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</p:sldIdLst>
  <p:sldSz cx="18288000" cy="10287000"/>
  <p:notesSz cx="18288000" cy="102870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08"/>
    <p:restoredTop sz="94679"/>
  </p:normalViewPr>
  <p:slideViewPr>
    <p:cSldViewPr>
      <p:cViewPr varScale="1">
        <p:scale>
          <a:sx n="58" d="100"/>
          <a:sy n="58" d="100"/>
        </p:scale>
        <p:origin x="1024" y="22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2504383" y="3382942"/>
            <a:ext cx="13279232" cy="23698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0" b="0" i="0">
                <a:solidFill>
                  <a:srgbClr val="5E443C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5400825" y="6093224"/>
            <a:ext cx="7486650" cy="13398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000" b="0" i="0">
                <a:solidFill>
                  <a:srgbClr val="5E443C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0000" b="0" i="0">
                <a:solidFill>
                  <a:srgbClr val="5E443C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3000" b="0" i="0">
                <a:solidFill>
                  <a:srgbClr val="5E443C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0000" b="0" i="0">
                <a:solidFill>
                  <a:srgbClr val="5E443C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914400" y="2366010"/>
            <a:ext cx="7955280" cy="67894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418320" y="2366010"/>
            <a:ext cx="7955280" cy="67894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0000" b="0" i="0">
                <a:solidFill>
                  <a:srgbClr val="5E443C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8288000" cy="10287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18287998" y="10286999"/>
                </a:moveTo>
                <a:lnTo>
                  <a:pt x="0" y="10286999"/>
                </a:lnTo>
                <a:lnTo>
                  <a:pt x="0" y="0"/>
                </a:lnTo>
                <a:lnTo>
                  <a:pt x="18287998" y="0"/>
                </a:lnTo>
                <a:lnTo>
                  <a:pt x="18287998" y="1028699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bg 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3688" y="5419426"/>
            <a:ext cx="3800073" cy="4867573"/>
          </a:xfrm>
          <a:prstGeom prst="rect">
            <a:avLst/>
          </a:prstGeom>
        </p:spPr>
      </p:pic>
      <p:sp>
        <p:nvSpPr>
          <p:cNvPr id="18" name="bg object 18"/>
          <p:cNvSpPr/>
          <p:nvPr/>
        </p:nvSpPr>
        <p:spPr>
          <a:xfrm>
            <a:off x="4613580" y="5702327"/>
            <a:ext cx="9058275" cy="3402965"/>
          </a:xfrm>
          <a:custGeom>
            <a:avLst/>
            <a:gdLst/>
            <a:ahLst/>
            <a:cxnLst/>
            <a:rect l="l" t="t" r="r" b="b"/>
            <a:pathLst>
              <a:path w="9058275" h="3402965">
                <a:moveTo>
                  <a:pt x="8296280" y="3402395"/>
                </a:moveTo>
                <a:lnTo>
                  <a:pt x="765331" y="3402395"/>
                </a:lnTo>
                <a:lnTo>
                  <a:pt x="746545" y="3402170"/>
                </a:lnTo>
                <a:lnTo>
                  <a:pt x="690322" y="3398729"/>
                </a:lnTo>
                <a:lnTo>
                  <a:pt x="634504" y="3391162"/>
                </a:lnTo>
                <a:lnTo>
                  <a:pt x="579383" y="3379507"/>
                </a:lnTo>
                <a:lnTo>
                  <a:pt x="525270" y="3363827"/>
                </a:lnTo>
                <a:lnTo>
                  <a:pt x="472467" y="3344211"/>
                </a:lnTo>
                <a:lnTo>
                  <a:pt x="421250" y="3320764"/>
                </a:lnTo>
                <a:lnTo>
                  <a:pt x="371887" y="3293607"/>
                </a:lnTo>
                <a:lnTo>
                  <a:pt x="324657" y="3262892"/>
                </a:lnTo>
                <a:lnTo>
                  <a:pt x="279824" y="3228791"/>
                </a:lnTo>
                <a:lnTo>
                  <a:pt x="237621" y="3191484"/>
                </a:lnTo>
                <a:lnTo>
                  <a:pt x="198269" y="3151165"/>
                </a:lnTo>
                <a:lnTo>
                  <a:pt x="161991" y="3108060"/>
                </a:lnTo>
                <a:lnTo>
                  <a:pt x="128989" y="3062411"/>
                </a:lnTo>
                <a:lnTo>
                  <a:pt x="99435" y="3014459"/>
                </a:lnTo>
                <a:lnTo>
                  <a:pt x="73484" y="2964452"/>
                </a:lnTo>
                <a:lnTo>
                  <a:pt x="51283" y="2912670"/>
                </a:lnTo>
                <a:lnTo>
                  <a:pt x="32957" y="2859406"/>
                </a:lnTo>
                <a:lnTo>
                  <a:pt x="18598" y="2804939"/>
                </a:lnTo>
                <a:lnTo>
                  <a:pt x="8283" y="2749552"/>
                </a:lnTo>
                <a:lnTo>
                  <a:pt x="2073" y="2693555"/>
                </a:lnTo>
                <a:lnTo>
                  <a:pt x="0" y="2637265"/>
                </a:lnTo>
                <a:lnTo>
                  <a:pt x="0" y="1157488"/>
                </a:lnTo>
                <a:lnTo>
                  <a:pt x="2073" y="1101198"/>
                </a:lnTo>
                <a:lnTo>
                  <a:pt x="8283" y="1045202"/>
                </a:lnTo>
                <a:lnTo>
                  <a:pt x="18598" y="989814"/>
                </a:lnTo>
                <a:lnTo>
                  <a:pt x="32957" y="935347"/>
                </a:lnTo>
                <a:lnTo>
                  <a:pt x="51283" y="882083"/>
                </a:lnTo>
                <a:lnTo>
                  <a:pt x="73484" y="830302"/>
                </a:lnTo>
                <a:lnTo>
                  <a:pt x="99435" y="780294"/>
                </a:lnTo>
                <a:lnTo>
                  <a:pt x="128989" y="732342"/>
                </a:lnTo>
                <a:lnTo>
                  <a:pt x="161991" y="686693"/>
                </a:lnTo>
                <a:lnTo>
                  <a:pt x="198269" y="643588"/>
                </a:lnTo>
                <a:lnTo>
                  <a:pt x="237621" y="603269"/>
                </a:lnTo>
                <a:lnTo>
                  <a:pt x="279824" y="565963"/>
                </a:lnTo>
                <a:lnTo>
                  <a:pt x="324657" y="531862"/>
                </a:lnTo>
                <a:lnTo>
                  <a:pt x="371887" y="501146"/>
                </a:lnTo>
                <a:lnTo>
                  <a:pt x="421250" y="473989"/>
                </a:lnTo>
                <a:lnTo>
                  <a:pt x="472467" y="450542"/>
                </a:lnTo>
                <a:lnTo>
                  <a:pt x="525269" y="430927"/>
                </a:lnTo>
                <a:lnTo>
                  <a:pt x="579383" y="415246"/>
                </a:lnTo>
                <a:lnTo>
                  <a:pt x="634504" y="403591"/>
                </a:lnTo>
                <a:lnTo>
                  <a:pt x="690322" y="396024"/>
                </a:lnTo>
                <a:lnTo>
                  <a:pt x="746545" y="392584"/>
                </a:lnTo>
                <a:lnTo>
                  <a:pt x="765331" y="392358"/>
                </a:lnTo>
                <a:lnTo>
                  <a:pt x="4075645" y="392358"/>
                </a:lnTo>
                <a:lnTo>
                  <a:pt x="4444983" y="0"/>
                </a:lnTo>
                <a:lnTo>
                  <a:pt x="4814119" y="392358"/>
                </a:lnTo>
                <a:lnTo>
                  <a:pt x="8296280" y="392358"/>
                </a:lnTo>
                <a:lnTo>
                  <a:pt x="8315066" y="392584"/>
                </a:lnTo>
                <a:lnTo>
                  <a:pt x="8371288" y="396024"/>
                </a:lnTo>
                <a:lnTo>
                  <a:pt x="8427106" y="403591"/>
                </a:lnTo>
                <a:lnTo>
                  <a:pt x="8482227" y="415247"/>
                </a:lnTo>
                <a:lnTo>
                  <a:pt x="8536340" y="430927"/>
                </a:lnTo>
                <a:lnTo>
                  <a:pt x="8589144" y="450543"/>
                </a:lnTo>
                <a:lnTo>
                  <a:pt x="8640360" y="473989"/>
                </a:lnTo>
                <a:lnTo>
                  <a:pt x="8689723" y="501146"/>
                </a:lnTo>
                <a:lnTo>
                  <a:pt x="8736953" y="531862"/>
                </a:lnTo>
                <a:lnTo>
                  <a:pt x="8781786" y="565963"/>
                </a:lnTo>
                <a:lnTo>
                  <a:pt x="8823990" y="603270"/>
                </a:lnTo>
                <a:lnTo>
                  <a:pt x="8863341" y="643588"/>
                </a:lnTo>
                <a:lnTo>
                  <a:pt x="8899619" y="686693"/>
                </a:lnTo>
                <a:lnTo>
                  <a:pt x="8932620" y="732342"/>
                </a:lnTo>
                <a:lnTo>
                  <a:pt x="8962174" y="780295"/>
                </a:lnTo>
                <a:lnTo>
                  <a:pt x="8988126" y="830302"/>
                </a:lnTo>
                <a:lnTo>
                  <a:pt x="9010327" y="882083"/>
                </a:lnTo>
                <a:lnTo>
                  <a:pt x="9028652" y="935347"/>
                </a:lnTo>
                <a:lnTo>
                  <a:pt x="9043012" y="989814"/>
                </a:lnTo>
                <a:lnTo>
                  <a:pt x="9053327" y="1045202"/>
                </a:lnTo>
                <a:lnTo>
                  <a:pt x="9058274" y="1086520"/>
                </a:lnTo>
                <a:lnTo>
                  <a:pt x="9058274" y="2708224"/>
                </a:lnTo>
                <a:lnTo>
                  <a:pt x="9053327" y="2749552"/>
                </a:lnTo>
                <a:lnTo>
                  <a:pt x="9043013" y="2804939"/>
                </a:lnTo>
                <a:lnTo>
                  <a:pt x="9028654" y="2859407"/>
                </a:lnTo>
                <a:lnTo>
                  <a:pt x="9010328" y="2912671"/>
                </a:lnTo>
                <a:lnTo>
                  <a:pt x="8988126" y="2964452"/>
                </a:lnTo>
                <a:lnTo>
                  <a:pt x="8962175" y="3014459"/>
                </a:lnTo>
                <a:lnTo>
                  <a:pt x="8932621" y="3062412"/>
                </a:lnTo>
                <a:lnTo>
                  <a:pt x="8899619" y="3108060"/>
                </a:lnTo>
                <a:lnTo>
                  <a:pt x="8863342" y="3151165"/>
                </a:lnTo>
                <a:lnTo>
                  <a:pt x="8823990" y="3191484"/>
                </a:lnTo>
                <a:lnTo>
                  <a:pt x="8781786" y="3228791"/>
                </a:lnTo>
                <a:lnTo>
                  <a:pt x="8736954" y="3262892"/>
                </a:lnTo>
                <a:lnTo>
                  <a:pt x="8689723" y="3293608"/>
                </a:lnTo>
                <a:lnTo>
                  <a:pt x="8640361" y="3320764"/>
                </a:lnTo>
                <a:lnTo>
                  <a:pt x="8589144" y="3344211"/>
                </a:lnTo>
                <a:lnTo>
                  <a:pt x="8536340" y="3363827"/>
                </a:lnTo>
                <a:lnTo>
                  <a:pt x="8482227" y="3379507"/>
                </a:lnTo>
                <a:lnTo>
                  <a:pt x="8427106" y="3391163"/>
                </a:lnTo>
                <a:lnTo>
                  <a:pt x="8371288" y="3398729"/>
                </a:lnTo>
                <a:lnTo>
                  <a:pt x="8315066" y="3402170"/>
                </a:lnTo>
                <a:lnTo>
                  <a:pt x="8296280" y="340239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8288000" cy="10287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18287998" y="10286999"/>
                </a:moveTo>
                <a:lnTo>
                  <a:pt x="0" y="10286999"/>
                </a:lnTo>
                <a:lnTo>
                  <a:pt x="0" y="0"/>
                </a:lnTo>
                <a:lnTo>
                  <a:pt x="18287998" y="0"/>
                </a:lnTo>
                <a:lnTo>
                  <a:pt x="18287998" y="1028699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6305170" y="1047781"/>
            <a:ext cx="5677659" cy="15494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0" b="0" i="0">
                <a:solidFill>
                  <a:srgbClr val="5E443C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587455" y="2661050"/>
            <a:ext cx="13113385" cy="65976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000" b="0" i="0">
                <a:solidFill>
                  <a:srgbClr val="5E443C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217920" y="9566910"/>
            <a:ext cx="5852160" cy="514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914400" y="9566910"/>
            <a:ext cx="4206240" cy="514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2/19/25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3167361" y="9566910"/>
            <a:ext cx="4206240" cy="514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368519" y="5143500"/>
            <a:ext cx="3611879" cy="5146040"/>
            <a:chOff x="14368519" y="5143500"/>
            <a:chExt cx="3611879" cy="5146040"/>
          </a:xfrm>
        </p:grpSpPr>
        <p:sp>
          <p:nvSpPr>
            <p:cNvPr id="3" name="object 3"/>
            <p:cNvSpPr/>
            <p:nvPr/>
          </p:nvSpPr>
          <p:spPr>
            <a:xfrm>
              <a:off x="14368514" y="5143512"/>
              <a:ext cx="3611879" cy="5143500"/>
            </a:xfrm>
            <a:custGeom>
              <a:avLst/>
              <a:gdLst/>
              <a:ahLst/>
              <a:cxnLst/>
              <a:rect l="l" t="t" r="r" b="b"/>
              <a:pathLst>
                <a:path w="3611880" h="5143500">
                  <a:moveTo>
                    <a:pt x="1016431" y="4579048"/>
                  </a:moveTo>
                  <a:lnTo>
                    <a:pt x="981189" y="4540948"/>
                  </a:lnTo>
                  <a:lnTo>
                    <a:pt x="944156" y="4490148"/>
                  </a:lnTo>
                  <a:lnTo>
                    <a:pt x="905713" y="4452048"/>
                  </a:lnTo>
                  <a:lnTo>
                    <a:pt x="866190" y="4401248"/>
                  </a:lnTo>
                  <a:lnTo>
                    <a:pt x="893838" y="4413948"/>
                  </a:lnTo>
                  <a:lnTo>
                    <a:pt x="920991" y="4452048"/>
                  </a:lnTo>
                  <a:lnTo>
                    <a:pt x="947635" y="4477448"/>
                  </a:lnTo>
                  <a:lnTo>
                    <a:pt x="973721" y="4490148"/>
                  </a:lnTo>
                  <a:lnTo>
                    <a:pt x="975969" y="4502848"/>
                  </a:lnTo>
                  <a:lnTo>
                    <a:pt x="980643" y="4502848"/>
                  </a:lnTo>
                  <a:lnTo>
                    <a:pt x="979411" y="4490148"/>
                  </a:lnTo>
                  <a:lnTo>
                    <a:pt x="978027" y="4490148"/>
                  </a:lnTo>
                  <a:lnTo>
                    <a:pt x="976490" y="4477448"/>
                  </a:lnTo>
                  <a:lnTo>
                    <a:pt x="974763" y="4477448"/>
                  </a:lnTo>
                  <a:lnTo>
                    <a:pt x="963129" y="4413948"/>
                  </a:lnTo>
                  <a:lnTo>
                    <a:pt x="958075" y="4401248"/>
                  </a:lnTo>
                  <a:lnTo>
                    <a:pt x="947966" y="4363148"/>
                  </a:lnTo>
                  <a:lnTo>
                    <a:pt x="929551" y="4312348"/>
                  </a:lnTo>
                  <a:lnTo>
                    <a:pt x="908189" y="4286948"/>
                  </a:lnTo>
                  <a:lnTo>
                    <a:pt x="884148" y="4223448"/>
                  </a:lnTo>
                  <a:lnTo>
                    <a:pt x="857719" y="4198048"/>
                  </a:lnTo>
                  <a:lnTo>
                    <a:pt x="829183" y="4147248"/>
                  </a:lnTo>
                  <a:lnTo>
                    <a:pt x="793597" y="4109148"/>
                  </a:lnTo>
                  <a:lnTo>
                    <a:pt x="755878" y="4096448"/>
                  </a:lnTo>
                  <a:lnTo>
                    <a:pt x="716292" y="4058348"/>
                  </a:lnTo>
                  <a:lnTo>
                    <a:pt x="675119" y="4020248"/>
                  </a:lnTo>
                  <a:lnTo>
                    <a:pt x="589153" y="3982148"/>
                  </a:lnTo>
                  <a:lnTo>
                    <a:pt x="500176" y="3931348"/>
                  </a:lnTo>
                  <a:lnTo>
                    <a:pt x="0" y="3766248"/>
                  </a:lnTo>
                  <a:lnTo>
                    <a:pt x="939" y="3817048"/>
                  </a:lnTo>
                  <a:lnTo>
                    <a:pt x="5270" y="3867810"/>
                  </a:lnTo>
                  <a:lnTo>
                    <a:pt x="5410" y="3867810"/>
                  </a:lnTo>
                  <a:lnTo>
                    <a:pt x="13081" y="3918648"/>
                  </a:lnTo>
                  <a:lnTo>
                    <a:pt x="24117" y="3956748"/>
                  </a:lnTo>
                  <a:lnTo>
                    <a:pt x="38354" y="4007548"/>
                  </a:lnTo>
                  <a:lnTo>
                    <a:pt x="55702" y="4045648"/>
                  </a:lnTo>
                  <a:lnTo>
                    <a:pt x="76073" y="4096448"/>
                  </a:lnTo>
                  <a:lnTo>
                    <a:pt x="100926" y="4147248"/>
                  </a:lnTo>
                  <a:lnTo>
                    <a:pt x="128536" y="4172648"/>
                  </a:lnTo>
                  <a:lnTo>
                    <a:pt x="158737" y="4210748"/>
                  </a:lnTo>
                  <a:lnTo>
                    <a:pt x="191350" y="4248848"/>
                  </a:lnTo>
                  <a:lnTo>
                    <a:pt x="226199" y="4286948"/>
                  </a:lnTo>
                  <a:lnTo>
                    <a:pt x="263105" y="4312348"/>
                  </a:lnTo>
                  <a:lnTo>
                    <a:pt x="301891" y="4350448"/>
                  </a:lnTo>
                  <a:lnTo>
                    <a:pt x="342379" y="4388548"/>
                  </a:lnTo>
                  <a:lnTo>
                    <a:pt x="384403" y="4401248"/>
                  </a:lnTo>
                  <a:lnTo>
                    <a:pt x="427786" y="4439348"/>
                  </a:lnTo>
                  <a:lnTo>
                    <a:pt x="517906" y="4477448"/>
                  </a:lnTo>
                  <a:lnTo>
                    <a:pt x="564299" y="4490148"/>
                  </a:lnTo>
                  <a:lnTo>
                    <a:pt x="611339" y="4490148"/>
                  </a:lnTo>
                  <a:lnTo>
                    <a:pt x="654075" y="4502848"/>
                  </a:lnTo>
                  <a:lnTo>
                    <a:pt x="696988" y="4502848"/>
                  </a:lnTo>
                  <a:lnTo>
                    <a:pt x="740130" y="4528248"/>
                  </a:lnTo>
                  <a:lnTo>
                    <a:pt x="826274" y="4528248"/>
                  </a:lnTo>
                  <a:lnTo>
                    <a:pt x="926109" y="4553648"/>
                  </a:lnTo>
                  <a:lnTo>
                    <a:pt x="974623" y="4553648"/>
                  </a:lnTo>
                  <a:lnTo>
                    <a:pt x="1016431" y="4579048"/>
                  </a:lnTo>
                  <a:close/>
                </a:path>
                <a:path w="3611880" h="5143500">
                  <a:moveTo>
                    <a:pt x="1331315" y="3232848"/>
                  </a:moveTo>
                  <a:lnTo>
                    <a:pt x="1329143" y="3169348"/>
                  </a:lnTo>
                  <a:lnTo>
                    <a:pt x="1325016" y="3118548"/>
                  </a:lnTo>
                  <a:lnTo>
                    <a:pt x="1319161" y="3067748"/>
                  </a:lnTo>
                  <a:lnTo>
                    <a:pt x="1311871" y="3042348"/>
                  </a:lnTo>
                  <a:lnTo>
                    <a:pt x="1302689" y="2978848"/>
                  </a:lnTo>
                  <a:lnTo>
                    <a:pt x="1291526" y="2928048"/>
                  </a:lnTo>
                  <a:lnTo>
                    <a:pt x="1278343" y="2877248"/>
                  </a:lnTo>
                  <a:lnTo>
                    <a:pt x="1263040" y="2826448"/>
                  </a:lnTo>
                  <a:lnTo>
                    <a:pt x="1245565" y="2788348"/>
                  </a:lnTo>
                  <a:lnTo>
                    <a:pt x="1225854" y="2737548"/>
                  </a:lnTo>
                  <a:lnTo>
                    <a:pt x="1203820" y="2686748"/>
                  </a:lnTo>
                  <a:lnTo>
                    <a:pt x="1179410" y="2661348"/>
                  </a:lnTo>
                  <a:lnTo>
                    <a:pt x="1152550" y="2610548"/>
                  </a:lnTo>
                  <a:lnTo>
                    <a:pt x="1123175" y="2572448"/>
                  </a:lnTo>
                  <a:lnTo>
                    <a:pt x="1091196" y="2534348"/>
                  </a:lnTo>
                  <a:lnTo>
                    <a:pt x="1056576" y="2483548"/>
                  </a:lnTo>
                  <a:lnTo>
                    <a:pt x="1038910" y="2465540"/>
                  </a:lnTo>
                  <a:lnTo>
                    <a:pt x="1038910" y="3918648"/>
                  </a:lnTo>
                  <a:lnTo>
                    <a:pt x="1033551" y="3867810"/>
                  </a:lnTo>
                  <a:lnTo>
                    <a:pt x="1033475" y="3866527"/>
                  </a:lnTo>
                  <a:lnTo>
                    <a:pt x="1033399" y="3865321"/>
                  </a:lnTo>
                  <a:lnTo>
                    <a:pt x="1031278" y="3829748"/>
                  </a:lnTo>
                  <a:lnTo>
                    <a:pt x="1030859" y="3822496"/>
                  </a:lnTo>
                  <a:lnTo>
                    <a:pt x="1031328" y="3829748"/>
                  </a:lnTo>
                  <a:lnTo>
                    <a:pt x="1033818" y="3870325"/>
                  </a:lnTo>
                  <a:lnTo>
                    <a:pt x="1038910" y="3918648"/>
                  </a:lnTo>
                  <a:lnTo>
                    <a:pt x="1038910" y="2465540"/>
                  </a:lnTo>
                  <a:lnTo>
                    <a:pt x="1023150" y="2449461"/>
                  </a:lnTo>
                  <a:lnTo>
                    <a:pt x="1023150" y="3537648"/>
                  </a:lnTo>
                  <a:lnTo>
                    <a:pt x="1023099" y="3626548"/>
                  </a:lnTo>
                  <a:lnTo>
                    <a:pt x="1023061" y="3545433"/>
                  </a:lnTo>
                  <a:lnTo>
                    <a:pt x="1023150" y="3537648"/>
                  </a:lnTo>
                  <a:lnTo>
                    <a:pt x="1023150" y="2449461"/>
                  </a:lnTo>
                  <a:lnTo>
                    <a:pt x="1019225" y="2445448"/>
                  </a:lnTo>
                  <a:lnTo>
                    <a:pt x="979081" y="2420048"/>
                  </a:lnTo>
                  <a:lnTo>
                    <a:pt x="962837" y="2420048"/>
                  </a:lnTo>
                  <a:lnTo>
                    <a:pt x="975804" y="2432748"/>
                  </a:lnTo>
                  <a:lnTo>
                    <a:pt x="987120" y="2470848"/>
                  </a:lnTo>
                  <a:lnTo>
                    <a:pt x="996632" y="2496248"/>
                  </a:lnTo>
                  <a:lnTo>
                    <a:pt x="1004150" y="2534348"/>
                  </a:lnTo>
                  <a:lnTo>
                    <a:pt x="1012672" y="2585148"/>
                  </a:lnTo>
                  <a:lnTo>
                    <a:pt x="1016444" y="2635948"/>
                  </a:lnTo>
                  <a:lnTo>
                    <a:pt x="1015504" y="2686748"/>
                  </a:lnTo>
                  <a:lnTo>
                    <a:pt x="1009904" y="2737548"/>
                  </a:lnTo>
                  <a:lnTo>
                    <a:pt x="999655" y="2788348"/>
                  </a:lnTo>
                  <a:lnTo>
                    <a:pt x="986993" y="2851848"/>
                  </a:lnTo>
                  <a:lnTo>
                    <a:pt x="972261" y="2902648"/>
                  </a:lnTo>
                  <a:lnTo>
                    <a:pt x="956398" y="2953448"/>
                  </a:lnTo>
                  <a:lnTo>
                    <a:pt x="940384" y="2978848"/>
                  </a:lnTo>
                  <a:lnTo>
                    <a:pt x="925144" y="3042348"/>
                  </a:lnTo>
                  <a:lnTo>
                    <a:pt x="909535" y="3093148"/>
                  </a:lnTo>
                  <a:lnTo>
                    <a:pt x="895985" y="3143948"/>
                  </a:lnTo>
                  <a:lnTo>
                    <a:pt x="884618" y="3194748"/>
                  </a:lnTo>
                  <a:lnTo>
                    <a:pt x="875525" y="3258248"/>
                  </a:lnTo>
                  <a:lnTo>
                    <a:pt x="869340" y="3309048"/>
                  </a:lnTo>
                  <a:lnTo>
                    <a:pt x="864971" y="3359848"/>
                  </a:lnTo>
                  <a:lnTo>
                    <a:pt x="862431" y="3410648"/>
                  </a:lnTo>
                  <a:lnTo>
                    <a:pt x="861771" y="3474148"/>
                  </a:lnTo>
                  <a:lnTo>
                    <a:pt x="863003" y="3524948"/>
                  </a:lnTo>
                  <a:lnTo>
                    <a:pt x="866140" y="3575748"/>
                  </a:lnTo>
                  <a:lnTo>
                    <a:pt x="871220" y="3601148"/>
                  </a:lnTo>
                  <a:lnTo>
                    <a:pt x="878255" y="3664648"/>
                  </a:lnTo>
                  <a:lnTo>
                    <a:pt x="887285" y="3715448"/>
                  </a:lnTo>
                  <a:lnTo>
                    <a:pt x="896912" y="3766248"/>
                  </a:lnTo>
                  <a:lnTo>
                    <a:pt x="907986" y="3817048"/>
                  </a:lnTo>
                  <a:lnTo>
                    <a:pt x="920546" y="3855148"/>
                  </a:lnTo>
                  <a:lnTo>
                    <a:pt x="934605" y="3905948"/>
                  </a:lnTo>
                  <a:lnTo>
                    <a:pt x="950214" y="3931348"/>
                  </a:lnTo>
                  <a:lnTo>
                    <a:pt x="971854" y="3982148"/>
                  </a:lnTo>
                  <a:lnTo>
                    <a:pt x="995959" y="4045648"/>
                  </a:lnTo>
                  <a:lnTo>
                    <a:pt x="1022057" y="4096448"/>
                  </a:lnTo>
                  <a:lnTo>
                    <a:pt x="1049629" y="4147248"/>
                  </a:lnTo>
                  <a:lnTo>
                    <a:pt x="1062723" y="4159948"/>
                  </a:lnTo>
                  <a:lnTo>
                    <a:pt x="1069365" y="4172648"/>
                  </a:lnTo>
                  <a:lnTo>
                    <a:pt x="1076083" y="4198048"/>
                  </a:lnTo>
                  <a:lnTo>
                    <a:pt x="1078331" y="4198048"/>
                  </a:lnTo>
                  <a:lnTo>
                    <a:pt x="1087437" y="4147248"/>
                  </a:lnTo>
                  <a:lnTo>
                    <a:pt x="1103985" y="4109148"/>
                  </a:lnTo>
                  <a:lnTo>
                    <a:pt x="1121918" y="4058348"/>
                  </a:lnTo>
                  <a:lnTo>
                    <a:pt x="1135202" y="4020248"/>
                  </a:lnTo>
                  <a:lnTo>
                    <a:pt x="1147927" y="3969448"/>
                  </a:lnTo>
                  <a:lnTo>
                    <a:pt x="1162596" y="3918648"/>
                  </a:lnTo>
                  <a:lnTo>
                    <a:pt x="1178915" y="3867480"/>
                  </a:lnTo>
                  <a:lnTo>
                    <a:pt x="1196073" y="3817048"/>
                  </a:lnTo>
                  <a:lnTo>
                    <a:pt x="1213967" y="3766248"/>
                  </a:lnTo>
                  <a:lnTo>
                    <a:pt x="1232065" y="3715448"/>
                  </a:lnTo>
                  <a:lnTo>
                    <a:pt x="1249908" y="3677348"/>
                  </a:lnTo>
                  <a:lnTo>
                    <a:pt x="1267040" y="3626548"/>
                  </a:lnTo>
                  <a:lnTo>
                    <a:pt x="1283030" y="3575748"/>
                  </a:lnTo>
                  <a:lnTo>
                    <a:pt x="1296162" y="3524948"/>
                  </a:lnTo>
                  <a:lnTo>
                    <a:pt x="1307579" y="3486848"/>
                  </a:lnTo>
                  <a:lnTo>
                    <a:pt x="1317002" y="3436048"/>
                  </a:lnTo>
                  <a:lnTo>
                    <a:pt x="1324178" y="3385248"/>
                  </a:lnTo>
                  <a:lnTo>
                    <a:pt x="1328851" y="3334448"/>
                  </a:lnTo>
                  <a:lnTo>
                    <a:pt x="1331290" y="3283648"/>
                  </a:lnTo>
                  <a:lnTo>
                    <a:pt x="1331315" y="3232848"/>
                  </a:lnTo>
                  <a:close/>
                </a:path>
                <a:path w="3611880" h="5143500">
                  <a:moveTo>
                    <a:pt x="1392986" y="968184"/>
                  </a:moveTo>
                  <a:lnTo>
                    <a:pt x="1373670" y="933615"/>
                  </a:lnTo>
                  <a:lnTo>
                    <a:pt x="1355598" y="899033"/>
                  </a:lnTo>
                  <a:lnTo>
                    <a:pt x="1338376" y="881748"/>
                  </a:lnTo>
                  <a:lnTo>
                    <a:pt x="1321587" y="847166"/>
                  </a:lnTo>
                  <a:lnTo>
                    <a:pt x="1345628" y="881748"/>
                  </a:lnTo>
                  <a:lnTo>
                    <a:pt x="1392466" y="933615"/>
                  </a:lnTo>
                  <a:lnTo>
                    <a:pt x="1381036" y="881748"/>
                  </a:lnTo>
                  <a:lnTo>
                    <a:pt x="1373974" y="847166"/>
                  </a:lnTo>
                  <a:lnTo>
                    <a:pt x="1370444" y="829868"/>
                  </a:lnTo>
                  <a:lnTo>
                    <a:pt x="1360157" y="778002"/>
                  </a:lnTo>
                  <a:lnTo>
                    <a:pt x="1349590" y="726135"/>
                  </a:lnTo>
                  <a:lnTo>
                    <a:pt x="1340078" y="691565"/>
                  </a:lnTo>
                  <a:lnTo>
                    <a:pt x="1329410" y="656983"/>
                  </a:lnTo>
                  <a:lnTo>
                    <a:pt x="1317117" y="605116"/>
                  </a:lnTo>
                  <a:lnTo>
                    <a:pt x="1286370" y="535952"/>
                  </a:lnTo>
                  <a:lnTo>
                    <a:pt x="1267574" y="501383"/>
                  </a:lnTo>
                  <a:lnTo>
                    <a:pt x="1246746" y="466801"/>
                  </a:lnTo>
                  <a:lnTo>
                    <a:pt x="1224241" y="432219"/>
                  </a:lnTo>
                  <a:lnTo>
                    <a:pt x="1191768" y="380352"/>
                  </a:lnTo>
                  <a:lnTo>
                    <a:pt x="1157058" y="345782"/>
                  </a:lnTo>
                  <a:lnTo>
                    <a:pt x="1120597" y="293916"/>
                  </a:lnTo>
                  <a:lnTo>
                    <a:pt x="1082878" y="259334"/>
                  </a:lnTo>
                  <a:lnTo>
                    <a:pt x="1044359" y="224751"/>
                  </a:lnTo>
                  <a:lnTo>
                    <a:pt x="1005535" y="172885"/>
                  </a:lnTo>
                  <a:lnTo>
                    <a:pt x="973823" y="155600"/>
                  </a:lnTo>
                  <a:lnTo>
                    <a:pt x="941285" y="121018"/>
                  </a:lnTo>
                  <a:lnTo>
                    <a:pt x="907681" y="86436"/>
                  </a:lnTo>
                  <a:lnTo>
                    <a:pt x="872756" y="69151"/>
                  </a:lnTo>
                  <a:lnTo>
                    <a:pt x="814666" y="34569"/>
                  </a:lnTo>
                  <a:lnTo>
                    <a:pt x="755015" y="0"/>
                  </a:lnTo>
                  <a:lnTo>
                    <a:pt x="771766" y="34569"/>
                  </a:lnTo>
                  <a:lnTo>
                    <a:pt x="786663" y="86436"/>
                  </a:lnTo>
                  <a:lnTo>
                    <a:pt x="799998" y="138303"/>
                  </a:lnTo>
                  <a:lnTo>
                    <a:pt x="812076" y="190169"/>
                  </a:lnTo>
                  <a:lnTo>
                    <a:pt x="822629" y="242036"/>
                  </a:lnTo>
                  <a:lnTo>
                    <a:pt x="832777" y="293916"/>
                  </a:lnTo>
                  <a:lnTo>
                    <a:pt x="842886" y="328485"/>
                  </a:lnTo>
                  <a:lnTo>
                    <a:pt x="853313" y="380352"/>
                  </a:lnTo>
                  <a:lnTo>
                    <a:pt x="864450" y="432219"/>
                  </a:lnTo>
                  <a:lnTo>
                    <a:pt x="876642" y="484085"/>
                  </a:lnTo>
                  <a:lnTo>
                    <a:pt x="890282" y="535952"/>
                  </a:lnTo>
                  <a:lnTo>
                    <a:pt x="905738" y="570534"/>
                  </a:lnTo>
                  <a:lnTo>
                    <a:pt x="923378" y="622401"/>
                  </a:lnTo>
                  <a:lnTo>
                    <a:pt x="943559" y="656983"/>
                  </a:lnTo>
                  <a:lnTo>
                    <a:pt x="966685" y="708850"/>
                  </a:lnTo>
                  <a:lnTo>
                    <a:pt x="993089" y="743432"/>
                  </a:lnTo>
                  <a:lnTo>
                    <a:pt x="1023175" y="795299"/>
                  </a:lnTo>
                  <a:lnTo>
                    <a:pt x="1046086" y="812584"/>
                  </a:lnTo>
                  <a:lnTo>
                    <a:pt x="1070546" y="829868"/>
                  </a:lnTo>
                  <a:lnTo>
                    <a:pt x="1096695" y="864450"/>
                  </a:lnTo>
                  <a:lnTo>
                    <a:pt x="1124661" y="881748"/>
                  </a:lnTo>
                  <a:lnTo>
                    <a:pt x="1156423" y="899033"/>
                  </a:lnTo>
                  <a:lnTo>
                    <a:pt x="1189342" y="899033"/>
                  </a:lnTo>
                  <a:lnTo>
                    <a:pt x="1223200" y="916317"/>
                  </a:lnTo>
                  <a:lnTo>
                    <a:pt x="1257782" y="916317"/>
                  </a:lnTo>
                  <a:lnTo>
                    <a:pt x="1289608" y="933615"/>
                  </a:lnTo>
                  <a:lnTo>
                    <a:pt x="1325778" y="933615"/>
                  </a:lnTo>
                  <a:lnTo>
                    <a:pt x="1361744" y="950899"/>
                  </a:lnTo>
                  <a:lnTo>
                    <a:pt x="1392986" y="968184"/>
                  </a:lnTo>
                  <a:close/>
                </a:path>
                <a:path w="3611880" h="5143500">
                  <a:moveTo>
                    <a:pt x="1654403" y="1659750"/>
                  </a:moveTo>
                  <a:lnTo>
                    <a:pt x="1596694" y="1625180"/>
                  </a:lnTo>
                  <a:lnTo>
                    <a:pt x="1617929" y="1625180"/>
                  </a:lnTo>
                  <a:lnTo>
                    <a:pt x="1643341" y="1642465"/>
                  </a:lnTo>
                  <a:lnTo>
                    <a:pt x="1616684" y="1590598"/>
                  </a:lnTo>
                  <a:lnTo>
                    <a:pt x="1603336" y="1573314"/>
                  </a:lnTo>
                  <a:lnTo>
                    <a:pt x="1589913" y="1538732"/>
                  </a:lnTo>
                  <a:lnTo>
                    <a:pt x="1569351" y="1504149"/>
                  </a:lnTo>
                  <a:lnTo>
                    <a:pt x="1547710" y="1469580"/>
                  </a:lnTo>
                  <a:lnTo>
                    <a:pt x="1524342" y="1434998"/>
                  </a:lnTo>
                  <a:lnTo>
                    <a:pt x="1498625" y="1400416"/>
                  </a:lnTo>
                  <a:lnTo>
                    <a:pt x="1480032" y="1383131"/>
                  </a:lnTo>
                  <a:lnTo>
                    <a:pt x="1461439" y="1365834"/>
                  </a:lnTo>
                  <a:lnTo>
                    <a:pt x="1420977" y="1348549"/>
                  </a:lnTo>
                  <a:lnTo>
                    <a:pt x="1377721" y="1313967"/>
                  </a:lnTo>
                  <a:lnTo>
                    <a:pt x="1332103" y="1296682"/>
                  </a:lnTo>
                  <a:lnTo>
                    <a:pt x="1284566" y="1279398"/>
                  </a:lnTo>
                  <a:lnTo>
                    <a:pt x="1235583" y="1262100"/>
                  </a:lnTo>
                  <a:lnTo>
                    <a:pt x="946531" y="1262100"/>
                  </a:lnTo>
                  <a:lnTo>
                    <a:pt x="946531" y="1417713"/>
                  </a:lnTo>
                  <a:lnTo>
                    <a:pt x="935926" y="1417713"/>
                  </a:lnTo>
                  <a:lnTo>
                    <a:pt x="911402" y="1400416"/>
                  </a:lnTo>
                  <a:lnTo>
                    <a:pt x="914666" y="1400416"/>
                  </a:lnTo>
                  <a:lnTo>
                    <a:pt x="946531" y="1417713"/>
                  </a:lnTo>
                  <a:lnTo>
                    <a:pt x="946531" y="1262100"/>
                  </a:lnTo>
                  <a:lnTo>
                    <a:pt x="649376" y="1262100"/>
                  </a:lnTo>
                  <a:lnTo>
                    <a:pt x="679513" y="1296682"/>
                  </a:lnTo>
                  <a:lnTo>
                    <a:pt x="708355" y="1348549"/>
                  </a:lnTo>
                  <a:lnTo>
                    <a:pt x="736676" y="1383131"/>
                  </a:lnTo>
                  <a:lnTo>
                    <a:pt x="765238" y="1434998"/>
                  </a:lnTo>
                  <a:lnTo>
                    <a:pt x="794778" y="1486865"/>
                  </a:lnTo>
                  <a:lnTo>
                    <a:pt x="827798" y="1521447"/>
                  </a:lnTo>
                  <a:lnTo>
                    <a:pt x="863866" y="1573314"/>
                  </a:lnTo>
                  <a:lnTo>
                    <a:pt x="902931" y="1607883"/>
                  </a:lnTo>
                  <a:lnTo>
                    <a:pt x="944930" y="1642465"/>
                  </a:lnTo>
                  <a:lnTo>
                    <a:pt x="989812" y="1659750"/>
                  </a:lnTo>
                  <a:lnTo>
                    <a:pt x="1037526" y="1694332"/>
                  </a:lnTo>
                  <a:lnTo>
                    <a:pt x="1082090" y="1711629"/>
                  </a:lnTo>
                  <a:lnTo>
                    <a:pt x="1128153" y="1728914"/>
                  </a:lnTo>
                  <a:lnTo>
                    <a:pt x="1175448" y="1728914"/>
                  </a:lnTo>
                  <a:lnTo>
                    <a:pt x="1223670" y="1746199"/>
                  </a:lnTo>
                  <a:lnTo>
                    <a:pt x="1332687" y="1746199"/>
                  </a:lnTo>
                  <a:lnTo>
                    <a:pt x="1332306" y="1747583"/>
                  </a:lnTo>
                  <a:lnTo>
                    <a:pt x="1329537" y="1748624"/>
                  </a:lnTo>
                  <a:lnTo>
                    <a:pt x="1329537" y="1749488"/>
                  </a:lnTo>
                  <a:lnTo>
                    <a:pt x="1332992" y="1750872"/>
                  </a:lnTo>
                  <a:lnTo>
                    <a:pt x="1333855" y="1749831"/>
                  </a:lnTo>
                  <a:lnTo>
                    <a:pt x="1333385" y="1746199"/>
                  </a:lnTo>
                  <a:lnTo>
                    <a:pt x="1371244" y="1746199"/>
                  </a:lnTo>
                  <a:lnTo>
                    <a:pt x="1420469" y="1728914"/>
                  </a:lnTo>
                  <a:lnTo>
                    <a:pt x="1469250" y="1728914"/>
                  </a:lnTo>
                  <a:lnTo>
                    <a:pt x="1564373" y="1694332"/>
                  </a:lnTo>
                  <a:lnTo>
                    <a:pt x="1610169" y="1677047"/>
                  </a:lnTo>
                  <a:lnTo>
                    <a:pt x="1654403" y="1659750"/>
                  </a:lnTo>
                  <a:close/>
                </a:path>
                <a:path w="3611880" h="5143500">
                  <a:moveTo>
                    <a:pt x="1855000" y="3728148"/>
                  </a:moveTo>
                  <a:lnTo>
                    <a:pt x="1854492" y="3715448"/>
                  </a:lnTo>
                  <a:lnTo>
                    <a:pt x="1853463" y="3677348"/>
                  </a:lnTo>
                  <a:lnTo>
                    <a:pt x="1848548" y="3626548"/>
                  </a:lnTo>
                  <a:lnTo>
                    <a:pt x="1840280" y="3588448"/>
                  </a:lnTo>
                  <a:lnTo>
                    <a:pt x="1828634" y="3537648"/>
                  </a:lnTo>
                  <a:lnTo>
                    <a:pt x="1813636" y="3486848"/>
                  </a:lnTo>
                  <a:lnTo>
                    <a:pt x="1782013" y="3537648"/>
                  </a:lnTo>
                  <a:lnTo>
                    <a:pt x="1748193" y="3575748"/>
                  </a:lnTo>
                  <a:lnTo>
                    <a:pt x="1745538" y="3577653"/>
                  </a:lnTo>
                  <a:lnTo>
                    <a:pt x="1745538" y="3740848"/>
                  </a:lnTo>
                  <a:lnTo>
                    <a:pt x="1743671" y="3778948"/>
                  </a:lnTo>
                  <a:lnTo>
                    <a:pt x="1733245" y="3829748"/>
                  </a:lnTo>
                  <a:lnTo>
                    <a:pt x="1717522" y="3867810"/>
                  </a:lnTo>
                  <a:lnTo>
                    <a:pt x="1717636" y="3867480"/>
                  </a:lnTo>
                  <a:lnTo>
                    <a:pt x="1724875" y="3817048"/>
                  </a:lnTo>
                  <a:lnTo>
                    <a:pt x="1731340" y="3778948"/>
                  </a:lnTo>
                  <a:lnTo>
                    <a:pt x="1741373" y="3715448"/>
                  </a:lnTo>
                  <a:lnTo>
                    <a:pt x="1743278" y="3728148"/>
                  </a:lnTo>
                  <a:lnTo>
                    <a:pt x="1745538" y="3740848"/>
                  </a:lnTo>
                  <a:lnTo>
                    <a:pt x="1745538" y="3577653"/>
                  </a:lnTo>
                  <a:lnTo>
                    <a:pt x="1712683" y="3601148"/>
                  </a:lnTo>
                  <a:lnTo>
                    <a:pt x="1699577" y="3614775"/>
                  </a:lnTo>
                  <a:lnTo>
                    <a:pt x="1699577" y="3913098"/>
                  </a:lnTo>
                  <a:lnTo>
                    <a:pt x="1697367" y="3918648"/>
                  </a:lnTo>
                  <a:lnTo>
                    <a:pt x="1692376" y="3931348"/>
                  </a:lnTo>
                  <a:lnTo>
                    <a:pt x="1696072" y="3918648"/>
                  </a:lnTo>
                  <a:lnTo>
                    <a:pt x="1699577" y="3913098"/>
                  </a:lnTo>
                  <a:lnTo>
                    <a:pt x="1699577" y="3614775"/>
                  </a:lnTo>
                  <a:lnTo>
                    <a:pt x="1676019" y="3639248"/>
                  </a:lnTo>
                  <a:lnTo>
                    <a:pt x="1652257" y="3672459"/>
                  </a:lnTo>
                  <a:lnTo>
                    <a:pt x="1652257" y="3994848"/>
                  </a:lnTo>
                  <a:lnTo>
                    <a:pt x="1641614" y="4020248"/>
                  </a:lnTo>
                  <a:lnTo>
                    <a:pt x="1624965" y="4045648"/>
                  </a:lnTo>
                  <a:lnTo>
                    <a:pt x="1607223" y="4071048"/>
                  </a:lnTo>
                  <a:lnTo>
                    <a:pt x="1588706" y="4096448"/>
                  </a:lnTo>
                  <a:lnTo>
                    <a:pt x="1612836" y="4058348"/>
                  </a:lnTo>
                  <a:lnTo>
                    <a:pt x="1652257" y="3994848"/>
                  </a:lnTo>
                  <a:lnTo>
                    <a:pt x="1652257" y="3672459"/>
                  </a:lnTo>
                  <a:lnTo>
                    <a:pt x="1639658" y="3690048"/>
                  </a:lnTo>
                  <a:lnTo>
                    <a:pt x="1566710" y="3766248"/>
                  </a:lnTo>
                  <a:lnTo>
                    <a:pt x="1531239" y="3791648"/>
                  </a:lnTo>
                  <a:lnTo>
                    <a:pt x="1497152" y="3829748"/>
                  </a:lnTo>
                  <a:lnTo>
                    <a:pt x="1465059" y="3867810"/>
                  </a:lnTo>
                  <a:lnTo>
                    <a:pt x="1435404" y="3918648"/>
                  </a:lnTo>
                  <a:lnTo>
                    <a:pt x="1408836" y="3956748"/>
                  </a:lnTo>
                  <a:lnTo>
                    <a:pt x="1385862" y="4007548"/>
                  </a:lnTo>
                  <a:lnTo>
                    <a:pt x="1367053" y="4058348"/>
                  </a:lnTo>
                  <a:lnTo>
                    <a:pt x="1354023" y="4109148"/>
                  </a:lnTo>
                  <a:lnTo>
                    <a:pt x="1344180" y="4147248"/>
                  </a:lnTo>
                  <a:lnTo>
                    <a:pt x="1337322" y="4198048"/>
                  </a:lnTo>
                  <a:lnTo>
                    <a:pt x="1333220" y="4248848"/>
                  </a:lnTo>
                  <a:lnTo>
                    <a:pt x="1331671" y="4299648"/>
                  </a:lnTo>
                  <a:lnTo>
                    <a:pt x="1332484" y="4337748"/>
                  </a:lnTo>
                  <a:lnTo>
                    <a:pt x="1333931" y="4363148"/>
                  </a:lnTo>
                  <a:lnTo>
                    <a:pt x="1335887" y="4401248"/>
                  </a:lnTo>
                  <a:lnTo>
                    <a:pt x="1338313" y="4413948"/>
                  </a:lnTo>
                  <a:lnTo>
                    <a:pt x="1341120" y="4452048"/>
                  </a:lnTo>
                  <a:lnTo>
                    <a:pt x="1383830" y="4363148"/>
                  </a:lnTo>
                  <a:lnTo>
                    <a:pt x="1412265" y="4337748"/>
                  </a:lnTo>
                  <a:lnTo>
                    <a:pt x="1442605" y="4299648"/>
                  </a:lnTo>
                  <a:lnTo>
                    <a:pt x="1416418" y="4337748"/>
                  </a:lnTo>
                  <a:lnTo>
                    <a:pt x="1391310" y="4388548"/>
                  </a:lnTo>
                  <a:lnTo>
                    <a:pt x="1368844" y="4413948"/>
                  </a:lnTo>
                  <a:lnTo>
                    <a:pt x="1350632" y="4477448"/>
                  </a:lnTo>
                  <a:lnTo>
                    <a:pt x="1366850" y="4452048"/>
                  </a:lnTo>
                  <a:lnTo>
                    <a:pt x="1430502" y="4401248"/>
                  </a:lnTo>
                  <a:lnTo>
                    <a:pt x="1462747" y="4388548"/>
                  </a:lnTo>
                  <a:lnTo>
                    <a:pt x="1494802" y="4350448"/>
                  </a:lnTo>
                  <a:lnTo>
                    <a:pt x="1526565" y="4337748"/>
                  </a:lnTo>
                  <a:lnTo>
                    <a:pt x="1557934" y="4299648"/>
                  </a:lnTo>
                  <a:lnTo>
                    <a:pt x="1592516" y="4261548"/>
                  </a:lnTo>
                  <a:lnTo>
                    <a:pt x="1626285" y="4223448"/>
                  </a:lnTo>
                  <a:lnTo>
                    <a:pt x="1658912" y="4198048"/>
                  </a:lnTo>
                  <a:lnTo>
                    <a:pt x="1690077" y="4159948"/>
                  </a:lnTo>
                  <a:lnTo>
                    <a:pt x="1719465" y="4121848"/>
                  </a:lnTo>
                  <a:lnTo>
                    <a:pt x="1746745" y="4096448"/>
                  </a:lnTo>
                  <a:lnTo>
                    <a:pt x="1771624" y="4058348"/>
                  </a:lnTo>
                  <a:lnTo>
                    <a:pt x="1793633" y="4007548"/>
                  </a:lnTo>
                  <a:lnTo>
                    <a:pt x="1812264" y="3969448"/>
                  </a:lnTo>
                  <a:lnTo>
                    <a:pt x="1827542" y="3918648"/>
                  </a:lnTo>
                  <a:lnTo>
                    <a:pt x="1839455" y="3867810"/>
                  </a:lnTo>
                  <a:lnTo>
                    <a:pt x="1839518" y="3867480"/>
                  </a:lnTo>
                  <a:lnTo>
                    <a:pt x="1848002" y="3817048"/>
                  </a:lnTo>
                  <a:lnTo>
                    <a:pt x="1853184" y="3778948"/>
                  </a:lnTo>
                  <a:lnTo>
                    <a:pt x="1855000" y="3728148"/>
                  </a:lnTo>
                  <a:close/>
                </a:path>
                <a:path w="3611880" h="5143500">
                  <a:moveTo>
                    <a:pt x="1942096" y="2572448"/>
                  </a:moveTo>
                  <a:lnTo>
                    <a:pt x="1931949" y="2521648"/>
                  </a:lnTo>
                  <a:lnTo>
                    <a:pt x="1918652" y="2483548"/>
                  </a:lnTo>
                  <a:lnTo>
                    <a:pt x="1902193" y="2445448"/>
                  </a:lnTo>
                  <a:lnTo>
                    <a:pt x="1882622" y="2394648"/>
                  </a:lnTo>
                  <a:lnTo>
                    <a:pt x="1855343" y="2356548"/>
                  </a:lnTo>
                  <a:lnTo>
                    <a:pt x="1824850" y="2331148"/>
                  </a:lnTo>
                  <a:lnTo>
                    <a:pt x="1791436" y="2293048"/>
                  </a:lnTo>
                  <a:lnTo>
                    <a:pt x="1755406" y="2254948"/>
                  </a:lnTo>
                  <a:lnTo>
                    <a:pt x="1717065" y="2229548"/>
                  </a:lnTo>
                  <a:lnTo>
                    <a:pt x="1676730" y="2204148"/>
                  </a:lnTo>
                  <a:lnTo>
                    <a:pt x="1634693" y="2191448"/>
                  </a:lnTo>
                  <a:lnTo>
                    <a:pt x="1546771" y="2153348"/>
                  </a:lnTo>
                  <a:lnTo>
                    <a:pt x="1455750" y="2115248"/>
                  </a:lnTo>
                  <a:lnTo>
                    <a:pt x="1408430" y="2102548"/>
                  </a:lnTo>
                  <a:lnTo>
                    <a:pt x="1313002" y="2089848"/>
                  </a:lnTo>
                  <a:lnTo>
                    <a:pt x="1124280" y="2013648"/>
                  </a:lnTo>
                  <a:lnTo>
                    <a:pt x="1034072" y="1988248"/>
                  </a:lnTo>
                  <a:lnTo>
                    <a:pt x="1053515" y="2013648"/>
                  </a:lnTo>
                  <a:lnTo>
                    <a:pt x="1075004" y="2064448"/>
                  </a:lnTo>
                  <a:lnTo>
                    <a:pt x="1098499" y="2115248"/>
                  </a:lnTo>
                  <a:lnTo>
                    <a:pt x="1123975" y="2153348"/>
                  </a:lnTo>
                  <a:lnTo>
                    <a:pt x="1152753" y="2191448"/>
                  </a:lnTo>
                  <a:lnTo>
                    <a:pt x="1183551" y="2242248"/>
                  </a:lnTo>
                  <a:lnTo>
                    <a:pt x="1216291" y="2280348"/>
                  </a:lnTo>
                  <a:lnTo>
                    <a:pt x="1250886" y="2305748"/>
                  </a:lnTo>
                  <a:lnTo>
                    <a:pt x="1287272" y="2343848"/>
                  </a:lnTo>
                  <a:lnTo>
                    <a:pt x="1325346" y="2381948"/>
                  </a:lnTo>
                  <a:lnTo>
                    <a:pt x="1365046" y="2420048"/>
                  </a:lnTo>
                  <a:lnTo>
                    <a:pt x="1406296" y="2432748"/>
                  </a:lnTo>
                  <a:lnTo>
                    <a:pt x="1448993" y="2470848"/>
                  </a:lnTo>
                  <a:lnTo>
                    <a:pt x="1493088" y="2483548"/>
                  </a:lnTo>
                  <a:lnTo>
                    <a:pt x="1537373" y="2521648"/>
                  </a:lnTo>
                  <a:lnTo>
                    <a:pt x="1628190" y="2547048"/>
                  </a:lnTo>
                  <a:lnTo>
                    <a:pt x="1674558" y="2547048"/>
                  </a:lnTo>
                  <a:lnTo>
                    <a:pt x="1721459" y="2572448"/>
                  </a:lnTo>
                  <a:lnTo>
                    <a:pt x="1768792" y="2572448"/>
                  </a:lnTo>
                  <a:lnTo>
                    <a:pt x="1816468" y="2585148"/>
                  </a:lnTo>
                  <a:lnTo>
                    <a:pt x="1912531" y="2585148"/>
                  </a:lnTo>
                  <a:lnTo>
                    <a:pt x="1876767" y="2547048"/>
                  </a:lnTo>
                  <a:lnTo>
                    <a:pt x="1838591" y="2521648"/>
                  </a:lnTo>
                  <a:lnTo>
                    <a:pt x="1798574" y="2483548"/>
                  </a:lnTo>
                  <a:lnTo>
                    <a:pt x="1757273" y="2445448"/>
                  </a:lnTo>
                  <a:lnTo>
                    <a:pt x="1717167" y="2420048"/>
                  </a:lnTo>
                  <a:lnTo>
                    <a:pt x="1634998" y="2381948"/>
                  </a:lnTo>
                  <a:lnTo>
                    <a:pt x="1593329" y="2343848"/>
                  </a:lnTo>
                  <a:lnTo>
                    <a:pt x="1509864" y="2305748"/>
                  </a:lnTo>
                  <a:lnTo>
                    <a:pt x="1385214" y="2242248"/>
                  </a:lnTo>
                  <a:lnTo>
                    <a:pt x="1353515" y="2229548"/>
                  </a:lnTo>
                  <a:lnTo>
                    <a:pt x="1322793" y="2204148"/>
                  </a:lnTo>
                  <a:lnTo>
                    <a:pt x="1292720" y="2166048"/>
                  </a:lnTo>
                  <a:lnTo>
                    <a:pt x="1262976" y="2153348"/>
                  </a:lnTo>
                  <a:lnTo>
                    <a:pt x="1265389" y="2153348"/>
                  </a:lnTo>
                  <a:lnTo>
                    <a:pt x="1301826" y="2166048"/>
                  </a:lnTo>
                  <a:lnTo>
                    <a:pt x="1339646" y="2204148"/>
                  </a:lnTo>
                  <a:lnTo>
                    <a:pt x="1572628" y="2305748"/>
                  </a:lnTo>
                  <a:lnTo>
                    <a:pt x="1615897" y="2343848"/>
                  </a:lnTo>
                  <a:lnTo>
                    <a:pt x="1657515" y="2356548"/>
                  </a:lnTo>
                  <a:lnTo>
                    <a:pt x="1697964" y="2381948"/>
                  </a:lnTo>
                  <a:lnTo>
                    <a:pt x="1777161" y="2445448"/>
                  </a:lnTo>
                  <a:lnTo>
                    <a:pt x="1816874" y="2470848"/>
                  </a:lnTo>
                  <a:lnTo>
                    <a:pt x="1857286" y="2496248"/>
                  </a:lnTo>
                  <a:lnTo>
                    <a:pt x="1898865" y="2534348"/>
                  </a:lnTo>
                  <a:lnTo>
                    <a:pt x="1942096" y="2572448"/>
                  </a:lnTo>
                  <a:close/>
                </a:path>
                <a:path w="3611880" h="5143500">
                  <a:moveTo>
                    <a:pt x="2146681" y="1002766"/>
                  </a:moveTo>
                  <a:lnTo>
                    <a:pt x="2145030" y="950899"/>
                  </a:lnTo>
                  <a:lnTo>
                    <a:pt x="2140572" y="899033"/>
                  </a:lnTo>
                  <a:lnTo>
                    <a:pt x="2132876" y="847166"/>
                  </a:lnTo>
                  <a:lnTo>
                    <a:pt x="2121497" y="795299"/>
                  </a:lnTo>
                  <a:lnTo>
                    <a:pt x="2105990" y="743432"/>
                  </a:lnTo>
                  <a:lnTo>
                    <a:pt x="2086114" y="708850"/>
                  </a:lnTo>
                  <a:lnTo>
                    <a:pt x="2061578" y="656983"/>
                  </a:lnTo>
                  <a:lnTo>
                    <a:pt x="2033168" y="622401"/>
                  </a:lnTo>
                  <a:lnTo>
                    <a:pt x="2001672" y="587832"/>
                  </a:lnTo>
                  <a:lnTo>
                    <a:pt x="1967877" y="553250"/>
                  </a:lnTo>
                  <a:lnTo>
                    <a:pt x="1963737" y="549198"/>
                  </a:lnTo>
                  <a:lnTo>
                    <a:pt x="1963737" y="867587"/>
                  </a:lnTo>
                  <a:lnTo>
                    <a:pt x="1931504" y="760717"/>
                  </a:lnTo>
                  <a:lnTo>
                    <a:pt x="1915782" y="726135"/>
                  </a:lnTo>
                  <a:lnTo>
                    <a:pt x="1910283" y="708850"/>
                  </a:lnTo>
                  <a:lnTo>
                    <a:pt x="1933562" y="760717"/>
                  </a:lnTo>
                  <a:lnTo>
                    <a:pt x="1950605" y="812584"/>
                  </a:lnTo>
                  <a:lnTo>
                    <a:pt x="1963140" y="864450"/>
                  </a:lnTo>
                  <a:lnTo>
                    <a:pt x="1963737" y="867587"/>
                  </a:lnTo>
                  <a:lnTo>
                    <a:pt x="1963737" y="549198"/>
                  </a:lnTo>
                  <a:lnTo>
                    <a:pt x="1932584" y="518668"/>
                  </a:lnTo>
                  <a:lnTo>
                    <a:pt x="1894408" y="466801"/>
                  </a:lnTo>
                  <a:lnTo>
                    <a:pt x="1855431" y="432219"/>
                  </a:lnTo>
                  <a:lnTo>
                    <a:pt x="1776564" y="363067"/>
                  </a:lnTo>
                  <a:lnTo>
                    <a:pt x="1737385" y="345782"/>
                  </a:lnTo>
                  <a:lnTo>
                    <a:pt x="1729892" y="380352"/>
                  </a:lnTo>
                  <a:lnTo>
                    <a:pt x="1723974" y="432219"/>
                  </a:lnTo>
                  <a:lnTo>
                    <a:pt x="1719567" y="466801"/>
                  </a:lnTo>
                  <a:lnTo>
                    <a:pt x="1716646" y="518668"/>
                  </a:lnTo>
                  <a:lnTo>
                    <a:pt x="1715300" y="570534"/>
                  </a:lnTo>
                  <a:lnTo>
                    <a:pt x="1715782" y="622401"/>
                  </a:lnTo>
                  <a:lnTo>
                    <a:pt x="1718094" y="674268"/>
                  </a:lnTo>
                  <a:lnTo>
                    <a:pt x="1722259" y="708850"/>
                  </a:lnTo>
                  <a:lnTo>
                    <a:pt x="1728266" y="760717"/>
                  </a:lnTo>
                  <a:lnTo>
                    <a:pt x="1736128" y="812584"/>
                  </a:lnTo>
                  <a:lnTo>
                    <a:pt x="1745856" y="864450"/>
                  </a:lnTo>
                  <a:lnTo>
                    <a:pt x="1757438" y="916317"/>
                  </a:lnTo>
                  <a:lnTo>
                    <a:pt x="1770888" y="950899"/>
                  </a:lnTo>
                  <a:lnTo>
                    <a:pt x="1786229" y="1002766"/>
                  </a:lnTo>
                  <a:lnTo>
                    <a:pt x="1803438" y="1054633"/>
                  </a:lnTo>
                  <a:lnTo>
                    <a:pt x="1824748" y="1106500"/>
                  </a:lnTo>
                  <a:lnTo>
                    <a:pt x="1848383" y="1141082"/>
                  </a:lnTo>
                  <a:lnTo>
                    <a:pt x="1873986" y="1192949"/>
                  </a:lnTo>
                  <a:lnTo>
                    <a:pt x="1901202" y="1244815"/>
                  </a:lnTo>
                  <a:lnTo>
                    <a:pt x="1929650" y="1279398"/>
                  </a:lnTo>
                  <a:lnTo>
                    <a:pt x="1954796" y="1331264"/>
                  </a:lnTo>
                  <a:lnTo>
                    <a:pt x="1979434" y="1365834"/>
                  </a:lnTo>
                  <a:lnTo>
                    <a:pt x="2003171" y="1400416"/>
                  </a:lnTo>
                  <a:lnTo>
                    <a:pt x="2025599" y="1434998"/>
                  </a:lnTo>
                  <a:lnTo>
                    <a:pt x="2024697" y="1400416"/>
                  </a:lnTo>
                  <a:lnTo>
                    <a:pt x="2023160" y="1348549"/>
                  </a:lnTo>
                  <a:lnTo>
                    <a:pt x="2021205" y="1313967"/>
                  </a:lnTo>
                  <a:lnTo>
                    <a:pt x="2019033" y="1262100"/>
                  </a:lnTo>
                  <a:lnTo>
                    <a:pt x="2016506" y="1210233"/>
                  </a:lnTo>
                  <a:lnTo>
                    <a:pt x="2012759" y="1175664"/>
                  </a:lnTo>
                  <a:lnTo>
                    <a:pt x="2007717" y="1123797"/>
                  </a:lnTo>
                  <a:lnTo>
                    <a:pt x="2005203" y="1096683"/>
                  </a:lnTo>
                  <a:lnTo>
                    <a:pt x="2006561" y="1106500"/>
                  </a:lnTo>
                  <a:lnTo>
                    <a:pt x="2012480" y="1158367"/>
                  </a:lnTo>
                  <a:lnTo>
                    <a:pt x="2017268" y="1210233"/>
                  </a:lnTo>
                  <a:lnTo>
                    <a:pt x="2021027" y="1262100"/>
                  </a:lnTo>
                  <a:lnTo>
                    <a:pt x="2023872" y="1313967"/>
                  </a:lnTo>
                  <a:lnTo>
                    <a:pt x="2026856" y="1383131"/>
                  </a:lnTo>
                  <a:lnTo>
                    <a:pt x="2028545" y="1452283"/>
                  </a:lnTo>
                  <a:lnTo>
                    <a:pt x="2053399" y="1400416"/>
                  </a:lnTo>
                  <a:lnTo>
                    <a:pt x="2077364" y="1365834"/>
                  </a:lnTo>
                  <a:lnTo>
                    <a:pt x="2099170" y="1313967"/>
                  </a:lnTo>
                  <a:lnTo>
                    <a:pt x="2117572" y="1262100"/>
                  </a:lnTo>
                  <a:lnTo>
                    <a:pt x="2131326" y="1210233"/>
                  </a:lnTo>
                  <a:lnTo>
                    <a:pt x="2139188" y="1158367"/>
                  </a:lnTo>
                  <a:lnTo>
                    <a:pt x="2143328" y="1106500"/>
                  </a:lnTo>
                  <a:lnTo>
                    <a:pt x="2145969" y="1054633"/>
                  </a:lnTo>
                  <a:lnTo>
                    <a:pt x="2146681" y="1002766"/>
                  </a:lnTo>
                  <a:close/>
                </a:path>
                <a:path w="3611880" h="5143500">
                  <a:moveTo>
                    <a:pt x="2548750" y="2531351"/>
                  </a:moveTo>
                  <a:lnTo>
                    <a:pt x="2544292" y="2480551"/>
                  </a:lnTo>
                  <a:lnTo>
                    <a:pt x="2383485" y="2480551"/>
                  </a:lnTo>
                  <a:lnTo>
                    <a:pt x="2372436" y="2467851"/>
                  </a:lnTo>
                  <a:lnTo>
                    <a:pt x="2362924" y="2442451"/>
                  </a:lnTo>
                  <a:lnTo>
                    <a:pt x="2342705" y="2417051"/>
                  </a:lnTo>
                  <a:lnTo>
                    <a:pt x="2323947" y="2378951"/>
                  </a:lnTo>
                  <a:lnTo>
                    <a:pt x="2307767" y="2340851"/>
                  </a:lnTo>
                  <a:lnTo>
                    <a:pt x="2294648" y="2315451"/>
                  </a:lnTo>
                  <a:lnTo>
                    <a:pt x="2281872" y="2290051"/>
                  </a:lnTo>
                  <a:lnTo>
                    <a:pt x="2269540" y="2264651"/>
                  </a:lnTo>
                  <a:lnTo>
                    <a:pt x="2257793" y="2239251"/>
                  </a:lnTo>
                  <a:lnTo>
                    <a:pt x="2247684" y="2201151"/>
                  </a:lnTo>
                  <a:lnTo>
                    <a:pt x="2239403" y="2175751"/>
                  </a:lnTo>
                  <a:lnTo>
                    <a:pt x="2232583" y="2150351"/>
                  </a:lnTo>
                  <a:lnTo>
                    <a:pt x="2230132" y="2137651"/>
                  </a:lnTo>
                  <a:lnTo>
                    <a:pt x="2236178" y="2150351"/>
                  </a:lnTo>
                  <a:lnTo>
                    <a:pt x="2248192" y="2188451"/>
                  </a:lnTo>
                  <a:lnTo>
                    <a:pt x="2265235" y="2226551"/>
                  </a:lnTo>
                  <a:lnTo>
                    <a:pt x="2283536" y="2264651"/>
                  </a:lnTo>
                  <a:lnTo>
                    <a:pt x="2300008" y="2315451"/>
                  </a:lnTo>
                  <a:lnTo>
                    <a:pt x="2315730" y="2340851"/>
                  </a:lnTo>
                  <a:lnTo>
                    <a:pt x="2331796" y="2378951"/>
                  </a:lnTo>
                  <a:lnTo>
                    <a:pt x="2347455" y="2417051"/>
                  </a:lnTo>
                  <a:lnTo>
                    <a:pt x="2361006" y="2429751"/>
                  </a:lnTo>
                  <a:lnTo>
                    <a:pt x="2372436" y="2467851"/>
                  </a:lnTo>
                  <a:lnTo>
                    <a:pt x="2372880" y="2467851"/>
                  </a:lnTo>
                  <a:lnTo>
                    <a:pt x="2541790" y="2467851"/>
                  </a:lnTo>
                  <a:lnTo>
                    <a:pt x="2534247" y="2429751"/>
                  </a:lnTo>
                  <a:lnTo>
                    <a:pt x="2516492" y="2378951"/>
                  </a:lnTo>
                  <a:lnTo>
                    <a:pt x="2493619" y="2328151"/>
                  </a:lnTo>
                  <a:lnTo>
                    <a:pt x="2466848" y="2277351"/>
                  </a:lnTo>
                  <a:lnTo>
                    <a:pt x="2437434" y="2239251"/>
                  </a:lnTo>
                  <a:lnTo>
                    <a:pt x="2410663" y="2188451"/>
                  </a:lnTo>
                  <a:lnTo>
                    <a:pt x="2382672" y="2150351"/>
                  </a:lnTo>
                  <a:lnTo>
                    <a:pt x="2353830" y="2124951"/>
                  </a:lnTo>
                  <a:lnTo>
                    <a:pt x="2294966" y="2048751"/>
                  </a:lnTo>
                  <a:lnTo>
                    <a:pt x="2260244" y="1997951"/>
                  </a:lnTo>
                  <a:lnTo>
                    <a:pt x="2156307" y="1883651"/>
                  </a:lnTo>
                  <a:lnTo>
                    <a:pt x="2138070" y="1909051"/>
                  </a:lnTo>
                  <a:lnTo>
                    <a:pt x="2123236" y="1959851"/>
                  </a:lnTo>
                  <a:lnTo>
                    <a:pt x="2111908" y="2010651"/>
                  </a:lnTo>
                  <a:lnTo>
                    <a:pt x="2104174" y="2048751"/>
                  </a:lnTo>
                  <a:lnTo>
                    <a:pt x="2100122" y="2099551"/>
                  </a:lnTo>
                  <a:lnTo>
                    <a:pt x="2100008" y="2124951"/>
                  </a:lnTo>
                  <a:lnTo>
                    <a:pt x="2099894" y="2137651"/>
                  </a:lnTo>
                  <a:lnTo>
                    <a:pt x="2103551" y="2201151"/>
                  </a:lnTo>
                  <a:lnTo>
                    <a:pt x="2111413" y="2264651"/>
                  </a:lnTo>
                  <a:lnTo>
                    <a:pt x="2123351" y="2315451"/>
                  </a:lnTo>
                  <a:lnTo>
                    <a:pt x="2139365" y="2366251"/>
                  </a:lnTo>
                  <a:lnTo>
                    <a:pt x="2161768" y="2417051"/>
                  </a:lnTo>
                  <a:lnTo>
                    <a:pt x="2188984" y="2467851"/>
                  </a:lnTo>
                  <a:lnTo>
                    <a:pt x="2219883" y="2505951"/>
                  </a:lnTo>
                  <a:lnTo>
                    <a:pt x="2253284" y="2556751"/>
                  </a:lnTo>
                  <a:lnTo>
                    <a:pt x="2288044" y="2582151"/>
                  </a:lnTo>
                  <a:lnTo>
                    <a:pt x="2319121" y="2620251"/>
                  </a:lnTo>
                  <a:lnTo>
                    <a:pt x="2349906" y="2658351"/>
                  </a:lnTo>
                  <a:lnTo>
                    <a:pt x="2379383" y="2709151"/>
                  </a:lnTo>
                  <a:lnTo>
                    <a:pt x="2406523" y="2747251"/>
                  </a:lnTo>
                  <a:lnTo>
                    <a:pt x="2430310" y="2772651"/>
                  </a:lnTo>
                  <a:lnTo>
                    <a:pt x="2449703" y="2810751"/>
                  </a:lnTo>
                  <a:lnTo>
                    <a:pt x="2455748" y="2848851"/>
                  </a:lnTo>
                  <a:lnTo>
                    <a:pt x="2463444" y="2861551"/>
                  </a:lnTo>
                  <a:lnTo>
                    <a:pt x="2470759" y="2899651"/>
                  </a:lnTo>
                  <a:lnTo>
                    <a:pt x="2475636" y="2912351"/>
                  </a:lnTo>
                  <a:lnTo>
                    <a:pt x="2475573" y="2899651"/>
                  </a:lnTo>
                  <a:lnTo>
                    <a:pt x="2475433" y="2886951"/>
                  </a:lnTo>
                  <a:lnTo>
                    <a:pt x="2474925" y="2848851"/>
                  </a:lnTo>
                  <a:lnTo>
                    <a:pt x="2473858" y="2810751"/>
                  </a:lnTo>
                  <a:lnTo>
                    <a:pt x="2472004" y="2772651"/>
                  </a:lnTo>
                  <a:lnTo>
                    <a:pt x="2477541" y="2798051"/>
                  </a:lnTo>
                  <a:lnTo>
                    <a:pt x="2482075" y="2810751"/>
                  </a:lnTo>
                  <a:lnTo>
                    <a:pt x="2485377" y="2848851"/>
                  </a:lnTo>
                  <a:lnTo>
                    <a:pt x="2487218" y="2861551"/>
                  </a:lnTo>
                  <a:lnTo>
                    <a:pt x="2491143" y="2848851"/>
                  </a:lnTo>
                  <a:lnTo>
                    <a:pt x="2494889" y="2823451"/>
                  </a:lnTo>
                  <a:lnTo>
                    <a:pt x="2498483" y="2823451"/>
                  </a:lnTo>
                  <a:lnTo>
                    <a:pt x="2501912" y="2810751"/>
                  </a:lnTo>
                  <a:lnTo>
                    <a:pt x="2511171" y="2772651"/>
                  </a:lnTo>
                  <a:lnTo>
                    <a:pt x="2519743" y="2747251"/>
                  </a:lnTo>
                  <a:lnTo>
                    <a:pt x="2527719" y="2709151"/>
                  </a:lnTo>
                  <a:lnTo>
                    <a:pt x="2535110" y="2671051"/>
                  </a:lnTo>
                  <a:lnTo>
                    <a:pt x="2543492" y="2620251"/>
                  </a:lnTo>
                  <a:lnTo>
                    <a:pt x="2548255" y="2569451"/>
                  </a:lnTo>
                  <a:lnTo>
                    <a:pt x="2548750" y="2531351"/>
                  </a:lnTo>
                  <a:close/>
                </a:path>
                <a:path w="3611880" h="5143500">
                  <a:moveTo>
                    <a:pt x="2664904" y="4357090"/>
                  </a:moveTo>
                  <a:lnTo>
                    <a:pt x="2663406" y="4308119"/>
                  </a:lnTo>
                  <a:lnTo>
                    <a:pt x="2281161" y="4536097"/>
                  </a:lnTo>
                  <a:lnTo>
                    <a:pt x="2235098" y="4564735"/>
                  </a:lnTo>
                  <a:lnTo>
                    <a:pt x="2190280" y="4595241"/>
                  </a:lnTo>
                  <a:lnTo>
                    <a:pt x="2147417" y="4628439"/>
                  </a:lnTo>
                  <a:lnTo>
                    <a:pt x="2107209" y="4665142"/>
                  </a:lnTo>
                  <a:lnTo>
                    <a:pt x="2072259" y="4703584"/>
                  </a:lnTo>
                  <a:lnTo>
                    <a:pt x="2040813" y="4745012"/>
                  </a:lnTo>
                  <a:lnTo>
                    <a:pt x="2012797" y="4789055"/>
                  </a:lnTo>
                  <a:lnTo>
                    <a:pt x="1988159" y="4835347"/>
                  </a:lnTo>
                  <a:lnTo>
                    <a:pt x="1966823" y="4883505"/>
                  </a:lnTo>
                  <a:lnTo>
                    <a:pt x="1949856" y="4929924"/>
                  </a:lnTo>
                  <a:lnTo>
                    <a:pt x="1935784" y="4977523"/>
                  </a:lnTo>
                  <a:lnTo>
                    <a:pt x="1924519" y="5026076"/>
                  </a:lnTo>
                  <a:lnTo>
                    <a:pt x="1916010" y="5075390"/>
                  </a:lnTo>
                  <a:lnTo>
                    <a:pt x="1910207" y="5125237"/>
                  </a:lnTo>
                  <a:lnTo>
                    <a:pt x="1909051" y="5143500"/>
                  </a:lnTo>
                  <a:lnTo>
                    <a:pt x="2288133" y="5143500"/>
                  </a:lnTo>
                  <a:lnTo>
                    <a:pt x="2358059" y="5095252"/>
                  </a:lnTo>
                  <a:lnTo>
                    <a:pt x="2397455" y="5063172"/>
                  </a:lnTo>
                  <a:lnTo>
                    <a:pt x="2434348" y="5029111"/>
                  </a:lnTo>
                  <a:lnTo>
                    <a:pt x="2468372" y="4993132"/>
                  </a:lnTo>
                  <a:lnTo>
                    <a:pt x="2499144" y="4955337"/>
                  </a:lnTo>
                  <a:lnTo>
                    <a:pt x="2526296" y="4915827"/>
                  </a:lnTo>
                  <a:lnTo>
                    <a:pt x="2550896" y="4873752"/>
                  </a:lnTo>
                  <a:lnTo>
                    <a:pt x="2572829" y="4830483"/>
                  </a:lnTo>
                  <a:lnTo>
                    <a:pt x="2592171" y="4786134"/>
                  </a:lnTo>
                  <a:lnTo>
                    <a:pt x="2609011" y="4740834"/>
                  </a:lnTo>
                  <a:lnTo>
                    <a:pt x="2623464" y="4694682"/>
                  </a:lnTo>
                  <a:lnTo>
                    <a:pt x="2635593" y="4647781"/>
                  </a:lnTo>
                  <a:lnTo>
                    <a:pt x="2645499" y="4600257"/>
                  </a:lnTo>
                  <a:lnTo>
                    <a:pt x="2653271" y="4552226"/>
                  </a:lnTo>
                  <a:lnTo>
                    <a:pt x="2659011" y="4503775"/>
                  </a:lnTo>
                  <a:lnTo>
                    <a:pt x="2662809" y="4455020"/>
                  </a:lnTo>
                  <a:lnTo>
                    <a:pt x="2664739" y="4406087"/>
                  </a:lnTo>
                  <a:lnTo>
                    <a:pt x="2664904" y="4357090"/>
                  </a:lnTo>
                  <a:close/>
                </a:path>
                <a:path w="3611880" h="5143500">
                  <a:moveTo>
                    <a:pt x="3051670" y="1845551"/>
                  </a:moveTo>
                  <a:lnTo>
                    <a:pt x="3051048" y="1794751"/>
                  </a:lnTo>
                  <a:lnTo>
                    <a:pt x="3048787" y="1743951"/>
                  </a:lnTo>
                  <a:lnTo>
                    <a:pt x="3045168" y="1693151"/>
                  </a:lnTo>
                  <a:lnTo>
                    <a:pt x="3040456" y="1642351"/>
                  </a:lnTo>
                  <a:lnTo>
                    <a:pt x="3034944" y="1578851"/>
                  </a:lnTo>
                  <a:lnTo>
                    <a:pt x="3029331" y="1553451"/>
                  </a:lnTo>
                  <a:lnTo>
                    <a:pt x="3023501" y="1502651"/>
                  </a:lnTo>
                  <a:lnTo>
                    <a:pt x="3017393" y="1451851"/>
                  </a:lnTo>
                  <a:lnTo>
                    <a:pt x="3010954" y="1388351"/>
                  </a:lnTo>
                  <a:lnTo>
                    <a:pt x="3004121" y="1337551"/>
                  </a:lnTo>
                  <a:lnTo>
                    <a:pt x="2996844" y="1286751"/>
                  </a:lnTo>
                  <a:lnTo>
                    <a:pt x="2989046" y="1261351"/>
                  </a:lnTo>
                  <a:lnTo>
                    <a:pt x="2980664" y="1197851"/>
                  </a:lnTo>
                  <a:lnTo>
                    <a:pt x="2971660" y="1147051"/>
                  </a:lnTo>
                  <a:lnTo>
                    <a:pt x="2961944" y="1096251"/>
                  </a:lnTo>
                  <a:lnTo>
                    <a:pt x="2951480" y="1070851"/>
                  </a:lnTo>
                  <a:lnTo>
                    <a:pt x="2940202" y="1020051"/>
                  </a:lnTo>
                  <a:lnTo>
                    <a:pt x="2915310" y="1045451"/>
                  </a:lnTo>
                  <a:lnTo>
                    <a:pt x="2890050" y="1096251"/>
                  </a:lnTo>
                  <a:lnTo>
                    <a:pt x="2839085" y="1172451"/>
                  </a:lnTo>
                  <a:lnTo>
                    <a:pt x="2813710" y="1223251"/>
                  </a:lnTo>
                  <a:lnTo>
                    <a:pt x="2788653" y="1261351"/>
                  </a:lnTo>
                  <a:lnTo>
                    <a:pt x="2764078" y="1312151"/>
                  </a:lnTo>
                  <a:lnTo>
                    <a:pt x="2740164" y="1337551"/>
                  </a:lnTo>
                  <a:lnTo>
                    <a:pt x="2717000" y="1375651"/>
                  </a:lnTo>
                  <a:lnTo>
                    <a:pt x="2695156" y="1426451"/>
                  </a:lnTo>
                  <a:lnTo>
                    <a:pt x="2674556" y="1464551"/>
                  </a:lnTo>
                  <a:lnTo>
                    <a:pt x="2655125" y="1515351"/>
                  </a:lnTo>
                  <a:lnTo>
                    <a:pt x="2636761" y="1553451"/>
                  </a:lnTo>
                  <a:lnTo>
                    <a:pt x="2619400" y="1604251"/>
                  </a:lnTo>
                  <a:lnTo>
                    <a:pt x="2602954" y="1642351"/>
                  </a:lnTo>
                  <a:lnTo>
                    <a:pt x="2587333" y="1693151"/>
                  </a:lnTo>
                  <a:lnTo>
                    <a:pt x="2573312" y="1743951"/>
                  </a:lnTo>
                  <a:lnTo>
                    <a:pt x="2561031" y="1794751"/>
                  </a:lnTo>
                  <a:lnTo>
                    <a:pt x="2551557" y="1820151"/>
                  </a:lnTo>
                  <a:lnTo>
                    <a:pt x="2546007" y="1883651"/>
                  </a:lnTo>
                  <a:lnTo>
                    <a:pt x="2545283" y="1934451"/>
                  </a:lnTo>
                  <a:lnTo>
                    <a:pt x="2549029" y="1985251"/>
                  </a:lnTo>
                  <a:lnTo>
                    <a:pt x="2556802" y="2010651"/>
                  </a:lnTo>
                  <a:lnTo>
                    <a:pt x="2568130" y="2074151"/>
                  </a:lnTo>
                  <a:lnTo>
                    <a:pt x="2582557" y="2124951"/>
                  </a:lnTo>
                  <a:lnTo>
                    <a:pt x="2598610" y="2150351"/>
                  </a:lnTo>
                  <a:lnTo>
                    <a:pt x="2615590" y="2201151"/>
                  </a:lnTo>
                  <a:lnTo>
                    <a:pt x="2632760" y="2239251"/>
                  </a:lnTo>
                  <a:lnTo>
                    <a:pt x="2649385" y="2290051"/>
                  </a:lnTo>
                  <a:lnTo>
                    <a:pt x="2664752" y="2340851"/>
                  </a:lnTo>
                  <a:lnTo>
                    <a:pt x="2678138" y="2378951"/>
                  </a:lnTo>
                  <a:lnTo>
                    <a:pt x="2688818" y="2429751"/>
                  </a:lnTo>
                  <a:lnTo>
                    <a:pt x="2695625" y="2480551"/>
                  </a:lnTo>
                  <a:lnTo>
                    <a:pt x="2700502" y="2531351"/>
                  </a:lnTo>
                  <a:lnTo>
                    <a:pt x="2703487" y="2582151"/>
                  </a:lnTo>
                  <a:lnTo>
                    <a:pt x="2704604" y="2632951"/>
                  </a:lnTo>
                  <a:lnTo>
                    <a:pt x="2703855" y="2696451"/>
                  </a:lnTo>
                  <a:lnTo>
                    <a:pt x="2718473" y="2658351"/>
                  </a:lnTo>
                  <a:lnTo>
                    <a:pt x="2734995" y="2620251"/>
                  </a:lnTo>
                  <a:lnTo>
                    <a:pt x="2752852" y="2582151"/>
                  </a:lnTo>
                  <a:lnTo>
                    <a:pt x="2771368" y="2531580"/>
                  </a:lnTo>
                  <a:lnTo>
                    <a:pt x="2771114" y="2532684"/>
                  </a:lnTo>
                  <a:lnTo>
                    <a:pt x="2761881" y="2569451"/>
                  </a:lnTo>
                  <a:lnTo>
                    <a:pt x="2752052" y="2607551"/>
                  </a:lnTo>
                  <a:lnTo>
                    <a:pt x="2741892" y="2620251"/>
                  </a:lnTo>
                  <a:lnTo>
                    <a:pt x="2731351" y="2658351"/>
                  </a:lnTo>
                  <a:lnTo>
                    <a:pt x="2765107" y="2620251"/>
                  </a:lnTo>
                  <a:lnTo>
                    <a:pt x="2797479" y="2569451"/>
                  </a:lnTo>
                  <a:lnTo>
                    <a:pt x="2818092" y="2531351"/>
                  </a:lnTo>
                  <a:lnTo>
                    <a:pt x="2828391" y="2518651"/>
                  </a:lnTo>
                  <a:lnTo>
                    <a:pt x="2857779" y="2480551"/>
                  </a:lnTo>
                  <a:lnTo>
                    <a:pt x="2885567" y="2429751"/>
                  </a:lnTo>
                  <a:lnTo>
                    <a:pt x="2910255" y="2391651"/>
                  </a:lnTo>
                  <a:lnTo>
                    <a:pt x="2933293" y="2340851"/>
                  </a:lnTo>
                  <a:lnTo>
                    <a:pt x="2954617" y="2290051"/>
                  </a:lnTo>
                  <a:lnTo>
                    <a:pt x="2974111" y="2239251"/>
                  </a:lnTo>
                  <a:lnTo>
                    <a:pt x="2991701" y="2201151"/>
                  </a:lnTo>
                  <a:lnTo>
                    <a:pt x="3007296" y="2150351"/>
                  </a:lnTo>
                  <a:lnTo>
                    <a:pt x="3020822" y="2099551"/>
                  </a:lnTo>
                  <a:lnTo>
                    <a:pt x="3032175" y="2048751"/>
                  </a:lnTo>
                  <a:lnTo>
                    <a:pt x="3040913" y="1997951"/>
                  </a:lnTo>
                  <a:lnTo>
                    <a:pt x="3046882" y="1947151"/>
                  </a:lnTo>
                  <a:lnTo>
                    <a:pt x="3050375" y="1896351"/>
                  </a:lnTo>
                  <a:lnTo>
                    <a:pt x="3051670" y="1845551"/>
                  </a:lnTo>
                  <a:close/>
                </a:path>
                <a:path w="3611880" h="5143500">
                  <a:moveTo>
                    <a:pt x="3611880" y="2810751"/>
                  </a:moveTo>
                  <a:lnTo>
                    <a:pt x="3389896" y="2810751"/>
                  </a:lnTo>
                  <a:lnTo>
                    <a:pt x="3334562" y="2823451"/>
                  </a:lnTo>
                  <a:lnTo>
                    <a:pt x="3234067" y="2823451"/>
                  </a:lnTo>
                  <a:lnTo>
                    <a:pt x="3229191" y="2825318"/>
                  </a:lnTo>
                  <a:lnTo>
                    <a:pt x="3229191" y="2963151"/>
                  </a:lnTo>
                  <a:lnTo>
                    <a:pt x="3076778" y="3013951"/>
                  </a:lnTo>
                  <a:lnTo>
                    <a:pt x="3009354" y="3037649"/>
                  </a:lnTo>
                  <a:lnTo>
                    <a:pt x="3072371" y="3001251"/>
                  </a:lnTo>
                  <a:lnTo>
                    <a:pt x="3204400" y="2963151"/>
                  </a:lnTo>
                  <a:lnTo>
                    <a:pt x="3229191" y="2963151"/>
                  </a:lnTo>
                  <a:lnTo>
                    <a:pt x="3229191" y="2825318"/>
                  </a:lnTo>
                  <a:lnTo>
                    <a:pt x="3133966" y="2861551"/>
                  </a:lnTo>
                  <a:lnTo>
                    <a:pt x="3084385" y="2861551"/>
                  </a:lnTo>
                  <a:lnTo>
                    <a:pt x="3001835" y="2890418"/>
                  </a:lnTo>
                  <a:lnTo>
                    <a:pt x="3001835" y="3040303"/>
                  </a:lnTo>
                  <a:lnTo>
                    <a:pt x="2823845" y="3102851"/>
                  </a:lnTo>
                  <a:lnTo>
                    <a:pt x="2799524" y="3128251"/>
                  </a:lnTo>
                  <a:lnTo>
                    <a:pt x="2793771" y="3128251"/>
                  </a:lnTo>
                  <a:lnTo>
                    <a:pt x="2816758" y="3102851"/>
                  </a:lnTo>
                  <a:lnTo>
                    <a:pt x="2846717" y="3090151"/>
                  </a:lnTo>
                  <a:lnTo>
                    <a:pt x="2890431" y="3077451"/>
                  </a:lnTo>
                  <a:lnTo>
                    <a:pt x="2944711" y="3052051"/>
                  </a:lnTo>
                  <a:lnTo>
                    <a:pt x="3001835" y="3040303"/>
                  </a:lnTo>
                  <a:lnTo>
                    <a:pt x="3001835" y="2890418"/>
                  </a:lnTo>
                  <a:lnTo>
                    <a:pt x="2939097" y="2912351"/>
                  </a:lnTo>
                  <a:lnTo>
                    <a:pt x="2892247" y="2937751"/>
                  </a:lnTo>
                  <a:lnTo>
                    <a:pt x="2846413" y="2963151"/>
                  </a:lnTo>
                  <a:lnTo>
                    <a:pt x="2801709" y="2988551"/>
                  </a:lnTo>
                  <a:lnTo>
                    <a:pt x="2775343" y="3004350"/>
                  </a:lnTo>
                  <a:lnTo>
                    <a:pt x="2775343" y="3128251"/>
                  </a:lnTo>
                  <a:lnTo>
                    <a:pt x="2751290" y="3140951"/>
                  </a:lnTo>
                  <a:lnTo>
                    <a:pt x="2749092" y="3140951"/>
                  </a:lnTo>
                  <a:lnTo>
                    <a:pt x="2771216" y="3128251"/>
                  </a:lnTo>
                  <a:lnTo>
                    <a:pt x="2775343" y="3128251"/>
                  </a:lnTo>
                  <a:lnTo>
                    <a:pt x="2775343" y="3004350"/>
                  </a:lnTo>
                  <a:lnTo>
                    <a:pt x="2759316" y="3013951"/>
                  </a:lnTo>
                  <a:lnTo>
                    <a:pt x="2718320" y="3039351"/>
                  </a:lnTo>
                  <a:lnTo>
                    <a:pt x="2678912" y="3077451"/>
                  </a:lnTo>
                  <a:lnTo>
                    <a:pt x="2641244" y="3102851"/>
                  </a:lnTo>
                  <a:lnTo>
                    <a:pt x="2605481" y="3140951"/>
                  </a:lnTo>
                  <a:lnTo>
                    <a:pt x="2581097" y="3179051"/>
                  </a:lnTo>
                  <a:lnTo>
                    <a:pt x="2558643" y="3191751"/>
                  </a:lnTo>
                  <a:lnTo>
                    <a:pt x="2537917" y="3229851"/>
                  </a:lnTo>
                  <a:lnTo>
                    <a:pt x="2518689" y="3255251"/>
                  </a:lnTo>
                  <a:lnTo>
                    <a:pt x="2580932" y="3217151"/>
                  </a:lnTo>
                  <a:lnTo>
                    <a:pt x="2556510" y="3242551"/>
                  </a:lnTo>
                  <a:lnTo>
                    <a:pt x="2527223" y="3255251"/>
                  </a:lnTo>
                  <a:lnTo>
                    <a:pt x="2501569" y="3280651"/>
                  </a:lnTo>
                  <a:lnTo>
                    <a:pt x="2600731" y="3280651"/>
                  </a:lnTo>
                  <a:lnTo>
                    <a:pt x="2652026" y="3293351"/>
                  </a:lnTo>
                  <a:lnTo>
                    <a:pt x="2979178" y="3293351"/>
                  </a:lnTo>
                  <a:lnTo>
                    <a:pt x="3075381" y="3255251"/>
                  </a:lnTo>
                  <a:lnTo>
                    <a:pt x="3122320" y="3255251"/>
                  </a:lnTo>
                  <a:lnTo>
                    <a:pt x="3168218" y="3242551"/>
                  </a:lnTo>
                  <a:lnTo>
                    <a:pt x="3212846" y="3204451"/>
                  </a:lnTo>
                  <a:lnTo>
                    <a:pt x="3257448" y="3191751"/>
                  </a:lnTo>
                  <a:lnTo>
                    <a:pt x="3300006" y="3153651"/>
                  </a:lnTo>
                  <a:lnTo>
                    <a:pt x="3320338" y="3140951"/>
                  </a:lnTo>
                  <a:lnTo>
                    <a:pt x="3340671" y="3128251"/>
                  </a:lnTo>
                  <a:lnTo>
                    <a:pt x="3379559" y="3090151"/>
                  </a:lnTo>
                  <a:lnTo>
                    <a:pt x="3416782" y="3052051"/>
                  </a:lnTo>
                  <a:lnTo>
                    <a:pt x="3452457" y="3013951"/>
                  </a:lnTo>
                  <a:lnTo>
                    <a:pt x="3486708" y="2988551"/>
                  </a:lnTo>
                  <a:lnTo>
                    <a:pt x="3519652" y="2937751"/>
                  </a:lnTo>
                  <a:lnTo>
                    <a:pt x="3551415" y="2899651"/>
                  </a:lnTo>
                  <a:lnTo>
                    <a:pt x="3582124" y="2848851"/>
                  </a:lnTo>
                  <a:lnTo>
                    <a:pt x="3611880" y="281075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5273084" y="5469927"/>
              <a:ext cx="1611630" cy="4598035"/>
            </a:xfrm>
            <a:custGeom>
              <a:avLst/>
              <a:gdLst/>
              <a:ahLst/>
              <a:cxnLst/>
              <a:rect l="l" t="t" r="r" b="b"/>
              <a:pathLst>
                <a:path w="1611630" h="4598034">
                  <a:moveTo>
                    <a:pt x="1727" y="1248448"/>
                  </a:moveTo>
                  <a:lnTo>
                    <a:pt x="342" y="1248283"/>
                  </a:lnTo>
                  <a:lnTo>
                    <a:pt x="0" y="1249832"/>
                  </a:lnTo>
                  <a:lnTo>
                    <a:pt x="177" y="1250010"/>
                  </a:lnTo>
                  <a:lnTo>
                    <a:pt x="342" y="1249667"/>
                  </a:lnTo>
                  <a:lnTo>
                    <a:pt x="520" y="1249667"/>
                  </a:lnTo>
                  <a:lnTo>
                    <a:pt x="520" y="1249832"/>
                  </a:lnTo>
                  <a:lnTo>
                    <a:pt x="1206" y="1250010"/>
                  </a:lnTo>
                  <a:lnTo>
                    <a:pt x="1727" y="1248448"/>
                  </a:lnTo>
                  <a:close/>
                </a:path>
                <a:path w="1611630" h="4598034">
                  <a:moveTo>
                    <a:pt x="1905" y="342"/>
                  </a:moveTo>
                  <a:lnTo>
                    <a:pt x="1727" y="0"/>
                  </a:lnTo>
                  <a:lnTo>
                    <a:pt x="1905" y="520"/>
                  </a:lnTo>
                  <a:lnTo>
                    <a:pt x="1905" y="342"/>
                  </a:lnTo>
                  <a:close/>
                </a:path>
                <a:path w="1611630" h="4598034">
                  <a:moveTo>
                    <a:pt x="34404" y="59651"/>
                  </a:moveTo>
                  <a:lnTo>
                    <a:pt x="32156" y="58432"/>
                  </a:lnTo>
                  <a:lnTo>
                    <a:pt x="34239" y="56527"/>
                  </a:lnTo>
                  <a:lnTo>
                    <a:pt x="29565" y="55499"/>
                  </a:lnTo>
                  <a:lnTo>
                    <a:pt x="30772" y="52908"/>
                  </a:lnTo>
                  <a:lnTo>
                    <a:pt x="28003" y="52387"/>
                  </a:lnTo>
                  <a:lnTo>
                    <a:pt x="25412" y="51523"/>
                  </a:lnTo>
                  <a:lnTo>
                    <a:pt x="22999" y="50660"/>
                  </a:lnTo>
                  <a:lnTo>
                    <a:pt x="22479" y="49098"/>
                  </a:lnTo>
                  <a:lnTo>
                    <a:pt x="21094" y="49276"/>
                  </a:lnTo>
                  <a:lnTo>
                    <a:pt x="20231" y="49796"/>
                  </a:lnTo>
                  <a:lnTo>
                    <a:pt x="16598" y="46685"/>
                  </a:lnTo>
                  <a:lnTo>
                    <a:pt x="8813" y="51689"/>
                  </a:lnTo>
                  <a:lnTo>
                    <a:pt x="14173" y="54978"/>
                  </a:lnTo>
                  <a:lnTo>
                    <a:pt x="12446" y="57912"/>
                  </a:lnTo>
                  <a:lnTo>
                    <a:pt x="15557" y="59131"/>
                  </a:lnTo>
                  <a:lnTo>
                    <a:pt x="12280" y="60159"/>
                  </a:lnTo>
                  <a:lnTo>
                    <a:pt x="11061" y="65176"/>
                  </a:lnTo>
                  <a:lnTo>
                    <a:pt x="15036" y="65176"/>
                  </a:lnTo>
                  <a:lnTo>
                    <a:pt x="15036" y="66217"/>
                  </a:lnTo>
                  <a:lnTo>
                    <a:pt x="15214" y="67081"/>
                  </a:lnTo>
                  <a:lnTo>
                    <a:pt x="16256" y="67602"/>
                  </a:lnTo>
                  <a:lnTo>
                    <a:pt x="16941" y="67259"/>
                  </a:lnTo>
                  <a:lnTo>
                    <a:pt x="17640" y="67081"/>
                  </a:lnTo>
                  <a:lnTo>
                    <a:pt x="17805" y="67602"/>
                  </a:lnTo>
                  <a:lnTo>
                    <a:pt x="17805" y="67767"/>
                  </a:lnTo>
                  <a:lnTo>
                    <a:pt x="17284" y="68287"/>
                  </a:lnTo>
                  <a:lnTo>
                    <a:pt x="17119" y="68630"/>
                  </a:lnTo>
                  <a:lnTo>
                    <a:pt x="21336" y="71462"/>
                  </a:lnTo>
                  <a:lnTo>
                    <a:pt x="24790" y="69862"/>
                  </a:lnTo>
                  <a:lnTo>
                    <a:pt x="27698" y="65836"/>
                  </a:lnTo>
                  <a:lnTo>
                    <a:pt x="30251" y="61379"/>
                  </a:lnTo>
                  <a:lnTo>
                    <a:pt x="33197" y="62064"/>
                  </a:lnTo>
                  <a:lnTo>
                    <a:pt x="34404" y="59651"/>
                  </a:lnTo>
                  <a:close/>
                </a:path>
                <a:path w="1611630" h="4598034">
                  <a:moveTo>
                    <a:pt x="90601" y="362204"/>
                  </a:moveTo>
                  <a:lnTo>
                    <a:pt x="88519" y="361861"/>
                  </a:lnTo>
                  <a:lnTo>
                    <a:pt x="85928" y="360299"/>
                  </a:lnTo>
                  <a:lnTo>
                    <a:pt x="84721" y="363245"/>
                  </a:lnTo>
                  <a:lnTo>
                    <a:pt x="87312" y="364451"/>
                  </a:lnTo>
                  <a:lnTo>
                    <a:pt x="88519" y="365315"/>
                  </a:lnTo>
                  <a:lnTo>
                    <a:pt x="90601" y="362204"/>
                  </a:lnTo>
                  <a:close/>
                </a:path>
                <a:path w="1611630" h="4598034">
                  <a:moveTo>
                    <a:pt x="114287" y="463524"/>
                  </a:moveTo>
                  <a:lnTo>
                    <a:pt x="114109" y="462826"/>
                  </a:lnTo>
                  <a:lnTo>
                    <a:pt x="113766" y="462483"/>
                  </a:lnTo>
                  <a:lnTo>
                    <a:pt x="113245" y="462140"/>
                  </a:lnTo>
                  <a:lnTo>
                    <a:pt x="113588" y="462661"/>
                  </a:lnTo>
                  <a:lnTo>
                    <a:pt x="113931" y="463003"/>
                  </a:lnTo>
                  <a:lnTo>
                    <a:pt x="114287" y="463524"/>
                  </a:lnTo>
                  <a:close/>
                </a:path>
                <a:path w="1611630" h="4598034">
                  <a:moveTo>
                    <a:pt x="116357" y="456082"/>
                  </a:moveTo>
                  <a:lnTo>
                    <a:pt x="113245" y="454875"/>
                  </a:lnTo>
                  <a:lnTo>
                    <a:pt x="111340" y="453669"/>
                  </a:lnTo>
                  <a:lnTo>
                    <a:pt x="109956" y="454875"/>
                  </a:lnTo>
                  <a:lnTo>
                    <a:pt x="109270" y="457123"/>
                  </a:lnTo>
                  <a:lnTo>
                    <a:pt x="109791" y="457644"/>
                  </a:lnTo>
                  <a:lnTo>
                    <a:pt x="110134" y="458330"/>
                  </a:lnTo>
                  <a:lnTo>
                    <a:pt x="110655" y="458851"/>
                  </a:lnTo>
                  <a:lnTo>
                    <a:pt x="112725" y="460578"/>
                  </a:lnTo>
                  <a:lnTo>
                    <a:pt x="116357" y="456082"/>
                  </a:lnTo>
                  <a:close/>
                </a:path>
                <a:path w="1611630" h="4598034">
                  <a:moveTo>
                    <a:pt x="127076" y="3663924"/>
                  </a:moveTo>
                  <a:lnTo>
                    <a:pt x="126898" y="3663581"/>
                  </a:lnTo>
                  <a:lnTo>
                    <a:pt x="126733" y="3663404"/>
                  </a:lnTo>
                  <a:lnTo>
                    <a:pt x="126733" y="3662883"/>
                  </a:lnTo>
                  <a:lnTo>
                    <a:pt x="125869" y="3660292"/>
                  </a:lnTo>
                  <a:lnTo>
                    <a:pt x="122758" y="3662883"/>
                  </a:lnTo>
                  <a:lnTo>
                    <a:pt x="123786" y="3664966"/>
                  </a:lnTo>
                  <a:lnTo>
                    <a:pt x="125514" y="3664966"/>
                  </a:lnTo>
                  <a:lnTo>
                    <a:pt x="126212" y="3664445"/>
                  </a:lnTo>
                  <a:lnTo>
                    <a:pt x="126555" y="3664267"/>
                  </a:lnTo>
                  <a:lnTo>
                    <a:pt x="127076" y="3663924"/>
                  </a:lnTo>
                  <a:close/>
                </a:path>
                <a:path w="1611630" h="4598034">
                  <a:moveTo>
                    <a:pt x="130365" y="439661"/>
                  </a:moveTo>
                  <a:lnTo>
                    <a:pt x="128638" y="437070"/>
                  </a:lnTo>
                  <a:lnTo>
                    <a:pt x="125349" y="437756"/>
                  </a:lnTo>
                  <a:lnTo>
                    <a:pt x="126034" y="441045"/>
                  </a:lnTo>
                  <a:lnTo>
                    <a:pt x="126136" y="441794"/>
                  </a:lnTo>
                  <a:lnTo>
                    <a:pt x="123964" y="441223"/>
                  </a:lnTo>
                  <a:lnTo>
                    <a:pt x="122758" y="446925"/>
                  </a:lnTo>
                  <a:lnTo>
                    <a:pt x="125349" y="447611"/>
                  </a:lnTo>
                  <a:lnTo>
                    <a:pt x="124650" y="447967"/>
                  </a:lnTo>
                  <a:lnTo>
                    <a:pt x="124142" y="449338"/>
                  </a:lnTo>
                  <a:lnTo>
                    <a:pt x="124142" y="449694"/>
                  </a:lnTo>
                  <a:lnTo>
                    <a:pt x="125349" y="450380"/>
                  </a:lnTo>
                  <a:lnTo>
                    <a:pt x="126034" y="448830"/>
                  </a:lnTo>
                  <a:lnTo>
                    <a:pt x="125869" y="447789"/>
                  </a:lnTo>
                  <a:lnTo>
                    <a:pt x="128638" y="448310"/>
                  </a:lnTo>
                  <a:lnTo>
                    <a:pt x="130365" y="442429"/>
                  </a:lnTo>
                  <a:lnTo>
                    <a:pt x="128498" y="442226"/>
                  </a:lnTo>
                  <a:lnTo>
                    <a:pt x="130009" y="441223"/>
                  </a:lnTo>
                  <a:lnTo>
                    <a:pt x="130365" y="439661"/>
                  </a:lnTo>
                  <a:close/>
                </a:path>
                <a:path w="1611630" h="4598034">
                  <a:moveTo>
                    <a:pt x="138658" y="422325"/>
                  </a:moveTo>
                  <a:lnTo>
                    <a:pt x="134861" y="422325"/>
                  </a:lnTo>
                  <a:lnTo>
                    <a:pt x="127469" y="422325"/>
                  </a:lnTo>
                  <a:lnTo>
                    <a:pt x="130009" y="426694"/>
                  </a:lnTo>
                  <a:lnTo>
                    <a:pt x="128981" y="426694"/>
                  </a:lnTo>
                  <a:lnTo>
                    <a:pt x="128981" y="428421"/>
                  </a:lnTo>
                  <a:lnTo>
                    <a:pt x="128460" y="428764"/>
                  </a:lnTo>
                  <a:lnTo>
                    <a:pt x="128409" y="428421"/>
                  </a:lnTo>
                  <a:lnTo>
                    <a:pt x="128320" y="427901"/>
                  </a:lnTo>
                  <a:lnTo>
                    <a:pt x="128981" y="428421"/>
                  </a:lnTo>
                  <a:lnTo>
                    <a:pt x="128981" y="426694"/>
                  </a:lnTo>
                  <a:lnTo>
                    <a:pt x="128803" y="426694"/>
                  </a:lnTo>
                  <a:lnTo>
                    <a:pt x="128270" y="427507"/>
                  </a:lnTo>
                  <a:lnTo>
                    <a:pt x="128143" y="426694"/>
                  </a:lnTo>
                  <a:lnTo>
                    <a:pt x="128066" y="426173"/>
                  </a:lnTo>
                  <a:lnTo>
                    <a:pt x="127952" y="425488"/>
                  </a:lnTo>
                  <a:lnTo>
                    <a:pt x="127901" y="425145"/>
                  </a:lnTo>
                  <a:lnTo>
                    <a:pt x="127469" y="422325"/>
                  </a:lnTo>
                  <a:lnTo>
                    <a:pt x="127330" y="422122"/>
                  </a:lnTo>
                  <a:lnTo>
                    <a:pt x="119646" y="430326"/>
                  </a:lnTo>
                  <a:lnTo>
                    <a:pt x="123786" y="433095"/>
                  </a:lnTo>
                  <a:lnTo>
                    <a:pt x="121716" y="436206"/>
                  </a:lnTo>
                  <a:lnTo>
                    <a:pt x="125869" y="436727"/>
                  </a:lnTo>
                  <a:lnTo>
                    <a:pt x="127596" y="436372"/>
                  </a:lnTo>
                  <a:lnTo>
                    <a:pt x="132778" y="436892"/>
                  </a:lnTo>
                  <a:lnTo>
                    <a:pt x="133921" y="436372"/>
                  </a:lnTo>
                  <a:lnTo>
                    <a:pt x="136740" y="435102"/>
                  </a:lnTo>
                  <a:lnTo>
                    <a:pt x="136855" y="434822"/>
                  </a:lnTo>
                  <a:lnTo>
                    <a:pt x="138074" y="431787"/>
                  </a:lnTo>
                  <a:lnTo>
                    <a:pt x="136067" y="428764"/>
                  </a:lnTo>
                  <a:lnTo>
                    <a:pt x="135369" y="427736"/>
                  </a:lnTo>
                  <a:lnTo>
                    <a:pt x="136067" y="426516"/>
                  </a:lnTo>
                  <a:lnTo>
                    <a:pt x="135026" y="425488"/>
                  </a:lnTo>
                  <a:lnTo>
                    <a:pt x="134962" y="425145"/>
                  </a:lnTo>
                  <a:lnTo>
                    <a:pt x="134785" y="424268"/>
                  </a:lnTo>
                  <a:lnTo>
                    <a:pt x="134683" y="423760"/>
                  </a:lnTo>
                  <a:lnTo>
                    <a:pt x="134505" y="423926"/>
                  </a:lnTo>
                  <a:lnTo>
                    <a:pt x="134340" y="423926"/>
                  </a:lnTo>
                  <a:lnTo>
                    <a:pt x="134162" y="424268"/>
                  </a:lnTo>
                  <a:lnTo>
                    <a:pt x="134505" y="423583"/>
                  </a:lnTo>
                  <a:lnTo>
                    <a:pt x="134683" y="423062"/>
                  </a:lnTo>
                  <a:lnTo>
                    <a:pt x="134772" y="422719"/>
                  </a:lnTo>
                  <a:lnTo>
                    <a:pt x="134848" y="422376"/>
                  </a:lnTo>
                  <a:lnTo>
                    <a:pt x="136067" y="422897"/>
                  </a:lnTo>
                  <a:lnTo>
                    <a:pt x="138658" y="422897"/>
                  </a:lnTo>
                  <a:lnTo>
                    <a:pt x="138658" y="422325"/>
                  </a:lnTo>
                  <a:close/>
                </a:path>
                <a:path w="1611630" h="4598034">
                  <a:moveTo>
                    <a:pt x="140220" y="463524"/>
                  </a:moveTo>
                  <a:lnTo>
                    <a:pt x="137274" y="464210"/>
                  </a:lnTo>
                  <a:lnTo>
                    <a:pt x="134340" y="463867"/>
                  </a:lnTo>
                  <a:lnTo>
                    <a:pt x="135026" y="466115"/>
                  </a:lnTo>
                  <a:lnTo>
                    <a:pt x="137109" y="467156"/>
                  </a:lnTo>
                  <a:lnTo>
                    <a:pt x="138658" y="466115"/>
                  </a:lnTo>
                  <a:lnTo>
                    <a:pt x="140220" y="463524"/>
                  </a:lnTo>
                  <a:close/>
                </a:path>
                <a:path w="1611630" h="4598034">
                  <a:moveTo>
                    <a:pt x="147307" y="430669"/>
                  </a:moveTo>
                  <a:lnTo>
                    <a:pt x="146367" y="429348"/>
                  </a:lnTo>
                  <a:lnTo>
                    <a:pt x="145923" y="429120"/>
                  </a:lnTo>
                  <a:lnTo>
                    <a:pt x="145986" y="429348"/>
                  </a:lnTo>
                  <a:lnTo>
                    <a:pt x="146456" y="430936"/>
                  </a:lnTo>
                  <a:lnTo>
                    <a:pt x="147307" y="430669"/>
                  </a:lnTo>
                  <a:close/>
                </a:path>
                <a:path w="1611630" h="4598034">
                  <a:moveTo>
                    <a:pt x="147993" y="436206"/>
                  </a:moveTo>
                  <a:lnTo>
                    <a:pt x="147891" y="435864"/>
                  </a:lnTo>
                  <a:lnTo>
                    <a:pt x="146456" y="430936"/>
                  </a:lnTo>
                  <a:lnTo>
                    <a:pt x="142671" y="432117"/>
                  </a:lnTo>
                  <a:lnTo>
                    <a:pt x="143497" y="431190"/>
                  </a:lnTo>
                  <a:lnTo>
                    <a:pt x="144360" y="429983"/>
                  </a:lnTo>
                  <a:lnTo>
                    <a:pt x="144538" y="428421"/>
                  </a:lnTo>
                  <a:lnTo>
                    <a:pt x="142290" y="428421"/>
                  </a:lnTo>
                  <a:lnTo>
                    <a:pt x="139522" y="425831"/>
                  </a:lnTo>
                  <a:lnTo>
                    <a:pt x="139179" y="428256"/>
                  </a:lnTo>
                  <a:lnTo>
                    <a:pt x="139065" y="428599"/>
                  </a:lnTo>
                  <a:lnTo>
                    <a:pt x="138252" y="431190"/>
                  </a:lnTo>
                  <a:lnTo>
                    <a:pt x="139090" y="431533"/>
                  </a:lnTo>
                  <a:lnTo>
                    <a:pt x="140042" y="431876"/>
                  </a:lnTo>
                  <a:lnTo>
                    <a:pt x="140728" y="431190"/>
                  </a:lnTo>
                  <a:lnTo>
                    <a:pt x="140779" y="431876"/>
                  </a:lnTo>
                  <a:lnTo>
                    <a:pt x="140817" y="432701"/>
                  </a:lnTo>
                  <a:lnTo>
                    <a:pt x="139522" y="433095"/>
                  </a:lnTo>
                  <a:lnTo>
                    <a:pt x="140868" y="433641"/>
                  </a:lnTo>
                  <a:lnTo>
                    <a:pt x="140906" y="434124"/>
                  </a:lnTo>
                  <a:lnTo>
                    <a:pt x="141211" y="433781"/>
                  </a:lnTo>
                  <a:lnTo>
                    <a:pt x="143852" y="434822"/>
                  </a:lnTo>
                  <a:lnTo>
                    <a:pt x="147993" y="436206"/>
                  </a:lnTo>
                  <a:close/>
                </a:path>
                <a:path w="1611630" h="4598034">
                  <a:moveTo>
                    <a:pt x="156464" y="446747"/>
                  </a:moveTo>
                  <a:lnTo>
                    <a:pt x="152666" y="444842"/>
                  </a:lnTo>
                  <a:lnTo>
                    <a:pt x="151625" y="445884"/>
                  </a:lnTo>
                  <a:lnTo>
                    <a:pt x="150075" y="446405"/>
                  </a:lnTo>
                  <a:lnTo>
                    <a:pt x="149898" y="447967"/>
                  </a:lnTo>
                  <a:lnTo>
                    <a:pt x="150939" y="451243"/>
                  </a:lnTo>
                  <a:lnTo>
                    <a:pt x="156464" y="446747"/>
                  </a:lnTo>
                  <a:close/>
                </a:path>
                <a:path w="1611630" h="4598034">
                  <a:moveTo>
                    <a:pt x="157162" y="437756"/>
                  </a:moveTo>
                  <a:lnTo>
                    <a:pt x="153530" y="440359"/>
                  </a:lnTo>
                  <a:lnTo>
                    <a:pt x="152666" y="441566"/>
                  </a:lnTo>
                  <a:lnTo>
                    <a:pt x="153352" y="443636"/>
                  </a:lnTo>
                  <a:lnTo>
                    <a:pt x="157162" y="444842"/>
                  </a:lnTo>
                  <a:lnTo>
                    <a:pt x="156984" y="440867"/>
                  </a:lnTo>
                  <a:lnTo>
                    <a:pt x="157162" y="437756"/>
                  </a:lnTo>
                  <a:close/>
                </a:path>
                <a:path w="1611630" h="4598034">
                  <a:moveTo>
                    <a:pt x="158546" y="426173"/>
                  </a:moveTo>
                  <a:lnTo>
                    <a:pt x="149720" y="422897"/>
                  </a:lnTo>
                  <a:lnTo>
                    <a:pt x="150152" y="422325"/>
                  </a:lnTo>
                  <a:lnTo>
                    <a:pt x="151168" y="420992"/>
                  </a:lnTo>
                  <a:lnTo>
                    <a:pt x="151701" y="420293"/>
                  </a:lnTo>
                  <a:lnTo>
                    <a:pt x="152488" y="419265"/>
                  </a:lnTo>
                  <a:lnTo>
                    <a:pt x="158089" y="419265"/>
                  </a:lnTo>
                  <a:lnTo>
                    <a:pt x="158153" y="417537"/>
                  </a:lnTo>
                  <a:lnTo>
                    <a:pt x="158140" y="416153"/>
                  </a:lnTo>
                  <a:lnTo>
                    <a:pt x="155460" y="414108"/>
                  </a:lnTo>
                  <a:lnTo>
                    <a:pt x="152488" y="417537"/>
                  </a:lnTo>
                  <a:lnTo>
                    <a:pt x="148170" y="415975"/>
                  </a:lnTo>
                  <a:lnTo>
                    <a:pt x="148259" y="415798"/>
                  </a:lnTo>
                  <a:lnTo>
                    <a:pt x="148424" y="415455"/>
                  </a:lnTo>
                  <a:lnTo>
                    <a:pt x="148513" y="415290"/>
                  </a:lnTo>
                  <a:lnTo>
                    <a:pt x="148602" y="415112"/>
                  </a:lnTo>
                  <a:lnTo>
                    <a:pt x="153009" y="406298"/>
                  </a:lnTo>
                  <a:lnTo>
                    <a:pt x="146100" y="414426"/>
                  </a:lnTo>
                  <a:lnTo>
                    <a:pt x="144360" y="415290"/>
                  </a:lnTo>
                  <a:lnTo>
                    <a:pt x="144399" y="415112"/>
                  </a:lnTo>
                  <a:lnTo>
                    <a:pt x="144513" y="414426"/>
                  </a:lnTo>
                  <a:lnTo>
                    <a:pt x="144564" y="414108"/>
                  </a:lnTo>
                  <a:lnTo>
                    <a:pt x="144881" y="412178"/>
                  </a:lnTo>
                  <a:lnTo>
                    <a:pt x="143154" y="412343"/>
                  </a:lnTo>
                  <a:lnTo>
                    <a:pt x="140563" y="413042"/>
                  </a:lnTo>
                  <a:lnTo>
                    <a:pt x="137972" y="415455"/>
                  </a:lnTo>
                  <a:lnTo>
                    <a:pt x="137909" y="415290"/>
                  </a:lnTo>
                  <a:lnTo>
                    <a:pt x="137845" y="415112"/>
                  </a:lnTo>
                  <a:lnTo>
                    <a:pt x="137109" y="413143"/>
                  </a:lnTo>
                  <a:lnTo>
                    <a:pt x="137109" y="415798"/>
                  </a:lnTo>
                  <a:lnTo>
                    <a:pt x="136715" y="416433"/>
                  </a:lnTo>
                  <a:lnTo>
                    <a:pt x="136715" y="419785"/>
                  </a:lnTo>
                  <a:lnTo>
                    <a:pt x="135890" y="419950"/>
                  </a:lnTo>
                  <a:lnTo>
                    <a:pt x="135026" y="420293"/>
                  </a:lnTo>
                  <a:lnTo>
                    <a:pt x="134162" y="418744"/>
                  </a:lnTo>
                  <a:lnTo>
                    <a:pt x="134556" y="418617"/>
                  </a:lnTo>
                  <a:lnTo>
                    <a:pt x="134899" y="419950"/>
                  </a:lnTo>
                  <a:lnTo>
                    <a:pt x="134861" y="419785"/>
                  </a:lnTo>
                  <a:lnTo>
                    <a:pt x="136715" y="419785"/>
                  </a:lnTo>
                  <a:lnTo>
                    <a:pt x="136715" y="416433"/>
                  </a:lnTo>
                  <a:lnTo>
                    <a:pt x="136245" y="417182"/>
                  </a:lnTo>
                  <a:lnTo>
                    <a:pt x="136245" y="416496"/>
                  </a:lnTo>
                  <a:lnTo>
                    <a:pt x="136753" y="416153"/>
                  </a:lnTo>
                  <a:lnTo>
                    <a:pt x="137109" y="415798"/>
                  </a:lnTo>
                  <a:lnTo>
                    <a:pt x="137109" y="413143"/>
                  </a:lnTo>
                  <a:lnTo>
                    <a:pt x="136753" y="412178"/>
                  </a:lnTo>
                  <a:lnTo>
                    <a:pt x="141249" y="408190"/>
                  </a:lnTo>
                  <a:lnTo>
                    <a:pt x="132778" y="407847"/>
                  </a:lnTo>
                  <a:lnTo>
                    <a:pt x="133997" y="411137"/>
                  </a:lnTo>
                  <a:lnTo>
                    <a:pt x="128117" y="415112"/>
                  </a:lnTo>
                  <a:lnTo>
                    <a:pt x="128003" y="415455"/>
                  </a:lnTo>
                  <a:lnTo>
                    <a:pt x="127889" y="415798"/>
                  </a:lnTo>
                  <a:lnTo>
                    <a:pt x="127774" y="416153"/>
                  </a:lnTo>
                  <a:lnTo>
                    <a:pt x="127673" y="416496"/>
                  </a:lnTo>
                  <a:lnTo>
                    <a:pt x="127558" y="416839"/>
                  </a:lnTo>
                  <a:lnTo>
                    <a:pt x="127444" y="417182"/>
                  </a:lnTo>
                  <a:lnTo>
                    <a:pt x="127330" y="417537"/>
                  </a:lnTo>
                  <a:lnTo>
                    <a:pt x="126390" y="420471"/>
                  </a:lnTo>
                  <a:lnTo>
                    <a:pt x="127292" y="422033"/>
                  </a:lnTo>
                  <a:lnTo>
                    <a:pt x="127419" y="422033"/>
                  </a:lnTo>
                  <a:lnTo>
                    <a:pt x="138658" y="422033"/>
                  </a:lnTo>
                  <a:lnTo>
                    <a:pt x="138658" y="420992"/>
                  </a:lnTo>
                  <a:lnTo>
                    <a:pt x="139179" y="421513"/>
                  </a:lnTo>
                  <a:lnTo>
                    <a:pt x="141770" y="421855"/>
                  </a:lnTo>
                  <a:lnTo>
                    <a:pt x="140728" y="422719"/>
                  </a:lnTo>
                  <a:lnTo>
                    <a:pt x="141605" y="423583"/>
                  </a:lnTo>
                  <a:lnTo>
                    <a:pt x="143154" y="423583"/>
                  </a:lnTo>
                  <a:lnTo>
                    <a:pt x="143471" y="422325"/>
                  </a:lnTo>
                  <a:lnTo>
                    <a:pt x="144830" y="422325"/>
                  </a:lnTo>
                  <a:lnTo>
                    <a:pt x="145580" y="422897"/>
                  </a:lnTo>
                  <a:lnTo>
                    <a:pt x="145580" y="423926"/>
                  </a:lnTo>
                  <a:lnTo>
                    <a:pt x="145402" y="423926"/>
                  </a:lnTo>
                  <a:lnTo>
                    <a:pt x="144881" y="425145"/>
                  </a:lnTo>
                  <a:lnTo>
                    <a:pt x="143332" y="427037"/>
                  </a:lnTo>
                  <a:lnTo>
                    <a:pt x="145059" y="427736"/>
                  </a:lnTo>
                  <a:lnTo>
                    <a:pt x="145224" y="427736"/>
                  </a:lnTo>
                  <a:lnTo>
                    <a:pt x="145351" y="427901"/>
                  </a:lnTo>
                  <a:lnTo>
                    <a:pt x="146367" y="429348"/>
                  </a:lnTo>
                  <a:lnTo>
                    <a:pt x="149402" y="430936"/>
                  </a:lnTo>
                  <a:lnTo>
                    <a:pt x="150012" y="431787"/>
                  </a:lnTo>
                  <a:lnTo>
                    <a:pt x="152488" y="435864"/>
                  </a:lnTo>
                  <a:lnTo>
                    <a:pt x="154736" y="432752"/>
                  </a:lnTo>
                  <a:lnTo>
                    <a:pt x="154736" y="428421"/>
                  </a:lnTo>
                  <a:lnTo>
                    <a:pt x="158546" y="426173"/>
                  </a:lnTo>
                  <a:close/>
                </a:path>
                <a:path w="1611630" h="4598034">
                  <a:moveTo>
                    <a:pt x="159410" y="450380"/>
                  </a:moveTo>
                  <a:lnTo>
                    <a:pt x="150939" y="453834"/>
                  </a:lnTo>
                  <a:lnTo>
                    <a:pt x="156298" y="454875"/>
                  </a:lnTo>
                  <a:lnTo>
                    <a:pt x="157505" y="455574"/>
                  </a:lnTo>
                  <a:lnTo>
                    <a:pt x="158191" y="453834"/>
                  </a:lnTo>
                  <a:lnTo>
                    <a:pt x="159410" y="450380"/>
                  </a:lnTo>
                  <a:close/>
                </a:path>
                <a:path w="1611630" h="4598034">
                  <a:moveTo>
                    <a:pt x="163728" y="396087"/>
                  </a:moveTo>
                  <a:lnTo>
                    <a:pt x="162179" y="396443"/>
                  </a:lnTo>
                  <a:lnTo>
                    <a:pt x="162001" y="397649"/>
                  </a:lnTo>
                  <a:lnTo>
                    <a:pt x="161823" y="399211"/>
                  </a:lnTo>
                  <a:lnTo>
                    <a:pt x="163385" y="399034"/>
                  </a:lnTo>
                  <a:lnTo>
                    <a:pt x="163385" y="397649"/>
                  </a:lnTo>
                  <a:lnTo>
                    <a:pt x="163728" y="396087"/>
                  </a:lnTo>
                  <a:close/>
                </a:path>
                <a:path w="1611630" h="4598034">
                  <a:moveTo>
                    <a:pt x="165976" y="435165"/>
                  </a:moveTo>
                  <a:lnTo>
                    <a:pt x="162687" y="433959"/>
                  </a:lnTo>
                  <a:lnTo>
                    <a:pt x="159105" y="438988"/>
                  </a:lnTo>
                  <a:lnTo>
                    <a:pt x="157873" y="445325"/>
                  </a:lnTo>
                  <a:lnTo>
                    <a:pt x="159651" y="448348"/>
                  </a:lnTo>
                  <a:lnTo>
                    <a:pt x="165112" y="443471"/>
                  </a:lnTo>
                  <a:lnTo>
                    <a:pt x="165290" y="440524"/>
                  </a:lnTo>
                  <a:lnTo>
                    <a:pt x="165976" y="435165"/>
                  </a:lnTo>
                  <a:close/>
                </a:path>
                <a:path w="1611630" h="4598034">
                  <a:moveTo>
                    <a:pt x="168224" y="461276"/>
                  </a:moveTo>
                  <a:lnTo>
                    <a:pt x="166319" y="459549"/>
                  </a:lnTo>
                  <a:lnTo>
                    <a:pt x="165290" y="460057"/>
                  </a:lnTo>
                  <a:lnTo>
                    <a:pt x="164249" y="460933"/>
                  </a:lnTo>
                  <a:lnTo>
                    <a:pt x="163906" y="462305"/>
                  </a:lnTo>
                  <a:lnTo>
                    <a:pt x="164249" y="465429"/>
                  </a:lnTo>
                  <a:lnTo>
                    <a:pt x="167360" y="462305"/>
                  </a:lnTo>
                  <a:lnTo>
                    <a:pt x="168224" y="461276"/>
                  </a:lnTo>
                  <a:close/>
                </a:path>
                <a:path w="1611630" h="4598034">
                  <a:moveTo>
                    <a:pt x="180505" y="390042"/>
                  </a:moveTo>
                  <a:lnTo>
                    <a:pt x="178600" y="387794"/>
                  </a:lnTo>
                  <a:lnTo>
                    <a:pt x="174040" y="389610"/>
                  </a:lnTo>
                  <a:lnTo>
                    <a:pt x="168478" y="393674"/>
                  </a:lnTo>
                  <a:lnTo>
                    <a:pt x="168148" y="394017"/>
                  </a:lnTo>
                  <a:lnTo>
                    <a:pt x="165709" y="397129"/>
                  </a:lnTo>
                  <a:lnTo>
                    <a:pt x="170294" y="396608"/>
                  </a:lnTo>
                  <a:lnTo>
                    <a:pt x="174104" y="404736"/>
                  </a:lnTo>
                  <a:lnTo>
                    <a:pt x="173075" y="396608"/>
                  </a:lnTo>
                  <a:lnTo>
                    <a:pt x="172745" y="394017"/>
                  </a:lnTo>
                  <a:lnTo>
                    <a:pt x="176517" y="394017"/>
                  </a:lnTo>
                  <a:lnTo>
                    <a:pt x="179463" y="393674"/>
                  </a:lnTo>
                  <a:lnTo>
                    <a:pt x="179514" y="393496"/>
                  </a:lnTo>
                  <a:lnTo>
                    <a:pt x="179616" y="393153"/>
                  </a:lnTo>
                  <a:lnTo>
                    <a:pt x="180060" y="391604"/>
                  </a:lnTo>
                  <a:lnTo>
                    <a:pt x="180505" y="390042"/>
                  </a:lnTo>
                  <a:close/>
                </a:path>
                <a:path w="1611630" h="4598034">
                  <a:moveTo>
                    <a:pt x="188976" y="405079"/>
                  </a:moveTo>
                  <a:lnTo>
                    <a:pt x="186207" y="402488"/>
                  </a:lnTo>
                  <a:lnTo>
                    <a:pt x="186893" y="401967"/>
                  </a:lnTo>
                  <a:lnTo>
                    <a:pt x="186893" y="400583"/>
                  </a:lnTo>
                  <a:lnTo>
                    <a:pt x="185686" y="400583"/>
                  </a:lnTo>
                  <a:lnTo>
                    <a:pt x="185000" y="400583"/>
                  </a:lnTo>
                  <a:lnTo>
                    <a:pt x="184480" y="401104"/>
                  </a:lnTo>
                  <a:lnTo>
                    <a:pt x="179641" y="396443"/>
                  </a:lnTo>
                  <a:lnTo>
                    <a:pt x="175145" y="408025"/>
                  </a:lnTo>
                  <a:lnTo>
                    <a:pt x="181368" y="406819"/>
                  </a:lnTo>
                  <a:lnTo>
                    <a:pt x="185343" y="406819"/>
                  </a:lnTo>
                  <a:lnTo>
                    <a:pt x="188976" y="405079"/>
                  </a:lnTo>
                  <a:close/>
                </a:path>
                <a:path w="1611630" h="4598034">
                  <a:moveTo>
                    <a:pt x="192608" y="324167"/>
                  </a:moveTo>
                  <a:lnTo>
                    <a:pt x="189318" y="323481"/>
                  </a:lnTo>
                  <a:lnTo>
                    <a:pt x="188112" y="323481"/>
                  </a:lnTo>
                  <a:lnTo>
                    <a:pt x="187756" y="324167"/>
                  </a:lnTo>
                  <a:lnTo>
                    <a:pt x="187413" y="325031"/>
                  </a:lnTo>
                  <a:lnTo>
                    <a:pt x="187248" y="328320"/>
                  </a:lnTo>
                  <a:lnTo>
                    <a:pt x="192608" y="324167"/>
                  </a:lnTo>
                  <a:close/>
                </a:path>
                <a:path w="1611630" h="4598034">
                  <a:moveTo>
                    <a:pt x="197764" y="389153"/>
                  </a:moveTo>
                  <a:lnTo>
                    <a:pt x="189839" y="388480"/>
                  </a:lnTo>
                  <a:lnTo>
                    <a:pt x="186258" y="387400"/>
                  </a:lnTo>
                  <a:lnTo>
                    <a:pt x="193116" y="383298"/>
                  </a:lnTo>
                  <a:lnTo>
                    <a:pt x="185686" y="382257"/>
                  </a:lnTo>
                  <a:lnTo>
                    <a:pt x="182918" y="382257"/>
                  </a:lnTo>
                  <a:lnTo>
                    <a:pt x="182575" y="383120"/>
                  </a:lnTo>
                  <a:lnTo>
                    <a:pt x="181533" y="390220"/>
                  </a:lnTo>
                  <a:lnTo>
                    <a:pt x="185940" y="387591"/>
                  </a:lnTo>
                  <a:lnTo>
                    <a:pt x="187071" y="391947"/>
                  </a:lnTo>
                  <a:lnTo>
                    <a:pt x="186893" y="394017"/>
                  </a:lnTo>
                  <a:lnTo>
                    <a:pt x="190741" y="397433"/>
                  </a:lnTo>
                  <a:lnTo>
                    <a:pt x="196215" y="393979"/>
                  </a:lnTo>
                  <a:lnTo>
                    <a:pt x="197764" y="389153"/>
                  </a:lnTo>
                  <a:close/>
                </a:path>
                <a:path w="1611630" h="4598034">
                  <a:moveTo>
                    <a:pt x="198996" y="432231"/>
                  </a:moveTo>
                  <a:lnTo>
                    <a:pt x="197967" y="431533"/>
                  </a:lnTo>
                  <a:lnTo>
                    <a:pt x="196748" y="430504"/>
                  </a:lnTo>
                  <a:lnTo>
                    <a:pt x="193294" y="430669"/>
                  </a:lnTo>
                  <a:lnTo>
                    <a:pt x="194157" y="433260"/>
                  </a:lnTo>
                  <a:lnTo>
                    <a:pt x="194856" y="434644"/>
                  </a:lnTo>
                  <a:lnTo>
                    <a:pt x="198996" y="432231"/>
                  </a:lnTo>
                  <a:close/>
                </a:path>
                <a:path w="1611630" h="4598034">
                  <a:moveTo>
                    <a:pt x="202336" y="374700"/>
                  </a:moveTo>
                  <a:lnTo>
                    <a:pt x="199174" y="371894"/>
                  </a:lnTo>
                  <a:lnTo>
                    <a:pt x="197269" y="371373"/>
                  </a:lnTo>
                  <a:lnTo>
                    <a:pt x="196748" y="372402"/>
                  </a:lnTo>
                  <a:lnTo>
                    <a:pt x="195884" y="374307"/>
                  </a:lnTo>
                  <a:lnTo>
                    <a:pt x="195160" y="380644"/>
                  </a:lnTo>
                  <a:lnTo>
                    <a:pt x="199148" y="379196"/>
                  </a:lnTo>
                  <a:lnTo>
                    <a:pt x="202336" y="374700"/>
                  </a:lnTo>
                  <a:close/>
                </a:path>
                <a:path w="1611630" h="4598034">
                  <a:moveTo>
                    <a:pt x="205397" y="385203"/>
                  </a:moveTo>
                  <a:lnTo>
                    <a:pt x="204190" y="383298"/>
                  </a:lnTo>
                  <a:lnTo>
                    <a:pt x="201587" y="385025"/>
                  </a:lnTo>
                  <a:lnTo>
                    <a:pt x="200901" y="387108"/>
                  </a:lnTo>
                  <a:lnTo>
                    <a:pt x="201764" y="389178"/>
                  </a:lnTo>
                  <a:lnTo>
                    <a:pt x="205397" y="388658"/>
                  </a:lnTo>
                  <a:lnTo>
                    <a:pt x="205397" y="385203"/>
                  </a:lnTo>
                  <a:close/>
                </a:path>
                <a:path w="1611630" h="4598034">
                  <a:moveTo>
                    <a:pt x="212305" y="394538"/>
                  </a:moveTo>
                  <a:lnTo>
                    <a:pt x="209715" y="389356"/>
                  </a:lnTo>
                  <a:lnTo>
                    <a:pt x="206438" y="393852"/>
                  </a:lnTo>
                  <a:lnTo>
                    <a:pt x="205574" y="392633"/>
                  </a:lnTo>
                  <a:lnTo>
                    <a:pt x="204190" y="392290"/>
                  </a:lnTo>
                  <a:lnTo>
                    <a:pt x="197612" y="391248"/>
                  </a:lnTo>
                  <a:lnTo>
                    <a:pt x="200774" y="398805"/>
                  </a:lnTo>
                  <a:lnTo>
                    <a:pt x="199339" y="398513"/>
                  </a:lnTo>
                  <a:lnTo>
                    <a:pt x="193636" y="397827"/>
                  </a:lnTo>
                  <a:lnTo>
                    <a:pt x="197446" y="405777"/>
                  </a:lnTo>
                  <a:lnTo>
                    <a:pt x="199694" y="401104"/>
                  </a:lnTo>
                  <a:lnTo>
                    <a:pt x="200037" y="400075"/>
                  </a:lnTo>
                  <a:lnTo>
                    <a:pt x="200888" y="399084"/>
                  </a:lnTo>
                  <a:lnTo>
                    <a:pt x="202107" y="401967"/>
                  </a:lnTo>
                  <a:lnTo>
                    <a:pt x="205917" y="395579"/>
                  </a:lnTo>
                  <a:lnTo>
                    <a:pt x="206514" y="394741"/>
                  </a:lnTo>
                  <a:lnTo>
                    <a:pt x="207124" y="394881"/>
                  </a:lnTo>
                  <a:lnTo>
                    <a:pt x="207302" y="395922"/>
                  </a:lnTo>
                  <a:lnTo>
                    <a:pt x="212305" y="394538"/>
                  </a:lnTo>
                  <a:close/>
                </a:path>
                <a:path w="1611630" h="4598034">
                  <a:moveTo>
                    <a:pt x="213004" y="373443"/>
                  </a:moveTo>
                  <a:lnTo>
                    <a:pt x="212140" y="372402"/>
                  </a:lnTo>
                  <a:lnTo>
                    <a:pt x="211442" y="371716"/>
                  </a:lnTo>
                  <a:lnTo>
                    <a:pt x="212826" y="369646"/>
                  </a:lnTo>
                  <a:lnTo>
                    <a:pt x="211099" y="369811"/>
                  </a:lnTo>
                  <a:lnTo>
                    <a:pt x="209194" y="369989"/>
                  </a:lnTo>
                  <a:lnTo>
                    <a:pt x="206946" y="374142"/>
                  </a:lnTo>
                  <a:lnTo>
                    <a:pt x="210756" y="373443"/>
                  </a:lnTo>
                  <a:lnTo>
                    <a:pt x="211277" y="373100"/>
                  </a:lnTo>
                  <a:lnTo>
                    <a:pt x="213004" y="373443"/>
                  </a:lnTo>
                  <a:close/>
                </a:path>
                <a:path w="1611630" h="4598034">
                  <a:moveTo>
                    <a:pt x="213690" y="378460"/>
                  </a:moveTo>
                  <a:lnTo>
                    <a:pt x="211797" y="375691"/>
                  </a:lnTo>
                  <a:lnTo>
                    <a:pt x="209372" y="376034"/>
                  </a:lnTo>
                  <a:lnTo>
                    <a:pt x="206781" y="375869"/>
                  </a:lnTo>
                  <a:lnTo>
                    <a:pt x="206946" y="378460"/>
                  </a:lnTo>
                  <a:lnTo>
                    <a:pt x="208165" y="380187"/>
                  </a:lnTo>
                  <a:lnTo>
                    <a:pt x="205917" y="383819"/>
                  </a:lnTo>
                  <a:lnTo>
                    <a:pt x="213525" y="383641"/>
                  </a:lnTo>
                  <a:lnTo>
                    <a:pt x="211442" y="379501"/>
                  </a:lnTo>
                  <a:lnTo>
                    <a:pt x="213690" y="378460"/>
                  </a:lnTo>
                  <a:close/>
                </a:path>
                <a:path w="1611630" h="4598034">
                  <a:moveTo>
                    <a:pt x="270751" y="557580"/>
                  </a:moveTo>
                  <a:lnTo>
                    <a:pt x="269544" y="556539"/>
                  </a:lnTo>
                  <a:lnTo>
                    <a:pt x="270408" y="554113"/>
                  </a:lnTo>
                  <a:lnTo>
                    <a:pt x="268325" y="553427"/>
                  </a:lnTo>
                  <a:lnTo>
                    <a:pt x="270230" y="550316"/>
                  </a:lnTo>
                  <a:lnTo>
                    <a:pt x="265734" y="548233"/>
                  </a:lnTo>
                  <a:lnTo>
                    <a:pt x="265912" y="552043"/>
                  </a:lnTo>
                  <a:lnTo>
                    <a:pt x="264350" y="550481"/>
                  </a:lnTo>
                  <a:lnTo>
                    <a:pt x="261937" y="551002"/>
                  </a:lnTo>
                  <a:lnTo>
                    <a:pt x="260375" y="549973"/>
                  </a:lnTo>
                  <a:lnTo>
                    <a:pt x="265353" y="544487"/>
                  </a:lnTo>
                  <a:lnTo>
                    <a:pt x="262585" y="541147"/>
                  </a:lnTo>
                  <a:lnTo>
                    <a:pt x="257797" y="542480"/>
                  </a:lnTo>
                  <a:lnTo>
                    <a:pt x="256743" y="551002"/>
                  </a:lnTo>
                  <a:lnTo>
                    <a:pt x="255016" y="549795"/>
                  </a:lnTo>
                  <a:lnTo>
                    <a:pt x="254152" y="551345"/>
                  </a:lnTo>
                  <a:lnTo>
                    <a:pt x="254330" y="552564"/>
                  </a:lnTo>
                  <a:lnTo>
                    <a:pt x="254304" y="552691"/>
                  </a:lnTo>
                  <a:lnTo>
                    <a:pt x="254215" y="552386"/>
                  </a:lnTo>
                  <a:lnTo>
                    <a:pt x="253288" y="549275"/>
                  </a:lnTo>
                  <a:lnTo>
                    <a:pt x="244817" y="549617"/>
                  </a:lnTo>
                  <a:lnTo>
                    <a:pt x="242912" y="552386"/>
                  </a:lnTo>
                  <a:lnTo>
                    <a:pt x="244297" y="553085"/>
                  </a:lnTo>
                  <a:lnTo>
                    <a:pt x="243433" y="555332"/>
                  </a:lnTo>
                  <a:lnTo>
                    <a:pt x="244640" y="556018"/>
                  </a:lnTo>
                  <a:lnTo>
                    <a:pt x="243090" y="557745"/>
                  </a:lnTo>
                  <a:lnTo>
                    <a:pt x="243090" y="558787"/>
                  </a:lnTo>
                  <a:lnTo>
                    <a:pt x="244983" y="559816"/>
                  </a:lnTo>
                  <a:lnTo>
                    <a:pt x="242227" y="567423"/>
                  </a:lnTo>
                  <a:lnTo>
                    <a:pt x="243255" y="569849"/>
                  </a:lnTo>
                  <a:lnTo>
                    <a:pt x="249834" y="572795"/>
                  </a:lnTo>
                  <a:lnTo>
                    <a:pt x="249834" y="572960"/>
                  </a:lnTo>
                  <a:lnTo>
                    <a:pt x="249656" y="572960"/>
                  </a:lnTo>
                  <a:lnTo>
                    <a:pt x="250698" y="573481"/>
                  </a:lnTo>
                  <a:lnTo>
                    <a:pt x="251561" y="573824"/>
                  </a:lnTo>
                  <a:lnTo>
                    <a:pt x="252590" y="574344"/>
                  </a:lnTo>
                  <a:lnTo>
                    <a:pt x="252590" y="573659"/>
                  </a:lnTo>
                  <a:lnTo>
                    <a:pt x="254495" y="574344"/>
                  </a:lnTo>
                  <a:lnTo>
                    <a:pt x="254673" y="573659"/>
                  </a:lnTo>
                  <a:lnTo>
                    <a:pt x="254711" y="573481"/>
                  </a:lnTo>
                  <a:lnTo>
                    <a:pt x="255016" y="572274"/>
                  </a:lnTo>
                  <a:lnTo>
                    <a:pt x="254838" y="570712"/>
                  </a:lnTo>
                  <a:lnTo>
                    <a:pt x="258305" y="567258"/>
                  </a:lnTo>
                  <a:lnTo>
                    <a:pt x="253809" y="566051"/>
                  </a:lnTo>
                  <a:lnTo>
                    <a:pt x="251040" y="566051"/>
                  </a:lnTo>
                  <a:lnTo>
                    <a:pt x="251739" y="563626"/>
                  </a:lnTo>
                  <a:lnTo>
                    <a:pt x="252247" y="561873"/>
                  </a:lnTo>
                  <a:lnTo>
                    <a:pt x="252590" y="560692"/>
                  </a:lnTo>
                  <a:lnTo>
                    <a:pt x="252501" y="561035"/>
                  </a:lnTo>
                  <a:lnTo>
                    <a:pt x="252399" y="561365"/>
                  </a:lnTo>
                  <a:lnTo>
                    <a:pt x="252247" y="561873"/>
                  </a:lnTo>
                  <a:lnTo>
                    <a:pt x="253111" y="562584"/>
                  </a:lnTo>
                  <a:lnTo>
                    <a:pt x="257784" y="562419"/>
                  </a:lnTo>
                  <a:lnTo>
                    <a:pt x="256159" y="560692"/>
                  </a:lnTo>
                  <a:lnTo>
                    <a:pt x="255016" y="559473"/>
                  </a:lnTo>
                  <a:lnTo>
                    <a:pt x="251637" y="559054"/>
                  </a:lnTo>
                  <a:lnTo>
                    <a:pt x="251637" y="561365"/>
                  </a:lnTo>
                  <a:lnTo>
                    <a:pt x="248450" y="563626"/>
                  </a:lnTo>
                  <a:lnTo>
                    <a:pt x="247065" y="561035"/>
                  </a:lnTo>
                  <a:lnTo>
                    <a:pt x="248551" y="561365"/>
                  </a:lnTo>
                  <a:lnTo>
                    <a:pt x="250177" y="562063"/>
                  </a:lnTo>
                  <a:lnTo>
                    <a:pt x="250913" y="561035"/>
                  </a:lnTo>
                  <a:lnTo>
                    <a:pt x="251040" y="560857"/>
                  </a:lnTo>
                  <a:lnTo>
                    <a:pt x="251637" y="561365"/>
                  </a:lnTo>
                  <a:lnTo>
                    <a:pt x="251637" y="559054"/>
                  </a:lnTo>
                  <a:lnTo>
                    <a:pt x="250863" y="558952"/>
                  </a:lnTo>
                  <a:lnTo>
                    <a:pt x="254685" y="555307"/>
                  </a:lnTo>
                  <a:lnTo>
                    <a:pt x="254838" y="555675"/>
                  </a:lnTo>
                  <a:lnTo>
                    <a:pt x="256400" y="554291"/>
                  </a:lnTo>
                  <a:lnTo>
                    <a:pt x="257263" y="555840"/>
                  </a:lnTo>
                  <a:lnTo>
                    <a:pt x="258127" y="557745"/>
                  </a:lnTo>
                  <a:lnTo>
                    <a:pt x="259689" y="558787"/>
                  </a:lnTo>
                  <a:lnTo>
                    <a:pt x="259511" y="559993"/>
                  </a:lnTo>
                  <a:lnTo>
                    <a:pt x="260375" y="561378"/>
                  </a:lnTo>
                  <a:lnTo>
                    <a:pt x="261073" y="561898"/>
                  </a:lnTo>
                  <a:lnTo>
                    <a:pt x="258953" y="566712"/>
                  </a:lnTo>
                  <a:lnTo>
                    <a:pt x="262013" y="567385"/>
                  </a:lnTo>
                  <a:lnTo>
                    <a:pt x="264960" y="565404"/>
                  </a:lnTo>
                  <a:lnTo>
                    <a:pt x="262445" y="562241"/>
                  </a:lnTo>
                  <a:lnTo>
                    <a:pt x="262966" y="562241"/>
                  </a:lnTo>
                  <a:lnTo>
                    <a:pt x="263321" y="562584"/>
                  </a:lnTo>
                  <a:lnTo>
                    <a:pt x="263829" y="562419"/>
                  </a:lnTo>
                  <a:lnTo>
                    <a:pt x="267462" y="563626"/>
                  </a:lnTo>
                  <a:lnTo>
                    <a:pt x="262623" y="567423"/>
                  </a:lnTo>
                  <a:lnTo>
                    <a:pt x="264350" y="569328"/>
                  </a:lnTo>
                  <a:lnTo>
                    <a:pt x="263829" y="570547"/>
                  </a:lnTo>
                  <a:lnTo>
                    <a:pt x="265214" y="571576"/>
                  </a:lnTo>
                  <a:lnTo>
                    <a:pt x="266255" y="571576"/>
                  </a:lnTo>
                  <a:lnTo>
                    <a:pt x="269532" y="571309"/>
                  </a:lnTo>
                  <a:lnTo>
                    <a:pt x="269671" y="567105"/>
                  </a:lnTo>
                  <a:lnTo>
                    <a:pt x="269214" y="561632"/>
                  </a:lnTo>
                  <a:lnTo>
                    <a:pt x="270751" y="557580"/>
                  </a:lnTo>
                  <a:close/>
                </a:path>
                <a:path w="1611630" h="4598034">
                  <a:moveTo>
                    <a:pt x="275767" y="549097"/>
                  </a:moveTo>
                  <a:lnTo>
                    <a:pt x="274904" y="545642"/>
                  </a:lnTo>
                  <a:lnTo>
                    <a:pt x="271272" y="549617"/>
                  </a:lnTo>
                  <a:lnTo>
                    <a:pt x="275247" y="550316"/>
                  </a:lnTo>
                  <a:lnTo>
                    <a:pt x="275767" y="549097"/>
                  </a:lnTo>
                  <a:close/>
                </a:path>
                <a:path w="1611630" h="4598034">
                  <a:moveTo>
                    <a:pt x="278701" y="545820"/>
                  </a:moveTo>
                  <a:lnTo>
                    <a:pt x="278358" y="544957"/>
                  </a:lnTo>
                  <a:lnTo>
                    <a:pt x="277660" y="545299"/>
                  </a:lnTo>
                  <a:lnTo>
                    <a:pt x="278015" y="545820"/>
                  </a:lnTo>
                  <a:lnTo>
                    <a:pt x="278180" y="546341"/>
                  </a:lnTo>
                  <a:lnTo>
                    <a:pt x="278701" y="545820"/>
                  </a:lnTo>
                  <a:close/>
                </a:path>
                <a:path w="1611630" h="4598034">
                  <a:moveTo>
                    <a:pt x="282613" y="559473"/>
                  </a:moveTo>
                  <a:lnTo>
                    <a:pt x="281609" y="556069"/>
                  </a:lnTo>
                  <a:lnTo>
                    <a:pt x="276110" y="559993"/>
                  </a:lnTo>
                  <a:lnTo>
                    <a:pt x="274383" y="558952"/>
                  </a:lnTo>
                  <a:lnTo>
                    <a:pt x="270230" y="559473"/>
                  </a:lnTo>
                  <a:lnTo>
                    <a:pt x="269709" y="562241"/>
                  </a:lnTo>
                  <a:lnTo>
                    <a:pt x="269887" y="565010"/>
                  </a:lnTo>
                  <a:lnTo>
                    <a:pt x="272300" y="566216"/>
                  </a:lnTo>
                  <a:lnTo>
                    <a:pt x="275069" y="565353"/>
                  </a:lnTo>
                  <a:lnTo>
                    <a:pt x="273964" y="568807"/>
                  </a:lnTo>
                  <a:lnTo>
                    <a:pt x="276199" y="568960"/>
                  </a:lnTo>
                  <a:lnTo>
                    <a:pt x="278041" y="567270"/>
                  </a:lnTo>
                  <a:lnTo>
                    <a:pt x="275767" y="565188"/>
                  </a:lnTo>
                  <a:lnTo>
                    <a:pt x="276631" y="564311"/>
                  </a:lnTo>
                  <a:lnTo>
                    <a:pt x="276631" y="562063"/>
                  </a:lnTo>
                  <a:lnTo>
                    <a:pt x="276288" y="561035"/>
                  </a:lnTo>
                  <a:lnTo>
                    <a:pt x="280416" y="563397"/>
                  </a:lnTo>
                  <a:lnTo>
                    <a:pt x="282613" y="559473"/>
                  </a:lnTo>
                  <a:close/>
                </a:path>
                <a:path w="1611630" h="4598034">
                  <a:moveTo>
                    <a:pt x="286131" y="549097"/>
                  </a:moveTo>
                  <a:lnTo>
                    <a:pt x="285445" y="547547"/>
                  </a:lnTo>
                  <a:lnTo>
                    <a:pt x="284581" y="546684"/>
                  </a:lnTo>
                  <a:lnTo>
                    <a:pt x="284505" y="546506"/>
                  </a:lnTo>
                  <a:lnTo>
                    <a:pt x="283718" y="544779"/>
                  </a:lnTo>
                  <a:lnTo>
                    <a:pt x="282333" y="546506"/>
                  </a:lnTo>
                  <a:lnTo>
                    <a:pt x="279908" y="547370"/>
                  </a:lnTo>
                  <a:lnTo>
                    <a:pt x="277152" y="548589"/>
                  </a:lnTo>
                  <a:lnTo>
                    <a:pt x="280263" y="551345"/>
                  </a:lnTo>
                  <a:lnTo>
                    <a:pt x="280606" y="551522"/>
                  </a:lnTo>
                  <a:lnTo>
                    <a:pt x="280771" y="551700"/>
                  </a:lnTo>
                  <a:lnTo>
                    <a:pt x="280860" y="551522"/>
                  </a:lnTo>
                  <a:lnTo>
                    <a:pt x="280936" y="551345"/>
                  </a:lnTo>
                  <a:lnTo>
                    <a:pt x="281647" y="549795"/>
                  </a:lnTo>
                  <a:lnTo>
                    <a:pt x="286131" y="549097"/>
                  </a:lnTo>
                  <a:close/>
                </a:path>
                <a:path w="1611630" h="4598034">
                  <a:moveTo>
                    <a:pt x="289763" y="3204210"/>
                  </a:moveTo>
                  <a:lnTo>
                    <a:pt x="288734" y="3204210"/>
                  </a:lnTo>
                  <a:lnTo>
                    <a:pt x="288620" y="3204032"/>
                  </a:lnTo>
                  <a:lnTo>
                    <a:pt x="288378" y="3203689"/>
                  </a:lnTo>
                  <a:lnTo>
                    <a:pt x="286651" y="3204718"/>
                  </a:lnTo>
                  <a:lnTo>
                    <a:pt x="284924" y="3202648"/>
                  </a:lnTo>
                  <a:lnTo>
                    <a:pt x="283197" y="3203168"/>
                  </a:lnTo>
                  <a:lnTo>
                    <a:pt x="283083" y="3203511"/>
                  </a:lnTo>
                  <a:lnTo>
                    <a:pt x="283019" y="3203689"/>
                  </a:lnTo>
                  <a:lnTo>
                    <a:pt x="281990" y="3204032"/>
                  </a:lnTo>
                  <a:lnTo>
                    <a:pt x="282270" y="3204210"/>
                  </a:lnTo>
                  <a:lnTo>
                    <a:pt x="282676" y="3204553"/>
                  </a:lnTo>
                  <a:lnTo>
                    <a:pt x="282740" y="3204718"/>
                  </a:lnTo>
                  <a:lnTo>
                    <a:pt x="284060" y="3208705"/>
                  </a:lnTo>
                  <a:lnTo>
                    <a:pt x="286486" y="3209213"/>
                  </a:lnTo>
                  <a:lnTo>
                    <a:pt x="288378" y="3205416"/>
                  </a:lnTo>
                  <a:lnTo>
                    <a:pt x="289179" y="3204718"/>
                  </a:lnTo>
                  <a:lnTo>
                    <a:pt x="289763" y="3204210"/>
                  </a:lnTo>
                  <a:close/>
                </a:path>
                <a:path w="1611630" h="4598034">
                  <a:moveTo>
                    <a:pt x="302564" y="556196"/>
                  </a:moveTo>
                  <a:lnTo>
                    <a:pt x="300316" y="551345"/>
                  </a:lnTo>
                  <a:lnTo>
                    <a:pt x="293230" y="550481"/>
                  </a:lnTo>
                  <a:lnTo>
                    <a:pt x="289598" y="554113"/>
                  </a:lnTo>
                  <a:lnTo>
                    <a:pt x="285445" y="552564"/>
                  </a:lnTo>
                  <a:lnTo>
                    <a:pt x="284759" y="560857"/>
                  </a:lnTo>
                  <a:lnTo>
                    <a:pt x="289941" y="560336"/>
                  </a:lnTo>
                  <a:lnTo>
                    <a:pt x="291147" y="560514"/>
                  </a:lnTo>
                  <a:lnTo>
                    <a:pt x="292366" y="559993"/>
                  </a:lnTo>
                  <a:lnTo>
                    <a:pt x="293230" y="559130"/>
                  </a:lnTo>
                  <a:lnTo>
                    <a:pt x="294259" y="565353"/>
                  </a:lnTo>
                  <a:lnTo>
                    <a:pt x="302387" y="557745"/>
                  </a:lnTo>
                  <a:lnTo>
                    <a:pt x="302564" y="556196"/>
                  </a:lnTo>
                  <a:close/>
                </a:path>
                <a:path w="1611630" h="4598034">
                  <a:moveTo>
                    <a:pt x="303250" y="578840"/>
                  </a:moveTo>
                  <a:lnTo>
                    <a:pt x="298754" y="577634"/>
                  </a:lnTo>
                  <a:lnTo>
                    <a:pt x="291325" y="578154"/>
                  </a:lnTo>
                  <a:lnTo>
                    <a:pt x="291007" y="581837"/>
                  </a:lnTo>
                  <a:lnTo>
                    <a:pt x="289598" y="579183"/>
                  </a:lnTo>
                  <a:lnTo>
                    <a:pt x="285788" y="585584"/>
                  </a:lnTo>
                  <a:lnTo>
                    <a:pt x="289420" y="586625"/>
                  </a:lnTo>
                  <a:lnTo>
                    <a:pt x="290626" y="586320"/>
                  </a:lnTo>
                  <a:lnTo>
                    <a:pt x="290283" y="590423"/>
                  </a:lnTo>
                  <a:lnTo>
                    <a:pt x="299275" y="588873"/>
                  </a:lnTo>
                  <a:lnTo>
                    <a:pt x="302387" y="586270"/>
                  </a:lnTo>
                  <a:lnTo>
                    <a:pt x="303250" y="578840"/>
                  </a:lnTo>
                  <a:close/>
                </a:path>
                <a:path w="1611630" h="4598034">
                  <a:moveTo>
                    <a:pt x="308952" y="537349"/>
                  </a:moveTo>
                  <a:lnTo>
                    <a:pt x="306882" y="535266"/>
                  </a:lnTo>
                  <a:lnTo>
                    <a:pt x="307060" y="532853"/>
                  </a:lnTo>
                  <a:lnTo>
                    <a:pt x="304812" y="534581"/>
                  </a:lnTo>
                  <a:lnTo>
                    <a:pt x="303949" y="533882"/>
                  </a:lnTo>
                  <a:lnTo>
                    <a:pt x="302221" y="532333"/>
                  </a:lnTo>
                  <a:lnTo>
                    <a:pt x="300139" y="537171"/>
                  </a:lnTo>
                  <a:lnTo>
                    <a:pt x="302044" y="537870"/>
                  </a:lnTo>
                  <a:lnTo>
                    <a:pt x="301180" y="539762"/>
                  </a:lnTo>
                  <a:lnTo>
                    <a:pt x="304114" y="540461"/>
                  </a:lnTo>
                  <a:lnTo>
                    <a:pt x="304634" y="538378"/>
                  </a:lnTo>
                  <a:lnTo>
                    <a:pt x="306019" y="538035"/>
                  </a:lnTo>
                  <a:lnTo>
                    <a:pt x="307060" y="537692"/>
                  </a:lnTo>
                  <a:lnTo>
                    <a:pt x="308952" y="537349"/>
                  </a:lnTo>
                  <a:close/>
                </a:path>
                <a:path w="1611630" h="4598034">
                  <a:moveTo>
                    <a:pt x="310172" y="501561"/>
                  </a:moveTo>
                  <a:lnTo>
                    <a:pt x="305676" y="500862"/>
                  </a:lnTo>
                  <a:lnTo>
                    <a:pt x="302387" y="496722"/>
                  </a:lnTo>
                  <a:lnTo>
                    <a:pt x="299618" y="502945"/>
                  </a:lnTo>
                  <a:lnTo>
                    <a:pt x="302907" y="505015"/>
                  </a:lnTo>
                  <a:lnTo>
                    <a:pt x="307403" y="507085"/>
                  </a:lnTo>
                  <a:lnTo>
                    <a:pt x="310172" y="501561"/>
                  </a:lnTo>
                  <a:close/>
                </a:path>
                <a:path w="1611630" h="4598034">
                  <a:moveTo>
                    <a:pt x="320890" y="559650"/>
                  </a:moveTo>
                  <a:lnTo>
                    <a:pt x="317601" y="557060"/>
                  </a:lnTo>
                  <a:lnTo>
                    <a:pt x="315874" y="556539"/>
                  </a:lnTo>
                  <a:lnTo>
                    <a:pt x="312585" y="556018"/>
                  </a:lnTo>
                  <a:lnTo>
                    <a:pt x="312242" y="559130"/>
                  </a:lnTo>
                  <a:lnTo>
                    <a:pt x="312293" y="559371"/>
                  </a:lnTo>
                  <a:lnTo>
                    <a:pt x="306362" y="558266"/>
                  </a:lnTo>
                  <a:lnTo>
                    <a:pt x="304634" y="559130"/>
                  </a:lnTo>
                  <a:lnTo>
                    <a:pt x="299097" y="563283"/>
                  </a:lnTo>
                  <a:lnTo>
                    <a:pt x="301866" y="565353"/>
                  </a:lnTo>
                  <a:lnTo>
                    <a:pt x="301345" y="565696"/>
                  </a:lnTo>
                  <a:lnTo>
                    <a:pt x="301701" y="566051"/>
                  </a:lnTo>
                  <a:lnTo>
                    <a:pt x="302221" y="566394"/>
                  </a:lnTo>
                  <a:lnTo>
                    <a:pt x="302729" y="566216"/>
                  </a:lnTo>
                  <a:lnTo>
                    <a:pt x="307771" y="569150"/>
                  </a:lnTo>
                  <a:lnTo>
                    <a:pt x="305333" y="574344"/>
                  </a:lnTo>
                  <a:lnTo>
                    <a:pt x="313804" y="572096"/>
                  </a:lnTo>
                  <a:lnTo>
                    <a:pt x="315531" y="571233"/>
                  </a:lnTo>
                  <a:lnTo>
                    <a:pt x="317436" y="570547"/>
                  </a:lnTo>
                  <a:lnTo>
                    <a:pt x="315874" y="568985"/>
                  </a:lnTo>
                  <a:lnTo>
                    <a:pt x="317436" y="565696"/>
                  </a:lnTo>
                  <a:lnTo>
                    <a:pt x="319328" y="563105"/>
                  </a:lnTo>
                  <a:lnTo>
                    <a:pt x="317779" y="561200"/>
                  </a:lnTo>
                  <a:lnTo>
                    <a:pt x="320890" y="559650"/>
                  </a:lnTo>
                  <a:close/>
                </a:path>
                <a:path w="1611630" h="4598034">
                  <a:moveTo>
                    <a:pt x="321754" y="595096"/>
                  </a:moveTo>
                  <a:lnTo>
                    <a:pt x="316560" y="592150"/>
                  </a:lnTo>
                  <a:lnTo>
                    <a:pt x="313626" y="593191"/>
                  </a:lnTo>
                  <a:lnTo>
                    <a:pt x="313969" y="590600"/>
                  </a:lnTo>
                  <a:lnTo>
                    <a:pt x="313969" y="589381"/>
                  </a:lnTo>
                  <a:lnTo>
                    <a:pt x="314667" y="581431"/>
                  </a:lnTo>
                  <a:lnTo>
                    <a:pt x="303428" y="586790"/>
                  </a:lnTo>
                  <a:lnTo>
                    <a:pt x="302044" y="590423"/>
                  </a:lnTo>
                  <a:lnTo>
                    <a:pt x="305155" y="594575"/>
                  </a:lnTo>
                  <a:lnTo>
                    <a:pt x="306197" y="591286"/>
                  </a:lnTo>
                  <a:lnTo>
                    <a:pt x="309308" y="593191"/>
                  </a:lnTo>
                  <a:lnTo>
                    <a:pt x="310515" y="596303"/>
                  </a:lnTo>
                  <a:lnTo>
                    <a:pt x="321754" y="595096"/>
                  </a:lnTo>
                  <a:close/>
                </a:path>
                <a:path w="1611630" h="4598034">
                  <a:moveTo>
                    <a:pt x="323303" y="549973"/>
                  </a:moveTo>
                  <a:lnTo>
                    <a:pt x="318465" y="548932"/>
                  </a:lnTo>
                  <a:lnTo>
                    <a:pt x="314312" y="549275"/>
                  </a:lnTo>
                  <a:lnTo>
                    <a:pt x="315010" y="544093"/>
                  </a:lnTo>
                  <a:lnTo>
                    <a:pt x="312940" y="543394"/>
                  </a:lnTo>
                  <a:lnTo>
                    <a:pt x="310515" y="544436"/>
                  </a:lnTo>
                  <a:lnTo>
                    <a:pt x="307746" y="549452"/>
                  </a:lnTo>
                  <a:lnTo>
                    <a:pt x="308089" y="552386"/>
                  </a:lnTo>
                  <a:lnTo>
                    <a:pt x="308787" y="557403"/>
                  </a:lnTo>
                  <a:lnTo>
                    <a:pt x="313105" y="550481"/>
                  </a:lnTo>
                  <a:lnTo>
                    <a:pt x="315874" y="556539"/>
                  </a:lnTo>
                  <a:lnTo>
                    <a:pt x="319163" y="556882"/>
                  </a:lnTo>
                  <a:lnTo>
                    <a:pt x="323303" y="549973"/>
                  </a:lnTo>
                  <a:close/>
                </a:path>
                <a:path w="1611630" h="4598034">
                  <a:moveTo>
                    <a:pt x="323672" y="534111"/>
                  </a:moveTo>
                  <a:lnTo>
                    <a:pt x="320713" y="530428"/>
                  </a:lnTo>
                  <a:lnTo>
                    <a:pt x="318300" y="530771"/>
                  </a:lnTo>
                  <a:lnTo>
                    <a:pt x="315188" y="535266"/>
                  </a:lnTo>
                  <a:lnTo>
                    <a:pt x="315696" y="537349"/>
                  </a:lnTo>
                  <a:lnTo>
                    <a:pt x="319747" y="540562"/>
                  </a:lnTo>
                  <a:lnTo>
                    <a:pt x="322872" y="538492"/>
                  </a:lnTo>
                  <a:lnTo>
                    <a:pt x="323672" y="534111"/>
                  </a:lnTo>
                  <a:close/>
                </a:path>
                <a:path w="1611630" h="4598034">
                  <a:moveTo>
                    <a:pt x="330746" y="544957"/>
                  </a:moveTo>
                  <a:lnTo>
                    <a:pt x="329018" y="543915"/>
                  </a:lnTo>
                  <a:lnTo>
                    <a:pt x="329018" y="542709"/>
                  </a:lnTo>
                  <a:lnTo>
                    <a:pt x="326072" y="540461"/>
                  </a:lnTo>
                  <a:lnTo>
                    <a:pt x="325234" y="548132"/>
                  </a:lnTo>
                  <a:lnTo>
                    <a:pt x="324866" y="548068"/>
                  </a:lnTo>
                  <a:lnTo>
                    <a:pt x="324688" y="550316"/>
                  </a:lnTo>
                  <a:lnTo>
                    <a:pt x="324688" y="552043"/>
                  </a:lnTo>
                  <a:lnTo>
                    <a:pt x="326415" y="551865"/>
                  </a:lnTo>
                  <a:lnTo>
                    <a:pt x="327291" y="552564"/>
                  </a:lnTo>
                  <a:lnTo>
                    <a:pt x="327799" y="551700"/>
                  </a:lnTo>
                  <a:lnTo>
                    <a:pt x="328320" y="551002"/>
                  </a:lnTo>
                  <a:lnTo>
                    <a:pt x="328841" y="550138"/>
                  </a:lnTo>
                  <a:lnTo>
                    <a:pt x="328155" y="548589"/>
                  </a:lnTo>
                  <a:lnTo>
                    <a:pt x="325602" y="548195"/>
                  </a:lnTo>
                  <a:lnTo>
                    <a:pt x="328841" y="546341"/>
                  </a:lnTo>
                  <a:lnTo>
                    <a:pt x="330746" y="544957"/>
                  </a:lnTo>
                  <a:close/>
                </a:path>
                <a:path w="1611630" h="4598034">
                  <a:moveTo>
                    <a:pt x="332473" y="561378"/>
                  </a:moveTo>
                  <a:lnTo>
                    <a:pt x="328155" y="564311"/>
                  </a:lnTo>
                  <a:lnTo>
                    <a:pt x="327456" y="566051"/>
                  </a:lnTo>
                  <a:lnTo>
                    <a:pt x="324167" y="569163"/>
                  </a:lnTo>
                  <a:lnTo>
                    <a:pt x="326593" y="570369"/>
                  </a:lnTo>
                  <a:lnTo>
                    <a:pt x="331609" y="571576"/>
                  </a:lnTo>
                  <a:lnTo>
                    <a:pt x="332473" y="561378"/>
                  </a:lnTo>
                  <a:close/>
                </a:path>
                <a:path w="1611630" h="4598034">
                  <a:moveTo>
                    <a:pt x="332651" y="560514"/>
                  </a:moveTo>
                  <a:lnTo>
                    <a:pt x="330047" y="558444"/>
                  </a:lnTo>
                  <a:lnTo>
                    <a:pt x="328498" y="557923"/>
                  </a:lnTo>
                  <a:lnTo>
                    <a:pt x="326415" y="559993"/>
                  </a:lnTo>
                  <a:lnTo>
                    <a:pt x="327113" y="562241"/>
                  </a:lnTo>
                  <a:lnTo>
                    <a:pt x="330047" y="561721"/>
                  </a:lnTo>
                  <a:lnTo>
                    <a:pt x="332651" y="560514"/>
                  </a:lnTo>
                  <a:close/>
                </a:path>
                <a:path w="1611630" h="4598034">
                  <a:moveTo>
                    <a:pt x="337832" y="556361"/>
                  </a:moveTo>
                  <a:lnTo>
                    <a:pt x="337489" y="555155"/>
                  </a:lnTo>
                  <a:lnTo>
                    <a:pt x="336626" y="550481"/>
                  </a:lnTo>
                  <a:lnTo>
                    <a:pt x="330403" y="558609"/>
                  </a:lnTo>
                  <a:lnTo>
                    <a:pt x="336270" y="557745"/>
                  </a:lnTo>
                  <a:lnTo>
                    <a:pt x="337832" y="557580"/>
                  </a:lnTo>
                  <a:lnTo>
                    <a:pt x="337832" y="556361"/>
                  </a:lnTo>
                  <a:close/>
                </a:path>
                <a:path w="1611630" h="4598034">
                  <a:moveTo>
                    <a:pt x="338874" y="578319"/>
                  </a:moveTo>
                  <a:lnTo>
                    <a:pt x="336626" y="577799"/>
                  </a:lnTo>
                  <a:lnTo>
                    <a:pt x="335064" y="577799"/>
                  </a:lnTo>
                  <a:lnTo>
                    <a:pt x="334543" y="579526"/>
                  </a:lnTo>
                  <a:lnTo>
                    <a:pt x="333514" y="580402"/>
                  </a:lnTo>
                  <a:lnTo>
                    <a:pt x="335407" y="582129"/>
                  </a:lnTo>
                  <a:lnTo>
                    <a:pt x="336626" y="581609"/>
                  </a:lnTo>
                  <a:lnTo>
                    <a:pt x="338874" y="578319"/>
                  </a:lnTo>
                  <a:close/>
                </a:path>
                <a:path w="1611630" h="4598034">
                  <a:moveTo>
                    <a:pt x="341985" y="592848"/>
                  </a:moveTo>
                  <a:lnTo>
                    <a:pt x="341122" y="589038"/>
                  </a:lnTo>
                  <a:lnTo>
                    <a:pt x="337654" y="589902"/>
                  </a:lnTo>
                  <a:lnTo>
                    <a:pt x="335762" y="590600"/>
                  </a:lnTo>
                  <a:lnTo>
                    <a:pt x="337312" y="594575"/>
                  </a:lnTo>
                  <a:lnTo>
                    <a:pt x="338175" y="594398"/>
                  </a:lnTo>
                  <a:lnTo>
                    <a:pt x="341985" y="592848"/>
                  </a:lnTo>
                  <a:close/>
                </a:path>
                <a:path w="1611630" h="4598034">
                  <a:moveTo>
                    <a:pt x="342493" y="539940"/>
                  </a:moveTo>
                  <a:lnTo>
                    <a:pt x="336448" y="540981"/>
                  </a:lnTo>
                  <a:lnTo>
                    <a:pt x="335927" y="542531"/>
                  </a:lnTo>
                  <a:lnTo>
                    <a:pt x="332651" y="542709"/>
                  </a:lnTo>
                  <a:lnTo>
                    <a:pt x="334022" y="544779"/>
                  </a:lnTo>
                  <a:lnTo>
                    <a:pt x="336791" y="549795"/>
                  </a:lnTo>
                  <a:lnTo>
                    <a:pt x="342493" y="539940"/>
                  </a:lnTo>
                  <a:close/>
                </a:path>
                <a:path w="1611630" h="4598034">
                  <a:moveTo>
                    <a:pt x="342671" y="571754"/>
                  </a:moveTo>
                  <a:lnTo>
                    <a:pt x="341464" y="570712"/>
                  </a:lnTo>
                  <a:lnTo>
                    <a:pt x="340423" y="570191"/>
                  </a:lnTo>
                  <a:lnTo>
                    <a:pt x="339039" y="568807"/>
                  </a:lnTo>
                  <a:lnTo>
                    <a:pt x="338175" y="570890"/>
                  </a:lnTo>
                  <a:lnTo>
                    <a:pt x="336270" y="572617"/>
                  </a:lnTo>
                  <a:lnTo>
                    <a:pt x="333857" y="574522"/>
                  </a:lnTo>
                  <a:lnTo>
                    <a:pt x="337654" y="576072"/>
                  </a:lnTo>
                  <a:lnTo>
                    <a:pt x="338353" y="576072"/>
                  </a:lnTo>
                  <a:lnTo>
                    <a:pt x="338518" y="574001"/>
                  </a:lnTo>
                  <a:lnTo>
                    <a:pt x="342671" y="571754"/>
                  </a:lnTo>
                  <a:close/>
                </a:path>
                <a:path w="1611630" h="4598034">
                  <a:moveTo>
                    <a:pt x="344576" y="578840"/>
                  </a:moveTo>
                  <a:lnTo>
                    <a:pt x="339737" y="580224"/>
                  </a:lnTo>
                  <a:lnTo>
                    <a:pt x="336448" y="582129"/>
                  </a:lnTo>
                  <a:lnTo>
                    <a:pt x="335407" y="588175"/>
                  </a:lnTo>
                  <a:lnTo>
                    <a:pt x="340258" y="587489"/>
                  </a:lnTo>
                  <a:lnTo>
                    <a:pt x="343877" y="586270"/>
                  </a:lnTo>
                  <a:lnTo>
                    <a:pt x="344576" y="578840"/>
                  </a:lnTo>
                  <a:close/>
                </a:path>
                <a:path w="1611630" h="4598034">
                  <a:moveTo>
                    <a:pt x="346646" y="558787"/>
                  </a:moveTo>
                  <a:lnTo>
                    <a:pt x="344055" y="556704"/>
                  </a:lnTo>
                  <a:lnTo>
                    <a:pt x="341464" y="558609"/>
                  </a:lnTo>
                  <a:lnTo>
                    <a:pt x="343014" y="561378"/>
                  </a:lnTo>
                  <a:lnTo>
                    <a:pt x="344055" y="563803"/>
                  </a:lnTo>
                  <a:lnTo>
                    <a:pt x="346481" y="560171"/>
                  </a:lnTo>
                  <a:lnTo>
                    <a:pt x="346646" y="558787"/>
                  </a:lnTo>
                  <a:close/>
                </a:path>
                <a:path w="1611630" h="4598034">
                  <a:moveTo>
                    <a:pt x="390499" y="3003131"/>
                  </a:moveTo>
                  <a:lnTo>
                    <a:pt x="390385" y="3002610"/>
                  </a:lnTo>
                  <a:lnTo>
                    <a:pt x="390042" y="3001746"/>
                  </a:lnTo>
                  <a:lnTo>
                    <a:pt x="389699" y="3001226"/>
                  </a:lnTo>
                  <a:lnTo>
                    <a:pt x="389826" y="3001924"/>
                  </a:lnTo>
                  <a:lnTo>
                    <a:pt x="389953" y="3002610"/>
                  </a:lnTo>
                  <a:lnTo>
                    <a:pt x="390042" y="3003131"/>
                  </a:lnTo>
                  <a:lnTo>
                    <a:pt x="390499" y="3003131"/>
                  </a:lnTo>
                  <a:close/>
                </a:path>
                <a:path w="1611630" h="4598034">
                  <a:moveTo>
                    <a:pt x="391883" y="3003651"/>
                  </a:moveTo>
                  <a:lnTo>
                    <a:pt x="391083" y="3003131"/>
                  </a:lnTo>
                  <a:lnTo>
                    <a:pt x="390817" y="3003651"/>
                  </a:lnTo>
                  <a:lnTo>
                    <a:pt x="391883" y="3003651"/>
                  </a:lnTo>
                  <a:close/>
                </a:path>
                <a:path w="1611630" h="4598034">
                  <a:moveTo>
                    <a:pt x="392811" y="2884703"/>
                  </a:moveTo>
                  <a:lnTo>
                    <a:pt x="392341" y="2882798"/>
                  </a:lnTo>
                  <a:lnTo>
                    <a:pt x="392099" y="2881731"/>
                  </a:lnTo>
                  <a:lnTo>
                    <a:pt x="391426" y="2882798"/>
                  </a:lnTo>
                  <a:lnTo>
                    <a:pt x="392811" y="2884703"/>
                  </a:lnTo>
                  <a:close/>
                </a:path>
                <a:path w="1611630" h="4598034">
                  <a:moveTo>
                    <a:pt x="393458" y="2879598"/>
                  </a:moveTo>
                  <a:lnTo>
                    <a:pt x="391947" y="2881236"/>
                  </a:lnTo>
                  <a:lnTo>
                    <a:pt x="392099" y="2881731"/>
                  </a:lnTo>
                  <a:lnTo>
                    <a:pt x="393458" y="2879598"/>
                  </a:lnTo>
                  <a:close/>
                </a:path>
                <a:path w="1611630" h="4598034">
                  <a:moveTo>
                    <a:pt x="393687" y="2879344"/>
                  </a:moveTo>
                  <a:lnTo>
                    <a:pt x="393458" y="2879598"/>
                  </a:lnTo>
                  <a:lnTo>
                    <a:pt x="393687" y="2879344"/>
                  </a:lnTo>
                  <a:close/>
                </a:path>
                <a:path w="1611630" h="4598034">
                  <a:moveTo>
                    <a:pt x="394195" y="3005378"/>
                  </a:moveTo>
                  <a:lnTo>
                    <a:pt x="393395" y="3003131"/>
                  </a:lnTo>
                  <a:lnTo>
                    <a:pt x="393204" y="3002915"/>
                  </a:lnTo>
                  <a:lnTo>
                    <a:pt x="393141" y="3003131"/>
                  </a:lnTo>
                  <a:lnTo>
                    <a:pt x="392988" y="3003651"/>
                  </a:lnTo>
                  <a:lnTo>
                    <a:pt x="391883" y="3003651"/>
                  </a:lnTo>
                  <a:lnTo>
                    <a:pt x="394195" y="3005378"/>
                  </a:lnTo>
                  <a:close/>
                </a:path>
                <a:path w="1611630" h="4598034">
                  <a:moveTo>
                    <a:pt x="394538" y="2876575"/>
                  </a:moveTo>
                  <a:lnTo>
                    <a:pt x="392468" y="2876575"/>
                  </a:lnTo>
                  <a:lnTo>
                    <a:pt x="389458" y="2878912"/>
                  </a:lnTo>
                  <a:lnTo>
                    <a:pt x="391883" y="2879166"/>
                  </a:lnTo>
                  <a:lnTo>
                    <a:pt x="393852" y="2879166"/>
                  </a:lnTo>
                  <a:lnTo>
                    <a:pt x="393915" y="2878912"/>
                  </a:lnTo>
                  <a:lnTo>
                    <a:pt x="394538" y="2876575"/>
                  </a:lnTo>
                  <a:close/>
                </a:path>
                <a:path w="1611630" h="4598034">
                  <a:moveTo>
                    <a:pt x="398691" y="614807"/>
                  </a:moveTo>
                  <a:lnTo>
                    <a:pt x="396265" y="610819"/>
                  </a:lnTo>
                  <a:lnTo>
                    <a:pt x="395579" y="605459"/>
                  </a:lnTo>
                  <a:lnTo>
                    <a:pt x="388493" y="612559"/>
                  </a:lnTo>
                  <a:lnTo>
                    <a:pt x="390042" y="614451"/>
                  </a:lnTo>
                  <a:lnTo>
                    <a:pt x="392988" y="616356"/>
                  </a:lnTo>
                  <a:lnTo>
                    <a:pt x="398691" y="614807"/>
                  </a:lnTo>
                  <a:close/>
                </a:path>
                <a:path w="1611630" h="4598034">
                  <a:moveTo>
                    <a:pt x="419442" y="2827820"/>
                  </a:moveTo>
                  <a:lnTo>
                    <a:pt x="419265" y="2827985"/>
                  </a:lnTo>
                  <a:lnTo>
                    <a:pt x="419442" y="2828163"/>
                  </a:lnTo>
                  <a:lnTo>
                    <a:pt x="419442" y="2827820"/>
                  </a:lnTo>
                  <a:close/>
                </a:path>
                <a:path w="1611630" h="4598034">
                  <a:moveTo>
                    <a:pt x="421170" y="612203"/>
                  </a:moveTo>
                  <a:lnTo>
                    <a:pt x="413727" y="614972"/>
                  </a:lnTo>
                  <a:lnTo>
                    <a:pt x="416839" y="617054"/>
                  </a:lnTo>
                  <a:lnTo>
                    <a:pt x="418566" y="617740"/>
                  </a:lnTo>
                  <a:lnTo>
                    <a:pt x="419087" y="615835"/>
                  </a:lnTo>
                  <a:lnTo>
                    <a:pt x="419785" y="614807"/>
                  </a:lnTo>
                  <a:lnTo>
                    <a:pt x="421170" y="612203"/>
                  </a:lnTo>
                  <a:close/>
                </a:path>
                <a:path w="1611630" h="4598034">
                  <a:moveTo>
                    <a:pt x="435102" y="616623"/>
                  </a:moveTo>
                  <a:lnTo>
                    <a:pt x="434568" y="613156"/>
                  </a:lnTo>
                  <a:lnTo>
                    <a:pt x="431177" y="611771"/>
                  </a:lnTo>
                  <a:lnTo>
                    <a:pt x="426351" y="614286"/>
                  </a:lnTo>
                  <a:lnTo>
                    <a:pt x="422554" y="617397"/>
                  </a:lnTo>
                  <a:lnTo>
                    <a:pt x="425665" y="625690"/>
                  </a:lnTo>
                  <a:lnTo>
                    <a:pt x="431368" y="620331"/>
                  </a:lnTo>
                  <a:lnTo>
                    <a:pt x="435102" y="616623"/>
                  </a:lnTo>
                  <a:close/>
                </a:path>
                <a:path w="1611630" h="4598034">
                  <a:moveTo>
                    <a:pt x="441566" y="616013"/>
                  </a:moveTo>
                  <a:lnTo>
                    <a:pt x="438975" y="614972"/>
                  </a:lnTo>
                  <a:lnTo>
                    <a:pt x="437934" y="617397"/>
                  </a:lnTo>
                  <a:lnTo>
                    <a:pt x="440359" y="618261"/>
                  </a:lnTo>
                  <a:lnTo>
                    <a:pt x="441566" y="616013"/>
                  </a:lnTo>
                  <a:close/>
                </a:path>
                <a:path w="1611630" h="4598034">
                  <a:moveTo>
                    <a:pt x="477177" y="639356"/>
                  </a:moveTo>
                  <a:lnTo>
                    <a:pt x="470954" y="637108"/>
                  </a:lnTo>
                  <a:lnTo>
                    <a:pt x="468884" y="637451"/>
                  </a:lnTo>
                  <a:lnTo>
                    <a:pt x="468020" y="637971"/>
                  </a:lnTo>
                  <a:lnTo>
                    <a:pt x="468363" y="640041"/>
                  </a:lnTo>
                  <a:lnTo>
                    <a:pt x="470268" y="640740"/>
                  </a:lnTo>
                  <a:lnTo>
                    <a:pt x="472338" y="641426"/>
                  </a:lnTo>
                  <a:lnTo>
                    <a:pt x="474243" y="642124"/>
                  </a:lnTo>
                  <a:lnTo>
                    <a:pt x="477177" y="639356"/>
                  </a:lnTo>
                  <a:close/>
                </a:path>
                <a:path w="1611630" h="4598034">
                  <a:moveTo>
                    <a:pt x="1583169" y="4562614"/>
                  </a:moveTo>
                  <a:lnTo>
                    <a:pt x="1582648" y="4561408"/>
                  </a:lnTo>
                  <a:lnTo>
                    <a:pt x="1577467" y="4559681"/>
                  </a:lnTo>
                  <a:lnTo>
                    <a:pt x="1580057" y="4561751"/>
                  </a:lnTo>
                  <a:lnTo>
                    <a:pt x="1579892" y="4565040"/>
                  </a:lnTo>
                  <a:lnTo>
                    <a:pt x="1580756" y="4565383"/>
                  </a:lnTo>
                  <a:lnTo>
                    <a:pt x="1583169" y="4562614"/>
                  </a:lnTo>
                  <a:close/>
                </a:path>
                <a:path w="1611630" h="4598034">
                  <a:moveTo>
                    <a:pt x="1606689" y="4595469"/>
                  </a:moveTo>
                  <a:lnTo>
                    <a:pt x="1605648" y="4595469"/>
                  </a:lnTo>
                  <a:lnTo>
                    <a:pt x="1605991" y="4597539"/>
                  </a:lnTo>
                  <a:lnTo>
                    <a:pt x="1606689" y="4595469"/>
                  </a:lnTo>
                  <a:close/>
                </a:path>
                <a:path w="1611630" h="4598034">
                  <a:moveTo>
                    <a:pt x="1608239" y="4594949"/>
                  </a:moveTo>
                  <a:lnTo>
                    <a:pt x="1606854" y="4594949"/>
                  </a:lnTo>
                  <a:lnTo>
                    <a:pt x="1606765" y="4595241"/>
                  </a:lnTo>
                  <a:lnTo>
                    <a:pt x="1608239" y="4594949"/>
                  </a:lnTo>
                  <a:close/>
                </a:path>
                <a:path w="1611630" h="4598034">
                  <a:moveTo>
                    <a:pt x="1611350" y="4593742"/>
                  </a:moveTo>
                  <a:lnTo>
                    <a:pt x="1609801" y="4592523"/>
                  </a:lnTo>
                  <a:lnTo>
                    <a:pt x="1607896" y="4592180"/>
                  </a:lnTo>
                  <a:lnTo>
                    <a:pt x="1605991" y="4592180"/>
                  </a:lnTo>
                  <a:lnTo>
                    <a:pt x="1609102" y="4594771"/>
                  </a:lnTo>
                  <a:lnTo>
                    <a:pt x="1609877" y="4594771"/>
                  </a:lnTo>
                  <a:lnTo>
                    <a:pt x="1611350" y="459374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5309914" y="5414085"/>
              <a:ext cx="262255" cy="621665"/>
            </a:xfrm>
            <a:custGeom>
              <a:avLst/>
              <a:gdLst/>
              <a:ahLst/>
              <a:cxnLst/>
              <a:rect l="l" t="t" r="r" b="b"/>
              <a:pathLst>
                <a:path w="262255" h="621664">
                  <a:moveTo>
                    <a:pt x="2933" y="57391"/>
                  </a:moveTo>
                  <a:lnTo>
                    <a:pt x="165" y="56527"/>
                  </a:lnTo>
                  <a:lnTo>
                    <a:pt x="165" y="56883"/>
                  </a:lnTo>
                  <a:lnTo>
                    <a:pt x="0" y="57391"/>
                  </a:lnTo>
                  <a:lnTo>
                    <a:pt x="0" y="57569"/>
                  </a:lnTo>
                  <a:lnTo>
                    <a:pt x="342" y="59131"/>
                  </a:lnTo>
                  <a:lnTo>
                    <a:pt x="2247" y="58432"/>
                  </a:lnTo>
                  <a:lnTo>
                    <a:pt x="2933" y="57391"/>
                  </a:lnTo>
                  <a:close/>
                </a:path>
                <a:path w="262255" h="621664">
                  <a:moveTo>
                    <a:pt x="8293" y="39420"/>
                  </a:moveTo>
                  <a:lnTo>
                    <a:pt x="7086" y="38201"/>
                  </a:lnTo>
                  <a:lnTo>
                    <a:pt x="6223" y="36817"/>
                  </a:lnTo>
                  <a:lnTo>
                    <a:pt x="3276" y="38379"/>
                  </a:lnTo>
                  <a:lnTo>
                    <a:pt x="4495" y="39763"/>
                  </a:lnTo>
                  <a:lnTo>
                    <a:pt x="5181" y="41148"/>
                  </a:lnTo>
                  <a:lnTo>
                    <a:pt x="8293" y="39420"/>
                  </a:lnTo>
                  <a:close/>
                </a:path>
                <a:path w="262255" h="621664">
                  <a:moveTo>
                    <a:pt x="12623" y="42875"/>
                  </a:moveTo>
                  <a:lnTo>
                    <a:pt x="10020" y="42176"/>
                  </a:lnTo>
                  <a:lnTo>
                    <a:pt x="6388" y="46329"/>
                  </a:lnTo>
                  <a:lnTo>
                    <a:pt x="12446" y="47028"/>
                  </a:lnTo>
                  <a:lnTo>
                    <a:pt x="12623" y="42875"/>
                  </a:lnTo>
                  <a:close/>
                </a:path>
                <a:path w="262255" h="621664">
                  <a:moveTo>
                    <a:pt x="23507" y="57226"/>
                  </a:moveTo>
                  <a:lnTo>
                    <a:pt x="20916" y="54800"/>
                  </a:lnTo>
                  <a:lnTo>
                    <a:pt x="19189" y="56007"/>
                  </a:lnTo>
                  <a:lnTo>
                    <a:pt x="17284" y="57569"/>
                  </a:lnTo>
                  <a:lnTo>
                    <a:pt x="20053" y="60159"/>
                  </a:lnTo>
                  <a:lnTo>
                    <a:pt x="21602" y="58775"/>
                  </a:lnTo>
                  <a:lnTo>
                    <a:pt x="23507" y="57226"/>
                  </a:lnTo>
                  <a:close/>
                </a:path>
                <a:path w="262255" h="621664">
                  <a:moveTo>
                    <a:pt x="25412" y="33540"/>
                  </a:moveTo>
                  <a:lnTo>
                    <a:pt x="21259" y="31292"/>
                  </a:lnTo>
                  <a:lnTo>
                    <a:pt x="17627" y="34061"/>
                  </a:lnTo>
                  <a:lnTo>
                    <a:pt x="14693" y="35610"/>
                  </a:lnTo>
                  <a:lnTo>
                    <a:pt x="19354" y="38557"/>
                  </a:lnTo>
                  <a:lnTo>
                    <a:pt x="20916" y="36131"/>
                  </a:lnTo>
                  <a:lnTo>
                    <a:pt x="25412" y="33540"/>
                  </a:lnTo>
                  <a:close/>
                </a:path>
                <a:path w="262255" h="621664">
                  <a:moveTo>
                    <a:pt x="26962" y="23342"/>
                  </a:moveTo>
                  <a:lnTo>
                    <a:pt x="24371" y="22821"/>
                  </a:lnTo>
                  <a:lnTo>
                    <a:pt x="23164" y="23342"/>
                  </a:lnTo>
                  <a:lnTo>
                    <a:pt x="23850" y="25069"/>
                  </a:lnTo>
                  <a:lnTo>
                    <a:pt x="25412" y="24549"/>
                  </a:lnTo>
                  <a:lnTo>
                    <a:pt x="25933" y="24371"/>
                  </a:lnTo>
                  <a:lnTo>
                    <a:pt x="26962" y="23342"/>
                  </a:lnTo>
                  <a:close/>
                </a:path>
                <a:path w="262255" h="621664">
                  <a:moveTo>
                    <a:pt x="28181" y="0"/>
                  </a:moveTo>
                  <a:lnTo>
                    <a:pt x="25069" y="165"/>
                  </a:lnTo>
                  <a:lnTo>
                    <a:pt x="24028" y="0"/>
                  </a:lnTo>
                  <a:lnTo>
                    <a:pt x="23507" y="1384"/>
                  </a:lnTo>
                  <a:lnTo>
                    <a:pt x="24549" y="2413"/>
                  </a:lnTo>
                  <a:lnTo>
                    <a:pt x="26098" y="1549"/>
                  </a:lnTo>
                  <a:lnTo>
                    <a:pt x="28181" y="0"/>
                  </a:lnTo>
                  <a:close/>
                </a:path>
                <a:path w="262255" h="621664">
                  <a:moveTo>
                    <a:pt x="32156" y="10718"/>
                  </a:moveTo>
                  <a:lnTo>
                    <a:pt x="25755" y="12103"/>
                  </a:lnTo>
                  <a:lnTo>
                    <a:pt x="23685" y="11747"/>
                  </a:lnTo>
                  <a:lnTo>
                    <a:pt x="17983" y="14351"/>
                  </a:lnTo>
                  <a:lnTo>
                    <a:pt x="21094" y="15900"/>
                  </a:lnTo>
                  <a:lnTo>
                    <a:pt x="25412" y="19011"/>
                  </a:lnTo>
                  <a:lnTo>
                    <a:pt x="32156" y="10718"/>
                  </a:lnTo>
                  <a:close/>
                </a:path>
                <a:path w="262255" h="621664">
                  <a:moveTo>
                    <a:pt x="33883" y="391426"/>
                  </a:moveTo>
                  <a:lnTo>
                    <a:pt x="33362" y="391083"/>
                  </a:lnTo>
                  <a:lnTo>
                    <a:pt x="32677" y="390385"/>
                  </a:lnTo>
                  <a:lnTo>
                    <a:pt x="31978" y="390563"/>
                  </a:lnTo>
                  <a:lnTo>
                    <a:pt x="31635" y="390728"/>
                  </a:lnTo>
                  <a:lnTo>
                    <a:pt x="31115" y="390906"/>
                  </a:lnTo>
                  <a:lnTo>
                    <a:pt x="31635" y="391426"/>
                  </a:lnTo>
                  <a:lnTo>
                    <a:pt x="32156" y="391769"/>
                  </a:lnTo>
                  <a:lnTo>
                    <a:pt x="32677" y="391947"/>
                  </a:lnTo>
                  <a:lnTo>
                    <a:pt x="33020" y="392112"/>
                  </a:lnTo>
                  <a:lnTo>
                    <a:pt x="33540" y="391591"/>
                  </a:lnTo>
                  <a:lnTo>
                    <a:pt x="33883" y="391426"/>
                  </a:lnTo>
                  <a:close/>
                </a:path>
                <a:path w="262255" h="621664">
                  <a:moveTo>
                    <a:pt x="45300" y="45986"/>
                  </a:moveTo>
                  <a:lnTo>
                    <a:pt x="44780" y="42176"/>
                  </a:lnTo>
                  <a:lnTo>
                    <a:pt x="43053" y="39243"/>
                  </a:lnTo>
                  <a:lnTo>
                    <a:pt x="34061" y="39585"/>
                  </a:lnTo>
                  <a:lnTo>
                    <a:pt x="35953" y="44602"/>
                  </a:lnTo>
                  <a:lnTo>
                    <a:pt x="37172" y="49441"/>
                  </a:lnTo>
                  <a:lnTo>
                    <a:pt x="45300" y="45986"/>
                  </a:lnTo>
                  <a:close/>
                </a:path>
                <a:path w="262255" h="621664">
                  <a:moveTo>
                    <a:pt x="52997" y="390906"/>
                  </a:moveTo>
                  <a:lnTo>
                    <a:pt x="52362" y="390906"/>
                  </a:lnTo>
                  <a:lnTo>
                    <a:pt x="49441" y="390385"/>
                  </a:lnTo>
                  <a:lnTo>
                    <a:pt x="49276" y="389864"/>
                  </a:lnTo>
                  <a:lnTo>
                    <a:pt x="48920" y="389521"/>
                  </a:lnTo>
                  <a:lnTo>
                    <a:pt x="48755" y="389178"/>
                  </a:lnTo>
                  <a:lnTo>
                    <a:pt x="49784" y="388137"/>
                  </a:lnTo>
                  <a:lnTo>
                    <a:pt x="49822" y="387959"/>
                  </a:lnTo>
                  <a:lnTo>
                    <a:pt x="50063" y="386930"/>
                  </a:lnTo>
                  <a:lnTo>
                    <a:pt x="49999" y="385368"/>
                  </a:lnTo>
                  <a:lnTo>
                    <a:pt x="50533" y="380555"/>
                  </a:lnTo>
                  <a:lnTo>
                    <a:pt x="44843" y="379704"/>
                  </a:lnTo>
                  <a:lnTo>
                    <a:pt x="40017" y="381774"/>
                  </a:lnTo>
                  <a:lnTo>
                    <a:pt x="43218" y="385368"/>
                  </a:lnTo>
                  <a:lnTo>
                    <a:pt x="43103" y="385711"/>
                  </a:lnTo>
                  <a:lnTo>
                    <a:pt x="42354" y="387959"/>
                  </a:lnTo>
                  <a:lnTo>
                    <a:pt x="40449" y="386930"/>
                  </a:lnTo>
                  <a:lnTo>
                    <a:pt x="40284" y="386880"/>
                  </a:lnTo>
                  <a:lnTo>
                    <a:pt x="40284" y="389864"/>
                  </a:lnTo>
                  <a:lnTo>
                    <a:pt x="39243" y="390906"/>
                  </a:lnTo>
                  <a:lnTo>
                    <a:pt x="38849" y="390906"/>
                  </a:lnTo>
                  <a:lnTo>
                    <a:pt x="40284" y="389864"/>
                  </a:lnTo>
                  <a:lnTo>
                    <a:pt x="40284" y="386880"/>
                  </a:lnTo>
                  <a:lnTo>
                    <a:pt x="38379" y="386232"/>
                  </a:lnTo>
                  <a:lnTo>
                    <a:pt x="35610" y="385711"/>
                  </a:lnTo>
                  <a:lnTo>
                    <a:pt x="35725" y="386588"/>
                  </a:lnTo>
                  <a:lnTo>
                    <a:pt x="35763" y="386930"/>
                  </a:lnTo>
                  <a:lnTo>
                    <a:pt x="36322" y="391350"/>
                  </a:lnTo>
                  <a:lnTo>
                    <a:pt x="35725" y="391350"/>
                  </a:lnTo>
                  <a:lnTo>
                    <a:pt x="36423" y="392226"/>
                  </a:lnTo>
                  <a:lnTo>
                    <a:pt x="36474" y="392633"/>
                  </a:lnTo>
                  <a:lnTo>
                    <a:pt x="36652" y="392506"/>
                  </a:lnTo>
                  <a:lnTo>
                    <a:pt x="36753" y="392633"/>
                  </a:lnTo>
                  <a:lnTo>
                    <a:pt x="37858" y="394017"/>
                  </a:lnTo>
                  <a:lnTo>
                    <a:pt x="36131" y="396608"/>
                  </a:lnTo>
                  <a:lnTo>
                    <a:pt x="40970" y="395224"/>
                  </a:lnTo>
                  <a:lnTo>
                    <a:pt x="43218" y="394360"/>
                  </a:lnTo>
                  <a:lnTo>
                    <a:pt x="44424" y="396951"/>
                  </a:lnTo>
                  <a:lnTo>
                    <a:pt x="44780" y="396608"/>
                  </a:lnTo>
                  <a:lnTo>
                    <a:pt x="45288" y="396608"/>
                  </a:lnTo>
                  <a:lnTo>
                    <a:pt x="45808" y="396443"/>
                  </a:lnTo>
                  <a:lnTo>
                    <a:pt x="49758" y="397852"/>
                  </a:lnTo>
                  <a:lnTo>
                    <a:pt x="51079" y="396443"/>
                  </a:lnTo>
                  <a:lnTo>
                    <a:pt x="52616" y="394779"/>
                  </a:lnTo>
                  <a:lnTo>
                    <a:pt x="52666" y="394360"/>
                  </a:lnTo>
                  <a:lnTo>
                    <a:pt x="52692" y="394017"/>
                  </a:lnTo>
                  <a:lnTo>
                    <a:pt x="52997" y="390906"/>
                  </a:lnTo>
                  <a:close/>
                </a:path>
                <a:path w="262255" h="621664">
                  <a:moveTo>
                    <a:pt x="66903" y="423405"/>
                  </a:moveTo>
                  <a:lnTo>
                    <a:pt x="63792" y="424268"/>
                  </a:lnTo>
                  <a:lnTo>
                    <a:pt x="62585" y="426351"/>
                  </a:lnTo>
                  <a:lnTo>
                    <a:pt x="61023" y="428244"/>
                  </a:lnTo>
                  <a:lnTo>
                    <a:pt x="65874" y="429463"/>
                  </a:lnTo>
                  <a:lnTo>
                    <a:pt x="66560" y="427215"/>
                  </a:lnTo>
                  <a:lnTo>
                    <a:pt x="66903" y="423405"/>
                  </a:lnTo>
                  <a:close/>
                </a:path>
                <a:path w="262255" h="621664">
                  <a:moveTo>
                    <a:pt x="70878" y="452628"/>
                  </a:moveTo>
                  <a:lnTo>
                    <a:pt x="66903" y="451421"/>
                  </a:lnTo>
                  <a:lnTo>
                    <a:pt x="65874" y="451243"/>
                  </a:lnTo>
                  <a:lnTo>
                    <a:pt x="65354" y="451586"/>
                  </a:lnTo>
                  <a:lnTo>
                    <a:pt x="65176" y="452285"/>
                  </a:lnTo>
                  <a:lnTo>
                    <a:pt x="63792" y="456425"/>
                  </a:lnTo>
                  <a:lnTo>
                    <a:pt x="70878" y="452628"/>
                  </a:lnTo>
                  <a:close/>
                </a:path>
                <a:path w="262255" h="621664">
                  <a:moveTo>
                    <a:pt x="74688" y="450557"/>
                  </a:moveTo>
                  <a:lnTo>
                    <a:pt x="74345" y="448818"/>
                  </a:lnTo>
                  <a:lnTo>
                    <a:pt x="71056" y="450037"/>
                  </a:lnTo>
                  <a:lnTo>
                    <a:pt x="72783" y="451243"/>
                  </a:lnTo>
                  <a:lnTo>
                    <a:pt x="73482" y="451243"/>
                  </a:lnTo>
                  <a:lnTo>
                    <a:pt x="74168" y="451421"/>
                  </a:lnTo>
                  <a:lnTo>
                    <a:pt x="74688" y="450557"/>
                  </a:lnTo>
                  <a:close/>
                </a:path>
                <a:path w="262255" h="621664">
                  <a:moveTo>
                    <a:pt x="75031" y="24714"/>
                  </a:moveTo>
                  <a:lnTo>
                    <a:pt x="72440" y="22821"/>
                  </a:lnTo>
                  <a:lnTo>
                    <a:pt x="68465" y="19354"/>
                  </a:lnTo>
                  <a:lnTo>
                    <a:pt x="67602" y="23164"/>
                  </a:lnTo>
                  <a:lnTo>
                    <a:pt x="67767" y="26619"/>
                  </a:lnTo>
                  <a:lnTo>
                    <a:pt x="68465" y="27317"/>
                  </a:lnTo>
                  <a:lnTo>
                    <a:pt x="75031" y="24714"/>
                  </a:lnTo>
                  <a:close/>
                </a:path>
                <a:path w="262255" h="621664">
                  <a:moveTo>
                    <a:pt x="93535" y="370332"/>
                  </a:moveTo>
                  <a:lnTo>
                    <a:pt x="91808" y="368427"/>
                  </a:lnTo>
                  <a:lnTo>
                    <a:pt x="89623" y="371106"/>
                  </a:lnTo>
                  <a:lnTo>
                    <a:pt x="89725" y="369989"/>
                  </a:lnTo>
                  <a:lnTo>
                    <a:pt x="86614" y="367741"/>
                  </a:lnTo>
                  <a:lnTo>
                    <a:pt x="85750" y="370852"/>
                  </a:lnTo>
                  <a:lnTo>
                    <a:pt x="83680" y="373964"/>
                  </a:lnTo>
                  <a:lnTo>
                    <a:pt x="87820" y="373100"/>
                  </a:lnTo>
                  <a:lnTo>
                    <a:pt x="89484" y="372110"/>
                  </a:lnTo>
                  <a:lnTo>
                    <a:pt x="91452" y="372237"/>
                  </a:lnTo>
                  <a:lnTo>
                    <a:pt x="92151" y="371881"/>
                  </a:lnTo>
                  <a:lnTo>
                    <a:pt x="92837" y="371017"/>
                  </a:lnTo>
                  <a:lnTo>
                    <a:pt x="93535" y="370332"/>
                  </a:lnTo>
                  <a:close/>
                </a:path>
                <a:path w="262255" h="621664">
                  <a:moveTo>
                    <a:pt x="93687" y="382600"/>
                  </a:moveTo>
                  <a:lnTo>
                    <a:pt x="91770" y="382600"/>
                  </a:lnTo>
                  <a:lnTo>
                    <a:pt x="92837" y="383819"/>
                  </a:lnTo>
                  <a:lnTo>
                    <a:pt x="93687" y="382600"/>
                  </a:lnTo>
                  <a:close/>
                </a:path>
                <a:path w="262255" h="621664">
                  <a:moveTo>
                    <a:pt x="95211" y="413677"/>
                  </a:moveTo>
                  <a:lnTo>
                    <a:pt x="95021" y="410438"/>
                  </a:lnTo>
                  <a:lnTo>
                    <a:pt x="92405" y="408901"/>
                  </a:lnTo>
                  <a:lnTo>
                    <a:pt x="88861" y="411822"/>
                  </a:lnTo>
                  <a:lnTo>
                    <a:pt x="86614" y="412686"/>
                  </a:lnTo>
                  <a:lnTo>
                    <a:pt x="84201" y="409409"/>
                  </a:lnTo>
                  <a:lnTo>
                    <a:pt x="82638" y="412000"/>
                  </a:lnTo>
                  <a:lnTo>
                    <a:pt x="82296" y="413550"/>
                  </a:lnTo>
                  <a:lnTo>
                    <a:pt x="81076" y="415632"/>
                  </a:lnTo>
                  <a:lnTo>
                    <a:pt x="79184" y="415632"/>
                  </a:lnTo>
                  <a:lnTo>
                    <a:pt x="78841" y="415112"/>
                  </a:lnTo>
                  <a:lnTo>
                    <a:pt x="78486" y="415277"/>
                  </a:lnTo>
                  <a:lnTo>
                    <a:pt x="77800" y="415455"/>
                  </a:lnTo>
                  <a:lnTo>
                    <a:pt x="75717" y="413550"/>
                  </a:lnTo>
                  <a:lnTo>
                    <a:pt x="69456" y="418223"/>
                  </a:lnTo>
                  <a:lnTo>
                    <a:pt x="72783" y="415112"/>
                  </a:lnTo>
                  <a:lnTo>
                    <a:pt x="66560" y="415112"/>
                  </a:lnTo>
                  <a:lnTo>
                    <a:pt x="64833" y="415277"/>
                  </a:lnTo>
                  <a:lnTo>
                    <a:pt x="65176" y="416496"/>
                  </a:lnTo>
                  <a:lnTo>
                    <a:pt x="64998" y="417525"/>
                  </a:lnTo>
                  <a:lnTo>
                    <a:pt x="64998" y="422376"/>
                  </a:lnTo>
                  <a:lnTo>
                    <a:pt x="68402" y="419201"/>
                  </a:lnTo>
                  <a:lnTo>
                    <a:pt x="71234" y="421855"/>
                  </a:lnTo>
                  <a:lnTo>
                    <a:pt x="71056" y="422541"/>
                  </a:lnTo>
                  <a:lnTo>
                    <a:pt x="71399" y="423240"/>
                  </a:lnTo>
                  <a:lnTo>
                    <a:pt x="71920" y="423405"/>
                  </a:lnTo>
                  <a:lnTo>
                    <a:pt x="72097" y="423926"/>
                  </a:lnTo>
                  <a:lnTo>
                    <a:pt x="72263" y="423926"/>
                  </a:lnTo>
                  <a:lnTo>
                    <a:pt x="72605" y="423583"/>
                  </a:lnTo>
                  <a:lnTo>
                    <a:pt x="73469" y="423926"/>
                  </a:lnTo>
                  <a:lnTo>
                    <a:pt x="74688" y="423926"/>
                  </a:lnTo>
                  <a:lnTo>
                    <a:pt x="75717" y="423405"/>
                  </a:lnTo>
                  <a:lnTo>
                    <a:pt x="78143" y="424789"/>
                  </a:lnTo>
                  <a:lnTo>
                    <a:pt x="82461" y="422719"/>
                  </a:lnTo>
                  <a:lnTo>
                    <a:pt x="81254" y="419430"/>
                  </a:lnTo>
                  <a:lnTo>
                    <a:pt x="82296" y="417703"/>
                  </a:lnTo>
                  <a:lnTo>
                    <a:pt x="83324" y="416318"/>
                  </a:lnTo>
                  <a:lnTo>
                    <a:pt x="84709" y="416839"/>
                  </a:lnTo>
                  <a:lnTo>
                    <a:pt x="86791" y="416318"/>
                  </a:lnTo>
                  <a:lnTo>
                    <a:pt x="88341" y="418909"/>
                  </a:lnTo>
                  <a:lnTo>
                    <a:pt x="90766" y="418909"/>
                  </a:lnTo>
                  <a:lnTo>
                    <a:pt x="88341" y="421652"/>
                  </a:lnTo>
                  <a:lnTo>
                    <a:pt x="90271" y="422592"/>
                  </a:lnTo>
                  <a:lnTo>
                    <a:pt x="92494" y="421640"/>
                  </a:lnTo>
                  <a:lnTo>
                    <a:pt x="90932" y="418744"/>
                  </a:lnTo>
                  <a:lnTo>
                    <a:pt x="93179" y="418223"/>
                  </a:lnTo>
                  <a:lnTo>
                    <a:pt x="91452" y="415798"/>
                  </a:lnTo>
                  <a:lnTo>
                    <a:pt x="95211" y="413677"/>
                  </a:lnTo>
                  <a:close/>
                </a:path>
                <a:path w="262255" h="621664">
                  <a:moveTo>
                    <a:pt x="95948" y="404736"/>
                  </a:moveTo>
                  <a:lnTo>
                    <a:pt x="94056" y="404393"/>
                  </a:lnTo>
                  <a:lnTo>
                    <a:pt x="93357" y="405599"/>
                  </a:lnTo>
                  <a:lnTo>
                    <a:pt x="93014" y="406120"/>
                  </a:lnTo>
                  <a:lnTo>
                    <a:pt x="93179" y="406806"/>
                  </a:lnTo>
                  <a:lnTo>
                    <a:pt x="93179" y="407327"/>
                  </a:lnTo>
                  <a:lnTo>
                    <a:pt x="94056" y="406806"/>
                  </a:lnTo>
                  <a:lnTo>
                    <a:pt x="94919" y="406463"/>
                  </a:lnTo>
                  <a:lnTo>
                    <a:pt x="95783" y="405942"/>
                  </a:lnTo>
                  <a:lnTo>
                    <a:pt x="95948" y="404736"/>
                  </a:lnTo>
                  <a:close/>
                </a:path>
                <a:path w="262255" h="621664">
                  <a:moveTo>
                    <a:pt x="99580" y="411302"/>
                  </a:moveTo>
                  <a:lnTo>
                    <a:pt x="99060" y="410616"/>
                  </a:lnTo>
                  <a:lnTo>
                    <a:pt x="97332" y="410438"/>
                  </a:lnTo>
                  <a:lnTo>
                    <a:pt x="96647" y="413727"/>
                  </a:lnTo>
                  <a:lnTo>
                    <a:pt x="98717" y="412521"/>
                  </a:lnTo>
                  <a:lnTo>
                    <a:pt x="99060" y="412000"/>
                  </a:lnTo>
                  <a:lnTo>
                    <a:pt x="99580" y="411302"/>
                  </a:lnTo>
                  <a:close/>
                </a:path>
                <a:path w="262255" h="621664">
                  <a:moveTo>
                    <a:pt x="100444" y="371373"/>
                  </a:moveTo>
                  <a:lnTo>
                    <a:pt x="96126" y="371881"/>
                  </a:lnTo>
                  <a:lnTo>
                    <a:pt x="95948" y="374129"/>
                  </a:lnTo>
                  <a:lnTo>
                    <a:pt x="94221" y="376897"/>
                  </a:lnTo>
                  <a:lnTo>
                    <a:pt x="98717" y="376377"/>
                  </a:lnTo>
                  <a:lnTo>
                    <a:pt x="98894" y="374307"/>
                  </a:lnTo>
                  <a:lnTo>
                    <a:pt x="100444" y="371373"/>
                  </a:lnTo>
                  <a:close/>
                </a:path>
                <a:path w="262255" h="621664">
                  <a:moveTo>
                    <a:pt x="108572" y="369468"/>
                  </a:moveTo>
                  <a:lnTo>
                    <a:pt x="108229" y="368427"/>
                  </a:lnTo>
                  <a:lnTo>
                    <a:pt x="107365" y="369125"/>
                  </a:lnTo>
                  <a:lnTo>
                    <a:pt x="106146" y="369290"/>
                  </a:lnTo>
                  <a:lnTo>
                    <a:pt x="105638" y="370332"/>
                  </a:lnTo>
                  <a:lnTo>
                    <a:pt x="106502" y="371373"/>
                  </a:lnTo>
                  <a:lnTo>
                    <a:pt x="108394" y="370852"/>
                  </a:lnTo>
                  <a:lnTo>
                    <a:pt x="108572" y="369468"/>
                  </a:lnTo>
                  <a:close/>
                </a:path>
                <a:path w="262255" h="621664">
                  <a:moveTo>
                    <a:pt x="109778" y="361162"/>
                  </a:moveTo>
                  <a:lnTo>
                    <a:pt x="108051" y="360299"/>
                  </a:lnTo>
                  <a:lnTo>
                    <a:pt x="106146" y="359435"/>
                  </a:lnTo>
                  <a:lnTo>
                    <a:pt x="104076" y="363067"/>
                  </a:lnTo>
                  <a:lnTo>
                    <a:pt x="105981" y="364109"/>
                  </a:lnTo>
                  <a:lnTo>
                    <a:pt x="107530" y="364972"/>
                  </a:lnTo>
                  <a:lnTo>
                    <a:pt x="109778" y="361162"/>
                  </a:lnTo>
                  <a:close/>
                </a:path>
                <a:path w="262255" h="621664">
                  <a:moveTo>
                    <a:pt x="110134" y="371195"/>
                  </a:moveTo>
                  <a:lnTo>
                    <a:pt x="109270" y="371195"/>
                  </a:lnTo>
                  <a:lnTo>
                    <a:pt x="109435" y="371716"/>
                  </a:lnTo>
                  <a:lnTo>
                    <a:pt x="109435" y="372402"/>
                  </a:lnTo>
                  <a:lnTo>
                    <a:pt x="110134" y="372059"/>
                  </a:lnTo>
                  <a:lnTo>
                    <a:pt x="110134" y="371195"/>
                  </a:lnTo>
                  <a:close/>
                </a:path>
                <a:path w="262255" h="621664">
                  <a:moveTo>
                    <a:pt x="117563" y="400583"/>
                  </a:moveTo>
                  <a:lnTo>
                    <a:pt x="117475" y="400240"/>
                  </a:lnTo>
                  <a:lnTo>
                    <a:pt x="117043" y="398513"/>
                  </a:lnTo>
                  <a:lnTo>
                    <a:pt x="116954" y="398170"/>
                  </a:lnTo>
                  <a:lnTo>
                    <a:pt x="116916" y="397992"/>
                  </a:lnTo>
                  <a:lnTo>
                    <a:pt x="116522" y="396443"/>
                  </a:lnTo>
                  <a:lnTo>
                    <a:pt x="114630" y="397992"/>
                  </a:lnTo>
                  <a:lnTo>
                    <a:pt x="113588" y="398170"/>
                  </a:lnTo>
                  <a:lnTo>
                    <a:pt x="112725" y="397992"/>
                  </a:lnTo>
                  <a:lnTo>
                    <a:pt x="114973" y="394703"/>
                  </a:lnTo>
                  <a:lnTo>
                    <a:pt x="114376" y="393839"/>
                  </a:lnTo>
                  <a:lnTo>
                    <a:pt x="113411" y="392455"/>
                  </a:lnTo>
                  <a:lnTo>
                    <a:pt x="110642" y="391083"/>
                  </a:lnTo>
                  <a:lnTo>
                    <a:pt x="108699" y="388797"/>
                  </a:lnTo>
                  <a:lnTo>
                    <a:pt x="108877" y="388658"/>
                  </a:lnTo>
                  <a:lnTo>
                    <a:pt x="109778" y="387959"/>
                  </a:lnTo>
                  <a:lnTo>
                    <a:pt x="108419" y="385330"/>
                  </a:lnTo>
                  <a:lnTo>
                    <a:pt x="108419" y="389001"/>
                  </a:lnTo>
                  <a:lnTo>
                    <a:pt x="106324" y="393839"/>
                  </a:lnTo>
                  <a:lnTo>
                    <a:pt x="103898" y="392455"/>
                  </a:lnTo>
                  <a:lnTo>
                    <a:pt x="106172" y="390728"/>
                  </a:lnTo>
                  <a:lnTo>
                    <a:pt x="108419" y="389001"/>
                  </a:lnTo>
                  <a:lnTo>
                    <a:pt x="108419" y="385330"/>
                  </a:lnTo>
                  <a:lnTo>
                    <a:pt x="107289" y="383120"/>
                  </a:lnTo>
                  <a:lnTo>
                    <a:pt x="106667" y="381914"/>
                  </a:lnTo>
                  <a:lnTo>
                    <a:pt x="99923" y="383120"/>
                  </a:lnTo>
                  <a:lnTo>
                    <a:pt x="96469" y="380873"/>
                  </a:lnTo>
                  <a:lnTo>
                    <a:pt x="93637" y="386257"/>
                  </a:lnTo>
                  <a:lnTo>
                    <a:pt x="87312" y="388835"/>
                  </a:lnTo>
                  <a:lnTo>
                    <a:pt x="86093" y="388137"/>
                  </a:lnTo>
                  <a:lnTo>
                    <a:pt x="85064" y="387451"/>
                  </a:lnTo>
                  <a:lnTo>
                    <a:pt x="83502" y="387451"/>
                  </a:lnTo>
                  <a:lnTo>
                    <a:pt x="83159" y="385368"/>
                  </a:lnTo>
                  <a:lnTo>
                    <a:pt x="81826" y="386143"/>
                  </a:lnTo>
                  <a:lnTo>
                    <a:pt x="82753" y="384556"/>
                  </a:lnTo>
                  <a:lnTo>
                    <a:pt x="85572" y="386232"/>
                  </a:lnTo>
                  <a:lnTo>
                    <a:pt x="88176" y="386753"/>
                  </a:lnTo>
                  <a:lnTo>
                    <a:pt x="91973" y="385368"/>
                  </a:lnTo>
                  <a:lnTo>
                    <a:pt x="90246" y="382600"/>
                  </a:lnTo>
                  <a:lnTo>
                    <a:pt x="90170" y="382435"/>
                  </a:lnTo>
                  <a:lnTo>
                    <a:pt x="91630" y="382435"/>
                  </a:lnTo>
                  <a:lnTo>
                    <a:pt x="93802" y="382435"/>
                  </a:lnTo>
                  <a:lnTo>
                    <a:pt x="94056" y="382092"/>
                  </a:lnTo>
                  <a:lnTo>
                    <a:pt x="94170" y="381736"/>
                  </a:lnTo>
                  <a:lnTo>
                    <a:pt x="95084" y="378980"/>
                  </a:lnTo>
                  <a:lnTo>
                    <a:pt x="91452" y="380530"/>
                  </a:lnTo>
                  <a:lnTo>
                    <a:pt x="90068" y="381736"/>
                  </a:lnTo>
                  <a:lnTo>
                    <a:pt x="90068" y="382206"/>
                  </a:lnTo>
                  <a:lnTo>
                    <a:pt x="88341" y="378282"/>
                  </a:lnTo>
                  <a:lnTo>
                    <a:pt x="87376" y="379196"/>
                  </a:lnTo>
                  <a:lnTo>
                    <a:pt x="87477" y="378980"/>
                  </a:lnTo>
                  <a:lnTo>
                    <a:pt x="82816" y="378980"/>
                  </a:lnTo>
                  <a:lnTo>
                    <a:pt x="82130" y="379107"/>
                  </a:lnTo>
                  <a:lnTo>
                    <a:pt x="82638" y="377596"/>
                  </a:lnTo>
                  <a:lnTo>
                    <a:pt x="82397" y="373761"/>
                  </a:lnTo>
                  <a:lnTo>
                    <a:pt x="79375" y="374332"/>
                  </a:lnTo>
                  <a:lnTo>
                    <a:pt x="78105" y="375716"/>
                  </a:lnTo>
                  <a:lnTo>
                    <a:pt x="78486" y="373265"/>
                  </a:lnTo>
                  <a:lnTo>
                    <a:pt x="75031" y="374307"/>
                  </a:lnTo>
                  <a:lnTo>
                    <a:pt x="72263" y="373964"/>
                  </a:lnTo>
                  <a:lnTo>
                    <a:pt x="71234" y="379488"/>
                  </a:lnTo>
                  <a:lnTo>
                    <a:pt x="75031" y="378282"/>
                  </a:lnTo>
                  <a:lnTo>
                    <a:pt x="77622" y="378980"/>
                  </a:lnTo>
                  <a:lnTo>
                    <a:pt x="77863" y="377304"/>
                  </a:lnTo>
                  <a:lnTo>
                    <a:pt x="79349" y="378460"/>
                  </a:lnTo>
                  <a:lnTo>
                    <a:pt x="80391" y="377939"/>
                  </a:lnTo>
                  <a:lnTo>
                    <a:pt x="81203" y="379285"/>
                  </a:lnTo>
                  <a:lnTo>
                    <a:pt x="80391" y="379437"/>
                  </a:lnTo>
                  <a:lnTo>
                    <a:pt x="80391" y="382981"/>
                  </a:lnTo>
                  <a:lnTo>
                    <a:pt x="80213" y="382955"/>
                  </a:lnTo>
                  <a:lnTo>
                    <a:pt x="79870" y="382600"/>
                  </a:lnTo>
                  <a:lnTo>
                    <a:pt x="79756" y="382435"/>
                  </a:lnTo>
                  <a:lnTo>
                    <a:pt x="80391" y="382981"/>
                  </a:lnTo>
                  <a:lnTo>
                    <a:pt x="80391" y="379437"/>
                  </a:lnTo>
                  <a:lnTo>
                    <a:pt x="80048" y="379488"/>
                  </a:lnTo>
                  <a:lnTo>
                    <a:pt x="79387" y="381952"/>
                  </a:lnTo>
                  <a:lnTo>
                    <a:pt x="79184" y="381736"/>
                  </a:lnTo>
                  <a:lnTo>
                    <a:pt x="78841" y="382092"/>
                  </a:lnTo>
                  <a:lnTo>
                    <a:pt x="77965" y="380187"/>
                  </a:lnTo>
                  <a:lnTo>
                    <a:pt x="75717" y="382092"/>
                  </a:lnTo>
                  <a:lnTo>
                    <a:pt x="75374" y="382955"/>
                  </a:lnTo>
                  <a:lnTo>
                    <a:pt x="72440" y="382435"/>
                  </a:lnTo>
                  <a:lnTo>
                    <a:pt x="69329" y="386588"/>
                  </a:lnTo>
                  <a:lnTo>
                    <a:pt x="73304" y="387273"/>
                  </a:lnTo>
                  <a:lnTo>
                    <a:pt x="72783" y="387616"/>
                  </a:lnTo>
                  <a:lnTo>
                    <a:pt x="72263" y="388315"/>
                  </a:lnTo>
                  <a:lnTo>
                    <a:pt x="71920" y="389178"/>
                  </a:lnTo>
                  <a:lnTo>
                    <a:pt x="72009" y="389343"/>
                  </a:lnTo>
                  <a:lnTo>
                    <a:pt x="72961" y="391083"/>
                  </a:lnTo>
                  <a:lnTo>
                    <a:pt x="75552" y="390563"/>
                  </a:lnTo>
                  <a:lnTo>
                    <a:pt x="75717" y="390042"/>
                  </a:lnTo>
                  <a:lnTo>
                    <a:pt x="76238" y="389343"/>
                  </a:lnTo>
                  <a:lnTo>
                    <a:pt x="76301" y="389178"/>
                  </a:lnTo>
                  <a:lnTo>
                    <a:pt x="76415" y="388835"/>
                  </a:lnTo>
                  <a:lnTo>
                    <a:pt x="77457" y="388658"/>
                  </a:lnTo>
                  <a:lnTo>
                    <a:pt x="78320" y="387794"/>
                  </a:lnTo>
                  <a:lnTo>
                    <a:pt x="78397" y="387273"/>
                  </a:lnTo>
                  <a:lnTo>
                    <a:pt x="78486" y="386753"/>
                  </a:lnTo>
                  <a:lnTo>
                    <a:pt x="80213" y="388835"/>
                  </a:lnTo>
                  <a:lnTo>
                    <a:pt x="80327" y="388658"/>
                  </a:lnTo>
                  <a:lnTo>
                    <a:pt x="80518" y="388327"/>
                  </a:lnTo>
                  <a:lnTo>
                    <a:pt x="80911" y="388658"/>
                  </a:lnTo>
                  <a:lnTo>
                    <a:pt x="78663" y="391426"/>
                  </a:lnTo>
                  <a:lnTo>
                    <a:pt x="83159" y="393674"/>
                  </a:lnTo>
                  <a:lnTo>
                    <a:pt x="82638" y="396951"/>
                  </a:lnTo>
                  <a:lnTo>
                    <a:pt x="82638" y="397471"/>
                  </a:lnTo>
                  <a:lnTo>
                    <a:pt x="83324" y="397814"/>
                  </a:lnTo>
                  <a:lnTo>
                    <a:pt x="83502" y="398335"/>
                  </a:lnTo>
                  <a:lnTo>
                    <a:pt x="86956" y="397649"/>
                  </a:lnTo>
                  <a:lnTo>
                    <a:pt x="93281" y="386930"/>
                  </a:lnTo>
                  <a:lnTo>
                    <a:pt x="93014" y="387451"/>
                  </a:lnTo>
                  <a:lnTo>
                    <a:pt x="97332" y="388137"/>
                  </a:lnTo>
                  <a:lnTo>
                    <a:pt x="98374" y="390728"/>
                  </a:lnTo>
                  <a:lnTo>
                    <a:pt x="94564" y="389521"/>
                  </a:lnTo>
                  <a:lnTo>
                    <a:pt x="94056" y="390728"/>
                  </a:lnTo>
                  <a:lnTo>
                    <a:pt x="92671" y="392811"/>
                  </a:lnTo>
                  <a:lnTo>
                    <a:pt x="93357" y="395058"/>
                  </a:lnTo>
                  <a:lnTo>
                    <a:pt x="95783" y="395744"/>
                  </a:lnTo>
                  <a:lnTo>
                    <a:pt x="101307" y="396443"/>
                  </a:lnTo>
                  <a:lnTo>
                    <a:pt x="93535" y="401624"/>
                  </a:lnTo>
                  <a:lnTo>
                    <a:pt x="97332" y="403872"/>
                  </a:lnTo>
                  <a:lnTo>
                    <a:pt x="98717" y="404393"/>
                  </a:lnTo>
                  <a:lnTo>
                    <a:pt x="100622" y="401802"/>
                  </a:lnTo>
                  <a:lnTo>
                    <a:pt x="100736" y="400761"/>
                  </a:lnTo>
                  <a:lnTo>
                    <a:pt x="100787" y="400240"/>
                  </a:lnTo>
                  <a:lnTo>
                    <a:pt x="101663" y="398513"/>
                  </a:lnTo>
                  <a:lnTo>
                    <a:pt x="107365" y="402831"/>
                  </a:lnTo>
                  <a:lnTo>
                    <a:pt x="110299" y="400761"/>
                  </a:lnTo>
                  <a:lnTo>
                    <a:pt x="110858" y="401548"/>
                  </a:lnTo>
                  <a:lnTo>
                    <a:pt x="107365" y="404215"/>
                  </a:lnTo>
                  <a:lnTo>
                    <a:pt x="110477" y="407162"/>
                  </a:lnTo>
                  <a:lnTo>
                    <a:pt x="113004" y="404482"/>
                  </a:lnTo>
                  <a:lnTo>
                    <a:pt x="117373" y="400761"/>
                  </a:lnTo>
                  <a:lnTo>
                    <a:pt x="117563" y="400583"/>
                  </a:lnTo>
                  <a:close/>
                </a:path>
                <a:path w="262255" h="621664">
                  <a:moveTo>
                    <a:pt x="121361" y="352348"/>
                  </a:moveTo>
                  <a:lnTo>
                    <a:pt x="117906" y="354253"/>
                  </a:lnTo>
                  <a:lnTo>
                    <a:pt x="117386" y="356501"/>
                  </a:lnTo>
                  <a:lnTo>
                    <a:pt x="117043" y="358228"/>
                  </a:lnTo>
                  <a:lnTo>
                    <a:pt x="120675" y="357530"/>
                  </a:lnTo>
                  <a:lnTo>
                    <a:pt x="120332" y="355981"/>
                  </a:lnTo>
                  <a:lnTo>
                    <a:pt x="121361" y="352348"/>
                  </a:lnTo>
                  <a:close/>
                </a:path>
                <a:path w="262255" h="621664">
                  <a:moveTo>
                    <a:pt x="123444" y="419265"/>
                  </a:moveTo>
                  <a:lnTo>
                    <a:pt x="119291" y="416140"/>
                  </a:lnTo>
                  <a:lnTo>
                    <a:pt x="115316" y="417385"/>
                  </a:lnTo>
                  <a:lnTo>
                    <a:pt x="108877" y="420446"/>
                  </a:lnTo>
                  <a:lnTo>
                    <a:pt x="104317" y="423608"/>
                  </a:lnTo>
                  <a:lnTo>
                    <a:pt x="105981" y="425132"/>
                  </a:lnTo>
                  <a:lnTo>
                    <a:pt x="108394" y="423240"/>
                  </a:lnTo>
                  <a:lnTo>
                    <a:pt x="110998" y="421855"/>
                  </a:lnTo>
                  <a:lnTo>
                    <a:pt x="113411" y="423748"/>
                  </a:lnTo>
                  <a:lnTo>
                    <a:pt x="116878" y="424103"/>
                  </a:lnTo>
                  <a:lnTo>
                    <a:pt x="123444" y="419265"/>
                  </a:lnTo>
                  <a:close/>
                </a:path>
                <a:path w="262255" h="621664">
                  <a:moveTo>
                    <a:pt x="124777" y="516077"/>
                  </a:moveTo>
                  <a:lnTo>
                    <a:pt x="124663" y="515556"/>
                  </a:lnTo>
                  <a:lnTo>
                    <a:pt x="124625" y="515391"/>
                  </a:lnTo>
                  <a:lnTo>
                    <a:pt x="124510" y="514870"/>
                  </a:lnTo>
                  <a:lnTo>
                    <a:pt x="124434" y="514527"/>
                  </a:lnTo>
                  <a:lnTo>
                    <a:pt x="124066" y="512838"/>
                  </a:lnTo>
                  <a:lnTo>
                    <a:pt x="119811" y="514527"/>
                  </a:lnTo>
                  <a:lnTo>
                    <a:pt x="119811" y="512965"/>
                  </a:lnTo>
                  <a:lnTo>
                    <a:pt x="119811" y="510197"/>
                  </a:lnTo>
                  <a:lnTo>
                    <a:pt x="114109" y="512102"/>
                  </a:lnTo>
                  <a:lnTo>
                    <a:pt x="109270" y="512965"/>
                  </a:lnTo>
                  <a:lnTo>
                    <a:pt x="110667" y="511924"/>
                  </a:lnTo>
                  <a:lnTo>
                    <a:pt x="112547" y="510540"/>
                  </a:lnTo>
                  <a:lnTo>
                    <a:pt x="109283" y="508127"/>
                  </a:lnTo>
                  <a:lnTo>
                    <a:pt x="107886" y="507085"/>
                  </a:lnTo>
                  <a:lnTo>
                    <a:pt x="109956" y="503974"/>
                  </a:lnTo>
                  <a:lnTo>
                    <a:pt x="111861" y="500862"/>
                  </a:lnTo>
                  <a:lnTo>
                    <a:pt x="109956" y="499656"/>
                  </a:lnTo>
                  <a:lnTo>
                    <a:pt x="109435" y="499135"/>
                  </a:lnTo>
                  <a:lnTo>
                    <a:pt x="108229" y="497928"/>
                  </a:lnTo>
                  <a:lnTo>
                    <a:pt x="109613" y="498271"/>
                  </a:lnTo>
                  <a:lnTo>
                    <a:pt x="109728" y="497928"/>
                  </a:lnTo>
                  <a:lnTo>
                    <a:pt x="109778" y="497751"/>
                  </a:lnTo>
                  <a:lnTo>
                    <a:pt x="110134" y="496709"/>
                  </a:lnTo>
                  <a:lnTo>
                    <a:pt x="110058" y="496544"/>
                  </a:lnTo>
                  <a:lnTo>
                    <a:pt x="109613" y="495503"/>
                  </a:lnTo>
                  <a:lnTo>
                    <a:pt x="107886" y="496544"/>
                  </a:lnTo>
                  <a:lnTo>
                    <a:pt x="107772" y="495503"/>
                  </a:lnTo>
                  <a:lnTo>
                    <a:pt x="107708" y="494982"/>
                  </a:lnTo>
                  <a:lnTo>
                    <a:pt x="106934" y="493433"/>
                  </a:lnTo>
                  <a:lnTo>
                    <a:pt x="106845" y="493255"/>
                  </a:lnTo>
                  <a:lnTo>
                    <a:pt x="105371" y="493382"/>
                  </a:lnTo>
                  <a:lnTo>
                    <a:pt x="105371" y="497840"/>
                  </a:lnTo>
                  <a:lnTo>
                    <a:pt x="105117" y="498017"/>
                  </a:lnTo>
                  <a:lnTo>
                    <a:pt x="105117" y="498614"/>
                  </a:lnTo>
                  <a:lnTo>
                    <a:pt x="104597" y="498094"/>
                  </a:lnTo>
                  <a:lnTo>
                    <a:pt x="104775" y="498094"/>
                  </a:lnTo>
                  <a:lnTo>
                    <a:pt x="105117" y="498614"/>
                  </a:lnTo>
                  <a:lnTo>
                    <a:pt x="105117" y="498017"/>
                  </a:lnTo>
                  <a:lnTo>
                    <a:pt x="104940" y="498094"/>
                  </a:lnTo>
                  <a:lnTo>
                    <a:pt x="105283" y="497751"/>
                  </a:lnTo>
                  <a:lnTo>
                    <a:pt x="105371" y="493382"/>
                  </a:lnTo>
                  <a:lnTo>
                    <a:pt x="104597" y="493433"/>
                  </a:lnTo>
                  <a:lnTo>
                    <a:pt x="101485" y="493255"/>
                  </a:lnTo>
                  <a:lnTo>
                    <a:pt x="93014" y="492569"/>
                  </a:lnTo>
                  <a:lnTo>
                    <a:pt x="95643" y="498614"/>
                  </a:lnTo>
                  <a:lnTo>
                    <a:pt x="96812" y="501561"/>
                  </a:lnTo>
                  <a:lnTo>
                    <a:pt x="107886" y="503453"/>
                  </a:lnTo>
                  <a:lnTo>
                    <a:pt x="101142" y="508127"/>
                  </a:lnTo>
                  <a:lnTo>
                    <a:pt x="97091" y="503974"/>
                  </a:lnTo>
                  <a:lnTo>
                    <a:pt x="94043" y="507085"/>
                  </a:lnTo>
                  <a:lnTo>
                    <a:pt x="93853" y="508127"/>
                  </a:lnTo>
                  <a:lnTo>
                    <a:pt x="93395" y="511924"/>
                  </a:lnTo>
                  <a:lnTo>
                    <a:pt x="93472" y="512838"/>
                  </a:lnTo>
                  <a:lnTo>
                    <a:pt x="96647" y="515556"/>
                  </a:lnTo>
                  <a:lnTo>
                    <a:pt x="100787" y="511924"/>
                  </a:lnTo>
                  <a:lnTo>
                    <a:pt x="100787" y="515391"/>
                  </a:lnTo>
                  <a:lnTo>
                    <a:pt x="104775" y="514870"/>
                  </a:lnTo>
                  <a:lnTo>
                    <a:pt x="106845" y="516775"/>
                  </a:lnTo>
                  <a:lnTo>
                    <a:pt x="106502" y="518147"/>
                  </a:lnTo>
                  <a:lnTo>
                    <a:pt x="108572" y="518845"/>
                  </a:lnTo>
                  <a:lnTo>
                    <a:pt x="108750" y="519709"/>
                  </a:lnTo>
                  <a:lnTo>
                    <a:pt x="109613" y="520395"/>
                  </a:lnTo>
                  <a:lnTo>
                    <a:pt x="110477" y="520750"/>
                  </a:lnTo>
                  <a:lnTo>
                    <a:pt x="110642" y="520395"/>
                  </a:lnTo>
                  <a:lnTo>
                    <a:pt x="110998" y="520395"/>
                  </a:lnTo>
                  <a:lnTo>
                    <a:pt x="111163" y="520230"/>
                  </a:lnTo>
                  <a:lnTo>
                    <a:pt x="111213" y="520395"/>
                  </a:lnTo>
                  <a:lnTo>
                    <a:pt x="111290" y="520750"/>
                  </a:lnTo>
                  <a:lnTo>
                    <a:pt x="111404" y="521271"/>
                  </a:lnTo>
                  <a:lnTo>
                    <a:pt x="111506" y="522643"/>
                  </a:lnTo>
                  <a:lnTo>
                    <a:pt x="110477" y="522998"/>
                  </a:lnTo>
                  <a:lnTo>
                    <a:pt x="109956" y="523341"/>
                  </a:lnTo>
                  <a:lnTo>
                    <a:pt x="109613" y="523862"/>
                  </a:lnTo>
                  <a:lnTo>
                    <a:pt x="100787" y="521957"/>
                  </a:lnTo>
                  <a:lnTo>
                    <a:pt x="100698" y="522998"/>
                  </a:lnTo>
                  <a:lnTo>
                    <a:pt x="100609" y="523862"/>
                  </a:lnTo>
                  <a:lnTo>
                    <a:pt x="99758" y="533019"/>
                  </a:lnTo>
                  <a:lnTo>
                    <a:pt x="108750" y="529221"/>
                  </a:lnTo>
                  <a:lnTo>
                    <a:pt x="109067" y="529869"/>
                  </a:lnTo>
                  <a:lnTo>
                    <a:pt x="106845" y="530250"/>
                  </a:lnTo>
                  <a:lnTo>
                    <a:pt x="105638" y="531291"/>
                  </a:lnTo>
                  <a:lnTo>
                    <a:pt x="105638" y="532155"/>
                  </a:lnTo>
                  <a:lnTo>
                    <a:pt x="109093" y="534581"/>
                  </a:lnTo>
                  <a:lnTo>
                    <a:pt x="109778" y="532853"/>
                  </a:lnTo>
                  <a:lnTo>
                    <a:pt x="109778" y="531291"/>
                  </a:lnTo>
                  <a:lnTo>
                    <a:pt x="113245" y="530085"/>
                  </a:lnTo>
                  <a:lnTo>
                    <a:pt x="114007" y="529221"/>
                  </a:lnTo>
                  <a:lnTo>
                    <a:pt x="114630" y="528523"/>
                  </a:lnTo>
                  <a:lnTo>
                    <a:pt x="118605" y="531291"/>
                  </a:lnTo>
                  <a:lnTo>
                    <a:pt x="118478" y="530085"/>
                  </a:lnTo>
                  <a:lnTo>
                    <a:pt x="118389" y="529221"/>
                  </a:lnTo>
                  <a:lnTo>
                    <a:pt x="118313" y="528523"/>
                  </a:lnTo>
                  <a:lnTo>
                    <a:pt x="117830" y="523862"/>
                  </a:lnTo>
                  <a:lnTo>
                    <a:pt x="117741" y="522998"/>
                  </a:lnTo>
                  <a:lnTo>
                    <a:pt x="117640" y="521957"/>
                  </a:lnTo>
                  <a:lnTo>
                    <a:pt x="117563" y="521271"/>
                  </a:lnTo>
                  <a:lnTo>
                    <a:pt x="118389" y="520230"/>
                  </a:lnTo>
                  <a:lnTo>
                    <a:pt x="119634" y="518668"/>
                  </a:lnTo>
                  <a:lnTo>
                    <a:pt x="122974" y="519582"/>
                  </a:lnTo>
                  <a:lnTo>
                    <a:pt x="123444" y="518668"/>
                  </a:lnTo>
                  <a:lnTo>
                    <a:pt x="124777" y="516077"/>
                  </a:lnTo>
                  <a:close/>
                </a:path>
                <a:path w="262255" h="621664">
                  <a:moveTo>
                    <a:pt x="125514" y="411657"/>
                  </a:moveTo>
                  <a:lnTo>
                    <a:pt x="125171" y="410959"/>
                  </a:lnTo>
                  <a:lnTo>
                    <a:pt x="124650" y="411480"/>
                  </a:lnTo>
                  <a:lnTo>
                    <a:pt x="124129" y="411480"/>
                  </a:lnTo>
                  <a:lnTo>
                    <a:pt x="124485" y="412000"/>
                  </a:lnTo>
                  <a:lnTo>
                    <a:pt x="125514" y="411657"/>
                  </a:lnTo>
                  <a:close/>
                </a:path>
                <a:path w="262255" h="621664">
                  <a:moveTo>
                    <a:pt x="125514" y="365658"/>
                  </a:moveTo>
                  <a:lnTo>
                    <a:pt x="119811" y="364972"/>
                  </a:lnTo>
                  <a:lnTo>
                    <a:pt x="118948" y="368427"/>
                  </a:lnTo>
                  <a:lnTo>
                    <a:pt x="118770" y="372237"/>
                  </a:lnTo>
                  <a:lnTo>
                    <a:pt x="123609" y="371716"/>
                  </a:lnTo>
                  <a:lnTo>
                    <a:pt x="125349" y="369633"/>
                  </a:lnTo>
                  <a:lnTo>
                    <a:pt x="125514" y="365658"/>
                  </a:lnTo>
                  <a:close/>
                </a:path>
                <a:path w="262255" h="621664">
                  <a:moveTo>
                    <a:pt x="128104" y="529221"/>
                  </a:moveTo>
                  <a:lnTo>
                    <a:pt x="127419" y="526275"/>
                  </a:lnTo>
                  <a:lnTo>
                    <a:pt x="124129" y="526796"/>
                  </a:lnTo>
                  <a:lnTo>
                    <a:pt x="122745" y="528358"/>
                  </a:lnTo>
                  <a:lnTo>
                    <a:pt x="123266" y="531291"/>
                  </a:lnTo>
                  <a:lnTo>
                    <a:pt x="126212" y="531634"/>
                  </a:lnTo>
                  <a:lnTo>
                    <a:pt x="128104" y="529221"/>
                  </a:lnTo>
                  <a:close/>
                </a:path>
                <a:path w="262255" h="621664">
                  <a:moveTo>
                    <a:pt x="134162" y="404215"/>
                  </a:moveTo>
                  <a:lnTo>
                    <a:pt x="133464" y="398856"/>
                  </a:lnTo>
                  <a:lnTo>
                    <a:pt x="131216" y="400062"/>
                  </a:lnTo>
                  <a:lnTo>
                    <a:pt x="128549" y="401218"/>
                  </a:lnTo>
                  <a:lnTo>
                    <a:pt x="130556" y="398551"/>
                  </a:lnTo>
                  <a:lnTo>
                    <a:pt x="131445" y="393204"/>
                  </a:lnTo>
                  <a:lnTo>
                    <a:pt x="130009" y="388835"/>
                  </a:lnTo>
                  <a:lnTo>
                    <a:pt x="128282" y="387616"/>
                  </a:lnTo>
                  <a:lnTo>
                    <a:pt x="132600" y="382600"/>
                  </a:lnTo>
                  <a:lnTo>
                    <a:pt x="129146" y="382778"/>
                  </a:lnTo>
                  <a:lnTo>
                    <a:pt x="127800" y="383476"/>
                  </a:lnTo>
                  <a:lnTo>
                    <a:pt x="127800" y="401548"/>
                  </a:lnTo>
                  <a:lnTo>
                    <a:pt x="125031" y="402742"/>
                  </a:lnTo>
                  <a:lnTo>
                    <a:pt x="125666" y="400164"/>
                  </a:lnTo>
                  <a:lnTo>
                    <a:pt x="127800" y="401548"/>
                  </a:lnTo>
                  <a:lnTo>
                    <a:pt x="127800" y="383476"/>
                  </a:lnTo>
                  <a:lnTo>
                    <a:pt x="124117" y="385356"/>
                  </a:lnTo>
                  <a:lnTo>
                    <a:pt x="123964" y="389623"/>
                  </a:lnTo>
                  <a:lnTo>
                    <a:pt x="125349" y="394716"/>
                  </a:lnTo>
                  <a:lnTo>
                    <a:pt x="125285" y="395605"/>
                  </a:lnTo>
                  <a:lnTo>
                    <a:pt x="123266" y="396443"/>
                  </a:lnTo>
                  <a:lnTo>
                    <a:pt x="123266" y="395224"/>
                  </a:lnTo>
                  <a:lnTo>
                    <a:pt x="122402" y="395401"/>
                  </a:lnTo>
                  <a:lnTo>
                    <a:pt x="121881" y="395922"/>
                  </a:lnTo>
                  <a:lnTo>
                    <a:pt x="121881" y="396608"/>
                  </a:lnTo>
                  <a:lnTo>
                    <a:pt x="121716" y="397471"/>
                  </a:lnTo>
                  <a:lnTo>
                    <a:pt x="121881" y="398335"/>
                  </a:lnTo>
                  <a:lnTo>
                    <a:pt x="123266" y="397992"/>
                  </a:lnTo>
                  <a:lnTo>
                    <a:pt x="123266" y="397649"/>
                  </a:lnTo>
                  <a:lnTo>
                    <a:pt x="124485" y="398335"/>
                  </a:lnTo>
                  <a:lnTo>
                    <a:pt x="125145" y="397433"/>
                  </a:lnTo>
                  <a:lnTo>
                    <a:pt x="124993" y="399719"/>
                  </a:lnTo>
                  <a:lnTo>
                    <a:pt x="116001" y="403174"/>
                  </a:lnTo>
                  <a:lnTo>
                    <a:pt x="113245" y="407327"/>
                  </a:lnTo>
                  <a:lnTo>
                    <a:pt x="109093" y="411822"/>
                  </a:lnTo>
                  <a:lnTo>
                    <a:pt x="123786" y="412000"/>
                  </a:lnTo>
                  <a:lnTo>
                    <a:pt x="123964" y="407162"/>
                  </a:lnTo>
                  <a:lnTo>
                    <a:pt x="124955" y="403059"/>
                  </a:lnTo>
                  <a:lnTo>
                    <a:pt x="128803" y="409232"/>
                  </a:lnTo>
                  <a:lnTo>
                    <a:pt x="133819" y="405422"/>
                  </a:lnTo>
                  <a:lnTo>
                    <a:pt x="134162" y="404215"/>
                  </a:lnTo>
                  <a:close/>
                </a:path>
                <a:path w="262255" h="621664">
                  <a:moveTo>
                    <a:pt x="134683" y="525068"/>
                  </a:moveTo>
                  <a:lnTo>
                    <a:pt x="130352" y="522998"/>
                  </a:lnTo>
                  <a:lnTo>
                    <a:pt x="128104" y="524725"/>
                  </a:lnTo>
                  <a:lnTo>
                    <a:pt x="129146" y="525589"/>
                  </a:lnTo>
                  <a:lnTo>
                    <a:pt x="129324" y="527138"/>
                  </a:lnTo>
                  <a:lnTo>
                    <a:pt x="131051" y="526973"/>
                  </a:lnTo>
                  <a:lnTo>
                    <a:pt x="134683" y="525068"/>
                  </a:lnTo>
                  <a:close/>
                </a:path>
                <a:path w="262255" h="621664">
                  <a:moveTo>
                    <a:pt x="138315" y="361518"/>
                  </a:moveTo>
                  <a:lnTo>
                    <a:pt x="133819" y="353047"/>
                  </a:lnTo>
                  <a:lnTo>
                    <a:pt x="132054" y="354012"/>
                  </a:lnTo>
                  <a:lnTo>
                    <a:pt x="133299" y="350964"/>
                  </a:lnTo>
                  <a:lnTo>
                    <a:pt x="130873" y="350964"/>
                  </a:lnTo>
                  <a:lnTo>
                    <a:pt x="129146" y="350621"/>
                  </a:lnTo>
                  <a:lnTo>
                    <a:pt x="127419" y="354418"/>
                  </a:lnTo>
                  <a:lnTo>
                    <a:pt x="129667" y="354774"/>
                  </a:lnTo>
                  <a:lnTo>
                    <a:pt x="130175" y="355041"/>
                  </a:lnTo>
                  <a:lnTo>
                    <a:pt x="128104" y="356158"/>
                  </a:lnTo>
                  <a:lnTo>
                    <a:pt x="126898" y="358571"/>
                  </a:lnTo>
                  <a:lnTo>
                    <a:pt x="122059" y="359435"/>
                  </a:lnTo>
                  <a:lnTo>
                    <a:pt x="122580" y="362724"/>
                  </a:lnTo>
                  <a:lnTo>
                    <a:pt x="123964" y="364451"/>
                  </a:lnTo>
                  <a:lnTo>
                    <a:pt x="128282" y="361518"/>
                  </a:lnTo>
                  <a:lnTo>
                    <a:pt x="130530" y="362902"/>
                  </a:lnTo>
                  <a:lnTo>
                    <a:pt x="138315" y="361518"/>
                  </a:lnTo>
                  <a:close/>
                </a:path>
                <a:path w="262255" h="621664">
                  <a:moveTo>
                    <a:pt x="139522" y="387959"/>
                  </a:moveTo>
                  <a:lnTo>
                    <a:pt x="138480" y="384848"/>
                  </a:lnTo>
                  <a:lnTo>
                    <a:pt x="136232" y="386930"/>
                  </a:lnTo>
                  <a:lnTo>
                    <a:pt x="134683" y="388658"/>
                  </a:lnTo>
                  <a:lnTo>
                    <a:pt x="135547" y="391591"/>
                  </a:lnTo>
                  <a:lnTo>
                    <a:pt x="137960" y="389699"/>
                  </a:lnTo>
                  <a:lnTo>
                    <a:pt x="139522" y="387959"/>
                  </a:lnTo>
                  <a:close/>
                </a:path>
                <a:path w="262255" h="621664">
                  <a:moveTo>
                    <a:pt x="142176" y="343776"/>
                  </a:moveTo>
                  <a:lnTo>
                    <a:pt x="139471" y="342671"/>
                  </a:lnTo>
                  <a:lnTo>
                    <a:pt x="135712" y="346125"/>
                  </a:lnTo>
                  <a:lnTo>
                    <a:pt x="135547" y="346468"/>
                  </a:lnTo>
                  <a:lnTo>
                    <a:pt x="135204" y="347332"/>
                  </a:lnTo>
                  <a:lnTo>
                    <a:pt x="136575" y="347510"/>
                  </a:lnTo>
                  <a:lnTo>
                    <a:pt x="141871" y="346392"/>
                  </a:lnTo>
                  <a:lnTo>
                    <a:pt x="142176" y="343776"/>
                  </a:lnTo>
                  <a:close/>
                </a:path>
                <a:path w="262255" h="621664">
                  <a:moveTo>
                    <a:pt x="144792" y="352018"/>
                  </a:moveTo>
                  <a:lnTo>
                    <a:pt x="141249" y="349237"/>
                  </a:lnTo>
                  <a:lnTo>
                    <a:pt x="139001" y="349059"/>
                  </a:lnTo>
                  <a:lnTo>
                    <a:pt x="136067" y="350799"/>
                  </a:lnTo>
                  <a:lnTo>
                    <a:pt x="134848" y="352869"/>
                  </a:lnTo>
                  <a:lnTo>
                    <a:pt x="137426" y="356793"/>
                  </a:lnTo>
                  <a:lnTo>
                    <a:pt x="142138" y="355523"/>
                  </a:lnTo>
                  <a:lnTo>
                    <a:pt x="144792" y="352018"/>
                  </a:lnTo>
                  <a:close/>
                </a:path>
                <a:path w="262255" h="621664">
                  <a:moveTo>
                    <a:pt x="147815" y="388835"/>
                  </a:moveTo>
                  <a:lnTo>
                    <a:pt x="140385" y="387794"/>
                  </a:lnTo>
                  <a:lnTo>
                    <a:pt x="140042" y="391426"/>
                  </a:lnTo>
                  <a:lnTo>
                    <a:pt x="139065" y="393255"/>
                  </a:lnTo>
                  <a:lnTo>
                    <a:pt x="137274" y="390906"/>
                  </a:lnTo>
                  <a:lnTo>
                    <a:pt x="134162" y="394017"/>
                  </a:lnTo>
                  <a:lnTo>
                    <a:pt x="133819" y="396786"/>
                  </a:lnTo>
                  <a:lnTo>
                    <a:pt x="135204" y="399897"/>
                  </a:lnTo>
                  <a:lnTo>
                    <a:pt x="143497" y="397992"/>
                  </a:lnTo>
                  <a:lnTo>
                    <a:pt x="140754" y="395135"/>
                  </a:lnTo>
                  <a:lnTo>
                    <a:pt x="144183" y="393674"/>
                  </a:lnTo>
                  <a:lnTo>
                    <a:pt x="145567" y="391769"/>
                  </a:lnTo>
                  <a:lnTo>
                    <a:pt x="147815" y="388835"/>
                  </a:lnTo>
                  <a:close/>
                </a:path>
                <a:path w="262255" h="621664">
                  <a:moveTo>
                    <a:pt x="151447" y="434987"/>
                  </a:moveTo>
                  <a:lnTo>
                    <a:pt x="148170" y="432054"/>
                  </a:lnTo>
                  <a:lnTo>
                    <a:pt x="145567" y="433438"/>
                  </a:lnTo>
                  <a:lnTo>
                    <a:pt x="146265" y="438277"/>
                  </a:lnTo>
                  <a:lnTo>
                    <a:pt x="151447" y="434987"/>
                  </a:lnTo>
                  <a:close/>
                </a:path>
                <a:path w="262255" h="621664">
                  <a:moveTo>
                    <a:pt x="155778" y="528878"/>
                  </a:moveTo>
                  <a:lnTo>
                    <a:pt x="155422" y="527138"/>
                  </a:lnTo>
                  <a:lnTo>
                    <a:pt x="153352" y="524205"/>
                  </a:lnTo>
                  <a:lnTo>
                    <a:pt x="151701" y="528231"/>
                  </a:lnTo>
                  <a:lnTo>
                    <a:pt x="145059" y="531990"/>
                  </a:lnTo>
                  <a:lnTo>
                    <a:pt x="148856" y="533361"/>
                  </a:lnTo>
                  <a:lnTo>
                    <a:pt x="149720" y="533361"/>
                  </a:lnTo>
                  <a:lnTo>
                    <a:pt x="150241" y="533019"/>
                  </a:lnTo>
                  <a:lnTo>
                    <a:pt x="150583" y="532333"/>
                  </a:lnTo>
                  <a:lnTo>
                    <a:pt x="151549" y="528980"/>
                  </a:lnTo>
                  <a:lnTo>
                    <a:pt x="153174" y="530606"/>
                  </a:lnTo>
                  <a:lnTo>
                    <a:pt x="154038" y="529564"/>
                  </a:lnTo>
                  <a:lnTo>
                    <a:pt x="155778" y="528878"/>
                  </a:lnTo>
                  <a:close/>
                </a:path>
                <a:path w="262255" h="621664">
                  <a:moveTo>
                    <a:pt x="158369" y="500176"/>
                  </a:moveTo>
                  <a:lnTo>
                    <a:pt x="155422" y="494982"/>
                  </a:lnTo>
                  <a:lnTo>
                    <a:pt x="152146" y="499656"/>
                  </a:lnTo>
                  <a:lnTo>
                    <a:pt x="151968" y="500176"/>
                  </a:lnTo>
                  <a:lnTo>
                    <a:pt x="152831" y="501040"/>
                  </a:lnTo>
                  <a:lnTo>
                    <a:pt x="153174" y="501726"/>
                  </a:lnTo>
                  <a:lnTo>
                    <a:pt x="158369" y="500176"/>
                  </a:lnTo>
                  <a:close/>
                </a:path>
                <a:path w="262255" h="621664">
                  <a:moveTo>
                    <a:pt x="164249" y="387616"/>
                  </a:moveTo>
                  <a:lnTo>
                    <a:pt x="163893" y="385889"/>
                  </a:lnTo>
                  <a:lnTo>
                    <a:pt x="162864" y="381228"/>
                  </a:lnTo>
                  <a:lnTo>
                    <a:pt x="160274" y="383476"/>
                  </a:lnTo>
                  <a:lnTo>
                    <a:pt x="157099" y="386308"/>
                  </a:lnTo>
                  <a:lnTo>
                    <a:pt x="158889" y="389305"/>
                  </a:lnTo>
                  <a:lnTo>
                    <a:pt x="162356" y="390423"/>
                  </a:lnTo>
                  <a:lnTo>
                    <a:pt x="164249" y="387616"/>
                  </a:lnTo>
                  <a:close/>
                </a:path>
                <a:path w="262255" h="621664">
                  <a:moveTo>
                    <a:pt x="172720" y="413207"/>
                  </a:moveTo>
                  <a:lnTo>
                    <a:pt x="170992" y="413550"/>
                  </a:lnTo>
                  <a:lnTo>
                    <a:pt x="164757" y="415798"/>
                  </a:lnTo>
                  <a:lnTo>
                    <a:pt x="171157" y="424103"/>
                  </a:lnTo>
                  <a:lnTo>
                    <a:pt x="172720" y="417017"/>
                  </a:lnTo>
                  <a:lnTo>
                    <a:pt x="172720" y="413207"/>
                  </a:lnTo>
                  <a:close/>
                </a:path>
                <a:path w="262255" h="621664">
                  <a:moveTo>
                    <a:pt x="181711" y="476313"/>
                  </a:moveTo>
                  <a:lnTo>
                    <a:pt x="178600" y="476313"/>
                  </a:lnTo>
                  <a:lnTo>
                    <a:pt x="178244" y="476313"/>
                  </a:lnTo>
                  <a:lnTo>
                    <a:pt x="177558" y="476656"/>
                  </a:lnTo>
                  <a:lnTo>
                    <a:pt x="177380" y="476834"/>
                  </a:lnTo>
                  <a:lnTo>
                    <a:pt x="176860" y="479247"/>
                  </a:lnTo>
                  <a:lnTo>
                    <a:pt x="181711" y="476313"/>
                  </a:lnTo>
                  <a:close/>
                </a:path>
                <a:path w="262255" h="621664">
                  <a:moveTo>
                    <a:pt x="207124" y="612203"/>
                  </a:moveTo>
                  <a:lnTo>
                    <a:pt x="203860" y="609320"/>
                  </a:lnTo>
                  <a:lnTo>
                    <a:pt x="199402" y="610412"/>
                  </a:lnTo>
                  <a:lnTo>
                    <a:pt x="197129" y="613740"/>
                  </a:lnTo>
                  <a:lnTo>
                    <a:pt x="200380" y="617562"/>
                  </a:lnTo>
                  <a:lnTo>
                    <a:pt x="196227" y="621030"/>
                  </a:lnTo>
                  <a:lnTo>
                    <a:pt x="206260" y="621372"/>
                  </a:lnTo>
                  <a:lnTo>
                    <a:pt x="203314" y="617397"/>
                  </a:lnTo>
                  <a:lnTo>
                    <a:pt x="205219" y="616013"/>
                  </a:lnTo>
                  <a:lnTo>
                    <a:pt x="207124" y="613930"/>
                  </a:lnTo>
                  <a:lnTo>
                    <a:pt x="207124" y="612203"/>
                  </a:lnTo>
                  <a:close/>
                </a:path>
                <a:path w="262255" h="621664">
                  <a:moveTo>
                    <a:pt x="215595" y="592670"/>
                  </a:moveTo>
                  <a:lnTo>
                    <a:pt x="211264" y="592848"/>
                  </a:lnTo>
                  <a:lnTo>
                    <a:pt x="210400" y="593013"/>
                  </a:lnTo>
                  <a:lnTo>
                    <a:pt x="210058" y="593534"/>
                  </a:lnTo>
                  <a:lnTo>
                    <a:pt x="210058" y="594220"/>
                  </a:lnTo>
                  <a:lnTo>
                    <a:pt x="210235" y="598551"/>
                  </a:lnTo>
                  <a:lnTo>
                    <a:pt x="215595" y="592670"/>
                  </a:lnTo>
                  <a:close/>
                </a:path>
                <a:path w="262255" h="621664">
                  <a:moveTo>
                    <a:pt x="233400" y="584365"/>
                  </a:moveTo>
                  <a:lnTo>
                    <a:pt x="227520" y="582993"/>
                  </a:lnTo>
                  <a:lnTo>
                    <a:pt x="227177" y="580745"/>
                  </a:lnTo>
                  <a:lnTo>
                    <a:pt x="223723" y="582637"/>
                  </a:lnTo>
                  <a:lnTo>
                    <a:pt x="225107" y="584022"/>
                  </a:lnTo>
                  <a:lnTo>
                    <a:pt x="222681" y="585927"/>
                  </a:lnTo>
                  <a:lnTo>
                    <a:pt x="218528" y="589559"/>
                  </a:lnTo>
                  <a:lnTo>
                    <a:pt x="218528" y="592493"/>
                  </a:lnTo>
                  <a:lnTo>
                    <a:pt x="220091" y="593534"/>
                  </a:lnTo>
                  <a:lnTo>
                    <a:pt x="221818" y="596125"/>
                  </a:lnTo>
                  <a:lnTo>
                    <a:pt x="223888" y="594055"/>
                  </a:lnTo>
                  <a:lnTo>
                    <a:pt x="224929" y="594398"/>
                  </a:lnTo>
                  <a:lnTo>
                    <a:pt x="225272" y="593534"/>
                  </a:lnTo>
                  <a:lnTo>
                    <a:pt x="225450" y="592848"/>
                  </a:lnTo>
                  <a:lnTo>
                    <a:pt x="229247" y="589559"/>
                  </a:lnTo>
                  <a:lnTo>
                    <a:pt x="233400" y="584365"/>
                  </a:lnTo>
                  <a:close/>
                </a:path>
                <a:path w="262255" h="621664">
                  <a:moveTo>
                    <a:pt x="236855" y="572960"/>
                  </a:moveTo>
                  <a:lnTo>
                    <a:pt x="231851" y="572960"/>
                  </a:lnTo>
                  <a:lnTo>
                    <a:pt x="231673" y="566039"/>
                  </a:lnTo>
                  <a:lnTo>
                    <a:pt x="228727" y="565696"/>
                  </a:lnTo>
                  <a:lnTo>
                    <a:pt x="219913" y="575729"/>
                  </a:lnTo>
                  <a:lnTo>
                    <a:pt x="226656" y="575894"/>
                  </a:lnTo>
                  <a:lnTo>
                    <a:pt x="228384" y="575729"/>
                  </a:lnTo>
                  <a:lnTo>
                    <a:pt x="229603" y="575894"/>
                  </a:lnTo>
                  <a:lnTo>
                    <a:pt x="229425" y="578319"/>
                  </a:lnTo>
                  <a:lnTo>
                    <a:pt x="229603" y="581952"/>
                  </a:lnTo>
                  <a:lnTo>
                    <a:pt x="234784" y="579869"/>
                  </a:lnTo>
                  <a:lnTo>
                    <a:pt x="235991" y="577799"/>
                  </a:lnTo>
                  <a:lnTo>
                    <a:pt x="236855" y="572960"/>
                  </a:lnTo>
                  <a:close/>
                </a:path>
                <a:path w="262255" h="621664">
                  <a:moveTo>
                    <a:pt x="244983" y="588518"/>
                  </a:moveTo>
                  <a:lnTo>
                    <a:pt x="240830" y="586105"/>
                  </a:lnTo>
                  <a:lnTo>
                    <a:pt x="240144" y="586790"/>
                  </a:lnTo>
                  <a:lnTo>
                    <a:pt x="238760" y="587654"/>
                  </a:lnTo>
                  <a:lnTo>
                    <a:pt x="238760" y="587997"/>
                  </a:lnTo>
                  <a:lnTo>
                    <a:pt x="239814" y="592391"/>
                  </a:lnTo>
                  <a:lnTo>
                    <a:pt x="237210" y="593191"/>
                  </a:lnTo>
                  <a:lnTo>
                    <a:pt x="237210" y="592848"/>
                  </a:lnTo>
                  <a:lnTo>
                    <a:pt x="234607" y="591972"/>
                  </a:lnTo>
                  <a:lnTo>
                    <a:pt x="231495" y="593534"/>
                  </a:lnTo>
                  <a:lnTo>
                    <a:pt x="230466" y="596125"/>
                  </a:lnTo>
                  <a:lnTo>
                    <a:pt x="231673" y="597166"/>
                  </a:lnTo>
                  <a:lnTo>
                    <a:pt x="233222" y="597852"/>
                  </a:lnTo>
                  <a:lnTo>
                    <a:pt x="234962" y="596823"/>
                  </a:lnTo>
                  <a:lnTo>
                    <a:pt x="237680" y="597852"/>
                  </a:lnTo>
                  <a:lnTo>
                    <a:pt x="238010" y="597852"/>
                  </a:lnTo>
                  <a:lnTo>
                    <a:pt x="238810" y="596823"/>
                  </a:lnTo>
                  <a:lnTo>
                    <a:pt x="240106" y="595134"/>
                  </a:lnTo>
                  <a:lnTo>
                    <a:pt x="240207" y="593191"/>
                  </a:lnTo>
                  <a:lnTo>
                    <a:pt x="240220" y="592785"/>
                  </a:lnTo>
                  <a:lnTo>
                    <a:pt x="244983" y="588518"/>
                  </a:lnTo>
                  <a:close/>
                </a:path>
                <a:path w="262255" h="621664">
                  <a:moveTo>
                    <a:pt x="249301" y="604939"/>
                  </a:moveTo>
                  <a:lnTo>
                    <a:pt x="248615" y="603389"/>
                  </a:lnTo>
                  <a:lnTo>
                    <a:pt x="247751" y="602526"/>
                  </a:lnTo>
                  <a:lnTo>
                    <a:pt x="247675" y="602348"/>
                  </a:lnTo>
                  <a:lnTo>
                    <a:pt x="246888" y="600621"/>
                  </a:lnTo>
                  <a:lnTo>
                    <a:pt x="245503" y="602348"/>
                  </a:lnTo>
                  <a:lnTo>
                    <a:pt x="243078" y="603211"/>
                  </a:lnTo>
                  <a:lnTo>
                    <a:pt x="240322" y="604431"/>
                  </a:lnTo>
                  <a:lnTo>
                    <a:pt x="243433" y="607187"/>
                  </a:lnTo>
                  <a:lnTo>
                    <a:pt x="243776" y="607364"/>
                  </a:lnTo>
                  <a:lnTo>
                    <a:pt x="243941" y="607542"/>
                  </a:lnTo>
                  <a:lnTo>
                    <a:pt x="244030" y="607364"/>
                  </a:lnTo>
                  <a:lnTo>
                    <a:pt x="244106" y="607187"/>
                  </a:lnTo>
                  <a:lnTo>
                    <a:pt x="244817" y="605637"/>
                  </a:lnTo>
                  <a:lnTo>
                    <a:pt x="249301" y="604939"/>
                  </a:lnTo>
                  <a:close/>
                </a:path>
                <a:path w="262255" h="621664">
                  <a:moveTo>
                    <a:pt x="251904" y="586790"/>
                  </a:moveTo>
                  <a:lnTo>
                    <a:pt x="248958" y="584542"/>
                  </a:lnTo>
                  <a:lnTo>
                    <a:pt x="248437" y="584365"/>
                  </a:lnTo>
                  <a:lnTo>
                    <a:pt x="245503" y="586447"/>
                  </a:lnTo>
                  <a:lnTo>
                    <a:pt x="245681" y="586790"/>
                  </a:lnTo>
                  <a:lnTo>
                    <a:pt x="247573" y="591286"/>
                  </a:lnTo>
                  <a:lnTo>
                    <a:pt x="251904" y="586790"/>
                  </a:lnTo>
                  <a:close/>
                </a:path>
                <a:path w="262255" h="621664">
                  <a:moveTo>
                    <a:pt x="257086" y="593191"/>
                  </a:moveTo>
                  <a:lnTo>
                    <a:pt x="255358" y="590423"/>
                  </a:lnTo>
                  <a:lnTo>
                    <a:pt x="252425" y="591464"/>
                  </a:lnTo>
                  <a:lnTo>
                    <a:pt x="252933" y="594575"/>
                  </a:lnTo>
                  <a:lnTo>
                    <a:pt x="253111" y="597331"/>
                  </a:lnTo>
                  <a:lnTo>
                    <a:pt x="256565" y="594741"/>
                  </a:lnTo>
                  <a:lnTo>
                    <a:pt x="257086" y="593191"/>
                  </a:lnTo>
                  <a:close/>
                </a:path>
                <a:path w="262255" h="621664">
                  <a:moveTo>
                    <a:pt x="262102" y="567080"/>
                  </a:moveTo>
                  <a:lnTo>
                    <a:pt x="260896" y="562762"/>
                  </a:lnTo>
                  <a:lnTo>
                    <a:pt x="257187" y="560616"/>
                  </a:lnTo>
                  <a:lnTo>
                    <a:pt x="254736" y="563867"/>
                  </a:lnTo>
                  <a:lnTo>
                    <a:pt x="254444" y="568769"/>
                  </a:lnTo>
                  <a:lnTo>
                    <a:pt x="257263" y="571576"/>
                  </a:lnTo>
                  <a:lnTo>
                    <a:pt x="261404" y="569328"/>
                  </a:lnTo>
                  <a:lnTo>
                    <a:pt x="262102" y="56708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5291588" y="5330227"/>
              <a:ext cx="111125" cy="281305"/>
            </a:xfrm>
            <a:custGeom>
              <a:avLst/>
              <a:gdLst/>
              <a:ahLst/>
              <a:cxnLst/>
              <a:rect l="l" t="t" r="r" b="b"/>
              <a:pathLst>
                <a:path w="111125" h="281304">
                  <a:moveTo>
                    <a:pt x="13131" y="266255"/>
                  </a:moveTo>
                  <a:lnTo>
                    <a:pt x="12268" y="266433"/>
                  </a:lnTo>
                  <a:lnTo>
                    <a:pt x="12446" y="267296"/>
                  </a:lnTo>
                  <a:lnTo>
                    <a:pt x="13131" y="267296"/>
                  </a:lnTo>
                  <a:lnTo>
                    <a:pt x="13131" y="266255"/>
                  </a:lnTo>
                  <a:close/>
                </a:path>
                <a:path w="111125" h="281304">
                  <a:moveTo>
                    <a:pt x="14516" y="141605"/>
                  </a:moveTo>
                  <a:lnTo>
                    <a:pt x="11747" y="138658"/>
                  </a:lnTo>
                  <a:lnTo>
                    <a:pt x="10541" y="138137"/>
                  </a:lnTo>
                  <a:lnTo>
                    <a:pt x="9156" y="139179"/>
                  </a:lnTo>
                  <a:lnTo>
                    <a:pt x="8128" y="139700"/>
                  </a:lnTo>
                  <a:lnTo>
                    <a:pt x="5880" y="142989"/>
                  </a:lnTo>
                  <a:lnTo>
                    <a:pt x="14516" y="141605"/>
                  </a:lnTo>
                  <a:close/>
                </a:path>
                <a:path w="111125" h="281304">
                  <a:moveTo>
                    <a:pt x="20396" y="175488"/>
                  </a:moveTo>
                  <a:lnTo>
                    <a:pt x="9499" y="174447"/>
                  </a:lnTo>
                  <a:lnTo>
                    <a:pt x="12103" y="179120"/>
                  </a:lnTo>
                  <a:lnTo>
                    <a:pt x="12623" y="179806"/>
                  </a:lnTo>
                  <a:lnTo>
                    <a:pt x="12966" y="180505"/>
                  </a:lnTo>
                  <a:lnTo>
                    <a:pt x="14173" y="179806"/>
                  </a:lnTo>
                  <a:lnTo>
                    <a:pt x="20396" y="175488"/>
                  </a:lnTo>
                  <a:close/>
                </a:path>
                <a:path w="111125" h="281304">
                  <a:moveTo>
                    <a:pt x="24892" y="179641"/>
                  </a:moveTo>
                  <a:lnTo>
                    <a:pt x="21958" y="179285"/>
                  </a:lnTo>
                  <a:lnTo>
                    <a:pt x="21437" y="180327"/>
                  </a:lnTo>
                  <a:lnTo>
                    <a:pt x="21437" y="180505"/>
                  </a:lnTo>
                  <a:lnTo>
                    <a:pt x="21602" y="180327"/>
                  </a:lnTo>
                  <a:lnTo>
                    <a:pt x="21780" y="180505"/>
                  </a:lnTo>
                  <a:lnTo>
                    <a:pt x="20396" y="180670"/>
                  </a:lnTo>
                  <a:lnTo>
                    <a:pt x="20574" y="181889"/>
                  </a:lnTo>
                  <a:lnTo>
                    <a:pt x="21259" y="182397"/>
                  </a:lnTo>
                  <a:lnTo>
                    <a:pt x="22301" y="183261"/>
                  </a:lnTo>
                  <a:lnTo>
                    <a:pt x="24892" y="181711"/>
                  </a:lnTo>
                  <a:lnTo>
                    <a:pt x="23507" y="180670"/>
                  </a:lnTo>
                  <a:lnTo>
                    <a:pt x="24892" y="179641"/>
                  </a:lnTo>
                  <a:close/>
                </a:path>
                <a:path w="111125" h="281304">
                  <a:moveTo>
                    <a:pt x="24892" y="70027"/>
                  </a:moveTo>
                  <a:lnTo>
                    <a:pt x="24815" y="69672"/>
                  </a:lnTo>
                  <a:lnTo>
                    <a:pt x="24142" y="66814"/>
                  </a:lnTo>
                  <a:lnTo>
                    <a:pt x="19011" y="69672"/>
                  </a:lnTo>
                  <a:lnTo>
                    <a:pt x="22644" y="70192"/>
                  </a:lnTo>
                  <a:lnTo>
                    <a:pt x="24892" y="70027"/>
                  </a:lnTo>
                  <a:close/>
                </a:path>
                <a:path w="111125" h="281304">
                  <a:moveTo>
                    <a:pt x="26187" y="143598"/>
                  </a:moveTo>
                  <a:lnTo>
                    <a:pt x="23012" y="143154"/>
                  </a:lnTo>
                  <a:lnTo>
                    <a:pt x="20256" y="144665"/>
                  </a:lnTo>
                  <a:lnTo>
                    <a:pt x="22123" y="147828"/>
                  </a:lnTo>
                  <a:lnTo>
                    <a:pt x="24028" y="148691"/>
                  </a:lnTo>
                  <a:lnTo>
                    <a:pt x="24371" y="146964"/>
                  </a:lnTo>
                  <a:lnTo>
                    <a:pt x="25590" y="146265"/>
                  </a:lnTo>
                  <a:lnTo>
                    <a:pt x="26187" y="143598"/>
                  </a:lnTo>
                  <a:close/>
                </a:path>
                <a:path w="111125" h="281304">
                  <a:moveTo>
                    <a:pt x="29565" y="184137"/>
                  </a:moveTo>
                  <a:lnTo>
                    <a:pt x="27139" y="181013"/>
                  </a:lnTo>
                  <a:lnTo>
                    <a:pt x="24892" y="182575"/>
                  </a:lnTo>
                  <a:lnTo>
                    <a:pt x="20116" y="186270"/>
                  </a:lnTo>
                  <a:lnTo>
                    <a:pt x="19011" y="183591"/>
                  </a:lnTo>
                  <a:lnTo>
                    <a:pt x="15278" y="182626"/>
                  </a:lnTo>
                  <a:lnTo>
                    <a:pt x="11061" y="185000"/>
                  </a:lnTo>
                  <a:lnTo>
                    <a:pt x="8509" y="186677"/>
                  </a:lnTo>
                  <a:lnTo>
                    <a:pt x="13830" y="182054"/>
                  </a:lnTo>
                  <a:lnTo>
                    <a:pt x="863" y="180848"/>
                  </a:lnTo>
                  <a:lnTo>
                    <a:pt x="0" y="185000"/>
                  </a:lnTo>
                  <a:lnTo>
                    <a:pt x="1028" y="186893"/>
                  </a:lnTo>
                  <a:lnTo>
                    <a:pt x="5016" y="191046"/>
                  </a:lnTo>
                  <a:lnTo>
                    <a:pt x="6261" y="189217"/>
                  </a:lnTo>
                  <a:lnTo>
                    <a:pt x="11239" y="189839"/>
                  </a:lnTo>
                  <a:lnTo>
                    <a:pt x="12268" y="191223"/>
                  </a:lnTo>
                  <a:lnTo>
                    <a:pt x="13487" y="190868"/>
                  </a:lnTo>
                  <a:lnTo>
                    <a:pt x="14516" y="190360"/>
                  </a:lnTo>
                  <a:lnTo>
                    <a:pt x="15036" y="190703"/>
                  </a:lnTo>
                  <a:lnTo>
                    <a:pt x="16078" y="191046"/>
                  </a:lnTo>
                  <a:lnTo>
                    <a:pt x="16421" y="190004"/>
                  </a:lnTo>
                  <a:lnTo>
                    <a:pt x="16598" y="189318"/>
                  </a:lnTo>
                  <a:lnTo>
                    <a:pt x="19672" y="186740"/>
                  </a:lnTo>
                  <a:lnTo>
                    <a:pt x="25590" y="187071"/>
                  </a:lnTo>
                  <a:lnTo>
                    <a:pt x="28867" y="185864"/>
                  </a:lnTo>
                  <a:lnTo>
                    <a:pt x="29565" y="184137"/>
                  </a:lnTo>
                  <a:close/>
                </a:path>
                <a:path w="111125" h="281304">
                  <a:moveTo>
                    <a:pt x="29908" y="198831"/>
                  </a:moveTo>
                  <a:lnTo>
                    <a:pt x="26212" y="199682"/>
                  </a:lnTo>
                  <a:lnTo>
                    <a:pt x="26797" y="198653"/>
                  </a:lnTo>
                  <a:lnTo>
                    <a:pt x="19532" y="198475"/>
                  </a:lnTo>
                  <a:lnTo>
                    <a:pt x="15379" y="198310"/>
                  </a:lnTo>
                  <a:lnTo>
                    <a:pt x="15379" y="202285"/>
                  </a:lnTo>
                  <a:lnTo>
                    <a:pt x="16941" y="204355"/>
                  </a:lnTo>
                  <a:lnTo>
                    <a:pt x="20916" y="209029"/>
                  </a:lnTo>
                  <a:lnTo>
                    <a:pt x="23507" y="204457"/>
                  </a:lnTo>
                  <a:lnTo>
                    <a:pt x="24714" y="205054"/>
                  </a:lnTo>
                  <a:lnTo>
                    <a:pt x="25590" y="205219"/>
                  </a:lnTo>
                  <a:lnTo>
                    <a:pt x="26276" y="204876"/>
                  </a:lnTo>
                  <a:lnTo>
                    <a:pt x="26454" y="204355"/>
                  </a:lnTo>
                  <a:lnTo>
                    <a:pt x="29908" y="198831"/>
                  </a:lnTo>
                  <a:close/>
                </a:path>
                <a:path w="111125" h="281304">
                  <a:moveTo>
                    <a:pt x="35267" y="97345"/>
                  </a:moveTo>
                  <a:lnTo>
                    <a:pt x="34569" y="97167"/>
                  </a:lnTo>
                  <a:lnTo>
                    <a:pt x="34226" y="97853"/>
                  </a:lnTo>
                  <a:lnTo>
                    <a:pt x="34404" y="98031"/>
                  </a:lnTo>
                  <a:lnTo>
                    <a:pt x="34404" y="98209"/>
                  </a:lnTo>
                  <a:lnTo>
                    <a:pt x="35090" y="98209"/>
                  </a:lnTo>
                  <a:lnTo>
                    <a:pt x="35267" y="97345"/>
                  </a:lnTo>
                  <a:close/>
                </a:path>
                <a:path w="111125" h="281304">
                  <a:moveTo>
                    <a:pt x="37172" y="269024"/>
                  </a:moveTo>
                  <a:lnTo>
                    <a:pt x="33540" y="270929"/>
                  </a:lnTo>
                  <a:lnTo>
                    <a:pt x="32321" y="271957"/>
                  </a:lnTo>
                  <a:lnTo>
                    <a:pt x="32677" y="273342"/>
                  </a:lnTo>
                  <a:lnTo>
                    <a:pt x="35610" y="273519"/>
                  </a:lnTo>
                  <a:lnTo>
                    <a:pt x="36474" y="272135"/>
                  </a:lnTo>
                  <a:lnTo>
                    <a:pt x="37172" y="269024"/>
                  </a:lnTo>
                  <a:close/>
                </a:path>
                <a:path w="111125" h="281304">
                  <a:moveTo>
                    <a:pt x="37172" y="256057"/>
                  </a:moveTo>
                  <a:lnTo>
                    <a:pt x="31292" y="255016"/>
                  </a:lnTo>
                  <a:lnTo>
                    <a:pt x="29387" y="254838"/>
                  </a:lnTo>
                  <a:lnTo>
                    <a:pt x="29565" y="256222"/>
                  </a:lnTo>
                  <a:lnTo>
                    <a:pt x="29210" y="257086"/>
                  </a:lnTo>
                  <a:lnTo>
                    <a:pt x="28181" y="261416"/>
                  </a:lnTo>
                  <a:lnTo>
                    <a:pt x="37172" y="256057"/>
                  </a:lnTo>
                  <a:close/>
                </a:path>
                <a:path w="111125" h="281304">
                  <a:moveTo>
                    <a:pt x="37998" y="181330"/>
                  </a:moveTo>
                  <a:lnTo>
                    <a:pt x="35090" y="178079"/>
                  </a:lnTo>
                  <a:lnTo>
                    <a:pt x="35090" y="177901"/>
                  </a:lnTo>
                  <a:lnTo>
                    <a:pt x="34226" y="176352"/>
                  </a:lnTo>
                  <a:lnTo>
                    <a:pt x="29387" y="177736"/>
                  </a:lnTo>
                  <a:lnTo>
                    <a:pt x="28702" y="179120"/>
                  </a:lnTo>
                  <a:lnTo>
                    <a:pt x="28702" y="179463"/>
                  </a:lnTo>
                  <a:lnTo>
                    <a:pt x="29210" y="179984"/>
                  </a:lnTo>
                  <a:lnTo>
                    <a:pt x="30429" y="180149"/>
                  </a:lnTo>
                  <a:lnTo>
                    <a:pt x="31457" y="180327"/>
                  </a:lnTo>
                  <a:lnTo>
                    <a:pt x="33121" y="183603"/>
                  </a:lnTo>
                  <a:lnTo>
                    <a:pt x="36322" y="183553"/>
                  </a:lnTo>
                  <a:lnTo>
                    <a:pt x="37998" y="181330"/>
                  </a:lnTo>
                  <a:close/>
                </a:path>
                <a:path w="111125" h="281304">
                  <a:moveTo>
                    <a:pt x="38036" y="20916"/>
                  </a:moveTo>
                  <a:lnTo>
                    <a:pt x="36131" y="17119"/>
                  </a:lnTo>
                  <a:lnTo>
                    <a:pt x="33540" y="18669"/>
                  </a:lnTo>
                  <a:lnTo>
                    <a:pt x="29908" y="19710"/>
                  </a:lnTo>
                  <a:lnTo>
                    <a:pt x="33020" y="22644"/>
                  </a:lnTo>
                  <a:lnTo>
                    <a:pt x="35788" y="21615"/>
                  </a:lnTo>
                  <a:lnTo>
                    <a:pt x="38036" y="20916"/>
                  </a:lnTo>
                  <a:close/>
                </a:path>
                <a:path w="111125" h="281304">
                  <a:moveTo>
                    <a:pt x="38379" y="60337"/>
                  </a:moveTo>
                  <a:lnTo>
                    <a:pt x="37515" y="58788"/>
                  </a:lnTo>
                  <a:lnTo>
                    <a:pt x="36995" y="57404"/>
                  </a:lnTo>
                  <a:lnTo>
                    <a:pt x="33705" y="58610"/>
                  </a:lnTo>
                  <a:lnTo>
                    <a:pt x="34569" y="59994"/>
                  </a:lnTo>
                  <a:lnTo>
                    <a:pt x="35090" y="61379"/>
                  </a:lnTo>
                  <a:lnTo>
                    <a:pt x="38379" y="60337"/>
                  </a:lnTo>
                  <a:close/>
                </a:path>
                <a:path w="111125" h="281304">
                  <a:moveTo>
                    <a:pt x="39243" y="87833"/>
                  </a:moveTo>
                  <a:lnTo>
                    <a:pt x="37858" y="83502"/>
                  </a:lnTo>
                  <a:lnTo>
                    <a:pt x="34213" y="85166"/>
                  </a:lnTo>
                  <a:lnTo>
                    <a:pt x="34569" y="84886"/>
                  </a:lnTo>
                  <a:lnTo>
                    <a:pt x="34061" y="80911"/>
                  </a:lnTo>
                  <a:lnTo>
                    <a:pt x="33197" y="76936"/>
                  </a:lnTo>
                  <a:lnTo>
                    <a:pt x="21958" y="80225"/>
                  </a:lnTo>
                  <a:lnTo>
                    <a:pt x="25755" y="84721"/>
                  </a:lnTo>
                  <a:lnTo>
                    <a:pt x="26924" y="88468"/>
                  </a:lnTo>
                  <a:lnTo>
                    <a:pt x="26797" y="88519"/>
                  </a:lnTo>
                  <a:lnTo>
                    <a:pt x="26098" y="91808"/>
                  </a:lnTo>
                  <a:lnTo>
                    <a:pt x="28524" y="93713"/>
                  </a:lnTo>
                  <a:lnTo>
                    <a:pt x="38036" y="90944"/>
                  </a:lnTo>
                  <a:lnTo>
                    <a:pt x="39243" y="87833"/>
                  </a:lnTo>
                  <a:close/>
                </a:path>
                <a:path w="111125" h="281304">
                  <a:moveTo>
                    <a:pt x="42202" y="65316"/>
                  </a:moveTo>
                  <a:lnTo>
                    <a:pt x="36309" y="63284"/>
                  </a:lnTo>
                  <a:lnTo>
                    <a:pt x="35267" y="61722"/>
                  </a:lnTo>
                  <a:lnTo>
                    <a:pt x="33528" y="63157"/>
                  </a:lnTo>
                  <a:lnTo>
                    <a:pt x="33197" y="62242"/>
                  </a:lnTo>
                  <a:lnTo>
                    <a:pt x="29730" y="62064"/>
                  </a:lnTo>
                  <a:lnTo>
                    <a:pt x="30073" y="61556"/>
                  </a:lnTo>
                  <a:lnTo>
                    <a:pt x="30251" y="61201"/>
                  </a:lnTo>
                  <a:lnTo>
                    <a:pt x="30073" y="60680"/>
                  </a:lnTo>
                  <a:lnTo>
                    <a:pt x="27825" y="57746"/>
                  </a:lnTo>
                  <a:lnTo>
                    <a:pt x="22821" y="57924"/>
                  </a:lnTo>
                  <a:lnTo>
                    <a:pt x="24206" y="62585"/>
                  </a:lnTo>
                  <a:lnTo>
                    <a:pt x="24714" y="62763"/>
                  </a:lnTo>
                  <a:lnTo>
                    <a:pt x="24892" y="62763"/>
                  </a:lnTo>
                  <a:lnTo>
                    <a:pt x="24028" y="63106"/>
                  </a:lnTo>
                  <a:lnTo>
                    <a:pt x="22987" y="63449"/>
                  </a:lnTo>
                  <a:lnTo>
                    <a:pt x="21958" y="64312"/>
                  </a:lnTo>
                  <a:lnTo>
                    <a:pt x="21437" y="65011"/>
                  </a:lnTo>
                  <a:lnTo>
                    <a:pt x="21958" y="65354"/>
                  </a:lnTo>
                  <a:lnTo>
                    <a:pt x="24892" y="66395"/>
                  </a:lnTo>
                  <a:lnTo>
                    <a:pt x="24142" y="66814"/>
                  </a:lnTo>
                  <a:lnTo>
                    <a:pt x="29565" y="68986"/>
                  </a:lnTo>
                  <a:lnTo>
                    <a:pt x="31115" y="67779"/>
                  </a:lnTo>
                  <a:lnTo>
                    <a:pt x="34442" y="67030"/>
                  </a:lnTo>
                  <a:lnTo>
                    <a:pt x="35572" y="70815"/>
                  </a:lnTo>
                  <a:lnTo>
                    <a:pt x="33197" y="71412"/>
                  </a:lnTo>
                  <a:lnTo>
                    <a:pt x="33197" y="73304"/>
                  </a:lnTo>
                  <a:lnTo>
                    <a:pt x="34226" y="72961"/>
                  </a:lnTo>
                  <a:lnTo>
                    <a:pt x="35433" y="73482"/>
                  </a:lnTo>
                  <a:lnTo>
                    <a:pt x="36309" y="72618"/>
                  </a:lnTo>
                  <a:lnTo>
                    <a:pt x="35991" y="70942"/>
                  </a:lnTo>
                  <a:lnTo>
                    <a:pt x="40170" y="69418"/>
                  </a:lnTo>
                  <a:lnTo>
                    <a:pt x="42202" y="65316"/>
                  </a:lnTo>
                  <a:close/>
                </a:path>
                <a:path w="111125" h="281304">
                  <a:moveTo>
                    <a:pt x="44081" y="174790"/>
                  </a:moveTo>
                  <a:lnTo>
                    <a:pt x="41490" y="173418"/>
                  </a:lnTo>
                  <a:lnTo>
                    <a:pt x="43040" y="167538"/>
                  </a:lnTo>
                  <a:lnTo>
                    <a:pt x="39065" y="169265"/>
                  </a:lnTo>
                  <a:lnTo>
                    <a:pt x="35090" y="173062"/>
                  </a:lnTo>
                  <a:lnTo>
                    <a:pt x="37820" y="176631"/>
                  </a:lnTo>
                  <a:lnTo>
                    <a:pt x="42430" y="177888"/>
                  </a:lnTo>
                  <a:lnTo>
                    <a:pt x="44081" y="174790"/>
                  </a:lnTo>
                  <a:close/>
                </a:path>
                <a:path w="111125" h="281304">
                  <a:moveTo>
                    <a:pt x="45643" y="81610"/>
                  </a:moveTo>
                  <a:lnTo>
                    <a:pt x="43395" y="79184"/>
                  </a:lnTo>
                  <a:lnTo>
                    <a:pt x="42875" y="76771"/>
                  </a:lnTo>
                  <a:lnTo>
                    <a:pt x="38900" y="79362"/>
                  </a:lnTo>
                  <a:lnTo>
                    <a:pt x="39585" y="81089"/>
                  </a:lnTo>
                  <a:lnTo>
                    <a:pt x="40106" y="82296"/>
                  </a:lnTo>
                  <a:lnTo>
                    <a:pt x="45643" y="81610"/>
                  </a:lnTo>
                  <a:close/>
                </a:path>
                <a:path w="111125" h="281304">
                  <a:moveTo>
                    <a:pt x="49098" y="88696"/>
                  </a:moveTo>
                  <a:lnTo>
                    <a:pt x="48056" y="87312"/>
                  </a:lnTo>
                  <a:lnTo>
                    <a:pt x="45643" y="84721"/>
                  </a:lnTo>
                  <a:lnTo>
                    <a:pt x="41490" y="92151"/>
                  </a:lnTo>
                  <a:lnTo>
                    <a:pt x="46507" y="89560"/>
                  </a:lnTo>
                  <a:lnTo>
                    <a:pt x="47371" y="89039"/>
                  </a:lnTo>
                  <a:lnTo>
                    <a:pt x="49098" y="88696"/>
                  </a:lnTo>
                  <a:close/>
                </a:path>
                <a:path w="111125" h="281304">
                  <a:moveTo>
                    <a:pt x="50482" y="259511"/>
                  </a:moveTo>
                  <a:lnTo>
                    <a:pt x="50139" y="258470"/>
                  </a:lnTo>
                  <a:lnTo>
                    <a:pt x="49098" y="259334"/>
                  </a:lnTo>
                  <a:lnTo>
                    <a:pt x="47713" y="259511"/>
                  </a:lnTo>
                  <a:lnTo>
                    <a:pt x="47536" y="260553"/>
                  </a:lnTo>
                  <a:lnTo>
                    <a:pt x="48412" y="261416"/>
                  </a:lnTo>
                  <a:lnTo>
                    <a:pt x="50304" y="260896"/>
                  </a:lnTo>
                  <a:lnTo>
                    <a:pt x="50482" y="259511"/>
                  </a:lnTo>
                  <a:close/>
                </a:path>
                <a:path w="111125" h="281304">
                  <a:moveTo>
                    <a:pt x="50482" y="94576"/>
                  </a:moveTo>
                  <a:lnTo>
                    <a:pt x="44081" y="95961"/>
                  </a:lnTo>
                  <a:lnTo>
                    <a:pt x="42011" y="95605"/>
                  </a:lnTo>
                  <a:lnTo>
                    <a:pt x="36309" y="98209"/>
                  </a:lnTo>
                  <a:lnTo>
                    <a:pt x="39420" y="99758"/>
                  </a:lnTo>
                  <a:lnTo>
                    <a:pt x="43738" y="102870"/>
                  </a:lnTo>
                  <a:lnTo>
                    <a:pt x="50482" y="94576"/>
                  </a:lnTo>
                  <a:close/>
                </a:path>
                <a:path w="111125" h="281304">
                  <a:moveTo>
                    <a:pt x="53073" y="175831"/>
                  </a:moveTo>
                  <a:lnTo>
                    <a:pt x="52209" y="174967"/>
                  </a:lnTo>
                  <a:lnTo>
                    <a:pt x="51003" y="173761"/>
                  </a:lnTo>
                  <a:lnTo>
                    <a:pt x="46850" y="176009"/>
                  </a:lnTo>
                  <a:lnTo>
                    <a:pt x="48755" y="177736"/>
                  </a:lnTo>
                  <a:lnTo>
                    <a:pt x="50647" y="177736"/>
                  </a:lnTo>
                  <a:lnTo>
                    <a:pt x="52031" y="177558"/>
                  </a:lnTo>
                  <a:lnTo>
                    <a:pt x="52031" y="176872"/>
                  </a:lnTo>
                  <a:lnTo>
                    <a:pt x="53073" y="175831"/>
                  </a:lnTo>
                  <a:close/>
                </a:path>
                <a:path w="111125" h="281304">
                  <a:moveTo>
                    <a:pt x="55664" y="62064"/>
                  </a:moveTo>
                  <a:lnTo>
                    <a:pt x="47371" y="61899"/>
                  </a:lnTo>
                  <a:lnTo>
                    <a:pt x="49961" y="64668"/>
                  </a:lnTo>
                  <a:lnTo>
                    <a:pt x="50304" y="64833"/>
                  </a:lnTo>
                  <a:lnTo>
                    <a:pt x="50482" y="65874"/>
                  </a:lnTo>
                  <a:lnTo>
                    <a:pt x="51523" y="65011"/>
                  </a:lnTo>
                  <a:lnTo>
                    <a:pt x="55664" y="62064"/>
                  </a:lnTo>
                  <a:close/>
                </a:path>
                <a:path w="111125" h="281304">
                  <a:moveTo>
                    <a:pt x="55841" y="16078"/>
                  </a:moveTo>
                  <a:lnTo>
                    <a:pt x="50482" y="6921"/>
                  </a:lnTo>
                  <a:lnTo>
                    <a:pt x="46507" y="12280"/>
                  </a:lnTo>
                  <a:lnTo>
                    <a:pt x="43395" y="15049"/>
                  </a:lnTo>
                  <a:lnTo>
                    <a:pt x="43738" y="19888"/>
                  </a:lnTo>
                  <a:lnTo>
                    <a:pt x="48412" y="15557"/>
                  </a:lnTo>
                  <a:lnTo>
                    <a:pt x="55841" y="16078"/>
                  </a:lnTo>
                  <a:close/>
                </a:path>
                <a:path w="111125" h="281304">
                  <a:moveTo>
                    <a:pt x="57226" y="165455"/>
                  </a:moveTo>
                  <a:lnTo>
                    <a:pt x="52895" y="160274"/>
                  </a:lnTo>
                  <a:lnTo>
                    <a:pt x="49961" y="155079"/>
                  </a:lnTo>
                  <a:lnTo>
                    <a:pt x="42875" y="161137"/>
                  </a:lnTo>
                  <a:lnTo>
                    <a:pt x="45123" y="164934"/>
                  </a:lnTo>
                  <a:lnTo>
                    <a:pt x="47713" y="167360"/>
                  </a:lnTo>
                  <a:lnTo>
                    <a:pt x="57226" y="165455"/>
                  </a:lnTo>
                  <a:close/>
                </a:path>
                <a:path w="111125" h="281304">
                  <a:moveTo>
                    <a:pt x="58369" y="23279"/>
                  </a:moveTo>
                  <a:lnTo>
                    <a:pt x="52209" y="23342"/>
                  </a:lnTo>
                  <a:lnTo>
                    <a:pt x="46329" y="19532"/>
                  </a:lnTo>
                  <a:lnTo>
                    <a:pt x="49276" y="24726"/>
                  </a:lnTo>
                  <a:lnTo>
                    <a:pt x="46507" y="26974"/>
                  </a:lnTo>
                  <a:lnTo>
                    <a:pt x="52984" y="29565"/>
                  </a:lnTo>
                  <a:lnTo>
                    <a:pt x="57785" y="26847"/>
                  </a:lnTo>
                  <a:lnTo>
                    <a:pt x="58369" y="23279"/>
                  </a:lnTo>
                  <a:close/>
                </a:path>
                <a:path w="111125" h="281304">
                  <a:moveTo>
                    <a:pt x="59131" y="185000"/>
                  </a:moveTo>
                  <a:lnTo>
                    <a:pt x="53594" y="187248"/>
                  </a:lnTo>
                  <a:lnTo>
                    <a:pt x="52209" y="189318"/>
                  </a:lnTo>
                  <a:lnTo>
                    <a:pt x="51460" y="191744"/>
                  </a:lnTo>
                  <a:lnTo>
                    <a:pt x="56019" y="191909"/>
                  </a:lnTo>
                  <a:lnTo>
                    <a:pt x="57569" y="191909"/>
                  </a:lnTo>
                  <a:lnTo>
                    <a:pt x="57594" y="191744"/>
                  </a:lnTo>
                  <a:lnTo>
                    <a:pt x="57746" y="190868"/>
                  </a:lnTo>
                  <a:lnTo>
                    <a:pt x="58254" y="189839"/>
                  </a:lnTo>
                  <a:lnTo>
                    <a:pt x="58356" y="189318"/>
                  </a:lnTo>
                  <a:lnTo>
                    <a:pt x="59131" y="185000"/>
                  </a:lnTo>
                  <a:close/>
                </a:path>
                <a:path w="111125" h="281304">
                  <a:moveTo>
                    <a:pt x="59296" y="45643"/>
                  </a:moveTo>
                  <a:lnTo>
                    <a:pt x="52895" y="45300"/>
                  </a:lnTo>
                  <a:lnTo>
                    <a:pt x="52552" y="48412"/>
                  </a:lnTo>
                  <a:lnTo>
                    <a:pt x="53073" y="49453"/>
                  </a:lnTo>
                  <a:lnTo>
                    <a:pt x="54457" y="49453"/>
                  </a:lnTo>
                  <a:lnTo>
                    <a:pt x="56019" y="49618"/>
                  </a:lnTo>
                  <a:lnTo>
                    <a:pt x="59296" y="45643"/>
                  </a:lnTo>
                  <a:close/>
                </a:path>
                <a:path w="111125" h="281304">
                  <a:moveTo>
                    <a:pt x="63474" y="197015"/>
                  </a:moveTo>
                  <a:lnTo>
                    <a:pt x="62039" y="193662"/>
                  </a:lnTo>
                  <a:lnTo>
                    <a:pt x="57391" y="192951"/>
                  </a:lnTo>
                  <a:lnTo>
                    <a:pt x="57746" y="193636"/>
                  </a:lnTo>
                  <a:lnTo>
                    <a:pt x="56184" y="194678"/>
                  </a:lnTo>
                  <a:lnTo>
                    <a:pt x="57391" y="195199"/>
                  </a:lnTo>
                  <a:lnTo>
                    <a:pt x="55664" y="194678"/>
                  </a:lnTo>
                  <a:lnTo>
                    <a:pt x="54762" y="196329"/>
                  </a:lnTo>
                  <a:lnTo>
                    <a:pt x="51346" y="196913"/>
                  </a:lnTo>
                  <a:lnTo>
                    <a:pt x="51346" y="196583"/>
                  </a:lnTo>
                  <a:lnTo>
                    <a:pt x="51346" y="196405"/>
                  </a:lnTo>
                  <a:lnTo>
                    <a:pt x="51346" y="193814"/>
                  </a:lnTo>
                  <a:lnTo>
                    <a:pt x="51346" y="192125"/>
                  </a:lnTo>
                  <a:lnTo>
                    <a:pt x="50825" y="193814"/>
                  </a:lnTo>
                  <a:lnTo>
                    <a:pt x="48602" y="192303"/>
                  </a:lnTo>
                  <a:lnTo>
                    <a:pt x="48602" y="197370"/>
                  </a:lnTo>
                  <a:lnTo>
                    <a:pt x="47193" y="197612"/>
                  </a:lnTo>
                  <a:lnTo>
                    <a:pt x="47091" y="197751"/>
                  </a:lnTo>
                  <a:lnTo>
                    <a:pt x="46672" y="197104"/>
                  </a:lnTo>
                  <a:lnTo>
                    <a:pt x="46329" y="196583"/>
                  </a:lnTo>
                  <a:lnTo>
                    <a:pt x="48602" y="197370"/>
                  </a:lnTo>
                  <a:lnTo>
                    <a:pt x="48602" y="192303"/>
                  </a:lnTo>
                  <a:lnTo>
                    <a:pt x="44259" y="189318"/>
                  </a:lnTo>
                  <a:lnTo>
                    <a:pt x="46164" y="196405"/>
                  </a:lnTo>
                  <a:lnTo>
                    <a:pt x="45123" y="195199"/>
                  </a:lnTo>
                  <a:lnTo>
                    <a:pt x="41490" y="194856"/>
                  </a:lnTo>
                  <a:lnTo>
                    <a:pt x="41389" y="195199"/>
                  </a:lnTo>
                  <a:lnTo>
                    <a:pt x="40805" y="197104"/>
                  </a:lnTo>
                  <a:lnTo>
                    <a:pt x="38557" y="194678"/>
                  </a:lnTo>
                  <a:lnTo>
                    <a:pt x="35267" y="198310"/>
                  </a:lnTo>
                  <a:lnTo>
                    <a:pt x="35204" y="199174"/>
                  </a:lnTo>
                  <a:lnTo>
                    <a:pt x="35090" y="200901"/>
                  </a:lnTo>
                  <a:lnTo>
                    <a:pt x="34925" y="200901"/>
                  </a:lnTo>
                  <a:lnTo>
                    <a:pt x="34747" y="200723"/>
                  </a:lnTo>
                  <a:lnTo>
                    <a:pt x="34569" y="200901"/>
                  </a:lnTo>
                  <a:lnTo>
                    <a:pt x="33197" y="203492"/>
                  </a:lnTo>
                  <a:lnTo>
                    <a:pt x="35433" y="205397"/>
                  </a:lnTo>
                  <a:lnTo>
                    <a:pt x="37338" y="203149"/>
                  </a:lnTo>
                  <a:lnTo>
                    <a:pt x="38722" y="202806"/>
                  </a:lnTo>
                  <a:lnTo>
                    <a:pt x="40970" y="201942"/>
                  </a:lnTo>
                  <a:lnTo>
                    <a:pt x="41490" y="201244"/>
                  </a:lnTo>
                  <a:lnTo>
                    <a:pt x="44259" y="202107"/>
                  </a:lnTo>
                  <a:lnTo>
                    <a:pt x="44792" y="201701"/>
                  </a:lnTo>
                  <a:lnTo>
                    <a:pt x="44945" y="206781"/>
                  </a:lnTo>
                  <a:lnTo>
                    <a:pt x="48412" y="205917"/>
                  </a:lnTo>
                  <a:lnTo>
                    <a:pt x="51168" y="202463"/>
                  </a:lnTo>
                  <a:lnTo>
                    <a:pt x="53949" y="198285"/>
                  </a:lnTo>
                  <a:lnTo>
                    <a:pt x="54800" y="198996"/>
                  </a:lnTo>
                  <a:lnTo>
                    <a:pt x="55664" y="199859"/>
                  </a:lnTo>
                  <a:lnTo>
                    <a:pt x="56883" y="198996"/>
                  </a:lnTo>
                  <a:lnTo>
                    <a:pt x="57746" y="198475"/>
                  </a:lnTo>
                  <a:lnTo>
                    <a:pt x="61937" y="199707"/>
                  </a:lnTo>
                  <a:lnTo>
                    <a:pt x="63474" y="197015"/>
                  </a:lnTo>
                  <a:close/>
                </a:path>
                <a:path w="111125" h="281304">
                  <a:moveTo>
                    <a:pt x="64439" y="156337"/>
                  </a:moveTo>
                  <a:lnTo>
                    <a:pt x="62166" y="155067"/>
                  </a:lnTo>
                  <a:lnTo>
                    <a:pt x="59042" y="157010"/>
                  </a:lnTo>
                  <a:lnTo>
                    <a:pt x="58089" y="161658"/>
                  </a:lnTo>
                  <a:lnTo>
                    <a:pt x="58953" y="162521"/>
                  </a:lnTo>
                  <a:lnTo>
                    <a:pt x="62407" y="162179"/>
                  </a:lnTo>
                  <a:lnTo>
                    <a:pt x="62750" y="161315"/>
                  </a:lnTo>
                  <a:lnTo>
                    <a:pt x="64439" y="156337"/>
                  </a:lnTo>
                  <a:close/>
                </a:path>
                <a:path w="111125" h="281304">
                  <a:moveTo>
                    <a:pt x="66217" y="85242"/>
                  </a:moveTo>
                  <a:lnTo>
                    <a:pt x="61201" y="77114"/>
                  </a:lnTo>
                  <a:lnTo>
                    <a:pt x="59143" y="76428"/>
                  </a:lnTo>
                  <a:lnTo>
                    <a:pt x="62064" y="69850"/>
                  </a:lnTo>
                  <a:lnTo>
                    <a:pt x="57746" y="68643"/>
                  </a:lnTo>
                  <a:lnTo>
                    <a:pt x="57569" y="70713"/>
                  </a:lnTo>
                  <a:lnTo>
                    <a:pt x="49961" y="71755"/>
                  </a:lnTo>
                  <a:lnTo>
                    <a:pt x="55499" y="73482"/>
                  </a:lnTo>
                  <a:lnTo>
                    <a:pt x="58089" y="76949"/>
                  </a:lnTo>
                  <a:lnTo>
                    <a:pt x="58953" y="78663"/>
                  </a:lnTo>
                  <a:lnTo>
                    <a:pt x="54114" y="82994"/>
                  </a:lnTo>
                  <a:lnTo>
                    <a:pt x="58775" y="84201"/>
                  </a:lnTo>
                  <a:lnTo>
                    <a:pt x="66217" y="85242"/>
                  </a:lnTo>
                  <a:close/>
                </a:path>
                <a:path w="111125" h="281304">
                  <a:moveTo>
                    <a:pt x="66738" y="227012"/>
                  </a:moveTo>
                  <a:lnTo>
                    <a:pt x="58775" y="229946"/>
                  </a:lnTo>
                  <a:lnTo>
                    <a:pt x="59474" y="234264"/>
                  </a:lnTo>
                  <a:lnTo>
                    <a:pt x="55321" y="235140"/>
                  </a:lnTo>
                  <a:lnTo>
                    <a:pt x="58254" y="238417"/>
                  </a:lnTo>
                  <a:lnTo>
                    <a:pt x="61379" y="237032"/>
                  </a:lnTo>
                  <a:lnTo>
                    <a:pt x="63106" y="236347"/>
                  </a:lnTo>
                  <a:lnTo>
                    <a:pt x="62064" y="235140"/>
                  </a:lnTo>
                  <a:lnTo>
                    <a:pt x="61379" y="234264"/>
                  </a:lnTo>
                  <a:lnTo>
                    <a:pt x="62585" y="234099"/>
                  </a:lnTo>
                  <a:lnTo>
                    <a:pt x="63627" y="233921"/>
                  </a:lnTo>
                  <a:lnTo>
                    <a:pt x="64998" y="233756"/>
                  </a:lnTo>
                  <a:lnTo>
                    <a:pt x="66738" y="227012"/>
                  </a:lnTo>
                  <a:close/>
                </a:path>
                <a:path w="111125" h="281304">
                  <a:moveTo>
                    <a:pt x="67602" y="66560"/>
                  </a:moveTo>
                  <a:lnTo>
                    <a:pt x="63627" y="62585"/>
                  </a:lnTo>
                  <a:lnTo>
                    <a:pt x="62750" y="61899"/>
                  </a:lnTo>
                  <a:lnTo>
                    <a:pt x="62064" y="62420"/>
                  </a:lnTo>
                  <a:lnTo>
                    <a:pt x="61201" y="63106"/>
                  </a:lnTo>
                  <a:lnTo>
                    <a:pt x="56527" y="66560"/>
                  </a:lnTo>
                  <a:lnTo>
                    <a:pt x="67602" y="66560"/>
                  </a:lnTo>
                  <a:close/>
                </a:path>
                <a:path w="111125" h="281304">
                  <a:moveTo>
                    <a:pt x="68630" y="257784"/>
                  </a:moveTo>
                  <a:lnTo>
                    <a:pt x="65697" y="255714"/>
                  </a:lnTo>
                  <a:lnTo>
                    <a:pt x="61201" y="255193"/>
                  </a:lnTo>
                  <a:lnTo>
                    <a:pt x="58953" y="260197"/>
                  </a:lnTo>
                  <a:lnTo>
                    <a:pt x="64135" y="260553"/>
                  </a:lnTo>
                  <a:lnTo>
                    <a:pt x="67945" y="260718"/>
                  </a:lnTo>
                  <a:lnTo>
                    <a:pt x="68630" y="257784"/>
                  </a:lnTo>
                  <a:close/>
                </a:path>
                <a:path w="111125" h="281304">
                  <a:moveTo>
                    <a:pt x="69151" y="58610"/>
                  </a:moveTo>
                  <a:lnTo>
                    <a:pt x="67767" y="56705"/>
                  </a:lnTo>
                  <a:lnTo>
                    <a:pt x="68986" y="55156"/>
                  </a:lnTo>
                  <a:lnTo>
                    <a:pt x="62242" y="51866"/>
                  </a:lnTo>
                  <a:lnTo>
                    <a:pt x="59296" y="62585"/>
                  </a:lnTo>
                  <a:lnTo>
                    <a:pt x="67246" y="59994"/>
                  </a:lnTo>
                  <a:lnTo>
                    <a:pt x="69151" y="58610"/>
                  </a:lnTo>
                  <a:close/>
                </a:path>
                <a:path w="111125" h="281304">
                  <a:moveTo>
                    <a:pt x="69672" y="163207"/>
                  </a:moveTo>
                  <a:lnTo>
                    <a:pt x="67424" y="163207"/>
                  </a:lnTo>
                  <a:lnTo>
                    <a:pt x="69672" y="163906"/>
                  </a:lnTo>
                  <a:lnTo>
                    <a:pt x="69672" y="163207"/>
                  </a:lnTo>
                  <a:close/>
                </a:path>
                <a:path w="111125" h="281304">
                  <a:moveTo>
                    <a:pt x="71056" y="154051"/>
                  </a:moveTo>
                  <a:lnTo>
                    <a:pt x="70878" y="153530"/>
                  </a:lnTo>
                  <a:lnTo>
                    <a:pt x="67945" y="152831"/>
                  </a:lnTo>
                  <a:lnTo>
                    <a:pt x="67424" y="153187"/>
                  </a:lnTo>
                  <a:lnTo>
                    <a:pt x="64998" y="157327"/>
                  </a:lnTo>
                  <a:lnTo>
                    <a:pt x="70878" y="157327"/>
                  </a:lnTo>
                  <a:lnTo>
                    <a:pt x="71056" y="154051"/>
                  </a:lnTo>
                  <a:close/>
                </a:path>
                <a:path w="111125" h="281304">
                  <a:moveTo>
                    <a:pt x="73990" y="187071"/>
                  </a:moveTo>
                  <a:lnTo>
                    <a:pt x="69329" y="186728"/>
                  </a:lnTo>
                  <a:lnTo>
                    <a:pt x="68110" y="188620"/>
                  </a:lnTo>
                  <a:lnTo>
                    <a:pt x="65862" y="190703"/>
                  </a:lnTo>
                  <a:lnTo>
                    <a:pt x="71577" y="191046"/>
                  </a:lnTo>
                  <a:lnTo>
                    <a:pt x="72440" y="190004"/>
                  </a:lnTo>
                  <a:lnTo>
                    <a:pt x="73990" y="187071"/>
                  </a:lnTo>
                  <a:close/>
                </a:path>
                <a:path w="111125" h="281304">
                  <a:moveTo>
                    <a:pt x="75031" y="240144"/>
                  </a:moveTo>
                  <a:lnTo>
                    <a:pt x="71920" y="239115"/>
                  </a:lnTo>
                  <a:lnTo>
                    <a:pt x="68465" y="241007"/>
                  </a:lnTo>
                  <a:lnTo>
                    <a:pt x="66040" y="242227"/>
                  </a:lnTo>
                  <a:lnTo>
                    <a:pt x="67081" y="243611"/>
                  </a:lnTo>
                  <a:lnTo>
                    <a:pt x="69672" y="243954"/>
                  </a:lnTo>
                  <a:lnTo>
                    <a:pt x="69672" y="244995"/>
                  </a:lnTo>
                  <a:lnTo>
                    <a:pt x="71742" y="244995"/>
                  </a:lnTo>
                  <a:lnTo>
                    <a:pt x="71920" y="244119"/>
                  </a:lnTo>
                  <a:lnTo>
                    <a:pt x="72263" y="244119"/>
                  </a:lnTo>
                  <a:lnTo>
                    <a:pt x="72440" y="243954"/>
                  </a:lnTo>
                  <a:lnTo>
                    <a:pt x="72440" y="243776"/>
                  </a:lnTo>
                  <a:lnTo>
                    <a:pt x="72605" y="243611"/>
                  </a:lnTo>
                  <a:lnTo>
                    <a:pt x="75031" y="240144"/>
                  </a:lnTo>
                  <a:close/>
                </a:path>
                <a:path w="111125" h="281304">
                  <a:moveTo>
                    <a:pt x="76415" y="162687"/>
                  </a:moveTo>
                  <a:lnTo>
                    <a:pt x="76327" y="162179"/>
                  </a:lnTo>
                  <a:lnTo>
                    <a:pt x="76212" y="161480"/>
                  </a:lnTo>
                  <a:lnTo>
                    <a:pt x="76098" y="160794"/>
                  </a:lnTo>
                  <a:lnTo>
                    <a:pt x="76009" y="160274"/>
                  </a:lnTo>
                  <a:lnTo>
                    <a:pt x="75895" y="159575"/>
                  </a:lnTo>
                  <a:lnTo>
                    <a:pt x="73304" y="161823"/>
                  </a:lnTo>
                  <a:lnTo>
                    <a:pt x="71577" y="159067"/>
                  </a:lnTo>
                  <a:lnTo>
                    <a:pt x="68986" y="160274"/>
                  </a:lnTo>
                  <a:lnTo>
                    <a:pt x="68465" y="160794"/>
                  </a:lnTo>
                  <a:lnTo>
                    <a:pt x="68287" y="160794"/>
                  </a:lnTo>
                  <a:lnTo>
                    <a:pt x="67424" y="161480"/>
                  </a:lnTo>
                  <a:lnTo>
                    <a:pt x="65519" y="161823"/>
                  </a:lnTo>
                  <a:lnTo>
                    <a:pt x="65608" y="162179"/>
                  </a:lnTo>
                  <a:lnTo>
                    <a:pt x="65824" y="163042"/>
                  </a:lnTo>
                  <a:lnTo>
                    <a:pt x="66903" y="163042"/>
                  </a:lnTo>
                  <a:lnTo>
                    <a:pt x="69672" y="163042"/>
                  </a:lnTo>
                  <a:lnTo>
                    <a:pt x="69672" y="162179"/>
                  </a:lnTo>
                  <a:lnTo>
                    <a:pt x="71399" y="161823"/>
                  </a:lnTo>
                  <a:lnTo>
                    <a:pt x="76415" y="162687"/>
                  </a:lnTo>
                  <a:close/>
                </a:path>
                <a:path w="111125" h="281304">
                  <a:moveTo>
                    <a:pt x="80911" y="257441"/>
                  </a:moveTo>
                  <a:lnTo>
                    <a:pt x="76936" y="257441"/>
                  </a:lnTo>
                  <a:lnTo>
                    <a:pt x="75031" y="256400"/>
                  </a:lnTo>
                  <a:lnTo>
                    <a:pt x="72263" y="259689"/>
                  </a:lnTo>
                  <a:lnTo>
                    <a:pt x="75552" y="259854"/>
                  </a:lnTo>
                  <a:lnTo>
                    <a:pt x="76758" y="260718"/>
                  </a:lnTo>
                  <a:lnTo>
                    <a:pt x="80911" y="257441"/>
                  </a:lnTo>
                  <a:close/>
                </a:path>
                <a:path w="111125" h="281304">
                  <a:moveTo>
                    <a:pt x="81254" y="70891"/>
                  </a:moveTo>
                  <a:lnTo>
                    <a:pt x="81076" y="67424"/>
                  </a:lnTo>
                  <a:lnTo>
                    <a:pt x="78143" y="69329"/>
                  </a:lnTo>
                  <a:lnTo>
                    <a:pt x="74345" y="70027"/>
                  </a:lnTo>
                  <a:lnTo>
                    <a:pt x="77622" y="72440"/>
                  </a:lnTo>
                  <a:lnTo>
                    <a:pt x="79705" y="72440"/>
                  </a:lnTo>
                  <a:lnTo>
                    <a:pt x="81254" y="70891"/>
                  </a:lnTo>
                  <a:close/>
                </a:path>
                <a:path w="111125" h="281304">
                  <a:moveTo>
                    <a:pt x="81432" y="52209"/>
                  </a:moveTo>
                  <a:lnTo>
                    <a:pt x="77101" y="48933"/>
                  </a:lnTo>
                  <a:lnTo>
                    <a:pt x="73304" y="52209"/>
                  </a:lnTo>
                  <a:lnTo>
                    <a:pt x="70358" y="54114"/>
                  </a:lnTo>
                  <a:lnTo>
                    <a:pt x="75209" y="56019"/>
                  </a:lnTo>
                  <a:lnTo>
                    <a:pt x="77279" y="56362"/>
                  </a:lnTo>
                  <a:lnTo>
                    <a:pt x="81432" y="52209"/>
                  </a:lnTo>
                  <a:close/>
                </a:path>
                <a:path w="111125" h="281304">
                  <a:moveTo>
                    <a:pt x="83324" y="228561"/>
                  </a:moveTo>
                  <a:lnTo>
                    <a:pt x="79527" y="222338"/>
                  </a:lnTo>
                  <a:lnTo>
                    <a:pt x="77101" y="223037"/>
                  </a:lnTo>
                  <a:lnTo>
                    <a:pt x="74853" y="224243"/>
                  </a:lnTo>
                  <a:lnTo>
                    <a:pt x="75031" y="227876"/>
                  </a:lnTo>
                  <a:lnTo>
                    <a:pt x="78320" y="227876"/>
                  </a:lnTo>
                  <a:lnTo>
                    <a:pt x="83324" y="228561"/>
                  </a:lnTo>
                  <a:close/>
                </a:path>
                <a:path w="111125" h="281304">
                  <a:moveTo>
                    <a:pt x="84023" y="2590"/>
                  </a:moveTo>
                  <a:lnTo>
                    <a:pt x="83159" y="1562"/>
                  </a:lnTo>
                  <a:lnTo>
                    <a:pt x="82296" y="698"/>
                  </a:lnTo>
                  <a:lnTo>
                    <a:pt x="81432" y="0"/>
                  </a:lnTo>
                  <a:lnTo>
                    <a:pt x="71412" y="3517"/>
                  </a:lnTo>
                  <a:lnTo>
                    <a:pt x="71056" y="2070"/>
                  </a:lnTo>
                  <a:lnTo>
                    <a:pt x="67246" y="5359"/>
                  </a:lnTo>
                  <a:lnTo>
                    <a:pt x="64655" y="7086"/>
                  </a:lnTo>
                  <a:lnTo>
                    <a:pt x="63969" y="7950"/>
                  </a:lnTo>
                  <a:lnTo>
                    <a:pt x="66903" y="9677"/>
                  </a:lnTo>
                  <a:lnTo>
                    <a:pt x="65862" y="11061"/>
                  </a:lnTo>
                  <a:lnTo>
                    <a:pt x="66903" y="11417"/>
                  </a:lnTo>
                  <a:lnTo>
                    <a:pt x="68110" y="11061"/>
                  </a:lnTo>
                  <a:lnTo>
                    <a:pt x="68110" y="10033"/>
                  </a:lnTo>
                  <a:lnTo>
                    <a:pt x="73126" y="10375"/>
                  </a:lnTo>
                  <a:lnTo>
                    <a:pt x="71475" y="3771"/>
                  </a:lnTo>
                  <a:lnTo>
                    <a:pt x="77457" y="5702"/>
                  </a:lnTo>
                  <a:lnTo>
                    <a:pt x="79527" y="8470"/>
                  </a:lnTo>
                  <a:lnTo>
                    <a:pt x="81597" y="16776"/>
                  </a:lnTo>
                  <a:lnTo>
                    <a:pt x="83324" y="6057"/>
                  </a:lnTo>
                  <a:lnTo>
                    <a:pt x="84023" y="2590"/>
                  </a:lnTo>
                  <a:close/>
                </a:path>
                <a:path w="111125" h="281304">
                  <a:moveTo>
                    <a:pt x="85064" y="230124"/>
                  </a:moveTo>
                  <a:lnTo>
                    <a:pt x="72783" y="234264"/>
                  </a:lnTo>
                  <a:lnTo>
                    <a:pt x="77457" y="237731"/>
                  </a:lnTo>
                  <a:lnTo>
                    <a:pt x="78828" y="237731"/>
                  </a:lnTo>
                  <a:lnTo>
                    <a:pt x="83324" y="236689"/>
                  </a:lnTo>
                  <a:lnTo>
                    <a:pt x="83845" y="235826"/>
                  </a:lnTo>
                  <a:lnTo>
                    <a:pt x="85064" y="230124"/>
                  </a:lnTo>
                  <a:close/>
                </a:path>
                <a:path w="111125" h="281304">
                  <a:moveTo>
                    <a:pt x="85928" y="243255"/>
                  </a:moveTo>
                  <a:lnTo>
                    <a:pt x="84404" y="239229"/>
                  </a:lnTo>
                  <a:lnTo>
                    <a:pt x="79349" y="240169"/>
                  </a:lnTo>
                  <a:lnTo>
                    <a:pt x="76441" y="243281"/>
                  </a:lnTo>
                  <a:lnTo>
                    <a:pt x="76238" y="242912"/>
                  </a:lnTo>
                  <a:lnTo>
                    <a:pt x="69494" y="246202"/>
                  </a:lnTo>
                  <a:lnTo>
                    <a:pt x="59994" y="255016"/>
                  </a:lnTo>
                  <a:lnTo>
                    <a:pt x="68287" y="252425"/>
                  </a:lnTo>
                  <a:lnTo>
                    <a:pt x="68287" y="252603"/>
                  </a:lnTo>
                  <a:lnTo>
                    <a:pt x="68986" y="254495"/>
                  </a:lnTo>
                  <a:lnTo>
                    <a:pt x="71577" y="253974"/>
                  </a:lnTo>
                  <a:lnTo>
                    <a:pt x="73647" y="253974"/>
                  </a:lnTo>
                  <a:lnTo>
                    <a:pt x="80911" y="250698"/>
                  </a:lnTo>
                  <a:lnTo>
                    <a:pt x="76822" y="243903"/>
                  </a:lnTo>
                  <a:lnTo>
                    <a:pt x="80568" y="246545"/>
                  </a:lnTo>
                  <a:lnTo>
                    <a:pt x="83502" y="246545"/>
                  </a:lnTo>
                  <a:lnTo>
                    <a:pt x="85064" y="245681"/>
                  </a:lnTo>
                  <a:lnTo>
                    <a:pt x="85928" y="243255"/>
                  </a:lnTo>
                  <a:close/>
                </a:path>
                <a:path w="111125" h="281304">
                  <a:moveTo>
                    <a:pt x="86956" y="270929"/>
                  </a:moveTo>
                  <a:lnTo>
                    <a:pt x="85750" y="269544"/>
                  </a:lnTo>
                  <a:lnTo>
                    <a:pt x="83502" y="264871"/>
                  </a:lnTo>
                  <a:lnTo>
                    <a:pt x="79349" y="273862"/>
                  </a:lnTo>
                  <a:lnTo>
                    <a:pt x="83045" y="272580"/>
                  </a:lnTo>
                  <a:lnTo>
                    <a:pt x="81432" y="274205"/>
                  </a:lnTo>
                  <a:lnTo>
                    <a:pt x="79870" y="276110"/>
                  </a:lnTo>
                  <a:lnTo>
                    <a:pt x="81597" y="278536"/>
                  </a:lnTo>
                  <a:lnTo>
                    <a:pt x="83502" y="276631"/>
                  </a:lnTo>
                  <a:lnTo>
                    <a:pt x="85064" y="274726"/>
                  </a:lnTo>
                  <a:lnTo>
                    <a:pt x="83426" y="272453"/>
                  </a:lnTo>
                  <a:lnTo>
                    <a:pt x="83845" y="272300"/>
                  </a:lnTo>
                  <a:lnTo>
                    <a:pt x="84709" y="271437"/>
                  </a:lnTo>
                  <a:lnTo>
                    <a:pt x="86956" y="270929"/>
                  </a:lnTo>
                  <a:close/>
                </a:path>
                <a:path w="111125" h="281304">
                  <a:moveTo>
                    <a:pt x="88176" y="180848"/>
                  </a:moveTo>
                  <a:lnTo>
                    <a:pt x="79184" y="181533"/>
                  </a:lnTo>
                  <a:lnTo>
                    <a:pt x="76758" y="182232"/>
                  </a:lnTo>
                  <a:lnTo>
                    <a:pt x="66738" y="183781"/>
                  </a:lnTo>
                  <a:lnTo>
                    <a:pt x="73469" y="185686"/>
                  </a:lnTo>
                  <a:lnTo>
                    <a:pt x="73990" y="187071"/>
                  </a:lnTo>
                  <a:lnTo>
                    <a:pt x="75374" y="188277"/>
                  </a:lnTo>
                  <a:lnTo>
                    <a:pt x="76593" y="186728"/>
                  </a:lnTo>
                  <a:lnTo>
                    <a:pt x="80213" y="188455"/>
                  </a:lnTo>
                  <a:lnTo>
                    <a:pt x="88176" y="180848"/>
                  </a:lnTo>
                  <a:close/>
                </a:path>
                <a:path w="111125" h="281304">
                  <a:moveTo>
                    <a:pt x="89725" y="70027"/>
                  </a:moveTo>
                  <a:lnTo>
                    <a:pt x="88861" y="68808"/>
                  </a:lnTo>
                  <a:lnTo>
                    <a:pt x="88341" y="67424"/>
                  </a:lnTo>
                  <a:lnTo>
                    <a:pt x="85064" y="68465"/>
                  </a:lnTo>
                  <a:lnTo>
                    <a:pt x="85928" y="70027"/>
                  </a:lnTo>
                  <a:lnTo>
                    <a:pt x="86436" y="71234"/>
                  </a:lnTo>
                  <a:lnTo>
                    <a:pt x="89725" y="70027"/>
                  </a:lnTo>
                  <a:close/>
                </a:path>
                <a:path w="111125" h="281304">
                  <a:moveTo>
                    <a:pt x="92837" y="85407"/>
                  </a:moveTo>
                  <a:lnTo>
                    <a:pt x="91452" y="80746"/>
                  </a:lnTo>
                  <a:lnTo>
                    <a:pt x="90766" y="76073"/>
                  </a:lnTo>
                  <a:lnTo>
                    <a:pt x="83908" y="82664"/>
                  </a:lnTo>
                  <a:lnTo>
                    <a:pt x="80911" y="79362"/>
                  </a:lnTo>
                  <a:lnTo>
                    <a:pt x="79006" y="80911"/>
                  </a:lnTo>
                  <a:lnTo>
                    <a:pt x="71399" y="82296"/>
                  </a:lnTo>
                  <a:lnTo>
                    <a:pt x="79527" y="89560"/>
                  </a:lnTo>
                  <a:lnTo>
                    <a:pt x="81597" y="84543"/>
                  </a:lnTo>
                  <a:lnTo>
                    <a:pt x="82334" y="84175"/>
                  </a:lnTo>
                  <a:lnTo>
                    <a:pt x="81597" y="84886"/>
                  </a:lnTo>
                  <a:lnTo>
                    <a:pt x="86271" y="86271"/>
                  </a:lnTo>
                  <a:lnTo>
                    <a:pt x="92151" y="89217"/>
                  </a:lnTo>
                  <a:lnTo>
                    <a:pt x="92837" y="85407"/>
                  </a:lnTo>
                  <a:close/>
                </a:path>
                <a:path w="111125" h="281304">
                  <a:moveTo>
                    <a:pt x="93179" y="151282"/>
                  </a:moveTo>
                  <a:lnTo>
                    <a:pt x="89039" y="152488"/>
                  </a:lnTo>
                  <a:lnTo>
                    <a:pt x="87312" y="152831"/>
                  </a:lnTo>
                  <a:lnTo>
                    <a:pt x="88684" y="153530"/>
                  </a:lnTo>
                  <a:lnTo>
                    <a:pt x="88684" y="153873"/>
                  </a:lnTo>
                  <a:lnTo>
                    <a:pt x="90589" y="157505"/>
                  </a:lnTo>
                  <a:lnTo>
                    <a:pt x="93179" y="151282"/>
                  </a:lnTo>
                  <a:close/>
                </a:path>
                <a:path w="111125" h="281304">
                  <a:moveTo>
                    <a:pt x="96989" y="244995"/>
                  </a:moveTo>
                  <a:lnTo>
                    <a:pt x="87820" y="247929"/>
                  </a:lnTo>
                  <a:lnTo>
                    <a:pt x="82816" y="248450"/>
                  </a:lnTo>
                  <a:lnTo>
                    <a:pt x="80911" y="248615"/>
                  </a:lnTo>
                  <a:lnTo>
                    <a:pt x="84366" y="252247"/>
                  </a:lnTo>
                  <a:lnTo>
                    <a:pt x="83845" y="255016"/>
                  </a:lnTo>
                  <a:lnTo>
                    <a:pt x="86956" y="253974"/>
                  </a:lnTo>
                  <a:lnTo>
                    <a:pt x="88341" y="254330"/>
                  </a:lnTo>
                  <a:lnTo>
                    <a:pt x="95948" y="256057"/>
                  </a:lnTo>
                  <a:lnTo>
                    <a:pt x="96989" y="244995"/>
                  </a:lnTo>
                  <a:close/>
                </a:path>
                <a:path w="111125" h="281304">
                  <a:moveTo>
                    <a:pt x="98374" y="261073"/>
                  </a:moveTo>
                  <a:lnTo>
                    <a:pt x="96989" y="256578"/>
                  </a:lnTo>
                  <a:lnTo>
                    <a:pt x="93535" y="259168"/>
                  </a:lnTo>
                  <a:lnTo>
                    <a:pt x="88684" y="263321"/>
                  </a:lnTo>
                  <a:lnTo>
                    <a:pt x="94043" y="265049"/>
                  </a:lnTo>
                  <a:lnTo>
                    <a:pt x="97510" y="263486"/>
                  </a:lnTo>
                  <a:lnTo>
                    <a:pt x="98374" y="261073"/>
                  </a:lnTo>
                  <a:close/>
                </a:path>
                <a:path w="111125" h="281304">
                  <a:moveTo>
                    <a:pt x="99415" y="268681"/>
                  </a:moveTo>
                  <a:lnTo>
                    <a:pt x="99060" y="267462"/>
                  </a:lnTo>
                  <a:lnTo>
                    <a:pt x="99237" y="265734"/>
                  </a:lnTo>
                  <a:lnTo>
                    <a:pt x="95783" y="266598"/>
                  </a:lnTo>
                  <a:lnTo>
                    <a:pt x="96126" y="267982"/>
                  </a:lnTo>
                  <a:lnTo>
                    <a:pt x="95948" y="270052"/>
                  </a:lnTo>
                  <a:lnTo>
                    <a:pt x="99415" y="268681"/>
                  </a:lnTo>
                  <a:close/>
                </a:path>
                <a:path w="111125" h="281304">
                  <a:moveTo>
                    <a:pt x="99428" y="233324"/>
                  </a:moveTo>
                  <a:lnTo>
                    <a:pt x="98539" y="228219"/>
                  </a:lnTo>
                  <a:lnTo>
                    <a:pt x="96989" y="226314"/>
                  </a:lnTo>
                  <a:lnTo>
                    <a:pt x="95605" y="227533"/>
                  </a:lnTo>
                  <a:lnTo>
                    <a:pt x="94221" y="228561"/>
                  </a:lnTo>
                  <a:lnTo>
                    <a:pt x="90614" y="233959"/>
                  </a:lnTo>
                  <a:lnTo>
                    <a:pt x="94564" y="235394"/>
                  </a:lnTo>
                  <a:lnTo>
                    <a:pt x="99428" y="233324"/>
                  </a:lnTo>
                  <a:close/>
                </a:path>
                <a:path w="111125" h="281304">
                  <a:moveTo>
                    <a:pt x="99923" y="273685"/>
                  </a:moveTo>
                  <a:lnTo>
                    <a:pt x="98196" y="271272"/>
                  </a:lnTo>
                  <a:lnTo>
                    <a:pt x="95783" y="270230"/>
                  </a:lnTo>
                  <a:lnTo>
                    <a:pt x="93179" y="272656"/>
                  </a:lnTo>
                  <a:lnTo>
                    <a:pt x="89827" y="275170"/>
                  </a:lnTo>
                  <a:lnTo>
                    <a:pt x="85750" y="274904"/>
                  </a:lnTo>
                  <a:lnTo>
                    <a:pt x="85928" y="278180"/>
                  </a:lnTo>
                  <a:lnTo>
                    <a:pt x="85928" y="279222"/>
                  </a:lnTo>
                  <a:lnTo>
                    <a:pt x="84366" y="280784"/>
                  </a:lnTo>
                  <a:lnTo>
                    <a:pt x="86614" y="280949"/>
                  </a:lnTo>
                  <a:lnTo>
                    <a:pt x="87820" y="281127"/>
                  </a:lnTo>
                  <a:lnTo>
                    <a:pt x="91452" y="279044"/>
                  </a:lnTo>
                  <a:lnTo>
                    <a:pt x="91630" y="278358"/>
                  </a:lnTo>
                  <a:lnTo>
                    <a:pt x="92773" y="276733"/>
                  </a:lnTo>
                  <a:lnTo>
                    <a:pt x="93535" y="276974"/>
                  </a:lnTo>
                  <a:lnTo>
                    <a:pt x="98196" y="278879"/>
                  </a:lnTo>
                  <a:lnTo>
                    <a:pt x="99923" y="273685"/>
                  </a:lnTo>
                  <a:close/>
                </a:path>
                <a:path w="111125" h="281304">
                  <a:moveTo>
                    <a:pt x="100965" y="248615"/>
                  </a:moveTo>
                  <a:lnTo>
                    <a:pt x="99580" y="248107"/>
                  </a:lnTo>
                  <a:lnTo>
                    <a:pt x="98717" y="248615"/>
                  </a:lnTo>
                  <a:lnTo>
                    <a:pt x="98196" y="249656"/>
                  </a:lnTo>
                  <a:lnTo>
                    <a:pt x="99580" y="250355"/>
                  </a:lnTo>
                  <a:lnTo>
                    <a:pt x="100444" y="249656"/>
                  </a:lnTo>
                  <a:lnTo>
                    <a:pt x="100965" y="248615"/>
                  </a:lnTo>
                  <a:close/>
                </a:path>
                <a:path w="111125" h="281304">
                  <a:moveTo>
                    <a:pt x="110299" y="260896"/>
                  </a:moveTo>
                  <a:lnTo>
                    <a:pt x="107454" y="260896"/>
                  </a:lnTo>
                  <a:lnTo>
                    <a:pt x="106324" y="262445"/>
                  </a:lnTo>
                  <a:lnTo>
                    <a:pt x="106426" y="262801"/>
                  </a:lnTo>
                  <a:lnTo>
                    <a:pt x="106845" y="264185"/>
                  </a:lnTo>
                  <a:lnTo>
                    <a:pt x="107594" y="264350"/>
                  </a:lnTo>
                  <a:lnTo>
                    <a:pt x="109258" y="264350"/>
                  </a:lnTo>
                  <a:lnTo>
                    <a:pt x="109385" y="264185"/>
                  </a:lnTo>
                  <a:lnTo>
                    <a:pt x="109613" y="263829"/>
                  </a:lnTo>
                  <a:lnTo>
                    <a:pt x="108229" y="262801"/>
                  </a:lnTo>
                  <a:lnTo>
                    <a:pt x="110299" y="260896"/>
                  </a:lnTo>
                  <a:close/>
                </a:path>
                <a:path w="111125" h="281304">
                  <a:moveTo>
                    <a:pt x="110947" y="275386"/>
                  </a:moveTo>
                  <a:lnTo>
                    <a:pt x="109093" y="270052"/>
                  </a:lnTo>
                  <a:lnTo>
                    <a:pt x="108229" y="269367"/>
                  </a:lnTo>
                  <a:lnTo>
                    <a:pt x="107708" y="269024"/>
                  </a:lnTo>
                  <a:lnTo>
                    <a:pt x="106502" y="270052"/>
                  </a:lnTo>
                  <a:lnTo>
                    <a:pt x="103568" y="273977"/>
                  </a:lnTo>
                  <a:lnTo>
                    <a:pt x="107086" y="276212"/>
                  </a:lnTo>
                  <a:lnTo>
                    <a:pt x="110947" y="27538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123529" y="5143512"/>
              <a:ext cx="306070" cy="829944"/>
            </a:xfrm>
            <a:custGeom>
              <a:avLst/>
              <a:gdLst/>
              <a:ahLst/>
              <a:cxnLst/>
              <a:rect l="l" t="t" r="r" b="b"/>
              <a:pathLst>
                <a:path w="306069" h="829945">
                  <a:moveTo>
                    <a:pt x="48069" y="82118"/>
                  </a:moveTo>
                  <a:lnTo>
                    <a:pt x="47993" y="81940"/>
                  </a:lnTo>
                  <a:lnTo>
                    <a:pt x="48069" y="82118"/>
                  </a:lnTo>
                  <a:close/>
                </a:path>
                <a:path w="306069" h="829945">
                  <a:moveTo>
                    <a:pt x="54635" y="31750"/>
                  </a:moveTo>
                  <a:lnTo>
                    <a:pt x="53454" y="31750"/>
                  </a:lnTo>
                  <a:lnTo>
                    <a:pt x="54102" y="32118"/>
                  </a:lnTo>
                  <a:lnTo>
                    <a:pt x="54635" y="31750"/>
                  </a:lnTo>
                  <a:close/>
                </a:path>
                <a:path w="306069" h="829945">
                  <a:moveTo>
                    <a:pt x="99758" y="312420"/>
                  </a:moveTo>
                  <a:lnTo>
                    <a:pt x="98806" y="311632"/>
                  </a:lnTo>
                  <a:lnTo>
                    <a:pt x="98374" y="311327"/>
                  </a:lnTo>
                  <a:lnTo>
                    <a:pt x="99110" y="312115"/>
                  </a:lnTo>
                  <a:lnTo>
                    <a:pt x="99758" y="312420"/>
                  </a:lnTo>
                  <a:close/>
                </a:path>
                <a:path w="306069" h="829945">
                  <a:moveTo>
                    <a:pt x="100749" y="334314"/>
                  </a:moveTo>
                  <a:lnTo>
                    <a:pt x="100634" y="333984"/>
                  </a:lnTo>
                  <a:lnTo>
                    <a:pt x="100558" y="334314"/>
                  </a:lnTo>
                  <a:lnTo>
                    <a:pt x="100457" y="334772"/>
                  </a:lnTo>
                  <a:lnTo>
                    <a:pt x="100304" y="335280"/>
                  </a:lnTo>
                  <a:lnTo>
                    <a:pt x="100584" y="334772"/>
                  </a:lnTo>
                  <a:lnTo>
                    <a:pt x="100749" y="334314"/>
                  </a:lnTo>
                  <a:close/>
                </a:path>
                <a:path w="306069" h="829945">
                  <a:moveTo>
                    <a:pt x="101777" y="333984"/>
                  </a:moveTo>
                  <a:lnTo>
                    <a:pt x="101066" y="333692"/>
                  </a:lnTo>
                  <a:lnTo>
                    <a:pt x="100939" y="334772"/>
                  </a:lnTo>
                  <a:lnTo>
                    <a:pt x="101777" y="333984"/>
                  </a:lnTo>
                  <a:close/>
                </a:path>
                <a:path w="306069" h="829945">
                  <a:moveTo>
                    <a:pt x="126619" y="441667"/>
                  </a:moveTo>
                  <a:lnTo>
                    <a:pt x="126453" y="441274"/>
                  </a:lnTo>
                  <a:lnTo>
                    <a:pt x="126390" y="441667"/>
                  </a:lnTo>
                  <a:lnTo>
                    <a:pt x="126619" y="441667"/>
                  </a:lnTo>
                  <a:close/>
                </a:path>
                <a:path w="306069" h="829945">
                  <a:moveTo>
                    <a:pt x="131305" y="146481"/>
                  </a:moveTo>
                  <a:lnTo>
                    <a:pt x="130365" y="146050"/>
                  </a:lnTo>
                  <a:lnTo>
                    <a:pt x="130708" y="146799"/>
                  </a:lnTo>
                  <a:lnTo>
                    <a:pt x="131305" y="146481"/>
                  </a:lnTo>
                  <a:close/>
                </a:path>
                <a:path w="306069" h="829945">
                  <a:moveTo>
                    <a:pt x="136588" y="537210"/>
                  </a:moveTo>
                  <a:lnTo>
                    <a:pt x="135724" y="537210"/>
                  </a:lnTo>
                  <a:lnTo>
                    <a:pt x="136321" y="539115"/>
                  </a:lnTo>
                  <a:lnTo>
                    <a:pt x="136448" y="539318"/>
                  </a:lnTo>
                  <a:lnTo>
                    <a:pt x="136512" y="538391"/>
                  </a:lnTo>
                  <a:lnTo>
                    <a:pt x="136588" y="537210"/>
                  </a:lnTo>
                  <a:close/>
                </a:path>
                <a:path w="306069" h="829945">
                  <a:moveTo>
                    <a:pt x="151625" y="341630"/>
                  </a:moveTo>
                  <a:lnTo>
                    <a:pt x="151549" y="340855"/>
                  </a:lnTo>
                  <a:lnTo>
                    <a:pt x="148717" y="340855"/>
                  </a:lnTo>
                  <a:lnTo>
                    <a:pt x="151625" y="341630"/>
                  </a:lnTo>
                  <a:close/>
                </a:path>
                <a:path w="306069" h="829945">
                  <a:moveTo>
                    <a:pt x="155778" y="101600"/>
                  </a:moveTo>
                  <a:lnTo>
                    <a:pt x="154787" y="101600"/>
                  </a:lnTo>
                  <a:lnTo>
                    <a:pt x="155181" y="101904"/>
                  </a:lnTo>
                  <a:lnTo>
                    <a:pt x="155778" y="101600"/>
                  </a:lnTo>
                  <a:close/>
                </a:path>
                <a:path w="306069" h="829945">
                  <a:moveTo>
                    <a:pt x="168986" y="176466"/>
                  </a:moveTo>
                  <a:lnTo>
                    <a:pt x="168452" y="176212"/>
                  </a:lnTo>
                  <a:lnTo>
                    <a:pt x="168554" y="176466"/>
                  </a:lnTo>
                  <a:lnTo>
                    <a:pt x="168986" y="176466"/>
                  </a:lnTo>
                  <a:close/>
                </a:path>
                <a:path w="306069" h="829945">
                  <a:moveTo>
                    <a:pt x="169265" y="255270"/>
                  </a:moveTo>
                  <a:lnTo>
                    <a:pt x="167881" y="254000"/>
                  </a:lnTo>
                  <a:lnTo>
                    <a:pt x="166230" y="251587"/>
                  </a:lnTo>
                  <a:lnTo>
                    <a:pt x="165290" y="252730"/>
                  </a:lnTo>
                  <a:lnTo>
                    <a:pt x="165112" y="254000"/>
                  </a:lnTo>
                  <a:lnTo>
                    <a:pt x="163728" y="256540"/>
                  </a:lnTo>
                  <a:lnTo>
                    <a:pt x="169265" y="255270"/>
                  </a:lnTo>
                  <a:close/>
                </a:path>
                <a:path w="306069" h="829945">
                  <a:moveTo>
                    <a:pt x="180670" y="354330"/>
                  </a:moveTo>
                  <a:lnTo>
                    <a:pt x="167944" y="355307"/>
                  </a:lnTo>
                  <a:lnTo>
                    <a:pt x="169494" y="355600"/>
                  </a:lnTo>
                  <a:lnTo>
                    <a:pt x="169760" y="358140"/>
                  </a:lnTo>
                  <a:lnTo>
                    <a:pt x="170472" y="358140"/>
                  </a:lnTo>
                  <a:lnTo>
                    <a:pt x="175971" y="358140"/>
                  </a:lnTo>
                  <a:lnTo>
                    <a:pt x="177393" y="356870"/>
                  </a:lnTo>
                  <a:lnTo>
                    <a:pt x="178435" y="355600"/>
                  </a:lnTo>
                  <a:lnTo>
                    <a:pt x="180327" y="355600"/>
                  </a:lnTo>
                  <a:lnTo>
                    <a:pt x="180670" y="354330"/>
                  </a:lnTo>
                  <a:close/>
                </a:path>
                <a:path w="306069" h="829945">
                  <a:moveTo>
                    <a:pt x="184302" y="195580"/>
                  </a:moveTo>
                  <a:lnTo>
                    <a:pt x="183553" y="196329"/>
                  </a:lnTo>
                  <a:lnTo>
                    <a:pt x="184251" y="196329"/>
                  </a:lnTo>
                  <a:lnTo>
                    <a:pt x="184302" y="195580"/>
                  </a:lnTo>
                  <a:close/>
                </a:path>
                <a:path w="306069" h="829945">
                  <a:moveTo>
                    <a:pt x="184658" y="223888"/>
                  </a:moveTo>
                  <a:lnTo>
                    <a:pt x="182232" y="221297"/>
                  </a:lnTo>
                  <a:lnTo>
                    <a:pt x="180162" y="223710"/>
                  </a:lnTo>
                  <a:lnTo>
                    <a:pt x="179984" y="225094"/>
                  </a:lnTo>
                  <a:lnTo>
                    <a:pt x="180162" y="227342"/>
                  </a:lnTo>
                  <a:lnTo>
                    <a:pt x="182054" y="225272"/>
                  </a:lnTo>
                  <a:lnTo>
                    <a:pt x="184658" y="223888"/>
                  </a:lnTo>
                  <a:close/>
                </a:path>
                <a:path w="306069" h="829945">
                  <a:moveTo>
                    <a:pt x="187337" y="576986"/>
                  </a:moveTo>
                  <a:lnTo>
                    <a:pt x="186728" y="576580"/>
                  </a:lnTo>
                  <a:lnTo>
                    <a:pt x="186385" y="576580"/>
                  </a:lnTo>
                  <a:lnTo>
                    <a:pt x="185166" y="577850"/>
                  </a:lnTo>
                  <a:lnTo>
                    <a:pt x="187337" y="576986"/>
                  </a:lnTo>
                  <a:close/>
                </a:path>
                <a:path w="306069" h="829945">
                  <a:moveTo>
                    <a:pt x="187502" y="534035"/>
                  </a:moveTo>
                  <a:lnTo>
                    <a:pt x="187210" y="533590"/>
                  </a:lnTo>
                  <a:lnTo>
                    <a:pt x="187121" y="533311"/>
                  </a:lnTo>
                  <a:lnTo>
                    <a:pt x="186956" y="533590"/>
                  </a:lnTo>
                  <a:lnTo>
                    <a:pt x="187071" y="534035"/>
                  </a:lnTo>
                  <a:lnTo>
                    <a:pt x="187248" y="534670"/>
                  </a:lnTo>
                  <a:lnTo>
                    <a:pt x="187502" y="534035"/>
                  </a:lnTo>
                  <a:close/>
                </a:path>
                <a:path w="306069" h="829945">
                  <a:moveTo>
                    <a:pt x="191744" y="576580"/>
                  </a:moveTo>
                  <a:lnTo>
                    <a:pt x="191643" y="575894"/>
                  </a:lnTo>
                  <a:lnTo>
                    <a:pt x="191566" y="575310"/>
                  </a:lnTo>
                  <a:lnTo>
                    <a:pt x="187337" y="576986"/>
                  </a:lnTo>
                  <a:lnTo>
                    <a:pt x="188633" y="577850"/>
                  </a:lnTo>
                  <a:lnTo>
                    <a:pt x="189661" y="579120"/>
                  </a:lnTo>
                  <a:lnTo>
                    <a:pt x="191046" y="577850"/>
                  </a:lnTo>
                  <a:lnTo>
                    <a:pt x="191744" y="576580"/>
                  </a:lnTo>
                  <a:close/>
                </a:path>
                <a:path w="306069" h="829945">
                  <a:moveTo>
                    <a:pt x="199605" y="414528"/>
                  </a:moveTo>
                  <a:lnTo>
                    <a:pt x="199580" y="413956"/>
                  </a:lnTo>
                  <a:lnTo>
                    <a:pt x="199326" y="413956"/>
                  </a:lnTo>
                  <a:lnTo>
                    <a:pt x="199605" y="414528"/>
                  </a:lnTo>
                  <a:close/>
                </a:path>
                <a:path w="306069" h="829945">
                  <a:moveTo>
                    <a:pt x="201764" y="203657"/>
                  </a:moveTo>
                  <a:lnTo>
                    <a:pt x="201650" y="203504"/>
                  </a:lnTo>
                  <a:lnTo>
                    <a:pt x="201599" y="203314"/>
                  </a:lnTo>
                  <a:lnTo>
                    <a:pt x="201282" y="203504"/>
                  </a:lnTo>
                  <a:lnTo>
                    <a:pt x="201764" y="203657"/>
                  </a:lnTo>
                  <a:close/>
                </a:path>
                <a:path w="306069" h="829945">
                  <a:moveTo>
                    <a:pt x="205232" y="411480"/>
                  </a:moveTo>
                  <a:lnTo>
                    <a:pt x="205168" y="410603"/>
                  </a:lnTo>
                  <a:lnTo>
                    <a:pt x="204343" y="410159"/>
                  </a:lnTo>
                  <a:lnTo>
                    <a:pt x="204876" y="411480"/>
                  </a:lnTo>
                  <a:lnTo>
                    <a:pt x="205232" y="411480"/>
                  </a:lnTo>
                  <a:close/>
                </a:path>
                <a:path w="306069" h="829945">
                  <a:moveTo>
                    <a:pt x="210934" y="210058"/>
                  </a:moveTo>
                  <a:lnTo>
                    <a:pt x="210591" y="209359"/>
                  </a:lnTo>
                  <a:lnTo>
                    <a:pt x="207302" y="208330"/>
                  </a:lnTo>
                  <a:lnTo>
                    <a:pt x="206438" y="208673"/>
                  </a:lnTo>
                  <a:lnTo>
                    <a:pt x="203809" y="211632"/>
                  </a:lnTo>
                  <a:lnTo>
                    <a:pt x="205892" y="213575"/>
                  </a:lnTo>
                  <a:lnTo>
                    <a:pt x="209384" y="213410"/>
                  </a:lnTo>
                  <a:lnTo>
                    <a:pt x="210934" y="210058"/>
                  </a:lnTo>
                  <a:close/>
                </a:path>
                <a:path w="306069" h="829945">
                  <a:moveTo>
                    <a:pt x="217843" y="524510"/>
                  </a:moveTo>
                  <a:lnTo>
                    <a:pt x="216636" y="523240"/>
                  </a:lnTo>
                  <a:lnTo>
                    <a:pt x="217068" y="524510"/>
                  </a:lnTo>
                  <a:lnTo>
                    <a:pt x="217843" y="524510"/>
                  </a:lnTo>
                  <a:close/>
                </a:path>
                <a:path w="306069" h="829945">
                  <a:moveTo>
                    <a:pt x="218020" y="328142"/>
                  </a:moveTo>
                  <a:lnTo>
                    <a:pt x="217131" y="327291"/>
                  </a:lnTo>
                  <a:lnTo>
                    <a:pt x="214731" y="326758"/>
                  </a:lnTo>
                  <a:lnTo>
                    <a:pt x="215468" y="328142"/>
                  </a:lnTo>
                  <a:lnTo>
                    <a:pt x="218020" y="328142"/>
                  </a:lnTo>
                  <a:close/>
                </a:path>
                <a:path w="306069" h="829945">
                  <a:moveTo>
                    <a:pt x="219240" y="305650"/>
                  </a:moveTo>
                  <a:lnTo>
                    <a:pt x="215836" y="305104"/>
                  </a:lnTo>
                  <a:lnTo>
                    <a:pt x="211226" y="307225"/>
                  </a:lnTo>
                  <a:lnTo>
                    <a:pt x="207645" y="310502"/>
                  </a:lnTo>
                  <a:lnTo>
                    <a:pt x="204533" y="312064"/>
                  </a:lnTo>
                  <a:lnTo>
                    <a:pt x="204368" y="312585"/>
                  </a:lnTo>
                  <a:lnTo>
                    <a:pt x="205232" y="315175"/>
                  </a:lnTo>
                  <a:lnTo>
                    <a:pt x="204965" y="317449"/>
                  </a:lnTo>
                  <a:lnTo>
                    <a:pt x="201726" y="318439"/>
                  </a:lnTo>
                  <a:lnTo>
                    <a:pt x="199199" y="319532"/>
                  </a:lnTo>
                  <a:lnTo>
                    <a:pt x="201079" y="322097"/>
                  </a:lnTo>
                  <a:lnTo>
                    <a:pt x="202285" y="322097"/>
                  </a:lnTo>
                  <a:lnTo>
                    <a:pt x="203327" y="324510"/>
                  </a:lnTo>
                  <a:lnTo>
                    <a:pt x="203847" y="322961"/>
                  </a:lnTo>
                  <a:lnTo>
                    <a:pt x="205397" y="325374"/>
                  </a:lnTo>
                  <a:lnTo>
                    <a:pt x="208343" y="325031"/>
                  </a:lnTo>
                  <a:lnTo>
                    <a:pt x="210070" y="323469"/>
                  </a:lnTo>
                  <a:lnTo>
                    <a:pt x="213525" y="322262"/>
                  </a:lnTo>
                  <a:lnTo>
                    <a:pt x="212318" y="319493"/>
                  </a:lnTo>
                  <a:lnTo>
                    <a:pt x="211620" y="316560"/>
                  </a:lnTo>
                  <a:lnTo>
                    <a:pt x="215773" y="313270"/>
                  </a:lnTo>
                  <a:lnTo>
                    <a:pt x="214045" y="311023"/>
                  </a:lnTo>
                  <a:lnTo>
                    <a:pt x="219227" y="310337"/>
                  </a:lnTo>
                  <a:lnTo>
                    <a:pt x="219240" y="305650"/>
                  </a:lnTo>
                  <a:close/>
                </a:path>
                <a:path w="306069" h="829945">
                  <a:moveTo>
                    <a:pt x="219405" y="188785"/>
                  </a:moveTo>
                  <a:lnTo>
                    <a:pt x="218884" y="187236"/>
                  </a:lnTo>
                  <a:lnTo>
                    <a:pt x="217500" y="187236"/>
                  </a:lnTo>
                  <a:lnTo>
                    <a:pt x="216471" y="188277"/>
                  </a:lnTo>
                  <a:lnTo>
                    <a:pt x="216115" y="189306"/>
                  </a:lnTo>
                  <a:lnTo>
                    <a:pt x="219405" y="188785"/>
                  </a:lnTo>
                  <a:close/>
                </a:path>
                <a:path w="306069" h="829945">
                  <a:moveTo>
                    <a:pt x="223380" y="228561"/>
                  </a:moveTo>
                  <a:lnTo>
                    <a:pt x="218059" y="226568"/>
                  </a:lnTo>
                  <a:lnTo>
                    <a:pt x="218198" y="226479"/>
                  </a:lnTo>
                  <a:lnTo>
                    <a:pt x="217538" y="226377"/>
                  </a:lnTo>
                  <a:lnTo>
                    <a:pt x="213702" y="224929"/>
                  </a:lnTo>
                  <a:lnTo>
                    <a:pt x="213893" y="225767"/>
                  </a:lnTo>
                  <a:lnTo>
                    <a:pt x="210934" y="225272"/>
                  </a:lnTo>
                  <a:lnTo>
                    <a:pt x="214045" y="222681"/>
                  </a:lnTo>
                  <a:lnTo>
                    <a:pt x="208813" y="224066"/>
                  </a:lnTo>
                  <a:lnTo>
                    <a:pt x="205638" y="228384"/>
                  </a:lnTo>
                  <a:lnTo>
                    <a:pt x="206578" y="231533"/>
                  </a:lnTo>
                  <a:lnTo>
                    <a:pt x="213702" y="229425"/>
                  </a:lnTo>
                  <a:lnTo>
                    <a:pt x="214604" y="228841"/>
                  </a:lnTo>
                  <a:lnTo>
                    <a:pt x="214909" y="230111"/>
                  </a:lnTo>
                  <a:lnTo>
                    <a:pt x="215252" y="231152"/>
                  </a:lnTo>
                  <a:lnTo>
                    <a:pt x="216293" y="230809"/>
                  </a:lnTo>
                  <a:lnTo>
                    <a:pt x="217157" y="230454"/>
                  </a:lnTo>
                  <a:lnTo>
                    <a:pt x="223380" y="228561"/>
                  </a:lnTo>
                  <a:close/>
                </a:path>
                <a:path w="306069" h="829945">
                  <a:moveTo>
                    <a:pt x="223901" y="202793"/>
                  </a:moveTo>
                  <a:lnTo>
                    <a:pt x="218541" y="193636"/>
                  </a:lnTo>
                  <a:lnTo>
                    <a:pt x="214566" y="198996"/>
                  </a:lnTo>
                  <a:lnTo>
                    <a:pt x="211455" y="201764"/>
                  </a:lnTo>
                  <a:lnTo>
                    <a:pt x="211797" y="206603"/>
                  </a:lnTo>
                  <a:lnTo>
                    <a:pt x="216471" y="202272"/>
                  </a:lnTo>
                  <a:lnTo>
                    <a:pt x="223901" y="202793"/>
                  </a:lnTo>
                  <a:close/>
                </a:path>
                <a:path w="306069" h="829945">
                  <a:moveTo>
                    <a:pt x="225704" y="321360"/>
                  </a:moveTo>
                  <a:lnTo>
                    <a:pt x="223075" y="318897"/>
                  </a:lnTo>
                  <a:lnTo>
                    <a:pt x="217792" y="319405"/>
                  </a:lnTo>
                  <a:lnTo>
                    <a:pt x="213347" y="323646"/>
                  </a:lnTo>
                  <a:lnTo>
                    <a:pt x="217131" y="327291"/>
                  </a:lnTo>
                  <a:lnTo>
                    <a:pt x="220954" y="328142"/>
                  </a:lnTo>
                  <a:lnTo>
                    <a:pt x="221056" y="327964"/>
                  </a:lnTo>
                  <a:lnTo>
                    <a:pt x="222173" y="326072"/>
                  </a:lnTo>
                  <a:lnTo>
                    <a:pt x="225704" y="321360"/>
                  </a:lnTo>
                  <a:close/>
                </a:path>
                <a:path w="306069" h="829945">
                  <a:moveTo>
                    <a:pt x="226301" y="194919"/>
                  </a:moveTo>
                  <a:lnTo>
                    <a:pt x="226148" y="194665"/>
                  </a:lnTo>
                  <a:lnTo>
                    <a:pt x="225958" y="194665"/>
                  </a:lnTo>
                  <a:lnTo>
                    <a:pt x="223380" y="192773"/>
                  </a:lnTo>
                  <a:lnTo>
                    <a:pt x="221132" y="194500"/>
                  </a:lnTo>
                  <a:lnTo>
                    <a:pt x="221018" y="194665"/>
                  </a:lnTo>
                  <a:lnTo>
                    <a:pt x="220446" y="195529"/>
                  </a:lnTo>
                  <a:lnTo>
                    <a:pt x="221653" y="197777"/>
                  </a:lnTo>
                  <a:lnTo>
                    <a:pt x="223037" y="196913"/>
                  </a:lnTo>
                  <a:lnTo>
                    <a:pt x="226047" y="194741"/>
                  </a:lnTo>
                  <a:lnTo>
                    <a:pt x="226301" y="194919"/>
                  </a:lnTo>
                  <a:close/>
                </a:path>
                <a:path w="306069" h="829945">
                  <a:moveTo>
                    <a:pt x="226669" y="253631"/>
                  </a:moveTo>
                  <a:lnTo>
                    <a:pt x="221653" y="249643"/>
                  </a:lnTo>
                  <a:lnTo>
                    <a:pt x="220789" y="253276"/>
                  </a:lnTo>
                  <a:lnTo>
                    <a:pt x="218198" y="251028"/>
                  </a:lnTo>
                  <a:lnTo>
                    <a:pt x="212140" y="255003"/>
                  </a:lnTo>
                  <a:lnTo>
                    <a:pt x="215595" y="258127"/>
                  </a:lnTo>
                  <a:lnTo>
                    <a:pt x="217500" y="260718"/>
                  </a:lnTo>
                  <a:lnTo>
                    <a:pt x="224586" y="257771"/>
                  </a:lnTo>
                  <a:lnTo>
                    <a:pt x="223202" y="255003"/>
                  </a:lnTo>
                  <a:lnTo>
                    <a:pt x="226669" y="253631"/>
                  </a:lnTo>
                  <a:close/>
                </a:path>
                <a:path w="306069" h="829945">
                  <a:moveTo>
                    <a:pt x="227368" y="413029"/>
                  </a:moveTo>
                  <a:lnTo>
                    <a:pt x="219989" y="413029"/>
                  </a:lnTo>
                  <a:lnTo>
                    <a:pt x="221310" y="416839"/>
                  </a:lnTo>
                  <a:lnTo>
                    <a:pt x="226669" y="414070"/>
                  </a:lnTo>
                  <a:lnTo>
                    <a:pt x="227368" y="413029"/>
                  </a:lnTo>
                  <a:close/>
                </a:path>
                <a:path w="306069" h="829945">
                  <a:moveTo>
                    <a:pt x="228561" y="340067"/>
                  </a:moveTo>
                  <a:lnTo>
                    <a:pt x="227190" y="340067"/>
                  </a:lnTo>
                  <a:lnTo>
                    <a:pt x="226669" y="340245"/>
                  </a:lnTo>
                  <a:lnTo>
                    <a:pt x="226314" y="340766"/>
                  </a:lnTo>
                  <a:lnTo>
                    <a:pt x="225971" y="341109"/>
                  </a:lnTo>
                  <a:lnTo>
                    <a:pt x="225806" y="341452"/>
                  </a:lnTo>
                  <a:lnTo>
                    <a:pt x="226834" y="341109"/>
                  </a:lnTo>
                  <a:lnTo>
                    <a:pt x="228053" y="341287"/>
                  </a:lnTo>
                  <a:lnTo>
                    <a:pt x="228561" y="340067"/>
                  </a:lnTo>
                  <a:close/>
                </a:path>
                <a:path w="306069" h="829945">
                  <a:moveTo>
                    <a:pt x="229476" y="428167"/>
                  </a:moveTo>
                  <a:lnTo>
                    <a:pt x="229438" y="427875"/>
                  </a:lnTo>
                  <a:lnTo>
                    <a:pt x="227291" y="425450"/>
                  </a:lnTo>
                  <a:lnTo>
                    <a:pt x="221716" y="424180"/>
                  </a:lnTo>
                  <a:lnTo>
                    <a:pt x="213563" y="422821"/>
                  </a:lnTo>
                  <a:lnTo>
                    <a:pt x="214579" y="422821"/>
                  </a:lnTo>
                  <a:lnTo>
                    <a:pt x="214655" y="422465"/>
                  </a:lnTo>
                  <a:lnTo>
                    <a:pt x="214731" y="422135"/>
                  </a:lnTo>
                  <a:lnTo>
                    <a:pt x="214947" y="421487"/>
                  </a:lnTo>
                  <a:lnTo>
                    <a:pt x="218020" y="420370"/>
                  </a:lnTo>
                  <a:lnTo>
                    <a:pt x="217500" y="419100"/>
                  </a:lnTo>
                  <a:lnTo>
                    <a:pt x="216471" y="416560"/>
                  </a:lnTo>
                  <a:lnTo>
                    <a:pt x="218541" y="414528"/>
                  </a:lnTo>
                  <a:lnTo>
                    <a:pt x="219024" y="413956"/>
                  </a:lnTo>
                  <a:lnTo>
                    <a:pt x="218198" y="412750"/>
                  </a:lnTo>
                  <a:lnTo>
                    <a:pt x="215950" y="411480"/>
                  </a:lnTo>
                  <a:lnTo>
                    <a:pt x="216281" y="413956"/>
                  </a:lnTo>
                  <a:lnTo>
                    <a:pt x="215811" y="414528"/>
                  </a:lnTo>
                  <a:lnTo>
                    <a:pt x="215087" y="415290"/>
                  </a:lnTo>
                  <a:lnTo>
                    <a:pt x="210756" y="417830"/>
                  </a:lnTo>
                  <a:lnTo>
                    <a:pt x="211277" y="419100"/>
                  </a:lnTo>
                  <a:lnTo>
                    <a:pt x="208508" y="417830"/>
                  </a:lnTo>
                  <a:lnTo>
                    <a:pt x="205676" y="421487"/>
                  </a:lnTo>
                  <a:lnTo>
                    <a:pt x="205130" y="421487"/>
                  </a:lnTo>
                  <a:lnTo>
                    <a:pt x="209296" y="422821"/>
                  </a:lnTo>
                  <a:lnTo>
                    <a:pt x="207645" y="424180"/>
                  </a:lnTo>
                  <a:lnTo>
                    <a:pt x="204368" y="426720"/>
                  </a:lnTo>
                  <a:lnTo>
                    <a:pt x="206527" y="429158"/>
                  </a:lnTo>
                  <a:lnTo>
                    <a:pt x="208343" y="429158"/>
                  </a:lnTo>
                  <a:lnTo>
                    <a:pt x="208762" y="429158"/>
                  </a:lnTo>
                  <a:lnTo>
                    <a:pt x="229171" y="429158"/>
                  </a:lnTo>
                  <a:lnTo>
                    <a:pt x="229476" y="428167"/>
                  </a:lnTo>
                  <a:close/>
                </a:path>
                <a:path w="306069" h="829945">
                  <a:moveTo>
                    <a:pt x="229946" y="200723"/>
                  </a:moveTo>
                  <a:lnTo>
                    <a:pt x="229654" y="195186"/>
                  </a:lnTo>
                  <a:lnTo>
                    <a:pt x="229603" y="194322"/>
                  </a:lnTo>
                  <a:lnTo>
                    <a:pt x="226669" y="195186"/>
                  </a:lnTo>
                  <a:lnTo>
                    <a:pt x="226301" y="194919"/>
                  </a:lnTo>
                  <a:lnTo>
                    <a:pt x="229946" y="200723"/>
                  </a:lnTo>
                  <a:close/>
                </a:path>
                <a:path w="306069" h="829945">
                  <a:moveTo>
                    <a:pt x="234619" y="325374"/>
                  </a:moveTo>
                  <a:lnTo>
                    <a:pt x="234099" y="324332"/>
                  </a:lnTo>
                  <a:lnTo>
                    <a:pt x="233756" y="323126"/>
                  </a:lnTo>
                  <a:lnTo>
                    <a:pt x="231686" y="324332"/>
                  </a:lnTo>
                  <a:lnTo>
                    <a:pt x="228879" y="327291"/>
                  </a:lnTo>
                  <a:lnTo>
                    <a:pt x="231076" y="328688"/>
                  </a:lnTo>
                  <a:lnTo>
                    <a:pt x="234302" y="328155"/>
                  </a:lnTo>
                  <a:lnTo>
                    <a:pt x="234619" y="325374"/>
                  </a:lnTo>
                  <a:close/>
                </a:path>
                <a:path w="306069" h="829945">
                  <a:moveTo>
                    <a:pt x="235661" y="239623"/>
                  </a:moveTo>
                  <a:lnTo>
                    <a:pt x="233235" y="236334"/>
                  </a:lnTo>
                  <a:lnTo>
                    <a:pt x="235280" y="230898"/>
                  </a:lnTo>
                  <a:lnTo>
                    <a:pt x="230162" y="229222"/>
                  </a:lnTo>
                  <a:lnTo>
                    <a:pt x="225894" y="230771"/>
                  </a:lnTo>
                  <a:lnTo>
                    <a:pt x="230466" y="234950"/>
                  </a:lnTo>
                  <a:lnTo>
                    <a:pt x="226834" y="234264"/>
                  </a:lnTo>
                  <a:lnTo>
                    <a:pt x="224586" y="235648"/>
                  </a:lnTo>
                  <a:lnTo>
                    <a:pt x="222173" y="238061"/>
                  </a:lnTo>
                  <a:lnTo>
                    <a:pt x="218884" y="236512"/>
                  </a:lnTo>
                  <a:lnTo>
                    <a:pt x="208165" y="242912"/>
                  </a:lnTo>
                  <a:lnTo>
                    <a:pt x="217335" y="242392"/>
                  </a:lnTo>
                  <a:lnTo>
                    <a:pt x="218884" y="242557"/>
                  </a:lnTo>
                  <a:lnTo>
                    <a:pt x="220268" y="243420"/>
                  </a:lnTo>
                  <a:lnTo>
                    <a:pt x="221475" y="243598"/>
                  </a:lnTo>
                  <a:lnTo>
                    <a:pt x="221475" y="248272"/>
                  </a:lnTo>
                  <a:lnTo>
                    <a:pt x="229946" y="247230"/>
                  </a:lnTo>
                  <a:lnTo>
                    <a:pt x="227533" y="242735"/>
                  </a:lnTo>
                  <a:lnTo>
                    <a:pt x="230987" y="242735"/>
                  </a:lnTo>
                  <a:lnTo>
                    <a:pt x="235661" y="239623"/>
                  </a:lnTo>
                  <a:close/>
                </a:path>
                <a:path w="306069" h="829945">
                  <a:moveTo>
                    <a:pt x="239636" y="228727"/>
                  </a:moveTo>
                  <a:lnTo>
                    <a:pt x="239458" y="228041"/>
                  </a:lnTo>
                  <a:lnTo>
                    <a:pt x="238417" y="228384"/>
                  </a:lnTo>
                  <a:lnTo>
                    <a:pt x="238417" y="228904"/>
                  </a:lnTo>
                  <a:lnTo>
                    <a:pt x="238937" y="228727"/>
                  </a:lnTo>
                  <a:lnTo>
                    <a:pt x="239636" y="228727"/>
                  </a:lnTo>
                  <a:close/>
                </a:path>
                <a:path w="306069" h="829945">
                  <a:moveTo>
                    <a:pt x="243611" y="409054"/>
                  </a:moveTo>
                  <a:lnTo>
                    <a:pt x="242912" y="407847"/>
                  </a:lnTo>
                  <a:lnTo>
                    <a:pt x="241020" y="405942"/>
                  </a:lnTo>
                  <a:lnTo>
                    <a:pt x="239458" y="408889"/>
                  </a:lnTo>
                  <a:lnTo>
                    <a:pt x="239458" y="410260"/>
                  </a:lnTo>
                  <a:lnTo>
                    <a:pt x="240499" y="411124"/>
                  </a:lnTo>
                  <a:lnTo>
                    <a:pt x="243611" y="409054"/>
                  </a:lnTo>
                  <a:close/>
                </a:path>
                <a:path w="306069" h="829945">
                  <a:moveTo>
                    <a:pt x="244652" y="297027"/>
                  </a:moveTo>
                  <a:lnTo>
                    <a:pt x="238594" y="290969"/>
                  </a:lnTo>
                  <a:lnTo>
                    <a:pt x="236004" y="294601"/>
                  </a:lnTo>
                  <a:lnTo>
                    <a:pt x="235305" y="290106"/>
                  </a:lnTo>
                  <a:lnTo>
                    <a:pt x="230644" y="291312"/>
                  </a:lnTo>
                  <a:lnTo>
                    <a:pt x="229603" y="295643"/>
                  </a:lnTo>
                  <a:lnTo>
                    <a:pt x="227533" y="295986"/>
                  </a:lnTo>
                  <a:lnTo>
                    <a:pt x="224942" y="298399"/>
                  </a:lnTo>
                  <a:lnTo>
                    <a:pt x="224078" y="295287"/>
                  </a:lnTo>
                  <a:lnTo>
                    <a:pt x="224942" y="294779"/>
                  </a:lnTo>
                  <a:lnTo>
                    <a:pt x="225450" y="294259"/>
                  </a:lnTo>
                  <a:lnTo>
                    <a:pt x="225450" y="293560"/>
                  </a:lnTo>
                  <a:lnTo>
                    <a:pt x="229438" y="292696"/>
                  </a:lnTo>
                  <a:lnTo>
                    <a:pt x="226834" y="288544"/>
                  </a:lnTo>
                  <a:lnTo>
                    <a:pt x="230124" y="288899"/>
                  </a:lnTo>
                  <a:lnTo>
                    <a:pt x="229946" y="290283"/>
                  </a:lnTo>
                  <a:lnTo>
                    <a:pt x="232549" y="289763"/>
                  </a:lnTo>
                  <a:lnTo>
                    <a:pt x="233578" y="289928"/>
                  </a:lnTo>
                  <a:lnTo>
                    <a:pt x="233578" y="288899"/>
                  </a:lnTo>
                  <a:lnTo>
                    <a:pt x="233235" y="288201"/>
                  </a:lnTo>
                  <a:lnTo>
                    <a:pt x="232371" y="287515"/>
                  </a:lnTo>
                  <a:lnTo>
                    <a:pt x="238252" y="284403"/>
                  </a:lnTo>
                  <a:lnTo>
                    <a:pt x="232029" y="282676"/>
                  </a:lnTo>
                  <a:lnTo>
                    <a:pt x="233057" y="279209"/>
                  </a:lnTo>
                  <a:lnTo>
                    <a:pt x="232714" y="276453"/>
                  </a:lnTo>
                  <a:lnTo>
                    <a:pt x="226148" y="279044"/>
                  </a:lnTo>
                  <a:lnTo>
                    <a:pt x="228396" y="282498"/>
                  </a:lnTo>
                  <a:lnTo>
                    <a:pt x="225628" y="284226"/>
                  </a:lnTo>
                  <a:lnTo>
                    <a:pt x="226148" y="285953"/>
                  </a:lnTo>
                  <a:lnTo>
                    <a:pt x="226491" y="288036"/>
                  </a:lnTo>
                  <a:lnTo>
                    <a:pt x="221475" y="286816"/>
                  </a:lnTo>
                  <a:lnTo>
                    <a:pt x="220091" y="288378"/>
                  </a:lnTo>
                  <a:lnTo>
                    <a:pt x="215595" y="289585"/>
                  </a:lnTo>
                  <a:lnTo>
                    <a:pt x="218541" y="292354"/>
                  </a:lnTo>
                  <a:lnTo>
                    <a:pt x="216979" y="294424"/>
                  </a:lnTo>
                  <a:lnTo>
                    <a:pt x="216115" y="294944"/>
                  </a:lnTo>
                  <a:lnTo>
                    <a:pt x="211455" y="295643"/>
                  </a:lnTo>
                  <a:lnTo>
                    <a:pt x="213347" y="297370"/>
                  </a:lnTo>
                  <a:lnTo>
                    <a:pt x="219062" y="301866"/>
                  </a:lnTo>
                  <a:lnTo>
                    <a:pt x="225285" y="305142"/>
                  </a:lnTo>
                  <a:lnTo>
                    <a:pt x="231686" y="301688"/>
                  </a:lnTo>
                  <a:lnTo>
                    <a:pt x="231330" y="302729"/>
                  </a:lnTo>
                  <a:lnTo>
                    <a:pt x="232371" y="302895"/>
                  </a:lnTo>
                  <a:lnTo>
                    <a:pt x="233235" y="303415"/>
                  </a:lnTo>
                  <a:lnTo>
                    <a:pt x="233578" y="302209"/>
                  </a:lnTo>
                  <a:lnTo>
                    <a:pt x="233057" y="301866"/>
                  </a:lnTo>
                  <a:lnTo>
                    <a:pt x="232029" y="301523"/>
                  </a:lnTo>
                  <a:lnTo>
                    <a:pt x="232194" y="301523"/>
                  </a:lnTo>
                  <a:lnTo>
                    <a:pt x="234276" y="299275"/>
                  </a:lnTo>
                  <a:lnTo>
                    <a:pt x="236689" y="299618"/>
                  </a:lnTo>
                  <a:lnTo>
                    <a:pt x="238937" y="298919"/>
                  </a:lnTo>
                  <a:lnTo>
                    <a:pt x="244652" y="297027"/>
                  </a:lnTo>
                  <a:close/>
                </a:path>
                <a:path w="306069" h="829945">
                  <a:moveTo>
                    <a:pt x="244995" y="223888"/>
                  </a:moveTo>
                  <a:lnTo>
                    <a:pt x="239979" y="219913"/>
                  </a:lnTo>
                  <a:lnTo>
                    <a:pt x="235140" y="217665"/>
                  </a:lnTo>
                  <a:lnTo>
                    <a:pt x="235800" y="212318"/>
                  </a:lnTo>
                  <a:lnTo>
                    <a:pt x="236143" y="209562"/>
                  </a:lnTo>
                  <a:lnTo>
                    <a:pt x="236524" y="208495"/>
                  </a:lnTo>
                  <a:lnTo>
                    <a:pt x="235165" y="208064"/>
                  </a:lnTo>
                  <a:lnTo>
                    <a:pt x="235165" y="209981"/>
                  </a:lnTo>
                  <a:lnTo>
                    <a:pt x="234530" y="210375"/>
                  </a:lnTo>
                  <a:lnTo>
                    <a:pt x="234099" y="209715"/>
                  </a:lnTo>
                  <a:lnTo>
                    <a:pt x="235165" y="209981"/>
                  </a:lnTo>
                  <a:lnTo>
                    <a:pt x="235165" y="208064"/>
                  </a:lnTo>
                  <a:lnTo>
                    <a:pt x="234962" y="207987"/>
                  </a:lnTo>
                  <a:lnTo>
                    <a:pt x="234276" y="208495"/>
                  </a:lnTo>
                  <a:lnTo>
                    <a:pt x="233730" y="209308"/>
                  </a:lnTo>
                  <a:lnTo>
                    <a:pt x="232892" y="208330"/>
                  </a:lnTo>
                  <a:lnTo>
                    <a:pt x="231508" y="209880"/>
                  </a:lnTo>
                  <a:lnTo>
                    <a:pt x="230301" y="210235"/>
                  </a:lnTo>
                  <a:lnTo>
                    <a:pt x="227876" y="213169"/>
                  </a:lnTo>
                  <a:lnTo>
                    <a:pt x="230378" y="212902"/>
                  </a:lnTo>
                  <a:lnTo>
                    <a:pt x="229082" y="213690"/>
                  </a:lnTo>
                  <a:lnTo>
                    <a:pt x="223037" y="218528"/>
                  </a:lnTo>
                  <a:lnTo>
                    <a:pt x="227012" y="221119"/>
                  </a:lnTo>
                  <a:lnTo>
                    <a:pt x="232029" y="222846"/>
                  </a:lnTo>
                  <a:lnTo>
                    <a:pt x="231508" y="228206"/>
                  </a:lnTo>
                  <a:lnTo>
                    <a:pt x="244995" y="223888"/>
                  </a:lnTo>
                  <a:close/>
                </a:path>
                <a:path w="306069" h="829945">
                  <a:moveTo>
                    <a:pt x="246888" y="316217"/>
                  </a:moveTo>
                  <a:lnTo>
                    <a:pt x="246202" y="315518"/>
                  </a:lnTo>
                  <a:lnTo>
                    <a:pt x="244475" y="316382"/>
                  </a:lnTo>
                  <a:lnTo>
                    <a:pt x="244475" y="317246"/>
                  </a:lnTo>
                  <a:lnTo>
                    <a:pt x="245338" y="317766"/>
                  </a:lnTo>
                  <a:lnTo>
                    <a:pt x="246888" y="317080"/>
                  </a:lnTo>
                  <a:lnTo>
                    <a:pt x="246888" y="316217"/>
                  </a:lnTo>
                  <a:close/>
                </a:path>
                <a:path w="306069" h="829945">
                  <a:moveTo>
                    <a:pt x="247586" y="333502"/>
                  </a:moveTo>
                  <a:lnTo>
                    <a:pt x="246202" y="331431"/>
                  </a:lnTo>
                  <a:lnTo>
                    <a:pt x="244817" y="332295"/>
                  </a:lnTo>
                  <a:lnTo>
                    <a:pt x="245516" y="333159"/>
                  </a:lnTo>
                  <a:lnTo>
                    <a:pt x="246202" y="334187"/>
                  </a:lnTo>
                  <a:lnTo>
                    <a:pt x="247586" y="333502"/>
                  </a:lnTo>
                  <a:close/>
                </a:path>
                <a:path w="306069" h="829945">
                  <a:moveTo>
                    <a:pt x="251218" y="325031"/>
                  </a:moveTo>
                  <a:lnTo>
                    <a:pt x="246888" y="326072"/>
                  </a:lnTo>
                  <a:lnTo>
                    <a:pt x="246888" y="327101"/>
                  </a:lnTo>
                  <a:lnTo>
                    <a:pt x="249313" y="329184"/>
                  </a:lnTo>
                  <a:lnTo>
                    <a:pt x="251218" y="325031"/>
                  </a:lnTo>
                  <a:close/>
                </a:path>
                <a:path w="306069" h="829945">
                  <a:moveTo>
                    <a:pt x="252603" y="697230"/>
                  </a:moveTo>
                  <a:lnTo>
                    <a:pt x="251955" y="695960"/>
                  </a:lnTo>
                  <a:lnTo>
                    <a:pt x="248107" y="688340"/>
                  </a:lnTo>
                  <a:lnTo>
                    <a:pt x="244817" y="689610"/>
                  </a:lnTo>
                  <a:lnTo>
                    <a:pt x="243344" y="690880"/>
                  </a:lnTo>
                  <a:lnTo>
                    <a:pt x="241604" y="691438"/>
                  </a:lnTo>
                  <a:lnTo>
                    <a:pt x="241884" y="692150"/>
                  </a:lnTo>
                  <a:lnTo>
                    <a:pt x="242697" y="691438"/>
                  </a:lnTo>
                  <a:lnTo>
                    <a:pt x="243319" y="690981"/>
                  </a:lnTo>
                  <a:lnTo>
                    <a:pt x="243217" y="691438"/>
                  </a:lnTo>
                  <a:lnTo>
                    <a:pt x="243090" y="692150"/>
                  </a:lnTo>
                  <a:lnTo>
                    <a:pt x="242227" y="697230"/>
                  </a:lnTo>
                  <a:lnTo>
                    <a:pt x="246380" y="695960"/>
                  </a:lnTo>
                  <a:lnTo>
                    <a:pt x="252603" y="697230"/>
                  </a:lnTo>
                  <a:close/>
                </a:path>
                <a:path w="306069" h="829945">
                  <a:moveTo>
                    <a:pt x="252603" y="387438"/>
                  </a:moveTo>
                  <a:lnTo>
                    <a:pt x="250520" y="385889"/>
                  </a:lnTo>
                  <a:lnTo>
                    <a:pt x="248450" y="388137"/>
                  </a:lnTo>
                  <a:lnTo>
                    <a:pt x="246380" y="389343"/>
                  </a:lnTo>
                  <a:lnTo>
                    <a:pt x="247967" y="390410"/>
                  </a:lnTo>
                  <a:lnTo>
                    <a:pt x="245859" y="390042"/>
                  </a:lnTo>
                  <a:lnTo>
                    <a:pt x="242570" y="392633"/>
                  </a:lnTo>
                  <a:lnTo>
                    <a:pt x="240842" y="392112"/>
                  </a:lnTo>
                  <a:lnTo>
                    <a:pt x="240842" y="397649"/>
                  </a:lnTo>
                  <a:lnTo>
                    <a:pt x="240157" y="397649"/>
                  </a:lnTo>
                  <a:lnTo>
                    <a:pt x="239280" y="398157"/>
                  </a:lnTo>
                  <a:lnTo>
                    <a:pt x="239280" y="398678"/>
                  </a:lnTo>
                  <a:lnTo>
                    <a:pt x="237909" y="399719"/>
                  </a:lnTo>
                  <a:lnTo>
                    <a:pt x="235826" y="399199"/>
                  </a:lnTo>
                  <a:lnTo>
                    <a:pt x="234619" y="400583"/>
                  </a:lnTo>
                  <a:lnTo>
                    <a:pt x="232968" y="400037"/>
                  </a:lnTo>
                  <a:lnTo>
                    <a:pt x="233083" y="399719"/>
                  </a:lnTo>
                  <a:lnTo>
                    <a:pt x="233210" y="399376"/>
                  </a:lnTo>
                  <a:lnTo>
                    <a:pt x="233337" y="399034"/>
                  </a:lnTo>
                  <a:lnTo>
                    <a:pt x="233464" y="398678"/>
                  </a:lnTo>
                  <a:lnTo>
                    <a:pt x="234276" y="396430"/>
                  </a:lnTo>
                  <a:lnTo>
                    <a:pt x="236524" y="395744"/>
                  </a:lnTo>
                  <a:lnTo>
                    <a:pt x="239115" y="397471"/>
                  </a:lnTo>
                  <a:lnTo>
                    <a:pt x="240842" y="397649"/>
                  </a:lnTo>
                  <a:lnTo>
                    <a:pt x="240842" y="392112"/>
                  </a:lnTo>
                  <a:lnTo>
                    <a:pt x="237388" y="391071"/>
                  </a:lnTo>
                  <a:lnTo>
                    <a:pt x="230492" y="389572"/>
                  </a:lnTo>
                  <a:lnTo>
                    <a:pt x="230492" y="401104"/>
                  </a:lnTo>
                  <a:lnTo>
                    <a:pt x="230047" y="399427"/>
                  </a:lnTo>
                  <a:lnTo>
                    <a:pt x="230136" y="399719"/>
                  </a:lnTo>
                  <a:lnTo>
                    <a:pt x="230212" y="400037"/>
                  </a:lnTo>
                  <a:lnTo>
                    <a:pt x="230492" y="401104"/>
                  </a:lnTo>
                  <a:lnTo>
                    <a:pt x="230492" y="389572"/>
                  </a:lnTo>
                  <a:lnTo>
                    <a:pt x="226314" y="388658"/>
                  </a:lnTo>
                  <a:lnTo>
                    <a:pt x="225285" y="395922"/>
                  </a:lnTo>
                  <a:lnTo>
                    <a:pt x="226669" y="395922"/>
                  </a:lnTo>
                  <a:lnTo>
                    <a:pt x="227355" y="396265"/>
                  </a:lnTo>
                  <a:lnTo>
                    <a:pt x="224167" y="400037"/>
                  </a:lnTo>
                  <a:lnTo>
                    <a:pt x="224002" y="400037"/>
                  </a:lnTo>
                  <a:lnTo>
                    <a:pt x="227444" y="402247"/>
                  </a:lnTo>
                  <a:lnTo>
                    <a:pt x="230657" y="401726"/>
                  </a:lnTo>
                  <a:lnTo>
                    <a:pt x="232892" y="410260"/>
                  </a:lnTo>
                  <a:lnTo>
                    <a:pt x="234276" y="404558"/>
                  </a:lnTo>
                  <a:lnTo>
                    <a:pt x="237731" y="406641"/>
                  </a:lnTo>
                  <a:lnTo>
                    <a:pt x="238594" y="406463"/>
                  </a:lnTo>
                  <a:lnTo>
                    <a:pt x="241173" y="404558"/>
                  </a:lnTo>
                  <a:lnTo>
                    <a:pt x="241884" y="404037"/>
                  </a:lnTo>
                  <a:lnTo>
                    <a:pt x="241528" y="403694"/>
                  </a:lnTo>
                  <a:lnTo>
                    <a:pt x="242570" y="402488"/>
                  </a:lnTo>
                  <a:lnTo>
                    <a:pt x="242570" y="401104"/>
                  </a:lnTo>
                  <a:lnTo>
                    <a:pt x="242049" y="400583"/>
                  </a:lnTo>
                  <a:lnTo>
                    <a:pt x="241185" y="399719"/>
                  </a:lnTo>
                  <a:lnTo>
                    <a:pt x="240842" y="399376"/>
                  </a:lnTo>
                  <a:lnTo>
                    <a:pt x="240944" y="399034"/>
                  </a:lnTo>
                  <a:lnTo>
                    <a:pt x="241046" y="398678"/>
                  </a:lnTo>
                  <a:lnTo>
                    <a:pt x="241363" y="397649"/>
                  </a:lnTo>
                  <a:lnTo>
                    <a:pt x="242570" y="397649"/>
                  </a:lnTo>
                  <a:lnTo>
                    <a:pt x="243611" y="396951"/>
                  </a:lnTo>
                  <a:lnTo>
                    <a:pt x="244614" y="395744"/>
                  </a:lnTo>
                  <a:lnTo>
                    <a:pt x="245338" y="394881"/>
                  </a:lnTo>
                  <a:lnTo>
                    <a:pt x="248462" y="392633"/>
                  </a:lnTo>
                  <a:lnTo>
                    <a:pt x="250875" y="390906"/>
                  </a:lnTo>
                  <a:lnTo>
                    <a:pt x="249339" y="390652"/>
                  </a:lnTo>
                  <a:lnTo>
                    <a:pt x="250012" y="389864"/>
                  </a:lnTo>
                  <a:lnTo>
                    <a:pt x="252603" y="387438"/>
                  </a:lnTo>
                  <a:close/>
                </a:path>
                <a:path w="306069" h="829945">
                  <a:moveTo>
                    <a:pt x="253123" y="319151"/>
                  </a:moveTo>
                  <a:lnTo>
                    <a:pt x="250177" y="319151"/>
                  </a:lnTo>
                  <a:lnTo>
                    <a:pt x="249313" y="320878"/>
                  </a:lnTo>
                  <a:lnTo>
                    <a:pt x="250520" y="321056"/>
                  </a:lnTo>
                  <a:lnTo>
                    <a:pt x="251218" y="321741"/>
                  </a:lnTo>
                  <a:lnTo>
                    <a:pt x="252425" y="321221"/>
                  </a:lnTo>
                  <a:lnTo>
                    <a:pt x="253123" y="319151"/>
                  </a:lnTo>
                  <a:close/>
                </a:path>
                <a:path w="306069" h="829945">
                  <a:moveTo>
                    <a:pt x="254495" y="341972"/>
                  </a:moveTo>
                  <a:lnTo>
                    <a:pt x="253288" y="336613"/>
                  </a:lnTo>
                  <a:lnTo>
                    <a:pt x="251218" y="332460"/>
                  </a:lnTo>
                  <a:lnTo>
                    <a:pt x="247243" y="336270"/>
                  </a:lnTo>
                  <a:lnTo>
                    <a:pt x="244297" y="336092"/>
                  </a:lnTo>
                  <a:lnTo>
                    <a:pt x="239636" y="343179"/>
                  </a:lnTo>
                  <a:lnTo>
                    <a:pt x="254495" y="341972"/>
                  </a:lnTo>
                  <a:close/>
                </a:path>
                <a:path w="306069" h="829945">
                  <a:moveTo>
                    <a:pt x="255016" y="290791"/>
                  </a:moveTo>
                  <a:lnTo>
                    <a:pt x="252260" y="283705"/>
                  </a:lnTo>
                  <a:lnTo>
                    <a:pt x="252260" y="280949"/>
                  </a:lnTo>
                  <a:lnTo>
                    <a:pt x="248970" y="282498"/>
                  </a:lnTo>
                  <a:lnTo>
                    <a:pt x="247408" y="282321"/>
                  </a:lnTo>
                  <a:lnTo>
                    <a:pt x="243776" y="282841"/>
                  </a:lnTo>
                  <a:lnTo>
                    <a:pt x="235140" y="289242"/>
                  </a:lnTo>
                  <a:lnTo>
                    <a:pt x="243954" y="288544"/>
                  </a:lnTo>
                  <a:lnTo>
                    <a:pt x="249313" y="293039"/>
                  </a:lnTo>
                  <a:lnTo>
                    <a:pt x="255016" y="290791"/>
                  </a:lnTo>
                  <a:close/>
                </a:path>
                <a:path w="306069" h="829945">
                  <a:moveTo>
                    <a:pt x="256057" y="279044"/>
                  </a:moveTo>
                  <a:lnTo>
                    <a:pt x="254495" y="277825"/>
                  </a:lnTo>
                  <a:lnTo>
                    <a:pt x="252260" y="276098"/>
                  </a:lnTo>
                  <a:lnTo>
                    <a:pt x="250012" y="277139"/>
                  </a:lnTo>
                  <a:lnTo>
                    <a:pt x="250520" y="279908"/>
                  </a:lnTo>
                  <a:lnTo>
                    <a:pt x="251383" y="280949"/>
                  </a:lnTo>
                  <a:lnTo>
                    <a:pt x="256057" y="279044"/>
                  </a:lnTo>
                  <a:close/>
                </a:path>
                <a:path w="306069" h="829945">
                  <a:moveTo>
                    <a:pt x="258826" y="309473"/>
                  </a:moveTo>
                  <a:lnTo>
                    <a:pt x="258648" y="303250"/>
                  </a:lnTo>
                  <a:lnTo>
                    <a:pt x="252082" y="305841"/>
                  </a:lnTo>
                  <a:lnTo>
                    <a:pt x="250177" y="306362"/>
                  </a:lnTo>
                  <a:lnTo>
                    <a:pt x="248272" y="307911"/>
                  </a:lnTo>
                  <a:lnTo>
                    <a:pt x="249135" y="304800"/>
                  </a:lnTo>
                  <a:lnTo>
                    <a:pt x="248970" y="301523"/>
                  </a:lnTo>
                  <a:lnTo>
                    <a:pt x="236524" y="305498"/>
                  </a:lnTo>
                  <a:lnTo>
                    <a:pt x="239280" y="308432"/>
                  </a:lnTo>
                  <a:lnTo>
                    <a:pt x="240157" y="311023"/>
                  </a:lnTo>
                  <a:lnTo>
                    <a:pt x="244132" y="312750"/>
                  </a:lnTo>
                  <a:lnTo>
                    <a:pt x="246545" y="310502"/>
                  </a:lnTo>
                  <a:lnTo>
                    <a:pt x="250355" y="308952"/>
                  </a:lnTo>
                  <a:lnTo>
                    <a:pt x="249834" y="314833"/>
                  </a:lnTo>
                  <a:lnTo>
                    <a:pt x="258826" y="309473"/>
                  </a:lnTo>
                  <a:close/>
                </a:path>
                <a:path w="306069" h="829945">
                  <a:moveTo>
                    <a:pt x="259511" y="780948"/>
                  </a:moveTo>
                  <a:lnTo>
                    <a:pt x="257784" y="779741"/>
                  </a:lnTo>
                  <a:lnTo>
                    <a:pt x="256578" y="780249"/>
                  </a:lnTo>
                  <a:lnTo>
                    <a:pt x="256400" y="780249"/>
                  </a:lnTo>
                  <a:lnTo>
                    <a:pt x="256235" y="780084"/>
                  </a:lnTo>
                  <a:lnTo>
                    <a:pt x="256057" y="780084"/>
                  </a:lnTo>
                  <a:lnTo>
                    <a:pt x="256578" y="780770"/>
                  </a:lnTo>
                  <a:lnTo>
                    <a:pt x="257098" y="781291"/>
                  </a:lnTo>
                  <a:lnTo>
                    <a:pt x="257619" y="781989"/>
                  </a:lnTo>
                  <a:lnTo>
                    <a:pt x="259511" y="780948"/>
                  </a:lnTo>
                  <a:close/>
                </a:path>
                <a:path w="306069" h="829945">
                  <a:moveTo>
                    <a:pt x="263842" y="660400"/>
                  </a:moveTo>
                  <a:lnTo>
                    <a:pt x="260032" y="660400"/>
                  </a:lnTo>
                  <a:lnTo>
                    <a:pt x="262978" y="664210"/>
                  </a:lnTo>
                  <a:lnTo>
                    <a:pt x="263842" y="660400"/>
                  </a:lnTo>
                  <a:close/>
                </a:path>
                <a:path w="306069" h="829945">
                  <a:moveTo>
                    <a:pt x="266598" y="359092"/>
                  </a:moveTo>
                  <a:lnTo>
                    <a:pt x="264706" y="350100"/>
                  </a:lnTo>
                  <a:lnTo>
                    <a:pt x="256921" y="353733"/>
                  </a:lnTo>
                  <a:lnTo>
                    <a:pt x="254381" y="354495"/>
                  </a:lnTo>
                  <a:lnTo>
                    <a:pt x="254444" y="353898"/>
                  </a:lnTo>
                  <a:lnTo>
                    <a:pt x="254533" y="353034"/>
                  </a:lnTo>
                  <a:lnTo>
                    <a:pt x="254647" y="351828"/>
                  </a:lnTo>
                  <a:lnTo>
                    <a:pt x="254850" y="349758"/>
                  </a:lnTo>
                  <a:lnTo>
                    <a:pt x="250177" y="353390"/>
                  </a:lnTo>
                  <a:lnTo>
                    <a:pt x="249834" y="353555"/>
                  </a:lnTo>
                  <a:lnTo>
                    <a:pt x="249313" y="353733"/>
                  </a:lnTo>
                  <a:lnTo>
                    <a:pt x="248970" y="353898"/>
                  </a:lnTo>
                  <a:lnTo>
                    <a:pt x="248793" y="353733"/>
                  </a:lnTo>
                  <a:lnTo>
                    <a:pt x="244475" y="349402"/>
                  </a:lnTo>
                  <a:lnTo>
                    <a:pt x="235661" y="353034"/>
                  </a:lnTo>
                  <a:lnTo>
                    <a:pt x="230809" y="353733"/>
                  </a:lnTo>
                  <a:lnTo>
                    <a:pt x="230924" y="353034"/>
                  </a:lnTo>
                  <a:lnTo>
                    <a:pt x="231686" y="348030"/>
                  </a:lnTo>
                  <a:lnTo>
                    <a:pt x="225971" y="351828"/>
                  </a:lnTo>
                  <a:lnTo>
                    <a:pt x="223037" y="353034"/>
                  </a:lnTo>
                  <a:lnTo>
                    <a:pt x="218884" y="357009"/>
                  </a:lnTo>
                  <a:lnTo>
                    <a:pt x="226148" y="363067"/>
                  </a:lnTo>
                  <a:lnTo>
                    <a:pt x="229946" y="358228"/>
                  </a:lnTo>
                  <a:lnTo>
                    <a:pt x="229946" y="357886"/>
                  </a:lnTo>
                  <a:lnTo>
                    <a:pt x="230301" y="357708"/>
                  </a:lnTo>
                  <a:lnTo>
                    <a:pt x="230530" y="357708"/>
                  </a:lnTo>
                  <a:lnTo>
                    <a:pt x="230644" y="357530"/>
                  </a:lnTo>
                  <a:lnTo>
                    <a:pt x="230987" y="357530"/>
                  </a:lnTo>
                  <a:lnTo>
                    <a:pt x="230924" y="358228"/>
                  </a:lnTo>
                  <a:lnTo>
                    <a:pt x="230847" y="358394"/>
                  </a:lnTo>
                  <a:lnTo>
                    <a:pt x="230644" y="358914"/>
                  </a:lnTo>
                  <a:lnTo>
                    <a:pt x="230301" y="358394"/>
                  </a:lnTo>
                  <a:lnTo>
                    <a:pt x="228739" y="363931"/>
                  </a:lnTo>
                  <a:lnTo>
                    <a:pt x="232714" y="361861"/>
                  </a:lnTo>
                  <a:lnTo>
                    <a:pt x="235826" y="359435"/>
                  </a:lnTo>
                  <a:lnTo>
                    <a:pt x="235826" y="359257"/>
                  </a:lnTo>
                  <a:lnTo>
                    <a:pt x="236169" y="359257"/>
                  </a:lnTo>
                  <a:lnTo>
                    <a:pt x="236004" y="359435"/>
                  </a:lnTo>
                  <a:lnTo>
                    <a:pt x="236004" y="359613"/>
                  </a:lnTo>
                  <a:lnTo>
                    <a:pt x="236169" y="359435"/>
                  </a:lnTo>
                  <a:lnTo>
                    <a:pt x="236347" y="359435"/>
                  </a:lnTo>
                  <a:lnTo>
                    <a:pt x="236347" y="359257"/>
                  </a:lnTo>
                  <a:lnTo>
                    <a:pt x="236867" y="359257"/>
                  </a:lnTo>
                  <a:lnTo>
                    <a:pt x="236867" y="359613"/>
                  </a:lnTo>
                  <a:lnTo>
                    <a:pt x="236524" y="359613"/>
                  </a:lnTo>
                  <a:lnTo>
                    <a:pt x="236347" y="359435"/>
                  </a:lnTo>
                  <a:lnTo>
                    <a:pt x="236347" y="363245"/>
                  </a:lnTo>
                  <a:lnTo>
                    <a:pt x="240499" y="359956"/>
                  </a:lnTo>
                  <a:lnTo>
                    <a:pt x="241363" y="359613"/>
                  </a:lnTo>
                  <a:lnTo>
                    <a:pt x="242227" y="359257"/>
                  </a:lnTo>
                  <a:lnTo>
                    <a:pt x="243090" y="358914"/>
                  </a:lnTo>
                  <a:lnTo>
                    <a:pt x="242989" y="359257"/>
                  </a:lnTo>
                  <a:lnTo>
                    <a:pt x="242874" y="359613"/>
                  </a:lnTo>
                  <a:lnTo>
                    <a:pt x="242773" y="359956"/>
                  </a:lnTo>
                  <a:lnTo>
                    <a:pt x="240842" y="366179"/>
                  </a:lnTo>
                  <a:lnTo>
                    <a:pt x="251383" y="362724"/>
                  </a:lnTo>
                  <a:lnTo>
                    <a:pt x="250355" y="358394"/>
                  </a:lnTo>
                  <a:lnTo>
                    <a:pt x="253809" y="360476"/>
                  </a:lnTo>
                  <a:lnTo>
                    <a:pt x="253898" y="359613"/>
                  </a:lnTo>
                  <a:lnTo>
                    <a:pt x="254012" y="358394"/>
                  </a:lnTo>
                  <a:lnTo>
                    <a:pt x="254088" y="357530"/>
                  </a:lnTo>
                  <a:lnTo>
                    <a:pt x="254139" y="357009"/>
                  </a:lnTo>
                  <a:lnTo>
                    <a:pt x="254152" y="356870"/>
                  </a:lnTo>
                  <a:lnTo>
                    <a:pt x="257784" y="359257"/>
                  </a:lnTo>
                  <a:lnTo>
                    <a:pt x="254330" y="360819"/>
                  </a:lnTo>
                  <a:lnTo>
                    <a:pt x="247065" y="365658"/>
                  </a:lnTo>
                  <a:lnTo>
                    <a:pt x="253123" y="369811"/>
                  </a:lnTo>
                  <a:lnTo>
                    <a:pt x="258826" y="367563"/>
                  </a:lnTo>
                  <a:lnTo>
                    <a:pt x="261937" y="363931"/>
                  </a:lnTo>
                  <a:lnTo>
                    <a:pt x="255879" y="360299"/>
                  </a:lnTo>
                  <a:lnTo>
                    <a:pt x="258826" y="360121"/>
                  </a:lnTo>
                  <a:lnTo>
                    <a:pt x="266598" y="359092"/>
                  </a:lnTo>
                  <a:close/>
                </a:path>
                <a:path w="306069" h="829945">
                  <a:moveTo>
                    <a:pt x="274205" y="801370"/>
                  </a:moveTo>
                  <a:lnTo>
                    <a:pt x="272834" y="798830"/>
                  </a:lnTo>
                  <a:lnTo>
                    <a:pt x="272135" y="798830"/>
                  </a:lnTo>
                  <a:lnTo>
                    <a:pt x="273113" y="800100"/>
                  </a:lnTo>
                  <a:lnTo>
                    <a:pt x="274205" y="801370"/>
                  </a:lnTo>
                  <a:close/>
                </a:path>
                <a:path w="306069" h="829945">
                  <a:moveTo>
                    <a:pt x="286664" y="798830"/>
                  </a:moveTo>
                  <a:lnTo>
                    <a:pt x="285915" y="796290"/>
                  </a:lnTo>
                  <a:lnTo>
                    <a:pt x="285178" y="793750"/>
                  </a:lnTo>
                  <a:lnTo>
                    <a:pt x="284441" y="791210"/>
                  </a:lnTo>
                  <a:lnTo>
                    <a:pt x="284060" y="789940"/>
                  </a:lnTo>
                  <a:lnTo>
                    <a:pt x="280949" y="791210"/>
                  </a:lnTo>
                  <a:lnTo>
                    <a:pt x="283375" y="787400"/>
                  </a:lnTo>
                  <a:lnTo>
                    <a:pt x="278015" y="787400"/>
                  </a:lnTo>
                  <a:lnTo>
                    <a:pt x="277837" y="786917"/>
                  </a:lnTo>
                  <a:lnTo>
                    <a:pt x="277837" y="793750"/>
                  </a:lnTo>
                  <a:lnTo>
                    <a:pt x="277837" y="795020"/>
                  </a:lnTo>
                  <a:lnTo>
                    <a:pt x="276974" y="795020"/>
                  </a:lnTo>
                  <a:lnTo>
                    <a:pt x="277837" y="793750"/>
                  </a:lnTo>
                  <a:lnTo>
                    <a:pt x="277837" y="786917"/>
                  </a:lnTo>
                  <a:lnTo>
                    <a:pt x="276631" y="783590"/>
                  </a:lnTo>
                  <a:lnTo>
                    <a:pt x="276885" y="782320"/>
                  </a:lnTo>
                  <a:lnTo>
                    <a:pt x="266954" y="782320"/>
                  </a:lnTo>
                  <a:lnTo>
                    <a:pt x="266776" y="782320"/>
                  </a:lnTo>
                  <a:lnTo>
                    <a:pt x="265391" y="783590"/>
                  </a:lnTo>
                  <a:lnTo>
                    <a:pt x="264185" y="786130"/>
                  </a:lnTo>
                  <a:lnTo>
                    <a:pt x="267296" y="786130"/>
                  </a:lnTo>
                  <a:lnTo>
                    <a:pt x="268846" y="787400"/>
                  </a:lnTo>
                  <a:lnTo>
                    <a:pt x="265569" y="791210"/>
                  </a:lnTo>
                  <a:lnTo>
                    <a:pt x="266433" y="792480"/>
                  </a:lnTo>
                  <a:lnTo>
                    <a:pt x="267982" y="795020"/>
                  </a:lnTo>
                  <a:lnTo>
                    <a:pt x="269709" y="796290"/>
                  </a:lnTo>
                  <a:lnTo>
                    <a:pt x="271449" y="798830"/>
                  </a:lnTo>
                  <a:lnTo>
                    <a:pt x="272313" y="797560"/>
                  </a:lnTo>
                  <a:lnTo>
                    <a:pt x="273697" y="796290"/>
                  </a:lnTo>
                  <a:lnTo>
                    <a:pt x="274383" y="795020"/>
                  </a:lnTo>
                  <a:lnTo>
                    <a:pt x="274726" y="795020"/>
                  </a:lnTo>
                  <a:lnTo>
                    <a:pt x="275590" y="801370"/>
                  </a:lnTo>
                  <a:lnTo>
                    <a:pt x="274205" y="801370"/>
                  </a:lnTo>
                  <a:lnTo>
                    <a:pt x="274485" y="801878"/>
                  </a:lnTo>
                  <a:lnTo>
                    <a:pt x="275069" y="802640"/>
                  </a:lnTo>
                  <a:lnTo>
                    <a:pt x="278193" y="805180"/>
                  </a:lnTo>
                  <a:lnTo>
                    <a:pt x="281127" y="808990"/>
                  </a:lnTo>
                  <a:lnTo>
                    <a:pt x="281305" y="807720"/>
                  </a:lnTo>
                  <a:lnTo>
                    <a:pt x="281305" y="808990"/>
                  </a:lnTo>
                  <a:lnTo>
                    <a:pt x="282676" y="808990"/>
                  </a:lnTo>
                  <a:lnTo>
                    <a:pt x="283197" y="807720"/>
                  </a:lnTo>
                  <a:lnTo>
                    <a:pt x="282854" y="807720"/>
                  </a:lnTo>
                  <a:lnTo>
                    <a:pt x="282854" y="807148"/>
                  </a:lnTo>
                  <a:lnTo>
                    <a:pt x="283718" y="806450"/>
                  </a:lnTo>
                  <a:lnTo>
                    <a:pt x="283603" y="805180"/>
                  </a:lnTo>
                  <a:lnTo>
                    <a:pt x="283375" y="802640"/>
                  </a:lnTo>
                  <a:lnTo>
                    <a:pt x="282168" y="801370"/>
                  </a:lnTo>
                  <a:lnTo>
                    <a:pt x="282168" y="800100"/>
                  </a:lnTo>
                  <a:lnTo>
                    <a:pt x="281305" y="800100"/>
                  </a:lnTo>
                  <a:lnTo>
                    <a:pt x="280263" y="801370"/>
                  </a:lnTo>
                  <a:lnTo>
                    <a:pt x="282168" y="797560"/>
                  </a:lnTo>
                  <a:lnTo>
                    <a:pt x="281647" y="796290"/>
                  </a:lnTo>
                  <a:lnTo>
                    <a:pt x="286664" y="798830"/>
                  </a:lnTo>
                  <a:close/>
                </a:path>
                <a:path w="306069" h="829945">
                  <a:moveTo>
                    <a:pt x="295605" y="621030"/>
                  </a:moveTo>
                  <a:lnTo>
                    <a:pt x="292773" y="619760"/>
                  </a:lnTo>
                  <a:lnTo>
                    <a:pt x="289077" y="624840"/>
                  </a:lnTo>
                  <a:lnTo>
                    <a:pt x="287680" y="624840"/>
                  </a:lnTo>
                  <a:lnTo>
                    <a:pt x="287680" y="628040"/>
                  </a:lnTo>
                  <a:lnTo>
                    <a:pt x="287121" y="628650"/>
                  </a:lnTo>
                  <a:lnTo>
                    <a:pt x="284581" y="631190"/>
                  </a:lnTo>
                  <a:lnTo>
                    <a:pt x="283375" y="632460"/>
                  </a:lnTo>
                  <a:lnTo>
                    <a:pt x="282168" y="628650"/>
                  </a:lnTo>
                  <a:lnTo>
                    <a:pt x="282854" y="627380"/>
                  </a:lnTo>
                  <a:lnTo>
                    <a:pt x="285445" y="629920"/>
                  </a:lnTo>
                  <a:lnTo>
                    <a:pt x="286918" y="628650"/>
                  </a:lnTo>
                  <a:lnTo>
                    <a:pt x="287680" y="628040"/>
                  </a:lnTo>
                  <a:lnTo>
                    <a:pt x="287680" y="624840"/>
                  </a:lnTo>
                  <a:lnTo>
                    <a:pt x="285965" y="624840"/>
                  </a:lnTo>
                  <a:lnTo>
                    <a:pt x="285889" y="623722"/>
                  </a:lnTo>
                  <a:lnTo>
                    <a:pt x="285800" y="622300"/>
                  </a:lnTo>
                  <a:lnTo>
                    <a:pt x="280949" y="622300"/>
                  </a:lnTo>
                  <a:lnTo>
                    <a:pt x="280606" y="621030"/>
                  </a:lnTo>
                  <a:lnTo>
                    <a:pt x="280263" y="621030"/>
                  </a:lnTo>
                  <a:lnTo>
                    <a:pt x="280263" y="619709"/>
                  </a:lnTo>
                  <a:lnTo>
                    <a:pt x="284556" y="616229"/>
                  </a:lnTo>
                  <a:lnTo>
                    <a:pt x="284873" y="615899"/>
                  </a:lnTo>
                  <a:lnTo>
                    <a:pt x="282397" y="612025"/>
                  </a:lnTo>
                  <a:lnTo>
                    <a:pt x="278053" y="612025"/>
                  </a:lnTo>
                  <a:lnTo>
                    <a:pt x="276631" y="618464"/>
                  </a:lnTo>
                  <a:lnTo>
                    <a:pt x="274129" y="619709"/>
                  </a:lnTo>
                  <a:lnTo>
                    <a:pt x="273964" y="619709"/>
                  </a:lnTo>
                  <a:lnTo>
                    <a:pt x="273748" y="619582"/>
                  </a:lnTo>
                  <a:lnTo>
                    <a:pt x="275920" y="613410"/>
                  </a:lnTo>
                  <a:lnTo>
                    <a:pt x="276809" y="610870"/>
                  </a:lnTo>
                  <a:lnTo>
                    <a:pt x="270751" y="613410"/>
                  </a:lnTo>
                  <a:lnTo>
                    <a:pt x="269709" y="610870"/>
                  </a:lnTo>
                  <a:lnTo>
                    <a:pt x="269290" y="611124"/>
                  </a:lnTo>
                  <a:lnTo>
                    <a:pt x="269290" y="618464"/>
                  </a:lnTo>
                  <a:lnTo>
                    <a:pt x="269024" y="619036"/>
                  </a:lnTo>
                  <a:lnTo>
                    <a:pt x="269024" y="627380"/>
                  </a:lnTo>
                  <a:lnTo>
                    <a:pt x="267982" y="627380"/>
                  </a:lnTo>
                  <a:lnTo>
                    <a:pt x="268338" y="626110"/>
                  </a:lnTo>
                  <a:lnTo>
                    <a:pt x="269024" y="627380"/>
                  </a:lnTo>
                  <a:lnTo>
                    <a:pt x="269024" y="619036"/>
                  </a:lnTo>
                  <a:lnTo>
                    <a:pt x="268846" y="618464"/>
                  </a:lnTo>
                  <a:lnTo>
                    <a:pt x="269290" y="618464"/>
                  </a:lnTo>
                  <a:lnTo>
                    <a:pt x="269290" y="611124"/>
                  </a:lnTo>
                  <a:lnTo>
                    <a:pt x="263144" y="614680"/>
                  </a:lnTo>
                  <a:lnTo>
                    <a:pt x="265569" y="617220"/>
                  </a:lnTo>
                  <a:lnTo>
                    <a:pt x="261239" y="615950"/>
                  </a:lnTo>
                  <a:lnTo>
                    <a:pt x="261277" y="616229"/>
                  </a:lnTo>
                  <a:lnTo>
                    <a:pt x="262102" y="622300"/>
                  </a:lnTo>
                  <a:lnTo>
                    <a:pt x="264350" y="623570"/>
                  </a:lnTo>
                  <a:lnTo>
                    <a:pt x="265391" y="623570"/>
                  </a:lnTo>
                  <a:lnTo>
                    <a:pt x="265569" y="623570"/>
                  </a:lnTo>
                  <a:lnTo>
                    <a:pt x="267119" y="622300"/>
                  </a:lnTo>
                  <a:lnTo>
                    <a:pt x="268503" y="621030"/>
                  </a:lnTo>
                  <a:lnTo>
                    <a:pt x="267982" y="622300"/>
                  </a:lnTo>
                  <a:lnTo>
                    <a:pt x="266954" y="623570"/>
                  </a:lnTo>
                  <a:lnTo>
                    <a:pt x="267055" y="623722"/>
                  </a:lnTo>
                  <a:lnTo>
                    <a:pt x="267817" y="624840"/>
                  </a:lnTo>
                  <a:lnTo>
                    <a:pt x="265391" y="623570"/>
                  </a:lnTo>
                  <a:lnTo>
                    <a:pt x="265277" y="624408"/>
                  </a:lnTo>
                  <a:lnTo>
                    <a:pt x="265226" y="624840"/>
                  </a:lnTo>
                  <a:lnTo>
                    <a:pt x="265049" y="626110"/>
                  </a:lnTo>
                  <a:lnTo>
                    <a:pt x="265150" y="626364"/>
                  </a:lnTo>
                  <a:lnTo>
                    <a:pt x="265569" y="627380"/>
                  </a:lnTo>
                  <a:lnTo>
                    <a:pt x="264350" y="628650"/>
                  </a:lnTo>
                  <a:lnTo>
                    <a:pt x="263842" y="629132"/>
                  </a:lnTo>
                  <a:lnTo>
                    <a:pt x="263842" y="629920"/>
                  </a:lnTo>
                  <a:lnTo>
                    <a:pt x="261416" y="638810"/>
                  </a:lnTo>
                  <a:lnTo>
                    <a:pt x="259511" y="636270"/>
                  </a:lnTo>
                  <a:lnTo>
                    <a:pt x="258305" y="636270"/>
                  </a:lnTo>
                  <a:lnTo>
                    <a:pt x="255371" y="636270"/>
                  </a:lnTo>
                  <a:lnTo>
                    <a:pt x="253288" y="638810"/>
                  </a:lnTo>
                  <a:lnTo>
                    <a:pt x="252945" y="638810"/>
                  </a:lnTo>
                  <a:lnTo>
                    <a:pt x="252768" y="637540"/>
                  </a:lnTo>
                  <a:lnTo>
                    <a:pt x="252082" y="637540"/>
                  </a:lnTo>
                  <a:lnTo>
                    <a:pt x="252768" y="636270"/>
                  </a:lnTo>
                  <a:lnTo>
                    <a:pt x="251383" y="635000"/>
                  </a:lnTo>
                  <a:lnTo>
                    <a:pt x="252704" y="633780"/>
                  </a:lnTo>
                  <a:lnTo>
                    <a:pt x="258305" y="636270"/>
                  </a:lnTo>
                  <a:lnTo>
                    <a:pt x="261620" y="632460"/>
                  </a:lnTo>
                  <a:lnTo>
                    <a:pt x="263842" y="629920"/>
                  </a:lnTo>
                  <a:lnTo>
                    <a:pt x="263842" y="629132"/>
                  </a:lnTo>
                  <a:lnTo>
                    <a:pt x="262978" y="629920"/>
                  </a:lnTo>
                  <a:lnTo>
                    <a:pt x="259168" y="629920"/>
                  </a:lnTo>
                  <a:lnTo>
                    <a:pt x="262280" y="627380"/>
                  </a:lnTo>
                  <a:lnTo>
                    <a:pt x="260553" y="627380"/>
                  </a:lnTo>
                  <a:lnTo>
                    <a:pt x="261162" y="624840"/>
                  </a:lnTo>
                  <a:lnTo>
                    <a:pt x="261264" y="624408"/>
                  </a:lnTo>
                  <a:lnTo>
                    <a:pt x="261785" y="622300"/>
                  </a:lnTo>
                  <a:lnTo>
                    <a:pt x="261239" y="621030"/>
                  </a:lnTo>
                  <a:lnTo>
                    <a:pt x="260680" y="619709"/>
                  </a:lnTo>
                  <a:lnTo>
                    <a:pt x="260629" y="619582"/>
                  </a:lnTo>
                  <a:lnTo>
                    <a:pt x="259626" y="617220"/>
                  </a:lnTo>
                  <a:lnTo>
                    <a:pt x="255816" y="614680"/>
                  </a:lnTo>
                  <a:lnTo>
                    <a:pt x="252425" y="619302"/>
                  </a:lnTo>
                  <a:lnTo>
                    <a:pt x="252425" y="633730"/>
                  </a:lnTo>
                  <a:lnTo>
                    <a:pt x="251383" y="633730"/>
                  </a:lnTo>
                  <a:lnTo>
                    <a:pt x="251739" y="632460"/>
                  </a:lnTo>
                  <a:lnTo>
                    <a:pt x="252260" y="632460"/>
                  </a:lnTo>
                  <a:lnTo>
                    <a:pt x="252425" y="633730"/>
                  </a:lnTo>
                  <a:lnTo>
                    <a:pt x="252425" y="619302"/>
                  </a:lnTo>
                  <a:lnTo>
                    <a:pt x="252120" y="619709"/>
                  </a:lnTo>
                  <a:lnTo>
                    <a:pt x="251917" y="619582"/>
                  </a:lnTo>
                  <a:lnTo>
                    <a:pt x="250850" y="618464"/>
                  </a:lnTo>
                  <a:lnTo>
                    <a:pt x="249656" y="618464"/>
                  </a:lnTo>
                  <a:lnTo>
                    <a:pt x="249656" y="627380"/>
                  </a:lnTo>
                  <a:lnTo>
                    <a:pt x="248793" y="629920"/>
                  </a:lnTo>
                  <a:lnTo>
                    <a:pt x="245516" y="628002"/>
                  </a:lnTo>
                  <a:lnTo>
                    <a:pt x="245516" y="631190"/>
                  </a:lnTo>
                  <a:lnTo>
                    <a:pt x="244995" y="631190"/>
                  </a:lnTo>
                  <a:lnTo>
                    <a:pt x="244475" y="629920"/>
                  </a:lnTo>
                  <a:lnTo>
                    <a:pt x="244475" y="638810"/>
                  </a:lnTo>
                  <a:lnTo>
                    <a:pt x="244309" y="639622"/>
                  </a:lnTo>
                  <a:lnTo>
                    <a:pt x="242747" y="637540"/>
                  </a:lnTo>
                  <a:lnTo>
                    <a:pt x="244475" y="638810"/>
                  </a:lnTo>
                  <a:lnTo>
                    <a:pt x="244475" y="629920"/>
                  </a:lnTo>
                  <a:lnTo>
                    <a:pt x="243433" y="629920"/>
                  </a:lnTo>
                  <a:lnTo>
                    <a:pt x="242227" y="628650"/>
                  </a:lnTo>
                  <a:lnTo>
                    <a:pt x="240157" y="628650"/>
                  </a:lnTo>
                  <a:lnTo>
                    <a:pt x="237909" y="629920"/>
                  </a:lnTo>
                  <a:lnTo>
                    <a:pt x="237909" y="627380"/>
                  </a:lnTo>
                  <a:lnTo>
                    <a:pt x="237731" y="626110"/>
                  </a:lnTo>
                  <a:lnTo>
                    <a:pt x="241884" y="626110"/>
                  </a:lnTo>
                  <a:lnTo>
                    <a:pt x="242747" y="624840"/>
                  </a:lnTo>
                  <a:lnTo>
                    <a:pt x="243611" y="624840"/>
                  </a:lnTo>
                  <a:lnTo>
                    <a:pt x="243611" y="628650"/>
                  </a:lnTo>
                  <a:lnTo>
                    <a:pt x="244602" y="627837"/>
                  </a:lnTo>
                  <a:lnTo>
                    <a:pt x="245516" y="631190"/>
                  </a:lnTo>
                  <a:lnTo>
                    <a:pt x="245516" y="628002"/>
                  </a:lnTo>
                  <a:lnTo>
                    <a:pt x="244868" y="627621"/>
                  </a:lnTo>
                  <a:lnTo>
                    <a:pt x="244475" y="627380"/>
                  </a:lnTo>
                  <a:lnTo>
                    <a:pt x="245160" y="627380"/>
                  </a:lnTo>
                  <a:lnTo>
                    <a:pt x="248272" y="624840"/>
                  </a:lnTo>
                  <a:lnTo>
                    <a:pt x="249656" y="627380"/>
                  </a:lnTo>
                  <a:lnTo>
                    <a:pt x="249656" y="618464"/>
                  </a:lnTo>
                  <a:lnTo>
                    <a:pt x="249123" y="618464"/>
                  </a:lnTo>
                  <a:lnTo>
                    <a:pt x="247929" y="617220"/>
                  </a:lnTo>
                  <a:lnTo>
                    <a:pt x="253479" y="615899"/>
                  </a:lnTo>
                  <a:lnTo>
                    <a:pt x="253263" y="615899"/>
                  </a:lnTo>
                  <a:lnTo>
                    <a:pt x="252425" y="614680"/>
                  </a:lnTo>
                  <a:lnTo>
                    <a:pt x="251561" y="613410"/>
                  </a:lnTo>
                  <a:lnTo>
                    <a:pt x="248970" y="609600"/>
                  </a:lnTo>
                  <a:lnTo>
                    <a:pt x="245681" y="613410"/>
                  </a:lnTo>
                  <a:lnTo>
                    <a:pt x="245237" y="612025"/>
                  </a:lnTo>
                  <a:lnTo>
                    <a:pt x="243433" y="614680"/>
                  </a:lnTo>
                  <a:lnTo>
                    <a:pt x="242570" y="613410"/>
                  </a:lnTo>
                  <a:lnTo>
                    <a:pt x="241211" y="615899"/>
                  </a:lnTo>
                  <a:lnTo>
                    <a:pt x="241147" y="616229"/>
                  </a:lnTo>
                  <a:lnTo>
                    <a:pt x="241020" y="617220"/>
                  </a:lnTo>
                  <a:lnTo>
                    <a:pt x="243052" y="619709"/>
                  </a:lnTo>
                  <a:lnTo>
                    <a:pt x="241185" y="621030"/>
                  </a:lnTo>
                  <a:lnTo>
                    <a:pt x="238417" y="619760"/>
                  </a:lnTo>
                  <a:lnTo>
                    <a:pt x="237045" y="621030"/>
                  </a:lnTo>
                  <a:lnTo>
                    <a:pt x="238074" y="624840"/>
                  </a:lnTo>
                  <a:lnTo>
                    <a:pt x="235140" y="626110"/>
                  </a:lnTo>
                  <a:lnTo>
                    <a:pt x="233057" y="628650"/>
                  </a:lnTo>
                  <a:lnTo>
                    <a:pt x="231165" y="629005"/>
                  </a:lnTo>
                  <a:lnTo>
                    <a:pt x="231165" y="641350"/>
                  </a:lnTo>
                  <a:lnTo>
                    <a:pt x="229997" y="646315"/>
                  </a:lnTo>
                  <a:lnTo>
                    <a:pt x="228396" y="646315"/>
                  </a:lnTo>
                  <a:lnTo>
                    <a:pt x="228447" y="645160"/>
                  </a:lnTo>
                  <a:lnTo>
                    <a:pt x="228561" y="642620"/>
                  </a:lnTo>
                  <a:lnTo>
                    <a:pt x="231165" y="641350"/>
                  </a:lnTo>
                  <a:lnTo>
                    <a:pt x="231165" y="629005"/>
                  </a:lnTo>
                  <a:lnTo>
                    <a:pt x="226148" y="629920"/>
                  </a:lnTo>
                  <a:lnTo>
                    <a:pt x="229260" y="627380"/>
                  </a:lnTo>
                  <a:lnTo>
                    <a:pt x="227609" y="626364"/>
                  </a:lnTo>
                  <a:lnTo>
                    <a:pt x="233578" y="622300"/>
                  </a:lnTo>
                  <a:lnTo>
                    <a:pt x="233172" y="621030"/>
                  </a:lnTo>
                  <a:lnTo>
                    <a:pt x="232359" y="618464"/>
                  </a:lnTo>
                  <a:lnTo>
                    <a:pt x="231330" y="617220"/>
                  </a:lnTo>
                  <a:lnTo>
                    <a:pt x="227190" y="615124"/>
                  </a:lnTo>
                  <a:lnTo>
                    <a:pt x="226974" y="615010"/>
                  </a:lnTo>
                  <a:lnTo>
                    <a:pt x="227482" y="615010"/>
                  </a:lnTo>
                  <a:lnTo>
                    <a:pt x="228333" y="614680"/>
                  </a:lnTo>
                  <a:lnTo>
                    <a:pt x="235064" y="612025"/>
                  </a:lnTo>
                  <a:lnTo>
                    <a:pt x="234734" y="612025"/>
                  </a:lnTo>
                  <a:lnTo>
                    <a:pt x="232029" y="607060"/>
                  </a:lnTo>
                  <a:lnTo>
                    <a:pt x="233248" y="605764"/>
                  </a:lnTo>
                  <a:lnTo>
                    <a:pt x="232029" y="604520"/>
                  </a:lnTo>
                  <a:lnTo>
                    <a:pt x="229603" y="601980"/>
                  </a:lnTo>
                  <a:lnTo>
                    <a:pt x="227012" y="604520"/>
                  </a:lnTo>
                  <a:lnTo>
                    <a:pt x="225069" y="601662"/>
                  </a:lnTo>
                  <a:lnTo>
                    <a:pt x="225069" y="615899"/>
                  </a:lnTo>
                  <a:lnTo>
                    <a:pt x="224015" y="616940"/>
                  </a:lnTo>
                  <a:lnTo>
                    <a:pt x="224015" y="624408"/>
                  </a:lnTo>
                  <a:lnTo>
                    <a:pt x="223558" y="623570"/>
                  </a:lnTo>
                  <a:lnTo>
                    <a:pt x="222859" y="622300"/>
                  </a:lnTo>
                  <a:lnTo>
                    <a:pt x="223380" y="621030"/>
                  </a:lnTo>
                  <a:lnTo>
                    <a:pt x="223901" y="622300"/>
                  </a:lnTo>
                  <a:lnTo>
                    <a:pt x="224015" y="624408"/>
                  </a:lnTo>
                  <a:lnTo>
                    <a:pt x="224015" y="616940"/>
                  </a:lnTo>
                  <a:lnTo>
                    <a:pt x="223723" y="617220"/>
                  </a:lnTo>
                  <a:lnTo>
                    <a:pt x="218452" y="612025"/>
                  </a:lnTo>
                  <a:lnTo>
                    <a:pt x="222694" y="623570"/>
                  </a:lnTo>
                  <a:lnTo>
                    <a:pt x="217678" y="623570"/>
                  </a:lnTo>
                  <a:lnTo>
                    <a:pt x="215773" y="621030"/>
                  </a:lnTo>
                  <a:lnTo>
                    <a:pt x="215430" y="621880"/>
                  </a:lnTo>
                  <a:lnTo>
                    <a:pt x="215430" y="637540"/>
                  </a:lnTo>
                  <a:lnTo>
                    <a:pt x="215392" y="637768"/>
                  </a:lnTo>
                  <a:lnTo>
                    <a:pt x="215087" y="640080"/>
                  </a:lnTo>
                  <a:lnTo>
                    <a:pt x="213004" y="638810"/>
                  </a:lnTo>
                  <a:lnTo>
                    <a:pt x="210591" y="638810"/>
                  </a:lnTo>
                  <a:lnTo>
                    <a:pt x="208508" y="640080"/>
                  </a:lnTo>
                  <a:lnTo>
                    <a:pt x="208508" y="638810"/>
                  </a:lnTo>
                  <a:lnTo>
                    <a:pt x="206540" y="639762"/>
                  </a:lnTo>
                  <a:lnTo>
                    <a:pt x="206603" y="639622"/>
                  </a:lnTo>
                  <a:lnTo>
                    <a:pt x="206883" y="638810"/>
                  </a:lnTo>
                  <a:lnTo>
                    <a:pt x="207784" y="636270"/>
                  </a:lnTo>
                  <a:lnTo>
                    <a:pt x="208686" y="633730"/>
                  </a:lnTo>
                  <a:lnTo>
                    <a:pt x="212661" y="632460"/>
                  </a:lnTo>
                  <a:lnTo>
                    <a:pt x="213347" y="633730"/>
                  </a:lnTo>
                  <a:lnTo>
                    <a:pt x="213525" y="632460"/>
                  </a:lnTo>
                  <a:lnTo>
                    <a:pt x="214045" y="632460"/>
                  </a:lnTo>
                  <a:lnTo>
                    <a:pt x="214566" y="635000"/>
                  </a:lnTo>
                  <a:lnTo>
                    <a:pt x="215430" y="637540"/>
                  </a:lnTo>
                  <a:lnTo>
                    <a:pt x="215430" y="621880"/>
                  </a:lnTo>
                  <a:lnTo>
                    <a:pt x="214223" y="624840"/>
                  </a:lnTo>
                  <a:lnTo>
                    <a:pt x="213347" y="624840"/>
                  </a:lnTo>
                  <a:lnTo>
                    <a:pt x="213474" y="627380"/>
                  </a:lnTo>
                  <a:lnTo>
                    <a:pt x="213525" y="628650"/>
                  </a:lnTo>
                  <a:lnTo>
                    <a:pt x="213004" y="628650"/>
                  </a:lnTo>
                  <a:lnTo>
                    <a:pt x="212318" y="629920"/>
                  </a:lnTo>
                  <a:lnTo>
                    <a:pt x="211683" y="627837"/>
                  </a:lnTo>
                  <a:lnTo>
                    <a:pt x="211645" y="627380"/>
                  </a:lnTo>
                  <a:lnTo>
                    <a:pt x="209207" y="629920"/>
                  </a:lnTo>
                  <a:lnTo>
                    <a:pt x="208165" y="629920"/>
                  </a:lnTo>
                  <a:lnTo>
                    <a:pt x="208508" y="628650"/>
                  </a:lnTo>
                  <a:lnTo>
                    <a:pt x="208686" y="628650"/>
                  </a:lnTo>
                  <a:lnTo>
                    <a:pt x="208800" y="627837"/>
                  </a:lnTo>
                  <a:lnTo>
                    <a:pt x="208864" y="627380"/>
                  </a:lnTo>
                  <a:lnTo>
                    <a:pt x="211620" y="627380"/>
                  </a:lnTo>
                  <a:lnTo>
                    <a:pt x="212483" y="626110"/>
                  </a:lnTo>
                  <a:lnTo>
                    <a:pt x="213347" y="624840"/>
                  </a:lnTo>
                  <a:lnTo>
                    <a:pt x="212140" y="624840"/>
                  </a:lnTo>
                  <a:lnTo>
                    <a:pt x="212140" y="623570"/>
                  </a:lnTo>
                  <a:lnTo>
                    <a:pt x="212140" y="622300"/>
                  </a:lnTo>
                  <a:lnTo>
                    <a:pt x="211264" y="619709"/>
                  </a:lnTo>
                  <a:lnTo>
                    <a:pt x="211391" y="619582"/>
                  </a:lnTo>
                  <a:lnTo>
                    <a:pt x="213004" y="617220"/>
                  </a:lnTo>
                  <a:lnTo>
                    <a:pt x="214388" y="617220"/>
                  </a:lnTo>
                  <a:lnTo>
                    <a:pt x="215607" y="618464"/>
                  </a:lnTo>
                  <a:lnTo>
                    <a:pt x="215773" y="617220"/>
                  </a:lnTo>
                  <a:lnTo>
                    <a:pt x="218020" y="614680"/>
                  </a:lnTo>
                  <a:lnTo>
                    <a:pt x="218224" y="613410"/>
                  </a:lnTo>
                  <a:lnTo>
                    <a:pt x="219392" y="605790"/>
                  </a:lnTo>
                  <a:lnTo>
                    <a:pt x="223380" y="610870"/>
                  </a:lnTo>
                  <a:lnTo>
                    <a:pt x="225069" y="615899"/>
                  </a:lnTo>
                  <a:lnTo>
                    <a:pt x="225069" y="601662"/>
                  </a:lnTo>
                  <a:lnTo>
                    <a:pt x="221830" y="596900"/>
                  </a:lnTo>
                  <a:lnTo>
                    <a:pt x="218706" y="604520"/>
                  </a:lnTo>
                  <a:lnTo>
                    <a:pt x="215252" y="609600"/>
                  </a:lnTo>
                  <a:lnTo>
                    <a:pt x="215430" y="608330"/>
                  </a:lnTo>
                  <a:lnTo>
                    <a:pt x="216115" y="607060"/>
                  </a:lnTo>
                  <a:lnTo>
                    <a:pt x="216966" y="605764"/>
                  </a:lnTo>
                  <a:lnTo>
                    <a:pt x="215950" y="604520"/>
                  </a:lnTo>
                  <a:lnTo>
                    <a:pt x="214045" y="603250"/>
                  </a:lnTo>
                  <a:lnTo>
                    <a:pt x="215430" y="601980"/>
                  </a:lnTo>
                  <a:lnTo>
                    <a:pt x="219583" y="600710"/>
                  </a:lnTo>
                  <a:lnTo>
                    <a:pt x="219494" y="599440"/>
                  </a:lnTo>
                  <a:lnTo>
                    <a:pt x="219405" y="598170"/>
                  </a:lnTo>
                  <a:lnTo>
                    <a:pt x="219316" y="596900"/>
                  </a:lnTo>
                  <a:lnTo>
                    <a:pt x="219227" y="595630"/>
                  </a:lnTo>
                  <a:lnTo>
                    <a:pt x="217335" y="595630"/>
                  </a:lnTo>
                  <a:lnTo>
                    <a:pt x="216636" y="593090"/>
                  </a:lnTo>
                  <a:lnTo>
                    <a:pt x="212483" y="595630"/>
                  </a:lnTo>
                  <a:lnTo>
                    <a:pt x="212318" y="595541"/>
                  </a:lnTo>
                  <a:lnTo>
                    <a:pt x="212318" y="601980"/>
                  </a:lnTo>
                  <a:lnTo>
                    <a:pt x="211797" y="603250"/>
                  </a:lnTo>
                  <a:lnTo>
                    <a:pt x="211099" y="603250"/>
                  </a:lnTo>
                  <a:lnTo>
                    <a:pt x="210934" y="601980"/>
                  </a:lnTo>
                  <a:lnTo>
                    <a:pt x="212318" y="601980"/>
                  </a:lnTo>
                  <a:lnTo>
                    <a:pt x="212318" y="595541"/>
                  </a:lnTo>
                  <a:lnTo>
                    <a:pt x="210413" y="594360"/>
                  </a:lnTo>
                  <a:lnTo>
                    <a:pt x="210413" y="600710"/>
                  </a:lnTo>
                  <a:lnTo>
                    <a:pt x="210413" y="601980"/>
                  </a:lnTo>
                  <a:lnTo>
                    <a:pt x="209892" y="601980"/>
                  </a:lnTo>
                  <a:lnTo>
                    <a:pt x="209550" y="600710"/>
                  </a:lnTo>
                  <a:lnTo>
                    <a:pt x="210413" y="600710"/>
                  </a:lnTo>
                  <a:lnTo>
                    <a:pt x="210413" y="594360"/>
                  </a:lnTo>
                  <a:lnTo>
                    <a:pt x="211455" y="591820"/>
                  </a:lnTo>
                  <a:lnTo>
                    <a:pt x="211963" y="590562"/>
                  </a:lnTo>
                  <a:lnTo>
                    <a:pt x="212661" y="594360"/>
                  </a:lnTo>
                  <a:lnTo>
                    <a:pt x="215252" y="593090"/>
                  </a:lnTo>
                  <a:lnTo>
                    <a:pt x="218884" y="589280"/>
                  </a:lnTo>
                  <a:lnTo>
                    <a:pt x="215087" y="588010"/>
                  </a:lnTo>
                  <a:lnTo>
                    <a:pt x="211455" y="589280"/>
                  </a:lnTo>
                  <a:lnTo>
                    <a:pt x="213525" y="588010"/>
                  </a:lnTo>
                  <a:lnTo>
                    <a:pt x="211099" y="584200"/>
                  </a:lnTo>
                  <a:lnTo>
                    <a:pt x="209727" y="585470"/>
                  </a:lnTo>
                  <a:lnTo>
                    <a:pt x="209372" y="585470"/>
                  </a:lnTo>
                  <a:lnTo>
                    <a:pt x="209372" y="600710"/>
                  </a:lnTo>
                  <a:lnTo>
                    <a:pt x="209207" y="600710"/>
                  </a:lnTo>
                  <a:lnTo>
                    <a:pt x="209029" y="600710"/>
                  </a:lnTo>
                  <a:lnTo>
                    <a:pt x="209105" y="600519"/>
                  </a:lnTo>
                  <a:lnTo>
                    <a:pt x="207479" y="599440"/>
                  </a:lnTo>
                  <a:lnTo>
                    <a:pt x="208165" y="598170"/>
                  </a:lnTo>
                  <a:lnTo>
                    <a:pt x="209029" y="599440"/>
                  </a:lnTo>
                  <a:lnTo>
                    <a:pt x="209207" y="599440"/>
                  </a:lnTo>
                  <a:lnTo>
                    <a:pt x="209232" y="600189"/>
                  </a:lnTo>
                  <a:lnTo>
                    <a:pt x="209346" y="600519"/>
                  </a:lnTo>
                  <a:lnTo>
                    <a:pt x="209372" y="600710"/>
                  </a:lnTo>
                  <a:lnTo>
                    <a:pt x="209372" y="585470"/>
                  </a:lnTo>
                  <a:lnTo>
                    <a:pt x="208864" y="585470"/>
                  </a:lnTo>
                  <a:lnTo>
                    <a:pt x="208343" y="586740"/>
                  </a:lnTo>
                  <a:lnTo>
                    <a:pt x="205397" y="586740"/>
                  </a:lnTo>
                  <a:lnTo>
                    <a:pt x="200012" y="590448"/>
                  </a:lnTo>
                  <a:lnTo>
                    <a:pt x="206425" y="590448"/>
                  </a:lnTo>
                  <a:lnTo>
                    <a:pt x="201942" y="591820"/>
                  </a:lnTo>
                  <a:lnTo>
                    <a:pt x="200012" y="590448"/>
                  </a:lnTo>
                  <a:lnTo>
                    <a:pt x="196583" y="588010"/>
                  </a:lnTo>
                  <a:lnTo>
                    <a:pt x="195719" y="594360"/>
                  </a:lnTo>
                  <a:lnTo>
                    <a:pt x="195376" y="595630"/>
                  </a:lnTo>
                  <a:lnTo>
                    <a:pt x="199351" y="595630"/>
                  </a:lnTo>
                  <a:lnTo>
                    <a:pt x="197269" y="598170"/>
                  </a:lnTo>
                  <a:lnTo>
                    <a:pt x="195719" y="599440"/>
                  </a:lnTo>
                  <a:lnTo>
                    <a:pt x="196240" y="596900"/>
                  </a:lnTo>
                  <a:lnTo>
                    <a:pt x="195021" y="596900"/>
                  </a:lnTo>
                  <a:lnTo>
                    <a:pt x="193103" y="591820"/>
                  </a:lnTo>
                  <a:lnTo>
                    <a:pt x="188582" y="591820"/>
                  </a:lnTo>
                  <a:lnTo>
                    <a:pt x="184912" y="593090"/>
                  </a:lnTo>
                  <a:lnTo>
                    <a:pt x="185521" y="598170"/>
                  </a:lnTo>
                  <a:lnTo>
                    <a:pt x="184480" y="598170"/>
                  </a:lnTo>
                  <a:lnTo>
                    <a:pt x="186905" y="600710"/>
                  </a:lnTo>
                  <a:lnTo>
                    <a:pt x="187769" y="600710"/>
                  </a:lnTo>
                  <a:lnTo>
                    <a:pt x="188798" y="601980"/>
                  </a:lnTo>
                  <a:lnTo>
                    <a:pt x="190881" y="601980"/>
                  </a:lnTo>
                  <a:lnTo>
                    <a:pt x="191909" y="600710"/>
                  </a:lnTo>
                  <a:lnTo>
                    <a:pt x="195541" y="601980"/>
                  </a:lnTo>
                  <a:lnTo>
                    <a:pt x="192951" y="607060"/>
                  </a:lnTo>
                  <a:lnTo>
                    <a:pt x="193992" y="607060"/>
                  </a:lnTo>
                  <a:lnTo>
                    <a:pt x="200380" y="607060"/>
                  </a:lnTo>
                  <a:lnTo>
                    <a:pt x="200304" y="608330"/>
                  </a:lnTo>
                  <a:lnTo>
                    <a:pt x="200215" y="609600"/>
                  </a:lnTo>
                  <a:lnTo>
                    <a:pt x="201256" y="610870"/>
                  </a:lnTo>
                  <a:lnTo>
                    <a:pt x="202285" y="610870"/>
                  </a:lnTo>
                  <a:lnTo>
                    <a:pt x="203149" y="609600"/>
                  </a:lnTo>
                  <a:lnTo>
                    <a:pt x="204012" y="609600"/>
                  </a:lnTo>
                  <a:lnTo>
                    <a:pt x="207645" y="610870"/>
                  </a:lnTo>
                  <a:lnTo>
                    <a:pt x="207632" y="619709"/>
                  </a:lnTo>
                  <a:lnTo>
                    <a:pt x="206260" y="618718"/>
                  </a:lnTo>
                  <a:lnTo>
                    <a:pt x="206260" y="654050"/>
                  </a:lnTo>
                  <a:lnTo>
                    <a:pt x="205574" y="654050"/>
                  </a:lnTo>
                  <a:lnTo>
                    <a:pt x="205054" y="655320"/>
                  </a:lnTo>
                  <a:lnTo>
                    <a:pt x="205232" y="655320"/>
                  </a:lnTo>
                  <a:lnTo>
                    <a:pt x="204012" y="656450"/>
                  </a:lnTo>
                  <a:lnTo>
                    <a:pt x="204012" y="666750"/>
                  </a:lnTo>
                  <a:lnTo>
                    <a:pt x="203987" y="666902"/>
                  </a:lnTo>
                  <a:lnTo>
                    <a:pt x="203504" y="668997"/>
                  </a:lnTo>
                  <a:lnTo>
                    <a:pt x="203441" y="669290"/>
                  </a:lnTo>
                  <a:lnTo>
                    <a:pt x="203149" y="670560"/>
                  </a:lnTo>
                  <a:lnTo>
                    <a:pt x="200558" y="670560"/>
                  </a:lnTo>
                  <a:lnTo>
                    <a:pt x="199009" y="669290"/>
                  </a:lnTo>
                  <a:lnTo>
                    <a:pt x="196583" y="666750"/>
                  </a:lnTo>
                  <a:lnTo>
                    <a:pt x="199517" y="665607"/>
                  </a:lnTo>
                  <a:lnTo>
                    <a:pt x="199351" y="665480"/>
                  </a:lnTo>
                  <a:lnTo>
                    <a:pt x="199872" y="665480"/>
                  </a:lnTo>
                  <a:lnTo>
                    <a:pt x="201244" y="665480"/>
                  </a:lnTo>
                  <a:lnTo>
                    <a:pt x="201282" y="665607"/>
                  </a:lnTo>
                  <a:lnTo>
                    <a:pt x="199974" y="665607"/>
                  </a:lnTo>
                  <a:lnTo>
                    <a:pt x="199517" y="665607"/>
                  </a:lnTo>
                  <a:lnTo>
                    <a:pt x="200342" y="666318"/>
                  </a:lnTo>
                  <a:lnTo>
                    <a:pt x="200901" y="666750"/>
                  </a:lnTo>
                  <a:lnTo>
                    <a:pt x="201028" y="666902"/>
                  </a:lnTo>
                  <a:lnTo>
                    <a:pt x="201942" y="668020"/>
                  </a:lnTo>
                  <a:lnTo>
                    <a:pt x="201815" y="667575"/>
                  </a:lnTo>
                  <a:lnTo>
                    <a:pt x="203504" y="668997"/>
                  </a:lnTo>
                  <a:lnTo>
                    <a:pt x="204012" y="666750"/>
                  </a:lnTo>
                  <a:lnTo>
                    <a:pt x="204012" y="656450"/>
                  </a:lnTo>
                  <a:lnTo>
                    <a:pt x="203847" y="656590"/>
                  </a:lnTo>
                  <a:lnTo>
                    <a:pt x="201447" y="657758"/>
                  </a:lnTo>
                  <a:lnTo>
                    <a:pt x="201129" y="657758"/>
                  </a:lnTo>
                  <a:lnTo>
                    <a:pt x="203327" y="659130"/>
                  </a:lnTo>
                  <a:lnTo>
                    <a:pt x="202463" y="659130"/>
                  </a:lnTo>
                  <a:lnTo>
                    <a:pt x="201764" y="660400"/>
                  </a:lnTo>
                  <a:lnTo>
                    <a:pt x="200914" y="662901"/>
                  </a:lnTo>
                  <a:lnTo>
                    <a:pt x="202793" y="662901"/>
                  </a:lnTo>
                  <a:lnTo>
                    <a:pt x="203327" y="664210"/>
                  </a:lnTo>
                  <a:lnTo>
                    <a:pt x="201104" y="664921"/>
                  </a:lnTo>
                  <a:lnTo>
                    <a:pt x="200901" y="664210"/>
                  </a:lnTo>
                  <a:lnTo>
                    <a:pt x="200571" y="662901"/>
                  </a:lnTo>
                  <a:lnTo>
                    <a:pt x="201599" y="660400"/>
                  </a:lnTo>
                  <a:lnTo>
                    <a:pt x="201942" y="659130"/>
                  </a:lnTo>
                  <a:lnTo>
                    <a:pt x="199351" y="656590"/>
                  </a:lnTo>
                  <a:lnTo>
                    <a:pt x="195376" y="661670"/>
                  </a:lnTo>
                  <a:lnTo>
                    <a:pt x="197967" y="664210"/>
                  </a:lnTo>
                  <a:lnTo>
                    <a:pt x="194678" y="664210"/>
                  </a:lnTo>
                  <a:lnTo>
                    <a:pt x="191401" y="661670"/>
                  </a:lnTo>
                  <a:lnTo>
                    <a:pt x="191541" y="660400"/>
                  </a:lnTo>
                  <a:lnTo>
                    <a:pt x="192430" y="652780"/>
                  </a:lnTo>
                  <a:lnTo>
                    <a:pt x="197624" y="655320"/>
                  </a:lnTo>
                  <a:lnTo>
                    <a:pt x="199351" y="656590"/>
                  </a:lnTo>
                  <a:lnTo>
                    <a:pt x="201129" y="657758"/>
                  </a:lnTo>
                  <a:lnTo>
                    <a:pt x="201739" y="654050"/>
                  </a:lnTo>
                  <a:lnTo>
                    <a:pt x="201942" y="652780"/>
                  </a:lnTo>
                  <a:lnTo>
                    <a:pt x="202679" y="651421"/>
                  </a:lnTo>
                  <a:lnTo>
                    <a:pt x="203327" y="650240"/>
                  </a:lnTo>
                  <a:lnTo>
                    <a:pt x="204711" y="651954"/>
                  </a:lnTo>
                  <a:lnTo>
                    <a:pt x="204635" y="651827"/>
                  </a:lnTo>
                  <a:lnTo>
                    <a:pt x="204927" y="651827"/>
                  </a:lnTo>
                  <a:lnTo>
                    <a:pt x="204724" y="651954"/>
                  </a:lnTo>
                  <a:lnTo>
                    <a:pt x="203327" y="652780"/>
                  </a:lnTo>
                  <a:lnTo>
                    <a:pt x="206260" y="654050"/>
                  </a:lnTo>
                  <a:lnTo>
                    <a:pt x="206260" y="618718"/>
                  </a:lnTo>
                  <a:lnTo>
                    <a:pt x="206184" y="639940"/>
                  </a:lnTo>
                  <a:lnTo>
                    <a:pt x="205917" y="640080"/>
                  </a:lnTo>
                  <a:lnTo>
                    <a:pt x="204711" y="640080"/>
                  </a:lnTo>
                  <a:lnTo>
                    <a:pt x="204584" y="639762"/>
                  </a:lnTo>
                  <a:lnTo>
                    <a:pt x="204520" y="639622"/>
                  </a:lnTo>
                  <a:lnTo>
                    <a:pt x="204228" y="638924"/>
                  </a:lnTo>
                  <a:lnTo>
                    <a:pt x="206184" y="639940"/>
                  </a:lnTo>
                  <a:lnTo>
                    <a:pt x="206184" y="618667"/>
                  </a:lnTo>
                  <a:lnTo>
                    <a:pt x="205930" y="618464"/>
                  </a:lnTo>
                  <a:lnTo>
                    <a:pt x="206616" y="616229"/>
                  </a:lnTo>
                  <a:lnTo>
                    <a:pt x="206616" y="615899"/>
                  </a:lnTo>
                  <a:lnTo>
                    <a:pt x="206616" y="617220"/>
                  </a:lnTo>
                  <a:lnTo>
                    <a:pt x="207632" y="619709"/>
                  </a:lnTo>
                  <a:lnTo>
                    <a:pt x="207632" y="610895"/>
                  </a:lnTo>
                  <a:lnTo>
                    <a:pt x="203974" y="615010"/>
                  </a:lnTo>
                  <a:lnTo>
                    <a:pt x="202044" y="615899"/>
                  </a:lnTo>
                  <a:lnTo>
                    <a:pt x="202044" y="637768"/>
                  </a:lnTo>
                  <a:lnTo>
                    <a:pt x="198488" y="642620"/>
                  </a:lnTo>
                  <a:lnTo>
                    <a:pt x="197104" y="640080"/>
                  </a:lnTo>
                  <a:lnTo>
                    <a:pt x="197027" y="639940"/>
                  </a:lnTo>
                  <a:lnTo>
                    <a:pt x="196938" y="639762"/>
                  </a:lnTo>
                  <a:lnTo>
                    <a:pt x="196850" y="639622"/>
                  </a:lnTo>
                  <a:lnTo>
                    <a:pt x="196405" y="638810"/>
                  </a:lnTo>
                  <a:lnTo>
                    <a:pt x="196405" y="654050"/>
                  </a:lnTo>
                  <a:lnTo>
                    <a:pt x="193128" y="652780"/>
                  </a:lnTo>
                  <a:lnTo>
                    <a:pt x="192379" y="651421"/>
                  </a:lnTo>
                  <a:lnTo>
                    <a:pt x="195338" y="651421"/>
                  </a:lnTo>
                  <a:lnTo>
                    <a:pt x="196405" y="654050"/>
                  </a:lnTo>
                  <a:lnTo>
                    <a:pt x="196405" y="638810"/>
                  </a:lnTo>
                  <a:lnTo>
                    <a:pt x="197154" y="636270"/>
                  </a:lnTo>
                  <a:lnTo>
                    <a:pt x="195630" y="633730"/>
                  </a:lnTo>
                  <a:lnTo>
                    <a:pt x="195529" y="632460"/>
                  </a:lnTo>
                  <a:lnTo>
                    <a:pt x="198018" y="631825"/>
                  </a:lnTo>
                  <a:lnTo>
                    <a:pt x="199517" y="636270"/>
                  </a:lnTo>
                  <a:lnTo>
                    <a:pt x="201599" y="637540"/>
                  </a:lnTo>
                  <a:lnTo>
                    <a:pt x="202044" y="637768"/>
                  </a:lnTo>
                  <a:lnTo>
                    <a:pt x="202044" y="615899"/>
                  </a:lnTo>
                  <a:lnTo>
                    <a:pt x="199326" y="617156"/>
                  </a:lnTo>
                  <a:lnTo>
                    <a:pt x="199326" y="618464"/>
                  </a:lnTo>
                  <a:lnTo>
                    <a:pt x="198793" y="619061"/>
                  </a:lnTo>
                  <a:lnTo>
                    <a:pt x="198183" y="619709"/>
                  </a:lnTo>
                  <a:lnTo>
                    <a:pt x="195719" y="622134"/>
                  </a:lnTo>
                  <a:lnTo>
                    <a:pt x="195719" y="626110"/>
                  </a:lnTo>
                  <a:lnTo>
                    <a:pt x="195541" y="626110"/>
                  </a:lnTo>
                  <a:lnTo>
                    <a:pt x="195199" y="624840"/>
                  </a:lnTo>
                  <a:lnTo>
                    <a:pt x="195376" y="624840"/>
                  </a:lnTo>
                  <a:lnTo>
                    <a:pt x="195719" y="626110"/>
                  </a:lnTo>
                  <a:lnTo>
                    <a:pt x="195719" y="622134"/>
                  </a:lnTo>
                  <a:lnTo>
                    <a:pt x="195541" y="622300"/>
                  </a:lnTo>
                  <a:lnTo>
                    <a:pt x="194513" y="623570"/>
                  </a:lnTo>
                  <a:lnTo>
                    <a:pt x="193294" y="622300"/>
                  </a:lnTo>
                  <a:lnTo>
                    <a:pt x="192227" y="619709"/>
                  </a:lnTo>
                  <a:lnTo>
                    <a:pt x="192151" y="619582"/>
                  </a:lnTo>
                  <a:lnTo>
                    <a:pt x="190703" y="617220"/>
                  </a:lnTo>
                  <a:lnTo>
                    <a:pt x="193294" y="617220"/>
                  </a:lnTo>
                  <a:lnTo>
                    <a:pt x="194665" y="615950"/>
                  </a:lnTo>
                  <a:lnTo>
                    <a:pt x="194754" y="616229"/>
                  </a:lnTo>
                  <a:lnTo>
                    <a:pt x="195021" y="617220"/>
                  </a:lnTo>
                  <a:lnTo>
                    <a:pt x="195414" y="618464"/>
                  </a:lnTo>
                  <a:lnTo>
                    <a:pt x="197789" y="617220"/>
                  </a:lnTo>
                  <a:lnTo>
                    <a:pt x="199326" y="618464"/>
                  </a:lnTo>
                  <a:lnTo>
                    <a:pt x="199326" y="617156"/>
                  </a:lnTo>
                  <a:lnTo>
                    <a:pt x="199174" y="617220"/>
                  </a:lnTo>
                  <a:lnTo>
                    <a:pt x="198755" y="615899"/>
                  </a:lnTo>
                  <a:lnTo>
                    <a:pt x="198374" y="614680"/>
                  </a:lnTo>
                  <a:lnTo>
                    <a:pt x="197967" y="613410"/>
                  </a:lnTo>
                  <a:lnTo>
                    <a:pt x="197789" y="613410"/>
                  </a:lnTo>
                  <a:lnTo>
                    <a:pt x="198704" y="609600"/>
                  </a:lnTo>
                  <a:lnTo>
                    <a:pt x="199009" y="608330"/>
                  </a:lnTo>
                  <a:lnTo>
                    <a:pt x="193992" y="607060"/>
                  </a:lnTo>
                  <a:lnTo>
                    <a:pt x="190360" y="608977"/>
                  </a:lnTo>
                  <a:lnTo>
                    <a:pt x="190360" y="643890"/>
                  </a:lnTo>
                  <a:lnTo>
                    <a:pt x="189496" y="645160"/>
                  </a:lnTo>
                  <a:lnTo>
                    <a:pt x="187921" y="646315"/>
                  </a:lnTo>
                  <a:lnTo>
                    <a:pt x="186448" y="646315"/>
                  </a:lnTo>
                  <a:lnTo>
                    <a:pt x="185686" y="647700"/>
                  </a:lnTo>
                  <a:lnTo>
                    <a:pt x="184302" y="647700"/>
                  </a:lnTo>
                  <a:lnTo>
                    <a:pt x="184302" y="650240"/>
                  </a:lnTo>
                  <a:lnTo>
                    <a:pt x="184200" y="650976"/>
                  </a:lnTo>
                  <a:lnTo>
                    <a:pt x="184086" y="651827"/>
                  </a:lnTo>
                  <a:lnTo>
                    <a:pt x="184035" y="652195"/>
                  </a:lnTo>
                  <a:lnTo>
                    <a:pt x="183959" y="652780"/>
                  </a:lnTo>
                  <a:lnTo>
                    <a:pt x="182664" y="651421"/>
                  </a:lnTo>
                  <a:lnTo>
                    <a:pt x="182422" y="651421"/>
                  </a:lnTo>
                  <a:lnTo>
                    <a:pt x="182473" y="650976"/>
                  </a:lnTo>
                  <a:lnTo>
                    <a:pt x="182575" y="650240"/>
                  </a:lnTo>
                  <a:lnTo>
                    <a:pt x="182753" y="648970"/>
                  </a:lnTo>
                  <a:lnTo>
                    <a:pt x="183959" y="648970"/>
                  </a:lnTo>
                  <a:lnTo>
                    <a:pt x="184302" y="650240"/>
                  </a:lnTo>
                  <a:lnTo>
                    <a:pt x="184302" y="647700"/>
                  </a:lnTo>
                  <a:lnTo>
                    <a:pt x="183959" y="647700"/>
                  </a:lnTo>
                  <a:lnTo>
                    <a:pt x="184531" y="646315"/>
                  </a:lnTo>
                  <a:lnTo>
                    <a:pt x="184251" y="646315"/>
                  </a:lnTo>
                  <a:lnTo>
                    <a:pt x="183616" y="645160"/>
                  </a:lnTo>
                  <a:lnTo>
                    <a:pt x="185521" y="645160"/>
                  </a:lnTo>
                  <a:lnTo>
                    <a:pt x="188290" y="643890"/>
                  </a:lnTo>
                  <a:lnTo>
                    <a:pt x="186728" y="641350"/>
                  </a:lnTo>
                  <a:lnTo>
                    <a:pt x="186817" y="641121"/>
                  </a:lnTo>
                  <a:lnTo>
                    <a:pt x="187248" y="640080"/>
                  </a:lnTo>
                  <a:lnTo>
                    <a:pt x="188455" y="641350"/>
                  </a:lnTo>
                  <a:lnTo>
                    <a:pt x="189318" y="642620"/>
                  </a:lnTo>
                  <a:lnTo>
                    <a:pt x="190360" y="643890"/>
                  </a:lnTo>
                  <a:lnTo>
                    <a:pt x="190360" y="608977"/>
                  </a:lnTo>
                  <a:lnTo>
                    <a:pt x="189153" y="609600"/>
                  </a:lnTo>
                  <a:lnTo>
                    <a:pt x="188798" y="609600"/>
                  </a:lnTo>
                  <a:lnTo>
                    <a:pt x="187769" y="607060"/>
                  </a:lnTo>
                  <a:lnTo>
                    <a:pt x="188798" y="607060"/>
                  </a:lnTo>
                  <a:lnTo>
                    <a:pt x="189318" y="605764"/>
                  </a:lnTo>
                  <a:lnTo>
                    <a:pt x="188798" y="604520"/>
                  </a:lnTo>
                  <a:lnTo>
                    <a:pt x="187769" y="604520"/>
                  </a:lnTo>
                  <a:lnTo>
                    <a:pt x="187769" y="605764"/>
                  </a:lnTo>
                  <a:lnTo>
                    <a:pt x="187071" y="605764"/>
                  </a:lnTo>
                  <a:lnTo>
                    <a:pt x="186905" y="607060"/>
                  </a:lnTo>
                  <a:lnTo>
                    <a:pt x="184200" y="606412"/>
                  </a:lnTo>
                  <a:lnTo>
                    <a:pt x="184200" y="619709"/>
                  </a:lnTo>
                  <a:lnTo>
                    <a:pt x="180670" y="622300"/>
                  </a:lnTo>
                  <a:lnTo>
                    <a:pt x="173075" y="627380"/>
                  </a:lnTo>
                  <a:lnTo>
                    <a:pt x="180327" y="629920"/>
                  </a:lnTo>
                  <a:lnTo>
                    <a:pt x="178777" y="629920"/>
                  </a:lnTo>
                  <a:lnTo>
                    <a:pt x="177215" y="631190"/>
                  </a:lnTo>
                  <a:lnTo>
                    <a:pt x="176352" y="632460"/>
                  </a:lnTo>
                  <a:lnTo>
                    <a:pt x="175145" y="631190"/>
                  </a:lnTo>
                  <a:lnTo>
                    <a:pt x="173583" y="631190"/>
                  </a:lnTo>
                  <a:lnTo>
                    <a:pt x="172897" y="629920"/>
                  </a:lnTo>
                  <a:lnTo>
                    <a:pt x="172199" y="627380"/>
                  </a:lnTo>
                  <a:lnTo>
                    <a:pt x="170827" y="624840"/>
                  </a:lnTo>
                  <a:lnTo>
                    <a:pt x="171780" y="623722"/>
                  </a:lnTo>
                  <a:lnTo>
                    <a:pt x="174104" y="626110"/>
                  </a:lnTo>
                  <a:lnTo>
                    <a:pt x="176593" y="619709"/>
                  </a:lnTo>
                  <a:lnTo>
                    <a:pt x="176644" y="619582"/>
                  </a:lnTo>
                  <a:lnTo>
                    <a:pt x="177558" y="617220"/>
                  </a:lnTo>
                  <a:lnTo>
                    <a:pt x="184010" y="619709"/>
                  </a:lnTo>
                  <a:lnTo>
                    <a:pt x="184200" y="619709"/>
                  </a:lnTo>
                  <a:lnTo>
                    <a:pt x="184200" y="606412"/>
                  </a:lnTo>
                  <a:lnTo>
                    <a:pt x="181546" y="605764"/>
                  </a:lnTo>
                  <a:lnTo>
                    <a:pt x="179641" y="613410"/>
                  </a:lnTo>
                  <a:lnTo>
                    <a:pt x="176695" y="614680"/>
                  </a:lnTo>
                  <a:lnTo>
                    <a:pt x="175488" y="613410"/>
                  </a:lnTo>
                  <a:lnTo>
                    <a:pt x="174244" y="612025"/>
                  </a:lnTo>
                  <a:lnTo>
                    <a:pt x="173418" y="609600"/>
                  </a:lnTo>
                  <a:lnTo>
                    <a:pt x="175145" y="608330"/>
                  </a:lnTo>
                  <a:lnTo>
                    <a:pt x="176872" y="607060"/>
                  </a:lnTo>
                  <a:lnTo>
                    <a:pt x="180505" y="608330"/>
                  </a:lnTo>
                  <a:lnTo>
                    <a:pt x="181000" y="607060"/>
                  </a:lnTo>
                  <a:lnTo>
                    <a:pt x="181495" y="605764"/>
                  </a:lnTo>
                  <a:lnTo>
                    <a:pt x="183959" y="599440"/>
                  </a:lnTo>
                  <a:lnTo>
                    <a:pt x="179806" y="598170"/>
                  </a:lnTo>
                  <a:lnTo>
                    <a:pt x="180162" y="596900"/>
                  </a:lnTo>
                  <a:lnTo>
                    <a:pt x="180505" y="595630"/>
                  </a:lnTo>
                  <a:lnTo>
                    <a:pt x="178079" y="594360"/>
                  </a:lnTo>
                  <a:lnTo>
                    <a:pt x="176187" y="595630"/>
                  </a:lnTo>
                  <a:lnTo>
                    <a:pt x="176009" y="594360"/>
                  </a:lnTo>
                  <a:lnTo>
                    <a:pt x="178079" y="594360"/>
                  </a:lnTo>
                  <a:lnTo>
                    <a:pt x="180505" y="594360"/>
                  </a:lnTo>
                  <a:lnTo>
                    <a:pt x="181368" y="591820"/>
                  </a:lnTo>
                  <a:lnTo>
                    <a:pt x="182753" y="591820"/>
                  </a:lnTo>
                  <a:lnTo>
                    <a:pt x="182943" y="590448"/>
                  </a:lnTo>
                  <a:lnTo>
                    <a:pt x="182054" y="589280"/>
                  </a:lnTo>
                  <a:lnTo>
                    <a:pt x="181711" y="589280"/>
                  </a:lnTo>
                  <a:lnTo>
                    <a:pt x="181241" y="590448"/>
                  </a:lnTo>
                  <a:lnTo>
                    <a:pt x="180797" y="590448"/>
                  </a:lnTo>
                  <a:lnTo>
                    <a:pt x="180162" y="589280"/>
                  </a:lnTo>
                  <a:lnTo>
                    <a:pt x="179806" y="589280"/>
                  </a:lnTo>
                  <a:lnTo>
                    <a:pt x="181889" y="588010"/>
                  </a:lnTo>
                  <a:lnTo>
                    <a:pt x="175310" y="585470"/>
                  </a:lnTo>
                  <a:lnTo>
                    <a:pt x="177393" y="588010"/>
                  </a:lnTo>
                  <a:lnTo>
                    <a:pt x="176009" y="588010"/>
                  </a:lnTo>
                  <a:lnTo>
                    <a:pt x="174625" y="586740"/>
                  </a:lnTo>
                  <a:lnTo>
                    <a:pt x="173761" y="586740"/>
                  </a:lnTo>
                  <a:lnTo>
                    <a:pt x="173761" y="585470"/>
                  </a:lnTo>
                  <a:lnTo>
                    <a:pt x="175310" y="585470"/>
                  </a:lnTo>
                  <a:lnTo>
                    <a:pt x="182105" y="585470"/>
                  </a:lnTo>
                  <a:lnTo>
                    <a:pt x="185686" y="582930"/>
                  </a:lnTo>
                  <a:lnTo>
                    <a:pt x="185750" y="580390"/>
                  </a:lnTo>
                  <a:lnTo>
                    <a:pt x="185775" y="579120"/>
                  </a:lnTo>
                  <a:lnTo>
                    <a:pt x="180162" y="577850"/>
                  </a:lnTo>
                  <a:lnTo>
                    <a:pt x="179920" y="576986"/>
                  </a:lnTo>
                  <a:lnTo>
                    <a:pt x="179984" y="576580"/>
                  </a:lnTo>
                  <a:lnTo>
                    <a:pt x="180848" y="575310"/>
                  </a:lnTo>
                  <a:lnTo>
                    <a:pt x="182232" y="576580"/>
                  </a:lnTo>
                  <a:lnTo>
                    <a:pt x="186385" y="576580"/>
                  </a:lnTo>
                  <a:lnTo>
                    <a:pt x="187591" y="575310"/>
                  </a:lnTo>
                  <a:lnTo>
                    <a:pt x="188798" y="574040"/>
                  </a:lnTo>
                  <a:lnTo>
                    <a:pt x="193128" y="572770"/>
                  </a:lnTo>
                  <a:lnTo>
                    <a:pt x="195199" y="575310"/>
                  </a:lnTo>
                  <a:lnTo>
                    <a:pt x="195262" y="575487"/>
                  </a:lnTo>
                  <a:lnTo>
                    <a:pt x="196583" y="579120"/>
                  </a:lnTo>
                  <a:lnTo>
                    <a:pt x="196761" y="580390"/>
                  </a:lnTo>
                  <a:lnTo>
                    <a:pt x="199351" y="577850"/>
                  </a:lnTo>
                  <a:lnTo>
                    <a:pt x="200558" y="579120"/>
                  </a:lnTo>
                  <a:lnTo>
                    <a:pt x="200558" y="580390"/>
                  </a:lnTo>
                  <a:lnTo>
                    <a:pt x="200380" y="580390"/>
                  </a:lnTo>
                  <a:lnTo>
                    <a:pt x="201079" y="581660"/>
                  </a:lnTo>
                  <a:lnTo>
                    <a:pt x="205587" y="584200"/>
                  </a:lnTo>
                  <a:lnTo>
                    <a:pt x="209651" y="581660"/>
                  </a:lnTo>
                  <a:lnTo>
                    <a:pt x="210210" y="577850"/>
                  </a:lnTo>
                  <a:lnTo>
                    <a:pt x="210324" y="576986"/>
                  </a:lnTo>
                  <a:lnTo>
                    <a:pt x="210388" y="576580"/>
                  </a:lnTo>
                  <a:lnTo>
                    <a:pt x="204876" y="574040"/>
                  </a:lnTo>
                  <a:lnTo>
                    <a:pt x="205232" y="572770"/>
                  </a:lnTo>
                  <a:lnTo>
                    <a:pt x="205397" y="572770"/>
                  </a:lnTo>
                  <a:lnTo>
                    <a:pt x="205054" y="571500"/>
                  </a:lnTo>
                  <a:lnTo>
                    <a:pt x="205574" y="571500"/>
                  </a:lnTo>
                  <a:lnTo>
                    <a:pt x="206959" y="568960"/>
                  </a:lnTo>
                  <a:lnTo>
                    <a:pt x="205397" y="568960"/>
                  </a:lnTo>
                  <a:lnTo>
                    <a:pt x="205219" y="567639"/>
                  </a:lnTo>
                  <a:lnTo>
                    <a:pt x="207073" y="567639"/>
                  </a:lnTo>
                  <a:lnTo>
                    <a:pt x="207492" y="568960"/>
                  </a:lnTo>
                  <a:lnTo>
                    <a:pt x="210032" y="570230"/>
                  </a:lnTo>
                  <a:lnTo>
                    <a:pt x="211302" y="565035"/>
                  </a:lnTo>
                  <a:lnTo>
                    <a:pt x="213982" y="565035"/>
                  </a:lnTo>
                  <a:lnTo>
                    <a:pt x="215252" y="563880"/>
                  </a:lnTo>
                  <a:lnTo>
                    <a:pt x="216636" y="562610"/>
                  </a:lnTo>
                  <a:lnTo>
                    <a:pt x="217868" y="560806"/>
                  </a:lnTo>
                  <a:lnTo>
                    <a:pt x="218363" y="561340"/>
                  </a:lnTo>
                  <a:lnTo>
                    <a:pt x="216763" y="566331"/>
                  </a:lnTo>
                  <a:lnTo>
                    <a:pt x="217792" y="567639"/>
                  </a:lnTo>
                  <a:lnTo>
                    <a:pt x="218909" y="568960"/>
                  </a:lnTo>
                  <a:lnTo>
                    <a:pt x="220243" y="567639"/>
                  </a:lnTo>
                  <a:lnTo>
                    <a:pt x="221500" y="566331"/>
                  </a:lnTo>
                  <a:lnTo>
                    <a:pt x="221424" y="565035"/>
                  </a:lnTo>
                  <a:lnTo>
                    <a:pt x="221361" y="563880"/>
                  </a:lnTo>
                  <a:lnTo>
                    <a:pt x="221284" y="562610"/>
                  </a:lnTo>
                  <a:lnTo>
                    <a:pt x="221208" y="561340"/>
                  </a:lnTo>
                  <a:lnTo>
                    <a:pt x="221132" y="560070"/>
                  </a:lnTo>
                  <a:lnTo>
                    <a:pt x="219748" y="560070"/>
                  </a:lnTo>
                  <a:lnTo>
                    <a:pt x="216369" y="558952"/>
                  </a:lnTo>
                  <a:lnTo>
                    <a:pt x="215950" y="558812"/>
                  </a:lnTo>
                  <a:lnTo>
                    <a:pt x="216115" y="558800"/>
                  </a:lnTo>
                  <a:lnTo>
                    <a:pt x="218363" y="558800"/>
                  </a:lnTo>
                  <a:lnTo>
                    <a:pt x="218859" y="558622"/>
                  </a:lnTo>
                  <a:lnTo>
                    <a:pt x="221132" y="560070"/>
                  </a:lnTo>
                  <a:lnTo>
                    <a:pt x="221310" y="560070"/>
                  </a:lnTo>
                  <a:lnTo>
                    <a:pt x="223901" y="561340"/>
                  </a:lnTo>
                  <a:lnTo>
                    <a:pt x="227355" y="558800"/>
                  </a:lnTo>
                  <a:lnTo>
                    <a:pt x="227431" y="558584"/>
                  </a:lnTo>
                  <a:lnTo>
                    <a:pt x="228219" y="556260"/>
                  </a:lnTo>
                  <a:lnTo>
                    <a:pt x="230339" y="551053"/>
                  </a:lnTo>
                  <a:lnTo>
                    <a:pt x="230809" y="549910"/>
                  </a:lnTo>
                  <a:lnTo>
                    <a:pt x="231330" y="553720"/>
                  </a:lnTo>
                  <a:lnTo>
                    <a:pt x="235483" y="553720"/>
                  </a:lnTo>
                  <a:lnTo>
                    <a:pt x="238074" y="553720"/>
                  </a:lnTo>
                  <a:lnTo>
                    <a:pt x="240245" y="551053"/>
                  </a:lnTo>
                  <a:lnTo>
                    <a:pt x="236893" y="551053"/>
                  </a:lnTo>
                  <a:lnTo>
                    <a:pt x="237210" y="549910"/>
                  </a:lnTo>
                  <a:lnTo>
                    <a:pt x="236867" y="547370"/>
                  </a:lnTo>
                  <a:lnTo>
                    <a:pt x="236004" y="546100"/>
                  </a:lnTo>
                  <a:lnTo>
                    <a:pt x="242049" y="543560"/>
                  </a:lnTo>
                  <a:lnTo>
                    <a:pt x="235661" y="540804"/>
                  </a:lnTo>
                  <a:lnTo>
                    <a:pt x="235661" y="546100"/>
                  </a:lnTo>
                  <a:lnTo>
                    <a:pt x="234048" y="544703"/>
                  </a:lnTo>
                  <a:lnTo>
                    <a:pt x="232714" y="543560"/>
                  </a:lnTo>
                  <a:lnTo>
                    <a:pt x="234200" y="542277"/>
                  </a:lnTo>
                  <a:lnTo>
                    <a:pt x="234289" y="542505"/>
                  </a:lnTo>
                  <a:lnTo>
                    <a:pt x="235661" y="546100"/>
                  </a:lnTo>
                  <a:lnTo>
                    <a:pt x="235661" y="540804"/>
                  </a:lnTo>
                  <a:lnTo>
                    <a:pt x="234708" y="540385"/>
                  </a:lnTo>
                  <a:lnTo>
                    <a:pt x="233553" y="539610"/>
                  </a:lnTo>
                  <a:lnTo>
                    <a:pt x="233730" y="539610"/>
                  </a:lnTo>
                  <a:lnTo>
                    <a:pt x="233667" y="539115"/>
                  </a:lnTo>
                  <a:lnTo>
                    <a:pt x="233565" y="538391"/>
                  </a:lnTo>
                  <a:lnTo>
                    <a:pt x="232283" y="538391"/>
                  </a:lnTo>
                  <a:lnTo>
                    <a:pt x="234797" y="535940"/>
                  </a:lnTo>
                  <a:lnTo>
                    <a:pt x="234251" y="533311"/>
                  </a:lnTo>
                  <a:lnTo>
                    <a:pt x="234086" y="533311"/>
                  </a:lnTo>
                  <a:lnTo>
                    <a:pt x="231330" y="532130"/>
                  </a:lnTo>
                  <a:lnTo>
                    <a:pt x="231508" y="530860"/>
                  </a:lnTo>
                  <a:lnTo>
                    <a:pt x="232194" y="529590"/>
                  </a:lnTo>
                  <a:lnTo>
                    <a:pt x="232549" y="528320"/>
                  </a:lnTo>
                  <a:lnTo>
                    <a:pt x="234619" y="528320"/>
                  </a:lnTo>
                  <a:lnTo>
                    <a:pt x="237439" y="529590"/>
                  </a:lnTo>
                  <a:lnTo>
                    <a:pt x="238467" y="528320"/>
                  </a:lnTo>
                  <a:lnTo>
                    <a:pt x="239509" y="527050"/>
                  </a:lnTo>
                  <a:lnTo>
                    <a:pt x="239433" y="524510"/>
                  </a:lnTo>
                  <a:lnTo>
                    <a:pt x="235826" y="524510"/>
                  </a:lnTo>
                  <a:lnTo>
                    <a:pt x="232918" y="520700"/>
                  </a:lnTo>
                  <a:lnTo>
                    <a:pt x="228371" y="521970"/>
                  </a:lnTo>
                  <a:lnTo>
                    <a:pt x="225742" y="525780"/>
                  </a:lnTo>
                  <a:lnTo>
                    <a:pt x="228561" y="528320"/>
                  </a:lnTo>
                  <a:lnTo>
                    <a:pt x="228600" y="528561"/>
                  </a:lnTo>
                  <a:lnTo>
                    <a:pt x="229082" y="532130"/>
                  </a:lnTo>
                  <a:lnTo>
                    <a:pt x="227012" y="532130"/>
                  </a:lnTo>
                  <a:lnTo>
                    <a:pt x="227012" y="546100"/>
                  </a:lnTo>
                  <a:lnTo>
                    <a:pt x="225107" y="547370"/>
                  </a:lnTo>
                  <a:lnTo>
                    <a:pt x="225069" y="547624"/>
                  </a:lnTo>
                  <a:lnTo>
                    <a:pt x="224434" y="551053"/>
                  </a:lnTo>
                  <a:lnTo>
                    <a:pt x="224294" y="551053"/>
                  </a:lnTo>
                  <a:lnTo>
                    <a:pt x="223037" y="549910"/>
                  </a:lnTo>
                  <a:lnTo>
                    <a:pt x="221665" y="548576"/>
                  </a:lnTo>
                  <a:lnTo>
                    <a:pt x="221322" y="551053"/>
                  </a:lnTo>
                  <a:lnTo>
                    <a:pt x="221145" y="551573"/>
                  </a:lnTo>
                  <a:lnTo>
                    <a:pt x="220268" y="553720"/>
                  </a:lnTo>
                  <a:lnTo>
                    <a:pt x="223723" y="553720"/>
                  </a:lnTo>
                  <a:lnTo>
                    <a:pt x="223558" y="554990"/>
                  </a:lnTo>
                  <a:lnTo>
                    <a:pt x="221170" y="555929"/>
                  </a:lnTo>
                  <a:lnTo>
                    <a:pt x="220268" y="553720"/>
                  </a:lnTo>
                  <a:lnTo>
                    <a:pt x="219748" y="553720"/>
                  </a:lnTo>
                  <a:lnTo>
                    <a:pt x="219405" y="552450"/>
                  </a:lnTo>
                  <a:lnTo>
                    <a:pt x="219062" y="552450"/>
                  </a:lnTo>
                  <a:lnTo>
                    <a:pt x="218490" y="551053"/>
                  </a:lnTo>
                  <a:lnTo>
                    <a:pt x="218300" y="551053"/>
                  </a:lnTo>
                  <a:lnTo>
                    <a:pt x="215950" y="549910"/>
                  </a:lnTo>
                  <a:lnTo>
                    <a:pt x="214223" y="549910"/>
                  </a:lnTo>
                  <a:lnTo>
                    <a:pt x="216763" y="548576"/>
                  </a:lnTo>
                  <a:lnTo>
                    <a:pt x="216687" y="548386"/>
                  </a:lnTo>
                  <a:lnTo>
                    <a:pt x="216865" y="547370"/>
                  </a:lnTo>
                  <a:lnTo>
                    <a:pt x="216954" y="546925"/>
                  </a:lnTo>
                  <a:lnTo>
                    <a:pt x="224243" y="544830"/>
                  </a:lnTo>
                  <a:lnTo>
                    <a:pt x="227012" y="546100"/>
                  </a:lnTo>
                  <a:lnTo>
                    <a:pt x="227012" y="532130"/>
                  </a:lnTo>
                  <a:lnTo>
                    <a:pt x="217678" y="532130"/>
                  </a:lnTo>
                  <a:lnTo>
                    <a:pt x="217017" y="533349"/>
                  </a:lnTo>
                  <a:lnTo>
                    <a:pt x="217017" y="542505"/>
                  </a:lnTo>
                  <a:lnTo>
                    <a:pt x="216293" y="544703"/>
                  </a:lnTo>
                  <a:lnTo>
                    <a:pt x="214731" y="543560"/>
                  </a:lnTo>
                  <a:lnTo>
                    <a:pt x="217017" y="542505"/>
                  </a:lnTo>
                  <a:lnTo>
                    <a:pt x="217017" y="533349"/>
                  </a:lnTo>
                  <a:lnTo>
                    <a:pt x="216293" y="534670"/>
                  </a:lnTo>
                  <a:lnTo>
                    <a:pt x="215430" y="534670"/>
                  </a:lnTo>
                  <a:lnTo>
                    <a:pt x="214909" y="535940"/>
                  </a:lnTo>
                  <a:lnTo>
                    <a:pt x="215163" y="534670"/>
                  </a:lnTo>
                  <a:lnTo>
                    <a:pt x="215303" y="534035"/>
                  </a:lnTo>
                  <a:lnTo>
                    <a:pt x="215252" y="530860"/>
                  </a:lnTo>
                  <a:lnTo>
                    <a:pt x="214223" y="529590"/>
                  </a:lnTo>
                  <a:lnTo>
                    <a:pt x="216471" y="530860"/>
                  </a:lnTo>
                  <a:lnTo>
                    <a:pt x="218109" y="529590"/>
                  </a:lnTo>
                  <a:lnTo>
                    <a:pt x="219748" y="528320"/>
                  </a:lnTo>
                  <a:lnTo>
                    <a:pt x="217500" y="525780"/>
                  </a:lnTo>
                  <a:lnTo>
                    <a:pt x="217106" y="524637"/>
                  </a:lnTo>
                  <a:lnTo>
                    <a:pt x="212788" y="525360"/>
                  </a:lnTo>
                  <a:lnTo>
                    <a:pt x="212788" y="551053"/>
                  </a:lnTo>
                  <a:lnTo>
                    <a:pt x="211277" y="552450"/>
                  </a:lnTo>
                  <a:lnTo>
                    <a:pt x="210908" y="552450"/>
                  </a:lnTo>
                  <a:lnTo>
                    <a:pt x="210908" y="565035"/>
                  </a:lnTo>
                  <a:lnTo>
                    <a:pt x="206946" y="566331"/>
                  </a:lnTo>
                  <a:lnTo>
                    <a:pt x="206489" y="565035"/>
                  </a:lnTo>
                  <a:lnTo>
                    <a:pt x="209029" y="563880"/>
                  </a:lnTo>
                  <a:lnTo>
                    <a:pt x="209550" y="563880"/>
                  </a:lnTo>
                  <a:lnTo>
                    <a:pt x="210032" y="565035"/>
                  </a:lnTo>
                  <a:lnTo>
                    <a:pt x="210908" y="565035"/>
                  </a:lnTo>
                  <a:lnTo>
                    <a:pt x="210908" y="552450"/>
                  </a:lnTo>
                  <a:lnTo>
                    <a:pt x="210070" y="552450"/>
                  </a:lnTo>
                  <a:lnTo>
                    <a:pt x="209372" y="553720"/>
                  </a:lnTo>
                  <a:lnTo>
                    <a:pt x="209296" y="552450"/>
                  </a:lnTo>
                  <a:lnTo>
                    <a:pt x="209232" y="551573"/>
                  </a:lnTo>
                  <a:lnTo>
                    <a:pt x="211277" y="549910"/>
                  </a:lnTo>
                  <a:lnTo>
                    <a:pt x="212382" y="551053"/>
                  </a:lnTo>
                  <a:lnTo>
                    <a:pt x="212788" y="551053"/>
                  </a:lnTo>
                  <a:lnTo>
                    <a:pt x="212788" y="525360"/>
                  </a:lnTo>
                  <a:lnTo>
                    <a:pt x="210235" y="525780"/>
                  </a:lnTo>
                  <a:lnTo>
                    <a:pt x="211099" y="528320"/>
                  </a:lnTo>
                  <a:lnTo>
                    <a:pt x="210908" y="527977"/>
                  </a:lnTo>
                  <a:lnTo>
                    <a:pt x="210908" y="539610"/>
                  </a:lnTo>
                  <a:lnTo>
                    <a:pt x="210591" y="540385"/>
                  </a:lnTo>
                  <a:lnTo>
                    <a:pt x="210413" y="541020"/>
                  </a:lnTo>
                  <a:lnTo>
                    <a:pt x="209270" y="539610"/>
                  </a:lnTo>
                  <a:lnTo>
                    <a:pt x="209207" y="538480"/>
                  </a:lnTo>
                  <a:lnTo>
                    <a:pt x="210908" y="539610"/>
                  </a:lnTo>
                  <a:lnTo>
                    <a:pt x="210908" y="527977"/>
                  </a:lnTo>
                  <a:lnTo>
                    <a:pt x="210413" y="527050"/>
                  </a:lnTo>
                  <a:lnTo>
                    <a:pt x="209727" y="525780"/>
                  </a:lnTo>
                  <a:lnTo>
                    <a:pt x="208241" y="526148"/>
                  </a:lnTo>
                  <a:lnTo>
                    <a:pt x="208343" y="525780"/>
                  </a:lnTo>
                  <a:lnTo>
                    <a:pt x="208686" y="524510"/>
                  </a:lnTo>
                  <a:lnTo>
                    <a:pt x="210235" y="524510"/>
                  </a:lnTo>
                  <a:lnTo>
                    <a:pt x="211277" y="521970"/>
                  </a:lnTo>
                  <a:lnTo>
                    <a:pt x="211975" y="520700"/>
                  </a:lnTo>
                  <a:lnTo>
                    <a:pt x="214045" y="520700"/>
                  </a:lnTo>
                  <a:lnTo>
                    <a:pt x="216585" y="523240"/>
                  </a:lnTo>
                  <a:lnTo>
                    <a:pt x="222859" y="523240"/>
                  </a:lnTo>
                  <a:lnTo>
                    <a:pt x="222961" y="523011"/>
                  </a:lnTo>
                  <a:lnTo>
                    <a:pt x="224078" y="520700"/>
                  </a:lnTo>
                  <a:lnTo>
                    <a:pt x="224586" y="521970"/>
                  </a:lnTo>
                  <a:lnTo>
                    <a:pt x="225628" y="521970"/>
                  </a:lnTo>
                  <a:lnTo>
                    <a:pt x="226491" y="520700"/>
                  </a:lnTo>
                  <a:lnTo>
                    <a:pt x="227012" y="519430"/>
                  </a:lnTo>
                  <a:lnTo>
                    <a:pt x="225806" y="519430"/>
                  </a:lnTo>
                  <a:lnTo>
                    <a:pt x="226479" y="518160"/>
                  </a:lnTo>
                  <a:lnTo>
                    <a:pt x="227952" y="515404"/>
                  </a:lnTo>
                  <a:lnTo>
                    <a:pt x="227304" y="515404"/>
                  </a:lnTo>
                  <a:lnTo>
                    <a:pt x="224523" y="514350"/>
                  </a:lnTo>
                  <a:lnTo>
                    <a:pt x="220027" y="515404"/>
                  </a:lnTo>
                  <a:lnTo>
                    <a:pt x="220599" y="514350"/>
                  </a:lnTo>
                  <a:lnTo>
                    <a:pt x="225209" y="505612"/>
                  </a:lnTo>
                  <a:lnTo>
                    <a:pt x="225920" y="506641"/>
                  </a:lnTo>
                  <a:lnTo>
                    <a:pt x="226225" y="506641"/>
                  </a:lnTo>
                  <a:lnTo>
                    <a:pt x="230124" y="505460"/>
                  </a:lnTo>
                  <a:lnTo>
                    <a:pt x="229514" y="504190"/>
                  </a:lnTo>
                  <a:lnTo>
                    <a:pt x="229450" y="504050"/>
                  </a:lnTo>
                  <a:lnTo>
                    <a:pt x="228917" y="502920"/>
                  </a:lnTo>
                  <a:lnTo>
                    <a:pt x="233413" y="502920"/>
                  </a:lnTo>
                  <a:lnTo>
                    <a:pt x="232384" y="500265"/>
                  </a:lnTo>
                  <a:lnTo>
                    <a:pt x="230593" y="495655"/>
                  </a:lnTo>
                  <a:lnTo>
                    <a:pt x="231698" y="495300"/>
                  </a:lnTo>
                  <a:lnTo>
                    <a:pt x="232638" y="494030"/>
                  </a:lnTo>
                  <a:lnTo>
                    <a:pt x="233578" y="492760"/>
                  </a:lnTo>
                  <a:lnTo>
                    <a:pt x="237553" y="490220"/>
                  </a:lnTo>
                  <a:lnTo>
                    <a:pt x="233921" y="485140"/>
                  </a:lnTo>
                  <a:lnTo>
                    <a:pt x="230809" y="487680"/>
                  </a:lnTo>
                  <a:lnTo>
                    <a:pt x="230225" y="487680"/>
                  </a:lnTo>
                  <a:lnTo>
                    <a:pt x="230225" y="495769"/>
                  </a:lnTo>
                  <a:lnTo>
                    <a:pt x="227926" y="500265"/>
                  </a:lnTo>
                  <a:lnTo>
                    <a:pt x="227799" y="500265"/>
                  </a:lnTo>
                  <a:lnTo>
                    <a:pt x="226923" y="499021"/>
                  </a:lnTo>
                  <a:lnTo>
                    <a:pt x="225196" y="496570"/>
                  </a:lnTo>
                  <a:lnTo>
                    <a:pt x="227685" y="496570"/>
                  </a:lnTo>
                  <a:lnTo>
                    <a:pt x="230225" y="495769"/>
                  </a:lnTo>
                  <a:lnTo>
                    <a:pt x="230225" y="487680"/>
                  </a:lnTo>
                  <a:lnTo>
                    <a:pt x="228219" y="487680"/>
                  </a:lnTo>
                  <a:lnTo>
                    <a:pt x="226314" y="491490"/>
                  </a:lnTo>
                  <a:lnTo>
                    <a:pt x="225132" y="491490"/>
                  </a:lnTo>
                  <a:lnTo>
                    <a:pt x="225132" y="505510"/>
                  </a:lnTo>
                  <a:lnTo>
                    <a:pt x="223037" y="506158"/>
                  </a:lnTo>
                  <a:lnTo>
                    <a:pt x="224243" y="504190"/>
                  </a:lnTo>
                  <a:lnTo>
                    <a:pt x="225132" y="505510"/>
                  </a:lnTo>
                  <a:lnTo>
                    <a:pt x="225132" y="491490"/>
                  </a:lnTo>
                  <a:lnTo>
                    <a:pt x="223901" y="491490"/>
                  </a:lnTo>
                  <a:lnTo>
                    <a:pt x="223202" y="490220"/>
                  </a:lnTo>
                  <a:lnTo>
                    <a:pt x="219925" y="488950"/>
                  </a:lnTo>
                  <a:lnTo>
                    <a:pt x="219494" y="489242"/>
                  </a:lnTo>
                  <a:lnTo>
                    <a:pt x="219494" y="515404"/>
                  </a:lnTo>
                  <a:lnTo>
                    <a:pt x="215087" y="518160"/>
                  </a:lnTo>
                  <a:lnTo>
                    <a:pt x="214731" y="518160"/>
                  </a:lnTo>
                  <a:lnTo>
                    <a:pt x="214972" y="516890"/>
                  </a:lnTo>
                  <a:lnTo>
                    <a:pt x="215239" y="515404"/>
                  </a:lnTo>
                  <a:lnTo>
                    <a:pt x="215087" y="515404"/>
                  </a:lnTo>
                  <a:lnTo>
                    <a:pt x="215087" y="514350"/>
                  </a:lnTo>
                  <a:lnTo>
                    <a:pt x="215950" y="514350"/>
                  </a:lnTo>
                  <a:lnTo>
                    <a:pt x="219278" y="515404"/>
                  </a:lnTo>
                  <a:lnTo>
                    <a:pt x="219494" y="515404"/>
                  </a:lnTo>
                  <a:lnTo>
                    <a:pt x="219494" y="489242"/>
                  </a:lnTo>
                  <a:lnTo>
                    <a:pt x="219163" y="489458"/>
                  </a:lnTo>
                  <a:lnTo>
                    <a:pt x="219227" y="488950"/>
                  </a:lnTo>
                  <a:lnTo>
                    <a:pt x="219583" y="486410"/>
                  </a:lnTo>
                  <a:lnTo>
                    <a:pt x="218617" y="486410"/>
                  </a:lnTo>
                  <a:lnTo>
                    <a:pt x="218617" y="507530"/>
                  </a:lnTo>
                  <a:lnTo>
                    <a:pt x="217932" y="507746"/>
                  </a:lnTo>
                  <a:lnTo>
                    <a:pt x="217868" y="507530"/>
                  </a:lnTo>
                  <a:lnTo>
                    <a:pt x="217627" y="506857"/>
                  </a:lnTo>
                  <a:lnTo>
                    <a:pt x="218617" y="507530"/>
                  </a:lnTo>
                  <a:lnTo>
                    <a:pt x="218617" y="486410"/>
                  </a:lnTo>
                  <a:lnTo>
                    <a:pt x="218363" y="486410"/>
                  </a:lnTo>
                  <a:lnTo>
                    <a:pt x="223380" y="482600"/>
                  </a:lnTo>
                  <a:lnTo>
                    <a:pt x="217335" y="478574"/>
                  </a:lnTo>
                  <a:lnTo>
                    <a:pt x="217335" y="501650"/>
                  </a:lnTo>
                  <a:lnTo>
                    <a:pt x="216395" y="503707"/>
                  </a:lnTo>
                  <a:lnTo>
                    <a:pt x="216255" y="504012"/>
                  </a:lnTo>
                  <a:lnTo>
                    <a:pt x="216369" y="503707"/>
                  </a:lnTo>
                  <a:lnTo>
                    <a:pt x="216204" y="502920"/>
                  </a:lnTo>
                  <a:lnTo>
                    <a:pt x="216115" y="502475"/>
                  </a:lnTo>
                  <a:lnTo>
                    <a:pt x="216115" y="509270"/>
                  </a:lnTo>
                  <a:lnTo>
                    <a:pt x="215252" y="510540"/>
                  </a:lnTo>
                  <a:lnTo>
                    <a:pt x="215087" y="510540"/>
                  </a:lnTo>
                  <a:lnTo>
                    <a:pt x="216115" y="509270"/>
                  </a:lnTo>
                  <a:lnTo>
                    <a:pt x="216115" y="502475"/>
                  </a:lnTo>
                  <a:lnTo>
                    <a:pt x="215950" y="501650"/>
                  </a:lnTo>
                  <a:lnTo>
                    <a:pt x="217335" y="501650"/>
                  </a:lnTo>
                  <a:lnTo>
                    <a:pt x="217335" y="478574"/>
                  </a:lnTo>
                  <a:lnTo>
                    <a:pt x="217157" y="478447"/>
                  </a:lnTo>
                  <a:lnTo>
                    <a:pt x="217157" y="497840"/>
                  </a:lnTo>
                  <a:lnTo>
                    <a:pt x="215544" y="499021"/>
                  </a:lnTo>
                  <a:lnTo>
                    <a:pt x="215226" y="499021"/>
                  </a:lnTo>
                  <a:lnTo>
                    <a:pt x="213321" y="498259"/>
                  </a:lnTo>
                  <a:lnTo>
                    <a:pt x="213321" y="511695"/>
                  </a:lnTo>
                  <a:lnTo>
                    <a:pt x="212902" y="512902"/>
                  </a:lnTo>
                  <a:lnTo>
                    <a:pt x="213233" y="512902"/>
                  </a:lnTo>
                  <a:lnTo>
                    <a:pt x="209892" y="514350"/>
                  </a:lnTo>
                  <a:lnTo>
                    <a:pt x="210045" y="515404"/>
                  </a:lnTo>
                  <a:lnTo>
                    <a:pt x="209727" y="515404"/>
                  </a:lnTo>
                  <a:lnTo>
                    <a:pt x="207987" y="514350"/>
                  </a:lnTo>
                  <a:lnTo>
                    <a:pt x="207479" y="518160"/>
                  </a:lnTo>
                  <a:lnTo>
                    <a:pt x="204698" y="515620"/>
                  </a:lnTo>
                  <a:lnTo>
                    <a:pt x="202628" y="518160"/>
                  </a:lnTo>
                  <a:lnTo>
                    <a:pt x="202806" y="519430"/>
                  </a:lnTo>
                  <a:lnTo>
                    <a:pt x="205574" y="520700"/>
                  </a:lnTo>
                  <a:lnTo>
                    <a:pt x="208457" y="518160"/>
                  </a:lnTo>
                  <a:lnTo>
                    <a:pt x="209892" y="516890"/>
                  </a:lnTo>
                  <a:lnTo>
                    <a:pt x="207822" y="523240"/>
                  </a:lnTo>
                  <a:lnTo>
                    <a:pt x="205232" y="523240"/>
                  </a:lnTo>
                  <a:lnTo>
                    <a:pt x="203847" y="524510"/>
                  </a:lnTo>
                  <a:lnTo>
                    <a:pt x="207035" y="526453"/>
                  </a:lnTo>
                  <a:lnTo>
                    <a:pt x="206654" y="526554"/>
                  </a:lnTo>
                  <a:lnTo>
                    <a:pt x="206654" y="551053"/>
                  </a:lnTo>
                  <a:lnTo>
                    <a:pt x="202806" y="554990"/>
                  </a:lnTo>
                  <a:lnTo>
                    <a:pt x="206616" y="554990"/>
                  </a:lnTo>
                  <a:lnTo>
                    <a:pt x="205676" y="556145"/>
                  </a:lnTo>
                  <a:lnTo>
                    <a:pt x="205676" y="565035"/>
                  </a:lnTo>
                  <a:lnTo>
                    <a:pt x="203657" y="565035"/>
                  </a:lnTo>
                  <a:lnTo>
                    <a:pt x="201599" y="563880"/>
                  </a:lnTo>
                  <a:lnTo>
                    <a:pt x="199250" y="566331"/>
                  </a:lnTo>
                  <a:lnTo>
                    <a:pt x="198501" y="567639"/>
                  </a:lnTo>
                  <a:lnTo>
                    <a:pt x="197789" y="568960"/>
                  </a:lnTo>
                  <a:lnTo>
                    <a:pt x="195719" y="568960"/>
                  </a:lnTo>
                  <a:lnTo>
                    <a:pt x="194652" y="567639"/>
                  </a:lnTo>
                  <a:lnTo>
                    <a:pt x="193421" y="566331"/>
                  </a:lnTo>
                  <a:lnTo>
                    <a:pt x="192709" y="565035"/>
                  </a:lnTo>
                  <a:lnTo>
                    <a:pt x="191909" y="563880"/>
                  </a:lnTo>
                  <a:lnTo>
                    <a:pt x="192773" y="562610"/>
                  </a:lnTo>
                  <a:lnTo>
                    <a:pt x="192951" y="562610"/>
                  </a:lnTo>
                  <a:lnTo>
                    <a:pt x="193471" y="561340"/>
                  </a:lnTo>
                  <a:lnTo>
                    <a:pt x="195199" y="560070"/>
                  </a:lnTo>
                  <a:lnTo>
                    <a:pt x="204711" y="558800"/>
                  </a:lnTo>
                  <a:lnTo>
                    <a:pt x="204851" y="558800"/>
                  </a:lnTo>
                  <a:lnTo>
                    <a:pt x="204368" y="560070"/>
                  </a:lnTo>
                  <a:lnTo>
                    <a:pt x="205397" y="561340"/>
                  </a:lnTo>
                  <a:lnTo>
                    <a:pt x="203149" y="561340"/>
                  </a:lnTo>
                  <a:lnTo>
                    <a:pt x="205676" y="565035"/>
                  </a:lnTo>
                  <a:lnTo>
                    <a:pt x="205676" y="556145"/>
                  </a:lnTo>
                  <a:lnTo>
                    <a:pt x="204470" y="558584"/>
                  </a:lnTo>
                  <a:lnTo>
                    <a:pt x="204368" y="558800"/>
                  </a:lnTo>
                  <a:lnTo>
                    <a:pt x="204406" y="558584"/>
                  </a:lnTo>
                  <a:lnTo>
                    <a:pt x="201079" y="556260"/>
                  </a:lnTo>
                  <a:lnTo>
                    <a:pt x="200215" y="554990"/>
                  </a:lnTo>
                  <a:lnTo>
                    <a:pt x="200736" y="553720"/>
                  </a:lnTo>
                  <a:lnTo>
                    <a:pt x="201079" y="553720"/>
                  </a:lnTo>
                  <a:lnTo>
                    <a:pt x="204012" y="549910"/>
                  </a:lnTo>
                  <a:lnTo>
                    <a:pt x="201320" y="547624"/>
                  </a:lnTo>
                  <a:lnTo>
                    <a:pt x="202120" y="547370"/>
                  </a:lnTo>
                  <a:lnTo>
                    <a:pt x="202984" y="546100"/>
                  </a:lnTo>
                  <a:lnTo>
                    <a:pt x="203987" y="548576"/>
                  </a:lnTo>
                  <a:lnTo>
                    <a:pt x="205397" y="549910"/>
                  </a:lnTo>
                  <a:lnTo>
                    <a:pt x="206654" y="551053"/>
                  </a:lnTo>
                  <a:lnTo>
                    <a:pt x="206654" y="526554"/>
                  </a:lnTo>
                  <a:lnTo>
                    <a:pt x="206616" y="529590"/>
                  </a:lnTo>
                  <a:lnTo>
                    <a:pt x="205574" y="532130"/>
                  </a:lnTo>
                  <a:lnTo>
                    <a:pt x="205917" y="532130"/>
                  </a:lnTo>
                  <a:lnTo>
                    <a:pt x="206400" y="533311"/>
                  </a:lnTo>
                  <a:lnTo>
                    <a:pt x="206565" y="533311"/>
                  </a:lnTo>
                  <a:lnTo>
                    <a:pt x="204368" y="534670"/>
                  </a:lnTo>
                  <a:lnTo>
                    <a:pt x="201079" y="532130"/>
                  </a:lnTo>
                  <a:lnTo>
                    <a:pt x="200215" y="535940"/>
                  </a:lnTo>
                  <a:lnTo>
                    <a:pt x="198894" y="535940"/>
                  </a:lnTo>
                  <a:lnTo>
                    <a:pt x="198894" y="548386"/>
                  </a:lnTo>
                  <a:lnTo>
                    <a:pt x="198843" y="548576"/>
                  </a:lnTo>
                  <a:lnTo>
                    <a:pt x="198488" y="549910"/>
                  </a:lnTo>
                  <a:lnTo>
                    <a:pt x="196583" y="549910"/>
                  </a:lnTo>
                  <a:lnTo>
                    <a:pt x="198335" y="548576"/>
                  </a:lnTo>
                  <a:lnTo>
                    <a:pt x="198894" y="548386"/>
                  </a:lnTo>
                  <a:lnTo>
                    <a:pt x="198894" y="535940"/>
                  </a:lnTo>
                  <a:lnTo>
                    <a:pt x="198653" y="535940"/>
                  </a:lnTo>
                  <a:lnTo>
                    <a:pt x="198653" y="538391"/>
                  </a:lnTo>
                  <a:lnTo>
                    <a:pt x="195580" y="538391"/>
                  </a:lnTo>
                  <a:lnTo>
                    <a:pt x="195580" y="551053"/>
                  </a:lnTo>
                  <a:lnTo>
                    <a:pt x="195503" y="551573"/>
                  </a:lnTo>
                  <a:lnTo>
                    <a:pt x="195199" y="552450"/>
                  </a:lnTo>
                  <a:lnTo>
                    <a:pt x="195021" y="552450"/>
                  </a:lnTo>
                  <a:lnTo>
                    <a:pt x="195440" y="551573"/>
                  </a:lnTo>
                  <a:lnTo>
                    <a:pt x="195580" y="551053"/>
                  </a:lnTo>
                  <a:lnTo>
                    <a:pt x="195580" y="538391"/>
                  </a:lnTo>
                  <a:lnTo>
                    <a:pt x="194310" y="538391"/>
                  </a:lnTo>
                  <a:lnTo>
                    <a:pt x="191820" y="539115"/>
                  </a:lnTo>
                  <a:lnTo>
                    <a:pt x="193992" y="535940"/>
                  </a:lnTo>
                  <a:lnTo>
                    <a:pt x="194678" y="537210"/>
                  </a:lnTo>
                  <a:lnTo>
                    <a:pt x="197446" y="537210"/>
                  </a:lnTo>
                  <a:lnTo>
                    <a:pt x="198081" y="535940"/>
                  </a:lnTo>
                  <a:lnTo>
                    <a:pt x="199250" y="533590"/>
                  </a:lnTo>
                  <a:lnTo>
                    <a:pt x="199199" y="533107"/>
                  </a:lnTo>
                  <a:lnTo>
                    <a:pt x="199123" y="532968"/>
                  </a:lnTo>
                  <a:lnTo>
                    <a:pt x="198653" y="532130"/>
                  </a:lnTo>
                  <a:lnTo>
                    <a:pt x="199517" y="530860"/>
                  </a:lnTo>
                  <a:lnTo>
                    <a:pt x="199872" y="530860"/>
                  </a:lnTo>
                  <a:lnTo>
                    <a:pt x="199517" y="529590"/>
                  </a:lnTo>
                  <a:lnTo>
                    <a:pt x="203009" y="528561"/>
                  </a:lnTo>
                  <a:lnTo>
                    <a:pt x="203492" y="532130"/>
                  </a:lnTo>
                  <a:lnTo>
                    <a:pt x="206616" y="529590"/>
                  </a:lnTo>
                  <a:lnTo>
                    <a:pt x="206616" y="526567"/>
                  </a:lnTo>
                  <a:lnTo>
                    <a:pt x="204711" y="527050"/>
                  </a:lnTo>
                  <a:lnTo>
                    <a:pt x="203619" y="527850"/>
                  </a:lnTo>
                  <a:lnTo>
                    <a:pt x="203225" y="527050"/>
                  </a:lnTo>
                  <a:lnTo>
                    <a:pt x="201980" y="524510"/>
                  </a:lnTo>
                  <a:lnTo>
                    <a:pt x="200736" y="521970"/>
                  </a:lnTo>
                  <a:lnTo>
                    <a:pt x="197104" y="524510"/>
                  </a:lnTo>
                  <a:lnTo>
                    <a:pt x="194056" y="522376"/>
                  </a:lnTo>
                  <a:lnTo>
                    <a:pt x="194919" y="520700"/>
                  </a:lnTo>
                  <a:lnTo>
                    <a:pt x="195580" y="519430"/>
                  </a:lnTo>
                  <a:lnTo>
                    <a:pt x="196240" y="518160"/>
                  </a:lnTo>
                  <a:lnTo>
                    <a:pt x="194157" y="516890"/>
                  </a:lnTo>
                  <a:lnTo>
                    <a:pt x="194640" y="513334"/>
                  </a:lnTo>
                  <a:lnTo>
                    <a:pt x="197789" y="514350"/>
                  </a:lnTo>
                  <a:lnTo>
                    <a:pt x="199009" y="514350"/>
                  </a:lnTo>
                  <a:lnTo>
                    <a:pt x="201256" y="519430"/>
                  </a:lnTo>
                  <a:lnTo>
                    <a:pt x="207645" y="510540"/>
                  </a:lnTo>
                  <a:lnTo>
                    <a:pt x="201942" y="510540"/>
                  </a:lnTo>
                  <a:lnTo>
                    <a:pt x="204012" y="509270"/>
                  </a:lnTo>
                  <a:lnTo>
                    <a:pt x="203479" y="506641"/>
                  </a:lnTo>
                  <a:lnTo>
                    <a:pt x="201612" y="506641"/>
                  </a:lnTo>
                  <a:lnTo>
                    <a:pt x="201663" y="506476"/>
                  </a:lnTo>
                  <a:lnTo>
                    <a:pt x="201752" y="506158"/>
                  </a:lnTo>
                  <a:lnTo>
                    <a:pt x="201942" y="505460"/>
                  </a:lnTo>
                  <a:lnTo>
                    <a:pt x="203733" y="506641"/>
                  </a:lnTo>
                  <a:lnTo>
                    <a:pt x="203923" y="506641"/>
                  </a:lnTo>
                  <a:lnTo>
                    <a:pt x="205232" y="505460"/>
                  </a:lnTo>
                  <a:lnTo>
                    <a:pt x="205574" y="504190"/>
                  </a:lnTo>
                  <a:lnTo>
                    <a:pt x="207302" y="504190"/>
                  </a:lnTo>
                  <a:lnTo>
                    <a:pt x="207238" y="504799"/>
                  </a:lnTo>
                  <a:lnTo>
                    <a:pt x="207175" y="505460"/>
                  </a:lnTo>
                  <a:lnTo>
                    <a:pt x="207048" y="506641"/>
                  </a:lnTo>
                  <a:lnTo>
                    <a:pt x="206933" y="507746"/>
                  </a:lnTo>
                  <a:lnTo>
                    <a:pt x="206908" y="508000"/>
                  </a:lnTo>
                  <a:lnTo>
                    <a:pt x="206781" y="509270"/>
                  </a:lnTo>
                  <a:lnTo>
                    <a:pt x="208902" y="507530"/>
                  </a:lnTo>
                  <a:lnTo>
                    <a:pt x="209715" y="506958"/>
                  </a:lnTo>
                  <a:lnTo>
                    <a:pt x="209613" y="507746"/>
                  </a:lnTo>
                  <a:lnTo>
                    <a:pt x="209550" y="508000"/>
                  </a:lnTo>
                  <a:lnTo>
                    <a:pt x="213004" y="508000"/>
                  </a:lnTo>
                  <a:lnTo>
                    <a:pt x="212661" y="510540"/>
                  </a:lnTo>
                  <a:lnTo>
                    <a:pt x="213004" y="510540"/>
                  </a:lnTo>
                  <a:lnTo>
                    <a:pt x="213321" y="511695"/>
                  </a:lnTo>
                  <a:lnTo>
                    <a:pt x="213321" y="498259"/>
                  </a:lnTo>
                  <a:lnTo>
                    <a:pt x="212318" y="497840"/>
                  </a:lnTo>
                  <a:lnTo>
                    <a:pt x="214731" y="496570"/>
                  </a:lnTo>
                  <a:lnTo>
                    <a:pt x="214858" y="495642"/>
                  </a:lnTo>
                  <a:lnTo>
                    <a:pt x="214909" y="495300"/>
                  </a:lnTo>
                  <a:lnTo>
                    <a:pt x="214909" y="496570"/>
                  </a:lnTo>
                  <a:lnTo>
                    <a:pt x="215950" y="497840"/>
                  </a:lnTo>
                  <a:lnTo>
                    <a:pt x="217157" y="497840"/>
                  </a:lnTo>
                  <a:lnTo>
                    <a:pt x="217157" y="478447"/>
                  </a:lnTo>
                  <a:lnTo>
                    <a:pt x="215773" y="477520"/>
                  </a:lnTo>
                  <a:lnTo>
                    <a:pt x="211620" y="480060"/>
                  </a:lnTo>
                  <a:lnTo>
                    <a:pt x="214566" y="486410"/>
                  </a:lnTo>
                  <a:lnTo>
                    <a:pt x="212140" y="485305"/>
                  </a:lnTo>
                  <a:lnTo>
                    <a:pt x="212140" y="495300"/>
                  </a:lnTo>
                  <a:lnTo>
                    <a:pt x="211099" y="497840"/>
                  </a:lnTo>
                  <a:lnTo>
                    <a:pt x="209994" y="497649"/>
                  </a:lnTo>
                  <a:lnTo>
                    <a:pt x="209994" y="506641"/>
                  </a:lnTo>
                  <a:lnTo>
                    <a:pt x="209994" y="497649"/>
                  </a:lnTo>
                  <a:lnTo>
                    <a:pt x="203847" y="496570"/>
                  </a:lnTo>
                  <a:lnTo>
                    <a:pt x="208343" y="494030"/>
                  </a:lnTo>
                  <a:lnTo>
                    <a:pt x="208508" y="494030"/>
                  </a:lnTo>
                  <a:lnTo>
                    <a:pt x="209372" y="495300"/>
                  </a:lnTo>
                  <a:lnTo>
                    <a:pt x="212140" y="495300"/>
                  </a:lnTo>
                  <a:lnTo>
                    <a:pt x="212140" y="485305"/>
                  </a:lnTo>
                  <a:lnTo>
                    <a:pt x="211797" y="485140"/>
                  </a:lnTo>
                  <a:lnTo>
                    <a:pt x="207645" y="491490"/>
                  </a:lnTo>
                  <a:lnTo>
                    <a:pt x="203149" y="488950"/>
                  </a:lnTo>
                  <a:lnTo>
                    <a:pt x="206616" y="486410"/>
                  </a:lnTo>
                  <a:lnTo>
                    <a:pt x="208343" y="485140"/>
                  </a:lnTo>
                  <a:lnTo>
                    <a:pt x="207708" y="483870"/>
                  </a:lnTo>
                  <a:lnTo>
                    <a:pt x="207073" y="482600"/>
                  </a:lnTo>
                  <a:lnTo>
                    <a:pt x="206438" y="481330"/>
                  </a:lnTo>
                  <a:lnTo>
                    <a:pt x="210591" y="483870"/>
                  </a:lnTo>
                  <a:lnTo>
                    <a:pt x="209613" y="478790"/>
                  </a:lnTo>
                  <a:lnTo>
                    <a:pt x="209715" y="478167"/>
                  </a:lnTo>
                  <a:lnTo>
                    <a:pt x="212483" y="477520"/>
                  </a:lnTo>
                  <a:lnTo>
                    <a:pt x="212839" y="474980"/>
                  </a:lnTo>
                  <a:lnTo>
                    <a:pt x="212915" y="476250"/>
                  </a:lnTo>
                  <a:lnTo>
                    <a:pt x="213004" y="477520"/>
                  </a:lnTo>
                  <a:lnTo>
                    <a:pt x="218363" y="476250"/>
                  </a:lnTo>
                  <a:lnTo>
                    <a:pt x="218452" y="475805"/>
                  </a:lnTo>
                  <a:lnTo>
                    <a:pt x="218630" y="474980"/>
                  </a:lnTo>
                  <a:lnTo>
                    <a:pt x="218884" y="473710"/>
                  </a:lnTo>
                  <a:lnTo>
                    <a:pt x="223723" y="473710"/>
                  </a:lnTo>
                  <a:lnTo>
                    <a:pt x="220268" y="477520"/>
                  </a:lnTo>
                  <a:lnTo>
                    <a:pt x="224243" y="478790"/>
                  </a:lnTo>
                  <a:lnTo>
                    <a:pt x="226834" y="476250"/>
                  </a:lnTo>
                  <a:lnTo>
                    <a:pt x="226834" y="475805"/>
                  </a:lnTo>
                  <a:lnTo>
                    <a:pt x="228219" y="476250"/>
                  </a:lnTo>
                  <a:lnTo>
                    <a:pt x="228307" y="475805"/>
                  </a:lnTo>
                  <a:lnTo>
                    <a:pt x="228447" y="474980"/>
                  </a:lnTo>
                  <a:lnTo>
                    <a:pt x="228688" y="473710"/>
                  </a:lnTo>
                  <a:lnTo>
                    <a:pt x="229590" y="468668"/>
                  </a:lnTo>
                  <a:lnTo>
                    <a:pt x="233057" y="472440"/>
                  </a:lnTo>
                  <a:lnTo>
                    <a:pt x="234276" y="474980"/>
                  </a:lnTo>
                  <a:lnTo>
                    <a:pt x="236867" y="471170"/>
                  </a:lnTo>
                  <a:lnTo>
                    <a:pt x="238417" y="472440"/>
                  </a:lnTo>
                  <a:lnTo>
                    <a:pt x="239979" y="476250"/>
                  </a:lnTo>
                  <a:lnTo>
                    <a:pt x="244652" y="471170"/>
                  </a:lnTo>
                  <a:lnTo>
                    <a:pt x="246900" y="469900"/>
                  </a:lnTo>
                  <a:lnTo>
                    <a:pt x="248462" y="468541"/>
                  </a:lnTo>
                  <a:lnTo>
                    <a:pt x="249834" y="467360"/>
                  </a:lnTo>
                  <a:lnTo>
                    <a:pt x="249961" y="468274"/>
                  </a:lnTo>
                  <a:lnTo>
                    <a:pt x="249999" y="468541"/>
                  </a:lnTo>
                  <a:lnTo>
                    <a:pt x="250101" y="469303"/>
                  </a:lnTo>
                  <a:lnTo>
                    <a:pt x="250177" y="469900"/>
                  </a:lnTo>
                  <a:lnTo>
                    <a:pt x="250698" y="473710"/>
                  </a:lnTo>
                  <a:lnTo>
                    <a:pt x="253631" y="472440"/>
                  </a:lnTo>
                  <a:lnTo>
                    <a:pt x="256311" y="467360"/>
                  </a:lnTo>
                  <a:lnTo>
                    <a:pt x="252717" y="466001"/>
                  </a:lnTo>
                  <a:lnTo>
                    <a:pt x="248196" y="464820"/>
                  </a:lnTo>
                  <a:lnTo>
                    <a:pt x="246862" y="462280"/>
                  </a:lnTo>
                  <a:lnTo>
                    <a:pt x="246202" y="461010"/>
                  </a:lnTo>
                  <a:lnTo>
                    <a:pt x="244652" y="459740"/>
                  </a:lnTo>
                  <a:lnTo>
                    <a:pt x="244652" y="458470"/>
                  </a:lnTo>
                  <a:lnTo>
                    <a:pt x="242227" y="458470"/>
                  </a:lnTo>
                  <a:lnTo>
                    <a:pt x="242570" y="457200"/>
                  </a:lnTo>
                  <a:lnTo>
                    <a:pt x="242912" y="455930"/>
                  </a:lnTo>
                  <a:lnTo>
                    <a:pt x="241363" y="455930"/>
                  </a:lnTo>
                  <a:lnTo>
                    <a:pt x="239636" y="457200"/>
                  </a:lnTo>
                  <a:lnTo>
                    <a:pt x="241363" y="454660"/>
                  </a:lnTo>
                  <a:lnTo>
                    <a:pt x="242227" y="453390"/>
                  </a:lnTo>
                  <a:lnTo>
                    <a:pt x="237388" y="454507"/>
                  </a:lnTo>
                  <a:lnTo>
                    <a:pt x="237388" y="464820"/>
                  </a:lnTo>
                  <a:lnTo>
                    <a:pt x="234962" y="466001"/>
                  </a:lnTo>
                  <a:lnTo>
                    <a:pt x="234797" y="466001"/>
                  </a:lnTo>
                  <a:lnTo>
                    <a:pt x="234797" y="464820"/>
                  </a:lnTo>
                  <a:lnTo>
                    <a:pt x="237388" y="464820"/>
                  </a:lnTo>
                  <a:lnTo>
                    <a:pt x="237388" y="454507"/>
                  </a:lnTo>
                  <a:lnTo>
                    <a:pt x="236689" y="454660"/>
                  </a:lnTo>
                  <a:lnTo>
                    <a:pt x="236169" y="454660"/>
                  </a:lnTo>
                  <a:lnTo>
                    <a:pt x="236169" y="462280"/>
                  </a:lnTo>
                  <a:lnTo>
                    <a:pt x="231216" y="465010"/>
                  </a:lnTo>
                  <a:lnTo>
                    <a:pt x="231216" y="466001"/>
                  </a:lnTo>
                  <a:lnTo>
                    <a:pt x="229666" y="468274"/>
                  </a:lnTo>
                  <a:lnTo>
                    <a:pt x="229489" y="468541"/>
                  </a:lnTo>
                  <a:lnTo>
                    <a:pt x="228561" y="469900"/>
                  </a:lnTo>
                  <a:lnTo>
                    <a:pt x="227609" y="469303"/>
                  </a:lnTo>
                  <a:lnTo>
                    <a:pt x="226479" y="468541"/>
                  </a:lnTo>
                  <a:lnTo>
                    <a:pt x="226428" y="468274"/>
                  </a:lnTo>
                  <a:lnTo>
                    <a:pt x="226237" y="467360"/>
                  </a:lnTo>
                  <a:lnTo>
                    <a:pt x="225958" y="466001"/>
                  </a:lnTo>
                  <a:lnTo>
                    <a:pt x="225831" y="466001"/>
                  </a:lnTo>
                  <a:lnTo>
                    <a:pt x="225361" y="465747"/>
                  </a:lnTo>
                  <a:lnTo>
                    <a:pt x="223202" y="464820"/>
                  </a:lnTo>
                  <a:lnTo>
                    <a:pt x="224332" y="465302"/>
                  </a:lnTo>
                  <a:lnTo>
                    <a:pt x="225031" y="465556"/>
                  </a:lnTo>
                  <a:lnTo>
                    <a:pt x="225361" y="465747"/>
                  </a:lnTo>
                  <a:lnTo>
                    <a:pt x="225958" y="466001"/>
                  </a:lnTo>
                  <a:lnTo>
                    <a:pt x="226326" y="466001"/>
                  </a:lnTo>
                  <a:lnTo>
                    <a:pt x="228917" y="464820"/>
                  </a:lnTo>
                  <a:lnTo>
                    <a:pt x="230225" y="465556"/>
                  </a:lnTo>
                  <a:lnTo>
                    <a:pt x="229412" y="466001"/>
                  </a:lnTo>
                  <a:lnTo>
                    <a:pt x="230492" y="466001"/>
                  </a:lnTo>
                  <a:lnTo>
                    <a:pt x="230555" y="465747"/>
                  </a:lnTo>
                  <a:lnTo>
                    <a:pt x="231013" y="466001"/>
                  </a:lnTo>
                  <a:lnTo>
                    <a:pt x="231216" y="466001"/>
                  </a:lnTo>
                  <a:lnTo>
                    <a:pt x="231216" y="465010"/>
                  </a:lnTo>
                  <a:lnTo>
                    <a:pt x="230682" y="465302"/>
                  </a:lnTo>
                  <a:lnTo>
                    <a:pt x="230809" y="464820"/>
                  </a:lnTo>
                  <a:lnTo>
                    <a:pt x="236169" y="462280"/>
                  </a:lnTo>
                  <a:lnTo>
                    <a:pt x="236169" y="454660"/>
                  </a:lnTo>
                  <a:lnTo>
                    <a:pt x="235483" y="454660"/>
                  </a:lnTo>
                  <a:lnTo>
                    <a:pt x="236347" y="453390"/>
                  </a:lnTo>
                  <a:lnTo>
                    <a:pt x="239826" y="448271"/>
                  </a:lnTo>
                  <a:lnTo>
                    <a:pt x="226834" y="448271"/>
                  </a:lnTo>
                  <a:lnTo>
                    <a:pt x="226923" y="450850"/>
                  </a:lnTo>
                  <a:lnTo>
                    <a:pt x="227012" y="453390"/>
                  </a:lnTo>
                  <a:lnTo>
                    <a:pt x="224243" y="452475"/>
                  </a:lnTo>
                  <a:lnTo>
                    <a:pt x="224243" y="461010"/>
                  </a:lnTo>
                  <a:lnTo>
                    <a:pt x="223278" y="464566"/>
                  </a:lnTo>
                  <a:lnTo>
                    <a:pt x="221475" y="463550"/>
                  </a:lnTo>
                  <a:lnTo>
                    <a:pt x="218363" y="467360"/>
                  </a:lnTo>
                  <a:lnTo>
                    <a:pt x="213868" y="467360"/>
                  </a:lnTo>
                  <a:lnTo>
                    <a:pt x="217081" y="466001"/>
                  </a:lnTo>
                  <a:lnTo>
                    <a:pt x="218541" y="464820"/>
                  </a:lnTo>
                  <a:lnTo>
                    <a:pt x="219925" y="463550"/>
                  </a:lnTo>
                  <a:lnTo>
                    <a:pt x="218884" y="462280"/>
                  </a:lnTo>
                  <a:lnTo>
                    <a:pt x="222516" y="462280"/>
                  </a:lnTo>
                  <a:lnTo>
                    <a:pt x="224243" y="461010"/>
                  </a:lnTo>
                  <a:lnTo>
                    <a:pt x="224243" y="452475"/>
                  </a:lnTo>
                  <a:lnTo>
                    <a:pt x="223202" y="452120"/>
                  </a:lnTo>
                  <a:lnTo>
                    <a:pt x="215950" y="454660"/>
                  </a:lnTo>
                  <a:lnTo>
                    <a:pt x="213868" y="458470"/>
                  </a:lnTo>
                  <a:lnTo>
                    <a:pt x="212661" y="457200"/>
                  </a:lnTo>
                  <a:lnTo>
                    <a:pt x="211455" y="457200"/>
                  </a:lnTo>
                  <a:lnTo>
                    <a:pt x="211455" y="469900"/>
                  </a:lnTo>
                  <a:lnTo>
                    <a:pt x="208686" y="473710"/>
                  </a:lnTo>
                  <a:lnTo>
                    <a:pt x="207124" y="478790"/>
                  </a:lnTo>
                  <a:lnTo>
                    <a:pt x="208521" y="478447"/>
                  </a:lnTo>
                  <a:lnTo>
                    <a:pt x="205917" y="481330"/>
                  </a:lnTo>
                  <a:lnTo>
                    <a:pt x="205232" y="480060"/>
                  </a:lnTo>
                  <a:lnTo>
                    <a:pt x="204533" y="478790"/>
                  </a:lnTo>
                  <a:lnTo>
                    <a:pt x="204457" y="478167"/>
                  </a:lnTo>
                  <a:lnTo>
                    <a:pt x="204368" y="477520"/>
                  </a:lnTo>
                  <a:lnTo>
                    <a:pt x="204190" y="476250"/>
                  </a:lnTo>
                  <a:lnTo>
                    <a:pt x="205397" y="473710"/>
                  </a:lnTo>
                  <a:lnTo>
                    <a:pt x="204876" y="473710"/>
                  </a:lnTo>
                  <a:lnTo>
                    <a:pt x="205917" y="471170"/>
                  </a:lnTo>
                  <a:lnTo>
                    <a:pt x="202806" y="473710"/>
                  </a:lnTo>
                  <a:lnTo>
                    <a:pt x="202628" y="472440"/>
                  </a:lnTo>
                  <a:lnTo>
                    <a:pt x="201764" y="472668"/>
                  </a:lnTo>
                  <a:lnTo>
                    <a:pt x="201764" y="497840"/>
                  </a:lnTo>
                  <a:lnTo>
                    <a:pt x="199821" y="499021"/>
                  </a:lnTo>
                  <a:lnTo>
                    <a:pt x="197954" y="500265"/>
                  </a:lnTo>
                  <a:lnTo>
                    <a:pt x="196926" y="501103"/>
                  </a:lnTo>
                  <a:lnTo>
                    <a:pt x="196926" y="508000"/>
                  </a:lnTo>
                  <a:lnTo>
                    <a:pt x="192951" y="510540"/>
                  </a:lnTo>
                  <a:lnTo>
                    <a:pt x="193802" y="512902"/>
                  </a:lnTo>
                  <a:lnTo>
                    <a:pt x="193281" y="512902"/>
                  </a:lnTo>
                  <a:lnTo>
                    <a:pt x="191325" y="512673"/>
                  </a:lnTo>
                  <a:lnTo>
                    <a:pt x="191325" y="523011"/>
                  </a:lnTo>
                  <a:lnTo>
                    <a:pt x="191109" y="523125"/>
                  </a:lnTo>
                  <a:lnTo>
                    <a:pt x="191109" y="539318"/>
                  </a:lnTo>
                  <a:lnTo>
                    <a:pt x="190119" y="539610"/>
                  </a:lnTo>
                  <a:lnTo>
                    <a:pt x="186093" y="541020"/>
                  </a:lnTo>
                  <a:lnTo>
                    <a:pt x="188087" y="542277"/>
                  </a:lnTo>
                  <a:lnTo>
                    <a:pt x="189750" y="544703"/>
                  </a:lnTo>
                  <a:lnTo>
                    <a:pt x="187833" y="544703"/>
                  </a:lnTo>
                  <a:lnTo>
                    <a:pt x="187071" y="546100"/>
                  </a:lnTo>
                  <a:lnTo>
                    <a:pt x="187591" y="546100"/>
                  </a:lnTo>
                  <a:lnTo>
                    <a:pt x="187706" y="546925"/>
                  </a:lnTo>
                  <a:lnTo>
                    <a:pt x="187769" y="547370"/>
                  </a:lnTo>
                  <a:lnTo>
                    <a:pt x="186550" y="547370"/>
                  </a:lnTo>
                  <a:lnTo>
                    <a:pt x="186550" y="554990"/>
                  </a:lnTo>
                  <a:lnTo>
                    <a:pt x="185686" y="554990"/>
                  </a:lnTo>
                  <a:lnTo>
                    <a:pt x="185686" y="553720"/>
                  </a:lnTo>
                  <a:lnTo>
                    <a:pt x="186207" y="553720"/>
                  </a:lnTo>
                  <a:lnTo>
                    <a:pt x="186550" y="554990"/>
                  </a:lnTo>
                  <a:lnTo>
                    <a:pt x="186550" y="547370"/>
                  </a:lnTo>
                  <a:lnTo>
                    <a:pt x="185686" y="547370"/>
                  </a:lnTo>
                  <a:lnTo>
                    <a:pt x="185661" y="547624"/>
                  </a:lnTo>
                  <a:lnTo>
                    <a:pt x="185547" y="548386"/>
                  </a:lnTo>
                  <a:lnTo>
                    <a:pt x="185521" y="548576"/>
                  </a:lnTo>
                  <a:lnTo>
                    <a:pt x="185343" y="548576"/>
                  </a:lnTo>
                  <a:lnTo>
                    <a:pt x="185343" y="563880"/>
                  </a:lnTo>
                  <a:lnTo>
                    <a:pt x="184302" y="563880"/>
                  </a:lnTo>
                  <a:lnTo>
                    <a:pt x="183197" y="565035"/>
                  </a:lnTo>
                  <a:lnTo>
                    <a:pt x="183007" y="565035"/>
                  </a:lnTo>
                  <a:lnTo>
                    <a:pt x="184073" y="566331"/>
                  </a:lnTo>
                  <a:lnTo>
                    <a:pt x="184492" y="566331"/>
                  </a:lnTo>
                  <a:lnTo>
                    <a:pt x="184315" y="567639"/>
                  </a:lnTo>
                  <a:lnTo>
                    <a:pt x="182397" y="566420"/>
                  </a:lnTo>
                  <a:lnTo>
                    <a:pt x="179120" y="570230"/>
                  </a:lnTo>
                  <a:lnTo>
                    <a:pt x="177558" y="571500"/>
                  </a:lnTo>
                  <a:lnTo>
                    <a:pt x="178079" y="570230"/>
                  </a:lnTo>
                  <a:lnTo>
                    <a:pt x="177736" y="570230"/>
                  </a:lnTo>
                  <a:lnTo>
                    <a:pt x="177393" y="568960"/>
                  </a:lnTo>
                  <a:lnTo>
                    <a:pt x="176872" y="568769"/>
                  </a:lnTo>
                  <a:lnTo>
                    <a:pt x="176872" y="575310"/>
                  </a:lnTo>
                  <a:lnTo>
                    <a:pt x="176796" y="575894"/>
                  </a:lnTo>
                  <a:lnTo>
                    <a:pt x="176695" y="576580"/>
                  </a:lnTo>
                  <a:lnTo>
                    <a:pt x="176644" y="576986"/>
                  </a:lnTo>
                  <a:lnTo>
                    <a:pt x="176530" y="577850"/>
                  </a:lnTo>
                  <a:lnTo>
                    <a:pt x="175666" y="579120"/>
                  </a:lnTo>
                  <a:lnTo>
                    <a:pt x="174802" y="577850"/>
                  </a:lnTo>
                  <a:lnTo>
                    <a:pt x="172897" y="577850"/>
                  </a:lnTo>
                  <a:lnTo>
                    <a:pt x="171170" y="575894"/>
                  </a:lnTo>
                  <a:lnTo>
                    <a:pt x="172377" y="576580"/>
                  </a:lnTo>
                  <a:lnTo>
                    <a:pt x="173926" y="575487"/>
                  </a:lnTo>
                  <a:lnTo>
                    <a:pt x="170840" y="575487"/>
                  </a:lnTo>
                  <a:lnTo>
                    <a:pt x="170840" y="605764"/>
                  </a:lnTo>
                  <a:lnTo>
                    <a:pt x="169608" y="607060"/>
                  </a:lnTo>
                  <a:lnTo>
                    <a:pt x="168579" y="608330"/>
                  </a:lnTo>
                  <a:lnTo>
                    <a:pt x="167538" y="608330"/>
                  </a:lnTo>
                  <a:lnTo>
                    <a:pt x="167881" y="607060"/>
                  </a:lnTo>
                  <a:lnTo>
                    <a:pt x="168402" y="607060"/>
                  </a:lnTo>
                  <a:lnTo>
                    <a:pt x="168922" y="605764"/>
                  </a:lnTo>
                  <a:lnTo>
                    <a:pt x="170840" y="605764"/>
                  </a:lnTo>
                  <a:lnTo>
                    <a:pt x="170840" y="575487"/>
                  </a:lnTo>
                  <a:lnTo>
                    <a:pt x="170459" y="575487"/>
                  </a:lnTo>
                  <a:lnTo>
                    <a:pt x="168224" y="577634"/>
                  </a:lnTo>
                  <a:lnTo>
                    <a:pt x="168224" y="598170"/>
                  </a:lnTo>
                  <a:lnTo>
                    <a:pt x="166497" y="599440"/>
                  </a:lnTo>
                  <a:lnTo>
                    <a:pt x="165976" y="600710"/>
                  </a:lnTo>
                  <a:lnTo>
                    <a:pt x="165290" y="601980"/>
                  </a:lnTo>
                  <a:lnTo>
                    <a:pt x="164769" y="603250"/>
                  </a:lnTo>
                  <a:lnTo>
                    <a:pt x="163728" y="607060"/>
                  </a:lnTo>
                  <a:lnTo>
                    <a:pt x="163207" y="605764"/>
                  </a:lnTo>
                  <a:lnTo>
                    <a:pt x="162026" y="605764"/>
                  </a:lnTo>
                  <a:lnTo>
                    <a:pt x="163563" y="604520"/>
                  </a:lnTo>
                  <a:lnTo>
                    <a:pt x="163563" y="601980"/>
                  </a:lnTo>
                  <a:lnTo>
                    <a:pt x="161836" y="601980"/>
                  </a:lnTo>
                  <a:lnTo>
                    <a:pt x="163042" y="600710"/>
                  </a:lnTo>
                  <a:lnTo>
                    <a:pt x="163156" y="600519"/>
                  </a:lnTo>
                  <a:lnTo>
                    <a:pt x="164592" y="598170"/>
                  </a:lnTo>
                  <a:lnTo>
                    <a:pt x="166331" y="598170"/>
                  </a:lnTo>
                  <a:lnTo>
                    <a:pt x="166839" y="596900"/>
                  </a:lnTo>
                  <a:lnTo>
                    <a:pt x="167360" y="598170"/>
                  </a:lnTo>
                  <a:lnTo>
                    <a:pt x="168224" y="598170"/>
                  </a:lnTo>
                  <a:lnTo>
                    <a:pt x="168224" y="577634"/>
                  </a:lnTo>
                  <a:lnTo>
                    <a:pt x="166674" y="579120"/>
                  </a:lnTo>
                  <a:lnTo>
                    <a:pt x="163385" y="576580"/>
                  </a:lnTo>
                  <a:lnTo>
                    <a:pt x="164426" y="575310"/>
                  </a:lnTo>
                  <a:lnTo>
                    <a:pt x="164947" y="574040"/>
                  </a:lnTo>
                  <a:lnTo>
                    <a:pt x="166154" y="572770"/>
                  </a:lnTo>
                  <a:lnTo>
                    <a:pt x="167881" y="572770"/>
                  </a:lnTo>
                  <a:lnTo>
                    <a:pt x="170129" y="575310"/>
                  </a:lnTo>
                  <a:lnTo>
                    <a:pt x="170649" y="575310"/>
                  </a:lnTo>
                  <a:lnTo>
                    <a:pt x="174193" y="575310"/>
                  </a:lnTo>
                  <a:lnTo>
                    <a:pt x="176009" y="574040"/>
                  </a:lnTo>
                  <a:lnTo>
                    <a:pt x="176872" y="575310"/>
                  </a:lnTo>
                  <a:lnTo>
                    <a:pt x="176872" y="568769"/>
                  </a:lnTo>
                  <a:lnTo>
                    <a:pt x="174002" y="567639"/>
                  </a:lnTo>
                  <a:lnTo>
                    <a:pt x="174142" y="567639"/>
                  </a:lnTo>
                  <a:lnTo>
                    <a:pt x="175514" y="566331"/>
                  </a:lnTo>
                  <a:lnTo>
                    <a:pt x="178079" y="563880"/>
                  </a:lnTo>
                  <a:lnTo>
                    <a:pt x="178257" y="562610"/>
                  </a:lnTo>
                  <a:lnTo>
                    <a:pt x="177965" y="561340"/>
                  </a:lnTo>
                  <a:lnTo>
                    <a:pt x="177850" y="560806"/>
                  </a:lnTo>
                  <a:lnTo>
                    <a:pt x="177393" y="558800"/>
                  </a:lnTo>
                  <a:lnTo>
                    <a:pt x="177444" y="558584"/>
                  </a:lnTo>
                  <a:lnTo>
                    <a:pt x="177787" y="557060"/>
                  </a:lnTo>
                  <a:lnTo>
                    <a:pt x="181190" y="560070"/>
                  </a:lnTo>
                  <a:lnTo>
                    <a:pt x="184658" y="560070"/>
                  </a:lnTo>
                  <a:lnTo>
                    <a:pt x="184658" y="561340"/>
                  </a:lnTo>
                  <a:lnTo>
                    <a:pt x="184823" y="562610"/>
                  </a:lnTo>
                  <a:lnTo>
                    <a:pt x="185343" y="563880"/>
                  </a:lnTo>
                  <a:lnTo>
                    <a:pt x="185343" y="548576"/>
                  </a:lnTo>
                  <a:lnTo>
                    <a:pt x="184658" y="548576"/>
                  </a:lnTo>
                  <a:lnTo>
                    <a:pt x="184658" y="547370"/>
                  </a:lnTo>
                  <a:lnTo>
                    <a:pt x="185686" y="547370"/>
                  </a:lnTo>
                  <a:lnTo>
                    <a:pt x="185788" y="546925"/>
                  </a:lnTo>
                  <a:lnTo>
                    <a:pt x="186550" y="543560"/>
                  </a:lnTo>
                  <a:lnTo>
                    <a:pt x="183794" y="543560"/>
                  </a:lnTo>
                  <a:lnTo>
                    <a:pt x="186042" y="541020"/>
                  </a:lnTo>
                  <a:lnTo>
                    <a:pt x="185216" y="538391"/>
                  </a:lnTo>
                  <a:lnTo>
                    <a:pt x="184823" y="537210"/>
                  </a:lnTo>
                  <a:lnTo>
                    <a:pt x="186321" y="534670"/>
                  </a:lnTo>
                  <a:lnTo>
                    <a:pt x="186956" y="533590"/>
                  </a:lnTo>
                  <a:lnTo>
                    <a:pt x="186880" y="533311"/>
                  </a:lnTo>
                  <a:lnTo>
                    <a:pt x="186791" y="532968"/>
                  </a:lnTo>
                  <a:lnTo>
                    <a:pt x="186880" y="533107"/>
                  </a:lnTo>
                  <a:lnTo>
                    <a:pt x="187020" y="533311"/>
                  </a:lnTo>
                  <a:lnTo>
                    <a:pt x="187794" y="533311"/>
                  </a:lnTo>
                  <a:lnTo>
                    <a:pt x="187680" y="533590"/>
                  </a:lnTo>
                  <a:lnTo>
                    <a:pt x="187502" y="534035"/>
                  </a:lnTo>
                  <a:lnTo>
                    <a:pt x="191109" y="539318"/>
                  </a:lnTo>
                  <a:lnTo>
                    <a:pt x="191109" y="523125"/>
                  </a:lnTo>
                  <a:lnTo>
                    <a:pt x="188277" y="524510"/>
                  </a:lnTo>
                  <a:lnTo>
                    <a:pt x="185343" y="527050"/>
                  </a:lnTo>
                  <a:lnTo>
                    <a:pt x="185343" y="525780"/>
                  </a:lnTo>
                  <a:lnTo>
                    <a:pt x="184137" y="525780"/>
                  </a:lnTo>
                  <a:lnTo>
                    <a:pt x="184137" y="528320"/>
                  </a:lnTo>
                  <a:lnTo>
                    <a:pt x="184073" y="528561"/>
                  </a:lnTo>
                  <a:lnTo>
                    <a:pt x="183794" y="529590"/>
                  </a:lnTo>
                  <a:lnTo>
                    <a:pt x="183616" y="529590"/>
                  </a:lnTo>
                  <a:lnTo>
                    <a:pt x="184137" y="528320"/>
                  </a:lnTo>
                  <a:lnTo>
                    <a:pt x="184137" y="525780"/>
                  </a:lnTo>
                  <a:lnTo>
                    <a:pt x="183616" y="525780"/>
                  </a:lnTo>
                  <a:lnTo>
                    <a:pt x="183959" y="524510"/>
                  </a:lnTo>
                  <a:lnTo>
                    <a:pt x="182054" y="524510"/>
                  </a:lnTo>
                  <a:lnTo>
                    <a:pt x="182054" y="554990"/>
                  </a:lnTo>
                  <a:lnTo>
                    <a:pt x="178193" y="555929"/>
                  </a:lnTo>
                  <a:lnTo>
                    <a:pt x="178041" y="555929"/>
                  </a:lnTo>
                  <a:lnTo>
                    <a:pt x="178257" y="554990"/>
                  </a:lnTo>
                  <a:lnTo>
                    <a:pt x="180327" y="552450"/>
                  </a:lnTo>
                  <a:lnTo>
                    <a:pt x="181368" y="552450"/>
                  </a:lnTo>
                  <a:lnTo>
                    <a:pt x="181889" y="553720"/>
                  </a:lnTo>
                  <a:lnTo>
                    <a:pt x="182054" y="554990"/>
                  </a:lnTo>
                  <a:lnTo>
                    <a:pt x="182054" y="524510"/>
                  </a:lnTo>
                  <a:lnTo>
                    <a:pt x="181889" y="524510"/>
                  </a:lnTo>
                  <a:lnTo>
                    <a:pt x="181889" y="546100"/>
                  </a:lnTo>
                  <a:lnTo>
                    <a:pt x="179984" y="547370"/>
                  </a:lnTo>
                  <a:lnTo>
                    <a:pt x="175488" y="547370"/>
                  </a:lnTo>
                  <a:lnTo>
                    <a:pt x="175425" y="546925"/>
                  </a:lnTo>
                  <a:lnTo>
                    <a:pt x="175310" y="546100"/>
                  </a:lnTo>
                  <a:lnTo>
                    <a:pt x="175488" y="546100"/>
                  </a:lnTo>
                  <a:lnTo>
                    <a:pt x="175107" y="544703"/>
                  </a:lnTo>
                  <a:lnTo>
                    <a:pt x="177507" y="544703"/>
                  </a:lnTo>
                  <a:lnTo>
                    <a:pt x="178600" y="543560"/>
                  </a:lnTo>
                  <a:lnTo>
                    <a:pt x="180327" y="543560"/>
                  </a:lnTo>
                  <a:lnTo>
                    <a:pt x="180949" y="544703"/>
                  </a:lnTo>
                  <a:lnTo>
                    <a:pt x="181229" y="544703"/>
                  </a:lnTo>
                  <a:lnTo>
                    <a:pt x="180848" y="546100"/>
                  </a:lnTo>
                  <a:lnTo>
                    <a:pt x="181889" y="546100"/>
                  </a:lnTo>
                  <a:lnTo>
                    <a:pt x="181889" y="524510"/>
                  </a:lnTo>
                  <a:lnTo>
                    <a:pt x="180327" y="524510"/>
                  </a:lnTo>
                  <a:lnTo>
                    <a:pt x="181546" y="521970"/>
                  </a:lnTo>
                  <a:lnTo>
                    <a:pt x="179463" y="521970"/>
                  </a:lnTo>
                  <a:lnTo>
                    <a:pt x="179298" y="520700"/>
                  </a:lnTo>
                  <a:lnTo>
                    <a:pt x="178600" y="520700"/>
                  </a:lnTo>
                  <a:lnTo>
                    <a:pt x="177736" y="519430"/>
                  </a:lnTo>
                  <a:lnTo>
                    <a:pt x="180505" y="519430"/>
                  </a:lnTo>
                  <a:lnTo>
                    <a:pt x="181406" y="518160"/>
                  </a:lnTo>
                  <a:lnTo>
                    <a:pt x="185000" y="513067"/>
                  </a:lnTo>
                  <a:lnTo>
                    <a:pt x="185026" y="513334"/>
                  </a:lnTo>
                  <a:lnTo>
                    <a:pt x="185115" y="514350"/>
                  </a:lnTo>
                  <a:lnTo>
                    <a:pt x="185216" y="515404"/>
                  </a:lnTo>
                  <a:lnTo>
                    <a:pt x="185343" y="516890"/>
                  </a:lnTo>
                  <a:lnTo>
                    <a:pt x="184302" y="516890"/>
                  </a:lnTo>
                  <a:lnTo>
                    <a:pt x="182232" y="519430"/>
                  </a:lnTo>
                  <a:lnTo>
                    <a:pt x="185166" y="520700"/>
                  </a:lnTo>
                  <a:lnTo>
                    <a:pt x="185343" y="520700"/>
                  </a:lnTo>
                  <a:lnTo>
                    <a:pt x="185686" y="519430"/>
                  </a:lnTo>
                  <a:lnTo>
                    <a:pt x="186042" y="519430"/>
                  </a:lnTo>
                  <a:lnTo>
                    <a:pt x="188455" y="521970"/>
                  </a:lnTo>
                  <a:lnTo>
                    <a:pt x="189661" y="520700"/>
                  </a:lnTo>
                  <a:lnTo>
                    <a:pt x="189839" y="521970"/>
                  </a:lnTo>
                  <a:lnTo>
                    <a:pt x="190182" y="521970"/>
                  </a:lnTo>
                  <a:lnTo>
                    <a:pt x="191325" y="523011"/>
                  </a:lnTo>
                  <a:lnTo>
                    <a:pt x="191325" y="512673"/>
                  </a:lnTo>
                  <a:lnTo>
                    <a:pt x="183438" y="511695"/>
                  </a:lnTo>
                  <a:lnTo>
                    <a:pt x="184454" y="511695"/>
                  </a:lnTo>
                  <a:lnTo>
                    <a:pt x="186080" y="510540"/>
                  </a:lnTo>
                  <a:lnTo>
                    <a:pt x="189623" y="508000"/>
                  </a:lnTo>
                  <a:lnTo>
                    <a:pt x="191503" y="506641"/>
                  </a:lnTo>
                  <a:lnTo>
                    <a:pt x="195465" y="506641"/>
                  </a:lnTo>
                  <a:lnTo>
                    <a:pt x="196926" y="508000"/>
                  </a:lnTo>
                  <a:lnTo>
                    <a:pt x="196926" y="501103"/>
                  </a:lnTo>
                  <a:lnTo>
                    <a:pt x="196240" y="501650"/>
                  </a:lnTo>
                  <a:lnTo>
                    <a:pt x="194919" y="500265"/>
                  </a:lnTo>
                  <a:lnTo>
                    <a:pt x="194106" y="500265"/>
                  </a:lnTo>
                  <a:lnTo>
                    <a:pt x="193421" y="499021"/>
                  </a:lnTo>
                  <a:lnTo>
                    <a:pt x="194995" y="499021"/>
                  </a:lnTo>
                  <a:lnTo>
                    <a:pt x="194906" y="498805"/>
                  </a:lnTo>
                  <a:lnTo>
                    <a:pt x="194818" y="498589"/>
                  </a:lnTo>
                  <a:lnTo>
                    <a:pt x="194513" y="497840"/>
                  </a:lnTo>
                  <a:lnTo>
                    <a:pt x="196773" y="499021"/>
                  </a:lnTo>
                  <a:lnTo>
                    <a:pt x="196913" y="499021"/>
                  </a:lnTo>
                  <a:lnTo>
                    <a:pt x="196837" y="498589"/>
                  </a:lnTo>
                  <a:lnTo>
                    <a:pt x="196697" y="497840"/>
                  </a:lnTo>
                  <a:lnTo>
                    <a:pt x="196634" y="497497"/>
                  </a:lnTo>
                  <a:lnTo>
                    <a:pt x="196240" y="495300"/>
                  </a:lnTo>
                  <a:lnTo>
                    <a:pt x="198310" y="495300"/>
                  </a:lnTo>
                  <a:lnTo>
                    <a:pt x="197789" y="494030"/>
                  </a:lnTo>
                  <a:lnTo>
                    <a:pt x="196062" y="494030"/>
                  </a:lnTo>
                  <a:lnTo>
                    <a:pt x="197789" y="491490"/>
                  </a:lnTo>
                  <a:lnTo>
                    <a:pt x="197624" y="491490"/>
                  </a:lnTo>
                  <a:lnTo>
                    <a:pt x="198310" y="490220"/>
                  </a:lnTo>
                  <a:lnTo>
                    <a:pt x="200215" y="490220"/>
                  </a:lnTo>
                  <a:lnTo>
                    <a:pt x="201079" y="491490"/>
                  </a:lnTo>
                  <a:lnTo>
                    <a:pt x="198831" y="491490"/>
                  </a:lnTo>
                  <a:lnTo>
                    <a:pt x="197789" y="492760"/>
                  </a:lnTo>
                  <a:lnTo>
                    <a:pt x="198310" y="492760"/>
                  </a:lnTo>
                  <a:lnTo>
                    <a:pt x="200037" y="494030"/>
                  </a:lnTo>
                  <a:lnTo>
                    <a:pt x="198310" y="495300"/>
                  </a:lnTo>
                  <a:lnTo>
                    <a:pt x="199517" y="495300"/>
                  </a:lnTo>
                  <a:lnTo>
                    <a:pt x="200380" y="496570"/>
                  </a:lnTo>
                  <a:lnTo>
                    <a:pt x="201764" y="497840"/>
                  </a:lnTo>
                  <a:lnTo>
                    <a:pt x="201764" y="472668"/>
                  </a:lnTo>
                  <a:lnTo>
                    <a:pt x="197624" y="473710"/>
                  </a:lnTo>
                  <a:lnTo>
                    <a:pt x="201256" y="477520"/>
                  </a:lnTo>
                  <a:lnTo>
                    <a:pt x="198132" y="480060"/>
                  </a:lnTo>
                  <a:lnTo>
                    <a:pt x="196926" y="478790"/>
                  </a:lnTo>
                  <a:lnTo>
                    <a:pt x="195376" y="480060"/>
                  </a:lnTo>
                  <a:lnTo>
                    <a:pt x="195199" y="480390"/>
                  </a:lnTo>
                  <a:lnTo>
                    <a:pt x="195199" y="487680"/>
                  </a:lnTo>
                  <a:lnTo>
                    <a:pt x="195021" y="488950"/>
                  </a:lnTo>
                  <a:lnTo>
                    <a:pt x="193992" y="490220"/>
                  </a:lnTo>
                  <a:lnTo>
                    <a:pt x="193471" y="488950"/>
                  </a:lnTo>
                  <a:lnTo>
                    <a:pt x="193903" y="487680"/>
                  </a:lnTo>
                  <a:lnTo>
                    <a:pt x="195199" y="487680"/>
                  </a:lnTo>
                  <a:lnTo>
                    <a:pt x="195199" y="480390"/>
                  </a:lnTo>
                  <a:lnTo>
                    <a:pt x="194678" y="481330"/>
                  </a:lnTo>
                  <a:lnTo>
                    <a:pt x="194716" y="481012"/>
                  </a:lnTo>
                  <a:lnTo>
                    <a:pt x="194805" y="480060"/>
                  </a:lnTo>
                  <a:lnTo>
                    <a:pt x="194945" y="478790"/>
                  </a:lnTo>
                  <a:lnTo>
                    <a:pt x="194970" y="478447"/>
                  </a:lnTo>
                  <a:lnTo>
                    <a:pt x="195072" y="477520"/>
                  </a:lnTo>
                  <a:lnTo>
                    <a:pt x="195199" y="476250"/>
                  </a:lnTo>
                  <a:lnTo>
                    <a:pt x="191744" y="477659"/>
                  </a:lnTo>
                  <a:lnTo>
                    <a:pt x="191744" y="497840"/>
                  </a:lnTo>
                  <a:lnTo>
                    <a:pt x="191643" y="498589"/>
                  </a:lnTo>
                  <a:lnTo>
                    <a:pt x="191579" y="499021"/>
                  </a:lnTo>
                  <a:lnTo>
                    <a:pt x="191198" y="499021"/>
                  </a:lnTo>
                  <a:lnTo>
                    <a:pt x="191084" y="498589"/>
                  </a:lnTo>
                  <a:lnTo>
                    <a:pt x="190881" y="497840"/>
                  </a:lnTo>
                  <a:lnTo>
                    <a:pt x="191744" y="497840"/>
                  </a:lnTo>
                  <a:lnTo>
                    <a:pt x="191744" y="477659"/>
                  </a:lnTo>
                  <a:lnTo>
                    <a:pt x="190474" y="478167"/>
                  </a:lnTo>
                  <a:lnTo>
                    <a:pt x="190411" y="477520"/>
                  </a:lnTo>
                  <a:lnTo>
                    <a:pt x="190296" y="476250"/>
                  </a:lnTo>
                  <a:lnTo>
                    <a:pt x="190182" y="474980"/>
                  </a:lnTo>
                  <a:lnTo>
                    <a:pt x="190703" y="473710"/>
                  </a:lnTo>
                  <a:lnTo>
                    <a:pt x="191046" y="472440"/>
                  </a:lnTo>
                  <a:lnTo>
                    <a:pt x="190017" y="473710"/>
                  </a:lnTo>
                  <a:lnTo>
                    <a:pt x="190017" y="497840"/>
                  </a:lnTo>
                  <a:lnTo>
                    <a:pt x="189369" y="499021"/>
                  </a:lnTo>
                  <a:lnTo>
                    <a:pt x="188379" y="500265"/>
                  </a:lnTo>
                  <a:lnTo>
                    <a:pt x="187388" y="500265"/>
                  </a:lnTo>
                  <a:lnTo>
                    <a:pt x="187071" y="499021"/>
                  </a:lnTo>
                  <a:lnTo>
                    <a:pt x="187071" y="497840"/>
                  </a:lnTo>
                  <a:lnTo>
                    <a:pt x="190017" y="497840"/>
                  </a:lnTo>
                  <a:lnTo>
                    <a:pt x="190017" y="473710"/>
                  </a:lnTo>
                  <a:lnTo>
                    <a:pt x="190093" y="472440"/>
                  </a:lnTo>
                  <a:lnTo>
                    <a:pt x="190182" y="471170"/>
                  </a:lnTo>
                  <a:lnTo>
                    <a:pt x="188976" y="470585"/>
                  </a:lnTo>
                  <a:lnTo>
                    <a:pt x="188976" y="478790"/>
                  </a:lnTo>
                  <a:lnTo>
                    <a:pt x="186385" y="481330"/>
                  </a:lnTo>
                  <a:lnTo>
                    <a:pt x="186258" y="481012"/>
                  </a:lnTo>
                  <a:lnTo>
                    <a:pt x="185864" y="480060"/>
                  </a:lnTo>
                  <a:lnTo>
                    <a:pt x="185166" y="480060"/>
                  </a:lnTo>
                  <a:lnTo>
                    <a:pt x="185166" y="508000"/>
                  </a:lnTo>
                  <a:lnTo>
                    <a:pt x="184658" y="508000"/>
                  </a:lnTo>
                  <a:lnTo>
                    <a:pt x="184658" y="510540"/>
                  </a:lnTo>
                  <a:lnTo>
                    <a:pt x="179374" y="509955"/>
                  </a:lnTo>
                  <a:lnTo>
                    <a:pt x="181025" y="509270"/>
                  </a:lnTo>
                  <a:lnTo>
                    <a:pt x="180759" y="508000"/>
                  </a:lnTo>
                  <a:lnTo>
                    <a:pt x="180670" y="507530"/>
                  </a:lnTo>
                  <a:lnTo>
                    <a:pt x="180454" y="506476"/>
                  </a:lnTo>
                  <a:lnTo>
                    <a:pt x="180327" y="506158"/>
                  </a:lnTo>
                  <a:lnTo>
                    <a:pt x="179895" y="505460"/>
                  </a:lnTo>
                  <a:lnTo>
                    <a:pt x="179146" y="504240"/>
                  </a:lnTo>
                  <a:lnTo>
                    <a:pt x="179590" y="504799"/>
                  </a:lnTo>
                  <a:lnTo>
                    <a:pt x="179920" y="505460"/>
                  </a:lnTo>
                  <a:lnTo>
                    <a:pt x="180327" y="506158"/>
                  </a:lnTo>
                  <a:lnTo>
                    <a:pt x="180530" y="506476"/>
                  </a:lnTo>
                  <a:lnTo>
                    <a:pt x="180733" y="506641"/>
                  </a:lnTo>
                  <a:lnTo>
                    <a:pt x="180848" y="506476"/>
                  </a:lnTo>
                  <a:lnTo>
                    <a:pt x="180962" y="506298"/>
                  </a:lnTo>
                  <a:lnTo>
                    <a:pt x="180848" y="506857"/>
                  </a:lnTo>
                  <a:lnTo>
                    <a:pt x="184658" y="510540"/>
                  </a:lnTo>
                  <a:lnTo>
                    <a:pt x="184658" y="508000"/>
                  </a:lnTo>
                  <a:lnTo>
                    <a:pt x="183438" y="508000"/>
                  </a:lnTo>
                  <a:lnTo>
                    <a:pt x="183515" y="506857"/>
                  </a:lnTo>
                  <a:lnTo>
                    <a:pt x="183616" y="505460"/>
                  </a:lnTo>
                  <a:lnTo>
                    <a:pt x="184137" y="505460"/>
                  </a:lnTo>
                  <a:lnTo>
                    <a:pt x="181991" y="504799"/>
                  </a:lnTo>
                  <a:lnTo>
                    <a:pt x="182410" y="504190"/>
                  </a:lnTo>
                  <a:lnTo>
                    <a:pt x="182499" y="504050"/>
                  </a:lnTo>
                  <a:lnTo>
                    <a:pt x="183273" y="502920"/>
                  </a:lnTo>
                  <a:lnTo>
                    <a:pt x="184137" y="502920"/>
                  </a:lnTo>
                  <a:lnTo>
                    <a:pt x="184137" y="505460"/>
                  </a:lnTo>
                  <a:lnTo>
                    <a:pt x="184823" y="505460"/>
                  </a:lnTo>
                  <a:lnTo>
                    <a:pt x="185115" y="506158"/>
                  </a:lnTo>
                  <a:lnTo>
                    <a:pt x="185166" y="508000"/>
                  </a:lnTo>
                  <a:lnTo>
                    <a:pt x="185166" y="480060"/>
                  </a:lnTo>
                  <a:lnTo>
                    <a:pt x="183794" y="480060"/>
                  </a:lnTo>
                  <a:lnTo>
                    <a:pt x="183959" y="478790"/>
                  </a:lnTo>
                  <a:lnTo>
                    <a:pt x="188976" y="478790"/>
                  </a:lnTo>
                  <a:lnTo>
                    <a:pt x="188976" y="470585"/>
                  </a:lnTo>
                  <a:lnTo>
                    <a:pt x="187591" y="469900"/>
                  </a:lnTo>
                  <a:lnTo>
                    <a:pt x="185166" y="471170"/>
                  </a:lnTo>
                  <a:lnTo>
                    <a:pt x="184302" y="469900"/>
                  </a:lnTo>
                  <a:lnTo>
                    <a:pt x="183438" y="469900"/>
                  </a:lnTo>
                  <a:lnTo>
                    <a:pt x="183997" y="468541"/>
                  </a:lnTo>
                  <a:lnTo>
                    <a:pt x="184175" y="468541"/>
                  </a:lnTo>
                  <a:lnTo>
                    <a:pt x="187248" y="467360"/>
                  </a:lnTo>
                  <a:lnTo>
                    <a:pt x="186550" y="464820"/>
                  </a:lnTo>
                  <a:lnTo>
                    <a:pt x="190360" y="463550"/>
                  </a:lnTo>
                  <a:lnTo>
                    <a:pt x="190131" y="463067"/>
                  </a:lnTo>
                  <a:lnTo>
                    <a:pt x="191566" y="463550"/>
                  </a:lnTo>
                  <a:lnTo>
                    <a:pt x="189318" y="467360"/>
                  </a:lnTo>
                  <a:lnTo>
                    <a:pt x="193992" y="469900"/>
                  </a:lnTo>
                  <a:lnTo>
                    <a:pt x="195021" y="473710"/>
                  </a:lnTo>
                  <a:lnTo>
                    <a:pt x="196240" y="472440"/>
                  </a:lnTo>
                  <a:lnTo>
                    <a:pt x="197624" y="471170"/>
                  </a:lnTo>
                  <a:lnTo>
                    <a:pt x="198310" y="471170"/>
                  </a:lnTo>
                  <a:lnTo>
                    <a:pt x="201256" y="472440"/>
                  </a:lnTo>
                  <a:lnTo>
                    <a:pt x="203847" y="471170"/>
                  </a:lnTo>
                  <a:lnTo>
                    <a:pt x="205917" y="469900"/>
                  </a:lnTo>
                  <a:lnTo>
                    <a:pt x="208686" y="471170"/>
                  </a:lnTo>
                  <a:lnTo>
                    <a:pt x="211455" y="469900"/>
                  </a:lnTo>
                  <a:lnTo>
                    <a:pt x="211455" y="457200"/>
                  </a:lnTo>
                  <a:lnTo>
                    <a:pt x="210934" y="457200"/>
                  </a:lnTo>
                  <a:lnTo>
                    <a:pt x="210070" y="458470"/>
                  </a:lnTo>
                  <a:lnTo>
                    <a:pt x="205917" y="458470"/>
                  </a:lnTo>
                  <a:lnTo>
                    <a:pt x="204190" y="459740"/>
                  </a:lnTo>
                  <a:lnTo>
                    <a:pt x="204216" y="459867"/>
                  </a:lnTo>
                  <a:lnTo>
                    <a:pt x="204711" y="462280"/>
                  </a:lnTo>
                  <a:lnTo>
                    <a:pt x="203149" y="462280"/>
                  </a:lnTo>
                  <a:lnTo>
                    <a:pt x="202120" y="463550"/>
                  </a:lnTo>
                  <a:lnTo>
                    <a:pt x="200558" y="463550"/>
                  </a:lnTo>
                  <a:lnTo>
                    <a:pt x="199694" y="464820"/>
                  </a:lnTo>
                  <a:lnTo>
                    <a:pt x="197624" y="464820"/>
                  </a:lnTo>
                  <a:lnTo>
                    <a:pt x="196583" y="463550"/>
                  </a:lnTo>
                  <a:lnTo>
                    <a:pt x="199009" y="462280"/>
                  </a:lnTo>
                  <a:lnTo>
                    <a:pt x="199123" y="461010"/>
                  </a:lnTo>
                  <a:lnTo>
                    <a:pt x="199237" y="459740"/>
                  </a:lnTo>
                  <a:lnTo>
                    <a:pt x="199351" y="458470"/>
                  </a:lnTo>
                  <a:lnTo>
                    <a:pt x="196583" y="457200"/>
                  </a:lnTo>
                  <a:lnTo>
                    <a:pt x="195719" y="454660"/>
                  </a:lnTo>
                  <a:lnTo>
                    <a:pt x="195757" y="453390"/>
                  </a:lnTo>
                  <a:lnTo>
                    <a:pt x="195821" y="450850"/>
                  </a:lnTo>
                  <a:lnTo>
                    <a:pt x="195859" y="449580"/>
                  </a:lnTo>
                  <a:lnTo>
                    <a:pt x="195961" y="448271"/>
                  </a:lnTo>
                  <a:lnTo>
                    <a:pt x="191046" y="450773"/>
                  </a:lnTo>
                  <a:lnTo>
                    <a:pt x="191046" y="453390"/>
                  </a:lnTo>
                  <a:lnTo>
                    <a:pt x="188658" y="459867"/>
                  </a:lnTo>
                  <a:lnTo>
                    <a:pt x="188595" y="459740"/>
                  </a:lnTo>
                  <a:lnTo>
                    <a:pt x="187413" y="457200"/>
                  </a:lnTo>
                  <a:lnTo>
                    <a:pt x="184480" y="459270"/>
                  </a:lnTo>
                  <a:lnTo>
                    <a:pt x="184480" y="464820"/>
                  </a:lnTo>
                  <a:lnTo>
                    <a:pt x="182232" y="468718"/>
                  </a:lnTo>
                  <a:lnTo>
                    <a:pt x="182232" y="501650"/>
                  </a:lnTo>
                  <a:lnTo>
                    <a:pt x="177558" y="501650"/>
                  </a:lnTo>
                  <a:lnTo>
                    <a:pt x="179044" y="504050"/>
                  </a:lnTo>
                  <a:lnTo>
                    <a:pt x="177558" y="503288"/>
                  </a:lnTo>
                  <a:lnTo>
                    <a:pt x="177558" y="514350"/>
                  </a:lnTo>
                  <a:lnTo>
                    <a:pt x="177495" y="515404"/>
                  </a:lnTo>
                  <a:lnTo>
                    <a:pt x="177393" y="516890"/>
                  </a:lnTo>
                  <a:lnTo>
                    <a:pt x="174485" y="515848"/>
                  </a:lnTo>
                  <a:lnTo>
                    <a:pt x="174485" y="539610"/>
                  </a:lnTo>
                  <a:lnTo>
                    <a:pt x="172758" y="539610"/>
                  </a:lnTo>
                  <a:lnTo>
                    <a:pt x="172377" y="541020"/>
                  </a:lnTo>
                  <a:lnTo>
                    <a:pt x="169087" y="539750"/>
                  </a:lnTo>
                  <a:lnTo>
                    <a:pt x="169087" y="546100"/>
                  </a:lnTo>
                  <a:lnTo>
                    <a:pt x="168402" y="546100"/>
                  </a:lnTo>
                  <a:lnTo>
                    <a:pt x="168402" y="561340"/>
                  </a:lnTo>
                  <a:lnTo>
                    <a:pt x="167881" y="562610"/>
                  </a:lnTo>
                  <a:lnTo>
                    <a:pt x="167881" y="565035"/>
                  </a:lnTo>
                  <a:lnTo>
                    <a:pt x="167398" y="566331"/>
                  </a:lnTo>
                  <a:lnTo>
                    <a:pt x="167513" y="565035"/>
                  </a:lnTo>
                  <a:lnTo>
                    <a:pt x="167195" y="563880"/>
                  </a:lnTo>
                  <a:lnTo>
                    <a:pt x="166674" y="561340"/>
                  </a:lnTo>
                  <a:lnTo>
                    <a:pt x="168402" y="561340"/>
                  </a:lnTo>
                  <a:lnTo>
                    <a:pt x="168402" y="546100"/>
                  </a:lnTo>
                  <a:lnTo>
                    <a:pt x="163385" y="546100"/>
                  </a:lnTo>
                  <a:lnTo>
                    <a:pt x="163004" y="544703"/>
                  </a:lnTo>
                  <a:lnTo>
                    <a:pt x="162699" y="543560"/>
                  </a:lnTo>
                  <a:lnTo>
                    <a:pt x="161836" y="543560"/>
                  </a:lnTo>
                  <a:lnTo>
                    <a:pt x="161124" y="542912"/>
                  </a:lnTo>
                  <a:lnTo>
                    <a:pt x="161124" y="605764"/>
                  </a:lnTo>
                  <a:lnTo>
                    <a:pt x="159931" y="605764"/>
                  </a:lnTo>
                  <a:lnTo>
                    <a:pt x="159931" y="604520"/>
                  </a:lnTo>
                  <a:lnTo>
                    <a:pt x="161124" y="605764"/>
                  </a:lnTo>
                  <a:lnTo>
                    <a:pt x="161124" y="542912"/>
                  </a:lnTo>
                  <a:lnTo>
                    <a:pt x="160794" y="542607"/>
                  </a:lnTo>
                  <a:lnTo>
                    <a:pt x="160794" y="576580"/>
                  </a:lnTo>
                  <a:lnTo>
                    <a:pt x="157861" y="576580"/>
                  </a:lnTo>
                  <a:lnTo>
                    <a:pt x="156984" y="575310"/>
                  </a:lnTo>
                  <a:lnTo>
                    <a:pt x="156895" y="575487"/>
                  </a:lnTo>
                  <a:lnTo>
                    <a:pt x="156298" y="576580"/>
                  </a:lnTo>
                  <a:lnTo>
                    <a:pt x="155435" y="576580"/>
                  </a:lnTo>
                  <a:lnTo>
                    <a:pt x="155524" y="575894"/>
                  </a:lnTo>
                  <a:lnTo>
                    <a:pt x="155613" y="575310"/>
                  </a:lnTo>
                  <a:lnTo>
                    <a:pt x="155956" y="575310"/>
                  </a:lnTo>
                  <a:lnTo>
                    <a:pt x="155956" y="574040"/>
                  </a:lnTo>
                  <a:lnTo>
                    <a:pt x="156984" y="572770"/>
                  </a:lnTo>
                  <a:lnTo>
                    <a:pt x="157861" y="574040"/>
                  </a:lnTo>
                  <a:lnTo>
                    <a:pt x="158889" y="572770"/>
                  </a:lnTo>
                  <a:lnTo>
                    <a:pt x="160274" y="574040"/>
                  </a:lnTo>
                  <a:lnTo>
                    <a:pt x="160794" y="576580"/>
                  </a:lnTo>
                  <a:lnTo>
                    <a:pt x="160794" y="542607"/>
                  </a:lnTo>
                  <a:lnTo>
                    <a:pt x="160616" y="542442"/>
                  </a:lnTo>
                  <a:lnTo>
                    <a:pt x="160616" y="568960"/>
                  </a:lnTo>
                  <a:lnTo>
                    <a:pt x="160096" y="570230"/>
                  </a:lnTo>
                  <a:lnTo>
                    <a:pt x="158546" y="570230"/>
                  </a:lnTo>
                  <a:lnTo>
                    <a:pt x="159067" y="568960"/>
                  </a:lnTo>
                  <a:lnTo>
                    <a:pt x="160616" y="568960"/>
                  </a:lnTo>
                  <a:lnTo>
                    <a:pt x="160616" y="542442"/>
                  </a:lnTo>
                  <a:lnTo>
                    <a:pt x="160451" y="542277"/>
                  </a:lnTo>
                  <a:lnTo>
                    <a:pt x="162356" y="539610"/>
                  </a:lnTo>
                  <a:lnTo>
                    <a:pt x="162458" y="539470"/>
                  </a:lnTo>
                  <a:lnTo>
                    <a:pt x="162560" y="539318"/>
                  </a:lnTo>
                  <a:lnTo>
                    <a:pt x="164084" y="537210"/>
                  </a:lnTo>
                  <a:lnTo>
                    <a:pt x="169087" y="546100"/>
                  </a:lnTo>
                  <a:lnTo>
                    <a:pt x="169087" y="539750"/>
                  </a:lnTo>
                  <a:lnTo>
                    <a:pt x="168744" y="539610"/>
                  </a:lnTo>
                  <a:lnTo>
                    <a:pt x="169532" y="539610"/>
                  </a:lnTo>
                  <a:lnTo>
                    <a:pt x="173240" y="538480"/>
                  </a:lnTo>
                  <a:lnTo>
                    <a:pt x="174485" y="539610"/>
                  </a:lnTo>
                  <a:lnTo>
                    <a:pt x="174485" y="515848"/>
                  </a:lnTo>
                  <a:lnTo>
                    <a:pt x="173278" y="515404"/>
                  </a:lnTo>
                  <a:lnTo>
                    <a:pt x="171691" y="514845"/>
                  </a:lnTo>
                  <a:lnTo>
                    <a:pt x="171691" y="523240"/>
                  </a:lnTo>
                  <a:lnTo>
                    <a:pt x="169265" y="525780"/>
                  </a:lnTo>
                  <a:lnTo>
                    <a:pt x="164947" y="524510"/>
                  </a:lnTo>
                  <a:lnTo>
                    <a:pt x="164592" y="525094"/>
                  </a:lnTo>
                  <a:lnTo>
                    <a:pt x="164592" y="534670"/>
                  </a:lnTo>
                  <a:lnTo>
                    <a:pt x="163728" y="534670"/>
                  </a:lnTo>
                  <a:lnTo>
                    <a:pt x="163652" y="534035"/>
                  </a:lnTo>
                  <a:lnTo>
                    <a:pt x="163550" y="533311"/>
                  </a:lnTo>
                  <a:lnTo>
                    <a:pt x="161836" y="533311"/>
                  </a:lnTo>
                  <a:lnTo>
                    <a:pt x="161747" y="534035"/>
                  </a:lnTo>
                  <a:lnTo>
                    <a:pt x="161658" y="534670"/>
                  </a:lnTo>
                  <a:lnTo>
                    <a:pt x="160274" y="535216"/>
                  </a:lnTo>
                  <a:lnTo>
                    <a:pt x="160274" y="544830"/>
                  </a:lnTo>
                  <a:lnTo>
                    <a:pt x="160159" y="546100"/>
                  </a:lnTo>
                  <a:lnTo>
                    <a:pt x="160045" y="547370"/>
                  </a:lnTo>
                  <a:lnTo>
                    <a:pt x="159931" y="548576"/>
                  </a:lnTo>
                  <a:lnTo>
                    <a:pt x="159829" y="548386"/>
                  </a:lnTo>
                  <a:lnTo>
                    <a:pt x="159410" y="547370"/>
                  </a:lnTo>
                  <a:lnTo>
                    <a:pt x="159067" y="547878"/>
                  </a:lnTo>
                  <a:lnTo>
                    <a:pt x="159067" y="567639"/>
                  </a:lnTo>
                  <a:lnTo>
                    <a:pt x="158889" y="568960"/>
                  </a:lnTo>
                  <a:lnTo>
                    <a:pt x="158546" y="568960"/>
                  </a:lnTo>
                  <a:lnTo>
                    <a:pt x="158546" y="567639"/>
                  </a:lnTo>
                  <a:lnTo>
                    <a:pt x="159067" y="567639"/>
                  </a:lnTo>
                  <a:lnTo>
                    <a:pt x="159067" y="547878"/>
                  </a:lnTo>
                  <a:lnTo>
                    <a:pt x="158584" y="548576"/>
                  </a:lnTo>
                  <a:lnTo>
                    <a:pt x="157594" y="548576"/>
                  </a:lnTo>
                  <a:lnTo>
                    <a:pt x="155956" y="547370"/>
                  </a:lnTo>
                  <a:lnTo>
                    <a:pt x="154914" y="547776"/>
                  </a:lnTo>
                  <a:lnTo>
                    <a:pt x="154914" y="549910"/>
                  </a:lnTo>
                  <a:lnTo>
                    <a:pt x="153339" y="551053"/>
                  </a:lnTo>
                  <a:lnTo>
                    <a:pt x="153174" y="551053"/>
                  </a:lnTo>
                  <a:lnTo>
                    <a:pt x="153009" y="549910"/>
                  </a:lnTo>
                  <a:lnTo>
                    <a:pt x="152895" y="548779"/>
                  </a:lnTo>
                  <a:lnTo>
                    <a:pt x="154914" y="549910"/>
                  </a:lnTo>
                  <a:lnTo>
                    <a:pt x="154914" y="547776"/>
                  </a:lnTo>
                  <a:lnTo>
                    <a:pt x="152895" y="548551"/>
                  </a:lnTo>
                  <a:lnTo>
                    <a:pt x="153009" y="548386"/>
                  </a:lnTo>
                  <a:lnTo>
                    <a:pt x="153708" y="547370"/>
                  </a:lnTo>
                  <a:lnTo>
                    <a:pt x="153758" y="546925"/>
                  </a:lnTo>
                  <a:lnTo>
                    <a:pt x="153873" y="546100"/>
                  </a:lnTo>
                  <a:lnTo>
                    <a:pt x="154063" y="544703"/>
                  </a:lnTo>
                  <a:lnTo>
                    <a:pt x="153885" y="544703"/>
                  </a:lnTo>
                  <a:lnTo>
                    <a:pt x="152323" y="543560"/>
                  </a:lnTo>
                  <a:lnTo>
                    <a:pt x="154051" y="543560"/>
                  </a:lnTo>
                  <a:lnTo>
                    <a:pt x="154914" y="546100"/>
                  </a:lnTo>
                  <a:lnTo>
                    <a:pt x="160274" y="544830"/>
                  </a:lnTo>
                  <a:lnTo>
                    <a:pt x="160274" y="535216"/>
                  </a:lnTo>
                  <a:lnTo>
                    <a:pt x="158369" y="535940"/>
                  </a:lnTo>
                  <a:lnTo>
                    <a:pt x="158889" y="534670"/>
                  </a:lnTo>
                  <a:lnTo>
                    <a:pt x="159334" y="533590"/>
                  </a:lnTo>
                  <a:lnTo>
                    <a:pt x="159258" y="533107"/>
                  </a:lnTo>
                  <a:lnTo>
                    <a:pt x="159181" y="532968"/>
                  </a:lnTo>
                  <a:lnTo>
                    <a:pt x="158724" y="532130"/>
                  </a:lnTo>
                  <a:lnTo>
                    <a:pt x="158889" y="530860"/>
                  </a:lnTo>
                  <a:lnTo>
                    <a:pt x="159067" y="530860"/>
                  </a:lnTo>
                  <a:lnTo>
                    <a:pt x="163042" y="528320"/>
                  </a:lnTo>
                  <a:lnTo>
                    <a:pt x="163093" y="528561"/>
                  </a:lnTo>
                  <a:lnTo>
                    <a:pt x="163906" y="532130"/>
                  </a:lnTo>
                  <a:lnTo>
                    <a:pt x="164592" y="534670"/>
                  </a:lnTo>
                  <a:lnTo>
                    <a:pt x="164592" y="525094"/>
                  </a:lnTo>
                  <a:lnTo>
                    <a:pt x="163385" y="527050"/>
                  </a:lnTo>
                  <a:lnTo>
                    <a:pt x="162864" y="527050"/>
                  </a:lnTo>
                  <a:lnTo>
                    <a:pt x="163385" y="525780"/>
                  </a:lnTo>
                  <a:lnTo>
                    <a:pt x="162521" y="524510"/>
                  </a:lnTo>
                  <a:lnTo>
                    <a:pt x="163385" y="523240"/>
                  </a:lnTo>
                  <a:lnTo>
                    <a:pt x="166674" y="523240"/>
                  </a:lnTo>
                  <a:lnTo>
                    <a:pt x="168402" y="521970"/>
                  </a:lnTo>
                  <a:lnTo>
                    <a:pt x="166154" y="521970"/>
                  </a:lnTo>
                  <a:lnTo>
                    <a:pt x="166674" y="520700"/>
                  </a:lnTo>
                  <a:lnTo>
                    <a:pt x="167360" y="520700"/>
                  </a:lnTo>
                  <a:lnTo>
                    <a:pt x="168402" y="521970"/>
                  </a:lnTo>
                  <a:lnTo>
                    <a:pt x="168922" y="521970"/>
                  </a:lnTo>
                  <a:lnTo>
                    <a:pt x="169608" y="523240"/>
                  </a:lnTo>
                  <a:lnTo>
                    <a:pt x="171691" y="523240"/>
                  </a:lnTo>
                  <a:lnTo>
                    <a:pt x="171691" y="514845"/>
                  </a:lnTo>
                  <a:lnTo>
                    <a:pt x="170307" y="514350"/>
                  </a:lnTo>
                  <a:lnTo>
                    <a:pt x="167881" y="514350"/>
                  </a:lnTo>
                  <a:lnTo>
                    <a:pt x="169252" y="512902"/>
                  </a:lnTo>
                  <a:lnTo>
                    <a:pt x="169443" y="512902"/>
                  </a:lnTo>
                  <a:lnTo>
                    <a:pt x="169443" y="511695"/>
                  </a:lnTo>
                  <a:lnTo>
                    <a:pt x="172123" y="511695"/>
                  </a:lnTo>
                  <a:lnTo>
                    <a:pt x="173075" y="510540"/>
                  </a:lnTo>
                  <a:lnTo>
                    <a:pt x="173240" y="510540"/>
                  </a:lnTo>
                  <a:lnTo>
                    <a:pt x="174828" y="511695"/>
                  </a:lnTo>
                  <a:lnTo>
                    <a:pt x="175221" y="511695"/>
                  </a:lnTo>
                  <a:lnTo>
                    <a:pt x="177558" y="514350"/>
                  </a:lnTo>
                  <a:lnTo>
                    <a:pt x="177558" y="503288"/>
                  </a:lnTo>
                  <a:lnTo>
                    <a:pt x="176872" y="502920"/>
                  </a:lnTo>
                  <a:lnTo>
                    <a:pt x="175488" y="502920"/>
                  </a:lnTo>
                  <a:lnTo>
                    <a:pt x="176466" y="501650"/>
                  </a:lnTo>
                  <a:lnTo>
                    <a:pt x="178485" y="499021"/>
                  </a:lnTo>
                  <a:lnTo>
                    <a:pt x="178231" y="499021"/>
                  </a:lnTo>
                  <a:lnTo>
                    <a:pt x="169608" y="495515"/>
                  </a:lnTo>
                  <a:lnTo>
                    <a:pt x="169608" y="504190"/>
                  </a:lnTo>
                  <a:lnTo>
                    <a:pt x="168922" y="505460"/>
                  </a:lnTo>
                  <a:lnTo>
                    <a:pt x="167538" y="504190"/>
                  </a:lnTo>
                  <a:lnTo>
                    <a:pt x="167601" y="503707"/>
                  </a:lnTo>
                  <a:lnTo>
                    <a:pt x="167703" y="502920"/>
                  </a:lnTo>
                  <a:lnTo>
                    <a:pt x="167195" y="501650"/>
                  </a:lnTo>
                  <a:lnTo>
                    <a:pt x="167881" y="502920"/>
                  </a:lnTo>
                  <a:lnTo>
                    <a:pt x="169265" y="504190"/>
                  </a:lnTo>
                  <a:lnTo>
                    <a:pt x="169608" y="504190"/>
                  </a:lnTo>
                  <a:lnTo>
                    <a:pt x="169608" y="495515"/>
                  </a:lnTo>
                  <a:lnTo>
                    <a:pt x="169087" y="495300"/>
                  </a:lnTo>
                  <a:lnTo>
                    <a:pt x="166560" y="499021"/>
                  </a:lnTo>
                  <a:lnTo>
                    <a:pt x="166598" y="498805"/>
                  </a:lnTo>
                  <a:lnTo>
                    <a:pt x="166674" y="498589"/>
                  </a:lnTo>
                  <a:lnTo>
                    <a:pt x="167360" y="496570"/>
                  </a:lnTo>
                  <a:lnTo>
                    <a:pt x="164249" y="496570"/>
                  </a:lnTo>
                  <a:lnTo>
                    <a:pt x="164249" y="514350"/>
                  </a:lnTo>
                  <a:lnTo>
                    <a:pt x="163817" y="515404"/>
                  </a:lnTo>
                  <a:lnTo>
                    <a:pt x="162953" y="515404"/>
                  </a:lnTo>
                  <a:lnTo>
                    <a:pt x="161937" y="512902"/>
                  </a:lnTo>
                  <a:lnTo>
                    <a:pt x="162775" y="512902"/>
                  </a:lnTo>
                  <a:lnTo>
                    <a:pt x="163563" y="514350"/>
                  </a:lnTo>
                  <a:lnTo>
                    <a:pt x="164249" y="514350"/>
                  </a:lnTo>
                  <a:lnTo>
                    <a:pt x="164249" y="496570"/>
                  </a:lnTo>
                  <a:lnTo>
                    <a:pt x="165112" y="495300"/>
                  </a:lnTo>
                  <a:lnTo>
                    <a:pt x="164769" y="494030"/>
                  </a:lnTo>
                  <a:lnTo>
                    <a:pt x="168059" y="494030"/>
                  </a:lnTo>
                  <a:lnTo>
                    <a:pt x="167703" y="492760"/>
                  </a:lnTo>
                  <a:lnTo>
                    <a:pt x="169265" y="490220"/>
                  </a:lnTo>
                  <a:lnTo>
                    <a:pt x="170992" y="492760"/>
                  </a:lnTo>
                  <a:lnTo>
                    <a:pt x="173418" y="494030"/>
                  </a:lnTo>
                  <a:lnTo>
                    <a:pt x="174967" y="491490"/>
                  </a:lnTo>
                  <a:lnTo>
                    <a:pt x="177050" y="491490"/>
                  </a:lnTo>
                  <a:lnTo>
                    <a:pt x="173240" y="495300"/>
                  </a:lnTo>
                  <a:lnTo>
                    <a:pt x="176872" y="495300"/>
                  </a:lnTo>
                  <a:lnTo>
                    <a:pt x="178777" y="496570"/>
                  </a:lnTo>
                  <a:lnTo>
                    <a:pt x="180352" y="496570"/>
                  </a:lnTo>
                  <a:lnTo>
                    <a:pt x="181330" y="499021"/>
                  </a:lnTo>
                  <a:lnTo>
                    <a:pt x="182232" y="501650"/>
                  </a:lnTo>
                  <a:lnTo>
                    <a:pt x="182232" y="468718"/>
                  </a:lnTo>
                  <a:lnTo>
                    <a:pt x="181546" y="469900"/>
                  </a:lnTo>
                  <a:lnTo>
                    <a:pt x="178409" y="468541"/>
                  </a:lnTo>
                  <a:lnTo>
                    <a:pt x="178269" y="468541"/>
                  </a:lnTo>
                  <a:lnTo>
                    <a:pt x="176695" y="468160"/>
                  </a:lnTo>
                  <a:lnTo>
                    <a:pt x="176695" y="469900"/>
                  </a:lnTo>
                  <a:lnTo>
                    <a:pt x="168224" y="477812"/>
                  </a:lnTo>
                  <a:lnTo>
                    <a:pt x="168224" y="487680"/>
                  </a:lnTo>
                  <a:lnTo>
                    <a:pt x="167195" y="488950"/>
                  </a:lnTo>
                  <a:lnTo>
                    <a:pt x="165633" y="488950"/>
                  </a:lnTo>
                  <a:lnTo>
                    <a:pt x="166331" y="487680"/>
                  </a:lnTo>
                  <a:lnTo>
                    <a:pt x="167195" y="486410"/>
                  </a:lnTo>
                  <a:lnTo>
                    <a:pt x="168059" y="486410"/>
                  </a:lnTo>
                  <a:lnTo>
                    <a:pt x="168224" y="487680"/>
                  </a:lnTo>
                  <a:lnTo>
                    <a:pt x="168224" y="477812"/>
                  </a:lnTo>
                  <a:lnTo>
                    <a:pt x="165976" y="479907"/>
                  </a:lnTo>
                  <a:lnTo>
                    <a:pt x="165976" y="482600"/>
                  </a:lnTo>
                  <a:lnTo>
                    <a:pt x="165633" y="482600"/>
                  </a:lnTo>
                  <a:lnTo>
                    <a:pt x="165950" y="482130"/>
                  </a:lnTo>
                  <a:lnTo>
                    <a:pt x="165976" y="482600"/>
                  </a:lnTo>
                  <a:lnTo>
                    <a:pt x="165976" y="479907"/>
                  </a:lnTo>
                  <a:lnTo>
                    <a:pt x="165811" y="480060"/>
                  </a:lnTo>
                  <a:lnTo>
                    <a:pt x="165874" y="481012"/>
                  </a:lnTo>
                  <a:lnTo>
                    <a:pt x="163906" y="480060"/>
                  </a:lnTo>
                  <a:lnTo>
                    <a:pt x="162344" y="478790"/>
                  </a:lnTo>
                  <a:lnTo>
                    <a:pt x="162471" y="478167"/>
                  </a:lnTo>
                  <a:lnTo>
                    <a:pt x="162610" y="477520"/>
                  </a:lnTo>
                  <a:lnTo>
                    <a:pt x="162864" y="476250"/>
                  </a:lnTo>
                  <a:lnTo>
                    <a:pt x="162179" y="476402"/>
                  </a:lnTo>
                  <a:lnTo>
                    <a:pt x="162179" y="510540"/>
                  </a:lnTo>
                  <a:lnTo>
                    <a:pt x="161696" y="512902"/>
                  </a:lnTo>
                  <a:lnTo>
                    <a:pt x="161353" y="511695"/>
                  </a:lnTo>
                  <a:lnTo>
                    <a:pt x="159931" y="510540"/>
                  </a:lnTo>
                  <a:lnTo>
                    <a:pt x="158889" y="509270"/>
                  </a:lnTo>
                  <a:lnTo>
                    <a:pt x="160616" y="510540"/>
                  </a:lnTo>
                  <a:lnTo>
                    <a:pt x="162179" y="510540"/>
                  </a:lnTo>
                  <a:lnTo>
                    <a:pt x="162179" y="476402"/>
                  </a:lnTo>
                  <a:lnTo>
                    <a:pt x="159613" y="476961"/>
                  </a:lnTo>
                  <a:lnTo>
                    <a:pt x="159613" y="499021"/>
                  </a:lnTo>
                  <a:lnTo>
                    <a:pt x="158648" y="499021"/>
                  </a:lnTo>
                  <a:lnTo>
                    <a:pt x="158648" y="506857"/>
                  </a:lnTo>
                  <a:lnTo>
                    <a:pt x="158026" y="508000"/>
                  </a:lnTo>
                  <a:lnTo>
                    <a:pt x="157683" y="508000"/>
                  </a:lnTo>
                  <a:lnTo>
                    <a:pt x="155778" y="505460"/>
                  </a:lnTo>
                  <a:lnTo>
                    <a:pt x="154393" y="504494"/>
                  </a:lnTo>
                  <a:lnTo>
                    <a:pt x="154393" y="521970"/>
                  </a:lnTo>
                  <a:lnTo>
                    <a:pt x="154343" y="522376"/>
                  </a:lnTo>
                  <a:lnTo>
                    <a:pt x="154228" y="523240"/>
                  </a:lnTo>
                  <a:lnTo>
                    <a:pt x="153873" y="523240"/>
                  </a:lnTo>
                  <a:lnTo>
                    <a:pt x="153873" y="524510"/>
                  </a:lnTo>
                  <a:lnTo>
                    <a:pt x="153365" y="524510"/>
                  </a:lnTo>
                  <a:lnTo>
                    <a:pt x="153530" y="523240"/>
                  </a:lnTo>
                  <a:lnTo>
                    <a:pt x="153416" y="522376"/>
                  </a:lnTo>
                  <a:lnTo>
                    <a:pt x="153365" y="521970"/>
                  </a:lnTo>
                  <a:lnTo>
                    <a:pt x="154393" y="521970"/>
                  </a:lnTo>
                  <a:lnTo>
                    <a:pt x="154393" y="504494"/>
                  </a:lnTo>
                  <a:lnTo>
                    <a:pt x="153962" y="504190"/>
                  </a:lnTo>
                  <a:lnTo>
                    <a:pt x="153771" y="504050"/>
                  </a:lnTo>
                  <a:lnTo>
                    <a:pt x="153352" y="503707"/>
                  </a:lnTo>
                  <a:lnTo>
                    <a:pt x="153187" y="503770"/>
                  </a:lnTo>
                  <a:lnTo>
                    <a:pt x="153187" y="525780"/>
                  </a:lnTo>
                  <a:lnTo>
                    <a:pt x="153187" y="527050"/>
                  </a:lnTo>
                  <a:lnTo>
                    <a:pt x="152501" y="530860"/>
                  </a:lnTo>
                  <a:lnTo>
                    <a:pt x="152323" y="529590"/>
                  </a:lnTo>
                  <a:lnTo>
                    <a:pt x="152146" y="529590"/>
                  </a:lnTo>
                  <a:lnTo>
                    <a:pt x="151980" y="529196"/>
                  </a:lnTo>
                  <a:lnTo>
                    <a:pt x="151980" y="533311"/>
                  </a:lnTo>
                  <a:lnTo>
                    <a:pt x="151980" y="534670"/>
                  </a:lnTo>
                  <a:lnTo>
                    <a:pt x="151460" y="534670"/>
                  </a:lnTo>
                  <a:lnTo>
                    <a:pt x="151828" y="533311"/>
                  </a:lnTo>
                  <a:lnTo>
                    <a:pt x="151980" y="533311"/>
                  </a:lnTo>
                  <a:lnTo>
                    <a:pt x="151980" y="529196"/>
                  </a:lnTo>
                  <a:lnTo>
                    <a:pt x="151625" y="528320"/>
                  </a:lnTo>
                  <a:lnTo>
                    <a:pt x="152666" y="528320"/>
                  </a:lnTo>
                  <a:lnTo>
                    <a:pt x="152742" y="526453"/>
                  </a:lnTo>
                  <a:lnTo>
                    <a:pt x="152844" y="525780"/>
                  </a:lnTo>
                  <a:lnTo>
                    <a:pt x="153187" y="525780"/>
                  </a:lnTo>
                  <a:lnTo>
                    <a:pt x="153187" y="503770"/>
                  </a:lnTo>
                  <a:lnTo>
                    <a:pt x="151892" y="504190"/>
                  </a:lnTo>
                  <a:lnTo>
                    <a:pt x="153276" y="503707"/>
                  </a:lnTo>
                  <a:lnTo>
                    <a:pt x="152146" y="502920"/>
                  </a:lnTo>
                  <a:lnTo>
                    <a:pt x="153352" y="503707"/>
                  </a:lnTo>
                  <a:lnTo>
                    <a:pt x="155778" y="502920"/>
                  </a:lnTo>
                  <a:lnTo>
                    <a:pt x="156984" y="504190"/>
                  </a:lnTo>
                  <a:lnTo>
                    <a:pt x="158546" y="506476"/>
                  </a:lnTo>
                  <a:lnTo>
                    <a:pt x="158648" y="506857"/>
                  </a:lnTo>
                  <a:lnTo>
                    <a:pt x="158648" y="499021"/>
                  </a:lnTo>
                  <a:lnTo>
                    <a:pt x="152527" y="499021"/>
                  </a:lnTo>
                  <a:lnTo>
                    <a:pt x="150977" y="501650"/>
                  </a:lnTo>
                  <a:lnTo>
                    <a:pt x="151714" y="503707"/>
                  </a:lnTo>
                  <a:lnTo>
                    <a:pt x="149377" y="508000"/>
                  </a:lnTo>
                  <a:lnTo>
                    <a:pt x="149504" y="507530"/>
                  </a:lnTo>
                  <a:lnTo>
                    <a:pt x="149745" y="506641"/>
                  </a:lnTo>
                  <a:lnTo>
                    <a:pt x="148717" y="506641"/>
                  </a:lnTo>
                  <a:lnTo>
                    <a:pt x="148780" y="506476"/>
                  </a:lnTo>
                  <a:lnTo>
                    <a:pt x="148907" y="506158"/>
                  </a:lnTo>
                  <a:lnTo>
                    <a:pt x="150596" y="501650"/>
                  </a:lnTo>
                  <a:lnTo>
                    <a:pt x="151739" y="498589"/>
                  </a:lnTo>
                  <a:lnTo>
                    <a:pt x="154228" y="496570"/>
                  </a:lnTo>
                  <a:lnTo>
                    <a:pt x="154914" y="497840"/>
                  </a:lnTo>
                  <a:lnTo>
                    <a:pt x="159613" y="499021"/>
                  </a:lnTo>
                  <a:lnTo>
                    <a:pt x="159613" y="476961"/>
                  </a:lnTo>
                  <a:lnTo>
                    <a:pt x="156984" y="477520"/>
                  </a:lnTo>
                  <a:lnTo>
                    <a:pt x="155613" y="475513"/>
                  </a:lnTo>
                  <a:lnTo>
                    <a:pt x="155613" y="488950"/>
                  </a:lnTo>
                  <a:lnTo>
                    <a:pt x="155092" y="490220"/>
                  </a:lnTo>
                  <a:lnTo>
                    <a:pt x="154228" y="491490"/>
                  </a:lnTo>
                  <a:lnTo>
                    <a:pt x="153187" y="491490"/>
                  </a:lnTo>
                  <a:lnTo>
                    <a:pt x="152146" y="490220"/>
                  </a:lnTo>
                  <a:lnTo>
                    <a:pt x="151460" y="490220"/>
                  </a:lnTo>
                  <a:lnTo>
                    <a:pt x="151561" y="489458"/>
                  </a:lnTo>
                  <a:lnTo>
                    <a:pt x="151625" y="488950"/>
                  </a:lnTo>
                  <a:lnTo>
                    <a:pt x="151980" y="488950"/>
                  </a:lnTo>
                  <a:lnTo>
                    <a:pt x="152501" y="487680"/>
                  </a:lnTo>
                  <a:lnTo>
                    <a:pt x="153530" y="488950"/>
                  </a:lnTo>
                  <a:lnTo>
                    <a:pt x="155613" y="488950"/>
                  </a:lnTo>
                  <a:lnTo>
                    <a:pt x="155613" y="475513"/>
                  </a:lnTo>
                  <a:lnTo>
                    <a:pt x="155257" y="474980"/>
                  </a:lnTo>
                  <a:lnTo>
                    <a:pt x="156819" y="473710"/>
                  </a:lnTo>
                  <a:lnTo>
                    <a:pt x="161658" y="474980"/>
                  </a:lnTo>
                  <a:lnTo>
                    <a:pt x="160972" y="471170"/>
                  </a:lnTo>
                  <a:lnTo>
                    <a:pt x="162864" y="471170"/>
                  </a:lnTo>
                  <a:lnTo>
                    <a:pt x="163728" y="469900"/>
                  </a:lnTo>
                  <a:lnTo>
                    <a:pt x="162445" y="468541"/>
                  </a:lnTo>
                  <a:lnTo>
                    <a:pt x="162725" y="468541"/>
                  </a:lnTo>
                  <a:lnTo>
                    <a:pt x="165811" y="467360"/>
                  </a:lnTo>
                  <a:lnTo>
                    <a:pt x="166674" y="467360"/>
                  </a:lnTo>
                  <a:lnTo>
                    <a:pt x="167640" y="468541"/>
                  </a:lnTo>
                  <a:lnTo>
                    <a:pt x="170078" y="468541"/>
                  </a:lnTo>
                  <a:lnTo>
                    <a:pt x="176695" y="469900"/>
                  </a:lnTo>
                  <a:lnTo>
                    <a:pt x="176695" y="468160"/>
                  </a:lnTo>
                  <a:lnTo>
                    <a:pt x="173418" y="467360"/>
                  </a:lnTo>
                  <a:lnTo>
                    <a:pt x="174802" y="467360"/>
                  </a:lnTo>
                  <a:lnTo>
                    <a:pt x="176352" y="464820"/>
                  </a:lnTo>
                  <a:lnTo>
                    <a:pt x="176403" y="464566"/>
                  </a:lnTo>
                  <a:lnTo>
                    <a:pt x="176872" y="462280"/>
                  </a:lnTo>
                  <a:lnTo>
                    <a:pt x="178257" y="461010"/>
                  </a:lnTo>
                  <a:lnTo>
                    <a:pt x="179641" y="462280"/>
                  </a:lnTo>
                  <a:lnTo>
                    <a:pt x="181368" y="462280"/>
                  </a:lnTo>
                  <a:lnTo>
                    <a:pt x="180162" y="464820"/>
                  </a:lnTo>
                  <a:lnTo>
                    <a:pt x="183273" y="463550"/>
                  </a:lnTo>
                  <a:lnTo>
                    <a:pt x="184480" y="464820"/>
                  </a:lnTo>
                  <a:lnTo>
                    <a:pt x="184480" y="459270"/>
                  </a:lnTo>
                  <a:lnTo>
                    <a:pt x="183794" y="459740"/>
                  </a:lnTo>
                  <a:lnTo>
                    <a:pt x="185242" y="458470"/>
                  </a:lnTo>
                  <a:lnTo>
                    <a:pt x="186690" y="457200"/>
                  </a:lnTo>
                  <a:lnTo>
                    <a:pt x="191046" y="453390"/>
                  </a:lnTo>
                  <a:lnTo>
                    <a:pt x="191046" y="450773"/>
                  </a:lnTo>
                  <a:lnTo>
                    <a:pt x="190881" y="450850"/>
                  </a:lnTo>
                  <a:lnTo>
                    <a:pt x="190817" y="448271"/>
                  </a:lnTo>
                  <a:lnTo>
                    <a:pt x="190995" y="448271"/>
                  </a:lnTo>
                  <a:lnTo>
                    <a:pt x="192532" y="447040"/>
                  </a:lnTo>
                  <a:lnTo>
                    <a:pt x="194119" y="445770"/>
                  </a:lnTo>
                  <a:lnTo>
                    <a:pt x="194119" y="443230"/>
                  </a:lnTo>
                  <a:lnTo>
                    <a:pt x="189992" y="443230"/>
                  </a:lnTo>
                  <a:lnTo>
                    <a:pt x="189992" y="448043"/>
                  </a:lnTo>
                  <a:lnTo>
                    <a:pt x="185686" y="452120"/>
                  </a:lnTo>
                  <a:lnTo>
                    <a:pt x="185775" y="452539"/>
                  </a:lnTo>
                  <a:lnTo>
                    <a:pt x="186207" y="454660"/>
                  </a:lnTo>
                  <a:lnTo>
                    <a:pt x="181368" y="457200"/>
                  </a:lnTo>
                  <a:lnTo>
                    <a:pt x="175488" y="452120"/>
                  </a:lnTo>
                  <a:lnTo>
                    <a:pt x="175374" y="452539"/>
                  </a:lnTo>
                  <a:lnTo>
                    <a:pt x="173761" y="458470"/>
                  </a:lnTo>
                  <a:lnTo>
                    <a:pt x="172897" y="457200"/>
                  </a:lnTo>
                  <a:lnTo>
                    <a:pt x="172034" y="458470"/>
                  </a:lnTo>
                  <a:lnTo>
                    <a:pt x="170827" y="458470"/>
                  </a:lnTo>
                  <a:lnTo>
                    <a:pt x="170472" y="457200"/>
                  </a:lnTo>
                  <a:lnTo>
                    <a:pt x="174625" y="454660"/>
                  </a:lnTo>
                  <a:lnTo>
                    <a:pt x="169951" y="453390"/>
                  </a:lnTo>
                  <a:lnTo>
                    <a:pt x="168402" y="452259"/>
                  </a:lnTo>
                  <a:lnTo>
                    <a:pt x="168402" y="453390"/>
                  </a:lnTo>
                  <a:lnTo>
                    <a:pt x="168275" y="454304"/>
                  </a:lnTo>
                  <a:lnTo>
                    <a:pt x="168224" y="454660"/>
                  </a:lnTo>
                  <a:lnTo>
                    <a:pt x="168109" y="455561"/>
                  </a:lnTo>
                  <a:lnTo>
                    <a:pt x="168059" y="455930"/>
                  </a:lnTo>
                  <a:lnTo>
                    <a:pt x="162699" y="455930"/>
                  </a:lnTo>
                  <a:lnTo>
                    <a:pt x="164592" y="461010"/>
                  </a:lnTo>
                  <a:lnTo>
                    <a:pt x="162699" y="461594"/>
                  </a:lnTo>
                  <a:lnTo>
                    <a:pt x="162699" y="466001"/>
                  </a:lnTo>
                  <a:lnTo>
                    <a:pt x="162699" y="467360"/>
                  </a:lnTo>
                  <a:lnTo>
                    <a:pt x="161036" y="466001"/>
                  </a:lnTo>
                  <a:lnTo>
                    <a:pt x="160794" y="466001"/>
                  </a:lnTo>
                  <a:lnTo>
                    <a:pt x="160794" y="464820"/>
                  </a:lnTo>
                  <a:lnTo>
                    <a:pt x="161658" y="464820"/>
                  </a:lnTo>
                  <a:lnTo>
                    <a:pt x="162140" y="466001"/>
                  </a:lnTo>
                  <a:lnTo>
                    <a:pt x="162699" y="466001"/>
                  </a:lnTo>
                  <a:lnTo>
                    <a:pt x="162699" y="461594"/>
                  </a:lnTo>
                  <a:lnTo>
                    <a:pt x="160451" y="462280"/>
                  </a:lnTo>
                  <a:lnTo>
                    <a:pt x="159931" y="461010"/>
                  </a:lnTo>
                  <a:lnTo>
                    <a:pt x="160972" y="458470"/>
                  </a:lnTo>
                  <a:lnTo>
                    <a:pt x="160883" y="457200"/>
                  </a:lnTo>
                  <a:lnTo>
                    <a:pt x="160794" y="455930"/>
                  </a:lnTo>
                  <a:lnTo>
                    <a:pt x="160705" y="454660"/>
                  </a:lnTo>
                  <a:lnTo>
                    <a:pt x="160616" y="453390"/>
                  </a:lnTo>
                  <a:lnTo>
                    <a:pt x="159067" y="454304"/>
                  </a:lnTo>
                  <a:lnTo>
                    <a:pt x="159067" y="453390"/>
                  </a:lnTo>
                  <a:lnTo>
                    <a:pt x="159067" y="452120"/>
                  </a:lnTo>
                  <a:lnTo>
                    <a:pt x="159588" y="450850"/>
                  </a:lnTo>
                  <a:lnTo>
                    <a:pt x="160451" y="450850"/>
                  </a:lnTo>
                  <a:lnTo>
                    <a:pt x="160616" y="449580"/>
                  </a:lnTo>
                  <a:lnTo>
                    <a:pt x="159931" y="449580"/>
                  </a:lnTo>
                  <a:lnTo>
                    <a:pt x="159931" y="448271"/>
                  </a:lnTo>
                  <a:lnTo>
                    <a:pt x="161137" y="448271"/>
                  </a:lnTo>
                  <a:lnTo>
                    <a:pt x="161137" y="449580"/>
                  </a:lnTo>
                  <a:lnTo>
                    <a:pt x="160972" y="449580"/>
                  </a:lnTo>
                  <a:lnTo>
                    <a:pt x="161658" y="450850"/>
                  </a:lnTo>
                  <a:lnTo>
                    <a:pt x="162521" y="450850"/>
                  </a:lnTo>
                  <a:lnTo>
                    <a:pt x="165290" y="452120"/>
                  </a:lnTo>
                  <a:lnTo>
                    <a:pt x="165290" y="453390"/>
                  </a:lnTo>
                  <a:lnTo>
                    <a:pt x="168402" y="453390"/>
                  </a:lnTo>
                  <a:lnTo>
                    <a:pt x="168402" y="452259"/>
                  </a:lnTo>
                  <a:lnTo>
                    <a:pt x="168224" y="452120"/>
                  </a:lnTo>
                  <a:lnTo>
                    <a:pt x="173418" y="450850"/>
                  </a:lnTo>
                  <a:lnTo>
                    <a:pt x="170078" y="448271"/>
                  </a:lnTo>
                  <a:lnTo>
                    <a:pt x="170497" y="448271"/>
                  </a:lnTo>
                  <a:lnTo>
                    <a:pt x="170624" y="448043"/>
                  </a:lnTo>
                  <a:lnTo>
                    <a:pt x="171170" y="447040"/>
                  </a:lnTo>
                  <a:lnTo>
                    <a:pt x="172897" y="447040"/>
                  </a:lnTo>
                  <a:lnTo>
                    <a:pt x="172897" y="445770"/>
                  </a:lnTo>
                  <a:lnTo>
                    <a:pt x="173418" y="445770"/>
                  </a:lnTo>
                  <a:lnTo>
                    <a:pt x="174447" y="447040"/>
                  </a:lnTo>
                  <a:lnTo>
                    <a:pt x="173443" y="448271"/>
                  </a:lnTo>
                  <a:lnTo>
                    <a:pt x="173583" y="449580"/>
                  </a:lnTo>
                  <a:lnTo>
                    <a:pt x="177558" y="450850"/>
                  </a:lnTo>
                  <a:lnTo>
                    <a:pt x="182918" y="450850"/>
                  </a:lnTo>
                  <a:lnTo>
                    <a:pt x="183045" y="449580"/>
                  </a:lnTo>
                  <a:lnTo>
                    <a:pt x="183095" y="448271"/>
                  </a:lnTo>
                  <a:lnTo>
                    <a:pt x="183172" y="447713"/>
                  </a:lnTo>
                  <a:lnTo>
                    <a:pt x="183273" y="447040"/>
                  </a:lnTo>
                  <a:lnTo>
                    <a:pt x="183159" y="448271"/>
                  </a:lnTo>
                  <a:lnTo>
                    <a:pt x="185204" y="448271"/>
                  </a:lnTo>
                  <a:lnTo>
                    <a:pt x="186385" y="447040"/>
                  </a:lnTo>
                  <a:lnTo>
                    <a:pt x="189992" y="448043"/>
                  </a:lnTo>
                  <a:lnTo>
                    <a:pt x="189992" y="443230"/>
                  </a:lnTo>
                  <a:lnTo>
                    <a:pt x="189153" y="443230"/>
                  </a:lnTo>
                  <a:lnTo>
                    <a:pt x="192265" y="440690"/>
                  </a:lnTo>
                  <a:lnTo>
                    <a:pt x="192951" y="439420"/>
                  </a:lnTo>
                  <a:lnTo>
                    <a:pt x="192608" y="440690"/>
                  </a:lnTo>
                  <a:lnTo>
                    <a:pt x="197269" y="440690"/>
                  </a:lnTo>
                  <a:lnTo>
                    <a:pt x="197269" y="439420"/>
                  </a:lnTo>
                  <a:lnTo>
                    <a:pt x="201599" y="436880"/>
                  </a:lnTo>
                  <a:lnTo>
                    <a:pt x="203492" y="441960"/>
                  </a:lnTo>
                  <a:lnTo>
                    <a:pt x="207124" y="438150"/>
                  </a:lnTo>
                  <a:lnTo>
                    <a:pt x="204203" y="443230"/>
                  </a:lnTo>
                  <a:lnTo>
                    <a:pt x="204114" y="444500"/>
                  </a:lnTo>
                  <a:lnTo>
                    <a:pt x="204038" y="445770"/>
                  </a:lnTo>
                  <a:lnTo>
                    <a:pt x="203923" y="447713"/>
                  </a:lnTo>
                  <a:lnTo>
                    <a:pt x="203796" y="449580"/>
                  </a:lnTo>
                  <a:lnTo>
                    <a:pt x="206057" y="453390"/>
                  </a:lnTo>
                  <a:lnTo>
                    <a:pt x="211099" y="452120"/>
                  </a:lnTo>
                  <a:lnTo>
                    <a:pt x="208343" y="447040"/>
                  </a:lnTo>
                  <a:lnTo>
                    <a:pt x="208254" y="445770"/>
                  </a:lnTo>
                  <a:lnTo>
                    <a:pt x="208165" y="444500"/>
                  </a:lnTo>
                  <a:lnTo>
                    <a:pt x="208076" y="443230"/>
                  </a:lnTo>
                  <a:lnTo>
                    <a:pt x="207987" y="441960"/>
                  </a:lnTo>
                  <a:lnTo>
                    <a:pt x="215950" y="441960"/>
                  </a:lnTo>
                  <a:lnTo>
                    <a:pt x="218363" y="440690"/>
                  </a:lnTo>
                  <a:lnTo>
                    <a:pt x="219062" y="440690"/>
                  </a:lnTo>
                  <a:lnTo>
                    <a:pt x="219062" y="438150"/>
                  </a:lnTo>
                  <a:lnTo>
                    <a:pt x="219583" y="435610"/>
                  </a:lnTo>
                  <a:lnTo>
                    <a:pt x="224764" y="436880"/>
                  </a:lnTo>
                  <a:lnTo>
                    <a:pt x="227190" y="435610"/>
                  </a:lnTo>
                  <a:lnTo>
                    <a:pt x="229057" y="429539"/>
                  </a:lnTo>
                  <a:lnTo>
                    <a:pt x="219227" y="429539"/>
                  </a:lnTo>
                  <a:lnTo>
                    <a:pt x="219227" y="433070"/>
                  </a:lnTo>
                  <a:lnTo>
                    <a:pt x="218541" y="434086"/>
                  </a:lnTo>
                  <a:lnTo>
                    <a:pt x="218541" y="434340"/>
                  </a:lnTo>
                  <a:lnTo>
                    <a:pt x="218198" y="435610"/>
                  </a:lnTo>
                  <a:lnTo>
                    <a:pt x="217843" y="435610"/>
                  </a:lnTo>
                  <a:lnTo>
                    <a:pt x="218541" y="434340"/>
                  </a:lnTo>
                  <a:lnTo>
                    <a:pt x="218541" y="434086"/>
                  </a:lnTo>
                  <a:lnTo>
                    <a:pt x="218363" y="434340"/>
                  </a:lnTo>
                  <a:lnTo>
                    <a:pt x="217678" y="434340"/>
                  </a:lnTo>
                  <a:lnTo>
                    <a:pt x="217678" y="433070"/>
                  </a:lnTo>
                  <a:lnTo>
                    <a:pt x="219227" y="433070"/>
                  </a:lnTo>
                  <a:lnTo>
                    <a:pt x="219227" y="429539"/>
                  </a:lnTo>
                  <a:lnTo>
                    <a:pt x="217500" y="429539"/>
                  </a:lnTo>
                  <a:lnTo>
                    <a:pt x="217500" y="435610"/>
                  </a:lnTo>
                  <a:lnTo>
                    <a:pt x="217157" y="435610"/>
                  </a:lnTo>
                  <a:lnTo>
                    <a:pt x="217335" y="434340"/>
                  </a:lnTo>
                  <a:lnTo>
                    <a:pt x="217500" y="435610"/>
                  </a:lnTo>
                  <a:lnTo>
                    <a:pt x="217500" y="429539"/>
                  </a:lnTo>
                  <a:lnTo>
                    <a:pt x="209207" y="429539"/>
                  </a:lnTo>
                  <a:lnTo>
                    <a:pt x="209207" y="431800"/>
                  </a:lnTo>
                  <a:lnTo>
                    <a:pt x="208165" y="433070"/>
                  </a:lnTo>
                  <a:lnTo>
                    <a:pt x="208165" y="435610"/>
                  </a:lnTo>
                  <a:lnTo>
                    <a:pt x="207822" y="436880"/>
                  </a:lnTo>
                  <a:lnTo>
                    <a:pt x="207479" y="436880"/>
                  </a:lnTo>
                  <a:lnTo>
                    <a:pt x="207391" y="436562"/>
                  </a:lnTo>
                  <a:lnTo>
                    <a:pt x="207124" y="435610"/>
                  </a:lnTo>
                  <a:lnTo>
                    <a:pt x="208165" y="435610"/>
                  </a:lnTo>
                  <a:lnTo>
                    <a:pt x="208165" y="433070"/>
                  </a:lnTo>
                  <a:lnTo>
                    <a:pt x="208280" y="430530"/>
                  </a:lnTo>
                  <a:lnTo>
                    <a:pt x="208292" y="430288"/>
                  </a:lnTo>
                  <a:lnTo>
                    <a:pt x="208686" y="430530"/>
                  </a:lnTo>
                  <a:lnTo>
                    <a:pt x="209207" y="431800"/>
                  </a:lnTo>
                  <a:lnTo>
                    <a:pt x="209207" y="429539"/>
                  </a:lnTo>
                  <a:lnTo>
                    <a:pt x="208318" y="429539"/>
                  </a:lnTo>
                  <a:lnTo>
                    <a:pt x="207086" y="429539"/>
                  </a:lnTo>
                  <a:lnTo>
                    <a:pt x="202806" y="430530"/>
                  </a:lnTo>
                  <a:lnTo>
                    <a:pt x="200215" y="430530"/>
                  </a:lnTo>
                  <a:lnTo>
                    <a:pt x="200329" y="430098"/>
                  </a:lnTo>
                  <a:lnTo>
                    <a:pt x="200482" y="429539"/>
                  </a:lnTo>
                  <a:lnTo>
                    <a:pt x="200367" y="427875"/>
                  </a:lnTo>
                  <a:lnTo>
                    <a:pt x="200520" y="427875"/>
                  </a:lnTo>
                  <a:lnTo>
                    <a:pt x="204927" y="424180"/>
                  </a:lnTo>
                  <a:lnTo>
                    <a:pt x="202196" y="420370"/>
                  </a:lnTo>
                  <a:lnTo>
                    <a:pt x="198170" y="421487"/>
                  </a:lnTo>
                  <a:lnTo>
                    <a:pt x="197688" y="421487"/>
                  </a:lnTo>
                  <a:lnTo>
                    <a:pt x="197573" y="422135"/>
                  </a:lnTo>
                  <a:lnTo>
                    <a:pt x="197446" y="422821"/>
                  </a:lnTo>
                  <a:lnTo>
                    <a:pt x="197358" y="423316"/>
                  </a:lnTo>
                  <a:lnTo>
                    <a:pt x="197256" y="423913"/>
                  </a:lnTo>
                  <a:lnTo>
                    <a:pt x="197205" y="424180"/>
                  </a:lnTo>
                  <a:lnTo>
                    <a:pt x="196761" y="426720"/>
                  </a:lnTo>
                  <a:lnTo>
                    <a:pt x="194678" y="426720"/>
                  </a:lnTo>
                  <a:lnTo>
                    <a:pt x="192468" y="427875"/>
                  </a:lnTo>
                  <a:lnTo>
                    <a:pt x="192100" y="427875"/>
                  </a:lnTo>
                  <a:lnTo>
                    <a:pt x="194017" y="429158"/>
                  </a:lnTo>
                  <a:lnTo>
                    <a:pt x="194259" y="429158"/>
                  </a:lnTo>
                  <a:lnTo>
                    <a:pt x="192951" y="430530"/>
                  </a:lnTo>
                  <a:lnTo>
                    <a:pt x="192430" y="431800"/>
                  </a:lnTo>
                  <a:lnTo>
                    <a:pt x="192608" y="431800"/>
                  </a:lnTo>
                  <a:lnTo>
                    <a:pt x="191401" y="434340"/>
                  </a:lnTo>
                  <a:lnTo>
                    <a:pt x="191401" y="435610"/>
                  </a:lnTo>
                  <a:lnTo>
                    <a:pt x="188633" y="434340"/>
                  </a:lnTo>
                  <a:lnTo>
                    <a:pt x="188976" y="433070"/>
                  </a:lnTo>
                  <a:lnTo>
                    <a:pt x="185521" y="433070"/>
                  </a:lnTo>
                  <a:lnTo>
                    <a:pt x="185343" y="432638"/>
                  </a:lnTo>
                  <a:lnTo>
                    <a:pt x="185343" y="440690"/>
                  </a:lnTo>
                  <a:lnTo>
                    <a:pt x="185242" y="440867"/>
                  </a:lnTo>
                  <a:lnTo>
                    <a:pt x="183273" y="444500"/>
                  </a:lnTo>
                  <a:lnTo>
                    <a:pt x="181546" y="444500"/>
                  </a:lnTo>
                  <a:lnTo>
                    <a:pt x="180848" y="443230"/>
                  </a:lnTo>
                  <a:lnTo>
                    <a:pt x="183095" y="441960"/>
                  </a:lnTo>
                  <a:lnTo>
                    <a:pt x="185343" y="440690"/>
                  </a:lnTo>
                  <a:lnTo>
                    <a:pt x="185343" y="432638"/>
                  </a:lnTo>
                  <a:lnTo>
                    <a:pt x="185000" y="431800"/>
                  </a:lnTo>
                  <a:lnTo>
                    <a:pt x="190017" y="430530"/>
                  </a:lnTo>
                  <a:lnTo>
                    <a:pt x="189928" y="430098"/>
                  </a:lnTo>
                  <a:lnTo>
                    <a:pt x="189826" y="429539"/>
                  </a:lnTo>
                  <a:lnTo>
                    <a:pt x="189750" y="429158"/>
                  </a:lnTo>
                  <a:lnTo>
                    <a:pt x="189649" y="428612"/>
                  </a:lnTo>
                  <a:lnTo>
                    <a:pt x="189560" y="428167"/>
                  </a:lnTo>
                  <a:lnTo>
                    <a:pt x="189509" y="427875"/>
                  </a:lnTo>
                  <a:lnTo>
                    <a:pt x="196240" y="425450"/>
                  </a:lnTo>
                  <a:lnTo>
                    <a:pt x="193865" y="422821"/>
                  </a:lnTo>
                  <a:lnTo>
                    <a:pt x="192773" y="421640"/>
                  </a:lnTo>
                  <a:lnTo>
                    <a:pt x="195046" y="422821"/>
                  </a:lnTo>
                  <a:lnTo>
                    <a:pt x="195211" y="422821"/>
                  </a:lnTo>
                  <a:lnTo>
                    <a:pt x="195326" y="421487"/>
                  </a:lnTo>
                  <a:lnTo>
                    <a:pt x="195427" y="420370"/>
                  </a:lnTo>
                  <a:lnTo>
                    <a:pt x="195541" y="419100"/>
                  </a:lnTo>
                  <a:lnTo>
                    <a:pt x="201256" y="417830"/>
                  </a:lnTo>
                  <a:lnTo>
                    <a:pt x="200621" y="416560"/>
                  </a:lnTo>
                  <a:lnTo>
                    <a:pt x="199605" y="414528"/>
                  </a:lnTo>
                  <a:lnTo>
                    <a:pt x="199694" y="416560"/>
                  </a:lnTo>
                  <a:lnTo>
                    <a:pt x="193687" y="413956"/>
                  </a:lnTo>
                  <a:lnTo>
                    <a:pt x="193840" y="413956"/>
                  </a:lnTo>
                  <a:lnTo>
                    <a:pt x="194678" y="411480"/>
                  </a:lnTo>
                  <a:lnTo>
                    <a:pt x="196469" y="410159"/>
                  </a:lnTo>
                  <a:lnTo>
                    <a:pt x="198513" y="410159"/>
                  </a:lnTo>
                  <a:lnTo>
                    <a:pt x="199351" y="408940"/>
                  </a:lnTo>
                  <a:lnTo>
                    <a:pt x="199694" y="407670"/>
                  </a:lnTo>
                  <a:lnTo>
                    <a:pt x="200736" y="407670"/>
                  </a:lnTo>
                  <a:lnTo>
                    <a:pt x="201726" y="409867"/>
                  </a:lnTo>
                  <a:lnTo>
                    <a:pt x="201612" y="410159"/>
                  </a:lnTo>
                  <a:lnTo>
                    <a:pt x="201079" y="411480"/>
                  </a:lnTo>
                  <a:lnTo>
                    <a:pt x="199517" y="412750"/>
                  </a:lnTo>
                  <a:lnTo>
                    <a:pt x="199580" y="413956"/>
                  </a:lnTo>
                  <a:lnTo>
                    <a:pt x="204711" y="412750"/>
                  </a:lnTo>
                  <a:lnTo>
                    <a:pt x="205397" y="412750"/>
                  </a:lnTo>
                  <a:lnTo>
                    <a:pt x="204876" y="411480"/>
                  </a:lnTo>
                  <a:lnTo>
                    <a:pt x="203847" y="411480"/>
                  </a:lnTo>
                  <a:lnTo>
                    <a:pt x="202946" y="410159"/>
                  </a:lnTo>
                  <a:lnTo>
                    <a:pt x="203060" y="409867"/>
                  </a:lnTo>
                  <a:lnTo>
                    <a:pt x="203415" y="408940"/>
                  </a:lnTo>
                  <a:lnTo>
                    <a:pt x="203885" y="407670"/>
                  </a:lnTo>
                  <a:lnTo>
                    <a:pt x="204368" y="406400"/>
                  </a:lnTo>
                  <a:lnTo>
                    <a:pt x="206438" y="407670"/>
                  </a:lnTo>
                  <a:lnTo>
                    <a:pt x="206438" y="408940"/>
                  </a:lnTo>
                  <a:lnTo>
                    <a:pt x="205054" y="408940"/>
                  </a:lnTo>
                  <a:lnTo>
                    <a:pt x="205168" y="410603"/>
                  </a:lnTo>
                  <a:lnTo>
                    <a:pt x="206959" y="411480"/>
                  </a:lnTo>
                  <a:lnTo>
                    <a:pt x="210413" y="412750"/>
                  </a:lnTo>
                  <a:lnTo>
                    <a:pt x="213728" y="407670"/>
                  </a:lnTo>
                  <a:lnTo>
                    <a:pt x="214223" y="406908"/>
                  </a:lnTo>
                  <a:lnTo>
                    <a:pt x="216268" y="406857"/>
                  </a:lnTo>
                  <a:lnTo>
                    <a:pt x="215404" y="410781"/>
                  </a:lnTo>
                  <a:lnTo>
                    <a:pt x="219227" y="410781"/>
                  </a:lnTo>
                  <a:lnTo>
                    <a:pt x="228904" y="410781"/>
                  </a:lnTo>
                  <a:lnTo>
                    <a:pt x="229260" y="410260"/>
                  </a:lnTo>
                  <a:lnTo>
                    <a:pt x="228447" y="408368"/>
                  </a:lnTo>
                  <a:lnTo>
                    <a:pt x="228371" y="408190"/>
                  </a:lnTo>
                  <a:lnTo>
                    <a:pt x="228219" y="407847"/>
                  </a:lnTo>
                  <a:lnTo>
                    <a:pt x="225285" y="408368"/>
                  </a:lnTo>
                  <a:lnTo>
                    <a:pt x="223037" y="408190"/>
                  </a:lnTo>
                  <a:lnTo>
                    <a:pt x="224523" y="407149"/>
                  </a:lnTo>
                  <a:lnTo>
                    <a:pt x="224764" y="406984"/>
                  </a:lnTo>
                  <a:lnTo>
                    <a:pt x="222694" y="407149"/>
                  </a:lnTo>
                  <a:lnTo>
                    <a:pt x="221830" y="406641"/>
                  </a:lnTo>
                  <a:lnTo>
                    <a:pt x="222046" y="406285"/>
                  </a:lnTo>
                  <a:lnTo>
                    <a:pt x="222148" y="406120"/>
                  </a:lnTo>
                  <a:lnTo>
                    <a:pt x="223342" y="404215"/>
                  </a:lnTo>
                  <a:lnTo>
                    <a:pt x="223558" y="403872"/>
                  </a:lnTo>
                  <a:lnTo>
                    <a:pt x="222859" y="404215"/>
                  </a:lnTo>
                  <a:lnTo>
                    <a:pt x="218884" y="403352"/>
                  </a:lnTo>
                  <a:lnTo>
                    <a:pt x="218808" y="404215"/>
                  </a:lnTo>
                  <a:lnTo>
                    <a:pt x="218744" y="404901"/>
                  </a:lnTo>
                  <a:lnTo>
                    <a:pt x="217144" y="403809"/>
                  </a:lnTo>
                  <a:lnTo>
                    <a:pt x="217678" y="403517"/>
                  </a:lnTo>
                  <a:lnTo>
                    <a:pt x="216916" y="402894"/>
                  </a:lnTo>
                  <a:lnTo>
                    <a:pt x="216916" y="403936"/>
                  </a:lnTo>
                  <a:lnTo>
                    <a:pt x="216865" y="404215"/>
                  </a:lnTo>
                  <a:lnTo>
                    <a:pt x="216535" y="405676"/>
                  </a:lnTo>
                  <a:lnTo>
                    <a:pt x="215087" y="404558"/>
                  </a:lnTo>
                  <a:lnTo>
                    <a:pt x="215773" y="404558"/>
                  </a:lnTo>
                  <a:lnTo>
                    <a:pt x="216916" y="403936"/>
                  </a:lnTo>
                  <a:lnTo>
                    <a:pt x="216916" y="402894"/>
                  </a:lnTo>
                  <a:lnTo>
                    <a:pt x="216636" y="402653"/>
                  </a:lnTo>
                  <a:lnTo>
                    <a:pt x="216115" y="401104"/>
                  </a:lnTo>
                  <a:lnTo>
                    <a:pt x="213004" y="402488"/>
                  </a:lnTo>
                  <a:lnTo>
                    <a:pt x="213639" y="403529"/>
                  </a:lnTo>
                  <a:lnTo>
                    <a:pt x="213347" y="403174"/>
                  </a:lnTo>
                  <a:lnTo>
                    <a:pt x="212953" y="403440"/>
                  </a:lnTo>
                  <a:lnTo>
                    <a:pt x="211886" y="403313"/>
                  </a:lnTo>
                  <a:lnTo>
                    <a:pt x="211886" y="406971"/>
                  </a:lnTo>
                  <a:lnTo>
                    <a:pt x="208508" y="407670"/>
                  </a:lnTo>
                  <a:lnTo>
                    <a:pt x="211099" y="406400"/>
                  </a:lnTo>
                  <a:lnTo>
                    <a:pt x="211226" y="406336"/>
                  </a:lnTo>
                  <a:lnTo>
                    <a:pt x="210934" y="406984"/>
                  </a:lnTo>
                  <a:lnTo>
                    <a:pt x="211886" y="406971"/>
                  </a:lnTo>
                  <a:lnTo>
                    <a:pt x="211886" y="403313"/>
                  </a:lnTo>
                  <a:lnTo>
                    <a:pt x="206260" y="402590"/>
                  </a:lnTo>
                  <a:lnTo>
                    <a:pt x="207302" y="400050"/>
                  </a:lnTo>
                  <a:lnTo>
                    <a:pt x="207822" y="398780"/>
                  </a:lnTo>
                  <a:lnTo>
                    <a:pt x="210591" y="396240"/>
                  </a:lnTo>
                  <a:lnTo>
                    <a:pt x="212483" y="393700"/>
                  </a:lnTo>
                  <a:lnTo>
                    <a:pt x="208165" y="393700"/>
                  </a:lnTo>
                  <a:lnTo>
                    <a:pt x="207733" y="394970"/>
                  </a:lnTo>
                  <a:lnTo>
                    <a:pt x="207479" y="394970"/>
                  </a:lnTo>
                  <a:lnTo>
                    <a:pt x="207479" y="396240"/>
                  </a:lnTo>
                  <a:lnTo>
                    <a:pt x="207302" y="396240"/>
                  </a:lnTo>
                  <a:lnTo>
                    <a:pt x="207416" y="395871"/>
                  </a:lnTo>
                  <a:lnTo>
                    <a:pt x="207479" y="396240"/>
                  </a:lnTo>
                  <a:lnTo>
                    <a:pt x="207479" y="394970"/>
                  </a:lnTo>
                  <a:lnTo>
                    <a:pt x="207302" y="394970"/>
                  </a:lnTo>
                  <a:lnTo>
                    <a:pt x="211620" y="386080"/>
                  </a:lnTo>
                  <a:lnTo>
                    <a:pt x="202463" y="389890"/>
                  </a:lnTo>
                  <a:lnTo>
                    <a:pt x="197789" y="392430"/>
                  </a:lnTo>
                  <a:lnTo>
                    <a:pt x="195541" y="392430"/>
                  </a:lnTo>
                  <a:lnTo>
                    <a:pt x="192214" y="389102"/>
                  </a:lnTo>
                  <a:lnTo>
                    <a:pt x="192214" y="422821"/>
                  </a:lnTo>
                  <a:lnTo>
                    <a:pt x="190690" y="422821"/>
                  </a:lnTo>
                  <a:lnTo>
                    <a:pt x="190627" y="422313"/>
                  </a:lnTo>
                  <a:lnTo>
                    <a:pt x="190512" y="421487"/>
                  </a:lnTo>
                  <a:lnTo>
                    <a:pt x="191490" y="421487"/>
                  </a:lnTo>
                  <a:lnTo>
                    <a:pt x="192214" y="422821"/>
                  </a:lnTo>
                  <a:lnTo>
                    <a:pt x="192214" y="389102"/>
                  </a:lnTo>
                  <a:lnTo>
                    <a:pt x="191744" y="388620"/>
                  </a:lnTo>
                  <a:lnTo>
                    <a:pt x="191414" y="390994"/>
                  </a:lnTo>
                  <a:lnTo>
                    <a:pt x="190525" y="392214"/>
                  </a:lnTo>
                  <a:lnTo>
                    <a:pt x="190525" y="415290"/>
                  </a:lnTo>
                  <a:lnTo>
                    <a:pt x="188976" y="417830"/>
                  </a:lnTo>
                  <a:lnTo>
                    <a:pt x="180682" y="419100"/>
                  </a:lnTo>
                  <a:lnTo>
                    <a:pt x="184111" y="421487"/>
                  </a:lnTo>
                  <a:lnTo>
                    <a:pt x="185191" y="422135"/>
                  </a:lnTo>
                  <a:lnTo>
                    <a:pt x="188798" y="424180"/>
                  </a:lnTo>
                  <a:lnTo>
                    <a:pt x="183616" y="426720"/>
                  </a:lnTo>
                  <a:lnTo>
                    <a:pt x="184912" y="425450"/>
                  </a:lnTo>
                  <a:lnTo>
                    <a:pt x="186207" y="424180"/>
                  </a:lnTo>
                  <a:lnTo>
                    <a:pt x="181660" y="423316"/>
                  </a:lnTo>
                  <a:lnTo>
                    <a:pt x="184200" y="422821"/>
                  </a:lnTo>
                  <a:lnTo>
                    <a:pt x="183718" y="422821"/>
                  </a:lnTo>
                  <a:lnTo>
                    <a:pt x="180682" y="419100"/>
                  </a:lnTo>
                  <a:lnTo>
                    <a:pt x="180505" y="419100"/>
                  </a:lnTo>
                  <a:lnTo>
                    <a:pt x="180505" y="425450"/>
                  </a:lnTo>
                  <a:lnTo>
                    <a:pt x="179120" y="425056"/>
                  </a:lnTo>
                  <a:lnTo>
                    <a:pt x="179120" y="434340"/>
                  </a:lnTo>
                  <a:lnTo>
                    <a:pt x="178777" y="435610"/>
                  </a:lnTo>
                  <a:lnTo>
                    <a:pt x="177914" y="435610"/>
                  </a:lnTo>
                  <a:lnTo>
                    <a:pt x="177215" y="434340"/>
                  </a:lnTo>
                  <a:lnTo>
                    <a:pt x="176352" y="434340"/>
                  </a:lnTo>
                  <a:lnTo>
                    <a:pt x="176009" y="433070"/>
                  </a:lnTo>
                  <a:lnTo>
                    <a:pt x="177736" y="433070"/>
                  </a:lnTo>
                  <a:lnTo>
                    <a:pt x="179120" y="434340"/>
                  </a:lnTo>
                  <a:lnTo>
                    <a:pt x="179120" y="425056"/>
                  </a:lnTo>
                  <a:lnTo>
                    <a:pt x="176403" y="424256"/>
                  </a:lnTo>
                  <a:lnTo>
                    <a:pt x="176695" y="424180"/>
                  </a:lnTo>
                  <a:lnTo>
                    <a:pt x="176606" y="423913"/>
                  </a:lnTo>
                  <a:lnTo>
                    <a:pt x="176517" y="423672"/>
                  </a:lnTo>
                  <a:lnTo>
                    <a:pt x="176136" y="422630"/>
                  </a:lnTo>
                  <a:lnTo>
                    <a:pt x="176136" y="424307"/>
                  </a:lnTo>
                  <a:lnTo>
                    <a:pt x="174447" y="429412"/>
                  </a:lnTo>
                  <a:lnTo>
                    <a:pt x="174447" y="438150"/>
                  </a:lnTo>
                  <a:lnTo>
                    <a:pt x="171170" y="441960"/>
                  </a:lnTo>
                  <a:lnTo>
                    <a:pt x="170129" y="441960"/>
                  </a:lnTo>
                  <a:lnTo>
                    <a:pt x="169240" y="440867"/>
                  </a:lnTo>
                  <a:lnTo>
                    <a:pt x="169443" y="440690"/>
                  </a:lnTo>
                  <a:lnTo>
                    <a:pt x="169951" y="438150"/>
                  </a:lnTo>
                  <a:lnTo>
                    <a:pt x="169786" y="436880"/>
                  </a:lnTo>
                  <a:lnTo>
                    <a:pt x="173418" y="438150"/>
                  </a:lnTo>
                  <a:lnTo>
                    <a:pt x="174447" y="438150"/>
                  </a:lnTo>
                  <a:lnTo>
                    <a:pt x="174447" y="429412"/>
                  </a:lnTo>
                  <a:lnTo>
                    <a:pt x="174447" y="429158"/>
                  </a:lnTo>
                  <a:lnTo>
                    <a:pt x="170942" y="429158"/>
                  </a:lnTo>
                  <a:lnTo>
                    <a:pt x="168567" y="428142"/>
                  </a:lnTo>
                  <a:lnTo>
                    <a:pt x="168567" y="441325"/>
                  </a:lnTo>
                  <a:lnTo>
                    <a:pt x="168363" y="441667"/>
                  </a:lnTo>
                  <a:lnTo>
                    <a:pt x="168059" y="441960"/>
                  </a:lnTo>
                  <a:lnTo>
                    <a:pt x="168567" y="441325"/>
                  </a:lnTo>
                  <a:lnTo>
                    <a:pt x="168567" y="428142"/>
                  </a:lnTo>
                  <a:lnTo>
                    <a:pt x="167970" y="427875"/>
                  </a:lnTo>
                  <a:lnTo>
                    <a:pt x="168338" y="427875"/>
                  </a:lnTo>
                  <a:lnTo>
                    <a:pt x="170878" y="425450"/>
                  </a:lnTo>
                  <a:lnTo>
                    <a:pt x="171818" y="423913"/>
                  </a:lnTo>
                  <a:lnTo>
                    <a:pt x="169405" y="422313"/>
                  </a:lnTo>
                  <a:lnTo>
                    <a:pt x="171742" y="421487"/>
                  </a:lnTo>
                  <a:lnTo>
                    <a:pt x="173329" y="421487"/>
                  </a:lnTo>
                  <a:lnTo>
                    <a:pt x="171818" y="423913"/>
                  </a:lnTo>
                  <a:lnTo>
                    <a:pt x="170878" y="425450"/>
                  </a:lnTo>
                  <a:lnTo>
                    <a:pt x="172199" y="424180"/>
                  </a:lnTo>
                  <a:lnTo>
                    <a:pt x="170980" y="425450"/>
                  </a:lnTo>
                  <a:lnTo>
                    <a:pt x="176136" y="424307"/>
                  </a:lnTo>
                  <a:lnTo>
                    <a:pt x="176136" y="422630"/>
                  </a:lnTo>
                  <a:lnTo>
                    <a:pt x="175310" y="420370"/>
                  </a:lnTo>
                  <a:lnTo>
                    <a:pt x="176009" y="420370"/>
                  </a:lnTo>
                  <a:lnTo>
                    <a:pt x="176352" y="419100"/>
                  </a:lnTo>
                  <a:lnTo>
                    <a:pt x="177215" y="424180"/>
                  </a:lnTo>
                  <a:lnTo>
                    <a:pt x="179781" y="423672"/>
                  </a:lnTo>
                  <a:lnTo>
                    <a:pt x="179882" y="423913"/>
                  </a:lnTo>
                  <a:lnTo>
                    <a:pt x="179984" y="424180"/>
                  </a:lnTo>
                  <a:lnTo>
                    <a:pt x="180505" y="425450"/>
                  </a:lnTo>
                  <a:lnTo>
                    <a:pt x="180505" y="419100"/>
                  </a:lnTo>
                  <a:lnTo>
                    <a:pt x="177050" y="419100"/>
                  </a:lnTo>
                  <a:lnTo>
                    <a:pt x="177660" y="418350"/>
                  </a:lnTo>
                  <a:lnTo>
                    <a:pt x="168973" y="418350"/>
                  </a:lnTo>
                  <a:lnTo>
                    <a:pt x="168973" y="422465"/>
                  </a:lnTo>
                  <a:lnTo>
                    <a:pt x="167932" y="422821"/>
                  </a:lnTo>
                  <a:lnTo>
                    <a:pt x="168935" y="422465"/>
                  </a:lnTo>
                  <a:lnTo>
                    <a:pt x="168859" y="422313"/>
                  </a:lnTo>
                  <a:lnTo>
                    <a:pt x="168973" y="422465"/>
                  </a:lnTo>
                  <a:lnTo>
                    <a:pt x="168973" y="418350"/>
                  </a:lnTo>
                  <a:lnTo>
                    <a:pt x="168173" y="418350"/>
                  </a:lnTo>
                  <a:lnTo>
                    <a:pt x="168097" y="419100"/>
                  </a:lnTo>
                  <a:lnTo>
                    <a:pt x="167957" y="420509"/>
                  </a:lnTo>
                  <a:lnTo>
                    <a:pt x="167881" y="421284"/>
                  </a:lnTo>
                  <a:lnTo>
                    <a:pt x="167881" y="420370"/>
                  </a:lnTo>
                  <a:lnTo>
                    <a:pt x="167360" y="419100"/>
                  </a:lnTo>
                  <a:lnTo>
                    <a:pt x="168173" y="418350"/>
                  </a:lnTo>
                  <a:lnTo>
                    <a:pt x="168224" y="417830"/>
                  </a:lnTo>
                  <a:lnTo>
                    <a:pt x="166154" y="417830"/>
                  </a:lnTo>
                  <a:lnTo>
                    <a:pt x="165468" y="417233"/>
                  </a:lnTo>
                  <a:lnTo>
                    <a:pt x="165468" y="441960"/>
                  </a:lnTo>
                  <a:lnTo>
                    <a:pt x="165112" y="441960"/>
                  </a:lnTo>
                  <a:lnTo>
                    <a:pt x="164998" y="441667"/>
                  </a:lnTo>
                  <a:lnTo>
                    <a:pt x="164592" y="440690"/>
                  </a:lnTo>
                  <a:lnTo>
                    <a:pt x="165112" y="440690"/>
                  </a:lnTo>
                  <a:lnTo>
                    <a:pt x="165163" y="440867"/>
                  </a:lnTo>
                  <a:lnTo>
                    <a:pt x="165277" y="441274"/>
                  </a:lnTo>
                  <a:lnTo>
                    <a:pt x="165379" y="441667"/>
                  </a:lnTo>
                  <a:lnTo>
                    <a:pt x="165468" y="441960"/>
                  </a:lnTo>
                  <a:lnTo>
                    <a:pt x="165468" y="417233"/>
                  </a:lnTo>
                  <a:lnTo>
                    <a:pt x="164084" y="416001"/>
                  </a:lnTo>
                  <a:lnTo>
                    <a:pt x="164084" y="422135"/>
                  </a:lnTo>
                  <a:lnTo>
                    <a:pt x="163144" y="422821"/>
                  </a:lnTo>
                  <a:lnTo>
                    <a:pt x="162255" y="422821"/>
                  </a:lnTo>
                  <a:lnTo>
                    <a:pt x="161137" y="424014"/>
                  </a:lnTo>
                  <a:lnTo>
                    <a:pt x="161137" y="439420"/>
                  </a:lnTo>
                  <a:lnTo>
                    <a:pt x="158457" y="440321"/>
                  </a:lnTo>
                  <a:lnTo>
                    <a:pt x="158457" y="454660"/>
                  </a:lnTo>
                  <a:lnTo>
                    <a:pt x="156921" y="455561"/>
                  </a:lnTo>
                  <a:lnTo>
                    <a:pt x="157162" y="454660"/>
                  </a:lnTo>
                  <a:lnTo>
                    <a:pt x="158457" y="454660"/>
                  </a:lnTo>
                  <a:lnTo>
                    <a:pt x="158457" y="440321"/>
                  </a:lnTo>
                  <a:lnTo>
                    <a:pt x="157340" y="440690"/>
                  </a:lnTo>
                  <a:lnTo>
                    <a:pt x="153708" y="439420"/>
                  </a:lnTo>
                  <a:lnTo>
                    <a:pt x="153009" y="439661"/>
                  </a:lnTo>
                  <a:lnTo>
                    <a:pt x="153009" y="468630"/>
                  </a:lnTo>
                  <a:lnTo>
                    <a:pt x="152920" y="469303"/>
                  </a:lnTo>
                  <a:lnTo>
                    <a:pt x="152844" y="469900"/>
                  </a:lnTo>
                  <a:lnTo>
                    <a:pt x="152666" y="471170"/>
                  </a:lnTo>
                  <a:lnTo>
                    <a:pt x="152323" y="471170"/>
                  </a:lnTo>
                  <a:lnTo>
                    <a:pt x="152146" y="472440"/>
                  </a:lnTo>
                  <a:lnTo>
                    <a:pt x="151282" y="472440"/>
                  </a:lnTo>
                  <a:lnTo>
                    <a:pt x="151625" y="469900"/>
                  </a:lnTo>
                  <a:lnTo>
                    <a:pt x="151714" y="469303"/>
                  </a:lnTo>
                  <a:lnTo>
                    <a:pt x="153009" y="468630"/>
                  </a:lnTo>
                  <a:lnTo>
                    <a:pt x="153009" y="439661"/>
                  </a:lnTo>
                  <a:lnTo>
                    <a:pt x="149898" y="440690"/>
                  </a:lnTo>
                  <a:lnTo>
                    <a:pt x="149555" y="440690"/>
                  </a:lnTo>
                  <a:lnTo>
                    <a:pt x="149034" y="439420"/>
                  </a:lnTo>
                  <a:lnTo>
                    <a:pt x="148348" y="440436"/>
                  </a:lnTo>
                  <a:lnTo>
                    <a:pt x="148348" y="497497"/>
                  </a:lnTo>
                  <a:lnTo>
                    <a:pt x="145923" y="498055"/>
                  </a:lnTo>
                  <a:lnTo>
                    <a:pt x="145923" y="516890"/>
                  </a:lnTo>
                  <a:lnTo>
                    <a:pt x="145542" y="517067"/>
                  </a:lnTo>
                  <a:lnTo>
                    <a:pt x="145542" y="533311"/>
                  </a:lnTo>
                  <a:lnTo>
                    <a:pt x="144907" y="533311"/>
                  </a:lnTo>
                  <a:lnTo>
                    <a:pt x="144830" y="533590"/>
                  </a:lnTo>
                  <a:lnTo>
                    <a:pt x="144716" y="534035"/>
                  </a:lnTo>
                  <a:lnTo>
                    <a:pt x="144538" y="534670"/>
                  </a:lnTo>
                  <a:lnTo>
                    <a:pt x="144246" y="534403"/>
                  </a:lnTo>
                  <a:lnTo>
                    <a:pt x="144246" y="544703"/>
                  </a:lnTo>
                  <a:lnTo>
                    <a:pt x="143675" y="546100"/>
                  </a:lnTo>
                  <a:lnTo>
                    <a:pt x="138836" y="546100"/>
                  </a:lnTo>
                  <a:lnTo>
                    <a:pt x="138836" y="543560"/>
                  </a:lnTo>
                  <a:lnTo>
                    <a:pt x="139179" y="543560"/>
                  </a:lnTo>
                  <a:lnTo>
                    <a:pt x="139712" y="544703"/>
                  </a:lnTo>
                  <a:lnTo>
                    <a:pt x="139877" y="543560"/>
                  </a:lnTo>
                  <a:lnTo>
                    <a:pt x="141427" y="543560"/>
                  </a:lnTo>
                  <a:lnTo>
                    <a:pt x="141427" y="544703"/>
                  </a:lnTo>
                  <a:lnTo>
                    <a:pt x="144246" y="544703"/>
                  </a:lnTo>
                  <a:lnTo>
                    <a:pt x="144246" y="534403"/>
                  </a:lnTo>
                  <a:lnTo>
                    <a:pt x="143078" y="533311"/>
                  </a:lnTo>
                  <a:lnTo>
                    <a:pt x="144894" y="533311"/>
                  </a:lnTo>
                  <a:lnTo>
                    <a:pt x="144932" y="532218"/>
                  </a:lnTo>
                  <a:lnTo>
                    <a:pt x="145542" y="533311"/>
                  </a:lnTo>
                  <a:lnTo>
                    <a:pt x="145542" y="517067"/>
                  </a:lnTo>
                  <a:lnTo>
                    <a:pt x="145237" y="517207"/>
                  </a:lnTo>
                  <a:lnTo>
                    <a:pt x="145237" y="530860"/>
                  </a:lnTo>
                  <a:lnTo>
                    <a:pt x="144945" y="531914"/>
                  </a:lnTo>
                  <a:lnTo>
                    <a:pt x="145059" y="529590"/>
                  </a:lnTo>
                  <a:lnTo>
                    <a:pt x="145237" y="530860"/>
                  </a:lnTo>
                  <a:lnTo>
                    <a:pt x="145237" y="517207"/>
                  </a:lnTo>
                  <a:lnTo>
                    <a:pt x="143154" y="518160"/>
                  </a:lnTo>
                  <a:lnTo>
                    <a:pt x="142468" y="518160"/>
                  </a:lnTo>
                  <a:lnTo>
                    <a:pt x="143154" y="516890"/>
                  </a:lnTo>
                  <a:lnTo>
                    <a:pt x="145923" y="516890"/>
                  </a:lnTo>
                  <a:lnTo>
                    <a:pt x="145923" y="498055"/>
                  </a:lnTo>
                  <a:lnTo>
                    <a:pt x="142582" y="498805"/>
                  </a:lnTo>
                  <a:lnTo>
                    <a:pt x="145757" y="497840"/>
                  </a:lnTo>
                  <a:lnTo>
                    <a:pt x="147129" y="496570"/>
                  </a:lnTo>
                  <a:lnTo>
                    <a:pt x="146786" y="495300"/>
                  </a:lnTo>
                  <a:lnTo>
                    <a:pt x="147650" y="495300"/>
                  </a:lnTo>
                  <a:lnTo>
                    <a:pt x="147129" y="496570"/>
                  </a:lnTo>
                  <a:lnTo>
                    <a:pt x="148348" y="497497"/>
                  </a:lnTo>
                  <a:lnTo>
                    <a:pt x="148348" y="440436"/>
                  </a:lnTo>
                  <a:lnTo>
                    <a:pt x="148336" y="468541"/>
                  </a:lnTo>
                  <a:lnTo>
                    <a:pt x="146786" y="468541"/>
                  </a:lnTo>
                  <a:lnTo>
                    <a:pt x="146900" y="469900"/>
                  </a:lnTo>
                  <a:lnTo>
                    <a:pt x="147015" y="471170"/>
                  </a:lnTo>
                  <a:lnTo>
                    <a:pt x="147129" y="472440"/>
                  </a:lnTo>
                  <a:lnTo>
                    <a:pt x="146100" y="472440"/>
                  </a:lnTo>
                  <a:lnTo>
                    <a:pt x="146100" y="473710"/>
                  </a:lnTo>
                  <a:lnTo>
                    <a:pt x="145237" y="473710"/>
                  </a:lnTo>
                  <a:lnTo>
                    <a:pt x="145237" y="486410"/>
                  </a:lnTo>
                  <a:lnTo>
                    <a:pt x="144018" y="488950"/>
                  </a:lnTo>
                  <a:lnTo>
                    <a:pt x="144018" y="491490"/>
                  </a:lnTo>
                  <a:lnTo>
                    <a:pt x="145237" y="491490"/>
                  </a:lnTo>
                  <a:lnTo>
                    <a:pt x="144716" y="492760"/>
                  </a:lnTo>
                  <a:lnTo>
                    <a:pt x="144018" y="492760"/>
                  </a:lnTo>
                  <a:lnTo>
                    <a:pt x="142290" y="492163"/>
                  </a:lnTo>
                  <a:lnTo>
                    <a:pt x="142290" y="495300"/>
                  </a:lnTo>
                  <a:lnTo>
                    <a:pt x="142227" y="495642"/>
                  </a:lnTo>
                  <a:lnTo>
                    <a:pt x="141617" y="499021"/>
                  </a:lnTo>
                  <a:lnTo>
                    <a:pt x="141401" y="499021"/>
                  </a:lnTo>
                  <a:lnTo>
                    <a:pt x="141338" y="538391"/>
                  </a:lnTo>
                  <a:lnTo>
                    <a:pt x="140169" y="539610"/>
                  </a:lnTo>
                  <a:lnTo>
                    <a:pt x="139979" y="539610"/>
                  </a:lnTo>
                  <a:lnTo>
                    <a:pt x="139903" y="539470"/>
                  </a:lnTo>
                  <a:lnTo>
                    <a:pt x="139814" y="539318"/>
                  </a:lnTo>
                  <a:lnTo>
                    <a:pt x="139700" y="539115"/>
                  </a:lnTo>
                  <a:lnTo>
                    <a:pt x="139306" y="538391"/>
                  </a:lnTo>
                  <a:lnTo>
                    <a:pt x="137706" y="538391"/>
                  </a:lnTo>
                  <a:lnTo>
                    <a:pt x="138836" y="537210"/>
                  </a:lnTo>
                  <a:lnTo>
                    <a:pt x="139928" y="536054"/>
                  </a:lnTo>
                  <a:lnTo>
                    <a:pt x="140563" y="537210"/>
                  </a:lnTo>
                  <a:lnTo>
                    <a:pt x="139763" y="538391"/>
                  </a:lnTo>
                  <a:lnTo>
                    <a:pt x="141338" y="538391"/>
                  </a:lnTo>
                  <a:lnTo>
                    <a:pt x="141338" y="499059"/>
                  </a:lnTo>
                  <a:lnTo>
                    <a:pt x="141224" y="533311"/>
                  </a:lnTo>
                  <a:lnTo>
                    <a:pt x="140398" y="534670"/>
                  </a:lnTo>
                  <a:lnTo>
                    <a:pt x="138277" y="533107"/>
                  </a:lnTo>
                  <a:lnTo>
                    <a:pt x="138264" y="532968"/>
                  </a:lnTo>
                  <a:lnTo>
                    <a:pt x="138150" y="532130"/>
                  </a:lnTo>
                  <a:lnTo>
                    <a:pt x="140411" y="533311"/>
                  </a:lnTo>
                  <a:lnTo>
                    <a:pt x="141224" y="533311"/>
                  </a:lnTo>
                  <a:lnTo>
                    <a:pt x="141224" y="499122"/>
                  </a:lnTo>
                  <a:lnTo>
                    <a:pt x="139128" y="500265"/>
                  </a:lnTo>
                  <a:lnTo>
                    <a:pt x="136588" y="501650"/>
                  </a:lnTo>
                  <a:lnTo>
                    <a:pt x="137337" y="500265"/>
                  </a:lnTo>
                  <a:lnTo>
                    <a:pt x="139115" y="500265"/>
                  </a:lnTo>
                  <a:lnTo>
                    <a:pt x="138442" y="499021"/>
                  </a:lnTo>
                  <a:lnTo>
                    <a:pt x="135216" y="499021"/>
                  </a:lnTo>
                  <a:lnTo>
                    <a:pt x="135280" y="498589"/>
                  </a:lnTo>
                  <a:lnTo>
                    <a:pt x="135382" y="497840"/>
                  </a:lnTo>
                  <a:lnTo>
                    <a:pt x="138315" y="497840"/>
                  </a:lnTo>
                  <a:lnTo>
                    <a:pt x="139877" y="496570"/>
                  </a:lnTo>
                  <a:lnTo>
                    <a:pt x="141427" y="496570"/>
                  </a:lnTo>
                  <a:lnTo>
                    <a:pt x="142290" y="495300"/>
                  </a:lnTo>
                  <a:lnTo>
                    <a:pt x="142290" y="492163"/>
                  </a:lnTo>
                  <a:lnTo>
                    <a:pt x="140398" y="491490"/>
                  </a:lnTo>
                  <a:lnTo>
                    <a:pt x="140906" y="490220"/>
                  </a:lnTo>
                  <a:lnTo>
                    <a:pt x="141947" y="487680"/>
                  </a:lnTo>
                  <a:lnTo>
                    <a:pt x="145237" y="486410"/>
                  </a:lnTo>
                  <a:lnTo>
                    <a:pt x="145237" y="473710"/>
                  </a:lnTo>
                  <a:lnTo>
                    <a:pt x="141084" y="473710"/>
                  </a:lnTo>
                  <a:lnTo>
                    <a:pt x="141084" y="481330"/>
                  </a:lnTo>
                  <a:lnTo>
                    <a:pt x="139700" y="482600"/>
                  </a:lnTo>
                  <a:lnTo>
                    <a:pt x="138658" y="483870"/>
                  </a:lnTo>
                  <a:lnTo>
                    <a:pt x="138658" y="482600"/>
                  </a:lnTo>
                  <a:lnTo>
                    <a:pt x="139179" y="481330"/>
                  </a:lnTo>
                  <a:lnTo>
                    <a:pt x="141084" y="481330"/>
                  </a:lnTo>
                  <a:lnTo>
                    <a:pt x="141084" y="473710"/>
                  </a:lnTo>
                  <a:lnTo>
                    <a:pt x="137452" y="473710"/>
                  </a:lnTo>
                  <a:lnTo>
                    <a:pt x="137452" y="474980"/>
                  </a:lnTo>
                  <a:lnTo>
                    <a:pt x="135547" y="476250"/>
                  </a:lnTo>
                  <a:lnTo>
                    <a:pt x="135039" y="476250"/>
                  </a:lnTo>
                  <a:lnTo>
                    <a:pt x="134975" y="475805"/>
                  </a:lnTo>
                  <a:lnTo>
                    <a:pt x="134861" y="474980"/>
                  </a:lnTo>
                  <a:lnTo>
                    <a:pt x="135902" y="473710"/>
                  </a:lnTo>
                  <a:lnTo>
                    <a:pt x="137452" y="474980"/>
                  </a:lnTo>
                  <a:lnTo>
                    <a:pt x="137452" y="473710"/>
                  </a:lnTo>
                  <a:lnTo>
                    <a:pt x="136956" y="471170"/>
                  </a:lnTo>
                  <a:lnTo>
                    <a:pt x="141554" y="469900"/>
                  </a:lnTo>
                  <a:lnTo>
                    <a:pt x="148170" y="467360"/>
                  </a:lnTo>
                  <a:lnTo>
                    <a:pt x="148297" y="468274"/>
                  </a:lnTo>
                  <a:lnTo>
                    <a:pt x="148336" y="468541"/>
                  </a:lnTo>
                  <a:lnTo>
                    <a:pt x="148336" y="440448"/>
                  </a:lnTo>
                  <a:lnTo>
                    <a:pt x="148170" y="440690"/>
                  </a:lnTo>
                  <a:lnTo>
                    <a:pt x="148005" y="440690"/>
                  </a:lnTo>
                  <a:lnTo>
                    <a:pt x="147485" y="439420"/>
                  </a:lnTo>
                  <a:lnTo>
                    <a:pt x="148170" y="439420"/>
                  </a:lnTo>
                  <a:lnTo>
                    <a:pt x="148170" y="438150"/>
                  </a:lnTo>
                  <a:lnTo>
                    <a:pt x="147675" y="437438"/>
                  </a:lnTo>
                  <a:lnTo>
                    <a:pt x="147485" y="437146"/>
                  </a:lnTo>
                  <a:lnTo>
                    <a:pt x="147307" y="436880"/>
                  </a:lnTo>
                  <a:lnTo>
                    <a:pt x="147485" y="436880"/>
                  </a:lnTo>
                  <a:lnTo>
                    <a:pt x="147828" y="436880"/>
                  </a:lnTo>
                  <a:lnTo>
                    <a:pt x="148348" y="435610"/>
                  </a:lnTo>
                  <a:lnTo>
                    <a:pt x="148005" y="434340"/>
                  </a:lnTo>
                  <a:lnTo>
                    <a:pt x="149733" y="433070"/>
                  </a:lnTo>
                  <a:lnTo>
                    <a:pt x="146100" y="430530"/>
                  </a:lnTo>
                  <a:lnTo>
                    <a:pt x="144868" y="429399"/>
                  </a:lnTo>
                  <a:lnTo>
                    <a:pt x="153187" y="430530"/>
                  </a:lnTo>
                  <a:lnTo>
                    <a:pt x="155257" y="433070"/>
                  </a:lnTo>
                  <a:lnTo>
                    <a:pt x="151625" y="436880"/>
                  </a:lnTo>
                  <a:lnTo>
                    <a:pt x="158546" y="438150"/>
                  </a:lnTo>
                  <a:lnTo>
                    <a:pt x="161137" y="439420"/>
                  </a:lnTo>
                  <a:lnTo>
                    <a:pt x="161137" y="424014"/>
                  </a:lnTo>
                  <a:lnTo>
                    <a:pt x="160972" y="424180"/>
                  </a:lnTo>
                  <a:lnTo>
                    <a:pt x="160274" y="424180"/>
                  </a:lnTo>
                  <a:lnTo>
                    <a:pt x="159753" y="425450"/>
                  </a:lnTo>
                  <a:lnTo>
                    <a:pt x="158889" y="425450"/>
                  </a:lnTo>
                  <a:lnTo>
                    <a:pt x="158889" y="430530"/>
                  </a:lnTo>
                  <a:lnTo>
                    <a:pt x="158889" y="431800"/>
                  </a:lnTo>
                  <a:lnTo>
                    <a:pt x="158203" y="430530"/>
                  </a:lnTo>
                  <a:lnTo>
                    <a:pt x="157683" y="431800"/>
                  </a:lnTo>
                  <a:lnTo>
                    <a:pt x="157810" y="430860"/>
                  </a:lnTo>
                  <a:lnTo>
                    <a:pt x="157861" y="430530"/>
                  </a:lnTo>
                  <a:lnTo>
                    <a:pt x="158203" y="430530"/>
                  </a:lnTo>
                  <a:lnTo>
                    <a:pt x="158889" y="430530"/>
                  </a:lnTo>
                  <a:lnTo>
                    <a:pt x="158889" y="425450"/>
                  </a:lnTo>
                  <a:lnTo>
                    <a:pt x="158724" y="425450"/>
                  </a:lnTo>
                  <a:lnTo>
                    <a:pt x="159232" y="424180"/>
                  </a:lnTo>
                  <a:lnTo>
                    <a:pt x="160274" y="424180"/>
                  </a:lnTo>
                  <a:lnTo>
                    <a:pt x="160350" y="423913"/>
                  </a:lnTo>
                  <a:lnTo>
                    <a:pt x="160413" y="423672"/>
                  </a:lnTo>
                  <a:lnTo>
                    <a:pt x="160502" y="423316"/>
                  </a:lnTo>
                  <a:lnTo>
                    <a:pt x="160553" y="423164"/>
                  </a:lnTo>
                  <a:lnTo>
                    <a:pt x="160642" y="422821"/>
                  </a:lnTo>
                  <a:lnTo>
                    <a:pt x="162687" y="421640"/>
                  </a:lnTo>
                  <a:lnTo>
                    <a:pt x="164084" y="422135"/>
                  </a:lnTo>
                  <a:lnTo>
                    <a:pt x="164084" y="416001"/>
                  </a:lnTo>
                  <a:lnTo>
                    <a:pt x="161772" y="413956"/>
                  </a:lnTo>
                  <a:lnTo>
                    <a:pt x="165722" y="413956"/>
                  </a:lnTo>
                  <a:lnTo>
                    <a:pt x="169951" y="416560"/>
                  </a:lnTo>
                  <a:lnTo>
                    <a:pt x="168224" y="417830"/>
                  </a:lnTo>
                  <a:lnTo>
                    <a:pt x="168744" y="417830"/>
                  </a:lnTo>
                  <a:lnTo>
                    <a:pt x="178079" y="417830"/>
                  </a:lnTo>
                  <a:lnTo>
                    <a:pt x="179387" y="416217"/>
                  </a:lnTo>
                  <a:lnTo>
                    <a:pt x="179641" y="416560"/>
                  </a:lnTo>
                  <a:lnTo>
                    <a:pt x="185293" y="413956"/>
                  </a:lnTo>
                  <a:lnTo>
                    <a:pt x="185166" y="413956"/>
                  </a:lnTo>
                  <a:lnTo>
                    <a:pt x="184658" y="411480"/>
                  </a:lnTo>
                  <a:lnTo>
                    <a:pt x="188455" y="411480"/>
                  </a:lnTo>
                  <a:lnTo>
                    <a:pt x="190525" y="415290"/>
                  </a:lnTo>
                  <a:lnTo>
                    <a:pt x="190525" y="392214"/>
                  </a:lnTo>
                  <a:lnTo>
                    <a:pt x="190360" y="392430"/>
                  </a:lnTo>
                  <a:lnTo>
                    <a:pt x="188798" y="392430"/>
                  </a:lnTo>
                  <a:lnTo>
                    <a:pt x="188976" y="393700"/>
                  </a:lnTo>
                  <a:lnTo>
                    <a:pt x="188633" y="393700"/>
                  </a:lnTo>
                  <a:lnTo>
                    <a:pt x="188633" y="400050"/>
                  </a:lnTo>
                  <a:lnTo>
                    <a:pt x="186905" y="401320"/>
                  </a:lnTo>
                  <a:lnTo>
                    <a:pt x="185000" y="401320"/>
                  </a:lnTo>
                  <a:lnTo>
                    <a:pt x="185115" y="402145"/>
                  </a:lnTo>
                  <a:lnTo>
                    <a:pt x="185166" y="402590"/>
                  </a:lnTo>
                  <a:lnTo>
                    <a:pt x="184480" y="403860"/>
                  </a:lnTo>
                  <a:lnTo>
                    <a:pt x="184391" y="403542"/>
                  </a:lnTo>
                  <a:lnTo>
                    <a:pt x="184137" y="402590"/>
                  </a:lnTo>
                  <a:lnTo>
                    <a:pt x="184480" y="402590"/>
                  </a:lnTo>
                  <a:lnTo>
                    <a:pt x="184594" y="402145"/>
                  </a:lnTo>
                  <a:lnTo>
                    <a:pt x="185166" y="400050"/>
                  </a:lnTo>
                  <a:lnTo>
                    <a:pt x="188633" y="400050"/>
                  </a:lnTo>
                  <a:lnTo>
                    <a:pt x="188633" y="393700"/>
                  </a:lnTo>
                  <a:lnTo>
                    <a:pt x="186042" y="393700"/>
                  </a:lnTo>
                  <a:lnTo>
                    <a:pt x="183210" y="397649"/>
                  </a:lnTo>
                  <a:lnTo>
                    <a:pt x="183197" y="397129"/>
                  </a:lnTo>
                  <a:lnTo>
                    <a:pt x="182753" y="394970"/>
                  </a:lnTo>
                  <a:lnTo>
                    <a:pt x="182410" y="394970"/>
                  </a:lnTo>
                  <a:lnTo>
                    <a:pt x="182321" y="393700"/>
                  </a:lnTo>
                  <a:lnTo>
                    <a:pt x="182232" y="392430"/>
                  </a:lnTo>
                  <a:lnTo>
                    <a:pt x="181889" y="392430"/>
                  </a:lnTo>
                  <a:lnTo>
                    <a:pt x="181889" y="405130"/>
                  </a:lnTo>
                  <a:lnTo>
                    <a:pt x="180682" y="408940"/>
                  </a:lnTo>
                  <a:lnTo>
                    <a:pt x="178066" y="409854"/>
                  </a:lnTo>
                  <a:lnTo>
                    <a:pt x="178066" y="413956"/>
                  </a:lnTo>
                  <a:lnTo>
                    <a:pt x="177698" y="413956"/>
                  </a:lnTo>
                  <a:lnTo>
                    <a:pt x="177215" y="413956"/>
                  </a:lnTo>
                  <a:lnTo>
                    <a:pt x="177050" y="412750"/>
                  </a:lnTo>
                  <a:lnTo>
                    <a:pt x="177558" y="412750"/>
                  </a:lnTo>
                  <a:lnTo>
                    <a:pt x="178066" y="413956"/>
                  </a:lnTo>
                  <a:lnTo>
                    <a:pt x="178066" y="409854"/>
                  </a:lnTo>
                  <a:lnTo>
                    <a:pt x="177165" y="410159"/>
                  </a:lnTo>
                  <a:lnTo>
                    <a:pt x="177038" y="410159"/>
                  </a:lnTo>
                  <a:lnTo>
                    <a:pt x="177012" y="409867"/>
                  </a:lnTo>
                  <a:lnTo>
                    <a:pt x="176911" y="408940"/>
                  </a:lnTo>
                  <a:lnTo>
                    <a:pt x="176771" y="407670"/>
                  </a:lnTo>
                  <a:lnTo>
                    <a:pt x="174040" y="408940"/>
                  </a:lnTo>
                  <a:lnTo>
                    <a:pt x="171564" y="410159"/>
                  </a:lnTo>
                  <a:lnTo>
                    <a:pt x="171577" y="408940"/>
                  </a:lnTo>
                  <a:lnTo>
                    <a:pt x="171513" y="406400"/>
                  </a:lnTo>
                  <a:lnTo>
                    <a:pt x="171170" y="406400"/>
                  </a:lnTo>
                  <a:lnTo>
                    <a:pt x="170649" y="405130"/>
                  </a:lnTo>
                  <a:lnTo>
                    <a:pt x="172554" y="403860"/>
                  </a:lnTo>
                  <a:lnTo>
                    <a:pt x="172847" y="403542"/>
                  </a:lnTo>
                  <a:lnTo>
                    <a:pt x="172783" y="403860"/>
                  </a:lnTo>
                  <a:lnTo>
                    <a:pt x="172554" y="405130"/>
                  </a:lnTo>
                  <a:lnTo>
                    <a:pt x="179235" y="405130"/>
                  </a:lnTo>
                  <a:lnTo>
                    <a:pt x="178600" y="406400"/>
                  </a:lnTo>
                  <a:lnTo>
                    <a:pt x="179425" y="405904"/>
                  </a:lnTo>
                  <a:lnTo>
                    <a:pt x="178943" y="407670"/>
                  </a:lnTo>
                  <a:lnTo>
                    <a:pt x="179781" y="405701"/>
                  </a:lnTo>
                  <a:lnTo>
                    <a:pt x="180759" y="405130"/>
                  </a:lnTo>
                  <a:lnTo>
                    <a:pt x="181889" y="405130"/>
                  </a:lnTo>
                  <a:lnTo>
                    <a:pt x="181889" y="392430"/>
                  </a:lnTo>
                  <a:lnTo>
                    <a:pt x="181025" y="392430"/>
                  </a:lnTo>
                  <a:lnTo>
                    <a:pt x="181533" y="391160"/>
                  </a:lnTo>
                  <a:lnTo>
                    <a:pt x="178257" y="393700"/>
                  </a:lnTo>
                  <a:lnTo>
                    <a:pt x="178079" y="394970"/>
                  </a:lnTo>
                  <a:lnTo>
                    <a:pt x="174447" y="394970"/>
                  </a:lnTo>
                  <a:lnTo>
                    <a:pt x="173113" y="402145"/>
                  </a:lnTo>
                  <a:lnTo>
                    <a:pt x="171856" y="401320"/>
                  </a:lnTo>
                  <a:lnTo>
                    <a:pt x="172034" y="400050"/>
                  </a:lnTo>
                  <a:lnTo>
                    <a:pt x="171691" y="398780"/>
                  </a:lnTo>
                  <a:lnTo>
                    <a:pt x="171335" y="397510"/>
                  </a:lnTo>
                  <a:lnTo>
                    <a:pt x="169608" y="398780"/>
                  </a:lnTo>
                  <a:lnTo>
                    <a:pt x="167703" y="396240"/>
                  </a:lnTo>
                  <a:lnTo>
                    <a:pt x="165468" y="398780"/>
                  </a:lnTo>
                  <a:lnTo>
                    <a:pt x="163728" y="401320"/>
                  </a:lnTo>
                  <a:lnTo>
                    <a:pt x="163042" y="400050"/>
                  </a:lnTo>
                  <a:lnTo>
                    <a:pt x="162001" y="400050"/>
                  </a:lnTo>
                  <a:lnTo>
                    <a:pt x="163042" y="398780"/>
                  </a:lnTo>
                  <a:lnTo>
                    <a:pt x="163563" y="398780"/>
                  </a:lnTo>
                  <a:lnTo>
                    <a:pt x="163385" y="397510"/>
                  </a:lnTo>
                  <a:lnTo>
                    <a:pt x="166331" y="397510"/>
                  </a:lnTo>
                  <a:lnTo>
                    <a:pt x="166243" y="397332"/>
                  </a:lnTo>
                  <a:lnTo>
                    <a:pt x="166141" y="397129"/>
                  </a:lnTo>
                  <a:lnTo>
                    <a:pt x="164426" y="393700"/>
                  </a:lnTo>
                  <a:lnTo>
                    <a:pt x="166331" y="393700"/>
                  </a:lnTo>
                  <a:lnTo>
                    <a:pt x="166255" y="393509"/>
                  </a:lnTo>
                  <a:lnTo>
                    <a:pt x="165811" y="392430"/>
                  </a:lnTo>
                  <a:lnTo>
                    <a:pt x="165468" y="392430"/>
                  </a:lnTo>
                  <a:lnTo>
                    <a:pt x="163728" y="391160"/>
                  </a:lnTo>
                  <a:lnTo>
                    <a:pt x="161480" y="392087"/>
                  </a:lnTo>
                  <a:lnTo>
                    <a:pt x="161480" y="394970"/>
                  </a:lnTo>
                  <a:lnTo>
                    <a:pt x="156984" y="396240"/>
                  </a:lnTo>
                  <a:lnTo>
                    <a:pt x="155956" y="396240"/>
                  </a:lnTo>
                  <a:lnTo>
                    <a:pt x="155956" y="400050"/>
                  </a:lnTo>
                  <a:lnTo>
                    <a:pt x="155778" y="400050"/>
                  </a:lnTo>
                  <a:lnTo>
                    <a:pt x="155778" y="398780"/>
                  </a:lnTo>
                  <a:lnTo>
                    <a:pt x="155956" y="400050"/>
                  </a:lnTo>
                  <a:lnTo>
                    <a:pt x="155956" y="396240"/>
                  </a:lnTo>
                  <a:lnTo>
                    <a:pt x="155613" y="397510"/>
                  </a:lnTo>
                  <a:lnTo>
                    <a:pt x="155536" y="397332"/>
                  </a:lnTo>
                  <a:lnTo>
                    <a:pt x="155448" y="397129"/>
                  </a:lnTo>
                  <a:lnTo>
                    <a:pt x="155257" y="396659"/>
                  </a:lnTo>
                  <a:lnTo>
                    <a:pt x="155257" y="412750"/>
                  </a:lnTo>
                  <a:lnTo>
                    <a:pt x="153873" y="415290"/>
                  </a:lnTo>
                  <a:lnTo>
                    <a:pt x="153530" y="416560"/>
                  </a:lnTo>
                  <a:lnTo>
                    <a:pt x="154051" y="416560"/>
                  </a:lnTo>
                  <a:lnTo>
                    <a:pt x="153530" y="417830"/>
                  </a:lnTo>
                  <a:lnTo>
                    <a:pt x="153187" y="419100"/>
                  </a:lnTo>
                  <a:lnTo>
                    <a:pt x="152146" y="419100"/>
                  </a:lnTo>
                  <a:lnTo>
                    <a:pt x="152044" y="418350"/>
                  </a:lnTo>
                  <a:lnTo>
                    <a:pt x="151980" y="417830"/>
                  </a:lnTo>
                  <a:lnTo>
                    <a:pt x="150939" y="416560"/>
                  </a:lnTo>
                  <a:lnTo>
                    <a:pt x="150761" y="416725"/>
                  </a:lnTo>
                  <a:lnTo>
                    <a:pt x="150761" y="424180"/>
                  </a:lnTo>
                  <a:lnTo>
                    <a:pt x="150075" y="425450"/>
                  </a:lnTo>
                  <a:lnTo>
                    <a:pt x="150075" y="426720"/>
                  </a:lnTo>
                  <a:lnTo>
                    <a:pt x="146519" y="428167"/>
                  </a:lnTo>
                  <a:lnTo>
                    <a:pt x="149428" y="422821"/>
                  </a:lnTo>
                  <a:lnTo>
                    <a:pt x="150761" y="424180"/>
                  </a:lnTo>
                  <a:lnTo>
                    <a:pt x="150761" y="416725"/>
                  </a:lnTo>
                  <a:lnTo>
                    <a:pt x="149555" y="417830"/>
                  </a:lnTo>
                  <a:lnTo>
                    <a:pt x="146964" y="416560"/>
                  </a:lnTo>
                  <a:lnTo>
                    <a:pt x="147967" y="413956"/>
                  </a:lnTo>
                  <a:lnTo>
                    <a:pt x="148437" y="412750"/>
                  </a:lnTo>
                  <a:lnTo>
                    <a:pt x="151841" y="411480"/>
                  </a:lnTo>
                  <a:lnTo>
                    <a:pt x="155092" y="412750"/>
                  </a:lnTo>
                  <a:lnTo>
                    <a:pt x="155257" y="412750"/>
                  </a:lnTo>
                  <a:lnTo>
                    <a:pt x="155257" y="396659"/>
                  </a:lnTo>
                  <a:lnTo>
                    <a:pt x="155092" y="396240"/>
                  </a:lnTo>
                  <a:lnTo>
                    <a:pt x="155956" y="394970"/>
                  </a:lnTo>
                  <a:lnTo>
                    <a:pt x="161480" y="394970"/>
                  </a:lnTo>
                  <a:lnTo>
                    <a:pt x="161480" y="392087"/>
                  </a:lnTo>
                  <a:lnTo>
                    <a:pt x="160616" y="392430"/>
                  </a:lnTo>
                  <a:lnTo>
                    <a:pt x="158292" y="390994"/>
                  </a:lnTo>
                  <a:lnTo>
                    <a:pt x="159499" y="389890"/>
                  </a:lnTo>
                  <a:lnTo>
                    <a:pt x="160794" y="388620"/>
                  </a:lnTo>
                  <a:lnTo>
                    <a:pt x="161658" y="384810"/>
                  </a:lnTo>
                  <a:lnTo>
                    <a:pt x="156984" y="386080"/>
                  </a:lnTo>
                  <a:lnTo>
                    <a:pt x="156476" y="388620"/>
                  </a:lnTo>
                  <a:lnTo>
                    <a:pt x="156298" y="389890"/>
                  </a:lnTo>
                  <a:lnTo>
                    <a:pt x="155943" y="389890"/>
                  </a:lnTo>
                  <a:lnTo>
                    <a:pt x="155943" y="393700"/>
                  </a:lnTo>
                  <a:lnTo>
                    <a:pt x="154393" y="394652"/>
                  </a:lnTo>
                  <a:lnTo>
                    <a:pt x="154406" y="393700"/>
                  </a:lnTo>
                  <a:lnTo>
                    <a:pt x="155943" y="393700"/>
                  </a:lnTo>
                  <a:lnTo>
                    <a:pt x="155943" y="389890"/>
                  </a:lnTo>
                  <a:lnTo>
                    <a:pt x="154051" y="389890"/>
                  </a:lnTo>
                  <a:lnTo>
                    <a:pt x="154051" y="388620"/>
                  </a:lnTo>
                  <a:lnTo>
                    <a:pt x="151803" y="388620"/>
                  </a:lnTo>
                  <a:lnTo>
                    <a:pt x="154736" y="386080"/>
                  </a:lnTo>
                  <a:lnTo>
                    <a:pt x="155092" y="384810"/>
                  </a:lnTo>
                  <a:lnTo>
                    <a:pt x="154393" y="384810"/>
                  </a:lnTo>
                  <a:lnTo>
                    <a:pt x="153530" y="383540"/>
                  </a:lnTo>
                  <a:lnTo>
                    <a:pt x="154228" y="383540"/>
                  </a:lnTo>
                  <a:lnTo>
                    <a:pt x="154571" y="382270"/>
                  </a:lnTo>
                  <a:lnTo>
                    <a:pt x="156298" y="382270"/>
                  </a:lnTo>
                  <a:lnTo>
                    <a:pt x="157861" y="381000"/>
                  </a:lnTo>
                  <a:lnTo>
                    <a:pt x="157861" y="379730"/>
                  </a:lnTo>
                  <a:lnTo>
                    <a:pt x="158369" y="379730"/>
                  </a:lnTo>
                  <a:lnTo>
                    <a:pt x="159753" y="379730"/>
                  </a:lnTo>
                  <a:lnTo>
                    <a:pt x="159359" y="378993"/>
                  </a:lnTo>
                  <a:lnTo>
                    <a:pt x="160096" y="378460"/>
                  </a:lnTo>
                  <a:lnTo>
                    <a:pt x="160274" y="377190"/>
                  </a:lnTo>
                  <a:lnTo>
                    <a:pt x="162610" y="375920"/>
                  </a:lnTo>
                  <a:lnTo>
                    <a:pt x="163906" y="375208"/>
                  </a:lnTo>
                  <a:lnTo>
                    <a:pt x="164249" y="375920"/>
                  </a:lnTo>
                  <a:lnTo>
                    <a:pt x="164757" y="374751"/>
                  </a:lnTo>
                  <a:lnTo>
                    <a:pt x="164833" y="374586"/>
                  </a:lnTo>
                  <a:lnTo>
                    <a:pt x="166954" y="369722"/>
                  </a:lnTo>
                  <a:lnTo>
                    <a:pt x="167017" y="369570"/>
                  </a:lnTo>
                  <a:lnTo>
                    <a:pt x="165468" y="369570"/>
                  </a:lnTo>
                  <a:lnTo>
                    <a:pt x="163906" y="368300"/>
                  </a:lnTo>
                  <a:lnTo>
                    <a:pt x="163118" y="368947"/>
                  </a:lnTo>
                  <a:lnTo>
                    <a:pt x="163118" y="373634"/>
                  </a:lnTo>
                  <a:lnTo>
                    <a:pt x="160337" y="372110"/>
                  </a:lnTo>
                  <a:lnTo>
                    <a:pt x="162344" y="372110"/>
                  </a:lnTo>
                  <a:lnTo>
                    <a:pt x="163118" y="373634"/>
                  </a:lnTo>
                  <a:lnTo>
                    <a:pt x="163118" y="368947"/>
                  </a:lnTo>
                  <a:lnTo>
                    <a:pt x="162344" y="369570"/>
                  </a:lnTo>
                  <a:lnTo>
                    <a:pt x="162344" y="368300"/>
                  </a:lnTo>
                  <a:lnTo>
                    <a:pt x="162179" y="368300"/>
                  </a:lnTo>
                  <a:lnTo>
                    <a:pt x="162699" y="367030"/>
                  </a:lnTo>
                  <a:lnTo>
                    <a:pt x="162788" y="366788"/>
                  </a:lnTo>
                  <a:lnTo>
                    <a:pt x="163220" y="365760"/>
                  </a:lnTo>
                  <a:lnTo>
                    <a:pt x="163906" y="365760"/>
                  </a:lnTo>
                  <a:lnTo>
                    <a:pt x="165468" y="361950"/>
                  </a:lnTo>
                  <a:lnTo>
                    <a:pt x="170307" y="367030"/>
                  </a:lnTo>
                  <a:lnTo>
                    <a:pt x="174282" y="365760"/>
                  </a:lnTo>
                  <a:lnTo>
                    <a:pt x="170827" y="369570"/>
                  </a:lnTo>
                  <a:lnTo>
                    <a:pt x="177215" y="368300"/>
                  </a:lnTo>
                  <a:lnTo>
                    <a:pt x="177152" y="367284"/>
                  </a:lnTo>
                  <a:lnTo>
                    <a:pt x="177050" y="365760"/>
                  </a:lnTo>
                  <a:lnTo>
                    <a:pt x="174802" y="365760"/>
                  </a:lnTo>
                  <a:lnTo>
                    <a:pt x="179120" y="360680"/>
                  </a:lnTo>
                  <a:lnTo>
                    <a:pt x="174167" y="359752"/>
                  </a:lnTo>
                  <a:lnTo>
                    <a:pt x="173215" y="359562"/>
                  </a:lnTo>
                  <a:lnTo>
                    <a:pt x="174371" y="359562"/>
                  </a:lnTo>
                  <a:lnTo>
                    <a:pt x="175729" y="358355"/>
                  </a:lnTo>
                  <a:lnTo>
                    <a:pt x="172161" y="358355"/>
                  </a:lnTo>
                  <a:lnTo>
                    <a:pt x="172161" y="359562"/>
                  </a:lnTo>
                  <a:lnTo>
                    <a:pt x="171894" y="359752"/>
                  </a:lnTo>
                  <a:lnTo>
                    <a:pt x="168922" y="361950"/>
                  </a:lnTo>
                  <a:lnTo>
                    <a:pt x="170307" y="358546"/>
                  </a:lnTo>
                  <a:lnTo>
                    <a:pt x="171894" y="359752"/>
                  </a:lnTo>
                  <a:lnTo>
                    <a:pt x="171653" y="359562"/>
                  </a:lnTo>
                  <a:lnTo>
                    <a:pt x="172161" y="359562"/>
                  </a:lnTo>
                  <a:lnTo>
                    <a:pt x="172161" y="358355"/>
                  </a:lnTo>
                  <a:lnTo>
                    <a:pt x="170383" y="358355"/>
                  </a:lnTo>
                  <a:lnTo>
                    <a:pt x="170053" y="358355"/>
                  </a:lnTo>
                  <a:lnTo>
                    <a:pt x="165633" y="360680"/>
                  </a:lnTo>
                  <a:lnTo>
                    <a:pt x="165252" y="359562"/>
                  </a:lnTo>
                  <a:lnTo>
                    <a:pt x="165138" y="359206"/>
                  </a:lnTo>
                  <a:lnTo>
                    <a:pt x="164769" y="358140"/>
                  </a:lnTo>
                  <a:lnTo>
                    <a:pt x="164592" y="358140"/>
                  </a:lnTo>
                  <a:lnTo>
                    <a:pt x="164592" y="356870"/>
                  </a:lnTo>
                  <a:lnTo>
                    <a:pt x="163906" y="356870"/>
                  </a:lnTo>
                  <a:lnTo>
                    <a:pt x="162179" y="355600"/>
                  </a:lnTo>
                  <a:lnTo>
                    <a:pt x="161315" y="356870"/>
                  </a:lnTo>
                  <a:lnTo>
                    <a:pt x="157505" y="356870"/>
                  </a:lnTo>
                  <a:lnTo>
                    <a:pt x="157861" y="358140"/>
                  </a:lnTo>
                  <a:lnTo>
                    <a:pt x="157581" y="358368"/>
                  </a:lnTo>
                  <a:lnTo>
                    <a:pt x="157581" y="372110"/>
                  </a:lnTo>
                  <a:lnTo>
                    <a:pt x="157505" y="372338"/>
                  </a:lnTo>
                  <a:lnTo>
                    <a:pt x="157505" y="379730"/>
                  </a:lnTo>
                  <a:lnTo>
                    <a:pt x="156984" y="379730"/>
                  </a:lnTo>
                  <a:lnTo>
                    <a:pt x="156984" y="378460"/>
                  </a:lnTo>
                  <a:lnTo>
                    <a:pt x="157340" y="378460"/>
                  </a:lnTo>
                  <a:lnTo>
                    <a:pt x="157416" y="378993"/>
                  </a:lnTo>
                  <a:lnTo>
                    <a:pt x="157505" y="379730"/>
                  </a:lnTo>
                  <a:lnTo>
                    <a:pt x="157505" y="372338"/>
                  </a:lnTo>
                  <a:lnTo>
                    <a:pt x="156298" y="375920"/>
                  </a:lnTo>
                  <a:lnTo>
                    <a:pt x="155778" y="375920"/>
                  </a:lnTo>
                  <a:lnTo>
                    <a:pt x="154698" y="374586"/>
                  </a:lnTo>
                  <a:lnTo>
                    <a:pt x="153327" y="374586"/>
                  </a:lnTo>
                  <a:lnTo>
                    <a:pt x="152666" y="373380"/>
                  </a:lnTo>
                  <a:lnTo>
                    <a:pt x="154051" y="373380"/>
                  </a:lnTo>
                  <a:lnTo>
                    <a:pt x="156476" y="372110"/>
                  </a:lnTo>
                  <a:lnTo>
                    <a:pt x="157581" y="372110"/>
                  </a:lnTo>
                  <a:lnTo>
                    <a:pt x="157581" y="358368"/>
                  </a:lnTo>
                  <a:lnTo>
                    <a:pt x="156540" y="359206"/>
                  </a:lnTo>
                  <a:lnTo>
                    <a:pt x="156349" y="359206"/>
                  </a:lnTo>
                  <a:lnTo>
                    <a:pt x="156527" y="358546"/>
                  </a:lnTo>
                  <a:lnTo>
                    <a:pt x="156641" y="356870"/>
                  </a:lnTo>
                  <a:lnTo>
                    <a:pt x="156476" y="355600"/>
                  </a:lnTo>
                  <a:lnTo>
                    <a:pt x="157162" y="355600"/>
                  </a:lnTo>
                  <a:lnTo>
                    <a:pt x="157683" y="354330"/>
                  </a:lnTo>
                  <a:lnTo>
                    <a:pt x="162864" y="354330"/>
                  </a:lnTo>
                  <a:lnTo>
                    <a:pt x="166573" y="355053"/>
                  </a:lnTo>
                  <a:lnTo>
                    <a:pt x="169786" y="354330"/>
                  </a:lnTo>
                  <a:lnTo>
                    <a:pt x="180670" y="354330"/>
                  </a:lnTo>
                  <a:lnTo>
                    <a:pt x="181025" y="356870"/>
                  </a:lnTo>
                  <a:lnTo>
                    <a:pt x="185343" y="355600"/>
                  </a:lnTo>
                  <a:lnTo>
                    <a:pt x="187248" y="354330"/>
                  </a:lnTo>
                  <a:lnTo>
                    <a:pt x="187591" y="355600"/>
                  </a:lnTo>
                  <a:lnTo>
                    <a:pt x="190017" y="354330"/>
                  </a:lnTo>
                  <a:lnTo>
                    <a:pt x="190055" y="354177"/>
                  </a:lnTo>
                  <a:lnTo>
                    <a:pt x="190360" y="353060"/>
                  </a:lnTo>
                  <a:lnTo>
                    <a:pt x="192608" y="353060"/>
                  </a:lnTo>
                  <a:lnTo>
                    <a:pt x="192265" y="354330"/>
                  </a:lnTo>
                  <a:lnTo>
                    <a:pt x="191541" y="358533"/>
                  </a:lnTo>
                  <a:lnTo>
                    <a:pt x="191566" y="358140"/>
                  </a:lnTo>
                  <a:lnTo>
                    <a:pt x="191389" y="358368"/>
                  </a:lnTo>
                  <a:lnTo>
                    <a:pt x="191389" y="359410"/>
                  </a:lnTo>
                  <a:lnTo>
                    <a:pt x="191363" y="359562"/>
                  </a:lnTo>
                  <a:lnTo>
                    <a:pt x="191135" y="359562"/>
                  </a:lnTo>
                  <a:lnTo>
                    <a:pt x="191389" y="359410"/>
                  </a:lnTo>
                  <a:lnTo>
                    <a:pt x="191389" y="358368"/>
                  </a:lnTo>
                  <a:lnTo>
                    <a:pt x="188455" y="361950"/>
                  </a:lnTo>
                  <a:lnTo>
                    <a:pt x="190360" y="363220"/>
                  </a:lnTo>
                  <a:lnTo>
                    <a:pt x="193700" y="364490"/>
                  </a:lnTo>
                  <a:lnTo>
                    <a:pt x="196621" y="361950"/>
                  </a:lnTo>
                  <a:lnTo>
                    <a:pt x="197116" y="359562"/>
                  </a:lnTo>
                  <a:lnTo>
                    <a:pt x="197192" y="359206"/>
                  </a:lnTo>
                  <a:lnTo>
                    <a:pt x="197408" y="358140"/>
                  </a:lnTo>
                  <a:lnTo>
                    <a:pt x="194335" y="358140"/>
                  </a:lnTo>
                  <a:lnTo>
                    <a:pt x="198132" y="356870"/>
                  </a:lnTo>
                  <a:lnTo>
                    <a:pt x="199694" y="351790"/>
                  </a:lnTo>
                  <a:lnTo>
                    <a:pt x="198132" y="352171"/>
                  </a:lnTo>
                  <a:lnTo>
                    <a:pt x="194513" y="353060"/>
                  </a:lnTo>
                  <a:lnTo>
                    <a:pt x="196405" y="350520"/>
                  </a:lnTo>
                  <a:lnTo>
                    <a:pt x="195618" y="349250"/>
                  </a:lnTo>
                  <a:lnTo>
                    <a:pt x="198132" y="352171"/>
                  </a:lnTo>
                  <a:lnTo>
                    <a:pt x="203492" y="346989"/>
                  </a:lnTo>
                  <a:lnTo>
                    <a:pt x="205232" y="347154"/>
                  </a:lnTo>
                  <a:lnTo>
                    <a:pt x="213868" y="349923"/>
                  </a:lnTo>
                  <a:lnTo>
                    <a:pt x="211975" y="346989"/>
                  </a:lnTo>
                  <a:lnTo>
                    <a:pt x="210070" y="344043"/>
                  </a:lnTo>
                  <a:lnTo>
                    <a:pt x="210413" y="343357"/>
                  </a:lnTo>
                  <a:lnTo>
                    <a:pt x="210934" y="342493"/>
                  </a:lnTo>
                  <a:lnTo>
                    <a:pt x="210235" y="341972"/>
                  </a:lnTo>
                  <a:lnTo>
                    <a:pt x="211455" y="339547"/>
                  </a:lnTo>
                  <a:lnTo>
                    <a:pt x="216471" y="339204"/>
                  </a:lnTo>
                  <a:lnTo>
                    <a:pt x="216649" y="338683"/>
                  </a:lnTo>
                  <a:lnTo>
                    <a:pt x="216763" y="338340"/>
                  </a:lnTo>
                  <a:lnTo>
                    <a:pt x="217678" y="335749"/>
                  </a:lnTo>
                  <a:lnTo>
                    <a:pt x="215582" y="333527"/>
                  </a:lnTo>
                  <a:lnTo>
                    <a:pt x="217335" y="331597"/>
                  </a:lnTo>
                  <a:lnTo>
                    <a:pt x="215468" y="328142"/>
                  </a:lnTo>
                  <a:lnTo>
                    <a:pt x="214388" y="328142"/>
                  </a:lnTo>
                  <a:lnTo>
                    <a:pt x="210591" y="327964"/>
                  </a:lnTo>
                  <a:lnTo>
                    <a:pt x="210667" y="328142"/>
                  </a:lnTo>
                  <a:lnTo>
                    <a:pt x="212661" y="332295"/>
                  </a:lnTo>
                  <a:lnTo>
                    <a:pt x="213029" y="333082"/>
                  </a:lnTo>
                  <a:lnTo>
                    <a:pt x="210235" y="332981"/>
                  </a:lnTo>
                  <a:lnTo>
                    <a:pt x="207467" y="335102"/>
                  </a:lnTo>
                  <a:lnTo>
                    <a:pt x="207302" y="335102"/>
                  </a:lnTo>
                  <a:lnTo>
                    <a:pt x="207302" y="328828"/>
                  </a:lnTo>
                  <a:lnTo>
                    <a:pt x="202806" y="331851"/>
                  </a:lnTo>
                  <a:lnTo>
                    <a:pt x="202806" y="337820"/>
                  </a:lnTo>
                  <a:lnTo>
                    <a:pt x="200901" y="338340"/>
                  </a:lnTo>
                  <a:lnTo>
                    <a:pt x="198831" y="338683"/>
                  </a:lnTo>
                  <a:lnTo>
                    <a:pt x="196761" y="338518"/>
                  </a:lnTo>
                  <a:lnTo>
                    <a:pt x="196862" y="338340"/>
                  </a:lnTo>
                  <a:lnTo>
                    <a:pt x="197573" y="337223"/>
                  </a:lnTo>
                  <a:lnTo>
                    <a:pt x="202806" y="337820"/>
                  </a:lnTo>
                  <a:lnTo>
                    <a:pt x="202806" y="331851"/>
                  </a:lnTo>
                  <a:lnTo>
                    <a:pt x="197954" y="335102"/>
                  </a:lnTo>
                  <a:lnTo>
                    <a:pt x="192595" y="334340"/>
                  </a:lnTo>
                  <a:lnTo>
                    <a:pt x="192595" y="345719"/>
                  </a:lnTo>
                  <a:lnTo>
                    <a:pt x="190017" y="346710"/>
                  </a:lnTo>
                  <a:lnTo>
                    <a:pt x="191592" y="344538"/>
                  </a:lnTo>
                  <a:lnTo>
                    <a:pt x="192595" y="345719"/>
                  </a:lnTo>
                  <a:lnTo>
                    <a:pt x="192595" y="334340"/>
                  </a:lnTo>
                  <a:lnTo>
                    <a:pt x="191566" y="334187"/>
                  </a:lnTo>
                  <a:lnTo>
                    <a:pt x="190881" y="337654"/>
                  </a:lnTo>
                  <a:lnTo>
                    <a:pt x="190233" y="337654"/>
                  </a:lnTo>
                  <a:lnTo>
                    <a:pt x="190233" y="343344"/>
                  </a:lnTo>
                  <a:lnTo>
                    <a:pt x="185521" y="344170"/>
                  </a:lnTo>
                  <a:lnTo>
                    <a:pt x="183616" y="344170"/>
                  </a:lnTo>
                  <a:lnTo>
                    <a:pt x="185902" y="341630"/>
                  </a:lnTo>
                  <a:lnTo>
                    <a:pt x="186309" y="341172"/>
                  </a:lnTo>
                  <a:lnTo>
                    <a:pt x="190233" y="343344"/>
                  </a:lnTo>
                  <a:lnTo>
                    <a:pt x="190233" y="337654"/>
                  </a:lnTo>
                  <a:lnTo>
                    <a:pt x="188633" y="337654"/>
                  </a:lnTo>
                  <a:lnTo>
                    <a:pt x="177914" y="335711"/>
                  </a:lnTo>
                  <a:lnTo>
                    <a:pt x="177914" y="344170"/>
                  </a:lnTo>
                  <a:lnTo>
                    <a:pt x="175145" y="345440"/>
                  </a:lnTo>
                  <a:lnTo>
                    <a:pt x="177558" y="346710"/>
                  </a:lnTo>
                  <a:lnTo>
                    <a:pt x="177215" y="347980"/>
                  </a:lnTo>
                  <a:lnTo>
                    <a:pt x="175145" y="346710"/>
                  </a:lnTo>
                  <a:lnTo>
                    <a:pt x="173761" y="350520"/>
                  </a:lnTo>
                  <a:lnTo>
                    <a:pt x="174967" y="350520"/>
                  </a:lnTo>
                  <a:lnTo>
                    <a:pt x="174282" y="351790"/>
                  </a:lnTo>
                  <a:lnTo>
                    <a:pt x="173939" y="351790"/>
                  </a:lnTo>
                  <a:lnTo>
                    <a:pt x="169786" y="354177"/>
                  </a:lnTo>
                  <a:lnTo>
                    <a:pt x="169786" y="351790"/>
                  </a:lnTo>
                  <a:lnTo>
                    <a:pt x="167360" y="349250"/>
                  </a:lnTo>
                  <a:lnTo>
                    <a:pt x="172034" y="346710"/>
                  </a:lnTo>
                  <a:lnTo>
                    <a:pt x="170827" y="345440"/>
                  </a:lnTo>
                  <a:lnTo>
                    <a:pt x="169608" y="344170"/>
                  </a:lnTo>
                  <a:lnTo>
                    <a:pt x="169786" y="342900"/>
                  </a:lnTo>
                  <a:lnTo>
                    <a:pt x="169951" y="341630"/>
                  </a:lnTo>
                  <a:lnTo>
                    <a:pt x="176187" y="344170"/>
                  </a:lnTo>
                  <a:lnTo>
                    <a:pt x="177914" y="344170"/>
                  </a:lnTo>
                  <a:lnTo>
                    <a:pt x="177914" y="335711"/>
                  </a:lnTo>
                  <a:lnTo>
                    <a:pt x="175666" y="335280"/>
                  </a:lnTo>
                  <a:lnTo>
                    <a:pt x="172897" y="337820"/>
                  </a:lnTo>
                  <a:lnTo>
                    <a:pt x="171691" y="336550"/>
                  </a:lnTo>
                  <a:lnTo>
                    <a:pt x="170307" y="337820"/>
                  </a:lnTo>
                  <a:lnTo>
                    <a:pt x="170129" y="339090"/>
                  </a:lnTo>
                  <a:lnTo>
                    <a:pt x="167017" y="341630"/>
                  </a:lnTo>
                  <a:lnTo>
                    <a:pt x="165976" y="342900"/>
                  </a:lnTo>
                  <a:lnTo>
                    <a:pt x="166331" y="341630"/>
                  </a:lnTo>
                  <a:lnTo>
                    <a:pt x="165976" y="340360"/>
                  </a:lnTo>
                  <a:lnTo>
                    <a:pt x="165811" y="339090"/>
                  </a:lnTo>
                  <a:lnTo>
                    <a:pt x="168300" y="340360"/>
                  </a:lnTo>
                  <a:lnTo>
                    <a:pt x="168465" y="340360"/>
                  </a:lnTo>
                  <a:lnTo>
                    <a:pt x="168440" y="339090"/>
                  </a:lnTo>
                  <a:lnTo>
                    <a:pt x="168402" y="337820"/>
                  </a:lnTo>
                  <a:lnTo>
                    <a:pt x="169443" y="339090"/>
                  </a:lnTo>
                  <a:lnTo>
                    <a:pt x="169786" y="337820"/>
                  </a:lnTo>
                  <a:lnTo>
                    <a:pt x="169087" y="336550"/>
                  </a:lnTo>
                  <a:lnTo>
                    <a:pt x="169786" y="335280"/>
                  </a:lnTo>
                  <a:lnTo>
                    <a:pt x="170827" y="333984"/>
                  </a:lnTo>
                  <a:lnTo>
                    <a:pt x="170865" y="333692"/>
                  </a:lnTo>
                  <a:lnTo>
                    <a:pt x="171005" y="332701"/>
                  </a:lnTo>
                  <a:lnTo>
                    <a:pt x="168744" y="332701"/>
                  </a:lnTo>
                  <a:lnTo>
                    <a:pt x="168846" y="331228"/>
                  </a:lnTo>
                  <a:lnTo>
                    <a:pt x="168922" y="330200"/>
                  </a:lnTo>
                  <a:lnTo>
                    <a:pt x="168579" y="330200"/>
                  </a:lnTo>
                  <a:lnTo>
                    <a:pt x="171069" y="328930"/>
                  </a:lnTo>
                  <a:lnTo>
                    <a:pt x="173558" y="327660"/>
                  </a:lnTo>
                  <a:lnTo>
                    <a:pt x="173151" y="326390"/>
                  </a:lnTo>
                  <a:lnTo>
                    <a:pt x="169633" y="325132"/>
                  </a:lnTo>
                  <a:lnTo>
                    <a:pt x="165633" y="327469"/>
                  </a:lnTo>
                  <a:lnTo>
                    <a:pt x="165633" y="339090"/>
                  </a:lnTo>
                  <a:lnTo>
                    <a:pt x="164084" y="339763"/>
                  </a:lnTo>
                  <a:lnTo>
                    <a:pt x="164084" y="345440"/>
                  </a:lnTo>
                  <a:lnTo>
                    <a:pt x="163728" y="346710"/>
                  </a:lnTo>
                  <a:lnTo>
                    <a:pt x="163042" y="346710"/>
                  </a:lnTo>
                  <a:lnTo>
                    <a:pt x="163093" y="346329"/>
                  </a:lnTo>
                  <a:lnTo>
                    <a:pt x="163220" y="345440"/>
                  </a:lnTo>
                  <a:lnTo>
                    <a:pt x="164084" y="345440"/>
                  </a:lnTo>
                  <a:lnTo>
                    <a:pt x="164084" y="339763"/>
                  </a:lnTo>
                  <a:lnTo>
                    <a:pt x="162699" y="340360"/>
                  </a:lnTo>
                  <a:lnTo>
                    <a:pt x="161480" y="337820"/>
                  </a:lnTo>
                  <a:lnTo>
                    <a:pt x="162521" y="337820"/>
                  </a:lnTo>
                  <a:lnTo>
                    <a:pt x="162001" y="336550"/>
                  </a:lnTo>
                  <a:lnTo>
                    <a:pt x="163042" y="336550"/>
                  </a:lnTo>
                  <a:lnTo>
                    <a:pt x="163042" y="337820"/>
                  </a:lnTo>
                  <a:lnTo>
                    <a:pt x="165633" y="339090"/>
                  </a:lnTo>
                  <a:lnTo>
                    <a:pt x="165633" y="327469"/>
                  </a:lnTo>
                  <a:lnTo>
                    <a:pt x="165290" y="327660"/>
                  </a:lnTo>
                  <a:lnTo>
                    <a:pt x="159232" y="327660"/>
                  </a:lnTo>
                  <a:lnTo>
                    <a:pt x="157162" y="323850"/>
                  </a:lnTo>
                  <a:lnTo>
                    <a:pt x="156298" y="324027"/>
                  </a:lnTo>
                  <a:lnTo>
                    <a:pt x="156298" y="359410"/>
                  </a:lnTo>
                  <a:lnTo>
                    <a:pt x="156260" y="359562"/>
                  </a:lnTo>
                  <a:lnTo>
                    <a:pt x="156108" y="359562"/>
                  </a:lnTo>
                  <a:lnTo>
                    <a:pt x="156298" y="359410"/>
                  </a:lnTo>
                  <a:lnTo>
                    <a:pt x="156298" y="324027"/>
                  </a:lnTo>
                  <a:lnTo>
                    <a:pt x="154571" y="324370"/>
                  </a:lnTo>
                  <a:lnTo>
                    <a:pt x="154571" y="339090"/>
                  </a:lnTo>
                  <a:lnTo>
                    <a:pt x="153365" y="340360"/>
                  </a:lnTo>
                  <a:lnTo>
                    <a:pt x="153365" y="342900"/>
                  </a:lnTo>
                  <a:lnTo>
                    <a:pt x="154051" y="344170"/>
                  </a:lnTo>
                  <a:lnTo>
                    <a:pt x="152323" y="346710"/>
                  </a:lnTo>
                  <a:lnTo>
                    <a:pt x="151980" y="346417"/>
                  </a:lnTo>
                  <a:lnTo>
                    <a:pt x="151980" y="363220"/>
                  </a:lnTo>
                  <a:lnTo>
                    <a:pt x="151904" y="363778"/>
                  </a:lnTo>
                  <a:lnTo>
                    <a:pt x="151803" y="364490"/>
                  </a:lnTo>
                  <a:lnTo>
                    <a:pt x="151625" y="364718"/>
                  </a:lnTo>
                  <a:lnTo>
                    <a:pt x="151625" y="369570"/>
                  </a:lnTo>
                  <a:lnTo>
                    <a:pt x="150596" y="370522"/>
                  </a:lnTo>
                  <a:lnTo>
                    <a:pt x="150596" y="378460"/>
                  </a:lnTo>
                  <a:lnTo>
                    <a:pt x="150075" y="378460"/>
                  </a:lnTo>
                  <a:lnTo>
                    <a:pt x="149999" y="378993"/>
                  </a:lnTo>
                  <a:lnTo>
                    <a:pt x="149898" y="379730"/>
                  </a:lnTo>
                  <a:lnTo>
                    <a:pt x="149212" y="378460"/>
                  </a:lnTo>
                  <a:lnTo>
                    <a:pt x="148348" y="379730"/>
                  </a:lnTo>
                  <a:lnTo>
                    <a:pt x="147485" y="379730"/>
                  </a:lnTo>
                  <a:lnTo>
                    <a:pt x="146418" y="378002"/>
                  </a:lnTo>
                  <a:lnTo>
                    <a:pt x="146418" y="410159"/>
                  </a:lnTo>
                  <a:lnTo>
                    <a:pt x="145427" y="410159"/>
                  </a:lnTo>
                  <a:lnTo>
                    <a:pt x="145427" y="428612"/>
                  </a:lnTo>
                  <a:lnTo>
                    <a:pt x="144856" y="428853"/>
                  </a:lnTo>
                  <a:lnTo>
                    <a:pt x="144856" y="429158"/>
                  </a:lnTo>
                  <a:lnTo>
                    <a:pt x="144703" y="429260"/>
                  </a:lnTo>
                  <a:lnTo>
                    <a:pt x="144856" y="429158"/>
                  </a:lnTo>
                  <a:lnTo>
                    <a:pt x="144856" y="428853"/>
                  </a:lnTo>
                  <a:lnTo>
                    <a:pt x="144551" y="428980"/>
                  </a:lnTo>
                  <a:lnTo>
                    <a:pt x="144551" y="429361"/>
                  </a:lnTo>
                  <a:lnTo>
                    <a:pt x="143675" y="429945"/>
                  </a:lnTo>
                  <a:lnTo>
                    <a:pt x="143675" y="433070"/>
                  </a:lnTo>
                  <a:lnTo>
                    <a:pt x="142989" y="435610"/>
                  </a:lnTo>
                  <a:lnTo>
                    <a:pt x="141427" y="433070"/>
                  </a:lnTo>
                  <a:lnTo>
                    <a:pt x="142925" y="430860"/>
                  </a:lnTo>
                  <a:lnTo>
                    <a:pt x="143675" y="433070"/>
                  </a:lnTo>
                  <a:lnTo>
                    <a:pt x="143675" y="429945"/>
                  </a:lnTo>
                  <a:lnTo>
                    <a:pt x="143446" y="430098"/>
                  </a:lnTo>
                  <a:lnTo>
                    <a:pt x="144005" y="429285"/>
                  </a:lnTo>
                  <a:lnTo>
                    <a:pt x="144551" y="429361"/>
                  </a:lnTo>
                  <a:lnTo>
                    <a:pt x="144551" y="428980"/>
                  </a:lnTo>
                  <a:lnTo>
                    <a:pt x="144094" y="429158"/>
                  </a:lnTo>
                  <a:lnTo>
                    <a:pt x="143814" y="429158"/>
                  </a:lnTo>
                  <a:lnTo>
                    <a:pt x="141020" y="427875"/>
                  </a:lnTo>
                  <a:lnTo>
                    <a:pt x="141198" y="427875"/>
                  </a:lnTo>
                  <a:lnTo>
                    <a:pt x="139877" y="425450"/>
                  </a:lnTo>
                  <a:lnTo>
                    <a:pt x="139014" y="425450"/>
                  </a:lnTo>
                  <a:lnTo>
                    <a:pt x="139471" y="423164"/>
                  </a:lnTo>
                  <a:lnTo>
                    <a:pt x="141947" y="424180"/>
                  </a:lnTo>
                  <a:lnTo>
                    <a:pt x="145427" y="428612"/>
                  </a:lnTo>
                  <a:lnTo>
                    <a:pt x="145427" y="410159"/>
                  </a:lnTo>
                  <a:lnTo>
                    <a:pt x="144894" y="411480"/>
                  </a:lnTo>
                  <a:lnTo>
                    <a:pt x="143573" y="410603"/>
                  </a:lnTo>
                  <a:lnTo>
                    <a:pt x="142963" y="410159"/>
                  </a:lnTo>
                  <a:lnTo>
                    <a:pt x="141427" y="407670"/>
                  </a:lnTo>
                  <a:lnTo>
                    <a:pt x="140563" y="406400"/>
                  </a:lnTo>
                  <a:lnTo>
                    <a:pt x="140906" y="405130"/>
                  </a:lnTo>
                  <a:lnTo>
                    <a:pt x="141770" y="406400"/>
                  </a:lnTo>
                  <a:lnTo>
                    <a:pt x="143154" y="407670"/>
                  </a:lnTo>
                  <a:lnTo>
                    <a:pt x="144373" y="408940"/>
                  </a:lnTo>
                  <a:lnTo>
                    <a:pt x="144881" y="409867"/>
                  </a:lnTo>
                  <a:lnTo>
                    <a:pt x="145084" y="410159"/>
                  </a:lnTo>
                  <a:lnTo>
                    <a:pt x="145757" y="408940"/>
                  </a:lnTo>
                  <a:lnTo>
                    <a:pt x="146418" y="410159"/>
                  </a:lnTo>
                  <a:lnTo>
                    <a:pt x="146418" y="378002"/>
                  </a:lnTo>
                  <a:lnTo>
                    <a:pt x="145923" y="377190"/>
                  </a:lnTo>
                  <a:lnTo>
                    <a:pt x="149212" y="377190"/>
                  </a:lnTo>
                  <a:lnTo>
                    <a:pt x="150596" y="378460"/>
                  </a:lnTo>
                  <a:lnTo>
                    <a:pt x="150596" y="370522"/>
                  </a:lnTo>
                  <a:lnTo>
                    <a:pt x="150342" y="370751"/>
                  </a:lnTo>
                  <a:lnTo>
                    <a:pt x="148818" y="370751"/>
                  </a:lnTo>
                  <a:lnTo>
                    <a:pt x="148729" y="370573"/>
                  </a:lnTo>
                  <a:lnTo>
                    <a:pt x="148170" y="369570"/>
                  </a:lnTo>
                  <a:lnTo>
                    <a:pt x="147129" y="369570"/>
                  </a:lnTo>
                  <a:lnTo>
                    <a:pt x="148513" y="367030"/>
                  </a:lnTo>
                  <a:lnTo>
                    <a:pt x="150596" y="367030"/>
                  </a:lnTo>
                  <a:lnTo>
                    <a:pt x="150698" y="367284"/>
                  </a:lnTo>
                  <a:lnTo>
                    <a:pt x="151625" y="369570"/>
                  </a:lnTo>
                  <a:lnTo>
                    <a:pt x="151625" y="364718"/>
                  </a:lnTo>
                  <a:lnTo>
                    <a:pt x="150761" y="365760"/>
                  </a:lnTo>
                  <a:lnTo>
                    <a:pt x="151460" y="365760"/>
                  </a:lnTo>
                  <a:lnTo>
                    <a:pt x="150749" y="366788"/>
                  </a:lnTo>
                  <a:lnTo>
                    <a:pt x="150685" y="365760"/>
                  </a:lnTo>
                  <a:lnTo>
                    <a:pt x="150596" y="364490"/>
                  </a:lnTo>
                  <a:lnTo>
                    <a:pt x="151460" y="364490"/>
                  </a:lnTo>
                  <a:lnTo>
                    <a:pt x="151980" y="363220"/>
                  </a:lnTo>
                  <a:lnTo>
                    <a:pt x="151980" y="346417"/>
                  </a:lnTo>
                  <a:lnTo>
                    <a:pt x="149377" y="344170"/>
                  </a:lnTo>
                  <a:lnTo>
                    <a:pt x="146621" y="344170"/>
                  </a:lnTo>
                  <a:lnTo>
                    <a:pt x="145757" y="344703"/>
                  </a:lnTo>
                  <a:lnTo>
                    <a:pt x="145757" y="347980"/>
                  </a:lnTo>
                  <a:lnTo>
                    <a:pt x="145580" y="348043"/>
                  </a:lnTo>
                  <a:lnTo>
                    <a:pt x="145580" y="388620"/>
                  </a:lnTo>
                  <a:lnTo>
                    <a:pt x="145097" y="390994"/>
                  </a:lnTo>
                  <a:lnTo>
                    <a:pt x="145402" y="392430"/>
                  </a:lnTo>
                  <a:lnTo>
                    <a:pt x="144627" y="390994"/>
                  </a:lnTo>
                  <a:lnTo>
                    <a:pt x="142811" y="389890"/>
                  </a:lnTo>
                  <a:lnTo>
                    <a:pt x="145580" y="388620"/>
                  </a:lnTo>
                  <a:lnTo>
                    <a:pt x="145580" y="348043"/>
                  </a:lnTo>
                  <a:lnTo>
                    <a:pt x="141770" y="349250"/>
                  </a:lnTo>
                  <a:lnTo>
                    <a:pt x="142989" y="351790"/>
                  </a:lnTo>
                  <a:lnTo>
                    <a:pt x="141427" y="351790"/>
                  </a:lnTo>
                  <a:lnTo>
                    <a:pt x="141084" y="354330"/>
                  </a:lnTo>
                  <a:lnTo>
                    <a:pt x="139700" y="354330"/>
                  </a:lnTo>
                  <a:lnTo>
                    <a:pt x="139725" y="354177"/>
                  </a:lnTo>
                  <a:lnTo>
                    <a:pt x="139877" y="353060"/>
                  </a:lnTo>
                  <a:lnTo>
                    <a:pt x="140398" y="351790"/>
                  </a:lnTo>
                  <a:lnTo>
                    <a:pt x="141770" y="350520"/>
                  </a:lnTo>
                  <a:lnTo>
                    <a:pt x="141605" y="350520"/>
                  </a:lnTo>
                  <a:lnTo>
                    <a:pt x="140563" y="349250"/>
                  </a:lnTo>
                  <a:lnTo>
                    <a:pt x="140741" y="349250"/>
                  </a:lnTo>
                  <a:lnTo>
                    <a:pt x="140741" y="347980"/>
                  </a:lnTo>
                  <a:lnTo>
                    <a:pt x="144970" y="346837"/>
                  </a:lnTo>
                  <a:lnTo>
                    <a:pt x="145757" y="347980"/>
                  </a:lnTo>
                  <a:lnTo>
                    <a:pt x="145757" y="344703"/>
                  </a:lnTo>
                  <a:lnTo>
                    <a:pt x="144538" y="345440"/>
                  </a:lnTo>
                  <a:lnTo>
                    <a:pt x="144780" y="346329"/>
                  </a:lnTo>
                  <a:lnTo>
                    <a:pt x="143332" y="345440"/>
                  </a:lnTo>
                  <a:lnTo>
                    <a:pt x="146621" y="344170"/>
                  </a:lnTo>
                  <a:lnTo>
                    <a:pt x="148234" y="341630"/>
                  </a:lnTo>
                  <a:lnTo>
                    <a:pt x="148717" y="340855"/>
                  </a:lnTo>
                  <a:lnTo>
                    <a:pt x="146786" y="340360"/>
                  </a:lnTo>
                  <a:lnTo>
                    <a:pt x="144538" y="340360"/>
                  </a:lnTo>
                  <a:lnTo>
                    <a:pt x="140741" y="339090"/>
                  </a:lnTo>
                  <a:lnTo>
                    <a:pt x="144894" y="337820"/>
                  </a:lnTo>
                  <a:lnTo>
                    <a:pt x="146100" y="336550"/>
                  </a:lnTo>
                  <a:lnTo>
                    <a:pt x="146786" y="340360"/>
                  </a:lnTo>
                  <a:lnTo>
                    <a:pt x="149034" y="340360"/>
                  </a:lnTo>
                  <a:lnTo>
                    <a:pt x="151498" y="340360"/>
                  </a:lnTo>
                  <a:lnTo>
                    <a:pt x="151117" y="336550"/>
                  </a:lnTo>
                  <a:lnTo>
                    <a:pt x="151803" y="337820"/>
                  </a:lnTo>
                  <a:lnTo>
                    <a:pt x="153365" y="337820"/>
                  </a:lnTo>
                  <a:lnTo>
                    <a:pt x="153873" y="336550"/>
                  </a:lnTo>
                  <a:lnTo>
                    <a:pt x="153873" y="337820"/>
                  </a:lnTo>
                  <a:lnTo>
                    <a:pt x="154571" y="339090"/>
                  </a:lnTo>
                  <a:lnTo>
                    <a:pt x="154571" y="324370"/>
                  </a:lnTo>
                  <a:lnTo>
                    <a:pt x="151472" y="324993"/>
                  </a:lnTo>
                  <a:lnTo>
                    <a:pt x="151447" y="332701"/>
                  </a:lnTo>
                  <a:lnTo>
                    <a:pt x="150431" y="332701"/>
                  </a:lnTo>
                  <a:lnTo>
                    <a:pt x="150291" y="333692"/>
                  </a:lnTo>
                  <a:lnTo>
                    <a:pt x="150355" y="334772"/>
                  </a:lnTo>
                  <a:lnTo>
                    <a:pt x="150418" y="335280"/>
                  </a:lnTo>
                  <a:lnTo>
                    <a:pt x="149733" y="335280"/>
                  </a:lnTo>
                  <a:lnTo>
                    <a:pt x="148856" y="333984"/>
                  </a:lnTo>
                  <a:lnTo>
                    <a:pt x="146939" y="333984"/>
                  </a:lnTo>
                  <a:lnTo>
                    <a:pt x="144513" y="331228"/>
                  </a:lnTo>
                  <a:lnTo>
                    <a:pt x="145503" y="331228"/>
                  </a:lnTo>
                  <a:lnTo>
                    <a:pt x="149034" y="330200"/>
                  </a:lnTo>
                  <a:lnTo>
                    <a:pt x="150939" y="330200"/>
                  </a:lnTo>
                  <a:lnTo>
                    <a:pt x="150939" y="331228"/>
                  </a:lnTo>
                  <a:lnTo>
                    <a:pt x="151269" y="332066"/>
                  </a:lnTo>
                  <a:lnTo>
                    <a:pt x="151447" y="332701"/>
                  </a:lnTo>
                  <a:lnTo>
                    <a:pt x="151447" y="324993"/>
                  </a:lnTo>
                  <a:lnTo>
                    <a:pt x="151307" y="324993"/>
                  </a:lnTo>
                  <a:lnTo>
                    <a:pt x="151193" y="325361"/>
                  </a:lnTo>
                  <a:lnTo>
                    <a:pt x="151079" y="326390"/>
                  </a:lnTo>
                  <a:lnTo>
                    <a:pt x="150939" y="327660"/>
                  </a:lnTo>
                  <a:lnTo>
                    <a:pt x="149212" y="326390"/>
                  </a:lnTo>
                  <a:lnTo>
                    <a:pt x="151218" y="325056"/>
                  </a:lnTo>
                  <a:lnTo>
                    <a:pt x="151066" y="324993"/>
                  </a:lnTo>
                  <a:lnTo>
                    <a:pt x="150304" y="322719"/>
                  </a:lnTo>
                  <a:lnTo>
                    <a:pt x="154952" y="320040"/>
                  </a:lnTo>
                  <a:lnTo>
                    <a:pt x="157162" y="318770"/>
                  </a:lnTo>
                  <a:lnTo>
                    <a:pt x="155435" y="317500"/>
                  </a:lnTo>
                  <a:lnTo>
                    <a:pt x="155676" y="316890"/>
                  </a:lnTo>
                  <a:lnTo>
                    <a:pt x="160705" y="321221"/>
                  </a:lnTo>
                  <a:lnTo>
                    <a:pt x="161036" y="321221"/>
                  </a:lnTo>
                  <a:lnTo>
                    <a:pt x="164769" y="320040"/>
                  </a:lnTo>
                  <a:lnTo>
                    <a:pt x="164896" y="322719"/>
                  </a:lnTo>
                  <a:lnTo>
                    <a:pt x="164947" y="323850"/>
                  </a:lnTo>
                  <a:lnTo>
                    <a:pt x="168059" y="324993"/>
                  </a:lnTo>
                  <a:lnTo>
                    <a:pt x="168529" y="324993"/>
                  </a:lnTo>
                  <a:lnTo>
                    <a:pt x="170840" y="322719"/>
                  </a:lnTo>
                  <a:lnTo>
                    <a:pt x="170992" y="323850"/>
                  </a:lnTo>
                  <a:lnTo>
                    <a:pt x="173329" y="324993"/>
                  </a:lnTo>
                  <a:lnTo>
                    <a:pt x="173723" y="324993"/>
                  </a:lnTo>
                  <a:lnTo>
                    <a:pt x="174967" y="323850"/>
                  </a:lnTo>
                  <a:lnTo>
                    <a:pt x="175488" y="322580"/>
                  </a:lnTo>
                  <a:lnTo>
                    <a:pt x="176034" y="321221"/>
                  </a:lnTo>
                  <a:lnTo>
                    <a:pt x="179400" y="321221"/>
                  </a:lnTo>
                  <a:lnTo>
                    <a:pt x="182803" y="324993"/>
                  </a:lnTo>
                  <a:lnTo>
                    <a:pt x="182295" y="324993"/>
                  </a:lnTo>
                  <a:lnTo>
                    <a:pt x="189153" y="326390"/>
                  </a:lnTo>
                  <a:lnTo>
                    <a:pt x="191084" y="321221"/>
                  </a:lnTo>
                  <a:lnTo>
                    <a:pt x="189839" y="320040"/>
                  </a:lnTo>
                  <a:lnTo>
                    <a:pt x="188633" y="318770"/>
                  </a:lnTo>
                  <a:lnTo>
                    <a:pt x="197383" y="316141"/>
                  </a:lnTo>
                  <a:lnTo>
                    <a:pt x="196888" y="316141"/>
                  </a:lnTo>
                  <a:lnTo>
                    <a:pt x="193814" y="314947"/>
                  </a:lnTo>
                  <a:lnTo>
                    <a:pt x="191744" y="313690"/>
                  </a:lnTo>
                  <a:lnTo>
                    <a:pt x="189585" y="312699"/>
                  </a:lnTo>
                  <a:lnTo>
                    <a:pt x="189839" y="312420"/>
                  </a:lnTo>
                  <a:lnTo>
                    <a:pt x="188976" y="311873"/>
                  </a:lnTo>
                  <a:lnTo>
                    <a:pt x="188976" y="317500"/>
                  </a:lnTo>
                  <a:lnTo>
                    <a:pt x="186728" y="318770"/>
                  </a:lnTo>
                  <a:lnTo>
                    <a:pt x="185166" y="317500"/>
                  </a:lnTo>
                  <a:lnTo>
                    <a:pt x="185343" y="317500"/>
                  </a:lnTo>
                  <a:lnTo>
                    <a:pt x="187591" y="314947"/>
                  </a:lnTo>
                  <a:lnTo>
                    <a:pt x="188976" y="317500"/>
                  </a:lnTo>
                  <a:lnTo>
                    <a:pt x="188976" y="311873"/>
                  </a:lnTo>
                  <a:lnTo>
                    <a:pt x="186156" y="310057"/>
                  </a:lnTo>
                  <a:lnTo>
                    <a:pt x="185915" y="309803"/>
                  </a:lnTo>
                  <a:lnTo>
                    <a:pt x="181025" y="309803"/>
                  </a:lnTo>
                  <a:lnTo>
                    <a:pt x="181025" y="308610"/>
                  </a:lnTo>
                  <a:lnTo>
                    <a:pt x="182054" y="308610"/>
                  </a:lnTo>
                  <a:lnTo>
                    <a:pt x="183273" y="307340"/>
                  </a:lnTo>
                  <a:lnTo>
                    <a:pt x="183616" y="306070"/>
                  </a:lnTo>
                  <a:lnTo>
                    <a:pt x="185991" y="309803"/>
                  </a:lnTo>
                  <a:lnTo>
                    <a:pt x="186448" y="309803"/>
                  </a:lnTo>
                  <a:lnTo>
                    <a:pt x="190017" y="308610"/>
                  </a:lnTo>
                  <a:lnTo>
                    <a:pt x="190131" y="307340"/>
                  </a:lnTo>
                  <a:lnTo>
                    <a:pt x="190246" y="306070"/>
                  </a:lnTo>
                  <a:lnTo>
                    <a:pt x="190373" y="304673"/>
                  </a:lnTo>
                  <a:lnTo>
                    <a:pt x="190525" y="304673"/>
                  </a:lnTo>
                  <a:lnTo>
                    <a:pt x="192265" y="303530"/>
                  </a:lnTo>
                  <a:lnTo>
                    <a:pt x="194157" y="302260"/>
                  </a:lnTo>
                  <a:lnTo>
                    <a:pt x="200736" y="302260"/>
                  </a:lnTo>
                  <a:lnTo>
                    <a:pt x="202463" y="299720"/>
                  </a:lnTo>
                  <a:lnTo>
                    <a:pt x="203390" y="298348"/>
                  </a:lnTo>
                  <a:lnTo>
                    <a:pt x="206527" y="298348"/>
                  </a:lnTo>
                  <a:lnTo>
                    <a:pt x="207708" y="297103"/>
                  </a:lnTo>
                  <a:lnTo>
                    <a:pt x="209042" y="299720"/>
                  </a:lnTo>
                  <a:lnTo>
                    <a:pt x="209791" y="298348"/>
                  </a:lnTo>
                  <a:lnTo>
                    <a:pt x="210439" y="297103"/>
                  </a:lnTo>
                  <a:lnTo>
                    <a:pt x="210477" y="295910"/>
                  </a:lnTo>
                  <a:lnTo>
                    <a:pt x="210566" y="293370"/>
                  </a:lnTo>
                  <a:lnTo>
                    <a:pt x="209727" y="293370"/>
                  </a:lnTo>
                  <a:lnTo>
                    <a:pt x="209727" y="295910"/>
                  </a:lnTo>
                  <a:lnTo>
                    <a:pt x="209156" y="296291"/>
                  </a:lnTo>
                  <a:lnTo>
                    <a:pt x="209207" y="295910"/>
                  </a:lnTo>
                  <a:lnTo>
                    <a:pt x="209727" y="295910"/>
                  </a:lnTo>
                  <a:lnTo>
                    <a:pt x="209727" y="293370"/>
                  </a:lnTo>
                  <a:lnTo>
                    <a:pt x="207987" y="293370"/>
                  </a:lnTo>
                  <a:lnTo>
                    <a:pt x="205574" y="289560"/>
                  </a:lnTo>
                  <a:lnTo>
                    <a:pt x="201422" y="288290"/>
                  </a:lnTo>
                  <a:lnTo>
                    <a:pt x="196507" y="286893"/>
                  </a:lnTo>
                  <a:lnTo>
                    <a:pt x="199288" y="286893"/>
                  </a:lnTo>
                  <a:lnTo>
                    <a:pt x="201599" y="284480"/>
                  </a:lnTo>
                  <a:lnTo>
                    <a:pt x="199009" y="281940"/>
                  </a:lnTo>
                  <a:lnTo>
                    <a:pt x="199174" y="281940"/>
                  </a:lnTo>
                  <a:lnTo>
                    <a:pt x="196761" y="279400"/>
                  </a:lnTo>
                  <a:lnTo>
                    <a:pt x="196062" y="279869"/>
                  </a:lnTo>
                  <a:lnTo>
                    <a:pt x="196062" y="297180"/>
                  </a:lnTo>
                  <a:lnTo>
                    <a:pt x="195745" y="298348"/>
                  </a:lnTo>
                  <a:lnTo>
                    <a:pt x="195973" y="298348"/>
                  </a:lnTo>
                  <a:lnTo>
                    <a:pt x="192087" y="299720"/>
                  </a:lnTo>
                  <a:lnTo>
                    <a:pt x="187058" y="298450"/>
                  </a:lnTo>
                  <a:lnTo>
                    <a:pt x="187159" y="299720"/>
                  </a:lnTo>
                  <a:lnTo>
                    <a:pt x="187236" y="300863"/>
                  </a:lnTo>
                  <a:lnTo>
                    <a:pt x="187337" y="302399"/>
                  </a:lnTo>
                  <a:lnTo>
                    <a:pt x="187413" y="303530"/>
                  </a:lnTo>
                  <a:lnTo>
                    <a:pt x="183273" y="303530"/>
                  </a:lnTo>
                  <a:lnTo>
                    <a:pt x="183375" y="303339"/>
                  </a:lnTo>
                  <a:lnTo>
                    <a:pt x="186372" y="298450"/>
                  </a:lnTo>
                  <a:lnTo>
                    <a:pt x="180327" y="299720"/>
                  </a:lnTo>
                  <a:lnTo>
                    <a:pt x="179120" y="302260"/>
                  </a:lnTo>
                  <a:lnTo>
                    <a:pt x="179044" y="302056"/>
                  </a:lnTo>
                  <a:lnTo>
                    <a:pt x="178752" y="301358"/>
                  </a:lnTo>
                  <a:lnTo>
                    <a:pt x="178752" y="304673"/>
                  </a:lnTo>
                  <a:lnTo>
                    <a:pt x="171335" y="307340"/>
                  </a:lnTo>
                  <a:lnTo>
                    <a:pt x="175488" y="307340"/>
                  </a:lnTo>
                  <a:lnTo>
                    <a:pt x="175831" y="308610"/>
                  </a:lnTo>
                  <a:lnTo>
                    <a:pt x="174282" y="308610"/>
                  </a:lnTo>
                  <a:lnTo>
                    <a:pt x="174282" y="313690"/>
                  </a:lnTo>
                  <a:lnTo>
                    <a:pt x="171170" y="314947"/>
                  </a:lnTo>
                  <a:lnTo>
                    <a:pt x="172250" y="311327"/>
                  </a:lnTo>
                  <a:lnTo>
                    <a:pt x="172351" y="311188"/>
                  </a:lnTo>
                  <a:lnTo>
                    <a:pt x="174282" y="313690"/>
                  </a:lnTo>
                  <a:lnTo>
                    <a:pt x="174282" y="308610"/>
                  </a:lnTo>
                  <a:lnTo>
                    <a:pt x="174104" y="308610"/>
                  </a:lnTo>
                  <a:lnTo>
                    <a:pt x="172504" y="310959"/>
                  </a:lnTo>
                  <a:lnTo>
                    <a:pt x="172364" y="310959"/>
                  </a:lnTo>
                  <a:lnTo>
                    <a:pt x="172707" y="309803"/>
                  </a:lnTo>
                  <a:lnTo>
                    <a:pt x="173075" y="308610"/>
                  </a:lnTo>
                  <a:lnTo>
                    <a:pt x="168922" y="308610"/>
                  </a:lnTo>
                  <a:lnTo>
                    <a:pt x="169608" y="307340"/>
                  </a:lnTo>
                  <a:lnTo>
                    <a:pt x="169875" y="306844"/>
                  </a:lnTo>
                  <a:lnTo>
                    <a:pt x="172199" y="306070"/>
                  </a:lnTo>
                  <a:lnTo>
                    <a:pt x="173291" y="304673"/>
                  </a:lnTo>
                  <a:lnTo>
                    <a:pt x="174282" y="302260"/>
                  </a:lnTo>
                  <a:lnTo>
                    <a:pt x="176009" y="303530"/>
                  </a:lnTo>
                  <a:lnTo>
                    <a:pt x="178206" y="304673"/>
                  </a:lnTo>
                  <a:lnTo>
                    <a:pt x="178752" y="304673"/>
                  </a:lnTo>
                  <a:lnTo>
                    <a:pt x="178752" y="301358"/>
                  </a:lnTo>
                  <a:lnTo>
                    <a:pt x="178549" y="300863"/>
                  </a:lnTo>
                  <a:lnTo>
                    <a:pt x="177038" y="300863"/>
                  </a:lnTo>
                  <a:lnTo>
                    <a:pt x="176923" y="298348"/>
                  </a:lnTo>
                  <a:lnTo>
                    <a:pt x="176796" y="297103"/>
                  </a:lnTo>
                  <a:lnTo>
                    <a:pt x="175399" y="295910"/>
                  </a:lnTo>
                  <a:lnTo>
                    <a:pt x="175399" y="297103"/>
                  </a:lnTo>
                  <a:lnTo>
                    <a:pt x="166471" y="297103"/>
                  </a:lnTo>
                  <a:lnTo>
                    <a:pt x="169265" y="299720"/>
                  </a:lnTo>
                  <a:lnTo>
                    <a:pt x="171627" y="300863"/>
                  </a:lnTo>
                  <a:lnTo>
                    <a:pt x="171919" y="300863"/>
                  </a:lnTo>
                  <a:lnTo>
                    <a:pt x="169087" y="306070"/>
                  </a:lnTo>
                  <a:lnTo>
                    <a:pt x="165290" y="306070"/>
                  </a:lnTo>
                  <a:lnTo>
                    <a:pt x="164274" y="309067"/>
                  </a:lnTo>
                  <a:lnTo>
                    <a:pt x="164274" y="309803"/>
                  </a:lnTo>
                  <a:lnTo>
                    <a:pt x="164198" y="310057"/>
                  </a:lnTo>
                  <a:lnTo>
                    <a:pt x="163906" y="310959"/>
                  </a:lnTo>
                  <a:lnTo>
                    <a:pt x="163982" y="312699"/>
                  </a:lnTo>
                  <a:lnTo>
                    <a:pt x="164071" y="313016"/>
                  </a:lnTo>
                  <a:lnTo>
                    <a:pt x="164172" y="313385"/>
                  </a:lnTo>
                  <a:lnTo>
                    <a:pt x="164249" y="313690"/>
                  </a:lnTo>
                  <a:lnTo>
                    <a:pt x="163258" y="313016"/>
                  </a:lnTo>
                  <a:lnTo>
                    <a:pt x="163131" y="313385"/>
                  </a:lnTo>
                  <a:lnTo>
                    <a:pt x="163042" y="313690"/>
                  </a:lnTo>
                  <a:lnTo>
                    <a:pt x="160616" y="313690"/>
                  </a:lnTo>
                  <a:lnTo>
                    <a:pt x="155536" y="315950"/>
                  </a:lnTo>
                  <a:lnTo>
                    <a:pt x="154051" y="314947"/>
                  </a:lnTo>
                  <a:lnTo>
                    <a:pt x="152666" y="313690"/>
                  </a:lnTo>
                  <a:lnTo>
                    <a:pt x="157861" y="313690"/>
                  </a:lnTo>
                  <a:lnTo>
                    <a:pt x="156591" y="310959"/>
                  </a:lnTo>
                  <a:lnTo>
                    <a:pt x="155498" y="308610"/>
                  </a:lnTo>
                  <a:lnTo>
                    <a:pt x="154914" y="307340"/>
                  </a:lnTo>
                  <a:lnTo>
                    <a:pt x="160782" y="309803"/>
                  </a:lnTo>
                  <a:lnTo>
                    <a:pt x="160997" y="309803"/>
                  </a:lnTo>
                  <a:lnTo>
                    <a:pt x="160896" y="310057"/>
                  </a:lnTo>
                  <a:lnTo>
                    <a:pt x="160528" y="310959"/>
                  </a:lnTo>
                  <a:lnTo>
                    <a:pt x="160172" y="310959"/>
                  </a:lnTo>
                  <a:lnTo>
                    <a:pt x="163258" y="313016"/>
                  </a:lnTo>
                  <a:lnTo>
                    <a:pt x="163360" y="312699"/>
                  </a:lnTo>
                  <a:lnTo>
                    <a:pt x="163449" y="312420"/>
                  </a:lnTo>
                  <a:lnTo>
                    <a:pt x="163537" y="312115"/>
                  </a:lnTo>
                  <a:lnTo>
                    <a:pt x="163690" y="311632"/>
                  </a:lnTo>
                  <a:lnTo>
                    <a:pt x="163791" y="311327"/>
                  </a:lnTo>
                  <a:lnTo>
                    <a:pt x="163906" y="310959"/>
                  </a:lnTo>
                  <a:lnTo>
                    <a:pt x="164274" y="309803"/>
                  </a:lnTo>
                  <a:lnTo>
                    <a:pt x="164274" y="309067"/>
                  </a:lnTo>
                  <a:lnTo>
                    <a:pt x="164020" y="309803"/>
                  </a:lnTo>
                  <a:lnTo>
                    <a:pt x="162560" y="309803"/>
                  </a:lnTo>
                  <a:lnTo>
                    <a:pt x="163791" y="307340"/>
                  </a:lnTo>
                  <a:lnTo>
                    <a:pt x="164426" y="306070"/>
                  </a:lnTo>
                  <a:lnTo>
                    <a:pt x="163220" y="303530"/>
                  </a:lnTo>
                  <a:lnTo>
                    <a:pt x="159981" y="300863"/>
                  </a:lnTo>
                  <a:lnTo>
                    <a:pt x="158724" y="299720"/>
                  </a:lnTo>
                  <a:lnTo>
                    <a:pt x="162801" y="297103"/>
                  </a:lnTo>
                  <a:lnTo>
                    <a:pt x="162572" y="297103"/>
                  </a:lnTo>
                  <a:lnTo>
                    <a:pt x="160274" y="295910"/>
                  </a:lnTo>
                  <a:lnTo>
                    <a:pt x="159067" y="295910"/>
                  </a:lnTo>
                  <a:lnTo>
                    <a:pt x="159410" y="294640"/>
                  </a:lnTo>
                  <a:lnTo>
                    <a:pt x="160616" y="295910"/>
                  </a:lnTo>
                  <a:lnTo>
                    <a:pt x="163042" y="295910"/>
                  </a:lnTo>
                  <a:lnTo>
                    <a:pt x="164084" y="294640"/>
                  </a:lnTo>
                  <a:lnTo>
                    <a:pt x="164769" y="294640"/>
                  </a:lnTo>
                  <a:lnTo>
                    <a:pt x="165468" y="295910"/>
                  </a:lnTo>
                  <a:lnTo>
                    <a:pt x="166154" y="294640"/>
                  </a:lnTo>
                  <a:lnTo>
                    <a:pt x="166268" y="296291"/>
                  </a:lnTo>
                  <a:lnTo>
                    <a:pt x="166319" y="297103"/>
                  </a:lnTo>
                  <a:lnTo>
                    <a:pt x="166471" y="297103"/>
                  </a:lnTo>
                  <a:lnTo>
                    <a:pt x="169087" y="295910"/>
                  </a:lnTo>
                  <a:lnTo>
                    <a:pt x="170472" y="295910"/>
                  </a:lnTo>
                  <a:lnTo>
                    <a:pt x="175399" y="297103"/>
                  </a:lnTo>
                  <a:lnTo>
                    <a:pt x="175399" y="295910"/>
                  </a:lnTo>
                  <a:lnTo>
                    <a:pt x="173939" y="294640"/>
                  </a:lnTo>
                  <a:lnTo>
                    <a:pt x="175310" y="290830"/>
                  </a:lnTo>
                  <a:lnTo>
                    <a:pt x="173583" y="290830"/>
                  </a:lnTo>
                  <a:lnTo>
                    <a:pt x="171691" y="289560"/>
                  </a:lnTo>
                  <a:lnTo>
                    <a:pt x="170129" y="290830"/>
                  </a:lnTo>
                  <a:lnTo>
                    <a:pt x="170421" y="289560"/>
                  </a:lnTo>
                  <a:lnTo>
                    <a:pt x="170700" y="288290"/>
                  </a:lnTo>
                  <a:lnTo>
                    <a:pt x="170929" y="286893"/>
                  </a:lnTo>
                  <a:lnTo>
                    <a:pt x="169494" y="284480"/>
                  </a:lnTo>
                  <a:lnTo>
                    <a:pt x="168744" y="283210"/>
                  </a:lnTo>
                  <a:lnTo>
                    <a:pt x="168109" y="284086"/>
                  </a:lnTo>
                  <a:lnTo>
                    <a:pt x="167817" y="283857"/>
                  </a:lnTo>
                  <a:lnTo>
                    <a:pt x="167817" y="284480"/>
                  </a:lnTo>
                  <a:lnTo>
                    <a:pt x="166065" y="286893"/>
                  </a:lnTo>
                  <a:lnTo>
                    <a:pt x="165976" y="285750"/>
                  </a:lnTo>
                  <a:lnTo>
                    <a:pt x="166154" y="285750"/>
                  </a:lnTo>
                  <a:lnTo>
                    <a:pt x="167360" y="284480"/>
                  </a:lnTo>
                  <a:lnTo>
                    <a:pt x="167817" y="284480"/>
                  </a:lnTo>
                  <a:lnTo>
                    <a:pt x="167817" y="283857"/>
                  </a:lnTo>
                  <a:lnTo>
                    <a:pt x="167017" y="283210"/>
                  </a:lnTo>
                  <a:lnTo>
                    <a:pt x="167538" y="281940"/>
                  </a:lnTo>
                  <a:lnTo>
                    <a:pt x="168224" y="280670"/>
                  </a:lnTo>
                  <a:lnTo>
                    <a:pt x="169443" y="279400"/>
                  </a:lnTo>
                  <a:lnTo>
                    <a:pt x="172720" y="281940"/>
                  </a:lnTo>
                  <a:lnTo>
                    <a:pt x="178943" y="281940"/>
                  </a:lnTo>
                  <a:lnTo>
                    <a:pt x="178701" y="281254"/>
                  </a:lnTo>
                  <a:lnTo>
                    <a:pt x="179298" y="281940"/>
                  </a:lnTo>
                  <a:lnTo>
                    <a:pt x="182410" y="281940"/>
                  </a:lnTo>
                  <a:lnTo>
                    <a:pt x="183273" y="280670"/>
                  </a:lnTo>
                  <a:lnTo>
                    <a:pt x="183146" y="281254"/>
                  </a:lnTo>
                  <a:lnTo>
                    <a:pt x="182753" y="283210"/>
                  </a:lnTo>
                  <a:lnTo>
                    <a:pt x="182626" y="286893"/>
                  </a:lnTo>
                  <a:lnTo>
                    <a:pt x="182575" y="288290"/>
                  </a:lnTo>
                  <a:lnTo>
                    <a:pt x="186207" y="289560"/>
                  </a:lnTo>
                  <a:lnTo>
                    <a:pt x="188277" y="289560"/>
                  </a:lnTo>
                  <a:lnTo>
                    <a:pt x="186905" y="290830"/>
                  </a:lnTo>
                  <a:lnTo>
                    <a:pt x="184480" y="293370"/>
                  </a:lnTo>
                  <a:lnTo>
                    <a:pt x="186905" y="294640"/>
                  </a:lnTo>
                  <a:lnTo>
                    <a:pt x="189661" y="294640"/>
                  </a:lnTo>
                  <a:lnTo>
                    <a:pt x="186461" y="298348"/>
                  </a:lnTo>
                  <a:lnTo>
                    <a:pt x="186715" y="298348"/>
                  </a:lnTo>
                  <a:lnTo>
                    <a:pt x="187058" y="298348"/>
                  </a:lnTo>
                  <a:lnTo>
                    <a:pt x="196062" y="297180"/>
                  </a:lnTo>
                  <a:lnTo>
                    <a:pt x="196062" y="279869"/>
                  </a:lnTo>
                  <a:lnTo>
                    <a:pt x="192951" y="281940"/>
                  </a:lnTo>
                  <a:lnTo>
                    <a:pt x="191401" y="281940"/>
                  </a:lnTo>
                  <a:lnTo>
                    <a:pt x="191909" y="280670"/>
                  </a:lnTo>
                  <a:lnTo>
                    <a:pt x="191566" y="279400"/>
                  </a:lnTo>
                  <a:lnTo>
                    <a:pt x="190881" y="279400"/>
                  </a:lnTo>
                  <a:lnTo>
                    <a:pt x="196926" y="276860"/>
                  </a:lnTo>
                  <a:lnTo>
                    <a:pt x="195922" y="275590"/>
                  </a:lnTo>
                  <a:lnTo>
                    <a:pt x="190881" y="269240"/>
                  </a:lnTo>
                  <a:lnTo>
                    <a:pt x="186385" y="273050"/>
                  </a:lnTo>
                  <a:lnTo>
                    <a:pt x="184480" y="271780"/>
                  </a:lnTo>
                  <a:lnTo>
                    <a:pt x="184480" y="270510"/>
                  </a:lnTo>
                  <a:lnTo>
                    <a:pt x="184658" y="269240"/>
                  </a:lnTo>
                  <a:lnTo>
                    <a:pt x="186207" y="269240"/>
                  </a:lnTo>
                  <a:lnTo>
                    <a:pt x="186131" y="268668"/>
                  </a:lnTo>
                  <a:lnTo>
                    <a:pt x="186042" y="267970"/>
                  </a:lnTo>
                  <a:lnTo>
                    <a:pt x="185686" y="267970"/>
                  </a:lnTo>
                  <a:lnTo>
                    <a:pt x="186385" y="266700"/>
                  </a:lnTo>
                  <a:lnTo>
                    <a:pt x="187071" y="265430"/>
                  </a:lnTo>
                  <a:lnTo>
                    <a:pt x="189572" y="262801"/>
                  </a:lnTo>
                  <a:lnTo>
                    <a:pt x="189826" y="262801"/>
                  </a:lnTo>
                  <a:lnTo>
                    <a:pt x="192125" y="261620"/>
                  </a:lnTo>
                  <a:lnTo>
                    <a:pt x="199517" y="257810"/>
                  </a:lnTo>
                  <a:lnTo>
                    <a:pt x="192087" y="256540"/>
                  </a:lnTo>
                  <a:lnTo>
                    <a:pt x="190017" y="257810"/>
                  </a:lnTo>
                  <a:lnTo>
                    <a:pt x="188290" y="257810"/>
                  </a:lnTo>
                  <a:lnTo>
                    <a:pt x="188290" y="260350"/>
                  </a:lnTo>
                  <a:lnTo>
                    <a:pt x="185864" y="261620"/>
                  </a:lnTo>
                  <a:lnTo>
                    <a:pt x="185928" y="261099"/>
                  </a:lnTo>
                  <a:lnTo>
                    <a:pt x="186042" y="260350"/>
                  </a:lnTo>
                  <a:lnTo>
                    <a:pt x="184137" y="260350"/>
                  </a:lnTo>
                  <a:lnTo>
                    <a:pt x="184823" y="259080"/>
                  </a:lnTo>
                  <a:lnTo>
                    <a:pt x="187071" y="257810"/>
                  </a:lnTo>
                  <a:lnTo>
                    <a:pt x="188290" y="260350"/>
                  </a:lnTo>
                  <a:lnTo>
                    <a:pt x="188290" y="257810"/>
                  </a:lnTo>
                  <a:lnTo>
                    <a:pt x="187248" y="257810"/>
                  </a:lnTo>
                  <a:lnTo>
                    <a:pt x="187159" y="256540"/>
                  </a:lnTo>
                  <a:lnTo>
                    <a:pt x="187071" y="255270"/>
                  </a:lnTo>
                  <a:lnTo>
                    <a:pt x="186042" y="255270"/>
                  </a:lnTo>
                  <a:lnTo>
                    <a:pt x="184823" y="256540"/>
                  </a:lnTo>
                  <a:lnTo>
                    <a:pt x="183794" y="256540"/>
                  </a:lnTo>
                  <a:lnTo>
                    <a:pt x="183870" y="256286"/>
                  </a:lnTo>
                  <a:lnTo>
                    <a:pt x="184658" y="254000"/>
                  </a:lnTo>
                  <a:lnTo>
                    <a:pt x="185000" y="252730"/>
                  </a:lnTo>
                  <a:lnTo>
                    <a:pt x="182918" y="252730"/>
                  </a:lnTo>
                  <a:lnTo>
                    <a:pt x="182918" y="251460"/>
                  </a:lnTo>
                  <a:lnTo>
                    <a:pt x="181546" y="251460"/>
                  </a:lnTo>
                  <a:lnTo>
                    <a:pt x="181546" y="266700"/>
                  </a:lnTo>
                  <a:lnTo>
                    <a:pt x="181368" y="267970"/>
                  </a:lnTo>
                  <a:lnTo>
                    <a:pt x="180073" y="267970"/>
                  </a:lnTo>
                  <a:lnTo>
                    <a:pt x="181546" y="266700"/>
                  </a:lnTo>
                  <a:lnTo>
                    <a:pt x="181546" y="251460"/>
                  </a:lnTo>
                  <a:lnTo>
                    <a:pt x="179298" y="251460"/>
                  </a:lnTo>
                  <a:lnTo>
                    <a:pt x="179298" y="275590"/>
                  </a:lnTo>
                  <a:lnTo>
                    <a:pt x="177304" y="277114"/>
                  </a:lnTo>
                  <a:lnTo>
                    <a:pt x="177215" y="276860"/>
                  </a:lnTo>
                  <a:lnTo>
                    <a:pt x="176530" y="275590"/>
                  </a:lnTo>
                  <a:lnTo>
                    <a:pt x="179298" y="275590"/>
                  </a:lnTo>
                  <a:lnTo>
                    <a:pt x="179298" y="251460"/>
                  </a:lnTo>
                  <a:lnTo>
                    <a:pt x="179260" y="268668"/>
                  </a:lnTo>
                  <a:lnTo>
                    <a:pt x="178943" y="269240"/>
                  </a:lnTo>
                  <a:lnTo>
                    <a:pt x="178600" y="269240"/>
                  </a:lnTo>
                  <a:lnTo>
                    <a:pt x="175666" y="269240"/>
                  </a:lnTo>
                  <a:lnTo>
                    <a:pt x="176530" y="271780"/>
                  </a:lnTo>
                  <a:lnTo>
                    <a:pt x="175488" y="272300"/>
                  </a:lnTo>
                  <a:lnTo>
                    <a:pt x="175488" y="275590"/>
                  </a:lnTo>
                  <a:lnTo>
                    <a:pt x="174282" y="276860"/>
                  </a:lnTo>
                  <a:lnTo>
                    <a:pt x="172034" y="276860"/>
                  </a:lnTo>
                  <a:lnTo>
                    <a:pt x="173418" y="275590"/>
                  </a:lnTo>
                  <a:lnTo>
                    <a:pt x="170129" y="274320"/>
                  </a:lnTo>
                  <a:lnTo>
                    <a:pt x="171335" y="274320"/>
                  </a:lnTo>
                  <a:lnTo>
                    <a:pt x="171729" y="273278"/>
                  </a:lnTo>
                  <a:lnTo>
                    <a:pt x="175488" y="275590"/>
                  </a:lnTo>
                  <a:lnTo>
                    <a:pt x="175488" y="272300"/>
                  </a:lnTo>
                  <a:lnTo>
                    <a:pt x="173939" y="273050"/>
                  </a:lnTo>
                  <a:lnTo>
                    <a:pt x="171818" y="273050"/>
                  </a:lnTo>
                  <a:lnTo>
                    <a:pt x="172288" y="271780"/>
                  </a:lnTo>
                  <a:lnTo>
                    <a:pt x="173240" y="269240"/>
                  </a:lnTo>
                  <a:lnTo>
                    <a:pt x="170992" y="269240"/>
                  </a:lnTo>
                  <a:lnTo>
                    <a:pt x="171335" y="267970"/>
                  </a:lnTo>
                  <a:lnTo>
                    <a:pt x="171856" y="266700"/>
                  </a:lnTo>
                  <a:lnTo>
                    <a:pt x="172720" y="265430"/>
                  </a:lnTo>
                  <a:lnTo>
                    <a:pt x="173939" y="266700"/>
                  </a:lnTo>
                  <a:lnTo>
                    <a:pt x="174967" y="265430"/>
                  </a:lnTo>
                  <a:lnTo>
                    <a:pt x="176009" y="264160"/>
                  </a:lnTo>
                  <a:lnTo>
                    <a:pt x="175717" y="262801"/>
                  </a:lnTo>
                  <a:lnTo>
                    <a:pt x="177558" y="264160"/>
                  </a:lnTo>
                  <a:lnTo>
                    <a:pt x="177660" y="264617"/>
                  </a:lnTo>
                  <a:lnTo>
                    <a:pt x="178600" y="269240"/>
                  </a:lnTo>
                  <a:lnTo>
                    <a:pt x="179260" y="268668"/>
                  </a:lnTo>
                  <a:lnTo>
                    <a:pt x="179260" y="251460"/>
                  </a:lnTo>
                  <a:lnTo>
                    <a:pt x="179120" y="251460"/>
                  </a:lnTo>
                  <a:lnTo>
                    <a:pt x="178015" y="250101"/>
                  </a:lnTo>
                  <a:lnTo>
                    <a:pt x="179552" y="250101"/>
                  </a:lnTo>
                  <a:lnTo>
                    <a:pt x="180682" y="248920"/>
                  </a:lnTo>
                  <a:lnTo>
                    <a:pt x="180848" y="247650"/>
                  </a:lnTo>
                  <a:lnTo>
                    <a:pt x="184353" y="250101"/>
                  </a:lnTo>
                  <a:lnTo>
                    <a:pt x="184594" y="250101"/>
                  </a:lnTo>
                  <a:lnTo>
                    <a:pt x="187706" y="247650"/>
                  </a:lnTo>
                  <a:lnTo>
                    <a:pt x="189318" y="246380"/>
                  </a:lnTo>
                  <a:lnTo>
                    <a:pt x="186550" y="242570"/>
                  </a:lnTo>
                  <a:lnTo>
                    <a:pt x="188633" y="243840"/>
                  </a:lnTo>
                  <a:lnTo>
                    <a:pt x="192087" y="243840"/>
                  </a:lnTo>
                  <a:lnTo>
                    <a:pt x="193294" y="242570"/>
                  </a:lnTo>
                  <a:lnTo>
                    <a:pt x="196405" y="243840"/>
                  </a:lnTo>
                  <a:lnTo>
                    <a:pt x="199517" y="240030"/>
                  </a:lnTo>
                  <a:lnTo>
                    <a:pt x="204190" y="243840"/>
                  </a:lnTo>
                  <a:lnTo>
                    <a:pt x="206349" y="237490"/>
                  </a:lnTo>
                  <a:lnTo>
                    <a:pt x="207645" y="233680"/>
                  </a:lnTo>
                  <a:lnTo>
                    <a:pt x="200215" y="237490"/>
                  </a:lnTo>
                  <a:lnTo>
                    <a:pt x="199351" y="236220"/>
                  </a:lnTo>
                  <a:lnTo>
                    <a:pt x="196240" y="236220"/>
                  </a:lnTo>
                  <a:lnTo>
                    <a:pt x="199351" y="234950"/>
                  </a:lnTo>
                  <a:lnTo>
                    <a:pt x="200558" y="231140"/>
                  </a:lnTo>
                  <a:lnTo>
                    <a:pt x="197446" y="228600"/>
                  </a:lnTo>
                  <a:lnTo>
                    <a:pt x="201942" y="227330"/>
                  </a:lnTo>
                  <a:lnTo>
                    <a:pt x="203733" y="221678"/>
                  </a:lnTo>
                  <a:lnTo>
                    <a:pt x="204711" y="222681"/>
                  </a:lnTo>
                  <a:lnTo>
                    <a:pt x="211975" y="221297"/>
                  </a:lnTo>
                  <a:lnTo>
                    <a:pt x="216115" y="218706"/>
                  </a:lnTo>
                  <a:lnTo>
                    <a:pt x="213347" y="214033"/>
                  </a:lnTo>
                  <a:lnTo>
                    <a:pt x="208864" y="215074"/>
                  </a:lnTo>
                  <a:lnTo>
                    <a:pt x="201079" y="218871"/>
                  </a:lnTo>
                  <a:lnTo>
                    <a:pt x="199758" y="218579"/>
                  </a:lnTo>
                  <a:lnTo>
                    <a:pt x="199174" y="218401"/>
                  </a:lnTo>
                  <a:lnTo>
                    <a:pt x="199072" y="214630"/>
                  </a:lnTo>
                  <a:lnTo>
                    <a:pt x="195376" y="214630"/>
                  </a:lnTo>
                  <a:lnTo>
                    <a:pt x="195376" y="228600"/>
                  </a:lnTo>
                  <a:lnTo>
                    <a:pt x="192265" y="229870"/>
                  </a:lnTo>
                  <a:lnTo>
                    <a:pt x="189318" y="231140"/>
                  </a:lnTo>
                  <a:lnTo>
                    <a:pt x="189230" y="232410"/>
                  </a:lnTo>
                  <a:lnTo>
                    <a:pt x="189153" y="233680"/>
                  </a:lnTo>
                  <a:lnTo>
                    <a:pt x="187769" y="233680"/>
                  </a:lnTo>
                  <a:lnTo>
                    <a:pt x="186207" y="234950"/>
                  </a:lnTo>
                  <a:lnTo>
                    <a:pt x="186283" y="235496"/>
                  </a:lnTo>
                  <a:lnTo>
                    <a:pt x="186385" y="236220"/>
                  </a:lnTo>
                  <a:lnTo>
                    <a:pt x="186982" y="237998"/>
                  </a:lnTo>
                  <a:lnTo>
                    <a:pt x="187312" y="238658"/>
                  </a:lnTo>
                  <a:lnTo>
                    <a:pt x="189153" y="236220"/>
                  </a:lnTo>
                  <a:lnTo>
                    <a:pt x="190881" y="236220"/>
                  </a:lnTo>
                  <a:lnTo>
                    <a:pt x="192265" y="236220"/>
                  </a:lnTo>
                  <a:lnTo>
                    <a:pt x="193649" y="237490"/>
                  </a:lnTo>
                  <a:lnTo>
                    <a:pt x="190881" y="236220"/>
                  </a:lnTo>
                  <a:lnTo>
                    <a:pt x="189217" y="238658"/>
                  </a:lnTo>
                  <a:lnTo>
                    <a:pt x="189395" y="238658"/>
                  </a:lnTo>
                  <a:lnTo>
                    <a:pt x="185877" y="239953"/>
                  </a:lnTo>
                  <a:lnTo>
                    <a:pt x="185686" y="239953"/>
                  </a:lnTo>
                  <a:lnTo>
                    <a:pt x="185775" y="241249"/>
                  </a:lnTo>
                  <a:lnTo>
                    <a:pt x="183616" y="242570"/>
                  </a:lnTo>
                  <a:lnTo>
                    <a:pt x="182359" y="241249"/>
                  </a:lnTo>
                  <a:lnTo>
                    <a:pt x="183781" y="241249"/>
                  </a:lnTo>
                  <a:lnTo>
                    <a:pt x="183515" y="239953"/>
                  </a:lnTo>
                  <a:lnTo>
                    <a:pt x="183248" y="238658"/>
                  </a:lnTo>
                  <a:lnTo>
                    <a:pt x="183680" y="238658"/>
                  </a:lnTo>
                  <a:lnTo>
                    <a:pt x="184480" y="237490"/>
                  </a:lnTo>
                  <a:lnTo>
                    <a:pt x="185864" y="237490"/>
                  </a:lnTo>
                  <a:lnTo>
                    <a:pt x="186385" y="236220"/>
                  </a:lnTo>
                  <a:lnTo>
                    <a:pt x="185686" y="233680"/>
                  </a:lnTo>
                  <a:lnTo>
                    <a:pt x="178079" y="232410"/>
                  </a:lnTo>
                  <a:lnTo>
                    <a:pt x="180162" y="236220"/>
                  </a:lnTo>
                  <a:lnTo>
                    <a:pt x="176352" y="237070"/>
                  </a:lnTo>
                  <a:lnTo>
                    <a:pt x="176352" y="239953"/>
                  </a:lnTo>
                  <a:lnTo>
                    <a:pt x="174802" y="239953"/>
                  </a:lnTo>
                  <a:lnTo>
                    <a:pt x="174447" y="242570"/>
                  </a:lnTo>
                  <a:lnTo>
                    <a:pt x="173939" y="242570"/>
                  </a:lnTo>
                  <a:lnTo>
                    <a:pt x="173824" y="242138"/>
                  </a:lnTo>
                  <a:lnTo>
                    <a:pt x="173583" y="241249"/>
                  </a:lnTo>
                  <a:lnTo>
                    <a:pt x="173405" y="239953"/>
                  </a:lnTo>
                  <a:lnTo>
                    <a:pt x="175653" y="239039"/>
                  </a:lnTo>
                  <a:lnTo>
                    <a:pt x="176352" y="239953"/>
                  </a:lnTo>
                  <a:lnTo>
                    <a:pt x="176352" y="237070"/>
                  </a:lnTo>
                  <a:lnTo>
                    <a:pt x="176187" y="236220"/>
                  </a:lnTo>
                  <a:lnTo>
                    <a:pt x="172554" y="235585"/>
                  </a:lnTo>
                  <a:lnTo>
                    <a:pt x="172554" y="256540"/>
                  </a:lnTo>
                  <a:lnTo>
                    <a:pt x="169786" y="257810"/>
                  </a:lnTo>
                  <a:lnTo>
                    <a:pt x="169087" y="259080"/>
                  </a:lnTo>
                  <a:lnTo>
                    <a:pt x="168224" y="259080"/>
                  </a:lnTo>
                  <a:lnTo>
                    <a:pt x="170307" y="256540"/>
                  </a:lnTo>
                  <a:lnTo>
                    <a:pt x="162699" y="257810"/>
                  </a:lnTo>
                  <a:lnTo>
                    <a:pt x="164592" y="260350"/>
                  </a:lnTo>
                  <a:lnTo>
                    <a:pt x="165633" y="261620"/>
                  </a:lnTo>
                  <a:lnTo>
                    <a:pt x="166497" y="260350"/>
                  </a:lnTo>
                  <a:lnTo>
                    <a:pt x="167360" y="260350"/>
                  </a:lnTo>
                  <a:lnTo>
                    <a:pt x="166674" y="261620"/>
                  </a:lnTo>
                  <a:lnTo>
                    <a:pt x="165214" y="262801"/>
                  </a:lnTo>
                  <a:lnTo>
                    <a:pt x="165112" y="264160"/>
                  </a:lnTo>
                  <a:lnTo>
                    <a:pt x="162001" y="265430"/>
                  </a:lnTo>
                  <a:lnTo>
                    <a:pt x="161836" y="265557"/>
                  </a:lnTo>
                  <a:lnTo>
                    <a:pt x="161836" y="280670"/>
                  </a:lnTo>
                  <a:lnTo>
                    <a:pt x="160794" y="284480"/>
                  </a:lnTo>
                  <a:lnTo>
                    <a:pt x="160972" y="284480"/>
                  </a:lnTo>
                  <a:lnTo>
                    <a:pt x="161137" y="285750"/>
                  </a:lnTo>
                  <a:lnTo>
                    <a:pt x="161658" y="285750"/>
                  </a:lnTo>
                  <a:lnTo>
                    <a:pt x="160870" y="286893"/>
                  </a:lnTo>
                  <a:lnTo>
                    <a:pt x="158750" y="286893"/>
                  </a:lnTo>
                  <a:lnTo>
                    <a:pt x="158203" y="289560"/>
                  </a:lnTo>
                  <a:lnTo>
                    <a:pt x="157683" y="288290"/>
                  </a:lnTo>
                  <a:lnTo>
                    <a:pt x="155613" y="288290"/>
                  </a:lnTo>
                  <a:lnTo>
                    <a:pt x="158254" y="286893"/>
                  </a:lnTo>
                  <a:lnTo>
                    <a:pt x="158013" y="286893"/>
                  </a:lnTo>
                  <a:lnTo>
                    <a:pt x="157505" y="283210"/>
                  </a:lnTo>
                  <a:lnTo>
                    <a:pt x="160616" y="284480"/>
                  </a:lnTo>
                  <a:lnTo>
                    <a:pt x="156298" y="280670"/>
                  </a:lnTo>
                  <a:lnTo>
                    <a:pt x="155257" y="279908"/>
                  </a:lnTo>
                  <a:lnTo>
                    <a:pt x="155257" y="300977"/>
                  </a:lnTo>
                  <a:lnTo>
                    <a:pt x="153873" y="306070"/>
                  </a:lnTo>
                  <a:lnTo>
                    <a:pt x="151282" y="306070"/>
                  </a:lnTo>
                  <a:lnTo>
                    <a:pt x="149593" y="304673"/>
                  </a:lnTo>
                  <a:lnTo>
                    <a:pt x="149733" y="304673"/>
                  </a:lnTo>
                  <a:lnTo>
                    <a:pt x="155257" y="300977"/>
                  </a:lnTo>
                  <a:lnTo>
                    <a:pt x="155257" y="279908"/>
                  </a:lnTo>
                  <a:lnTo>
                    <a:pt x="154571" y="279400"/>
                  </a:lnTo>
                  <a:lnTo>
                    <a:pt x="155435" y="278130"/>
                  </a:lnTo>
                  <a:lnTo>
                    <a:pt x="156476" y="278130"/>
                  </a:lnTo>
                  <a:lnTo>
                    <a:pt x="156591" y="277710"/>
                  </a:lnTo>
                  <a:lnTo>
                    <a:pt x="156819" y="276860"/>
                  </a:lnTo>
                  <a:lnTo>
                    <a:pt x="156705" y="279400"/>
                  </a:lnTo>
                  <a:lnTo>
                    <a:pt x="156641" y="280670"/>
                  </a:lnTo>
                  <a:lnTo>
                    <a:pt x="161836" y="280670"/>
                  </a:lnTo>
                  <a:lnTo>
                    <a:pt x="161836" y="265557"/>
                  </a:lnTo>
                  <a:lnTo>
                    <a:pt x="158546" y="267970"/>
                  </a:lnTo>
                  <a:lnTo>
                    <a:pt x="159931" y="271780"/>
                  </a:lnTo>
                  <a:lnTo>
                    <a:pt x="157683" y="271780"/>
                  </a:lnTo>
                  <a:lnTo>
                    <a:pt x="158369" y="269240"/>
                  </a:lnTo>
                  <a:lnTo>
                    <a:pt x="156641" y="269240"/>
                  </a:lnTo>
                  <a:lnTo>
                    <a:pt x="156641" y="273050"/>
                  </a:lnTo>
                  <a:lnTo>
                    <a:pt x="156641" y="274320"/>
                  </a:lnTo>
                  <a:lnTo>
                    <a:pt x="156121" y="274320"/>
                  </a:lnTo>
                  <a:lnTo>
                    <a:pt x="156641" y="273050"/>
                  </a:lnTo>
                  <a:lnTo>
                    <a:pt x="156641" y="269240"/>
                  </a:lnTo>
                  <a:lnTo>
                    <a:pt x="155613" y="269240"/>
                  </a:lnTo>
                  <a:lnTo>
                    <a:pt x="154571" y="267970"/>
                  </a:lnTo>
                  <a:lnTo>
                    <a:pt x="155663" y="266700"/>
                  </a:lnTo>
                  <a:lnTo>
                    <a:pt x="157861" y="264160"/>
                  </a:lnTo>
                  <a:lnTo>
                    <a:pt x="156845" y="262801"/>
                  </a:lnTo>
                  <a:lnTo>
                    <a:pt x="155956" y="261620"/>
                  </a:lnTo>
                  <a:lnTo>
                    <a:pt x="152209" y="262636"/>
                  </a:lnTo>
                  <a:lnTo>
                    <a:pt x="152209" y="300863"/>
                  </a:lnTo>
                  <a:lnTo>
                    <a:pt x="146951" y="301675"/>
                  </a:lnTo>
                  <a:lnTo>
                    <a:pt x="146951" y="304673"/>
                  </a:lnTo>
                  <a:lnTo>
                    <a:pt x="146265" y="304673"/>
                  </a:lnTo>
                  <a:lnTo>
                    <a:pt x="146265" y="306070"/>
                  </a:lnTo>
                  <a:lnTo>
                    <a:pt x="145757" y="306412"/>
                  </a:lnTo>
                  <a:lnTo>
                    <a:pt x="145757" y="312420"/>
                  </a:lnTo>
                  <a:lnTo>
                    <a:pt x="145580" y="312420"/>
                  </a:lnTo>
                  <a:lnTo>
                    <a:pt x="142989" y="313690"/>
                  </a:lnTo>
                  <a:lnTo>
                    <a:pt x="141947" y="314540"/>
                  </a:lnTo>
                  <a:lnTo>
                    <a:pt x="141947" y="330200"/>
                  </a:lnTo>
                  <a:lnTo>
                    <a:pt x="139700" y="331114"/>
                  </a:lnTo>
                  <a:lnTo>
                    <a:pt x="139700" y="335280"/>
                  </a:lnTo>
                  <a:lnTo>
                    <a:pt x="139179" y="335470"/>
                  </a:lnTo>
                  <a:lnTo>
                    <a:pt x="139179" y="368300"/>
                  </a:lnTo>
                  <a:lnTo>
                    <a:pt x="139153" y="374586"/>
                  </a:lnTo>
                  <a:lnTo>
                    <a:pt x="138493" y="374586"/>
                  </a:lnTo>
                  <a:lnTo>
                    <a:pt x="138493" y="373380"/>
                  </a:lnTo>
                  <a:lnTo>
                    <a:pt x="138658" y="373380"/>
                  </a:lnTo>
                  <a:lnTo>
                    <a:pt x="138772" y="373634"/>
                  </a:lnTo>
                  <a:lnTo>
                    <a:pt x="139153" y="374586"/>
                  </a:lnTo>
                  <a:lnTo>
                    <a:pt x="139153" y="368350"/>
                  </a:lnTo>
                  <a:lnTo>
                    <a:pt x="138493" y="369570"/>
                  </a:lnTo>
                  <a:lnTo>
                    <a:pt x="138315" y="369570"/>
                  </a:lnTo>
                  <a:lnTo>
                    <a:pt x="138315" y="370751"/>
                  </a:lnTo>
                  <a:lnTo>
                    <a:pt x="138099" y="370751"/>
                  </a:lnTo>
                  <a:lnTo>
                    <a:pt x="137795" y="370636"/>
                  </a:lnTo>
                  <a:lnTo>
                    <a:pt x="137795" y="397510"/>
                  </a:lnTo>
                  <a:lnTo>
                    <a:pt x="137795" y="434340"/>
                  </a:lnTo>
                  <a:lnTo>
                    <a:pt x="137287" y="435610"/>
                  </a:lnTo>
                  <a:lnTo>
                    <a:pt x="135724" y="435610"/>
                  </a:lnTo>
                  <a:lnTo>
                    <a:pt x="135547" y="434340"/>
                  </a:lnTo>
                  <a:lnTo>
                    <a:pt x="134747" y="433171"/>
                  </a:lnTo>
                  <a:lnTo>
                    <a:pt x="134747" y="448043"/>
                  </a:lnTo>
                  <a:lnTo>
                    <a:pt x="134683" y="449580"/>
                  </a:lnTo>
                  <a:lnTo>
                    <a:pt x="134531" y="449580"/>
                  </a:lnTo>
                  <a:lnTo>
                    <a:pt x="134531" y="500265"/>
                  </a:lnTo>
                  <a:lnTo>
                    <a:pt x="134340" y="501650"/>
                  </a:lnTo>
                  <a:lnTo>
                    <a:pt x="133972" y="500265"/>
                  </a:lnTo>
                  <a:lnTo>
                    <a:pt x="134531" y="500265"/>
                  </a:lnTo>
                  <a:lnTo>
                    <a:pt x="134531" y="449580"/>
                  </a:lnTo>
                  <a:lnTo>
                    <a:pt x="134340" y="449580"/>
                  </a:lnTo>
                  <a:lnTo>
                    <a:pt x="134340" y="488950"/>
                  </a:lnTo>
                  <a:lnTo>
                    <a:pt x="133997" y="488950"/>
                  </a:lnTo>
                  <a:lnTo>
                    <a:pt x="133654" y="490220"/>
                  </a:lnTo>
                  <a:lnTo>
                    <a:pt x="131749" y="490220"/>
                  </a:lnTo>
                  <a:lnTo>
                    <a:pt x="131648" y="489458"/>
                  </a:lnTo>
                  <a:lnTo>
                    <a:pt x="131572" y="488950"/>
                  </a:lnTo>
                  <a:lnTo>
                    <a:pt x="133819" y="487680"/>
                  </a:lnTo>
                  <a:lnTo>
                    <a:pt x="134340" y="488950"/>
                  </a:lnTo>
                  <a:lnTo>
                    <a:pt x="134340" y="449580"/>
                  </a:lnTo>
                  <a:lnTo>
                    <a:pt x="134518" y="448271"/>
                  </a:lnTo>
                  <a:lnTo>
                    <a:pt x="133438" y="448271"/>
                  </a:lnTo>
                  <a:lnTo>
                    <a:pt x="132791" y="447598"/>
                  </a:lnTo>
                  <a:lnTo>
                    <a:pt x="132791" y="458470"/>
                  </a:lnTo>
                  <a:lnTo>
                    <a:pt x="131914" y="459740"/>
                  </a:lnTo>
                  <a:lnTo>
                    <a:pt x="131914" y="461010"/>
                  </a:lnTo>
                  <a:lnTo>
                    <a:pt x="130517" y="461010"/>
                  </a:lnTo>
                  <a:lnTo>
                    <a:pt x="130517" y="468541"/>
                  </a:lnTo>
                  <a:lnTo>
                    <a:pt x="129324" y="468541"/>
                  </a:lnTo>
                  <a:lnTo>
                    <a:pt x="129324" y="469900"/>
                  </a:lnTo>
                  <a:lnTo>
                    <a:pt x="130365" y="469900"/>
                  </a:lnTo>
                  <a:lnTo>
                    <a:pt x="130022" y="471170"/>
                  </a:lnTo>
                  <a:lnTo>
                    <a:pt x="128981" y="471170"/>
                  </a:lnTo>
                  <a:lnTo>
                    <a:pt x="128981" y="474980"/>
                  </a:lnTo>
                  <a:lnTo>
                    <a:pt x="128981" y="476250"/>
                  </a:lnTo>
                  <a:lnTo>
                    <a:pt x="128803" y="476250"/>
                  </a:lnTo>
                  <a:lnTo>
                    <a:pt x="128803" y="477520"/>
                  </a:lnTo>
                  <a:lnTo>
                    <a:pt x="127939" y="478790"/>
                  </a:lnTo>
                  <a:lnTo>
                    <a:pt x="125526" y="480060"/>
                  </a:lnTo>
                  <a:lnTo>
                    <a:pt x="126555" y="482600"/>
                  </a:lnTo>
                  <a:lnTo>
                    <a:pt x="124828" y="482600"/>
                  </a:lnTo>
                  <a:lnTo>
                    <a:pt x="123621" y="480060"/>
                  </a:lnTo>
                  <a:lnTo>
                    <a:pt x="126555" y="477520"/>
                  </a:lnTo>
                  <a:lnTo>
                    <a:pt x="127774" y="474980"/>
                  </a:lnTo>
                  <a:lnTo>
                    <a:pt x="128981" y="474980"/>
                  </a:lnTo>
                  <a:lnTo>
                    <a:pt x="128981" y="471170"/>
                  </a:lnTo>
                  <a:lnTo>
                    <a:pt x="129324" y="469900"/>
                  </a:lnTo>
                  <a:lnTo>
                    <a:pt x="127939" y="469900"/>
                  </a:lnTo>
                  <a:lnTo>
                    <a:pt x="128866" y="468541"/>
                  </a:lnTo>
                  <a:lnTo>
                    <a:pt x="128117" y="467360"/>
                  </a:lnTo>
                  <a:lnTo>
                    <a:pt x="129159" y="467360"/>
                  </a:lnTo>
                  <a:lnTo>
                    <a:pt x="129501" y="466102"/>
                  </a:lnTo>
                  <a:lnTo>
                    <a:pt x="129844" y="467360"/>
                  </a:lnTo>
                  <a:lnTo>
                    <a:pt x="130187" y="467360"/>
                  </a:lnTo>
                  <a:lnTo>
                    <a:pt x="130517" y="468541"/>
                  </a:lnTo>
                  <a:lnTo>
                    <a:pt x="130517" y="461010"/>
                  </a:lnTo>
                  <a:lnTo>
                    <a:pt x="128155" y="461010"/>
                  </a:lnTo>
                  <a:lnTo>
                    <a:pt x="128155" y="466001"/>
                  </a:lnTo>
                  <a:lnTo>
                    <a:pt x="127190" y="466001"/>
                  </a:lnTo>
                  <a:lnTo>
                    <a:pt x="126212" y="464820"/>
                  </a:lnTo>
                  <a:lnTo>
                    <a:pt x="125349" y="465239"/>
                  </a:lnTo>
                  <a:lnTo>
                    <a:pt x="125349" y="469900"/>
                  </a:lnTo>
                  <a:lnTo>
                    <a:pt x="125183" y="471170"/>
                  </a:lnTo>
                  <a:lnTo>
                    <a:pt x="123964" y="471170"/>
                  </a:lnTo>
                  <a:lnTo>
                    <a:pt x="123621" y="473710"/>
                  </a:lnTo>
                  <a:lnTo>
                    <a:pt x="123507" y="472440"/>
                  </a:lnTo>
                  <a:lnTo>
                    <a:pt x="123393" y="471170"/>
                  </a:lnTo>
                  <a:lnTo>
                    <a:pt x="123278" y="469900"/>
                  </a:lnTo>
                  <a:lnTo>
                    <a:pt x="122047" y="468630"/>
                  </a:lnTo>
                  <a:lnTo>
                    <a:pt x="125349" y="469900"/>
                  </a:lnTo>
                  <a:lnTo>
                    <a:pt x="125349" y="465239"/>
                  </a:lnTo>
                  <a:lnTo>
                    <a:pt x="120853" y="467360"/>
                  </a:lnTo>
                  <a:lnTo>
                    <a:pt x="122415" y="463550"/>
                  </a:lnTo>
                  <a:lnTo>
                    <a:pt x="122758" y="463550"/>
                  </a:lnTo>
                  <a:lnTo>
                    <a:pt x="125691" y="462280"/>
                  </a:lnTo>
                  <a:lnTo>
                    <a:pt x="126212" y="464820"/>
                  </a:lnTo>
                  <a:lnTo>
                    <a:pt x="128155" y="466001"/>
                  </a:lnTo>
                  <a:lnTo>
                    <a:pt x="128155" y="461010"/>
                  </a:lnTo>
                  <a:lnTo>
                    <a:pt x="124828" y="461010"/>
                  </a:lnTo>
                  <a:lnTo>
                    <a:pt x="127939" y="459740"/>
                  </a:lnTo>
                  <a:lnTo>
                    <a:pt x="126047" y="458470"/>
                  </a:lnTo>
                  <a:lnTo>
                    <a:pt x="126212" y="457200"/>
                  </a:lnTo>
                  <a:lnTo>
                    <a:pt x="128117" y="457200"/>
                  </a:lnTo>
                  <a:lnTo>
                    <a:pt x="128981" y="455930"/>
                  </a:lnTo>
                  <a:lnTo>
                    <a:pt x="129324" y="455930"/>
                  </a:lnTo>
                  <a:lnTo>
                    <a:pt x="130187" y="457200"/>
                  </a:lnTo>
                  <a:lnTo>
                    <a:pt x="132435" y="458470"/>
                  </a:lnTo>
                  <a:lnTo>
                    <a:pt x="132791" y="458470"/>
                  </a:lnTo>
                  <a:lnTo>
                    <a:pt x="132791" y="447598"/>
                  </a:lnTo>
                  <a:lnTo>
                    <a:pt x="132270" y="447040"/>
                  </a:lnTo>
                  <a:lnTo>
                    <a:pt x="133477" y="447040"/>
                  </a:lnTo>
                  <a:lnTo>
                    <a:pt x="133997" y="445770"/>
                  </a:lnTo>
                  <a:lnTo>
                    <a:pt x="134340" y="447040"/>
                  </a:lnTo>
                  <a:lnTo>
                    <a:pt x="134747" y="448043"/>
                  </a:lnTo>
                  <a:lnTo>
                    <a:pt x="134747" y="433171"/>
                  </a:lnTo>
                  <a:lnTo>
                    <a:pt x="137452" y="433070"/>
                  </a:lnTo>
                  <a:lnTo>
                    <a:pt x="137795" y="434340"/>
                  </a:lnTo>
                  <a:lnTo>
                    <a:pt x="137795" y="397510"/>
                  </a:lnTo>
                  <a:lnTo>
                    <a:pt x="136410" y="397510"/>
                  </a:lnTo>
                  <a:lnTo>
                    <a:pt x="135382" y="398526"/>
                  </a:lnTo>
                  <a:lnTo>
                    <a:pt x="135382" y="415290"/>
                  </a:lnTo>
                  <a:lnTo>
                    <a:pt x="134861" y="416560"/>
                  </a:lnTo>
                  <a:lnTo>
                    <a:pt x="131521" y="416560"/>
                  </a:lnTo>
                  <a:lnTo>
                    <a:pt x="131521" y="448271"/>
                  </a:lnTo>
                  <a:lnTo>
                    <a:pt x="131178" y="448271"/>
                  </a:lnTo>
                  <a:lnTo>
                    <a:pt x="125336" y="447713"/>
                  </a:lnTo>
                  <a:lnTo>
                    <a:pt x="125450" y="447040"/>
                  </a:lnTo>
                  <a:lnTo>
                    <a:pt x="125895" y="444500"/>
                  </a:lnTo>
                  <a:lnTo>
                    <a:pt x="126339" y="441960"/>
                  </a:lnTo>
                  <a:lnTo>
                    <a:pt x="126365" y="441807"/>
                  </a:lnTo>
                  <a:lnTo>
                    <a:pt x="126390" y="441667"/>
                  </a:lnTo>
                  <a:lnTo>
                    <a:pt x="126365" y="440867"/>
                  </a:lnTo>
                  <a:lnTo>
                    <a:pt x="125920" y="441274"/>
                  </a:lnTo>
                  <a:lnTo>
                    <a:pt x="126288" y="440867"/>
                  </a:lnTo>
                  <a:lnTo>
                    <a:pt x="126212" y="440690"/>
                  </a:lnTo>
                  <a:lnTo>
                    <a:pt x="126365" y="440867"/>
                  </a:lnTo>
                  <a:lnTo>
                    <a:pt x="126453" y="441274"/>
                  </a:lnTo>
                  <a:lnTo>
                    <a:pt x="126555" y="440690"/>
                  </a:lnTo>
                  <a:lnTo>
                    <a:pt x="126619" y="441667"/>
                  </a:lnTo>
                  <a:lnTo>
                    <a:pt x="126733" y="441960"/>
                  </a:lnTo>
                  <a:lnTo>
                    <a:pt x="128295" y="445770"/>
                  </a:lnTo>
                  <a:lnTo>
                    <a:pt x="131521" y="448271"/>
                  </a:lnTo>
                  <a:lnTo>
                    <a:pt x="131521" y="416560"/>
                  </a:lnTo>
                  <a:lnTo>
                    <a:pt x="130365" y="416560"/>
                  </a:lnTo>
                  <a:lnTo>
                    <a:pt x="132092" y="415290"/>
                  </a:lnTo>
                  <a:lnTo>
                    <a:pt x="133997" y="415290"/>
                  </a:lnTo>
                  <a:lnTo>
                    <a:pt x="134683" y="414020"/>
                  </a:lnTo>
                  <a:lnTo>
                    <a:pt x="134759" y="414528"/>
                  </a:lnTo>
                  <a:lnTo>
                    <a:pt x="134861" y="415290"/>
                  </a:lnTo>
                  <a:lnTo>
                    <a:pt x="135382" y="415290"/>
                  </a:lnTo>
                  <a:lnTo>
                    <a:pt x="135382" y="398526"/>
                  </a:lnTo>
                  <a:lnTo>
                    <a:pt x="133819" y="400050"/>
                  </a:lnTo>
                  <a:lnTo>
                    <a:pt x="133908" y="398780"/>
                  </a:lnTo>
                  <a:lnTo>
                    <a:pt x="133997" y="397510"/>
                  </a:lnTo>
                  <a:lnTo>
                    <a:pt x="133997" y="396240"/>
                  </a:lnTo>
                  <a:lnTo>
                    <a:pt x="133819" y="394970"/>
                  </a:lnTo>
                  <a:lnTo>
                    <a:pt x="134683" y="393700"/>
                  </a:lnTo>
                  <a:lnTo>
                    <a:pt x="136588" y="393700"/>
                  </a:lnTo>
                  <a:lnTo>
                    <a:pt x="136067" y="396240"/>
                  </a:lnTo>
                  <a:lnTo>
                    <a:pt x="137795" y="397510"/>
                  </a:lnTo>
                  <a:lnTo>
                    <a:pt x="137795" y="370636"/>
                  </a:lnTo>
                  <a:lnTo>
                    <a:pt x="135039" y="369570"/>
                  </a:lnTo>
                  <a:lnTo>
                    <a:pt x="135064" y="369722"/>
                  </a:lnTo>
                  <a:lnTo>
                    <a:pt x="135724" y="373380"/>
                  </a:lnTo>
                  <a:lnTo>
                    <a:pt x="137528" y="374586"/>
                  </a:lnTo>
                  <a:lnTo>
                    <a:pt x="137706" y="374586"/>
                  </a:lnTo>
                  <a:lnTo>
                    <a:pt x="135902" y="375920"/>
                  </a:lnTo>
                  <a:lnTo>
                    <a:pt x="134162" y="378460"/>
                  </a:lnTo>
                  <a:lnTo>
                    <a:pt x="133477" y="378460"/>
                  </a:lnTo>
                  <a:lnTo>
                    <a:pt x="132613" y="379730"/>
                  </a:lnTo>
                  <a:lnTo>
                    <a:pt x="132092" y="379730"/>
                  </a:lnTo>
                  <a:lnTo>
                    <a:pt x="131406" y="378460"/>
                  </a:lnTo>
                  <a:lnTo>
                    <a:pt x="131229" y="378028"/>
                  </a:lnTo>
                  <a:lnTo>
                    <a:pt x="131229" y="384810"/>
                  </a:lnTo>
                  <a:lnTo>
                    <a:pt x="130022" y="386080"/>
                  </a:lnTo>
                  <a:lnTo>
                    <a:pt x="128917" y="386080"/>
                  </a:lnTo>
                  <a:lnTo>
                    <a:pt x="128917" y="393700"/>
                  </a:lnTo>
                  <a:lnTo>
                    <a:pt x="126720" y="397129"/>
                  </a:lnTo>
                  <a:lnTo>
                    <a:pt x="126580" y="396989"/>
                  </a:lnTo>
                  <a:lnTo>
                    <a:pt x="126580" y="397332"/>
                  </a:lnTo>
                  <a:lnTo>
                    <a:pt x="126479" y="397510"/>
                  </a:lnTo>
                  <a:lnTo>
                    <a:pt x="125488" y="397878"/>
                  </a:lnTo>
                  <a:lnTo>
                    <a:pt x="125488" y="441667"/>
                  </a:lnTo>
                  <a:lnTo>
                    <a:pt x="123126" y="443852"/>
                  </a:lnTo>
                  <a:lnTo>
                    <a:pt x="123126" y="447459"/>
                  </a:lnTo>
                  <a:lnTo>
                    <a:pt x="122745" y="447459"/>
                  </a:lnTo>
                  <a:lnTo>
                    <a:pt x="122745" y="449580"/>
                  </a:lnTo>
                  <a:lnTo>
                    <a:pt x="121894" y="450850"/>
                  </a:lnTo>
                  <a:lnTo>
                    <a:pt x="121551" y="450850"/>
                  </a:lnTo>
                  <a:lnTo>
                    <a:pt x="122580" y="452120"/>
                  </a:lnTo>
                  <a:lnTo>
                    <a:pt x="122580" y="453390"/>
                  </a:lnTo>
                  <a:lnTo>
                    <a:pt x="121373" y="452120"/>
                  </a:lnTo>
                  <a:lnTo>
                    <a:pt x="120510" y="453390"/>
                  </a:lnTo>
                  <a:lnTo>
                    <a:pt x="120167" y="453390"/>
                  </a:lnTo>
                  <a:lnTo>
                    <a:pt x="118783" y="453390"/>
                  </a:lnTo>
                  <a:lnTo>
                    <a:pt x="118325" y="452539"/>
                  </a:lnTo>
                  <a:lnTo>
                    <a:pt x="120167" y="453390"/>
                  </a:lnTo>
                  <a:lnTo>
                    <a:pt x="120853" y="452120"/>
                  </a:lnTo>
                  <a:lnTo>
                    <a:pt x="121462" y="450850"/>
                  </a:lnTo>
                  <a:lnTo>
                    <a:pt x="120332" y="449580"/>
                  </a:lnTo>
                  <a:lnTo>
                    <a:pt x="121894" y="449580"/>
                  </a:lnTo>
                  <a:lnTo>
                    <a:pt x="122745" y="449580"/>
                  </a:lnTo>
                  <a:lnTo>
                    <a:pt x="122745" y="447459"/>
                  </a:lnTo>
                  <a:lnTo>
                    <a:pt x="122580" y="447459"/>
                  </a:lnTo>
                  <a:lnTo>
                    <a:pt x="122580" y="447040"/>
                  </a:lnTo>
                  <a:lnTo>
                    <a:pt x="122758" y="447040"/>
                  </a:lnTo>
                  <a:lnTo>
                    <a:pt x="123126" y="447459"/>
                  </a:lnTo>
                  <a:lnTo>
                    <a:pt x="123126" y="443852"/>
                  </a:lnTo>
                  <a:lnTo>
                    <a:pt x="122415" y="444500"/>
                  </a:lnTo>
                  <a:lnTo>
                    <a:pt x="122237" y="443230"/>
                  </a:lnTo>
                  <a:lnTo>
                    <a:pt x="121196" y="443230"/>
                  </a:lnTo>
                  <a:lnTo>
                    <a:pt x="121196" y="441960"/>
                  </a:lnTo>
                  <a:lnTo>
                    <a:pt x="119989" y="441960"/>
                  </a:lnTo>
                  <a:lnTo>
                    <a:pt x="122758" y="440690"/>
                  </a:lnTo>
                  <a:lnTo>
                    <a:pt x="125425" y="441731"/>
                  </a:lnTo>
                  <a:lnTo>
                    <a:pt x="125488" y="397878"/>
                  </a:lnTo>
                  <a:lnTo>
                    <a:pt x="122999" y="398780"/>
                  </a:lnTo>
                  <a:lnTo>
                    <a:pt x="123113" y="397649"/>
                  </a:lnTo>
                  <a:lnTo>
                    <a:pt x="123151" y="397332"/>
                  </a:lnTo>
                  <a:lnTo>
                    <a:pt x="123278" y="396240"/>
                  </a:lnTo>
                  <a:lnTo>
                    <a:pt x="126580" y="397332"/>
                  </a:lnTo>
                  <a:lnTo>
                    <a:pt x="126580" y="396989"/>
                  </a:lnTo>
                  <a:lnTo>
                    <a:pt x="124663" y="394970"/>
                  </a:lnTo>
                  <a:lnTo>
                    <a:pt x="125869" y="392430"/>
                  </a:lnTo>
                  <a:lnTo>
                    <a:pt x="125514" y="391160"/>
                  </a:lnTo>
                  <a:lnTo>
                    <a:pt x="128917" y="393700"/>
                  </a:lnTo>
                  <a:lnTo>
                    <a:pt x="128917" y="386080"/>
                  </a:lnTo>
                  <a:lnTo>
                    <a:pt x="128117" y="387350"/>
                  </a:lnTo>
                  <a:lnTo>
                    <a:pt x="127939" y="387350"/>
                  </a:lnTo>
                  <a:lnTo>
                    <a:pt x="128638" y="386080"/>
                  </a:lnTo>
                  <a:lnTo>
                    <a:pt x="129324" y="384810"/>
                  </a:lnTo>
                  <a:lnTo>
                    <a:pt x="131229" y="384810"/>
                  </a:lnTo>
                  <a:lnTo>
                    <a:pt x="131229" y="378028"/>
                  </a:lnTo>
                  <a:lnTo>
                    <a:pt x="130886" y="377190"/>
                  </a:lnTo>
                  <a:lnTo>
                    <a:pt x="131406" y="375920"/>
                  </a:lnTo>
                  <a:lnTo>
                    <a:pt x="131051" y="375920"/>
                  </a:lnTo>
                  <a:lnTo>
                    <a:pt x="130695" y="374586"/>
                  </a:lnTo>
                  <a:lnTo>
                    <a:pt x="129146" y="374586"/>
                  </a:lnTo>
                  <a:lnTo>
                    <a:pt x="128981" y="373380"/>
                  </a:lnTo>
                  <a:lnTo>
                    <a:pt x="130048" y="370751"/>
                  </a:lnTo>
                  <a:lnTo>
                    <a:pt x="129908" y="370751"/>
                  </a:lnTo>
                  <a:lnTo>
                    <a:pt x="128295" y="369570"/>
                  </a:lnTo>
                  <a:lnTo>
                    <a:pt x="128981" y="368300"/>
                  </a:lnTo>
                  <a:lnTo>
                    <a:pt x="129679" y="367030"/>
                  </a:lnTo>
                  <a:lnTo>
                    <a:pt x="127254" y="368084"/>
                  </a:lnTo>
                  <a:lnTo>
                    <a:pt x="127254" y="387350"/>
                  </a:lnTo>
                  <a:lnTo>
                    <a:pt x="126047" y="388620"/>
                  </a:lnTo>
                  <a:lnTo>
                    <a:pt x="125006" y="388620"/>
                  </a:lnTo>
                  <a:lnTo>
                    <a:pt x="124663" y="389890"/>
                  </a:lnTo>
                  <a:lnTo>
                    <a:pt x="122072" y="386080"/>
                  </a:lnTo>
                  <a:lnTo>
                    <a:pt x="124142" y="387350"/>
                  </a:lnTo>
                  <a:lnTo>
                    <a:pt x="127254" y="387350"/>
                  </a:lnTo>
                  <a:lnTo>
                    <a:pt x="127254" y="368084"/>
                  </a:lnTo>
                  <a:lnTo>
                    <a:pt x="126733" y="368300"/>
                  </a:lnTo>
                  <a:lnTo>
                    <a:pt x="125183" y="368300"/>
                  </a:lnTo>
                  <a:lnTo>
                    <a:pt x="125006" y="367030"/>
                  </a:lnTo>
                  <a:lnTo>
                    <a:pt x="124485" y="367030"/>
                  </a:lnTo>
                  <a:lnTo>
                    <a:pt x="124523" y="366788"/>
                  </a:lnTo>
                  <a:lnTo>
                    <a:pt x="124663" y="365760"/>
                  </a:lnTo>
                  <a:lnTo>
                    <a:pt x="125006" y="363220"/>
                  </a:lnTo>
                  <a:lnTo>
                    <a:pt x="128320" y="359562"/>
                  </a:lnTo>
                  <a:lnTo>
                    <a:pt x="128612" y="359562"/>
                  </a:lnTo>
                  <a:lnTo>
                    <a:pt x="126047" y="356870"/>
                  </a:lnTo>
                  <a:lnTo>
                    <a:pt x="126555" y="355600"/>
                  </a:lnTo>
                  <a:lnTo>
                    <a:pt x="127431" y="355600"/>
                  </a:lnTo>
                  <a:lnTo>
                    <a:pt x="128295" y="358140"/>
                  </a:lnTo>
                  <a:lnTo>
                    <a:pt x="130365" y="358140"/>
                  </a:lnTo>
                  <a:lnTo>
                    <a:pt x="132435" y="356870"/>
                  </a:lnTo>
                  <a:lnTo>
                    <a:pt x="132549" y="358546"/>
                  </a:lnTo>
                  <a:lnTo>
                    <a:pt x="132626" y="359562"/>
                  </a:lnTo>
                  <a:lnTo>
                    <a:pt x="133477" y="360680"/>
                  </a:lnTo>
                  <a:lnTo>
                    <a:pt x="134340" y="361950"/>
                  </a:lnTo>
                  <a:lnTo>
                    <a:pt x="135724" y="360680"/>
                  </a:lnTo>
                  <a:lnTo>
                    <a:pt x="135902" y="361950"/>
                  </a:lnTo>
                  <a:lnTo>
                    <a:pt x="136410" y="361950"/>
                  </a:lnTo>
                  <a:lnTo>
                    <a:pt x="136931" y="363220"/>
                  </a:lnTo>
                  <a:lnTo>
                    <a:pt x="137109" y="363220"/>
                  </a:lnTo>
                  <a:lnTo>
                    <a:pt x="138493" y="364490"/>
                  </a:lnTo>
                  <a:lnTo>
                    <a:pt x="138455" y="364744"/>
                  </a:lnTo>
                  <a:lnTo>
                    <a:pt x="137972" y="368300"/>
                  </a:lnTo>
                  <a:lnTo>
                    <a:pt x="139179" y="368300"/>
                  </a:lnTo>
                  <a:lnTo>
                    <a:pt x="139179" y="335470"/>
                  </a:lnTo>
                  <a:lnTo>
                    <a:pt x="136410" y="336435"/>
                  </a:lnTo>
                  <a:lnTo>
                    <a:pt x="136410" y="345440"/>
                  </a:lnTo>
                  <a:lnTo>
                    <a:pt x="131749" y="345440"/>
                  </a:lnTo>
                  <a:lnTo>
                    <a:pt x="131406" y="346710"/>
                  </a:lnTo>
                  <a:lnTo>
                    <a:pt x="129679" y="346710"/>
                  </a:lnTo>
                  <a:lnTo>
                    <a:pt x="129679" y="345440"/>
                  </a:lnTo>
                  <a:lnTo>
                    <a:pt x="131051" y="344170"/>
                  </a:lnTo>
                  <a:lnTo>
                    <a:pt x="134162" y="344170"/>
                  </a:lnTo>
                  <a:lnTo>
                    <a:pt x="136410" y="345440"/>
                  </a:lnTo>
                  <a:lnTo>
                    <a:pt x="136410" y="336435"/>
                  </a:lnTo>
                  <a:lnTo>
                    <a:pt x="136067" y="336550"/>
                  </a:lnTo>
                  <a:lnTo>
                    <a:pt x="132435" y="336550"/>
                  </a:lnTo>
                  <a:lnTo>
                    <a:pt x="133654" y="339090"/>
                  </a:lnTo>
                  <a:lnTo>
                    <a:pt x="132435" y="341630"/>
                  </a:lnTo>
                  <a:lnTo>
                    <a:pt x="132435" y="340360"/>
                  </a:lnTo>
                  <a:lnTo>
                    <a:pt x="132092" y="340360"/>
                  </a:lnTo>
                  <a:lnTo>
                    <a:pt x="132092" y="337820"/>
                  </a:lnTo>
                  <a:lnTo>
                    <a:pt x="128295" y="336550"/>
                  </a:lnTo>
                  <a:lnTo>
                    <a:pt x="128981" y="333984"/>
                  </a:lnTo>
                  <a:lnTo>
                    <a:pt x="132029" y="333984"/>
                  </a:lnTo>
                  <a:lnTo>
                    <a:pt x="136067" y="335280"/>
                  </a:lnTo>
                  <a:lnTo>
                    <a:pt x="136156" y="334772"/>
                  </a:lnTo>
                  <a:lnTo>
                    <a:pt x="136245" y="334314"/>
                  </a:lnTo>
                  <a:lnTo>
                    <a:pt x="136309" y="333984"/>
                  </a:lnTo>
                  <a:lnTo>
                    <a:pt x="136359" y="333692"/>
                  </a:lnTo>
                  <a:lnTo>
                    <a:pt x="136537" y="332701"/>
                  </a:lnTo>
                  <a:lnTo>
                    <a:pt x="136652" y="332066"/>
                  </a:lnTo>
                  <a:lnTo>
                    <a:pt x="136893" y="331228"/>
                  </a:lnTo>
                  <a:lnTo>
                    <a:pt x="138150" y="328930"/>
                  </a:lnTo>
                  <a:lnTo>
                    <a:pt x="139090" y="331228"/>
                  </a:lnTo>
                  <a:lnTo>
                    <a:pt x="138785" y="331228"/>
                  </a:lnTo>
                  <a:lnTo>
                    <a:pt x="139700" y="335280"/>
                  </a:lnTo>
                  <a:lnTo>
                    <a:pt x="139700" y="331114"/>
                  </a:lnTo>
                  <a:lnTo>
                    <a:pt x="139407" y="331228"/>
                  </a:lnTo>
                  <a:lnTo>
                    <a:pt x="140398" y="330200"/>
                  </a:lnTo>
                  <a:lnTo>
                    <a:pt x="141947" y="330200"/>
                  </a:lnTo>
                  <a:lnTo>
                    <a:pt x="141947" y="314540"/>
                  </a:lnTo>
                  <a:lnTo>
                    <a:pt x="139979" y="316141"/>
                  </a:lnTo>
                  <a:lnTo>
                    <a:pt x="139649" y="316141"/>
                  </a:lnTo>
                  <a:lnTo>
                    <a:pt x="139649" y="321221"/>
                  </a:lnTo>
                  <a:lnTo>
                    <a:pt x="137452" y="322580"/>
                  </a:lnTo>
                  <a:lnTo>
                    <a:pt x="137642" y="321221"/>
                  </a:lnTo>
                  <a:lnTo>
                    <a:pt x="137782" y="321221"/>
                  </a:lnTo>
                  <a:lnTo>
                    <a:pt x="139369" y="320446"/>
                  </a:lnTo>
                  <a:lnTo>
                    <a:pt x="139649" y="321221"/>
                  </a:lnTo>
                  <a:lnTo>
                    <a:pt x="139649" y="316141"/>
                  </a:lnTo>
                  <a:lnTo>
                    <a:pt x="136728" y="316141"/>
                  </a:lnTo>
                  <a:lnTo>
                    <a:pt x="136652" y="315950"/>
                  </a:lnTo>
                  <a:lnTo>
                    <a:pt x="136499" y="315595"/>
                  </a:lnTo>
                  <a:lnTo>
                    <a:pt x="136588" y="314947"/>
                  </a:lnTo>
                  <a:lnTo>
                    <a:pt x="136931" y="312420"/>
                  </a:lnTo>
                  <a:lnTo>
                    <a:pt x="137109" y="312420"/>
                  </a:lnTo>
                  <a:lnTo>
                    <a:pt x="137185" y="313016"/>
                  </a:lnTo>
                  <a:lnTo>
                    <a:pt x="137287" y="313690"/>
                  </a:lnTo>
                  <a:lnTo>
                    <a:pt x="141262" y="313690"/>
                  </a:lnTo>
                  <a:lnTo>
                    <a:pt x="141262" y="312420"/>
                  </a:lnTo>
                  <a:lnTo>
                    <a:pt x="143510" y="312420"/>
                  </a:lnTo>
                  <a:lnTo>
                    <a:pt x="142430" y="311327"/>
                  </a:lnTo>
                  <a:lnTo>
                    <a:pt x="142265" y="311175"/>
                  </a:lnTo>
                  <a:lnTo>
                    <a:pt x="145757" y="312420"/>
                  </a:lnTo>
                  <a:lnTo>
                    <a:pt x="145757" y="306412"/>
                  </a:lnTo>
                  <a:lnTo>
                    <a:pt x="144373" y="307340"/>
                  </a:lnTo>
                  <a:lnTo>
                    <a:pt x="143357" y="309194"/>
                  </a:lnTo>
                  <a:lnTo>
                    <a:pt x="142201" y="309651"/>
                  </a:lnTo>
                  <a:lnTo>
                    <a:pt x="142201" y="311111"/>
                  </a:lnTo>
                  <a:lnTo>
                    <a:pt x="142113" y="311327"/>
                  </a:lnTo>
                  <a:lnTo>
                    <a:pt x="142189" y="311111"/>
                  </a:lnTo>
                  <a:lnTo>
                    <a:pt x="142201" y="309651"/>
                  </a:lnTo>
                  <a:lnTo>
                    <a:pt x="138785" y="310959"/>
                  </a:lnTo>
                  <a:lnTo>
                    <a:pt x="138417" y="310959"/>
                  </a:lnTo>
                  <a:lnTo>
                    <a:pt x="140398" y="307340"/>
                  </a:lnTo>
                  <a:lnTo>
                    <a:pt x="145757" y="306070"/>
                  </a:lnTo>
                  <a:lnTo>
                    <a:pt x="146265" y="306070"/>
                  </a:lnTo>
                  <a:lnTo>
                    <a:pt x="146265" y="304673"/>
                  </a:lnTo>
                  <a:lnTo>
                    <a:pt x="145973" y="304673"/>
                  </a:lnTo>
                  <a:lnTo>
                    <a:pt x="145592" y="305587"/>
                  </a:lnTo>
                  <a:lnTo>
                    <a:pt x="144919" y="303530"/>
                  </a:lnTo>
                  <a:lnTo>
                    <a:pt x="144868" y="303339"/>
                  </a:lnTo>
                  <a:lnTo>
                    <a:pt x="146951" y="304673"/>
                  </a:lnTo>
                  <a:lnTo>
                    <a:pt x="146951" y="301675"/>
                  </a:lnTo>
                  <a:lnTo>
                    <a:pt x="144449" y="302056"/>
                  </a:lnTo>
                  <a:lnTo>
                    <a:pt x="144056" y="300863"/>
                  </a:lnTo>
                  <a:lnTo>
                    <a:pt x="144805" y="299720"/>
                  </a:lnTo>
                  <a:lnTo>
                    <a:pt x="146431" y="297180"/>
                  </a:lnTo>
                  <a:lnTo>
                    <a:pt x="150253" y="299720"/>
                  </a:lnTo>
                  <a:lnTo>
                    <a:pt x="151345" y="300863"/>
                  </a:lnTo>
                  <a:lnTo>
                    <a:pt x="152209" y="300863"/>
                  </a:lnTo>
                  <a:lnTo>
                    <a:pt x="152209" y="262636"/>
                  </a:lnTo>
                  <a:lnTo>
                    <a:pt x="151587" y="262801"/>
                  </a:lnTo>
                  <a:lnTo>
                    <a:pt x="151231" y="262801"/>
                  </a:lnTo>
                  <a:lnTo>
                    <a:pt x="150596" y="261886"/>
                  </a:lnTo>
                  <a:lnTo>
                    <a:pt x="150596" y="281940"/>
                  </a:lnTo>
                  <a:lnTo>
                    <a:pt x="150596" y="283210"/>
                  </a:lnTo>
                  <a:lnTo>
                    <a:pt x="150075" y="283210"/>
                  </a:lnTo>
                  <a:lnTo>
                    <a:pt x="150596" y="281940"/>
                  </a:lnTo>
                  <a:lnTo>
                    <a:pt x="150596" y="261886"/>
                  </a:lnTo>
                  <a:lnTo>
                    <a:pt x="150418" y="261620"/>
                  </a:lnTo>
                  <a:lnTo>
                    <a:pt x="149898" y="261620"/>
                  </a:lnTo>
                  <a:lnTo>
                    <a:pt x="149898" y="281940"/>
                  </a:lnTo>
                  <a:lnTo>
                    <a:pt x="149898" y="283210"/>
                  </a:lnTo>
                  <a:lnTo>
                    <a:pt x="149733" y="283210"/>
                  </a:lnTo>
                  <a:lnTo>
                    <a:pt x="149898" y="281940"/>
                  </a:lnTo>
                  <a:lnTo>
                    <a:pt x="149898" y="261620"/>
                  </a:lnTo>
                  <a:lnTo>
                    <a:pt x="149377" y="261620"/>
                  </a:lnTo>
                  <a:lnTo>
                    <a:pt x="149453" y="261099"/>
                  </a:lnTo>
                  <a:lnTo>
                    <a:pt x="149555" y="260350"/>
                  </a:lnTo>
                  <a:lnTo>
                    <a:pt x="151980" y="260350"/>
                  </a:lnTo>
                  <a:lnTo>
                    <a:pt x="158546" y="257810"/>
                  </a:lnTo>
                  <a:lnTo>
                    <a:pt x="161836" y="256540"/>
                  </a:lnTo>
                  <a:lnTo>
                    <a:pt x="155956" y="254000"/>
                  </a:lnTo>
                  <a:lnTo>
                    <a:pt x="153873" y="254000"/>
                  </a:lnTo>
                  <a:lnTo>
                    <a:pt x="151460" y="257810"/>
                  </a:lnTo>
                  <a:lnTo>
                    <a:pt x="149898" y="256540"/>
                  </a:lnTo>
                  <a:lnTo>
                    <a:pt x="149974" y="256286"/>
                  </a:lnTo>
                  <a:lnTo>
                    <a:pt x="150253" y="255270"/>
                  </a:lnTo>
                  <a:lnTo>
                    <a:pt x="151980" y="254000"/>
                  </a:lnTo>
                  <a:lnTo>
                    <a:pt x="152146" y="254000"/>
                  </a:lnTo>
                  <a:lnTo>
                    <a:pt x="152844" y="252730"/>
                  </a:lnTo>
                  <a:lnTo>
                    <a:pt x="156819" y="252730"/>
                  </a:lnTo>
                  <a:lnTo>
                    <a:pt x="156819" y="251460"/>
                  </a:lnTo>
                  <a:lnTo>
                    <a:pt x="159410" y="251460"/>
                  </a:lnTo>
                  <a:lnTo>
                    <a:pt x="160274" y="255270"/>
                  </a:lnTo>
                  <a:lnTo>
                    <a:pt x="164426" y="252730"/>
                  </a:lnTo>
                  <a:lnTo>
                    <a:pt x="166204" y="251548"/>
                  </a:lnTo>
                  <a:lnTo>
                    <a:pt x="166331" y="251460"/>
                  </a:lnTo>
                  <a:lnTo>
                    <a:pt x="169087" y="251460"/>
                  </a:lnTo>
                  <a:lnTo>
                    <a:pt x="170129" y="248920"/>
                  </a:lnTo>
                  <a:lnTo>
                    <a:pt x="170827" y="252730"/>
                  </a:lnTo>
                  <a:lnTo>
                    <a:pt x="172554" y="256540"/>
                  </a:lnTo>
                  <a:lnTo>
                    <a:pt x="172554" y="235585"/>
                  </a:lnTo>
                  <a:lnTo>
                    <a:pt x="168922" y="234950"/>
                  </a:lnTo>
                  <a:lnTo>
                    <a:pt x="169049" y="235153"/>
                  </a:lnTo>
                  <a:lnTo>
                    <a:pt x="171107" y="238658"/>
                  </a:lnTo>
                  <a:lnTo>
                    <a:pt x="171259" y="238658"/>
                  </a:lnTo>
                  <a:lnTo>
                    <a:pt x="170014" y="239953"/>
                  </a:lnTo>
                  <a:lnTo>
                    <a:pt x="166331" y="239953"/>
                  </a:lnTo>
                  <a:lnTo>
                    <a:pt x="166331" y="238658"/>
                  </a:lnTo>
                  <a:lnTo>
                    <a:pt x="167055" y="238658"/>
                  </a:lnTo>
                  <a:lnTo>
                    <a:pt x="167449" y="237490"/>
                  </a:lnTo>
                  <a:lnTo>
                    <a:pt x="167881" y="236220"/>
                  </a:lnTo>
                  <a:lnTo>
                    <a:pt x="169265" y="233680"/>
                  </a:lnTo>
                  <a:lnTo>
                    <a:pt x="172554" y="233680"/>
                  </a:lnTo>
                  <a:lnTo>
                    <a:pt x="175145" y="232410"/>
                  </a:lnTo>
                  <a:lnTo>
                    <a:pt x="172377" y="229870"/>
                  </a:lnTo>
                  <a:lnTo>
                    <a:pt x="177050" y="229870"/>
                  </a:lnTo>
                  <a:lnTo>
                    <a:pt x="176009" y="226060"/>
                  </a:lnTo>
                  <a:lnTo>
                    <a:pt x="175907" y="225767"/>
                  </a:lnTo>
                  <a:lnTo>
                    <a:pt x="175793" y="225450"/>
                  </a:lnTo>
                  <a:lnTo>
                    <a:pt x="174625" y="222250"/>
                  </a:lnTo>
                  <a:lnTo>
                    <a:pt x="170992" y="222250"/>
                  </a:lnTo>
                  <a:lnTo>
                    <a:pt x="169265" y="223520"/>
                  </a:lnTo>
                  <a:lnTo>
                    <a:pt x="167627" y="223520"/>
                  </a:lnTo>
                  <a:lnTo>
                    <a:pt x="169087" y="222250"/>
                  </a:lnTo>
                  <a:lnTo>
                    <a:pt x="170561" y="220980"/>
                  </a:lnTo>
                  <a:lnTo>
                    <a:pt x="171754" y="219951"/>
                  </a:lnTo>
                  <a:lnTo>
                    <a:pt x="172415" y="221068"/>
                  </a:lnTo>
                  <a:lnTo>
                    <a:pt x="177736" y="220599"/>
                  </a:lnTo>
                  <a:lnTo>
                    <a:pt x="181546" y="221297"/>
                  </a:lnTo>
                  <a:lnTo>
                    <a:pt x="187248" y="220776"/>
                  </a:lnTo>
                  <a:lnTo>
                    <a:pt x="187591" y="215938"/>
                  </a:lnTo>
                  <a:lnTo>
                    <a:pt x="187032" y="214566"/>
                  </a:lnTo>
                  <a:lnTo>
                    <a:pt x="193751" y="214998"/>
                  </a:lnTo>
                  <a:lnTo>
                    <a:pt x="190906" y="215900"/>
                  </a:lnTo>
                  <a:lnTo>
                    <a:pt x="191401" y="219710"/>
                  </a:lnTo>
                  <a:lnTo>
                    <a:pt x="191566" y="219710"/>
                  </a:lnTo>
                  <a:lnTo>
                    <a:pt x="190360" y="222250"/>
                  </a:lnTo>
                  <a:lnTo>
                    <a:pt x="192265" y="227330"/>
                  </a:lnTo>
                  <a:lnTo>
                    <a:pt x="195376" y="228600"/>
                  </a:lnTo>
                  <a:lnTo>
                    <a:pt x="195376" y="214630"/>
                  </a:lnTo>
                  <a:lnTo>
                    <a:pt x="195008" y="214630"/>
                  </a:lnTo>
                  <a:lnTo>
                    <a:pt x="194881" y="210921"/>
                  </a:lnTo>
                  <a:lnTo>
                    <a:pt x="194868" y="210578"/>
                  </a:lnTo>
                  <a:lnTo>
                    <a:pt x="194856" y="210058"/>
                  </a:lnTo>
                  <a:lnTo>
                    <a:pt x="196761" y="209016"/>
                  </a:lnTo>
                  <a:lnTo>
                    <a:pt x="197446" y="207124"/>
                  </a:lnTo>
                  <a:lnTo>
                    <a:pt x="196215" y="205740"/>
                  </a:lnTo>
                  <a:lnTo>
                    <a:pt x="196062" y="205562"/>
                  </a:lnTo>
                  <a:lnTo>
                    <a:pt x="195897" y="205740"/>
                  </a:lnTo>
                  <a:lnTo>
                    <a:pt x="195897" y="205562"/>
                  </a:lnTo>
                  <a:lnTo>
                    <a:pt x="195719" y="205562"/>
                  </a:lnTo>
                  <a:lnTo>
                    <a:pt x="195719" y="204520"/>
                  </a:lnTo>
                  <a:lnTo>
                    <a:pt x="199872" y="204355"/>
                  </a:lnTo>
                  <a:lnTo>
                    <a:pt x="201282" y="203504"/>
                  </a:lnTo>
                  <a:lnTo>
                    <a:pt x="190703" y="200202"/>
                  </a:lnTo>
                  <a:lnTo>
                    <a:pt x="190461" y="200634"/>
                  </a:lnTo>
                  <a:lnTo>
                    <a:pt x="188455" y="204355"/>
                  </a:lnTo>
                  <a:lnTo>
                    <a:pt x="186829" y="204025"/>
                  </a:lnTo>
                  <a:lnTo>
                    <a:pt x="186829" y="214083"/>
                  </a:lnTo>
                  <a:lnTo>
                    <a:pt x="186550" y="213347"/>
                  </a:lnTo>
                  <a:lnTo>
                    <a:pt x="184137" y="213690"/>
                  </a:lnTo>
                  <a:lnTo>
                    <a:pt x="182054" y="213347"/>
                  </a:lnTo>
                  <a:lnTo>
                    <a:pt x="183273" y="210731"/>
                  </a:lnTo>
                  <a:lnTo>
                    <a:pt x="186385" y="210578"/>
                  </a:lnTo>
                  <a:lnTo>
                    <a:pt x="186423" y="210921"/>
                  </a:lnTo>
                  <a:lnTo>
                    <a:pt x="186829" y="214083"/>
                  </a:lnTo>
                  <a:lnTo>
                    <a:pt x="186829" y="204025"/>
                  </a:lnTo>
                  <a:lnTo>
                    <a:pt x="183438" y="203314"/>
                  </a:lnTo>
                  <a:lnTo>
                    <a:pt x="183337" y="203504"/>
                  </a:lnTo>
                  <a:lnTo>
                    <a:pt x="183248" y="203657"/>
                  </a:lnTo>
                  <a:lnTo>
                    <a:pt x="179781" y="210019"/>
                  </a:lnTo>
                  <a:lnTo>
                    <a:pt x="176872" y="209715"/>
                  </a:lnTo>
                  <a:lnTo>
                    <a:pt x="176695" y="212826"/>
                  </a:lnTo>
                  <a:lnTo>
                    <a:pt x="171907" y="213817"/>
                  </a:lnTo>
                  <a:lnTo>
                    <a:pt x="170472" y="217690"/>
                  </a:lnTo>
                  <a:lnTo>
                    <a:pt x="171653" y="219760"/>
                  </a:lnTo>
                  <a:lnTo>
                    <a:pt x="166674" y="220357"/>
                  </a:lnTo>
                  <a:lnTo>
                    <a:pt x="166674" y="227330"/>
                  </a:lnTo>
                  <a:lnTo>
                    <a:pt x="165290" y="229870"/>
                  </a:lnTo>
                  <a:lnTo>
                    <a:pt x="164426" y="233680"/>
                  </a:lnTo>
                  <a:lnTo>
                    <a:pt x="160274" y="232410"/>
                  </a:lnTo>
                  <a:lnTo>
                    <a:pt x="159232" y="232410"/>
                  </a:lnTo>
                  <a:lnTo>
                    <a:pt x="159232" y="243840"/>
                  </a:lnTo>
                  <a:lnTo>
                    <a:pt x="155613" y="243840"/>
                  </a:lnTo>
                  <a:lnTo>
                    <a:pt x="152146" y="246380"/>
                  </a:lnTo>
                  <a:lnTo>
                    <a:pt x="153530" y="242570"/>
                  </a:lnTo>
                  <a:lnTo>
                    <a:pt x="154571" y="241300"/>
                  </a:lnTo>
                  <a:lnTo>
                    <a:pt x="154228" y="242570"/>
                  </a:lnTo>
                  <a:lnTo>
                    <a:pt x="158026" y="242570"/>
                  </a:lnTo>
                  <a:lnTo>
                    <a:pt x="159232" y="243840"/>
                  </a:lnTo>
                  <a:lnTo>
                    <a:pt x="159232" y="232410"/>
                  </a:lnTo>
                  <a:lnTo>
                    <a:pt x="158546" y="232410"/>
                  </a:lnTo>
                  <a:lnTo>
                    <a:pt x="158648" y="231927"/>
                  </a:lnTo>
                  <a:lnTo>
                    <a:pt x="158724" y="231559"/>
                  </a:lnTo>
                  <a:lnTo>
                    <a:pt x="158838" y="230962"/>
                  </a:lnTo>
                  <a:lnTo>
                    <a:pt x="159270" y="228854"/>
                  </a:lnTo>
                  <a:lnTo>
                    <a:pt x="159207" y="228257"/>
                  </a:lnTo>
                  <a:lnTo>
                    <a:pt x="159321" y="228600"/>
                  </a:lnTo>
                  <a:lnTo>
                    <a:pt x="159397" y="228257"/>
                  </a:lnTo>
                  <a:lnTo>
                    <a:pt x="159359" y="228600"/>
                  </a:lnTo>
                  <a:lnTo>
                    <a:pt x="162001" y="227330"/>
                  </a:lnTo>
                  <a:lnTo>
                    <a:pt x="159753" y="226060"/>
                  </a:lnTo>
                  <a:lnTo>
                    <a:pt x="161315" y="226060"/>
                  </a:lnTo>
                  <a:lnTo>
                    <a:pt x="162521" y="227330"/>
                  </a:lnTo>
                  <a:lnTo>
                    <a:pt x="164084" y="227330"/>
                  </a:lnTo>
                  <a:lnTo>
                    <a:pt x="164769" y="226060"/>
                  </a:lnTo>
                  <a:lnTo>
                    <a:pt x="164934" y="225767"/>
                  </a:lnTo>
                  <a:lnTo>
                    <a:pt x="165100" y="225564"/>
                  </a:lnTo>
                  <a:lnTo>
                    <a:pt x="165163" y="226326"/>
                  </a:lnTo>
                  <a:lnTo>
                    <a:pt x="165976" y="227330"/>
                  </a:lnTo>
                  <a:lnTo>
                    <a:pt x="166674" y="227330"/>
                  </a:lnTo>
                  <a:lnTo>
                    <a:pt x="166674" y="220357"/>
                  </a:lnTo>
                  <a:lnTo>
                    <a:pt x="161480" y="220980"/>
                  </a:lnTo>
                  <a:lnTo>
                    <a:pt x="162775" y="219710"/>
                  </a:lnTo>
                  <a:lnTo>
                    <a:pt x="164096" y="218401"/>
                  </a:lnTo>
                  <a:lnTo>
                    <a:pt x="164947" y="217170"/>
                  </a:lnTo>
                  <a:lnTo>
                    <a:pt x="164249" y="217170"/>
                  </a:lnTo>
                  <a:lnTo>
                    <a:pt x="164363" y="215900"/>
                  </a:lnTo>
                  <a:lnTo>
                    <a:pt x="164477" y="214630"/>
                  </a:lnTo>
                  <a:lnTo>
                    <a:pt x="164592" y="213360"/>
                  </a:lnTo>
                  <a:lnTo>
                    <a:pt x="169430" y="211493"/>
                  </a:lnTo>
                  <a:lnTo>
                    <a:pt x="172897" y="212305"/>
                  </a:lnTo>
                  <a:lnTo>
                    <a:pt x="173240" y="211607"/>
                  </a:lnTo>
                  <a:lnTo>
                    <a:pt x="174180" y="209664"/>
                  </a:lnTo>
                  <a:lnTo>
                    <a:pt x="174447" y="209550"/>
                  </a:lnTo>
                  <a:lnTo>
                    <a:pt x="174244" y="209524"/>
                  </a:lnTo>
                  <a:lnTo>
                    <a:pt x="175488" y="206946"/>
                  </a:lnTo>
                  <a:lnTo>
                    <a:pt x="166839" y="207987"/>
                  </a:lnTo>
                  <a:lnTo>
                    <a:pt x="167182" y="208572"/>
                  </a:lnTo>
                  <a:lnTo>
                    <a:pt x="165112" y="208280"/>
                  </a:lnTo>
                  <a:lnTo>
                    <a:pt x="163563" y="208280"/>
                  </a:lnTo>
                  <a:lnTo>
                    <a:pt x="162699" y="207137"/>
                  </a:lnTo>
                  <a:lnTo>
                    <a:pt x="162699" y="213360"/>
                  </a:lnTo>
                  <a:lnTo>
                    <a:pt x="162521" y="214630"/>
                  </a:lnTo>
                  <a:lnTo>
                    <a:pt x="162179" y="215900"/>
                  </a:lnTo>
                  <a:lnTo>
                    <a:pt x="161480" y="217170"/>
                  </a:lnTo>
                  <a:lnTo>
                    <a:pt x="159105" y="217170"/>
                  </a:lnTo>
                  <a:lnTo>
                    <a:pt x="159105" y="227330"/>
                  </a:lnTo>
                  <a:lnTo>
                    <a:pt x="156476" y="227330"/>
                  </a:lnTo>
                  <a:lnTo>
                    <a:pt x="156476" y="226060"/>
                  </a:lnTo>
                  <a:lnTo>
                    <a:pt x="158889" y="226060"/>
                  </a:lnTo>
                  <a:lnTo>
                    <a:pt x="158940" y="226326"/>
                  </a:lnTo>
                  <a:lnTo>
                    <a:pt x="159105" y="227330"/>
                  </a:lnTo>
                  <a:lnTo>
                    <a:pt x="159105" y="217170"/>
                  </a:lnTo>
                  <a:lnTo>
                    <a:pt x="157861" y="217170"/>
                  </a:lnTo>
                  <a:lnTo>
                    <a:pt x="157505" y="215900"/>
                  </a:lnTo>
                  <a:lnTo>
                    <a:pt x="157861" y="215900"/>
                  </a:lnTo>
                  <a:lnTo>
                    <a:pt x="158026" y="214630"/>
                  </a:lnTo>
                  <a:lnTo>
                    <a:pt x="159931" y="215900"/>
                  </a:lnTo>
                  <a:lnTo>
                    <a:pt x="160972" y="214630"/>
                  </a:lnTo>
                  <a:lnTo>
                    <a:pt x="162001" y="213360"/>
                  </a:lnTo>
                  <a:lnTo>
                    <a:pt x="162699" y="213360"/>
                  </a:lnTo>
                  <a:lnTo>
                    <a:pt x="162699" y="207137"/>
                  </a:lnTo>
                  <a:lnTo>
                    <a:pt x="161658" y="205740"/>
                  </a:lnTo>
                  <a:lnTo>
                    <a:pt x="159753" y="205740"/>
                  </a:lnTo>
                  <a:lnTo>
                    <a:pt x="162064" y="203200"/>
                  </a:lnTo>
                  <a:lnTo>
                    <a:pt x="163220" y="201930"/>
                  </a:lnTo>
                  <a:lnTo>
                    <a:pt x="165633" y="201930"/>
                  </a:lnTo>
                  <a:lnTo>
                    <a:pt x="165544" y="202387"/>
                  </a:lnTo>
                  <a:lnTo>
                    <a:pt x="164934" y="205740"/>
                  </a:lnTo>
                  <a:lnTo>
                    <a:pt x="168122" y="207010"/>
                  </a:lnTo>
                  <a:lnTo>
                    <a:pt x="172948" y="205740"/>
                  </a:lnTo>
                  <a:lnTo>
                    <a:pt x="177215" y="204470"/>
                  </a:lnTo>
                  <a:lnTo>
                    <a:pt x="180162" y="204470"/>
                  </a:lnTo>
                  <a:lnTo>
                    <a:pt x="185686" y="201930"/>
                  </a:lnTo>
                  <a:lnTo>
                    <a:pt x="183095" y="200660"/>
                  </a:lnTo>
                  <a:lnTo>
                    <a:pt x="180505" y="199390"/>
                  </a:lnTo>
                  <a:lnTo>
                    <a:pt x="183553" y="196329"/>
                  </a:lnTo>
                  <a:lnTo>
                    <a:pt x="179463" y="195580"/>
                  </a:lnTo>
                  <a:lnTo>
                    <a:pt x="181025" y="194310"/>
                  </a:lnTo>
                  <a:lnTo>
                    <a:pt x="182676" y="192951"/>
                  </a:lnTo>
                  <a:lnTo>
                    <a:pt x="184137" y="191770"/>
                  </a:lnTo>
                  <a:lnTo>
                    <a:pt x="184594" y="191770"/>
                  </a:lnTo>
                  <a:lnTo>
                    <a:pt x="183438" y="194310"/>
                  </a:lnTo>
                  <a:lnTo>
                    <a:pt x="187413" y="193040"/>
                  </a:lnTo>
                  <a:lnTo>
                    <a:pt x="188798" y="194310"/>
                  </a:lnTo>
                  <a:lnTo>
                    <a:pt x="186385" y="196850"/>
                  </a:lnTo>
                  <a:lnTo>
                    <a:pt x="184238" y="196456"/>
                  </a:lnTo>
                  <a:lnTo>
                    <a:pt x="184137" y="198120"/>
                  </a:lnTo>
                  <a:lnTo>
                    <a:pt x="186207" y="200660"/>
                  </a:lnTo>
                  <a:lnTo>
                    <a:pt x="185686" y="201930"/>
                  </a:lnTo>
                  <a:lnTo>
                    <a:pt x="190436" y="200685"/>
                  </a:lnTo>
                  <a:lnTo>
                    <a:pt x="188633" y="199390"/>
                  </a:lnTo>
                  <a:lnTo>
                    <a:pt x="190017" y="198120"/>
                  </a:lnTo>
                  <a:lnTo>
                    <a:pt x="191223" y="196850"/>
                  </a:lnTo>
                  <a:lnTo>
                    <a:pt x="191223" y="195580"/>
                  </a:lnTo>
                  <a:lnTo>
                    <a:pt x="197307" y="197624"/>
                  </a:lnTo>
                  <a:lnTo>
                    <a:pt x="200621" y="202107"/>
                  </a:lnTo>
                  <a:lnTo>
                    <a:pt x="201599" y="203314"/>
                  </a:lnTo>
                  <a:lnTo>
                    <a:pt x="204444" y="202107"/>
                  </a:lnTo>
                  <a:lnTo>
                    <a:pt x="203212" y="200202"/>
                  </a:lnTo>
                  <a:lnTo>
                    <a:pt x="203009" y="199923"/>
                  </a:lnTo>
                  <a:lnTo>
                    <a:pt x="205917" y="199682"/>
                  </a:lnTo>
                  <a:lnTo>
                    <a:pt x="208826" y="199923"/>
                  </a:lnTo>
                  <a:lnTo>
                    <a:pt x="210121" y="199923"/>
                  </a:lnTo>
                  <a:lnTo>
                    <a:pt x="210235" y="199682"/>
                  </a:lnTo>
                  <a:lnTo>
                    <a:pt x="212115" y="195643"/>
                  </a:lnTo>
                  <a:lnTo>
                    <a:pt x="212483" y="195707"/>
                  </a:lnTo>
                  <a:lnTo>
                    <a:pt x="213182" y="196570"/>
                  </a:lnTo>
                  <a:lnTo>
                    <a:pt x="214566" y="196049"/>
                  </a:lnTo>
                  <a:lnTo>
                    <a:pt x="215430" y="193979"/>
                  </a:lnTo>
                  <a:lnTo>
                    <a:pt x="212966" y="193840"/>
                  </a:lnTo>
                  <a:lnTo>
                    <a:pt x="213664" y="192328"/>
                  </a:lnTo>
                  <a:lnTo>
                    <a:pt x="214223" y="192595"/>
                  </a:lnTo>
                  <a:lnTo>
                    <a:pt x="215950" y="190347"/>
                  </a:lnTo>
                  <a:lnTo>
                    <a:pt x="214909" y="190169"/>
                  </a:lnTo>
                  <a:lnTo>
                    <a:pt x="212483" y="190525"/>
                  </a:lnTo>
                  <a:lnTo>
                    <a:pt x="213093" y="191516"/>
                  </a:lnTo>
                  <a:lnTo>
                    <a:pt x="209892" y="189826"/>
                  </a:lnTo>
                  <a:lnTo>
                    <a:pt x="209550" y="189141"/>
                  </a:lnTo>
                  <a:lnTo>
                    <a:pt x="208864" y="187756"/>
                  </a:lnTo>
                  <a:lnTo>
                    <a:pt x="205397" y="188747"/>
                  </a:lnTo>
                  <a:lnTo>
                    <a:pt x="205397" y="196227"/>
                  </a:lnTo>
                  <a:lnTo>
                    <a:pt x="202514" y="199250"/>
                  </a:lnTo>
                  <a:lnTo>
                    <a:pt x="201650" y="198069"/>
                  </a:lnTo>
                  <a:lnTo>
                    <a:pt x="203327" y="195884"/>
                  </a:lnTo>
                  <a:lnTo>
                    <a:pt x="205397" y="196227"/>
                  </a:lnTo>
                  <a:lnTo>
                    <a:pt x="205397" y="188747"/>
                  </a:lnTo>
                  <a:lnTo>
                    <a:pt x="204012" y="189141"/>
                  </a:lnTo>
                  <a:lnTo>
                    <a:pt x="200215" y="187058"/>
                  </a:lnTo>
                  <a:lnTo>
                    <a:pt x="200240" y="191909"/>
                  </a:lnTo>
                  <a:lnTo>
                    <a:pt x="200037" y="193281"/>
                  </a:lnTo>
                  <a:lnTo>
                    <a:pt x="201079" y="195884"/>
                  </a:lnTo>
                  <a:lnTo>
                    <a:pt x="195376" y="194500"/>
                  </a:lnTo>
                  <a:lnTo>
                    <a:pt x="196862" y="196989"/>
                  </a:lnTo>
                  <a:lnTo>
                    <a:pt x="194424" y="195580"/>
                  </a:lnTo>
                  <a:lnTo>
                    <a:pt x="189865" y="192951"/>
                  </a:lnTo>
                  <a:lnTo>
                    <a:pt x="190144" y="192951"/>
                  </a:lnTo>
                  <a:lnTo>
                    <a:pt x="192087" y="191770"/>
                  </a:lnTo>
                  <a:lnTo>
                    <a:pt x="193294" y="190500"/>
                  </a:lnTo>
                  <a:lnTo>
                    <a:pt x="194500" y="189217"/>
                  </a:lnTo>
                  <a:lnTo>
                    <a:pt x="194576" y="189865"/>
                  </a:lnTo>
                  <a:lnTo>
                    <a:pt x="194640" y="190500"/>
                  </a:lnTo>
                  <a:lnTo>
                    <a:pt x="194703" y="191135"/>
                  </a:lnTo>
                  <a:lnTo>
                    <a:pt x="194767" y="191770"/>
                  </a:lnTo>
                  <a:lnTo>
                    <a:pt x="194894" y="192951"/>
                  </a:lnTo>
                  <a:lnTo>
                    <a:pt x="195021" y="194310"/>
                  </a:lnTo>
                  <a:lnTo>
                    <a:pt x="197446" y="191770"/>
                  </a:lnTo>
                  <a:lnTo>
                    <a:pt x="200037" y="190500"/>
                  </a:lnTo>
                  <a:lnTo>
                    <a:pt x="200037" y="189103"/>
                  </a:lnTo>
                  <a:lnTo>
                    <a:pt x="200037" y="187960"/>
                  </a:lnTo>
                  <a:lnTo>
                    <a:pt x="200037" y="186690"/>
                  </a:lnTo>
                  <a:lnTo>
                    <a:pt x="197624" y="185420"/>
                  </a:lnTo>
                  <a:lnTo>
                    <a:pt x="202120" y="182880"/>
                  </a:lnTo>
                  <a:lnTo>
                    <a:pt x="200380" y="181610"/>
                  </a:lnTo>
                  <a:lnTo>
                    <a:pt x="195199" y="177800"/>
                  </a:lnTo>
                  <a:lnTo>
                    <a:pt x="193471" y="181610"/>
                  </a:lnTo>
                  <a:lnTo>
                    <a:pt x="189661" y="179070"/>
                  </a:lnTo>
                  <a:lnTo>
                    <a:pt x="187934" y="185420"/>
                  </a:lnTo>
                  <a:lnTo>
                    <a:pt x="186905" y="187960"/>
                  </a:lnTo>
                  <a:lnTo>
                    <a:pt x="187413" y="185420"/>
                  </a:lnTo>
                  <a:lnTo>
                    <a:pt x="185521" y="185420"/>
                  </a:lnTo>
                  <a:lnTo>
                    <a:pt x="183438" y="184150"/>
                  </a:lnTo>
                  <a:lnTo>
                    <a:pt x="184137" y="182880"/>
                  </a:lnTo>
                  <a:lnTo>
                    <a:pt x="183095" y="181610"/>
                  </a:lnTo>
                  <a:lnTo>
                    <a:pt x="185864" y="181610"/>
                  </a:lnTo>
                  <a:lnTo>
                    <a:pt x="188798" y="180340"/>
                  </a:lnTo>
                  <a:lnTo>
                    <a:pt x="188722" y="179705"/>
                  </a:lnTo>
                  <a:lnTo>
                    <a:pt x="188633" y="179070"/>
                  </a:lnTo>
                  <a:lnTo>
                    <a:pt x="188569" y="178587"/>
                  </a:lnTo>
                  <a:lnTo>
                    <a:pt x="188455" y="177800"/>
                  </a:lnTo>
                  <a:lnTo>
                    <a:pt x="188112" y="175260"/>
                  </a:lnTo>
                  <a:lnTo>
                    <a:pt x="183959" y="177800"/>
                  </a:lnTo>
                  <a:lnTo>
                    <a:pt x="181025" y="175260"/>
                  </a:lnTo>
                  <a:lnTo>
                    <a:pt x="178435" y="179578"/>
                  </a:lnTo>
                  <a:lnTo>
                    <a:pt x="178435" y="186690"/>
                  </a:lnTo>
                  <a:lnTo>
                    <a:pt x="176695" y="187960"/>
                  </a:lnTo>
                  <a:lnTo>
                    <a:pt x="176022" y="192951"/>
                  </a:lnTo>
                  <a:lnTo>
                    <a:pt x="175666" y="191770"/>
                  </a:lnTo>
                  <a:lnTo>
                    <a:pt x="175310" y="190500"/>
                  </a:lnTo>
                  <a:lnTo>
                    <a:pt x="174193" y="191135"/>
                  </a:lnTo>
                  <a:lnTo>
                    <a:pt x="174282" y="190500"/>
                  </a:lnTo>
                  <a:lnTo>
                    <a:pt x="174371" y="189865"/>
                  </a:lnTo>
                  <a:lnTo>
                    <a:pt x="174561" y="189103"/>
                  </a:lnTo>
                  <a:lnTo>
                    <a:pt x="174688" y="188963"/>
                  </a:lnTo>
                  <a:lnTo>
                    <a:pt x="177914" y="185420"/>
                  </a:lnTo>
                  <a:lnTo>
                    <a:pt x="178435" y="186690"/>
                  </a:lnTo>
                  <a:lnTo>
                    <a:pt x="178435" y="179578"/>
                  </a:lnTo>
                  <a:lnTo>
                    <a:pt x="177977" y="180340"/>
                  </a:lnTo>
                  <a:lnTo>
                    <a:pt x="176466" y="180340"/>
                  </a:lnTo>
                  <a:lnTo>
                    <a:pt x="176593" y="180543"/>
                  </a:lnTo>
                  <a:lnTo>
                    <a:pt x="176961" y="181165"/>
                  </a:lnTo>
                  <a:lnTo>
                    <a:pt x="177177" y="181165"/>
                  </a:lnTo>
                  <a:lnTo>
                    <a:pt x="177850" y="180543"/>
                  </a:lnTo>
                  <a:lnTo>
                    <a:pt x="177215" y="181610"/>
                  </a:lnTo>
                  <a:lnTo>
                    <a:pt x="177025" y="181305"/>
                  </a:lnTo>
                  <a:lnTo>
                    <a:pt x="176695" y="181610"/>
                  </a:lnTo>
                  <a:lnTo>
                    <a:pt x="175488" y="181610"/>
                  </a:lnTo>
                  <a:lnTo>
                    <a:pt x="174967" y="182880"/>
                  </a:lnTo>
                  <a:lnTo>
                    <a:pt x="173418" y="182880"/>
                  </a:lnTo>
                  <a:lnTo>
                    <a:pt x="173075" y="182880"/>
                  </a:lnTo>
                  <a:lnTo>
                    <a:pt x="173075" y="191770"/>
                  </a:lnTo>
                  <a:lnTo>
                    <a:pt x="172554" y="194310"/>
                  </a:lnTo>
                  <a:lnTo>
                    <a:pt x="172072" y="191770"/>
                  </a:lnTo>
                  <a:lnTo>
                    <a:pt x="173075" y="191770"/>
                  </a:lnTo>
                  <a:lnTo>
                    <a:pt x="173075" y="182880"/>
                  </a:lnTo>
                  <a:lnTo>
                    <a:pt x="173177" y="182118"/>
                  </a:lnTo>
                  <a:lnTo>
                    <a:pt x="173240" y="181610"/>
                  </a:lnTo>
                  <a:lnTo>
                    <a:pt x="173316" y="182118"/>
                  </a:lnTo>
                  <a:lnTo>
                    <a:pt x="173418" y="182880"/>
                  </a:lnTo>
                  <a:lnTo>
                    <a:pt x="173520" y="182118"/>
                  </a:lnTo>
                  <a:lnTo>
                    <a:pt x="173583" y="181610"/>
                  </a:lnTo>
                  <a:lnTo>
                    <a:pt x="174802" y="180340"/>
                  </a:lnTo>
                  <a:lnTo>
                    <a:pt x="176466" y="180340"/>
                  </a:lnTo>
                  <a:lnTo>
                    <a:pt x="174967" y="177800"/>
                  </a:lnTo>
                  <a:lnTo>
                    <a:pt x="172034" y="175412"/>
                  </a:lnTo>
                  <a:lnTo>
                    <a:pt x="172034" y="181610"/>
                  </a:lnTo>
                  <a:lnTo>
                    <a:pt x="169786" y="184150"/>
                  </a:lnTo>
                  <a:lnTo>
                    <a:pt x="169189" y="185127"/>
                  </a:lnTo>
                  <a:lnTo>
                    <a:pt x="169189" y="189103"/>
                  </a:lnTo>
                  <a:lnTo>
                    <a:pt x="168402" y="190004"/>
                  </a:lnTo>
                  <a:lnTo>
                    <a:pt x="168402" y="198120"/>
                  </a:lnTo>
                  <a:lnTo>
                    <a:pt x="167538" y="199390"/>
                  </a:lnTo>
                  <a:lnTo>
                    <a:pt x="166674" y="199390"/>
                  </a:lnTo>
                  <a:lnTo>
                    <a:pt x="166154" y="200660"/>
                  </a:lnTo>
                  <a:lnTo>
                    <a:pt x="165468" y="199390"/>
                  </a:lnTo>
                  <a:lnTo>
                    <a:pt x="163728" y="199390"/>
                  </a:lnTo>
                  <a:lnTo>
                    <a:pt x="163817" y="198729"/>
                  </a:lnTo>
                  <a:lnTo>
                    <a:pt x="163906" y="198120"/>
                  </a:lnTo>
                  <a:lnTo>
                    <a:pt x="164020" y="197243"/>
                  </a:lnTo>
                  <a:lnTo>
                    <a:pt x="164045" y="197040"/>
                  </a:lnTo>
                  <a:lnTo>
                    <a:pt x="168402" y="198120"/>
                  </a:lnTo>
                  <a:lnTo>
                    <a:pt x="168402" y="190004"/>
                  </a:lnTo>
                  <a:lnTo>
                    <a:pt x="166839" y="191770"/>
                  </a:lnTo>
                  <a:lnTo>
                    <a:pt x="166763" y="190500"/>
                  </a:lnTo>
                  <a:lnTo>
                    <a:pt x="166662" y="189103"/>
                  </a:lnTo>
                  <a:lnTo>
                    <a:pt x="169189" y="189103"/>
                  </a:lnTo>
                  <a:lnTo>
                    <a:pt x="169189" y="185127"/>
                  </a:lnTo>
                  <a:lnTo>
                    <a:pt x="168224" y="186690"/>
                  </a:lnTo>
                  <a:lnTo>
                    <a:pt x="165811" y="182880"/>
                  </a:lnTo>
                  <a:lnTo>
                    <a:pt x="167881" y="182880"/>
                  </a:lnTo>
                  <a:lnTo>
                    <a:pt x="167982" y="182118"/>
                  </a:lnTo>
                  <a:lnTo>
                    <a:pt x="168059" y="181610"/>
                  </a:lnTo>
                  <a:lnTo>
                    <a:pt x="168402" y="181610"/>
                  </a:lnTo>
                  <a:lnTo>
                    <a:pt x="170091" y="179705"/>
                  </a:lnTo>
                  <a:lnTo>
                    <a:pt x="172034" y="181610"/>
                  </a:lnTo>
                  <a:lnTo>
                    <a:pt x="172034" y="175412"/>
                  </a:lnTo>
                  <a:lnTo>
                    <a:pt x="171856" y="175260"/>
                  </a:lnTo>
                  <a:lnTo>
                    <a:pt x="169735" y="178587"/>
                  </a:lnTo>
                  <a:lnTo>
                    <a:pt x="168224" y="177800"/>
                  </a:lnTo>
                  <a:lnTo>
                    <a:pt x="166116" y="176504"/>
                  </a:lnTo>
                  <a:lnTo>
                    <a:pt x="169087" y="177800"/>
                  </a:lnTo>
                  <a:lnTo>
                    <a:pt x="168554" y="176466"/>
                  </a:lnTo>
                  <a:lnTo>
                    <a:pt x="165049" y="176136"/>
                  </a:lnTo>
                  <a:lnTo>
                    <a:pt x="165049" y="194843"/>
                  </a:lnTo>
                  <a:lnTo>
                    <a:pt x="164503" y="195440"/>
                  </a:lnTo>
                  <a:lnTo>
                    <a:pt x="161785" y="196850"/>
                  </a:lnTo>
                  <a:lnTo>
                    <a:pt x="160185" y="198120"/>
                  </a:lnTo>
                  <a:lnTo>
                    <a:pt x="163220" y="199390"/>
                  </a:lnTo>
                  <a:lnTo>
                    <a:pt x="161658" y="201930"/>
                  </a:lnTo>
                  <a:lnTo>
                    <a:pt x="155613" y="201930"/>
                  </a:lnTo>
                  <a:lnTo>
                    <a:pt x="155613" y="220980"/>
                  </a:lnTo>
                  <a:lnTo>
                    <a:pt x="155092" y="222250"/>
                  </a:lnTo>
                  <a:lnTo>
                    <a:pt x="152501" y="222250"/>
                  </a:lnTo>
                  <a:lnTo>
                    <a:pt x="154393" y="220980"/>
                  </a:lnTo>
                  <a:lnTo>
                    <a:pt x="155613" y="220980"/>
                  </a:lnTo>
                  <a:lnTo>
                    <a:pt x="155613" y="201930"/>
                  </a:lnTo>
                  <a:lnTo>
                    <a:pt x="153530" y="201930"/>
                  </a:lnTo>
                  <a:lnTo>
                    <a:pt x="153365" y="201129"/>
                  </a:lnTo>
                  <a:lnTo>
                    <a:pt x="153365" y="220980"/>
                  </a:lnTo>
                  <a:lnTo>
                    <a:pt x="150787" y="221729"/>
                  </a:lnTo>
                  <a:lnTo>
                    <a:pt x="150761" y="231140"/>
                  </a:lnTo>
                  <a:lnTo>
                    <a:pt x="150761" y="232410"/>
                  </a:lnTo>
                  <a:lnTo>
                    <a:pt x="150253" y="232410"/>
                  </a:lnTo>
                  <a:lnTo>
                    <a:pt x="150253" y="248920"/>
                  </a:lnTo>
                  <a:lnTo>
                    <a:pt x="148691" y="249389"/>
                  </a:lnTo>
                  <a:lnTo>
                    <a:pt x="148691" y="267970"/>
                  </a:lnTo>
                  <a:lnTo>
                    <a:pt x="148691" y="271780"/>
                  </a:lnTo>
                  <a:lnTo>
                    <a:pt x="148348" y="271945"/>
                  </a:lnTo>
                  <a:lnTo>
                    <a:pt x="148348" y="288290"/>
                  </a:lnTo>
                  <a:lnTo>
                    <a:pt x="147307" y="290830"/>
                  </a:lnTo>
                  <a:lnTo>
                    <a:pt x="144018" y="288290"/>
                  </a:lnTo>
                  <a:lnTo>
                    <a:pt x="147053" y="286893"/>
                  </a:lnTo>
                  <a:lnTo>
                    <a:pt x="147485" y="288290"/>
                  </a:lnTo>
                  <a:lnTo>
                    <a:pt x="148348" y="288290"/>
                  </a:lnTo>
                  <a:lnTo>
                    <a:pt x="148348" y="271945"/>
                  </a:lnTo>
                  <a:lnTo>
                    <a:pt x="145923" y="273050"/>
                  </a:lnTo>
                  <a:lnTo>
                    <a:pt x="145897" y="273278"/>
                  </a:lnTo>
                  <a:lnTo>
                    <a:pt x="145757" y="274320"/>
                  </a:lnTo>
                  <a:lnTo>
                    <a:pt x="145402" y="274320"/>
                  </a:lnTo>
                  <a:lnTo>
                    <a:pt x="145237" y="273050"/>
                  </a:lnTo>
                  <a:lnTo>
                    <a:pt x="144716" y="273050"/>
                  </a:lnTo>
                  <a:lnTo>
                    <a:pt x="144538" y="271780"/>
                  </a:lnTo>
                  <a:lnTo>
                    <a:pt x="144805" y="270510"/>
                  </a:lnTo>
                  <a:lnTo>
                    <a:pt x="145059" y="269240"/>
                  </a:lnTo>
                  <a:lnTo>
                    <a:pt x="145580" y="269240"/>
                  </a:lnTo>
                  <a:lnTo>
                    <a:pt x="148691" y="267970"/>
                  </a:lnTo>
                  <a:lnTo>
                    <a:pt x="148691" y="249389"/>
                  </a:lnTo>
                  <a:lnTo>
                    <a:pt x="142824" y="251104"/>
                  </a:lnTo>
                  <a:lnTo>
                    <a:pt x="142824" y="288290"/>
                  </a:lnTo>
                  <a:lnTo>
                    <a:pt x="141947" y="290830"/>
                  </a:lnTo>
                  <a:lnTo>
                    <a:pt x="140398" y="289560"/>
                  </a:lnTo>
                  <a:lnTo>
                    <a:pt x="137782" y="289560"/>
                  </a:lnTo>
                  <a:lnTo>
                    <a:pt x="137782" y="300863"/>
                  </a:lnTo>
                  <a:lnTo>
                    <a:pt x="137426" y="300863"/>
                  </a:lnTo>
                  <a:lnTo>
                    <a:pt x="136423" y="300558"/>
                  </a:lnTo>
                  <a:lnTo>
                    <a:pt x="136423" y="316141"/>
                  </a:lnTo>
                  <a:lnTo>
                    <a:pt x="136105" y="315963"/>
                  </a:lnTo>
                  <a:lnTo>
                    <a:pt x="136423" y="316141"/>
                  </a:lnTo>
                  <a:lnTo>
                    <a:pt x="136423" y="300558"/>
                  </a:lnTo>
                  <a:lnTo>
                    <a:pt x="134975" y="300126"/>
                  </a:lnTo>
                  <a:lnTo>
                    <a:pt x="134975" y="314947"/>
                  </a:lnTo>
                  <a:lnTo>
                    <a:pt x="133819" y="314947"/>
                  </a:lnTo>
                  <a:lnTo>
                    <a:pt x="133019" y="316141"/>
                  </a:lnTo>
                  <a:lnTo>
                    <a:pt x="132092" y="314947"/>
                  </a:lnTo>
                  <a:lnTo>
                    <a:pt x="130543" y="317500"/>
                  </a:lnTo>
                  <a:lnTo>
                    <a:pt x="130619" y="316890"/>
                  </a:lnTo>
                  <a:lnTo>
                    <a:pt x="130695" y="311150"/>
                  </a:lnTo>
                  <a:lnTo>
                    <a:pt x="134975" y="314947"/>
                  </a:lnTo>
                  <a:lnTo>
                    <a:pt x="134975" y="300126"/>
                  </a:lnTo>
                  <a:lnTo>
                    <a:pt x="129489" y="298437"/>
                  </a:lnTo>
                  <a:lnTo>
                    <a:pt x="128803" y="300355"/>
                  </a:lnTo>
                  <a:lnTo>
                    <a:pt x="128803" y="307340"/>
                  </a:lnTo>
                  <a:lnTo>
                    <a:pt x="127927" y="306070"/>
                  </a:lnTo>
                  <a:lnTo>
                    <a:pt x="127596" y="305587"/>
                  </a:lnTo>
                  <a:lnTo>
                    <a:pt x="127000" y="304685"/>
                  </a:lnTo>
                  <a:lnTo>
                    <a:pt x="126047" y="305447"/>
                  </a:lnTo>
                  <a:lnTo>
                    <a:pt x="126047" y="314947"/>
                  </a:lnTo>
                  <a:lnTo>
                    <a:pt x="123621" y="314947"/>
                  </a:lnTo>
                  <a:lnTo>
                    <a:pt x="123621" y="346710"/>
                  </a:lnTo>
                  <a:lnTo>
                    <a:pt x="123101" y="347243"/>
                  </a:lnTo>
                  <a:lnTo>
                    <a:pt x="123101" y="372110"/>
                  </a:lnTo>
                  <a:lnTo>
                    <a:pt x="121551" y="373253"/>
                  </a:lnTo>
                  <a:lnTo>
                    <a:pt x="121551" y="401320"/>
                  </a:lnTo>
                  <a:lnTo>
                    <a:pt x="119126" y="403860"/>
                  </a:lnTo>
                  <a:lnTo>
                    <a:pt x="119646" y="406400"/>
                  </a:lnTo>
                  <a:lnTo>
                    <a:pt x="118262" y="406400"/>
                  </a:lnTo>
                  <a:lnTo>
                    <a:pt x="118262" y="453390"/>
                  </a:lnTo>
                  <a:lnTo>
                    <a:pt x="117576" y="453390"/>
                  </a:lnTo>
                  <a:lnTo>
                    <a:pt x="117449" y="452539"/>
                  </a:lnTo>
                  <a:lnTo>
                    <a:pt x="117398" y="452120"/>
                  </a:lnTo>
                  <a:lnTo>
                    <a:pt x="117995" y="452386"/>
                  </a:lnTo>
                  <a:lnTo>
                    <a:pt x="118033" y="452539"/>
                  </a:lnTo>
                  <a:lnTo>
                    <a:pt x="118262" y="453390"/>
                  </a:lnTo>
                  <a:lnTo>
                    <a:pt x="118262" y="406400"/>
                  </a:lnTo>
                  <a:lnTo>
                    <a:pt x="118084" y="406400"/>
                  </a:lnTo>
                  <a:lnTo>
                    <a:pt x="118084" y="438150"/>
                  </a:lnTo>
                  <a:lnTo>
                    <a:pt x="115836" y="440690"/>
                  </a:lnTo>
                  <a:lnTo>
                    <a:pt x="113766" y="438150"/>
                  </a:lnTo>
                  <a:lnTo>
                    <a:pt x="112217" y="438150"/>
                  </a:lnTo>
                  <a:lnTo>
                    <a:pt x="111429" y="436880"/>
                  </a:lnTo>
                  <a:lnTo>
                    <a:pt x="110947" y="436067"/>
                  </a:lnTo>
                  <a:lnTo>
                    <a:pt x="112217" y="435610"/>
                  </a:lnTo>
                  <a:lnTo>
                    <a:pt x="112153" y="434340"/>
                  </a:lnTo>
                  <a:lnTo>
                    <a:pt x="112064" y="432396"/>
                  </a:lnTo>
                  <a:lnTo>
                    <a:pt x="114465" y="431800"/>
                  </a:lnTo>
                  <a:lnTo>
                    <a:pt x="114528" y="430860"/>
                  </a:lnTo>
                  <a:lnTo>
                    <a:pt x="114642" y="429158"/>
                  </a:lnTo>
                  <a:lnTo>
                    <a:pt x="115341" y="429158"/>
                  </a:lnTo>
                  <a:lnTo>
                    <a:pt x="115290" y="429539"/>
                  </a:lnTo>
                  <a:lnTo>
                    <a:pt x="115189" y="430288"/>
                  </a:lnTo>
                  <a:lnTo>
                    <a:pt x="115150" y="430530"/>
                  </a:lnTo>
                  <a:lnTo>
                    <a:pt x="116192" y="431800"/>
                  </a:lnTo>
                  <a:lnTo>
                    <a:pt x="115836" y="433070"/>
                  </a:lnTo>
                  <a:lnTo>
                    <a:pt x="112725" y="435610"/>
                  </a:lnTo>
                  <a:lnTo>
                    <a:pt x="118084" y="438150"/>
                  </a:lnTo>
                  <a:lnTo>
                    <a:pt x="118084" y="406400"/>
                  </a:lnTo>
                  <a:lnTo>
                    <a:pt x="117576" y="406400"/>
                  </a:lnTo>
                  <a:lnTo>
                    <a:pt x="116357" y="407670"/>
                  </a:lnTo>
                  <a:lnTo>
                    <a:pt x="114973" y="406400"/>
                  </a:lnTo>
                  <a:lnTo>
                    <a:pt x="111696" y="406400"/>
                  </a:lnTo>
                  <a:lnTo>
                    <a:pt x="112725" y="403860"/>
                  </a:lnTo>
                  <a:lnTo>
                    <a:pt x="118605" y="403860"/>
                  </a:lnTo>
                  <a:lnTo>
                    <a:pt x="118605" y="401320"/>
                  </a:lnTo>
                  <a:lnTo>
                    <a:pt x="121551" y="401320"/>
                  </a:lnTo>
                  <a:lnTo>
                    <a:pt x="121551" y="373253"/>
                  </a:lnTo>
                  <a:lnTo>
                    <a:pt x="121373" y="373380"/>
                  </a:lnTo>
                  <a:lnTo>
                    <a:pt x="121412" y="373634"/>
                  </a:lnTo>
                  <a:lnTo>
                    <a:pt x="121539" y="374586"/>
                  </a:lnTo>
                  <a:lnTo>
                    <a:pt x="121399" y="374586"/>
                  </a:lnTo>
                  <a:lnTo>
                    <a:pt x="121196" y="375094"/>
                  </a:lnTo>
                  <a:lnTo>
                    <a:pt x="121196" y="396240"/>
                  </a:lnTo>
                  <a:lnTo>
                    <a:pt x="117398" y="396240"/>
                  </a:lnTo>
                  <a:lnTo>
                    <a:pt x="115836" y="394970"/>
                  </a:lnTo>
                  <a:lnTo>
                    <a:pt x="117221" y="393700"/>
                  </a:lnTo>
                  <a:lnTo>
                    <a:pt x="117576" y="393700"/>
                  </a:lnTo>
                  <a:lnTo>
                    <a:pt x="117741" y="393700"/>
                  </a:lnTo>
                  <a:lnTo>
                    <a:pt x="118605" y="393700"/>
                  </a:lnTo>
                  <a:lnTo>
                    <a:pt x="120332" y="394970"/>
                  </a:lnTo>
                  <a:lnTo>
                    <a:pt x="121196" y="396240"/>
                  </a:lnTo>
                  <a:lnTo>
                    <a:pt x="121196" y="375094"/>
                  </a:lnTo>
                  <a:lnTo>
                    <a:pt x="120853" y="375920"/>
                  </a:lnTo>
                  <a:lnTo>
                    <a:pt x="119773" y="375920"/>
                  </a:lnTo>
                  <a:lnTo>
                    <a:pt x="119773" y="390994"/>
                  </a:lnTo>
                  <a:lnTo>
                    <a:pt x="117716" y="393509"/>
                  </a:lnTo>
                  <a:lnTo>
                    <a:pt x="117576" y="392430"/>
                  </a:lnTo>
                  <a:lnTo>
                    <a:pt x="116598" y="390994"/>
                  </a:lnTo>
                  <a:lnTo>
                    <a:pt x="115735" y="390994"/>
                  </a:lnTo>
                  <a:lnTo>
                    <a:pt x="116192" y="389890"/>
                  </a:lnTo>
                  <a:lnTo>
                    <a:pt x="117221" y="389890"/>
                  </a:lnTo>
                  <a:lnTo>
                    <a:pt x="117678" y="390994"/>
                  </a:lnTo>
                  <a:lnTo>
                    <a:pt x="119773" y="390994"/>
                  </a:lnTo>
                  <a:lnTo>
                    <a:pt x="119773" y="375920"/>
                  </a:lnTo>
                  <a:lnTo>
                    <a:pt x="118440" y="375920"/>
                  </a:lnTo>
                  <a:lnTo>
                    <a:pt x="117894" y="374586"/>
                  </a:lnTo>
                  <a:lnTo>
                    <a:pt x="117576" y="373380"/>
                  </a:lnTo>
                  <a:lnTo>
                    <a:pt x="116878" y="372110"/>
                  </a:lnTo>
                  <a:lnTo>
                    <a:pt x="121031" y="372110"/>
                  </a:lnTo>
                  <a:lnTo>
                    <a:pt x="122682" y="370751"/>
                  </a:lnTo>
                  <a:lnTo>
                    <a:pt x="122758" y="372110"/>
                  </a:lnTo>
                  <a:lnTo>
                    <a:pt x="123101" y="372110"/>
                  </a:lnTo>
                  <a:lnTo>
                    <a:pt x="123101" y="347243"/>
                  </a:lnTo>
                  <a:lnTo>
                    <a:pt x="121551" y="348792"/>
                  </a:lnTo>
                  <a:lnTo>
                    <a:pt x="121551" y="353060"/>
                  </a:lnTo>
                  <a:lnTo>
                    <a:pt x="118783" y="355600"/>
                  </a:lnTo>
                  <a:lnTo>
                    <a:pt x="119303" y="356870"/>
                  </a:lnTo>
                  <a:lnTo>
                    <a:pt x="117919" y="356870"/>
                  </a:lnTo>
                  <a:lnTo>
                    <a:pt x="117182" y="359562"/>
                  </a:lnTo>
                  <a:lnTo>
                    <a:pt x="116192" y="359562"/>
                  </a:lnTo>
                  <a:lnTo>
                    <a:pt x="116192" y="365760"/>
                  </a:lnTo>
                  <a:lnTo>
                    <a:pt x="114630" y="365760"/>
                  </a:lnTo>
                  <a:lnTo>
                    <a:pt x="114630" y="372110"/>
                  </a:lnTo>
                  <a:lnTo>
                    <a:pt x="113080" y="372110"/>
                  </a:lnTo>
                  <a:lnTo>
                    <a:pt x="111696" y="373380"/>
                  </a:lnTo>
                  <a:lnTo>
                    <a:pt x="111582" y="373634"/>
                  </a:lnTo>
                  <a:lnTo>
                    <a:pt x="111201" y="374586"/>
                  </a:lnTo>
                  <a:lnTo>
                    <a:pt x="110883" y="374586"/>
                  </a:lnTo>
                  <a:lnTo>
                    <a:pt x="110883" y="408101"/>
                  </a:lnTo>
                  <a:lnTo>
                    <a:pt x="110655" y="408940"/>
                  </a:lnTo>
                  <a:lnTo>
                    <a:pt x="110490" y="410159"/>
                  </a:lnTo>
                  <a:lnTo>
                    <a:pt x="109613" y="410159"/>
                  </a:lnTo>
                  <a:lnTo>
                    <a:pt x="109613" y="436562"/>
                  </a:lnTo>
                  <a:lnTo>
                    <a:pt x="109270" y="436880"/>
                  </a:lnTo>
                  <a:lnTo>
                    <a:pt x="108750" y="436880"/>
                  </a:lnTo>
                  <a:lnTo>
                    <a:pt x="109613" y="436562"/>
                  </a:lnTo>
                  <a:lnTo>
                    <a:pt x="109613" y="410159"/>
                  </a:lnTo>
                  <a:lnTo>
                    <a:pt x="108140" y="410159"/>
                  </a:lnTo>
                  <a:lnTo>
                    <a:pt x="110477" y="408940"/>
                  </a:lnTo>
                  <a:lnTo>
                    <a:pt x="110883" y="408101"/>
                  </a:lnTo>
                  <a:lnTo>
                    <a:pt x="110883" y="374586"/>
                  </a:lnTo>
                  <a:lnTo>
                    <a:pt x="109639" y="374586"/>
                  </a:lnTo>
                  <a:lnTo>
                    <a:pt x="110134" y="373380"/>
                  </a:lnTo>
                  <a:lnTo>
                    <a:pt x="110312" y="372110"/>
                  </a:lnTo>
                  <a:lnTo>
                    <a:pt x="109969" y="372110"/>
                  </a:lnTo>
                  <a:lnTo>
                    <a:pt x="111620" y="370751"/>
                  </a:lnTo>
                  <a:lnTo>
                    <a:pt x="112420" y="370751"/>
                  </a:lnTo>
                  <a:lnTo>
                    <a:pt x="114630" y="372110"/>
                  </a:lnTo>
                  <a:lnTo>
                    <a:pt x="114630" y="365760"/>
                  </a:lnTo>
                  <a:lnTo>
                    <a:pt x="113245" y="365760"/>
                  </a:lnTo>
                  <a:lnTo>
                    <a:pt x="113893" y="363778"/>
                  </a:lnTo>
                  <a:lnTo>
                    <a:pt x="116192" y="365760"/>
                  </a:lnTo>
                  <a:lnTo>
                    <a:pt x="116192" y="359562"/>
                  </a:lnTo>
                  <a:lnTo>
                    <a:pt x="115392" y="359562"/>
                  </a:lnTo>
                  <a:lnTo>
                    <a:pt x="115697" y="359206"/>
                  </a:lnTo>
                  <a:lnTo>
                    <a:pt x="115506" y="359206"/>
                  </a:lnTo>
                  <a:lnTo>
                    <a:pt x="115430" y="359346"/>
                  </a:lnTo>
                  <a:lnTo>
                    <a:pt x="115379" y="359473"/>
                  </a:lnTo>
                  <a:lnTo>
                    <a:pt x="115354" y="359206"/>
                  </a:lnTo>
                  <a:lnTo>
                    <a:pt x="115277" y="358140"/>
                  </a:lnTo>
                  <a:lnTo>
                    <a:pt x="115150" y="357466"/>
                  </a:lnTo>
                  <a:lnTo>
                    <a:pt x="115049" y="357009"/>
                  </a:lnTo>
                  <a:lnTo>
                    <a:pt x="115036" y="356870"/>
                  </a:lnTo>
                  <a:lnTo>
                    <a:pt x="115328" y="356870"/>
                  </a:lnTo>
                  <a:lnTo>
                    <a:pt x="117919" y="355600"/>
                  </a:lnTo>
                  <a:lnTo>
                    <a:pt x="117055" y="354330"/>
                  </a:lnTo>
                  <a:lnTo>
                    <a:pt x="118440" y="354330"/>
                  </a:lnTo>
                  <a:lnTo>
                    <a:pt x="118491" y="354177"/>
                  </a:lnTo>
                  <a:lnTo>
                    <a:pt x="119468" y="351790"/>
                  </a:lnTo>
                  <a:lnTo>
                    <a:pt x="121373" y="351790"/>
                  </a:lnTo>
                  <a:lnTo>
                    <a:pt x="121551" y="353060"/>
                  </a:lnTo>
                  <a:lnTo>
                    <a:pt x="121551" y="348792"/>
                  </a:lnTo>
                  <a:lnTo>
                    <a:pt x="119824" y="350520"/>
                  </a:lnTo>
                  <a:lnTo>
                    <a:pt x="118516" y="349250"/>
                  </a:lnTo>
                  <a:lnTo>
                    <a:pt x="117221" y="347980"/>
                  </a:lnTo>
                  <a:lnTo>
                    <a:pt x="116713" y="347980"/>
                  </a:lnTo>
                  <a:lnTo>
                    <a:pt x="116192" y="346710"/>
                  </a:lnTo>
                  <a:lnTo>
                    <a:pt x="117221" y="346710"/>
                  </a:lnTo>
                  <a:lnTo>
                    <a:pt x="119824" y="345440"/>
                  </a:lnTo>
                  <a:lnTo>
                    <a:pt x="118440" y="344170"/>
                  </a:lnTo>
                  <a:lnTo>
                    <a:pt x="117221" y="341630"/>
                  </a:lnTo>
                  <a:lnTo>
                    <a:pt x="116014" y="342900"/>
                  </a:lnTo>
                  <a:lnTo>
                    <a:pt x="114465" y="344170"/>
                  </a:lnTo>
                  <a:lnTo>
                    <a:pt x="113766" y="342900"/>
                  </a:lnTo>
                  <a:lnTo>
                    <a:pt x="113588" y="342900"/>
                  </a:lnTo>
                  <a:lnTo>
                    <a:pt x="115150" y="341630"/>
                  </a:lnTo>
                  <a:lnTo>
                    <a:pt x="118262" y="340360"/>
                  </a:lnTo>
                  <a:lnTo>
                    <a:pt x="117398" y="337820"/>
                  </a:lnTo>
                  <a:lnTo>
                    <a:pt x="117576" y="337820"/>
                  </a:lnTo>
                  <a:lnTo>
                    <a:pt x="118440" y="339090"/>
                  </a:lnTo>
                  <a:lnTo>
                    <a:pt x="118783" y="340360"/>
                  </a:lnTo>
                  <a:lnTo>
                    <a:pt x="119989" y="340360"/>
                  </a:lnTo>
                  <a:lnTo>
                    <a:pt x="118948" y="342900"/>
                  </a:lnTo>
                  <a:lnTo>
                    <a:pt x="119989" y="342900"/>
                  </a:lnTo>
                  <a:lnTo>
                    <a:pt x="121894" y="344170"/>
                  </a:lnTo>
                  <a:lnTo>
                    <a:pt x="123621" y="346710"/>
                  </a:lnTo>
                  <a:lnTo>
                    <a:pt x="123621" y="314947"/>
                  </a:lnTo>
                  <a:lnTo>
                    <a:pt x="122072" y="314947"/>
                  </a:lnTo>
                  <a:lnTo>
                    <a:pt x="123101" y="313690"/>
                  </a:lnTo>
                  <a:lnTo>
                    <a:pt x="123215" y="311632"/>
                  </a:lnTo>
                  <a:lnTo>
                    <a:pt x="123304" y="311416"/>
                  </a:lnTo>
                  <a:lnTo>
                    <a:pt x="123482" y="311632"/>
                  </a:lnTo>
                  <a:lnTo>
                    <a:pt x="124307" y="313690"/>
                  </a:lnTo>
                  <a:lnTo>
                    <a:pt x="126047" y="314947"/>
                  </a:lnTo>
                  <a:lnTo>
                    <a:pt x="126047" y="305447"/>
                  </a:lnTo>
                  <a:lnTo>
                    <a:pt x="125857" y="305587"/>
                  </a:lnTo>
                  <a:lnTo>
                    <a:pt x="125730" y="305689"/>
                  </a:lnTo>
                  <a:lnTo>
                    <a:pt x="122072" y="308610"/>
                  </a:lnTo>
                  <a:lnTo>
                    <a:pt x="123190" y="310959"/>
                  </a:lnTo>
                  <a:lnTo>
                    <a:pt x="122364" y="309803"/>
                  </a:lnTo>
                  <a:lnTo>
                    <a:pt x="121196" y="309803"/>
                  </a:lnTo>
                  <a:lnTo>
                    <a:pt x="121196" y="308610"/>
                  </a:lnTo>
                  <a:lnTo>
                    <a:pt x="121716" y="307340"/>
                  </a:lnTo>
                  <a:lnTo>
                    <a:pt x="121716" y="306070"/>
                  </a:lnTo>
                  <a:lnTo>
                    <a:pt x="121196" y="306070"/>
                  </a:lnTo>
                  <a:lnTo>
                    <a:pt x="121132" y="305587"/>
                  </a:lnTo>
                  <a:lnTo>
                    <a:pt x="121018" y="304673"/>
                  </a:lnTo>
                  <a:lnTo>
                    <a:pt x="120853" y="303530"/>
                  </a:lnTo>
                  <a:lnTo>
                    <a:pt x="123621" y="303530"/>
                  </a:lnTo>
                  <a:lnTo>
                    <a:pt x="124701" y="302399"/>
                  </a:lnTo>
                  <a:lnTo>
                    <a:pt x="125006" y="303530"/>
                  </a:lnTo>
                  <a:lnTo>
                    <a:pt x="125704" y="305587"/>
                  </a:lnTo>
                  <a:lnTo>
                    <a:pt x="125857" y="305587"/>
                  </a:lnTo>
                  <a:lnTo>
                    <a:pt x="127000" y="304673"/>
                  </a:lnTo>
                  <a:lnTo>
                    <a:pt x="127939" y="303530"/>
                  </a:lnTo>
                  <a:lnTo>
                    <a:pt x="127635" y="304673"/>
                  </a:lnTo>
                  <a:lnTo>
                    <a:pt x="127927" y="305587"/>
                  </a:lnTo>
                  <a:lnTo>
                    <a:pt x="128117" y="306070"/>
                  </a:lnTo>
                  <a:lnTo>
                    <a:pt x="128803" y="307340"/>
                  </a:lnTo>
                  <a:lnTo>
                    <a:pt x="128803" y="300355"/>
                  </a:lnTo>
                  <a:lnTo>
                    <a:pt x="128117" y="302260"/>
                  </a:lnTo>
                  <a:lnTo>
                    <a:pt x="128092" y="302056"/>
                  </a:lnTo>
                  <a:lnTo>
                    <a:pt x="127901" y="300863"/>
                  </a:lnTo>
                  <a:lnTo>
                    <a:pt x="127431" y="299720"/>
                  </a:lnTo>
                  <a:lnTo>
                    <a:pt x="125539" y="300863"/>
                  </a:lnTo>
                  <a:lnTo>
                    <a:pt x="125399" y="300863"/>
                  </a:lnTo>
                  <a:lnTo>
                    <a:pt x="125869" y="299720"/>
                  </a:lnTo>
                  <a:lnTo>
                    <a:pt x="126022" y="298348"/>
                  </a:lnTo>
                  <a:lnTo>
                    <a:pt x="125730" y="297103"/>
                  </a:lnTo>
                  <a:lnTo>
                    <a:pt x="126441" y="295910"/>
                  </a:lnTo>
                  <a:lnTo>
                    <a:pt x="127939" y="293370"/>
                  </a:lnTo>
                  <a:lnTo>
                    <a:pt x="128803" y="290830"/>
                  </a:lnTo>
                  <a:lnTo>
                    <a:pt x="131051" y="290830"/>
                  </a:lnTo>
                  <a:lnTo>
                    <a:pt x="131406" y="292100"/>
                  </a:lnTo>
                  <a:lnTo>
                    <a:pt x="130543" y="292100"/>
                  </a:lnTo>
                  <a:lnTo>
                    <a:pt x="130365" y="293370"/>
                  </a:lnTo>
                  <a:lnTo>
                    <a:pt x="130543" y="294640"/>
                  </a:lnTo>
                  <a:lnTo>
                    <a:pt x="129362" y="298348"/>
                  </a:lnTo>
                  <a:lnTo>
                    <a:pt x="129527" y="298348"/>
                  </a:lnTo>
                  <a:lnTo>
                    <a:pt x="136931" y="295910"/>
                  </a:lnTo>
                  <a:lnTo>
                    <a:pt x="136994" y="296291"/>
                  </a:lnTo>
                  <a:lnTo>
                    <a:pt x="137782" y="300863"/>
                  </a:lnTo>
                  <a:lnTo>
                    <a:pt x="137782" y="289560"/>
                  </a:lnTo>
                  <a:lnTo>
                    <a:pt x="137287" y="289560"/>
                  </a:lnTo>
                  <a:lnTo>
                    <a:pt x="135382" y="288290"/>
                  </a:lnTo>
                  <a:lnTo>
                    <a:pt x="136512" y="286893"/>
                  </a:lnTo>
                  <a:lnTo>
                    <a:pt x="134810" y="286893"/>
                  </a:lnTo>
                  <a:lnTo>
                    <a:pt x="134340" y="285750"/>
                  </a:lnTo>
                  <a:lnTo>
                    <a:pt x="134861" y="284480"/>
                  </a:lnTo>
                  <a:lnTo>
                    <a:pt x="138315" y="284480"/>
                  </a:lnTo>
                  <a:lnTo>
                    <a:pt x="139014" y="283210"/>
                  </a:lnTo>
                  <a:lnTo>
                    <a:pt x="138899" y="283667"/>
                  </a:lnTo>
                  <a:lnTo>
                    <a:pt x="138811" y="284086"/>
                  </a:lnTo>
                  <a:lnTo>
                    <a:pt x="138722" y="284480"/>
                  </a:lnTo>
                  <a:lnTo>
                    <a:pt x="137845" y="288290"/>
                  </a:lnTo>
                  <a:lnTo>
                    <a:pt x="142824" y="288290"/>
                  </a:lnTo>
                  <a:lnTo>
                    <a:pt x="142824" y="251104"/>
                  </a:lnTo>
                  <a:lnTo>
                    <a:pt x="142646" y="251167"/>
                  </a:lnTo>
                  <a:lnTo>
                    <a:pt x="142646" y="266700"/>
                  </a:lnTo>
                  <a:lnTo>
                    <a:pt x="141947" y="266700"/>
                  </a:lnTo>
                  <a:lnTo>
                    <a:pt x="141605" y="265430"/>
                  </a:lnTo>
                  <a:lnTo>
                    <a:pt x="142468" y="265430"/>
                  </a:lnTo>
                  <a:lnTo>
                    <a:pt x="142532" y="265874"/>
                  </a:lnTo>
                  <a:lnTo>
                    <a:pt x="142646" y="266700"/>
                  </a:lnTo>
                  <a:lnTo>
                    <a:pt x="142646" y="251167"/>
                  </a:lnTo>
                  <a:lnTo>
                    <a:pt x="141262" y="251574"/>
                  </a:lnTo>
                  <a:lnTo>
                    <a:pt x="141262" y="256540"/>
                  </a:lnTo>
                  <a:lnTo>
                    <a:pt x="139357" y="258864"/>
                  </a:lnTo>
                  <a:lnTo>
                    <a:pt x="139357" y="280670"/>
                  </a:lnTo>
                  <a:lnTo>
                    <a:pt x="139357" y="281940"/>
                  </a:lnTo>
                  <a:lnTo>
                    <a:pt x="139014" y="280670"/>
                  </a:lnTo>
                  <a:lnTo>
                    <a:pt x="139357" y="280670"/>
                  </a:lnTo>
                  <a:lnTo>
                    <a:pt x="139357" y="258864"/>
                  </a:lnTo>
                  <a:lnTo>
                    <a:pt x="139179" y="259080"/>
                  </a:lnTo>
                  <a:lnTo>
                    <a:pt x="139065" y="260350"/>
                  </a:lnTo>
                  <a:lnTo>
                    <a:pt x="138950" y="261620"/>
                  </a:lnTo>
                  <a:lnTo>
                    <a:pt x="138849" y="262801"/>
                  </a:lnTo>
                  <a:lnTo>
                    <a:pt x="138658" y="263740"/>
                  </a:lnTo>
                  <a:lnTo>
                    <a:pt x="138658" y="273050"/>
                  </a:lnTo>
                  <a:lnTo>
                    <a:pt x="137795" y="274320"/>
                  </a:lnTo>
                  <a:lnTo>
                    <a:pt x="137287" y="274320"/>
                  </a:lnTo>
                  <a:lnTo>
                    <a:pt x="137452" y="275590"/>
                  </a:lnTo>
                  <a:lnTo>
                    <a:pt x="136931" y="275590"/>
                  </a:lnTo>
                  <a:lnTo>
                    <a:pt x="136931" y="274320"/>
                  </a:lnTo>
                  <a:lnTo>
                    <a:pt x="136588" y="274320"/>
                  </a:lnTo>
                  <a:lnTo>
                    <a:pt x="135902" y="273050"/>
                  </a:lnTo>
                  <a:lnTo>
                    <a:pt x="137160" y="271894"/>
                  </a:lnTo>
                  <a:lnTo>
                    <a:pt x="137795" y="273050"/>
                  </a:lnTo>
                  <a:lnTo>
                    <a:pt x="138658" y="273050"/>
                  </a:lnTo>
                  <a:lnTo>
                    <a:pt x="138658" y="263740"/>
                  </a:lnTo>
                  <a:lnTo>
                    <a:pt x="138315" y="265430"/>
                  </a:lnTo>
                  <a:lnTo>
                    <a:pt x="136588" y="264287"/>
                  </a:lnTo>
                  <a:lnTo>
                    <a:pt x="136588" y="266700"/>
                  </a:lnTo>
                  <a:lnTo>
                    <a:pt x="136245" y="267970"/>
                  </a:lnTo>
                  <a:lnTo>
                    <a:pt x="133997" y="267970"/>
                  </a:lnTo>
                  <a:lnTo>
                    <a:pt x="134340" y="266700"/>
                  </a:lnTo>
                  <a:lnTo>
                    <a:pt x="136144" y="265874"/>
                  </a:lnTo>
                  <a:lnTo>
                    <a:pt x="136588" y="266700"/>
                  </a:lnTo>
                  <a:lnTo>
                    <a:pt x="136588" y="264287"/>
                  </a:lnTo>
                  <a:lnTo>
                    <a:pt x="136410" y="264160"/>
                  </a:lnTo>
                  <a:lnTo>
                    <a:pt x="136232" y="264617"/>
                  </a:lnTo>
                  <a:lnTo>
                    <a:pt x="135724" y="264160"/>
                  </a:lnTo>
                  <a:lnTo>
                    <a:pt x="135166" y="262801"/>
                  </a:lnTo>
                  <a:lnTo>
                    <a:pt x="134683" y="261620"/>
                  </a:lnTo>
                  <a:lnTo>
                    <a:pt x="136067" y="259080"/>
                  </a:lnTo>
                  <a:lnTo>
                    <a:pt x="140563" y="256540"/>
                  </a:lnTo>
                  <a:lnTo>
                    <a:pt x="140995" y="256286"/>
                  </a:lnTo>
                  <a:lnTo>
                    <a:pt x="141262" y="256540"/>
                  </a:lnTo>
                  <a:lnTo>
                    <a:pt x="141262" y="251574"/>
                  </a:lnTo>
                  <a:lnTo>
                    <a:pt x="137287" y="252730"/>
                  </a:lnTo>
                  <a:lnTo>
                    <a:pt x="139420" y="254774"/>
                  </a:lnTo>
                  <a:lnTo>
                    <a:pt x="133997" y="254000"/>
                  </a:lnTo>
                  <a:lnTo>
                    <a:pt x="135724" y="254000"/>
                  </a:lnTo>
                  <a:lnTo>
                    <a:pt x="136436" y="250101"/>
                  </a:lnTo>
                  <a:lnTo>
                    <a:pt x="133870" y="250101"/>
                  </a:lnTo>
                  <a:lnTo>
                    <a:pt x="133946" y="249948"/>
                  </a:lnTo>
                  <a:lnTo>
                    <a:pt x="134518" y="248920"/>
                  </a:lnTo>
                  <a:lnTo>
                    <a:pt x="134683" y="248920"/>
                  </a:lnTo>
                  <a:lnTo>
                    <a:pt x="135902" y="247650"/>
                  </a:lnTo>
                  <a:lnTo>
                    <a:pt x="137629" y="247650"/>
                  </a:lnTo>
                  <a:lnTo>
                    <a:pt x="137287" y="246380"/>
                  </a:lnTo>
                  <a:lnTo>
                    <a:pt x="138836" y="248920"/>
                  </a:lnTo>
                  <a:lnTo>
                    <a:pt x="142468" y="248920"/>
                  </a:lnTo>
                  <a:lnTo>
                    <a:pt x="141897" y="246380"/>
                  </a:lnTo>
                  <a:lnTo>
                    <a:pt x="141605" y="245110"/>
                  </a:lnTo>
                  <a:lnTo>
                    <a:pt x="144373" y="245110"/>
                  </a:lnTo>
                  <a:lnTo>
                    <a:pt x="145288" y="242862"/>
                  </a:lnTo>
                  <a:lnTo>
                    <a:pt x="146964" y="245110"/>
                  </a:lnTo>
                  <a:lnTo>
                    <a:pt x="150253" y="248920"/>
                  </a:lnTo>
                  <a:lnTo>
                    <a:pt x="150253" y="232410"/>
                  </a:lnTo>
                  <a:lnTo>
                    <a:pt x="149898" y="233680"/>
                  </a:lnTo>
                  <a:lnTo>
                    <a:pt x="150075" y="232410"/>
                  </a:lnTo>
                  <a:lnTo>
                    <a:pt x="149555" y="232410"/>
                  </a:lnTo>
                  <a:lnTo>
                    <a:pt x="149377" y="232410"/>
                  </a:lnTo>
                  <a:lnTo>
                    <a:pt x="149186" y="231927"/>
                  </a:lnTo>
                  <a:lnTo>
                    <a:pt x="149123" y="231698"/>
                  </a:lnTo>
                  <a:lnTo>
                    <a:pt x="149301" y="231927"/>
                  </a:lnTo>
                  <a:lnTo>
                    <a:pt x="149555" y="232410"/>
                  </a:lnTo>
                  <a:lnTo>
                    <a:pt x="150075" y="231140"/>
                  </a:lnTo>
                  <a:lnTo>
                    <a:pt x="150761" y="231140"/>
                  </a:lnTo>
                  <a:lnTo>
                    <a:pt x="150761" y="221729"/>
                  </a:lnTo>
                  <a:lnTo>
                    <a:pt x="150495" y="221729"/>
                  </a:lnTo>
                  <a:lnTo>
                    <a:pt x="149631" y="217170"/>
                  </a:lnTo>
                  <a:lnTo>
                    <a:pt x="149517" y="216598"/>
                  </a:lnTo>
                  <a:lnTo>
                    <a:pt x="149517" y="222097"/>
                  </a:lnTo>
                  <a:lnTo>
                    <a:pt x="149034" y="222250"/>
                  </a:lnTo>
                  <a:lnTo>
                    <a:pt x="149034" y="239966"/>
                  </a:lnTo>
                  <a:lnTo>
                    <a:pt x="149034" y="241249"/>
                  </a:lnTo>
                  <a:lnTo>
                    <a:pt x="146685" y="241249"/>
                  </a:lnTo>
                  <a:lnTo>
                    <a:pt x="145580" y="242138"/>
                  </a:lnTo>
                  <a:lnTo>
                    <a:pt x="145923" y="241300"/>
                  </a:lnTo>
                  <a:lnTo>
                    <a:pt x="141770" y="242570"/>
                  </a:lnTo>
                  <a:lnTo>
                    <a:pt x="142189" y="241249"/>
                  </a:lnTo>
                  <a:lnTo>
                    <a:pt x="142608" y="239953"/>
                  </a:lnTo>
                  <a:lnTo>
                    <a:pt x="143014" y="238658"/>
                  </a:lnTo>
                  <a:lnTo>
                    <a:pt x="142595" y="238658"/>
                  </a:lnTo>
                  <a:lnTo>
                    <a:pt x="143154" y="237490"/>
                  </a:lnTo>
                  <a:lnTo>
                    <a:pt x="145757" y="237490"/>
                  </a:lnTo>
                  <a:lnTo>
                    <a:pt x="145681" y="237998"/>
                  </a:lnTo>
                  <a:lnTo>
                    <a:pt x="145592" y="238658"/>
                  </a:lnTo>
                  <a:lnTo>
                    <a:pt x="145542" y="239039"/>
                  </a:lnTo>
                  <a:lnTo>
                    <a:pt x="145415" y="239953"/>
                  </a:lnTo>
                  <a:lnTo>
                    <a:pt x="145237" y="241249"/>
                  </a:lnTo>
                  <a:lnTo>
                    <a:pt x="145376" y="241249"/>
                  </a:lnTo>
                  <a:lnTo>
                    <a:pt x="149034" y="239966"/>
                  </a:lnTo>
                  <a:lnTo>
                    <a:pt x="149034" y="222250"/>
                  </a:lnTo>
                  <a:lnTo>
                    <a:pt x="146265" y="223062"/>
                  </a:lnTo>
                  <a:lnTo>
                    <a:pt x="146265" y="231140"/>
                  </a:lnTo>
                  <a:lnTo>
                    <a:pt x="144018" y="229870"/>
                  </a:lnTo>
                  <a:lnTo>
                    <a:pt x="142074" y="230962"/>
                  </a:lnTo>
                  <a:lnTo>
                    <a:pt x="141986" y="239953"/>
                  </a:lnTo>
                  <a:lnTo>
                    <a:pt x="141859" y="239953"/>
                  </a:lnTo>
                  <a:lnTo>
                    <a:pt x="138899" y="237782"/>
                  </a:lnTo>
                  <a:lnTo>
                    <a:pt x="137629" y="237490"/>
                  </a:lnTo>
                  <a:lnTo>
                    <a:pt x="137528" y="237782"/>
                  </a:lnTo>
                  <a:lnTo>
                    <a:pt x="137464" y="237998"/>
                  </a:lnTo>
                  <a:lnTo>
                    <a:pt x="136436" y="241249"/>
                  </a:lnTo>
                  <a:lnTo>
                    <a:pt x="136779" y="238658"/>
                  </a:lnTo>
                  <a:lnTo>
                    <a:pt x="136867" y="237998"/>
                  </a:lnTo>
                  <a:lnTo>
                    <a:pt x="137287" y="237490"/>
                  </a:lnTo>
                  <a:lnTo>
                    <a:pt x="137731" y="236931"/>
                  </a:lnTo>
                  <a:lnTo>
                    <a:pt x="138899" y="237782"/>
                  </a:lnTo>
                  <a:lnTo>
                    <a:pt x="140614" y="239039"/>
                  </a:lnTo>
                  <a:lnTo>
                    <a:pt x="141986" y="239953"/>
                  </a:lnTo>
                  <a:lnTo>
                    <a:pt x="141986" y="230898"/>
                  </a:lnTo>
                  <a:lnTo>
                    <a:pt x="141605" y="230632"/>
                  </a:lnTo>
                  <a:lnTo>
                    <a:pt x="141605" y="231559"/>
                  </a:lnTo>
                  <a:lnTo>
                    <a:pt x="140741" y="233680"/>
                  </a:lnTo>
                  <a:lnTo>
                    <a:pt x="140563" y="233248"/>
                  </a:lnTo>
                  <a:lnTo>
                    <a:pt x="140563" y="234950"/>
                  </a:lnTo>
                  <a:lnTo>
                    <a:pt x="138899" y="235496"/>
                  </a:lnTo>
                  <a:lnTo>
                    <a:pt x="140398" y="233680"/>
                  </a:lnTo>
                  <a:lnTo>
                    <a:pt x="140398" y="234950"/>
                  </a:lnTo>
                  <a:lnTo>
                    <a:pt x="140563" y="234950"/>
                  </a:lnTo>
                  <a:lnTo>
                    <a:pt x="140563" y="233248"/>
                  </a:lnTo>
                  <a:lnTo>
                    <a:pt x="140220" y="232410"/>
                  </a:lnTo>
                  <a:lnTo>
                    <a:pt x="141605" y="231559"/>
                  </a:lnTo>
                  <a:lnTo>
                    <a:pt x="141605" y="230632"/>
                  </a:lnTo>
                  <a:lnTo>
                    <a:pt x="140563" y="229870"/>
                  </a:lnTo>
                  <a:lnTo>
                    <a:pt x="139357" y="229870"/>
                  </a:lnTo>
                  <a:lnTo>
                    <a:pt x="141605" y="228600"/>
                  </a:lnTo>
                  <a:lnTo>
                    <a:pt x="143141" y="227749"/>
                  </a:lnTo>
                  <a:lnTo>
                    <a:pt x="146265" y="231140"/>
                  </a:lnTo>
                  <a:lnTo>
                    <a:pt x="146265" y="223062"/>
                  </a:lnTo>
                  <a:lnTo>
                    <a:pt x="143675" y="223824"/>
                  </a:lnTo>
                  <a:lnTo>
                    <a:pt x="143535" y="223824"/>
                  </a:lnTo>
                  <a:lnTo>
                    <a:pt x="141947" y="223520"/>
                  </a:lnTo>
                  <a:lnTo>
                    <a:pt x="141084" y="223520"/>
                  </a:lnTo>
                  <a:lnTo>
                    <a:pt x="141262" y="222250"/>
                  </a:lnTo>
                  <a:lnTo>
                    <a:pt x="141198" y="222097"/>
                  </a:lnTo>
                  <a:lnTo>
                    <a:pt x="140779" y="221030"/>
                  </a:lnTo>
                  <a:lnTo>
                    <a:pt x="149517" y="222097"/>
                  </a:lnTo>
                  <a:lnTo>
                    <a:pt x="149517" y="216598"/>
                  </a:lnTo>
                  <a:lnTo>
                    <a:pt x="149377" y="215900"/>
                  </a:lnTo>
                  <a:lnTo>
                    <a:pt x="149034" y="217170"/>
                  </a:lnTo>
                  <a:lnTo>
                    <a:pt x="148348" y="215900"/>
                  </a:lnTo>
                  <a:lnTo>
                    <a:pt x="149377" y="215900"/>
                  </a:lnTo>
                  <a:lnTo>
                    <a:pt x="149898" y="213360"/>
                  </a:lnTo>
                  <a:lnTo>
                    <a:pt x="150761" y="214630"/>
                  </a:lnTo>
                  <a:lnTo>
                    <a:pt x="150939" y="215900"/>
                  </a:lnTo>
                  <a:lnTo>
                    <a:pt x="152501" y="215900"/>
                  </a:lnTo>
                  <a:lnTo>
                    <a:pt x="153365" y="220980"/>
                  </a:lnTo>
                  <a:lnTo>
                    <a:pt x="153365" y="201129"/>
                  </a:lnTo>
                  <a:lnTo>
                    <a:pt x="152488" y="196850"/>
                  </a:lnTo>
                  <a:lnTo>
                    <a:pt x="150647" y="198729"/>
                  </a:lnTo>
                  <a:lnTo>
                    <a:pt x="149555" y="198120"/>
                  </a:lnTo>
                  <a:lnTo>
                    <a:pt x="150761" y="195186"/>
                  </a:lnTo>
                  <a:lnTo>
                    <a:pt x="149212" y="195491"/>
                  </a:lnTo>
                  <a:lnTo>
                    <a:pt x="149212" y="204470"/>
                  </a:lnTo>
                  <a:lnTo>
                    <a:pt x="148869" y="205740"/>
                  </a:lnTo>
                  <a:lnTo>
                    <a:pt x="144894" y="205740"/>
                  </a:lnTo>
                  <a:lnTo>
                    <a:pt x="144894" y="215900"/>
                  </a:lnTo>
                  <a:lnTo>
                    <a:pt x="140830" y="220980"/>
                  </a:lnTo>
                  <a:lnTo>
                    <a:pt x="139865" y="218579"/>
                  </a:lnTo>
                  <a:lnTo>
                    <a:pt x="139915" y="218401"/>
                  </a:lnTo>
                  <a:lnTo>
                    <a:pt x="137629" y="218960"/>
                  </a:lnTo>
                  <a:lnTo>
                    <a:pt x="137629" y="231140"/>
                  </a:lnTo>
                  <a:lnTo>
                    <a:pt x="135813" y="231457"/>
                  </a:lnTo>
                  <a:lnTo>
                    <a:pt x="135813" y="237998"/>
                  </a:lnTo>
                  <a:lnTo>
                    <a:pt x="135610" y="238099"/>
                  </a:lnTo>
                  <a:lnTo>
                    <a:pt x="133654" y="239001"/>
                  </a:lnTo>
                  <a:lnTo>
                    <a:pt x="133654" y="279400"/>
                  </a:lnTo>
                  <a:lnTo>
                    <a:pt x="133527" y="279844"/>
                  </a:lnTo>
                  <a:lnTo>
                    <a:pt x="132956" y="281940"/>
                  </a:lnTo>
                  <a:lnTo>
                    <a:pt x="132435" y="281940"/>
                  </a:lnTo>
                  <a:lnTo>
                    <a:pt x="132092" y="280670"/>
                  </a:lnTo>
                  <a:lnTo>
                    <a:pt x="131572" y="281940"/>
                  </a:lnTo>
                  <a:lnTo>
                    <a:pt x="131749" y="281940"/>
                  </a:lnTo>
                  <a:lnTo>
                    <a:pt x="131749" y="283210"/>
                  </a:lnTo>
                  <a:lnTo>
                    <a:pt x="126390" y="279400"/>
                  </a:lnTo>
                  <a:lnTo>
                    <a:pt x="130187" y="279400"/>
                  </a:lnTo>
                  <a:lnTo>
                    <a:pt x="130543" y="278130"/>
                  </a:lnTo>
                  <a:lnTo>
                    <a:pt x="131572" y="278130"/>
                  </a:lnTo>
                  <a:lnTo>
                    <a:pt x="132270" y="279400"/>
                  </a:lnTo>
                  <a:lnTo>
                    <a:pt x="133654" y="279400"/>
                  </a:lnTo>
                  <a:lnTo>
                    <a:pt x="133654" y="239001"/>
                  </a:lnTo>
                  <a:lnTo>
                    <a:pt x="131546" y="239953"/>
                  </a:lnTo>
                  <a:lnTo>
                    <a:pt x="131406" y="239953"/>
                  </a:lnTo>
                  <a:lnTo>
                    <a:pt x="131406" y="242570"/>
                  </a:lnTo>
                  <a:lnTo>
                    <a:pt x="130505" y="241249"/>
                  </a:lnTo>
                  <a:lnTo>
                    <a:pt x="130022" y="241249"/>
                  </a:lnTo>
                  <a:lnTo>
                    <a:pt x="130022" y="252730"/>
                  </a:lnTo>
                  <a:lnTo>
                    <a:pt x="129501" y="254000"/>
                  </a:lnTo>
                  <a:lnTo>
                    <a:pt x="128803" y="254000"/>
                  </a:lnTo>
                  <a:lnTo>
                    <a:pt x="128460" y="252730"/>
                  </a:lnTo>
                  <a:lnTo>
                    <a:pt x="130022" y="252730"/>
                  </a:lnTo>
                  <a:lnTo>
                    <a:pt x="130022" y="241249"/>
                  </a:lnTo>
                  <a:lnTo>
                    <a:pt x="128295" y="241249"/>
                  </a:lnTo>
                  <a:lnTo>
                    <a:pt x="128651" y="238658"/>
                  </a:lnTo>
                  <a:lnTo>
                    <a:pt x="131292" y="238658"/>
                  </a:lnTo>
                  <a:lnTo>
                    <a:pt x="132092" y="237490"/>
                  </a:lnTo>
                  <a:lnTo>
                    <a:pt x="132956" y="236220"/>
                  </a:lnTo>
                  <a:lnTo>
                    <a:pt x="132867" y="235496"/>
                  </a:lnTo>
                  <a:lnTo>
                    <a:pt x="132816" y="235153"/>
                  </a:lnTo>
                  <a:lnTo>
                    <a:pt x="135521" y="237998"/>
                  </a:lnTo>
                  <a:lnTo>
                    <a:pt x="135813" y="237998"/>
                  </a:lnTo>
                  <a:lnTo>
                    <a:pt x="135813" y="231457"/>
                  </a:lnTo>
                  <a:lnTo>
                    <a:pt x="132956" y="231927"/>
                  </a:lnTo>
                  <a:lnTo>
                    <a:pt x="132956" y="231140"/>
                  </a:lnTo>
                  <a:lnTo>
                    <a:pt x="132956" y="230289"/>
                  </a:lnTo>
                  <a:lnTo>
                    <a:pt x="133299" y="231140"/>
                  </a:lnTo>
                  <a:lnTo>
                    <a:pt x="136410" y="229870"/>
                  </a:lnTo>
                  <a:lnTo>
                    <a:pt x="137629" y="231140"/>
                  </a:lnTo>
                  <a:lnTo>
                    <a:pt x="137629" y="218960"/>
                  </a:lnTo>
                  <a:lnTo>
                    <a:pt x="134467" y="219710"/>
                  </a:lnTo>
                  <a:lnTo>
                    <a:pt x="132080" y="221729"/>
                  </a:lnTo>
                  <a:lnTo>
                    <a:pt x="131051" y="221132"/>
                  </a:lnTo>
                  <a:lnTo>
                    <a:pt x="131051" y="227330"/>
                  </a:lnTo>
                  <a:lnTo>
                    <a:pt x="130708" y="227330"/>
                  </a:lnTo>
                  <a:lnTo>
                    <a:pt x="130327" y="228257"/>
                  </a:lnTo>
                  <a:lnTo>
                    <a:pt x="129235" y="227330"/>
                  </a:lnTo>
                  <a:lnTo>
                    <a:pt x="128079" y="226326"/>
                  </a:lnTo>
                  <a:lnTo>
                    <a:pt x="128117" y="226060"/>
                  </a:lnTo>
                  <a:lnTo>
                    <a:pt x="128206" y="225450"/>
                  </a:lnTo>
                  <a:lnTo>
                    <a:pt x="127076" y="225450"/>
                  </a:lnTo>
                  <a:lnTo>
                    <a:pt x="127076" y="252730"/>
                  </a:lnTo>
                  <a:lnTo>
                    <a:pt x="126047" y="255270"/>
                  </a:lnTo>
                  <a:lnTo>
                    <a:pt x="125691" y="255066"/>
                  </a:lnTo>
                  <a:lnTo>
                    <a:pt x="125691" y="289560"/>
                  </a:lnTo>
                  <a:lnTo>
                    <a:pt x="125387" y="289890"/>
                  </a:lnTo>
                  <a:lnTo>
                    <a:pt x="125387" y="300863"/>
                  </a:lnTo>
                  <a:lnTo>
                    <a:pt x="125006" y="302260"/>
                  </a:lnTo>
                  <a:lnTo>
                    <a:pt x="124828" y="302260"/>
                  </a:lnTo>
                  <a:lnTo>
                    <a:pt x="124802" y="302056"/>
                  </a:lnTo>
                  <a:lnTo>
                    <a:pt x="124637" y="300863"/>
                  </a:lnTo>
                  <a:lnTo>
                    <a:pt x="125387" y="300863"/>
                  </a:lnTo>
                  <a:lnTo>
                    <a:pt x="125387" y="289890"/>
                  </a:lnTo>
                  <a:lnTo>
                    <a:pt x="124485" y="290830"/>
                  </a:lnTo>
                  <a:lnTo>
                    <a:pt x="123799" y="289560"/>
                  </a:lnTo>
                  <a:lnTo>
                    <a:pt x="125691" y="289560"/>
                  </a:lnTo>
                  <a:lnTo>
                    <a:pt x="125691" y="255066"/>
                  </a:lnTo>
                  <a:lnTo>
                    <a:pt x="125006" y="254660"/>
                  </a:lnTo>
                  <a:lnTo>
                    <a:pt x="125006" y="273050"/>
                  </a:lnTo>
                  <a:lnTo>
                    <a:pt x="124929" y="273278"/>
                  </a:lnTo>
                  <a:lnTo>
                    <a:pt x="124828" y="273583"/>
                  </a:lnTo>
                  <a:lnTo>
                    <a:pt x="124828" y="285750"/>
                  </a:lnTo>
                  <a:lnTo>
                    <a:pt x="123799" y="285750"/>
                  </a:lnTo>
                  <a:lnTo>
                    <a:pt x="122948" y="283667"/>
                  </a:lnTo>
                  <a:lnTo>
                    <a:pt x="124828" y="285750"/>
                  </a:lnTo>
                  <a:lnTo>
                    <a:pt x="124828" y="273583"/>
                  </a:lnTo>
                  <a:lnTo>
                    <a:pt x="124142" y="275590"/>
                  </a:lnTo>
                  <a:lnTo>
                    <a:pt x="123621" y="276860"/>
                  </a:lnTo>
                  <a:lnTo>
                    <a:pt x="122580" y="276860"/>
                  </a:lnTo>
                  <a:lnTo>
                    <a:pt x="122542" y="278815"/>
                  </a:lnTo>
                  <a:lnTo>
                    <a:pt x="122237" y="278777"/>
                  </a:lnTo>
                  <a:lnTo>
                    <a:pt x="122237" y="289560"/>
                  </a:lnTo>
                  <a:lnTo>
                    <a:pt x="120167" y="286524"/>
                  </a:lnTo>
                  <a:lnTo>
                    <a:pt x="120167" y="323850"/>
                  </a:lnTo>
                  <a:lnTo>
                    <a:pt x="120129" y="325361"/>
                  </a:lnTo>
                  <a:lnTo>
                    <a:pt x="119989" y="326390"/>
                  </a:lnTo>
                  <a:lnTo>
                    <a:pt x="116357" y="326390"/>
                  </a:lnTo>
                  <a:lnTo>
                    <a:pt x="116014" y="325970"/>
                  </a:lnTo>
                  <a:lnTo>
                    <a:pt x="116014" y="336550"/>
                  </a:lnTo>
                  <a:lnTo>
                    <a:pt x="115150" y="335280"/>
                  </a:lnTo>
                  <a:lnTo>
                    <a:pt x="114465" y="336550"/>
                  </a:lnTo>
                  <a:lnTo>
                    <a:pt x="113944" y="336550"/>
                  </a:lnTo>
                  <a:lnTo>
                    <a:pt x="113830" y="335737"/>
                  </a:lnTo>
                  <a:lnTo>
                    <a:pt x="113766" y="335280"/>
                  </a:lnTo>
                  <a:lnTo>
                    <a:pt x="114452" y="334010"/>
                  </a:lnTo>
                  <a:lnTo>
                    <a:pt x="114973" y="335280"/>
                  </a:lnTo>
                  <a:lnTo>
                    <a:pt x="115150" y="335280"/>
                  </a:lnTo>
                  <a:lnTo>
                    <a:pt x="115328" y="335280"/>
                  </a:lnTo>
                  <a:lnTo>
                    <a:pt x="116014" y="336550"/>
                  </a:lnTo>
                  <a:lnTo>
                    <a:pt x="116014" y="325970"/>
                  </a:lnTo>
                  <a:lnTo>
                    <a:pt x="115214" y="324993"/>
                  </a:lnTo>
                  <a:lnTo>
                    <a:pt x="115620" y="324993"/>
                  </a:lnTo>
                  <a:lnTo>
                    <a:pt x="118262" y="323850"/>
                  </a:lnTo>
                  <a:lnTo>
                    <a:pt x="120167" y="323850"/>
                  </a:lnTo>
                  <a:lnTo>
                    <a:pt x="120167" y="286524"/>
                  </a:lnTo>
                  <a:lnTo>
                    <a:pt x="119646" y="285750"/>
                  </a:lnTo>
                  <a:lnTo>
                    <a:pt x="121996" y="286893"/>
                  </a:lnTo>
                  <a:lnTo>
                    <a:pt x="122123" y="288290"/>
                  </a:lnTo>
                  <a:lnTo>
                    <a:pt x="122237" y="289560"/>
                  </a:lnTo>
                  <a:lnTo>
                    <a:pt x="122237" y="278777"/>
                  </a:lnTo>
                  <a:lnTo>
                    <a:pt x="120751" y="278561"/>
                  </a:lnTo>
                  <a:lnTo>
                    <a:pt x="120751" y="281254"/>
                  </a:lnTo>
                  <a:lnTo>
                    <a:pt x="119468" y="280670"/>
                  </a:lnTo>
                  <a:lnTo>
                    <a:pt x="119468" y="279844"/>
                  </a:lnTo>
                  <a:lnTo>
                    <a:pt x="120751" y="281254"/>
                  </a:lnTo>
                  <a:lnTo>
                    <a:pt x="120751" y="278561"/>
                  </a:lnTo>
                  <a:lnTo>
                    <a:pt x="119468" y="278358"/>
                  </a:lnTo>
                  <a:lnTo>
                    <a:pt x="119468" y="278130"/>
                  </a:lnTo>
                  <a:lnTo>
                    <a:pt x="118084" y="278130"/>
                  </a:lnTo>
                  <a:lnTo>
                    <a:pt x="118084" y="317500"/>
                  </a:lnTo>
                  <a:lnTo>
                    <a:pt x="114973" y="317500"/>
                  </a:lnTo>
                  <a:lnTo>
                    <a:pt x="114287" y="318770"/>
                  </a:lnTo>
                  <a:lnTo>
                    <a:pt x="114185" y="318503"/>
                  </a:lnTo>
                  <a:lnTo>
                    <a:pt x="113766" y="317500"/>
                  </a:lnTo>
                  <a:lnTo>
                    <a:pt x="113550" y="317500"/>
                  </a:lnTo>
                  <a:lnTo>
                    <a:pt x="113550" y="331228"/>
                  </a:lnTo>
                  <a:lnTo>
                    <a:pt x="113245" y="331800"/>
                  </a:lnTo>
                  <a:lnTo>
                    <a:pt x="113245" y="355600"/>
                  </a:lnTo>
                  <a:lnTo>
                    <a:pt x="112903" y="357289"/>
                  </a:lnTo>
                  <a:lnTo>
                    <a:pt x="112903" y="368300"/>
                  </a:lnTo>
                  <a:lnTo>
                    <a:pt x="112039" y="369570"/>
                  </a:lnTo>
                  <a:lnTo>
                    <a:pt x="111175" y="368300"/>
                  </a:lnTo>
                  <a:lnTo>
                    <a:pt x="110655" y="368300"/>
                  </a:lnTo>
                  <a:lnTo>
                    <a:pt x="111518" y="367030"/>
                  </a:lnTo>
                  <a:lnTo>
                    <a:pt x="112725" y="367030"/>
                  </a:lnTo>
                  <a:lnTo>
                    <a:pt x="112763" y="367284"/>
                  </a:lnTo>
                  <a:lnTo>
                    <a:pt x="112903" y="368300"/>
                  </a:lnTo>
                  <a:lnTo>
                    <a:pt x="112903" y="357289"/>
                  </a:lnTo>
                  <a:lnTo>
                    <a:pt x="112864" y="357466"/>
                  </a:lnTo>
                  <a:lnTo>
                    <a:pt x="112725" y="357606"/>
                  </a:lnTo>
                  <a:lnTo>
                    <a:pt x="112725" y="358140"/>
                  </a:lnTo>
                  <a:lnTo>
                    <a:pt x="112725" y="357606"/>
                  </a:lnTo>
                  <a:lnTo>
                    <a:pt x="111518" y="356870"/>
                  </a:lnTo>
                  <a:lnTo>
                    <a:pt x="109448" y="355600"/>
                  </a:lnTo>
                  <a:lnTo>
                    <a:pt x="110134" y="354330"/>
                  </a:lnTo>
                  <a:lnTo>
                    <a:pt x="112039" y="355600"/>
                  </a:lnTo>
                  <a:lnTo>
                    <a:pt x="113245" y="355600"/>
                  </a:lnTo>
                  <a:lnTo>
                    <a:pt x="113245" y="331800"/>
                  </a:lnTo>
                  <a:lnTo>
                    <a:pt x="112750" y="332701"/>
                  </a:lnTo>
                  <a:lnTo>
                    <a:pt x="112471" y="332701"/>
                  </a:lnTo>
                  <a:lnTo>
                    <a:pt x="109105" y="331406"/>
                  </a:lnTo>
                  <a:lnTo>
                    <a:pt x="109105" y="353060"/>
                  </a:lnTo>
                  <a:lnTo>
                    <a:pt x="108064" y="354330"/>
                  </a:lnTo>
                  <a:lnTo>
                    <a:pt x="108064" y="364490"/>
                  </a:lnTo>
                  <a:lnTo>
                    <a:pt x="108026" y="364744"/>
                  </a:lnTo>
                  <a:lnTo>
                    <a:pt x="106680" y="364744"/>
                  </a:lnTo>
                  <a:lnTo>
                    <a:pt x="106680" y="368300"/>
                  </a:lnTo>
                  <a:lnTo>
                    <a:pt x="105486" y="367258"/>
                  </a:lnTo>
                  <a:lnTo>
                    <a:pt x="106680" y="368300"/>
                  </a:lnTo>
                  <a:lnTo>
                    <a:pt x="106680" y="364744"/>
                  </a:lnTo>
                  <a:lnTo>
                    <a:pt x="102654" y="364744"/>
                  </a:lnTo>
                  <a:lnTo>
                    <a:pt x="104978" y="366788"/>
                  </a:lnTo>
                  <a:lnTo>
                    <a:pt x="105117" y="367030"/>
                  </a:lnTo>
                  <a:lnTo>
                    <a:pt x="104775" y="367030"/>
                  </a:lnTo>
                  <a:lnTo>
                    <a:pt x="104775" y="400050"/>
                  </a:lnTo>
                  <a:lnTo>
                    <a:pt x="104609" y="401320"/>
                  </a:lnTo>
                  <a:lnTo>
                    <a:pt x="104254" y="401320"/>
                  </a:lnTo>
                  <a:lnTo>
                    <a:pt x="103733" y="400050"/>
                  </a:lnTo>
                  <a:lnTo>
                    <a:pt x="104775" y="400050"/>
                  </a:lnTo>
                  <a:lnTo>
                    <a:pt x="104775" y="367030"/>
                  </a:lnTo>
                  <a:lnTo>
                    <a:pt x="103733" y="367030"/>
                  </a:lnTo>
                  <a:lnTo>
                    <a:pt x="103632" y="366788"/>
                  </a:lnTo>
                  <a:lnTo>
                    <a:pt x="103568" y="366661"/>
                  </a:lnTo>
                  <a:lnTo>
                    <a:pt x="103568" y="379730"/>
                  </a:lnTo>
                  <a:lnTo>
                    <a:pt x="103568" y="381000"/>
                  </a:lnTo>
                  <a:lnTo>
                    <a:pt x="103047" y="381000"/>
                  </a:lnTo>
                  <a:lnTo>
                    <a:pt x="102362" y="382270"/>
                  </a:lnTo>
                  <a:lnTo>
                    <a:pt x="102362" y="381000"/>
                  </a:lnTo>
                  <a:lnTo>
                    <a:pt x="100279" y="381000"/>
                  </a:lnTo>
                  <a:lnTo>
                    <a:pt x="100977" y="379730"/>
                  </a:lnTo>
                  <a:lnTo>
                    <a:pt x="103568" y="379730"/>
                  </a:lnTo>
                  <a:lnTo>
                    <a:pt x="103568" y="366661"/>
                  </a:lnTo>
                  <a:lnTo>
                    <a:pt x="102654" y="364744"/>
                  </a:lnTo>
                  <a:lnTo>
                    <a:pt x="102438" y="364566"/>
                  </a:lnTo>
                  <a:lnTo>
                    <a:pt x="99415" y="367030"/>
                  </a:lnTo>
                  <a:lnTo>
                    <a:pt x="101498" y="368300"/>
                  </a:lnTo>
                  <a:lnTo>
                    <a:pt x="100977" y="369570"/>
                  </a:lnTo>
                  <a:lnTo>
                    <a:pt x="100622" y="369570"/>
                  </a:lnTo>
                  <a:lnTo>
                    <a:pt x="100622" y="370751"/>
                  </a:lnTo>
                  <a:lnTo>
                    <a:pt x="98831" y="370751"/>
                  </a:lnTo>
                  <a:lnTo>
                    <a:pt x="97345" y="373380"/>
                  </a:lnTo>
                  <a:lnTo>
                    <a:pt x="95440" y="373380"/>
                  </a:lnTo>
                  <a:lnTo>
                    <a:pt x="97078" y="372110"/>
                  </a:lnTo>
                  <a:lnTo>
                    <a:pt x="98704" y="370751"/>
                  </a:lnTo>
                  <a:lnTo>
                    <a:pt x="98666" y="370573"/>
                  </a:lnTo>
                  <a:lnTo>
                    <a:pt x="96824" y="361950"/>
                  </a:lnTo>
                  <a:lnTo>
                    <a:pt x="102362" y="364490"/>
                  </a:lnTo>
                  <a:lnTo>
                    <a:pt x="102527" y="364490"/>
                  </a:lnTo>
                  <a:lnTo>
                    <a:pt x="108064" y="364490"/>
                  </a:lnTo>
                  <a:lnTo>
                    <a:pt x="108064" y="354330"/>
                  </a:lnTo>
                  <a:lnTo>
                    <a:pt x="105816" y="351790"/>
                  </a:lnTo>
                  <a:lnTo>
                    <a:pt x="107721" y="351790"/>
                  </a:lnTo>
                  <a:lnTo>
                    <a:pt x="107721" y="353060"/>
                  </a:lnTo>
                  <a:lnTo>
                    <a:pt x="109105" y="353060"/>
                  </a:lnTo>
                  <a:lnTo>
                    <a:pt x="109105" y="331406"/>
                  </a:lnTo>
                  <a:lnTo>
                    <a:pt x="108673" y="331228"/>
                  </a:lnTo>
                  <a:lnTo>
                    <a:pt x="109740" y="331228"/>
                  </a:lnTo>
                  <a:lnTo>
                    <a:pt x="111861" y="330200"/>
                  </a:lnTo>
                  <a:lnTo>
                    <a:pt x="112725" y="327660"/>
                  </a:lnTo>
                  <a:lnTo>
                    <a:pt x="113245" y="328930"/>
                  </a:lnTo>
                  <a:lnTo>
                    <a:pt x="112725" y="330200"/>
                  </a:lnTo>
                  <a:lnTo>
                    <a:pt x="112801" y="330327"/>
                  </a:lnTo>
                  <a:lnTo>
                    <a:pt x="113296" y="331228"/>
                  </a:lnTo>
                  <a:lnTo>
                    <a:pt x="113550" y="331228"/>
                  </a:lnTo>
                  <a:lnTo>
                    <a:pt x="113550" y="317500"/>
                  </a:lnTo>
                  <a:lnTo>
                    <a:pt x="113080" y="317500"/>
                  </a:lnTo>
                  <a:lnTo>
                    <a:pt x="114731" y="316141"/>
                  </a:lnTo>
                  <a:lnTo>
                    <a:pt x="114973" y="316141"/>
                  </a:lnTo>
                  <a:lnTo>
                    <a:pt x="114973" y="314947"/>
                  </a:lnTo>
                  <a:lnTo>
                    <a:pt x="115455" y="316141"/>
                  </a:lnTo>
                  <a:lnTo>
                    <a:pt x="117716" y="316141"/>
                  </a:lnTo>
                  <a:lnTo>
                    <a:pt x="118084" y="317500"/>
                  </a:lnTo>
                  <a:lnTo>
                    <a:pt x="118084" y="278130"/>
                  </a:lnTo>
                  <a:lnTo>
                    <a:pt x="117919" y="278130"/>
                  </a:lnTo>
                  <a:lnTo>
                    <a:pt x="116014" y="278130"/>
                  </a:lnTo>
                  <a:lnTo>
                    <a:pt x="116014" y="303530"/>
                  </a:lnTo>
                  <a:lnTo>
                    <a:pt x="113944" y="307340"/>
                  </a:lnTo>
                  <a:lnTo>
                    <a:pt x="113423" y="308610"/>
                  </a:lnTo>
                  <a:lnTo>
                    <a:pt x="113766" y="308610"/>
                  </a:lnTo>
                  <a:lnTo>
                    <a:pt x="114579" y="309803"/>
                  </a:lnTo>
                  <a:lnTo>
                    <a:pt x="114477" y="310057"/>
                  </a:lnTo>
                  <a:lnTo>
                    <a:pt x="113741" y="310959"/>
                  </a:lnTo>
                  <a:lnTo>
                    <a:pt x="113576" y="311327"/>
                  </a:lnTo>
                  <a:lnTo>
                    <a:pt x="113461" y="312115"/>
                  </a:lnTo>
                  <a:lnTo>
                    <a:pt x="113334" y="313016"/>
                  </a:lnTo>
                  <a:lnTo>
                    <a:pt x="113284" y="313385"/>
                  </a:lnTo>
                  <a:lnTo>
                    <a:pt x="112560" y="312420"/>
                  </a:lnTo>
                  <a:lnTo>
                    <a:pt x="112560" y="316141"/>
                  </a:lnTo>
                  <a:lnTo>
                    <a:pt x="112407" y="316141"/>
                  </a:lnTo>
                  <a:lnTo>
                    <a:pt x="110312" y="314947"/>
                  </a:lnTo>
                  <a:lnTo>
                    <a:pt x="107886" y="312585"/>
                  </a:lnTo>
                  <a:lnTo>
                    <a:pt x="107886" y="323850"/>
                  </a:lnTo>
                  <a:lnTo>
                    <a:pt x="106172" y="324993"/>
                  </a:lnTo>
                  <a:lnTo>
                    <a:pt x="105918" y="324993"/>
                  </a:lnTo>
                  <a:lnTo>
                    <a:pt x="105295" y="323850"/>
                  </a:lnTo>
                  <a:lnTo>
                    <a:pt x="104775" y="323850"/>
                  </a:lnTo>
                  <a:lnTo>
                    <a:pt x="105981" y="322580"/>
                  </a:lnTo>
                  <a:lnTo>
                    <a:pt x="107200" y="322580"/>
                  </a:lnTo>
                  <a:lnTo>
                    <a:pt x="107276" y="322719"/>
                  </a:lnTo>
                  <a:lnTo>
                    <a:pt x="107886" y="323850"/>
                  </a:lnTo>
                  <a:lnTo>
                    <a:pt x="107886" y="312585"/>
                  </a:lnTo>
                  <a:lnTo>
                    <a:pt x="107721" y="312420"/>
                  </a:lnTo>
                  <a:lnTo>
                    <a:pt x="105295" y="307340"/>
                  </a:lnTo>
                  <a:lnTo>
                    <a:pt x="103390" y="313690"/>
                  </a:lnTo>
                  <a:lnTo>
                    <a:pt x="105473" y="313690"/>
                  </a:lnTo>
                  <a:lnTo>
                    <a:pt x="105981" y="314947"/>
                  </a:lnTo>
                  <a:lnTo>
                    <a:pt x="106070" y="315595"/>
                  </a:lnTo>
                  <a:lnTo>
                    <a:pt x="106146" y="316141"/>
                  </a:lnTo>
                  <a:lnTo>
                    <a:pt x="104089" y="316141"/>
                  </a:lnTo>
                  <a:lnTo>
                    <a:pt x="104089" y="327660"/>
                  </a:lnTo>
                  <a:lnTo>
                    <a:pt x="103568" y="327660"/>
                  </a:lnTo>
                  <a:lnTo>
                    <a:pt x="103339" y="328053"/>
                  </a:lnTo>
                  <a:lnTo>
                    <a:pt x="103225" y="326390"/>
                  </a:lnTo>
                  <a:lnTo>
                    <a:pt x="103568" y="326390"/>
                  </a:lnTo>
                  <a:lnTo>
                    <a:pt x="104089" y="327660"/>
                  </a:lnTo>
                  <a:lnTo>
                    <a:pt x="104089" y="316141"/>
                  </a:lnTo>
                  <a:lnTo>
                    <a:pt x="102793" y="316141"/>
                  </a:lnTo>
                  <a:lnTo>
                    <a:pt x="102704" y="335280"/>
                  </a:lnTo>
                  <a:lnTo>
                    <a:pt x="102362" y="335280"/>
                  </a:lnTo>
                  <a:lnTo>
                    <a:pt x="102362" y="356870"/>
                  </a:lnTo>
                  <a:lnTo>
                    <a:pt x="102260" y="357606"/>
                  </a:lnTo>
                  <a:lnTo>
                    <a:pt x="102184" y="358140"/>
                  </a:lnTo>
                  <a:lnTo>
                    <a:pt x="102069" y="357924"/>
                  </a:lnTo>
                  <a:lnTo>
                    <a:pt x="101498" y="356870"/>
                  </a:lnTo>
                  <a:lnTo>
                    <a:pt x="102362" y="356870"/>
                  </a:lnTo>
                  <a:lnTo>
                    <a:pt x="102362" y="335280"/>
                  </a:lnTo>
                  <a:lnTo>
                    <a:pt x="102006" y="335280"/>
                  </a:lnTo>
                  <a:lnTo>
                    <a:pt x="101142" y="335280"/>
                  </a:lnTo>
                  <a:lnTo>
                    <a:pt x="100939" y="334772"/>
                  </a:lnTo>
                  <a:lnTo>
                    <a:pt x="100622" y="335076"/>
                  </a:lnTo>
                  <a:lnTo>
                    <a:pt x="100622" y="347980"/>
                  </a:lnTo>
                  <a:lnTo>
                    <a:pt x="100114" y="349250"/>
                  </a:lnTo>
                  <a:lnTo>
                    <a:pt x="96647" y="349250"/>
                  </a:lnTo>
                  <a:lnTo>
                    <a:pt x="96126" y="346710"/>
                  </a:lnTo>
                  <a:lnTo>
                    <a:pt x="94919" y="346710"/>
                  </a:lnTo>
                  <a:lnTo>
                    <a:pt x="95440" y="345440"/>
                  </a:lnTo>
                  <a:lnTo>
                    <a:pt x="95618" y="344170"/>
                  </a:lnTo>
                  <a:lnTo>
                    <a:pt x="97866" y="344170"/>
                  </a:lnTo>
                  <a:lnTo>
                    <a:pt x="99072" y="345440"/>
                  </a:lnTo>
                  <a:lnTo>
                    <a:pt x="100114" y="345440"/>
                  </a:lnTo>
                  <a:lnTo>
                    <a:pt x="99250" y="346710"/>
                  </a:lnTo>
                  <a:lnTo>
                    <a:pt x="100622" y="347980"/>
                  </a:lnTo>
                  <a:lnTo>
                    <a:pt x="100622" y="335076"/>
                  </a:lnTo>
                  <a:lnTo>
                    <a:pt x="100406" y="335280"/>
                  </a:lnTo>
                  <a:lnTo>
                    <a:pt x="100152" y="335737"/>
                  </a:lnTo>
                  <a:lnTo>
                    <a:pt x="100177" y="335495"/>
                  </a:lnTo>
                  <a:lnTo>
                    <a:pt x="99072" y="336550"/>
                  </a:lnTo>
                  <a:lnTo>
                    <a:pt x="96278" y="333984"/>
                  </a:lnTo>
                  <a:lnTo>
                    <a:pt x="94742" y="333984"/>
                  </a:lnTo>
                  <a:lnTo>
                    <a:pt x="94627" y="333692"/>
                  </a:lnTo>
                  <a:lnTo>
                    <a:pt x="94221" y="332701"/>
                  </a:lnTo>
                  <a:lnTo>
                    <a:pt x="94145" y="332066"/>
                  </a:lnTo>
                  <a:lnTo>
                    <a:pt x="94056" y="331470"/>
                  </a:lnTo>
                  <a:lnTo>
                    <a:pt x="95453" y="332066"/>
                  </a:lnTo>
                  <a:lnTo>
                    <a:pt x="96989" y="332701"/>
                  </a:lnTo>
                  <a:lnTo>
                    <a:pt x="96951" y="332066"/>
                  </a:lnTo>
                  <a:lnTo>
                    <a:pt x="101066" y="333692"/>
                  </a:lnTo>
                  <a:lnTo>
                    <a:pt x="101549" y="332701"/>
                  </a:lnTo>
                  <a:lnTo>
                    <a:pt x="101422" y="332066"/>
                  </a:lnTo>
                  <a:lnTo>
                    <a:pt x="101600" y="332701"/>
                  </a:lnTo>
                  <a:lnTo>
                    <a:pt x="101727" y="333692"/>
                  </a:lnTo>
                  <a:lnTo>
                    <a:pt x="101777" y="333984"/>
                  </a:lnTo>
                  <a:lnTo>
                    <a:pt x="101841" y="334314"/>
                  </a:lnTo>
                  <a:lnTo>
                    <a:pt x="101917" y="334772"/>
                  </a:lnTo>
                  <a:lnTo>
                    <a:pt x="102006" y="335280"/>
                  </a:lnTo>
                  <a:lnTo>
                    <a:pt x="102082" y="334772"/>
                  </a:lnTo>
                  <a:lnTo>
                    <a:pt x="102171" y="334010"/>
                  </a:lnTo>
                  <a:lnTo>
                    <a:pt x="102704" y="335280"/>
                  </a:lnTo>
                  <a:lnTo>
                    <a:pt x="102704" y="316052"/>
                  </a:lnTo>
                  <a:lnTo>
                    <a:pt x="101714" y="314947"/>
                  </a:lnTo>
                  <a:lnTo>
                    <a:pt x="100545" y="313690"/>
                  </a:lnTo>
                  <a:lnTo>
                    <a:pt x="100114" y="313220"/>
                  </a:lnTo>
                  <a:lnTo>
                    <a:pt x="100114" y="327660"/>
                  </a:lnTo>
                  <a:lnTo>
                    <a:pt x="96837" y="330327"/>
                  </a:lnTo>
                  <a:lnTo>
                    <a:pt x="96824" y="330200"/>
                  </a:lnTo>
                  <a:lnTo>
                    <a:pt x="95618" y="327660"/>
                  </a:lnTo>
                  <a:lnTo>
                    <a:pt x="96126" y="327660"/>
                  </a:lnTo>
                  <a:lnTo>
                    <a:pt x="97002" y="326390"/>
                  </a:lnTo>
                  <a:lnTo>
                    <a:pt x="97345" y="327660"/>
                  </a:lnTo>
                  <a:lnTo>
                    <a:pt x="97866" y="326390"/>
                  </a:lnTo>
                  <a:lnTo>
                    <a:pt x="98374" y="327660"/>
                  </a:lnTo>
                  <a:lnTo>
                    <a:pt x="100114" y="327660"/>
                  </a:lnTo>
                  <a:lnTo>
                    <a:pt x="100114" y="313220"/>
                  </a:lnTo>
                  <a:lnTo>
                    <a:pt x="99110" y="312115"/>
                  </a:lnTo>
                  <a:lnTo>
                    <a:pt x="96507" y="310959"/>
                  </a:lnTo>
                  <a:lnTo>
                    <a:pt x="98882" y="309803"/>
                  </a:lnTo>
                  <a:lnTo>
                    <a:pt x="100114" y="307340"/>
                  </a:lnTo>
                  <a:lnTo>
                    <a:pt x="104775" y="307340"/>
                  </a:lnTo>
                  <a:lnTo>
                    <a:pt x="106337" y="303530"/>
                  </a:lnTo>
                  <a:lnTo>
                    <a:pt x="109270" y="302260"/>
                  </a:lnTo>
                  <a:lnTo>
                    <a:pt x="109296" y="302399"/>
                  </a:lnTo>
                  <a:lnTo>
                    <a:pt x="109601" y="304673"/>
                  </a:lnTo>
                  <a:lnTo>
                    <a:pt x="110197" y="304673"/>
                  </a:lnTo>
                  <a:lnTo>
                    <a:pt x="116014" y="303530"/>
                  </a:lnTo>
                  <a:lnTo>
                    <a:pt x="116014" y="278130"/>
                  </a:lnTo>
                  <a:lnTo>
                    <a:pt x="115836" y="278130"/>
                  </a:lnTo>
                  <a:lnTo>
                    <a:pt x="117576" y="275590"/>
                  </a:lnTo>
                  <a:lnTo>
                    <a:pt x="121323" y="277876"/>
                  </a:lnTo>
                  <a:lnTo>
                    <a:pt x="121031" y="278130"/>
                  </a:lnTo>
                  <a:lnTo>
                    <a:pt x="122542" y="278815"/>
                  </a:lnTo>
                  <a:lnTo>
                    <a:pt x="122542" y="276898"/>
                  </a:lnTo>
                  <a:lnTo>
                    <a:pt x="121539" y="277710"/>
                  </a:lnTo>
                  <a:lnTo>
                    <a:pt x="120611" y="275590"/>
                  </a:lnTo>
                  <a:lnTo>
                    <a:pt x="120065" y="274320"/>
                  </a:lnTo>
                  <a:lnTo>
                    <a:pt x="118948" y="271780"/>
                  </a:lnTo>
                  <a:lnTo>
                    <a:pt x="121716" y="270510"/>
                  </a:lnTo>
                  <a:lnTo>
                    <a:pt x="124142" y="271780"/>
                  </a:lnTo>
                  <a:lnTo>
                    <a:pt x="125006" y="273050"/>
                  </a:lnTo>
                  <a:lnTo>
                    <a:pt x="125006" y="254660"/>
                  </a:lnTo>
                  <a:lnTo>
                    <a:pt x="124663" y="254469"/>
                  </a:lnTo>
                  <a:lnTo>
                    <a:pt x="124663" y="265430"/>
                  </a:lnTo>
                  <a:lnTo>
                    <a:pt x="124142" y="266700"/>
                  </a:lnTo>
                  <a:lnTo>
                    <a:pt x="122415" y="266700"/>
                  </a:lnTo>
                  <a:lnTo>
                    <a:pt x="123101" y="265430"/>
                  </a:lnTo>
                  <a:lnTo>
                    <a:pt x="119989" y="265430"/>
                  </a:lnTo>
                  <a:lnTo>
                    <a:pt x="118745" y="264160"/>
                  </a:lnTo>
                  <a:lnTo>
                    <a:pt x="116014" y="264160"/>
                  </a:lnTo>
                  <a:lnTo>
                    <a:pt x="115468" y="262801"/>
                  </a:lnTo>
                  <a:lnTo>
                    <a:pt x="114935" y="262801"/>
                  </a:lnTo>
                  <a:lnTo>
                    <a:pt x="114655" y="262293"/>
                  </a:lnTo>
                  <a:lnTo>
                    <a:pt x="114655" y="280670"/>
                  </a:lnTo>
                  <a:lnTo>
                    <a:pt x="113944" y="281940"/>
                  </a:lnTo>
                  <a:lnTo>
                    <a:pt x="113080" y="281940"/>
                  </a:lnTo>
                  <a:lnTo>
                    <a:pt x="113080" y="288290"/>
                  </a:lnTo>
                  <a:lnTo>
                    <a:pt x="112382" y="289560"/>
                  </a:lnTo>
                  <a:lnTo>
                    <a:pt x="105689" y="286893"/>
                  </a:lnTo>
                  <a:lnTo>
                    <a:pt x="106260" y="286893"/>
                  </a:lnTo>
                  <a:lnTo>
                    <a:pt x="108927" y="285750"/>
                  </a:lnTo>
                  <a:lnTo>
                    <a:pt x="112382" y="285750"/>
                  </a:lnTo>
                  <a:lnTo>
                    <a:pt x="112229" y="286893"/>
                  </a:lnTo>
                  <a:lnTo>
                    <a:pt x="113080" y="288290"/>
                  </a:lnTo>
                  <a:lnTo>
                    <a:pt x="113080" y="281940"/>
                  </a:lnTo>
                  <a:lnTo>
                    <a:pt x="110655" y="281940"/>
                  </a:lnTo>
                  <a:lnTo>
                    <a:pt x="110655" y="283210"/>
                  </a:lnTo>
                  <a:lnTo>
                    <a:pt x="110134" y="281940"/>
                  </a:lnTo>
                  <a:lnTo>
                    <a:pt x="108585" y="281940"/>
                  </a:lnTo>
                  <a:lnTo>
                    <a:pt x="107721" y="279400"/>
                  </a:lnTo>
                  <a:lnTo>
                    <a:pt x="109105" y="279400"/>
                  </a:lnTo>
                  <a:lnTo>
                    <a:pt x="109791" y="278130"/>
                  </a:lnTo>
                  <a:lnTo>
                    <a:pt x="111518" y="279400"/>
                  </a:lnTo>
                  <a:lnTo>
                    <a:pt x="113080" y="279400"/>
                  </a:lnTo>
                  <a:lnTo>
                    <a:pt x="114655" y="280670"/>
                  </a:lnTo>
                  <a:lnTo>
                    <a:pt x="114655" y="262293"/>
                  </a:lnTo>
                  <a:lnTo>
                    <a:pt x="114287" y="261620"/>
                  </a:lnTo>
                  <a:lnTo>
                    <a:pt x="116014" y="261620"/>
                  </a:lnTo>
                  <a:lnTo>
                    <a:pt x="117398" y="260350"/>
                  </a:lnTo>
                  <a:lnTo>
                    <a:pt x="115493" y="259080"/>
                  </a:lnTo>
                  <a:lnTo>
                    <a:pt x="115671" y="259080"/>
                  </a:lnTo>
                  <a:lnTo>
                    <a:pt x="118440" y="257810"/>
                  </a:lnTo>
                  <a:lnTo>
                    <a:pt x="118948" y="260350"/>
                  </a:lnTo>
                  <a:lnTo>
                    <a:pt x="120688" y="260350"/>
                  </a:lnTo>
                  <a:lnTo>
                    <a:pt x="118859" y="264160"/>
                  </a:lnTo>
                  <a:lnTo>
                    <a:pt x="119011" y="264160"/>
                  </a:lnTo>
                  <a:lnTo>
                    <a:pt x="121348" y="262801"/>
                  </a:lnTo>
                  <a:lnTo>
                    <a:pt x="123444" y="262801"/>
                  </a:lnTo>
                  <a:lnTo>
                    <a:pt x="123621" y="264160"/>
                  </a:lnTo>
                  <a:lnTo>
                    <a:pt x="124663" y="265430"/>
                  </a:lnTo>
                  <a:lnTo>
                    <a:pt x="124663" y="254469"/>
                  </a:lnTo>
                  <a:lnTo>
                    <a:pt x="121716" y="252730"/>
                  </a:lnTo>
                  <a:lnTo>
                    <a:pt x="120510" y="255270"/>
                  </a:lnTo>
                  <a:lnTo>
                    <a:pt x="120408" y="254774"/>
                  </a:lnTo>
                  <a:lnTo>
                    <a:pt x="120256" y="254000"/>
                  </a:lnTo>
                  <a:lnTo>
                    <a:pt x="119735" y="251460"/>
                  </a:lnTo>
                  <a:lnTo>
                    <a:pt x="119557" y="250101"/>
                  </a:lnTo>
                  <a:lnTo>
                    <a:pt x="116014" y="251460"/>
                  </a:lnTo>
                  <a:lnTo>
                    <a:pt x="117741" y="247650"/>
                  </a:lnTo>
                  <a:lnTo>
                    <a:pt x="115493" y="246380"/>
                  </a:lnTo>
                  <a:lnTo>
                    <a:pt x="117919" y="246380"/>
                  </a:lnTo>
                  <a:lnTo>
                    <a:pt x="118948" y="247650"/>
                  </a:lnTo>
                  <a:lnTo>
                    <a:pt x="118440" y="248920"/>
                  </a:lnTo>
                  <a:lnTo>
                    <a:pt x="119557" y="250101"/>
                  </a:lnTo>
                  <a:lnTo>
                    <a:pt x="120853" y="251460"/>
                  </a:lnTo>
                  <a:lnTo>
                    <a:pt x="123621" y="250190"/>
                  </a:lnTo>
                  <a:lnTo>
                    <a:pt x="123710" y="251460"/>
                  </a:lnTo>
                  <a:lnTo>
                    <a:pt x="123799" y="252730"/>
                  </a:lnTo>
                  <a:lnTo>
                    <a:pt x="127076" y="252730"/>
                  </a:lnTo>
                  <a:lnTo>
                    <a:pt x="127076" y="225450"/>
                  </a:lnTo>
                  <a:lnTo>
                    <a:pt x="126669" y="225450"/>
                  </a:lnTo>
                  <a:lnTo>
                    <a:pt x="126669" y="227330"/>
                  </a:lnTo>
                  <a:lnTo>
                    <a:pt x="124485" y="229870"/>
                  </a:lnTo>
                  <a:lnTo>
                    <a:pt x="121196" y="229870"/>
                  </a:lnTo>
                  <a:lnTo>
                    <a:pt x="121170" y="228854"/>
                  </a:lnTo>
                  <a:lnTo>
                    <a:pt x="121056" y="225767"/>
                  </a:lnTo>
                  <a:lnTo>
                    <a:pt x="125526" y="227330"/>
                  </a:lnTo>
                  <a:lnTo>
                    <a:pt x="126669" y="227330"/>
                  </a:lnTo>
                  <a:lnTo>
                    <a:pt x="126669" y="225450"/>
                  </a:lnTo>
                  <a:lnTo>
                    <a:pt x="121043" y="225450"/>
                  </a:lnTo>
                  <a:lnTo>
                    <a:pt x="120650" y="225450"/>
                  </a:lnTo>
                  <a:lnTo>
                    <a:pt x="120650" y="238658"/>
                  </a:lnTo>
                  <a:lnTo>
                    <a:pt x="119849" y="238658"/>
                  </a:lnTo>
                  <a:lnTo>
                    <a:pt x="120167" y="237490"/>
                  </a:lnTo>
                  <a:lnTo>
                    <a:pt x="120281" y="237782"/>
                  </a:lnTo>
                  <a:lnTo>
                    <a:pt x="120370" y="237998"/>
                  </a:lnTo>
                  <a:lnTo>
                    <a:pt x="120650" y="238658"/>
                  </a:lnTo>
                  <a:lnTo>
                    <a:pt x="120650" y="225450"/>
                  </a:lnTo>
                  <a:lnTo>
                    <a:pt x="120154" y="225450"/>
                  </a:lnTo>
                  <a:lnTo>
                    <a:pt x="114287" y="229870"/>
                  </a:lnTo>
                  <a:lnTo>
                    <a:pt x="116357" y="231140"/>
                  </a:lnTo>
                  <a:lnTo>
                    <a:pt x="113766" y="231140"/>
                  </a:lnTo>
                  <a:lnTo>
                    <a:pt x="113766" y="257810"/>
                  </a:lnTo>
                  <a:lnTo>
                    <a:pt x="112217" y="259080"/>
                  </a:lnTo>
                  <a:lnTo>
                    <a:pt x="111785" y="259715"/>
                  </a:lnTo>
                  <a:lnTo>
                    <a:pt x="111696" y="257810"/>
                  </a:lnTo>
                  <a:lnTo>
                    <a:pt x="112217" y="257810"/>
                  </a:lnTo>
                  <a:lnTo>
                    <a:pt x="112560" y="256540"/>
                  </a:lnTo>
                  <a:lnTo>
                    <a:pt x="113080" y="257810"/>
                  </a:lnTo>
                  <a:lnTo>
                    <a:pt x="113766" y="257810"/>
                  </a:lnTo>
                  <a:lnTo>
                    <a:pt x="113766" y="231140"/>
                  </a:lnTo>
                  <a:lnTo>
                    <a:pt x="113499" y="231140"/>
                  </a:lnTo>
                  <a:lnTo>
                    <a:pt x="113499" y="241249"/>
                  </a:lnTo>
                  <a:lnTo>
                    <a:pt x="113080" y="241249"/>
                  </a:lnTo>
                  <a:lnTo>
                    <a:pt x="112966" y="242138"/>
                  </a:lnTo>
                  <a:lnTo>
                    <a:pt x="112903" y="242570"/>
                  </a:lnTo>
                  <a:lnTo>
                    <a:pt x="112560" y="242570"/>
                  </a:lnTo>
                  <a:lnTo>
                    <a:pt x="110832" y="244157"/>
                  </a:lnTo>
                  <a:lnTo>
                    <a:pt x="110832" y="261099"/>
                  </a:lnTo>
                  <a:lnTo>
                    <a:pt x="110477" y="261620"/>
                  </a:lnTo>
                  <a:lnTo>
                    <a:pt x="107365" y="261620"/>
                  </a:lnTo>
                  <a:lnTo>
                    <a:pt x="109105" y="260350"/>
                  </a:lnTo>
                  <a:lnTo>
                    <a:pt x="110832" y="261099"/>
                  </a:lnTo>
                  <a:lnTo>
                    <a:pt x="110832" y="244157"/>
                  </a:lnTo>
                  <a:lnTo>
                    <a:pt x="109791" y="245110"/>
                  </a:lnTo>
                  <a:lnTo>
                    <a:pt x="108407" y="242570"/>
                  </a:lnTo>
                  <a:lnTo>
                    <a:pt x="107683" y="241249"/>
                  </a:lnTo>
                  <a:lnTo>
                    <a:pt x="107086" y="239953"/>
                  </a:lnTo>
                  <a:lnTo>
                    <a:pt x="109270" y="237490"/>
                  </a:lnTo>
                  <a:lnTo>
                    <a:pt x="109918" y="238658"/>
                  </a:lnTo>
                  <a:lnTo>
                    <a:pt x="110274" y="239039"/>
                  </a:lnTo>
                  <a:lnTo>
                    <a:pt x="111277" y="239953"/>
                  </a:lnTo>
                  <a:lnTo>
                    <a:pt x="113499" y="241249"/>
                  </a:lnTo>
                  <a:lnTo>
                    <a:pt x="113499" y="231140"/>
                  </a:lnTo>
                  <a:lnTo>
                    <a:pt x="111518" y="231140"/>
                  </a:lnTo>
                  <a:lnTo>
                    <a:pt x="114973" y="228600"/>
                  </a:lnTo>
                  <a:lnTo>
                    <a:pt x="116713" y="227330"/>
                  </a:lnTo>
                  <a:lnTo>
                    <a:pt x="115379" y="226060"/>
                  </a:lnTo>
                  <a:lnTo>
                    <a:pt x="112725" y="223520"/>
                  </a:lnTo>
                  <a:lnTo>
                    <a:pt x="117576" y="222250"/>
                  </a:lnTo>
                  <a:lnTo>
                    <a:pt x="118262" y="224790"/>
                  </a:lnTo>
                  <a:lnTo>
                    <a:pt x="121031" y="224790"/>
                  </a:lnTo>
                  <a:lnTo>
                    <a:pt x="128295" y="224790"/>
                  </a:lnTo>
                  <a:lnTo>
                    <a:pt x="130060" y="223824"/>
                  </a:lnTo>
                  <a:lnTo>
                    <a:pt x="131051" y="227330"/>
                  </a:lnTo>
                  <a:lnTo>
                    <a:pt x="131051" y="221132"/>
                  </a:lnTo>
                  <a:lnTo>
                    <a:pt x="128638" y="219710"/>
                  </a:lnTo>
                  <a:lnTo>
                    <a:pt x="132422" y="217170"/>
                  </a:lnTo>
                  <a:lnTo>
                    <a:pt x="131419" y="214630"/>
                  </a:lnTo>
                  <a:lnTo>
                    <a:pt x="127736" y="214630"/>
                  </a:lnTo>
                  <a:lnTo>
                    <a:pt x="123444" y="217170"/>
                  </a:lnTo>
                  <a:lnTo>
                    <a:pt x="119989" y="215900"/>
                  </a:lnTo>
                  <a:lnTo>
                    <a:pt x="116916" y="218401"/>
                  </a:lnTo>
                  <a:lnTo>
                    <a:pt x="113588" y="217170"/>
                  </a:lnTo>
                  <a:lnTo>
                    <a:pt x="114058" y="215900"/>
                  </a:lnTo>
                  <a:lnTo>
                    <a:pt x="114515" y="214630"/>
                  </a:lnTo>
                  <a:lnTo>
                    <a:pt x="114973" y="213360"/>
                  </a:lnTo>
                  <a:lnTo>
                    <a:pt x="117919" y="210820"/>
                  </a:lnTo>
                  <a:lnTo>
                    <a:pt x="118033" y="209550"/>
                  </a:lnTo>
                  <a:lnTo>
                    <a:pt x="118148" y="208280"/>
                  </a:lnTo>
                  <a:lnTo>
                    <a:pt x="118262" y="207010"/>
                  </a:lnTo>
                  <a:lnTo>
                    <a:pt x="119989" y="207010"/>
                  </a:lnTo>
                  <a:lnTo>
                    <a:pt x="120853" y="205740"/>
                  </a:lnTo>
                  <a:lnTo>
                    <a:pt x="122504" y="204470"/>
                  </a:lnTo>
                  <a:lnTo>
                    <a:pt x="124142" y="203200"/>
                  </a:lnTo>
                  <a:lnTo>
                    <a:pt x="125526" y="208280"/>
                  </a:lnTo>
                  <a:lnTo>
                    <a:pt x="127254" y="207010"/>
                  </a:lnTo>
                  <a:lnTo>
                    <a:pt x="132778" y="202387"/>
                  </a:lnTo>
                  <a:lnTo>
                    <a:pt x="132613" y="203200"/>
                  </a:lnTo>
                  <a:lnTo>
                    <a:pt x="131927" y="205740"/>
                  </a:lnTo>
                  <a:lnTo>
                    <a:pt x="130365" y="207010"/>
                  </a:lnTo>
                  <a:lnTo>
                    <a:pt x="131051" y="208280"/>
                  </a:lnTo>
                  <a:lnTo>
                    <a:pt x="133134" y="209550"/>
                  </a:lnTo>
                  <a:lnTo>
                    <a:pt x="129324" y="213360"/>
                  </a:lnTo>
                  <a:lnTo>
                    <a:pt x="137109" y="217170"/>
                  </a:lnTo>
                  <a:lnTo>
                    <a:pt x="139014" y="213360"/>
                  </a:lnTo>
                  <a:lnTo>
                    <a:pt x="140741" y="214630"/>
                  </a:lnTo>
                  <a:lnTo>
                    <a:pt x="142989" y="215900"/>
                  </a:lnTo>
                  <a:lnTo>
                    <a:pt x="144894" y="215900"/>
                  </a:lnTo>
                  <a:lnTo>
                    <a:pt x="144894" y="205740"/>
                  </a:lnTo>
                  <a:lnTo>
                    <a:pt x="143852" y="205740"/>
                  </a:lnTo>
                  <a:lnTo>
                    <a:pt x="144373" y="204470"/>
                  </a:lnTo>
                  <a:lnTo>
                    <a:pt x="145237" y="203200"/>
                  </a:lnTo>
                  <a:lnTo>
                    <a:pt x="146291" y="203200"/>
                  </a:lnTo>
                  <a:lnTo>
                    <a:pt x="145059" y="204470"/>
                  </a:lnTo>
                  <a:lnTo>
                    <a:pt x="149212" y="204470"/>
                  </a:lnTo>
                  <a:lnTo>
                    <a:pt x="149212" y="195491"/>
                  </a:lnTo>
                  <a:lnTo>
                    <a:pt x="148005" y="195707"/>
                  </a:lnTo>
                  <a:lnTo>
                    <a:pt x="150469" y="194068"/>
                  </a:lnTo>
                  <a:lnTo>
                    <a:pt x="150850" y="194310"/>
                  </a:lnTo>
                  <a:lnTo>
                    <a:pt x="152844" y="195580"/>
                  </a:lnTo>
                  <a:lnTo>
                    <a:pt x="152908" y="195364"/>
                  </a:lnTo>
                  <a:lnTo>
                    <a:pt x="153733" y="192951"/>
                  </a:lnTo>
                  <a:lnTo>
                    <a:pt x="154000" y="192951"/>
                  </a:lnTo>
                  <a:lnTo>
                    <a:pt x="158203" y="191770"/>
                  </a:lnTo>
                  <a:lnTo>
                    <a:pt x="160274" y="196850"/>
                  </a:lnTo>
                  <a:lnTo>
                    <a:pt x="165049" y="194843"/>
                  </a:lnTo>
                  <a:lnTo>
                    <a:pt x="165049" y="176136"/>
                  </a:lnTo>
                  <a:lnTo>
                    <a:pt x="160896" y="175742"/>
                  </a:lnTo>
                  <a:lnTo>
                    <a:pt x="161836" y="175260"/>
                  </a:lnTo>
                  <a:lnTo>
                    <a:pt x="163728" y="173990"/>
                  </a:lnTo>
                  <a:lnTo>
                    <a:pt x="168452" y="176212"/>
                  </a:lnTo>
                  <a:lnTo>
                    <a:pt x="168325" y="175907"/>
                  </a:lnTo>
                  <a:lnTo>
                    <a:pt x="168249" y="175742"/>
                  </a:lnTo>
                  <a:lnTo>
                    <a:pt x="167538" y="173990"/>
                  </a:lnTo>
                  <a:lnTo>
                    <a:pt x="169608" y="173990"/>
                  </a:lnTo>
                  <a:lnTo>
                    <a:pt x="173583" y="175260"/>
                  </a:lnTo>
                  <a:lnTo>
                    <a:pt x="179120" y="173990"/>
                  </a:lnTo>
                  <a:lnTo>
                    <a:pt x="180759" y="172720"/>
                  </a:lnTo>
                  <a:lnTo>
                    <a:pt x="182410" y="171450"/>
                  </a:lnTo>
                  <a:lnTo>
                    <a:pt x="186728" y="173990"/>
                  </a:lnTo>
                  <a:lnTo>
                    <a:pt x="185432" y="170180"/>
                  </a:lnTo>
                  <a:lnTo>
                    <a:pt x="184404" y="167144"/>
                  </a:lnTo>
                  <a:lnTo>
                    <a:pt x="184188" y="166293"/>
                  </a:lnTo>
                  <a:lnTo>
                    <a:pt x="185864" y="163830"/>
                  </a:lnTo>
                  <a:lnTo>
                    <a:pt x="184137" y="161290"/>
                  </a:lnTo>
                  <a:lnTo>
                    <a:pt x="177558" y="162560"/>
                  </a:lnTo>
                  <a:lnTo>
                    <a:pt x="180111" y="166293"/>
                  </a:lnTo>
                  <a:lnTo>
                    <a:pt x="176352" y="166293"/>
                  </a:lnTo>
                  <a:lnTo>
                    <a:pt x="176352" y="163830"/>
                  </a:lnTo>
                  <a:lnTo>
                    <a:pt x="172377" y="160020"/>
                  </a:lnTo>
                  <a:lnTo>
                    <a:pt x="169811" y="166293"/>
                  </a:lnTo>
                  <a:lnTo>
                    <a:pt x="169583" y="167144"/>
                  </a:lnTo>
                  <a:lnTo>
                    <a:pt x="172021" y="166370"/>
                  </a:lnTo>
                  <a:lnTo>
                    <a:pt x="170992" y="170180"/>
                  </a:lnTo>
                  <a:lnTo>
                    <a:pt x="167538" y="170180"/>
                  </a:lnTo>
                  <a:lnTo>
                    <a:pt x="167538" y="168910"/>
                  </a:lnTo>
                  <a:lnTo>
                    <a:pt x="167754" y="168363"/>
                  </a:lnTo>
                  <a:lnTo>
                    <a:pt x="168744" y="168910"/>
                  </a:lnTo>
                  <a:lnTo>
                    <a:pt x="169265" y="167640"/>
                  </a:lnTo>
                  <a:lnTo>
                    <a:pt x="169583" y="167144"/>
                  </a:lnTo>
                  <a:lnTo>
                    <a:pt x="168059" y="167640"/>
                  </a:lnTo>
                  <a:lnTo>
                    <a:pt x="167779" y="168300"/>
                  </a:lnTo>
                  <a:lnTo>
                    <a:pt x="167652" y="168300"/>
                  </a:lnTo>
                  <a:lnTo>
                    <a:pt x="164071" y="166370"/>
                  </a:lnTo>
                  <a:lnTo>
                    <a:pt x="163220" y="167640"/>
                  </a:lnTo>
                  <a:lnTo>
                    <a:pt x="158889" y="167640"/>
                  </a:lnTo>
                  <a:lnTo>
                    <a:pt x="159410" y="168910"/>
                  </a:lnTo>
                  <a:lnTo>
                    <a:pt x="159067" y="168910"/>
                  </a:lnTo>
                  <a:lnTo>
                    <a:pt x="159067" y="177800"/>
                  </a:lnTo>
                  <a:lnTo>
                    <a:pt x="157162" y="177800"/>
                  </a:lnTo>
                  <a:lnTo>
                    <a:pt x="157162" y="182880"/>
                  </a:lnTo>
                  <a:lnTo>
                    <a:pt x="156641" y="182880"/>
                  </a:lnTo>
                  <a:lnTo>
                    <a:pt x="156641" y="186690"/>
                  </a:lnTo>
                  <a:lnTo>
                    <a:pt x="156578" y="187172"/>
                  </a:lnTo>
                  <a:lnTo>
                    <a:pt x="156476" y="187960"/>
                  </a:lnTo>
                  <a:lnTo>
                    <a:pt x="156121" y="187960"/>
                  </a:lnTo>
                  <a:lnTo>
                    <a:pt x="155435" y="186690"/>
                  </a:lnTo>
                  <a:lnTo>
                    <a:pt x="156641" y="186690"/>
                  </a:lnTo>
                  <a:lnTo>
                    <a:pt x="156641" y="182880"/>
                  </a:lnTo>
                  <a:lnTo>
                    <a:pt x="155956" y="182880"/>
                  </a:lnTo>
                  <a:lnTo>
                    <a:pt x="155435" y="185420"/>
                  </a:lnTo>
                  <a:lnTo>
                    <a:pt x="151460" y="185420"/>
                  </a:lnTo>
                  <a:lnTo>
                    <a:pt x="152844" y="186690"/>
                  </a:lnTo>
                  <a:lnTo>
                    <a:pt x="151117" y="186690"/>
                  </a:lnTo>
                  <a:lnTo>
                    <a:pt x="150304" y="187134"/>
                  </a:lnTo>
                  <a:lnTo>
                    <a:pt x="150304" y="193954"/>
                  </a:lnTo>
                  <a:lnTo>
                    <a:pt x="147485" y="193700"/>
                  </a:lnTo>
                  <a:lnTo>
                    <a:pt x="147485" y="196392"/>
                  </a:lnTo>
                  <a:lnTo>
                    <a:pt x="147421" y="196926"/>
                  </a:lnTo>
                  <a:lnTo>
                    <a:pt x="147205" y="196799"/>
                  </a:lnTo>
                  <a:lnTo>
                    <a:pt x="147485" y="196392"/>
                  </a:lnTo>
                  <a:lnTo>
                    <a:pt x="147485" y="193700"/>
                  </a:lnTo>
                  <a:lnTo>
                    <a:pt x="145923" y="193548"/>
                  </a:lnTo>
                  <a:lnTo>
                    <a:pt x="147129" y="191770"/>
                  </a:lnTo>
                  <a:lnTo>
                    <a:pt x="146786" y="190500"/>
                  </a:lnTo>
                  <a:lnTo>
                    <a:pt x="148793" y="192951"/>
                  </a:lnTo>
                  <a:lnTo>
                    <a:pt x="150304" y="193954"/>
                  </a:lnTo>
                  <a:lnTo>
                    <a:pt x="150304" y="187134"/>
                  </a:lnTo>
                  <a:lnTo>
                    <a:pt x="146659" y="189103"/>
                  </a:lnTo>
                  <a:lnTo>
                    <a:pt x="146519" y="189103"/>
                  </a:lnTo>
                  <a:lnTo>
                    <a:pt x="146608" y="188963"/>
                  </a:lnTo>
                  <a:lnTo>
                    <a:pt x="148869" y="185420"/>
                  </a:lnTo>
                  <a:lnTo>
                    <a:pt x="150075" y="184150"/>
                  </a:lnTo>
                  <a:lnTo>
                    <a:pt x="149377" y="182880"/>
                  </a:lnTo>
                  <a:lnTo>
                    <a:pt x="152501" y="181610"/>
                  </a:lnTo>
                  <a:lnTo>
                    <a:pt x="156387" y="181610"/>
                  </a:lnTo>
                  <a:lnTo>
                    <a:pt x="157162" y="182880"/>
                  </a:lnTo>
                  <a:lnTo>
                    <a:pt x="157162" y="177800"/>
                  </a:lnTo>
                  <a:lnTo>
                    <a:pt x="155778" y="177800"/>
                  </a:lnTo>
                  <a:lnTo>
                    <a:pt x="155740" y="180543"/>
                  </a:lnTo>
                  <a:lnTo>
                    <a:pt x="156121" y="181165"/>
                  </a:lnTo>
                  <a:lnTo>
                    <a:pt x="153441" y="180340"/>
                  </a:lnTo>
                  <a:lnTo>
                    <a:pt x="149377" y="179070"/>
                  </a:lnTo>
                  <a:lnTo>
                    <a:pt x="152323" y="179070"/>
                  </a:lnTo>
                  <a:lnTo>
                    <a:pt x="153200" y="176466"/>
                  </a:lnTo>
                  <a:lnTo>
                    <a:pt x="156324" y="176466"/>
                  </a:lnTo>
                  <a:lnTo>
                    <a:pt x="156629" y="175907"/>
                  </a:lnTo>
                  <a:lnTo>
                    <a:pt x="159067" y="177800"/>
                  </a:lnTo>
                  <a:lnTo>
                    <a:pt x="159067" y="168910"/>
                  </a:lnTo>
                  <a:lnTo>
                    <a:pt x="158026" y="168910"/>
                  </a:lnTo>
                  <a:lnTo>
                    <a:pt x="156298" y="171450"/>
                  </a:lnTo>
                  <a:lnTo>
                    <a:pt x="155257" y="170180"/>
                  </a:lnTo>
                  <a:lnTo>
                    <a:pt x="150761" y="171450"/>
                  </a:lnTo>
                  <a:lnTo>
                    <a:pt x="149377" y="171450"/>
                  </a:lnTo>
                  <a:lnTo>
                    <a:pt x="149377" y="170180"/>
                  </a:lnTo>
                  <a:lnTo>
                    <a:pt x="148513" y="168910"/>
                  </a:lnTo>
                  <a:lnTo>
                    <a:pt x="146443" y="168910"/>
                  </a:lnTo>
                  <a:lnTo>
                    <a:pt x="147650" y="167640"/>
                  </a:lnTo>
                  <a:lnTo>
                    <a:pt x="149034" y="167640"/>
                  </a:lnTo>
                  <a:lnTo>
                    <a:pt x="148170" y="165100"/>
                  </a:lnTo>
                  <a:lnTo>
                    <a:pt x="147307" y="162560"/>
                  </a:lnTo>
                  <a:lnTo>
                    <a:pt x="147269" y="162217"/>
                  </a:lnTo>
                  <a:lnTo>
                    <a:pt x="147129" y="161290"/>
                  </a:lnTo>
                  <a:lnTo>
                    <a:pt x="145770" y="161290"/>
                  </a:lnTo>
                  <a:lnTo>
                    <a:pt x="145770" y="195999"/>
                  </a:lnTo>
                  <a:lnTo>
                    <a:pt x="145059" y="195580"/>
                  </a:lnTo>
                  <a:lnTo>
                    <a:pt x="144691" y="195364"/>
                  </a:lnTo>
                  <a:lnTo>
                    <a:pt x="145326" y="194424"/>
                  </a:lnTo>
                  <a:lnTo>
                    <a:pt x="145757" y="195884"/>
                  </a:lnTo>
                  <a:lnTo>
                    <a:pt x="145770" y="161290"/>
                  </a:lnTo>
                  <a:lnTo>
                    <a:pt x="144716" y="161290"/>
                  </a:lnTo>
                  <a:lnTo>
                    <a:pt x="144716" y="167640"/>
                  </a:lnTo>
                  <a:lnTo>
                    <a:pt x="144716" y="168910"/>
                  </a:lnTo>
                  <a:lnTo>
                    <a:pt x="143332" y="169595"/>
                  </a:lnTo>
                  <a:lnTo>
                    <a:pt x="143332" y="180340"/>
                  </a:lnTo>
                  <a:lnTo>
                    <a:pt x="142570" y="180340"/>
                  </a:lnTo>
                  <a:lnTo>
                    <a:pt x="142570" y="194602"/>
                  </a:lnTo>
                  <a:lnTo>
                    <a:pt x="141947" y="195364"/>
                  </a:lnTo>
                  <a:lnTo>
                    <a:pt x="141808" y="195364"/>
                  </a:lnTo>
                  <a:lnTo>
                    <a:pt x="141363" y="195072"/>
                  </a:lnTo>
                  <a:lnTo>
                    <a:pt x="141363" y="196088"/>
                  </a:lnTo>
                  <a:lnTo>
                    <a:pt x="140906" y="196646"/>
                  </a:lnTo>
                  <a:lnTo>
                    <a:pt x="140906" y="204470"/>
                  </a:lnTo>
                  <a:lnTo>
                    <a:pt x="137452" y="205740"/>
                  </a:lnTo>
                  <a:lnTo>
                    <a:pt x="137629" y="204470"/>
                  </a:lnTo>
                  <a:lnTo>
                    <a:pt x="137795" y="203200"/>
                  </a:lnTo>
                  <a:lnTo>
                    <a:pt x="134518" y="204470"/>
                  </a:lnTo>
                  <a:lnTo>
                    <a:pt x="136067" y="201930"/>
                  </a:lnTo>
                  <a:lnTo>
                    <a:pt x="137795" y="201930"/>
                  </a:lnTo>
                  <a:lnTo>
                    <a:pt x="139179" y="203200"/>
                  </a:lnTo>
                  <a:lnTo>
                    <a:pt x="140906" y="204470"/>
                  </a:lnTo>
                  <a:lnTo>
                    <a:pt x="140906" y="196646"/>
                  </a:lnTo>
                  <a:lnTo>
                    <a:pt x="139700" y="198120"/>
                  </a:lnTo>
                  <a:lnTo>
                    <a:pt x="139357" y="198120"/>
                  </a:lnTo>
                  <a:lnTo>
                    <a:pt x="138836" y="196850"/>
                  </a:lnTo>
                  <a:lnTo>
                    <a:pt x="140220" y="196850"/>
                  </a:lnTo>
                  <a:lnTo>
                    <a:pt x="141363" y="196088"/>
                  </a:lnTo>
                  <a:lnTo>
                    <a:pt x="141363" y="195072"/>
                  </a:lnTo>
                  <a:lnTo>
                    <a:pt x="140220" y="194310"/>
                  </a:lnTo>
                  <a:lnTo>
                    <a:pt x="141947" y="194310"/>
                  </a:lnTo>
                  <a:lnTo>
                    <a:pt x="142570" y="194602"/>
                  </a:lnTo>
                  <a:lnTo>
                    <a:pt x="142570" y="180340"/>
                  </a:lnTo>
                  <a:lnTo>
                    <a:pt x="139700" y="180340"/>
                  </a:lnTo>
                  <a:lnTo>
                    <a:pt x="140042" y="179070"/>
                  </a:lnTo>
                  <a:lnTo>
                    <a:pt x="142646" y="179070"/>
                  </a:lnTo>
                  <a:lnTo>
                    <a:pt x="143332" y="180340"/>
                  </a:lnTo>
                  <a:lnTo>
                    <a:pt x="143332" y="169595"/>
                  </a:lnTo>
                  <a:lnTo>
                    <a:pt x="142125" y="170180"/>
                  </a:lnTo>
                  <a:lnTo>
                    <a:pt x="141770" y="170180"/>
                  </a:lnTo>
                  <a:lnTo>
                    <a:pt x="142468" y="172720"/>
                  </a:lnTo>
                  <a:lnTo>
                    <a:pt x="136067" y="170180"/>
                  </a:lnTo>
                  <a:lnTo>
                    <a:pt x="133477" y="173228"/>
                  </a:lnTo>
                  <a:lnTo>
                    <a:pt x="133477" y="179070"/>
                  </a:lnTo>
                  <a:lnTo>
                    <a:pt x="133134" y="179324"/>
                  </a:lnTo>
                  <a:lnTo>
                    <a:pt x="133134" y="199390"/>
                  </a:lnTo>
                  <a:lnTo>
                    <a:pt x="133007" y="201256"/>
                  </a:lnTo>
                  <a:lnTo>
                    <a:pt x="127076" y="203200"/>
                  </a:lnTo>
                  <a:lnTo>
                    <a:pt x="124320" y="200660"/>
                  </a:lnTo>
                  <a:lnTo>
                    <a:pt x="128295" y="200660"/>
                  </a:lnTo>
                  <a:lnTo>
                    <a:pt x="128803" y="200406"/>
                  </a:lnTo>
                  <a:lnTo>
                    <a:pt x="128930" y="200660"/>
                  </a:lnTo>
                  <a:lnTo>
                    <a:pt x="129501" y="201930"/>
                  </a:lnTo>
                  <a:lnTo>
                    <a:pt x="133134" y="199390"/>
                  </a:lnTo>
                  <a:lnTo>
                    <a:pt x="133134" y="179324"/>
                  </a:lnTo>
                  <a:lnTo>
                    <a:pt x="131749" y="180340"/>
                  </a:lnTo>
                  <a:lnTo>
                    <a:pt x="131622" y="182118"/>
                  </a:lnTo>
                  <a:lnTo>
                    <a:pt x="131572" y="182880"/>
                  </a:lnTo>
                  <a:lnTo>
                    <a:pt x="130543" y="184150"/>
                  </a:lnTo>
                  <a:lnTo>
                    <a:pt x="130543" y="194310"/>
                  </a:lnTo>
                  <a:lnTo>
                    <a:pt x="128409" y="197243"/>
                  </a:lnTo>
                  <a:lnTo>
                    <a:pt x="127939" y="196850"/>
                  </a:lnTo>
                  <a:lnTo>
                    <a:pt x="128028" y="195580"/>
                  </a:lnTo>
                  <a:lnTo>
                    <a:pt x="128092" y="195364"/>
                  </a:lnTo>
                  <a:lnTo>
                    <a:pt x="127596" y="195580"/>
                  </a:lnTo>
                  <a:lnTo>
                    <a:pt x="128041" y="195364"/>
                  </a:lnTo>
                  <a:lnTo>
                    <a:pt x="128117" y="194310"/>
                  </a:lnTo>
                  <a:lnTo>
                    <a:pt x="128092" y="195364"/>
                  </a:lnTo>
                  <a:lnTo>
                    <a:pt x="130543" y="194310"/>
                  </a:lnTo>
                  <a:lnTo>
                    <a:pt x="130543" y="184150"/>
                  </a:lnTo>
                  <a:lnTo>
                    <a:pt x="130022" y="184150"/>
                  </a:lnTo>
                  <a:lnTo>
                    <a:pt x="130022" y="185420"/>
                  </a:lnTo>
                  <a:lnTo>
                    <a:pt x="129159" y="186690"/>
                  </a:lnTo>
                  <a:lnTo>
                    <a:pt x="128638" y="186690"/>
                  </a:lnTo>
                  <a:lnTo>
                    <a:pt x="128295" y="186334"/>
                  </a:lnTo>
                  <a:lnTo>
                    <a:pt x="128295" y="187960"/>
                  </a:lnTo>
                  <a:lnTo>
                    <a:pt x="127038" y="188417"/>
                  </a:lnTo>
                  <a:lnTo>
                    <a:pt x="127038" y="194310"/>
                  </a:lnTo>
                  <a:lnTo>
                    <a:pt x="126212" y="194310"/>
                  </a:lnTo>
                  <a:lnTo>
                    <a:pt x="124663" y="195580"/>
                  </a:lnTo>
                  <a:lnTo>
                    <a:pt x="123278" y="196850"/>
                  </a:lnTo>
                  <a:lnTo>
                    <a:pt x="124320" y="195580"/>
                  </a:lnTo>
                  <a:lnTo>
                    <a:pt x="125349" y="194310"/>
                  </a:lnTo>
                  <a:lnTo>
                    <a:pt x="126453" y="192951"/>
                  </a:lnTo>
                  <a:lnTo>
                    <a:pt x="127038" y="194310"/>
                  </a:lnTo>
                  <a:lnTo>
                    <a:pt x="127038" y="188417"/>
                  </a:lnTo>
                  <a:lnTo>
                    <a:pt x="125526" y="188963"/>
                  </a:lnTo>
                  <a:lnTo>
                    <a:pt x="127965" y="187172"/>
                  </a:lnTo>
                  <a:lnTo>
                    <a:pt x="128295" y="187960"/>
                  </a:lnTo>
                  <a:lnTo>
                    <a:pt x="128295" y="186334"/>
                  </a:lnTo>
                  <a:lnTo>
                    <a:pt x="127431" y="185420"/>
                  </a:lnTo>
                  <a:lnTo>
                    <a:pt x="128295" y="185420"/>
                  </a:lnTo>
                  <a:lnTo>
                    <a:pt x="127596" y="184150"/>
                  </a:lnTo>
                  <a:lnTo>
                    <a:pt x="126555" y="184150"/>
                  </a:lnTo>
                  <a:lnTo>
                    <a:pt x="126390" y="182880"/>
                  </a:lnTo>
                  <a:lnTo>
                    <a:pt x="125463" y="182880"/>
                  </a:lnTo>
                  <a:lnTo>
                    <a:pt x="125463" y="190500"/>
                  </a:lnTo>
                  <a:lnTo>
                    <a:pt x="117665" y="192951"/>
                  </a:lnTo>
                  <a:lnTo>
                    <a:pt x="115773" y="192951"/>
                  </a:lnTo>
                  <a:lnTo>
                    <a:pt x="114808" y="191770"/>
                  </a:lnTo>
                  <a:lnTo>
                    <a:pt x="114109" y="191770"/>
                  </a:lnTo>
                  <a:lnTo>
                    <a:pt x="114109" y="198120"/>
                  </a:lnTo>
                  <a:lnTo>
                    <a:pt x="113766" y="199390"/>
                  </a:lnTo>
                  <a:lnTo>
                    <a:pt x="113766" y="198120"/>
                  </a:lnTo>
                  <a:lnTo>
                    <a:pt x="114109" y="198120"/>
                  </a:lnTo>
                  <a:lnTo>
                    <a:pt x="114109" y="191770"/>
                  </a:lnTo>
                  <a:lnTo>
                    <a:pt x="111861" y="191770"/>
                  </a:lnTo>
                  <a:lnTo>
                    <a:pt x="108927" y="194310"/>
                  </a:lnTo>
                  <a:lnTo>
                    <a:pt x="108737" y="192951"/>
                  </a:lnTo>
                  <a:lnTo>
                    <a:pt x="108064" y="191770"/>
                  </a:lnTo>
                  <a:lnTo>
                    <a:pt x="107365" y="190500"/>
                  </a:lnTo>
                  <a:lnTo>
                    <a:pt x="106337" y="190030"/>
                  </a:lnTo>
                  <a:lnTo>
                    <a:pt x="106337" y="273050"/>
                  </a:lnTo>
                  <a:lnTo>
                    <a:pt x="105638" y="273050"/>
                  </a:lnTo>
                  <a:lnTo>
                    <a:pt x="105549" y="273278"/>
                  </a:lnTo>
                  <a:lnTo>
                    <a:pt x="105117" y="274320"/>
                  </a:lnTo>
                  <a:lnTo>
                    <a:pt x="104609" y="273951"/>
                  </a:lnTo>
                  <a:lnTo>
                    <a:pt x="104609" y="288290"/>
                  </a:lnTo>
                  <a:lnTo>
                    <a:pt x="100799" y="293370"/>
                  </a:lnTo>
                  <a:lnTo>
                    <a:pt x="98209" y="292100"/>
                  </a:lnTo>
                  <a:lnTo>
                    <a:pt x="97510" y="291769"/>
                  </a:lnTo>
                  <a:lnTo>
                    <a:pt x="97510" y="294640"/>
                  </a:lnTo>
                  <a:lnTo>
                    <a:pt x="96481" y="294640"/>
                  </a:lnTo>
                  <a:lnTo>
                    <a:pt x="96481" y="293370"/>
                  </a:lnTo>
                  <a:lnTo>
                    <a:pt x="97002" y="293370"/>
                  </a:lnTo>
                  <a:lnTo>
                    <a:pt x="97510" y="294640"/>
                  </a:lnTo>
                  <a:lnTo>
                    <a:pt x="97510" y="291769"/>
                  </a:lnTo>
                  <a:lnTo>
                    <a:pt x="95618" y="290830"/>
                  </a:lnTo>
                  <a:lnTo>
                    <a:pt x="94030" y="290068"/>
                  </a:lnTo>
                  <a:lnTo>
                    <a:pt x="94030" y="309867"/>
                  </a:lnTo>
                  <a:lnTo>
                    <a:pt x="93891" y="309803"/>
                  </a:lnTo>
                  <a:lnTo>
                    <a:pt x="94030" y="309867"/>
                  </a:lnTo>
                  <a:lnTo>
                    <a:pt x="94030" y="290068"/>
                  </a:lnTo>
                  <a:lnTo>
                    <a:pt x="93713" y="289902"/>
                  </a:lnTo>
                  <a:lnTo>
                    <a:pt x="93713" y="293370"/>
                  </a:lnTo>
                  <a:lnTo>
                    <a:pt x="92849" y="293370"/>
                  </a:lnTo>
                  <a:lnTo>
                    <a:pt x="93713" y="294640"/>
                  </a:lnTo>
                  <a:lnTo>
                    <a:pt x="93014" y="294640"/>
                  </a:lnTo>
                  <a:lnTo>
                    <a:pt x="93014" y="322580"/>
                  </a:lnTo>
                  <a:lnTo>
                    <a:pt x="91287" y="322580"/>
                  </a:lnTo>
                  <a:lnTo>
                    <a:pt x="90741" y="321221"/>
                  </a:lnTo>
                  <a:lnTo>
                    <a:pt x="90436" y="321221"/>
                  </a:lnTo>
                  <a:lnTo>
                    <a:pt x="89903" y="321221"/>
                  </a:lnTo>
                  <a:lnTo>
                    <a:pt x="89903" y="330200"/>
                  </a:lnTo>
                  <a:lnTo>
                    <a:pt x="89852" y="330327"/>
                  </a:lnTo>
                  <a:lnTo>
                    <a:pt x="89484" y="331228"/>
                  </a:lnTo>
                  <a:lnTo>
                    <a:pt x="87591" y="331228"/>
                  </a:lnTo>
                  <a:lnTo>
                    <a:pt x="88874" y="330200"/>
                  </a:lnTo>
                  <a:lnTo>
                    <a:pt x="89903" y="330200"/>
                  </a:lnTo>
                  <a:lnTo>
                    <a:pt x="89903" y="321221"/>
                  </a:lnTo>
                  <a:lnTo>
                    <a:pt x="86131" y="321221"/>
                  </a:lnTo>
                  <a:lnTo>
                    <a:pt x="86207" y="321056"/>
                  </a:lnTo>
                  <a:lnTo>
                    <a:pt x="88011" y="320040"/>
                  </a:lnTo>
                  <a:lnTo>
                    <a:pt x="90081" y="318770"/>
                  </a:lnTo>
                  <a:lnTo>
                    <a:pt x="89738" y="320040"/>
                  </a:lnTo>
                  <a:lnTo>
                    <a:pt x="90284" y="321056"/>
                  </a:lnTo>
                  <a:lnTo>
                    <a:pt x="90436" y="321221"/>
                  </a:lnTo>
                  <a:lnTo>
                    <a:pt x="90538" y="320446"/>
                  </a:lnTo>
                  <a:lnTo>
                    <a:pt x="90601" y="320040"/>
                  </a:lnTo>
                  <a:lnTo>
                    <a:pt x="90665" y="321056"/>
                  </a:lnTo>
                  <a:lnTo>
                    <a:pt x="90944" y="320040"/>
                  </a:lnTo>
                  <a:lnTo>
                    <a:pt x="91465" y="320040"/>
                  </a:lnTo>
                  <a:lnTo>
                    <a:pt x="93014" y="322580"/>
                  </a:lnTo>
                  <a:lnTo>
                    <a:pt x="93014" y="294640"/>
                  </a:lnTo>
                  <a:lnTo>
                    <a:pt x="91986" y="294640"/>
                  </a:lnTo>
                  <a:lnTo>
                    <a:pt x="91909" y="310959"/>
                  </a:lnTo>
                  <a:lnTo>
                    <a:pt x="89738" y="312420"/>
                  </a:lnTo>
                  <a:lnTo>
                    <a:pt x="88353" y="313690"/>
                  </a:lnTo>
                  <a:lnTo>
                    <a:pt x="88265" y="313016"/>
                  </a:lnTo>
                  <a:lnTo>
                    <a:pt x="88176" y="312420"/>
                  </a:lnTo>
                  <a:lnTo>
                    <a:pt x="88874" y="312420"/>
                  </a:lnTo>
                  <a:lnTo>
                    <a:pt x="88988" y="312115"/>
                  </a:lnTo>
                  <a:lnTo>
                    <a:pt x="89458" y="310959"/>
                  </a:lnTo>
                  <a:lnTo>
                    <a:pt x="91909" y="310959"/>
                  </a:lnTo>
                  <a:lnTo>
                    <a:pt x="91909" y="294754"/>
                  </a:lnTo>
                  <a:lnTo>
                    <a:pt x="91122" y="295910"/>
                  </a:lnTo>
                  <a:lnTo>
                    <a:pt x="91287" y="294640"/>
                  </a:lnTo>
                  <a:lnTo>
                    <a:pt x="90766" y="294640"/>
                  </a:lnTo>
                  <a:lnTo>
                    <a:pt x="90944" y="293370"/>
                  </a:lnTo>
                  <a:lnTo>
                    <a:pt x="91986" y="293370"/>
                  </a:lnTo>
                  <a:lnTo>
                    <a:pt x="93014" y="292100"/>
                  </a:lnTo>
                  <a:lnTo>
                    <a:pt x="93713" y="293370"/>
                  </a:lnTo>
                  <a:lnTo>
                    <a:pt x="93713" y="289902"/>
                  </a:lnTo>
                  <a:lnTo>
                    <a:pt x="93014" y="289560"/>
                  </a:lnTo>
                  <a:lnTo>
                    <a:pt x="99758" y="288290"/>
                  </a:lnTo>
                  <a:lnTo>
                    <a:pt x="100799" y="288290"/>
                  </a:lnTo>
                  <a:lnTo>
                    <a:pt x="101561" y="286893"/>
                  </a:lnTo>
                  <a:lnTo>
                    <a:pt x="102946" y="286893"/>
                  </a:lnTo>
                  <a:lnTo>
                    <a:pt x="104089" y="288290"/>
                  </a:lnTo>
                  <a:lnTo>
                    <a:pt x="104609" y="288290"/>
                  </a:lnTo>
                  <a:lnTo>
                    <a:pt x="104609" y="273951"/>
                  </a:lnTo>
                  <a:lnTo>
                    <a:pt x="103390" y="273050"/>
                  </a:lnTo>
                  <a:lnTo>
                    <a:pt x="102362" y="273050"/>
                  </a:lnTo>
                  <a:lnTo>
                    <a:pt x="101663" y="273050"/>
                  </a:lnTo>
                  <a:lnTo>
                    <a:pt x="100977" y="271780"/>
                  </a:lnTo>
                  <a:lnTo>
                    <a:pt x="100457" y="271780"/>
                  </a:lnTo>
                  <a:lnTo>
                    <a:pt x="100457" y="275590"/>
                  </a:lnTo>
                  <a:lnTo>
                    <a:pt x="97510" y="279400"/>
                  </a:lnTo>
                  <a:lnTo>
                    <a:pt x="97396" y="279844"/>
                  </a:lnTo>
                  <a:lnTo>
                    <a:pt x="96824" y="281940"/>
                  </a:lnTo>
                  <a:lnTo>
                    <a:pt x="96481" y="281940"/>
                  </a:lnTo>
                  <a:lnTo>
                    <a:pt x="96824" y="283210"/>
                  </a:lnTo>
                  <a:lnTo>
                    <a:pt x="96481" y="283210"/>
                  </a:lnTo>
                  <a:lnTo>
                    <a:pt x="96304" y="281940"/>
                  </a:lnTo>
                  <a:lnTo>
                    <a:pt x="94576" y="281940"/>
                  </a:lnTo>
                  <a:lnTo>
                    <a:pt x="94488" y="281254"/>
                  </a:lnTo>
                  <a:lnTo>
                    <a:pt x="94399" y="280670"/>
                  </a:lnTo>
                  <a:lnTo>
                    <a:pt x="94919" y="279400"/>
                  </a:lnTo>
                  <a:lnTo>
                    <a:pt x="94919" y="278130"/>
                  </a:lnTo>
                  <a:lnTo>
                    <a:pt x="96304" y="278130"/>
                  </a:lnTo>
                  <a:lnTo>
                    <a:pt x="96367" y="277710"/>
                  </a:lnTo>
                  <a:lnTo>
                    <a:pt x="96481" y="276860"/>
                  </a:lnTo>
                  <a:lnTo>
                    <a:pt x="100457" y="275590"/>
                  </a:lnTo>
                  <a:lnTo>
                    <a:pt x="100457" y="271780"/>
                  </a:lnTo>
                  <a:lnTo>
                    <a:pt x="100114" y="271780"/>
                  </a:lnTo>
                  <a:lnTo>
                    <a:pt x="100622" y="270510"/>
                  </a:lnTo>
                  <a:lnTo>
                    <a:pt x="102006" y="270510"/>
                  </a:lnTo>
                  <a:lnTo>
                    <a:pt x="102362" y="273050"/>
                  </a:lnTo>
                  <a:lnTo>
                    <a:pt x="105473" y="271780"/>
                  </a:lnTo>
                  <a:lnTo>
                    <a:pt x="106337" y="273050"/>
                  </a:lnTo>
                  <a:lnTo>
                    <a:pt x="106337" y="190030"/>
                  </a:lnTo>
                  <a:lnTo>
                    <a:pt x="106159" y="189941"/>
                  </a:lnTo>
                  <a:lnTo>
                    <a:pt x="106159" y="256540"/>
                  </a:lnTo>
                  <a:lnTo>
                    <a:pt x="106045" y="259080"/>
                  </a:lnTo>
                  <a:lnTo>
                    <a:pt x="105981" y="260350"/>
                  </a:lnTo>
                  <a:lnTo>
                    <a:pt x="103733" y="260350"/>
                  </a:lnTo>
                  <a:lnTo>
                    <a:pt x="102184" y="257810"/>
                  </a:lnTo>
                  <a:lnTo>
                    <a:pt x="99936" y="259080"/>
                  </a:lnTo>
                  <a:lnTo>
                    <a:pt x="103047" y="256540"/>
                  </a:lnTo>
                  <a:lnTo>
                    <a:pt x="102209" y="255422"/>
                  </a:lnTo>
                  <a:lnTo>
                    <a:pt x="106159" y="256540"/>
                  </a:lnTo>
                  <a:lnTo>
                    <a:pt x="106159" y="189941"/>
                  </a:lnTo>
                  <a:lnTo>
                    <a:pt x="104775" y="189306"/>
                  </a:lnTo>
                  <a:lnTo>
                    <a:pt x="104775" y="237490"/>
                  </a:lnTo>
                  <a:lnTo>
                    <a:pt x="102692" y="238658"/>
                  </a:lnTo>
                  <a:lnTo>
                    <a:pt x="102184" y="238912"/>
                  </a:lnTo>
                  <a:lnTo>
                    <a:pt x="102184" y="248920"/>
                  </a:lnTo>
                  <a:lnTo>
                    <a:pt x="101663" y="248920"/>
                  </a:lnTo>
                  <a:lnTo>
                    <a:pt x="101663" y="255270"/>
                  </a:lnTo>
                  <a:lnTo>
                    <a:pt x="98894" y="252730"/>
                  </a:lnTo>
                  <a:lnTo>
                    <a:pt x="98374" y="252730"/>
                  </a:lnTo>
                  <a:lnTo>
                    <a:pt x="98729" y="251460"/>
                  </a:lnTo>
                  <a:lnTo>
                    <a:pt x="99072" y="252730"/>
                  </a:lnTo>
                  <a:lnTo>
                    <a:pt x="98894" y="252730"/>
                  </a:lnTo>
                  <a:lnTo>
                    <a:pt x="100342" y="254000"/>
                  </a:lnTo>
                  <a:lnTo>
                    <a:pt x="101130" y="254774"/>
                  </a:lnTo>
                  <a:lnTo>
                    <a:pt x="101663" y="255270"/>
                  </a:lnTo>
                  <a:lnTo>
                    <a:pt x="101663" y="248920"/>
                  </a:lnTo>
                  <a:lnTo>
                    <a:pt x="100279" y="248920"/>
                  </a:lnTo>
                  <a:lnTo>
                    <a:pt x="98996" y="250101"/>
                  </a:lnTo>
                  <a:lnTo>
                    <a:pt x="98374" y="251460"/>
                  </a:lnTo>
                  <a:lnTo>
                    <a:pt x="98475" y="250101"/>
                  </a:lnTo>
                  <a:lnTo>
                    <a:pt x="98552" y="248920"/>
                  </a:lnTo>
                  <a:lnTo>
                    <a:pt x="95440" y="248920"/>
                  </a:lnTo>
                  <a:lnTo>
                    <a:pt x="94919" y="249313"/>
                  </a:lnTo>
                  <a:lnTo>
                    <a:pt x="94919" y="261620"/>
                  </a:lnTo>
                  <a:lnTo>
                    <a:pt x="94234" y="264160"/>
                  </a:lnTo>
                  <a:lnTo>
                    <a:pt x="92671" y="264160"/>
                  </a:lnTo>
                  <a:lnTo>
                    <a:pt x="92671" y="285750"/>
                  </a:lnTo>
                  <a:lnTo>
                    <a:pt x="92202" y="286893"/>
                  </a:lnTo>
                  <a:lnTo>
                    <a:pt x="92049" y="286893"/>
                  </a:lnTo>
                  <a:lnTo>
                    <a:pt x="92671" y="285750"/>
                  </a:lnTo>
                  <a:lnTo>
                    <a:pt x="92671" y="264160"/>
                  </a:lnTo>
                  <a:lnTo>
                    <a:pt x="90601" y="264160"/>
                  </a:lnTo>
                  <a:lnTo>
                    <a:pt x="90601" y="292100"/>
                  </a:lnTo>
                  <a:lnTo>
                    <a:pt x="90081" y="293370"/>
                  </a:lnTo>
                  <a:lnTo>
                    <a:pt x="87147" y="293370"/>
                  </a:lnTo>
                  <a:lnTo>
                    <a:pt x="87312" y="292100"/>
                  </a:lnTo>
                  <a:lnTo>
                    <a:pt x="87490" y="292100"/>
                  </a:lnTo>
                  <a:lnTo>
                    <a:pt x="87833" y="290830"/>
                  </a:lnTo>
                  <a:lnTo>
                    <a:pt x="89039" y="290830"/>
                  </a:lnTo>
                  <a:lnTo>
                    <a:pt x="90601" y="292100"/>
                  </a:lnTo>
                  <a:lnTo>
                    <a:pt x="90601" y="264160"/>
                  </a:lnTo>
                  <a:lnTo>
                    <a:pt x="92506" y="261620"/>
                  </a:lnTo>
                  <a:lnTo>
                    <a:pt x="94919" y="261620"/>
                  </a:lnTo>
                  <a:lnTo>
                    <a:pt x="94919" y="249313"/>
                  </a:lnTo>
                  <a:lnTo>
                    <a:pt x="93827" y="250101"/>
                  </a:lnTo>
                  <a:lnTo>
                    <a:pt x="93840" y="249948"/>
                  </a:lnTo>
                  <a:lnTo>
                    <a:pt x="94399" y="248920"/>
                  </a:lnTo>
                  <a:lnTo>
                    <a:pt x="95872" y="247650"/>
                  </a:lnTo>
                  <a:lnTo>
                    <a:pt x="97345" y="246380"/>
                  </a:lnTo>
                  <a:lnTo>
                    <a:pt x="96481" y="245110"/>
                  </a:lnTo>
                  <a:lnTo>
                    <a:pt x="98374" y="243840"/>
                  </a:lnTo>
                  <a:lnTo>
                    <a:pt x="98729" y="242862"/>
                  </a:lnTo>
                  <a:lnTo>
                    <a:pt x="98666" y="242570"/>
                  </a:lnTo>
                  <a:lnTo>
                    <a:pt x="101320" y="245110"/>
                  </a:lnTo>
                  <a:lnTo>
                    <a:pt x="102184" y="248920"/>
                  </a:lnTo>
                  <a:lnTo>
                    <a:pt x="102184" y="238912"/>
                  </a:lnTo>
                  <a:lnTo>
                    <a:pt x="100076" y="239953"/>
                  </a:lnTo>
                  <a:lnTo>
                    <a:pt x="99783" y="239953"/>
                  </a:lnTo>
                  <a:lnTo>
                    <a:pt x="101142" y="236220"/>
                  </a:lnTo>
                  <a:lnTo>
                    <a:pt x="98209" y="234950"/>
                  </a:lnTo>
                  <a:lnTo>
                    <a:pt x="98894" y="234950"/>
                  </a:lnTo>
                  <a:lnTo>
                    <a:pt x="100114" y="233680"/>
                  </a:lnTo>
                  <a:lnTo>
                    <a:pt x="100457" y="233680"/>
                  </a:lnTo>
                  <a:lnTo>
                    <a:pt x="101498" y="234950"/>
                  </a:lnTo>
                  <a:lnTo>
                    <a:pt x="104775" y="237490"/>
                  </a:lnTo>
                  <a:lnTo>
                    <a:pt x="104775" y="189306"/>
                  </a:lnTo>
                  <a:lnTo>
                    <a:pt x="104355" y="189103"/>
                  </a:lnTo>
                  <a:lnTo>
                    <a:pt x="110782" y="189103"/>
                  </a:lnTo>
                  <a:lnTo>
                    <a:pt x="111353" y="190500"/>
                  </a:lnTo>
                  <a:lnTo>
                    <a:pt x="114554" y="189103"/>
                  </a:lnTo>
                  <a:lnTo>
                    <a:pt x="115328" y="189103"/>
                  </a:lnTo>
                  <a:lnTo>
                    <a:pt x="115328" y="190500"/>
                  </a:lnTo>
                  <a:lnTo>
                    <a:pt x="117055" y="190500"/>
                  </a:lnTo>
                  <a:lnTo>
                    <a:pt x="118440" y="187960"/>
                  </a:lnTo>
                  <a:lnTo>
                    <a:pt x="116014" y="187960"/>
                  </a:lnTo>
                  <a:lnTo>
                    <a:pt x="118262" y="186690"/>
                  </a:lnTo>
                  <a:lnTo>
                    <a:pt x="119989" y="185420"/>
                  </a:lnTo>
                  <a:lnTo>
                    <a:pt x="120599" y="184531"/>
                  </a:lnTo>
                  <a:lnTo>
                    <a:pt x="120815" y="184150"/>
                  </a:lnTo>
                  <a:lnTo>
                    <a:pt x="120815" y="187172"/>
                  </a:lnTo>
                  <a:lnTo>
                    <a:pt x="121031" y="187960"/>
                  </a:lnTo>
                  <a:lnTo>
                    <a:pt x="120853" y="187960"/>
                  </a:lnTo>
                  <a:lnTo>
                    <a:pt x="121170" y="189103"/>
                  </a:lnTo>
                  <a:lnTo>
                    <a:pt x="121373" y="189103"/>
                  </a:lnTo>
                  <a:lnTo>
                    <a:pt x="123101" y="187960"/>
                  </a:lnTo>
                  <a:lnTo>
                    <a:pt x="124142" y="187960"/>
                  </a:lnTo>
                  <a:lnTo>
                    <a:pt x="124968" y="188963"/>
                  </a:lnTo>
                  <a:lnTo>
                    <a:pt x="125145" y="189103"/>
                  </a:lnTo>
                  <a:lnTo>
                    <a:pt x="124777" y="189103"/>
                  </a:lnTo>
                  <a:lnTo>
                    <a:pt x="125107" y="189865"/>
                  </a:lnTo>
                  <a:lnTo>
                    <a:pt x="125463" y="190500"/>
                  </a:lnTo>
                  <a:lnTo>
                    <a:pt x="125463" y="182880"/>
                  </a:lnTo>
                  <a:lnTo>
                    <a:pt x="125183" y="182880"/>
                  </a:lnTo>
                  <a:lnTo>
                    <a:pt x="124320" y="184150"/>
                  </a:lnTo>
                  <a:lnTo>
                    <a:pt x="122580" y="182880"/>
                  </a:lnTo>
                  <a:lnTo>
                    <a:pt x="121056" y="182880"/>
                  </a:lnTo>
                  <a:lnTo>
                    <a:pt x="121551" y="180340"/>
                  </a:lnTo>
                  <a:lnTo>
                    <a:pt x="126733" y="177800"/>
                  </a:lnTo>
                  <a:lnTo>
                    <a:pt x="127254" y="175260"/>
                  </a:lnTo>
                  <a:lnTo>
                    <a:pt x="129844" y="175260"/>
                  </a:lnTo>
                  <a:lnTo>
                    <a:pt x="129844" y="179070"/>
                  </a:lnTo>
                  <a:lnTo>
                    <a:pt x="133477" y="179070"/>
                  </a:lnTo>
                  <a:lnTo>
                    <a:pt x="133477" y="173228"/>
                  </a:lnTo>
                  <a:lnTo>
                    <a:pt x="131749" y="175260"/>
                  </a:lnTo>
                  <a:lnTo>
                    <a:pt x="126047" y="172720"/>
                  </a:lnTo>
                  <a:lnTo>
                    <a:pt x="126555" y="171450"/>
                  </a:lnTo>
                  <a:lnTo>
                    <a:pt x="130022" y="171450"/>
                  </a:lnTo>
                  <a:lnTo>
                    <a:pt x="130022" y="170180"/>
                  </a:lnTo>
                  <a:lnTo>
                    <a:pt x="134747" y="167640"/>
                  </a:lnTo>
                  <a:lnTo>
                    <a:pt x="137248" y="166293"/>
                  </a:lnTo>
                  <a:lnTo>
                    <a:pt x="137071" y="166293"/>
                  </a:lnTo>
                  <a:lnTo>
                    <a:pt x="133819" y="163830"/>
                  </a:lnTo>
                  <a:lnTo>
                    <a:pt x="136690" y="166039"/>
                  </a:lnTo>
                  <a:lnTo>
                    <a:pt x="137071" y="166293"/>
                  </a:lnTo>
                  <a:lnTo>
                    <a:pt x="136956" y="166039"/>
                  </a:lnTo>
                  <a:lnTo>
                    <a:pt x="137147" y="166293"/>
                  </a:lnTo>
                  <a:lnTo>
                    <a:pt x="137795" y="165100"/>
                  </a:lnTo>
                  <a:lnTo>
                    <a:pt x="138836" y="167640"/>
                  </a:lnTo>
                  <a:lnTo>
                    <a:pt x="144716" y="167640"/>
                  </a:lnTo>
                  <a:lnTo>
                    <a:pt x="144716" y="161290"/>
                  </a:lnTo>
                  <a:lnTo>
                    <a:pt x="141947" y="161290"/>
                  </a:lnTo>
                  <a:lnTo>
                    <a:pt x="142290" y="160020"/>
                  </a:lnTo>
                  <a:lnTo>
                    <a:pt x="145237" y="160020"/>
                  </a:lnTo>
                  <a:lnTo>
                    <a:pt x="148869" y="161290"/>
                  </a:lnTo>
                  <a:lnTo>
                    <a:pt x="149644" y="160020"/>
                  </a:lnTo>
                  <a:lnTo>
                    <a:pt x="150418" y="158737"/>
                  </a:lnTo>
                  <a:lnTo>
                    <a:pt x="153365" y="163830"/>
                  </a:lnTo>
                  <a:lnTo>
                    <a:pt x="155092" y="158737"/>
                  </a:lnTo>
                  <a:lnTo>
                    <a:pt x="155994" y="156083"/>
                  </a:lnTo>
                  <a:lnTo>
                    <a:pt x="155867" y="156083"/>
                  </a:lnTo>
                  <a:lnTo>
                    <a:pt x="155765" y="155917"/>
                  </a:lnTo>
                  <a:lnTo>
                    <a:pt x="154228" y="153670"/>
                  </a:lnTo>
                  <a:lnTo>
                    <a:pt x="155778" y="152400"/>
                  </a:lnTo>
                  <a:lnTo>
                    <a:pt x="154228" y="151130"/>
                  </a:lnTo>
                  <a:lnTo>
                    <a:pt x="152666" y="149860"/>
                  </a:lnTo>
                  <a:lnTo>
                    <a:pt x="151282" y="151130"/>
                  </a:lnTo>
                  <a:lnTo>
                    <a:pt x="150177" y="149758"/>
                  </a:lnTo>
                  <a:lnTo>
                    <a:pt x="149847" y="149758"/>
                  </a:lnTo>
                  <a:lnTo>
                    <a:pt x="145592" y="148780"/>
                  </a:lnTo>
                  <a:lnTo>
                    <a:pt x="145821" y="148590"/>
                  </a:lnTo>
                  <a:lnTo>
                    <a:pt x="151625" y="143510"/>
                  </a:lnTo>
                  <a:lnTo>
                    <a:pt x="151282" y="144780"/>
                  </a:lnTo>
                  <a:lnTo>
                    <a:pt x="151282" y="146050"/>
                  </a:lnTo>
                  <a:lnTo>
                    <a:pt x="153187" y="146050"/>
                  </a:lnTo>
                  <a:lnTo>
                    <a:pt x="154736" y="149758"/>
                  </a:lnTo>
                  <a:lnTo>
                    <a:pt x="154940" y="149758"/>
                  </a:lnTo>
                  <a:lnTo>
                    <a:pt x="158902" y="147548"/>
                  </a:lnTo>
                  <a:lnTo>
                    <a:pt x="159169" y="147548"/>
                  </a:lnTo>
                  <a:lnTo>
                    <a:pt x="161798" y="143510"/>
                  </a:lnTo>
                  <a:lnTo>
                    <a:pt x="157162" y="143510"/>
                  </a:lnTo>
                  <a:lnTo>
                    <a:pt x="157264" y="143357"/>
                  </a:lnTo>
                  <a:lnTo>
                    <a:pt x="157365" y="143205"/>
                  </a:lnTo>
                  <a:lnTo>
                    <a:pt x="158026" y="142240"/>
                  </a:lnTo>
                  <a:lnTo>
                    <a:pt x="160451" y="140970"/>
                  </a:lnTo>
                  <a:lnTo>
                    <a:pt x="158546" y="140970"/>
                  </a:lnTo>
                  <a:lnTo>
                    <a:pt x="156641" y="142240"/>
                  </a:lnTo>
                  <a:lnTo>
                    <a:pt x="154736" y="139700"/>
                  </a:lnTo>
                  <a:lnTo>
                    <a:pt x="153708" y="140538"/>
                  </a:lnTo>
                  <a:lnTo>
                    <a:pt x="153708" y="139700"/>
                  </a:lnTo>
                  <a:lnTo>
                    <a:pt x="153708" y="138430"/>
                  </a:lnTo>
                  <a:lnTo>
                    <a:pt x="156819" y="139700"/>
                  </a:lnTo>
                  <a:lnTo>
                    <a:pt x="161480" y="138430"/>
                  </a:lnTo>
                  <a:lnTo>
                    <a:pt x="166154" y="137160"/>
                  </a:lnTo>
                  <a:lnTo>
                    <a:pt x="165341" y="135890"/>
                  </a:lnTo>
                  <a:lnTo>
                    <a:pt x="163728" y="133350"/>
                  </a:lnTo>
                  <a:lnTo>
                    <a:pt x="161137" y="132080"/>
                  </a:lnTo>
                  <a:lnTo>
                    <a:pt x="159410" y="135890"/>
                  </a:lnTo>
                  <a:lnTo>
                    <a:pt x="156641" y="133350"/>
                  </a:lnTo>
                  <a:lnTo>
                    <a:pt x="157683" y="133350"/>
                  </a:lnTo>
                  <a:lnTo>
                    <a:pt x="155257" y="132080"/>
                  </a:lnTo>
                  <a:lnTo>
                    <a:pt x="146964" y="132080"/>
                  </a:lnTo>
                  <a:lnTo>
                    <a:pt x="149377" y="133350"/>
                  </a:lnTo>
                  <a:lnTo>
                    <a:pt x="148691" y="134620"/>
                  </a:lnTo>
                  <a:lnTo>
                    <a:pt x="148513" y="134785"/>
                  </a:lnTo>
                  <a:lnTo>
                    <a:pt x="148513" y="142240"/>
                  </a:lnTo>
                  <a:lnTo>
                    <a:pt x="145059" y="148590"/>
                  </a:lnTo>
                  <a:lnTo>
                    <a:pt x="144716" y="148590"/>
                  </a:lnTo>
                  <a:lnTo>
                    <a:pt x="144678" y="148780"/>
                  </a:lnTo>
                  <a:lnTo>
                    <a:pt x="144513" y="149606"/>
                  </a:lnTo>
                  <a:lnTo>
                    <a:pt x="144475" y="149758"/>
                  </a:lnTo>
                  <a:lnTo>
                    <a:pt x="144386" y="150202"/>
                  </a:lnTo>
                  <a:lnTo>
                    <a:pt x="144272" y="150736"/>
                  </a:lnTo>
                  <a:lnTo>
                    <a:pt x="144195" y="151130"/>
                  </a:lnTo>
                  <a:lnTo>
                    <a:pt x="143611" y="150736"/>
                  </a:lnTo>
                  <a:lnTo>
                    <a:pt x="143700" y="151130"/>
                  </a:lnTo>
                  <a:lnTo>
                    <a:pt x="143510" y="150736"/>
                  </a:lnTo>
                  <a:lnTo>
                    <a:pt x="143078" y="150507"/>
                  </a:lnTo>
                  <a:lnTo>
                    <a:pt x="143078" y="156083"/>
                  </a:lnTo>
                  <a:lnTo>
                    <a:pt x="142773" y="156083"/>
                  </a:lnTo>
                  <a:lnTo>
                    <a:pt x="139357" y="154940"/>
                  </a:lnTo>
                  <a:lnTo>
                    <a:pt x="139357" y="153670"/>
                  </a:lnTo>
                  <a:lnTo>
                    <a:pt x="136588" y="153670"/>
                  </a:lnTo>
                  <a:lnTo>
                    <a:pt x="136588" y="157480"/>
                  </a:lnTo>
                  <a:lnTo>
                    <a:pt x="135140" y="162217"/>
                  </a:lnTo>
                  <a:lnTo>
                    <a:pt x="134683" y="161290"/>
                  </a:lnTo>
                  <a:lnTo>
                    <a:pt x="126733" y="160020"/>
                  </a:lnTo>
                  <a:lnTo>
                    <a:pt x="129324" y="156222"/>
                  </a:lnTo>
                  <a:lnTo>
                    <a:pt x="136588" y="157480"/>
                  </a:lnTo>
                  <a:lnTo>
                    <a:pt x="136588" y="153670"/>
                  </a:lnTo>
                  <a:lnTo>
                    <a:pt x="135547" y="153670"/>
                  </a:lnTo>
                  <a:lnTo>
                    <a:pt x="134340" y="152400"/>
                  </a:lnTo>
                  <a:lnTo>
                    <a:pt x="133477" y="151130"/>
                  </a:lnTo>
                  <a:lnTo>
                    <a:pt x="132918" y="149758"/>
                  </a:lnTo>
                  <a:lnTo>
                    <a:pt x="135115" y="149758"/>
                  </a:lnTo>
                  <a:lnTo>
                    <a:pt x="132791" y="147332"/>
                  </a:lnTo>
                  <a:lnTo>
                    <a:pt x="132118" y="149758"/>
                  </a:lnTo>
                  <a:lnTo>
                    <a:pt x="131978" y="149606"/>
                  </a:lnTo>
                  <a:lnTo>
                    <a:pt x="130708" y="146799"/>
                  </a:lnTo>
                  <a:lnTo>
                    <a:pt x="128981" y="147764"/>
                  </a:lnTo>
                  <a:lnTo>
                    <a:pt x="128981" y="152400"/>
                  </a:lnTo>
                  <a:lnTo>
                    <a:pt x="125298" y="154749"/>
                  </a:lnTo>
                  <a:lnTo>
                    <a:pt x="124663" y="152400"/>
                  </a:lnTo>
                  <a:lnTo>
                    <a:pt x="124307" y="151130"/>
                  </a:lnTo>
                  <a:lnTo>
                    <a:pt x="126492" y="150736"/>
                  </a:lnTo>
                  <a:lnTo>
                    <a:pt x="128981" y="152400"/>
                  </a:lnTo>
                  <a:lnTo>
                    <a:pt x="128981" y="147764"/>
                  </a:lnTo>
                  <a:lnTo>
                    <a:pt x="127863" y="148374"/>
                  </a:lnTo>
                  <a:lnTo>
                    <a:pt x="125907" y="147548"/>
                  </a:lnTo>
                  <a:lnTo>
                    <a:pt x="125056" y="147548"/>
                  </a:lnTo>
                  <a:lnTo>
                    <a:pt x="130187" y="143510"/>
                  </a:lnTo>
                  <a:lnTo>
                    <a:pt x="131051" y="143510"/>
                  </a:lnTo>
                  <a:lnTo>
                    <a:pt x="131914" y="144780"/>
                  </a:lnTo>
                  <a:lnTo>
                    <a:pt x="133477" y="144780"/>
                  </a:lnTo>
                  <a:lnTo>
                    <a:pt x="132092" y="146050"/>
                  </a:lnTo>
                  <a:lnTo>
                    <a:pt x="131305" y="146481"/>
                  </a:lnTo>
                  <a:lnTo>
                    <a:pt x="132537" y="147066"/>
                  </a:lnTo>
                  <a:lnTo>
                    <a:pt x="132880" y="147053"/>
                  </a:lnTo>
                  <a:lnTo>
                    <a:pt x="132829" y="147205"/>
                  </a:lnTo>
                  <a:lnTo>
                    <a:pt x="139306" y="150202"/>
                  </a:lnTo>
                  <a:lnTo>
                    <a:pt x="143078" y="156083"/>
                  </a:lnTo>
                  <a:lnTo>
                    <a:pt x="143078" y="150507"/>
                  </a:lnTo>
                  <a:lnTo>
                    <a:pt x="142633" y="150253"/>
                  </a:lnTo>
                  <a:lnTo>
                    <a:pt x="143611" y="150736"/>
                  </a:lnTo>
                  <a:lnTo>
                    <a:pt x="142811" y="147548"/>
                  </a:lnTo>
                  <a:lnTo>
                    <a:pt x="142697" y="147053"/>
                  </a:lnTo>
                  <a:lnTo>
                    <a:pt x="142633" y="146799"/>
                  </a:lnTo>
                  <a:lnTo>
                    <a:pt x="142544" y="146481"/>
                  </a:lnTo>
                  <a:lnTo>
                    <a:pt x="142443" y="146050"/>
                  </a:lnTo>
                  <a:lnTo>
                    <a:pt x="142125" y="144780"/>
                  </a:lnTo>
                  <a:lnTo>
                    <a:pt x="143510" y="143510"/>
                  </a:lnTo>
                  <a:lnTo>
                    <a:pt x="143624" y="143205"/>
                  </a:lnTo>
                  <a:lnTo>
                    <a:pt x="144018" y="142240"/>
                  </a:lnTo>
                  <a:lnTo>
                    <a:pt x="144373" y="140970"/>
                  </a:lnTo>
                  <a:lnTo>
                    <a:pt x="148513" y="142240"/>
                  </a:lnTo>
                  <a:lnTo>
                    <a:pt x="148513" y="134785"/>
                  </a:lnTo>
                  <a:lnTo>
                    <a:pt x="145757" y="137160"/>
                  </a:lnTo>
                  <a:lnTo>
                    <a:pt x="145923" y="135890"/>
                  </a:lnTo>
                  <a:lnTo>
                    <a:pt x="143852" y="134620"/>
                  </a:lnTo>
                  <a:lnTo>
                    <a:pt x="145580" y="133350"/>
                  </a:lnTo>
                  <a:lnTo>
                    <a:pt x="146964" y="132080"/>
                  </a:lnTo>
                  <a:lnTo>
                    <a:pt x="142290" y="132080"/>
                  </a:lnTo>
                  <a:lnTo>
                    <a:pt x="141605" y="132080"/>
                  </a:lnTo>
                  <a:lnTo>
                    <a:pt x="139357" y="132080"/>
                  </a:lnTo>
                  <a:lnTo>
                    <a:pt x="139446" y="133350"/>
                  </a:lnTo>
                  <a:lnTo>
                    <a:pt x="139522" y="134620"/>
                  </a:lnTo>
                  <a:lnTo>
                    <a:pt x="138836" y="135890"/>
                  </a:lnTo>
                  <a:lnTo>
                    <a:pt x="138150" y="135890"/>
                  </a:lnTo>
                  <a:lnTo>
                    <a:pt x="136931" y="137160"/>
                  </a:lnTo>
                  <a:lnTo>
                    <a:pt x="136766" y="137160"/>
                  </a:lnTo>
                  <a:lnTo>
                    <a:pt x="138493" y="134620"/>
                  </a:lnTo>
                  <a:lnTo>
                    <a:pt x="137629" y="132080"/>
                  </a:lnTo>
                  <a:lnTo>
                    <a:pt x="136067" y="129540"/>
                  </a:lnTo>
                  <a:lnTo>
                    <a:pt x="138315" y="129540"/>
                  </a:lnTo>
                  <a:lnTo>
                    <a:pt x="139179" y="130810"/>
                  </a:lnTo>
                  <a:lnTo>
                    <a:pt x="143852" y="130810"/>
                  </a:lnTo>
                  <a:lnTo>
                    <a:pt x="156819" y="130810"/>
                  </a:lnTo>
                  <a:lnTo>
                    <a:pt x="160210" y="129540"/>
                  </a:lnTo>
                  <a:lnTo>
                    <a:pt x="159626" y="127635"/>
                  </a:lnTo>
                  <a:lnTo>
                    <a:pt x="159334" y="126911"/>
                  </a:lnTo>
                  <a:lnTo>
                    <a:pt x="157899" y="125730"/>
                  </a:lnTo>
                  <a:lnTo>
                    <a:pt x="156349" y="124460"/>
                  </a:lnTo>
                  <a:lnTo>
                    <a:pt x="150075" y="124460"/>
                  </a:lnTo>
                  <a:lnTo>
                    <a:pt x="149707" y="123101"/>
                  </a:lnTo>
                  <a:lnTo>
                    <a:pt x="149047" y="123101"/>
                  </a:lnTo>
                  <a:lnTo>
                    <a:pt x="149098" y="122758"/>
                  </a:lnTo>
                  <a:lnTo>
                    <a:pt x="149212" y="121920"/>
                  </a:lnTo>
                  <a:lnTo>
                    <a:pt x="149377" y="120650"/>
                  </a:lnTo>
                  <a:lnTo>
                    <a:pt x="147828" y="120650"/>
                  </a:lnTo>
                  <a:lnTo>
                    <a:pt x="148513" y="116840"/>
                  </a:lnTo>
                  <a:lnTo>
                    <a:pt x="147434" y="117144"/>
                  </a:lnTo>
                  <a:lnTo>
                    <a:pt x="150075" y="114300"/>
                  </a:lnTo>
                  <a:lnTo>
                    <a:pt x="150939" y="115570"/>
                  </a:lnTo>
                  <a:lnTo>
                    <a:pt x="155613" y="115570"/>
                  </a:lnTo>
                  <a:lnTo>
                    <a:pt x="157162" y="113030"/>
                  </a:lnTo>
                  <a:lnTo>
                    <a:pt x="165633" y="113030"/>
                  </a:lnTo>
                  <a:lnTo>
                    <a:pt x="166497" y="114300"/>
                  </a:lnTo>
                  <a:lnTo>
                    <a:pt x="166331" y="115570"/>
                  </a:lnTo>
                  <a:lnTo>
                    <a:pt x="161658" y="115570"/>
                  </a:lnTo>
                  <a:lnTo>
                    <a:pt x="160794" y="119380"/>
                  </a:lnTo>
                  <a:lnTo>
                    <a:pt x="156540" y="118110"/>
                  </a:lnTo>
                  <a:lnTo>
                    <a:pt x="154419" y="120650"/>
                  </a:lnTo>
                  <a:lnTo>
                    <a:pt x="155562" y="121920"/>
                  </a:lnTo>
                  <a:lnTo>
                    <a:pt x="161137" y="121920"/>
                  </a:lnTo>
                  <a:lnTo>
                    <a:pt x="164769" y="124460"/>
                  </a:lnTo>
                  <a:lnTo>
                    <a:pt x="168224" y="124460"/>
                  </a:lnTo>
                  <a:lnTo>
                    <a:pt x="170307" y="120650"/>
                  </a:lnTo>
                  <a:lnTo>
                    <a:pt x="174282" y="120650"/>
                  </a:lnTo>
                  <a:lnTo>
                    <a:pt x="173075" y="121920"/>
                  </a:lnTo>
                  <a:lnTo>
                    <a:pt x="176136" y="123101"/>
                  </a:lnTo>
                  <a:lnTo>
                    <a:pt x="176352" y="123101"/>
                  </a:lnTo>
                  <a:lnTo>
                    <a:pt x="176352" y="124460"/>
                  </a:lnTo>
                  <a:lnTo>
                    <a:pt x="177393" y="124460"/>
                  </a:lnTo>
                  <a:lnTo>
                    <a:pt x="177749" y="123151"/>
                  </a:lnTo>
                  <a:lnTo>
                    <a:pt x="182410" y="124460"/>
                  </a:lnTo>
                  <a:lnTo>
                    <a:pt x="182753" y="124460"/>
                  </a:lnTo>
                  <a:lnTo>
                    <a:pt x="178142" y="120650"/>
                  </a:lnTo>
                  <a:lnTo>
                    <a:pt x="176606" y="119380"/>
                  </a:lnTo>
                  <a:lnTo>
                    <a:pt x="168871" y="113030"/>
                  </a:lnTo>
                  <a:lnTo>
                    <a:pt x="155181" y="101904"/>
                  </a:lnTo>
                  <a:lnTo>
                    <a:pt x="150939" y="104140"/>
                  </a:lnTo>
                  <a:lnTo>
                    <a:pt x="150418" y="105410"/>
                  </a:lnTo>
                  <a:lnTo>
                    <a:pt x="149212" y="106680"/>
                  </a:lnTo>
                  <a:lnTo>
                    <a:pt x="148005" y="111760"/>
                  </a:lnTo>
                  <a:lnTo>
                    <a:pt x="146989" y="108585"/>
                  </a:lnTo>
                  <a:lnTo>
                    <a:pt x="146265" y="108585"/>
                  </a:lnTo>
                  <a:lnTo>
                    <a:pt x="146265" y="120650"/>
                  </a:lnTo>
                  <a:lnTo>
                    <a:pt x="144195" y="120650"/>
                  </a:lnTo>
                  <a:lnTo>
                    <a:pt x="145262" y="119380"/>
                  </a:lnTo>
                  <a:lnTo>
                    <a:pt x="144233" y="118059"/>
                  </a:lnTo>
                  <a:lnTo>
                    <a:pt x="135204" y="120650"/>
                  </a:lnTo>
                  <a:lnTo>
                    <a:pt x="135115" y="121920"/>
                  </a:lnTo>
                  <a:lnTo>
                    <a:pt x="135039" y="123101"/>
                  </a:lnTo>
                  <a:lnTo>
                    <a:pt x="134950" y="124460"/>
                  </a:lnTo>
                  <a:lnTo>
                    <a:pt x="134861" y="125730"/>
                  </a:lnTo>
                  <a:lnTo>
                    <a:pt x="133819" y="125730"/>
                  </a:lnTo>
                  <a:lnTo>
                    <a:pt x="133134" y="124460"/>
                  </a:lnTo>
                  <a:lnTo>
                    <a:pt x="132791" y="124460"/>
                  </a:lnTo>
                  <a:lnTo>
                    <a:pt x="131495" y="123101"/>
                  </a:lnTo>
                  <a:lnTo>
                    <a:pt x="126466" y="123101"/>
                  </a:lnTo>
                  <a:lnTo>
                    <a:pt x="129324" y="125730"/>
                  </a:lnTo>
                  <a:lnTo>
                    <a:pt x="128358" y="126911"/>
                  </a:lnTo>
                  <a:lnTo>
                    <a:pt x="127774" y="126911"/>
                  </a:lnTo>
                  <a:lnTo>
                    <a:pt x="127774" y="137160"/>
                  </a:lnTo>
                  <a:lnTo>
                    <a:pt x="126555" y="137160"/>
                  </a:lnTo>
                  <a:lnTo>
                    <a:pt x="126733" y="135890"/>
                  </a:lnTo>
                  <a:lnTo>
                    <a:pt x="127254" y="135890"/>
                  </a:lnTo>
                  <a:lnTo>
                    <a:pt x="127774" y="137160"/>
                  </a:lnTo>
                  <a:lnTo>
                    <a:pt x="127774" y="126911"/>
                  </a:lnTo>
                  <a:lnTo>
                    <a:pt x="126669" y="126911"/>
                  </a:lnTo>
                  <a:lnTo>
                    <a:pt x="123278" y="129540"/>
                  </a:lnTo>
                  <a:lnTo>
                    <a:pt x="126733" y="130810"/>
                  </a:lnTo>
                  <a:lnTo>
                    <a:pt x="123621" y="130810"/>
                  </a:lnTo>
                  <a:lnTo>
                    <a:pt x="123278" y="130886"/>
                  </a:lnTo>
                  <a:lnTo>
                    <a:pt x="123278" y="135890"/>
                  </a:lnTo>
                  <a:lnTo>
                    <a:pt x="122936" y="137160"/>
                  </a:lnTo>
                  <a:lnTo>
                    <a:pt x="122415" y="138430"/>
                  </a:lnTo>
                  <a:lnTo>
                    <a:pt x="122415" y="171450"/>
                  </a:lnTo>
                  <a:lnTo>
                    <a:pt x="120853" y="171450"/>
                  </a:lnTo>
                  <a:lnTo>
                    <a:pt x="120510" y="170180"/>
                  </a:lnTo>
                  <a:lnTo>
                    <a:pt x="120510" y="169189"/>
                  </a:lnTo>
                  <a:lnTo>
                    <a:pt x="120510" y="168910"/>
                  </a:lnTo>
                  <a:lnTo>
                    <a:pt x="121031" y="168910"/>
                  </a:lnTo>
                  <a:lnTo>
                    <a:pt x="121145" y="169189"/>
                  </a:lnTo>
                  <a:lnTo>
                    <a:pt x="121551" y="170180"/>
                  </a:lnTo>
                  <a:lnTo>
                    <a:pt x="122237" y="170180"/>
                  </a:lnTo>
                  <a:lnTo>
                    <a:pt x="122415" y="171450"/>
                  </a:lnTo>
                  <a:lnTo>
                    <a:pt x="122415" y="138430"/>
                  </a:lnTo>
                  <a:lnTo>
                    <a:pt x="122072" y="139700"/>
                  </a:lnTo>
                  <a:lnTo>
                    <a:pt x="121196" y="139369"/>
                  </a:lnTo>
                  <a:lnTo>
                    <a:pt x="121196" y="142240"/>
                  </a:lnTo>
                  <a:lnTo>
                    <a:pt x="120688" y="143510"/>
                  </a:lnTo>
                  <a:lnTo>
                    <a:pt x="119824" y="146050"/>
                  </a:lnTo>
                  <a:lnTo>
                    <a:pt x="118681" y="145224"/>
                  </a:lnTo>
                  <a:lnTo>
                    <a:pt x="118681" y="146659"/>
                  </a:lnTo>
                  <a:lnTo>
                    <a:pt x="118008" y="147053"/>
                  </a:lnTo>
                  <a:lnTo>
                    <a:pt x="118681" y="146659"/>
                  </a:lnTo>
                  <a:lnTo>
                    <a:pt x="118681" y="145224"/>
                  </a:lnTo>
                  <a:lnTo>
                    <a:pt x="118084" y="144780"/>
                  </a:lnTo>
                  <a:lnTo>
                    <a:pt x="118351" y="143510"/>
                  </a:lnTo>
                  <a:lnTo>
                    <a:pt x="118414" y="143205"/>
                  </a:lnTo>
                  <a:lnTo>
                    <a:pt x="121196" y="142240"/>
                  </a:lnTo>
                  <a:lnTo>
                    <a:pt x="121196" y="139369"/>
                  </a:lnTo>
                  <a:lnTo>
                    <a:pt x="118795" y="138430"/>
                  </a:lnTo>
                  <a:lnTo>
                    <a:pt x="117030" y="140970"/>
                  </a:lnTo>
                  <a:lnTo>
                    <a:pt x="117563" y="143510"/>
                  </a:lnTo>
                  <a:lnTo>
                    <a:pt x="117995" y="143357"/>
                  </a:lnTo>
                  <a:lnTo>
                    <a:pt x="117919" y="143510"/>
                  </a:lnTo>
                  <a:lnTo>
                    <a:pt x="117741" y="143510"/>
                  </a:lnTo>
                  <a:lnTo>
                    <a:pt x="117741" y="168910"/>
                  </a:lnTo>
                  <a:lnTo>
                    <a:pt x="115989" y="168910"/>
                  </a:lnTo>
                  <a:lnTo>
                    <a:pt x="115608" y="168998"/>
                  </a:lnTo>
                  <a:lnTo>
                    <a:pt x="115481" y="169024"/>
                  </a:lnTo>
                  <a:lnTo>
                    <a:pt x="115328" y="169062"/>
                  </a:lnTo>
                  <a:lnTo>
                    <a:pt x="115328" y="181610"/>
                  </a:lnTo>
                  <a:lnTo>
                    <a:pt x="115252" y="182118"/>
                  </a:lnTo>
                  <a:lnTo>
                    <a:pt x="115150" y="182880"/>
                  </a:lnTo>
                  <a:lnTo>
                    <a:pt x="113766" y="185420"/>
                  </a:lnTo>
                  <a:lnTo>
                    <a:pt x="111340" y="185420"/>
                  </a:lnTo>
                  <a:lnTo>
                    <a:pt x="110185" y="181610"/>
                  </a:lnTo>
                  <a:lnTo>
                    <a:pt x="109791" y="180340"/>
                  </a:lnTo>
                  <a:lnTo>
                    <a:pt x="109855" y="180543"/>
                  </a:lnTo>
                  <a:lnTo>
                    <a:pt x="110185" y="181610"/>
                  </a:lnTo>
                  <a:lnTo>
                    <a:pt x="111340" y="181610"/>
                  </a:lnTo>
                  <a:lnTo>
                    <a:pt x="112560" y="180340"/>
                  </a:lnTo>
                  <a:lnTo>
                    <a:pt x="113423" y="179070"/>
                  </a:lnTo>
                  <a:lnTo>
                    <a:pt x="113766" y="179070"/>
                  </a:lnTo>
                  <a:lnTo>
                    <a:pt x="113830" y="178587"/>
                  </a:lnTo>
                  <a:lnTo>
                    <a:pt x="113944" y="177800"/>
                  </a:lnTo>
                  <a:lnTo>
                    <a:pt x="114287" y="177800"/>
                  </a:lnTo>
                  <a:lnTo>
                    <a:pt x="114388" y="178587"/>
                  </a:lnTo>
                  <a:lnTo>
                    <a:pt x="114465" y="179070"/>
                  </a:lnTo>
                  <a:lnTo>
                    <a:pt x="113766" y="179070"/>
                  </a:lnTo>
                  <a:lnTo>
                    <a:pt x="115328" y="181610"/>
                  </a:lnTo>
                  <a:lnTo>
                    <a:pt x="115328" y="169062"/>
                  </a:lnTo>
                  <a:lnTo>
                    <a:pt x="112598" y="169659"/>
                  </a:lnTo>
                  <a:lnTo>
                    <a:pt x="112598" y="176466"/>
                  </a:lnTo>
                  <a:lnTo>
                    <a:pt x="111518" y="177800"/>
                  </a:lnTo>
                  <a:lnTo>
                    <a:pt x="110312" y="176466"/>
                  </a:lnTo>
                  <a:lnTo>
                    <a:pt x="110490" y="176466"/>
                  </a:lnTo>
                  <a:lnTo>
                    <a:pt x="111340" y="175260"/>
                  </a:lnTo>
                  <a:lnTo>
                    <a:pt x="111848" y="176466"/>
                  </a:lnTo>
                  <a:lnTo>
                    <a:pt x="112598" y="176466"/>
                  </a:lnTo>
                  <a:lnTo>
                    <a:pt x="112598" y="169659"/>
                  </a:lnTo>
                  <a:lnTo>
                    <a:pt x="110134" y="170180"/>
                  </a:lnTo>
                  <a:lnTo>
                    <a:pt x="110045" y="171450"/>
                  </a:lnTo>
                  <a:lnTo>
                    <a:pt x="109969" y="172720"/>
                  </a:lnTo>
                  <a:lnTo>
                    <a:pt x="109880" y="173990"/>
                  </a:lnTo>
                  <a:lnTo>
                    <a:pt x="109791" y="175260"/>
                  </a:lnTo>
                  <a:lnTo>
                    <a:pt x="109067" y="175120"/>
                  </a:lnTo>
                  <a:lnTo>
                    <a:pt x="109067" y="182118"/>
                  </a:lnTo>
                  <a:lnTo>
                    <a:pt x="107721" y="185420"/>
                  </a:lnTo>
                  <a:lnTo>
                    <a:pt x="107543" y="185420"/>
                  </a:lnTo>
                  <a:lnTo>
                    <a:pt x="107200" y="186690"/>
                  </a:lnTo>
                  <a:lnTo>
                    <a:pt x="106337" y="186690"/>
                  </a:lnTo>
                  <a:lnTo>
                    <a:pt x="105638" y="185420"/>
                  </a:lnTo>
                  <a:lnTo>
                    <a:pt x="104432" y="185420"/>
                  </a:lnTo>
                  <a:lnTo>
                    <a:pt x="106159" y="184150"/>
                  </a:lnTo>
                  <a:lnTo>
                    <a:pt x="107721" y="182880"/>
                  </a:lnTo>
                  <a:lnTo>
                    <a:pt x="109067" y="182118"/>
                  </a:lnTo>
                  <a:lnTo>
                    <a:pt x="109067" y="175120"/>
                  </a:lnTo>
                  <a:lnTo>
                    <a:pt x="103390" y="173990"/>
                  </a:lnTo>
                  <a:lnTo>
                    <a:pt x="103911" y="172720"/>
                  </a:lnTo>
                  <a:lnTo>
                    <a:pt x="102184" y="171450"/>
                  </a:lnTo>
                  <a:lnTo>
                    <a:pt x="102158" y="218401"/>
                  </a:lnTo>
                  <a:lnTo>
                    <a:pt x="100799" y="217170"/>
                  </a:lnTo>
                  <a:lnTo>
                    <a:pt x="101498" y="217170"/>
                  </a:lnTo>
                  <a:lnTo>
                    <a:pt x="102158" y="218401"/>
                  </a:lnTo>
                  <a:lnTo>
                    <a:pt x="102158" y="171424"/>
                  </a:lnTo>
                  <a:lnTo>
                    <a:pt x="101320" y="170180"/>
                  </a:lnTo>
                  <a:lnTo>
                    <a:pt x="107200" y="167640"/>
                  </a:lnTo>
                  <a:lnTo>
                    <a:pt x="106464" y="167144"/>
                  </a:lnTo>
                  <a:lnTo>
                    <a:pt x="113703" y="166293"/>
                  </a:lnTo>
                  <a:lnTo>
                    <a:pt x="112979" y="166293"/>
                  </a:lnTo>
                  <a:lnTo>
                    <a:pt x="109791" y="163830"/>
                  </a:lnTo>
                  <a:lnTo>
                    <a:pt x="114109" y="163830"/>
                  </a:lnTo>
                  <a:lnTo>
                    <a:pt x="112382" y="165100"/>
                  </a:lnTo>
                  <a:lnTo>
                    <a:pt x="115481" y="166293"/>
                  </a:lnTo>
                  <a:lnTo>
                    <a:pt x="115671" y="166293"/>
                  </a:lnTo>
                  <a:lnTo>
                    <a:pt x="115582" y="167640"/>
                  </a:lnTo>
                  <a:lnTo>
                    <a:pt x="115493" y="168910"/>
                  </a:lnTo>
                  <a:lnTo>
                    <a:pt x="115658" y="168910"/>
                  </a:lnTo>
                  <a:lnTo>
                    <a:pt x="116535" y="167640"/>
                  </a:lnTo>
                  <a:lnTo>
                    <a:pt x="117221" y="167640"/>
                  </a:lnTo>
                  <a:lnTo>
                    <a:pt x="117741" y="168910"/>
                  </a:lnTo>
                  <a:lnTo>
                    <a:pt x="117741" y="143510"/>
                  </a:lnTo>
                  <a:lnTo>
                    <a:pt x="117563" y="143510"/>
                  </a:lnTo>
                  <a:lnTo>
                    <a:pt x="117259" y="143510"/>
                  </a:lnTo>
                  <a:lnTo>
                    <a:pt x="117259" y="147548"/>
                  </a:lnTo>
                  <a:lnTo>
                    <a:pt x="116865" y="148348"/>
                  </a:lnTo>
                  <a:lnTo>
                    <a:pt x="116700" y="148590"/>
                  </a:lnTo>
                  <a:lnTo>
                    <a:pt x="116497" y="148780"/>
                  </a:lnTo>
                  <a:lnTo>
                    <a:pt x="115900" y="149758"/>
                  </a:lnTo>
                  <a:lnTo>
                    <a:pt x="114808" y="151130"/>
                  </a:lnTo>
                  <a:lnTo>
                    <a:pt x="113334" y="151130"/>
                  </a:lnTo>
                  <a:lnTo>
                    <a:pt x="113334" y="163195"/>
                  </a:lnTo>
                  <a:lnTo>
                    <a:pt x="109969" y="161290"/>
                  </a:lnTo>
                  <a:lnTo>
                    <a:pt x="112725" y="160020"/>
                  </a:lnTo>
                  <a:lnTo>
                    <a:pt x="112382" y="161290"/>
                  </a:lnTo>
                  <a:lnTo>
                    <a:pt x="112560" y="162560"/>
                  </a:lnTo>
                  <a:lnTo>
                    <a:pt x="113334" y="163195"/>
                  </a:lnTo>
                  <a:lnTo>
                    <a:pt x="113334" y="151130"/>
                  </a:lnTo>
                  <a:lnTo>
                    <a:pt x="112725" y="151130"/>
                  </a:lnTo>
                  <a:lnTo>
                    <a:pt x="112725" y="152400"/>
                  </a:lnTo>
                  <a:lnTo>
                    <a:pt x="111696" y="153670"/>
                  </a:lnTo>
                  <a:lnTo>
                    <a:pt x="109270" y="154940"/>
                  </a:lnTo>
                  <a:lnTo>
                    <a:pt x="110363" y="156083"/>
                  </a:lnTo>
                  <a:lnTo>
                    <a:pt x="108458" y="156083"/>
                  </a:lnTo>
                  <a:lnTo>
                    <a:pt x="108229" y="156641"/>
                  </a:lnTo>
                  <a:lnTo>
                    <a:pt x="108229" y="163830"/>
                  </a:lnTo>
                  <a:lnTo>
                    <a:pt x="104813" y="166039"/>
                  </a:lnTo>
                  <a:lnTo>
                    <a:pt x="103390" y="165100"/>
                  </a:lnTo>
                  <a:lnTo>
                    <a:pt x="100977" y="164122"/>
                  </a:lnTo>
                  <a:lnTo>
                    <a:pt x="100977" y="175260"/>
                  </a:lnTo>
                  <a:lnTo>
                    <a:pt x="100647" y="176466"/>
                  </a:lnTo>
                  <a:lnTo>
                    <a:pt x="98983" y="176466"/>
                  </a:lnTo>
                  <a:lnTo>
                    <a:pt x="100977" y="175260"/>
                  </a:lnTo>
                  <a:lnTo>
                    <a:pt x="100977" y="164122"/>
                  </a:lnTo>
                  <a:lnTo>
                    <a:pt x="100279" y="163830"/>
                  </a:lnTo>
                  <a:lnTo>
                    <a:pt x="102184" y="162560"/>
                  </a:lnTo>
                  <a:lnTo>
                    <a:pt x="104952" y="162560"/>
                  </a:lnTo>
                  <a:lnTo>
                    <a:pt x="107543" y="158737"/>
                  </a:lnTo>
                  <a:lnTo>
                    <a:pt x="107365" y="160020"/>
                  </a:lnTo>
                  <a:lnTo>
                    <a:pt x="107886" y="162560"/>
                  </a:lnTo>
                  <a:lnTo>
                    <a:pt x="108229" y="163830"/>
                  </a:lnTo>
                  <a:lnTo>
                    <a:pt x="108229" y="156641"/>
                  </a:lnTo>
                  <a:lnTo>
                    <a:pt x="107886" y="157480"/>
                  </a:lnTo>
                  <a:lnTo>
                    <a:pt x="107696" y="156083"/>
                  </a:lnTo>
                  <a:lnTo>
                    <a:pt x="107556" y="155917"/>
                  </a:lnTo>
                  <a:lnTo>
                    <a:pt x="107835" y="156083"/>
                  </a:lnTo>
                  <a:lnTo>
                    <a:pt x="108140" y="156083"/>
                  </a:lnTo>
                  <a:lnTo>
                    <a:pt x="108229" y="155917"/>
                  </a:lnTo>
                  <a:lnTo>
                    <a:pt x="109613" y="153670"/>
                  </a:lnTo>
                  <a:lnTo>
                    <a:pt x="111696" y="152400"/>
                  </a:lnTo>
                  <a:lnTo>
                    <a:pt x="112725" y="152400"/>
                  </a:lnTo>
                  <a:lnTo>
                    <a:pt x="112725" y="151130"/>
                  </a:lnTo>
                  <a:lnTo>
                    <a:pt x="112839" y="150736"/>
                  </a:lnTo>
                  <a:lnTo>
                    <a:pt x="113106" y="149758"/>
                  </a:lnTo>
                  <a:lnTo>
                    <a:pt x="113944" y="149758"/>
                  </a:lnTo>
                  <a:lnTo>
                    <a:pt x="113944" y="148590"/>
                  </a:lnTo>
                  <a:lnTo>
                    <a:pt x="116624" y="148590"/>
                  </a:lnTo>
                  <a:lnTo>
                    <a:pt x="117259" y="147548"/>
                  </a:lnTo>
                  <a:lnTo>
                    <a:pt x="117259" y="143510"/>
                  </a:lnTo>
                  <a:lnTo>
                    <a:pt x="114198" y="142240"/>
                  </a:lnTo>
                  <a:lnTo>
                    <a:pt x="113766" y="142062"/>
                  </a:lnTo>
                  <a:lnTo>
                    <a:pt x="113766" y="148590"/>
                  </a:lnTo>
                  <a:lnTo>
                    <a:pt x="112801" y="149758"/>
                  </a:lnTo>
                  <a:lnTo>
                    <a:pt x="112585" y="149758"/>
                  </a:lnTo>
                  <a:lnTo>
                    <a:pt x="112623" y="149606"/>
                  </a:lnTo>
                  <a:lnTo>
                    <a:pt x="112903" y="148590"/>
                  </a:lnTo>
                  <a:lnTo>
                    <a:pt x="113766" y="148590"/>
                  </a:lnTo>
                  <a:lnTo>
                    <a:pt x="113766" y="142062"/>
                  </a:lnTo>
                  <a:lnTo>
                    <a:pt x="111518" y="141122"/>
                  </a:lnTo>
                  <a:lnTo>
                    <a:pt x="111518" y="142240"/>
                  </a:lnTo>
                  <a:lnTo>
                    <a:pt x="111340" y="143510"/>
                  </a:lnTo>
                  <a:lnTo>
                    <a:pt x="111175" y="143510"/>
                  </a:lnTo>
                  <a:lnTo>
                    <a:pt x="111175" y="142240"/>
                  </a:lnTo>
                  <a:lnTo>
                    <a:pt x="111518" y="142240"/>
                  </a:lnTo>
                  <a:lnTo>
                    <a:pt x="111518" y="141122"/>
                  </a:lnTo>
                  <a:lnTo>
                    <a:pt x="111175" y="140970"/>
                  </a:lnTo>
                  <a:lnTo>
                    <a:pt x="116357" y="138430"/>
                  </a:lnTo>
                  <a:lnTo>
                    <a:pt x="118948" y="137160"/>
                  </a:lnTo>
                  <a:lnTo>
                    <a:pt x="121894" y="135890"/>
                  </a:lnTo>
                  <a:lnTo>
                    <a:pt x="123278" y="135890"/>
                  </a:lnTo>
                  <a:lnTo>
                    <a:pt x="123278" y="130886"/>
                  </a:lnTo>
                  <a:lnTo>
                    <a:pt x="117576" y="132080"/>
                  </a:lnTo>
                  <a:lnTo>
                    <a:pt x="115493" y="133350"/>
                  </a:lnTo>
                  <a:lnTo>
                    <a:pt x="114465" y="133350"/>
                  </a:lnTo>
                  <a:lnTo>
                    <a:pt x="114465" y="134620"/>
                  </a:lnTo>
                  <a:lnTo>
                    <a:pt x="113423" y="135890"/>
                  </a:lnTo>
                  <a:lnTo>
                    <a:pt x="111175" y="133350"/>
                  </a:lnTo>
                  <a:lnTo>
                    <a:pt x="108750" y="134620"/>
                  </a:lnTo>
                  <a:lnTo>
                    <a:pt x="106337" y="134620"/>
                  </a:lnTo>
                  <a:lnTo>
                    <a:pt x="106502" y="133350"/>
                  </a:lnTo>
                  <a:lnTo>
                    <a:pt x="107022" y="132080"/>
                  </a:lnTo>
                  <a:lnTo>
                    <a:pt x="107543" y="130810"/>
                  </a:lnTo>
                  <a:lnTo>
                    <a:pt x="108750" y="130810"/>
                  </a:lnTo>
                  <a:lnTo>
                    <a:pt x="110312" y="132080"/>
                  </a:lnTo>
                  <a:lnTo>
                    <a:pt x="117576" y="132080"/>
                  </a:lnTo>
                  <a:lnTo>
                    <a:pt x="118948" y="129540"/>
                  </a:lnTo>
                  <a:lnTo>
                    <a:pt x="119989" y="129540"/>
                  </a:lnTo>
                  <a:lnTo>
                    <a:pt x="119646" y="130810"/>
                  </a:lnTo>
                  <a:lnTo>
                    <a:pt x="123037" y="130810"/>
                  </a:lnTo>
                  <a:lnTo>
                    <a:pt x="121894" y="129540"/>
                  </a:lnTo>
                  <a:lnTo>
                    <a:pt x="122237" y="128270"/>
                  </a:lnTo>
                  <a:lnTo>
                    <a:pt x="122135" y="127635"/>
                  </a:lnTo>
                  <a:lnTo>
                    <a:pt x="122008" y="126911"/>
                  </a:lnTo>
                  <a:lnTo>
                    <a:pt x="121361" y="123101"/>
                  </a:lnTo>
                  <a:lnTo>
                    <a:pt x="121132" y="123101"/>
                  </a:lnTo>
                  <a:lnTo>
                    <a:pt x="119126" y="120650"/>
                  </a:lnTo>
                  <a:lnTo>
                    <a:pt x="118084" y="119380"/>
                  </a:lnTo>
                  <a:lnTo>
                    <a:pt x="125183" y="121920"/>
                  </a:lnTo>
                  <a:lnTo>
                    <a:pt x="123621" y="120650"/>
                  </a:lnTo>
                  <a:lnTo>
                    <a:pt x="126390" y="120650"/>
                  </a:lnTo>
                  <a:lnTo>
                    <a:pt x="133819" y="121920"/>
                  </a:lnTo>
                  <a:lnTo>
                    <a:pt x="133908" y="120650"/>
                  </a:lnTo>
                  <a:lnTo>
                    <a:pt x="133997" y="119380"/>
                  </a:lnTo>
                  <a:lnTo>
                    <a:pt x="139014" y="119380"/>
                  </a:lnTo>
                  <a:lnTo>
                    <a:pt x="140119" y="118465"/>
                  </a:lnTo>
                  <a:lnTo>
                    <a:pt x="140589" y="118059"/>
                  </a:lnTo>
                  <a:lnTo>
                    <a:pt x="141084" y="116840"/>
                  </a:lnTo>
                  <a:lnTo>
                    <a:pt x="141605" y="115570"/>
                  </a:lnTo>
                  <a:lnTo>
                    <a:pt x="141262" y="114300"/>
                  </a:lnTo>
                  <a:lnTo>
                    <a:pt x="144233" y="118059"/>
                  </a:lnTo>
                  <a:lnTo>
                    <a:pt x="144551" y="118465"/>
                  </a:lnTo>
                  <a:lnTo>
                    <a:pt x="145376" y="119380"/>
                  </a:lnTo>
                  <a:lnTo>
                    <a:pt x="146265" y="120650"/>
                  </a:lnTo>
                  <a:lnTo>
                    <a:pt x="146265" y="108585"/>
                  </a:lnTo>
                  <a:lnTo>
                    <a:pt x="140741" y="108585"/>
                  </a:lnTo>
                  <a:lnTo>
                    <a:pt x="140741" y="111760"/>
                  </a:lnTo>
                  <a:lnTo>
                    <a:pt x="140563" y="113030"/>
                  </a:lnTo>
                  <a:lnTo>
                    <a:pt x="140741" y="114300"/>
                  </a:lnTo>
                  <a:lnTo>
                    <a:pt x="140398" y="113030"/>
                  </a:lnTo>
                  <a:lnTo>
                    <a:pt x="135547" y="113030"/>
                  </a:lnTo>
                  <a:lnTo>
                    <a:pt x="136245" y="111760"/>
                  </a:lnTo>
                  <a:lnTo>
                    <a:pt x="140741" y="111760"/>
                  </a:lnTo>
                  <a:lnTo>
                    <a:pt x="140741" y="108585"/>
                  </a:lnTo>
                  <a:lnTo>
                    <a:pt x="125958" y="108585"/>
                  </a:lnTo>
                  <a:lnTo>
                    <a:pt x="127076" y="109220"/>
                  </a:lnTo>
                  <a:lnTo>
                    <a:pt x="126212" y="109220"/>
                  </a:lnTo>
                  <a:lnTo>
                    <a:pt x="125958" y="108585"/>
                  </a:lnTo>
                  <a:lnTo>
                    <a:pt x="124828" y="107950"/>
                  </a:lnTo>
                  <a:lnTo>
                    <a:pt x="122415" y="107950"/>
                  </a:lnTo>
                  <a:lnTo>
                    <a:pt x="121373" y="106680"/>
                  </a:lnTo>
                  <a:lnTo>
                    <a:pt x="121373" y="114300"/>
                  </a:lnTo>
                  <a:lnTo>
                    <a:pt x="121196" y="115570"/>
                  </a:lnTo>
                  <a:lnTo>
                    <a:pt x="119303" y="114300"/>
                  </a:lnTo>
                  <a:lnTo>
                    <a:pt x="121373" y="114300"/>
                  </a:lnTo>
                  <a:lnTo>
                    <a:pt x="121373" y="106680"/>
                  </a:lnTo>
                  <a:lnTo>
                    <a:pt x="123444" y="102870"/>
                  </a:lnTo>
                  <a:lnTo>
                    <a:pt x="125526" y="104140"/>
                  </a:lnTo>
                  <a:lnTo>
                    <a:pt x="125437" y="105410"/>
                  </a:lnTo>
                  <a:lnTo>
                    <a:pt x="125349" y="106680"/>
                  </a:lnTo>
                  <a:lnTo>
                    <a:pt x="124828" y="107950"/>
                  </a:lnTo>
                  <a:lnTo>
                    <a:pt x="125691" y="107950"/>
                  </a:lnTo>
                  <a:lnTo>
                    <a:pt x="146786" y="107950"/>
                  </a:lnTo>
                  <a:lnTo>
                    <a:pt x="147307" y="106680"/>
                  </a:lnTo>
                  <a:lnTo>
                    <a:pt x="147828" y="106680"/>
                  </a:lnTo>
                  <a:lnTo>
                    <a:pt x="147485" y="105410"/>
                  </a:lnTo>
                  <a:lnTo>
                    <a:pt x="148513" y="104140"/>
                  </a:lnTo>
                  <a:lnTo>
                    <a:pt x="151460" y="102870"/>
                  </a:lnTo>
                  <a:lnTo>
                    <a:pt x="151625" y="101600"/>
                  </a:lnTo>
                  <a:lnTo>
                    <a:pt x="154787" y="101600"/>
                  </a:lnTo>
                  <a:lnTo>
                    <a:pt x="151625" y="99060"/>
                  </a:lnTo>
                  <a:lnTo>
                    <a:pt x="150761" y="99060"/>
                  </a:lnTo>
                  <a:lnTo>
                    <a:pt x="149212" y="95250"/>
                  </a:lnTo>
                  <a:lnTo>
                    <a:pt x="143510" y="99060"/>
                  </a:lnTo>
                  <a:lnTo>
                    <a:pt x="143421" y="100330"/>
                  </a:lnTo>
                  <a:lnTo>
                    <a:pt x="143332" y="101600"/>
                  </a:lnTo>
                  <a:lnTo>
                    <a:pt x="141770" y="101600"/>
                  </a:lnTo>
                  <a:lnTo>
                    <a:pt x="141605" y="100330"/>
                  </a:lnTo>
                  <a:lnTo>
                    <a:pt x="141516" y="100012"/>
                  </a:lnTo>
                  <a:lnTo>
                    <a:pt x="141122" y="98564"/>
                  </a:lnTo>
                  <a:lnTo>
                    <a:pt x="142125" y="99060"/>
                  </a:lnTo>
                  <a:lnTo>
                    <a:pt x="145059" y="97790"/>
                  </a:lnTo>
                  <a:lnTo>
                    <a:pt x="145402" y="96520"/>
                  </a:lnTo>
                  <a:lnTo>
                    <a:pt x="145757" y="95250"/>
                  </a:lnTo>
                  <a:lnTo>
                    <a:pt x="140982" y="91440"/>
                  </a:lnTo>
                  <a:lnTo>
                    <a:pt x="136067" y="87541"/>
                  </a:lnTo>
                  <a:lnTo>
                    <a:pt x="136067" y="95250"/>
                  </a:lnTo>
                  <a:lnTo>
                    <a:pt x="130022" y="96520"/>
                  </a:lnTo>
                  <a:lnTo>
                    <a:pt x="127254" y="95250"/>
                  </a:lnTo>
                  <a:lnTo>
                    <a:pt x="128460" y="93980"/>
                  </a:lnTo>
                  <a:lnTo>
                    <a:pt x="129679" y="93980"/>
                  </a:lnTo>
                  <a:lnTo>
                    <a:pt x="130543" y="95250"/>
                  </a:lnTo>
                  <a:lnTo>
                    <a:pt x="131914" y="95250"/>
                  </a:lnTo>
                  <a:lnTo>
                    <a:pt x="132270" y="93980"/>
                  </a:lnTo>
                  <a:lnTo>
                    <a:pt x="133299" y="92710"/>
                  </a:lnTo>
                  <a:lnTo>
                    <a:pt x="134162" y="91440"/>
                  </a:lnTo>
                  <a:lnTo>
                    <a:pt x="136067" y="95250"/>
                  </a:lnTo>
                  <a:lnTo>
                    <a:pt x="136067" y="87541"/>
                  </a:lnTo>
                  <a:lnTo>
                    <a:pt x="129781" y="82550"/>
                  </a:lnTo>
                  <a:lnTo>
                    <a:pt x="129324" y="82270"/>
                  </a:lnTo>
                  <a:lnTo>
                    <a:pt x="129324" y="86360"/>
                  </a:lnTo>
                  <a:lnTo>
                    <a:pt x="129082" y="86461"/>
                  </a:lnTo>
                  <a:lnTo>
                    <a:pt x="128638" y="86271"/>
                  </a:lnTo>
                  <a:lnTo>
                    <a:pt x="127774" y="86093"/>
                  </a:lnTo>
                  <a:lnTo>
                    <a:pt x="127596" y="85991"/>
                  </a:lnTo>
                  <a:lnTo>
                    <a:pt x="127596" y="91440"/>
                  </a:lnTo>
                  <a:lnTo>
                    <a:pt x="125869" y="92710"/>
                  </a:lnTo>
                  <a:lnTo>
                    <a:pt x="127165" y="93662"/>
                  </a:lnTo>
                  <a:lnTo>
                    <a:pt x="123278" y="92710"/>
                  </a:lnTo>
                  <a:lnTo>
                    <a:pt x="125526" y="91440"/>
                  </a:lnTo>
                  <a:lnTo>
                    <a:pt x="127596" y="91440"/>
                  </a:lnTo>
                  <a:lnTo>
                    <a:pt x="127596" y="85991"/>
                  </a:lnTo>
                  <a:lnTo>
                    <a:pt x="126911" y="85572"/>
                  </a:lnTo>
                  <a:lnTo>
                    <a:pt x="125691" y="85051"/>
                  </a:lnTo>
                  <a:lnTo>
                    <a:pt x="125006" y="84569"/>
                  </a:lnTo>
                  <a:lnTo>
                    <a:pt x="125006" y="87325"/>
                  </a:lnTo>
                  <a:lnTo>
                    <a:pt x="124802" y="86969"/>
                  </a:lnTo>
                  <a:lnTo>
                    <a:pt x="125006" y="87325"/>
                  </a:lnTo>
                  <a:lnTo>
                    <a:pt x="125006" y="84569"/>
                  </a:lnTo>
                  <a:lnTo>
                    <a:pt x="124485" y="84188"/>
                  </a:lnTo>
                  <a:lnTo>
                    <a:pt x="123278" y="83159"/>
                  </a:lnTo>
                  <a:lnTo>
                    <a:pt x="123101" y="83337"/>
                  </a:lnTo>
                  <a:lnTo>
                    <a:pt x="123101" y="84188"/>
                  </a:lnTo>
                  <a:lnTo>
                    <a:pt x="122415" y="84023"/>
                  </a:lnTo>
                  <a:lnTo>
                    <a:pt x="121716" y="84543"/>
                  </a:lnTo>
                  <a:lnTo>
                    <a:pt x="120370" y="85140"/>
                  </a:lnTo>
                  <a:lnTo>
                    <a:pt x="120853" y="83820"/>
                  </a:lnTo>
                  <a:lnTo>
                    <a:pt x="122847" y="83820"/>
                  </a:lnTo>
                  <a:lnTo>
                    <a:pt x="123101" y="84188"/>
                  </a:lnTo>
                  <a:lnTo>
                    <a:pt x="123101" y="83337"/>
                  </a:lnTo>
                  <a:lnTo>
                    <a:pt x="122859" y="83566"/>
                  </a:lnTo>
                  <a:lnTo>
                    <a:pt x="122580" y="82550"/>
                  </a:lnTo>
                  <a:lnTo>
                    <a:pt x="123101" y="82550"/>
                  </a:lnTo>
                  <a:lnTo>
                    <a:pt x="124485" y="83820"/>
                  </a:lnTo>
                  <a:lnTo>
                    <a:pt x="125691" y="83820"/>
                  </a:lnTo>
                  <a:lnTo>
                    <a:pt x="127774" y="85090"/>
                  </a:lnTo>
                  <a:lnTo>
                    <a:pt x="128460" y="85090"/>
                  </a:lnTo>
                  <a:lnTo>
                    <a:pt x="129324" y="86360"/>
                  </a:lnTo>
                  <a:lnTo>
                    <a:pt x="129324" y="82270"/>
                  </a:lnTo>
                  <a:lnTo>
                    <a:pt x="127749" y="81280"/>
                  </a:lnTo>
                  <a:lnTo>
                    <a:pt x="121653" y="77470"/>
                  </a:lnTo>
                  <a:lnTo>
                    <a:pt x="116357" y="73393"/>
                  </a:lnTo>
                  <a:lnTo>
                    <a:pt x="116357" y="102870"/>
                  </a:lnTo>
                  <a:lnTo>
                    <a:pt x="115671" y="102400"/>
                  </a:lnTo>
                  <a:lnTo>
                    <a:pt x="115671" y="106680"/>
                  </a:lnTo>
                  <a:lnTo>
                    <a:pt x="115671" y="107950"/>
                  </a:lnTo>
                  <a:lnTo>
                    <a:pt x="114973" y="109220"/>
                  </a:lnTo>
                  <a:lnTo>
                    <a:pt x="113588" y="108496"/>
                  </a:lnTo>
                  <a:lnTo>
                    <a:pt x="113588" y="115570"/>
                  </a:lnTo>
                  <a:lnTo>
                    <a:pt x="113588" y="121920"/>
                  </a:lnTo>
                  <a:lnTo>
                    <a:pt x="111379" y="126911"/>
                  </a:lnTo>
                  <a:lnTo>
                    <a:pt x="110566" y="127635"/>
                  </a:lnTo>
                  <a:lnTo>
                    <a:pt x="109791" y="128270"/>
                  </a:lnTo>
                  <a:lnTo>
                    <a:pt x="108877" y="126911"/>
                  </a:lnTo>
                  <a:lnTo>
                    <a:pt x="107708" y="126911"/>
                  </a:lnTo>
                  <a:lnTo>
                    <a:pt x="110134" y="125730"/>
                  </a:lnTo>
                  <a:lnTo>
                    <a:pt x="110998" y="125730"/>
                  </a:lnTo>
                  <a:lnTo>
                    <a:pt x="112966" y="123101"/>
                  </a:lnTo>
                  <a:lnTo>
                    <a:pt x="112852" y="122758"/>
                  </a:lnTo>
                  <a:lnTo>
                    <a:pt x="112560" y="121920"/>
                  </a:lnTo>
                  <a:lnTo>
                    <a:pt x="113588" y="121920"/>
                  </a:lnTo>
                  <a:lnTo>
                    <a:pt x="113588" y="115570"/>
                  </a:lnTo>
                  <a:lnTo>
                    <a:pt x="113245" y="116205"/>
                  </a:lnTo>
                  <a:lnTo>
                    <a:pt x="113245" y="120650"/>
                  </a:lnTo>
                  <a:lnTo>
                    <a:pt x="112560" y="119380"/>
                  </a:lnTo>
                  <a:lnTo>
                    <a:pt x="111175" y="119380"/>
                  </a:lnTo>
                  <a:lnTo>
                    <a:pt x="112661" y="118465"/>
                  </a:lnTo>
                  <a:lnTo>
                    <a:pt x="112903" y="119380"/>
                  </a:lnTo>
                  <a:lnTo>
                    <a:pt x="113080" y="119380"/>
                  </a:lnTo>
                  <a:lnTo>
                    <a:pt x="113245" y="120650"/>
                  </a:lnTo>
                  <a:lnTo>
                    <a:pt x="113245" y="116205"/>
                  </a:lnTo>
                  <a:lnTo>
                    <a:pt x="112903" y="116840"/>
                  </a:lnTo>
                  <a:lnTo>
                    <a:pt x="110998" y="116840"/>
                  </a:lnTo>
                  <a:lnTo>
                    <a:pt x="110998" y="119380"/>
                  </a:lnTo>
                  <a:lnTo>
                    <a:pt x="110998" y="120650"/>
                  </a:lnTo>
                  <a:lnTo>
                    <a:pt x="110832" y="121920"/>
                  </a:lnTo>
                  <a:lnTo>
                    <a:pt x="108750" y="121920"/>
                  </a:lnTo>
                  <a:lnTo>
                    <a:pt x="108927" y="120650"/>
                  </a:lnTo>
                  <a:lnTo>
                    <a:pt x="108927" y="119380"/>
                  </a:lnTo>
                  <a:lnTo>
                    <a:pt x="109791" y="119380"/>
                  </a:lnTo>
                  <a:lnTo>
                    <a:pt x="109613" y="120650"/>
                  </a:lnTo>
                  <a:lnTo>
                    <a:pt x="110998" y="119380"/>
                  </a:lnTo>
                  <a:lnTo>
                    <a:pt x="110998" y="116840"/>
                  </a:lnTo>
                  <a:lnTo>
                    <a:pt x="108750" y="116840"/>
                  </a:lnTo>
                  <a:lnTo>
                    <a:pt x="108229" y="115570"/>
                  </a:lnTo>
                  <a:lnTo>
                    <a:pt x="107721" y="114300"/>
                  </a:lnTo>
                  <a:lnTo>
                    <a:pt x="112217" y="114300"/>
                  </a:lnTo>
                  <a:lnTo>
                    <a:pt x="113588" y="115570"/>
                  </a:lnTo>
                  <a:lnTo>
                    <a:pt x="113588" y="108496"/>
                  </a:lnTo>
                  <a:lnTo>
                    <a:pt x="112560" y="107950"/>
                  </a:lnTo>
                  <a:lnTo>
                    <a:pt x="110998" y="107950"/>
                  </a:lnTo>
                  <a:lnTo>
                    <a:pt x="110312" y="106680"/>
                  </a:lnTo>
                  <a:lnTo>
                    <a:pt x="109448" y="106680"/>
                  </a:lnTo>
                  <a:lnTo>
                    <a:pt x="109054" y="104495"/>
                  </a:lnTo>
                  <a:lnTo>
                    <a:pt x="110832" y="106680"/>
                  </a:lnTo>
                  <a:lnTo>
                    <a:pt x="115671" y="106680"/>
                  </a:lnTo>
                  <a:lnTo>
                    <a:pt x="115671" y="102400"/>
                  </a:lnTo>
                  <a:lnTo>
                    <a:pt x="112725" y="100330"/>
                  </a:lnTo>
                  <a:lnTo>
                    <a:pt x="112382" y="100330"/>
                  </a:lnTo>
                  <a:lnTo>
                    <a:pt x="110832" y="99060"/>
                  </a:lnTo>
                  <a:lnTo>
                    <a:pt x="112039" y="99060"/>
                  </a:lnTo>
                  <a:lnTo>
                    <a:pt x="113944" y="97790"/>
                  </a:lnTo>
                  <a:lnTo>
                    <a:pt x="116357" y="102870"/>
                  </a:lnTo>
                  <a:lnTo>
                    <a:pt x="116357" y="73393"/>
                  </a:lnTo>
                  <a:lnTo>
                    <a:pt x="115836" y="72986"/>
                  </a:lnTo>
                  <a:lnTo>
                    <a:pt x="115836" y="76200"/>
                  </a:lnTo>
                  <a:lnTo>
                    <a:pt x="115468" y="77101"/>
                  </a:lnTo>
                  <a:lnTo>
                    <a:pt x="115150" y="77000"/>
                  </a:lnTo>
                  <a:lnTo>
                    <a:pt x="115150" y="80010"/>
                  </a:lnTo>
                  <a:lnTo>
                    <a:pt x="114058" y="80010"/>
                  </a:lnTo>
                  <a:lnTo>
                    <a:pt x="113423" y="79692"/>
                  </a:lnTo>
                  <a:lnTo>
                    <a:pt x="114109" y="79260"/>
                  </a:lnTo>
                  <a:lnTo>
                    <a:pt x="115150" y="80010"/>
                  </a:lnTo>
                  <a:lnTo>
                    <a:pt x="115150" y="77000"/>
                  </a:lnTo>
                  <a:lnTo>
                    <a:pt x="114973" y="76936"/>
                  </a:lnTo>
                  <a:lnTo>
                    <a:pt x="114630" y="76581"/>
                  </a:lnTo>
                  <a:lnTo>
                    <a:pt x="113944" y="78308"/>
                  </a:lnTo>
                  <a:lnTo>
                    <a:pt x="112217" y="77444"/>
                  </a:lnTo>
                  <a:lnTo>
                    <a:pt x="111696" y="76581"/>
                  </a:lnTo>
                  <a:lnTo>
                    <a:pt x="111569" y="76669"/>
                  </a:lnTo>
                  <a:lnTo>
                    <a:pt x="111569" y="82638"/>
                  </a:lnTo>
                  <a:lnTo>
                    <a:pt x="109969" y="83820"/>
                  </a:lnTo>
                  <a:lnTo>
                    <a:pt x="111163" y="82638"/>
                  </a:lnTo>
                  <a:lnTo>
                    <a:pt x="111569" y="82638"/>
                  </a:lnTo>
                  <a:lnTo>
                    <a:pt x="111569" y="76669"/>
                  </a:lnTo>
                  <a:lnTo>
                    <a:pt x="109448" y="78143"/>
                  </a:lnTo>
                  <a:lnTo>
                    <a:pt x="108978" y="78765"/>
                  </a:lnTo>
                  <a:lnTo>
                    <a:pt x="108978" y="104140"/>
                  </a:lnTo>
                  <a:lnTo>
                    <a:pt x="108750" y="102870"/>
                  </a:lnTo>
                  <a:lnTo>
                    <a:pt x="108851" y="103403"/>
                  </a:lnTo>
                  <a:lnTo>
                    <a:pt x="108978" y="104140"/>
                  </a:lnTo>
                  <a:lnTo>
                    <a:pt x="108978" y="78765"/>
                  </a:lnTo>
                  <a:lnTo>
                    <a:pt x="108165" y="79832"/>
                  </a:lnTo>
                  <a:lnTo>
                    <a:pt x="108165" y="103403"/>
                  </a:lnTo>
                  <a:lnTo>
                    <a:pt x="105295" y="106045"/>
                  </a:lnTo>
                  <a:lnTo>
                    <a:pt x="105295" y="144780"/>
                  </a:lnTo>
                  <a:lnTo>
                    <a:pt x="104432" y="144780"/>
                  </a:lnTo>
                  <a:lnTo>
                    <a:pt x="103568" y="146050"/>
                  </a:lnTo>
                  <a:lnTo>
                    <a:pt x="103466" y="146799"/>
                  </a:lnTo>
                  <a:lnTo>
                    <a:pt x="103365" y="147548"/>
                  </a:lnTo>
                  <a:lnTo>
                    <a:pt x="103733" y="148590"/>
                  </a:lnTo>
                  <a:lnTo>
                    <a:pt x="103225" y="148590"/>
                  </a:lnTo>
                  <a:lnTo>
                    <a:pt x="103136" y="148780"/>
                  </a:lnTo>
                  <a:lnTo>
                    <a:pt x="102743" y="149758"/>
                  </a:lnTo>
                  <a:lnTo>
                    <a:pt x="100952" y="149758"/>
                  </a:lnTo>
                  <a:lnTo>
                    <a:pt x="100901" y="149606"/>
                  </a:lnTo>
                  <a:lnTo>
                    <a:pt x="100622" y="148590"/>
                  </a:lnTo>
                  <a:lnTo>
                    <a:pt x="100698" y="147548"/>
                  </a:lnTo>
                  <a:lnTo>
                    <a:pt x="100799" y="146050"/>
                  </a:lnTo>
                  <a:lnTo>
                    <a:pt x="101142" y="143510"/>
                  </a:lnTo>
                  <a:lnTo>
                    <a:pt x="101041" y="143205"/>
                  </a:lnTo>
                  <a:lnTo>
                    <a:pt x="100711" y="142240"/>
                  </a:lnTo>
                  <a:lnTo>
                    <a:pt x="100279" y="140970"/>
                  </a:lnTo>
                  <a:lnTo>
                    <a:pt x="103568" y="140970"/>
                  </a:lnTo>
                  <a:lnTo>
                    <a:pt x="104089" y="142240"/>
                  </a:lnTo>
                  <a:lnTo>
                    <a:pt x="105295" y="144780"/>
                  </a:lnTo>
                  <a:lnTo>
                    <a:pt x="105295" y="106045"/>
                  </a:lnTo>
                  <a:lnTo>
                    <a:pt x="104025" y="107226"/>
                  </a:lnTo>
                  <a:lnTo>
                    <a:pt x="104025" y="126911"/>
                  </a:lnTo>
                  <a:lnTo>
                    <a:pt x="102501" y="126911"/>
                  </a:lnTo>
                  <a:lnTo>
                    <a:pt x="102870" y="128270"/>
                  </a:lnTo>
                  <a:lnTo>
                    <a:pt x="102527" y="129540"/>
                  </a:lnTo>
                  <a:lnTo>
                    <a:pt x="102184" y="128270"/>
                  </a:lnTo>
                  <a:lnTo>
                    <a:pt x="100101" y="127000"/>
                  </a:lnTo>
                  <a:lnTo>
                    <a:pt x="98894" y="128117"/>
                  </a:lnTo>
                  <a:lnTo>
                    <a:pt x="98894" y="217170"/>
                  </a:lnTo>
                  <a:lnTo>
                    <a:pt x="97929" y="215900"/>
                  </a:lnTo>
                  <a:lnTo>
                    <a:pt x="97866" y="214630"/>
                  </a:lnTo>
                  <a:lnTo>
                    <a:pt x="98374" y="214630"/>
                  </a:lnTo>
                  <a:lnTo>
                    <a:pt x="97955" y="215900"/>
                  </a:lnTo>
                  <a:lnTo>
                    <a:pt x="98894" y="217170"/>
                  </a:lnTo>
                  <a:lnTo>
                    <a:pt x="98894" y="128117"/>
                  </a:lnTo>
                  <a:lnTo>
                    <a:pt x="98831" y="176466"/>
                  </a:lnTo>
                  <a:lnTo>
                    <a:pt x="96126" y="177800"/>
                  </a:lnTo>
                  <a:lnTo>
                    <a:pt x="97345" y="179070"/>
                  </a:lnTo>
                  <a:lnTo>
                    <a:pt x="96647" y="180098"/>
                  </a:lnTo>
                  <a:lnTo>
                    <a:pt x="96647" y="234950"/>
                  </a:lnTo>
                  <a:lnTo>
                    <a:pt x="95961" y="234950"/>
                  </a:lnTo>
                  <a:lnTo>
                    <a:pt x="95961" y="233680"/>
                  </a:lnTo>
                  <a:lnTo>
                    <a:pt x="96126" y="233680"/>
                  </a:lnTo>
                  <a:lnTo>
                    <a:pt x="96647" y="234950"/>
                  </a:lnTo>
                  <a:lnTo>
                    <a:pt x="96647" y="180098"/>
                  </a:lnTo>
                  <a:lnTo>
                    <a:pt x="96126" y="180873"/>
                  </a:lnTo>
                  <a:lnTo>
                    <a:pt x="96126" y="207010"/>
                  </a:lnTo>
                  <a:lnTo>
                    <a:pt x="95262" y="208280"/>
                  </a:lnTo>
                  <a:lnTo>
                    <a:pt x="91643" y="208280"/>
                  </a:lnTo>
                  <a:lnTo>
                    <a:pt x="91643" y="259080"/>
                  </a:lnTo>
                  <a:lnTo>
                    <a:pt x="90741" y="260959"/>
                  </a:lnTo>
                  <a:lnTo>
                    <a:pt x="89039" y="260350"/>
                  </a:lnTo>
                  <a:lnTo>
                    <a:pt x="91643" y="259080"/>
                  </a:lnTo>
                  <a:lnTo>
                    <a:pt x="91643" y="208280"/>
                  </a:lnTo>
                  <a:lnTo>
                    <a:pt x="93713" y="205740"/>
                  </a:lnTo>
                  <a:lnTo>
                    <a:pt x="95097" y="204470"/>
                  </a:lnTo>
                  <a:lnTo>
                    <a:pt x="94754" y="205740"/>
                  </a:lnTo>
                  <a:lnTo>
                    <a:pt x="96126" y="207010"/>
                  </a:lnTo>
                  <a:lnTo>
                    <a:pt x="96126" y="180873"/>
                  </a:lnTo>
                  <a:lnTo>
                    <a:pt x="95618" y="181610"/>
                  </a:lnTo>
                  <a:lnTo>
                    <a:pt x="95097" y="180340"/>
                  </a:lnTo>
                  <a:lnTo>
                    <a:pt x="95008" y="179705"/>
                  </a:lnTo>
                  <a:lnTo>
                    <a:pt x="94919" y="179070"/>
                  </a:lnTo>
                  <a:lnTo>
                    <a:pt x="95097" y="179070"/>
                  </a:lnTo>
                  <a:lnTo>
                    <a:pt x="96507" y="176466"/>
                  </a:lnTo>
                  <a:lnTo>
                    <a:pt x="98831" y="176466"/>
                  </a:lnTo>
                  <a:lnTo>
                    <a:pt x="98831" y="128181"/>
                  </a:lnTo>
                  <a:lnTo>
                    <a:pt x="98818" y="127635"/>
                  </a:lnTo>
                  <a:lnTo>
                    <a:pt x="98907" y="126911"/>
                  </a:lnTo>
                  <a:lnTo>
                    <a:pt x="99072" y="125730"/>
                  </a:lnTo>
                  <a:lnTo>
                    <a:pt x="101320" y="125730"/>
                  </a:lnTo>
                  <a:lnTo>
                    <a:pt x="100457" y="124460"/>
                  </a:lnTo>
                  <a:lnTo>
                    <a:pt x="100825" y="123101"/>
                  </a:lnTo>
                  <a:lnTo>
                    <a:pt x="102222" y="123101"/>
                  </a:lnTo>
                  <a:lnTo>
                    <a:pt x="102704" y="121920"/>
                  </a:lnTo>
                  <a:lnTo>
                    <a:pt x="102704" y="123101"/>
                  </a:lnTo>
                  <a:lnTo>
                    <a:pt x="103936" y="123101"/>
                  </a:lnTo>
                  <a:lnTo>
                    <a:pt x="103568" y="124460"/>
                  </a:lnTo>
                  <a:lnTo>
                    <a:pt x="103047" y="124460"/>
                  </a:lnTo>
                  <a:lnTo>
                    <a:pt x="103047" y="125730"/>
                  </a:lnTo>
                  <a:lnTo>
                    <a:pt x="104025" y="126911"/>
                  </a:lnTo>
                  <a:lnTo>
                    <a:pt x="104025" y="107226"/>
                  </a:lnTo>
                  <a:lnTo>
                    <a:pt x="103911" y="119380"/>
                  </a:lnTo>
                  <a:lnTo>
                    <a:pt x="102704" y="119380"/>
                  </a:lnTo>
                  <a:lnTo>
                    <a:pt x="102527" y="120650"/>
                  </a:lnTo>
                  <a:lnTo>
                    <a:pt x="102362" y="120650"/>
                  </a:lnTo>
                  <a:lnTo>
                    <a:pt x="101663" y="119380"/>
                  </a:lnTo>
                  <a:lnTo>
                    <a:pt x="101841" y="119380"/>
                  </a:lnTo>
                  <a:lnTo>
                    <a:pt x="102374" y="118059"/>
                  </a:lnTo>
                  <a:lnTo>
                    <a:pt x="103200" y="118059"/>
                  </a:lnTo>
                  <a:lnTo>
                    <a:pt x="103911" y="119380"/>
                  </a:lnTo>
                  <a:lnTo>
                    <a:pt x="103911" y="107327"/>
                  </a:lnTo>
                  <a:lnTo>
                    <a:pt x="103225" y="107950"/>
                  </a:lnTo>
                  <a:lnTo>
                    <a:pt x="103174" y="106680"/>
                  </a:lnTo>
                  <a:lnTo>
                    <a:pt x="103136" y="105410"/>
                  </a:lnTo>
                  <a:lnTo>
                    <a:pt x="103047" y="102870"/>
                  </a:lnTo>
                  <a:lnTo>
                    <a:pt x="107721" y="102870"/>
                  </a:lnTo>
                  <a:lnTo>
                    <a:pt x="108165" y="103403"/>
                  </a:lnTo>
                  <a:lnTo>
                    <a:pt x="108165" y="79832"/>
                  </a:lnTo>
                  <a:lnTo>
                    <a:pt x="106286" y="82296"/>
                  </a:lnTo>
                  <a:lnTo>
                    <a:pt x="105968" y="82296"/>
                  </a:lnTo>
                  <a:lnTo>
                    <a:pt x="106146" y="82423"/>
                  </a:lnTo>
                  <a:lnTo>
                    <a:pt x="105968" y="82296"/>
                  </a:lnTo>
                  <a:lnTo>
                    <a:pt x="103390" y="80048"/>
                  </a:lnTo>
                  <a:lnTo>
                    <a:pt x="103047" y="80556"/>
                  </a:lnTo>
                  <a:lnTo>
                    <a:pt x="102831" y="80772"/>
                  </a:lnTo>
                  <a:lnTo>
                    <a:pt x="102527" y="80010"/>
                  </a:lnTo>
                  <a:lnTo>
                    <a:pt x="103390" y="80010"/>
                  </a:lnTo>
                  <a:lnTo>
                    <a:pt x="106337" y="81280"/>
                  </a:lnTo>
                  <a:lnTo>
                    <a:pt x="109613" y="77470"/>
                  </a:lnTo>
                  <a:lnTo>
                    <a:pt x="111696" y="76200"/>
                  </a:lnTo>
                  <a:lnTo>
                    <a:pt x="112217" y="76200"/>
                  </a:lnTo>
                  <a:lnTo>
                    <a:pt x="113944" y="77470"/>
                  </a:lnTo>
                  <a:lnTo>
                    <a:pt x="114630" y="76200"/>
                  </a:lnTo>
                  <a:lnTo>
                    <a:pt x="115836" y="76200"/>
                  </a:lnTo>
                  <a:lnTo>
                    <a:pt x="115836" y="72986"/>
                  </a:lnTo>
                  <a:lnTo>
                    <a:pt x="113423" y="71120"/>
                  </a:lnTo>
                  <a:lnTo>
                    <a:pt x="112903" y="72390"/>
                  </a:lnTo>
                  <a:lnTo>
                    <a:pt x="111861" y="71120"/>
                  </a:lnTo>
                  <a:lnTo>
                    <a:pt x="111175" y="71120"/>
                  </a:lnTo>
                  <a:lnTo>
                    <a:pt x="111175" y="69850"/>
                  </a:lnTo>
                  <a:lnTo>
                    <a:pt x="111696" y="69850"/>
                  </a:lnTo>
                  <a:lnTo>
                    <a:pt x="106197" y="66040"/>
                  </a:lnTo>
                  <a:lnTo>
                    <a:pt x="104368" y="64770"/>
                  </a:lnTo>
                  <a:lnTo>
                    <a:pt x="97345" y="60007"/>
                  </a:lnTo>
                  <a:lnTo>
                    <a:pt x="97345" y="76200"/>
                  </a:lnTo>
                  <a:lnTo>
                    <a:pt x="97345" y="99060"/>
                  </a:lnTo>
                  <a:lnTo>
                    <a:pt x="97345" y="110490"/>
                  </a:lnTo>
                  <a:lnTo>
                    <a:pt x="97345" y="170180"/>
                  </a:lnTo>
                  <a:lnTo>
                    <a:pt x="97002" y="168910"/>
                  </a:lnTo>
                  <a:lnTo>
                    <a:pt x="97167" y="168910"/>
                  </a:lnTo>
                  <a:lnTo>
                    <a:pt x="97205" y="169189"/>
                  </a:lnTo>
                  <a:lnTo>
                    <a:pt x="97345" y="170180"/>
                  </a:lnTo>
                  <a:lnTo>
                    <a:pt x="97345" y="110490"/>
                  </a:lnTo>
                  <a:lnTo>
                    <a:pt x="96304" y="111887"/>
                  </a:lnTo>
                  <a:lnTo>
                    <a:pt x="96304" y="168910"/>
                  </a:lnTo>
                  <a:lnTo>
                    <a:pt x="96304" y="170180"/>
                  </a:lnTo>
                  <a:lnTo>
                    <a:pt x="96126" y="170180"/>
                  </a:lnTo>
                  <a:lnTo>
                    <a:pt x="96126" y="168910"/>
                  </a:lnTo>
                  <a:lnTo>
                    <a:pt x="96304" y="168910"/>
                  </a:lnTo>
                  <a:lnTo>
                    <a:pt x="96304" y="111887"/>
                  </a:lnTo>
                  <a:lnTo>
                    <a:pt x="95440" y="113030"/>
                  </a:lnTo>
                  <a:lnTo>
                    <a:pt x="94576" y="110490"/>
                  </a:lnTo>
                  <a:lnTo>
                    <a:pt x="92951" y="109308"/>
                  </a:lnTo>
                  <a:lnTo>
                    <a:pt x="97345" y="110490"/>
                  </a:lnTo>
                  <a:lnTo>
                    <a:pt x="97345" y="99060"/>
                  </a:lnTo>
                  <a:lnTo>
                    <a:pt x="96824" y="100330"/>
                  </a:lnTo>
                  <a:lnTo>
                    <a:pt x="95834" y="99415"/>
                  </a:lnTo>
                  <a:lnTo>
                    <a:pt x="96126" y="99060"/>
                  </a:lnTo>
                  <a:lnTo>
                    <a:pt x="97345" y="99060"/>
                  </a:lnTo>
                  <a:lnTo>
                    <a:pt x="97345" y="76200"/>
                  </a:lnTo>
                  <a:lnTo>
                    <a:pt x="97167" y="76428"/>
                  </a:lnTo>
                  <a:lnTo>
                    <a:pt x="97167" y="91440"/>
                  </a:lnTo>
                  <a:lnTo>
                    <a:pt x="97167" y="92494"/>
                  </a:lnTo>
                  <a:lnTo>
                    <a:pt x="97167" y="92659"/>
                  </a:lnTo>
                  <a:lnTo>
                    <a:pt x="97002" y="92710"/>
                  </a:lnTo>
                  <a:lnTo>
                    <a:pt x="97167" y="91440"/>
                  </a:lnTo>
                  <a:lnTo>
                    <a:pt x="97167" y="76428"/>
                  </a:lnTo>
                  <a:lnTo>
                    <a:pt x="96304" y="77470"/>
                  </a:lnTo>
                  <a:lnTo>
                    <a:pt x="96304" y="78740"/>
                  </a:lnTo>
                  <a:lnTo>
                    <a:pt x="95961" y="80010"/>
                  </a:lnTo>
                  <a:lnTo>
                    <a:pt x="94919" y="80010"/>
                  </a:lnTo>
                  <a:lnTo>
                    <a:pt x="94919" y="102870"/>
                  </a:lnTo>
                  <a:lnTo>
                    <a:pt x="93370" y="104140"/>
                  </a:lnTo>
                  <a:lnTo>
                    <a:pt x="93014" y="103365"/>
                  </a:lnTo>
                  <a:lnTo>
                    <a:pt x="93014" y="106680"/>
                  </a:lnTo>
                  <a:lnTo>
                    <a:pt x="92964" y="109220"/>
                  </a:lnTo>
                  <a:lnTo>
                    <a:pt x="92671" y="109220"/>
                  </a:lnTo>
                  <a:lnTo>
                    <a:pt x="92671" y="158737"/>
                  </a:lnTo>
                  <a:lnTo>
                    <a:pt x="92329" y="160020"/>
                  </a:lnTo>
                  <a:lnTo>
                    <a:pt x="89039" y="161290"/>
                  </a:lnTo>
                  <a:lnTo>
                    <a:pt x="91287" y="163830"/>
                  </a:lnTo>
                  <a:lnTo>
                    <a:pt x="89039" y="163830"/>
                  </a:lnTo>
                  <a:lnTo>
                    <a:pt x="89039" y="208280"/>
                  </a:lnTo>
                  <a:lnTo>
                    <a:pt x="87655" y="209308"/>
                  </a:lnTo>
                  <a:lnTo>
                    <a:pt x="87655" y="245110"/>
                  </a:lnTo>
                  <a:lnTo>
                    <a:pt x="87490" y="246380"/>
                  </a:lnTo>
                  <a:lnTo>
                    <a:pt x="86448" y="247078"/>
                  </a:lnTo>
                  <a:lnTo>
                    <a:pt x="86448" y="314947"/>
                  </a:lnTo>
                  <a:lnTo>
                    <a:pt x="84340" y="316890"/>
                  </a:lnTo>
                  <a:lnTo>
                    <a:pt x="83680" y="317500"/>
                  </a:lnTo>
                  <a:lnTo>
                    <a:pt x="84302" y="316890"/>
                  </a:lnTo>
                  <a:lnTo>
                    <a:pt x="83997" y="316141"/>
                  </a:lnTo>
                  <a:lnTo>
                    <a:pt x="84201" y="316141"/>
                  </a:lnTo>
                  <a:lnTo>
                    <a:pt x="84201" y="314947"/>
                  </a:lnTo>
                  <a:lnTo>
                    <a:pt x="86448" y="314947"/>
                  </a:lnTo>
                  <a:lnTo>
                    <a:pt x="86448" y="247078"/>
                  </a:lnTo>
                  <a:lnTo>
                    <a:pt x="86106" y="247307"/>
                  </a:lnTo>
                  <a:lnTo>
                    <a:pt x="86106" y="283210"/>
                  </a:lnTo>
                  <a:lnTo>
                    <a:pt x="82651" y="283210"/>
                  </a:lnTo>
                  <a:lnTo>
                    <a:pt x="80911" y="281940"/>
                  </a:lnTo>
                  <a:lnTo>
                    <a:pt x="81013" y="281254"/>
                  </a:lnTo>
                  <a:lnTo>
                    <a:pt x="81089" y="280670"/>
                  </a:lnTo>
                  <a:lnTo>
                    <a:pt x="81203" y="279844"/>
                  </a:lnTo>
                  <a:lnTo>
                    <a:pt x="81267" y="279400"/>
                  </a:lnTo>
                  <a:lnTo>
                    <a:pt x="85242" y="280670"/>
                  </a:lnTo>
                  <a:lnTo>
                    <a:pt x="85318" y="281254"/>
                  </a:lnTo>
                  <a:lnTo>
                    <a:pt x="85407" y="281940"/>
                  </a:lnTo>
                  <a:lnTo>
                    <a:pt x="85585" y="281940"/>
                  </a:lnTo>
                  <a:lnTo>
                    <a:pt x="86106" y="283210"/>
                  </a:lnTo>
                  <a:lnTo>
                    <a:pt x="86106" y="247307"/>
                  </a:lnTo>
                  <a:lnTo>
                    <a:pt x="85585" y="247650"/>
                  </a:lnTo>
                  <a:lnTo>
                    <a:pt x="83337" y="246380"/>
                  </a:lnTo>
                  <a:lnTo>
                    <a:pt x="79946" y="247523"/>
                  </a:lnTo>
                  <a:lnTo>
                    <a:pt x="79946" y="262801"/>
                  </a:lnTo>
                  <a:lnTo>
                    <a:pt x="78841" y="264160"/>
                  </a:lnTo>
                  <a:lnTo>
                    <a:pt x="77635" y="264160"/>
                  </a:lnTo>
                  <a:lnTo>
                    <a:pt x="78701" y="262801"/>
                  </a:lnTo>
                  <a:lnTo>
                    <a:pt x="79184" y="261620"/>
                  </a:lnTo>
                  <a:lnTo>
                    <a:pt x="79705" y="261620"/>
                  </a:lnTo>
                  <a:lnTo>
                    <a:pt x="79705" y="262801"/>
                  </a:lnTo>
                  <a:lnTo>
                    <a:pt x="79946" y="262801"/>
                  </a:lnTo>
                  <a:lnTo>
                    <a:pt x="79946" y="247523"/>
                  </a:lnTo>
                  <a:lnTo>
                    <a:pt x="79540" y="247650"/>
                  </a:lnTo>
                  <a:lnTo>
                    <a:pt x="78498" y="248920"/>
                  </a:lnTo>
                  <a:lnTo>
                    <a:pt x="79362" y="247650"/>
                  </a:lnTo>
                  <a:lnTo>
                    <a:pt x="78498" y="247650"/>
                  </a:lnTo>
                  <a:lnTo>
                    <a:pt x="77292" y="246380"/>
                  </a:lnTo>
                  <a:lnTo>
                    <a:pt x="77292" y="245110"/>
                  </a:lnTo>
                  <a:lnTo>
                    <a:pt x="86626" y="245110"/>
                  </a:lnTo>
                  <a:lnTo>
                    <a:pt x="82245" y="241249"/>
                  </a:lnTo>
                  <a:lnTo>
                    <a:pt x="82829" y="241249"/>
                  </a:lnTo>
                  <a:lnTo>
                    <a:pt x="83185" y="239953"/>
                  </a:lnTo>
                  <a:lnTo>
                    <a:pt x="82791" y="238658"/>
                  </a:lnTo>
                  <a:lnTo>
                    <a:pt x="83870" y="238658"/>
                  </a:lnTo>
                  <a:lnTo>
                    <a:pt x="83959" y="237998"/>
                  </a:lnTo>
                  <a:lnTo>
                    <a:pt x="84035" y="237490"/>
                  </a:lnTo>
                  <a:lnTo>
                    <a:pt x="83337" y="236220"/>
                  </a:lnTo>
                  <a:lnTo>
                    <a:pt x="85585" y="236220"/>
                  </a:lnTo>
                  <a:lnTo>
                    <a:pt x="85585" y="237490"/>
                  </a:lnTo>
                  <a:lnTo>
                    <a:pt x="84950" y="238658"/>
                  </a:lnTo>
                  <a:lnTo>
                    <a:pt x="85267" y="238658"/>
                  </a:lnTo>
                  <a:lnTo>
                    <a:pt x="84391" y="241249"/>
                  </a:lnTo>
                  <a:lnTo>
                    <a:pt x="86614" y="241249"/>
                  </a:lnTo>
                  <a:lnTo>
                    <a:pt x="87147" y="243840"/>
                  </a:lnTo>
                  <a:lnTo>
                    <a:pt x="87655" y="245110"/>
                  </a:lnTo>
                  <a:lnTo>
                    <a:pt x="87655" y="209308"/>
                  </a:lnTo>
                  <a:lnTo>
                    <a:pt x="87312" y="209550"/>
                  </a:lnTo>
                  <a:lnTo>
                    <a:pt x="85585" y="209550"/>
                  </a:lnTo>
                  <a:lnTo>
                    <a:pt x="85585" y="228600"/>
                  </a:lnTo>
                  <a:lnTo>
                    <a:pt x="84543" y="227330"/>
                  </a:lnTo>
                  <a:lnTo>
                    <a:pt x="84429" y="227749"/>
                  </a:lnTo>
                  <a:lnTo>
                    <a:pt x="84201" y="228600"/>
                  </a:lnTo>
                  <a:lnTo>
                    <a:pt x="84315" y="227749"/>
                  </a:lnTo>
                  <a:lnTo>
                    <a:pt x="84378" y="227330"/>
                  </a:lnTo>
                  <a:lnTo>
                    <a:pt x="84543" y="227330"/>
                  </a:lnTo>
                  <a:lnTo>
                    <a:pt x="84721" y="227330"/>
                  </a:lnTo>
                  <a:lnTo>
                    <a:pt x="84543" y="226060"/>
                  </a:lnTo>
                  <a:lnTo>
                    <a:pt x="84620" y="226326"/>
                  </a:lnTo>
                  <a:lnTo>
                    <a:pt x="84899" y="227330"/>
                  </a:lnTo>
                  <a:lnTo>
                    <a:pt x="85064" y="227330"/>
                  </a:lnTo>
                  <a:lnTo>
                    <a:pt x="85585" y="228600"/>
                  </a:lnTo>
                  <a:lnTo>
                    <a:pt x="85585" y="209550"/>
                  </a:lnTo>
                  <a:lnTo>
                    <a:pt x="83337" y="209550"/>
                  </a:lnTo>
                  <a:lnTo>
                    <a:pt x="82296" y="208280"/>
                  </a:lnTo>
                  <a:lnTo>
                    <a:pt x="81432" y="208280"/>
                  </a:lnTo>
                  <a:lnTo>
                    <a:pt x="81788" y="207010"/>
                  </a:lnTo>
                  <a:lnTo>
                    <a:pt x="83515" y="207010"/>
                  </a:lnTo>
                  <a:lnTo>
                    <a:pt x="84543" y="208280"/>
                  </a:lnTo>
                  <a:lnTo>
                    <a:pt x="85102" y="207010"/>
                  </a:lnTo>
                  <a:lnTo>
                    <a:pt x="85661" y="205740"/>
                  </a:lnTo>
                  <a:lnTo>
                    <a:pt x="86448" y="205740"/>
                  </a:lnTo>
                  <a:lnTo>
                    <a:pt x="86626" y="207010"/>
                  </a:lnTo>
                  <a:lnTo>
                    <a:pt x="85407" y="207010"/>
                  </a:lnTo>
                  <a:lnTo>
                    <a:pt x="84543" y="208280"/>
                  </a:lnTo>
                  <a:lnTo>
                    <a:pt x="89039" y="208280"/>
                  </a:lnTo>
                  <a:lnTo>
                    <a:pt x="89039" y="163830"/>
                  </a:lnTo>
                  <a:lnTo>
                    <a:pt x="88353" y="163830"/>
                  </a:lnTo>
                  <a:lnTo>
                    <a:pt x="88353" y="186690"/>
                  </a:lnTo>
                  <a:lnTo>
                    <a:pt x="86868" y="189103"/>
                  </a:lnTo>
                  <a:lnTo>
                    <a:pt x="85559" y="189103"/>
                  </a:lnTo>
                  <a:lnTo>
                    <a:pt x="85521" y="188963"/>
                  </a:lnTo>
                  <a:lnTo>
                    <a:pt x="85432" y="188645"/>
                  </a:lnTo>
                  <a:lnTo>
                    <a:pt x="85432" y="205574"/>
                  </a:lnTo>
                  <a:lnTo>
                    <a:pt x="82473" y="203200"/>
                  </a:lnTo>
                  <a:lnTo>
                    <a:pt x="83337" y="203200"/>
                  </a:lnTo>
                  <a:lnTo>
                    <a:pt x="84543" y="204470"/>
                  </a:lnTo>
                  <a:lnTo>
                    <a:pt x="85432" y="205574"/>
                  </a:lnTo>
                  <a:lnTo>
                    <a:pt x="85432" y="188645"/>
                  </a:lnTo>
                  <a:lnTo>
                    <a:pt x="85242" y="187960"/>
                  </a:lnTo>
                  <a:lnTo>
                    <a:pt x="85928" y="187960"/>
                  </a:lnTo>
                  <a:lnTo>
                    <a:pt x="86791" y="186690"/>
                  </a:lnTo>
                  <a:lnTo>
                    <a:pt x="86969" y="185420"/>
                  </a:lnTo>
                  <a:lnTo>
                    <a:pt x="88353" y="186690"/>
                  </a:lnTo>
                  <a:lnTo>
                    <a:pt x="88353" y="163830"/>
                  </a:lnTo>
                  <a:lnTo>
                    <a:pt x="88176" y="163830"/>
                  </a:lnTo>
                  <a:lnTo>
                    <a:pt x="85064" y="161290"/>
                  </a:lnTo>
                  <a:lnTo>
                    <a:pt x="84035" y="161696"/>
                  </a:lnTo>
                  <a:lnTo>
                    <a:pt x="84035" y="180340"/>
                  </a:lnTo>
                  <a:lnTo>
                    <a:pt x="83337" y="180340"/>
                  </a:lnTo>
                  <a:lnTo>
                    <a:pt x="82130" y="181610"/>
                  </a:lnTo>
                  <a:lnTo>
                    <a:pt x="81432" y="180340"/>
                  </a:lnTo>
                  <a:lnTo>
                    <a:pt x="81267" y="180340"/>
                  </a:lnTo>
                  <a:lnTo>
                    <a:pt x="81356" y="179705"/>
                  </a:lnTo>
                  <a:lnTo>
                    <a:pt x="81432" y="179070"/>
                  </a:lnTo>
                  <a:lnTo>
                    <a:pt x="83337" y="179070"/>
                  </a:lnTo>
                  <a:lnTo>
                    <a:pt x="84035" y="180340"/>
                  </a:lnTo>
                  <a:lnTo>
                    <a:pt x="84035" y="161696"/>
                  </a:lnTo>
                  <a:lnTo>
                    <a:pt x="82473" y="162306"/>
                  </a:lnTo>
                  <a:lnTo>
                    <a:pt x="82473" y="167640"/>
                  </a:lnTo>
                  <a:lnTo>
                    <a:pt x="80048" y="168910"/>
                  </a:lnTo>
                  <a:lnTo>
                    <a:pt x="79971" y="168300"/>
                  </a:lnTo>
                  <a:lnTo>
                    <a:pt x="79883" y="167640"/>
                  </a:lnTo>
                  <a:lnTo>
                    <a:pt x="79387" y="167640"/>
                  </a:lnTo>
                  <a:lnTo>
                    <a:pt x="79387" y="218401"/>
                  </a:lnTo>
                  <a:lnTo>
                    <a:pt x="77114" y="220980"/>
                  </a:lnTo>
                  <a:lnTo>
                    <a:pt x="76936" y="220980"/>
                  </a:lnTo>
                  <a:lnTo>
                    <a:pt x="76835" y="221729"/>
                  </a:lnTo>
                  <a:lnTo>
                    <a:pt x="76771" y="222250"/>
                  </a:lnTo>
                  <a:lnTo>
                    <a:pt x="76860" y="220980"/>
                  </a:lnTo>
                  <a:lnTo>
                    <a:pt x="76936" y="219710"/>
                  </a:lnTo>
                  <a:lnTo>
                    <a:pt x="76555" y="218579"/>
                  </a:lnTo>
                  <a:lnTo>
                    <a:pt x="75399" y="217385"/>
                  </a:lnTo>
                  <a:lnTo>
                    <a:pt x="75399" y="238658"/>
                  </a:lnTo>
                  <a:lnTo>
                    <a:pt x="75349" y="239039"/>
                  </a:lnTo>
                  <a:lnTo>
                    <a:pt x="75222" y="239953"/>
                  </a:lnTo>
                  <a:lnTo>
                    <a:pt x="71615" y="239953"/>
                  </a:lnTo>
                  <a:lnTo>
                    <a:pt x="72326" y="238658"/>
                  </a:lnTo>
                  <a:lnTo>
                    <a:pt x="70129" y="238658"/>
                  </a:lnTo>
                  <a:lnTo>
                    <a:pt x="71412" y="237490"/>
                  </a:lnTo>
                  <a:lnTo>
                    <a:pt x="75095" y="238658"/>
                  </a:lnTo>
                  <a:lnTo>
                    <a:pt x="75399" y="238658"/>
                  </a:lnTo>
                  <a:lnTo>
                    <a:pt x="75399" y="217385"/>
                  </a:lnTo>
                  <a:lnTo>
                    <a:pt x="75234" y="217208"/>
                  </a:lnTo>
                  <a:lnTo>
                    <a:pt x="76504" y="218401"/>
                  </a:lnTo>
                  <a:lnTo>
                    <a:pt x="79387" y="218401"/>
                  </a:lnTo>
                  <a:lnTo>
                    <a:pt x="79387" y="167640"/>
                  </a:lnTo>
                  <a:lnTo>
                    <a:pt x="77635" y="167640"/>
                  </a:lnTo>
                  <a:lnTo>
                    <a:pt x="77635" y="187960"/>
                  </a:lnTo>
                  <a:lnTo>
                    <a:pt x="77457" y="188607"/>
                  </a:lnTo>
                  <a:lnTo>
                    <a:pt x="77457" y="191770"/>
                  </a:lnTo>
                  <a:lnTo>
                    <a:pt x="75907" y="189865"/>
                  </a:lnTo>
                  <a:lnTo>
                    <a:pt x="76822" y="189179"/>
                  </a:lnTo>
                  <a:lnTo>
                    <a:pt x="76860" y="189865"/>
                  </a:lnTo>
                  <a:lnTo>
                    <a:pt x="76936" y="190500"/>
                  </a:lnTo>
                  <a:lnTo>
                    <a:pt x="77457" y="191770"/>
                  </a:lnTo>
                  <a:lnTo>
                    <a:pt x="77457" y="188607"/>
                  </a:lnTo>
                  <a:lnTo>
                    <a:pt x="77317" y="189103"/>
                  </a:lnTo>
                  <a:lnTo>
                    <a:pt x="77127" y="189103"/>
                  </a:lnTo>
                  <a:lnTo>
                    <a:pt x="77152" y="188963"/>
                  </a:lnTo>
                  <a:lnTo>
                    <a:pt x="77292" y="187960"/>
                  </a:lnTo>
                  <a:lnTo>
                    <a:pt x="77635" y="187960"/>
                  </a:lnTo>
                  <a:lnTo>
                    <a:pt x="77635" y="167640"/>
                  </a:lnTo>
                  <a:lnTo>
                    <a:pt x="77114" y="167640"/>
                  </a:lnTo>
                  <a:lnTo>
                    <a:pt x="79883" y="166370"/>
                  </a:lnTo>
                  <a:lnTo>
                    <a:pt x="82473" y="167640"/>
                  </a:lnTo>
                  <a:lnTo>
                    <a:pt x="82473" y="162306"/>
                  </a:lnTo>
                  <a:lnTo>
                    <a:pt x="81788" y="162560"/>
                  </a:lnTo>
                  <a:lnTo>
                    <a:pt x="79743" y="166293"/>
                  </a:lnTo>
                  <a:lnTo>
                    <a:pt x="77635" y="165100"/>
                  </a:lnTo>
                  <a:lnTo>
                    <a:pt x="79362" y="162560"/>
                  </a:lnTo>
                  <a:lnTo>
                    <a:pt x="83159" y="161290"/>
                  </a:lnTo>
                  <a:lnTo>
                    <a:pt x="80911" y="160020"/>
                  </a:lnTo>
                  <a:lnTo>
                    <a:pt x="83680" y="160020"/>
                  </a:lnTo>
                  <a:lnTo>
                    <a:pt x="84201" y="158737"/>
                  </a:lnTo>
                  <a:lnTo>
                    <a:pt x="86283" y="157480"/>
                  </a:lnTo>
                  <a:lnTo>
                    <a:pt x="86398" y="158737"/>
                  </a:lnTo>
                  <a:lnTo>
                    <a:pt x="86512" y="160020"/>
                  </a:lnTo>
                  <a:lnTo>
                    <a:pt x="86626" y="161290"/>
                  </a:lnTo>
                  <a:lnTo>
                    <a:pt x="90081" y="158737"/>
                  </a:lnTo>
                  <a:lnTo>
                    <a:pt x="92671" y="158737"/>
                  </a:lnTo>
                  <a:lnTo>
                    <a:pt x="92671" y="109220"/>
                  </a:lnTo>
                  <a:lnTo>
                    <a:pt x="91122" y="109220"/>
                  </a:lnTo>
                  <a:lnTo>
                    <a:pt x="93014" y="106680"/>
                  </a:lnTo>
                  <a:lnTo>
                    <a:pt x="93014" y="103365"/>
                  </a:lnTo>
                  <a:lnTo>
                    <a:pt x="91643" y="100330"/>
                  </a:lnTo>
                  <a:lnTo>
                    <a:pt x="90601" y="100330"/>
                  </a:lnTo>
                  <a:lnTo>
                    <a:pt x="90601" y="153670"/>
                  </a:lnTo>
                  <a:lnTo>
                    <a:pt x="89560" y="153670"/>
                  </a:lnTo>
                  <a:lnTo>
                    <a:pt x="89598" y="153377"/>
                  </a:lnTo>
                  <a:lnTo>
                    <a:pt x="89738" y="152400"/>
                  </a:lnTo>
                  <a:lnTo>
                    <a:pt x="90424" y="152400"/>
                  </a:lnTo>
                  <a:lnTo>
                    <a:pt x="90601" y="153670"/>
                  </a:lnTo>
                  <a:lnTo>
                    <a:pt x="90601" y="100330"/>
                  </a:lnTo>
                  <a:lnTo>
                    <a:pt x="89217" y="100330"/>
                  </a:lnTo>
                  <a:lnTo>
                    <a:pt x="90424" y="99060"/>
                  </a:lnTo>
                  <a:lnTo>
                    <a:pt x="92506" y="99060"/>
                  </a:lnTo>
                  <a:lnTo>
                    <a:pt x="92544" y="99415"/>
                  </a:lnTo>
                  <a:lnTo>
                    <a:pt x="92671" y="100330"/>
                  </a:lnTo>
                  <a:lnTo>
                    <a:pt x="93891" y="99060"/>
                  </a:lnTo>
                  <a:lnTo>
                    <a:pt x="94792" y="100012"/>
                  </a:lnTo>
                  <a:lnTo>
                    <a:pt x="93713" y="101600"/>
                  </a:lnTo>
                  <a:lnTo>
                    <a:pt x="94919" y="102870"/>
                  </a:lnTo>
                  <a:lnTo>
                    <a:pt x="94919" y="80010"/>
                  </a:lnTo>
                  <a:lnTo>
                    <a:pt x="93891" y="80010"/>
                  </a:lnTo>
                  <a:lnTo>
                    <a:pt x="92849" y="82550"/>
                  </a:lnTo>
                  <a:lnTo>
                    <a:pt x="90601" y="83820"/>
                  </a:lnTo>
                  <a:lnTo>
                    <a:pt x="90944" y="82550"/>
                  </a:lnTo>
                  <a:lnTo>
                    <a:pt x="92849" y="80010"/>
                  </a:lnTo>
                  <a:lnTo>
                    <a:pt x="92671" y="78740"/>
                  </a:lnTo>
                  <a:lnTo>
                    <a:pt x="94919" y="78740"/>
                  </a:lnTo>
                  <a:lnTo>
                    <a:pt x="93802" y="77470"/>
                  </a:lnTo>
                  <a:lnTo>
                    <a:pt x="92671" y="76200"/>
                  </a:lnTo>
                  <a:lnTo>
                    <a:pt x="91287" y="77470"/>
                  </a:lnTo>
                  <a:lnTo>
                    <a:pt x="89395" y="76200"/>
                  </a:lnTo>
                  <a:lnTo>
                    <a:pt x="88874" y="76200"/>
                  </a:lnTo>
                  <a:lnTo>
                    <a:pt x="88874" y="107950"/>
                  </a:lnTo>
                  <a:lnTo>
                    <a:pt x="85585" y="109220"/>
                  </a:lnTo>
                  <a:lnTo>
                    <a:pt x="84721" y="106680"/>
                  </a:lnTo>
                  <a:lnTo>
                    <a:pt x="83337" y="106006"/>
                  </a:lnTo>
                  <a:lnTo>
                    <a:pt x="83337" y="137160"/>
                  </a:lnTo>
                  <a:lnTo>
                    <a:pt x="83337" y="138430"/>
                  </a:lnTo>
                  <a:lnTo>
                    <a:pt x="82651" y="138430"/>
                  </a:lnTo>
                  <a:lnTo>
                    <a:pt x="81432" y="138430"/>
                  </a:lnTo>
                  <a:lnTo>
                    <a:pt x="81610" y="137160"/>
                  </a:lnTo>
                  <a:lnTo>
                    <a:pt x="82651" y="138430"/>
                  </a:lnTo>
                  <a:lnTo>
                    <a:pt x="83337" y="137160"/>
                  </a:lnTo>
                  <a:lnTo>
                    <a:pt x="83337" y="106006"/>
                  </a:lnTo>
                  <a:lnTo>
                    <a:pt x="82130" y="105410"/>
                  </a:lnTo>
                  <a:lnTo>
                    <a:pt x="84035" y="105410"/>
                  </a:lnTo>
                  <a:lnTo>
                    <a:pt x="83908" y="104495"/>
                  </a:lnTo>
                  <a:lnTo>
                    <a:pt x="83858" y="104140"/>
                  </a:lnTo>
                  <a:lnTo>
                    <a:pt x="82994" y="102870"/>
                  </a:lnTo>
                  <a:lnTo>
                    <a:pt x="84201" y="102870"/>
                  </a:lnTo>
                  <a:lnTo>
                    <a:pt x="85763" y="101600"/>
                  </a:lnTo>
                  <a:lnTo>
                    <a:pt x="87312" y="100330"/>
                  </a:lnTo>
                  <a:lnTo>
                    <a:pt x="86791" y="101600"/>
                  </a:lnTo>
                  <a:lnTo>
                    <a:pt x="86791" y="104140"/>
                  </a:lnTo>
                  <a:lnTo>
                    <a:pt x="88011" y="104140"/>
                  </a:lnTo>
                  <a:lnTo>
                    <a:pt x="84721" y="105410"/>
                  </a:lnTo>
                  <a:lnTo>
                    <a:pt x="88011" y="106680"/>
                  </a:lnTo>
                  <a:lnTo>
                    <a:pt x="88874" y="107950"/>
                  </a:lnTo>
                  <a:lnTo>
                    <a:pt x="88874" y="76200"/>
                  </a:lnTo>
                  <a:lnTo>
                    <a:pt x="87655" y="76200"/>
                  </a:lnTo>
                  <a:lnTo>
                    <a:pt x="87655" y="82550"/>
                  </a:lnTo>
                  <a:lnTo>
                    <a:pt x="87515" y="82600"/>
                  </a:lnTo>
                  <a:lnTo>
                    <a:pt x="86791" y="80391"/>
                  </a:lnTo>
                  <a:lnTo>
                    <a:pt x="86791" y="82118"/>
                  </a:lnTo>
                  <a:lnTo>
                    <a:pt x="83858" y="83108"/>
                  </a:lnTo>
                  <a:lnTo>
                    <a:pt x="83858" y="85090"/>
                  </a:lnTo>
                  <a:lnTo>
                    <a:pt x="83629" y="85026"/>
                  </a:lnTo>
                  <a:lnTo>
                    <a:pt x="83515" y="84188"/>
                  </a:lnTo>
                  <a:lnTo>
                    <a:pt x="83858" y="85090"/>
                  </a:lnTo>
                  <a:lnTo>
                    <a:pt x="83858" y="83108"/>
                  </a:lnTo>
                  <a:lnTo>
                    <a:pt x="80860" y="84099"/>
                  </a:lnTo>
                  <a:lnTo>
                    <a:pt x="80746" y="152400"/>
                  </a:lnTo>
                  <a:lnTo>
                    <a:pt x="79540" y="153670"/>
                  </a:lnTo>
                  <a:lnTo>
                    <a:pt x="79705" y="154940"/>
                  </a:lnTo>
                  <a:lnTo>
                    <a:pt x="80568" y="154940"/>
                  </a:lnTo>
                  <a:lnTo>
                    <a:pt x="80568" y="156083"/>
                  </a:lnTo>
                  <a:lnTo>
                    <a:pt x="79019" y="154940"/>
                  </a:lnTo>
                  <a:lnTo>
                    <a:pt x="78155" y="157480"/>
                  </a:lnTo>
                  <a:lnTo>
                    <a:pt x="77457" y="157480"/>
                  </a:lnTo>
                  <a:lnTo>
                    <a:pt x="76936" y="156210"/>
                  </a:lnTo>
                  <a:lnTo>
                    <a:pt x="76936" y="162560"/>
                  </a:lnTo>
                  <a:lnTo>
                    <a:pt x="76822" y="189103"/>
                  </a:lnTo>
                  <a:lnTo>
                    <a:pt x="76581" y="189103"/>
                  </a:lnTo>
                  <a:lnTo>
                    <a:pt x="76555" y="188963"/>
                  </a:lnTo>
                  <a:lnTo>
                    <a:pt x="76428" y="187960"/>
                  </a:lnTo>
                  <a:lnTo>
                    <a:pt x="75907" y="186690"/>
                  </a:lnTo>
                  <a:lnTo>
                    <a:pt x="76428" y="186690"/>
                  </a:lnTo>
                  <a:lnTo>
                    <a:pt x="76771" y="187960"/>
                  </a:lnTo>
                  <a:lnTo>
                    <a:pt x="76822" y="189103"/>
                  </a:lnTo>
                  <a:lnTo>
                    <a:pt x="76822" y="162560"/>
                  </a:lnTo>
                  <a:lnTo>
                    <a:pt x="76428" y="162560"/>
                  </a:lnTo>
                  <a:lnTo>
                    <a:pt x="76327" y="162217"/>
                  </a:lnTo>
                  <a:lnTo>
                    <a:pt x="76073" y="161290"/>
                  </a:lnTo>
                  <a:lnTo>
                    <a:pt x="76771" y="161290"/>
                  </a:lnTo>
                  <a:lnTo>
                    <a:pt x="76936" y="162560"/>
                  </a:lnTo>
                  <a:lnTo>
                    <a:pt x="76936" y="156210"/>
                  </a:lnTo>
                  <a:lnTo>
                    <a:pt x="76885" y="156083"/>
                  </a:lnTo>
                  <a:lnTo>
                    <a:pt x="76822" y="155917"/>
                  </a:lnTo>
                  <a:lnTo>
                    <a:pt x="76428" y="154940"/>
                  </a:lnTo>
                  <a:lnTo>
                    <a:pt x="75387" y="154940"/>
                  </a:lnTo>
                  <a:lnTo>
                    <a:pt x="74688" y="155676"/>
                  </a:lnTo>
                  <a:lnTo>
                    <a:pt x="74688" y="194310"/>
                  </a:lnTo>
                  <a:lnTo>
                    <a:pt x="73139" y="194310"/>
                  </a:lnTo>
                  <a:lnTo>
                    <a:pt x="72580" y="192951"/>
                  </a:lnTo>
                  <a:lnTo>
                    <a:pt x="73698" y="192951"/>
                  </a:lnTo>
                  <a:lnTo>
                    <a:pt x="74688" y="194310"/>
                  </a:lnTo>
                  <a:lnTo>
                    <a:pt x="74688" y="155676"/>
                  </a:lnTo>
                  <a:lnTo>
                    <a:pt x="74295" y="156083"/>
                  </a:lnTo>
                  <a:lnTo>
                    <a:pt x="74117" y="156083"/>
                  </a:lnTo>
                  <a:lnTo>
                    <a:pt x="74053" y="155917"/>
                  </a:lnTo>
                  <a:lnTo>
                    <a:pt x="73139" y="153670"/>
                  </a:lnTo>
                  <a:lnTo>
                    <a:pt x="72567" y="153441"/>
                  </a:lnTo>
                  <a:lnTo>
                    <a:pt x="72440" y="153390"/>
                  </a:lnTo>
                  <a:lnTo>
                    <a:pt x="72440" y="179070"/>
                  </a:lnTo>
                  <a:lnTo>
                    <a:pt x="71069" y="177800"/>
                  </a:lnTo>
                  <a:lnTo>
                    <a:pt x="70027" y="177800"/>
                  </a:lnTo>
                  <a:lnTo>
                    <a:pt x="70027" y="215900"/>
                  </a:lnTo>
                  <a:lnTo>
                    <a:pt x="68643" y="215900"/>
                  </a:lnTo>
                  <a:lnTo>
                    <a:pt x="69329" y="214630"/>
                  </a:lnTo>
                  <a:lnTo>
                    <a:pt x="69684" y="214630"/>
                  </a:lnTo>
                  <a:lnTo>
                    <a:pt x="70027" y="215900"/>
                  </a:lnTo>
                  <a:lnTo>
                    <a:pt x="70027" y="177800"/>
                  </a:lnTo>
                  <a:lnTo>
                    <a:pt x="68122" y="177800"/>
                  </a:lnTo>
                  <a:lnTo>
                    <a:pt x="68478" y="176466"/>
                  </a:lnTo>
                  <a:lnTo>
                    <a:pt x="68351" y="176466"/>
                  </a:lnTo>
                  <a:lnTo>
                    <a:pt x="68986" y="175260"/>
                  </a:lnTo>
                  <a:lnTo>
                    <a:pt x="69164" y="173990"/>
                  </a:lnTo>
                  <a:lnTo>
                    <a:pt x="71932" y="175260"/>
                  </a:lnTo>
                  <a:lnTo>
                    <a:pt x="69608" y="176466"/>
                  </a:lnTo>
                  <a:lnTo>
                    <a:pt x="69418" y="176466"/>
                  </a:lnTo>
                  <a:lnTo>
                    <a:pt x="71755" y="177800"/>
                  </a:lnTo>
                  <a:lnTo>
                    <a:pt x="72440" y="179070"/>
                  </a:lnTo>
                  <a:lnTo>
                    <a:pt x="72440" y="153390"/>
                  </a:lnTo>
                  <a:lnTo>
                    <a:pt x="72593" y="153377"/>
                  </a:lnTo>
                  <a:lnTo>
                    <a:pt x="75209" y="148590"/>
                  </a:lnTo>
                  <a:lnTo>
                    <a:pt x="75234" y="148780"/>
                  </a:lnTo>
                  <a:lnTo>
                    <a:pt x="75349" y="149606"/>
                  </a:lnTo>
                  <a:lnTo>
                    <a:pt x="75438" y="149758"/>
                  </a:lnTo>
                  <a:lnTo>
                    <a:pt x="75526" y="149606"/>
                  </a:lnTo>
                  <a:lnTo>
                    <a:pt x="76073" y="148590"/>
                  </a:lnTo>
                  <a:lnTo>
                    <a:pt x="77800" y="148590"/>
                  </a:lnTo>
                  <a:lnTo>
                    <a:pt x="77698" y="150202"/>
                  </a:lnTo>
                  <a:lnTo>
                    <a:pt x="77635" y="151130"/>
                  </a:lnTo>
                  <a:lnTo>
                    <a:pt x="80746" y="152400"/>
                  </a:lnTo>
                  <a:lnTo>
                    <a:pt x="80746" y="84061"/>
                  </a:lnTo>
                  <a:lnTo>
                    <a:pt x="80060" y="83832"/>
                  </a:lnTo>
                  <a:lnTo>
                    <a:pt x="80060" y="126911"/>
                  </a:lnTo>
                  <a:lnTo>
                    <a:pt x="79971" y="127635"/>
                  </a:lnTo>
                  <a:lnTo>
                    <a:pt x="79883" y="128270"/>
                  </a:lnTo>
                  <a:lnTo>
                    <a:pt x="79540" y="128270"/>
                  </a:lnTo>
                  <a:lnTo>
                    <a:pt x="79133" y="126911"/>
                  </a:lnTo>
                  <a:lnTo>
                    <a:pt x="76936" y="128270"/>
                  </a:lnTo>
                  <a:lnTo>
                    <a:pt x="75907" y="128270"/>
                  </a:lnTo>
                  <a:lnTo>
                    <a:pt x="75907" y="126911"/>
                  </a:lnTo>
                  <a:lnTo>
                    <a:pt x="75704" y="126911"/>
                  </a:lnTo>
                  <a:lnTo>
                    <a:pt x="75387" y="125730"/>
                  </a:lnTo>
                  <a:lnTo>
                    <a:pt x="76428" y="124460"/>
                  </a:lnTo>
                  <a:lnTo>
                    <a:pt x="78498" y="124460"/>
                  </a:lnTo>
                  <a:lnTo>
                    <a:pt x="78320" y="125730"/>
                  </a:lnTo>
                  <a:lnTo>
                    <a:pt x="79133" y="126911"/>
                  </a:lnTo>
                  <a:lnTo>
                    <a:pt x="80060" y="126911"/>
                  </a:lnTo>
                  <a:lnTo>
                    <a:pt x="80060" y="83832"/>
                  </a:lnTo>
                  <a:lnTo>
                    <a:pt x="86626" y="81280"/>
                  </a:lnTo>
                  <a:lnTo>
                    <a:pt x="86791" y="80010"/>
                  </a:lnTo>
                  <a:lnTo>
                    <a:pt x="87655" y="82550"/>
                  </a:lnTo>
                  <a:lnTo>
                    <a:pt x="87655" y="76200"/>
                  </a:lnTo>
                  <a:lnTo>
                    <a:pt x="85064" y="76200"/>
                  </a:lnTo>
                  <a:lnTo>
                    <a:pt x="88353" y="72390"/>
                  </a:lnTo>
                  <a:lnTo>
                    <a:pt x="91465" y="72390"/>
                  </a:lnTo>
                  <a:lnTo>
                    <a:pt x="93192" y="76200"/>
                  </a:lnTo>
                  <a:lnTo>
                    <a:pt x="97345" y="76200"/>
                  </a:lnTo>
                  <a:lnTo>
                    <a:pt x="97345" y="60007"/>
                  </a:lnTo>
                  <a:lnTo>
                    <a:pt x="91287" y="55880"/>
                  </a:lnTo>
                  <a:lnTo>
                    <a:pt x="87490" y="53340"/>
                  </a:lnTo>
                  <a:lnTo>
                    <a:pt x="86626" y="52768"/>
                  </a:lnTo>
                  <a:lnTo>
                    <a:pt x="86626" y="69850"/>
                  </a:lnTo>
                  <a:lnTo>
                    <a:pt x="86448" y="71120"/>
                  </a:lnTo>
                  <a:lnTo>
                    <a:pt x="85763" y="71120"/>
                  </a:lnTo>
                  <a:lnTo>
                    <a:pt x="86283" y="69850"/>
                  </a:lnTo>
                  <a:lnTo>
                    <a:pt x="86626" y="69850"/>
                  </a:lnTo>
                  <a:lnTo>
                    <a:pt x="86626" y="52768"/>
                  </a:lnTo>
                  <a:lnTo>
                    <a:pt x="85064" y="51727"/>
                  </a:lnTo>
                  <a:lnTo>
                    <a:pt x="85064" y="53340"/>
                  </a:lnTo>
                  <a:lnTo>
                    <a:pt x="85039" y="53505"/>
                  </a:lnTo>
                  <a:lnTo>
                    <a:pt x="84899" y="54610"/>
                  </a:lnTo>
                  <a:lnTo>
                    <a:pt x="84899" y="54279"/>
                  </a:lnTo>
                  <a:lnTo>
                    <a:pt x="84226" y="54559"/>
                  </a:lnTo>
                  <a:lnTo>
                    <a:pt x="84721" y="53340"/>
                  </a:lnTo>
                  <a:lnTo>
                    <a:pt x="85064" y="53340"/>
                  </a:lnTo>
                  <a:lnTo>
                    <a:pt x="85064" y="51727"/>
                  </a:lnTo>
                  <a:lnTo>
                    <a:pt x="84061" y="51054"/>
                  </a:lnTo>
                  <a:lnTo>
                    <a:pt x="84061" y="54610"/>
                  </a:lnTo>
                  <a:lnTo>
                    <a:pt x="83680" y="55321"/>
                  </a:lnTo>
                  <a:lnTo>
                    <a:pt x="83527" y="55410"/>
                  </a:lnTo>
                  <a:lnTo>
                    <a:pt x="82994" y="54610"/>
                  </a:lnTo>
                  <a:lnTo>
                    <a:pt x="84061" y="54610"/>
                  </a:lnTo>
                  <a:lnTo>
                    <a:pt x="84061" y="51054"/>
                  </a:lnTo>
                  <a:lnTo>
                    <a:pt x="83680" y="50800"/>
                  </a:lnTo>
                  <a:lnTo>
                    <a:pt x="81788" y="49530"/>
                  </a:lnTo>
                  <a:lnTo>
                    <a:pt x="81724" y="49987"/>
                  </a:lnTo>
                  <a:lnTo>
                    <a:pt x="81686" y="50241"/>
                  </a:lnTo>
                  <a:lnTo>
                    <a:pt x="80835" y="49682"/>
                  </a:lnTo>
                  <a:lnTo>
                    <a:pt x="81610" y="48260"/>
                  </a:lnTo>
                  <a:lnTo>
                    <a:pt x="80340" y="48844"/>
                  </a:lnTo>
                  <a:lnTo>
                    <a:pt x="80340" y="50596"/>
                  </a:lnTo>
                  <a:lnTo>
                    <a:pt x="77698" y="55448"/>
                  </a:lnTo>
                  <a:lnTo>
                    <a:pt x="79692" y="57683"/>
                  </a:lnTo>
                  <a:lnTo>
                    <a:pt x="78676" y="57073"/>
                  </a:lnTo>
                  <a:lnTo>
                    <a:pt x="78676" y="118059"/>
                  </a:lnTo>
                  <a:lnTo>
                    <a:pt x="78676" y="119380"/>
                  </a:lnTo>
                  <a:lnTo>
                    <a:pt x="77978" y="119380"/>
                  </a:lnTo>
                  <a:lnTo>
                    <a:pt x="78105" y="118465"/>
                  </a:lnTo>
                  <a:lnTo>
                    <a:pt x="78155" y="118059"/>
                  </a:lnTo>
                  <a:lnTo>
                    <a:pt x="78676" y="118059"/>
                  </a:lnTo>
                  <a:lnTo>
                    <a:pt x="78676" y="57073"/>
                  </a:lnTo>
                  <a:lnTo>
                    <a:pt x="77279" y="56222"/>
                  </a:lnTo>
                  <a:lnTo>
                    <a:pt x="77698" y="55448"/>
                  </a:lnTo>
                  <a:lnTo>
                    <a:pt x="76936" y="54610"/>
                  </a:lnTo>
                  <a:lnTo>
                    <a:pt x="76847" y="55448"/>
                  </a:lnTo>
                  <a:lnTo>
                    <a:pt x="76796" y="56362"/>
                  </a:lnTo>
                  <a:lnTo>
                    <a:pt x="76034" y="58407"/>
                  </a:lnTo>
                  <a:lnTo>
                    <a:pt x="73621" y="56438"/>
                  </a:lnTo>
                  <a:lnTo>
                    <a:pt x="75387" y="55841"/>
                  </a:lnTo>
                  <a:lnTo>
                    <a:pt x="76771" y="54800"/>
                  </a:lnTo>
                  <a:lnTo>
                    <a:pt x="79540" y="50647"/>
                  </a:lnTo>
                  <a:lnTo>
                    <a:pt x="75730" y="52374"/>
                  </a:lnTo>
                  <a:lnTo>
                    <a:pt x="73304" y="52552"/>
                  </a:lnTo>
                  <a:lnTo>
                    <a:pt x="73139" y="53759"/>
                  </a:lnTo>
                  <a:lnTo>
                    <a:pt x="72732" y="54051"/>
                  </a:lnTo>
                  <a:lnTo>
                    <a:pt x="72732" y="66230"/>
                  </a:lnTo>
                  <a:lnTo>
                    <a:pt x="72415" y="66484"/>
                  </a:lnTo>
                  <a:lnTo>
                    <a:pt x="72415" y="153377"/>
                  </a:lnTo>
                  <a:lnTo>
                    <a:pt x="70027" y="152400"/>
                  </a:lnTo>
                  <a:lnTo>
                    <a:pt x="68300" y="151130"/>
                  </a:lnTo>
                  <a:lnTo>
                    <a:pt x="72097" y="151130"/>
                  </a:lnTo>
                  <a:lnTo>
                    <a:pt x="70370" y="148590"/>
                  </a:lnTo>
                  <a:lnTo>
                    <a:pt x="69672" y="147548"/>
                  </a:lnTo>
                  <a:lnTo>
                    <a:pt x="69126" y="147548"/>
                  </a:lnTo>
                  <a:lnTo>
                    <a:pt x="67437" y="148590"/>
                  </a:lnTo>
                  <a:lnTo>
                    <a:pt x="67437" y="147548"/>
                  </a:lnTo>
                  <a:lnTo>
                    <a:pt x="67170" y="147548"/>
                  </a:lnTo>
                  <a:lnTo>
                    <a:pt x="68872" y="146050"/>
                  </a:lnTo>
                  <a:lnTo>
                    <a:pt x="71755" y="143510"/>
                  </a:lnTo>
                  <a:lnTo>
                    <a:pt x="71843" y="144780"/>
                  </a:lnTo>
                  <a:lnTo>
                    <a:pt x="71958" y="146481"/>
                  </a:lnTo>
                  <a:lnTo>
                    <a:pt x="72034" y="147548"/>
                  </a:lnTo>
                  <a:lnTo>
                    <a:pt x="72110" y="148780"/>
                  </a:lnTo>
                  <a:lnTo>
                    <a:pt x="72212" y="150202"/>
                  </a:lnTo>
                  <a:lnTo>
                    <a:pt x="72275" y="151130"/>
                  </a:lnTo>
                  <a:lnTo>
                    <a:pt x="72364" y="152400"/>
                  </a:lnTo>
                  <a:lnTo>
                    <a:pt x="72415" y="153377"/>
                  </a:lnTo>
                  <a:lnTo>
                    <a:pt x="72415" y="66484"/>
                  </a:lnTo>
                  <a:lnTo>
                    <a:pt x="71208" y="65925"/>
                  </a:lnTo>
                  <a:lnTo>
                    <a:pt x="71208" y="67424"/>
                  </a:lnTo>
                  <a:lnTo>
                    <a:pt x="69164" y="69037"/>
                  </a:lnTo>
                  <a:lnTo>
                    <a:pt x="69164" y="86360"/>
                  </a:lnTo>
                  <a:lnTo>
                    <a:pt x="68986" y="87630"/>
                  </a:lnTo>
                  <a:lnTo>
                    <a:pt x="68643" y="87630"/>
                  </a:lnTo>
                  <a:lnTo>
                    <a:pt x="68643" y="110490"/>
                  </a:lnTo>
                  <a:lnTo>
                    <a:pt x="67081" y="109220"/>
                  </a:lnTo>
                  <a:lnTo>
                    <a:pt x="68122" y="109220"/>
                  </a:lnTo>
                  <a:lnTo>
                    <a:pt x="68643" y="110490"/>
                  </a:lnTo>
                  <a:lnTo>
                    <a:pt x="68643" y="87630"/>
                  </a:lnTo>
                  <a:lnTo>
                    <a:pt x="66217" y="87630"/>
                  </a:lnTo>
                  <a:lnTo>
                    <a:pt x="66217" y="109220"/>
                  </a:lnTo>
                  <a:lnTo>
                    <a:pt x="65874" y="109220"/>
                  </a:lnTo>
                  <a:lnTo>
                    <a:pt x="65874" y="157480"/>
                  </a:lnTo>
                  <a:lnTo>
                    <a:pt x="65874" y="166382"/>
                  </a:lnTo>
                  <a:lnTo>
                    <a:pt x="65874" y="167640"/>
                  </a:lnTo>
                  <a:lnTo>
                    <a:pt x="65874" y="179070"/>
                  </a:lnTo>
                  <a:lnTo>
                    <a:pt x="65709" y="179070"/>
                  </a:lnTo>
                  <a:lnTo>
                    <a:pt x="65709" y="196850"/>
                  </a:lnTo>
                  <a:lnTo>
                    <a:pt x="64833" y="196850"/>
                  </a:lnTo>
                  <a:lnTo>
                    <a:pt x="64325" y="195580"/>
                  </a:lnTo>
                  <a:lnTo>
                    <a:pt x="64833" y="195580"/>
                  </a:lnTo>
                  <a:lnTo>
                    <a:pt x="65709" y="196850"/>
                  </a:lnTo>
                  <a:lnTo>
                    <a:pt x="65709" y="179070"/>
                  </a:lnTo>
                  <a:lnTo>
                    <a:pt x="65532" y="179070"/>
                  </a:lnTo>
                  <a:lnTo>
                    <a:pt x="65811" y="178587"/>
                  </a:lnTo>
                  <a:lnTo>
                    <a:pt x="65709" y="177800"/>
                  </a:lnTo>
                  <a:lnTo>
                    <a:pt x="65849" y="178587"/>
                  </a:lnTo>
                  <a:lnTo>
                    <a:pt x="65874" y="179070"/>
                  </a:lnTo>
                  <a:lnTo>
                    <a:pt x="65874" y="167640"/>
                  </a:lnTo>
                  <a:lnTo>
                    <a:pt x="64668" y="167640"/>
                  </a:lnTo>
                  <a:lnTo>
                    <a:pt x="63754" y="168300"/>
                  </a:lnTo>
                  <a:lnTo>
                    <a:pt x="63106" y="168109"/>
                  </a:lnTo>
                  <a:lnTo>
                    <a:pt x="63106" y="170180"/>
                  </a:lnTo>
                  <a:lnTo>
                    <a:pt x="62420" y="170180"/>
                  </a:lnTo>
                  <a:lnTo>
                    <a:pt x="59994" y="171450"/>
                  </a:lnTo>
                  <a:lnTo>
                    <a:pt x="59829" y="170180"/>
                  </a:lnTo>
                  <a:lnTo>
                    <a:pt x="59994" y="168910"/>
                  </a:lnTo>
                  <a:lnTo>
                    <a:pt x="62941" y="168910"/>
                  </a:lnTo>
                  <a:lnTo>
                    <a:pt x="62979" y="169189"/>
                  </a:lnTo>
                  <a:lnTo>
                    <a:pt x="63106" y="170180"/>
                  </a:lnTo>
                  <a:lnTo>
                    <a:pt x="63106" y="168109"/>
                  </a:lnTo>
                  <a:lnTo>
                    <a:pt x="61556" y="167640"/>
                  </a:lnTo>
                  <a:lnTo>
                    <a:pt x="64668" y="167640"/>
                  </a:lnTo>
                  <a:lnTo>
                    <a:pt x="65874" y="166382"/>
                  </a:lnTo>
                  <a:lnTo>
                    <a:pt x="65874" y="157480"/>
                  </a:lnTo>
                  <a:lnTo>
                    <a:pt x="65532" y="158737"/>
                  </a:lnTo>
                  <a:lnTo>
                    <a:pt x="64668" y="158737"/>
                  </a:lnTo>
                  <a:lnTo>
                    <a:pt x="65011" y="157480"/>
                  </a:lnTo>
                  <a:lnTo>
                    <a:pt x="65874" y="157480"/>
                  </a:lnTo>
                  <a:lnTo>
                    <a:pt x="65874" y="109220"/>
                  </a:lnTo>
                  <a:lnTo>
                    <a:pt x="63284" y="109220"/>
                  </a:lnTo>
                  <a:lnTo>
                    <a:pt x="63627" y="107950"/>
                  </a:lnTo>
                  <a:lnTo>
                    <a:pt x="62941" y="106680"/>
                  </a:lnTo>
                  <a:lnTo>
                    <a:pt x="62763" y="107010"/>
                  </a:lnTo>
                  <a:lnTo>
                    <a:pt x="62763" y="130810"/>
                  </a:lnTo>
                  <a:lnTo>
                    <a:pt x="60515" y="130810"/>
                  </a:lnTo>
                  <a:lnTo>
                    <a:pt x="60566" y="128422"/>
                  </a:lnTo>
                  <a:lnTo>
                    <a:pt x="61556" y="129540"/>
                  </a:lnTo>
                  <a:lnTo>
                    <a:pt x="62763" y="130810"/>
                  </a:lnTo>
                  <a:lnTo>
                    <a:pt x="62763" y="107010"/>
                  </a:lnTo>
                  <a:lnTo>
                    <a:pt x="62242" y="107950"/>
                  </a:lnTo>
                  <a:lnTo>
                    <a:pt x="61556" y="107950"/>
                  </a:lnTo>
                  <a:lnTo>
                    <a:pt x="62242" y="106680"/>
                  </a:lnTo>
                  <a:lnTo>
                    <a:pt x="61214" y="106260"/>
                  </a:lnTo>
                  <a:lnTo>
                    <a:pt x="61214" y="125730"/>
                  </a:lnTo>
                  <a:lnTo>
                    <a:pt x="60579" y="127571"/>
                  </a:lnTo>
                  <a:lnTo>
                    <a:pt x="60604" y="126911"/>
                  </a:lnTo>
                  <a:lnTo>
                    <a:pt x="60693" y="125730"/>
                  </a:lnTo>
                  <a:lnTo>
                    <a:pt x="61214" y="125730"/>
                  </a:lnTo>
                  <a:lnTo>
                    <a:pt x="61214" y="106260"/>
                  </a:lnTo>
                  <a:lnTo>
                    <a:pt x="60337" y="105905"/>
                  </a:lnTo>
                  <a:lnTo>
                    <a:pt x="60337" y="132080"/>
                  </a:lnTo>
                  <a:lnTo>
                    <a:pt x="60172" y="132080"/>
                  </a:lnTo>
                  <a:lnTo>
                    <a:pt x="59829" y="130810"/>
                  </a:lnTo>
                  <a:lnTo>
                    <a:pt x="59651" y="130810"/>
                  </a:lnTo>
                  <a:lnTo>
                    <a:pt x="59829" y="129540"/>
                  </a:lnTo>
                  <a:lnTo>
                    <a:pt x="57924" y="128270"/>
                  </a:lnTo>
                  <a:lnTo>
                    <a:pt x="58966" y="125730"/>
                  </a:lnTo>
                  <a:lnTo>
                    <a:pt x="59994" y="125730"/>
                  </a:lnTo>
                  <a:lnTo>
                    <a:pt x="60083" y="126911"/>
                  </a:lnTo>
                  <a:lnTo>
                    <a:pt x="60172" y="130810"/>
                  </a:lnTo>
                  <a:lnTo>
                    <a:pt x="60337" y="132080"/>
                  </a:lnTo>
                  <a:lnTo>
                    <a:pt x="60337" y="105905"/>
                  </a:lnTo>
                  <a:lnTo>
                    <a:pt x="59131" y="105410"/>
                  </a:lnTo>
                  <a:lnTo>
                    <a:pt x="59131" y="109220"/>
                  </a:lnTo>
                  <a:lnTo>
                    <a:pt x="58445" y="109220"/>
                  </a:lnTo>
                  <a:lnTo>
                    <a:pt x="58445" y="116840"/>
                  </a:lnTo>
                  <a:lnTo>
                    <a:pt x="57607" y="118059"/>
                  </a:lnTo>
                  <a:lnTo>
                    <a:pt x="57708" y="117144"/>
                  </a:lnTo>
                  <a:lnTo>
                    <a:pt x="57746" y="116840"/>
                  </a:lnTo>
                  <a:lnTo>
                    <a:pt x="58445" y="116840"/>
                  </a:lnTo>
                  <a:lnTo>
                    <a:pt x="58445" y="109220"/>
                  </a:lnTo>
                  <a:lnTo>
                    <a:pt x="57061" y="109220"/>
                  </a:lnTo>
                  <a:lnTo>
                    <a:pt x="58102" y="107950"/>
                  </a:lnTo>
                  <a:lnTo>
                    <a:pt x="59131" y="109220"/>
                  </a:lnTo>
                  <a:lnTo>
                    <a:pt x="59131" y="105410"/>
                  </a:lnTo>
                  <a:lnTo>
                    <a:pt x="62242" y="105410"/>
                  </a:lnTo>
                  <a:lnTo>
                    <a:pt x="62941" y="106680"/>
                  </a:lnTo>
                  <a:lnTo>
                    <a:pt x="64490" y="106680"/>
                  </a:lnTo>
                  <a:lnTo>
                    <a:pt x="66052" y="107950"/>
                  </a:lnTo>
                  <a:lnTo>
                    <a:pt x="66141" y="108585"/>
                  </a:lnTo>
                  <a:lnTo>
                    <a:pt x="66217" y="109220"/>
                  </a:lnTo>
                  <a:lnTo>
                    <a:pt x="66217" y="87630"/>
                  </a:lnTo>
                  <a:lnTo>
                    <a:pt x="64668" y="87630"/>
                  </a:lnTo>
                  <a:lnTo>
                    <a:pt x="63461" y="88900"/>
                  </a:lnTo>
                  <a:lnTo>
                    <a:pt x="61214" y="90170"/>
                  </a:lnTo>
                  <a:lnTo>
                    <a:pt x="63106" y="92710"/>
                  </a:lnTo>
                  <a:lnTo>
                    <a:pt x="60172" y="94107"/>
                  </a:lnTo>
                  <a:lnTo>
                    <a:pt x="60172" y="102870"/>
                  </a:lnTo>
                  <a:lnTo>
                    <a:pt x="60172" y="104140"/>
                  </a:lnTo>
                  <a:lnTo>
                    <a:pt x="59829" y="104140"/>
                  </a:lnTo>
                  <a:lnTo>
                    <a:pt x="59728" y="103403"/>
                  </a:lnTo>
                  <a:lnTo>
                    <a:pt x="59651" y="102870"/>
                  </a:lnTo>
                  <a:lnTo>
                    <a:pt x="58267" y="102870"/>
                  </a:lnTo>
                  <a:lnTo>
                    <a:pt x="57226" y="101600"/>
                  </a:lnTo>
                  <a:lnTo>
                    <a:pt x="59309" y="101600"/>
                  </a:lnTo>
                  <a:lnTo>
                    <a:pt x="59397" y="101904"/>
                  </a:lnTo>
                  <a:lnTo>
                    <a:pt x="59651" y="102870"/>
                  </a:lnTo>
                  <a:lnTo>
                    <a:pt x="60172" y="102870"/>
                  </a:lnTo>
                  <a:lnTo>
                    <a:pt x="60172" y="94107"/>
                  </a:lnTo>
                  <a:lnTo>
                    <a:pt x="57746" y="95250"/>
                  </a:lnTo>
                  <a:lnTo>
                    <a:pt x="56883" y="92710"/>
                  </a:lnTo>
                  <a:lnTo>
                    <a:pt x="55156" y="92710"/>
                  </a:lnTo>
                  <a:lnTo>
                    <a:pt x="55156" y="135890"/>
                  </a:lnTo>
                  <a:lnTo>
                    <a:pt x="53606" y="135890"/>
                  </a:lnTo>
                  <a:lnTo>
                    <a:pt x="53771" y="134620"/>
                  </a:lnTo>
                  <a:lnTo>
                    <a:pt x="54114" y="134620"/>
                  </a:lnTo>
                  <a:lnTo>
                    <a:pt x="55156" y="135890"/>
                  </a:lnTo>
                  <a:lnTo>
                    <a:pt x="55156" y="92710"/>
                  </a:lnTo>
                  <a:lnTo>
                    <a:pt x="55676" y="91440"/>
                  </a:lnTo>
                  <a:lnTo>
                    <a:pt x="56362" y="91440"/>
                  </a:lnTo>
                  <a:lnTo>
                    <a:pt x="56883" y="92710"/>
                  </a:lnTo>
                  <a:lnTo>
                    <a:pt x="57746" y="91440"/>
                  </a:lnTo>
                  <a:lnTo>
                    <a:pt x="59994" y="91440"/>
                  </a:lnTo>
                  <a:lnTo>
                    <a:pt x="61214" y="90170"/>
                  </a:lnTo>
                  <a:lnTo>
                    <a:pt x="59131" y="88900"/>
                  </a:lnTo>
                  <a:lnTo>
                    <a:pt x="63627" y="87630"/>
                  </a:lnTo>
                  <a:lnTo>
                    <a:pt x="64490" y="87630"/>
                  </a:lnTo>
                  <a:lnTo>
                    <a:pt x="65189" y="86360"/>
                  </a:lnTo>
                  <a:lnTo>
                    <a:pt x="65709" y="86360"/>
                  </a:lnTo>
                  <a:lnTo>
                    <a:pt x="66052" y="85090"/>
                  </a:lnTo>
                  <a:lnTo>
                    <a:pt x="67259" y="83820"/>
                  </a:lnTo>
                  <a:lnTo>
                    <a:pt x="69164" y="86360"/>
                  </a:lnTo>
                  <a:lnTo>
                    <a:pt x="69164" y="69037"/>
                  </a:lnTo>
                  <a:lnTo>
                    <a:pt x="68122" y="69850"/>
                  </a:lnTo>
                  <a:lnTo>
                    <a:pt x="67259" y="68580"/>
                  </a:lnTo>
                  <a:lnTo>
                    <a:pt x="63906" y="63652"/>
                  </a:lnTo>
                  <a:lnTo>
                    <a:pt x="67437" y="67081"/>
                  </a:lnTo>
                  <a:lnTo>
                    <a:pt x="68643" y="68110"/>
                  </a:lnTo>
                  <a:lnTo>
                    <a:pt x="70891" y="67589"/>
                  </a:lnTo>
                  <a:lnTo>
                    <a:pt x="71208" y="67424"/>
                  </a:lnTo>
                  <a:lnTo>
                    <a:pt x="71208" y="65925"/>
                  </a:lnTo>
                  <a:lnTo>
                    <a:pt x="62725" y="61925"/>
                  </a:lnTo>
                  <a:lnTo>
                    <a:pt x="62077" y="60960"/>
                  </a:lnTo>
                  <a:lnTo>
                    <a:pt x="69329" y="63500"/>
                  </a:lnTo>
                  <a:lnTo>
                    <a:pt x="72453" y="64744"/>
                  </a:lnTo>
                  <a:lnTo>
                    <a:pt x="72732" y="66230"/>
                  </a:lnTo>
                  <a:lnTo>
                    <a:pt x="72732" y="54051"/>
                  </a:lnTo>
                  <a:lnTo>
                    <a:pt x="71932" y="54622"/>
                  </a:lnTo>
                  <a:lnTo>
                    <a:pt x="71729" y="54889"/>
                  </a:lnTo>
                  <a:lnTo>
                    <a:pt x="71412" y="54610"/>
                  </a:lnTo>
                  <a:lnTo>
                    <a:pt x="71932" y="54610"/>
                  </a:lnTo>
                  <a:lnTo>
                    <a:pt x="72440" y="53340"/>
                  </a:lnTo>
                  <a:lnTo>
                    <a:pt x="73139" y="52070"/>
                  </a:lnTo>
                  <a:lnTo>
                    <a:pt x="73304" y="52070"/>
                  </a:lnTo>
                  <a:lnTo>
                    <a:pt x="79019" y="49453"/>
                  </a:lnTo>
                  <a:lnTo>
                    <a:pt x="79883" y="50126"/>
                  </a:lnTo>
                  <a:lnTo>
                    <a:pt x="80340" y="50596"/>
                  </a:lnTo>
                  <a:lnTo>
                    <a:pt x="80340" y="48844"/>
                  </a:lnTo>
                  <a:lnTo>
                    <a:pt x="79883" y="49047"/>
                  </a:lnTo>
                  <a:lnTo>
                    <a:pt x="77114" y="47193"/>
                  </a:lnTo>
                  <a:lnTo>
                    <a:pt x="76936" y="46990"/>
                  </a:lnTo>
                  <a:lnTo>
                    <a:pt x="74345" y="45720"/>
                  </a:lnTo>
                  <a:lnTo>
                    <a:pt x="71932" y="43180"/>
                  </a:lnTo>
                  <a:lnTo>
                    <a:pt x="69329" y="41910"/>
                  </a:lnTo>
                  <a:lnTo>
                    <a:pt x="69443" y="45720"/>
                  </a:lnTo>
                  <a:lnTo>
                    <a:pt x="69481" y="47536"/>
                  </a:lnTo>
                  <a:lnTo>
                    <a:pt x="69354" y="43395"/>
                  </a:lnTo>
                  <a:lnTo>
                    <a:pt x="69329" y="42519"/>
                  </a:lnTo>
                  <a:lnTo>
                    <a:pt x="67602" y="41490"/>
                  </a:lnTo>
                  <a:lnTo>
                    <a:pt x="66052" y="40449"/>
                  </a:lnTo>
                  <a:lnTo>
                    <a:pt x="64325" y="39243"/>
                  </a:lnTo>
                  <a:lnTo>
                    <a:pt x="64490" y="39585"/>
                  </a:lnTo>
                  <a:lnTo>
                    <a:pt x="64147" y="39928"/>
                  </a:lnTo>
                  <a:lnTo>
                    <a:pt x="64325" y="39370"/>
                  </a:lnTo>
                  <a:lnTo>
                    <a:pt x="63627" y="38100"/>
                  </a:lnTo>
                  <a:lnTo>
                    <a:pt x="62242" y="38100"/>
                  </a:lnTo>
                  <a:lnTo>
                    <a:pt x="62242" y="36830"/>
                  </a:lnTo>
                  <a:lnTo>
                    <a:pt x="61366" y="36334"/>
                  </a:lnTo>
                  <a:lnTo>
                    <a:pt x="61366" y="43180"/>
                  </a:lnTo>
                  <a:lnTo>
                    <a:pt x="61214" y="43395"/>
                  </a:lnTo>
                  <a:lnTo>
                    <a:pt x="58788" y="42024"/>
                  </a:lnTo>
                  <a:lnTo>
                    <a:pt x="58788" y="81280"/>
                  </a:lnTo>
                  <a:lnTo>
                    <a:pt x="57492" y="81280"/>
                  </a:lnTo>
                  <a:lnTo>
                    <a:pt x="56019" y="80086"/>
                  </a:lnTo>
                  <a:lnTo>
                    <a:pt x="56019" y="83820"/>
                  </a:lnTo>
                  <a:lnTo>
                    <a:pt x="54571" y="83820"/>
                  </a:lnTo>
                  <a:lnTo>
                    <a:pt x="54038" y="83489"/>
                  </a:lnTo>
                  <a:lnTo>
                    <a:pt x="53784" y="83820"/>
                  </a:lnTo>
                  <a:lnTo>
                    <a:pt x="53428" y="83820"/>
                  </a:lnTo>
                  <a:lnTo>
                    <a:pt x="53428" y="135890"/>
                  </a:lnTo>
                  <a:lnTo>
                    <a:pt x="52730" y="136753"/>
                  </a:lnTo>
                  <a:lnTo>
                    <a:pt x="52730" y="144780"/>
                  </a:lnTo>
                  <a:lnTo>
                    <a:pt x="52387" y="146050"/>
                  </a:lnTo>
                  <a:lnTo>
                    <a:pt x="49276" y="146050"/>
                  </a:lnTo>
                  <a:lnTo>
                    <a:pt x="49364" y="144780"/>
                  </a:lnTo>
                  <a:lnTo>
                    <a:pt x="49453" y="143510"/>
                  </a:lnTo>
                  <a:lnTo>
                    <a:pt x="49530" y="143205"/>
                  </a:lnTo>
                  <a:lnTo>
                    <a:pt x="49796" y="142240"/>
                  </a:lnTo>
                  <a:lnTo>
                    <a:pt x="49974" y="143510"/>
                  </a:lnTo>
                  <a:lnTo>
                    <a:pt x="51003" y="144780"/>
                  </a:lnTo>
                  <a:lnTo>
                    <a:pt x="52730" y="144780"/>
                  </a:lnTo>
                  <a:lnTo>
                    <a:pt x="52730" y="136753"/>
                  </a:lnTo>
                  <a:lnTo>
                    <a:pt x="52387" y="137160"/>
                  </a:lnTo>
                  <a:lnTo>
                    <a:pt x="51866" y="137160"/>
                  </a:lnTo>
                  <a:lnTo>
                    <a:pt x="52908" y="135890"/>
                  </a:lnTo>
                  <a:lnTo>
                    <a:pt x="53428" y="135890"/>
                  </a:lnTo>
                  <a:lnTo>
                    <a:pt x="53428" y="83820"/>
                  </a:lnTo>
                  <a:lnTo>
                    <a:pt x="52387" y="83820"/>
                  </a:lnTo>
                  <a:lnTo>
                    <a:pt x="53428" y="83121"/>
                  </a:lnTo>
                  <a:lnTo>
                    <a:pt x="54038" y="83489"/>
                  </a:lnTo>
                  <a:lnTo>
                    <a:pt x="54292" y="83159"/>
                  </a:lnTo>
                  <a:lnTo>
                    <a:pt x="54800" y="82931"/>
                  </a:lnTo>
                  <a:lnTo>
                    <a:pt x="56019" y="83820"/>
                  </a:lnTo>
                  <a:lnTo>
                    <a:pt x="56019" y="80086"/>
                  </a:lnTo>
                  <a:lnTo>
                    <a:pt x="55333" y="79527"/>
                  </a:lnTo>
                  <a:lnTo>
                    <a:pt x="54965" y="80251"/>
                  </a:lnTo>
                  <a:lnTo>
                    <a:pt x="54470" y="80010"/>
                  </a:lnTo>
                  <a:lnTo>
                    <a:pt x="55333" y="78740"/>
                  </a:lnTo>
                  <a:lnTo>
                    <a:pt x="58788" y="81280"/>
                  </a:lnTo>
                  <a:lnTo>
                    <a:pt x="58788" y="42024"/>
                  </a:lnTo>
                  <a:lnTo>
                    <a:pt x="58610" y="41910"/>
                  </a:lnTo>
                  <a:lnTo>
                    <a:pt x="60794" y="43180"/>
                  </a:lnTo>
                  <a:lnTo>
                    <a:pt x="61366" y="43180"/>
                  </a:lnTo>
                  <a:lnTo>
                    <a:pt x="61366" y="36334"/>
                  </a:lnTo>
                  <a:lnTo>
                    <a:pt x="58127" y="34455"/>
                  </a:lnTo>
                  <a:lnTo>
                    <a:pt x="58127" y="43180"/>
                  </a:lnTo>
                  <a:lnTo>
                    <a:pt x="58039" y="43395"/>
                  </a:lnTo>
                  <a:lnTo>
                    <a:pt x="56819" y="43395"/>
                  </a:lnTo>
                  <a:lnTo>
                    <a:pt x="57061" y="43180"/>
                  </a:lnTo>
                  <a:lnTo>
                    <a:pt x="58127" y="43180"/>
                  </a:lnTo>
                  <a:lnTo>
                    <a:pt x="58127" y="34455"/>
                  </a:lnTo>
                  <a:lnTo>
                    <a:pt x="58102" y="40640"/>
                  </a:lnTo>
                  <a:lnTo>
                    <a:pt x="57238" y="41160"/>
                  </a:lnTo>
                  <a:lnTo>
                    <a:pt x="56248" y="41757"/>
                  </a:lnTo>
                  <a:lnTo>
                    <a:pt x="56718" y="40640"/>
                  </a:lnTo>
                  <a:lnTo>
                    <a:pt x="58102" y="40640"/>
                  </a:lnTo>
                  <a:lnTo>
                    <a:pt x="58102" y="34442"/>
                  </a:lnTo>
                  <a:lnTo>
                    <a:pt x="54673" y="32461"/>
                  </a:lnTo>
                  <a:lnTo>
                    <a:pt x="54673" y="43395"/>
                  </a:lnTo>
                  <a:lnTo>
                    <a:pt x="54152" y="43395"/>
                  </a:lnTo>
                  <a:lnTo>
                    <a:pt x="54152" y="82461"/>
                  </a:lnTo>
                  <a:lnTo>
                    <a:pt x="52387" y="81280"/>
                  </a:lnTo>
                  <a:lnTo>
                    <a:pt x="53454" y="82016"/>
                  </a:lnTo>
                  <a:lnTo>
                    <a:pt x="54152" y="82461"/>
                  </a:lnTo>
                  <a:lnTo>
                    <a:pt x="54152" y="43395"/>
                  </a:lnTo>
                  <a:lnTo>
                    <a:pt x="53441" y="43395"/>
                  </a:lnTo>
                  <a:lnTo>
                    <a:pt x="53251" y="43180"/>
                  </a:lnTo>
                  <a:lnTo>
                    <a:pt x="54470" y="43180"/>
                  </a:lnTo>
                  <a:lnTo>
                    <a:pt x="54673" y="43395"/>
                  </a:lnTo>
                  <a:lnTo>
                    <a:pt x="54673" y="32461"/>
                  </a:lnTo>
                  <a:lnTo>
                    <a:pt x="54102" y="32118"/>
                  </a:lnTo>
                  <a:lnTo>
                    <a:pt x="50495" y="34607"/>
                  </a:lnTo>
                  <a:lnTo>
                    <a:pt x="50495" y="34226"/>
                  </a:lnTo>
                  <a:lnTo>
                    <a:pt x="53771" y="32321"/>
                  </a:lnTo>
                  <a:lnTo>
                    <a:pt x="50139" y="32410"/>
                  </a:lnTo>
                  <a:lnTo>
                    <a:pt x="50139" y="50800"/>
                  </a:lnTo>
                  <a:lnTo>
                    <a:pt x="49974" y="50800"/>
                  </a:lnTo>
                  <a:lnTo>
                    <a:pt x="49314" y="51409"/>
                  </a:lnTo>
                  <a:lnTo>
                    <a:pt x="49276" y="81280"/>
                  </a:lnTo>
                  <a:lnTo>
                    <a:pt x="49110" y="81521"/>
                  </a:lnTo>
                  <a:lnTo>
                    <a:pt x="49110" y="116840"/>
                  </a:lnTo>
                  <a:lnTo>
                    <a:pt x="48437" y="118059"/>
                  </a:lnTo>
                  <a:lnTo>
                    <a:pt x="47371" y="116840"/>
                  </a:lnTo>
                  <a:lnTo>
                    <a:pt x="47548" y="115570"/>
                  </a:lnTo>
                  <a:lnTo>
                    <a:pt x="47891" y="115570"/>
                  </a:lnTo>
                  <a:lnTo>
                    <a:pt x="48412" y="116840"/>
                  </a:lnTo>
                  <a:lnTo>
                    <a:pt x="49110" y="116840"/>
                  </a:lnTo>
                  <a:lnTo>
                    <a:pt x="49110" y="81521"/>
                  </a:lnTo>
                  <a:lnTo>
                    <a:pt x="48463" y="82461"/>
                  </a:lnTo>
                  <a:lnTo>
                    <a:pt x="48018" y="82461"/>
                  </a:lnTo>
                  <a:lnTo>
                    <a:pt x="47891" y="82550"/>
                  </a:lnTo>
                  <a:lnTo>
                    <a:pt x="47967" y="82016"/>
                  </a:lnTo>
                  <a:lnTo>
                    <a:pt x="48069" y="81280"/>
                  </a:lnTo>
                  <a:lnTo>
                    <a:pt x="49276" y="81280"/>
                  </a:lnTo>
                  <a:lnTo>
                    <a:pt x="49276" y="51396"/>
                  </a:lnTo>
                  <a:lnTo>
                    <a:pt x="48412" y="50990"/>
                  </a:lnTo>
                  <a:lnTo>
                    <a:pt x="48069" y="50711"/>
                  </a:lnTo>
                  <a:lnTo>
                    <a:pt x="48069" y="78740"/>
                  </a:lnTo>
                  <a:lnTo>
                    <a:pt x="47726" y="80010"/>
                  </a:lnTo>
                  <a:lnTo>
                    <a:pt x="46863" y="78740"/>
                  </a:lnTo>
                  <a:lnTo>
                    <a:pt x="44437" y="80010"/>
                  </a:lnTo>
                  <a:lnTo>
                    <a:pt x="43916" y="80010"/>
                  </a:lnTo>
                  <a:lnTo>
                    <a:pt x="43573" y="81280"/>
                  </a:lnTo>
                  <a:lnTo>
                    <a:pt x="42532" y="81280"/>
                  </a:lnTo>
                  <a:lnTo>
                    <a:pt x="42189" y="81648"/>
                  </a:lnTo>
                  <a:lnTo>
                    <a:pt x="42189" y="104140"/>
                  </a:lnTo>
                  <a:lnTo>
                    <a:pt x="42189" y="105410"/>
                  </a:lnTo>
                  <a:lnTo>
                    <a:pt x="41148" y="105410"/>
                  </a:lnTo>
                  <a:lnTo>
                    <a:pt x="41033" y="104495"/>
                  </a:lnTo>
                  <a:lnTo>
                    <a:pt x="40982" y="104140"/>
                  </a:lnTo>
                  <a:lnTo>
                    <a:pt x="42189" y="104140"/>
                  </a:lnTo>
                  <a:lnTo>
                    <a:pt x="42189" y="81648"/>
                  </a:lnTo>
                  <a:lnTo>
                    <a:pt x="41325" y="82550"/>
                  </a:lnTo>
                  <a:lnTo>
                    <a:pt x="40462" y="83820"/>
                  </a:lnTo>
                  <a:lnTo>
                    <a:pt x="37007" y="83820"/>
                  </a:lnTo>
                  <a:lnTo>
                    <a:pt x="39077" y="82550"/>
                  </a:lnTo>
                  <a:lnTo>
                    <a:pt x="37871" y="80010"/>
                  </a:lnTo>
                  <a:lnTo>
                    <a:pt x="39941" y="77470"/>
                  </a:lnTo>
                  <a:lnTo>
                    <a:pt x="43573" y="77470"/>
                  </a:lnTo>
                  <a:lnTo>
                    <a:pt x="45478" y="76200"/>
                  </a:lnTo>
                  <a:lnTo>
                    <a:pt x="48069" y="78740"/>
                  </a:lnTo>
                  <a:lnTo>
                    <a:pt x="48069" y="50711"/>
                  </a:lnTo>
                  <a:lnTo>
                    <a:pt x="46863" y="49707"/>
                  </a:lnTo>
                  <a:lnTo>
                    <a:pt x="46863" y="53340"/>
                  </a:lnTo>
                  <a:lnTo>
                    <a:pt x="46774" y="53073"/>
                  </a:lnTo>
                  <a:lnTo>
                    <a:pt x="46685" y="51866"/>
                  </a:lnTo>
                  <a:lnTo>
                    <a:pt x="46774" y="52070"/>
                  </a:lnTo>
                  <a:lnTo>
                    <a:pt x="46863" y="53340"/>
                  </a:lnTo>
                  <a:lnTo>
                    <a:pt x="46863" y="49707"/>
                  </a:lnTo>
                  <a:lnTo>
                    <a:pt x="46342" y="49263"/>
                  </a:lnTo>
                  <a:lnTo>
                    <a:pt x="45300" y="48920"/>
                  </a:lnTo>
                  <a:lnTo>
                    <a:pt x="43751" y="49441"/>
                  </a:lnTo>
                  <a:lnTo>
                    <a:pt x="43053" y="49720"/>
                  </a:lnTo>
                  <a:lnTo>
                    <a:pt x="43053" y="60960"/>
                  </a:lnTo>
                  <a:lnTo>
                    <a:pt x="42608" y="61417"/>
                  </a:lnTo>
                  <a:lnTo>
                    <a:pt x="41465" y="60159"/>
                  </a:lnTo>
                  <a:lnTo>
                    <a:pt x="39941" y="58508"/>
                  </a:lnTo>
                  <a:lnTo>
                    <a:pt x="39941" y="59639"/>
                  </a:lnTo>
                  <a:lnTo>
                    <a:pt x="39890" y="60960"/>
                  </a:lnTo>
                  <a:lnTo>
                    <a:pt x="39420" y="60960"/>
                  </a:lnTo>
                  <a:lnTo>
                    <a:pt x="39789" y="60515"/>
                  </a:lnTo>
                  <a:lnTo>
                    <a:pt x="39890" y="60960"/>
                  </a:lnTo>
                  <a:lnTo>
                    <a:pt x="39890" y="59690"/>
                  </a:lnTo>
                  <a:lnTo>
                    <a:pt x="39763" y="59690"/>
                  </a:lnTo>
                  <a:lnTo>
                    <a:pt x="39941" y="59639"/>
                  </a:lnTo>
                  <a:lnTo>
                    <a:pt x="39941" y="58508"/>
                  </a:lnTo>
                  <a:lnTo>
                    <a:pt x="39255" y="57734"/>
                  </a:lnTo>
                  <a:lnTo>
                    <a:pt x="39306" y="57213"/>
                  </a:lnTo>
                  <a:lnTo>
                    <a:pt x="43053" y="60960"/>
                  </a:lnTo>
                  <a:lnTo>
                    <a:pt x="43053" y="49720"/>
                  </a:lnTo>
                  <a:lnTo>
                    <a:pt x="42659" y="49872"/>
                  </a:lnTo>
                  <a:lnTo>
                    <a:pt x="42557" y="49530"/>
                  </a:lnTo>
                  <a:lnTo>
                    <a:pt x="42456" y="49237"/>
                  </a:lnTo>
                  <a:lnTo>
                    <a:pt x="42405" y="49060"/>
                  </a:lnTo>
                  <a:lnTo>
                    <a:pt x="42710" y="49060"/>
                  </a:lnTo>
                  <a:lnTo>
                    <a:pt x="43916" y="48260"/>
                  </a:lnTo>
                  <a:lnTo>
                    <a:pt x="46685" y="48260"/>
                  </a:lnTo>
                  <a:lnTo>
                    <a:pt x="48755" y="49530"/>
                  </a:lnTo>
                  <a:lnTo>
                    <a:pt x="50139" y="50800"/>
                  </a:lnTo>
                  <a:lnTo>
                    <a:pt x="50139" y="32410"/>
                  </a:lnTo>
                  <a:lnTo>
                    <a:pt x="47371" y="32473"/>
                  </a:lnTo>
                  <a:lnTo>
                    <a:pt x="47371" y="40640"/>
                  </a:lnTo>
                  <a:lnTo>
                    <a:pt x="47155" y="40640"/>
                  </a:lnTo>
                  <a:lnTo>
                    <a:pt x="46863" y="39928"/>
                  </a:lnTo>
                  <a:lnTo>
                    <a:pt x="46431" y="40106"/>
                  </a:lnTo>
                  <a:lnTo>
                    <a:pt x="46342" y="39370"/>
                  </a:lnTo>
                  <a:lnTo>
                    <a:pt x="46482" y="39370"/>
                  </a:lnTo>
                  <a:lnTo>
                    <a:pt x="46888" y="39471"/>
                  </a:lnTo>
                  <a:lnTo>
                    <a:pt x="47371" y="40640"/>
                  </a:lnTo>
                  <a:lnTo>
                    <a:pt x="47371" y="32473"/>
                  </a:lnTo>
                  <a:lnTo>
                    <a:pt x="45999" y="32499"/>
                  </a:lnTo>
                  <a:lnTo>
                    <a:pt x="45593" y="35852"/>
                  </a:lnTo>
                  <a:lnTo>
                    <a:pt x="45478" y="35560"/>
                  </a:lnTo>
                  <a:lnTo>
                    <a:pt x="45821" y="33020"/>
                  </a:lnTo>
                  <a:lnTo>
                    <a:pt x="45948" y="32118"/>
                  </a:lnTo>
                  <a:lnTo>
                    <a:pt x="45999" y="31750"/>
                  </a:lnTo>
                  <a:lnTo>
                    <a:pt x="53454" y="31750"/>
                  </a:lnTo>
                  <a:lnTo>
                    <a:pt x="46850" y="27940"/>
                  </a:lnTo>
                  <a:lnTo>
                    <a:pt x="44919" y="26670"/>
                  </a:lnTo>
                  <a:lnTo>
                    <a:pt x="41808" y="24638"/>
                  </a:lnTo>
                  <a:lnTo>
                    <a:pt x="42011" y="25400"/>
                  </a:lnTo>
                  <a:lnTo>
                    <a:pt x="41859" y="25400"/>
                  </a:lnTo>
                  <a:lnTo>
                    <a:pt x="41376" y="24358"/>
                  </a:lnTo>
                  <a:lnTo>
                    <a:pt x="41808" y="24638"/>
                  </a:lnTo>
                  <a:lnTo>
                    <a:pt x="41643" y="24015"/>
                  </a:lnTo>
                  <a:lnTo>
                    <a:pt x="41224" y="24015"/>
                  </a:lnTo>
                  <a:lnTo>
                    <a:pt x="41148" y="23850"/>
                  </a:lnTo>
                  <a:lnTo>
                    <a:pt x="40932" y="24015"/>
                  </a:lnTo>
                  <a:lnTo>
                    <a:pt x="39839" y="24866"/>
                  </a:lnTo>
                  <a:lnTo>
                    <a:pt x="39827" y="26504"/>
                  </a:lnTo>
                  <a:lnTo>
                    <a:pt x="39763" y="26670"/>
                  </a:lnTo>
                  <a:lnTo>
                    <a:pt x="39827" y="26504"/>
                  </a:lnTo>
                  <a:lnTo>
                    <a:pt x="39827" y="24853"/>
                  </a:lnTo>
                  <a:lnTo>
                    <a:pt x="39624" y="24599"/>
                  </a:lnTo>
                  <a:lnTo>
                    <a:pt x="39624" y="53505"/>
                  </a:lnTo>
                  <a:lnTo>
                    <a:pt x="39573" y="53924"/>
                  </a:lnTo>
                  <a:lnTo>
                    <a:pt x="39255" y="53733"/>
                  </a:lnTo>
                  <a:lnTo>
                    <a:pt x="39255" y="54610"/>
                  </a:lnTo>
                  <a:lnTo>
                    <a:pt x="39255" y="55486"/>
                  </a:lnTo>
                  <a:lnTo>
                    <a:pt x="37515" y="54902"/>
                  </a:lnTo>
                  <a:lnTo>
                    <a:pt x="37515" y="57734"/>
                  </a:lnTo>
                  <a:lnTo>
                    <a:pt x="37172" y="57924"/>
                  </a:lnTo>
                  <a:lnTo>
                    <a:pt x="37172" y="62230"/>
                  </a:lnTo>
                  <a:lnTo>
                    <a:pt x="36372" y="62966"/>
                  </a:lnTo>
                  <a:lnTo>
                    <a:pt x="35966" y="62801"/>
                  </a:lnTo>
                  <a:lnTo>
                    <a:pt x="35966" y="66040"/>
                  </a:lnTo>
                  <a:lnTo>
                    <a:pt x="35725" y="66497"/>
                  </a:lnTo>
                  <a:lnTo>
                    <a:pt x="34759" y="65519"/>
                  </a:lnTo>
                  <a:lnTo>
                    <a:pt x="35064" y="65100"/>
                  </a:lnTo>
                  <a:lnTo>
                    <a:pt x="35966" y="66040"/>
                  </a:lnTo>
                  <a:lnTo>
                    <a:pt x="35966" y="62801"/>
                  </a:lnTo>
                  <a:lnTo>
                    <a:pt x="33718" y="61887"/>
                  </a:lnTo>
                  <a:lnTo>
                    <a:pt x="31140" y="63614"/>
                  </a:lnTo>
                  <a:lnTo>
                    <a:pt x="33718" y="60960"/>
                  </a:lnTo>
                  <a:lnTo>
                    <a:pt x="37172" y="62230"/>
                  </a:lnTo>
                  <a:lnTo>
                    <a:pt x="37172" y="57924"/>
                  </a:lnTo>
                  <a:lnTo>
                    <a:pt x="36271" y="58420"/>
                  </a:lnTo>
                  <a:lnTo>
                    <a:pt x="34404" y="58420"/>
                  </a:lnTo>
                  <a:lnTo>
                    <a:pt x="34239" y="57734"/>
                  </a:lnTo>
                  <a:lnTo>
                    <a:pt x="33896" y="57912"/>
                  </a:lnTo>
                  <a:lnTo>
                    <a:pt x="33896" y="57150"/>
                  </a:lnTo>
                  <a:lnTo>
                    <a:pt x="34239" y="57150"/>
                  </a:lnTo>
                  <a:lnTo>
                    <a:pt x="34264" y="57365"/>
                  </a:lnTo>
                  <a:lnTo>
                    <a:pt x="34404" y="58420"/>
                  </a:lnTo>
                  <a:lnTo>
                    <a:pt x="37198" y="57213"/>
                  </a:lnTo>
                  <a:lnTo>
                    <a:pt x="37515" y="57734"/>
                  </a:lnTo>
                  <a:lnTo>
                    <a:pt x="37515" y="54902"/>
                  </a:lnTo>
                  <a:lnTo>
                    <a:pt x="34963" y="54025"/>
                  </a:lnTo>
                  <a:lnTo>
                    <a:pt x="34239" y="53340"/>
                  </a:lnTo>
                  <a:lnTo>
                    <a:pt x="39255" y="54610"/>
                  </a:lnTo>
                  <a:lnTo>
                    <a:pt x="39255" y="53733"/>
                  </a:lnTo>
                  <a:lnTo>
                    <a:pt x="39255" y="53340"/>
                  </a:lnTo>
                  <a:lnTo>
                    <a:pt x="39624" y="53505"/>
                  </a:lnTo>
                  <a:lnTo>
                    <a:pt x="39624" y="24599"/>
                  </a:lnTo>
                  <a:lnTo>
                    <a:pt x="39585" y="49060"/>
                  </a:lnTo>
                  <a:lnTo>
                    <a:pt x="38836" y="50507"/>
                  </a:lnTo>
                  <a:lnTo>
                    <a:pt x="38557" y="50647"/>
                  </a:lnTo>
                  <a:lnTo>
                    <a:pt x="36309" y="50990"/>
                  </a:lnTo>
                  <a:lnTo>
                    <a:pt x="34759" y="49618"/>
                  </a:lnTo>
                  <a:lnTo>
                    <a:pt x="32943" y="50825"/>
                  </a:lnTo>
                  <a:lnTo>
                    <a:pt x="31000" y="51777"/>
                  </a:lnTo>
                  <a:lnTo>
                    <a:pt x="30886" y="51511"/>
                  </a:lnTo>
                  <a:lnTo>
                    <a:pt x="28879" y="47015"/>
                  </a:lnTo>
                  <a:lnTo>
                    <a:pt x="27343" y="46723"/>
                  </a:lnTo>
                  <a:lnTo>
                    <a:pt x="27343" y="51181"/>
                  </a:lnTo>
                  <a:lnTo>
                    <a:pt x="22821" y="52070"/>
                  </a:lnTo>
                  <a:lnTo>
                    <a:pt x="23164" y="50990"/>
                  </a:lnTo>
                  <a:lnTo>
                    <a:pt x="25590" y="51168"/>
                  </a:lnTo>
                  <a:lnTo>
                    <a:pt x="27317" y="51168"/>
                  </a:lnTo>
                  <a:lnTo>
                    <a:pt x="27343" y="46723"/>
                  </a:lnTo>
                  <a:lnTo>
                    <a:pt x="26289" y="46520"/>
                  </a:lnTo>
                  <a:lnTo>
                    <a:pt x="26289" y="48056"/>
                  </a:lnTo>
                  <a:lnTo>
                    <a:pt x="23647" y="49466"/>
                  </a:lnTo>
                  <a:lnTo>
                    <a:pt x="24041" y="48260"/>
                  </a:lnTo>
                  <a:lnTo>
                    <a:pt x="24726" y="48260"/>
                  </a:lnTo>
                  <a:lnTo>
                    <a:pt x="25857" y="47218"/>
                  </a:lnTo>
                  <a:lnTo>
                    <a:pt x="26289" y="48056"/>
                  </a:lnTo>
                  <a:lnTo>
                    <a:pt x="26289" y="46520"/>
                  </a:lnTo>
                  <a:lnTo>
                    <a:pt x="25869" y="46431"/>
                  </a:lnTo>
                  <a:lnTo>
                    <a:pt x="25590" y="45720"/>
                  </a:lnTo>
                  <a:lnTo>
                    <a:pt x="28879" y="45720"/>
                  </a:lnTo>
                  <a:lnTo>
                    <a:pt x="31292" y="50800"/>
                  </a:lnTo>
                  <a:lnTo>
                    <a:pt x="34925" y="48260"/>
                  </a:lnTo>
                  <a:lnTo>
                    <a:pt x="36652" y="50800"/>
                  </a:lnTo>
                  <a:lnTo>
                    <a:pt x="38900" y="49530"/>
                  </a:lnTo>
                  <a:lnTo>
                    <a:pt x="39585" y="49060"/>
                  </a:lnTo>
                  <a:lnTo>
                    <a:pt x="39585" y="24549"/>
                  </a:lnTo>
                  <a:lnTo>
                    <a:pt x="39166" y="24015"/>
                  </a:lnTo>
                  <a:lnTo>
                    <a:pt x="40868" y="24015"/>
                  </a:lnTo>
                  <a:lnTo>
                    <a:pt x="38392" y="22402"/>
                  </a:lnTo>
                  <a:lnTo>
                    <a:pt x="38392" y="41910"/>
                  </a:lnTo>
                  <a:lnTo>
                    <a:pt x="36842" y="40640"/>
                  </a:lnTo>
                  <a:lnTo>
                    <a:pt x="37528" y="40640"/>
                  </a:lnTo>
                  <a:lnTo>
                    <a:pt x="38392" y="41910"/>
                  </a:lnTo>
                  <a:lnTo>
                    <a:pt x="38392" y="22402"/>
                  </a:lnTo>
                  <a:lnTo>
                    <a:pt x="36766" y="21348"/>
                  </a:lnTo>
                  <a:lnTo>
                    <a:pt x="36766" y="40640"/>
                  </a:lnTo>
                  <a:lnTo>
                    <a:pt x="34836" y="41109"/>
                  </a:lnTo>
                  <a:lnTo>
                    <a:pt x="35280" y="40640"/>
                  </a:lnTo>
                  <a:lnTo>
                    <a:pt x="36766" y="40640"/>
                  </a:lnTo>
                  <a:lnTo>
                    <a:pt x="36766" y="21348"/>
                  </a:lnTo>
                  <a:lnTo>
                    <a:pt x="33261" y="19050"/>
                  </a:lnTo>
                  <a:lnTo>
                    <a:pt x="31318" y="17780"/>
                  </a:lnTo>
                  <a:lnTo>
                    <a:pt x="29083" y="16510"/>
                  </a:lnTo>
                  <a:lnTo>
                    <a:pt x="25425" y="14439"/>
                  </a:lnTo>
                  <a:lnTo>
                    <a:pt x="25425" y="26670"/>
                  </a:lnTo>
                  <a:lnTo>
                    <a:pt x="25285" y="26670"/>
                  </a:lnTo>
                  <a:lnTo>
                    <a:pt x="25247" y="26441"/>
                  </a:lnTo>
                  <a:lnTo>
                    <a:pt x="24206" y="26619"/>
                  </a:lnTo>
                  <a:lnTo>
                    <a:pt x="24041" y="26670"/>
                  </a:lnTo>
                  <a:lnTo>
                    <a:pt x="24206" y="25400"/>
                  </a:lnTo>
                  <a:lnTo>
                    <a:pt x="25247" y="25400"/>
                  </a:lnTo>
                  <a:lnTo>
                    <a:pt x="25425" y="26670"/>
                  </a:lnTo>
                  <a:lnTo>
                    <a:pt x="25425" y="14439"/>
                  </a:lnTo>
                  <a:lnTo>
                    <a:pt x="24612" y="13970"/>
                  </a:lnTo>
                  <a:lnTo>
                    <a:pt x="19367" y="10998"/>
                  </a:lnTo>
                  <a:lnTo>
                    <a:pt x="19367" y="15240"/>
                  </a:lnTo>
                  <a:lnTo>
                    <a:pt x="19367" y="15697"/>
                  </a:lnTo>
                  <a:lnTo>
                    <a:pt x="18503" y="15557"/>
                  </a:lnTo>
                  <a:lnTo>
                    <a:pt x="17741" y="15303"/>
                  </a:lnTo>
                  <a:lnTo>
                    <a:pt x="17741" y="32778"/>
                  </a:lnTo>
                  <a:lnTo>
                    <a:pt x="16941" y="32499"/>
                  </a:lnTo>
                  <a:lnTo>
                    <a:pt x="16789" y="32499"/>
                  </a:lnTo>
                  <a:lnTo>
                    <a:pt x="16598" y="31750"/>
                  </a:lnTo>
                  <a:lnTo>
                    <a:pt x="17462" y="31750"/>
                  </a:lnTo>
                  <a:lnTo>
                    <a:pt x="17564" y="32118"/>
                  </a:lnTo>
                  <a:lnTo>
                    <a:pt x="17741" y="32778"/>
                  </a:lnTo>
                  <a:lnTo>
                    <a:pt x="17741" y="15303"/>
                  </a:lnTo>
                  <a:lnTo>
                    <a:pt x="17462" y="15201"/>
                  </a:lnTo>
                  <a:lnTo>
                    <a:pt x="17424" y="15443"/>
                  </a:lnTo>
                  <a:lnTo>
                    <a:pt x="17297" y="15240"/>
                  </a:lnTo>
                  <a:lnTo>
                    <a:pt x="17462" y="13970"/>
                  </a:lnTo>
                  <a:lnTo>
                    <a:pt x="17983" y="15240"/>
                  </a:lnTo>
                  <a:lnTo>
                    <a:pt x="19367" y="15240"/>
                  </a:lnTo>
                  <a:lnTo>
                    <a:pt x="19367" y="10998"/>
                  </a:lnTo>
                  <a:lnTo>
                    <a:pt x="13830" y="7861"/>
                  </a:lnTo>
                  <a:lnTo>
                    <a:pt x="13830" y="17780"/>
                  </a:lnTo>
                  <a:lnTo>
                    <a:pt x="13589" y="18656"/>
                  </a:lnTo>
                  <a:lnTo>
                    <a:pt x="12801" y="18491"/>
                  </a:lnTo>
                  <a:lnTo>
                    <a:pt x="12801" y="17780"/>
                  </a:lnTo>
                  <a:lnTo>
                    <a:pt x="13830" y="17780"/>
                  </a:lnTo>
                  <a:lnTo>
                    <a:pt x="13830" y="7861"/>
                  </a:lnTo>
                  <a:lnTo>
                    <a:pt x="0" y="0"/>
                  </a:lnTo>
                  <a:lnTo>
                    <a:pt x="10718" y="30480"/>
                  </a:lnTo>
                  <a:lnTo>
                    <a:pt x="20637" y="60960"/>
                  </a:lnTo>
                  <a:lnTo>
                    <a:pt x="29883" y="92710"/>
                  </a:lnTo>
                  <a:lnTo>
                    <a:pt x="38531" y="123101"/>
                  </a:lnTo>
                  <a:lnTo>
                    <a:pt x="42024" y="123101"/>
                  </a:lnTo>
                  <a:lnTo>
                    <a:pt x="41846" y="124460"/>
                  </a:lnTo>
                  <a:lnTo>
                    <a:pt x="42341" y="126911"/>
                  </a:lnTo>
                  <a:lnTo>
                    <a:pt x="42519" y="126911"/>
                  </a:lnTo>
                  <a:lnTo>
                    <a:pt x="39941" y="128270"/>
                  </a:lnTo>
                  <a:lnTo>
                    <a:pt x="45389" y="148780"/>
                  </a:lnTo>
                  <a:lnTo>
                    <a:pt x="51181" y="171450"/>
                  </a:lnTo>
                  <a:lnTo>
                    <a:pt x="61379" y="215900"/>
                  </a:lnTo>
                  <a:lnTo>
                    <a:pt x="61722" y="215900"/>
                  </a:lnTo>
                  <a:lnTo>
                    <a:pt x="63106" y="214630"/>
                  </a:lnTo>
                  <a:lnTo>
                    <a:pt x="64490" y="217170"/>
                  </a:lnTo>
                  <a:lnTo>
                    <a:pt x="66052" y="215900"/>
                  </a:lnTo>
                  <a:lnTo>
                    <a:pt x="66395" y="218401"/>
                  </a:lnTo>
                  <a:lnTo>
                    <a:pt x="61658" y="218401"/>
                  </a:lnTo>
                  <a:lnTo>
                    <a:pt x="61683" y="218579"/>
                  </a:lnTo>
                  <a:lnTo>
                    <a:pt x="68567" y="250101"/>
                  </a:lnTo>
                  <a:lnTo>
                    <a:pt x="81978" y="313690"/>
                  </a:lnTo>
                  <a:lnTo>
                    <a:pt x="90335" y="354330"/>
                  </a:lnTo>
                  <a:lnTo>
                    <a:pt x="98894" y="394970"/>
                  </a:lnTo>
                  <a:lnTo>
                    <a:pt x="99593" y="393700"/>
                  </a:lnTo>
                  <a:lnTo>
                    <a:pt x="101142" y="393700"/>
                  </a:lnTo>
                  <a:lnTo>
                    <a:pt x="100457" y="394970"/>
                  </a:lnTo>
                  <a:lnTo>
                    <a:pt x="99072" y="394970"/>
                  </a:lnTo>
                  <a:lnTo>
                    <a:pt x="103225" y="413956"/>
                  </a:lnTo>
                  <a:lnTo>
                    <a:pt x="107543" y="431800"/>
                  </a:lnTo>
                  <a:lnTo>
                    <a:pt x="108953" y="432739"/>
                  </a:lnTo>
                  <a:lnTo>
                    <a:pt x="107886" y="433070"/>
                  </a:lnTo>
                  <a:lnTo>
                    <a:pt x="107543" y="433070"/>
                  </a:lnTo>
                  <a:lnTo>
                    <a:pt x="111163" y="448271"/>
                  </a:lnTo>
                  <a:lnTo>
                    <a:pt x="115976" y="467360"/>
                  </a:lnTo>
                  <a:lnTo>
                    <a:pt x="118325" y="476250"/>
                  </a:lnTo>
                  <a:lnTo>
                    <a:pt x="126390" y="506857"/>
                  </a:lnTo>
                  <a:lnTo>
                    <a:pt x="131927" y="524510"/>
                  </a:lnTo>
                  <a:lnTo>
                    <a:pt x="134340" y="524510"/>
                  </a:lnTo>
                  <a:lnTo>
                    <a:pt x="135204" y="523240"/>
                  </a:lnTo>
                  <a:lnTo>
                    <a:pt x="139179" y="524510"/>
                  </a:lnTo>
                  <a:lnTo>
                    <a:pt x="139522" y="525780"/>
                  </a:lnTo>
                  <a:lnTo>
                    <a:pt x="137629" y="529590"/>
                  </a:lnTo>
                  <a:lnTo>
                    <a:pt x="135547" y="525780"/>
                  </a:lnTo>
                  <a:lnTo>
                    <a:pt x="132270" y="525780"/>
                  </a:lnTo>
                  <a:lnTo>
                    <a:pt x="132372" y="526148"/>
                  </a:lnTo>
                  <a:lnTo>
                    <a:pt x="132448" y="526453"/>
                  </a:lnTo>
                  <a:lnTo>
                    <a:pt x="133299" y="529590"/>
                  </a:lnTo>
                  <a:lnTo>
                    <a:pt x="134162" y="532130"/>
                  </a:lnTo>
                  <a:lnTo>
                    <a:pt x="135204" y="535940"/>
                  </a:lnTo>
                  <a:lnTo>
                    <a:pt x="136766" y="534670"/>
                  </a:lnTo>
                  <a:lnTo>
                    <a:pt x="136677" y="535940"/>
                  </a:lnTo>
                  <a:lnTo>
                    <a:pt x="136588" y="537210"/>
                  </a:lnTo>
                  <a:lnTo>
                    <a:pt x="136537" y="539610"/>
                  </a:lnTo>
                  <a:lnTo>
                    <a:pt x="147485" y="572770"/>
                  </a:lnTo>
                  <a:lnTo>
                    <a:pt x="147828" y="572770"/>
                  </a:lnTo>
                  <a:lnTo>
                    <a:pt x="149377" y="574040"/>
                  </a:lnTo>
                  <a:lnTo>
                    <a:pt x="151117" y="572770"/>
                  </a:lnTo>
                  <a:lnTo>
                    <a:pt x="152146" y="574040"/>
                  </a:lnTo>
                  <a:lnTo>
                    <a:pt x="153009" y="575310"/>
                  </a:lnTo>
                  <a:lnTo>
                    <a:pt x="151803" y="576580"/>
                  </a:lnTo>
                  <a:lnTo>
                    <a:pt x="152844" y="577850"/>
                  </a:lnTo>
                  <a:lnTo>
                    <a:pt x="151117" y="580390"/>
                  </a:lnTo>
                  <a:lnTo>
                    <a:pt x="149733" y="575310"/>
                  </a:lnTo>
                  <a:lnTo>
                    <a:pt x="148170" y="575310"/>
                  </a:lnTo>
                  <a:lnTo>
                    <a:pt x="148247" y="575487"/>
                  </a:lnTo>
                  <a:lnTo>
                    <a:pt x="150253" y="580390"/>
                  </a:lnTo>
                  <a:lnTo>
                    <a:pt x="152146" y="586740"/>
                  </a:lnTo>
                  <a:lnTo>
                    <a:pt x="154228" y="591820"/>
                  </a:lnTo>
                  <a:lnTo>
                    <a:pt x="154736" y="591820"/>
                  </a:lnTo>
                  <a:lnTo>
                    <a:pt x="155613" y="594360"/>
                  </a:lnTo>
                  <a:lnTo>
                    <a:pt x="160451" y="594360"/>
                  </a:lnTo>
                  <a:lnTo>
                    <a:pt x="155956" y="596900"/>
                  </a:lnTo>
                  <a:lnTo>
                    <a:pt x="158318" y="603250"/>
                  </a:lnTo>
                  <a:lnTo>
                    <a:pt x="160756" y="609600"/>
                  </a:lnTo>
                  <a:lnTo>
                    <a:pt x="163233" y="615899"/>
                  </a:lnTo>
                  <a:lnTo>
                    <a:pt x="165811" y="622300"/>
                  </a:lnTo>
                  <a:lnTo>
                    <a:pt x="166331" y="621030"/>
                  </a:lnTo>
                  <a:lnTo>
                    <a:pt x="167220" y="619709"/>
                  </a:lnTo>
                  <a:lnTo>
                    <a:pt x="167843" y="619709"/>
                  </a:lnTo>
                  <a:lnTo>
                    <a:pt x="167995" y="619709"/>
                  </a:lnTo>
                  <a:lnTo>
                    <a:pt x="167868" y="619721"/>
                  </a:lnTo>
                  <a:lnTo>
                    <a:pt x="166154" y="622300"/>
                  </a:lnTo>
                  <a:lnTo>
                    <a:pt x="170332" y="632460"/>
                  </a:lnTo>
                  <a:lnTo>
                    <a:pt x="173532" y="640080"/>
                  </a:lnTo>
                  <a:lnTo>
                    <a:pt x="178968" y="652780"/>
                  </a:lnTo>
                  <a:lnTo>
                    <a:pt x="183438" y="661670"/>
                  </a:lnTo>
                  <a:lnTo>
                    <a:pt x="183794" y="661670"/>
                  </a:lnTo>
                  <a:lnTo>
                    <a:pt x="183438" y="660400"/>
                  </a:lnTo>
                  <a:lnTo>
                    <a:pt x="184823" y="660400"/>
                  </a:lnTo>
                  <a:lnTo>
                    <a:pt x="184137" y="661670"/>
                  </a:lnTo>
                  <a:lnTo>
                    <a:pt x="183794" y="661670"/>
                  </a:lnTo>
                  <a:lnTo>
                    <a:pt x="186385" y="668020"/>
                  </a:lnTo>
                  <a:lnTo>
                    <a:pt x="189318" y="673087"/>
                  </a:lnTo>
                  <a:lnTo>
                    <a:pt x="195465" y="684720"/>
                  </a:lnTo>
                  <a:lnTo>
                    <a:pt x="200101" y="693420"/>
                  </a:lnTo>
                  <a:lnTo>
                    <a:pt x="204266" y="701040"/>
                  </a:lnTo>
                  <a:lnTo>
                    <a:pt x="208508" y="708660"/>
                  </a:lnTo>
                  <a:lnTo>
                    <a:pt x="209892" y="708660"/>
                  </a:lnTo>
                  <a:lnTo>
                    <a:pt x="212140" y="709930"/>
                  </a:lnTo>
                  <a:lnTo>
                    <a:pt x="210756" y="711200"/>
                  </a:lnTo>
                  <a:lnTo>
                    <a:pt x="209550" y="711200"/>
                  </a:lnTo>
                  <a:lnTo>
                    <a:pt x="218668" y="726440"/>
                  </a:lnTo>
                  <a:lnTo>
                    <a:pt x="228180" y="740410"/>
                  </a:lnTo>
                  <a:lnTo>
                    <a:pt x="238137" y="755650"/>
                  </a:lnTo>
                  <a:lnTo>
                    <a:pt x="248627" y="769620"/>
                  </a:lnTo>
                  <a:lnTo>
                    <a:pt x="249656" y="769620"/>
                  </a:lnTo>
                  <a:lnTo>
                    <a:pt x="250177" y="768350"/>
                  </a:lnTo>
                  <a:lnTo>
                    <a:pt x="250520" y="767080"/>
                  </a:lnTo>
                  <a:lnTo>
                    <a:pt x="252082" y="768350"/>
                  </a:lnTo>
                  <a:lnTo>
                    <a:pt x="253111" y="767105"/>
                  </a:lnTo>
                  <a:lnTo>
                    <a:pt x="251739" y="769620"/>
                  </a:lnTo>
                  <a:lnTo>
                    <a:pt x="253809" y="769620"/>
                  </a:lnTo>
                  <a:lnTo>
                    <a:pt x="258216" y="769620"/>
                  </a:lnTo>
                  <a:lnTo>
                    <a:pt x="260032" y="765810"/>
                  </a:lnTo>
                  <a:lnTo>
                    <a:pt x="254850" y="764540"/>
                  </a:lnTo>
                  <a:lnTo>
                    <a:pt x="258483" y="759460"/>
                  </a:lnTo>
                  <a:lnTo>
                    <a:pt x="258394" y="760730"/>
                  </a:lnTo>
                  <a:lnTo>
                    <a:pt x="258305" y="762000"/>
                  </a:lnTo>
                  <a:lnTo>
                    <a:pt x="258216" y="763270"/>
                  </a:lnTo>
                  <a:lnTo>
                    <a:pt x="258127" y="764540"/>
                  </a:lnTo>
                  <a:lnTo>
                    <a:pt x="260731" y="764540"/>
                  </a:lnTo>
                  <a:lnTo>
                    <a:pt x="264185" y="763270"/>
                  </a:lnTo>
                  <a:lnTo>
                    <a:pt x="264871" y="764540"/>
                  </a:lnTo>
                  <a:lnTo>
                    <a:pt x="262102" y="767080"/>
                  </a:lnTo>
                  <a:lnTo>
                    <a:pt x="263842" y="769620"/>
                  </a:lnTo>
                  <a:lnTo>
                    <a:pt x="263321" y="769620"/>
                  </a:lnTo>
                  <a:lnTo>
                    <a:pt x="262623" y="772160"/>
                  </a:lnTo>
                  <a:lnTo>
                    <a:pt x="258826" y="772160"/>
                  </a:lnTo>
                  <a:lnTo>
                    <a:pt x="257619" y="770890"/>
                  </a:lnTo>
                  <a:lnTo>
                    <a:pt x="257733" y="770636"/>
                  </a:lnTo>
                  <a:lnTo>
                    <a:pt x="254635" y="770636"/>
                  </a:lnTo>
                  <a:lnTo>
                    <a:pt x="255371" y="770890"/>
                  </a:lnTo>
                  <a:lnTo>
                    <a:pt x="254850" y="770890"/>
                  </a:lnTo>
                  <a:lnTo>
                    <a:pt x="254635" y="770636"/>
                  </a:lnTo>
                  <a:lnTo>
                    <a:pt x="251739" y="769620"/>
                  </a:lnTo>
                  <a:lnTo>
                    <a:pt x="250698" y="769620"/>
                  </a:lnTo>
                  <a:lnTo>
                    <a:pt x="248970" y="770890"/>
                  </a:lnTo>
                  <a:lnTo>
                    <a:pt x="251040" y="773430"/>
                  </a:lnTo>
                  <a:lnTo>
                    <a:pt x="255536" y="778510"/>
                  </a:lnTo>
                  <a:lnTo>
                    <a:pt x="256921" y="778510"/>
                  </a:lnTo>
                  <a:lnTo>
                    <a:pt x="258648" y="779780"/>
                  </a:lnTo>
                  <a:lnTo>
                    <a:pt x="259168" y="777240"/>
                  </a:lnTo>
                  <a:lnTo>
                    <a:pt x="259854" y="778510"/>
                  </a:lnTo>
                  <a:lnTo>
                    <a:pt x="261569" y="777367"/>
                  </a:lnTo>
                  <a:lnTo>
                    <a:pt x="262978" y="778510"/>
                  </a:lnTo>
                  <a:lnTo>
                    <a:pt x="263664" y="779780"/>
                  </a:lnTo>
                  <a:lnTo>
                    <a:pt x="264007" y="779780"/>
                  </a:lnTo>
                  <a:lnTo>
                    <a:pt x="264528" y="781050"/>
                  </a:lnTo>
                  <a:lnTo>
                    <a:pt x="267639" y="781050"/>
                  </a:lnTo>
                  <a:lnTo>
                    <a:pt x="277152" y="781050"/>
                  </a:lnTo>
                  <a:lnTo>
                    <a:pt x="277672" y="778510"/>
                  </a:lnTo>
                  <a:lnTo>
                    <a:pt x="279400" y="777240"/>
                  </a:lnTo>
                  <a:lnTo>
                    <a:pt x="272834" y="775970"/>
                  </a:lnTo>
                  <a:lnTo>
                    <a:pt x="273342" y="774700"/>
                  </a:lnTo>
                  <a:lnTo>
                    <a:pt x="271957" y="774700"/>
                  </a:lnTo>
                  <a:lnTo>
                    <a:pt x="272313" y="772160"/>
                  </a:lnTo>
                  <a:lnTo>
                    <a:pt x="271614" y="770890"/>
                  </a:lnTo>
                  <a:lnTo>
                    <a:pt x="271792" y="770890"/>
                  </a:lnTo>
                  <a:lnTo>
                    <a:pt x="271830" y="770636"/>
                  </a:lnTo>
                  <a:lnTo>
                    <a:pt x="271957" y="769620"/>
                  </a:lnTo>
                  <a:lnTo>
                    <a:pt x="272313" y="769620"/>
                  </a:lnTo>
                  <a:lnTo>
                    <a:pt x="272313" y="768350"/>
                  </a:lnTo>
                  <a:lnTo>
                    <a:pt x="272834" y="768350"/>
                  </a:lnTo>
                  <a:lnTo>
                    <a:pt x="271957" y="767080"/>
                  </a:lnTo>
                  <a:lnTo>
                    <a:pt x="271449" y="768350"/>
                  </a:lnTo>
                  <a:lnTo>
                    <a:pt x="271272" y="768350"/>
                  </a:lnTo>
                  <a:lnTo>
                    <a:pt x="271094" y="767080"/>
                  </a:lnTo>
                  <a:lnTo>
                    <a:pt x="270929" y="767080"/>
                  </a:lnTo>
                  <a:lnTo>
                    <a:pt x="272224" y="763270"/>
                  </a:lnTo>
                  <a:lnTo>
                    <a:pt x="272656" y="762000"/>
                  </a:lnTo>
                  <a:lnTo>
                    <a:pt x="270586" y="762000"/>
                  </a:lnTo>
                  <a:lnTo>
                    <a:pt x="267296" y="760730"/>
                  </a:lnTo>
                  <a:lnTo>
                    <a:pt x="268503" y="759460"/>
                  </a:lnTo>
                  <a:lnTo>
                    <a:pt x="269722" y="758190"/>
                  </a:lnTo>
                  <a:lnTo>
                    <a:pt x="266966" y="755650"/>
                  </a:lnTo>
                  <a:lnTo>
                    <a:pt x="263867" y="753110"/>
                  </a:lnTo>
                  <a:lnTo>
                    <a:pt x="265226" y="750570"/>
                  </a:lnTo>
                  <a:lnTo>
                    <a:pt x="267639" y="753110"/>
                  </a:lnTo>
                  <a:lnTo>
                    <a:pt x="269709" y="749300"/>
                  </a:lnTo>
                  <a:lnTo>
                    <a:pt x="270230" y="748030"/>
                  </a:lnTo>
                  <a:lnTo>
                    <a:pt x="271272" y="746760"/>
                  </a:lnTo>
                  <a:lnTo>
                    <a:pt x="274281" y="746760"/>
                  </a:lnTo>
                  <a:lnTo>
                    <a:pt x="276174" y="744220"/>
                  </a:lnTo>
                  <a:lnTo>
                    <a:pt x="276072" y="742950"/>
                  </a:lnTo>
                  <a:lnTo>
                    <a:pt x="275971" y="741680"/>
                  </a:lnTo>
                  <a:lnTo>
                    <a:pt x="271272" y="741680"/>
                  </a:lnTo>
                  <a:lnTo>
                    <a:pt x="268846" y="739140"/>
                  </a:lnTo>
                  <a:lnTo>
                    <a:pt x="271792" y="740410"/>
                  </a:lnTo>
                  <a:lnTo>
                    <a:pt x="271703" y="739140"/>
                  </a:lnTo>
                  <a:lnTo>
                    <a:pt x="271614" y="737870"/>
                  </a:lnTo>
                  <a:lnTo>
                    <a:pt x="272135" y="735330"/>
                  </a:lnTo>
                  <a:lnTo>
                    <a:pt x="276987" y="734060"/>
                  </a:lnTo>
                  <a:lnTo>
                    <a:pt x="276199" y="732790"/>
                  </a:lnTo>
                  <a:lnTo>
                    <a:pt x="275424" y="731520"/>
                  </a:lnTo>
                  <a:lnTo>
                    <a:pt x="273037" y="730186"/>
                  </a:lnTo>
                  <a:lnTo>
                    <a:pt x="270878" y="728980"/>
                  </a:lnTo>
                  <a:lnTo>
                    <a:pt x="269201" y="729500"/>
                  </a:lnTo>
                  <a:lnTo>
                    <a:pt x="269201" y="736600"/>
                  </a:lnTo>
                  <a:lnTo>
                    <a:pt x="268160" y="737870"/>
                  </a:lnTo>
                  <a:lnTo>
                    <a:pt x="267474" y="739140"/>
                  </a:lnTo>
                  <a:lnTo>
                    <a:pt x="266776" y="739140"/>
                  </a:lnTo>
                  <a:lnTo>
                    <a:pt x="264706" y="737870"/>
                  </a:lnTo>
                  <a:lnTo>
                    <a:pt x="266433" y="737870"/>
                  </a:lnTo>
                  <a:lnTo>
                    <a:pt x="266433" y="735330"/>
                  </a:lnTo>
                  <a:lnTo>
                    <a:pt x="267817" y="735330"/>
                  </a:lnTo>
                  <a:lnTo>
                    <a:pt x="268846" y="734060"/>
                  </a:lnTo>
                  <a:lnTo>
                    <a:pt x="269201" y="736600"/>
                  </a:lnTo>
                  <a:lnTo>
                    <a:pt x="269201" y="729500"/>
                  </a:lnTo>
                  <a:lnTo>
                    <a:pt x="266966" y="730186"/>
                  </a:lnTo>
                  <a:lnTo>
                    <a:pt x="267296" y="728980"/>
                  </a:lnTo>
                  <a:lnTo>
                    <a:pt x="267462" y="727710"/>
                  </a:lnTo>
                  <a:lnTo>
                    <a:pt x="268160" y="727710"/>
                  </a:lnTo>
                  <a:lnTo>
                    <a:pt x="267817" y="726440"/>
                  </a:lnTo>
                  <a:lnTo>
                    <a:pt x="267639" y="726440"/>
                  </a:lnTo>
                  <a:lnTo>
                    <a:pt x="266903" y="721296"/>
                  </a:lnTo>
                  <a:lnTo>
                    <a:pt x="262978" y="721296"/>
                  </a:lnTo>
                  <a:lnTo>
                    <a:pt x="262978" y="737870"/>
                  </a:lnTo>
                  <a:lnTo>
                    <a:pt x="260553" y="737870"/>
                  </a:lnTo>
                  <a:lnTo>
                    <a:pt x="260210" y="737870"/>
                  </a:lnTo>
                  <a:lnTo>
                    <a:pt x="258991" y="739140"/>
                  </a:lnTo>
                  <a:lnTo>
                    <a:pt x="258927" y="738911"/>
                  </a:lnTo>
                  <a:lnTo>
                    <a:pt x="258927" y="747623"/>
                  </a:lnTo>
                  <a:lnTo>
                    <a:pt x="258826" y="748030"/>
                  </a:lnTo>
                  <a:lnTo>
                    <a:pt x="258483" y="748030"/>
                  </a:lnTo>
                  <a:lnTo>
                    <a:pt x="258927" y="747623"/>
                  </a:lnTo>
                  <a:lnTo>
                    <a:pt x="258927" y="738911"/>
                  </a:lnTo>
                  <a:lnTo>
                    <a:pt x="258648" y="737870"/>
                  </a:lnTo>
                  <a:lnTo>
                    <a:pt x="257962" y="736600"/>
                  </a:lnTo>
                  <a:lnTo>
                    <a:pt x="257619" y="736104"/>
                  </a:lnTo>
                  <a:lnTo>
                    <a:pt x="257619" y="756920"/>
                  </a:lnTo>
                  <a:lnTo>
                    <a:pt x="253288" y="762000"/>
                  </a:lnTo>
                  <a:lnTo>
                    <a:pt x="253987" y="764540"/>
                  </a:lnTo>
                  <a:lnTo>
                    <a:pt x="253809" y="764540"/>
                  </a:lnTo>
                  <a:lnTo>
                    <a:pt x="253809" y="765810"/>
                  </a:lnTo>
                  <a:lnTo>
                    <a:pt x="253123" y="767067"/>
                  </a:lnTo>
                  <a:lnTo>
                    <a:pt x="253466" y="765810"/>
                  </a:lnTo>
                  <a:lnTo>
                    <a:pt x="253809" y="765810"/>
                  </a:lnTo>
                  <a:lnTo>
                    <a:pt x="253809" y="764540"/>
                  </a:lnTo>
                  <a:lnTo>
                    <a:pt x="253123" y="764540"/>
                  </a:lnTo>
                  <a:lnTo>
                    <a:pt x="246545" y="765810"/>
                  </a:lnTo>
                  <a:lnTo>
                    <a:pt x="250875" y="760730"/>
                  </a:lnTo>
                  <a:lnTo>
                    <a:pt x="246202" y="759460"/>
                  </a:lnTo>
                  <a:lnTo>
                    <a:pt x="245338" y="754380"/>
                  </a:lnTo>
                  <a:lnTo>
                    <a:pt x="247904" y="753745"/>
                  </a:lnTo>
                  <a:lnTo>
                    <a:pt x="246722" y="756920"/>
                  </a:lnTo>
                  <a:lnTo>
                    <a:pt x="250520" y="755650"/>
                  </a:lnTo>
                  <a:lnTo>
                    <a:pt x="257619" y="756920"/>
                  </a:lnTo>
                  <a:lnTo>
                    <a:pt x="257619" y="736104"/>
                  </a:lnTo>
                  <a:lnTo>
                    <a:pt x="257098" y="735330"/>
                  </a:lnTo>
                  <a:lnTo>
                    <a:pt x="257441" y="735330"/>
                  </a:lnTo>
                  <a:lnTo>
                    <a:pt x="257619" y="734060"/>
                  </a:lnTo>
                  <a:lnTo>
                    <a:pt x="259867" y="734060"/>
                  </a:lnTo>
                  <a:lnTo>
                    <a:pt x="260553" y="737870"/>
                  </a:lnTo>
                  <a:lnTo>
                    <a:pt x="262623" y="735330"/>
                  </a:lnTo>
                  <a:lnTo>
                    <a:pt x="262458" y="736600"/>
                  </a:lnTo>
                  <a:lnTo>
                    <a:pt x="262623" y="736600"/>
                  </a:lnTo>
                  <a:lnTo>
                    <a:pt x="262978" y="737870"/>
                  </a:lnTo>
                  <a:lnTo>
                    <a:pt x="262978" y="721296"/>
                  </a:lnTo>
                  <a:lnTo>
                    <a:pt x="262394" y="721296"/>
                  </a:lnTo>
                  <a:lnTo>
                    <a:pt x="256743" y="723900"/>
                  </a:lnTo>
                  <a:lnTo>
                    <a:pt x="253288" y="726440"/>
                  </a:lnTo>
                  <a:lnTo>
                    <a:pt x="251561" y="728268"/>
                  </a:lnTo>
                  <a:lnTo>
                    <a:pt x="251561" y="750570"/>
                  </a:lnTo>
                  <a:lnTo>
                    <a:pt x="251218" y="750570"/>
                  </a:lnTo>
                  <a:lnTo>
                    <a:pt x="251561" y="753110"/>
                  </a:lnTo>
                  <a:lnTo>
                    <a:pt x="250304" y="752563"/>
                  </a:lnTo>
                  <a:lnTo>
                    <a:pt x="250012" y="751840"/>
                  </a:lnTo>
                  <a:lnTo>
                    <a:pt x="248970" y="749300"/>
                  </a:lnTo>
                  <a:lnTo>
                    <a:pt x="249135" y="749300"/>
                  </a:lnTo>
                  <a:lnTo>
                    <a:pt x="249313" y="748030"/>
                  </a:lnTo>
                  <a:lnTo>
                    <a:pt x="249656" y="748030"/>
                  </a:lnTo>
                  <a:lnTo>
                    <a:pt x="251561" y="750570"/>
                  </a:lnTo>
                  <a:lnTo>
                    <a:pt x="251561" y="728268"/>
                  </a:lnTo>
                  <a:lnTo>
                    <a:pt x="250875" y="728980"/>
                  </a:lnTo>
                  <a:lnTo>
                    <a:pt x="252171" y="725170"/>
                  </a:lnTo>
                  <a:lnTo>
                    <a:pt x="252603" y="723900"/>
                  </a:lnTo>
                  <a:lnTo>
                    <a:pt x="249491" y="725170"/>
                  </a:lnTo>
                  <a:lnTo>
                    <a:pt x="248450" y="722630"/>
                  </a:lnTo>
                  <a:lnTo>
                    <a:pt x="247929" y="718820"/>
                  </a:lnTo>
                  <a:lnTo>
                    <a:pt x="247688" y="718591"/>
                  </a:lnTo>
                  <a:lnTo>
                    <a:pt x="247688" y="744537"/>
                  </a:lnTo>
                  <a:lnTo>
                    <a:pt x="247357" y="744220"/>
                  </a:lnTo>
                  <a:lnTo>
                    <a:pt x="246024" y="742950"/>
                  </a:lnTo>
                  <a:lnTo>
                    <a:pt x="247586" y="742950"/>
                  </a:lnTo>
                  <a:lnTo>
                    <a:pt x="247688" y="744537"/>
                  </a:lnTo>
                  <a:lnTo>
                    <a:pt x="247688" y="718591"/>
                  </a:lnTo>
                  <a:lnTo>
                    <a:pt x="245224" y="716165"/>
                  </a:lnTo>
                  <a:lnTo>
                    <a:pt x="248348" y="716165"/>
                  </a:lnTo>
                  <a:lnTo>
                    <a:pt x="250875" y="718820"/>
                  </a:lnTo>
                  <a:lnTo>
                    <a:pt x="252425" y="718820"/>
                  </a:lnTo>
                  <a:lnTo>
                    <a:pt x="253123" y="720090"/>
                  </a:lnTo>
                  <a:lnTo>
                    <a:pt x="253847" y="721296"/>
                  </a:lnTo>
                  <a:lnTo>
                    <a:pt x="255879" y="718820"/>
                  </a:lnTo>
                  <a:lnTo>
                    <a:pt x="257784" y="717550"/>
                  </a:lnTo>
                  <a:lnTo>
                    <a:pt x="263144" y="720090"/>
                  </a:lnTo>
                  <a:lnTo>
                    <a:pt x="265163" y="717550"/>
                  </a:lnTo>
                  <a:lnTo>
                    <a:pt x="268185" y="713740"/>
                  </a:lnTo>
                  <a:lnTo>
                    <a:pt x="269201" y="712470"/>
                  </a:lnTo>
                  <a:lnTo>
                    <a:pt x="261073" y="708660"/>
                  </a:lnTo>
                  <a:lnTo>
                    <a:pt x="259600" y="704850"/>
                  </a:lnTo>
                  <a:lnTo>
                    <a:pt x="258127" y="701040"/>
                  </a:lnTo>
                  <a:lnTo>
                    <a:pt x="267462" y="703580"/>
                  </a:lnTo>
                  <a:lnTo>
                    <a:pt x="267462" y="701040"/>
                  </a:lnTo>
                  <a:lnTo>
                    <a:pt x="267462" y="698500"/>
                  </a:lnTo>
                  <a:lnTo>
                    <a:pt x="268160" y="698500"/>
                  </a:lnTo>
                  <a:lnTo>
                    <a:pt x="268503" y="697230"/>
                  </a:lnTo>
                  <a:lnTo>
                    <a:pt x="269201" y="697230"/>
                  </a:lnTo>
                  <a:lnTo>
                    <a:pt x="268414" y="695960"/>
                  </a:lnTo>
                  <a:lnTo>
                    <a:pt x="267639" y="694690"/>
                  </a:lnTo>
                  <a:lnTo>
                    <a:pt x="266954" y="695960"/>
                  </a:lnTo>
                  <a:lnTo>
                    <a:pt x="265734" y="694690"/>
                  </a:lnTo>
                  <a:lnTo>
                    <a:pt x="265049" y="693420"/>
                  </a:lnTo>
                  <a:lnTo>
                    <a:pt x="262458" y="693420"/>
                  </a:lnTo>
                  <a:lnTo>
                    <a:pt x="261937" y="694690"/>
                  </a:lnTo>
                  <a:lnTo>
                    <a:pt x="260553" y="694690"/>
                  </a:lnTo>
                  <a:lnTo>
                    <a:pt x="259346" y="692150"/>
                  </a:lnTo>
                  <a:lnTo>
                    <a:pt x="257784" y="693420"/>
                  </a:lnTo>
                  <a:lnTo>
                    <a:pt x="256921" y="695248"/>
                  </a:lnTo>
                  <a:lnTo>
                    <a:pt x="256921" y="702310"/>
                  </a:lnTo>
                  <a:lnTo>
                    <a:pt x="256806" y="703961"/>
                  </a:lnTo>
                  <a:lnTo>
                    <a:pt x="256743" y="704850"/>
                  </a:lnTo>
                  <a:lnTo>
                    <a:pt x="255536" y="704850"/>
                  </a:lnTo>
                  <a:lnTo>
                    <a:pt x="255384" y="704265"/>
                  </a:lnTo>
                  <a:lnTo>
                    <a:pt x="255371" y="701040"/>
                  </a:lnTo>
                  <a:lnTo>
                    <a:pt x="256578" y="702310"/>
                  </a:lnTo>
                  <a:lnTo>
                    <a:pt x="256921" y="702310"/>
                  </a:lnTo>
                  <a:lnTo>
                    <a:pt x="256921" y="695248"/>
                  </a:lnTo>
                  <a:lnTo>
                    <a:pt x="256578" y="695960"/>
                  </a:lnTo>
                  <a:lnTo>
                    <a:pt x="253466" y="694690"/>
                  </a:lnTo>
                  <a:lnTo>
                    <a:pt x="253466" y="698500"/>
                  </a:lnTo>
                  <a:lnTo>
                    <a:pt x="256057" y="698500"/>
                  </a:lnTo>
                  <a:lnTo>
                    <a:pt x="255879" y="699770"/>
                  </a:lnTo>
                  <a:lnTo>
                    <a:pt x="253987" y="699770"/>
                  </a:lnTo>
                  <a:lnTo>
                    <a:pt x="253987" y="715010"/>
                  </a:lnTo>
                  <a:lnTo>
                    <a:pt x="253466" y="715010"/>
                  </a:lnTo>
                  <a:lnTo>
                    <a:pt x="252945" y="713740"/>
                  </a:lnTo>
                  <a:lnTo>
                    <a:pt x="253288" y="713740"/>
                  </a:lnTo>
                  <a:lnTo>
                    <a:pt x="253987" y="715010"/>
                  </a:lnTo>
                  <a:lnTo>
                    <a:pt x="253987" y="699770"/>
                  </a:lnTo>
                  <a:lnTo>
                    <a:pt x="251904" y="699770"/>
                  </a:lnTo>
                  <a:lnTo>
                    <a:pt x="251218" y="697230"/>
                  </a:lnTo>
                  <a:lnTo>
                    <a:pt x="249313" y="697230"/>
                  </a:lnTo>
                  <a:lnTo>
                    <a:pt x="247586" y="699770"/>
                  </a:lnTo>
                  <a:lnTo>
                    <a:pt x="245681" y="699770"/>
                  </a:lnTo>
                  <a:lnTo>
                    <a:pt x="245516" y="701040"/>
                  </a:lnTo>
                  <a:lnTo>
                    <a:pt x="244652" y="701890"/>
                  </a:lnTo>
                  <a:lnTo>
                    <a:pt x="244652" y="739140"/>
                  </a:lnTo>
                  <a:lnTo>
                    <a:pt x="243611" y="739140"/>
                  </a:lnTo>
                  <a:lnTo>
                    <a:pt x="243611" y="737870"/>
                  </a:lnTo>
                  <a:lnTo>
                    <a:pt x="244475" y="737870"/>
                  </a:lnTo>
                  <a:lnTo>
                    <a:pt x="244652" y="739140"/>
                  </a:lnTo>
                  <a:lnTo>
                    <a:pt x="244652" y="701890"/>
                  </a:lnTo>
                  <a:lnTo>
                    <a:pt x="243433" y="703072"/>
                  </a:lnTo>
                  <a:lnTo>
                    <a:pt x="243433" y="744220"/>
                  </a:lnTo>
                  <a:lnTo>
                    <a:pt x="243332" y="744537"/>
                  </a:lnTo>
                  <a:lnTo>
                    <a:pt x="242887" y="745832"/>
                  </a:lnTo>
                  <a:lnTo>
                    <a:pt x="242265" y="745388"/>
                  </a:lnTo>
                  <a:lnTo>
                    <a:pt x="242430" y="745388"/>
                  </a:lnTo>
                  <a:lnTo>
                    <a:pt x="242747" y="744220"/>
                  </a:lnTo>
                  <a:lnTo>
                    <a:pt x="243433" y="744220"/>
                  </a:lnTo>
                  <a:lnTo>
                    <a:pt x="243433" y="703072"/>
                  </a:lnTo>
                  <a:lnTo>
                    <a:pt x="242912" y="703580"/>
                  </a:lnTo>
                  <a:lnTo>
                    <a:pt x="242824" y="704265"/>
                  </a:lnTo>
                  <a:lnTo>
                    <a:pt x="242747" y="704850"/>
                  </a:lnTo>
                  <a:lnTo>
                    <a:pt x="242570" y="706120"/>
                  </a:lnTo>
                  <a:lnTo>
                    <a:pt x="242481" y="707390"/>
                  </a:lnTo>
                  <a:lnTo>
                    <a:pt x="242404" y="708660"/>
                  </a:lnTo>
                  <a:lnTo>
                    <a:pt x="239979" y="708660"/>
                  </a:lnTo>
                  <a:lnTo>
                    <a:pt x="239979" y="726440"/>
                  </a:lnTo>
                  <a:lnTo>
                    <a:pt x="237045" y="728980"/>
                  </a:lnTo>
                  <a:lnTo>
                    <a:pt x="236689" y="729424"/>
                  </a:lnTo>
                  <a:lnTo>
                    <a:pt x="236689" y="748030"/>
                  </a:lnTo>
                  <a:lnTo>
                    <a:pt x="235305" y="748030"/>
                  </a:lnTo>
                  <a:lnTo>
                    <a:pt x="236004" y="746760"/>
                  </a:lnTo>
                  <a:lnTo>
                    <a:pt x="236524" y="746760"/>
                  </a:lnTo>
                  <a:lnTo>
                    <a:pt x="236689" y="748030"/>
                  </a:lnTo>
                  <a:lnTo>
                    <a:pt x="236689" y="729424"/>
                  </a:lnTo>
                  <a:lnTo>
                    <a:pt x="234962" y="731520"/>
                  </a:lnTo>
                  <a:lnTo>
                    <a:pt x="233057" y="732790"/>
                  </a:lnTo>
                  <a:lnTo>
                    <a:pt x="230301" y="731520"/>
                  </a:lnTo>
                  <a:lnTo>
                    <a:pt x="226491" y="731520"/>
                  </a:lnTo>
                  <a:lnTo>
                    <a:pt x="229628" y="725170"/>
                  </a:lnTo>
                  <a:lnTo>
                    <a:pt x="231457" y="721448"/>
                  </a:lnTo>
                  <a:lnTo>
                    <a:pt x="233057" y="722630"/>
                  </a:lnTo>
                  <a:lnTo>
                    <a:pt x="233426" y="721296"/>
                  </a:lnTo>
                  <a:lnTo>
                    <a:pt x="233756" y="720090"/>
                  </a:lnTo>
                  <a:lnTo>
                    <a:pt x="233921" y="720090"/>
                  </a:lnTo>
                  <a:lnTo>
                    <a:pt x="233921" y="718820"/>
                  </a:lnTo>
                  <a:lnTo>
                    <a:pt x="235305" y="718820"/>
                  </a:lnTo>
                  <a:lnTo>
                    <a:pt x="236169" y="720090"/>
                  </a:lnTo>
                  <a:lnTo>
                    <a:pt x="236689" y="720090"/>
                  </a:lnTo>
                  <a:lnTo>
                    <a:pt x="236855" y="721296"/>
                  </a:lnTo>
                  <a:lnTo>
                    <a:pt x="234632" y="721296"/>
                  </a:lnTo>
                  <a:lnTo>
                    <a:pt x="234442" y="722630"/>
                  </a:lnTo>
                  <a:lnTo>
                    <a:pt x="234276" y="722630"/>
                  </a:lnTo>
                  <a:lnTo>
                    <a:pt x="229260" y="726440"/>
                  </a:lnTo>
                  <a:lnTo>
                    <a:pt x="239979" y="726440"/>
                  </a:lnTo>
                  <a:lnTo>
                    <a:pt x="239979" y="708660"/>
                  </a:lnTo>
                  <a:lnTo>
                    <a:pt x="238252" y="708660"/>
                  </a:lnTo>
                  <a:lnTo>
                    <a:pt x="237045" y="707390"/>
                  </a:lnTo>
                  <a:lnTo>
                    <a:pt x="237210" y="706120"/>
                  </a:lnTo>
                  <a:lnTo>
                    <a:pt x="237731" y="706120"/>
                  </a:lnTo>
                  <a:lnTo>
                    <a:pt x="237032" y="704850"/>
                  </a:lnTo>
                  <a:lnTo>
                    <a:pt x="236016" y="703338"/>
                  </a:lnTo>
                  <a:lnTo>
                    <a:pt x="237553" y="702310"/>
                  </a:lnTo>
                  <a:lnTo>
                    <a:pt x="237439" y="703961"/>
                  </a:lnTo>
                  <a:lnTo>
                    <a:pt x="237388" y="704850"/>
                  </a:lnTo>
                  <a:lnTo>
                    <a:pt x="241706" y="702310"/>
                  </a:lnTo>
                  <a:lnTo>
                    <a:pt x="241706" y="701040"/>
                  </a:lnTo>
                  <a:lnTo>
                    <a:pt x="242049" y="699770"/>
                  </a:lnTo>
                  <a:lnTo>
                    <a:pt x="243090" y="698500"/>
                  </a:lnTo>
                  <a:lnTo>
                    <a:pt x="241020" y="698500"/>
                  </a:lnTo>
                  <a:lnTo>
                    <a:pt x="240499" y="697230"/>
                  </a:lnTo>
                  <a:lnTo>
                    <a:pt x="239801" y="697230"/>
                  </a:lnTo>
                  <a:lnTo>
                    <a:pt x="239115" y="695960"/>
                  </a:lnTo>
                  <a:lnTo>
                    <a:pt x="238594" y="694690"/>
                  </a:lnTo>
                  <a:lnTo>
                    <a:pt x="239280" y="692150"/>
                  </a:lnTo>
                  <a:lnTo>
                    <a:pt x="241604" y="691438"/>
                  </a:lnTo>
                  <a:lnTo>
                    <a:pt x="241401" y="690880"/>
                  </a:lnTo>
                  <a:lnTo>
                    <a:pt x="239458" y="685800"/>
                  </a:lnTo>
                  <a:lnTo>
                    <a:pt x="238252" y="689610"/>
                  </a:lnTo>
                  <a:lnTo>
                    <a:pt x="236347" y="690346"/>
                  </a:lnTo>
                  <a:lnTo>
                    <a:pt x="236347" y="699770"/>
                  </a:lnTo>
                  <a:lnTo>
                    <a:pt x="235089" y="702246"/>
                  </a:lnTo>
                  <a:lnTo>
                    <a:pt x="235089" y="703961"/>
                  </a:lnTo>
                  <a:lnTo>
                    <a:pt x="234962" y="704850"/>
                  </a:lnTo>
                  <a:lnTo>
                    <a:pt x="234619" y="704850"/>
                  </a:lnTo>
                  <a:lnTo>
                    <a:pt x="234619" y="704265"/>
                  </a:lnTo>
                  <a:lnTo>
                    <a:pt x="235089" y="703961"/>
                  </a:lnTo>
                  <a:lnTo>
                    <a:pt x="235089" y="702246"/>
                  </a:lnTo>
                  <a:lnTo>
                    <a:pt x="234797" y="702818"/>
                  </a:lnTo>
                  <a:lnTo>
                    <a:pt x="234797" y="702310"/>
                  </a:lnTo>
                  <a:lnTo>
                    <a:pt x="233235" y="702310"/>
                  </a:lnTo>
                  <a:lnTo>
                    <a:pt x="234276" y="699770"/>
                  </a:lnTo>
                  <a:lnTo>
                    <a:pt x="236347" y="699770"/>
                  </a:lnTo>
                  <a:lnTo>
                    <a:pt x="236347" y="690346"/>
                  </a:lnTo>
                  <a:lnTo>
                    <a:pt x="234962" y="690880"/>
                  </a:lnTo>
                  <a:lnTo>
                    <a:pt x="233057" y="690880"/>
                  </a:lnTo>
                  <a:lnTo>
                    <a:pt x="235305" y="687070"/>
                  </a:lnTo>
                  <a:lnTo>
                    <a:pt x="235483" y="687070"/>
                  </a:lnTo>
                  <a:lnTo>
                    <a:pt x="236359" y="684504"/>
                  </a:lnTo>
                  <a:lnTo>
                    <a:pt x="236486" y="684326"/>
                  </a:lnTo>
                  <a:lnTo>
                    <a:pt x="237210" y="683260"/>
                  </a:lnTo>
                  <a:lnTo>
                    <a:pt x="238607" y="680707"/>
                  </a:lnTo>
                  <a:lnTo>
                    <a:pt x="242404" y="678180"/>
                  </a:lnTo>
                  <a:lnTo>
                    <a:pt x="244475" y="679437"/>
                  </a:lnTo>
                  <a:lnTo>
                    <a:pt x="247586" y="681990"/>
                  </a:lnTo>
                  <a:lnTo>
                    <a:pt x="249834" y="683260"/>
                  </a:lnTo>
                  <a:lnTo>
                    <a:pt x="256578" y="681990"/>
                  </a:lnTo>
                  <a:lnTo>
                    <a:pt x="257263" y="679437"/>
                  </a:lnTo>
                  <a:lnTo>
                    <a:pt x="261239" y="678180"/>
                  </a:lnTo>
                  <a:lnTo>
                    <a:pt x="258991" y="679437"/>
                  </a:lnTo>
                  <a:lnTo>
                    <a:pt x="257619" y="680707"/>
                  </a:lnTo>
                  <a:lnTo>
                    <a:pt x="255651" y="684326"/>
                  </a:lnTo>
                  <a:lnTo>
                    <a:pt x="255612" y="684504"/>
                  </a:lnTo>
                  <a:lnTo>
                    <a:pt x="262801" y="681990"/>
                  </a:lnTo>
                  <a:lnTo>
                    <a:pt x="263994" y="680732"/>
                  </a:lnTo>
                  <a:lnTo>
                    <a:pt x="263893" y="681990"/>
                  </a:lnTo>
                  <a:lnTo>
                    <a:pt x="263779" y="683260"/>
                  </a:lnTo>
                  <a:lnTo>
                    <a:pt x="263702" y="684504"/>
                  </a:lnTo>
                  <a:lnTo>
                    <a:pt x="269913" y="680707"/>
                  </a:lnTo>
                  <a:lnTo>
                    <a:pt x="267296" y="679437"/>
                  </a:lnTo>
                  <a:lnTo>
                    <a:pt x="268160" y="678180"/>
                  </a:lnTo>
                  <a:lnTo>
                    <a:pt x="268503" y="678180"/>
                  </a:lnTo>
                  <a:lnTo>
                    <a:pt x="268846" y="676910"/>
                  </a:lnTo>
                  <a:lnTo>
                    <a:pt x="271094" y="676910"/>
                  </a:lnTo>
                  <a:lnTo>
                    <a:pt x="272478" y="678180"/>
                  </a:lnTo>
                  <a:lnTo>
                    <a:pt x="274205" y="679437"/>
                  </a:lnTo>
                  <a:lnTo>
                    <a:pt x="279171" y="676910"/>
                  </a:lnTo>
                  <a:lnTo>
                    <a:pt x="281647" y="675640"/>
                  </a:lnTo>
                  <a:lnTo>
                    <a:pt x="273697" y="674370"/>
                  </a:lnTo>
                  <a:lnTo>
                    <a:pt x="274853" y="670560"/>
                  </a:lnTo>
                  <a:lnTo>
                    <a:pt x="274904" y="670407"/>
                  </a:lnTo>
                  <a:lnTo>
                    <a:pt x="275247" y="669290"/>
                  </a:lnTo>
                  <a:lnTo>
                    <a:pt x="273862" y="666750"/>
                  </a:lnTo>
                  <a:lnTo>
                    <a:pt x="269367" y="666750"/>
                  </a:lnTo>
                  <a:lnTo>
                    <a:pt x="269303" y="666902"/>
                  </a:lnTo>
                  <a:lnTo>
                    <a:pt x="267817" y="670560"/>
                  </a:lnTo>
                  <a:lnTo>
                    <a:pt x="264871" y="669290"/>
                  </a:lnTo>
                  <a:lnTo>
                    <a:pt x="269887" y="664210"/>
                  </a:lnTo>
                  <a:lnTo>
                    <a:pt x="262978" y="664210"/>
                  </a:lnTo>
                  <a:lnTo>
                    <a:pt x="261594" y="664210"/>
                  </a:lnTo>
                  <a:lnTo>
                    <a:pt x="261594" y="674370"/>
                  </a:lnTo>
                  <a:lnTo>
                    <a:pt x="261239" y="675640"/>
                  </a:lnTo>
                  <a:lnTo>
                    <a:pt x="261073" y="675640"/>
                  </a:lnTo>
                  <a:lnTo>
                    <a:pt x="259346" y="678180"/>
                  </a:lnTo>
                  <a:lnTo>
                    <a:pt x="255371" y="675640"/>
                  </a:lnTo>
                  <a:lnTo>
                    <a:pt x="258483" y="674370"/>
                  </a:lnTo>
                  <a:lnTo>
                    <a:pt x="258991" y="673087"/>
                  </a:lnTo>
                  <a:lnTo>
                    <a:pt x="260375" y="673087"/>
                  </a:lnTo>
                  <a:lnTo>
                    <a:pt x="260731" y="674370"/>
                  </a:lnTo>
                  <a:lnTo>
                    <a:pt x="261594" y="674370"/>
                  </a:lnTo>
                  <a:lnTo>
                    <a:pt x="261594" y="664210"/>
                  </a:lnTo>
                  <a:lnTo>
                    <a:pt x="260375" y="664210"/>
                  </a:lnTo>
                  <a:lnTo>
                    <a:pt x="259676" y="662940"/>
                  </a:lnTo>
                  <a:lnTo>
                    <a:pt x="255193" y="664210"/>
                  </a:lnTo>
                  <a:lnTo>
                    <a:pt x="254127" y="662901"/>
                  </a:lnTo>
                  <a:lnTo>
                    <a:pt x="259689" y="661670"/>
                  </a:lnTo>
                  <a:lnTo>
                    <a:pt x="256743" y="656590"/>
                  </a:lnTo>
                  <a:lnTo>
                    <a:pt x="253288" y="654050"/>
                  </a:lnTo>
                  <a:lnTo>
                    <a:pt x="257098" y="647700"/>
                  </a:lnTo>
                  <a:lnTo>
                    <a:pt x="253123" y="648233"/>
                  </a:lnTo>
                  <a:lnTo>
                    <a:pt x="253123" y="675640"/>
                  </a:lnTo>
                  <a:lnTo>
                    <a:pt x="251218" y="675640"/>
                  </a:lnTo>
                  <a:lnTo>
                    <a:pt x="251561" y="674370"/>
                  </a:lnTo>
                  <a:lnTo>
                    <a:pt x="252945" y="674370"/>
                  </a:lnTo>
                  <a:lnTo>
                    <a:pt x="253123" y="675640"/>
                  </a:lnTo>
                  <a:lnTo>
                    <a:pt x="253123" y="648233"/>
                  </a:lnTo>
                  <a:lnTo>
                    <a:pt x="252704" y="648284"/>
                  </a:lnTo>
                  <a:lnTo>
                    <a:pt x="252831" y="648970"/>
                  </a:lnTo>
                  <a:lnTo>
                    <a:pt x="252882" y="649300"/>
                  </a:lnTo>
                  <a:lnTo>
                    <a:pt x="252704" y="648284"/>
                  </a:lnTo>
                  <a:lnTo>
                    <a:pt x="252603" y="647700"/>
                  </a:lnTo>
                  <a:lnTo>
                    <a:pt x="251904" y="643890"/>
                  </a:lnTo>
                  <a:lnTo>
                    <a:pt x="251218" y="643509"/>
                  </a:lnTo>
                  <a:lnTo>
                    <a:pt x="251218" y="665480"/>
                  </a:lnTo>
                  <a:lnTo>
                    <a:pt x="251104" y="666318"/>
                  </a:lnTo>
                  <a:lnTo>
                    <a:pt x="251040" y="666750"/>
                  </a:lnTo>
                  <a:lnTo>
                    <a:pt x="247065" y="668020"/>
                  </a:lnTo>
                  <a:lnTo>
                    <a:pt x="246024" y="666750"/>
                  </a:lnTo>
                  <a:lnTo>
                    <a:pt x="245160" y="665480"/>
                  </a:lnTo>
                  <a:lnTo>
                    <a:pt x="245071" y="665607"/>
                  </a:lnTo>
                  <a:lnTo>
                    <a:pt x="243433" y="668020"/>
                  </a:lnTo>
                  <a:lnTo>
                    <a:pt x="243090" y="667766"/>
                  </a:lnTo>
                  <a:lnTo>
                    <a:pt x="243090" y="673087"/>
                  </a:lnTo>
                  <a:lnTo>
                    <a:pt x="238937" y="671830"/>
                  </a:lnTo>
                  <a:lnTo>
                    <a:pt x="237045" y="673087"/>
                  </a:lnTo>
                  <a:lnTo>
                    <a:pt x="237718" y="671766"/>
                  </a:lnTo>
                  <a:lnTo>
                    <a:pt x="238340" y="670560"/>
                  </a:lnTo>
                  <a:lnTo>
                    <a:pt x="238404" y="670407"/>
                  </a:lnTo>
                  <a:lnTo>
                    <a:pt x="242404" y="669290"/>
                  </a:lnTo>
                  <a:lnTo>
                    <a:pt x="243090" y="673087"/>
                  </a:lnTo>
                  <a:lnTo>
                    <a:pt x="243090" y="667766"/>
                  </a:lnTo>
                  <a:lnTo>
                    <a:pt x="240157" y="665480"/>
                  </a:lnTo>
                  <a:lnTo>
                    <a:pt x="240093" y="665607"/>
                  </a:lnTo>
                  <a:lnTo>
                    <a:pt x="239026" y="668020"/>
                  </a:lnTo>
                  <a:lnTo>
                    <a:pt x="234099" y="668020"/>
                  </a:lnTo>
                  <a:lnTo>
                    <a:pt x="232371" y="668769"/>
                  </a:lnTo>
                  <a:lnTo>
                    <a:pt x="232371" y="678180"/>
                  </a:lnTo>
                  <a:lnTo>
                    <a:pt x="232041" y="679577"/>
                  </a:lnTo>
                  <a:lnTo>
                    <a:pt x="232041" y="716165"/>
                  </a:lnTo>
                  <a:lnTo>
                    <a:pt x="231851" y="717550"/>
                  </a:lnTo>
                  <a:lnTo>
                    <a:pt x="231254" y="717550"/>
                  </a:lnTo>
                  <a:lnTo>
                    <a:pt x="231254" y="721296"/>
                  </a:lnTo>
                  <a:lnTo>
                    <a:pt x="231076" y="721550"/>
                  </a:lnTo>
                  <a:lnTo>
                    <a:pt x="229260" y="723900"/>
                  </a:lnTo>
                  <a:lnTo>
                    <a:pt x="231051" y="721550"/>
                  </a:lnTo>
                  <a:lnTo>
                    <a:pt x="231254" y="721296"/>
                  </a:lnTo>
                  <a:lnTo>
                    <a:pt x="231254" y="717550"/>
                  </a:lnTo>
                  <a:lnTo>
                    <a:pt x="230987" y="717550"/>
                  </a:lnTo>
                  <a:lnTo>
                    <a:pt x="230987" y="717715"/>
                  </a:lnTo>
                  <a:lnTo>
                    <a:pt x="230898" y="717550"/>
                  </a:lnTo>
                  <a:lnTo>
                    <a:pt x="230022" y="715822"/>
                  </a:lnTo>
                  <a:lnTo>
                    <a:pt x="231533" y="716165"/>
                  </a:lnTo>
                  <a:lnTo>
                    <a:pt x="229946" y="715010"/>
                  </a:lnTo>
                  <a:lnTo>
                    <a:pt x="230987" y="715010"/>
                  </a:lnTo>
                  <a:lnTo>
                    <a:pt x="231622" y="716165"/>
                  </a:lnTo>
                  <a:lnTo>
                    <a:pt x="232041" y="716165"/>
                  </a:lnTo>
                  <a:lnTo>
                    <a:pt x="232041" y="679577"/>
                  </a:lnTo>
                  <a:lnTo>
                    <a:pt x="231165" y="683260"/>
                  </a:lnTo>
                  <a:lnTo>
                    <a:pt x="231724" y="684136"/>
                  </a:lnTo>
                  <a:lnTo>
                    <a:pt x="232003" y="684504"/>
                  </a:lnTo>
                  <a:lnTo>
                    <a:pt x="230987" y="683260"/>
                  </a:lnTo>
                  <a:lnTo>
                    <a:pt x="228600" y="683260"/>
                  </a:lnTo>
                  <a:lnTo>
                    <a:pt x="228600" y="715518"/>
                  </a:lnTo>
                  <a:lnTo>
                    <a:pt x="228219" y="715721"/>
                  </a:lnTo>
                  <a:lnTo>
                    <a:pt x="228219" y="720090"/>
                  </a:lnTo>
                  <a:lnTo>
                    <a:pt x="227126" y="723303"/>
                  </a:lnTo>
                  <a:lnTo>
                    <a:pt x="225806" y="723900"/>
                  </a:lnTo>
                  <a:lnTo>
                    <a:pt x="225285" y="723900"/>
                  </a:lnTo>
                  <a:lnTo>
                    <a:pt x="223723" y="722630"/>
                  </a:lnTo>
                  <a:lnTo>
                    <a:pt x="225577" y="721296"/>
                  </a:lnTo>
                  <a:lnTo>
                    <a:pt x="228219" y="720090"/>
                  </a:lnTo>
                  <a:lnTo>
                    <a:pt x="228219" y="715721"/>
                  </a:lnTo>
                  <a:lnTo>
                    <a:pt x="224586" y="717550"/>
                  </a:lnTo>
                  <a:lnTo>
                    <a:pt x="225107" y="715010"/>
                  </a:lnTo>
                  <a:lnTo>
                    <a:pt x="226314" y="715010"/>
                  </a:lnTo>
                  <a:lnTo>
                    <a:pt x="228600" y="715518"/>
                  </a:lnTo>
                  <a:lnTo>
                    <a:pt x="228600" y="683260"/>
                  </a:lnTo>
                  <a:lnTo>
                    <a:pt x="226669" y="682637"/>
                  </a:lnTo>
                  <a:lnTo>
                    <a:pt x="226669" y="698500"/>
                  </a:lnTo>
                  <a:lnTo>
                    <a:pt x="223901" y="698500"/>
                  </a:lnTo>
                  <a:lnTo>
                    <a:pt x="222338" y="701040"/>
                  </a:lnTo>
                  <a:lnTo>
                    <a:pt x="219748" y="702310"/>
                  </a:lnTo>
                  <a:lnTo>
                    <a:pt x="222516" y="697230"/>
                  </a:lnTo>
                  <a:lnTo>
                    <a:pt x="222338" y="695960"/>
                  </a:lnTo>
                  <a:lnTo>
                    <a:pt x="223558" y="697230"/>
                  </a:lnTo>
                  <a:lnTo>
                    <a:pt x="224942" y="697230"/>
                  </a:lnTo>
                  <a:lnTo>
                    <a:pt x="226314" y="695960"/>
                  </a:lnTo>
                  <a:lnTo>
                    <a:pt x="226314" y="697230"/>
                  </a:lnTo>
                  <a:lnTo>
                    <a:pt x="226669" y="698500"/>
                  </a:lnTo>
                  <a:lnTo>
                    <a:pt x="226669" y="682637"/>
                  </a:lnTo>
                  <a:lnTo>
                    <a:pt x="224764" y="681990"/>
                  </a:lnTo>
                  <a:lnTo>
                    <a:pt x="221653" y="679437"/>
                  </a:lnTo>
                  <a:lnTo>
                    <a:pt x="220967" y="680707"/>
                  </a:lnTo>
                  <a:lnTo>
                    <a:pt x="220967" y="680466"/>
                  </a:lnTo>
                  <a:lnTo>
                    <a:pt x="220967" y="679437"/>
                  </a:lnTo>
                  <a:lnTo>
                    <a:pt x="220954" y="678180"/>
                  </a:lnTo>
                  <a:lnTo>
                    <a:pt x="226314" y="678180"/>
                  </a:lnTo>
                  <a:lnTo>
                    <a:pt x="227355" y="679437"/>
                  </a:lnTo>
                  <a:lnTo>
                    <a:pt x="228053" y="679437"/>
                  </a:lnTo>
                  <a:lnTo>
                    <a:pt x="232371" y="678180"/>
                  </a:lnTo>
                  <a:lnTo>
                    <a:pt x="232371" y="668769"/>
                  </a:lnTo>
                  <a:lnTo>
                    <a:pt x="231165" y="669290"/>
                  </a:lnTo>
                  <a:lnTo>
                    <a:pt x="234442" y="664210"/>
                  </a:lnTo>
                  <a:lnTo>
                    <a:pt x="224586" y="669290"/>
                  </a:lnTo>
                  <a:lnTo>
                    <a:pt x="226491" y="669290"/>
                  </a:lnTo>
                  <a:lnTo>
                    <a:pt x="230466" y="669290"/>
                  </a:lnTo>
                  <a:lnTo>
                    <a:pt x="229120" y="671766"/>
                  </a:lnTo>
                  <a:lnTo>
                    <a:pt x="227787" y="670560"/>
                  </a:lnTo>
                  <a:lnTo>
                    <a:pt x="226491" y="669290"/>
                  </a:lnTo>
                  <a:lnTo>
                    <a:pt x="223901" y="670560"/>
                  </a:lnTo>
                  <a:lnTo>
                    <a:pt x="223202" y="670560"/>
                  </a:lnTo>
                  <a:lnTo>
                    <a:pt x="223278" y="668020"/>
                  </a:lnTo>
                  <a:lnTo>
                    <a:pt x="223380" y="664210"/>
                  </a:lnTo>
                  <a:lnTo>
                    <a:pt x="222389" y="665340"/>
                  </a:lnTo>
                  <a:lnTo>
                    <a:pt x="220789" y="664870"/>
                  </a:lnTo>
                  <a:lnTo>
                    <a:pt x="220789" y="687070"/>
                  </a:lnTo>
                  <a:lnTo>
                    <a:pt x="220700" y="688340"/>
                  </a:lnTo>
                  <a:lnTo>
                    <a:pt x="220611" y="689610"/>
                  </a:lnTo>
                  <a:lnTo>
                    <a:pt x="219227" y="690880"/>
                  </a:lnTo>
                  <a:lnTo>
                    <a:pt x="219748" y="692150"/>
                  </a:lnTo>
                  <a:lnTo>
                    <a:pt x="217500" y="690880"/>
                  </a:lnTo>
                  <a:lnTo>
                    <a:pt x="215950" y="690880"/>
                  </a:lnTo>
                  <a:lnTo>
                    <a:pt x="216293" y="688340"/>
                  </a:lnTo>
                  <a:lnTo>
                    <a:pt x="215950" y="688340"/>
                  </a:lnTo>
                  <a:lnTo>
                    <a:pt x="216979" y="687070"/>
                  </a:lnTo>
                  <a:lnTo>
                    <a:pt x="217843" y="687070"/>
                  </a:lnTo>
                  <a:lnTo>
                    <a:pt x="218059" y="685800"/>
                  </a:lnTo>
                  <a:lnTo>
                    <a:pt x="218236" y="684720"/>
                  </a:lnTo>
                  <a:lnTo>
                    <a:pt x="218325" y="684504"/>
                  </a:lnTo>
                  <a:lnTo>
                    <a:pt x="219925" y="684504"/>
                  </a:lnTo>
                  <a:lnTo>
                    <a:pt x="219837" y="685800"/>
                  </a:lnTo>
                  <a:lnTo>
                    <a:pt x="219748" y="687070"/>
                  </a:lnTo>
                  <a:lnTo>
                    <a:pt x="220789" y="687070"/>
                  </a:lnTo>
                  <a:lnTo>
                    <a:pt x="220789" y="664870"/>
                  </a:lnTo>
                  <a:lnTo>
                    <a:pt x="219100" y="664375"/>
                  </a:lnTo>
                  <a:lnTo>
                    <a:pt x="219100" y="683285"/>
                  </a:lnTo>
                  <a:lnTo>
                    <a:pt x="218617" y="684136"/>
                  </a:lnTo>
                  <a:lnTo>
                    <a:pt x="218389" y="684352"/>
                  </a:lnTo>
                  <a:lnTo>
                    <a:pt x="219100" y="683285"/>
                  </a:lnTo>
                  <a:lnTo>
                    <a:pt x="219100" y="664375"/>
                  </a:lnTo>
                  <a:lnTo>
                    <a:pt x="218541" y="664210"/>
                  </a:lnTo>
                  <a:lnTo>
                    <a:pt x="217792" y="664210"/>
                  </a:lnTo>
                  <a:lnTo>
                    <a:pt x="217792" y="670585"/>
                  </a:lnTo>
                  <a:lnTo>
                    <a:pt x="216903" y="671715"/>
                  </a:lnTo>
                  <a:lnTo>
                    <a:pt x="215773" y="672909"/>
                  </a:lnTo>
                  <a:lnTo>
                    <a:pt x="215773" y="690880"/>
                  </a:lnTo>
                  <a:lnTo>
                    <a:pt x="213525" y="692150"/>
                  </a:lnTo>
                  <a:lnTo>
                    <a:pt x="213182" y="692150"/>
                  </a:lnTo>
                  <a:lnTo>
                    <a:pt x="214909" y="690880"/>
                  </a:lnTo>
                  <a:lnTo>
                    <a:pt x="215773" y="690880"/>
                  </a:lnTo>
                  <a:lnTo>
                    <a:pt x="215773" y="672909"/>
                  </a:lnTo>
                  <a:lnTo>
                    <a:pt x="215595" y="673087"/>
                  </a:lnTo>
                  <a:lnTo>
                    <a:pt x="214388" y="673087"/>
                  </a:lnTo>
                  <a:lnTo>
                    <a:pt x="214045" y="674370"/>
                  </a:lnTo>
                  <a:lnTo>
                    <a:pt x="213868" y="673087"/>
                  </a:lnTo>
                  <a:lnTo>
                    <a:pt x="212318" y="673087"/>
                  </a:lnTo>
                  <a:lnTo>
                    <a:pt x="210413" y="674370"/>
                  </a:lnTo>
                  <a:lnTo>
                    <a:pt x="208864" y="671830"/>
                  </a:lnTo>
                  <a:lnTo>
                    <a:pt x="208864" y="679437"/>
                  </a:lnTo>
                  <a:lnTo>
                    <a:pt x="208521" y="680707"/>
                  </a:lnTo>
                  <a:lnTo>
                    <a:pt x="207479" y="680707"/>
                  </a:lnTo>
                  <a:lnTo>
                    <a:pt x="207479" y="687070"/>
                  </a:lnTo>
                  <a:lnTo>
                    <a:pt x="206095" y="687070"/>
                  </a:lnTo>
                  <a:lnTo>
                    <a:pt x="206616" y="685800"/>
                  </a:lnTo>
                  <a:lnTo>
                    <a:pt x="207302" y="685800"/>
                  </a:lnTo>
                  <a:lnTo>
                    <a:pt x="207479" y="687070"/>
                  </a:lnTo>
                  <a:lnTo>
                    <a:pt x="207479" y="680707"/>
                  </a:lnTo>
                  <a:lnTo>
                    <a:pt x="206616" y="680707"/>
                  </a:lnTo>
                  <a:lnTo>
                    <a:pt x="205740" y="681990"/>
                  </a:lnTo>
                  <a:lnTo>
                    <a:pt x="206095" y="679437"/>
                  </a:lnTo>
                  <a:lnTo>
                    <a:pt x="208864" y="679437"/>
                  </a:lnTo>
                  <a:lnTo>
                    <a:pt x="208864" y="671830"/>
                  </a:lnTo>
                  <a:lnTo>
                    <a:pt x="214388" y="671766"/>
                  </a:lnTo>
                  <a:lnTo>
                    <a:pt x="214388" y="670560"/>
                  </a:lnTo>
                  <a:lnTo>
                    <a:pt x="214388" y="669290"/>
                  </a:lnTo>
                  <a:lnTo>
                    <a:pt x="214350" y="668997"/>
                  </a:lnTo>
                  <a:lnTo>
                    <a:pt x="213918" y="667575"/>
                  </a:lnTo>
                  <a:lnTo>
                    <a:pt x="213702" y="666750"/>
                  </a:lnTo>
                  <a:lnTo>
                    <a:pt x="212140" y="666750"/>
                  </a:lnTo>
                  <a:lnTo>
                    <a:pt x="209029" y="665480"/>
                  </a:lnTo>
                  <a:lnTo>
                    <a:pt x="205689" y="666318"/>
                  </a:lnTo>
                  <a:lnTo>
                    <a:pt x="206603" y="662940"/>
                  </a:lnTo>
                  <a:lnTo>
                    <a:pt x="211455" y="665480"/>
                  </a:lnTo>
                  <a:lnTo>
                    <a:pt x="211493" y="665340"/>
                  </a:lnTo>
                  <a:lnTo>
                    <a:pt x="212661" y="661670"/>
                  </a:lnTo>
                  <a:lnTo>
                    <a:pt x="211620" y="665480"/>
                  </a:lnTo>
                  <a:lnTo>
                    <a:pt x="215087" y="666750"/>
                  </a:lnTo>
                  <a:lnTo>
                    <a:pt x="215049" y="666902"/>
                  </a:lnTo>
                  <a:lnTo>
                    <a:pt x="214490" y="669290"/>
                  </a:lnTo>
                  <a:lnTo>
                    <a:pt x="215455" y="670407"/>
                  </a:lnTo>
                  <a:lnTo>
                    <a:pt x="216763" y="671766"/>
                  </a:lnTo>
                  <a:lnTo>
                    <a:pt x="217792" y="670585"/>
                  </a:lnTo>
                  <a:lnTo>
                    <a:pt x="217792" y="664210"/>
                  </a:lnTo>
                  <a:lnTo>
                    <a:pt x="213004" y="664210"/>
                  </a:lnTo>
                  <a:lnTo>
                    <a:pt x="214503" y="661670"/>
                  </a:lnTo>
                  <a:lnTo>
                    <a:pt x="215252" y="660400"/>
                  </a:lnTo>
                  <a:lnTo>
                    <a:pt x="217500" y="656590"/>
                  </a:lnTo>
                  <a:lnTo>
                    <a:pt x="220789" y="655320"/>
                  </a:lnTo>
                  <a:lnTo>
                    <a:pt x="220789" y="656590"/>
                  </a:lnTo>
                  <a:lnTo>
                    <a:pt x="221996" y="656590"/>
                  </a:lnTo>
                  <a:lnTo>
                    <a:pt x="221996" y="655320"/>
                  </a:lnTo>
                  <a:lnTo>
                    <a:pt x="225971" y="655320"/>
                  </a:lnTo>
                  <a:lnTo>
                    <a:pt x="226568" y="651827"/>
                  </a:lnTo>
                  <a:lnTo>
                    <a:pt x="210616" y="651827"/>
                  </a:lnTo>
                  <a:lnTo>
                    <a:pt x="210667" y="652780"/>
                  </a:lnTo>
                  <a:lnTo>
                    <a:pt x="211099" y="655320"/>
                  </a:lnTo>
                  <a:lnTo>
                    <a:pt x="207987" y="656590"/>
                  </a:lnTo>
                  <a:lnTo>
                    <a:pt x="207492" y="656590"/>
                  </a:lnTo>
                  <a:lnTo>
                    <a:pt x="207492" y="657758"/>
                  </a:lnTo>
                  <a:lnTo>
                    <a:pt x="207302" y="659130"/>
                  </a:lnTo>
                  <a:lnTo>
                    <a:pt x="206959" y="659130"/>
                  </a:lnTo>
                  <a:lnTo>
                    <a:pt x="206260" y="660400"/>
                  </a:lnTo>
                  <a:lnTo>
                    <a:pt x="206260" y="659130"/>
                  </a:lnTo>
                  <a:lnTo>
                    <a:pt x="206616" y="659130"/>
                  </a:lnTo>
                  <a:lnTo>
                    <a:pt x="206616" y="657758"/>
                  </a:lnTo>
                  <a:lnTo>
                    <a:pt x="207492" y="657758"/>
                  </a:lnTo>
                  <a:lnTo>
                    <a:pt x="207492" y="656590"/>
                  </a:lnTo>
                  <a:lnTo>
                    <a:pt x="206438" y="656590"/>
                  </a:lnTo>
                  <a:lnTo>
                    <a:pt x="207124" y="655320"/>
                  </a:lnTo>
                  <a:lnTo>
                    <a:pt x="208686" y="655320"/>
                  </a:lnTo>
                  <a:lnTo>
                    <a:pt x="207479" y="654050"/>
                  </a:lnTo>
                  <a:lnTo>
                    <a:pt x="209727" y="655320"/>
                  </a:lnTo>
                  <a:lnTo>
                    <a:pt x="210299" y="652780"/>
                  </a:lnTo>
                  <a:lnTo>
                    <a:pt x="210426" y="652195"/>
                  </a:lnTo>
                  <a:lnTo>
                    <a:pt x="210439" y="651421"/>
                  </a:lnTo>
                  <a:lnTo>
                    <a:pt x="208508" y="650240"/>
                  </a:lnTo>
                  <a:lnTo>
                    <a:pt x="207645" y="650240"/>
                  </a:lnTo>
                  <a:lnTo>
                    <a:pt x="206375" y="650976"/>
                  </a:lnTo>
                  <a:lnTo>
                    <a:pt x="206781" y="650240"/>
                  </a:lnTo>
                  <a:lnTo>
                    <a:pt x="207479" y="648970"/>
                  </a:lnTo>
                  <a:lnTo>
                    <a:pt x="210235" y="650240"/>
                  </a:lnTo>
                  <a:lnTo>
                    <a:pt x="210439" y="651421"/>
                  </a:lnTo>
                  <a:lnTo>
                    <a:pt x="210604" y="651421"/>
                  </a:lnTo>
                  <a:lnTo>
                    <a:pt x="226631" y="651421"/>
                  </a:lnTo>
                  <a:lnTo>
                    <a:pt x="226707" y="650976"/>
                  </a:lnTo>
                  <a:lnTo>
                    <a:pt x="226834" y="650240"/>
                  </a:lnTo>
                  <a:lnTo>
                    <a:pt x="222859" y="648970"/>
                  </a:lnTo>
                  <a:lnTo>
                    <a:pt x="223380" y="647700"/>
                  </a:lnTo>
                  <a:lnTo>
                    <a:pt x="230911" y="646315"/>
                  </a:lnTo>
                  <a:lnTo>
                    <a:pt x="230416" y="646315"/>
                  </a:lnTo>
                  <a:lnTo>
                    <a:pt x="233413" y="645160"/>
                  </a:lnTo>
                  <a:lnTo>
                    <a:pt x="232714" y="647700"/>
                  </a:lnTo>
                  <a:lnTo>
                    <a:pt x="241706" y="645160"/>
                  </a:lnTo>
                  <a:lnTo>
                    <a:pt x="243433" y="643890"/>
                  </a:lnTo>
                  <a:lnTo>
                    <a:pt x="243268" y="642620"/>
                  </a:lnTo>
                  <a:lnTo>
                    <a:pt x="243954" y="641350"/>
                  </a:lnTo>
                  <a:lnTo>
                    <a:pt x="244005" y="641121"/>
                  </a:lnTo>
                  <a:lnTo>
                    <a:pt x="244208" y="640080"/>
                  </a:lnTo>
                  <a:lnTo>
                    <a:pt x="244068" y="641121"/>
                  </a:lnTo>
                  <a:lnTo>
                    <a:pt x="243954" y="641350"/>
                  </a:lnTo>
                  <a:lnTo>
                    <a:pt x="247408" y="640080"/>
                  </a:lnTo>
                  <a:lnTo>
                    <a:pt x="245338" y="642620"/>
                  </a:lnTo>
                  <a:lnTo>
                    <a:pt x="243433" y="643890"/>
                  </a:lnTo>
                  <a:lnTo>
                    <a:pt x="240499" y="652780"/>
                  </a:lnTo>
                  <a:lnTo>
                    <a:pt x="246265" y="652195"/>
                  </a:lnTo>
                  <a:lnTo>
                    <a:pt x="245516" y="654050"/>
                  </a:lnTo>
                  <a:lnTo>
                    <a:pt x="241071" y="655320"/>
                  </a:lnTo>
                  <a:lnTo>
                    <a:pt x="242404" y="659130"/>
                  </a:lnTo>
                  <a:lnTo>
                    <a:pt x="250698" y="664210"/>
                  </a:lnTo>
                  <a:lnTo>
                    <a:pt x="249656" y="665480"/>
                  </a:lnTo>
                  <a:lnTo>
                    <a:pt x="251218" y="665480"/>
                  </a:lnTo>
                  <a:lnTo>
                    <a:pt x="251218" y="643509"/>
                  </a:lnTo>
                  <a:lnTo>
                    <a:pt x="249656" y="642620"/>
                  </a:lnTo>
                  <a:lnTo>
                    <a:pt x="252082" y="642620"/>
                  </a:lnTo>
                  <a:lnTo>
                    <a:pt x="253288" y="647700"/>
                  </a:lnTo>
                  <a:lnTo>
                    <a:pt x="262458" y="642620"/>
                  </a:lnTo>
                  <a:lnTo>
                    <a:pt x="261988" y="641350"/>
                  </a:lnTo>
                  <a:lnTo>
                    <a:pt x="261912" y="641121"/>
                  </a:lnTo>
                  <a:lnTo>
                    <a:pt x="265391" y="638810"/>
                  </a:lnTo>
                  <a:lnTo>
                    <a:pt x="264871" y="637540"/>
                  </a:lnTo>
                  <a:lnTo>
                    <a:pt x="264185" y="636270"/>
                  </a:lnTo>
                  <a:lnTo>
                    <a:pt x="264007" y="635000"/>
                  </a:lnTo>
                  <a:lnTo>
                    <a:pt x="266433" y="635000"/>
                  </a:lnTo>
                  <a:lnTo>
                    <a:pt x="272656" y="631190"/>
                  </a:lnTo>
                  <a:lnTo>
                    <a:pt x="272135" y="627380"/>
                  </a:lnTo>
                  <a:lnTo>
                    <a:pt x="281470" y="628650"/>
                  </a:lnTo>
                  <a:lnTo>
                    <a:pt x="279400" y="628650"/>
                  </a:lnTo>
                  <a:lnTo>
                    <a:pt x="277152" y="631190"/>
                  </a:lnTo>
                  <a:lnTo>
                    <a:pt x="277241" y="632460"/>
                  </a:lnTo>
                  <a:lnTo>
                    <a:pt x="277317" y="633730"/>
                  </a:lnTo>
                  <a:lnTo>
                    <a:pt x="272999" y="631190"/>
                  </a:lnTo>
                  <a:lnTo>
                    <a:pt x="273075" y="631825"/>
                  </a:lnTo>
                  <a:lnTo>
                    <a:pt x="273151" y="632460"/>
                  </a:lnTo>
                  <a:lnTo>
                    <a:pt x="274205" y="641350"/>
                  </a:lnTo>
                  <a:lnTo>
                    <a:pt x="278358" y="635000"/>
                  </a:lnTo>
                  <a:lnTo>
                    <a:pt x="284416" y="636270"/>
                  </a:lnTo>
                  <a:lnTo>
                    <a:pt x="292023" y="636270"/>
                  </a:lnTo>
                  <a:lnTo>
                    <a:pt x="291503" y="635000"/>
                  </a:lnTo>
                  <a:lnTo>
                    <a:pt x="290982" y="633730"/>
                  </a:lnTo>
                  <a:lnTo>
                    <a:pt x="290461" y="632460"/>
                  </a:lnTo>
                  <a:lnTo>
                    <a:pt x="288391" y="627380"/>
                  </a:lnTo>
                  <a:lnTo>
                    <a:pt x="289255" y="627380"/>
                  </a:lnTo>
                  <a:lnTo>
                    <a:pt x="289077" y="626110"/>
                  </a:lnTo>
                  <a:lnTo>
                    <a:pt x="289420" y="626110"/>
                  </a:lnTo>
                  <a:lnTo>
                    <a:pt x="295249" y="624840"/>
                  </a:lnTo>
                  <a:lnTo>
                    <a:pt x="295376" y="623570"/>
                  </a:lnTo>
                  <a:lnTo>
                    <a:pt x="295490" y="622300"/>
                  </a:lnTo>
                  <a:lnTo>
                    <a:pt x="295605" y="621030"/>
                  </a:lnTo>
                  <a:close/>
                </a:path>
                <a:path w="306069" h="829945">
                  <a:moveTo>
                    <a:pt x="302742" y="826249"/>
                  </a:moveTo>
                  <a:lnTo>
                    <a:pt x="302044" y="825893"/>
                  </a:lnTo>
                  <a:lnTo>
                    <a:pt x="301701" y="825385"/>
                  </a:lnTo>
                  <a:lnTo>
                    <a:pt x="301015" y="825728"/>
                  </a:lnTo>
                  <a:lnTo>
                    <a:pt x="300139" y="822960"/>
                  </a:lnTo>
                  <a:lnTo>
                    <a:pt x="297383" y="822439"/>
                  </a:lnTo>
                  <a:lnTo>
                    <a:pt x="295135" y="824344"/>
                  </a:lnTo>
                  <a:lnTo>
                    <a:pt x="296862" y="826071"/>
                  </a:lnTo>
                  <a:lnTo>
                    <a:pt x="300659" y="829525"/>
                  </a:lnTo>
                  <a:lnTo>
                    <a:pt x="301358" y="828497"/>
                  </a:lnTo>
                  <a:lnTo>
                    <a:pt x="301701" y="827633"/>
                  </a:lnTo>
                  <a:lnTo>
                    <a:pt x="301523" y="826757"/>
                  </a:lnTo>
                  <a:lnTo>
                    <a:pt x="302221" y="826414"/>
                  </a:lnTo>
                  <a:lnTo>
                    <a:pt x="302742" y="826249"/>
                  </a:lnTo>
                  <a:close/>
                </a:path>
                <a:path w="306069" h="829945">
                  <a:moveTo>
                    <a:pt x="305498" y="812241"/>
                  </a:moveTo>
                  <a:lnTo>
                    <a:pt x="301180" y="809294"/>
                  </a:lnTo>
                  <a:lnTo>
                    <a:pt x="301701" y="805840"/>
                  </a:lnTo>
                  <a:lnTo>
                    <a:pt x="299453" y="804811"/>
                  </a:lnTo>
                  <a:lnTo>
                    <a:pt x="297027" y="806361"/>
                  </a:lnTo>
                  <a:lnTo>
                    <a:pt x="293573" y="802728"/>
                  </a:lnTo>
                  <a:lnTo>
                    <a:pt x="288048" y="806361"/>
                  </a:lnTo>
                  <a:lnTo>
                    <a:pt x="289775" y="810856"/>
                  </a:lnTo>
                  <a:lnTo>
                    <a:pt x="289775" y="811542"/>
                  </a:lnTo>
                  <a:lnTo>
                    <a:pt x="288912" y="812063"/>
                  </a:lnTo>
                  <a:lnTo>
                    <a:pt x="288734" y="812761"/>
                  </a:lnTo>
                  <a:lnTo>
                    <a:pt x="287350" y="812927"/>
                  </a:lnTo>
                  <a:lnTo>
                    <a:pt x="286664" y="814146"/>
                  </a:lnTo>
                  <a:lnTo>
                    <a:pt x="285445" y="814654"/>
                  </a:lnTo>
                  <a:lnTo>
                    <a:pt x="287007" y="816394"/>
                  </a:lnTo>
                  <a:lnTo>
                    <a:pt x="288391" y="818121"/>
                  </a:lnTo>
                  <a:lnTo>
                    <a:pt x="289941" y="819670"/>
                  </a:lnTo>
                  <a:lnTo>
                    <a:pt x="290118" y="819150"/>
                  </a:lnTo>
                  <a:lnTo>
                    <a:pt x="290461" y="818807"/>
                  </a:lnTo>
                  <a:lnTo>
                    <a:pt x="290982" y="818642"/>
                  </a:lnTo>
                  <a:lnTo>
                    <a:pt x="292531" y="818642"/>
                  </a:lnTo>
                  <a:lnTo>
                    <a:pt x="295821" y="819505"/>
                  </a:lnTo>
                  <a:lnTo>
                    <a:pt x="295478" y="817079"/>
                  </a:lnTo>
                  <a:lnTo>
                    <a:pt x="298767" y="822439"/>
                  </a:lnTo>
                  <a:lnTo>
                    <a:pt x="305498" y="81224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157248" y="5214048"/>
              <a:ext cx="245745" cy="732155"/>
            </a:xfrm>
            <a:custGeom>
              <a:avLst/>
              <a:gdLst/>
              <a:ahLst/>
              <a:cxnLst/>
              <a:rect l="l" t="t" r="r" b="b"/>
              <a:pathLst>
                <a:path w="245744" h="732154">
                  <a:moveTo>
                    <a:pt x="1384" y="22479"/>
                  </a:moveTo>
                  <a:lnTo>
                    <a:pt x="1041" y="22301"/>
                  </a:lnTo>
                  <a:lnTo>
                    <a:pt x="520" y="22123"/>
                  </a:lnTo>
                  <a:lnTo>
                    <a:pt x="0" y="22301"/>
                  </a:lnTo>
                  <a:lnTo>
                    <a:pt x="0" y="22821"/>
                  </a:lnTo>
                  <a:lnTo>
                    <a:pt x="1384" y="22479"/>
                  </a:lnTo>
                  <a:close/>
                </a:path>
                <a:path w="245744" h="732154">
                  <a:moveTo>
                    <a:pt x="12966" y="8128"/>
                  </a:moveTo>
                  <a:lnTo>
                    <a:pt x="11760" y="6743"/>
                  </a:lnTo>
                  <a:lnTo>
                    <a:pt x="9677" y="7429"/>
                  </a:lnTo>
                  <a:lnTo>
                    <a:pt x="6045" y="7772"/>
                  </a:lnTo>
                  <a:lnTo>
                    <a:pt x="4152" y="9677"/>
                  </a:lnTo>
                  <a:lnTo>
                    <a:pt x="5181" y="12623"/>
                  </a:lnTo>
                  <a:lnTo>
                    <a:pt x="3111" y="14173"/>
                  </a:lnTo>
                  <a:lnTo>
                    <a:pt x="4152" y="13830"/>
                  </a:lnTo>
                  <a:lnTo>
                    <a:pt x="5359" y="14008"/>
                  </a:lnTo>
                  <a:lnTo>
                    <a:pt x="6045" y="14693"/>
                  </a:lnTo>
                  <a:lnTo>
                    <a:pt x="6565" y="14693"/>
                  </a:lnTo>
                  <a:lnTo>
                    <a:pt x="7429" y="12788"/>
                  </a:lnTo>
                  <a:lnTo>
                    <a:pt x="8813" y="11404"/>
                  </a:lnTo>
                  <a:lnTo>
                    <a:pt x="9677" y="11404"/>
                  </a:lnTo>
                  <a:lnTo>
                    <a:pt x="10541" y="10198"/>
                  </a:lnTo>
                  <a:lnTo>
                    <a:pt x="12966" y="8128"/>
                  </a:lnTo>
                  <a:close/>
                </a:path>
                <a:path w="245744" h="732154">
                  <a:moveTo>
                    <a:pt x="14173" y="9512"/>
                  </a:moveTo>
                  <a:lnTo>
                    <a:pt x="12966" y="8128"/>
                  </a:lnTo>
                  <a:lnTo>
                    <a:pt x="13677" y="9842"/>
                  </a:lnTo>
                  <a:lnTo>
                    <a:pt x="14008" y="9677"/>
                  </a:lnTo>
                  <a:lnTo>
                    <a:pt x="14173" y="9512"/>
                  </a:lnTo>
                  <a:close/>
                </a:path>
                <a:path w="245744" h="732154">
                  <a:moveTo>
                    <a:pt x="29044" y="22123"/>
                  </a:moveTo>
                  <a:lnTo>
                    <a:pt x="27495" y="20574"/>
                  </a:lnTo>
                  <a:lnTo>
                    <a:pt x="26111" y="21437"/>
                  </a:lnTo>
                  <a:lnTo>
                    <a:pt x="24028" y="20739"/>
                  </a:lnTo>
                  <a:lnTo>
                    <a:pt x="23164" y="22301"/>
                  </a:lnTo>
                  <a:lnTo>
                    <a:pt x="24028" y="22821"/>
                  </a:lnTo>
                  <a:lnTo>
                    <a:pt x="24549" y="24371"/>
                  </a:lnTo>
                  <a:lnTo>
                    <a:pt x="25933" y="23342"/>
                  </a:lnTo>
                  <a:lnTo>
                    <a:pt x="26797" y="22644"/>
                  </a:lnTo>
                  <a:lnTo>
                    <a:pt x="29044" y="22123"/>
                  </a:lnTo>
                  <a:close/>
                </a:path>
                <a:path w="245744" h="732154">
                  <a:moveTo>
                    <a:pt x="33020" y="17627"/>
                  </a:moveTo>
                  <a:lnTo>
                    <a:pt x="31635" y="17284"/>
                  </a:lnTo>
                  <a:lnTo>
                    <a:pt x="30772" y="17119"/>
                  </a:lnTo>
                  <a:lnTo>
                    <a:pt x="30251" y="17627"/>
                  </a:lnTo>
                  <a:lnTo>
                    <a:pt x="29743" y="17284"/>
                  </a:lnTo>
                  <a:lnTo>
                    <a:pt x="29044" y="16941"/>
                  </a:lnTo>
                  <a:lnTo>
                    <a:pt x="29908" y="17983"/>
                  </a:lnTo>
                  <a:lnTo>
                    <a:pt x="25412" y="19189"/>
                  </a:lnTo>
                  <a:lnTo>
                    <a:pt x="27495" y="20574"/>
                  </a:lnTo>
                  <a:lnTo>
                    <a:pt x="29743" y="18846"/>
                  </a:lnTo>
                  <a:lnTo>
                    <a:pt x="30949" y="18148"/>
                  </a:lnTo>
                  <a:lnTo>
                    <a:pt x="33020" y="17627"/>
                  </a:lnTo>
                  <a:close/>
                </a:path>
                <a:path w="245744" h="732154">
                  <a:moveTo>
                    <a:pt x="35445" y="17284"/>
                  </a:moveTo>
                  <a:lnTo>
                    <a:pt x="35102" y="15036"/>
                  </a:lnTo>
                  <a:lnTo>
                    <a:pt x="32499" y="15214"/>
                  </a:lnTo>
                  <a:lnTo>
                    <a:pt x="30949" y="17119"/>
                  </a:lnTo>
                  <a:lnTo>
                    <a:pt x="33362" y="17284"/>
                  </a:lnTo>
                  <a:lnTo>
                    <a:pt x="34582" y="17462"/>
                  </a:lnTo>
                  <a:lnTo>
                    <a:pt x="35102" y="17284"/>
                  </a:lnTo>
                  <a:lnTo>
                    <a:pt x="35445" y="17284"/>
                  </a:lnTo>
                  <a:close/>
                </a:path>
                <a:path w="245744" h="732154">
                  <a:moveTo>
                    <a:pt x="52908" y="0"/>
                  </a:moveTo>
                  <a:lnTo>
                    <a:pt x="52565" y="165"/>
                  </a:lnTo>
                  <a:lnTo>
                    <a:pt x="52044" y="685"/>
                  </a:lnTo>
                  <a:lnTo>
                    <a:pt x="52044" y="1727"/>
                  </a:lnTo>
                  <a:lnTo>
                    <a:pt x="52908" y="863"/>
                  </a:lnTo>
                  <a:lnTo>
                    <a:pt x="52908" y="0"/>
                  </a:lnTo>
                  <a:close/>
                </a:path>
                <a:path w="245744" h="732154">
                  <a:moveTo>
                    <a:pt x="53936" y="12446"/>
                  </a:moveTo>
                  <a:lnTo>
                    <a:pt x="53073" y="9855"/>
                  </a:lnTo>
                  <a:lnTo>
                    <a:pt x="53073" y="11582"/>
                  </a:lnTo>
                  <a:lnTo>
                    <a:pt x="46850" y="13652"/>
                  </a:lnTo>
                  <a:lnTo>
                    <a:pt x="49796" y="15557"/>
                  </a:lnTo>
                  <a:lnTo>
                    <a:pt x="50139" y="15900"/>
                  </a:lnTo>
                  <a:lnTo>
                    <a:pt x="49796" y="13652"/>
                  </a:lnTo>
                  <a:lnTo>
                    <a:pt x="53936" y="12446"/>
                  </a:lnTo>
                  <a:close/>
                </a:path>
                <a:path w="245744" h="732154">
                  <a:moveTo>
                    <a:pt x="58915" y="6007"/>
                  </a:moveTo>
                  <a:lnTo>
                    <a:pt x="58851" y="5880"/>
                  </a:lnTo>
                  <a:lnTo>
                    <a:pt x="57746" y="3276"/>
                  </a:lnTo>
                  <a:lnTo>
                    <a:pt x="54635" y="3276"/>
                  </a:lnTo>
                  <a:lnTo>
                    <a:pt x="53073" y="4152"/>
                  </a:lnTo>
                  <a:lnTo>
                    <a:pt x="52959" y="6007"/>
                  </a:lnTo>
                  <a:lnTo>
                    <a:pt x="52908" y="6743"/>
                  </a:lnTo>
                  <a:lnTo>
                    <a:pt x="55156" y="6400"/>
                  </a:lnTo>
                  <a:lnTo>
                    <a:pt x="56540" y="6565"/>
                  </a:lnTo>
                  <a:lnTo>
                    <a:pt x="56705" y="6743"/>
                  </a:lnTo>
                  <a:lnTo>
                    <a:pt x="56540" y="6743"/>
                  </a:lnTo>
                  <a:lnTo>
                    <a:pt x="57569" y="7264"/>
                  </a:lnTo>
                  <a:lnTo>
                    <a:pt x="58559" y="6400"/>
                  </a:lnTo>
                  <a:lnTo>
                    <a:pt x="58915" y="6007"/>
                  </a:lnTo>
                  <a:close/>
                </a:path>
                <a:path w="245744" h="732154">
                  <a:moveTo>
                    <a:pt x="59651" y="6743"/>
                  </a:moveTo>
                  <a:lnTo>
                    <a:pt x="58915" y="6007"/>
                  </a:lnTo>
                  <a:lnTo>
                    <a:pt x="59232" y="6743"/>
                  </a:lnTo>
                  <a:lnTo>
                    <a:pt x="59651" y="6743"/>
                  </a:lnTo>
                  <a:close/>
                </a:path>
                <a:path w="245744" h="732154">
                  <a:moveTo>
                    <a:pt x="63627" y="5880"/>
                  </a:moveTo>
                  <a:lnTo>
                    <a:pt x="60020" y="6743"/>
                  </a:lnTo>
                  <a:lnTo>
                    <a:pt x="59651" y="6743"/>
                  </a:lnTo>
                  <a:lnTo>
                    <a:pt x="61201" y="8293"/>
                  </a:lnTo>
                  <a:lnTo>
                    <a:pt x="59131" y="9334"/>
                  </a:lnTo>
                  <a:lnTo>
                    <a:pt x="58953" y="9334"/>
                  </a:lnTo>
                  <a:lnTo>
                    <a:pt x="59131" y="10541"/>
                  </a:lnTo>
                  <a:lnTo>
                    <a:pt x="57226" y="12268"/>
                  </a:lnTo>
                  <a:lnTo>
                    <a:pt x="56883" y="13652"/>
                  </a:lnTo>
                  <a:lnTo>
                    <a:pt x="59131" y="13131"/>
                  </a:lnTo>
                  <a:lnTo>
                    <a:pt x="60172" y="10883"/>
                  </a:lnTo>
                  <a:lnTo>
                    <a:pt x="62242" y="10718"/>
                  </a:lnTo>
                  <a:lnTo>
                    <a:pt x="62280" y="10541"/>
                  </a:lnTo>
                  <a:lnTo>
                    <a:pt x="62547" y="9334"/>
                  </a:lnTo>
                  <a:lnTo>
                    <a:pt x="62585" y="7264"/>
                  </a:lnTo>
                  <a:lnTo>
                    <a:pt x="63627" y="5880"/>
                  </a:lnTo>
                  <a:close/>
                </a:path>
                <a:path w="245744" h="732154">
                  <a:moveTo>
                    <a:pt x="79870" y="1384"/>
                  </a:moveTo>
                  <a:lnTo>
                    <a:pt x="78320" y="342"/>
                  </a:lnTo>
                  <a:lnTo>
                    <a:pt x="77800" y="342"/>
                  </a:lnTo>
                  <a:lnTo>
                    <a:pt x="77622" y="863"/>
                  </a:lnTo>
                  <a:lnTo>
                    <a:pt x="78320" y="1041"/>
                  </a:lnTo>
                  <a:lnTo>
                    <a:pt x="79362" y="2413"/>
                  </a:lnTo>
                  <a:lnTo>
                    <a:pt x="79870" y="1384"/>
                  </a:lnTo>
                  <a:close/>
                </a:path>
                <a:path w="245744" h="732154">
                  <a:moveTo>
                    <a:pt x="91465" y="400418"/>
                  </a:moveTo>
                  <a:lnTo>
                    <a:pt x="88176" y="399199"/>
                  </a:lnTo>
                  <a:lnTo>
                    <a:pt x="89382" y="400075"/>
                  </a:lnTo>
                  <a:lnTo>
                    <a:pt x="89725" y="403009"/>
                  </a:lnTo>
                  <a:lnTo>
                    <a:pt x="89903" y="401967"/>
                  </a:lnTo>
                  <a:lnTo>
                    <a:pt x="90246" y="401104"/>
                  </a:lnTo>
                  <a:lnTo>
                    <a:pt x="91287" y="400583"/>
                  </a:lnTo>
                  <a:lnTo>
                    <a:pt x="91465" y="400418"/>
                  </a:lnTo>
                  <a:close/>
                </a:path>
                <a:path w="245744" h="732154">
                  <a:moveTo>
                    <a:pt x="94576" y="395922"/>
                  </a:moveTo>
                  <a:lnTo>
                    <a:pt x="92494" y="394881"/>
                  </a:lnTo>
                  <a:lnTo>
                    <a:pt x="91973" y="392468"/>
                  </a:lnTo>
                  <a:lnTo>
                    <a:pt x="89039" y="393331"/>
                  </a:lnTo>
                  <a:lnTo>
                    <a:pt x="85407" y="396786"/>
                  </a:lnTo>
                  <a:lnTo>
                    <a:pt x="91973" y="395224"/>
                  </a:lnTo>
                  <a:lnTo>
                    <a:pt x="93535" y="396786"/>
                  </a:lnTo>
                  <a:lnTo>
                    <a:pt x="93713" y="396265"/>
                  </a:lnTo>
                  <a:lnTo>
                    <a:pt x="94056" y="396087"/>
                  </a:lnTo>
                  <a:lnTo>
                    <a:pt x="94576" y="395922"/>
                  </a:lnTo>
                  <a:close/>
                </a:path>
                <a:path w="245744" h="732154">
                  <a:moveTo>
                    <a:pt x="95440" y="404914"/>
                  </a:moveTo>
                  <a:lnTo>
                    <a:pt x="94919" y="404914"/>
                  </a:lnTo>
                  <a:lnTo>
                    <a:pt x="94919" y="405257"/>
                  </a:lnTo>
                  <a:lnTo>
                    <a:pt x="94221" y="405257"/>
                  </a:lnTo>
                  <a:lnTo>
                    <a:pt x="93014" y="407847"/>
                  </a:lnTo>
                  <a:lnTo>
                    <a:pt x="90081" y="409752"/>
                  </a:lnTo>
                  <a:lnTo>
                    <a:pt x="91287" y="412521"/>
                  </a:lnTo>
                  <a:lnTo>
                    <a:pt x="92329" y="412864"/>
                  </a:lnTo>
                  <a:lnTo>
                    <a:pt x="93014" y="412521"/>
                  </a:lnTo>
                  <a:lnTo>
                    <a:pt x="91973" y="410273"/>
                  </a:lnTo>
                  <a:lnTo>
                    <a:pt x="94399" y="409232"/>
                  </a:lnTo>
                  <a:lnTo>
                    <a:pt x="95262" y="407327"/>
                  </a:lnTo>
                  <a:lnTo>
                    <a:pt x="95364" y="405257"/>
                  </a:lnTo>
                  <a:lnTo>
                    <a:pt x="95440" y="404914"/>
                  </a:lnTo>
                  <a:close/>
                </a:path>
                <a:path w="245744" h="732154">
                  <a:moveTo>
                    <a:pt x="96824" y="398170"/>
                  </a:moveTo>
                  <a:lnTo>
                    <a:pt x="96126" y="397471"/>
                  </a:lnTo>
                  <a:lnTo>
                    <a:pt x="96304" y="396963"/>
                  </a:lnTo>
                  <a:lnTo>
                    <a:pt x="96126" y="396963"/>
                  </a:lnTo>
                  <a:lnTo>
                    <a:pt x="95961" y="396608"/>
                  </a:lnTo>
                  <a:lnTo>
                    <a:pt x="95783" y="396608"/>
                  </a:lnTo>
                  <a:lnTo>
                    <a:pt x="95440" y="396963"/>
                  </a:lnTo>
                  <a:lnTo>
                    <a:pt x="94399" y="397649"/>
                  </a:lnTo>
                  <a:lnTo>
                    <a:pt x="95084" y="398513"/>
                  </a:lnTo>
                  <a:lnTo>
                    <a:pt x="94221" y="399376"/>
                  </a:lnTo>
                  <a:lnTo>
                    <a:pt x="93535" y="399897"/>
                  </a:lnTo>
                  <a:lnTo>
                    <a:pt x="94221" y="399719"/>
                  </a:lnTo>
                  <a:lnTo>
                    <a:pt x="94576" y="399554"/>
                  </a:lnTo>
                  <a:lnTo>
                    <a:pt x="95605" y="399376"/>
                  </a:lnTo>
                  <a:lnTo>
                    <a:pt x="95605" y="398691"/>
                  </a:lnTo>
                  <a:lnTo>
                    <a:pt x="96469" y="398513"/>
                  </a:lnTo>
                  <a:lnTo>
                    <a:pt x="96824" y="398170"/>
                  </a:lnTo>
                  <a:close/>
                </a:path>
                <a:path w="245744" h="732154">
                  <a:moveTo>
                    <a:pt x="97332" y="399897"/>
                  </a:moveTo>
                  <a:lnTo>
                    <a:pt x="95605" y="399554"/>
                  </a:lnTo>
                  <a:lnTo>
                    <a:pt x="95605" y="400240"/>
                  </a:lnTo>
                  <a:lnTo>
                    <a:pt x="95084" y="401281"/>
                  </a:lnTo>
                  <a:lnTo>
                    <a:pt x="95961" y="401802"/>
                  </a:lnTo>
                  <a:lnTo>
                    <a:pt x="96304" y="400939"/>
                  </a:lnTo>
                  <a:lnTo>
                    <a:pt x="97332" y="399897"/>
                  </a:lnTo>
                  <a:close/>
                </a:path>
                <a:path w="245744" h="732154">
                  <a:moveTo>
                    <a:pt x="100444" y="419265"/>
                  </a:moveTo>
                  <a:lnTo>
                    <a:pt x="99936" y="418045"/>
                  </a:lnTo>
                  <a:lnTo>
                    <a:pt x="97853" y="418909"/>
                  </a:lnTo>
                  <a:lnTo>
                    <a:pt x="97853" y="420128"/>
                  </a:lnTo>
                  <a:lnTo>
                    <a:pt x="98374" y="420293"/>
                  </a:lnTo>
                  <a:lnTo>
                    <a:pt x="99936" y="419608"/>
                  </a:lnTo>
                  <a:lnTo>
                    <a:pt x="99758" y="420293"/>
                  </a:lnTo>
                  <a:lnTo>
                    <a:pt x="100101" y="419950"/>
                  </a:lnTo>
                  <a:lnTo>
                    <a:pt x="100444" y="419265"/>
                  </a:lnTo>
                  <a:close/>
                </a:path>
                <a:path w="245744" h="732154">
                  <a:moveTo>
                    <a:pt x="103733" y="404914"/>
                  </a:moveTo>
                  <a:lnTo>
                    <a:pt x="101828" y="404050"/>
                  </a:lnTo>
                  <a:lnTo>
                    <a:pt x="101142" y="405434"/>
                  </a:lnTo>
                  <a:lnTo>
                    <a:pt x="101320" y="405777"/>
                  </a:lnTo>
                  <a:lnTo>
                    <a:pt x="101663" y="405942"/>
                  </a:lnTo>
                  <a:lnTo>
                    <a:pt x="101828" y="406120"/>
                  </a:lnTo>
                  <a:lnTo>
                    <a:pt x="102184" y="406120"/>
                  </a:lnTo>
                  <a:lnTo>
                    <a:pt x="103733" y="404914"/>
                  </a:lnTo>
                  <a:close/>
                </a:path>
                <a:path w="245744" h="732154">
                  <a:moveTo>
                    <a:pt x="106159" y="456603"/>
                  </a:moveTo>
                  <a:lnTo>
                    <a:pt x="105803" y="454875"/>
                  </a:lnTo>
                  <a:lnTo>
                    <a:pt x="101828" y="454012"/>
                  </a:lnTo>
                  <a:lnTo>
                    <a:pt x="101142" y="454875"/>
                  </a:lnTo>
                  <a:lnTo>
                    <a:pt x="99237" y="454698"/>
                  </a:lnTo>
                  <a:lnTo>
                    <a:pt x="98552" y="455561"/>
                  </a:lnTo>
                  <a:lnTo>
                    <a:pt x="98552" y="455739"/>
                  </a:lnTo>
                  <a:lnTo>
                    <a:pt x="98717" y="456082"/>
                  </a:lnTo>
                  <a:lnTo>
                    <a:pt x="98717" y="456260"/>
                  </a:lnTo>
                  <a:lnTo>
                    <a:pt x="102184" y="456082"/>
                  </a:lnTo>
                  <a:lnTo>
                    <a:pt x="102870" y="456946"/>
                  </a:lnTo>
                  <a:lnTo>
                    <a:pt x="104254" y="459892"/>
                  </a:lnTo>
                  <a:lnTo>
                    <a:pt x="106159" y="456603"/>
                  </a:lnTo>
                  <a:close/>
                </a:path>
                <a:path w="245744" h="732154">
                  <a:moveTo>
                    <a:pt x="108229" y="410959"/>
                  </a:moveTo>
                  <a:lnTo>
                    <a:pt x="107365" y="410794"/>
                  </a:lnTo>
                  <a:lnTo>
                    <a:pt x="106845" y="411137"/>
                  </a:lnTo>
                  <a:lnTo>
                    <a:pt x="106324" y="410794"/>
                  </a:lnTo>
                  <a:lnTo>
                    <a:pt x="105460" y="411480"/>
                  </a:lnTo>
                  <a:lnTo>
                    <a:pt x="104940" y="412521"/>
                  </a:lnTo>
                  <a:lnTo>
                    <a:pt x="105117" y="413385"/>
                  </a:lnTo>
                  <a:lnTo>
                    <a:pt x="106159" y="412521"/>
                  </a:lnTo>
                  <a:lnTo>
                    <a:pt x="107543" y="412000"/>
                  </a:lnTo>
                  <a:lnTo>
                    <a:pt x="108229" y="410959"/>
                  </a:lnTo>
                  <a:close/>
                </a:path>
                <a:path w="245744" h="732154">
                  <a:moveTo>
                    <a:pt x="112039" y="421157"/>
                  </a:moveTo>
                  <a:lnTo>
                    <a:pt x="110299" y="421157"/>
                  </a:lnTo>
                  <a:lnTo>
                    <a:pt x="110299" y="418566"/>
                  </a:lnTo>
                  <a:lnTo>
                    <a:pt x="111518" y="416839"/>
                  </a:lnTo>
                  <a:lnTo>
                    <a:pt x="108229" y="417182"/>
                  </a:lnTo>
                  <a:lnTo>
                    <a:pt x="106680" y="421678"/>
                  </a:lnTo>
                  <a:lnTo>
                    <a:pt x="110299" y="422897"/>
                  </a:lnTo>
                  <a:lnTo>
                    <a:pt x="110998" y="422541"/>
                  </a:lnTo>
                  <a:lnTo>
                    <a:pt x="111340" y="421678"/>
                  </a:lnTo>
                  <a:lnTo>
                    <a:pt x="112039" y="421157"/>
                  </a:lnTo>
                  <a:close/>
                </a:path>
                <a:path w="245744" h="732154">
                  <a:moveTo>
                    <a:pt x="112382" y="447446"/>
                  </a:moveTo>
                  <a:lnTo>
                    <a:pt x="110998" y="447090"/>
                  </a:lnTo>
                  <a:lnTo>
                    <a:pt x="109435" y="447446"/>
                  </a:lnTo>
                  <a:lnTo>
                    <a:pt x="108750" y="448652"/>
                  </a:lnTo>
                  <a:lnTo>
                    <a:pt x="108927" y="448475"/>
                  </a:lnTo>
                  <a:lnTo>
                    <a:pt x="109093" y="448475"/>
                  </a:lnTo>
                  <a:lnTo>
                    <a:pt x="109435" y="448652"/>
                  </a:lnTo>
                  <a:lnTo>
                    <a:pt x="112382" y="447446"/>
                  </a:lnTo>
                  <a:close/>
                </a:path>
                <a:path w="245744" h="732154">
                  <a:moveTo>
                    <a:pt x="128460" y="441045"/>
                  </a:moveTo>
                  <a:lnTo>
                    <a:pt x="126898" y="440359"/>
                  </a:lnTo>
                  <a:lnTo>
                    <a:pt x="125171" y="439839"/>
                  </a:lnTo>
                  <a:lnTo>
                    <a:pt x="126212" y="441045"/>
                  </a:lnTo>
                  <a:lnTo>
                    <a:pt x="127762" y="441909"/>
                  </a:lnTo>
                  <a:lnTo>
                    <a:pt x="127939" y="443293"/>
                  </a:lnTo>
                  <a:lnTo>
                    <a:pt x="128460" y="441045"/>
                  </a:lnTo>
                  <a:close/>
                </a:path>
                <a:path w="245744" h="732154">
                  <a:moveTo>
                    <a:pt x="130873" y="445541"/>
                  </a:moveTo>
                  <a:lnTo>
                    <a:pt x="130708" y="443979"/>
                  </a:lnTo>
                  <a:lnTo>
                    <a:pt x="130009" y="443636"/>
                  </a:lnTo>
                  <a:lnTo>
                    <a:pt x="129146" y="443471"/>
                  </a:lnTo>
                  <a:lnTo>
                    <a:pt x="128282" y="443471"/>
                  </a:lnTo>
                  <a:lnTo>
                    <a:pt x="128282" y="443814"/>
                  </a:lnTo>
                  <a:lnTo>
                    <a:pt x="128625" y="443979"/>
                  </a:lnTo>
                  <a:lnTo>
                    <a:pt x="128803" y="444157"/>
                  </a:lnTo>
                  <a:lnTo>
                    <a:pt x="129324" y="445363"/>
                  </a:lnTo>
                  <a:lnTo>
                    <a:pt x="130873" y="445541"/>
                  </a:lnTo>
                  <a:close/>
                </a:path>
                <a:path w="245744" h="732154">
                  <a:moveTo>
                    <a:pt x="135940" y="551307"/>
                  </a:moveTo>
                  <a:lnTo>
                    <a:pt x="135801" y="551180"/>
                  </a:lnTo>
                  <a:lnTo>
                    <a:pt x="134340" y="549795"/>
                  </a:lnTo>
                  <a:lnTo>
                    <a:pt x="133642" y="550481"/>
                  </a:lnTo>
                  <a:lnTo>
                    <a:pt x="132778" y="551180"/>
                  </a:lnTo>
                  <a:lnTo>
                    <a:pt x="132702" y="551307"/>
                  </a:lnTo>
                  <a:lnTo>
                    <a:pt x="132575" y="551522"/>
                  </a:lnTo>
                  <a:lnTo>
                    <a:pt x="132372" y="551865"/>
                  </a:lnTo>
                  <a:lnTo>
                    <a:pt x="132435" y="552729"/>
                  </a:lnTo>
                  <a:lnTo>
                    <a:pt x="132613" y="553085"/>
                  </a:lnTo>
                  <a:lnTo>
                    <a:pt x="133642" y="551865"/>
                  </a:lnTo>
                  <a:lnTo>
                    <a:pt x="135204" y="551180"/>
                  </a:lnTo>
                  <a:lnTo>
                    <a:pt x="135940" y="551307"/>
                  </a:lnTo>
                  <a:close/>
                </a:path>
                <a:path w="245744" h="732154">
                  <a:moveTo>
                    <a:pt x="136232" y="434644"/>
                  </a:moveTo>
                  <a:lnTo>
                    <a:pt x="135547" y="434124"/>
                  </a:lnTo>
                  <a:lnTo>
                    <a:pt x="133985" y="432396"/>
                  </a:lnTo>
                  <a:lnTo>
                    <a:pt x="133477" y="431876"/>
                  </a:lnTo>
                  <a:lnTo>
                    <a:pt x="133985" y="432917"/>
                  </a:lnTo>
                  <a:lnTo>
                    <a:pt x="133819" y="434644"/>
                  </a:lnTo>
                  <a:lnTo>
                    <a:pt x="135204" y="434987"/>
                  </a:lnTo>
                  <a:lnTo>
                    <a:pt x="135547" y="434822"/>
                  </a:lnTo>
                  <a:lnTo>
                    <a:pt x="135890" y="434822"/>
                  </a:lnTo>
                  <a:lnTo>
                    <a:pt x="136232" y="434644"/>
                  </a:lnTo>
                  <a:close/>
                </a:path>
                <a:path w="245744" h="732154">
                  <a:moveTo>
                    <a:pt x="137109" y="536308"/>
                  </a:moveTo>
                  <a:lnTo>
                    <a:pt x="136410" y="536130"/>
                  </a:lnTo>
                  <a:lnTo>
                    <a:pt x="135724" y="536130"/>
                  </a:lnTo>
                  <a:lnTo>
                    <a:pt x="135204" y="536308"/>
                  </a:lnTo>
                  <a:lnTo>
                    <a:pt x="134683" y="537171"/>
                  </a:lnTo>
                  <a:lnTo>
                    <a:pt x="134162" y="537692"/>
                  </a:lnTo>
                  <a:lnTo>
                    <a:pt x="133819" y="538213"/>
                  </a:lnTo>
                  <a:lnTo>
                    <a:pt x="134861" y="538378"/>
                  </a:lnTo>
                  <a:lnTo>
                    <a:pt x="136067" y="537692"/>
                  </a:lnTo>
                  <a:lnTo>
                    <a:pt x="137109" y="536486"/>
                  </a:lnTo>
                  <a:lnTo>
                    <a:pt x="137109" y="536308"/>
                  </a:lnTo>
                  <a:close/>
                </a:path>
                <a:path w="245744" h="732154">
                  <a:moveTo>
                    <a:pt x="139522" y="552043"/>
                  </a:moveTo>
                  <a:lnTo>
                    <a:pt x="137109" y="551522"/>
                  </a:lnTo>
                  <a:lnTo>
                    <a:pt x="135940" y="551307"/>
                  </a:lnTo>
                  <a:lnTo>
                    <a:pt x="138303" y="553542"/>
                  </a:lnTo>
                  <a:lnTo>
                    <a:pt x="139522" y="552043"/>
                  </a:lnTo>
                  <a:close/>
                </a:path>
                <a:path w="245744" h="732154">
                  <a:moveTo>
                    <a:pt x="143675" y="444334"/>
                  </a:moveTo>
                  <a:lnTo>
                    <a:pt x="142938" y="443471"/>
                  </a:lnTo>
                  <a:lnTo>
                    <a:pt x="141770" y="442087"/>
                  </a:lnTo>
                  <a:lnTo>
                    <a:pt x="142290" y="441566"/>
                  </a:lnTo>
                  <a:lnTo>
                    <a:pt x="141084" y="442087"/>
                  </a:lnTo>
                  <a:lnTo>
                    <a:pt x="140436" y="441566"/>
                  </a:lnTo>
                  <a:lnTo>
                    <a:pt x="139357" y="440702"/>
                  </a:lnTo>
                  <a:lnTo>
                    <a:pt x="139179" y="440867"/>
                  </a:lnTo>
                  <a:lnTo>
                    <a:pt x="138137" y="441388"/>
                  </a:lnTo>
                  <a:lnTo>
                    <a:pt x="136931" y="441566"/>
                  </a:lnTo>
                  <a:lnTo>
                    <a:pt x="135547" y="441388"/>
                  </a:lnTo>
                  <a:lnTo>
                    <a:pt x="135547" y="442429"/>
                  </a:lnTo>
                  <a:lnTo>
                    <a:pt x="135369" y="443293"/>
                  </a:lnTo>
                  <a:lnTo>
                    <a:pt x="133997" y="443979"/>
                  </a:lnTo>
                  <a:lnTo>
                    <a:pt x="136410" y="443471"/>
                  </a:lnTo>
                  <a:lnTo>
                    <a:pt x="143497" y="446582"/>
                  </a:lnTo>
                  <a:lnTo>
                    <a:pt x="143675" y="444334"/>
                  </a:lnTo>
                  <a:close/>
                </a:path>
                <a:path w="245744" h="732154">
                  <a:moveTo>
                    <a:pt x="147015" y="439483"/>
                  </a:moveTo>
                  <a:lnTo>
                    <a:pt x="143332" y="440182"/>
                  </a:lnTo>
                  <a:lnTo>
                    <a:pt x="142341" y="441388"/>
                  </a:lnTo>
                  <a:lnTo>
                    <a:pt x="142290" y="441566"/>
                  </a:lnTo>
                  <a:lnTo>
                    <a:pt x="145516" y="440182"/>
                  </a:lnTo>
                  <a:lnTo>
                    <a:pt x="147015" y="439483"/>
                  </a:lnTo>
                  <a:close/>
                </a:path>
                <a:path w="245744" h="732154">
                  <a:moveTo>
                    <a:pt x="149034" y="439318"/>
                  </a:moveTo>
                  <a:lnTo>
                    <a:pt x="147307" y="438454"/>
                  </a:lnTo>
                  <a:lnTo>
                    <a:pt x="146608" y="436892"/>
                  </a:lnTo>
                  <a:lnTo>
                    <a:pt x="147129" y="439483"/>
                  </a:lnTo>
                  <a:lnTo>
                    <a:pt x="147561" y="439483"/>
                  </a:lnTo>
                  <a:lnTo>
                    <a:pt x="149034" y="439318"/>
                  </a:lnTo>
                  <a:close/>
                </a:path>
                <a:path w="245744" h="732154">
                  <a:moveTo>
                    <a:pt x="150583" y="550316"/>
                  </a:moveTo>
                  <a:lnTo>
                    <a:pt x="144018" y="547890"/>
                  </a:lnTo>
                  <a:lnTo>
                    <a:pt x="140563" y="555675"/>
                  </a:lnTo>
                  <a:lnTo>
                    <a:pt x="138303" y="553542"/>
                  </a:lnTo>
                  <a:lnTo>
                    <a:pt x="137972" y="553948"/>
                  </a:lnTo>
                  <a:lnTo>
                    <a:pt x="137274" y="554977"/>
                  </a:lnTo>
                  <a:lnTo>
                    <a:pt x="140042" y="561200"/>
                  </a:lnTo>
                  <a:lnTo>
                    <a:pt x="141592" y="561898"/>
                  </a:lnTo>
                  <a:lnTo>
                    <a:pt x="142811" y="562762"/>
                  </a:lnTo>
                  <a:lnTo>
                    <a:pt x="143675" y="561200"/>
                  </a:lnTo>
                  <a:lnTo>
                    <a:pt x="145224" y="560336"/>
                  </a:lnTo>
                  <a:lnTo>
                    <a:pt x="146786" y="559650"/>
                  </a:lnTo>
                  <a:lnTo>
                    <a:pt x="139522" y="557225"/>
                  </a:lnTo>
                  <a:lnTo>
                    <a:pt x="141808" y="555675"/>
                  </a:lnTo>
                  <a:lnTo>
                    <a:pt x="147129" y="552043"/>
                  </a:lnTo>
                  <a:lnTo>
                    <a:pt x="150583" y="550316"/>
                  </a:lnTo>
                  <a:close/>
                </a:path>
                <a:path w="245744" h="732154">
                  <a:moveTo>
                    <a:pt x="151104" y="590765"/>
                  </a:moveTo>
                  <a:lnTo>
                    <a:pt x="150939" y="590765"/>
                  </a:lnTo>
                  <a:lnTo>
                    <a:pt x="150583" y="591121"/>
                  </a:lnTo>
                  <a:lnTo>
                    <a:pt x="150241" y="590943"/>
                  </a:lnTo>
                  <a:lnTo>
                    <a:pt x="149898" y="591121"/>
                  </a:lnTo>
                  <a:lnTo>
                    <a:pt x="150418" y="591464"/>
                  </a:lnTo>
                  <a:lnTo>
                    <a:pt x="150241" y="591807"/>
                  </a:lnTo>
                  <a:lnTo>
                    <a:pt x="149898" y="592328"/>
                  </a:lnTo>
                  <a:lnTo>
                    <a:pt x="149898" y="592493"/>
                  </a:lnTo>
                  <a:lnTo>
                    <a:pt x="150075" y="592493"/>
                  </a:lnTo>
                  <a:lnTo>
                    <a:pt x="150075" y="592670"/>
                  </a:lnTo>
                  <a:lnTo>
                    <a:pt x="150418" y="591985"/>
                  </a:lnTo>
                  <a:lnTo>
                    <a:pt x="150939" y="591286"/>
                  </a:lnTo>
                  <a:lnTo>
                    <a:pt x="151104" y="590765"/>
                  </a:lnTo>
                  <a:close/>
                </a:path>
                <a:path w="245744" h="732154">
                  <a:moveTo>
                    <a:pt x="151104" y="580910"/>
                  </a:moveTo>
                  <a:lnTo>
                    <a:pt x="150241" y="579704"/>
                  </a:lnTo>
                  <a:lnTo>
                    <a:pt x="149377" y="579361"/>
                  </a:lnTo>
                  <a:lnTo>
                    <a:pt x="149034" y="579882"/>
                  </a:lnTo>
                  <a:lnTo>
                    <a:pt x="148856" y="580567"/>
                  </a:lnTo>
                  <a:lnTo>
                    <a:pt x="148513" y="583336"/>
                  </a:lnTo>
                  <a:lnTo>
                    <a:pt x="151104" y="580910"/>
                  </a:lnTo>
                  <a:close/>
                </a:path>
                <a:path w="245744" h="732154">
                  <a:moveTo>
                    <a:pt x="151625" y="435508"/>
                  </a:moveTo>
                  <a:lnTo>
                    <a:pt x="149898" y="435864"/>
                  </a:lnTo>
                  <a:lnTo>
                    <a:pt x="149898" y="437070"/>
                  </a:lnTo>
                  <a:lnTo>
                    <a:pt x="149720" y="438619"/>
                  </a:lnTo>
                  <a:lnTo>
                    <a:pt x="151447" y="438277"/>
                  </a:lnTo>
                  <a:lnTo>
                    <a:pt x="151282" y="437070"/>
                  </a:lnTo>
                  <a:lnTo>
                    <a:pt x="151625" y="435508"/>
                  </a:lnTo>
                  <a:close/>
                </a:path>
                <a:path w="245744" h="732154">
                  <a:moveTo>
                    <a:pt x="156641" y="574167"/>
                  </a:moveTo>
                  <a:lnTo>
                    <a:pt x="155600" y="572960"/>
                  </a:lnTo>
                  <a:lnTo>
                    <a:pt x="154736" y="571576"/>
                  </a:lnTo>
                  <a:lnTo>
                    <a:pt x="153530" y="570547"/>
                  </a:lnTo>
                  <a:lnTo>
                    <a:pt x="152831" y="571576"/>
                  </a:lnTo>
                  <a:lnTo>
                    <a:pt x="154571" y="573481"/>
                  </a:lnTo>
                  <a:lnTo>
                    <a:pt x="151968" y="575386"/>
                  </a:lnTo>
                  <a:lnTo>
                    <a:pt x="149898" y="574865"/>
                  </a:lnTo>
                  <a:lnTo>
                    <a:pt x="150418" y="575906"/>
                  </a:lnTo>
                  <a:lnTo>
                    <a:pt x="150583" y="576770"/>
                  </a:lnTo>
                  <a:lnTo>
                    <a:pt x="150241" y="577456"/>
                  </a:lnTo>
                  <a:lnTo>
                    <a:pt x="150939" y="577634"/>
                  </a:lnTo>
                  <a:lnTo>
                    <a:pt x="151968" y="577278"/>
                  </a:lnTo>
                  <a:lnTo>
                    <a:pt x="152666" y="576770"/>
                  </a:lnTo>
                  <a:lnTo>
                    <a:pt x="153009" y="576072"/>
                  </a:lnTo>
                  <a:lnTo>
                    <a:pt x="153530" y="575906"/>
                  </a:lnTo>
                  <a:lnTo>
                    <a:pt x="154051" y="575906"/>
                  </a:lnTo>
                  <a:lnTo>
                    <a:pt x="155778" y="574865"/>
                  </a:lnTo>
                  <a:lnTo>
                    <a:pt x="156641" y="574167"/>
                  </a:lnTo>
                  <a:close/>
                </a:path>
                <a:path w="245744" h="732154">
                  <a:moveTo>
                    <a:pt x="162179" y="582472"/>
                  </a:moveTo>
                  <a:lnTo>
                    <a:pt x="161823" y="582129"/>
                  </a:lnTo>
                  <a:lnTo>
                    <a:pt x="161658" y="581609"/>
                  </a:lnTo>
                  <a:lnTo>
                    <a:pt x="161137" y="582129"/>
                  </a:lnTo>
                  <a:lnTo>
                    <a:pt x="160794" y="581774"/>
                  </a:lnTo>
                  <a:lnTo>
                    <a:pt x="160274" y="581431"/>
                  </a:lnTo>
                  <a:lnTo>
                    <a:pt x="159753" y="581774"/>
                  </a:lnTo>
                  <a:lnTo>
                    <a:pt x="158711" y="581774"/>
                  </a:lnTo>
                  <a:lnTo>
                    <a:pt x="159410" y="582295"/>
                  </a:lnTo>
                  <a:lnTo>
                    <a:pt x="160616" y="583158"/>
                  </a:lnTo>
                  <a:lnTo>
                    <a:pt x="161480" y="582815"/>
                  </a:lnTo>
                  <a:lnTo>
                    <a:pt x="162179" y="582472"/>
                  </a:lnTo>
                  <a:close/>
                </a:path>
                <a:path w="245744" h="732154">
                  <a:moveTo>
                    <a:pt x="165633" y="548233"/>
                  </a:moveTo>
                  <a:lnTo>
                    <a:pt x="164071" y="547890"/>
                  </a:lnTo>
                  <a:lnTo>
                    <a:pt x="161658" y="548754"/>
                  </a:lnTo>
                  <a:lnTo>
                    <a:pt x="160959" y="546506"/>
                  </a:lnTo>
                  <a:lnTo>
                    <a:pt x="159575" y="547027"/>
                  </a:lnTo>
                  <a:lnTo>
                    <a:pt x="158191" y="547725"/>
                  </a:lnTo>
                  <a:lnTo>
                    <a:pt x="156984" y="547547"/>
                  </a:lnTo>
                  <a:lnTo>
                    <a:pt x="156806" y="547370"/>
                  </a:lnTo>
                  <a:lnTo>
                    <a:pt x="158369" y="549275"/>
                  </a:lnTo>
                  <a:lnTo>
                    <a:pt x="159575" y="551345"/>
                  </a:lnTo>
                  <a:lnTo>
                    <a:pt x="160439" y="553593"/>
                  </a:lnTo>
                  <a:lnTo>
                    <a:pt x="160794" y="554291"/>
                  </a:lnTo>
                  <a:lnTo>
                    <a:pt x="161658" y="552907"/>
                  </a:lnTo>
                  <a:lnTo>
                    <a:pt x="164249" y="550138"/>
                  </a:lnTo>
                  <a:lnTo>
                    <a:pt x="165633" y="548233"/>
                  </a:lnTo>
                  <a:close/>
                </a:path>
                <a:path w="245744" h="732154">
                  <a:moveTo>
                    <a:pt x="167843" y="589699"/>
                  </a:moveTo>
                  <a:lnTo>
                    <a:pt x="167360" y="590423"/>
                  </a:lnTo>
                  <a:lnTo>
                    <a:pt x="166497" y="592848"/>
                  </a:lnTo>
                  <a:lnTo>
                    <a:pt x="167182" y="592150"/>
                  </a:lnTo>
                  <a:lnTo>
                    <a:pt x="167538" y="591286"/>
                  </a:lnTo>
                  <a:lnTo>
                    <a:pt x="167728" y="590423"/>
                  </a:lnTo>
                  <a:lnTo>
                    <a:pt x="167843" y="589699"/>
                  </a:lnTo>
                  <a:close/>
                </a:path>
                <a:path w="245744" h="732154">
                  <a:moveTo>
                    <a:pt x="168325" y="567258"/>
                  </a:moveTo>
                  <a:lnTo>
                    <a:pt x="166243" y="566064"/>
                  </a:lnTo>
                  <a:lnTo>
                    <a:pt x="165963" y="565873"/>
                  </a:lnTo>
                  <a:lnTo>
                    <a:pt x="166662" y="560857"/>
                  </a:lnTo>
                  <a:lnTo>
                    <a:pt x="161734" y="561987"/>
                  </a:lnTo>
                  <a:lnTo>
                    <a:pt x="161848" y="563448"/>
                  </a:lnTo>
                  <a:lnTo>
                    <a:pt x="161874" y="563664"/>
                  </a:lnTo>
                  <a:lnTo>
                    <a:pt x="163245" y="565873"/>
                  </a:lnTo>
                  <a:lnTo>
                    <a:pt x="163283" y="566381"/>
                  </a:lnTo>
                  <a:lnTo>
                    <a:pt x="162560" y="569163"/>
                  </a:lnTo>
                  <a:lnTo>
                    <a:pt x="162623" y="569506"/>
                  </a:lnTo>
                  <a:lnTo>
                    <a:pt x="164592" y="572782"/>
                  </a:lnTo>
                  <a:lnTo>
                    <a:pt x="168325" y="567258"/>
                  </a:lnTo>
                  <a:close/>
                </a:path>
                <a:path w="245744" h="732154">
                  <a:moveTo>
                    <a:pt x="168351" y="597712"/>
                  </a:moveTo>
                  <a:lnTo>
                    <a:pt x="168300" y="597509"/>
                  </a:lnTo>
                  <a:lnTo>
                    <a:pt x="167449" y="594575"/>
                  </a:lnTo>
                  <a:lnTo>
                    <a:pt x="165455" y="595261"/>
                  </a:lnTo>
                  <a:lnTo>
                    <a:pt x="168351" y="597712"/>
                  </a:lnTo>
                  <a:close/>
                </a:path>
                <a:path w="245744" h="732154">
                  <a:moveTo>
                    <a:pt x="169430" y="593877"/>
                  </a:moveTo>
                  <a:lnTo>
                    <a:pt x="168744" y="593356"/>
                  </a:lnTo>
                  <a:lnTo>
                    <a:pt x="168224" y="593013"/>
                  </a:lnTo>
                  <a:lnTo>
                    <a:pt x="167017" y="593013"/>
                  </a:lnTo>
                  <a:lnTo>
                    <a:pt x="167106" y="593356"/>
                  </a:lnTo>
                  <a:lnTo>
                    <a:pt x="167436" y="594512"/>
                  </a:lnTo>
                  <a:lnTo>
                    <a:pt x="167614" y="594512"/>
                  </a:lnTo>
                  <a:lnTo>
                    <a:pt x="169430" y="593877"/>
                  </a:lnTo>
                  <a:close/>
                </a:path>
                <a:path w="245744" h="732154">
                  <a:moveTo>
                    <a:pt x="169926" y="599046"/>
                  </a:moveTo>
                  <a:lnTo>
                    <a:pt x="169138" y="598373"/>
                  </a:lnTo>
                  <a:lnTo>
                    <a:pt x="168402" y="597852"/>
                  </a:lnTo>
                  <a:lnTo>
                    <a:pt x="166319" y="596303"/>
                  </a:lnTo>
                  <a:lnTo>
                    <a:pt x="163042" y="597509"/>
                  </a:lnTo>
                  <a:lnTo>
                    <a:pt x="164249" y="598551"/>
                  </a:lnTo>
                  <a:lnTo>
                    <a:pt x="165455" y="599935"/>
                  </a:lnTo>
                  <a:lnTo>
                    <a:pt x="167017" y="600621"/>
                  </a:lnTo>
                  <a:lnTo>
                    <a:pt x="167881" y="600621"/>
                  </a:lnTo>
                  <a:lnTo>
                    <a:pt x="168744" y="600456"/>
                  </a:lnTo>
                  <a:lnTo>
                    <a:pt x="169608" y="600621"/>
                  </a:lnTo>
                  <a:lnTo>
                    <a:pt x="169646" y="600456"/>
                  </a:lnTo>
                  <a:lnTo>
                    <a:pt x="169748" y="599935"/>
                  </a:lnTo>
                  <a:lnTo>
                    <a:pt x="169926" y="599046"/>
                  </a:lnTo>
                  <a:close/>
                </a:path>
                <a:path w="245744" h="732154">
                  <a:moveTo>
                    <a:pt x="171894" y="595985"/>
                  </a:moveTo>
                  <a:lnTo>
                    <a:pt x="170472" y="596303"/>
                  </a:lnTo>
                  <a:lnTo>
                    <a:pt x="170370" y="596823"/>
                  </a:lnTo>
                  <a:lnTo>
                    <a:pt x="170053" y="598373"/>
                  </a:lnTo>
                  <a:lnTo>
                    <a:pt x="169976" y="599046"/>
                  </a:lnTo>
                  <a:lnTo>
                    <a:pt x="171678" y="596823"/>
                  </a:lnTo>
                  <a:lnTo>
                    <a:pt x="171767" y="596480"/>
                  </a:lnTo>
                  <a:lnTo>
                    <a:pt x="171894" y="595985"/>
                  </a:lnTo>
                  <a:close/>
                </a:path>
                <a:path w="245744" h="732154">
                  <a:moveTo>
                    <a:pt x="172199" y="584200"/>
                  </a:moveTo>
                  <a:lnTo>
                    <a:pt x="169265" y="583514"/>
                  </a:lnTo>
                  <a:lnTo>
                    <a:pt x="170764" y="582307"/>
                  </a:lnTo>
                  <a:lnTo>
                    <a:pt x="169265" y="580224"/>
                  </a:lnTo>
                  <a:lnTo>
                    <a:pt x="168135" y="582307"/>
                  </a:lnTo>
                  <a:lnTo>
                    <a:pt x="168021" y="582637"/>
                  </a:lnTo>
                  <a:lnTo>
                    <a:pt x="167906" y="583336"/>
                  </a:lnTo>
                  <a:lnTo>
                    <a:pt x="167881" y="583514"/>
                  </a:lnTo>
                  <a:lnTo>
                    <a:pt x="167767" y="584200"/>
                  </a:lnTo>
                  <a:lnTo>
                    <a:pt x="167703" y="584542"/>
                  </a:lnTo>
                  <a:lnTo>
                    <a:pt x="167589" y="585241"/>
                  </a:lnTo>
                  <a:lnTo>
                    <a:pt x="167500" y="585749"/>
                  </a:lnTo>
                  <a:lnTo>
                    <a:pt x="167386" y="586447"/>
                  </a:lnTo>
                  <a:lnTo>
                    <a:pt x="167297" y="586968"/>
                  </a:lnTo>
                  <a:lnTo>
                    <a:pt x="167182" y="587654"/>
                  </a:lnTo>
                  <a:lnTo>
                    <a:pt x="166522" y="587311"/>
                  </a:lnTo>
                  <a:lnTo>
                    <a:pt x="163550" y="585749"/>
                  </a:lnTo>
                  <a:lnTo>
                    <a:pt x="158369" y="582637"/>
                  </a:lnTo>
                  <a:lnTo>
                    <a:pt x="158280" y="583514"/>
                  </a:lnTo>
                  <a:lnTo>
                    <a:pt x="158165" y="584542"/>
                  </a:lnTo>
                  <a:lnTo>
                    <a:pt x="158051" y="585584"/>
                  </a:lnTo>
                  <a:lnTo>
                    <a:pt x="157949" y="586447"/>
                  </a:lnTo>
                  <a:lnTo>
                    <a:pt x="157861" y="587311"/>
                  </a:lnTo>
                  <a:lnTo>
                    <a:pt x="157746" y="588352"/>
                  </a:lnTo>
                  <a:lnTo>
                    <a:pt x="157632" y="589381"/>
                  </a:lnTo>
                  <a:lnTo>
                    <a:pt x="157518" y="590423"/>
                  </a:lnTo>
                  <a:lnTo>
                    <a:pt x="157429" y="591286"/>
                  </a:lnTo>
                  <a:lnTo>
                    <a:pt x="157327" y="592150"/>
                  </a:lnTo>
                  <a:lnTo>
                    <a:pt x="160616" y="594741"/>
                  </a:lnTo>
                  <a:lnTo>
                    <a:pt x="161658" y="594741"/>
                  </a:lnTo>
                  <a:lnTo>
                    <a:pt x="162864" y="594055"/>
                  </a:lnTo>
                  <a:lnTo>
                    <a:pt x="163906" y="593712"/>
                  </a:lnTo>
                  <a:lnTo>
                    <a:pt x="161302" y="591807"/>
                  </a:lnTo>
                  <a:lnTo>
                    <a:pt x="165290" y="587311"/>
                  </a:lnTo>
                  <a:lnTo>
                    <a:pt x="167843" y="589699"/>
                  </a:lnTo>
                  <a:lnTo>
                    <a:pt x="168046" y="589381"/>
                  </a:lnTo>
                  <a:lnTo>
                    <a:pt x="168910" y="588695"/>
                  </a:lnTo>
                  <a:lnTo>
                    <a:pt x="168744" y="588352"/>
                  </a:lnTo>
                  <a:lnTo>
                    <a:pt x="168224" y="587832"/>
                  </a:lnTo>
                  <a:lnTo>
                    <a:pt x="168402" y="587654"/>
                  </a:lnTo>
                  <a:lnTo>
                    <a:pt x="169087" y="586968"/>
                  </a:lnTo>
                  <a:lnTo>
                    <a:pt x="169773" y="585749"/>
                  </a:lnTo>
                  <a:lnTo>
                    <a:pt x="171157" y="585749"/>
                  </a:lnTo>
                  <a:lnTo>
                    <a:pt x="171119" y="585584"/>
                  </a:lnTo>
                  <a:lnTo>
                    <a:pt x="171030" y="585241"/>
                  </a:lnTo>
                  <a:lnTo>
                    <a:pt x="170992" y="585063"/>
                  </a:lnTo>
                  <a:lnTo>
                    <a:pt x="171678" y="584377"/>
                  </a:lnTo>
                  <a:lnTo>
                    <a:pt x="172199" y="584200"/>
                  </a:lnTo>
                  <a:close/>
                </a:path>
                <a:path w="245744" h="732154">
                  <a:moveTo>
                    <a:pt x="172859" y="580631"/>
                  </a:moveTo>
                  <a:lnTo>
                    <a:pt x="170764" y="582307"/>
                  </a:lnTo>
                  <a:lnTo>
                    <a:pt x="170878" y="582472"/>
                  </a:lnTo>
                  <a:lnTo>
                    <a:pt x="171005" y="582637"/>
                  </a:lnTo>
                  <a:lnTo>
                    <a:pt x="171513" y="583336"/>
                  </a:lnTo>
                  <a:lnTo>
                    <a:pt x="171589" y="583158"/>
                  </a:lnTo>
                  <a:lnTo>
                    <a:pt x="172859" y="580631"/>
                  </a:lnTo>
                  <a:close/>
                </a:path>
                <a:path w="245744" h="732154">
                  <a:moveTo>
                    <a:pt x="173240" y="587997"/>
                  </a:moveTo>
                  <a:lnTo>
                    <a:pt x="173062" y="588175"/>
                  </a:lnTo>
                  <a:lnTo>
                    <a:pt x="173240" y="588175"/>
                  </a:lnTo>
                  <a:lnTo>
                    <a:pt x="173240" y="587997"/>
                  </a:lnTo>
                  <a:close/>
                </a:path>
                <a:path w="245744" h="732154">
                  <a:moveTo>
                    <a:pt x="173761" y="616699"/>
                  </a:moveTo>
                  <a:lnTo>
                    <a:pt x="173405" y="615835"/>
                  </a:lnTo>
                  <a:lnTo>
                    <a:pt x="172897" y="616356"/>
                  </a:lnTo>
                  <a:lnTo>
                    <a:pt x="172377" y="616534"/>
                  </a:lnTo>
                  <a:lnTo>
                    <a:pt x="172542" y="616877"/>
                  </a:lnTo>
                  <a:lnTo>
                    <a:pt x="173062" y="616699"/>
                  </a:lnTo>
                  <a:lnTo>
                    <a:pt x="173240" y="616877"/>
                  </a:lnTo>
                  <a:lnTo>
                    <a:pt x="173761" y="616699"/>
                  </a:lnTo>
                  <a:close/>
                </a:path>
                <a:path w="245744" h="732154">
                  <a:moveTo>
                    <a:pt x="175145" y="610133"/>
                  </a:moveTo>
                  <a:lnTo>
                    <a:pt x="174104" y="609790"/>
                  </a:lnTo>
                  <a:lnTo>
                    <a:pt x="172897" y="609790"/>
                  </a:lnTo>
                  <a:lnTo>
                    <a:pt x="171856" y="609447"/>
                  </a:lnTo>
                  <a:lnTo>
                    <a:pt x="172377" y="610133"/>
                  </a:lnTo>
                  <a:lnTo>
                    <a:pt x="172377" y="610654"/>
                  </a:lnTo>
                  <a:lnTo>
                    <a:pt x="172021" y="611517"/>
                  </a:lnTo>
                  <a:lnTo>
                    <a:pt x="173240" y="611339"/>
                  </a:lnTo>
                  <a:lnTo>
                    <a:pt x="174104" y="610654"/>
                  </a:lnTo>
                  <a:lnTo>
                    <a:pt x="175145" y="610133"/>
                  </a:lnTo>
                  <a:close/>
                </a:path>
                <a:path w="245744" h="732154">
                  <a:moveTo>
                    <a:pt x="175488" y="530263"/>
                  </a:moveTo>
                  <a:lnTo>
                    <a:pt x="175310" y="529907"/>
                  </a:lnTo>
                  <a:lnTo>
                    <a:pt x="175310" y="529564"/>
                  </a:lnTo>
                  <a:lnTo>
                    <a:pt x="175145" y="529221"/>
                  </a:lnTo>
                  <a:lnTo>
                    <a:pt x="174447" y="528701"/>
                  </a:lnTo>
                  <a:lnTo>
                    <a:pt x="173761" y="529742"/>
                  </a:lnTo>
                  <a:lnTo>
                    <a:pt x="175488" y="530263"/>
                  </a:lnTo>
                  <a:close/>
                </a:path>
                <a:path w="245744" h="732154">
                  <a:moveTo>
                    <a:pt x="176339" y="594995"/>
                  </a:moveTo>
                  <a:lnTo>
                    <a:pt x="172720" y="592670"/>
                  </a:lnTo>
                  <a:lnTo>
                    <a:pt x="172631" y="593013"/>
                  </a:lnTo>
                  <a:lnTo>
                    <a:pt x="172542" y="593356"/>
                  </a:lnTo>
                  <a:lnTo>
                    <a:pt x="171894" y="595985"/>
                  </a:lnTo>
                  <a:lnTo>
                    <a:pt x="176339" y="594995"/>
                  </a:lnTo>
                  <a:close/>
                </a:path>
                <a:path w="245744" h="732154">
                  <a:moveTo>
                    <a:pt x="176415" y="581418"/>
                  </a:moveTo>
                  <a:lnTo>
                    <a:pt x="176301" y="580631"/>
                  </a:lnTo>
                  <a:lnTo>
                    <a:pt x="176199" y="580047"/>
                  </a:lnTo>
                  <a:lnTo>
                    <a:pt x="176174" y="579882"/>
                  </a:lnTo>
                  <a:lnTo>
                    <a:pt x="173583" y="579183"/>
                  </a:lnTo>
                  <a:lnTo>
                    <a:pt x="172859" y="580631"/>
                  </a:lnTo>
                  <a:lnTo>
                    <a:pt x="173583" y="580047"/>
                  </a:lnTo>
                  <a:lnTo>
                    <a:pt x="174307" y="580631"/>
                  </a:lnTo>
                  <a:lnTo>
                    <a:pt x="174117" y="580631"/>
                  </a:lnTo>
                  <a:lnTo>
                    <a:pt x="176415" y="581418"/>
                  </a:lnTo>
                  <a:close/>
                </a:path>
                <a:path w="245744" h="732154">
                  <a:moveTo>
                    <a:pt x="176695" y="531291"/>
                  </a:moveTo>
                  <a:lnTo>
                    <a:pt x="176352" y="531126"/>
                  </a:lnTo>
                  <a:lnTo>
                    <a:pt x="176174" y="530948"/>
                  </a:lnTo>
                  <a:lnTo>
                    <a:pt x="175831" y="530771"/>
                  </a:lnTo>
                  <a:lnTo>
                    <a:pt x="175831" y="531291"/>
                  </a:lnTo>
                  <a:lnTo>
                    <a:pt x="176174" y="531812"/>
                  </a:lnTo>
                  <a:lnTo>
                    <a:pt x="176695" y="532155"/>
                  </a:lnTo>
                  <a:lnTo>
                    <a:pt x="176517" y="531990"/>
                  </a:lnTo>
                  <a:lnTo>
                    <a:pt x="176695" y="531469"/>
                  </a:lnTo>
                  <a:lnTo>
                    <a:pt x="176695" y="531291"/>
                  </a:lnTo>
                  <a:close/>
                </a:path>
                <a:path w="245744" h="732154">
                  <a:moveTo>
                    <a:pt x="176872" y="585241"/>
                  </a:moveTo>
                  <a:lnTo>
                    <a:pt x="176809" y="584542"/>
                  </a:lnTo>
                  <a:lnTo>
                    <a:pt x="176720" y="583514"/>
                  </a:lnTo>
                  <a:lnTo>
                    <a:pt x="176618" y="582637"/>
                  </a:lnTo>
                  <a:lnTo>
                    <a:pt x="176555" y="582307"/>
                  </a:lnTo>
                  <a:lnTo>
                    <a:pt x="176352" y="581418"/>
                  </a:lnTo>
                  <a:lnTo>
                    <a:pt x="175653" y="585584"/>
                  </a:lnTo>
                  <a:lnTo>
                    <a:pt x="174904" y="585241"/>
                  </a:lnTo>
                  <a:lnTo>
                    <a:pt x="174625" y="585063"/>
                  </a:lnTo>
                  <a:lnTo>
                    <a:pt x="173062" y="585584"/>
                  </a:lnTo>
                  <a:lnTo>
                    <a:pt x="172377" y="586105"/>
                  </a:lnTo>
                  <a:lnTo>
                    <a:pt x="172897" y="586447"/>
                  </a:lnTo>
                  <a:lnTo>
                    <a:pt x="173405" y="586968"/>
                  </a:lnTo>
                  <a:lnTo>
                    <a:pt x="173926" y="587311"/>
                  </a:lnTo>
                  <a:lnTo>
                    <a:pt x="176377" y="585584"/>
                  </a:lnTo>
                  <a:lnTo>
                    <a:pt x="176872" y="585241"/>
                  </a:lnTo>
                  <a:close/>
                </a:path>
                <a:path w="245744" h="732154">
                  <a:moveTo>
                    <a:pt x="177888" y="594664"/>
                  </a:moveTo>
                  <a:lnTo>
                    <a:pt x="176339" y="594995"/>
                  </a:lnTo>
                  <a:lnTo>
                    <a:pt x="177558" y="595782"/>
                  </a:lnTo>
                  <a:lnTo>
                    <a:pt x="177660" y="595439"/>
                  </a:lnTo>
                  <a:lnTo>
                    <a:pt x="177723" y="595261"/>
                  </a:lnTo>
                  <a:lnTo>
                    <a:pt x="177800" y="594995"/>
                  </a:lnTo>
                  <a:lnTo>
                    <a:pt x="177888" y="594664"/>
                  </a:lnTo>
                  <a:close/>
                </a:path>
                <a:path w="245744" h="732154">
                  <a:moveTo>
                    <a:pt x="178422" y="640041"/>
                  </a:moveTo>
                  <a:lnTo>
                    <a:pt x="177038" y="639178"/>
                  </a:lnTo>
                  <a:lnTo>
                    <a:pt x="176872" y="639000"/>
                  </a:lnTo>
                  <a:lnTo>
                    <a:pt x="174967" y="639000"/>
                  </a:lnTo>
                  <a:lnTo>
                    <a:pt x="175056" y="639178"/>
                  </a:lnTo>
                  <a:lnTo>
                    <a:pt x="175310" y="639699"/>
                  </a:lnTo>
                  <a:lnTo>
                    <a:pt x="175831" y="640384"/>
                  </a:lnTo>
                  <a:lnTo>
                    <a:pt x="176174" y="641083"/>
                  </a:lnTo>
                  <a:lnTo>
                    <a:pt x="177685" y="641083"/>
                  </a:lnTo>
                  <a:lnTo>
                    <a:pt x="178422" y="640041"/>
                  </a:lnTo>
                  <a:close/>
                </a:path>
                <a:path w="245744" h="732154">
                  <a:moveTo>
                    <a:pt x="178600" y="532676"/>
                  </a:moveTo>
                  <a:lnTo>
                    <a:pt x="178079" y="532511"/>
                  </a:lnTo>
                  <a:lnTo>
                    <a:pt x="177380" y="532676"/>
                  </a:lnTo>
                  <a:lnTo>
                    <a:pt x="177215" y="532511"/>
                  </a:lnTo>
                  <a:lnTo>
                    <a:pt x="177380" y="532853"/>
                  </a:lnTo>
                  <a:lnTo>
                    <a:pt x="178079" y="532853"/>
                  </a:lnTo>
                  <a:lnTo>
                    <a:pt x="178600" y="532676"/>
                  </a:lnTo>
                  <a:close/>
                </a:path>
                <a:path w="245744" h="732154">
                  <a:moveTo>
                    <a:pt x="178765" y="591807"/>
                  </a:moveTo>
                  <a:lnTo>
                    <a:pt x="177939" y="594512"/>
                  </a:lnTo>
                  <a:lnTo>
                    <a:pt x="178511" y="594512"/>
                  </a:lnTo>
                  <a:lnTo>
                    <a:pt x="178536" y="594233"/>
                  </a:lnTo>
                  <a:lnTo>
                    <a:pt x="178650" y="593013"/>
                  </a:lnTo>
                  <a:lnTo>
                    <a:pt x="178765" y="591807"/>
                  </a:lnTo>
                  <a:close/>
                </a:path>
                <a:path w="245744" h="732154">
                  <a:moveTo>
                    <a:pt x="179806" y="559473"/>
                  </a:moveTo>
                  <a:lnTo>
                    <a:pt x="179463" y="555675"/>
                  </a:lnTo>
                  <a:lnTo>
                    <a:pt x="177736" y="557060"/>
                  </a:lnTo>
                  <a:lnTo>
                    <a:pt x="175145" y="557568"/>
                  </a:lnTo>
                  <a:lnTo>
                    <a:pt x="174967" y="558444"/>
                  </a:lnTo>
                  <a:lnTo>
                    <a:pt x="174790" y="559650"/>
                  </a:lnTo>
                  <a:lnTo>
                    <a:pt x="173926" y="559816"/>
                  </a:lnTo>
                  <a:lnTo>
                    <a:pt x="175653" y="559993"/>
                  </a:lnTo>
                  <a:lnTo>
                    <a:pt x="177901" y="557225"/>
                  </a:lnTo>
                  <a:lnTo>
                    <a:pt x="178600" y="559816"/>
                  </a:lnTo>
                  <a:lnTo>
                    <a:pt x="178943" y="559650"/>
                  </a:lnTo>
                  <a:lnTo>
                    <a:pt x="179285" y="559308"/>
                  </a:lnTo>
                  <a:lnTo>
                    <a:pt x="179806" y="559473"/>
                  </a:lnTo>
                  <a:close/>
                </a:path>
                <a:path w="245744" h="732154">
                  <a:moveTo>
                    <a:pt x="180174" y="596303"/>
                  </a:moveTo>
                  <a:lnTo>
                    <a:pt x="180124" y="595985"/>
                  </a:lnTo>
                  <a:lnTo>
                    <a:pt x="180022" y="595439"/>
                  </a:lnTo>
                  <a:lnTo>
                    <a:pt x="179946" y="594995"/>
                  </a:lnTo>
                  <a:lnTo>
                    <a:pt x="179857" y="594512"/>
                  </a:lnTo>
                  <a:lnTo>
                    <a:pt x="179806" y="594233"/>
                  </a:lnTo>
                  <a:lnTo>
                    <a:pt x="178523" y="594512"/>
                  </a:lnTo>
                  <a:lnTo>
                    <a:pt x="178422" y="595439"/>
                  </a:lnTo>
                  <a:lnTo>
                    <a:pt x="180174" y="596303"/>
                  </a:lnTo>
                  <a:close/>
                </a:path>
                <a:path w="245744" h="732154">
                  <a:moveTo>
                    <a:pt x="180670" y="599046"/>
                  </a:moveTo>
                  <a:lnTo>
                    <a:pt x="180581" y="598551"/>
                  </a:lnTo>
                  <a:lnTo>
                    <a:pt x="180505" y="597852"/>
                  </a:lnTo>
                  <a:lnTo>
                    <a:pt x="180327" y="598373"/>
                  </a:lnTo>
                  <a:lnTo>
                    <a:pt x="180416" y="598551"/>
                  </a:lnTo>
                  <a:lnTo>
                    <a:pt x="180670" y="599046"/>
                  </a:lnTo>
                  <a:close/>
                </a:path>
                <a:path w="245744" h="732154">
                  <a:moveTo>
                    <a:pt x="180809" y="621626"/>
                  </a:moveTo>
                  <a:lnTo>
                    <a:pt x="179463" y="621893"/>
                  </a:lnTo>
                  <a:lnTo>
                    <a:pt x="179806" y="622236"/>
                  </a:lnTo>
                  <a:lnTo>
                    <a:pt x="180809" y="621626"/>
                  </a:lnTo>
                  <a:close/>
                </a:path>
                <a:path w="245744" h="732154">
                  <a:moveTo>
                    <a:pt x="180848" y="596823"/>
                  </a:moveTo>
                  <a:lnTo>
                    <a:pt x="180505" y="596480"/>
                  </a:lnTo>
                  <a:lnTo>
                    <a:pt x="180174" y="596303"/>
                  </a:lnTo>
                  <a:lnTo>
                    <a:pt x="180276" y="596823"/>
                  </a:lnTo>
                  <a:lnTo>
                    <a:pt x="180390" y="597509"/>
                  </a:lnTo>
                  <a:lnTo>
                    <a:pt x="180543" y="597712"/>
                  </a:lnTo>
                  <a:lnTo>
                    <a:pt x="180619" y="597509"/>
                  </a:lnTo>
                  <a:lnTo>
                    <a:pt x="180848" y="596823"/>
                  </a:lnTo>
                  <a:close/>
                </a:path>
                <a:path w="245744" h="732154">
                  <a:moveTo>
                    <a:pt x="181533" y="567258"/>
                  </a:moveTo>
                  <a:lnTo>
                    <a:pt x="180454" y="563448"/>
                  </a:lnTo>
                  <a:lnTo>
                    <a:pt x="180149" y="562419"/>
                  </a:lnTo>
                  <a:lnTo>
                    <a:pt x="179628" y="562940"/>
                  </a:lnTo>
                  <a:lnTo>
                    <a:pt x="179463" y="563448"/>
                  </a:lnTo>
                  <a:lnTo>
                    <a:pt x="178765" y="562762"/>
                  </a:lnTo>
                  <a:lnTo>
                    <a:pt x="173748" y="566381"/>
                  </a:lnTo>
                  <a:lnTo>
                    <a:pt x="170205" y="567258"/>
                  </a:lnTo>
                  <a:lnTo>
                    <a:pt x="169773" y="567258"/>
                  </a:lnTo>
                  <a:lnTo>
                    <a:pt x="169265" y="565873"/>
                  </a:lnTo>
                  <a:lnTo>
                    <a:pt x="168325" y="567258"/>
                  </a:lnTo>
                  <a:lnTo>
                    <a:pt x="168897" y="567575"/>
                  </a:lnTo>
                  <a:lnTo>
                    <a:pt x="169811" y="567359"/>
                  </a:lnTo>
                  <a:lnTo>
                    <a:pt x="169900" y="567575"/>
                  </a:lnTo>
                  <a:lnTo>
                    <a:pt x="170815" y="570026"/>
                  </a:lnTo>
                  <a:lnTo>
                    <a:pt x="171856" y="570369"/>
                  </a:lnTo>
                  <a:lnTo>
                    <a:pt x="174625" y="568642"/>
                  </a:lnTo>
                  <a:lnTo>
                    <a:pt x="174625" y="570712"/>
                  </a:lnTo>
                  <a:lnTo>
                    <a:pt x="176695" y="569506"/>
                  </a:lnTo>
                  <a:lnTo>
                    <a:pt x="179120" y="569163"/>
                  </a:lnTo>
                  <a:lnTo>
                    <a:pt x="181190" y="569849"/>
                  </a:lnTo>
                  <a:lnTo>
                    <a:pt x="181279" y="569163"/>
                  </a:lnTo>
                  <a:lnTo>
                    <a:pt x="181356" y="568642"/>
                  </a:lnTo>
                  <a:lnTo>
                    <a:pt x="181533" y="567258"/>
                  </a:lnTo>
                  <a:close/>
                </a:path>
                <a:path w="245744" h="732154">
                  <a:moveTo>
                    <a:pt x="182054" y="620852"/>
                  </a:moveTo>
                  <a:lnTo>
                    <a:pt x="180936" y="621538"/>
                  </a:lnTo>
                  <a:lnTo>
                    <a:pt x="181190" y="621538"/>
                  </a:lnTo>
                  <a:lnTo>
                    <a:pt x="182054" y="620852"/>
                  </a:lnTo>
                  <a:close/>
                </a:path>
                <a:path w="245744" h="732154">
                  <a:moveTo>
                    <a:pt x="184823" y="364794"/>
                  </a:moveTo>
                  <a:lnTo>
                    <a:pt x="184124" y="365150"/>
                  </a:lnTo>
                  <a:lnTo>
                    <a:pt x="184124" y="365493"/>
                  </a:lnTo>
                  <a:lnTo>
                    <a:pt x="184302" y="366014"/>
                  </a:lnTo>
                  <a:lnTo>
                    <a:pt x="184480" y="365493"/>
                  </a:lnTo>
                  <a:lnTo>
                    <a:pt x="184823" y="364794"/>
                  </a:lnTo>
                  <a:close/>
                </a:path>
                <a:path w="245744" h="732154">
                  <a:moveTo>
                    <a:pt x="184988" y="362902"/>
                  </a:moveTo>
                  <a:lnTo>
                    <a:pt x="183616" y="363245"/>
                  </a:lnTo>
                  <a:lnTo>
                    <a:pt x="183959" y="364629"/>
                  </a:lnTo>
                  <a:lnTo>
                    <a:pt x="184124" y="364794"/>
                  </a:lnTo>
                  <a:lnTo>
                    <a:pt x="184480" y="364286"/>
                  </a:lnTo>
                  <a:lnTo>
                    <a:pt x="184645" y="364109"/>
                  </a:lnTo>
                  <a:lnTo>
                    <a:pt x="184823" y="363766"/>
                  </a:lnTo>
                  <a:lnTo>
                    <a:pt x="184988" y="362902"/>
                  </a:lnTo>
                  <a:close/>
                </a:path>
                <a:path w="245744" h="732154">
                  <a:moveTo>
                    <a:pt x="185851" y="395376"/>
                  </a:moveTo>
                  <a:lnTo>
                    <a:pt x="178422" y="397471"/>
                  </a:lnTo>
                  <a:lnTo>
                    <a:pt x="184302" y="397129"/>
                  </a:lnTo>
                  <a:lnTo>
                    <a:pt x="185851" y="395376"/>
                  </a:lnTo>
                  <a:close/>
                </a:path>
                <a:path w="245744" h="732154">
                  <a:moveTo>
                    <a:pt x="187591" y="394881"/>
                  </a:moveTo>
                  <a:lnTo>
                    <a:pt x="186893" y="394195"/>
                  </a:lnTo>
                  <a:lnTo>
                    <a:pt x="185851" y="395376"/>
                  </a:lnTo>
                  <a:lnTo>
                    <a:pt x="187591" y="394881"/>
                  </a:lnTo>
                  <a:close/>
                </a:path>
                <a:path w="245744" h="732154">
                  <a:moveTo>
                    <a:pt x="189839" y="626732"/>
                  </a:moveTo>
                  <a:lnTo>
                    <a:pt x="188620" y="626211"/>
                  </a:lnTo>
                  <a:lnTo>
                    <a:pt x="186029" y="635546"/>
                  </a:lnTo>
                  <a:lnTo>
                    <a:pt x="189839" y="626732"/>
                  </a:lnTo>
                  <a:close/>
                </a:path>
                <a:path w="245744" h="732154">
                  <a:moveTo>
                    <a:pt x="190360" y="391591"/>
                  </a:moveTo>
                  <a:lnTo>
                    <a:pt x="188455" y="392112"/>
                  </a:lnTo>
                  <a:lnTo>
                    <a:pt x="186728" y="392290"/>
                  </a:lnTo>
                  <a:lnTo>
                    <a:pt x="184988" y="392290"/>
                  </a:lnTo>
                  <a:lnTo>
                    <a:pt x="186893" y="394195"/>
                  </a:lnTo>
                  <a:lnTo>
                    <a:pt x="190169" y="394881"/>
                  </a:lnTo>
                  <a:lnTo>
                    <a:pt x="189318" y="394360"/>
                  </a:lnTo>
                  <a:lnTo>
                    <a:pt x="189382" y="394195"/>
                  </a:lnTo>
                  <a:lnTo>
                    <a:pt x="190360" y="391591"/>
                  </a:lnTo>
                  <a:close/>
                </a:path>
                <a:path w="245744" h="732154">
                  <a:moveTo>
                    <a:pt x="191897" y="395947"/>
                  </a:moveTo>
                  <a:lnTo>
                    <a:pt x="191731" y="395224"/>
                  </a:lnTo>
                  <a:lnTo>
                    <a:pt x="190169" y="394881"/>
                  </a:lnTo>
                  <a:lnTo>
                    <a:pt x="191897" y="395947"/>
                  </a:lnTo>
                  <a:close/>
                </a:path>
                <a:path w="245744" h="732154">
                  <a:moveTo>
                    <a:pt x="192951" y="628116"/>
                  </a:moveTo>
                  <a:lnTo>
                    <a:pt x="192595" y="627253"/>
                  </a:lnTo>
                  <a:lnTo>
                    <a:pt x="192595" y="626389"/>
                  </a:lnTo>
                  <a:lnTo>
                    <a:pt x="191223" y="626910"/>
                  </a:lnTo>
                  <a:lnTo>
                    <a:pt x="189839" y="626732"/>
                  </a:lnTo>
                  <a:lnTo>
                    <a:pt x="192951" y="628980"/>
                  </a:lnTo>
                  <a:lnTo>
                    <a:pt x="192951" y="628116"/>
                  </a:lnTo>
                  <a:close/>
                </a:path>
                <a:path w="245744" h="732154">
                  <a:moveTo>
                    <a:pt x="194678" y="650417"/>
                  </a:moveTo>
                  <a:lnTo>
                    <a:pt x="192138" y="651535"/>
                  </a:lnTo>
                  <a:lnTo>
                    <a:pt x="190004" y="652322"/>
                  </a:lnTo>
                  <a:lnTo>
                    <a:pt x="191731" y="653872"/>
                  </a:lnTo>
                  <a:lnTo>
                    <a:pt x="192252" y="654735"/>
                  </a:lnTo>
                  <a:lnTo>
                    <a:pt x="193281" y="654177"/>
                  </a:lnTo>
                  <a:lnTo>
                    <a:pt x="193395" y="653872"/>
                  </a:lnTo>
                  <a:lnTo>
                    <a:pt x="194678" y="650417"/>
                  </a:lnTo>
                  <a:close/>
                </a:path>
                <a:path w="245744" h="732154">
                  <a:moveTo>
                    <a:pt x="196367" y="646061"/>
                  </a:moveTo>
                  <a:lnTo>
                    <a:pt x="195884" y="645058"/>
                  </a:lnTo>
                  <a:lnTo>
                    <a:pt x="194868" y="645744"/>
                  </a:lnTo>
                  <a:lnTo>
                    <a:pt x="194564" y="645744"/>
                  </a:lnTo>
                  <a:lnTo>
                    <a:pt x="192595" y="645401"/>
                  </a:lnTo>
                  <a:lnTo>
                    <a:pt x="191566" y="645744"/>
                  </a:lnTo>
                  <a:lnTo>
                    <a:pt x="191503" y="646061"/>
                  </a:lnTo>
                  <a:lnTo>
                    <a:pt x="191427" y="646442"/>
                  </a:lnTo>
                  <a:lnTo>
                    <a:pt x="191350" y="646785"/>
                  </a:lnTo>
                  <a:lnTo>
                    <a:pt x="191249" y="647306"/>
                  </a:lnTo>
                  <a:lnTo>
                    <a:pt x="191135" y="647915"/>
                  </a:lnTo>
                  <a:lnTo>
                    <a:pt x="191046" y="648347"/>
                  </a:lnTo>
                  <a:lnTo>
                    <a:pt x="194805" y="645795"/>
                  </a:lnTo>
                  <a:lnTo>
                    <a:pt x="196367" y="646061"/>
                  </a:lnTo>
                  <a:close/>
                </a:path>
                <a:path w="245744" h="732154">
                  <a:moveTo>
                    <a:pt x="197446" y="647915"/>
                  </a:moveTo>
                  <a:lnTo>
                    <a:pt x="197231" y="647915"/>
                  </a:lnTo>
                  <a:lnTo>
                    <a:pt x="197446" y="648347"/>
                  </a:lnTo>
                  <a:lnTo>
                    <a:pt x="197446" y="647915"/>
                  </a:lnTo>
                  <a:close/>
                </a:path>
                <a:path w="245744" h="732154">
                  <a:moveTo>
                    <a:pt x="197967" y="646099"/>
                  </a:moveTo>
                  <a:lnTo>
                    <a:pt x="197269" y="645744"/>
                  </a:lnTo>
                  <a:lnTo>
                    <a:pt x="196773" y="645744"/>
                  </a:lnTo>
                  <a:lnTo>
                    <a:pt x="197967" y="646099"/>
                  </a:lnTo>
                  <a:close/>
                </a:path>
                <a:path w="245744" h="732154">
                  <a:moveTo>
                    <a:pt x="198475" y="646442"/>
                  </a:moveTo>
                  <a:lnTo>
                    <a:pt x="196367" y="646061"/>
                  </a:lnTo>
                  <a:lnTo>
                    <a:pt x="197231" y="647915"/>
                  </a:lnTo>
                  <a:lnTo>
                    <a:pt x="198310" y="647306"/>
                  </a:lnTo>
                  <a:lnTo>
                    <a:pt x="198475" y="646785"/>
                  </a:lnTo>
                  <a:lnTo>
                    <a:pt x="198475" y="646442"/>
                  </a:lnTo>
                  <a:close/>
                </a:path>
                <a:path w="245744" h="732154">
                  <a:moveTo>
                    <a:pt x="198653" y="650938"/>
                  </a:moveTo>
                  <a:lnTo>
                    <a:pt x="198577" y="650760"/>
                  </a:lnTo>
                  <a:lnTo>
                    <a:pt x="198488" y="650595"/>
                  </a:lnTo>
                  <a:lnTo>
                    <a:pt x="198412" y="650417"/>
                  </a:lnTo>
                  <a:lnTo>
                    <a:pt x="197612" y="648690"/>
                  </a:lnTo>
                  <a:lnTo>
                    <a:pt x="195884" y="650760"/>
                  </a:lnTo>
                  <a:lnTo>
                    <a:pt x="198056" y="651535"/>
                  </a:lnTo>
                  <a:lnTo>
                    <a:pt x="198653" y="650938"/>
                  </a:lnTo>
                  <a:close/>
                </a:path>
                <a:path w="245744" h="732154">
                  <a:moveTo>
                    <a:pt x="198653" y="608406"/>
                  </a:moveTo>
                  <a:lnTo>
                    <a:pt x="194335" y="609612"/>
                  </a:lnTo>
                  <a:lnTo>
                    <a:pt x="193636" y="609790"/>
                  </a:lnTo>
                  <a:lnTo>
                    <a:pt x="192595" y="608749"/>
                  </a:lnTo>
                  <a:lnTo>
                    <a:pt x="191909" y="607885"/>
                  </a:lnTo>
                  <a:lnTo>
                    <a:pt x="190360" y="608571"/>
                  </a:lnTo>
                  <a:lnTo>
                    <a:pt x="188798" y="608571"/>
                  </a:lnTo>
                  <a:lnTo>
                    <a:pt x="187236" y="608406"/>
                  </a:lnTo>
                  <a:lnTo>
                    <a:pt x="187413" y="610819"/>
                  </a:lnTo>
                  <a:lnTo>
                    <a:pt x="185864" y="612902"/>
                  </a:lnTo>
                  <a:lnTo>
                    <a:pt x="184480" y="614972"/>
                  </a:lnTo>
                  <a:lnTo>
                    <a:pt x="184594" y="615111"/>
                  </a:lnTo>
                  <a:lnTo>
                    <a:pt x="184531" y="615315"/>
                  </a:lnTo>
                  <a:lnTo>
                    <a:pt x="184124" y="616534"/>
                  </a:lnTo>
                  <a:lnTo>
                    <a:pt x="183261" y="617740"/>
                  </a:lnTo>
                  <a:lnTo>
                    <a:pt x="182232" y="618426"/>
                  </a:lnTo>
                  <a:lnTo>
                    <a:pt x="183095" y="619988"/>
                  </a:lnTo>
                  <a:lnTo>
                    <a:pt x="182054" y="620852"/>
                  </a:lnTo>
                  <a:lnTo>
                    <a:pt x="183616" y="620852"/>
                  </a:lnTo>
                  <a:lnTo>
                    <a:pt x="186029" y="622058"/>
                  </a:lnTo>
                  <a:lnTo>
                    <a:pt x="185966" y="621893"/>
                  </a:lnTo>
                  <a:lnTo>
                    <a:pt x="185508" y="620674"/>
                  </a:lnTo>
                  <a:lnTo>
                    <a:pt x="187071" y="619302"/>
                  </a:lnTo>
                  <a:lnTo>
                    <a:pt x="187071" y="617740"/>
                  </a:lnTo>
                  <a:lnTo>
                    <a:pt x="186207" y="617054"/>
                  </a:lnTo>
                  <a:lnTo>
                    <a:pt x="186207" y="615315"/>
                  </a:lnTo>
                  <a:lnTo>
                    <a:pt x="184759" y="614997"/>
                  </a:lnTo>
                  <a:lnTo>
                    <a:pt x="186728" y="612381"/>
                  </a:lnTo>
                  <a:lnTo>
                    <a:pt x="189141" y="609612"/>
                  </a:lnTo>
                  <a:lnTo>
                    <a:pt x="191046" y="612203"/>
                  </a:lnTo>
                  <a:lnTo>
                    <a:pt x="192252" y="613422"/>
                  </a:lnTo>
                  <a:lnTo>
                    <a:pt x="193979" y="612381"/>
                  </a:lnTo>
                  <a:lnTo>
                    <a:pt x="194843" y="613765"/>
                  </a:lnTo>
                  <a:lnTo>
                    <a:pt x="196062" y="613930"/>
                  </a:lnTo>
                  <a:lnTo>
                    <a:pt x="197269" y="613930"/>
                  </a:lnTo>
                  <a:lnTo>
                    <a:pt x="198310" y="614451"/>
                  </a:lnTo>
                  <a:lnTo>
                    <a:pt x="197446" y="613067"/>
                  </a:lnTo>
                  <a:lnTo>
                    <a:pt x="198653" y="608406"/>
                  </a:lnTo>
                  <a:close/>
                </a:path>
                <a:path w="245744" h="732154">
                  <a:moveTo>
                    <a:pt x="202628" y="391769"/>
                  </a:moveTo>
                  <a:lnTo>
                    <a:pt x="196748" y="395744"/>
                  </a:lnTo>
                  <a:lnTo>
                    <a:pt x="195021" y="394716"/>
                  </a:lnTo>
                  <a:lnTo>
                    <a:pt x="192430" y="396265"/>
                  </a:lnTo>
                  <a:lnTo>
                    <a:pt x="191897" y="395947"/>
                  </a:lnTo>
                  <a:lnTo>
                    <a:pt x="191973" y="396265"/>
                  </a:lnTo>
                  <a:lnTo>
                    <a:pt x="192595" y="399034"/>
                  </a:lnTo>
                  <a:lnTo>
                    <a:pt x="194843" y="399897"/>
                  </a:lnTo>
                  <a:lnTo>
                    <a:pt x="197269" y="396265"/>
                  </a:lnTo>
                  <a:lnTo>
                    <a:pt x="196938" y="396049"/>
                  </a:lnTo>
                  <a:lnTo>
                    <a:pt x="197091" y="396087"/>
                  </a:lnTo>
                  <a:lnTo>
                    <a:pt x="198310" y="396608"/>
                  </a:lnTo>
                  <a:lnTo>
                    <a:pt x="198132" y="395579"/>
                  </a:lnTo>
                  <a:lnTo>
                    <a:pt x="198132" y="395401"/>
                  </a:lnTo>
                  <a:lnTo>
                    <a:pt x="197789" y="395401"/>
                  </a:lnTo>
                  <a:lnTo>
                    <a:pt x="202628" y="391769"/>
                  </a:lnTo>
                  <a:close/>
                </a:path>
                <a:path w="245744" h="732154">
                  <a:moveTo>
                    <a:pt x="203149" y="678256"/>
                  </a:moveTo>
                  <a:lnTo>
                    <a:pt x="202806" y="677735"/>
                  </a:lnTo>
                  <a:lnTo>
                    <a:pt x="202628" y="677214"/>
                  </a:lnTo>
                  <a:lnTo>
                    <a:pt x="202107" y="676871"/>
                  </a:lnTo>
                  <a:lnTo>
                    <a:pt x="201422" y="677557"/>
                  </a:lnTo>
                  <a:lnTo>
                    <a:pt x="201942" y="678078"/>
                  </a:lnTo>
                  <a:lnTo>
                    <a:pt x="202450" y="678256"/>
                  </a:lnTo>
                  <a:lnTo>
                    <a:pt x="203149" y="678256"/>
                  </a:lnTo>
                  <a:close/>
                </a:path>
                <a:path w="245744" h="732154">
                  <a:moveTo>
                    <a:pt x="203669" y="395579"/>
                  </a:moveTo>
                  <a:lnTo>
                    <a:pt x="203327" y="395224"/>
                  </a:lnTo>
                  <a:lnTo>
                    <a:pt x="203149" y="394881"/>
                  </a:lnTo>
                  <a:lnTo>
                    <a:pt x="202971" y="394360"/>
                  </a:lnTo>
                  <a:lnTo>
                    <a:pt x="202107" y="394716"/>
                  </a:lnTo>
                  <a:lnTo>
                    <a:pt x="201079" y="395224"/>
                  </a:lnTo>
                  <a:lnTo>
                    <a:pt x="201079" y="396265"/>
                  </a:lnTo>
                  <a:lnTo>
                    <a:pt x="203669" y="395579"/>
                  </a:lnTo>
                  <a:close/>
                </a:path>
                <a:path w="245744" h="732154">
                  <a:moveTo>
                    <a:pt x="206438" y="656120"/>
                  </a:moveTo>
                  <a:lnTo>
                    <a:pt x="195719" y="657161"/>
                  </a:lnTo>
                  <a:lnTo>
                    <a:pt x="200723" y="653351"/>
                  </a:lnTo>
                  <a:lnTo>
                    <a:pt x="201028" y="652145"/>
                  </a:lnTo>
                  <a:lnTo>
                    <a:pt x="201079" y="651967"/>
                  </a:lnTo>
                  <a:lnTo>
                    <a:pt x="202450" y="651967"/>
                  </a:lnTo>
                  <a:lnTo>
                    <a:pt x="202806" y="651802"/>
                  </a:lnTo>
                  <a:lnTo>
                    <a:pt x="203327" y="651802"/>
                  </a:lnTo>
                  <a:lnTo>
                    <a:pt x="203200" y="650938"/>
                  </a:lnTo>
                  <a:lnTo>
                    <a:pt x="203149" y="650595"/>
                  </a:lnTo>
                  <a:lnTo>
                    <a:pt x="203047" y="650417"/>
                  </a:lnTo>
                  <a:lnTo>
                    <a:pt x="202628" y="649732"/>
                  </a:lnTo>
                  <a:lnTo>
                    <a:pt x="201764" y="649211"/>
                  </a:lnTo>
                  <a:lnTo>
                    <a:pt x="200380" y="649554"/>
                  </a:lnTo>
                  <a:lnTo>
                    <a:pt x="200329" y="649732"/>
                  </a:lnTo>
                  <a:lnTo>
                    <a:pt x="199694" y="652145"/>
                  </a:lnTo>
                  <a:lnTo>
                    <a:pt x="198056" y="651535"/>
                  </a:lnTo>
                  <a:lnTo>
                    <a:pt x="197929" y="651662"/>
                  </a:lnTo>
                  <a:lnTo>
                    <a:pt x="197993" y="651535"/>
                  </a:lnTo>
                  <a:lnTo>
                    <a:pt x="193281" y="654177"/>
                  </a:lnTo>
                  <a:lnTo>
                    <a:pt x="192951" y="655091"/>
                  </a:lnTo>
                  <a:lnTo>
                    <a:pt x="195719" y="653872"/>
                  </a:lnTo>
                  <a:lnTo>
                    <a:pt x="197612" y="651967"/>
                  </a:lnTo>
                  <a:lnTo>
                    <a:pt x="197764" y="651865"/>
                  </a:lnTo>
                  <a:lnTo>
                    <a:pt x="197688" y="652145"/>
                  </a:lnTo>
                  <a:lnTo>
                    <a:pt x="197599" y="652322"/>
                  </a:lnTo>
                  <a:lnTo>
                    <a:pt x="192951" y="661479"/>
                  </a:lnTo>
                  <a:lnTo>
                    <a:pt x="196748" y="661822"/>
                  </a:lnTo>
                  <a:lnTo>
                    <a:pt x="199517" y="662520"/>
                  </a:lnTo>
                  <a:lnTo>
                    <a:pt x="201422" y="661136"/>
                  </a:lnTo>
                  <a:lnTo>
                    <a:pt x="203492" y="659752"/>
                  </a:lnTo>
                  <a:lnTo>
                    <a:pt x="205587" y="657161"/>
                  </a:lnTo>
                  <a:lnTo>
                    <a:pt x="206438" y="656120"/>
                  </a:lnTo>
                  <a:close/>
                </a:path>
                <a:path w="245744" h="732154">
                  <a:moveTo>
                    <a:pt x="209715" y="674103"/>
                  </a:moveTo>
                  <a:lnTo>
                    <a:pt x="209372" y="674103"/>
                  </a:lnTo>
                  <a:lnTo>
                    <a:pt x="208851" y="674446"/>
                  </a:lnTo>
                  <a:lnTo>
                    <a:pt x="208508" y="674446"/>
                  </a:lnTo>
                  <a:lnTo>
                    <a:pt x="208597" y="674966"/>
                  </a:lnTo>
                  <a:lnTo>
                    <a:pt x="208686" y="675487"/>
                  </a:lnTo>
                  <a:lnTo>
                    <a:pt x="209156" y="675779"/>
                  </a:lnTo>
                  <a:lnTo>
                    <a:pt x="209257" y="675487"/>
                  </a:lnTo>
                  <a:lnTo>
                    <a:pt x="209715" y="674103"/>
                  </a:lnTo>
                  <a:close/>
                </a:path>
                <a:path w="245744" h="732154">
                  <a:moveTo>
                    <a:pt x="209829" y="676173"/>
                  </a:moveTo>
                  <a:lnTo>
                    <a:pt x="209156" y="675779"/>
                  </a:lnTo>
                  <a:lnTo>
                    <a:pt x="209029" y="676173"/>
                  </a:lnTo>
                  <a:lnTo>
                    <a:pt x="209829" y="676173"/>
                  </a:lnTo>
                  <a:close/>
                </a:path>
                <a:path w="245744" h="732154">
                  <a:moveTo>
                    <a:pt x="210934" y="668743"/>
                  </a:moveTo>
                  <a:lnTo>
                    <a:pt x="210756" y="667359"/>
                  </a:lnTo>
                  <a:lnTo>
                    <a:pt x="209892" y="667537"/>
                  </a:lnTo>
                  <a:lnTo>
                    <a:pt x="210058" y="667880"/>
                  </a:lnTo>
                  <a:lnTo>
                    <a:pt x="209892" y="668401"/>
                  </a:lnTo>
                  <a:lnTo>
                    <a:pt x="209892" y="668743"/>
                  </a:lnTo>
                  <a:lnTo>
                    <a:pt x="210934" y="668743"/>
                  </a:lnTo>
                  <a:close/>
                </a:path>
                <a:path w="245744" h="732154">
                  <a:moveTo>
                    <a:pt x="211124" y="557796"/>
                  </a:moveTo>
                  <a:lnTo>
                    <a:pt x="210578" y="557403"/>
                  </a:lnTo>
                  <a:lnTo>
                    <a:pt x="210680" y="557796"/>
                  </a:lnTo>
                  <a:lnTo>
                    <a:pt x="210756" y="558050"/>
                  </a:lnTo>
                  <a:lnTo>
                    <a:pt x="211124" y="557796"/>
                  </a:lnTo>
                  <a:close/>
                </a:path>
                <a:path w="245744" h="732154">
                  <a:moveTo>
                    <a:pt x="211620" y="561378"/>
                  </a:moveTo>
                  <a:lnTo>
                    <a:pt x="210756" y="558050"/>
                  </a:lnTo>
                  <a:lnTo>
                    <a:pt x="209715" y="558787"/>
                  </a:lnTo>
                  <a:lnTo>
                    <a:pt x="209715" y="556704"/>
                  </a:lnTo>
                  <a:lnTo>
                    <a:pt x="209715" y="554977"/>
                  </a:lnTo>
                  <a:lnTo>
                    <a:pt x="207302" y="556704"/>
                  </a:lnTo>
                  <a:lnTo>
                    <a:pt x="203149" y="555840"/>
                  </a:lnTo>
                  <a:lnTo>
                    <a:pt x="204012" y="559473"/>
                  </a:lnTo>
                  <a:lnTo>
                    <a:pt x="206438" y="558787"/>
                  </a:lnTo>
                  <a:lnTo>
                    <a:pt x="208330" y="558787"/>
                  </a:lnTo>
                  <a:lnTo>
                    <a:pt x="209550" y="560514"/>
                  </a:lnTo>
                  <a:lnTo>
                    <a:pt x="210578" y="560514"/>
                  </a:lnTo>
                  <a:lnTo>
                    <a:pt x="211277" y="560692"/>
                  </a:lnTo>
                  <a:lnTo>
                    <a:pt x="211620" y="561378"/>
                  </a:lnTo>
                  <a:close/>
                </a:path>
                <a:path w="245744" h="732154">
                  <a:moveTo>
                    <a:pt x="213766" y="676173"/>
                  </a:moveTo>
                  <a:lnTo>
                    <a:pt x="211963" y="676173"/>
                  </a:lnTo>
                  <a:lnTo>
                    <a:pt x="213690" y="677037"/>
                  </a:lnTo>
                  <a:lnTo>
                    <a:pt x="213766" y="676173"/>
                  </a:lnTo>
                  <a:close/>
                </a:path>
                <a:path w="245744" h="732154">
                  <a:moveTo>
                    <a:pt x="213868" y="673239"/>
                  </a:moveTo>
                  <a:lnTo>
                    <a:pt x="212305" y="673239"/>
                  </a:lnTo>
                  <a:lnTo>
                    <a:pt x="213868" y="674446"/>
                  </a:lnTo>
                  <a:lnTo>
                    <a:pt x="213868" y="673239"/>
                  </a:lnTo>
                  <a:close/>
                </a:path>
                <a:path w="245744" h="732154">
                  <a:moveTo>
                    <a:pt x="215265" y="672973"/>
                  </a:moveTo>
                  <a:lnTo>
                    <a:pt x="215188" y="672719"/>
                  </a:lnTo>
                  <a:lnTo>
                    <a:pt x="215074" y="672376"/>
                  </a:lnTo>
                  <a:lnTo>
                    <a:pt x="214642" y="672719"/>
                  </a:lnTo>
                  <a:lnTo>
                    <a:pt x="213868" y="672719"/>
                  </a:lnTo>
                  <a:lnTo>
                    <a:pt x="213868" y="673061"/>
                  </a:lnTo>
                  <a:lnTo>
                    <a:pt x="214210" y="673061"/>
                  </a:lnTo>
                  <a:lnTo>
                    <a:pt x="214490" y="672833"/>
                  </a:lnTo>
                  <a:lnTo>
                    <a:pt x="215265" y="672973"/>
                  </a:lnTo>
                  <a:close/>
                </a:path>
                <a:path w="245744" h="732154">
                  <a:moveTo>
                    <a:pt x="215658" y="557403"/>
                  </a:moveTo>
                  <a:lnTo>
                    <a:pt x="214388" y="555498"/>
                  </a:lnTo>
                  <a:lnTo>
                    <a:pt x="211124" y="557796"/>
                  </a:lnTo>
                  <a:lnTo>
                    <a:pt x="215074" y="560692"/>
                  </a:lnTo>
                  <a:lnTo>
                    <a:pt x="215112" y="560514"/>
                  </a:lnTo>
                  <a:lnTo>
                    <a:pt x="215658" y="558050"/>
                  </a:lnTo>
                  <a:lnTo>
                    <a:pt x="215658" y="557403"/>
                  </a:lnTo>
                  <a:close/>
                </a:path>
                <a:path w="245744" h="732154">
                  <a:moveTo>
                    <a:pt x="216027" y="676173"/>
                  </a:moveTo>
                  <a:lnTo>
                    <a:pt x="213868" y="674446"/>
                  </a:lnTo>
                  <a:lnTo>
                    <a:pt x="213766" y="676173"/>
                  </a:lnTo>
                  <a:lnTo>
                    <a:pt x="216027" y="676173"/>
                  </a:lnTo>
                  <a:close/>
                </a:path>
                <a:path w="245744" h="732154">
                  <a:moveTo>
                    <a:pt x="217843" y="680326"/>
                  </a:moveTo>
                  <a:lnTo>
                    <a:pt x="215938" y="678599"/>
                  </a:lnTo>
                  <a:lnTo>
                    <a:pt x="215595" y="678599"/>
                  </a:lnTo>
                  <a:lnTo>
                    <a:pt x="215417" y="678776"/>
                  </a:lnTo>
                  <a:lnTo>
                    <a:pt x="215252" y="678776"/>
                  </a:lnTo>
                  <a:lnTo>
                    <a:pt x="216801" y="682917"/>
                  </a:lnTo>
                  <a:lnTo>
                    <a:pt x="216598" y="682917"/>
                  </a:lnTo>
                  <a:lnTo>
                    <a:pt x="214731" y="682396"/>
                  </a:lnTo>
                  <a:lnTo>
                    <a:pt x="214058" y="684022"/>
                  </a:lnTo>
                  <a:lnTo>
                    <a:pt x="216712" y="682955"/>
                  </a:lnTo>
                  <a:lnTo>
                    <a:pt x="217843" y="683272"/>
                  </a:lnTo>
                  <a:lnTo>
                    <a:pt x="217754" y="682917"/>
                  </a:lnTo>
                  <a:lnTo>
                    <a:pt x="217322" y="681189"/>
                  </a:lnTo>
                  <a:lnTo>
                    <a:pt x="217843" y="680326"/>
                  </a:lnTo>
                  <a:close/>
                </a:path>
                <a:path w="245744" h="732154">
                  <a:moveTo>
                    <a:pt x="218884" y="563283"/>
                  </a:moveTo>
                  <a:lnTo>
                    <a:pt x="218541" y="563283"/>
                  </a:lnTo>
                  <a:lnTo>
                    <a:pt x="218541" y="563105"/>
                  </a:lnTo>
                  <a:lnTo>
                    <a:pt x="218186" y="563283"/>
                  </a:lnTo>
                  <a:lnTo>
                    <a:pt x="217665" y="563448"/>
                  </a:lnTo>
                  <a:lnTo>
                    <a:pt x="217322" y="563626"/>
                  </a:lnTo>
                  <a:lnTo>
                    <a:pt x="217843" y="563803"/>
                  </a:lnTo>
                  <a:lnTo>
                    <a:pt x="218363" y="563626"/>
                  </a:lnTo>
                  <a:lnTo>
                    <a:pt x="218884" y="563803"/>
                  </a:lnTo>
                  <a:lnTo>
                    <a:pt x="218884" y="563283"/>
                  </a:lnTo>
                  <a:close/>
                </a:path>
                <a:path w="245744" h="732154">
                  <a:moveTo>
                    <a:pt x="219570" y="605116"/>
                  </a:moveTo>
                  <a:lnTo>
                    <a:pt x="219049" y="604596"/>
                  </a:lnTo>
                  <a:lnTo>
                    <a:pt x="218541" y="604431"/>
                  </a:lnTo>
                  <a:lnTo>
                    <a:pt x="218186" y="604596"/>
                  </a:lnTo>
                  <a:lnTo>
                    <a:pt x="218020" y="604951"/>
                  </a:lnTo>
                  <a:lnTo>
                    <a:pt x="217665" y="605116"/>
                  </a:lnTo>
                  <a:lnTo>
                    <a:pt x="217665" y="605459"/>
                  </a:lnTo>
                  <a:lnTo>
                    <a:pt x="217500" y="605815"/>
                  </a:lnTo>
                  <a:lnTo>
                    <a:pt x="217500" y="606158"/>
                  </a:lnTo>
                  <a:lnTo>
                    <a:pt x="218186" y="605980"/>
                  </a:lnTo>
                  <a:lnTo>
                    <a:pt x="218884" y="605637"/>
                  </a:lnTo>
                  <a:lnTo>
                    <a:pt x="219570" y="605116"/>
                  </a:lnTo>
                  <a:close/>
                </a:path>
                <a:path w="245744" h="732154">
                  <a:moveTo>
                    <a:pt x="220268" y="695883"/>
                  </a:moveTo>
                  <a:lnTo>
                    <a:pt x="219875" y="695883"/>
                  </a:lnTo>
                  <a:lnTo>
                    <a:pt x="219570" y="697103"/>
                  </a:lnTo>
                  <a:lnTo>
                    <a:pt x="218541" y="698830"/>
                  </a:lnTo>
                  <a:lnTo>
                    <a:pt x="216979" y="697966"/>
                  </a:lnTo>
                  <a:lnTo>
                    <a:pt x="216636" y="698995"/>
                  </a:lnTo>
                  <a:lnTo>
                    <a:pt x="215938" y="699693"/>
                  </a:lnTo>
                  <a:lnTo>
                    <a:pt x="215074" y="700214"/>
                  </a:lnTo>
                  <a:lnTo>
                    <a:pt x="215430" y="700557"/>
                  </a:lnTo>
                  <a:lnTo>
                    <a:pt x="217373" y="699693"/>
                  </a:lnTo>
                  <a:lnTo>
                    <a:pt x="218846" y="699693"/>
                  </a:lnTo>
                  <a:lnTo>
                    <a:pt x="218186" y="699350"/>
                  </a:lnTo>
                  <a:lnTo>
                    <a:pt x="218884" y="698995"/>
                  </a:lnTo>
                  <a:lnTo>
                    <a:pt x="218960" y="698830"/>
                  </a:lnTo>
                  <a:lnTo>
                    <a:pt x="220268" y="695883"/>
                  </a:lnTo>
                  <a:close/>
                </a:path>
                <a:path w="245744" h="732154">
                  <a:moveTo>
                    <a:pt x="220497" y="700557"/>
                  </a:moveTo>
                  <a:lnTo>
                    <a:pt x="219913" y="699693"/>
                  </a:lnTo>
                  <a:lnTo>
                    <a:pt x="218846" y="699693"/>
                  </a:lnTo>
                  <a:lnTo>
                    <a:pt x="220497" y="700557"/>
                  </a:lnTo>
                  <a:close/>
                </a:path>
                <a:path w="245744" h="732154">
                  <a:moveTo>
                    <a:pt x="221818" y="701243"/>
                  </a:moveTo>
                  <a:lnTo>
                    <a:pt x="220497" y="700557"/>
                  </a:lnTo>
                  <a:lnTo>
                    <a:pt x="221183" y="701598"/>
                  </a:lnTo>
                  <a:lnTo>
                    <a:pt x="221818" y="701598"/>
                  </a:lnTo>
                  <a:lnTo>
                    <a:pt x="221818" y="701243"/>
                  </a:lnTo>
                  <a:close/>
                </a:path>
                <a:path w="245744" h="732154">
                  <a:moveTo>
                    <a:pt x="222161" y="644715"/>
                  </a:moveTo>
                  <a:lnTo>
                    <a:pt x="220954" y="644715"/>
                  </a:lnTo>
                  <a:lnTo>
                    <a:pt x="219570" y="644017"/>
                  </a:lnTo>
                  <a:lnTo>
                    <a:pt x="219049" y="644359"/>
                  </a:lnTo>
                  <a:lnTo>
                    <a:pt x="219748" y="645579"/>
                  </a:lnTo>
                  <a:lnTo>
                    <a:pt x="220611" y="645401"/>
                  </a:lnTo>
                  <a:lnTo>
                    <a:pt x="222161" y="644715"/>
                  </a:lnTo>
                  <a:close/>
                </a:path>
                <a:path w="245744" h="732154">
                  <a:moveTo>
                    <a:pt x="223380" y="631748"/>
                  </a:moveTo>
                  <a:lnTo>
                    <a:pt x="221818" y="631748"/>
                  </a:lnTo>
                  <a:lnTo>
                    <a:pt x="221653" y="633133"/>
                  </a:lnTo>
                  <a:lnTo>
                    <a:pt x="221297" y="634860"/>
                  </a:lnTo>
                  <a:lnTo>
                    <a:pt x="223024" y="634682"/>
                  </a:lnTo>
                  <a:lnTo>
                    <a:pt x="223024" y="633298"/>
                  </a:lnTo>
                  <a:lnTo>
                    <a:pt x="223380" y="631748"/>
                  </a:lnTo>
                  <a:close/>
                </a:path>
                <a:path w="245744" h="732154">
                  <a:moveTo>
                    <a:pt x="223405" y="566089"/>
                  </a:moveTo>
                  <a:lnTo>
                    <a:pt x="222211" y="565531"/>
                  </a:lnTo>
                  <a:lnTo>
                    <a:pt x="218541" y="563803"/>
                  </a:lnTo>
                  <a:lnTo>
                    <a:pt x="217322" y="565010"/>
                  </a:lnTo>
                  <a:lnTo>
                    <a:pt x="218541" y="566216"/>
                  </a:lnTo>
                  <a:lnTo>
                    <a:pt x="218414" y="566420"/>
                  </a:lnTo>
                  <a:lnTo>
                    <a:pt x="218338" y="566559"/>
                  </a:lnTo>
                  <a:lnTo>
                    <a:pt x="218236" y="566737"/>
                  </a:lnTo>
                  <a:lnTo>
                    <a:pt x="217843" y="567423"/>
                  </a:lnTo>
                  <a:lnTo>
                    <a:pt x="218706" y="567601"/>
                  </a:lnTo>
                  <a:lnTo>
                    <a:pt x="218884" y="568299"/>
                  </a:lnTo>
                  <a:lnTo>
                    <a:pt x="219227" y="568642"/>
                  </a:lnTo>
                  <a:lnTo>
                    <a:pt x="221475" y="565531"/>
                  </a:lnTo>
                  <a:lnTo>
                    <a:pt x="223405" y="566089"/>
                  </a:lnTo>
                  <a:close/>
                </a:path>
                <a:path w="245744" h="732154">
                  <a:moveTo>
                    <a:pt x="224066" y="686727"/>
                  </a:moveTo>
                  <a:lnTo>
                    <a:pt x="222250" y="686549"/>
                  </a:lnTo>
                  <a:lnTo>
                    <a:pt x="216801" y="686028"/>
                  </a:lnTo>
                  <a:lnTo>
                    <a:pt x="213004" y="686549"/>
                  </a:lnTo>
                  <a:lnTo>
                    <a:pt x="214058" y="684022"/>
                  </a:lnTo>
                  <a:lnTo>
                    <a:pt x="211620" y="684999"/>
                  </a:lnTo>
                  <a:lnTo>
                    <a:pt x="212483" y="688975"/>
                  </a:lnTo>
                  <a:lnTo>
                    <a:pt x="217157" y="690524"/>
                  </a:lnTo>
                  <a:lnTo>
                    <a:pt x="212826" y="695363"/>
                  </a:lnTo>
                  <a:lnTo>
                    <a:pt x="219405" y="694855"/>
                  </a:lnTo>
                  <a:lnTo>
                    <a:pt x="220091" y="694499"/>
                  </a:lnTo>
                  <a:lnTo>
                    <a:pt x="220268" y="694334"/>
                  </a:lnTo>
                  <a:lnTo>
                    <a:pt x="219748" y="691565"/>
                  </a:lnTo>
                  <a:lnTo>
                    <a:pt x="224066" y="686727"/>
                  </a:lnTo>
                  <a:close/>
                </a:path>
                <a:path w="245744" h="732154">
                  <a:moveTo>
                    <a:pt x="224536" y="566420"/>
                  </a:moveTo>
                  <a:lnTo>
                    <a:pt x="223405" y="566089"/>
                  </a:lnTo>
                  <a:lnTo>
                    <a:pt x="224409" y="566559"/>
                  </a:lnTo>
                  <a:lnTo>
                    <a:pt x="224536" y="566420"/>
                  </a:lnTo>
                  <a:close/>
                </a:path>
                <a:path w="245744" h="732154">
                  <a:moveTo>
                    <a:pt x="227876" y="604951"/>
                  </a:moveTo>
                  <a:lnTo>
                    <a:pt x="227012" y="604088"/>
                  </a:lnTo>
                  <a:lnTo>
                    <a:pt x="226656" y="603046"/>
                  </a:lnTo>
                  <a:lnTo>
                    <a:pt x="225272" y="602869"/>
                  </a:lnTo>
                  <a:lnTo>
                    <a:pt x="224764" y="605116"/>
                  </a:lnTo>
                  <a:lnTo>
                    <a:pt x="221818" y="607199"/>
                  </a:lnTo>
                  <a:lnTo>
                    <a:pt x="225971" y="606844"/>
                  </a:lnTo>
                  <a:lnTo>
                    <a:pt x="226491" y="606679"/>
                  </a:lnTo>
                  <a:lnTo>
                    <a:pt x="226834" y="606336"/>
                  </a:lnTo>
                  <a:lnTo>
                    <a:pt x="227355" y="605980"/>
                  </a:lnTo>
                  <a:lnTo>
                    <a:pt x="226834" y="605459"/>
                  </a:lnTo>
                  <a:lnTo>
                    <a:pt x="227520" y="605294"/>
                  </a:lnTo>
                  <a:lnTo>
                    <a:pt x="227876" y="604951"/>
                  </a:lnTo>
                  <a:close/>
                </a:path>
                <a:path w="245744" h="732154">
                  <a:moveTo>
                    <a:pt x="228904" y="667702"/>
                  </a:moveTo>
                  <a:lnTo>
                    <a:pt x="228561" y="667181"/>
                  </a:lnTo>
                  <a:lnTo>
                    <a:pt x="228561" y="665975"/>
                  </a:lnTo>
                  <a:lnTo>
                    <a:pt x="226491" y="667537"/>
                  </a:lnTo>
                  <a:lnTo>
                    <a:pt x="225971" y="664425"/>
                  </a:lnTo>
                  <a:lnTo>
                    <a:pt x="223545" y="664768"/>
                  </a:lnTo>
                  <a:lnTo>
                    <a:pt x="223545" y="665111"/>
                  </a:lnTo>
                  <a:lnTo>
                    <a:pt x="223202" y="665289"/>
                  </a:lnTo>
                  <a:lnTo>
                    <a:pt x="222859" y="665632"/>
                  </a:lnTo>
                  <a:lnTo>
                    <a:pt x="223901" y="666673"/>
                  </a:lnTo>
                  <a:lnTo>
                    <a:pt x="224586" y="667702"/>
                  </a:lnTo>
                  <a:lnTo>
                    <a:pt x="224929" y="669086"/>
                  </a:lnTo>
                  <a:lnTo>
                    <a:pt x="226314" y="668223"/>
                  </a:lnTo>
                  <a:lnTo>
                    <a:pt x="227698" y="667537"/>
                  </a:lnTo>
                  <a:lnTo>
                    <a:pt x="228904" y="667702"/>
                  </a:lnTo>
                  <a:close/>
                </a:path>
                <a:path w="245744" h="732154">
                  <a:moveTo>
                    <a:pt x="229946" y="560171"/>
                  </a:moveTo>
                  <a:lnTo>
                    <a:pt x="224536" y="566420"/>
                  </a:lnTo>
                  <a:lnTo>
                    <a:pt x="225628" y="566737"/>
                  </a:lnTo>
                  <a:lnTo>
                    <a:pt x="227355" y="569328"/>
                  </a:lnTo>
                  <a:lnTo>
                    <a:pt x="229946" y="560171"/>
                  </a:lnTo>
                  <a:close/>
                </a:path>
                <a:path w="245744" h="732154">
                  <a:moveTo>
                    <a:pt x="231152" y="695198"/>
                  </a:moveTo>
                  <a:lnTo>
                    <a:pt x="230466" y="692950"/>
                  </a:lnTo>
                  <a:lnTo>
                    <a:pt x="228384" y="693470"/>
                  </a:lnTo>
                  <a:lnTo>
                    <a:pt x="224929" y="695020"/>
                  </a:lnTo>
                  <a:lnTo>
                    <a:pt x="224929" y="691743"/>
                  </a:lnTo>
                  <a:lnTo>
                    <a:pt x="225107" y="691045"/>
                  </a:lnTo>
                  <a:lnTo>
                    <a:pt x="224764" y="690524"/>
                  </a:lnTo>
                  <a:lnTo>
                    <a:pt x="224764" y="690003"/>
                  </a:lnTo>
                  <a:lnTo>
                    <a:pt x="221132" y="694334"/>
                  </a:lnTo>
                  <a:lnTo>
                    <a:pt x="226148" y="696061"/>
                  </a:lnTo>
                  <a:lnTo>
                    <a:pt x="223901" y="700379"/>
                  </a:lnTo>
                  <a:lnTo>
                    <a:pt x="224929" y="702462"/>
                  </a:lnTo>
                  <a:lnTo>
                    <a:pt x="227012" y="701763"/>
                  </a:lnTo>
                  <a:lnTo>
                    <a:pt x="228904" y="701763"/>
                  </a:lnTo>
                  <a:lnTo>
                    <a:pt x="229603" y="700036"/>
                  </a:lnTo>
                  <a:lnTo>
                    <a:pt x="230124" y="699516"/>
                  </a:lnTo>
                  <a:lnTo>
                    <a:pt x="228384" y="697445"/>
                  </a:lnTo>
                  <a:lnTo>
                    <a:pt x="231152" y="695198"/>
                  </a:lnTo>
                  <a:close/>
                </a:path>
                <a:path w="245744" h="732154">
                  <a:moveTo>
                    <a:pt x="232194" y="663206"/>
                  </a:moveTo>
                  <a:lnTo>
                    <a:pt x="231330" y="664070"/>
                  </a:lnTo>
                  <a:lnTo>
                    <a:pt x="231889" y="664425"/>
                  </a:lnTo>
                  <a:lnTo>
                    <a:pt x="231978" y="664070"/>
                  </a:lnTo>
                  <a:lnTo>
                    <a:pt x="232194" y="663206"/>
                  </a:lnTo>
                  <a:close/>
                </a:path>
                <a:path w="245744" h="732154">
                  <a:moveTo>
                    <a:pt x="232537" y="664933"/>
                  </a:moveTo>
                  <a:lnTo>
                    <a:pt x="231889" y="664425"/>
                  </a:lnTo>
                  <a:lnTo>
                    <a:pt x="231673" y="665289"/>
                  </a:lnTo>
                  <a:lnTo>
                    <a:pt x="232498" y="665289"/>
                  </a:lnTo>
                  <a:lnTo>
                    <a:pt x="232537" y="664933"/>
                  </a:lnTo>
                  <a:close/>
                </a:path>
                <a:path w="245744" h="732154">
                  <a:moveTo>
                    <a:pt x="234264" y="668401"/>
                  </a:moveTo>
                  <a:lnTo>
                    <a:pt x="232194" y="668401"/>
                  </a:lnTo>
                  <a:lnTo>
                    <a:pt x="233057" y="668743"/>
                  </a:lnTo>
                  <a:lnTo>
                    <a:pt x="233921" y="669264"/>
                  </a:lnTo>
                  <a:lnTo>
                    <a:pt x="234264" y="668401"/>
                  </a:lnTo>
                  <a:close/>
                </a:path>
                <a:path w="245744" h="732154">
                  <a:moveTo>
                    <a:pt x="234403" y="557403"/>
                  </a:moveTo>
                  <a:lnTo>
                    <a:pt x="234340" y="557745"/>
                  </a:lnTo>
                  <a:lnTo>
                    <a:pt x="234378" y="557568"/>
                  </a:lnTo>
                  <a:lnTo>
                    <a:pt x="234403" y="557403"/>
                  </a:lnTo>
                  <a:close/>
                </a:path>
                <a:path w="245744" h="732154">
                  <a:moveTo>
                    <a:pt x="235445" y="664933"/>
                  </a:moveTo>
                  <a:lnTo>
                    <a:pt x="235343" y="664425"/>
                  </a:lnTo>
                  <a:lnTo>
                    <a:pt x="235305" y="664248"/>
                  </a:lnTo>
                  <a:lnTo>
                    <a:pt x="232879" y="664933"/>
                  </a:lnTo>
                  <a:lnTo>
                    <a:pt x="235445" y="664933"/>
                  </a:lnTo>
                  <a:close/>
                </a:path>
                <a:path w="245744" h="732154">
                  <a:moveTo>
                    <a:pt x="235483" y="557403"/>
                  </a:moveTo>
                  <a:lnTo>
                    <a:pt x="235127" y="557225"/>
                  </a:lnTo>
                  <a:lnTo>
                    <a:pt x="234264" y="556361"/>
                  </a:lnTo>
                  <a:lnTo>
                    <a:pt x="234442" y="557225"/>
                  </a:lnTo>
                  <a:lnTo>
                    <a:pt x="234403" y="557403"/>
                  </a:lnTo>
                  <a:lnTo>
                    <a:pt x="235483" y="557403"/>
                  </a:lnTo>
                  <a:close/>
                </a:path>
                <a:path w="245744" h="732154">
                  <a:moveTo>
                    <a:pt x="235648" y="665975"/>
                  </a:moveTo>
                  <a:lnTo>
                    <a:pt x="235508" y="665289"/>
                  </a:lnTo>
                  <a:lnTo>
                    <a:pt x="232498" y="665289"/>
                  </a:lnTo>
                  <a:lnTo>
                    <a:pt x="232410" y="665975"/>
                  </a:lnTo>
                  <a:lnTo>
                    <a:pt x="232371" y="667702"/>
                  </a:lnTo>
                  <a:lnTo>
                    <a:pt x="231851" y="668058"/>
                  </a:lnTo>
                  <a:lnTo>
                    <a:pt x="234403" y="668058"/>
                  </a:lnTo>
                  <a:lnTo>
                    <a:pt x="234543" y="667702"/>
                  </a:lnTo>
                  <a:lnTo>
                    <a:pt x="234619" y="667537"/>
                  </a:lnTo>
                  <a:lnTo>
                    <a:pt x="235648" y="665975"/>
                  </a:lnTo>
                  <a:close/>
                </a:path>
                <a:path w="245744" h="732154">
                  <a:moveTo>
                    <a:pt x="236575" y="557745"/>
                  </a:moveTo>
                  <a:lnTo>
                    <a:pt x="236461" y="557568"/>
                  </a:lnTo>
                  <a:lnTo>
                    <a:pt x="236347" y="557403"/>
                  </a:lnTo>
                  <a:lnTo>
                    <a:pt x="235483" y="557403"/>
                  </a:lnTo>
                  <a:lnTo>
                    <a:pt x="236169" y="557745"/>
                  </a:lnTo>
                  <a:lnTo>
                    <a:pt x="236575" y="557745"/>
                  </a:lnTo>
                  <a:close/>
                </a:path>
                <a:path w="245744" h="732154">
                  <a:moveTo>
                    <a:pt x="242227" y="731507"/>
                  </a:moveTo>
                  <a:lnTo>
                    <a:pt x="241388" y="725652"/>
                  </a:lnTo>
                  <a:lnTo>
                    <a:pt x="241007" y="725970"/>
                  </a:lnTo>
                  <a:lnTo>
                    <a:pt x="240919" y="726147"/>
                  </a:lnTo>
                  <a:lnTo>
                    <a:pt x="240322" y="727354"/>
                  </a:lnTo>
                  <a:lnTo>
                    <a:pt x="238760" y="727697"/>
                  </a:lnTo>
                  <a:lnTo>
                    <a:pt x="238074" y="728916"/>
                  </a:lnTo>
                  <a:lnTo>
                    <a:pt x="238417" y="729259"/>
                  </a:lnTo>
                  <a:lnTo>
                    <a:pt x="238760" y="729780"/>
                  </a:lnTo>
                  <a:lnTo>
                    <a:pt x="239458" y="729780"/>
                  </a:lnTo>
                  <a:lnTo>
                    <a:pt x="241007" y="731850"/>
                  </a:lnTo>
                  <a:lnTo>
                    <a:pt x="242227" y="731507"/>
                  </a:lnTo>
                  <a:close/>
                </a:path>
                <a:path w="245744" h="732154">
                  <a:moveTo>
                    <a:pt x="244094" y="725449"/>
                  </a:moveTo>
                  <a:lnTo>
                    <a:pt x="242570" y="725449"/>
                  </a:lnTo>
                  <a:lnTo>
                    <a:pt x="242049" y="725106"/>
                  </a:lnTo>
                  <a:lnTo>
                    <a:pt x="241630" y="725449"/>
                  </a:lnTo>
                  <a:lnTo>
                    <a:pt x="242862" y="725652"/>
                  </a:lnTo>
                  <a:lnTo>
                    <a:pt x="243598" y="726147"/>
                  </a:lnTo>
                  <a:lnTo>
                    <a:pt x="243725" y="725970"/>
                  </a:lnTo>
                  <a:lnTo>
                    <a:pt x="244094" y="725449"/>
                  </a:lnTo>
                  <a:close/>
                </a:path>
                <a:path w="245744" h="732154">
                  <a:moveTo>
                    <a:pt x="244475" y="725449"/>
                  </a:moveTo>
                  <a:lnTo>
                    <a:pt x="244348" y="725106"/>
                  </a:lnTo>
                  <a:lnTo>
                    <a:pt x="244094" y="725449"/>
                  </a:lnTo>
                  <a:lnTo>
                    <a:pt x="244475" y="725449"/>
                  </a:lnTo>
                  <a:close/>
                </a:path>
                <a:path w="245744" h="732154">
                  <a:moveTo>
                    <a:pt x="245338" y="723544"/>
                  </a:moveTo>
                  <a:lnTo>
                    <a:pt x="244475" y="723544"/>
                  </a:lnTo>
                  <a:lnTo>
                    <a:pt x="244475" y="723722"/>
                  </a:lnTo>
                  <a:lnTo>
                    <a:pt x="244640" y="723900"/>
                  </a:lnTo>
                  <a:lnTo>
                    <a:pt x="244640" y="724065"/>
                  </a:lnTo>
                  <a:lnTo>
                    <a:pt x="244817" y="723722"/>
                  </a:lnTo>
                  <a:lnTo>
                    <a:pt x="244983" y="723722"/>
                  </a:lnTo>
                  <a:lnTo>
                    <a:pt x="245338" y="72354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23288" y="5538050"/>
              <a:ext cx="127635" cy="212725"/>
            </a:xfrm>
            <a:custGeom>
              <a:avLst/>
              <a:gdLst/>
              <a:ahLst/>
              <a:cxnLst/>
              <a:rect l="l" t="t" r="r" b="b"/>
              <a:pathLst>
                <a:path w="127634" h="212725">
                  <a:moveTo>
                    <a:pt x="1384" y="0"/>
                  </a:moveTo>
                  <a:lnTo>
                    <a:pt x="0" y="1028"/>
                  </a:lnTo>
                  <a:lnTo>
                    <a:pt x="241" y="863"/>
                  </a:lnTo>
                  <a:lnTo>
                    <a:pt x="1384" y="0"/>
                  </a:lnTo>
                  <a:close/>
                </a:path>
                <a:path w="127634" h="212725">
                  <a:moveTo>
                    <a:pt x="5194" y="7607"/>
                  </a:moveTo>
                  <a:lnTo>
                    <a:pt x="4851" y="7086"/>
                  </a:lnTo>
                  <a:lnTo>
                    <a:pt x="5016" y="6743"/>
                  </a:lnTo>
                  <a:lnTo>
                    <a:pt x="5016" y="6223"/>
                  </a:lnTo>
                  <a:lnTo>
                    <a:pt x="3810" y="6388"/>
                  </a:lnTo>
                  <a:lnTo>
                    <a:pt x="4673" y="7251"/>
                  </a:lnTo>
                  <a:lnTo>
                    <a:pt x="5194" y="7607"/>
                  </a:lnTo>
                  <a:close/>
                </a:path>
                <a:path w="127634" h="212725">
                  <a:moveTo>
                    <a:pt x="7785" y="25933"/>
                  </a:moveTo>
                  <a:lnTo>
                    <a:pt x="7264" y="25933"/>
                  </a:lnTo>
                  <a:lnTo>
                    <a:pt x="6921" y="26098"/>
                  </a:lnTo>
                  <a:lnTo>
                    <a:pt x="6400" y="26098"/>
                  </a:lnTo>
                  <a:lnTo>
                    <a:pt x="6400" y="26276"/>
                  </a:lnTo>
                  <a:lnTo>
                    <a:pt x="6578" y="26441"/>
                  </a:lnTo>
                  <a:lnTo>
                    <a:pt x="6578" y="26797"/>
                  </a:lnTo>
                  <a:lnTo>
                    <a:pt x="7099" y="26797"/>
                  </a:lnTo>
                  <a:lnTo>
                    <a:pt x="7607" y="26441"/>
                  </a:lnTo>
                  <a:lnTo>
                    <a:pt x="7785" y="25933"/>
                  </a:lnTo>
                  <a:close/>
                </a:path>
                <a:path w="127634" h="212725">
                  <a:moveTo>
                    <a:pt x="18681" y="44081"/>
                  </a:moveTo>
                  <a:lnTo>
                    <a:pt x="13322" y="42176"/>
                  </a:lnTo>
                  <a:lnTo>
                    <a:pt x="16433" y="39585"/>
                  </a:lnTo>
                  <a:lnTo>
                    <a:pt x="16598" y="38201"/>
                  </a:lnTo>
                  <a:lnTo>
                    <a:pt x="15570" y="36817"/>
                  </a:lnTo>
                  <a:lnTo>
                    <a:pt x="15913" y="35610"/>
                  </a:lnTo>
                  <a:lnTo>
                    <a:pt x="15735" y="35433"/>
                  </a:lnTo>
                  <a:lnTo>
                    <a:pt x="15392" y="35267"/>
                  </a:lnTo>
                  <a:lnTo>
                    <a:pt x="15214" y="35090"/>
                  </a:lnTo>
                  <a:lnTo>
                    <a:pt x="15049" y="37515"/>
                  </a:lnTo>
                  <a:lnTo>
                    <a:pt x="10033" y="38722"/>
                  </a:lnTo>
                  <a:lnTo>
                    <a:pt x="8128" y="38544"/>
                  </a:lnTo>
                  <a:lnTo>
                    <a:pt x="8305" y="38900"/>
                  </a:lnTo>
                  <a:lnTo>
                    <a:pt x="8305" y="39408"/>
                  </a:lnTo>
                  <a:lnTo>
                    <a:pt x="8470" y="39763"/>
                  </a:lnTo>
                  <a:lnTo>
                    <a:pt x="8648" y="39763"/>
                  </a:lnTo>
                  <a:lnTo>
                    <a:pt x="8826" y="39585"/>
                  </a:lnTo>
                  <a:lnTo>
                    <a:pt x="8826" y="39763"/>
                  </a:lnTo>
                  <a:lnTo>
                    <a:pt x="9169" y="39408"/>
                  </a:lnTo>
                  <a:lnTo>
                    <a:pt x="9855" y="38900"/>
                  </a:lnTo>
                  <a:lnTo>
                    <a:pt x="10553" y="39065"/>
                  </a:lnTo>
                  <a:lnTo>
                    <a:pt x="13830" y="39763"/>
                  </a:lnTo>
                  <a:lnTo>
                    <a:pt x="10718" y="42011"/>
                  </a:lnTo>
                  <a:lnTo>
                    <a:pt x="9347" y="42875"/>
                  </a:lnTo>
                  <a:lnTo>
                    <a:pt x="9347" y="43040"/>
                  </a:lnTo>
                  <a:lnTo>
                    <a:pt x="9690" y="43040"/>
                  </a:lnTo>
                  <a:lnTo>
                    <a:pt x="9855" y="43218"/>
                  </a:lnTo>
                  <a:lnTo>
                    <a:pt x="11074" y="42354"/>
                  </a:lnTo>
                  <a:lnTo>
                    <a:pt x="12801" y="43903"/>
                  </a:lnTo>
                  <a:lnTo>
                    <a:pt x="13322" y="44780"/>
                  </a:lnTo>
                  <a:lnTo>
                    <a:pt x="14351" y="44945"/>
                  </a:lnTo>
                  <a:lnTo>
                    <a:pt x="15214" y="45808"/>
                  </a:lnTo>
                  <a:lnTo>
                    <a:pt x="16433" y="46850"/>
                  </a:lnTo>
                  <a:lnTo>
                    <a:pt x="18681" y="44081"/>
                  </a:lnTo>
                  <a:close/>
                </a:path>
                <a:path w="127634" h="212725">
                  <a:moveTo>
                    <a:pt x="19024" y="59296"/>
                  </a:moveTo>
                  <a:lnTo>
                    <a:pt x="18681" y="59118"/>
                  </a:lnTo>
                  <a:lnTo>
                    <a:pt x="18326" y="58775"/>
                  </a:lnTo>
                  <a:lnTo>
                    <a:pt x="18161" y="58610"/>
                  </a:lnTo>
                  <a:lnTo>
                    <a:pt x="17818" y="58432"/>
                  </a:lnTo>
                  <a:lnTo>
                    <a:pt x="18072" y="58699"/>
                  </a:lnTo>
                  <a:lnTo>
                    <a:pt x="17818" y="58610"/>
                  </a:lnTo>
                  <a:lnTo>
                    <a:pt x="17640" y="58610"/>
                  </a:lnTo>
                  <a:lnTo>
                    <a:pt x="17640" y="58953"/>
                  </a:lnTo>
                  <a:lnTo>
                    <a:pt x="17818" y="59296"/>
                  </a:lnTo>
                  <a:lnTo>
                    <a:pt x="17640" y="59474"/>
                  </a:lnTo>
                  <a:lnTo>
                    <a:pt x="18161" y="59296"/>
                  </a:lnTo>
                  <a:lnTo>
                    <a:pt x="18681" y="59474"/>
                  </a:lnTo>
                  <a:lnTo>
                    <a:pt x="19024" y="59296"/>
                  </a:lnTo>
                  <a:close/>
                </a:path>
                <a:path w="127634" h="212725">
                  <a:moveTo>
                    <a:pt x="22999" y="58953"/>
                  </a:moveTo>
                  <a:lnTo>
                    <a:pt x="21717" y="57277"/>
                  </a:lnTo>
                  <a:lnTo>
                    <a:pt x="21615" y="58775"/>
                  </a:lnTo>
                  <a:lnTo>
                    <a:pt x="18503" y="58775"/>
                  </a:lnTo>
                  <a:lnTo>
                    <a:pt x="19189" y="59118"/>
                  </a:lnTo>
                  <a:lnTo>
                    <a:pt x="19545" y="59118"/>
                  </a:lnTo>
                  <a:lnTo>
                    <a:pt x="19888" y="59296"/>
                  </a:lnTo>
                  <a:lnTo>
                    <a:pt x="20751" y="59118"/>
                  </a:lnTo>
                  <a:lnTo>
                    <a:pt x="21793" y="58953"/>
                  </a:lnTo>
                  <a:lnTo>
                    <a:pt x="22999" y="58953"/>
                  </a:lnTo>
                  <a:close/>
                </a:path>
                <a:path w="127634" h="212725">
                  <a:moveTo>
                    <a:pt x="24041" y="54622"/>
                  </a:moveTo>
                  <a:lnTo>
                    <a:pt x="22821" y="54279"/>
                  </a:lnTo>
                  <a:lnTo>
                    <a:pt x="23012" y="54076"/>
                  </a:lnTo>
                  <a:lnTo>
                    <a:pt x="23190" y="53733"/>
                  </a:lnTo>
                  <a:lnTo>
                    <a:pt x="23355" y="53733"/>
                  </a:lnTo>
                  <a:lnTo>
                    <a:pt x="23177" y="53594"/>
                  </a:lnTo>
                  <a:lnTo>
                    <a:pt x="23177" y="53733"/>
                  </a:lnTo>
                  <a:lnTo>
                    <a:pt x="18503" y="53073"/>
                  </a:lnTo>
                  <a:lnTo>
                    <a:pt x="21717" y="57277"/>
                  </a:lnTo>
                  <a:lnTo>
                    <a:pt x="22313" y="55664"/>
                  </a:lnTo>
                  <a:lnTo>
                    <a:pt x="22313" y="56870"/>
                  </a:lnTo>
                  <a:lnTo>
                    <a:pt x="23241" y="55664"/>
                  </a:lnTo>
                  <a:lnTo>
                    <a:pt x="24041" y="54622"/>
                  </a:lnTo>
                  <a:close/>
                </a:path>
                <a:path w="127634" h="212725">
                  <a:moveTo>
                    <a:pt x="25628" y="54076"/>
                  </a:moveTo>
                  <a:lnTo>
                    <a:pt x="23380" y="53771"/>
                  </a:lnTo>
                  <a:lnTo>
                    <a:pt x="25425" y="55321"/>
                  </a:lnTo>
                  <a:lnTo>
                    <a:pt x="25527" y="54622"/>
                  </a:lnTo>
                  <a:lnTo>
                    <a:pt x="25628" y="54076"/>
                  </a:lnTo>
                  <a:close/>
                </a:path>
                <a:path w="127634" h="212725">
                  <a:moveTo>
                    <a:pt x="25946" y="47574"/>
                  </a:moveTo>
                  <a:lnTo>
                    <a:pt x="23177" y="46850"/>
                  </a:lnTo>
                  <a:lnTo>
                    <a:pt x="20408" y="47891"/>
                  </a:lnTo>
                  <a:lnTo>
                    <a:pt x="21094" y="48056"/>
                  </a:lnTo>
                  <a:lnTo>
                    <a:pt x="21615" y="48399"/>
                  </a:lnTo>
                  <a:lnTo>
                    <a:pt x="21615" y="49263"/>
                  </a:lnTo>
                  <a:lnTo>
                    <a:pt x="22656" y="48755"/>
                  </a:lnTo>
                  <a:lnTo>
                    <a:pt x="22745" y="50139"/>
                  </a:lnTo>
                  <a:lnTo>
                    <a:pt x="22821" y="50647"/>
                  </a:lnTo>
                  <a:lnTo>
                    <a:pt x="24815" y="48755"/>
                  </a:lnTo>
                  <a:lnTo>
                    <a:pt x="25717" y="47891"/>
                  </a:lnTo>
                  <a:lnTo>
                    <a:pt x="25946" y="47574"/>
                  </a:lnTo>
                  <a:close/>
                </a:path>
                <a:path w="127634" h="212725">
                  <a:moveTo>
                    <a:pt x="26593" y="47574"/>
                  </a:moveTo>
                  <a:lnTo>
                    <a:pt x="26377" y="47244"/>
                  </a:lnTo>
                  <a:lnTo>
                    <a:pt x="26047" y="47574"/>
                  </a:lnTo>
                  <a:lnTo>
                    <a:pt x="26593" y="47574"/>
                  </a:lnTo>
                  <a:close/>
                </a:path>
                <a:path w="127634" h="212725">
                  <a:moveTo>
                    <a:pt x="29044" y="46151"/>
                  </a:moveTo>
                  <a:lnTo>
                    <a:pt x="26758" y="47104"/>
                  </a:lnTo>
                  <a:lnTo>
                    <a:pt x="26797" y="46850"/>
                  </a:lnTo>
                  <a:lnTo>
                    <a:pt x="26403" y="47244"/>
                  </a:lnTo>
                  <a:lnTo>
                    <a:pt x="26682" y="47574"/>
                  </a:lnTo>
                  <a:lnTo>
                    <a:pt x="29044" y="46151"/>
                  </a:lnTo>
                  <a:close/>
                </a:path>
                <a:path w="127634" h="212725">
                  <a:moveTo>
                    <a:pt x="31991" y="54978"/>
                  </a:moveTo>
                  <a:lnTo>
                    <a:pt x="28702" y="51866"/>
                  </a:lnTo>
                  <a:lnTo>
                    <a:pt x="28181" y="50139"/>
                  </a:lnTo>
                  <a:lnTo>
                    <a:pt x="26784" y="47891"/>
                  </a:lnTo>
                  <a:lnTo>
                    <a:pt x="26682" y="47574"/>
                  </a:lnTo>
                  <a:lnTo>
                    <a:pt x="26606" y="48056"/>
                  </a:lnTo>
                  <a:lnTo>
                    <a:pt x="26492" y="48755"/>
                  </a:lnTo>
                  <a:lnTo>
                    <a:pt x="26403" y="49263"/>
                  </a:lnTo>
                  <a:lnTo>
                    <a:pt x="26352" y="49618"/>
                  </a:lnTo>
                  <a:lnTo>
                    <a:pt x="26263" y="50139"/>
                  </a:lnTo>
                  <a:lnTo>
                    <a:pt x="26187" y="50647"/>
                  </a:lnTo>
                  <a:lnTo>
                    <a:pt x="25628" y="54076"/>
                  </a:lnTo>
                  <a:lnTo>
                    <a:pt x="31991" y="54978"/>
                  </a:lnTo>
                  <a:close/>
                </a:path>
                <a:path w="127634" h="212725">
                  <a:moveTo>
                    <a:pt x="32677" y="64998"/>
                  </a:moveTo>
                  <a:lnTo>
                    <a:pt x="32156" y="64655"/>
                  </a:lnTo>
                  <a:lnTo>
                    <a:pt x="30086" y="63614"/>
                  </a:lnTo>
                  <a:lnTo>
                    <a:pt x="29400" y="62928"/>
                  </a:lnTo>
                  <a:lnTo>
                    <a:pt x="29044" y="62928"/>
                  </a:lnTo>
                  <a:lnTo>
                    <a:pt x="27317" y="63614"/>
                  </a:lnTo>
                  <a:lnTo>
                    <a:pt x="26289" y="63969"/>
                  </a:lnTo>
                  <a:lnTo>
                    <a:pt x="26111" y="64135"/>
                  </a:lnTo>
                  <a:lnTo>
                    <a:pt x="26111" y="64833"/>
                  </a:lnTo>
                  <a:lnTo>
                    <a:pt x="28181" y="65862"/>
                  </a:lnTo>
                  <a:lnTo>
                    <a:pt x="25069" y="67767"/>
                  </a:lnTo>
                  <a:lnTo>
                    <a:pt x="27673" y="67424"/>
                  </a:lnTo>
                  <a:lnTo>
                    <a:pt x="29400" y="67081"/>
                  </a:lnTo>
                  <a:lnTo>
                    <a:pt x="30607" y="67081"/>
                  </a:lnTo>
                  <a:lnTo>
                    <a:pt x="31470" y="67589"/>
                  </a:lnTo>
                  <a:lnTo>
                    <a:pt x="31648" y="67589"/>
                  </a:lnTo>
                  <a:lnTo>
                    <a:pt x="31648" y="67424"/>
                  </a:lnTo>
                  <a:lnTo>
                    <a:pt x="31813" y="67424"/>
                  </a:lnTo>
                  <a:lnTo>
                    <a:pt x="32156" y="66382"/>
                  </a:lnTo>
                  <a:lnTo>
                    <a:pt x="32677" y="65862"/>
                  </a:lnTo>
                  <a:lnTo>
                    <a:pt x="32677" y="64998"/>
                  </a:lnTo>
                  <a:close/>
                </a:path>
                <a:path w="127634" h="212725">
                  <a:moveTo>
                    <a:pt x="35280" y="54978"/>
                  </a:moveTo>
                  <a:lnTo>
                    <a:pt x="35102" y="53936"/>
                  </a:lnTo>
                  <a:lnTo>
                    <a:pt x="34404" y="51866"/>
                  </a:lnTo>
                  <a:lnTo>
                    <a:pt x="33718" y="52374"/>
                  </a:lnTo>
                  <a:lnTo>
                    <a:pt x="32512" y="52730"/>
                  </a:lnTo>
                  <a:lnTo>
                    <a:pt x="32677" y="53759"/>
                  </a:lnTo>
                  <a:lnTo>
                    <a:pt x="33896" y="53936"/>
                  </a:lnTo>
                  <a:lnTo>
                    <a:pt x="34925" y="54279"/>
                  </a:lnTo>
                  <a:lnTo>
                    <a:pt x="34759" y="55499"/>
                  </a:lnTo>
                  <a:lnTo>
                    <a:pt x="35280" y="54978"/>
                  </a:lnTo>
                  <a:close/>
                </a:path>
                <a:path w="127634" h="212725">
                  <a:moveTo>
                    <a:pt x="35445" y="21602"/>
                  </a:moveTo>
                  <a:lnTo>
                    <a:pt x="35102" y="21259"/>
                  </a:lnTo>
                  <a:lnTo>
                    <a:pt x="34925" y="21082"/>
                  </a:lnTo>
                  <a:lnTo>
                    <a:pt x="34925" y="20739"/>
                  </a:lnTo>
                  <a:lnTo>
                    <a:pt x="34759" y="20574"/>
                  </a:lnTo>
                  <a:lnTo>
                    <a:pt x="34239" y="20916"/>
                  </a:lnTo>
                  <a:lnTo>
                    <a:pt x="33540" y="21082"/>
                  </a:lnTo>
                  <a:lnTo>
                    <a:pt x="32854" y="21082"/>
                  </a:lnTo>
                  <a:lnTo>
                    <a:pt x="32156" y="21602"/>
                  </a:lnTo>
                  <a:lnTo>
                    <a:pt x="30429" y="22301"/>
                  </a:lnTo>
                  <a:lnTo>
                    <a:pt x="31813" y="22987"/>
                  </a:lnTo>
                  <a:lnTo>
                    <a:pt x="33540" y="22466"/>
                  </a:lnTo>
                  <a:lnTo>
                    <a:pt x="34925" y="22466"/>
                  </a:lnTo>
                  <a:lnTo>
                    <a:pt x="35280" y="21958"/>
                  </a:lnTo>
                  <a:lnTo>
                    <a:pt x="35445" y="21602"/>
                  </a:lnTo>
                  <a:close/>
                </a:path>
                <a:path w="127634" h="212725">
                  <a:moveTo>
                    <a:pt x="37350" y="140906"/>
                  </a:moveTo>
                  <a:lnTo>
                    <a:pt x="35788" y="141935"/>
                  </a:lnTo>
                  <a:lnTo>
                    <a:pt x="35877" y="142290"/>
                  </a:lnTo>
                  <a:lnTo>
                    <a:pt x="36144" y="143319"/>
                  </a:lnTo>
                  <a:lnTo>
                    <a:pt x="36398" y="143840"/>
                  </a:lnTo>
                  <a:lnTo>
                    <a:pt x="37134" y="143840"/>
                  </a:lnTo>
                  <a:lnTo>
                    <a:pt x="37236" y="142290"/>
                  </a:lnTo>
                  <a:lnTo>
                    <a:pt x="37350" y="140906"/>
                  </a:lnTo>
                  <a:close/>
                </a:path>
                <a:path w="127634" h="212725">
                  <a:moveTo>
                    <a:pt x="38392" y="40627"/>
                  </a:moveTo>
                  <a:lnTo>
                    <a:pt x="38036" y="40106"/>
                  </a:lnTo>
                  <a:lnTo>
                    <a:pt x="37528" y="39408"/>
                  </a:lnTo>
                  <a:lnTo>
                    <a:pt x="37007" y="39065"/>
                  </a:lnTo>
                  <a:lnTo>
                    <a:pt x="34925" y="39408"/>
                  </a:lnTo>
                  <a:lnTo>
                    <a:pt x="35788" y="40627"/>
                  </a:lnTo>
                  <a:lnTo>
                    <a:pt x="35966" y="41833"/>
                  </a:lnTo>
                  <a:lnTo>
                    <a:pt x="37693" y="41148"/>
                  </a:lnTo>
                  <a:lnTo>
                    <a:pt x="38392" y="40627"/>
                  </a:lnTo>
                  <a:close/>
                </a:path>
                <a:path w="127634" h="212725">
                  <a:moveTo>
                    <a:pt x="38442" y="144360"/>
                  </a:moveTo>
                  <a:lnTo>
                    <a:pt x="38392" y="144183"/>
                  </a:lnTo>
                  <a:lnTo>
                    <a:pt x="37528" y="143840"/>
                  </a:lnTo>
                  <a:lnTo>
                    <a:pt x="37134" y="143840"/>
                  </a:lnTo>
                  <a:lnTo>
                    <a:pt x="37020" y="145567"/>
                  </a:lnTo>
                  <a:lnTo>
                    <a:pt x="37007" y="145910"/>
                  </a:lnTo>
                  <a:lnTo>
                    <a:pt x="38214" y="144703"/>
                  </a:lnTo>
                  <a:lnTo>
                    <a:pt x="38442" y="144360"/>
                  </a:lnTo>
                  <a:close/>
                </a:path>
                <a:path w="127634" h="212725">
                  <a:moveTo>
                    <a:pt x="38493" y="106502"/>
                  </a:moveTo>
                  <a:lnTo>
                    <a:pt x="37693" y="106502"/>
                  </a:lnTo>
                  <a:lnTo>
                    <a:pt x="36830" y="107365"/>
                  </a:lnTo>
                  <a:lnTo>
                    <a:pt x="38493" y="106502"/>
                  </a:lnTo>
                  <a:close/>
                </a:path>
                <a:path w="127634" h="212725">
                  <a:moveTo>
                    <a:pt x="38735" y="138938"/>
                  </a:moveTo>
                  <a:lnTo>
                    <a:pt x="37528" y="137795"/>
                  </a:lnTo>
                  <a:lnTo>
                    <a:pt x="37401" y="139687"/>
                  </a:lnTo>
                  <a:lnTo>
                    <a:pt x="37350" y="140906"/>
                  </a:lnTo>
                  <a:lnTo>
                    <a:pt x="38735" y="139687"/>
                  </a:lnTo>
                  <a:lnTo>
                    <a:pt x="38735" y="138938"/>
                  </a:lnTo>
                  <a:close/>
                </a:path>
                <a:path w="127634" h="212725">
                  <a:moveTo>
                    <a:pt x="39420" y="106502"/>
                  </a:moveTo>
                  <a:lnTo>
                    <a:pt x="39217" y="106121"/>
                  </a:lnTo>
                  <a:lnTo>
                    <a:pt x="38493" y="106502"/>
                  </a:lnTo>
                  <a:lnTo>
                    <a:pt x="39420" y="106502"/>
                  </a:lnTo>
                  <a:close/>
                </a:path>
                <a:path w="127634" h="212725">
                  <a:moveTo>
                    <a:pt x="39941" y="29387"/>
                  </a:moveTo>
                  <a:lnTo>
                    <a:pt x="39255" y="29210"/>
                  </a:lnTo>
                  <a:lnTo>
                    <a:pt x="39674" y="29387"/>
                  </a:lnTo>
                  <a:lnTo>
                    <a:pt x="39941" y="29387"/>
                  </a:lnTo>
                  <a:close/>
                </a:path>
                <a:path w="127634" h="212725">
                  <a:moveTo>
                    <a:pt x="41846" y="144703"/>
                  </a:moveTo>
                  <a:lnTo>
                    <a:pt x="41668" y="144538"/>
                  </a:lnTo>
                  <a:lnTo>
                    <a:pt x="40982" y="144703"/>
                  </a:lnTo>
                  <a:lnTo>
                    <a:pt x="40119" y="144360"/>
                  </a:lnTo>
                  <a:lnTo>
                    <a:pt x="41148" y="143662"/>
                  </a:lnTo>
                  <a:lnTo>
                    <a:pt x="41033" y="143319"/>
                  </a:lnTo>
                  <a:lnTo>
                    <a:pt x="40982" y="143154"/>
                  </a:lnTo>
                  <a:lnTo>
                    <a:pt x="40462" y="142798"/>
                  </a:lnTo>
                  <a:lnTo>
                    <a:pt x="40640" y="142290"/>
                  </a:lnTo>
                  <a:lnTo>
                    <a:pt x="38557" y="144360"/>
                  </a:lnTo>
                  <a:lnTo>
                    <a:pt x="38557" y="144703"/>
                  </a:lnTo>
                  <a:lnTo>
                    <a:pt x="38735" y="145224"/>
                  </a:lnTo>
                  <a:lnTo>
                    <a:pt x="39420" y="145224"/>
                  </a:lnTo>
                  <a:lnTo>
                    <a:pt x="39941" y="145402"/>
                  </a:lnTo>
                  <a:lnTo>
                    <a:pt x="40640" y="145567"/>
                  </a:lnTo>
                  <a:lnTo>
                    <a:pt x="41846" y="144703"/>
                  </a:lnTo>
                  <a:close/>
                </a:path>
                <a:path w="127634" h="212725">
                  <a:moveTo>
                    <a:pt x="42227" y="139687"/>
                  </a:moveTo>
                  <a:lnTo>
                    <a:pt x="40665" y="139687"/>
                  </a:lnTo>
                  <a:lnTo>
                    <a:pt x="38735" y="138303"/>
                  </a:lnTo>
                  <a:lnTo>
                    <a:pt x="38735" y="138938"/>
                  </a:lnTo>
                  <a:lnTo>
                    <a:pt x="40982" y="141071"/>
                  </a:lnTo>
                  <a:lnTo>
                    <a:pt x="42227" y="139687"/>
                  </a:lnTo>
                  <a:close/>
                </a:path>
                <a:path w="127634" h="212725">
                  <a:moveTo>
                    <a:pt x="42532" y="102006"/>
                  </a:moveTo>
                  <a:lnTo>
                    <a:pt x="41503" y="103035"/>
                  </a:lnTo>
                  <a:lnTo>
                    <a:pt x="39941" y="103378"/>
                  </a:lnTo>
                  <a:lnTo>
                    <a:pt x="38557" y="103898"/>
                  </a:lnTo>
                  <a:lnTo>
                    <a:pt x="38392" y="103898"/>
                  </a:lnTo>
                  <a:lnTo>
                    <a:pt x="37172" y="104076"/>
                  </a:lnTo>
                  <a:lnTo>
                    <a:pt x="35623" y="104254"/>
                  </a:lnTo>
                  <a:lnTo>
                    <a:pt x="35496" y="105117"/>
                  </a:lnTo>
                  <a:lnTo>
                    <a:pt x="35471" y="105283"/>
                  </a:lnTo>
                  <a:lnTo>
                    <a:pt x="35788" y="105283"/>
                  </a:lnTo>
                  <a:lnTo>
                    <a:pt x="36487" y="104940"/>
                  </a:lnTo>
                  <a:lnTo>
                    <a:pt x="37693" y="105283"/>
                  </a:lnTo>
                  <a:lnTo>
                    <a:pt x="38735" y="105283"/>
                  </a:lnTo>
                  <a:lnTo>
                    <a:pt x="39217" y="106121"/>
                  </a:lnTo>
                  <a:lnTo>
                    <a:pt x="41668" y="104851"/>
                  </a:lnTo>
                  <a:lnTo>
                    <a:pt x="41935" y="104851"/>
                  </a:lnTo>
                  <a:lnTo>
                    <a:pt x="42532" y="102006"/>
                  </a:lnTo>
                  <a:close/>
                </a:path>
                <a:path w="127634" h="212725">
                  <a:moveTo>
                    <a:pt x="44094" y="139687"/>
                  </a:moveTo>
                  <a:lnTo>
                    <a:pt x="43751" y="139344"/>
                  </a:lnTo>
                  <a:lnTo>
                    <a:pt x="42532" y="139344"/>
                  </a:lnTo>
                  <a:lnTo>
                    <a:pt x="42227" y="139687"/>
                  </a:lnTo>
                  <a:lnTo>
                    <a:pt x="44094" y="139687"/>
                  </a:lnTo>
                  <a:close/>
                </a:path>
                <a:path w="127634" h="212725">
                  <a:moveTo>
                    <a:pt x="44094" y="39408"/>
                  </a:moveTo>
                  <a:lnTo>
                    <a:pt x="43980" y="39065"/>
                  </a:lnTo>
                  <a:lnTo>
                    <a:pt x="43802" y="38544"/>
                  </a:lnTo>
                  <a:lnTo>
                    <a:pt x="43472" y="37287"/>
                  </a:lnTo>
                  <a:lnTo>
                    <a:pt x="41846" y="39243"/>
                  </a:lnTo>
                  <a:lnTo>
                    <a:pt x="43395" y="41148"/>
                  </a:lnTo>
                  <a:lnTo>
                    <a:pt x="44094" y="39408"/>
                  </a:lnTo>
                  <a:close/>
                </a:path>
                <a:path w="127634" h="212725">
                  <a:moveTo>
                    <a:pt x="44564" y="36017"/>
                  </a:moveTo>
                  <a:lnTo>
                    <a:pt x="43230" y="36817"/>
                  </a:lnTo>
                  <a:lnTo>
                    <a:pt x="43472" y="37287"/>
                  </a:lnTo>
                  <a:lnTo>
                    <a:pt x="44297" y="36296"/>
                  </a:lnTo>
                  <a:lnTo>
                    <a:pt x="44564" y="36017"/>
                  </a:lnTo>
                  <a:close/>
                </a:path>
                <a:path w="127634" h="212725">
                  <a:moveTo>
                    <a:pt x="44780" y="150926"/>
                  </a:moveTo>
                  <a:lnTo>
                    <a:pt x="44615" y="150583"/>
                  </a:lnTo>
                  <a:lnTo>
                    <a:pt x="42011" y="150926"/>
                  </a:lnTo>
                  <a:lnTo>
                    <a:pt x="42011" y="149898"/>
                  </a:lnTo>
                  <a:lnTo>
                    <a:pt x="40982" y="149898"/>
                  </a:lnTo>
                  <a:lnTo>
                    <a:pt x="40462" y="150063"/>
                  </a:lnTo>
                  <a:lnTo>
                    <a:pt x="40119" y="150406"/>
                  </a:lnTo>
                  <a:lnTo>
                    <a:pt x="39763" y="150063"/>
                  </a:lnTo>
                  <a:lnTo>
                    <a:pt x="39420" y="150063"/>
                  </a:lnTo>
                  <a:lnTo>
                    <a:pt x="39255" y="150926"/>
                  </a:lnTo>
                  <a:lnTo>
                    <a:pt x="39255" y="151625"/>
                  </a:lnTo>
                  <a:lnTo>
                    <a:pt x="39420" y="152311"/>
                  </a:lnTo>
                  <a:lnTo>
                    <a:pt x="44094" y="152831"/>
                  </a:lnTo>
                  <a:lnTo>
                    <a:pt x="44780" y="150926"/>
                  </a:lnTo>
                  <a:close/>
                </a:path>
                <a:path w="127634" h="212725">
                  <a:moveTo>
                    <a:pt x="44958" y="104254"/>
                  </a:moveTo>
                  <a:lnTo>
                    <a:pt x="41935" y="104851"/>
                  </a:lnTo>
                  <a:lnTo>
                    <a:pt x="41846" y="105283"/>
                  </a:lnTo>
                  <a:lnTo>
                    <a:pt x="44958" y="104254"/>
                  </a:lnTo>
                  <a:close/>
                </a:path>
                <a:path w="127634" h="212725">
                  <a:moveTo>
                    <a:pt x="45821" y="137274"/>
                  </a:moveTo>
                  <a:lnTo>
                    <a:pt x="45643" y="136055"/>
                  </a:lnTo>
                  <a:lnTo>
                    <a:pt x="45694" y="137795"/>
                  </a:lnTo>
                  <a:lnTo>
                    <a:pt x="45821" y="137274"/>
                  </a:lnTo>
                  <a:close/>
                </a:path>
                <a:path w="127634" h="212725">
                  <a:moveTo>
                    <a:pt x="46062" y="139687"/>
                  </a:moveTo>
                  <a:lnTo>
                    <a:pt x="45643" y="138938"/>
                  </a:lnTo>
                  <a:lnTo>
                    <a:pt x="45529" y="138658"/>
                  </a:lnTo>
                  <a:lnTo>
                    <a:pt x="45478" y="139687"/>
                  </a:lnTo>
                  <a:lnTo>
                    <a:pt x="44094" y="139687"/>
                  </a:lnTo>
                  <a:lnTo>
                    <a:pt x="45135" y="140728"/>
                  </a:lnTo>
                  <a:lnTo>
                    <a:pt x="45478" y="140550"/>
                  </a:lnTo>
                  <a:lnTo>
                    <a:pt x="45910" y="139687"/>
                  </a:lnTo>
                  <a:lnTo>
                    <a:pt x="46062" y="139687"/>
                  </a:lnTo>
                  <a:close/>
                </a:path>
                <a:path w="127634" h="212725">
                  <a:moveTo>
                    <a:pt x="46507" y="16078"/>
                  </a:moveTo>
                  <a:lnTo>
                    <a:pt x="44259" y="15557"/>
                  </a:lnTo>
                  <a:lnTo>
                    <a:pt x="42367" y="13474"/>
                  </a:lnTo>
                  <a:lnTo>
                    <a:pt x="40982" y="11925"/>
                  </a:lnTo>
                  <a:lnTo>
                    <a:pt x="40640" y="12268"/>
                  </a:lnTo>
                  <a:lnTo>
                    <a:pt x="41503" y="14351"/>
                  </a:lnTo>
                  <a:lnTo>
                    <a:pt x="43053" y="15900"/>
                  </a:lnTo>
                  <a:lnTo>
                    <a:pt x="44958" y="17284"/>
                  </a:lnTo>
                  <a:lnTo>
                    <a:pt x="45478" y="16941"/>
                  </a:lnTo>
                  <a:lnTo>
                    <a:pt x="46164" y="16586"/>
                  </a:lnTo>
                  <a:lnTo>
                    <a:pt x="46507" y="16078"/>
                  </a:lnTo>
                  <a:close/>
                </a:path>
                <a:path w="127634" h="212725">
                  <a:moveTo>
                    <a:pt x="48856" y="75209"/>
                  </a:moveTo>
                  <a:lnTo>
                    <a:pt x="48806" y="74853"/>
                  </a:lnTo>
                  <a:lnTo>
                    <a:pt x="48590" y="73469"/>
                  </a:lnTo>
                  <a:lnTo>
                    <a:pt x="41960" y="75971"/>
                  </a:lnTo>
                  <a:lnTo>
                    <a:pt x="37376" y="78054"/>
                  </a:lnTo>
                  <a:lnTo>
                    <a:pt x="37465" y="78320"/>
                  </a:lnTo>
                  <a:lnTo>
                    <a:pt x="37871" y="79362"/>
                  </a:lnTo>
                  <a:lnTo>
                    <a:pt x="46507" y="79527"/>
                  </a:lnTo>
                  <a:lnTo>
                    <a:pt x="46456" y="79362"/>
                  </a:lnTo>
                  <a:lnTo>
                    <a:pt x="46342" y="79006"/>
                  </a:lnTo>
                  <a:lnTo>
                    <a:pt x="46685" y="78155"/>
                  </a:lnTo>
                  <a:lnTo>
                    <a:pt x="47548" y="78320"/>
                  </a:lnTo>
                  <a:lnTo>
                    <a:pt x="47523" y="78054"/>
                  </a:lnTo>
                  <a:lnTo>
                    <a:pt x="47485" y="77800"/>
                  </a:lnTo>
                  <a:lnTo>
                    <a:pt x="47205" y="75374"/>
                  </a:lnTo>
                  <a:lnTo>
                    <a:pt x="48856" y="75209"/>
                  </a:lnTo>
                  <a:close/>
                </a:path>
                <a:path w="127634" h="212725">
                  <a:moveTo>
                    <a:pt x="48933" y="101307"/>
                  </a:moveTo>
                  <a:lnTo>
                    <a:pt x="47891" y="101650"/>
                  </a:lnTo>
                  <a:lnTo>
                    <a:pt x="47371" y="101650"/>
                  </a:lnTo>
                  <a:lnTo>
                    <a:pt x="47205" y="102006"/>
                  </a:lnTo>
                  <a:lnTo>
                    <a:pt x="47028" y="102171"/>
                  </a:lnTo>
                  <a:lnTo>
                    <a:pt x="47294" y="102590"/>
                  </a:lnTo>
                  <a:lnTo>
                    <a:pt x="45999" y="103898"/>
                  </a:lnTo>
                  <a:lnTo>
                    <a:pt x="44958" y="104254"/>
                  </a:lnTo>
                  <a:lnTo>
                    <a:pt x="48577" y="103530"/>
                  </a:lnTo>
                  <a:lnTo>
                    <a:pt x="47459" y="102603"/>
                  </a:lnTo>
                  <a:lnTo>
                    <a:pt x="47891" y="102171"/>
                  </a:lnTo>
                  <a:lnTo>
                    <a:pt x="48412" y="101828"/>
                  </a:lnTo>
                  <a:lnTo>
                    <a:pt x="48933" y="101307"/>
                  </a:lnTo>
                  <a:close/>
                </a:path>
                <a:path w="127634" h="212725">
                  <a:moveTo>
                    <a:pt x="51181" y="30073"/>
                  </a:moveTo>
                  <a:lnTo>
                    <a:pt x="49974" y="29044"/>
                  </a:lnTo>
                  <a:lnTo>
                    <a:pt x="49796" y="29044"/>
                  </a:lnTo>
                  <a:lnTo>
                    <a:pt x="49695" y="29210"/>
                  </a:lnTo>
                  <a:lnTo>
                    <a:pt x="49593" y="29387"/>
                  </a:lnTo>
                  <a:lnTo>
                    <a:pt x="46456" y="34569"/>
                  </a:lnTo>
                  <a:lnTo>
                    <a:pt x="50495" y="32677"/>
                  </a:lnTo>
                  <a:lnTo>
                    <a:pt x="50495" y="31457"/>
                  </a:lnTo>
                  <a:lnTo>
                    <a:pt x="51181" y="30073"/>
                  </a:lnTo>
                  <a:close/>
                </a:path>
                <a:path w="127634" h="212725">
                  <a:moveTo>
                    <a:pt x="52222" y="74853"/>
                  </a:moveTo>
                  <a:lnTo>
                    <a:pt x="48856" y="75209"/>
                  </a:lnTo>
                  <a:lnTo>
                    <a:pt x="48933" y="75717"/>
                  </a:lnTo>
                  <a:lnTo>
                    <a:pt x="51003" y="75717"/>
                  </a:lnTo>
                  <a:lnTo>
                    <a:pt x="52146" y="75374"/>
                  </a:lnTo>
                  <a:lnTo>
                    <a:pt x="52222" y="74853"/>
                  </a:lnTo>
                  <a:close/>
                </a:path>
                <a:path w="127634" h="212725">
                  <a:moveTo>
                    <a:pt x="52565" y="140208"/>
                  </a:moveTo>
                  <a:lnTo>
                    <a:pt x="52222" y="139865"/>
                  </a:lnTo>
                  <a:lnTo>
                    <a:pt x="52044" y="139522"/>
                  </a:lnTo>
                  <a:lnTo>
                    <a:pt x="51866" y="139865"/>
                  </a:lnTo>
                  <a:lnTo>
                    <a:pt x="51866" y="140042"/>
                  </a:lnTo>
                  <a:lnTo>
                    <a:pt x="51523" y="140385"/>
                  </a:lnTo>
                  <a:lnTo>
                    <a:pt x="51358" y="140550"/>
                  </a:lnTo>
                  <a:lnTo>
                    <a:pt x="51523" y="140550"/>
                  </a:lnTo>
                  <a:lnTo>
                    <a:pt x="51358" y="140728"/>
                  </a:lnTo>
                  <a:lnTo>
                    <a:pt x="51866" y="140728"/>
                  </a:lnTo>
                  <a:lnTo>
                    <a:pt x="52387" y="140550"/>
                  </a:lnTo>
                  <a:lnTo>
                    <a:pt x="52565" y="140208"/>
                  </a:lnTo>
                  <a:close/>
                </a:path>
                <a:path w="127634" h="212725">
                  <a:moveTo>
                    <a:pt x="52743" y="102692"/>
                  </a:moveTo>
                  <a:lnTo>
                    <a:pt x="48577" y="103530"/>
                  </a:lnTo>
                  <a:lnTo>
                    <a:pt x="50660" y="105283"/>
                  </a:lnTo>
                  <a:lnTo>
                    <a:pt x="51523" y="105283"/>
                  </a:lnTo>
                  <a:lnTo>
                    <a:pt x="51790" y="105117"/>
                  </a:lnTo>
                  <a:lnTo>
                    <a:pt x="51892" y="104851"/>
                  </a:lnTo>
                  <a:lnTo>
                    <a:pt x="52743" y="102692"/>
                  </a:lnTo>
                  <a:close/>
                </a:path>
                <a:path w="127634" h="212725">
                  <a:moveTo>
                    <a:pt x="52768" y="110540"/>
                  </a:moveTo>
                  <a:lnTo>
                    <a:pt x="52247" y="110299"/>
                  </a:lnTo>
                  <a:lnTo>
                    <a:pt x="51892" y="110096"/>
                  </a:lnTo>
                  <a:lnTo>
                    <a:pt x="51968" y="110299"/>
                  </a:lnTo>
                  <a:lnTo>
                    <a:pt x="52057" y="110540"/>
                  </a:lnTo>
                  <a:lnTo>
                    <a:pt x="52133" y="110756"/>
                  </a:lnTo>
                  <a:lnTo>
                    <a:pt x="52768" y="110540"/>
                  </a:lnTo>
                  <a:close/>
                </a:path>
                <a:path w="127634" h="212725">
                  <a:moveTo>
                    <a:pt x="53428" y="132435"/>
                  </a:moveTo>
                  <a:lnTo>
                    <a:pt x="53251" y="132435"/>
                  </a:lnTo>
                  <a:lnTo>
                    <a:pt x="52908" y="133464"/>
                  </a:lnTo>
                  <a:lnTo>
                    <a:pt x="52908" y="134683"/>
                  </a:lnTo>
                  <a:lnTo>
                    <a:pt x="51866" y="135191"/>
                  </a:lnTo>
                  <a:lnTo>
                    <a:pt x="52222" y="135712"/>
                  </a:lnTo>
                  <a:lnTo>
                    <a:pt x="52387" y="136055"/>
                  </a:lnTo>
                  <a:lnTo>
                    <a:pt x="52743" y="136575"/>
                  </a:lnTo>
                  <a:lnTo>
                    <a:pt x="53428" y="133807"/>
                  </a:lnTo>
                  <a:lnTo>
                    <a:pt x="53428" y="132435"/>
                  </a:lnTo>
                  <a:close/>
                </a:path>
                <a:path w="127634" h="212725">
                  <a:moveTo>
                    <a:pt x="53428" y="75031"/>
                  </a:moveTo>
                  <a:lnTo>
                    <a:pt x="52222" y="75374"/>
                  </a:lnTo>
                  <a:lnTo>
                    <a:pt x="52095" y="75717"/>
                  </a:lnTo>
                  <a:lnTo>
                    <a:pt x="52006" y="76415"/>
                  </a:lnTo>
                  <a:lnTo>
                    <a:pt x="51701" y="78663"/>
                  </a:lnTo>
                  <a:lnTo>
                    <a:pt x="53086" y="77800"/>
                  </a:lnTo>
                  <a:lnTo>
                    <a:pt x="52908" y="76415"/>
                  </a:lnTo>
                  <a:lnTo>
                    <a:pt x="53428" y="75031"/>
                  </a:lnTo>
                  <a:close/>
                </a:path>
                <a:path w="127634" h="212725">
                  <a:moveTo>
                    <a:pt x="53606" y="181356"/>
                  </a:moveTo>
                  <a:lnTo>
                    <a:pt x="52743" y="180835"/>
                  </a:lnTo>
                  <a:lnTo>
                    <a:pt x="51866" y="179451"/>
                  </a:lnTo>
                  <a:lnTo>
                    <a:pt x="49974" y="180149"/>
                  </a:lnTo>
                  <a:lnTo>
                    <a:pt x="48412" y="179451"/>
                  </a:lnTo>
                  <a:lnTo>
                    <a:pt x="48069" y="179451"/>
                  </a:lnTo>
                  <a:lnTo>
                    <a:pt x="48247" y="180149"/>
                  </a:lnTo>
                  <a:lnTo>
                    <a:pt x="48412" y="180670"/>
                  </a:lnTo>
                  <a:lnTo>
                    <a:pt x="48755" y="181356"/>
                  </a:lnTo>
                  <a:lnTo>
                    <a:pt x="49276" y="181190"/>
                  </a:lnTo>
                  <a:lnTo>
                    <a:pt x="49618" y="181013"/>
                  </a:lnTo>
                  <a:lnTo>
                    <a:pt x="49796" y="181876"/>
                  </a:lnTo>
                  <a:lnTo>
                    <a:pt x="50317" y="183083"/>
                  </a:lnTo>
                  <a:lnTo>
                    <a:pt x="52565" y="185508"/>
                  </a:lnTo>
                  <a:lnTo>
                    <a:pt x="53428" y="183946"/>
                  </a:lnTo>
                  <a:lnTo>
                    <a:pt x="52222" y="183438"/>
                  </a:lnTo>
                  <a:lnTo>
                    <a:pt x="53606" y="181356"/>
                  </a:lnTo>
                  <a:close/>
                </a:path>
                <a:path w="127634" h="212725">
                  <a:moveTo>
                    <a:pt x="55499" y="19354"/>
                  </a:moveTo>
                  <a:lnTo>
                    <a:pt x="53949" y="16764"/>
                  </a:lnTo>
                  <a:lnTo>
                    <a:pt x="51701" y="16586"/>
                  </a:lnTo>
                  <a:lnTo>
                    <a:pt x="48590" y="18834"/>
                  </a:lnTo>
                  <a:lnTo>
                    <a:pt x="43916" y="26797"/>
                  </a:lnTo>
                  <a:lnTo>
                    <a:pt x="51523" y="21958"/>
                  </a:lnTo>
                  <a:lnTo>
                    <a:pt x="52387" y="25412"/>
                  </a:lnTo>
                  <a:lnTo>
                    <a:pt x="53428" y="25069"/>
                  </a:lnTo>
                  <a:lnTo>
                    <a:pt x="53771" y="24028"/>
                  </a:lnTo>
                  <a:lnTo>
                    <a:pt x="54292" y="23329"/>
                  </a:lnTo>
                  <a:lnTo>
                    <a:pt x="54114" y="22987"/>
                  </a:lnTo>
                  <a:lnTo>
                    <a:pt x="54292" y="22644"/>
                  </a:lnTo>
                  <a:lnTo>
                    <a:pt x="53771" y="22301"/>
                  </a:lnTo>
                  <a:lnTo>
                    <a:pt x="54114" y="21259"/>
                  </a:lnTo>
                  <a:lnTo>
                    <a:pt x="54635" y="20218"/>
                  </a:lnTo>
                  <a:lnTo>
                    <a:pt x="55499" y="19354"/>
                  </a:lnTo>
                  <a:close/>
                </a:path>
                <a:path w="127634" h="212725">
                  <a:moveTo>
                    <a:pt x="55854" y="95084"/>
                  </a:moveTo>
                  <a:lnTo>
                    <a:pt x="53771" y="94564"/>
                  </a:lnTo>
                  <a:lnTo>
                    <a:pt x="53428" y="94399"/>
                  </a:lnTo>
                  <a:lnTo>
                    <a:pt x="52222" y="94907"/>
                  </a:lnTo>
                  <a:lnTo>
                    <a:pt x="52108" y="95084"/>
                  </a:lnTo>
                  <a:lnTo>
                    <a:pt x="51866" y="95427"/>
                  </a:lnTo>
                  <a:lnTo>
                    <a:pt x="51523" y="96126"/>
                  </a:lnTo>
                  <a:lnTo>
                    <a:pt x="52565" y="96812"/>
                  </a:lnTo>
                  <a:lnTo>
                    <a:pt x="55156" y="96812"/>
                  </a:lnTo>
                  <a:lnTo>
                    <a:pt x="55245" y="96291"/>
                  </a:lnTo>
                  <a:lnTo>
                    <a:pt x="55333" y="95770"/>
                  </a:lnTo>
                  <a:lnTo>
                    <a:pt x="55854" y="95084"/>
                  </a:lnTo>
                  <a:close/>
                </a:path>
                <a:path w="127634" h="212725">
                  <a:moveTo>
                    <a:pt x="58864" y="112369"/>
                  </a:moveTo>
                  <a:lnTo>
                    <a:pt x="58267" y="111340"/>
                  </a:lnTo>
                  <a:lnTo>
                    <a:pt x="57226" y="110299"/>
                  </a:lnTo>
                  <a:lnTo>
                    <a:pt x="56019" y="109435"/>
                  </a:lnTo>
                  <a:lnTo>
                    <a:pt x="52768" y="110540"/>
                  </a:lnTo>
                  <a:lnTo>
                    <a:pt x="54114" y="111163"/>
                  </a:lnTo>
                  <a:lnTo>
                    <a:pt x="56019" y="112547"/>
                  </a:lnTo>
                  <a:lnTo>
                    <a:pt x="56883" y="113068"/>
                  </a:lnTo>
                  <a:lnTo>
                    <a:pt x="56984" y="113233"/>
                  </a:lnTo>
                  <a:lnTo>
                    <a:pt x="57404" y="113931"/>
                  </a:lnTo>
                  <a:lnTo>
                    <a:pt x="57924" y="114617"/>
                  </a:lnTo>
                  <a:lnTo>
                    <a:pt x="58102" y="113931"/>
                  </a:lnTo>
                  <a:lnTo>
                    <a:pt x="58788" y="113233"/>
                  </a:lnTo>
                  <a:lnTo>
                    <a:pt x="58864" y="112369"/>
                  </a:lnTo>
                  <a:close/>
                </a:path>
                <a:path w="127634" h="212725">
                  <a:moveTo>
                    <a:pt x="59042" y="60680"/>
                  </a:moveTo>
                  <a:lnTo>
                    <a:pt x="57353" y="60680"/>
                  </a:lnTo>
                  <a:lnTo>
                    <a:pt x="57581" y="61366"/>
                  </a:lnTo>
                  <a:lnTo>
                    <a:pt x="56883" y="61722"/>
                  </a:lnTo>
                  <a:lnTo>
                    <a:pt x="56718" y="61887"/>
                  </a:lnTo>
                  <a:lnTo>
                    <a:pt x="59042" y="60680"/>
                  </a:lnTo>
                  <a:close/>
                </a:path>
                <a:path w="127634" h="212725">
                  <a:moveTo>
                    <a:pt x="59131" y="36474"/>
                  </a:moveTo>
                  <a:lnTo>
                    <a:pt x="58102" y="36652"/>
                  </a:lnTo>
                  <a:lnTo>
                    <a:pt x="57924" y="37338"/>
                  </a:lnTo>
                  <a:lnTo>
                    <a:pt x="58445" y="37172"/>
                  </a:lnTo>
                  <a:lnTo>
                    <a:pt x="59131" y="37338"/>
                  </a:lnTo>
                  <a:lnTo>
                    <a:pt x="59131" y="36474"/>
                  </a:lnTo>
                  <a:close/>
                </a:path>
                <a:path w="127634" h="212725">
                  <a:moveTo>
                    <a:pt x="59651" y="60680"/>
                  </a:moveTo>
                  <a:lnTo>
                    <a:pt x="59626" y="60375"/>
                  </a:lnTo>
                  <a:lnTo>
                    <a:pt x="59042" y="60680"/>
                  </a:lnTo>
                  <a:lnTo>
                    <a:pt x="59651" y="60680"/>
                  </a:lnTo>
                  <a:close/>
                </a:path>
                <a:path w="127634" h="212725">
                  <a:moveTo>
                    <a:pt x="59829" y="200723"/>
                  </a:moveTo>
                  <a:lnTo>
                    <a:pt x="58102" y="200202"/>
                  </a:lnTo>
                  <a:lnTo>
                    <a:pt x="56362" y="199859"/>
                  </a:lnTo>
                  <a:lnTo>
                    <a:pt x="55676" y="198818"/>
                  </a:lnTo>
                  <a:lnTo>
                    <a:pt x="55333" y="197777"/>
                  </a:lnTo>
                  <a:lnTo>
                    <a:pt x="55156" y="198132"/>
                  </a:lnTo>
                  <a:lnTo>
                    <a:pt x="54813" y="198475"/>
                  </a:lnTo>
                  <a:lnTo>
                    <a:pt x="55333" y="200025"/>
                  </a:lnTo>
                  <a:lnTo>
                    <a:pt x="56019" y="201409"/>
                  </a:lnTo>
                  <a:lnTo>
                    <a:pt x="56540" y="202971"/>
                  </a:lnTo>
                  <a:lnTo>
                    <a:pt x="57061" y="202450"/>
                  </a:lnTo>
                  <a:lnTo>
                    <a:pt x="59829" y="200723"/>
                  </a:lnTo>
                  <a:close/>
                </a:path>
                <a:path w="127634" h="212725">
                  <a:moveTo>
                    <a:pt x="60693" y="175475"/>
                  </a:moveTo>
                  <a:lnTo>
                    <a:pt x="59143" y="175018"/>
                  </a:lnTo>
                  <a:lnTo>
                    <a:pt x="59309" y="174269"/>
                  </a:lnTo>
                  <a:lnTo>
                    <a:pt x="59309" y="173405"/>
                  </a:lnTo>
                  <a:lnTo>
                    <a:pt x="58788" y="174091"/>
                  </a:lnTo>
                  <a:lnTo>
                    <a:pt x="58788" y="174955"/>
                  </a:lnTo>
                  <a:lnTo>
                    <a:pt x="58928" y="175031"/>
                  </a:lnTo>
                  <a:lnTo>
                    <a:pt x="58610" y="175831"/>
                  </a:lnTo>
                  <a:lnTo>
                    <a:pt x="59131" y="176339"/>
                  </a:lnTo>
                  <a:lnTo>
                    <a:pt x="59309" y="176860"/>
                  </a:lnTo>
                  <a:lnTo>
                    <a:pt x="59829" y="176339"/>
                  </a:lnTo>
                  <a:lnTo>
                    <a:pt x="60172" y="175831"/>
                  </a:lnTo>
                  <a:lnTo>
                    <a:pt x="60693" y="175475"/>
                  </a:lnTo>
                  <a:close/>
                </a:path>
                <a:path w="127634" h="212725">
                  <a:moveTo>
                    <a:pt x="60693" y="151104"/>
                  </a:moveTo>
                  <a:lnTo>
                    <a:pt x="55333" y="152488"/>
                  </a:lnTo>
                  <a:lnTo>
                    <a:pt x="54470" y="149720"/>
                  </a:lnTo>
                  <a:lnTo>
                    <a:pt x="53771" y="149898"/>
                  </a:lnTo>
                  <a:lnTo>
                    <a:pt x="53251" y="149898"/>
                  </a:lnTo>
                  <a:lnTo>
                    <a:pt x="52743" y="149720"/>
                  </a:lnTo>
                  <a:lnTo>
                    <a:pt x="52743" y="149898"/>
                  </a:lnTo>
                  <a:lnTo>
                    <a:pt x="54470" y="150583"/>
                  </a:lnTo>
                  <a:lnTo>
                    <a:pt x="54114" y="153695"/>
                  </a:lnTo>
                  <a:lnTo>
                    <a:pt x="53251" y="154901"/>
                  </a:lnTo>
                  <a:lnTo>
                    <a:pt x="53428" y="155600"/>
                  </a:lnTo>
                  <a:lnTo>
                    <a:pt x="53428" y="156286"/>
                  </a:lnTo>
                  <a:lnTo>
                    <a:pt x="53606" y="157149"/>
                  </a:lnTo>
                  <a:lnTo>
                    <a:pt x="55676" y="156806"/>
                  </a:lnTo>
                  <a:lnTo>
                    <a:pt x="54292" y="156121"/>
                  </a:lnTo>
                  <a:lnTo>
                    <a:pt x="54470" y="154216"/>
                  </a:lnTo>
                  <a:lnTo>
                    <a:pt x="56019" y="154381"/>
                  </a:lnTo>
                  <a:lnTo>
                    <a:pt x="56718" y="154559"/>
                  </a:lnTo>
                  <a:lnTo>
                    <a:pt x="57581" y="154381"/>
                  </a:lnTo>
                  <a:lnTo>
                    <a:pt x="58102" y="154559"/>
                  </a:lnTo>
                  <a:lnTo>
                    <a:pt x="58966" y="154216"/>
                  </a:lnTo>
                  <a:lnTo>
                    <a:pt x="59651" y="154038"/>
                  </a:lnTo>
                  <a:lnTo>
                    <a:pt x="60337" y="154381"/>
                  </a:lnTo>
                  <a:lnTo>
                    <a:pt x="60693" y="151104"/>
                  </a:lnTo>
                  <a:close/>
                </a:path>
                <a:path w="127634" h="212725">
                  <a:moveTo>
                    <a:pt x="61556" y="45466"/>
                  </a:moveTo>
                  <a:lnTo>
                    <a:pt x="58788" y="44602"/>
                  </a:lnTo>
                  <a:lnTo>
                    <a:pt x="55333" y="43561"/>
                  </a:lnTo>
                  <a:lnTo>
                    <a:pt x="51866" y="42532"/>
                  </a:lnTo>
                  <a:lnTo>
                    <a:pt x="55676" y="39065"/>
                  </a:lnTo>
                  <a:lnTo>
                    <a:pt x="53606" y="36296"/>
                  </a:lnTo>
                  <a:lnTo>
                    <a:pt x="45300" y="35699"/>
                  </a:lnTo>
                  <a:lnTo>
                    <a:pt x="45478" y="35610"/>
                  </a:lnTo>
                  <a:lnTo>
                    <a:pt x="45046" y="35610"/>
                  </a:lnTo>
                  <a:lnTo>
                    <a:pt x="44259" y="35610"/>
                  </a:lnTo>
                  <a:lnTo>
                    <a:pt x="46456" y="34569"/>
                  </a:lnTo>
                  <a:lnTo>
                    <a:pt x="46177" y="34569"/>
                  </a:lnTo>
                  <a:lnTo>
                    <a:pt x="42189" y="30429"/>
                  </a:lnTo>
                  <a:lnTo>
                    <a:pt x="39903" y="29489"/>
                  </a:lnTo>
                  <a:lnTo>
                    <a:pt x="39420" y="31115"/>
                  </a:lnTo>
                  <a:lnTo>
                    <a:pt x="38735" y="31457"/>
                  </a:lnTo>
                  <a:lnTo>
                    <a:pt x="40284" y="31978"/>
                  </a:lnTo>
                  <a:lnTo>
                    <a:pt x="41503" y="33705"/>
                  </a:lnTo>
                  <a:lnTo>
                    <a:pt x="41668" y="34569"/>
                  </a:lnTo>
                  <a:lnTo>
                    <a:pt x="44424" y="36017"/>
                  </a:lnTo>
                  <a:lnTo>
                    <a:pt x="44564" y="36017"/>
                  </a:lnTo>
                  <a:lnTo>
                    <a:pt x="45212" y="35737"/>
                  </a:lnTo>
                  <a:lnTo>
                    <a:pt x="46507" y="36652"/>
                  </a:lnTo>
                  <a:lnTo>
                    <a:pt x="50139" y="38544"/>
                  </a:lnTo>
                  <a:lnTo>
                    <a:pt x="48412" y="40792"/>
                  </a:lnTo>
                  <a:lnTo>
                    <a:pt x="48526" y="41148"/>
                  </a:lnTo>
                  <a:lnTo>
                    <a:pt x="48755" y="41833"/>
                  </a:lnTo>
                  <a:lnTo>
                    <a:pt x="48247" y="42875"/>
                  </a:lnTo>
                  <a:lnTo>
                    <a:pt x="48247" y="43395"/>
                  </a:lnTo>
                  <a:lnTo>
                    <a:pt x="48069" y="43561"/>
                  </a:lnTo>
                  <a:lnTo>
                    <a:pt x="47891" y="43395"/>
                  </a:lnTo>
                  <a:lnTo>
                    <a:pt x="47726" y="43561"/>
                  </a:lnTo>
                  <a:lnTo>
                    <a:pt x="48412" y="44259"/>
                  </a:lnTo>
                  <a:lnTo>
                    <a:pt x="48412" y="45123"/>
                  </a:lnTo>
                  <a:lnTo>
                    <a:pt x="47993" y="45808"/>
                  </a:lnTo>
                  <a:lnTo>
                    <a:pt x="48069" y="46151"/>
                  </a:lnTo>
                  <a:lnTo>
                    <a:pt x="48412" y="46507"/>
                  </a:lnTo>
                  <a:lnTo>
                    <a:pt x="48590" y="46329"/>
                  </a:lnTo>
                  <a:lnTo>
                    <a:pt x="49453" y="45808"/>
                  </a:lnTo>
                  <a:lnTo>
                    <a:pt x="49974" y="46151"/>
                  </a:lnTo>
                  <a:lnTo>
                    <a:pt x="50317" y="46507"/>
                  </a:lnTo>
                  <a:lnTo>
                    <a:pt x="52730" y="45808"/>
                  </a:lnTo>
                  <a:lnTo>
                    <a:pt x="53949" y="45466"/>
                  </a:lnTo>
                  <a:lnTo>
                    <a:pt x="57746" y="46329"/>
                  </a:lnTo>
                  <a:lnTo>
                    <a:pt x="61556" y="45466"/>
                  </a:lnTo>
                  <a:close/>
                </a:path>
                <a:path w="127634" h="212725">
                  <a:moveTo>
                    <a:pt x="61722" y="54457"/>
                  </a:moveTo>
                  <a:lnTo>
                    <a:pt x="60693" y="54800"/>
                  </a:lnTo>
                  <a:lnTo>
                    <a:pt x="60337" y="55143"/>
                  </a:lnTo>
                  <a:lnTo>
                    <a:pt x="60337" y="55499"/>
                  </a:lnTo>
                  <a:lnTo>
                    <a:pt x="61074" y="56184"/>
                  </a:lnTo>
                  <a:lnTo>
                    <a:pt x="61722" y="54457"/>
                  </a:lnTo>
                  <a:close/>
                </a:path>
                <a:path w="127634" h="212725">
                  <a:moveTo>
                    <a:pt x="62268" y="104851"/>
                  </a:moveTo>
                  <a:lnTo>
                    <a:pt x="59664" y="104851"/>
                  </a:lnTo>
                  <a:lnTo>
                    <a:pt x="55156" y="104076"/>
                  </a:lnTo>
                  <a:lnTo>
                    <a:pt x="54470" y="103378"/>
                  </a:lnTo>
                  <a:lnTo>
                    <a:pt x="51790" y="105117"/>
                  </a:lnTo>
                  <a:lnTo>
                    <a:pt x="51714" y="105283"/>
                  </a:lnTo>
                  <a:lnTo>
                    <a:pt x="48933" y="112369"/>
                  </a:lnTo>
                  <a:lnTo>
                    <a:pt x="49618" y="112547"/>
                  </a:lnTo>
                  <a:lnTo>
                    <a:pt x="49974" y="112890"/>
                  </a:lnTo>
                  <a:lnTo>
                    <a:pt x="49949" y="113233"/>
                  </a:lnTo>
                  <a:lnTo>
                    <a:pt x="50050" y="113068"/>
                  </a:lnTo>
                  <a:lnTo>
                    <a:pt x="50165" y="112890"/>
                  </a:lnTo>
                  <a:lnTo>
                    <a:pt x="51892" y="110096"/>
                  </a:lnTo>
                  <a:lnTo>
                    <a:pt x="51219" y="108305"/>
                  </a:lnTo>
                  <a:lnTo>
                    <a:pt x="52743" y="105283"/>
                  </a:lnTo>
                  <a:lnTo>
                    <a:pt x="53619" y="105283"/>
                  </a:lnTo>
                  <a:lnTo>
                    <a:pt x="56019" y="105117"/>
                  </a:lnTo>
                  <a:lnTo>
                    <a:pt x="62268" y="104851"/>
                  </a:lnTo>
                  <a:close/>
                </a:path>
                <a:path w="127634" h="212725">
                  <a:moveTo>
                    <a:pt x="62763" y="182562"/>
                  </a:moveTo>
                  <a:lnTo>
                    <a:pt x="62242" y="182397"/>
                  </a:lnTo>
                  <a:lnTo>
                    <a:pt x="61722" y="182397"/>
                  </a:lnTo>
                  <a:lnTo>
                    <a:pt x="61556" y="181876"/>
                  </a:lnTo>
                  <a:lnTo>
                    <a:pt x="60858" y="181013"/>
                  </a:lnTo>
                  <a:lnTo>
                    <a:pt x="60337" y="180149"/>
                  </a:lnTo>
                  <a:lnTo>
                    <a:pt x="59309" y="179451"/>
                  </a:lnTo>
                  <a:lnTo>
                    <a:pt x="58267" y="179971"/>
                  </a:lnTo>
                  <a:lnTo>
                    <a:pt x="57404" y="179451"/>
                  </a:lnTo>
                  <a:lnTo>
                    <a:pt x="56362" y="179971"/>
                  </a:lnTo>
                  <a:lnTo>
                    <a:pt x="56362" y="180670"/>
                  </a:lnTo>
                  <a:lnTo>
                    <a:pt x="56019" y="181533"/>
                  </a:lnTo>
                  <a:lnTo>
                    <a:pt x="55854" y="182219"/>
                  </a:lnTo>
                  <a:lnTo>
                    <a:pt x="58102" y="181356"/>
                  </a:lnTo>
                  <a:lnTo>
                    <a:pt x="60337" y="183083"/>
                  </a:lnTo>
                  <a:lnTo>
                    <a:pt x="62763" y="182562"/>
                  </a:lnTo>
                  <a:close/>
                </a:path>
                <a:path w="127634" h="212725">
                  <a:moveTo>
                    <a:pt x="62941" y="71920"/>
                  </a:moveTo>
                  <a:lnTo>
                    <a:pt x="62420" y="71742"/>
                  </a:lnTo>
                  <a:lnTo>
                    <a:pt x="61722" y="71399"/>
                  </a:lnTo>
                  <a:lnTo>
                    <a:pt x="61214" y="71221"/>
                  </a:lnTo>
                  <a:lnTo>
                    <a:pt x="60515" y="72440"/>
                  </a:lnTo>
                  <a:lnTo>
                    <a:pt x="62941" y="73469"/>
                  </a:lnTo>
                  <a:lnTo>
                    <a:pt x="62941" y="71920"/>
                  </a:lnTo>
                  <a:close/>
                </a:path>
                <a:path w="127634" h="212725">
                  <a:moveTo>
                    <a:pt x="64668" y="140385"/>
                  </a:moveTo>
                  <a:lnTo>
                    <a:pt x="64147" y="137960"/>
                  </a:lnTo>
                  <a:lnTo>
                    <a:pt x="62763" y="135191"/>
                  </a:lnTo>
                  <a:lnTo>
                    <a:pt x="58966" y="136931"/>
                  </a:lnTo>
                  <a:lnTo>
                    <a:pt x="58788" y="137617"/>
                  </a:lnTo>
                  <a:lnTo>
                    <a:pt x="59474" y="139522"/>
                  </a:lnTo>
                  <a:lnTo>
                    <a:pt x="58445" y="141935"/>
                  </a:lnTo>
                  <a:lnTo>
                    <a:pt x="61722" y="141071"/>
                  </a:lnTo>
                  <a:lnTo>
                    <a:pt x="62077" y="139865"/>
                  </a:lnTo>
                  <a:lnTo>
                    <a:pt x="63804" y="139522"/>
                  </a:lnTo>
                  <a:lnTo>
                    <a:pt x="63804" y="140728"/>
                  </a:lnTo>
                  <a:lnTo>
                    <a:pt x="64668" y="140385"/>
                  </a:lnTo>
                  <a:close/>
                </a:path>
                <a:path w="127634" h="212725">
                  <a:moveTo>
                    <a:pt x="68300" y="92659"/>
                  </a:moveTo>
                  <a:lnTo>
                    <a:pt x="67437" y="92659"/>
                  </a:lnTo>
                  <a:lnTo>
                    <a:pt x="66738" y="93179"/>
                  </a:lnTo>
                  <a:lnTo>
                    <a:pt x="65874" y="94564"/>
                  </a:lnTo>
                  <a:lnTo>
                    <a:pt x="67081" y="94907"/>
                  </a:lnTo>
                  <a:lnTo>
                    <a:pt x="68300" y="94907"/>
                  </a:lnTo>
                  <a:lnTo>
                    <a:pt x="68300" y="93179"/>
                  </a:lnTo>
                  <a:lnTo>
                    <a:pt x="68300" y="92659"/>
                  </a:lnTo>
                  <a:close/>
                </a:path>
                <a:path w="127634" h="212725">
                  <a:moveTo>
                    <a:pt x="68465" y="204355"/>
                  </a:moveTo>
                  <a:lnTo>
                    <a:pt x="67779" y="203835"/>
                  </a:lnTo>
                  <a:lnTo>
                    <a:pt x="67081" y="203492"/>
                  </a:lnTo>
                  <a:lnTo>
                    <a:pt x="66573" y="203657"/>
                  </a:lnTo>
                  <a:lnTo>
                    <a:pt x="64833" y="204698"/>
                  </a:lnTo>
                  <a:lnTo>
                    <a:pt x="63461" y="206768"/>
                  </a:lnTo>
                  <a:lnTo>
                    <a:pt x="62077" y="208673"/>
                  </a:lnTo>
                  <a:lnTo>
                    <a:pt x="63804" y="208673"/>
                  </a:lnTo>
                  <a:lnTo>
                    <a:pt x="63804" y="210921"/>
                  </a:lnTo>
                  <a:lnTo>
                    <a:pt x="62242" y="211264"/>
                  </a:lnTo>
                  <a:lnTo>
                    <a:pt x="62941" y="211442"/>
                  </a:lnTo>
                  <a:lnTo>
                    <a:pt x="63461" y="212305"/>
                  </a:lnTo>
                  <a:lnTo>
                    <a:pt x="63969" y="212648"/>
                  </a:lnTo>
                  <a:lnTo>
                    <a:pt x="65011" y="210058"/>
                  </a:lnTo>
                  <a:lnTo>
                    <a:pt x="65532" y="206082"/>
                  </a:lnTo>
                  <a:lnTo>
                    <a:pt x="68465" y="204355"/>
                  </a:lnTo>
                  <a:close/>
                </a:path>
                <a:path w="127634" h="212725">
                  <a:moveTo>
                    <a:pt x="68643" y="167525"/>
                  </a:moveTo>
                  <a:lnTo>
                    <a:pt x="67945" y="167703"/>
                  </a:lnTo>
                  <a:lnTo>
                    <a:pt x="66916" y="167703"/>
                  </a:lnTo>
                  <a:lnTo>
                    <a:pt x="67437" y="169773"/>
                  </a:lnTo>
                  <a:lnTo>
                    <a:pt x="67779" y="171678"/>
                  </a:lnTo>
                  <a:lnTo>
                    <a:pt x="67602" y="172542"/>
                  </a:lnTo>
                  <a:lnTo>
                    <a:pt x="68122" y="170980"/>
                  </a:lnTo>
                  <a:lnTo>
                    <a:pt x="68300" y="169087"/>
                  </a:lnTo>
                  <a:lnTo>
                    <a:pt x="68643" y="167525"/>
                  </a:lnTo>
                  <a:close/>
                </a:path>
                <a:path w="127634" h="212725">
                  <a:moveTo>
                    <a:pt x="68643" y="128282"/>
                  </a:moveTo>
                  <a:lnTo>
                    <a:pt x="67602" y="127419"/>
                  </a:lnTo>
                  <a:lnTo>
                    <a:pt x="66916" y="127419"/>
                  </a:lnTo>
                  <a:lnTo>
                    <a:pt x="66395" y="127584"/>
                  </a:lnTo>
                  <a:lnTo>
                    <a:pt x="67259" y="127762"/>
                  </a:lnTo>
                  <a:lnTo>
                    <a:pt x="67945" y="128104"/>
                  </a:lnTo>
                  <a:lnTo>
                    <a:pt x="68643" y="128282"/>
                  </a:lnTo>
                  <a:close/>
                </a:path>
                <a:path w="127634" h="212725">
                  <a:moveTo>
                    <a:pt x="68821" y="59639"/>
                  </a:moveTo>
                  <a:lnTo>
                    <a:pt x="65532" y="59474"/>
                  </a:lnTo>
                  <a:lnTo>
                    <a:pt x="65608" y="58775"/>
                  </a:lnTo>
                  <a:lnTo>
                    <a:pt x="65709" y="57912"/>
                  </a:lnTo>
                  <a:lnTo>
                    <a:pt x="63461" y="57569"/>
                  </a:lnTo>
                  <a:lnTo>
                    <a:pt x="60693" y="57226"/>
                  </a:lnTo>
                  <a:lnTo>
                    <a:pt x="60756" y="57048"/>
                  </a:lnTo>
                  <a:lnTo>
                    <a:pt x="60883" y="56692"/>
                  </a:lnTo>
                  <a:lnTo>
                    <a:pt x="59994" y="57048"/>
                  </a:lnTo>
                  <a:lnTo>
                    <a:pt x="59944" y="57226"/>
                  </a:lnTo>
                  <a:lnTo>
                    <a:pt x="59842" y="57569"/>
                  </a:lnTo>
                  <a:lnTo>
                    <a:pt x="59740" y="57912"/>
                  </a:lnTo>
                  <a:lnTo>
                    <a:pt x="59474" y="58775"/>
                  </a:lnTo>
                  <a:lnTo>
                    <a:pt x="59563" y="59639"/>
                  </a:lnTo>
                  <a:lnTo>
                    <a:pt x="61036" y="59639"/>
                  </a:lnTo>
                  <a:lnTo>
                    <a:pt x="68821" y="59639"/>
                  </a:lnTo>
                  <a:close/>
                </a:path>
                <a:path w="127634" h="212725">
                  <a:moveTo>
                    <a:pt x="69329" y="152488"/>
                  </a:moveTo>
                  <a:lnTo>
                    <a:pt x="64147" y="142798"/>
                  </a:lnTo>
                  <a:lnTo>
                    <a:pt x="60515" y="148158"/>
                  </a:lnTo>
                  <a:lnTo>
                    <a:pt x="61036" y="149720"/>
                  </a:lnTo>
                  <a:lnTo>
                    <a:pt x="63284" y="148678"/>
                  </a:lnTo>
                  <a:lnTo>
                    <a:pt x="62941" y="150583"/>
                  </a:lnTo>
                  <a:lnTo>
                    <a:pt x="63284" y="150761"/>
                  </a:lnTo>
                  <a:lnTo>
                    <a:pt x="63284" y="151269"/>
                  </a:lnTo>
                  <a:lnTo>
                    <a:pt x="63461" y="151447"/>
                  </a:lnTo>
                  <a:lnTo>
                    <a:pt x="69329" y="152488"/>
                  </a:lnTo>
                  <a:close/>
                </a:path>
                <a:path w="127634" h="212725">
                  <a:moveTo>
                    <a:pt x="71932" y="129667"/>
                  </a:moveTo>
                  <a:lnTo>
                    <a:pt x="71069" y="129324"/>
                  </a:lnTo>
                  <a:lnTo>
                    <a:pt x="69850" y="129324"/>
                  </a:lnTo>
                  <a:lnTo>
                    <a:pt x="69164" y="128625"/>
                  </a:lnTo>
                  <a:lnTo>
                    <a:pt x="68986" y="128625"/>
                  </a:lnTo>
                  <a:lnTo>
                    <a:pt x="68986" y="128447"/>
                  </a:lnTo>
                  <a:lnTo>
                    <a:pt x="68821" y="128447"/>
                  </a:lnTo>
                  <a:lnTo>
                    <a:pt x="68643" y="128282"/>
                  </a:lnTo>
                  <a:lnTo>
                    <a:pt x="66916" y="128803"/>
                  </a:lnTo>
                  <a:lnTo>
                    <a:pt x="63627" y="129489"/>
                  </a:lnTo>
                  <a:lnTo>
                    <a:pt x="62763" y="131216"/>
                  </a:lnTo>
                  <a:lnTo>
                    <a:pt x="63627" y="131737"/>
                  </a:lnTo>
                  <a:lnTo>
                    <a:pt x="63106" y="133121"/>
                  </a:lnTo>
                  <a:lnTo>
                    <a:pt x="63627" y="133642"/>
                  </a:lnTo>
                  <a:lnTo>
                    <a:pt x="65189" y="130873"/>
                  </a:lnTo>
                  <a:lnTo>
                    <a:pt x="69507" y="131394"/>
                  </a:lnTo>
                  <a:lnTo>
                    <a:pt x="71932" y="129667"/>
                  </a:lnTo>
                  <a:close/>
                </a:path>
                <a:path w="127634" h="212725">
                  <a:moveTo>
                    <a:pt x="72009" y="79400"/>
                  </a:moveTo>
                  <a:lnTo>
                    <a:pt x="71882" y="75755"/>
                  </a:lnTo>
                  <a:lnTo>
                    <a:pt x="67081" y="73469"/>
                  </a:lnTo>
                  <a:lnTo>
                    <a:pt x="65011" y="74333"/>
                  </a:lnTo>
                  <a:lnTo>
                    <a:pt x="63284" y="75374"/>
                  </a:lnTo>
                  <a:lnTo>
                    <a:pt x="63969" y="76238"/>
                  </a:lnTo>
                  <a:lnTo>
                    <a:pt x="63106" y="76581"/>
                  </a:lnTo>
                  <a:lnTo>
                    <a:pt x="62077" y="77444"/>
                  </a:lnTo>
                  <a:lnTo>
                    <a:pt x="61214" y="77444"/>
                  </a:lnTo>
                  <a:lnTo>
                    <a:pt x="61899" y="80568"/>
                  </a:lnTo>
                  <a:lnTo>
                    <a:pt x="57061" y="79870"/>
                  </a:lnTo>
                  <a:lnTo>
                    <a:pt x="55499" y="81432"/>
                  </a:lnTo>
                  <a:lnTo>
                    <a:pt x="57226" y="83845"/>
                  </a:lnTo>
                  <a:lnTo>
                    <a:pt x="63106" y="81775"/>
                  </a:lnTo>
                  <a:lnTo>
                    <a:pt x="62585" y="85229"/>
                  </a:lnTo>
                  <a:lnTo>
                    <a:pt x="63969" y="85572"/>
                  </a:lnTo>
                  <a:lnTo>
                    <a:pt x="66573" y="86956"/>
                  </a:lnTo>
                  <a:lnTo>
                    <a:pt x="66052" y="88684"/>
                  </a:lnTo>
                  <a:lnTo>
                    <a:pt x="69418" y="83883"/>
                  </a:lnTo>
                  <a:lnTo>
                    <a:pt x="72009" y="79400"/>
                  </a:lnTo>
                  <a:close/>
                </a:path>
                <a:path w="127634" h="212725">
                  <a:moveTo>
                    <a:pt x="73825" y="61366"/>
                  </a:moveTo>
                  <a:lnTo>
                    <a:pt x="68503" y="61366"/>
                  </a:lnTo>
                  <a:lnTo>
                    <a:pt x="68630" y="60680"/>
                  </a:lnTo>
                  <a:lnTo>
                    <a:pt x="68681" y="60375"/>
                  </a:lnTo>
                  <a:lnTo>
                    <a:pt x="61087" y="60375"/>
                  </a:lnTo>
                  <a:lnTo>
                    <a:pt x="61112" y="60680"/>
                  </a:lnTo>
                  <a:lnTo>
                    <a:pt x="61214" y="61887"/>
                  </a:lnTo>
                  <a:lnTo>
                    <a:pt x="61379" y="64135"/>
                  </a:lnTo>
                  <a:lnTo>
                    <a:pt x="60337" y="67424"/>
                  </a:lnTo>
                  <a:lnTo>
                    <a:pt x="60515" y="67767"/>
                  </a:lnTo>
                  <a:lnTo>
                    <a:pt x="60858" y="68110"/>
                  </a:lnTo>
                  <a:lnTo>
                    <a:pt x="60858" y="68465"/>
                  </a:lnTo>
                  <a:lnTo>
                    <a:pt x="64833" y="66903"/>
                  </a:lnTo>
                  <a:lnTo>
                    <a:pt x="63106" y="61722"/>
                  </a:lnTo>
                  <a:lnTo>
                    <a:pt x="73825" y="61366"/>
                  </a:lnTo>
                  <a:close/>
                </a:path>
                <a:path w="127634" h="212725">
                  <a:moveTo>
                    <a:pt x="74688" y="44602"/>
                  </a:moveTo>
                  <a:lnTo>
                    <a:pt x="73660" y="44259"/>
                  </a:lnTo>
                  <a:lnTo>
                    <a:pt x="70027" y="43395"/>
                  </a:lnTo>
                  <a:lnTo>
                    <a:pt x="70027" y="44945"/>
                  </a:lnTo>
                  <a:lnTo>
                    <a:pt x="69507" y="46507"/>
                  </a:lnTo>
                  <a:lnTo>
                    <a:pt x="68300" y="47536"/>
                  </a:lnTo>
                  <a:lnTo>
                    <a:pt x="69329" y="47371"/>
                  </a:lnTo>
                  <a:lnTo>
                    <a:pt x="70370" y="47713"/>
                  </a:lnTo>
                  <a:lnTo>
                    <a:pt x="71412" y="47536"/>
                  </a:lnTo>
                  <a:lnTo>
                    <a:pt x="74688" y="44602"/>
                  </a:lnTo>
                  <a:close/>
                </a:path>
                <a:path w="127634" h="212725">
                  <a:moveTo>
                    <a:pt x="74866" y="145745"/>
                  </a:moveTo>
                  <a:lnTo>
                    <a:pt x="74002" y="145567"/>
                  </a:lnTo>
                  <a:lnTo>
                    <a:pt x="72097" y="144881"/>
                  </a:lnTo>
                  <a:lnTo>
                    <a:pt x="71577" y="145910"/>
                  </a:lnTo>
                  <a:lnTo>
                    <a:pt x="71234" y="146951"/>
                  </a:lnTo>
                  <a:lnTo>
                    <a:pt x="71932" y="146951"/>
                  </a:lnTo>
                  <a:lnTo>
                    <a:pt x="72618" y="146773"/>
                  </a:lnTo>
                  <a:lnTo>
                    <a:pt x="72961" y="145910"/>
                  </a:lnTo>
                  <a:lnTo>
                    <a:pt x="74180" y="145910"/>
                  </a:lnTo>
                  <a:lnTo>
                    <a:pt x="74866" y="145745"/>
                  </a:lnTo>
                  <a:close/>
                </a:path>
                <a:path w="127634" h="212725">
                  <a:moveTo>
                    <a:pt x="76593" y="130530"/>
                  </a:moveTo>
                  <a:lnTo>
                    <a:pt x="76428" y="130530"/>
                  </a:lnTo>
                  <a:lnTo>
                    <a:pt x="76593" y="130695"/>
                  </a:lnTo>
                  <a:lnTo>
                    <a:pt x="76593" y="130530"/>
                  </a:lnTo>
                  <a:close/>
                </a:path>
                <a:path w="127634" h="212725">
                  <a:moveTo>
                    <a:pt x="76936" y="181698"/>
                  </a:moveTo>
                  <a:lnTo>
                    <a:pt x="75907" y="180492"/>
                  </a:lnTo>
                  <a:lnTo>
                    <a:pt x="74180" y="181356"/>
                  </a:lnTo>
                  <a:lnTo>
                    <a:pt x="71755" y="181533"/>
                  </a:lnTo>
                  <a:lnTo>
                    <a:pt x="70370" y="180670"/>
                  </a:lnTo>
                  <a:lnTo>
                    <a:pt x="69507" y="179971"/>
                  </a:lnTo>
                  <a:lnTo>
                    <a:pt x="68986" y="179108"/>
                  </a:lnTo>
                  <a:lnTo>
                    <a:pt x="67945" y="178587"/>
                  </a:lnTo>
                  <a:lnTo>
                    <a:pt x="67437" y="178765"/>
                  </a:lnTo>
                  <a:lnTo>
                    <a:pt x="66916" y="179108"/>
                  </a:lnTo>
                  <a:lnTo>
                    <a:pt x="66217" y="179108"/>
                  </a:lnTo>
                  <a:lnTo>
                    <a:pt x="65189" y="179971"/>
                  </a:lnTo>
                  <a:lnTo>
                    <a:pt x="64668" y="182054"/>
                  </a:lnTo>
                  <a:lnTo>
                    <a:pt x="63461" y="182740"/>
                  </a:lnTo>
                  <a:lnTo>
                    <a:pt x="66738" y="184645"/>
                  </a:lnTo>
                  <a:lnTo>
                    <a:pt x="70891" y="181698"/>
                  </a:lnTo>
                  <a:lnTo>
                    <a:pt x="72961" y="184124"/>
                  </a:lnTo>
                  <a:lnTo>
                    <a:pt x="74180" y="183781"/>
                  </a:lnTo>
                  <a:lnTo>
                    <a:pt x="74866" y="184302"/>
                  </a:lnTo>
                  <a:lnTo>
                    <a:pt x="75730" y="184645"/>
                  </a:lnTo>
                  <a:lnTo>
                    <a:pt x="76593" y="183261"/>
                  </a:lnTo>
                  <a:lnTo>
                    <a:pt x="76936" y="181698"/>
                  </a:lnTo>
                  <a:close/>
                </a:path>
                <a:path w="127634" h="212725">
                  <a:moveTo>
                    <a:pt x="78308" y="162191"/>
                  </a:moveTo>
                  <a:lnTo>
                    <a:pt x="77114" y="162509"/>
                  </a:lnTo>
                  <a:lnTo>
                    <a:pt x="78041" y="163220"/>
                  </a:lnTo>
                  <a:lnTo>
                    <a:pt x="78308" y="162191"/>
                  </a:lnTo>
                  <a:close/>
                </a:path>
                <a:path w="127634" h="212725">
                  <a:moveTo>
                    <a:pt x="78320" y="19532"/>
                  </a:moveTo>
                  <a:lnTo>
                    <a:pt x="77800" y="19011"/>
                  </a:lnTo>
                  <a:lnTo>
                    <a:pt x="77635" y="18326"/>
                  </a:lnTo>
                  <a:lnTo>
                    <a:pt x="77292" y="19354"/>
                  </a:lnTo>
                  <a:lnTo>
                    <a:pt x="77457" y="20053"/>
                  </a:lnTo>
                  <a:lnTo>
                    <a:pt x="77978" y="20053"/>
                  </a:lnTo>
                  <a:lnTo>
                    <a:pt x="78320" y="19532"/>
                  </a:lnTo>
                  <a:close/>
                </a:path>
                <a:path w="127634" h="212725">
                  <a:moveTo>
                    <a:pt x="79222" y="109435"/>
                  </a:moveTo>
                  <a:lnTo>
                    <a:pt x="77609" y="109435"/>
                  </a:lnTo>
                  <a:lnTo>
                    <a:pt x="79032" y="109943"/>
                  </a:lnTo>
                  <a:lnTo>
                    <a:pt x="79222" y="109435"/>
                  </a:lnTo>
                  <a:close/>
                </a:path>
                <a:path w="127634" h="212725">
                  <a:moveTo>
                    <a:pt x="79768" y="110477"/>
                  </a:moveTo>
                  <a:lnTo>
                    <a:pt x="79654" y="110299"/>
                  </a:lnTo>
                  <a:lnTo>
                    <a:pt x="79540" y="110121"/>
                  </a:lnTo>
                  <a:lnTo>
                    <a:pt x="79032" y="109943"/>
                  </a:lnTo>
                  <a:lnTo>
                    <a:pt x="78968" y="110121"/>
                  </a:lnTo>
                  <a:lnTo>
                    <a:pt x="78905" y="110299"/>
                  </a:lnTo>
                  <a:lnTo>
                    <a:pt x="78841" y="110477"/>
                  </a:lnTo>
                  <a:lnTo>
                    <a:pt x="79768" y="110477"/>
                  </a:lnTo>
                  <a:close/>
                </a:path>
                <a:path w="127634" h="212725">
                  <a:moveTo>
                    <a:pt x="81368" y="151269"/>
                  </a:moveTo>
                  <a:lnTo>
                    <a:pt x="81267" y="150761"/>
                  </a:lnTo>
                  <a:lnTo>
                    <a:pt x="80924" y="150406"/>
                  </a:lnTo>
                  <a:lnTo>
                    <a:pt x="80568" y="150063"/>
                  </a:lnTo>
                  <a:lnTo>
                    <a:pt x="78841" y="150063"/>
                  </a:lnTo>
                  <a:lnTo>
                    <a:pt x="77635" y="150761"/>
                  </a:lnTo>
                  <a:lnTo>
                    <a:pt x="76428" y="151269"/>
                  </a:lnTo>
                  <a:lnTo>
                    <a:pt x="75044" y="151625"/>
                  </a:lnTo>
                  <a:lnTo>
                    <a:pt x="81229" y="151625"/>
                  </a:lnTo>
                  <a:lnTo>
                    <a:pt x="81368" y="151269"/>
                  </a:lnTo>
                  <a:close/>
                </a:path>
                <a:path w="127634" h="212725">
                  <a:moveTo>
                    <a:pt x="81432" y="152311"/>
                  </a:moveTo>
                  <a:lnTo>
                    <a:pt x="81089" y="151968"/>
                  </a:lnTo>
                  <a:lnTo>
                    <a:pt x="81165" y="151790"/>
                  </a:lnTo>
                  <a:lnTo>
                    <a:pt x="75730" y="151790"/>
                  </a:lnTo>
                  <a:lnTo>
                    <a:pt x="75628" y="152311"/>
                  </a:lnTo>
                  <a:lnTo>
                    <a:pt x="81432" y="152311"/>
                  </a:lnTo>
                  <a:close/>
                </a:path>
                <a:path w="127634" h="212725">
                  <a:moveTo>
                    <a:pt x="82130" y="152488"/>
                  </a:moveTo>
                  <a:lnTo>
                    <a:pt x="75590" y="152488"/>
                  </a:lnTo>
                  <a:lnTo>
                    <a:pt x="75552" y="152654"/>
                  </a:lnTo>
                  <a:lnTo>
                    <a:pt x="75730" y="153174"/>
                  </a:lnTo>
                  <a:lnTo>
                    <a:pt x="76073" y="153695"/>
                  </a:lnTo>
                  <a:lnTo>
                    <a:pt x="78498" y="154038"/>
                  </a:lnTo>
                  <a:lnTo>
                    <a:pt x="80225" y="153517"/>
                  </a:lnTo>
                  <a:lnTo>
                    <a:pt x="82130" y="152488"/>
                  </a:lnTo>
                  <a:close/>
                </a:path>
                <a:path w="127634" h="212725">
                  <a:moveTo>
                    <a:pt x="82296" y="161124"/>
                  </a:moveTo>
                  <a:lnTo>
                    <a:pt x="82130" y="159918"/>
                  </a:lnTo>
                  <a:lnTo>
                    <a:pt x="81610" y="158877"/>
                  </a:lnTo>
                  <a:lnTo>
                    <a:pt x="80568" y="158191"/>
                  </a:lnTo>
                  <a:lnTo>
                    <a:pt x="78498" y="161480"/>
                  </a:lnTo>
                  <a:lnTo>
                    <a:pt x="78308" y="162191"/>
                  </a:lnTo>
                  <a:lnTo>
                    <a:pt x="82296" y="161124"/>
                  </a:lnTo>
                  <a:close/>
                </a:path>
                <a:path w="127634" h="212725">
                  <a:moveTo>
                    <a:pt x="82473" y="107365"/>
                  </a:moveTo>
                  <a:lnTo>
                    <a:pt x="82384" y="107188"/>
                  </a:lnTo>
                  <a:lnTo>
                    <a:pt x="81610" y="105625"/>
                  </a:lnTo>
                  <a:lnTo>
                    <a:pt x="81559" y="105460"/>
                  </a:lnTo>
                  <a:lnTo>
                    <a:pt x="80835" y="103174"/>
                  </a:lnTo>
                  <a:lnTo>
                    <a:pt x="79184" y="102514"/>
                  </a:lnTo>
                  <a:lnTo>
                    <a:pt x="77114" y="101828"/>
                  </a:lnTo>
                  <a:lnTo>
                    <a:pt x="73317" y="101828"/>
                  </a:lnTo>
                  <a:lnTo>
                    <a:pt x="74218" y="100965"/>
                  </a:lnTo>
                  <a:lnTo>
                    <a:pt x="74574" y="100622"/>
                  </a:lnTo>
                  <a:lnTo>
                    <a:pt x="75298" y="99923"/>
                  </a:lnTo>
                  <a:lnTo>
                    <a:pt x="77114" y="98196"/>
                  </a:lnTo>
                  <a:lnTo>
                    <a:pt x="75209" y="97510"/>
                  </a:lnTo>
                  <a:lnTo>
                    <a:pt x="73660" y="99923"/>
                  </a:lnTo>
                  <a:lnTo>
                    <a:pt x="71234" y="99237"/>
                  </a:lnTo>
                  <a:lnTo>
                    <a:pt x="69507" y="96647"/>
                  </a:lnTo>
                  <a:lnTo>
                    <a:pt x="67945" y="98374"/>
                  </a:lnTo>
                  <a:lnTo>
                    <a:pt x="68300" y="100622"/>
                  </a:lnTo>
                  <a:lnTo>
                    <a:pt x="65011" y="100266"/>
                  </a:lnTo>
                  <a:lnTo>
                    <a:pt x="65125" y="100622"/>
                  </a:lnTo>
                  <a:lnTo>
                    <a:pt x="65239" y="100965"/>
                  </a:lnTo>
                  <a:lnTo>
                    <a:pt x="65354" y="101307"/>
                  </a:lnTo>
                  <a:lnTo>
                    <a:pt x="64490" y="102171"/>
                  </a:lnTo>
                  <a:lnTo>
                    <a:pt x="64376" y="102349"/>
                  </a:lnTo>
                  <a:lnTo>
                    <a:pt x="64262" y="102514"/>
                  </a:lnTo>
                  <a:lnTo>
                    <a:pt x="63919" y="103035"/>
                  </a:lnTo>
                  <a:lnTo>
                    <a:pt x="63906" y="103174"/>
                  </a:lnTo>
                  <a:lnTo>
                    <a:pt x="65874" y="102514"/>
                  </a:lnTo>
                  <a:lnTo>
                    <a:pt x="67602" y="103035"/>
                  </a:lnTo>
                  <a:lnTo>
                    <a:pt x="67551" y="103174"/>
                  </a:lnTo>
                  <a:lnTo>
                    <a:pt x="66738" y="105460"/>
                  </a:lnTo>
                  <a:lnTo>
                    <a:pt x="68326" y="102514"/>
                  </a:lnTo>
                  <a:lnTo>
                    <a:pt x="68414" y="102349"/>
                  </a:lnTo>
                  <a:lnTo>
                    <a:pt x="68503" y="102171"/>
                  </a:lnTo>
                  <a:lnTo>
                    <a:pt x="69164" y="100965"/>
                  </a:lnTo>
                  <a:lnTo>
                    <a:pt x="78498" y="105460"/>
                  </a:lnTo>
                  <a:lnTo>
                    <a:pt x="78371" y="105625"/>
                  </a:lnTo>
                  <a:lnTo>
                    <a:pt x="75857" y="109258"/>
                  </a:lnTo>
                  <a:lnTo>
                    <a:pt x="77114" y="109258"/>
                  </a:lnTo>
                  <a:lnTo>
                    <a:pt x="79286" y="109258"/>
                  </a:lnTo>
                  <a:lnTo>
                    <a:pt x="79349" y="109093"/>
                  </a:lnTo>
                  <a:lnTo>
                    <a:pt x="80048" y="107188"/>
                  </a:lnTo>
                  <a:lnTo>
                    <a:pt x="82296" y="108051"/>
                  </a:lnTo>
                  <a:lnTo>
                    <a:pt x="82296" y="107708"/>
                  </a:lnTo>
                  <a:lnTo>
                    <a:pt x="82473" y="107365"/>
                  </a:lnTo>
                  <a:close/>
                </a:path>
                <a:path w="127634" h="212725">
                  <a:moveTo>
                    <a:pt x="82575" y="100965"/>
                  </a:moveTo>
                  <a:lnTo>
                    <a:pt x="80568" y="102349"/>
                  </a:lnTo>
                  <a:lnTo>
                    <a:pt x="80632" y="102514"/>
                  </a:lnTo>
                  <a:lnTo>
                    <a:pt x="80784" y="103035"/>
                  </a:lnTo>
                  <a:lnTo>
                    <a:pt x="80949" y="103174"/>
                  </a:lnTo>
                  <a:lnTo>
                    <a:pt x="81051" y="103035"/>
                  </a:lnTo>
                  <a:lnTo>
                    <a:pt x="82410" y="101307"/>
                  </a:lnTo>
                  <a:lnTo>
                    <a:pt x="82575" y="100965"/>
                  </a:lnTo>
                  <a:close/>
                </a:path>
                <a:path w="127634" h="212725">
                  <a:moveTo>
                    <a:pt x="84721" y="71056"/>
                  </a:moveTo>
                  <a:lnTo>
                    <a:pt x="83515" y="70192"/>
                  </a:lnTo>
                  <a:lnTo>
                    <a:pt x="80403" y="70535"/>
                  </a:lnTo>
                  <a:lnTo>
                    <a:pt x="81610" y="68287"/>
                  </a:lnTo>
                  <a:lnTo>
                    <a:pt x="79883" y="68110"/>
                  </a:lnTo>
                  <a:lnTo>
                    <a:pt x="78498" y="66560"/>
                  </a:lnTo>
                  <a:lnTo>
                    <a:pt x="77114" y="68808"/>
                  </a:lnTo>
                  <a:lnTo>
                    <a:pt x="76593" y="71056"/>
                  </a:lnTo>
                  <a:lnTo>
                    <a:pt x="75044" y="72961"/>
                  </a:lnTo>
                  <a:lnTo>
                    <a:pt x="73660" y="73304"/>
                  </a:lnTo>
                  <a:lnTo>
                    <a:pt x="73660" y="73469"/>
                  </a:lnTo>
                  <a:lnTo>
                    <a:pt x="73825" y="73825"/>
                  </a:lnTo>
                  <a:lnTo>
                    <a:pt x="75552" y="73990"/>
                  </a:lnTo>
                  <a:lnTo>
                    <a:pt x="77292" y="73990"/>
                  </a:lnTo>
                  <a:lnTo>
                    <a:pt x="79184" y="74688"/>
                  </a:lnTo>
                  <a:lnTo>
                    <a:pt x="82473" y="76238"/>
                  </a:lnTo>
                  <a:lnTo>
                    <a:pt x="82651" y="72783"/>
                  </a:lnTo>
                  <a:lnTo>
                    <a:pt x="84721" y="71056"/>
                  </a:lnTo>
                  <a:close/>
                </a:path>
                <a:path w="127634" h="212725">
                  <a:moveTo>
                    <a:pt x="85585" y="169773"/>
                  </a:moveTo>
                  <a:lnTo>
                    <a:pt x="85064" y="168732"/>
                  </a:lnTo>
                  <a:lnTo>
                    <a:pt x="85001" y="168389"/>
                  </a:lnTo>
                  <a:lnTo>
                    <a:pt x="84899" y="166662"/>
                  </a:lnTo>
                  <a:lnTo>
                    <a:pt x="81432" y="165798"/>
                  </a:lnTo>
                  <a:lnTo>
                    <a:pt x="78041" y="163220"/>
                  </a:lnTo>
                  <a:lnTo>
                    <a:pt x="77635" y="164757"/>
                  </a:lnTo>
                  <a:lnTo>
                    <a:pt x="78371" y="167868"/>
                  </a:lnTo>
                  <a:lnTo>
                    <a:pt x="78320" y="169773"/>
                  </a:lnTo>
                  <a:lnTo>
                    <a:pt x="74180" y="174269"/>
                  </a:lnTo>
                  <a:lnTo>
                    <a:pt x="77635" y="174955"/>
                  </a:lnTo>
                  <a:lnTo>
                    <a:pt x="77978" y="176174"/>
                  </a:lnTo>
                  <a:lnTo>
                    <a:pt x="78320" y="176860"/>
                  </a:lnTo>
                  <a:lnTo>
                    <a:pt x="77800" y="178079"/>
                  </a:lnTo>
                  <a:lnTo>
                    <a:pt x="79540" y="176695"/>
                  </a:lnTo>
                  <a:lnTo>
                    <a:pt x="82651" y="172885"/>
                  </a:lnTo>
                  <a:lnTo>
                    <a:pt x="84543" y="174447"/>
                  </a:lnTo>
                  <a:lnTo>
                    <a:pt x="84582" y="174269"/>
                  </a:lnTo>
                  <a:lnTo>
                    <a:pt x="84810" y="172885"/>
                  </a:lnTo>
                  <a:lnTo>
                    <a:pt x="84899" y="172364"/>
                  </a:lnTo>
                  <a:lnTo>
                    <a:pt x="82994" y="170637"/>
                  </a:lnTo>
                  <a:lnTo>
                    <a:pt x="85585" y="169773"/>
                  </a:lnTo>
                  <a:close/>
                </a:path>
                <a:path w="127634" h="212725">
                  <a:moveTo>
                    <a:pt x="85585" y="111506"/>
                  </a:moveTo>
                  <a:lnTo>
                    <a:pt x="83858" y="111861"/>
                  </a:lnTo>
                  <a:lnTo>
                    <a:pt x="83858" y="113068"/>
                  </a:lnTo>
                  <a:lnTo>
                    <a:pt x="83680" y="114617"/>
                  </a:lnTo>
                  <a:lnTo>
                    <a:pt x="85407" y="114274"/>
                  </a:lnTo>
                  <a:lnTo>
                    <a:pt x="85242" y="113068"/>
                  </a:lnTo>
                  <a:lnTo>
                    <a:pt x="85585" y="111506"/>
                  </a:lnTo>
                  <a:close/>
                </a:path>
                <a:path w="127634" h="212725">
                  <a:moveTo>
                    <a:pt x="85585" y="47015"/>
                  </a:moveTo>
                  <a:lnTo>
                    <a:pt x="80924" y="49098"/>
                  </a:lnTo>
                  <a:lnTo>
                    <a:pt x="81788" y="50304"/>
                  </a:lnTo>
                  <a:lnTo>
                    <a:pt x="83515" y="51168"/>
                  </a:lnTo>
                  <a:lnTo>
                    <a:pt x="83680" y="52374"/>
                  </a:lnTo>
                  <a:lnTo>
                    <a:pt x="83515" y="49961"/>
                  </a:lnTo>
                  <a:lnTo>
                    <a:pt x="85585" y="47015"/>
                  </a:lnTo>
                  <a:close/>
                </a:path>
                <a:path w="127634" h="212725">
                  <a:moveTo>
                    <a:pt x="86791" y="110299"/>
                  </a:moveTo>
                  <a:lnTo>
                    <a:pt x="83515" y="109093"/>
                  </a:lnTo>
                  <a:lnTo>
                    <a:pt x="82829" y="109943"/>
                  </a:lnTo>
                  <a:lnTo>
                    <a:pt x="81953" y="110299"/>
                  </a:lnTo>
                  <a:lnTo>
                    <a:pt x="81610" y="110477"/>
                  </a:lnTo>
                  <a:lnTo>
                    <a:pt x="84010" y="110477"/>
                  </a:lnTo>
                  <a:lnTo>
                    <a:pt x="86791" y="110299"/>
                  </a:lnTo>
                  <a:close/>
                </a:path>
                <a:path w="127634" h="212725">
                  <a:moveTo>
                    <a:pt x="87312" y="160959"/>
                  </a:moveTo>
                  <a:lnTo>
                    <a:pt x="86791" y="160616"/>
                  </a:lnTo>
                  <a:lnTo>
                    <a:pt x="86448" y="160096"/>
                  </a:lnTo>
                  <a:lnTo>
                    <a:pt x="86106" y="159397"/>
                  </a:lnTo>
                  <a:lnTo>
                    <a:pt x="85928" y="159918"/>
                  </a:lnTo>
                  <a:lnTo>
                    <a:pt x="85928" y="160616"/>
                  </a:lnTo>
                  <a:lnTo>
                    <a:pt x="85763" y="161302"/>
                  </a:lnTo>
                  <a:lnTo>
                    <a:pt x="87312" y="160959"/>
                  </a:lnTo>
                  <a:close/>
                </a:path>
                <a:path w="127634" h="212725">
                  <a:moveTo>
                    <a:pt x="88696" y="5181"/>
                  </a:moveTo>
                  <a:lnTo>
                    <a:pt x="82994" y="7607"/>
                  </a:lnTo>
                  <a:lnTo>
                    <a:pt x="84721" y="10198"/>
                  </a:lnTo>
                  <a:lnTo>
                    <a:pt x="84899" y="9677"/>
                  </a:lnTo>
                  <a:lnTo>
                    <a:pt x="85242" y="9334"/>
                  </a:lnTo>
                  <a:lnTo>
                    <a:pt x="85242" y="8978"/>
                  </a:lnTo>
                  <a:lnTo>
                    <a:pt x="85064" y="8115"/>
                  </a:lnTo>
                  <a:lnTo>
                    <a:pt x="86106" y="7251"/>
                  </a:lnTo>
                  <a:lnTo>
                    <a:pt x="87147" y="7950"/>
                  </a:lnTo>
                  <a:lnTo>
                    <a:pt x="88696" y="5181"/>
                  </a:lnTo>
                  <a:close/>
                </a:path>
                <a:path w="127634" h="212725">
                  <a:moveTo>
                    <a:pt x="89738" y="150926"/>
                  </a:moveTo>
                  <a:lnTo>
                    <a:pt x="88696" y="149720"/>
                  </a:lnTo>
                  <a:lnTo>
                    <a:pt x="87655" y="147472"/>
                  </a:lnTo>
                  <a:lnTo>
                    <a:pt x="85763" y="148678"/>
                  </a:lnTo>
                  <a:lnTo>
                    <a:pt x="85064" y="149021"/>
                  </a:lnTo>
                  <a:lnTo>
                    <a:pt x="84543" y="149542"/>
                  </a:lnTo>
                  <a:lnTo>
                    <a:pt x="83858" y="150063"/>
                  </a:lnTo>
                  <a:lnTo>
                    <a:pt x="86626" y="149898"/>
                  </a:lnTo>
                  <a:lnTo>
                    <a:pt x="85928" y="153352"/>
                  </a:lnTo>
                  <a:lnTo>
                    <a:pt x="83680" y="152831"/>
                  </a:lnTo>
                  <a:lnTo>
                    <a:pt x="84721" y="153352"/>
                  </a:lnTo>
                  <a:lnTo>
                    <a:pt x="84721" y="154559"/>
                  </a:lnTo>
                  <a:lnTo>
                    <a:pt x="85585" y="155257"/>
                  </a:lnTo>
                  <a:lnTo>
                    <a:pt x="85928" y="153873"/>
                  </a:lnTo>
                  <a:lnTo>
                    <a:pt x="86791" y="153352"/>
                  </a:lnTo>
                  <a:lnTo>
                    <a:pt x="88176" y="153695"/>
                  </a:lnTo>
                  <a:lnTo>
                    <a:pt x="87833" y="153174"/>
                  </a:lnTo>
                  <a:lnTo>
                    <a:pt x="87655" y="152488"/>
                  </a:lnTo>
                  <a:lnTo>
                    <a:pt x="87147" y="151968"/>
                  </a:lnTo>
                  <a:lnTo>
                    <a:pt x="88011" y="151269"/>
                  </a:lnTo>
                  <a:lnTo>
                    <a:pt x="89738" y="150926"/>
                  </a:lnTo>
                  <a:close/>
                </a:path>
                <a:path w="127634" h="212725">
                  <a:moveTo>
                    <a:pt x="90424" y="104419"/>
                  </a:moveTo>
                  <a:lnTo>
                    <a:pt x="87528" y="104419"/>
                  </a:lnTo>
                  <a:lnTo>
                    <a:pt x="87655" y="104940"/>
                  </a:lnTo>
                  <a:lnTo>
                    <a:pt x="87744" y="106146"/>
                  </a:lnTo>
                  <a:lnTo>
                    <a:pt x="87795" y="106324"/>
                  </a:lnTo>
                  <a:lnTo>
                    <a:pt x="88531" y="106324"/>
                  </a:lnTo>
                  <a:lnTo>
                    <a:pt x="89560" y="105625"/>
                  </a:lnTo>
                  <a:lnTo>
                    <a:pt x="90424" y="104419"/>
                  </a:lnTo>
                  <a:close/>
                </a:path>
                <a:path w="127634" h="212725">
                  <a:moveTo>
                    <a:pt x="91465" y="153352"/>
                  </a:moveTo>
                  <a:lnTo>
                    <a:pt x="91287" y="152831"/>
                  </a:lnTo>
                  <a:lnTo>
                    <a:pt x="90944" y="153352"/>
                  </a:lnTo>
                  <a:lnTo>
                    <a:pt x="91465" y="153352"/>
                  </a:lnTo>
                  <a:close/>
                </a:path>
                <a:path w="127634" h="212725">
                  <a:moveTo>
                    <a:pt x="93014" y="28867"/>
                  </a:moveTo>
                  <a:lnTo>
                    <a:pt x="92506" y="28524"/>
                  </a:lnTo>
                  <a:lnTo>
                    <a:pt x="91808" y="28346"/>
                  </a:lnTo>
                  <a:lnTo>
                    <a:pt x="91122" y="28003"/>
                  </a:lnTo>
                  <a:lnTo>
                    <a:pt x="90944" y="28346"/>
                  </a:lnTo>
                  <a:lnTo>
                    <a:pt x="90944" y="28867"/>
                  </a:lnTo>
                  <a:lnTo>
                    <a:pt x="90766" y="29210"/>
                  </a:lnTo>
                  <a:lnTo>
                    <a:pt x="91465" y="28867"/>
                  </a:lnTo>
                  <a:lnTo>
                    <a:pt x="93014" y="28867"/>
                  </a:lnTo>
                  <a:close/>
                </a:path>
                <a:path w="127634" h="212725">
                  <a:moveTo>
                    <a:pt x="94462" y="128104"/>
                  </a:moveTo>
                  <a:lnTo>
                    <a:pt x="94056" y="127762"/>
                  </a:lnTo>
                  <a:lnTo>
                    <a:pt x="92036" y="128968"/>
                  </a:lnTo>
                  <a:lnTo>
                    <a:pt x="91859" y="128968"/>
                  </a:lnTo>
                  <a:lnTo>
                    <a:pt x="90766" y="128104"/>
                  </a:lnTo>
                  <a:lnTo>
                    <a:pt x="90652" y="127584"/>
                  </a:lnTo>
                  <a:lnTo>
                    <a:pt x="90538" y="127419"/>
                  </a:lnTo>
                  <a:lnTo>
                    <a:pt x="90424" y="127241"/>
                  </a:lnTo>
                  <a:lnTo>
                    <a:pt x="90335" y="127076"/>
                  </a:lnTo>
                  <a:lnTo>
                    <a:pt x="90258" y="126898"/>
                  </a:lnTo>
                  <a:lnTo>
                    <a:pt x="89039" y="127419"/>
                  </a:lnTo>
                  <a:lnTo>
                    <a:pt x="87655" y="126034"/>
                  </a:lnTo>
                  <a:lnTo>
                    <a:pt x="87312" y="125857"/>
                  </a:lnTo>
                  <a:lnTo>
                    <a:pt x="86626" y="125514"/>
                  </a:lnTo>
                  <a:lnTo>
                    <a:pt x="86448" y="125691"/>
                  </a:lnTo>
                  <a:lnTo>
                    <a:pt x="85928" y="125857"/>
                  </a:lnTo>
                  <a:lnTo>
                    <a:pt x="82473" y="125691"/>
                  </a:lnTo>
                  <a:lnTo>
                    <a:pt x="84543" y="123088"/>
                  </a:lnTo>
                  <a:lnTo>
                    <a:pt x="85928" y="122580"/>
                  </a:lnTo>
                  <a:lnTo>
                    <a:pt x="85877" y="121361"/>
                  </a:lnTo>
                  <a:lnTo>
                    <a:pt x="85763" y="118948"/>
                  </a:lnTo>
                  <a:lnTo>
                    <a:pt x="81267" y="125171"/>
                  </a:lnTo>
                  <a:lnTo>
                    <a:pt x="78320" y="125857"/>
                  </a:lnTo>
                  <a:lnTo>
                    <a:pt x="79019" y="126199"/>
                  </a:lnTo>
                  <a:lnTo>
                    <a:pt x="79883" y="126555"/>
                  </a:lnTo>
                  <a:lnTo>
                    <a:pt x="79997" y="127241"/>
                  </a:lnTo>
                  <a:lnTo>
                    <a:pt x="80048" y="127584"/>
                  </a:lnTo>
                  <a:lnTo>
                    <a:pt x="81953" y="127584"/>
                  </a:lnTo>
                  <a:lnTo>
                    <a:pt x="81876" y="127762"/>
                  </a:lnTo>
                  <a:lnTo>
                    <a:pt x="80924" y="129832"/>
                  </a:lnTo>
                  <a:lnTo>
                    <a:pt x="82816" y="130352"/>
                  </a:lnTo>
                  <a:lnTo>
                    <a:pt x="83680" y="129832"/>
                  </a:lnTo>
                  <a:lnTo>
                    <a:pt x="84543" y="130695"/>
                  </a:lnTo>
                  <a:lnTo>
                    <a:pt x="84467" y="130873"/>
                  </a:lnTo>
                  <a:lnTo>
                    <a:pt x="84378" y="131051"/>
                  </a:lnTo>
                  <a:lnTo>
                    <a:pt x="84201" y="131394"/>
                  </a:lnTo>
                  <a:lnTo>
                    <a:pt x="85928" y="132257"/>
                  </a:lnTo>
                  <a:lnTo>
                    <a:pt x="85928" y="132600"/>
                  </a:lnTo>
                  <a:lnTo>
                    <a:pt x="90601" y="129832"/>
                  </a:lnTo>
                  <a:lnTo>
                    <a:pt x="91922" y="129032"/>
                  </a:lnTo>
                  <a:lnTo>
                    <a:pt x="93370" y="130187"/>
                  </a:lnTo>
                  <a:lnTo>
                    <a:pt x="93459" y="130009"/>
                  </a:lnTo>
                  <a:lnTo>
                    <a:pt x="93560" y="129832"/>
                  </a:lnTo>
                  <a:lnTo>
                    <a:pt x="94322" y="128447"/>
                  </a:lnTo>
                  <a:lnTo>
                    <a:pt x="94462" y="128104"/>
                  </a:lnTo>
                  <a:close/>
                </a:path>
                <a:path w="127634" h="212725">
                  <a:moveTo>
                    <a:pt x="95631" y="93433"/>
                  </a:moveTo>
                  <a:lnTo>
                    <a:pt x="94208" y="93433"/>
                  </a:lnTo>
                  <a:lnTo>
                    <a:pt x="94094" y="93700"/>
                  </a:lnTo>
                  <a:lnTo>
                    <a:pt x="93535" y="94907"/>
                  </a:lnTo>
                  <a:lnTo>
                    <a:pt x="93713" y="95262"/>
                  </a:lnTo>
                  <a:lnTo>
                    <a:pt x="95262" y="95262"/>
                  </a:lnTo>
                  <a:lnTo>
                    <a:pt x="95338" y="94907"/>
                  </a:lnTo>
                  <a:lnTo>
                    <a:pt x="95631" y="93433"/>
                  </a:lnTo>
                  <a:close/>
                </a:path>
                <a:path w="127634" h="212725">
                  <a:moveTo>
                    <a:pt x="99504" y="154813"/>
                  </a:moveTo>
                  <a:lnTo>
                    <a:pt x="98729" y="155079"/>
                  </a:lnTo>
                  <a:lnTo>
                    <a:pt x="97167" y="155765"/>
                  </a:lnTo>
                  <a:lnTo>
                    <a:pt x="97510" y="155943"/>
                  </a:lnTo>
                  <a:lnTo>
                    <a:pt x="97510" y="156286"/>
                  </a:lnTo>
                  <a:lnTo>
                    <a:pt x="98209" y="156286"/>
                  </a:lnTo>
                  <a:lnTo>
                    <a:pt x="98729" y="156629"/>
                  </a:lnTo>
                  <a:lnTo>
                    <a:pt x="99072" y="156984"/>
                  </a:lnTo>
                  <a:lnTo>
                    <a:pt x="99110" y="156806"/>
                  </a:lnTo>
                  <a:lnTo>
                    <a:pt x="99212" y="156286"/>
                  </a:lnTo>
                  <a:lnTo>
                    <a:pt x="99314" y="155765"/>
                  </a:lnTo>
                  <a:lnTo>
                    <a:pt x="99415" y="155257"/>
                  </a:lnTo>
                  <a:lnTo>
                    <a:pt x="99504" y="154813"/>
                  </a:lnTo>
                  <a:close/>
                </a:path>
                <a:path w="127634" h="212725">
                  <a:moveTo>
                    <a:pt x="101320" y="97155"/>
                  </a:moveTo>
                  <a:lnTo>
                    <a:pt x="100622" y="96647"/>
                  </a:lnTo>
                  <a:lnTo>
                    <a:pt x="99415" y="96812"/>
                  </a:lnTo>
                  <a:lnTo>
                    <a:pt x="98552" y="96812"/>
                  </a:lnTo>
                  <a:lnTo>
                    <a:pt x="97866" y="97510"/>
                  </a:lnTo>
                  <a:lnTo>
                    <a:pt x="97688" y="97853"/>
                  </a:lnTo>
                  <a:lnTo>
                    <a:pt x="97866" y="98018"/>
                  </a:lnTo>
                  <a:lnTo>
                    <a:pt x="97866" y="98196"/>
                  </a:lnTo>
                  <a:lnTo>
                    <a:pt x="98031" y="98196"/>
                  </a:lnTo>
                  <a:lnTo>
                    <a:pt x="98894" y="97332"/>
                  </a:lnTo>
                  <a:lnTo>
                    <a:pt x="100279" y="98196"/>
                  </a:lnTo>
                  <a:lnTo>
                    <a:pt x="101320" y="97155"/>
                  </a:lnTo>
                  <a:close/>
                </a:path>
                <a:path w="127634" h="212725">
                  <a:moveTo>
                    <a:pt x="101549" y="154101"/>
                  </a:moveTo>
                  <a:lnTo>
                    <a:pt x="99936" y="152654"/>
                  </a:lnTo>
                  <a:lnTo>
                    <a:pt x="99504" y="154813"/>
                  </a:lnTo>
                  <a:lnTo>
                    <a:pt x="101549" y="154101"/>
                  </a:lnTo>
                  <a:close/>
                </a:path>
                <a:path w="127634" h="212725">
                  <a:moveTo>
                    <a:pt x="101904" y="16141"/>
                  </a:moveTo>
                  <a:lnTo>
                    <a:pt x="101815" y="15976"/>
                  </a:lnTo>
                  <a:lnTo>
                    <a:pt x="100799" y="14173"/>
                  </a:lnTo>
                  <a:lnTo>
                    <a:pt x="99072" y="13830"/>
                  </a:lnTo>
                  <a:lnTo>
                    <a:pt x="97345" y="17627"/>
                  </a:lnTo>
                  <a:lnTo>
                    <a:pt x="94754" y="16764"/>
                  </a:lnTo>
                  <a:lnTo>
                    <a:pt x="94780" y="18148"/>
                  </a:lnTo>
                  <a:lnTo>
                    <a:pt x="94919" y="19189"/>
                  </a:lnTo>
                  <a:lnTo>
                    <a:pt x="95961" y="19532"/>
                  </a:lnTo>
                  <a:lnTo>
                    <a:pt x="97345" y="19875"/>
                  </a:lnTo>
                  <a:lnTo>
                    <a:pt x="99758" y="21437"/>
                  </a:lnTo>
                  <a:lnTo>
                    <a:pt x="99682" y="19875"/>
                  </a:lnTo>
                  <a:lnTo>
                    <a:pt x="99593" y="18148"/>
                  </a:lnTo>
                  <a:lnTo>
                    <a:pt x="100761" y="17627"/>
                  </a:lnTo>
                  <a:lnTo>
                    <a:pt x="101142" y="17462"/>
                  </a:lnTo>
                  <a:lnTo>
                    <a:pt x="101244" y="17284"/>
                  </a:lnTo>
                  <a:lnTo>
                    <a:pt x="101904" y="16141"/>
                  </a:lnTo>
                  <a:close/>
                </a:path>
                <a:path w="127634" h="212725">
                  <a:moveTo>
                    <a:pt x="102006" y="104076"/>
                  </a:moveTo>
                  <a:lnTo>
                    <a:pt x="100799" y="103212"/>
                  </a:lnTo>
                  <a:lnTo>
                    <a:pt x="99758" y="102006"/>
                  </a:lnTo>
                  <a:lnTo>
                    <a:pt x="98640" y="101053"/>
                  </a:lnTo>
                  <a:lnTo>
                    <a:pt x="100279" y="99580"/>
                  </a:lnTo>
                  <a:lnTo>
                    <a:pt x="98552" y="99237"/>
                  </a:lnTo>
                  <a:lnTo>
                    <a:pt x="98031" y="98374"/>
                  </a:lnTo>
                  <a:lnTo>
                    <a:pt x="96304" y="99758"/>
                  </a:lnTo>
                  <a:lnTo>
                    <a:pt x="98209" y="100266"/>
                  </a:lnTo>
                  <a:lnTo>
                    <a:pt x="98488" y="100990"/>
                  </a:lnTo>
                  <a:lnTo>
                    <a:pt x="96481" y="101650"/>
                  </a:lnTo>
                  <a:lnTo>
                    <a:pt x="97167" y="104597"/>
                  </a:lnTo>
                  <a:lnTo>
                    <a:pt x="94754" y="104254"/>
                  </a:lnTo>
                  <a:lnTo>
                    <a:pt x="94754" y="104419"/>
                  </a:lnTo>
                  <a:lnTo>
                    <a:pt x="94919" y="104419"/>
                  </a:lnTo>
                  <a:lnTo>
                    <a:pt x="94919" y="104597"/>
                  </a:lnTo>
                  <a:lnTo>
                    <a:pt x="94576" y="105117"/>
                  </a:lnTo>
                  <a:lnTo>
                    <a:pt x="94234" y="105283"/>
                  </a:lnTo>
                  <a:lnTo>
                    <a:pt x="93713" y="105625"/>
                  </a:lnTo>
                  <a:lnTo>
                    <a:pt x="94399" y="106502"/>
                  </a:lnTo>
                  <a:lnTo>
                    <a:pt x="95262" y="107188"/>
                  </a:lnTo>
                  <a:lnTo>
                    <a:pt x="96481" y="107365"/>
                  </a:lnTo>
                  <a:lnTo>
                    <a:pt x="98209" y="105981"/>
                  </a:lnTo>
                  <a:lnTo>
                    <a:pt x="99936" y="104940"/>
                  </a:lnTo>
                  <a:lnTo>
                    <a:pt x="102006" y="104076"/>
                  </a:lnTo>
                  <a:close/>
                </a:path>
                <a:path w="127634" h="212725">
                  <a:moveTo>
                    <a:pt x="102844" y="15976"/>
                  </a:moveTo>
                  <a:lnTo>
                    <a:pt x="102362" y="15379"/>
                  </a:lnTo>
                  <a:lnTo>
                    <a:pt x="101904" y="16141"/>
                  </a:lnTo>
                  <a:lnTo>
                    <a:pt x="102362" y="16941"/>
                  </a:lnTo>
                  <a:lnTo>
                    <a:pt x="102438" y="16764"/>
                  </a:lnTo>
                  <a:lnTo>
                    <a:pt x="102844" y="15976"/>
                  </a:lnTo>
                  <a:close/>
                </a:path>
                <a:path w="127634" h="212725">
                  <a:moveTo>
                    <a:pt x="106337" y="171157"/>
                  </a:moveTo>
                  <a:lnTo>
                    <a:pt x="106070" y="170815"/>
                  </a:lnTo>
                  <a:lnTo>
                    <a:pt x="103733" y="167703"/>
                  </a:lnTo>
                  <a:lnTo>
                    <a:pt x="105981" y="167360"/>
                  </a:lnTo>
                  <a:lnTo>
                    <a:pt x="105117" y="166484"/>
                  </a:lnTo>
                  <a:lnTo>
                    <a:pt x="105359" y="165709"/>
                  </a:lnTo>
                  <a:lnTo>
                    <a:pt x="95961" y="166839"/>
                  </a:lnTo>
                  <a:lnTo>
                    <a:pt x="94056" y="168224"/>
                  </a:lnTo>
                  <a:lnTo>
                    <a:pt x="93370" y="168567"/>
                  </a:lnTo>
                  <a:lnTo>
                    <a:pt x="93192" y="169595"/>
                  </a:lnTo>
                  <a:lnTo>
                    <a:pt x="92506" y="169951"/>
                  </a:lnTo>
                  <a:lnTo>
                    <a:pt x="93370" y="171500"/>
                  </a:lnTo>
                  <a:lnTo>
                    <a:pt x="94056" y="173062"/>
                  </a:lnTo>
                  <a:lnTo>
                    <a:pt x="95262" y="174612"/>
                  </a:lnTo>
                  <a:lnTo>
                    <a:pt x="96304" y="174790"/>
                  </a:lnTo>
                  <a:lnTo>
                    <a:pt x="97345" y="174790"/>
                  </a:lnTo>
                  <a:lnTo>
                    <a:pt x="98374" y="174955"/>
                  </a:lnTo>
                  <a:lnTo>
                    <a:pt x="98475" y="174790"/>
                  </a:lnTo>
                  <a:lnTo>
                    <a:pt x="98577" y="174612"/>
                  </a:lnTo>
                  <a:lnTo>
                    <a:pt x="99593" y="172885"/>
                  </a:lnTo>
                  <a:lnTo>
                    <a:pt x="102184" y="170815"/>
                  </a:lnTo>
                  <a:lnTo>
                    <a:pt x="104432" y="171157"/>
                  </a:lnTo>
                  <a:lnTo>
                    <a:pt x="106337" y="171157"/>
                  </a:lnTo>
                  <a:close/>
                </a:path>
                <a:path w="127634" h="212725">
                  <a:moveTo>
                    <a:pt x="106857" y="14516"/>
                  </a:moveTo>
                  <a:lnTo>
                    <a:pt x="106680" y="14351"/>
                  </a:lnTo>
                  <a:lnTo>
                    <a:pt x="106502" y="14351"/>
                  </a:lnTo>
                  <a:lnTo>
                    <a:pt x="106502" y="14173"/>
                  </a:lnTo>
                  <a:lnTo>
                    <a:pt x="104432" y="12788"/>
                  </a:lnTo>
                  <a:lnTo>
                    <a:pt x="102844" y="15976"/>
                  </a:lnTo>
                  <a:lnTo>
                    <a:pt x="103911" y="17284"/>
                  </a:lnTo>
                  <a:lnTo>
                    <a:pt x="105473" y="17970"/>
                  </a:lnTo>
                  <a:lnTo>
                    <a:pt x="105397" y="17284"/>
                  </a:lnTo>
                  <a:lnTo>
                    <a:pt x="105270" y="16141"/>
                  </a:lnTo>
                  <a:lnTo>
                    <a:pt x="105194" y="15379"/>
                  </a:lnTo>
                  <a:lnTo>
                    <a:pt x="105117" y="14693"/>
                  </a:lnTo>
                  <a:lnTo>
                    <a:pt x="106857" y="14516"/>
                  </a:lnTo>
                  <a:close/>
                </a:path>
                <a:path w="127634" h="212725">
                  <a:moveTo>
                    <a:pt x="107416" y="157645"/>
                  </a:moveTo>
                  <a:lnTo>
                    <a:pt x="104622" y="155079"/>
                  </a:lnTo>
                  <a:lnTo>
                    <a:pt x="104406" y="154813"/>
                  </a:lnTo>
                  <a:lnTo>
                    <a:pt x="103568" y="152146"/>
                  </a:lnTo>
                  <a:lnTo>
                    <a:pt x="102704" y="153695"/>
                  </a:lnTo>
                  <a:lnTo>
                    <a:pt x="101549" y="154101"/>
                  </a:lnTo>
                  <a:lnTo>
                    <a:pt x="104609" y="156806"/>
                  </a:lnTo>
                  <a:lnTo>
                    <a:pt x="101663" y="159753"/>
                  </a:lnTo>
                  <a:lnTo>
                    <a:pt x="101320" y="160616"/>
                  </a:lnTo>
                  <a:lnTo>
                    <a:pt x="100622" y="161645"/>
                  </a:lnTo>
                  <a:lnTo>
                    <a:pt x="101663" y="162344"/>
                  </a:lnTo>
                  <a:lnTo>
                    <a:pt x="104914" y="165277"/>
                  </a:lnTo>
                  <a:lnTo>
                    <a:pt x="105384" y="165620"/>
                  </a:lnTo>
                  <a:lnTo>
                    <a:pt x="106502" y="165277"/>
                  </a:lnTo>
                  <a:lnTo>
                    <a:pt x="104952" y="164757"/>
                  </a:lnTo>
                  <a:lnTo>
                    <a:pt x="106159" y="162687"/>
                  </a:lnTo>
                  <a:lnTo>
                    <a:pt x="106984" y="161988"/>
                  </a:lnTo>
                  <a:lnTo>
                    <a:pt x="107200" y="161823"/>
                  </a:lnTo>
                  <a:lnTo>
                    <a:pt x="103390" y="161988"/>
                  </a:lnTo>
                  <a:lnTo>
                    <a:pt x="107416" y="157645"/>
                  </a:lnTo>
                  <a:close/>
                </a:path>
                <a:path w="127634" h="212725">
                  <a:moveTo>
                    <a:pt x="109804" y="157645"/>
                  </a:moveTo>
                  <a:lnTo>
                    <a:pt x="109740" y="156806"/>
                  </a:lnTo>
                  <a:lnTo>
                    <a:pt x="109613" y="155257"/>
                  </a:lnTo>
                  <a:lnTo>
                    <a:pt x="107416" y="157645"/>
                  </a:lnTo>
                  <a:lnTo>
                    <a:pt x="108585" y="158711"/>
                  </a:lnTo>
                  <a:lnTo>
                    <a:pt x="109194" y="158191"/>
                  </a:lnTo>
                  <a:lnTo>
                    <a:pt x="109804" y="157645"/>
                  </a:lnTo>
                  <a:close/>
                </a:path>
                <a:path w="127634" h="212725">
                  <a:moveTo>
                    <a:pt x="112217" y="101828"/>
                  </a:moveTo>
                  <a:lnTo>
                    <a:pt x="110832" y="101485"/>
                  </a:lnTo>
                  <a:lnTo>
                    <a:pt x="109448" y="100787"/>
                  </a:lnTo>
                  <a:lnTo>
                    <a:pt x="108585" y="99758"/>
                  </a:lnTo>
                  <a:lnTo>
                    <a:pt x="106159" y="103555"/>
                  </a:lnTo>
                  <a:lnTo>
                    <a:pt x="107365" y="103378"/>
                  </a:lnTo>
                  <a:lnTo>
                    <a:pt x="111696" y="102870"/>
                  </a:lnTo>
                  <a:lnTo>
                    <a:pt x="111861" y="102870"/>
                  </a:lnTo>
                  <a:lnTo>
                    <a:pt x="112217" y="101828"/>
                  </a:lnTo>
                  <a:close/>
                </a:path>
                <a:path w="127634" h="212725">
                  <a:moveTo>
                    <a:pt x="112382" y="144881"/>
                  </a:moveTo>
                  <a:lnTo>
                    <a:pt x="110832" y="144881"/>
                  </a:lnTo>
                  <a:lnTo>
                    <a:pt x="107721" y="145402"/>
                  </a:lnTo>
                  <a:lnTo>
                    <a:pt x="110655" y="146773"/>
                  </a:lnTo>
                  <a:lnTo>
                    <a:pt x="110998" y="146431"/>
                  </a:lnTo>
                  <a:lnTo>
                    <a:pt x="111861" y="145402"/>
                  </a:lnTo>
                  <a:lnTo>
                    <a:pt x="112382" y="144881"/>
                  </a:lnTo>
                  <a:close/>
                </a:path>
                <a:path w="127634" h="212725">
                  <a:moveTo>
                    <a:pt x="113957" y="157645"/>
                  </a:moveTo>
                  <a:lnTo>
                    <a:pt x="113728" y="157645"/>
                  </a:lnTo>
                  <a:lnTo>
                    <a:pt x="111861" y="155943"/>
                  </a:lnTo>
                  <a:lnTo>
                    <a:pt x="109855" y="157645"/>
                  </a:lnTo>
                  <a:lnTo>
                    <a:pt x="109969" y="159753"/>
                  </a:lnTo>
                  <a:lnTo>
                    <a:pt x="110832" y="158191"/>
                  </a:lnTo>
                  <a:lnTo>
                    <a:pt x="113957" y="157645"/>
                  </a:lnTo>
                  <a:close/>
                </a:path>
                <a:path w="127634" h="212725">
                  <a:moveTo>
                    <a:pt x="117398" y="104254"/>
                  </a:moveTo>
                  <a:lnTo>
                    <a:pt x="116192" y="103555"/>
                  </a:lnTo>
                  <a:lnTo>
                    <a:pt x="115150" y="102692"/>
                  </a:lnTo>
                  <a:lnTo>
                    <a:pt x="115150" y="102006"/>
                  </a:lnTo>
                  <a:lnTo>
                    <a:pt x="112725" y="104076"/>
                  </a:lnTo>
                  <a:lnTo>
                    <a:pt x="115150" y="105117"/>
                  </a:lnTo>
                  <a:lnTo>
                    <a:pt x="117398" y="104254"/>
                  </a:lnTo>
                  <a:close/>
                </a:path>
                <a:path w="127634" h="212725">
                  <a:moveTo>
                    <a:pt x="117741" y="147129"/>
                  </a:moveTo>
                  <a:lnTo>
                    <a:pt x="114630" y="149720"/>
                  </a:lnTo>
                  <a:lnTo>
                    <a:pt x="116535" y="150876"/>
                  </a:lnTo>
                  <a:lnTo>
                    <a:pt x="116624" y="150583"/>
                  </a:lnTo>
                  <a:lnTo>
                    <a:pt x="117741" y="147129"/>
                  </a:lnTo>
                  <a:close/>
                </a:path>
                <a:path w="127634" h="212725">
                  <a:moveTo>
                    <a:pt x="118440" y="129832"/>
                  </a:moveTo>
                  <a:lnTo>
                    <a:pt x="114630" y="127076"/>
                  </a:lnTo>
                  <a:lnTo>
                    <a:pt x="114973" y="126720"/>
                  </a:lnTo>
                  <a:lnTo>
                    <a:pt x="114973" y="126199"/>
                  </a:lnTo>
                  <a:lnTo>
                    <a:pt x="114465" y="126720"/>
                  </a:lnTo>
                  <a:lnTo>
                    <a:pt x="113588" y="127076"/>
                  </a:lnTo>
                  <a:lnTo>
                    <a:pt x="112560" y="127241"/>
                  </a:lnTo>
                  <a:lnTo>
                    <a:pt x="112458" y="127419"/>
                  </a:lnTo>
                  <a:lnTo>
                    <a:pt x="112356" y="127584"/>
                  </a:lnTo>
                  <a:lnTo>
                    <a:pt x="112255" y="127762"/>
                  </a:lnTo>
                  <a:lnTo>
                    <a:pt x="111861" y="128447"/>
                  </a:lnTo>
                  <a:lnTo>
                    <a:pt x="110832" y="131051"/>
                  </a:lnTo>
                  <a:lnTo>
                    <a:pt x="109270" y="130009"/>
                  </a:lnTo>
                  <a:lnTo>
                    <a:pt x="109194" y="130352"/>
                  </a:lnTo>
                  <a:lnTo>
                    <a:pt x="109067" y="130873"/>
                  </a:lnTo>
                  <a:lnTo>
                    <a:pt x="108953" y="131394"/>
                  </a:lnTo>
                  <a:lnTo>
                    <a:pt x="108661" y="132600"/>
                  </a:lnTo>
                  <a:lnTo>
                    <a:pt x="108051" y="132600"/>
                  </a:lnTo>
                  <a:lnTo>
                    <a:pt x="104609" y="130352"/>
                  </a:lnTo>
                  <a:lnTo>
                    <a:pt x="105816" y="128803"/>
                  </a:lnTo>
                  <a:lnTo>
                    <a:pt x="107543" y="128803"/>
                  </a:lnTo>
                  <a:lnTo>
                    <a:pt x="108407" y="128968"/>
                  </a:lnTo>
                  <a:lnTo>
                    <a:pt x="108458" y="128803"/>
                  </a:lnTo>
                  <a:lnTo>
                    <a:pt x="108572" y="128447"/>
                  </a:lnTo>
                  <a:lnTo>
                    <a:pt x="108686" y="128104"/>
                  </a:lnTo>
                  <a:lnTo>
                    <a:pt x="108788" y="127762"/>
                  </a:lnTo>
                  <a:lnTo>
                    <a:pt x="108839" y="127584"/>
                  </a:lnTo>
                  <a:lnTo>
                    <a:pt x="108953" y="127241"/>
                  </a:lnTo>
                  <a:lnTo>
                    <a:pt x="109067" y="126898"/>
                  </a:lnTo>
                  <a:lnTo>
                    <a:pt x="109169" y="126555"/>
                  </a:lnTo>
                  <a:lnTo>
                    <a:pt x="109283" y="126199"/>
                  </a:lnTo>
                  <a:lnTo>
                    <a:pt x="109385" y="125857"/>
                  </a:lnTo>
                  <a:lnTo>
                    <a:pt x="109499" y="125514"/>
                  </a:lnTo>
                  <a:lnTo>
                    <a:pt x="109613" y="125171"/>
                  </a:lnTo>
                  <a:lnTo>
                    <a:pt x="109664" y="124993"/>
                  </a:lnTo>
                  <a:lnTo>
                    <a:pt x="110261" y="123088"/>
                  </a:lnTo>
                  <a:lnTo>
                    <a:pt x="110324" y="122580"/>
                  </a:lnTo>
                  <a:lnTo>
                    <a:pt x="106159" y="127241"/>
                  </a:lnTo>
                  <a:lnTo>
                    <a:pt x="103390" y="125691"/>
                  </a:lnTo>
                  <a:lnTo>
                    <a:pt x="103441" y="124993"/>
                  </a:lnTo>
                  <a:lnTo>
                    <a:pt x="103568" y="123088"/>
                  </a:lnTo>
                  <a:lnTo>
                    <a:pt x="105981" y="122580"/>
                  </a:lnTo>
                  <a:lnTo>
                    <a:pt x="107721" y="123444"/>
                  </a:lnTo>
                  <a:lnTo>
                    <a:pt x="107797" y="123088"/>
                  </a:lnTo>
                  <a:lnTo>
                    <a:pt x="107911" y="122580"/>
                  </a:lnTo>
                  <a:lnTo>
                    <a:pt x="107950" y="122402"/>
                  </a:lnTo>
                  <a:lnTo>
                    <a:pt x="108064" y="121881"/>
                  </a:lnTo>
                  <a:lnTo>
                    <a:pt x="109448" y="121361"/>
                  </a:lnTo>
                  <a:lnTo>
                    <a:pt x="110655" y="120840"/>
                  </a:lnTo>
                  <a:lnTo>
                    <a:pt x="110540" y="120154"/>
                  </a:lnTo>
                  <a:lnTo>
                    <a:pt x="110477" y="119811"/>
                  </a:lnTo>
                  <a:lnTo>
                    <a:pt x="113245" y="118084"/>
                  </a:lnTo>
                  <a:lnTo>
                    <a:pt x="113944" y="117563"/>
                  </a:lnTo>
                  <a:lnTo>
                    <a:pt x="113842" y="116700"/>
                  </a:lnTo>
                  <a:lnTo>
                    <a:pt x="113766" y="116014"/>
                  </a:lnTo>
                  <a:lnTo>
                    <a:pt x="116014" y="116179"/>
                  </a:lnTo>
                  <a:lnTo>
                    <a:pt x="116713" y="115316"/>
                  </a:lnTo>
                  <a:lnTo>
                    <a:pt x="115671" y="115836"/>
                  </a:lnTo>
                  <a:lnTo>
                    <a:pt x="113766" y="115963"/>
                  </a:lnTo>
                  <a:lnTo>
                    <a:pt x="113284" y="115963"/>
                  </a:lnTo>
                  <a:lnTo>
                    <a:pt x="113322" y="115658"/>
                  </a:lnTo>
                  <a:lnTo>
                    <a:pt x="113423" y="115138"/>
                  </a:lnTo>
                  <a:lnTo>
                    <a:pt x="113563" y="114452"/>
                  </a:lnTo>
                  <a:lnTo>
                    <a:pt x="113588" y="114274"/>
                  </a:lnTo>
                  <a:lnTo>
                    <a:pt x="113423" y="114274"/>
                  </a:lnTo>
                  <a:lnTo>
                    <a:pt x="113220" y="113931"/>
                  </a:lnTo>
                  <a:lnTo>
                    <a:pt x="112725" y="113068"/>
                  </a:lnTo>
                  <a:lnTo>
                    <a:pt x="110134" y="113931"/>
                  </a:lnTo>
                  <a:lnTo>
                    <a:pt x="110197" y="113588"/>
                  </a:lnTo>
                  <a:lnTo>
                    <a:pt x="110324" y="112890"/>
                  </a:lnTo>
                  <a:lnTo>
                    <a:pt x="110451" y="112204"/>
                  </a:lnTo>
                  <a:lnTo>
                    <a:pt x="110477" y="112026"/>
                  </a:lnTo>
                  <a:lnTo>
                    <a:pt x="107200" y="114452"/>
                  </a:lnTo>
                  <a:lnTo>
                    <a:pt x="107226" y="114274"/>
                  </a:lnTo>
                  <a:lnTo>
                    <a:pt x="107327" y="113588"/>
                  </a:lnTo>
                  <a:lnTo>
                    <a:pt x="107429" y="112890"/>
                  </a:lnTo>
                  <a:lnTo>
                    <a:pt x="107530" y="112204"/>
                  </a:lnTo>
                  <a:lnTo>
                    <a:pt x="107607" y="111683"/>
                  </a:lnTo>
                  <a:lnTo>
                    <a:pt x="107708" y="110985"/>
                  </a:lnTo>
                  <a:lnTo>
                    <a:pt x="107886" y="109778"/>
                  </a:lnTo>
                  <a:lnTo>
                    <a:pt x="106159" y="109435"/>
                  </a:lnTo>
                  <a:lnTo>
                    <a:pt x="106083" y="109778"/>
                  </a:lnTo>
                  <a:lnTo>
                    <a:pt x="105816" y="110985"/>
                  </a:lnTo>
                  <a:lnTo>
                    <a:pt x="104432" y="112204"/>
                  </a:lnTo>
                  <a:lnTo>
                    <a:pt x="102527" y="111683"/>
                  </a:lnTo>
                  <a:lnTo>
                    <a:pt x="102184" y="111861"/>
                  </a:lnTo>
                  <a:lnTo>
                    <a:pt x="102095" y="112026"/>
                  </a:lnTo>
                  <a:lnTo>
                    <a:pt x="102006" y="112204"/>
                  </a:lnTo>
                  <a:lnTo>
                    <a:pt x="101663" y="112204"/>
                  </a:lnTo>
                  <a:lnTo>
                    <a:pt x="104089" y="112890"/>
                  </a:lnTo>
                  <a:lnTo>
                    <a:pt x="104127" y="113068"/>
                  </a:lnTo>
                  <a:lnTo>
                    <a:pt x="104241" y="113588"/>
                  </a:lnTo>
                  <a:lnTo>
                    <a:pt x="104330" y="113931"/>
                  </a:lnTo>
                  <a:lnTo>
                    <a:pt x="104444" y="114452"/>
                  </a:lnTo>
                  <a:lnTo>
                    <a:pt x="104609" y="115138"/>
                  </a:lnTo>
                  <a:lnTo>
                    <a:pt x="102527" y="116700"/>
                  </a:lnTo>
                  <a:lnTo>
                    <a:pt x="108229" y="115658"/>
                  </a:lnTo>
                  <a:lnTo>
                    <a:pt x="108115" y="115836"/>
                  </a:lnTo>
                  <a:lnTo>
                    <a:pt x="108026" y="115963"/>
                  </a:lnTo>
                  <a:lnTo>
                    <a:pt x="101841" y="124993"/>
                  </a:lnTo>
                  <a:lnTo>
                    <a:pt x="99593" y="120154"/>
                  </a:lnTo>
                  <a:lnTo>
                    <a:pt x="99072" y="119811"/>
                  </a:lnTo>
                  <a:lnTo>
                    <a:pt x="98894" y="119634"/>
                  </a:lnTo>
                  <a:lnTo>
                    <a:pt x="98729" y="119468"/>
                  </a:lnTo>
                  <a:lnTo>
                    <a:pt x="98552" y="119468"/>
                  </a:lnTo>
                  <a:lnTo>
                    <a:pt x="98374" y="119634"/>
                  </a:lnTo>
                  <a:lnTo>
                    <a:pt x="94399" y="118948"/>
                  </a:lnTo>
                  <a:lnTo>
                    <a:pt x="93586" y="116179"/>
                  </a:lnTo>
                  <a:lnTo>
                    <a:pt x="93599" y="115963"/>
                  </a:lnTo>
                  <a:lnTo>
                    <a:pt x="97510" y="113588"/>
                  </a:lnTo>
                  <a:lnTo>
                    <a:pt x="96735" y="112890"/>
                  </a:lnTo>
                  <a:lnTo>
                    <a:pt x="95961" y="112204"/>
                  </a:lnTo>
                  <a:lnTo>
                    <a:pt x="93535" y="112890"/>
                  </a:lnTo>
                  <a:lnTo>
                    <a:pt x="91986" y="112026"/>
                  </a:lnTo>
                  <a:lnTo>
                    <a:pt x="84899" y="117221"/>
                  </a:lnTo>
                  <a:lnTo>
                    <a:pt x="95262" y="119291"/>
                  </a:lnTo>
                  <a:lnTo>
                    <a:pt x="95148" y="120154"/>
                  </a:lnTo>
                  <a:lnTo>
                    <a:pt x="95046" y="120840"/>
                  </a:lnTo>
                  <a:lnTo>
                    <a:pt x="94970" y="121361"/>
                  </a:lnTo>
                  <a:lnTo>
                    <a:pt x="94894" y="121881"/>
                  </a:lnTo>
                  <a:lnTo>
                    <a:pt x="94792" y="122580"/>
                  </a:lnTo>
                  <a:lnTo>
                    <a:pt x="94754" y="122923"/>
                  </a:lnTo>
                  <a:lnTo>
                    <a:pt x="96824" y="123964"/>
                  </a:lnTo>
                  <a:lnTo>
                    <a:pt x="94513" y="128104"/>
                  </a:lnTo>
                  <a:lnTo>
                    <a:pt x="94869" y="128447"/>
                  </a:lnTo>
                  <a:lnTo>
                    <a:pt x="97688" y="130873"/>
                  </a:lnTo>
                  <a:lnTo>
                    <a:pt x="101320" y="128104"/>
                  </a:lnTo>
                  <a:lnTo>
                    <a:pt x="104254" y="133807"/>
                  </a:lnTo>
                  <a:lnTo>
                    <a:pt x="100114" y="135890"/>
                  </a:lnTo>
                  <a:lnTo>
                    <a:pt x="100457" y="136410"/>
                  </a:lnTo>
                  <a:lnTo>
                    <a:pt x="100114" y="136753"/>
                  </a:lnTo>
                  <a:lnTo>
                    <a:pt x="99250" y="137439"/>
                  </a:lnTo>
                  <a:lnTo>
                    <a:pt x="99288" y="137617"/>
                  </a:lnTo>
                  <a:lnTo>
                    <a:pt x="99402" y="138137"/>
                  </a:lnTo>
                  <a:lnTo>
                    <a:pt x="99441" y="138303"/>
                  </a:lnTo>
                  <a:lnTo>
                    <a:pt x="99568" y="138823"/>
                  </a:lnTo>
                  <a:lnTo>
                    <a:pt x="99644" y="139166"/>
                  </a:lnTo>
                  <a:lnTo>
                    <a:pt x="99758" y="139687"/>
                  </a:lnTo>
                  <a:lnTo>
                    <a:pt x="97866" y="142798"/>
                  </a:lnTo>
                  <a:lnTo>
                    <a:pt x="95262" y="142976"/>
                  </a:lnTo>
                  <a:lnTo>
                    <a:pt x="95148" y="142798"/>
                  </a:lnTo>
                  <a:lnTo>
                    <a:pt x="94576" y="141935"/>
                  </a:lnTo>
                  <a:lnTo>
                    <a:pt x="91986" y="145046"/>
                  </a:lnTo>
                  <a:lnTo>
                    <a:pt x="88112" y="139992"/>
                  </a:lnTo>
                  <a:lnTo>
                    <a:pt x="88176" y="139865"/>
                  </a:lnTo>
                  <a:lnTo>
                    <a:pt x="88353" y="139687"/>
                  </a:lnTo>
                  <a:lnTo>
                    <a:pt x="88176" y="139522"/>
                  </a:lnTo>
                  <a:lnTo>
                    <a:pt x="88011" y="139522"/>
                  </a:lnTo>
                  <a:lnTo>
                    <a:pt x="87757" y="139522"/>
                  </a:lnTo>
                  <a:lnTo>
                    <a:pt x="87490" y="139166"/>
                  </a:lnTo>
                  <a:lnTo>
                    <a:pt x="85407" y="143497"/>
                  </a:lnTo>
                  <a:lnTo>
                    <a:pt x="86677" y="146583"/>
                  </a:lnTo>
                  <a:lnTo>
                    <a:pt x="90258" y="145745"/>
                  </a:lnTo>
                  <a:lnTo>
                    <a:pt x="92113" y="145046"/>
                  </a:lnTo>
                  <a:lnTo>
                    <a:pt x="94589" y="144132"/>
                  </a:lnTo>
                  <a:lnTo>
                    <a:pt x="98209" y="144881"/>
                  </a:lnTo>
                  <a:lnTo>
                    <a:pt x="99250" y="144018"/>
                  </a:lnTo>
                  <a:lnTo>
                    <a:pt x="99250" y="142976"/>
                  </a:lnTo>
                  <a:lnTo>
                    <a:pt x="99250" y="142455"/>
                  </a:lnTo>
                  <a:lnTo>
                    <a:pt x="100799" y="142113"/>
                  </a:lnTo>
                  <a:lnTo>
                    <a:pt x="100825" y="141935"/>
                  </a:lnTo>
                  <a:lnTo>
                    <a:pt x="101498" y="137617"/>
                  </a:lnTo>
                  <a:lnTo>
                    <a:pt x="104952" y="140728"/>
                  </a:lnTo>
                  <a:lnTo>
                    <a:pt x="107022" y="139001"/>
                  </a:lnTo>
                  <a:lnTo>
                    <a:pt x="106502" y="138823"/>
                  </a:lnTo>
                  <a:lnTo>
                    <a:pt x="106159" y="138303"/>
                  </a:lnTo>
                  <a:lnTo>
                    <a:pt x="106235" y="138137"/>
                  </a:lnTo>
                  <a:lnTo>
                    <a:pt x="106680" y="137096"/>
                  </a:lnTo>
                  <a:lnTo>
                    <a:pt x="106756" y="136753"/>
                  </a:lnTo>
                  <a:lnTo>
                    <a:pt x="106832" y="136410"/>
                  </a:lnTo>
                  <a:lnTo>
                    <a:pt x="106959" y="135890"/>
                  </a:lnTo>
                  <a:lnTo>
                    <a:pt x="107200" y="134848"/>
                  </a:lnTo>
                  <a:lnTo>
                    <a:pt x="103911" y="138137"/>
                  </a:lnTo>
                  <a:lnTo>
                    <a:pt x="103860" y="137617"/>
                  </a:lnTo>
                  <a:lnTo>
                    <a:pt x="103809" y="137096"/>
                  </a:lnTo>
                  <a:lnTo>
                    <a:pt x="103682" y="135890"/>
                  </a:lnTo>
                  <a:lnTo>
                    <a:pt x="103568" y="134683"/>
                  </a:lnTo>
                  <a:lnTo>
                    <a:pt x="105295" y="133121"/>
                  </a:lnTo>
                  <a:lnTo>
                    <a:pt x="108229" y="132727"/>
                  </a:lnTo>
                  <a:lnTo>
                    <a:pt x="108585" y="132943"/>
                  </a:lnTo>
                  <a:lnTo>
                    <a:pt x="108648" y="132664"/>
                  </a:lnTo>
                  <a:lnTo>
                    <a:pt x="109054" y="132600"/>
                  </a:lnTo>
                  <a:lnTo>
                    <a:pt x="110312" y="132435"/>
                  </a:lnTo>
                  <a:lnTo>
                    <a:pt x="110413" y="132600"/>
                  </a:lnTo>
                  <a:lnTo>
                    <a:pt x="111696" y="134683"/>
                  </a:lnTo>
                  <a:lnTo>
                    <a:pt x="111099" y="132435"/>
                  </a:lnTo>
                  <a:lnTo>
                    <a:pt x="111061" y="132257"/>
                  </a:lnTo>
                  <a:lnTo>
                    <a:pt x="110832" y="131394"/>
                  </a:lnTo>
                  <a:lnTo>
                    <a:pt x="112522" y="131051"/>
                  </a:lnTo>
                  <a:lnTo>
                    <a:pt x="118440" y="129832"/>
                  </a:lnTo>
                  <a:close/>
                </a:path>
                <a:path w="127634" h="212725">
                  <a:moveTo>
                    <a:pt x="118440" y="97853"/>
                  </a:moveTo>
                  <a:lnTo>
                    <a:pt x="118262" y="97675"/>
                  </a:lnTo>
                  <a:lnTo>
                    <a:pt x="118084" y="97853"/>
                  </a:lnTo>
                  <a:lnTo>
                    <a:pt x="118084" y="98018"/>
                  </a:lnTo>
                  <a:lnTo>
                    <a:pt x="118440" y="97853"/>
                  </a:lnTo>
                  <a:close/>
                </a:path>
                <a:path w="127634" h="212725">
                  <a:moveTo>
                    <a:pt x="118719" y="152196"/>
                  </a:moveTo>
                  <a:lnTo>
                    <a:pt x="116535" y="150876"/>
                  </a:lnTo>
                  <a:lnTo>
                    <a:pt x="115836" y="153009"/>
                  </a:lnTo>
                  <a:lnTo>
                    <a:pt x="118719" y="152196"/>
                  </a:lnTo>
                  <a:close/>
                </a:path>
                <a:path w="127634" h="212725">
                  <a:moveTo>
                    <a:pt x="127254" y="151625"/>
                  </a:moveTo>
                  <a:lnTo>
                    <a:pt x="124485" y="150583"/>
                  </a:lnTo>
                  <a:lnTo>
                    <a:pt x="118719" y="152196"/>
                  </a:lnTo>
                  <a:lnTo>
                    <a:pt x="119468" y="152654"/>
                  </a:lnTo>
                  <a:lnTo>
                    <a:pt x="114630" y="155943"/>
                  </a:lnTo>
                  <a:lnTo>
                    <a:pt x="116192" y="156464"/>
                  </a:lnTo>
                  <a:lnTo>
                    <a:pt x="118605" y="156806"/>
                  </a:lnTo>
                  <a:lnTo>
                    <a:pt x="119303" y="158191"/>
                  </a:lnTo>
                  <a:lnTo>
                    <a:pt x="119646" y="158369"/>
                  </a:lnTo>
                  <a:lnTo>
                    <a:pt x="119824" y="158534"/>
                  </a:lnTo>
                  <a:lnTo>
                    <a:pt x="119646" y="158877"/>
                  </a:lnTo>
                  <a:lnTo>
                    <a:pt x="119989" y="159397"/>
                  </a:lnTo>
                  <a:lnTo>
                    <a:pt x="120167" y="159918"/>
                  </a:lnTo>
                  <a:lnTo>
                    <a:pt x="120510" y="160439"/>
                  </a:lnTo>
                  <a:lnTo>
                    <a:pt x="121373" y="157327"/>
                  </a:lnTo>
                  <a:lnTo>
                    <a:pt x="121399" y="157149"/>
                  </a:lnTo>
                  <a:lnTo>
                    <a:pt x="121513" y="156464"/>
                  </a:lnTo>
                  <a:lnTo>
                    <a:pt x="121589" y="155943"/>
                  </a:lnTo>
                  <a:lnTo>
                    <a:pt x="121691" y="155257"/>
                  </a:lnTo>
                  <a:lnTo>
                    <a:pt x="121716" y="155079"/>
                  </a:lnTo>
                  <a:lnTo>
                    <a:pt x="124663" y="157149"/>
                  </a:lnTo>
                  <a:lnTo>
                    <a:pt x="124790" y="156464"/>
                  </a:lnTo>
                  <a:lnTo>
                    <a:pt x="124879" y="155943"/>
                  </a:lnTo>
                  <a:lnTo>
                    <a:pt x="125006" y="155257"/>
                  </a:lnTo>
                  <a:lnTo>
                    <a:pt x="125056" y="155079"/>
                  </a:lnTo>
                  <a:lnTo>
                    <a:pt x="125526" y="153352"/>
                  </a:lnTo>
                  <a:lnTo>
                    <a:pt x="127254" y="15162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172284" y="5281472"/>
              <a:ext cx="140335" cy="273685"/>
            </a:xfrm>
            <a:custGeom>
              <a:avLst/>
              <a:gdLst/>
              <a:ahLst/>
              <a:cxnLst/>
              <a:rect l="l" t="t" r="r" b="b"/>
              <a:pathLst>
                <a:path w="140334" h="273685">
                  <a:moveTo>
                    <a:pt x="3975" y="7607"/>
                  </a:moveTo>
                  <a:lnTo>
                    <a:pt x="2247" y="7607"/>
                  </a:lnTo>
                  <a:lnTo>
                    <a:pt x="1219" y="6565"/>
                  </a:lnTo>
                  <a:lnTo>
                    <a:pt x="1041" y="5194"/>
                  </a:lnTo>
                  <a:lnTo>
                    <a:pt x="0" y="7607"/>
                  </a:lnTo>
                  <a:lnTo>
                    <a:pt x="2082" y="10375"/>
                  </a:lnTo>
                  <a:lnTo>
                    <a:pt x="3975" y="7607"/>
                  </a:lnTo>
                  <a:close/>
                </a:path>
                <a:path w="140334" h="273685">
                  <a:moveTo>
                    <a:pt x="14528" y="32677"/>
                  </a:moveTo>
                  <a:lnTo>
                    <a:pt x="14338" y="30949"/>
                  </a:lnTo>
                  <a:lnTo>
                    <a:pt x="11430" y="30949"/>
                  </a:lnTo>
                  <a:lnTo>
                    <a:pt x="11239" y="32677"/>
                  </a:lnTo>
                  <a:lnTo>
                    <a:pt x="11303" y="33020"/>
                  </a:lnTo>
                  <a:lnTo>
                    <a:pt x="11417" y="33718"/>
                  </a:lnTo>
                  <a:lnTo>
                    <a:pt x="13830" y="33020"/>
                  </a:lnTo>
                  <a:lnTo>
                    <a:pt x="14528" y="32677"/>
                  </a:lnTo>
                  <a:close/>
                </a:path>
                <a:path w="140334" h="273685">
                  <a:moveTo>
                    <a:pt x="14668" y="30314"/>
                  </a:moveTo>
                  <a:lnTo>
                    <a:pt x="13868" y="29908"/>
                  </a:lnTo>
                  <a:lnTo>
                    <a:pt x="12966" y="29908"/>
                  </a:lnTo>
                  <a:lnTo>
                    <a:pt x="14668" y="30314"/>
                  </a:lnTo>
                  <a:close/>
                </a:path>
                <a:path w="140334" h="273685">
                  <a:moveTo>
                    <a:pt x="17119" y="30949"/>
                  </a:moveTo>
                  <a:lnTo>
                    <a:pt x="15760" y="30607"/>
                  </a:lnTo>
                  <a:lnTo>
                    <a:pt x="14833" y="30949"/>
                  </a:lnTo>
                  <a:lnTo>
                    <a:pt x="17119" y="30949"/>
                  </a:lnTo>
                  <a:close/>
                </a:path>
                <a:path w="140334" h="273685">
                  <a:moveTo>
                    <a:pt x="17119" y="20231"/>
                  </a:moveTo>
                  <a:lnTo>
                    <a:pt x="16433" y="20231"/>
                  </a:lnTo>
                  <a:lnTo>
                    <a:pt x="15913" y="21094"/>
                  </a:lnTo>
                  <a:lnTo>
                    <a:pt x="16078" y="21094"/>
                  </a:lnTo>
                  <a:lnTo>
                    <a:pt x="16433" y="21272"/>
                  </a:lnTo>
                  <a:lnTo>
                    <a:pt x="16598" y="21094"/>
                  </a:lnTo>
                  <a:lnTo>
                    <a:pt x="16776" y="20916"/>
                  </a:lnTo>
                  <a:lnTo>
                    <a:pt x="17119" y="20231"/>
                  </a:lnTo>
                  <a:close/>
                </a:path>
                <a:path w="140334" h="273685">
                  <a:moveTo>
                    <a:pt x="17462" y="29908"/>
                  </a:moveTo>
                  <a:lnTo>
                    <a:pt x="17297" y="29908"/>
                  </a:lnTo>
                  <a:lnTo>
                    <a:pt x="17297" y="29387"/>
                  </a:lnTo>
                  <a:lnTo>
                    <a:pt x="16078" y="29908"/>
                  </a:lnTo>
                  <a:lnTo>
                    <a:pt x="14693" y="30314"/>
                  </a:lnTo>
                  <a:lnTo>
                    <a:pt x="16497" y="30327"/>
                  </a:lnTo>
                  <a:lnTo>
                    <a:pt x="17462" y="29908"/>
                  </a:lnTo>
                  <a:close/>
                </a:path>
                <a:path w="140334" h="273685">
                  <a:moveTo>
                    <a:pt x="17640" y="80568"/>
                  </a:moveTo>
                  <a:lnTo>
                    <a:pt x="17462" y="79705"/>
                  </a:lnTo>
                  <a:lnTo>
                    <a:pt x="17297" y="79184"/>
                  </a:lnTo>
                  <a:lnTo>
                    <a:pt x="15735" y="79527"/>
                  </a:lnTo>
                  <a:lnTo>
                    <a:pt x="14351" y="77457"/>
                  </a:lnTo>
                  <a:lnTo>
                    <a:pt x="12966" y="77978"/>
                  </a:lnTo>
                  <a:lnTo>
                    <a:pt x="11417" y="80225"/>
                  </a:lnTo>
                  <a:lnTo>
                    <a:pt x="14528" y="81432"/>
                  </a:lnTo>
                  <a:lnTo>
                    <a:pt x="16598" y="81610"/>
                  </a:lnTo>
                  <a:lnTo>
                    <a:pt x="16776" y="81254"/>
                  </a:lnTo>
                  <a:lnTo>
                    <a:pt x="16954" y="81254"/>
                  </a:lnTo>
                  <a:lnTo>
                    <a:pt x="17297" y="81089"/>
                  </a:lnTo>
                  <a:lnTo>
                    <a:pt x="17640" y="80568"/>
                  </a:lnTo>
                  <a:close/>
                </a:path>
                <a:path w="140334" h="273685">
                  <a:moveTo>
                    <a:pt x="17818" y="59651"/>
                  </a:moveTo>
                  <a:lnTo>
                    <a:pt x="17640" y="58953"/>
                  </a:lnTo>
                  <a:lnTo>
                    <a:pt x="17462" y="59131"/>
                  </a:lnTo>
                  <a:lnTo>
                    <a:pt x="17119" y="59131"/>
                  </a:lnTo>
                  <a:lnTo>
                    <a:pt x="16598" y="58953"/>
                  </a:lnTo>
                  <a:lnTo>
                    <a:pt x="16433" y="58610"/>
                  </a:lnTo>
                  <a:lnTo>
                    <a:pt x="16078" y="58432"/>
                  </a:lnTo>
                  <a:lnTo>
                    <a:pt x="15913" y="58610"/>
                  </a:lnTo>
                  <a:lnTo>
                    <a:pt x="15735" y="58610"/>
                  </a:lnTo>
                  <a:lnTo>
                    <a:pt x="15570" y="58788"/>
                  </a:lnTo>
                  <a:lnTo>
                    <a:pt x="16078" y="59309"/>
                  </a:lnTo>
                  <a:lnTo>
                    <a:pt x="17818" y="59651"/>
                  </a:lnTo>
                  <a:close/>
                </a:path>
                <a:path w="140334" h="273685">
                  <a:moveTo>
                    <a:pt x="21615" y="77978"/>
                  </a:moveTo>
                  <a:lnTo>
                    <a:pt x="21272" y="77800"/>
                  </a:lnTo>
                  <a:lnTo>
                    <a:pt x="20574" y="77800"/>
                  </a:lnTo>
                  <a:lnTo>
                    <a:pt x="20408" y="77978"/>
                  </a:lnTo>
                  <a:lnTo>
                    <a:pt x="20231" y="78320"/>
                  </a:lnTo>
                  <a:lnTo>
                    <a:pt x="19888" y="78498"/>
                  </a:lnTo>
                  <a:lnTo>
                    <a:pt x="20408" y="78498"/>
                  </a:lnTo>
                  <a:lnTo>
                    <a:pt x="21094" y="78320"/>
                  </a:lnTo>
                  <a:lnTo>
                    <a:pt x="21615" y="77978"/>
                  </a:lnTo>
                  <a:close/>
                </a:path>
                <a:path w="140334" h="273685">
                  <a:moveTo>
                    <a:pt x="23291" y="13474"/>
                  </a:moveTo>
                  <a:lnTo>
                    <a:pt x="23177" y="11760"/>
                  </a:lnTo>
                  <a:lnTo>
                    <a:pt x="23152" y="11417"/>
                  </a:lnTo>
                  <a:lnTo>
                    <a:pt x="23025" y="9512"/>
                  </a:lnTo>
                  <a:lnTo>
                    <a:pt x="22821" y="6400"/>
                  </a:lnTo>
                  <a:lnTo>
                    <a:pt x="18681" y="10375"/>
                  </a:lnTo>
                  <a:lnTo>
                    <a:pt x="18681" y="10718"/>
                  </a:lnTo>
                  <a:lnTo>
                    <a:pt x="18503" y="10896"/>
                  </a:lnTo>
                  <a:lnTo>
                    <a:pt x="18503" y="11061"/>
                  </a:lnTo>
                  <a:lnTo>
                    <a:pt x="20751" y="9512"/>
                  </a:lnTo>
                  <a:lnTo>
                    <a:pt x="22123" y="11760"/>
                  </a:lnTo>
                  <a:lnTo>
                    <a:pt x="23291" y="13474"/>
                  </a:lnTo>
                  <a:close/>
                </a:path>
                <a:path w="140334" h="273685">
                  <a:moveTo>
                    <a:pt x="23444" y="15849"/>
                  </a:moveTo>
                  <a:lnTo>
                    <a:pt x="23431" y="15557"/>
                  </a:lnTo>
                  <a:lnTo>
                    <a:pt x="23304" y="13703"/>
                  </a:lnTo>
                  <a:lnTo>
                    <a:pt x="23164" y="13474"/>
                  </a:lnTo>
                  <a:lnTo>
                    <a:pt x="19354" y="13474"/>
                  </a:lnTo>
                  <a:lnTo>
                    <a:pt x="21094" y="14693"/>
                  </a:lnTo>
                  <a:lnTo>
                    <a:pt x="23291" y="15849"/>
                  </a:lnTo>
                  <a:lnTo>
                    <a:pt x="23444" y="15849"/>
                  </a:lnTo>
                  <a:close/>
                </a:path>
                <a:path w="140334" h="273685">
                  <a:moveTo>
                    <a:pt x="23520" y="41148"/>
                  </a:moveTo>
                  <a:lnTo>
                    <a:pt x="22999" y="39941"/>
                  </a:lnTo>
                  <a:lnTo>
                    <a:pt x="20574" y="39077"/>
                  </a:lnTo>
                  <a:lnTo>
                    <a:pt x="22999" y="37350"/>
                  </a:lnTo>
                  <a:lnTo>
                    <a:pt x="20231" y="36830"/>
                  </a:lnTo>
                  <a:lnTo>
                    <a:pt x="20066" y="38036"/>
                  </a:lnTo>
                  <a:lnTo>
                    <a:pt x="19367" y="39243"/>
                  </a:lnTo>
                  <a:lnTo>
                    <a:pt x="17983" y="40106"/>
                  </a:lnTo>
                  <a:lnTo>
                    <a:pt x="19024" y="39763"/>
                  </a:lnTo>
                  <a:lnTo>
                    <a:pt x="19545" y="39763"/>
                  </a:lnTo>
                  <a:lnTo>
                    <a:pt x="19189" y="40805"/>
                  </a:lnTo>
                  <a:lnTo>
                    <a:pt x="19367" y="40627"/>
                  </a:lnTo>
                  <a:lnTo>
                    <a:pt x="20751" y="40627"/>
                  </a:lnTo>
                  <a:lnTo>
                    <a:pt x="22313" y="40106"/>
                  </a:lnTo>
                  <a:lnTo>
                    <a:pt x="23520" y="41148"/>
                  </a:lnTo>
                  <a:close/>
                </a:path>
                <a:path w="140334" h="273685">
                  <a:moveTo>
                    <a:pt x="23926" y="16179"/>
                  </a:moveTo>
                  <a:lnTo>
                    <a:pt x="23444" y="15938"/>
                  </a:lnTo>
                  <a:lnTo>
                    <a:pt x="23482" y="16421"/>
                  </a:lnTo>
                  <a:lnTo>
                    <a:pt x="23609" y="16776"/>
                  </a:lnTo>
                  <a:lnTo>
                    <a:pt x="23926" y="16179"/>
                  </a:lnTo>
                  <a:close/>
                </a:path>
                <a:path w="140334" h="273685">
                  <a:moveTo>
                    <a:pt x="25082" y="54978"/>
                  </a:moveTo>
                  <a:lnTo>
                    <a:pt x="23863" y="54978"/>
                  </a:lnTo>
                  <a:lnTo>
                    <a:pt x="23952" y="55321"/>
                  </a:lnTo>
                  <a:lnTo>
                    <a:pt x="24041" y="55676"/>
                  </a:lnTo>
                  <a:lnTo>
                    <a:pt x="24561" y="56197"/>
                  </a:lnTo>
                  <a:lnTo>
                    <a:pt x="24688" y="56197"/>
                  </a:lnTo>
                  <a:lnTo>
                    <a:pt x="24650" y="56337"/>
                  </a:lnTo>
                  <a:lnTo>
                    <a:pt x="24701" y="56197"/>
                  </a:lnTo>
                  <a:lnTo>
                    <a:pt x="24803" y="55841"/>
                  </a:lnTo>
                  <a:lnTo>
                    <a:pt x="24866" y="55676"/>
                  </a:lnTo>
                  <a:lnTo>
                    <a:pt x="25082" y="54978"/>
                  </a:lnTo>
                  <a:close/>
                </a:path>
                <a:path w="140334" h="273685">
                  <a:moveTo>
                    <a:pt x="26631" y="102349"/>
                  </a:moveTo>
                  <a:lnTo>
                    <a:pt x="26289" y="101828"/>
                  </a:lnTo>
                  <a:lnTo>
                    <a:pt x="25069" y="101320"/>
                  </a:lnTo>
                  <a:lnTo>
                    <a:pt x="23863" y="100799"/>
                  </a:lnTo>
                  <a:lnTo>
                    <a:pt x="22656" y="100622"/>
                  </a:lnTo>
                  <a:lnTo>
                    <a:pt x="21437" y="101142"/>
                  </a:lnTo>
                  <a:lnTo>
                    <a:pt x="22479" y="100965"/>
                  </a:lnTo>
                  <a:lnTo>
                    <a:pt x="23685" y="101663"/>
                  </a:lnTo>
                  <a:lnTo>
                    <a:pt x="22999" y="102870"/>
                  </a:lnTo>
                  <a:lnTo>
                    <a:pt x="24041" y="103047"/>
                  </a:lnTo>
                  <a:lnTo>
                    <a:pt x="25590" y="102527"/>
                  </a:lnTo>
                  <a:lnTo>
                    <a:pt x="26631" y="102870"/>
                  </a:lnTo>
                  <a:lnTo>
                    <a:pt x="26631" y="102349"/>
                  </a:lnTo>
                  <a:close/>
                </a:path>
                <a:path w="140334" h="273685">
                  <a:moveTo>
                    <a:pt x="26974" y="80225"/>
                  </a:moveTo>
                  <a:lnTo>
                    <a:pt x="26111" y="79362"/>
                  </a:lnTo>
                  <a:lnTo>
                    <a:pt x="25425" y="79184"/>
                  </a:lnTo>
                  <a:lnTo>
                    <a:pt x="25768" y="79527"/>
                  </a:lnTo>
                  <a:lnTo>
                    <a:pt x="26289" y="79883"/>
                  </a:lnTo>
                  <a:lnTo>
                    <a:pt x="26974" y="80225"/>
                  </a:lnTo>
                  <a:close/>
                </a:path>
                <a:path w="140334" h="273685">
                  <a:moveTo>
                    <a:pt x="26974" y="56197"/>
                  </a:moveTo>
                  <a:lnTo>
                    <a:pt x="24904" y="56705"/>
                  </a:lnTo>
                  <a:lnTo>
                    <a:pt x="24650" y="56337"/>
                  </a:lnTo>
                  <a:lnTo>
                    <a:pt x="24536" y="56705"/>
                  </a:lnTo>
                  <a:lnTo>
                    <a:pt x="24206" y="57746"/>
                  </a:lnTo>
                  <a:lnTo>
                    <a:pt x="26047" y="56705"/>
                  </a:lnTo>
                  <a:lnTo>
                    <a:pt x="26974" y="56197"/>
                  </a:lnTo>
                  <a:close/>
                </a:path>
                <a:path w="140334" h="273685">
                  <a:moveTo>
                    <a:pt x="27432" y="52400"/>
                  </a:moveTo>
                  <a:lnTo>
                    <a:pt x="26771" y="51701"/>
                  </a:lnTo>
                  <a:lnTo>
                    <a:pt x="25895" y="52400"/>
                  </a:lnTo>
                  <a:lnTo>
                    <a:pt x="25793" y="52730"/>
                  </a:lnTo>
                  <a:lnTo>
                    <a:pt x="25679" y="53073"/>
                  </a:lnTo>
                  <a:lnTo>
                    <a:pt x="25577" y="53428"/>
                  </a:lnTo>
                  <a:lnTo>
                    <a:pt x="25463" y="53771"/>
                  </a:lnTo>
                  <a:lnTo>
                    <a:pt x="25082" y="54978"/>
                  </a:lnTo>
                  <a:lnTo>
                    <a:pt x="26606" y="54978"/>
                  </a:lnTo>
                  <a:lnTo>
                    <a:pt x="26504" y="53771"/>
                  </a:lnTo>
                  <a:lnTo>
                    <a:pt x="26454" y="53073"/>
                  </a:lnTo>
                  <a:lnTo>
                    <a:pt x="27432" y="52400"/>
                  </a:lnTo>
                  <a:close/>
                </a:path>
                <a:path w="140334" h="273685">
                  <a:moveTo>
                    <a:pt x="28359" y="25412"/>
                  </a:moveTo>
                  <a:lnTo>
                    <a:pt x="28181" y="24549"/>
                  </a:lnTo>
                  <a:lnTo>
                    <a:pt x="27495" y="24549"/>
                  </a:lnTo>
                  <a:lnTo>
                    <a:pt x="27495" y="25069"/>
                  </a:lnTo>
                  <a:lnTo>
                    <a:pt x="27673" y="25590"/>
                  </a:lnTo>
                  <a:lnTo>
                    <a:pt x="28359" y="25412"/>
                  </a:lnTo>
                  <a:close/>
                </a:path>
                <a:path w="140334" h="273685">
                  <a:moveTo>
                    <a:pt x="28702" y="53428"/>
                  </a:moveTo>
                  <a:lnTo>
                    <a:pt x="28359" y="52730"/>
                  </a:lnTo>
                  <a:lnTo>
                    <a:pt x="28308" y="52400"/>
                  </a:lnTo>
                  <a:lnTo>
                    <a:pt x="28206" y="51854"/>
                  </a:lnTo>
                  <a:lnTo>
                    <a:pt x="27432" y="52400"/>
                  </a:lnTo>
                  <a:lnTo>
                    <a:pt x="28702" y="53771"/>
                  </a:lnTo>
                  <a:lnTo>
                    <a:pt x="28702" y="53428"/>
                  </a:lnTo>
                  <a:close/>
                </a:path>
                <a:path w="140334" h="273685">
                  <a:moveTo>
                    <a:pt x="29400" y="51003"/>
                  </a:moveTo>
                  <a:lnTo>
                    <a:pt x="29222" y="50660"/>
                  </a:lnTo>
                  <a:lnTo>
                    <a:pt x="29044" y="50482"/>
                  </a:lnTo>
                  <a:lnTo>
                    <a:pt x="28879" y="50139"/>
                  </a:lnTo>
                  <a:lnTo>
                    <a:pt x="28702" y="50660"/>
                  </a:lnTo>
                  <a:lnTo>
                    <a:pt x="28536" y="50825"/>
                  </a:lnTo>
                  <a:lnTo>
                    <a:pt x="28359" y="51523"/>
                  </a:lnTo>
                  <a:lnTo>
                    <a:pt x="29400" y="51003"/>
                  </a:lnTo>
                  <a:close/>
                </a:path>
                <a:path w="140334" h="273685">
                  <a:moveTo>
                    <a:pt x="29514" y="19177"/>
                  </a:moveTo>
                  <a:lnTo>
                    <a:pt x="27698" y="18161"/>
                  </a:lnTo>
                  <a:lnTo>
                    <a:pt x="28397" y="19316"/>
                  </a:lnTo>
                  <a:lnTo>
                    <a:pt x="29222" y="20574"/>
                  </a:lnTo>
                  <a:lnTo>
                    <a:pt x="29514" y="19177"/>
                  </a:lnTo>
                  <a:close/>
                </a:path>
                <a:path w="140334" h="273685">
                  <a:moveTo>
                    <a:pt x="30607" y="80391"/>
                  </a:moveTo>
                  <a:lnTo>
                    <a:pt x="27838" y="80391"/>
                  </a:lnTo>
                  <a:lnTo>
                    <a:pt x="27495" y="80391"/>
                  </a:lnTo>
                  <a:lnTo>
                    <a:pt x="27152" y="80225"/>
                  </a:lnTo>
                  <a:lnTo>
                    <a:pt x="26974" y="80048"/>
                  </a:lnTo>
                  <a:lnTo>
                    <a:pt x="28016" y="81254"/>
                  </a:lnTo>
                  <a:lnTo>
                    <a:pt x="28016" y="84201"/>
                  </a:lnTo>
                  <a:lnTo>
                    <a:pt x="28181" y="84023"/>
                  </a:lnTo>
                  <a:lnTo>
                    <a:pt x="28181" y="83680"/>
                  </a:lnTo>
                  <a:lnTo>
                    <a:pt x="28359" y="83680"/>
                  </a:lnTo>
                  <a:lnTo>
                    <a:pt x="28702" y="82638"/>
                  </a:lnTo>
                  <a:lnTo>
                    <a:pt x="30607" y="80391"/>
                  </a:lnTo>
                  <a:close/>
                </a:path>
                <a:path w="140334" h="273685">
                  <a:moveTo>
                    <a:pt x="31470" y="125691"/>
                  </a:moveTo>
                  <a:lnTo>
                    <a:pt x="31292" y="125171"/>
                  </a:lnTo>
                  <a:lnTo>
                    <a:pt x="30949" y="124650"/>
                  </a:lnTo>
                  <a:lnTo>
                    <a:pt x="30784" y="124142"/>
                  </a:lnTo>
                  <a:lnTo>
                    <a:pt x="30607" y="123964"/>
                  </a:lnTo>
                  <a:lnTo>
                    <a:pt x="30429" y="124650"/>
                  </a:lnTo>
                  <a:lnTo>
                    <a:pt x="30086" y="125526"/>
                  </a:lnTo>
                  <a:lnTo>
                    <a:pt x="29044" y="126034"/>
                  </a:lnTo>
                  <a:lnTo>
                    <a:pt x="29565" y="126390"/>
                  </a:lnTo>
                  <a:lnTo>
                    <a:pt x="30607" y="126212"/>
                  </a:lnTo>
                  <a:lnTo>
                    <a:pt x="31470" y="125691"/>
                  </a:lnTo>
                  <a:close/>
                </a:path>
                <a:path w="140334" h="273685">
                  <a:moveTo>
                    <a:pt x="31648" y="17462"/>
                  </a:moveTo>
                  <a:lnTo>
                    <a:pt x="31292" y="17284"/>
                  </a:lnTo>
                  <a:lnTo>
                    <a:pt x="30810" y="17284"/>
                  </a:lnTo>
                  <a:lnTo>
                    <a:pt x="30695" y="17462"/>
                  </a:lnTo>
                  <a:lnTo>
                    <a:pt x="30568" y="17640"/>
                  </a:lnTo>
                  <a:lnTo>
                    <a:pt x="30340" y="17640"/>
                  </a:lnTo>
                  <a:lnTo>
                    <a:pt x="29921" y="17284"/>
                  </a:lnTo>
                  <a:lnTo>
                    <a:pt x="29845" y="17640"/>
                  </a:lnTo>
                  <a:lnTo>
                    <a:pt x="29730" y="18161"/>
                  </a:lnTo>
                  <a:lnTo>
                    <a:pt x="29629" y="18669"/>
                  </a:lnTo>
                  <a:lnTo>
                    <a:pt x="29578" y="19177"/>
                  </a:lnTo>
                  <a:lnTo>
                    <a:pt x="30480" y="17767"/>
                  </a:lnTo>
                  <a:lnTo>
                    <a:pt x="31394" y="18503"/>
                  </a:lnTo>
                  <a:lnTo>
                    <a:pt x="31648" y="18669"/>
                  </a:lnTo>
                  <a:lnTo>
                    <a:pt x="31648" y="17462"/>
                  </a:lnTo>
                  <a:close/>
                </a:path>
                <a:path w="140334" h="273685">
                  <a:moveTo>
                    <a:pt x="31813" y="14871"/>
                  </a:moveTo>
                  <a:lnTo>
                    <a:pt x="28879" y="14173"/>
                  </a:lnTo>
                  <a:lnTo>
                    <a:pt x="28879" y="11061"/>
                  </a:lnTo>
                  <a:lnTo>
                    <a:pt x="27152" y="11417"/>
                  </a:lnTo>
                  <a:lnTo>
                    <a:pt x="26289" y="11760"/>
                  </a:lnTo>
                  <a:lnTo>
                    <a:pt x="23926" y="16179"/>
                  </a:lnTo>
                  <a:lnTo>
                    <a:pt x="24384" y="16421"/>
                  </a:lnTo>
                  <a:lnTo>
                    <a:pt x="25247" y="18503"/>
                  </a:lnTo>
                  <a:lnTo>
                    <a:pt x="26454" y="17983"/>
                  </a:lnTo>
                  <a:lnTo>
                    <a:pt x="27495" y="17818"/>
                  </a:lnTo>
                  <a:lnTo>
                    <a:pt x="27597" y="17983"/>
                  </a:lnTo>
                  <a:lnTo>
                    <a:pt x="27673" y="18161"/>
                  </a:lnTo>
                  <a:lnTo>
                    <a:pt x="28105" y="17716"/>
                  </a:lnTo>
                  <a:lnTo>
                    <a:pt x="28536" y="17640"/>
                  </a:lnTo>
                  <a:lnTo>
                    <a:pt x="28181" y="17640"/>
                  </a:lnTo>
                  <a:lnTo>
                    <a:pt x="28244" y="17462"/>
                  </a:lnTo>
                  <a:lnTo>
                    <a:pt x="28359" y="17119"/>
                  </a:lnTo>
                  <a:lnTo>
                    <a:pt x="28879" y="16776"/>
                  </a:lnTo>
                  <a:lnTo>
                    <a:pt x="31242" y="15849"/>
                  </a:lnTo>
                  <a:lnTo>
                    <a:pt x="31813" y="14871"/>
                  </a:lnTo>
                  <a:close/>
                </a:path>
                <a:path w="140334" h="273685">
                  <a:moveTo>
                    <a:pt x="31991" y="15557"/>
                  </a:moveTo>
                  <a:lnTo>
                    <a:pt x="31242" y="15849"/>
                  </a:lnTo>
                  <a:lnTo>
                    <a:pt x="30708" y="16776"/>
                  </a:lnTo>
                  <a:lnTo>
                    <a:pt x="30810" y="17284"/>
                  </a:lnTo>
                  <a:lnTo>
                    <a:pt x="30924" y="17119"/>
                  </a:lnTo>
                  <a:lnTo>
                    <a:pt x="31038" y="16941"/>
                  </a:lnTo>
                  <a:lnTo>
                    <a:pt x="31165" y="16776"/>
                  </a:lnTo>
                  <a:lnTo>
                    <a:pt x="31991" y="15557"/>
                  </a:lnTo>
                  <a:close/>
                </a:path>
                <a:path w="140334" h="273685">
                  <a:moveTo>
                    <a:pt x="34582" y="0"/>
                  </a:moveTo>
                  <a:lnTo>
                    <a:pt x="33896" y="520"/>
                  </a:lnTo>
                  <a:lnTo>
                    <a:pt x="32854" y="342"/>
                  </a:lnTo>
                  <a:lnTo>
                    <a:pt x="32677" y="1206"/>
                  </a:lnTo>
                  <a:lnTo>
                    <a:pt x="33197" y="1041"/>
                  </a:lnTo>
                  <a:lnTo>
                    <a:pt x="34061" y="698"/>
                  </a:lnTo>
                  <a:lnTo>
                    <a:pt x="34582" y="520"/>
                  </a:lnTo>
                  <a:lnTo>
                    <a:pt x="34582" y="0"/>
                  </a:lnTo>
                  <a:close/>
                </a:path>
                <a:path w="140334" h="273685">
                  <a:moveTo>
                    <a:pt x="35280" y="42710"/>
                  </a:moveTo>
                  <a:lnTo>
                    <a:pt x="34582" y="42354"/>
                  </a:lnTo>
                  <a:lnTo>
                    <a:pt x="34582" y="41846"/>
                  </a:lnTo>
                  <a:lnTo>
                    <a:pt x="34239" y="41148"/>
                  </a:lnTo>
                  <a:lnTo>
                    <a:pt x="33718" y="41325"/>
                  </a:lnTo>
                  <a:lnTo>
                    <a:pt x="33718" y="42011"/>
                  </a:lnTo>
                  <a:lnTo>
                    <a:pt x="32677" y="41846"/>
                  </a:lnTo>
                  <a:lnTo>
                    <a:pt x="31991" y="43573"/>
                  </a:lnTo>
                  <a:lnTo>
                    <a:pt x="34404" y="44094"/>
                  </a:lnTo>
                  <a:lnTo>
                    <a:pt x="35280" y="42710"/>
                  </a:lnTo>
                  <a:close/>
                </a:path>
                <a:path w="140334" h="273685">
                  <a:moveTo>
                    <a:pt x="36309" y="90424"/>
                  </a:moveTo>
                  <a:lnTo>
                    <a:pt x="36144" y="89738"/>
                  </a:lnTo>
                  <a:lnTo>
                    <a:pt x="35788" y="89039"/>
                  </a:lnTo>
                  <a:lnTo>
                    <a:pt x="35966" y="89560"/>
                  </a:lnTo>
                  <a:lnTo>
                    <a:pt x="35623" y="90081"/>
                  </a:lnTo>
                  <a:lnTo>
                    <a:pt x="35445" y="90601"/>
                  </a:lnTo>
                  <a:lnTo>
                    <a:pt x="35788" y="90424"/>
                  </a:lnTo>
                  <a:lnTo>
                    <a:pt x="36309" y="90424"/>
                  </a:lnTo>
                  <a:close/>
                </a:path>
                <a:path w="140334" h="273685">
                  <a:moveTo>
                    <a:pt x="37350" y="145580"/>
                  </a:moveTo>
                  <a:lnTo>
                    <a:pt x="36830" y="144881"/>
                  </a:lnTo>
                  <a:lnTo>
                    <a:pt x="36487" y="143497"/>
                  </a:lnTo>
                  <a:lnTo>
                    <a:pt x="32512" y="142290"/>
                  </a:lnTo>
                  <a:lnTo>
                    <a:pt x="32156" y="144881"/>
                  </a:lnTo>
                  <a:lnTo>
                    <a:pt x="33896" y="146100"/>
                  </a:lnTo>
                  <a:lnTo>
                    <a:pt x="37172" y="146100"/>
                  </a:lnTo>
                  <a:lnTo>
                    <a:pt x="37172" y="145745"/>
                  </a:lnTo>
                  <a:lnTo>
                    <a:pt x="37350" y="145580"/>
                  </a:lnTo>
                  <a:close/>
                </a:path>
                <a:path w="140334" h="273685">
                  <a:moveTo>
                    <a:pt x="38735" y="107886"/>
                  </a:moveTo>
                  <a:lnTo>
                    <a:pt x="38557" y="107365"/>
                  </a:lnTo>
                  <a:lnTo>
                    <a:pt x="38506" y="107188"/>
                  </a:lnTo>
                  <a:lnTo>
                    <a:pt x="38214" y="106324"/>
                  </a:lnTo>
                  <a:lnTo>
                    <a:pt x="37693" y="104597"/>
                  </a:lnTo>
                  <a:lnTo>
                    <a:pt x="35623" y="103390"/>
                  </a:lnTo>
                  <a:lnTo>
                    <a:pt x="36309" y="101485"/>
                  </a:lnTo>
                  <a:lnTo>
                    <a:pt x="35966" y="100799"/>
                  </a:lnTo>
                  <a:lnTo>
                    <a:pt x="36830" y="99758"/>
                  </a:lnTo>
                  <a:lnTo>
                    <a:pt x="36791" y="99593"/>
                  </a:lnTo>
                  <a:lnTo>
                    <a:pt x="36652" y="98894"/>
                  </a:lnTo>
                  <a:lnTo>
                    <a:pt x="36144" y="98374"/>
                  </a:lnTo>
                  <a:lnTo>
                    <a:pt x="34404" y="98374"/>
                  </a:lnTo>
                  <a:lnTo>
                    <a:pt x="35102" y="99593"/>
                  </a:lnTo>
                  <a:lnTo>
                    <a:pt x="35077" y="99758"/>
                  </a:lnTo>
                  <a:lnTo>
                    <a:pt x="34925" y="100799"/>
                  </a:lnTo>
                  <a:lnTo>
                    <a:pt x="33896" y="101828"/>
                  </a:lnTo>
                  <a:lnTo>
                    <a:pt x="34239" y="102870"/>
                  </a:lnTo>
                  <a:lnTo>
                    <a:pt x="34137" y="103390"/>
                  </a:lnTo>
                  <a:lnTo>
                    <a:pt x="34061" y="103733"/>
                  </a:lnTo>
                  <a:lnTo>
                    <a:pt x="33375" y="104597"/>
                  </a:lnTo>
                  <a:lnTo>
                    <a:pt x="37528" y="107365"/>
                  </a:lnTo>
                  <a:lnTo>
                    <a:pt x="28359" y="107188"/>
                  </a:lnTo>
                  <a:lnTo>
                    <a:pt x="28359" y="109435"/>
                  </a:lnTo>
                  <a:lnTo>
                    <a:pt x="29565" y="109791"/>
                  </a:lnTo>
                  <a:lnTo>
                    <a:pt x="30416" y="110464"/>
                  </a:lnTo>
                  <a:lnTo>
                    <a:pt x="30543" y="110312"/>
                  </a:lnTo>
                  <a:lnTo>
                    <a:pt x="30784" y="109956"/>
                  </a:lnTo>
                  <a:lnTo>
                    <a:pt x="34582" y="109270"/>
                  </a:lnTo>
                  <a:lnTo>
                    <a:pt x="36652" y="110312"/>
                  </a:lnTo>
                  <a:lnTo>
                    <a:pt x="38557" y="109270"/>
                  </a:lnTo>
                  <a:lnTo>
                    <a:pt x="38735" y="107886"/>
                  </a:lnTo>
                  <a:close/>
                </a:path>
                <a:path w="140334" h="273685">
                  <a:moveTo>
                    <a:pt x="39077" y="48590"/>
                  </a:moveTo>
                  <a:lnTo>
                    <a:pt x="38214" y="47713"/>
                  </a:lnTo>
                  <a:lnTo>
                    <a:pt x="38036" y="48933"/>
                  </a:lnTo>
                  <a:lnTo>
                    <a:pt x="37350" y="49961"/>
                  </a:lnTo>
                  <a:lnTo>
                    <a:pt x="35788" y="50660"/>
                  </a:lnTo>
                  <a:lnTo>
                    <a:pt x="36487" y="50825"/>
                  </a:lnTo>
                  <a:lnTo>
                    <a:pt x="36830" y="51181"/>
                  </a:lnTo>
                  <a:lnTo>
                    <a:pt x="36309" y="51701"/>
                  </a:lnTo>
                  <a:lnTo>
                    <a:pt x="36652" y="51701"/>
                  </a:lnTo>
                  <a:lnTo>
                    <a:pt x="37007" y="51523"/>
                  </a:lnTo>
                  <a:lnTo>
                    <a:pt x="37350" y="51181"/>
                  </a:lnTo>
                  <a:lnTo>
                    <a:pt x="38900" y="49961"/>
                  </a:lnTo>
                  <a:lnTo>
                    <a:pt x="39077" y="48590"/>
                  </a:lnTo>
                  <a:close/>
                </a:path>
                <a:path w="140334" h="273685">
                  <a:moveTo>
                    <a:pt x="40284" y="71577"/>
                  </a:moveTo>
                  <a:lnTo>
                    <a:pt x="40119" y="71234"/>
                  </a:lnTo>
                  <a:lnTo>
                    <a:pt x="39598" y="71056"/>
                  </a:lnTo>
                  <a:lnTo>
                    <a:pt x="39255" y="70535"/>
                  </a:lnTo>
                  <a:lnTo>
                    <a:pt x="36652" y="70535"/>
                  </a:lnTo>
                  <a:lnTo>
                    <a:pt x="36360" y="70485"/>
                  </a:lnTo>
                  <a:lnTo>
                    <a:pt x="37528" y="70370"/>
                  </a:lnTo>
                  <a:lnTo>
                    <a:pt x="38392" y="69850"/>
                  </a:lnTo>
                  <a:lnTo>
                    <a:pt x="38036" y="69507"/>
                  </a:lnTo>
                  <a:lnTo>
                    <a:pt x="37693" y="68986"/>
                  </a:lnTo>
                  <a:lnTo>
                    <a:pt x="37198" y="68745"/>
                  </a:lnTo>
                  <a:lnTo>
                    <a:pt x="37350" y="68465"/>
                  </a:lnTo>
                  <a:lnTo>
                    <a:pt x="37693" y="68287"/>
                  </a:lnTo>
                  <a:lnTo>
                    <a:pt x="38036" y="67945"/>
                  </a:lnTo>
                  <a:lnTo>
                    <a:pt x="36830" y="67945"/>
                  </a:lnTo>
                  <a:lnTo>
                    <a:pt x="36144" y="67779"/>
                  </a:lnTo>
                  <a:lnTo>
                    <a:pt x="34925" y="66395"/>
                  </a:lnTo>
                  <a:lnTo>
                    <a:pt x="34759" y="66217"/>
                  </a:lnTo>
                  <a:lnTo>
                    <a:pt x="34239" y="66217"/>
                  </a:lnTo>
                  <a:lnTo>
                    <a:pt x="33896" y="66395"/>
                  </a:lnTo>
                  <a:lnTo>
                    <a:pt x="36982" y="68681"/>
                  </a:lnTo>
                  <a:lnTo>
                    <a:pt x="35788" y="70370"/>
                  </a:lnTo>
                  <a:lnTo>
                    <a:pt x="34582" y="70027"/>
                  </a:lnTo>
                  <a:lnTo>
                    <a:pt x="33032" y="69850"/>
                  </a:lnTo>
                  <a:lnTo>
                    <a:pt x="31991" y="70891"/>
                  </a:lnTo>
                  <a:lnTo>
                    <a:pt x="35001" y="70612"/>
                  </a:lnTo>
                  <a:lnTo>
                    <a:pt x="33540" y="71056"/>
                  </a:lnTo>
                  <a:lnTo>
                    <a:pt x="34759" y="72275"/>
                  </a:lnTo>
                  <a:lnTo>
                    <a:pt x="38557" y="72618"/>
                  </a:lnTo>
                  <a:lnTo>
                    <a:pt x="40284" y="71577"/>
                  </a:lnTo>
                  <a:close/>
                </a:path>
                <a:path w="140334" h="273685">
                  <a:moveTo>
                    <a:pt x="42189" y="16078"/>
                  </a:moveTo>
                  <a:lnTo>
                    <a:pt x="41846" y="15735"/>
                  </a:lnTo>
                  <a:lnTo>
                    <a:pt x="41668" y="15036"/>
                  </a:lnTo>
                  <a:lnTo>
                    <a:pt x="41148" y="15036"/>
                  </a:lnTo>
                  <a:lnTo>
                    <a:pt x="40982" y="15392"/>
                  </a:lnTo>
                  <a:lnTo>
                    <a:pt x="40982" y="15913"/>
                  </a:lnTo>
                  <a:lnTo>
                    <a:pt x="40805" y="16256"/>
                  </a:lnTo>
                  <a:lnTo>
                    <a:pt x="42189" y="16078"/>
                  </a:lnTo>
                  <a:close/>
                </a:path>
                <a:path w="140334" h="273685">
                  <a:moveTo>
                    <a:pt x="43484" y="124637"/>
                  </a:moveTo>
                  <a:lnTo>
                    <a:pt x="42710" y="123101"/>
                  </a:lnTo>
                  <a:lnTo>
                    <a:pt x="42710" y="122237"/>
                  </a:lnTo>
                  <a:lnTo>
                    <a:pt x="42887" y="121539"/>
                  </a:lnTo>
                  <a:lnTo>
                    <a:pt x="40284" y="122402"/>
                  </a:lnTo>
                  <a:lnTo>
                    <a:pt x="43484" y="124637"/>
                  </a:lnTo>
                  <a:close/>
                </a:path>
                <a:path w="140334" h="273685">
                  <a:moveTo>
                    <a:pt x="46342" y="125171"/>
                  </a:moveTo>
                  <a:lnTo>
                    <a:pt x="43726" y="124853"/>
                  </a:lnTo>
                  <a:lnTo>
                    <a:pt x="41846" y="126555"/>
                  </a:lnTo>
                  <a:lnTo>
                    <a:pt x="42887" y="127076"/>
                  </a:lnTo>
                  <a:lnTo>
                    <a:pt x="43688" y="126733"/>
                  </a:lnTo>
                  <a:lnTo>
                    <a:pt x="45478" y="126733"/>
                  </a:lnTo>
                  <a:lnTo>
                    <a:pt x="45567" y="126555"/>
                  </a:lnTo>
                  <a:lnTo>
                    <a:pt x="46342" y="125171"/>
                  </a:lnTo>
                  <a:close/>
                </a:path>
                <a:path w="140334" h="273685">
                  <a:moveTo>
                    <a:pt x="47205" y="70192"/>
                  </a:moveTo>
                  <a:lnTo>
                    <a:pt x="45821" y="68808"/>
                  </a:lnTo>
                  <a:lnTo>
                    <a:pt x="46164" y="67424"/>
                  </a:lnTo>
                  <a:lnTo>
                    <a:pt x="44094" y="69164"/>
                  </a:lnTo>
                  <a:lnTo>
                    <a:pt x="42887" y="70535"/>
                  </a:lnTo>
                  <a:lnTo>
                    <a:pt x="46342" y="71399"/>
                  </a:lnTo>
                  <a:lnTo>
                    <a:pt x="47205" y="70192"/>
                  </a:lnTo>
                  <a:close/>
                </a:path>
                <a:path w="140334" h="273685">
                  <a:moveTo>
                    <a:pt x="47548" y="31991"/>
                  </a:moveTo>
                  <a:lnTo>
                    <a:pt x="47205" y="32334"/>
                  </a:lnTo>
                  <a:lnTo>
                    <a:pt x="47028" y="32334"/>
                  </a:lnTo>
                  <a:lnTo>
                    <a:pt x="47371" y="32854"/>
                  </a:lnTo>
                  <a:lnTo>
                    <a:pt x="47548" y="32854"/>
                  </a:lnTo>
                  <a:lnTo>
                    <a:pt x="47548" y="31991"/>
                  </a:lnTo>
                  <a:close/>
                </a:path>
                <a:path w="140334" h="273685">
                  <a:moveTo>
                    <a:pt x="47726" y="144360"/>
                  </a:moveTo>
                  <a:lnTo>
                    <a:pt x="47294" y="144360"/>
                  </a:lnTo>
                  <a:lnTo>
                    <a:pt x="47726" y="144945"/>
                  </a:lnTo>
                  <a:lnTo>
                    <a:pt x="47726" y="144360"/>
                  </a:lnTo>
                  <a:close/>
                </a:path>
                <a:path w="140334" h="273685">
                  <a:moveTo>
                    <a:pt x="48069" y="145402"/>
                  </a:moveTo>
                  <a:lnTo>
                    <a:pt x="47726" y="144945"/>
                  </a:lnTo>
                  <a:lnTo>
                    <a:pt x="47726" y="145402"/>
                  </a:lnTo>
                  <a:lnTo>
                    <a:pt x="48069" y="145402"/>
                  </a:lnTo>
                  <a:close/>
                </a:path>
                <a:path w="140334" h="273685">
                  <a:moveTo>
                    <a:pt x="48247" y="97510"/>
                  </a:moveTo>
                  <a:lnTo>
                    <a:pt x="47205" y="96469"/>
                  </a:lnTo>
                  <a:lnTo>
                    <a:pt x="47028" y="96647"/>
                  </a:lnTo>
                  <a:lnTo>
                    <a:pt x="47205" y="96989"/>
                  </a:lnTo>
                  <a:lnTo>
                    <a:pt x="47205" y="97167"/>
                  </a:lnTo>
                  <a:lnTo>
                    <a:pt x="47548" y="97167"/>
                  </a:lnTo>
                  <a:lnTo>
                    <a:pt x="48247" y="97510"/>
                  </a:lnTo>
                  <a:close/>
                </a:path>
                <a:path w="140334" h="273685">
                  <a:moveTo>
                    <a:pt x="48590" y="80048"/>
                  </a:moveTo>
                  <a:lnTo>
                    <a:pt x="48412" y="79705"/>
                  </a:lnTo>
                  <a:lnTo>
                    <a:pt x="48247" y="80048"/>
                  </a:lnTo>
                  <a:lnTo>
                    <a:pt x="48247" y="80225"/>
                  </a:lnTo>
                  <a:lnTo>
                    <a:pt x="48069" y="80391"/>
                  </a:lnTo>
                  <a:lnTo>
                    <a:pt x="48247" y="80391"/>
                  </a:lnTo>
                  <a:lnTo>
                    <a:pt x="48590" y="80048"/>
                  </a:lnTo>
                  <a:close/>
                </a:path>
                <a:path w="140334" h="273685">
                  <a:moveTo>
                    <a:pt x="49974" y="114630"/>
                  </a:moveTo>
                  <a:lnTo>
                    <a:pt x="49618" y="114795"/>
                  </a:lnTo>
                  <a:lnTo>
                    <a:pt x="49974" y="114896"/>
                  </a:lnTo>
                  <a:lnTo>
                    <a:pt x="49974" y="114630"/>
                  </a:lnTo>
                  <a:close/>
                </a:path>
                <a:path w="140334" h="273685">
                  <a:moveTo>
                    <a:pt x="50139" y="77279"/>
                  </a:moveTo>
                  <a:lnTo>
                    <a:pt x="49796" y="77279"/>
                  </a:lnTo>
                  <a:lnTo>
                    <a:pt x="49453" y="77114"/>
                  </a:lnTo>
                  <a:lnTo>
                    <a:pt x="48933" y="77114"/>
                  </a:lnTo>
                  <a:lnTo>
                    <a:pt x="49110" y="77457"/>
                  </a:lnTo>
                  <a:lnTo>
                    <a:pt x="48755" y="77635"/>
                  </a:lnTo>
                  <a:lnTo>
                    <a:pt x="49276" y="77978"/>
                  </a:lnTo>
                  <a:lnTo>
                    <a:pt x="49796" y="77635"/>
                  </a:lnTo>
                  <a:lnTo>
                    <a:pt x="50139" y="77279"/>
                  </a:lnTo>
                  <a:close/>
                </a:path>
                <a:path w="140334" h="273685">
                  <a:moveTo>
                    <a:pt x="50558" y="103289"/>
                  </a:moveTo>
                  <a:lnTo>
                    <a:pt x="48412" y="104432"/>
                  </a:lnTo>
                  <a:lnTo>
                    <a:pt x="49669" y="105460"/>
                  </a:lnTo>
                  <a:lnTo>
                    <a:pt x="50558" y="103289"/>
                  </a:lnTo>
                  <a:close/>
                </a:path>
                <a:path w="140334" h="273685">
                  <a:moveTo>
                    <a:pt x="51803" y="100253"/>
                  </a:moveTo>
                  <a:lnTo>
                    <a:pt x="51282" y="100622"/>
                  </a:lnTo>
                  <a:lnTo>
                    <a:pt x="50660" y="100622"/>
                  </a:lnTo>
                  <a:lnTo>
                    <a:pt x="50838" y="100965"/>
                  </a:lnTo>
                  <a:lnTo>
                    <a:pt x="50838" y="101320"/>
                  </a:lnTo>
                  <a:lnTo>
                    <a:pt x="51447" y="101104"/>
                  </a:lnTo>
                  <a:lnTo>
                    <a:pt x="51511" y="100965"/>
                  </a:lnTo>
                  <a:lnTo>
                    <a:pt x="51803" y="100253"/>
                  </a:lnTo>
                  <a:close/>
                </a:path>
                <a:path w="140334" h="273685">
                  <a:moveTo>
                    <a:pt x="52666" y="79527"/>
                  </a:moveTo>
                  <a:lnTo>
                    <a:pt x="51219" y="79527"/>
                  </a:lnTo>
                  <a:lnTo>
                    <a:pt x="51866" y="80568"/>
                  </a:lnTo>
                  <a:lnTo>
                    <a:pt x="52666" y="79527"/>
                  </a:lnTo>
                  <a:close/>
                </a:path>
                <a:path w="140334" h="273685">
                  <a:moveTo>
                    <a:pt x="52908" y="138493"/>
                  </a:moveTo>
                  <a:lnTo>
                    <a:pt x="47726" y="139865"/>
                  </a:lnTo>
                  <a:lnTo>
                    <a:pt x="47625" y="140385"/>
                  </a:lnTo>
                  <a:lnTo>
                    <a:pt x="47548" y="140741"/>
                  </a:lnTo>
                  <a:lnTo>
                    <a:pt x="46863" y="140385"/>
                  </a:lnTo>
                  <a:lnTo>
                    <a:pt x="45999" y="140385"/>
                  </a:lnTo>
                  <a:lnTo>
                    <a:pt x="46075" y="140741"/>
                  </a:lnTo>
                  <a:lnTo>
                    <a:pt x="46164" y="142113"/>
                  </a:lnTo>
                  <a:lnTo>
                    <a:pt x="45643" y="142633"/>
                  </a:lnTo>
                  <a:lnTo>
                    <a:pt x="45745" y="143332"/>
                  </a:lnTo>
                  <a:lnTo>
                    <a:pt x="45821" y="143852"/>
                  </a:lnTo>
                  <a:lnTo>
                    <a:pt x="47180" y="144221"/>
                  </a:lnTo>
                  <a:lnTo>
                    <a:pt x="46913" y="143891"/>
                  </a:lnTo>
                  <a:lnTo>
                    <a:pt x="46507" y="143332"/>
                  </a:lnTo>
                  <a:lnTo>
                    <a:pt x="49936" y="140741"/>
                  </a:lnTo>
                  <a:lnTo>
                    <a:pt x="52908" y="138493"/>
                  </a:lnTo>
                  <a:close/>
                </a:path>
                <a:path w="140334" h="273685">
                  <a:moveTo>
                    <a:pt x="53251" y="110998"/>
                  </a:moveTo>
                  <a:lnTo>
                    <a:pt x="52387" y="107708"/>
                  </a:lnTo>
                  <a:lnTo>
                    <a:pt x="49669" y="105460"/>
                  </a:lnTo>
                  <a:lnTo>
                    <a:pt x="49453" y="105981"/>
                  </a:lnTo>
                  <a:lnTo>
                    <a:pt x="47548" y="108064"/>
                  </a:lnTo>
                  <a:lnTo>
                    <a:pt x="48590" y="109270"/>
                  </a:lnTo>
                  <a:lnTo>
                    <a:pt x="45643" y="111175"/>
                  </a:lnTo>
                  <a:lnTo>
                    <a:pt x="44780" y="112382"/>
                  </a:lnTo>
                  <a:lnTo>
                    <a:pt x="46507" y="111861"/>
                  </a:lnTo>
                  <a:lnTo>
                    <a:pt x="49453" y="111683"/>
                  </a:lnTo>
                  <a:lnTo>
                    <a:pt x="49453" y="113588"/>
                  </a:lnTo>
                  <a:lnTo>
                    <a:pt x="49974" y="112204"/>
                  </a:lnTo>
                  <a:lnTo>
                    <a:pt x="51523" y="112039"/>
                  </a:lnTo>
                  <a:lnTo>
                    <a:pt x="52108" y="111683"/>
                  </a:lnTo>
                  <a:lnTo>
                    <a:pt x="53251" y="110998"/>
                  </a:lnTo>
                  <a:close/>
                </a:path>
                <a:path w="140334" h="273685">
                  <a:moveTo>
                    <a:pt x="53835" y="117932"/>
                  </a:moveTo>
                  <a:lnTo>
                    <a:pt x="52387" y="116700"/>
                  </a:lnTo>
                  <a:lnTo>
                    <a:pt x="50139" y="115150"/>
                  </a:lnTo>
                  <a:lnTo>
                    <a:pt x="52743" y="117563"/>
                  </a:lnTo>
                  <a:lnTo>
                    <a:pt x="53835" y="117932"/>
                  </a:lnTo>
                  <a:close/>
                </a:path>
                <a:path w="140334" h="273685">
                  <a:moveTo>
                    <a:pt x="55816" y="100253"/>
                  </a:moveTo>
                  <a:lnTo>
                    <a:pt x="52743" y="97688"/>
                  </a:lnTo>
                  <a:lnTo>
                    <a:pt x="51523" y="95605"/>
                  </a:lnTo>
                  <a:lnTo>
                    <a:pt x="51181" y="96304"/>
                  </a:lnTo>
                  <a:lnTo>
                    <a:pt x="50139" y="97345"/>
                  </a:lnTo>
                  <a:lnTo>
                    <a:pt x="49276" y="97345"/>
                  </a:lnTo>
                  <a:lnTo>
                    <a:pt x="52222" y="99237"/>
                  </a:lnTo>
                  <a:lnTo>
                    <a:pt x="51866" y="100088"/>
                  </a:lnTo>
                  <a:lnTo>
                    <a:pt x="51866" y="100965"/>
                  </a:lnTo>
                  <a:lnTo>
                    <a:pt x="51447" y="101104"/>
                  </a:lnTo>
                  <a:lnTo>
                    <a:pt x="51371" y="101320"/>
                  </a:lnTo>
                  <a:lnTo>
                    <a:pt x="50558" y="103289"/>
                  </a:lnTo>
                  <a:lnTo>
                    <a:pt x="53606" y="101663"/>
                  </a:lnTo>
                  <a:lnTo>
                    <a:pt x="55283" y="100622"/>
                  </a:lnTo>
                  <a:lnTo>
                    <a:pt x="55816" y="100253"/>
                  </a:lnTo>
                  <a:close/>
                </a:path>
                <a:path w="140334" h="273685">
                  <a:moveTo>
                    <a:pt x="56197" y="264185"/>
                  </a:moveTo>
                  <a:lnTo>
                    <a:pt x="55854" y="263664"/>
                  </a:lnTo>
                  <a:lnTo>
                    <a:pt x="56019" y="263321"/>
                  </a:lnTo>
                  <a:lnTo>
                    <a:pt x="56019" y="262801"/>
                  </a:lnTo>
                  <a:lnTo>
                    <a:pt x="54813" y="262966"/>
                  </a:lnTo>
                  <a:lnTo>
                    <a:pt x="55676" y="263829"/>
                  </a:lnTo>
                  <a:lnTo>
                    <a:pt x="56197" y="264185"/>
                  </a:lnTo>
                  <a:close/>
                </a:path>
                <a:path w="140334" h="273685">
                  <a:moveTo>
                    <a:pt x="56883" y="7429"/>
                  </a:moveTo>
                  <a:lnTo>
                    <a:pt x="55499" y="5194"/>
                  </a:lnTo>
                  <a:lnTo>
                    <a:pt x="54978" y="3454"/>
                  </a:lnTo>
                  <a:lnTo>
                    <a:pt x="51701" y="3810"/>
                  </a:lnTo>
                  <a:lnTo>
                    <a:pt x="52565" y="6400"/>
                  </a:lnTo>
                  <a:lnTo>
                    <a:pt x="52222" y="8991"/>
                  </a:lnTo>
                  <a:lnTo>
                    <a:pt x="52044" y="11582"/>
                  </a:lnTo>
                  <a:lnTo>
                    <a:pt x="52387" y="12103"/>
                  </a:lnTo>
                  <a:lnTo>
                    <a:pt x="53086" y="12280"/>
                  </a:lnTo>
                  <a:lnTo>
                    <a:pt x="53606" y="12446"/>
                  </a:lnTo>
                  <a:lnTo>
                    <a:pt x="54114" y="12103"/>
                  </a:lnTo>
                  <a:lnTo>
                    <a:pt x="54635" y="11925"/>
                  </a:lnTo>
                  <a:lnTo>
                    <a:pt x="55156" y="11582"/>
                  </a:lnTo>
                  <a:lnTo>
                    <a:pt x="54292" y="9677"/>
                  </a:lnTo>
                  <a:lnTo>
                    <a:pt x="54978" y="8470"/>
                  </a:lnTo>
                  <a:lnTo>
                    <a:pt x="56883" y="7429"/>
                  </a:lnTo>
                  <a:close/>
                </a:path>
                <a:path w="140334" h="273685">
                  <a:moveTo>
                    <a:pt x="57404" y="119126"/>
                  </a:moveTo>
                  <a:lnTo>
                    <a:pt x="53835" y="117932"/>
                  </a:lnTo>
                  <a:lnTo>
                    <a:pt x="55854" y="119646"/>
                  </a:lnTo>
                  <a:lnTo>
                    <a:pt x="53403" y="120459"/>
                  </a:lnTo>
                  <a:lnTo>
                    <a:pt x="51181" y="121196"/>
                  </a:lnTo>
                  <a:lnTo>
                    <a:pt x="53428" y="120510"/>
                  </a:lnTo>
                  <a:lnTo>
                    <a:pt x="54978" y="122923"/>
                  </a:lnTo>
                  <a:lnTo>
                    <a:pt x="57226" y="123278"/>
                  </a:lnTo>
                  <a:lnTo>
                    <a:pt x="57353" y="120459"/>
                  </a:lnTo>
                  <a:lnTo>
                    <a:pt x="57404" y="119126"/>
                  </a:lnTo>
                  <a:close/>
                </a:path>
                <a:path w="140334" h="273685">
                  <a:moveTo>
                    <a:pt x="57924" y="135724"/>
                  </a:moveTo>
                  <a:lnTo>
                    <a:pt x="56883" y="134162"/>
                  </a:lnTo>
                  <a:lnTo>
                    <a:pt x="53771" y="135547"/>
                  </a:lnTo>
                  <a:lnTo>
                    <a:pt x="53428" y="133642"/>
                  </a:lnTo>
                  <a:lnTo>
                    <a:pt x="52743" y="133642"/>
                  </a:lnTo>
                  <a:lnTo>
                    <a:pt x="51866" y="133819"/>
                  </a:lnTo>
                  <a:lnTo>
                    <a:pt x="51523" y="134340"/>
                  </a:lnTo>
                  <a:lnTo>
                    <a:pt x="52387" y="134340"/>
                  </a:lnTo>
                  <a:lnTo>
                    <a:pt x="53086" y="135547"/>
                  </a:lnTo>
                  <a:lnTo>
                    <a:pt x="52222" y="136245"/>
                  </a:lnTo>
                  <a:lnTo>
                    <a:pt x="54292" y="136588"/>
                  </a:lnTo>
                  <a:lnTo>
                    <a:pt x="56540" y="136753"/>
                  </a:lnTo>
                  <a:lnTo>
                    <a:pt x="57924" y="135724"/>
                  </a:lnTo>
                  <a:close/>
                </a:path>
                <a:path w="140334" h="273685">
                  <a:moveTo>
                    <a:pt x="58928" y="48412"/>
                  </a:moveTo>
                  <a:lnTo>
                    <a:pt x="56946" y="48412"/>
                  </a:lnTo>
                  <a:lnTo>
                    <a:pt x="58788" y="49796"/>
                  </a:lnTo>
                  <a:lnTo>
                    <a:pt x="58928" y="48412"/>
                  </a:lnTo>
                  <a:close/>
                </a:path>
                <a:path w="140334" h="273685">
                  <a:moveTo>
                    <a:pt x="60426" y="44754"/>
                  </a:moveTo>
                  <a:lnTo>
                    <a:pt x="59131" y="45300"/>
                  </a:lnTo>
                  <a:lnTo>
                    <a:pt x="57404" y="46850"/>
                  </a:lnTo>
                  <a:lnTo>
                    <a:pt x="55676" y="48234"/>
                  </a:lnTo>
                  <a:lnTo>
                    <a:pt x="56718" y="48234"/>
                  </a:lnTo>
                  <a:lnTo>
                    <a:pt x="58940" y="48234"/>
                  </a:lnTo>
                  <a:lnTo>
                    <a:pt x="58966" y="48069"/>
                  </a:lnTo>
                  <a:lnTo>
                    <a:pt x="60426" y="44754"/>
                  </a:lnTo>
                  <a:close/>
                </a:path>
                <a:path w="140334" h="273685">
                  <a:moveTo>
                    <a:pt x="60693" y="116535"/>
                  </a:moveTo>
                  <a:lnTo>
                    <a:pt x="60350" y="116179"/>
                  </a:lnTo>
                  <a:lnTo>
                    <a:pt x="60172" y="116535"/>
                  </a:lnTo>
                  <a:lnTo>
                    <a:pt x="59829" y="116700"/>
                  </a:lnTo>
                  <a:lnTo>
                    <a:pt x="59829" y="117043"/>
                  </a:lnTo>
                  <a:lnTo>
                    <a:pt x="60693" y="116700"/>
                  </a:lnTo>
                  <a:lnTo>
                    <a:pt x="60693" y="116535"/>
                  </a:lnTo>
                  <a:close/>
                </a:path>
                <a:path w="140334" h="273685">
                  <a:moveTo>
                    <a:pt x="60858" y="272478"/>
                  </a:moveTo>
                  <a:lnTo>
                    <a:pt x="58610" y="272478"/>
                  </a:lnTo>
                  <a:lnTo>
                    <a:pt x="58318" y="272821"/>
                  </a:lnTo>
                  <a:lnTo>
                    <a:pt x="58102" y="273164"/>
                  </a:lnTo>
                  <a:lnTo>
                    <a:pt x="58966" y="272821"/>
                  </a:lnTo>
                  <a:lnTo>
                    <a:pt x="60858" y="272478"/>
                  </a:lnTo>
                  <a:close/>
                </a:path>
                <a:path w="140334" h="273685">
                  <a:moveTo>
                    <a:pt x="61214" y="44437"/>
                  </a:moveTo>
                  <a:lnTo>
                    <a:pt x="61150" y="43738"/>
                  </a:lnTo>
                  <a:lnTo>
                    <a:pt x="61036" y="43395"/>
                  </a:lnTo>
                  <a:lnTo>
                    <a:pt x="60426" y="44754"/>
                  </a:lnTo>
                  <a:lnTo>
                    <a:pt x="61214" y="44437"/>
                  </a:lnTo>
                  <a:close/>
                </a:path>
                <a:path w="140334" h="273685">
                  <a:moveTo>
                    <a:pt x="61937" y="270408"/>
                  </a:moveTo>
                  <a:lnTo>
                    <a:pt x="61556" y="270929"/>
                  </a:lnTo>
                  <a:lnTo>
                    <a:pt x="60934" y="272300"/>
                  </a:lnTo>
                  <a:lnTo>
                    <a:pt x="61556" y="272300"/>
                  </a:lnTo>
                  <a:lnTo>
                    <a:pt x="61798" y="270929"/>
                  </a:lnTo>
                  <a:lnTo>
                    <a:pt x="61937" y="270408"/>
                  </a:lnTo>
                  <a:close/>
                </a:path>
                <a:path w="140334" h="273685">
                  <a:moveTo>
                    <a:pt x="62585" y="5537"/>
                  </a:moveTo>
                  <a:lnTo>
                    <a:pt x="62420" y="5359"/>
                  </a:lnTo>
                  <a:lnTo>
                    <a:pt x="62420" y="6057"/>
                  </a:lnTo>
                  <a:lnTo>
                    <a:pt x="62585" y="6057"/>
                  </a:lnTo>
                  <a:lnTo>
                    <a:pt x="62585" y="5537"/>
                  </a:lnTo>
                  <a:close/>
                </a:path>
                <a:path w="140334" h="273685">
                  <a:moveTo>
                    <a:pt x="63969" y="15036"/>
                  </a:moveTo>
                  <a:lnTo>
                    <a:pt x="63284" y="15036"/>
                  </a:lnTo>
                  <a:lnTo>
                    <a:pt x="62941" y="14871"/>
                  </a:lnTo>
                  <a:lnTo>
                    <a:pt x="61036" y="15735"/>
                  </a:lnTo>
                  <a:lnTo>
                    <a:pt x="59474" y="18503"/>
                  </a:lnTo>
                  <a:lnTo>
                    <a:pt x="57404" y="17462"/>
                  </a:lnTo>
                  <a:lnTo>
                    <a:pt x="57061" y="17462"/>
                  </a:lnTo>
                  <a:lnTo>
                    <a:pt x="58267" y="17983"/>
                  </a:lnTo>
                  <a:lnTo>
                    <a:pt x="58966" y="18846"/>
                  </a:lnTo>
                  <a:lnTo>
                    <a:pt x="59131" y="19710"/>
                  </a:lnTo>
                  <a:lnTo>
                    <a:pt x="59651" y="19024"/>
                  </a:lnTo>
                  <a:lnTo>
                    <a:pt x="60515" y="18669"/>
                  </a:lnTo>
                  <a:lnTo>
                    <a:pt x="61722" y="18326"/>
                  </a:lnTo>
                  <a:lnTo>
                    <a:pt x="60515" y="16941"/>
                  </a:lnTo>
                  <a:lnTo>
                    <a:pt x="63106" y="16421"/>
                  </a:lnTo>
                  <a:lnTo>
                    <a:pt x="63969" y="15036"/>
                  </a:lnTo>
                  <a:close/>
                </a:path>
                <a:path w="140334" h="273685">
                  <a:moveTo>
                    <a:pt x="64490" y="124307"/>
                  </a:moveTo>
                  <a:lnTo>
                    <a:pt x="62077" y="123964"/>
                  </a:lnTo>
                  <a:lnTo>
                    <a:pt x="59131" y="123964"/>
                  </a:lnTo>
                  <a:lnTo>
                    <a:pt x="59829" y="124307"/>
                  </a:lnTo>
                  <a:lnTo>
                    <a:pt x="61214" y="125171"/>
                  </a:lnTo>
                  <a:lnTo>
                    <a:pt x="62941" y="124650"/>
                  </a:lnTo>
                  <a:lnTo>
                    <a:pt x="64490" y="124307"/>
                  </a:lnTo>
                  <a:close/>
                </a:path>
                <a:path w="140334" h="273685">
                  <a:moveTo>
                    <a:pt x="64668" y="120510"/>
                  </a:moveTo>
                  <a:lnTo>
                    <a:pt x="64325" y="120167"/>
                  </a:lnTo>
                  <a:lnTo>
                    <a:pt x="63893" y="120167"/>
                  </a:lnTo>
                  <a:lnTo>
                    <a:pt x="64668" y="120510"/>
                  </a:lnTo>
                  <a:close/>
                </a:path>
                <a:path w="140334" h="273685">
                  <a:moveTo>
                    <a:pt x="64833" y="103568"/>
                  </a:moveTo>
                  <a:lnTo>
                    <a:pt x="62585" y="102870"/>
                  </a:lnTo>
                  <a:lnTo>
                    <a:pt x="61214" y="101828"/>
                  </a:lnTo>
                  <a:lnTo>
                    <a:pt x="60515" y="99936"/>
                  </a:lnTo>
                  <a:lnTo>
                    <a:pt x="58445" y="102870"/>
                  </a:lnTo>
                  <a:lnTo>
                    <a:pt x="60693" y="108229"/>
                  </a:lnTo>
                  <a:lnTo>
                    <a:pt x="63804" y="105460"/>
                  </a:lnTo>
                  <a:lnTo>
                    <a:pt x="64147" y="104775"/>
                  </a:lnTo>
                  <a:lnTo>
                    <a:pt x="64147" y="104076"/>
                  </a:lnTo>
                  <a:lnTo>
                    <a:pt x="64833" y="103568"/>
                  </a:lnTo>
                  <a:close/>
                </a:path>
                <a:path w="140334" h="273685">
                  <a:moveTo>
                    <a:pt x="65011" y="11061"/>
                  </a:moveTo>
                  <a:lnTo>
                    <a:pt x="64668" y="11239"/>
                  </a:lnTo>
                  <a:lnTo>
                    <a:pt x="64147" y="11239"/>
                  </a:lnTo>
                  <a:lnTo>
                    <a:pt x="64147" y="11582"/>
                  </a:lnTo>
                  <a:lnTo>
                    <a:pt x="64668" y="11582"/>
                  </a:lnTo>
                  <a:lnTo>
                    <a:pt x="65011" y="11417"/>
                  </a:lnTo>
                  <a:lnTo>
                    <a:pt x="65011" y="11061"/>
                  </a:lnTo>
                  <a:close/>
                </a:path>
                <a:path w="140334" h="273685">
                  <a:moveTo>
                    <a:pt x="65189" y="120675"/>
                  </a:moveTo>
                  <a:lnTo>
                    <a:pt x="63677" y="120675"/>
                  </a:lnTo>
                  <a:lnTo>
                    <a:pt x="63296" y="121539"/>
                  </a:lnTo>
                  <a:lnTo>
                    <a:pt x="62852" y="122758"/>
                  </a:lnTo>
                  <a:lnTo>
                    <a:pt x="63627" y="121539"/>
                  </a:lnTo>
                  <a:lnTo>
                    <a:pt x="65189" y="120675"/>
                  </a:lnTo>
                  <a:close/>
                </a:path>
                <a:path w="140334" h="273685">
                  <a:moveTo>
                    <a:pt x="65532" y="60680"/>
                  </a:moveTo>
                  <a:lnTo>
                    <a:pt x="64833" y="60680"/>
                  </a:lnTo>
                  <a:lnTo>
                    <a:pt x="64490" y="61379"/>
                  </a:lnTo>
                  <a:lnTo>
                    <a:pt x="65011" y="61379"/>
                  </a:lnTo>
                  <a:lnTo>
                    <a:pt x="65011" y="61556"/>
                  </a:lnTo>
                  <a:lnTo>
                    <a:pt x="65189" y="61379"/>
                  </a:lnTo>
                  <a:lnTo>
                    <a:pt x="65532" y="60680"/>
                  </a:lnTo>
                  <a:close/>
                </a:path>
                <a:path w="140334" h="273685">
                  <a:moveTo>
                    <a:pt x="65709" y="41490"/>
                  </a:moveTo>
                  <a:lnTo>
                    <a:pt x="65532" y="41325"/>
                  </a:lnTo>
                  <a:lnTo>
                    <a:pt x="65532" y="40805"/>
                  </a:lnTo>
                  <a:lnTo>
                    <a:pt x="64947" y="41376"/>
                  </a:lnTo>
                  <a:lnTo>
                    <a:pt x="64833" y="41148"/>
                  </a:lnTo>
                  <a:lnTo>
                    <a:pt x="64668" y="41490"/>
                  </a:lnTo>
                  <a:lnTo>
                    <a:pt x="64668" y="41846"/>
                  </a:lnTo>
                  <a:lnTo>
                    <a:pt x="64884" y="41617"/>
                  </a:lnTo>
                  <a:lnTo>
                    <a:pt x="65011" y="41846"/>
                  </a:lnTo>
                  <a:lnTo>
                    <a:pt x="65189" y="41846"/>
                  </a:lnTo>
                  <a:lnTo>
                    <a:pt x="65354" y="42011"/>
                  </a:lnTo>
                  <a:lnTo>
                    <a:pt x="65532" y="41846"/>
                  </a:lnTo>
                  <a:lnTo>
                    <a:pt x="65709" y="41490"/>
                  </a:lnTo>
                  <a:close/>
                </a:path>
                <a:path w="140334" h="273685">
                  <a:moveTo>
                    <a:pt x="66636" y="44437"/>
                  </a:moveTo>
                  <a:lnTo>
                    <a:pt x="65125" y="42011"/>
                  </a:lnTo>
                  <a:lnTo>
                    <a:pt x="65011" y="41846"/>
                  </a:lnTo>
                  <a:lnTo>
                    <a:pt x="64833" y="41846"/>
                  </a:lnTo>
                  <a:lnTo>
                    <a:pt x="64668" y="42011"/>
                  </a:lnTo>
                  <a:lnTo>
                    <a:pt x="64668" y="41846"/>
                  </a:lnTo>
                  <a:lnTo>
                    <a:pt x="63627" y="43053"/>
                  </a:lnTo>
                  <a:lnTo>
                    <a:pt x="62585" y="43738"/>
                  </a:lnTo>
                  <a:lnTo>
                    <a:pt x="61315" y="44221"/>
                  </a:lnTo>
                  <a:lnTo>
                    <a:pt x="61379" y="44437"/>
                  </a:lnTo>
                  <a:lnTo>
                    <a:pt x="61493" y="44754"/>
                  </a:lnTo>
                  <a:lnTo>
                    <a:pt x="62585" y="48069"/>
                  </a:lnTo>
                  <a:lnTo>
                    <a:pt x="65011" y="48069"/>
                  </a:lnTo>
                  <a:lnTo>
                    <a:pt x="66395" y="46342"/>
                  </a:lnTo>
                  <a:lnTo>
                    <a:pt x="66598" y="45300"/>
                  </a:lnTo>
                  <a:lnTo>
                    <a:pt x="66636" y="44437"/>
                  </a:lnTo>
                  <a:close/>
                </a:path>
                <a:path w="140334" h="273685">
                  <a:moveTo>
                    <a:pt x="66649" y="13309"/>
                  </a:moveTo>
                  <a:lnTo>
                    <a:pt x="64833" y="13309"/>
                  </a:lnTo>
                  <a:lnTo>
                    <a:pt x="65532" y="13665"/>
                  </a:lnTo>
                  <a:lnTo>
                    <a:pt x="66217" y="14173"/>
                  </a:lnTo>
                  <a:lnTo>
                    <a:pt x="66649" y="13309"/>
                  </a:lnTo>
                  <a:close/>
                </a:path>
                <a:path w="140334" h="273685">
                  <a:moveTo>
                    <a:pt x="67741" y="11417"/>
                  </a:moveTo>
                  <a:lnTo>
                    <a:pt x="65532" y="11417"/>
                  </a:lnTo>
                  <a:lnTo>
                    <a:pt x="65354" y="11417"/>
                  </a:lnTo>
                  <a:lnTo>
                    <a:pt x="65189" y="11417"/>
                  </a:lnTo>
                  <a:lnTo>
                    <a:pt x="64833" y="11582"/>
                  </a:lnTo>
                  <a:lnTo>
                    <a:pt x="64325" y="11760"/>
                  </a:lnTo>
                  <a:lnTo>
                    <a:pt x="63969" y="12103"/>
                  </a:lnTo>
                  <a:lnTo>
                    <a:pt x="63969" y="12280"/>
                  </a:lnTo>
                  <a:lnTo>
                    <a:pt x="64325" y="12280"/>
                  </a:lnTo>
                  <a:lnTo>
                    <a:pt x="65354" y="11582"/>
                  </a:lnTo>
                  <a:lnTo>
                    <a:pt x="65354" y="12280"/>
                  </a:lnTo>
                  <a:lnTo>
                    <a:pt x="64490" y="12623"/>
                  </a:lnTo>
                  <a:lnTo>
                    <a:pt x="64147" y="13144"/>
                  </a:lnTo>
                  <a:lnTo>
                    <a:pt x="66725" y="13144"/>
                  </a:lnTo>
                  <a:lnTo>
                    <a:pt x="66649" y="13309"/>
                  </a:lnTo>
                  <a:lnTo>
                    <a:pt x="66738" y="13144"/>
                  </a:lnTo>
                  <a:lnTo>
                    <a:pt x="66827" y="12966"/>
                  </a:lnTo>
                  <a:lnTo>
                    <a:pt x="67259" y="12103"/>
                  </a:lnTo>
                  <a:lnTo>
                    <a:pt x="67741" y="11417"/>
                  </a:lnTo>
                  <a:close/>
                </a:path>
                <a:path w="140334" h="273685">
                  <a:moveTo>
                    <a:pt x="69164" y="9728"/>
                  </a:moveTo>
                  <a:lnTo>
                    <a:pt x="68910" y="9728"/>
                  </a:lnTo>
                  <a:lnTo>
                    <a:pt x="67983" y="11061"/>
                  </a:lnTo>
                  <a:lnTo>
                    <a:pt x="68122" y="11061"/>
                  </a:lnTo>
                  <a:lnTo>
                    <a:pt x="69164" y="9728"/>
                  </a:lnTo>
                  <a:close/>
                </a:path>
                <a:path w="140334" h="273685">
                  <a:moveTo>
                    <a:pt x="70891" y="253974"/>
                  </a:moveTo>
                  <a:lnTo>
                    <a:pt x="68986" y="253111"/>
                  </a:lnTo>
                  <a:lnTo>
                    <a:pt x="68465" y="251904"/>
                  </a:lnTo>
                  <a:lnTo>
                    <a:pt x="67945" y="252082"/>
                  </a:lnTo>
                  <a:lnTo>
                    <a:pt x="67945" y="252425"/>
                  </a:lnTo>
                  <a:lnTo>
                    <a:pt x="67437" y="252945"/>
                  </a:lnTo>
                  <a:lnTo>
                    <a:pt x="66916" y="253288"/>
                  </a:lnTo>
                  <a:lnTo>
                    <a:pt x="68643" y="254330"/>
                  </a:lnTo>
                  <a:lnTo>
                    <a:pt x="68821" y="255714"/>
                  </a:lnTo>
                  <a:lnTo>
                    <a:pt x="70891" y="253974"/>
                  </a:lnTo>
                  <a:close/>
                </a:path>
                <a:path w="140334" h="273685">
                  <a:moveTo>
                    <a:pt x="72097" y="101485"/>
                  </a:moveTo>
                  <a:lnTo>
                    <a:pt x="71932" y="100965"/>
                  </a:lnTo>
                  <a:lnTo>
                    <a:pt x="71577" y="100799"/>
                  </a:lnTo>
                  <a:lnTo>
                    <a:pt x="71412" y="100457"/>
                  </a:lnTo>
                  <a:lnTo>
                    <a:pt x="71069" y="100799"/>
                  </a:lnTo>
                  <a:lnTo>
                    <a:pt x="71577" y="101142"/>
                  </a:lnTo>
                  <a:lnTo>
                    <a:pt x="71755" y="101142"/>
                  </a:lnTo>
                  <a:lnTo>
                    <a:pt x="72097" y="101485"/>
                  </a:lnTo>
                  <a:close/>
                </a:path>
                <a:path w="140334" h="273685">
                  <a:moveTo>
                    <a:pt x="72275" y="258470"/>
                  </a:moveTo>
                  <a:lnTo>
                    <a:pt x="71577" y="257086"/>
                  </a:lnTo>
                  <a:lnTo>
                    <a:pt x="69850" y="256743"/>
                  </a:lnTo>
                  <a:lnTo>
                    <a:pt x="68821" y="255714"/>
                  </a:lnTo>
                  <a:lnTo>
                    <a:pt x="68465" y="256578"/>
                  </a:lnTo>
                  <a:lnTo>
                    <a:pt x="67602" y="256921"/>
                  </a:lnTo>
                  <a:lnTo>
                    <a:pt x="66916" y="257441"/>
                  </a:lnTo>
                  <a:lnTo>
                    <a:pt x="68643" y="258305"/>
                  </a:lnTo>
                  <a:lnTo>
                    <a:pt x="70548" y="258305"/>
                  </a:lnTo>
                  <a:lnTo>
                    <a:pt x="72275" y="258470"/>
                  </a:lnTo>
                  <a:close/>
                </a:path>
                <a:path w="140334" h="273685">
                  <a:moveTo>
                    <a:pt x="72618" y="263664"/>
                  </a:moveTo>
                  <a:lnTo>
                    <a:pt x="69684" y="263829"/>
                  </a:lnTo>
                  <a:lnTo>
                    <a:pt x="69684" y="266433"/>
                  </a:lnTo>
                  <a:lnTo>
                    <a:pt x="63969" y="266941"/>
                  </a:lnTo>
                  <a:lnTo>
                    <a:pt x="62763" y="269544"/>
                  </a:lnTo>
                  <a:lnTo>
                    <a:pt x="64833" y="268503"/>
                  </a:lnTo>
                  <a:lnTo>
                    <a:pt x="67602" y="270230"/>
                  </a:lnTo>
                  <a:lnTo>
                    <a:pt x="70027" y="269024"/>
                  </a:lnTo>
                  <a:lnTo>
                    <a:pt x="70192" y="268846"/>
                  </a:lnTo>
                  <a:lnTo>
                    <a:pt x="70548" y="268846"/>
                  </a:lnTo>
                  <a:lnTo>
                    <a:pt x="70713" y="268681"/>
                  </a:lnTo>
                  <a:lnTo>
                    <a:pt x="70192" y="266941"/>
                  </a:lnTo>
                  <a:lnTo>
                    <a:pt x="72618" y="263664"/>
                  </a:lnTo>
                  <a:close/>
                </a:path>
                <a:path w="140334" h="273685">
                  <a:moveTo>
                    <a:pt x="75907" y="127774"/>
                  </a:moveTo>
                  <a:lnTo>
                    <a:pt x="75018" y="126733"/>
                  </a:lnTo>
                  <a:lnTo>
                    <a:pt x="74866" y="126555"/>
                  </a:lnTo>
                  <a:lnTo>
                    <a:pt x="74815" y="126212"/>
                  </a:lnTo>
                  <a:lnTo>
                    <a:pt x="74688" y="125349"/>
                  </a:lnTo>
                  <a:lnTo>
                    <a:pt x="72618" y="125869"/>
                  </a:lnTo>
                  <a:lnTo>
                    <a:pt x="70192" y="126733"/>
                  </a:lnTo>
                  <a:lnTo>
                    <a:pt x="70281" y="126555"/>
                  </a:lnTo>
                  <a:lnTo>
                    <a:pt x="70370" y="126390"/>
                  </a:lnTo>
                  <a:lnTo>
                    <a:pt x="70459" y="126212"/>
                  </a:lnTo>
                  <a:lnTo>
                    <a:pt x="71323" y="124485"/>
                  </a:lnTo>
                  <a:lnTo>
                    <a:pt x="71412" y="124307"/>
                  </a:lnTo>
                  <a:lnTo>
                    <a:pt x="71932" y="123278"/>
                  </a:lnTo>
                  <a:lnTo>
                    <a:pt x="70192" y="122758"/>
                  </a:lnTo>
                  <a:lnTo>
                    <a:pt x="70129" y="122402"/>
                  </a:lnTo>
                  <a:lnTo>
                    <a:pt x="69684" y="120332"/>
                  </a:lnTo>
                  <a:lnTo>
                    <a:pt x="67259" y="121539"/>
                  </a:lnTo>
                  <a:lnTo>
                    <a:pt x="66738" y="121539"/>
                  </a:lnTo>
                  <a:lnTo>
                    <a:pt x="68643" y="122402"/>
                  </a:lnTo>
                  <a:lnTo>
                    <a:pt x="67259" y="124485"/>
                  </a:lnTo>
                  <a:lnTo>
                    <a:pt x="65532" y="124307"/>
                  </a:lnTo>
                  <a:lnTo>
                    <a:pt x="65874" y="124485"/>
                  </a:lnTo>
                  <a:lnTo>
                    <a:pt x="66217" y="124828"/>
                  </a:lnTo>
                  <a:lnTo>
                    <a:pt x="66395" y="125526"/>
                  </a:lnTo>
                  <a:lnTo>
                    <a:pt x="67437" y="126212"/>
                  </a:lnTo>
                  <a:lnTo>
                    <a:pt x="67551" y="126555"/>
                  </a:lnTo>
                  <a:lnTo>
                    <a:pt x="67602" y="126733"/>
                  </a:lnTo>
                  <a:lnTo>
                    <a:pt x="68821" y="126390"/>
                  </a:lnTo>
                  <a:lnTo>
                    <a:pt x="69684" y="126390"/>
                  </a:lnTo>
                  <a:lnTo>
                    <a:pt x="69761" y="126555"/>
                  </a:lnTo>
                  <a:lnTo>
                    <a:pt x="69850" y="126733"/>
                  </a:lnTo>
                  <a:lnTo>
                    <a:pt x="70027" y="127076"/>
                  </a:lnTo>
                  <a:lnTo>
                    <a:pt x="71234" y="128117"/>
                  </a:lnTo>
                  <a:lnTo>
                    <a:pt x="74180" y="127774"/>
                  </a:lnTo>
                  <a:lnTo>
                    <a:pt x="74091" y="128117"/>
                  </a:lnTo>
                  <a:lnTo>
                    <a:pt x="73660" y="129844"/>
                  </a:lnTo>
                  <a:lnTo>
                    <a:pt x="74180" y="129501"/>
                  </a:lnTo>
                  <a:lnTo>
                    <a:pt x="74866" y="129324"/>
                  </a:lnTo>
                  <a:lnTo>
                    <a:pt x="75387" y="128981"/>
                  </a:lnTo>
                  <a:lnTo>
                    <a:pt x="75907" y="127774"/>
                  </a:lnTo>
                  <a:close/>
                </a:path>
                <a:path w="140334" h="273685">
                  <a:moveTo>
                    <a:pt x="77965" y="259829"/>
                  </a:moveTo>
                  <a:lnTo>
                    <a:pt x="77787" y="259829"/>
                  </a:lnTo>
                  <a:lnTo>
                    <a:pt x="74523" y="259334"/>
                  </a:lnTo>
                  <a:lnTo>
                    <a:pt x="74434" y="260184"/>
                  </a:lnTo>
                  <a:lnTo>
                    <a:pt x="74244" y="261912"/>
                  </a:lnTo>
                  <a:lnTo>
                    <a:pt x="77724" y="260184"/>
                  </a:lnTo>
                  <a:lnTo>
                    <a:pt x="77965" y="259829"/>
                  </a:lnTo>
                  <a:close/>
                </a:path>
                <a:path w="140334" h="273685">
                  <a:moveTo>
                    <a:pt x="77978" y="115671"/>
                  </a:moveTo>
                  <a:lnTo>
                    <a:pt x="74866" y="114973"/>
                  </a:lnTo>
                  <a:lnTo>
                    <a:pt x="74688" y="113068"/>
                  </a:lnTo>
                  <a:lnTo>
                    <a:pt x="71932" y="113423"/>
                  </a:lnTo>
                  <a:lnTo>
                    <a:pt x="69684" y="111518"/>
                  </a:lnTo>
                  <a:lnTo>
                    <a:pt x="70027" y="109791"/>
                  </a:lnTo>
                  <a:lnTo>
                    <a:pt x="68821" y="109435"/>
                  </a:lnTo>
                  <a:lnTo>
                    <a:pt x="67779" y="109093"/>
                  </a:lnTo>
                  <a:lnTo>
                    <a:pt x="66573" y="108572"/>
                  </a:lnTo>
                  <a:lnTo>
                    <a:pt x="67081" y="109435"/>
                  </a:lnTo>
                  <a:lnTo>
                    <a:pt x="67945" y="109956"/>
                  </a:lnTo>
                  <a:lnTo>
                    <a:pt x="68122" y="110655"/>
                  </a:lnTo>
                  <a:lnTo>
                    <a:pt x="68465" y="111518"/>
                  </a:lnTo>
                  <a:lnTo>
                    <a:pt x="68122" y="113423"/>
                  </a:lnTo>
                  <a:lnTo>
                    <a:pt x="70548" y="112725"/>
                  </a:lnTo>
                  <a:lnTo>
                    <a:pt x="71412" y="116878"/>
                  </a:lnTo>
                  <a:lnTo>
                    <a:pt x="73139" y="116014"/>
                  </a:lnTo>
                  <a:lnTo>
                    <a:pt x="77114" y="117563"/>
                  </a:lnTo>
                  <a:lnTo>
                    <a:pt x="77978" y="115671"/>
                  </a:lnTo>
                  <a:close/>
                </a:path>
                <a:path w="140334" h="273685">
                  <a:moveTo>
                    <a:pt x="78066" y="250520"/>
                  </a:moveTo>
                  <a:lnTo>
                    <a:pt x="75552" y="250177"/>
                  </a:lnTo>
                  <a:lnTo>
                    <a:pt x="74307" y="249021"/>
                  </a:lnTo>
                  <a:lnTo>
                    <a:pt x="73583" y="248450"/>
                  </a:lnTo>
                  <a:lnTo>
                    <a:pt x="76073" y="252945"/>
                  </a:lnTo>
                  <a:lnTo>
                    <a:pt x="76428" y="251561"/>
                  </a:lnTo>
                  <a:lnTo>
                    <a:pt x="77457" y="250863"/>
                  </a:lnTo>
                  <a:lnTo>
                    <a:pt x="78066" y="250520"/>
                  </a:lnTo>
                  <a:close/>
                </a:path>
                <a:path w="140334" h="273685">
                  <a:moveTo>
                    <a:pt x="80098" y="249021"/>
                  </a:moveTo>
                  <a:lnTo>
                    <a:pt x="78676" y="249313"/>
                  </a:lnTo>
                  <a:lnTo>
                    <a:pt x="78676" y="250177"/>
                  </a:lnTo>
                  <a:lnTo>
                    <a:pt x="78066" y="250520"/>
                  </a:lnTo>
                  <a:lnTo>
                    <a:pt x="79362" y="250698"/>
                  </a:lnTo>
                  <a:lnTo>
                    <a:pt x="79438" y="250520"/>
                  </a:lnTo>
                  <a:lnTo>
                    <a:pt x="80098" y="249021"/>
                  </a:lnTo>
                  <a:close/>
                </a:path>
                <a:path w="140334" h="273685">
                  <a:moveTo>
                    <a:pt x="80162" y="256743"/>
                  </a:moveTo>
                  <a:lnTo>
                    <a:pt x="76771" y="254152"/>
                  </a:lnTo>
                  <a:lnTo>
                    <a:pt x="76771" y="256222"/>
                  </a:lnTo>
                  <a:lnTo>
                    <a:pt x="77965" y="259829"/>
                  </a:lnTo>
                  <a:lnTo>
                    <a:pt x="80162" y="256743"/>
                  </a:lnTo>
                  <a:close/>
                </a:path>
                <a:path w="140334" h="273685">
                  <a:moveTo>
                    <a:pt x="81267" y="115493"/>
                  </a:moveTo>
                  <a:lnTo>
                    <a:pt x="79705" y="115836"/>
                  </a:lnTo>
                  <a:lnTo>
                    <a:pt x="80048" y="116357"/>
                  </a:lnTo>
                  <a:lnTo>
                    <a:pt x="80746" y="116700"/>
                  </a:lnTo>
                  <a:lnTo>
                    <a:pt x="81267" y="115493"/>
                  </a:lnTo>
                  <a:close/>
                </a:path>
                <a:path w="140334" h="273685">
                  <a:moveTo>
                    <a:pt x="82994" y="248450"/>
                  </a:moveTo>
                  <a:lnTo>
                    <a:pt x="81267" y="247751"/>
                  </a:lnTo>
                  <a:lnTo>
                    <a:pt x="81089" y="247586"/>
                  </a:lnTo>
                  <a:lnTo>
                    <a:pt x="80746" y="247586"/>
                  </a:lnTo>
                  <a:lnTo>
                    <a:pt x="80670" y="247751"/>
                  </a:lnTo>
                  <a:lnTo>
                    <a:pt x="80098" y="249021"/>
                  </a:lnTo>
                  <a:lnTo>
                    <a:pt x="82994" y="248450"/>
                  </a:lnTo>
                  <a:close/>
                </a:path>
                <a:path w="140334" h="273685">
                  <a:moveTo>
                    <a:pt x="89039" y="260375"/>
                  </a:moveTo>
                  <a:lnTo>
                    <a:pt x="87312" y="259168"/>
                  </a:lnTo>
                  <a:lnTo>
                    <a:pt x="87833" y="256743"/>
                  </a:lnTo>
                  <a:lnTo>
                    <a:pt x="85928" y="256222"/>
                  </a:lnTo>
                  <a:lnTo>
                    <a:pt x="84378" y="259334"/>
                  </a:lnTo>
                  <a:lnTo>
                    <a:pt x="85064" y="262445"/>
                  </a:lnTo>
                  <a:lnTo>
                    <a:pt x="89039" y="260375"/>
                  </a:lnTo>
                  <a:close/>
                </a:path>
                <a:path w="140334" h="273685">
                  <a:moveTo>
                    <a:pt x="96304" y="252945"/>
                  </a:moveTo>
                  <a:lnTo>
                    <a:pt x="96139" y="251726"/>
                  </a:lnTo>
                  <a:lnTo>
                    <a:pt x="95262" y="252768"/>
                  </a:lnTo>
                  <a:lnTo>
                    <a:pt x="95262" y="252945"/>
                  </a:lnTo>
                  <a:lnTo>
                    <a:pt x="95440" y="253111"/>
                  </a:lnTo>
                  <a:lnTo>
                    <a:pt x="96139" y="253631"/>
                  </a:lnTo>
                  <a:lnTo>
                    <a:pt x="96304" y="253631"/>
                  </a:lnTo>
                  <a:lnTo>
                    <a:pt x="96304" y="252945"/>
                  </a:lnTo>
                  <a:close/>
                </a:path>
                <a:path w="140334" h="273685">
                  <a:moveTo>
                    <a:pt x="97345" y="254495"/>
                  </a:moveTo>
                  <a:lnTo>
                    <a:pt x="97167" y="254330"/>
                  </a:lnTo>
                  <a:lnTo>
                    <a:pt x="97167" y="253809"/>
                  </a:lnTo>
                  <a:lnTo>
                    <a:pt x="96824" y="253809"/>
                  </a:lnTo>
                  <a:lnTo>
                    <a:pt x="96647" y="253631"/>
                  </a:lnTo>
                  <a:lnTo>
                    <a:pt x="96647" y="253974"/>
                  </a:lnTo>
                  <a:lnTo>
                    <a:pt x="96481" y="253974"/>
                  </a:lnTo>
                  <a:lnTo>
                    <a:pt x="96824" y="254152"/>
                  </a:lnTo>
                  <a:lnTo>
                    <a:pt x="96824" y="254330"/>
                  </a:lnTo>
                  <a:lnTo>
                    <a:pt x="97345" y="254495"/>
                  </a:lnTo>
                  <a:close/>
                </a:path>
                <a:path w="140334" h="273685">
                  <a:moveTo>
                    <a:pt x="101663" y="241185"/>
                  </a:moveTo>
                  <a:lnTo>
                    <a:pt x="101142" y="240322"/>
                  </a:lnTo>
                  <a:lnTo>
                    <a:pt x="99415" y="240144"/>
                  </a:lnTo>
                  <a:lnTo>
                    <a:pt x="98552" y="240499"/>
                  </a:lnTo>
                  <a:lnTo>
                    <a:pt x="97688" y="240842"/>
                  </a:lnTo>
                  <a:lnTo>
                    <a:pt x="98729" y="241528"/>
                  </a:lnTo>
                  <a:lnTo>
                    <a:pt x="98552" y="242227"/>
                  </a:lnTo>
                  <a:lnTo>
                    <a:pt x="99415" y="242747"/>
                  </a:lnTo>
                  <a:lnTo>
                    <a:pt x="100279" y="241185"/>
                  </a:lnTo>
                  <a:lnTo>
                    <a:pt x="100977" y="241871"/>
                  </a:lnTo>
                  <a:lnTo>
                    <a:pt x="101142" y="241706"/>
                  </a:lnTo>
                  <a:lnTo>
                    <a:pt x="101320" y="241363"/>
                  </a:lnTo>
                  <a:lnTo>
                    <a:pt x="101663" y="241185"/>
                  </a:lnTo>
                  <a:close/>
                </a:path>
                <a:path w="140334" h="273685">
                  <a:moveTo>
                    <a:pt x="105473" y="254152"/>
                  </a:moveTo>
                  <a:lnTo>
                    <a:pt x="104813" y="256628"/>
                  </a:lnTo>
                  <a:lnTo>
                    <a:pt x="105473" y="256628"/>
                  </a:lnTo>
                  <a:lnTo>
                    <a:pt x="105473" y="254152"/>
                  </a:lnTo>
                  <a:close/>
                </a:path>
                <a:path w="140334" h="273685">
                  <a:moveTo>
                    <a:pt x="105613" y="257759"/>
                  </a:moveTo>
                  <a:lnTo>
                    <a:pt x="105498" y="257606"/>
                  </a:lnTo>
                  <a:lnTo>
                    <a:pt x="105257" y="257759"/>
                  </a:lnTo>
                  <a:lnTo>
                    <a:pt x="105613" y="257759"/>
                  </a:lnTo>
                  <a:close/>
                </a:path>
                <a:path w="140334" h="273685">
                  <a:moveTo>
                    <a:pt x="107721" y="256222"/>
                  </a:moveTo>
                  <a:lnTo>
                    <a:pt x="105473" y="256628"/>
                  </a:lnTo>
                  <a:lnTo>
                    <a:pt x="105473" y="257263"/>
                  </a:lnTo>
                  <a:lnTo>
                    <a:pt x="106057" y="257263"/>
                  </a:lnTo>
                  <a:lnTo>
                    <a:pt x="107721" y="256222"/>
                  </a:lnTo>
                  <a:close/>
                </a:path>
                <a:path w="140334" h="273685">
                  <a:moveTo>
                    <a:pt x="112560" y="257263"/>
                  </a:moveTo>
                  <a:lnTo>
                    <a:pt x="107099" y="257759"/>
                  </a:lnTo>
                  <a:lnTo>
                    <a:pt x="106502" y="258648"/>
                  </a:lnTo>
                  <a:lnTo>
                    <a:pt x="106159" y="259334"/>
                  </a:lnTo>
                  <a:lnTo>
                    <a:pt x="106502" y="259689"/>
                  </a:lnTo>
                  <a:lnTo>
                    <a:pt x="106553" y="259854"/>
                  </a:lnTo>
                  <a:lnTo>
                    <a:pt x="106680" y="260375"/>
                  </a:lnTo>
                  <a:lnTo>
                    <a:pt x="106857" y="259854"/>
                  </a:lnTo>
                  <a:lnTo>
                    <a:pt x="106934" y="259689"/>
                  </a:lnTo>
                  <a:lnTo>
                    <a:pt x="107022" y="259511"/>
                  </a:lnTo>
                  <a:lnTo>
                    <a:pt x="108064" y="258991"/>
                  </a:lnTo>
                  <a:lnTo>
                    <a:pt x="112560" y="257263"/>
                  </a:lnTo>
                  <a:close/>
                </a:path>
                <a:path w="140334" h="273685">
                  <a:moveTo>
                    <a:pt x="119646" y="52730"/>
                  </a:moveTo>
                  <a:lnTo>
                    <a:pt x="119303" y="51866"/>
                  </a:lnTo>
                  <a:lnTo>
                    <a:pt x="118605" y="51523"/>
                  </a:lnTo>
                  <a:lnTo>
                    <a:pt x="118440" y="51866"/>
                  </a:lnTo>
                  <a:lnTo>
                    <a:pt x="117919" y="52387"/>
                  </a:lnTo>
                  <a:lnTo>
                    <a:pt x="118084" y="52565"/>
                  </a:lnTo>
                  <a:lnTo>
                    <a:pt x="117919" y="53073"/>
                  </a:lnTo>
                  <a:lnTo>
                    <a:pt x="118605" y="53073"/>
                  </a:lnTo>
                  <a:lnTo>
                    <a:pt x="119646" y="52730"/>
                  </a:lnTo>
                  <a:close/>
                </a:path>
                <a:path w="140334" h="273685">
                  <a:moveTo>
                    <a:pt x="129324" y="43395"/>
                  </a:moveTo>
                  <a:lnTo>
                    <a:pt x="127596" y="42532"/>
                  </a:lnTo>
                  <a:lnTo>
                    <a:pt x="126047" y="43395"/>
                  </a:lnTo>
                  <a:lnTo>
                    <a:pt x="124320" y="44780"/>
                  </a:lnTo>
                  <a:lnTo>
                    <a:pt x="124828" y="45300"/>
                  </a:lnTo>
                  <a:lnTo>
                    <a:pt x="125349" y="46164"/>
                  </a:lnTo>
                  <a:lnTo>
                    <a:pt x="126212" y="45821"/>
                  </a:lnTo>
                  <a:lnTo>
                    <a:pt x="126555" y="44602"/>
                  </a:lnTo>
                  <a:lnTo>
                    <a:pt x="127939" y="43738"/>
                  </a:lnTo>
                  <a:lnTo>
                    <a:pt x="129324" y="43395"/>
                  </a:lnTo>
                  <a:close/>
                </a:path>
                <a:path w="140334" h="273685">
                  <a:moveTo>
                    <a:pt x="140042" y="56883"/>
                  </a:moveTo>
                  <a:lnTo>
                    <a:pt x="138658" y="55676"/>
                  </a:lnTo>
                  <a:lnTo>
                    <a:pt x="134683" y="56362"/>
                  </a:lnTo>
                  <a:lnTo>
                    <a:pt x="136410" y="53594"/>
                  </a:lnTo>
                  <a:lnTo>
                    <a:pt x="134162" y="55156"/>
                  </a:lnTo>
                  <a:lnTo>
                    <a:pt x="132092" y="58432"/>
                  </a:lnTo>
                  <a:lnTo>
                    <a:pt x="136410" y="58089"/>
                  </a:lnTo>
                  <a:lnTo>
                    <a:pt x="137795" y="58267"/>
                  </a:lnTo>
                  <a:lnTo>
                    <a:pt x="138658" y="57226"/>
                  </a:lnTo>
                  <a:lnTo>
                    <a:pt x="140042" y="568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207209" y="5373458"/>
              <a:ext cx="113030" cy="153035"/>
            </a:xfrm>
            <a:custGeom>
              <a:avLst/>
              <a:gdLst/>
              <a:ahLst/>
              <a:cxnLst/>
              <a:rect l="l" t="t" r="r" b="b"/>
              <a:pathLst>
                <a:path w="113030" h="153035">
                  <a:moveTo>
                    <a:pt x="622" y="88163"/>
                  </a:moveTo>
                  <a:lnTo>
                    <a:pt x="558" y="87414"/>
                  </a:lnTo>
                  <a:lnTo>
                    <a:pt x="0" y="87820"/>
                  </a:lnTo>
                  <a:lnTo>
                    <a:pt x="622" y="88163"/>
                  </a:lnTo>
                  <a:close/>
                </a:path>
                <a:path w="113030" h="153035">
                  <a:moveTo>
                    <a:pt x="2997" y="91452"/>
                  </a:moveTo>
                  <a:lnTo>
                    <a:pt x="2768" y="91452"/>
                  </a:lnTo>
                  <a:lnTo>
                    <a:pt x="2794" y="90932"/>
                  </a:lnTo>
                  <a:lnTo>
                    <a:pt x="2006" y="89903"/>
                  </a:lnTo>
                  <a:lnTo>
                    <a:pt x="2247" y="91630"/>
                  </a:lnTo>
                  <a:lnTo>
                    <a:pt x="2997" y="91452"/>
                  </a:lnTo>
                  <a:close/>
                </a:path>
                <a:path w="113030" h="153035">
                  <a:moveTo>
                    <a:pt x="6121" y="101625"/>
                  </a:moveTo>
                  <a:lnTo>
                    <a:pt x="4279" y="101625"/>
                  </a:lnTo>
                  <a:lnTo>
                    <a:pt x="5880" y="102349"/>
                  </a:lnTo>
                  <a:lnTo>
                    <a:pt x="5994" y="101993"/>
                  </a:lnTo>
                  <a:lnTo>
                    <a:pt x="6121" y="101625"/>
                  </a:lnTo>
                  <a:close/>
                </a:path>
                <a:path w="113030" h="153035">
                  <a:moveTo>
                    <a:pt x="6400" y="100787"/>
                  </a:moveTo>
                  <a:lnTo>
                    <a:pt x="5092" y="100787"/>
                  </a:lnTo>
                  <a:lnTo>
                    <a:pt x="4673" y="101307"/>
                  </a:lnTo>
                  <a:lnTo>
                    <a:pt x="6223" y="101307"/>
                  </a:lnTo>
                  <a:lnTo>
                    <a:pt x="6400" y="100787"/>
                  </a:lnTo>
                  <a:close/>
                </a:path>
                <a:path w="113030" h="153035">
                  <a:moveTo>
                    <a:pt x="6743" y="91630"/>
                  </a:moveTo>
                  <a:lnTo>
                    <a:pt x="2679" y="91630"/>
                  </a:lnTo>
                  <a:lnTo>
                    <a:pt x="2603" y="91795"/>
                  </a:lnTo>
                  <a:lnTo>
                    <a:pt x="6146" y="91795"/>
                  </a:lnTo>
                  <a:lnTo>
                    <a:pt x="6743" y="91630"/>
                  </a:lnTo>
                  <a:close/>
                </a:path>
                <a:path w="113030" h="153035">
                  <a:moveTo>
                    <a:pt x="6743" y="63969"/>
                  </a:moveTo>
                  <a:lnTo>
                    <a:pt x="6578" y="63792"/>
                  </a:lnTo>
                  <a:lnTo>
                    <a:pt x="6057" y="62750"/>
                  </a:lnTo>
                  <a:lnTo>
                    <a:pt x="5537" y="61887"/>
                  </a:lnTo>
                  <a:lnTo>
                    <a:pt x="4495" y="61366"/>
                  </a:lnTo>
                  <a:lnTo>
                    <a:pt x="4152" y="61544"/>
                  </a:lnTo>
                  <a:lnTo>
                    <a:pt x="3810" y="62230"/>
                  </a:lnTo>
                  <a:lnTo>
                    <a:pt x="3632" y="62750"/>
                  </a:lnTo>
                  <a:lnTo>
                    <a:pt x="3467" y="63449"/>
                  </a:lnTo>
                  <a:lnTo>
                    <a:pt x="3975" y="63792"/>
                  </a:lnTo>
                  <a:lnTo>
                    <a:pt x="5016" y="63969"/>
                  </a:lnTo>
                  <a:lnTo>
                    <a:pt x="6400" y="64135"/>
                  </a:lnTo>
                  <a:lnTo>
                    <a:pt x="6400" y="63969"/>
                  </a:lnTo>
                  <a:lnTo>
                    <a:pt x="6743" y="63969"/>
                  </a:lnTo>
                  <a:close/>
                </a:path>
                <a:path w="113030" h="153035">
                  <a:moveTo>
                    <a:pt x="6921" y="91452"/>
                  </a:moveTo>
                  <a:lnTo>
                    <a:pt x="6057" y="90932"/>
                  </a:lnTo>
                  <a:lnTo>
                    <a:pt x="6578" y="89903"/>
                  </a:lnTo>
                  <a:lnTo>
                    <a:pt x="4495" y="91109"/>
                  </a:lnTo>
                  <a:lnTo>
                    <a:pt x="2997" y="91452"/>
                  </a:lnTo>
                  <a:lnTo>
                    <a:pt x="6921" y="91452"/>
                  </a:lnTo>
                  <a:close/>
                </a:path>
                <a:path w="113030" h="153035">
                  <a:moveTo>
                    <a:pt x="7264" y="83324"/>
                  </a:moveTo>
                  <a:lnTo>
                    <a:pt x="6578" y="81775"/>
                  </a:lnTo>
                  <a:lnTo>
                    <a:pt x="6400" y="81597"/>
                  </a:lnTo>
                  <a:lnTo>
                    <a:pt x="6057" y="81597"/>
                  </a:lnTo>
                  <a:lnTo>
                    <a:pt x="5537" y="82296"/>
                  </a:lnTo>
                  <a:lnTo>
                    <a:pt x="5016" y="82638"/>
                  </a:lnTo>
                  <a:lnTo>
                    <a:pt x="4330" y="83159"/>
                  </a:lnTo>
                  <a:lnTo>
                    <a:pt x="4330" y="83324"/>
                  </a:lnTo>
                  <a:lnTo>
                    <a:pt x="4673" y="84188"/>
                  </a:lnTo>
                  <a:lnTo>
                    <a:pt x="5880" y="83324"/>
                  </a:lnTo>
                  <a:lnTo>
                    <a:pt x="7264" y="83324"/>
                  </a:lnTo>
                  <a:close/>
                </a:path>
                <a:path w="113030" h="153035">
                  <a:moveTo>
                    <a:pt x="7785" y="126199"/>
                  </a:moveTo>
                  <a:lnTo>
                    <a:pt x="7607" y="126034"/>
                  </a:lnTo>
                  <a:lnTo>
                    <a:pt x="6921" y="126034"/>
                  </a:lnTo>
                  <a:lnTo>
                    <a:pt x="6921" y="126377"/>
                  </a:lnTo>
                  <a:lnTo>
                    <a:pt x="7086" y="126199"/>
                  </a:lnTo>
                  <a:lnTo>
                    <a:pt x="7785" y="126199"/>
                  </a:lnTo>
                  <a:close/>
                </a:path>
                <a:path w="113030" h="153035">
                  <a:moveTo>
                    <a:pt x="7785" y="57391"/>
                  </a:moveTo>
                  <a:lnTo>
                    <a:pt x="7086" y="57391"/>
                  </a:lnTo>
                  <a:lnTo>
                    <a:pt x="6743" y="57734"/>
                  </a:lnTo>
                  <a:lnTo>
                    <a:pt x="7086" y="57734"/>
                  </a:lnTo>
                  <a:lnTo>
                    <a:pt x="7785" y="57391"/>
                  </a:lnTo>
                  <a:close/>
                </a:path>
                <a:path w="113030" h="153035">
                  <a:moveTo>
                    <a:pt x="8991" y="56870"/>
                  </a:moveTo>
                  <a:lnTo>
                    <a:pt x="7785" y="57391"/>
                  </a:lnTo>
                  <a:lnTo>
                    <a:pt x="8470" y="57391"/>
                  </a:lnTo>
                  <a:lnTo>
                    <a:pt x="8991" y="56870"/>
                  </a:lnTo>
                  <a:close/>
                </a:path>
                <a:path w="113030" h="153035">
                  <a:moveTo>
                    <a:pt x="9690" y="92837"/>
                  </a:moveTo>
                  <a:lnTo>
                    <a:pt x="8128" y="90766"/>
                  </a:lnTo>
                  <a:lnTo>
                    <a:pt x="7785" y="90932"/>
                  </a:lnTo>
                  <a:lnTo>
                    <a:pt x="7607" y="91109"/>
                  </a:lnTo>
                  <a:lnTo>
                    <a:pt x="7264" y="91274"/>
                  </a:lnTo>
                  <a:lnTo>
                    <a:pt x="7086" y="91452"/>
                  </a:lnTo>
                  <a:lnTo>
                    <a:pt x="7607" y="93014"/>
                  </a:lnTo>
                  <a:lnTo>
                    <a:pt x="8305" y="92837"/>
                  </a:lnTo>
                  <a:lnTo>
                    <a:pt x="9690" y="92837"/>
                  </a:lnTo>
                  <a:close/>
                </a:path>
                <a:path w="113030" h="153035">
                  <a:moveTo>
                    <a:pt x="10033" y="64833"/>
                  </a:moveTo>
                  <a:lnTo>
                    <a:pt x="9855" y="64655"/>
                  </a:lnTo>
                  <a:lnTo>
                    <a:pt x="9169" y="64477"/>
                  </a:lnTo>
                  <a:lnTo>
                    <a:pt x="7086" y="64477"/>
                  </a:lnTo>
                  <a:lnTo>
                    <a:pt x="7264" y="64833"/>
                  </a:lnTo>
                  <a:lnTo>
                    <a:pt x="7086" y="64655"/>
                  </a:lnTo>
                  <a:lnTo>
                    <a:pt x="7086" y="64833"/>
                  </a:lnTo>
                  <a:lnTo>
                    <a:pt x="7442" y="65519"/>
                  </a:lnTo>
                  <a:lnTo>
                    <a:pt x="7442" y="65862"/>
                  </a:lnTo>
                  <a:lnTo>
                    <a:pt x="8305" y="65341"/>
                  </a:lnTo>
                  <a:lnTo>
                    <a:pt x="9334" y="64998"/>
                  </a:lnTo>
                  <a:lnTo>
                    <a:pt x="10033" y="64833"/>
                  </a:lnTo>
                  <a:close/>
                </a:path>
                <a:path w="113030" h="153035">
                  <a:moveTo>
                    <a:pt x="12103" y="122224"/>
                  </a:moveTo>
                  <a:lnTo>
                    <a:pt x="11938" y="122059"/>
                  </a:lnTo>
                  <a:lnTo>
                    <a:pt x="11582" y="122059"/>
                  </a:lnTo>
                  <a:lnTo>
                    <a:pt x="11417" y="121881"/>
                  </a:lnTo>
                  <a:lnTo>
                    <a:pt x="11239" y="122059"/>
                  </a:lnTo>
                  <a:lnTo>
                    <a:pt x="11417" y="122402"/>
                  </a:lnTo>
                  <a:lnTo>
                    <a:pt x="11417" y="122580"/>
                  </a:lnTo>
                  <a:lnTo>
                    <a:pt x="11760" y="122580"/>
                  </a:lnTo>
                  <a:lnTo>
                    <a:pt x="12103" y="122224"/>
                  </a:lnTo>
                  <a:close/>
                </a:path>
                <a:path w="113030" h="153035">
                  <a:moveTo>
                    <a:pt x="12801" y="52374"/>
                  </a:moveTo>
                  <a:lnTo>
                    <a:pt x="12369" y="52374"/>
                  </a:lnTo>
                  <a:lnTo>
                    <a:pt x="12801" y="52959"/>
                  </a:lnTo>
                  <a:lnTo>
                    <a:pt x="12801" y="52374"/>
                  </a:lnTo>
                  <a:close/>
                </a:path>
                <a:path w="113030" h="153035">
                  <a:moveTo>
                    <a:pt x="12928" y="81775"/>
                  </a:moveTo>
                  <a:lnTo>
                    <a:pt x="10553" y="80911"/>
                  </a:lnTo>
                  <a:lnTo>
                    <a:pt x="12623" y="81940"/>
                  </a:lnTo>
                  <a:lnTo>
                    <a:pt x="12928" y="81775"/>
                  </a:lnTo>
                  <a:close/>
                </a:path>
                <a:path w="113030" h="153035">
                  <a:moveTo>
                    <a:pt x="13144" y="53416"/>
                  </a:moveTo>
                  <a:lnTo>
                    <a:pt x="12801" y="52959"/>
                  </a:lnTo>
                  <a:lnTo>
                    <a:pt x="12801" y="53416"/>
                  </a:lnTo>
                  <a:lnTo>
                    <a:pt x="13144" y="53416"/>
                  </a:lnTo>
                  <a:close/>
                </a:path>
                <a:path w="113030" h="153035">
                  <a:moveTo>
                    <a:pt x="13830" y="64833"/>
                  </a:moveTo>
                  <a:lnTo>
                    <a:pt x="13322" y="64135"/>
                  </a:lnTo>
                  <a:lnTo>
                    <a:pt x="13144" y="63792"/>
                  </a:lnTo>
                  <a:lnTo>
                    <a:pt x="12801" y="63969"/>
                  </a:lnTo>
                  <a:lnTo>
                    <a:pt x="12280" y="63969"/>
                  </a:lnTo>
                  <a:lnTo>
                    <a:pt x="12623" y="64312"/>
                  </a:lnTo>
                  <a:lnTo>
                    <a:pt x="12801" y="64998"/>
                  </a:lnTo>
                  <a:lnTo>
                    <a:pt x="13487" y="65176"/>
                  </a:lnTo>
                  <a:lnTo>
                    <a:pt x="13830" y="64833"/>
                  </a:lnTo>
                  <a:close/>
                </a:path>
                <a:path w="113030" h="153035">
                  <a:moveTo>
                    <a:pt x="16598" y="104597"/>
                  </a:moveTo>
                  <a:lnTo>
                    <a:pt x="15303" y="104076"/>
                  </a:lnTo>
                  <a:lnTo>
                    <a:pt x="14871" y="103898"/>
                  </a:lnTo>
                  <a:lnTo>
                    <a:pt x="14782" y="103733"/>
                  </a:lnTo>
                  <a:lnTo>
                    <a:pt x="14008" y="102349"/>
                  </a:lnTo>
                  <a:lnTo>
                    <a:pt x="15049" y="99923"/>
                  </a:lnTo>
                  <a:lnTo>
                    <a:pt x="16433" y="98539"/>
                  </a:lnTo>
                  <a:lnTo>
                    <a:pt x="16078" y="98539"/>
                  </a:lnTo>
                  <a:lnTo>
                    <a:pt x="15849" y="98196"/>
                  </a:lnTo>
                  <a:lnTo>
                    <a:pt x="14693" y="98196"/>
                  </a:lnTo>
                  <a:lnTo>
                    <a:pt x="14351" y="97853"/>
                  </a:lnTo>
                  <a:lnTo>
                    <a:pt x="13322" y="97853"/>
                  </a:lnTo>
                  <a:lnTo>
                    <a:pt x="12966" y="98196"/>
                  </a:lnTo>
                  <a:lnTo>
                    <a:pt x="12446" y="98539"/>
                  </a:lnTo>
                  <a:lnTo>
                    <a:pt x="11938" y="99060"/>
                  </a:lnTo>
                  <a:lnTo>
                    <a:pt x="13144" y="100787"/>
                  </a:lnTo>
                  <a:lnTo>
                    <a:pt x="13233" y="102514"/>
                  </a:lnTo>
                  <a:lnTo>
                    <a:pt x="13322" y="104076"/>
                  </a:lnTo>
                  <a:lnTo>
                    <a:pt x="10375" y="102514"/>
                  </a:lnTo>
                  <a:lnTo>
                    <a:pt x="10718" y="103733"/>
                  </a:lnTo>
                  <a:lnTo>
                    <a:pt x="10795" y="104076"/>
                  </a:lnTo>
                  <a:lnTo>
                    <a:pt x="10896" y="104597"/>
                  </a:lnTo>
                  <a:lnTo>
                    <a:pt x="11074" y="105117"/>
                  </a:lnTo>
                  <a:lnTo>
                    <a:pt x="12801" y="105460"/>
                  </a:lnTo>
                  <a:lnTo>
                    <a:pt x="14008" y="106324"/>
                  </a:lnTo>
                  <a:lnTo>
                    <a:pt x="15392" y="107010"/>
                  </a:lnTo>
                  <a:lnTo>
                    <a:pt x="16598" y="105625"/>
                  </a:lnTo>
                  <a:lnTo>
                    <a:pt x="16598" y="104597"/>
                  </a:lnTo>
                  <a:close/>
                </a:path>
                <a:path w="113030" h="153035">
                  <a:moveTo>
                    <a:pt x="16941" y="118770"/>
                  </a:moveTo>
                  <a:lnTo>
                    <a:pt x="15735" y="117906"/>
                  </a:lnTo>
                  <a:lnTo>
                    <a:pt x="16598" y="116865"/>
                  </a:lnTo>
                  <a:lnTo>
                    <a:pt x="15570" y="115836"/>
                  </a:lnTo>
                  <a:lnTo>
                    <a:pt x="14351" y="115481"/>
                  </a:lnTo>
                  <a:lnTo>
                    <a:pt x="12801" y="115481"/>
                  </a:lnTo>
                  <a:lnTo>
                    <a:pt x="12103" y="115836"/>
                  </a:lnTo>
                  <a:lnTo>
                    <a:pt x="11582" y="116700"/>
                  </a:lnTo>
                  <a:lnTo>
                    <a:pt x="11239" y="117563"/>
                  </a:lnTo>
                  <a:lnTo>
                    <a:pt x="11417" y="117563"/>
                  </a:lnTo>
                  <a:lnTo>
                    <a:pt x="11938" y="117386"/>
                  </a:lnTo>
                  <a:lnTo>
                    <a:pt x="12280" y="118249"/>
                  </a:lnTo>
                  <a:lnTo>
                    <a:pt x="12801" y="119456"/>
                  </a:lnTo>
                  <a:lnTo>
                    <a:pt x="14008" y="119634"/>
                  </a:lnTo>
                  <a:lnTo>
                    <a:pt x="15214" y="119976"/>
                  </a:lnTo>
                  <a:lnTo>
                    <a:pt x="15570" y="119634"/>
                  </a:lnTo>
                  <a:lnTo>
                    <a:pt x="16598" y="119634"/>
                  </a:lnTo>
                  <a:lnTo>
                    <a:pt x="16941" y="118770"/>
                  </a:lnTo>
                  <a:close/>
                </a:path>
                <a:path w="113030" h="153035">
                  <a:moveTo>
                    <a:pt x="17449" y="104241"/>
                  </a:moveTo>
                  <a:lnTo>
                    <a:pt x="17119" y="105117"/>
                  </a:lnTo>
                  <a:lnTo>
                    <a:pt x="17246" y="105117"/>
                  </a:lnTo>
                  <a:lnTo>
                    <a:pt x="17449" y="104241"/>
                  </a:lnTo>
                  <a:close/>
                </a:path>
                <a:path w="113030" h="153035">
                  <a:moveTo>
                    <a:pt x="17983" y="46507"/>
                  </a:moveTo>
                  <a:lnTo>
                    <a:pt x="12801" y="47879"/>
                  </a:lnTo>
                  <a:lnTo>
                    <a:pt x="12700" y="48399"/>
                  </a:lnTo>
                  <a:lnTo>
                    <a:pt x="12623" y="48755"/>
                  </a:lnTo>
                  <a:lnTo>
                    <a:pt x="11938" y="48399"/>
                  </a:lnTo>
                  <a:lnTo>
                    <a:pt x="11074" y="48399"/>
                  </a:lnTo>
                  <a:lnTo>
                    <a:pt x="11150" y="48755"/>
                  </a:lnTo>
                  <a:lnTo>
                    <a:pt x="11239" y="50126"/>
                  </a:lnTo>
                  <a:lnTo>
                    <a:pt x="10718" y="50647"/>
                  </a:lnTo>
                  <a:lnTo>
                    <a:pt x="10820" y="51346"/>
                  </a:lnTo>
                  <a:lnTo>
                    <a:pt x="10896" y="51866"/>
                  </a:lnTo>
                  <a:lnTo>
                    <a:pt x="12255" y="52235"/>
                  </a:lnTo>
                  <a:lnTo>
                    <a:pt x="11988" y="51904"/>
                  </a:lnTo>
                  <a:lnTo>
                    <a:pt x="11582" y="51346"/>
                  </a:lnTo>
                  <a:lnTo>
                    <a:pt x="15011" y="48755"/>
                  </a:lnTo>
                  <a:lnTo>
                    <a:pt x="17983" y="46507"/>
                  </a:lnTo>
                  <a:close/>
                </a:path>
                <a:path w="113030" h="153035">
                  <a:moveTo>
                    <a:pt x="18681" y="127419"/>
                  </a:moveTo>
                  <a:lnTo>
                    <a:pt x="17640" y="127419"/>
                  </a:lnTo>
                  <a:lnTo>
                    <a:pt x="17297" y="128104"/>
                  </a:lnTo>
                  <a:lnTo>
                    <a:pt x="17983" y="128104"/>
                  </a:lnTo>
                  <a:lnTo>
                    <a:pt x="18503" y="128282"/>
                  </a:lnTo>
                  <a:lnTo>
                    <a:pt x="18681" y="127419"/>
                  </a:lnTo>
                  <a:close/>
                </a:path>
                <a:path w="113030" h="153035">
                  <a:moveTo>
                    <a:pt x="19304" y="135242"/>
                  </a:moveTo>
                  <a:lnTo>
                    <a:pt x="19024" y="135026"/>
                  </a:lnTo>
                  <a:lnTo>
                    <a:pt x="13487" y="133121"/>
                  </a:lnTo>
                  <a:lnTo>
                    <a:pt x="13601" y="133642"/>
                  </a:lnTo>
                  <a:lnTo>
                    <a:pt x="13677" y="133985"/>
                  </a:lnTo>
                  <a:lnTo>
                    <a:pt x="13779" y="134429"/>
                  </a:lnTo>
                  <a:lnTo>
                    <a:pt x="13868" y="134848"/>
                  </a:lnTo>
                  <a:lnTo>
                    <a:pt x="13957" y="135242"/>
                  </a:lnTo>
                  <a:lnTo>
                    <a:pt x="15392" y="141770"/>
                  </a:lnTo>
                  <a:lnTo>
                    <a:pt x="12103" y="144018"/>
                  </a:lnTo>
                  <a:lnTo>
                    <a:pt x="14008" y="143497"/>
                  </a:lnTo>
                  <a:lnTo>
                    <a:pt x="15570" y="142113"/>
                  </a:lnTo>
                  <a:lnTo>
                    <a:pt x="17297" y="141071"/>
                  </a:lnTo>
                  <a:lnTo>
                    <a:pt x="17297" y="140385"/>
                  </a:lnTo>
                  <a:lnTo>
                    <a:pt x="17805" y="139865"/>
                  </a:lnTo>
                  <a:lnTo>
                    <a:pt x="18161" y="139344"/>
                  </a:lnTo>
                  <a:lnTo>
                    <a:pt x="15735" y="137096"/>
                  </a:lnTo>
                  <a:lnTo>
                    <a:pt x="19304" y="135242"/>
                  </a:lnTo>
                  <a:close/>
                </a:path>
                <a:path w="113030" h="153035">
                  <a:moveTo>
                    <a:pt x="19367" y="129832"/>
                  </a:moveTo>
                  <a:lnTo>
                    <a:pt x="18681" y="129832"/>
                  </a:lnTo>
                  <a:lnTo>
                    <a:pt x="19024" y="130009"/>
                  </a:lnTo>
                  <a:lnTo>
                    <a:pt x="19024" y="130187"/>
                  </a:lnTo>
                  <a:lnTo>
                    <a:pt x="19367" y="130187"/>
                  </a:lnTo>
                  <a:lnTo>
                    <a:pt x="19367" y="129832"/>
                  </a:lnTo>
                  <a:close/>
                </a:path>
                <a:path w="113030" h="153035">
                  <a:moveTo>
                    <a:pt x="19367" y="104241"/>
                  </a:moveTo>
                  <a:lnTo>
                    <a:pt x="17437" y="105625"/>
                  </a:lnTo>
                  <a:lnTo>
                    <a:pt x="17983" y="105625"/>
                  </a:lnTo>
                  <a:lnTo>
                    <a:pt x="19367" y="104241"/>
                  </a:lnTo>
                  <a:close/>
                </a:path>
                <a:path w="113030" h="153035">
                  <a:moveTo>
                    <a:pt x="19888" y="150926"/>
                  </a:moveTo>
                  <a:lnTo>
                    <a:pt x="19710" y="150583"/>
                  </a:lnTo>
                  <a:lnTo>
                    <a:pt x="19367" y="150063"/>
                  </a:lnTo>
                  <a:lnTo>
                    <a:pt x="17297" y="150761"/>
                  </a:lnTo>
                  <a:lnTo>
                    <a:pt x="16598" y="151447"/>
                  </a:lnTo>
                  <a:lnTo>
                    <a:pt x="17818" y="151447"/>
                  </a:lnTo>
                  <a:lnTo>
                    <a:pt x="18503" y="151625"/>
                  </a:lnTo>
                  <a:lnTo>
                    <a:pt x="18681" y="152488"/>
                  </a:lnTo>
                  <a:lnTo>
                    <a:pt x="19367" y="151790"/>
                  </a:lnTo>
                  <a:lnTo>
                    <a:pt x="19888" y="151447"/>
                  </a:lnTo>
                  <a:lnTo>
                    <a:pt x="19888" y="150926"/>
                  </a:lnTo>
                  <a:close/>
                </a:path>
                <a:path w="113030" h="153035">
                  <a:moveTo>
                    <a:pt x="20345" y="136055"/>
                  </a:moveTo>
                  <a:lnTo>
                    <a:pt x="20053" y="134848"/>
                  </a:lnTo>
                  <a:lnTo>
                    <a:pt x="19304" y="135242"/>
                  </a:lnTo>
                  <a:lnTo>
                    <a:pt x="20345" y="136055"/>
                  </a:lnTo>
                  <a:close/>
                </a:path>
                <a:path w="113030" h="153035">
                  <a:moveTo>
                    <a:pt x="20929" y="59118"/>
                  </a:moveTo>
                  <a:lnTo>
                    <a:pt x="20751" y="59118"/>
                  </a:lnTo>
                  <a:lnTo>
                    <a:pt x="20408" y="58597"/>
                  </a:lnTo>
                  <a:lnTo>
                    <a:pt x="19367" y="58254"/>
                  </a:lnTo>
                  <a:lnTo>
                    <a:pt x="18681" y="57734"/>
                  </a:lnTo>
                  <a:lnTo>
                    <a:pt x="13830" y="57734"/>
                  </a:lnTo>
                  <a:lnTo>
                    <a:pt x="10896" y="62750"/>
                  </a:lnTo>
                  <a:lnTo>
                    <a:pt x="16941" y="61544"/>
                  </a:lnTo>
                  <a:lnTo>
                    <a:pt x="18681" y="61201"/>
                  </a:lnTo>
                  <a:lnTo>
                    <a:pt x="19710" y="59817"/>
                  </a:lnTo>
                  <a:lnTo>
                    <a:pt x="20929" y="59118"/>
                  </a:lnTo>
                  <a:close/>
                </a:path>
                <a:path w="113030" h="153035">
                  <a:moveTo>
                    <a:pt x="24206" y="95084"/>
                  </a:moveTo>
                  <a:lnTo>
                    <a:pt x="23863" y="94907"/>
                  </a:lnTo>
                  <a:lnTo>
                    <a:pt x="23685" y="94564"/>
                  </a:lnTo>
                  <a:lnTo>
                    <a:pt x="23685" y="94221"/>
                  </a:lnTo>
                  <a:lnTo>
                    <a:pt x="22999" y="92659"/>
                  </a:lnTo>
                  <a:lnTo>
                    <a:pt x="21958" y="93522"/>
                  </a:lnTo>
                  <a:lnTo>
                    <a:pt x="21094" y="94043"/>
                  </a:lnTo>
                  <a:lnTo>
                    <a:pt x="21615" y="94907"/>
                  </a:lnTo>
                  <a:lnTo>
                    <a:pt x="22301" y="95427"/>
                  </a:lnTo>
                  <a:lnTo>
                    <a:pt x="24206" y="95084"/>
                  </a:lnTo>
                  <a:close/>
                </a:path>
                <a:path w="113030" h="153035">
                  <a:moveTo>
                    <a:pt x="24625" y="137248"/>
                  </a:moveTo>
                  <a:lnTo>
                    <a:pt x="23520" y="137096"/>
                  </a:lnTo>
                  <a:lnTo>
                    <a:pt x="22263" y="137248"/>
                  </a:lnTo>
                  <a:lnTo>
                    <a:pt x="21805" y="137248"/>
                  </a:lnTo>
                  <a:lnTo>
                    <a:pt x="20535" y="136232"/>
                  </a:lnTo>
                  <a:lnTo>
                    <a:pt x="20345" y="136055"/>
                  </a:lnTo>
                  <a:lnTo>
                    <a:pt x="20472" y="136575"/>
                  </a:lnTo>
                  <a:lnTo>
                    <a:pt x="20586" y="137096"/>
                  </a:lnTo>
                  <a:lnTo>
                    <a:pt x="20624" y="137248"/>
                  </a:lnTo>
                  <a:lnTo>
                    <a:pt x="20751" y="137782"/>
                  </a:lnTo>
                  <a:lnTo>
                    <a:pt x="21920" y="137350"/>
                  </a:lnTo>
                  <a:lnTo>
                    <a:pt x="23342" y="138480"/>
                  </a:lnTo>
                  <a:lnTo>
                    <a:pt x="24625" y="137248"/>
                  </a:lnTo>
                  <a:close/>
                </a:path>
                <a:path w="113030" h="153035">
                  <a:moveTo>
                    <a:pt x="25425" y="123609"/>
                  </a:moveTo>
                  <a:lnTo>
                    <a:pt x="24041" y="123609"/>
                  </a:lnTo>
                  <a:lnTo>
                    <a:pt x="24041" y="122745"/>
                  </a:lnTo>
                  <a:lnTo>
                    <a:pt x="23863" y="122059"/>
                  </a:lnTo>
                  <a:lnTo>
                    <a:pt x="22479" y="122745"/>
                  </a:lnTo>
                  <a:lnTo>
                    <a:pt x="23520" y="124307"/>
                  </a:lnTo>
                  <a:lnTo>
                    <a:pt x="24904" y="124129"/>
                  </a:lnTo>
                  <a:lnTo>
                    <a:pt x="25069" y="124129"/>
                  </a:lnTo>
                  <a:lnTo>
                    <a:pt x="25247" y="123786"/>
                  </a:lnTo>
                  <a:lnTo>
                    <a:pt x="25425" y="123609"/>
                  </a:lnTo>
                  <a:close/>
                </a:path>
                <a:path w="113030" h="153035">
                  <a:moveTo>
                    <a:pt x="26797" y="56362"/>
                  </a:moveTo>
                  <a:lnTo>
                    <a:pt x="26454" y="56007"/>
                  </a:lnTo>
                  <a:lnTo>
                    <a:pt x="26454" y="56362"/>
                  </a:lnTo>
                  <a:lnTo>
                    <a:pt x="26797" y="56362"/>
                  </a:lnTo>
                  <a:close/>
                </a:path>
                <a:path w="113030" h="153035">
                  <a:moveTo>
                    <a:pt x="27838" y="49961"/>
                  </a:moveTo>
                  <a:lnTo>
                    <a:pt x="26289" y="49263"/>
                  </a:lnTo>
                  <a:lnTo>
                    <a:pt x="25425" y="49618"/>
                  </a:lnTo>
                  <a:lnTo>
                    <a:pt x="24904" y="49961"/>
                  </a:lnTo>
                  <a:lnTo>
                    <a:pt x="27838" y="49961"/>
                  </a:lnTo>
                  <a:close/>
                </a:path>
                <a:path w="113030" h="153035">
                  <a:moveTo>
                    <a:pt x="29222" y="138480"/>
                  </a:moveTo>
                  <a:lnTo>
                    <a:pt x="28879" y="138137"/>
                  </a:lnTo>
                  <a:lnTo>
                    <a:pt x="28702" y="137782"/>
                  </a:lnTo>
                  <a:lnTo>
                    <a:pt x="28359" y="137782"/>
                  </a:lnTo>
                  <a:lnTo>
                    <a:pt x="28536" y="137617"/>
                  </a:lnTo>
                  <a:lnTo>
                    <a:pt x="28359" y="137617"/>
                  </a:lnTo>
                  <a:lnTo>
                    <a:pt x="27660" y="137960"/>
                  </a:lnTo>
                  <a:lnTo>
                    <a:pt x="26974" y="138823"/>
                  </a:lnTo>
                  <a:lnTo>
                    <a:pt x="26111" y="138480"/>
                  </a:lnTo>
                  <a:lnTo>
                    <a:pt x="26797" y="138823"/>
                  </a:lnTo>
                  <a:lnTo>
                    <a:pt x="27495" y="139001"/>
                  </a:lnTo>
                  <a:lnTo>
                    <a:pt x="28181" y="139865"/>
                  </a:lnTo>
                  <a:lnTo>
                    <a:pt x="29222" y="138480"/>
                  </a:lnTo>
                  <a:close/>
                </a:path>
                <a:path w="113030" h="153035">
                  <a:moveTo>
                    <a:pt x="29565" y="99402"/>
                  </a:moveTo>
                  <a:lnTo>
                    <a:pt x="28879" y="98539"/>
                  </a:lnTo>
                  <a:lnTo>
                    <a:pt x="28181" y="100787"/>
                  </a:lnTo>
                  <a:lnTo>
                    <a:pt x="25425" y="101485"/>
                  </a:lnTo>
                  <a:lnTo>
                    <a:pt x="28702" y="103035"/>
                  </a:lnTo>
                  <a:lnTo>
                    <a:pt x="28879" y="103035"/>
                  </a:lnTo>
                  <a:lnTo>
                    <a:pt x="28879" y="102870"/>
                  </a:lnTo>
                  <a:lnTo>
                    <a:pt x="29565" y="102171"/>
                  </a:lnTo>
                  <a:lnTo>
                    <a:pt x="29044" y="101307"/>
                  </a:lnTo>
                  <a:lnTo>
                    <a:pt x="29565" y="99402"/>
                  </a:lnTo>
                  <a:close/>
                </a:path>
                <a:path w="113030" h="153035">
                  <a:moveTo>
                    <a:pt x="29908" y="126034"/>
                  </a:moveTo>
                  <a:lnTo>
                    <a:pt x="28536" y="126199"/>
                  </a:lnTo>
                  <a:lnTo>
                    <a:pt x="26797" y="125171"/>
                  </a:lnTo>
                  <a:lnTo>
                    <a:pt x="26111" y="126898"/>
                  </a:lnTo>
                  <a:lnTo>
                    <a:pt x="29235" y="128371"/>
                  </a:lnTo>
                  <a:lnTo>
                    <a:pt x="29400" y="128219"/>
                  </a:lnTo>
                  <a:lnTo>
                    <a:pt x="29464" y="127939"/>
                  </a:lnTo>
                  <a:lnTo>
                    <a:pt x="29552" y="127584"/>
                  </a:lnTo>
                  <a:lnTo>
                    <a:pt x="29870" y="126199"/>
                  </a:lnTo>
                  <a:lnTo>
                    <a:pt x="29908" y="126034"/>
                  </a:lnTo>
                  <a:close/>
                </a:path>
                <a:path w="113030" h="153035">
                  <a:moveTo>
                    <a:pt x="30086" y="59296"/>
                  </a:moveTo>
                  <a:lnTo>
                    <a:pt x="28016" y="57048"/>
                  </a:lnTo>
                  <a:lnTo>
                    <a:pt x="28181" y="56870"/>
                  </a:lnTo>
                  <a:lnTo>
                    <a:pt x="28879" y="56184"/>
                  </a:lnTo>
                  <a:lnTo>
                    <a:pt x="28016" y="56184"/>
                  </a:lnTo>
                  <a:lnTo>
                    <a:pt x="26974" y="56527"/>
                  </a:lnTo>
                  <a:lnTo>
                    <a:pt x="26111" y="56527"/>
                  </a:lnTo>
                  <a:lnTo>
                    <a:pt x="26111" y="56705"/>
                  </a:lnTo>
                  <a:lnTo>
                    <a:pt x="25247" y="56705"/>
                  </a:lnTo>
                  <a:lnTo>
                    <a:pt x="22821" y="58432"/>
                  </a:lnTo>
                  <a:lnTo>
                    <a:pt x="26974" y="59296"/>
                  </a:lnTo>
                  <a:lnTo>
                    <a:pt x="30086" y="59296"/>
                  </a:lnTo>
                  <a:close/>
                </a:path>
                <a:path w="113030" h="153035">
                  <a:moveTo>
                    <a:pt x="30518" y="52374"/>
                  </a:moveTo>
                  <a:lnTo>
                    <a:pt x="26746" y="52374"/>
                  </a:lnTo>
                  <a:lnTo>
                    <a:pt x="26860" y="52730"/>
                  </a:lnTo>
                  <a:lnTo>
                    <a:pt x="26911" y="52895"/>
                  </a:lnTo>
                  <a:lnTo>
                    <a:pt x="27038" y="53238"/>
                  </a:lnTo>
                  <a:lnTo>
                    <a:pt x="27152" y="53594"/>
                  </a:lnTo>
                  <a:lnTo>
                    <a:pt x="27317" y="53238"/>
                  </a:lnTo>
                  <a:lnTo>
                    <a:pt x="27317" y="52895"/>
                  </a:lnTo>
                  <a:lnTo>
                    <a:pt x="28016" y="52730"/>
                  </a:lnTo>
                  <a:lnTo>
                    <a:pt x="30264" y="52730"/>
                  </a:lnTo>
                  <a:lnTo>
                    <a:pt x="30391" y="52552"/>
                  </a:lnTo>
                  <a:lnTo>
                    <a:pt x="30518" y="52374"/>
                  </a:lnTo>
                  <a:close/>
                </a:path>
                <a:path w="113030" h="153035">
                  <a:moveTo>
                    <a:pt x="30949" y="142633"/>
                  </a:moveTo>
                  <a:lnTo>
                    <a:pt x="28879" y="141935"/>
                  </a:lnTo>
                  <a:lnTo>
                    <a:pt x="27838" y="141414"/>
                  </a:lnTo>
                  <a:lnTo>
                    <a:pt x="26289" y="142455"/>
                  </a:lnTo>
                  <a:lnTo>
                    <a:pt x="26797" y="142976"/>
                  </a:lnTo>
                  <a:lnTo>
                    <a:pt x="26454" y="143840"/>
                  </a:lnTo>
                  <a:lnTo>
                    <a:pt x="26111" y="144526"/>
                  </a:lnTo>
                  <a:lnTo>
                    <a:pt x="26631" y="144703"/>
                  </a:lnTo>
                  <a:lnTo>
                    <a:pt x="26974" y="144881"/>
                  </a:lnTo>
                  <a:lnTo>
                    <a:pt x="27495" y="145046"/>
                  </a:lnTo>
                  <a:lnTo>
                    <a:pt x="28016" y="143662"/>
                  </a:lnTo>
                  <a:lnTo>
                    <a:pt x="29400" y="142798"/>
                  </a:lnTo>
                  <a:lnTo>
                    <a:pt x="30949" y="142633"/>
                  </a:lnTo>
                  <a:close/>
                </a:path>
                <a:path w="113030" h="153035">
                  <a:moveTo>
                    <a:pt x="31292" y="51346"/>
                  </a:moveTo>
                  <a:lnTo>
                    <a:pt x="30264" y="50126"/>
                  </a:lnTo>
                  <a:lnTo>
                    <a:pt x="24676" y="50126"/>
                  </a:lnTo>
                  <a:lnTo>
                    <a:pt x="24206" y="50482"/>
                  </a:lnTo>
                  <a:lnTo>
                    <a:pt x="24777" y="52031"/>
                  </a:lnTo>
                  <a:lnTo>
                    <a:pt x="26631" y="52031"/>
                  </a:lnTo>
                  <a:lnTo>
                    <a:pt x="30784" y="52031"/>
                  </a:lnTo>
                  <a:lnTo>
                    <a:pt x="31292" y="51346"/>
                  </a:lnTo>
                  <a:close/>
                </a:path>
                <a:path w="113030" h="153035">
                  <a:moveTo>
                    <a:pt x="32334" y="106667"/>
                  </a:moveTo>
                  <a:lnTo>
                    <a:pt x="31813" y="106146"/>
                  </a:lnTo>
                  <a:lnTo>
                    <a:pt x="31292" y="105460"/>
                  </a:lnTo>
                  <a:lnTo>
                    <a:pt x="30949" y="104762"/>
                  </a:lnTo>
                  <a:lnTo>
                    <a:pt x="30086" y="106146"/>
                  </a:lnTo>
                  <a:lnTo>
                    <a:pt x="30264" y="106845"/>
                  </a:lnTo>
                  <a:lnTo>
                    <a:pt x="30784" y="107188"/>
                  </a:lnTo>
                  <a:lnTo>
                    <a:pt x="31470" y="106489"/>
                  </a:lnTo>
                  <a:lnTo>
                    <a:pt x="32334" y="106667"/>
                  </a:lnTo>
                  <a:close/>
                </a:path>
                <a:path w="113030" h="153035">
                  <a:moveTo>
                    <a:pt x="32854" y="136410"/>
                  </a:moveTo>
                  <a:lnTo>
                    <a:pt x="30454" y="134429"/>
                  </a:lnTo>
                  <a:lnTo>
                    <a:pt x="29908" y="136055"/>
                  </a:lnTo>
                  <a:lnTo>
                    <a:pt x="32854" y="136410"/>
                  </a:lnTo>
                  <a:close/>
                </a:path>
                <a:path w="113030" h="153035">
                  <a:moveTo>
                    <a:pt x="33020" y="75552"/>
                  </a:moveTo>
                  <a:lnTo>
                    <a:pt x="28879" y="75374"/>
                  </a:lnTo>
                  <a:lnTo>
                    <a:pt x="27660" y="75031"/>
                  </a:lnTo>
                  <a:lnTo>
                    <a:pt x="26111" y="73812"/>
                  </a:lnTo>
                  <a:lnTo>
                    <a:pt x="25768" y="72783"/>
                  </a:lnTo>
                  <a:lnTo>
                    <a:pt x="22999" y="73990"/>
                  </a:lnTo>
                  <a:lnTo>
                    <a:pt x="21272" y="77965"/>
                  </a:lnTo>
                  <a:lnTo>
                    <a:pt x="18681" y="77800"/>
                  </a:lnTo>
                  <a:lnTo>
                    <a:pt x="18326" y="77622"/>
                  </a:lnTo>
                  <a:lnTo>
                    <a:pt x="17983" y="77800"/>
                  </a:lnTo>
                  <a:lnTo>
                    <a:pt x="17640" y="77800"/>
                  </a:lnTo>
                  <a:lnTo>
                    <a:pt x="17551" y="77965"/>
                  </a:lnTo>
                  <a:lnTo>
                    <a:pt x="17462" y="78143"/>
                  </a:lnTo>
                  <a:lnTo>
                    <a:pt x="17297" y="78308"/>
                  </a:lnTo>
                  <a:lnTo>
                    <a:pt x="17297" y="78663"/>
                  </a:lnTo>
                  <a:lnTo>
                    <a:pt x="16598" y="78486"/>
                  </a:lnTo>
                  <a:lnTo>
                    <a:pt x="16497" y="78663"/>
                  </a:lnTo>
                  <a:lnTo>
                    <a:pt x="15214" y="80733"/>
                  </a:lnTo>
                  <a:lnTo>
                    <a:pt x="12992" y="81775"/>
                  </a:lnTo>
                  <a:lnTo>
                    <a:pt x="13398" y="81940"/>
                  </a:lnTo>
                  <a:lnTo>
                    <a:pt x="15278" y="82626"/>
                  </a:lnTo>
                  <a:lnTo>
                    <a:pt x="19367" y="87299"/>
                  </a:lnTo>
                  <a:lnTo>
                    <a:pt x="20574" y="86956"/>
                  </a:lnTo>
                  <a:lnTo>
                    <a:pt x="21615" y="86791"/>
                  </a:lnTo>
                  <a:lnTo>
                    <a:pt x="22656" y="86791"/>
                  </a:lnTo>
                  <a:lnTo>
                    <a:pt x="22479" y="85572"/>
                  </a:lnTo>
                  <a:lnTo>
                    <a:pt x="22390" y="85407"/>
                  </a:lnTo>
                  <a:lnTo>
                    <a:pt x="21793" y="84188"/>
                  </a:lnTo>
                  <a:lnTo>
                    <a:pt x="19888" y="84023"/>
                  </a:lnTo>
                  <a:lnTo>
                    <a:pt x="20256" y="82981"/>
                  </a:lnTo>
                  <a:lnTo>
                    <a:pt x="20383" y="82626"/>
                  </a:lnTo>
                  <a:lnTo>
                    <a:pt x="20675" y="81775"/>
                  </a:lnTo>
                  <a:lnTo>
                    <a:pt x="21780" y="78663"/>
                  </a:lnTo>
                  <a:lnTo>
                    <a:pt x="21844" y="78486"/>
                  </a:lnTo>
                  <a:lnTo>
                    <a:pt x="21958" y="78143"/>
                  </a:lnTo>
                  <a:lnTo>
                    <a:pt x="22047" y="78308"/>
                  </a:lnTo>
                  <a:lnTo>
                    <a:pt x="22123" y="78486"/>
                  </a:lnTo>
                  <a:lnTo>
                    <a:pt x="22212" y="78663"/>
                  </a:lnTo>
                  <a:lnTo>
                    <a:pt x="24206" y="82804"/>
                  </a:lnTo>
                  <a:lnTo>
                    <a:pt x="26797" y="85407"/>
                  </a:lnTo>
                  <a:lnTo>
                    <a:pt x="29044" y="87299"/>
                  </a:lnTo>
                  <a:lnTo>
                    <a:pt x="29044" y="83502"/>
                  </a:lnTo>
                  <a:lnTo>
                    <a:pt x="30835" y="85407"/>
                  </a:lnTo>
                  <a:lnTo>
                    <a:pt x="30035" y="84188"/>
                  </a:lnTo>
                  <a:lnTo>
                    <a:pt x="29997" y="83502"/>
                  </a:lnTo>
                  <a:lnTo>
                    <a:pt x="30086" y="82981"/>
                  </a:lnTo>
                  <a:lnTo>
                    <a:pt x="30149" y="82626"/>
                  </a:lnTo>
                  <a:lnTo>
                    <a:pt x="30264" y="81940"/>
                  </a:lnTo>
                  <a:lnTo>
                    <a:pt x="30340" y="81775"/>
                  </a:lnTo>
                  <a:lnTo>
                    <a:pt x="31127" y="80213"/>
                  </a:lnTo>
                  <a:lnTo>
                    <a:pt x="28702" y="79184"/>
                  </a:lnTo>
                  <a:lnTo>
                    <a:pt x="29933" y="78143"/>
                  </a:lnTo>
                  <a:lnTo>
                    <a:pt x="30149" y="77965"/>
                  </a:lnTo>
                  <a:lnTo>
                    <a:pt x="33020" y="75552"/>
                  </a:lnTo>
                  <a:close/>
                </a:path>
                <a:path w="113030" h="153035">
                  <a:moveTo>
                    <a:pt x="34404" y="87998"/>
                  </a:moveTo>
                  <a:lnTo>
                    <a:pt x="33896" y="87299"/>
                  </a:lnTo>
                  <a:lnTo>
                    <a:pt x="31813" y="86791"/>
                  </a:lnTo>
                  <a:lnTo>
                    <a:pt x="31292" y="85915"/>
                  </a:lnTo>
                  <a:lnTo>
                    <a:pt x="31292" y="86436"/>
                  </a:lnTo>
                  <a:lnTo>
                    <a:pt x="30949" y="87134"/>
                  </a:lnTo>
                  <a:lnTo>
                    <a:pt x="29400" y="87820"/>
                  </a:lnTo>
                  <a:lnTo>
                    <a:pt x="30264" y="88341"/>
                  </a:lnTo>
                  <a:lnTo>
                    <a:pt x="30086" y="88519"/>
                  </a:lnTo>
                  <a:lnTo>
                    <a:pt x="30607" y="88861"/>
                  </a:lnTo>
                  <a:lnTo>
                    <a:pt x="31127" y="88341"/>
                  </a:lnTo>
                  <a:lnTo>
                    <a:pt x="31813" y="87998"/>
                  </a:lnTo>
                  <a:lnTo>
                    <a:pt x="32854" y="87820"/>
                  </a:lnTo>
                  <a:lnTo>
                    <a:pt x="33375" y="87820"/>
                  </a:lnTo>
                  <a:lnTo>
                    <a:pt x="33896" y="87998"/>
                  </a:lnTo>
                  <a:lnTo>
                    <a:pt x="34404" y="87998"/>
                  </a:lnTo>
                  <a:close/>
                </a:path>
                <a:path w="113030" h="153035">
                  <a:moveTo>
                    <a:pt x="35394" y="113411"/>
                  </a:moveTo>
                  <a:lnTo>
                    <a:pt x="35242" y="113068"/>
                  </a:lnTo>
                  <a:lnTo>
                    <a:pt x="35102" y="113411"/>
                  </a:lnTo>
                  <a:lnTo>
                    <a:pt x="35394" y="113411"/>
                  </a:lnTo>
                  <a:close/>
                </a:path>
                <a:path w="113030" h="153035">
                  <a:moveTo>
                    <a:pt x="35788" y="49098"/>
                  </a:moveTo>
                  <a:lnTo>
                    <a:pt x="34823" y="49098"/>
                  </a:lnTo>
                  <a:lnTo>
                    <a:pt x="35788" y="50228"/>
                  </a:lnTo>
                  <a:lnTo>
                    <a:pt x="35788" y="49098"/>
                  </a:lnTo>
                  <a:close/>
                </a:path>
                <a:path w="113030" h="153035">
                  <a:moveTo>
                    <a:pt x="36144" y="110820"/>
                  </a:moveTo>
                  <a:lnTo>
                    <a:pt x="35102" y="110820"/>
                  </a:lnTo>
                  <a:lnTo>
                    <a:pt x="34582" y="109435"/>
                  </a:lnTo>
                  <a:lnTo>
                    <a:pt x="33718" y="108737"/>
                  </a:lnTo>
                  <a:lnTo>
                    <a:pt x="33540" y="108915"/>
                  </a:lnTo>
                  <a:lnTo>
                    <a:pt x="34582" y="110299"/>
                  </a:lnTo>
                  <a:lnTo>
                    <a:pt x="31292" y="112725"/>
                  </a:lnTo>
                  <a:lnTo>
                    <a:pt x="30048" y="113411"/>
                  </a:lnTo>
                  <a:lnTo>
                    <a:pt x="29654" y="113411"/>
                  </a:lnTo>
                  <a:lnTo>
                    <a:pt x="29908" y="113931"/>
                  </a:lnTo>
                  <a:lnTo>
                    <a:pt x="30607" y="114274"/>
                  </a:lnTo>
                  <a:lnTo>
                    <a:pt x="34239" y="110820"/>
                  </a:lnTo>
                  <a:lnTo>
                    <a:pt x="35242" y="113068"/>
                  </a:lnTo>
                  <a:lnTo>
                    <a:pt x="36144" y="110820"/>
                  </a:lnTo>
                  <a:close/>
                </a:path>
                <a:path w="113030" h="153035">
                  <a:moveTo>
                    <a:pt x="36487" y="94907"/>
                  </a:moveTo>
                  <a:lnTo>
                    <a:pt x="35445" y="94907"/>
                  </a:lnTo>
                  <a:lnTo>
                    <a:pt x="35102" y="94386"/>
                  </a:lnTo>
                  <a:lnTo>
                    <a:pt x="34582" y="94907"/>
                  </a:lnTo>
                  <a:lnTo>
                    <a:pt x="31648" y="95770"/>
                  </a:lnTo>
                  <a:lnTo>
                    <a:pt x="32677" y="96989"/>
                  </a:lnTo>
                  <a:lnTo>
                    <a:pt x="33375" y="96812"/>
                  </a:lnTo>
                  <a:lnTo>
                    <a:pt x="34239" y="96812"/>
                  </a:lnTo>
                  <a:lnTo>
                    <a:pt x="34925" y="97155"/>
                  </a:lnTo>
                  <a:lnTo>
                    <a:pt x="36309" y="96469"/>
                  </a:lnTo>
                  <a:lnTo>
                    <a:pt x="36309" y="95605"/>
                  </a:lnTo>
                  <a:lnTo>
                    <a:pt x="36487" y="94907"/>
                  </a:lnTo>
                  <a:close/>
                </a:path>
                <a:path w="113030" h="153035">
                  <a:moveTo>
                    <a:pt x="37477" y="52209"/>
                  </a:moveTo>
                  <a:lnTo>
                    <a:pt x="35788" y="50228"/>
                  </a:lnTo>
                  <a:lnTo>
                    <a:pt x="35788" y="51168"/>
                  </a:lnTo>
                  <a:lnTo>
                    <a:pt x="37477" y="52209"/>
                  </a:lnTo>
                  <a:close/>
                </a:path>
                <a:path w="113030" h="153035">
                  <a:moveTo>
                    <a:pt x="38214" y="123266"/>
                  </a:moveTo>
                  <a:lnTo>
                    <a:pt x="38036" y="123088"/>
                  </a:lnTo>
                  <a:lnTo>
                    <a:pt x="38036" y="122923"/>
                  </a:lnTo>
                  <a:lnTo>
                    <a:pt x="37871" y="122745"/>
                  </a:lnTo>
                  <a:lnTo>
                    <a:pt x="35966" y="122580"/>
                  </a:lnTo>
                  <a:lnTo>
                    <a:pt x="35890" y="122745"/>
                  </a:lnTo>
                  <a:lnTo>
                    <a:pt x="35814" y="122923"/>
                  </a:lnTo>
                  <a:lnTo>
                    <a:pt x="35725" y="123088"/>
                  </a:lnTo>
                  <a:lnTo>
                    <a:pt x="35648" y="123266"/>
                  </a:lnTo>
                  <a:lnTo>
                    <a:pt x="35102" y="124472"/>
                  </a:lnTo>
                  <a:lnTo>
                    <a:pt x="33718" y="125171"/>
                  </a:lnTo>
                  <a:lnTo>
                    <a:pt x="34404" y="126377"/>
                  </a:lnTo>
                  <a:lnTo>
                    <a:pt x="32181" y="127495"/>
                  </a:lnTo>
                  <a:lnTo>
                    <a:pt x="32181" y="129768"/>
                  </a:lnTo>
                  <a:lnTo>
                    <a:pt x="30505" y="128968"/>
                  </a:lnTo>
                  <a:lnTo>
                    <a:pt x="29845" y="128663"/>
                  </a:lnTo>
                  <a:lnTo>
                    <a:pt x="31762" y="127698"/>
                  </a:lnTo>
                  <a:lnTo>
                    <a:pt x="31877" y="128219"/>
                  </a:lnTo>
                  <a:lnTo>
                    <a:pt x="31965" y="128663"/>
                  </a:lnTo>
                  <a:lnTo>
                    <a:pt x="32029" y="128968"/>
                  </a:lnTo>
                  <a:lnTo>
                    <a:pt x="32181" y="129768"/>
                  </a:lnTo>
                  <a:lnTo>
                    <a:pt x="32181" y="127495"/>
                  </a:lnTo>
                  <a:lnTo>
                    <a:pt x="31991" y="127584"/>
                  </a:lnTo>
                  <a:lnTo>
                    <a:pt x="31750" y="127584"/>
                  </a:lnTo>
                  <a:lnTo>
                    <a:pt x="31470" y="126199"/>
                  </a:lnTo>
                  <a:lnTo>
                    <a:pt x="29400" y="128219"/>
                  </a:lnTo>
                  <a:lnTo>
                    <a:pt x="29362" y="128371"/>
                  </a:lnTo>
                  <a:lnTo>
                    <a:pt x="29298" y="128663"/>
                  </a:lnTo>
                  <a:lnTo>
                    <a:pt x="29222" y="128968"/>
                  </a:lnTo>
                  <a:lnTo>
                    <a:pt x="29235" y="128371"/>
                  </a:lnTo>
                  <a:lnTo>
                    <a:pt x="24904" y="132600"/>
                  </a:lnTo>
                  <a:lnTo>
                    <a:pt x="28295" y="132600"/>
                  </a:lnTo>
                  <a:lnTo>
                    <a:pt x="26289" y="133642"/>
                  </a:lnTo>
                  <a:lnTo>
                    <a:pt x="24726" y="136232"/>
                  </a:lnTo>
                  <a:lnTo>
                    <a:pt x="24384" y="136575"/>
                  </a:lnTo>
                  <a:lnTo>
                    <a:pt x="24384" y="136918"/>
                  </a:lnTo>
                  <a:lnTo>
                    <a:pt x="24549" y="137096"/>
                  </a:lnTo>
                  <a:lnTo>
                    <a:pt x="24625" y="137248"/>
                  </a:lnTo>
                  <a:lnTo>
                    <a:pt x="29464" y="132600"/>
                  </a:lnTo>
                  <a:lnTo>
                    <a:pt x="30429" y="132600"/>
                  </a:lnTo>
                  <a:lnTo>
                    <a:pt x="29908" y="133985"/>
                  </a:lnTo>
                  <a:lnTo>
                    <a:pt x="30454" y="134429"/>
                  </a:lnTo>
                  <a:lnTo>
                    <a:pt x="31648" y="130873"/>
                  </a:lnTo>
                  <a:lnTo>
                    <a:pt x="30810" y="131305"/>
                  </a:lnTo>
                  <a:lnTo>
                    <a:pt x="32219" y="129959"/>
                  </a:lnTo>
                  <a:lnTo>
                    <a:pt x="32334" y="130530"/>
                  </a:lnTo>
                  <a:lnTo>
                    <a:pt x="34620" y="129768"/>
                  </a:lnTo>
                  <a:lnTo>
                    <a:pt x="33947" y="129768"/>
                  </a:lnTo>
                  <a:lnTo>
                    <a:pt x="34404" y="127939"/>
                  </a:lnTo>
                  <a:lnTo>
                    <a:pt x="35966" y="127584"/>
                  </a:lnTo>
                  <a:lnTo>
                    <a:pt x="35445" y="125691"/>
                  </a:lnTo>
                  <a:lnTo>
                    <a:pt x="38214" y="123266"/>
                  </a:lnTo>
                  <a:close/>
                </a:path>
                <a:path w="113030" h="153035">
                  <a:moveTo>
                    <a:pt x="38557" y="59982"/>
                  </a:moveTo>
                  <a:lnTo>
                    <a:pt x="38074" y="57111"/>
                  </a:lnTo>
                  <a:lnTo>
                    <a:pt x="35966" y="55841"/>
                  </a:lnTo>
                  <a:lnTo>
                    <a:pt x="38557" y="59982"/>
                  </a:lnTo>
                  <a:close/>
                </a:path>
                <a:path w="113030" h="153035">
                  <a:moveTo>
                    <a:pt x="39065" y="54076"/>
                  </a:moveTo>
                  <a:lnTo>
                    <a:pt x="38557" y="52895"/>
                  </a:lnTo>
                  <a:lnTo>
                    <a:pt x="37477" y="52209"/>
                  </a:lnTo>
                  <a:lnTo>
                    <a:pt x="39065" y="54076"/>
                  </a:lnTo>
                  <a:close/>
                </a:path>
                <a:path w="113030" h="153035">
                  <a:moveTo>
                    <a:pt x="39420" y="142976"/>
                  </a:moveTo>
                  <a:lnTo>
                    <a:pt x="39077" y="142633"/>
                  </a:lnTo>
                  <a:lnTo>
                    <a:pt x="39077" y="142113"/>
                  </a:lnTo>
                  <a:lnTo>
                    <a:pt x="38900" y="141770"/>
                  </a:lnTo>
                  <a:lnTo>
                    <a:pt x="37350" y="142976"/>
                  </a:lnTo>
                  <a:lnTo>
                    <a:pt x="35102" y="143319"/>
                  </a:lnTo>
                  <a:lnTo>
                    <a:pt x="33197" y="142976"/>
                  </a:lnTo>
                  <a:lnTo>
                    <a:pt x="33896" y="143840"/>
                  </a:lnTo>
                  <a:lnTo>
                    <a:pt x="34061" y="145745"/>
                  </a:lnTo>
                  <a:lnTo>
                    <a:pt x="34759" y="146608"/>
                  </a:lnTo>
                  <a:lnTo>
                    <a:pt x="34925" y="146431"/>
                  </a:lnTo>
                  <a:lnTo>
                    <a:pt x="35623" y="146431"/>
                  </a:lnTo>
                  <a:lnTo>
                    <a:pt x="36144" y="146608"/>
                  </a:lnTo>
                  <a:lnTo>
                    <a:pt x="36830" y="146265"/>
                  </a:lnTo>
                  <a:lnTo>
                    <a:pt x="37871" y="145910"/>
                  </a:lnTo>
                  <a:lnTo>
                    <a:pt x="38735" y="145910"/>
                  </a:lnTo>
                  <a:lnTo>
                    <a:pt x="38735" y="145389"/>
                  </a:lnTo>
                  <a:lnTo>
                    <a:pt x="38557" y="145224"/>
                  </a:lnTo>
                  <a:lnTo>
                    <a:pt x="37515" y="144360"/>
                  </a:lnTo>
                  <a:lnTo>
                    <a:pt x="38392" y="143497"/>
                  </a:lnTo>
                  <a:lnTo>
                    <a:pt x="39420" y="142976"/>
                  </a:lnTo>
                  <a:close/>
                </a:path>
                <a:path w="113030" h="153035">
                  <a:moveTo>
                    <a:pt x="39763" y="117563"/>
                  </a:moveTo>
                  <a:lnTo>
                    <a:pt x="39649" y="117386"/>
                  </a:lnTo>
                  <a:lnTo>
                    <a:pt x="38036" y="114973"/>
                  </a:lnTo>
                  <a:lnTo>
                    <a:pt x="35902" y="113411"/>
                  </a:lnTo>
                  <a:lnTo>
                    <a:pt x="35394" y="113411"/>
                  </a:lnTo>
                  <a:lnTo>
                    <a:pt x="37172" y="117386"/>
                  </a:lnTo>
                  <a:lnTo>
                    <a:pt x="32334" y="117386"/>
                  </a:lnTo>
                  <a:lnTo>
                    <a:pt x="32854" y="117906"/>
                  </a:lnTo>
                  <a:lnTo>
                    <a:pt x="33197" y="118592"/>
                  </a:lnTo>
                  <a:lnTo>
                    <a:pt x="33375" y="119113"/>
                  </a:lnTo>
                  <a:lnTo>
                    <a:pt x="36144" y="121196"/>
                  </a:lnTo>
                  <a:lnTo>
                    <a:pt x="39763" y="117563"/>
                  </a:lnTo>
                  <a:close/>
                </a:path>
                <a:path w="113030" h="153035">
                  <a:moveTo>
                    <a:pt x="41148" y="58953"/>
                  </a:moveTo>
                  <a:lnTo>
                    <a:pt x="40157" y="56642"/>
                  </a:lnTo>
                  <a:lnTo>
                    <a:pt x="38036" y="56870"/>
                  </a:lnTo>
                  <a:lnTo>
                    <a:pt x="38074" y="57111"/>
                  </a:lnTo>
                  <a:lnTo>
                    <a:pt x="41148" y="58953"/>
                  </a:lnTo>
                  <a:close/>
                </a:path>
                <a:path w="113030" h="153035">
                  <a:moveTo>
                    <a:pt x="41148" y="56527"/>
                  </a:moveTo>
                  <a:lnTo>
                    <a:pt x="39065" y="54076"/>
                  </a:lnTo>
                  <a:lnTo>
                    <a:pt x="40119" y="56527"/>
                  </a:lnTo>
                  <a:lnTo>
                    <a:pt x="41148" y="56527"/>
                  </a:lnTo>
                  <a:close/>
                </a:path>
                <a:path w="113030" h="153035">
                  <a:moveTo>
                    <a:pt x="41668" y="71742"/>
                  </a:moveTo>
                  <a:lnTo>
                    <a:pt x="41148" y="72085"/>
                  </a:lnTo>
                  <a:lnTo>
                    <a:pt x="40982" y="72263"/>
                  </a:lnTo>
                  <a:lnTo>
                    <a:pt x="40982" y="72605"/>
                  </a:lnTo>
                  <a:lnTo>
                    <a:pt x="41325" y="72440"/>
                  </a:lnTo>
                  <a:lnTo>
                    <a:pt x="41668" y="71742"/>
                  </a:lnTo>
                  <a:close/>
                </a:path>
                <a:path w="113030" h="153035">
                  <a:moveTo>
                    <a:pt x="42011" y="85750"/>
                  </a:moveTo>
                  <a:lnTo>
                    <a:pt x="41922" y="85572"/>
                  </a:lnTo>
                  <a:lnTo>
                    <a:pt x="41541" y="84886"/>
                  </a:lnTo>
                  <a:lnTo>
                    <a:pt x="40982" y="83845"/>
                  </a:lnTo>
                  <a:lnTo>
                    <a:pt x="40462" y="83159"/>
                  </a:lnTo>
                  <a:lnTo>
                    <a:pt x="40246" y="82981"/>
                  </a:lnTo>
                  <a:lnTo>
                    <a:pt x="39484" y="82461"/>
                  </a:lnTo>
                  <a:lnTo>
                    <a:pt x="39420" y="84543"/>
                  </a:lnTo>
                  <a:lnTo>
                    <a:pt x="38392" y="85572"/>
                  </a:lnTo>
                  <a:lnTo>
                    <a:pt x="38735" y="85572"/>
                  </a:lnTo>
                  <a:lnTo>
                    <a:pt x="39598" y="84886"/>
                  </a:lnTo>
                  <a:lnTo>
                    <a:pt x="42011" y="85750"/>
                  </a:lnTo>
                  <a:close/>
                </a:path>
                <a:path w="113030" h="153035">
                  <a:moveTo>
                    <a:pt x="42189" y="60845"/>
                  </a:moveTo>
                  <a:lnTo>
                    <a:pt x="41325" y="59817"/>
                  </a:lnTo>
                  <a:lnTo>
                    <a:pt x="40284" y="60845"/>
                  </a:lnTo>
                  <a:lnTo>
                    <a:pt x="40805" y="61722"/>
                  </a:lnTo>
                  <a:lnTo>
                    <a:pt x="42189" y="60845"/>
                  </a:lnTo>
                  <a:close/>
                </a:path>
                <a:path w="113030" h="153035">
                  <a:moveTo>
                    <a:pt x="44958" y="77622"/>
                  </a:moveTo>
                  <a:lnTo>
                    <a:pt x="44259" y="76758"/>
                  </a:lnTo>
                  <a:lnTo>
                    <a:pt x="43751" y="75895"/>
                  </a:lnTo>
                  <a:lnTo>
                    <a:pt x="44094" y="74510"/>
                  </a:lnTo>
                  <a:lnTo>
                    <a:pt x="42189" y="76238"/>
                  </a:lnTo>
                  <a:lnTo>
                    <a:pt x="41325" y="73812"/>
                  </a:lnTo>
                  <a:lnTo>
                    <a:pt x="40805" y="72605"/>
                  </a:lnTo>
                  <a:lnTo>
                    <a:pt x="40119" y="73812"/>
                  </a:lnTo>
                  <a:lnTo>
                    <a:pt x="37515" y="74333"/>
                  </a:lnTo>
                  <a:lnTo>
                    <a:pt x="37515" y="75717"/>
                  </a:lnTo>
                  <a:lnTo>
                    <a:pt x="37515" y="76238"/>
                  </a:lnTo>
                  <a:lnTo>
                    <a:pt x="37350" y="76415"/>
                  </a:lnTo>
                  <a:lnTo>
                    <a:pt x="37871" y="76936"/>
                  </a:lnTo>
                  <a:lnTo>
                    <a:pt x="37871" y="77800"/>
                  </a:lnTo>
                  <a:lnTo>
                    <a:pt x="37350" y="78828"/>
                  </a:lnTo>
                  <a:lnTo>
                    <a:pt x="37350" y="80213"/>
                  </a:lnTo>
                  <a:lnTo>
                    <a:pt x="38557" y="80911"/>
                  </a:lnTo>
                  <a:lnTo>
                    <a:pt x="39420" y="81419"/>
                  </a:lnTo>
                  <a:lnTo>
                    <a:pt x="38214" y="78663"/>
                  </a:lnTo>
                  <a:lnTo>
                    <a:pt x="43230" y="75895"/>
                  </a:lnTo>
                  <a:lnTo>
                    <a:pt x="44958" y="77622"/>
                  </a:lnTo>
                  <a:close/>
                </a:path>
                <a:path w="113030" h="153035">
                  <a:moveTo>
                    <a:pt x="45643" y="137439"/>
                  </a:moveTo>
                  <a:lnTo>
                    <a:pt x="45440" y="137591"/>
                  </a:lnTo>
                  <a:lnTo>
                    <a:pt x="45580" y="137591"/>
                  </a:lnTo>
                  <a:lnTo>
                    <a:pt x="45643" y="137439"/>
                  </a:lnTo>
                  <a:close/>
                </a:path>
                <a:path w="113030" h="153035">
                  <a:moveTo>
                    <a:pt x="45999" y="141592"/>
                  </a:moveTo>
                  <a:lnTo>
                    <a:pt x="45643" y="141376"/>
                  </a:lnTo>
                  <a:lnTo>
                    <a:pt x="43916" y="142113"/>
                  </a:lnTo>
                  <a:lnTo>
                    <a:pt x="45288" y="143471"/>
                  </a:lnTo>
                  <a:lnTo>
                    <a:pt x="45999" y="141592"/>
                  </a:lnTo>
                  <a:close/>
                </a:path>
                <a:path w="113030" h="153035">
                  <a:moveTo>
                    <a:pt x="46418" y="69303"/>
                  </a:moveTo>
                  <a:lnTo>
                    <a:pt x="45999" y="69151"/>
                  </a:lnTo>
                  <a:lnTo>
                    <a:pt x="45897" y="69469"/>
                  </a:lnTo>
                  <a:lnTo>
                    <a:pt x="46418" y="69303"/>
                  </a:lnTo>
                  <a:close/>
                </a:path>
                <a:path w="113030" h="153035">
                  <a:moveTo>
                    <a:pt x="47891" y="62585"/>
                  </a:moveTo>
                  <a:lnTo>
                    <a:pt x="47548" y="61887"/>
                  </a:lnTo>
                  <a:lnTo>
                    <a:pt x="46507" y="61544"/>
                  </a:lnTo>
                  <a:lnTo>
                    <a:pt x="45300" y="61366"/>
                  </a:lnTo>
                  <a:lnTo>
                    <a:pt x="45237" y="61544"/>
                  </a:lnTo>
                  <a:lnTo>
                    <a:pt x="44259" y="64135"/>
                  </a:lnTo>
                  <a:lnTo>
                    <a:pt x="44183" y="64477"/>
                  </a:lnTo>
                  <a:lnTo>
                    <a:pt x="44094" y="64833"/>
                  </a:lnTo>
                  <a:lnTo>
                    <a:pt x="42189" y="68453"/>
                  </a:lnTo>
                  <a:lnTo>
                    <a:pt x="42418" y="69151"/>
                  </a:lnTo>
                  <a:lnTo>
                    <a:pt x="42367" y="70700"/>
                  </a:lnTo>
                  <a:lnTo>
                    <a:pt x="41846" y="71742"/>
                  </a:lnTo>
                  <a:lnTo>
                    <a:pt x="43395" y="70700"/>
                  </a:lnTo>
                  <a:lnTo>
                    <a:pt x="44094" y="71920"/>
                  </a:lnTo>
                  <a:lnTo>
                    <a:pt x="44437" y="72783"/>
                  </a:lnTo>
                  <a:lnTo>
                    <a:pt x="44615" y="72948"/>
                  </a:lnTo>
                  <a:lnTo>
                    <a:pt x="44615" y="73469"/>
                  </a:lnTo>
                  <a:lnTo>
                    <a:pt x="45491" y="70700"/>
                  </a:lnTo>
                  <a:lnTo>
                    <a:pt x="45554" y="70535"/>
                  </a:lnTo>
                  <a:lnTo>
                    <a:pt x="45986" y="69151"/>
                  </a:lnTo>
                  <a:lnTo>
                    <a:pt x="47028" y="65341"/>
                  </a:lnTo>
                  <a:lnTo>
                    <a:pt x="46926" y="64833"/>
                  </a:lnTo>
                  <a:lnTo>
                    <a:pt x="46863" y="63093"/>
                  </a:lnTo>
                  <a:lnTo>
                    <a:pt x="47548" y="62585"/>
                  </a:lnTo>
                  <a:lnTo>
                    <a:pt x="47891" y="62585"/>
                  </a:lnTo>
                  <a:close/>
                </a:path>
                <a:path w="113030" h="153035">
                  <a:moveTo>
                    <a:pt x="49453" y="3797"/>
                  </a:moveTo>
                  <a:lnTo>
                    <a:pt x="49110" y="3454"/>
                  </a:lnTo>
                  <a:lnTo>
                    <a:pt x="49276" y="2413"/>
                  </a:lnTo>
                  <a:lnTo>
                    <a:pt x="49276" y="1879"/>
                  </a:lnTo>
                  <a:lnTo>
                    <a:pt x="46342" y="2413"/>
                  </a:lnTo>
                  <a:lnTo>
                    <a:pt x="49263" y="5422"/>
                  </a:lnTo>
                  <a:lnTo>
                    <a:pt x="49225" y="5181"/>
                  </a:lnTo>
                  <a:lnTo>
                    <a:pt x="49110" y="4318"/>
                  </a:lnTo>
                  <a:lnTo>
                    <a:pt x="49453" y="3975"/>
                  </a:lnTo>
                  <a:lnTo>
                    <a:pt x="49453" y="3797"/>
                  </a:lnTo>
                  <a:close/>
                </a:path>
                <a:path w="113030" h="153035">
                  <a:moveTo>
                    <a:pt x="49796" y="50647"/>
                  </a:moveTo>
                  <a:lnTo>
                    <a:pt x="48590" y="49618"/>
                  </a:lnTo>
                  <a:lnTo>
                    <a:pt x="48475" y="49441"/>
                  </a:lnTo>
                  <a:lnTo>
                    <a:pt x="47891" y="48577"/>
                  </a:lnTo>
                  <a:lnTo>
                    <a:pt x="47548" y="48399"/>
                  </a:lnTo>
                  <a:lnTo>
                    <a:pt x="47205" y="48399"/>
                  </a:lnTo>
                  <a:lnTo>
                    <a:pt x="47104" y="49098"/>
                  </a:lnTo>
                  <a:lnTo>
                    <a:pt x="37693" y="49098"/>
                  </a:lnTo>
                  <a:lnTo>
                    <a:pt x="38900" y="47879"/>
                  </a:lnTo>
                  <a:lnTo>
                    <a:pt x="39598" y="47371"/>
                  </a:lnTo>
                  <a:lnTo>
                    <a:pt x="40462" y="46507"/>
                  </a:lnTo>
                  <a:lnTo>
                    <a:pt x="41325" y="43903"/>
                  </a:lnTo>
                  <a:lnTo>
                    <a:pt x="40462" y="42519"/>
                  </a:lnTo>
                  <a:lnTo>
                    <a:pt x="38036" y="40792"/>
                  </a:lnTo>
                  <a:lnTo>
                    <a:pt x="35267" y="41656"/>
                  </a:lnTo>
                  <a:lnTo>
                    <a:pt x="38036" y="48399"/>
                  </a:lnTo>
                  <a:lnTo>
                    <a:pt x="33896" y="46672"/>
                  </a:lnTo>
                  <a:lnTo>
                    <a:pt x="32156" y="49098"/>
                  </a:lnTo>
                  <a:lnTo>
                    <a:pt x="34823" y="49098"/>
                  </a:lnTo>
                  <a:lnTo>
                    <a:pt x="34239" y="48399"/>
                  </a:lnTo>
                  <a:lnTo>
                    <a:pt x="38468" y="49441"/>
                  </a:lnTo>
                  <a:lnTo>
                    <a:pt x="47053" y="49441"/>
                  </a:lnTo>
                  <a:lnTo>
                    <a:pt x="46977" y="49961"/>
                  </a:lnTo>
                  <a:lnTo>
                    <a:pt x="46863" y="50825"/>
                  </a:lnTo>
                  <a:lnTo>
                    <a:pt x="42532" y="49961"/>
                  </a:lnTo>
                  <a:lnTo>
                    <a:pt x="41846" y="49784"/>
                  </a:lnTo>
                  <a:lnTo>
                    <a:pt x="41414" y="49961"/>
                  </a:lnTo>
                  <a:lnTo>
                    <a:pt x="40589" y="49961"/>
                  </a:lnTo>
                  <a:lnTo>
                    <a:pt x="38468" y="49441"/>
                  </a:lnTo>
                  <a:lnTo>
                    <a:pt x="37350" y="49441"/>
                  </a:lnTo>
                  <a:lnTo>
                    <a:pt x="40119" y="50482"/>
                  </a:lnTo>
                  <a:lnTo>
                    <a:pt x="41097" y="50088"/>
                  </a:lnTo>
                  <a:lnTo>
                    <a:pt x="42710" y="50482"/>
                  </a:lnTo>
                  <a:lnTo>
                    <a:pt x="48069" y="53238"/>
                  </a:lnTo>
                  <a:lnTo>
                    <a:pt x="48069" y="52730"/>
                  </a:lnTo>
                  <a:lnTo>
                    <a:pt x="48234" y="52209"/>
                  </a:lnTo>
                  <a:lnTo>
                    <a:pt x="47891" y="51866"/>
                  </a:lnTo>
                  <a:lnTo>
                    <a:pt x="48412" y="51689"/>
                  </a:lnTo>
                  <a:lnTo>
                    <a:pt x="48933" y="51866"/>
                  </a:lnTo>
                  <a:lnTo>
                    <a:pt x="49276" y="51866"/>
                  </a:lnTo>
                  <a:lnTo>
                    <a:pt x="49352" y="51689"/>
                  </a:lnTo>
                  <a:lnTo>
                    <a:pt x="49720" y="50825"/>
                  </a:lnTo>
                  <a:lnTo>
                    <a:pt x="49796" y="50647"/>
                  </a:lnTo>
                  <a:close/>
                </a:path>
                <a:path w="113030" h="153035">
                  <a:moveTo>
                    <a:pt x="51206" y="85509"/>
                  </a:moveTo>
                  <a:lnTo>
                    <a:pt x="50863" y="85229"/>
                  </a:lnTo>
                  <a:lnTo>
                    <a:pt x="47028" y="82118"/>
                  </a:lnTo>
                  <a:lnTo>
                    <a:pt x="46926" y="87299"/>
                  </a:lnTo>
                  <a:lnTo>
                    <a:pt x="46863" y="87655"/>
                  </a:lnTo>
                  <a:lnTo>
                    <a:pt x="48412" y="86093"/>
                  </a:lnTo>
                  <a:lnTo>
                    <a:pt x="49276" y="86614"/>
                  </a:lnTo>
                  <a:lnTo>
                    <a:pt x="49606" y="86093"/>
                  </a:lnTo>
                  <a:lnTo>
                    <a:pt x="49720" y="85915"/>
                  </a:lnTo>
                  <a:lnTo>
                    <a:pt x="50139" y="85229"/>
                  </a:lnTo>
                  <a:lnTo>
                    <a:pt x="51206" y="85509"/>
                  </a:lnTo>
                  <a:close/>
                </a:path>
                <a:path w="113030" h="153035">
                  <a:moveTo>
                    <a:pt x="51981" y="8216"/>
                  </a:moveTo>
                  <a:lnTo>
                    <a:pt x="49263" y="5422"/>
                  </a:lnTo>
                  <a:lnTo>
                    <a:pt x="49326" y="5867"/>
                  </a:lnTo>
                  <a:lnTo>
                    <a:pt x="49453" y="6731"/>
                  </a:lnTo>
                  <a:lnTo>
                    <a:pt x="47726" y="8636"/>
                  </a:lnTo>
                  <a:lnTo>
                    <a:pt x="45300" y="8813"/>
                  </a:lnTo>
                  <a:lnTo>
                    <a:pt x="45123" y="9499"/>
                  </a:lnTo>
                  <a:lnTo>
                    <a:pt x="45059" y="10020"/>
                  </a:lnTo>
                  <a:lnTo>
                    <a:pt x="44932" y="10883"/>
                  </a:lnTo>
                  <a:lnTo>
                    <a:pt x="44805" y="11747"/>
                  </a:lnTo>
                  <a:lnTo>
                    <a:pt x="44780" y="12446"/>
                  </a:lnTo>
                  <a:lnTo>
                    <a:pt x="47028" y="12446"/>
                  </a:lnTo>
                  <a:lnTo>
                    <a:pt x="47625" y="12674"/>
                  </a:lnTo>
                  <a:lnTo>
                    <a:pt x="47891" y="12674"/>
                  </a:lnTo>
                  <a:lnTo>
                    <a:pt x="47840" y="11925"/>
                  </a:lnTo>
                  <a:lnTo>
                    <a:pt x="47726" y="10020"/>
                  </a:lnTo>
                  <a:lnTo>
                    <a:pt x="51981" y="8216"/>
                  </a:lnTo>
                  <a:close/>
                </a:path>
                <a:path w="113030" h="153035">
                  <a:moveTo>
                    <a:pt x="52565" y="115481"/>
                  </a:moveTo>
                  <a:lnTo>
                    <a:pt x="50482" y="113233"/>
                  </a:lnTo>
                  <a:lnTo>
                    <a:pt x="42875" y="116522"/>
                  </a:lnTo>
                  <a:lnTo>
                    <a:pt x="47548" y="117386"/>
                  </a:lnTo>
                  <a:lnTo>
                    <a:pt x="48069" y="116865"/>
                  </a:lnTo>
                  <a:lnTo>
                    <a:pt x="49618" y="116344"/>
                  </a:lnTo>
                  <a:lnTo>
                    <a:pt x="52044" y="115836"/>
                  </a:lnTo>
                  <a:lnTo>
                    <a:pt x="52222" y="115836"/>
                  </a:lnTo>
                  <a:lnTo>
                    <a:pt x="52565" y="115481"/>
                  </a:lnTo>
                  <a:close/>
                </a:path>
                <a:path w="113030" h="153035">
                  <a:moveTo>
                    <a:pt x="52692" y="85915"/>
                  </a:moveTo>
                  <a:lnTo>
                    <a:pt x="51206" y="85509"/>
                  </a:lnTo>
                  <a:lnTo>
                    <a:pt x="52565" y="86614"/>
                  </a:lnTo>
                  <a:lnTo>
                    <a:pt x="52666" y="86093"/>
                  </a:lnTo>
                  <a:lnTo>
                    <a:pt x="52692" y="85915"/>
                  </a:lnTo>
                  <a:close/>
                </a:path>
                <a:path w="113030" h="153035">
                  <a:moveTo>
                    <a:pt x="53086" y="36995"/>
                  </a:moveTo>
                  <a:lnTo>
                    <a:pt x="52819" y="36474"/>
                  </a:lnTo>
                  <a:lnTo>
                    <a:pt x="50838" y="37338"/>
                  </a:lnTo>
                  <a:lnTo>
                    <a:pt x="50482" y="38722"/>
                  </a:lnTo>
                  <a:lnTo>
                    <a:pt x="52730" y="37858"/>
                  </a:lnTo>
                  <a:lnTo>
                    <a:pt x="53086" y="36995"/>
                  </a:lnTo>
                  <a:close/>
                </a:path>
                <a:path w="113030" h="153035">
                  <a:moveTo>
                    <a:pt x="53428" y="7607"/>
                  </a:moveTo>
                  <a:lnTo>
                    <a:pt x="51981" y="8216"/>
                  </a:lnTo>
                  <a:lnTo>
                    <a:pt x="52565" y="8813"/>
                  </a:lnTo>
                  <a:lnTo>
                    <a:pt x="53378" y="7988"/>
                  </a:lnTo>
                  <a:lnTo>
                    <a:pt x="53428" y="7607"/>
                  </a:lnTo>
                  <a:close/>
                </a:path>
                <a:path w="113030" h="153035">
                  <a:moveTo>
                    <a:pt x="53606" y="36131"/>
                  </a:moveTo>
                  <a:lnTo>
                    <a:pt x="52679" y="34848"/>
                  </a:lnTo>
                  <a:lnTo>
                    <a:pt x="52387" y="35610"/>
                  </a:lnTo>
                  <a:lnTo>
                    <a:pt x="52476" y="35788"/>
                  </a:lnTo>
                  <a:lnTo>
                    <a:pt x="52819" y="36474"/>
                  </a:lnTo>
                  <a:lnTo>
                    <a:pt x="53606" y="36131"/>
                  </a:lnTo>
                  <a:close/>
                </a:path>
                <a:path w="113030" h="153035">
                  <a:moveTo>
                    <a:pt x="53949" y="1028"/>
                  </a:moveTo>
                  <a:lnTo>
                    <a:pt x="52730" y="0"/>
                  </a:lnTo>
                  <a:lnTo>
                    <a:pt x="49796" y="1549"/>
                  </a:lnTo>
                  <a:lnTo>
                    <a:pt x="49110" y="0"/>
                  </a:lnTo>
                  <a:lnTo>
                    <a:pt x="48933" y="165"/>
                  </a:lnTo>
                  <a:lnTo>
                    <a:pt x="48412" y="165"/>
                  </a:lnTo>
                  <a:lnTo>
                    <a:pt x="49276" y="863"/>
                  </a:lnTo>
                  <a:lnTo>
                    <a:pt x="49276" y="1879"/>
                  </a:lnTo>
                  <a:lnTo>
                    <a:pt x="51092" y="1549"/>
                  </a:lnTo>
                  <a:lnTo>
                    <a:pt x="53949" y="1028"/>
                  </a:lnTo>
                  <a:close/>
                </a:path>
                <a:path w="113030" h="153035">
                  <a:moveTo>
                    <a:pt x="54292" y="71221"/>
                  </a:moveTo>
                  <a:lnTo>
                    <a:pt x="54178" y="70700"/>
                  </a:lnTo>
                  <a:lnTo>
                    <a:pt x="54152" y="70535"/>
                  </a:lnTo>
                  <a:lnTo>
                    <a:pt x="53428" y="67081"/>
                  </a:lnTo>
                  <a:lnTo>
                    <a:pt x="46418" y="69303"/>
                  </a:lnTo>
                  <a:lnTo>
                    <a:pt x="49974" y="70535"/>
                  </a:lnTo>
                  <a:lnTo>
                    <a:pt x="54292" y="71221"/>
                  </a:lnTo>
                  <a:close/>
                </a:path>
                <a:path w="113030" h="153035">
                  <a:moveTo>
                    <a:pt x="54978" y="44259"/>
                  </a:moveTo>
                  <a:lnTo>
                    <a:pt x="54114" y="43561"/>
                  </a:lnTo>
                  <a:lnTo>
                    <a:pt x="53428" y="42875"/>
                  </a:lnTo>
                  <a:lnTo>
                    <a:pt x="53606" y="42011"/>
                  </a:lnTo>
                  <a:lnTo>
                    <a:pt x="52222" y="43561"/>
                  </a:lnTo>
                  <a:lnTo>
                    <a:pt x="52908" y="44424"/>
                  </a:lnTo>
                  <a:lnTo>
                    <a:pt x="53251" y="45123"/>
                  </a:lnTo>
                  <a:lnTo>
                    <a:pt x="53251" y="46151"/>
                  </a:lnTo>
                  <a:lnTo>
                    <a:pt x="53606" y="46151"/>
                  </a:lnTo>
                  <a:lnTo>
                    <a:pt x="53771" y="46329"/>
                  </a:lnTo>
                  <a:lnTo>
                    <a:pt x="53606" y="45288"/>
                  </a:lnTo>
                  <a:lnTo>
                    <a:pt x="54114" y="44767"/>
                  </a:lnTo>
                  <a:lnTo>
                    <a:pt x="54978" y="44259"/>
                  </a:lnTo>
                  <a:close/>
                </a:path>
                <a:path w="113030" h="153035">
                  <a:moveTo>
                    <a:pt x="54978" y="34848"/>
                  </a:moveTo>
                  <a:lnTo>
                    <a:pt x="53657" y="34848"/>
                  </a:lnTo>
                  <a:lnTo>
                    <a:pt x="54813" y="35788"/>
                  </a:lnTo>
                  <a:lnTo>
                    <a:pt x="54838" y="35610"/>
                  </a:lnTo>
                  <a:lnTo>
                    <a:pt x="54978" y="34848"/>
                  </a:lnTo>
                  <a:close/>
                </a:path>
                <a:path w="113030" h="153035">
                  <a:moveTo>
                    <a:pt x="55156" y="139522"/>
                  </a:moveTo>
                  <a:lnTo>
                    <a:pt x="53949" y="138823"/>
                  </a:lnTo>
                  <a:lnTo>
                    <a:pt x="54025" y="138303"/>
                  </a:lnTo>
                  <a:lnTo>
                    <a:pt x="54076" y="137960"/>
                  </a:lnTo>
                  <a:lnTo>
                    <a:pt x="54165" y="137439"/>
                  </a:lnTo>
                  <a:lnTo>
                    <a:pt x="54470" y="135547"/>
                  </a:lnTo>
                  <a:lnTo>
                    <a:pt x="53606" y="134670"/>
                  </a:lnTo>
                  <a:lnTo>
                    <a:pt x="53086" y="134162"/>
                  </a:lnTo>
                  <a:lnTo>
                    <a:pt x="52565" y="134162"/>
                  </a:lnTo>
                  <a:lnTo>
                    <a:pt x="52730" y="133985"/>
                  </a:lnTo>
                  <a:lnTo>
                    <a:pt x="52730" y="133807"/>
                  </a:lnTo>
                  <a:lnTo>
                    <a:pt x="52908" y="133642"/>
                  </a:lnTo>
                  <a:lnTo>
                    <a:pt x="52565" y="132943"/>
                  </a:lnTo>
                  <a:lnTo>
                    <a:pt x="51866" y="132257"/>
                  </a:lnTo>
                  <a:lnTo>
                    <a:pt x="51803" y="131914"/>
                  </a:lnTo>
                  <a:lnTo>
                    <a:pt x="51701" y="131394"/>
                  </a:lnTo>
                  <a:lnTo>
                    <a:pt x="50482" y="132257"/>
                  </a:lnTo>
                  <a:lnTo>
                    <a:pt x="50050" y="131559"/>
                  </a:lnTo>
                  <a:lnTo>
                    <a:pt x="49949" y="131394"/>
                  </a:lnTo>
                  <a:lnTo>
                    <a:pt x="48755" y="129489"/>
                  </a:lnTo>
                  <a:lnTo>
                    <a:pt x="48514" y="128625"/>
                  </a:lnTo>
                  <a:lnTo>
                    <a:pt x="48412" y="128282"/>
                  </a:lnTo>
                  <a:lnTo>
                    <a:pt x="47205" y="128409"/>
                  </a:lnTo>
                  <a:lnTo>
                    <a:pt x="47205" y="131559"/>
                  </a:lnTo>
                  <a:lnTo>
                    <a:pt x="47117" y="131737"/>
                  </a:lnTo>
                  <a:lnTo>
                    <a:pt x="47028" y="132257"/>
                  </a:lnTo>
                  <a:lnTo>
                    <a:pt x="46863" y="132600"/>
                  </a:lnTo>
                  <a:lnTo>
                    <a:pt x="45999" y="133642"/>
                  </a:lnTo>
                  <a:lnTo>
                    <a:pt x="45300" y="133299"/>
                  </a:lnTo>
                  <a:lnTo>
                    <a:pt x="44437" y="132778"/>
                  </a:lnTo>
                  <a:lnTo>
                    <a:pt x="44373" y="132600"/>
                  </a:lnTo>
                  <a:lnTo>
                    <a:pt x="44259" y="132257"/>
                  </a:lnTo>
                  <a:lnTo>
                    <a:pt x="44145" y="131914"/>
                  </a:lnTo>
                  <a:lnTo>
                    <a:pt x="44094" y="131737"/>
                  </a:lnTo>
                  <a:lnTo>
                    <a:pt x="47205" y="131559"/>
                  </a:lnTo>
                  <a:lnTo>
                    <a:pt x="47205" y="128409"/>
                  </a:lnTo>
                  <a:lnTo>
                    <a:pt x="46685" y="128447"/>
                  </a:lnTo>
                  <a:lnTo>
                    <a:pt x="44615" y="128625"/>
                  </a:lnTo>
                  <a:lnTo>
                    <a:pt x="44513" y="128447"/>
                  </a:lnTo>
                  <a:lnTo>
                    <a:pt x="44424" y="128282"/>
                  </a:lnTo>
                  <a:lnTo>
                    <a:pt x="43395" y="126377"/>
                  </a:lnTo>
                  <a:lnTo>
                    <a:pt x="43053" y="126898"/>
                  </a:lnTo>
                  <a:lnTo>
                    <a:pt x="42532" y="127241"/>
                  </a:lnTo>
                  <a:lnTo>
                    <a:pt x="42011" y="127419"/>
                  </a:lnTo>
                  <a:lnTo>
                    <a:pt x="44437" y="130873"/>
                  </a:lnTo>
                  <a:lnTo>
                    <a:pt x="40982" y="133807"/>
                  </a:lnTo>
                  <a:lnTo>
                    <a:pt x="40855" y="134670"/>
                  </a:lnTo>
                  <a:lnTo>
                    <a:pt x="40728" y="135547"/>
                  </a:lnTo>
                  <a:lnTo>
                    <a:pt x="40652" y="136055"/>
                  </a:lnTo>
                  <a:lnTo>
                    <a:pt x="40462" y="137439"/>
                  </a:lnTo>
                  <a:lnTo>
                    <a:pt x="40982" y="137960"/>
                  </a:lnTo>
                  <a:lnTo>
                    <a:pt x="40982" y="139522"/>
                  </a:lnTo>
                  <a:lnTo>
                    <a:pt x="42710" y="139522"/>
                  </a:lnTo>
                  <a:lnTo>
                    <a:pt x="45440" y="137591"/>
                  </a:lnTo>
                  <a:lnTo>
                    <a:pt x="45326" y="137439"/>
                  </a:lnTo>
                  <a:lnTo>
                    <a:pt x="44259" y="136055"/>
                  </a:lnTo>
                  <a:lnTo>
                    <a:pt x="44094" y="135890"/>
                  </a:lnTo>
                  <a:lnTo>
                    <a:pt x="44437" y="135547"/>
                  </a:lnTo>
                  <a:lnTo>
                    <a:pt x="44437" y="135191"/>
                  </a:lnTo>
                  <a:lnTo>
                    <a:pt x="47371" y="134670"/>
                  </a:lnTo>
                  <a:lnTo>
                    <a:pt x="45999" y="138303"/>
                  </a:lnTo>
                  <a:lnTo>
                    <a:pt x="45529" y="137706"/>
                  </a:lnTo>
                  <a:lnTo>
                    <a:pt x="44259" y="140550"/>
                  </a:lnTo>
                  <a:lnTo>
                    <a:pt x="45643" y="141376"/>
                  </a:lnTo>
                  <a:lnTo>
                    <a:pt x="48412" y="140208"/>
                  </a:lnTo>
                  <a:lnTo>
                    <a:pt x="48526" y="141770"/>
                  </a:lnTo>
                  <a:lnTo>
                    <a:pt x="48590" y="142633"/>
                  </a:lnTo>
                  <a:lnTo>
                    <a:pt x="50660" y="144526"/>
                  </a:lnTo>
                  <a:lnTo>
                    <a:pt x="47129" y="146088"/>
                  </a:lnTo>
                  <a:lnTo>
                    <a:pt x="46977" y="146088"/>
                  </a:lnTo>
                  <a:lnTo>
                    <a:pt x="46685" y="145745"/>
                  </a:lnTo>
                  <a:lnTo>
                    <a:pt x="46189" y="145745"/>
                  </a:lnTo>
                  <a:lnTo>
                    <a:pt x="45821" y="144018"/>
                  </a:lnTo>
                  <a:lnTo>
                    <a:pt x="45288" y="143471"/>
                  </a:lnTo>
                  <a:lnTo>
                    <a:pt x="44958" y="144360"/>
                  </a:lnTo>
                  <a:lnTo>
                    <a:pt x="44996" y="144703"/>
                  </a:lnTo>
                  <a:lnTo>
                    <a:pt x="45097" y="145745"/>
                  </a:lnTo>
                  <a:lnTo>
                    <a:pt x="45123" y="146088"/>
                  </a:lnTo>
                  <a:lnTo>
                    <a:pt x="46202" y="145859"/>
                  </a:lnTo>
                  <a:lnTo>
                    <a:pt x="46266" y="146088"/>
                  </a:lnTo>
                  <a:lnTo>
                    <a:pt x="46342" y="146431"/>
                  </a:lnTo>
                  <a:lnTo>
                    <a:pt x="46977" y="146164"/>
                  </a:lnTo>
                  <a:lnTo>
                    <a:pt x="47028" y="146951"/>
                  </a:lnTo>
                  <a:lnTo>
                    <a:pt x="47371" y="146951"/>
                  </a:lnTo>
                  <a:lnTo>
                    <a:pt x="46863" y="148158"/>
                  </a:lnTo>
                  <a:lnTo>
                    <a:pt x="47548" y="149021"/>
                  </a:lnTo>
                  <a:lnTo>
                    <a:pt x="48069" y="150063"/>
                  </a:lnTo>
                  <a:lnTo>
                    <a:pt x="48590" y="150063"/>
                  </a:lnTo>
                  <a:lnTo>
                    <a:pt x="49618" y="149542"/>
                  </a:lnTo>
                  <a:lnTo>
                    <a:pt x="50139" y="149377"/>
                  </a:lnTo>
                  <a:lnTo>
                    <a:pt x="51003" y="147993"/>
                  </a:lnTo>
                  <a:lnTo>
                    <a:pt x="52044" y="146431"/>
                  </a:lnTo>
                  <a:lnTo>
                    <a:pt x="53606" y="145745"/>
                  </a:lnTo>
                  <a:lnTo>
                    <a:pt x="51523" y="144703"/>
                  </a:lnTo>
                  <a:lnTo>
                    <a:pt x="51511" y="144526"/>
                  </a:lnTo>
                  <a:lnTo>
                    <a:pt x="51396" y="143471"/>
                  </a:lnTo>
                  <a:lnTo>
                    <a:pt x="51308" y="142633"/>
                  </a:lnTo>
                  <a:lnTo>
                    <a:pt x="51244" y="142113"/>
                  </a:lnTo>
                  <a:lnTo>
                    <a:pt x="51168" y="141376"/>
                  </a:lnTo>
                  <a:lnTo>
                    <a:pt x="51041" y="140208"/>
                  </a:lnTo>
                  <a:lnTo>
                    <a:pt x="51003" y="139865"/>
                  </a:lnTo>
                  <a:lnTo>
                    <a:pt x="54292" y="141770"/>
                  </a:lnTo>
                  <a:lnTo>
                    <a:pt x="54394" y="141376"/>
                  </a:lnTo>
                  <a:lnTo>
                    <a:pt x="54635" y="140385"/>
                  </a:lnTo>
                  <a:lnTo>
                    <a:pt x="54737" y="140208"/>
                  </a:lnTo>
                  <a:lnTo>
                    <a:pt x="54952" y="139865"/>
                  </a:lnTo>
                  <a:lnTo>
                    <a:pt x="55156" y="139522"/>
                  </a:lnTo>
                  <a:close/>
                </a:path>
                <a:path w="113030" h="153035">
                  <a:moveTo>
                    <a:pt x="55321" y="8216"/>
                  </a:moveTo>
                  <a:lnTo>
                    <a:pt x="54864" y="7772"/>
                  </a:lnTo>
                  <a:lnTo>
                    <a:pt x="54229" y="7150"/>
                  </a:lnTo>
                  <a:lnTo>
                    <a:pt x="53378" y="7988"/>
                  </a:lnTo>
                  <a:lnTo>
                    <a:pt x="53276" y="8813"/>
                  </a:lnTo>
                  <a:lnTo>
                    <a:pt x="53162" y="9842"/>
                  </a:lnTo>
                  <a:lnTo>
                    <a:pt x="53111" y="11226"/>
                  </a:lnTo>
                  <a:lnTo>
                    <a:pt x="53213" y="10883"/>
                  </a:lnTo>
                  <a:lnTo>
                    <a:pt x="53314" y="10541"/>
                  </a:lnTo>
                  <a:lnTo>
                    <a:pt x="54114" y="7772"/>
                  </a:lnTo>
                  <a:lnTo>
                    <a:pt x="55321" y="8216"/>
                  </a:lnTo>
                  <a:close/>
                </a:path>
                <a:path w="113030" h="153035">
                  <a:moveTo>
                    <a:pt x="55333" y="144526"/>
                  </a:moveTo>
                  <a:lnTo>
                    <a:pt x="54978" y="144183"/>
                  </a:lnTo>
                  <a:lnTo>
                    <a:pt x="54813" y="143840"/>
                  </a:lnTo>
                  <a:lnTo>
                    <a:pt x="54813" y="144881"/>
                  </a:lnTo>
                  <a:lnTo>
                    <a:pt x="54470" y="145224"/>
                  </a:lnTo>
                  <a:lnTo>
                    <a:pt x="55333" y="144526"/>
                  </a:lnTo>
                  <a:close/>
                </a:path>
                <a:path w="113030" h="153035">
                  <a:moveTo>
                    <a:pt x="55499" y="5867"/>
                  </a:moveTo>
                  <a:lnTo>
                    <a:pt x="52908" y="5867"/>
                  </a:lnTo>
                  <a:lnTo>
                    <a:pt x="54229" y="7150"/>
                  </a:lnTo>
                  <a:lnTo>
                    <a:pt x="55499" y="5867"/>
                  </a:lnTo>
                  <a:close/>
                </a:path>
                <a:path w="113030" h="153035">
                  <a:moveTo>
                    <a:pt x="56019" y="91795"/>
                  </a:moveTo>
                  <a:lnTo>
                    <a:pt x="55702" y="90868"/>
                  </a:lnTo>
                  <a:lnTo>
                    <a:pt x="53949" y="91795"/>
                  </a:lnTo>
                  <a:lnTo>
                    <a:pt x="53860" y="92494"/>
                  </a:lnTo>
                  <a:lnTo>
                    <a:pt x="53771" y="93179"/>
                  </a:lnTo>
                  <a:lnTo>
                    <a:pt x="55676" y="92494"/>
                  </a:lnTo>
                  <a:lnTo>
                    <a:pt x="56019" y="91795"/>
                  </a:lnTo>
                  <a:close/>
                </a:path>
                <a:path w="113030" h="153035">
                  <a:moveTo>
                    <a:pt x="56197" y="52209"/>
                  </a:moveTo>
                  <a:lnTo>
                    <a:pt x="55676" y="52209"/>
                  </a:lnTo>
                  <a:lnTo>
                    <a:pt x="55499" y="51866"/>
                  </a:lnTo>
                  <a:lnTo>
                    <a:pt x="55333" y="51689"/>
                  </a:lnTo>
                  <a:lnTo>
                    <a:pt x="55676" y="52374"/>
                  </a:lnTo>
                  <a:lnTo>
                    <a:pt x="55841" y="52895"/>
                  </a:lnTo>
                  <a:lnTo>
                    <a:pt x="55841" y="53238"/>
                  </a:lnTo>
                  <a:lnTo>
                    <a:pt x="56197" y="52209"/>
                  </a:lnTo>
                  <a:close/>
                </a:path>
                <a:path w="113030" h="153035">
                  <a:moveTo>
                    <a:pt x="56883" y="5867"/>
                  </a:moveTo>
                  <a:lnTo>
                    <a:pt x="56832" y="5422"/>
                  </a:lnTo>
                  <a:lnTo>
                    <a:pt x="56718" y="4660"/>
                  </a:lnTo>
                  <a:lnTo>
                    <a:pt x="55499" y="5867"/>
                  </a:lnTo>
                  <a:lnTo>
                    <a:pt x="56883" y="5867"/>
                  </a:lnTo>
                  <a:close/>
                </a:path>
                <a:path w="113030" h="153035">
                  <a:moveTo>
                    <a:pt x="57746" y="27482"/>
                  </a:moveTo>
                  <a:lnTo>
                    <a:pt x="56934" y="26568"/>
                  </a:lnTo>
                  <a:lnTo>
                    <a:pt x="52565" y="29044"/>
                  </a:lnTo>
                  <a:lnTo>
                    <a:pt x="51181" y="32156"/>
                  </a:lnTo>
                  <a:lnTo>
                    <a:pt x="52222" y="34226"/>
                  </a:lnTo>
                  <a:lnTo>
                    <a:pt x="52908" y="34226"/>
                  </a:lnTo>
                  <a:lnTo>
                    <a:pt x="55079" y="34226"/>
                  </a:lnTo>
                  <a:lnTo>
                    <a:pt x="55333" y="32842"/>
                  </a:lnTo>
                  <a:lnTo>
                    <a:pt x="55410" y="32156"/>
                  </a:lnTo>
                  <a:lnTo>
                    <a:pt x="55676" y="29730"/>
                  </a:lnTo>
                  <a:lnTo>
                    <a:pt x="57746" y="27482"/>
                  </a:lnTo>
                  <a:close/>
                </a:path>
                <a:path w="113030" h="153035">
                  <a:moveTo>
                    <a:pt x="58445" y="101307"/>
                  </a:moveTo>
                  <a:lnTo>
                    <a:pt x="57924" y="100965"/>
                  </a:lnTo>
                  <a:lnTo>
                    <a:pt x="57404" y="100444"/>
                  </a:lnTo>
                  <a:lnTo>
                    <a:pt x="56883" y="100101"/>
                  </a:lnTo>
                  <a:lnTo>
                    <a:pt x="55499" y="101828"/>
                  </a:lnTo>
                  <a:lnTo>
                    <a:pt x="54635" y="100101"/>
                  </a:lnTo>
                  <a:lnTo>
                    <a:pt x="53251" y="101993"/>
                  </a:lnTo>
                  <a:lnTo>
                    <a:pt x="52565" y="106146"/>
                  </a:lnTo>
                  <a:lnTo>
                    <a:pt x="48590" y="103898"/>
                  </a:lnTo>
                  <a:lnTo>
                    <a:pt x="45478" y="104076"/>
                  </a:lnTo>
                  <a:lnTo>
                    <a:pt x="44780" y="107010"/>
                  </a:lnTo>
                  <a:lnTo>
                    <a:pt x="48590" y="108394"/>
                  </a:lnTo>
                  <a:lnTo>
                    <a:pt x="48590" y="110642"/>
                  </a:lnTo>
                  <a:lnTo>
                    <a:pt x="48933" y="111340"/>
                  </a:lnTo>
                  <a:lnTo>
                    <a:pt x="48933" y="111683"/>
                  </a:lnTo>
                  <a:lnTo>
                    <a:pt x="49453" y="107010"/>
                  </a:lnTo>
                  <a:lnTo>
                    <a:pt x="54470" y="106489"/>
                  </a:lnTo>
                  <a:lnTo>
                    <a:pt x="57226" y="102171"/>
                  </a:lnTo>
                  <a:lnTo>
                    <a:pt x="57746" y="101993"/>
                  </a:lnTo>
                  <a:lnTo>
                    <a:pt x="57924" y="101650"/>
                  </a:lnTo>
                  <a:lnTo>
                    <a:pt x="58445" y="101307"/>
                  </a:lnTo>
                  <a:close/>
                </a:path>
                <a:path w="113030" h="153035">
                  <a:moveTo>
                    <a:pt x="58724" y="9499"/>
                  </a:moveTo>
                  <a:lnTo>
                    <a:pt x="55321" y="8216"/>
                  </a:lnTo>
                  <a:lnTo>
                    <a:pt x="58267" y="11061"/>
                  </a:lnTo>
                  <a:lnTo>
                    <a:pt x="58331" y="10883"/>
                  </a:lnTo>
                  <a:lnTo>
                    <a:pt x="58648" y="10020"/>
                  </a:lnTo>
                  <a:lnTo>
                    <a:pt x="58724" y="9499"/>
                  </a:lnTo>
                  <a:close/>
                </a:path>
                <a:path w="113030" h="153035">
                  <a:moveTo>
                    <a:pt x="58788" y="81254"/>
                  </a:moveTo>
                  <a:lnTo>
                    <a:pt x="58610" y="81419"/>
                  </a:lnTo>
                  <a:lnTo>
                    <a:pt x="58775" y="81419"/>
                  </a:lnTo>
                  <a:lnTo>
                    <a:pt x="58788" y="81254"/>
                  </a:lnTo>
                  <a:close/>
                </a:path>
                <a:path w="113030" h="153035">
                  <a:moveTo>
                    <a:pt x="58966" y="37160"/>
                  </a:moveTo>
                  <a:lnTo>
                    <a:pt x="58788" y="36817"/>
                  </a:lnTo>
                  <a:lnTo>
                    <a:pt x="58788" y="36474"/>
                  </a:lnTo>
                  <a:lnTo>
                    <a:pt x="58610" y="36296"/>
                  </a:lnTo>
                  <a:lnTo>
                    <a:pt x="57924" y="36296"/>
                  </a:lnTo>
                  <a:lnTo>
                    <a:pt x="58267" y="37160"/>
                  </a:lnTo>
                  <a:lnTo>
                    <a:pt x="58966" y="37160"/>
                  </a:lnTo>
                  <a:close/>
                </a:path>
                <a:path w="113030" h="153035">
                  <a:moveTo>
                    <a:pt x="59067" y="59042"/>
                  </a:moveTo>
                  <a:lnTo>
                    <a:pt x="56540" y="59169"/>
                  </a:lnTo>
                  <a:lnTo>
                    <a:pt x="54140" y="58572"/>
                  </a:lnTo>
                  <a:lnTo>
                    <a:pt x="55333" y="54279"/>
                  </a:lnTo>
                  <a:lnTo>
                    <a:pt x="54114" y="54978"/>
                  </a:lnTo>
                  <a:lnTo>
                    <a:pt x="49618" y="54978"/>
                  </a:lnTo>
                  <a:lnTo>
                    <a:pt x="51181" y="57912"/>
                  </a:lnTo>
                  <a:lnTo>
                    <a:pt x="51866" y="57569"/>
                  </a:lnTo>
                  <a:lnTo>
                    <a:pt x="52565" y="58089"/>
                  </a:lnTo>
                  <a:lnTo>
                    <a:pt x="51701" y="58597"/>
                  </a:lnTo>
                  <a:lnTo>
                    <a:pt x="53606" y="59817"/>
                  </a:lnTo>
                  <a:lnTo>
                    <a:pt x="56718" y="59817"/>
                  </a:lnTo>
                  <a:lnTo>
                    <a:pt x="58267" y="61201"/>
                  </a:lnTo>
                  <a:lnTo>
                    <a:pt x="59067" y="59042"/>
                  </a:lnTo>
                  <a:close/>
                </a:path>
                <a:path w="113030" h="153035">
                  <a:moveTo>
                    <a:pt x="59131" y="82118"/>
                  </a:moveTo>
                  <a:lnTo>
                    <a:pt x="58699" y="81546"/>
                  </a:lnTo>
                  <a:lnTo>
                    <a:pt x="58445" y="81940"/>
                  </a:lnTo>
                  <a:lnTo>
                    <a:pt x="58889" y="82118"/>
                  </a:lnTo>
                  <a:lnTo>
                    <a:pt x="59131" y="82118"/>
                  </a:lnTo>
                  <a:close/>
                </a:path>
                <a:path w="113030" h="153035">
                  <a:moveTo>
                    <a:pt x="59309" y="25234"/>
                  </a:moveTo>
                  <a:lnTo>
                    <a:pt x="55410" y="24853"/>
                  </a:lnTo>
                  <a:lnTo>
                    <a:pt x="56934" y="26568"/>
                  </a:lnTo>
                  <a:lnTo>
                    <a:pt x="59309" y="25234"/>
                  </a:lnTo>
                  <a:close/>
                </a:path>
                <a:path w="113030" h="153035">
                  <a:moveTo>
                    <a:pt x="61036" y="74104"/>
                  </a:moveTo>
                  <a:lnTo>
                    <a:pt x="60693" y="73190"/>
                  </a:lnTo>
                  <a:lnTo>
                    <a:pt x="59651" y="73469"/>
                  </a:lnTo>
                  <a:lnTo>
                    <a:pt x="61036" y="74104"/>
                  </a:lnTo>
                  <a:close/>
                </a:path>
                <a:path w="113030" h="153035">
                  <a:moveTo>
                    <a:pt x="61214" y="78828"/>
                  </a:moveTo>
                  <a:lnTo>
                    <a:pt x="60223" y="79209"/>
                  </a:lnTo>
                  <a:lnTo>
                    <a:pt x="59080" y="80962"/>
                  </a:lnTo>
                  <a:lnTo>
                    <a:pt x="61214" y="78828"/>
                  </a:lnTo>
                  <a:close/>
                </a:path>
                <a:path w="113030" h="153035">
                  <a:moveTo>
                    <a:pt x="61722" y="117043"/>
                  </a:moveTo>
                  <a:lnTo>
                    <a:pt x="61061" y="116547"/>
                  </a:lnTo>
                  <a:lnTo>
                    <a:pt x="61112" y="116700"/>
                  </a:lnTo>
                  <a:lnTo>
                    <a:pt x="61214" y="117043"/>
                  </a:lnTo>
                  <a:lnTo>
                    <a:pt x="61722" y="117043"/>
                  </a:lnTo>
                  <a:close/>
                </a:path>
                <a:path w="113030" h="153035">
                  <a:moveTo>
                    <a:pt x="61937" y="12674"/>
                  </a:moveTo>
                  <a:lnTo>
                    <a:pt x="61379" y="13309"/>
                  </a:lnTo>
                  <a:lnTo>
                    <a:pt x="61582" y="13500"/>
                  </a:lnTo>
                  <a:lnTo>
                    <a:pt x="61671" y="13309"/>
                  </a:lnTo>
                  <a:lnTo>
                    <a:pt x="61937" y="12674"/>
                  </a:lnTo>
                  <a:close/>
                </a:path>
                <a:path w="113030" h="153035">
                  <a:moveTo>
                    <a:pt x="62077" y="119113"/>
                  </a:moveTo>
                  <a:lnTo>
                    <a:pt x="61252" y="117157"/>
                  </a:lnTo>
                  <a:lnTo>
                    <a:pt x="57061" y="118084"/>
                  </a:lnTo>
                  <a:lnTo>
                    <a:pt x="57061" y="119976"/>
                  </a:lnTo>
                  <a:lnTo>
                    <a:pt x="56883" y="119976"/>
                  </a:lnTo>
                  <a:lnTo>
                    <a:pt x="57404" y="120332"/>
                  </a:lnTo>
                  <a:lnTo>
                    <a:pt x="58089" y="120675"/>
                  </a:lnTo>
                  <a:lnTo>
                    <a:pt x="58089" y="121539"/>
                  </a:lnTo>
                  <a:lnTo>
                    <a:pt x="56540" y="122402"/>
                  </a:lnTo>
                  <a:lnTo>
                    <a:pt x="56197" y="123952"/>
                  </a:lnTo>
                  <a:lnTo>
                    <a:pt x="56197" y="125171"/>
                  </a:lnTo>
                  <a:lnTo>
                    <a:pt x="56362" y="125336"/>
                  </a:lnTo>
                  <a:lnTo>
                    <a:pt x="57226" y="124307"/>
                  </a:lnTo>
                  <a:lnTo>
                    <a:pt x="57289" y="123952"/>
                  </a:lnTo>
                  <a:lnTo>
                    <a:pt x="57581" y="122402"/>
                  </a:lnTo>
                  <a:lnTo>
                    <a:pt x="59309" y="121704"/>
                  </a:lnTo>
                  <a:lnTo>
                    <a:pt x="59194" y="121539"/>
                  </a:lnTo>
                  <a:lnTo>
                    <a:pt x="58089" y="119811"/>
                  </a:lnTo>
                  <a:lnTo>
                    <a:pt x="62077" y="119113"/>
                  </a:lnTo>
                  <a:close/>
                </a:path>
                <a:path w="113030" h="153035">
                  <a:moveTo>
                    <a:pt x="62077" y="83324"/>
                  </a:moveTo>
                  <a:lnTo>
                    <a:pt x="59220" y="82257"/>
                  </a:lnTo>
                  <a:lnTo>
                    <a:pt x="59651" y="82804"/>
                  </a:lnTo>
                  <a:lnTo>
                    <a:pt x="58445" y="83159"/>
                  </a:lnTo>
                  <a:lnTo>
                    <a:pt x="57581" y="83667"/>
                  </a:lnTo>
                  <a:lnTo>
                    <a:pt x="57581" y="84023"/>
                  </a:lnTo>
                  <a:lnTo>
                    <a:pt x="57746" y="84188"/>
                  </a:lnTo>
                  <a:lnTo>
                    <a:pt x="57746" y="84543"/>
                  </a:lnTo>
                  <a:lnTo>
                    <a:pt x="55333" y="84886"/>
                  </a:lnTo>
                  <a:lnTo>
                    <a:pt x="54635" y="84886"/>
                  </a:lnTo>
                  <a:lnTo>
                    <a:pt x="53606" y="84366"/>
                  </a:lnTo>
                  <a:lnTo>
                    <a:pt x="53517" y="84023"/>
                  </a:lnTo>
                  <a:lnTo>
                    <a:pt x="53428" y="82981"/>
                  </a:lnTo>
                  <a:lnTo>
                    <a:pt x="53251" y="82981"/>
                  </a:lnTo>
                  <a:lnTo>
                    <a:pt x="53162" y="83502"/>
                  </a:lnTo>
                  <a:lnTo>
                    <a:pt x="53060" y="84023"/>
                  </a:lnTo>
                  <a:lnTo>
                    <a:pt x="52959" y="84543"/>
                  </a:lnTo>
                  <a:lnTo>
                    <a:pt x="52895" y="84886"/>
                  </a:lnTo>
                  <a:lnTo>
                    <a:pt x="52781" y="86093"/>
                  </a:lnTo>
                  <a:lnTo>
                    <a:pt x="53086" y="87299"/>
                  </a:lnTo>
                  <a:lnTo>
                    <a:pt x="55930" y="87007"/>
                  </a:lnTo>
                  <a:lnTo>
                    <a:pt x="54635" y="87820"/>
                  </a:lnTo>
                  <a:lnTo>
                    <a:pt x="55702" y="90868"/>
                  </a:lnTo>
                  <a:lnTo>
                    <a:pt x="56540" y="90411"/>
                  </a:lnTo>
                  <a:lnTo>
                    <a:pt x="56362" y="86956"/>
                  </a:lnTo>
                  <a:lnTo>
                    <a:pt x="56007" y="86956"/>
                  </a:lnTo>
                  <a:lnTo>
                    <a:pt x="59309" y="84886"/>
                  </a:lnTo>
                  <a:lnTo>
                    <a:pt x="61899" y="83502"/>
                  </a:lnTo>
                  <a:lnTo>
                    <a:pt x="62077" y="83324"/>
                  </a:lnTo>
                  <a:close/>
                </a:path>
                <a:path w="113030" h="153035">
                  <a:moveTo>
                    <a:pt x="62318" y="115354"/>
                  </a:moveTo>
                  <a:lnTo>
                    <a:pt x="59651" y="115481"/>
                  </a:lnTo>
                  <a:lnTo>
                    <a:pt x="61061" y="116547"/>
                  </a:lnTo>
                  <a:lnTo>
                    <a:pt x="60858" y="115836"/>
                  </a:lnTo>
                  <a:lnTo>
                    <a:pt x="62318" y="115354"/>
                  </a:lnTo>
                  <a:close/>
                </a:path>
                <a:path w="113030" h="153035">
                  <a:moveTo>
                    <a:pt x="62585" y="76758"/>
                  </a:moveTo>
                  <a:lnTo>
                    <a:pt x="61722" y="76758"/>
                  </a:lnTo>
                  <a:lnTo>
                    <a:pt x="61861" y="76428"/>
                  </a:lnTo>
                  <a:lnTo>
                    <a:pt x="56718" y="77622"/>
                  </a:lnTo>
                  <a:lnTo>
                    <a:pt x="54813" y="81254"/>
                  </a:lnTo>
                  <a:lnTo>
                    <a:pt x="60223" y="79209"/>
                  </a:lnTo>
                  <a:lnTo>
                    <a:pt x="60693" y="78486"/>
                  </a:lnTo>
                  <a:lnTo>
                    <a:pt x="62585" y="76758"/>
                  </a:lnTo>
                  <a:close/>
                </a:path>
                <a:path w="113030" h="153035">
                  <a:moveTo>
                    <a:pt x="62941" y="115138"/>
                  </a:moveTo>
                  <a:lnTo>
                    <a:pt x="62420" y="115316"/>
                  </a:lnTo>
                  <a:lnTo>
                    <a:pt x="62941" y="115316"/>
                  </a:lnTo>
                  <a:lnTo>
                    <a:pt x="62941" y="115138"/>
                  </a:lnTo>
                  <a:close/>
                </a:path>
                <a:path w="113030" h="153035">
                  <a:moveTo>
                    <a:pt x="63106" y="110477"/>
                  </a:moveTo>
                  <a:lnTo>
                    <a:pt x="63042" y="110121"/>
                  </a:lnTo>
                  <a:lnTo>
                    <a:pt x="62420" y="106667"/>
                  </a:lnTo>
                  <a:lnTo>
                    <a:pt x="61379" y="108394"/>
                  </a:lnTo>
                  <a:lnTo>
                    <a:pt x="57061" y="110121"/>
                  </a:lnTo>
                  <a:lnTo>
                    <a:pt x="60858" y="110477"/>
                  </a:lnTo>
                  <a:lnTo>
                    <a:pt x="63106" y="110477"/>
                  </a:lnTo>
                  <a:close/>
                </a:path>
                <a:path w="113030" h="153035">
                  <a:moveTo>
                    <a:pt x="63449" y="75196"/>
                  </a:moveTo>
                  <a:lnTo>
                    <a:pt x="61036" y="74104"/>
                  </a:lnTo>
                  <a:lnTo>
                    <a:pt x="61887" y="76365"/>
                  </a:lnTo>
                  <a:lnTo>
                    <a:pt x="62077" y="75895"/>
                  </a:lnTo>
                  <a:lnTo>
                    <a:pt x="62585" y="75374"/>
                  </a:lnTo>
                  <a:lnTo>
                    <a:pt x="63449" y="75196"/>
                  </a:lnTo>
                  <a:close/>
                </a:path>
                <a:path w="113030" h="153035">
                  <a:moveTo>
                    <a:pt x="64668" y="59474"/>
                  </a:moveTo>
                  <a:lnTo>
                    <a:pt x="63804" y="58775"/>
                  </a:lnTo>
                  <a:lnTo>
                    <a:pt x="63449" y="58089"/>
                  </a:lnTo>
                  <a:lnTo>
                    <a:pt x="63106" y="57569"/>
                  </a:lnTo>
                  <a:lnTo>
                    <a:pt x="62585" y="58089"/>
                  </a:lnTo>
                  <a:lnTo>
                    <a:pt x="61722" y="58775"/>
                  </a:lnTo>
                  <a:lnTo>
                    <a:pt x="62077" y="59474"/>
                  </a:lnTo>
                  <a:lnTo>
                    <a:pt x="62585" y="59982"/>
                  </a:lnTo>
                  <a:lnTo>
                    <a:pt x="64668" y="60337"/>
                  </a:lnTo>
                  <a:lnTo>
                    <a:pt x="64668" y="59474"/>
                  </a:lnTo>
                  <a:close/>
                </a:path>
                <a:path w="113030" h="153035">
                  <a:moveTo>
                    <a:pt x="65354" y="110477"/>
                  </a:moveTo>
                  <a:lnTo>
                    <a:pt x="63106" y="110477"/>
                  </a:lnTo>
                  <a:lnTo>
                    <a:pt x="65024" y="111137"/>
                  </a:lnTo>
                  <a:lnTo>
                    <a:pt x="65354" y="110477"/>
                  </a:lnTo>
                  <a:close/>
                </a:path>
                <a:path w="113030" h="153035">
                  <a:moveTo>
                    <a:pt x="65354" y="38023"/>
                  </a:moveTo>
                  <a:lnTo>
                    <a:pt x="61722" y="39585"/>
                  </a:lnTo>
                  <a:lnTo>
                    <a:pt x="61214" y="40106"/>
                  </a:lnTo>
                  <a:lnTo>
                    <a:pt x="60858" y="42697"/>
                  </a:lnTo>
                  <a:lnTo>
                    <a:pt x="60858" y="43738"/>
                  </a:lnTo>
                  <a:lnTo>
                    <a:pt x="61036" y="44081"/>
                  </a:lnTo>
                  <a:lnTo>
                    <a:pt x="61379" y="44081"/>
                  </a:lnTo>
                  <a:lnTo>
                    <a:pt x="61556" y="44259"/>
                  </a:lnTo>
                  <a:lnTo>
                    <a:pt x="64833" y="43903"/>
                  </a:lnTo>
                  <a:lnTo>
                    <a:pt x="65354" y="38023"/>
                  </a:lnTo>
                  <a:close/>
                </a:path>
                <a:path w="113030" h="153035">
                  <a:moveTo>
                    <a:pt x="65354" y="11061"/>
                  </a:moveTo>
                  <a:lnTo>
                    <a:pt x="65011" y="10883"/>
                  </a:lnTo>
                  <a:lnTo>
                    <a:pt x="65189" y="10541"/>
                  </a:lnTo>
                  <a:lnTo>
                    <a:pt x="61556" y="11404"/>
                  </a:lnTo>
                  <a:lnTo>
                    <a:pt x="61582" y="11226"/>
                  </a:lnTo>
                  <a:lnTo>
                    <a:pt x="61709" y="10541"/>
                  </a:lnTo>
                  <a:lnTo>
                    <a:pt x="61798" y="10020"/>
                  </a:lnTo>
                  <a:lnTo>
                    <a:pt x="61887" y="9499"/>
                  </a:lnTo>
                  <a:lnTo>
                    <a:pt x="62014" y="8813"/>
                  </a:lnTo>
                  <a:lnTo>
                    <a:pt x="62077" y="8470"/>
                  </a:lnTo>
                  <a:lnTo>
                    <a:pt x="59474" y="7772"/>
                  </a:lnTo>
                  <a:lnTo>
                    <a:pt x="59397" y="7988"/>
                  </a:lnTo>
                  <a:lnTo>
                    <a:pt x="59321" y="8216"/>
                  </a:lnTo>
                  <a:lnTo>
                    <a:pt x="59220" y="8470"/>
                  </a:lnTo>
                  <a:lnTo>
                    <a:pt x="59156" y="8636"/>
                  </a:lnTo>
                  <a:lnTo>
                    <a:pt x="59093" y="8813"/>
                  </a:lnTo>
                  <a:lnTo>
                    <a:pt x="58839" y="9499"/>
                  </a:lnTo>
                  <a:lnTo>
                    <a:pt x="59651" y="9842"/>
                  </a:lnTo>
                  <a:lnTo>
                    <a:pt x="59588" y="10020"/>
                  </a:lnTo>
                  <a:lnTo>
                    <a:pt x="58267" y="13652"/>
                  </a:lnTo>
                  <a:lnTo>
                    <a:pt x="62420" y="11582"/>
                  </a:lnTo>
                  <a:lnTo>
                    <a:pt x="62344" y="11747"/>
                  </a:lnTo>
                  <a:lnTo>
                    <a:pt x="62268" y="11925"/>
                  </a:lnTo>
                  <a:lnTo>
                    <a:pt x="62153" y="12446"/>
                  </a:lnTo>
                  <a:lnTo>
                    <a:pt x="62763" y="11747"/>
                  </a:lnTo>
                  <a:lnTo>
                    <a:pt x="63627" y="11582"/>
                  </a:lnTo>
                  <a:lnTo>
                    <a:pt x="64490" y="11404"/>
                  </a:lnTo>
                  <a:lnTo>
                    <a:pt x="65354" y="11226"/>
                  </a:lnTo>
                  <a:lnTo>
                    <a:pt x="65354" y="11061"/>
                  </a:lnTo>
                  <a:close/>
                </a:path>
                <a:path w="113030" h="153035">
                  <a:moveTo>
                    <a:pt x="66217" y="53073"/>
                  </a:moveTo>
                  <a:lnTo>
                    <a:pt x="66052" y="53416"/>
                  </a:lnTo>
                  <a:lnTo>
                    <a:pt x="65697" y="53594"/>
                  </a:lnTo>
                  <a:lnTo>
                    <a:pt x="65697" y="53936"/>
                  </a:lnTo>
                  <a:lnTo>
                    <a:pt x="65874" y="53936"/>
                  </a:lnTo>
                  <a:lnTo>
                    <a:pt x="66217" y="53759"/>
                  </a:lnTo>
                  <a:lnTo>
                    <a:pt x="66217" y="53073"/>
                  </a:lnTo>
                  <a:close/>
                </a:path>
                <a:path w="113030" h="153035">
                  <a:moveTo>
                    <a:pt x="66738" y="53416"/>
                  </a:moveTo>
                  <a:lnTo>
                    <a:pt x="66395" y="53759"/>
                  </a:lnTo>
                  <a:lnTo>
                    <a:pt x="66738" y="53594"/>
                  </a:lnTo>
                  <a:lnTo>
                    <a:pt x="66738" y="53416"/>
                  </a:lnTo>
                  <a:close/>
                </a:path>
                <a:path w="113030" h="153035">
                  <a:moveTo>
                    <a:pt x="66738" y="19532"/>
                  </a:moveTo>
                  <a:lnTo>
                    <a:pt x="66319" y="19011"/>
                  </a:lnTo>
                  <a:lnTo>
                    <a:pt x="63284" y="15214"/>
                  </a:lnTo>
                  <a:lnTo>
                    <a:pt x="61582" y="13500"/>
                  </a:lnTo>
                  <a:lnTo>
                    <a:pt x="61518" y="13652"/>
                  </a:lnTo>
                  <a:lnTo>
                    <a:pt x="60693" y="15557"/>
                  </a:lnTo>
                  <a:lnTo>
                    <a:pt x="58089" y="15722"/>
                  </a:lnTo>
                  <a:lnTo>
                    <a:pt x="58966" y="19011"/>
                  </a:lnTo>
                  <a:lnTo>
                    <a:pt x="55333" y="18834"/>
                  </a:lnTo>
                  <a:lnTo>
                    <a:pt x="53771" y="16764"/>
                  </a:lnTo>
                  <a:lnTo>
                    <a:pt x="54114" y="18326"/>
                  </a:lnTo>
                  <a:lnTo>
                    <a:pt x="52222" y="18491"/>
                  </a:lnTo>
                  <a:lnTo>
                    <a:pt x="51181" y="18834"/>
                  </a:lnTo>
                  <a:lnTo>
                    <a:pt x="51142" y="19011"/>
                  </a:lnTo>
                  <a:lnTo>
                    <a:pt x="51003" y="19532"/>
                  </a:lnTo>
                  <a:lnTo>
                    <a:pt x="50317" y="20916"/>
                  </a:lnTo>
                  <a:lnTo>
                    <a:pt x="52730" y="20218"/>
                  </a:lnTo>
                  <a:lnTo>
                    <a:pt x="52616" y="20916"/>
                  </a:lnTo>
                  <a:lnTo>
                    <a:pt x="52044" y="24028"/>
                  </a:lnTo>
                  <a:lnTo>
                    <a:pt x="50482" y="24371"/>
                  </a:lnTo>
                  <a:lnTo>
                    <a:pt x="55410" y="24853"/>
                  </a:lnTo>
                  <a:lnTo>
                    <a:pt x="53606" y="22809"/>
                  </a:lnTo>
                  <a:lnTo>
                    <a:pt x="63969" y="20218"/>
                  </a:lnTo>
                  <a:lnTo>
                    <a:pt x="66738" y="19532"/>
                  </a:lnTo>
                  <a:close/>
                </a:path>
                <a:path w="113030" h="153035">
                  <a:moveTo>
                    <a:pt x="67779" y="71221"/>
                  </a:moveTo>
                  <a:lnTo>
                    <a:pt x="66573" y="69837"/>
                  </a:lnTo>
                  <a:lnTo>
                    <a:pt x="63106" y="68808"/>
                  </a:lnTo>
                  <a:lnTo>
                    <a:pt x="61214" y="70535"/>
                  </a:lnTo>
                  <a:lnTo>
                    <a:pt x="60058" y="70878"/>
                  </a:lnTo>
                  <a:lnTo>
                    <a:pt x="59829" y="70878"/>
                  </a:lnTo>
                  <a:lnTo>
                    <a:pt x="55333" y="71399"/>
                  </a:lnTo>
                  <a:lnTo>
                    <a:pt x="57404" y="71742"/>
                  </a:lnTo>
                  <a:lnTo>
                    <a:pt x="58902" y="71221"/>
                  </a:lnTo>
                  <a:lnTo>
                    <a:pt x="59842" y="70942"/>
                  </a:lnTo>
                  <a:lnTo>
                    <a:pt x="60693" y="73190"/>
                  </a:lnTo>
                  <a:lnTo>
                    <a:pt x="67779" y="71221"/>
                  </a:lnTo>
                  <a:close/>
                </a:path>
                <a:path w="113030" h="153035">
                  <a:moveTo>
                    <a:pt x="67945" y="103035"/>
                  </a:moveTo>
                  <a:lnTo>
                    <a:pt x="67437" y="102692"/>
                  </a:lnTo>
                  <a:lnTo>
                    <a:pt x="67437" y="101650"/>
                  </a:lnTo>
                  <a:lnTo>
                    <a:pt x="65189" y="100965"/>
                  </a:lnTo>
                  <a:lnTo>
                    <a:pt x="61036" y="102514"/>
                  </a:lnTo>
                  <a:lnTo>
                    <a:pt x="63449" y="104940"/>
                  </a:lnTo>
                  <a:lnTo>
                    <a:pt x="65354" y="105283"/>
                  </a:lnTo>
                  <a:lnTo>
                    <a:pt x="66217" y="105625"/>
                  </a:lnTo>
                  <a:lnTo>
                    <a:pt x="66916" y="105981"/>
                  </a:lnTo>
                  <a:lnTo>
                    <a:pt x="66738" y="105117"/>
                  </a:lnTo>
                  <a:lnTo>
                    <a:pt x="66916" y="104076"/>
                  </a:lnTo>
                  <a:lnTo>
                    <a:pt x="67945" y="103035"/>
                  </a:lnTo>
                  <a:close/>
                </a:path>
                <a:path w="113030" h="153035">
                  <a:moveTo>
                    <a:pt x="68300" y="134505"/>
                  </a:moveTo>
                  <a:lnTo>
                    <a:pt x="67259" y="134848"/>
                  </a:lnTo>
                  <a:lnTo>
                    <a:pt x="66916" y="135026"/>
                  </a:lnTo>
                  <a:lnTo>
                    <a:pt x="67081" y="137274"/>
                  </a:lnTo>
                  <a:lnTo>
                    <a:pt x="64833" y="138303"/>
                  </a:lnTo>
                  <a:lnTo>
                    <a:pt x="63449" y="139687"/>
                  </a:lnTo>
                  <a:lnTo>
                    <a:pt x="64490" y="139865"/>
                  </a:lnTo>
                  <a:lnTo>
                    <a:pt x="64833" y="140550"/>
                  </a:lnTo>
                  <a:lnTo>
                    <a:pt x="65189" y="141592"/>
                  </a:lnTo>
                  <a:lnTo>
                    <a:pt x="65532" y="141414"/>
                  </a:lnTo>
                  <a:lnTo>
                    <a:pt x="66052" y="141249"/>
                  </a:lnTo>
                  <a:lnTo>
                    <a:pt x="66573" y="141249"/>
                  </a:lnTo>
                  <a:lnTo>
                    <a:pt x="67945" y="139687"/>
                  </a:lnTo>
                  <a:lnTo>
                    <a:pt x="66916" y="138137"/>
                  </a:lnTo>
                  <a:lnTo>
                    <a:pt x="67779" y="136410"/>
                  </a:lnTo>
                  <a:lnTo>
                    <a:pt x="67081" y="136055"/>
                  </a:lnTo>
                  <a:lnTo>
                    <a:pt x="68122" y="135026"/>
                  </a:lnTo>
                  <a:lnTo>
                    <a:pt x="68300" y="134505"/>
                  </a:lnTo>
                  <a:close/>
                </a:path>
                <a:path w="113030" h="153035">
                  <a:moveTo>
                    <a:pt x="70472" y="76238"/>
                  </a:moveTo>
                  <a:lnTo>
                    <a:pt x="67779" y="76238"/>
                  </a:lnTo>
                  <a:lnTo>
                    <a:pt x="68643" y="76758"/>
                  </a:lnTo>
                  <a:lnTo>
                    <a:pt x="70192" y="76758"/>
                  </a:lnTo>
                  <a:lnTo>
                    <a:pt x="70294" y="76581"/>
                  </a:lnTo>
                  <a:lnTo>
                    <a:pt x="70472" y="76238"/>
                  </a:lnTo>
                  <a:close/>
                </a:path>
                <a:path w="113030" h="153035">
                  <a:moveTo>
                    <a:pt x="70891" y="109093"/>
                  </a:moveTo>
                  <a:lnTo>
                    <a:pt x="70548" y="108572"/>
                  </a:lnTo>
                  <a:lnTo>
                    <a:pt x="70434" y="108394"/>
                  </a:lnTo>
                  <a:lnTo>
                    <a:pt x="70192" y="108051"/>
                  </a:lnTo>
                  <a:lnTo>
                    <a:pt x="70192" y="107530"/>
                  </a:lnTo>
                  <a:lnTo>
                    <a:pt x="69684" y="108572"/>
                  </a:lnTo>
                  <a:lnTo>
                    <a:pt x="68122" y="108394"/>
                  </a:lnTo>
                  <a:lnTo>
                    <a:pt x="67437" y="107188"/>
                  </a:lnTo>
                  <a:lnTo>
                    <a:pt x="67551" y="108051"/>
                  </a:lnTo>
                  <a:lnTo>
                    <a:pt x="67627" y="108572"/>
                  </a:lnTo>
                  <a:lnTo>
                    <a:pt x="67691" y="109093"/>
                  </a:lnTo>
                  <a:lnTo>
                    <a:pt x="68122" y="112204"/>
                  </a:lnTo>
                  <a:lnTo>
                    <a:pt x="65024" y="111137"/>
                  </a:lnTo>
                  <a:lnTo>
                    <a:pt x="63017" y="115138"/>
                  </a:lnTo>
                  <a:lnTo>
                    <a:pt x="65874" y="115138"/>
                  </a:lnTo>
                  <a:lnTo>
                    <a:pt x="68643" y="116700"/>
                  </a:lnTo>
                  <a:lnTo>
                    <a:pt x="68770" y="116547"/>
                  </a:lnTo>
                  <a:lnTo>
                    <a:pt x="70370" y="114617"/>
                  </a:lnTo>
                  <a:lnTo>
                    <a:pt x="69850" y="112890"/>
                  </a:lnTo>
                  <a:lnTo>
                    <a:pt x="69799" y="112204"/>
                  </a:lnTo>
                  <a:lnTo>
                    <a:pt x="69684" y="110642"/>
                  </a:lnTo>
                  <a:lnTo>
                    <a:pt x="70891" y="109093"/>
                  </a:lnTo>
                  <a:close/>
                </a:path>
                <a:path w="113030" h="153035">
                  <a:moveTo>
                    <a:pt x="71577" y="74168"/>
                  </a:moveTo>
                  <a:lnTo>
                    <a:pt x="68986" y="74688"/>
                  </a:lnTo>
                  <a:lnTo>
                    <a:pt x="67945" y="74333"/>
                  </a:lnTo>
                  <a:lnTo>
                    <a:pt x="66916" y="74333"/>
                  </a:lnTo>
                  <a:lnTo>
                    <a:pt x="65532" y="75717"/>
                  </a:lnTo>
                  <a:lnTo>
                    <a:pt x="64681" y="75399"/>
                  </a:lnTo>
                  <a:lnTo>
                    <a:pt x="64833" y="75552"/>
                  </a:lnTo>
                  <a:lnTo>
                    <a:pt x="64833" y="76060"/>
                  </a:lnTo>
                  <a:lnTo>
                    <a:pt x="70561" y="76060"/>
                  </a:lnTo>
                  <a:lnTo>
                    <a:pt x="70751" y="75717"/>
                  </a:lnTo>
                  <a:lnTo>
                    <a:pt x="70840" y="75552"/>
                  </a:lnTo>
                  <a:lnTo>
                    <a:pt x="71310" y="74688"/>
                  </a:lnTo>
                  <a:lnTo>
                    <a:pt x="71577" y="74168"/>
                  </a:lnTo>
                  <a:close/>
                </a:path>
                <a:path w="113030" h="153035">
                  <a:moveTo>
                    <a:pt x="73139" y="43903"/>
                  </a:moveTo>
                  <a:lnTo>
                    <a:pt x="72618" y="44424"/>
                  </a:lnTo>
                  <a:lnTo>
                    <a:pt x="72796" y="44602"/>
                  </a:lnTo>
                  <a:lnTo>
                    <a:pt x="72796" y="44767"/>
                  </a:lnTo>
                  <a:lnTo>
                    <a:pt x="73139" y="44767"/>
                  </a:lnTo>
                  <a:lnTo>
                    <a:pt x="73139" y="43903"/>
                  </a:lnTo>
                  <a:close/>
                </a:path>
                <a:path w="113030" h="153035">
                  <a:moveTo>
                    <a:pt x="75730" y="14516"/>
                  </a:moveTo>
                  <a:lnTo>
                    <a:pt x="74345" y="13474"/>
                  </a:lnTo>
                  <a:lnTo>
                    <a:pt x="74523" y="12788"/>
                  </a:lnTo>
                  <a:lnTo>
                    <a:pt x="72796" y="13474"/>
                  </a:lnTo>
                  <a:lnTo>
                    <a:pt x="70548" y="13309"/>
                  </a:lnTo>
                  <a:lnTo>
                    <a:pt x="70891" y="12446"/>
                  </a:lnTo>
                  <a:lnTo>
                    <a:pt x="69850" y="12788"/>
                  </a:lnTo>
                  <a:lnTo>
                    <a:pt x="69329" y="14693"/>
                  </a:lnTo>
                  <a:lnTo>
                    <a:pt x="69507" y="16421"/>
                  </a:lnTo>
                  <a:lnTo>
                    <a:pt x="72275" y="15036"/>
                  </a:lnTo>
                  <a:lnTo>
                    <a:pt x="72796" y="14693"/>
                  </a:lnTo>
                  <a:lnTo>
                    <a:pt x="73660" y="14516"/>
                  </a:lnTo>
                  <a:lnTo>
                    <a:pt x="74866" y="14338"/>
                  </a:lnTo>
                  <a:lnTo>
                    <a:pt x="74180" y="14693"/>
                  </a:lnTo>
                  <a:lnTo>
                    <a:pt x="75209" y="14859"/>
                  </a:lnTo>
                  <a:lnTo>
                    <a:pt x="75730" y="14859"/>
                  </a:lnTo>
                  <a:lnTo>
                    <a:pt x="75730" y="14516"/>
                  </a:lnTo>
                  <a:close/>
                </a:path>
                <a:path w="113030" h="153035">
                  <a:moveTo>
                    <a:pt x="78320" y="56870"/>
                  </a:moveTo>
                  <a:lnTo>
                    <a:pt x="78155" y="56527"/>
                  </a:lnTo>
                  <a:lnTo>
                    <a:pt x="77800" y="56362"/>
                  </a:lnTo>
                  <a:lnTo>
                    <a:pt x="77978" y="55841"/>
                  </a:lnTo>
                  <a:lnTo>
                    <a:pt x="77800" y="55486"/>
                  </a:lnTo>
                  <a:lnTo>
                    <a:pt x="77330" y="55029"/>
                  </a:lnTo>
                  <a:lnTo>
                    <a:pt x="77800" y="53594"/>
                  </a:lnTo>
                  <a:lnTo>
                    <a:pt x="77114" y="52374"/>
                  </a:lnTo>
                  <a:lnTo>
                    <a:pt x="76415" y="52031"/>
                  </a:lnTo>
                  <a:lnTo>
                    <a:pt x="74345" y="51003"/>
                  </a:lnTo>
                  <a:lnTo>
                    <a:pt x="73660" y="49441"/>
                  </a:lnTo>
                  <a:lnTo>
                    <a:pt x="73304" y="47713"/>
                  </a:lnTo>
                  <a:lnTo>
                    <a:pt x="72961" y="48399"/>
                  </a:lnTo>
                  <a:lnTo>
                    <a:pt x="71932" y="49263"/>
                  </a:lnTo>
                  <a:lnTo>
                    <a:pt x="71056" y="49618"/>
                  </a:lnTo>
                  <a:lnTo>
                    <a:pt x="72796" y="51168"/>
                  </a:lnTo>
                  <a:lnTo>
                    <a:pt x="75044" y="53416"/>
                  </a:lnTo>
                  <a:lnTo>
                    <a:pt x="76669" y="54673"/>
                  </a:lnTo>
                  <a:lnTo>
                    <a:pt x="74180" y="53416"/>
                  </a:lnTo>
                  <a:lnTo>
                    <a:pt x="74688" y="57569"/>
                  </a:lnTo>
                  <a:lnTo>
                    <a:pt x="72275" y="58775"/>
                  </a:lnTo>
                  <a:lnTo>
                    <a:pt x="73482" y="58775"/>
                  </a:lnTo>
                  <a:lnTo>
                    <a:pt x="74345" y="59118"/>
                  </a:lnTo>
                  <a:lnTo>
                    <a:pt x="75044" y="59474"/>
                  </a:lnTo>
                  <a:lnTo>
                    <a:pt x="75387" y="58432"/>
                  </a:lnTo>
                  <a:lnTo>
                    <a:pt x="77800" y="57391"/>
                  </a:lnTo>
                  <a:lnTo>
                    <a:pt x="78155" y="57226"/>
                  </a:lnTo>
                  <a:lnTo>
                    <a:pt x="78155" y="57048"/>
                  </a:lnTo>
                  <a:lnTo>
                    <a:pt x="78320" y="56870"/>
                  </a:lnTo>
                  <a:close/>
                </a:path>
                <a:path w="113030" h="153035">
                  <a:moveTo>
                    <a:pt x="80911" y="111340"/>
                  </a:moveTo>
                  <a:lnTo>
                    <a:pt x="80568" y="108915"/>
                  </a:lnTo>
                  <a:lnTo>
                    <a:pt x="79362" y="108051"/>
                  </a:lnTo>
                  <a:lnTo>
                    <a:pt x="79362" y="107530"/>
                  </a:lnTo>
                  <a:lnTo>
                    <a:pt x="78663" y="107530"/>
                  </a:lnTo>
                  <a:lnTo>
                    <a:pt x="78320" y="107365"/>
                  </a:lnTo>
                  <a:lnTo>
                    <a:pt x="78841" y="108051"/>
                  </a:lnTo>
                  <a:lnTo>
                    <a:pt x="78155" y="108229"/>
                  </a:lnTo>
                  <a:lnTo>
                    <a:pt x="77800" y="108737"/>
                  </a:lnTo>
                  <a:lnTo>
                    <a:pt x="77978" y="108572"/>
                  </a:lnTo>
                  <a:lnTo>
                    <a:pt x="78498" y="109435"/>
                  </a:lnTo>
                  <a:lnTo>
                    <a:pt x="78841" y="109778"/>
                  </a:lnTo>
                  <a:lnTo>
                    <a:pt x="80911" y="111340"/>
                  </a:lnTo>
                  <a:close/>
                </a:path>
                <a:path w="113030" h="153035">
                  <a:moveTo>
                    <a:pt x="81788" y="84188"/>
                  </a:moveTo>
                  <a:lnTo>
                    <a:pt x="79883" y="84366"/>
                  </a:lnTo>
                  <a:lnTo>
                    <a:pt x="79705" y="81597"/>
                  </a:lnTo>
                  <a:lnTo>
                    <a:pt x="79362" y="83845"/>
                  </a:lnTo>
                  <a:lnTo>
                    <a:pt x="79019" y="84188"/>
                  </a:lnTo>
                  <a:lnTo>
                    <a:pt x="80048" y="84709"/>
                  </a:lnTo>
                  <a:lnTo>
                    <a:pt x="81788" y="84188"/>
                  </a:lnTo>
                  <a:close/>
                </a:path>
                <a:path w="113030" h="153035">
                  <a:moveTo>
                    <a:pt x="82473" y="44081"/>
                  </a:moveTo>
                  <a:lnTo>
                    <a:pt x="81788" y="43561"/>
                  </a:lnTo>
                  <a:lnTo>
                    <a:pt x="80746" y="44259"/>
                  </a:lnTo>
                  <a:lnTo>
                    <a:pt x="81267" y="44081"/>
                  </a:lnTo>
                  <a:lnTo>
                    <a:pt x="82473" y="44081"/>
                  </a:lnTo>
                  <a:close/>
                </a:path>
                <a:path w="113030" h="153035">
                  <a:moveTo>
                    <a:pt x="83375" y="67754"/>
                  </a:moveTo>
                  <a:lnTo>
                    <a:pt x="82638" y="67754"/>
                  </a:lnTo>
                  <a:lnTo>
                    <a:pt x="82829" y="67970"/>
                  </a:lnTo>
                  <a:lnTo>
                    <a:pt x="83375" y="67754"/>
                  </a:lnTo>
                  <a:close/>
                </a:path>
                <a:path w="113030" h="153035">
                  <a:moveTo>
                    <a:pt x="85064" y="54800"/>
                  </a:moveTo>
                  <a:lnTo>
                    <a:pt x="83858" y="55841"/>
                  </a:lnTo>
                  <a:lnTo>
                    <a:pt x="82651" y="56705"/>
                  </a:lnTo>
                  <a:lnTo>
                    <a:pt x="82651" y="56870"/>
                  </a:lnTo>
                  <a:lnTo>
                    <a:pt x="82473" y="57226"/>
                  </a:lnTo>
                  <a:lnTo>
                    <a:pt x="82473" y="57391"/>
                  </a:lnTo>
                  <a:lnTo>
                    <a:pt x="85064" y="54800"/>
                  </a:lnTo>
                  <a:close/>
                </a:path>
                <a:path w="113030" h="153035">
                  <a:moveTo>
                    <a:pt x="86448" y="76415"/>
                  </a:moveTo>
                  <a:lnTo>
                    <a:pt x="85166" y="76631"/>
                  </a:lnTo>
                  <a:lnTo>
                    <a:pt x="84543" y="77622"/>
                  </a:lnTo>
                  <a:lnTo>
                    <a:pt x="86220" y="77012"/>
                  </a:lnTo>
                  <a:lnTo>
                    <a:pt x="86448" y="76415"/>
                  </a:lnTo>
                  <a:close/>
                </a:path>
                <a:path w="113030" h="153035">
                  <a:moveTo>
                    <a:pt x="88011" y="72085"/>
                  </a:moveTo>
                  <a:lnTo>
                    <a:pt x="85407" y="70700"/>
                  </a:lnTo>
                  <a:lnTo>
                    <a:pt x="82969" y="68110"/>
                  </a:lnTo>
                  <a:lnTo>
                    <a:pt x="82829" y="67970"/>
                  </a:lnTo>
                  <a:lnTo>
                    <a:pt x="82473" y="68110"/>
                  </a:lnTo>
                  <a:lnTo>
                    <a:pt x="82435" y="67589"/>
                  </a:lnTo>
                  <a:lnTo>
                    <a:pt x="82308" y="65862"/>
                  </a:lnTo>
                  <a:lnTo>
                    <a:pt x="82296" y="65697"/>
                  </a:lnTo>
                  <a:lnTo>
                    <a:pt x="81610" y="65862"/>
                  </a:lnTo>
                  <a:lnTo>
                    <a:pt x="80225" y="65519"/>
                  </a:lnTo>
                  <a:lnTo>
                    <a:pt x="79184" y="66040"/>
                  </a:lnTo>
                  <a:lnTo>
                    <a:pt x="77978" y="66382"/>
                  </a:lnTo>
                  <a:lnTo>
                    <a:pt x="76771" y="66903"/>
                  </a:lnTo>
                  <a:lnTo>
                    <a:pt x="75552" y="65697"/>
                  </a:lnTo>
                  <a:lnTo>
                    <a:pt x="75438" y="66040"/>
                  </a:lnTo>
                  <a:lnTo>
                    <a:pt x="75323" y="66382"/>
                  </a:lnTo>
                  <a:lnTo>
                    <a:pt x="75209" y="66903"/>
                  </a:lnTo>
                  <a:lnTo>
                    <a:pt x="76415" y="66903"/>
                  </a:lnTo>
                  <a:lnTo>
                    <a:pt x="78841" y="68630"/>
                  </a:lnTo>
                  <a:lnTo>
                    <a:pt x="74688" y="70878"/>
                  </a:lnTo>
                  <a:lnTo>
                    <a:pt x="76250" y="72085"/>
                  </a:lnTo>
                  <a:lnTo>
                    <a:pt x="79362" y="73990"/>
                  </a:lnTo>
                  <a:lnTo>
                    <a:pt x="79425" y="74168"/>
                  </a:lnTo>
                  <a:lnTo>
                    <a:pt x="80479" y="77012"/>
                  </a:lnTo>
                  <a:lnTo>
                    <a:pt x="80365" y="77622"/>
                  </a:lnTo>
                  <a:lnTo>
                    <a:pt x="78663" y="80556"/>
                  </a:lnTo>
                  <a:lnTo>
                    <a:pt x="79019" y="80556"/>
                  </a:lnTo>
                  <a:lnTo>
                    <a:pt x="79362" y="80733"/>
                  </a:lnTo>
                  <a:lnTo>
                    <a:pt x="79705" y="81597"/>
                  </a:lnTo>
                  <a:lnTo>
                    <a:pt x="81432" y="77279"/>
                  </a:lnTo>
                  <a:lnTo>
                    <a:pt x="85166" y="76631"/>
                  </a:lnTo>
                  <a:lnTo>
                    <a:pt x="88011" y="72085"/>
                  </a:lnTo>
                  <a:close/>
                </a:path>
                <a:path w="113030" h="153035">
                  <a:moveTo>
                    <a:pt x="88176" y="26797"/>
                  </a:moveTo>
                  <a:lnTo>
                    <a:pt x="86448" y="23507"/>
                  </a:lnTo>
                  <a:lnTo>
                    <a:pt x="85928" y="20396"/>
                  </a:lnTo>
                  <a:lnTo>
                    <a:pt x="84899" y="22301"/>
                  </a:lnTo>
                  <a:lnTo>
                    <a:pt x="81953" y="22466"/>
                  </a:lnTo>
                  <a:lnTo>
                    <a:pt x="83680" y="24549"/>
                  </a:lnTo>
                  <a:lnTo>
                    <a:pt x="85064" y="26797"/>
                  </a:lnTo>
                  <a:lnTo>
                    <a:pt x="79540" y="27305"/>
                  </a:lnTo>
                  <a:lnTo>
                    <a:pt x="80911" y="24714"/>
                  </a:lnTo>
                  <a:lnTo>
                    <a:pt x="81089" y="24028"/>
                  </a:lnTo>
                  <a:lnTo>
                    <a:pt x="82130" y="22809"/>
                  </a:lnTo>
                  <a:lnTo>
                    <a:pt x="80225" y="23507"/>
                  </a:lnTo>
                  <a:lnTo>
                    <a:pt x="76073" y="25577"/>
                  </a:lnTo>
                  <a:lnTo>
                    <a:pt x="75209" y="22123"/>
                  </a:lnTo>
                  <a:lnTo>
                    <a:pt x="71755" y="21780"/>
                  </a:lnTo>
                  <a:lnTo>
                    <a:pt x="72440" y="21945"/>
                  </a:lnTo>
                  <a:lnTo>
                    <a:pt x="72618" y="22466"/>
                  </a:lnTo>
                  <a:lnTo>
                    <a:pt x="72618" y="23164"/>
                  </a:lnTo>
                  <a:lnTo>
                    <a:pt x="69329" y="23164"/>
                  </a:lnTo>
                  <a:lnTo>
                    <a:pt x="68643" y="23507"/>
                  </a:lnTo>
                  <a:lnTo>
                    <a:pt x="68122" y="24193"/>
                  </a:lnTo>
                  <a:lnTo>
                    <a:pt x="67259" y="24714"/>
                  </a:lnTo>
                  <a:lnTo>
                    <a:pt x="67779" y="24714"/>
                  </a:lnTo>
                  <a:lnTo>
                    <a:pt x="67945" y="25057"/>
                  </a:lnTo>
                  <a:lnTo>
                    <a:pt x="67779" y="25057"/>
                  </a:lnTo>
                  <a:lnTo>
                    <a:pt x="66738" y="25577"/>
                  </a:lnTo>
                  <a:lnTo>
                    <a:pt x="65697" y="26962"/>
                  </a:lnTo>
                  <a:lnTo>
                    <a:pt x="67437" y="28689"/>
                  </a:lnTo>
                  <a:lnTo>
                    <a:pt x="69684" y="25057"/>
                  </a:lnTo>
                  <a:lnTo>
                    <a:pt x="71755" y="24892"/>
                  </a:lnTo>
                  <a:lnTo>
                    <a:pt x="77635" y="26962"/>
                  </a:lnTo>
                  <a:lnTo>
                    <a:pt x="67779" y="30594"/>
                  </a:lnTo>
                  <a:lnTo>
                    <a:pt x="65354" y="31292"/>
                  </a:lnTo>
                  <a:lnTo>
                    <a:pt x="65189" y="32499"/>
                  </a:lnTo>
                  <a:lnTo>
                    <a:pt x="66217" y="33020"/>
                  </a:lnTo>
                  <a:lnTo>
                    <a:pt x="67081" y="33540"/>
                  </a:lnTo>
                  <a:lnTo>
                    <a:pt x="71755" y="31978"/>
                  </a:lnTo>
                  <a:lnTo>
                    <a:pt x="73482" y="35610"/>
                  </a:lnTo>
                  <a:lnTo>
                    <a:pt x="70370" y="38900"/>
                  </a:lnTo>
                  <a:lnTo>
                    <a:pt x="71412" y="40449"/>
                  </a:lnTo>
                  <a:lnTo>
                    <a:pt x="74180" y="40271"/>
                  </a:lnTo>
                  <a:lnTo>
                    <a:pt x="73482" y="42697"/>
                  </a:lnTo>
                  <a:lnTo>
                    <a:pt x="73825" y="42011"/>
                  </a:lnTo>
                  <a:lnTo>
                    <a:pt x="75044" y="42519"/>
                  </a:lnTo>
                  <a:lnTo>
                    <a:pt x="75730" y="42697"/>
                  </a:lnTo>
                  <a:lnTo>
                    <a:pt x="74345" y="39243"/>
                  </a:lnTo>
                  <a:lnTo>
                    <a:pt x="77800" y="36296"/>
                  </a:lnTo>
                  <a:lnTo>
                    <a:pt x="80911" y="35267"/>
                  </a:lnTo>
                  <a:lnTo>
                    <a:pt x="80911" y="33883"/>
                  </a:lnTo>
                  <a:lnTo>
                    <a:pt x="82473" y="32156"/>
                  </a:lnTo>
                  <a:lnTo>
                    <a:pt x="83159" y="30937"/>
                  </a:lnTo>
                  <a:lnTo>
                    <a:pt x="82296" y="31800"/>
                  </a:lnTo>
                  <a:lnTo>
                    <a:pt x="81432" y="32156"/>
                  </a:lnTo>
                  <a:lnTo>
                    <a:pt x="80403" y="31292"/>
                  </a:lnTo>
                  <a:lnTo>
                    <a:pt x="78498" y="28867"/>
                  </a:lnTo>
                  <a:lnTo>
                    <a:pt x="86106" y="26797"/>
                  </a:lnTo>
                  <a:lnTo>
                    <a:pt x="84023" y="30073"/>
                  </a:lnTo>
                  <a:lnTo>
                    <a:pt x="84378" y="29730"/>
                  </a:lnTo>
                  <a:lnTo>
                    <a:pt x="84899" y="29387"/>
                  </a:lnTo>
                  <a:lnTo>
                    <a:pt x="85585" y="29044"/>
                  </a:lnTo>
                  <a:lnTo>
                    <a:pt x="88176" y="26797"/>
                  </a:lnTo>
                  <a:close/>
                </a:path>
                <a:path w="113030" h="153035">
                  <a:moveTo>
                    <a:pt x="91808" y="67589"/>
                  </a:moveTo>
                  <a:lnTo>
                    <a:pt x="86626" y="66040"/>
                  </a:lnTo>
                  <a:lnTo>
                    <a:pt x="85064" y="67081"/>
                  </a:lnTo>
                  <a:lnTo>
                    <a:pt x="83375" y="67754"/>
                  </a:lnTo>
                  <a:lnTo>
                    <a:pt x="91808" y="67589"/>
                  </a:lnTo>
                  <a:close/>
                </a:path>
                <a:path w="113030" h="153035">
                  <a:moveTo>
                    <a:pt x="91986" y="46151"/>
                  </a:moveTo>
                  <a:lnTo>
                    <a:pt x="87655" y="43916"/>
                  </a:lnTo>
                  <a:lnTo>
                    <a:pt x="87490" y="44259"/>
                  </a:lnTo>
                  <a:lnTo>
                    <a:pt x="85064" y="44424"/>
                  </a:lnTo>
                  <a:lnTo>
                    <a:pt x="86448" y="44945"/>
                  </a:lnTo>
                  <a:lnTo>
                    <a:pt x="89738" y="45986"/>
                  </a:lnTo>
                  <a:lnTo>
                    <a:pt x="88353" y="47371"/>
                  </a:lnTo>
                  <a:lnTo>
                    <a:pt x="88696" y="47713"/>
                  </a:lnTo>
                  <a:lnTo>
                    <a:pt x="89217" y="47879"/>
                  </a:lnTo>
                  <a:lnTo>
                    <a:pt x="90601" y="47193"/>
                  </a:lnTo>
                  <a:lnTo>
                    <a:pt x="91986" y="46151"/>
                  </a:lnTo>
                  <a:close/>
                </a:path>
                <a:path w="113030" h="153035">
                  <a:moveTo>
                    <a:pt x="94399" y="76238"/>
                  </a:moveTo>
                  <a:lnTo>
                    <a:pt x="92151" y="74168"/>
                  </a:lnTo>
                  <a:lnTo>
                    <a:pt x="90601" y="73126"/>
                  </a:lnTo>
                  <a:lnTo>
                    <a:pt x="89395" y="75374"/>
                  </a:lnTo>
                  <a:lnTo>
                    <a:pt x="88353" y="76238"/>
                  </a:lnTo>
                  <a:lnTo>
                    <a:pt x="86220" y="77012"/>
                  </a:lnTo>
                  <a:lnTo>
                    <a:pt x="86118" y="77279"/>
                  </a:lnTo>
                  <a:lnTo>
                    <a:pt x="86055" y="77444"/>
                  </a:lnTo>
                  <a:lnTo>
                    <a:pt x="85991" y="77622"/>
                  </a:lnTo>
                  <a:lnTo>
                    <a:pt x="85064" y="80048"/>
                  </a:lnTo>
                  <a:lnTo>
                    <a:pt x="89395" y="79349"/>
                  </a:lnTo>
                  <a:lnTo>
                    <a:pt x="89281" y="79692"/>
                  </a:lnTo>
                  <a:lnTo>
                    <a:pt x="89166" y="80048"/>
                  </a:lnTo>
                  <a:lnTo>
                    <a:pt x="87312" y="85750"/>
                  </a:lnTo>
                  <a:lnTo>
                    <a:pt x="90424" y="84188"/>
                  </a:lnTo>
                  <a:lnTo>
                    <a:pt x="88696" y="82118"/>
                  </a:lnTo>
                  <a:lnTo>
                    <a:pt x="90258" y="79692"/>
                  </a:lnTo>
                  <a:lnTo>
                    <a:pt x="91757" y="79349"/>
                  </a:lnTo>
                  <a:lnTo>
                    <a:pt x="92506" y="79184"/>
                  </a:lnTo>
                  <a:lnTo>
                    <a:pt x="87312" y="77444"/>
                  </a:lnTo>
                  <a:lnTo>
                    <a:pt x="94399" y="76238"/>
                  </a:lnTo>
                  <a:close/>
                </a:path>
                <a:path w="113030" h="153035">
                  <a:moveTo>
                    <a:pt x="95034" y="51562"/>
                  </a:moveTo>
                  <a:lnTo>
                    <a:pt x="94957" y="51346"/>
                  </a:lnTo>
                  <a:lnTo>
                    <a:pt x="93802" y="47967"/>
                  </a:lnTo>
                  <a:lnTo>
                    <a:pt x="91986" y="49098"/>
                  </a:lnTo>
                  <a:lnTo>
                    <a:pt x="95034" y="51562"/>
                  </a:lnTo>
                  <a:close/>
                </a:path>
                <a:path w="113030" h="153035">
                  <a:moveTo>
                    <a:pt x="95618" y="46850"/>
                  </a:moveTo>
                  <a:lnTo>
                    <a:pt x="94754" y="46672"/>
                  </a:lnTo>
                  <a:lnTo>
                    <a:pt x="92849" y="46672"/>
                  </a:lnTo>
                  <a:lnTo>
                    <a:pt x="93713" y="47713"/>
                  </a:lnTo>
                  <a:lnTo>
                    <a:pt x="93802" y="47967"/>
                  </a:lnTo>
                  <a:lnTo>
                    <a:pt x="95618" y="46850"/>
                  </a:lnTo>
                  <a:close/>
                </a:path>
                <a:path w="113030" h="153035">
                  <a:moveTo>
                    <a:pt x="97866" y="37515"/>
                  </a:moveTo>
                  <a:lnTo>
                    <a:pt x="94919" y="39408"/>
                  </a:lnTo>
                  <a:lnTo>
                    <a:pt x="93878" y="34912"/>
                  </a:lnTo>
                  <a:lnTo>
                    <a:pt x="92151" y="33362"/>
                  </a:lnTo>
                  <a:lnTo>
                    <a:pt x="91986" y="33540"/>
                  </a:lnTo>
                  <a:lnTo>
                    <a:pt x="92506" y="35267"/>
                  </a:lnTo>
                  <a:lnTo>
                    <a:pt x="90258" y="37160"/>
                  </a:lnTo>
                  <a:lnTo>
                    <a:pt x="89039" y="36652"/>
                  </a:lnTo>
                  <a:lnTo>
                    <a:pt x="88176" y="37338"/>
                  </a:lnTo>
                  <a:lnTo>
                    <a:pt x="87147" y="39408"/>
                  </a:lnTo>
                  <a:lnTo>
                    <a:pt x="87490" y="39585"/>
                  </a:lnTo>
                  <a:lnTo>
                    <a:pt x="89217" y="40792"/>
                  </a:lnTo>
                  <a:lnTo>
                    <a:pt x="87668" y="43903"/>
                  </a:lnTo>
                  <a:lnTo>
                    <a:pt x="90258" y="43395"/>
                  </a:lnTo>
                  <a:lnTo>
                    <a:pt x="92849" y="42697"/>
                  </a:lnTo>
                  <a:lnTo>
                    <a:pt x="91986" y="39408"/>
                  </a:lnTo>
                  <a:lnTo>
                    <a:pt x="95262" y="39763"/>
                  </a:lnTo>
                  <a:lnTo>
                    <a:pt x="95961" y="38900"/>
                  </a:lnTo>
                  <a:lnTo>
                    <a:pt x="97688" y="38544"/>
                  </a:lnTo>
                  <a:lnTo>
                    <a:pt x="97866" y="37515"/>
                  </a:lnTo>
                  <a:close/>
                </a:path>
                <a:path w="113030" h="153035">
                  <a:moveTo>
                    <a:pt x="103911" y="74510"/>
                  </a:moveTo>
                  <a:lnTo>
                    <a:pt x="103784" y="72605"/>
                  </a:lnTo>
                  <a:lnTo>
                    <a:pt x="103708" y="71399"/>
                  </a:lnTo>
                  <a:lnTo>
                    <a:pt x="103581" y="69469"/>
                  </a:lnTo>
                  <a:lnTo>
                    <a:pt x="102704" y="69672"/>
                  </a:lnTo>
                  <a:lnTo>
                    <a:pt x="102577" y="69837"/>
                  </a:lnTo>
                  <a:lnTo>
                    <a:pt x="99758" y="73990"/>
                  </a:lnTo>
                  <a:lnTo>
                    <a:pt x="100799" y="74853"/>
                  </a:lnTo>
                  <a:lnTo>
                    <a:pt x="102362" y="74510"/>
                  </a:lnTo>
                  <a:lnTo>
                    <a:pt x="103911" y="74510"/>
                  </a:lnTo>
                  <a:close/>
                </a:path>
                <a:path w="113030" h="153035">
                  <a:moveTo>
                    <a:pt x="104267" y="69316"/>
                  </a:moveTo>
                  <a:lnTo>
                    <a:pt x="103568" y="69151"/>
                  </a:lnTo>
                  <a:lnTo>
                    <a:pt x="103581" y="69469"/>
                  </a:lnTo>
                  <a:lnTo>
                    <a:pt x="104267" y="69316"/>
                  </a:lnTo>
                  <a:close/>
                </a:path>
                <a:path w="113030" h="153035">
                  <a:moveTo>
                    <a:pt x="105295" y="31115"/>
                  </a:moveTo>
                  <a:lnTo>
                    <a:pt x="102527" y="28524"/>
                  </a:lnTo>
                  <a:lnTo>
                    <a:pt x="100622" y="30772"/>
                  </a:lnTo>
                  <a:lnTo>
                    <a:pt x="101320" y="31292"/>
                  </a:lnTo>
                  <a:lnTo>
                    <a:pt x="102362" y="31635"/>
                  </a:lnTo>
                  <a:lnTo>
                    <a:pt x="102362" y="32664"/>
                  </a:lnTo>
                  <a:lnTo>
                    <a:pt x="105295" y="31115"/>
                  </a:lnTo>
                  <a:close/>
                </a:path>
                <a:path w="113030" h="153035">
                  <a:moveTo>
                    <a:pt x="106159" y="65697"/>
                  </a:moveTo>
                  <a:lnTo>
                    <a:pt x="105295" y="65697"/>
                  </a:lnTo>
                  <a:lnTo>
                    <a:pt x="104952" y="65519"/>
                  </a:lnTo>
                  <a:lnTo>
                    <a:pt x="104775" y="65341"/>
                  </a:lnTo>
                  <a:lnTo>
                    <a:pt x="104686" y="65176"/>
                  </a:lnTo>
                  <a:lnTo>
                    <a:pt x="104609" y="64998"/>
                  </a:lnTo>
                  <a:lnTo>
                    <a:pt x="103225" y="65176"/>
                  </a:lnTo>
                  <a:lnTo>
                    <a:pt x="100799" y="63614"/>
                  </a:lnTo>
                  <a:lnTo>
                    <a:pt x="103390" y="62064"/>
                  </a:lnTo>
                  <a:lnTo>
                    <a:pt x="104775" y="61023"/>
                  </a:lnTo>
                  <a:lnTo>
                    <a:pt x="104495" y="60680"/>
                  </a:lnTo>
                  <a:lnTo>
                    <a:pt x="104089" y="60159"/>
                  </a:lnTo>
                  <a:lnTo>
                    <a:pt x="102704" y="59982"/>
                  </a:lnTo>
                  <a:lnTo>
                    <a:pt x="99072" y="59474"/>
                  </a:lnTo>
                  <a:lnTo>
                    <a:pt x="99123" y="57912"/>
                  </a:lnTo>
                  <a:lnTo>
                    <a:pt x="99237" y="54622"/>
                  </a:lnTo>
                  <a:lnTo>
                    <a:pt x="99618" y="52730"/>
                  </a:lnTo>
                  <a:lnTo>
                    <a:pt x="99733" y="52209"/>
                  </a:lnTo>
                  <a:lnTo>
                    <a:pt x="99758" y="52031"/>
                  </a:lnTo>
                  <a:lnTo>
                    <a:pt x="96481" y="52730"/>
                  </a:lnTo>
                  <a:lnTo>
                    <a:pt x="95034" y="51562"/>
                  </a:lnTo>
                  <a:lnTo>
                    <a:pt x="95440" y="52730"/>
                  </a:lnTo>
                  <a:lnTo>
                    <a:pt x="89039" y="52031"/>
                  </a:lnTo>
                  <a:lnTo>
                    <a:pt x="85928" y="50647"/>
                  </a:lnTo>
                  <a:lnTo>
                    <a:pt x="84721" y="51346"/>
                  </a:lnTo>
                  <a:lnTo>
                    <a:pt x="84023" y="52209"/>
                  </a:lnTo>
                  <a:lnTo>
                    <a:pt x="83515" y="53594"/>
                  </a:lnTo>
                  <a:lnTo>
                    <a:pt x="85064" y="54800"/>
                  </a:lnTo>
                  <a:lnTo>
                    <a:pt x="85242" y="54622"/>
                  </a:lnTo>
                  <a:lnTo>
                    <a:pt x="85344" y="54800"/>
                  </a:lnTo>
                  <a:lnTo>
                    <a:pt x="87312" y="57912"/>
                  </a:lnTo>
                  <a:lnTo>
                    <a:pt x="86626" y="61887"/>
                  </a:lnTo>
                  <a:lnTo>
                    <a:pt x="88176" y="60680"/>
                  </a:lnTo>
                  <a:lnTo>
                    <a:pt x="90081" y="61544"/>
                  </a:lnTo>
                  <a:lnTo>
                    <a:pt x="91808" y="62064"/>
                  </a:lnTo>
                  <a:lnTo>
                    <a:pt x="90424" y="65862"/>
                  </a:lnTo>
                  <a:lnTo>
                    <a:pt x="93370" y="67945"/>
                  </a:lnTo>
                  <a:lnTo>
                    <a:pt x="93484" y="70358"/>
                  </a:lnTo>
                  <a:lnTo>
                    <a:pt x="93535" y="71399"/>
                  </a:lnTo>
                  <a:lnTo>
                    <a:pt x="94399" y="71399"/>
                  </a:lnTo>
                  <a:lnTo>
                    <a:pt x="95618" y="72605"/>
                  </a:lnTo>
                  <a:lnTo>
                    <a:pt x="96824" y="71056"/>
                  </a:lnTo>
                  <a:lnTo>
                    <a:pt x="102704" y="69672"/>
                  </a:lnTo>
                  <a:lnTo>
                    <a:pt x="106159" y="65697"/>
                  </a:lnTo>
                  <a:close/>
                </a:path>
                <a:path w="113030" h="153035">
                  <a:moveTo>
                    <a:pt x="109791" y="8115"/>
                  </a:moveTo>
                  <a:lnTo>
                    <a:pt x="109093" y="7429"/>
                  </a:lnTo>
                  <a:lnTo>
                    <a:pt x="108750" y="7086"/>
                  </a:lnTo>
                  <a:lnTo>
                    <a:pt x="108407" y="6731"/>
                  </a:lnTo>
                  <a:lnTo>
                    <a:pt x="106502" y="7086"/>
                  </a:lnTo>
                  <a:lnTo>
                    <a:pt x="105117" y="6908"/>
                  </a:lnTo>
                  <a:lnTo>
                    <a:pt x="103390" y="9156"/>
                  </a:lnTo>
                  <a:lnTo>
                    <a:pt x="102527" y="7429"/>
                  </a:lnTo>
                  <a:lnTo>
                    <a:pt x="102006" y="8293"/>
                  </a:lnTo>
                  <a:lnTo>
                    <a:pt x="100622" y="8636"/>
                  </a:lnTo>
                  <a:lnTo>
                    <a:pt x="99758" y="8813"/>
                  </a:lnTo>
                  <a:lnTo>
                    <a:pt x="99669" y="9156"/>
                  </a:lnTo>
                  <a:lnTo>
                    <a:pt x="99568" y="9499"/>
                  </a:lnTo>
                  <a:lnTo>
                    <a:pt x="99415" y="10020"/>
                  </a:lnTo>
                  <a:lnTo>
                    <a:pt x="100114" y="11582"/>
                  </a:lnTo>
                  <a:lnTo>
                    <a:pt x="99415" y="11925"/>
                  </a:lnTo>
                  <a:lnTo>
                    <a:pt x="99415" y="12090"/>
                  </a:lnTo>
                  <a:lnTo>
                    <a:pt x="99072" y="12090"/>
                  </a:lnTo>
                  <a:lnTo>
                    <a:pt x="98894" y="12268"/>
                  </a:lnTo>
                  <a:lnTo>
                    <a:pt x="98729" y="12268"/>
                  </a:lnTo>
                  <a:lnTo>
                    <a:pt x="98552" y="12446"/>
                  </a:lnTo>
                  <a:lnTo>
                    <a:pt x="99758" y="12611"/>
                  </a:lnTo>
                  <a:lnTo>
                    <a:pt x="101942" y="12090"/>
                  </a:lnTo>
                  <a:lnTo>
                    <a:pt x="101841" y="10541"/>
                  </a:lnTo>
                  <a:lnTo>
                    <a:pt x="105295" y="9499"/>
                  </a:lnTo>
                  <a:lnTo>
                    <a:pt x="105587" y="9156"/>
                  </a:lnTo>
                  <a:lnTo>
                    <a:pt x="107022" y="7429"/>
                  </a:lnTo>
                  <a:lnTo>
                    <a:pt x="109791" y="8115"/>
                  </a:lnTo>
                  <a:close/>
                </a:path>
                <a:path w="113030" h="153035">
                  <a:moveTo>
                    <a:pt x="112560" y="67424"/>
                  </a:moveTo>
                  <a:lnTo>
                    <a:pt x="104267" y="69316"/>
                  </a:lnTo>
                  <a:lnTo>
                    <a:pt x="108750" y="70358"/>
                  </a:lnTo>
                  <a:lnTo>
                    <a:pt x="112217" y="69837"/>
                  </a:lnTo>
                  <a:lnTo>
                    <a:pt x="112306" y="69151"/>
                  </a:lnTo>
                  <a:lnTo>
                    <a:pt x="112560" y="6742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161921" y="5235142"/>
              <a:ext cx="218440" cy="311150"/>
            </a:xfrm>
            <a:custGeom>
              <a:avLst/>
              <a:gdLst/>
              <a:ahLst/>
              <a:cxnLst/>
              <a:rect l="l" t="t" r="r" b="b"/>
              <a:pathLst>
                <a:path w="218440" h="311150">
                  <a:moveTo>
                    <a:pt x="3568" y="35090"/>
                  </a:moveTo>
                  <a:lnTo>
                    <a:pt x="3517" y="34925"/>
                  </a:lnTo>
                  <a:lnTo>
                    <a:pt x="3429" y="32499"/>
                  </a:lnTo>
                  <a:lnTo>
                    <a:pt x="0" y="32499"/>
                  </a:lnTo>
                  <a:lnTo>
                    <a:pt x="165" y="33362"/>
                  </a:lnTo>
                  <a:lnTo>
                    <a:pt x="508" y="34226"/>
                  </a:lnTo>
                  <a:lnTo>
                    <a:pt x="584" y="34569"/>
                  </a:lnTo>
                  <a:lnTo>
                    <a:pt x="685" y="35090"/>
                  </a:lnTo>
                  <a:lnTo>
                    <a:pt x="3568" y="35090"/>
                  </a:lnTo>
                  <a:close/>
                </a:path>
                <a:path w="218440" h="311150">
                  <a:moveTo>
                    <a:pt x="3797" y="35953"/>
                  </a:moveTo>
                  <a:lnTo>
                    <a:pt x="3657" y="35433"/>
                  </a:lnTo>
                  <a:lnTo>
                    <a:pt x="863" y="35433"/>
                  </a:lnTo>
                  <a:lnTo>
                    <a:pt x="1028" y="35953"/>
                  </a:lnTo>
                  <a:lnTo>
                    <a:pt x="1206" y="36652"/>
                  </a:lnTo>
                  <a:lnTo>
                    <a:pt x="1371" y="37172"/>
                  </a:lnTo>
                  <a:lnTo>
                    <a:pt x="3797" y="35953"/>
                  </a:lnTo>
                  <a:close/>
                </a:path>
                <a:path w="218440" h="311150">
                  <a:moveTo>
                    <a:pt x="3975" y="13487"/>
                  </a:moveTo>
                  <a:lnTo>
                    <a:pt x="3454" y="13487"/>
                  </a:lnTo>
                  <a:lnTo>
                    <a:pt x="2933" y="13309"/>
                  </a:lnTo>
                  <a:lnTo>
                    <a:pt x="2413" y="13652"/>
                  </a:lnTo>
                  <a:lnTo>
                    <a:pt x="3454" y="14173"/>
                  </a:lnTo>
                  <a:lnTo>
                    <a:pt x="3619" y="13995"/>
                  </a:lnTo>
                  <a:lnTo>
                    <a:pt x="3619" y="13652"/>
                  </a:lnTo>
                  <a:lnTo>
                    <a:pt x="3975" y="13652"/>
                  </a:lnTo>
                  <a:lnTo>
                    <a:pt x="3975" y="13487"/>
                  </a:lnTo>
                  <a:close/>
                </a:path>
                <a:path w="218440" h="311150">
                  <a:moveTo>
                    <a:pt x="10718" y="25755"/>
                  </a:moveTo>
                  <a:lnTo>
                    <a:pt x="10020" y="25577"/>
                  </a:lnTo>
                  <a:lnTo>
                    <a:pt x="9499" y="24892"/>
                  </a:lnTo>
                  <a:lnTo>
                    <a:pt x="8978" y="24028"/>
                  </a:lnTo>
                  <a:lnTo>
                    <a:pt x="8978" y="24549"/>
                  </a:lnTo>
                  <a:lnTo>
                    <a:pt x="9156" y="24892"/>
                  </a:lnTo>
                  <a:lnTo>
                    <a:pt x="8978" y="25577"/>
                  </a:lnTo>
                  <a:lnTo>
                    <a:pt x="9499" y="26098"/>
                  </a:lnTo>
                  <a:lnTo>
                    <a:pt x="9855" y="26619"/>
                  </a:lnTo>
                  <a:lnTo>
                    <a:pt x="10718" y="25933"/>
                  </a:lnTo>
                  <a:lnTo>
                    <a:pt x="10718" y="25755"/>
                  </a:lnTo>
                  <a:close/>
                </a:path>
                <a:path w="218440" h="311150">
                  <a:moveTo>
                    <a:pt x="16586" y="44602"/>
                  </a:moveTo>
                  <a:lnTo>
                    <a:pt x="15722" y="43395"/>
                  </a:lnTo>
                  <a:lnTo>
                    <a:pt x="15557" y="44602"/>
                  </a:lnTo>
                  <a:lnTo>
                    <a:pt x="12966" y="45466"/>
                  </a:lnTo>
                  <a:lnTo>
                    <a:pt x="13995" y="46507"/>
                  </a:lnTo>
                  <a:lnTo>
                    <a:pt x="15214" y="45288"/>
                  </a:lnTo>
                  <a:lnTo>
                    <a:pt x="16586" y="44602"/>
                  </a:lnTo>
                  <a:close/>
                </a:path>
                <a:path w="218440" h="311150">
                  <a:moveTo>
                    <a:pt x="20739" y="17805"/>
                  </a:moveTo>
                  <a:lnTo>
                    <a:pt x="20053" y="17284"/>
                  </a:lnTo>
                  <a:lnTo>
                    <a:pt x="18491" y="17970"/>
                  </a:lnTo>
                  <a:lnTo>
                    <a:pt x="19532" y="18326"/>
                  </a:lnTo>
                  <a:lnTo>
                    <a:pt x="20739" y="17805"/>
                  </a:lnTo>
                  <a:close/>
                </a:path>
                <a:path w="218440" h="311150">
                  <a:moveTo>
                    <a:pt x="21945" y="39243"/>
                  </a:moveTo>
                  <a:lnTo>
                    <a:pt x="21780" y="37515"/>
                  </a:lnTo>
                  <a:lnTo>
                    <a:pt x="21602" y="34747"/>
                  </a:lnTo>
                  <a:lnTo>
                    <a:pt x="21082" y="34747"/>
                  </a:lnTo>
                  <a:lnTo>
                    <a:pt x="19011" y="36309"/>
                  </a:lnTo>
                  <a:lnTo>
                    <a:pt x="21437" y="38379"/>
                  </a:lnTo>
                  <a:lnTo>
                    <a:pt x="21082" y="40106"/>
                  </a:lnTo>
                  <a:lnTo>
                    <a:pt x="21602" y="40106"/>
                  </a:lnTo>
                  <a:lnTo>
                    <a:pt x="21780" y="40284"/>
                  </a:lnTo>
                  <a:lnTo>
                    <a:pt x="21945" y="39243"/>
                  </a:lnTo>
                  <a:close/>
                </a:path>
                <a:path w="218440" h="311150">
                  <a:moveTo>
                    <a:pt x="22123" y="11747"/>
                  </a:moveTo>
                  <a:lnTo>
                    <a:pt x="21259" y="10020"/>
                  </a:lnTo>
                  <a:lnTo>
                    <a:pt x="17970" y="10198"/>
                  </a:lnTo>
                  <a:lnTo>
                    <a:pt x="20396" y="12103"/>
                  </a:lnTo>
                  <a:lnTo>
                    <a:pt x="20396" y="11747"/>
                  </a:lnTo>
                  <a:lnTo>
                    <a:pt x="20574" y="11747"/>
                  </a:lnTo>
                  <a:lnTo>
                    <a:pt x="21082" y="11925"/>
                  </a:lnTo>
                  <a:lnTo>
                    <a:pt x="21437" y="12268"/>
                  </a:lnTo>
                  <a:lnTo>
                    <a:pt x="21602" y="12966"/>
                  </a:lnTo>
                  <a:lnTo>
                    <a:pt x="21945" y="12966"/>
                  </a:lnTo>
                  <a:lnTo>
                    <a:pt x="21945" y="12446"/>
                  </a:lnTo>
                  <a:lnTo>
                    <a:pt x="22123" y="12103"/>
                  </a:lnTo>
                  <a:lnTo>
                    <a:pt x="22123" y="11747"/>
                  </a:lnTo>
                  <a:close/>
                </a:path>
                <a:path w="218440" h="311150">
                  <a:moveTo>
                    <a:pt x="22250" y="35687"/>
                  </a:moveTo>
                  <a:lnTo>
                    <a:pt x="21780" y="36817"/>
                  </a:lnTo>
                  <a:lnTo>
                    <a:pt x="22123" y="36817"/>
                  </a:lnTo>
                  <a:lnTo>
                    <a:pt x="22250" y="35687"/>
                  </a:lnTo>
                  <a:close/>
                </a:path>
                <a:path w="218440" h="311150">
                  <a:moveTo>
                    <a:pt x="24028" y="39243"/>
                  </a:moveTo>
                  <a:lnTo>
                    <a:pt x="22123" y="37198"/>
                  </a:lnTo>
                  <a:lnTo>
                    <a:pt x="22123" y="40284"/>
                  </a:lnTo>
                  <a:lnTo>
                    <a:pt x="24028" y="39243"/>
                  </a:lnTo>
                  <a:close/>
                </a:path>
                <a:path w="218440" h="311150">
                  <a:moveTo>
                    <a:pt x="27825" y="17970"/>
                  </a:moveTo>
                  <a:lnTo>
                    <a:pt x="27660" y="17284"/>
                  </a:lnTo>
                  <a:lnTo>
                    <a:pt x="26098" y="16243"/>
                  </a:lnTo>
                  <a:lnTo>
                    <a:pt x="25234" y="15379"/>
                  </a:lnTo>
                  <a:lnTo>
                    <a:pt x="25069" y="15379"/>
                  </a:lnTo>
                  <a:lnTo>
                    <a:pt x="24549" y="15557"/>
                  </a:lnTo>
                  <a:lnTo>
                    <a:pt x="23850" y="14351"/>
                  </a:lnTo>
                  <a:lnTo>
                    <a:pt x="20739" y="14859"/>
                  </a:lnTo>
                  <a:lnTo>
                    <a:pt x="23850" y="15900"/>
                  </a:lnTo>
                  <a:lnTo>
                    <a:pt x="23164" y="16598"/>
                  </a:lnTo>
                  <a:lnTo>
                    <a:pt x="23850" y="16598"/>
                  </a:lnTo>
                  <a:lnTo>
                    <a:pt x="24549" y="16421"/>
                  </a:lnTo>
                  <a:lnTo>
                    <a:pt x="25234" y="16941"/>
                  </a:lnTo>
                  <a:lnTo>
                    <a:pt x="25234" y="17462"/>
                  </a:lnTo>
                  <a:lnTo>
                    <a:pt x="24892" y="17805"/>
                  </a:lnTo>
                  <a:lnTo>
                    <a:pt x="25412" y="18148"/>
                  </a:lnTo>
                  <a:lnTo>
                    <a:pt x="26276" y="18148"/>
                  </a:lnTo>
                  <a:lnTo>
                    <a:pt x="26797" y="17970"/>
                  </a:lnTo>
                  <a:lnTo>
                    <a:pt x="27825" y="17970"/>
                  </a:lnTo>
                  <a:close/>
                </a:path>
                <a:path w="218440" h="311150">
                  <a:moveTo>
                    <a:pt x="29908" y="29565"/>
                  </a:moveTo>
                  <a:lnTo>
                    <a:pt x="28867" y="29210"/>
                  </a:lnTo>
                  <a:lnTo>
                    <a:pt x="28346" y="29387"/>
                  </a:lnTo>
                  <a:lnTo>
                    <a:pt x="29210" y="30251"/>
                  </a:lnTo>
                  <a:lnTo>
                    <a:pt x="29908" y="29565"/>
                  </a:lnTo>
                  <a:close/>
                </a:path>
                <a:path w="218440" h="311150">
                  <a:moveTo>
                    <a:pt x="30251" y="19011"/>
                  </a:moveTo>
                  <a:lnTo>
                    <a:pt x="29730" y="17805"/>
                  </a:lnTo>
                  <a:lnTo>
                    <a:pt x="29908" y="17805"/>
                  </a:lnTo>
                  <a:lnTo>
                    <a:pt x="29044" y="17627"/>
                  </a:lnTo>
                  <a:lnTo>
                    <a:pt x="28181" y="17970"/>
                  </a:lnTo>
                  <a:lnTo>
                    <a:pt x="28689" y="18326"/>
                  </a:lnTo>
                  <a:lnTo>
                    <a:pt x="30251" y="19011"/>
                  </a:lnTo>
                  <a:close/>
                </a:path>
                <a:path w="218440" h="311150">
                  <a:moveTo>
                    <a:pt x="40627" y="28181"/>
                  </a:moveTo>
                  <a:lnTo>
                    <a:pt x="40284" y="27825"/>
                  </a:lnTo>
                  <a:lnTo>
                    <a:pt x="40449" y="27660"/>
                  </a:lnTo>
                  <a:lnTo>
                    <a:pt x="39763" y="27139"/>
                  </a:lnTo>
                  <a:lnTo>
                    <a:pt x="39585" y="28181"/>
                  </a:lnTo>
                  <a:lnTo>
                    <a:pt x="40627" y="28181"/>
                  </a:lnTo>
                  <a:close/>
                </a:path>
                <a:path w="218440" h="311150">
                  <a:moveTo>
                    <a:pt x="41490" y="36309"/>
                  </a:moveTo>
                  <a:lnTo>
                    <a:pt x="40792" y="35953"/>
                  </a:lnTo>
                  <a:lnTo>
                    <a:pt x="39928" y="34404"/>
                  </a:lnTo>
                  <a:lnTo>
                    <a:pt x="39928" y="33362"/>
                  </a:lnTo>
                  <a:lnTo>
                    <a:pt x="39585" y="33705"/>
                  </a:lnTo>
                  <a:lnTo>
                    <a:pt x="38722" y="33705"/>
                  </a:lnTo>
                  <a:lnTo>
                    <a:pt x="37858" y="33362"/>
                  </a:lnTo>
                  <a:lnTo>
                    <a:pt x="37858" y="33883"/>
                  </a:lnTo>
                  <a:lnTo>
                    <a:pt x="36817" y="34925"/>
                  </a:lnTo>
                  <a:lnTo>
                    <a:pt x="37160" y="35433"/>
                  </a:lnTo>
                  <a:lnTo>
                    <a:pt x="37338" y="36131"/>
                  </a:lnTo>
                  <a:lnTo>
                    <a:pt x="37338" y="36995"/>
                  </a:lnTo>
                  <a:lnTo>
                    <a:pt x="38379" y="37515"/>
                  </a:lnTo>
                  <a:lnTo>
                    <a:pt x="40449" y="36309"/>
                  </a:lnTo>
                  <a:lnTo>
                    <a:pt x="40970" y="36995"/>
                  </a:lnTo>
                  <a:lnTo>
                    <a:pt x="41148" y="36995"/>
                  </a:lnTo>
                  <a:lnTo>
                    <a:pt x="41313" y="36817"/>
                  </a:lnTo>
                  <a:lnTo>
                    <a:pt x="41313" y="36474"/>
                  </a:lnTo>
                  <a:lnTo>
                    <a:pt x="41490" y="36309"/>
                  </a:lnTo>
                  <a:close/>
                </a:path>
                <a:path w="218440" h="311150">
                  <a:moveTo>
                    <a:pt x="50482" y="17462"/>
                  </a:moveTo>
                  <a:lnTo>
                    <a:pt x="49618" y="16078"/>
                  </a:lnTo>
                  <a:lnTo>
                    <a:pt x="46329" y="15036"/>
                  </a:lnTo>
                  <a:lnTo>
                    <a:pt x="49618" y="13652"/>
                  </a:lnTo>
                  <a:lnTo>
                    <a:pt x="48399" y="13830"/>
                  </a:lnTo>
                  <a:lnTo>
                    <a:pt x="48234" y="10363"/>
                  </a:lnTo>
                  <a:lnTo>
                    <a:pt x="48399" y="10198"/>
                  </a:lnTo>
                  <a:lnTo>
                    <a:pt x="47015" y="10541"/>
                  </a:lnTo>
                  <a:lnTo>
                    <a:pt x="45808" y="11061"/>
                  </a:lnTo>
                  <a:lnTo>
                    <a:pt x="44424" y="11582"/>
                  </a:lnTo>
                  <a:lnTo>
                    <a:pt x="44945" y="12268"/>
                  </a:lnTo>
                  <a:lnTo>
                    <a:pt x="45808" y="13487"/>
                  </a:lnTo>
                  <a:lnTo>
                    <a:pt x="44945" y="13995"/>
                  </a:lnTo>
                  <a:lnTo>
                    <a:pt x="43738" y="14351"/>
                  </a:lnTo>
                  <a:lnTo>
                    <a:pt x="46329" y="15557"/>
                  </a:lnTo>
                  <a:lnTo>
                    <a:pt x="47371" y="19011"/>
                  </a:lnTo>
                  <a:lnTo>
                    <a:pt x="50482" y="17462"/>
                  </a:lnTo>
                  <a:close/>
                </a:path>
                <a:path w="218440" h="311150">
                  <a:moveTo>
                    <a:pt x="52552" y="18491"/>
                  </a:moveTo>
                  <a:lnTo>
                    <a:pt x="52235" y="18288"/>
                  </a:lnTo>
                  <a:lnTo>
                    <a:pt x="52031" y="18491"/>
                  </a:lnTo>
                  <a:lnTo>
                    <a:pt x="52552" y="18491"/>
                  </a:lnTo>
                  <a:close/>
                </a:path>
                <a:path w="218440" h="311150">
                  <a:moveTo>
                    <a:pt x="52552" y="17970"/>
                  </a:moveTo>
                  <a:lnTo>
                    <a:pt x="51777" y="17970"/>
                  </a:lnTo>
                  <a:lnTo>
                    <a:pt x="52031" y="18148"/>
                  </a:lnTo>
                  <a:lnTo>
                    <a:pt x="52374" y="18148"/>
                  </a:lnTo>
                  <a:lnTo>
                    <a:pt x="52552" y="17970"/>
                  </a:lnTo>
                  <a:close/>
                </a:path>
                <a:path w="218440" h="311150">
                  <a:moveTo>
                    <a:pt x="52628" y="9347"/>
                  </a:moveTo>
                  <a:lnTo>
                    <a:pt x="51257" y="9283"/>
                  </a:lnTo>
                  <a:lnTo>
                    <a:pt x="51015" y="9486"/>
                  </a:lnTo>
                  <a:lnTo>
                    <a:pt x="52628" y="9347"/>
                  </a:lnTo>
                  <a:close/>
                </a:path>
                <a:path w="218440" h="311150">
                  <a:moveTo>
                    <a:pt x="54457" y="67945"/>
                  </a:moveTo>
                  <a:lnTo>
                    <a:pt x="54279" y="67081"/>
                  </a:lnTo>
                  <a:lnTo>
                    <a:pt x="51689" y="67246"/>
                  </a:lnTo>
                  <a:lnTo>
                    <a:pt x="48399" y="70015"/>
                  </a:lnTo>
                  <a:lnTo>
                    <a:pt x="47891" y="65862"/>
                  </a:lnTo>
                  <a:lnTo>
                    <a:pt x="45986" y="67081"/>
                  </a:lnTo>
                  <a:lnTo>
                    <a:pt x="45288" y="69494"/>
                  </a:lnTo>
                  <a:lnTo>
                    <a:pt x="42697" y="68287"/>
                  </a:lnTo>
                  <a:lnTo>
                    <a:pt x="44767" y="69672"/>
                  </a:lnTo>
                  <a:lnTo>
                    <a:pt x="40970" y="71221"/>
                  </a:lnTo>
                  <a:lnTo>
                    <a:pt x="40106" y="72263"/>
                  </a:lnTo>
                  <a:lnTo>
                    <a:pt x="39243" y="73990"/>
                  </a:lnTo>
                  <a:lnTo>
                    <a:pt x="41490" y="75374"/>
                  </a:lnTo>
                  <a:lnTo>
                    <a:pt x="38722" y="76581"/>
                  </a:lnTo>
                  <a:lnTo>
                    <a:pt x="39928" y="76758"/>
                  </a:lnTo>
                  <a:lnTo>
                    <a:pt x="41490" y="75717"/>
                  </a:lnTo>
                  <a:lnTo>
                    <a:pt x="41656" y="77622"/>
                  </a:lnTo>
                  <a:lnTo>
                    <a:pt x="44081" y="76758"/>
                  </a:lnTo>
                  <a:lnTo>
                    <a:pt x="41656" y="74688"/>
                  </a:lnTo>
                  <a:lnTo>
                    <a:pt x="41313" y="74688"/>
                  </a:lnTo>
                  <a:lnTo>
                    <a:pt x="43395" y="71920"/>
                  </a:lnTo>
                  <a:lnTo>
                    <a:pt x="46850" y="69850"/>
                  </a:lnTo>
                  <a:lnTo>
                    <a:pt x="49784" y="72605"/>
                  </a:lnTo>
                  <a:lnTo>
                    <a:pt x="52730" y="72605"/>
                  </a:lnTo>
                  <a:lnTo>
                    <a:pt x="50647" y="69329"/>
                  </a:lnTo>
                  <a:lnTo>
                    <a:pt x="53936" y="69329"/>
                  </a:lnTo>
                  <a:lnTo>
                    <a:pt x="54114" y="68808"/>
                  </a:lnTo>
                  <a:lnTo>
                    <a:pt x="54457" y="67945"/>
                  </a:lnTo>
                  <a:close/>
                </a:path>
                <a:path w="218440" h="311150">
                  <a:moveTo>
                    <a:pt x="54457" y="7950"/>
                  </a:moveTo>
                  <a:lnTo>
                    <a:pt x="53251" y="7950"/>
                  </a:lnTo>
                  <a:lnTo>
                    <a:pt x="52895" y="8128"/>
                  </a:lnTo>
                  <a:lnTo>
                    <a:pt x="54229" y="8470"/>
                  </a:lnTo>
                  <a:lnTo>
                    <a:pt x="54457" y="8128"/>
                  </a:lnTo>
                  <a:lnTo>
                    <a:pt x="54457" y="7950"/>
                  </a:lnTo>
                  <a:close/>
                </a:path>
                <a:path w="218440" h="311150">
                  <a:moveTo>
                    <a:pt x="56527" y="18148"/>
                  </a:moveTo>
                  <a:lnTo>
                    <a:pt x="55499" y="17284"/>
                  </a:lnTo>
                  <a:lnTo>
                    <a:pt x="54800" y="16421"/>
                  </a:lnTo>
                  <a:lnTo>
                    <a:pt x="54775" y="16243"/>
                  </a:lnTo>
                  <a:lnTo>
                    <a:pt x="54622" y="15214"/>
                  </a:lnTo>
                  <a:lnTo>
                    <a:pt x="54622" y="16243"/>
                  </a:lnTo>
                  <a:lnTo>
                    <a:pt x="52552" y="18491"/>
                  </a:lnTo>
                  <a:lnTo>
                    <a:pt x="56527" y="18148"/>
                  </a:lnTo>
                  <a:close/>
                </a:path>
                <a:path w="218440" h="311150">
                  <a:moveTo>
                    <a:pt x="56527" y="11747"/>
                  </a:moveTo>
                  <a:lnTo>
                    <a:pt x="55321" y="10541"/>
                  </a:lnTo>
                  <a:lnTo>
                    <a:pt x="56375" y="9486"/>
                  </a:lnTo>
                  <a:lnTo>
                    <a:pt x="53263" y="9372"/>
                  </a:lnTo>
                  <a:lnTo>
                    <a:pt x="54978" y="12966"/>
                  </a:lnTo>
                  <a:lnTo>
                    <a:pt x="56527" y="11747"/>
                  </a:lnTo>
                  <a:close/>
                </a:path>
                <a:path w="218440" h="311150">
                  <a:moveTo>
                    <a:pt x="56705" y="38900"/>
                  </a:moveTo>
                  <a:lnTo>
                    <a:pt x="56527" y="38900"/>
                  </a:lnTo>
                  <a:lnTo>
                    <a:pt x="56527" y="39065"/>
                  </a:lnTo>
                  <a:lnTo>
                    <a:pt x="56705" y="38900"/>
                  </a:lnTo>
                  <a:close/>
                </a:path>
                <a:path w="218440" h="311150">
                  <a:moveTo>
                    <a:pt x="57912" y="19189"/>
                  </a:moveTo>
                  <a:lnTo>
                    <a:pt x="56972" y="18503"/>
                  </a:lnTo>
                  <a:lnTo>
                    <a:pt x="54457" y="18669"/>
                  </a:lnTo>
                  <a:lnTo>
                    <a:pt x="56184" y="20053"/>
                  </a:lnTo>
                  <a:lnTo>
                    <a:pt x="57226" y="21437"/>
                  </a:lnTo>
                  <a:lnTo>
                    <a:pt x="57912" y="20218"/>
                  </a:lnTo>
                  <a:lnTo>
                    <a:pt x="57912" y="19189"/>
                  </a:lnTo>
                  <a:close/>
                </a:path>
                <a:path w="218440" h="311150">
                  <a:moveTo>
                    <a:pt x="58839" y="85750"/>
                  </a:moveTo>
                  <a:lnTo>
                    <a:pt x="58089" y="85928"/>
                  </a:lnTo>
                  <a:lnTo>
                    <a:pt x="58483" y="85928"/>
                  </a:lnTo>
                  <a:lnTo>
                    <a:pt x="58839" y="85750"/>
                  </a:lnTo>
                  <a:close/>
                </a:path>
                <a:path w="218440" h="311150">
                  <a:moveTo>
                    <a:pt x="58953" y="88519"/>
                  </a:moveTo>
                  <a:lnTo>
                    <a:pt x="58521" y="87820"/>
                  </a:lnTo>
                  <a:lnTo>
                    <a:pt x="58420" y="87655"/>
                  </a:lnTo>
                  <a:lnTo>
                    <a:pt x="57696" y="86474"/>
                  </a:lnTo>
                  <a:lnTo>
                    <a:pt x="56832" y="87655"/>
                  </a:lnTo>
                  <a:lnTo>
                    <a:pt x="56527" y="87655"/>
                  </a:lnTo>
                  <a:lnTo>
                    <a:pt x="56629" y="88519"/>
                  </a:lnTo>
                  <a:lnTo>
                    <a:pt x="56705" y="89204"/>
                  </a:lnTo>
                  <a:lnTo>
                    <a:pt x="57226" y="90246"/>
                  </a:lnTo>
                  <a:lnTo>
                    <a:pt x="58953" y="88519"/>
                  </a:lnTo>
                  <a:close/>
                </a:path>
                <a:path w="218440" h="311150">
                  <a:moveTo>
                    <a:pt x="58953" y="8813"/>
                  </a:moveTo>
                  <a:lnTo>
                    <a:pt x="57315" y="8813"/>
                  </a:lnTo>
                  <a:lnTo>
                    <a:pt x="57734" y="8470"/>
                  </a:lnTo>
                  <a:lnTo>
                    <a:pt x="54229" y="8470"/>
                  </a:lnTo>
                  <a:lnTo>
                    <a:pt x="54190" y="8750"/>
                  </a:lnTo>
                  <a:lnTo>
                    <a:pt x="52006" y="8648"/>
                  </a:lnTo>
                  <a:lnTo>
                    <a:pt x="51803" y="8813"/>
                  </a:lnTo>
                  <a:lnTo>
                    <a:pt x="56578" y="9283"/>
                  </a:lnTo>
                  <a:lnTo>
                    <a:pt x="55499" y="8813"/>
                  </a:lnTo>
                  <a:lnTo>
                    <a:pt x="57048" y="8813"/>
                  </a:lnTo>
                  <a:lnTo>
                    <a:pt x="56578" y="9283"/>
                  </a:lnTo>
                  <a:lnTo>
                    <a:pt x="56769" y="9283"/>
                  </a:lnTo>
                  <a:lnTo>
                    <a:pt x="57238" y="8890"/>
                  </a:lnTo>
                  <a:lnTo>
                    <a:pt x="58293" y="9283"/>
                  </a:lnTo>
                  <a:lnTo>
                    <a:pt x="58483" y="9283"/>
                  </a:lnTo>
                  <a:lnTo>
                    <a:pt x="58953" y="8813"/>
                  </a:lnTo>
                  <a:close/>
                </a:path>
                <a:path w="218440" h="311150">
                  <a:moveTo>
                    <a:pt x="62585" y="84709"/>
                  </a:moveTo>
                  <a:lnTo>
                    <a:pt x="60896" y="85229"/>
                  </a:lnTo>
                  <a:lnTo>
                    <a:pt x="60337" y="85229"/>
                  </a:lnTo>
                  <a:lnTo>
                    <a:pt x="58839" y="85750"/>
                  </a:lnTo>
                  <a:lnTo>
                    <a:pt x="60667" y="85331"/>
                  </a:lnTo>
                  <a:lnTo>
                    <a:pt x="62230" y="85750"/>
                  </a:lnTo>
                  <a:lnTo>
                    <a:pt x="62318" y="85229"/>
                  </a:lnTo>
                  <a:lnTo>
                    <a:pt x="62585" y="84709"/>
                  </a:lnTo>
                  <a:close/>
                </a:path>
                <a:path w="218440" h="311150">
                  <a:moveTo>
                    <a:pt x="65519" y="27825"/>
                  </a:moveTo>
                  <a:lnTo>
                    <a:pt x="64833" y="27660"/>
                  </a:lnTo>
                  <a:lnTo>
                    <a:pt x="64655" y="27317"/>
                  </a:lnTo>
                  <a:lnTo>
                    <a:pt x="64312" y="26962"/>
                  </a:lnTo>
                  <a:lnTo>
                    <a:pt x="63969" y="27482"/>
                  </a:lnTo>
                  <a:lnTo>
                    <a:pt x="63449" y="28003"/>
                  </a:lnTo>
                  <a:lnTo>
                    <a:pt x="63106" y="28524"/>
                  </a:lnTo>
                  <a:lnTo>
                    <a:pt x="63969" y="29387"/>
                  </a:lnTo>
                  <a:lnTo>
                    <a:pt x="64135" y="29044"/>
                  </a:lnTo>
                  <a:lnTo>
                    <a:pt x="64312" y="28524"/>
                  </a:lnTo>
                  <a:lnTo>
                    <a:pt x="64312" y="28181"/>
                  </a:lnTo>
                  <a:lnTo>
                    <a:pt x="64477" y="28003"/>
                  </a:lnTo>
                  <a:lnTo>
                    <a:pt x="64833" y="28003"/>
                  </a:lnTo>
                  <a:lnTo>
                    <a:pt x="65519" y="27825"/>
                  </a:lnTo>
                  <a:close/>
                </a:path>
                <a:path w="218440" h="311150">
                  <a:moveTo>
                    <a:pt x="66040" y="31457"/>
                  </a:moveTo>
                  <a:lnTo>
                    <a:pt x="64135" y="31457"/>
                  </a:lnTo>
                  <a:lnTo>
                    <a:pt x="64135" y="30594"/>
                  </a:lnTo>
                  <a:lnTo>
                    <a:pt x="63614" y="31457"/>
                  </a:lnTo>
                  <a:lnTo>
                    <a:pt x="62230" y="31978"/>
                  </a:lnTo>
                  <a:lnTo>
                    <a:pt x="61887" y="33020"/>
                  </a:lnTo>
                  <a:lnTo>
                    <a:pt x="62928" y="34404"/>
                  </a:lnTo>
                  <a:lnTo>
                    <a:pt x="61722" y="34925"/>
                  </a:lnTo>
                  <a:lnTo>
                    <a:pt x="60502" y="35090"/>
                  </a:lnTo>
                  <a:lnTo>
                    <a:pt x="59982" y="36309"/>
                  </a:lnTo>
                  <a:lnTo>
                    <a:pt x="61544" y="35788"/>
                  </a:lnTo>
                  <a:lnTo>
                    <a:pt x="63614" y="37515"/>
                  </a:lnTo>
                  <a:lnTo>
                    <a:pt x="63969" y="38722"/>
                  </a:lnTo>
                  <a:lnTo>
                    <a:pt x="64312" y="37338"/>
                  </a:lnTo>
                  <a:lnTo>
                    <a:pt x="63969" y="35953"/>
                  </a:lnTo>
                  <a:lnTo>
                    <a:pt x="65519" y="35433"/>
                  </a:lnTo>
                  <a:lnTo>
                    <a:pt x="64655" y="34747"/>
                  </a:lnTo>
                  <a:lnTo>
                    <a:pt x="64477" y="33883"/>
                  </a:lnTo>
                  <a:lnTo>
                    <a:pt x="63969" y="33020"/>
                  </a:lnTo>
                  <a:lnTo>
                    <a:pt x="64998" y="33020"/>
                  </a:lnTo>
                  <a:lnTo>
                    <a:pt x="65519" y="32156"/>
                  </a:lnTo>
                  <a:lnTo>
                    <a:pt x="66040" y="31457"/>
                  </a:lnTo>
                  <a:close/>
                </a:path>
                <a:path w="218440" h="311150">
                  <a:moveTo>
                    <a:pt x="67792" y="75946"/>
                  </a:moveTo>
                  <a:lnTo>
                    <a:pt x="66446" y="75209"/>
                  </a:lnTo>
                  <a:lnTo>
                    <a:pt x="66179" y="75031"/>
                  </a:lnTo>
                  <a:lnTo>
                    <a:pt x="64135" y="76415"/>
                  </a:lnTo>
                  <a:lnTo>
                    <a:pt x="67792" y="75946"/>
                  </a:lnTo>
                  <a:close/>
                </a:path>
                <a:path w="218440" h="311150">
                  <a:moveTo>
                    <a:pt x="69494" y="66738"/>
                  </a:moveTo>
                  <a:lnTo>
                    <a:pt x="69329" y="66903"/>
                  </a:lnTo>
                  <a:lnTo>
                    <a:pt x="69151" y="67424"/>
                  </a:lnTo>
                  <a:lnTo>
                    <a:pt x="69151" y="67767"/>
                  </a:lnTo>
                  <a:lnTo>
                    <a:pt x="69494" y="67081"/>
                  </a:lnTo>
                  <a:lnTo>
                    <a:pt x="69494" y="66738"/>
                  </a:lnTo>
                  <a:close/>
                </a:path>
                <a:path w="218440" h="311150">
                  <a:moveTo>
                    <a:pt x="69621" y="12255"/>
                  </a:moveTo>
                  <a:lnTo>
                    <a:pt x="69329" y="11925"/>
                  </a:lnTo>
                  <a:lnTo>
                    <a:pt x="64655" y="12103"/>
                  </a:lnTo>
                  <a:lnTo>
                    <a:pt x="64782" y="15379"/>
                  </a:lnTo>
                  <a:lnTo>
                    <a:pt x="64833" y="16598"/>
                  </a:lnTo>
                  <a:lnTo>
                    <a:pt x="69621" y="12255"/>
                  </a:lnTo>
                  <a:close/>
                </a:path>
                <a:path w="218440" h="311150">
                  <a:moveTo>
                    <a:pt x="70015" y="72440"/>
                  </a:moveTo>
                  <a:lnTo>
                    <a:pt x="69938" y="72263"/>
                  </a:lnTo>
                  <a:lnTo>
                    <a:pt x="69596" y="71450"/>
                  </a:lnTo>
                  <a:lnTo>
                    <a:pt x="69494" y="69151"/>
                  </a:lnTo>
                  <a:lnTo>
                    <a:pt x="69151" y="67767"/>
                  </a:lnTo>
                  <a:lnTo>
                    <a:pt x="67589" y="70535"/>
                  </a:lnTo>
                  <a:lnTo>
                    <a:pt x="64135" y="71056"/>
                  </a:lnTo>
                  <a:lnTo>
                    <a:pt x="62064" y="72605"/>
                  </a:lnTo>
                  <a:lnTo>
                    <a:pt x="65176" y="74510"/>
                  </a:lnTo>
                  <a:lnTo>
                    <a:pt x="66179" y="75031"/>
                  </a:lnTo>
                  <a:lnTo>
                    <a:pt x="70015" y="72440"/>
                  </a:lnTo>
                  <a:close/>
                </a:path>
                <a:path w="218440" h="311150">
                  <a:moveTo>
                    <a:pt x="70573" y="13322"/>
                  </a:moveTo>
                  <a:lnTo>
                    <a:pt x="70358" y="11582"/>
                  </a:lnTo>
                  <a:lnTo>
                    <a:pt x="69621" y="12255"/>
                  </a:lnTo>
                  <a:lnTo>
                    <a:pt x="70573" y="13322"/>
                  </a:lnTo>
                  <a:close/>
                </a:path>
                <a:path w="218440" h="311150">
                  <a:moveTo>
                    <a:pt x="73126" y="30949"/>
                  </a:moveTo>
                  <a:lnTo>
                    <a:pt x="72605" y="30429"/>
                  </a:lnTo>
                  <a:lnTo>
                    <a:pt x="72605" y="28702"/>
                  </a:lnTo>
                  <a:lnTo>
                    <a:pt x="71221" y="29730"/>
                  </a:lnTo>
                  <a:lnTo>
                    <a:pt x="71399" y="28346"/>
                  </a:lnTo>
                  <a:lnTo>
                    <a:pt x="70535" y="28003"/>
                  </a:lnTo>
                  <a:lnTo>
                    <a:pt x="70535" y="28867"/>
                  </a:lnTo>
                  <a:lnTo>
                    <a:pt x="70358" y="29908"/>
                  </a:lnTo>
                  <a:lnTo>
                    <a:pt x="70358" y="30772"/>
                  </a:lnTo>
                  <a:lnTo>
                    <a:pt x="71399" y="30594"/>
                  </a:lnTo>
                  <a:lnTo>
                    <a:pt x="73126" y="30949"/>
                  </a:lnTo>
                  <a:close/>
                </a:path>
                <a:path w="218440" h="311150">
                  <a:moveTo>
                    <a:pt x="73698" y="34023"/>
                  </a:moveTo>
                  <a:lnTo>
                    <a:pt x="68110" y="36474"/>
                  </a:lnTo>
                  <a:lnTo>
                    <a:pt x="70421" y="36817"/>
                  </a:lnTo>
                  <a:lnTo>
                    <a:pt x="71920" y="36817"/>
                  </a:lnTo>
                  <a:lnTo>
                    <a:pt x="72948" y="34925"/>
                  </a:lnTo>
                  <a:lnTo>
                    <a:pt x="73698" y="34023"/>
                  </a:lnTo>
                  <a:close/>
                </a:path>
                <a:path w="218440" h="311150">
                  <a:moveTo>
                    <a:pt x="73990" y="86093"/>
                  </a:moveTo>
                  <a:lnTo>
                    <a:pt x="73825" y="85928"/>
                  </a:lnTo>
                  <a:lnTo>
                    <a:pt x="73825" y="85750"/>
                  </a:lnTo>
                  <a:lnTo>
                    <a:pt x="71742" y="82638"/>
                  </a:lnTo>
                  <a:lnTo>
                    <a:pt x="71577" y="87655"/>
                  </a:lnTo>
                  <a:lnTo>
                    <a:pt x="73990" y="86093"/>
                  </a:lnTo>
                  <a:close/>
                </a:path>
                <a:path w="218440" h="311150">
                  <a:moveTo>
                    <a:pt x="74510" y="68287"/>
                  </a:moveTo>
                  <a:lnTo>
                    <a:pt x="71742" y="69672"/>
                  </a:lnTo>
                  <a:lnTo>
                    <a:pt x="74053" y="71450"/>
                  </a:lnTo>
                  <a:lnTo>
                    <a:pt x="74269" y="71450"/>
                  </a:lnTo>
                  <a:lnTo>
                    <a:pt x="74155" y="70535"/>
                  </a:lnTo>
                  <a:lnTo>
                    <a:pt x="74079" y="69151"/>
                  </a:lnTo>
                  <a:lnTo>
                    <a:pt x="74510" y="68287"/>
                  </a:lnTo>
                  <a:close/>
                </a:path>
                <a:path w="218440" h="311150">
                  <a:moveTo>
                    <a:pt x="74853" y="29210"/>
                  </a:moveTo>
                  <a:lnTo>
                    <a:pt x="74739" y="28702"/>
                  </a:lnTo>
                  <a:lnTo>
                    <a:pt x="74701" y="28524"/>
                  </a:lnTo>
                  <a:lnTo>
                    <a:pt x="74510" y="27660"/>
                  </a:lnTo>
                  <a:lnTo>
                    <a:pt x="74168" y="27660"/>
                  </a:lnTo>
                  <a:lnTo>
                    <a:pt x="73888" y="27825"/>
                  </a:lnTo>
                  <a:lnTo>
                    <a:pt x="74091" y="28524"/>
                  </a:lnTo>
                  <a:lnTo>
                    <a:pt x="74168" y="28702"/>
                  </a:lnTo>
                  <a:lnTo>
                    <a:pt x="74853" y="29210"/>
                  </a:lnTo>
                  <a:close/>
                </a:path>
                <a:path w="218440" h="311150">
                  <a:moveTo>
                    <a:pt x="75196" y="33362"/>
                  </a:moveTo>
                  <a:lnTo>
                    <a:pt x="74815" y="32512"/>
                  </a:lnTo>
                  <a:lnTo>
                    <a:pt x="74688" y="32842"/>
                  </a:lnTo>
                  <a:lnTo>
                    <a:pt x="73698" y="34023"/>
                  </a:lnTo>
                  <a:lnTo>
                    <a:pt x="75196" y="33362"/>
                  </a:lnTo>
                  <a:close/>
                </a:path>
                <a:path w="218440" h="311150">
                  <a:moveTo>
                    <a:pt x="75196" y="24371"/>
                  </a:moveTo>
                  <a:lnTo>
                    <a:pt x="74091" y="23685"/>
                  </a:lnTo>
                  <a:lnTo>
                    <a:pt x="71577" y="23685"/>
                  </a:lnTo>
                  <a:lnTo>
                    <a:pt x="70015" y="22821"/>
                  </a:lnTo>
                  <a:lnTo>
                    <a:pt x="69329" y="23164"/>
                  </a:lnTo>
                  <a:lnTo>
                    <a:pt x="70358" y="25577"/>
                  </a:lnTo>
                  <a:lnTo>
                    <a:pt x="74142" y="25577"/>
                  </a:lnTo>
                  <a:lnTo>
                    <a:pt x="75196" y="24371"/>
                  </a:lnTo>
                  <a:close/>
                </a:path>
                <a:path w="218440" h="311150">
                  <a:moveTo>
                    <a:pt x="75234" y="31457"/>
                  </a:moveTo>
                  <a:lnTo>
                    <a:pt x="74333" y="31457"/>
                  </a:lnTo>
                  <a:lnTo>
                    <a:pt x="74815" y="32512"/>
                  </a:lnTo>
                  <a:lnTo>
                    <a:pt x="75234" y="31457"/>
                  </a:lnTo>
                  <a:close/>
                </a:path>
                <a:path w="218440" h="311150">
                  <a:moveTo>
                    <a:pt x="75895" y="72263"/>
                  </a:moveTo>
                  <a:lnTo>
                    <a:pt x="74282" y="71564"/>
                  </a:lnTo>
                  <a:lnTo>
                    <a:pt x="74066" y="71462"/>
                  </a:lnTo>
                  <a:lnTo>
                    <a:pt x="74295" y="71628"/>
                  </a:lnTo>
                  <a:lnTo>
                    <a:pt x="75577" y="72605"/>
                  </a:lnTo>
                  <a:lnTo>
                    <a:pt x="75895" y="72263"/>
                  </a:lnTo>
                  <a:close/>
                </a:path>
                <a:path w="218440" h="311150">
                  <a:moveTo>
                    <a:pt x="76136" y="73050"/>
                  </a:moveTo>
                  <a:lnTo>
                    <a:pt x="75577" y="72605"/>
                  </a:lnTo>
                  <a:lnTo>
                    <a:pt x="75184" y="73050"/>
                  </a:lnTo>
                  <a:lnTo>
                    <a:pt x="76136" y="73050"/>
                  </a:lnTo>
                  <a:close/>
                </a:path>
                <a:path w="218440" h="311150">
                  <a:moveTo>
                    <a:pt x="76936" y="25933"/>
                  </a:moveTo>
                  <a:lnTo>
                    <a:pt x="74041" y="25933"/>
                  </a:lnTo>
                  <a:lnTo>
                    <a:pt x="74460" y="27470"/>
                  </a:lnTo>
                  <a:lnTo>
                    <a:pt x="76936" y="25933"/>
                  </a:lnTo>
                  <a:close/>
                </a:path>
                <a:path w="218440" h="311150">
                  <a:moveTo>
                    <a:pt x="77000" y="137795"/>
                  </a:moveTo>
                  <a:lnTo>
                    <a:pt x="75831" y="138582"/>
                  </a:lnTo>
                  <a:lnTo>
                    <a:pt x="76009" y="138582"/>
                  </a:lnTo>
                  <a:lnTo>
                    <a:pt x="76619" y="138137"/>
                  </a:lnTo>
                  <a:lnTo>
                    <a:pt x="77000" y="137795"/>
                  </a:lnTo>
                  <a:close/>
                </a:path>
                <a:path w="218440" h="311150">
                  <a:moveTo>
                    <a:pt x="77177" y="17284"/>
                  </a:moveTo>
                  <a:lnTo>
                    <a:pt x="75717" y="17284"/>
                  </a:lnTo>
                  <a:lnTo>
                    <a:pt x="76936" y="17970"/>
                  </a:lnTo>
                  <a:lnTo>
                    <a:pt x="77177" y="17284"/>
                  </a:lnTo>
                  <a:close/>
                </a:path>
                <a:path w="218440" h="311150">
                  <a:moveTo>
                    <a:pt x="77444" y="75209"/>
                  </a:moveTo>
                  <a:lnTo>
                    <a:pt x="74333" y="73990"/>
                  </a:lnTo>
                  <a:lnTo>
                    <a:pt x="75184" y="73050"/>
                  </a:lnTo>
                  <a:lnTo>
                    <a:pt x="71577" y="72783"/>
                  </a:lnTo>
                  <a:lnTo>
                    <a:pt x="74853" y="75031"/>
                  </a:lnTo>
                  <a:lnTo>
                    <a:pt x="67792" y="75946"/>
                  </a:lnTo>
                  <a:lnTo>
                    <a:pt x="68973" y="76581"/>
                  </a:lnTo>
                  <a:lnTo>
                    <a:pt x="63106" y="79349"/>
                  </a:lnTo>
                  <a:lnTo>
                    <a:pt x="64135" y="80048"/>
                  </a:lnTo>
                  <a:lnTo>
                    <a:pt x="65697" y="81432"/>
                  </a:lnTo>
                  <a:lnTo>
                    <a:pt x="65176" y="82638"/>
                  </a:lnTo>
                  <a:lnTo>
                    <a:pt x="71399" y="83680"/>
                  </a:lnTo>
                  <a:lnTo>
                    <a:pt x="71462" y="82638"/>
                  </a:lnTo>
                  <a:lnTo>
                    <a:pt x="71551" y="81432"/>
                  </a:lnTo>
                  <a:lnTo>
                    <a:pt x="71640" y="80048"/>
                  </a:lnTo>
                  <a:lnTo>
                    <a:pt x="71742" y="78486"/>
                  </a:lnTo>
                  <a:lnTo>
                    <a:pt x="77279" y="77279"/>
                  </a:lnTo>
                  <a:lnTo>
                    <a:pt x="77330" y="76581"/>
                  </a:lnTo>
                  <a:lnTo>
                    <a:pt x="77444" y="75209"/>
                  </a:lnTo>
                  <a:close/>
                </a:path>
                <a:path w="218440" h="311150">
                  <a:moveTo>
                    <a:pt x="77622" y="16078"/>
                  </a:moveTo>
                  <a:lnTo>
                    <a:pt x="77444" y="15735"/>
                  </a:lnTo>
                  <a:lnTo>
                    <a:pt x="76936" y="15735"/>
                  </a:lnTo>
                  <a:lnTo>
                    <a:pt x="77050" y="15379"/>
                  </a:lnTo>
                  <a:lnTo>
                    <a:pt x="77101" y="15214"/>
                  </a:lnTo>
                  <a:lnTo>
                    <a:pt x="72440" y="15379"/>
                  </a:lnTo>
                  <a:lnTo>
                    <a:pt x="70573" y="13322"/>
                  </a:lnTo>
                  <a:lnTo>
                    <a:pt x="70878" y="15735"/>
                  </a:lnTo>
                  <a:lnTo>
                    <a:pt x="71742" y="16078"/>
                  </a:lnTo>
                  <a:lnTo>
                    <a:pt x="72440" y="16598"/>
                  </a:lnTo>
                  <a:lnTo>
                    <a:pt x="74510" y="16598"/>
                  </a:lnTo>
                  <a:lnTo>
                    <a:pt x="77431" y="16598"/>
                  </a:lnTo>
                  <a:lnTo>
                    <a:pt x="77622" y="16078"/>
                  </a:lnTo>
                  <a:close/>
                </a:path>
                <a:path w="218440" h="311150">
                  <a:moveTo>
                    <a:pt x="77965" y="141071"/>
                  </a:moveTo>
                  <a:lnTo>
                    <a:pt x="77228" y="140208"/>
                  </a:lnTo>
                  <a:lnTo>
                    <a:pt x="75831" y="138582"/>
                  </a:lnTo>
                  <a:lnTo>
                    <a:pt x="73126" y="140385"/>
                  </a:lnTo>
                  <a:lnTo>
                    <a:pt x="74510" y="141071"/>
                  </a:lnTo>
                  <a:lnTo>
                    <a:pt x="76415" y="140208"/>
                  </a:lnTo>
                  <a:lnTo>
                    <a:pt x="77965" y="141071"/>
                  </a:lnTo>
                  <a:close/>
                </a:path>
                <a:path w="218440" h="311150">
                  <a:moveTo>
                    <a:pt x="78143" y="7950"/>
                  </a:moveTo>
                  <a:lnTo>
                    <a:pt x="70535" y="6388"/>
                  </a:lnTo>
                  <a:lnTo>
                    <a:pt x="74510" y="9499"/>
                  </a:lnTo>
                  <a:lnTo>
                    <a:pt x="74853" y="9677"/>
                  </a:lnTo>
                  <a:lnTo>
                    <a:pt x="75717" y="10198"/>
                  </a:lnTo>
                  <a:lnTo>
                    <a:pt x="76073" y="10020"/>
                  </a:lnTo>
                  <a:lnTo>
                    <a:pt x="78143" y="7950"/>
                  </a:lnTo>
                  <a:close/>
                </a:path>
                <a:path w="218440" h="311150">
                  <a:moveTo>
                    <a:pt x="79184" y="73647"/>
                  </a:moveTo>
                  <a:lnTo>
                    <a:pt x="78486" y="73469"/>
                  </a:lnTo>
                  <a:lnTo>
                    <a:pt x="78143" y="74333"/>
                  </a:lnTo>
                  <a:lnTo>
                    <a:pt x="78828" y="74510"/>
                  </a:lnTo>
                  <a:lnTo>
                    <a:pt x="79006" y="74168"/>
                  </a:lnTo>
                  <a:lnTo>
                    <a:pt x="79184" y="73647"/>
                  </a:lnTo>
                  <a:close/>
                </a:path>
                <a:path w="218440" h="311150">
                  <a:moveTo>
                    <a:pt x="79692" y="77622"/>
                  </a:moveTo>
                  <a:lnTo>
                    <a:pt x="78828" y="76581"/>
                  </a:lnTo>
                  <a:lnTo>
                    <a:pt x="77444" y="77457"/>
                  </a:lnTo>
                  <a:lnTo>
                    <a:pt x="77622" y="77457"/>
                  </a:lnTo>
                  <a:lnTo>
                    <a:pt x="77965" y="77622"/>
                  </a:lnTo>
                  <a:lnTo>
                    <a:pt x="78486" y="77800"/>
                  </a:lnTo>
                  <a:lnTo>
                    <a:pt x="79692" y="77622"/>
                  </a:lnTo>
                  <a:close/>
                </a:path>
                <a:path w="218440" h="311150">
                  <a:moveTo>
                    <a:pt x="79870" y="39585"/>
                  </a:moveTo>
                  <a:lnTo>
                    <a:pt x="73990" y="41490"/>
                  </a:lnTo>
                  <a:lnTo>
                    <a:pt x="70358" y="40284"/>
                  </a:lnTo>
                  <a:lnTo>
                    <a:pt x="69151" y="40284"/>
                  </a:lnTo>
                  <a:lnTo>
                    <a:pt x="68110" y="42875"/>
                  </a:lnTo>
                  <a:lnTo>
                    <a:pt x="67945" y="43738"/>
                  </a:lnTo>
                  <a:lnTo>
                    <a:pt x="70358" y="44081"/>
                  </a:lnTo>
                  <a:lnTo>
                    <a:pt x="72783" y="42697"/>
                  </a:lnTo>
                  <a:lnTo>
                    <a:pt x="75031" y="44259"/>
                  </a:lnTo>
                  <a:lnTo>
                    <a:pt x="76073" y="44081"/>
                  </a:lnTo>
                  <a:lnTo>
                    <a:pt x="79870" y="39585"/>
                  </a:lnTo>
                  <a:close/>
                </a:path>
                <a:path w="218440" h="311150">
                  <a:moveTo>
                    <a:pt x="81673" y="134505"/>
                  </a:moveTo>
                  <a:lnTo>
                    <a:pt x="79870" y="133642"/>
                  </a:lnTo>
                  <a:lnTo>
                    <a:pt x="79806" y="133413"/>
                  </a:lnTo>
                  <a:lnTo>
                    <a:pt x="79717" y="133121"/>
                  </a:lnTo>
                  <a:lnTo>
                    <a:pt x="79184" y="131216"/>
                  </a:lnTo>
                  <a:lnTo>
                    <a:pt x="73647" y="132600"/>
                  </a:lnTo>
                  <a:lnTo>
                    <a:pt x="74498" y="132600"/>
                  </a:lnTo>
                  <a:lnTo>
                    <a:pt x="78308" y="136753"/>
                  </a:lnTo>
                  <a:lnTo>
                    <a:pt x="78536" y="136753"/>
                  </a:lnTo>
                  <a:lnTo>
                    <a:pt x="81673" y="134505"/>
                  </a:lnTo>
                  <a:close/>
                </a:path>
                <a:path w="218440" h="311150">
                  <a:moveTo>
                    <a:pt x="82677" y="134975"/>
                  </a:moveTo>
                  <a:lnTo>
                    <a:pt x="82638" y="133819"/>
                  </a:lnTo>
                  <a:lnTo>
                    <a:pt x="81673" y="134505"/>
                  </a:lnTo>
                  <a:lnTo>
                    <a:pt x="82677" y="134975"/>
                  </a:lnTo>
                  <a:close/>
                </a:path>
                <a:path w="218440" h="311150">
                  <a:moveTo>
                    <a:pt x="84023" y="79870"/>
                  </a:moveTo>
                  <a:lnTo>
                    <a:pt x="83845" y="79349"/>
                  </a:lnTo>
                  <a:lnTo>
                    <a:pt x="83680" y="78663"/>
                  </a:lnTo>
                  <a:lnTo>
                    <a:pt x="83159" y="78663"/>
                  </a:lnTo>
                  <a:lnTo>
                    <a:pt x="82638" y="78486"/>
                  </a:lnTo>
                  <a:lnTo>
                    <a:pt x="82118" y="78486"/>
                  </a:lnTo>
                  <a:lnTo>
                    <a:pt x="82118" y="78828"/>
                  </a:lnTo>
                  <a:lnTo>
                    <a:pt x="82461" y="79870"/>
                  </a:lnTo>
                  <a:lnTo>
                    <a:pt x="83324" y="80213"/>
                  </a:lnTo>
                  <a:lnTo>
                    <a:pt x="84023" y="80568"/>
                  </a:lnTo>
                  <a:lnTo>
                    <a:pt x="84023" y="79870"/>
                  </a:lnTo>
                  <a:close/>
                </a:path>
                <a:path w="218440" h="311150">
                  <a:moveTo>
                    <a:pt x="84886" y="45466"/>
                  </a:moveTo>
                  <a:lnTo>
                    <a:pt x="81775" y="45123"/>
                  </a:lnTo>
                  <a:lnTo>
                    <a:pt x="72440" y="49784"/>
                  </a:lnTo>
                  <a:lnTo>
                    <a:pt x="78828" y="52209"/>
                  </a:lnTo>
                  <a:lnTo>
                    <a:pt x="79527" y="52209"/>
                  </a:lnTo>
                  <a:lnTo>
                    <a:pt x="80391" y="52031"/>
                  </a:lnTo>
                  <a:lnTo>
                    <a:pt x="79692" y="53759"/>
                  </a:lnTo>
                  <a:lnTo>
                    <a:pt x="81432" y="54800"/>
                  </a:lnTo>
                  <a:lnTo>
                    <a:pt x="82461" y="52209"/>
                  </a:lnTo>
                  <a:lnTo>
                    <a:pt x="82804" y="50825"/>
                  </a:lnTo>
                  <a:lnTo>
                    <a:pt x="79171" y="52197"/>
                  </a:lnTo>
                  <a:lnTo>
                    <a:pt x="78638" y="49898"/>
                  </a:lnTo>
                  <a:lnTo>
                    <a:pt x="80403" y="47498"/>
                  </a:lnTo>
                  <a:lnTo>
                    <a:pt x="83680" y="48577"/>
                  </a:lnTo>
                  <a:lnTo>
                    <a:pt x="84366" y="46507"/>
                  </a:lnTo>
                  <a:lnTo>
                    <a:pt x="84886" y="45466"/>
                  </a:lnTo>
                  <a:close/>
                </a:path>
                <a:path w="218440" h="311150">
                  <a:moveTo>
                    <a:pt x="87134" y="14516"/>
                  </a:moveTo>
                  <a:lnTo>
                    <a:pt x="86956" y="13487"/>
                  </a:lnTo>
                  <a:lnTo>
                    <a:pt x="85051" y="12446"/>
                  </a:lnTo>
                  <a:lnTo>
                    <a:pt x="82804" y="15214"/>
                  </a:lnTo>
                  <a:lnTo>
                    <a:pt x="83845" y="16764"/>
                  </a:lnTo>
                  <a:lnTo>
                    <a:pt x="85191" y="17602"/>
                  </a:lnTo>
                  <a:lnTo>
                    <a:pt x="85344" y="17602"/>
                  </a:lnTo>
                  <a:lnTo>
                    <a:pt x="86906" y="17284"/>
                  </a:lnTo>
                  <a:lnTo>
                    <a:pt x="86791" y="15735"/>
                  </a:lnTo>
                  <a:lnTo>
                    <a:pt x="87134" y="14516"/>
                  </a:lnTo>
                  <a:close/>
                </a:path>
                <a:path w="218440" h="311150">
                  <a:moveTo>
                    <a:pt x="87604" y="17602"/>
                  </a:moveTo>
                  <a:lnTo>
                    <a:pt x="86906" y="17284"/>
                  </a:lnTo>
                  <a:lnTo>
                    <a:pt x="87007" y="17602"/>
                  </a:lnTo>
                  <a:lnTo>
                    <a:pt x="87134" y="17970"/>
                  </a:lnTo>
                  <a:lnTo>
                    <a:pt x="87604" y="17602"/>
                  </a:lnTo>
                  <a:close/>
                </a:path>
                <a:path w="218440" h="311150">
                  <a:moveTo>
                    <a:pt x="88506" y="136601"/>
                  </a:moveTo>
                  <a:lnTo>
                    <a:pt x="87134" y="137096"/>
                  </a:lnTo>
                  <a:lnTo>
                    <a:pt x="82677" y="134975"/>
                  </a:lnTo>
                  <a:lnTo>
                    <a:pt x="82791" y="138137"/>
                  </a:lnTo>
                  <a:lnTo>
                    <a:pt x="82804" y="138582"/>
                  </a:lnTo>
                  <a:lnTo>
                    <a:pt x="82423" y="138582"/>
                  </a:lnTo>
                  <a:lnTo>
                    <a:pt x="86271" y="139344"/>
                  </a:lnTo>
                  <a:lnTo>
                    <a:pt x="88112" y="137096"/>
                  </a:lnTo>
                  <a:lnTo>
                    <a:pt x="88506" y="136601"/>
                  </a:lnTo>
                  <a:close/>
                </a:path>
                <a:path w="218440" h="311150">
                  <a:moveTo>
                    <a:pt x="88519" y="68110"/>
                  </a:moveTo>
                  <a:lnTo>
                    <a:pt x="87998" y="68110"/>
                  </a:lnTo>
                  <a:lnTo>
                    <a:pt x="88341" y="68287"/>
                  </a:lnTo>
                  <a:lnTo>
                    <a:pt x="88519" y="68110"/>
                  </a:lnTo>
                  <a:close/>
                </a:path>
                <a:path w="218440" h="311150">
                  <a:moveTo>
                    <a:pt x="88684" y="16764"/>
                  </a:moveTo>
                  <a:lnTo>
                    <a:pt x="87604" y="17602"/>
                  </a:lnTo>
                  <a:lnTo>
                    <a:pt x="88341" y="17970"/>
                  </a:lnTo>
                  <a:lnTo>
                    <a:pt x="88442" y="17602"/>
                  </a:lnTo>
                  <a:lnTo>
                    <a:pt x="88544" y="17284"/>
                  </a:lnTo>
                  <a:lnTo>
                    <a:pt x="88633" y="16941"/>
                  </a:lnTo>
                  <a:lnTo>
                    <a:pt x="88684" y="16764"/>
                  </a:lnTo>
                  <a:close/>
                </a:path>
                <a:path w="218440" h="311150">
                  <a:moveTo>
                    <a:pt x="89154" y="102666"/>
                  </a:moveTo>
                  <a:lnTo>
                    <a:pt x="88061" y="100279"/>
                  </a:lnTo>
                  <a:lnTo>
                    <a:pt x="87985" y="100101"/>
                  </a:lnTo>
                  <a:lnTo>
                    <a:pt x="87249" y="98488"/>
                  </a:lnTo>
                  <a:lnTo>
                    <a:pt x="86956" y="98196"/>
                  </a:lnTo>
                  <a:lnTo>
                    <a:pt x="86271" y="97510"/>
                  </a:lnTo>
                  <a:lnTo>
                    <a:pt x="85229" y="97853"/>
                  </a:lnTo>
                  <a:lnTo>
                    <a:pt x="83324" y="98196"/>
                  </a:lnTo>
                  <a:lnTo>
                    <a:pt x="82981" y="97853"/>
                  </a:lnTo>
                  <a:lnTo>
                    <a:pt x="83019" y="96989"/>
                  </a:lnTo>
                  <a:lnTo>
                    <a:pt x="82829" y="96469"/>
                  </a:lnTo>
                  <a:lnTo>
                    <a:pt x="82638" y="95783"/>
                  </a:lnTo>
                  <a:lnTo>
                    <a:pt x="82524" y="94399"/>
                  </a:lnTo>
                  <a:lnTo>
                    <a:pt x="82410" y="94742"/>
                  </a:lnTo>
                  <a:lnTo>
                    <a:pt x="82296" y="95084"/>
                  </a:lnTo>
                  <a:lnTo>
                    <a:pt x="80391" y="96469"/>
                  </a:lnTo>
                  <a:lnTo>
                    <a:pt x="78143" y="97675"/>
                  </a:lnTo>
                  <a:lnTo>
                    <a:pt x="80556" y="97675"/>
                  </a:lnTo>
                  <a:lnTo>
                    <a:pt x="80479" y="97853"/>
                  </a:lnTo>
                  <a:lnTo>
                    <a:pt x="79184" y="100444"/>
                  </a:lnTo>
                  <a:lnTo>
                    <a:pt x="78752" y="100279"/>
                  </a:lnTo>
                  <a:lnTo>
                    <a:pt x="78320" y="100101"/>
                  </a:lnTo>
                  <a:lnTo>
                    <a:pt x="77444" y="99758"/>
                  </a:lnTo>
                  <a:lnTo>
                    <a:pt x="77444" y="98196"/>
                  </a:lnTo>
                  <a:lnTo>
                    <a:pt x="76415" y="99060"/>
                  </a:lnTo>
                  <a:lnTo>
                    <a:pt x="73304" y="100101"/>
                  </a:lnTo>
                  <a:lnTo>
                    <a:pt x="73240" y="99758"/>
                  </a:lnTo>
                  <a:lnTo>
                    <a:pt x="73113" y="99060"/>
                  </a:lnTo>
                  <a:lnTo>
                    <a:pt x="73012" y="98488"/>
                  </a:lnTo>
                  <a:lnTo>
                    <a:pt x="72948" y="98196"/>
                  </a:lnTo>
                  <a:lnTo>
                    <a:pt x="72834" y="98348"/>
                  </a:lnTo>
                  <a:lnTo>
                    <a:pt x="72720" y="98488"/>
                  </a:lnTo>
                  <a:lnTo>
                    <a:pt x="72263" y="99060"/>
                  </a:lnTo>
                  <a:lnTo>
                    <a:pt x="66903" y="98552"/>
                  </a:lnTo>
                  <a:lnTo>
                    <a:pt x="69494" y="100101"/>
                  </a:lnTo>
                  <a:lnTo>
                    <a:pt x="69608" y="100279"/>
                  </a:lnTo>
                  <a:lnTo>
                    <a:pt x="69710" y="100444"/>
                  </a:lnTo>
                  <a:lnTo>
                    <a:pt x="70878" y="102349"/>
                  </a:lnTo>
                  <a:lnTo>
                    <a:pt x="70942" y="102666"/>
                  </a:lnTo>
                  <a:lnTo>
                    <a:pt x="71056" y="103212"/>
                  </a:lnTo>
                  <a:lnTo>
                    <a:pt x="73990" y="101650"/>
                  </a:lnTo>
                  <a:lnTo>
                    <a:pt x="77965" y="100279"/>
                  </a:lnTo>
                  <a:lnTo>
                    <a:pt x="77927" y="100444"/>
                  </a:lnTo>
                  <a:lnTo>
                    <a:pt x="76936" y="104597"/>
                  </a:lnTo>
                  <a:lnTo>
                    <a:pt x="81597" y="101650"/>
                  </a:lnTo>
                  <a:lnTo>
                    <a:pt x="84620" y="100444"/>
                  </a:lnTo>
                  <a:lnTo>
                    <a:pt x="85051" y="100279"/>
                  </a:lnTo>
                  <a:lnTo>
                    <a:pt x="89154" y="102666"/>
                  </a:lnTo>
                  <a:close/>
                </a:path>
                <a:path w="218440" h="311150">
                  <a:moveTo>
                    <a:pt x="89204" y="0"/>
                  </a:moveTo>
                  <a:lnTo>
                    <a:pt x="87134" y="165"/>
                  </a:lnTo>
                  <a:lnTo>
                    <a:pt x="84886" y="1384"/>
                  </a:lnTo>
                  <a:lnTo>
                    <a:pt x="87452" y="2171"/>
                  </a:lnTo>
                  <a:lnTo>
                    <a:pt x="89204" y="0"/>
                  </a:lnTo>
                  <a:close/>
                </a:path>
                <a:path w="218440" h="311150">
                  <a:moveTo>
                    <a:pt x="89382" y="97243"/>
                  </a:moveTo>
                  <a:lnTo>
                    <a:pt x="86956" y="97853"/>
                  </a:lnTo>
                  <a:lnTo>
                    <a:pt x="87185" y="98348"/>
                  </a:lnTo>
                  <a:lnTo>
                    <a:pt x="89382" y="97243"/>
                  </a:lnTo>
                  <a:close/>
                </a:path>
                <a:path w="218440" h="311150">
                  <a:moveTo>
                    <a:pt x="89623" y="135724"/>
                  </a:moveTo>
                  <a:lnTo>
                    <a:pt x="89382" y="135547"/>
                  </a:lnTo>
                  <a:lnTo>
                    <a:pt x="88506" y="136601"/>
                  </a:lnTo>
                  <a:lnTo>
                    <a:pt x="89547" y="136232"/>
                  </a:lnTo>
                  <a:lnTo>
                    <a:pt x="89623" y="135724"/>
                  </a:lnTo>
                  <a:close/>
                </a:path>
                <a:path w="218440" h="311150">
                  <a:moveTo>
                    <a:pt x="89725" y="45986"/>
                  </a:moveTo>
                  <a:lnTo>
                    <a:pt x="89382" y="45643"/>
                  </a:lnTo>
                  <a:lnTo>
                    <a:pt x="88861" y="45288"/>
                  </a:lnTo>
                  <a:lnTo>
                    <a:pt x="88519" y="44945"/>
                  </a:lnTo>
                  <a:lnTo>
                    <a:pt x="88341" y="45123"/>
                  </a:lnTo>
                  <a:lnTo>
                    <a:pt x="88163" y="45643"/>
                  </a:lnTo>
                  <a:lnTo>
                    <a:pt x="87998" y="45986"/>
                  </a:lnTo>
                  <a:lnTo>
                    <a:pt x="88684" y="46151"/>
                  </a:lnTo>
                  <a:lnTo>
                    <a:pt x="89204" y="46151"/>
                  </a:lnTo>
                  <a:lnTo>
                    <a:pt x="89725" y="45986"/>
                  </a:lnTo>
                  <a:close/>
                </a:path>
                <a:path w="218440" h="311150">
                  <a:moveTo>
                    <a:pt x="90043" y="2933"/>
                  </a:moveTo>
                  <a:lnTo>
                    <a:pt x="88163" y="2413"/>
                  </a:lnTo>
                  <a:lnTo>
                    <a:pt x="89204" y="2933"/>
                  </a:lnTo>
                  <a:lnTo>
                    <a:pt x="90043" y="2933"/>
                  </a:lnTo>
                  <a:close/>
                </a:path>
                <a:path w="218440" h="311150">
                  <a:moveTo>
                    <a:pt x="90411" y="96989"/>
                  </a:moveTo>
                  <a:lnTo>
                    <a:pt x="90347" y="96774"/>
                  </a:lnTo>
                  <a:lnTo>
                    <a:pt x="89382" y="97243"/>
                  </a:lnTo>
                  <a:lnTo>
                    <a:pt x="90411" y="96989"/>
                  </a:lnTo>
                  <a:close/>
                </a:path>
                <a:path w="218440" h="311150">
                  <a:moveTo>
                    <a:pt x="90589" y="96647"/>
                  </a:moveTo>
                  <a:lnTo>
                    <a:pt x="90144" y="96062"/>
                  </a:lnTo>
                  <a:lnTo>
                    <a:pt x="90322" y="96647"/>
                  </a:lnTo>
                  <a:lnTo>
                    <a:pt x="90589" y="96647"/>
                  </a:lnTo>
                  <a:close/>
                </a:path>
                <a:path w="218440" h="311150">
                  <a:moveTo>
                    <a:pt x="90589" y="61023"/>
                  </a:moveTo>
                  <a:lnTo>
                    <a:pt x="87884" y="59791"/>
                  </a:lnTo>
                  <a:lnTo>
                    <a:pt x="85915" y="59994"/>
                  </a:lnTo>
                  <a:lnTo>
                    <a:pt x="85915" y="60159"/>
                  </a:lnTo>
                  <a:lnTo>
                    <a:pt x="86791" y="61544"/>
                  </a:lnTo>
                  <a:lnTo>
                    <a:pt x="86702" y="61887"/>
                  </a:lnTo>
                  <a:lnTo>
                    <a:pt x="86093" y="64312"/>
                  </a:lnTo>
                  <a:lnTo>
                    <a:pt x="88519" y="62407"/>
                  </a:lnTo>
                  <a:lnTo>
                    <a:pt x="89204" y="61887"/>
                  </a:lnTo>
                  <a:lnTo>
                    <a:pt x="89725" y="61201"/>
                  </a:lnTo>
                  <a:lnTo>
                    <a:pt x="90589" y="61023"/>
                  </a:lnTo>
                  <a:close/>
                </a:path>
                <a:path w="218440" h="311150">
                  <a:moveTo>
                    <a:pt x="90932" y="107886"/>
                  </a:moveTo>
                  <a:lnTo>
                    <a:pt x="90766" y="107708"/>
                  </a:lnTo>
                  <a:lnTo>
                    <a:pt x="90766" y="107886"/>
                  </a:lnTo>
                  <a:lnTo>
                    <a:pt x="90932" y="108051"/>
                  </a:lnTo>
                  <a:lnTo>
                    <a:pt x="90932" y="107886"/>
                  </a:lnTo>
                  <a:close/>
                </a:path>
                <a:path w="218440" h="311150">
                  <a:moveTo>
                    <a:pt x="91109" y="109093"/>
                  </a:moveTo>
                  <a:lnTo>
                    <a:pt x="90589" y="108394"/>
                  </a:lnTo>
                  <a:lnTo>
                    <a:pt x="90817" y="109093"/>
                  </a:lnTo>
                  <a:lnTo>
                    <a:pt x="90932" y="109258"/>
                  </a:lnTo>
                  <a:lnTo>
                    <a:pt x="91109" y="109093"/>
                  </a:lnTo>
                  <a:close/>
                </a:path>
                <a:path w="218440" h="311150">
                  <a:moveTo>
                    <a:pt x="92494" y="137274"/>
                  </a:moveTo>
                  <a:lnTo>
                    <a:pt x="92367" y="135547"/>
                  </a:lnTo>
                  <a:lnTo>
                    <a:pt x="91655" y="132702"/>
                  </a:lnTo>
                  <a:lnTo>
                    <a:pt x="89903" y="133819"/>
                  </a:lnTo>
                  <a:lnTo>
                    <a:pt x="89776" y="134683"/>
                  </a:lnTo>
                  <a:lnTo>
                    <a:pt x="89649" y="135547"/>
                  </a:lnTo>
                  <a:lnTo>
                    <a:pt x="89623" y="135724"/>
                  </a:lnTo>
                  <a:lnTo>
                    <a:pt x="91846" y="137426"/>
                  </a:lnTo>
                  <a:lnTo>
                    <a:pt x="92494" y="137274"/>
                  </a:lnTo>
                  <a:close/>
                </a:path>
                <a:path w="218440" h="311150">
                  <a:moveTo>
                    <a:pt x="92659" y="103733"/>
                  </a:moveTo>
                  <a:lnTo>
                    <a:pt x="89725" y="103898"/>
                  </a:lnTo>
                  <a:lnTo>
                    <a:pt x="89649" y="103733"/>
                  </a:lnTo>
                  <a:lnTo>
                    <a:pt x="89408" y="103212"/>
                  </a:lnTo>
                  <a:lnTo>
                    <a:pt x="89242" y="102666"/>
                  </a:lnTo>
                  <a:lnTo>
                    <a:pt x="86969" y="104419"/>
                  </a:lnTo>
                  <a:lnTo>
                    <a:pt x="88341" y="104076"/>
                  </a:lnTo>
                  <a:lnTo>
                    <a:pt x="90246" y="104254"/>
                  </a:lnTo>
                  <a:lnTo>
                    <a:pt x="90220" y="105638"/>
                  </a:lnTo>
                  <a:lnTo>
                    <a:pt x="90932" y="106502"/>
                  </a:lnTo>
                  <a:lnTo>
                    <a:pt x="90995" y="106667"/>
                  </a:lnTo>
                  <a:lnTo>
                    <a:pt x="91287" y="107530"/>
                  </a:lnTo>
                  <a:lnTo>
                    <a:pt x="91338" y="106502"/>
                  </a:lnTo>
                  <a:lnTo>
                    <a:pt x="91795" y="105117"/>
                  </a:lnTo>
                  <a:lnTo>
                    <a:pt x="92443" y="104076"/>
                  </a:lnTo>
                  <a:lnTo>
                    <a:pt x="92557" y="103898"/>
                  </a:lnTo>
                  <a:lnTo>
                    <a:pt x="92659" y="103733"/>
                  </a:lnTo>
                  <a:close/>
                </a:path>
                <a:path w="218440" h="311150">
                  <a:moveTo>
                    <a:pt x="93014" y="59296"/>
                  </a:moveTo>
                  <a:lnTo>
                    <a:pt x="90081" y="57492"/>
                  </a:lnTo>
                  <a:lnTo>
                    <a:pt x="86791" y="59296"/>
                  </a:lnTo>
                  <a:lnTo>
                    <a:pt x="87884" y="59791"/>
                  </a:lnTo>
                  <a:lnTo>
                    <a:pt x="93014" y="59296"/>
                  </a:lnTo>
                  <a:close/>
                </a:path>
                <a:path w="218440" h="311150">
                  <a:moveTo>
                    <a:pt x="94564" y="130873"/>
                  </a:moveTo>
                  <a:lnTo>
                    <a:pt x="93624" y="130568"/>
                  </a:lnTo>
                  <a:lnTo>
                    <a:pt x="91681" y="132257"/>
                  </a:lnTo>
                  <a:lnTo>
                    <a:pt x="91643" y="132600"/>
                  </a:lnTo>
                  <a:lnTo>
                    <a:pt x="91821" y="132600"/>
                  </a:lnTo>
                  <a:lnTo>
                    <a:pt x="94564" y="130873"/>
                  </a:lnTo>
                  <a:close/>
                </a:path>
                <a:path w="218440" h="311150">
                  <a:moveTo>
                    <a:pt x="94564" y="108229"/>
                  </a:moveTo>
                  <a:lnTo>
                    <a:pt x="93179" y="108394"/>
                  </a:lnTo>
                  <a:lnTo>
                    <a:pt x="91465" y="110972"/>
                  </a:lnTo>
                  <a:lnTo>
                    <a:pt x="91160" y="110134"/>
                  </a:lnTo>
                  <a:lnTo>
                    <a:pt x="90932" y="109258"/>
                  </a:lnTo>
                  <a:lnTo>
                    <a:pt x="89903" y="110134"/>
                  </a:lnTo>
                  <a:lnTo>
                    <a:pt x="88684" y="110134"/>
                  </a:lnTo>
                  <a:lnTo>
                    <a:pt x="85915" y="110477"/>
                  </a:lnTo>
                  <a:lnTo>
                    <a:pt x="88861" y="113245"/>
                  </a:lnTo>
                  <a:lnTo>
                    <a:pt x="94399" y="110972"/>
                  </a:lnTo>
                  <a:lnTo>
                    <a:pt x="94526" y="110477"/>
                  </a:lnTo>
                  <a:lnTo>
                    <a:pt x="94564" y="108229"/>
                  </a:lnTo>
                  <a:close/>
                </a:path>
                <a:path w="218440" h="311150">
                  <a:moveTo>
                    <a:pt x="94742" y="142113"/>
                  </a:moveTo>
                  <a:lnTo>
                    <a:pt x="94399" y="141770"/>
                  </a:lnTo>
                  <a:lnTo>
                    <a:pt x="94564" y="140728"/>
                  </a:lnTo>
                  <a:lnTo>
                    <a:pt x="94564" y="140195"/>
                  </a:lnTo>
                  <a:lnTo>
                    <a:pt x="91630" y="140728"/>
                  </a:lnTo>
                  <a:lnTo>
                    <a:pt x="94551" y="143738"/>
                  </a:lnTo>
                  <a:lnTo>
                    <a:pt x="94513" y="143497"/>
                  </a:lnTo>
                  <a:lnTo>
                    <a:pt x="94399" y="142633"/>
                  </a:lnTo>
                  <a:lnTo>
                    <a:pt x="94742" y="142290"/>
                  </a:lnTo>
                  <a:lnTo>
                    <a:pt x="94742" y="142113"/>
                  </a:lnTo>
                  <a:close/>
                </a:path>
                <a:path w="218440" h="311150">
                  <a:moveTo>
                    <a:pt x="95084" y="53936"/>
                  </a:moveTo>
                  <a:lnTo>
                    <a:pt x="94399" y="53594"/>
                  </a:lnTo>
                  <a:lnTo>
                    <a:pt x="92659" y="52895"/>
                  </a:lnTo>
                  <a:lnTo>
                    <a:pt x="92748" y="52730"/>
                  </a:lnTo>
                  <a:lnTo>
                    <a:pt x="92659" y="52031"/>
                  </a:lnTo>
                  <a:lnTo>
                    <a:pt x="92316" y="52031"/>
                  </a:lnTo>
                  <a:lnTo>
                    <a:pt x="92227" y="52387"/>
                  </a:lnTo>
                  <a:lnTo>
                    <a:pt x="92151" y="52730"/>
                  </a:lnTo>
                  <a:lnTo>
                    <a:pt x="92062" y="52552"/>
                  </a:lnTo>
                  <a:lnTo>
                    <a:pt x="91973" y="52387"/>
                  </a:lnTo>
                  <a:lnTo>
                    <a:pt x="91884" y="52552"/>
                  </a:lnTo>
                  <a:lnTo>
                    <a:pt x="91795" y="52895"/>
                  </a:lnTo>
                  <a:lnTo>
                    <a:pt x="87134" y="55664"/>
                  </a:lnTo>
                  <a:lnTo>
                    <a:pt x="90081" y="57492"/>
                  </a:lnTo>
                  <a:lnTo>
                    <a:pt x="93700" y="55499"/>
                  </a:lnTo>
                  <a:lnTo>
                    <a:pt x="95084" y="53936"/>
                  </a:lnTo>
                  <a:close/>
                </a:path>
                <a:path w="218440" h="311150">
                  <a:moveTo>
                    <a:pt x="95605" y="88341"/>
                  </a:moveTo>
                  <a:lnTo>
                    <a:pt x="91795" y="87998"/>
                  </a:lnTo>
                  <a:lnTo>
                    <a:pt x="91795" y="83680"/>
                  </a:lnTo>
                  <a:lnTo>
                    <a:pt x="89382" y="84543"/>
                  </a:lnTo>
                  <a:lnTo>
                    <a:pt x="88684" y="87134"/>
                  </a:lnTo>
                  <a:lnTo>
                    <a:pt x="83159" y="88684"/>
                  </a:lnTo>
                  <a:lnTo>
                    <a:pt x="83159" y="92671"/>
                  </a:lnTo>
                  <a:lnTo>
                    <a:pt x="82981" y="92671"/>
                  </a:lnTo>
                  <a:lnTo>
                    <a:pt x="82804" y="92837"/>
                  </a:lnTo>
                  <a:lnTo>
                    <a:pt x="83121" y="92697"/>
                  </a:lnTo>
                  <a:lnTo>
                    <a:pt x="86436" y="93014"/>
                  </a:lnTo>
                  <a:lnTo>
                    <a:pt x="87299" y="92151"/>
                  </a:lnTo>
                  <a:lnTo>
                    <a:pt x="88519" y="93014"/>
                  </a:lnTo>
                  <a:lnTo>
                    <a:pt x="88684" y="93535"/>
                  </a:lnTo>
                  <a:lnTo>
                    <a:pt x="89725" y="93535"/>
                  </a:lnTo>
                  <a:lnTo>
                    <a:pt x="89827" y="93700"/>
                  </a:lnTo>
                  <a:lnTo>
                    <a:pt x="90411" y="94742"/>
                  </a:lnTo>
                  <a:lnTo>
                    <a:pt x="89547" y="95262"/>
                  </a:lnTo>
                  <a:lnTo>
                    <a:pt x="89941" y="95783"/>
                  </a:lnTo>
                  <a:lnTo>
                    <a:pt x="90068" y="95783"/>
                  </a:lnTo>
                  <a:lnTo>
                    <a:pt x="91287" y="95084"/>
                  </a:lnTo>
                  <a:lnTo>
                    <a:pt x="92151" y="94399"/>
                  </a:lnTo>
                  <a:lnTo>
                    <a:pt x="92151" y="93700"/>
                  </a:lnTo>
                  <a:lnTo>
                    <a:pt x="92494" y="93700"/>
                  </a:lnTo>
                  <a:lnTo>
                    <a:pt x="92659" y="93535"/>
                  </a:lnTo>
                  <a:lnTo>
                    <a:pt x="93700" y="92151"/>
                  </a:lnTo>
                  <a:lnTo>
                    <a:pt x="93878" y="89547"/>
                  </a:lnTo>
                  <a:lnTo>
                    <a:pt x="95605" y="88684"/>
                  </a:lnTo>
                  <a:lnTo>
                    <a:pt x="95605" y="88341"/>
                  </a:lnTo>
                  <a:close/>
                </a:path>
                <a:path w="218440" h="311150">
                  <a:moveTo>
                    <a:pt x="96469" y="110134"/>
                  </a:moveTo>
                  <a:lnTo>
                    <a:pt x="94399" y="110972"/>
                  </a:lnTo>
                  <a:lnTo>
                    <a:pt x="94145" y="111975"/>
                  </a:lnTo>
                  <a:lnTo>
                    <a:pt x="96469" y="110134"/>
                  </a:lnTo>
                  <a:close/>
                </a:path>
                <a:path w="218440" h="311150">
                  <a:moveTo>
                    <a:pt x="97269" y="146532"/>
                  </a:moveTo>
                  <a:lnTo>
                    <a:pt x="94551" y="143738"/>
                  </a:lnTo>
                  <a:lnTo>
                    <a:pt x="94615" y="144183"/>
                  </a:lnTo>
                  <a:lnTo>
                    <a:pt x="94742" y="145046"/>
                  </a:lnTo>
                  <a:lnTo>
                    <a:pt x="93014" y="146951"/>
                  </a:lnTo>
                  <a:lnTo>
                    <a:pt x="90589" y="147129"/>
                  </a:lnTo>
                  <a:lnTo>
                    <a:pt x="90411" y="147815"/>
                  </a:lnTo>
                  <a:lnTo>
                    <a:pt x="90347" y="148336"/>
                  </a:lnTo>
                  <a:lnTo>
                    <a:pt x="90220" y="149199"/>
                  </a:lnTo>
                  <a:lnTo>
                    <a:pt x="90093" y="150063"/>
                  </a:lnTo>
                  <a:lnTo>
                    <a:pt x="90068" y="150761"/>
                  </a:lnTo>
                  <a:lnTo>
                    <a:pt x="92316" y="150761"/>
                  </a:lnTo>
                  <a:lnTo>
                    <a:pt x="92913" y="150990"/>
                  </a:lnTo>
                  <a:lnTo>
                    <a:pt x="93179" y="150990"/>
                  </a:lnTo>
                  <a:lnTo>
                    <a:pt x="93129" y="150241"/>
                  </a:lnTo>
                  <a:lnTo>
                    <a:pt x="93014" y="148336"/>
                  </a:lnTo>
                  <a:lnTo>
                    <a:pt x="97269" y="146532"/>
                  </a:lnTo>
                  <a:close/>
                </a:path>
                <a:path w="218440" h="311150">
                  <a:moveTo>
                    <a:pt x="97675" y="4318"/>
                  </a:moveTo>
                  <a:lnTo>
                    <a:pt x="97523" y="3975"/>
                  </a:lnTo>
                  <a:lnTo>
                    <a:pt x="97434" y="3797"/>
                  </a:lnTo>
                  <a:lnTo>
                    <a:pt x="95770" y="165"/>
                  </a:lnTo>
                  <a:lnTo>
                    <a:pt x="95770" y="685"/>
                  </a:lnTo>
                  <a:lnTo>
                    <a:pt x="94907" y="1727"/>
                  </a:lnTo>
                  <a:lnTo>
                    <a:pt x="93878" y="2590"/>
                  </a:lnTo>
                  <a:lnTo>
                    <a:pt x="93776" y="2933"/>
                  </a:lnTo>
                  <a:lnTo>
                    <a:pt x="93522" y="3797"/>
                  </a:lnTo>
                  <a:lnTo>
                    <a:pt x="91452" y="3975"/>
                  </a:lnTo>
                  <a:lnTo>
                    <a:pt x="91389" y="3797"/>
                  </a:lnTo>
                  <a:lnTo>
                    <a:pt x="91033" y="2933"/>
                  </a:lnTo>
                  <a:lnTo>
                    <a:pt x="90119" y="2933"/>
                  </a:lnTo>
                  <a:lnTo>
                    <a:pt x="88861" y="4838"/>
                  </a:lnTo>
                  <a:lnTo>
                    <a:pt x="91795" y="5003"/>
                  </a:lnTo>
                  <a:lnTo>
                    <a:pt x="97675" y="4318"/>
                  </a:lnTo>
                  <a:close/>
                </a:path>
                <a:path w="218440" h="311150">
                  <a:moveTo>
                    <a:pt x="98374" y="175310"/>
                  </a:moveTo>
                  <a:lnTo>
                    <a:pt x="98107" y="174790"/>
                  </a:lnTo>
                  <a:lnTo>
                    <a:pt x="96126" y="175653"/>
                  </a:lnTo>
                  <a:lnTo>
                    <a:pt x="95770" y="177038"/>
                  </a:lnTo>
                  <a:lnTo>
                    <a:pt x="98018" y="176174"/>
                  </a:lnTo>
                  <a:lnTo>
                    <a:pt x="98374" y="175310"/>
                  </a:lnTo>
                  <a:close/>
                </a:path>
                <a:path w="218440" h="311150">
                  <a:moveTo>
                    <a:pt x="98717" y="145923"/>
                  </a:moveTo>
                  <a:lnTo>
                    <a:pt x="97269" y="146532"/>
                  </a:lnTo>
                  <a:lnTo>
                    <a:pt x="97853" y="147129"/>
                  </a:lnTo>
                  <a:lnTo>
                    <a:pt x="98666" y="146304"/>
                  </a:lnTo>
                  <a:lnTo>
                    <a:pt x="98717" y="145923"/>
                  </a:lnTo>
                  <a:close/>
                </a:path>
                <a:path w="218440" h="311150">
                  <a:moveTo>
                    <a:pt x="98894" y="174447"/>
                  </a:moveTo>
                  <a:lnTo>
                    <a:pt x="97967" y="173164"/>
                  </a:lnTo>
                  <a:lnTo>
                    <a:pt x="97675" y="173926"/>
                  </a:lnTo>
                  <a:lnTo>
                    <a:pt x="97764" y="174104"/>
                  </a:lnTo>
                  <a:lnTo>
                    <a:pt x="98107" y="174790"/>
                  </a:lnTo>
                  <a:lnTo>
                    <a:pt x="98894" y="174447"/>
                  </a:lnTo>
                  <a:close/>
                </a:path>
                <a:path w="218440" h="311150">
                  <a:moveTo>
                    <a:pt x="98894" y="45986"/>
                  </a:moveTo>
                  <a:lnTo>
                    <a:pt x="98552" y="45669"/>
                  </a:lnTo>
                  <a:lnTo>
                    <a:pt x="98374" y="45986"/>
                  </a:lnTo>
                  <a:lnTo>
                    <a:pt x="98894" y="45986"/>
                  </a:lnTo>
                  <a:close/>
                </a:path>
                <a:path w="218440" h="311150">
                  <a:moveTo>
                    <a:pt x="99237" y="139344"/>
                  </a:moveTo>
                  <a:lnTo>
                    <a:pt x="98018" y="138315"/>
                  </a:lnTo>
                  <a:lnTo>
                    <a:pt x="95084" y="139865"/>
                  </a:lnTo>
                  <a:lnTo>
                    <a:pt x="94399" y="138315"/>
                  </a:lnTo>
                  <a:lnTo>
                    <a:pt x="94221" y="138480"/>
                  </a:lnTo>
                  <a:lnTo>
                    <a:pt x="93700" y="138480"/>
                  </a:lnTo>
                  <a:lnTo>
                    <a:pt x="94564" y="139179"/>
                  </a:lnTo>
                  <a:lnTo>
                    <a:pt x="94564" y="140195"/>
                  </a:lnTo>
                  <a:lnTo>
                    <a:pt x="96380" y="139865"/>
                  </a:lnTo>
                  <a:lnTo>
                    <a:pt x="99237" y="139344"/>
                  </a:lnTo>
                  <a:close/>
                </a:path>
                <a:path w="218440" h="311150">
                  <a:moveTo>
                    <a:pt x="100266" y="173164"/>
                  </a:moveTo>
                  <a:lnTo>
                    <a:pt x="98945" y="173164"/>
                  </a:lnTo>
                  <a:lnTo>
                    <a:pt x="100101" y="174104"/>
                  </a:lnTo>
                  <a:lnTo>
                    <a:pt x="100126" y="173926"/>
                  </a:lnTo>
                  <a:lnTo>
                    <a:pt x="100266" y="173164"/>
                  </a:lnTo>
                  <a:close/>
                </a:path>
                <a:path w="218440" h="311150">
                  <a:moveTo>
                    <a:pt x="100609" y="146532"/>
                  </a:moveTo>
                  <a:lnTo>
                    <a:pt x="100152" y="146088"/>
                  </a:lnTo>
                  <a:lnTo>
                    <a:pt x="99517" y="145465"/>
                  </a:lnTo>
                  <a:lnTo>
                    <a:pt x="98666" y="146304"/>
                  </a:lnTo>
                  <a:lnTo>
                    <a:pt x="98564" y="147129"/>
                  </a:lnTo>
                  <a:lnTo>
                    <a:pt x="98450" y="148158"/>
                  </a:lnTo>
                  <a:lnTo>
                    <a:pt x="98399" y="149542"/>
                  </a:lnTo>
                  <a:lnTo>
                    <a:pt x="98501" y="149199"/>
                  </a:lnTo>
                  <a:lnTo>
                    <a:pt x="98602" y="148856"/>
                  </a:lnTo>
                  <a:lnTo>
                    <a:pt x="99402" y="146088"/>
                  </a:lnTo>
                  <a:lnTo>
                    <a:pt x="100609" y="146532"/>
                  </a:lnTo>
                  <a:close/>
                </a:path>
                <a:path w="218440" h="311150">
                  <a:moveTo>
                    <a:pt x="100787" y="144183"/>
                  </a:moveTo>
                  <a:lnTo>
                    <a:pt x="98196" y="144183"/>
                  </a:lnTo>
                  <a:lnTo>
                    <a:pt x="99517" y="145465"/>
                  </a:lnTo>
                  <a:lnTo>
                    <a:pt x="100787" y="144183"/>
                  </a:lnTo>
                  <a:close/>
                </a:path>
                <a:path w="218440" h="311150">
                  <a:moveTo>
                    <a:pt x="102171" y="144183"/>
                  </a:moveTo>
                  <a:lnTo>
                    <a:pt x="102120" y="143738"/>
                  </a:lnTo>
                  <a:lnTo>
                    <a:pt x="102006" y="142976"/>
                  </a:lnTo>
                  <a:lnTo>
                    <a:pt x="100787" y="144183"/>
                  </a:lnTo>
                  <a:lnTo>
                    <a:pt x="102171" y="144183"/>
                  </a:lnTo>
                  <a:close/>
                </a:path>
                <a:path w="218440" h="311150">
                  <a:moveTo>
                    <a:pt x="102514" y="113931"/>
                  </a:moveTo>
                  <a:lnTo>
                    <a:pt x="100622" y="112369"/>
                  </a:lnTo>
                  <a:lnTo>
                    <a:pt x="99402" y="110299"/>
                  </a:lnTo>
                  <a:lnTo>
                    <a:pt x="97675" y="110998"/>
                  </a:lnTo>
                  <a:lnTo>
                    <a:pt x="95948" y="112369"/>
                  </a:lnTo>
                  <a:lnTo>
                    <a:pt x="98374" y="112890"/>
                  </a:lnTo>
                  <a:lnTo>
                    <a:pt x="98894" y="113588"/>
                  </a:lnTo>
                  <a:lnTo>
                    <a:pt x="98717" y="114274"/>
                  </a:lnTo>
                  <a:lnTo>
                    <a:pt x="99060" y="114973"/>
                  </a:lnTo>
                  <a:lnTo>
                    <a:pt x="102514" y="113931"/>
                  </a:lnTo>
                  <a:close/>
                </a:path>
                <a:path w="218440" h="311150">
                  <a:moveTo>
                    <a:pt x="102870" y="20053"/>
                  </a:moveTo>
                  <a:lnTo>
                    <a:pt x="99237" y="20396"/>
                  </a:lnTo>
                  <a:lnTo>
                    <a:pt x="97155" y="21437"/>
                  </a:lnTo>
                  <a:lnTo>
                    <a:pt x="98894" y="21780"/>
                  </a:lnTo>
                  <a:lnTo>
                    <a:pt x="101828" y="22123"/>
                  </a:lnTo>
                  <a:lnTo>
                    <a:pt x="102349" y="22987"/>
                  </a:lnTo>
                  <a:lnTo>
                    <a:pt x="102870" y="20053"/>
                  </a:lnTo>
                  <a:close/>
                </a:path>
                <a:path w="218440" h="311150">
                  <a:moveTo>
                    <a:pt x="103035" y="165798"/>
                  </a:moveTo>
                  <a:lnTo>
                    <a:pt x="102222" y="164884"/>
                  </a:lnTo>
                  <a:lnTo>
                    <a:pt x="97853" y="167360"/>
                  </a:lnTo>
                  <a:lnTo>
                    <a:pt x="96469" y="170472"/>
                  </a:lnTo>
                  <a:lnTo>
                    <a:pt x="97510" y="172542"/>
                  </a:lnTo>
                  <a:lnTo>
                    <a:pt x="98196" y="172542"/>
                  </a:lnTo>
                  <a:lnTo>
                    <a:pt x="100368" y="172542"/>
                  </a:lnTo>
                  <a:lnTo>
                    <a:pt x="100622" y="171157"/>
                  </a:lnTo>
                  <a:lnTo>
                    <a:pt x="100698" y="170472"/>
                  </a:lnTo>
                  <a:lnTo>
                    <a:pt x="100965" y="168046"/>
                  </a:lnTo>
                  <a:lnTo>
                    <a:pt x="103035" y="165798"/>
                  </a:lnTo>
                  <a:close/>
                </a:path>
                <a:path w="218440" h="311150">
                  <a:moveTo>
                    <a:pt x="104013" y="147815"/>
                  </a:moveTo>
                  <a:lnTo>
                    <a:pt x="100609" y="146532"/>
                  </a:lnTo>
                  <a:lnTo>
                    <a:pt x="103555" y="149377"/>
                  </a:lnTo>
                  <a:lnTo>
                    <a:pt x="103619" y="149199"/>
                  </a:lnTo>
                  <a:lnTo>
                    <a:pt x="103936" y="148336"/>
                  </a:lnTo>
                  <a:lnTo>
                    <a:pt x="104013" y="147815"/>
                  </a:lnTo>
                  <a:close/>
                </a:path>
                <a:path w="218440" h="311150">
                  <a:moveTo>
                    <a:pt x="104597" y="163550"/>
                  </a:moveTo>
                  <a:lnTo>
                    <a:pt x="100698" y="163169"/>
                  </a:lnTo>
                  <a:lnTo>
                    <a:pt x="102222" y="164884"/>
                  </a:lnTo>
                  <a:lnTo>
                    <a:pt x="104597" y="163550"/>
                  </a:lnTo>
                  <a:close/>
                </a:path>
                <a:path w="218440" h="311150">
                  <a:moveTo>
                    <a:pt x="104940" y="88861"/>
                  </a:moveTo>
                  <a:lnTo>
                    <a:pt x="104254" y="88341"/>
                  </a:lnTo>
                  <a:lnTo>
                    <a:pt x="102349" y="88341"/>
                  </a:lnTo>
                  <a:lnTo>
                    <a:pt x="101650" y="88861"/>
                  </a:lnTo>
                  <a:lnTo>
                    <a:pt x="101307" y="89382"/>
                  </a:lnTo>
                  <a:lnTo>
                    <a:pt x="100965" y="90068"/>
                  </a:lnTo>
                  <a:lnTo>
                    <a:pt x="101130" y="89903"/>
                  </a:lnTo>
                  <a:lnTo>
                    <a:pt x="101307" y="89547"/>
                  </a:lnTo>
                  <a:lnTo>
                    <a:pt x="104940" y="88861"/>
                  </a:lnTo>
                  <a:close/>
                </a:path>
                <a:path w="218440" h="311150">
                  <a:moveTo>
                    <a:pt x="105460" y="40106"/>
                  </a:moveTo>
                  <a:lnTo>
                    <a:pt x="103212" y="40284"/>
                  </a:lnTo>
                  <a:lnTo>
                    <a:pt x="100787" y="40106"/>
                  </a:lnTo>
                  <a:lnTo>
                    <a:pt x="99923" y="38201"/>
                  </a:lnTo>
                  <a:lnTo>
                    <a:pt x="99237" y="38544"/>
                  </a:lnTo>
                  <a:lnTo>
                    <a:pt x="98374" y="38900"/>
                  </a:lnTo>
                  <a:lnTo>
                    <a:pt x="97510" y="38900"/>
                  </a:lnTo>
                  <a:lnTo>
                    <a:pt x="99237" y="41313"/>
                  </a:lnTo>
                  <a:lnTo>
                    <a:pt x="99923" y="43218"/>
                  </a:lnTo>
                  <a:lnTo>
                    <a:pt x="98577" y="45631"/>
                  </a:lnTo>
                  <a:lnTo>
                    <a:pt x="99758" y="44945"/>
                  </a:lnTo>
                  <a:lnTo>
                    <a:pt x="100622" y="44259"/>
                  </a:lnTo>
                  <a:lnTo>
                    <a:pt x="101130" y="43916"/>
                  </a:lnTo>
                  <a:lnTo>
                    <a:pt x="100965" y="41668"/>
                  </a:lnTo>
                  <a:lnTo>
                    <a:pt x="103898" y="41490"/>
                  </a:lnTo>
                  <a:lnTo>
                    <a:pt x="105460" y="40106"/>
                  </a:lnTo>
                  <a:close/>
                </a:path>
                <a:path w="218440" h="311150">
                  <a:moveTo>
                    <a:pt x="106324" y="125514"/>
                  </a:moveTo>
                  <a:lnTo>
                    <a:pt x="104419" y="124828"/>
                  </a:lnTo>
                  <a:lnTo>
                    <a:pt x="102171" y="123444"/>
                  </a:lnTo>
                  <a:lnTo>
                    <a:pt x="100444" y="122224"/>
                  </a:lnTo>
                  <a:lnTo>
                    <a:pt x="98539" y="126034"/>
                  </a:lnTo>
                  <a:lnTo>
                    <a:pt x="94221" y="123926"/>
                  </a:lnTo>
                  <a:lnTo>
                    <a:pt x="90766" y="122224"/>
                  </a:lnTo>
                  <a:lnTo>
                    <a:pt x="94564" y="118770"/>
                  </a:lnTo>
                  <a:lnTo>
                    <a:pt x="92659" y="117906"/>
                  </a:lnTo>
                  <a:lnTo>
                    <a:pt x="92227" y="117043"/>
                  </a:lnTo>
                  <a:lnTo>
                    <a:pt x="92151" y="116865"/>
                  </a:lnTo>
                  <a:lnTo>
                    <a:pt x="91973" y="116522"/>
                  </a:lnTo>
                  <a:lnTo>
                    <a:pt x="93357" y="114452"/>
                  </a:lnTo>
                  <a:lnTo>
                    <a:pt x="94043" y="112369"/>
                  </a:lnTo>
                  <a:lnTo>
                    <a:pt x="94145" y="111975"/>
                  </a:lnTo>
                  <a:lnTo>
                    <a:pt x="88861" y="116179"/>
                  </a:lnTo>
                  <a:lnTo>
                    <a:pt x="86956" y="117043"/>
                  </a:lnTo>
                  <a:lnTo>
                    <a:pt x="86906" y="116865"/>
                  </a:lnTo>
                  <a:lnTo>
                    <a:pt x="86817" y="116522"/>
                  </a:lnTo>
                  <a:lnTo>
                    <a:pt x="86715" y="116179"/>
                  </a:lnTo>
                  <a:lnTo>
                    <a:pt x="86614" y="115836"/>
                  </a:lnTo>
                  <a:lnTo>
                    <a:pt x="85750" y="112725"/>
                  </a:lnTo>
                  <a:lnTo>
                    <a:pt x="82461" y="114973"/>
                  </a:lnTo>
                  <a:lnTo>
                    <a:pt x="81597" y="115836"/>
                  </a:lnTo>
                  <a:lnTo>
                    <a:pt x="81495" y="116522"/>
                  </a:lnTo>
                  <a:lnTo>
                    <a:pt x="81432" y="117043"/>
                  </a:lnTo>
                  <a:lnTo>
                    <a:pt x="79870" y="116865"/>
                  </a:lnTo>
                  <a:lnTo>
                    <a:pt x="79743" y="117906"/>
                  </a:lnTo>
                  <a:lnTo>
                    <a:pt x="79641" y="118770"/>
                  </a:lnTo>
                  <a:lnTo>
                    <a:pt x="79527" y="119811"/>
                  </a:lnTo>
                  <a:lnTo>
                    <a:pt x="76581" y="123266"/>
                  </a:lnTo>
                  <a:lnTo>
                    <a:pt x="76504" y="123444"/>
                  </a:lnTo>
                  <a:lnTo>
                    <a:pt x="75196" y="126034"/>
                  </a:lnTo>
                  <a:lnTo>
                    <a:pt x="78486" y="127241"/>
                  </a:lnTo>
                  <a:lnTo>
                    <a:pt x="81597" y="125171"/>
                  </a:lnTo>
                  <a:lnTo>
                    <a:pt x="85051" y="126212"/>
                  </a:lnTo>
                  <a:lnTo>
                    <a:pt x="87007" y="125171"/>
                  </a:lnTo>
                  <a:lnTo>
                    <a:pt x="89344" y="123926"/>
                  </a:lnTo>
                  <a:lnTo>
                    <a:pt x="93027" y="124548"/>
                  </a:lnTo>
                  <a:lnTo>
                    <a:pt x="93154" y="124828"/>
                  </a:lnTo>
                  <a:lnTo>
                    <a:pt x="94030" y="126809"/>
                  </a:lnTo>
                  <a:lnTo>
                    <a:pt x="90246" y="129489"/>
                  </a:lnTo>
                  <a:lnTo>
                    <a:pt x="93624" y="130568"/>
                  </a:lnTo>
                  <a:lnTo>
                    <a:pt x="96075" y="128435"/>
                  </a:lnTo>
                  <a:lnTo>
                    <a:pt x="101409" y="127342"/>
                  </a:lnTo>
                  <a:lnTo>
                    <a:pt x="102184" y="129489"/>
                  </a:lnTo>
                  <a:lnTo>
                    <a:pt x="102349" y="130009"/>
                  </a:lnTo>
                  <a:lnTo>
                    <a:pt x="104787" y="127241"/>
                  </a:lnTo>
                  <a:lnTo>
                    <a:pt x="105867" y="126034"/>
                  </a:lnTo>
                  <a:lnTo>
                    <a:pt x="106324" y="125514"/>
                  </a:lnTo>
                  <a:close/>
                </a:path>
                <a:path w="218440" h="311150">
                  <a:moveTo>
                    <a:pt x="107226" y="150990"/>
                  </a:moveTo>
                  <a:lnTo>
                    <a:pt x="106667" y="151625"/>
                  </a:lnTo>
                  <a:lnTo>
                    <a:pt x="106870" y="151815"/>
                  </a:lnTo>
                  <a:lnTo>
                    <a:pt x="106959" y="151625"/>
                  </a:lnTo>
                  <a:lnTo>
                    <a:pt x="107226" y="150990"/>
                  </a:lnTo>
                  <a:close/>
                </a:path>
                <a:path w="218440" h="311150">
                  <a:moveTo>
                    <a:pt x="107708" y="139865"/>
                  </a:moveTo>
                  <a:lnTo>
                    <a:pt x="106730" y="139001"/>
                  </a:lnTo>
                  <a:lnTo>
                    <a:pt x="104762" y="137274"/>
                  </a:lnTo>
                  <a:lnTo>
                    <a:pt x="104660" y="137096"/>
                  </a:lnTo>
                  <a:lnTo>
                    <a:pt x="103035" y="138137"/>
                  </a:lnTo>
                  <a:lnTo>
                    <a:pt x="100787" y="139001"/>
                  </a:lnTo>
                  <a:lnTo>
                    <a:pt x="101828" y="139344"/>
                  </a:lnTo>
                  <a:lnTo>
                    <a:pt x="103555" y="140385"/>
                  </a:lnTo>
                  <a:lnTo>
                    <a:pt x="101650" y="141592"/>
                  </a:lnTo>
                  <a:lnTo>
                    <a:pt x="102006" y="141935"/>
                  </a:lnTo>
                  <a:lnTo>
                    <a:pt x="102171" y="142290"/>
                  </a:lnTo>
                  <a:lnTo>
                    <a:pt x="102171" y="142633"/>
                  </a:lnTo>
                  <a:lnTo>
                    <a:pt x="103212" y="140906"/>
                  </a:lnTo>
                  <a:lnTo>
                    <a:pt x="105625" y="139001"/>
                  </a:lnTo>
                  <a:lnTo>
                    <a:pt x="107708" y="139865"/>
                  </a:lnTo>
                  <a:close/>
                </a:path>
                <a:path w="218440" h="311150">
                  <a:moveTo>
                    <a:pt x="109461" y="5448"/>
                  </a:moveTo>
                  <a:lnTo>
                    <a:pt x="107708" y="3975"/>
                  </a:lnTo>
                  <a:lnTo>
                    <a:pt x="107188" y="4838"/>
                  </a:lnTo>
                  <a:lnTo>
                    <a:pt x="106502" y="5702"/>
                  </a:lnTo>
                  <a:lnTo>
                    <a:pt x="105283" y="6388"/>
                  </a:lnTo>
                  <a:lnTo>
                    <a:pt x="104457" y="7086"/>
                  </a:lnTo>
                  <a:lnTo>
                    <a:pt x="102514" y="7086"/>
                  </a:lnTo>
                  <a:lnTo>
                    <a:pt x="103212" y="8813"/>
                  </a:lnTo>
                  <a:lnTo>
                    <a:pt x="103378" y="9855"/>
                  </a:lnTo>
                  <a:lnTo>
                    <a:pt x="103733" y="10198"/>
                  </a:lnTo>
                  <a:lnTo>
                    <a:pt x="104076" y="10198"/>
                  </a:lnTo>
                  <a:lnTo>
                    <a:pt x="104254" y="10198"/>
                  </a:lnTo>
                  <a:lnTo>
                    <a:pt x="103733" y="10541"/>
                  </a:lnTo>
                  <a:lnTo>
                    <a:pt x="103809" y="10718"/>
                  </a:lnTo>
                  <a:lnTo>
                    <a:pt x="103898" y="10883"/>
                  </a:lnTo>
                  <a:lnTo>
                    <a:pt x="105117" y="10883"/>
                  </a:lnTo>
                  <a:lnTo>
                    <a:pt x="104940" y="10718"/>
                  </a:lnTo>
                  <a:lnTo>
                    <a:pt x="104952" y="10541"/>
                  </a:lnTo>
                  <a:lnTo>
                    <a:pt x="104990" y="9855"/>
                  </a:lnTo>
                  <a:lnTo>
                    <a:pt x="105117" y="7607"/>
                  </a:lnTo>
                  <a:lnTo>
                    <a:pt x="109029" y="5702"/>
                  </a:lnTo>
                  <a:lnTo>
                    <a:pt x="109461" y="5448"/>
                  </a:lnTo>
                  <a:close/>
                </a:path>
                <a:path w="218440" h="311150">
                  <a:moveTo>
                    <a:pt x="109778" y="133819"/>
                  </a:moveTo>
                  <a:lnTo>
                    <a:pt x="106121" y="133413"/>
                  </a:lnTo>
                  <a:lnTo>
                    <a:pt x="101828" y="134683"/>
                  </a:lnTo>
                  <a:lnTo>
                    <a:pt x="104178" y="136753"/>
                  </a:lnTo>
                  <a:lnTo>
                    <a:pt x="104660" y="137096"/>
                  </a:lnTo>
                  <a:lnTo>
                    <a:pt x="109778" y="133819"/>
                  </a:lnTo>
                  <a:close/>
                </a:path>
                <a:path w="218440" h="311150">
                  <a:moveTo>
                    <a:pt x="110642" y="149377"/>
                  </a:moveTo>
                  <a:lnTo>
                    <a:pt x="110299" y="149199"/>
                  </a:lnTo>
                  <a:lnTo>
                    <a:pt x="110477" y="148856"/>
                  </a:lnTo>
                  <a:lnTo>
                    <a:pt x="106845" y="149720"/>
                  </a:lnTo>
                  <a:lnTo>
                    <a:pt x="106870" y="149542"/>
                  </a:lnTo>
                  <a:lnTo>
                    <a:pt x="106997" y="148856"/>
                  </a:lnTo>
                  <a:lnTo>
                    <a:pt x="107086" y="148336"/>
                  </a:lnTo>
                  <a:lnTo>
                    <a:pt x="107175" y="147815"/>
                  </a:lnTo>
                  <a:lnTo>
                    <a:pt x="107302" y="147129"/>
                  </a:lnTo>
                  <a:lnTo>
                    <a:pt x="107365" y="146786"/>
                  </a:lnTo>
                  <a:lnTo>
                    <a:pt x="104762" y="146088"/>
                  </a:lnTo>
                  <a:lnTo>
                    <a:pt x="104686" y="146304"/>
                  </a:lnTo>
                  <a:lnTo>
                    <a:pt x="104609" y="146532"/>
                  </a:lnTo>
                  <a:lnTo>
                    <a:pt x="104508" y="146786"/>
                  </a:lnTo>
                  <a:lnTo>
                    <a:pt x="104444" y="146951"/>
                  </a:lnTo>
                  <a:lnTo>
                    <a:pt x="104381" y="147129"/>
                  </a:lnTo>
                  <a:lnTo>
                    <a:pt x="104127" y="147815"/>
                  </a:lnTo>
                  <a:lnTo>
                    <a:pt x="104940" y="148158"/>
                  </a:lnTo>
                  <a:lnTo>
                    <a:pt x="104876" y="148336"/>
                  </a:lnTo>
                  <a:lnTo>
                    <a:pt x="103555" y="151968"/>
                  </a:lnTo>
                  <a:lnTo>
                    <a:pt x="107708" y="149898"/>
                  </a:lnTo>
                  <a:lnTo>
                    <a:pt x="107632" y="150063"/>
                  </a:lnTo>
                  <a:lnTo>
                    <a:pt x="107556" y="150241"/>
                  </a:lnTo>
                  <a:lnTo>
                    <a:pt x="107442" y="150761"/>
                  </a:lnTo>
                  <a:lnTo>
                    <a:pt x="108051" y="150063"/>
                  </a:lnTo>
                  <a:lnTo>
                    <a:pt x="108915" y="149898"/>
                  </a:lnTo>
                  <a:lnTo>
                    <a:pt x="109778" y="149720"/>
                  </a:lnTo>
                  <a:lnTo>
                    <a:pt x="110642" y="149542"/>
                  </a:lnTo>
                  <a:lnTo>
                    <a:pt x="110642" y="149377"/>
                  </a:lnTo>
                  <a:close/>
                </a:path>
                <a:path w="218440" h="311150">
                  <a:moveTo>
                    <a:pt x="110820" y="43040"/>
                  </a:moveTo>
                  <a:lnTo>
                    <a:pt x="108394" y="41148"/>
                  </a:lnTo>
                  <a:lnTo>
                    <a:pt x="107188" y="42176"/>
                  </a:lnTo>
                  <a:lnTo>
                    <a:pt x="105460" y="43040"/>
                  </a:lnTo>
                  <a:lnTo>
                    <a:pt x="107530" y="44780"/>
                  </a:lnTo>
                  <a:lnTo>
                    <a:pt x="107188" y="45123"/>
                  </a:lnTo>
                  <a:lnTo>
                    <a:pt x="107365" y="45466"/>
                  </a:lnTo>
                  <a:lnTo>
                    <a:pt x="107188" y="45808"/>
                  </a:lnTo>
                  <a:lnTo>
                    <a:pt x="110121" y="43218"/>
                  </a:lnTo>
                  <a:lnTo>
                    <a:pt x="110820" y="43040"/>
                  </a:lnTo>
                  <a:close/>
                </a:path>
                <a:path w="218440" h="311150">
                  <a:moveTo>
                    <a:pt x="111239" y="131914"/>
                  </a:moveTo>
                  <a:lnTo>
                    <a:pt x="102374" y="130009"/>
                  </a:lnTo>
                  <a:lnTo>
                    <a:pt x="102565" y="130568"/>
                  </a:lnTo>
                  <a:lnTo>
                    <a:pt x="102514" y="132257"/>
                  </a:lnTo>
                  <a:lnTo>
                    <a:pt x="101307" y="132600"/>
                  </a:lnTo>
                  <a:lnTo>
                    <a:pt x="103378" y="133121"/>
                  </a:lnTo>
                  <a:lnTo>
                    <a:pt x="106121" y="133413"/>
                  </a:lnTo>
                  <a:lnTo>
                    <a:pt x="111239" y="131914"/>
                  </a:lnTo>
                  <a:close/>
                </a:path>
                <a:path w="218440" h="311150">
                  <a:moveTo>
                    <a:pt x="111823" y="7086"/>
                  </a:moveTo>
                  <a:lnTo>
                    <a:pt x="111747" y="6908"/>
                  </a:lnTo>
                  <a:lnTo>
                    <a:pt x="110820" y="4838"/>
                  </a:lnTo>
                  <a:lnTo>
                    <a:pt x="109562" y="5448"/>
                  </a:lnTo>
                  <a:lnTo>
                    <a:pt x="109816" y="5702"/>
                  </a:lnTo>
                  <a:lnTo>
                    <a:pt x="111823" y="7086"/>
                  </a:lnTo>
                  <a:close/>
                </a:path>
                <a:path w="218440" h="311150">
                  <a:moveTo>
                    <a:pt x="112026" y="157848"/>
                  </a:moveTo>
                  <a:lnTo>
                    <a:pt x="111607" y="157327"/>
                  </a:lnTo>
                  <a:lnTo>
                    <a:pt x="108572" y="153530"/>
                  </a:lnTo>
                  <a:lnTo>
                    <a:pt x="106870" y="151815"/>
                  </a:lnTo>
                  <a:lnTo>
                    <a:pt x="106807" y="151968"/>
                  </a:lnTo>
                  <a:lnTo>
                    <a:pt x="105981" y="153873"/>
                  </a:lnTo>
                  <a:lnTo>
                    <a:pt x="103378" y="154038"/>
                  </a:lnTo>
                  <a:lnTo>
                    <a:pt x="104254" y="157327"/>
                  </a:lnTo>
                  <a:lnTo>
                    <a:pt x="100622" y="157149"/>
                  </a:lnTo>
                  <a:lnTo>
                    <a:pt x="99060" y="155079"/>
                  </a:lnTo>
                  <a:lnTo>
                    <a:pt x="99402" y="156641"/>
                  </a:lnTo>
                  <a:lnTo>
                    <a:pt x="97510" y="156806"/>
                  </a:lnTo>
                  <a:lnTo>
                    <a:pt x="96469" y="157149"/>
                  </a:lnTo>
                  <a:lnTo>
                    <a:pt x="96431" y="157327"/>
                  </a:lnTo>
                  <a:lnTo>
                    <a:pt x="96291" y="157848"/>
                  </a:lnTo>
                  <a:lnTo>
                    <a:pt x="95605" y="159232"/>
                  </a:lnTo>
                  <a:lnTo>
                    <a:pt x="98018" y="158534"/>
                  </a:lnTo>
                  <a:lnTo>
                    <a:pt x="97904" y="159232"/>
                  </a:lnTo>
                  <a:lnTo>
                    <a:pt x="97332" y="162344"/>
                  </a:lnTo>
                  <a:lnTo>
                    <a:pt x="95770" y="162687"/>
                  </a:lnTo>
                  <a:lnTo>
                    <a:pt x="100698" y="163169"/>
                  </a:lnTo>
                  <a:lnTo>
                    <a:pt x="98894" y="161124"/>
                  </a:lnTo>
                  <a:lnTo>
                    <a:pt x="109258" y="158534"/>
                  </a:lnTo>
                  <a:lnTo>
                    <a:pt x="112026" y="157848"/>
                  </a:lnTo>
                  <a:close/>
                </a:path>
                <a:path w="218440" h="311150">
                  <a:moveTo>
                    <a:pt x="112026" y="132080"/>
                  </a:moveTo>
                  <a:lnTo>
                    <a:pt x="111950" y="131711"/>
                  </a:lnTo>
                  <a:lnTo>
                    <a:pt x="111239" y="131914"/>
                  </a:lnTo>
                  <a:lnTo>
                    <a:pt x="112026" y="132080"/>
                  </a:lnTo>
                  <a:close/>
                </a:path>
                <a:path w="218440" h="311150">
                  <a:moveTo>
                    <a:pt x="112369" y="140550"/>
                  </a:moveTo>
                  <a:lnTo>
                    <a:pt x="111683" y="140550"/>
                  </a:lnTo>
                  <a:lnTo>
                    <a:pt x="110985" y="140728"/>
                  </a:lnTo>
                  <a:lnTo>
                    <a:pt x="110477" y="140550"/>
                  </a:lnTo>
                  <a:lnTo>
                    <a:pt x="110985" y="141071"/>
                  </a:lnTo>
                  <a:lnTo>
                    <a:pt x="111683" y="141249"/>
                  </a:lnTo>
                  <a:lnTo>
                    <a:pt x="111506" y="141935"/>
                  </a:lnTo>
                  <a:lnTo>
                    <a:pt x="111861" y="141935"/>
                  </a:lnTo>
                  <a:lnTo>
                    <a:pt x="112204" y="141770"/>
                  </a:lnTo>
                  <a:lnTo>
                    <a:pt x="112204" y="141249"/>
                  </a:lnTo>
                  <a:lnTo>
                    <a:pt x="112369" y="140906"/>
                  </a:lnTo>
                  <a:lnTo>
                    <a:pt x="112369" y="140550"/>
                  </a:lnTo>
                  <a:close/>
                </a:path>
                <a:path w="218440" h="311150">
                  <a:moveTo>
                    <a:pt x="113233" y="8128"/>
                  </a:moveTo>
                  <a:lnTo>
                    <a:pt x="111823" y="7086"/>
                  </a:lnTo>
                  <a:lnTo>
                    <a:pt x="112369" y="8293"/>
                  </a:lnTo>
                  <a:lnTo>
                    <a:pt x="112547" y="8293"/>
                  </a:lnTo>
                  <a:lnTo>
                    <a:pt x="112725" y="8128"/>
                  </a:lnTo>
                  <a:lnTo>
                    <a:pt x="113233" y="8128"/>
                  </a:lnTo>
                  <a:close/>
                </a:path>
                <a:path w="218440" h="311150">
                  <a:moveTo>
                    <a:pt x="117652" y="129857"/>
                  </a:moveTo>
                  <a:lnTo>
                    <a:pt x="114744" y="130594"/>
                  </a:lnTo>
                  <a:lnTo>
                    <a:pt x="114655" y="130009"/>
                  </a:lnTo>
                  <a:lnTo>
                    <a:pt x="114566" y="129489"/>
                  </a:lnTo>
                  <a:lnTo>
                    <a:pt x="113982" y="125857"/>
                  </a:lnTo>
                  <a:lnTo>
                    <a:pt x="113931" y="125514"/>
                  </a:lnTo>
                  <a:lnTo>
                    <a:pt x="112369" y="125691"/>
                  </a:lnTo>
                  <a:lnTo>
                    <a:pt x="112318" y="125171"/>
                  </a:lnTo>
                  <a:lnTo>
                    <a:pt x="112204" y="124129"/>
                  </a:lnTo>
                  <a:lnTo>
                    <a:pt x="111340" y="123266"/>
                  </a:lnTo>
                  <a:lnTo>
                    <a:pt x="111277" y="123444"/>
                  </a:lnTo>
                  <a:lnTo>
                    <a:pt x="110858" y="124548"/>
                  </a:lnTo>
                  <a:lnTo>
                    <a:pt x="110642" y="124828"/>
                  </a:lnTo>
                  <a:lnTo>
                    <a:pt x="109778" y="125691"/>
                  </a:lnTo>
                  <a:lnTo>
                    <a:pt x="110121" y="125691"/>
                  </a:lnTo>
                  <a:lnTo>
                    <a:pt x="110477" y="126034"/>
                  </a:lnTo>
                  <a:lnTo>
                    <a:pt x="110820" y="125857"/>
                  </a:lnTo>
                  <a:lnTo>
                    <a:pt x="110883" y="126212"/>
                  </a:lnTo>
                  <a:lnTo>
                    <a:pt x="110998" y="126809"/>
                  </a:lnTo>
                  <a:lnTo>
                    <a:pt x="111086" y="127241"/>
                  </a:lnTo>
                  <a:lnTo>
                    <a:pt x="111950" y="131711"/>
                  </a:lnTo>
                  <a:lnTo>
                    <a:pt x="114185" y="131051"/>
                  </a:lnTo>
                  <a:lnTo>
                    <a:pt x="116865" y="131051"/>
                  </a:lnTo>
                  <a:lnTo>
                    <a:pt x="117221" y="130530"/>
                  </a:lnTo>
                  <a:lnTo>
                    <a:pt x="117221" y="130187"/>
                  </a:lnTo>
                  <a:lnTo>
                    <a:pt x="117652" y="129857"/>
                  </a:lnTo>
                  <a:close/>
                </a:path>
                <a:path w="218440" h="311150">
                  <a:moveTo>
                    <a:pt x="117906" y="11747"/>
                  </a:moveTo>
                  <a:lnTo>
                    <a:pt x="113233" y="10718"/>
                  </a:lnTo>
                  <a:lnTo>
                    <a:pt x="113068" y="11925"/>
                  </a:lnTo>
                  <a:lnTo>
                    <a:pt x="110121" y="13309"/>
                  </a:lnTo>
                  <a:lnTo>
                    <a:pt x="109093" y="14859"/>
                  </a:lnTo>
                  <a:lnTo>
                    <a:pt x="109435" y="15557"/>
                  </a:lnTo>
                  <a:lnTo>
                    <a:pt x="108915" y="16421"/>
                  </a:lnTo>
                  <a:lnTo>
                    <a:pt x="108394" y="17106"/>
                  </a:lnTo>
                  <a:lnTo>
                    <a:pt x="108051" y="18491"/>
                  </a:lnTo>
                  <a:lnTo>
                    <a:pt x="110985" y="18669"/>
                  </a:lnTo>
                  <a:lnTo>
                    <a:pt x="110299" y="17106"/>
                  </a:lnTo>
                  <a:lnTo>
                    <a:pt x="110477" y="14516"/>
                  </a:lnTo>
                  <a:lnTo>
                    <a:pt x="117906" y="11747"/>
                  </a:lnTo>
                  <a:close/>
                </a:path>
                <a:path w="218440" h="311150">
                  <a:moveTo>
                    <a:pt x="118491" y="84124"/>
                  </a:moveTo>
                  <a:lnTo>
                    <a:pt x="117221" y="84023"/>
                  </a:lnTo>
                  <a:lnTo>
                    <a:pt x="117919" y="84696"/>
                  </a:lnTo>
                  <a:lnTo>
                    <a:pt x="118491" y="84124"/>
                  </a:lnTo>
                  <a:close/>
                </a:path>
                <a:path w="218440" h="311150">
                  <a:moveTo>
                    <a:pt x="118592" y="91287"/>
                  </a:moveTo>
                  <a:lnTo>
                    <a:pt x="118033" y="90589"/>
                  </a:lnTo>
                  <a:lnTo>
                    <a:pt x="113931" y="90589"/>
                  </a:lnTo>
                  <a:lnTo>
                    <a:pt x="110820" y="91795"/>
                  </a:lnTo>
                  <a:lnTo>
                    <a:pt x="112725" y="93014"/>
                  </a:lnTo>
                  <a:lnTo>
                    <a:pt x="106845" y="98374"/>
                  </a:lnTo>
                  <a:lnTo>
                    <a:pt x="112204" y="96469"/>
                  </a:lnTo>
                  <a:lnTo>
                    <a:pt x="112890" y="95948"/>
                  </a:lnTo>
                  <a:lnTo>
                    <a:pt x="113588" y="96126"/>
                  </a:lnTo>
                  <a:lnTo>
                    <a:pt x="114274" y="96126"/>
                  </a:lnTo>
                  <a:lnTo>
                    <a:pt x="114109" y="95948"/>
                  </a:lnTo>
                  <a:lnTo>
                    <a:pt x="112890" y="94742"/>
                  </a:lnTo>
                  <a:lnTo>
                    <a:pt x="114274" y="94399"/>
                  </a:lnTo>
                  <a:lnTo>
                    <a:pt x="115658" y="94742"/>
                  </a:lnTo>
                  <a:lnTo>
                    <a:pt x="116865" y="94564"/>
                  </a:lnTo>
                  <a:lnTo>
                    <a:pt x="116903" y="94399"/>
                  </a:lnTo>
                  <a:lnTo>
                    <a:pt x="117386" y="91973"/>
                  </a:lnTo>
                  <a:lnTo>
                    <a:pt x="118592" y="91287"/>
                  </a:lnTo>
                  <a:close/>
                </a:path>
                <a:path w="218440" h="311150">
                  <a:moveTo>
                    <a:pt x="118948" y="90589"/>
                  </a:moveTo>
                  <a:lnTo>
                    <a:pt x="117767" y="90271"/>
                  </a:lnTo>
                  <a:lnTo>
                    <a:pt x="118033" y="90589"/>
                  </a:lnTo>
                  <a:lnTo>
                    <a:pt x="118948" y="90589"/>
                  </a:lnTo>
                  <a:close/>
                </a:path>
                <a:path w="218440" h="311150">
                  <a:moveTo>
                    <a:pt x="119024" y="84023"/>
                  </a:moveTo>
                  <a:lnTo>
                    <a:pt x="118249" y="83502"/>
                  </a:lnTo>
                  <a:lnTo>
                    <a:pt x="118376" y="84023"/>
                  </a:lnTo>
                  <a:lnTo>
                    <a:pt x="118592" y="84023"/>
                  </a:lnTo>
                  <a:lnTo>
                    <a:pt x="119024" y="84023"/>
                  </a:lnTo>
                  <a:close/>
                </a:path>
                <a:path w="218440" h="311150">
                  <a:moveTo>
                    <a:pt x="119113" y="128587"/>
                  </a:moveTo>
                  <a:lnTo>
                    <a:pt x="118770" y="128803"/>
                  </a:lnTo>
                  <a:lnTo>
                    <a:pt x="118427" y="129324"/>
                  </a:lnTo>
                  <a:lnTo>
                    <a:pt x="117906" y="129667"/>
                  </a:lnTo>
                  <a:lnTo>
                    <a:pt x="118427" y="129667"/>
                  </a:lnTo>
                  <a:lnTo>
                    <a:pt x="119113" y="129489"/>
                  </a:lnTo>
                  <a:lnTo>
                    <a:pt x="119113" y="128587"/>
                  </a:lnTo>
                  <a:close/>
                </a:path>
                <a:path w="218440" h="311150">
                  <a:moveTo>
                    <a:pt x="120497" y="136575"/>
                  </a:moveTo>
                  <a:lnTo>
                    <a:pt x="120421" y="136067"/>
                  </a:lnTo>
                  <a:lnTo>
                    <a:pt x="120332" y="135369"/>
                  </a:lnTo>
                  <a:lnTo>
                    <a:pt x="120332" y="135191"/>
                  </a:lnTo>
                  <a:lnTo>
                    <a:pt x="119468" y="135369"/>
                  </a:lnTo>
                  <a:lnTo>
                    <a:pt x="119202" y="135191"/>
                  </a:lnTo>
                  <a:lnTo>
                    <a:pt x="119634" y="135191"/>
                  </a:lnTo>
                  <a:lnTo>
                    <a:pt x="118249" y="134848"/>
                  </a:lnTo>
                  <a:lnTo>
                    <a:pt x="118084" y="135191"/>
                  </a:lnTo>
                  <a:lnTo>
                    <a:pt x="117995" y="135547"/>
                  </a:lnTo>
                  <a:lnTo>
                    <a:pt x="117906" y="135712"/>
                  </a:lnTo>
                  <a:lnTo>
                    <a:pt x="120497" y="136575"/>
                  </a:lnTo>
                  <a:close/>
                </a:path>
                <a:path w="218440" h="311150">
                  <a:moveTo>
                    <a:pt x="120497" y="87134"/>
                  </a:moveTo>
                  <a:lnTo>
                    <a:pt x="120319" y="86956"/>
                  </a:lnTo>
                  <a:lnTo>
                    <a:pt x="119037" y="85750"/>
                  </a:lnTo>
                  <a:lnTo>
                    <a:pt x="117919" y="84696"/>
                  </a:lnTo>
                  <a:lnTo>
                    <a:pt x="117729" y="84886"/>
                  </a:lnTo>
                  <a:lnTo>
                    <a:pt x="117729" y="85750"/>
                  </a:lnTo>
                  <a:lnTo>
                    <a:pt x="114795" y="85229"/>
                  </a:lnTo>
                  <a:lnTo>
                    <a:pt x="113753" y="88176"/>
                  </a:lnTo>
                  <a:lnTo>
                    <a:pt x="110820" y="88341"/>
                  </a:lnTo>
                  <a:lnTo>
                    <a:pt x="117767" y="90271"/>
                  </a:lnTo>
                  <a:lnTo>
                    <a:pt x="117043" y="89382"/>
                  </a:lnTo>
                  <a:lnTo>
                    <a:pt x="117119" y="88341"/>
                  </a:lnTo>
                  <a:lnTo>
                    <a:pt x="117221" y="86956"/>
                  </a:lnTo>
                  <a:lnTo>
                    <a:pt x="120497" y="87134"/>
                  </a:lnTo>
                  <a:close/>
                </a:path>
                <a:path w="218440" h="311150">
                  <a:moveTo>
                    <a:pt x="124307" y="122923"/>
                  </a:moveTo>
                  <a:lnTo>
                    <a:pt x="123786" y="122923"/>
                  </a:lnTo>
                  <a:lnTo>
                    <a:pt x="123609" y="122745"/>
                  </a:lnTo>
                  <a:lnTo>
                    <a:pt x="122580" y="123786"/>
                  </a:lnTo>
                  <a:lnTo>
                    <a:pt x="121361" y="124650"/>
                  </a:lnTo>
                  <a:lnTo>
                    <a:pt x="119634" y="123444"/>
                  </a:lnTo>
                  <a:lnTo>
                    <a:pt x="119468" y="124129"/>
                  </a:lnTo>
                  <a:lnTo>
                    <a:pt x="119113" y="124472"/>
                  </a:lnTo>
                  <a:lnTo>
                    <a:pt x="118592" y="124650"/>
                  </a:lnTo>
                  <a:lnTo>
                    <a:pt x="119291" y="124993"/>
                  </a:lnTo>
                  <a:lnTo>
                    <a:pt x="119634" y="126034"/>
                  </a:lnTo>
                  <a:lnTo>
                    <a:pt x="120154" y="125857"/>
                  </a:lnTo>
                  <a:lnTo>
                    <a:pt x="121539" y="125857"/>
                  </a:lnTo>
                  <a:lnTo>
                    <a:pt x="123088" y="125857"/>
                  </a:lnTo>
                  <a:lnTo>
                    <a:pt x="123786" y="124993"/>
                  </a:lnTo>
                  <a:lnTo>
                    <a:pt x="124129" y="123964"/>
                  </a:lnTo>
                  <a:lnTo>
                    <a:pt x="124307" y="122923"/>
                  </a:lnTo>
                  <a:close/>
                </a:path>
                <a:path w="218440" h="311150">
                  <a:moveTo>
                    <a:pt x="128104" y="135547"/>
                  </a:moveTo>
                  <a:lnTo>
                    <a:pt x="127241" y="135890"/>
                  </a:lnTo>
                  <a:lnTo>
                    <a:pt x="126669" y="135191"/>
                  </a:lnTo>
                  <a:lnTo>
                    <a:pt x="126453" y="134848"/>
                  </a:lnTo>
                  <a:lnTo>
                    <a:pt x="125691" y="136067"/>
                  </a:lnTo>
                  <a:lnTo>
                    <a:pt x="124129" y="135890"/>
                  </a:lnTo>
                  <a:lnTo>
                    <a:pt x="122745" y="134327"/>
                  </a:lnTo>
                  <a:lnTo>
                    <a:pt x="122224" y="134505"/>
                  </a:lnTo>
                  <a:lnTo>
                    <a:pt x="121881" y="134848"/>
                  </a:lnTo>
                  <a:lnTo>
                    <a:pt x="120497" y="135191"/>
                  </a:lnTo>
                  <a:lnTo>
                    <a:pt x="121678" y="135191"/>
                  </a:lnTo>
                  <a:lnTo>
                    <a:pt x="123609" y="135890"/>
                  </a:lnTo>
                  <a:lnTo>
                    <a:pt x="120700" y="137782"/>
                  </a:lnTo>
                  <a:lnTo>
                    <a:pt x="121018" y="136753"/>
                  </a:lnTo>
                  <a:lnTo>
                    <a:pt x="120497" y="136575"/>
                  </a:lnTo>
                  <a:lnTo>
                    <a:pt x="120523" y="136753"/>
                  </a:lnTo>
                  <a:lnTo>
                    <a:pt x="120688" y="137782"/>
                  </a:lnTo>
                  <a:lnTo>
                    <a:pt x="120434" y="138658"/>
                  </a:lnTo>
                  <a:lnTo>
                    <a:pt x="119811" y="140728"/>
                  </a:lnTo>
                  <a:lnTo>
                    <a:pt x="121716" y="141427"/>
                  </a:lnTo>
                  <a:lnTo>
                    <a:pt x="125857" y="142976"/>
                  </a:lnTo>
                  <a:lnTo>
                    <a:pt x="126720" y="138658"/>
                  </a:lnTo>
                  <a:lnTo>
                    <a:pt x="127876" y="136067"/>
                  </a:lnTo>
                  <a:lnTo>
                    <a:pt x="127952" y="135890"/>
                  </a:lnTo>
                  <a:lnTo>
                    <a:pt x="128028" y="135712"/>
                  </a:lnTo>
                  <a:lnTo>
                    <a:pt x="128104" y="135547"/>
                  </a:lnTo>
                  <a:close/>
                </a:path>
                <a:path w="218440" h="311150">
                  <a:moveTo>
                    <a:pt x="130530" y="85064"/>
                  </a:moveTo>
                  <a:lnTo>
                    <a:pt x="125171" y="82296"/>
                  </a:lnTo>
                  <a:lnTo>
                    <a:pt x="123101" y="84480"/>
                  </a:lnTo>
                  <a:lnTo>
                    <a:pt x="119253" y="84188"/>
                  </a:lnTo>
                  <a:lnTo>
                    <a:pt x="120840" y="85229"/>
                  </a:lnTo>
                  <a:lnTo>
                    <a:pt x="123240" y="84493"/>
                  </a:lnTo>
                  <a:lnTo>
                    <a:pt x="130530" y="85064"/>
                  </a:lnTo>
                  <a:close/>
                </a:path>
                <a:path w="218440" h="311150">
                  <a:moveTo>
                    <a:pt x="132943" y="77965"/>
                  </a:moveTo>
                  <a:lnTo>
                    <a:pt x="132257" y="76936"/>
                  </a:lnTo>
                  <a:lnTo>
                    <a:pt x="130352" y="76073"/>
                  </a:lnTo>
                  <a:lnTo>
                    <a:pt x="128803" y="77279"/>
                  </a:lnTo>
                  <a:lnTo>
                    <a:pt x="128968" y="79527"/>
                  </a:lnTo>
                  <a:lnTo>
                    <a:pt x="130530" y="79184"/>
                  </a:lnTo>
                  <a:lnTo>
                    <a:pt x="132943" y="77965"/>
                  </a:lnTo>
                  <a:close/>
                </a:path>
                <a:path w="218440" h="311150">
                  <a:moveTo>
                    <a:pt x="152831" y="59639"/>
                  </a:moveTo>
                  <a:lnTo>
                    <a:pt x="145046" y="60680"/>
                  </a:lnTo>
                  <a:lnTo>
                    <a:pt x="148158" y="62928"/>
                  </a:lnTo>
                  <a:lnTo>
                    <a:pt x="148678" y="63271"/>
                  </a:lnTo>
                  <a:lnTo>
                    <a:pt x="149377" y="63271"/>
                  </a:lnTo>
                  <a:lnTo>
                    <a:pt x="150063" y="62750"/>
                  </a:lnTo>
                  <a:lnTo>
                    <a:pt x="152831" y="59639"/>
                  </a:lnTo>
                  <a:close/>
                </a:path>
                <a:path w="218440" h="311150">
                  <a:moveTo>
                    <a:pt x="154216" y="66040"/>
                  </a:moveTo>
                  <a:lnTo>
                    <a:pt x="153352" y="63792"/>
                  </a:lnTo>
                  <a:lnTo>
                    <a:pt x="151625" y="63271"/>
                  </a:lnTo>
                  <a:lnTo>
                    <a:pt x="148678" y="64135"/>
                  </a:lnTo>
                  <a:lnTo>
                    <a:pt x="145021" y="67398"/>
                  </a:lnTo>
                  <a:lnTo>
                    <a:pt x="148082" y="70015"/>
                  </a:lnTo>
                  <a:lnTo>
                    <a:pt x="152819" y="70167"/>
                  </a:lnTo>
                  <a:lnTo>
                    <a:pt x="154216" y="66040"/>
                  </a:lnTo>
                  <a:close/>
                </a:path>
                <a:path w="218440" h="311150">
                  <a:moveTo>
                    <a:pt x="165455" y="296849"/>
                  </a:moveTo>
                  <a:lnTo>
                    <a:pt x="162864" y="293217"/>
                  </a:lnTo>
                  <a:lnTo>
                    <a:pt x="162344" y="292696"/>
                  </a:lnTo>
                  <a:lnTo>
                    <a:pt x="161988" y="291490"/>
                  </a:lnTo>
                  <a:lnTo>
                    <a:pt x="160261" y="292531"/>
                  </a:lnTo>
                  <a:lnTo>
                    <a:pt x="159308" y="293331"/>
                  </a:lnTo>
                  <a:lnTo>
                    <a:pt x="159054" y="292696"/>
                  </a:lnTo>
                  <a:lnTo>
                    <a:pt x="158191" y="291147"/>
                  </a:lnTo>
                  <a:lnTo>
                    <a:pt x="153352" y="293560"/>
                  </a:lnTo>
                  <a:lnTo>
                    <a:pt x="155257" y="295300"/>
                  </a:lnTo>
                  <a:lnTo>
                    <a:pt x="156464" y="298234"/>
                  </a:lnTo>
                  <a:lnTo>
                    <a:pt x="159016" y="295681"/>
                  </a:lnTo>
                  <a:lnTo>
                    <a:pt x="165455" y="296849"/>
                  </a:lnTo>
                  <a:close/>
                </a:path>
                <a:path w="218440" h="311150">
                  <a:moveTo>
                    <a:pt x="179285" y="64998"/>
                  </a:moveTo>
                  <a:lnTo>
                    <a:pt x="177774" y="63614"/>
                  </a:lnTo>
                  <a:lnTo>
                    <a:pt x="177203" y="63106"/>
                  </a:lnTo>
                  <a:lnTo>
                    <a:pt x="174955" y="61201"/>
                  </a:lnTo>
                  <a:lnTo>
                    <a:pt x="172885" y="59296"/>
                  </a:lnTo>
                  <a:lnTo>
                    <a:pt x="168224" y="59296"/>
                  </a:lnTo>
                  <a:lnTo>
                    <a:pt x="167347" y="64312"/>
                  </a:lnTo>
                  <a:lnTo>
                    <a:pt x="171843" y="64312"/>
                  </a:lnTo>
                  <a:lnTo>
                    <a:pt x="172364" y="64312"/>
                  </a:lnTo>
                  <a:lnTo>
                    <a:pt x="175310" y="63614"/>
                  </a:lnTo>
                  <a:lnTo>
                    <a:pt x="176339" y="67602"/>
                  </a:lnTo>
                  <a:lnTo>
                    <a:pt x="173405" y="67424"/>
                  </a:lnTo>
                  <a:lnTo>
                    <a:pt x="173494" y="67081"/>
                  </a:lnTo>
                  <a:lnTo>
                    <a:pt x="173583" y="66738"/>
                  </a:lnTo>
                  <a:lnTo>
                    <a:pt x="173812" y="66382"/>
                  </a:lnTo>
                  <a:lnTo>
                    <a:pt x="173926" y="65354"/>
                  </a:lnTo>
                  <a:lnTo>
                    <a:pt x="173228" y="64833"/>
                  </a:lnTo>
                  <a:lnTo>
                    <a:pt x="171843" y="64312"/>
                  </a:lnTo>
                  <a:lnTo>
                    <a:pt x="170980" y="64655"/>
                  </a:lnTo>
                  <a:lnTo>
                    <a:pt x="170472" y="64833"/>
                  </a:lnTo>
                  <a:lnTo>
                    <a:pt x="169252" y="66040"/>
                  </a:lnTo>
                  <a:lnTo>
                    <a:pt x="167347" y="66040"/>
                  </a:lnTo>
                  <a:lnTo>
                    <a:pt x="167436" y="66217"/>
                  </a:lnTo>
                  <a:lnTo>
                    <a:pt x="167525" y="66738"/>
                  </a:lnTo>
                  <a:lnTo>
                    <a:pt x="167703" y="67081"/>
                  </a:lnTo>
                  <a:lnTo>
                    <a:pt x="168046" y="67246"/>
                  </a:lnTo>
                  <a:lnTo>
                    <a:pt x="167944" y="68110"/>
                  </a:lnTo>
                  <a:lnTo>
                    <a:pt x="167703" y="70358"/>
                  </a:lnTo>
                  <a:lnTo>
                    <a:pt x="171500" y="69850"/>
                  </a:lnTo>
                  <a:lnTo>
                    <a:pt x="172885" y="68110"/>
                  </a:lnTo>
                  <a:lnTo>
                    <a:pt x="174790" y="70192"/>
                  </a:lnTo>
                  <a:lnTo>
                    <a:pt x="176415" y="68110"/>
                  </a:lnTo>
                  <a:lnTo>
                    <a:pt x="176822" y="67602"/>
                  </a:lnTo>
                  <a:lnTo>
                    <a:pt x="177901" y="66217"/>
                  </a:lnTo>
                  <a:lnTo>
                    <a:pt x="179285" y="64998"/>
                  </a:lnTo>
                  <a:close/>
                </a:path>
                <a:path w="218440" h="311150">
                  <a:moveTo>
                    <a:pt x="181533" y="283197"/>
                  </a:moveTo>
                  <a:lnTo>
                    <a:pt x="180492" y="281978"/>
                  </a:lnTo>
                  <a:lnTo>
                    <a:pt x="178676" y="280428"/>
                  </a:lnTo>
                  <a:lnTo>
                    <a:pt x="181190" y="274726"/>
                  </a:lnTo>
                  <a:lnTo>
                    <a:pt x="175831" y="277139"/>
                  </a:lnTo>
                  <a:lnTo>
                    <a:pt x="175133" y="277660"/>
                  </a:lnTo>
                  <a:lnTo>
                    <a:pt x="173405" y="277837"/>
                  </a:lnTo>
                  <a:lnTo>
                    <a:pt x="174269" y="279222"/>
                  </a:lnTo>
                  <a:lnTo>
                    <a:pt x="174790" y="279933"/>
                  </a:lnTo>
                  <a:lnTo>
                    <a:pt x="172199" y="280085"/>
                  </a:lnTo>
                  <a:lnTo>
                    <a:pt x="173062" y="278003"/>
                  </a:lnTo>
                  <a:lnTo>
                    <a:pt x="170472" y="277837"/>
                  </a:lnTo>
                  <a:lnTo>
                    <a:pt x="169430" y="279387"/>
                  </a:lnTo>
                  <a:lnTo>
                    <a:pt x="169773" y="279565"/>
                  </a:lnTo>
                  <a:lnTo>
                    <a:pt x="169087" y="279565"/>
                  </a:lnTo>
                  <a:lnTo>
                    <a:pt x="169773" y="281635"/>
                  </a:lnTo>
                  <a:lnTo>
                    <a:pt x="170980" y="281470"/>
                  </a:lnTo>
                  <a:lnTo>
                    <a:pt x="170116" y="282155"/>
                  </a:lnTo>
                  <a:lnTo>
                    <a:pt x="169773" y="283362"/>
                  </a:lnTo>
                  <a:lnTo>
                    <a:pt x="169951" y="284581"/>
                  </a:lnTo>
                  <a:lnTo>
                    <a:pt x="168732" y="280593"/>
                  </a:lnTo>
                  <a:lnTo>
                    <a:pt x="160261" y="280593"/>
                  </a:lnTo>
                  <a:lnTo>
                    <a:pt x="160261" y="285267"/>
                  </a:lnTo>
                  <a:lnTo>
                    <a:pt x="155752" y="284010"/>
                  </a:lnTo>
                  <a:lnTo>
                    <a:pt x="154800" y="286867"/>
                  </a:lnTo>
                  <a:lnTo>
                    <a:pt x="156794" y="289394"/>
                  </a:lnTo>
                  <a:lnTo>
                    <a:pt x="161124" y="287172"/>
                  </a:lnTo>
                  <a:lnTo>
                    <a:pt x="161988" y="289763"/>
                  </a:lnTo>
                  <a:lnTo>
                    <a:pt x="165798" y="290449"/>
                  </a:lnTo>
                  <a:lnTo>
                    <a:pt x="168389" y="289763"/>
                  </a:lnTo>
                  <a:lnTo>
                    <a:pt x="170637" y="289077"/>
                  </a:lnTo>
                  <a:lnTo>
                    <a:pt x="170980" y="287337"/>
                  </a:lnTo>
                  <a:lnTo>
                    <a:pt x="170294" y="285445"/>
                  </a:lnTo>
                  <a:lnTo>
                    <a:pt x="174447" y="287172"/>
                  </a:lnTo>
                  <a:lnTo>
                    <a:pt x="175133" y="285686"/>
                  </a:lnTo>
                  <a:lnTo>
                    <a:pt x="178587" y="284581"/>
                  </a:lnTo>
                  <a:lnTo>
                    <a:pt x="177901" y="283197"/>
                  </a:lnTo>
                  <a:lnTo>
                    <a:pt x="181533" y="283197"/>
                  </a:lnTo>
                  <a:close/>
                </a:path>
                <a:path w="218440" h="311150">
                  <a:moveTo>
                    <a:pt x="184988" y="298234"/>
                  </a:moveTo>
                  <a:lnTo>
                    <a:pt x="179628" y="301167"/>
                  </a:lnTo>
                  <a:lnTo>
                    <a:pt x="178244" y="302387"/>
                  </a:lnTo>
                  <a:lnTo>
                    <a:pt x="179971" y="302907"/>
                  </a:lnTo>
                  <a:lnTo>
                    <a:pt x="180492" y="304114"/>
                  </a:lnTo>
                  <a:lnTo>
                    <a:pt x="180848" y="304215"/>
                  </a:lnTo>
                  <a:lnTo>
                    <a:pt x="180314" y="305155"/>
                  </a:lnTo>
                  <a:lnTo>
                    <a:pt x="179971" y="305320"/>
                  </a:lnTo>
                  <a:lnTo>
                    <a:pt x="178854" y="307962"/>
                  </a:lnTo>
                  <a:lnTo>
                    <a:pt x="181013" y="308457"/>
                  </a:lnTo>
                  <a:lnTo>
                    <a:pt x="183032" y="307289"/>
                  </a:lnTo>
                  <a:lnTo>
                    <a:pt x="181533" y="304977"/>
                  </a:lnTo>
                  <a:lnTo>
                    <a:pt x="181178" y="304292"/>
                  </a:lnTo>
                  <a:lnTo>
                    <a:pt x="183946" y="304977"/>
                  </a:lnTo>
                  <a:lnTo>
                    <a:pt x="184988" y="298234"/>
                  </a:lnTo>
                  <a:close/>
                </a:path>
                <a:path w="218440" h="311150">
                  <a:moveTo>
                    <a:pt x="188912" y="278472"/>
                  </a:moveTo>
                  <a:lnTo>
                    <a:pt x="186499" y="276644"/>
                  </a:lnTo>
                  <a:lnTo>
                    <a:pt x="182727" y="277317"/>
                  </a:lnTo>
                  <a:lnTo>
                    <a:pt x="182397" y="281470"/>
                  </a:lnTo>
                  <a:lnTo>
                    <a:pt x="183083" y="282676"/>
                  </a:lnTo>
                  <a:lnTo>
                    <a:pt x="184124" y="282498"/>
                  </a:lnTo>
                  <a:lnTo>
                    <a:pt x="185166" y="281813"/>
                  </a:lnTo>
                  <a:lnTo>
                    <a:pt x="188912" y="278472"/>
                  </a:lnTo>
                  <a:close/>
                </a:path>
                <a:path w="218440" h="311150">
                  <a:moveTo>
                    <a:pt x="201066" y="280428"/>
                  </a:moveTo>
                  <a:lnTo>
                    <a:pt x="200380" y="277660"/>
                  </a:lnTo>
                  <a:lnTo>
                    <a:pt x="199161" y="273862"/>
                  </a:lnTo>
                  <a:lnTo>
                    <a:pt x="195707" y="272783"/>
                  </a:lnTo>
                  <a:lnTo>
                    <a:pt x="194017" y="276580"/>
                  </a:lnTo>
                  <a:lnTo>
                    <a:pt x="194741" y="281343"/>
                  </a:lnTo>
                  <a:lnTo>
                    <a:pt x="198475" y="283197"/>
                  </a:lnTo>
                  <a:lnTo>
                    <a:pt x="201066" y="280428"/>
                  </a:lnTo>
                  <a:close/>
                </a:path>
                <a:path w="218440" h="311150">
                  <a:moveTo>
                    <a:pt x="207124" y="291147"/>
                  </a:moveTo>
                  <a:lnTo>
                    <a:pt x="204698" y="290626"/>
                  </a:lnTo>
                  <a:lnTo>
                    <a:pt x="200723" y="289242"/>
                  </a:lnTo>
                  <a:lnTo>
                    <a:pt x="199339" y="292188"/>
                  </a:lnTo>
                  <a:lnTo>
                    <a:pt x="199517" y="296684"/>
                  </a:lnTo>
                  <a:lnTo>
                    <a:pt x="206260" y="294944"/>
                  </a:lnTo>
                  <a:lnTo>
                    <a:pt x="207124" y="291147"/>
                  </a:lnTo>
                  <a:close/>
                </a:path>
                <a:path w="218440" h="311150">
                  <a:moveTo>
                    <a:pt x="209016" y="258991"/>
                  </a:moveTo>
                  <a:lnTo>
                    <a:pt x="208851" y="257263"/>
                  </a:lnTo>
                  <a:lnTo>
                    <a:pt x="207810" y="254317"/>
                  </a:lnTo>
                  <a:lnTo>
                    <a:pt x="201764" y="259156"/>
                  </a:lnTo>
                  <a:lnTo>
                    <a:pt x="205740" y="259511"/>
                  </a:lnTo>
                  <a:lnTo>
                    <a:pt x="206768" y="258813"/>
                  </a:lnTo>
                  <a:lnTo>
                    <a:pt x="209016" y="258991"/>
                  </a:lnTo>
                  <a:close/>
                </a:path>
                <a:path w="218440" h="311150">
                  <a:moveTo>
                    <a:pt x="217843" y="307746"/>
                  </a:moveTo>
                  <a:lnTo>
                    <a:pt x="211620" y="307225"/>
                  </a:lnTo>
                  <a:lnTo>
                    <a:pt x="212826" y="309994"/>
                  </a:lnTo>
                  <a:lnTo>
                    <a:pt x="213347" y="310337"/>
                  </a:lnTo>
                  <a:lnTo>
                    <a:pt x="213868" y="310857"/>
                  </a:lnTo>
                  <a:lnTo>
                    <a:pt x="215074" y="310159"/>
                  </a:lnTo>
                  <a:lnTo>
                    <a:pt x="217843" y="30774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22780" y="5272468"/>
              <a:ext cx="447675" cy="789305"/>
            </a:xfrm>
            <a:custGeom>
              <a:avLst/>
              <a:gdLst/>
              <a:ahLst/>
              <a:cxnLst/>
              <a:rect l="l" t="t" r="r" b="b"/>
              <a:pathLst>
                <a:path w="447675" h="789304">
                  <a:moveTo>
                    <a:pt x="1371" y="109105"/>
                  </a:moveTo>
                  <a:lnTo>
                    <a:pt x="863" y="109283"/>
                  </a:lnTo>
                  <a:lnTo>
                    <a:pt x="0" y="109283"/>
                  </a:lnTo>
                  <a:lnTo>
                    <a:pt x="342" y="109969"/>
                  </a:lnTo>
                  <a:lnTo>
                    <a:pt x="1371" y="109626"/>
                  </a:lnTo>
                  <a:lnTo>
                    <a:pt x="1371" y="109105"/>
                  </a:lnTo>
                  <a:close/>
                </a:path>
                <a:path w="447675" h="789304">
                  <a:moveTo>
                    <a:pt x="14516" y="50495"/>
                  </a:moveTo>
                  <a:lnTo>
                    <a:pt x="14173" y="50850"/>
                  </a:lnTo>
                  <a:lnTo>
                    <a:pt x="14173" y="51015"/>
                  </a:lnTo>
                  <a:lnTo>
                    <a:pt x="14338" y="50850"/>
                  </a:lnTo>
                  <a:lnTo>
                    <a:pt x="14516" y="50850"/>
                  </a:lnTo>
                  <a:lnTo>
                    <a:pt x="14516" y="50495"/>
                  </a:lnTo>
                  <a:close/>
                </a:path>
                <a:path w="447675" h="789304">
                  <a:moveTo>
                    <a:pt x="69875" y="1181"/>
                  </a:moveTo>
                  <a:lnTo>
                    <a:pt x="67373" y="0"/>
                  </a:lnTo>
                  <a:lnTo>
                    <a:pt x="64173" y="711"/>
                  </a:lnTo>
                  <a:lnTo>
                    <a:pt x="64135" y="3302"/>
                  </a:lnTo>
                  <a:lnTo>
                    <a:pt x="63792" y="3822"/>
                  </a:lnTo>
                  <a:lnTo>
                    <a:pt x="63614" y="4165"/>
                  </a:lnTo>
                  <a:lnTo>
                    <a:pt x="63271" y="4686"/>
                  </a:lnTo>
                  <a:lnTo>
                    <a:pt x="64312" y="4851"/>
                  </a:lnTo>
                  <a:lnTo>
                    <a:pt x="65176" y="5892"/>
                  </a:lnTo>
                  <a:lnTo>
                    <a:pt x="66560" y="5372"/>
                  </a:lnTo>
                  <a:lnTo>
                    <a:pt x="67589" y="5029"/>
                  </a:lnTo>
                  <a:lnTo>
                    <a:pt x="67767" y="4686"/>
                  </a:lnTo>
                  <a:lnTo>
                    <a:pt x="67767" y="4343"/>
                  </a:lnTo>
                  <a:lnTo>
                    <a:pt x="69875" y="1181"/>
                  </a:lnTo>
                  <a:close/>
                </a:path>
                <a:path w="447675" h="789304">
                  <a:moveTo>
                    <a:pt x="80391" y="28028"/>
                  </a:moveTo>
                  <a:lnTo>
                    <a:pt x="79133" y="26809"/>
                  </a:lnTo>
                  <a:lnTo>
                    <a:pt x="78600" y="26289"/>
                  </a:lnTo>
                  <a:lnTo>
                    <a:pt x="61087" y="26289"/>
                  </a:lnTo>
                  <a:lnTo>
                    <a:pt x="60502" y="27165"/>
                  </a:lnTo>
                  <a:lnTo>
                    <a:pt x="58610" y="29057"/>
                  </a:lnTo>
                  <a:lnTo>
                    <a:pt x="60159" y="29921"/>
                  </a:lnTo>
                  <a:lnTo>
                    <a:pt x="59639" y="30619"/>
                  </a:lnTo>
                  <a:lnTo>
                    <a:pt x="59474" y="31483"/>
                  </a:lnTo>
                  <a:lnTo>
                    <a:pt x="59474" y="32346"/>
                  </a:lnTo>
                  <a:lnTo>
                    <a:pt x="55829" y="37668"/>
                  </a:lnTo>
                  <a:lnTo>
                    <a:pt x="60337" y="38392"/>
                  </a:lnTo>
                  <a:lnTo>
                    <a:pt x="66128" y="36525"/>
                  </a:lnTo>
                  <a:lnTo>
                    <a:pt x="66382" y="34074"/>
                  </a:lnTo>
                  <a:lnTo>
                    <a:pt x="68973" y="33032"/>
                  </a:lnTo>
                  <a:lnTo>
                    <a:pt x="67945" y="29756"/>
                  </a:lnTo>
                  <a:lnTo>
                    <a:pt x="65862" y="28892"/>
                  </a:lnTo>
                  <a:lnTo>
                    <a:pt x="65900" y="28714"/>
                  </a:lnTo>
                  <a:lnTo>
                    <a:pt x="66014" y="28028"/>
                  </a:lnTo>
                  <a:lnTo>
                    <a:pt x="66040" y="27851"/>
                  </a:lnTo>
                  <a:lnTo>
                    <a:pt x="66560" y="27330"/>
                  </a:lnTo>
                  <a:lnTo>
                    <a:pt x="67945" y="26809"/>
                  </a:lnTo>
                  <a:lnTo>
                    <a:pt x="70700" y="28714"/>
                  </a:lnTo>
                  <a:lnTo>
                    <a:pt x="80391" y="28028"/>
                  </a:lnTo>
                  <a:close/>
                </a:path>
                <a:path w="447675" h="789304">
                  <a:moveTo>
                    <a:pt x="82461" y="48768"/>
                  </a:moveTo>
                  <a:lnTo>
                    <a:pt x="80911" y="46520"/>
                  </a:lnTo>
                  <a:lnTo>
                    <a:pt x="79349" y="45135"/>
                  </a:lnTo>
                  <a:lnTo>
                    <a:pt x="76060" y="45999"/>
                  </a:lnTo>
                  <a:lnTo>
                    <a:pt x="76936" y="48602"/>
                  </a:lnTo>
                  <a:lnTo>
                    <a:pt x="77622" y="50152"/>
                  </a:lnTo>
                  <a:lnTo>
                    <a:pt x="82461" y="48768"/>
                  </a:lnTo>
                  <a:close/>
                </a:path>
                <a:path w="447675" h="789304">
                  <a:moveTo>
                    <a:pt x="94399" y="45135"/>
                  </a:moveTo>
                  <a:lnTo>
                    <a:pt x="90766" y="42024"/>
                  </a:lnTo>
                  <a:lnTo>
                    <a:pt x="89903" y="41859"/>
                  </a:lnTo>
                  <a:lnTo>
                    <a:pt x="89547" y="40640"/>
                  </a:lnTo>
                  <a:lnTo>
                    <a:pt x="87998" y="41681"/>
                  </a:lnTo>
                  <a:lnTo>
                    <a:pt x="83667" y="45999"/>
                  </a:lnTo>
                  <a:lnTo>
                    <a:pt x="94399" y="45135"/>
                  </a:lnTo>
                  <a:close/>
                </a:path>
                <a:path w="447675" h="789304">
                  <a:moveTo>
                    <a:pt x="96812" y="26987"/>
                  </a:moveTo>
                  <a:lnTo>
                    <a:pt x="95770" y="22834"/>
                  </a:lnTo>
                  <a:lnTo>
                    <a:pt x="95427" y="22148"/>
                  </a:lnTo>
                  <a:lnTo>
                    <a:pt x="95770" y="20764"/>
                  </a:lnTo>
                  <a:lnTo>
                    <a:pt x="93700" y="21450"/>
                  </a:lnTo>
                  <a:lnTo>
                    <a:pt x="89154" y="23152"/>
                  </a:lnTo>
                  <a:lnTo>
                    <a:pt x="88468" y="21805"/>
                  </a:lnTo>
                  <a:lnTo>
                    <a:pt x="87401" y="19723"/>
                  </a:lnTo>
                  <a:lnTo>
                    <a:pt x="87134" y="19202"/>
                  </a:lnTo>
                  <a:lnTo>
                    <a:pt x="90258" y="19380"/>
                  </a:lnTo>
                  <a:lnTo>
                    <a:pt x="91808" y="19380"/>
                  </a:lnTo>
                  <a:lnTo>
                    <a:pt x="92125" y="19202"/>
                  </a:lnTo>
                  <a:lnTo>
                    <a:pt x="93065" y="18681"/>
                  </a:lnTo>
                  <a:lnTo>
                    <a:pt x="95580" y="17310"/>
                  </a:lnTo>
                  <a:lnTo>
                    <a:pt x="96583" y="14325"/>
                  </a:lnTo>
                  <a:lnTo>
                    <a:pt x="94945" y="13322"/>
                  </a:lnTo>
                  <a:lnTo>
                    <a:pt x="93230" y="12293"/>
                  </a:lnTo>
                  <a:lnTo>
                    <a:pt x="92659" y="11950"/>
                  </a:lnTo>
                  <a:lnTo>
                    <a:pt x="93179" y="10731"/>
                  </a:lnTo>
                  <a:lnTo>
                    <a:pt x="93078" y="10210"/>
                  </a:lnTo>
                  <a:lnTo>
                    <a:pt x="93014" y="9867"/>
                  </a:lnTo>
                  <a:lnTo>
                    <a:pt x="92900" y="9347"/>
                  </a:lnTo>
                  <a:lnTo>
                    <a:pt x="92837" y="9004"/>
                  </a:lnTo>
                  <a:lnTo>
                    <a:pt x="91795" y="7797"/>
                  </a:lnTo>
                  <a:lnTo>
                    <a:pt x="91681" y="5207"/>
                  </a:lnTo>
                  <a:lnTo>
                    <a:pt x="91567" y="2895"/>
                  </a:lnTo>
                  <a:lnTo>
                    <a:pt x="87579" y="2527"/>
                  </a:lnTo>
                  <a:lnTo>
                    <a:pt x="85064" y="4483"/>
                  </a:lnTo>
                  <a:lnTo>
                    <a:pt x="89204" y="6591"/>
                  </a:lnTo>
                  <a:lnTo>
                    <a:pt x="87820" y="7099"/>
                  </a:lnTo>
                  <a:lnTo>
                    <a:pt x="84543" y="9347"/>
                  </a:lnTo>
                  <a:lnTo>
                    <a:pt x="84886" y="10210"/>
                  </a:lnTo>
                  <a:lnTo>
                    <a:pt x="82461" y="10731"/>
                  </a:lnTo>
                  <a:lnTo>
                    <a:pt x="80911" y="9867"/>
                  </a:lnTo>
                  <a:lnTo>
                    <a:pt x="79870" y="9804"/>
                  </a:lnTo>
                  <a:lnTo>
                    <a:pt x="79870" y="18681"/>
                  </a:lnTo>
                  <a:lnTo>
                    <a:pt x="79679" y="18669"/>
                  </a:lnTo>
                  <a:lnTo>
                    <a:pt x="79527" y="17360"/>
                  </a:lnTo>
                  <a:lnTo>
                    <a:pt x="79692" y="17310"/>
                  </a:lnTo>
                  <a:lnTo>
                    <a:pt x="79756" y="17818"/>
                  </a:lnTo>
                  <a:lnTo>
                    <a:pt x="79870" y="18681"/>
                  </a:lnTo>
                  <a:lnTo>
                    <a:pt x="79870" y="9804"/>
                  </a:lnTo>
                  <a:lnTo>
                    <a:pt x="78854" y="9728"/>
                  </a:lnTo>
                  <a:lnTo>
                    <a:pt x="78854" y="17475"/>
                  </a:lnTo>
                  <a:lnTo>
                    <a:pt x="78143" y="17653"/>
                  </a:lnTo>
                  <a:lnTo>
                    <a:pt x="77914" y="17437"/>
                  </a:lnTo>
                  <a:lnTo>
                    <a:pt x="77965" y="17310"/>
                  </a:lnTo>
                  <a:lnTo>
                    <a:pt x="78308" y="17475"/>
                  </a:lnTo>
                  <a:lnTo>
                    <a:pt x="78854" y="17475"/>
                  </a:lnTo>
                  <a:lnTo>
                    <a:pt x="78854" y="9728"/>
                  </a:lnTo>
                  <a:lnTo>
                    <a:pt x="78486" y="9702"/>
                  </a:lnTo>
                  <a:lnTo>
                    <a:pt x="79590" y="7620"/>
                  </a:lnTo>
                  <a:lnTo>
                    <a:pt x="79844" y="7099"/>
                  </a:lnTo>
                  <a:lnTo>
                    <a:pt x="77851" y="4343"/>
                  </a:lnTo>
                  <a:lnTo>
                    <a:pt x="77431" y="3759"/>
                  </a:lnTo>
                  <a:lnTo>
                    <a:pt x="76034" y="3111"/>
                  </a:lnTo>
                  <a:lnTo>
                    <a:pt x="76034" y="23837"/>
                  </a:lnTo>
                  <a:lnTo>
                    <a:pt x="75552" y="23355"/>
                  </a:lnTo>
                  <a:lnTo>
                    <a:pt x="75717" y="23177"/>
                  </a:lnTo>
                  <a:lnTo>
                    <a:pt x="75806" y="23355"/>
                  </a:lnTo>
                  <a:lnTo>
                    <a:pt x="76034" y="23837"/>
                  </a:lnTo>
                  <a:lnTo>
                    <a:pt x="76034" y="3111"/>
                  </a:lnTo>
                  <a:lnTo>
                    <a:pt x="74180" y="2235"/>
                  </a:lnTo>
                  <a:lnTo>
                    <a:pt x="74079" y="2527"/>
                  </a:lnTo>
                  <a:lnTo>
                    <a:pt x="73126" y="5207"/>
                  </a:lnTo>
                  <a:lnTo>
                    <a:pt x="73126" y="5715"/>
                  </a:lnTo>
                  <a:lnTo>
                    <a:pt x="75196" y="4343"/>
                  </a:lnTo>
                  <a:lnTo>
                    <a:pt x="75095" y="5207"/>
                  </a:lnTo>
                  <a:lnTo>
                    <a:pt x="75031" y="5715"/>
                  </a:lnTo>
                  <a:lnTo>
                    <a:pt x="71221" y="7620"/>
                  </a:lnTo>
                  <a:lnTo>
                    <a:pt x="68287" y="9004"/>
                  </a:lnTo>
                  <a:lnTo>
                    <a:pt x="75031" y="10731"/>
                  </a:lnTo>
                  <a:lnTo>
                    <a:pt x="74510" y="11430"/>
                  </a:lnTo>
                  <a:lnTo>
                    <a:pt x="73863" y="11950"/>
                  </a:lnTo>
                  <a:lnTo>
                    <a:pt x="73647" y="12115"/>
                  </a:lnTo>
                  <a:lnTo>
                    <a:pt x="73825" y="11950"/>
                  </a:lnTo>
                  <a:lnTo>
                    <a:pt x="69672" y="10566"/>
                  </a:lnTo>
                  <a:lnTo>
                    <a:pt x="67246" y="13322"/>
                  </a:lnTo>
                  <a:lnTo>
                    <a:pt x="69151" y="19380"/>
                  </a:lnTo>
                  <a:lnTo>
                    <a:pt x="68287" y="19723"/>
                  </a:lnTo>
                  <a:lnTo>
                    <a:pt x="67360" y="18681"/>
                  </a:lnTo>
                  <a:lnTo>
                    <a:pt x="66586" y="17818"/>
                  </a:lnTo>
                  <a:lnTo>
                    <a:pt x="66395" y="17475"/>
                  </a:lnTo>
                  <a:lnTo>
                    <a:pt x="66344" y="17818"/>
                  </a:lnTo>
                  <a:lnTo>
                    <a:pt x="66243" y="18516"/>
                  </a:lnTo>
                  <a:lnTo>
                    <a:pt x="66217" y="18681"/>
                  </a:lnTo>
                  <a:lnTo>
                    <a:pt x="66294" y="17475"/>
                  </a:lnTo>
                  <a:lnTo>
                    <a:pt x="66167" y="17335"/>
                  </a:lnTo>
                  <a:lnTo>
                    <a:pt x="66395" y="17475"/>
                  </a:lnTo>
                  <a:lnTo>
                    <a:pt x="66433" y="17310"/>
                  </a:lnTo>
                  <a:lnTo>
                    <a:pt x="66535" y="16611"/>
                  </a:lnTo>
                  <a:lnTo>
                    <a:pt x="67017" y="13449"/>
                  </a:lnTo>
                  <a:lnTo>
                    <a:pt x="62928" y="15570"/>
                  </a:lnTo>
                  <a:lnTo>
                    <a:pt x="62407" y="15570"/>
                  </a:lnTo>
                  <a:lnTo>
                    <a:pt x="61366" y="16611"/>
                  </a:lnTo>
                  <a:lnTo>
                    <a:pt x="62230" y="17475"/>
                  </a:lnTo>
                  <a:lnTo>
                    <a:pt x="63334" y="17818"/>
                  </a:lnTo>
                  <a:lnTo>
                    <a:pt x="57048" y="21285"/>
                  </a:lnTo>
                  <a:lnTo>
                    <a:pt x="63449" y="22834"/>
                  </a:lnTo>
                  <a:lnTo>
                    <a:pt x="63093" y="23177"/>
                  </a:lnTo>
                  <a:lnTo>
                    <a:pt x="63017" y="23355"/>
                  </a:lnTo>
                  <a:lnTo>
                    <a:pt x="62776" y="23837"/>
                  </a:lnTo>
                  <a:lnTo>
                    <a:pt x="62471" y="24041"/>
                  </a:lnTo>
                  <a:lnTo>
                    <a:pt x="61887" y="24396"/>
                  </a:lnTo>
                  <a:lnTo>
                    <a:pt x="61201" y="24739"/>
                  </a:lnTo>
                  <a:lnTo>
                    <a:pt x="60337" y="25603"/>
                  </a:lnTo>
                  <a:lnTo>
                    <a:pt x="59931" y="26123"/>
                  </a:lnTo>
                  <a:lnTo>
                    <a:pt x="61201" y="26123"/>
                  </a:lnTo>
                  <a:lnTo>
                    <a:pt x="78422" y="26123"/>
                  </a:lnTo>
                  <a:lnTo>
                    <a:pt x="77343" y="25082"/>
                  </a:lnTo>
                  <a:lnTo>
                    <a:pt x="77165" y="24917"/>
                  </a:lnTo>
                  <a:lnTo>
                    <a:pt x="78308" y="24041"/>
                  </a:lnTo>
                  <a:lnTo>
                    <a:pt x="79375" y="23177"/>
                  </a:lnTo>
                  <a:lnTo>
                    <a:pt x="81076" y="21805"/>
                  </a:lnTo>
                  <a:lnTo>
                    <a:pt x="90246" y="25260"/>
                  </a:lnTo>
                  <a:lnTo>
                    <a:pt x="90157" y="25082"/>
                  </a:lnTo>
                  <a:lnTo>
                    <a:pt x="90068" y="24917"/>
                  </a:lnTo>
                  <a:lnTo>
                    <a:pt x="89979" y="24739"/>
                  </a:lnTo>
                  <a:lnTo>
                    <a:pt x="89839" y="24498"/>
                  </a:lnTo>
                  <a:lnTo>
                    <a:pt x="96812" y="26987"/>
                  </a:lnTo>
                  <a:close/>
                </a:path>
                <a:path w="447675" h="789304">
                  <a:moveTo>
                    <a:pt x="101650" y="48247"/>
                  </a:moveTo>
                  <a:lnTo>
                    <a:pt x="97853" y="44272"/>
                  </a:lnTo>
                  <a:lnTo>
                    <a:pt x="95084" y="45491"/>
                  </a:lnTo>
                  <a:lnTo>
                    <a:pt x="90589" y="47904"/>
                  </a:lnTo>
                  <a:lnTo>
                    <a:pt x="95427" y="53098"/>
                  </a:lnTo>
                  <a:lnTo>
                    <a:pt x="98018" y="49466"/>
                  </a:lnTo>
                  <a:lnTo>
                    <a:pt x="101650" y="48247"/>
                  </a:lnTo>
                  <a:close/>
                </a:path>
                <a:path w="447675" h="789304">
                  <a:moveTo>
                    <a:pt x="107365" y="53606"/>
                  </a:moveTo>
                  <a:lnTo>
                    <a:pt x="104940" y="54470"/>
                  </a:lnTo>
                  <a:lnTo>
                    <a:pt x="99060" y="53784"/>
                  </a:lnTo>
                  <a:lnTo>
                    <a:pt x="105625" y="60350"/>
                  </a:lnTo>
                  <a:lnTo>
                    <a:pt x="106324" y="58102"/>
                  </a:lnTo>
                  <a:lnTo>
                    <a:pt x="106667" y="56375"/>
                  </a:lnTo>
                  <a:lnTo>
                    <a:pt x="107365" y="53606"/>
                  </a:lnTo>
                  <a:close/>
                </a:path>
                <a:path w="447675" h="789304">
                  <a:moveTo>
                    <a:pt x="109093" y="19037"/>
                  </a:moveTo>
                  <a:lnTo>
                    <a:pt x="104241" y="14706"/>
                  </a:lnTo>
                  <a:lnTo>
                    <a:pt x="104419" y="15405"/>
                  </a:lnTo>
                  <a:lnTo>
                    <a:pt x="103555" y="15748"/>
                  </a:lnTo>
                  <a:lnTo>
                    <a:pt x="103035" y="16268"/>
                  </a:lnTo>
                  <a:lnTo>
                    <a:pt x="99758" y="19037"/>
                  </a:lnTo>
                  <a:lnTo>
                    <a:pt x="107708" y="18859"/>
                  </a:lnTo>
                  <a:lnTo>
                    <a:pt x="109093" y="19037"/>
                  </a:lnTo>
                  <a:close/>
                </a:path>
                <a:path w="447675" h="789304">
                  <a:moveTo>
                    <a:pt x="118427" y="27673"/>
                  </a:moveTo>
                  <a:lnTo>
                    <a:pt x="116916" y="26289"/>
                  </a:lnTo>
                  <a:lnTo>
                    <a:pt x="116344" y="25781"/>
                  </a:lnTo>
                  <a:lnTo>
                    <a:pt x="115481" y="25057"/>
                  </a:lnTo>
                  <a:lnTo>
                    <a:pt x="115481" y="30276"/>
                  </a:lnTo>
                  <a:lnTo>
                    <a:pt x="112547" y="30099"/>
                  </a:lnTo>
                  <a:lnTo>
                    <a:pt x="112636" y="29756"/>
                  </a:lnTo>
                  <a:lnTo>
                    <a:pt x="112725" y="29413"/>
                  </a:lnTo>
                  <a:lnTo>
                    <a:pt x="112953" y="29057"/>
                  </a:lnTo>
                  <a:lnTo>
                    <a:pt x="113068" y="28028"/>
                  </a:lnTo>
                  <a:lnTo>
                    <a:pt x="112369" y="27508"/>
                  </a:lnTo>
                  <a:lnTo>
                    <a:pt x="110985" y="26987"/>
                  </a:lnTo>
                  <a:lnTo>
                    <a:pt x="110121" y="27330"/>
                  </a:lnTo>
                  <a:lnTo>
                    <a:pt x="109613" y="27508"/>
                  </a:lnTo>
                  <a:lnTo>
                    <a:pt x="108394" y="28714"/>
                  </a:lnTo>
                  <a:lnTo>
                    <a:pt x="106489" y="28714"/>
                  </a:lnTo>
                  <a:lnTo>
                    <a:pt x="106578" y="28892"/>
                  </a:lnTo>
                  <a:lnTo>
                    <a:pt x="106667" y="29413"/>
                  </a:lnTo>
                  <a:lnTo>
                    <a:pt x="106845" y="29756"/>
                  </a:lnTo>
                  <a:lnTo>
                    <a:pt x="107188" y="29921"/>
                  </a:lnTo>
                  <a:lnTo>
                    <a:pt x="107099" y="30619"/>
                  </a:lnTo>
                  <a:lnTo>
                    <a:pt x="103555" y="29921"/>
                  </a:lnTo>
                  <a:lnTo>
                    <a:pt x="104762" y="28892"/>
                  </a:lnTo>
                  <a:lnTo>
                    <a:pt x="104762" y="27673"/>
                  </a:lnTo>
                  <a:lnTo>
                    <a:pt x="103898" y="26644"/>
                  </a:lnTo>
                  <a:lnTo>
                    <a:pt x="106921" y="24472"/>
                  </a:lnTo>
                  <a:lnTo>
                    <a:pt x="106489" y="26987"/>
                  </a:lnTo>
                  <a:lnTo>
                    <a:pt x="110985" y="26987"/>
                  </a:lnTo>
                  <a:lnTo>
                    <a:pt x="111506" y="26987"/>
                  </a:lnTo>
                  <a:lnTo>
                    <a:pt x="114452" y="26289"/>
                  </a:lnTo>
                  <a:lnTo>
                    <a:pt x="115481" y="30276"/>
                  </a:lnTo>
                  <a:lnTo>
                    <a:pt x="115481" y="25057"/>
                  </a:lnTo>
                  <a:lnTo>
                    <a:pt x="114096" y="23876"/>
                  </a:lnTo>
                  <a:lnTo>
                    <a:pt x="112026" y="21971"/>
                  </a:lnTo>
                  <a:lnTo>
                    <a:pt x="107365" y="21971"/>
                  </a:lnTo>
                  <a:lnTo>
                    <a:pt x="106997" y="24028"/>
                  </a:lnTo>
                  <a:lnTo>
                    <a:pt x="97332" y="23698"/>
                  </a:lnTo>
                  <a:lnTo>
                    <a:pt x="101650" y="26466"/>
                  </a:lnTo>
                  <a:lnTo>
                    <a:pt x="98018" y="26644"/>
                  </a:lnTo>
                  <a:lnTo>
                    <a:pt x="95084" y="31140"/>
                  </a:lnTo>
                  <a:lnTo>
                    <a:pt x="99580" y="32346"/>
                  </a:lnTo>
                  <a:lnTo>
                    <a:pt x="92151" y="35115"/>
                  </a:lnTo>
                  <a:lnTo>
                    <a:pt x="99060" y="35979"/>
                  </a:lnTo>
                  <a:lnTo>
                    <a:pt x="98374" y="40132"/>
                  </a:lnTo>
                  <a:lnTo>
                    <a:pt x="95948" y="43929"/>
                  </a:lnTo>
                  <a:lnTo>
                    <a:pt x="102171" y="44107"/>
                  </a:lnTo>
                  <a:lnTo>
                    <a:pt x="104241" y="42545"/>
                  </a:lnTo>
                  <a:lnTo>
                    <a:pt x="104762" y="41160"/>
                  </a:lnTo>
                  <a:lnTo>
                    <a:pt x="106845" y="39255"/>
                  </a:lnTo>
                  <a:lnTo>
                    <a:pt x="105625" y="38392"/>
                  </a:lnTo>
                  <a:lnTo>
                    <a:pt x="104508" y="35928"/>
                  </a:lnTo>
                  <a:lnTo>
                    <a:pt x="106603" y="33058"/>
                  </a:lnTo>
                  <a:lnTo>
                    <a:pt x="106908" y="32410"/>
                  </a:lnTo>
                  <a:lnTo>
                    <a:pt x="106845" y="33032"/>
                  </a:lnTo>
                  <a:lnTo>
                    <a:pt x="110642" y="32524"/>
                  </a:lnTo>
                  <a:lnTo>
                    <a:pt x="112026" y="30784"/>
                  </a:lnTo>
                  <a:lnTo>
                    <a:pt x="113931" y="32867"/>
                  </a:lnTo>
                  <a:lnTo>
                    <a:pt x="115557" y="30784"/>
                  </a:lnTo>
                  <a:lnTo>
                    <a:pt x="115963" y="30276"/>
                  </a:lnTo>
                  <a:lnTo>
                    <a:pt x="117043" y="28892"/>
                  </a:lnTo>
                  <a:lnTo>
                    <a:pt x="118427" y="27673"/>
                  </a:lnTo>
                  <a:close/>
                </a:path>
                <a:path w="447675" h="789304">
                  <a:moveTo>
                    <a:pt x="123444" y="54305"/>
                  </a:moveTo>
                  <a:lnTo>
                    <a:pt x="122745" y="53441"/>
                  </a:lnTo>
                  <a:lnTo>
                    <a:pt x="122402" y="53263"/>
                  </a:lnTo>
                  <a:lnTo>
                    <a:pt x="119811" y="53606"/>
                  </a:lnTo>
                  <a:lnTo>
                    <a:pt x="120497" y="54470"/>
                  </a:lnTo>
                  <a:lnTo>
                    <a:pt x="121018" y="54648"/>
                  </a:lnTo>
                  <a:lnTo>
                    <a:pt x="123444" y="54305"/>
                  </a:lnTo>
                  <a:close/>
                </a:path>
                <a:path w="447675" h="789304">
                  <a:moveTo>
                    <a:pt x="126034" y="34594"/>
                  </a:moveTo>
                  <a:lnTo>
                    <a:pt x="124472" y="33032"/>
                  </a:lnTo>
                  <a:lnTo>
                    <a:pt x="122923" y="31648"/>
                  </a:lnTo>
                  <a:lnTo>
                    <a:pt x="121361" y="30099"/>
                  </a:lnTo>
                  <a:lnTo>
                    <a:pt x="119811" y="29756"/>
                  </a:lnTo>
                  <a:lnTo>
                    <a:pt x="118592" y="30441"/>
                  </a:lnTo>
                  <a:lnTo>
                    <a:pt x="117386" y="30962"/>
                  </a:lnTo>
                  <a:lnTo>
                    <a:pt x="114655" y="34620"/>
                  </a:lnTo>
                  <a:lnTo>
                    <a:pt x="117170" y="36728"/>
                  </a:lnTo>
                  <a:lnTo>
                    <a:pt x="121958" y="36868"/>
                  </a:lnTo>
                  <a:lnTo>
                    <a:pt x="126034" y="34594"/>
                  </a:lnTo>
                  <a:close/>
                </a:path>
                <a:path w="447675" h="789304">
                  <a:moveTo>
                    <a:pt x="126199" y="50152"/>
                  </a:moveTo>
                  <a:lnTo>
                    <a:pt x="124650" y="50152"/>
                  </a:lnTo>
                  <a:lnTo>
                    <a:pt x="124307" y="50850"/>
                  </a:lnTo>
                  <a:lnTo>
                    <a:pt x="123609" y="51879"/>
                  </a:lnTo>
                  <a:lnTo>
                    <a:pt x="125171" y="51879"/>
                  </a:lnTo>
                  <a:lnTo>
                    <a:pt x="125514" y="51193"/>
                  </a:lnTo>
                  <a:lnTo>
                    <a:pt x="126199" y="50152"/>
                  </a:lnTo>
                  <a:close/>
                </a:path>
                <a:path w="447675" h="789304">
                  <a:moveTo>
                    <a:pt x="129832" y="42722"/>
                  </a:moveTo>
                  <a:lnTo>
                    <a:pt x="127241" y="38049"/>
                  </a:lnTo>
                  <a:lnTo>
                    <a:pt x="121881" y="37884"/>
                  </a:lnTo>
                  <a:lnTo>
                    <a:pt x="116344" y="40297"/>
                  </a:lnTo>
                  <a:lnTo>
                    <a:pt x="116179" y="47904"/>
                  </a:lnTo>
                  <a:lnTo>
                    <a:pt x="123952" y="45491"/>
                  </a:lnTo>
                  <a:lnTo>
                    <a:pt x="129832" y="42722"/>
                  </a:lnTo>
                  <a:close/>
                </a:path>
                <a:path w="447675" h="789304">
                  <a:moveTo>
                    <a:pt x="142278" y="49987"/>
                  </a:moveTo>
                  <a:lnTo>
                    <a:pt x="141770" y="49466"/>
                  </a:lnTo>
                  <a:lnTo>
                    <a:pt x="141071" y="48945"/>
                  </a:lnTo>
                  <a:lnTo>
                    <a:pt x="140550" y="48425"/>
                  </a:lnTo>
                  <a:lnTo>
                    <a:pt x="140385" y="49288"/>
                  </a:lnTo>
                  <a:lnTo>
                    <a:pt x="139420" y="49771"/>
                  </a:lnTo>
                  <a:lnTo>
                    <a:pt x="139166" y="47040"/>
                  </a:lnTo>
                  <a:lnTo>
                    <a:pt x="136753" y="44970"/>
                  </a:lnTo>
                  <a:lnTo>
                    <a:pt x="132257" y="40474"/>
                  </a:lnTo>
                  <a:lnTo>
                    <a:pt x="133299" y="44970"/>
                  </a:lnTo>
                  <a:lnTo>
                    <a:pt x="131737" y="43751"/>
                  </a:lnTo>
                  <a:lnTo>
                    <a:pt x="130530" y="47739"/>
                  </a:lnTo>
                  <a:lnTo>
                    <a:pt x="129146" y="53098"/>
                  </a:lnTo>
                  <a:lnTo>
                    <a:pt x="139687" y="52400"/>
                  </a:lnTo>
                  <a:lnTo>
                    <a:pt x="139433" y="49885"/>
                  </a:lnTo>
                  <a:lnTo>
                    <a:pt x="140550" y="50673"/>
                  </a:lnTo>
                  <a:lnTo>
                    <a:pt x="141935" y="50850"/>
                  </a:lnTo>
                  <a:lnTo>
                    <a:pt x="141935" y="50495"/>
                  </a:lnTo>
                  <a:lnTo>
                    <a:pt x="142113" y="50330"/>
                  </a:lnTo>
                  <a:lnTo>
                    <a:pt x="142278" y="49987"/>
                  </a:lnTo>
                  <a:close/>
                </a:path>
                <a:path w="447675" h="789304">
                  <a:moveTo>
                    <a:pt x="176555" y="432435"/>
                  </a:moveTo>
                  <a:lnTo>
                    <a:pt x="176110" y="429387"/>
                  </a:lnTo>
                  <a:lnTo>
                    <a:pt x="172834" y="428040"/>
                  </a:lnTo>
                  <a:lnTo>
                    <a:pt x="168224" y="430339"/>
                  </a:lnTo>
                  <a:lnTo>
                    <a:pt x="163372" y="433285"/>
                  </a:lnTo>
                  <a:lnTo>
                    <a:pt x="162509" y="433971"/>
                  </a:lnTo>
                  <a:lnTo>
                    <a:pt x="167703" y="435356"/>
                  </a:lnTo>
                  <a:lnTo>
                    <a:pt x="169087" y="437781"/>
                  </a:lnTo>
                  <a:lnTo>
                    <a:pt x="171335" y="435533"/>
                  </a:lnTo>
                  <a:lnTo>
                    <a:pt x="172707" y="435178"/>
                  </a:lnTo>
                  <a:lnTo>
                    <a:pt x="176555" y="432435"/>
                  </a:lnTo>
                  <a:close/>
                </a:path>
                <a:path w="447675" h="789304">
                  <a:moveTo>
                    <a:pt x="229285" y="725297"/>
                  </a:moveTo>
                  <a:lnTo>
                    <a:pt x="229069" y="725119"/>
                  </a:lnTo>
                  <a:lnTo>
                    <a:pt x="229069" y="725297"/>
                  </a:lnTo>
                  <a:lnTo>
                    <a:pt x="229285" y="725297"/>
                  </a:lnTo>
                  <a:close/>
                </a:path>
                <a:path w="447675" h="789304">
                  <a:moveTo>
                    <a:pt x="237896" y="631761"/>
                  </a:moveTo>
                  <a:lnTo>
                    <a:pt x="232537" y="630897"/>
                  </a:lnTo>
                  <a:lnTo>
                    <a:pt x="230632" y="632968"/>
                  </a:lnTo>
                  <a:lnTo>
                    <a:pt x="229425" y="627265"/>
                  </a:lnTo>
                  <a:lnTo>
                    <a:pt x="219570" y="630377"/>
                  </a:lnTo>
                  <a:lnTo>
                    <a:pt x="223024" y="635571"/>
                  </a:lnTo>
                  <a:lnTo>
                    <a:pt x="222846" y="635736"/>
                  </a:lnTo>
                  <a:lnTo>
                    <a:pt x="223367" y="636079"/>
                  </a:lnTo>
                  <a:lnTo>
                    <a:pt x="223367" y="636778"/>
                  </a:lnTo>
                  <a:lnTo>
                    <a:pt x="223710" y="637298"/>
                  </a:lnTo>
                  <a:lnTo>
                    <a:pt x="219214" y="636701"/>
                  </a:lnTo>
                  <a:lnTo>
                    <a:pt x="219214" y="643864"/>
                  </a:lnTo>
                  <a:lnTo>
                    <a:pt x="219138" y="644461"/>
                  </a:lnTo>
                  <a:lnTo>
                    <a:pt x="218744" y="643940"/>
                  </a:lnTo>
                  <a:lnTo>
                    <a:pt x="219214" y="643864"/>
                  </a:lnTo>
                  <a:lnTo>
                    <a:pt x="219214" y="636701"/>
                  </a:lnTo>
                  <a:lnTo>
                    <a:pt x="218655" y="636625"/>
                  </a:lnTo>
                  <a:lnTo>
                    <a:pt x="218655" y="643953"/>
                  </a:lnTo>
                  <a:lnTo>
                    <a:pt x="218186" y="644728"/>
                  </a:lnTo>
                  <a:lnTo>
                    <a:pt x="218186" y="645071"/>
                  </a:lnTo>
                  <a:lnTo>
                    <a:pt x="218033" y="645375"/>
                  </a:lnTo>
                  <a:lnTo>
                    <a:pt x="218033" y="649401"/>
                  </a:lnTo>
                  <a:lnTo>
                    <a:pt x="216801" y="650430"/>
                  </a:lnTo>
                  <a:lnTo>
                    <a:pt x="216979" y="650265"/>
                  </a:lnTo>
                  <a:lnTo>
                    <a:pt x="217144" y="649744"/>
                  </a:lnTo>
                  <a:lnTo>
                    <a:pt x="217322" y="649401"/>
                  </a:lnTo>
                  <a:lnTo>
                    <a:pt x="218033" y="649401"/>
                  </a:lnTo>
                  <a:lnTo>
                    <a:pt x="218033" y="645375"/>
                  </a:lnTo>
                  <a:lnTo>
                    <a:pt x="218008" y="644042"/>
                  </a:lnTo>
                  <a:lnTo>
                    <a:pt x="218655" y="643953"/>
                  </a:lnTo>
                  <a:lnTo>
                    <a:pt x="218655" y="636625"/>
                  </a:lnTo>
                  <a:lnTo>
                    <a:pt x="218528" y="636600"/>
                  </a:lnTo>
                  <a:lnTo>
                    <a:pt x="218427" y="636778"/>
                  </a:lnTo>
                  <a:lnTo>
                    <a:pt x="216281" y="640384"/>
                  </a:lnTo>
                  <a:lnTo>
                    <a:pt x="216281" y="648360"/>
                  </a:lnTo>
                  <a:lnTo>
                    <a:pt x="216281" y="648538"/>
                  </a:lnTo>
                  <a:lnTo>
                    <a:pt x="216103" y="648703"/>
                  </a:lnTo>
                  <a:lnTo>
                    <a:pt x="216281" y="648360"/>
                  </a:lnTo>
                  <a:lnTo>
                    <a:pt x="216281" y="640384"/>
                  </a:lnTo>
                  <a:lnTo>
                    <a:pt x="213690" y="644728"/>
                  </a:lnTo>
                  <a:lnTo>
                    <a:pt x="209715" y="647496"/>
                  </a:lnTo>
                  <a:lnTo>
                    <a:pt x="209194" y="649224"/>
                  </a:lnTo>
                  <a:lnTo>
                    <a:pt x="213512" y="652157"/>
                  </a:lnTo>
                  <a:lnTo>
                    <a:pt x="215925" y="648843"/>
                  </a:lnTo>
                  <a:lnTo>
                    <a:pt x="215836" y="649744"/>
                  </a:lnTo>
                  <a:lnTo>
                    <a:pt x="215760" y="650430"/>
                  </a:lnTo>
                  <a:lnTo>
                    <a:pt x="216103" y="650608"/>
                  </a:lnTo>
                  <a:lnTo>
                    <a:pt x="216458" y="650608"/>
                  </a:lnTo>
                  <a:lnTo>
                    <a:pt x="216458" y="650786"/>
                  </a:lnTo>
                  <a:lnTo>
                    <a:pt x="216623" y="650786"/>
                  </a:lnTo>
                  <a:lnTo>
                    <a:pt x="218186" y="652513"/>
                  </a:lnTo>
                  <a:lnTo>
                    <a:pt x="220433" y="651649"/>
                  </a:lnTo>
                  <a:lnTo>
                    <a:pt x="219786" y="650430"/>
                  </a:lnTo>
                  <a:lnTo>
                    <a:pt x="219697" y="650265"/>
                  </a:lnTo>
                  <a:lnTo>
                    <a:pt x="219240" y="649401"/>
                  </a:lnTo>
                  <a:lnTo>
                    <a:pt x="219151" y="649224"/>
                  </a:lnTo>
                  <a:lnTo>
                    <a:pt x="219011" y="648982"/>
                  </a:lnTo>
                  <a:lnTo>
                    <a:pt x="218871" y="648703"/>
                  </a:lnTo>
                  <a:lnTo>
                    <a:pt x="219329" y="648703"/>
                  </a:lnTo>
                  <a:lnTo>
                    <a:pt x="219735" y="648360"/>
                  </a:lnTo>
                  <a:lnTo>
                    <a:pt x="220954" y="647319"/>
                  </a:lnTo>
                  <a:lnTo>
                    <a:pt x="220599" y="645934"/>
                  </a:lnTo>
                  <a:lnTo>
                    <a:pt x="224751" y="647496"/>
                  </a:lnTo>
                  <a:lnTo>
                    <a:pt x="224840" y="647319"/>
                  </a:lnTo>
                  <a:lnTo>
                    <a:pt x="225552" y="645934"/>
                  </a:lnTo>
                  <a:lnTo>
                    <a:pt x="225818" y="645426"/>
                  </a:lnTo>
                  <a:lnTo>
                    <a:pt x="225907" y="645248"/>
                  </a:lnTo>
                  <a:lnTo>
                    <a:pt x="226606" y="643864"/>
                  </a:lnTo>
                  <a:lnTo>
                    <a:pt x="228561" y="640067"/>
                  </a:lnTo>
                  <a:lnTo>
                    <a:pt x="228269" y="639889"/>
                  </a:lnTo>
                  <a:lnTo>
                    <a:pt x="227622" y="639508"/>
                  </a:lnTo>
                  <a:lnTo>
                    <a:pt x="229425" y="637984"/>
                  </a:lnTo>
                  <a:lnTo>
                    <a:pt x="229476" y="637819"/>
                  </a:lnTo>
                  <a:lnTo>
                    <a:pt x="229641" y="637298"/>
                  </a:lnTo>
                  <a:lnTo>
                    <a:pt x="230289" y="635215"/>
                  </a:lnTo>
                  <a:lnTo>
                    <a:pt x="230403" y="637298"/>
                  </a:lnTo>
                  <a:lnTo>
                    <a:pt x="230454" y="638162"/>
                  </a:lnTo>
                  <a:lnTo>
                    <a:pt x="235127" y="639191"/>
                  </a:lnTo>
                  <a:lnTo>
                    <a:pt x="235178" y="638162"/>
                  </a:lnTo>
                  <a:lnTo>
                    <a:pt x="235305" y="635571"/>
                  </a:lnTo>
                  <a:lnTo>
                    <a:pt x="235534" y="635215"/>
                  </a:lnTo>
                  <a:lnTo>
                    <a:pt x="237070" y="632968"/>
                  </a:lnTo>
                  <a:lnTo>
                    <a:pt x="237896" y="631761"/>
                  </a:lnTo>
                  <a:close/>
                </a:path>
                <a:path w="447675" h="789304">
                  <a:moveTo>
                    <a:pt x="248615" y="616889"/>
                  </a:moveTo>
                  <a:lnTo>
                    <a:pt x="246367" y="613956"/>
                  </a:lnTo>
                  <a:lnTo>
                    <a:pt x="245160" y="613956"/>
                  </a:lnTo>
                  <a:lnTo>
                    <a:pt x="243941" y="612571"/>
                  </a:lnTo>
                  <a:lnTo>
                    <a:pt x="242735" y="614476"/>
                  </a:lnTo>
                  <a:lnTo>
                    <a:pt x="240830" y="617931"/>
                  </a:lnTo>
                  <a:lnTo>
                    <a:pt x="248615" y="616889"/>
                  </a:lnTo>
                  <a:close/>
                </a:path>
                <a:path w="447675" h="789304">
                  <a:moveTo>
                    <a:pt x="249999" y="617245"/>
                  </a:moveTo>
                  <a:lnTo>
                    <a:pt x="241871" y="619137"/>
                  </a:lnTo>
                  <a:lnTo>
                    <a:pt x="239280" y="623633"/>
                  </a:lnTo>
                  <a:lnTo>
                    <a:pt x="237553" y="628307"/>
                  </a:lnTo>
                  <a:lnTo>
                    <a:pt x="246367" y="628650"/>
                  </a:lnTo>
                  <a:lnTo>
                    <a:pt x="247408" y="624497"/>
                  </a:lnTo>
                  <a:lnTo>
                    <a:pt x="249999" y="617245"/>
                  </a:lnTo>
                  <a:close/>
                </a:path>
                <a:path w="447675" h="789304">
                  <a:moveTo>
                    <a:pt x="259499" y="739305"/>
                  </a:moveTo>
                  <a:lnTo>
                    <a:pt x="253974" y="738949"/>
                  </a:lnTo>
                  <a:lnTo>
                    <a:pt x="248958" y="739990"/>
                  </a:lnTo>
                  <a:lnTo>
                    <a:pt x="248780" y="739990"/>
                  </a:lnTo>
                  <a:lnTo>
                    <a:pt x="248780" y="740168"/>
                  </a:lnTo>
                  <a:lnTo>
                    <a:pt x="248615" y="740333"/>
                  </a:lnTo>
                  <a:lnTo>
                    <a:pt x="251028" y="742073"/>
                  </a:lnTo>
                  <a:lnTo>
                    <a:pt x="255879" y="745185"/>
                  </a:lnTo>
                  <a:lnTo>
                    <a:pt x="259499" y="739305"/>
                  </a:lnTo>
                  <a:close/>
                </a:path>
                <a:path w="447675" h="789304">
                  <a:moveTo>
                    <a:pt x="261061" y="737222"/>
                  </a:moveTo>
                  <a:lnTo>
                    <a:pt x="260540" y="734288"/>
                  </a:lnTo>
                  <a:lnTo>
                    <a:pt x="260019" y="733945"/>
                  </a:lnTo>
                  <a:lnTo>
                    <a:pt x="258991" y="733425"/>
                  </a:lnTo>
                  <a:lnTo>
                    <a:pt x="257949" y="732726"/>
                  </a:lnTo>
                  <a:lnTo>
                    <a:pt x="257606" y="733590"/>
                  </a:lnTo>
                  <a:lnTo>
                    <a:pt x="256908" y="734288"/>
                  </a:lnTo>
                  <a:lnTo>
                    <a:pt x="256565" y="734974"/>
                  </a:lnTo>
                  <a:lnTo>
                    <a:pt x="255358" y="734288"/>
                  </a:lnTo>
                  <a:lnTo>
                    <a:pt x="255181" y="736358"/>
                  </a:lnTo>
                  <a:lnTo>
                    <a:pt x="256387" y="736015"/>
                  </a:lnTo>
                  <a:lnTo>
                    <a:pt x="257251" y="737743"/>
                  </a:lnTo>
                  <a:lnTo>
                    <a:pt x="261061" y="737222"/>
                  </a:lnTo>
                  <a:close/>
                </a:path>
                <a:path w="447675" h="789304">
                  <a:moveTo>
                    <a:pt x="262788" y="609981"/>
                  </a:moveTo>
                  <a:lnTo>
                    <a:pt x="259334" y="608596"/>
                  </a:lnTo>
                  <a:lnTo>
                    <a:pt x="259156" y="608596"/>
                  </a:lnTo>
                  <a:lnTo>
                    <a:pt x="258813" y="609117"/>
                  </a:lnTo>
                  <a:lnTo>
                    <a:pt x="258470" y="609803"/>
                  </a:lnTo>
                  <a:lnTo>
                    <a:pt x="257606" y="611365"/>
                  </a:lnTo>
                  <a:lnTo>
                    <a:pt x="258991" y="612051"/>
                  </a:lnTo>
                  <a:lnTo>
                    <a:pt x="259334" y="613092"/>
                  </a:lnTo>
                  <a:lnTo>
                    <a:pt x="262102" y="612051"/>
                  </a:lnTo>
                  <a:lnTo>
                    <a:pt x="262788" y="609981"/>
                  </a:lnTo>
                  <a:close/>
                </a:path>
                <a:path w="447675" h="789304">
                  <a:moveTo>
                    <a:pt x="262788" y="605307"/>
                  </a:moveTo>
                  <a:lnTo>
                    <a:pt x="262610" y="604964"/>
                  </a:lnTo>
                  <a:lnTo>
                    <a:pt x="262610" y="604621"/>
                  </a:lnTo>
                  <a:lnTo>
                    <a:pt x="260019" y="606513"/>
                  </a:lnTo>
                  <a:lnTo>
                    <a:pt x="260718" y="606869"/>
                  </a:lnTo>
                  <a:lnTo>
                    <a:pt x="261061" y="607212"/>
                  </a:lnTo>
                  <a:lnTo>
                    <a:pt x="262788" y="606869"/>
                  </a:lnTo>
                  <a:lnTo>
                    <a:pt x="262788" y="605650"/>
                  </a:lnTo>
                  <a:lnTo>
                    <a:pt x="262788" y="605307"/>
                  </a:lnTo>
                  <a:close/>
                </a:path>
                <a:path w="447675" h="789304">
                  <a:moveTo>
                    <a:pt x="265379" y="746556"/>
                  </a:moveTo>
                  <a:lnTo>
                    <a:pt x="264515" y="745693"/>
                  </a:lnTo>
                  <a:lnTo>
                    <a:pt x="263309" y="746556"/>
                  </a:lnTo>
                  <a:lnTo>
                    <a:pt x="263652" y="747433"/>
                  </a:lnTo>
                  <a:lnTo>
                    <a:pt x="263994" y="748639"/>
                  </a:lnTo>
                  <a:lnTo>
                    <a:pt x="264858" y="747776"/>
                  </a:lnTo>
                  <a:lnTo>
                    <a:pt x="265379" y="746556"/>
                  </a:lnTo>
                  <a:close/>
                </a:path>
                <a:path w="447675" h="789304">
                  <a:moveTo>
                    <a:pt x="265658" y="672274"/>
                  </a:moveTo>
                  <a:lnTo>
                    <a:pt x="264668" y="672274"/>
                  </a:lnTo>
                  <a:lnTo>
                    <a:pt x="265036" y="673430"/>
                  </a:lnTo>
                  <a:lnTo>
                    <a:pt x="265658" y="672274"/>
                  </a:lnTo>
                  <a:close/>
                </a:path>
                <a:path w="447675" h="789304">
                  <a:moveTo>
                    <a:pt x="268846" y="622769"/>
                  </a:moveTo>
                  <a:lnTo>
                    <a:pt x="267106" y="622769"/>
                  </a:lnTo>
                  <a:lnTo>
                    <a:pt x="265899" y="623290"/>
                  </a:lnTo>
                  <a:lnTo>
                    <a:pt x="267462" y="625360"/>
                  </a:lnTo>
                  <a:lnTo>
                    <a:pt x="268490" y="624332"/>
                  </a:lnTo>
                  <a:lnTo>
                    <a:pt x="268846" y="622769"/>
                  </a:lnTo>
                  <a:close/>
                </a:path>
                <a:path w="447675" h="789304">
                  <a:moveTo>
                    <a:pt x="271780" y="738606"/>
                  </a:moveTo>
                  <a:lnTo>
                    <a:pt x="270217" y="738606"/>
                  </a:lnTo>
                  <a:lnTo>
                    <a:pt x="271602" y="738263"/>
                  </a:lnTo>
                  <a:lnTo>
                    <a:pt x="271437" y="735672"/>
                  </a:lnTo>
                  <a:lnTo>
                    <a:pt x="269532" y="736193"/>
                  </a:lnTo>
                  <a:lnTo>
                    <a:pt x="269011" y="736358"/>
                  </a:lnTo>
                  <a:lnTo>
                    <a:pt x="269011" y="736701"/>
                  </a:lnTo>
                  <a:lnTo>
                    <a:pt x="268668" y="737057"/>
                  </a:lnTo>
                  <a:lnTo>
                    <a:pt x="265899" y="732726"/>
                  </a:lnTo>
                  <a:lnTo>
                    <a:pt x="260718" y="737743"/>
                  </a:lnTo>
                  <a:lnTo>
                    <a:pt x="266077" y="739990"/>
                  </a:lnTo>
                  <a:lnTo>
                    <a:pt x="267804" y="739305"/>
                  </a:lnTo>
                  <a:lnTo>
                    <a:pt x="268490" y="738784"/>
                  </a:lnTo>
                  <a:lnTo>
                    <a:pt x="268668" y="738949"/>
                  </a:lnTo>
                  <a:lnTo>
                    <a:pt x="269354" y="738949"/>
                  </a:lnTo>
                  <a:lnTo>
                    <a:pt x="269189" y="740511"/>
                  </a:lnTo>
                  <a:lnTo>
                    <a:pt x="270738" y="740168"/>
                  </a:lnTo>
                  <a:lnTo>
                    <a:pt x="271780" y="739825"/>
                  </a:lnTo>
                  <a:lnTo>
                    <a:pt x="271780" y="738606"/>
                  </a:lnTo>
                  <a:close/>
                </a:path>
                <a:path w="447675" h="789304">
                  <a:moveTo>
                    <a:pt x="272300" y="673087"/>
                  </a:moveTo>
                  <a:lnTo>
                    <a:pt x="272122" y="672566"/>
                  </a:lnTo>
                  <a:lnTo>
                    <a:pt x="271957" y="671360"/>
                  </a:lnTo>
                  <a:lnTo>
                    <a:pt x="270916" y="670661"/>
                  </a:lnTo>
                  <a:lnTo>
                    <a:pt x="268668" y="670661"/>
                  </a:lnTo>
                  <a:lnTo>
                    <a:pt x="267462" y="672223"/>
                  </a:lnTo>
                  <a:lnTo>
                    <a:pt x="269011" y="673950"/>
                  </a:lnTo>
                  <a:lnTo>
                    <a:pt x="270217" y="674814"/>
                  </a:lnTo>
                  <a:lnTo>
                    <a:pt x="271094" y="673950"/>
                  </a:lnTo>
                  <a:lnTo>
                    <a:pt x="272300" y="673087"/>
                  </a:lnTo>
                  <a:close/>
                </a:path>
                <a:path w="447675" h="789304">
                  <a:moveTo>
                    <a:pt x="274027" y="713371"/>
                  </a:moveTo>
                  <a:lnTo>
                    <a:pt x="272821" y="712851"/>
                  </a:lnTo>
                  <a:lnTo>
                    <a:pt x="271259" y="712673"/>
                  </a:lnTo>
                  <a:lnTo>
                    <a:pt x="270243" y="714273"/>
                  </a:lnTo>
                  <a:lnTo>
                    <a:pt x="265734" y="713536"/>
                  </a:lnTo>
                  <a:lnTo>
                    <a:pt x="265836" y="714578"/>
                  </a:lnTo>
                  <a:lnTo>
                    <a:pt x="265912" y="715264"/>
                  </a:lnTo>
                  <a:lnTo>
                    <a:pt x="266001" y="716127"/>
                  </a:lnTo>
                  <a:lnTo>
                    <a:pt x="266077" y="716826"/>
                  </a:lnTo>
                  <a:lnTo>
                    <a:pt x="265557" y="716483"/>
                  </a:lnTo>
                  <a:lnTo>
                    <a:pt x="264172" y="716826"/>
                  </a:lnTo>
                  <a:lnTo>
                    <a:pt x="263512" y="716826"/>
                  </a:lnTo>
                  <a:lnTo>
                    <a:pt x="263499" y="714756"/>
                  </a:lnTo>
                  <a:lnTo>
                    <a:pt x="263410" y="713879"/>
                  </a:lnTo>
                  <a:lnTo>
                    <a:pt x="263296" y="712774"/>
                  </a:lnTo>
                  <a:lnTo>
                    <a:pt x="262407" y="712774"/>
                  </a:lnTo>
                  <a:lnTo>
                    <a:pt x="260083" y="712457"/>
                  </a:lnTo>
                  <a:lnTo>
                    <a:pt x="259613" y="712774"/>
                  </a:lnTo>
                  <a:lnTo>
                    <a:pt x="256171" y="706628"/>
                  </a:lnTo>
                  <a:lnTo>
                    <a:pt x="255003" y="704545"/>
                  </a:lnTo>
                  <a:lnTo>
                    <a:pt x="252412" y="706628"/>
                  </a:lnTo>
                  <a:lnTo>
                    <a:pt x="249821" y="705764"/>
                  </a:lnTo>
                  <a:lnTo>
                    <a:pt x="249796" y="706628"/>
                  </a:lnTo>
                  <a:lnTo>
                    <a:pt x="249643" y="711123"/>
                  </a:lnTo>
                  <a:lnTo>
                    <a:pt x="250482" y="712457"/>
                  </a:lnTo>
                  <a:lnTo>
                    <a:pt x="250151" y="712774"/>
                  </a:lnTo>
                  <a:lnTo>
                    <a:pt x="248437" y="714057"/>
                  </a:lnTo>
                  <a:lnTo>
                    <a:pt x="249085" y="716127"/>
                  </a:lnTo>
                  <a:lnTo>
                    <a:pt x="248437" y="716648"/>
                  </a:lnTo>
                  <a:lnTo>
                    <a:pt x="248488" y="716826"/>
                  </a:lnTo>
                  <a:lnTo>
                    <a:pt x="249301" y="716826"/>
                  </a:lnTo>
                  <a:lnTo>
                    <a:pt x="249250" y="716648"/>
                  </a:lnTo>
                  <a:lnTo>
                    <a:pt x="249135" y="716165"/>
                  </a:lnTo>
                  <a:lnTo>
                    <a:pt x="249643" y="716483"/>
                  </a:lnTo>
                  <a:lnTo>
                    <a:pt x="251726" y="717867"/>
                  </a:lnTo>
                  <a:lnTo>
                    <a:pt x="254660" y="716648"/>
                  </a:lnTo>
                  <a:lnTo>
                    <a:pt x="254774" y="716483"/>
                  </a:lnTo>
                  <a:lnTo>
                    <a:pt x="255524" y="715264"/>
                  </a:lnTo>
                  <a:lnTo>
                    <a:pt x="255562" y="714578"/>
                  </a:lnTo>
                  <a:lnTo>
                    <a:pt x="255663" y="714057"/>
                  </a:lnTo>
                  <a:lnTo>
                    <a:pt x="255701" y="713879"/>
                  </a:lnTo>
                  <a:lnTo>
                    <a:pt x="256705" y="714057"/>
                  </a:lnTo>
                  <a:lnTo>
                    <a:pt x="257289" y="714057"/>
                  </a:lnTo>
                  <a:lnTo>
                    <a:pt x="258470" y="717867"/>
                  </a:lnTo>
                  <a:lnTo>
                    <a:pt x="257251" y="718375"/>
                  </a:lnTo>
                  <a:lnTo>
                    <a:pt x="257175" y="718553"/>
                  </a:lnTo>
                  <a:lnTo>
                    <a:pt x="256565" y="719759"/>
                  </a:lnTo>
                  <a:lnTo>
                    <a:pt x="255358" y="720623"/>
                  </a:lnTo>
                  <a:lnTo>
                    <a:pt x="255422" y="720280"/>
                  </a:lnTo>
                  <a:lnTo>
                    <a:pt x="255524" y="719759"/>
                  </a:lnTo>
                  <a:lnTo>
                    <a:pt x="255701" y="718896"/>
                  </a:lnTo>
                  <a:lnTo>
                    <a:pt x="255752" y="718375"/>
                  </a:lnTo>
                  <a:lnTo>
                    <a:pt x="255879" y="717169"/>
                  </a:lnTo>
                  <a:lnTo>
                    <a:pt x="254660" y="716648"/>
                  </a:lnTo>
                  <a:lnTo>
                    <a:pt x="250863" y="720623"/>
                  </a:lnTo>
                  <a:lnTo>
                    <a:pt x="250571" y="720559"/>
                  </a:lnTo>
                  <a:lnTo>
                    <a:pt x="250571" y="724255"/>
                  </a:lnTo>
                  <a:lnTo>
                    <a:pt x="248551" y="723912"/>
                  </a:lnTo>
                  <a:lnTo>
                    <a:pt x="249999" y="723392"/>
                  </a:lnTo>
                  <a:lnTo>
                    <a:pt x="250113" y="723569"/>
                  </a:lnTo>
                  <a:lnTo>
                    <a:pt x="250571" y="724255"/>
                  </a:lnTo>
                  <a:lnTo>
                    <a:pt x="250571" y="720559"/>
                  </a:lnTo>
                  <a:lnTo>
                    <a:pt x="249478" y="720280"/>
                  </a:lnTo>
                  <a:lnTo>
                    <a:pt x="248513" y="716927"/>
                  </a:lnTo>
                  <a:lnTo>
                    <a:pt x="247446" y="717067"/>
                  </a:lnTo>
                  <a:lnTo>
                    <a:pt x="247357" y="715784"/>
                  </a:lnTo>
                  <a:lnTo>
                    <a:pt x="247281" y="714921"/>
                  </a:lnTo>
                  <a:lnTo>
                    <a:pt x="247230" y="714235"/>
                  </a:lnTo>
                  <a:lnTo>
                    <a:pt x="247573" y="713879"/>
                  </a:lnTo>
                  <a:lnTo>
                    <a:pt x="247751" y="713536"/>
                  </a:lnTo>
                  <a:lnTo>
                    <a:pt x="247916" y="713371"/>
                  </a:lnTo>
                  <a:lnTo>
                    <a:pt x="248094" y="713193"/>
                  </a:lnTo>
                  <a:lnTo>
                    <a:pt x="247802" y="712330"/>
                  </a:lnTo>
                  <a:lnTo>
                    <a:pt x="247751" y="712152"/>
                  </a:lnTo>
                  <a:lnTo>
                    <a:pt x="247662" y="711987"/>
                  </a:lnTo>
                  <a:lnTo>
                    <a:pt x="247573" y="711809"/>
                  </a:lnTo>
                  <a:lnTo>
                    <a:pt x="247459" y="711987"/>
                  </a:lnTo>
                  <a:lnTo>
                    <a:pt x="247345" y="712152"/>
                  </a:lnTo>
                  <a:lnTo>
                    <a:pt x="247230" y="712330"/>
                  </a:lnTo>
                  <a:lnTo>
                    <a:pt x="247230" y="707148"/>
                  </a:lnTo>
                  <a:lnTo>
                    <a:pt x="246722" y="705535"/>
                  </a:lnTo>
                  <a:lnTo>
                    <a:pt x="246024" y="703338"/>
                  </a:lnTo>
                  <a:lnTo>
                    <a:pt x="245224" y="703630"/>
                  </a:lnTo>
                  <a:lnTo>
                    <a:pt x="245224" y="717702"/>
                  </a:lnTo>
                  <a:lnTo>
                    <a:pt x="243078" y="718553"/>
                  </a:lnTo>
                  <a:lnTo>
                    <a:pt x="243039" y="718896"/>
                  </a:lnTo>
                  <a:lnTo>
                    <a:pt x="242938" y="719759"/>
                  </a:lnTo>
                  <a:lnTo>
                    <a:pt x="242849" y="720623"/>
                  </a:lnTo>
                  <a:lnTo>
                    <a:pt x="242214" y="726160"/>
                  </a:lnTo>
                  <a:lnTo>
                    <a:pt x="242620" y="726020"/>
                  </a:lnTo>
                  <a:lnTo>
                    <a:pt x="242036" y="728230"/>
                  </a:lnTo>
                  <a:lnTo>
                    <a:pt x="241007" y="728408"/>
                  </a:lnTo>
                  <a:lnTo>
                    <a:pt x="239966" y="728929"/>
                  </a:lnTo>
                  <a:lnTo>
                    <a:pt x="238925" y="729272"/>
                  </a:lnTo>
                  <a:lnTo>
                    <a:pt x="238239" y="728586"/>
                  </a:lnTo>
                  <a:lnTo>
                    <a:pt x="236334" y="728751"/>
                  </a:lnTo>
                  <a:lnTo>
                    <a:pt x="235305" y="729272"/>
                  </a:lnTo>
                  <a:lnTo>
                    <a:pt x="235204" y="728929"/>
                  </a:lnTo>
                  <a:lnTo>
                    <a:pt x="235153" y="728751"/>
                  </a:lnTo>
                  <a:lnTo>
                    <a:pt x="235051" y="728408"/>
                  </a:lnTo>
                  <a:lnTo>
                    <a:pt x="234950" y="728065"/>
                  </a:lnTo>
                  <a:lnTo>
                    <a:pt x="234429" y="726338"/>
                  </a:lnTo>
                  <a:lnTo>
                    <a:pt x="233387" y="724268"/>
                  </a:lnTo>
                  <a:lnTo>
                    <a:pt x="237197" y="726160"/>
                  </a:lnTo>
                  <a:lnTo>
                    <a:pt x="237667" y="725436"/>
                  </a:lnTo>
                  <a:lnTo>
                    <a:pt x="238417" y="725639"/>
                  </a:lnTo>
                  <a:lnTo>
                    <a:pt x="239280" y="725817"/>
                  </a:lnTo>
                  <a:lnTo>
                    <a:pt x="240309" y="725817"/>
                  </a:lnTo>
                  <a:lnTo>
                    <a:pt x="240487" y="724255"/>
                  </a:lnTo>
                  <a:lnTo>
                    <a:pt x="238480" y="724141"/>
                  </a:lnTo>
                  <a:lnTo>
                    <a:pt x="239522" y="722528"/>
                  </a:lnTo>
                  <a:lnTo>
                    <a:pt x="239890" y="721868"/>
                  </a:lnTo>
                  <a:lnTo>
                    <a:pt x="240106" y="722528"/>
                  </a:lnTo>
                  <a:lnTo>
                    <a:pt x="240830" y="725297"/>
                  </a:lnTo>
                  <a:lnTo>
                    <a:pt x="241604" y="723912"/>
                  </a:lnTo>
                  <a:lnTo>
                    <a:pt x="241693" y="720115"/>
                  </a:lnTo>
                  <a:lnTo>
                    <a:pt x="241287" y="718045"/>
                  </a:lnTo>
                  <a:lnTo>
                    <a:pt x="240017" y="721626"/>
                  </a:lnTo>
                  <a:lnTo>
                    <a:pt x="240093" y="721321"/>
                  </a:lnTo>
                  <a:lnTo>
                    <a:pt x="241007" y="717689"/>
                  </a:lnTo>
                  <a:lnTo>
                    <a:pt x="240487" y="717511"/>
                  </a:lnTo>
                  <a:lnTo>
                    <a:pt x="240487" y="717169"/>
                  </a:lnTo>
                  <a:lnTo>
                    <a:pt x="240969" y="716127"/>
                  </a:lnTo>
                  <a:lnTo>
                    <a:pt x="241261" y="717867"/>
                  </a:lnTo>
                  <a:lnTo>
                    <a:pt x="241693" y="717867"/>
                  </a:lnTo>
                  <a:lnTo>
                    <a:pt x="241693" y="717169"/>
                  </a:lnTo>
                  <a:lnTo>
                    <a:pt x="241211" y="716216"/>
                  </a:lnTo>
                  <a:lnTo>
                    <a:pt x="245224" y="717702"/>
                  </a:lnTo>
                  <a:lnTo>
                    <a:pt x="245224" y="703630"/>
                  </a:lnTo>
                  <a:lnTo>
                    <a:pt x="241160" y="705053"/>
                  </a:lnTo>
                  <a:lnTo>
                    <a:pt x="241160" y="716089"/>
                  </a:lnTo>
                  <a:lnTo>
                    <a:pt x="240995" y="716089"/>
                  </a:lnTo>
                  <a:lnTo>
                    <a:pt x="240944" y="715784"/>
                  </a:lnTo>
                  <a:lnTo>
                    <a:pt x="241160" y="716089"/>
                  </a:lnTo>
                  <a:lnTo>
                    <a:pt x="241160" y="705053"/>
                  </a:lnTo>
                  <a:lnTo>
                    <a:pt x="239763" y="705535"/>
                  </a:lnTo>
                  <a:lnTo>
                    <a:pt x="241350" y="704380"/>
                  </a:lnTo>
                  <a:lnTo>
                    <a:pt x="239966" y="702995"/>
                  </a:lnTo>
                  <a:lnTo>
                    <a:pt x="238061" y="703516"/>
                  </a:lnTo>
                  <a:lnTo>
                    <a:pt x="238137" y="704545"/>
                  </a:lnTo>
                  <a:lnTo>
                    <a:pt x="238213" y="705535"/>
                  </a:lnTo>
                  <a:lnTo>
                    <a:pt x="237896" y="705459"/>
                  </a:lnTo>
                  <a:lnTo>
                    <a:pt x="237896" y="714400"/>
                  </a:lnTo>
                  <a:lnTo>
                    <a:pt x="237832" y="714578"/>
                  </a:lnTo>
                  <a:lnTo>
                    <a:pt x="237718" y="714921"/>
                  </a:lnTo>
                  <a:lnTo>
                    <a:pt x="237553" y="714578"/>
                  </a:lnTo>
                  <a:lnTo>
                    <a:pt x="236855" y="714235"/>
                  </a:lnTo>
                  <a:lnTo>
                    <a:pt x="237197" y="714235"/>
                  </a:lnTo>
                  <a:lnTo>
                    <a:pt x="237553" y="714400"/>
                  </a:lnTo>
                  <a:lnTo>
                    <a:pt x="237896" y="714400"/>
                  </a:lnTo>
                  <a:lnTo>
                    <a:pt x="237896" y="705459"/>
                  </a:lnTo>
                  <a:lnTo>
                    <a:pt x="234086" y="704545"/>
                  </a:lnTo>
                  <a:lnTo>
                    <a:pt x="232016" y="711123"/>
                  </a:lnTo>
                  <a:lnTo>
                    <a:pt x="234950" y="713371"/>
                  </a:lnTo>
                  <a:lnTo>
                    <a:pt x="232359" y="711987"/>
                  </a:lnTo>
                  <a:lnTo>
                    <a:pt x="228904" y="714400"/>
                  </a:lnTo>
                  <a:lnTo>
                    <a:pt x="228955" y="714578"/>
                  </a:lnTo>
                  <a:lnTo>
                    <a:pt x="229044" y="714921"/>
                  </a:lnTo>
                  <a:lnTo>
                    <a:pt x="229768" y="717511"/>
                  </a:lnTo>
                  <a:lnTo>
                    <a:pt x="229844" y="717689"/>
                  </a:lnTo>
                  <a:lnTo>
                    <a:pt x="229920" y="717867"/>
                  </a:lnTo>
                  <a:lnTo>
                    <a:pt x="230009" y="718045"/>
                  </a:lnTo>
                  <a:lnTo>
                    <a:pt x="231495" y="721321"/>
                  </a:lnTo>
                  <a:lnTo>
                    <a:pt x="233400" y="721487"/>
                  </a:lnTo>
                  <a:lnTo>
                    <a:pt x="233299" y="721855"/>
                  </a:lnTo>
                  <a:lnTo>
                    <a:pt x="232702" y="723912"/>
                  </a:lnTo>
                  <a:lnTo>
                    <a:pt x="232930" y="724039"/>
                  </a:lnTo>
                  <a:lnTo>
                    <a:pt x="229692" y="725297"/>
                  </a:lnTo>
                  <a:lnTo>
                    <a:pt x="229285" y="725297"/>
                  </a:lnTo>
                  <a:lnTo>
                    <a:pt x="232702" y="728065"/>
                  </a:lnTo>
                  <a:lnTo>
                    <a:pt x="236169" y="730999"/>
                  </a:lnTo>
                  <a:lnTo>
                    <a:pt x="239966" y="733945"/>
                  </a:lnTo>
                  <a:lnTo>
                    <a:pt x="243776" y="732383"/>
                  </a:lnTo>
                  <a:lnTo>
                    <a:pt x="245846" y="737743"/>
                  </a:lnTo>
                  <a:lnTo>
                    <a:pt x="248958" y="738606"/>
                  </a:lnTo>
                  <a:lnTo>
                    <a:pt x="253276" y="736536"/>
                  </a:lnTo>
                  <a:lnTo>
                    <a:pt x="250520" y="732383"/>
                  </a:lnTo>
                  <a:lnTo>
                    <a:pt x="249478" y="730834"/>
                  </a:lnTo>
                  <a:lnTo>
                    <a:pt x="250799" y="729272"/>
                  </a:lnTo>
                  <a:lnTo>
                    <a:pt x="252412" y="727367"/>
                  </a:lnTo>
                  <a:lnTo>
                    <a:pt x="252450" y="727011"/>
                  </a:lnTo>
                  <a:lnTo>
                    <a:pt x="252590" y="727202"/>
                  </a:lnTo>
                  <a:lnTo>
                    <a:pt x="254317" y="724255"/>
                  </a:lnTo>
                  <a:lnTo>
                    <a:pt x="254495" y="724433"/>
                  </a:lnTo>
                  <a:lnTo>
                    <a:pt x="254660" y="724255"/>
                  </a:lnTo>
                  <a:lnTo>
                    <a:pt x="255016" y="723912"/>
                  </a:lnTo>
                  <a:lnTo>
                    <a:pt x="254838" y="723569"/>
                  </a:lnTo>
                  <a:lnTo>
                    <a:pt x="255016" y="723392"/>
                  </a:lnTo>
                  <a:lnTo>
                    <a:pt x="255016" y="723226"/>
                  </a:lnTo>
                  <a:lnTo>
                    <a:pt x="257086" y="724090"/>
                  </a:lnTo>
                  <a:lnTo>
                    <a:pt x="257175" y="724255"/>
                  </a:lnTo>
                  <a:lnTo>
                    <a:pt x="257263" y="724433"/>
                  </a:lnTo>
                  <a:lnTo>
                    <a:pt x="259156" y="728065"/>
                  </a:lnTo>
                  <a:lnTo>
                    <a:pt x="262445" y="725474"/>
                  </a:lnTo>
                  <a:lnTo>
                    <a:pt x="266915" y="725474"/>
                  </a:lnTo>
                  <a:lnTo>
                    <a:pt x="270865" y="723392"/>
                  </a:lnTo>
                  <a:lnTo>
                    <a:pt x="270967" y="723226"/>
                  </a:lnTo>
                  <a:lnTo>
                    <a:pt x="272529" y="720623"/>
                  </a:lnTo>
                  <a:lnTo>
                    <a:pt x="272745" y="720280"/>
                  </a:lnTo>
                  <a:lnTo>
                    <a:pt x="272567" y="720280"/>
                  </a:lnTo>
                  <a:lnTo>
                    <a:pt x="270052" y="717867"/>
                  </a:lnTo>
                  <a:lnTo>
                    <a:pt x="270700" y="716826"/>
                  </a:lnTo>
                  <a:lnTo>
                    <a:pt x="271437" y="716826"/>
                  </a:lnTo>
                  <a:lnTo>
                    <a:pt x="273342" y="717511"/>
                  </a:lnTo>
                  <a:lnTo>
                    <a:pt x="274027" y="713371"/>
                  </a:lnTo>
                  <a:close/>
                </a:path>
                <a:path w="447675" h="789304">
                  <a:moveTo>
                    <a:pt x="274713" y="650430"/>
                  </a:moveTo>
                  <a:lnTo>
                    <a:pt x="274599" y="649401"/>
                  </a:lnTo>
                  <a:lnTo>
                    <a:pt x="274129" y="645160"/>
                  </a:lnTo>
                  <a:lnTo>
                    <a:pt x="270878" y="647674"/>
                  </a:lnTo>
                  <a:lnTo>
                    <a:pt x="267385" y="650430"/>
                  </a:lnTo>
                  <a:lnTo>
                    <a:pt x="267208" y="650430"/>
                  </a:lnTo>
                  <a:lnTo>
                    <a:pt x="267169" y="650265"/>
                  </a:lnTo>
                  <a:lnTo>
                    <a:pt x="266242" y="645769"/>
                  </a:lnTo>
                  <a:lnTo>
                    <a:pt x="267462" y="648017"/>
                  </a:lnTo>
                  <a:lnTo>
                    <a:pt x="268325" y="645769"/>
                  </a:lnTo>
                  <a:lnTo>
                    <a:pt x="268986" y="644042"/>
                  </a:lnTo>
                  <a:lnTo>
                    <a:pt x="269049" y="643864"/>
                  </a:lnTo>
                  <a:lnTo>
                    <a:pt x="269189" y="643521"/>
                  </a:lnTo>
                  <a:lnTo>
                    <a:pt x="266763" y="643864"/>
                  </a:lnTo>
                  <a:lnTo>
                    <a:pt x="266420" y="644042"/>
                  </a:lnTo>
                  <a:lnTo>
                    <a:pt x="266357" y="643521"/>
                  </a:lnTo>
                  <a:lnTo>
                    <a:pt x="266242" y="642480"/>
                  </a:lnTo>
                  <a:lnTo>
                    <a:pt x="266204" y="642137"/>
                  </a:lnTo>
                  <a:lnTo>
                    <a:pt x="266090" y="641096"/>
                  </a:lnTo>
                  <a:lnTo>
                    <a:pt x="266077" y="640930"/>
                  </a:lnTo>
                  <a:lnTo>
                    <a:pt x="264147" y="640816"/>
                  </a:lnTo>
                  <a:lnTo>
                    <a:pt x="264147" y="652665"/>
                  </a:lnTo>
                  <a:lnTo>
                    <a:pt x="263944" y="652856"/>
                  </a:lnTo>
                  <a:lnTo>
                    <a:pt x="259499" y="656145"/>
                  </a:lnTo>
                  <a:lnTo>
                    <a:pt x="258813" y="655104"/>
                  </a:lnTo>
                  <a:lnTo>
                    <a:pt x="258292" y="654926"/>
                  </a:lnTo>
                  <a:lnTo>
                    <a:pt x="257251" y="654583"/>
                  </a:lnTo>
                  <a:lnTo>
                    <a:pt x="256044" y="654926"/>
                  </a:lnTo>
                  <a:lnTo>
                    <a:pt x="256044" y="662012"/>
                  </a:lnTo>
                  <a:lnTo>
                    <a:pt x="255524" y="662533"/>
                  </a:lnTo>
                  <a:lnTo>
                    <a:pt x="255358" y="662533"/>
                  </a:lnTo>
                  <a:lnTo>
                    <a:pt x="255295" y="662190"/>
                  </a:lnTo>
                  <a:lnTo>
                    <a:pt x="255181" y="661517"/>
                  </a:lnTo>
                  <a:lnTo>
                    <a:pt x="256044" y="662012"/>
                  </a:lnTo>
                  <a:lnTo>
                    <a:pt x="256044" y="654926"/>
                  </a:lnTo>
                  <a:lnTo>
                    <a:pt x="255485" y="653440"/>
                  </a:lnTo>
                  <a:lnTo>
                    <a:pt x="255485" y="661149"/>
                  </a:lnTo>
                  <a:lnTo>
                    <a:pt x="255117" y="661301"/>
                  </a:lnTo>
                  <a:lnTo>
                    <a:pt x="252933" y="662190"/>
                  </a:lnTo>
                  <a:lnTo>
                    <a:pt x="252412" y="662889"/>
                  </a:lnTo>
                  <a:lnTo>
                    <a:pt x="251548" y="663028"/>
                  </a:lnTo>
                  <a:lnTo>
                    <a:pt x="251548" y="685355"/>
                  </a:lnTo>
                  <a:lnTo>
                    <a:pt x="251434" y="685533"/>
                  </a:lnTo>
                  <a:lnTo>
                    <a:pt x="249643" y="688301"/>
                  </a:lnTo>
                  <a:lnTo>
                    <a:pt x="249580" y="688467"/>
                  </a:lnTo>
                  <a:lnTo>
                    <a:pt x="249504" y="688644"/>
                  </a:lnTo>
                  <a:lnTo>
                    <a:pt x="249428" y="688822"/>
                  </a:lnTo>
                  <a:lnTo>
                    <a:pt x="249135" y="689508"/>
                  </a:lnTo>
                  <a:lnTo>
                    <a:pt x="248272" y="691235"/>
                  </a:lnTo>
                  <a:lnTo>
                    <a:pt x="249478" y="692277"/>
                  </a:lnTo>
                  <a:lnTo>
                    <a:pt x="246824" y="691972"/>
                  </a:lnTo>
                  <a:lnTo>
                    <a:pt x="246824" y="698792"/>
                  </a:lnTo>
                  <a:lnTo>
                    <a:pt x="244640" y="697585"/>
                  </a:lnTo>
                  <a:lnTo>
                    <a:pt x="244640" y="695223"/>
                  </a:lnTo>
                  <a:lnTo>
                    <a:pt x="246189" y="695909"/>
                  </a:lnTo>
                  <a:lnTo>
                    <a:pt x="246265" y="696252"/>
                  </a:lnTo>
                  <a:lnTo>
                    <a:pt x="246392" y="696798"/>
                  </a:lnTo>
                  <a:lnTo>
                    <a:pt x="246418" y="696937"/>
                  </a:lnTo>
                  <a:lnTo>
                    <a:pt x="246532" y="697458"/>
                  </a:lnTo>
                  <a:lnTo>
                    <a:pt x="246824" y="698792"/>
                  </a:lnTo>
                  <a:lnTo>
                    <a:pt x="246824" y="691972"/>
                  </a:lnTo>
                  <a:lnTo>
                    <a:pt x="246532" y="691934"/>
                  </a:lnTo>
                  <a:lnTo>
                    <a:pt x="239445" y="691578"/>
                  </a:lnTo>
                  <a:lnTo>
                    <a:pt x="238925" y="690892"/>
                  </a:lnTo>
                  <a:lnTo>
                    <a:pt x="238760" y="690549"/>
                  </a:lnTo>
                  <a:lnTo>
                    <a:pt x="238417" y="690194"/>
                  </a:lnTo>
                  <a:lnTo>
                    <a:pt x="238264" y="689991"/>
                  </a:lnTo>
                  <a:lnTo>
                    <a:pt x="237197" y="691578"/>
                  </a:lnTo>
                  <a:lnTo>
                    <a:pt x="234797" y="691578"/>
                  </a:lnTo>
                  <a:lnTo>
                    <a:pt x="234708" y="690892"/>
                  </a:lnTo>
                  <a:lnTo>
                    <a:pt x="234594" y="689991"/>
                  </a:lnTo>
                  <a:lnTo>
                    <a:pt x="234530" y="689508"/>
                  </a:lnTo>
                  <a:lnTo>
                    <a:pt x="234442" y="688822"/>
                  </a:lnTo>
                  <a:lnTo>
                    <a:pt x="234378" y="688301"/>
                  </a:lnTo>
                  <a:lnTo>
                    <a:pt x="234175" y="686739"/>
                  </a:lnTo>
                  <a:lnTo>
                    <a:pt x="234086" y="686054"/>
                  </a:lnTo>
                  <a:lnTo>
                    <a:pt x="234022" y="685533"/>
                  </a:lnTo>
                  <a:lnTo>
                    <a:pt x="233908" y="684606"/>
                  </a:lnTo>
                  <a:lnTo>
                    <a:pt x="234188" y="684606"/>
                  </a:lnTo>
                  <a:lnTo>
                    <a:pt x="237553" y="683806"/>
                  </a:lnTo>
                  <a:lnTo>
                    <a:pt x="242036" y="683107"/>
                  </a:lnTo>
                  <a:lnTo>
                    <a:pt x="237921" y="689991"/>
                  </a:lnTo>
                  <a:lnTo>
                    <a:pt x="238264" y="689991"/>
                  </a:lnTo>
                  <a:lnTo>
                    <a:pt x="242912" y="689508"/>
                  </a:lnTo>
                  <a:lnTo>
                    <a:pt x="245160" y="690892"/>
                  </a:lnTo>
                  <a:lnTo>
                    <a:pt x="246418" y="689508"/>
                  </a:lnTo>
                  <a:lnTo>
                    <a:pt x="247053" y="688822"/>
                  </a:lnTo>
                  <a:lnTo>
                    <a:pt x="247167" y="688644"/>
                  </a:lnTo>
                  <a:lnTo>
                    <a:pt x="247281" y="688467"/>
                  </a:lnTo>
                  <a:lnTo>
                    <a:pt x="247408" y="688301"/>
                  </a:lnTo>
                  <a:lnTo>
                    <a:pt x="248094" y="687260"/>
                  </a:lnTo>
                  <a:lnTo>
                    <a:pt x="246024" y="685533"/>
                  </a:lnTo>
                  <a:lnTo>
                    <a:pt x="246011" y="685355"/>
                  </a:lnTo>
                  <a:lnTo>
                    <a:pt x="245897" y="683107"/>
                  </a:lnTo>
                  <a:lnTo>
                    <a:pt x="245846" y="682244"/>
                  </a:lnTo>
                  <a:lnTo>
                    <a:pt x="251548" y="685355"/>
                  </a:lnTo>
                  <a:lnTo>
                    <a:pt x="251548" y="663028"/>
                  </a:lnTo>
                  <a:lnTo>
                    <a:pt x="251383" y="663054"/>
                  </a:lnTo>
                  <a:lnTo>
                    <a:pt x="250520" y="663232"/>
                  </a:lnTo>
                  <a:lnTo>
                    <a:pt x="250520" y="666686"/>
                  </a:lnTo>
                  <a:lnTo>
                    <a:pt x="250520" y="672274"/>
                  </a:lnTo>
                  <a:lnTo>
                    <a:pt x="250342" y="673430"/>
                  </a:lnTo>
                  <a:lnTo>
                    <a:pt x="246024" y="674814"/>
                  </a:lnTo>
                  <a:lnTo>
                    <a:pt x="244119" y="676541"/>
                  </a:lnTo>
                  <a:lnTo>
                    <a:pt x="241350" y="675335"/>
                  </a:lnTo>
                  <a:lnTo>
                    <a:pt x="238582" y="674979"/>
                  </a:lnTo>
                  <a:lnTo>
                    <a:pt x="236512" y="677583"/>
                  </a:lnTo>
                  <a:lnTo>
                    <a:pt x="232359" y="677062"/>
                  </a:lnTo>
                  <a:lnTo>
                    <a:pt x="232333" y="677583"/>
                  </a:lnTo>
                  <a:lnTo>
                    <a:pt x="232016" y="685355"/>
                  </a:lnTo>
                  <a:lnTo>
                    <a:pt x="231444" y="685520"/>
                  </a:lnTo>
                  <a:lnTo>
                    <a:pt x="231444" y="693661"/>
                  </a:lnTo>
                  <a:lnTo>
                    <a:pt x="231089" y="693661"/>
                  </a:lnTo>
                  <a:lnTo>
                    <a:pt x="229247" y="692277"/>
                  </a:lnTo>
                  <a:lnTo>
                    <a:pt x="226656" y="693661"/>
                  </a:lnTo>
                  <a:lnTo>
                    <a:pt x="227863" y="696074"/>
                  </a:lnTo>
                  <a:lnTo>
                    <a:pt x="223215" y="699731"/>
                  </a:lnTo>
                  <a:lnTo>
                    <a:pt x="222846" y="699871"/>
                  </a:lnTo>
                  <a:lnTo>
                    <a:pt x="222338" y="700049"/>
                  </a:lnTo>
                  <a:lnTo>
                    <a:pt x="222097" y="699808"/>
                  </a:lnTo>
                  <a:lnTo>
                    <a:pt x="220776" y="698322"/>
                  </a:lnTo>
                  <a:lnTo>
                    <a:pt x="220878" y="698157"/>
                  </a:lnTo>
                  <a:lnTo>
                    <a:pt x="222338" y="695553"/>
                  </a:lnTo>
                  <a:lnTo>
                    <a:pt x="221030" y="692962"/>
                  </a:lnTo>
                  <a:lnTo>
                    <a:pt x="221678" y="692962"/>
                  </a:lnTo>
                  <a:lnTo>
                    <a:pt x="223367" y="692442"/>
                  </a:lnTo>
                  <a:lnTo>
                    <a:pt x="225793" y="691934"/>
                  </a:lnTo>
                  <a:lnTo>
                    <a:pt x="225894" y="691756"/>
                  </a:lnTo>
                  <a:lnTo>
                    <a:pt x="226009" y="691578"/>
                  </a:lnTo>
                  <a:lnTo>
                    <a:pt x="226783" y="690372"/>
                  </a:lnTo>
                  <a:lnTo>
                    <a:pt x="226885" y="690194"/>
                  </a:lnTo>
                  <a:lnTo>
                    <a:pt x="226987" y="690041"/>
                  </a:lnTo>
                  <a:lnTo>
                    <a:pt x="231444" y="693661"/>
                  </a:lnTo>
                  <a:lnTo>
                    <a:pt x="231444" y="685520"/>
                  </a:lnTo>
                  <a:lnTo>
                    <a:pt x="227177" y="686739"/>
                  </a:lnTo>
                  <a:lnTo>
                    <a:pt x="226136" y="685876"/>
                  </a:lnTo>
                  <a:lnTo>
                    <a:pt x="224409" y="685533"/>
                  </a:lnTo>
                  <a:lnTo>
                    <a:pt x="224294" y="685355"/>
                  </a:lnTo>
                  <a:lnTo>
                    <a:pt x="224015" y="684923"/>
                  </a:lnTo>
                  <a:lnTo>
                    <a:pt x="223024" y="682421"/>
                  </a:lnTo>
                  <a:lnTo>
                    <a:pt x="227177" y="683628"/>
                  </a:lnTo>
                  <a:lnTo>
                    <a:pt x="227291" y="683285"/>
                  </a:lnTo>
                  <a:lnTo>
                    <a:pt x="227558" y="682421"/>
                  </a:lnTo>
                  <a:lnTo>
                    <a:pt x="228790" y="678611"/>
                  </a:lnTo>
                  <a:lnTo>
                    <a:pt x="228714" y="677926"/>
                  </a:lnTo>
                  <a:lnTo>
                    <a:pt x="228625" y="677748"/>
                  </a:lnTo>
                  <a:lnTo>
                    <a:pt x="228536" y="677583"/>
                  </a:lnTo>
                  <a:lnTo>
                    <a:pt x="227444" y="675500"/>
                  </a:lnTo>
                  <a:lnTo>
                    <a:pt x="227342" y="675335"/>
                  </a:lnTo>
                  <a:lnTo>
                    <a:pt x="226999" y="672909"/>
                  </a:lnTo>
                  <a:lnTo>
                    <a:pt x="233057" y="670839"/>
                  </a:lnTo>
                  <a:lnTo>
                    <a:pt x="231838" y="670318"/>
                  </a:lnTo>
                  <a:lnTo>
                    <a:pt x="229425" y="669277"/>
                  </a:lnTo>
                  <a:lnTo>
                    <a:pt x="228206" y="668756"/>
                  </a:lnTo>
                  <a:lnTo>
                    <a:pt x="228561" y="668591"/>
                  </a:lnTo>
                  <a:lnTo>
                    <a:pt x="228904" y="668070"/>
                  </a:lnTo>
                  <a:lnTo>
                    <a:pt x="228993" y="667613"/>
                  </a:lnTo>
                  <a:lnTo>
                    <a:pt x="229069" y="667207"/>
                  </a:lnTo>
                  <a:lnTo>
                    <a:pt x="228727" y="666864"/>
                  </a:lnTo>
                  <a:lnTo>
                    <a:pt x="227825" y="665645"/>
                  </a:lnTo>
                  <a:lnTo>
                    <a:pt x="227698" y="665480"/>
                  </a:lnTo>
                  <a:lnTo>
                    <a:pt x="230632" y="663917"/>
                  </a:lnTo>
                  <a:lnTo>
                    <a:pt x="232702" y="660120"/>
                  </a:lnTo>
                  <a:lnTo>
                    <a:pt x="230009" y="658710"/>
                  </a:lnTo>
                  <a:lnTo>
                    <a:pt x="229730" y="658558"/>
                  </a:lnTo>
                  <a:lnTo>
                    <a:pt x="228727" y="658037"/>
                  </a:lnTo>
                  <a:lnTo>
                    <a:pt x="228612" y="658393"/>
                  </a:lnTo>
                  <a:lnTo>
                    <a:pt x="228561" y="658558"/>
                  </a:lnTo>
                  <a:lnTo>
                    <a:pt x="228041" y="658393"/>
                  </a:lnTo>
                  <a:lnTo>
                    <a:pt x="227558" y="658710"/>
                  </a:lnTo>
                  <a:lnTo>
                    <a:pt x="229768" y="656831"/>
                  </a:lnTo>
                  <a:lnTo>
                    <a:pt x="229768" y="653376"/>
                  </a:lnTo>
                  <a:lnTo>
                    <a:pt x="232702" y="651814"/>
                  </a:lnTo>
                  <a:lnTo>
                    <a:pt x="232016" y="650951"/>
                  </a:lnTo>
                  <a:lnTo>
                    <a:pt x="232168" y="649744"/>
                  </a:lnTo>
                  <a:lnTo>
                    <a:pt x="232117" y="649566"/>
                  </a:lnTo>
                  <a:lnTo>
                    <a:pt x="231152" y="648881"/>
                  </a:lnTo>
                  <a:lnTo>
                    <a:pt x="232194" y="649566"/>
                  </a:lnTo>
                  <a:lnTo>
                    <a:pt x="232359" y="649744"/>
                  </a:lnTo>
                  <a:lnTo>
                    <a:pt x="233032" y="649300"/>
                  </a:lnTo>
                  <a:lnTo>
                    <a:pt x="232740" y="650265"/>
                  </a:lnTo>
                  <a:lnTo>
                    <a:pt x="232638" y="651129"/>
                  </a:lnTo>
                  <a:lnTo>
                    <a:pt x="234403" y="654062"/>
                  </a:lnTo>
                  <a:lnTo>
                    <a:pt x="234530" y="654583"/>
                  </a:lnTo>
                  <a:lnTo>
                    <a:pt x="232537" y="658736"/>
                  </a:lnTo>
                  <a:lnTo>
                    <a:pt x="234607" y="662711"/>
                  </a:lnTo>
                  <a:lnTo>
                    <a:pt x="239623" y="661149"/>
                  </a:lnTo>
                  <a:lnTo>
                    <a:pt x="239496" y="663232"/>
                  </a:lnTo>
                  <a:lnTo>
                    <a:pt x="239407" y="664857"/>
                  </a:lnTo>
                  <a:lnTo>
                    <a:pt x="239293" y="666686"/>
                  </a:lnTo>
                  <a:lnTo>
                    <a:pt x="239280" y="667029"/>
                  </a:lnTo>
                  <a:lnTo>
                    <a:pt x="242620" y="665645"/>
                  </a:lnTo>
                  <a:lnTo>
                    <a:pt x="244462" y="664857"/>
                  </a:lnTo>
                  <a:lnTo>
                    <a:pt x="244538" y="663397"/>
                  </a:lnTo>
                  <a:lnTo>
                    <a:pt x="244640" y="661149"/>
                  </a:lnTo>
                  <a:lnTo>
                    <a:pt x="244525" y="664857"/>
                  </a:lnTo>
                  <a:lnTo>
                    <a:pt x="240665" y="671004"/>
                  </a:lnTo>
                  <a:lnTo>
                    <a:pt x="250520" y="666686"/>
                  </a:lnTo>
                  <a:lnTo>
                    <a:pt x="250520" y="663232"/>
                  </a:lnTo>
                  <a:lnTo>
                    <a:pt x="250418" y="663397"/>
                  </a:lnTo>
                  <a:lnTo>
                    <a:pt x="249821" y="664438"/>
                  </a:lnTo>
                  <a:lnTo>
                    <a:pt x="249135" y="664095"/>
                  </a:lnTo>
                  <a:lnTo>
                    <a:pt x="248069" y="663397"/>
                  </a:lnTo>
                  <a:lnTo>
                    <a:pt x="249301" y="662889"/>
                  </a:lnTo>
                  <a:lnTo>
                    <a:pt x="249313" y="662711"/>
                  </a:lnTo>
                  <a:lnTo>
                    <a:pt x="249440" y="661149"/>
                  </a:lnTo>
                  <a:lnTo>
                    <a:pt x="249542" y="659422"/>
                  </a:lnTo>
                  <a:lnTo>
                    <a:pt x="249643" y="658393"/>
                  </a:lnTo>
                  <a:lnTo>
                    <a:pt x="249567" y="659422"/>
                  </a:lnTo>
                  <a:lnTo>
                    <a:pt x="249516" y="660120"/>
                  </a:lnTo>
                  <a:lnTo>
                    <a:pt x="254139" y="660463"/>
                  </a:lnTo>
                  <a:lnTo>
                    <a:pt x="254838" y="658736"/>
                  </a:lnTo>
                  <a:lnTo>
                    <a:pt x="254927" y="660463"/>
                  </a:lnTo>
                  <a:lnTo>
                    <a:pt x="255117" y="661301"/>
                  </a:lnTo>
                  <a:lnTo>
                    <a:pt x="255092" y="661149"/>
                  </a:lnTo>
                  <a:lnTo>
                    <a:pt x="255485" y="661149"/>
                  </a:lnTo>
                  <a:lnTo>
                    <a:pt x="255485" y="653440"/>
                  </a:lnTo>
                  <a:lnTo>
                    <a:pt x="254495" y="650786"/>
                  </a:lnTo>
                  <a:lnTo>
                    <a:pt x="251028" y="651129"/>
                  </a:lnTo>
                  <a:lnTo>
                    <a:pt x="250266" y="655104"/>
                  </a:lnTo>
                  <a:lnTo>
                    <a:pt x="250164" y="655789"/>
                  </a:lnTo>
                  <a:lnTo>
                    <a:pt x="249999" y="656132"/>
                  </a:lnTo>
                  <a:lnTo>
                    <a:pt x="250088" y="654583"/>
                  </a:lnTo>
                  <a:lnTo>
                    <a:pt x="250164" y="653034"/>
                  </a:lnTo>
                  <a:lnTo>
                    <a:pt x="245325" y="652856"/>
                  </a:lnTo>
                  <a:lnTo>
                    <a:pt x="243255" y="654583"/>
                  </a:lnTo>
                  <a:lnTo>
                    <a:pt x="243078" y="654405"/>
                  </a:lnTo>
                  <a:lnTo>
                    <a:pt x="242735" y="654240"/>
                  </a:lnTo>
                  <a:lnTo>
                    <a:pt x="242557" y="654062"/>
                  </a:lnTo>
                  <a:lnTo>
                    <a:pt x="249478" y="650265"/>
                  </a:lnTo>
                  <a:lnTo>
                    <a:pt x="247827" y="647890"/>
                  </a:lnTo>
                  <a:lnTo>
                    <a:pt x="249999" y="647319"/>
                  </a:lnTo>
                  <a:lnTo>
                    <a:pt x="250520" y="641794"/>
                  </a:lnTo>
                  <a:lnTo>
                    <a:pt x="256146" y="643026"/>
                  </a:lnTo>
                  <a:lnTo>
                    <a:pt x="255358" y="644207"/>
                  </a:lnTo>
                  <a:lnTo>
                    <a:pt x="258470" y="644550"/>
                  </a:lnTo>
                  <a:lnTo>
                    <a:pt x="255701" y="649401"/>
                  </a:lnTo>
                  <a:lnTo>
                    <a:pt x="264147" y="652665"/>
                  </a:lnTo>
                  <a:lnTo>
                    <a:pt x="264147" y="640816"/>
                  </a:lnTo>
                  <a:lnTo>
                    <a:pt x="263131" y="640753"/>
                  </a:lnTo>
                  <a:lnTo>
                    <a:pt x="260375" y="642137"/>
                  </a:lnTo>
                  <a:lnTo>
                    <a:pt x="260540" y="640753"/>
                  </a:lnTo>
                  <a:lnTo>
                    <a:pt x="259854" y="640575"/>
                  </a:lnTo>
                  <a:lnTo>
                    <a:pt x="257429" y="641096"/>
                  </a:lnTo>
                  <a:lnTo>
                    <a:pt x="257200" y="641438"/>
                  </a:lnTo>
                  <a:lnTo>
                    <a:pt x="257606" y="639025"/>
                  </a:lnTo>
                  <a:lnTo>
                    <a:pt x="255536" y="635876"/>
                  </a:lnTo>
                  <a:lnTo>
                    <a:pt x="253415" y="637743"/>
                  </a:lnTo>
                  <a:lnTo>
                    <a:pt x="251091" y="640943"/>
                  </a:lnTo>
                  <a:lnTo>
                    <a:pt x="248437" y="641794"/>
                  </a:lnTo>
                  <a:lnTo>
                    <a:pt x="242912" y="641438"/>
                  </a:lnTo>
                  <a:lnTo>
                    <a:pt x="243713" y="642886"/>
                  </a:lnTo>
                  <a:lnTo>
                    <a:pt x="238925" y="647674"/>
                  </a:lnTo>
                  <a:lnTo>
                    <a:pt x="235127" y="642480"/>
                  </a:lnTo>
                  <a:lnTo>
                    <a:pt x="233400" y="648119"/>
                  </a:lnTo>
                  <a:lnTo>
                    <a:pt x="233400" y="646633"/>
                  </a:lnTo>
                  <a:lnTo>
                    <a:pt x="231317" y="645591"/>
                  </a:lnTo>
                  <a:lnTo>
                    <a:pt x="229425" y="647674"/>
                  </a:lnTo>
                  <a:lnTo>
                    <a:pt x="225666" y="649046"/>
                  </a:lnTo>
                  <a:lnTo>
                    <a:pt x="225475" y="649046"/>
                  </a:lnTo>
                  <a:lnTo>
                    <a:pt x="222846" y="654024"/>
                  </a:lnTo>
                  <a:lnTo>
                    <a:pt x="222948" y="656831"/>
                  </a:lnTo>
                  <a:lnTo>
                    <a:pt x="222999" y="658710"/>
                  </a:lnTo>
                  <a:lnTo>
                    <a:pt x="227177" y="659599"/>
                  </a:lnTo>
                  <a:lnTo>
                    <a:pt x="223964" y="662355"/>
                  </a:lnTo>
                  <a:lnTo>
                    <a:pt x="220535" y="667613"/>
                  </a:lnTo>
                  <a:lnTo>
                    <a:pt x="220421" y="668070"/>
                  </a:lnTo>
                  <a:lnTo>
                    <a:pt x="219608" y="671296"/>
                  </a:lnTo>
                  <a:lnTo>
                    <a:pt x="223888" y="669277"/>
                  </a:lnTo>
                  <a:lnTo>
                    <a:pt x="224929" y="670483"/>
                  </a:lnTo>
                  <a:lnTo>
                    <a:pt x="225615" y="670318"/>
                  </a:lnTo>
                  <a:lnTo>
                    <a:pt x="226314" y="670483"/>
                  </a:lnTo>
                  <a:lnTo>
                    <a:pt x="224409" y="672388"/>
                  </a:lnTo>
                  <a:lnTo>
                    <a:pt x="221640" y="673201"/>
                  </a:lnTo>
                  <a:lnTo>
                    <a:pt x="221640" y="688644"/>
                  </a:lnTo>
                  <a:lnTo>
                    <a:pt x="220433" y="689508"/>
                  </a:lnTo>
                  <a:lnTo>
                    <a:pt x="220433" y="702132"/>
                  </a:lnTo>
                  <a:lnTo>
                    <a:pt x="220091" y="702322"/>
                  </a:lnTo>
                  <a:lnTo>
                    <a:pt x="220091" y="711644"/>
                  </a:lnTo>
                  <a:lnTo>
                    <a:pt x="219735" y="711758"/>
                  </a:lnTo>
                  <a:lnTo>
                    <a:pt x="219049" y="711301"/>
                  </a:lnTo>
                  <a:lnTo>
                    <a:pt x="219049" y="711987"/>
                  </a:lnTo>
                  <a:lnTo>
                    <a:pt x="217792" y="712406"/>
                  </a:lnTo>
                  <a:lnTo>
                    <a:pt x="218528" y="711987"/>
                  </a:lnTo>
                  <a:lnTo>
                    <a:pt x="219049" y="711987"/>
                  </a:lnTo>
                  <a:lnTo>
                    <a:pt x="219049" y="711301"/>
                  </a:lnTo>
                  <a:lnTo>
                    <a:pt x="218528" y="710946"/>
                  </a:lnTo>
                  <a:lnTo>
                    <a:pt x="216979" y="709396"/>
                  </a:lnTo>
                  <a:lnTo>
                    <a:pt x="217055" y="709218"/>
                  </a:lnTo>
                  <a:lnTo>
                    <a:pt x="218706" y="710603"/>
                  </a:lnTo>
                  <a:lnTo>
                    <a:pt x="220091" y="711644"/>
                  </a:lnTo>
                  <a:lnTo>
                    <a:pt x="220091" y="702322"/>
                  </a:lnTo>
                  <a:lnTo>
                    <a:pt x="219443" y="702665"/>
                  </a:lnTo>
                  <a:lnTo>
                    <a:pt x="212991" y="703681"/>
                  </a:lnTo>
                  <a:lnTo>
                    <a:pt x="212991" y="703859"/>
                  </a:lnTo>
                  <a:lnTo>
                    <a:pt x="212991" y="704202"/>
                  </a:lnTo>
                  <a:lnTo>
                    <a:pt x="212648" y="704037"/>
                  </a:lnTo>
                  <a:lnTo>
                    <a:pt x="212991" y="703859"/>
                  </a:lnTo>
                  <a:lnTo>
                    <a:pt x="212826" y="703681"/>
                  </a:lnTo>
                  <a:lnTo>
                    <a:pt x="213029" y="703275"/>
                  </a:lnTo>
                  <a:lnTo>
                    <a:pt x="213372" y="703275"/>
                  </a:lnTo>
                  <a:lnTo>
                    <a:pt x="220433" y="702132"/>
                  </a:lnTo>
                  <a:lnTo>
                    <a:pt x="220433" y="689508"/>
                  </a:lnTo>
                  <a:lnTo>
                    <a:pt x="219227" y="690372"/>
                  </a:lnTo>
                  <a:lnTo>
                    <a:pt x="215417" y="688822"/>
                  </a:lnTo>
                  <a:lnTo>
                    <a:pt x="212445" y="691743"/>
                  </a:lnTo>
                  <a:lnTo>
                    <a:pt x="211696" y="690029"/>
                  </a:lnTo>
                  <a:lnTo>
                    <a:pt x="211620" y="689851"/>
                  </a:lnTo>
                  <a:lnTo>
                    <a:pt x="209537" y="688987"/>
                  </a:lnTo>
                  <a:lnTo>
                    <a:pt x="212483" y="684149"/>
                  </a:lnTo>
                  <a:lnTo>
                    <a:pt x="211099" y="681215"/>
                  </a:lnTo>
                  <a:lnTo>
                    <a:pt x="212991" y="684491"/>
                  </a:lnTo>
                  <a:lnTo>
                    <a:pt x="213956" y="683475"/>
                  </a:lnTo>
                  <a:lnTo>
                    <a:pt x="220649" y="685507"/>
                  </a:lnTo>
                  <a:lnTo>
                    <a:pt x="220764" y="685876"/>
                  </a:lnTo>
                  <a:lnTo>
                    <a:pt x="220827" y="686054"/>
                  </a:lnTo>
                  <a:lnTo>
                    <a:pt x="221640" y="688644"/>
                  </a:lnTo>
                  <a:lnTo>
                    <a:pt x="221640" y="673201"/>
                  </a:lnTo>
                  <a:lnTo>
                    <a:pt x="221462" y="673252"/>
                  </a:lnTo>
                  <a:lnTo>
                    <a:pt x="219570" y="675500"/>
                  </a:lnTo>
                  <a:lnTo>
                    <a:pt x="219557" y="675335"/>
                  </a:lnTo>
                  <a:lnTo>
                    <a:pt x="219392" y="672909"/>
                  </a:lnTo>
                  <a:lnTo>
                    <a:pt x="219049" y="672884"/>
                  </a:lnTo>
                  <a:lnTo>
                    <a:pt x="219049" y="680694"/>
                  </a:lnTo>
                  <a:lnTo>
                    <a:pt x="214718" y="682663"/>
                  </a:lnTo>
                  <a:lnTo>
                    <a:pt x="215595" y="681723"/>
                  </a:lnTo>
                  <a:lnTo>
                    <a:pt x="215684" y="681215"/>
                  </a:lnTo>
                  <a:lnTo>
                    <a:pt x="215734" y="680859"/>
                  </a:lnTo>
                  <a:lnTo>
                    <a:pt x="215773" y="680694"/>
                  </a:lnTo>
                  <a:lnTo>
                    <a:pt x="216281" y="677748"/>
                  </a:lnTo>
                  <a:lnTo>
                    <a:pt x="216979" y="677926"/>
                  </a:lnTo>
                  <a:lnTo>
                    <a:pt x="217665" y="677926"/>
                  </a:lnTo>
                  <a:lnTo>
                    <a:pt x="218186" y="677748"/>
                  </a:lnTo>
                  <a:lnTo>
                    <a:pt x="218097" y="677926"/>
                  </a:lnTo>
                  <a:lnTo>
                    <a:pt x="217487" y="679132"/>
                  </a:lnTo>
                  <a:lnTo>
                    <a:pt x="217843" y="679831"/>
                  </a:lnTo>
                  <a:lnTo>
                    <a:pt x="219049" y="680694"/>
                  </a:lnTo>
                  <a:lnTo>
                    <a:pt x="219049" y="672884"/>
                  </a:lnTo>
                  <a:lnTo>
                    <a:pt x="213347" y="672388"/>
                  </a:lnTo>
                  <a:lnTo>
                    <a:pt x="213436" y="672909"/>
                  </a:lnTo>
                  <a:lnTo>
                    <a:pt x="213512" y="673252"/>
                  </a:lnTo>
                  <a:lnTo>
                    <a:pt x="214033" y="676021"/>
                  </a:lnTo>
                  <a:lnTo>
                    <a:pt x="210743" y="677519"/>
                  </a:lnTo>
                  <a:lnTo>
                    <a:pt x="210743" y="680859"/>
                  </a:lnTo>
                  <a:lnTo>
                    <a:pt x="209435" y="679970"/>
                  </a:lnTo>
                  <a:lnTo>
                    <a:pt x="210566" y="680694"/>
                  </a:lnTo>
                  <a:lnTo>
                    <a:pt x="210743" y="680859"/>
                  </a:lnTo>
                  <a:lnTo>
                    <a:pt x="210743" y="677519"/>
                  </a:lnTo>
                  <a:lnTo>
                    <a:pt x="210578" y="677583"/>
                  </a:lnTo>
                  <a:lnTo>
                    <a:pt x="208495" y="678268"/>
                  </a:lnTo>
                  <a:lnTo>
                    <a:pt x="208038" y="678268"/>
                  </a:lnTo>
                  <a:lnTo>
                    <a:pt x="206603" y="676884"/>
                  </a:lnTo>
                  <a:lnTo>
                    <a:pt x="202971" y="681558"/>
                  </a:lnTo>
                  <a:lnTo>
                    <a:pt x="203060" y="681723"/>
                  </a:lnTo>
                  <a:lnTo>
                    <a:pt x="205219" y="685876"/>
                  </a:lnTo>
                  <a:lnTo>
                    <a:pt x="206603" y="690029"/>
                  </a:lnTo>
                  <a:lnTo>
                    <a:pt x="199682" y="688124"/>
                  </a:lnTo>
                  <a:lnTo>
                    <a:pt x="204876" y="693661"/>
                  </a:lnTo>
                  <a:lnTo>
                    <a:pt x="206768" y="691756"/>
                  </a:lnTo>
                  <a:lnTo>
                    <a:pt x="210781" y="693369"/>
                  </a:lnTo>
                  <a:lnTo>
                    <a:pt x="205905" y="698157"/>
                  </a:lnTo>
                  <a:lnTo>
                    <a:pt x="209372" y="701789"/>
                  </a:lnTo>
                  <a:lnTo>
                    <a:pt x="209016" y="702132"/>
                  </a:lnTo>
                  <a:lnTo>
                    <a:pt x="209194" y="702652"/>
                  </a:lnTo>
                  <a:lnTo>
                    <a:pt x="209194" y="702995"/>
                  </a:lnTo>
                  <a:lnTo>
                    <a:pt x="208064" y="703275"/>
                  </a:lnTo>
                  <a:lnTo>
                    <a:pt x="207911" y="703275"/>
                  </a:lnTo>
                  <a:lnTo>
                    <a:pt x="206425" y="704202"/>
                  </a:lnTo>
                  <a:lnTo>
                    <a:pt x="205041" y="704202"/>
                  </a:lnTo>
                  <a:lnTo>
                    <a:pt x="206768" y="705764"/>
                  </a:lnTo>
                  <a:lnTo>
                    <a:pt x="208495" y="707491"/>
                  </a:lnTo>
                  <a:lnTo>
                    <a:pt x="210235" y="709041"/>
                  </a:lnTo>
                  <a:lnTo>
                    <a:pt x="210400" y="708698"/>
                  </a:lnTo>
                  <a:lnTo>
                    <a:pt x="210400" y="708520"/>
                  </a:lnTo>
                  <a:lnTo>
                    <a:pt x="210578" y="708355"/>
                  </a:lnTo>
                  <a:lnTo>
                    <a:pt x="212483" y="707656"/>
                  </a:lnTo>
                  <a:lnTo>
                    <a:pt x="213855" y="706399"/>
                  </a:lnTo>
                  <a:lnTo>
                    <a:pt x="214147" y="706475"/>
                  </a:lnTo>
                  <a:lnTo>
                    <a:pt x="214376" y="706259"/>
                  </a:lnTo>
                  <a:lnTo>
                    <a:pt x="217843" y="707313"/>
                  </a:lnTo>
                  <a:lnTo>
                    <a:pt x="217754" y="707491"/>
                  </a:lnTo>
                  <a:lnTo>
                    <a:pt x="217690" y="707618"/>
                  </a:lnTo>
                  <a:lnTo>
                    <a:pt x="214439" y="706577"/>
                  </a:lnTo>
                  <a:lnTo>
                    <a:pt x="214439" y="712165"/>
                  </a:lnTo>
                  <a:lnTo>
                    <a:pt x="213601" y="711644"/>
                  </a:lnTo>
                  <a:lnTo>
                    <a:pt x="212953" y="711288"/>
                  </a:lnTo>
                  <a:lnTo>
                    <a:pt x="213169" y="711288"/>
                  </a:lnTo>
                  <a:lnTo>
                    <a:pt x="214033" y="711644"/>
                  </a:lnTo>
                  <a:lnTo>
                    <a:pt x="214439" y="712165"/>
                  </a:lnTo>
                  <a:lnTo>
                    <a:pt x="214439" y="706577"/>
                  </a:lnTo>
                  <a:lnTo>
                    <a:pt x="214147" y="706475"/>
                  </a:lnTo>
                  <a:lnTo>
                    <a:pt x="212483" y="708012"/>
                  </a:lnTo>
                  <a:lnTo>
                    <a:pt x="210578" y="708698"/>
                  </a:lnTo>
                  <a:lnTo>
                    <a:pt x="210578" y="708875"/>
                  </a:lnTo>
                  <a:lnTo>
                    <a:pt x="210400" y="709218"/>
                  </a:lnTo>
                  <a:lnTo>
                    <a:pt x="210235" y="709396"/>
                  </a:lnTo>
                  <a:lnTo>
                    <a:pt x="211620" y="710768"/>
                  </a:lnTo>
                  <a:lnTo>
                    <a:pt x="212305" y="711288"/>
                  </a:lnTo>
                  <a:lnTo>
                    <a:pt x="212826" y="711288"/>
                  </a:lnTo>
                  <a:lnTo>
                    <a:pt x="215760" y="714057"/>
                  </a:lnTo>
                  <a:lnTo>
                    <a:pt x="219227" y="716826"/>
                  </a:lnTo>
                  <a:lnTo>
                    <a:pt x="222681" y="719759"/>
                  </a:lnTo>
                  <a:lnTo>
                    <a:pt x="224231" y="718553"/>
                  </a:lnTo>
                  <a:lnTo>
                    <a:pt x="225272" y="717169"/>
                  </a:lnTo>
                  <a:lnTo>
                    <a:pt x="225272" y="715264"/>
                  </a:lnTo>
                  <a:lnTo>
                    <a:pt x="227342" y="714756"/>
                  </a:lnTo>
                  <a:lnTo>
                    <a:pt x="228561" y="712508"/>
                  </a:lnTo>
                  <a:lnTo>
                    <a:pt x="228561" y="711123"/>
                  </a:lnTo>
                  <a:lnTo>
                    <a:pt x="231838" y="709041"/>
                  </a:lnTo>
                  <a:lnTo>
                    <a:pt x="228904" y="707313"/>
                  </a:lnTo>
                  <a:lnTo>
                    <a:pt x="227723" y="706132"/>
                  </a:lnTo>
                  <a:lnTo>
                    <a:pt x="227342" y="705764"/>
                  </a:lnTo>
                  <a:lnTo>
                    <a:pt x="227152" y="705459"/>
                  </a:lnTo>
                  <a:lnTo>
                    <a:pt x="227076" y="704761"/>
                  </a:lnTo>
                  <a:lnTo>
                    <a:pt x="226999" y="704202"/>
                  </a:lnTo>
                  <a:lnTo>
                    <a:pt x="226936" y="703681"/>
                  </a:lnTo>
                  <a:lnTo>
                    <a:pt x="226834" y="702818"/>
                  </a:lnTo>
                  <a:lnTo>
                    <a:pt x="226707" y="702132"/>
                  </a:lnTo>
                  <a:lnTo>
                    <a:pt x="226631" y="701636"/>
                  </a:lnTo>
                  <a:lnTo>
                    <a:pt x="226390" y="700189"/>
                  </a:lnTo>
                  <a:lnTo>
                    <a:pt x="232537" y="700747"/>
                  </a:lnTo>
                  <a:lnTo>
                    <a:pt x="232638" y="698665"/>
                  </a:lnTo>
                  <a:lnTo>
                    <a:pt x="232702" y="697458"/>
                  </a:lnTo>
                  <a:lnTo>
                    <a:pt x="233603" y="695909"/>
                  </a:lnTo>
                  <a:lnTo>
                    <a:pt x="233781" y="695553"/>
                  </a:lnTo>
                  <a:lnTo>
                    <a:pt x="234200" y="695909"/>
                  </a:lnTo>
                  <a:lnTo>
                    <a:pt x="235292" y="696798"/>
                  </a:lnTo>
                  <a:lnTo>
                    <a:pt x="235331" y="696937"/>
                  </a:lnTo>
                  <a:lnTo>
                    <a:pt x="235648" y="698157"/>
                  </a:lnTo>
                  <a:lnTo>
                    <a:pt x="236855" y="696937"/>
                  </a:lnTo>
                  <a:lnTo>
                    <a:pt x="237896" y="695909"/>
                  </a:lnTo>
                  <a:lnTo>
                    <a:pt x="241871" y="694004"/>
                  </a:lnTo>
                  <a:lnTo>
                    <a:pt x="241757" y="694182"/>
                  </a:lnTo>
                  <a:lnTo>
                    <a:pt x="235813" y="702995"/>
                  </a:lnTo>
                  <a:lnTo>
                    <a:pt x="241350" y="700405"/>
                  </a:lnTo>
                  <a:lnTo>
                    <a:pt x="243827" y="700671"/>
                  </a:lnTo>
                  <a:lnTo>
                    <a:pt x="243776" y="701268"/>
                  </a:lnTo>
                  <a:lnTo>
                    <a:pt x="243776" y="703338"/>
                  </a:lnTo>
                  <a:lnTo>
                    <a:pt x="245846" y="702297"/>
                  </a:lnTo>
                  <a:lnTo>
                    <a:pt x="246888" y="702652"/>
                  </a:lnTo>
                  <a:lnTo>
                    <a:pt x="248221" y="702043"/>
                  </a:lnTo>
                  <a:lnTo>
                    <a:pt x="249351" y="704761"/>
                  </a:lnTo>
                  <a:lnTo>
                    <a:pt x="252514" y="706132"/>
                  </a:lnTo>
                  <a:lnTo>
                    <a:pt x="252641" y="705764"/>
                  </a:lnTo>
                  <a:lnTo>
                    <a:pt x="252730" y="705459"/>
                  </a:lnTo>
                  <a:lnTo>
                    <a:pt x="253796" y="702132"/>
                  </a:lnTo>
                  <a:lnTo>
                    <a:pt x="258711" y="703275"/>
                  </a:lnTo>
                  <a:lnTo>
                    <a:pt x="259257" y="702132"/>
                  </a:lnTo>
                  <a:lnTo>
                    <a:pt x="260629" y="699249"/>
                  </a:lnTo>
                  <a:lnTo>
                    <a:pt x="260540" y="699020"/>
                  </a:lnTo>
                  <a:lnTo>
                    <a:pt x="259727" y="696937"/>
                  </a:lnTo>
                  <a:lnTo>
                    <a:pt x="259676" y="696798"/>
                  </a:lnTo>
                  <a:lnTo>
                    <a:pt x="259461" y="696252"/>
                  </a:lnTo>
                  <a:lnTo>
                    <a:pt x="259397" y="696074"/>
                  </a:lnTo>
                  <a:lnTo>
                    <a:pt x="259321" y="695909"/>
                  </a:lnTo>
                  <a:lnTo>
                    <a:pt x="259054" y="695198"/>
                  </a:lnTo>
                  <a:lnTo>
                    <a:pt x="253453" y="696252"/>
                  </a:lnTo>
                  <a:lnTo>
                    <a:pt x="253530" y="696074"/>
                  </a:lnTo>
                  <a:lnTo>
                    <a:pt x="253606" y="695909"/>
                  </a:lnTo>
                  <a:lnTo>
                    <a:pt x="253898" y="695198"/>
                  </a:lnTo>
                  <a:lnTo>
                    <a:pt x="253822" y="694004"/>
                  </a:lnTo>
                  <a:lnTo>
                    <a:pt x="253720" y="693305"/>
                  </a:lnTo>
                  <a:lnTo>
                    <a:pt x="252590" y="693305"/>
                  </a:lnTo>
                  <a:lnTo>
                    <a:pt x="252882" y="692543"/>
                  </a:lnTo>
                  <a:lnTo>
                    <a:pt x="252730" y="692962"/>
                  </a:lnTo>
                  <a:lnTo>
                    <a:pt x="253669" y="692962"/>
                  </a:lnTo>
                  <a:lnTo>
                    <a:pt x="253898" y="692962"/>
                  </a:lnTo>
                  <a:lnTo>
                    <a:pt x="255879" y="692442"/>
                  </a:lnTo>
                  <a:lnTo>
                    <a:pt x="256908" y="692962"/>
                  </a:lnTo>
                  <a:lnTo>
                    <a:pt x="261696" y="690892"/>
                  </a:lnTo>
                  <a:lnTo>
                    <a:pt x="261454" y="690892"/>
                  </a:lnTo>
                  <a:lnTo>
                    <a:pt x="261467" y="690194"/>
                  </a:lnTo>
                  <a:lnTo>
                    <a:pt x="261518" y="688467"/>
                  </a:lnTo>
                  <a:lnTo>
                    <a:pt x="261454" y="686739"/>
                  </a:lnTo>
                  <a:lnTo>
                    <a:pt x="258787" y="684606"/>
                  </a:lnTo>
                  <a:lnTo>
                    <a:pt x="254660" y="688467"/>
                  </a:lnTo>
                  <a:lnTo>
                    <a:pt x="254546" y="688301"/>
                  </a:lnTo>
                  <a:lnTo>
                    <a:pt x="253796" y="687260"/>
                  </a:lnTo>
                  <a:lnTo>
                    <a:pt x="253796" y="690194"/>
                  </a:lnTo>
                  <a:lnTo>
                    <a:pt x="253733" y="690372"/>
                  </a:lnTo>
                  <a:lnTo>
                    <a:pt x="253669" y="690549"/>
                  </a:lnTo>
                  <a:lnTo>
                    <a:pt x="252920" y="692442"/>
                  </a:lnTo>
                  <a:lnTo>
                    <a:pt x="252412" y="692442"/>
                  </a:lnTo>
                  <a:lnTo>
                    <a:pt x="252412" y="700405"/>
                  </a:lnTo>
                  <a:lnTo>
                    <a:pt x="250659" y="700900"/>
                  </a:lnTo>
                  <a:lnTo>
                    <a:pt x="247040" y="698919"/>
                  </a:lnTo>
                  <a:lnTo>
                    <a:pt x="249821" y="696937"/>
                  </a:lnTo>
                  <a:lnTo>
                    <a:pt x="251383" y="698500"/>
                  </a:lnTo>
                  <a:lnTo>
                    <a:pt x="251383" y="699020"/>
                  </a:lnTo>
                  <a:lnTo>
                    <a:pt x="252412" y="700405"/>
                  </a:lnTo>
                  <a:lnTo>
                    <a:pt x="252412" y="692442"/>
                  </a:lnTo>
                  <a:lnTo>
                    <a:pt x="251726" y="692277"/>
                  </a:lnTo>
                  <a:lnTo>
                    <a:pt x="252590" y="691756"/>
                  </a:lnTo>
                  <a:lnTo>
                    <a:pt x="252768" y="691578"/>
                  </a:lnTo>
                  <a:lnTo>
                    <a:pt x="253174" y="691235"/>
                  </a:lnTo>
                  <a:lnTo>
                    <a:pt x="253796" y="690194"/>
                  </a:lnTo>
                  <a:lnTo>
                    <a:pt x="253796" y="687260"/>
                  </a:lnTo>
                  <a:lnTo>
                    <a:pt x="252933" y="686054"/>
                  </a:lnTo>
                  <a:lnTo>
                    <a:pt x="252069" y="685876"/>
                  </a:lnTo>
                  <a:lnTo>
                    <a:pt x="254317" y="682421"/>
                  </a:lnTo>
                  <a:lnTo>
                    <a:pt x="255358" y="682421"/>
                  </a:lnTo>
                  <a:lnTo>
                    <a:pt x="258292" y="682942"/>
                  </a:lnTo>
                  <a:lnTo>
                    <a:pt x="258241" y="682764"/>
                  </a:lnTo>
                  <a:lnTo>
                    <a:pt x="258127" y="682421"/>
                  </a:lnTo>
                  <a:lnTo>
                    <a:pt x="258064" y="682244"/>
                  </a:lnTo>
                  <a:lnTo>
                    <a:pt x="257606" y="680859"/>
                  </a:lnTo>
                  <a:lnTo>
                    <a:pt x="258635" y="681380"/>
                  </a:lnTo>
                  <a:lnTo>
                    <a:pt x="259676" y="681723"/>
                  </a:lnTo>
                  <a:lnTo>
                    <a:pt x="261239" y="681723"/>
                  </a:lnTo>
                  <a:lnTo>
                    <a:pt x="261747" y="682764"/>
                  </a:lnTo>
                  <a:lnTo>
                    <a:pt x="263829" y="682244"/>
                  </a:lnTo>
                  <a:lnTo>
                    <a:pt x="263829" y="680859"/>
                  </a:lnTo>
                  <a:lnTo>
                    <a:pt x="265404" y="677583"/>
                  </a:lnTo>
                  <a:lnTo>
                    <a:pt x="265899" y="676541"/>
                  </a:lnTo>
                  <a:lnTo>
                    <a:pt x="265747" y="676021"/>
                  </a:lnTo>
                  <a:lnTo>
                    <a:pt x="265404" y="674814"/>
                  </a:lnTo>
                  <a:lnTo>
                    <a:pt x="265036" y="673430"/>
                  </a:lnTo>
                  <a:lnTo>
                    <a:pt x="264350" y="674712"/>
                  </a:lnTo>
                  <a:lnTo>
                    <a:pt x="264998" y="673430"/>
                  </a:lnTo>
                  <a:lnTo>
                    <a:pt x="264655" y="672274"/>
                  </a:lnTo>
                  <a:lnTo>
                    <a:pt x="262153" y="672274"/>
                  </a:lnTo>
                  <a:lnTo>
                    <a:pt x="259854" y="673430"/>
                  </a:lnTo>
                  <a:lnTo>
                    <a:pt x="259461" y="673430"/>
                  </a:lnTo>
                  <a:lnTo>
                    <a:pt x="259181" y="672274"/>
                  </a:lnTo>
                  <a:lnTo>
                    <a:pt x="259638" y="669975"/>
                  </a:lnTo>
                  <a:lnTo>
                    <a:pt x="259676" y="669798"/>
                  </a:lnTo>
                  <a:lnTo>
                    <a:pt x="257086" y="669975"/>
                  </a:lnTo>
                  <a:lnTo>
                    <a:pt x="253276" y="669975"/>
                  </a:lnTo>
                  <a:lnTo>
                    <a:pt x="259105" y="666686"/>
                  </a:lnTo>
                  <a:lnTo>
                    <a:pt x="260019" y="666165"/>
                  </a:lnTo>
                  <a:lnTo>
                    <a:pt x="260134" y="665645"/>
                  </a:lnTo>
                  <a:lnTo>
                    <a:pt x="260375" y="664616"/>
                  </a:lnTo>
                  <a:lnTo>
                    <a:pt x="260413" y="664857"/>
                  </a:lnTo>
                  <a:lnTo>
                    <a:pt x="261239" y="669975"/>
                  </a:lnTo>
                  <a:lnTo>
                    <a:pt x="261721" y="671182"/>
                  </a:lnTo>
                  <a:lnTo>
                    <a:pt x="264350" y="671182"/>
                  </a:lnTo>
                  <a:lnTo>
                    <a:pt x="266242" y="671182"/>
                  </a:lnTo>
                  <a:lnTo>
                    <a:pt x="266331" y="671004"/>
                  </a:lnTo>
                  <a:lnTo>
                    <a:pt x="267804" y="668248"/>
                  </a:lnTo>
                  <a:lnTo>
                    <a:pt x="267881" y="667207"/>
                  </a:lnTo>
                  <a:lnTo>
                    <a:pt x="267982" y="665822"/>
                  </a:lnTo>
                  <a:lnTo>
                    <a:pt x="270573" y="667207"/>
                  </a:lnTo>
                  <a:lnTo>
                    <a:pt x="270687" y="667029"/>
                  </a:lnTo>
                  <a:lnTo>
                    <a:pt x="271487" y="665822"/>
                  </a:lnTo>
                  <a:lnTo>
                    <a:pt x="271602" y="665645"/>
                  </a:lnTo>
                  <a:lnTo>
                    <a:pt x="272440" y="664616"/>
                  </a:lnTo>
                  <a:lnTo>
                    <a:pt x="272580" y="664438"/>
                  </a:lnTo>
                  <a:lnTo>
                    <a:pt x="273685" y="663054"/>
                  </a:lnTo>
                  <a:lnTo>
                    <a:pt x="273164" y="662533"/>
                  </a:lnTo>
                  <a:lnTo>
                    <a:pt x="270052" y="659422"/>
                  </a:lnTo>
                  <a:lnTo>
                    <a:pt x="268922" y="658736"/>
                  </a:lnTo>
                  <a:lnTo>
                    <a:pt x="268363" y="658393"/>
                  </a:lnTo>
                  <a:lnTo>
                    <a:pt x="267804" y="658037"/>
                  </a:lnTo>
                  <a:lnTo>
                    <a:pt x="268274" y="656310"/>
                  </a:lnTo>
                  <a:lnTo>
                    <a:pt x="268312" y="656145"/>
                  </a:lnTo>
                  <a:lnTo>
                    <a:pt x="268414" y="655789"/>
                  </a:lnTo>
                  <a:lnTo>
                    <a:pt x="268452" y="655624"/>
                  </a:lnTo>
                  <a:lnTo>
                    <a:pt x="269252" y="652665"/>
                  </a:lnTo>
                  <a:lnTo>
                    <a:pt x="271322" y="652297"/>
                  </a:lnTo>
                  <a:lnTo>
                    <a:pt x="273265" y="652856"/>
                  </a:lnTo>
                  <a:lnTo>
                    <a:pt x="273392" y="652856"/>
                  </a:lnTo>
                  <a:lnTo>
                    <a:pt x="273494" y="652665"/>
                  </a:lnTo>
                  <a:lnTo>
                    <a:pt x="273697" y="652297"/>
                  </a:lnTo>
                  <a:lnTo>
                    <a:pt x="274713" y="650430"/>
                  </a:lnTo>
                  <a:close/>
                </a:path>
                <a:path w="447675" h="789304">
                  <a:moveTo>
                    <a:pt x="274713" y="638683"/>
                  </a:moveTo>
                  <a:lnTo>
                    <a:pt x="274548" y="637984"/>
                  </a:lnTo>
                  <a:lnTo>
                    <a:pt x="274027" y="636778"/>
                  </a:lnTo>
                  <a:lnTo>
                    <a:pt x="272986" y="637641"/>
                  </a:lnTo>
                  <a:lnTo>
                    <a:pt x="273164" y="638505"/>
                  </a:lnTo>
                  <a:lnTo>
                    <a:pt x="273507" y="639711"/>
                  </a:lnTo>
                  <a:lnTo>
                    <a:pt x="274713" y="638683"/>
                  </a:lnTo>
                  <a:close/>
                </a:path>
                <a:path w="447675" h="789304">
                  <a:moveTo>
                    <a:pt x="278003" y="707148"/>
                  </a:moveTo>
                  <a:lnTo>
                    <a:pt x="274027" y="705065"/>
                  </a:lnTo>
                  <a:lnTo>
                    <a:pt x="276453" y="701611"/>
                  </a:lnTo>
                  <a:lnTo>
                    <a:pt x="270217" y="699363"/>
                  </a:lnTo>
                  <a:lnTo>
                    <a:pt x="267627" y="701433"/>
                  </a:lnTo>
                  <a:lnTo>
                    <a:pt x="265379" y="701433"/>
                  </a:lnTo>
                  <a:lnTo>
                    <a:pt x="263309" y="702132"/>
                  </a:lnTo>
                  <a:lnTo>
                    <a:pt x="262966" y="704380"/>
                  </a:lnTo>
                  <a:lnTo>
                    <a:pt x="261581" y="705065"/>
                  </a:lnTo>
                  <a:lnTo>
                    <a:pt x="260540" y="705929"/>
                  </a:lnTo>
                  <a:lnTo>
                    <a:pt x="260540" y="707148"/>
                  </a:lnTo>
                  <a:lnTo>
                    <a:pt x="260540" y="707656"/>
                  </a:lnTo>
                  <a:lnTo>
                    <a:pt x="261747" y="708177"/>
                  </a:lnTo>
                  <a:lnTo>
                    <a:pt x="262445" y="708698"/>
                  </a:lnTo>
                  <a:lnTo>
                    <a:pt x="262610" y="708520"/>
                  </a:lnTo>
                  <a:lnTo>
                    <a:pt x="263652" y="711288"/>
                  </a:lnTo>
                  <a:lnTo>
                    <a:pt x="266420" y="710260"/>
                  </a:lnTo>
                  <a:lnTo>
                    <a:pt x="268490" y="709218"/>
                  </a:lnTo>
                  <a:lnTo>
                    <a:pt x="268668" y="709218"/>
                  </a:lnTo>
                  <a:lnTo>
                    <a:pt x="271437" y="711288"/>
                  </a:lnTo>
                  <a:lnTo>
                    <a:pt x="278003" y="707148"/>
                  </a:lnTo>
                  <a:close/>
                </a:path>
                <a:path w="447675" h="789304">
                  <a:moveTo>
                    <a:pt x="280593" y="618274"/>
                  </a:moveTo>
                  <a:lnTo>
                    <a:pt x="270916" y="617753"/>
                  </a:lnTo>
                  <a:lnTo>
                    <a:pt x="270052" y="623290"/>
                  </a:lnTo>
                  <a:lnTo>
                    <a:pt x="267462" y="629170"/>
                  </a:lnTo>
                  <a:lnTo>
                    <a:pt x="277139" y="629335"/>
                  </a:lnTo>
                  <a:lnTo>
                    <a:pt x="278003" y="624497"/>
                  </a:lnTo>
                  <a:lnTo>
                    <a:pt x="280593" y="618274"/>
                  </a:lnTo>
                  <a:close/>
                </a:path>
                <a:path w="447675" h="789304">
                  <a:moveTo>
                    <a:pt x="282321" y="592683"/>
                  </a:moveTo>
                  <a:lnTo>
                    <a:pt x="281978" y="592175"/>
                  </a:lnTo>
                  <a:lnTo>
                    <a:pt x="281635" y="592683"/>
                  </a:lnTo>
                  <a:lnTo>
                    <a:pt x="280949" y="592861"/>
                  </a:lnTo>
                  <a:lnTo>
                    <a:pt x="281457" y="593547"/>
                  </a:lnTo>
                  <a:lnTo>
                    <a:pt x="282321" y="592683"/>
                  </a:lnTo>
                  <a:close/>
                </a:path>
                <a:path w="447675" h="789304">
                  <a:moveTo>
                    <a:pt x="283883" y="698677"/>
                  </a:moveTo>
                  <a:lnTo>
                    <a:pt x="282676" y="698842"/>
                  </a:lnTo>
                  <a:lnTo>
                    <a:pt x="280073" y="699020"/>
                  </a:lnTo>
                  <a:lnTo>
                    <a:pt x="282155" y="700747"/>
                  </a:lnTo>
                  <a:lnTo>
                    <a:pt x="282841" y="701611"/>
                  </a:lnTo>
                  <a:lnTo>
                    <a:pt x="283705" y="700570"/>
                  </a:lnTo>
                  <a:lnTo>
                    <a:pt x="283705" y="699706"/>
                  </a:lnTo>
                  <a:lnTo>
                    <a:pt x="283883" y="698677"/>
                  </a:lnTo>
                  <a:close/>
                </a:path>
                <a:path w="447675" h="789304">
                  <a:moveTo>
                    <a:pt x="284060" y="682078"/>
                  </a:moveTo>
                  <a:lnTo>
                    <a:pt x="283705" y="680516"/>
                  </a:lnTo>
                  <a:lnTo>
                    <a:pt x="281978" y="681215"/>
                  </a:lnTo>
                  <a:lnTo>
                    <a:pt x="280949" y="682078"/>
                  </a:lnTo>
                  <a:lnTo>
                    <a:pt x="283362" y="683463"/>
                  </a:lnTo>
                  <a:lnTo>
                    <a:pt x="284060" y="682078"/>
                  </a:lnTo>
                  <a:close/>
                </a:path>
                <a:path w="447675" h="789304">
                  <a:moveTo>
                    <a:pt x="285661" y="687946"/>
                  </a:moveTo>
                  <a:lnTo>
                    <a:pt x="281292" y="687603"/>
                  </a:lnTo>
                  <a:lnTo>
                    <a:pt x="280593" y="687781"/>
                  </a:lnTo>
                  <a:lnTo>
                    <a:pt x="279044" y="689330"/>
                  </a:lnTo>
                  <a:lnTo>
                    <a:pt x="282067" y="691807"/>
                  </a:lnTo>
                  <a:lnTo>
                    <a:pt x="285089" y="690346"/>
                  </a:lnTo>
                  <a:lnTo>
                    <a:pt x="285661" y="687946"/>
                  </a:lnTo>
                  <a:close/>
                </a:path>
                <a:path w="447675" h="789304">
                  <a:moveTo>
                    <a:pt x="286651" y="627608"/>
                  </a:moveTo>
                  <a:lnTo>
                    <a:pt x="279565" y="627786"/>
                  </a:lnTo>
                  <a:lnTo>
                    <a:pt x="278345" y="631939"/>
                  </a:lnTo>
                  <a:lnTo>
                    <a:pt x="276618" y="634530"/>
                  </a:lnTo>
                  <a:lnTo>
                    <a:pt x="283197" y="635914"/>
                  </a:lnTo>
                  <a:lnTo>
                    <a:pt x="283705" y="632460"/>
                  </a:lnTo>
                  <a:lnTo>
                    <a:pt x="286651" y="627608"/>
                  </a:lnTo>
                  <a:close/>
                </a:path>
                <a:path w="447675" h="789304">
                  <a:moveTo>
                    <a:pt x="286994" y="715784"/>
                  </a:moveTo>
                  <a:lnTo>
                    <a:pt x="278180" y="709396"/>
                  </a:lnTo>
                  <a:lnTo>
                    <a:pt x="276796" y="713714"/>
                  </a:lnTo>
                  <a:lnTo>
                    <a:pt x="276618" y="714578"/>
                  </a:lnTo>
                  <a:lnTo>
                    <a:pt x="276796" y="715619"/>
                  </a:lnTo>
                  <a:lnTo>
                    <a:pt x="276618" y="716648"/>
                  </a:lnTo>
                  <a:lnTo>
                    <a:pt x="276098" y="720623"/>
                  </a:lnTo>
                  <a:lnTo>
                    <a:pt x="279565" y="720979"/>
                  </a:lnTo>
                  <a:lnTo>
                    <a:pt x="282498" y="718731"/>
                  </a:lnTo>
                  <a:lnTo>
                    <a:pt x="286994" y="715784"/>
                  </a:lnTo>
                  <a:close/>
                </a:path>
                <a:path w="447675" h="789304">
                  <a:moveTo>
                    <a:pt x="292011" y="650608"/>
                  </a:moveTo>
                  <a:lnTo>
                    <a:pt x="291833" y="646290"/>
                  </a:lnTo>
                  <a:lnTo>
                    <a:pt x="288061" y="647344"/>
                  </a:lnTo>
                  <a:lnTo>
                    <a:pt x="287680" y="644906"/>
                  </a:lnTo>
                  <a:lnTo>
                    <a:pt x="285788" y="644906"/>
                  </a:lnTo>
                  <a:lnTo>
                    <a:pt x="283197" y="645426"/>
                  </a:lnTo>
                  <a:lnTo>
                    <a:pt x="283705" y="648881"/>
                  </a:lnTo>
                  <a:lnTo>
                    <a:pt x="285953" y="648881"/>
                  </a:lnTo>
                  <a:lnTo>
                    <a:pt x="285788" y="649401"/>
                  </a:lnTo>
                  <a:lnTo>
                    <a:pt x="285267" y="649744"/>
                  </a:lnTo>
                  <a:lnTo>
                    <a:pt x="285953" y="650087"/>
                  </a:lnTo>
                  <a:lnTo>
                    <a:pt x="286651" y="649046"/>
                  </a:lnTo>
                  <a:lnTo>
                    <a:pt x="286308" y="648703"/>
                  </a:lnTo>
                  <a:lnTo>
                    <a:pt x="287223" y="648462"/>
                  </a:lnTo>
                  <a:lnTo>
                    <a:pt x="286473" y="650951"/>
                  </a:lnTo>
                  <a:lnTo>
                    <a:pt x="284924" y="655104"/>
                  </a:lnTo>
                  <a:lnTo>
                    <a:pt x="292011" y="652678"/>
                  </a:lnTo>
                  <a:lnTo>
                    <a:pt x="292011" y="650608"/>
                  </a:lnTo>
                  <a:close/>
                </a:path>
                <a:path w="447675" h="789304">
                  <a:moveTo>
                    <a:pt x="293217" y="622947"/>
                  </a:moveTo>
                  <a:lnTo>
                    <a:pt x="292176" y="621385"/>
                  </a:lnTo>
                  <a:lnTo>
                    <a:pt x="291147" y="621042"/>
                  </a:lnTo>
                  <a:lnTo>
                    <a:pt x="289928" y="620522"/>
                  </a:lnTo>
                  <a:lnTo>
                    <a:pt x="288556" y="621563"/>
                  </a:lnTo>
                  <a:lnTo>
                    <a:pt x="286473" y="625360"/>
                  </a:lnTo>
                  <a:lnTo>
                    <a:pt x="293217" y="622947"/>
                  </a:lnTo>
                  <a:close/>
                </a:path>
                <a:path w="447675" h="789304">
                  <a:moveTo>
                    <a:pt x="293560" y="700227"/>
                  </a:moveTo>
                  <a:lnTo>
                    <a:pt x="289928" y="700570"/>
                  </a:lnTo>
                  <a:lnTo>
                    <a:pt x="288899" y="701433"/>
                  </a:lnTo>
                  <a:lnTo>
                    <a:pt x="290791" y="704723"/>
                  </a:lnTo>
                  <a:lnTo>
                    <a:pt x="293560" y="700227"/>
                  </a:lnTo>
                  <a:close/>
                </a:path>
                <a:path w="447675" h="789304">
                  <a:moveTo>
                    <a:pt x="293649" y="677964"/>
                  </a:moveTo>
                  <a:lnTo>
                    <a:pt x="289585" y="675500"/>
                  </a:lnTo>
                  <a:lnTo>
                    <a:pt x="286308" y="675855"/>
                  </a:lnTo>
                  <a:lnTo>
                    <a:pt x="284924" y="677405"/>
                  </a:lnTo>
                  <a:lnTo>
                    <a:pt x="284924" y="680694"/>
                  </a:lnTo>
                  <a:lnTo>
                    <a:pt x="287769" y="684453"/>
                  </a:lnTo>
                  <a:lnTo>
                    <a:pt x="291858" y="682244"/>
                  </a:lnTo>
                  <a:lnTo>
                    <a:pt x="293649" y="677964"/>
                  </a:lnTo>
                  <a:close/>
                </a:path>
                <a:path w="447675" h="789304">
                  <a:moveTo>
                    <a:pt x="304279" y="681380"/>
                  </a:moveTo>
                  <a:lnTo>
                    <a:pt x="300304" y="681558"/>
                  </a:lnTo>
                  <a:lnTo>
                    <a:pt x="297192" y="681380"/>
                  </a:lnTo>
                  <a:lnTo>
                    <a:pt x="294424" y="688301"/>
                  </a:lnTo>
                  <a:lnTo>
                    <a:pt x="298399" y="687438"/>
                  </a:lnTo>
                  <a:lnTo>
                    <a:pt x="302031" y="688644"/>
                  </a:lnTo>
                  <a:lnTo>
                    <a:pt x="304279" y="681380"/>
                  </a:lnTo>
                  <a:close/>
                </a:path>
                <a:path w="447675" h="789304">
                  <a:moveTo>
                    <a:pt x="305231" y="714629"/>
                  </a:moveTo>
                  <a:lnTo>
                    <a:pt x="301129" y="710755"/>
                  </a:lnTo>
                  <a:lnTo>
                    <a:pt x="295795" y="709434"/>
                  </a:lnTo>
                  <a:lnTo>
                    <a:pt x="295122" y="713193"/>
                  </a:lnTo>
                  <a:lnTo>
                    <a:pt x="292176" y="713193"/>
                  </a:lnTo>
                  <a:lnTo>
                    <a:pt x="291312" y="713765"/>
                  </a:lnTo>
                  <a:lnTo>
                    <a:pt x="291312" y="722007"/>
                  </a:lnTo>
                  <a:lnTo>
                    <a:pt x="291312" y="722185"/>
                  </a:lnTo>
                  <a:lnTo>
                    <a:pt x="290969" y="721842"/>
                  </a:lnTo>
                  <a:lnTo>
                    <a:pt x="291312" y="722007"/>
                  </a:lnTo>
                  <a:lnTo>
                    <a:pt x="291312" y="713765"/>
                  </a:lnTo>
                  <a:lnTo>
                    <a:pt x="288721" y="715441"/>
                  </a:lnTo>
                  <a:lnTo>
                    <a:pt x="286994" y="717867"/>
                  </a:lnTo>
                  <a:lnTo>
                    <a:pt x="282740" y="720547"/>
                  </a:lnTo>
                  <a:lnTo>
                    <a:pt x="277279" y="721842"/>
                  </a:lnTo>
                  <a:lnTo>
                    <a:pt x="276847" y="722007"/>
                  </a:lnTo>
                  <a:lnTo>
                    <a:pt x="273329" y="723798"/>
                  </a:lnTo>
                  <a:lnTo>
                    <a:pt x="274713" y="728230"/>
                  </a:lnTo>
                  <a:lnTo>
                    <a:pt x="274802" y="729272"/>
                  </a:lnTo>
                  <a:lnTo>
                    <a:pt x="275069" y="729792"/>
                  </a:lnTo>
                  <a:lnTo>
                    <a:pt x="275932" y="729970"/>
                  </a:lnTo>
                  <a:lnTo>
                    <a:pt x="282422" y="729970"/>
                  </a:lnTo>
                  <a:lnTo>
                    <a:pt x="282371" y="732434"/>
                  </a:lnTo>
                  <a:lnTo>
                    <a:pt x="279527" y="736460"/>
                  </a:lnTo>
                  <a:lnTo>
                    <a:pt x="279209" y="737273"/>
                  </a:lnTo>
                  <a:lnTo>
                    <a:pt x="279209" y="753300"/>
                  </a:lnTo>
                  <a:lnTo>
                    <a:pt x="278701" y="752957"/>
                  </a:lnTo>
                  <a:lnTo>
                    <a:pt x="278180" y="752792"/>
                  </a:lnTo>
                  <a:lnTo>
                    <a:pt x="278269" y="752614"/>
                  </a:lnTo>
                  <a:lnTo>
                    <a:pt x="278345" y="752436"/>
                  </a:lnTo>
                  <a:lnTo>
                    <a:pt x="278434" y="752271"/>
                  </a:lnTo>
                  <a:lnTo>
                    <a:pt x="278701" y="751751"/>
                  </a:lnTo>
                  <a:lnTo>
                    <a:pt x="278815" y="751916"/>
                  </a:lnTo>
                  <a:lnTo>
                    <a:pt x="279044" y="752271"/>
                  </a:lnTo>
                  <a:lnTo>
                    <a:pt x="279133" y="752436"/>
                  </a:lnTo>
                  <a:lnTo>
                    <a:pt x="279209" y="753300"/>
                  </a:lnTo>
                  <a:lnTo>
                    <a:pt x="279209" y="737273"/>
                  </a:lnTo>
                  <a:lnTo>
                    <a:pt x="277660" y="741197"/>
                  </a:lnTo>
                  <a:lnTo>
                    <a:pt x="277660" y="752436"/>
                  </a:lnTo>
                  <a:lnTo>
                    <a:pt x="277596" y="752563"/>
                  </a:lnTo>
                  <a:lnTo>
                    <a:pt x="277520" y="752792"/>
                  </a:lnTo>
                  <a:lnTo>
                    <a:pt x="277456" y="752957"/>
                  </a:lnTo>
                  <a:lnTo>
                    <a:pt x="277380" y="753135"/>
                  </a:lnTo>
                  <a:lnTo>
                    <a:pt x="277317" y="755205"/>
                  </a:lnTo>
                  <a:lnTo>
                    <a:pt x="277101" y="755040"/>
                  </a:lnTo>
                  <a:lnTo>
                    <a:pt x="275882" y="754024"/>
                  </a:lnTo>
                  <a:lnTo>
                    <a:pt x="275653" y="753821"/>
                  </a:lnTo>
                  <a:lnTo>
                    <a:pt x="275945" y="753821"/>
                  </a:lnTo>
                  <a:lnTo>
                    <a:pt x="276047" y="753478"/>
                  </a:lnTo>
                  <a:lnTo>
                    <a:pt x="276098" y="753300"/>
                  </a:lnTo>
                  <a:lnTo>
                    <a:pt x="276212" y="752957"/>
                  </a:lnTo>
                  <a:lnTo>
                    <a:pt x="276313" y="752614"/>
                  </a:lnTo>
                  <a:lnTo>
                    <a:pt x="276415" y="752271"/>
                  </a:lnTo>
                  <a:lnTo>
                    <a:pt x="276517" y="751916"/>
                  </a:lnTo>
                  <a:lnTo>
                    <a:pt x="276618" y="751573"/>
                  </a:lnTo>
                  <a:lnTo>
                    <a:pt x="277317" y="752436"/>
                  </a:lnTo>
                  <a:lnTo>
                    <a:pt x="277660" y="752436"/>
                  </a:lnTo>
                  <a:lnTo>
                    <a:pt x="277660" y="741197"/>
                  </a:lnTo>
                  <a:lnTo>
                    <a:pt x="276453" y="742416"/>
                  </a:lnTo>
                  <a:lnTo>
                    <a:pt x="277482" y="745871"/>
                  </a:lnTo>
                  <a:lnTo>
                    <a:pt x="275590" y="746048"/>
                  </a:lnTo>
                  <a:lnTo>
                    <a:pt x="275488" y="745871"/>
                  </a:lnTo>
                  <a:lnTo>
                    <a:pt x="275386" y="745693"/>
                  </a:lnTo>
                  <a:lnTo>
                    <a:pt x="275285" y="745528"/>
                  </a:lnTo>
                  <a:lnTo>
                    <a:pt x="275183" y="745350"/>
                  </a:lnTo>
                  <a:lnTo>
                    <a:pt x="274650" y="744448"/>
                  </a:lnTo>
                  <a:lnTo>
                    <a:pt x="274650" y="753821"/>
                  </a:lnTo>
                  <a:lnTo>
                    <a:pt x="274497" y="753821"/>
                  </a:lnTo>
                  <a:lnTo>
                    <a:pt x="274650" y="753821"/>
                  </a:lnTo>
                  <a:lnTo>
                    <a:pt x="274650" y="744448"/>
                  </a:lnTo>
                  <a:lnTo>
                    <a:pt x="274370" y="743966"/>
                  </a:lnTo>
                  <a:lnTo>
                    <a:pt x="273685" y="746213"/>
                  </a:lnTo>
                  <a:lnTo>
                    <a:pt x="272300" y="746391"/>
                  </a:lnTo>
                  <a:lnTo>
                    <a:pt x="268846" y="745528"/>
                  </a:lnTo>
                  <a:lnTo>
                    <a:pt x="268719" y="746213"/>
                  </a:lnTo>
                  <a:lnTo>
                    <a:pt x="268681" y="746391"/>
                  </a:lnTo>
                  <a:lnTo>
                    <a:pt x="267627" y="752271"/>
                  </a:lnTo>
                  <a:lnTo>
                    <a:pt x="271259" y="750189"/>
                  </a:lnTo>
                  <a:lnTo>
                    <a:pt x="270916" y="750887"/>
                  </a:lnTo>
                  <a:lnTo>
                    <a:pt x="271259" y="751408"/>
                  </a:lnTo>
                  <a:lnTo>
                    <a:pt x="271957" y="751916"/>
                  </a:lnTo>
                  <a:lnTo>
                    <a:pt x="272034" y="751573"/>
                  </a:lnTo>
                  <a:lnTo>
                    <a:pt x="272122" y="751230"/>
                  </a:lnTo>
                  <a:lnTo>
                    <a:pt x="272465" y="750709"/>
                  </a:lnTo>
                  <a:lnTo>
                    <a:pt x="272643" y="750189"/>
                  </a:lnTo>
                  <a:lnTo>
                    <a:pt x="272300" y="749846"/>
                  </a:lnTo>
                  <a:lnTo>
                    <a:pt x="272986" y="749325"/>
                  </a:lnTo>
                  <a:lnTo>
                    <a:pt x="274370" y="749325"/>
                  </a:lnTo>
                  <a:lnTo>
                    <a:pt x="272465" y="751573"/>
                  </a:lnTo>
                  <a:lnTo>
                    <a:pt x="274574" y="753935"/>
                  </a:lnTo>
                  <a:lnTo>
                    <a:pt x="272986" y="756246"/>
                  </a:lnTo>
                  <a:lnTo>
                    <a:pt x="280949" y="760742"/>
                  </a:lnTo>
                  <a:lnTo>
                    <a:pt x="284924" y="762812"/>
                  </a:lnTo>
                  <a:lnTo>
                    <a:pt x="283362" y="761263"/>
                  </a:lnTo>
                  <a:lnTo>
                    <a:pt x="284403" y="758151"/>
                  </a:lnTo>
                  <a:lnTo>
                    <a:pt x="282321" y="756767"/>
                  </a:lnTo>
                  <a:lnTo>
                    <a:pt x="279908" y="755205"/>
                  </a:lnTo>
                  <a:lnTo>
                    <a:pt x="282155" y="753300"/>
                  </a:lnTo>
                  <a:lnTo>
                    <a:pt x="283197" y="753300"/>
                  </a:lnTo>
                  <a:lnTo>
                    <a:pt x="286994" y="753135"/>
                  </a:lnTo>
                  <a:lnTo>
                    <a:pt x="286956" y="752792"/>
                  </a:lnTo>
                  <a:lnTo>
                    <a:pt x="286842" y="751751"/>
                  </a:lnTo>
                  <a:lnTo>
                    <a:pt x="286829" y="751573"/>
                  </a:lnTo>
                  <a:lnTo>
                    <a:pt x="286791" y="751230"/>
                  </a:lnTo>
                  <a:lnTo>
                    <a:pt x="286677" y="750189"/>
                  </a:lnTo>
                  <a:lnTo>
                    <a:pt x="286588" y="749325"/>
                  </a:lnTo>
                  <a:lnTo>
                    <a:pt x="286473" y="748296"/>
                  </a:lnTo>
                  <a:lnTo>
                    <a:pt x="285369" y="746391"/>
                  </a:lnTo>
                  <a:lnTo>
                    <a:pt x="285267" y="746213"/>
                  </a:lnTo>
                  <a:lnTo>
                    <a:pt x="285610" y="746048"/>
                  </a:lnTo>
                  <a:lnTo>
                    <a:pt x="286651" y="745528"/>
                  </a:lnTo>
                  <a:lnTo>
                    <a:pt x="287172" y="745007"/>
                  </a:lnTo>
                  <a:lnTo>
                    <a:pt x="287286" y="745871"/>
                  </a:lnTo>
                  <a:lnTo>
                    <a:pt x="287350" y="746391"/>
                  </a:lnTo>
                  <a:lnTo>
                    <a:pt x="288036" y="751573"/>
                  </a:lnTo>
                  <a:lnTo>
                    <a:pt x="292354" y="753821"/>
                  </a:lnTo>
                  <a:lnTo>
                    <a:pt x="292404" y="753478"/>
                  </a:lnTo>
                  <a:lnTo>
                    <a:pt x="292506" y="752614"/>
                  </a:lnTo>
                  <a:lnTo>
                    <a:pt x="292620" y="751751"/>
                  </a:lnTo>
                  <a:lnTo>
                    <a:pt x="292735" y="750887"/>
                  </a:lnTo>
                  <a:lnTo>
                    <a:pt x="292823" y="750189"/>
                  </a:lnTo>
                  <a:lnTo>
                    <a:pt x="292925" y="749325"/>
                  </a:lnTo>
                  <a:lnTo>
                    <a:pt x="293395" y="745693"/>
                  </a:lnTo>
                  <a:lnTo>
                    <a:pt x="294500" y="745007"/>
                  </a:lnTo>
                  <a:lnTo>
                    <a:pt x="294779" y="744829"/>
                  </a:lnTo>
                  <a:lnTo>
                    <a:pt x="295643" y="743102"/>
                  </a:lnTo>
                  <a:lnTo>
                    <a:pt x="295643" y="741375"/>
                  </a:lnTo>
                  <a:lnTo>
                    <a:pt x="298754" y="745350"/>
                  </a:lnTo>
                  <a:lnTo>
                    <a:pt x="298792" y="745007"/>
                  </a:lnTo>
                  <a:lnTo>
                    <a:pt x="298907" y="743966"/>
                  </a:lnTo>
                  <a:lnTo>
                    <a:pt x="299008" y="743102"/>
                  </a:lnTo>
                  <a:lnTo>
                    <a:pt x="299085" y="742416"/>
                  </a:lnTo>
                  <a:lnTo>
                    <a:pt x="299199" y="741375"/>
                  </a:lnTo>
                  <a:lnTo>
                    <a:pt x="299224" y="741197"/>
                  </a:lnTo>
                  <a:lnTo>
                    <a:pt x="299529" y="738441"/>
                  </a:lnTo>
                  <a:lnTo>
                    <a:pt x="299961" y="734631"/>
                  </a:lnTo>
                  <a:lnTo>
                    <a:pt x="295986" y="738441"/>
                  </a:lnTo>
                  <a:lnTo>
                    <a:pt x="295808" y="736193"/>
                  </a:lnTo>
                  <a:lnTo>
                    <a:pt x="295465" y="736015"/>
                  </a:lnTo>
                  <a:lnTo>
                    <a:pt x="293738" y="735152"/>
                  </a:lnTo>
                  <a:lnTo>
                    <a:pt x="291833" y="736015"/>
                  </a:lnTo>
                  <a:lnTo>
                    <a:pt x="291934" y="735152"/>
                  </a:lnTo>
                  <a:lnTo>
                    <a:pt x="291985" y="734631"/>
                  </a:lnTo>
                  <a:lnTo>
                    <a:pt x="292176" y="732904"/>
                  </a:lnTo>
                  <a:lnTo>
                    <a:pt x="295287" y="731342"/>
                  </a:lnTo>
                  <a:lnTo>
                    <a:pt x="292011" y="728586"/>
                  </a:lnTo>
                  <a:lnTo>
                    <a:pt x="293395" y="726859"/>
                  </a:lnTo>
                  <a:lnTo>
                    <a:pt x="293509" y="725551"/>
                  </a:lnTo>
                  <a:lnTo>
                    <a:pt x="292176" y="723569"/>
                  </a:lnTo>
                  <a:lnTo>
                    <a:pt x="295465" y="728230"/>
                  </a:lnTo>
                  <a:lnTo>
                    <a:pt x="298234" y="729272"/>
                  </a:lnTo>
                  <a:lnTo>
                    <a:pt x="298361" y="728586"/>
                  </a:lnTo>
                  <a:lnTo>
                    <a:pt x="298424" y="728230"/>
                  </a:lnTo>
                  <a:lnTo>
                    <a:pt x="299262" y="723569"/>
                  </a:lnTo>
                  <a:lnTo>
                    <a:pt x="299440" y="722528"/>
                  </a:lnTo>
                  <a:lnTo>
                    <a:pt x="299377" y="722363"/>
                  </a:lnTo>
                  <a:lnTo>
                    <a:pt x="299262" y="722007"/>
                  </a:lnTo>
                  <a:lnTo>
                    <a:pt x="299199" y="721842"/>
                  </a:lnTo>
                  <a:lnTo>
                    <a:pt x="298577" y="720115"/>
                  </a:lnTo>
                  <a:lnTo>
                    <a:pt x="301828" y="720547"/>
                  </a:lnTo>
                  <a:lnTo>
                    <a:pt x="302374" y="720547"/>
                  </a:lnTo>
                  <a:lnTo>
                    <a:pt x="302336" y="720115"/>
                  </a:lnTo>
                  <a:lnTo>
                    <a:pt x="302209" y="718553"/>
                  </a:lnTo>
                  <a:lnTo>
                    <a:pt x="305231" y="714629"/>
                  </a:lnTo>
                  <a:close/>
                </a:path>
                <a:path w="447675" h="789304">
                  <a:moveTo>
                    <a:pt x="306705" y="658736"/>
                  </a:moveTo>
                  <a:lnTo>
                    <a:pt x="297027" y="658393"/>
                  </a:lnTo>
                  <a:lnTo>
                    <a:pt x="295287" y="662012"/>
                  </a:lnTo>
                  <a:lnTo>
                    <a:pt x="291833" y="664959"/>
                  </a:lnTo>
                  <a:lnTo>
                    <a:pt x="298411" y="662711"/>
                  </a:lnTo>
                  <a:lnTo>
                    <a:pt x="298919" y="664781"/>
                  </a:lnTo>
                  <a:lnTo>
                    <a:pt x="297027" y="665480"/>
                  </a:lnTo>
                  <a:lnTo>
                    <a:pt x="297027" y="667550"/>
                  </a:lnTo>
                  <a:lnTo>
                    <a:pt x="295465" y="668591"/>
                  </a:lnTo>
                  <a:lnTo>
                    <a:pt x="292950" y="673252"/>
                  </a:lnTo>
                  <a:lnTo>
                    <a:pt x="294411" y="676427"/>
                  </a:lnTo>
                  <a:lnTo>
                    <a:pt x="297776" y="676732"/>
                  </a:lnTo>
                  <a:lnTo>
                    <a:pt x="301002" y="672731"/>
                  </a:lnTo>
                  <a:lnTo>
                    <a:pt x="302729" y="669798"/>
                  </a:lnTo>
                  <a:lnTo>
                    <a:pt x="300139" y="665124"/>
                  </a:lnTo>
                  <a:lnTo>
                    <a:pt x="303593" y="664616"/>
                  </a:lnTo>
                  <a:lnTo>
                    <a:pt x="305498" y="664438"/>
                  </a:lnTo>
                  <a:lnTo>
                    <a:pt x="306006" y="663752"/>
                  </a:lnTo>
                  <a:lnTo>
                    <a:pt x="306362" y="662190"/>
                  </a:lnTo>
                  <a:lnTo>
                    <a:pt x="306705" y="658736"/>
                  </a:lnTo>
                  <a:close/>
                </a:path>
                <a:path w="447675" h="789304">
                  <a:moveTo>
                    <a:pt x="308432" y="673087"/>
                  </a:moveTo>
                  <a:lnTo>
                    <a:pt x="306882" y="672223"/>
                  </a:lnTo>
                  <a:lnTo>
                    <a:pt x="305663" y="672045"/>
                  </a:lnTo>
                  <a:lnTo>
                    <a:pt x="304279" y="672045"/>
                  </a:lnTo>
                  <a:lnTo>
                    <a:pt x="303250" y="673430"/>
                  </a:lnTo>
                  <a:lnTo>
                    <a:pt x="302552" y="677583"/>
                  </a:lnTo>
                  <a:lnTo>
                    <a:pt x="308432" y="673087"/>
                  </a:lnTo>
                  <a:close/>
                </a:path>
                <a:path w="447675" h="789304">
                  <a:moveTo>
                    <a:pt x="309816" y="631583"/>
                  </a:moveTo>
                  <a:lnTo>
                    <a:pt x="308089" y="629691"/>
                  </a:lnTo>
                  <a:lnTo>
                    <a:pt x="307886" y="629793"/>
                  </a:lnTo>
                  <a:lnTo>
                    <a:pt x="306527" y="620699"/>
                  </a:lnTo>
                  <a:lnTo>
                    <a:pt x="297713" y="624154"/>
                  </a:lnTo>
                  <a:lnTo>
                    <a:pt x="293217" y="625716"/>
                  </a:lnTo>
                  <a:lnTo>
                    <a:pt x="292011" y="634352"/>
                  </a:lnTo>
                  <a:lnTo>
                    <a:pt x="299275" y="631583"/>
                  </a:lnTo>
                  <a:lnTo>
                    <a:pt x="307238" y="631126"/>
                  </a:lnTo>
                  <a:lnTo>
                    <a:pt x="306705" y="632625"/>
                  </a:lnTo>
                  <a:lnTo>
                    <a:pt x="308775" y="632460"/>
                  </a:lnTo>
                  <a:lnTo>
                    <a:pt x="309816" y="631583"/>
                  </a:lnTo>
                  <a:close/>
                </a:path>
                <a:path w="447675" h="789304">
                  <a:moveTo>
                    <a:pt x="317423" y="698322"/>
                  </a:moveTo>
                  <a:lnTo>
                    <a:pt x="316738" y="698322"/>
                  </a:lnTo>
                  <a:lnTo>
                    <a:pt x="316217" y="697801"/>
                  </a:lnTo>
                  <a:lnTo>
                    <a:pt x="317246" y="695553"/>
                  </a:lnTo>
                  <a:lnTo>
                    <a:pt x="311023" y="693483"/>
                  </a:lnTo>
                  <a:lnTo>
                    <a:pt x="311378" y="697293"/>
                  </a:lnTo>
                  <a:lnTo>
                    <a:pt x="311023" y="695909"/>
                  </a:lnTo>
                  <a:lnTo>
                    <a:pt x="310159" y="695045"/>
                  </a:lnTo>
                  <a:lnTo>
                    <a:pt x="308775" y="695388"/>
                  </a:lnTo>
                  <a:lnTo>
                    <a:pt x="305663" y="697115"/>
                  </a:lnTo>
                  <a:lnTo>
                    <a:pt x="309295" y="700405"/>
                  </a:lnTo>
                  <a:lnTo>
                    <a:pt x="311023" y="698322"/>
                  </a:lnTo>
                  <a:lnTo>
                    <a:pt x="311023" y="698500"/>
                  </a:lnTo>
                  <a:lnTo>
                    <a:pt x="311200" y="698842"/>
                  </a:lnTo>
                  <a:lnTo>
                    <a:pt x="311886" y="698677"/>
                  </a:lnTo>
                  <a:lnTo>
                    <a:pt x="312064" y="698842"/>
                  </a:lnTo>
                  <a:lnTo>
                    <a:pt x="309638" y="703338"/>
                  </a:lnTo>
                  <a:lnTo>
                    <a:pt x="314833" y="703160"/>
                  </a:lnTo>
                  <a:lnTo>
                    <a:pt x="316382" y="699884"/>
                  </a:lnTo>
                  <a:lnTo>
                    <a:pt x="316903" y="699884"/>
                  </a:lnTo>
                  <a:lnTo>
                    <a:pt x="316903" y="699363"/>
                  </a:lnTo>
                  <a:lnTo>
                    <a:pt x="316738" y="699185"/>
                  </a:lnTo>
                  <a:lnTo>
                    <a:pt x="317423" y="698322"/>
                  </a:lnTo>
                  <a:close/>
                </a:path>
                <a:path w="447675" h="789304">
                  <a:moveTo>
                    <a:pt x="318465" y="772490"/>
                  </a:moveTo>
                  <a:lnTo>
                    <a:pt x="315353" y="768515"/>
                  </a:lnTo>
                  <a:lnTo>
                    <a:pt x="308610" y="765403"/>
                  </a:lnTo>
                  <a:lnTo>
                    <a:pt x="308521" y="765759"/>
                  </a:lnTo>
                  <a:lnTo>
                    <a:pt x="308432" y="766102"/>
                  </a:lnTo>
                  <a:lnTo>
                    <a:pt x="308394" y="766267"/>
                  </a:lnTo>
                  <a:lnTo>
                    <a:pt x="308305" y="766622"/>
                  </a:lnTo>
                  <a:lnTo>
                    <a:pt x="308254" y="766787"/>
                  </a:lnTo>
                  <a:lnTo>
                    <a:pt x="306705" y="773010"/>
                  </a:lnTo>
                  <a:lnTo>
                    <a:pt x="318020" y="777671"/>
                  </a:lnTo>
                  <a:lnTo>
                    <a:pt x="316738" y="774230"/>
                  </a:lnTo>
                  <a:lnTo>
                    <a:pt x="317246" y="773531"/>
                  </a:lnTo>
                  <a:lnTo>
                    <a:pt x="317601" y="772845"/>
                  </a:lnTo>
                  <a:lnTo>
                    <a:pt x="318465" y="772490"/>
                  </a:lnTo>
                  <a:close/>
                </a:path>
                <a:path w="447675" h="789304">
                  <a:moveTo>
                    <a:pt x="319366" y="778205"/>
                  </a:moveTo>
                  <a:lnTo>
                    <a:pt x="318020" y="777671"/>
                  </a:lnTo>
                  <a:lnTo>
                    <a:pt x="318096" y="777862"/>
                  </a:lnTo>
                  <a:lnTo>
                    <a:pt x="318223" y="778205"/>
                  </a:lnTo>
                  <a:lnTo>
                    <a:pt x="319366" y="778205"/>
                  </a:lnTo>
                  <a:close/>
                </a:path>
                <a:path w="447675" h="789304">
                  <a:moveTo>
                    <a:pt x="325031" y="673950"/>
                  </a:moveTo>
                  <a:lnTo>
                    <a:pt x="318985" y="668248"/>
                  </a:lnTo>
                  <a:lnTo>
                    <a:pt x="316217" y="671703"/>
                  </a:lnTo>
                  <a:lnTo>
                    <a:pt x="317246" y="665137"/>
                  </a:lnTo>
                  <a:lnTo>
                    <a:pt x="314071" y="663917"/>
                  </a:lnTo>
                  <a:lnTo>
                    <a:pt x="310553" y="666978"/>
                  </a:lnTo>
                  <a:lnTo>
                    <a:pt x="310502" y="675500"/>
                  </a:lnTo>
                  <a:lnTo>
                    <a:pt x="311886" y="673087"/>
                  </a:lnTo>
                  <a:lnTo>
                    <a:pt x="313105" y="673608"/>
                  </a:lnTo>
                  <a:lnTo>
                    <a:pt x="312064" y="674116"/>
                  </a:lnTo>
                  <a:lnTo>
                    <a:pt x="311721" y="674814"/>
                  </a:lnTo>
                  <a:lnTo>
                    <a:pt x="311721" y="675678"/>
                  </a:lnTo>
                  <a:lnTo>
                    <a:pt x="306819" y="676554"/>
                  </a:lnTo>
                  <a:lnTo>
                    <a:pt x="304927" y="680275"/>
                  </a:lnTo>
                  <a:lnTo>
                    <a:pt x="306222" y="683387"/>
                  </a:lnTo>
                  <a:lnTo>
                    <a:pt x="310857" y="682421"/>
                  </a:lnTo>
                  <a:lnTo>
                    <a:pt x="314490" y="680173"/>
                  </a:lnTo>
                  <a:lnTo>
                    <a:pt x="310502" y="685876"/>
                  </a:lnTo>
                  <a:lnTo>
                    <a:pt x="308952" y="686396"/>
                  </a:lnTo>
                  <a:lnTo>
                    <a:pt x="307047" y="692099"/>
                  </a:lnTo>
                  <a:lnTo>
                    <a:pt x="315861" y="687946"/>
                  </a:lnTo>
                  <a:lnTo>
                    <a:pt x="313448" y="685190"/>
                  </a:lnTo>
                  <a:lnTo>
                    <a:pt x="317944" y="683806"/>
                  </a:lnTo>
                  <a:lnTo>
                    <a:pt x="323824" y="682942"/>
                  </a:lnTo>
                  <a:lnTo>
                    <a:pt x="322097" y="676363"/>
                  </a:lnTo>
                  <a:lnTo>
                    <a:pt x="325031" y="673950"/>
                  </a:lnTo>
                  <a:close/>
                </a:path>
                <a:path w="447675" h="789304">
                  <a:moveTo>
                    <a:pt x="328485" y="675500"/>
                  </a:moveTo>
                  <a:lnTo>
                    <a:pt x="327621" y="675157"/>
                  </a:lnTo>
                  <a:lnTo>
                    <a:pt x="326936" y="674636"/>
                  </a:lnTo>
                  <a:lnTo>
                    <a:pt x="326072" y="674293"/>
                  </a:lnTo>
                  <a:lnTo>
                    <a:pt x="325894" y="674814"/>
                  </a:lnTo>
                  <a:lnTo>
                    <a:pt x="325716" y="675157"/>
                  </a:lnTo>
                  <a:lnTo>
                    <a:pt x="325716" y="675500"/>
                  </a:lnTo>
                  <a:lnTo>
                    <a:pt x="325716" y="677405"/>
                  </a:lnTo>
                  <a:lnTo>
                    <a:pt x="327799" y="676541"/>
                  </a:lnTo>
                  <a:lnTo>
                    <a:pt x="328485" y="675500"/>
                  </a:lnTo>
                  <a:close/>
                </a:path>
                <a:path w="447675" h="789304">
                  <a:moveTo>
                    <a:pt x="330047" y="665124"/>
                  </a:moveTo>
                  <a:lnTo>
                    <a:pt x="326415" y="663054"/>
                  </a:lnTo>
                  <a:lnTo>
                    <a:pt x="324853" y="657517"/>
                  </a:lnTo>
                  <a:lnTo>
                    <a:pt x="320357" y="663397"/>
                  </a:lnTo>
                  <a:lnTo>
                    <a:pt x="322605" y="666343"/>
                  </a:lnTo>
                  <a:lnTo>
                    <a:pt x="326072" y="669975"/>
                  </a:lnTo>
                  <a:lnTo>
                    <a:pt x="330047" y="665124"/>
                  </a:lnTo>
                  <a:close/>
                </a:path>
                <a:path w="447675" h="789304">
                  <a:moveTo>
                    <a:pt x="348195" y="767829"/>
                  </a:moveTo>
                  <a:lnTo>
                    <a:pt x="347370" y="766622"/>
                  </a:lnTo>
                  <a:lnTo>
                    <a:pt x="345948" y="764540"/>
                  </a:lnTo>
                  <a:lnTo>
                    <a:pt x="345427" y="765759"/>
                  </a:lnTo>
                  <a:lnTo>
                    <a:pt x="344919" y="766102"/>
                  </a:lnTo>
                  <a:lnTo>
                    <a:pt x="344398" y="766622"/>
                  </a:lnTo>
                  <a:lnTo>
                    <a:pt x="342671" y="764540"/>
                  </a:lnTo>
                  <a:lnTo>
                    <a:pt x="340029" y="762190"/>
                  </a:lnTo>
                  <a:lnTo>
                    <a:pt x="340029" y="773531"/>
                  </a:lnTo>
                  <a:lnTo>
                    <a:pt x="339750" y="773531"/>
                  </a:lnTo>
                  <a:lnTo>
                    <a:pt x="337781" y="772490"/>
                  </a:lnTo>
                  <a:lnTo>
                    <a:pt x="337134" y="772147"/>
                  </a:lnTo>
                  <a:lnTo>
                    <a:pt x="332295" y="772490"/>
                  </a:lnTo>
                  <a:lnTo>
                    <a:pt x="334645" y="769416"/>
                  </a:lnTo>
                  <a:lnTo>
                    <a:pt x="337261" y="771334"/>
                  </a:lnTo>
                  <a:lnTo>
                    <a:pt x="340029" y="773531"/>
                  </a:lnTo>
                  <a:lnTo>
                    <a:pt x="340029" y="762190"/>
                  </a:lnTo>
                  <a:lnTo>
                    <a:pt x="334708" y="757453"/>
                  </a:lnTo>
                  <a:lnTo>
                    <a:pt x="333679" y="763511"/>
                  </a:lnTo>
                  <a:lnTo>
                    <a:pt x="333159" y="766267"/>
                  </a:lnTo>
                  <a:lnTo>
                    <a:pt x="331774" y="766787"/>
                  </a:lnTo>
                  <a:lnTo>
                    <a:pt x="329349" y="767308"/>
                  </a:lnTo>
                  <a:lnTo>
                    <a:pt x="326072" y="767308"/>
                  </a:lnTo>
                  <a:lnTo>
                    <a:pt x="321576" y="772325"/>
                  </a:lnTo>
                  <a:lnTo>
                    <a:pt x="325894" y="774230"/>
                  </a:lnTo>
                  <a:lnTo>
                    <a:pt x="323469" y="778205"/>
                  </a:lnTo>
                  <a:lnTo>
                    <a:pt x="319366" y="778205"/>
                  </a:lnTo>
                  <a:lnTo>
                    <a:pt x="324345" y="780097"/>
                  </a:lnTo>
                  <a:lnTo>
                    <a:pt x="325374" y="777862"/>
                  </a:lnTo>
                  <a:lnTo>
                    <a:pt x="325970" y="778891"/>
                  </a:lnTo>
                  <a:lnTo>
                    <a:pt x="325894" y="780618"/>
                  </a:lnTo>
                  <a:lnTo>
                    <a:pt x="329869" y="781316"/>
                  </a:lnTo>
                  <a:lnTo>
                    <a:pt x="335572" y="785114"/>
                  </a:lnTo>
                  <a:lnTo>
                    <a:pt x="338175" y="780453"/>
                  </a:lnTo>
                  <a:lnTo>
                    <a:pt x="338861" y="780973"/>
                  </a:lnTo>
                  <a:lnTo>
                    <a:pt x="338912" y="780453"/>
                  </a:lnTo>
                  <a:lnTo>
                    <a:pt x="339039" y="779233"/>
                  </a:lnTo>
                  <a:lnTo>
                    <a:pt x="338683" y="778891"/>
                  </a:lnTo>
                  <a:lnTo>
                    <a:pt x="338975" y="777862"/>
                  </a:lnTo>
                  <a:lnTo>
                    <a:pt x="339026" y="777671"/>
                  </a:lnTo>
                  <a:lnTo>
                    <a:pt x="340106" y="773734"/>
                  </a:lnTo>
                  <a:lnTo>
                    <a:pt x="340601" y="773988"/>
                  </a:lnTo>
                  <a:lnTo>
                    <a:pt x="340144" y="773633"/>
                  </a:lnTo>
                  <a:lnTo>
                    <a:pt x="343014" y="771461"/>
                  </a:lnTo>
                  <a:lnTo>
                    <a:pt x="347154" y="772325"/>
                  </a:lnTo>
                  <a:lnTo>
                    <a:pt x="347205" y="772147"/>
                  </a:lnTo>
                  <a:lnTo>
                    <a:pt x="347357" y="771461"/>
                  </a:lnTo>
                  <a:lnTo>
                    <a:pt x="347395" y="771334"/>
                  </a:lnTo>
                  <a:lnTo>
                    <a:pt x="347827" y="769416"/>
                  </a:lnTo>
                  <a:lnTo>
                    <a:pt x="348195" y="767829"/>
                  </a:lnTo>
                  <a:close/>
                </a:path>
                <a:path w="447675" h="789304">
                  <a:moveTo>
                    <a:pt x="447268" y="788060"/>
                  </a:moveTo>
                  <a:lnTo>
                    <a:pt x="446747" y="787704"/>
                  </a:lnTo>
                  <a:lnTo>
                    <a:pt x="446405" y="788403"/>
                  </a:lnTo>
                  <a:lnTo>
                    <a:pt x="446405" y="788746"/>
                  </a:lnTo>
                  <a:lnTo>
                    <a:pt x="446405" y="788924"/>
                  </a:lnTo>
                  <a:lnTo>
                    <a:pt x="446747" y="788924"/>
                  </a:lnTo>
                  <a:lnTo>
                    <a:pt x="446925" y="789089"/>
                  </a:lnTo>
                  <a:lnTo>
                    <a:pt x="447268" y="78806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199958" y="5297385"/>
              <a:ext cx="479425" cy="792480"/>
            </a:xfrm>
            <a:custGeom>
              <a:avLst/>
              <a:gdLst/>
              <a:ahLst/>
              <a:cxnLst/>
              <a:rect l="l" t="t" r="r" b="b"/>
              <a:pathLst>
                <a:path w="479425" h="792479">
                  <a:moveTo>
                    <a:pt x="2933" y="1206"/>
                  </a:moveTo>
                  <a:lnTo>
                    <a:pt x="2070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1206" y="2933"/>
                  </a:lnTo>
                  <a:lnTo>
                    <a:pt x="2413" y="1549"/>
                  </a:lnTo>
                  <a:lnTo>
                    <a:pt x="2933" y="1206"/>
                  </a:lnTo>
                  <a:close/>
                </a:path>
                <a:path w="479425" h="792479">
                  <a:moveTo>
                    <a:pt x="53936" y="213690"/>
                  </a:moveTo>
                  <a:lnTo>
                    <a:pt x="53594" y="211785"/>
                  </a:lnTo>
                  <a:lnTo>
                    <a:pt x="53073" y="211442"/>
                  </a:lnTo>
                  <a:lnTo>
                    <a:pt x="52730" y="210743"/>
                  </a:lnTo>
                  <a:lnTo>
                    <a:pt x="51866" y="211099"/>
                  </a:lnTo>
                  <a:lnTo>
                    <a:pt x="50647" y="212648"/>
                  </a:lnTo>
                  <a:lnTo>
                    <a:pt x="53936" y="213690"/>
                  </a:lnTo>
                  <a:close/>
                </a:path>
                <a:path w="479425" h="792479">
                  <a:moveTo>
                    <a:pt x="54457" y="207632"/>
                  </a:moveTo>
                  <a:lnTo>
                    <a:pt x="51346" y="207810"/>
                  </a:lnTo>
                  <a:lnTo>
                    <a:pt x="51689" y="208851"/>
                  </a:lnTo>
                  <a:lnTo>
                    <a:pt x="52730" y="209880"/>
                  </a:lnTo>
                  <a:lnTo>
                    <a:pt x="54279" y="209016"/>
                  </a:lnTo>
                  <a:lnTo>
                    <a:pt x="54457" y="207632"/>
                  </a:lnTo>
                  <a:close/>
                </a:path>
                <a:path w="479425" h="792479">
                  <a:moveTo>
                    <a:pt x="59817" y="219049"/>
                  </a:moveTo>
                  <a:lnTo>
                    <a:pt x="50825" y="215239"/>
                  </a:lnTo>
                  <a:lnTo>
                    <a:pt x="53073" y="220091"/>
                  </a:lnTo>
                  <a:lnTo>
                    <a:pt x="53416" y="220776"/>
                  </a:lnTo>
                  <a:lnTo>
                    <a:pt x="53594" y="221640"/>
                  </a:lnTo>
                  <a:lnTo>
                    <a:pt x="54978" y="221297"/>
                  </a:lnTo>
                  <a:lnTo>
                    <a:pt x="59817" y="219049"/>
                  </a:lnTo>
                  <a:close/>
                </a:path>
                <a:path w="479425" h="792479">
                  <a:moveTo>
                    <a:pt x="153873" y="331254"/>
                  </a:moveTo>
                  <a:lnTo>
                    <a:pt x="146951" y="332981"/>
                  </a:lnTo>
                  <a:lnTo>
                    <a:pt x="146265" y="334022"/>
                  </a:lnTo>
                  <a:lnTo>
                    <a:pt x="143154" y="334886"/>
                  </a:lnTo>
                  <a:lnTo>
                    <a:pt x="144018" y="336092"/>
                  </a:lnTo>
                  <a:lnTo>
                    <a:pt x="147650" y="340245"/>
                  </a:lnTo>
                  <a:lnTo>
                    <a:pt x="153873" y="331254"/>
                  </a:lnTo>
                  <a:close/>
                </a:path>
                <a:path w="479425" h="792479">
                  <a:moveTo>
                    <a:pt x="154381" y="444322"/>
                  </a:moveTo>
                  <a:lnTo>
                    <a:pt x="154038" y="444157"/>
                  </a:lnTo>
                  <a:lnTo>
                    <a:pt x="153695" y="443814"/>
                  </a:lnTo>
                  <a:lnTo>
                    <a:pt x="153517" y="443458"/>
                  </a:lnTo>
                  <a:lnTo>
                    <a:pt x="152831" y="443458"/>
                  </a:lnTo>
                  <a:lnTo>
                    <a:pt x="152654" y="443458"/>
                  </a:lnTo>
                  <a:lnTo>
                    <a:pt x="152311" y="443979"/>
                  </a:lnTo>
                  <a:lnTo>
                    <a:pt x="152133" y="444322"/>
                  </a:lnTo>
                  <a:lnTo>
                    <a:pt x="152488" y="445020"/>
                  </a:lnTo>
                  <a:lnTo>
                    <a:pt x="153873" y="445020"/>
                  </a:lnTo>
                  <a:lnTo>
                    <a:pt x="154381" y="444322"/>
                  </a:lnTo>
                  <a:close/>
                </a:path>
                <a:path w="479425" h="792479">
                  <a:moveTo>
                    <a:pt x="158191" y="358051"/>
                  </a:moveTo>
                  <a:lnTo>
                    <a:pt x="153873" y="358749"/>
                  </a:lnTo>
                  <a:lnTo>
                    <a:pt x="153009" y="359613"/>
                  </a:lnTo>
                  <a:lnTo>
                    <a:pt x="150926" y="360133"/>
                  </a:lnTo>
                  <a:lnTo>
                    <a:pt x="151625" y="361683"/>
                  </a:lnTo>
                  <a:lnTo>
                    <a:pt x="153517" y="364274"/>
                  </a:lnTo>
                  <a:lnTo>
                    <a:pt x="158191" y="358051"/>
                  </a:lnTo>
                  <a:close/>
                </a:path>
                <a:path w="479425" h="792479">
                  <a:moveTo>
                    <a:pt x="161988" y="326237"/>
                  </a:moveTo>
                  <a:lnTo>
                    <a:pt x="159905" y="322110"/>
                  </a:lnTo>
                  <a:lnTo>
                    <a:pt x="154025" y="324078"/>
                  </a:lnTo>
                  <a:lnTo>
                    <a:pt x="150304" y="327990"/>
                  </a:lnTo>
                  <a:lnTo>
                    <a:pt x="154736" y="329704"/>
                  </a:lnTo>
                  <a:lnTo>
                    <a:pt x="158191" y="330390"/>
                  </a:lnTo>
                  <a:lnTo>
                    <a:pt x="160959" y="329349"/>
                  </a:lnTo>
                  <a:lnTo>
                    <a:pt x="161988" y="326237"/>
                  </a:lnTo>
                  <a:close/>
                </a:path>
                <a:path w="479425" h="792479">
                  <a:moveTo>
                    <a:pt x="163550" y="360476"/>
                  </a:moveTo>
                  <a:lnTo>
                    <a:pt x="155943" y="363410"/>
                  </a:lnTo>
                  <a:lnTo>
                    <a:pt x="160261" y="364794"/>
                  </a:lnTo>
                  <a:lnTo>
                    <a:pt x="161124" y="364629"/>
                  </a:lnTo>
                  <a:lnTo>
                    <a:pt x="162509" y="365137"/>
                  </a:lnTo>
                  <a:lnTo>
                    <a:pt x="162852" y="364451"/>
                  </a:lnTo>
                  <a:lnTo>
                    <a:pt x="163550" y="360476"/>
                  </a:lnTo>
                  <a:close/>
                </a:path>
                <a:path w="479425" h="792479">
                  <a:moveTo>
                    <a:pt x="163728" y="330212"/>
                  </a:moveTo>
                  <a:lnTo>
                    <a:pt x="163550" y="330047"/>
                  </a:lnTo>
                  <a:lnTo>
                    <a:pt x="163372" y="330047"/>
                  </a:lnTo>
                  <a:lnTo>
                    <a:pt x="163029" y="330047"/>
                  </a:lnTo>
                  <a:lnTo>
                    <a:pt x="162344" y="330390"/>
                  </a:lnTo>
                  <a:lnTo>
                    <a:pt x="162687" y="330911"/>
                  </a:lnTo>
                  <a:lnTo>
                    <a:pt x="163728" y="330568"/>
                  </a:lnTo>
                  <a:lnTo>
                    <a:pt x="163728" y="330212"/>
                  </a:lnTo>
                  <a:close/>
                </a:path>
                <a:path w="479425" h="792479">
                  <a:moveTo>
                    <a:pt x="165976" y="348538"/>
                  </a:moveTo>
                  <a:lnTo>
                    <a:pt x="153174" y="347853"/>
                  </a:lnTo>
                  <a:lnTo>
                    <a:pt x="154559" y="353898"/>
                  </a:lnTo>
                  <a:lnTo>
                    <a:pt x="154736" y="354774"/>
                  </a:lnTo>
                  <a:lnTo>
                    <a:pt x="160096" y="354939"/>
                  </a:lnTo>
                  <a:lnTo>
                    <a:pt x="160959" y="354418"/>
                  </a:lnTo>
                  <a:lnTo>
                    <a:pt x="165976" y="348538"/>
                  </a:lnTo>
                  <a:close/>
                </a:path>
                <a:path w="479425" h="792479">
                  <a:moveTo>
                    <a:pt x="169125" y="340334"/>
                  </a:moveTo>
                  <a:lnTo>
                    <a:pt x="166281" y="338505"/>
                  </a:lnTo>
                  <a:lnTo>
                    <a:pt x="161124" y="340245"/>
                  </a:lnTo>
                  <a:lnTo>
                    <a:pt x="157492" y="342150"/>
                  </a:lnTo>
                  <a:lnTo>
                    <a:pt x="160959" y="347332"/>
                  </a:lnTo>
                  <a:lnTo>
                    <a:pt x="163893" y="345605"/>
                  </a:lnTo>
                  <a:lnTo>
                    <a:pt x="168668" y="343458"/>
                  </a:lnTo>
                  <a:lnTo>
                    <a:pt x="169125" y="340334"/>
                  </a:lnTo>
                  <a:close/>
                </a:path>
                <a:path w="479425" h="792479">
                  <a:moveTo>
                    <a:pt x="176517" y="323646"/>
                  </a:moveTo>
                  <a:lnTo>
                    <a:pt x="167868" y="325716"/>
                  </a:lnTo>
                  <a:lnTo>
                    <a:pt x="170637" y="328841"/>
                  </a:lnTo>
                  <a:lnTo>
                    <a:pt x="170980" y="329006"/>
                  </a:lnTo>
                  <a:lnTo>
                    <a:pt x="173748" y="329006"/>
                  </a:lnTo>
                  <a:lnTo>
                    <a:pt x="173748" y="328485"/>
                  </a:lnTo>
                  <a:lnTo>
                    <a:pt x="176517" y="323646"/>
                  </a:lnTo>
                  <a:close/>
                </a:path>
                <a:path w="479425" h="792479">
                  <a:moveTo>
                    <a:pt x="179006" y="379437"/>
                  </a:moveTo>
                  <a:lnTo>
                    <a:pt x="177469" y="376428"/>
                  </a:lnTo>
                  <a:lnTo>
                    <a:pt x="173405" y="375018"/>
                  </a:lnTo>
                  <a:lnTo>
                    <a:pt x="173405" y="380187"/>
                  </a:lnTo>
                  <a:lnTo>
                    <a:pt x="171145" y="381292"/>
                  </a:lnTo>
                  <a:lnTo>
                    <a:pt x="172542" y="378104"/>
                  </a:lnTo>
                  <a:lnTo>
                    <a:pt x="170789" y="378548"/>
                  </a:lnTo>
                  <a:lnTo>
                    <a:pt x="171500" y="377596"/>
                  </a:lnTo>
                  <a:lnTo>
                    <a:pt x="173228" y="377939"/>
                  </a:lnTo>
                  <a:lnTo>
                    <a:pt x="173405" y="380187"/>
                  </a:lnTo>
                  <a:lnTo>
                    <a:pt x="173405" y="375018"/>
                  </a:lnTo>
                  <a:lnTo>
                    <a:pt x="173075" y="374891"/>
                  </a:lnTo>
                  <a:lnTo>
                    <a:pt x="169430" y="376377"/>
                  </a:lnTo>
                  <a:lnTo>
                    <a:pt x="169811" y="378790"/>
                  </a:lnTo>
                  <a:lnTo>
                    <a:pt x="167005" y="379488"/>
                  </a:lnTo>
                  <a:lnTo>
                    <a:pt x="165100" y="377240"/>
                  </a:lnTo>
                  <a:lnTo>
                    <a:pt x="162852" y="383120"/>
                  </a:lnTo>
                  <a:lnTo>
                    <a:pt x="166662" y="381215"/>
                  </a:lnTo>
                  <a:lnTo>
                    <a:pt x="167817" y="382905"/>
                  </a:lnTo>
                  <a:lnTo>
                    <a:pt x="169430" y="385203"/>
                  </a:lnTo>
                  <a:lnTo>
                    <a:pt x="170510" y="382727"/>
                  </a:lnTo>
                  <a:lnTo>
                    <a:pt x="174091" y="382435"/>
                  </a:lnTo>
                  <a:lnTo>
                    <a:pt x="179006" y="379437"/>
                  </a:lnTo>
                  <a:close/>
                </a:path>
                <a:path w="479425" h="792479">
                  <a:moveTo>
                    <a:pt x="180314" y="362889"/>
                  </a:moveTo>
                  <a:lnTo>
                    <a:pt x="178422" y="361683"/>
                  </a:lnTo>
                  <a:lnTo>
                    <a:pt x="177203" y="360819"/>
                  </a:lnTo>
                  <a:lnTo>
                    <a:pt x="173583" y="363588"/>
                  </a:lnTo>
                  <a:lnTo>
                    <a:pt x="175133" y="364794"/>
                  </a:lnTo>
                  <a:lnTo>
                    <a:pt x="175450" y="365379"/>
                  </a:lnTo>
                  <a:lnTo>
                    <a:pt x="173228" y="365315"/>
                  </a:lnTo>
                  <a:lnTo>
                    <a:pt x="170637" y="367220"/>
                  </a:lnTo>
                  <a:lnTo>
                    <a:pt x="166319" y="365658"/>
                  </a:lnTo>
                  <a:lnTo>
                    <a:pt x="164934" y="368769"/>
                  </a:lnTo>
                  <a:lnTo>
                    <a:pt x="164757" y="371017"/>
                  </a:lnTo>
                  <a:lnTo>
                    <a:pt x="169773" y="370497"/>
                  </a:lnTo>
                  <a:lnTo>
                    <a:pt x="170815" y="372922"/>
                  </a:lnTo>
                  <a:lnTo>
                    <a:pt x="177203" y="375513"/>
                  </a:lnTo>
                  <a:lnTo>
                    <a:pt x="179628" y="365493"/>
                  </a:lnTo>
                  <a:lnTo>
                    <a:pt x="177152" y="365429"/>
                  </a:lnTo>
                  <a:lnTo>
                    <a:pt x="180314" y="362889"/>
                  </a:lnTo>
                  <a:close/>
                </a:path>
                <a:path w="479425" h="792479">
                  <a:moveTo>
                    <a:pt x="180835" y="324167"/>
                  </a:moveTo>
                  <a:lnTo>
                    <a:pt x="176860" y="326415"/>
                  </a:lnTo>
                  <a:lnTo>
                    <a:pt x="176339" y="326936"/>
                  </a:lnTo>
                  <a:lnTo>
                    <a:pt x="175475" y="327621"/>
                  </a:lnTo>
                  <a:lnTo>
                    <a:pt x="176517" y="328320"/>
                  </a:lnTo>
                  <a:lnTo>
                    <a:pt x="179108" y="332460"/>
                  </a:lnTo>
                  <a:lnTo>
                    <a:pt x="180835" y="324167"/>
                  </a:lnTo>
                  <a:close/>
                </a:path>
                <a:path w="479425" h="792479">
                  <a:moveTo>
                    <a:pt x="181698" y="350786"/>
                  </a:moveTo>
                  <a:lnTo>
                    <a:pt x="178422" y="349923"/>
                  </a:lnTo>
                  <a:lnTo>
                    <a:pt x="177380" y="349758"/>
                  </a:lnTo>
                  <a:lnTo>
                    <a:pt x="176517" y="349923"/>
                  </a:lnTo>
                  <a:lnTo>
                    <a:pt x="176339" y="351142"/>
                  </a:lnTo>
                  <a:lnTo>
                    <a:pt x="175831" y="354253"/>
                  </a:lnTo>
                  <a:lnTo>
                    <a:pt x="181698" y="350786"/>
                  </a:lnTo>
                  <a:close/>
                </a:path>
                <a:path w="479425" h="792479">
                  <a:moveTo>
                    <a:pt x="185508" y="336956"/>
                  </a:moveTo>
                  <a:lnTo>
                    <a:pt x="181356" y="333502"/>
                  </a:lnTo>
                  <a:lnTo>
                    <a:pt x="178244" y="334708"/>
                  </a:lnTo>
                  <a:lnTo>
                    <a:pt x="172707" y="339559"/>
                  </a:lnTo>
                  <a:lnTo>
                    <a:pt x="179108" y="343535"/>
                  </a:lnTo>
                  <a:lnTo>
                    <a:pt x="184302" y="340067"/>
                  </a:lnTo>
                  <a:lnTo>
                    <a:pt x="185508" y="336956"/>
                  </a:lnTo>
                  <a:close/>
                </a:path>
                <a:path w="479425" h="792479">
                  <a:moveTo>
                    <a:pt x="192659" y="388645"/>
                  </a:moveTo>
                  <a:lnTo>
                    <a:pt x="190246" y="385673"/>
                  </a:lnTo>
                  <a:lnTo>
                    <a:pt x="186105" y="385483"/>
                  </a:lnTo>
                  <a:lnTo>
                    <a:pt x="184124" y="389864"/>
                  </a:lnTo>
                  <a:lnTo>
                    <a:pt x="181698" y="389686"/>
                  </a:lnTo>
                  <a:lnTo>
                    <a:pt x="180149" y="382778"/>
                  </a:lnTo>
                  <a:lnTo>
                    <a:pt x="178422" y="387616"/>
                  </a:lnTo>
                  <a:lnTo>
                    <a:pt x="177723" y="389864"/>
                  </a:lnTo>
                  <a:lnTo>
                    <a:pt x="181533" y="392633"/>
                  </a:lnTo>
                  <a:lnTo>
                    <a:pt x="176174" y="392455"/>
                  </a:lnTo>
                  <a:lnTo>
                    <a:pt x="168732" y="395744"/>
                  </a:lnTo>
                  <a:lnTo>
                    <a:pt x="172885" y="399199"/>
                  </a:lnTo>
                  <a:lnTo>
                    <a:pt x="178943" y="396265"/>
                  </a:lnTo>
                  <a:lnTo>
                    <a:pt x="182918" y="398856"/>
                  </a:lnTo>
                  <a:lnTo>
                    <a:pt x="187413" y="395566"/>
                  </a:lnTo>
                  <a:lnTo>
                    <a:pt x="189484" y="392633"/>
                  </a:lnTo>
                  <a:lnTo>
                    <a:pt x="192659" y="388645"/>
                  </a:lnTo>
                  <a:close/>
                </a:path>
                <a:path w="479425" h="792479">
                  <a:moveTo>
                    <a:pt x="192760" y="372110"/>
                  </a:moveTo>
                  <a:lnTo>
                    <a:pt x="187413" y="369468"/>
                  </a:lnTo>
                  <a:lnTo>
                    <a:pt x="185928" y="364350"/>
                  </a:lnTo>
                  <a:lnTo>
                    <a:pt x="181140" y="365874"/>
                  </a:lnTo>
                  <a:lnTo>
                    <a:pt x="178752" y="369798"/>
                  </a:lnTo>
                  <a:lnTo>
                    <a:pt x="184467" y="371881"/>
                  </a:lnTo>
                  <a:lnTo>
                    <a:pt x="185635" y="375958"/>
                  </a:lnTo>
                  <a:lnTo>
                    <a:pt x="190284" y="375145"/>
                  </a:lnTo>
                  <a:lnTo>
                    <a:pt x="192760" y="372110"/>
                  </a:lnTo>
                  <a:close/>
                </a:path>
                <a:path w="479425" h="792479">
                  <a:moveTo>
                    <a:pt x="194157" y="329526"/>
                  </a:moveTo>
                  <a:lnTo>
                    <a:pt x="192074" y="327799"/>
                  </a:lnTo>
                  <a:lnTo>
                    <a:pt x="190525" y="329184"/>
                  </a:lnTo>
                  <a:lnTo>
                    <a:pt x="188798" y="330212"/>
                  </a:lnTo>
                  <a:lnTo>
                    <a:pt x="191046" y="332117"/>
                  </a:lnTo>
                  <a:lnTo>
                    <a:pt x="192417" y="330733"/>
                  </a:lnTo>
                  <a:lnTo>
                    <a:pt x="194157" y="329526"/>
                  </a:lnTo>
                  <a:close/>
                </a:path>
                <a:path w="479425" h="792479">
                  <a:moveTo>
                    <a:pt x="196913" y="348195"/>
                  </a:moveTo>
                  <a:lnTo>
                    <a:pt x="195364" y="347332"/>
                  </a:lnTo>
                  <a:lnTo>
                    <a:pt x="191909" y="347510"/>
                  </a:lnTo>
                  <a:lnTo>
                    <a:pt x="190004" y="352869"/>
                  </a:lnTo>
                  <a:lnTo>
                    <a:pt x="191401" y="353060"/>
                  </a:lnTo>
                  <a:lnTo>
                    <a:pt x="190347" y="353390"/>
                  </a:lnTo>
                  <a:lnTo>
                    <a:pt x="185508" y="352869"/>
                  </a:lnTo>
                  <a:lnTo>
                    <a:pt x="186131" y="356387"/>
                  </a:lnTo>
                  <a:lnTo>
                    <a:pt x="184124" y="355981"/>
                  </a:lnTo>
                  <a:lnTo>
                    <a:pt x="184645" y="361505"/>
                  </a:lnTo>
                  <a:lnTo>
                    <a:pt x="185674" y="362381"/>
                  </a:lnTo>
                  <a:lnTo>
                    <a:pt x="189484" y="363410"/>
                  </a:lnTo>
                  <a:lnTo>
                    <a:pt x="190347" y="363067"/>
                  </a:lnTo>
                  <a:lnTo>
                    <a:pt x="195364" y="358228"/>
                  </a:lnTo>
                  <a:lnTo>
                    <a:pt x="191350" y="357428"/>
                  </a:lnTo>
                  <a:lnTo>
                    <a:pt x="192938" y="357708"/>
                  </a:lnTo>
                  <a:lnTo>
                    <a:pt x="193890" y="353390"/>
                  </a:lnTo>
                  <a:lnTo>
                    <a:pt x="196570" y="352526"/>
                  </a:lnTo>
                  <a:lnTo>
                    <a:pt x="196913" y="348195"/>
                  </a:lnTo>
                  <a:close/>
                </a:path>
                <a:path w="479425" h="792479">
                  <a:moveTo>
                    <a:pt x="197777" y="339559"/>
                  </a:moveTo>
                  <a:lnTo>
                    <a:pt x="196748" y="339382"/>
                  </a:lnTo>
                  <a:lnTo>
                    <a:pt x="196405" y="340067"/>
                  </a:lnTo>
                  <a:lnTo>
                    <a:pt x="197091" y="340067"/>
                  </a:lnTo>
                  <a:lnTo>
                    <a:pt x="197612" y="340245"/>
                  </a:lnTo>
                  <a:lnTo>
                    <a:pt x="197777" y="339559"/>
                  </a:lnTo>
                  <a:close/>
                </a:path>
                <a:path w="479425" h="792479">
                  <a:moveTo>
                    <a:pt x="199339" y="332117"/>
                  </a:moveTo>
                  <a:lnTo>
                    <a:pt x="193636" y="332816"/>
                  </a:lnTo>
                  <a:lnTo>
                    <a:pt x="191046" y="333679"/>
                  </a:lnTo>
                  <a:lnTo>
                    <a:pt x="191731" y="336092"/>
                  </a:lnTo>
                  <a:lnTo>
                    <a:pt x="190004" y="337312"/>
                  </a:lnTo>
                  <a:lnTo>
                    <a:pt x="189484" y="340245"/>
                  </a:lnTo>
                  <a:lnTo>
                    <a:pt x="199339" y="332117"/>
                  </a:lnTo>
                  <a:close/>
                </a:path>
                <a:path w="479425" h="792479">
                  <a:moveTo>
                    <a:pt x="200888" y="285445"/>
                  </a:moveTo>
                  <a:lnTo>
                    <a:pt x="198640" y="283705"/>
                  </a:lnTo>
                  <a:lnTo>
                    <a:pt x="197777" y="284403"/>
                  </a:lnTo>
                  <a:lnTo>
                    <a:pt x="196570" y="286651"/>
                  </a:lnTo>
                  <a:lnTo>
                    <a:pt x="198297" y="288556"/>
                  </a:lnTo>
                  <a:lnTo>
                    <a:pt x="200380" y="286308"/>
                  </a:lnTo>
                  <a:lnTo>
                    <a:pt x="200888" y="285445"/>
                  </a:lnTo>
                  <a:close/>
                </a:path>
                <a:path w="479425" h="792479">
                  <a:moveTo>
                    <a:pt x="205905" y="400062"/>
                  </a:moveTo>
                  <a:lnTo>
                    <a:pt x="202628" y="400240"/>
                  </a:lnTo>
                  <a:lnTo>
                    <a:pt x="202450" y="400240"/>
                  </a:lnTo>
                  <a:lnTo>
                    <a:pt x="201764" y="400926"/>
                  </a:lnTo>
                  <a:lnTo>
                    <a:pt x="202450" y="403009"/>
                  </a:lnTo>
                  <a:lnTo>
                    <a:pt x="205905" y="400062"/>
                  </a:lnTo>
                  <a:close/>
                </a:path>
                <a:path w="479425" h="792479">
                  <a:moveTo>
                    <a:pt x="206946" y="454698"/>
                  </a:moveTo>
                  <a:lnTo>
                    <a:pt x="203314" y="453148"/>
                  </a:lnTo>
                  <a:lnTo>
                    <a:pt x="203835" y="455904"/>
                  </a:lnTo>
                  <a:lnTo>
                    <a:pt x="203835" y="456082"/>
                  </a:lnTo>
                  <a:lnTo>
                    <a:pt x="204355" y="456260"/>
                  </a:lnTo>
                  <a:lnTo>
                    <a:pt x="204520" y="456260"/>
                  </a:lnTo>
                  <a:lnTo>
                    <a:pt x="206946" y="454698"/>
                  </a:lnTo>
                  <a:close/>
                </a:path>
                <a:path w="479425" h="792479">
                  <a:moveTo>
                    <a:pt x="207213" y="345605"/>
                  </a:moveTo>
                  <a:lnTo>
                    <a:pt x="203657" y="343179"/>
                  </a:lnTo>
                  <a:lnTo>
                    <a:pt x="201587" y="343014"/>
                  </a:lnTo>
                  <a:lnTo>
                    <a:pt x="201244" y="343877"/>
                  </a:lnTo>
                  <a:lnTo>
                    <a:pt x="200380" y="345605"/>
                  </a:lnTo>
                  <a:lnTo>
                    <a:pt x="200037" y="351358"/>
                  </a:lnTo>
                  <a:lnTo>
                    <a:pt x="204152" y="349846"/>
                  </a:lnTo>
                  <a:lnTo>
                    <a:pt x="207213" y="345605"/>
                  </a:lnTo>
                  <a:close/>
                </a:path>
                <a:path w="479425" h="792479">
                  <a:moveTo>
                    <a:pt x="210235" y="413207"/>
                  </a:moveTo>
                  <a:lnTo>
                    <a:pt x="209715" y="412686"/>
                  </a:lnTo>
                  <a:lnTo>
                    <a:pt x="209372" y="412165"/>
                  </a:lnTo>
                  <a:lnTo>
                    <a:pt x="208851" y="411480"/>
                  </a:lnTo>
                  <a:lnTo>
                    <a:pt x="208876" y="411302"/>
                  </a:lnTo>
                  <a:lnTo>
                    <a:pt x="208991" y="410781"/>
                  </a:lnTo>
                  <a:lnTo>
                    <a:pt x="209080" y="410311"/>
                  </a:lnTo>
                  <a:lnTo>
                    <a:pt x="202450" y="406463"/>
                  </a:lnTo>
                  <a:lnTo>
                    <a:pt x="202971" y="411302"/>
                  </a:lnTo>
                  <a:lnTo>
                    <a:pt x="203492" y="411480"/>
                  </a:lnTo>
                  <a:lnTo>
                    <a:pt x="203657" y="411822"/>
                  </a:lnTo>
                  <a:lnTo>
                    <a:pt x="203542" y="412165"/>
                  </a:lnTo>
                  <a:lnTo>
                    <a:pt x="201764" y="417360"/>
                  </a:lnTo>
                  <a:lnTo>
                    <a:pt x="207810" y="415975"/>
                  </a:lnTo>
                  <a:lnTo>
                    <a:pt x="210235" y="413207"/>
                  </a:lnTo>
                  <a:close/>
                </a:path>
                <a:path w="479425" h="792479">
                  <a:moveTo>
                    <a:pt x="211099" y="355117"/>
                  </a:moveTo>
                  <a:lnTo>
                    <a:pt x="209880" y="353390"/>
                  </a:lnTo>
                  <a:lnTo>
                    <a:pt x="206946" y="355117"/>
                  </a:lnTo>
                  <a:lnTo>
                    <a:pt x="206425" y="357022"/>
                  </a:lnTo>
                  <a:lnTo>
                    <a:pt x="207289" y="358914"/>
                  </a:lnTo>
                  <a:lnTo>
                    <a:pt x="210921" y="358394"/>
                  </a:lnTo>
                  <a:lnTo>
                    <a:pt x="211099" y="355117"/>
                  </a:lnTo>
                  <a:close/>
                </a:path>
                <a:path w="479425" h="792479">
                  <a:moveTo>
                    <a:pt x="214033" y="333159"/>
                  </a:moveTo>
                  <a:lnTo>
                    <a:pt x="213855" y="331952"/>
                  </a:lnTo>
                  <a:lnTo>
                    <a:pt x="213690" y="329704"/>
                  </a:lnTo>
                  <a:lnTo>
                    <a:pt x="211785" y="330047"/>
                  </a:lnTo>
                  <a:lnTo>
                    <a:pt x="205219" y="332460"/>
                  </a:lnTo>
                  <a:lnTo>
                    <a:pt x="212991" y="339382"/>
                  </a:lnTo>
                  <a:lnTo>
                    <a:pt x="214033" y="333159"/>
                  </a:lnTo>
                  <a:close/>
                </a:path>
                <a:path w="479425" h="792479">
                  <a:moveTo>
                    <a:pt x="215595" y="401789"/>
                  </a:moveTo>
                  <a:lnTo>
                    <a:pt x="209715" y="403009"/>
                  </a:lnTo>
                  <a:lnTo>
                    <a:pt x="209791" y="408025"/>
                  </a:lnTo>
                  <a:lnTo>
                    <a:pt x="209537" y="408025"/>
                  </a:lnTo>
                  <a:lnTo>
                    <a:pt x="209080" y="410311"/>
                  </a:lnTo>
                  <a:lnTo>
                    <a:pt x="209880" y="410781"/>
                  </a:lnTo>
                  <a:lnTo>
                    <a:pt x="209791" y="408063"/>
                  </a:lnTo>
                  <a:lnTo>
                    <a:pt x="215417" y="408889"/>
                  </a:lnTo>
                  <a:lnTo>
                    <a:pt x="215366" y="408025"/>
                  </a:lnTo>
                  <a:lnTo>
                    <a:pt x="215290" y="406463"/>
                  </a:lnTo>
                  <a:lnTo>
                    <a:pt x="215239" y="405599"/>
                  </a:lnTo>
                  <a:lnTo>
                    <a:pt x="215595" y="401789"/>
                  </a:lnTo>
                  <a:close/>
                </a:path>
                <a:path w="479425" h="792479">
                  <a:moveTo>
                    <a:pt x="217322" y="362724"/>
                  </a:moveTo>
                  <a:lnTo>
                    <a:pt x="215938" y="361340"/>
                  </a:lnTo>
                  <a:lnTo>
                    <a:pt x="213690" y="360997"/>
                  </a:lnTo>
                  <a:lnTo>
                    <a:pt x="210921" y="363245"/>
                  </a:lnTo>
                  <a:lnTo>
                    <a:pt x="213347" y="364972"/>
                  </a:lnTo>
                  <a:lnTo>
                    <a:pt x="214896" y="364451"/>
                  </a:lnTo>
                  <a:lnTo>
                    <a:pt x="217322" y="362724"/>
                  </a:lnTo>
                  <a:close/>
                </a:path>
                <a:path w="479425" h="792479">
                  <a:moveTo>
                    <a:pt x="218351" y="348894"/>
                  </a:moveTo>
                  <a:lnTo>
                    <a:pt x="218008" y="347332"/>
                  </a:lnTo>
                  <a:lnTo>
                    <a:pt x="217144" y="346468"/>
                  </a:lnTo>
                  <a:lnTo>
                    <a:pt x="214896" y="346646"/>
                  </a:lnTo>
                  <a:lnTo>
                    <a:pt x="209372" y="347675"/>
                  </a:lnTo>
                  <a:lnTo>
                    <a:pt x="216281" y="354774"/>
                  </a:lnTo>
                  <a:lnTo>
                    <a:pt x="218351" y="348894"/>
                  </a:lnTo>
                  <a:close/>
                </a:path>
                <a:path w="479425" h="792479">
                  <a:moveTo>
                    <a:pt x="218528" y="344220"/>
                  </a:moveTo>
                  <a:lnTo>
                    <a:pt x="217665" y="343179"/>
                  </a:lnTo>
                  <a:lnTo>
                    <a:pt x="216801" y="342493"/>
                  </a:lnTo>
                  <a:lnTo>
                    <a:pt x="218186" y="340588"/>
                  </a:lnTo>
                  <a:lnTo>
                    <a:pt x="216458" y="340931"/>
                  </a:lnTo>
                  <a:lnTo>
                    <a:pt x="214210" y="341109"/>
                  </a:lnTo>
                  <a:lnTo>
                    <a:pt x="212483" y="345084"/>
                  </a:lnTo>
                  <a:lnTo>
                    <a:pt x="216281" y="344220"/>
                  </a:lnTo>
                  <a:lnTo>
                    <a:pt x="216801" y="343877"/>
                  </a:lnTo>
                  <a:lnTo>
                    <a:pt x="218528" y="344220"/>
                  </a:lnTo>
                  <a:close/>
                </a:path>
                <a:path w="479425" h="792479">
                  <a:moveTo>
                    <a:pt x="219913" y="376034"/>
                  </a:moveTo>
                  <a:lnTo>
                    <a:pt x="219049" y="374650"/>
                  </a:lnTo>
                  <a:lnTo>
                    <a:pt x="216458" y="376555"/>
                  </a:lnTo>
                  <a:lnTo>
                    <a:pt x="217487" y="377075"/>
                  </a:lnTo>
                  <a:lnTo>
                    <a:pt x="218871" y="377075"/>
                  </a:lnTo>
                  <a:lnTo>
                    <a:pt x="219913" y="376034"/>
                  </a:lnTo>
                  <a:close/>
                </a:path>
                <a:path w="479425" h="792479">
                  <a:moveTo>
                    <a:pt x="223710" y="444500"/>
                  </a:moveTo>
                  <a:lnTo>
                    <a:pt x="223621" y="444157"/>
                  </a:lnTo>
                  <a:lnTo>
                    <a:pt x="222681" y="440524"/>
                  </a:lnTo>
                  <a:lnTo>
                    <a:pt x="221361" y="436346"/>
                  </a:lnTo>
                  <a:lnTo>
                    <a:pt x="216674" y="436587"/>
                  </a:lnTo>
                  <a:lnTo>
                    <a:pt x="212953" y="439356"/>
                  </a:lnTo>
                  <a:lnTo>
                    <a:pt x="214553" y="442772"/>
                  </a:lnTo>
                  <a:lnTo>
                    <a:pt x="212991" y="441731"/>
                  </a:lnTo>
                  <a:lnTo>
                    <a:pt x="212305" y="443636"/>
                  </a:lnTo>
                  <a:lnTo>
                    <a:pt x="210400" y="448297"/>
                  </a:lnTo>
                  <a:lnTo>
                    <a:pt x="218871" y="445020"/>
                  </a:lnTo>
                  <a:lnTo>
                    <a:pt x="217309" y="444182"/>
                  </a:lnTo>
                  <a:lnTo>
                    <a:pt x="223710" y="444500"/>
                  </a:lnTo>
                  <a:close/>
                </a:path>
                <a:path w="479425" h="792479">
                  <a:moveTo>
                    <a:pt x="225094" y="368769"/>
                  </a:moveTo>
                  <a:lnTo>
                    <a:pt x="224751" y="368084"/>
                  </a:lnTo>
                  <a:lnTo>
                    <a:pt x="224231" y="368604"/>
                  </a:lnTo>
                  <a:lnTo>
                    <a:pt x="223710" y="368769"/>
                  </a:lnTo>
                  <a:lnTo>
                    <a:pt x="224066" y="369112"/>
                  </a:lnTo>
                  <a:lnTo>
                    <a:pt x="225094" y="368769"/>
                  </a:lnTo>
                  <a:close/>
                </a:path>
                <a:path w="479425" h="792479">
                  <a:moveTo>
                    <a:pt x="232359" y="404215"/>
                  </a:moveTo>
                  <a:lnTo>
                    <a:pt x="231838" y="403009"/>
                  </a:lnTo>
                  <a:lnTo>
                    <a:pt x="230809" y="403872"/>
                  </a:lnTo>
                  <a:lnTo>
                    <a:pt x="230974" y="404558"/>
                  </a:lnTo>
                  <a:lnTo>
                    <a:pt x="231152" y="405777"/>
                  </a:lnTo>
                  <a:lnTo>
                    <a:pt x="232359" y="404736"/>
                  </a:lnTo>
                  <a:lnTo>
                    <a:pt x="232359" y="404215"/>
                  </a:lnTo>
                  <a:close/>
                </a:path>
                <a:path w="479425" h="792479">
                  <a:moveTo>
                    <a:pt x="234784" y="410781"/>
                  </a:moveTo>
                  <a:lnTo>
                    <a:pt x="232194" y="410438"/>
                  </a:lnTo>
                  <a:lnTo>
                    <a:pt x="230289" y="410260"/>
                  </a:lnTo>
                  <a:lnTo>
                    <a:pt x="229768" y="413727"/>
                  </a:lnTo>
                  <a:lnTo>
                    <a:pt x="228041" y="414591"/>
                  </a:lnTo>
                  <a:lnTo>
                    <a:pt x="226656" y="416318"/>
                  </a:lnTo>
                  <a:lnTo>
                    <a:pt x="223024" y="415455"/>
                  </a:lnTo>
                  <a:lnTo>
                    <a:pt x="226999" y="408889"/>
                  </a:lnTo>
                  <a:lnTo>
                    <a:pt x="221640" y="408025"/>
                  </a:lnTo>
                  <a:lnTo>
                    <a:pt x="219913" y="406120"/>
                  </a:lnTo>
                  <a:lnTo>
                    <a:pt x="219735" y="405777"/>
                  </a:lnTo>
                  <a:lnTo>
                    <a:pt x="218706" y="406120"/>
                  </a:lnTo>
                  <a:lnTo>
                    <a:pt x="218008" y="406120"/>
                  </a:lnTo>
                  <a:lnTo>
                    <a:pt x="218186" y="406641"/>
                  </a:lnTo>
                  <a:lnTo>
                    <a:pt x="218186" y="407847"/>
                  </a:lnTo>
                  <a:lnTo>
                    <a:pt x="218871" y="407847"/>
                  </a:lnTo>
                  <a:lnTo>
                    <a:pt x="215379" y="410591"/>
                  </a:lnTo>
                  <a:lnTo>
                    <a:pt x="216065" y="414007"/>
                  </a:lnTo>
                  <a:lnTo>
                    <a:pt x="217855" y="417449"/>
                  </a:lnTo>
                  <a:lnTo>
                    <a:pt x="217665" y="420293"/>
                  </a:lnTo>
                  <a:lnTo>
                    <a:pt x="215049" y="418871"/>
                  </a:lnTo>
                  <a:lnTo>
                    <a:pt x="212001" y="421614"/>
                  </a:lnTo>
                  <a:lnTo>
                    <a:pt x="210705" y="425030"/>
                  </a:lnTo>
                  <a:lnTo>
                    <a:pt x="213347" y="425653"/>
                  </a:lnTo>
                  <a:lnTo>
                    <a:pt x="214757" y="427355"/>
                  </a:lnTo>
                  <a:lnTo>
                    <a:pt x="212648" y="426516"/>
                  </a:lnTo>
                  <a:lnTo>
                    <a:pt x="212750" y="427380"/>
                  </a:lnTo>
                  <a:lnTo>
                    <a:pt x="212877" y="428421"/>
                  </a:lnTo>
                  <a:lnTo>
                    <a:pt x="212979" y="429285"/>
                  </a:lnTo>
                  <a:lnTo>
                    <a:pt x="213093" y="430149"/>
                  </a:lnTo>
                  <a:lnTo>
                    <a:pt x="213169" y="430834"/>
                  </a:lnTo>
                  <a:lnTo>
                    <a:pt x="209016" y="431876"/>
                  </a:lnTo>
                  <a:lnTo>
                    <a:pt x="202971" y="435165"/>
                  </a:lnTo>
                  <a:lnTo>
                    <a:pt x="202717" y="434822"/>
                  </a:lnTo>
                  <a:lnTo>
                    <a:pt x="200228" y="431355"/>
                  </a:lnTo>
                  <a:lnTo>
                    <a:pt x="199859" y="430834"/>
                  </a:lnTo>
                  <a:lnTo>
                    <a:pt x="197091" y="431355"/>
                  </a:lnTo>
                  <a:lnTo>
                    <a:pt x="197027" y="430834"/>
                  </a:lnTo>
                  <a:lnTo>
                    <a:pt x="196951" y="430149"/>
                  </a:lnTo>
                  <a:lnTo>
                    <a:pt x="196850" y="429285"/>
                  </a:lnTo>
                  <a:lnTo>
                    <a:pt x="196748" y="428421"/>
                  </a:lnTo>
                  <a:lnTo>
                    <a:pt x="196227" y="429006"/>
                  </a:lnTo>
                  <a:lnTo>
                    <a:pt x="196227" y="434822"/>
                  </a:lnTo>
                  <a:lnTo>
                    <a:pt x="196126" y="435013"/>
                  </a:lnTo>
                  <a:lnTo>
                    <a:pt x="195592" y="435216"/>
                  </a:lnTo>
                  <a:lnTo>
                    <a:pt x="196227" y="434822"/>
                  </a:lnTo>
                  <a:lnTo>
                    <a:pt x="196227" y="429006"/>
                  </a:lnTo>
                  <a:lnTo>
                    <a:pt x="195376" y="429958"/>
                  </a:lnTo>
                  <a:lnTo>
                    <a:pt x="195376" y="436321"/>
                  </a:lnTo>
                  <a:lnTo>
                    <a:pt x="193802" y="439140"/>
                  </a:lnTo>
                  <a:lnTo>
                    <a:pt x="191554" y="440347"/>
                  </a:lnTo>
                  <a:lnTo>
                    <a:pt x="192252" y="439661"/>
                  </a:lnTo>
                  <a:lnTo>
                    <a:pt x="192938" y="438797"/>
                  </a:lnTo>
                  <a:lnTo>
                    <a:pt x="193979" y="438099"/>
                  </a:lnTo>
                  <a:lnTo>
                    <a:pt x="195376" y="436321"/>
                  </a:lnTo>
                  <a:lnTo>
                    <a:pt x="195376" y="429958"/>
                  </a:lnTo>
                  <a:lnTo>
                    <a:pt x="190690" y="435165"/>
                  </a:lnTo>
                  <a:lnTo>
                    <a:pt x="189458" y="437692"/>
                  </a:lnTo>
                  <a:lnTo>
                    <a:pt x="189458" y="437438"/>
                  </a:lnTo>
                  <a:lnTo>
                    <a:pt x="190690" y="435165"/>
                  </a:lnTo>
                  <a:lnTo>
                    <a:pt x="190754" y="434822"/>
                  </a:lnTo>
                  <a:lnTo>
                    <a:pt x="190842" y="434238"/>
                  </a:lnTo>
                  <a:lnTo>
                    <a:pt x="191909" y="427380"/>
                  </a:lnTo>
                  <a:lnTo>
                    <a:pt x="190347" y="429285"/>
                  </a:lnTo>
                  <a:lnTo>
                    <a:pt x="183261" y="435686"/>
                  </a:lnTo>
                  <a:lnTo>
                    <a:pt x="182422" y="436346"/>
                  </a:lnTo>
                  <a:lnTo>
                    <a:pt x="180314" y="437756"/>
                  </a:lnTo>
                  <a:lnTo>
                    <a:pt x="177673" y="434238"/>
                  </a:lnTo>
                  <a:lnTo>
                    <a:pt x="174066" y="435165"/>
                  </a:lnTo>
                  <a:lnTo>
                    <a:pt x="173761" y="435165"/>
                  </a:lnTo>
                  <a:lnTo>
                    <a:pt x="169837" y="438797"/>
                  </a:lnTo>
                  <a:lnTo>
                    <a:pt x="167919" y="442658"/>
                  </a:lnTo>
                  <a:lnTo>
                    <a:pt x="166420" y="442658"/>
                  </a:lnTo>
                  <a:lnTo>
                    <a:pt x="164757" y="444322"/>
                  </a:lnTo>
                  <a:lnTo>
                    <a:pt x="164528" y="444322"/>
                  </a:lnTo>
                  <a:lnTo>
                    <a:pt x="165087" y="445846"/>
                  </a:lnTo>
                  <a:lnTo>
                    <a:pt x="165239" y="445846"/>
                  </a:lnTo>
                  <a:lnTo>
                    <a:pt x="162852" y="446570"/>
                  </a:lnTo>
                  <a:lnTo>
                    <a:pt x="160959" y="448297"/>
                  </a:lnTo>
                  <a:lnTo>
                    <a:pt x="160096" y="450545"/>
                  </a:lnTo>
                  <a:lnTo>
                    <a:pt x="163728" y="454533"/>
                  </a:lnTo>
                  <a:lnTo>
                    <a:pt x="155257" y="457644"/>
                  </a:lnTo>
                  <a:lnTo>
                    <a:pt x="157187" y="459257"/>
                  </a:lnTo>
                  <a:lnTo>
                    <a:pt x="155765" y="463511"/>
                  </a:lnTo>
                  <a:lnTo>
                    <a:pt x="156121" y="465416"/>
                  </a:lnTo>
                  <a:lnTo>
                    <a:pt x="158534" y="468185"/>
                  </a:lnTo>
                  <a:lnTo>
                    <a:pt x="163029" y="463346"/>
                  </a:lnTo>
                  <a:lnTo>
                    <a:pt x="161607" y="462356"/>
                  </a:lnTo>
                  <a:lnTo>
                    <a:pt x="163550" y="463169"/>
                  </a:lnTo>
                  <a:lnTo>
                    <a:pt x="169595" y="459193"/>
                  </a:lnTo>
                  <a:lnTo>
                    <a:pt x="167703" y="455904"/>
                  </a:lnTo>
                  <a:lnTo>
                    <a:pt x="166141" y="454698"/>
                  </a:lnTo>
                  <a:lnTo>
                    <a:pt x="165455" y="454355"/>
                  </a:lnTo>
                  <a:lnTo>
                    <a:pt x="168046" y="453313"/>
                  </a:lnTo>
                  <a:lnTo>
                    <a:pt x="171843" y="452107"/>
                  </a:lnTo>
                  <a:lnTo>
                    <a:pt x="168389" y="449681"/>
                  </a:lnTo>
                  <a:lnTo>
                    <a:pt x="170116" y="447611"/>
                  </a:lnTo>
                  <a:lnTo>
                    <a:pt x="170700" y="447954"/>
                  </a:lnTo>
                  <a:lnTo>
                    <a:pt x="171005" y="448094"/>
                  </a:lnTo>
                  <a:lnTo>
                    <a:pt x="171132" y="447954"/>
                  </a:lnTo>
                  <a:lnTo>
                    <a:pt x="171411" y="447611"/>
                  </a:lnTo>
                  <a:lnTo>
                    <a:pt x="171919" y="446989"/>
                  </a:lnTo>
                  <a:lnTo>
                    <a:pt x="172707" y="445706"/>
                  </a:lnTo>
                  <a:lnTo>
                    <a:pt x="175310" y="444322"/>
                  </a:lnTo>
                  <a:lnTo>
                    <a:pt x="176517" y="448297"/>
                  </a:lnTo>
                  <a:lnTo>
                    <a:pt x="182613" y="448094"/>
                  </a:lnTo>
                  <a:lnTo>
                    <a:pt x="183781" y="449681"/>
                  </a:lnTo>
                  <a:lnTo>
                    <a:pt x="182740" y="449338"/>
                  </a:lnTo>
                  <a:lnTo>
                    <a:pt x="181698" y="449173"/>
                  </a:lnTo>
                  <a:lnTo>
                    <a:pt x="181190" y="448297"/>
                  </a:lnTo>
                  <a:lnTo>
                    <a:pt x="178765" y="449859"/>
                  </a:lnTo>
                  <a:lnTo>
                    <a:pt x="178689" y="450113"/>
                  </a:lnTo>
                  <a:lnTo>
                    <a:pt x="177901" y="452793"/>
                  </a:lnTo>
                  <a:lnTo>
                    <a:pt x="176339" y="454698"/>
                  </a:lnTo>
                  <a:lnTo>
                    <a:pt x="173062" y="458851"/>
                  </a:lnTo>
                  <a:lnTo>
                    <a:pt x="184302" y="460057"/>
                  </a:lnTo>
                  <a:lnTo>
                    <a:pt x="182918" y="454698"/>
                  </a:lnTo>
                  <a:lnTo>
                    <a:pt x="183946" y="453834"/>
                  </a:lnTo>
                  <a:lnTo>
                    <a:pt x="184810" y="452970"/>
                  </a:lnTo>
                  <a:lnTo>
                    <a:pt x="185750" y="452183"/>
                  </a:lnTo>
                  <a:lnTo>
                    <a:pt x="190525" y="455739"/>
                  </a:lnTo>
                  <a:lnTo>
                    <a:pt x="190627" y="452107"/>
                  </a:lnTo>
                  <a:lnTo>
                    <a:pt x="190690" y="449681"/>
                  </a:lnTo>
                  <a:lnTo>
                    <a:pt x="190728" y="448297"/>
                  </a:lnTo>
                  <a:lnTo>
                    <a:pt x="190830" y="444449"/>
                  </a:lnTo>
                  <a:lnTo>
                    <a:pt x="186118" y="445846"/>
                  </a:lnTo>
                  <a:lnTo>
                    <a:pt x="186067" y="445706"/>
                  </a:lnTo>
                  <a:lnTo>
                    <a:pt x="184810" y="442252"/>
                  </a:lnTo>
                  <a:lnTo>
                    <a:pt x="186626" y="442658"/>
                  </a:lnTo>
                  <a:lnTo>
                    <a:pt x="186194" y="443458"/>
                  </a:lnTo>
                  <a:lnTo>
                    <a:pt x="187185" y="442798"/>
                  </a:lnTo>
                  <a:lnTo>
                    <a:pt x="190855" y="443636"/>
                  </a:lnTo>
                  <a:lnTo>
                    <a:pt x="190842" y="444322"/>
                  </a:lnTo>
                  <a:lnTo>
                    <a:pt x="191249" y="444322"/>
                  </a:lnTo>
                  <a:lnTo>
                    <a:pt x="191731" y="444182"/>
                  </a:lnTo>
                  <a:lnTo>
                    <a:pt x="191135" y="443699"/>
                  </a:lnTo>
                  <a:lnTo>
                    <a:pt x="192417" y="443979"/>
                  </a:lnTo>
                  <a:lnTo>
                    <a:pt x="191731" y="444182"/>
                  </a:lnTo>
                  <a:lnTo>
                    <a:pt x="195059" y="446989"/>
                  </a:lnTo>
                  <a:lnTo>
                    <a:pt x="195745" y="446989"/>
                  </a:lnTo>
                  <a:lnTo>
                    <a:pt x="199682" y="446227"/>
                  </a:lnTo>
                  <a:lnTo>
                    <a:pt x="195656" y="452107"/>
                  </a:lnTo>
                  <a:lnTo>
                    <a:pt x="197205" y="452107"/>
                  </a:lnTo>
                  <a:lnTo>
                    <a:pt x="200545" y="451764"/>
                  </a:lnTo>
                  <a:lnTo>
                    <a:pt x="203136" y="450113"/>
                  </a:lnTo>
                  <a:lnTo>
                    <a:pt x="203098" y="449859"/>
                  </a:lnTo>
                  <a:lnTo>
                    <a:pt x="202984" y="449173"/>
                  </a:lnTo>
                  <a:lnTo>
                    <a:pt x="202514" y="446227"/>
                  </a:lnTo>
                  <a:lnTo>
                    <a:pt x="202425" y="445706"/>
                  </a:lnTo>
                  <a:lnTo>
                    <a:pt x="202222" y="444322"/>
                  </a:lnTo>
                  <a:lnTo>
                    <a:pt x="202209" y="443458"/>
                  </a:lnTo>
                  <a:lnTo>
                    <a:pt x="203034" y="442658"/>
                  </a:lnTo>
                  <a:lnTo>
                    <a:pt x="204698" y="441045"/>
                  </a:lnTo>
                  <a:lnTo>
                    <a:pt x="207187" y="443458"/>
                  </a:lnTo>
                  <a:lnTo>
                    <a:pt x="207454" y="443738"/>
                  </a:lnTo>
                  <a:lnTo>
                    <a:pt x="207645" y="443458"/>
                  </a:lnTo>
                  <a:lnTo>
                    <a:pt x="209334" y="441045"/>
                  </a:lnTo>
                  <a:lnTo>
                    <a:pt x="209448" y="440524"/>
                  </a:lnTo>
                  <a:lnTo>
                    <a:pt x="209435" y="440347"/>
                  </a:lnTo>
                  <a:lnTo>
                    <a:pt x="209397" y="438619"/>
                  </a:lnTo>
                  <a:lnTo>
                    <a:pt x="209359" y="437502"/>
                  </a:lnTo>
                  <a:lnTo>
                    <a:pt x="205905" y="438619"/>
                  </a:lnTo>
                  <a:lnTo>
                    <a:pt x="208318" y="436587"/>
                  </a:lnTo>
                  <a:lnTo>
                    <a:pt x="212217" y="436346"/>
                  </a:lnTo>
                  <a:lnTo>
                    <a:pt x="214947" y="435432"/>
                  </a:lnTo>
                  <a:lnTo>
                    <a:pt x="214884" y="435165"/>
                  </a:lnTo>
                  <a:lnTo>
                    <a:pt x="214782" y="434822"/>
                  </a:lnTo>
                  <a:lnTo>
                    <a:pt x="213855" y="431355"/>
                  </a:lnTo>
                  <a:lnTo>
                    <a:pt x="220954" y="429806"/>
                  </a:lnTo>
                  <a:lnTo>
                    <a:pt x="217182" y="428320"/>
                  </a:lnTo>
                  <a:lnTo>
                    <a:pt x="218871" y="421855"/>
                  </a:lnTo>
                  <a:lnTo>
                    <a:pt x="222338" y="423227"/>
                  </a:lnTo>
                  <a:lnTo>
                    <a:pt x="226479" y="423748"/>
                  </a:lnTo>
                  <a:lnTo>
                    <a:pt x="226999" y="423062"/>
                  </a:lnTo>
                  <a:lnTo>
                    <a:pt x="227342" y="418223"/>
                  </a:lnTo>
                  <a:lnTo>
                    <a:pt x="228041" y="414934"/>
                  </a:lnTo>
                  <a:lnTo>
                    <a:pt x="230289" y="417703"/>
                  </a:lnTo>
                  <a:lnTo>
                    <a:pt x="232016" y="417525"/>
                  </a:lnTo>
                  <a:lnTo>
                    <a:pt x="234264" y="416318"/>
                  </a:lnTo>
                  <a:lnTo>
                    <a:pt x="234784" y="410781"/>
                  </a:lnTo>
                  <a:close/>
                </a:path>
                <a:path w="479425" h="792479">
                  <a:moveTo>
                    <a:pt x="237375" y="437578"/>
                  </a:moveTo>
                  <a:lnTo>
                    <a:pt x="234607" y="436206"/>
                  </a:lnTo>
                  <a:lnTo>
                    <a:pt x="233565" y="435851"/>
                  </a:lnTo>
                  <a:lnTo>
                    <a:pt x="232702" y="436029"/>
                  </a:lnTo>
                  <a:lnTo>
                    <a:pt x="232359" y="437235"/>
                  </a:lnTo>
                  <a:lnTo>
                    <a:pt x="231317" y="440347"/>
                  </a:lnTo>
                  <a:lnTo>
                    <a:pt x="237375" y="437578"/>
                  </a:lnTo>
                  <a:close/>
                </a:path>
                <a:path w="479425" h="792479">
                  <a:moveTo>
                    <a:pt x="249643" y="669772"/>
                  </a:moveTo>
                  <a:lnTo>
                    <a:pt x="249478" y="668743"/>
                  </a:lnTo>
                  <a:lnTo>
                    <a:pt x="249301" y="667359"/>
                  </a:lnTo>
                  <a:lnTo>
                    <a:pt x="247916" y="668388"/>
                  </a:lnTo>
                  <a:lnTo>
                    <a:pt x="248437" y="670471"/>
                  </a:lnTo>
                  <a:lnTo>
                    <a:pt x="249643" y="669772"/>
                  </a:lnTo>
                  <a:close/>
                </a:path>
                <a:path w="479425" h="792479">
                  <a:moveTo>
                    <a:pt x="259791" y="674522"/>
                  </a:moveTo>
                  <a:lnTo>
                    <a:pt x="256908" y="673760"/>
                  </a:lnTo>
                  <a:lnTo>
                    <a:pt x="254431" y="676363"/>
                  </a:lnTo>
                  <a:lnTo>
                    <a:pt x="257251" y="680847"/>
                  </a:lnTo>
                  <a:lnTo>
                    <a:pt x="258127" y="681012"/>
                  </a:lnTo>
                  <a:lnTo>
                    <a:pt x="258292" y="680847"/>
                  </a:lnTo>
                  <a:lnTo>
                    <a:pt x="258127" y="680148"/>
                  </a:lnTo>
                  <a:lnTo>
                    <a:pt x="259791" y="674522"/>
                  </a:lnTo>
                  <a:close/>
                </a:path>
                <a:path w="479425" h="792479">
                  <a:moveTo>
                    <a:pt x="289420" y="669264"/>
                  </a:moveTo>
                  <a:lnTo>
                    <a:pt x="287858" y="668045"/>
                  </a:lnTo>
                  <a:lnTo>
                    <a:pt x="286651" y="667880"/>
                  </a:lnTo>
                  <a:lnTo>
                    <a:pt x="285089" y="667702"/>
                  </a:lnTo>
                  <a:lnTo>
                    <a:pt x="284226" y="669086"/>
                  </a:lnTo>
                  <a:lnTo>
                    <a:pt x="283362" y="673239"/>
                  </a:lnTo>
                  <a:lnTo>
                    <a:pt x="289420" y="669264"/>
                  </a:lnTo>
                  <a:close/>
                </a:path>
                <a:path w="479425" h="792479">
                  <a:moveTo>
                    <a:pt x="295960" y="661746"/>
                  </a:moveTo>
                  <a:lnTo>
                    <a:pt x="292011" y="658190"/>
                  </a:lnTo>
                  <a:lnTo>
                    <a:pt x="289585" y="659574"/>
                  </a:lnTo>
                  <a:lnTo>
                    <a:pt x="287858" y="660273"/>
                  </a:lnTo>
                  <a:lnTo>
                    <a:pt x="288201" y="663028"/>
                  </a:lnTo>
                  <a:lnTo>
                    <a:pt x="290182" y="667943"/>
                  </a:lnTo>
                  <a:lnTo>
                    <a:pt x="294055" y="666254"/>
                  </a:lnTo>
                  <a:lnTo>
                    <a:pt x="295960" y="661746"/>
                  </a:lnTo>
                  <a:close/>
                </a:path>
                <a:path w="479425" h="792479">
                  <a:moveTo>
                    <a:pt x="301345" y="658545"/>
                  </a:moveTo>
                  <a:lnTo>
                    <a:pt x="298754" y="655942"/>
                  </a:lnTo>
                  <a:lnTo>
                    <a:pt x="298056" y="655777"/>
                  </a:lnTo>
                  <a:lnTo>
                    <a:pt x="295122" y="657504"/>
                  </a:lnTo>
                  <a:lnTo>
                    <a:pt x="295287" y="657847"/>
                  </a:lnTo>
                  <a:lnTo>
                    <a:pt x="296672" y="662686"/>
                  </a:lnTo>
                  <a:lnTo>
                    <a:pt x="301345" y="658545"/>
                  </a:lnTo>
                  <a:close/>
                </a:path>
                <a:path w="479425" h="792479">
                  <a:moveTo>
                    <a:pt x="302031" y="668388"/>
                  </a:moveTo>
                  <a:lnTo>
                    <a:pt x="299961" y="671156"/>
                  </a:lnTo>
                  <a:lnTo>
                    <a:pt x="298754" y="673582"/>
                  </a:lnTo>
                  <a:lnTo>
                    <a:pt x="298754" y="674966"/>
                  </a:lnTo>
                  <a:lnTo>
                    <a:pt x="299961" y="677379"/>
                  </a:lnTo>
                  <a:lnTo>
                    <a:pt x="301688" y="677214"/>
                  </a:lnTo>
                  <a:lnTo>
                    <a:pt x="302031" y="668388"/>
                  </a:lnTo>
                  <a:close/>
                </a:path>
                <a:path w="479425" h="792479">
                  <a:moveTo>
                    <a:pt x="306184" y="650582"/>
                  </a:moveTo>
                  <a:lnTo>
                    <a:pt x="303250" y="649198"/>
                  </a:lnTo>
                  <a:lnTo>
                    <a:pt x="302387" y="649033"/>
                  </a:lnTo>
                  <a:lnTo>
                    <a:pt x="301523" y="649033"/>
                  </a:lnTo>
                  <a:lnTo>
                    <a:pt x="301167" y="650417"/>
                  </a:lnTo>
                  <a:lnTo>
                    <a:pt x="300647" y="654050"/>
                  </a:lnTo>
                  <a:lnTo>
                    <a:pt x="306184" y="650582"/>
                  </a:lnTo>
                  <a:close/>
                </a:path>
                <a:path w="479425" h="792479">
                  <a:moveTo>
                    <a:pt x="360641" y="680148"/>
                  </a:moveTo>
                  <a:lnTo>
                    <a:pt x="357530" y="675995"/>
                  </a:lnTo>
                  <a:lnTo>
                    <a:pt x="354076" y="678243"/>
                  </a:lnTo>
                  <a:lnTo>
                    <a:pt x="354418" y="676516"/>
                  </a:lnTo>
                  <a:lnTo>
                    <a:pt x="353555" y="672884"/>
                  </a:lnTo>
                  <a:lnTo>
                    <a:pt x="352869" y="672719"/>
                  </a:lnTo>
                  <a:lnTo>
                    <a:pt x="349059" y="672541"/>
                  </a:lnTo>
                  <a:lnTo>
                    <a:pt x="343357" y="678078"/>
                  </a:lnTo>
                  <a:lnTo>
                    <a:pt x="347853" y="681367"/>
                  </a:lnTo>
                  <a:lnTo>
                    <a:pt x="344043" y="686727"/>
                  </a:lnTo>
                  <a:lnTo>
                    <a:pt x="349059" y="682739"/>
                  </a:lnTo>
                  <a:lnTo>
                    <a:pt x="351650" y="684123"/>
                  </a:lnTo>
                  <a:lnTo>
                    <a:pt x="350278" y="686892"/>
                  </a:lnTo>
                  <a:lnTo>
                    <a:pt x="345948" y="695198"/>
                  </a:lnTo>
                  <a:lnTo>
                    <a:pt x="350621" y="695883"/>
                  </a:lnTo>
                  <a:lnTo>
                    <a:pt x="351650" y="696925"/>
                  </a:lnTo>
                  <a:lnTo>
                    <a:pt x="355638" y="694842"/>
                  </a:lnTo>
                  <a:lnTo>
                    <a:pt x="357530" y="692429"/>
                  </a:lnTo>
                  <a:lnTo>
                    <a:pt x="356501" y="687590"/>
                  </a:lnTo>
                  <a:lnTo>
                    <a:pt x="356323" y="687590"/>
                  </a:lnTo>
                  <a:lnTo>
                    <a:pt x="355981" y="685342"/>
                  </a:lnTo>
                  <a:lnTo>
                    <a:pt x="353555" y="683260"/>
                  </a:lnTo>
                  <a:lnTo>
                    <a:pt x="356323" y="682231"/>
                  </a:lnTo>
                  <a:lnTo>
                    <a:pt x="360641" y="680148"/>
                  </a:lnTo>
                  <a:close/>
                </a:path>
                <a:path w="479425" h="792479">
                  <a:moveTo>
                    <a:pt x="381393" y="690003"/>
                  </a:moveTo>
                  <a:lnTo>
                    <a:pt x="378282" y="686028"/>
                  </a:lnTo>
                  <a:lnTo>
                    <a:pt x="373964" y="685342"/>
                  </a:lnTo>
                  <a:lnTo>
                    <a:pt x="369811" y="690346"/>
                  </a:lnTo>
                  <a:lnTo>
                    <a:pt x="365493" y="691045"/>
                  </a:lnTo>
                  <a:lnTo>
                    <a:pt x="365137" y="687590"/>
                  </a:lnTo>
                  <a:lnTo>
                    <a:pt x="359956" y="689317"/>
                  </a:lnTo>
                  <a:lnTo>
                    <a:pt x="360133" y="691730"/>
                  </a:lnTo>
                  <a:lnTo>
                    <a:pt x="360299" y="692772"/>
                  </a:lnTo>
                  <a:lnTo>
                    <a:pt x="361340" y="694499"/>
                  </a:lnTo>
                  <a:lnTo>
                    <a:pt x="362889" y="693978"/>
                  </a:lnTo>
                  <a:lnTo>
                    <a:pt x="362026" y="701941"/>
                  </a:lnTo>
                  <a:lnTo>
                    <a:pt x="368249" y="697611"/>
                  </a:lnTo>
                  <a:lnTo>
                    <a:pt x="371017" y="695363"/>
                  </a:lnTo>
                  <a:lnTo>
                    <a:pt x="367385" y="705218"/>
                  </a:lnTo>
                  <a:lnTo>
                    <a:pt x="371881" y="704011"/>
                  </a:lnTo>
                  <a:lnTo>
                    <a:pt x="373964" y="699173"/>
                  </a:lnTo>
                  <a:lnTo>
                    <a:pt x="374650" y="699173"/>
                  </a:lnTo>
                  <a:lnTo>
                    <a:pt x="375691" y="699338"/>
                  </a:lnTo>
                  <a:lnTo>
                    <a:pt x="375348" y="698131"/>
                  </a:lnTo>
                  <a:lnTo>
                    <a:pt x="374129" y="697611"/>
                  </a:lnTo>
                  <a:lnTo>
                    <a:pt x="374307" y="696569"/>
                  </a:lnTo>
                  <a:lnTo>
                    <a:pt x="379831" y="695540"/>
                  </a:lnTo>
                  <a:lnTo>
                    <a:pt x="381393" y="690003"/>
                  </a:lnTo>
                  <a:close/>
                </a:path>
                <a:path w="479425" h="792479">
                  <a:moveTo>
                    <a:pt x="406984" y="769442"/>
                  </a:moveTo>
                  <a:lnTo>
                    <a:pt x="404901" y="764692"/>
                  </a:lnTo>
                  <a:lnTo>
                    <a:pt x="405599" y="763828"/>
                  </a:lnTo>
                  <a:lnTo>
                    <a:pt x="405079" y="762787"/>
                  </a:lnTo>
                  <a:lnTo>
                    <a:pt x="404037" y="762965"/>
                  </a:lnTo>
                  <a:lnTo>
                    <a:pt x="403174" y="761415"/>
                  </a:lnTo>
                  <a:lnTo>
                    <a:pt x="402653" y="759675"/>
                  </a:lnTo>
                  <a:lnTo>
                    <a:pt x="403694" y="757428"/>
                  </a:lnTo>
                  <a:lnTo>
                    <a:pt x="400926" y="753287"/>
                  </a:lnTo>
                  <a:lnTo>
                    <a:pt x="395566" y="754151"/>
                  </a:lnTo>
                  <a:lnTo>
                    <a:pt x="391071" y="754316"/>
                  </a:lnTo>
                  <a:lnTo>
                    <a:pt x="392811" y="752424"/>
                  </a:lnTo>
                  <a:lnTo>
                    <a:pt x="395401" y="751205"/>
                  </a:lnTo>
                  <a:lnTo>
                    <a:pt x="394360" y="748449"/>
                  </a:lnTo>
                  <a:lnTo>
                    <a:pt x="394017" y="745845"/>
                  </a:lnTo>
                  <a:lnTo>
                    <a:pt x="391248" y="744639"/>
                  </a:lnTo>
                  <a:lnTo>
                    <a:pt x="388480" y="745680"/>
                  </a:lnTo>
                  <a:lnTo>
                    <a:pt x="385889" y="742911"/>
                  </a:lnTo>
                  <a:lnTo>
                    <a:pt x="380707" y="753287"/>
                  </a:lnTo>
                  <a:lnTo>
                    <a:pt x="386575" y="752068"/>
                  </a:lnTo>
                  <a:lnTo>
                    <a:pt x="387438" y="760196"/>
                  </a:lnTo>
                  <a:lnTo>
                    <a:pt x="391769" y="762787"/>
                  </a:lnTo>
                  <a:lnTo>
                    <a:pt x="399199" y="764527"/>
                  </a:lnTo>
                  <a:lnTo>
                    <a:pt x="399897" y="765035"/>
                  </a:lnTo>
                  <a:lnTo>
                    <a:pt x="401624" y="764527"/>
                  </a:lnTo>
                  <a:lnTo>
                    <a:pt x="400761" y="766597"/>
                  </a:lnTo>
                  <a:lnTo>
                    <a:pt x="401993" y="771093"/>
                  </a:lnTo>
                  <a:lnTo>
                    <a:pt x="405041" y="771804"/>
                  </a:lnTo>
                  <a:lnTo>
                    <a:pt x="406984" y="769442"/>
                  </a:lnTo>
                  <a:close/>
                </a:path>
                <a:path w="479425" h="792479">
                  <a:moveTo>
                    <a:pt x="424789" y="718362"/>
                  </a:moveTo>
                  <a:lnTo>
                    <a:pt x="422884" y="717842"/>
                  </a:lnTo>
                  <a:lnTo>
                    <a:pt x="423062" y="715251"/>
                  </a:lnTo>
                  <a:lnTo>
                    <a:pt x="421500" y="715772"/>
                  </a:lnTo>
                  <a:lnTo>
                    <a:pt x="420814" y="718185"/>
                  </a:lnTo>
                  <a:lnTo>
                    <a:pt x="421500" y="720267"/>
                  </a:lnTo>
                  <a:lnTo>
                    <a:pt x="424789" y="718362"/>
                  </a:lnTo>
                  <a:close/>
                </a:path>
                <a:path w="479425" h="792479">
                  <a:moveTo>
                    <a:pt x="426554" y="749719"/>
                  </a:moveTo>
                  <a:lnTo>
                    <a:pt x="420814" y="746887"/>
                  </a:lnTo>
                  <a:lnTo>
                    <a:pt x="423227" y="745502"/>
                  </a:lnTo>
                  <a:lnTo>
                    <a:pt x="420116" y="741349"/>
                  </a:lnTo>
                  <a:lnTo>
                    <a:pt x="417525" y="741870"/>
                  </a:lnTo>
                  <a:lnTo>
                    <a:pt x="414591" y="743597"/>
                  </a:lnTo>
                  <a:lnTo>
                    <a:pt x="415798" y="749477"/>
                  </a:lnTo>
                  <a:lnTo>
                    <a:pt x="419773" y="747229"/>
                  </a:lnTo>
                  <a:lnTo>
                    <a:pt x="419188" y="752767"/>
                  </a:lnTo>
                  <a:lnTo>
                    <a:pt x="423735" y="752640"/>
                  </a:lnTo>
                  <a:lnTo>
                    <a:pt x="426554" y="749719"/>
                  </a:lnTo>
                  <a:close/>
                </a:path>
                <a:path w="479425" h="792479">
                  <a:moveTo>
                    <a:pt x="430669" y="726998"/>
                  </a:moveTo>
                  <a:lnTo>
                    <a:pt x="430326" y="725970"/>
                  </a:lnTo>
                  <a:lnTo>
                    <a:pt x="429463" y="725106"/>
                  </a:lnTo>
                  <a:lnTo>
                    <a:pt x="426694" y="727519"/>
                  </a:lnTo>
                  <a:lnTo>
                    <a:pt x="428942" y="732536"/>
                  </a:lnTo>
                  <a:lnTo>
                    <a:pt x="430669" y="727875"/>
                  </a:lnTo>
                  <a:lnTo>
                    <a:pt x="430669" y="726998"/>
                  </a:lnTo>
                  <a:close/>
                </a:path>
                <a:path w="479425" h="792479">
                  <a:moveTo>
                    <a:pt x="438277" y="774547"/>
                  </a:moveTo>
                  <a:lnTo>
                    <a:pt x="432739" y="766940"/>
                  </a:lnTo>
                  <a:lnTo>
                    <a:pt x="427723" y="771779"/>
                  </a:lnTo>
                  <a:lnTo>
                    <a:pt x="427037" y="768667"/>
                  </a:lnTo>
                  <a:lnTo>
                    <a:pt x="425475" y="767461"/>
                  </a:lnTo>
                  <a:lnTo>
                    <a:pt x="421500" y="769023"/>
                  </a:lnTo>
                  <a:lnTo>
                    <a:pt x="418223" y="771271"/>
                  </a:lnTo>
                  <a:lnTo>
                    <a:pt x="419252" y="768159"/>
                  </a:lnTo>
                  <a:lnTo>
                    <a:pt x="417004" y="766597"/>
                  </a:lnTo>
                  <a:lnTo>
                    <a:pt x="419252" y="765733"/>
                  </a:lnTo>
                  <a:lnTo>
                    <a:pt x="417004" y="763143"/>
                  </a:lnTo>
                  <a:lnTo>
                    <a:pt x="415620" y="762787"/>
                  </a:lnTo>
                  <a:lnTo>
                    <a:pt x="413727" y="765035"/>
                  </a:lnTo>
                  <a:lnTo>
                    <a:pt x="414248" y="765390"/>
                  </a:lnTo>
                  <a:lnTo>
                    <a:pt x="414591" y="765911"/>
                  </a:lnTo>
                  <a:lnTo>
                    <a:pt x="415112" y="766419"/>
                  </a:lnTo>
                  <a:lnTo>
                    <a:pt x="414070" y="771271"/>
                  </a:lnTo>
                  <a:lnTo>
                    <a:pt x="416839" y="769886"/>
                  </a:lnTo>
                  <a:lnTo>
                    <a:pt x="414070" y="774547"/>
                  </a:lnTo>
                  <a:lnTo>
                    <a:pt x="426516" y="777316"/>
                  </a:lnTo>
                  <a:lnTo>
                    <a:pt x="432917" y="778878"/>
                  </a:lnTo>
                  <a:lnTo>
                    <a:pt x="438277" y="774547"/>
                  </a:lnTo>
                  <a:close/>
                </a:path>
                <a:path w="479425" h="792479">
                  <a:moveTo>
                    <a:pt x="441388" y="778522"/>
                  </a:moveTo>
                  <a:lnTo>
                    <a:pt x="439661" y="778700"/>
                  </a:lnTo>
                  <a:lnTo>
                    <a:pt x="438797" y="778878"/>
                  </a:lnTo>
                  <a:lnTo>
                    <a:pt x="438277" y="779386"/>
                  </a:lnTo>
                  <a:lnTo>
                    <a:pt x="437934" y="780084"/>
                  </a:lnTo>
                  <a:lnTo>
                    <a:pt x="439140" y="780427"/>
                  </a:lnTo>
                  <a:lnTo>
                    <a:pt x="440004" y="780605"/>
                  </a:lnTo>
                  <a:lnTo>
                    <a:pt x="441210" y="780948"/>
                  </a:lnTo>
                  <a:lnTo>
                    <a:pt x="441045" y="779907"/>
                  </a:lnTo>
                  <a:lnTo>
                    <a:pt x="441388" y="778522"/>
                  </a:lnTo>
                  <a:close/>
                </a:path>
                <a:path w="479425" h="792479">
                  <a:moveTo>
                    <a:pt x="442772" y="746556"/>
                  </a:moveTo>
                  <a:lnTo>
                    <a:pt x="438277" y="745159"/>
                  </a:lnTo>
                  <a:lnTo>
                    <a:pt x="437070" y="745845"/>
                  </a:lnTo>
                  <a:lnTo>
                    <a:pt x="434467" y="751039"/>
                  </a:lnTo>
                  <a:lnTo>
                    <a:pt x="434822" y="752068"/>
                  </a:lnTo>
                  <a:lnTo>
                    <a:pt x="438975" y="753694"/>
                  </a:lnTo>
                  <a:lnTo>
                    <a:pt x="442315" y="750620"/>
                  </a:lnTo>
                  <a:lnTo>
                    <a:pt x="442772" y="746556"/>
                  </a:lnTo>
                  <a:close/>
                </a:path>
                <a:path w="479425" h="792479">
                  <a:moveTo>
                    <a:pt x="444677" y="758990"/>
                  </a:moveTo>
                  <a:lnTo>
                    <a:pt x="444500" y="755180"/>
                  </a:lnTo>
                  <a:lnTo>
                    <a:pt x="440690" y="756742"/>
                  </a:lnTo>
                  <a:lnTo>
                    <a:pt x="439318" y="758304"/>
                  </a:lnTo>
                  <a:lnTo>
                    <a:pt x="440004" y="760895"/>
                  </a:lnTo>
                  <a:lnTo>
                    <a:pt x="442772" y="760552"/>
                  </a:lnTo>
                  <a:lnTo>
                    <a:pt x="444677" y="758990"/>
                  </a:lnTo>
                  <a:close/>
                </a:path>
                <a:path w="479425" h="792479">
                  <a:moveTo>
                    <a:pt x="445706" y="770572"/>
                  </a:moveTo>
                  <a:lnTo>
                    <a:pt x="441566" y="771093"/>
                  </a:lnTo>
                  <a:lnTo>
                    <a:pt x="437235" y="770915"/>
                  </a:lnTo>
                  <a:lnTo>
                    <a:pt x="439661" y="777494"/>
                  </a:lnTo>
                  <a:lnTo>
                    <a:pt x="442429" y="776630"/>
                  </a:lnTo>
                  <a:lnTo>
                    <a:pt x="445541" y="775589"/>
                  </a:lnTo>
                  <a:lnTo>
                    <a:pt x="445706" y="770572"/>
                  </a:lnTo>
                  <a:close/>
                </a:path>
                <a:path w="479425" h="792479">
                  <a:moveTo>
                    <a:pt x="456260" y="761060"/>
                  </a:moveTo>
                  <a:lnTo>
                    <a:pt x="453656" y="754316"/>
                  </a:lnTo>
                  <a:lnTo>
                    <a:pt x="450723" y="754672"/>
                  </a:lnTo>
                  <a:lnTo>
                    <a:pt x="447954" y="755878"/>
                  </a:lnTo>
                  <a:lnTo>
                    <a:pt x="447090" y="764870"/>
                  </a:lnTo>
                  <a:lnTo>
                    <a:pt x="452450" y="761238"/>
                  </a:lnTo>
                  <a:lnTo>
                    <a:pt x="456260" y="761060"/>
                  </a:lnTo>
                  <a:close/>
                </a:path>
                <a:path w="479425" h="792479">
                  <a:moveTo>
                    <a:pt x="457466" y="781469"/>
                  </a:moveTo>
                  <a:lnTo>
                    <a:pt x="456450" y="779462"/>
                  </a:lnTo>
                  <a:lnTo>
                    <a:pt x="457288" y="778357"/>
                  </a:lnTo>
                  <a:lnTo>
                    <a:pt x="455904" y="776630"/>
                  </a:lnTo>
                  <a:lnTo>
                    <a:pt x="453834" y="779221"/>
                  </a:lnTo>
                  <a:lnTo>
                    <a:pt x="454888" y="779894"/>
                  </a:lnTo>
                  <a:lnTo>
                    <a:pt x="454533" y="780249"/>
                  </a:lnTo>
                  <a:lnTo>
                    <a:pt x="452970" y="781126"/>
                  </a:lnTo>
                  <a:lnTo>
                    <a:pt x="454355" y="783882"/>
                  </a:lnTo>
                  <a:lnTo>
                    <a:pt x="457466" y="781469"/>
                  </a:lnTo>
                  <a:close/>
                </a:path>
                <a:path w="479425" h="792479">
                  <a:moveTo>
                    <a:pt x="459016" y="763485"/>
                  </a:moveTo>
                  <a:lnTo>
                    <a:pt x="457987" y="763308"/>
                  </a:lnTo>
                  <a:lnTo>
                    <a:pt x="456425" y="764171"/>
                  </a:lnTo>
                  <a:lnTo>
                    <a:pt x="458330" y="766940"/>
                  </a:lnTo>
                  <a:lnTo>
                    <a:pt x="459016" y="764870"/>
                  </a:lnTo>
                  <a:lnTo>
                    <a:pt x="458851" y="764171"/>
                  </a:lnTo>
                  <a:lnTo>
                    <a:pt x="459016" y="763485"/>
                  </a:lnTo>
                  <a:close/>
                </a:path>
                <a:path w="479425" h="792479">
                  <a:moveTo>
                    <a:pt x="470090" y="763143"/>
                  </a:moveTo>
                  <a:lnTo>
                    <a:pt x="469569" y="762787"/>
                  </a:lnTo>
                  <a:lnTo>
                    <a:pt x="469226" y="763485"/>
                  </a:lnTo>
                  <a:lnTo>
                    <a:pt x="469226" y="763828"/>
                  </a:lnTo>
                  <a:lnTo>
                    <a:pt x="469226" y="764006"/>
                  </a:lnTo>
                  <a:lnTo>
                    <a:pt x="469569" y="764006"/>
                  </a:lnTo>
                  <a:lnTo>
                    <a:pt x="469747" y="764171"/>
                  </a:lnTo>
                  <a:lnTo>
                    <a:pt x="470090" y="763143"/>
                  </a:lnTo>
                  <a:close/>
                </a:path>
                <a:path w="479425" h="792479">
                  <a:moveTo>
                    <a:pt x="479425" y="792010"/>
                  </a:moveTo>
                  <a:lnTo>
                    <a:pt x="478726" y="790968"/>
                  </a:lnTo>
                  <a:lnTo>
                    <a:pt x="477354" y="790282"/>
                  </a:lnTo>
                  <a:lnTo>
                    <a:pt x="475970" y="790968"/>
                  </a:lnTo>
                  <a:lnTo>
                    <a:pt x="478383" y="791667"/>
                  </a:lnTo>
                  <a:lnTo>
                    <a:pt x="479425" y="79201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5305241" y="5645238"/>
              <a:ext cx="2073910" cy="913765"/>
            </a:xfrm>
            <a:custGeom>
              <a:avLst/>
              <a:gdLst/>
              <a:ahLst/>
              <a:cxnLst/>
              <a:rect l="l" t="t" r="r" b="b"/>
              <a:pathLst>
                <a:path w="2073909" h="913765">
                  <a:moveTo>
                    <a:pt x="5702" y="86271"/>
                  </a:moveTo>
                  <a:lnTo>
                    <a:pt x="2768" y="83159"/>
                  </a:lnTo>
                  <a:lnTo>
                    <a:pt x="1206" y="85407"/>
                  </a:lnTo>
                  <a:lnTo>
                    <a:pt x="0" y="87477"/>
                  </a:lnTo>
                  <a:lnTo>
                    <a:pt x="3111" y="90424"/>
                  </a:lnTo>
                  <a:lnTo>
                    <a:pt x="4495" y="88353"/>
                  </a:lnTo>
                  <a:lnTo>
                    <a:pt x="5702" y="86271"/>
                  </a:lnTo>
                  <a:close/>
                </a:path>
                <a:path w="2073909" h="913765">
                  <a:moveTo>
                    <a:pt x="17119" y="74688"/>
                  </a:moveTo>
                  <a:lnTo>
                    <a:pt x="6400" y="76250"/>
                  </a:lnTo>
                  <a:lnTo>
                    <a:pt x="10198" y="79527"/>
                  </a:lnTo>
                  <a:lnTo>
                    <a:pt x="11226" y="80911"/>
                  </a:lnTo>
                  <a:lnTo>
                    <a:pt x="4495" y="84023"/>
                  </a:lnTo>
                  <a:lnTo>
                    <a:pt x="11938" y="87998"/>
                  </a:lnTo>
                  <a:lnTo>
                    <a:pt x="13144" y="89903"/>
                  </a:lnTo>
                  <a:lnTo>
                    <a:pt x="16078" y="87477"/>
                  </a:lnTo>
                  <a:lnTo>
                    <a:pt x="16421" y="85407"/>
                  </a:lnTo>
                  <a:lnTo>
                    <a:pt x="16421" y="78498"/>
                  </a:lnTo>
                  <a:lnTo>
                    <a:pt x="11277" y="80886"/>
                  </a:lnTo>
                  <a:lnTo>
                    <a:pt x="12446" y="80048"/>
                  </a:lnTo>
                  <a:lnTo>
                    <a:pt x="17119" y="74688"/>
                  </a:lnTo>
                  <a:close/>
                </a:path>
                <a:path w="2073909" h="913765">
                  <a:moveTo>
                    <a:pt x="42367" y="98717"/>
                  </a:moveTo>
                  <a:lnTo>
                    <a:pt x="39941" y="97688"/>
                  </a:lnTo>
                  <a:lnTo>
                    <a:pt x="39420" y="98552"/>
                  </a:lnTo>
                  <a:lnTo>
                    <a:pt x="39598" y="99072"/>
                  </a:lnTo>
                  <a:lnTo>
                    <a:pt x="40119" y="99415"/>
                  </a:lnTo>
                  <a:lnTo>
                    <a:pt x="40982" y="99758"/>
                  </a:lnTo>
                  <a:lnTo>
                    <a:pt x="41846" y="99936"/>
                  </a:lnTo>
                  <a:lnTo>
                    <a:pt x="42367" y="98717"/>
                  </a:lnTo>
                  <a:close/>
                </a:path>
                <a:path w="2073909" h="913765">
                  <a:moveTo>
                    <a:pt x="47891" y="60680"/>
                  </a:moveTo>
                  <a:lnTo>
                    <a:pt x="47548" y="59651"/>
                  </a:lnTo>
                  <a:lnTo>
                    <a:pt x="44780" y="61379"/>
                  </a:lnTo>
                  <a:lnTo>
                    <a:pt x="45821" y="62242"/>
                  </a:lnTo>
                  <a:lnTo>
                    <a:pt x="47726" y="62242"/>
                  </a:lnTo>
                  <a:lnTo>
                    <a:pt x="47891" y="60680"/>
                  </a:lnTo>
                  <a:close/>
                </a:path>
                <a:path w="2073909" h="913765">
                  <a:moveTo>
                    <a:pt x="60693" y="685"/>
                  </a:moveTo>
                  <a:lnTo>
                    <a:pt x="47891" y="0"/>
                  </a:lnTo>
                  <a:lnTo>
                    <a:pt x="49276" y="6045"/>
                  </a:lnTo>
                  <a:lnTo>
                    <a:pt x="49453" y="6921"/>
                  </a:lnTo>
                  <a:lnTo>
                    <a:pt x="54813" y="7086"/>
                  </a:lnTo>
                  <a:lnTo>
                    <a:pt x="55676" y="6565"/>
                  </a:lnTo>
                  <a:lnTo>
                    <a:pt x="60693" y="685"/>
                  </a:lnTo>
                  <a:close/>
                </a:path>
                <a:path w="2073909" h="913765">
                  <a:moveTo>
                    <a:pt x="61036" y="71920"/>
                  </a:moveTo>
                  <a:lnTo>
                    <a:pt x="60858" y="71577"/>
                  </a:lnTo>
                  <a:lnTo>
                    <a:pt x="59829" y="69850"/>
                  </a:lnTo>
                  <a:lnTo>
                    <a:pt x="57175" y="65379"/>
                  </a:lnTo>
                  <a:lnTo>
                    <a:pt x="51892" y="64744"/>
                  </a:lnTo>
                  <a:lnTo>
                    <a:pt x="45466" y="67106"/>
                  </a:lnTo>
                  <a:lnTo>
                    <a:pt x="38379" y="69850"/>
                  </a:lnTo>
                  <a:lnTo>
                    <a:pt x="35966" y="67424"/>
                  </a:lnTo>
                  <a:lnTo>
                    <a:pt x="31292" y="68986"/>
                  </a:lnTo>
                  <a:lnTo>
                    <a:pt x="31407" y="72961"/>
                  </a:lnTo>
                  <a:lnTo>
                    <a:pt x="30949" y="76936"/>
                  </a:lnTo>
                  <a:lnTo>
                    <a:pt x="31026" y="77114"/>
                  </a:lnTo>
                  <a:lnTo>
                    <a:pt x="33020" y="81953"/>
                  </a:lnTo>
                  <a:lnTo>
                    <a:pt x="37871" y="77457"/>
                  </a:lnTo>
                  <a:lnTo>
                    <a:pt x="45123" y="77978"/>
                  </a:lnTo>
                  <a:lnTo>
                    <a:pt x="42189" y="88353"/>
                  </a:lnTo>
                  <a:lnTo>
                    <a:pt x="45123" y="92329"/>
                  </a:lnTo>
                  <a:lnTo>
                    <a:pt x="43573" y="92837"/>
                  </a:lnTo>
                  <a:lnTo>
                    <a:pt x="45300" y="93535"/>
                  </a:lnTo>
                  <a:lnTo>
                    <a:pt x="46507" y="94221"/>
                  </a:lnTo>
                  <a:lnTo>
                    <a:pt x="47726" y="98374"/>
                  </a:lnTo>
                  <a:lnTo>
                    <a:pt x="57569" y="98031"/>
                  </a:lnTo>
                  <a:lnTo>
                    <a:pt x="55841" y="93357"/>
                  </a:lnTo>
                  <a:lnTo>
                    <a:pt x="53251" y="91630"/>
                  </a:lnTo>
                  <a:lnTo>
                    <a:pt x="48069" y="90589"/>
                  </a:lnTo>
                  <a:lnTo>
                    <a:pt x="50838" y="85750"/>
                  </a:lnTo>
                  <a:lnTo>
                    <a:pt x="54813" y="86106"/>
                  </a:lnTo>
                  <a:lnTo>
                    <a:pt x="52565" y="91287"/>
                  </a:lnTo>
                  <a:lnTo>
                    <a:pt x="54813" y="89560"/>
                  </a:lnTo>
                  <a:lnTo>
                    <a:pt x="56540" y="87998"/>
                  </a:lnTo>
                  <a:lnTo>
                    <a:pt x="57111" y="85750"/>
                  </a:lnTo>
                  <a:lnTo>
                    <a:pt x="59220" y="77457"/>
                  </a:lnTo>
                  <a:lnTo>
                    <a:pt x="59194" y="76936"/>
                  </a:lnTo>
                  <a:lnTo>
                    <a:pt x="57924" y="75031"/>
                  </a:lnTo>
                  <a:lnTo>
                    <a:pt x="58572" y="74510"/>
                  </a:lnTo>
                  <a:lnTo>
                    <a:pt x="60515" y="72961"/>
                  </a:lnTo>
                  <a:lnTo>
                    <a:pt x="61036" y="71920"/>
                  </a:lnTo>
                  <a:close/>
                </a:path>
                <a:path w="2073909" h="913765">
                  <a:moveTo>
                    <a:pt x="67424" y="45466"/>
                  </a:moveTo>
                  <a:lnTo>
                    <a:pt x="63106" y="43738"/>
                  </a:lnTo>
                  <a:lnTo>
                    <a:pt x="60515" y="44437"/>
                  </a:lnTo>
                  <a:lnTo>
                    <a:pt x="55841" y="51523"/>
                  </a:lnTo>
                  <a:lnTo>
                    <a:pt x="60693" y="52565"/>
                  </a:lnTo>
                  <a:lnTo>
                    <a:pt x="65874" y="52387"/>
                  </a:lnTo>
                  <a:lnTo>
                    <a:pt x="67424" y="45466"/>
                  </a:lnTo>
                  <a:close/>
                </a:path>
                <a:path w="2073909" h="913765">
                  <a:moveTo>
                    <a:pt x="73482" y="84366"/>
                  </a:moveTo>
                  <a:lnTo>
                    <a:pt x="68986" y="83337"/>
                  </a:lnTo>
                  <a:lnTo>
                    <a:pt x="67081" y="84886"/>
                  </a:lnTo>
                  <a:lnTo>
                    <a:pt x="67945" y="85585"/>
                  </a:lnTo>
                  <a:lnTo>
                    <a:pt x="68643" y="87134"/>
                  </a:lnTo>
                  <a:lnTo>
                    <a:pt x="70027" y="86614"/>
                  </a:lnTo>
                  <a:lnTo>
                    <a:pt x="73482" y="84366"/>
                  </a:lnTo>
                  <a:close/>
                </a:path>
                <a:path w="2073909" h="913765">
                  <a:moveTo>
                    <a:pt x="82816" y="61036"/>
                  </a:moveTo>
                  <a:lnTo>
                    <a:pt x="82130" y="54292"/>
                  </a:lnTo>
                  <a:lnTo>
                    <a:pt x="81610" y="50482"/>
                  </a:lnTo>
                  <a:lnTo>
                    <a:pt x="73825" y="50660"/>
                  </a:lnTo>
                  <a:lnTo>
                    <a:pt x="73494" y="54089"/>
                  </a:lnTo>
                  <a:lnTo>
                    <a:pt x="71755" y="52044"/>
                  </a:lnTo>
                  <a:lnTo>
                    <a:pt x="70891" y="51346"/>
                  </a:lnTo>
                  <a:lnTo>
                    <a:pt x="70027" y="51689"/>
                  </a:lnTo>
                  <a:lnTo>
                    <a:pt x="69329" y="52565"/>
                  </a:lnTo>
                  <a:lnTo>
                    <a:pt x="67259" y="55499"/>
                  </a:lnTo>
                  <a:lnTo>
                    <a:pt x="73431" y="54521"/>
                  </a:lnTo>
                  <a:lnTo>
                    <a:pt x="72517" y="58851"/>
                  </a:lnTo>
                  <a:lnTo>
                    <a:pt x="69608" y="59664"/>
                  </a:lnTo>
                  <a:lnTo>
                    <a:pt x="69507" y="58089"/>
                  </a:lnTo>
                  <a:lnTo>
                    <a:pt x="66395" y="58953"/>
                  </a:lnTo>
                  <a:lnTo>
                    <a:pt x="63220" y="53911"/>
                  </a:lnTo>
                  <a:lnTo>
                    <a:pt x="61163" y="57365"/>
                  </a:lnTo>
                  <a:lnTo>
                    <a:pt x="58089" y="53073"/>
                  </a:lnTo>
                  <a:lnTo>
                    <a:pt x="55156" y="56883"/>
                  </a:lnTo>
                  <a:lnTo>
                    <a:pt x="51625" y="54229"/>
                  </a:lnTo>
                  <a:lnTo>
                    <a:pt x="49517" y="56921"/>
                  </a:lnTo>
                  <a:lnTo>
                    <a:pt x="49834" y="59944"/>
                  </a:lnTo>
                  <a:lnTo>
                    <a:pt x="53594" y="58267"/>
                  </a:lnTo>
                  <a:lnTo>
                    <a:pt x="52565" y="59131"/>
                  </a:lnTo>
                  <a:lnTo>
                    <a:pt x="53594" y="60337"/>
                  </a:lnTo>
                  <a:lnTo>
                    <a:pt x="54978" y="60337"/>
                  </a:lnTo>
                  <a:lnTo>
                    <a:pt x="51523" y="62064"/>
                  </a:lnTo>
                  <a:lnTo>
                    <a:pt x="58610" y="64833"/>
                  </a:lnTo>
                  <a:lnTo>
                    <a:pt x="58089" y="60337"/>
                  </a:lnTo>
                  <a:lnTo>
                    <a:pt x="59664" y="60172"/>
                  </a:lnTo>
                  <a:lnTo>
                    <a:pt x="59347" y="66319"/>
                  </a:lnTo>
                  <a:lnTo>
                    <a:pt x="65697" y="62928"/>
                  </a:lnTo>
                  <a:lnTo>
                    <a:pt x="69126" y="63080"/>
                  </a:lnTo>
                  <a:lnTo>
                    <a:pt x="70027" y="65011"/>
                  </a:lnTo>
                  <a:lnTo>
                    <a:pt x="66395" y="70535"/>
                  </a:lnTo>
                  <a:lnTo>
                    <a:pt x="68199" y="70980"/>
                  </a:lnTo>
                  <a:lnTo>
                    <a:pt x="69672" y="72440"/>
                  </a:lnTo>
                  <a:lnTo>
                    <a:pt x="69850" y="72263"/>
                  </a:lnTo>
                  <a:lnTo>
                    <a:pt x="70370" y="72097"/>
                  </a:lnTo>
                  <a:lnTo>
                    <a:pt x="70548" y="71755"/>
                  </a:lnTo>
                  <a:lnTo>
                    <a:pt x="70637" y="71577"/>
                  </a:lnTo>
                  <a:lnTo>
                    <a:pt x="72783" y="72097"/>
                  </a:lnTo>
                  <a:lnTo>
                    <a:pt x="76250" y="68808"/>
                  </a:lnTo>
                  <a:lnTo>
                    <a:pt x="79184" y="67424"/>
                  </a:lnTo>
                  <a:lnTo>
                    <a:pt x="77114" y="64655"/>
                  </a:lnTo>
                  <a:lnTo>
                    <a:pt x="76073" y="62763"/>
                  </a:lnTo>
                  <a:lnTo>
                    <a:pt x="76809" y="60947"/>
                  </a:lnTo>
                  <a:lnTo>
                    <a:pt x="82816" y="61036"/>
                  </a:lnTo>
                  <a:close/>
                </a:path>
                <a:path w="2073909" h="913765">
                  <a:moveTo>
                    <a:pt x="84886" y="70891"/>
                  </a:moveTo>
                  <a:lnTo>
                    <a:pt x="80162" y="66929"/>
                  </a:lnTo>
                  <a:lnTo>
                    <a:pt x="75463" y="70904"/>
                  </a:lnTo>
                  <a:lnTo>
                    <a:pt x="74142" y="76593"/>
                  </a:lnTo>
                  <a:lnTo>
                    <a:pt x="79527" y="77800"/>
                  </a:lnTo>
                  <a:lnTo>
                    <a:pt x="82130" y="75895"/>
                  </a:lnTo>
                  <a:lnTo>
                    <a:pt x="81775" y="72618"/>
                  </a:lnTo>
                  <a:lnTo>
                    <a:pt x="84886" y="70891"/>
                  </a:lnTo>
                  <a:close/>
                </a:path>
                <a:path w="2073909" h="913765">
                  <a:moveTo>
                    <a:pt x="99758" y="68122"/>
                  </a:moveTo>
                  <a:lnTo>
                    <a:pt x="96647" y="67259"/>
                  </a:lnTo>
                  <a:lnTo>
                    <a:pt x="97167" y="65874"/>
                  </a:lnTo>
                  <a:lnTo>
                    <a:pt x="97510" y="63284"/>
                  </a:lnTo>
                  <a:lnTo>
                    <a:pt x="90601" y="65011"/>
                  </a:lnTo>
                  <a:lnTo>
                    <a:pt x="90246" y="66903"/>
                  </a:lnTo>
                  <a:lnTo>
                    <a:pt x="89382" y="68808"/>
                  </a:lnTo>
                  <a:lnTo>
                    <a:pt x="88874" y="70535"/>
                  </a:lnTo>
                  <a:lnTo>
                    <a:pt x="86791" y="71755"/>
                  </a:lnTo>
                  <a:lnTo>
                    <a:pt x="86969" y="77279"/>
                  </a:lnTo>
                  <a:lnTo>
                    <a:pt x="94056" y="73139"/>
                  </a:lnTo>
                  <a:lnTo>
                    <a:pt x="96824" y="70015"/>
                  </a:lnTo>
                  <a:lnTo>
                    <a:pt x="99758" y="68122"/>
                  </a:lnTo>
                  <a:close/>
                </a:path>
                <a:path w="2073909" h="913765">
                  <a:moveTo>
                    <a:pt x="100101" y="72961"/>
                  </a:moveTo>
                  <a:lnTo>
                    <a:pt x="99593" y="70535"/>
                  </a:lnTo>
                  <a:lnTo>
                    <a:pt x="95440" y="73482"/>
                  </a:lnTo>
                  <a:lnTo>
                    <a:pt x="95605" y="75209"/>
                  </a:lnTo>
                  <a:lnTo>
                    <a:pt x="89560" y="77622"/>
                  </a:lnTo>
                  <a:lnTo>
                    <a:pt x="100101" y="82118"/>
                  </a:lnTo>
                  <a:lnTo>
                    <a:pt x="97345" y="75730"/>
                  </a:lnTo>
                  <a:lnTo>
                    <a:pt x="98374" y="76073"/>
                  </a:lnTo>
                  <a:lnTo>
                    <a:pt x="99758" y="74510"/>
                  </a:lnTo>
                  <a:lnTo>
                    <a:pt x="100101" y="72961"/>
                  </a:lnTo>
                  <a:close/>
                </a:path>
                <a:path w="2073909" h="913765">
                  <a:moveTo>
                    <a:pt x="106578" y="202882"/>
                  </a:moveTo>
                  <a:lnTo>
                    <a:pt x="106502" y="202107"/>
                  </a:lnTo>
                  <a:lnTo>
                    <a:pt x="105613" y="202882"/>
                  </a:lnTo>
                  <a:lnTo>
                    <a:pt x="105752" y="202882"/>
                  </a:lnTo>
                  <a:lnTo>
                    <a:pt x="106578" y="202882"/>
                  </a:lnTo>
                  <a:close/>
                </a:path>
                <a:path w="2073909" h="913765">
                  <a:moveTo>
                    <a:pt x="106680" y="121539"/>
                  </a:moveTo>
                  <a:lnTo>
                    <a:pt x="105295" y="119989"/>
                  </a:lnTo>
                  <a:lnTo>
                    <a:pt x="105638" y="118948"/>
                  </a:lnTo>
                  <a:lnTo>
                    <a:pt x="103568" y="116179"/>
                  </a:lnTo>
                  <a:lnTo>
                    <a:pt x="100457" y="123444"/>
                  </a:lnTo>
                  <a:lnTo>
                    <a:pt x="104432" y="122237"/>
                  </a:lnTo>
                  <a:lnTo>
                    <a:pt x="106680" y="121539"/>
                  </a:lnTo>
                  <a:close/>
                </a:path>
                <a:path w="2073909" h="913765">
                  <a:moveTo>
                    <a:pt x="109270" y="52387"/>
                  </a:moveTo>
                  <a:lnTo>
                    <a:pt x="108927" y="51346"/>
                  </a:lnTo>
                  <a:lnTo>
                    <a:pt x="106159" y="51181"/>
                  </a:lnTo>
                  <a:lnTo>
                    <a:pt x="105638" y="52044"/>
                  </a:lnTo>
                  <a:lnTo>
                    <a:pt x="105981" y="54292"/>
                  </a:lnTo>
                  <a:lnTo>
                    <a:pt x="108750" y="55156"/>
                  </a:lnTo>
                  <a:lnTo>
                    <a:pt x="109270" y="52387"/>
                  </a:lnTo>
                  <a:close/>
                </a:path>
                <a:path w="2073909" h="913765">
                  <a:moveTo>
                    <a:pt x="119303" y="38036"/>
                  </a:moveTo>
                  <a:lnTo>
                    <a:pt x="116878" y="38722"/>
                  </a:lnTo>
                  <a:lnTo>
                    <a:pt x="116535" y="39077"/>
                  </a:lnTo>
                  <a:lnTo>
                    <a:pt x="116014" y="40462"/>
                  </a:lnTo>
                  <a:lnTo>
                    <a:pt x="118427" y="39585"/>
                  </a:lnTo>
                  <a:lnTo>
                    <a:pt x="118783" y="39243"/>
                  </a:lnTo>
                  <a:lnTo>
                    <a:pt x="119303" y="38036"/>
                  </a:lnTo>
                  <a:close/>
                </a:path>
                <a:path w="2073909" h="913765">
                  <a:moveTo>
                    <a:pt x="122923" y="201244"/>
                  </a:moveTo>
                  <a:lnTo>
                    <a:pt x="118783" y="193814"/>
                  </a:lnTo>
                  <a:lnTo>
                    <a:pt x="116357" y="198996"/>
                  </a:lnTo>
                  <a:lnTo>
                    <a:pt x="115493" y="200558"/>
                  </a:lnTo>
                  <a:lnTo>
                    <a:pt x="116700" y="200723"/>
                  </a:lnTo>
                  <a:lnTo>
                    <a:pt x="117919" y="200723"/>
                  </a:lnTo>
                  <a:lnTo>
                    <a:pt x="122923" y="201244"/>
                  </a:lnTo>
                  <a:close/>
                </a:path>
                <a:path w="2073909" h="913765">
                  <a:moveTo>
                    <a:pt x="124015" y="204012"/>
                  </a:moveTo>
                  <a:lnTo>
                    <a:pt x="123710" y="204012"/>
                  </a:lnTo>
                  <a:lnTo>
                    <a:pt x="123596" y="203835"/>
                  </a:lnTo>
                  <a:lnTo>
                    <a:pt x="122047" y="201422"/>
                  </a:lnTo>
                  <a:lnTo>
                    <a:pt x="117932" y="201422"/>
                  </a:lnTo>
                  <a:lnTo>
                    <a:pt x="117817" y="202107"/>
                  </a:lnTo>
                  <a:lnTo>
                    <a:pt x="117729" y="202628"/>
                  </a:lnTo>
                  <a:lnTo>
                    <a:pt x="117614" y="203327"/>
                  </a:lnTo>
                  <a:lnTo>
                    <a:pt x="117487" y="204012"/>
                  </a:lnTo>
                  <a:lnTo>
                    <a:pt x="117055" y="206603"/>
                  </a:lnTo>
                  <a:lnTo>
                    <a:pt x="115570" y="205397"/>
                  </a:lnTo>
                  <a:lnTo>
                    <a:pt x="115150" y="205054"/>
                  </a:lnTo>
                  <a:lnTo>
                    <a:pt x="111861" y="205397"/>
                  </a:lnTo>
                  <a:lnTo>
                    <a:pt x="109448" y="205219"/>
                  </a:lnTo>
                  <a:lnTo>
                    <a:pt x="111696" y="204012"/>
                  </a:lnTo>
                  <a:lnTo>
                    <a:pt x="110998" y="203835"/>
                  </a:lnTo>
                  <a:lnTo>
                    <a:pt x="107543" y="202971"/>
                  </a:lnTo>
                  <a:lnTo>
                    <a:pt x="106680" y="203835"/>
                  </a:lnTo>
                  <a:lnTo>
                    <a:pt x="106629" y="203327"/>
                  </a:lnTo>
                  <a:lnTo>
                    <a:pt x="105194" y="203327"/>
                  </a:lnTo>
                  <a:lnTo>
                    <a:pt x="104305" y="204012"/>
                  </a:lnTo>
                  <a:lnTo>
                    <a:pt x="105613" y="202882"/>
                  </a:lnTo>
                  <a:lnTo>
                    <a:pt x="105537" y="202628"/>
                  </a:lnTo>
                  <a:lnTo>
                    <a:pt x="105448" y="202285"/>
                  </a:lnTo>
                  <a:lnTo>
                    <a:pt x="105397" y="202107"/>
                  </a:lnTo>
                  <a:lnTo>
                    <a:pt x="104775" y="199859"/>
                  </a:lnTo>
                  <a:lnTo>
                    <a:pt x="110121" y="195884"/>
                  </a:lnTo>
                  <a:lnTo>
                    <a:pt x="110820" y="195364"/>
                  </a:lnTo>
                  <a:lnTo>
                    <a:pt x="102704" y="193979"/>
                  </a:lnTo>
                  <a:lnTo>
                    <a:pt x="101663" y="195884"/>
                  </a:lnTo>
                  <a:lnTo>
                    <a:pt x="101574" y="194678"/>
                  </a:lnTo>
                  <a:lnTo>
                    <a:pt x="101473" y="193294"/>
                  </a:lnTo>
                  <a:lnTo>
                    <a:pt x="101434" y="192773"/>
                  </a:lnTo>
                  <a:lnTo>
                    <a:pt x="101320" y="191223"/>
                  </a:lnTo>
                  <a:lnTo>
                    <a:pt x="108927" y="189839"/>
                  </a:lnTo>
                  <a:lnTo>
                    <a:pt x="107708" y="186029"/>
                  </a:lnTo>
                  <a:lnTo>
                    <a:pt x="113245" y="188620"/>
                  </a:lnTo>
                  <a:lnTo>
                    <a:pt x="113677" y="186029"/>
                  </a:lnTo>
                  <a:lnTo>
                    <a:pt x="114808" y="179285"/>
                  </a:lnTo>
                  <a:lnTo>
                    <a:pt x="110655" y="177038"/>
                  </a:lnTo>
                  <a:lnTo>
                    <a:pt x="110477" y="176695"/>
                  </a:lnTo>
                  <a:lnTo>
                    <a:pt x="110312" y="176517"/>
                  </a:lnTo>
                  <a:lnTo>
                    <a:pt x="109956" y="176352"/>
                  </a:lnTo>
                  <a:lnTo>
                    <a:pt x="109613" y="173062"/>
                  </a:lnTo>
                  <a:lnTo>
                    <a:pt x="99758" y="173405"/>
                  </a:lnTo>
                  <a:lnTo>
                    <a:pt x="103733" y="177736"/>
                  </a:lnTo>
                  <a:lnTo>
                    <a:pt x="103759" y="181241"/>
                  </a:lnTo>
                  <a:lnTo>
                    <a:pt x="100368" y="184365"/>
                  </a:lnTo>
                  <a:lnTo>
                    <a:pt x="97751" y="187337"/>
                  </a:lnTo>
                  <a:lnTo>
                    <a:pt x="100101" y="190347"/>
                  </a:lnTo>
                  <a:lnTo>
                    <a:pt x="99237" y="193294"/>
                  </a:lnTo>
                  <a:lnTo>
                    <a:pt x="98374" y="192773"/>
                  </a:lnTo>
                  <a:lnTo>
                    <a:pt x="96647" y="191731"/>
                  </a:lnTo>
                  <a:lnTo>
                    <a:pt x="95097" y="192773"/>
                  </a:lnTo>
                  <a:lnTo>
                    <a:pt x="94399" y="188798"/>
                  </a:lnTo>
                  <a:lnTo>
                    <a:pt x="88519" y="194678"/>
                  </a:lnTo>
                  <a:lnTo>
                    <a:pt x="92329" y="195199"/>
                  </a:lnTo>
                  <a:lnTo>
                    <a:pt x="92367" y="195364"/>
                  </a:lnTo>
                  <a:lnTo>
                    <a:pt x="92481" y="195884"/>
                  </a:lnTo>
                  <a:lnTo>
                    <a:pt x="92671" y="196748"/>
                  </a:lnTo>
                  <a:lnTo>
                    <a:pt x="88696" y="199517"/>
                  </a:lnTo>
                  <a:lnTo>
                    <a:pt x="88696" y="202285"/>
                  </a:lnTo>
                  <a:lnTo>
                    <a:pt x="84150" y="204901"/>
                  </a:lnTo>
                  <a:lnTo>
                    <a:pt x="84175" y="208330"/>
                  </a:lnTo>
                  <a:lnTo>
                    <a:pt x="86956" y="209715"/>
                  </a:lnTo>
                  <a:lnTo>
                    <a:pt x="87299" y="209715"/>
                  </a:lnTo>
                  <a:lnTo>
                    <a:pt x="91465" y="206603"/>
                  </a:lnTo>
                  <a:lnTo>
                    <a:pt x="96481" y="206260"/>
                  </a:lnTo>
                  <a:lnTo>
                    <a:pt x="97510" y="202628"/>
                  </a:lnTo>
                  <a:lnTo>
                    <a:pt x="102527" y="205219"/>
                  </a:lnTo>
                  <a:lnTo>
                    <a:pt x="102450" y="205397"/>
                  </a:lnTo>
                  <a:lnTo>
                    <a:pt x="101663" y="207124"/>
                  </a:lnTo>
                  <a:lnTo>
                    <a:pt x="100457" y="208508"/>
                  </a:lnTo>
                  <a:lnTo>
                    <a:pt x="102184" y="209372"/>
                  </a:lnTo>
                  <a:lnTo>
                    <a:pt x="102184" y="209550"/>
                  </a:lnTo>
                  <a:lnTo>
                    <a:pt x="102006" y="209715"/>
                  </a:lnTo>
                  <a:lnTo>
                    <a:pt x="103047" y="211277"/>
                  </a:lnTo>
                  <a:lnTo>
                    <a:pt x="103111" y="211442"/>
                  </a:lnTo>
                  <a:lnTo>
                    <a:pt x="103238" y="211797"/>
                  </a:lnTo>
                  <a:lnTo>
                    <a:pt x="103289" y="211963"/>
                  </a:lnTo>
                  <a:lnTo>
                    <a:pt x="103416" y="212305"/>
                  </a:lnTo>
                  <a:lnTo>
                    <a:pt x="103835" y="213474"/>
                  </a:lnTo>
                  <a:lnTo>
                    <a:pt x="104597" y="215595"/>
                  </a:lnTo>
                  <a:lnTo>
                    <a:pt x="106502" y="213004"/>
                  </a:lnTo>
                  <a:lnTo>
                    <a:pt x="106857" y="213474"/>
                  </a:lnTo>
                  <a:lnTo>
                    <a:pt x="107365" y="214210"/>
                  </a:lnTo>
                  <a:lnTo>
                    <a:pt x="107886" y="214731"/>
                  </a:lnTo>
                  <a:lnTo>
                    <a:pt x="106337" y="215595"/>
                  </a:lnTo>
                  <a:lnTo>
                    <a:pt x="104089" y="216458"/>
                  </a:lnTo>
                  <a:lnTo>
                    <a:pt x="102870" y="218020"/>
                  </a:lnTo>
                  <a:lnTo>
                    <a:pt x="102527" y="217500"/>
                  </a:lnTo>
                  <a:lnTo>
                    <a:pt x="102628" y="217157"/>
                  </a:lnTo>
                  <a:lnTo>
                    <a:pt x="102895" y="216293"/>
                  </a:lnTo>
                  <a:lnTo>
                    <a:pt x="102946" y="216115"/>
                  </a:lnTo>
                  <a:lnTo>
                    <a:pt x="103047" y="215773"/>
                  </a:lnTo>
                  <a:lnTo>
                    <a:pt x="103098" y="215595"/>
                  </a:lnTo>
                  <a:lnTo>
                    <a:pt x="103517" y="214210"/>
                  </a:lnTo>
                  <a:lnTo>
                    <a:pt x="103568" y="214045"/>
                  </a:lnTo>
                  <a:lnTo>
                    <a:pt x="103682" y="213690"/>
                  </a:lnTo>
                  <a:lnTo>
                    <a:pt x="103835" y="213474"/>
                  </a:lnTo>
                  <a:lnTo>
                    <a:pt x="102006" y="214210"/>
                  </a:lnTo>
                  <a:lnTo>
                    <a:pt x="101968" y="214045"/>
                  </a:lnTo>
                  <a:lnTo>
                    <a:pt x="101854" y="213474"/>
                  </a:lnTo>
                  <a:lnTo>
                    <a:pt x="101752" y="213004"/>
                  </a:lnTo>
                  <a:lnTo>
                    <a:pt x="101600" y="212305"/>
                  </a:lnTo>
                  <a:lnTo>
                    <a:pt x="101485" y="211797"/>
                  </a:lnTo>
                  <a:lnTo>
                    <a:pt x="99936" y="212305"/>
                  </a:lnTo>
                  <a:lnTo>
                    <a:pt x="97688" y="211963"/>
                  </a:lnTo>
                  <a:lnTo>
                    <a:pt x="96126" y="215773"/>
                  </a:lnTo>
                  <a:lnTo>
                    <a:pt x="94742" y="214909"/>
                  </a:lnTo>
                  <a:lnTo>
                    <a:pt x="94627" y="214731"/>
                  </a:lnTo>
                  <a:lnTo>
                    <a:pt x="93535" y="213169"/>
                  </a:lnTo>
                  <a:lnTo>
                    <a:pt x="91287" y="216115"/>
                  </a:lnTo>
                  <a:lnTo>
                    <a:pt x="91376" y="217500"/>
                  </a:lnTo>
                  <a:lnTo>
                    <a:pt x="92329" y="219405"/>
                  </a:lnTo>
                  <a:lnTo>
                    <a:pt x="94919" y="216293"/>
                  </a:lnTo>
                  <a:lnTo>
                    <a:pt x="96126" y="217157"/>
                  </a:lnTo>
                  <a:lnTo>
                    <a:pt x="91986" y="220954"/>
                  </a:lnTo>
                  <a:lnTo>
                    <a:pt x="95783" y="224929"/>
                  </a:lnTo>
                  <a:lnTo>
                    <a:pt x="100088" y="224612"/>
                  </a:lnTo>
                  <a:lnTo>
                    <a:pt x="94576" y="228739"/>
                  </a:lnTo>
                  <a:lnTo>
                    <a:pt x="102870" y="233400"/>
                  </a:lnTo>
                  <a:lnTo>
                    <a:pt x="105638" y="227520"/>
                  </a:lnTo>
                  <a:lnTo>
                    <a:pt x="106337" y="233921"/>
                  </a:lnTo>
                  <a:lnTo>
                    <a:pt x="111518" y="234784"/>
                  </a:lnTo>
                  <a:lnTo>
                    <a:pt x="114452" y="229260"/>
                  </a:lnTo>
                  <a:lnTo>
                    <a:pt x="120700" y="229527"/>
                  </a:lnTo>
                  <a:lnTo>
                    <a:pt x="120840" y="229260"/>
                  </a:lnTo>
                  <a:lnTo>
                    <a:pt x="121716" y="227520"/>
                  </a:lnTo>
                  <a:lnTo>
                    <a:pt x="122986" y="224929"/>
                  </a:lnTo>
                  <a:lnTo>
                    <a:pt x="122847" y="224586"/>
                  </a:lnTo>
                  <a:lnTo>
                    <a:pt x="122631" y="224066"/>
                  </a:lnTo>
                  <a:lnTo>
                    <a:pt x="121932" y="222338"/>
                  </a:lnTo>
                  <a:lnTo>
                    <a:pt x="121856" y="222161"/>
                  </a:lnTo>
                  <a:lnTo>
                    <a:pt x="121310" y="220814"/>
                  </a:lnTo>
                  <a:lnTo>
                    <a:pt x="115493" y="222161"/>
                  </a:lnTo>
                  <a:lnTo>
                    <a:pt x="114973" y="221653"/>
                  </a:lnTo>
                  <a:lnTo>
                    <a:pt x="113588" y="222161"/>
                  </a:lnTo>
                  <a:lnTo>
                    <a:pt x="112903" y="222338"/>
                  </a:lnTo>
                  <a:lnTo>
                    <a:pt x="112788" y="222161"/>
                  </a:lnTo>
                  <a:lnTo>
                    <a:pt x="112560" y="221818"/>
                  </a:lnTo>
                  <a:lnTo>
                    <a:pt x="112509" y="221653"/>
                  </a:lnTo>
                  <a:lnTo>
                    <a:pt x="112382" y="221132"/>
                  </a:lnTo>
                  <a:lnTo>
                    <a:pt x="111861" y="220611"/>
                  </a:lnTo>
                  <a:lnTo>
                    <a:pt x="114287" y="219227"/>
                  </a:lnTo>
                  <a:lnTo>
                    <a:pt x="115493" y="218020"/>
                  </a:lnTo>
                  <a:lnTo>
                    <a:pt x="119126" y="214388"/>
                  </a:lnTo>
                  <a:lnTo>
                    <a:pt x="113944" y="214210"/>
                  </a:lnTo>
                  <a:lnTo>
                    <a:pt x="115150" y="213347"/>
                  </a:lnTo>
                  <a:lnTo>
                    <a:pt x="115531" y="213004"/>
                  </a:lnTo>
                  <a:lnTo>
                    <a:pt x="117221" y="211442"/>
                  </a:lnTo>
                  <a:lnTo>
                    <a:pt x="116014" y="210413"/>
                  </a:lnTo>
                  <a:lnTo>
                    <a:pt x="116535" y="209372"/>
                  </a:lnTo>
                  <a:lnTo>
                    <a:pt x="118084" y="207987"/>
                  </a:lnTo>
                  <a:lnTo>
                    <a:pt x="117221" y="206781"/>
                  </a:lnTo>
                  <a:lnTo>
                    <a:pt x="117563" y="207124"/>
                  </a:lnTo>
                  <a:lnTo>
                    <a:pt x="118287" y="206781"/>
                  </a:lnTo>
                  <a:lnTo>
                    <a:pt x="118643" y="206603"/>
                  </a:lnTo>
                  <a:lnTo>
                    <a:pt x="124015" y="204012"/>
                  </a:lnTo>
                  <a:close/>
                </a:path>
                <a:path w="2073909" h="913765">
                  <a:moveTo>
                    <a:pt x="127254" y="215773"/>
                  </a:moveTo>
                  <a:lnTo>
                    <a:pt x="123786" y="213868"/>
                  </a:lnTo>
                  <a:lnTo>
                    <a:pt x="123101" y="216115"/>
                  </a:lnTo>
                  <a:lnTo>
                    <a:pt x="122059" y="218186"/>
                  </a:lnTo>
                  <a:lnTo>
                    <a:pt x="126034" y="218541"/>
                  </a:lnTo>
                  <a:lnTo>
                    <a:pt x="126555" y="217500"/>
                  </a:lnTo>
                  <a:lnTo>
                    <a:pt x="127254" y="215773"/>
                  </a:lnTo>
                  <a:close/>
                </a:path>
                <a:path w="2073909" h="913765">
                  <a:moveTo>
                    <a:pt x="127254" y="205917"/>
                  </a:moveTo>
                  <a:lnTo>
                    <a:pt x="127076" y="205917"/>
                  </a:lnTo>
                  <a:lnTo>
                    <a:pt x="126911" y="205397"/>
                  </a:lnTo>
                  <a:lnTo>
                    <a:pt x="126555" y="205219"/>
                  </a:lnTo>
                  <a:lnTo>
                    <a:pt x="126034" y="205219"/>
                  </a:lnTo>
                  <a:lnTo>
                    <a:pt x="125349" y="205397"/>
                  </a:lnTo>
                  <a:lnTo>
                    <a:pt x="124663" y="205397"/>
                  </a:lnTo>
                  <a:lnTo>
                    <a:pt x="125349" y="206438"/>
                  </a:lnTo>
                  <a:lnTo>
                    <a:pt x="126212" y="206781"/>
                  </a:lnTo>
                  <a:lnTo>
                    <a:pt x="127254" y="205917"/>
                  </a:lnTo>
                  <a:close/>
                </a:path>
                <a:path w="2073909" h="913765">
                  <a:moveTo>
                    <a:pt x="127596" y="100622"/>
                  </a:moveTo>
                  <a:lnTo>
                    <a:pt x="127254" y="99580"/>
                  </a:lnTo>
                  <a:lnTo>
                    <a:pt x="126390" y="98196"/>
                  </a:lnTo>
                  <a:lnTo>
                    <a:pt x="124828" y="98552"/>
                  </a:lnTo>
                  <a:lnTo>
                    <a:pt x="120599" y="96812"/>
                  </a:lnTo>
                  <a:lnTo>
                    <a:pt x="117995" y="100253"/>
                  </a:lnTo>
                  <a:lnTo>
                    <a:pt x="118122" y="104305"/>
                  </a:lnTo>
                  <a:lnTo>
                    <a:pt x="122059" y="104432"/>
                  </a:lnTo>
                  <a:lnTo>
                    <a:pt x="124485" y="105117"/>
                  </a:lnTo>
                  <a:lnTo>
                    <a:pt x="125691" y="101663"/>
                  </a:lnTo>
                  <a:lnTo>
                    <a:pt x="127596" y="100622"/>
                  </a:lnTo>
                  <a:close/>
                </a:path>
                <a:path w="2073909" h="913765">
                  <a:moveTo>
                    <a:pt x="129159" y="117906"/>
                  </a:moveTo>
                  <a:lnTo>
                    <a:pt x="121551" y="112903"/>
                  </a:lnTo>
                  <a:lnTo>
                    <a:pt x="117182" y="113347"/>
                  </a:lnTo>
                  <a:lnTo>
                    <a:pt x="116814" y="113855"/>
                  </a:lnTo>
                  <a:lnTo>
                    <a:pt x="109448" y="105803"/>
                  </a:lnTo>
                  <a:lnTo>
                    <a:pt x="106159" y="112039"/>
                  </a:lnTo>
                  <a:lnTo>
                    <a:pt x="105460" y="113411"/>
                  </a:lnTo>
                  <a:lnTo>
                    <a:pt x="109093" y="115316"/>
                  </a:lnTo>
                  <a:lnTo>
                    <a:pt x="110134" y="115316"/>
                  </a:lnTo>
                  <a:lnTo>
                    <a:pt x="116573" y="114198"/>
                  </a:lnTo>
                  <a:lnTo>
                    <a:pt x="114655" y="116916"/>
                  </a:lnTo>
                  <a:lnTo>
                    <a:pt x="115011" y="120294"/>
                  </a:lnTo>
                  <a:lnTo>
                    <a:pt x="119303" y="120154"/>
                  </a:lnTo>
                  <a:lnTo>
                    <a:pt x="128981" y="119291"/>
                  </a:lnTo>
                  <a:lnTo>
                    <a:pt x="129159" y="117906"/>
                  </a:lnTo>
                  <a:close/>
                </a:path>
                <a:path w="2073909" h="913765">
                  <a:moveTo>
                    <a:pt x="129374" y="148501"/>
                  </a:moveTo>
                  <a:lnTo>
                    <a:pt x="127381" y="144411"/>
                  </a:lnTo>
                  <a:lnTo>
                    <a:pt x="123507" y="144132"/>
                  </a:lnTo>
                  <a:lnTo>
                    <a:pt x="120332" y="149377"/>
                  </a:lnTo>
                  <a:lnTo>
                    <a:pt x="117906" y="154101"/>
                  </a:lnTo>
                  <a:lnTo>
                    <a:pt x="117221" y="158153"/>
                  </a:lnTo>
                  <a:lnTo>
                    <a:pt x="119265" y="159931"/>
                  </a:lnTo>
                  <a:lnTo>
                    <a:pt x="125006" y="157848"/>
                  </a:lnTo>
                  <a:lnTo>
                    <a:pt x="127419" y="158889"/>
                  </a:lnTo>
                  <a:lnTo>
                    <a:pt x="127254" y="155778"/>
                  </a:lnTo>
                  <a:lnTo>
                    <a:pt x="127076" y="154736"/>
                  </a:lnTo>
                  <a:lnTo>
                    <a:pt x="126911" y="154736"/>
                  </a:lnTo>
                  <a:lnTo>
                    <a:pt x="129374" y="148501"/>
                  </a:lnTo>
                  <a:close/>
                </a:path>
                <a:path w="2073909" h="913765">
                  <a:moveTo>
                    <a:pt x="131749" y="104775"/>
                  </a:moveTo>
                  <a:lnTo>
                    <a:pt x="129667" y="107365"/>
                  </a:lnTo>
                  <a:lnTo>
                    <a:pt x="128460" y="109435"/>
                  </a:lnTo>
                  <a:lnTo>
                    <a:pt x="128282" y="110655"/>
                  </a:lnTo>
                  <a:lnTo>
                    <a:pt x="129324" y="112903"/>
                  </a:lnTo>
                  <a:lnTo>
                    <a:pt x="130886" y="112903"/>
                  </a:lnTo>
                  <a:lnTo>
                    <a:pt x="131749" y="104775"/>
                  </a:lnTo>
                  <a:close/>
                </a:path>
                <a:path w="2073909" h="913765">
                  <a:moveTo>
                    <a:pt x="136410" y="88176"/>
                  </a:moveTo>
                  <a:lnTo>
                    <a:pt x="132092" y="90766"/>
                  </a:lnTo>
                  <a:lnTo>
                    <a:pt x="130886" y="92151"/>
                  </a:lnTo>
                  <a:lnTo>
                    <a:pt x="131051" y="96304"/>
                  </a:lnTo>
                  <a:lnTo>
                    <a:pt x="132092" y="96469"/>
                  </a:lnTo>
                  <a:lnTo>
                    <a:pt x="133642" y="95084"/>
                  </a:lnTo>
                  <a:lnTo>
                    <a:pt x="136410" y="88176"/>
                  </a:lnTo>
                  <a:close/>
                </a:path>
                <a:path w="2073909" h="913765">
                  <a:moveTo>
                    <a:pt x="137274" y="209715"/>
                  </a:moveTo>
                  <a:lnTo>
                    <a:pt x="136588" y="208330"/>
                  </a:lnTo>
                  <a:lnTo>
                    <a:pt x="136245" y="207467"/>
                  </a:lnTo>
                  <a:lnTo>
                    <a:pt x="134861" y="207645"/>
                  </a:lnTo>
                  <a:lnTo>
                    <a:pt x="131394" y="209892"/>
                  </a:lnTo>
                  <a:lnTo>
                    <a:pt x="133477" y="211099"/>
                  </a:lnTo>
                  <a:lnTo>
                    <a:pt x="134861" y="211620"/>
                  </a:lnTo>
                  <a:lnTo>
                    <a:pt x="136067" y="210235"/>
                  </a:lnTo>
                  <a:lnTo>
                    <a:pt x="137274" y="209715"/>
                  </a:lnTo>
                  <a:close/>
                </a:path>
                <a:path w="2073909" h="913765">
                  <a:moveTo>
                    <a:pt x="139877" y="189484"/>
                  </a:moveTo>
                  <a:lnTo>
                    <a:pt x="129844" y="189318"/>
                  </a:lnTo>
                  <a:lnTo>
                    <a:pt x="126034" y="189839"/>
                  </a:lnTo>
                  <a:lnTo>
                    <a:pt x="122923" y="195541"/>
                  </a:lnTo>
                  <a:lnTo>
                    <a:pt x="127596" y="197446"/>
                  </a:lnTo>
                  <a:lnTo>
                    <a:pt x="133477" y="197954"/>
                  </a:lnTo>
                  <a:lnTo>
                    <a:pt x="139877" y="189484"/>
                  </a:lnTo>
                  <a:close/>
                </a:path>
                <a:path w="2073909" h="913765">
                  <a:moveTo>
                    <a:pt x="140385" y="94399"/>
                  </a:moveTo>
                  <a:lnTo>
                    <a:pt x="140042" y="93878"/>
                  </a:lnTo>
                  <a:lnTo>
                    <a:pt x="139001" y="94221"/>
                  </a:lnTo>
                  <a:lnTo>
                    <a:pt x="139179" y="95084"/>
                  </a:lnTo>
                  <a:lnTo>
                    <a:pt x="139877" y="94576"/>
                  </a:lnTo>
                  <a:lnTo>
                    <a:pt x="140385" y="94399"/>
                  </a:lnTo>
                  <a:close/>
                </a:path>
                <a:path w="2073909" h="913765">
                  <a:moveTo>
                    <a:pt x="141376" y="232676"/>
                  </a:moveTo>
                  <a:lnTo>
                    <a:pt x="137426" y="230136"/>
                  </a:lnTo>
                  <a:lnTo>
                    <a:pt x="132918" y="230136"/>
                  </a:lnTo>
                  <a:lnTo>
                    <a:pt x="132994" y="230632"/>
                  </a:lnTo>
                  <a:lnTo>
                    <a:pt x="133413" y="233210"/>
                  </a:lnTo>
                  <a:lnTo>
                    <a:pt x="135559" y="233210"/>
                  </a:lnTo>
                  <a:lnTo>
                    <a:pt x="141122" y="233210"/>
                  </a:lnTo>
                  <a:lnTo>
                    <a:pt x="141376" y="232676"/>
                  </a:lnTo>
                  <a:close/>
                </a:path>
                <a:path w="2073909" h="913765">
                  <a:moveTo>
                    <a:pt x="143675" y="137972"/>
                  </a:moveTo>
                  <a:lnTo>
                    <a:pt x="138658" y="137274"/>
                  </a:lnTo>
                  <a:lnTo>
                    <a:pt x="137629" y="137274"/>
                  </a:lnTo>
                  <a:lnTo>
                    <a:pt x="136588" y="136588"/>
                  </a:lnTo>
                  <a:lnTo>
                    <a:pt x="135890" y="138315"/>
                  </a:lnTo>
                  <a:lnTo>
                    <a:pt x="134683" y="142113"/>
                  </a:lnTo>
                  <a:lnTo>
                    <a:pt x="143675" y="137972"/>
                  </a:lnTo>
                  <a:close/>
                </a:path>
                <a:path w="2073909" h="913765">
                  <a:moveTo>
                    <a:pt x="145580" y="203669"/>
                  </a:moveTo>
                  <a:lnTo>
                    <a:pt x="142468" y="202285"/>
                  </a:lnTo>
                  <a:lnTo>
                    <a:pt x="141605" y="202285"/>
                  </a:lnTo>
                  <a:lnTo>
                    <a:pt x="140741" y="202450"/>
                  </a:lnTo>
                  <a:lnTo>
                    <a:pt x="140385" y="203669"/>
                  </a:lnTo>
                  <a:lnTo>
                    <a:pt x="139700" y="206946"/>
                  </a:lnTo>
                  <a:lnTo>
                    <a:pt x="145580" y="203669"/>
                  </a:lnTo>
                  <a:close/>
                </a:path>
                <a:path w="2073909" h="913765">
                  <a:moveTo>
                    <a:pt x="145923" y="197789"/>
                  </a:moveTo>
                  <a:lnTo>
                    <a:pt x="142290" y="197091"/>
                  </a:lnTo>
                  <a:lnTo>
                    <a:pt x="140385" y="195719"/>
                  </a:lnTo>
                  <a:lnTo>
                    <a:pt x="137629" y="199339"/>
                  </a:lnTo>
                  <a:lnTo>
                    <a:pt x="139357" y="200723"/>
                  </a:lnTo>
                  <a:lnTo>
                    <a:pt x="140563" y="201587"/>
                  </a:lnTo>
                  <a:lnTo>
                    <a:pt x="145923" y="197789"/>
                  </a:lnTo>
                  <a:close/>
                </a:path>
                <a:path w="2073909" h="913765">
                  <a:moveTo>
                    <a:pt x="146786" y="104076"/>
                  </a:moveTo>
                  <a:lnTo>
                    <a:pt x="144881" y="103390"/>
                  </a:lnTo>
                  <a:lnTo>
                    <a:pt x="144538" y="102349"/>
                  </a:lnTo>
                  <a:lnTo>
                    <a:pt x="141249" y="96469"/>
                  </a:lnTo>
                  <a:lnTo>
                    <a:pt x="138315" y="108750"/>
                  </a:lnTo>
                  <a:lnTo>
                    <a:pt x="144881" y="105803"/>
                  </a:lnTo>
                  <a:lnTo>
                    <a:pt x="146786" y="104076"/>
                  </a:lnTo>
                  <a:close/>
                </a:path>
                <a:path w="2073909" h="913765">
                  <a:moveTo>
                    <a:pt x="155092" y="190347"/>
                  </a:moveTo>
                  <a:lnTo>
                    <a:pt x="153187" y="185508"/>
                  </a:lnTo>
                  <a:lnTo>
                    <a:pt x="149034" y="189141"/>
                  </a:lnTo>
                  <a:lnTo>
                    <a:pt x="149898" y="191389"/>
                  </a:lnTo>
                  <a:lnTo>
                    <a:pt x="155092" y="190347"/>
                  </a:lnTo>
                  <a:close/>
                </a:path>
                <a:path w="2073909" h="913765">
                  <a:moveTo>
                    <a:pt x="157048" y="255701"/>
                  </a:moveTo>
                  <a:lnTo>
                    <a:pt x="155778" y="254495"/>
                  </a:lnTo>
                  <a:lnTo>
                    <a:pt x="155841" y="254330"/>
                  </a:lnTo>
                  <a:lnTo>
                    <a:pt x="155956" y="254063"/>
                  </a:lnTo>
                  <a:lnTo>
                    <a:pt x="156464" y="252768"/>
                  </a:lnTo>
                  <a:lnTo>
                    <a:pt x="155435" y="252247"/>
                  </a:lnTo>
                  <a:lnTo>
                    <a:pt x="155016" y="252082"/>
                  </a:lnTo>
                  <a:lnTo>
                    <a:pt x="154597" y="251904"/>
                  </a:lnTo>
                  <a:lnTo>
                    <a:pt x="153771" y="251561"/>
                  </a:lnTo>
                  <a:lnTo>
                    <a:pt x="153352" y="251383"/>
                  </a:lnTo>
                  <a:lnTo>
                    <a:pt x="150939" y="250177"/>
                  </a:lnTo>
                  <a:lnTo>
                    <a:pt x="151180" y="248615"/>
                  </a:lnTo>
                  <a:lnTo>
                    <a:pt x="151269" y="248094"/>
                  </a:lnTo>
                  <a:lnTo>
                    <a:pt x="151371" y="247434"/>
                  </a:lnTo>
                  <a:lnTo>
                    <a:pt x="153009" y="245846"/>
                  </a:lnTo>
                  <a:lnTo>
                    <a:pt x="150939" y="241871"/>
                  </a:lnTo>
                  <a:lnTo>
                    <a:pt x="144716" y="244297"/>
                  </a:lnTo>
                  <a:lnTo>
                    <a:pt x="146558" y="247383"/>
                  </a:lnTo>
                  <a:lnTo>
                    <a:pt x="142468" y="248615"/>
                  </a:lnTo>
                  <a:lnTo>
                    <a:pt x="142519" y="248094"/>
                  </a:lnTo>
                  <a:lnTo>
                    <a:pt x="142760" y="246024"/>
                  </a:lnTo>
                  <a:lnTo>
                    <a:pt x="142862" y="245160"/>
                  </a:lnTo>
                  <a:lnTo>
                    <a:pt x="142963" y="244297"/>
                  </a:lnTo>
                  <a:lnTo>
                    <a:pt x="143040" y="243535"/>
                  </a:lnTo>
                  <a:lnTo>
                    <a:pt x="143154" y="242570"/>
                  </a:lnTo>
                  <a:lnTo>
                    <a:pt x="142989" y="242227"/>
                  </a:lnTo>
                  <a:lnTo>
                    <a:pt x="141770" y="242227"/>
                  </a:lnTo>
                  <a:lnTo>
                    <a:pt x="141427" y="242570"/>
                  </a:lnTo>
                  <a:lnTo>
                    <a:pt x="142125" y="240842"/>
                  </a:lnTo>
                  <a:lnTo>
                    <a:pt x="142176" y="240220"/>
                  </a:lnTo>
                  <a:lnTo>
                    <a:pt x="142290" y="238760"/>
                  </a:lnTo>
                  <a:lnTo>
                    <a:pt x="145237" y="239115"/>
                  </a:lnTo>
                  <a:lnTo>
                    <a:pt x="145427" y="238760"/>
                  </a:lnTo>
                  <a:lnTo>
                    <a:pt x="146316" y="237210"/>
                  </a:lnTo>
                  <a:lnTo>
                    <a:pt x="150075" y="230632"/>
                  </a:lnTo>
                  <a:lnTo>
                    <a:pt x="143154" y="232371"/>
                  </a:lnTo>
                  <a:lnTo>
                    <a:pt x="139179" y="237210"/>
                  </a:lnTo>
                  <a:lnTo>
                    <a:pt x="140944" y="233578"/>
                  </a:lnTo>
                  <a:lnTo>
                    <a:pt x="135356" y="233578"/>
                  </a:lnTo>
                  <a:lnTo>
                    <a:pt x="134429" y="235280"/>
                  </a:lnTo>
                  <a:lnTo>
                    <a:pt x="133819" y="237591"/>
                  </a:lnTo>
                  <a:lnTo>
                    <a:pt x="137452" y="237896"/>
                  </a:lnTo>
                  <a:lnTo>
                    <a:pt x="133489" y="240220"/>
                  </a:lnTo>
                  <a:lnTo>
                    <a:pt x="133565" y="240842"/>
                  </a:lnTo>
                  <a:lnTo>
                    <a:pt x="133908" y="243535"/>
                  </a:lnTo>
                  <a:lnTo>
                    <a:pt x="136918" y="245465"/>
                  </a:lnTo>
                  <a:lnTo>
                    <a:pt x="140728" y="243611"/>
                  </a:lnTo>
                  <a:lnTo>
                    <a:pt x="140563" y="244297"/>
                  </a:lnTo>
                  <a:lnTo>
                    <a:pt x="140042" y="245160"/>
                  </a:lnTo>
                  <a:lnTo>
                    <a:pt x="140563" y="246024"/>
                  </a:lnTo>
                  <a:lnTo>
                    <a:pt x="140042" y="245846"/>
                  </a:lnTo>
                  <a:lnTo>
                    <a:pt x="139357" y="245681"/>
                  </a:lnTo>
                  <a:lnTo>
                    <a:pt x="139026" y="245465"/>
                  </a:lnTo>
                  <a:lnTo>
                    <a:pt x="138912" y="245681"/>
                  </a:lnTo>
                  <a:lnTo>
                    <a:pt x="138823" y="245846"/>
                  </a:lnTo>
                  <a:lnTo>
                    <a:pt x="138734" y="246024"/>
                  </a:lnTo>
                  <a:lnTo>
                    <a:pt x="137629" y="248094"/>
                  </a:lnTo>
                  <a:lnTo>
                    <a:pt x="134861" y="246951"/>
                  </a:lnTo>
                  <a:lnTo>
                    <a:pt x="134861" y="251561"/>
                  </a:lnTo>
                  <a:lnTo>
                    <a:pt x="134747" y="251904"/>
                  </a:lnTo>
                  <a:lnTo>
                    <a:pt x="134632" y="252247"/>
                  </a:lnTo>
                  <a:lnTo>
                    <a:pt x="134023" y="254063"/>
                  </a:lnTo>
                  <a:lnTo>
                    <a:pt x="132613" y="251561"/>
                  </a:lnTo>
                  <a:lnTo>
                    <a:pt x="133477" y="251726"/>
                  </a:lnTo>
                  <a:lnTo>
                    <a:pt x="134162" y="252082"/>
                  </a:lnTo>
                  <a:lnTo>
                    <a:pt x="134861" y="251561"/>
                  </a:lnTo>
                  <a:lnTo>
                    <a:pt x="134861" y="246951"/>
                  </a:lnTo>
                  <a:lnTo>
                    <a:pt x="133477" y="246367"/>
                  </a:lnTo>
                  <a:lnTo>
                    <a:pt x="131394" y="248615"/>
                  </a:lnTo>
                  <a:lnTo>
                    <a:pt x="129159" y="244817"/>
                  </a:lnTo>
                  <a:lnTo>
                    <a:pt x="122758" y="256400"/>
                  </a:lnTo>
                  <a:lnTo>
                    <a:pt x="127774" y="257086"/>
                  </a:lnTo>
                  <a:lnTo>
                    <a:pt x="130022" y="256921"/>
                  </a:lnTo>
                  <a:lnTo>
                    <a:pt x="133883" y="254495"/>
                  </a:lnTo>
                  <a:lnTo>
                    <a:pt x="133934" y="254330"/>
                  </a:lnTo>
                  <a:lnTo>
                    <a:pt x="133896" y="254495"/>
                  </a:lnTo>
                  <a:lnTo>
                    <a:pt x="132778" y="257784"/>
                  </a:lnTo>
                  <a:lnTo>
                    <a:pt x="139700" y="251904"/>
                  </a:lnTo>
                  <a:lnTo>
                    <a:pt x="141605" y="253631"/>
                  </a:lnTo>
                  <a:lnTo>
                    <a:pt x="141478" y="254063"/>
                  </a:lnTo>
                  <a:lnTo>
                    <a:pt x="141351" y="254495"/>
                  </a:lnTo>
                  <a:lnTo>
                    <a:pt x="139522" y="260896"/>
                  </a:lnTo>
                  <a:lnTo>
                    <a:pt x="149377" y="252082"/>
                  </a:lnTo>
                  <a:lnTo>
                    <a:pt x="149288" y="252247"/>
                  </a:lnTo>
                  <a:lnTo>
                    <a:pt x="148691" y="253453"/>
                  </a:lnTo>
                  <a:lnTo>
                    <a:pt x="148564" y="254063"/>
                  </a:lnTo>
                  <a:lnTo>
                    <a:pt x="148475" y="254495"/>
                  </a:lnTo>
                  <a:lnTo>
                    <a:pt x="148234" y="255701"/>
                  </a:lnTo>
                  <a:lnTo>
                    <a:pt x="150075" y="255701"/>
                  </a:lnTo>
                  <a:lnTo>
                    <a:pt x="157048" y="255701"/>
                  </a:lnTo>
                  <a:close/>
                </a:path>
                <a:path w="2073909" h="913765">
                  <a:moveTo>
                    <a:pt x="159575" y="258127"/>
                  </a:moveTo>
                  <a:lnTo>
                    <a:pt x="157403" y="256057"/>
                  </a:lnTo>
                  <a:lnTo>
                    <a:pt x="150774" y="256057"/>
                  </a:lnTo>
                  <a:lnTo>
                    <a:pt x="151104" y="256222"/>
                  </a:lnTo>
                  <a:lnTo>
                    <a:pt x="151066" y="256400"/>
                  </a:lnTo>
                  <a:lnTo>
                    <a:pt x="150075" y="260032"/>
                  </a:lnTo>
                  <a:lnTo>
                    <a:pt x="159575" y="258127"/>
                  </a:lnTo>
                  <a:close/>
                </a:path>
                <a:path w="2073909" h="913765">
                  <a:moveTo>
                    <a:pt x="165430" y="187756"/>
                  </a:moveTo>
                  <a:lnTo>
                    <a:pt x="165087" y="187756"/>
                  </a:lnTo>
                  <a:lnTo>
                    <a:pt x="164960" y="184797"/>
                  </a:lnTo>
                  <a:lnTo>
                    <a:pt x="163042" y="182664"/>
                  </a:lnTo>
                  <a:lnTo>
                    <a:pt x="160820" y="184797"/>
                  </a:lnTo>
                  <a:lnTo>
                    <a:pt x="159410" y="187756"/>
                  </a:lnTo>
                  <a:lnTo>
                    <a:pt x="162001" y="188277"/>
                  </a:lnTo>
                  <a:lnTo>
                    <a:pt x="165430" y="187756"/>
                  </a:lnTo>
                  <a:close/>
                </a:path>
                <a:path w="2073909" h="913765">
                  <a:moveTo>
                    <a:pt x="182397" y="229082"/>
                  </a:moveTo>
                  <a:lnTo>
                    <a:pt x="181889" y="227012"/>
                  </a:lnTo>
                  <a:lnTo>
                    <a:pt x="179120" y="228561"/>
                  </a:lnTo>
                  <a:lnTo>
                    <a:pt x="180149" y="230289"/>
                  </a:lnTo>
                  <a:lnTo>
                    <a:pt x="182397" y="229082"/>
                  </a:lnTo>
                  <a:close/>
                </a:path>
                <a:path w="2073909" h="913765">
                  <a:moveTo>
                    <a:pt x="1974951" y="609447"/>
                  </a:moveTo>
                  <a:lnTo>
                    <a:pt x="1974253" y="606158"/>
                  </a:lnTo>
                  <a:lnTo>
                    <a:pt x="1970455" y="605637"/>
                  </a:lnTo>
                  <a:lnTo>
                    <a:pt x="1970100" y="609612"/>
                  </a:lnTo>
                  <a:lnTo>
                    <a:pt x="1971484" y="610133"/>
                  </a:lnTo>
                  <a:lnTo>
                    <a:pt x="1973211" y="612216"/>
                  </a:lnTo>
                  <a:lnTo>
                    <a:pt x="1974596" y="610476"/>
                  </a:lnTo>
                  <a:lnTo>
                    <a:pt x="1974596" y="609968"/>
                  </a:lnTo>
                  <a:lnTo>
                    <a:pt x="1974773" y="609612"/>
                  </a:lnTo>
                  <a:lnTo>
                    <a:pt x="1974951" y="609447"/>
                  </a:lnTo>
                  <a:close/>
                </a:path>
                <a:path w="2073909" h="913765">
                  <a:moveTo>
                    <a:pt x="1975294" y="625525"/>
                  </a:moveTo>
                  <a:lnTo>
                    <a:pt x="1968550" y="624484"/>
                  </a:lnTo>
                  <a:lnTo>
                    <a:pt x="1965464" y="628662"/>
                  </a:lnTo>
                  <a:lnTo>
                    <a:pt x="1965134" y="633628"/>
                  </a:lnTo>
                  <a:lnTo>
                    <a:pt x="1967331" y="636612"/>
                  </a:lnTo>
                  <a:lnTo>
                    <a:pt x="1971840" y="634860"/>
                  </a:lnTo>
                  <a:lnTo>
                    <a:pt x="1975116" y="629158"/>
                  </a:lnTo>
                  <a:lnTo>
                    <a:pt x="1975294" y="625525"/>
                  </a:lnTo>
                  <a:close/>
                </a:path>
                <a:path w="2073909" h="913765">
                  <a:moveTo>
                    <a:pt x="1996211" y="670991"/>
                  </a:moveTo>
                  <a:lnTo>
                    <a:pt x="1991715" y="665810"/>
                  </a:lnTo>
                  <a:lnTo>
                    <a:pt x="1989810" y="664591"/>
                  </a:lnTo>
                  <a:lnTo>
                    <a:pt x="1987219" y="664591"/>
                  </a:lnTo>
                  <a:lnTo>
                    <a:pt x="1986356" y="666153"/>
                  </a:lnTo>
                  <a:lnTo>
                    <a:pt x="1984108" y="673417"/>
                  </a:lnTo>
                  <a:lnTo>
                    <a:pt x="1996211" y="670991"/>
                  </a:lnTo>
                  <a:close/>
                </a:path>
                <a:path w="2073909" h="913765">
                  <a:moveTo>
                    <a:pt x="2002409" y="728116"/>
                  </a:moveTo>
                  <a:lnTo>
                    <a:pt x="1998281" y="724065"/>
                  </a:lnTo>
                  <a:lnTo>
                    <a:pt x="1995525" y="722515"/>
                  </a:lnTo>
                  <a:lnTo>
                    <a:pt x="1995525" y="724941"/>
                  </a:lnTo>
                  <a:lnTo>
                    <a:pt x="1994827" y="726490"/>
                  </a:lnTo>
                  <a:lnTo>
                    <a:pt x="1996147" y="730707"/>
                  </a:lnTo>
                  <a:lnTo>
                    <a:pt x="2000186" y="730796"/>
                  </a:lnTo>
                  <a:lnTo>
                    <a:pt x="2002409" y="728116"/>
                  </a:lnTo>
                  <a:close/>
                </a:path>
                <a:path w="2073909" h="913765">
                  <a:moveTo>
                    <a:pt x="2004860" y="637108"/>
                  </a:moveTo>
                  <a:lnTo>
                    <a:pt x="2003298" y="634682"/>
                  </a:lnTo>
                  <a:lnTo>
                    <a:pt x="2001913" y="639521"/>
                  </a:lnTo>
                  <a:lnTo>
                    <a:pt x="2004517" y="638835"/>
                  </a:lnTo>
                  <a:lnTo>
                    <a:pt x="2004860" y="637108"/>
                  </a:lnTo>
                  <a:close/>
                </a:path>
                <a:path w="2073909" h="913765">
                  <a:moveTo>
                    <a:pt x="2005888" y="662457"/>
                  </a:moveTo>
                  <a:lnTo>
                    <a:pt x="2005863" y="658761"/>
                  </a:lnTo>
                  <a:lnTo>
                    <a:pt x="2000364" y="658545"/>
                  </a:lnTo>
                  <a:lnTo>
                    <a:pt x="1997417" y="659409"/>
                  </a:lnTo>
                  <a:lnTo>
                    <a:pt x="1998980" y="661136"/>
                  </a:lnTo>
                  <a:lnTo>
                    <a:pt x="1999500" y="662863"/>
                  </a:lnTo>
                  <a:lnTo>
                    <a:pt x="2002942" y="665276"/>
                  </a:lnTo>
                  <a:lnTo>
                    <a:pt x="2005888" y="662457"/>
                  </a:lnTo>
                  <a:close/>
                </a:path>
                <a:path w="2073909" h="913765">
                  <a:moveTo>
                    <a:pt x="2009521" y="845439"/>
                  </a:moveTo>
                  <a:lnTo>
                    <a:pt x="2002777" y="840778"/>
                  </a:lnTo>
                  <a:lnTo>
                    <a:pt x="2001227" y="840943"/>
                  </a:lnTo>
                  <a:lnTo>
                    <a:pt x="1999665" y="840943"/>
                  </a:lnTo>
                  <a:lnTo>
                    <a:pt x="1998980" y="842670"/>
                  </a:lnTo>
                  <a:lnTo>
                    <a:pt x="1998637" y="849934"/>
                  </a:lnTo>
                  <a:lnTo>
                    <a:pt x="2009521" y="845439"/>
                  </a:lnTo>
                  <a:close/>
                </a:path>
                <a:path w="2073909" h="913765">
                  <a:moveTo>
                    <a:pt x="2009698" y="823823"/>
                  </a:moveTo>
                  <a:lnTo>
                    <a:pt x="2006765" y="815352"/>
                  </a:lnTo>
                  <a:lnTo>
                    <a:pt x="2002612" y="820026"/>
                  </a:lnTo>
                  <a:lnTo>
                    <a:pt x="2003475" y="821067"/>
                  </a:lnTo>
                  <a:lnTo>
                    <a:pt x="2003132" y="822794"/>
                  </a:lnTo>
                  <a:lnTo>
                    <a:pt x="2004517" y="823480"/>
                  </a:lnTo>
                  <a:lnTo>
                    <a:pt x="2009698" y="823823"/>
                  </a:lnTo>
                  <a:close/>
                </a:path>
                <a:path w="2073909" h="913765">
                  <a:moveTo>
                    <a:pt x="2011603" y="852525"/>
                  </a:moveTo>
                  <a:lnTo>
                    <a:pt x="2011426" y="849934"/>
                  </a:lnTo>
                  <a:lnTo>
                    <a:pt x="2010562" y="846480"/>
                  </a:lnTo>
                  <a:lnTo>
                    <a:pt x="2007450" y="848893"/>
                  </a:lnTo>
                  <a:lnTo>
                    <a:pt x="2007628" y="851496"/>
                  </a:lnTo>
                  <a:lnTo>
                    <a:pt x="2008136" y="854951"/>
                  </a:lnTo>
                  <a:lnTo>
                    <a:pt x="2011603" y="852525"/>
                  </a:lnTo>
                  <a:close/>
                </a:path>
                <a:path w="2073909" h="913765">
                  <a:moveTo>
                    <a:pt x="2015731" y="865301"/>
                  </a:moveTo>
                  <a:lnTo>
                    <a:pt x="2012899" y="860793"/>
                  </a:lnTo>
                  <a:lnTo>
                    <a:pt x="2007793" y="863600"/>
                  </a:lnTo>
                  <a:lnTo>
                    <a:pt x="2007108" y="865670"/>
                  </a:lnTo>
                  <a:lnTo>
                    <a:pt x="2007273" y="870508"/>
                  </a:lnTo>
                  <a:lnTo>
                    <a:pt x="2007971" y="871029"/>
                  </a:lnTo>
                  <a:lnTo>
                    <a:pt x="2014626" y="870813"/>
                  </a:lnTo>
                  <a:lnTo>
                    <a:pt x="2015731" y="865301"/>
                  </a:lnTo>
                  <a:close/>
                </a:path>
                <a:path w="2073909" h="913765">
                  <a:moveTo>
                    <a:pt x="2015744" y="836968"/>
                  </a:moveTo>
                  <a:lnTo>
                    <a:pt x="2010384" y="825906"/>
                  </a:lnTo>
                  <a:lnTo>
                    <a:pt x="2008314" y="831786"/>
                  </a:lnTo>
                  <a:lnTo>
                    <a:pt x="2007793" y="832815"/>
                  </a:lnTo>
                  <a:lnTo>
                    <a:pt x="2007273" y="833678"/>
                  </a:lnTo>
                  <a:lnTo>
                    <a:pt x="2008492" y="834555"/>
                  </a:lnTo>
                  <a:lnTo>
                    <a:pt x="2015744" y="836968"/>
                  </a:lnTo>
                  <a:close/>
                </a:path>
                <a:path w="2073909" h="913765">
                  <a:moveTo>
                    <a:pt x="2017128" y="849591"/>
                  </a:moveTo>
                  <a:lnTo>
                    <a:pt x="2015744" y="844918"/>
                  </a:lnTo>
                  <a:lnTo>
                    <a:pt x="2014880" y="843534"/>
                  </a:lnTo>
                  <a:lnTo>
                    <a:pt x="2013153" y="844232"/>
                  </a:lnTo>
                  <a:lnTo>
                    <a:pt x="2012124" y="844575"/>
                  </a:lnTo>
                  <a:lnTo>
                    <a:pt x="2012124" y="846137"/>
                  </a:lnTo>
                  <a:lnTo>
                    <a:pt x="2012467" y="847521"/>
                  </a:lnTo>
                  <a:lnTo>
                    <a:pt x="2013851" y="848385"/>
                  </a:lnTo>
                  <a:lnTo>
                    <a:pt x="2017128" y="849591"/>
                  </a:lnTo>
                  <a:close/>
                </a:path>
                <a:path w="2073909" h="913765">
                  <a:moveTo>
                    <a:pt x="2018855" y="635203"/>
                  </a:moveTo>
                  <a:lnTo>
                    <a:pt x="2010740" y="631571"/>
                  </a:lnTo>
                  <a:lnTo>
                    <a:pt x="2007793" y="636587"/>
                  </a:lnTo>
                  <a:lnTo>
                    <a:pt x="2006409" y="644715"/>
                  </a:lnTo>
                  <a:lnTo>
                    <a:pt x="2014537" y="648512"/>
                  </a:lnTo>
                  <a:lnTo>
                    <a:pt x="2018512" y="640041"/>
                  </a:lnTo>
                  <a:lnTo>
                    <a:pt x="2018855" y="635203"/>
                  </a:lnTo>
                  <a:close/>
                </a:path>
                <a:path w="2073909" h="913765">
                  <a:moveTo>
                    <a:pt x="2026983" y="640740"/>
                  </a:moveTo>
                  <a:lnTo>
                    <a:pt x="2025777" y="640397"/>
                  </a:lnTo>
                  <a:lnTo>
                    <a:pt x="2024913" y="638835"/>
                  </a:lnTo>
                  <a:lnTo>
                    <a:pt x="2023529" y="639356"/>
                  </a:lnTo>
                  <a:lnTo>
                    <a:pt x="2021281" y="640219"/>
                  </a:lnTo>
                  <a:lnTo>
                    <a:pt x="2023008" y="645401"/>
                  </a:lnTo>
                  <a:lnTo>
                    <a:pt x="2025954" y="644194"/>
                  </a:lnTo>
                  <a:lnTo>
                    <a:pt x="2026119" y="643509"/>
                  </a:lnTo>
                  <a:lnTo>
                    <a:pt x="2026640" y="642124"/>
                  </a:lnTo>
                  <a:lnTo>
                    <a:pt x="2026983" y="640740"/>
                  </a:lnTo>
                  <a:close/>
                </a:path>
                <a:path w="2073909" h="913765">
                  <a:moveTo>
                    <a:pt x="2028024" y="831430"/>
                  </a:moveTo>
                  <a:lnTo>
                    <a:pt x="2026297" y="827455"/>
                  </a:lnTo>
                  <a:lnTo>
                    <a:pt x="2024049" y="824865"/>
                  </a:lnTo>
                  <a:lnTo>
                    <a:pt x="2021103" y="825042"/>
                  </a:lnTo>
                  <a:lnTo>
                    <a:pt x="2020074" y="827811"/>
                  </a:lnTo>
                  <a:lnTo>
                    <a:pt x="2017890" y="831367"/>
                  </a:lnTo>
                  <a:lnTo>
                    <a:pt x="2016264" y="832993"/>
                  </a:lnTo>
                  <a:lnTo>
                    <a:pt x="2015401" y="834555"/>
                  </a:lnTo>
                  <a:lnTo>
                    <a:pt x="2016785" y="835926"/>
                  </a:lnTo>
                  <a:lnTo>
                    <a:pt x="2017128" y="837488"/>
                  </a:lnTo>
                  <a:lnTo>
                    <a:pt x="2022144" y="837666"/>
                  </a:lnTo>
                  <a:lnTo>
                    <a:pt x="2020379" y="833132"/>
                  </a:lnTo>
                  <a:lnTo>
                    <a:pt x="2028024" y="831430"/>
                  </a:lnTo>
                  <a:close/>
                </a:path>
                <a:path w="2073909" h="913765">
                  <a:moveTo>
                    <a:pt x="2029587" y="882269"/>
                  </a:moveTo>
                  <a:lnTo>
                    <a:pt x="2028202" y="880198"/>
                  </a:lnTo>
                  <a:lnTo>
                    <a:pt x="2029066" y="879500"/>
                  </a:lnTo>
                  <a:lnTo>
                    <a:pt x="2029231" y="878636"/>
                  </a:lnTo>
                  <a:lnTo>
                    <a:pt x="2028710" y="877951"/>
                  </a:lnTo>
                  <a:lnTo>
                    <a:pt x="2028202" y="877074"/>
                  </a:lnTo>
                  <a:lnTo>
                    <a:pt x="2027161" y="876211"/>
                  </a:lnTo>
                  <a:lnTo>
                    <a:pt x="2026297" y="877252"/>
                  </a:lnTo>
                  <a:lnTo>
                    <a:pt x="2024913" y="876211"/>
                  </a:lnTo>
                  <a:lnTo>
                    <a:pt x="2023706" y="875868"/>
                  </a:lnTo>
                  <a:lnTo>
                    <a:pt x="2020938" y="874661"/>
                  </a:lnTo>
                  <a:lnTo>
                    <a:pt x="2023186" y="877252"/>
                  </a:lnTo>
                  <a:lnTo>
                    <a:pt x="2022665" y="878459"/>
                  </a:lnTo>
                  <a:lnTo>
                    <a:pt x="2021103" y="880706"/>
                  </a:lnTo>
                  <a:lnTo>
                    <a:pt x="2024049" y="880884"/>
                  </a:lnTo>
                  <a:lnTo>
                    <a:pt x="2025091" y="885558"/>
                  </a:lnTo>
                  <a:lnTo>
                    <a:pt x="2029587" y="882269"/>
                  </a:lnTo>
                  <a:close/>
                </a:path>
                <a:path w="2073909" h="913765">
                  <a:moveTo>
                    <a:pt x="2033206" y="760209"/>
                  </a:moveTo>
                  <a:lnTo>
                    <a:pt x="2031314" y="760209"/>
                  </a:lnTo>
                  <a:lnTo>
                    <a:pt x="2027504" y="761593"/>
                  </a:lnTo>
                  <a:lnTo>
                    <a:pt x="2030095" y="763841"/>
                  </a:lnTo>
                  <a:lnTo>
                    <a:pt x="2032520" y="765390"/>
                  </a:lnTo>
                  <a:lnTo>
                    <a:pt x="2033041" y="761758"/>
                  </a:lnTo>
                  <a:lnTo>
                    <a:pt x="2033206" y="760209"/>
                  </a:lnTo>
                  <a:close/>
                </a:path>
                <a:path w="2073909" h="913765">
                  <a:moveTo>
                    <a:pt x="2033384" y="799274"/>
                  </a:moveTo>
                  <a:lnTo>
                    <a:pt x="2031479" y="794778"/>
                  </a:lnTo>
                  <a:lnTo>
                    <a:pt x="2029409" y="793750"/>
                  </a:lnTo>
                  <a:lnTo>
                    <a:pt x="2027682" y="794778"/>
                  </a:lnTo>
                  <a:lnTo>
                    <a:pt x="2027504" y="795299"/>
                  </a:lnTo>
                  <a:lnTo>
                    <a:pt x="2026996" y="798753"/>
                  </a:lnTo>
                  <a:lnTo>
                    <a:pt x="2022665" y="797382"/>
                  </a:lnTo>
                  <a:lnTo>
                    <a:pt x="2020074" y="800658"/>
                  </a:lnTo>
                  <a:lnTo>
                    <a:pt x="2017826" y="806538"/>
                  </a:lnTo>
                  <a:lnTo>
                    <a:pt x="2020785" y="807300"/>
                  </a:lnTo>
                  <a:lnTo>
                    <a:pt x="2021509" y="813231"/>
                  </a:lnTo>
                  <a:lnTo>
                    <a:pt x="2020074" y="811377"/>
                  </a:lnTo>
                  <a:lnTo>
                    <a:pt x="2018347" y="812076"/>
                  </a:lnTo>
                  <a:lnTo>
                    <a:pt x="2016607" y="813282"/>
                  </a:lnTo>
                  <a:lnTo>
                    <a:pt x="2014372" y="812419"/>
                  </a:lnTo>
                  <a:lnTo>
                    <a:pt x="2011946" y="818121"/>
                  </a:lnTo>
                  <a:lnTo>
                    <a:pt x="2025599" y="818464"/>
                  </a:lnTo>
                  <a:lnTo>
                    <a:pt x="2022068" y="813955"/>
                  </a:lnTo>
                  <a:lnTo>
                    <a:pt x="2026818" y="811898"/>
                  </a:lnTo>
                  <a:lnTo>
                    <a:pt x="2026462" y="809828"/>
                  </a:lnTo>
                  <a:lnTo>
                    <a:pt x="2026462" y="808621"/>
                  </a:lnTo>
                  <a:lnTo>
                    <a:pt x="2024659" y="808139"/>
                  </a:lnTo>
                  <a:lnTo>
                    <a:pt x="2027161" y="804468"/>
                  </a:lnTo>
                  <a:lnTo>
                    <a:pt x="2028761" y="800582"/>
                  </a:lnTo>
                  <a:lnTo>
                    <a:pt x="2033384" y="799274"/>
                  </a:lnTo>
                  <a:close/>
                </a:path>
                <a:path w="2073909" h="913765">
                  <a:moveTo>
                    <a:pt x="2036495" y="859612"/>
                  </a:moveTo>
                  <a:lnTo>
                    <a:pt x="2029574" y="856678"/>
                  </a:lnTo>
                  <a:lnTo>
                    <a:pt x="2025777" y="856157"/>
                  </a:lnTo>
                  <a:lnTo>
                    <a:pt x="2028367" y="851839"/>
                  </a:lnTo>
                  <a:lnTo>
                    <a:pt x="2026297" y="849414"/>
                  </a:lnTo>
                  <a:lnTo>
                    <a:pt x="2020595" y="849376"/>
                  </a:lnTo>
                  <a:lnTo>
                    <a:pt x="2020074" y="853744"/>
                  </a:lnTo>
                  <a:lnTo>
                    <a:pt x="2021624" y="859917"/>
                  </a:lnTo>
                  <a:lnTo>
                    <a:pt x="2022144" y="865327"/>
                  </a:lnTo>
                  <a:lnTo>
                    <a:pt x="2025777" y="867397"/>
                  </a:lnTo>
                  <a:lnTo>
                    <a:pt x="2036495" y="859612"/>
                  </a:lnTo>
                  <a:close/>
                </a:path>
                <a:path w="2073909" h="913765">
                  <a:moveTo>
                    <a:pt x="2046693" y="720953"/>
                  </a:moveTo>
                  <a:lnTo>
                    <a:pt x="2042033" y="713181"/>
                  </a:lnTo>
                  <a:lnTo>
                    <a:pt x="2039950" y="718540"/>
                  </a:lnTo>
                  <a:lnTo>
                    <a:pt x="2036318" y="721309"/>
                  </a:lnTo>
                  <a:lnTo>
                    <a:pt x="2042375" y="727011"/>
                  </a:lnTo>
                  <a:lnTo>
                    <a:pt x="2044446" y="724065"/>
                  </a:lnTo>
                  <a:lnTo>
                    <a:pt x="2046693" y="720953"/>
                  </a:lnTo>
                  <a:close/>
                </a:path>
                <a:path w="2073909" h="913765">
                  <a:moveTo>
                    <a:pt x="2052980" y="873277"/>
                  </a:moveTo>
                  <a:lnTo>
                    <a:pt x="2051900" y="868946"/>
                  </a:lnTo>
                  <a:lnTo>
                    <a:pt x="2047913" y="867054"/>
                  </a:lnTo>
                  <a:lnTo>
                    <a:pt x="2050669" y="861174"/>
                  </a:lnTo>
                  <a:lnTo>
                    <a:pt x="2040128" y="860310"/>
                  </a:lnTo>
                  <a:lnTo>
                    <a:pt x="2038057" y="861860"/>
                  </a:lnTo>
                  <a:lnTo>
                    <a:pt x="2037537" y="867740"/>
                  </a:lnTo>
                  <a:lnTo>
                    <a:pt x="2041855" y="875182"/>
                  </a:lnTo>
                  <a:lnTo>
                    <a:pt x="2048078" y="874826"/>
                  </a:lnTo>
                  <a:lnTo>
                    <a:pt x="2051583" y="876439"/>
                  </a:lnTo>
                  <a:lnTo>
                    <a:pt x="2052980" y="873277"/>
                  </a:lnTo>
                  <a:close/>
                </a:path>
                <a:path w="2073909" h="913765">
                  <a:moveTo>
                    <a:pt x="2070100" y="880198"/>
                  </a:moveTo>
                  <a:lnTo>
                    <a:pt x="2069630" y="879678"/>
                  </a:lnTo>
                  <a:lnTo>
                    <a:pt x="2066925" y="876566"/>
                  </a:lnTo>
                  <a:lnTo>
                    <a:pt x="2067966" y="876909"/>
                  </a:lnTo>
                  <a:lnTo>
                    <a:pt x="2068207" y="876566"/>
                  </a:lnTo>
                  <a:lnTo>
                    <a:pt x="2068830" y="875703"/>
                  </a:lnTo>
                  <a:lnTo>
                    <a:pt x="2068931" y="875525"/>
                  </a:lnTo>
                  <a:lnTo>
                    <a:pt x="2069350" y="874826"/>
                  </a:lnTo>
                  <a:lnTo>
                    <a:pt x="2069287" y="874610"/>
                  </a:lnTo>
                  <a:lnTo>
                    <a:pt x="2069172" y="873455"/>
                  </a:lnTo>
                  <a:lnTo>
                    <a:pt x="2068995" y="872591"/>
                  </a:lnTo>
                  <a:lnTo>
                    <a:pt x="2065197" y="870165"/>
                  </a:lnTo>
                  <a:lnTo>
                    <a:pt x="2064334" y="873620"/>
                  </a:lnTo>
                  <a:lnTo>
                    <a:pt x="2066239" y="876046"/>
                  </a:lnTo>
                  <a:lnTo>
                    <a:pt x="2065020" y="876046"/>
                  </a:lnTo>
                  <a:lnTo>
                    <a:pt x="2063991" y="877722"/>
                  </a:lnTo>
                  <a:lnTo>
                    <a:pt x="2063991" y="876909"/>
                  </a:lnTo>
                  <a:lnTo>
                    <a:pt x="2062949" y="875525"/>
                  </a:lnTo>
                  <a:lnTo>
                    <a:pt x="2057869" y="874610"/>
                  </a:lnTo>
                  <a:lnTo>
                    <a:pt x="2057755" y="874826"/>
                  </a:lnTo>
                  <a:lnTo>
                    <a:pt x="2056358" y="877722"/>
                  </a:lnTo>
                  <a:lnTo>
                    <a:pt x="2056422" y="878293"/>
                  </a:lnTo>
                  <a:lnTo>
                    <a:pt x="2056498" y="878459"/>
                  </a:lnTo>
                  <a:lnTo>
                    <a:pt x="2057946" y="881405"/>
                  </a:lnTo>
                  <a:lnTo>
                    <a:pt x="2062772" y="880884"/>
                  </a:lnTo>
                  <a:lnTo>
                    <a:pt x="2066124" y="884440"/>
                  </a:lnTo>
                  <a:lnTo>
                    <a:pt x="2069198" y="883526"/>
                  </a:lnTo>
                  <a:lnTo>
                    <a:pt x="2069909" y="880884"/>
                  </a:lnTo>
                  <a:lnTo>
                    <a:pt x="2070100" y="880198"/>
                  </a:lnTo>
                  <a:close/>
                </a:path>
                <a:path w="2073909" h="913765">
                  <a:moveTo>
                    <a:pt x="2073846" y="906132"/>
                  </a:moveTo>
                  <a:lnTo>
                    <a:pt x="2070735" y="883132"/>
                  </a:lnTo>
                  <a:lnTo>
                    <a:pt x="2069858" y="885380"/>
                  </a:lnTo>
                  <a:lnTo>
                    <a:pt x="2068652" y="887285"/>
                  </a:lnTo>
                  <a:lnTo>
                    <a:pt x="2066061" y="887793"/>
                  </a:lnTo>
                  <a:lnTo>
                    <a:pt x="2066404" y="889876"/>
                  </a:lnTo>
                  <a:lnTo>
                    <a:pt x="2064334" y="891425"/>
                  </a:lnTo>
                  <a:lnTo>
                    <a:pt x="2065718" y="893851"/>
                  </a:lnTo>
                  <a:lnTo>
                    <a:pt x="2062251" y="895235"/>
                  </a:lnTo>
                  <a:lnTo>
                    <a:pt x="2064499" y="901115"/>
                  </a:lnTo>
                  <a:lnTo>
                    <a:pt x="2066925" y="897305"/>
                  </a:lnTo>
                  <a:lnTo>
                    <a:pt x="2067267" y="900074"/>
                  </a:lnTo>
                  <a:lnTo>
                    <a:pt x="2069693" y="901636"/>
                  </a:lnTo>
                  <a:lnTo>
                    <a:pt x="2070214" y="904049"/>
                  </a:lnTo>
                  <a:lnTo>
                    <a:pt x="2067610" y="903528"/>
                  </a:lnTo>
                  <a:lnTo>
                    <a:pt x="2065362" y="901458"/>
                  </a:lnTo>
                  <a:lnTo>
                    <a:pt x="2063635" y="904392"/>
                  </a:lnTo>
                  <a:lnTo>
                    <a:pt x="2062975" y="911034"/>
                  </a:lnTo>
                  <a:lnTo>
                    <a:pt x="2065693" y="913561"/>
                  </a:lnTo>
                  <a:lnTo>
                    <a:pt x="2069934" y="911936"/>
                  </a:lnTo>
                  <a:lnTo>
                    <a:pt x="2073846" y="90613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066490" y="6173939"/>
              <a:ext cx="304800" cy="1652270"/>
            </a:xfrm>
            <a:custGeom>
              <a:avLst/>
              <a:gdLst/>
              <a:ahLst/>
              <a:cxnLst/>
              <a:rect l="l" t="t" r="r" b="b"/>
              <a:pathLst>
                <a:path w="304800" h="1652270">
                  <a:moveTo>
                    <a:pt x="10896" y="1553781"/>
                  </a:moveTo>
                  <a:lnTo>
                    <a:pt x="4673" y="1554467"/>
                  </a:lnTo>
                  <a:lnTo>
                    <a:pt x="5194" y="1563979"/>
                  </a:lnTo>
                  <a:lnTo>
                    <a:pt x="6223" y="1561566"/>
                  </a:lnTo>
                  <a:lnTo>
                    <a:pt x="10553" y="1560868"/>
                  </a:lnTo>
                  <a:lnTo>
                    <a:pt x="10896" y="1553781"/>
                  </a:lnTo>
                  <a:close/>
                </a:path>
                <a:path w="304800" h="1652270">
                  <a:moveTo>
                    <a:pt x="11938" y="1526984"/>
                  </a:moveTo>
                  <a:lnTo>
                    <a:pt x="11582" y="1523873"/>
                  </a:lnTo>
                  <a:lnTo>
                    <a:pt x="9690" y="1523873"/>
                  </a:lnTo>
                  <a:lnTo>
                    <a:pt x="5092" y="1523796"/>
                  </a:lnTo>
                  <a:lnTo>
                    <a:pt x="4826" y="1527937"/>
                  </a:lnTo>
                  <a:lnTo>
                    <a:pt x="6985" y="1530781"/>
                  </a:lnTo>
                  <a:lnTo>
                    <a:pt x="9690" y="1526806"/>
                  </a:lnTo>
                  <a:lnTo>
                    <a:pt x="11938" y="1526984"/>
                  </a:lnTo>
                  <a:close/>
                </a:path>
                <a:path w="304800" h="1652270">
                  <a:moveTo>
                    <a:pt x="14008" y="1479092"/>
                  </a:moveTo>
                  <a:lnTo>
                    <a:pt x="7442" y="1480654"/>
                  </a:lnTo>
                  <a:lnTo>
                    <a:pt x="0" y="1480654"/>
                  </a:lnTo>
                  <a:lnTo>
                    <a:pt x="3467" y="1490675"/>
                  </a:lnTo>
                  <a:lnTo>
                    <a:pt x="8991" y="1490510"/>
                  </a:lnTo>
                  <a:lnTo>
                    <a:pt x="13322" y="1489811"/>
                  </a:lnTo>
                  <a:lnTo>
                    <a:pt x="14008" y="1479092"/>
                  </a:lnTo>
                  <a:close/>
                </a:path>
                <a:path w="304800" h="1652270">
                  <a:moveTo>
                    <a:pt x="14528" y="1589392"/>
                  </a:moveTo>
                  <a:lnTo>
                    <a:pt x="10198" y="1588884"/>
                  </a:lnTo>
                  <a:lnTo>
                    <a:pt x="9169" y="1589227"/>
                  </a:lnTo>
                  <a:lnTo>
                    <a:pt x="7607" y="1588363"/>
                  </a:lnTo>
                  <a:lnTo>
                    <a:pt x="7264" y="1590090"/>
                  </a:lnTo>
                  <a:lnTo>
                    <a:pt x="6578" y="1594586"/>
                  </a:lnTo>
                  <a:lnTo>
                    <a:pt x="14528" y="1589392"/>
                  </a:lnTo>
                  <a:close/>
                </a:path>
                <a:path w="304800" h="1652270">
                  <a:moveTo>
                    <a:pt x="15392" y="1565706"/>
                  </a:moveTo>
                  <a:lnTo>
                    <a:pt x="15049" y="1560182"/>
                  </a:lnTo>
                  <a:lnTo>
                    <a:pt x="7086" y="1562074"/>
                  </a:lnTo>
                  <a:lnTo>
                    <a:pt x="7962" y="1565884"/>
                  </a:lnTo>
                  <a:lnTo>
                    <a:pt x="8991" y="1571421"/>
                  </a:lnTo>
                  <a:lnTo>
                    <a:pt x="14871" y="1570037"/>
                  </a:lnTo>
                  <a:lnTo>
                    <a:pt x="15392" y="1565706"/>
                  </a:lnTo>
                  <a:close/>
                </a:path>
                <a:path w="304800" h="1652270">
                  <a:moveTo>
                    <a:pt x="16408" y="1647596"/>
                  </a:moveTo>
                  <a:lnTo>
                    <a:pt x="15011" y="1645932"/>
                  </a:lnTo>
                  <a:lnTo>
                    <a:pt x="11417" y="1641614"/>
                  </a:lnTo>
                  <a:lnTo>
                    <a:pt x="8826" y="1645932"/>
                  </a:lnTo>
                  <a:lnTo>
                    <a:pt x="8750" y="1645589"/>
                  </a:lnTo>
                  <a:lnTo>
                    <a:pt x="8648" y="1645069"/>
                  </a:lnTo>
                  <a:lnTo>
                    <a:pt x="7607" y="1645589"/>
                  </a:lnTo>
                  <a:lnTo>
                    <a:pt x="7086" y="1645932"/>
                  </a:lnTo>
                  <a:lnTo>
                    <a:pt x="14528" y="1651990"/>
                  </a:lnTo>
                  <a:lnTo>
                    <a:pt x="16078" y="1648523"/>
                  </a:lnTo>
                  <a:lnTo>
                    <a:pt x="16408" y="1647596"/>
                  </a:lnTo>
                  <a:close/>
                </a:path>
                <a:path w="304800" h="1652270">
                  <a:moveTo>
                    <a:pt x="16408" y="1614385"/>
                  </a:moveTo>
                  <a:lnTo>
                    <a:pt x="15214" y="1610423"/>
                  </a:lnTo>
                  <a:lnTo>
                    <a:pt x="11074" y="1608759"/>
                  </a:lnTo>
                  <a:lnTo>
                    <a:pt x="8826" y="1608594"/>
                  </a:lnTo>
                  <a:lnTo>
                    <a:pt x="8128" y="1610842"/>
                  </a:lnTo>
                  <a:lnTo>
                    <a:pt x="6400" y="1609280"/>
                  </a:lnTo>
                  <a:lnTo>
                    <a:pt x="6400" y="1615325"/>
                  </a:lnTo>
                  <a:lnTo>
                    <a:pt x="6578" y="1618272"/>
                  </a:lnTo>
                  <a:lnTo>
                    <a:pt x="7962" y="1618094"/>
                  </a:lnTo>
                  <a:lnTo>
                    <a:pt x="7962" y="1615681"/>
                  </a:lnTo>
                  <a:lnTo>
                    <a:pt x="9169" y="1615325"/>
                  </a:lnTo>
                  <a:lnTo>
                    <a:pt x="14452" y="1617179"/>
                  </a:lnTo>
                  <a:lnTo>
                    <a:pt x="16408" y="1614385"/>
                  </a:lnTo>
                  <a:close/>
                </a:path>
                <a:path w="304800" h="1652270">
                  <a:moveTo>
                    <a:pt x="16814" y="1646440"/>
                  </a:moveTo>
                  <a:lnTo>
                    <a:pt x="16408" y="1647596"/>
                  </a:lnTo>
                  <a:lnTo>
                    <a:pt x="16598" y="1647837"/>
                  </a:lnTo>
                  <a:lnTo>
                    <a:pt x="16637" y="1647596"/>
                  </a:lnTo>
                  <a:lnTo>
                    <a:pt x="16814" y="1646440"/>
                  </a:lnTo>
                  <a:close/>
                </a:path>
                <a:path w="304800" h="1652270">
                  <a:moveTo>
                    <a:pt x="18846" y="1641436"/>
                  </a:moveTo>
                  <a:lnTo>
                    <a:pt x="17640" y="1641436"/>
                  </a:lnTo>
                  <a:lnTo>
                    <a:pt x="17589" y="1641614"/>
                  </a:lnTo>
                  <a:lnTo>
                    <a:pt x="17462" y="1642135"/>
                  </a:lnTo>
                  <a:lnTo>
                    <a:pt x="17018" y="1645069"/>
                  </a:lnTo>
                  <a:lnTo>
                    <a:pt x="16992" y="1645932"/>
                  </a:lnTo>
                  <a:lnTo>
                    <a:pt x="17106" y="1645589"/>
                  </a:lnTo>
                  <a:lnTo>
                    <a:pt x="17297" y="1645069"/>
                  </a:lnTo>
                  <a:lnTo>
                    <a:pt x="18846" y="1641436"/>
                  </a:lnTo>
                  <a:close/>
                </a:path>
                <a:path w="304800" h="1652270">
                  <a:moveTo>
                    <a:pt x="20662" y="1637461"/>
                  </a:moveTo>
                  <a:lnTo>
                    <a:pt x="17602" y="1637461"/>
                  </a:lnTo>
                  <a:lnTo>
                    <a:pt x="17805" y="1637804"/>
                  </a:lnTo>
                  <a:lnTo>
                    <a:pt x="18846" y="1638668"/>
                  </a:lnTo>
                  <a:lnTo>
                    <a:pt x="19888" y="1639189"/>
                  </a:lnTo>
                  <a:lnTo>
                    <a:pt x="20662" y="1637461"/>
                  </a:lnTo>
                  <a:close/>
                </a:path>
                <a:path w="304800" h="1652270">
                  <a:moveTo>
                    <a:pt x="21272" y="1549285"/>
                  </a:moveTo>
                  <a:lnTo>
                    <a:pt x="17983" y="1545132"/>
                  </a:lnTo>
                  <a:lnTo>
                    <a:pt x="17119" y="1543583"/>
                  </a:lnTo>
                  <a:lnTo>
                    <a:pt x="12623" y="1542199"/>
                  </a:lnTo>
                  <a:lnTo>
                    <a:pt x="12446" y="1545132"/>
                  </a:lnTo>
                  <a:lnTo>
                    <a:pt x="10553" y="1549463"/>
                  </a:lnTo>
                  <a:lnTo>
                    <a:pt x="21272" y="1549285"/>
                  </a:lnTo>
                  <a:close/>
                </a:path>
                <a:path w="304800" h="1652270">
                  <a:moveTo>
                    <a:pt x="24549" y="1584553"/>
                  </a:moveTo>
                  <a:lnTo>
                    <a:pt x="24206" y="1579372"/>
                  </a:lnTo>
                  <a:lnTo>
                    <a:pt x="20751" y="1577289"/>
                  </a:lnTo>
                  <a:lnTo>
                    <a:pt x="15913" y="1574012"/>
                  </a:lnTo>
                  <a:lnTo>
                    <a:pt x="15049" y="1582140"/>
                  </a:lnTo>
                  <a:lnTo>
                    <a:pt x="12280" y="1578851"/>
                  </a:lnTo>
                  <a:lnTo>
                    <a:pt x="10033" y="1575396"/>
                  </a:lnTo>
                  <a:lnTo>
                    <a:pt x="8305" y="1579892"/>
                  </a:lnTo>
                  <a:lnTo>
                    <a:pt x="5715" y="1579372"/>
                  </a:lnTo>
                  <a:lnTo>
                    <a:pt x="5715" y="1581442"/>
                  </a:lnTo>
                  <a:lnTo>
                    <a:pt x="5880" y="1583690"/>
                  </a:lnTo>
                  <a:lnTo>
                    <a:pt x="5880" y="1585772"/>
                  </a:lnTo>
                  <a:lnTo>
                    <a:pt x="7264" y="1587322"/>
                  </a:lnTo>
                  <a:lnTo>
                    <a:pt x="9169" y="1588185"/>
                  </a:lnTo>
                  <a:lnTo>
                    <a:pt x="11582" y="1588020"/>
                  </a:lnTo>
                  <a:lnTo>
                    <a:pt x="13487" y="1583524"/>
                  </a:lnTo>
                  <a:lnTo>
                    <a:pt x="17119" y="1587322"/>
                  </a:lnTo>
                  <a:lnTo>
                    <a:pt x="19545" y="1586280"/>
                  </a:lnTo>
                  <a:lnTo>
                    <a:pt x="24549" y="1584553"/>
                  </a:lnTo>
                  <a:close/>
                </a:path>
                <a:path w="304800" h="1652270">
                  <a:moveTo>
                    <a:pt x="25412" y="1560347"/>
                  </a:moveTo>
                  <a:lnTo>
                    <a:pt x="25069" y="1559483"/>
                  </a:lnTo>
                  <a:lnTo>
                    <a:pt x="22821" y="1552917"/>
                  </a:lnTo>
                  <a:lnTo>
                    <a:pt x="17462" y="1562773"/>
                  </a:lnTo>
                  <a:lnTo>
                    <a:pt x="23685" y="1561388"/>
                  </a:lnTo>
                  <a:lnTo>
                    <a:pt x="24904" y="1561388"/>
                  </a:lnTo>
                  <a:lnTo>
                    <a:pt x="25412" y="1560347"/>
                  </a:lnTo>
                  <a:close/>
                </a:path>
                <a:path w="304800" h="1652270">
                  <a:moveTo>
                    <a:pt x="28181" y="1620520"/>
                  </a:moveTo>
                  <a:lnTo>
                    <a:pt x="25933" y="1613954"/>
                  </a:lnTo>
                  <a:lnTo>
                    <a:pt x="24396" y="1613750"/>
                  </a:lnTo>
                  <a:lnTo>
                    <a:pt x="24904" y="1612734"/>
                  </a:lnTo>
                  <a:lnTo>
                    <a:pt x="24384" y="1612214"/>
                  </a:lnTo>
                  <a:lnTo>
                    <a:pt x="24041" y="1612912"/>
                  </a:lnTo>
                  <a:lnTo>
                    <a:pt x="23520" y="1613255"/>
                  </a:lnTo>
                  <a:lnTo>
                    <a:pt x="24320" y="1613750"/>
                  </a:lnTo>
                  <a:lnTo>
                    <a:pt x="16776" y="1612734"/>
                  </a:lnTo>
                  <a:lnTo>
                    <a:pt x="17640" y="1620685"/>
                  </a:lnTo>
                  <a:lnTo>
                    <a:pt x="17297" y="1622767"/>
                  </a:lnTo>
                  <a:lnTo>
                    <a:pt x="18681" y="1626565"/>
                  </a:lnTo>
                  <a:lnTo>
                    <a:pt x="16433" y="1626323"/>
                  </a:lnTo>
                  <a:lnTo>
                    <a:pt x="16433" y="1631759"/>
                  </a:lnTo>
                  <a:lnTo>
                    <a:pt x="15265" y="1632445"/>
                  </a:lnTo>
                  <a:lnTo>
                    <a:pt x="16256" y="1631759"/>
                  </a:lnTo>
                  <a:lnTo>
                    <a:pt x="15214" y="1629854"/>
                  </a:lnTo>
                  <a:lnTo>
                    <a:pt x="16433" y="1631759"/>
                  </a:lnTo>
                  <a:lnTo>
                    <a:pt x="16433" y="1626323"/>
                  </a:lnTo>
                  <a:lnTo>
                    <a:pt x="15570" y="1626222"/>
                  </a:lnTo>
                  <a:lnTo>
                    <a:pt x="11417" y="1626222"/>
                  </a:lnTo>
                  <a:lnTo>
                    <a:pt x="11518" y="1625536"/>
                  </a:lnTo>
                  <a:lnTo>
                    <a:pt x="12801" y="1617408"/>
                  </a:lnTo>
                  <a:lnTo>
                    <a:pt x="6578" y="1618449"/>
                  </a:lnTo>
                  <a:lnTo>
                    <a:pt x="6654" y="1628470"/>
                  </a:lnTo>
                  <a:lnTo>
                    <a:pt x="6705" y="1629854"/>
                  </a:lnTo>
                  <a:lnTo>
                    <a:pt x="8394" y="1633664"/>
                  </a:lnTo>
                  <a:lnTo>
                    <a:pt x="8610" y="1633664"/>
                  </a:lnTo>
                  <a:lnTo>
                    <a:pt x="12801" y="1632445"/>
                  </a:lnTo>
                  <a:lnTo>
                    <a:pt x="12801" y="1633664"/>
                  </a:lnTo>
                  <a:lnTo>
                    <a:pt x="13830" y="1633486"/>
                  </a:lnTo>
                  <a:lnTo>
                    <a:pt x="14693" y="1632966"/>
                  </a:lnTo>
                  <a:lnTo>
                    <a:pt x="14008" y="1635391"/>
                  </a:lnTo>
                  <a:lnTo>
                    <a:pt x="14071" y="1635734"/>
                  </a:lnTo>
                  <a:lnTo>
                    <a:pt x="14262" y="1636941"/>
                  </a:lnTo>
                  <a:lnTo>
                    <a:pt x="17297" y="1636941"/>
                  </a:lnTo>
                  <a:lnTo>
                    <a:pt x="20891" y="1636941"/>
                  </a:lnTo>
                  <a:lnTo>
                    <a:pt x="21437" y="1635734"/>
                  </a:lnTo>
                  <a:lnTo>
                    <a:pt x="22631" y="1632966"/>
                  </a:lnTo>
                  <a:lnTo>
                    <a:pt x="22707" y="1632788"/>
                  </a:lnTo>
                  <a:lnTo>
                    <a:pt x="22999" y="1632102"/>
                  </a:lnTo>
                  <a:lnTo>
                    <a:pt x="24066" y="1629854"/>
                  </a:lnTo>
                  <a:lnTo>
                    <a:pt x="24726" y="1628470"/>
                  </a:lnTo>
                  <a:lnTo>
                    <a:pt x="25285" y="1626565"/>
                  </a:lnTo>
                  <a:lnTo>
                    <a:pt x="25387" y="1626222"/>
                  </a:lnTo>
                  <a:lnTo>
                    <a:pt x="25590" y="1625536"/>
                  </a:lnTo>
                  <a:lnTo>
                    <a:pt x="25247" y="1622590"/>
                  </a:lnTo>
                  <a:lnTo>
                    <a:pt x="28181" y="1620520"/>
                  </a:lnTo>
                  <a:close/>
                </a:path>
                <a:path w="304800" h="1652270">
                  <a:moveTo>
                    <a:pt x="33540" y="1580413"/>
                  </a:moveTo>
                  <a:lnTo>
                    <a:pt x="27495" y="1577809"/>
                  </a:lnTo>
                  <a:lnTo>
                    <a:pt x="26974" y="1581277"/>
                  </a:lnTo>
                  <a:lnTo>
                    <a:pt x="27317" y="1583004"/>
                  </a:lnTo>
                  <a:lnTo>
                    <a:pt x="28879" y="1583690"/>
                  </a:lnTo>
                  <a:lnTo>
                    <a:pt x="29743" y="1584731"/>
                  </a:lnTo>
                  <a:lnTo>
                    <a:pt x="30429" y="1587144"/>
                  </a:lnTo>
                  <a:lnTo>
                    <a:pt x="32854" y="1584210"/>
                  </a:lnTo>
                  <a:lnTo>
                    <a:pt x="33020" y="1583004"/>
                  </a:lnTo>
                  <a:lnTo>
                    <a:pt x="33540" y="1580413"/>
                  </a:lnTo>
                  <a:close/>
                </a:path>
                <a:path w="304800" h="1652270">
                  <a:moveTo>
                    <a:pt x="36487" y="1479956"/>
                  </a:moveTo>
                  <a:lnTo>
                    <a:pt x="35788" y="1479778"/>
                  </a:lnTo>
                  <a:lnTo>
                    <a:pt x="35102" y="1479270"/>
                  </a:lnTo>
                  <a:lnTo>
                    <a:pt x="34404" y="1479435"/>
                  </a:lnTo>
                  <a:lnTo>
                    <a:pt x="32677" y="1479778"/>
                  </a:lnTo>
                  <a:lnTo>
                    <a:pt x="33020" y="1482026"/>
                  </a:lnTo>
                  <a:lnTo>
                    <a:pt x="34582" y="1482204"/>
                  </a:lnTo>
                  <a:lnTo>
                    <a:pt x="36487" y="1479956"/>
                  </a:lnTo>
                  <a:close/>
                </a:path>
                <a:path w="304800" h="1652270">
                  <a:moveTo>
                    <a:pt x="43053" y="1627263"/>
                  </a:moveTo>
                  <a:lnTo>
                    <a:pt x="42011" y="1626400"/>
                  </a:lnTo>
                  <a:lnTo>
                    <a:pt x="40982" y="1623974"/>
                  </a:lnTo>
                  <a:lnTo>
                    <a:pt x="39077" y="1625180"/>
                  </a:lnTo>
                  <a:lnTo>
                    <a:pt x="38557" y="1626743"/>
                  </a:lnTo>
                  <a:lnTo>
                    <a:pt x="38735" y="1628127"/>
                  </a:lnTo>
                  <a:lnTo>
                    <a:pt x="40805" y="1629511"/>
                  </a:lnTo>
                  <a:lnTo>
                    <a:pt x="43053" y="1627263"/>
                  </a:lnTo>
                  <a:close/>
                </a:path>
                <a:path w="304800" h="1652270">
                  <a:moveTo>
                    <a:pt x="52222" y="1437424"/>
                  </a:moveTo>
                  <a:lnTo>
                    <a:pt x="45986" y="1431899"/>
                  </a:lnTo>
                  <a:lnTo>
                    <a:pt x="46164" y="1436560"/>
                  </a:lnTo>
                  <a:lnTo>
                    <a:pt x="46164" y="1437424"/>
                  </a:lnTo>
                  <a:lnTo>
                    <a:pt x="46863" y="1437767"/>
                  </a:lnTo>
                  <a:lnTo>
                    <a:pt x="47548" y="1437767"/>
                  </a:lnTo>
                  <a:lnTo>
                    <a:pt x="52222" y="1437424"/>
                  </a:lnTo>
                  <a:close/>
                </a:path>
                <a:path w="304800" h="1652270">
                  <a:moveTo>
                    <a:pt x="55676" y="1499323"/>
                  </a:moveTo>
                  <a:lnTo>
                    <a:pt x="55333" y="1491195"/>
                  </a:lnTo>
                  <a:lnTo>
                    <a:pt x="51904" y="1486662"/>
                  </a:lnTo>
                  <a:lnTo>
                    <a:pt x="45173" y="1485582"/>
                  </a:lnTo>
                  <a:lnTo>
                    <a:pt x="38887" y="1487601"/>
                  </a:lnTo>
                  <a:lnTo>
                    <a:pt x="38201" y="1489189"/>
                  </a:lnTo>
                  <a:lnTo>
                    <a:pt x="34759" y="1483410"/>
                  </a:lnTo>
                  <a:lnTo>
                    <a:pt x="29400" y="1482013"/>
                  </a:lnTo>
                  <a:lnTo>
                    <a:pt x="29400" y="1491716"/>
                  </a:lnTo>
                  <a:lnTo>
                    <a:pt x="29222" y="1491881"/>
                  </a:lnTo>
                  <a:lnTo>
                    <a:pt x="29222" y="1491716"/>
                  </a:lnTo>
                  <a:lnTo>
                    <a:pt x="29400" y="1491716"/>
                  </a:lnTo>
                  <a:lnTo>
                    <a:pt x="29400" y="1482013"/>
                  </a:lnTo>
                  <a:lnTo>
                    <a:pt x="28905" y="1481874"/>
                  </a:lnTo>
                  <a:lnTo>
                    <a:pt x="28905" y="1492199"/>
                  </a:lnTo>
                  <a:lnTo>
                    <a:pt x="28359" y="1492745"/>
                  </a:lnTo>
                  <a:lnTo>
                    <a:pt x="28359" y="1492580"/>
                  </a:lnTo>
                  <a:lnTo>
                    <a:pt x="28536" y="1492402"/>
                  </a:lnTo>
                  <a:lnTo>
                    <a:pt x="28536" y="1492199"/>
                  </a:lnTo>
                  <a:lnTo>
                    <a:pt x="28905" y="1492199"/>
                  </a:lnTo>
                  <a:lnTo>
                    <a:pt x="28905" y="1481874"/>
                  </a:lnTo>
                  <a:lnTo>
                    <a:pt x="28181" y="1481683"/>
                  </a:lnTo>
                  <a:lnTo>
                    <a:pt x="26454" y="1480299"/>
                  </a:lnTo>
                  <a:lnTo>
                    <a:pt x="25590" y="1481861"/>
                  </a:lnTo>
                  <a:lnTo>
                    <a:pt x="26289" y="1484109"/>
                  </a:lnTo>
                  <a:lnTo>
                    <a:pt x="23520" y="1486179"/>
                  </a:lnTo>
                  <a:lnTo>
                    <a:pt x="25247" y="1488770"/>
                  </a:lnTo>
                  <a:lnTo>
                    <a:pt x="26797" y="1490853"/>
                  </a:lnTo>
                  <a:lnTo>
                    <a:pt x="24904" y="1491373"/>
                  </a:lnTo>
                  <a:lnTo>
                    <a:pt x="22821" y="1490497"/>
                  </a:lnTo>
                  <a:lnTo>
                    <a:pt x="21094" y="1491881"/>
                  </a:lnTo>
                  <a:lnTo>
                    <a:pt x="21094" y="1490332"/>
                  </a:lnTo>
                  <a:lnTo>
                    <a:pt x="20929" y="1489811"/>
                  </a:lnTo>
                  <a:lnTo>
                    <a:pt x="17487" y="1487043"/>
                  </a:lnTo>
                  <a:lnTo>
                    <a:pt x="14338" y="1488516"/>
                  </a:lnTo>
                  <a:lnTo>
                    <a:pt x="14224" y="1488770"/>
                  </a:lnTo>
                  <a:lnTo>
                    <a:pt x="13030" y="1491716"/>
                  </a:lnTo>
                  <a:lnTo>
                    <a:pt x="13042" y="1492745"/>
                  </a:lnTo>
                  <a:lnTo>
                    <a:pt x="14351" y="1496034"/>
                  </a:lnTo>
                  <a:lnTo>
                    <a:pt x="16941" y="1496212"/>
                  </a:lnTo>
                  <a:lnTo>
                    <a:pt x="23342" y="1502257"/>
                  </a:lnTo>
                  <a:lnTo>
                    <a:pt x="23177" y="1496555"/>
                  </a:lnTo>
                  <a:lnTo>
                    <a:pt x="24206" y="1497418"/>
                  </a:lnTo>
                  <a:lnTo>
                    <a:pt x="25768" y="1497241"/>
                  </a:lnTo>
                  <a:lnTo>
                    <a:pt x="26339" y="1496555"/>
                  </a:lnTo>
                  <a:lnTo>
                    <a:pt x="26631" y="1496212"/>
                  </a:lnTo>
                  <a:lnTo>
                    <a:pt x="29743" y="1503984"/>
                  </a:lnTo>
                  <a:lnTo>
                    <a:pt x="34277" y="1496212"/>
                  </a:lnTo>
                  <a:lnTo>
                    <a:pt x="34378" y="1496034"/>
                  </a:lnTo>
                  <a:lnTo>
                    <a:pt x="35788" y="1493621"/>
                  </a:lnTo>
                  <a:lnTo>
                    <a:pt x="33045" y="1492745"/>
                  </a:lnTo>
                  <a:lnTo>
                    <a:pt x="31267" y="1492199"/>
                  </a:lnTo>
                  <a:lnTo>
                    <a:pt x="29743" y="1491716"/>
                  </a:lnTo>
                  <a:lnTo>
                    <a:pt x="32029" y="1491373"/>
                  </a:lnTo>
                  <a:lnTo>
                    <a:pt x="37630" y="1490535"/>
                  </a:lnTo>
                  <a:lnTo>
                    <a:pt x="36830" y="1492402"/>
                  </a:lnTo>
                  <a:lnTo>
                    <a:pt x="37172" y="1495691"/>
                  </a:lnTo>
                  <a:lnTo>
                    <a:pt x="38735" y="1496377"/>
                  </a:lnTo>
                  <a:lnTo>
                    <a:pt x="41148" y="1496212"/>
                  </a:lnTo>
                  <a:lnTo>
                    <a:pt x="42011" y="1498981"/>
                  </a:lnTo>
                  <a:lnTo>
                    <a:pt x="42710" y="1498803"/>
                  </a:lnTo>
                  <a:lnTo>
                    <a:pt x="43053" y="1495869"/>
                  </a:lnTo>
                  <a:lnTo>
                    <a:pt x="47028" y="1493786"/>
                  </a:lnTo>
                  <a:lnTo>
                    <a:pt x="55676" y="1499323"/>
                  </a:lnTo>
                  <a:close/>
                </a:path>
                <a:path w="304800" h="1652270">
                  <a:moveTo>
                    <a:pt x="63627" y="1533385"/>
                  </a:moveTo>
                  <a:lnTo>
                    <a:pt x="63106" y="1530959"/>
                  </a:lnTo>
                  <a:lnTo>
                    <a:pt x="59829" y="1531480"/>
                  </a:lnTo>
                  <a:lnTo>
                    <a:pt x="58788" y="1533029"/>
                  </a:lnTo>
                  <a:lnTo>
                    <a:pt x="58089" y="1532343"/>
                  </a:lnTo>
                  <a:lnTo>
                    <a:pt x="56718" y="1531137"/>
                  </a:lnTo>
                  <a:lnTo>
                    <a:pt x="56019" y="1530959"/>
                  </a:lnTo>
                  <a:lnTo>
                    <a:pt x="56159" y="1527810"/>
                  </a:lnTo>
                  <a:lnTo>
                    <a:pt x="53340" y="1527454"/>
                  </a:lnTo>
                  <a:lnTo>
                    <a:pt x="50914" y="1529118"/>
                  </a:lnTo>
                  <a:lnTo>
                    <a:pt x="52222" y="1532001"/>
                  </a:lnTo>
                  <a:lnTo>
                    <a:pt x="51523" y="1532521"/>
                  </a:lnTo>
                  <a:lnTo>
                    <a:pt x="51523" y="1533207"/>
                  </a:lnTo>
                  <a:lnTo>
                    <a:pt x="51181" y="1534071"/>
                  </a:lnTo>
                  <a:lnTo>
                    <a:pt x="48742" y="1531797"/>
                  </a:lnTo>
                  <a:lnTo>
                    <a:pt x="46062" y="1533880"/>
                  </a:lnTo>
                  <a:lnTo>
                    <a:pt x="45808" y="1536966"/>
                  </a:lnTo>
                  <a:lnTo>
                    <a:pt x="50660" y="1537703"/>
                  </a:lnTo>
                  <a:lnTo>
                    <a:pt x="50838" y="1537881"/>
                  </a:lnTo>
                  <a:lnTo>
                    <a:pt x="52387" y="1535455"/>
                  </a:lnTo>
                  <a:lnTo>
                    <a:pt x="53949" y="1538389"/>
                  </a:lnTo>
                  <a:lnTo>
                    <a:pt x="55499" y="1537703"/>
                  </a:lnTo>
                  <a:lnTo>
                    <a:pt x="56362" y="1537881"/>
                  </a:lnTo>
                  <a:lnTo>
                    <a:pt x="56883" y="1537703"/>
                  </a:lnTo>
                  <a:lnTo>
                    <a:pt x="57404" y="1537360"/>
                  </a:lnTo>
                  <a:lnTo>
                    <a:pt x="59994" y="1544447"/>
                  </a:lnTo>
                  <a:lnTo>
                    <a:pt x="63284" y="1537360"/>
                  </a:lnTo>
                  <a:lnTo>
                    <a:pt x="63627" y="1533385"/>
                  </a:lnTo>
                  <a:close/>
                </a:path>
                <a:path w="304800" h="1652270">
                  <a:moveTo>
                    <a:pt x="66395" y="1558277"/>
                  </a:moveTo>
                  <a:lnTo>
                    <a:pt x="66052" y="1557235"/>
                  </a:lnTo>
                  <a:lnTo>
                    <a:pt x="64490" y="1557070"/>
                  </a:lnTo>
                  <a:lnTo>
                    <a:pt x="63804" y="1558099"/>
                  </a:lnTo>
                  <a:lnTo>
                    <a:pt x="63804" y="1559318"/>
                  </a:lnTo>
                  <a:lnTo>
                    <a:pt x="65874" y="1559483"/>
                  </a:lnTo>
                  <a:lnTo>
                    <a:pt x="66395" y="1558277"/>
                  </a:lnTo>
                  <a:close/>
                </a:path>
                <a:path w="304800" h="1652270">
                  <a:moveTo>
                    <a:pt x="69507" y="1443482"/>
                  </a:moveTo>
                  <a:lnTo>
                    <a:pt x="64833" y="1443304"/>
                  </a:lnTo>
                  <a:lnTo>
                    <a:pt x="64490" y="1445729"/>
                  </a:lnTo>
                  <a:lnTo>
                    <a:pt x="64147" y="1448320"/>
                  </a:lnTo>
                  <a:lnTo>
                    <a:pt x="68643" y="1448320"/>
                  </a:lnTo>
                  <a:lnTo>
                    <a:pt x="69164" y="1445895"/>
                  </a:lnTo>
                  <a:lnTo>
                    <a:pt x="69507" y="1443482"/>
                  </a:lnTo>
                  <a:close/>
                </a:path>
                <a:path w="304800" h="1652270">
                  <a:moveTo>
                    <a:pt x="73482" y="1554467"/>
                  </a:moveTo>
                  <a:lnTo>
                    <a:pt x="69684" y="1549806"/>
                  </a:lnTo>
                  <a:lnTo>
                    <a:pt x="66573" y="1553781"/>
                  </a:lnTo>
                  <a:lnTo>
                    <a:pt x="66395" y="1554467"/>
                  </a:lnTo>
                  <a:lnTo>
                    <a:pt x="68643" y="1557413"/>
                  </a:lnTo>
                  <a:lnTo>
                    <a:pt x="68986" y="1557235"/>
                  </a:lnTo>
                  <a:lnTo>
                    <a:pt x="73482" y="1554467"/>
                  </a:lnTo>
                  <a:close/>
                </a:path>
                <a:path w="304800" h="1652270">
                  <a:moveTo>
                    <a:pt x="81788" y="1571244"/>
                  </a:moveTo>
                  <a:lnTo>
                    <a:pt x="81508" y="1570723"/>
                  </a:lnTo>
                  <a:lnTo>
                    <a:pt x="80530" y="1568919"/>
                  </a:lnTo>
                  <a:lnTo>
                    <a:pt x="80251" y="1568475"/>
                  </a:lnTo>
                  <a:lnTo>
                    <a:pt x="80149" y="1568310"/>
                  </a:lnTo>
                  <a:lnTo>
                    <a:pt x="79184" y="1566748"/>
                  </a:lnTo>
                  <a:lnTo>
                    <a:pt x="77635" y="1564843"/>
                  </a:lnTo>
                  <a:lnTo>
                    <a:pt x="80302" y="1562176"/>
                  </a:lnTo>
                  <a:lnTo>
                    <a:pt x="80111" y="1562176"/>
                  </a:lnTo>
                  <a:lnTo>
                    <a:pt x="78320" y="1561045"/>
                  </a:lnTo>
                  <a:lnTo>
                    <a:pt x="77800" y="1558620"/>
                  </a:lnTo>
                  <a:lnTo>
                    <a:pt x="77406" y="1558353"/>
                  </a:lnTo>
                  <a:lnTo>
                    <a:pt x="77406" y="1567395"/>
                  </a:lnTo>
                  <a:lnTo>
                    <a:pt x="77114" y="1567789"/>
                  </a:lnTo>
                  <a:lnTo>
                    <a:pt x="76936" y="1567954"/>
                  </a:lnTo>
                  <a:lnTo>
                    <a:pt x="76415" y="1568310"/>
                  </a:lnTo>
                  <a:lnTo>
                    <a:pt x="76073" y="1568475"/>
                  </a:lnTo>
                  <a:lnTo>
                    <a:pt x="76415" y="1568310"/>
                  </a:lnTo>
                  <a:lnTo>
                    <a:pt x="77292" y="1567446"/>
                  </a:lnTo>
                  <a:lnTo>
                    <a:pt x="76593" y="1566748"/>
                  </a:lnTo>
                  <a:lnTo>
                    <a:pt x="75209" y="1566926"/>
                  </a:lnTo>
                  <a:lnTo>
                    <a:pt x="74777" y="1567014"/>
                  </a:lnTo>
                  <a:lnTo>
                    <a:pt x="74688" y="1572628"/>
                  </a:lnTo>
                  <a:lnTo>
                    <a:pt x="73253" y="1572107"/>
                  </a:lnTo>
                  <a:lnTo>
                    <a:pt x="68643" y="1570456"/>
                  </a:lnTo>
                  <a:lnTo>
                    <a:pt x="68643" y="1572285"/>
                  </a:lnTo>
                  <a:lnTo>
                    <a:pt x="68300" y="1572450"/>
                  </a:lnTo>
                  <a:lnTo>
                    <a:pt x="68465" y="1572450"/>
                  </a:lnTo>
                  <a:lnTo>
                    <a:pt x="68122" y="1572628"/>
                  </a:lnTo>
                  <a:lnTo>
                    <a:pt x="68122" y="1572450"/>
                  </a:lnTo>
                  <a:lnTo>
                    <a:pt x="68300" y="1572285"/>
                  </a:lnTo>
                  <a:lnTo>
                    <a:pt x="68300" y="1572107"/>
                  </a:lnTo>
                  <a:lnTo>
                    <a:pt x="68465" y="1572107"/>
                  </a:lnTo>
                  <a:lnTo>
                    <a:pt x="68643" y="1572285"/>
                  </a:lnTo>
                  <a:lnTo>
                    <a:pt x="68643" y="1570456"/>
                  </a:lnTo>
                  <a:lnTo>
                    <a:pt x="68465" y="1570380"/>
                  </a:lnTo>
                  <a:lnTo>
                    <a:pt x="67906" y="1567395"/>
                  </a:lnTo>
                  <a:lnTo>
                    <a:pt x="74180" y="1567091"/>
                  </a:lnTo>
                  <a:lnTo>
                    <a:pt x="69507" y="1568653"/>
                  </a:lnTo>
                  <a:lnTo>
                    <a:pt x="74688" y="1572628"/>
                  </a:lnTo>
                  <a:lnTo>
                    <a:pt x="74688" y="1566989"/>
                  </a:lnTo>
                  <a:lnTo>
                    <a:pt x="74523" y="1566926"/>
                  </a:lnTo>
                  <a:lnTo>
                    <a:pt x="76250" y="1566748"/>
                  </a:lnTo>
                  <a:lnTo>
                    <a:pt x="76593" y="1566748"/>
                  </a:lnTo>
                  <a:lnTo>
                    <a:pt x="77114" y="1567091"/>
                  </a:lnTo>
                  <a:lnTo>
                    <a:pt x="77406" y="1567395"/>
                  </a:lnTo>
                  <a:lnTo>
                    <a:pt x="77406" y="1558353"/>
                  </a:lnTo>
                  <a:lnTo>
                    <a:pt x="76073" y="1557413"/>
                  </a:lnTo>
                  <a:lnTo>
                    <a:pt x="75730" y="1557235"/>
                  </a:lnTo>
                  <a:lnTo>
                    <a:pt x="75209" y="1556727"/>
                  </a:lnTo>
                  <a:lnTo>
                    <a:pt x="72097" y="1559140"/>
                  </a:lnTo>
                  <a:lnTo>
                    <a:pt x="67691" y="1566202"/>
                  </a:lnTo>
                  <a:lnTo>
                    <a:pt x="66941" y="1562176"/>
                  </a:lnTo>
                  <a:lnTo>
                    <a:pt x="62953" y="1563243"/>
                  </a:lnTo>
                  <a:lnTo>
                    <a:pt x="60960" y="1568919"/>
                  </a:lnTo>
                  <a:lnTo>
                    <a:pt x="65354" y="1574533"/>
                  </a:lnTo>
                  <a:lnTo>
                    <a:pt x="64325" y="1575562"/>
                  </a:lnTo>
                  <a:lnTo>
                    <a:pt x="63969" y="1576260"/>
                  </a:lnTo>
                  <a:lnTo>
                    <a:pt x="64833" y="1576603"/>
                  </a:lnTo>
                  <a:lnTo>
                    <a:pt x="68300" y="1576603"/>
                  </a:lnTo>
                  <a:lnTo>
                    <a:pt x="74523" y="1575396"/>
                  </a:lnTo>
                  <a:lnTo>
                    <a:pt x="75018" y="1572628"/>
                  </a:lnTo>
                  <a:lnTo>
                    <a:pt x="75082" y="1572285"/>
                  </a:lnTo>
                  <a:lnTo>
                    <a:pt x="75209" y="1571586"/>
                  </a:lnTo>
                  <a:lnTo>
                    <a:pt x="75907" y="1572107"/>
                  </a:lnTo>
                  <a:lnTo>
                    <a:pt x="76022" y="1572450"/>
                  </a:lnTo>
                  <a:lnTo>
                    <a:pt x="76073" y="1572628"/>
                  </a:lnTo>
                  <a:lnTo>
                    <a:pt x="76593" y="1574177"/>
                  </a:lnTo>
                  <a:lnTo>
                    <a:pt x="78181" y="1571586"/>
                  </a:lnTo>
                  <a:lnTo>
                    <a:pt x="78663" y="1570723"/>
                  </a:lnTo>
                  <a:lnTo>
                    <a:pt x="81788" y="1571244"/>
                  </a:lnTo>
                  <a:close/>
                </a:path>
                <a:path w="304800" h="1652270">
                  <a:moveTo>
                    <a:pt x="82473" y="1483067"/>
                  </a:moveTo>
                  <a:lnTo>
                    <a:pt x="81089" y="1478407"/>
                  </a:lnTo>
                  <a:lnTo>
                    <a:pt x="80403" y="1475117"/>
                  </a:lnTo>
                  <a:lnTo>
                    <a:pt x="77457" y="1478229"/>
                  </a:lnTo>
                  <a:lnTo>
                    <a:pt x="76593" y="1479778"/>
                  </a:lnTo>
                  <a:lnTo>
                    <a:pt x="77635" y="1481340"/>
                  </a:lnTo>
                  <a:lnTo>
                    <a:pt x="82473" y="1483067"/>
                  </a:lnTo>
                  <a:close/>
                </a:path>
                <a:path w="304800" h="1652270">
                  <a:moveTo>
                    <a:pt x="94056" y="1456448"/>
                  </a:moveTo>
                  <a:lnTo>
                    <a:pt x="93370" y="1451597"/>
                  </a:lnTo>
                  <a:lnTo>
                    <a:pt x="93192" y="1449705"/>
                  </a:lnTo>
                  <a:lnTo>
                    <a:pt x="91630" y="1449349"/>
                  </a:lnTo>
                  <a:lnTo>
                    <a:pt x="90601" y="1448320"/>
                  </a:lnTo>
                  <a:lnTo>
                    <a:pt x="88176" y="1450225"/>
                  </a:lnTo>
                  <a:lnTo>
                    <a:pt x="87312" y="1451432"/>
                  </a:lnTo>
                  <a:lnTo>
                    <a:pt x="86106" y="1454543"/>
                  </a:lnTo>
                  <a:lnTo>
                    <a:pt x="88176" y="1457833"/>
                  </a:lnTo>
                  <a:lnTo>
                    <a:pt x="94056" y="1456448"/>
                  </a:lnTo>
                  <a:close/>
                </a:path>
                <a:path w="304800" h="1652270">
                  <a:moveTo>
                    <a:pt x="97167" y="1444167"/>
                  </a:moveTo>
                  <a:lnTo>
                    <a:pt x="96989" y="1443304"/>
                  </a:lnTo>
                  <a:lnTo>
                    <a:pt x="96304" y="1438465"/>
                  </a:lnTo>
                  <a:lnTo>
                    <a:pt x="90944" y="1445209"/>
                  </a:lnTo>
                  <a:lnTo>
                    <a:pt x="95783" y="1444866"/>
                  </a:lnTo>
                  <a:lnTo>
                    <a:pt x="96824" y="1444866"/>
                  </a:lnTo>
                  <a:lnTo>
                    <a:pt x="97167" y="1444167"/>
                  </a:lnTo>
                  <a:close/>
                </a:path>
                <a:path w="304800" h="1652270">
                  <a:moveTo>
                    <a:pt x="198577" y="99898"/>
                  </a:moveTo>
                  <a:lnTo>
                    <a:pt x="196367" y="95758"/>
                  </a:lnTo>
                  <a:lnTo>
                    <a:pt x="193319" y="94703"/>
                  </a:lnTo>
                  <a:lnTo>
                    <a:pt x="193471" y="99593"/>
                  </a:lnTo>
                  <a:lnTo>
                    <a:pt x="193636" y="101320"/>
                  </a:lnTo>
                  <a:lnTo>
                    <a:pt x="193636" y="104089"/>
                  </a:lnTo>
                  <a:lnTo>
                    <a:pt x="195884" y="104254"/>
                  </a:lnTo>
                  <a:lnTo>
                    <a:pt x="198577" y="99898"/>
                  </a:lnTo>
                  <a:close/>
                </a:path>
                <a:path w="304800" h="1652270">
                  <a:moveTo>
                    <a:pt x="205574" y="151104"/>
                  </a:moveTo>
                  <a:lnTo>
                    <a:pt x="204190" y="148170"/>
                  </a:lnTo>
                  <a:lnTo>
                    <a:pt x="201764" y="148691"/>
                  </a:lnTo>
                  <a:lnTo>
                    <a:pt x="202120" y="149898"/>
                  </a:lnTo>
                  <a:lnTo>
                    <a:pt x="202463" y="150939"/>
                  </a:lnTo>
                  <a:lnTo>
                    <a:pt x="202984" y="152146"/>
                  </a:lnTo>
                  <a:lnTo>
                    <a:pt x="205574" y="151104"/>
                  </a:lnTo>
                  <a:close/>
                </a:path>
                <a:path w="304800" h="1652270">
                  <a:moveTo>
                    <a:pt x="215087" y="85750"/>
                  </a:moveTo>
                  <a:lnTo>
                    <a:pt x="214731" y="85064"/>
                  </a:lnTo>
                  <a:lnTo>
                    <a:pt x="214299" y="85064"/>
                  </a:lnTo>
                  <a:lnTo>
                    <a:pt x="215087" y="85750"/>
                  </a:lnTo>
                  <a:close/>
                </a:path>
                <a:path w="304800" h="1652270">
                  <a:moveTo>
                    <a:pt x="217157" y="1122248"/>
                  </a:moveTo>
                  <a:lnTo>
                    <a:pt x="216979" y="1122413"/>
                  </a:lnTo>
                  <a:lnTo>
                    <a:pt x="217157" y="1122413"/>
                  </a:lnTo>
                  <a:lnTo>
                    <a:pt x="217157" y="1122248"/>
                  </a:lnTo>
                  <a:close/>
                </a:path>
                <a:path w="304800" h="1652270">
                  <a:moveTo>
                    <a:pt x="217500" y="1122413"/>
                  </a:moveTo>
                  <a:lnTo>
                    <a:pt x="217157" y="1122413"/>
                  </a:lnTo>
                  <a:lnTo>
                    <a:pt x="216979" y="1122591"/>
                  </a:lnTo>
                  <a:lnTo>
                    <a:pt x="217335" y="1122591"/>
                  </a:lnTo>
                  <a:lnTo>
                    <a:pt x="217500" y="1122413"/>
                  </a:lnTo>
                  <a:close/>
                </a:path>
                <a:path w="304800" h="1652270">
                  <a:moveTo>
                    <a:pt x="221475" y="156464"/>
                  </a:moveTo>
                  <a:lnTo>
                    <a:pt x="212483" y="155778"/>
                  </a:lnTo>
                  <a:lnTo>
                    <a:pt x="207645" y="154051"/>
                  </a:lnTo>
                  <a:lnTo>
                    <a:pt x="202628" y="155092"/>
                  </a:lnTo>
                  <a:lnTo>
                    <a:pt x="205917" y="165112"/>
                  </a:lnTo>
                  <a:lnTo>
                    <a:pt x="212318" y="165290"/>
                  </a:lnTo>
                  <a:lnTo>
                    <a:pt x="215087" y="167182"/>
                  </a:lnTo>
                  <a:lnTo>
                    <a:pt x="215087" y="164426"/>
                  </a:lnTo>
                  <a:lnTo>
                    <a:pt x="216115" y="163385"/>
                  </a:lnTo>
                  <a:lnTo>
                    <a:pt x="221475" y="156464"/>
                  </a:lnTo>
                  <a:close/>
                </a:path>
                <a:path w="304800" h="1652270">
                  <a:moveTo>
                    <a:pt x="222338" y="177393"/>
                  </a:moveTo>
                  <a:lnTo>
                    <a:pt x="221475" y="172542"/>
                  </a:lnTo>
                  <a:lnTo>
                    <a:pt x="220611" y="170307"/>
                  </a:lnTo>
                  <a:lnTo>
                    <a:pt x="219062" y="171335"/>
                  </a:lnTo>
                  <a:lnTo>
                    <a:pt x="217678" y="171513"/>
                  </a:lnTo>
                  <a:lnTo>
                    <a:pt x="214909" y="172377"/>
                  </a:lnTo>
                  <a:lnTo>
                    <a:pt x="222338" y="177393"/>
                  </a:lnTo>
                  <a:close/>
                </a:path>
                <a:path w="304800" h="1652270">
                  <a:moveTo>
                    <a:pt x="225628" y="87655"/>
                  </a:moveTo>
                  <a:lnTo>
                    <a:pt x="215773" y="85407"/>
                  </a:lnTo>
                  <a:lnTo>
                    <a:pt x="214045" y="87655"/>
                  </a:lnTo>
                  <a:lnTo>
                    <a:pt x="212382" y="85064"/>
                  </a:lnTo>
                  <a:lnTo>
                    <a:pt x="214299" y="85064"/>
                  </a:lnTo>
                  <a:lnTo>
                    <a:pt x="212204" y="83210"/>
                  </a:lnTo>
                  <a:lnTo>
                    <a:pt x="213182" y="81978"/>
                  </a:lnTo>
                  <a:lnTo>
                    <a:pt x="214731" y="85064"/>
                  </a:lnTo>
                  <a:lnTo>
                    <a:pt x="216979" y="85064"/>
                  </a:lnTo>
                  <a:lnTo>
                    <a:pt x="219748" y="83858"/>
                  </a:lnTo>
                  <a:lnTo>
                    <a:pt x="219316" y="79705"/>
                  </a:lnTo>
                  <a:lnTo>
                    <a:pt x="219227" y="78841"/>
                  </a:lnTo>
                  <a:lnTo>
                    <a:pt x="217157" y="79705"/>
                  </a:lnTo>
                  <a:lnTo>
                    <a:pt x="213448" y="79578"/>
                  </a:lnTo>
                  <a:lnTo>
                    <a:pt x="213004" y="77457"/>
                  </a:lnTo>
                  <a:lnTo>
                    <a:pt x="209207" y="76936"/>
                  </a:lnTo>
                  <a:lnTo>
                    <a:pt x="208851" y="80911"/>
                  </a:lnTo>
                  <a:lnTo>
                    <a:pt x="210235" y="81432"/>
                  </a:lnTo>
                  <a:lnTo>
                    <a:pt x="210375" y="81622"/>
                  </a:lnTo>
                  <a:lnTo>
                    <a:pt x="203441" y="82359"/>
                  </a:lnTo>
                  <a:lnTo>
                    <a:pt x="202399" y="86944"/>
                  </a:lnTo>
                  <a:lnTo>
                    <a:pt x="205917" y="92278"/>
                  </a:lnTo>
                  <a:lnTo>
                    <a:pt x="212661" y="95262"/>
                  </a:lnTo>
                  <a:lnTo>
                    <a:pt x="213702" y="98374"/>
                  </a:lnTo>
                  <a:lnTo>
                    <a:pt x="225628" y="100101"/>
                  </a:lnTo>
                  <a:lnTo>
                    <a:pt x="221818" y="93713"/>
                  </a:lnTo>
                  <a:lnTo>
                    <a:pt x="221284" y="92278"/>
                  </a:lnTo>
                  <a:lnTo>
                    <a:pt x="221424" y="92278"/>
                  </a:lnTo>
                  <a:lnTo>
                    <a:pt x="222173" y="91986"/>
                  </a:lnTo>
                  <a:lnTo>
                    <a:pt x="222694" y="91287"/>
                  </a:lnTo>
                  <a:lnTo>
                    <a:pt x="225628" y="87655"/>
                  </a:lnTo>
                  <a:close/>
                </a:path>
                <a:path w="304800" h="1652270">
                  <a:moveTo>
                    <a:pt x="232892" y="145237"/>
                  </a:moveTo>
                  <a:lnTo>
                    <a:pt x="230124" y="140906"/>
                  </a:lnTo>
                  <a:lnTo>
                    <a:pt x="229082" y="144018"/>
                  </a:lnTo>
                  <a:lnTo>
                    <a:pt x="227698" y="146608"/>
                  </a:lnTo>
                  <a:lnTo>
                    <a:pt x="230466" y="149377"/>
                  </a:lnTo>
                  <a:lnTo>
                    <a:pt x="232537" y="147307"/>
                  </a:lnTo>
                  <a:lnTo>
                    <a:pt x="232892" y="145237"/>
                  </a:lnTo>
                  <a:close/>
                </a:path>
                <a:path w="304800" h="1652270">
                  <a:moveTo>
                    <a:pt x="233997" y="166801"/>
                  </a:moveTo>
                  <a:lnTo>
                    <a:pt x="232333" y="163677"/>
                  </a:lnTo>
                  <a:lnTo>
                    <a:pt x="228739" y="164592"/>
                  </a:lnTo>
                  <a:lnTo>
                    <a:pt x="228396" y="165976"/>
                  </a:lnTo>
                  <a:lnTo>
                    <a:pt x="225450" y="167182"/>
                  </a:lnTo>
                  <a:lnTo>
                    <a:pt x="228219" y="169265"/>
                  </a:lnTo>
                  <a:lnTo>
                    <a:pt x="232892" y="169989"/>
                  </a:lnTo>
                  <a:lnTo>
                    <a:pt x="233997" y="166801"/>
                  </a:lnTo>
                  <a:close/>
                </a:path>
                <a:path w="304800" h="1652270">
                  <a:moveTo>
                    <a:pt x="237109" y="31623"/>
                  </a:moveTo>
                  <a:lnTo>
                    <a:pt x="233578" y="28092"/>
                  </a:lnTo>
                  <a:lnTo>
                    <a:pt x="224764" y="31127"/>
                  </a:lnTo>
                  <a:lnTo>
                    <a:pt x="223037" y="26974"/>
                  </a:lnTo>
                  <a:lnTo>
                    <a:pt x="218198" y="35445"/>
                  </a:lnTo>
                  <a:lnTo>
                    <a:pt x="221475" y="36652"/>
                  </a:lnTo>
                  <a:lnTo>
                    <a:pt x="221792" y="36931"/>
                  </a:lnTo>
                  <a:lnTo>
                    <a:pt x="216636" y="37350"/>
                  </a:lnTo>
                  <a:lnTo>
                    <a:pt x="215252" y="39763"/>
                  </a:lnTo>
                  <a:lnTo>
                    <a:pt x="214566" y="40805"/>
                  </a:lnTo>
                  <a:lnTo>
                    <a:pt x="215595" y="44602"/>
                  </a:lnTo>
                  <a:lnTo>
                    <a:pt x="218020" y="48069"/>
                  </a:lnTo>
                  <a:lnTo>
                    <a:pt x="215773" y="51866"/>
                  </a:lnTo>
                  <a:lnTo>
                    <a:pt x="217830" y="54406"/>
                  </a:lnTo>
                  <a:lnTo>
                    <a:pt x="222758" y="53124"/>
                  </a:lnTo>
                  <a:lnTo>
                    <a:pt x="226352" y="49822"/>
                  </a:lnTo>
                  <a:lnTo>
                    <a:pt x="224421" y="46342"/>
                  </a:lnTo>
                  <a:lnTo>
                    <a:pt x="219925" y="43738"/>
                  </a:lnTo>
                  <a:lnTo>
                    <a:pt x="223570" y="38747"/>
                  </a:lnTo>
                  <a:lnTo>
                    <a:pt x="224929" y="40284"/>
                  </a:lnTo>
                  <a:lnTo>
                    <a:pt x="225971" y="37693"/>
                  </a:lnTo>
                  <a:lnTo>
                    <a:pt x="234759" y="36550"/>
                  </a:lnTo>
                  <a:lnTo>
                    <a:pt x="237109" y="31623"/>
                  </a:lnTo>
                  <a:close/>
                </a:path>
                <a:path w="304800" h="1652270">
                  <a:moveTo>
                    <a:pt x="245681" y="195884"/>
                  </a:moveTo>
                  <a:lnTo>
                    <a:pt x="243090" y="187591"/>
                  </a:lnTo>
                  <a:lnTo>
                    <a:pt x="240665" y="191744"/>
                  </a:lnTo>
                  <a:lnTo>
                    <a:pt x="240322" y="192773"/>
                  </a:lnTo>
                  <a:lnTo>
                    <a:pt x="240665" y="193294"/>
                  </a:lnTo>
                  <a:lnTo>
                    <a:pt x="241363" y="193814"/>
                  </a:lnTo>
                  <a:lnTo>
                    <a:pt x="245681" y="195884"/>
                  </a:lnTo>
                  <a:close/>
                </a:path>
                <a:path w="304800" h="1652270">
                  <a:moveTo>
                    <a:pt x="246722" y="64833"/>
                  </a:moveTo>
                  <a:lnTo>
                    <a:pt x="239636" y="58788"/>
                  </a:lnTo>
                  <a:lnTo>
                    <a:pt x="243268" y="55676"/>
                  </a:lnTo>
                  <a:lnTo>
                    <a:pt x="243268" y="54114"/>
                  </a:lnTo>
                  <a:lnTo>
                    <a:pt x="238594" y="51523"/>
                  </a:lnTo>
                  <a:lnTo>
                    <a:pt x="237210" y="52730"/>
                  </a:lnTo>
                  <a:lnTo>
                    <a:pt x="232105" y="53822"/>
                  </a:lnTo>
                  <a:lnTo>
                    <a:pt x="233019" y="59842"/>
                  </a:lnTo>
                  <a:lnTo>
                    <a:pt x="237032" y="65557"/>
                  </a:lnTo>
                  <a:lnTo>
                    <a:pt x="232067" y="65633"/>
                  </a:lnTo>
                  <a:lnTo>
                    <a:pt x="232067" y="78841"/>
                  </a:lnTo>
                  <a:lnTo>
                    <a:pt x="227342" y="76352"/>
                  </a:lnTo>
                  <a:lnTo>
                    <a:pt x="229349" y="69710"/>
                  </a:lnTo>
                  <a:lnTo>
                    <a:pt x="230987" y="73660"/>
                  </a:lnTo>
                  <a:lnTo>
                    <a:pt x="232067" y="78841"/>
                  </a:lnTo>
                  <a:lnTo>
                    <a:pt x="232067" y="65633"/>
                  </a:lnTo>
                  <a:lnTo>
                    <a:pt x="227698" y="65697"/>
                  </a:lnTo>
                  <a:lnTo>
                    <a:pt x="228714" y="68173"/>
                  </a:lnTo>
                  <a:lnTo>
                    <a:pt x="222859" y="67424"/>
                  </a:lnTo>
                  <a:lnTo>
                    <a:pt x="219925" y="67945"/>
                  </a:lnTo>
                  <a:lnTo>
                    <a:pt x="218541" y="74168"/>
                  </a:lnTo>
                  <a:lnTo>
                    <a:pt x="220611" y="76415"/>
                  </a:lnTo>
                  <a:lnTo>
                    <a:pt x="226491" y="79184"/>
                  </a:lnTo>
                  <a:lnTo>
                    <a:pt x="227279" y="76581"/>
                  </a:lnTo>
                  <a:lnTo>
                    <a:pt x="229082" y="82296"/>
                  </a:lnTo>
                  <a:lnTo>
                    <a:pt x="229603" y="83337"/>
                  </a:lnTo>
                  <a:lnTo>
                    <a:pt x="229603" y="85242"/>
                  </a:lnTo>
                  <a:lnTo>
                    <a:pt x="231508" y="84543"/>
                  </a:lnTo>
                  <a:lnTo>
                    <a:pt x="237388" y="81610"/>
                  </a:lnTo>
                  <a:lnTo>
                    <a:pt x="233781" y="79730"/>
                  </a:lnTo>
                  <a:lnTo>
                    <a:pt x="241706" y="76936"/>
                  </a:lnTo>
                  <a:lnTo>
                    <a:pt x="239979" y="71577"/>
                  </a:lnTo>
                  <a:lnTo>
                    <a:pt x="237972" y="65735"/>
                  </a:lnTo>
                  <a:lnTo>
                    <a:pt x="241528" y="66052"/>
                  </a:lnTo>
                  <a:lnTo>
                    <a:pt x="246722" y="64833"/>
                  </a:lnTo>
                  <a:close/>
                </a:path>
                <a:path w="304800" h="1652270">
                  <a:moveTo>
                    <a:pt x="248970" y="142811"/>
                  </a:moveTo>
                  <a:lnTo>
                    <a:pt x="245516" y="135382"/>
                  </a:lnTo>
                  <a:lnTo>
                    <a:pt x="242392" y="139179"/>
                  </a:lnTo>
                  <a:lnTo>
                    <a:pt x="243433" y="140563"/>
                  </a:lnTo>
                  <a:lnTo>
                    <a:pt x="243268" y="142468"/>
                  </a:lnTo>
                  <a:lnTo>
                    <a:pt x="245160" y="142989"/>
                  </a:lnTo>
                  <a:lnTo>
                    <a:pt x="248970" y="142811"/>
                  </a:lnTo>
                  <a:close/>
                </a:path>
                <a:path w="304800" h="1652270">
                  <a:moveTo>
                    <a:pt x="252247" y="155778"/>
                  </a:moveTo>
                  <a:lnTo>
                    <a:pt x="246024" y="150939"/>
                  </a:lnTo>
                  <a:lnTo>
                    <a:pt x="245681" y="148856"/>
                  </a:lnTo>
                  <a:lnTo>
                    <a:pt x="240639" y="147789"/>
                  </a:lnTo>
                  <a:lnTo>
                    <a:pt x="237769" y="150939"/>
                  </a:lnTo>
                  <a:lnTo>
                    <a:pt x="237947" y="155765"/>
                  </a:lnTo>
                  <a:lnTo>
                    <a:pt x="242049" y="159753"/>
                  </a:lnTo>
                  <a:lnTo>
                    <a:pt x="245338" y="163042"/>
                  </a:lnTo>
                  <a:lnTo>
                    <a:pt x="244132" y="155600"/>
                  </a:lnTo>
                  <a:lnTo>
                    <a:pt x="247408" y="156641"/>
                  </a:lnTo>
                  <a:lnTo>
                    <a:pt x="249008" y="156362"/>
                  </a:lnTo>
                  <a:lnTo>
                    <a:pt x="247751" y="157848"/>
                  </a:lnTo>
                  <a:lnTo>
                    <a:pt x="246888" y="159067"/>
                  </a:lnTo>
                  <a:lnTo>
                    <a:pt x="247586" y="159753"/>
                  </a:lnTo>
                  <a:lnTo>
                    <a:pt x="248450" y="160451"/>
                  </a:lnTo>
                  <a:lnTo>
                    <a:pt x="249834" y="160616"/>
                  </a:lnTo>
                  <a:lnTo>
                    <a:pt x="249656" y="159410"/>
                  </a:lnTo>
                  <a:lnTo>
                    <a:pt x="249656" y="156248"/>
                  </a:lnTo>
                  <a:lnTo>
                    <a:pt x="252247" y="155778"/>
                  </a:lnTo>
                  <a:close/>
                </a:path>
                <a:path w="304800" h="1652270">
                  <a:moveTo>
                    <a:pt x="253111" y="40627"/>
                  </a:moveTo>
                  <a:lnTo>
                    <a:pt x="251904" y="35445"/>
                  </a:lnTo>
                  <a:lnTo>
                    <a:pt x="250698" y="30086"/>
                  </a:lnTo>
                  <a:lnTo>
                    <a:pt x="249491" y="24904"/>
                  </a:lnTo>
                  <a:lnTo>
                    <a:pt x="247408" y="24904"/>
                  </a:lnTo>
                  <a:lnTo>
                    <a:pt x="246024" y="24320"/>
                  </a:lnTo>
                  <a:lnTo>
                    <a:pt x="246202" y="19888"/>
                  </a:lnTo>
                  <a:lnTo>
                    <a:pt x="246545" y="20751"/>
                  </a:lnTo>
                  <a:lnTo>
                    <a:pt x="247751" y="21780"/>
                  </a:lnTo>
                  <a:lnTo>
                    <a:pt x="248793" y="22301"/>
                  </a:lnTo>
                  <a:lnTo>
                    <a:pt x="246380" y="11582"/>
                  </a:lnTo>
                  <a:lnTo>
                    <a:pt x="244995" y="6223"/>
                  </a:lnTo>
                  <a:lnTo>
                    <a:pt x="244132" y="7607"/>
                  </a:lnTo>
                  <a:lnTo>
                    <a:pt x="243954" y="9334"/>
                  </a:lnTo>
                  <a:lnTo>
                    <a:pt x="244995" y="11760"/>
                  </a:lnTo>
                  <a:lnTo>
                    <a:pt x="246024" y="14351"/>
                  </a:lnTo>
                  <a:lnTo>
                    <a:pt x="245262" y="15570"/>
                  </a:lnTo>
                  <a:lnTo>
                    <a:pt x="245097" y="15138"/>
                  </a:lnTo>
                  <a:lnTo>
                    <a:pt x="245097" y="15849"/>
                  </a:lnTo>
                  <a:lnTo>
                    <a:pt x="244475" y="16941"/>
                  </a:lnTo>
                  <a:lnTo>
                    <a:pt x="244640" y="17983"/>
                  </a:lnTo>
                  <a:lnTo>
                    <a:pt x="240284" y="18199"/>
                  </a:lnTo>
                  <a:lnTo>
                    <a:pt x="240322" y="17983"/>
                  </a:lnTo>
                  <a:lnTo>
                    <a:pt x="245097" y="15849"/>
                  </a:lnTo>
                  <a:lnTo>
                    <a:pt x="245097" y="15138"/>
                  </a:lnTo>
                  <a:lnTo>
                    <a:pt x="242747" y="8991"/>
                  </a:lnTo>
                  <a:lnTo>
                    <a:pt x="242227" y="5702"/>
                  </a:lnTo>
                  <a:lnTo>
                    <a:pt x="239801" y="3111"/>
                  </a:lnTo>
                  <a:lnTo>
                    <a:pt x="239115" y="0"/>
                  </a:lnTo>
                  <a:lnTo>
                    <a:pt x="237210" y="3289"/>
                  </a:lnTo>
                  <a:lnTo>
                    <a:pt x="235140" y="6578"/>
                  </a:lnTo>
                  <a:lnTo>
                    <a:pt x="233235" y="9690"/>
                  </a:lnTo>
                  <a:lnTo>
                    <a:pt x="234099" y="12280"/>
                  </a:lnTo>
                  <a:lnTo>
                    <a:pt x="236689" y="13309"/>
                  </a:lnTo>
                  <a:lnTo>
                    <a:pt x="237909" y="15735"/>
                  </a:lnTo>
                  <a:lnTo>
                    <a:pt x="232016" y="16319"/>
                  </a:lnTo>
                  <a:lnTo>
                    <a:pt x="231292" y="21488"/>
                  </a:lnTo>
                  <a:lnTo>
                    <a:pt x="234251" y="25806"/>
                  </a:lnTo>
                  <a:lnTo>
                    <a:pt x="239458" y="23863"/>
                  </a:lnTo>
                  <a:lnTo>
                    <a:pt x="239839" y="21196"/>
                  </a:lnTo>
                  <a:lnTo>
                    <a:pt x="244881" y="27495"/>
                  </a:lnTo>
                  <a:lnTo>
                    <a:pt x="244995" y="30429"/>
                  </a:lnTo>
                  <a:lnTo>
                    <a:pt x="239979" y="31127"/>
                  </a:lnTo>
                  <a:lnTo>
                    <a:pt x="241020" y="34759"/>
                  </a:lnTo>
                  <a:lnTo>
                    <a:pt x="242570" y="36487"/>
                  </a:lnTo>
                  <a:lnTo>
                    <a:pt x="244995" y="36131"/>
                  </a:lnTo>
                  <a:lnTo>
                    <a:pt x="246380" y="36652"/>
                  </a:lnTo>
                  <a:lnTo>
                    <a:pt x="248107" y="39598"/>
                  </a:lnTo>
                  <a:lnTo>
                    <a:pt x="249135" y="39420"/>
                  </a:lnTo>
                  <a:lnTo>
                    <a:pt x="249834" y="38036"/>
                  </a:lnTo>
                  <a:lnTo>
                    <a:pt x="250355" y="38900"/>
                  </a:lnTo>
                  <a:lnTo>
                    <a:pt x="251040" y="39598"/>
                  </a:lnTo>
                  <a:lnTo>
                    <a:pt x="251904" y="39941"/>
                  </a:lnTo>
                  <a:lnTo>
                    <a:pt x="251561" y="40627"/>
                  </a:lnTo>
                  <a:lnTo>
                    <a:pt x="253111" y="40627"/>
                  </a:lnTo>
                  <a:close/>
                </a:path>
                <a:path w="304800" h="1652270">
                  <a:moveTo>
                    <a:pt x="253631" y="159067"/>
                  </a:moveTo>
                  <a:lnTo>
                    <a:pt x="253288" y="157340"/>
                  </a:lnTo>
                  <a:lnTo>
                    <a:pt x="252082" y="156984"/>
                  </a:lnTo>
                  <a:lnTo>
                    <a:pt x="250875" y="157505"/>
                  </a:lnTo>
                  <a:lnTo>
                    <a:pt x="251383" y="159575"/>
                  </a:lnTo>
                  <a:lnTo>
                    <a:pt x="252603" y="159931"/>
                  </a:lnTo>
                  <a:lnTo>
                    <a:pt x="253631" y="159067"/>
                  </a:lnTo>
                  <a:close/>
                </a:path>
                <a:path w="304800" h="1652270">
                  <a:moveTo>
                    <a:pt x="257962" y="62420"/>
                  </a:moveTo>
                  <a:lnTo>
                    <a:pt x="256743" y="57061"/>
                  </a:lnTo>
                  <a:lnTo>
                    <a:pt x="255358" y="51701"/>
                  </a:lnTo>
                  <a:lnTo>
                    <a:pt x="254152" y="46507"/>
                  </a:lnTo>
                  <a:lnTo>
                    <a:pt x="250177" y="47028"/>
                  </a:lnTo>
                  <a:lnTo>
                    <a:pt x="245884" y="48183"/>
                  </a:lnTo>
                  <a:lnTo>
                    <a:pt x="245160" y="45643"/>
                  </a:lnTo>
                  <a:lnTo>
                    <a:pt x="243954" y="43230"/>
                  </a:lnTo>
                  <a:lnTo>
                    <a:pt x="239458" y="45123"/>
                  </a:lnTo>
                  <a:lnTo>
                    <a:pt x="241363" y="48234"/>
                  </a:lnTo>
                  <a:lnTo>
                    <a:pt x="243268" y="50660"/>
                  </a:lnTo>
                  <a:lnTo>
                    <a:pt x="246113" y="49326"/>
                  </a:lnTo>
                  <a:lnTo>
                    <a:pt x="247929" y="53771"/>
                  </a:lnTo>
                  <a:lnTo>
                    <a:pt x="249313" y="58089"/>
                  </a:lnTo>
                  <a:lnTo>
                    <a:pt x="249313" y="66738"/>
                  </a:lnTo>
                  <a:lnTo>
                    <a:pt x="255358" y="62242"/>
                  </a:lnTo>
                  <a:lnTo>
                    <a:pt x="255879" y="62420"/>
                  </a:lnTo>
                  <a:lnTo>
                    <a:pt x="256743" y="61556"/>
                  </a:lnTo>
                  <a:lnTo>
                    <a:pt x="257962" y="62420"/>
                  </a:lnTo>
                  <a:close/>
                </a:path>
                <a:path w="304800" h="1652270">
                  <a:moveTo>
                    <a:pt x="259511" y="68986"/>
                  </a:moveTo>
                  <a:lnTo>
                    <a:pt x="259346" y="68643"/>
                  </a:lnTo>
                  <a:lnTo>
                    <a:pt x="259511" y="69316"/>
                  </a:lnTo>
                  <a:lnTo>
                    <a:pt x="259511" y="68986"/>
                  </a:lnTo>
                  <a:close/>
                </a:path>
                <a:path w="304800" h="1652270">
                  <a:moveTo>
                    <a:pt x="262102" y="679983"/>
                  </a:moveTo>
                  <a:lnTo>
                    <a:pt x="261416" y="679640"/>
                  </a:lnTo>
                  <a:lnTo>
                    <a:pt x="257263" y="676529"/>
                  </a:lnTo>
                  <a:lnTo>
                    <a:pt x="258826" y="685520"/>
                  </a:lnTo>
                  <a:lnTo>
                    <a:pt x="261594" y="681545"/>
                  </a:lnTo>
                  <a:lnTo>
                    <a:pt x="261937" y="680847"/>
                  </a:lnTo>
                  <a:lnTo>
                    <a:pt x="262102" y="679983"/>
                  </a:lnTo>
                  <a:close/>
                </a:path>
                <a:path w="304800" h="1652270">
                  <a:moveTo>
                    <a:pt x="262102" y="155956"/>
                  </a:moveTo>
                  <a:lnTo>
                    <a:pt x="261239" y="154216"/>
                  </a:lnTo>
                  <a:lnTo>
                    <a:pt x="259854" y="153530"/>
                  </a:lnTo>
                  <a:lnTo>
                    <a:pt x="255193" y="152844"/>
                  </a:lnTo>
                  <a:lnTo>
                    <a:pt x="258305" y="162001"/>
                  </a:lnTo>
                  <a:lnTo>
                    <a:pt x="261594" y="157340"/>
                  </a:lnTo>
                  <a:lnTo>
                    <a:pt x="262102" y="155956"/>
                  </a:lnTo>
                  <a:close/>
                </a:path>
                <a:path w="304800" h="1652270">
                  <a:moveTo>
                    <a:pt x="263144" y="97345"/>
                  </a:moveTo>
                  <a:lnTo>
                    <a:pt x="261594" y="96647"/>
                  </a:lnTo>
                  <a:lnTo>
                    <a:pt x="260032" y="95605"/>
                  </a:lnTo>
                  <a:lnTo>
                    <a:pt x="259511" y="97510"/>
                  </a:lnTo>
                  <a:lnTo>
                    <a:pt x="261073" y="98209"/>
                  </a:lnTo>
                  <a:lnTo>
                    <a:pt x="262623" y="99072"/>
                  </a:lnTo>
                  <a:lnTo>
                    <a:pt x="263144" y="97345"/>
                  </a:lnTo>
                  <a:close/>
                </a:path>
                <a:path w="304800" h="1652270">
                  <a:moveTo>
                    <a:pt x="264528" y="93713"/>
                  </a:moveTo>
                  <a:lnTo>
                    <a:pt x="263144" y="87134"/>
                  </a:lnTo>
                  <a:lnTo>
                    <a:pt x="261937" y="80568"/>
                  </a:lnTo>
                  <a:lnTo>
                    <a:pt x="260553" y="74002"/>
                  </a:lnTo>
                  <a:lnTo>
                    <a:pt x="259854" y="73825"/>
                  </a:lnTo>
                  <a:lnTo>
                    <a:pt x="259346" y="74168"/>
                  </a:lnTo>
                  <a:lnTo>
                    <a:pt x="259346" y="75387"/>
                  </a:lnTo>
                  <a:lnTo>
                    <a:pt x="259511" y="81610"/>
                  </a:lnTo>
                  <a:lnTo>
                    <a:pt x="250177" y="77978"/>
                  </a:lnTo>
                  <a:lnTo>
                    <a:pt x="249313" y="84378"/>
                  </a:lnTo>
                  <a:lnTo>
                    <a:pt x="248272" y="84886"/>
                  </a:lnTo>
                  <a:lnTo>
                    <a:pt x="247586" y="85928"/>
                  </a:lnTo>
                  <a:lnTo>
                    <a:pt x="247408" y="87312"/>
                  </a:lnTo>
                  <a:lnTo>
                    <a:pt x="249135" y="87655"/>
                  </a:lnTo>
                  <a:lnTo>
                    <a:pt x="249491" y="93713"/>
                  </a:lnTo>
                  <a:lnTo>
                    <a:pt x="256057" y="91122"/>
                  </a:lnTo>
                  <a:lnTo>
                    <a:pt x="258826" y="88519"/>
                  </a:lnTo>
                  <a:lnTo>
                    <a:pt x="258648" y="90766"/>
                  </a:lnTo>
                  <a:lnTo>
                    <a:pt x="261759" y="94234"/>
                  </a:lnTo>
                  <a:lnTo>
                    <a:pt x="264528" y="93713"/>
                  </a:lnTo>
                  <a:close/>
                </a:path>
                <a:path w="304800" h="1652270">
                  <a:moveTo>
                    <a:pt x="266090" y="119989"/>
                  </a:moveTo>
                  <a:lnTo>
                    <a:pt x="263842" y="116878"/>
                  </a:lnTo>
                  <a:lnTo>
                    <a:pt x="262280" y="118605"/>
                  </a:lnTo>
                  <a:lnTo>
                    <a:pt x="260896" y="119811"/>
                  </a:lnTo>
                  <a:lnTo>
                    <a:pt x="263321" y="122923"/>
                  </a:lnTo>
                  <a:lnTo>
                    <a:pt x="264706" y="121196"/>
                  </a:lnTo>
                  <a:lnTo>
                    <a:pt x="266090" y="119989"/>
                  </a:lnTo>
                  <a:close/>
                </a:path>
                <a:path w="304800" h="1652270">
                  <a:moveTo>
                    <a:pt x="270751" y="189318"/>
                  </a:moveTo>
                  <a:lnTo>
                    <a:pt x="263144" y="187591"/>
                  </a:lnTo>
                  <a:lnTo>
                    <a:pt x="263842" y="190182"/>
                  </a:lnTo>
                  <a:lnTo>
                    <a:pt x="264706" y="191566"/>
                  </a:lnTo>
                  <a:lnTo>
                    <a:pt x="265734" y="192951"/>
                  </a:lnTo>
                  <a:lnTo>
                    <a:pt x="267462" y="192430"/>
                  </a:lnTo>
                  <a:lnTo>
                    <a:pt x="270751" y="189318"/>
                  </a:lnTo>
                  <a:close/>
                </a:path>
                <a:path w="304800" h="1652270">
                  <a:moveTo>
                    <a:pt x="276250" y="150939"/>
                  </a:moveTo>
                  <a:lnTo>
                    <a:pt x="276225" y="150761"/>
                  </a:lnTo>
                  <a:lnTo>
                    <a:pt x="275361" y="145745"/>
                  </a:lnTo>
                  <a:lnTo>
                    <a:pt x="275247" y="145059"/>
                  </a:lnTo>
                  <a:lnTo>
                    <a:pt x="274561" y="142125"/>
                  </a:lnTo>
                  <a:lnTo>
                    <a:pt x="273862" y="141541"/>
                  </a:lnTo>
                  <a:lnTo>
                    <a:pt x="273862" y="145745"/>
                  </a:lnTo>
                  <a:lnTo>
                    <a:pt x="272237" y="148856"/>
                  </a:lnTo>
                  <a:lnTo>
                    <a:pt x="270065" y="147485"/>
                  </a:lnTo>
                  <a:lnTo>
                    <a:pt x="271716" y="146723"/>
                  </a:lnTo>
                  <a:lnTo>
                    <a:pt x="272961" y="146164"/>
                  </a:lnTo>
                  <a:lnTo>
                    <a:pt x="273862" y="145745"/>
                  </a:lnTo>
                  <a:lnTo>
                    <a:pt x="273862" y="141541"/>
                  </a:lnTo>
                  <a:lnTo>
                    <a:pt x="273519" y="141249"/>
                  </a:lnTo>
                  <a:lnTo>
                    <a:pt x="272592" y="139522"/>
                  </a:lnTo>
                  <a:lnTo>
                    <a:pt x="272491" y="139357"/>
                  </a:lnTo>
                  <a:lnTo>
                    <a:pt x="272313" y="139001"/>
                  </a:lnTo>
                  <a:lnTo>
                    <a:pt x="273685" y="137795"/>
                  </a:lnTo>
                  <a:lnTo>
                    <a:pt x="273659" y="137629"/>
                  </a:lnTo>
                  <a:lnTo>
                    <a:pt x="273621" y="137452"/>
                  </a:lnTo>
                  <a:lnTo>
                    <a:pt x="273519" y="136931"/>
                  </a:lnTo>
                  <a:lnTo>
                    <a:pt x="272821" y="133299"/>
                  </a:lnTo>
                  <a:lnTo>
                    <a:pt x="272707" y="132778"/>
                  </a:lnTo>
                  <a:lnTo>
                    <a:pt x="272580" y="132270"/>
                  </a:lnTo>
                  <a:lnTo>
                    <a:pt x="272542" y="132092"/>
                  </a:lnTo>
                  <a:lnTo>
                    <a:pt x="272415" y="131572"/>
                  </a:lnTo>
                  <a:lnTo>
                    <a:pt x="272288" y="131051"/>
                  </a:lnTo>
                  <a:lnTo>
                    <a:pt x="271957" y="129667"/>
                  </a:lnTo>
                  <a:lnTo>
                    <a:pt x="271868" y="129324"/>
                  </a:lnTo>
                  <a:lnTo>
                    <a:pt x="271792" y="128981"/>
                  </a:lnTo>
                  <a:lnTo>
                    <a:pt x="271729" y="128638"/>
                  </a:lnTo>
                  <a:lnTo>
                    <a:pt x="271551" y="127774"/>
                  </a:lnTo>
                  <a:lnTo>
                    <a:pt x="271462" y="127254"/>
                  </a:lnTo>
                  <a:lnTo>
                    <a:pt x="270929" y="124485"/>
                  </a:lnTo>
                  <a:lnTo>
                    <a:pt x="270065" y="125463"/>
                  </a:lnTo>
                  <a:lnTo>
                    <a:pt x="270065" y="137274"/>
                  </a:lnTo>
                  <a:lnTo>
                    <a:pt x="269316" y="137337"/>
                  </a:lnTo>
                  <a:lnTo>
                    <a:pt x="266598" y="135915"/>
                  </a:lnTo>
                  <a:lnTo>
                    <a:pt x="270065" y="137274"/>
                  </a:lnTo>
                  <a:lnTo>
                    <a:pt x="270065" y="125463"/>
                  </a:lnTo>
                  <a:lnTo>
                    <a:pt x="269544" y="126034"/>
                  </a:lnTo>
                  <a:lnTo>
                    <a:pt x="267982" y="127254"/>
                  </a:lnTo>
                  <a:lnTo>
                    <a:pt x="265912" y="127774"/>
                  </a:lnTo>
                  <a:lnTo>
                    <a:pt x="267982" y="121894"/>
                  </a:lnTo>
                  <a:lnTo>
                    <a:pt x="263385" y="124002"/>
                  </a:lnTo>
                  <a:lnTo>
                    <a:pt x="263385" y="138074"/>
                  </a:lnTo>
                  <a:lnTo>
                    <a:pt x="262801" y="139357"/>
                  </a:lnTo>
                  <a:lnTo>
                    <a:pt x="261073" y="139522"/>
                  </a:lnTo>
                  <a:lnTo>
                    <a:pt x="262280" y="138137"/>
                  </a:lnTo>
                  <a:lnTo>
                    <a:pt x="263385" y="138074"/>
                  </a:lnTo>
                  <a:lnTo>
                    <a:pt x="263385" y="124002"/>
                  </a:lnTo>
                  <a:lnTo>
                    <a:pt x="263042" y="124155"/>
                  </a:lnTo>
                  <a:lnTo>
                    <a:pt x="263042" y="132740"/>
                  </a:lnTo>
                  <a:lnTo>
                    <a:pt x="261937" y="132270"/>
                  </a:lnTo>
                  <a:lnTo>
                    <a:pt x="263042" y="132740"/>
                  </a:lnTo>
                  <a:lnTo>
                    <a:pt x="263042" y="124155"/>
                  </a:lnTo>
                  <a:lnTo>
                    <a:pt x="261759" y="124739"/>
                  </a:lnTo>
                  <a:lnTo>
                    <a:pt x="261759" y="136931"/>
                  </a:lnTo>
                  <a:lnTo>
                    <a:pt x="260210" y="133997"/>
                  </a:lnTo>
                  <a:lnTo>
                    <a:pt x="260273" y="133819"/>
                  </a:lnTo>
                  <a:lnTo>
                    <a:pt x="261073" y="131572"/>
                  </a:lnTo>
                  <a:lnTo>
                    <a:pt x="260375" y="134162"/>
                  </a:lnTo>
                  <a:lnTo>
                    <a:pt x="261759" y="136931"/>
                  </a:lnTo>
                  <a:lnTo>
                    <a:pt x="261759" y="124739"/>
                  </a:lnTo>
                  <a:lnTo>
                    <a:pt x="258127" y="126390"/>
                  </a:lnTo>
                  <a:lnTo>
                    <a:pt x="259854" y="129667"/>
                  </a:lnTo>
                  <a:lnTo>
                    <a:pt x="258991" y="128638"/>
                  </a:lnTo>
                  <a:lnTo>
                    <a:pt x="255193" y="128638"/>
                  </a:lnTo>
                  <a:lnTo>
                    <a:pt x="255092" y="128981"/>
                  </a:lnTo>
                  <a:lnTo>
                    <a:pt x="254990" y="129324"/>
                  </a:lnTo>
                  <a:lnTo>
                    <a:pt x="254901" y="129667"/>
                  </a:lnTo>
                  <a:lnTo>
                    <a:pt x="254495" y="131051"/>
                  </a:lnTo>
                  <a:lnTo>
                    <a:pt x="253466" y="133819"/>
                  </a:lnTo>
                  <a:lnTo>
                    <a:pt x="247586" y="129324"/>
                  </a:lnTo>
                  <a:lnTo>
                    <a:pt x="247662" y="129667"/>
                  </a:lnTo>
                  <a:lnTo>
                    <a:pt x="248793" y="134683"/>
                  </a:lnTo>
                  <a:lnTo>
                    <a:pt x="248450" y="135026"/>
                  </a:lnTo>
                  <a:lnTo>
                    <a:pt x="251726" y="142976"/>
                  </a:lnTo>
                  <a:lnTo>
                    <a:pt x="256032" y="146164"/>
                  </a:lnTo>
                  <a:lnTo>
                    <a:pt x="261607" y="146723"/>
                  </a:lnTo>
                  <a:lnTo>
                    <a:pt x="266077" y="146723"/>
                  </a:lnTo>
                  <a:lnTo>
                    <a:pt x="264185" y="149212"/>
                  </a:lnTo>
                  <a:lnTo>
                    <a:pt x="264274" y="149885"/>
                  </a:lnTo>
                  <a:lnTo>
                    <a:pt x="264388" y="150761"/>
                  </a:lnTo>
                  <a:lnTo>
                    <a:pt x="264439" y="151104"/>
                  </a:lnTo>
                  <a:lnTo>
                    <a:pt x="264528" y="151803"/>
                  </a:lnTo>
                  <a:lnTo>
                    <a:pt x="263144" y="154825"/>
                  </a:lnTo>
                  <a:lnTo>
                    <a:pt x="264223" y="158496"/>
                  </a:lnTo>
                  <a:lnTo>
                    <a:pt x="266661" y="160159"/>
                  </a:lnTo>
                  <a:lnTo>
                    <a:pt x="269367" y="157162"/>
                  </a:lnTo>
                  <a:lnTo>
                    <a:pt x="275247" y="157848"/>
                  </a:lnTo>
                  <a:lnTo>
                    <a:pt x="275094" y="157162"/>
                  </a:lnTo>
                  <a:lnTo>
                    <a:pt x="273418" y="149885"/>
                  </a:lnTo>
                  <a:lnTo>
                    <a:pt x="275932" y="150761"/>
                  </a:lnTo>
                  <a:lnTo>
                    <a:pt x="275932" y="150939"/>
                  </a:lnTo>
                  <a:lnTo>
                    <a:pt x="276250" y="150939"/>
                  </a:lnTo>
                  <a:close/>
                </a:path>
                <a:path w="304800" h="1652270">
                  <a:moveTo>
                    <a:pt x="284060" y="329018"/>
                  </a:moveTo>
                  <a:lnTo>
                    <a:pt x="282676" y="325208"/>
                  </a:lnTo>
                  <a:lnTo>
                    <a:pt x="283375" y="325208"/>
                  </a:lnTo>
                  <a:lnTo>
                    <a:pt x="283197" y="324523"/>
                  </a:lnTo>
                  <a:lnTo>
                    <a:pt x="283197" y="323824"/>
                  </a:lnTo>
                  <a:lnTo>
                    <a:pt x="282511" y="323481"/>
                  </a:lnTo>
                  <a:lnTo>
                    <a:pt x="279184" y="319925"/>
                  </a:lnTo>
                  <a:lnTo>
                    <a:pt x="275336" y="320192"/>
                  </a:lnTo>
                  <a:lnTo>
                    <a:pt x="273177" y="323189"/>
                  </a:lnTo>
                  <a:lnTo>
                    <a:pt x="274904" y="327799"/>
                  </a:lnTo>
                  <a:lnTo>
                    <a:pt x="276974" y="328841"/>
                  </a:lnTo>
                  <a:lnTo>
                    <a:pt x="284060" y="329018"/>
                  </a:lnTo>
                  <a:close/>
                </a:path>
                <a:path w="304800" h="1652270">
                  <a:moveTo>
                    <a:pt x="284416" y="313105"/>
                  </a:moveTo>
                  <a:lnTo>
                    <a:pt x="276631" y="308610"/>
                  </a:lnTo>
                  <a:lnTo>
                    <a:pt x="274561" y="307746"/>
                  </a:lnTo>
                  <a:lnTo>
                    <a:pt x="272821" y="307225"/>
                  </a:lnTo>
                  <a:lnTo>
                    <a:pt x="272999" y="309651"/>
                  </a:lnTo>
                  <a:lnTo>
                    <a:pt x="269544" y="311378"/>
                  </a:lnTo>
                  <a:lnTo>
                    <a:pt x="266433" y="312420"/>
                  </a:lnTo>
                  <a:lnTo>
                    <a:pt x="266776" y="315353"/>
                  </a:lnTo>
                  <a:lnTo>
                    <a:pt x="262966" y="314325"/>
                  </a:lnTo>
                  <a:lnTo>
                    <a:pt x="264706" y="318122"/>
                  </a:lnTo>
                  <a:lnTo>
                    <a:pt x="264871" y="320192"/>
                  </a:lnTo>
                  <a:lnTo>
                    <a:pt x="266255" y="324345"/>
                  </a:lnTo>
                  <a:lnTo>
                    <a:pt x="270065" y="323481"/>
                  </a:lnTo>
                  <a:lnTo>
                    <a:pt x="271094" y="319684"/>
                  </a:lnTo>
                  <a:lnTo>
                    <a:pt x="276974" y="318820"/>
                  </a:lnTo>
                  <a:lnTo>
                    <a:pt x="284416" y="313105"/>
                  </a:lnTo>
                  <a:close/>
                </a:path>
                <a:path w="304800" h="1652270">
                  <a:moveTo>
                    <a:pt x="291147" y="235483"/>
                  </a:moveTo>
                  <a:lnTo>
                    <a:pt x="290982" y="235305"/>
                  </a:lnTo>
                  <a:lnTo>
                    <a:pt x="291147" y="235648"/>
                  </a:lnTo>
                  <a:lnTo>
                    <a:pt x="291147" y="235483"/>
                  </a:lnTo>
                  <a:close/>
                </a:path>
                <a:path w="304800" h="1652270">
                  <a:moveTo>
                    <a:pt x="293052" y="238074"/>
                  </a:moveTo>
                  <a:lnTo>
                    <a:pt x="287007" y="236004"/>
                  </a:lnTo>
                  <a:lnTo>
                    <a:pt x="286486" y="235483"/>
                  </a:lnTo>
                  <a:lnTo>
                    <a:pt x="285788" y="235483"/>
                  </a:lnTo>
                  <a:lnTo>
                    <a:pt x="285445" y="236347"/>
                  </a:lnTo>
                  <a:lnTo>
                    <a:pt x="286308" y="242912"/>
                  </a:lnTo>
                  <a:lnTo>
                    <a:pt x="293052" y="238074"/>
                  </a:lnTo>
                  <a:close/>
                </a:path>
                <a:path w="304800" h="1652270">
                  <a:moveTo>
                    <a:pt x="294436" y="1121727"/>
                  </a:moveTo>
                  <a:lnTo>
                    <a:pt x="291147" y="1119822"/>
                  </a:lnTo>
                  <a:lnTo>
                    <a:pt x="291668" y="1118616"/>
                  </a:lnTo>
                  <a:lnTo>
                    <a:pt x="292023" y="1117396"/>
                  </a:lnTo>
                  <a:lnTo>
                    <a:pt x="291325" y="1116025"/>
                  </a:lnTo>
                  <a:lnTo>
                    <a:pt x="290118" y="1116025"/>
                  </a:lnTo>
                  <a:lnTo>
                    <a:pt x="290118" y="1114983"/>
                  </a:lnTo>
                  <a:lnTo>
                    <a:pt x="290118" y="1114640"/>
                  </a:lnTo>
                  <a:lnTo>
                    <a:pt x="290804" y="1114463"/>
                  </a:lnTo>
                  <a:lnTo>
                    <a:pt x="291147" y="1114120"/>
                  </a:lnTo>
                  <a:lnTo>
                    <a:pt x="288709" y="1107909"/>
                  </a:lnTo>
                  <a:lnTo>
                    <a:pt x="285038" y="1107782"/>
                  </a:lnTo>
                  <a:lnTo>
                    <a:pt x="280631" y="1111123"/>
                  </a:lnTo>
                  <a:lnTo>
                    <a:pt x="275932" y="1115326"/>
                  </a:lnTo>
                  <a:lnTo>
                    <a:pt x="273177" y="1112215"/>
                  </a:lnTo>
                  <a:lnTo>
                    <a:pt x="271614" y="1115669"/>
                  </a:lnTo>
                  <a:lnTo>
                    <a:pt x="272821" y="1117917"/>
                  </a:lnTo>
                  <a:lnTo>
                    <a:pt x="270065" y="1119301"/>
                  </a:lnTo>
                  <a:lnTo>
                    <a:pt x="273862" y="1123276"/>
                  </a:lnTo>
                  <a:lnTo>
                    <a:pt x="271094" y="1125702"/>
                  </a:lnTo>
                  <a:lnTo>
                    <a:pt x="273177" y="1127950"/>
                  </a:lnTo>
                  <a:lnTo>
                    <a:pt x="274904" y="1130541"/>
                  </a:lnTo>
                  <a:lnTo>
                    <a:pt x="276453" y="1133309"/>
                  </a:lnTo>
                  <a:lnTo>
                    <a:pt x="275932" y="1135557"/>
                  </a:lnTo>
                  <a:lnTo>
                    <a:pt x="277152" y="1136243"/>
                  </a:lnTo>
                  <a:lnTo>
                    <a:pt x="278358" y="1136078"/>
                  </a:lnTo>
                  <a:lnTo>
                    <a:pt x="280606" y="1140396"/>
                  </a:lnTo>
                  <a:lnTo>
                    <a:pt x="282333" y="1141603"/>
                  </a:lnTo>
                  <a:lnTo>
                    <a:pt x="286143" y="1139012"/>
                  </a:lnTo>
                  <a:lnTo>
                    <a:pt x="287870" y="1139355"/>
                  </a:lnTo>
                  <a:lnTo>
                    <a:pt x="288213" y="1137285"/>
                  </a:lnTo>
                  <a:lnTo>
                    <a:pt x="287528" y="1136243"/>
                  </a:lnTo>
                  <a:lnTo>
                    <a:pt x="286486" y="1133309"/>
                  </a:lnTo>
                  <a:lnTo>
                    <a:pt x="289420" y="1130541"/>
                  </a:lnTo>
                  <a:lnTo>
                    <a:pt x="287528" y="1127086"/>
                  </a:lnTo>
                  <a:lnTo>
                    <a:pt x="291503" y="1127429"/>
                  </a:lnTo>
                  <a:lnTo>
                    <a:pt x="294436" y="1121727"/>
                  </a:lnTo>
                  <a:close/>
                </a:path>
                <a:path w="304800" h="1652270">
                  <a:moveTo>
                    <a:pt x="298945" y="282714"/>
                  </a:moveTo>
                  <a:lnTo>
                    <a:pt x="297929" y="276631"/>
                  </a:lnTo>
                  <a:lnTo>
                    <a:pt x="297891" y="276453"/>
                  </a:lnTo>
                  <a:lnTo>
                    <a:pt x="297383" y="276288"/>
                  </a:lnTo>
                  <a:lnTo>
                    <a:pt x="296862" y="276631"/>
                  </a:lnTo>
                  <a:lnTo>
                    <a:pt x="296341" y="276631"/>
                  </a:lnTo>
                  <a:lnTo>
                    <a:pt x="296240" y="276453"/>
                  </a:lnTo>
                  <a:lnTo>
                    <a:pt x="296138" y="276288"/>
                  </a:lnTo>
                  <a:lnTo>
                    <a:pt x="295643" y="275424"/>
                  </a:lnTo>
                  <a:lnTo>
                    <a:pt x="295478" y="273862"/>
                  </a:lnTo>
                  <a:lnTo>
                    <a:pt x="296862" y="273862"/>
                  </a:lnTo>
                  <a:lnTo>
                    <a:pt x="297116" y="273519"/>
                  </a:lnTo>
                  <a:lnTo>
                    <a:pt x="297383" y="273177"/>
                  </a:lnTo>
                  <a:lnTo>
                    <a:pt x="297332" y="272999"/>
                  </a:lnTo>
                  <a:lnTo>
                    <a:pt x="296024" y="267766"/>
                  </a:lnTo>
                  <a:lnTo>
                    <a:pt x="292798" y="266319"/>
                  </a:lnTo>
                  <a:lnTo>
                    <a:pt x="290474" y="268084"/>
                  </a:lnTo>
                  <a:lnTo>
                    <a:pt x="291846" y="272313"/>
                  </a:lnTo>
                  <a:lnTo>
                    <a:pt x="290283" y="272999"/>
                  </a:lnTo>
                  <a:lnTo>
                    <a:pt x="290207" y="273177"/>
                  </a:lnTo>
                  <a:lnTo>
                    <a:pt x="288036" y="278015"/>
                  </a:lnTo>
                  <a:lnTo>
                    <a:pt x="290804" y="278701"/>
                  </a:lnTo>
                  <a:lnTo>
                    <a:pt x="296519" y="280428"/>
                  </a:lnTo>
                  <a:lnTo>
                    <a:pt x="289496" y="285076"/>
                  </a:lnTo>
                  <a:lnTo>
                    <a:pt x="284238" y="280784"/>
                  </a:lnTo>
                  <a:lnTo>
                    <a:pt x="286486" y="287693"/>
                  </a:lnTo>
                  <a:lnTo>
                    <a:pt x="287782" y="290779"/>
                  </a:lnTo>
                  <a:lnTo>
                    <a:pt x="286359" y="294093"/>
                  </a:lnTo>
                  <a:lnTo>
                    <a:pt x="285508" y="297268"/>
                  </a:lnTo>
                  <a:lnTo>
                    <a:pt x="288556" y="299974"/>
                  </a:lnTo>
                  <a:lnTo>
                    <a:pt x="291325" y="301358"/>
                  </a:lnTo>
                  <a:lnTo>
                    <a:pt x="294271" y="303949"/>
                  </a:lnTo>
                  <a:lnTo>
                    <a:pt x="297205" y="301866"/>
                  </a:lnTo>
                  <a:lnTo>
                    <a:pt x="297383" y="295643"/>
                  </a:lnTo>
                  <a:lnTo>
                    <a:pt x="294436" y="297370"/>
                  </a:lnTo>
                  <a:lnTo>
                    <a:pt x="293052" y="293230"/>
                  </a:lnTo>
                  <a:lnTo>
                    <a:pt x="294436" y="289077"/>
                  </a:lnTo>
                  <a:lnTo>
                    <a:pt x="292303" y="287362"/>
                  </a:lnTo>
                  <a:lnTo>
                    <a:pt x="293573" y="287693"/>
                  </a:lnTo>
                  <a:lnTo>
                    <a:pt x="296710" y="292430"/>
                  </a:lnTo>
                  <a:lnTo>
                    <a:pt x="298526" y="289407"/>
                  </a:lnTo>
                  <a:lnTo>
                    <a:pt x="298627" y="287693"/>
                  </a:lnTo>
                  <a:lnTo>
                    <a:pt x="298729" y="286143"/>
                  </a:lnTo>
                  <a:lnTo>
                    <a:pt x="298945" y="282714"/>
                  </a:lnTo>
                  <a:close/>
                </a:path>
                <a:path w="304800" h="1652270">
                  <a:moveTo>
                    <a:pt x="302564" y="313105"/>
                  </a:moveTo>
                  <a:lnTo>
                    <a:pt x="301358" y="307746"/>
                  </a:lnTo>
                  <a:lnTo>
                    <a:pt x="297548" y="302564"/>
                  </a:lnTo>
                  <a:lnTo>
                    <a:pt x="293230" y="307924"/>
                  </a:lnTo>
                  <a:lnTo>
                    <a:pt x="291401" y="314185"/>
                  </a:lnTo>
                  <a:lnTo>
                    <a:pt x="294589" y="317512"/>
                  </a:lnTo>
                  <a:lnTo>
                    <a:pt x="299427" y="317360"/>
                  </a:lnTo>
                  <a:lnTo>
                    <a:pt x="302564" y="313105"/>
                  </a:lnTo>
                  <a:close/>
                </a:path>
                <a:path w="304800" h="1652270">
                  <a:moveTo>
                    <a:pt x="304469" y="320192"/>
                  </a:moveTo>
                  <a:lnTo>
                    <a:pt x="304292" y="318643"/>
                  </a:lnTo>
                  <a:lnTo>
                    <a:pt x="303949" y="317080"/>
                  </a:lnTo>
                  <a:lnTo>
                    <a:pt x="303771" y="315531"/>
                  </a:lnTo>
                  <a:lnTo>
                    <a:pt x="302907" y="315531"/>
                  </a:lnTo>
                  <a:lnTo>
                    <a:pt x="302221" y="315709"/>
                  </a:lnTo>
                  <a:lnTo>
                    <a:pt x="301523" y="316052"/>
                  </a:lnTo>
                  <a:lnTo>
                    <a:pt x="301879" y="317601"/>
                  </a:lnTo>
                  <a:lnTo>
                    <a:pt x="301879" y="321068"/>
                  </a:lnTo>
                  <a:lnTo>
                    <a:pt x="304469" y="32019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066490" y="6529412"/>
              <a:ext cx="340995" cy="1240790"/>
            </a:xfrm>
            <a:custGeom>
              <a:avLst/>
              <a:gdLst/>
              <a:ahLst/>
              <a:cxnLst/>
              <a:rect l="l" t="t" r="r" b="b"/>
              <a:pathLst>
                <a:path w="340994" h="1240790">
                  <a:moveTo>
                    <a:pt x="5016" y="1138834"/>
                  </a:moveTo>
                  <a:lnTo>
                    <a:pt x="1727" y="1132611"/>
                  </a:lnTo>
                  <a:lnTo>
                    <a:pt x="0" y="1131227"/>
                  </a:lnTo>
                  <a:lnTo>
                    <a:pt x="355" y="1135545"/>
                  </a:lnTo>
                  <a:lnTo>
                    <a:pt x="698" y="1137793"/>
                  </a:lnTo>
                  <a:lnTo>
                    <a:pt x="5016" y="1138834"/>
                  </a:lnTo>
                  <a:close/>
                </a:path>
                <a:path w="340994" h="1240790">
                  <a:moveTo>
                    <a:pt x="6223" y="1239278"/>
                  </a:moveTo>
                  <a:lnTo>
                    <a:pt x="6057" y="1238770"/>
                  </a:lnTo>
                  <a:lnTo>
                    <a:pt x="6057" y="1240663"/>
                  </a:lnTo>
                  <a:lnTo>
                    <a:pt x="6223" y="1239977"/>
                  </a:lnTo>
                  <a:lnTo>
                    <a:pt x="6223" y="1239278"/>
                  </a:lnTo>
                  <a:close/>
                </a:path>
                <a:path w="340994" h="1240790">
                  <a:moveTo>
                    <a:pt x="13665" y="1137450"/>
                  </a:moveTo>
                  <a:lnTo>
                    <a:pt x="10718" y="1138313"/>
                  </a:lnTo>
                  <a:lnTo>
                    <a:pt x="7962" y="1137627"/>
                  </a:lnTo>
                  <a:lnTo>
                    <a:pt x="6578" y="1141945"/>
                  </a:lnTo>
                  <a:lnTo>
                    <a:pt x="10198" y="1141425"/>
                  </a:lnTo>
                  <a:lnTo>
                    <a:pt x="12623" y="1142288"/>
                  </a:lnTo>
                  <a:lnTo>
                    <a:pt x="13665" y="1137450"/>
                  </a:lnTo>
                  <a:close/>
                </a:path>
                <a:path w="340994" h="1240790">
                  <a:moveTo>
                    <a:pt x="18161" y="1153871"/>
                  </a:moveTo>
                  <a:lnTo>
                    <a:pt x="17462" y="1149375"/>
                  </a:lnTo>
                  <a:lnTo>
                    <a:pt x="17297" y="1148689"/>
                  </a:lnTo>
                  <a:lnTo>
                    <a:pt x="16776" y="1148168"/>
                  </a:lnTo>
                  <a:lnTo>
                    <a:pt x="15913" y="1148346"/>
                  </a:lnTo>
                  <a:lnTo>
                    <a:pt x="12522" y="1149261"/>
                  </a:lnTo>
                  <a:lnTo>
                    <a:pt x="12103" y="1148511"/>
                  </a:lnTo>
                  <a:lnTo>
                    <a:pt x="12039" y="1149388"/>
                  </a:lnTo>
                  <a:lnTo>
                    <a:pt x="11417" y="1149553"/>
                  </a:lnTo>
                  <a:lnTo>
                    <a:pt x="12001" y="1149934"/>
                  </a:lnTo>
                  <a:lnTo>
                    <a:pt x="11760" y="1153871"/>
                  </a:lnTo>
                  <a:lnTo>
                    <a:pt x="8128" y="1156982"/>
                  </a:lnTo>
                  <a:lnTo>
                    <a:pt x="11938" y="1164247"/>
                  </a:lnTo>
                  <a:lnTo>
                    <a:pt x="15049" y="1158201"/>
                  </a:lnTo>
                  <a:lnTo>
                    <a:pt x="16433" y="1155954"/>
                  </a:lnTo>
                  <a:lnTo>
                    <a:pt x="13474" y="1150874"/>
                  </a:lnTo>
                  <a:lnTo>
                    <a:pt x="18161" y="1153871"/>
                  </a:lnTo>
                  <a:close/>
                </a:path>
                <a:path w="340994" h="1240790">
                  <a:moveTo>
                    <a:pt x="25704" y="1221473"/>
                  </a:moveTo>
                  <a:lnTo>
                    <a:pt x="23482" y="1221473"/>
                  </a:lnTo>
                  <a:lnTo>
                    <a:pt x="25590" y="1221994"/>
                  </a:lnTo>
                  <a:lnTo>
                    <a:pt x="25704" y="1221473"/>
                  </a:lnTo>
                  <a:close/>
                </a:path>
                <a:path w="340994" h="1240790">
                  <a:moveTo>
                    <a:pt x="30784" y="1159230"/>
                  </a:moveTo>
                  <a:lnTo>
                    <a:pt x="28016" y="1157681"/>
                  </a:lnTo>
                  <a:lnTo>
                    <a:pt x="25768" y="1156982"/>
                  </a:lnTo>
                  <a:lnTo>
                    <a:pt x="22656" y="1159408"/>
                  </a:lnTo>
                  <a:lnTo>
                    <a:pt x="25412" y="1160970"/>
                  </a:lnTo>
                  <a:lnTo>
                    <a:pt x="27495" y="1161834"/>
                  </a:lnTo>
                  <a:lnTo>
                    <a:pt x="30784" y="1159230"/>
                  </a:lnTo>
                  <a:close/>
                </a:path>
                <a:path w="340994" h="1240790">
                  <a:moveTo>
                    <a:pt x="33197" y="1100112"/>
                  </a:moveTo>
                  <a:lnTo>
                    <a:pt x="32626" y="1099718"/>
                  </a:lnTo>
                  <a:lnTo>
                    <a:pt x="31991" y="1099248"/>
                  </a:lnTo>
                  <a:lnTo>
                    <a:pt x="31470" y="1098727"/>
                  </a:lnTo>
                  <a:lnTo>
                    <a:pt x="27089" y="1104392"/>
                  </a:lnTo>
                  <a:lnTo>
                    <a:pt x="26352" y="1109395"/>
                  </a:lnTo>
                  <a:lnTo>
                    <a:pt x="28435" y="1109814"/>
                  </a:lnTo>
                  <a:lnTo>
                    <a:pt x="32512" y="1101661"/>
                  </a:lnTo>
                  <a:lnTo>
                    <a:pt x="32766" y="1101267"/>
                  </a:lnTo>
                  <a:lnTo>
                    <a:pt x="32854" y="1100620"/>
                  </a:lnTo>
                  <a:lnTo>
                    <a:pt x="33197" y="1100112"/>
                  </a:lnTo>
                  <a:close/>
                </a:path>
                <a:path w="340994" h="1240790">
                  <a:moveTo>
                    <a:pt x="35344" y="1101140"/>
                  </a:moveTo>
                  <a:lnTo>
                    <a:pt x="34429" y="1099718"/>
                  </a:lnTo>
                  <a:lnTo>
                    <a:pt x="32512" y="1101661"/>
                  </a:lnTo>
                  <a:lnTo>
                    <a:pt x="34963" y="1103020"/>
                  </a:lnTo>
                  <a:lnTo>
                    <a:pt x="35318" y="1101661"/>
                  </a:lnTo>
                  <a:lnTo>
                    <a:pt x="35344" y="1101140"/>
                  </a:lnTo>
                  <a:close/>
                </a:path>
                <a:path w="340994" h="1240790">
                  <a:moveTo>
                    <a:pt x="38214" y="1153871"/>
                  </a:moveTo>
                  <a:lnTo>
                    <a:pt x="34061" y="1153871"/>
                  </a:lnTo>
                  <a:lnTo>
                    <a:pt x="33020" y="1154734"/>
                  </a:lnTo>
                  <a:lnTo>
                    <a:pt x="35267" y="1158367"/>
                  </a:lnTo>
                  <a:lnTo>
                    <a:pt x="38214" y="1153871"/>
                  </a:lnTo>
                  <a:close/>
                </a:path>
                <a:path w="340994" h="1240790">
                  <a:moveTo>
                    <a:pt x="40411" y="1174127"/>
                  </a:moveTo>
                  <a:lnTo>
                    <a:pt x="38239" y="1171232"/>
                  </a:lnTo>
                  <a:lnTo>
                    <a:pt x="34061" y="1172718"/>
                  </a:lnTo>
                  <a:lnTo>
                    <a:pt x="32156" y="1174280"/>
                  </a:lnTo>
                  <a:lnTo>
                    <a:pt x="31648" y="1178077"/>
                  </a:lnTo>
                  <a:lnTo>
                    <a:pt x="35102" y="1176870"/>
                  </a:lnTo>
                  <a:lnTo>
                    <a:pt x="35267" y="1176870"/>
                  </a:lnTo>
                  <a:lnTo>
                    <a:pt x="35445" y="1176693"/>
                  </a:lnTo>
                  <a:lnTo>
                    <a:pt x="35623" y="1176693"/>
                  </a:lnTo>
                  <a:lnTo>
                    <a:pt x="39801" y="1177315"/>
                  </a:lnTo>
                  <a:lnTo>
                    <a:pt x="40411" y="1174127"/>
                  </a:lnTo>
                  <a:close/>
                </a:path>
                <a:path w="340994" h="1240790">
                  <a:moveTo>
                    <a:pt x="41148" y="1126553"/>
                  </a:moveTo>
                  <a:lnTo>
                    <a:pt x="40805" y="1121714"/>
                  </a:lnTo>
                  <a:lnTo>
                    <a:pt x="35102" y="1127937"/>
                  </a:lnTo>
                  <a:lnTo>
                    <a:pt x="39941" y="1127937"/>
                  </a:lnTo>
                  <a:lnTo>
                    <a:pt x="40982" y="1128115"/>
                  </a:lnTo>
                  <a:lnTo>
                    <a:pt x="41148" y="1127417"/>
                  </a:lnTo>
                  <a:lnTo>
                    <a:pt x="41148" y="1126553"/>
                  </a:lnTo>
                  <a:close/>
                </a:path>
                <a:path w="340994" h="1240790">
                  <a:moveTo>
                    <a:pt x="42024" y="1113320"/>
                  </a:moveTo>
                  <a:lnTo>
                    <a:pt x="38214" y="1106843"/>
                  </a:lnTo>
                  <a:lnTo>
                    <a:pt x="38036" y="1104595"/>
                  </a:lnTo>
                  <a:lnTo>
                    <a:pt x="35102" y="1106500"/>
                  </a:lnTo>
                  <a:lnTo>
                    <a:pt x="34404" y="1107020"/>
                  </a:lnTo>
                  <a:lnTo>
                    <a:pt x="37896" y="1113091"/>
                  </a:lnTo>
                  <a:lnTo>
                    <a:pt x="41173" y="1115301"/>
                  </a:lnTo>
                  <a:lnTo>
                    <a:pt x="42024" y="1113320"/>
                  </a:lnTo>
                  <a:close/>
                </a:path>
                <a:path w="340994" h="1240790">
                  <a:moveTo>
                    <a:pt x="43751" y="1080566"/>
                  </a:moveTo>
                  <a:lnTo>
                    <a:pt x="38557" y="1084541"/>
                  </a:lnTo>
                  <a:lnTo>
                    <a:pt x="33020" y="1086967"/>
                  </a:lnTo>
                  <a:lnTo>
                    <a:pt x="33375" y="1093876"/>
                  </a:lnTo>
                  <a:lnTo>
                    <a:pt x="39420" y="1092669"/>
                  </a:lnTo>
                  <a:lnTo>
                    <a:pt x="42710" y="1091463"/>
                  </a:lnTo>
                  <a:lnTo>
                    <a:pt x="43751" y="1080566"/>
                  </a:lnTo>
                  <a:close/>
                </a:path>
                <a:path w="340994" h="1240790">
                  <a:moveTo>
                    <a:pt x="45986" y="1186383"/>
                  </a:moveTo>
                  <a:lnTo>
                    <a:pt x="40805" y="1184135"/>
                  </a:lnTo>
                  <a:lnTo>
                    <a:pt x="39420" y="1186548"/>
                  </a:lnTo>
                  <a:lnTo>
                    <a:pt x="39306" y="1186383"/>
                  </a:lnTo>
                  <a:lnTo>
                    <a:pt x="39077" y="1186027"/>
                  </a:lnTo>
                  <a:lnTo>
                    <a:pt x="38735" y="1186027"/>
                  </a:lnTo>
                  <a:lnTo>
                    <a:pt x="38392" y="1185862"/>
                  </a:lnTo>
                  <a:lnTo>
                    <a:pt x="38328" y="1185684"/>
                  </a:lnTo>
                  <a:lnTo>
                    <a:pt x="38227" y="1185341"/>
                  </a:lnTo>
                  <a:lnTo>
                    <a:pt x="38163" y="1185164"/>
                  </a:lnTo>
                  <a:lnTo>
                    <a:pt x="37401" y="1182751"/>
                  </a:lnTo>
                  <a:lnTo>
                    <a:pt x="37350" y="1182573"/>
                  </a:lnTo>
                  <a:lnTo>
                    <a:pt x="31648" y="1182573"/>
                  </a:lnTo>
                  <a:lnTo>
                    <a:pt x="29044" y="1181709"/>
                  </a:lnTo>
                  <a:lnTo>
                    <a:pt x="27393" y="1178941"/>
                  </a:lnTo>
                  <a:lnTo>
                    <a:pt x="26974" y="1178255"/>
                  </a:lnTo>
                  <a:lnTo>
                    <a:pt x="27076" y="1177391"/>
                  </a:lnTo>
                  <a:lnTo>
                    <a:pt x="27190" y="1176350"/>
                  </a:lnTo>
                  <a:lnTo>
                    <a:pt x="27838" y="1170470"/>
                  </a:lnTo>
                  <a:lnTo>
                    <a:pt x="22999" y="1169263"/>
                  </a:lnTo>
                  <a:lnTo>
                    <a:pt x="20294" y="1166431"/>
                  </a:lnTo>
                  <a:lnTo>
                    <a:pt x="21526" y="1165517"/>
                  </a:lnTo>
                  <a:lnTo>
                    <a:pt x="19621" y="1162113"/>
                  </a:lnTo>
                  <a:lnTo>
                    <a:pt x="16040" y="1160805"/>
                  </a:lnTo>
                  <a:lnTo>
                    <a:pt x="14185" y="1164767"/>
                  </a:lnTo>
                  <a:lnTo>
                    <a:pt x="14528" y="1166672"/>
                  </a:lnTo>
                  <a:lnTo>
                    <a:pt x="16256" y="1168057"/>
                  </a:lnTo>
                  <a:lnTo>
                    <a:pt x="18326" y="1167879"/>
                  </a:lnTo>
                  <a:lnTo>
                    <a:pt x="19126" y="1167282"/>
                  </a:lnTo>
                  <a:lnTo>
                    <a:pt x="18326" y="1173759"/>
                  </a:lnTo>
                  <a:lnTo>
                    <a:pt x="20231" y="1175143"/>
                  </a:lnTo>
                  <a:lnTo>
                    <a:pt x="20332" y="1176350"/>
                  </a:lnTo>
                  <a:lnTo>
                    <a:pt x="20408" y="1177213"/>
                  </a:lnTo>
                  <a:lnTo>
                    <a:pt x="19189" y="1177391"/>
                  </a:lnTo>
                  <a:lnTo>
                    <a:pt x="18161" y="1177912"/>
                  </a:lnTo>
                  <a:lnTo>
                    <a:pt x="17640" y="1178941"/>
                  </a:lnTo>
                  <a:lnTo>
                    <a:pt x="12941" y="1176350"/>
                  </a:lnTo>
                  <a:lnTo>
                    <a:pt x="9525" y="1178941"/>
                  </a:lnTo>
                  <a:lnTo>
                    <a:pt x="9029" y="1181709"/>
                  </a:lnTo>
                  <a:lnTo>
                    <a:pt x="8915" y="1182573"/>
                  </a:lnTo>
                  <a:lnTo>
                    <a:pt x="8813" y="1183271"/>
                  </a:lnTo>
                  <a:lnTo>
                    <a:pt x="12966" y="1185341"/>
                  </a:lnTo>
                  <a:lnTo>
                    <a:pt x="15214" y="1185684"/>
                  </a:lnTo>
                  <a:lnTo>
                    <a:pt x="16776" y="1182916"/>
                  </a:lnTo>
                  <a:lnTo>
                    <a:pt x="18846" y="1183614"/>
                  </a:lnTo>
                  <a:lnTo>
                    <a:pt x="20231" y="1187767"/>
                  </a:lnTo>
                  <a:lnTo>
                    <a:pt x="23342" y="1186548"/>
                  </a:lnTo>
                  <a:lnTo>
                    <a:pt x="25247" y="1185164"/>
                  </a:lnTo>
                  <a:lnTo>
                    <a:pt x="27813" y="1182916"/>
                  </a:lnTo>
                  <a:lnTo>
                    <a:pt x="28016" y="1182751"/>
                  </a:lnTo>
                  <a:lnTo>
                    <a:pt x="28105" y="1182916"/>
                  </a:lnTo>
                  <a:lnTo>
                    <a:pt x="30949" y="1188453"/>
                  </a:lnTo>
                  <a:lnTo>
                    <a:pt x="27495" y="1188631"/>
                  </a:lnTo>
                  <a:lnTo>
                    <a:pt x="26454" y="1188796"/>
                  </a:lnTo>
                  <a:lnTo>
                    <a:pt x="26403" y="1188974"/>
                  </a:lnTo>
                  <a:lnTo>
                    <a:pt x="26289" y="1190015"/>
                  </a:lnTo>
                  <a:lnTo>
                    <a:pt x="24549" y="1188275"/>
                  </a:lnTo>
                  <a:lnTo>
                    <a:pt x="23342" y="1188974"/>
                  </a:lnTo>
                  <a:lnTo>
                    <a:pt x="22479" y="1191221"/>
                  </a:lnTo>
                  <a:lnTo>
                    <a:pt x="18973" y="1192720"/>
                  </a:lnTo>
                  <a:lnTo>
                    <a:pt x="18846" y="1195019"/>
                  </a:lnTo>
                  <a:lnTo>
                    <a:pt x="18783" y="1196238"/>
                  </a:lnTo>
                  <a:lnTo>
                    <a:pt x="21094" y="1198321"/>
                  </a:lnTo>
                  <a:lnTo>
                    <a:pt x="25069" y="1195539"/>
                  </a:lnTo>
                  <a:lnTo>
                    <a:pt x="27838" y="1196060"/>
                  </a:lnTo>
                  <a:lnTo>
                    <a:pt x="28829" y="1195539"/>
                  </a:lnTo>
                  <a:lnTo>
                    <a:pt x="31813" y="1193990"/>
                  </a:lnTo>
                  <a:lnTo>
                    <a:pt x="27838" y="1191044"/>
                  </a:lnTo>
                  <a:lnTo>
                    <a:pt x="30086" y="1190701"/>
                  </a:lnTo>
                  <a:lnTo>
                    <a:pt x="32334" y="1190015"/>
                  </a:lnTo>
                  <a:lnTo>
                    <a:pt x="33972" y="1193292"/>
                  </a:lnTo>
                  <a:lnTo>
                    <a:pt x="34759" y="1195019"/>
                  </a:lnTo>
                  <a:lnTo>
                    <a:pt x="32334" y="1194333"/>
                  </a:lnTo>
                  <a:lnTo>
                    <a:pt x="31648" y="1194854"/>
                  </a:lnTo>
                  <a:lnTo>
                    <a:pt x="28536" y="1196924"/>
                  </a:lnTo>
                  <a:lnTo>
                    <a:pt x="31648" y="1200213"/>
                  </a:lnTo>
                  <a:lnTo>
                    <a:pt x="29565" y="1202461"/>
                  </a:lnTo>
                  <a:lnTo>
                    <a:pt x="22656" y="1205052"/>
                  </a:lnTo>
                  <a:lnTo>
                    <a:pt x="26289" y="1213700"/>
                  </a:lnTo>
                  <a:lnTo>
                    <a:pt x="20408" y="1218018"/>
                  </a:lnTo>
                  <a:lnTo>
                    <a:pt x="17983" y="1219581"/>
                  </a:lnTo>
                  <a:lnTo>
                    <a:pt x="21615" y="1220089"/>
                  </a:lnTo>
                  <a:lnTo>
                    <a:pt x="21005" y="1221308"/>
                  </a:lnTo>
                  <a:lnTo>
                    <a:pt x="22821" y="1221308"/>
                  </a:lnTo>
                  <a:lnTo>
                    <a:pt x="25742" y="1221308"/>
                  </a:lnTo>
                  <a:lnTo>
                    <a:pt x="26111" y="1219581"/>
                  </a:lnTo>
                  <a:lnTo>
                    <a:pt x="26631" y="1214564"/>
                  </a:lnTo>
                  <a:lnTo>
                    <a:pt x="33375" y="1217841"/>
                  </a:lnTo>
                  <a:lnTo>
                    <a:pt x="33616" y="1214564"/>
                  </a:lnTo>
                  <a:lnTo>
                    <a:pt x="33718" y="1213180"/>
                  </a:lnTo>
                  <a:lnTo>
                    <a:pt x="39077" y="1213002"/>
                  </a:lnTo>
                  <a:lnTo>
                    <a:pt x="38392" y="1205572"/>
                  </a:lnTo>
                  <a:lnTo>
                    <a:pt x="34239" y="1203667"/>
                  </a:lnTo>
                  <a:lnTo>
                    <a:pt x="35788" y="1202461"/>
                  </a:lnTo>
                  <a:lnTo>
                    <a:pt x="36677" y="1204531"/>
                  </a:lnTo>
                  <a:lnTo>
                    <a:pt x="36944" y="1204849"/>
                  </a:lnTo>
                  <a:lnTo>
                    <a:pt x="38214" y="1204531"/>
                  </a:lnTo>
                  <a:lnTo>
                    <a:pt x="38341" y="1203667"/>
                  </a:lnTo>
                  <a:lnTo>
                    <a:pt x="38379" y="1203325"/>
                  </a:lnTo>
                  <a:lnTo>
                    <a:pt x="37782" y="1202461"/>
                  </a:lnTo>
                  <a:lnTo>
                    <a:pt x="37172" y="1201597"/>
                  </a:lnTo>
                  <a:lnTo>
                    <a:pt x="39598" y="1201242"/>
                  </a:lnTo>
                  <a:lnTo>
                    <a:pt x="39598" y="1200734"/>
                  </a:lnTo>
                  <a:lnTo>
                    <a:pt x="40627" y="1199692"/>
                  </a:lnTo>
                  <a:lnTo>
                    <a:pt x="39598" y="1199349"/>
                  </a:lnTo>
                  <a:lnTo>
                    <a:pt x="40462" y="1196403"/>
                  </a:lnTo>
                  <a:lnTo>
                    <a:pt x="39077" y="1195019"/>
                  </a:lnTo>
                  <a:lnTo>
                    <a:pt x="37350" y="1193292"/>
                  </a:lnTo>
                  <a:lnTo>
                    <a:pt x="37350" y="1191221"/>
                  </a:lnTo>
                  <a:lnTo>
                    <a:pt x="39077" y="1190358"/>
                  </a:lnTo>
                  <a:lnTo>
                    <a:pt x="41503" y="1190523"/>
                  </a:lnTo>
                  <a:lnTo>
                    <a:pt x="41706" y="1190358"/>
                  </a:lnTo>
                  <a:lnTo>
                    <a:pt x="43395" y="1188974"/>
                  </a:lnTo>
                  <a:lnTo>
                    <a:pt x="45821" y="1186548"/>
                  </a:lnTo>
                  <a:lnTo>
                    <a:pt x="45986" y="1186383"/>
                  </a:lnTo>
                  <a:close/>
                </a:path>
                <a:path w="340994" h="1240790">
                  <a:moveTo>
                    <a:pt x="47205" y="1157503"/>
                  </a:moveTo>
                  <a:lnTo>
                    <a:pt x="40462" y="1152664"/>
                  </a:lnTo>
                  <a:lnTo>
                    <a:pt x="40982" y="1157503"/>
                  </a:lnTo>
                  <a:lnTo>
                    <a:pt x="41148" y="1158201"/>
                  </a:lnTo>
                  <a:lnTo>
                    <a:pt x="41668" y="1158887"/>
                  </a:lnTo>
                  <a:lnTo>
                    <a:pt x="42532" y="1158544"/>
                  </a:lnTo>
                  <a:lnTo>
                    <a:pt x="47205" y="1157503"/>
                  </a:lnTo>
                  <a:close/>
                </a:path>
                <a:path w="340994" h="1240790">
                  <a:moveTo>
                    <a:pt x="51181" y="1060335"/>
                  </a:moveTo>
                  <a:lnTo>
                    <a:pt x="44437" y="1064488"/>
                  </a:lnTo>
                  <a:lnTo>
                    <a:pt x="42875" y="1066050"/>
                  </a:lnTo>
                  <a:lnTo>
                    <a:pt x="41846" y="1068463"/>
                  </a:lnTo>
                  <a:lnTo>
                    <a:pt x="41846" y="1070546"/>
                  </a:lnTo>
                  <a:lnTo>
                    <a:pt x="49110" y="1073137"/>
                  </a:lnTo>
                  <a:lnTo>
                    <a:pt x="51181" y="1060335"/>
                  </a:lnTo>
                  <a:close/>
                </a:path>
                <a:path w="340994" h="1240790">
                  <a:moveTo>
                    <a:pt x="51866" y="1106157"/>
                  </a:moveTo>
                  <a:lnTo>
                    <a:pt x="51523" y="1103388"/>
                  </a:lnTo>
                  <a:lnTo>
                    <a:pt x="44437" y="1099756"/>
                  </a:lnTo>
                  <a:lnTo>
                    <a:pt x="45478" y="1104950"/>
                  </a:lnTo>
                  <a:lnTo>
                    <a:pt x="44437" y="1108925"/>
                  </a:lnTo>
                  <a:lnTo>
                    <a:pt x="51181" y="1109967"/>
                  </a:lnTo>
                  <a:lnTo>
                    <a:pt x="51866" y="1106157"/>
                  </a:lnTo>
                  <a:close/>
                </a:path>
                <a:path w="340994" h="1240790">
                  <a:moveTo>
                    <a:pt x="53594" y="1159586"/>
                  </a:moveTo>
                  <a:lnTo>
                    <a:pt x="45999" y="1163904"/>
                  </a:lnTo>
                  <a:lnTo>
                    <a:pt x="52044" y="1166837"/>
                  </a:lnTo>
                  <a:lnTo>
                    <a:pt x="52222" y="1166495"/>
                  </a:lnTo>
                  <a:lnTo>
                    <a:pt x="52908" y="1166152"/>
                  </a:lnTo>
                  <a:lnTo>
                    <a:pt x="53594" y="1159586"/>
                  </a:lnTo>
                  <a:close/>
                </a:path>
                <a:path w="340994" h="1240790">
                  <a:moveTo>
                    <a:pt x="54635" y="1096124"/>
                  </a:moveTo>
                  <a:lnTo>
                    <a:pt x="54292" y="1093876"/>
                  </a:lnTo>
                  <a:lnTo>
                    <a:pt x="54216" y="1093304"/>
                  </a:lnTo>
                  <a:lnTo>
                    <a:pt x="49974" y="1090079"/>
                  </a:lnTo>
                  <a:lnTo>
                    <a:pt x="47625" y="1093038"/>
                  </a:lnTo>
                  <a:lnTo>
                    <a:pt x="47713" y="1093876"/>
                  </a:lnTo>
                  <a:lnTo>
                    <a:pt x="48158" y="1097775"/>
                  </a:lnTo>
                  <a:lnTo>
                    <a:pt x="50507" y="1101217"/>
                  </a:lnTo>
                  <a:lnTo>
                    <a:pt x="53606" y="1100277"/>
                  </a:lnTo>
                  <a:lnTo>
                    <a:pt x="54470" y="1098207"/>
                  </a:lnTo>
                  <a:lnTo>
                    <a:pt x="54495" y="1097775"/>
                  </a:lnTo>
                  <a:lnTo>
                    <a:pt x="54635" y="1096124"/>
                  </a:lnTo>
                  <a:close/>
                </a:path>
                <a:path w="340994" h="1240790">
                  <a:moveTo>
                    <a:pt x="65354" y="1186383"/>
                  </a:moveTo>
                  <a:lnTo>
                    <a:pt x="65189" y="1186205"/>
                  </a:lnTo>
                  <a:lnTo>
                    <a:pt x="64833" y="1186205"/>
                  </a:lnTo>
                  <a:lnTo>
                    <a:pt x="62763" y="1186040"/>
                  </a:lnTo>
                  <a:lnTo>
                    <a:pt x="61556" y="1188275"/>
                  </a:lnTo>
                  <a:lnTo>
                    <a:pt x="58966" y="1187069"/>
                  </a:lnTo>
                  <a:lnTo>
                    <a:pt x="55156" y="1183957"/>
                  </a:lnTo>
                  <a:lnTo>
                    <a:pt x="53594" y="1192606"/>
                  </a:lnTo>
                  <a:lnTo>
                    <a:pt x="57226" y="1193126"/>
                  </a:lnTo>
                  <a:lnTo>
                    <a:pt x="57061" y="1195019"/>
                  </a:lnTo>
                  <a:lnTo>
                    <a:pt x="58445" y="1196403"/>
                  </a:lnTo>
                  <a:lnTo>
                    <a:pt x="59994" y="1197622"/>
                  </a:lnTo>
                  <a:lnTo>
                    <a:pt x="61722" y="1193990"/>
                  </a:lnTo>
                  <a:lnTo>
                    <a:pt x="63627" y="1190180"/>
                  </a:lnTo>
                  <a:lnTo>
                    <a:pt x="65354" y="1186383"/>
                  </a:lnTo>
                  <a:close/>
                </a:path>
                <a:path w="340994" h="1240790">
                  <a:moveTo>
                    <a:pt x="66052" y="1092669"/>
                  </a:moveTo>
                  <a:lnTo>
                    <a:pt x="56718" y="1085761"/>
                  </a:lnTo>
                  <a:lnTo>
                    <a:pt x="52387" y="1084897"/>
                  </a:lnTo>
                  <a:lnTo>
                    <a:pt x="54190" y="1091120"/>
                  </a:lnTo>
                  <a:lnTo>
                    <a:pt x="53949" y="1091120"/>
                  </a:lnTo>
                  <a:lnTo>
                    <a:pt x="54216" y="1093304"/>
                  </a:lnTo>
                  <a:lnTo>
                    <a:pt x="54978" y="1093876"/>
                  </a:lnTo>
                  <a:lnTo>
                    <a:pt x="54190" y="1091158"/>
                  </a:lnTo>
                  <a:lnTo>
                    <a:pt x="66052" y="1092669"/>
                  </a:lnTo>
                  <a:close/>
                </a:path>
                <a:path w="340994" h="1240790">
                  <a:moveTo>
                    <a:pt x="70192" y="1188110"/>
                  </a:moveTo>
                  <a:lnTo>
                    <a:pt x="67779" y="1186903"/>
                  </a:lnTo>
                  <a:lnTo>
                    <a:pt x="66560" y="1190701"/>
                  </a:lnTo>
                  <a:lnTo>
                    <a:pt x="65189" y="1194676"/>
                  </a:lnTo>
                  <a:lnTo>
                    <a:pt x="63969" y="1198486"/>
                  </a:lnTo>
                  <a:lnTo>
                    <a:pt x="64325" y="1198486"/>
                  </a:lnTo>
                  <a:lnTo>
                    <a:pt x="65354" y="1197965"/>
                  </a:lnTo>
                  <a:lnTo>
                    <a:pt x="66738" y="1195374"/>
                  </a:lnTo>
                  <a:lnTo>
                    <a:pt x="67437" y="1193292"/>
                  </a:lnTo>
                  <a:lnTo>
                    <a:pt x="69684" y="1191907"/>
                  </a:lnTo>
                  <a:lnTo>
                    <a:pt x="70192" y="1188110"/>
                  </a:lnTo>
                  <a:close/>
                </a:path>
                <a:path w="340994" h="1240790">
                  <a:moveTo>
                    <a:pt x="73482" y="1198994"/>
                  </a:moveTo>
                  <a:lnTo>
                    <a:pt x="69684" y="1194333"/>
                  </a:lnTo>
                  <a:lnTo>
                    <a:pt x="66573" y="1198308"/>
                  </a:lnTo>
                  <a:lnTo>
                    <a:pt x="66395" y="1198994"/>
                  </a:lnTo>
                  <a:lnTo>
                    <a:pt x="68643" y="1201940"/>
                  </a:lnTo>
                  <a:lnTo>
                    <a:pt x="68986" y="1201762"/>
                  </a:lnTo>
                  <a:lnTo>
                    <a:pt x="73482" y="1198994"/>
                  </a:lnTo>
                  <a:close/>
                </a:path>
                <a:path w="340994" h="1240790">
                  <a:moveTo>
                    <a:pt x="75730" y="1147127"/>
                  </a:moveTo>
                  <a:lnTo>
                    <a:pt x="75044" y="1147127"/>
                  </a:lnTo>
                  <a:lnTo>
                    <a:pt x="74688" y="1146962"/>
                  </a:lnTo>
                  <a:lnTo>
                    <a:pt x="74180" y="1146962"/>
                  </a:lnTo>
                  <a:lnTo>
                    <a:pt x="74180" y="1147826"/>
                  </a:lnTo>
                  <a:lnTo>
                    <a:pt x="74688" y="1147648"/>
                  </a:lnTo>
                  <a:lnTo>
                    <a:pt x="75730" y="1147127"/>
                  </a:lnTo>
                  <a:close/>
                </a:path>
                <a:path w="340994" h="1240790">
                  <a:moveTo>
                    <a:pt x="76415" y="1074686"/>
                  </a:moveTo>
                  <a:lnTo>
                    <a:pt x="72618" y="1074343"/>
                  </a:lnTo>
                  <a:lnTo>
                    <a:pt x="69850" y="1075385"/>
                  </a:lnTo>
                  <a:lnTo>
                    <a:pt x="62763" y="1071232"/>
                  </a:lnTo>
                  <a:lnTo>
                    <a:pt x="64147" y="1076248"/>
                  </a:lnTo>
                  <a:lnTo>
                    <a:pt x="66573" y="1077112"/>
                  </a:lnTo>
                  <a:lnTo>
                    <a:pt x="70027" y="1082128"/>
                  </a:lnTo>
                  <a:lnTo>
                    <a:pt x="73304" y="1081430"/>
                  </a:lnTo>
                  <a:lnTo>
                    <a:pt x="76415" y="1074686"/>
                  </a:lnTo>
                  <a:close/>
                </a:path>
                <a:path w="340994" h="1240790">
                  <a:moveTo>
                    <a:pt x="76771" y="1106335"/>
                  </a:moveTo>
                  <a:lnTo>
                    <a:pt x="75907" y="1103172"/>
                  </a:lnTo>
                  <a:lnTo>
                    <a:pt x="72072" y="1104658"/>
                  </a:lnTo>
                  <a:lnTo>
                    <a:pt x="76771" y="1106335"/>
                  </a:lnTo>
                  <a:close/>
                </a:path>
                <a:path w="340994" h="1240790">
                  <a:moveTo>
                    <a:pt x="79705" y="1161834"/>
                  </a:moveTo>
                  <a:lnTo>
                    <a:pt x="70370" y="1161999"/>
                  </a:lnTo>
                  <a:lnTo>
                    <a:pt x="69507" y="1162177"/>
                  </a:lnTo>
                  <a:lnTo>
                    <a:pt x="69329" y="1162697"/>
                  </a:lnTo>
                  <a:lnTo>
                    <a:pt x="69329" y="1163218"/>
                  </a:lnTo>
                  <a:lnTo>
                    <a:pt x="63804" y="1159751"/>
                  </a:lnTo>
                  <a:lnTo>
                    <a:pt x="59829" y="1162697"/>
                  </a:lnTo>
                  <a:lnTo>
                    <a:pt x="59994" y="1168222"/>
                  </a:lnTo>
                  <a:lnTo>
                    <a:pt x="55156" y="1165809"/>
                  </a:lnTo>
                  <a:lnTo>
                    <a:pt x="58610" y="1174623"/>
                  </a:lnTo>
                  <a:lnTo>
                    <a:pt x="60337" y="1171333"/>
                  </a:lnTo>
                  <a:lnTo>
                    <a:pt x="61899" y="1173937"/>
                  </a:lnTo>
                  <a:lnTo>
                    <a:pt x="64668" y="1172375"/>
                  </a:lnTo>
                  <a:lnTo>
                    <a:pt x="66217" y="1170470"/>
                  </a:lnTo>
                  <a:lnTo>
                    <a:pt x="67779" y="1171511"/>
                  </a:lnTo>
                  <a:lnTo>
                    <a:pt x="69164" y="1169949"/>
                  </a:lnTo>
                  <a:lnTo>
                    <a:pt x="70713" y="1169085"/>
                  </a:lnTo>
                  <a:lnTo>
                    <a:pt x="68465" y="1168400"/>
                  </a:lnTo>
                  <a:lnTo>
                    <a:pt x="68986" y="1168057"/>
                  </a:lnTo>
                  <a:lnTo>
                    <a:pt x="69164" y="1167536"/>
                  </a:lnTo>
                  <a:lnTo>
                    <a:pt x="69684" y="1167193"/>
                  </a:lnTo>
                  <a:lnTo>
                    <a:pt x="72440" y="1170990"/>
                  </a:lnTo>
                  <a:lnTo>
                    <a:pt x="79705" y="1161834"/>
                  </a:lnTo>
                  <a:close/>
                </a:path>
                <a:path w="340994" h="1240790">
                  <a:moveTo>
                    <a:pt x="81610" y="1194333"/>
                  </a:moveTo>
                  <a:lnTo>
                    <a:pt x="80568" y="1192428"/>
                  </a:lnTo>
                  <a:lnTo>
                    <a:pt x="78498" y="1190015"/>
                  </a:lnTo>
                  <a:lnTo>
                    <a:pt x="76771" y="1194155"/>
                  </a:lnTo>
                  <a:lnTo>
                    <a:pt x="77978" y="1195882"/>
                  </a:lnTo>
                  <a:lnTo>
                    <a:pt x="80048" y="1198130"/>
                  </a:lnTo>
                  <a:lnTo>
                    <a:pt x="81610" y="1194333"/>
                  </a:lnTo>
                  <a:close/>
                </a:path>
                <a:path w="340994" h="1240790">
                  <a:moveTo>
                    <a:pt x="86106" y="1099756"/>
                  </a:moveTo>
                  <a:lnTo>
                    <a:pt x="82296" y="1095095"/>
                  </a:lnTo>
                  <a:lnTo>
                    <a:pt x="81089" y="1096479"/>
                  </a:lnTo>
                  <a:lnTo>
                    <a:pt x="79540" y="1098727"/>
                  </a:lnTo>
                  <a:lnTo>
                    <a:pt x="77292" y="1099591"/>
                  </a:lnTo>
                  <a:lnTo>
                    <a:pt x="75209" y="1100620"/>
                  </a:lnTo>
                  <a:lnTo>
                    <a:pt x="75907" y="1103172"/>
                  </a:lnTo>
                  <a:lnTo>
                    <a:pt x="80225" y="1101483"/>
                  </a:lnTo>
                  <a:lnTo>
                    <a:pt x="82994" y="1100277"/>
                  </a:lnTo>
                  <a:lnTo>
                    <a:pt x="86106" y="1099756"/>
                  </a:lnTo>
                  <a:close/>
                </a:path>
                <a:path w="340994" h="1240790">
                  <a:moveTo>
                    <a:pt x="96647" y="1108925"/>
                  </a:moveTo>
                  <a:lnTo>
                    <a:pt x="96304" y="1108227"/>
                  </a:lnTo>
                  <a:lnTo>
                    <a:pt x="96304" y="1107541"/>
                  </a:lnTo>
                  <a:lnTo>
                    <a:pt x="95262" y="1107719"/>
                  </a:lnTo>
                  <a:lnTo>
                    <a:pt x="95618" y="1108405"/>
                  </a:lnTo>
                  <a:lnTo>
                    <a:pt x="95783" y="1109091"/>
                  </a:lnTo>
                  <a:lnTo>
                    <a:pt x="96647" y="1108925"/>
                  </a:lnTo>
                  <a:close/>
                </a:path>
                <a:path w="340994" h="1240790">
                  <a:moveTo>
                    <a:pt x="104089" y="1167193"/>
                  </a:moveTo>
                  <a:lnTo>
                    <a:pt x="100457" y="1160970"/>
                  </a:lnTo>
                  <a:lnTo>
                    <a:pt x="99936" y="1159408"/>
                  </a:lnTo>
                  <a:lnTo>
                    <a:pt x="98552" y="1158024"/>
                  </a:lnTo>
                  <a:lnTo>
                    <a:pt x="96824" y="1156982"/>
                  </a:lnTo>
                  <a:lnTo>
                    <a:pt x="97510" y="1152321"/>
                  </a:lnTo>
                  <a:lnTo>
                    <a:pt x="92849" y="1148689"/>
                  </a:lnTo>
                  <a:lnTo>
                    <a:pt x="90601" y="1153871"/>
                  </a:lnTo>
                  <a:lnTo>
                    <a:pt x="91186" y="1148194"/>
                  </a:lnTo>
                  <a:lnTo>
                    <a:pt x="94068" y="1143330"/>
                  </a:lnTo>
                  <a:lnTo>
                    <a:pt x="94170" y="1143152"/>
                  </a:lnTo>
                  <a:lnTo>
                    <a:pt x="94983" y="1141768"/>
                  </a:lnTo>
                  <a:lnTo>
                    <a:pt x="97345" y="1137793"/>
                  </a:lnTo>
                  <a:lnTo>
                    <a:pt x="93878" y="1136243"/>
                  </a:lnTo>
                  <a:lnTo>
                    <a:pt x="94056" y="1135380"/>
                  </a:lnTo>
                  <a:lnTo>
                    <a:pt x="93573" y="1135037"/>
                  </a:lnTo>
                  <a:lnTo>
                    <a:pt x="92849" y="1134516"/>
                  </a:lnTo>
                  <a:lnTo>
                    <a:pt x="91630" y="1133817"/>
                  </a:lnTo>
                  <a:lnTo>
                    <a:pt x="91592" y="1133475"/>
                  </a:lnTo>
                  <a:lnTo>
                    <a:pt x="91465" y="1132268"/>
                  </a:lnTo>
                  <a:lnTo>
                    <a:pt x="91160" y="1131049"/>
                  </a:lnTo>
                  <a:lnTo>
                    <a:pt x="91122" y="1129322"/>
                  </a:lnTo>
                  <a:lnTo>
                    <a:pt x="94576" y="1131747"/>
                  </a:lnTo>
                  <a:lnTo>
                    <a:pt x="94640" y="1130884"/>
                  </a:lnTo>
                  <a:lnTo>
                    <a:pt x="94754" y="1129322"/>
                  </a:lnTo>
                  <a:lnTo>
                    <a:pt x="94805" y="1128636"/>
                  </a:lnTo>
                  <a:lnTo>
                    <a:pt x="94894" y="1127061"/>
                  </a:lnTo>
                  <a:lnTo>
                    <a:pt x="90424" y="1123962"/>
                  </a:lnTo>
                  <a:lnTo>
                    <a:pt x="95961" y="1127772"/>
                  </a:lnTo>
                  <a:lnTo>
                    <a:pt x="96075" y="1127061"/>
                  </a:lnTo>
                  <a:lnTo>
                    <a:pt x="96570" y="1123962"/>
                  </a:lnTo>
                  <a:lnTo>
                    <a:pt x="97180" y="1120165"/>
                  </a:lnTo>
                  <a:lnTo>
                    <a:pt x="97688" y="1117053"/>
                  </a:lnTo>
                  <a:lnTo>
                    <a:pt x="90258" y="1120165"/>
                  </a:lnTo>
                  <a:lnTo>
                    <a:pt x="90424" y="1118082"/>
                  </a:lnTo>
                  <a:lnTo>
                    <a:pt x="88353" y="1116012"/>
                  </a:lnTo>
                  <a:lnTo>
                    <a:pt x="86106" y="1115148"/>
                  </a:lnTo>
                  <a:lnTo>
                    <a:pt x="86969" y="1114285"/>
                  </a:lnTo>
                  <a:lnTo>
                    <a:pt x="87490" y="1113243"/>
                  </a:lnTo>
                  <a:lnTo>
                    <a:pt x="87312" y="1111516"/>
                  </a:lnTo>
                  <a:lnTo>
                    <a:pt x="92456" y="1108583"/>
                  </a:lnTo>
                  <a:lnTo>
                    <a:pt x="91935" y="1107198"/>
                  </a:lnTo>
                  <a:lnTo>
                    <a:pt x="90487" y="1103325"/>
                  </a:lnTo>
                  <a:lnTo>
                    <a:pt x="86029" y="1101090"/>
                  </a:lnTo>
                  <a:lnTo>
                    <a:pt x="83680" y="1107198"/>
                  </a:lnTo>
                  <a:lnTo>
                    <a:pt x="79540" y="1106500"/>
                  </a:lnTo>
                  <a:lnTo>
                    <a:pt x="75730" y="1115669"/>
                  </a:lnTo>
                  <a:lnTo>
                    <a:pt x="81610" y="1116190"/>
                  </a:lnTo>
                  <a:lnTo>
                    <a:pt x="78320" y="1120508"/>
                  </a:lnTo>
                  <a:lnTo>
                    <a:pt x="87833" y="1122934"/>
                  </a:lnTo>
                  <a:lnTo>
                    <a:pt x="89204" y="1127061"/>
                  </a:lnTo>
                  <a:lnTo>
                    <a:pt x="89077" y="1127137"/>
                  </a:lnTo>
                  <a:lnTo>
                    <a:pt x="89077" y="1143736"/>
                  </a:lnTo>
                  <a:lnTo>
                    <a:pt x="86258" y="1148041"/>
                  </a:lnTo>
                  <a:lnTo>
                    <a:pt x="84378" y="1146784"/>
                  </a:lnTo>
                  <a:lnTo>
                    <a:pt x="81267" y="1144714"/>
                  </a:lnTo>
                  <a:lnTo>
                    <a:pt x="85217" y="1144016"/>
                  </a:lnTo>
                  <a:lnTo>
                    <a:pt x="88176" y="1143508"/>
                  </a:lnTo>
                  <a:lnTo>
                    <a:pt x="88353" y="1143673"/>
                  </a:lnTo>
                  <a:lnTo>
                    <a:pt x="88519" y="1143508"/>
                  </a:lnTo>
                  <a:lnTo>
                    <a:pt x="88696" y="1143330"/>
                  </a:lnTo>
                  <a:lnTo>
                    <a:pt x="89039" y="1143508"/>
                  </a:lnTo>
                  <a:lnTo>
                    <a:pt x="89077" y="1143736"/>
                  </a:lnTo>
                  <a:lnTo>
                    <a:pt x="89077" y="1127137"/>
                  </a:lnTo>
                  <a:lnTo>
                    <a:pt x="86448" y="1128636"/>
                  </a:lnTo>
                  <a:lnTo>
                    <a:pt x="84543" y="1131049"/>
                  </a:lnTo>
                  <a:lnTo>
                    <a:pt x="86791" y="1133475"/>
                  </a:lnTo>
                  <a:lnTo>
                    <a:pt x="85407" y="1134681"/>
                  </a:lnTo>
                  <a:lnTo>
                    <a:pt x="84201" y="1135037"/>
                  </a:lnTo>
                  <a:lnTo>
                    <a:pt x="82994" y="1134681"/>
                  </a:lnTo>
                  <a:lnTo>
                    <a:pt x="82956" y="1134516"/>
                  </a:lnTo>
                  <a:lnTo>
                    <a:pt x="82816" y="1133856"/>
                  </a:lnTo>
                  <a:lnTo>
                    <a:pt x="82816" y="1143152"/>
                  </a:lnTo>
                  <a:lnTo>
                    <a:pt x="81267" y="1144016"/>
                  </a:lnTo>
                  <a:lnTo>
                    <a:pt x="81089" y="1144016"/>
                  </a:lnTo>
                  <a:lnTo>
                    <a:pt x="81089" y="1143673"/>
                  </a:lnTo>
                  <a:lnTo>
                    <a:pt x="81534" y="1143673"/>
                  </a:lnTo>
                  <a:lnTo>
                    <a:pt x="81267" y="1143850"/>
                  </a:lnTo>
                  <a:lnTo>
                    <a:pt x="81813" y="1143508"/>
                  </a:lnTo>
                  <a:lnTo>
                    <a:pt x="82105" y="1143317"/>
                  </a:lnTo>
                  <a:lnTo>
                    <a:pt x="82296" y="1143330"/>
                  </a:lnTo>
                  <a:lnTo>
                    <a:pt x="82816" y="1143152"/>
                  </a:lnTo>
                  <a:lnTo>
                    <a:pt x="82816" y="1133856"/>
                  </a:lnTo>
                  <a:lnTo>
                    <a:pt x="82130" y="1130541"/>
                  </a:lnTo>
                  <a:lnTo>
                    <a:pt x="82003" y="1130528"/>
                  </a:lnTo>
                  <a:lnTo>
                    <a:pt x="82003" y="1143152"/>
                  </a:lnTo>
                  <a:lnTo>
                    <a:pt x="81267" y="1143152"/>
                  </a:lnTo>
                  <a:lnTo>
                    <a:pt x="81686" y="1142682"/>
                  </a:lnTo>
                  <a:lnTo>
                    <a:pt x="82003" y="1143152"/>
                  </a:lnTo>
                  <a:lnTo>
                    <a:pt x="82003" y="1130528"/>
                  </a:lnTo>
                  <a:lnTo>
                    <a:pt x="80441" y="1130363"/>
                  </a:lnTo>
                  <a:lnTo>
                    <a:pt x="80441" y="1143609"/>
                  </a:lnTo>
                  <a:lnTo>
                    <a:pt x="80137" y="1143673"/>
                  </a:lnTo>
                  <a:lnTo>
                    <a:pt x="78841" y="1143673"/>
                  </a:lnTo>
                  <a:lnTo>
                    <a:pt x="78778" y="1143508"/>
                  </a:lnTo>
                  <a:lnTo>
                    <a:pt x="78701" y="1143330"/>
                  </a:lnTo>
                  <a:lnTo>
                    <a:pt x="78638" y="1143152"/>
                  </a:lnTo>
                  <a:lnTo>
                    <a:pt x="78498" y="1142809"/>
                  </a:lnTo>
                  <a:lnTo>
                    <a:pt x="78676" y="1142720"/>
                  </a:lnTo>
                  <a:lnTo>
                    <a:pt x="78778" y="1143152"/>
                  </a:lnTo>
                  <a:lnTo>
                    <a:pt x="78841" y="1143508"/>
                  </a:lnTo>
                  <a:lnTo>
                    <a:pt x="80441" y="1143609"/>
                  </a:lnTo>
                  <a:lnTo>
                    <a:pt x="80441" y="1130363"/>
                  </a:lnTo>
                  <a:lnTo>
                    <a:pt x="73825" y="1129652"/>
                  </a:lnTo>
                  <a:lnTo>
                    <a:pt x="73660" y="1128458"/>
                  </a:lnTo>
                  <a:lnTo>
                    <a:pt x="76593" y="1128979"/>
                  </a:lnTo>
                  <a:lnTo>
                    <a:pt x="76479" y="1128661"/>
                  </a:lnTo>
                  <a:lnTo>
                    <a:pt x="76390" y="1128458"/>
                  </a:lnTo>
                  <a:lnTo>
                    <a:pt x="74866" y="1124483"/>
                  </a:lnTo>
                  <a:lnTo>
                    <a:pt x="74866" y="1122934"/>
                  </a:lnTo>
                  <a:lnTo>
                    <a:pt x="77711" y="1119644"/>
                  </a:lnTo>
                  <a:lnTo>
                    <a:pt x="78168" y="1119124"/>
                  </a:lnTo>
                  <a:lnTo>
                    <a:pt x="79362" y="1117739"/>
                  </a:lnTo>
                  <a:lnTo>
                    <a:pt x="74345" y="1119124"/>
                  </a:lnTo>
                  <a:lnTo>
                    <a:pt x="74345" y="1117219"/>
                  </a:lnTo>
                  <a:lnTo>
                    <a:pt x="74345" y="1114806"/>
                  </a:lnTo>
                  <a:lnTo>
                    <a:pt x="74345" y="1108748"/>
                  </a:lnTo>
                  <a:lnTo>
                    <a:pt x="70891" y="1105115"/>
                  </a:lnTo>
                  <a:lnTo>
                    <a:pt x="72072" y="1104658"/>
                  </a:lnTo>
                  <a:lnTo>
                    <a:pt x="63627" y="1101661"/>
                  </a:lnTo>
                  <a:lnTo>
                    <a:pt x="67081" y="1107020"/>
                  </a:lnTo>
                  <a:lnTo>
                    <a:pt x="67602" y="1109091"/>
                  </a:lnTo>
                  <a:lnTo>
                    <a:pt x="71069" y="1110475"/>
                  </a:lnTo>
                  <a:lnTo>
                    <a:pt x="69329" y="1112202"/>
                  </a:lnTo>
                  <a:lnTo>
                    <a:pt x="68986" y="1112583"/>
                  </a:lnTo>
                  <a:lnTo>
                    <a:pt x="68986" y="1117053"/>
                  </a:lnTo>
                  <a:lnTo>
                    <a:pt x="68808" y="1117219"/>
                  </a:lnTo>
                  <a:lnTo>
                    <a:pt x="68643" y="1117219"/>
                  </a:lnTo>
                  <a:lnTo>
                    <a:pt x="68986" y="1117053"/>
                  </a:lnTo>
                  <a:lnTo>
                    <a:pt x="68986" y="1112583"/>
                  </a:lnTo>
                  <a:lnTo>
                    <a:pt x="66916" y="1114806"/>
                  </a:lnTo>
                  <a:lnTo>
                    <a:pt x="66763" y="1114628"/>
                  </a:lnTo>
                  <a:lnTo>
                    <a:pt x="61556" y="1108405"/>
                  </a:lnTo>
                  <a:lnTo>
                    <a:pt x="61455" y="1109091"/>
                  </a:lnTo>
                  <a:lnTo>
                    <a:pt x="60693" y="1114628"/>
                  </a:lnTo>
                  <a:lnTo>
                    <a:pt x="57924" y="1113243"/>
                  </a:lnTo>
                  <a:lnTo>
                    <a:pt x="55333" y="1114971"/>
                  </a:lnTo>
                  <a:lnTo>
                    <a:pt x="53086" y="1116698"/>
                  </a:lnTo>
                  <a:lnTo>
                    <a:pt x="52044" y="1114628"/>
                  </a:lnTo>
                  <a:lnTo>
                    <a:pt x="51346" y="1113764"/>
                  </a:lnTo>
                  <a:lnTo>
                    <a:pt x="50927" y="1113243"/>
                  </a:lnTo>
                  <a:lnTo>
                    <a:pt x="49796" y="1111859"/>
                  </a:lnTo>
                  <a:lnTo>
                    <a:pt x="48247" y="1113243"/>
                  </a:lnTo>
                  <a:lnTo>
                    <a:pt x="45974" y="1111313"/>
                  </a:lnTo>
                  <a:lnTo>
                    <a:pt x="43980" y="1112926"/>
                  </a:lnTo>
                  <a:lnTo>
                    <a:pt x="44030" y="1114628"/>
                  </a:lnTo>
                  <a:lnTo>
                    <a:pt x="44119" y="1114806"/>
                  </a:lnTo>
                  <a:lnTo>
                    <a:pt x="47891" y="1113764"/>
                  </a:lnTo>
                  <a:lnTo>
                    <a:pt x="46164" y="1115326"/>
                  </a:lnTo>
                  <a:lnTo>
                    <a:pt x="43573" y="1119987"/>
                  </a:lnTo>
                  <a:lnTo>
                    <a:pt x="45847" y="1121930"/>
                  </a:lnTo>
                  <a:lnTo>
                    <a:pt x="47752" y="1121930"/>
                  </a:lnTo>
                  <a:lnTo>
                    <a:pt x="43573" y="1122235"/>
                  </a:lnTo>
                  <a:lnTo>
                    <a:pt x="42189" y="1123276"/>
                  </a:lnTo>
                  <a:lnTo>
                    <a:pt x="42532" y="1124826"/>
                  </a:lnTo>
                  <a:lnTo>
                    <a:pt x="47167" y="1128661"/>
                  </a:lnTo>
                  <a:lnTo>
                    <a:pt x="51803" y="1126324"/>
                  </a:lnTo>
                  <a:lnTo>
                    <a:pt x="56616" y="1121930"/>
                  </a:lnTo>
                  <a:lnTo>
                    <a:pt x="61722" y="1119644"/>
                  </a:lnTo>
                  <a:lnTo>
                    <a:pt x="54978" y="1127417"/>
                  </a:lnTo>
                  <a:lnTo>
                    <a:pt x="60172" y="1131747"/>
                  </a:lnTo>
                  <a:lnTo>
                    <a:pt x="68300" y="1130706"/>
                  </a:lnTo>
                  <a:lnTo>
                    <a:pt x="68237" y="1130884"/>
                  </a:lnTo>
                  <a:lnTo>
                    <a:pt x="67233" y="1133944"/>
                  </a:lnTo>
                  <a:lnTo>
                    <a:pt x="69481" y="1134529"/>
                  </a:lnTo>
                  <a:lnTo>
                    <a:pt x="71577" y="1133208"/>
                  </a:lnTo>
                  <a:lnTo>
                    <a:pt x="70027" y="1130706"/>
                  </a:lnTo>
                  <a:lnTo>
                    <a:pt x="72097" y="1130185"/>
                  </a:lnTo>
                  <a:lnTo>
                    <a:pt x="72542" y="1130350"/>
                  </a:lnTo>
                  <a:lnTo>
                    <a:pt x="73139" y="1135037"/>
                  </a:lnTo>
                  <a:lnTo>
                    <a:pt x="73228" y="1135380"/>
                  </a:lnTo>
                  <a:lnTo>
                    <a:pt x="74168" y="1138834"/>
                  </a:lnTo>
                  <a:lnTo>
                    <a:pt x="69329" y="1141082"/>
                  </a:lnTo>
                  <a:lnTo>
                    <a:pt x="70485" y="1144714"/>
                  </a:lnTo>
                  <a:lnTo>
                    <a:pt x="70370" y="1145057"/>
                  </a:lnTo>
                  <a:lnTo>
                    <a:pt x="70027" y="1145400"/>
                  </a:lnTo>
                  <a:lnTo>
                    <a:pt x="68135" y="1145095"/>
                  </a:lnTo>
                  <a:lnTo>
                    <a:pt x="68237" y="1143330"/>
                  </a:lnTo>
                  <a:lnTo>
                    <a:pt x="68338" y="1141082"/>
                  </a:lnTo>
                  <a:lnTo>
                    <a:pt x="68453" y="1138834"/>
                  </a:lnTo>
                  <a:lnTo>
                    <a:pt x="64922" y="1134681"/>
                  </a:lnTo>
                  <a:lnTo>
                    <a:pt x="60693" y="1134681"/>
                  </a:lnTo>
                  <a:lnTo>
                    <a:pt x="60693" y="1143673"/>
                  </a:lnTo>
                  <a:lnTo>
                    <a:pt x="60591" y="1144016"/>
                  </a:lnTo>
                  <a:lnTo>
                    <a:pt x="59829" y="1146784"/>
                  </a:lnTo>
                  <a:lnTo>
                    <a:pt x="58966" y="1147826"/>
                  </a:lnTo>
                  <a:lnTo>
                    <a:pt x="58445" y="1146441"/>
                  </a:lnTo>
                  <a:lnTo>
                    <a:pt x="57924" y="1146263"/>
                  </a:lnTo>
                  <a:lnTo>
                    <a:pt x="55803" y="1144016"/>
                  </a:lnTo>
                  <a:lnTo>
                    <a:pt x="55156" y="1143330"/>
                  </a:lnTo>
                  <a:lnTo>
                    <a:pt x="55486" y="1143673"/>
                  </a:lnTo>
                  <a:lnTo>
                    <a:pt x="60693" y="1143673"/>
                  </a:lnTo>
                  <a:lnTo>
                    <a:pt x="60693" y="1134681"/>
                  </a:lnTo>
                  <a:lnTo>
                    <a:pt x="60096" y="1134681"/>
                  </a:lnTo>
                  <a:lnTo>
                    <a:pt x="56540" y="1140396"/>
                  </a:lnTo>
                  <a:lnTo>
                    <a:pt x="54825" y="1143508"/>
                  </a:lnTo>
                  <a:lnTo>
                    <a:pt x="54762" y="1143673"/>
                  </a:lnTo>
                  <a:lnTo>
                    <a:pt x="52387" y="1145755"/>
                  </a:lnTo>
                  <a:lnTo>
                    <a:pt x="50660" y="1149032"/>
                  </a:lnTo>
                  <a:lnTo>
                    <a:pt x="44564" y="1147064"/>
                  </a:lnTo>
                  <a:lnTo>
                    <a:pt x="42964" y="1149553"/>
                  </a:lnTo>
                  <a:lnTo>
                    <a:pt x="45123" y="1152055"/>
                  </a:lnTo>
                  <a:lnTo>
                    <a:pt x="50317" y="1150073"/>
                  </a:lnTo>
                  <a:lnTo>
                    <a:pt x="47548" y="1156119"/>
                  </a:lnTo>
                  <a:lnTo>
                    <a:pt x="53594" y="1159586"/>
                  </a:lnTo>
                  <a:lnTo>
                    <a:pt x="57746" y="1155090"/>
                  </a:lnTo>
                  <a:lnTo>
                    <a:pt x="59994" y="1154734"/>
                  </a:lnTo>
                  <a:lnTo>
                    <a:pt x="59880" y="1155090"/>
                  </a:lnTo>
                  <a:lnTo>
                    <a:pt x="58966" y="1157846"/>
                  </a:lnTo>
                  <a:lnTo>
                    <a:pt x="60515" y="1157846"/>
                  </a:lnTo>
                  <a:lnTo>
                    <a:pt x="66738" y="1159230"/>
                  </a:lnTo>
                  <a:lnTo>
                    <a:pt x="65316" y="1154734"/>
                  </a:lnTo>
                  <a:lnTo>
                    <a:pt x="63842" y="1150073"/>
                  </a:lnTo>
                  <a:lnTo>
                    <a:pt x="63512" y="1149032"/>
                  </a:lnTo>
                  <a:lnTo>
                    <a:pt x="63449" y="1148867"/>
                  </a:lnTo>
                  <a:lnTo>
                    <a:pt x="69164" y="1150073"/>
                  </a:lnTo>
                  <a:lnTo>
                    <a:pt x="67348" y="1152588"/>
                  </a:lnTo>
                  <a:lnTo>
                    <a:pt x="70281" y="1152588"/>
                  </a:lnTo>
                  <a:lnTo>
                    <a:pt x="73558" y="1150950"/>
                  </a:lnTo>
                  <a:lnTo>
                    <a:pt x="73964" y="1148867"/>
                  </a:lnTo>
                  <a:lnTo>
                    <a:pt x="74066" y="1148346"/>
                  </a:lnTo>
                  <a:lnTo>
                    <a:pt x="74168" y="1147826"/>
                  </a:lnTo>
                  <a:lnTo>
                    <a:pt x="73825" y="1148003"/>
                  </a:lnTo>
                  <a:lnTo>
                    <a:pt x="73304" y="1148168"/>
                  </a:lnTo>
                  <a:lnTo>
                    <a:pt x="72961" y="1148346"/>
                  </a:lnTo>
                  <a:lnTo>
                    <a:pt x="73075" y="1148168"/>
                  </a:lnTo>
                  <a:lnTo>
                    <a:pt x="73190" y="1148003"/>
                  </a:lnTo>
                  <a:lnTo>
                    <a:pt x="73304" y="1147826"/>
                  </a:lnTo>
                  <a:lnTo>
                    <a:pt x="73660" y="1147305"/>
                  </a:lnTo>
                  <a:lnTo>
                    <a:pt x="73139" y="1146962"/>
                  </a:lnTo>
                  <a:lnTo>
                    <a:pt x="73952" y="1146962"/>
                  </a:lnTo>
                  <a:lnTo>
                    <a:pt x="73888" y="1146784"/>
                  </a:lnTo>
                  <a:lnTo>
                    <a:pt x="73787" y="1146441"/>
                  </a:lnTo>
                  <a:lnTo>
                    <a:pt x="73723" y="1146263"/>
                  </a:lnTo>
                  <a:lnTo>
                    <a:pt x="73507" y="1145578"/>
                  </a:lnTo>
                  <a:lnTo>
                    <a:pt x="73456" y="1145400"/>
                  </a:lnTo>
                  <a:lnTo>
                    <a:pt x="73342" y="1145057"/>
                  </a:lnTo>
                  <a:lnTo>
                    <a:pt x="73240" y="1144714"/>
                  </a:lnTo>
                  <a:lnTo>
                    <a:pt x="72910" y="1143673"/>
                  </a:lnTo>
                  <a:lnTo>
                    <a:pt x="74002" y="1143673"/>
                  </a:lnTo>
                  <a:lnTo>
                    <a:pt x="77114" y="1143152"/>
                  </a:lnTo>
                  <a:lnTo>
                    <a:pt x="77114" y="1146441"/>
                  </a:lnTo>
                  <a:lnTo>
                    <a:pt x="76593" y="1146784"/>
                  </a:lnTo>
                  <a:lnTo>
                    <a:pt x="75552" y="1147305"/>
                  </a:lnTo>
                  <a:lnTo>
                    <a:pt x="75907" y="1147305"/>
                  </a:lnTo>
                  <a:lnTo>
                    <a:pt x="76593" y="1146962"/>
                  </a:lnTo>
                  <a:lnTo>
                    <a:pt x="77292" y="1146784"/>
                  </a:lnTo>
                  <a:lnTo>
                    <a:pt x="77355" y="1146962"/>
                  </a:lnTo>
                  <a:lnTo>
                    <a:pt x="78320" y="1149375"/>
                  </a:lnTo>
                  <a:lnTo>
                    <a:pt x="81953" y="1149032"/>
                  </a:lnTo>
                  <a:lnTo>
                    <a:pt x="82054" y="1149210"/>
                  </a:lnTo>
                  <a:lnTo>
                    <a:pt x="82169" y="1149375"/>
                  </a:lnTo>
                  <a:lnTo>
                    <a:pt x="82270" y="1149553"/>
                  </a:lnTo>
                  <a:lnTo>
                    <a:pt x="83337" y="1151280"/>
                  </a:lnTo>
                  <a:lnTo>
                    <a:pt x="84455" y="1150785"/>
                  </a:lnTo>
                  <a:lnTo>
                    <a:pt x="84023" y="1151458"/>
                  </a:lnTo>
                  <a:lnTo>
                    <a:pt x="85064" y="1152144"/>
                  </a:lnTo>
                  <a:lnTo>
                    <a:pt x="85064" y="1152842"/>
                  </a:lnTo>
                  <a:lnTo>
                    <a:pt x="84899" y="1153706"/>
                  </a:lnTo>
                  <a:lnTo>
                    <a:pt x="84721" y="1155090"/>
                  </a:lnTo>
                  <a:lnTo>
                    <a:pt x="83858" y="1158367"/>
                  </a:lnTo>
                  <a:lnTo>
                    <a:pt x="86106" y="1158544"/>
                  </a:lnTo>
                  <a:lnTo>
                    <a:pt x="85928" y="1161135"/>
                  </a:lnTo>
                  <a:lnTo>
                    <a:pt x="87833" y="1162519"/>
                  </a:lnTo>
                  <a:lnTo>
                    <a:pt x="90601" y="1163561"/>
                  </a:lnTo>
                  <a:lnTo>
                    <a:pt x="93192" y="1168577"/>
                  </a:lnTo>
                  <a:lnTo>
                    <a:pt x="104089" y="1167193"/>
                  </a:lnTo>
                  <a:close/>
                </a:path>
                <a:path w="340994" h="1240790">
                  <a:moveTo>
                    <a:pt x="109270" y="1173759"/>
                  </a:moveTo>
                  <a:lnTo>
                    <a:pt x="108064" y="1170127"/>
                  </a:lnTo>
                  <a:lnTo>
                    <a:pt x="108585" y="1166495"/>
                  </a:lnTo>
                  <a:lnTo>
                    <a:pt x="103568" y="1168222"/>
                  </a:lnTo>
                  <a:lnTo>
                    <a:pt x="103733" y="1170470"/>
                  </a:lnTo>
                  <a:lnTo>
                    <a:pt x="104089" y="1173238"/>
                  </a:lnTo>
                  <a:lnTo>
                    <a:pt x="109270" y="1173759"/>
                  </a:lnTo>
                  <a:close/>
                </a:path>
                <a:path w="340994" h="1240790">
                  <a:moveTo>
                    <a:pt x="120167" y="1175143"/>
                  </a:moveTo>
                  <a:lnTo>
                    <a:pt x="114808" y="1165974"/>
                  </a:lnTo>
                  <a:lnTo>
                    <a:pt x="109613" y="1169784"/>
                  </a:lnTo>
                  <a:lnTo>
                    <a:pt x="110655" y="1170470"/>
                  </a:lnTo>
                  <a:lnTo>
                    <a:pt x="111340" y="1171168"/>
                  </a:lnTo>
                  <a:lnTo>
                    <a:pt x="111696" y="1172718"/>
                  </a:lnTo>
                  <a:lnTo>
                    <a:pt x="120167" y="1175143"/>
                  </a:lnTo>
                  <a:close/>
                </a:path>
                <a:path w="340994" h="1240790">
                  <a:moveTo>
                    <a:pt x="247345" y="31026"/>
                  </a:moveTo>
                  <a:lnTo>
                    <a:pt x="246786" y="25946"/>
                  </a:lnTo>
                  <a:lnTo>
                    <a:pt x="242570" y="25069"/>
                  </a:lnTo>
                  <a:lnTo>
                    <a:pt x="240322" y="26619"/>
                  </a:lnTo>
                  <a:lnTo>
                    <a:pt x="242570" y="28181"/>
                  </a:lnTo>
                  <a:lnTo>
                    <a:pt x="242912" y="29730"/>
                  </a:lnTo>
                  <a:lnTo>
                    <a:pt x="245605" y="34302"/>
                  </a:lnTo>
                  <a:lnTo>
                    <a:pt x="247345" y="31026"/>
                  </a:lnTo>
                  <a:close/>
                </a:path>
                <a:path w="340994" h="1240790">
                  <a:moveTo>
                    <a:pt x="263321" y="24371"/>
                  </a:moveTo>
                  <a:lnTo>
                    <a:pt x="256235" y="24206"/>
                  </a:lnTo>
                  <a:lnTo>
                    <a:pt x="253568" y="28727"/>
                  </a:lnTo>
                  <a:lnTo>
                    <a:pt x="253619" y="33756"/>
                  </a:lnTo>
                  <a:lnTo>
                    <a:pt x="255968" y="36499"/>
                  </a:lnTo>
                  <a:lnTo>
                    <a:pt x="260210" y="34226"/>
                  </a:lnTo>
                  <a:lnTo>
                    <a:pt x="262966" y="28181"/>
                  </a:lnTo>
                  <a:lnTo>
                    <a:pt x="263321" y="24371"/>
                  </a:lnTo>
                  <a:close/>
                </a:path>
                <a:path w="340994" h="1240790">
                  <a:moveTo>
                    <a:pt x="268503" y="254317"/>
                  </a:moveTo>
                  <a:lnTo>
                    <a:pt x="262966" y="250342"/>
                  </a:lnTo>
                  <a:lnTo>
                    <a:pt x="262280" y="250164"/>
                  </a:lnTo>
                  <a:lnTo>
                    <a:pt x="260896" y="248615"/>
                  </a:lnTo>
                  <a:lnTo>
                    <a:pt x="261239" y="250520"/>
                  </a:lnTo>
                  <a:lnTo>
                    <a:pt x="257441" y="257429"/>
                  </a:lnTo>
                  <a:lnTo>
                    <a:pt x="268503" y="254317"/>
                  </a:lnTo>
                  <a:close/>
                </a:path>
                <a:path w="340994" h="1240790">
                  <a:moveTo>
                    <a:pt x="270230" y="374650"/>
                  </a:moveTo>
                  <a:lnTo>
                    <a:pt x="268846" y="373100"/>
                  </a:lnTo>
                  <a:lnTo>
                    <a:pt x="266242" y="370357"/>
                  </a:lnTo>
                  <a:lnTo>
                    <a:pt x="266954" y="369468"/>
                  </a:lnTo>
                  <a:lnTo>
                    <a:pt x="261937" y="364109"/>
                  </a:lnTo>
                  <a:lnTo>
                    <a:pt x="257606" y="358914"/>
                  </a:lnTo>
                  <a:lnTo>
                    <a:pt x="250355" y="368249"/>
                  </a:lnTo>
                  <a:lnTo>
                    <a:pt x="256057" y="371716"/>
                  </a:lnTo>
                  <a:lnTo>
                    <a:pt x="261594" y="376212"/>
                  </a:lnTo>
                  <a:lnTo>
                    <a:pt x="265226" y="371640"/>
                  </a:lnTo>
                  <a:lnTo>
                    <a:pt x="263664" y="380873"/>
                  </a:lnTo>
                  <a:lnTo>
                    <a:pt x="268338" y="376377"/>
                  </a:lnTo>
                  <a:lnTo>
                    <a:pt x="269024" y="375348"/>
                  </a:lnTo>
                  <a:lnTo>
                    <a:pt x="270230" y="374650"/>
                  </a:lnTo>
                  <a:close/>
                </a:path>
                <a:path w="340994" h="1240790">
                  <a:moveTo>
                    <a:pt x="272135" y="242214"/>
                  </a:moveTo>
                  <a:lnTo>
                    <a:pt x="265912" y="235991"/>
                  </a:lnTo>
                  <a:lnTo>
                    <a:pt x="265214" y="242735"/>
                  </a:lnTo>
                  <a:lnTo>
                    <a:pt x="261073" y="242392"/>
                  </a:lnTo>
                  <a:lnTo>
                    <a:pt x="265214" y="251548"/>
                  </a:lnTo>
                  <a:lnTo>
                    <a:pt x="267982" y="248437"/>
                  </a:lnTo>
                  <a:lnTo>
                    <a:pt x="268503" y="247573"/>
                  </a:lnTo>
                  <a:lnTo>
                    <a:pt x="268503" y="244462"/>
                  </a:lnTo>
                  <a:lnTo>
                    <a:pt x="272135" y="242214"/>
                  </a:lnTo>
                  <a:close/>
                </a:path>
                <a:path w="340994" h="1240790">
                  <a:moveTo>
                    <a:pt x="278701" y="239445"/>
                  </a:moveTo>
                  <a:lnTo>
                    <a:pt x="275247" y="236689"/>
                  </a:lnTo>
                  <a:lnTo>
                    <a:pt x="273342" y="240830"/>
                  </a:lnTo>
                  <a:lnTo>
                    <a:pt x="273342" y="243255"/>
                  </a:lnTo>
                  <a:lnTo>
                    <a:pt x="276288" y="244462"/>
                  </a:lnTo>
                  <a:lnTo>
                    <a:pt x="278358" y="242214"/>
                  </a:lnTo>
                  <a:lnTo>
                    <a:pt x="278701" y="239445"/>
                  </a:lnTo>
                  <a:close/>
                </a:path>
                <a:path w="340994" h="1240790">
                  <a:moveTo>
                    <a:pt x="279565" y="9334"/>
                  </a:moveTo>
                  <a:lnTo>
                    <a:pt x="279057" y="342"/>
                  </a:lnTo>
                  <a:lnTo>
                    <a:pt x="273862" y="3454"/>
                  </a:lnTo>
                  <a:lnTo>
                    <a:pt x="274383" y="4660"/>
                  </a:lnTo>
                  <a:lnTo>
                    <a:pt x="273519" y="6223"/>
                  </a:lnTo>
                  <a:lnTo>
                    <a:pt x="274726" y="7429"/>
                  </a:lnTo>
                  <a:lnTo>
                    <a:pt x="279565" y="9334"/>
                  </a:lnTo>
                  <a:close/>
                </a:path>
                <a:path w="340994" h="1240790">
                  <a:moveTo>
                    <a:pt x="279920" y="17462"/>
                  </a:moveTo>
                  <a:lnTo>
                    <a:pt x="278180" y="12788"/>
                  </a:lnTo>
                  <a:lnTo>
                    <a:pt x="276110" y="16421"/>
                  </a:lnTo>
                  <a:lnTo>
                    <a:pt x="272821" y="18834"/>
                  </a:lnTo>
                  <a:lnTo>
                    <a:pt x="278358" y="20739"/>
                  </a:lnTo>
                  <a:lnTo>
                    <a:pt x="279565" y="19710"/>
                  </a:lnTo>
                  <a:lnTo>
                    <a:pt x="279920" y="17462"/>
                  </a:lnTo>
                  <a:close/>
                </a:path>
                <a:path w="340994" h="1240790">
                  <a:moveTo>
                    <a:pt x="280085" y="253453"/>
                  </a:moveTo>
                  <a:lnTo>
                    <a:pt x="279057" y="248958"/>
                  </a:lnTo>
                  <a:lnTo>
                    <a:pt x="276110" y="253631"/>
                  </a:lnTo>
                  <a:lnTo>
                    <a:pt x="273862" y="253796"/>
                  </a:lnTo>
                  <a:lnTo>
                    <a:pt x="270751" y="258978"/>
                  </a:lnTo>
                  <a:lnTo>
                    <a:pt x="274129" y="261213"/>
                  </a:lnTo>
                  <a:lnTo>
                    <a:pt x="278917" y="259664"/>
                  </a:lnTo>
                  <a:lnTo>
                    <a:pt x="280085" y="253453"/>
                  </a:lnTo>
                  <a:close/>
                </a:path>
                <a:path w="340994" h="1240790">
                  <a:moveTo>
                    <a:pt x="283197" y="230111"/>
                  </a:moveTo>
                  <a:lnTo>
                    <a:pt x="281990" y="228727"/>
                  </a:lnTo>
                  <a:lnTo>
                    <a:pt x="276288" y="224066"/>
                  </a:lnTo>
                  <a:lnTo>
                    <a:pt x="276110" y="226529"/>
                  </a:lnTo>
                  <a:lnTo>
                    <a:pt x="274904" y="225971"/>
                  </a:lnTo>
                  <a:lnTo>
                    <a:pt x="272135" y="227177"/>
                  </a:lnTo>
                  <a:lnTo>
                    <a:pt x="272656" y="229247"/>
                  </a:lnTo>
                  <a:lnTo>
                    <a:pt x="274904" y="231838"/>
                  </a:lnTo>
                  <a:lnTo>
                    <a:pt x="275755" y="231343"/>
                  </a:lnTo>
                  <a:lnTo>
                    <a:pt x="275424" y="235991"/>
                  </a:lnTo>
                  <a:lnTo>
                    <a:pt x="280606" y="234950"/>
                  </a:lnTo>
                  <a:lnTo>
                    <a:pt x="282333" y="233743"/>
                  </a:lnTo>
                  <a:lnTo>
                    <a:pt x="283197" y="230111"/>
                  </a:lnTo>
                  <a:close/>
                </a:path>
                <a:path w="340994" h="1240790">
                  <a:moveTo>
                    <a:pt x="283895" y="191909"/>
                  </a:moveTo>
                  <a:lnTo>
                    <a:pt x="281647" y="190690"/>
                  </a:lnTo>
                  <a:lnTo>
                    <a:pt x="280949" y="190868"/>
                  </a:lnTo>
                  <a:lnTo>
                    <a:pt x="279920" y="191909"/>
                  </a:lnTo>
                  <a:lnTo>
                    <a:pt x="281990" y="193116"/>
                  </a:lnTo>
                  <a:lnTo>
                    <a:pt x="282676" y="192938"/>
                  </a:lnTo>
                  <a:lnTo>
                    <a:pt x="283895" y="191909"/>
                  </a:lnTo>
                  <a:close/>
                </a:path>
                <a:path w="340994" h="1240790">
                  <a:moveTo>
                    <a:pt x="286664" y="360476"/>
                  </a:moveTo>
                  <a:lnTo>
                    <a:pt x="283197" y="356501"/>
                  </a:lnTo>
                  <a:lnTo>
                    <a:pt x="279742" y="357886"/>
                  </a:lnTo>
                  <a:lnTo>
                    <a:pt x="278015" y="360997"/>
                  </a:lnTo>
                  <a:lnTo>
                    <a:pt x="281305" y="367906"/>
                  </a:lnTo>
                  <a:lnTo>
                    <a:pt x="284924" y="363931"/>
                  </a:lnTo>
                  <a:lnTo>
                    <a:pt x="286664" y="360476"/>
                  </a:lnTo>
                  <a:close/>
                </a:path>
                <a:path w="340994" h="1240790">
                  <a:moveTo>
                    <a:pt x="290118" y="223202"/>
                  </a:moveTo>
                  <a:lnTo>
                    <a:pt x="285965" y="226999"/>
                  </a:lnTo>
                  <a:lnTo>
                    <a:pt x="285280" y="227698"/>
                  </a:lnTo>
                  <a:lnTo>
                    <a:pt x="283895" y="228384"/>
                  </a:lnTo>
                  <a:lnTo>
                    <a:pt x="285102" y="230111"/>
                  </a:lnTo>
                  <a:lnTo>
                    <a:pt x="290118" y="235127"/>
                  </a:lnTo>
                  <a:lnTo>
                    <a:pt x="290118" y="223202"/>
                  </a:lnTo>
                  <a:close/>
                </a:path>
                <a:path w="340994" h="1240790">
                  <a:moveTo>
                    <a:pt x="292023" y="8115"/>
                  </a:moveTo>
                  <a:lnTo>
                    <a:pt x="291325" y="8115"/>
                  </a:lnTo>
                  <a:lnTo>
                    <a:pt x="291160" y="9334"/>
                  </a:lnTo>
                  <a:lnTo>
                    <a:pt x="292023" y="9677"/>
                  </a:lnTo>
                  <a:lnTo>
                    <a:pt x="291846" y="8813"/>
                  </a:lnTo>
                  <a:lnTo>
                    <a:pt x="292023" y="8115"/>
                  </a:lnTo>
                  <a:close/>
                </a:path>
                <a:path w="340994" h="1240790">
                  <a:moveTo>
                    <a:pt x="293090" y="5054"/>
                  </a:moveTo>
                  <a:lnTo>
                    <a:pt x="293052" y="863"/>
                  </a:lnTo>
                  <a:lnTo>
                    <a:pt x="291147" y="863"/>
                  </a:lnTo>
                  <a:lnTo>
                    <a:pt x="289255" y="1549"/>
                  </a:lnTo>
                  <a:lnTo>
                    <a:pt x="287350" y="0"/>
                  </a:lnTo>
                  <a:lnTo>
                    <a:pt x="287121" y="3187"/>
                  </a:lnTo>
                  <a:lnTo>
                    <a:pt x="290068" y="5359"/>
                  </a:lnTo>
                  <a:lnTo>
                    <a:pt x="293090" y="5054"/>
                  </a:lnTo>
                  <a:close/>
                </a:path>
                <a:path w="340994" h="1240790">
                  <a:moveTo>
                    <a:pt x="294779" y="257606"/>
                  </a:moveTo>
                  <a:lnTo>
                    <a:pt x="292188" y="254838"/>
                  </a:lnTo>
                  <a:lnTo>
                    <a:pt x="289598" y="251726"/>
                  </a:lnTo>
                  <a:lnTo>
                    <a:pt x="286308" y="258127"/>
                  </a:lnTo>
                  <a:lnTo>
                    <a:pt x="289941" y="259156"/>
                  </a:lnTo>
                  <a:lnTo>
                    <a:pt x="294271" y="263652"/>
                  </a:lnTo>
                  <a:lnTo>
                    <a:pt x="294779" y="257606"/>
                  </a:lnTo>
                  <a:close/>
                </a:path>
                <a:path w="340994" h="1240790">
                  <a:moveTo>
                    <a:pt x="295821" y="51689"/>
                  </a:moveTo>
                  <a:lnTo>
                    <a:pt x="289941" y="46850"/>
                  </a:lnTo>
                  <a:lnTo>
                    <a:pt x="288391" y="45643"/>
                  </a:lnTo>
                  <a:lnTo>
                    <a:pt x="287350" y="44424"/>
                  </a:lnTo>
                  <a:lnTo>
                    <a:pt x="288734" y="42176"/>
                  </a:lnTo>
                  <a:lnTo>
                    <a:pt x="290639" y="38900"/>
                  </a:lnTo>
                  <a:lnTo>
                    <a:pt x="285280" y="35953"/>
                  </a:lnTo>
                  <a:lnTo>
                    <a:pt x="282676" y="37172"/>
                  </a:lnTo>
                  <a:lnTo>
                    <a:pt x="279565" y="41490"/>
                  </a:lnTo>
                  <a:lnTo>
                    <a:pt x="283375" y="46672"/>
                  </a:lnTo>
                  <a:lnTo>
                    <a:pt x="280263" y="52552"/>
                  </a:lnTo>
                  <a:lnTo>
                    <a:pt x="283197" y="55664"/>
                  </a:lnTo>
                  <a:lnTo>
                    <a:pt x="295821" y="51689"/>
                  </a:lnTo>
                  <a:close/>
                </a:path>
                <a:path w="340994" h="1240790">
                  <a:moveTo>
                    <a:pt x="297548" y="242735"/>
                  </a:moveTo>
                  <a:lnTo>
                    <a:pt x="293573" y="239801"/>
                  </a:lnTo>
                  <a:lnTo>
                    <a:pt x="289534" y="236689"/>
                  </a:lnTo>
                  <a:lnTo>
                    <a:pt x="285038" y="237718"/>
                  </a:lnTo>
                  <a:lnTo>
                    <a:pt x="282511" y="241350"/>
                  </a:lnTo>
                  <a:lnTo>
                    <a:pt x="284416" y="246024"/>
                  </a:lnTo>
                  <a:lnTo>
                    <a:pt x="287350" y="247230"/>
                  </a:lnTo>
                  <a:lnTo>
                    <a:pt x="290982" y="252247"/>
                  </a:lnTo>
                  <a:lnTo>
                    <a:pt x="293052" y="248094"/>
                  </a:lnTo>
                  <a:lnTo>
                    <a:pt x="293052" y="244805"/>
                  </a:lnTo>
                  <a:lnTo>
                    <a:pt x="297548" y="242735"/>
                  </a:lnTo>
                  <a:close/>
                </a:path>
                <a:path w="340994" h="1240790">
                  <a:moveTo>
                    <a:pt x="297726" y="23507"/>
                  </a:moveTo>
                  <a:lnTo>
                    <a:pt x="297662" y="23164"/>
                  </a:lnTo>
                  <a:lnTo>
                    <a:pt x="297383" y="21437"/>
                  </a:lnTo>
                  <a:lnTo>
                    <a:pt x="296341" y="19532"/>
                  </a:lnTo>
                  <a:lnTo>
                    <a:pt x="294259" y="18961"/>
                  </a:lnTo>
                  <a:lnTo>
                    <a:pt x="294411" y="18961"/>
                  </a:lnTo>
                  <a:lnTo>
                    <a:pt x="292620" y="15367"/>
                  </a:lnTo>
                  <a:lnTo>
                    <a:pt x="289128" y="16294"/>
                  </a:lnTo>
                  <a:lnTo>
                    <a:pt x="287451" y="18656"/>
                  </a:lnTo>
                  <a:lnTo>
                    <a:pt x="281127" y="18491"/>
                  </a:lnTo>
                  <a:lnTo>
                    <a:pt x="283375" y="24549"/>
                  </a:lnTo>
                  <a:lnTo>
                    <a:pt x="284238" y="24549"/>
                  </a:lnTo>
                  <a:lnTo>
                    <a:pt x="285788" y="24892"/>
                  </a:lnTo>
                  <a:lnTo>
                    <a:pt x="286143" y="24371"/>
                  </a:lnTo>
                  <a:lnTo>
                    <a:pt x="287959" y="19354"/>
                  </a:lnTo>
                  <a:lnTo>
                    <a:pt x="290283" y="20574"/>
                  </a:lnTo>
                  <a:lnTo>
                    <a:pt x="290283" y="20739"/>
                  </a:lnTo>
                  <a:lnTo>
                    <a:pt x="290118" y="21082"/>
                  </a:lnTo>
                  <a:lnTo>
                    <a:pt x="291147" y="23164"/>
                  </a:lnTo>
                  <a:lnTo>
                    <a:pt x="293052" y="23850"/>
                  </a:lnTo>
                  <a:lnTo>
                    <a:pt x="294957" y="24371"/>
                  </a:lnTo>
                  <a:lnTo>
                    <a:pt x="295821" y="24549"/>
                  </a:lnTo>
                  <a:lnTo>
                    <a:pt x="296862" y="23850"/>
                  </a:lnTo>
                  <a:lnTo>
                    <a:pt x="297726" y="23507"/>
                  </a:lnTo>
                  <a:close/>
                </a:path>
                <a:path w="340994" h="1240790">
                  <a:moveTo>
                    <a:pt x="299110" y="11404"/>
                  </a:moveTo>
                  <a:lnTo>
                    <a:pt x="297205" y="8115"/>
                  </a:lnTo>
                  <a:lnTo>
                    <a:pt x="296862" y="6908"/>
                  </a:lnTo>
                  <a:lnTo>
                    <a:pt x="295643" y="7772"/>
                  </a:lnTo>
                  <a:lnTo>
                    <a:pt x="295300" y="8636"/>
                  </a:lnTo>
                  <a:lnTo>
                    <a:pt x="294957" y="9677"/>
                  </a:lnTo>
                  <a:lnTo>
                    <a:pt x="296341" y="10363"/>
                  </a:lnTo>
                  <a:lnTo>
                    <a:pt x="299110" y="11404"/>
                  </a:lnTo>
                  <a:close/>
                </a:path>
                <a:path w="340994" h="1240790">
                  <a:moveTo>
                    <a:pt x="305600" y="34201"/>
                  </a:moveTo>
                  <a:lnTo>
                    <a:pt x="302044" y="30937"/>
                  </a:lnTo>
                  <a:lnTo>
                    <a:pt x="301358" y="29908"/>
                  </a:lnTo>
                  <a:lnTo>
                    <a:pt x="300494" y="30251"/>
                  </a:lnTo>
                  <a:lnTo>
                    <a:pt x="300139" y="30937"/>
                  </a:lnTo>
                  <a:lnTo>
                    <a:pt x="293751" y="30772"/>
                  </a:lnTo>
                  <a:lnTo>
                    <a:pt x="288912" y="33705"/>
                  </a:lnTo>
                  <a:lnTo>
                    <a:pt x="293052" y="38900"/>
                  </a:lnTo>
                  <a:lnTo>
                    <a:pt x="292023" y="40970"/>
                  </a:lnTo>
                  <a:lnTo>
                    <a:pt x="296164" y="42532"/>
                  </a:lnTo>
                  <a:lnTo>
                    <a:pt x="295821" y="39928"/>
                  </a:lnTo>
                  <a:lnTo>
                    <a:pt x="300824" y="39789"/>
                  </a:lnTo>
                  <a:lnTo>
                    <a:pt x="304634" y="37515"/>
                  </a:lnTo>
                  <a:lnTo>
                    <a:pt x="305600" y="34201"/>
                  </a:lnTo>
                  <a:close/>
                </a:path>
                <a:path w="340994" h="1240790">
                  <a:moveTo>
                    <a:pt x="306946" y="237566"/>
                  </a:moveTo>
                  <a:lnTo>
                    <a:pt x="304990" y="234264"/>
                  </a:lnTo>
                  <a:lnTo>
                    <a:pt x="301180" y="230809"/>
                  </a:lnTo>
                  <a:lnTo>
                    <a:pt x="297383" y="231330"/>
                  </a:lnTo>
                  <a:lnTo>
                    <a:pt x="298589" y="235648"/>
                  </a:lnTo>
                  <a:lnTo>
                    <a:pt x="297548" y="235648"/>
                  </a:lnTo>
                  <a:lnTo>
                    <a:pt x="297383" y="237197"/>
                  </a:lnTo>
                  <a:lnTo>
                    <a:pt x="298246" y="238061"/>
                  </a:lnTo>
                  <a:lnTo>
                    <a:pt x="298754" y="238582"/>
                  </a:lnTo>
                  <a:lnTo>
                    <a:pt x="299110" y="238582"/>
                  </a:lnTo>
                  <a:lnTo>
                    <a:pt x="299453" y="238417"/>
                  </a:lnTo>
                  <a:lnTo>
                    <a:pt x="301967" y="242023"/>
                  </a:lnTo>
                  <a:lnTo>
                    <a:pt x="305206" y="240944"/>
                  </a:lnTo>
                  <a:lnTo>
                    <a:pt x="306946" y="237566"/>
                  </a:lnTo>
                  <a:close/>
                </a:path>
                <a:path w="340994" h="1240790">
                  <a:moveTo>
                    <a:pt x="309130" y="194157"/>
                  </a:moveTo>
                  <a:lnTo>
                    <a:pt x="302044" y="191046"/>
                  </a:lnTo>
                  <a:lnTo>
                    <a:pt x="302221" y="193802"/>
                  </a:lnTo>
                  <a:lnTo>
                    <a:pt x="302907" y="195021"/>
                  </a:lnTo>
                  <a:lnTo>
                    <a:pt x="303771" y="196570"/>
                  </a:lnTo>
                  <a:lnTo>
                    <a:pt x="305333" y="196570"/>
                  </a:lnTo>
                  <a:lnTo>
                    <a:pt x="309130" y="194157"/>
                  </a:lnTo>
                  <a:close/>
                </a:path>
                <a:path w="340994" h="1240790">
                  <a:moveTo>
                    <a:pt x="315709" y="40627"/>
                  </a:moveTo>
                  <a:lnTo>
                    <a:pt x="313105" y="37858"/>
                  </a:lnTo>
                  <a:lnTo>
                    <a:pt x="311734" y="39763"/>
                  </a:lnTo>
                  <a:lnTo>
                    <a:pt x="310515" y="41313"/>
                  </a:lnTo>
                  <a:lnTo>
                    <a:pt x="312940" y="44081"/>
                  </a:lnTo>
                  <a:lnTo>
                    <a:pt x="314147" y="42011"/>
                  </a:lnTo>
                  <a:lnTo>
                    <a:pt x="315709" y="40627"/>
                  </a:lnTo>
                  <a:close/>
                </a:path>
                <a:path w="340994" h="1240790">
                  <a:moveTo>
                    <a:pt x="316217" y="254317"/>
                  </a:moveTo>
                  <a:lnTo>
                    <a:pt x="310172" y="253974"/>
                  </a:lnTo>
                  <a:lnTo>
                    <a:pt x="309968" y="252247"/>
                  </a:lnTo>
                  <a:lnTo>
                    <a:pt x="309943" y="251980"/>
                  </a:lnTo>
                  <a:lnTo>
                    <a:pt x="309600" y="248983"/>
                  </a:lnTo>
                  <a:lnTo>
                    <a:pt x="308076" y="249605"/>
                  </a:lnTo>
                  <a:lnTo>
                    <a:pt x="305866" y="251980"/>
                  </a:lnTo>
                  <a:lnTo>
                    <a:pt x="303250" y="252247"/>
                  </a:lnTo>
                  <a:lnTo>
                    <a:pt x="299796" y="250342"/>
                  </a:lnTo>
                  <a:lnTo>
                    <a:pt x="297891" y="254838"/>
                  </a:lnTo>
                  <a:lnTo>
                    <a:pt x="298767" y="257949"/>
                  </a:lnTo>
                  <a:lnTo>
                    <a:pt x="301180" y="257086"/>
                  </a:lnTo>
                  <a:lnTo>
                    <a:pt x="301244" y="257263"/>
                  </a:lnTo>
                  <a:lnTo>
                    <a:pt x="301307" y="257467"/>
                  </a:lnTo>
                  <a:lnTo>
                    <a:pt x="301383" y="257683"/>
                  </a:lnTo>
                  <a:lnTo>
                    <a:pt x="301472" y="257949"/>
                  </a:lnTo>
                  <a:lnTo>
                    <a:pt x="301523" y="258127"/>
                  </a:lnTo>
                  <a:lnTo>
                    <a:pt x="302742" y="261759"/>
                  </a:lnTo>
                  <a:lnTo>
                    <a:pt x="306324" y="257505"/>
                  </a:lnTo>
                  <a:lnTo>
                    <a:pt x="306717" y="258635"/>
                  </a:lnTo>
                  <a:lnTo>
                    <a:pt x="306781" y="258432"/>
                  </a:lnTo>
                  <a:lnTo>
                    <a:pt x="306882" y="258635"/>
                  </a:lnTo>
                  <a:lnTo>
                    <a:pt x="307238" y="257683"/>
                  </a:lnTo>
                  <a:lnTo>
                    <a:pt x="307086" y="257606"/>
                  </a:lnTo>
                  <a:lnTo>
                    <a:pt x="307403" y="256743"/>
                  </a:lnTo>
                  <a:lnTo>
                    <a:pt x="307060" y="256044"/>
                  </a:lnTo>
                  <a:lnTo>
                    <a:pt x="307581" y="256743"/>
                  </a:lnTo>
                  <a:lnTo>
                    <a:pt x="307454" y="257086"/>
                  </a:lnTo>
                  <a:lnTo>
                    <a:pt x="307390" y="257263"/>
                  </a:lnTo>
                  <a:lnTo>
                    <a:pt x="307314" y="257467"/>
                  </a:lnTo>
                  <a:lnTo>
                    <a:pt x="307238" y="257683"/>
                  </a:lnTo>
                  <a:lnTo>
                    <a:pt x="309651" y="259156"/>
                  </a:lnTo>
                  <a:lnTo>
                    <a:pt x="315531" y="258127"/>
                  </a:lnTo>
                  <a:lnTo>
                    <a:pt x="315556" y="257949"/>
                  </a:lnTo>
                  <a:lnTo>
                    <a:pt x="315683" y="257263"/>
                  </a:lnTo>
                  <a:lnTo>
                    <a:pt x="315785" y="256743"/>
                  </a:lnTo>
                  <a:lnTo>
                    <a:pt x="315912" y="256044"/>
                  </a:lnTo>
                  <a:lnTo>
                    <a:pt x="316217" y="254317"/>
                  </a:lnTo>
                  <a:close/>
                </a:path>
                <a:path w="340994" h="1240790">
                  <a:moveTo>
                    <a:pt x="318300" y="188277"/>
                  </a:moveTo>
                  <a:lnTo>
                    <a:pt x="316217" y="183438"/>
                  </a:lnTo>
                  <a:lnTo>
                    <a:pt x="315010" y="183781"/>
                  </a:lnTo>
                  <a:lnTo>
                    <a:pt x="313283" y="182740"/>
                  </a:lnTo>
                  <a:lnTo>
                    <a:pt x="312242" y="184302"/>
                  </a:lnTo>
                  <a:lnTo>
                    <a:pt x="310857" y="188277"/>
                  </a:lnTo>
                  <a:lnTo>
                    <a:pt x="318300" y="188277"/>
                  </a:lnTo>
                  <a:close/>
                </a:path>
                <a:path w="340994" h="1240790">
                  <a:moveTo>
                    <a:pt x="319163" y="257263"/>
                  </a:moveTo>
                  <a:lnTo>
                    <a:pt x="317779" y="256044"/>
                  </a:lnTo>
                  <a:lnTo>
                    <a:pt x="317093" y="257606"/>
                  </a:lnTo>
                  <a:lnTo>
                    <a:pt x="316052" y="258991"/>
                  </a:lnTo>
                  <a:lnTo>
                    <a:pt x="317601" y="260197"/>
                  </a:lnTo>
                  <a:lnTo>
                    <a:pt x="318300" y="258635"/>
                  </a:lnTo>
                  <a:lnTo>
                    <a:pt x="319163" y="257263"/>
                  </a:lnTo>
                  <a:close/>
                </a:path>
                <a:path w="340994" h="1240790">
                  <a:moveTo>
                    <a:pt x="325907" y="373964"/>
                  </a:moveTo>
                  <a:lnTo>
                    <a:pt x="325043" y="370852"/>
                  </a:lnTo>
                  <a:lnTo>
                    <a:pt x="324091" y="369684"/>
                  </a:lnTo>
                  <a:lnTo>
                    <a:pt x="322618" y="365658"/>
                  </a:lnTo>
                  <a:lnTo>
                    <a:pt x="320205" y="362889"/>
                  </a:lnTo>
                  <a:lnTo>
                    <a:pt x="316395" y="362889"/>
                  </a:lnTo>
                  <a:lnTo>
                    <a:pt x="316636" y="365658"/>
                  </a:lnTo>
                  <a:lnTo>
                    <a:pt x="316623" y="366699"/>
                  </a:lnTo>
                  <a:lnTo>
                    <a:pt x="313105" y="360641"/>
                  </a:lnTo>
                  <a:lnTo>
                    <a:pt x="309994" y="369811"/>
                  </a:lnTo>
                  <a:lnTo>
                    <a:pt x="316572" y="367893"/>
                  </a:lnTo>
                  <a:lnTo>
                    <a:pt x="316623" y="367703"/>
                  </a:lnTo>
                  <a:lnTo>
                    <a:pt x="316623" y="367893"/>
                  </a:lnTo>
                  <a:lnTo>
                    <a:pt x="316052" y="373100"/>
                  </a:lnTo>
                  <a:lnTo>
                    <a:pt x="318566" y="372440"/>
                  </a:lnTo>
                  <a:lnTo>
                    <a:pt x="317779" y="373608"/>
                  </a:lnTo>
                  <a:lnTo>
                    <a:pt x="321576" y="376034"/>
                  </a:lnTo>
                  <a:lnTo>
                    <a:pt x="325043" y="377596"/>
                  </a:lnTo>
                  <a:lnTo>
                    <a:pt x="325907" y="373964"/>
                  </a:lnTo>
                  <a:close/>
                </a:path>
                <a:path w="340994" h="1240790">
                  <a:moveTo>
                    <a:pt x="329539" y="155943"/>
                  </a:moveTo>
                  <a:lnTo>
                    <a:pt x="329361" y="154901"/>
                  </a:lnTo>
                  <a:lnTo>
                    <a:pt x="329361" y="153695"/>
                  </a:lnTo>
                  <a:lnTo>
                    <a:pt x="329184" y="152654"/>
                  </a:lnTo>
                  <a:lnTo>
                    <a:pt x="327456" y="152488"/>
                  </a:lnTo>
                  <a:lnTo>
                    <a:pt x="325564" y="155079"/>
                  </a:lnTo>
                  <a:lnTo>
                    <a:pt x="327634" y="156286"/>
                  </a:lnTo>
                  <a:lnTo>
                    <a:pt x="328676" y="156984"/>
                  </a:lnTo>
                  <a:lnTo>
                    <a:pt x="329184" y="156464"/>
                  </a:lnTo>
                  <a:lnTo>
                    <a:pt x="329539" y="155943"/>
                  </a:lnTo>
                  <a:close/>
                </a:path>
                <a:path w="340994" h="1240790">
                  <a:moveTo>
                    <a:pt x="330923" y="363245"/>
                  </a:moveTo>
                  <a:lnTo>
                    <a:pt x="329361" y="356501"/>
                  </a:lnTo>
                  <a:lnTo>
                    <a:pt x="330060" y="352526"/>
                  </a:lnTo>
                  <a:lnTo>
                    <a:pt x="326072" y="350964"/>
                  </a:lnTo>
                  <a:lnTo>
                    <a:pt x="315531" y="359956"/>
                  </a:lnTo>
                  <a:lnTo>
                    <a:pt x="322097" y="361162"/>
                  </a:lnTo>
                  <a:lnTo>
                    <a:pt x="323481" y="364274"/>
                  </a:lnTo>
                  <a:lnTo>
                    <a:pt x="324688" y="365493"/>
                  </a:lnTo>
                  <a:lnTo>
                    <a:pt x="323824" y="367906"/>
                  </a:lnTo>
                  <a:lnTo>
                    <a:pt x="328155" y="368427"/>
                  </a:lnTo>
                  <a:lnTo>
                    <a:pt x="327456" y="366001"/>
                  </a:lnTo>
                  <a:lnTo>
                    <a:pt x="330923" y="363245"/>
                  </a:lnTo>
                  <a:close/>
                </a:path>
                <a:path w="340994" h="1240790">
                  <a:moveTo>
                    <a:pt x="336791" y="217322"/>
                  </a:moveTo>
                  <a:lnTo>
                    <a:pt x="335762" y="207810"/>
                  </a:lnTo>
                  <a:lnTo>
                    <a:pt x="335927" y="211620"/>
                  </a:lnTo>
                  <a:lnTo>
                    <a:pt x="331952" y="213868"/>
                  </a:lnTo>
                  <a:lnTo>
                    <a:pt x="334721" y="217322"/>
                  </a:lnTo>
                  <a:lnTo>
                    <a:pt x="335762" y="218186"/>
                  </a:lnTo>
                  <a:lnTo>
                    <a:pt x="336283" y="218008"/>
                  </a:lnTo>
                  <a:lnTo>
                    <a:pt x="336791" y="217322"/>
                  </a:lnTo>
                  <a:close/>
                </a:path>
                <a:path w="340994" h="1240790">
                  <a:moveTo>
                    <a:pt x="338848" y="236448"/>
                  </a:moveTo>
                  <a:lnTo>
                    <a:pt x="338594" y="233832"/>
                  </a:lnTo>
                  <a:lnTo>
                    <a:pt x="338010" y="229247"/>
                  </a:lnTo>
                  <a:lnTo>
                    <a:pt x="334899" y="230454"/>
                  </a:lnTo>
                  <a:lnTo>
                    <a:pt x="338848" y="236448"/>
                  </a:lnTo>
                  <a:close/>
                </a:path>
                <a:path w="340994" h="1240790">
                  <a:moveTo>
                    <a:pt x="340258" y="238582"/>
                  </a:moveTo>
                  <a:lnTo>
                    <a:pt x="339077" y="236804"/>
                  </a:lnTo>
                  <a:lnTo>
                    <a:pt x="338874" y="236626"/>
                  </a:lnTo>
                  <a:lnTo>
                    <a:pt x="338886" y="236804"/>
                  </a:lnTo>
                  <a:lnTo>
                    <a:pt x="339178" y="239242"/>
                  </a:lnTo>
                  <a:lnTo>
                    <a:pt x="340258" y="238582"/>
                  </a:lnTo>
                  <a:close/>
                </a:path>
                <a:path w="340994" h="1240790">
                  <a:moveTo>
                    <a:pt x="340423" y="251383"/>
                  </a:moveTo>
                  <a:lnTo>
                    <a:pt x="340309" y="250342"/>
                  </a:lnTo>
                  <a:lnTo>
                    <a:pt x="340233" y="249656"/>
                  </a:lnTo>
                  <a:lnTo>
                    <a:pt x="339559" y="243941"/>
                  </a:lnTo>
                  <a:lnTo>
                    <a:pt x="339496" y="243078"/>
                  </a:lnTo>
                  <a:lnTo>
                    <a:pt x="339318" y="241007"/>
                  </a:lnTo>
                  <a:lnTo>
                    <a:pt x="339280" y="240487"/>
                  </a:lnTo>
                  <a:lnTo>
                    <a:pt x="339178" y="239242"/>
                  </a:lnTo>
                  <a:lnTo>
                    <a:pt x="336283" y="241007"/>
                  </a:lnTo>
                  <a:lnTo>
                    <a:pt x="330403" y="236804"/>
                  </a:lnTo>
                  <a:lnTo>
                    <a:pt x="329488" y="240487"/>
                  </a:lnTo>
                  <a:lnTo>
                    <a:pt x="331762" y="244944"/>
                  </a:lnTo>
                  <a:lnTo>
                    <a:pt x="335419" y="243078"/>
                  </a:lnTo>
                  <a:lnTo>
                    <a:pt x="338696" y="247053"/>
                  </a:lnTo>
                  <a:lnTo>
                    <a:pt x="332816" y="249656"/>
                  </a:lnTo>
                  <a:lnTo>
                    <a:pt x="336105" y="252412"/>
                  </a:lnTo>
                  <a:lnTo>
                    <a:pt x="337832" y="252768"/>
                  </a:lnTo>
                  <a:lnTo>
                    <a:pt x="339394" y="250342"/>
                  </a:lnTo>
                  <a:lnTo>
                    <a:pt x="340423" y="2513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116464" y="6790131"/>
              <a:ext cx="302260" cy="935990"/>
            </a:xfrm>
            <a:custGeom>
              <a:avLst/>
              <a:gdLst/>
              <a:ahLst/>
              <a:cxnLst/>
              <a:rect l="l" t="t" r="r" b="b"/>
              <a:pathLst>
                <a:path w="302259" h="935990">
                  <a:moveTo>
                    <a:pt x="4838" y="929462"/>
                  </a:moveTo>
                  <a:lnTo>
                    <a:pt x="342" y="928433"/>
                  </a:lnTo>
                  <a:lnTo>
                    <a:pt x="863" y="931710"/>
                  </a:lnTo>
                  <a:lnTo>
                    <a:pt x="0" y="934656"/>
                  </a:lnTo>
                  <a:lnTo>
                    <a:pt x="4495" y="935520"/>
                  </a:lnTo>
                  <a:lnTo>
                    <a:pt x="3975" y="932230"/>
                  </a:lnTo>
                  <a:lnTo>
                    <a:pt x="4838" y="929462"/>
                  </a:lnTo>
                  <a:close/>
                </a:path>
                <a:path w="302259" h="935990">
                  <a:moveTo>
                    <a:pt x="99555" y="600062"/>
                  </a:moveTo>
                  <a:lnTo>
                    <a:pt x="94907" y="596303"/>
                  </a:lnTo>
                  <a:lnTo>
                    <a:pt x="93878" y="596480"/>
                  </a:lnTo>
                  <a:lnTo>
                    <a:pt x="91630" y="602869"/>
                  </a:lnTo>
                  <a:lnTo>
                    <a:pt x="91452" y="603910"/>
                  </a:lnTo>
                  <a:lnTo>
                    <a:pt x="93522" y="606755"/>
                  </a:lnTo>
                  <a:lnTo>
                    <a:pt x="97663" y="604520"/>
                  </a:lnTo>
                  <a:lnTo>
                    <a:pt x="99555" y="600062"/>
                  </a:lnTo>
                  <a:close/>
                </a:path>
                <a:path w="302259" h="935990">
                  <a:moveTo>
                    <a:pt x="107873" y="606679"/>
                  </a:moveTo>
                  <a:lnTo>
                    <a:pt x="105283" y="603910"/>
                  </a:lnTo>
                  <a:lnTo>
                    <a:pt x="101650" y="602183"/>
                  </a:lnTo>
                  <a:lnTo>
                    <a:pt x="97332" y="610654"/>
                  </a:lnTo>
                  <a:lnTo>
                    <a:pt x="102171" y="610997"/>
                  </a:lnTo>
                  <a:lnTo>
                    <a:pt x="107365" y="612902"/>
                  </a:lnTo>
                  <a:lnTo>
                    <a:pt x="107873" y="606679"/>
                  </a:lnTo>
                  <a:close/>
                </a:path>
                <a:path w="302259" h="935990">
                  <a:moveTo>
                    <a:pt x="112890" y="569849"/>
                  </a:moveTo>
                  <a:lnTo>
                    <a:pt x="108750" y="565175"/>
                  </a:lnTo>
                  <a:lnTo>
                    <a:pt x="103035" y="574001"/>
                  </a:lnTo>
                  <a:lnTo>
                    <a:pt x="109956" y="575208"/>
                  </a:lnTo>
                  <a:lnTo>
                    <a:pt x="112204" y="574687"/>
                  </a:lnTo>
                  <a:lnTo>
                    <a:pt x="110820" y="571233"/>
                  </a:lnTo>
                  <a:lnTo>
                    <a:pt x="112890" y="569849"/>
                  </a:lnTo>
                  <a:close/>
                </a:path>
                <a:path w="302259" h="935990">
                  <a:moveTo>
                    <a:pt x="126377" y="619645"/>
                  </a:moveTo>
                  <a:lnTo>
                    <a:pt x="118770" y="617562"/>
                  </a:lnTo>
                  <a:lnTo>
                    <a:pt x="113588" y="619467"/>
                  </a:lnTo>
                  <a:lnTo>
                    <a:pt x="116179" y="626389"/>
                  </a:lnTo>
                  <a:lnTo>
                    <a:pt x="117043" y="630021"/>
                  </a:lnTo>
                  <a:lnTo>
                    <a:pt x="118084" y="626033"/>
                  </a:lnTo>
                  <a:lnTo>
                    <a:pt x="126377" y="619645"/>
                  </a:lnTo>
                  <a:close/>
                </a:path>
                <a:path w="302259" h="935990">
                  <a:moveTo>
                    <a:pt x="128803" y="555498"/>
                  </a:moveTo>
                  <a:lnTo>
                    <a:pt x="128282" y="554977"/>
                  </a:lnTo>
                  <a:lnTo>
                    <a:pt x="127939" y="554456"/>
                  </a:lnTo>
                  <a:lnTo>
                    <a:pt x="127241" y="554977"/>
                  </a:lnTo>
                  <a:lnTo>
                    <a:pt x="127762" y="555498"/>
                  </a:lnTo>
                  <a:lnTo>
                    <a:pt x="128104" y="556018"/>
                  </a:lnTo>
                  <a:lnTo>
                    <a:pt x="128803" y="555498"/>
                  </a:lnTo>
                  <a:close/>
                </a:path>
                <a:path w="302259" h="935990">
                  <a:moveTo>
                    <a:pt x="135712" y="515213"/>
                  </a:moveTo>
                  <a:lnTo>
                    <a:pt x="134505" y="510197"/>
                  </a:lnTo>
                  <a:lnTo>
                    <a:pt x="133464" y="510374"/>
                  </a:lnTo>
                  <a:lnTo>
                    <a:pt x="131914" y="510895"/>
                  </a:lnTo>
                  <a:lnTo>
                    <a:pt x="131051" y="513829"/>
                  </a:lnTo>
                  <a:lnTo>
                    <a:pt x="133642" y="514527"/>
                  </a:lnTo>
                  <a:lnTo>
                    <a:pt x="135712" y="515213"/>
                  </a:lnTo>
                  <a:close/>
                </a:path>
                <a:path w="302259" h="935990">
                  <a:moveTo>
                    <a:pt x="136575" y="627253"/>
                  </a:moveTo>
                  <a:lnTo>
                    <a:pt x="134505" y="624827"/>
                  </a:lnTo>
                  <a:lnTo>
                    <a:pt x="132600" y="626732"/>
                  </a:lnTo>
                  <a:lnTo>
                    <a:pt x="132600" y="628116"/>
                  </a:lnTo>
                  <a:lnTo>
                    <a:pt x="133985" y="628459"/>
                  </a:lnTo>
                  <a:lnTo>
                    <a:pt x="134683" y="629323"/>
                  </a:lnTo>
                  <a:lnTo>
                    <a:pt x="136575" y="627253"/>
                  </a:lnTo>
                  <a:close/>
                </a:path>
                <a:path w="302259" h="935990">
                  <a:moveTo>
                    <a:pt x="138823" y="618947"/>
                  </a:moveTo>
                  <a:lnTo>
                    <a:pt x="134683" y="619645"/>
                  </a:lnTo>
                  <a:lnTo>
                    <a:pt x="132080" y="618604"/>
                  </a:lnTo>
                  <a:lnTo>
                    <a:pt x="130695" y="623443"/>
                  </a:lnTo>
                  <a:lnTo>
                    <a:pt x="133985" y="622922"/>
                  </a:lnTo>
                  <a:lnTo>
                    <a:pt x="135712" y="623785"/>
                  </a:lnTo>
                  <a:lnTo>
                    <a:pt x="138823" y="618947"/>
                  </a:lnTo>
                  <a:close/>
                </a:path>
                <a:path w="302259" h="935990">
                  <a:moveTo>
                    <a:pt x="150241" y="612038"/>
                  </a:moveTo>
                  <a:lnTo>
                    <a:pt x="141414" y="603567"/>
                  </a:lnTo>
                  <a:lnTo>
                    <a:pt x="139179" y="610311"/>
                  </a:lnTo>
                  <a:lnTo>
                    <a:pt x="136055" y="614108"/>
                  </a:lnTo>
                  <a:lnTo>
                    <a:pt x="143662" y="614108"/>
                  </a:lnTo>
                  <a:lnTo>
                    <a:pt x="145567" y="613943"/>
                  </a:lnTo>
                  <a:lnTo>
                    <a:pt x="150241" y="612038"/>
                  </a:lnTo>
                  <a:close/>
                </a:path>
                <a:path w="302259" h="935990">
                  <a:moveTo>
                    <a:pt x="150406" y="616356"/>
                  </a:moveTo>
                  <a:lnTo>
                    <a:pt x="149542" y="615835"/>
                  </a:lnTo>
                  <a:lnTo>
                    <a:pt x="148856" y="616699"/>
                  </a:lnTo>
                  <a:lnTo>
                    <a:pt x="149377" y="617397"/>
                  </a:lnTo>
                  <a:lnTo>
                    <a:pt x="149720" y="616877"/>
                  </a:lnTo>
                  <a:lnTo>
                    <a:pt x="150406" y="616356"/>
                  </a:lnTo>
                  <a:close/>
                </a:path>
                <a:path w="302259" h="935990">
                  <a:moveTo>
                    <a:pt x="150406" y="599414"/>
                  </a:moveTo>
                  <a:lnTo>
                    <a:pt x="148158" y="596480"/>
                  </a:lnTo>
                  <a:lnTo>
                    <a:pt x="145910" y="598208"/>
                  </a:lnTo>
                  <a:lnTo>
                    <a:pt x="146608" y="598893"/>
                  </a:lnTo>
                  <a:lnTo>
                    <a:pt x="147129" y="599757"/>
                  </a:lnTo>
                  <a:lnTo>
                    <a:pt x="147815" y="600621"/>
                  </a:lnTo>
                  <a:lnTo>
                    <a:pt x="150406" y="599414"/>
                  </a:lnTo>
                  <a:close/>
                </a:path>
                <a:path w="302259" h="935990">
                  <a:moveTo>
                    <a:pt x="152146" y="558952"/>
                  </a:moveTo>
                  <a:lnTo>
                    <a:pt x="143154" y="558787"/>
                  </a:lnTo>
                  <a:lnTo>
                    <a:pt x="141414" y="563626"/>
                  </a:lnTo>
                  <a:lnTo>
                    <a:pt x="141414" y="568807"/>
                  </a:lnTo>
                  <a:lnTo>
                    <a:pt x="149199" y="572960"/>
                  </a:lnTo>
                  <a:lnTo>
                    <a:pt x="150241" y="565696"/>
                  </a:lnTo>
                  <a:lnTo>
                    <a:pt x="152146" y="558952"/>
                  </a:lnTo>
                  <a:close/>
                </a:path>
                <a:path w="302259" h="935990">
                  <a:moveTo>
                    <a:pt x="153009" y="628980"/>
                  </a:moveTo>
                  <a:lnTo>
                    <a:pt x="152831" y="625348"/>
                  </a:lnTo>
                  <a:lnTo>
                    <a:pt x="141770" y="622757"/>
                  </a:lnTo>
                  <a:lnTo>
                    <a:pt x="139687" y="626033"/>
                  </a:lnTo>
                  <a:lnTo>
                    <a:pt x="138137" y="632777"/>
                  </a:lnTo>
                  <a:lnTo>
                    <a:pt x="144360" y="628802"/>
                  </a:lnTo>
                  <a:lnTo>
                    <a:pt x="146951" y="631050"/>
                  </a:lnTo>
                  <a:lnTo>
                    <a:pt x="147497" y="632028"/>
                  </a:lnTo>
                  <a:lnTo>
                    <a:pt x="144881" y="633298"/>
                  </a:lnTo>
                  <a:lnTo>
                    <a:pt x="137795" y="634860"/>
                  </a:lnTo>
                  <a:lnTo>
                    <a:pt x="139001" y="643851"/>
                  </a:lnTo>
                  <a:lnTo>
                    <a:pt x="146088" y="643153"/>
                  </a:lnTo>
                  <a:lnTo>
                    <a:pt x="150406" y="641769"/>
                  </a:lnTo>
                  <a:lnTo>
                    <a:pt x="150888" y="631151"/>
                  </a:lnTo>
                  <a:lnTo>
                    <a:pt x="152311" y="629843"/>
                  </a:lnTo>
                  <a:lnTo>
                    <a:pt x="153009" y="628980"/>
                  </a:lnTo>
                  <a:close/>
                </a:path>
                <a:path w="302259" h="935990">
                  <a:moveTo>
                    <a:pt x="155600" y="520573"/>
                  </a:moveTo>
                  <a:lnTo>
                    <a:pt x="151968" y="521957"/>
                  </a:lnTo>
                  <a:lnTo>
                    <a:pt x="148158" y="521614"/>
                  </a:lnTo>
                  <a:lnTo>
                    <a:pt x="150761" y="526275"/>
                  </a:lnTo>
                  <a:lnTo>
                    <a:pt x="152488" y="526796"/>
                  </a:lnTo>
                  <a:lnTo>
                    <a:pt x="154038" y="525767"/>
                  </a:lnTo>
                  <a:lnTo>
                    <a:pt x="155600" y="520573"/>
                  </a:lnTo>
                  <a:close/>
                </a:path>
                <a:path w="302259" h="935990">
                  <a:moveTo>
                    <a:pt x="159397" y="514870"/>
                  </a:moveTo>
                  <a:lnTo>
                    <a:pt x="158534" y="514350"/>
                  </a:lnTo>
                  <a:lnTo>
                    <a:pt x="158254" y="514007"/>
                  </a:lnTo>
                  <a:lnTo>
                    <a:pt x="156464" y="511759"/>
                  </a:lnTo>
                  <a:lnTo>
                    <a:pt x="155600" y="514007"/>
                  </a:lnTo>
                  <a:lnTo>
                    <a:pt x="153873" y="513143"/>
                  </a:lnTo>
                  <a:lnTo>
                    <a:pt x="152628" y="512102"/>
                  </a:lnTo>
                  <a:lnTo>
                    <a:pt x="149720" y="509689"/>
                  </a:lnTo>
                  <a:lnTo>
                    <a:pt x="148856" y="513664"/>
                  </a:lnTo>
                  <a:lnTo>
                    <a:pt x="152146" y="512102"/>
                  </a:lnTo>
                  <a:lnTo>
                    <a:pt x="152146" y="516597"/>
                  </a:lnTo>
                  <a:lnTo>
                    <a:pt x="154736" y="516775"/>
                  </a:lnTo>
                  <a:lnTo>
                    <a:pt x="155079" y="516775"/>
                  </a:lnTo>
                  <a:lnTo>
                    <a:pt x="155600" y="516597"/>
                  </a:lnTo>
                  <a:lnTo>
                    <a:pt x="155689" y="516420"/>
                  </a:lnTo>
                  <a:lnTo>
                    <a:pt x="155765" y="516255"/>
                  </a:lnTo>
                  <a:lnTo>
                    <a:pt x="155943" y="516420"/>
                  </a:lnTo>
                  <a:lnTo>
                    <a:pt x="156629" y="516255"/>
                  </a:lnTo>
                  <a:lnTo>
                    <a:pt x="157327" y="516077"/>
                  </a:lnTo>
                  <a:lnTo>
                    <a:pt x="159054" y="516597"/>
                  </a:lnTo>
                  <a:lnTo>
                    <a:pt x="159156" y="516077"/>
                  </a:lnTo>
                  <a:lnTo>
                    <a:pt x="159397" y="514870"/>
                  </a:lnTo>
                  <a:close/>
                </a:path>
                <a:path w="302259" h="935990">
                  <a:moveTo>
                    <a:pt x="163029" y="590080"/>
                  </a:moveTo>
                  <a:lnTo>
                    <a:pt x="160959" y="583336"/>
                  </a:lnTo>
                  <a:lnTo>
                    <a:pt x="158191" y="585749"/>
                  </a:lnTo>
                  <a:lnTo>
                    <a:pt x="153352" y="586105"/>
                  </a:lnTo>
                  <a:lnTo>
                    <a:pt x="154736" y="591629"/>
                  </a:lnTo>
                  <a:lnTo>
                    <a:pt x="159753" y="590245"/>
                  </a:lnTo>
                  <a:lnTo>
                    <a:pt x="163029" y="590080"/>
                  </a:lnTo>
                  <a:close/>
                </a:path>
                <a:path w="302259" h="935990">
                  <a:moveTo>
                    <a:pt x="165112" y="521436"/>
                  </a:moveTo>
                  <a:lnTo>
                    <a:pt x="159893" y="519671"/>
                  </a:lnTo>
                  <a:lnTo>
                    <a:pt x="156984" y="524764"/>
                  </a:lnTo>
                  <a:lnTo>
                    <a:pt x="157962" y="528637"/>
                  </a:lnTo>
                  <a:lnTo>
                    <a:pt x="164414" y="523163"/>
                  </a:lnTo>
                  <a:lnTo>
                    <a:pt x="164757" y="522655"/>
                  </a:lnTo>
                  <a:lnTo>
                    <a:pt x="164934" y="521779"/>
                  </a:lnTo>
                  <a:lnTo>
                    <a:pt x="165112" y="521436"/>
                  </a:lnTo>
                  <a:close/>
                </a:path>
                <a:path w="302259" h="935990">
                  <a:moveTo>
                    <a:pt x="169773" y="487730"/>
                  </a:moveTo>
                  <a:lnTo>
                    <a:pt x="164757" y="481507"/>
                  </a:lnTo>
                  <a:lnTo>
                    <a:pt x="164934" y="479767"/>
                  </a:lnTo>
                  <a:lnTo>
                    <a:pt x="164757" y="477177"/>
                  </a:lnTo>
                  <a:lnTo>
                    <a:pt x="162687" y="478218"/>
                  </a:lnTo>
                  <a:lnTo>
                    <a:pt x="159232" y="473544"/>
                  </a:lnTo>
                  <a:lnTo>
                    <a:pt x="149898" y="479767"/>
                  </a:lnTo>
                  <a:lnTo>
                    <a:pt x="157670" y="483400"/>
                  </a:lnTo>
                  <a:lnTo>
                    <a:pt x="160782" y="484263"/>
                  </a:lnTo>
                  <a:lnTo>
                    <a:pt x="169773" y="487730"/>
                  </a:lnTo>
                  <a:close/>
                </a:path>
                <a:path w="302259" h="935990">
                  <a:moveTo>
                    <a:pt x="173405" y="561035"/>
                  </a:moveTo>
                  <a:lnTo>
                    <a:pt x="173062" y="556018"/>
                  </a:lnTo>
                  <a:lnTo>
                    <a:pt x="170637" y="556704"/>
                  </a:lnTo>
                  <a:lnTo>
                    <a:pt x="168389" y="557225"/>
                  </a:lnTo>
                  <a:lnTo>
                    <a:pt x="168567" y="561898"/>
                  </a:lnTo>
                  <a:lnTo>
                    <a:pt x="171157" y="561555"/>
                  </a:lnTo>
                  <a:lnTo>
                    <a:pt x="173405" y="561035"/>
                  </a:lnTo>
                  <a:close/>
                </a:path>
                <a:path w="302259" h="935990">
                  <a:moveTo>
                    <a:pt x="173583" y="580910"/>
                  </a:moveTo>
                  <a:lnTo>
                    <a:pt x="173228" y="577977"/>
                  </a:lnTo>
                  <a:lnTo>
                    <a:pt x="169773" y="580390"/>
                  </a:lnTo>
                  <a:lnTo>
                    <a:pt x="169087" y="581952"/>
                  </a:lnTo>
                  <a:lnTo>
                    <a:pt x="170980" y="584377"/>
                  </a:lnTo>
                  <a:lnTo>
                    <a:pt x="171843" y="583336"/>
                  </a:lnTo>
                  <a:lnTo>
                    <a:pt x="173583" y="582815"/>
                  </a:lnTo>
                  <a:lnTo>
                    <a:pt x="173583" y="580910"/>
                  </a:lnTo>
                  <a:close/>
                </a:path>
                <a:path w="302259" h="935990">
                  <a:moveTo>
                    <a:pt x="173926" y="479945"/>
                  </a:moveTo>
                  <a:lnTo>
                    <a:pt x="169430" y="475627"/>
                  </a:lnTo>
                  <a:lnTo>
                    <a:pt x="167868" y="476656"/>
                  </a:lnTo>
                  <a:lnTo>
                    <a:pt x="165277" y="479082"/>
                  </a:lnTo>
                  <a:lnTo>
                    <a:pt x="168224" y="483057"/>
                  </a:lnTo>
                  <a:lnTo>
                    <a:pt x="170980" y="480987"/>
                  </a:lnTo>
                  <a:lnTo>
                    <a:pt x="173926" y="479945"/>
                  </a:lnTo>
                  <a:close/>
                </a:path>
                <a:path w="302259" h="935990">
                  <a:moveTo>
                    <a:pt x="174612" y="593191"/>
                  </a:moveTo>
                  <a:lnTo>
                    <a:pt x="174091" y="590943"/>
                  </a:lnTo>
                  <a:lnTo>
                    <a:pt x="174091" y="588695"/>
                  </a:lnTo>
                  <a:lnTo>
                    <a:pt x="170637" y="589381"/>
                  </a:lnTo>
                  <a:lnTo>
                    <a:pt x="170980" y="591464"/>
                  </a:lnTo>
                  <a:lnTo>
                    <a:pt x="171335" y="593712"/>
                  </a:lnTo>
                  <a:lnTo>
                    <a:pt x="174612" y="593191"/>
                  </a:lnTo>
                  <a:close/>
                </a:path>
                <a:path w="302259" h="935990">
                  <a:moveTo>
                    <a:pt x="178244" y="530771"/>
                  </a:moveTo>
                  <a:lnTo>
                    <a:pt x="177901" y="525068"/>
                  </a:lnTo>
                  <a:lnTo>
                    <a:pt x="176339" y="519544"/>
                  </a:lnTo>
                  <a:lnTo>
                    <a:pt x="167360" y="518160"/>
                  </a:lnTo>
                  <a:lnTo>
                    <a:pt x="168732" y="526453"/>
                  </a:lnTo>
                  <a:lnTo>
                    <a:pt x="168910" y="535101"/>
                  </a:lnTo>
                  <a:lnTo>
                    <a:pt x="178244" y="530771"/>
                  </a:lnTo>
                  <a:close/>
                </a:path>
                <a:path w="302259" h="935990">
                  <a:moveTo>
                    <a:pt x="182918" y="509854"/>
                  </a:moveTo>
                  <a:lnTo>
                    <a:pt x="182054" y="506577"/>
                  </a:lnTo>
                  <a:lnTo>
                    <a:pt x="181533" y="506222"/>
                  </a:lnTo>
                  <a:lnTo>
                    <a:pt x="180327" y="505536"/>
                  </a:lnTo>
                  <a:lnTo>
                    <a:pt x="179285" y="504837"/>
                  </a:lnTo>
                  <a:lnTo>
                    <a:pt x="178587" y="505879"/>
                  </a:lnTo>
                  <a:lnTo>
                    <a:pt x="177203" y="506577"/>
                  </a:lnTo>
                  <a:lnTo>
                    <a:pt x="177558" y="508127"/>
                  </a:lnTo>
                  <a:lnTo>
                    <a:pt x="178079" y="510717"/>
                  </a:lnTo>
                  <a:lnTo>
                    <a:pt x="182918" y="509854"/>
                  </a:lnTo>
                  <a:close/>
                </a:path>
                <a:path w="302259" h="935990">
                  <a:moveTo>
                    <a:pt x="186855" y="487057"/>
                  </a:moveTo>
                  <a:lnTo>
                    <a:pt x="183083" y="484263"/>
                  </a:lnTo>
                  <a:lnTo>
                    <a:pt x="178587" y="482714"/>
                  </a:lnTo>
                  <a:lnTo>
                    <a:pt x="177558" y="493255"/>
                  </a:lnTo>
                  <a:lnTo>
                    <a:pt x="183083" y="490486"/>
                  </a:lnTo>
                  <a:lnTo>
                    <a:pt x="186194" y="490321"/>
                  </a:lnTo>
                  <a:lnTo>
                    <a:pt x="186855" y="487057"/>
                  </a:lnTo>
                  <a:close/>
                </a:path>
                <a:path w="302259" h="935990">
                  <a:moveTo>
                    <a:pt x="187375" y="486359"/>
                  </a:moveTo>
                  <a:lnTo>
                    <a:pt x="187058" y="485990"/>
                  </a:lnTo>
                  <a:lnTo>
                    <a:pt x="186994" y="486359"/>
                  </a:lnTo>
                  <a:lnTo>
                    <a:pt x="186893" y="486867"/>
                  </a:lnTo>
                  <a:lnTo>
                    <a:pt x="186855" y="487057"/>
                  </a:lnTo>
                  <a:lnTo>
                    <a:pt x="187058" y="487210"/>
                  </a:lnTo>
                  <a:lnTo>
                    <a:pt x="187185" y="486867"/>
                  </a:lnTo>
                  <a:lnTo>
                    <a:pt x="187248" y="486689"/>
                  </a:lnTo>
                  <a:lnTo>
                    <a:pt x="187375" y="486359"/>
                  </a:lnTo>
                  <a:close/>
                </a:path>
                <a:path w="302259" h="935990">
                  <a:moveTo>
                    <a:pt x="188277" y="477520"/>
                  </a:moveTo>
                  <a:lnTo>
                    <a:pt x="187934" y="475970"/>
                  </a:lnTo>
                  <a:lnTo>
                    <a:pt x="187756" y="474408"/>
                  </a:lnTo>
                  <a:lnTo>
                    <a:pt x="185166" y="474929"/>
                  </a:lnTo>
                  <a:lnTo>
                    <a:pt x="182105" y="470916"/>
                  </a:lnTo>
                  <a:lnTo>
                    <a:pt x="179387" y="473379"/>
                  </a:lnTo>
                  <a:lnTo>
                    <a:pt x="178917" y="478434"/>
                  </a:lnTo>
                  <a:lnTo>
                    <a:pt x="182575" y="482193"/>
                  </a:lnTo>
                  <a:lnTo>
                    <a:pt x="182575" y="480987"/>
                  </a:lnTo>
                  <a:lnTo>
                    <a:pt x="184467" y="480631"/>
                  </a:lnTo>
                  <a:lnTo>
                    <a:pt x="183781" y="479259"/>
                  </a:lnTo>
                  <a:lnTo>
                    <a:pt x="185166" y="480987"/>
                  </a:lnTo>
                  <a:lnTo>
                    <a:pt x="188277" y="477520"/>
                  </a:lnTo>
                  <a:close/>
                </a:path>
                <a:path w="302259" h="935990">
                  <a:moveTo>
                    <a:pt x="188658" y="565569"/>
                  </a:moveTo>
                  <a:lnTo>
                    <a:pt x="188620" y="560692"/>
                  </a:lnTo>
                  <a:lnTo>
                    <a:pt x="187413" y="558266"/>
                  </a:lnTo>
                  <a:lnTo>
                    <a:pt x="186194" y="560514"/>
                  </a:lnTo>
                  <a:lnTo>
                    <a:pt x="184810" y="560514"/>
                  </a:lnTo>
                  <a:lnTo>
                    <a:pt x="182829" y="563803"/>
                  </a:lnTo>
                  <a:lnTo>
                    <a:pt x="185420" y="566051"/>
                  </a:lnTo>
                  <a:lnTo>
                    <a:pt x="188658" y="565569"/>
                  </a:lnTo>
                  <a:close/>
                </a:path>
                <a:path w="302259" h="935990">
                  <a:moveTo>
                    <a:pt x="189306" y="570547"/>
                  </a:moveTo>
                  <a:lnTo>
                    <a:pt x="187934" y="567944"/>
                  </a:lnTo>
                  <a:lnTo>
                    <a:pt x="185686" y="569328"/>
                  </a:lnTo>
                  <a:lnTo>
                    <a:pt x="187579" y="572096"/>
                  </a:lnTo>
                  <a:lnTo>
                    <a:pt x="189306" y="570547"/>
                  </a:lnTo>
                  <a:close/>
                </a:path>
                <a:path w="302259" h="935990">
                  <a:moveTo>
                    <a:pt x="192252" y="523519"/>
                  </a:moveTo>
                  <a:lnTo>
                    <a:pt x="191211" y="520052"/>
                  </a:lnTo>
                  <a:lnTo>
                    <a:pt x="190347" y="516255"/>
                  </a:lnTo>
                  <a:lnTo>
                    <a:pt x="191909" y="509854"/>
                  </a:lnTo>
                  <a:lnTo>
                    <a:pt x="186715" y="510374"/>
                  </a:lnTo>
                  <a:lnTo>
                    <a:pt x="182562" y="510552"/>
                  </a:lnTo>
                  <a:lnTo>
                    <a:pt x="185166" y="518160"/>
                  </a:lnTo>
                  <a:lnTo>
                    <a:pt x="183603" y="520750"/>
                  </a:lnTo>
                  <a:lnTo>
                    <a:pt x="182219" y="524725"/>
                  </a:lnTo>
                  <a:lnTo>
                    <a:pt x="192252" y="523519"/>
                  </a:lnTo>
                  <a:close/>
                </a:path>
                <a:path w="302259" h="935990">
                  <a:moveTo>
                    <a:pt x="201066" y="515391"/>
                  </a:moveTo>
                  <a:lnTo>
                    <a:pt x="198297" y="513664"/>
                  </a:lnTo>
                  <a:lnTo>
                    <a:pt x="198602" y="508368"/>
                  </a:lnTo>
                  <a:lnTo>
                    <a:pt x="195884" y="506615"/>
                  </a:lnTo>
                  <a:lnTo>
                    <a:pt x="193294" y="508558"/>
                  </a:lnTo>
                  <a:lnTo>
                    <a:pt x="193979" y="514350"/>
                  </a:lnTo>
                  <a:lnTo>
                    <a:pt x="192938" y="517639"/>
                  </a:lnTo>
                  <a:lnTo>
                    <a:pt x="196405" y="516077"/>
                  </a:lnTo>
                  <a:lnTo>
                    <a:pt x="197434" y="517296"/>
                  </a:lnTo>
                  <a:lnTo>
                    <a:pt x="200025" y="519366"/>
                  </a:lnTo>
                  <a:lnTo>
                    <a:pt x="201066" y="515391"/>
                  </a:lnTo>
                  <a:close/>
                </a:path>
                <a:path w="302259" h="935990">
                  <a:moveTo>
                    <a:pt x="208330" y="518502"/>
                  </a:moveTo>
                  <a:lnTo>
                    <a:pt x="208153" y="517461"/>
                  </a:lnTo>
                  <a:lnTo>
                    <a:pt x="207632" y="515391"/>
                  </a:lnTo>
                  <a:lnTo>
                    <a:pt x="204698" y="516420"/>
                  </a:lnTo>
                  <a:lnTo>
                    <a:pt x="205219" y="518325"/>
                  </a:lnTo>
                  <a:lnTo>
                    <a:pt x="203492" y="518845"/>
                  </a:lnTo>
                  <a:lnTo>
                    <a:pt x="205740" y="521093"/>
                  </a:lnTo>
                  <a:lnTo>
                    <a:pt x="206768" y="520052"/>
                  </a:lnTo>
                  <a:lnTo>
                    <a:pt x="206768" y="519887"/>
                  </a:lnTo>
                  <a:lnTo>
                    <a:pt x="206603" y="519887"/>
                  </a:lnTo>
                  <a:lnTo>
                    <a:pt x="206603" y="519709"/>
                  </a:lnTo>
                  <a:lnTo>
                    <a:pt x="207810" y="520052"/>
                  </a:lnTo>
                  <a:lnTo>
                    <a:pt x="208330" y="518502"/>
                  </a:lnTo>
                  <a:close/>
                </a:path>
                <a:path w="302259" h="935990">
                  <a:moveTo>
                    <a:pt x="208673" y="479425"/>
                  </a:moveTo>
                  <a:lnTo>
                    <a:pt x="205041" y="481330"/>
                  </a:lnTo>
                  <a:lnTo>
                    <a:pt x="204355" y="481152"/>
                  </a:lnTo>
                  <a:lnTo>
                    <a:pt x="203657" y="480987"/>
                  </a:lnTo>
                  <a:lnTo>
                    <a:pt x="201244" y="480631"/>
                  </a:lnTo>
                  <a:lnTo>
                    <a:pt x="200545" y="481152"/>
                  </a:lnTo>
                  <a:lnTo>
                    <a:pt x="198996" y="479069"/>
                  </a:lnTo>
                  <a:lnTo>
                    <a:pt x="200723" y="477697"/>
                  </a:lnTo>
                  <a:lnTo>
                    <a:pt x="198132" y="472681"/>
                  </a:lnTo>
                  <a:lnTo>
                    <a:pt x="195541" y="470611"/>
                  </a:lnTo>
                  <a:lnTo>
                    <a:pt x="193979" y="471614"/>
                  </a:lnTo>
                  <a:lnTo>
                    <a:pt x="193979" y="484098"/>
                  </a:lnTo>
                  <a:lnTo>
                    <a:pt x="193484" y="483425"/>
                  </a:lnTo>
                  <a:lnTo>
                    <a:pt x="193878" y="483108"/>
                  </a:lnTo>
                  <a:lnTo>
                    <a:pt x="193979" y="484098"/>
                  </a:lnTo>
                  <a:lnTo>
                    <a:pt x="193979" y="471614"/>
                  </a:lnTo>
                  <a:lnTo>
                    <a:pt x="188798" y="474929"/>
                  </a:lnTo>
                  <a:lnTo>
                    <a:pt x="190347" y="478904"/>
                  </a:lnTo>
                  <a:lnTo>
                    <a:pt x="190728" y="479526"/>
                  </a:lnTo>
                  <a:lnTo>
                    <a:pt x="190182" y="478739"/>
                  </a:lnTo>
                  <a:lnTo>
                    <a:pt x="187375" y="486359"/>
                  </a:lnTo>
                  <a:lnTo>
                    <a:pt x="190004" y="489458"/>
                  </a:lnTo>
                  <a:lnTo>
                    <a:pt x="192417" y="492391"/>
                  </a:lnTo>
                  <a:lnTo>
                    <a:pt x="193116" y="485990"/>
                  </a:lnTo>
                  <a:lnTo>
                    <a:pt x="193230" y="485825"/>
                  </a:lnTo>
                  <a:lnTo>
                    <a:pt x="194157" y="484441"/>
                  </a:lnTo>
                  <a:lnTo>
                    <a:pt x="194271" y="485990"/>
                  </a:lnTo>
                  <a:lnTo>
                    <a:pt x="194322" y="486689"/>
                  </a:lnTo>
                  <a:lnTo>
                    <a:pt x="197434" y="489280"/>
                  </a:lnTo>
                  <a:lnTo>
                    <a:pt x="199161" y="486867"/>
                  </a:lnTo>
                  <a:lnTo>
                    <a:pt x="199212" y="487210"/>
                  </a:lnTo>
                  <a:lnTo>
                    <a:pt x="199682" y="491185"/>
                  </a:lnTo>
                  <a:lnTo>
                    <a:pt x="204876" y="488416"/>
                  </a:lnTo>
                  <a:lnTo>
                    <a:pt x="205511" y="486867"/>
                  </a:lnTo>
                  <a:lnTo>
                    <a:pt x="205587" y="486689"/>
                  </a:lnTo>
                  <a:lnTo>
                    <a:pt x="206082" y="485482"/>
                  </a:lnTo>
                  <a:lnTo>
                    <a:pt x="206260" y="485482"/>
                  </a:lnTo>
                  <a:lnTo>
                    <a:pt x="206260" y="485825"/>
                  </a:lnTo>
                  <a:lnTo>
                    <a:pt x="206425" y="485825"/>
                  </a:lnTo>
                  <a:lnTo>
                    <a:pt x="206806" y="485482"/>
                  </a:lnTo>
                  <a:lnTo>
                    <a:pt x="207949" y="484441"/>
                  </a:lnTo>
                  <a:lnTo>
                    <a:pt x="208330" y="484098"/>
                  </a:lnTo>
                  <a:lnTo>
                    <a:pt x="208432" y="482714"/>
                  </a:lnTo>
                  <a:lnTo>
                    <a:pt x="208534" y="481330"/>
                  </a:lnTo>
                  <a:lnTo>
                    <a:pt x="208559" y="480987"/>
                  </a:lnTo>
                  <a:lnTo>
                    <a:pt x="208673" y="479425"/>
                  </a:lnTo>
                  <a:close/>
                </a:path>
                <a:path w="302259" h="935990">
                  <a:moveTo>
                    <a:pt x="209372" y="118770"/>
                  </a:moveTo>
                  <a:lnTo>
                    <a:pt x="208470" y="115633"/>
                  </a:lnTo>
                  <a:lnTo>
                    <a:pt x="204939" y="114338"/>
                  </a:lnTo>
                  <a:lnTo>
                    <a:pt x="202145" y="115493"/>
                  </a:lnTo>
                  <a:lnTo>
                    <a:pt x="203492" y="119634"/>
                  </a:lnTo>
                  <a:lnTo>
                    <a:pt x="205219" y="121373"/>
                  </a:lnTo>
                  <a:lnTo>
                    <a:pt x="207289" y="121196"/>
                  </a:lnTo>
                  <a:lnTo>
                    <a:pt x="209372" y="118770"/>
                  </a:lnTo>
                  <a:close/>
                </a:path>
                <a:path w="302259" h="935990">
                  <a:moveTo>
                    <a:pt x="209537" y="47548"/>
                  </a:moveTo>
                  <a:lnTo>
                    <a:pt x="206603" y="45986"/>
                  </a:lnTo>
                  <a:lnTo>
                    <a:pt x="203009" y="45732"/>
                  </a:lnTo>
                  <a:lnTo>
                    <a:pt x="202133" y="50723"/>
                  </a:lnTo>
                  <a:lnTo>
                    <a:pt x="204000" y="55156"/>
                  </a:lnTo>
                  <a:lnTo>
                    <a:pt x="208673" y="53251"/>
                  </a:lnTo>
                  <a:lnTo>
                    <a:pt x="208851" y="50825"/>
                  </a:lnTo>
                  <a:lnTo>
                    <a:pt x="209537" y="47548"/>
                  </a:lnTo>
                  <a:close/>
                </a:path>
                <a:path w="302259" h="935990">
                  <a:moveTo>
                    <a:pt x="214731" y="530085"/>
                  </a:moveTo>
                  <a:lnTo>
                    <a:pt x="213868" y="526973"/>
                  </a:lnTo>
                  <a:lnTo>
                    <a:pt x="214376" y="522820"/>
                  </a:lnTo>
                  <a:lnTo>
                    <a:pt x="209016" y="525411"/>
                  </a:lnTo>
                  <a:lnTo>
                    <a:pt x="209194" y="528358"/>
                  </a:lnTo>
                  <a:lnTo>
                    <a:pt x="209880" y="531291"/>
                  </a:lnTo>
                  <a:lnTo>
                    <a:pt x="214731" y="530085"/>
                  </a:lnTo>
                  <a:close/>
                </a:path>
                <a:path w="302259" h="935990">
                  <a:moveTo>
                    <a:pt x="214896" y="6565"/>
                  </a:moveTo>
                  <a:lnTo>
                    <a:pt x="212483" y="3797"/>
                  </a:lnTo>
                  <a:lnTo>
                    <a:pt x="208851" y="1206"/>
                  </a:lnTo>
                  <a:lnTo>
                    <a:pt x="206603" y="8991"/>
                  </a:lnTo>
                  <a:lnTo>
                    <a:pt x="209016" y="10541"/>
                  </a:lnTo>
                  <a:lnTo>
                    <a:pt x="212483" y="11404"/>
                  </a:lnTo>
                  <a:lnTo>
                    <a:pt x="214896" y="6565"/>
                  </a:lnTo>
                  <a:close/>
                </a:path>
                <a:path w="302259" h="935990">
                  <a:moveTo>
                    <a:pt x="218528" y="490664"/>
                  </a:moveTo>
                  <a:lnTo>
                    <a:pt x="217843" y="484263"/>
                  </a:lnTo>
                  <a:lnTo>
                    <a:pt x="215239" y="486511"/>
                  </a:lnTo>
                  <a:lnTo>
                    <a:pt x="212483" y="487895"/>
                  </a:lnTo>
                  <a:lnTo>
                    <a:pt x="213690" y="492912"/>
                  </a:lnTo>
                  <a:lnTo>
                    <a:pt x="217144" y="491705"/>
                  </a:lnTo>
                  <a:lnTo>
                    <a:pt x="218528" y="490664"/>
                  </a:lnTo>
                  <a:close/>
                </a:path>
                <a:path w="302259" h="935990">
                  <a:moveTo>
                    <a:pt x="226479" y="402666"/>
                  </a:moveTo>
                  <a:lnTo>
                    <a:pt x="224586" y="400761"/>
                  </a:lnTo>
                  <a:lnTo>
                    <a:pt x="223545" y="399719"/>
                  </a:lnTo>
                  <a:lnTo>
                    <a:pt x="222846" y="400583"/>
                  </a:lnTo>
                  <a:lnTo>
                    <a:pt x="222338" y="401447"/>
                  </a:lnTo>
                  <a:lnTo>
                    <a:pt x="222161" y="403009"/>
                  </a:lnTo>
                  <a:lnTo>
                    <a:pt x="223367" y="402666"/>
                  </a:lnTo>
                  <a:lnTo>
                    <a:pt x="226479" y="402666"/>
                  </a:lnTo>
                  <a:close/>
                </a:path>
                <a:path w="302259" h="935990">
                  <a:moveTo>
                    <a:pt x="227888" y="524421"/>
                  </a:moveTo>
                  <a:lnTo>
                    <a:pt x="226352" y="520268"/>
                  </a:lnTo>
                  <a:lnTo>
                    <a:pt x="223126" y="518693"/>
                  </a:lnTo>
                  <a:lnTo>
                    <a:pt x="223723" y="518325"/>
                  </a:lnTo>
                  <a:lnTo>
                    <a:pt x="224586" y="516077"/>
                  </a:lnTo>
                  <a:lnTo>
                    <a:pt x="220954" y="515556"/>
                  </a:lnTo>
                  <a:lnTo>
                    <a:pt x="220776" y="513829"/>
                  </a:lnTo>
                  <a:lnTo>
                    <a:pt x="220599" y="511581"/>
                  </a:lnTo>
                  <a:lnTo>
                    <a:pt x="219392" y="511238"/>
                  </a:lnTo>
                  <a:lnTo>
                    <a:pt x="218186" y="511238"/>
                  </a:lnTo>
                  <a:lnTo>
                    <a:pt x="218008" y="510552"/>
                  </a:lnTo>
                  <a:lnTo>
                    <a:pt x="217665" y="510032"/>
                  </a:lnTo>
                  <a:lnTo>
                    <a:pt x="217322" y="509333"/>
                  </a:lnTo>
                  <a:lnTo>
                    <a:pt x="216801" y="510032"/>
                  </a:lnTo>
                  <a:lnTo>
                    <a:pt x="216458" y="510552"/>
                  </a:lnTo>
                  <a:lnTo>
                    <a:pt x="215938" y="511238"/>
                  </a:lnTo>
                  <a:lnTo>
                    <a:pt x="214376" y="510895"/>
                  </a:lnTo>
                  <a:lnTo>
                    <a:pt x="212128" y="512445"/>
                  </a:lnTo>
                  <a:lnTo>
                    <a:pt x="210616" y="512953"/>
                  </a:lnTo>
                  <a:lnTo>
                    <a:pt x="207987" y="508990"/>
                  </a:lnTo>
                  <a:lnTo>
                    <a:pt x="203492" y="508469"/>
                  </a:lnTo>
                  <a:lnTo>
                    <a:pt x="201930" y="509854"/>
                  </a:lnTo>
                  <a:lnTo>
                    <a:pt x="202107" y="515391"/>
                  </a:lnTo>
                  <a:lnTo>
                    <a:pt x="205041" y="515048"/>
                  </a:lnTo>
                  <a:lnTo>
                    <a:pt x="210337" y="513842"/>
                  </a:lnTo>
                  <a:lnTo>
                    <a:pt x="208153" y="522135"/>
                  </a:lnTo>
                  <a:lnTo>
                    <a:pt x="218363" y="521614"/>
                  </a:lnTo>
                  <a:lnTo>
                    <a:pt x="222923" y="518820"/>
                  </a:lnTo>
                  <a:lnTo>
                    <a:pt x="219570" y="522478"/>
                  </a:lnTo>
                  <a:lnTo>
                    <a:pt x="218706" y="526796"/>
                  </a:lnTo>
                  <a:lnTo>
                    <a:pt x="223367" y="527151"/>
                  </a:lnTo>
                  <a:lnTo>
                    <a:pt x="226136" y="528180"/>
                  </a:lnTo>
                  <a:lnTo>
                    <a:pt x="227888" y="524421"/>
                  </a:lnTo>
                  <a:close/>
                </a:path>
                <a:path w="302259" h="935990">
                  <a:moveTo>
                    <a:pt x="230111" y="105117"/>
                  </a:moveTo>
                  <a:lnTo>
                    <a:pt x="226479" y="105638"/>
                  </a:lnTo>
                  <a:lnTo>
                    <a:pt x="223024" y="104940"/>
                  </a:lnTo>
                  <a:lnTo>
                    <a:pt x="220433" y="98031"/>
                  </a:lnTo>
                  <a:lnTo>
                    <a:pt x="216623" y="102870"/>
                  </a:lnTo>
                  <a:lnTo>
                    <a:pt x="214452" y="106057"/>
                  </a:lnTo>
                  <a:lnTo>
                    <a:pt x="211963" y="103390"/>
                  </a:lnTo>
                  <a:lnTo>
                    <a:pt x="207632" y="98196"/>
                  </a:lnTo>
                  <a:lnTo>
                    <a:pt x="200380" y="107530"/>
                  </a:lnTo>
                  <a:lnTo>
                    <a:pt x="206082" y="110998"/>
                  </a:lnTo>
                  <a:lnTo>
                    <a:pt x="211620" y="115493"/>
                  </a:lnTo>
                  <a:lnTo>
                    <a:pt x="216204" y="109728"/>
                  </a:lnTo>
                  <a:lnTo>
                    <a:pt x="217487" y="110998"/>
                  </a:lnTo>
                  <a:lnTo>
                    <a:pt x="220776" y="112026"/>
                  </a:lnTo>
                  <a:lnTo>
                    <a:pt x="222504" y="110477"/>
                  </a:lnTo>
                  <a:lnTo>
                    <a:pt x="224409" y="110477"/>
                  </a:lnTo>
                  <a:lnTo>
                    <a:pt x="226314" y="110299"/>
                  </a:lnTo>
                  <a:lnTo>
                    <a:pt x="229082" y="109956"/>
                  </a:lnTo>
                  <a:lnTo>
                    <a:pt x="230111" y="105117"/>
                  </a:lnTo>
                  <a:close/>
                </a:path>
                <a:path w="302259" h="935990">
                  <a:moveTo>
                    <a:pt x="230454" y="66903"/>
                  </a:moveTo>
                  <a:lnTo>
                    <a:pt x="229082" y="64655"/>
                  </a:lnTo>
                  <a:lnTo>
                    <a:pt x="226314" y="61023"/>
                  </a:lnTo>
                  <a:lnTo>
                    <a:pt x="223202" y="69672"/>
                  </a:lnTo>
                  <a:lnTo>
                    <a:pt x="227342" y="68465"/>
                  </a:lnTo>
                  <a:lnTo>
                    <a:pt x="228041" y="67246"/>
                  </a:lnTo>
                  <a:lnTo>
                    <a:pt x="230454" y="66903"/>
                  </a:lnTo>
                  <a:close/>
                </a:path>
                <a:path w="302259" h="935990">
                  <a:moveTo>
                    <a:pt x="231495" y="114109"/>
                  </a:moveTo>
                  <a:lnTo>
                    <a:pt x="225450" y="117563"/>
                  </a:lnTo>
                  <a:lnTo>
                    <a:pt x="226999" y="120154"/>
                  </a:lnTo>
                  <a:lnTo>
                    <a:pt x="228041" y="120853"/>
                  </a:lnTo>
                  <a:lnTo>
                    <a:pt x="229590" y="120154"/>
                  </a:lnTo>
                  <a:lnTo>
                    <a:pt x="230454" y="118770"/>
                  </a:lnTo>
                  <a:lnTo>
                    <a:pt x="231495" y="114109"/>
                  </a:lnTo>
                  <a:close/>
                </a:path>
                <a:path w="302259" h="935990">
                  <a:moveTo>
                    <a:pt x="241528" y="2933"/>
                  </a:moveTo>
                  <a:lnTo>
                    <a:pt x="240144" y="1727"/>
                  </a:lnTo>
                  <a:lnTo>
                    <a:pt x="237718" y="0"/>
                  </a:lnTo>
                  <a:lnTo>
                    <a:pt x="237197" y="4495"/>
                  </a:lnTo>
                  <a:lnTo>
                    <a:pt x="237896" y="6045"/>
                  </a:lnTo>
                  <a:lnTo>
                    <a:pt x="240830" y="6223"/>
                  </a:lnTo>
                  <a:lnTo>
                    <a:pt x="240830" y="4660"/>
                  </a:lnTo>
                  <a:lnTo>
                    <a:pt x="241528" y="2933"/>
                  </a:lnTo>
                  <a:close/>
                </a:path>
                <a:path w="302259" h="935990">
                  <a:moveTo>
                    <a:pt x="245160" y="105117"/>
                  </a:moveTo>
                  <a:lnTo>
                    <a:pt x="244462" y="105117"/>
                  </a:lnTo>
                  <a:lnTo>
                    <a:pt x="244119" y="106324"/>
                  </a:lnTo>
                  <a:lnTo>
                    <a:pt x="244805" y="106502"/>
                  </a:lnTo>
                  <a:lnTo>
                    <a:pt x="244805" y="105638"/>
                  </a:lnTo>
                  <a:lnTo>
                    <a:pt x="245160" y="105117"/>
                  </a:lnTo>
                  <a:close/>
                </a:path>
                <a:path w="302259" h="935990">
                  <a:moveTo>
                    <a:pt x="245325" y="54114"/>
                  </a:moveTo>
                  <a:lnTo>
                    <a:pt x="242557" y="50139"/>
                  </a:lnTo>
                  <a:lnTo>
                    <a:pt x="238061" y="44259"/>
                  </a:lnTo>
                  <a:lnTo>
                    <a:pt x="235991" y="51523"/>
                  </a:lnTo>
                  <a:lnTo>
                    <a:pt x="236689" y="55321"/>
                  </a:lnTo>
                  <a:lnTo>
                    <a:pt x="237845" y="56489"/>
                  </a:lnTo>
                  <a:lnTo>
                    <a:pt x="234086" y="56095"/>
                  </a:lnTo>
                  <a:lnTo>
                    <a:pt x="230974" y="52209"/>
                  </a:lnTo>
                  <a:lnTo>
                    <a:pt x="228561" y="53251"/>
                  </a:lnTo>
                  <a:lnTo>
                    <a:pt x="226961" y="54851"/>
                  </a:lnTo>
                  <a:lnTo>
                    <a:pt x="226656" y="53416"/>
                  </a:lnTo>
                  <a:lnTo>
                    <a:pt x="216458" y="55664"/>
                  </a:lnTo>
                  <a:lnTo>
                    <a:pt x="221297" y="59639"/>
                  </a:lnTo>
                  <a:lnTo>
                    <a:pt x="223545" y="63271"/>
                  </a:lnTo>
                  <a:lnTo>
                    <a:pt x="226479" y="60680"/>
                  </a:lnTo>
                  <a:lnTo>
                    <a:pt x="226695" y="60007"/>
                  </a:lnTo>
                  <a:lnTo>
                    <a:pt x="230454" y="65697"/>
                  </a:lnTo>
                  <a:lnTo>
                    <a:pt x="233819" y="58635"/>
                  </a:lnTo>
                  <a:lnTo>
                    <a:pt x="235470" y="68630"/>
                  </a:lnTo>
                  <a:lnTo>
                    <a:pt x="233565" y="73126"/>
                  </a:lnTo>
                  <a:lnTo>
                    <a:pt x="227520" y="77622"/>
                  </a:lnTo>
                  <a:lnTo>
                    <a:pt x="235470" y="81775"/>
                  </a:lnTo>
                  <a:lnTo>
                    <a:pt x="238582" y="78143"/>
                  </a:lnTo>
                  <a:lnTo>
                    <a:pt x="243078" y="73304"/>
                  </a:lnTo>
                  <a:lnTo>
                    <a:pt x="237896" y="65519"/>
                  </a:lnTo>
                  <a:lnTo>
                    <a:pt x="243420" y="61201"/>
                  </a:lnTo>
                  <a:lnTo>
                    <a:pt x="244462" y="60159"/>
                  </a:lnTo>
                  <a:lnTo>
                    <a:pt x="243255" y="57226"/>
                  </a:lnTo>
                  <a:lnTo>
                    <a:pt x="241693" y="56883"/>
                  </a:lnTo>
                  <a:lnTo>
                    <a:pt x="241287" y="56845"/>
                  </a:lnTo>
                  <a:lnTo>
                    <a:pt x="245325" y="54114"/>
                  </a:lnTo>
                  <a:close/>
                </a:path>
                <a:path w="302259" h="935990">
                  <a:moveTo>
                    <a:pt x="245503" y="65176"/>
                  </a:moveTo>
                  <a:lnTo>
                    <a:pt x="244297" y="64655"/>
                  </a:lnTo>
                  <a:lnTo>
                    <a:pt x="244119" y="65011"/>
                  </a:lnTo>
                  <a:lnTo>
                    <a:pt x="243255" y="63271"/>
                  </a:lnTo>
                  <a:lnTo>
                    <a:pt x="241693" y="64490"/>
                  </a:lnTo>
                  <a:lnTo>
                    <a:pt x="241350" y="65874"/>
                  </a:lnTo>
                  <a:lnTo>
                    <a:pt x="243598" y="66382"/>
                  </a:lnTo>
                  <a:lnTo>
                    <a:pt x="242912" y="67602"/>
                  </a:lnTo>
                  <a:lnTo>
                    <a:pt x="243776" y="68287"/>
                  </a:lnTo>
                  <a:lnTo>
                    <a:pt x="244462" y="67945"/>
                  </a:lnTo>
                  <a:lnTo>
                    <a:pt x="244805" y="67246"/>
                  </a:lnTo>
                  <a:lnTo>
                    <a:pt x="245325" y="66217"/>
                  </a:lnTo>
                  <a:lnTo>
                    <a:pt x="245503" y="65176"/>
                  </a:lnTo>
                  <a:close/>
                </a:path>
                <a:path w="302259" h="935990">
                  <a:moveTo>
                    <a:pt x="246710" y="115836"/>
                  </a:moveTo>
                  <a:lnTo>
                    <a:pt x="242392" y="116878"/>
                  </a:lnTo>
                  <a:lnTo>
                    <a:pt x="241693" y="118084"/>
                  </a:lnTo>
                  <a:lnTo>
                    <a:pt x="239280" y="118427"/>
                  </a:lnTo>
                  <a:lnTo>
                    <a:pt x="240487" y="120675"/>
                  </a:lnTo>
                  <a:lnTo>
                    <a:pt x="243255" y="124307"/>
                  </a:lnTo>
                  <a:lnTo>
                    <a:pt x="246710" y="115836"/>
                  </a:lnTo>
                  <a:close/>
                </a:path>
                <a:path w="302259" h="935990">
                  <a:moveTo>
                    <a:pt x="247408" y="108407"/>
                  </a:moveTo>
                  <a:lnTo>
                    <a:pt x="245325" y="107188"/>
                  </a:lnTo>
                  <a:lnTo>
                    <a:pt x="244462" y="109093"/>
                  </a:lnTo>
                  <a:lnTo>
                    <a:pt x="244297" y="110642"/>
                  </a:lnTo>
                  <a:lnTo>
                    <a:pt x="245325" y="110477"/>
                  </a:lnTo>
                  <a:lnTo>
                    <a:pt x="246545" y="111163"/>
                  </a:lnTo>
                  <a:lnTo>
                    <a:pt x="247408" y="109956"/>
                  </a:lnTo>
                  <a:lnTo>
                    <a:pt x="247408" y="108407"/>
                  </a:lnTo>
                  <a:close/>
                </a:path>
                <a:path w="302259" h="935990">
                  <a:moveTo>
                    <a:pt x="249478" y="46850"/>
                  </a:moveTo>
                  <a:lnTo>
                    <a:pt x="248437" y="46672"/>
                  </a:lnTo>
                  <a:lnTo>
                    <a:pt x="248437" y="46850"/>
                  </a:lnTo>
                  <a:lnTo>
                    <a:pt x="248272" y="47371"/>
                  </a:lnTo>
                  <a:lnTo>
                    <a:pt x="248437" y="47371"/>
                  </a:lnTo>
                  <a:lnTo>
                    <a:pt x="248793" y="47548"/>
                  </a:lnTo>
                  <a:lnTo>
                    <a:pt x="249135" y="47548"/>
                  </a:lnTo>
                  <a:lnTo>
                    <a:pt x="249478" y="47713"/>
                  </a:lnTo>
                  <a:lnTo>
                    <a:pt x="249478" y="46850"/>
                  </a:lnTo>
                  <a:close/>
                </a:path>
                <a:path w="302259" h="935990">
                  <a:moveTo>
                    <a:pt x="258229" y="59524"/>
                  </a:moveTo>
                  <a:lnTo>
                    <a:pt x="256959" y="55168"/>
                  </a:lnTo>
                  <a:lnTo>
                    <a:pt x="252374" y="51892"/>
                  </a:lnTo>
                  <a:lnTo>
                    <a:pt x="247573" y="53073"/>
                  </a:lnTo>
                  <a:lnTo>
                    <a:pt x="243598" y="56527"/>
                  </a:lnTo>
                  <a:lnTo>
                    <a:pt x="248437" y="64135"/>
                  </a:lnTo>
                  <a:lnTo>
                    <a:pt x="253111" y="61544"/>
                  </a:lnTo>
                  <a:lnTo>
                    <a:pt x="258229" y="59524"/>
                  </a:lnTo>
                  <a:close/>
                </a:path>
                <a:path w="302259" h="935990">
                  <a:moveTo>
                    <a:pt x="260375" y="110477"/>
                  </a:moveTo>
                  <a:lnTo>
                    <a:pt x="256908" y="107365"/>
                  </a:lnTo>
                  <a:lnTo>
                    <a:pt x="255181" y="110134"/>
                  </a:lnTo>
                  <a:lnTo>
                    <a:pt x="252590" y="112026"/>
                  </a:lnTo>
                  <a:lnTo>
                    <a:pt x="256044" y="115138"/>
                  </a:lnTo>
                  <a:lnTo>
                    <a:pt x="257606" y="112382"/>
                  </a:lnTo>
                  <a:lnTo>
                    <a:pt x="260375" y="110477"/>
                  </a:lnTo>
                  <a:close/>
                </a:path>
                <a:path w="302259" h="935990">
                  <a:moveTo>
                    <a:pt x="261581" y="62064"/>
                  </a:moveTo>
                  <a:lnTo>
                    <a:pt x="259054" y="62941"/>
                  </a:lnTo>
                  <a:lnTo>
                    <a:pt x="259054" y="70459"/>
                  </a:lnTo>
                  <a:lnTo>
                    <a:pt x="257086" y="70535"/>
                  </a:lnTo>
                  <a:lnTo>
                    <a:pt x="257060" y="70370"/>
                  </a:lnTo>
                  <a:lnTo>
                    <a:pt x="256768" y="68719"/>
                  </a:lnTo>
                  <a:lnTo>
                    <a:pt x="259054" y="70459"/>
                  </a:lnTo>
                  <a:lnTo>
                    <a:pt x="259054" y="62941"/>
                  </a:lnTo>
                  <a:lnTo>
                    <a:pt x="255524" y="64135"/>
                  </a:lnTo>
                  <a:lnTo>
                    <a:pt x="255244" y="64617"/>
                  </a:lnTo>
                  <a:lnTo>
                    <a:pt x="250520" y="65354"/>
                  </a:lnTo>
                  <a:lnTo>
                    <a:pt x="249567" y="70713"/>
                  </a:lnTo>
                  <a:lnTo>
                    <a:pt x="251904" y="70713"/>
                  </a:lnTo>
                  <a:lnTo>
                    <a:pt x="259397" y="70713"/>
                  </a:lnTo>
                  <a:lnTo>
                    <a:pt x="259854" y="71056"/>
                  </a:lnTo>
                  <a:lnTo>
                    <a:pt x="259918" y="70713"/>
                  </a:lnTo>
                  <a:lnTo>
                    <a:pt x="261175" y="70713"/>
                  </a:lnTo>
                  <a:lnTo>
                    <a:pt x="261124" y="70535"/>
                  </a:lnTo>
                  <a:lnTo>
                    <a:pt x="261061" y="70370"/>
                  </a:lnTo>
                  <a:lnTo>
                    <a:pt x="259969" y="70421"/>
                  </a:lnTo>
                  <a:lnTo>
                    <a:pt x="261581" y="62064"/>
                  </a:lnTo>
                  <a:close/>
                </a:path>
                <a:path w="302259" h="935990">
                  <a:moveTo>
                    <a:pt x="262445" y="116878"/>
                  </a:moveTo>
                  <a:lnTo>
                    <a:pt x="259511" y="117906"/>
                  </a:lnTo>
                  <a:lnTo>
                    <a:pt x="258127" y="118605"/>
                  </a:lnTo>
                  <a:lnTo>
                    <a:pt x="258470" y="119989"/>
                  </a:lnTo>
                  <a:lnTo>
                    <a:pt x="260375" y="121539"/>
                  </a:lnTo>
                  <a:lnTo>
                    <a:pt x="261239" y="119468"/>
                  </a:lnTo>
                  <a:lnTo>
                    <a:pt x="262445" y="116878"/>
                  </a:lnTo>
                  <a:close/>
                </a:path>
                <a:path w="302259" h="935990">
                  <a:moveTo>
                    <a:pt x="268325" y="121196"/>
                  </a:moveTo>
                  <a:lnTo>
                    <a:pt x="265036" y="119126"/>
                  </a:lnTo>
                  <a:lnTo>
                    <a:pt x="262445" y="119126"/>
                  </a:lnTo>
                  <a:lnTo>
                    <a:pt x="261581" y="120675"/>
                  </a:lnTo>
                  <a:lnTo>
                    <a:pt x="262445" y="126555"/>
                  </a:lnTo>
                  <a:lnTo>
                    <a:pt x="265214" y="123266"/>
                  </a:lnTo>
                  <a:lnTo>
                    <a:pt x="268325" y="121196"/>
                  </a:lnTo>
                  <a:close/>
                </a:path>
                <a:path w="302259" h="935990">
                  <a:moveTo>
                    <a:pt x="272986" y="80568"/>
                  </a:moveTo>
                  <a:lnTo>
                    <a:pt x="272275" y="79349"/>
                  </a:lnTo>
                  <a:lnTo>
                    <a:pt x="270230" y="75895"/>
                  </a:lnTo>
                  <a:lnTo>
                    <a:pt x="269011" y="74345"/>
                  </a:lnTo>
                  <a:lnTo>
                    <a:pt x="266242" y="76238"/>
                  </a:lnTo>
                  <a:lnTo>
                    <a:pt x="265557" y="77800"/>
                  </a:lnTo>
                  <a:lnTo>
                    <a:pt x="263994" y="79349"/>
                  </a:lnTo>
                  <a:lnTo>
                    <a:pt x="261340" y="71234"/>
                  </a:lnTo>
                  <a:lnTo>
                    <a:pt x="259854" y="71234"/>
                  </a:lnTo>
                  <a:lnTo>
                    <a:pt x="259854" y="86448"/>
                  </a:lnTo>
                  <a:lnTo>
                    <a:pt x="258813" y="85928"/>
                  </a:lnTo>
                  <a:lnTo>
                    <a:pt x="258470" y="85750"/>
                  </a:lnTo>
                  <a:lnTo>
                    <a:pt x="257949" y="85750"/>
                  </a:lnTo>
                  <a:lnTo>
                    <a:pt x="254101" y="85166"/>
                  </a:lnTo>
                  <a:lnTo>
                    <a:pt x="257949" y="81597"/>
                  </a:lnTo>
                  <a:lnTo>
                    <a:pt x="258025" y="81775"/>
                  </a:lnTo>
                  <a:lnTo>
                    <a:pt x="258089" y="81953"/>
                  </a:lnTo>
                  <a:lnTo>
                    <a:pt x="259334" y="84886"/>
                  </a:lnTo>
                  <a:lnTo>
                    <a:pt x="259422" y="85166"/>
                  </a:lnTo>
                  <a:lnTo>
                    <a:pt x="259854" y="86448"/>
                  </a:lnTo>
                  <a:lnTo>
                    <a:pt x="259854" y="71234"/>
                  </a:lnTo>
                  <a:lnTo>
                    <a:pt x="252552" y="71234"/>
                  </a:lnTo>
                  <a:lnTo>
                    <a:pt x="253631" y="72097"/>
                  </a:lnTo>
                  <a:lnTo>
                    <a:pt x="249821" y="74688"/>
                  </a:lnTo>
                  <a:lnTo>
                    <a:pt x="251028" y="78486"/>
                  </a:lnTo>
                  <a:lnTo>
                    <a:pt x="252514" y="81597"/>
                  </a:lnTo>
                  <a:lnTo>
                    <a:pt x="252615" y="81953"/>
                  </a:lnTo>
                  <a:lnTo>
                    <a:pt x="253111" y="84886"/>
                  </a:lnTo>
                  <a:lnTo>
                    <a:pt x="252336" y="84886"/>
                  </a:lnTo>
                  <a:lnTo>
                    <a:pt x="251206" y="84709"/>
                  </a:lnTo>
                  <a:lnTo>
                    <a:pt x="251294" y="85166"/>
                  </a:lnTo>
                  <a:lnTo>
                    <a:pt x="251396" y="85750"/>
                  </a:lnTo>
                  <a:lnTo>
                    <a:pt x="251434" y="85928"/>
                  </a:lnTo>
                  <a:lnTo>
                    <a:pt x="251523" y="86448"/>
                  </a:lnTo>
                  <a:lnTo>
                    <a:pt x="253796" y="98717"/>
                  </a:lnTo>
                  <a:lnTo>
                    <a:pt x="258470" y="98894"/>
                  </a:lnTo>
                  <a:lnTo>
                    <a:pt x="260540" y="102527"/>
                  </a:lnTo>
                  <a:lnTo>
                    <a:pt x="263652" y="101142"/>
                  </a:lnTo>
                  <a:lnTo>
                    <a:pt x="264172" y="97167"/>
                  </a:lnTo>
                  <a:lnTo>
                    <a:pt x="264515" y="96126"/>
                  </a:lnTo>
                  <a:lnTo>
                    <a:pt x="263829" y="95440"/>
                  </a:lnTo>
                  <a:lnTo>
                    <a:pt x="263131" y="94564"/>
                  </a:lnTo>
                  <a:lnTo>
                    <a:pt x="263245" y="92151"/>
                  </a:lnTo>
                  <a:lnTo>
                    <a:pt x="263309" y="90589"/>
                  </a:lnTo>
                  <a:lnTo>
                    <a:pt x="266077" y="94399"/>
                  </a:lnTo>
                  <a:lnTo>
                    <a:pt x="267284" y="93535"/>
                  </a:lnTo>
                  <a:lnTo>
                    <a:pt x="269532" y="92151"/>
                  </a:lnTo>
                  <a:lnTo>
                    <a:pt x="269684" y="90589"/>
                  </a:lnTo>
                  <a:lnTo>
                    <a:pt x="269875" y="88696"/>
                  </a:lnTo>
                  <a:lnTo>
                    <a:pt x="268147" y="86448"/>
                  </a:lnTo>
                  <a:lnTo>
                    <a:pt x="263652" y="81953"/>
                  </a:lnTo>
                  <a:lnTo>
                    <a:pt x="265988" y="81597"/>
                  </a:lnTo>
                  <a:lnTo>
                    <a:pt x="272986" y="80568"/>
                  </a:lnTo>
                  <a:close/>
                </a:path>
                <a:path w="302259" h="935990">
                  <a:moveTo>
                    <a:pt x="273507" y="44602"/>
                  </a:moveTo>
                  <a:lnTo>
                    <a:pt x="271957" y="44780"/>
                  </a:lnTo>
                  <a:lnTo>
                    <a:pt x="265899" y="47193"/>
                  </a:lnTo>
                  <a:lnTo>
                    <a:pt x="263652" y="35953"/>
                  </a:lnTo>
                  <a:lnTo>
                    <a:pt x="257086" y="40449"/>
                  </a:lnTo>
                  <a:lnTo>
                    <a:pt x="256044" y="45148"/>
                  </a:lnTo>
                  <a:lnTo>
                    <a:pt x="262547" y="47650"/>
                  </a:lnTo>
                  <a:lnTo>
                    <a:pt x="270383" y="48107"/>
                  </a:lnTo>
                  <a:lnTo>
                    <a:pt x="273342" y="46672"/>
                  </a:lnTo>
                  <a:lnTo>
                    <a:pt x="273164" y="45643"/>
                  </a:lnTo>
                  <a:lnTo>
                    <a:pt x="273507" y="44602"/>
                  </a:lnTo>
                  <a:close/>
                </a:path>
                <a:path w="302259" h="935990">
                  <a:moveTo>
                    <a:pt x="274027" y="66217"/>
                  </a:moveTo>
                  <a:lnTo>
                    <a:pt x="273850" y="64833"/>
                  </a:lnTo>
                  <a:lnTo>
                    <a:pt x="272986" y="63969"/>
                  </a:lnTo>
                  <a:lnTo>
                    <a:pt x="271437" y="65176"/>
                  </a:lnTo>
                  <a:lnTo>
                    <a:pt x="271602" y="66382"/>
                  </a:lnTo>
                  <a:lnTo>
                    <a:pt x="272643" y="67259"/>
                  </a:lnTo>
                  <a:lnTo>
                    <a:pt x="274027" y="66217"/>
                  </a:lnTo>
                  <a:close/>
                </a:path>
                <a:path w="302259" h="935990">
                  <a:moveTo>
                    <a:pt x="275755" y="74510"/>
                  </a:moveTo>
                  <a:lnTo>
                    <a:pt x="274726" y="74510"/>
                  </a:lnTo>
                  <a:lnTo>
                    <a:pt x="273850" y="74345"/>
                  </a:lnTo>
                  <a:lnTo>
                    <a:pt x="272821" y="74345"/>
                  </a:lnTo>
                  <a:lnTo>
                    <a:pt x="272643" y="74510"/>
                  </a:lnTo>
                  <a:lnTo>
                    <a:pt x="272300" y="75209"/>
                  </a:lnTo>
                  <a:lnTo>
                    <a:pt x="272478" y="75374"/>
                  </a:lnTo>
                  <a:lnTo>
                    <a:pt x="273507" y="77800"/>
                  </a:lnTo>
                  <a:lnTo>
                    <a:pt x="275412" y="76593"/>
                  </a:lnTo>
                  <a:lnTo>
                    <a:pt x="275755" y="74510"/>
                  </a:lnTo>
                  <a:close/>
                </a:path>
                <a:path w="302259" h="935990">
                  <a:moveTo>
                    <a:pt x="280593" y="122580"/>
                  </a:moveTo>
                  <a:lnTo>
                    <a:pt x="278180" y="121716"/>
                  </a:lnTo>
                  <a:lnTo>
                    <a:pt x="278053" y="121653"/>
                  </a:lnTo>
                  <a:lnTo>
                    <a:pt x="279209" y="121018"/>
                  </a:lnTo>
                  <a:lnTo>
                    <a:pt x="274370" y="118427"/>
                  </a:lnTo>
                  <a:lnTo>
                    <a:pt x="271780" y="113931"/>
                  </a:lnTo>
                  <a:lnTo>
                    <a:pt x="268147" y="119811"/>
                  </a:lnTo>
                  <a:lnTo>
                    <a:pt x="270052" y="123266"/>
                  </a:lnTo>
                  <a:lnTo>
                    <a:pt x="272300" y="124828"/>
                  </a:lnTo>
                  <a:lnTo>
                    <a:pt x="273786" y="124015"/>
                  </a:lnTo>
                  <a:lnTo>
                    <a:pt x="275069" y="131051"/>
                  </a:lnTo>
                  <a:lnTo>
                    <a:pt x="279209" y="125691"/>
                  </a:lnTo>
                  <a:lnTo>
                    <a:pt x="279908" y="123964"/>
                  </a:lnTo>
                  <a:lnTo>
                    <a:pt x="280593" y="122580"/>
                  </a:lnTo>
                  <a:close/>
                </a:path>
                <a:path w="302259" h="935990">
                  <a:moveTo>
                    <a:pt x="287337" y="115138"/>
                  </a:moveTo>
                  <a:lnTo>
                    <a:pt x="286816" y="114630"/>
                  </a:lnTo>
                  <a:lnTo>
                    <a:pt x="284403" y="112204"/>
                  </a:lnTo>
                  <a:lnTo>
                    <a:pt x="285089" y="112204"/>
                  </a:lnTo>
                  <a:lnTo>
                    <a:pt x="285788" y="111683"/>
                  </a:lnTo>
                  <a:lnTo>
                    <a:pt x="286473" y="110820"/>
                  </a:lnTo>
                  <a:lnTo>
                    <a:pt x="286219" y="109270"/>
                  </a:lnTo>
                  <a:lnTo>
                    <a:pt x="286016" y="108051"/>
                  </a:lnTo>
                  <a:lnTo>
                    <a:pt x="285953" y="107708"/>
                  </a:lnTo>
                  <a:lnTo>
                    <a:pt x="283540" y="106667"/>
                  </a:lnTo>
                  <a:lnTo>
                    <a:pt x="283019" y="107188"/>
                  </a:lnTo>
                  <a:lnTo>
                    <a:pt x="282333" y="107530"/>
                  </a:lnTo>
                  <a:lnTo>
                    <a:pt x="282206" y="107708"/>
                  </a:lnTo>
                  <a:lnTo>
                    <a:pt x="281978" y="108051"/>
                  </a:lnTo>
                  <a:lnTo>
                    <a:pt x="280949" y="107530"/>
                  </a:lnTo>
                  <a:lnTo>
                    <a:pt x="279730" y="108051"/>
                  </a:lnTo>
                  <a:lnTo>
                    <a:pt x="279209" y="109270"/>
                  </a:lnTo>
                  <a:lnTo>
                    <a:pt x="276796" y="104775"/>
                  </a:lnTo>
                  <a:lnTo>
                    <a:pt x="274027" y="111518"/>
                  </a:lnTo>
                  <a:lnTo>
                    <a:pt x="276453" y="114795"/>
                  </a:lnTo>
                  <a:lnTo>
                    <a:pt x="276796" y="114630"/>
                  </a:lnTo>
                  <a:lnTo>
                    <a:pt x="276961" y="114630"/>
                  </a:lnTo>
                  <a:lnTo>
                    <a:pt x="276961" y="117741"/>
                  </a:lnTo>
                  <a:lnTo>
                    <a:pt x="279044" y="116357"/>
                  </a:lnTo>
                  <a:lnTo>
                    <a:pt x="280250" y="116357"/>
                  </a:lnTo>
                  <a:lnTo>
                    <a:pt x="280428" y="116179"/>
                  </a:lnTo>
                  <a:lnTo>
                    <a:pt x="280250" y="116014"/>
                  </a:lnTo>
                  <a:lnTo>
                    <a:pt x="280428" y="116014"/>
                  </a:lnTo>
                  <a:lnTo>
                    <a:pt x="283197" y="118948"/>
                  </a:lnTo>
                  <a:lnTo>
                    <a:pt x="286397" y="116014"/>
                  </a:lnTo>
                  <a:lnTo>
                    <a:pt x="287337" y="115138"/>
                  </a:lnTo>
                  <a:close/>
                </a:path>
                <a:path w="302259" h="935990">
                  <a:moveTo>
                    <a:pt x="298754" y="76936"/>
                  </a:moveTo>
                  <a:lnTo>
                    <a:pt x="298577" y="73647"/>
                  </a:lnTo>
                  <a:lnTo>
                    <a:pt x="297891" y="67081"/>
                  </a:lnTo>
                  <a:lnTo>
                    <a:pt x="296329" y="64312"/>
                  </a:lnTo>
                  <a:lnTo>
                    <a:pt x="291668" y="65011"/>
                  </a:lnTo>
                  <a:lnTo>
                    <a:pt x="291833" y="68630"/>
                  </a:lnTo>
                  <a:lnTo>
                    <a:pt x="286651" y="73304"/>
                  </a:lnTo>
                  <a:lnTo>
                    <a:pt x="285953" y="65519"/>
                  </a:lnTo>
                  <a:lnTo>
                    <a:pt x="283019" y="62763"/>
                  </a:lnTo>
                  <a:lnTo>
                    <a:pt x="286397" y="61391"/>
                  </a:lnTo>
                  <a:lnTo>
                    <a:pt x="285115" y="58737"/>
                  </a:lnTo>
                  <a:lnTo>
                    <a:pt x="282702" y="58089"/>
                  </a:lnTo>
                  <a:lnTo>
                    <a:pt x="282676" y="62763"/>
                  </a:lnTo>
                  <a:lnTo>
                    <a:pt x="280085" y="61887"/>
                  </a:lnTo>
                  <a:lnTo>
                    <a:pt x="280771" y="64490"/>
                  </a:lnTo>
                  <a:lnTo>
                    <a:pt x="280771" y="65874"/>
                  </a:lnTo>
                  <a:lnTo>
                    <a:pt x="276186" y="65773"/>
                  </a:lnTo>
                  <a:lnTo>
                    <a:pt x="274955" y="69646"/>
                  </a:lnTo>
                  <a:lnTo>
                    <a:pt x="276809" y="73240"/>
                  </a:lnTo>
                  <a:lnTo>
                    <a:pt x="281457" y="72263"/>
                  </a:lnTo>
                  <a:lnTo>
                    <a:pt x="283705" y="72440"/>
                  </a:lnTo>
                  <a:lnTo>
                    <a:pt x="284403" y="78320"/>
                  </a:lnTo>
                  <a:lnTo>
                    <a:pt x="287172" y="76415"/>
                  </a:lnTo>
                  <a:lnTo>
                    <a:pt x="288201" y="74853"/>
                  </a:lnTo>
                  <a:lnTo>
                    <a:pt x="290106" y="73126"/>
                  </a:lnTo>
                  <a:lnTo>
                    <a:pt x="292011" y="74510"/>
                  </a:lnTo>
                  <a:lnTo>
                    <a:pt x="292011" y="75209"/>
                  </a:lnTo>
                  <a:lnTo>
                    <a:pt x="292531" y="75374"/>
                  </a:lnTo>
                  <a:lnTo>
                    <a:pt x="293217" y="75730"/>
                  </a:lnTo>
                  <a:lnTo>
                    <a:pt x="293217" y="78486"/>
                  </a:lnTo>
                  <a:lnTo>
                    <a:pt x="296849" y="77622"/>
                  </a:lnTo>
                  <a:lnTo>
                    <a:pt x="298754" y="76936"/>
                  </a:lnTo>
                  <a:close/>
                </a:path>
                <a:path w="302259" h="935990">
                  <a:moveTo>
                    <a:pt x="302031" y="132956"/>
                  </a:moveTo>
                  <a:lnTo>
                    <a:pt x="301866" y="131394"/>
                  </a:lnTo>
                  <a:lnTo>
                    <a:pt x="301523" y="132778"/>
                  </a:lnTo>
                  <a:lnTo>
                    <a:pt x="301167" y="134683"/>
                  </a:lnTo>
                  <a:lnTo>
                    <a:pt x="302031" y="136067"/>
                  </a:lnTo>
                  <a:lnTo>
                    <a:pt x="302031" y="13295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119575" y="7129690"/>
              <a:ext cx="256540" cy="519430"/>
            </a:xfrm>
            <a:custGeom>
              <a:avLst/>
              <a:gdLst/>
              <a:ahLst/>
              <a:cxnLst/>
              <a:rect l="l" t="t" r="r" b="b"/>
              <a:pathLst>
                <a:path w="256540" h="519429">
                  <a:moveTo>
                    <a:pt x="8115" y="437591"/>
                  </a:moveTo>
                  <a:lnTo>
                    <a:pt x="3975" y="438975"/>
                  </a:lnTo>
                  <a:lnTo>
                    <a:pt x="2247" y="440867"/>
                  </a:lnTo>
                  <a:lnTo>
                    <a:pt x="0" y="445363"/>
                  </a:lnTo>
                  <a:lnTo>
                    <a:pt x="2247" y="446925"/>
                  </a:lnTo>
                  <a:lnTo>
                    <a:pt x="5181" y="447090"/>
                  </a:lnTo>
                  <a:lnTo>
                    <a:pt x="8115" y="437591"/>
                  </a:lnTo>
                  <a:close/>
                </a:path>
                <a:path w="256540" h="519429">
                  <a:moveTo>
                    <a:pt x="29044" y="429628"/>
                  </a:moveTo>
                  <a:lnTo>
                    <a:pt x="27025" y="426415"/>
                  </a:lnTo>
                  <a:lnTo>
                    <a:pt x="24587" y="427456"/>
                  </a:lnTo>
                  <a:lnTo>
                    <a:pt x="23647" y="430530"/>
                  </a:lnTo>
                  <a:lnTo>
                    <a:pt x="26098" y="433438"/>
                  </a:lnTo>
                  <a:lnTo>
                    <a:pt x="27139" y="432054"/>
                  </a:lnTo>
                  <a:lnTo>
                    <a:pt x="29044" y="430669"/>
                  </a:lnTo>
                  <a:lnTo>
                    <a:pt x="29044" y="429628"/>
                  </a:lnTo>
                  <a:close/>
                </a:path>
                <a:path w="256540" h="519429">
                  <a:moveTo>
                    <a:pt x="35953" y="447954"/>
                  </a:moveTo>
                  <a:lnTo>
                    <a:pt x="35433" y="447268"/>
                  </a:lnTo>
                  <a:lnTo>
                    <a:pt x="32156" y="441388"/>
                  </a:lnTo>
                  <a:lnTo>
                    <a:pt x="26276" y="450723"/>
                  </a:lnTo>
                  <a:lnTo>
                    <a:pt x="31635" y="451764"/>
                  </a:lnTo>
                  <a:lnTo>
                    <a:pt x="33185" y="451243"/>
                  </a:lnTo>
                  <a:lnTo>
                    <a:pt x="35953" y="447954"/>
                  </a:lnTo>
                  <a:close/>
                </a:path>
                <a:path w="256540" h="519429">
                  <a:moveTo>
                    <a:pt x="50825" y="435165"/>
                  </a:moveTo>
                  <a:lnTo>
                    <a:pt x="45808" y="430847"/>
                  </a:lnTo>
                  <a:lnTo>
                    <a:pt x="45123" y="427037"/>
                  </a:lnTo>
                  <a:lnTo>
                    <a:pt x="38379" y="425310"/>
                  </a:lnTo>
                  <a:lnTo>
                    <a:pt x="39243" y="430149"/>
                  </a:lnTo>
                  <a:lnTo>
                    <a:pt x="40970" y="431190"/>
                  </a:lnTo>
                  <a:lnTo>
                    <a:pt x="40792" y="432739"/>
                  </a:lnTo>
                  <a:lnTo>
                    <a:pt x="40970" y="434124"/>
                  </a:lnTo>
                  <a:lnTo>
                    <a:pt x="41833" y="438619"/>
                  </a:lnTo>
                  <a:lnTo>
                    <a:pt x="50825" y="435165"/>
                  </a:lnTo>
                  <a:close/>
                </a:path>
                <a:path w="256540" h="519429">
                  <a:moveTo>
                    <a:pt x="57264" y="459714"/>
                  </a:moveTo>
                  <a:lnTo>
                    <a:pt x="55499" y="456260"/>
                  </a:lnTo>
                  <a:lnTo>
                    <a:pt x="51727" y="454025"/>
                  </a:lnTo>
                  <a:lnTo>
                    <a:pt x="48044" y="450342"/>
                  </a:lnTo>
                  <a:lnTo>
                    <a:pt x="45351" y="448919"/>
                  </a:lnTo>
                  <a:lnTo>
                    <a:pt x="45046" y="450710"/>
                  </a:lnTo>
                  <a:lnTo>
                    <a:pt x="44424" y="447789"/>
                  </a:lnTo>
                  <a:lnTo>
                    <a:pt x="40449" y="449516"/>
                  </a:lnTo>
                  <a:lnTo>
                    <a:pt x="38900" y="451421"/>
                  </a:lnTo>
                  <a:lnTo>
                    <a:pt x="40792" y="453834"/>
                  </a:lnTo>
                  <a:lnTo>
                    <a:pt x="43561" y="453491"/>
                  </a:lnTo>
                  <a:lnTo>
                    <a:pt x="44805" y="452247"/>
                  </a:lnTo>
                  <a:lnTo>
                    <a:pt x="44602" y="453491"/>
                  </a:lnTo>
                  <a:lnTo>
                    <a:pt x="44259" y="456603"/>
                  </a:lnTo>
                  <a:lnTo>
                    <a:pt x="46850" y="455218"/>
                  </a:lnTo>
                  <a:lnTo>
                    <a:pt x="48920" y="458330"/>
                  </a:lnTo>
                  <a:lnTo>
                    <a:pt x="51727" y="461975"/>
                  </a:lnTo>
                  <a:lnTo>
                    <a:pt x="55257" y="462026"/>
                  </a:lnTo>
                  <a:lnTo>
                    <a:pt x="57264" y="459714"/>
                  </a:lnTo>
                  <a:close/>
                </a:path>
                <a:path w="256540" h="519429">
                  <a:moveTo>
                    <a:pt x="58775" y="368261"/>
                  </a:moveTo>
                  <a:lnTo>
                    <a:pt x="54279" y="363245"/>
                  </a:lnTo>
                  <a:lnTo>
                    <a:pt x="52895" y="360819"/>
                  </a:lnTo>
                  <a:lnTo>
                    <a:pt x="56705" y="359613"/>
                  </a:lnTo>
                  <a:lnTo>
                    <a:pt x="55143" y="356844"/>
                  </a:lnTo>
                  <a:lnTo>
                    <a:pt x="54635" y="353910"/>
                  </a:lnTo>
                  <a:lnTo>
                    <a:pt x="43916" y="367398"/>
                  </a:lnTo>
                  <a:lnTo>
                    <a:pt x="46151" y="369646"/>
                  </a:lnTo>
                  <a:lnTo>
                    <a:pt x="50482" y="373265"/>
                  </a:lnTo>
                  <a:lnTo>
                    <a:pt x="58775" y="368261"/>
                  </a:lnTo>
                  <a:close/>
                </a:path>
                <a:path w="256540" h="519429">
                  <a:moveTo>
                    <a:pt x="68287" y="371195"/>
                  </a:moveTo>
                  <a:lnTo>
                    <a:pt x="65697" y="367220"/>
                  </a:lnTo>
                  <a:lnTo>
                    <a:pt x="67424" y="366179"/>
                  </a:lnTo>
                  <a:lnTo>
                    <a:pt x="66560" y="365150"/>
                  </a:lnTo>
                  <a:lnTo>
                    <a:pt x="65519" y="364972"/>
                  </a:lnTo>
                  <a:lnTo>
                    <a:pt x="64833" y="366179"/>
                  </a:lnTo>
                  <a:lnTo>
                    <a:pt x="62407" y="364109"/>
                  </a:lnTo>
                  <a:lnTo>
                    <a:pt x="59118" y="367906"/>
                  </a:lnTo>
                  <a:lnTo>
                    <a:pt x="60159" y="370852"/>
                  </a:lnTo>
                  <a:lnTo>
                    <a:pt x="61722" y="374484"/>
                  </a:lnTo>
                  <a:lnTo>
                    <a:pt x="68287" y="371195"/>
                  </a:lnTo>
                  <a:close/>
                </a:path>
                <a:path w="256540" h="519429">
                  <a:moveTo>
                    <a:pt x="72199" y="374954"/>
                  </a:moveTo>
                  <a:lnTo>
                    <a:pt x="71983" y="373951"/>
                  </a:lnTo>
                  <a:lnTo>
                    <a:pt x="71577" y="375170"/>
                  </a:lnTo>
                  <a:lnTo>
                    <a:pt x="72199" y="374954"/>
                  </a:lnTo>
                  <a:close/>
                </a:path>
                <a:path w="256540" h="519429">
                  <a:moveTo>
                    <a:pt x="74168" y="367563"/>
                  </a:moveTo>
                  <a:lnTo>
                    <a:pt x="70358" y="370332"/>
                  </a:lnTo>
                  <a:lnTo>
                    <a:pt x="69672" y="371017"/>
                  </a:lnTo>
                  <a:lnTo>
                    <a:pt x="69329" y="372059"/>
                  </a:lnTo>
                  <a:lnTo>
                    <a:pt x="68808" y="372922"/>
                  </a:lnTo>
                  <a:lnTo>
                    <a:pt x="71920" y="373621"/>
                  </a:lnTo>
                  <a:lnTo>
                    <a:pt x="71983" y="373951"/>
                  </a:lnTo>
                  <a:lnTo>
                    <a:pt x="72097" y="373621"/>
                  </a:lnTo>
                  <a:lnTo>
                    <a:pt x="74168" y="367563"/>
                  </a:lnTo>
                  <a:close/>
                </a:path>
                <a:path w="256540" h="519429">
                  <a:moveTo>
                    <a:pt x="76758" y="387108"/>
                  </a:moveTo>
                  <a:lnTo>
                    <a:pt x="73825" y="385724"/>
                  </a:lnTo>
                  <a:lnTo>
                    <a:pt x="73304" y="387451"/>
                  </a:lnTo>
                  <a:lnTo>
                    <a:pt x="74168" y="388835"/>
                  </a:lnTo>
                  <a:lnTo>
                    <a:pt x="75895" y="388137"/>
                  </a:lnTo>
                  <a:lnTo>
                    <a:pt x="76758" y="387108"/>
                  </a:lnTo>
                  <a:close/>
                </a:path>
                <a:path w="256540" h="519429">
                  <a:moveTo>
                    <a:pt x="77965" y="373621"/>
                  </a:moveTo>
                  <a:lnTo>
                    <a:pt x="75895" y="373621"/>
                  </a:lnTo>
                  <a:lnTo>
                    <a:pt x="72199" y="374954"/>
                  </a:lnTo>
                  <a:lnTo>
                    <a:pt x="72237" y="375170"/>
                  </a:lnTo>
                  <a:lnTo>
                    <a:pt x="72961" y="378625"/>
                  </a:lnTo>
                  <a:lnTo>
                    <a:pt x="75895" y="377939"/>
                  </a:lnTo>
                  <a:lnTo>
                    <a:pt x="77101" y="377075"/>
                  </a:lnTo>
                  <a:lnTo>
                    <a:pt x="77965" y="373621"/>
                  </a:lnTo>
                  <a:close/>
                </a:path>
                <a:path w="256540" h="519429">
                  <a:moveTo>
                    <a:pt x="79870" y="353568"/>
                  </a:moveTo>
                  <a:lnTo>
                    <a:pt x="79527" y="351320"/>
                  </a:lnTo>
                  <a:lnTo>
                    <a:pt x="79006" y="348716"/>
                  </a:lnTo>
                  <a:lnTo>
                    <a:pt x="74510" y="348716"/>
                  </a:lnTo>
                  <a:lnTo>
                    <a:pt x="74803" y="350964"/>
                  </a:lnTo>
                  <a:lnTo>
                    <a:pt x="74333" y="349935"/>
                  </a:lnTo>
                  <a:lnTo>
                    <a:pt x="73126" y="350278"/>
                  </a:lnTo>
                  <a:lnTo>
                    <a:pt x="72263" y="351142"/>
                  </a:lnTo>
                  <a:lnTo>
                    <a:pt x="72961" y="352691"/>
                  </a:lnTo>
                  <a:lnTo>
                    <a:pt x="74168" y="352691"/>
                  </a:lnTo>
                  <a:lnTo>
                    <a:pt x="74904" y="352082"/>
                  </a:lnTo>
                  <a:lnTo>
                    <a:pt x="75031" y="353733"/>
                  </a:lnTo>
                  <a:lnTo>
                    <a:pt x="79870" y="353568"/>
                  </a:lnTo>
                  <a:close/>
                </a:path>
                <a:path w="256540" h="519429">
                  <a:moveTo>
                    <a:pt x="86791" y="279044"/>
                  </a:moveTo>
                  <a:lnTo>
                    <a:pt x="83502" y="278523"/>
                  </a:lnTo>
                  <a:lnTo>
                    <a:pt x="83324" y="280771"/>
                  </a:lnTo>
                  <a:lnTo>
                    <a:pt x="82981" y="282854"/>
                  </a:lnTo>
                  <a:lnTo>
                    <a:pt x="86271" y="283362"/>
                  </a:lnTo>
                  <a:lnTo>
                    <a:pt x="86436" y="281114"/>
                  </a:lnTo>
                  <a:lnTo>
                    <a:pt x="86791" y="279044"/>
                  </a:lnTo>
                  <a:close/>
                </a:path>
                <a:path w="256540" h="519429">
                  <a:moveTo>
                    <a:pt x="87655" y="331774"/>
                  </a:moveTo>
                  <a:lnTo>
                    <a:pt x="79705" y="328663"/>
                  </a:lnTo>
                  <a:lnTo>
                    <a:pt x="77622" y="330911"/>
                  </a:lnTo>
                  <a:lnTo>
                    <a:pt x="73990" y="334200"/>
                  </a:lnTo>
                  <a:lnTo>
                    <a:pt x="79184" y="340080"/>
                  </a:lnTo>
                  <a:lnTo>
                    <a:pt x="76415" y="344576"/>
                  </a:lnTo>
                  <a:lnTo>
                    <a:pt x="79311" y="348996"/>
                  </a:lnTo>
                  <a:lnTo>
                    <a:pt x="84264" y="348030"/>
                  </a:lnTo>
                  <a:lnTo>
                    <a:pt x="87617" y="343700"/>
                  </a:lnTo>
                  <a:lnTo>
                    <a:pt x="85750" y="337997"/>
                  </a:lnTo>
                  <a:lnTo>
                    <a:pt x="85407" y="337312"/>
                  </a:lnTo>
                  <a:lnTo>
                    <a:pt x="84543" y="336448"/>
                  </a:lnTo>
                  <a:lnTo>
                    <a:pt x="84709" y="336105"/>
                  </a:lnTo>
                  <a:lnTo>
                    <a:pt x="87655" y="331774"/>
                  </a:lnTo>
                  <a:close/>
                </a:path>
                <a:path w="256540" h="519429">
                  <a:moveTo>
                    <a:pt x="89382" y="374484"/>
                  </a:moveTo>
                  <a:lnTo>
                    <a:pt x="88861" y="371195"/>
                  </a:lnTo>
                  <a:lnTo>
                    <a:pt x="87998" y="369125"/>
                  </a:lnTo>
                  <a:lnTo>
                    <a:pt x="86271" y="371195"/>
                  </a:lnTo>
                  <a:lnTo>
                    <a:pt x="84886" y="371017"/>
                  </a:lnTo>
                  <a:lnTo>
                    <a:pt x="82638" y="369125"/>
                  </a:lnTo>
                  <a:lnTo>
                    <a:pt x="78828" y="369989"/>
                  </a:lnTo>
                  <a:lnTo>
                    <a:pt x="79870" y="373621"/>
                  </a:lnTo>
                  <a:lnTo>
                    <a:pt x="79705" y="380365"/>
                  </a:lnTo>
                  <a:lnTo>
                    <a:pt x="89382" y="374484"/>
                  </a:lnTo>
                  <a:close/>
                </a:path>
                <a:path w="256540" h="519429">
                  <a:moveTo>
                    <a:pt x="90068" y="306705"/>
                  </a:moveTo>
                  <a:lnTo>
                    <a:pt x="86093" y="303428"/>
                  </a:lnTo>
                  <a:lnTo>
                    <a:pt x="83845" y="305155"/>
                  </a:lnTo>
                  <a:lnTo>
                    <a:pt x="79870" y="307225"/>
                  </a:lnTo>
                  <a:lnTo>
                    <a:pt x="82981" y="310172"/>
                  </a:lnTo>
                  <a:lnTo>
                    <a:pt x="88861" y="314312"/>
                  </a:lnTo>
                  <a:lnTo>
                    <a:pt x="90068" y="306705"/>
                  </a:lnTo>
                  <a:close/>
                </a:path>
                <a:path w="256540" h="519429">
                  <a:moveTo>
                    <a:pt x="93535" y="358051"/>
                  </a:moveTo>
                  <a:lnTo>
                    <a:pt x="92227" y="353783"/>
                  </a:lnTo>
                  <a:lnTo>
                    <a:pt x="88531" y="350799"/>
                  </a:lnTo>
                  <a:lnTo>
                    <a:pt x="84366" y="350659"/>
                  </a:lnTo>
                  <a:lnTo>
                    <a:pt x="81597" y="354939"/>
                  </a:lnTo>
                  <a:lnTo>
                    <a:pt x="81254" y="357365"/>
                  </a:lnTo>
                  <a:lnTo>
                    <a:pt x="85229" y="360654"/>
                  </a:lnTo>
                  <a:lnTo>
                    <a:pt x="86791" y="359092"/>
                  </a:lnTo>
                  <a:lnTo>
                    <a:pt x="89382" y="367563"/>
                  </a:lnTo>
                  <a:lnTo>
                    <a:pt x="90068" y="358927"/>
                  </a:lnTo>
                  <a:lnTo>
                    <a:pt x="93535" y="358051"/>
                  </a:lnTo>
                  <a:close/>
                </a:path>
                <a:path w="256540" h="519429">
                  <a:moveTo>
                    <a:pt x="96291" y="518325"/>
                  </a:moveTo>
                  <a:lnTo>
                    <a:pt x="95262" y="517982"/>
                  </a:lnTo>
                  <a:lnTo>
                    <a:pt x="95084" y="518160"/>
                  </a:lnTo>
                  <a:lnTo>
                    <a:pt x="94907" y="518502"/>
                  </a:lnTo>
                  <a:lnTo>
                    <a:pt x="94742" y="518668"/>
                  </a:lnTo>
                  <a:lnTo>
                    <a:pt x="95084" y="518668"/>
                  </a:lnTo>
                  <a:lnTo>
                    <a:pt x="95427" y="518845"/>
                  </a:lnTo>
                  <a:lnTo>
                    <a:pt x="95783" y="518845"/>
                  </a:lnTo>
                  <a:lnTo>
                    <a:pt x="95948" y="518845"/>
                  </a:lnTo>
                  <a:lnTo>
                    <a:pt x="96126" y="518502"/>
                  </a:lnTo>
                  <a:lnTo>
                    <a:pt x="96291" y="518325"/>
                  </a:lnTo>
                  <a:close/>
                </a:path>
                <a:path w="256540" h="519429">
                  <a:moveTo>
                    <a:pt x="96291" y="288036"/>
                  </a:moveTo>
                  <a:lnTo>
                    <a:pt x="94742" y="282854"/>
                  </a:lnTo>
                  <a:lnTo>
                    <a:pt x="93179" y="281990"/>
                  </a:lnTo>
                  <a:lnTo>
                    <a:pt x="91630" y="282498"/>
                  </a:lnTo>
                  <a:lnTo>
                    <a:pt x="88861" y="286994"/>
                  </a:lnTo>
                  <a:lnTo>
                    <a:pt x="92671" y="286651"/>
                  </a:lnTo>
                  <a:lnTo>
                    <a:pt x="96291" y="288036"/>
                  </a:lnTo>
                  <a:close/>
                </a:path>
                <a:path w="256540" h="519429">
                  <a:moveTo>
                    <a:pt x="99974" y="307098"/>
                  </a:moveTo>
                  <a:lnTo>
                    <a:pt x="96647" y="304634"/>
                  </a:lnTo>
                  <a:lnTo>
                    <a:pt x="94043" y="305498"/>
                  </a:lnTo>
                  <a:lnTo>
                    <a:pt x="94221" y="308610"/>
                  </a:lnTo>
                  <a:lnTo>
                    <a:pt x="92316" y="309651"/>
                  </a:lnTo>
                  <a:lnTo>
                    <a:pt x="95885" y="312534"/>
                  </a:lnTo>
                  <a:lnTo>
                    <a:pt x="99085" y="310705"/>
                  </a:lnTo>
                  <a:lnTo>
                    <a:pt x="99974" y="307098"/>
                  </a:lnTo>
                  <a:close/>
                </a:path>
                <a:path w="256540" h="519429">
                  <a:moveTo>
                    <a:pt x="103212" y="329006"/>
                  </a:moveTo>
                  <a:lnTo>
                    <a:pt x="101307" y="325208"/>
                  </a:lnTo>
                  <a:lnTo>
                    <a:pt x="99580" y="324345"/>
                  </a:lnTo>
                  <a:lnTo>
                    <a:pt x="96812" y="326072"/>
                  </a:lnTo>
                  <a:lnTo>
                    <a:pt x="96126" y="329526"/>
                  </a:lnTo>
                  <a:lnTo>
                    <a:pt x="100266" y="329184"/>
                  </a:lnTo>
                  <a:lnTo>
                    <a:pt x="103212" y="329006"/>
                  </a:lnTo>
                  <a:close/>
                </a:path>
                <a:path w="256540" h="519429">
                  <a:moveTo>
                    <a:pt x="105117" y="335749"/>
                  </a:moveTo>
                  <a:lnTo>
                    <a:pt x="101650" y="335749"/>
                  </a:lnTo>
                  <a:lnTo>
                    <a:pt x="98374" y="334200"/>
                  </a:lnTo>
                  <a:lnTo>
                    <a:pt x="98196" y="339382"/>
                  </a:lnTo>
                  <a:lnTo>
                    <a:pt x="100444" y="339902"/>
                  </a:lnTo>
                  <a:lnTo>
                    <a:pt x="102514" y="340588"/>
                  </a:lnTo>
                  <a:lnTo>
                    <a:pt x="105117" y="335749"/>
                  </a:lnTo>
                  <a:close/>
                </a:path>
                <a:path w="256540" h="519429">
                  <a:moveTo>
                    <a:pt x="107010" y="304292"/>
                  </a:moveTo>
                  <a:lnTo>
                    <a:pt x="104940" y="299618"/>
                  </a:lnTo>
                  <a:lnTo>
                    <a:pt x="102692" y="300139"/>
                  </a:lnTo>
                  <a:lnTo>
                    <a:pt x="100266" y="300659"/>
                  </a:lnTo>
                  <a:lnTo>
                    <a:pt x="100266" y="306019"/>
                  </a:lnTo>
                  <a:lnTo>
                    <a:pt x="103390" y="304457"/>
                  </a:lnTo>
                  <a:lnTo>
                    <a:pt x="107010" y="304292"/>
                  </a:lnTo>
                  <a:close/>
                </a:path>
                <a:path w="256540" h="519429">
                  <a:moveTo>
                    <a:pt x="107886" y="359791"/>
                  </a:moveTo>
                  <a:lnTo>
                    <a:pt x="107530" y="352869"/>
                  </a:lnTo>
                  <a:lnTo>
                    <a:pt x="100444" y="350100"/>
                  </a:lnTo>
                  <a:lnTo>
                    <a:pt x="95783" y="350443"/>
                  </a:lnTo>
                  <a:lnTo>
                    <a:pt x="94564" y="358051"/>
                  </a:lnTo>
                  <a:lnTo>
                    <a:pt x="99402" y="359613"/>
                  </a:lnTo>
                  <a:lnTo>
                    <a:pt x="107886" y="359791"/>
                  </a:lnTo>
                  <a:close/>
                </a:path>
                <a:path w="256540" h="519429">
                  <a:moveTo>
                    <a:pt x="111518" y="343712"/>
                  </a:moveTo>
                  <a:lnTo>
                    <a:pt x="108889" y="339648"/>
                  </a:lnTo>
                  <a:lnTo>
                    <a:pt x="103644" y="338937"/>
                  </a:lnTo>
                  <a:lnTo>
                    <a:pt x="101142" y="344398"/>
                  </a:lnTo>
                  <a:lnTo>
                    <a:pt x="102692" y="346646"/>
                  </a:lnTo>
                  <a:lnTo>
                    <a:pt x="97332" y="347167"/>
                  </a:lnTo>
                  <a:lnTo>
                    <a:pt x="99758" y="348551"/>
                  </a:lnTo>
                  <a:lnTo>
                    <a:pt x="102006" y="346824"/>
                  </a:lnTo>
                  <a:lnTo>
                    <a:pt x="104076" y="349415"/>
                  </a:lnTo>
                  <a:lnTo>
                    <a:pt x="106146" y="348373"/>
                  </a:lnTo>
                  <a:lnTo>
                    <a:pt x="111518" y="343712"/>
                  </a:lnTo>
                  <a:close/>
                </a:path>
                <a:path w="256540" h="519429">
                  <a:moveTo>
                    <a:pt x="114452" y="310337"/>
                  </a:moveTo>
                  <a:lnTo>
                    <a:pt x="113931" y="309130"/>
                  </a:lnTo>
                  <a:lnTo>
                    <a:pt x="113411" y="304800"/>
                  </a:lnTo>
                  <a:lnTo>
                    <a:pt x="107873" y="312064"/>
                  </a:lnTo>
                  <a:lnTo>
                    <a:pt x="113245" y="311200"/>
                  </a:lnTo>
                  <a:lnTo>
                    <a:pt x="113931" y="311035"/>
                  </a:lnTo>
                  <a:lnTo>
                    <a:pt x="114452" y="310337"/>
                  </a:lnTo>
                  <a:close/>
                </a:path>
                <a:path w="256540" h="519429">
                  <a:moveTo>
                    <a:pt x="116357" y="294779"/>
                  </a:moveTo>
                  <a:lnTo>
                    <a:pt x="112026" y="288899"/>
                  </a:lnTo>
                  <a:lnTo>
                    <a:pt x="109435" y="294601"/>
                  </a:lnTo>
                  <a:lnTo>
                    <a:pt x="109258" y="296164"/>
                  </a:lnTo>
                  <a:lnTo>
                    <a:pt x="108394" y="298411"/>
                  </a:lnTo>
                  <a:lnTo>
                    <a:pt x="109435" y="299796"/>
                  </a:lnTo>
                  <a:lnTo>
                    <a:pt x="110642" y="297205"/>
                  </a:lnTo>
                  <a:lnTo>
                    <a:pt x="113245" y="299618"/>
                  </a:lnTo>
                  <a:lnTo>
                    <a:pt x="114795" y="298234"/>
                  </a:lnTo>
                  <a:lnTo>
                    <a:pt x="116357" y="294779"/>
                  </a:lnTo>
                  <a:close/>
                </a:path>
                <a:path w="256540" h="519429">
                  <a:moveTo>
                    <a:pt x="121018" y="382612"/>
                  </a:moveTo>
                  <a:lnTo>
                    <a:pt x="118579" y="381050"/>
                  </a:lnTo>
                  <a:lnTo>
                    <a:pt x="115316" y="378980"/>
                  </a:lnTo>
                  <a:lnTo>
                    <a:pt x="117563" y="374142"/>
                  </a:lnTo>
                  <a:lnTo>
                    <a:pt x="111340" y="368084"/>
                  </a:lnTo>
                  <a:lnTo>
                    <a:pt x="107873" y="374650"/>
                  </a:lnTo>
                  <a:lnTo>
                    <a:pt x="105638" y="374650"/>
                  </a:lnTo>
                  <a:lnTo>
                    <a:pt x="104521" y="376085"/>
                  </a:lnTo>
                  <a:lnTo>
                    <a:pt x="101028" y="370611"/>
                  </a:lnTo>
                  <a:lnTo>
                    <a:pt x="101485" y="370674"/>
                  </a:lnTo>
                  <a:lnTo>
                    <a:pt x="102006" y="365150"/>
                  </a:lnTo>
                  <a:lnTo>
                    <a:pt x="99923" y="360819"/>
                  </a:lnTo>
                  <a:lnTo>
                    <a:pt x="96647" y="360133"/>
                  </a:lnTo>
                  <a:lnTo>
                    <a:pt x="94399" y="364629"/>
                  </a:lnTo>
                  <a:lnTo>
                    <a:pt x="94564" y="369646"/>
                  </a:lnTo>
                  <a:lnTo>
                    <a:pt x="97866" y="370141"/>
                  </a:lnTo>
                  <a:lnTo>
                    <a:pt x="97332" y="372922"/>
                  </a:lnTo>
                  <a:lnTo>
                    <a:pt x="96812" y="374650"/>
                  </a:lnTo>
                  <a:lnTo>
                    <a:pt x="96989" y="375869"/>
                  </a:lnTo>
                  <a:lnTo>
                    <a:pt x="99060" y="375869"/>
                  </a:lnTo>
                  <a:lnTo>
                    <a:pt x="103898" y="376948"/>
                  </a:lnTo>
                  <a:lnTo>
                    <a:pt x="103898" y="379501"/>
                  </a:lnTo>
                  <a:lnTo>
                    <a:pt x="104076" y="379501"/>
                  </a:lnTo>
                  <a:lnTo>
                    <a:pt x="104076" y="379666"/>
                  </a:lnTo>
                  <a:lnTo>
                    <a:pt x="104254" y="379666"/>
                  </a:lnTo>
                  <a:lnTo>
                    <a:pt x="102514" y="381050"/>
                  </a:lnTo>
                  <a:lnTo>
                    <a:pt x="94843" y="376529"/>
                  </a:lnTo>
                  <a:lnTo>
                    <a:pt x="94843" y="383057"/>
                  </a:lnTo>
                  <a:lnTo>
                    <a:pt x="94742" y="385025"/>
                  </a:lnTo>
                  <a:lnTo>
                    <a:pt x="93357" y="386410"/>
                  </a:lnTo>
                  <a:lnTo>
                    <a:pt x="87299" y="388480"/>
                  </a:lnTo>
                  <a:lnTo>
                    <a:pt x="94843" y="383057"/>
                  </a:lnTo>
                  <a:lnTo>
                    <a:pt x="94843" y="376529"/>
                  </a:lnTo>
                  <a:lnTo>
                    <a:pt x="91973" y="374827"/>
                  </a:lnTo>
                  <a:lnTo>
                    <a:pt x="94564" y="381393"/>
                  </a:lnTo>
                  <a:lnTo>
                    <a:pt x="94615" y="381711"/>
                  </a:lnTo>
                  <a:lnTo>
                    <a:pt x="91795" y="380530"/>
                  </a:lnTo>
                  <a:lnTo>
                    <a:pt x="87820" y="377596"/>
                  </a:lnTo>
                  <a:lnTo>
                    <a:pt x="84010" y="381673"/>
                  </a:lnTo>
                  <a:lnTo>
                    <a:pt x="83680" y="381393"/>
                  </a:lnTo>
                  <a:lnTo>
                    <a:pt x="83680" y="380009"/>
                  </a:lnTo>
                  <a:lnTo>
                    <a:pt x="82461" y="379666"/>
                  </a:lnTo>
                  <a:lnTo>
                    <a:pt x="80568" y="381050"/>
                  </a:lnTo>
                  <a:lnTo>
                    <a:pt x="82257" y="383540"/>
                  </a:lnTo>
                  <a:lnTo>
                    <a:pt x="80848" y="385051"/>
                  </a:lnTo>
                  <a:lnTo>
                    <a:pt x="80568" y="384162"/>
                  </a:lnTo>
                  <a:lnTo>
                    <a:pt x="77622" y="385889"/>
                  </a:lnTo>
                  <a:lnTo>
                    <a:pt x="78663" y="386753"/>
                  </a:lnTo>
                  <a:lnTo>
                    <a:pt x="80391" y="387273"/>
                  </a:lnTo>
                  <a:lnTo>
                    <a:pt x="80632" y="386727"/>
                  </a:lnTo>
                  <a:lnTo>
                    <a:pt x="82118" y="390220"/>
                  </a:lnTo>
                  <a:lnTo>
                    <a:pt x="81775" y="393331"/>
                  </a:lnTo>
                  <a:lnTo>
                    <a:pt x="84023" y="394017"/>
                  </a:lnTo>
                  <a:lnTo>
                    <a:pt x="86614" y="394716"/>
                  </a:lnTo>
                  <a:lnTo>
                    <a:pt x="88519" y="399719"/>
                  </a:lnTo>
                  <a:lnTo>
                    <a:pt x="90932" y="394360"/>
                  </a:lnTo>
                  <a:lnTo>
                    <a:pt x="92671" y="391947"/>
                  </a:lnTo>
                  <a:lnTo>
                    <a:pt x="93421" y="388480"/>
                  </a:lnTo>
                  <a:lnTo>
                    <a:pt x="93535" y="387972"/>
                  </a:lnTo>
                  <a:lnTo>
                    <a:pt x="97510" y="393153"/>
                  </a:lnTo>
                  <a:lnTo>
                    <a:pt x="97561" y="391947"/>
                  </a:lnTo>
                  <a:lnTo>
                    <a:pt x="97675" y="389178"/>
                  </a:lnTo>
                  <a:lnTo>
                    <a:pt x="97980" y="387972"/>
                  </a:lnTo>
                  <a:lnTo>
                    <a:pt x="98806" y="384568"/>
                  </a:lnTo>
                  <a:lnTo>
                    <a:pt x="101422" y="384568"/>
                  </a:lnTo>
                  <a:lnTo>
                    <a:pt x="105295" y="385991"/>
                  </a:lnTo>
                  <a:lnTo>
                    <a:pt x="109435" y="385368"/>
                  </a:lnTo>
                  <a:lnTo>
                    <a:pt x="113753" y="389699"/>
                  </a:lnTo>
                  <a:lnTo>
                    <a:pt x="118186" y="385368"/>
                  </a:lnTo>
                  <a:lnTo>
                    <a:pt x="119011" y="384568"/>
                  </a:lnTo>
                  <a:lnTo>
                    <a:pt x="121018" y="382612"/>
                  </a:lnTo>
                  <a:close/>
                </a:path>
                <a:path w="256540" h="519429">
                  <a:moveTo>
                    <a:pt x="124650" y="322097"/>
                  </a:moveTo>
                  <a:lnTo>
                    <a:pt x="121018" y="321576"/>
                  </a:lnTo>
                  <a:lnTo>
                    <a:pt x="121018" y="324002"/>
                  </a:lnTo>
                  <a:lnTo>
                    <a:pt x="120332" y="326072"/>
                  </a:lnTo>
                  <a:lnTo>
                    <a:pt x="123964" y="326593"/>
                  </a:lnTo>
                  <a:lnTo>
                    <a:pt x="124129" y="324345"/>
                  </a:lnTo>
                  <a:lnTo>
                    <a:pt x="124650" y="322097"/>
                  </a:lnTo>
                  <a:close/>
                </a:path>
                <a:path w="256540" h="519429">
                  <a:moveTo>
                    <a:pt x="127241" y="202971"/>
                  </a:moveTo>
                  <a:lnTo>
                    <a:pt x="126377" y="202107"/>
                  </a:lnTo>
                  <a:lnTo>
                    <a:pt x="126212" y="200723"/>
                  </a:lnTo>
                  <a:lnTo>
                    <a:pt x="124828" y="200723"/>
                  </a:lnTo>
                  <a:lnTo>
                    <a:pt x="123266" y="202450"/>
                  </a:lnTo>
                  <a:lnTo>
                    <a:pt x="125336" y="204876"/>
                  </a:lnTo>
                  <a:lnTo>
                    <a:pt x="127241" y="202971"/>
                  </a:lnTo>
                  <a:close/>
                </a:path>
                <a:path w="256540" h="519429">
                  <a:moveTo>
                    <a:pt x="129489" y="210400"/>
                  </a:moveTo>
                  <a:lnTo>
                    <a:pt x="129146" y="208508"/>
                  </a:lnTo>
                  <a:lnTo>
                    <a:pt x="125691" y="210058"/>
                  </a:lnTo>
                  <a:lnTo>
                    <a:pt x="127584" y="211277"/>
                  </a:lnTo>
                  <a:lnTo>
                    <a:pt x="128282" y="211277"/>
                  </a:lnTo>
                  <a:lnTo>
                    <a:pt x="129146" y="211442"/>
                  </a:lnTo>
                  <a:lnTo>
                    <a:pt x="129489" y="210400"/>
                  </a:lnTo>
                  <a:close/>
                </a:path>
                <a:path w="256540" h="519429">
                  <a:moveTo>
                    <a:pt x="131051" y="224929"/>
                  </a:moveTo>
                  <a:lnTo>
                    <a:pt x="127419" y="218528"/>
                  </a:lnTo>
                  <a:lnTo>
                    <a:pt x="126034" y="216636"/>
                  </a:lnTo>
                  <a:lnTo>
                    <a:pt x="120853" y="219392"/>
                  </a:lnTo>
                  <a:lnTo>
                    <a:pt x="121881" y="214896"/>
                  </a:lnTo>
                  <a:lnTo>
                    <a:pt x="118960" y="211251"/>
                  </a:lnTo>
                  <a:lnTo>
                    <a:pt x="114554" y="213283"/>
                  </a:lnTo>
                  <a:lnTo>
                    <a:pt x="112522" y="217551"/>
                  </a:lnTo>
                  <a:lnTo>
                    <a:pt x="116700" y="220611"/>
                  </a:lnTo>
                  <a:lnTo>
                    <a:pt x="122745" y="219748"/>
                  </a:lnTo>
                  <a:lnTo>
                    <a:pt x="114795" y="225971"/>
                  </a:lnTo>
                  <a:lnTo>
                    <a:pt x="121018" y="227177"/>
                  </a:lnTo>
                  <a:lnTo>
                    <a:pt x="128447" y="229425"/>
                  </a:lnTo>
                  <a:lnTo>
                    <a:pt x="131051" y="224929"/>
                  </a:lnTo>
                  <a:close/>
                </a:path>
                <a:path w="256540" h="519429">
                  <a:moveTo>
                    <a:pt x="132257" y="292354"/>
                  </a:moveTo>
                  <a:lnTo>
                    <a:pt x="127241" y="290969"/>
                  </a:lnTo>
                  <a:lnTo>
                    <a:pt x="127939" y="294957"/>
                  </a:lnTo>
                  <a:lnTo>
                    <a:pt x="126898" y="298234"/>
                  </a:lnTo>
                  <a:lnTo>
                    <a:pt x="131914" y="297370"/>
                  </a:lnTo>
                  <a:lnTo>
                    <a:pt x="132257" y="294957"/>
                  </a:lnTo>
                  <a:lnTo>
                    <a:pt x="132257" y="292354"/>
                  </a:lnTo>
                  <a:close/>
                </a:path>
                <a:path w="256540" h="519429">
                  <a:moveTo>
                    <a:pt x="132778" y="196570"/>
                  </a:moveTo>
                  <a:lnTo>
                    <a:pt x="132600" y="195541"/>
                  </a:lnTo>
                  <a:lnTo>
                    <a:pt x="132435" y="194322"/>
                  </a:lnTo>
                  <a:lnTo>
                    <a:pt x="131051" y="194843"/>
                  </a:lnTo>
                  <a:lnTo>
                    <a:pt x="128282" y="195541"/>
                  </a:lnTo>
                  <a:lnTo>
                    <a:pt x="131394" y="197091"/>
                  </a:lnTo>
                  <a:lnTo>
                    <a:pt x="132080" y="197954"/>
                  </a:lnTo>
                  <a:lnTo>
                    <a:pt x="132778" y="196570"/>
                  </a:lnTo>
                  <a:close/>
                </a:path>
                <a:path w="256540" h="519429">
                  <a:moveTo>
                    <a:pt x="133121" y="308432"/>
                  </a:moveTo>
                  <a:lnTo>
                    <a:pt x="132080" y="308089"/>
                  </a:lnTo>
                  <a:lnTo>
                    <a:pt x="131394" y="306882"/>
                  </a:lnTo>
                  <a:lnTo>
                    <a:pt x="130009" y="307403"/>
                  </a:lnTo>
                  <a:lnTo>
                    <a:pt x="129146" y="309651"/>
                  </a:lnTo>
                  <a:lnTo>
                    <a:pt x="132080" y="310857"/>
                  </a:lnTo>
                  <a:lnTo>
                    <a:pt x="133121" y="308432"/>
                  </a:lnTo>
                  <a:close/>
                </a:path>
                <a:path w="256540" h="519429">
                  <a:moveTo>
                    <a:pt x="137274" y="191211"/>
                  </a:moveTo>
                  <a:lnTo>
                    <a:pt x="137096" y="189661"/>
                  </a:lnTo>
                  <a:lnTo>
                    <a:pt x="137096" y="187934"/>
                  </a:lnTo>
                  <a:lnTo>
                    <a:pt x="135369" y="187934"/>
                  </a:lnTo>
                  <a:lnTo>
                    <a:pt x="135547" y="189661"/>
                  </a:lnTo>
                  <a:lnTo>
                    <a:pt x="135547" y="191389"/>
                  </a:lnTo>
                  <a:lnTo>
                    <a:pt x="137274" y="191211"/>
                  </a:lnTo>
                  <a:close/>
                </a:path>
                <a:path w="256540" h="519429">
                  <a:moveTo>
                    <a:pt x="142227" y="182473"/>
                  </a:moveTo>
                  <a:lnTo>
                    <a:pt x="139839" y="178727"/>
                  </a:lnTo>
                  <a:lnTo>
                    <a:pt x="135610" y="177507"/>
                  </a:lnTo>
                  <a:lnTo>
                    <a:pt x="132435" y="180670"/>
                  </a:lnTo>
                  <a:lnTo>
                    <a:pt x="131737" y="186550"/>
                  </a:lnTo>
                  <a:lnTo>
                    <a:pt x="136931" y="184988"/>
                  </a:lnTo>
                  <a:lnTo>
                    <a:pt x="139865" y="186893"/>
                  </a:lnTo>
                  <a:lnTo>
                    <a:pt x="142227" y="182473"/>
                  </a:lnTo>
                  <a:close/>
                </a:path>
                <a:path w="256540" h="519429">
                  <a:moveTo>
                    <a:pt x="144538" y="320192"/>
                  </a:moveTo>
                  <a:lnTo>
                    <a:pt x="138303" y="317944"/>
                  </a:lnTo>
                  <a:lnTo>
                    <a:pt x="137096" y="322097"/>
                  </a:lnTo>
                  <a:lnTo>
                    <a:pt x="134023" y="316903"/>
                  </a:lnTo>
                  <a:lnTo>
                    <a:pt x="133819" y="316560"/>
                  </a:lnTo>
                  <a:lnTo>
                    <a:pt x="131737" y="316903"/>
                  </a:lnTo>
                  <a:lnTo>
                    <a:pt x="128739" y="315963"/>
                  </a:lnTo>
                  <a:lnTo>
                    <a:pt x="130352" y="312280"/>
                  </a:lnTo>
                  <a:lnTo>
                    <a:pt x="128066" y="309105"/>
                  </a:lnTo>
                  <a:lnTo>
                    <a:pt x="124028" y="309130"/>
                  </a:lnTo>
                  <a:lnTo>
                    <a:pt x="121018" y="313626"/>
                  </a:lnTo>
                  <a:lnTo>
                    <a:pt x="121018" y="315353"/>
                  </a:lnTo>
                  <a:lnTo>
                    <a:pt x="123444" y="318985"/>
                  </a:lnTo>
                  <a:lnTo>
                    <a:pt x="124828" y="319328"/>
                  </a:lnTo>
                  <a:lnTo>
                    <a:pt x="124828" y="322783"/>
                  </a:lnTo>
                  <a:lnTo>
                    <a:pt x="127152" y="321132"/>
                  </a:lnTo>
                  <a:lnTo>
                    <a:pt x="126898" y="322961"/>
                  </a:lnTo>
                  <a:lnTo>
                    <a:pt x="129489" y="324866"/>
                  </a:lnTo>
                  <a:lnTo>
                    <a:pt x="125857" y="329006"/>
                  </a:lnTo>
                  <a:lnTo>
                    <a:pt x="132778" y="335927"/>
                  </a:lnTo>
                  <a:lnTo>
                    <a:pt x="134505" y="327634"/>
                  </a:lnTo>
                  <a:lnTo>
                    <a:pt x="134162" y="327113"/>
                  </a:lnTo>
                  <a:lnTo>
                    <a:pt x="133985" y="326936"/>
                  </a:lnTo>
                  <a:lnTo>
                    <a:pt x="135026" y="327113"/>
                  </a:lnTo>
                  <a:lnTo>
                    <a:pt x="136055" y="327113"/>
                  </a:lnTo>
                  <a:lnTo>
                    <a:pt x="136753" y="326936"/>
                  </a:lnTo>
                  <a:lnTo>
                    <a:pt x="137439" y="326758"/>
                  </a:lnTo>
                  <a:lnTo>
                    <a:pt x="137439" y="322097"/>
                  </a:lnTo>
                  <a:lnTo>
                    <a:pt x="144538" y="320192"/>
                  </a:lnTo>
                  <a:close/>
                </a:path>
                <a:path w="256540" h="519429">
                  <a:moveTo>
                    <a:pt x="148361" y="207200"/>
                  </a:moveTo>
                  <a:lnTo>
                    <a:pt x="147104" y="204114"/>
                  </a:lnTo>
                  <a:lnTo>
                    <a:pt x="143992" y="202882"/>
                  </a:lnTo>
                  <a:lnTo>
                    <a:pt x="142455" y="206260"/>
                  </a:lnTo>
                  <a:lnTo>
                    <a:pt x="142290" y="207810"/>
                  </a:lnTo>
                  <a:lnTo>
                    <a:pt x="142113" y="209537"/>
                  </a:lnTo>
                  <a:lnTo>
                    <a:pt x="144360" y="209372"/>
                  </a:lnTo>
                  <a:lnTo>
                    <a:pt x="148361" y="207200"/>
                  </a:lnTo>
                  <a:close/>
                </a:path>
                <a:path w="256540" h="519429">
                  <a:moveTo>
                    <a:pt x="161480" y="222504"/>
                  </a:moveTo>
                  <a:lnTo>
                    <a:pt x="159753" y="217144"/>
                  </a:lnTo>
                  <a:lnTo>
                    <a:pt x="160032" y="214401"/>
                  </a:lnTo>
                  <a:lnTo>
                    <a:pt x="158369" y="213347"/>
                  </a:lnTo>
                  <a:lnTo>
                    <a:pt x="153352" y="210058"/>
                  </a:lnTo>
                  <a:lnTo>
                    <a:pt x="145224" y="215074"/>
                  </a:lnTo>
                  <a:lnTo>
                    <a:pt x="148336" y="221297"/>
                  </a:lnTo>
                  <a:lnTo>
                    <a:pt x="152311" y="226834"/>
                  </a:lnTo>
                  <a:lnTo>
                    <a:pt x="161480" y="222504"/>
                  </a:lnTo>
                  <a:close/>
                </a:path>
                <a:path w="256540" h="519429">
                  <a:moveTo>
                    <a:pt x="161645" y="215417"/>
                  </a:moveTo>
                  <a:lnTo>
                    <a:pt x="161594" y="215074"/>
                  </a:lnTo>
                  <a:lnTo>
                    <a:pt x="161480" y="214401"/>
                  </a:lnTo>
                  <a:lnTo>
                    <a:pt x="161366" y="213690"/>
                  </a:lnTo>
                  <a:lnTo>
                    <a:pt x="160096" y="213868"/>
                  </a:lnTo>
                  <a:lnTo>
                    <a:pt x="160032" y="214401"/>
                  </a:lnTo>
                  <a:lnTo>
                    <a:pt x="161645" y="215417"/>
                  </a:lnTo>
                  <a:close/>
                </a:path>
                <a:path w="256540" h="519429">
                  <a:moveTo>
                    <a:pt x="169087" y="212648"/>
                  </a:moveTo>
                  <a:lnTo>
                    <a:pt x="163893" y="207987"/>
                  </a:lnTo>
                  <a:lnTo>
                    <a:pt x="160261" y="207124"/>
                  </a:lnTo>
                  <a:lnTo>
                    <a:pt x="161366" y="213690"/>
                  </a:lnTo>
                  <a:lnTo>
                    <a:pt x="169087" y="212648"/>
                  </a:lnTo>
                  <a:close/>
                </a:path>
                <a:path w="256540" h="519429">
                  <a:moveTo>
                    <a:pt x="172021" y="20739"/>
                  </a:moveTo>
                  <a:lnTo>
                    <a:pt x="170294" y="18669"/>
                  </a:lnTo>
                  <a:lnTo>
                    <a:pt x="169252" y="20396"/>
                  </a:lnTo>
                  <a:lnTo>
                    <a:pt x="168224" y="22987"/>
                  </a:lnTo>
                  <a:lnTo>
                    <a:pt x="169608" y="24892"/>
                  </a:lnTo>
                  <a:lnTo>
                    <a:pt x="171678" y="23164"/>
                  </a:lnTo>
                  <a:lnTo>
                    <a:pt x="172021" y="20739"/>
                  </a:lnTo>
                  <a:close/>
                </a:path>
                <a:path w="256540" h="519429">
                  <a:moveTo>
                    <a:pt x="172364" y="70878"/>
                  </a:moveTo>
                  <a:lnTo>
                    <a:pt x="171500" y="68465"/>
                  </a:lnTo>
                  <a:lnTo>
                    <a:pt x="169252" y="62407"/>
                  </a:lnTo>
                  <a:lnTo>
                    <a:pt x="158711" y="63106"/>
                  </a:lnTo>
                  <a:lnTo>
                    <a:pt x="161480" y="72097"/>
                  </a:lnTo>
                  <a:lnTo>
                    <a:pt x="162166" y="79184"/>
                  </a:lnTo>
                  <a:lnTo>
                    <a:pt x="172364" y="70878"/>
                  </a:lnTo>
                  <a:close/>
                </a:path>
                <a:path w="256540" h="519429">
                  <a:moveTo>
                    <a:pt x="172542" y="45300"/>
                  </a:moveTo>
                  <a:lnTo>
                    <a:pt x="171856" y="43395"/>
                  </a:lnTo>
                  <a:lnTo>
                    <a:pt x="170637" y="43561"/>
                  </a:lnTo>
                  <a:lnTo>
                    <a:pt x="169773" y="44437"/>
                  </a:lnTo>
                  <a:lnTo>
                    <a:pt x="170294" y="45986"/>
                  </a:lnTo>
                  <a:lnTo>
                    <a:pt x="171500" y="46164"/>
                  </a:lnTo>
                  <a:lnTo>
                    <a:pt x="172542" y="45300"/>
                  </a:lnTo>
                  <a:close/>
                </a:path>
                <a:path w="256540" h="519429">
                  <a:moveTo>
                    <a:pt x="179400" y="7696"/>
                  </a:moveTo>
                  <a:lnTo>
                    <a:pt x="176695" y="4318"/>
                  </a:lnTo>
                  <a:lnTo>
                    <a:pt x="172199" y="0"/>
                  </a:lnTo>
                  <a:lnTo>
                    <a:pt x="172542" y="9156"/>
                  </a:lnTo>
                  <a:lnTo>
                    <a:pt x="172885" y="11760"/>
                  </a:lnTo>
                  <a:lnTo>
                    <a:pt x="175818" y="13728"/>
                  </a:lnTo>
                  <a:lnTo>
                    <a:pt x="178549" y="11607"/>
                  </a:lnTo>
                  <a:lnTo>
                    <a:pt x="179400" y="7696"/>
                  </a:lnTo>
                  <a:close/>
                </a:path>
                <a:path w="256540" h="519429">
                  <a:moveTo>
                    <a:pt x="183083" y="86956"/>
                  </a:moveTo>
                  <a:lnTo>
                    <a:pt x="179108" y="85229"/>
                  </a:lnTo>
                  <a:lnTo>
                    <a:pt x="174967" y="82118"/>
                  </a:lnTo>
                  <a:lnTo>
                    <a:pt x="176174" y="88341"/>
                  </a:lnTo>
                  <a:lnTo>
                    <a:pt x="176517" y="90589"/>
                  </a:lnTo>
                  <a:lnTo>
                    <a:pt x="178422" y="95783"/>
                  </a:lnTo>
                  <a:lnTo>
                    <a:pt x="183083" y="86956"/>
                  </a:lnTo>
                  <a:close/>
                </a:path>
                <a:path w="256540" h="519429">
                  <a:moveTo>
                    <a:pt x="184454" y="33566"/>
                  </a:moveTo>
                  <a:lnTo>
                    <a:pt x="183438" y="28524"/>
                  </a:lnTo>
                  <a:lnTo>
                    <a:pt x="182054" y="28702"/>
                  </a:lnTo>
                  <a:lnTo>
                    <a:pt x="181013" y="28524"/>
                  </a:lnTo>
                  <a:lnTo>
                    <a:pt x="179971" y="27482"/>
                  </a:lnTo>
                  <a:lnTo>
                    <a:pt x="178371" y="33337"/>
                  </a:lnTo>
                  <a:lnTo>
                    <a:pt x="181317" y="35267"/>
                  </a:lnTo>
                  <a:lnTo>
                    <a:pt x="184454" y="33566"/>
                  </a:lnTo>
                  <a:close/>
                </a:path>
                <a:path w="256540" h="519429">
                  <a:moveTo>
                    <a:pt x="185331" y="25412"/>
                  </a:moveTo>
                  <a:lnTo>
                    <a:pt x="182918" y="17462"/>
                  </a:lnTo>
                  <a:lnTo>
                    <a:pt x="180492" y="21615"/>
                  </a:lnTo>
                  <a:lnTo>
                    <a:pt x="180149" y="22301"/>
                  </a:lnTo>
                  <a:lnTo>
                    <a:pt x="180327" y="22987"/>
                  </a:lnTo>
                  <a:lnTo>
                    <a:pt x="181013" y="23507"/>
                  </a:lnTo>
                  <a:lnTo>
                    <a:pt x="185331" y="25412"/>
                  </a:lnTo>
                  <a:close/>
                </a:path>
                <a:path w="256540" h="519429">
                  <a:moveTo>
                    <a:pt x="185851" y="74168"/>
                  </a:moveTo>
                  <a:lnTo>
                    <a:pt x="184645" y="73126"/>
                  </a:lnTo>
                  <a:lnTo>
                    <a:pt x="179006" y="71399"/>
                  </a:lnTo>
                  <a:lnTo>
                    <a:pt x="177787" y="74536"/>
                  </a:lnTo>
                  <a:lnTo>
                    <a:pt x="180047" y="77584"/>
                  </a:lnTo>
                  <a:lnTo>
                    <a:pt x="184823" y="75552"/>
                  </a:lnTo>
                  <a:lnTo>
                    <a:pt x="185166" y="74853"/>
                  </a:lnTo>
                  <a:lnTo>
                    <a:pt x="185851" y="74168"/>
                  </a:lnTo>
                  <a:close/>
                </a:path>
                <a:path w="256540" h="519429">
                  <a:moveTo>
                    <a:pt x="191731" y="64833"/>
                  </a:moveTo>
                  <a:lnTo>
                    <a:pt x="186194" y="59994"/>
                  </a:lnTo>
                  <a:lnTo>
                    <a:pt x="181686" y="55486"/>
                  </a:lnTo>
                  <a:lnTo>
                    <a:pt x="185686" y="56019"/>
                  </a:lnTo>
                  <a:lnTo>
                    <a:pt x="187413" y="54800"/>
                  </a:lnTo>
                  <a:lnTo>
                    <a:pt x="184988" y="52031"/>
                  </a:lnTo>
                  <a:lnTo>
                    <a:pt x="185851" y="50482"/>
                  </a:lnTo>
                  <a:lnTo>
                    <a:pt x="187579" y="47193"/>
                  </a:lnTo>
                  <a:lnTo>
                    <a:pt x="184467" y="46507"/>
                  </a:lnTo>
                  <a:lnTo>
                    <a:pt x="183603" y="45300"/>
                  </a:lnTo>
                  <a:lnTo>
                    <a:pt x="182575" y="43738"/>
                  </a:lnTo>
                  <a:lnTo>
                    <a:pt x="179806" y="43738"/>
                  </a:lnTo>
                  <a:lnTo>
                    <a:pt x="178422" y="43218"/>
                  </a:lnTo>
                  <a:lnTo>
                    <a:pt x="171157" y="49098"/>
                  </a:lnTo>
                  <a:lnTo>
                    <a:pt x="180492" y="55321"/>
                  </a:lnTo>
                  <a:lnTo>
                    <a:pt x="181444" y="55460"/>
                  </a:lnTo>
                  <a:lnTo>
                    <a:pt x="174967" y="65176"/>
                  </a:lnTo>
                  <a:lnTo>
                    <a:pt x="180835" y="68122"/>
                  </a:lnTo>
                  <a:lnTo>
                    <a:pt x="186715" y="71920"/>
                  </a:lnTo>
                  <a:lnTo>
                    <a:pt x="191731" y="64833"/>
                  </a:lnTo>
                  <a:close/>
                </a:path>
                <a:path w="256540" h="519429">
                  <a:moveTo>
                    <a:pt x="191973" y="216738"/>
                  </a:moveTo>
                  <a:lnTo>
                    <a:pt x="190627" y="208013"/>
                  </a:lnTo>
                  <a:lnTo>
                    <a:pt x="185813" y="198793"/>
                  </a:lnTo>
                  <a:lnTo>
                    <a:pt x="180670" y="197269"/>
                  </a:lnTo>
                  <a:lnTo>
                    <a:pt x="179806" y="197954"/>
                  </a:lnTo>
                  <a:lnTo>
                    <a:pt x="179628" y="196748"/>
                  </a:lnTo>
                  <a:lnTo>
                    <a:pt x="179628" y="196062"/>
                  </a:lnTo>
                  <a:lnTo>
                    <a:pt x="179285" y="193814"/>
                  </a:lnTo>
                  <a:lnTo>
                    <a:pt x="172364" y="189318"/>
                  </a:lnTo>
                  <a:lnTo>
                    <a:pt x="173405" y="197091"/>
                  </a:lnTo>
                  <a:lnTo>
                    <a:pt x="172720" y="197789"/>
                  </a:lnTo>
                  <a:lnTo>
                    <a:pt x="171843" y="198475"/>
                  </a:lnTo>
                  <a:lnTo>
                    <a:pt x="172199" y="199517"/>
                  </a:lnTo>
                  <a:lnTo>
                    <a:pt x="170116" y="201587"/>
                  </a:lnTo>
                  <a:lnTo>
                    <a:pt x="165112" y="199339"/>
                  </a:lnTo>
                  <a:lnTo>
                    <a:pt x="162344" y="202971"/>
                  </a:lnTo>
                  <a:lnTo>
                    <a:pt x="163550" y="204876"/>
                  </a:lnTo>
                  <a:lnTo>
                    <a:pt x="163029" y="207289"/>
                  </a:lnTo>
                  <a:lnTo>
                    <a:pt x="165277" y="208851"/>
                  </a:lnTo>
                  <a:lnTo>
                    <a:pt x="167182" y="210058"/>
                  </a:lnTo>
                  <a:lnTo>
                    <a:pt x="169087" y="210578"/>
                  </a:lnTo>
                  <a:lnTo>
                    <a:pt x="171157" y="210235"/>
                  </a:lnTo>
                  <a:lnTo>
                    <a:pt x="171361" y="214210"/>
                  </a:lnTo>
                  <a:lnTo>
                    <a:pt x="174879" y="214947"/>
                  </a:lnTo>
                  <a:lnTo>
                    <a:pt x="177863" y="213156"/>
                  </a:lnTo>
                  <a:lnTo>
                    <a:pt x="176517" y="209537"/>
                  </a:lnTo>
                  <a:lnTo>
                    <a:pt x="178422" y="209892"/>
                  </a:lnTo>
                  <a:lnTo>
                    <a:pt x="180492" y="210921"/>
                  </a:lnTo>
                  <a:lnTo>
                    <a:pt x="182054" y="212140"/>
                  </a:lnTo>
                  <a:lnTo>
                    <a:pt x="179285" y="213690"/>
                  </a:lnTo>
                  <a:lnTo>
                    <a:pt x="182054" y="217843"/>
                  </a:lnTo>
                  <a:lnTo>
                    <a:pt x="184124" y="218363"/>
                  </a:lnTo>
                  <a:lnTo>
                    <a:pt x="184823" y="218363"/>
                  </a:lnTo>
                  <a:lnTo>
                    <a:pt x="186715" y="216801"/>
                  </a:lnTo>
                  <a:lnTo>
                    <a:pt x="191973" y="216738"/>
                  </a:lnTo>
                  <a:close/>
                </a:path>
                <a:path w="256540" h="519429">
                  <a:moveTo>
                    <a:pt x="192938" y="16598"/>
                  </a:moveTo>
                  <a:lnTo>
                    <a:pt x="191046" y="14516"/>
                  </a:lnTo>
                  <a:lnTo>
                    <a:pt x="186613" y="10833"/>
                  </a:lnTo>
                  <a:lnTo>
                    <a:pt x="183603" y="13830"/>
                  </a:lnTo>
                  <a:lnTo>
                    <a:pt x="183845" y="18122"/>
                  </a:lnTo>
                  <a:lnTo>
                    <a:pt x="189141" y="18326"/>
                  </a:lnTo>
                  <a:lnTo>
                    <a:pt x="191731" y="17983"/>
                  </a:lnTo>
                  <a:lnTo>
                    <a:pt x="192938" y="16598"/>
                  </a:lnTo>
                  <a:close/>
                </a:path>
                <a:path w="256540" h="519429">
                  <a:moveTo>
                    <a:pt x="193979" y="242570"/>
                  </a:moveTo>
                  <a:lnTo>
                    <a:pt x="193802" y="237896"/>
                  </a:lnTo>
                  <a:lnTo>
                    <a:pt x="193459" y="235470"/>
                  </a:lnTo>
                  <a:lnTo>
                    <a:pt x="191389" y="236689"/>
                  </a:lnTo>
                  <a:lnTo>
                    <a:pt x="190182" y="236512"/>
                  </a:lnTo>
                  <a:lnTo>
                    <a:pt x="186194" y="238760"/>
                  </a:lnTo>
                  <a:lnTo>
                    <a:pt x="193979" y="242570"/>
                  </a:lnTo>
                  <a:close/>
                </a:path>
                <a:path w="256540" h="519429">
                  <a:moveTo>
                    <a:pt x="195719" y="73736"/>
                  </a:moveTo>
                  <a:lnTo>
                    <a:pt x="194500" y="69850"/>
                  </a:lnTo>
                  <a:lnTo>
                    <a:pt x="194665" y="69329"/>
                  </a:lnTo>
                  <a:lnTo>
                    <a:pt x="194665" y="68808"/>
                  </a:lnTo>
                  <a:lnTo>
                    <a:pt x="194017" y="68287"/>
                  </a:lnTo>
                  <a:lnTo>
                    <a:pt x="193802" y="68122"/>
                  </a:lnTo>
                  <a:lnTo>
                    <a:pt x="193294" y="67602"/>
                  </a:lnTo>
                  <a:lnTo>
                    <a:pt x="192074" y="68122"/>
                  </a:lnTo>
                  <a:lnTo>
                    <a:pt x="191985" y="68287"/>
                  </a:lnTo>
                  <a:lnTo>
                    <a:pt x="191909" y="68465"/>
                  </a:lnTo>
                  <a:lnTo>
                    <a:pt x="189801" y="72059"/>
                  </a:lnTo>
                  <a:lnTo>
                    <a:pt x="192620" y="74142"/>
                  </a:lnTo>
                  <a:lnTo>
                    <a:pt x="195719" y="73736"/>
                  </a:lnTo>
                  <a:close/>
                </a:path>
                <a:path w="256540" h="519429">
                  <a:moveTo>
                    <a:pt x="197916" y="15151"/>
                  </a:moveTo>
                  <a:lnTo>
                    <a:pt x="197459" y="11925"/>
                  </a:lnTo>
                  <a:lnTo>
                    <a:pt x="192074" y="12268"/>
                  </a:lnTo>
                  <a:lnTo>
                    <a:pt x="191389" y="12966"/>
                  </a:lnTo>
                  <a:lnTo>
                    <a:pt x="191046" y="13830"/>
                  </a:lnTo>
                  <a:lnTo>
                    <a:pt x="191046" y="14516"/>
                  </a:lnTo>
                  <a:lnTo>
                    <a:pt x="195186" y="17500"/>
                  </a:lnTo>
                  <a:lnTo>
                    <a:pt x="197916" y="15151"/>
                  </a:lnTo>
                  <a:close/>
                </a:path>
                <a:path w="256540" h="519429">
                  <a:moveTo>
                    <a:pt x="199339" y="46507"/>
                  </a:moveTo>
                  <a:lnTo>
                    <a:pt x="195884" y="43218"/>
                  </a:lnTo>
                  <a:lnTo>
                    <a:pt x="193636" y="46672"/>
                  </a:lnTo>
                  <a:lnTo>
                    <a:pt x="193636" y="47548"/>
                  </a:lnTo>
                  <a:lnTo>
                    <a:pt x="196570" y="51003"/>
                  </a:lnTo>
                  <a:lnTo>
                    <a:pt x="199339" y="46507"/>
                  </a:lnTo>
                  <a:close/>
                </a:path>
                <a:path w="256540" h="519429">
                  <a:moveTo>
                    <a:pt x="201764" y="18669"/>
                  </a:moveTo>
                  <a:lnTo>
                    <a:pt x="198475" y="19710"/>
                  </a:lnTo>
                  <a:lnTo>
                    <a:pt x="196570" y="20739"/>
                  </a:lnTo>
                  <a:lnTo>
                    <a:pt x="196088" y="24866"/>
                  </a:lnTo>
                  <a:lnTo>
                    <a:pt x="193116" y="24206"/>
                  </a:lnTo>
                  <a:lnTo>
                    <a:pt x="191731" y="29222"/>
                  </a:lnTo>
                  <a:lnTo>
                    <a:pt x="195021" y="30251"/>
                  </a:lnTo>
                  <a:lnTo>
                    <a:pt x="196913" y="30429"/>
                  </a:lnTo>
                  <a:lnTo>
                    <a:pt x="199339" y="24726"/>
                  </a:lnTo>
                  <a:lnTo>
                    <a:pt x="197040" y="24853"/>
                  </a:lnTo>
                  <a:lnTo>
                    <a:pt x="199161" y="24028"/>
                  </a:lnTo>
                  <a:lnTo>
                    <a:pt x="201066" y="22821"/>
                  </a:lnTo>
                  <a:lnTo>
                    <a:pt x="201764" y="18669"/>
                  </a:lnTo>
                  <a:close/>
                </a:path>
                <a:path w="256540" h="519429">
                  <a:moveTo>
                    <a:pt x="202971" y="89903"/>
                  </a:moveTo>
                  <a:lnTo>
                    <a:pt x="201764" y="84023"/>
                  </a:lnTo>
                  <a:lnTo>
                    <a:pt x="198475" y="83680"/>
                  </a:lnTo>
                  <a:lnTo>
                    <a:pt x="196570" y="83502"/>
                  </a:lnTo>
                  <a:lnTo>
                    <a:pt x="197091" y="87134"/>
                  </a:lnTo>
                  <a:lnTo>
                    <a:pt x="196049" y="86614"/>
                  </a:lnTo>
                  <a:lnTo>
                    <a:pt x="195021" y="86271"/>
                  </a:lnTo>
                  <a:lnTo>
                    <a:pt x="193636" y="85750"/>
                  </a:lnTo>
                  <a:lnTo>
                    <a:pt x="188963" y="92151"/>
                  </a:lnTo>
                  <a:lnTo>
                    <a:pt x="196748" y="95084"/>
                  </a:lnTo>
                  <a:lnTo>
                    <a:pt x="198818" y="88519"/>
                  </a:lnTo>
                  <a:lnTo>
                    <a:pt x="202971" y="89903"/>
                  </a:lnTo>
                  <a:close/>
                </a:path>
                <a:path w="256540" h="519429">
                  <a:moveTo>
                    <a:pt x="208330" y="62242"/>
                  </a:moveTo>
                  <a:lnTo>
                    <a:pt x="200901" y="60515"/>
                  </a:lnTo>
                  <a:lnTo>
                    <a:pt x="200380" y="60515"/>
                  </a:lnTo>
                  <a:lnTo>
                    <a:pt x="200202" y="60159"/>
                  </a:lnTo>
                  <a:lnTo>
                    <a:pt x="199859" y="59994"/>
                  </a:lnTo>
                  <a:lnTo>
                    <a:pt x="195592" y="54470"/>
                  </a:lnTo>
                  <a:lnTo>
                    <a:pt x="191236" y="57264"/>
                  </a:lnTo>
                  <a:lnTo>
                    <a:pt x="190157" y="63246"/>
                  </a:lnTo>
                  <a:lnTo>
                    <a:pt x="195707" y="67246"/>
                  </a:lnTo>
                  <a:lnTo>
                    <a:pt x="198475" y="66040"/>
                  </a:lnTo>
                  <a:lnTo>
                    <a:pt x="208330" y="62242"/>
                  </a:lnTo>
                  <a:close/>
                </a:path>
                <a:path w="256540" h="519429">
                  <a:moveTo>
                    <a:pt x="210578" y="53416"/>
                  </a:moveTo>
                  <a:lnTo>
                    <a:pt x="206768" y="50139"/>
                  </a:lnTo>
                  <a:lnTo>
                    <a:pt x="203492" y="51866"/>
                  </a:lnTo>
                  <a:lnTo>
                    <a:pt x="201930" y="55156"/>
                  </a:lnTo>
                  <a:lnTo>
                    <a:pt x="205905" y="61379"/>
                  </a:lnTo>
                  <a:lnTo>
                    <a:pt x="209016" y="57048"/>
                  </a:lnTo>
                  <a:lnTo>
                    <a:pt x="210578" y="53416"/>
                  </a:lnTo>
                  <a:close/>
                </a:path>
                <a:path w="256540" h="519429">
                  <a:moveTo>
                    <a:pt x="221475" y="154559"/>
                  </a:moveTo>
                  <a:lnTo>
                    <a:pt x="220256" y="152666"/>
                  </a:lnTo>
                  <a:lnTo>
                    <a:pt x="216420" y="149047"/>
                  </a:lnTo>
                  <a:lnTo>
                    <a:pt x="213715" y="153073"/>
                  </a:lnTo>
                  <a:lnTo>
                    <a:pt x="214007" y="158229"/>
                  </a:lnTo>
                  <a:lnTo>
                    <a:pt x="219227" y="158026"/>
                  </a:lnTo>
                  <a:lnTo>
                    <a:pt x="218528" y="155778"/>
                  </a:lnTo>
                  <a:lnTo>
                    <a:pt x="221475" y="154559"/>
                  </a:lnTo>
                  <a:close/>
                </a:path>
                <a:path w="256540" h="519429">
                  <a:moveTo>
                    <a:pt x="223367" y="63106"/>
                  </a:moveTo>
                  <a:lnTo>
                    <a:pt x="221475" y="61201"/>
                  </a:lnTo>
                  <a:lnTo>
                    <a:pt x="220433" y="60159"/>
                  </a:lnTo>
                  <a:lnTo>
                    <a:pt x="219735" y="61023"/>
                  </a:lnTo>
                  <a:lnTo>
                    <a:pt x="219227" y="61887"/>
                  </a:lnTo>
                  <a:lnTo>
                    <a:pt x="219049" y="63449"/>
                  </a:lnTo>
                  <a:lnTo>
                    <a:pt x="220256" y="63106"/>
                  </a:lnTo>
                  <a:lnTo>
                    <a:pt x="223367" y="63106"/>
                  </a:lnTo>
                  <a:close/>
                </a:path>
                <a:path w="256540" h="519429">
                  <a:moveTo>
                    <a:pt x="238417" y="81254"/>
                  </a:moveTo>
                  <a:lnTo>
                    <a:pt x="237197" y="71577"/>
                  </a:lnTo>
                  <a:lnTo>
                    <a:pt x="232702" y="75895"/>
                  </a:lnTo>
                  <a:lnTo>
                    <a:pt x="232359" y="76415"/>
                  </a:lnTo>
                  <a:lnTo>
                    <a:pt x="232359" y="78486"/>
                  </a:lnTo>
                  <a:lnTo>
                    <a:pt x="233578" y="79527"/>
                  </a:lnTo>
                  <a:lnTo>
                    <a:pt x="238417" y="81254"/>
                  </a:lnTo>
                  <a:close/>
                </a:path>
                <a:path w="256540" h="519429">
                  <a:moveTo>
                    <a:pt x="241528" y="55499"/>
                  </a:moveTo>
                  <a:lnTo>
                    <a:pt x="239280" y="53073"/>
                  </a:lnTo>
                  <a:lnTo>
                    <a:pt x="237553" y="54279"/>
                  </a:lnTo>
                  <a:lnTo>
                    <a:pt x="235305" y="57226"/>
                  </a:lnTo>
                  <a:lnTo>
                    <a:pt x="238760" y="58089"/>
                  </a:lnTo>
                  <a:lnTo>
                    <a:pt x="241007" y="57048"/>
                  </a:lnTo>
                  <a:lnTo>
                    <a:pt x="241528" y="55499"/>
                  </a:lnTo>
                  <a:close/>
                </a:path>
                <a:path w="256540" h="519429">
                  <a:moveTo>
                    <a:pt x="256044" y="75209"/>
                  </a:moveTo>
                  <a:lnTo>
                    <a:pt x="255358" y="74688"/>
                  </a:lnTo>
                  <a:lnTo>
                    <a:pt x="255181" y="75374"/>
                  </a:lnTo>
                  <a:lnTo>
                    <a:pt x="254838" y="76073"/>
                  </a:lnTo>
                  <a:lnTo>
                    <a:pt x="255701" y="76415"/>
                  </a:lnTo>
                  <a:lnTo>
                    <a:pt x="256044" y="7520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73754" y="6845287"/>
              <a:ext cx="346710" cy="968375"/>
            </a:xfrm>
            <a:custGeom>
              <a:avLst/>
              <a:gdLst/>
              <a:ahLst/>
              <a:cxnLst/>
              <a:rect l="l" t="t" r="r" b="b"/>
              <a:pathLst>
                <a:path w="346709" h="968375">
                  <a:moveTo>
                    <a:pt x="27635" y="934478"/>
                  </a:moveTo>
                  <a:lnTo>
                    <a:pt x="10083" y="934478"/>
                  </a:lnTo>
                  <a:lnTo>
                    <a:pt x="14008" y="936205"/>
                  </a:lnTo>
                  <a:lnTo>
                    <a:pt x="14528" y="935685"/>
                  </a:lnTo>
                  <a:lnTo>
                    <a:pt x="19532" y="935863"/>
                  </a:lnTo>
                  <a:lnTo>
                    <a:pt x="19570" y="936205"/>
                  </a:lnTo>
                  <a:lnTo>
                    <a:pt x="20231" y="944676"/>
                  </a:lnTo>
                  <a:lnTo>
                    <a:pt x="24549" y="941222"/>
                  </a:lnTo>
                  <a:lnTo>
                    <a:pt x="26111" y="937933"/>
                  </a:lnTo>
                  <a:lnTo>
                    <a:pt x="27101" y="935685"/>
                  </a:lnTo>
                  <a:lnTo>
                    <a:pt x="27635" y="934478"/>
                  </a:lnTo>
                  <a:close/>
                </a:path>
                <a:path w="346709" h="968375">
                  <a:moveTo>
                    <a:pt x="33718" y="960412"/>
                  </a:moveTo>
                  <a:lnTo>
                    <a:pt x="32499" y="959192"/>
                  </a:lnTo>
                  <a:lnTo>
                    <a:pt x="29387" y="957465"/>
                  </a:lnTo>
                  <a:lnTo>
                    <a:pt x="30772" y="963180"/>
                  </a:lnTo>
                  <a:lnTo>
                    <a:pt x="29044" y="964730"/>
                  </a:lnTo>
                  <a:lnTo>
                    <a:pt x="27317" y="964387"/>
                  </a:lnTo>
                  <a:lnTo>
                    <a:pt x="27317" y="968362"/>
                  </a:lnTo>
                  <a:lnTo>
                    <a:pt x="29565" y="965771"/>
                  </a:lnTo>
                  <a:lnTo>
                    <a:pt x="31470" y="963002"/>
                  </a:lnTo>
                  <a:lnTo>
                    <a:pt x="33718" y="960412"/>
                  </a:lnTo>
                  <a:close/>
                </a:path>
                <a:path w="346709" h="968375">
                  <a:moveTo>
                    <a:pt x="48653" y="883970"/>
                  </a:moveTo>
                  <a:lnTo>
                    <a:pt x="45326" y="880402"/>
                  </a:lnTo>
                  <a:lnTo>
                    <a:pt x="39420" y="886587"/>
                  </a:lnTo>
                  <a:lnTo>
                    <a:pt x="36995" y="882777"/>
                  </a:lnTo>
                  <a:lnTo>
                    <a:pt x="34925" y="885024"/>
                  </a:lnTo>
                  <a:lnTo>
                    <a:pt x="31991" y="885545"/>
                  </a:lnTo>
                  <a:lnTo>
                    <a:pt x="31991" y="886587"/>
                  </a:lnTo>
                  <a:lnTo>
                    <a:pt x="33197" y="888314"/>
                  </a:lnTo>
                  <a:lnTo>
                    <a:pt x="30772" y="888657"/>
                  </a:lnTo>
                  <a:lnTo>
                    <a:pt x="31127" y="890041"/>
                  </a:lnTo>
                  <a:lnTo>
                    <a:pt x="30251" y="891946"/>
                  </a:lnTo>
                  <a:lnTo>
                    <a:pt x="31635" y="892975"/>
                  </a:lnTo>
                  <a:lnTo>
                    <a:pt x="33197" y="895921"/>
                  </a:lnTo>
                  <a:lnTo>
                    <a:pt x="26797" y="899210"/>
                  </a:lnTo>
                  <a:lnTo>
                    <a:pt x="30949" y="902665"/>
                  </a:lnTo>
                  <a:lnTo>
                    <a:pt x="32854" y="905078"/>
                  </a:lnTo>
                  <a:lnTo>
                    <a:pt x="30772" y="908189"/>
                  </a:lnTo>
                  <a:lnTo>
                    <a:pt x="35788" y="913549"/>
                  </a:lnTo>
                  <a:lnTo>
                    <a:pt x="30086" y="914590"/>
                  </a:lnTo>
                  <a:lnTo>
                    <a:pt x="30772" y="917359"/>
                  </a:lnTo>
                  <a:lnTo>
                    <a:pt x="27495" y="921156"/>
                  </a:lnTo>
                  <a:lnTo>
                    <a:pt x="23685" y="920813"/>
                  </a:lnTo>
                  <a:lnTo>
                    <a:pt x="20574" y="924102"/>
                  </a:lnTo>
                  <a:lnTo>
                    <a:pt x="17462" y="922375"/>
                  </a:lnTo>
                  <a:lnTo>
                    <a:pt x="16256" y="924356"/>
                  </a:lnTo>
                  <a:lnTo>
                    <a:pt x="16764" y="922197"/>
                  </a:lnTo>
                  <a:lnTo>
                    <a:pt x="13665" y="918044"/>
                  </a:lnTo>
                  <a:lnTo>
                    <a:pt x="11417" y="916495"/>
                  </a:lnTo>
                  <a:lnTo>
                    <a:pt x="8128" y="919086"/>
                  </a:lnTo>
                  <a:lnTo>
                    <a:pt x="8039" y="920813"/>
                  </a:lnTo>
                  <a:lnTo>
                    <a:pt x="7962" y="922197"/>
                  </a:lnTo>
                  <a:lnTo>
                    <a:pt x="5842" y="922197"/>
                  </a:lnTo>
                  <a:lnTo>
                    <a:pt x="0" y="920813"/>
                  </a:lnTo>
                  <a:lnTo>
                    <a:pt x="3530" y="931735"/>
                  </a:lnTo>
                  <a:lnTo>
                    <a:pt x="2298" y="933615"/>
                  </a:lnTo>
                  <a:lnTo>
                    <a:pt x="8128" y="933615"/>
                  </a:lnTo>
                  <a:lnTo>
                    <a:pt x="28003" y="933615"/>
                  </a:lnTo>
                  <a:lnTo>
                    <a:pt x="28067" y="933437"/>
                  </a:lnTo>
                  <a:lnTo>
                    <a:pt x="28879" y="931532"/>
                  </a:lnTo>
                  <a:lnTo>
                    <a:pt x="27139" y="931367"/>
                  </a:lnTo>
                  <a:lnTo>
                    <a:pt x="24028" y="931367"/>
                  </a:lnTo>
                  <a:lnTo>
                    <a:pt x="24130" y="932573"/>
                  </a:lnTo>
                  <a:lnTo>
                    <a:pt x="24206" y="933437"/>
                  </a:lnTo>
                  <a:lnTo>
                    <a:pt x="23520" y="932573"/>
                  </a:lnTo>
                  <a:lnTo>
                    <a:pt x="23393" y="931367"/>
                  </a:lnTo>
                  <a:lnTo>
                    <a:pt x="23342" y="930846"/>
                  </a:lnTo>
                  <a:lnTo>
                    <a:pt x="21615" y="931367"/>
                  </a:lnTo>
                  <a:lnTo>
                    <a:pt x="15405" y="931037"/>
                  </a:lnTo>
                  <a:lnTo>
                    <a:pt x="15417" y="930846"/>
                  </a:lnTo>
                  <a:lnTo>
                    <a:pt x="15519" y="928281"/>
                  </a:lnTo>
                  <a:lnTo>
                    <a:pt x="15557" y="928420"/>
                  </a:lnTo>
                  <a:lnTo>
                    <a:pt x="16776" y="930148"/>
                  </a:lnTo>
                  <a:lnTo>
                    <a:pt x="19024" y="930846"/>
                  </a:lnTo>
                  <a:lnTo>
                    <a:pt x="20053" y="929982"/>
                  </a:lnTo>
                  <a:lnTo>
                    <a:pt x="22479" y="926693"/>
                  </a:lnTo>
                  <a:lnTo>
                    <a:pt x="28524" y="930846"/>
                  </a:lnTo>
                  <a:lnTo>
                    <a:pt x="28702" y="926350"/>
                  </a:lnTo>
                  <a:lnTo>
                    <a:pt x="29387" y="926871"/>
                  </a:lnTo>
                  <a:lnTo>
                    <a:pt x="29565" y="927900"/>
                  </a:lnTo>
                  <a:lnTo>
                    <a:pt x="30251" y="928598"/>
                  </a:lnTo>
                  <a:lnTo>
                    <a:pt x="45300" y="896607"/>
                  </a:lnTo>
                  <a:lnTo>
                    <a:pt x="35966" y="899033"/>
                  </a:lnTo>
                  <a:lnTo>
                    <a:pt x="41148" y="892467"/>
                  </a:lnTo>
                  <a:lnTo>
                    <a:pt x="40627" y="887971"/>
                  </a:lnTo>
                  <a:lnTo>
                    <a:pt x="47663" y="889190"/>
                  </a:lnTo>
                  <a:lnTo>
                    <a:pt x="48653" y="883970"/>
                  </a:lnTo>
                  <a:close/>
                </a:path>
                <a:path w="346709" h="968375">
                  <a:moveTo>
                    <a:pt x="63106" y="860132"/>
                  </a:moveTo>
                  <a:lnTo>
                    <a:pt x="62242" y="859434"/>
                  </a:lnTo>
                  <a:lnTo>
                    <a:pt x="61379" y="859091"/>
                  </a:lnTo>
                  <a:lnTo>
                    <a:pt x="59994" y="859091"/>
                  </a:lnTo>
                  <a:lnTo>
                    <a:pt x="56705" y="859434"/>
                  </a:lnTo>
                  <a:lnTo>
                    <a:pt x="58267" y="864971"/>
                  </a:lnTo>
                  <a:lnTo>
                    <a:pt x="60172" y="866013"/>
                  </a:lnTo>
                  <a:lnTo>
                    <a:pt x="61201" y="864108"/>
                  </a:lnTo>
                  <a:lnTo>
                    <a:pt x="62064" y="862037"/>
                  </a:lnTo>
                  <a:lnTo>
                    <a:pt x="63106" y="860132"/>
                  </a:lnTo>
                  <a:close/>
                </a:path>
                <a:path w="346709" h="968375">
                  <a:moveTo>
                    <a:pt x="65011" y="740143"/>
                  </a:moveTo>
                  <a:lnTo>
                    <a:pt x="59994" y="742911"/>
                  </a:lnTo>
                  <a:lnTo>
                    <a:pt x="58788" y="743775"/>
                  </a:lnTo>
                  <a:lnTo>
                    <a:pt x="57404" y="743953"/>
                  </a:lnTo>
                  <a:lnTo>
                    <a:pt x="56883" y="745680"/>
                  </a:lnTo>
                  <a:lnTo>
                    <a:pt x="50241" y="750036"/>
                  </a:lnTo>
                  <a:lnTo>
                    <a:pt x="55714" y="752576"/>
                  </a:lnTo>
                  <a:lnTo>
                    <a:pt x="62420" y="752221"/>
                  </a:lnTo>
                  <a:lnTo>
                    <a:pt x="59474" y="747928"/>
                  </a:lnTo>
                  <a:lnTo>
                    <a:pt x="64312" y="749134"/>
                  </a:lnTo>
                  <a:lnTo>
                    <a:pt x="65011" y="740143"/>
                  </a:lnTo>
                  <a:close/>
                </a:path>
                <a:path w="346709" h="968375">
                  <a:moveTo>
                    <a:pt x="75209" y="907326"/>
                  </a:moveTo>
                  <a:lnTo>
                    <a:pt x="73647" y="907326"/>
                  </a:lnTo>
                  <a:lnTo>
                    <a:pt x="72097" y="906983"/>
                  </a:lnTo>
                  <a:lnTo>
                    <a:pt x="70535" y="907326"/>
                  </a:lnTo>
                  <a:lnTo>
                    <a:pt x="70650" y="907161"/>
                  </a:lnTo>
                  <a:lnTo>
                    <a:pt x="70751" y="906983"/>
                  </a:lnTo>
                  <a:lnTo>
                    <a:pt x="70954" y="906640"/>
                  </a:lnTo>
                  <a:lnTo>
                    <a:pt x="70891" y="905776"/>
                  </a:lnTo>
                  <a:lnTo>
                    <a:pt x="70027" y="905078"/>
                  </a:lnTo>
                  <a:lnTo>
                    <a:pt x="69672" y="905776"/>
                  </a:lnTo>
                  <a:lnTo>
                    <a:pt x="69583" y="906119"/>
                  </a:lnTo>
                  <a:lnTo>
                    <a:pt x="69507" y="906462"/>
                  </a:lnTo>
                  <a:lnTo>
                    <a:pt x="69392" y="906640"/>
                  </a:lnTo>
                  <a:lnTo>
                    <a:pt x="69151" y="906983"/>
                  </a:lnTo>
                  <a:lnTo>
                    <a:pt x="69507" y="907326"/>
                  </a:lnTo>
                  <a:lnTo>
                    <a:pt x="66560" y="908024"/>
                  </a:lnTo>
                  <a:lnTo>
                    <a:pt x="66446" y="908710"/>
                  </a:lnTo>
                  <a:lnTo>
                    <a:pt x="66319" y="909408"/>
                  </a:lnTo>
                  <a:lnTo>
                    <a:pt x="66294" y="909574"/>
                  </a:lnTo>
                  <a:lnTo>
                    <a:pt x="65874" y="911999"/>
                  </a:lnTo>
                  <a:lnTo>
                    <a:pt x="68643" y="913549"/>
                  </a:lnTo>
                  <a:lnTo>
                    <a:pt x="65874" y="913726"/>
                  </a:lnTo>
                  <a:lnTo>
                    <a:pt x="63106" y="913041"/>
                  </a:lnTo>
                  <a:lnTo>
                    <a:pt x="60515" y="911999"/>
                  </a:lnTo>
                  <a:lnTo>
                    <a:pt x="62344" y="909574"/>
                  </a:lnTo>
                  <a:lnTo>
                    <a:pt x="62471" y="909408"/>
                  </a:lnTo>
                  <a:lnTo>
                    <a:pt x="65874" y="904913"/>
                  </a:lnTo>
                  <a:lnTo>
                    <a:pt x="64668" y="903871"/>
                  </a:lnTo>
                  <a:lnTo>
                    <a:pt x="57924" y="909408"/>
                  </a:lnTo>
                  <a:lnTo>
                    <a:pt x="56464" y="908875"/>
                  </a:lnTo>
                  <a:lnTo>
                    <a:pt x="56464" y="923505"/>
                  </a:lnTo>
                  <a:lnTo>
                    <a:pt x="56172" y="922540"/>
                  </a:lnTo>
                  <a:lnTo>
                    <a:pt x="56134" y="927823"/>
                  </a:lnTo>
                  <a:lnTo>
                    <a:pt x="53251" y="932230"/>
                  </a:lnTo>
                  <a:lnTo>
                    <a:pt x="53200" y="931862"/>
                  </a:lnTo>
                  <a:lnTo>
                    <a:pt x="56019" y="927735"/>
                  </a:lnTo>
                  <a:lnTo>
                    <a:pt x="56134" y="922426"/>
                  </a:lnTo>
                  <a:lnTo>
                    <a:pt x="55638" y="920813"/>
                  </a:lnTo>
                  <a:lnTo>
                    <a:pt x="54749" y="917930"/>
                  </a:lnTo>
                  <a:lnTo>
                    <a:pt x="54813" y="917702"/>
                  </a:lnTo>
                  <a:lnTo>
                    <a:pt x="56464" y="923505"/>
                  </a:lnTo>
                  <a:lnTo>
                    <a:pt x="56464" y="908875"/>
                  </a:lnTo>
                  <a:lnTo>
                    <a:pt x="56019" y="908710"/>
                  </a:lnTo>
                  <a:lnTo>
                    <a:pt x="54978" y="906640"/>
                  </a:lnTo>
                  <a:lnTo>
                    <a:pt x="52908" y="907161"/>
                  </a:lnTo>
                  <a:lnTo>
                    <a:pt x="52781" y="908024"/>
                  </a:lnTo>
                  <a:lnTo>
                    <a:pt x="52730" y="908367"/>
                  </a:lnTo>
                  <a:lnTo>
                    <a:pt x="52578" y="908494"/>
                  </a:lnTo>
                  <a:lnTo>
                    <a:pt x="52578" y="928052"/>
                  </a:lnTo>
                  <a:lnTo>
                    <a:pt x="49885" y="927430"/>
                  </a:lnTo>
                  <a:lnTo>
                    <a:pt x="49885" y="929284"/>
                  </a:lnTo>
                  <a:lnTo>
                    <a:pt x="49339" y="928598"/>
                  </a:lnTo>
                  <a:lnTo>
                    <a:pt x="48069" y="927036"/>
                  </a:lnTo>
                  <a:lnTo>
                    <a:pt x="48260" y="927074"/>
                  </a:lnTo>
                  <a:lnTo>
                    <a:pt x="49885" y="929284"/>
                  </a:lnTo>
                  <a:lnTo>
                    <a:pt x="49885" y="927430"/>
                  </a:lnTo>
                  <a:lnTo>
                    <a:pt x="49034" y="927227"/>
                  </a:lnTo>
                  <a:lnTo>
                    <a:pt x="52565" y="927900"/>
                  </a:lnTo>
                  <a:lnTo>
                    <a:pt x="52578" y="928052"/>
                  </a:lnTo>
                  <a:lnTo>
                    <a:pt x="52578" y="908494"/>
                  </a:lnTo>
                  <a:lnTo>
                    <a:pt x="51866" y="909066"/>
                  </a:lnTo>
                  <a:lnTo>
                    <a:pt x="51181" y="909574"/>
                  </a:lnTo>
                  <a:lnTo>
                    <a:pt x="51181" y="922540"/>
                  </a:lnTo>
                  <a:lnTo>
                    <a:pt x="49110" y="922324"/>
                  </a:lnTo>
                  <a:lnTo>
                    <a:pt x="49276" y="920470"/>
                  </a:lnTo>
                  <a:lnTo>
                    <a:pt x="48234" y="919607"/>
                  </a:lnTo>
                  <a:lnTo>
                    <a:pt x="48196" y="919429"/>
                  </a:lnTo>
                  <a:lnTo>
                    <a:pt x="48069" y="918921"/>
                  </a:lnTo>
                  <a:lnTo>
                    <a:pt x="48069" y="918400"/>
                  </a:lnTo>
                  <a:lnTo>
                    <a:pt x="49618" y="920292"/>
                  </a:lnTo>
                  <a:lnTo>
                    <a:pt x="50063" y="920369"/>
                  </a:lnTo>
                  <a:lnTo>
                    <a:pt x="49466" y="920292"/>
                  </a:lnTo>
                  <a:lnTo>
                    <a:pt x="51181" y="922540"/>
                  </a:lnTo>
                  <a:lnTo>
                    <a:pt x="51181" y="909574"/>
                  </a:lnTo>
                  <a:lnTo>
                    <a:pt x="51092" y="909408"/>
                  </a:lnTo>
                  <a:lnTo>
                    <a:pt x="50406" y="908024"/>
                  </a:lnTo>
                  <a:lnTo>
                    <a:pt x="49961" y="906983"/>
                  </a:lnTo>
                  <a:lnTo>
                    <a:pt x="48755" y="906119"/>
                  </a:lnTo>
                  <a:lnTo>
                    <a:pt x="48641" y="906462"/>
                  </a:lnTo>
                  <a:lnTo>
                    <a:pt x="48577" y="906640"/>
                  </a:lnTo>
                  <a:lnTo>
                    <a:pt x="48463" y="906983"/>
                  </a:lnTo>
                  <a:lnTo>
                    <a:pt x="48336" y="907326"/>
                  </a:lnTo>
                  <a:lnTo>
                    <a:pt x="46685" y="912177"/>
                  </a:lnTo>
                  <a:lnTo>
                    <a:pt x="44437" y="918400"/>
                  </a:lnTo>
                  <a:lnTo>
                    <a:pt x="42583" y="923785"/>
                  </a:lnTo>
                  <a:lnTo>
                    <a:pt x="42011" y="924280"/>
                  </a:lnTo>
                  <a:lnTo>
                    <a:pt x="41325" y="926350"/>
                  </a:lnTo>
                  <a:lnTo>
                    <a:pt x="40513" y="928598"/>
                  </a:lnTo>
                  <a:lnTo>
                    <a:pt x="39941" y="930325"/>
                  </a:lnTo>
                  <a:lnTo>
                    <a:pt x="43573" y="928598"/>
                  </a:lnTo>
                  <a:lnTo>
                    <a:pt x="45643" y="929640"/>
                  </a:lnTo>
                  <a:lnTo>
                    <a:pt x="46926" y="933094"/>
                  </a:lnTo>
                  <a:lnTo>
                    <a:pt x="48323" y="936294"/>
                  </a:lnTo>
                  <a:lnTo>
                    <a:pt x="48933" y="933780"/>
                  </a:lnTo>
                  <a:lnTo>
                    <a:pt x="51346" y="933094"/>
                  </a:lnTo>
                  <a:lnTo>
                    <a:pt x="51269" y="932053"/>
                  </a:lnTo>
                  <a:lnTo>
                    <a:pt x="51193" y="931176"/>
                  </a:lnTo>
                  <a:lnTo>
                    <a:pt x="51523" y="933259"/>
                  </a:lnTo>
                  <a:lnTo>
                    <a:pt x="48933" y="934135"/>
                  </a:lnTo>
                  <a:lnTo>
                    <a:pt x="48425" y="936548"/>
                  </a:lnTo>
                  <a:lnTo>
                    <a:pt x="48323" y="936294"/>
                  </a:lnTo>
                  <a:lnTo>
                    <a:pt x="48145" y="937056"/>
                  </a:lnTo>
                  <a:lnTo>
                    <a:pt x="48336" y="936993"/>
                  </a:lnTo>
                  <a:lnTo>
                    <a:pt x="48069" y="938276"/>
                  </a:lnTo>
                  <a:lnTo>
                    <a:pt x="47891" y="938110"/>
                  </a:lnTo>
                  <a:lnTo>
                    <a:pt x="48145" y="937056"/>
                  </a:lnTo>
                  <a:lnTo>
                    <a:pt x="43497" y="938745"/>
                  </a:lnTo>
                  <a:lnTo>
                    <a:pt x="43497" y="945248"/>
                  </a:lnTo>
                  <a:lnTo>
                    <a:pt x="42189" y="946061"/>
                  </a:lnTo>
                  <a:lnTo>
                    <a:pt x="40970" y="944333"/>
                  </a:lnTo>
                  <a:lnTo>
                    <a:pt x="40462" y="942428"/>
                  </a:lnTo>
                  <a:lnTo>
                    <a:pt x="39598" y="940523"/>
                  </a:lnTo>
                  <a:lnTo>
                    <a:pt x="40462" y="942251"/>
                  </a:lnTo>
                  <a:lnTo>
                    <a:pt x="40970" y="944156"/>
                  </a:lnTo>
                  <a:lnTo>
                    <a:pt x="42189" y="945883"/>
                  </a:lnTo>
                  <a:lnTo>
                    <a:pt x="43395" y="945197"/>
                  </a:lnTo>
                  <a:lnTo>
                    <a:pt x="43497" y="938745"/>
                  </a:lnTo>
                  <a:lnTo>
                    <a:pt x="42913" y="938949"/>
                  </a:lnTo>
                  <a:lnTo>
                    <a:pt x="44538" y="938161"/>
                  </a:lnTo>
                  <a:lnTo>
                    <a:pt x="46723" y="933894"/>
                  </a:lnTo>
                  <a:lnTo>
                    <a:pt x="45478" y="930440"/>
                  </a:lnTo>
                  <a:lnTo>
                    <a:pt x="40106" y="930503"/>
                  </a:lnTo>
                  <a:lnTo>
                    <a:pt x="38036" y="936548"/>
                  </a:lnTo>
                  <a:lnTo>
                    <a:pt x="35788" y="942428"/>
                  </a:lnTo>
                  <a:lnTo>
                    <a:pt x="33718" y="948474"/>
                  </a:lnTo>
                  <a:lnTo>
                    <a:pt x="34061" y="948131"/>
                  </a:lnTo>
                  <a:lnTo>
                    <a:pt x="34404" y="947966"/>
                  </a:lnTo>
                  <a:lnTo>
                    <a:pt x="34582" y="947445"/>
                  </a:lnTo>
                  <a:lnTo>
                    <a:pt x="35445" y="946061"/>
                  </a:lnTo>
                  <a:lnTo>
                    <a:pt x="36830" y="946226"/>
                  </a:lnTo>
                  <a:lnTo>
                    <a:pt x="38036" y="946226"/>
                  </a:lnTo>
                  <a:lnTo>
                    <a:pt x="38608" y="947915"/>
                  </a:lnTo>
                  <a:lnTo>
                    <a:pt x="36220" y="950874"/>
                  </a:lnTo>
                  <a:lnTo>
                    <a:pt x="34493" y="953935"/>
                  </a:lnTo>
                  <a:lnTo>
                    <a:pt x="36995" y="955916"/>
                  </a:lnTo>
                  <a:lnTo>
                    <a:pt x="39598" y="952627"/>
                  </a:lnTo>
                  <a:lnTo>
                    <a:pt x="42189" y="949515"/>
                  </a:lnTo>
                  <a:lnTo>
                    <a:pt x="44780" y="946226"/>
                  </a:lnTo>
                  <a:lnTo>
                    <a:pt x="44259" y="945540"/>
                  </a:lnTo>
                  <a:lnTo>
                    <a:pt x="44780" y="946061"/>
                  </a:lnTo>
                  <a:lnTo>
                    <a:pt x="45504" y="945197"/>
                  </a:lnTo>
                  <a:lnTo>
                    <a:pt x="46507" y="943978"/>
                  </a:lnTo>
                  <a:lnTo>
                    <a:pt x="48069" y="941908"/>
                  </a:lnTo>
                  <a:lnTo>
                    <a:pt x="49784" y="939850"/>
                  </a:lnTo>
                  <a:lnTo>
                    <a:pt x="49961" y="940003"/>
                  </a:lnTo>
                  <a:lnTo>
                    <a:pt x="52730" y="936371"/>
                  </a:lnTo>
                  <a:lnTo>
                    <a:pt x="55676" y="932916"/>
                  </a:lnTo>
                  <a:lnTo>
                    <a:pt x="58432" y="929284"/>
                  </a:lnTo>
                  <a:lnTo>
                    <a:pt x="58115" y="929081"/>
                  </a:lnTo>
                  <a:lnTo>
                    <a:pt x="59182" y="927735"/>
                  </a:lnTo>
                  <a:lnTo>
                    <a:pt x="59728" y="927036"/>
                  </a:lnTo>
                  <a:lnTo>
                    <a:pt x="60553" y="926007"/>
                  </a:lnTo>
                  <a:lnTo>
                    <a:pt x="63284" y="922718"/>
                  </a:lnTo>
                  <a:lnTo>
                    <a:pt x="65735" y="919607"/>
                  </a:lnTo>
                  <a:lnTo>
                    <a:pt x="66040" y="919607"/>
                  </a:lnTo>
                  <a:lnTo>
                    <a:pt x="66179" y="919429"/>
                  </a:lnTo>
                  <a:lnTo>
                    <a:pt x="67475" y="917702"/>
                  </a:lnTo>
                  <a:lnTo>
                    <a:pt x="69151" y="915454"/>
                  </a:lnTo>
                  <a:lnTo>
                    <a:pt x="70383" y="913726"/>
                  </a:lnTo>
                  <a:lnTo>
                    <a:pt x="70510" y="913549"/>
                  </a:lnTo>
                  <a:lnTo>
                    <a:pt x="72097" y="911313"/>
                  </a:lnTo>
                  <a:lnTo>
                    <a:pt x="75209" y="907326"/>
                  </a:lnTo>
                  <a:close/>
                </a:path>
                <a:path w="346709" h="968375">
                  <a:moveTo>
                    <a:pt x="84391" y="871016"/>
                  </a:moveTo>
                  <a:lnTo>
                    <a:pt x="83616" y="871232"/>
                  </a:lnTo>
                  <a:lnTo>
                    <a:pt x="81953" y="873785"/>
                  </a:lnTo>
                  <a:lnTo>
                    <a:pt x="82257" y="873785"/>
                  </a:lnTo>
                  <a:lnTo>
                    <a:pt x="84391" y="871016"/>
                  </a:lnTo>
                  <a:close/>
                </a:path>
                <a:path w="346709" h="968375">
                  <a:moveTo>
                    <a:pt x="89217" y="878801"/>
                  </a:moveTo>
                  <a:lnTo>
                    <a:pt x="86448" y="878281"/>
                  </a:lnTo>
                  <a:lnTo>
                    <a:pt x="88176" y="873963"/>
                  </a:lnTo>
                  <a:lnTo>
                    <a:pt x="86448" y="873963"/>
                  </a:lnTo>
                  <a:lnTo>
                    <a:pt x="82245" y="873798"/>
                  </a:lnTo>
                  <a:lnTo>
                    <a:pt x="79883" y="876896"/>
                  </a:lnTo>
                  <a:lnTo>
                    <a:pt x="81610" y="883996"/>
                  </a:lnTo>
                  <a:lnTo>
                    <a:pt x="72275" y="879144"/>
                  </a:lnTo>
                  <a:lnTo>
                    <a:pt x="74053" y="885888"/>
                  </a:lnTo>
                  <a:lnTo>
                    <a:pt x="74510" y="887450"/>
                  </a:lnTo>
                  <a:lnTo>
                    <a:pt x="73482" y="889698"/>
                  </a:lnTo>
                  <a:lnTo>
                    <a:pt x="76758" y="890041"/>
                  </a:lnTo>
                  <a:lnTo>
                    <a:pt x="79006" y="890219"/>
                  </a:lnTo>
                  <a:lnTo>
                    <a:pt x="76415" y="895223"/>
                  </a:lnTo>
                  <a:lnTo>
                    <a:pt x="79527" y="896442"/>
                  </a:lnTo>
                  <a:lnTo>
                    <a:pt x="78663" y="897470"/>
                  </a:lnTo>
                  <a:lnTo>
                    <a:pt x="76415" y="898169"/>
                  </a:lnTo>
                  <a:lnTo>
                    <a:pt x="76936" y="899718"/>
                  </a:lnTo>
                  <a:lnTo>
                    <a:pt x="76962" y="899896"/>
                  </a:lnTo>
                  <a:lnTo>
                    <a:pt x="77114" y="901103"/>
                  </a:lnTo>
                  <a:lnTo>
                    <a:pt x="76936" y="902487"/>
                  </a:lnTo>
                  <a:lnTo>
                    <a:pt x="77635" y="903871"/>
                  </a:lnTo>
                  <a:lnTo>
                    <a:pt x="80695" y="899718"/>
                  </a:lnTo>
                  <a:lnTo>
                    <a:pt x="83502" y="895743"/>
                  </a:lnTo>
                  <a:lnTo>
                    <a:pt x="86448" y="891768"/>
                  </a:lnTo>
                  <a:lnTo>
                    <a:pt x="86106" y="891082"/>
                  </a:lnTo>
                  <a:lnTo>
                    <a:pt x="85750" y="890739"/>
                  </a:lnTo>
                  <a:lnTo>
                    <a:pt x="85864" y="890219"/>
                  </a:lnTo>
                  <a:lnTo>
                    <a:pt x="85991" y="889698"/>
                  </a:lnTo>
                  <a:lnTo>
                    <a:pt x="86106" y="889177"/>
                  </a:lnTo>
                  <a:lnTo>
                    <a:pt x="86220" y="887450"/>
                  </a:lnTo>
                  <a:lnTo>
                    <a:pt x="86271" y="886752"/>
                  </a:lnTo>
                  <a:lnTo>
                    <a:pt x="85064" y="885888"/>
                  </a:lnTo>
                  <a:lnTo>
                    <a:pt x="86791" y="884161"/>
                  </a:lnTo>
                  <a:lnTo>
                    <a:pt x="86842" y="883996"/>
                  </a:lnTo>
                  <a:lnTo>
                    <a:pt x="87833" y="880529"/>
                  </a:lnTo>
                  <a:lnTo>
                    <a:pt x="89217" y="878801"/>
                  </a:lnTo>
                  <a:close/>
                </a:path>
                <a:path w="346709" h="968375">
                  <a:moveTo>
                    <a:pt x="101066" y="837793"/>
                  </a:moveTo>
                  <a:lnTo>
                    <a:pt x="100901" y="837526"/>
                  </a:lnTo>
                  <a:lnTo>
                    <a:pt x="100838" y="837387"/>
                  </a:lnTo>
                  <a:lnTo>
                    <a:pt x="100622" y="837793"/>
                  </a:lnTo>
                  <a:lnTo>
                    <a:pt x="101066" y="837793"/>
                  </a:lnTo>
                  <a:close/>
                </a:path>
                <a:path w="346709" h="968375">
                  <a:moveTo>
                    <a:pt x="109093" y="857542"/>
                  </a:moveTo>
                  <a:lnTo>
                    <a:pt x="104775" y="858926"/>
                  </a:lnTo>
                  <a:lnTo>
                    <a:pt x="104432" y="859383"/>
                  </a:lnTo>
                  <a:lnTo>
                    <a:pt x="104432" y="860996"/>
                  </a:lnTo>
                  <a:lnTo>
                    <a:pt x="104432" y="863066"/>
                  </a:lnTo>
                  <a:lnTo>
                    <a:pt x="103847" y="860425"/>
                  </a:lnTo>
                  <a:lnTo>
                    <a:pt x="104432" y="860996"/>
                  </a:lnTo>
                  <a:lnTo>
                    <a:pt x="104432" y="859383"/>
                  </a:lnTo>
                  <a:lnTo>
                    <a:pt x="103860" y="860132"/>
                  </a:lnTo>
                  <a:lnTo>
                    <a:pt x="103568" y="859091"/>
                  </a:lnTo>
                  <a:lnTo>
                    <a:pt x="99072" y="857199"/>
                  </a:lnTo>
                  <a:lnTo>
                    <a:pt x="94919" y="856843"/>
                  </a:lnTo>
                  <a:lnTo>
                    <a:pt x="95961" y="856322"/>
                  </a:lnTo>
                  <a:lnTo>
                    <a:pt x="95961" y="855459"/>
                  </a:lnTo>
                  <a:lnTo>
                    <a:pt x="95961" y="855116"/>
                  </a:lnTo>
                  <a:lnTo>
                    <a:pt x="95262" y="854595"/>
                  </a:lnTo>
                  <a:lnTo>
                    <a:pt x="94399" y="853909"/>
                  </a:lnTo>
                  <a:lnTo>
                    <a:pt x="93014" y="853909"/>
                  </a:lnTo>
                  <a:lnTo>
                    <a:pt x="92494" y="855459"/>
                  </a:lnTo>
                  <a:lnTo>
                    <a:pt x="89179" y="853998"/>
                  </a:lnTo>
                  <a:lnTo>
                    <a:pt x="86398" y="857046"/>
                  </a:lnTo>
                  <a:lnTo>
                    <a:pt x="86309" y="857542"/>
                  </a:lnTo>
                  <a:lnTo>
                    <a:pt x="85572" y="861364"/>
                  </a:lnTo>
                  <a:lnTo>
                    <a:pt x="81432" y="862761"/>
                  </a:lnTo>
                  <a:lnTo>
                    <a:pt x="81915" y="861174"/>
                  </a:lnTo>
                  <a:lnTo>
                    <a:pt x="82067" y="860653"/>
                  </a:lnTo>
                  <a:lnTo>
                    <a:pt x="82638" y="858748"/>
                  </a:lnTo>
                  <a:lnTo>
                    <a:pt x="80378" y="858088"/>
                  </a:lnTo>
                  <a:lnTo>
                    <a:pt x="80378" y="863130"/>
                  </a:lnTo>
                  <a:lnTo>
                    <a:pt x="79527" y="863422"/>
                  </a:lnTo>
                  <a:lnTo>
                    <a:pt x="75552" y="865670"/>
                  </a:lnTo>
                  <a:lnTo>
                    <a:pt x="74002" y="863587"/>
                  </a:lnTo>
                  <a:lnTo>
                    <a:pt x="76936" y="862037"/>
                  </a:lnTo>
                  <a:lnTo>
                    <a:pt x="78663" y="861174"/>
                  </a:lnTo>
                  <a:lnTo>
                    <a:pt x="80378" y="863130"/>
                  </a:lnTo>
                  <a:lnTo>
                    <a:pt x="80378" y="858088"/>
                  </a:lnTo>
                  <a:lnTo>
                    <a:pt x="79705" y="857885"/>
                  </a:lnTo>
                  <a:lnTo>
                    <a:pt x="78663" y="854595"/>
                  </a:lnTo>
                  <a:lnTo>
                    <a:pt x="78143" y="853211"/>
                  </a:lnTo>
                  <a:lnTo>
                    <a:pt x="81432" y="855116"/>
                  </a:lnTo>
                  <a:lnTo>
                    <a:pt x="86791" y="854252"/>
                  </a:lnTo>
                  <a:lnTo>
                    <a:pt x="86017" y="853211"/>
                  </a:lnTo>
                  <a:lnTo>
                    <a:pt x="84709" y="851484"/>
                  </a:lnTo>
                  <a:lnTo>
                    <a:pt x="80276" y="845604"/>
                  </a:lnTo>
                  <a:lnTo>
                    <a:pt x="77800" y="842327"/>
                  </a:lnTo>
                  <a:lnTo>
                    <a:pt x="73647" y="845604"/>
                  </a:lnTo>
                  <a:lnTo>
                    <a:pt x="71234" y="843013"/>
                  </a:lnTo>
                  <a:lnTo>
                    <a:pt x="67602" y="851827"/>
                  </a:lnTo>
                  <a:lnTo>
                    <a:pt x="71577" y="851484"/>
                  </a:lnTo>
                  <a:lnTo>
                    <a:pt x="73825" y="852868"/>
                  </a:lnTo>
                  <a:lnTo>
                    <a:pt x="79527" y="860653"/>
                  </a:lnTo>
                  <a:lnTo>
                    <a:pt x="73825" y="857885"/>
                  </a:lnTo>
                  <a:lnTo>
                    <a:pt x="70713" y="858570"/>
                  </a:lnTo>
                  <a:lnTo>
                    <a:pt x="66916" y="858570"/>
                  </a:lnTo>
                  <a:lnTo>
                    <a:pt x="64312" y="859790"/>
                  </a:lnTo>
                  <a:lnTo>
                    <a:pt x="63627" y="862203"/>
                  </a:lnTo>
                  <a:lnTo>
                    <a:pt x="62763" y="864450"/>
                  </a:lnTo>
                  <a:lnTo>
                    <a:pt x="61899" y="866876"/>
                  </a:lnTo>
                  <a:lnTo>
                    <a:pt x="62420" y="866698"/>
                  </a:lnTo>
                  <a:lnTo>
                    <a:pt x="62928" y="866355"/>
                  </a:lnTo>
                  <a:lnTo>
                    <a:pt x="63449" y="865835"/>
                  </a:lnTo>
                  <a:lnTo>
                    <a:pt x="63538" y="866355"/>
                  </a:lnTo>
                  <a:lnTo>
                    <a:pt x="63627" y="866876"/>
                  </a:lnTo>
                  <a:lnTo>
                    <a:pt x="63754" y="867562"/>
                  </a:lnTo>
                  <a:lnTo>
                    <a:pt x="63868" y="868260"/>
                  </a:lnTo>
                  <a:lnTo>
                    <a:pt x="63931" y="868603"/>
                  </a:lnTo>
                  <a:lnTo>
                    <a:pt x="64350" y="871016"/>
                  </a:lnTo>
                  <a:lnTo>
                    <a:pt x="66459" y="870851"/>
                  </a:lnTo>
                  <a:lnTo>
                    <a:pt x="69697" y="868603"/>
                  </a:lnTo>
                  <a:lnTo>
                    <a:pt x="74002" y="867562"/>
                  </a:lnTo>
                  <a:lnTo>
                    <a:pt x="71755" y="874483"/>
                  </a:lnTo>
                  <a:lnTo>
                    <a:pt x="83616" y="871232"/>
                  </a:lnTo>
                  <a:lnTo>
                    <a:pt x="84201" y="870331"/>
                  </a:lnTo>
                  <a:lnTo>
                    <a:pt x="83680" y="868260"/>
                  </a:lnTo>
                  <a:lnTo>
                    <a:pt x="84035" y="867562"/>
                  </a:lnTo>
                  <a:lnTo>
                    <a:pt x="84950" y="865835"/>
                  </a:lnTo>
                  <a:lnTo>
                    <a:pt x="85039" y="865670"/>
                  </a:lnTo>
                  <a:lnTo>
                    <a:pt x="85940" y="863930"/>
                  </a:lnTo>
                  <a:lnTo>
                    <a:pt x="86347" y="863155"/>
                  </a:lnTo>
                  <a:lnTo>
                    <a:pt x="87833" y="865492"/>
                  </a:lnTo>
                  <a:lnTo>
                    <a:pt x="97091" y="867918"/>
                  </a:lnTo>
                  <a:lnTo>
                    <a:pt x="97332" y="867918"/>
                  </a:lnTo>
                  <a:lnTo>
                    <a:pt x="93878" y="864628"/>
                  </a:lnTo>
                  <a:lnTo>
                    <a:pt x="103047" y="865314"/>
                  </a:lnTo>
                  <a:lnTo>
                    <a:pt x="102971" y="865492"/>
                  </a:lnTo>
                  <a:lnTo>
                    <a:pt x="101828" y="868260"/>
                  </a:lnTo>
                  <a:lnTo>
                    <a:pt x="97853" y="867562"/>
                  </a:lnTo>
                  <a:lnTo>
                    <a:pt x="96126" y="869289"/>
                  </a:lnTo>
                  <a:lnTo>
                    <a:pt x="94919" y="867918"/>
                  </a:lnTo>
                  <a:lnTo>
                    <a:pt x="94399" y="868603"/>
                  </a:lnTo>
                  <a:lnTo>
                    <a:pt x="94056" y="869289"/>
                  </a:lnTo>
                  <a:lnTo>
                    <a:pt x="94399" y="870165"/>
                  </a:lnTo>
                  <a:lnTo>
                    <a:pt x="94056" y="869645"/>
                  </a:lnTo>
                  <a:lnTo>
                    <a:pt x="93192" y="869645"/>
                  </a:lnTo>
                  <a:lnTo>
                    <a:pt x="91808" y="868946"/>
                  </a:lnTo>
                  <a:lnTo>
                    <a:pt x="91935" y="869645"/>
                  </a:lnTo>
                  <a:lnTo>
                    <a:pt x="92024" y="870165"/>
                  </a:lnTo>
                  <a:lnTo>
                    <a:pt x="92125" y="870673"/>
                  </a:lnTo>
                  <a:lnTo>
                    <a:pt x="92252" y="871372"/>
                  </a:lnTo>
                  <a:lnTo>
                    <a:pt x="92494" y="872756"/>
                  </a:lnTo>
                  <a:lnTo>
                    <a:pt x="92532" y="873252"/>
                  </a:lnTo>
                  <a:lnTo>
                    <a:pt x="92633" y="874598"/>
                  </a:lnTo>
                  <a:lnTo>
                    <a:pt x="92760" y="876249"/>
                  </a:lnTo>
                  <a:lnTo>
                    <a:pt x="92798" y="876782"/>
                  </a:lnTo>
                  <a:lnTo>
                    <a:pt x="90576" y="878751"/>
                  </a:lnTo>
                  <a:lnTo>
                    <a:pt x="90601" y="879043"/>
                  </a:lnTo>
                  <a:lnTo>
                    <a:pt x="90944" y="884859"/>
                  </a:lnTo>
                  <a:lnTo>
                    <a:pt x="95199" y="879043"/>
                  </a:lnTo>
                  <a:lnTo>
                    <a:pt x="96418" y="877417"/>
                  </a:lnTo>
                  <a:lnTo>
                    <a:pt x="99542" y="873252"/>
                  </a:lnTo>
                  <a:lnTo>
                    <a:pt x="100926" y="871372"/>
                  </a:lnTo>
                  <a:lnTo>
                    <a:pt x="95973" y="871372"/>
                  </a:lnTo>
                  <a:lnTo>
                    <a:pt x="96088" y="872756"/>
                  </a:lnTo>
                  <a:lnTo>
                    <a:pt x="96113" y="873252"/>
                  </a:lnTo>
                  <a:lnTo>
                    <a:pt x="96215" y="874598"/>
                  </a:lnTo>
                  <a:lnTo>
                    <a:pt x="93383" y="876249"/>
                  </a:lnTo>
                  <a:lnTo>
                    <a:pt x="93040" y="876554"/>
                  </a:lnTo>
                  <a:lnTo>
                    <a:pt x="93116" y="876249"/>
                  </a:lnTo>
                  <a:lnTo>
                    <a:pt x="94399" y="870673"/>
                  </a:lnTo>
                  <a:lnTo>
                    <a:pt x="94576" y="871029"/>
                  </a:lnTo>
                  <a:lnTo>
                    <a:pt x="95961" y="871029"/>
                  </a:lnTo>
                  <a:lnTo>
                    <a:pt x="101180" y="871029"/>
                  </a:lnTo>
                  <a:lnTo>
                    <a:pt x="101434" y="870673"/>
                  </a:lnTo>
                  <a:lnTo>
                    <a:pt x="101815" y="870165"/>
                  </a:lnTo>
                  <a:lnTo>
                    <a:pt x="102450" y="869289"/>
                  </a:lnTo>
                  <a:lnTo>
                    <a:pt x="103212" y="868260"/>
                  </a:lnTo>
                  <a:lnTo>
                    <a:pt x="103822" y="867422"/>
                  </a:lnTo>
                  <a:lnTo>
                    <a:pt x="105752" y="864628"/>
                  </a:lnTo>
                  <a:lnTo>
                    <a:pt x="106819" y="863066"/>
                  </a:lnTo>
                  <a:lnTo>
                    <a:pt x="107772" y="861682"/>
                  </a:lnTo>
                  <a:lnTo>
                    <a:pt x="108000" y="861517"/>
                  </a:lnTo>
                  <a:lnTo>
                    <a:pt x="108927" y="860132"/>
                  </a:lnTo>
                  <a:lnTo>
                    <a:pt x="108483" y="860132"/>
                  </a:lnTo>
                  <a:lnTo>
                    <a:pt x="109093" y="857542"/>
                  </a:lnTo>
                  <a:close/>
                </a:path>
                <a:path w="346709" h="968375">
                  <a:moveTo>
                    <a:pt x="128803" y="609434"/>
                  </a:moveTo>
                  <a:lnTo>
                    <a:pt x="128117" y="609269"/>
                  </a:lnTo>
                  <a:lnTo>
                    <a:pt x="127596" y="608914"/>
                  </a:lnTo>
                  <a:lnTo>
                    <a:pt x="127254" y="609955"/>
                  </a:lnTo>
                  <a:lnTo>
                    <a:pt x="128460" y="610133"/>
                  </a:lnTo>
                  <a:lnTo>
                    <a:pt x="128638" y="609777"/>
                  </a:lnTo>
                  <a:lnTo>
                    <a:pt x="128803" y="609612"/>
                  </a:lnTo>
                  <a:lnTo>
                    <a:pt x="128803" y="609434"/>
                  </a:lnTo>
                  <a:close/>
                </a:path>
                <a:path w="346709" h="968375">
                  <a:moveTo>
                    <a:pt x="149313" y="724458"/>
                  </a:moveTo>
                  <a:lnTo>
                    <a:pt x="148856" y="723188"/>
                  </a:lnTo>
                  <a:lnTo>
                    <a:pt x="146735" y="725195"/>
                  </a:lnTo>
                  <a:lnTo>
                    <a:pt x="148513" y="725728"/>
                  </a:lnTo>
                  <a:lnTo>
                    <a:pt x="148882" y="725195"/>
                  </a:lnTo>
                  <a:lnTo>
                    <a:pt x="149313" y="724458"/>
                  </a:lnTo>
                  <a:close/>
                </a:path>
                <a:path w="346709" h="968375">
                  <a:moveTo>
                    <a:pt x="150634" y="704113"/>
                  </a:moveTo>
                  <a:lnTo>
                    <a:pt x="150202" y="704113"/>
                  </a:lnTo>
                  <a:lnTo>
                    <a:pt x="149771" y="703707"/>
                  </a:lnTo>
                  <a:lnTo>
                    <a:pt x="149275" y="704113"/>
                  </a:lnTo>
                  <a:lnTo>
                    <a:pt x="149402" y="704456"/>
                  </a:lnTo>
                  <a:lnTo>
                    <a:pt x="149720" y="705408"/>
                  </a:lnTo>
                  <a:lnTo>
                    <a:pt x="150431" y="706069"/>
                  </a:lnTo>
                  <a:lnTo>
                    <a:pt x="150507" y="705408"/>
                  </a:lnTo>
                  <a:lnTo>
                    <a:pt x="150596" y="704456"/>
                  </a:lnTo>
                  <a:lnTo>
                    <a:pt x="150634" y="704113"/>
                  </a:lnTo>
                  <a:close/>
                </a:path>
                <a:path w="346709" h="968375">
                  <a:moveTo>
                    <a:pt x="159067" y="605637"/>
                  </a:moveTo>
                  <a:lnTo>
                    <a:pt x="152831" y="604774"/>
                  </a:lnTo>
                  <a:lnTo>
                    <a:pt x="152488" y="601141"/>
                  </a:lnTo>
                  <a:lnTo>
                    <a:pt x="155435" y="595604"/>
                  </a:lnTo>
                  <a:lnTo>
                    <a:pt x="147472" y="591629"/>
                  </a:lnTo>
                  <a:lnTo>
                    <a:pt x="146964" y="598551"/>
                  </a:lnTo>
                  <a:lnTo>
                    <a:pt x="143332" y="595947"/>
                  </a:lnTo>
                  <a:lnTo>
                    <a:pt x="137795" y="598551"/>
                  </a:lnTo>
                  <a:lnTo>
                    <a:pt x="138137" y="603046"/>
                  </a:lnTo>
                  <a:lnTo>
                    <a:pt x="135724" y="602691"/>
                  </a:lnTo>
                  <a:lnTo>
                    <a:pt x="131572" y="608228"/>
                  </a:lnTo>
                  <a:lnTo>
                    <a:pt x="133299" y="610133"/>
                  </a:lnTo>
                  <a:lnTo>
                    <a:pt x="136626" y="614426"/>
                  </a:lnTo>
                  <a:lnTo>
                    <a:pt x="139852" y="614387"/>
                  </a:lnTo>
                  <a:lnTo>
                    <a:pt x="141351" y="611276"/>
                  </a:lnTo>
                  <a:lnTo>
                    <a:pt x="139522" y="606323"/>
                  </a:lnTo>
                  <a:lnTo>
                    <a:pt x="142468" y="609434"/>
                  </a:lnTo>
                  <a:lnTo>
                    <a:pt x="144881" y="608749"/>
                  </a:lnTo>
                  <a:lnTo>
                    <a:pt x="148513" y="607364"/>
                  </a:lnTo>
                  <a:lnTo>
                    <a:pt x="150075" y="609092"/>
                  </a:lnTo>
                  <a:lnTo>
                    <a:pt x="154393" y="611162"/>
                  </a:lnTo>
                  <a:lnTo>
                    <a:pt x="157162" y="609092"/>
                  </a:lnTo>
                  <a:lnTo>
                    <a:pt x="159067" y="605637"/>
                  </a:lnTo>
                  <a:close/>
                </a:path>
                <a:path w="346709" h="968375">
                  <a:moveTo>
                    <a:pt x="163550" y="532498"/>
                  </a:moveTo>
                  <a:lnTo>
                    <a:pt x="159410" y="533717"/>
                  </a:lnTo>
                  <a:lnTo>
                    <a:pt x="159410" y="531469"/>
                  </a:lnTo>
                  <a:lnTo>
                    <a:pt x="158546" y="528523"/>
                  </a:lnTo>
                  <a:lnTo>
                    <a:pt x="156464" y="523684"/>
                  </a:lnTo>
                  <a:lnTo>
                    <a:pt x="153695" y="524205"/>
                  </a:lnTo>
                  <a:lnTo>
                    <a:pt x="150418" y="526275"/>
                  </a:lnTo>
                  <a:lnTo>
                    <a:pt x="146964" y="536473"/>
                  </a:lnTo>
                  <a:lnTo>
                    <a:pt x="148399" y="536689"/>
                  </a:lnTo>
                  <a:lnTo>
                    <a:pt x="147307" y="537171"/>
                  </a:lnTo>
                  <a:lnTo>
                    <a:pt x="146265" y="536994"/>
                  </a:lnTo>
                  <a:lnTo>
                    <a:pt x="141605" y="538200"/>
                  </a:lnTo>
                  <a:lnTo>
                    <a:pt x="148170" y="544944"/>
                  </a:lnTo>
                  <a:lnTo>
                    <a:pt x="149212" y="538378"/>
                  </a:lnTo>
                  <a:lnTo>
                    <a:pt x="148907" y="536752"/>
                  </a:lnTo>
                  <a:lnTo>
                    <a:pt x="153009" y="537337"/>
                  </a:lnTo>
                  <a:lnTo>
                    <a:pt x="154393" y="538721"/>
                  </a:lnTo>
                  <a:lnTo>
                    <a:pt x="161480" y="536994"/>
                  </a:lnTo>
                  <a:lnTo>
                    <a:pt x="163550" y="532498"/>
                  </a:lnTo>
                  <a:close/>
                </a:path>
                <a:path w="346709" h="968375">
                  <a:moveTo>
                    <a:pt x="167017" y="591629"/>
                  </a:moveTo>
                  <a:lnTo>
                    <a:pt x="165798" y="586613"/>
                  </a:lnTo>
                  <a:lnTo>
                    <a:pt x="165633" y="581774"/>
                  </a:lnTo>
                  <a:lnTo>
                    <a:pt x="157505" y="582117"/>
                  </a:lnTo>
                  <a:lnTo>
                    <a:pt x="157683" y="586092"/>
                  </a:lnTo>
                  <a:lnTo>
                    <a:pt x="153873" y="585749"/>
                  </a:lnTo>
                  <a:lnTo>
                    <a:pt x="155600" y="593699"/>
                  </a:lnTo>
                  <a:lnTo>
                    <a:pt x="158546" y="589724"/>
                  </a:lnTo>
                  <a:lnTo>
                    <a:pt x="159753" y="594398"/>
                  </a:lnTo>
                  <a:lnTo>
                    <a:pt x="167017" y="591629"/>
                  </a:lnTo>
                  <a:close/>
                </a:path>
                <a:path w="346709" h="968375">
                  <a:moveTo>
                    <a:pt x="175577" y="692708"/>
                  </a:moveTo>
                  <a:lnTo>
                    <a:pt x="175247" y="691857"/>
                  </a:lnTo>
                  <a:lnTo>
                    <a:pt x="171577" y="691857"/>
                  </a:lnTo>
                  <a:lnTo>
                    <a:pt x="173050" y="692708"/>
                  </a:lnTo>
                  <a:lnTo>
                    <a:pt x="175577" y="692708"/>
                  </a:lnTo>
                  <a:close/>
                </a:path>
                <a:path w="346709" h="968375">
                  <a:moveTo>
                    <a:pt x="178600" y="480974"/>
                  </a:moveTo>
                  <a:lnTo>
                    <a:pt x="178422" y="479945"/>
                  </a:lnTo>
                  <a:lnTo>
                    <a:pt x="178257" y="478726"/>
                  </a:lnTo>
                  <a:lnTo>
                    <a:pt x="176872" y="479247"/>
                  </a:lnTo>
                  <a:lnTo>
                    <a:pt x="174104" y="479945"/>
                  </a:lnTo>
                  <a:lnTo>
                    <a:pt x="177215" y="481495"/>
                  </a:lnTo>
                  <a:lnTo>
                    <a:pt x="177901" y="482358"/>
                  </a:lnTo>
                  <a:lnTo>
                    <a:pt x="178600" y="480974"/>
                  </a:lnTo>
                  <a:close/>
                </a:path>
                <a:path w="346709" h="968375">
                  <a:moveTo>
                    <a:pt x="180670" y="747064"/>
                  </a:moveTo>
                  <a:lnTo>
                    <a:pt x="174967" y="747407"/>
                  </a:lnTo>
                  <a:lnTo>
                    <a:pt x="172059" y="749846"/>
                  </a:lnTo>
                  <a:lnTo>
                    <a:pt x="171043" y="748271"/>
                  </a:lnTo>
                  <a:lnTo>
                    <a:pt x="171094" y="746887"/>
                  </a:lnTo>
                  <a:lnTo>
                    <a:pt x="171856" y="743953"/>
                  </a:lnTo>
                  <a:lnTo>
                    <a:pt x="165290" y="740117"/>
                  </a:lnTo>
                  <a:lnTo>
                    <a:pt x="165290" y="767118"/>
                  </a:lnTo>
                  <a:lnTo>
                    <a:pt x="164592" y="769175"/>
                  </a:lnTo>
                  <a:lnTo>
                    <a:pt x="162344" y="768502"/>
                  </a:lnTo>
                  <a:lnTo>
                    <a:pt x="162407" y="768845"/>
                  </a:lnTo>
                  <a:lnTo>
                    <a:pt x="162471" y="769175"/>
                  </a:lnTo>
                  <a:lnTo>
                    <a:pt x="162610" y="769886"/>
                  </a:lnTo>
                  <a:lnTo>
                    <a:pt x="162356" y="769886"/>
                  </a:lnTo>
                  <a:lnTo>
                    <a:pt x="160616" y="768197"/>
                  </a:lnTo>
                  <a:lnTo>
                    <a:pt x="157035" y="766343"/>
                  </a:lnTo>
                  <a:lnTo>
                    <a:pt x="153695" y="769886"/>
                  </a:lnTo>
                  <a:lnTo>
                    <a:pt x="154165" y="769886"/>
                  </a:lnTo>
                  <a:lnTo>
                    <a:pt x="152323" y="770394"/>
                  </a:lnTo>
                  <a:lnTo>
                    <a:pt x="152323" y="782675"/>
                  </a:lnTo>
                  <a:lnTo>
                    <a:pt x="152323" y="782853"/>
                  </a:lnTo>
                  <a:lnTo>
                    <a:pt x="151460" y="783539"/>
                  </a:lnTo>
                  <a:lnTo>
                    <a:pt x="150761" y="784580"/>
                  </a:lnTo>
                  <a:lnTo>
                    <a:pt x="149898" y="785266"/>
                  </a:lnTo>
                  <a:lnTo>
                    <a:pt x="148513" y="786650"/>
                  </a:lnTo>
                  <a:lnTo>
                    <a:pt x="148640" y="788733"/>
                  </a:lnTo>
                  <a:lnTo>
                    <a:pt x="148653" y="789762"/>
                  </a:lnTo>
                  <a:lnTo>
                    <a:pt x="148170" y="791845"/>
                  </a:lnTo>
                  <a:lnTo>
                    <a:pt x="147472" y="791146"/>
                  </a:lnTo>
                  <a:lnTo>
                    <a:pt x="145745" y="791146"/>
                  </a:lnTo>
                  <a:lnTo>
                    <a:pt x="145846" y="790803"/>
                  </a:lnTo>
                  <a:lnTo>
                    <a:pt x="145948" y="790460"/>
                  </a:lnTo>
                  <a:lnTo>
                    <a:pt x="146443" y="788733"/>
                  </a:lnTo>
                  <a:lnTo>
                    <a:pt x="144716" y="786307"/>
                  </a:lnTo>
                  <a:lnTo>
                    <a:pt x="142633" y="785266"/>
                  </a:lnTo>
                  <a:lnTo>
                    <a:pt x="145059" y="784580"/>
                  </a:lnTo>
                  <a:lnTo>
                    <a:pt x="147307" y="786307"/>
                  </a:lnTo>
                  <a:lnTo>
                    <a:pt x="148221" y="784580"/>
                  </a:lnTo>
                  <a:lnTo>
                    <a:pt x="148856" y="783374"/>
                  </a:lnTo>
                  <a:lnTo>
                    <a:pt x="149720" y="783196"/>
                  </a:lnTo>
                  <a:lnTo>
                    <a:pt x="150761" y="782853"/>
                  </a:lnTo>
                  <a:lnTo>
                    <a:pt x="152146" y="782853"/>
                  </a:lnTo>
                  <a:lnTo>
                    <a:pt x="152057" y="782675"/>
                  </a:lnTo>
                  <a:lnTo>
                    <a:pt x="151968" y="782497"/>
                  </a:lnTo>
                  <a:lnTo>
                    <a:pt x="152146" y="782675"/>
                  </a:lnTo>
                  <a:lnTo>
                    <a:pt x="152323" y="782675"/>
                  </a:lnTo>
                  <a:lnTo>
                    <a:pt x="152323" y="770394"/>
                  </a:lnTo>
                  <a:lnTo>
                    <a:pt x="151625" y="770572"/>
                  </a:lnTo>
                  <a:lnTo>
                    <a:pt x="150418" y="771613"/>
                  </a:lnTo>
                  <a:lnTo>
                    <a:pt x="149199" y="772820"/>
                  </a:lnTo>
                  <a:lnTo>
                    <a:pt x="148691" y="770394"/>
                  </a:lnTo>
                  <a:lnTo>
                    <a:pt x="148577" y="769886"/>
                  </a:lnTo>
                  <a:lnTo>
                    <a:pt x="149821" y="767118"/>
                  </a:lnTo>
                  <a:lnTo>
                    <a:pt x="149847" y="766254"/>
                  </a:lnTo>
                  <a:lnTo>
                    <a:pt x="149783" y="765733"/>
                  </a:lnTo>
                  <a:lnTo>
                    <a:pt x="149707" y="765111"/>
                  </a:lnTo>
                  <a:lnTo>
                    <a:pt x="144881" y="766191"/>
                  </a:lnTo>
                  <a:lnTo>
                    <a:pt x="144881" y="777659"/>
                  </a:lnTo>
                  <a:lnTo>
                    <a:pt x="144881" y="778357"/>
                  </a:lnTo>
                  <a:lnTo>
                    <a:pt x="144360" y="778522"/>
                  </a:lnTo>
                  <a:lnTo>
                    <a:pt x="144399" y="778878"/>
                  </a:lnTo>
                  <a:lnTo>
                    <a:pt x="144716" y="781634"/>
                  </a:lnTo>
                  <a:lnTo>
                    <a:pt x="140906" y="782332"/>
                  </a:lnTo>
                  <a:lnTo>
                    <a:pt x="140804" y="781634"/>
                  </a:lnTo>
                  <a:lnTo>
                    <a:pt x="140754" y="781316"/>
                  </a:lnTo>
                  <a:lnTo>
                    <a:pt x="140385" y="778878"/>
                  </a:lnTo>
                  <a:lnTo>
                    <a:pt x="140563" y="778700"/>
                  </a:lnTo>
                  <a:lnTo>
                    <a:pt x="142722" y="778179"/>
                  </a:lnTo>
                  <a:lnTo>
                    <a:pt x="144881" y="777659"/>
                  </a:lnTo>
                  <a:lnTo>
                    <a:pt x="144881" y="766191"/>
                  </a:lnTo>
                  <a:lnTo>
                    <a:pt x="144538" y="766254"/>
                  </a:lnTo>
                  <a:lnTo>
                    <a:pt x="146786" y="763663"/>
                  </a:lnTo>
                  <a:lnTo>
                    <a:pt x="146608" y="763485"/>
                  </a:lnTo>
                  <a:lnTo>
                    <a:pt x="145923" y="762800"/>
                  </a:lnTo>
                  <a:lnTo>
                    <a:pt x="145745" y="762622"/>
                  </a:lnTo>
                  <a:lnTo>
                    <a:pt x="145224" y="762101"/>
                  </a:lnTo>
                  <a:lnTo>
                    <a:pt x="149720" y="759853"/>
                  </a:lnTo>
                  <a:lnTo>
                    <a:pt x="148120" y="758063"/>
                  </a:lnTo>
                  <a:lnTo>
                    <a:pt x="147815" y="757720"/>
                  </a:lnTo>
                  <a:lnTo>
                    <a:pt x="150583" y="756056"/>
                  </a:lnTo>
                  <a:lnTo>
                    <a:pt x="150571" y="758786"/>
                  </a:lnTo>
                  <a:lnTo>
                    <a:pt x="153530" y="764527"/>
                  </a:lnTo>
                  <a:lnTo>
                    <a:pt x="155943" y="761238"/>
                  </a:lnTo>
                  <a:lnTo>
                    <a:pt x="158165" y="763854"/>
                  </a:lnTo>
                  <a:lnTo>
                    <a:pt x="159537" y="762101"/>
                  </a:lnTo>
                  <a:lnTo>
                    <a:pt x="159918" y="761580"/>
                  </a:lnTo>
                  <a:lnTo>
                    <a:pt x="160083" y="761238"/>
                  </a:lnTo>
                  <a:lnTo>
                    <a:pt x="160172" y="761060"/>
                  </a:lnTo>
                  <a:lnTo>
                    <a:pt x="161328" y="758786"/>
                  </a:lnTo>
                  <a:lnTo>
                    <a:pt x="162864" y="759167"/>
                  </a:lnTo>
                  <a:lnTo>
                    <a:pt x="162001" y="760552"/>
                  </a:lnTo>
                  <a:lnTo>
                    <a:pt x="163207" y="761060"/>
                  </a:lnTo>
                  <a:lnTo>
                    <a:pt x="164071" y="762101"/>
                  </a:lnTo>
                  <a:lnTo>
                    <a:pt x="165112" y="762965"/>
                  </a:lnTo>
                  <a:lnTo>
                    <a:pt x="165201" y="764006"/>
                  </a:lnTo>
                  <a:lnTo>
                    <a:pt x="165290" y="767118"/>
                  </a:lnTo>
                  <a:lnTo>
                    <a:pt x="165290" y="740117"/>
                  </a:lnTo>
                  <a:lnTo>
                    <a:pt x="162687" y="738593"/>
                  </a:lnTo>
                  <a:lnTo>
                    <a:pt x="161302" y="744982"/>
                  </a:lnTo>
                  <a:lnTo>
                    <a:pt x="160794" y="746201"/>
                  </a:lnTo>
                  <a:lnTo>
                    <a:pt x="161658" y="746887"/>
                  </a:lnTo>
                  <a:lnTo>
                    <a:pt x="162344" y="747407"/>
                  </a:lnTo>
                  <a:lnTo>
                    <a:pt x="163385" y="748271"/>
                  </a:lnTo>
                  <a:lnTo>
                    <a:pt x="164249" y="749477"/>
                  </a:lnTo>
                  <a:lnTo>
                    <a:pt x="164934" y="750519"/>
                  </a:lnTo>
                  <a:lnTo>
                    <a:pt x="164592" y="750341"/>
                  </a:lnTo>
                  <a:lnTo>
                    <a:pt x="163550" y="751039"/>
                  </a:lnTo>
                  <a:lnTo>
                    <a:pt x="162001" y="750697"/>
                  </a:lnTo>
                  <a:lnTo>
                    <a:pt x="162001" y="748271"/>
                  </a:lnTo>
                  <a:lnTo>
                    <a:pt x="162001" y="748093"/>
                  </a:lnTo>
                  <a:lnTo>
                    <a:pt x="160096" y="748271"/>
                  </a:lnTo>
                  <a:lnTo>
                    <a:pt x="159753" y="748093"/>
                  </a:lnTo>
                  <a:lnTo>
                    <a:pt x="158711" y="747572"/>
                  </a:lnTo>
                  <a:lnTo>
                    <a:pt x="157327" y="747064"/>
                  </a:lnTo>
                  <a:lnTo>
                    <a:pt x="156121" y="748093"/>
                  </a:lnTo>
                  <a:lnTo>
                    <a:pt x="156197" y="746887"/>
                  </a:lnTo>
                  <a:lnTo>
                    <a:pt x="156324" y="744982"/>
                  </a:lnTo>
                  <a:lnTo>
                    <a:pt x="156387" y="743953"/>
                  </a:lnTo>
                  <a:lnTo>
                    <a:pt x="156641" y="740143"/>
                  </a:lnTo>
                  <a:lnTo>
                    <a:pt x="149898" y="748271"/>
                  </a:lnTo>
                  <a:lnTo>
                    <a:pt x="149771" y="749477"/>
                  </a:lnTo>
                  <a:lnTo>
                    <a:pt x="149656" y="750697"/>
                  </a:lnTo>
                  <a:lnTo>
                    <a:pt x="149555" y="751725"/>
                  </a:lnTo>
                  <a:lnTo>
                    <a:pt x="147650" y="752068"/>
                  </a:lnTo>
                  <a:lnTo>
                    <a:pt x="147218" y="757059"/>
                  </a:lnTo>
                  <a:lnTo>
                    <a:pt x="147231" y="758063"/>
                  </a:lnTo>
                  <a:lnTo>
                    <a:pt x="147218" y="757059"/>
                  </a:lnTo>
                  <a:lnTo>
                    <a:pt x="145402" y="755015"/>
                  </a:lnTo>
                  <a:lnTo>
                    <a:pt x="142938" y="755167"/>
                  </a:lnTo>
                  <a:lnTo>
                    <a:pt x="142938" y="767118"/>
                  </a:lnTo>
                  <a:lnTo>
                    <a:pt x="142709" y="767257"/>
                  </a:lnTo>
                  <a:lnTo>
                    <a:pt x="142925" y="767118"/>
                  </a:lnTo>
                  <a:lnTo>
                    <a:pt x="142938" y="755167"/>
                  </a:lnTo>
                  <a:lnTo>
                    <a:pt x="142290" y="755192"/>
                  </a:lnTo>
                  <a:lnTo>
                    <a:pt x="138557" y="757059"/>
                  </a:lnTo>
                  <a:lnTo>
                    <a:pt x="137795" y="757720"/>
                  </a:lnTo>
                  <a:lnTo>
                    <a:pt x="133489" y="761580"/>
                  </a:lnTo>
                  <a:lnTo>
                    <a:pt x="132118" y="761580"/>
                  </a:lnTo>
                  <a:lnTo>
                    <a:pt x="139306" y="762647"/>
                  </a:lnTo>
                  <a:lnTo>
                    <a:pt x="135724" y="764006"/>
                  </a:lnTo>
                  <a:lnTo>
                    <a:pt x="137617" y="764870"/>
                  </a:lnTo>
                  <a:lnTo>
                    <a:pt x="140563" y="763485"/>
                  </a:lnTo>
                  <a:lnTo>
                    <a:pt x="140500" y="764006"/>
                  </a:lnTo>
                  <a:lnTo>
                    <a:pt x="140385" y="764870"/>
                  </a:lnTo>
                  <a:lnTo>
                    <a:pt x="140271" y="765733"/>
                  </a:lnTo>
                  <a:lnTo>
                    <a:pt x="140208" y="766254"/>
                  </a:lnTo>
                  <a:lnTo>
                    <a:pt x="140093" y="767118"/>
                  </a:lnTo>
                  <a:lnTo>
                    <a:pt x="140004" y="767765"/>
                  </a:lnTo>
                  <a:lnTo>
                    <a:pt x="139915" y="768502"/>
                  </a:lnTo>
                  <a:lnTo>
                    <a:pt x="139865" y="768845"/>
                  </a:lnTo>
                  <a:lnTo>
                    <a:pt x="141020" y="768197"/>
                  </a:lnTo>
                  <a:lnTo>
                    <a:pt x="141770" y="767803"/>
                  </a:lnTo>
                  <a:lnTo>
                    <a:pt x="141249" y="768845"/>
                  </a:lnTo>
                  <a:lnTo>
                    <a:pt x="140563" y="769886"/>
                  </a:lnTo>
                  <a:lnTo>
                    <a:pt x="137287" y="766978"/>
                  </a:lnTo>
                  <a:lnTo>
                    <a:pt x="133553" y="767118"/>
                  </a:lnTo>
                  <a:lnTo>
                    <a:pt x="132054" y="767118"/>
                  </a:lnTo>
                  <a:lnTo>
                    <a:pt x="128422" y="769175"/>
                  </a:lnTo>
                  <a:lnTo>
                    <a:pt x="130708" y="771613"/>
                  </a:lnTo>
                  <a:lnTo>
                    <a:pt x="133477" y="770394"/>
                  </a:lnTo>
                  <a:lnTo>
                    <a:pt x="133350" y="772134"/>
                  </a:lnTo>
                  <a:lnTo>
                    <a:pt x="133299" y="772820"/>
                  </a:lnTo>
                  <a:lnTo>
                    <a:pt x="134162" y="774547"/>
                  </a:lnTo>
                  <a:lnTo>
                    <a:pt x="132778" y="775068"/>
                  </a:lnTo>
                  <a:lnTo>
                    <a:pt x="133642" y="778179"/>
                  </a:lnTo>
                  <a:lnTo>
                    <a:pt x="131914" y="778002"/>
                  </a:lnTo>
                  <a:lnTo>
                    <a:pt x="128333" y="777303"/>
                  </a:lnTo>
                  <a:lnTo>
                    <a:pt x="128206" y="777659"/>
                  </a:lnTo>
                  <a:lnTo>
                    <a:pt x="128079" y="778002"/>
                  </a:lnTo>
                  <a:lnTo>
                    <a:pt x="127965" y="778357"/>
                  </a:lnTo>
                  <a:lnTo>
                    <a:pt x="127850" y="778700"/>
                  </a:lnTo>
                  <a:lnTo>
                    <a:pt x="127787" y="778878"/>
                  </a:lnTo>
                  <a:lnTo>
                    <a:pt x="126949" y="781316"/>
                  </a:lnTo>
                  <a:lnTo>
                    <a:pt x="127012" y="781634"/>
                  </a:lnTo>
                  <a:lnTo>
                    <a:pt x="127825" y="786003"/>
                  </a:lnTo>
                  <a:lnTo>
                    <a:pt x="131051" y="787349"/>
                  </a:lnTo>
                  <a:lnTo>
                    <a:pt x="130873" y="788035"/>
                  </a:lnTo>
                  <a:lnTo>
                    <a:pt x="132613" y="789762"/>
                  </a:lnTo>
                  <a:lnTo>
                    <a:pt x="132613" y="790460"/>
                  </a:lnTo>
                  <a:lnTo>
                    <a:pt x="132435" y="790803"/>
                  </a:lnTo>
                  <a:lnTo>
                    <a:pt x="133121" y="791146"/>
                  </a:lnTo>
                  <a:lnTo>
                    <a:pt x="132435" y="792187"/>
                  </a:lnTo>
                  <a:lnTo>
                    <a:pt x="130708" y="794258"/>
                  </a:lnTo>
                  <a:lnTo>
                    <a:pt x="132092" y="794956"/>
                  </a:lnTo>
                  <a:lnTo>
                    <a:pt x="128625" y="799096"/>
                  </a:lnTo>
                  <a:lnTo>
                    <a:pt x="132740" y="798766"/>
                  </a:lnTo>
                  <a:lnTo>
                    <a:pt x="126555" y="801344"/>
                  </a:lnTo>
                  <a:lnTo>
                    <a:pt x="126504" y="800963"/>
                  </a:lnTo>
                  <a:lnTo>
                    <a:pt x="126390" y="799947"/>
                  </a:lnTo>
                  <a:lnTo>
                    <a:pt x="126288" y="799693"/>
                  </a:lnTo>
                  <a:lnTo>
                    <a:pt x="126199" y="799439"/>
                  </a:lnTo>
                  <a:lnTo>
                    <a:pt x="125780" y="798296"/>
                  </a:lnTo>
                  <a:lnTo>
                    <a:pt x="125691" y="798042"/>
                  </a:lnTo>
                  <a:lnTo>
                    <a:pt x="125298" y="798106"/>
                  </a:lnTo>
                  <a:lnTo>
                    <a:pt x="125298" y="805243"/>
                  </a:lnTo>
                  <a:lnTo>
                    <a:pt x="125171" y="805408"/>
                  </a:lnTo>
                  <a:lnTo>
                    <a:pt x="125222" y="805243"/>
                  </a:lnTo>
                  <a:lnTo>
                    <a:pt x="125298" y="798106"/>
                  </a:lnTo>
                  <a:lnTo>
                    <a:pt x="124993" y="798156"/>
                  </a:lnTo>
                  <a:lnTo>
                    <a:pt x="124993" y="805726"/>
                  </a:lnTo>
                  <a:lnTo>
                    <a:pt x="124891" y="806424"/>
                  </a:lnTo>
                  <a:lnTo>
                    <a:pt x="124828" y="806678"/>
                  </a:lnTo>
                  <a:lnTo>
                    <a:pt x="123621" y="811123"/>
                  </a:lnTo>
                  <a:lnTo>
                    <a:pt x="122758" y="811631"/>
                  </a:lnTo>
                  <a:lnTo>
                    <a:pt x="121716" y="812393"/>
                  </a:lnTo>
                  <a:lnTo>
                    <a:pt x="121602" y="812901"/>
                  </a:lnTo>
                  <a:lnTo>
                    <a:pt x="121920" y="812901"/>
                  </a:lnTo>
                  <a:lnTo>
                    <a:pt x="121539" y="813155"/>
                  </a:lnTo>
                  <a:lnTo>
                    <a:pt x="119646" y="814425"/>
                  </a:lnTo>
                  <a:lnTo>
                    <a:pt x="116357" y="814298"/>
                  </a:lnTo>
                  <a:lnTo>
                    <a:pt x="116268" y="814425"/>
                  </a:lnTo>
                  <a:lnTo>
                    <a:pt x="115328" y="815682"/>
                  </a:lnTo>
                  <a:lnTo>
                    <a:pt x="112585" y="815682"/>
                  </a:lnTo>
                  <a:lnTo>
                    <a:pt x="112725" y="816965"/>
                  </a:lnTo>
                  <a:lnTo>
                    <a:pt x="110998" y="818362"/>
                  </a:lnTo>
                  <a:lnTo>
                    <a:pt x="113931" y="819124"/>
                  </a:lnTo>
                  <a:lnTo>
                    <a:pt x="114287" y="819124"/>
                  </a:lnTo>
                  <a:lnTo>
                    <a:pt x="112725" y="823950"/>
                  </a:lnTo>
                  <a:lnTo>
                    <a:pt x="119989" y="824331"/>
                  </a:lnTo>
                  <a:lnTo>
                    <a:pt x="122059" y="820775"/>
                  </a:lnTo>
                  <a:lnTo>
                    <a:pt x="122059" y="820648"/>
                  </a:lnTo>
                  <a:lnTo>
                    <a:pt x="122402" y="820775"/>
                  </a:lnTo>
                  <a:lnTo>
                    <a:pt x="122529" y="821029"/>
                  </a:lnTo>
                  <a:lnTo>
                    <a:pt x="122580" y="821156"/>
                  </a:lnTo>
                  <a:lnTo>
                    <a:pt x="123151" y="821156"/>
                  </a:lnTo>
                  <a:lnTo>
                    <a:pt x="122923" y="821664"/>
                  </a:lnTo>
                  <a:lnTo>
                    <a:pt x="122339" y="821664"/>
                  </a:lnTo>
                  <a:lnTo>
                    <a:pt x="122237" y="821918"/>
                  </a:lnTo>
                  <a:lnTo>
                    <a:pt x="122377" y="821867"/>
                  </a:lnTo>
                  <a:lnTo>
                    <a:pt x="122580" y="821918"/>
                  </a:lnTo>
                  <a:lnTo>
                    <a:pt x="122516" y="822871"/>
                  </a:lnTo>
                  <a:lnTo>
                    <a:pt x="122110" y="823950"/>
                  </a:lnTo>
                  <a:lnTo>
                    <a:pt x="121031" y="826363"/>
                  </a:lnTo>
                  <a:lnTo>
                    <a:pt x="122059" y="827760"/>
                  </a:lnTo>
                  <a:lnTo>
                    <a:pt x="118732" y="825474"/>
                  </a:lnTo>
                  <a:lnTo>
                    <a:pt x="115620" y="827125"/>
                  </a:lnTo>
                  <a:lnTo>
                    <a:pt x="113855" y="828382"/>
                  </a:lnTo>
                  <a:lnTo>
                    <a:pt x="113855" y="849312"/>
                  </a:lnTo>
                  <a:lnTo>
                    <a:pt x="113855" y="828382"/>
                  </a:lnTo>
                  <a:lnTo>
                    <a:pt x="112585" y="829284"/>
                  </a:lnTo>
                  <a:lnTo>
                    <a:pt x="111518" y="829157"/>
                  </a:lnTo>
                  <a:lnTo>
                    <a:pt x="111518" y="833221"/>
                  </a:lnTo>
                  <a:lnTo>
                    <a:pt x="111175" y="833983"/>
                  </a:lnTo>
                  <a:lnTo>
                    <a:pt x="110820" y="834999"/>
                  </a:lnTo>
                  <a:lnTo>
                    <a:pt x="110312" y="835507"/>
                  </a:lnTo>
                  <a:lnTo>
                    <a:pt x="107886" y="834618"/>
                  </a:lnTo>
                  <a:lnTo>
                    <a:pt x="105676" y="837285"/>
                  </a:lnTo>
                  <a:lnTo>
                    <a:pt x="106273" y="837285"/>
                  </a:lnTo>
                  <a:lnTo>
                    <a:pt x="105460" y="837539"/>
                  </a:lnTo>
                  <a:lnTo>
                    <a:pt x="104940" y="837704"/>
                  </a:lnTo>
                  <a:lnTo>
                    <a:pt x="104940" y="844905"/>
                  </a:lnTo>
                  <a:lnTo>
                    <a:pt x="104775" y="845261"/>
                  </a:lnTo>
                  <a:lnTo>
                    <a:pt x="104432" y="845604"/>
                  </a:lnTo>
                  <a:lnTo>
                    <a:pt x="104254" y="845667"/>
                  </a:lnTo>
                  <a:lnTo>
                    <a:pt x="104254" y="845540"/>
                  </a:lnTo>
                  <a:lnTo>
                    <a:pt x="104432" y="845540"/>
                  </a:lnTo>
                  <a:lnTo>
                    <a:pt x="104775" y="845032"/>
                  </a:lnTo>
                  <a:lnTo>
                    <a:pt x="104940" y="844905"/>
                  </a:lnTo>
                  <a:lnTo>
                    <a:pt x="104940" y="837704"/>
                  </a:lnTo>
                  <a:lnTo>
                    <a:pt x="103047" y="838301"/>
                  </a:lnTo>
                  <a:lnTo>
                    <a:pt x="100622" y="837793"/>
                  </a:lnTo>
                  <a:lnTo>
                    <a:pt x="100787" y="837285"/>
                  </a:lnTo>
                  <a:lnTo>
                    <a:pt x="98552" y="833221"/>
                  </a:lnTo>
                  <a:lnTo>
                    <a:pt x="96354" y="834491"/>
                  </a:lnTo>
                  <a:lnTo>
                    <a:pt x="98717" y="831824"/>
                  </a:lnTo>
                  <a:lnTo>
                    <a:pt x="102006" y="829665"/>
                  </a:lnTo>
                  <a:lnTo>
                    <a:pt x="103047" y="831062"/>
                  </a:lnTo>
                  <a:lnTo>
                    <a:pt x="103911" y="831570"/>
                  </a:lnTo>
                  <a:lnTo>
                    <a:pt x="100888" y="837285"/>
                  </a:lnTo>
                  <a:lnTo>
                    <a:pt x="101142" y="837285"/>
                  </a:lnTo>
                  <a:lnTo>
                    <a:pt x="108572" y="830173"/>
                  </a:lnTo>
                  <a:lnTo>
                    <a:pt x="111518" y="833221"/>
                  </a:lnTo>
                  <a:lnTo>
                    <a:pt x="111518" y="829157"/>
                  </a:lnTo>
                  <a:lnTo>
                    <a:pt x="109435" y="828903"/>
                  </a:lnTo>
                  <a:lnTo>
                    <a:pt x="111518" y="825474"/>
                  </a:lnTo>
                  <a:lnTo>
                    <a:pt x="110426" y="824839"/>
                  </a:lnTo>
                  <a:lnTo>
                    <a:pt x="107035" y="822871"/>
                  </a:lnTo>
                  <a:lnTo>
                    <a:pt x="110655" y="822680"/>
                  </a:lnTo>
                  <a:lnTo>
                    <a:pt x="110032" y="821156"/>
                  </a:lnTo>
                  <a:lnTo>
                    <a:pt x="109982" y="821029"/>
                  </a:lnTo>
                  <a:lnTo>
                    <a:pt x="109880" y="820775"/>
                  </a:lnTo>
                  <a:lnTo>
                    <a:pt x="109766" y="820521"/>
                  </a:lnTo>
                  <a:lnTo>
                    <a:pt x="109664" y="820267"/>
                  </a:lnTo>
                  <a:lnTo>
                    <a:pt x="108991" y="818616"/>
                  </a:lnTo>
                  <a:lnTo>
                    <a:pt x="108889" y="818362"/>
                  </a:lnTo>
                  <a:lnTo>
                    <a:pt x="107797" y="815682"/>
                  </a:lnTo>
                  <a:lnTo>
                    <a:pt x="107594" y="815454"/>
                  </a:lnTo>
                  <a:lnTo>
                    <a:pt x="107632" y="815289"/>
                  </a:lnTo>
                  <a:lnTo>
                    <a:pt x="107022" y="813790"/>
                  </a:lnTo>
                  <a:lnTo>
                    <a:pt x="104076" y="811860"/>
                  </a:lnTo>
                  <a:lnTo>
                    <a:pt x="104076" y="821156"/>
                  </a:lnTo>
                  <a:lnTo>
                    <a:pt x="103962" y="821321"/>
                  </a:lnTo>
                  <a:lnTo>
                    <a:pt x="101663" y="824839"/>
                  </a:lnTo>
                  <a:lnTo>
                    <a:pt x="100901" y="823950"/>
                  </a:lnTo>
                  <a:lnTo>
                    <a:pt x="100799" y="823823"/>
                  </a:lnTo>
                  <a:lnTo>
                    <a:pt x="100279" y="823442"/>
                  </a:lnTo>
                  <a:lnTo>
                    <a:pt x="99072" y="823950"/>
                  </a:lnTo>
                  <a:lnTo>
                    <a:pt x="99072" y="818743"/>
                  </a:lnTo>
                  <a:lnTo>
                    <a:pt x="99072" y="818616"/>
                  </a:lnTo>
                  <a:lnTo>
                    <a:pt x="102958" y="820521"/>
                  </a:lnTo>
                  <a:lnTo>
                    <a:pt x="103365" y="820775"/>
                  </a:lnTo>
                  <a:lnTo>
                    <a:pt x="103797" y="821156"/>
                  </a:lnTo>
                  <a:lnTo>
                    <a:pt x="104076" y="821156"/>
                  </a:lnTo>
                  <a:lnTo>
                    <a:pt x="104076" y="811860"/>
                  </a:lnTo>
                  <a:lnTo>
                    <a:pt x="103733" y="811631"/>
                  </a:lnTo>
                  <a:lnTo>
                    <a:pt x="105371" y="812393"/>
                  </a:lnTo>
                  <a:lnTo>
                    <a:pt x="105714" y="812393"/>
                  </a:lnTo>
                  <a:lnTo>
                    <a:pt x="106210" y="811631"/>
                  </a:lnTo>
                  <a:lnTo>
                    <a:pt x="106946" y="810488"/>
                  </a:lnTo>
                  <a:lnTo>
                    <a:pt x="108343" y="808329"/>
                  </a:lnTo>
                  <a:lnTo>
                    <a:pt x="108559" y="807961"/>
                  </a:lnTo>
                  <a:lnTo>
                    <a:pt x="108508" y="811631"/>
                  </a:lnTo>
                  <a:lnTo>
                    <a:pt x="108381" y="812139"/>
                  </a:lnTo>
                  <a:lnTo>
                    <a:pt x="108331" y="812393"/>
                  </a:lnTo>
                  <a:lnTo>
                    <a:pt x="108204" y="812901"/>
                  </a:lnTo>
                  <a:lnTo>
                    <a:pt x="108089" y="813409"/>
                  </a:lnTo>
                  <a:lnTo>
                    <a:pt x="107988" y="813790"/>
                  </a:lnTo>
                  <a:lnTo>
                    <a:pt x="107873" y="814298"/>
                  </a:lnTo>
                  <a:lnTo>
                    <a:pt x="107848" y="814425"/>
                  </a:lnTo>
                  <a:lnTo>
                    <a:pt x="107632" y="815289"/>
                  </a:lnTo>
                  <a:lnTo>
                    <a:pt x="107696" y="815441"/>
                  </a:lnTo>
                  <a:lnTo>
                    <a:pt x="112547" y="815441"/>
                  </a:lnTo>
                  <a:lnTo>
                    <a:pt x="115074" y="815441"/>
                  </a:lnTo>
                  <a:lnTo>
                    <a:pt x="114109" y="814425"/>
                  </a:lnTo>
                  <a:lnTo>
                    <a:pt x="114007" y="813790"/>
                  </a:lnTo>
                  <a:lnTo>
                    <a:pt x="113931" y="813409"/>
                  </a:lnTo>
                  <a:lnTo>
                    <a:pt x="116446" y="812495"/>
                  </a:lnTo>
                  <a:lnTo>
                    <a:pt x="118643" y="813409"/>
                  </a:lnTo>
                  <a:lnTo>
                    <a:pt x="119049" y="813409"/>
                  </a:lnTo>
                  <a:lnTo>
                    <a:pt x="119824" y="812393"/>
                  </a:lnTo>
                  <a:lnTo>
                    <a:pt x="124790" y="805916"/>
                  </a:lnTo>
                  <a:lnTo>
                    <a:pt x="124993" y="805726"/>
                  </a:lnTo>
                  <a:lnTo>
                    <a:pt x="124993" y="798156"/>
                  </a:lnTo>
                  <a:lnTo>
                    <a:pt x="123964" y="798296"/>
                  </a:lnTo>
                  <a:lnTo>
                    <a:pt x="123850" y="798042"/>
                  </a:lnTo>
                  <a:lnTo>
                    <a:pt x="123748" y="797788"/>
                  </a:lnTo>
                  <a:lnTo>
                    <a:pt x="123101" y="796264"/>
                  </a:lnTo>
                  <a:lnTo>
                    <a:pt x="119811" y="798296"/>
                  </a:lnTo>
                  <a:lnTo>
                    <a:pt x="117919" y="798296"/>
                  </a:lnTo>
                  <a:lnTo>
                    <a:pt x="116433" y="796264"/>
                  </a:lnTo>
                  <a:lnTo>
                    <a:pt x="116293" y="796264"/>
                  </a:lnTo>
                  <a:lnTo>
                    <a:pt x="114452" y="795248"/>
                  </a:lnTo>
                  <a:lnTo>
                    <a:pt x="112369" y="793851"/>
                  </a:lnTo>
                  <a:lnTo>
                    <a:pt x="112547" y="793851"/>
                  </a:lnTo>
                  <a:lnTo>
                    <a:pt x="112547" y="792454"/>
                  </a:lnTo>
                  <a:lnTo>
                    <a:pt x="112788" y="791819"/>
                  </a:lnTo>
                  <a:lnTo>
                    <a:pt x="113245" y="790549"/>
                  </a:lnTo>
                  <a:lnTo>
                    <a:pt x="114630" y="789914"/>
                  </a:lnTo>
                  <a:lnTo>
                    <a:pt x="118783" y="793851"/>
                  </a:lnTo>
                  <a:lnTo>
                    <a:pt x="118783" y="791438"/>
                  </a:lnTo>
                  <a:lnTo>
                    <a:pt x="120332" y="789914"/>
                  </a:lnTo>
                  <a:lnTo>
                    <a:pt x="121246" y="789025"/>
                  </a:lnTo>
                  <a:lnTo>
                    <a:pt x="121373" y="788898"/>
                  </a:lnTo>
                  <a:lnTo>
                    <a:pt x="123558" y="793089"/>
                  </a:lnTo>
                  <a:lnTo>
                    <a:pt x="126923" y="792073"/>
                  </a:lnTo>
                  <a:lnTo>
                    <a:pt x="127000" y="791819"/>
                  </a:lnTo>
                  <a:lnTo>
                    <a:pt x="127101" y="791438"/>
                  </a:lnTo>
                  <a:lnTo>
                    <a:pt x="127863" y="788771"/>
                  </a:lnTo>
                  <a:lnTo>
                    <a:pt x="122758" y="785850"/>
                  </a:lnTo>
                  <a:lnTo>
                    <a:pt x="122732" y="785596"/>
                  </a:lnTo>
                  <a:lnTo>
                    <a:pt x="122669" y="784834"/>
                  </a:lnTo>
                  <a:lnTo>
                    <a:pt x="122605" y="784199"/>
                  </a:lnTo>
                  <a:lnTo>
                    <a:pt x="122542" y="783437"/>
                  </a:lnTo>
                  <a:lnTo>
                    <a:pt x="122440" y="782294"/>
                  </a:lnTo>
                  <a:lnTo>
                    <a:pt x="122313" y="780897"/>
                  </a:lnTo>
                  <a:lnTo>
                    <a:pt x="122237" y="780008"/>
                  </a:lnTo>
                  <a:lnTo>
                    <a:pt x="119126" y="778103"/>
                  </a:lnTo>
                  <a:lnTo>
                    <a:pt x="114973" y="780897"/>
                  </a:lnTo>
                  <a:lnTo>
                    <a:pt x="110477" y="778941"/>
                  </a:lnTo>
                  <a:lnTo>
                    <a:pt x="110477" y="807313"/>
                  </a:lnTo>
                  <a:lnTo>
                    <a:pt x="108737" y="807669"/>
                  </a:lnTo>
                  <a:lnTo>
                    <a:pt x="107886" y="805916"/>
                  </a:lnTo>
                  <a:lnTo>
                    <a:pt x="108750" y="806424"/>
                  </a:lnTo>
                  <a:lnTo>
                    <a:pt x="109270" y="807186"/>
                  </a:lnTo>
                  <a:lnTo>
                    <a:pt x="110477" y="807313"/>
                  </a:lnTo>
                  <a:lnTo>
                    <a:pt x="110477" y="778941"/>
                  </a:lnTo>
                  <a:lnTo>
                    <a:pt x="110312" y="778865"/>
                  </a:lnTo>
                  <a:lnTo>
                    <a:pt x="113423" y="778865"/>
                  </a:lnTo>
                  <a:lnTo>
                    <a:pt x="112953" y="777468"/>
                  </a:lnTo>
                  <a:lnTo>
                    <a:pt x="112788" y="776960"/>
                  </a:lnTo>
                  <a:lnTo>
                    <a:pt x="111861" y="774166"/>
                  </a:lnTo>
                  <a:lnTo>
                    <a:pt x="113474" y="773150"/>
                  </a:lnTo>
                  <a:lnTo>
                    <a:pt x="112687" y="773150"/>
                  </a:lnTo>
                  <a:lnTo>
                    <a:pt x="111518" y="772388"/>
                  </a:lnTo>
                  <a:lnTo>
                    <a:pt x="110769" y="773150"/>
                  </a:lnTo>
                  <a:lnTo>
                    <a:pt x="110134" y="773150"/>
                  </a:lnTo>
                  <a:lnTo>
                    <a:pt x="108572" y="771220"/>
                  </a:lnTo>
                  <a:lnTo>
                    <a:pt x="108572" y="792835"/>
                  </a:lnTo>
                  <a:lnTo>
                    <a:pt x="105638" y="793470"/>
                  </a:lnTo>
                  <a:lnTo>
                    <a:pt x="107188" y="796645"/>
                  </a:lnTo>
                  <a:lnTo>
                    <a:pt x="107708" y="798525"/>
                  </a:lnTo>
                  <a:lnTo>
                    <a:pt x="107327" y="799058"/>
                  </a:lnTo>
                  <a:lnTo>
                    <a:pt x="106680" y="799909"/>
                  </a:lnTo>
                  <a:lnTo>
                    <a:pt x="106680" y="804900"/>
                  </a:lnTo>
                  <a:lnTo>
                    <a:pt x="102654" y="805205"/>
                  </a:lnTo>
                  <a:lnTo>
                    <a:pt x="102654" y="810488"/>
                  </a:lnTo>
                  <a:lnTo>
                    <a:pt x="101485" y="809472"/>
                  </a:lnTo>
                  <a:lnTo>
                    <a:pt x="98894" y="808329"/>
                  </a:lnTo>
                  <a:lnTo>
                    <a:pt x="96989" y="809472"/>
                  </a:lnTo>
                  <a:lnTo>
                    <a:pt x="97104" y="809091"/>
                  </a:lnTo>
                  <a:lnTo>
                    <a:pt x="97332" y="808329"/>
                  </a:lnTo>
                  <a:lnTo>
                    <a:pt x="97472" y="807669"/>
                  </a:lnTo>
                  <a:lnTo>
                    <a:pt x="97066" y="807313"/>
                  </a:lnTo>
                  <a:lnTo>
                    <a:pt x="96507" y="806843"/>
                  </a:lnTo>
                  <a:lnTo>
                    <a:pt x="96329" y="806678"/>
                  </a:lnTo>
                  <a:lnTo>
                    <a:pt x="98209" y="806678"/>
                  </a:lnTo>
                  <a:lnTo>
                    <a:pt x="100965" y="805611"/>
                  </a:lnTo>
                  <a:lnTo>
                    <a:pt x="99237" y="806424"/>
                  </a:lnTo>
                  <a:lnTo>
                    <a:pt x="102654" y="810488"/>
                  </a:lnTo>
                  <a:lnTo>
                    <a:pt x="102654" y="805205"/>
                  </a:lnTo>
                  <a:lnTo>
                    <a:pt x="102133" y="805243"/>
                  </a:lnTo>
                  <a:lnTo>
                    <a:pt x="106121" y="804011"/>
                  </a:lnTo>
                  <a:lnTo>
                    <a:pt x="106680" y="804900"/>
                  </a:lnTo>
                  <a:lnTo>
                    <a:pt x="106680" y="799909"/>
                  </a:lnTo>
                  <a:lnTo>
                    <a:pt x="106159" y="800582"/>
                  </a:lnTo>
                  <a:lnTo>
                    <a:pt x="106108" y="802868"/>
                  </a:lnTo>
                  <a:lnTo>
                    <a:pt x="105943" y="802360"/>
                  </a:lnTo>
                  <a:lnTo>
                    <a:pt x="105841" y="803249"/>
                  </a:lnTo>
                  <a:lnTo>
                    <a:pt x="105816" y="803503"/>
                  </a:lnTo>
                  <a:lnTo>
                    <a:pt x="105918" y="802360"/>
                  </a:lnTo>
                  <a:lnTo>
                    <a:pt x="104432" y="798525"/>
                  </a:lnTo>
                  <a:lnTo>
                    <a:pt x="104343" y="798296"/>
                  </a:lnTo>
                  <a:lnTo>
                    <a:pt x="104241" y="798042"/>
                  </a:lnTo>
                  <a:lnTo>
                    <a:pt x="104140" y="797788"/>
                  </a:lnTo>
                  <a:lnTo>
                    <a:pt x="103555" y="796264"/>
                  </a:lnTo>
                  <a:lnTo>
                    <a:pt x="102958" y="794740"/>
                  </a:lnTo>
                  <a:lnTo>
                    <a:pt x="101828" y="791819"/>
                  </a:lnTo>
                  <a:lnTo>
                    <a:pt x="108572" y="792835"/>
                  </a:lnTo>
                  <a:lnTo>
                    <a:pt x="108572" y="771220"/>
                  </a:lnTo>
                  <a:lnTo>
                    <a:pt x="106337" y="768451"/>
                  </a:lnTo>
                  <a:lnTo>
                    <a:pt x="104076" y="765657"/>
                  </a:lnTo>
                  <a:lnTo>
                    <a:pt x="103733" y="765276"/>
                  </a:lnTo>
                  <a:lnTo>
                    <a:pt x="103644" y="765022"/>
                  </a:lnTo>
                  <a:lnTo>
                    <a:pt x="100126" y="755497"/>
                  </a:lnTo>
                  <a:lnTo>
                    <a:pt x="99656" y="754227"/>
                  </a:lnTo>
                  <a:lnTo>
                    <a:pt x="96418" y="750925"/>
                  </a:lnTo>
                  <a:lnTo>
                    <a:pt x="91287" y="753211"/>
                  </a:lnTo>
                  <a:lnTo>
                    <a:pt x="86271" y="755497"/>
                  </a:lnTo>
                  <a:lnTo>
                    <a:pt x="85750" y="752195"/>
                  </a:lnTo>
                  <a:lnTo>
                    <a:pt x="83083" y="750417"/>
                  </a:lnTo>
                  <a:lnTo>
                    <a:pt x="82130" y="749782"/>
                  </a:lnTo>
                  <a:lnTo>
                    <a:pt x="83337" y="749401"/>
                  </a:lnTo>
                  <a:lnTo>
                    <a:pt x="84239" y="748004"/>
                  </a:lnTo>
                  <a:lnTo>
                    <a:pt x="85623" y="745845"/>
                  </a:lnTo>
                  <a:lnTo>
                    <a:pt x="86448" y="744575"/>
                  </a:lnTo>
                  <a:lnTo>
                    <a:pt x="83680" y="744448"/>
                  </a:lnTo>
                  <a:lnTo>
                    <a:pt x="85064" y="741527"/>
                  </a:lnTo>
                  <a:lnTo>
                    <a:pt x="80048" y="741781"/>
                  </a:lnTo>
                  <a:lnTo>
                    <a:pt x="79946" y="742797"/>
                  </a:lnTo>
                  <a:lnTo>
                    <a:pt x="79883" y="743559"/>
                  </a:lnTo>
                  <a:lnTo>
                    <a:pt x="76758" y="742797"/>
                  </a:lnTo>
                  <a:lnTo>
                    <a:pt x="75133" y="743559"/>
                  </a:lnTo>
                  <a:lnTo>
                    <a:pt x="74879" y="743559"/>
                  </a:lnTo>
                  <a:lnTo>
                    <a:pt x="74790" y="744575"/>
                  </a:lnTo>
                  <a:lnTo>
                    <a:pt x="74688" y="745845"/>
                  </a:lnTo>
                  <a:lnTo>
                    <a:pt x="71056" y="743559"/>
                  </a:lnTo>
                  <a:lnTo>
                    <a:pt x="71158" y="744575"/>
                  </a:lnTo>
                  <a:lnTo>
                    <a:pt x="71272" y="745845"/>
                  </a:lnTo>
                  <a:lnTo>
                    <a:pt x="71755" y="750925"/>
                  </a:lnTo>
                  <a:lnTo>
                    <a:pt x="74523" y="748004"/>
                  </a:lnTo>
                  <a:lnTo>
                    <a:pt x="74409" y="749401"/>
                  </a:lnTo>
                  <a:lnTo>
                    <a:pt x="74345" y="750163"/>
                  </a:lnTo>
                  <a:lnTo>
                    <a:pt x="75552" y="750671"/>
                  </a:lnTo>
                  <a:lnTo>
                    <a:pt x="77279" y="750417"/>
                  </a:lnTo>
                  <a:lnTo>
                    <a:pt x="72275" y="753719"/>
                  </a:lnTo>
                  <a:lnTo>
                    <a:pt x="79006" y="759053"/>
                  </a:lnTo>
                  <a:lnTo>
                    <a:pt x="74345" y="762101"/>
                  </a:lnTo>
                  <a:lnTo>
                    <a:pt x="72097" y="764641"/>
                  </a:lnTo>
                  <a:lnTo>
                    <a:pt x="66395" y="770102"/>
                  </a:lnTo>
                  <a:lnTo>
                    <a:pt x="70713" y="771753"/>
                  </a:lnTo>
                  <a:lnTo>
                    <a:pt x="73253" y="773150"/>
                  </a:lnTo>
                  <a:lnTo>
                    <a:pt x="72986" y="773150"/>
                  </a:lnTo>
                  <a:lnTo>
                    <a:pt x="76936" y="774166"/>
                  </a:lnTo>
                  <a:lnTo>
                    <a:pt x="79705" y="772388"/>
                  </a:lnTo>
                  <a:lnTo>
                    <a:pt x="80746" y="770737"/>
                  </a:lnTo>
                  <a:lnTo>
                    <a:pt x="78663" y="765022"/>
                  </a:lnTo>
                  <a:lnTo>
                    <a:pt x="82994" y="766038"/>
                  </a:lnTo>
                  <a:lnTo>
                    <a:pt x="86106" y="769467"/>
                  </a:lnTo>
                  <a:lnTo>
                    <a:pt x="91808" y="768451"/>
                  </a:lnTo>
                  <a:lnTo>
                    <a:pt x="94056" y="772007"/>
                  </a:lnTo>
                  <a:lnTo>
                    <a:pt x="91808" y="776198"/>
                  </a:lnTo>
                  <a:lnTo>
                    <a:pt x="94005" y="777468"/>
                  </a:lnTo>
                  <a:lnTo>
                    <a:pt x="95021" y="777468"/>
                  </a:lnTo>
                  <a:lnTo>
                    <a:pt x="98209" y="776960"/>
                  </a:lnTo>
                  <a:lnTo>
                    <a:pt x="100622" y="778865"/>
                  </a:lnTo>
                  <a:lnTo>
                    <a:pt x="107365" y="777468"/>
                  </a:lnTo>
                  <a:lnTo>
                    <a:pt x="105981" y="782294"/>
                  </a:lnTo>
                  <a:lnTo>
                    <a:pt x="105295" y="782929"/>
                  </a:lnTo>
                  <a:lnTo>
                    <a:pt x="104140" y="784199"/>
                  </a:lnTo>
                  <a:lnTo>
                    <a:pt x="103212" y="784199"/>
                  </a:lnTo>
                  <a:lnTo>
                    <a:pt x="103149" y="784453"/>
                  </a:lnTo>
                  <a:lnTo>
                    <a:pt x="103060" y="784834"/>
                  </a:lnTo>
                  <a:lnTo>
                    <a:pt x="102870" y="785596"/>
                  </a:lnTo>
                  <a:lnTo>
                    <a:pt x="100965" y="783437"/>
                  </a:lnTo>
                  <a:lnTo>
                    <a:pt x="100457" y="784072"/>
                  </a:lnTo>
                  <a:lnTo>
                    <a:pt x="100457" y="795375"/>
                  </a:lnTo>
                  <a:lnTo>
                    <a:pt x="99936" y="794778"/>
                  </a:lnTo>
                  <a:lnTo>
                    <a:pt x="99415" y="795464"/>
                  </a:lnTo>
                  <a:lnTo>
                    <a:pt x="98933" y="795794"/>
                  </a:lnTo>
                  <a:lnTo>
                    <a:pt x="99415" y="795375"/>
                  </a:lnTo>
                  <a:lnTo>
                    <a:pt x="99517" y="795248"/>
                  </a:lnTo>
                  <a:lnTo>
                    <a:pt x="99936" y="794740"/>
                  </a:lnTo>
                  <a:lnTo>
                    <a:pt x="100457" y="795375"/>
                  </a:lnTo>
                  <a:lnTo>
                    <a:pt x="100457" y="784072"/>
                  </a:lnTo>
                  <a:lnTo>
                    <a:pt x="96469" y="789025"/>
                  </a:lnTo>
                  <a:lnTo>
                    <a:pt x="96494" y="788771"/>
                  </a:lnTo>
                  <a:lnTo>
                    <a:pt x="96824" y="784199"/>
                  </a:lnTo>
                  <a:lnTo>
                    <a:pt x="97282" y="782294"/>
                  </a:lnTo>
                  <a:lnTo>
                    <a:pt x="97345" y="782040"/>
                  </a:lnTo>
                  <a:lnTo>
                    <a:pt x="95783" y="782294"/>
                  </a:lnTo>
                  <a:lnTo>
                    <a:pt x="95097" y="781532"/>
                  </a:lnTo>
                  <a:lnTo>
                    <a:pt x="89738" y="781532"/>
                  </a:lnTo>
                  <a:lnTo>
                    <a:pt x="89611" y="782040"/>
                  </a:lnTo>
                  <a:lnTo>
                    <a:pt x="89547" y="782294"/>
                  </a:lnTo>
                  <a:lnTo>
                    <a:pt x="86791" y="793851"/>
                  </a:lnTo>
                  <a:lnTo>
                    <a:pt x="89636" y="796353"/>
                  </a:lnTo>
                  <a:lnTo>
                    <a:pt x="86969" y="799439"/>
                  </a:lnTo>
                  <a:lnTo>
                    <a:pt x="87045" y="799693"/>
                  </a:lnTo>
                  <a:lnTo>
                    <a:pt x="87134" y="799947"/>
                  </a:lnTo>
                  <a:lnTo>
                    <a:pt x="88353" y="801344"/>
                  </a:lnTo>
                  <a:lnTo>
                    <a:pt x="91973" y="802868"/>
                  </a:lnTo>
                  <a:lnTo>
                    <a:pt x="91922" y="802360"/>
                  </a:lnTo>
                  <a:lnTo>
                    <a:pt x="91808" y="801344"/>
                  </a:lnTo>
                  <a:lnTo>
                    <a:pt x="91732" y="800582"/>
                  </a:lnTo>
                  <a:lnTo>
                    <a:pt x="91630" y="799693"/>
                  </a:lnTo>
                  <a:lnTo>
                    <a:pt x="92329" y="799693"/>
                  </a:lnTo>
                  <a:lnTo>
                    <a:pt x="91973" y="799058"/>
                  </a:lnTo>
                  <a:lnTo>
                    <a:pt x="92151" y="798690"/>
                  </a:lnTo>
                  <a:lnTo>
                    <a:pt x="94056" y="800963"/>
                  </a:lnTo>
                  <a:lnTo>
                    <a:pt x="92595" y="802868"/>
                  </a:lnTo>
                  <a:lnTo>
                    <a:pt x="92430" y="803249"/>
                  </a:lnTo>
                  <a:lnTo>
                    <a:pt x="92354" y="803503"/>
                  </a:lnTo>
                  <a:lnTo>
                    <a:pt x="92278" y="803757"/>
                  </a:lnTo>
                  <a:lnTo>
                    <a:pt x="92113" y="804354"/>
                  </a:lnTo>
                  <a:lnTo>
                    <a:pt x="91465" y="803757"/>
                  </a:lnTo>
                  <a:lnTo>
                    <a:pt x="89725" y="810488"/>
                  </a:lnTo>
                  <a:lnTo>
                    <a:pt x="91465" y="812139"/>
                  </a:lnTo>
                  <a:lnTo>
                    <a:pt x="87833" y="812901"/>
                  </a:lnTo>
                  <a:lnTo>
                    <a:pt x="87960" y="813790"/>
                  </a:lnTo>
                  <a:lnTo>
                    <a:pt x="88049" y="814425"/>
                  </a:lnTo>
                  <a:lnTo>
                    <a:pt x="88163" y="815289"/>
                  </a:lnTo>
                  <a:lnTo>
                    <a:pt x="88226" y="815682"/>
                  </a:lnTo>
                  <a:lnTo>
                    <a:pt x="88861" y="820267"/>
                  </a:lnTo>
                  <a:lnTo>
                    <a:pt x="93014" y="818743"/>
                  </a:lnTo>
                  <a:lnTo>
                    <a:pt x="89039" y="821029"/>
                  </a:lnTo>
                  <a:lnTo>
                    <a:pt x="88925" y="821664"/>
                  </a:lnTo>
                  <a:lnTo>
                    <a:pt x="88887" y="821918"/>
                  </a:lnTo>
                  <a:lnTo>
                    <a:pt x="87134" y="831824"/>
                  </a:lnTo>
                  <a:lnTo>
                    <a:pt x="94221" y="829792"/>
                  </a:lnTo>
                  <a:lnTo>
                    <a:pt x="96342" y="834491"/>
                  </a:lnTo>
                  <a:lnTo>
                    <a:pt x="96126" y="834618"/>
                  </a:lnTo>
                  <a:lnTo>
                    <a:pt x="96227" y="835507"/>
                  </a:lnTo>
                  <a:lnTo>
                    <a:pt x="96469" y="837793"/>
                  </a:lnTo>
                  <a:lnTo>
                    <a:pt x="92849" y="839698"/>
                  </a:lnTo>
                  <a:lnTo>
                    <a:pt x="93535" y="842746"/>
                  </a:lnTo>
                  <a:lnTo>
                    <a:pt x="93357" y="843000"/>
                  </a:lnTo>
                  <a:lnTo>
                    <a:pt x="93357" y="843254"/>
                  </a:lnTo>
                  <a:lnTo>
                    <a:pt x="93535" y="843254"/>
                  </a:lnTo>
                  <a:lnTo>
                    <a:pt x="92671" y="845540"/>
                  </a:lnTo>
                  <a:lnTo>
                    <a:pt x="94513" y="849350"/>
                  </a:lnTo>
                  <a:lnTo>
                    <a:pt x="94716" y="849350"/>
                  </a:lnTo>
                  <a:lnTo>
                    <a:pt x="96989" y="847318"/>
                  </a:lnTo>
                  <a:lnTo>
                    <a:pt x="96888" y="848080"/>
                  </a:lnTo>
                  <a:lnTo>
                    <a:pt x="96786" y="848842"/>
                  </a:lnTo>
                  <a:lnTo>
                    <a:pt x="96659" y="849731"/>
                  </a:lnTo>
                  <a:lnTo>
                    <a:pt x="96456" y="849731"/>
                  </a:lnTo>
                  <a:lnTo>
                    <a:pt x="100101" y="852144"/>
                  </a:lnTo>
                  <a:lnTo>
                    <a:pt x="100215" y="847318"/>
                  </a:lnTo>
                  <a:lnTo>
                    <a:pt x="100101" y="846810"/>
                  </a:lnTo>
                  <a:lnTo>
                    <a:pt x="101828" y="846429"/>
                  </a:lnTo>
                  <a:lnTo>
                    <a:pt x="101930" y="847318"/>
                  </a:lnTo>
                  <a:lnTo>
                    <a:pt x="102006" y="848080"/>
                  </a:lnTo>
                  <a:lnTo>
                    <a:pt x="103568" y="851255"/>
                  </a:lnTo>
                  <a:lnTo>
                    <a:pt x="105168" y="849731"/>
                  </a:lnTo>
                  <a:lnTo>
                    <a:pt x="106819" y="847699"/>
                  </a:lnTo>
                  <a:lnTo>
                    <a:pt x="108572" y="848842"/>
                  </a:lnTo>
                  <a:lnTo>
                    <a:pt x="109029" y="849731"/>
                  </a:lnTo>
                  <a:lnTo>
                    <a:pt x="109791" y="850366"/>
                  </a:lnTo>
                  <a:lnTo>
                    <a:pt x="110655" y="850747"/>
                  </a:lnTo>
                  <a:lnTo>
                    <a:pt x="108229" y="852779"/>
                  </a:lnTo>
                  <a:lnTo>
                    <a:pt x="110134" y="855192"/>
                  </a:lnTo>
                  <a:lnTo>
                    <a:pt x="111683" y="856843"/>
                  </a:lnTo>
                  <a:lnTo>
                    <a:pt x="116179" y="850366"/>
                  </a:lnTo>
                  <a:lnTo>
                    <a:pt x="116827" y="849350"/>
                  </a:lnTo>
                  <a:lnTo>
                    <a:pt x="116903" y="849223"/>
                  </a:lnTo>
                  <a:lnTo>
                    <a:pt x="117856" y="847699"/>
                  </a:lnTo>
                  <a:lnTo>
                    <a:pt x="118656" y="846429"/>
                  </a:lnTo>
                  <a:lnTo>
                    <a:pt x="118821" y="846175"/>
                  </a:lnTo>
                  <a:lnTo>
                    <a:pt x="118897" y="846048"/>
                  </a:lnTo>
                  <a:lnTo>
                    <a:pt x="119621" y="844905"/>
                  </a:lnTo>
                  <a:lnTo>
                    <a:pt x="120332" y="843762"/>
                  </a:lnTo>
                  <a:lnTo>
                    <a:pt x="123558" y="838936"/>
                  </a:lnTo>
                  <a:lnTo>
                    <a:pt x="124650" y="837285"/>
                  </a:lnTo>
                  <a:lnTo>
                    <a:pt x="123672" y="837285"/>
                  </a:lnTo>
                  <a:lnTo>
                    <a:pt x="122859" y="837285"/>
                  </a:lnTo>
                  <a:lnTo>
                    <a:pt x="122859" y="837793"/>
                  </a:lnTo>
                  <a:lnTo>
                    <a:pt x="122059" y="838301"/>
                  </a:lnTo>
                  <a:lnTo>
                    <a:pt x="121539" y="838936"/>
                  </a:lnTo>
                  <a:lnTo>
                    <a:pt x="121615" y="838301"/>
                  </a:lnTo>
                  <a:lnTo>
                    <a:pt x="121678" y="837793"/>
                  </a:lnTo>
                  <a:lnTo>
                    <a:pt x="121894" y="837793"/>
                  </a:lnTo>
                  <a:lnTo>
                    <a:pt x="122859" y="837793"/>
                  </a:lnTo>
                  <a:lnTo>
                    <a:pt x="122859" y="837285"/>
                  </a:lnTo>
                  <a:lnTo>
                    <a:pt x="121805" y="837285"/>
                  </a:lnTo>
                  <a:lnTo>
                    <a:pt x="122961" y="835507"/>
                  </a:lnTo>
                  <a:lnTo>
                    <a:pt x="123964" y="833983"/>
                  </a:lnTo>
                  <a:lnTo>
                    <a:pt x="125869" y="835507"/>
                  </a:lnTo>
                  <a:lnTo>
                    <a:pt x="126898" y="833983"/>
                  </a:lnTo>
                  <a:lnTo>
                    <a:pt x="129463" y="830173"/>
                  </a:lnTo>
                  <a:lnTo>
                    <a:pt x="129806" y="829665"/>
                  </a:lnTo>
                  <a:lnTo>
                    <a:pt x="130060" y="829284"/>
                  </a:lnTo>
                  <a:lnTo>
                    <a:pt x="131089" y="827760"/>
                  </a:lnTo>
                  <a:lnTo>
                    <a:pt x="135953" y="820521"/>
                  </a:lnTo>
                  <a:lnTo>
                    <a:pt x="139192" y="815682"/>
                  </a:lnTo>
                  <a:lnTo>
                    <a:pt x="140030" y="814425"/>
                  </a:lnTo>
                  <a:lnTo>
                    <a:pt x="140119" y="814298"/>
                  </a:lnTo>
                  <a:lnTo>
                    <a:pt x="140716" y="813409"/>
                  </a:lnTo>
                  <a:lnTo>
                    <a:pt x="141046" y="812901"/>
                  </a:lnTo>
                  <a:lnTo>
                    <a:pt x="144449" y="807669"/>
                  </a:lnTo>
                  <a:lnTo>
                    <a:pt x="144767" y="807186"/>
                  </a:lnTo>
                  <a:lnTo>
                    <a:pt x="145427" y="806170"/>
                  </a:lnTo>
                  <a:lnTo>
                    <a:pt x="146024" y="805243"/>
                  </a:lnTo>
                  <a:lnTo>
                    <a:pt x="145427" y="805243"/>
                  </a:lnTo>
                  <a:lnTo>
                    <a:pt x="144360" y="804900"/>
                  </a:lnTo>
                  <a:lnTo>
                    <a:pt x="143065" y="804900"/>
                  </a:lnTo>
                  <a:lnTo>
                    <a:pt x="142290" y="806170"/>
                  </a:lnTo>
                  <a:lnTo>
                    <a:pt x="141528" y="805611"/>
                  </a:lnTo>
                  <a:lnTo>
                    <a:pt x="141084" y="805243"/>
                  </a:lnTo>
                  <a:lnTo>
                    <a:pt x="139522" y="803757"/>
                  </a:lnTo>
                  <a:lnTo>
                    <a:pt x="139522" y="803249"/>
                  </a:lnTo>
                  <a:lnTo>
                    <a:pt x="139522" y="802868"/>
                  </a:lnTo>
                  <a:lnTo>
                    <a:pt x="139357" y="802868"/>
                  </a:lnTo>
                  <a:lnTo>
                    <a:pt x="138658" y="802360"/>
                  </a:lnTo>
                  <a:lnTo>
                    <a:pt x="138315" y="803249"/>
                  </a:lnTo>
                  <a:lnTo>
                    <a:pt x="136410" y="803008"/>
                  </a:lnTo>
                  <a:lnTo>
                    <a:pt x="135813" y="803694"/>
                  </a:lnTo>
                  <a:lnTo>
                    <a:pt x="135813" y="812901"/>
                  </a:lnTo>
                  <a:lnTo>
                    <a:pt x="132956" y="812901"/>
                  </a:lnTo>
                  <a:lnTo>
                    <a:pt x="130708" y="810234"/>
                  </a:lnTo>
                  <a:lnTo>
                    <a:pt x="132943" y="807847"/>
                  </a:lnTo>
                  <a:lnTo>
                    <a:pt x="132613" y="809091"/>
                  </a:lnTo>
                  <a:lnTo>
                    <a:pt x="134861" y="811250"/>
                  </a:lnTo>
                  <a:lnTo>
                    <a:pt x="135813" y="812901"/>
                  </a:lnTo>
                  <a:lnTo>
                    <a:pt x="135813" y="803694"/>
                  </a:lnTo>
                  <a:lnTo>
                    <a:pt x="133642" y="806170"/>
                  </a:lnTo>
                  <a:lnTo>
                    <a:pt x="133527" y="806678"/>
                  </a:lnTo>
                  <a:lnTo>
                    <a:pt x="133464" y="806932"/>
                  </a:lnTo>
                  <a:lnTo>
                    <a:pt x="133438" y="805243"/>
                  </a:lnTo>
                  <a:lnTo>
                    <a:pt x="133413" y="803757"/>
                  </a:lnTo>
                  <a:lnTo>
                    <a:pt x="133362" y="801344"/>
                  </a:lnTo>
                  <a:lnTo>
                    <a:pt x="133311" y="798715"/>
                  </a:lnTo>
                  <a:lnTo>
                    <a:pt x="135026" y="798576"/>
                  </a:lnTo>
                  <a:lnTo>
                    <a:pt x="137274" y="800315"/>
                  </a:lnTo>
                  <a:lnTo>
                    <a:pt x="140728" y="803427"/>
                  </a:lnTo>
                  <a:lnTo>
                    <a:pt x="142290" y="799274"/>
                  </a:lnTo>
                  <a:lnTo>
                    <a:pt x="143738" y="798576"/>
                  </a:lnTo>
                  <a:lnTo>
                    <a:pt x="145923" y="797547"/>
                  </a:lnTo>
                  <a:lnTo>
                    <a:pt x="146443" y="798576"/>
                  </a:lnTo>
                  <a:lnTo>
                    <a:pt x="146532" y="799274"/>
                  </a:lnTo>
                  <a:lnTo>
                    <a:pt x="146608" y="799795"/>
                  </a:lnTo>
                  <a:lnTo>
                    <a:pt x="147129" y="800658"/>
                  </a:lnTo>
                  <a:lnTo>
                    <a:pt x="146786" y="800823"/>
                  </a:lnTo>
                  <a:lnTo>
                    <a:pt x="146443" y="800481"/>
                  </a:lnTo>
                  <a:lnTo>
                    <a:pt x="146329" y="800823"/>
                  </a:lnTo>
                  <a:lnTo>
                    <a:pt x="146265" y="801001"/>
                  </a:lnTo>
                  <a:lnTo>
                    <a:pt x="146608" y="801522"/>
                  </a:lnTo>
                  <a:lnTo>
                    <a:pt x="146786" y="802208"/>
                  </a:lnTo>
                  <a:lnTo>
                    <a:pt x="147129" y="802728"/>
                  </a:lnTo>
                  <a:lnTo>
                    <a:pt x="148310" y="800823"/>
                  </a:lnTo>
                  <a:lnTo>
                    <a:pt x="148412" y="800658"/>
                  </a:lnTo>
                  <a:lnTo>
                    <a:pt x="148526" y="800481"/>
                  </a:lnTo>
                  <a:lnTo>
                    <a:pt x="148628" y="800315"/>
                  </a:lnTo>
                  <a:lnTo>
                    <a:pt x="150342" y="797547"/>
                  </a:lnTo>
                  <a:lnTo>
                    <a:pt x="153797" y="791845"/>
                  </a:lnTo>
                  <a:lnTo>
                    <a:pt x="157899" y="784834"/>
                  </a:lnTo>
                  <a:lnTo>
                    <a:pt x="159232" y="782497"/>
                  </a:lnTo>
                  <a:lnTo>
                    <a:pt x="159334" y="782332"/>
                  </a:lnTo>
                  <a:lnTo>
                    <a:pt x="161480" y="778522"/>
                  </a:lnTo>
                  <a:lnTo>
                    <a:pt x="161544" y="778357"/>
                  </a:lnTo>
                  <a:lnTo>
                    <a:pt x="161658" y="778002"/>
                  </a:lnTo>
                  <a:lnTo>
                    <a:pt x="161823" y="777836"/>
                  </a:lnTo>
                  <a:lnTo>
                    <a:pt x="161709" y="777494"/>
                  </a:lnTo>
                  <a:lnTo>
                    <a:pt x="161645" y="777303"/>
                  </a:lnTo>
                  <a:lnTo>
                    <a:pt x="161480" y="776795"/>
                  </a:lnTo>
                  <a:lnTo>
                    <a:pt x="160959" y="775931"/>
                  </a:lnTo>
                  <a:lnTo>
                    <a:pt x="160616" y="775068"/>
                  </a:lnTo>
                  <a:lnTo>
                    <a:pt x="164249" y="774026"/>
                  </a:lnTo>
                  <a:lnTo>
                    <a:pt x="164947" y="772820"/>
                  </a:lnTo>
                  <a:lnTo>
                    <a:pt x="165354" y="772134"/>
                  </a:lnTo>
                  <a:lnTo>
                    <a:pt x="166370" y="770394"/>
                  </a:lnTo>
                  <a:lnTo>
                    <a:pt x="167106" y="769175"/>
                  </a:lnTo>
                  <a:lnTo>
                    <a:pt x="169265" y="765733"/>
                  </a:lnTo>
                  <a:lnTo>
                    <a:pt x="171678" y="761580"/>
                  </a:lnTo>
                  <a:lnTo>
                    <a:pt x="170129" y="758786"/>
                  </a:lnTo>
                  <a:lnTo>
                    <a:pt x="169722" y="758063"/>
                  </a:lnTo>
                  <a:lnTo>
                    <a:pt x="169824" y="757720"/>
                  </a:lnTo>
                  <a:lnTo>
                    <a:pt x="170307" y="756056"/>
                  </a:lnTo>
                  <a:lnTo>
                    <a:pt x="170929" y="753910"/>
                  </a:lnTo>
                  <a:lnTo>
                    <a:pt x="171462" y="752424"/>
                  </a:lnTo>
                  <a:lnTo>
                    <a:pt x="174447" y="757428"/>
                  </a:lnTo>
                  <a:lnTo>
                    <a:pt x="176352" y="753973"/>
                  </a:lnTo>
                  <a:lnTo>
                    <a:pt x="178600" y="750519"/>
                  </a:lnTo>
                  <a:lnTo>
                    <a:pt x="180670" y="747064"/>
                  </a:lnTo>
                  <a:close/>
                </a:path>
                <a:path w="346709" h="968375">
                  <a:moveTo>
                    <a:pt x="188112" y="433959"/>
                  </a:moveTo>
                  <a:lnTo>
                    <a:pt x="187998" y="433260"/>
                  </a:lnTo>
                  <a:lnTo>
                    <a:pt x="187515" y="433260"/>
                  </a:lnTo>
                  <a:lnTo>
                    <a:pt x="188112" y="433959"/>
                  </a:lnTo>
                  <a:close/>
                </a:path>
                <a:path w="346709" h="968375">
                  <a:moveTo>
                    <a:pt x="189953" y="538149"/>
                  </a:moveTo>
                  <a:lnTo>
                    <a:pt x="188214" y="531228"/>
                  </a:lnTo>
                  <a:lnTo>
                    <a:pt x="183007" y="524332"/>
                  </a:lnTo>
                  <a:lnTo>
                    <a:pt x="177038" y="522122"/>
                  </a:lnTo>
                  <a:lnTo>
                    <a:pt x="177901" y="521093"/>
                  </a:lnTo>
                  <a:lnTo>
                    <a:pt x="177215" y="520230"/>
                  </a:lnTo>
                  <a:lnTo>
                    <a:pt x="176695" y="519010"/>
                  </a:lnTo>
                  <a:lnTo>
                    <a:pt x="175653" y="520395"/>
                  </a:lnTo>
                  <a:lnTo>
                    <a:pt x="175831" y="520915"/>
                  </a:lnTo>
                  <a:lnTo>
                    <a:pt x="176695" y="522122"/>
                  </a:lnTo>
                  <a:lnTo>
                    <a:pt x="173761" y="523341"/>
                  </a:lnTo>
                  <a:lnTo>
                    <a:pt x="171678" y="521957"/>
                  </a:lnTo>
                  <a:lnTo>
                    <a:pt x="169265" y="521436"/>
                  </a:lnTo>
                  <a:lnTo>
                    <a:pt x="163728" y="520395"/>
                  </a:lnTo>
                  <a:lnTo>
                    <a:pt x="164592" y="531469"/>
                  </a:lnTo>
                  <a:lnTo>
                    <a:pt x="169430" y="528701"/>
                  </a:lnTo>
                  <a:lnTo>
                    <a:pt x="167703" y="534225"/>
                  </a:lnTo>
                  <a:lnTo>
                    <a:pt x="171856" y="536473"/>
                  </a:lnTo>
                  <a:lnTo>
                    <a:pt x="175488" y="531291"/>
                  </a:lnTo>
                  <a:lnTo>
                    <a:pt x="178079" y="531977"/>
                  </a:lnTo>
                  <a:lnTo>
                    <a:pt x="181013" y="531114"/>
                  </a:lnTo>
                  <a:lnTo>
                    <a:pt x="179984" y="535089"/>
                  </a:lnTo>
                  <a:lnTo>
                    <a:pt x="178943" y="535089"/>
                  </a:lnTo>
                  <a:lnTo>
                    <a:pt x="178257" y="535609"/>
                  </a:lnTo>
                  <a:lnTo>
                    <a:pt x="177901" y="536473"/>
                  </a:lnTo>
                  <a:lnTo>
                    <a:pt x="173926" y="535266"/>
                  </a:lnTo>
                  <a:lnTo>
                    <a:pt x="174104" y="542010"/>
                  </a:lnTo>
                  <a:lnTo>
                    <a:pt x="171335" y="539584"/>
                  </a:lnTo>
                  <a:lnTo>
                    <a:pt x="172377" y="538035"/>
                  </a:lnTo>
                  <a:lnTo>
                    <a:pt x="169786" y="536994"/>
                  </a:lnTo>
                  <a:lnTo>
                    <a:pt x="168910" y="536130"/>
                  </a:lnTo>
                  <a:lnTo>
                    <a:pt x="168402" y="537337"/>
                  </a:lnTo>
                  <a:lnTo>
                    <a:pt x="168224" y="538556"/>
                  </a:lnTo>
                  <a:lnTo>
                    <a:pt x="168567" y="539940"/>
                  </a:lnTo>
                  <a:lnTo>
                    <a:pt x="166154" y="540448"/>
                  </a:lnTo>
                  <a:lnTo>
                    <a:pt x="163728" y="541667"/>
                  </a:lnTo>
                  <a:lnTo>
                    <a:pt x="164249" y="543217"/>
                  </a:lnTo>
                  <a:lnTo>
                    <a:pt x="166497" y="547192"/>
                  </a:lnTo>
                  <a:lnTo>
                    <a:pt x="160794" y="551688"/>
                  </a:lnTo>
                  <a:lnTo>
                    <a:pt x="164592" y="553072"/>
                  </a:lnTo>
                  <a:lnTo>
                    <a:pt x="169786" y="555155"/>
                  </a:lnTo>
                  <a:lnTo>
                    <a:pt x="170129" y="548576"/>
                  </a:lnTo>
                  <a:lnTo>
                    <a:pt x="172897" y="545807"/>
                  </a:lnTo>
                  <a:lnTo>
                    <a:pt x="173240" y="543052"/>
                  </a:lnTo>
                  <a:lnTo>
                    <a:pt x="177038" y="547370"/>
                  </a:lnTo>
                  <a:lnTo>
                    <a:pt x="179463" y="546328"/>
                  </a:lnTo>
                  <a:lnTo>
                    <a:pt x="184302" y="547370"/>
                  </a:lnTo>
                  <a:lnTo>
                    <a:pt x="183095" y="542010"/>
                  </a:lnTo>
                  <a:lnTo>
                    <a:pt x="185508" y="540448"/>
                  </a:lnTo>
                  <a:lnTo>
                    <a:pt x="189953" y="538149"/>
                  </a:lnTo>
                  <a:close/>
                </a:path>
                <a:path w="346709" h="968375">
                  <a:moveTo>
                    <a:pt x="191389" y="599998"/>
                  </a:moveTo>
                  <a:lnTo>
                    <a:pt x="190271" y="599998"/>
                  </a:lnTo>
                  <a:lnTo>
                    <a:pt x="189839" y="602538"/>
                  </a:lnTo>
                  <a:lnTo>
                    <a:pt x="190461" y="602272"/>
                  </a:lnTo>
                  <a:lnTo>
                    <a:pt x="191389" y="599998"/>
                  </a:lnTo>
                  <a:close/>
                </a:path>
                <a:path w="346709" h="968375">
                  <a:moveTo>
                    <a:pt x="204355" y="703491"/>
                  </a:moveTo>
                  <a:lnTo>
                    <a:pt x="202806" y="703834"/>
                  </a:lnTo>
                  <a:lnTo>
                    <a:pt x="202107" y="705218"/>
                  </a:lnTo>
                  <a:lnTo>
                    <a:pt x="202971" y="706081"/>
                  </a:lnTo>
                  <a:lnTo>
                    <a:pt x="203492" y="705218"/>
                  </a:lnTo>
                  <a:lnTo>
                    <a:pt x="203835" y="704354"/>
                  </a:lnTo>
                  <a:lnTo>
                    <a:pt x="204355" y="703491"/>
                  </a:lnTo>
                  <a:close/>
                </a:path>
                <a:path w="346709" h="968375">
                  <a:moveTo>
                    <a:pt x="204355" y="475615"/>
                  </a:moveTo>
                  <a:lnTo>
                    <a:pt x="203149" y="474929"/>
                  </a:lnTo>
                  <a:lnTo>
                    <a:pt x="202285" y="474408"/>
                  </a:lnTo>
                  <a:lnTo>
                    <a:pt x="201244" y="475449"/>
                  </a:lnTo>
                  <a:lnTo>
                    <a:pt x="201764" y="475792"/>
                  </a:lnTo>
                  <a:lnTo>
                    <a:pt x="202463" y="476135"/>
                  </a:lnTo>
                  <a:lnTo>
                    <a:pt x="202971" y="476478"/>
                  </a:lnTo>
                  <a:lnTo>
                    <a:pt x="204012" y="475792"/>
                  </a:lnTo>
                  <a:lnTo>
                    <a:pt x="204355" y="475615"/>
                  </a:lnTo>
                  <a:close/>
                </a:path>
                <a:path w="346709" h="968375">
                  <a:moveTo>
                    <a:pt x="205917" y="445884"/>
                  </a:moveTo>
                  <a:lnTo>
                    <a:pt x="205574" y="446049"/>
                  </a:lnTo>
                  <a:lnTo>
                    <a:pt x="205397" y="445884"/>
                  </a:lnTo>
                  <a:lnTo>
                    <a:pt x="205397" y="446227"/>
                  </a:lnTo>
                  <a:lnTo>
                    <a:pt x="205740" y="446227"/>
                  </a:lnTo>
                  <a:lnTo>
                    <a:pt x="205828" y="446049"/>
                  </a:lnTo>
                  <a:lnTo>
                    <a:pt x="205917" y="445884"/>
                  </a:lnTo>
                  <a:close/>
                </a:path>
                <a:path w="346709" h="968375">
                  <a:moveTo>
                    <a:pt x="210934" y="400761"/>
                  </a:moveTo>
                  <a:lnTo>
                    <a:pt x="210756" y="399719"/>
                  </a:lnTo>
                  <a:lnTo>
                    <a:pt x="208686" y="395922"/>
                  </a:lnTo>
                  <a:lnTo>
                    <a:pt x="203669" y="404736"/>
                  </a:lnTo>
                  <a:lnTo>
                    <a:pt x="209550" y="401967"/>
                  </a:lnTo>
                  <a:lnTo>
                    <a:pt x="210934" y="401789"/>
                  </a:lnTo>
                  <a:lnTo>
                    <a:pt x="210934" y="400761"/>
                  </a:lnTo>
                  <a:close/>
                </a:path>
                <a:path w="346709" h="968375">
                  <a:moveTo>
                    <a:pt x="215595" y="681189"/>
                  </a:moveTo>
                  <a:lnTo>
                    <a:pt x="215252" y="681710"/>
                  </a:lnTo>
                  <a:lnTo>
                    <a:pt x="214909" y="682053"/>
                  </a:lnTo>
                  <a:lnTo>
                    <a:pt x="214909" y="682574"/>
                  </a:lnTo>
                  <a:lnTo>
                    <a:pt x="215074" y="682053"/>
                  </a:lnTo>
                  <a:lnTo>
                    <a:pt x="215430" y="681710"/>
                  </a:lnTo>
                  <a:lnTo>
                    <a:pt x="215595" y="681189"/>
                  </a:lnTo>
                  <a:close/>
                </a:path>
                <a:path w="346709" h="968375">
                  <a:moveTo>
                    <a:pt x="218186" y="460057"/>
                  </a:moveTo>
                  <a:lnTo>
                    <a:pt x="217487" y="451764"/>
                  </a:lnTo>
                  <a:lnTo>
                    <a:pt x="217449" y="451243"/>
                  </a:lnTo>
                  <a:lnTo>
                    <a:pt x="217322" y="449859"/>
                  </a:lnTo>
                  <a:lnTo>
                    <a:pt x="217157" y="447789"/>
                  </a:lnTo>
                  <a:lnTo>
                    <a:pt x="210070" y="451243"/>
                  </a:lnTo>
                  <a:lnTo>
                    <a:pt x="209981" y="451421"/>
                  </a:lnTo>
                  <a:lnTo>
                    <a:pt x="209892" y="451586"/>
                  </a:lnTo>
                  <a:lnTo>
                    <a:pt x="209550" y="451764"/>
                  </a:lnTo>
                  <a:lnTo>
                    <a:pt x="209600" y="451586"/>
                  </a:lnTo>
                  <a:lnTo>
                    <a:pt x="209715" y="451243"/>
                  </a:lnTo>
                  <a:lnTo>
                    <a:pt x="209029" y="451764"/>
                  </a:lnTo>
                  <a:lnTo>
                    <a:pt x="209029" y="450900"/>
                  </a:lnTo>
                  <a:lnTo>
                    <a:pt x="209892" y="449859"/>
                  </a:lnTo>
                  <a:lnTo>
                    <a:pt x="209892" y="450900"/>
                  </a:lnTo>
                  <a:lnTo>
                    <a:pt x="210680" y="449859"/>
                  </a:lnTo>
                  <a:lnTo>
                    <a:pt x="213296" y="446405"/>
                  </a:lnTo>
                  <a:lnTo>
                    <a:pt x="214210" y="445185"/>
                  </a:lnTo>
                  <a:lnTo>
                    <a:pt x="210235" y="444842"/>
                  </a:lnTo>
                  <a:lnTo>
                    <a:pt x="205740" y="446227"/>
                  </a:lnTo>
                  <a:lnTo>
                    <a:pt x="205574" y="446405"/>
                  </a:lnTo>
                  <a:lnTo>
                    <a:pt x="205397" y="446405"/>
                  </a:lnTo>
                  <a:lnTo>
                    <a:pt x="205397" y="446227"/>
                  </a:lnTo>
                  <a:lnTo>
                    <a:pt x="204876" y="445884"/>
                  </a:lnTo>
                  <a:lnTo>
                    <a:pt x="204990" y="445541"/>
                  </a:lnTo>
                  <a:lnTo>
                    <a:pt x="205054" y="445363"/>
                  </a:lnTo>
                  <a:lnTo>
                    <a:pt x="205219" y="445541"/>
                  </a:lnTo>
                  <a:lnTo>
                    <a:pt x="205397" y="445884"/>
                  </a:lnTo>
                  <a:lnTo>
                    <a:pt x="205663" y="445363"/>
                  </a:lnTo>
                  <a:lnTo>
                    <a:pt x="205752" y="445185"/>
                  </a:lnTo>
                  <a:lnTo>
                    <a:pt x="207098" y="442595"/>
                  </a:lnTo>
                  <a:lnTo>
                    <a:pt x="207200" y="442429"/>
                  </a:lnTo>
                  <a:lnTo>
                    <a:pt x="207645" y="441566"/>
                  </a:lnTo>
                  <a:lnTo>
                    <a:pt x="202628" y="442429"/>
                  </a:lnTo>
                  <a:lnTo>
                    <a:pt x="199339" y="442595"/>
                  </a:lnTo>
                  <a:lnTo>
                    <a:pt x="202247" y="438962"/>
                  </a:lnTo>
                  <a:lnTo>
                    <a:pt x="204876" y="435686"/>
                  </a:lnTo>
                  <a:lnTo>
                    <a:pt x="195872" y="432536"/>
                  </a:lnTo>
                  <a:lnTo>
                    <a:pt x="198653" y="432054"/>
                  </a:lnTo>
                  <a:lnTo>
                    <a:pt x="198577" y="431355"/>
                  </a:lnTo>
                  <a:lnTo>
                    <a:pt x="198450" y="430326"/>
                  </a:lnTo>
                  <a:lnTo>
                    <a:pt x="197612" y="423240"/>
                  </a:lnTo>
                  <a:lnTo>
                    <a:pt x="190182" y="422021"/>
                  </a:lnTo>
                  <a:lnTo>
                    <a:pt x="188277" y="424611"/>
                  </a:lnTo>
                  <a:lnTo>
                    <a:pt x="186207" y="427037"/>
                  </a:lnTo>
                  <a:lnTo>
                    <a:pt x="187591" y="430491"/>
                  </a:lnTo>
                  <a:lnTo>
                    <a:pt x="187998" y="433260"/>
                  </a:lnTo>
                  <a:lnTo>
                    <a:pt x="191693" y="433260"/>
                  </a:lnTo>
                  <a:lnTo>
                    <a:pt x="194310" y="432816"/>
                  </a:lnTo>
                  <a:lnTo>
                    <a:pt x="192773" y="438962"/>
                  </a:lnTo>
                  <a:lnTo>
                    <a:pt x="190322" y="438531"/>
                  </a:lnTo>
                  <a:lnTo>
                    <a:pt x="189141" y="440245"/>
                  </a:lnTo>
                  <a:lnTo>
                    <a:pt x="186550" y="433260"/>
                  </a:lnTo>
                  <a:lnTo>
                    <a:pt x="187515" y="433260"/>
                  </a:lnTo>
                  <a:lnTo>
                    <a:pt x="185000" y="430326"/>
                  </a:lnTo>
                  <a:lnTo>
                    <a:pt x="183438" y="431355"/>
                  </a:lnTo>
                  <a:lnTo>
                    <a:pt x="176695" y="431533"/>
                  </a:lnTo>
                  <a:lnTo>
                    <a:pt x="176784" y="432054"/>
                  </a:lnTo>
                  <a:lnTo>
                    <a:pt x="178333" y="440867"/>
                  </a:lnTo>
                  <a:lnTo>
                    <a:pt x="184645" y="440867"/>
                  </a:lnTo>
                  <a:lnTo>
                    <a:pt x="188696" y="440867"/>
                  </a:lnTo>
                  <a:lnTo>
                    <a:pt x="188341" y="441388"/>
                  </a:lnTo>
                  <a:lnTo>
                    <a:pt x="186880" y="441388"/>
                  </a:lnTo>
                  <a:lnTo>
                    <a:pt x="188214" y="441706"/>
                  </a:lnTo>
                  <a:lnTo>
                    <a:pt x="188175" y="442595"/>
                  </a:lnTo>
                  <a:lnTo>
                    <a:pt x="188087" y="444842"/>
                  </a:lnTo>
                  <a:lnTo>
                    <a:pt x="187464" y="444842"/>
                  </a:lnTo>
                  <a:lnTo>
                    <a:pt x="191566" y="445363"/>
                  </a:lnTo>
                  <a:lnTo>
                    <a:pt x="191643" y="446405"/>
                  </a:lnTo>
                  <a:lnTo>
                    <a:pt x="191731" y="447789"/>
                  </a:lnTo>
                  <a:lnTo>
                    <a:pt x="192087" y="452628"/>
                  </a:lnTo>
                  <a:lnTo>
                    <a:pt x="202285" y="454698"/>
                  </a:lnTo>
                  <a:lnTo>
                    <a:pt x="206946" y="456425"/>
                  </a:lnTo>
                  <a:lnTo>
                    <a:pt x="203327" y="462140"/>
                  </a:lnTo>
                  <a:lnTo>
                    <a:pt x="208851" y="462140"/>
                  </a:lnTo>
                  <a:lnTo>
                    <a:pt x="213182" y="461962"/>
                  </a:lnTo>
                  <a:lnTo>
                    <a:pt x="218186" y="460057"/>
                  </a:lnTo>
                  <a:close/>
                </a:path>
                <a:path w="346709" h="968375">
                  <a:moveTo>
                    <a:pt x="228904" y="379323"/>
                  </a:moveTo>
                  <a:lnTo>
                    <a:pt x="227698" y="376555"/>
                  </a:lnTo>
                  <a:lnTo>
                    <a:pt x="222516" y="380187"/>
                  </a:lnTo>
                  <a:lnTo>
                    <a:pt x="225793" y="382079"/>
                  </a:lnTo>
                  <a:lnTo>
                    <a:pt x="227698" y="382435"/>
                  </a:lnTo>
                  <a:lnTo>
                    <a:pt x="228041" y="380530"/>
                  </a:lnTo>
                  <a:lnTo>
                    <a:pt x="228904" y="379323"/>
                  </a:lnTo>
                  <a:close/>
                </a:path>
                <a:path w="346709" h="968375">
                  <a:moveTo>
                    <a:pt x="236639" y="400240"/>
                  </a:moveTo>
                  <a:lnTo>
                    <a:pt x="236626" y="399719"/>
                  </a:lnTo>
                  <a:lnTo>
                    <a:pt x="234403" y="396087"/>
                  </a:lnTo>
                  <a:lnTo>
                    <a:pt x="231457" y="395566"/>
                  </a:lnTo>
                  <a:lnTo>
                    <a:pt x="230466" y="395401"/>
                  </a:lnTo>
                  <a:lnTo>
                    <a:pt x="231038" y="394881"/>
                  </a:lnTo>
                  <a:lnTo>
                    <a:pt x="232003" y="394017"/>
                  </a:lnTo>
                  <a:lnTo>
                    <a:pt x="232194" y="393839"/>
                  </a:lnTo>
                  <a:lnTo>
                    <a:pt x="233032" y="390042"/>
                  </a:lnTo>
                  <a:lnTo>
                    <a:pt x="233108" y="389686"/>
                  </a:lnTo>
                  <a:lnTo>
                    <a:pt x="234099" y="385203"/>
                  </a:lnTo>
                  <a:lnTo>
                    <a:pt x="230644" y="390042"/>
                  </a:lnTo>
                  <a:lnTo>
                    <a:pt x="229425" y="388010"/>
                  </a:lnTo>
                  <a:lnTo>
                    <a:pt x="229425" y="395566"/>
                  </a:lnTo>
                  <a:lnTo>
                    <a:pt x="228041" y="396608"/>
                  </a:lnTo>
                  <a:lnTo>
                    <a:pt x="226834" y="398678"/>
                  </a:lnTo>
                  <a:lnTo>
                    <a:pt x="226148" y="400240"/>
                  </a:lnTo>
                  <a:lnTo>
                    <a:pt x="223723" y="399719"/>
                  </a:lnTo>
                  <a:lnTo>
                    <a:pt x="223240" y="398335"/>
                  </a:lnTo>
                  <a:lnTo>
                    <a:pt x="222338" y="395744"/>
                  </a:lnTo>
                  <a:lnTo>
                    <a:pt x="221538" y="395046"/>
                  </a:lnTo>
                  <a:lnTo>
                    <a:pt x="222516" y="395046"/>
                  </a:lnTo>
                  <a:lnTo>
                    <a:pt x="222859" y="394881"/>
                  </a:lnTo>
                  <a:lnTo>
                    <a:pt x="222948" y="394703"/>
                  </a:lnTo>
                  <a:lnTo>
                    <a:pt x="223037" y="394538"/>
                  </a:lnTo>
                  <a:lnTo>
                    <a:pt x="224764" y="394017"/>
                  </a:lnTo>
                  <a:lnTo>
                    <a:pt x="226491" y="395922"/>
                  </a:lnTo>
                  <a:lnTo>
                    <a:pt x="228041" y="394881"/>
                  </a:lnTo>
                  <a:lnTo>
                    <a:pt x="228104" y="395046"/>
                  </a:lnTo>
                  <a:lnTo>
                    <a:pt x="228219" y="395401"/>
                  </a:lnTo>
                  <a:lnTo>
                    <a:pt x="228904" y="395744"/>
                  </a:lnTo>
                  <a:lnTo>
                    <a:pt x="229425" y="395566"/>
                  </a:lnTo>
                  <a:lnTo>
                    <a:pt x="229425" y="388010"/>
                  </a:lnTo>
                  <a:lnTo>
                    <a:pt x="229082" y="387438"/>
                  </a:lnTo>
                  <a:lnTo>
                    <a:pt x="229019" y="386930"/>
                  </a:lnTo>
                  <a:lnTo>
                    <a:pt x="228942" y="386410"/>
                  </a:lnTo>
                  <a:lnTo>
                    <a:pt x="228930" y="386232"/>
                  </a:lnTo>
                  <a:lnTo>
                    <a:pt x="228561" y="383463"/>
                  </a:lnTo>
                  <a:lnTo>
                    <a:pt x="224764" y="386410"/>
                  </a:lnTo>
                  <a:lnTo>
                    <a:pt x="223901" y="386232"/>
                  </a:lnTo>
                  <a:lnTo>
                    <a:pt x="223901" y="386930"/>
                  </a:lnTo>
                  <a:lnTo>
                    <a:pt x="222338" y="387794"/>
                  </a:lnTo>
                  <a:lnTo>
                    <a:pt x="221653" y="389686"/>
                  </a:lnTo>
                  <a:lnTo>
                    <a:pt x="221703" y="390042"/>
                  </a:lnTo>
                  <a:lnTo>
                    <a:pt x="222161" y="392811"/>
                  </a:lnTo>
                  <a:lnTo>
                    <a:pt x="220954" y="394538"/>
                  </a:lnTo>
                  <a:lnTo>
                    <a:pt x="219570" y="392811"/>
                  </a:lnTo>
                  <a:lnTo>
                    <a:pt x="216115" y="395566"/>
                  </a:lnTo>
                  <a:lnTo>
                    <a:pt x="213868" y="396265"/>
                  </a:lnTo>
                  <a:lnTo>
                    <a:pt x="210413" y="396430"/>
                  </a:lnTo>
                  <a:lnTo>
                    <a:pt x="210489" y="396608"/>
                  </a:lnTo>
                  <a:lnTo>
                    <a:pt x="212483" y="401104"/>
                  </a:lnTo>
                  <a:lnTo>
                    <a:pt x="215074" y="400583"/>
                  </a:lnTo>
                  <a:lnTo>
                    <a:pt x="215595" y="400583"/>
                  </a:lnTo>
                  <a:lnTo>
                    <a:pt x="215646" y="400240"/>
                  </a:lnTo>
                  <a:lnTo>
                    <a:pt x="215734" y="399719"/>
                  </a:lnTo>
                  <a:lnTo>
                    <a:pt x="215938" y="398335"/>
                  </a:lnTo>
                  <a:lnTo>
                    <a:pt x="216979" y="400062"/>
                  </a:lnTo>
                  <a:lnTo>
                    <a:pt x="220370" y="404368"/>
                  </a:lnTo>
                  <a:lnTo>
                    <a:pt x="224955" y="408317"/>
                  </a:lnTo>
                  <a:lnTo>
                    <a:pt x="229692" y="409740"/>
                  </a:lnTo>
                  <a:lnTo>
                    <a:pt x="233578" y="406463"/>
                  </a:lnTo>
                  <a:lnTo>
                    <a:pt x="232892" y="406120"/>
                  </a:lnTo>
                  <a:lnTo>
                    <a:pt x="232371" y="405422"/>
                  </a:lnTo>
                  <a:lnTo>
                    <a:pt x="232016" y="404901"/>
                  </a:lnTo>
                  <a:lnTo>
                    <a:pt x="236258" y="403733"/>
                  </a:lnTo>
                  <a:lnTo>
                    <a:pt x="236639" y="400240"/>
                  </a:lnTo>
                  <a:close/>
                </a:path>
                <a:path w="346709" h="968375">
                  <a:moveTo>
                    <a:pt x="243217" y="546658"/>
                  </a:moveTo>
                  <a:lnTo>
                    <a:pt x="242938" y="546112"/>
                  </a:lnTo>
                  <a:lnTo>
                    <a:pt x="243090" y="546658"/>
                  </a:lnTo>
                  <a:lnTo>
                    <a:pt x="243217" y="546658"/>
                  </a:lnTo>
                  <a:close/>
                </a:path>
                <a:path w="346709" h="968375">
                  <a:moveTo>
                    <a:pt x="243433" y="546658"/>
                  </a:moveTo>
                  <a:lnTo>
                    <a:pt x="243217" y="546658"/>
                  </a:lnTo>
                  <a:lnTo>
                    <a:pt x="243293" y="546823"/>
                  </a:lnTo>
                  <a:lnTo>
                    <a:pt x="243433" y="546658"/>
                  </a:lnTo>
                  <a:close/>
                </a:path>
                <a:path w="346709" h="968375">
                  <a:moveTo>
                    <a:pt x="266433" y="396735"/>
                  </a:moveTo>
                  <a:lnTo>
                    <a:pt x="266331" y="395554"/>
                  </a:lnTo>
                  <a:lnTo>
                    <a:pt x="265849" y="396557"/>
                  </a:lnTo>
                  <a:lnTo>
                    <a:pt x="266255" y="396735"/>
                  </a:lnTo>
                  <a:lnTo>
                    <a:pt x="266433" y="396735"/>
                  </a:lnTo>
                  <a:close/>
                </a:path>
                <a:path w="346709" h="968375">
                  <a:moveTo>
                    <a:pt x="274205" y="332028"/>
                  </a:moveTo>
                  <a:lnTo>
                    <a:pt x="261175" y="332028"/>
                  </a:lnTo>
                  <a:lnTo>
                    <a:pt x="262801" y="334568"/>
                  </a:lnTo>
                  <a:lnTo>
                    <a:pt x="270573" y="335838"/>
                  </a:lnTo>
                  <a:lnTo>
                    <a:pt x="274205" y="332028"/>
                  </a:lnTo>
                  <a:close/>
                </a:path>
                <a:path w="346709" h="968375">
                  <a:moveTo>
                    <a:pt x="278358" y="418388"/>
                  </a:moveTo>
                  <a:lnTo>
                    <a:pt x="277126" y="418807"/>
                  </a:lnTo>
                  <a:lnTo>
                    <a:pt x="277901" y="418807"/>
                  </a:lnTo>
                  <a:lnTo>
                    <a:pt x="278358" y="418388"/>
                  </a:lnTo>
                  <a:close/>
                </a:path>
                <a:path w="346709" h="968375">
                  <a:moveTo>
                    <a:pt x="285965" y="332028"/>
                  </a:moveTo>
                  <a:lnTo>
                    <a:pt x="274205" y="332028"/>
                  </a:lnTo>
                  <a:lnTo>
                    <a:pt x="275069" y="333298"/>
                  </a:lnTo>
                  <a:lnTo>
                    <a:pt x="276453" y="334568"/>
                  </a:lnTo>
                  <a:lnTo>
                    <a:pt x="277660" y="334568"/>
                  </a:lnTo>
                  <a:lnTo>
                    <a:pt x="279222" y="335838"/>
                  </a:lnTo>
                  <a:lnTo>
                    <a:pt x="283718" y="335838"/>
                  </a:lnTo>
                  <a:lnTo>
                    <a:pt x="284060" y="333298"/>
                  </a:lnTo>
                  <a:lnTo>
                    <a:pt x="285267" y="333298"/>
                  </a:lnTo>
                  <a:lnTo>
                    <a:pt x="285965" y="332028"/>
                  </a:lnTo>
                  <a:close/>
                </a:path>
                <a:path w="346709" h="968375">
                  <a:moveTo>
                    <a:pt x="289941" y="332028"/>
                  </a:moveTo>
                  <a:lnTo>
                    <a:pt x="287350" y="332028"/>
                  </a:lnTo>
                  <a:lnTo>
                    <a:pt x="288734" y="333298"/>
                  </a:lnTo>
                  <a:lnTo>
                    <a:pt x="289941" y="332028"/>
                  </a:lnTo>
                  <a:close/>
                </a:path>
                <a:path w="346709" h="968375">
                  <a:moveTo>
                    <a:pt x="298970" y="330758"/>
                  </a:moveTo>
                  <a:lnTo>
                    <a:pt x="298069" y="328218"/>
                  </a:lnTo>
                  <a:lnTo>
                    <a:pt x="298183" y="326948"/>
                  </a:lnTo>
                  <a:lnTo>
                    <a:pt x="298297" y="325678"/>
                  </a:lnTo>
                  <a:lnTo>
                    <a:pt x="298411" y="324408"/>
                  </a:lnTo>
                  <a:lnTo>
                    <a:pt x="294614" y="324408"/>
                  </a:lnTo>
                  <a:lnTo>
                    <a:pt x="294259" y="325678"/>
                  </a:lnTo>
                  <a:lnTo>
                    <a:pt x="293687" y="324408"/>
                  </a:lnTo>
                  <a:lnTo>
                    <a:pt x="292531" y="321868"/>
                  </a:lnTo>
                  <a:lnTo>
                    <a:pt x="290283" y="320598"/>
                  </a:lnTo>
                  <a:lnTo>
                    <a:pt x="286829" y="321868"/>
                  </a:lnTo>
                  <a:lnTo>
                    <a:pt x="285102" y="318058"/>
                  </a:lnTo>
                  <a:lnTo>
                    <a:pt x="282333" y="318058"/>
                  </a:lnTo>
                  <a:lnTo>
                    <a:pt x="286829" y="314248"/>
                  </a:lnTo>
                  <a:lnTo>
                    <a:pt x="289941" y="311708"/>
                  </a:lnTo>
                  <a:lnTo>
                    <a:pt x="287705" y="309092"/>
                  </a:lnTo>
                  <a:lnTo>
                    <a:pt x="285623" y="306628"/>
                  </a:lnTo>
                  <a:lnTo>
                    <a:pt x="283375" y="311708"/>
                  </a:lnTo>
                  <a:lnTo>
                    <a:pt x="284581" y="307898"/>
                  </a:lnTo>
                  <a:lnTo>
                    <a:pt x="279742" y="305536"/>
                  </a:lnTo>
                  <a:lnTo>
                    <a:pt x="279742" y="321868"/>
                  </a:lnTo>
                  <a:lnTo>
                    <a:pt x="277622" y="321056"/>
                  </a:lnTo>
                  <a:lnTo>
                    <a:pt x="277660" y="320535"/>
                  </a:lnTo>
                  <a:lnTo>
                    <a:pt x="277152" y="319493"/>
                  </a:lnTo>
                  <a:lnTo>
                    <a:pt x="275590" y="319151"/>
                  </a:lnTo>
                  <a:lnTo>
                    <a:pt x="274548" y="319671"/>
                  </a:lnTo>
                  <a:lnTo>
                    <a:pt x="272275" y="320865"/>
                  </a:lnTo>
                  <a:lnTo>
                    <a:pt x="274434" y="321741"/>
                  </a:lnTo>
                  <a:lnTo>
                    <a:pt x="274205" y="321868"/>
                  </a:lnTo>
                  <a:lnTo>
                    <a:pt x="272999" y="321868"/>
                  </a:lnTo>
                  <a:lnTo>
                    <a:pt x="272999" y="324408"/>
                  </a:lnTo>
                  <a:lnTo>
                    <a:pt x="272846" y="324294"/>
                  </a:lnTo>
                  <a:lnTo>
                    <a:pt x="272415" y="321576"/>
                  </a:lnTo>
                  <a:lnTo>
                    <a:pt x="272275" y="320865"/>
                  </a:lnTo>
                  <a:lnTo>
                    <a:pt x="270916" y="321576"/>
                  </a:lnTo>
                  <a:lnTo>
                    <a:pt x="269887" y="318490"/>
                  </a:lnTo>
                  <a:lnTo>
                    <a:pt x="269887" y="320192"/>
                  </a:lnTo>
                  <a:lnTo>
                    <a:pt x="268643" y="321868"/>
                  </a:lnTo>
                  <a:lnTo>
                    <a:pt x="267982" y="321868"/>
                  </a:lnTo>
                  <a:lnTo>
                    <a:pt x="269773" y="319481"/>
                  </a:lnTo>
                  <a:lnTo>
                    <a:pt x="269887" y="320192"/>
                  </a:lnTo>
                  <a:lnTo>
                    <a:pt x="269887" y="318490"/>
                  </a:lnTo>
                  <a:lnTo>
                    <a:pt x="269532" y="317423"/>
                  </a:lnTo>
                  <a:lnTo>
                    <a:pt x="269265" y="315925"/>
                  </a:lnTo>
                  <a:lnTo>
                    <a:pt x="270929" y="320598"/>
                  </a:lnTo>
                  <a:lnTo>
                    <a:pt x="274548" y="319328"/>
                  </a:lnTo>
                  <a:lnTo>
                    <a:pt x="276288" y="318058"/>
                  </a:lnTo>
                  <a:lnTo>
                    <a:pt x="279742" y="321868"/>
                  </a:lnTo>
                  <a:lnTo>
                    <a:pt x="279742" y="305536"/>
                  </a:lnTo>
                  <a:lnTo>
                    <a:pt x="279400" y="305358"/>
                  </a:lnTo>
                  <a:lnTo>
                    <a:pt x="277660" y="307898"/>
                  </a:lnTo>
                  <a:lnTo>
                    <a:pt x="276796" y="307898"/>
                  </a:lnTo>
                  <a:lnTo>
                    <a:pt x="275247" y="306628"/>
                  </a:lnTo>
                  <a:lnTo>
                    <a:pt x="274205" y="306628"/>
                  </a:lnTo>
                  <a:lnTo>
                    <a:pt x="274548" y="305358"/>
                  </a:lnTo>
                  <a:lnTo>
                    <a:pt x="273519" y="305358"/>
                  </a:lnTo>
                  <a:lnTo>
                    <a:pt x="277850" y="303974"/>
                  </a:lnTo>
                  <a:lnTo>
                    <a:pt x="277469" y="303974"/>
                  </a:lnTo>
                  <a:lnTo>
                    <a:pt x="276288" y="297738"/>
                  </a:lnTo>
                  <a:lnTo>
                    <a:pt x="271792" y="300278"/>
                  </a:lnTo>
                  <a:lnTo>
                    <a:pt x="271272" y="301548"/>
                  </a:lnTo>
                  <a:lnTo>
                    <a:pt x="271602" y="302361"/>
                  </a:lnTo>
                  <a:lnTo>
                    <a:pt x="269709" y="300278"/>
                  </a:lnTo>
                  <a:lnTo>
                    <a:pt x="269544" y="300596"/>
                  </a:lnTo>
                  <a:lnTo>
                    <a:pt x="269544" y="311708"/>
                  </a:lnTo>
                  <a:lnTo>
                    <a:pt x="269494" y="311835"/>
                  </a:lnTo>
                  <a:lnTo>
                    <a:pt x="269125" y="311353"/>
                  </a:lnTo>
                  <a:lnTo>
                    <a:pt x="269125" y="315518"/>
                  </a:lnTo>
                  <a:lnTo>
                    <a:pt x="268909" y="315518"/>
                  </a:lnTo>
                  <a:lnTo>
                    <a:pt x="268681" y="314833"/>
                  </a:lnTo>
                  <a:lnTo>
                    <a:pt x="268770" y="314515"/>
                  </a:lnTo>
                  <a:lnTo>
                    <a:pt x="269125" y="315518"/>
                  </a:lnTo>
                  <a:lnTo>
                    <a:pt x="269125" y="311353"/>
                  </a:lnTo>
                  <a:lnTo>
                    <a:pt x="267462" y="309130"/>
                  </a:lnTo>
                  <a:lnTo>
                    <a:pt x="264807" y="312623"/>
                  </a:lnTo>
                  <a:lnTo>
                    <a:pt x="264604" y="312420"/>
                  </a:lnTo>
                  <a:lnTo>
                    <a:pt x="264604" y="312889"/>
                  </a:lnTo>
                  <a:lnTo>
                    <a:pt x="264490" y="313042"/>
                  </a:lnTo>
                  <a:lnTo>
                    <a:pt x="264350" y="312750"/>
                  </a:lnTo>
                  <a:lnTo>
                    <a:pt x="264604" y="312889"/>
                  </a:lnTo>
                  <a:lnTo>
                    <a:pt x="264604" y="312420"/>
                  </a:lnTo>
                  <a:lnTo>
                    <a:pt x="266700" y="309092"/>
                  </a:lnTo>
                  <a:lnTo>
                    <a:pt x="267462" y="307898"/>
                  </a:lnTo>
                  <a:lnTo>
                    <a:pt x="269544" y="311708"/>
                  </a:lnTo>
                  <a:lnTo>
                    <a:pt x="269544" y="300596"/>
                  </a:lnTo>
                  <a:lnTo>
                    <a:pt x="265734" y="307898"/>
                  </a:lnTo>
                  <a:lnTo>
                    <a:pt x="264350" y="301548"/>
                  </a:lnTo>
                  <a:lnTo>
                    <a:pt x="264261" y="300278"/>
                  </a:lnTo>
                  <a:lnTo>
                    <a:pt x="264185" y="299008"/>
                  </a:lnTo>
                  <a:lnTo>
                    <a:pt x="260756" y="301294"/>
                  </a:lnTo>
                  <a:lnTo>
                    <a:pt x="260756" y="309092"/>
                  </a:lnTo>
                  <a:lnTo>
                    <a:pt x="260350" y="310070"/>
                  </a:lnTo>
                  <a:lnTo>
                    <a:pt x="258305" y="309524"/>
                  </a:lnTo>
                  <a:lnTo>
                    <a:pt x="258305" y="309092"/>
                  </a:lnTo>
                  <a:lnTo>
                    <a:pt x="260756" y="309092"/>
                  </a:lnTo>
                  <a:lnTo>
                    <a:pt x="260756" y="301294"/>
                  </a:lnTo>
                  <a:lnTo>
                    <a:pt x="260375" y="301548"/>
                  </a:lnTo>
                  <a:lnTo>
                    <a:pt x="259511" y="299008"/>
                  </a:lnTo>
                  <a:lnTo>
                    <a:pt x="259765" y="297738"/>
                  </a:lnTo>
                  <a:lnTo>
                    <a:pt x="260032" y="296468"/>
                  </a:lnTo>
                  <a:lnTo>
                    <a:pt x="257949" y="293928"/>
                  </a:lnTo>
                  <a:lnTo>
                    <a:pt x="256057" y="295198"/>
                  </a:lnTo>
                  <a:lnTo>
                    <a:pt x="245160" y="297738"/>
                  </a:lnTo>
                  <a:lnTo>
                    <a:pt x="251040" y="293928"/>
                  </a:lnTo>
                  <a:lnTo>
                    <a:pt x="245859" y="288848"/>
                  </a:lnTo>
                  <a:lnTo>
                    <a:pt x="241427" y="292658"/>
                  </a:lnTo>
                  <a:lnTo>
                    <a:pt x="243611" y="297738"/>
                  </a:lnTo>
                  <a:lnTo>
                    <a:pt x="247218" y="302818"/>
                  </a:lnTo>
                  <a:lnTo>
                    <a:pt x="247091" y="307898"/>
                  </a:lnTo>
                  <a:lnTo>
                    <a:pt x="247065" y="309092"/>
                  </a:lnTo>
                  <a:lnTo>
                    <a:pt x="248272" y="310438"/>
                  </a:lnTo>
                  <a:lnTo>
                    <a:pt x="247586" y="311708"/>
                  </a:lnTo>
                  <a:lnTo>
                    <a:pt x="249834" y="312978"/>
                  </a:lnTo>
                  <a:lnTo>
                    <a:pt x="248450" y="315518"/>
                  </a:lnTo>
                  <a:lnTo>
                    <a:pt x="248500" y="315925"/>
                  </a:lnTo>
                  <a:lnTo>
                    <a:pt x="248615" y="316788"/>
                  </a:lnTo>
                  <a:lnTo>
                    <a:pt x="248793" y="318058"/>
                  </a:lnTo>
                  <a:lnTo>
                    <a:pt x="251040" y="318058"/>
                  </a:lnTo>
                  <a:lnTo>
                    <a:pt x="247230" y="320598"/>
                  </a:lnTo>
                  <a:lnTo>
                    <a:pt x="252590" y="321868"/>
                  </a:lnTo>
                  <a:lnTo>
                    <a:pt x="253809" y="323138"/>
                  </a:lnTo>
                  <a:lnTo>
                    <a:pt x="251574" y="326948"/>
                  </a:lnTo>
                  <a:lnTo>
                    <a:pt x="253326" y="330758"/>
                  </a:lnTo>
                  <a:lnTo>
                    <a:pt x="260375" y="330758"/>
                  </a:lnTo>
                  <a:lnTo>
                    <a:pt x="298970" y="330758"/>
                  </a:lnTo>
                  <a:close/>
                </a:path>
                <a:path w="346709" h="968375">
                  <a:moveTo>
                    <a:pt x="328155" y="51866"/>
                  </a:moveTo>
                  <a:lnTo>
                    <a:pt x="328091" y="51511"/>
                  </a:lnTo>
                  <a:lnTo>
                    <a:pt x="327977" y="50825"/>
                  </a:lnTo>
                  <a:lnTo>
                    <a:pt x="327139" y="45948"/>
                  </a:lnTo>
                  <a:lnTo>
                    <a:pt x="324345" y="49961"/>
                  </a:lnTo>
                  <a:lnTo>
                    <a:pt x="325907" y="51168"/>
                  </a:lnTo>
                  <a:lnTo>
                    <a:pt x="328155" y="51866"/>
                  </a:lnTo>
                  <a:close/>
                </a:path>
                <a:path w="346709" h="968375">
                  <a:moveTo>
                    <a:pt x="340080" y="272821"/>
                  </a:moveTo>
                  <a:lnTo>
                    <a:pt x="339902" y="272986"/>
                  </a:lnTo>
                  <a:lnTo>
                    <a:pt x="340080" y="272986"/>
                  </a:lnTo>
                  <a:lnTo>
                    <a:pt x="340080" y="272821"/>
                  </a:lnTo>
                  <a:close/>
                </a:path>
                <a:path w="346709" h="968375">
                  <a:moveTo>
                    <a:pt x="340423" y="10363"/>
                  </a:moveTo>
                  <a:lnTo>
                    <a:pt x="339737" y="3454"/>
                  </a:lnTo>
                  <a:lnTo>
                    <a:pt x="339559" y="0"/>
                  </a:lnTo>
                  <a:lnTo>
                    <a:pt x="339382" y="342"/>
                  </a:lnTo>
                  <a:lnTo>
                    <a:pt x="339559" y="863"/>
                  </a:lnTo>
                  <a:lnTo>
                    <a:pt x="339382" y="1206"/>
                  </a:lnTo>
                  <a:lnTo>
                    <a:pt x="338696" y="1028"/>
                  </a:lnTo>
                  <a:lnTo>
                    <a:pt x="338010" y="2247"/>
                  </a:lnTo>
                  <a:lnTo>
                    <a:pt x="337832" y="2413"/>
                  </a:lnTo>
                  <a:lnTo>
                    <a:pt x="338010" y="2590"/>
                  </a:lnTo>
                  <a:lnTo>
                    <a:pt x="337832" y="2755"/>
                  </a:lnTo>
                  <a:lnTo>
                    <a:pt x="338010" y="2755"/>
                  </a:lnTo>
                  <a:lnTo>
                    <a:pt x="336791" y="3111"/>
                  </a:lnTo>
                  <a:lnTo>
                    <a:pt x="336969" y="4660"/>
                  </a:lnTo>
                  <a:lnTo>
                    <a:pt x="338175" y="5181"/>
                  </a:lnTo>
                  <a:lnTo>
                    <a:pt x="338353" y="5359"/>
                  </a:lnTo>
                  <a:lnTo>
                    <a:pt x="338353" y="5003"/>
                  </a:lnTo>
                  <a:lnTo>
                    <a:pt x="338518" y="5003"/>
                  </a:lnTo>
                  <a:lnTo>
                    <a:pt x="339217" y="8813"/>
                  </a:lnTo>
                  <a:lnTo>
                    <a:pt x="340423" y="10363"/>
                  </a:lnTo>
                  <a:close/>
                </a:path>
                <a:path w="346709" h="968375">
                  <a:moveTo>
                    <a:pt x="344754" y="29552"/>
                  </a:moveTo>
                  <a:lnTo>
                    <a:pt x="344258" y="29210"/>
                  </a:lnTo>
                  <a:lnTo>
                    <a:pt x="340550" y="26619"/>
                  </a:lnTo>
                  <a:lnTo>
                    <a:pt x="339559" y="25933"/>
                  </a:lnTo>
                  <a:lnTo>
                    <a:pt x="334200" y="24549"/>
                  </a:lnTo>
                  <a:lnTo>
                    <a:pt x="336270" y="20574"/>
                  </a:lnTo>
                  <a:lnTo>
                    <a:pt x="328320" y="21780"/>
                  </a:lnTo>
                  <a:lnTo>
                    <a:pt x="330403" y="24549"/>
                  </a:lnTo>
                  <a:lnTo>
                    <a:pt x="329361" y="24892"/>
                  </a:lnTo>
                  <a:lnTo>
                    <a:pt x="328498" y="25577"/>
                  </a:lnTo>
                  <a:lnTo>
                    <a:pt x="327799" y="26619"/>
                  </a:lnTo>
                  <a:lnTo>
                    <a:pt x="325907" y="24892"/>
                  </a:lnTo>
                  <a:lnTo>
                    <a:pt x="325043" y="22644"/>
                  </a:lnTo>
                  <a:lnTo>
                    <a:pt x="323824" y="20396"/>
                  </a:lnTo>
                  <a:lnTo>
                    <a:pt x="315353" y="19011"/>
                  </a:lnTo>
                  <a:lnTo>
                    <a:pt x="322618" y="26962"/>
                  </a:lnTo>
                  <a:lnTo>
                    <a:pt x="318808" y="30772"/>
                  </a:lnTo>
                  <a:lnTo>
                    <a:pt x="318922" y="32842"/>
                  </a:lnTo>
                  <a:lnTo>
                    <a:pt x="318985" y="34048"/>
                  </a:lnTo>
                  <a:lnTo>
                    <a:pt x="322097" y="37858"/>
                  </a:lnTo>
                  <a:lnTo>
                    <a:pt x="325729" y="35090"/>
                  </a:lnTo>
                  <a:lnTo>
                    <a:pt x="327977" y="38201"/>
                  </a:lnTo>
                  <a:lnTo>
                    <a:pt x="321233" y="40284"/>
                  </a:lnTo>
                  <a:lnTo>
                    <a:pt x="324688" y="44259"/>
                  </a:lnTo>
                  <a:lnTo>
                    <a:pt x="326872" y="45808"/>
                  </a:lnTo>
                  <a:lnTo>
                    <a:pt x="327113" y="45808"/>
                  </a:lnTo>
                  <a:lnTo>
                    <a:pt x="342722" y="45808"/>
                  </a:lnTo>
                  <a:lnTo>
                    <a:pt x="342620" y="44259"/>
                  </a:lnTo>
                  <a:lnTo>
                    <a:pt x="342341" y="41656"/>
                  </a:lnTo>
                  <a:lnTo>
                    <a:pt x="342328" y="41490"/>
                  </a:lnTo>
                  <a:lnTo>
                    <a:pt x="342493" y="41490"/>
                  </a:lnTo>
                  <a:lnTo>
                    <a:pt x="342493" y="40106"/>
                  </a:lnTo>
                  <a:lnTo>
                    <a:pt x="342138" y="40017"/>
                  </a:lnTo>
                  <a:lnTo>
                    <a:pt x="342138" y="39763"/>
                  </a:lnTo>
                  <a:lnTo>
                    <a:pt x="342074" y="38722"/>
                  </a:lnTo>
                  <a:lnTo>
                    <a:pt x="341985" y="37160"/>
                  </a:lnTo>
                  <a:lnTo>
                    <a:pt x="341922" y="36017"/>
                  </a:lnTo>
                  <a:lnTo>
                    <a:pt x="341922" y="39966"/>
                  </a:lnTo>
                  <a:lnTo>
                    <a:pt x="341287" y="40106"/>
                  </a:lnTo>
                  <a:lnTo>
                    <a:pt x="340766" y="40106"/>
                  </a:lnTo>
                  <a:lnTo>
                    <a:pt x="340944" y="40627"/>
                  </a:lnTo>
                  <a:lnTo>
                    <a:pt x="340944" y="41148"/>
                  </a:lnTo>
                  <a:lnTo>
                    <a:pt x="341464" y="41656"/>
                  </a:lnTo>
                  <a:lnTo>
                    <a:pt x="341287" y="41656"/>
                  </a:lnTo>
                  <a:lnTo>
                    <a:pt x="340944" y="41313"/>
                  </a:lnTo>
                  <a:lnTo>
                    <a:pt x="340766" y="40792"/>
                  </a:lnTo>
                  <a:lnTo>
                    <a:pt x="340601" y="40106"/>
                  </a:lnTo>
                  <a:lnTo>
                    <a:pt x="341630" y="39763"/>
                  </a:lnTo>
                  <a:lnTo>
                    <a:pt x="341922" y="39966"/>
                  </a:lnTo>
                  <a:lnTo>
                    <a:pt x="341922" y="36017"/>
                  </a:lnTo>
                  <a:lnTo>
                    <a:pt x="341871" y="35090"/>
                  </a:lnTo>
                  <a:lnTo>
                    <a:pt x="341757" y="32842"/>
                  </a:lnTo>
                  <a:lnTo>
                    <a:pt x="341706" y="31978"/>
                  </a:lnTo>
                  <a:lnTo>
                    <a:pt x="341630" y="30772"/>
                  </a:lnTo>
                  <a:lnTo>
                    <a:pt x="340601" y="30772"/>
                  </a:lnTo>
                  <a:lnTo>
                    <a:pt x="339737" y="31115"/>
                  </a:lnTo>
                  <a:lnTo>
                    <a:pt x="339559" y="31419"/>
                  </a:lnTo>
                  <a:lnTo>
                    <a:pt x="339559" y="36995"/>
                  </a:lnTo>
                  <a:lnTo>
                    <a:pt x="335927" y="37160"/>
                  </a:lnTo>
                  <a:lnTo>
                    <a:pt x="336270" y="36652"/>
                  </a:lnTo>
                  <a:lnTo>
                    <a:pt x="338975" y="36131"/>
                  </a:lnTo>
                  <a:lnTo>
                    <a:pt x="339559" y="36995"/>
                  </a:lnTo>
                  <a:lnTo>
                    <a:pt x="339559" y="31419"/>
                  </a:lnTo>
                  <a:lnTo>
                    <a:pt x="339217" y="31978"/>
                  </a:lnTo>
                  <a:lnTo>
                    <a:pt x="338226" y="31534"/>
                  </a:lnTo>
                  <a:lnTo>
                    <a:pt x="338226" y="35013"/>
                  </a:lnTo>
                  <a:lnTo>
                    <a:pt x="335927" y="33705"/>
                  </a:lnTo>
                  <a:lnTo>
                    <a:pt x="335407" y="33540"/>
                  </a:lnTo>
                  <a:lnTo>
                    <a:pt x="334899" y="33705"/>
                  </a:lnTo>
                  <a:lnTo>
                    <a:pt x="334797" y="38633"/>
                  </a:lnTo>
                  <a:lnTo>
                    <a:pt x="333679" y="37515"/>
                  </a:lnTo>
                  <a:lnTo>
                    <a:pt x="333679" y="36131"/>
                  </a:lnTo>
                  <a:lnTo>
                    <a:pt x="333451" y="35090"/>
                  </a:lnTo>
                  <a:lnTo>
                    <a:pt x="333336" y="34569"/>
                  </a:lnTo>
                  <a:lnTo>
                    <a:pt x="333857" y="34404"/>
                  </a:lnTo>
                  <a:lnTo>
                    <a:pt x="333514" y="34569"/>
                  </a:lnTo>
                  <a:lnTo>
                    <a:pt x="333857" y="36131"/>
                  </a:lnTo>
                  <a:lnTo>
                    <a:pt x="333679" y="37515"/>
                  </a:lnTo>
                  <a:lnTo>
                    <a:pt x="334797" y="38633"/>
                  </a:lnTo>
                  <a:lnTo>
                    <a:pt x="334797" y="33705"/>
                  </a:lnTo>
                  <a:lnTo>
                    <a:pt x="334378" y="33705"/>
                  </a:lnTo>
                  <a:lnTo>
                    <a:pt x="334543" y="34569"/>
                  </a:lnTo>
                  <a:lnTo>
                    <a:pt x="334352" y="34518"/>
                  </a:lnTo>
                  <a:lnTo>
                    <a:pt x="334264" y="34048"/>
                  </a:lnTo>
                  <a:lnTo>
                    <a:pt x="334200" y="33705"/>
                  </a:lnTo>
                  <a:lnTo>
                    <a:pt x="336791" y="32842"/>
                  </a:lnTo>
                  <a:lnTo>
                    <a:pt x="338226" y="35013"/>
                  </a:lnTo>
                  <a:lnTo>
                    <a:pt x="338226" y="31534"/>
                  </a:lnTo>
                  <a:lnTo>
                    <a:pt x="333159" y="29210"/>
                  </a:lnTo>
                  <a:lnTo>
                    <a:pt x="344754" y="29552"/>
                  </a:lnTo>
                  <a:close/>
                </a:path>
                <a:path w="346709" h="968375">
                  <a:moveTo>
                    <a:pt x="345262" y="189788"/>
                  </a:moveTo>
                  <a:lnTo>
                    <a:pt x="343877" y="189788"/>
                  </a:lnTo>
                  <a:lnTo>
                    <a:pt x="342836" y="180898"/>
                  </a:lnTo>
                  <a:lnTo>
                    <a:pt x="339356" y="180898"/>
                  </a:lnTo>
                  <a:lnTo>
                    <a:pt x="339356" y="206298"/>
                  </a:lnTo>
                  <a:lnTo>
                    <a:pt x="339217" y="206425"/>
                  </a:lnTo>
                  <a:lnTo>
                    <a:pt x="335927" y="207289"/>
                  </a:lnTo>
                  <a:lnTo>
                    <a:pt x="334200" y="205562"/>
                  </a:lnTo>
                  <a:lnTo>
                    <a:pt x="333336" y="205054"/>
                  </a:lnTo>
                  <a:lnTo>
                    <a:pt x="333336" y="210235"/>
                  </a:lnTo>
                  <a:lnTo>
                    <a:pt x="331266" y="209499"/>
                  </a:lnTo>
                  <a:lnTo>
                    <a:pt x="331266" y="211099"/>
                  </a:lnTo>
                  <a:lnTo>
                    <a:pt x="330746" y="211607"/>
                  </a:lnTo>
                  <a:lnTo>
                    <a:pt x="330682" y="212445"/>
                  </a:lnTo>
                  <a:lnTo>
                    <a:pt x="330530" y="212305"/>
                  </a:lnTo>
                  <a:lnTo>
                    <a:pt x="330682" y="212445"/>
                  </a:lnTo>
                  <a:lnTo>
                    <a:pt x="330682" y="211582"/>
                  </a:lnTo>
                  <a:lnTo>
                    <a:pt x="330225" y="211378"/>
                  </a:lnTo>
                  <a:lnTo>
                    <a:pt x="330377" y="211772"/>
                  </a:lnTo>
                  <a:lnTo>
                    <a:pt x="329857" y="211696"/>
                  </a:lnTo>
                  <a:lnTo>
                    <a:pt x="329526" y="211378"/>
                  </a:lnTo>
                  <a:lnTo>
                    <a:pt x="330225" y="211378"/>
                  </a:lnTo>
                  <a:lnTo>
                    <a:pt x="330746" y="211378"/>
                  </a:lnTo>
                  <a:lnTo>
                    <a:pt x="331152" y="210604"/>
                  </a:lnTo>
                  <a:lnTo>
                    <a:pt x="331266" y="211099"/>
                  </a:lnTo>
                  <a:lnTo>
                    <a:pt x="331266" y="209499"/>
                  </a:lnTo>
                  <a:lnTo>
                    <a:pt x="331089" y="208838"/>
                  </a:lnTo>
                  <a:lnTo>
                    <a:pt x="333311" y="210108"/>
                  </a:lnTo>
                  <a:lnTo>
                    <a:pt x="333336" y="210235"/>
                  </a:lnTo>
                  <a:lnTo>
                    <a:pt x="333336" y="205054"/>
                  </a:lnTo>
                  <a:lnTo>
                    <a:pt x="332740" y="204685"/>
                  </a:lnTo>
                  <a:lnTo>
                    <a:pt x="332651" y="203758"/>
                  </a:lnTo>
                  <a:lnTo>
                    <a:pt x="336105" y="206298"/>
                  </a:lnTo>
                  <a:lnTo>
                    <a:pt x="339356" y="206298"/>
                  </a:lnTo>
                  <a:lnTo>
                    <a:pt x="339356" y="180898"/>
                  </a:lnTo>
                  <a:lnTo>
                    <a:pt x="337807" y="180898"/>
                  </a:lnTo>
                  <a:lnTo>
                    <a:pt x="334187" y="184708"/>
                  </a:lnTo>
                  <a:lnTo>
                    <a:pt x="337312" y="193598"/>
                  </a:lnTo>
                  <a:lnTo>
                    <a:pt x="336270" y="194868"/>
                  </a:lnTo>
                  <a:lnTo>
                    <a:pt x="336270" y="196138"/>
                  </a:lnTo>
                  <a:lnTo>
                    <a:pt x="335241" y="196138"/>
                  </a:lnTo>
                  <a:lnTo>
                    <a:pt x="333336" y="197408"/>
                  </a:lnTo>
                  <a:lnTo>
                    <a:pt x="334378" y="198678"/>
                  </a:lnTo>
                  <a:lnTo>
                    <a:pt x="334022" y="199948"/>
                  </a:lnTo>
                  <a:lnTo>
                    <a:pt x="332473" y="199948"/>
                  </a:lnTo>
                  <a:lnTo>
                    <a:pt x="332219" y="200431"/>
                  </a:lnTo>
                  <a:lnTo>
                    <a:pt x="332295" y="199948"/>
                  </a:lnTo>
                  <a:lnTo>
                    <a:pt x="332727" y="197408"/>
                  </a:lnTo>
                  <a:lnTo>
                    <a:pt x="331622" y="195643"/>
                  </a:lnTo>
                  <a:lnTo>
                    <a:pt x="331622" y="202412"/>
                  </a:lnTo>
                  <a:lnTo>
                    <a:pt x="331457" y="203568"/>
                  </a:lnTo>
                  <a:lnTo>
                    <a:pt x="328663" y="202412"/>
                  </a:lnTo>
                  <a:lnTo>
                    <a:pt x="328561" y="201676"/>
                  </a:lnTo>
                  <a:lnTo>
                    <a:pt x="328549" y="215188"/>
                  </a:lnTo>
                  <a:lnTo>
                    <a:pt x="327685" y="215366"/>
                  </a:lnTo>
                  <a:lnTo>
                    <a:pt x="327456" y="215188"/>
                  </a:lnTo>
                  <a:lnTo>
                    <a:pt x="328549" y="215188"/>
                  </a:lnTo>
                  <a:lnTo>
                    <a:pt x="328549" y="201587"/>
                  </a:lnTo>
                  <a:lnTo>
                    <a:pt x="328523" y="201396"/>
                  </a:lnTo>
                  <a:lnTo>
                    <a:pt x="331622" y="202412"/>
                  </a:lnTo>
                  <a:lnTo>
                    <a:pt x="331622" y="195643"/>
                  </a:lnTo>
                  <a:lnTo>
                    <a:pt x="331139" y="194868"/>
                  </a:lnTo>
                  <a:lnTo>
                    <a:pt x="327634" y="199948"/>
                  </a:lnTo>
                  <a:lnTo>
                    <a:pt x="326593" y="198678"/>
                  </a:lnTo>
                  <a:lnTo>
                    <a:pt x="324002" y="198678"/>
                  </a:lnTo>
                  <a:lnTo>
                    <a:pt x="324002" y="215188"/>
                  </a:lnTo>
                  <a:lnTo>
                    <a:pt x="323646" y="216344"/>
                  </a:lnTo>
                  <a:lnTo>
                    <a:pt x="321919" y="216979"/>
                  </a:lnTo>
                  <a:lnTo>
                    <a:pt x="320116" y="216458"/>
                  </a:lnTo>
                  <a:lnTo>
                    <a:pt x="322440" y="216458"/>
                  </a:lnTo>
                  <a:lnTo>
                    <a:pt x="323303" y="215188"/>
                  </a:lnTo>
                  <a:lnTo>
                    <a:pt x="324002" y="215188"/>
                  </a:lnTo>
                  <a:lnTo>
                    <a:pt x="324002" y="198678"/>
                  </a:lnTo>
                  <a:lnTo>
                    <a:pt x="323481" y="198678"/>
                  </a:lnTo>
                  <a:lnTo>
                    <a:pt x="321056" y="199948"/>
                  </a:lnTo>
                  <a:lnTo>
                    <a:pt x="320370" y="200520"/>
                  </a:lnTo>
                  <a:lnTo>
                    <a:pt x="320370" y="203758"/>
                  </a:lnTo>
                  <a:lnTo>
                    <a:pt x="320040" y="203568"/>
                  </a:lnTo>
                  <a:lnTo>
                    <a:pt x="320078" y="203758"/>
                  </a:lnTo>
                  <a:lnTo>
                    <a:pt x="320370" y="205028"/>
                  </a:lnTo>
                  <a:lnTo>
                    <a:pt x="320192" y="205028"/>
                  </a:lnTo>
                  <a:lnTo>
                    <a:pt x="320052" y="204965"/>
                  </a:lnTo>
                  <a:lnTo>
                    <a:pt x="320052" y="242201"/>
                  </a:lnTo>
                  <a:lnTo>
                    <a:pt x="320027" y="246532"/>
                  </a:lnTo>
                  <a:lnTo>
                    <a:pt x="318871" y="250748"/>
                  </a:lnTo>
                  <a:lnTo>
                    <a:pt x="318643" y="250748"/>
                  </a:lnTo>
                  <a:lnTo>
                    <a:pt x="319328" y="248208"/>
                  </a:lnTo>
                  <a:lnTo>
                    <a:pt x="319747" y="246646"/>
                  </a:lnTo>
                  <a:lnTo>
                    <a:pt x="320027" y="246532"/>
                  </a:lnTo>
                  <a:lnTo>
                    <a:pt x="320027" y="242214"/>
                  </a:lnTo>
                  <a:lnTo>
                    <a:pt x="318122" y="243166"/>
                  </a:lnTo>
                  <a:lnTo>
                    <a:pt x="318122" y="244805"/>
                  </a:lnTo>
                  <a:lnTo>
                    <a:pt x="317080" y="246024"/>
                  </a:lnTo>
                  <a:lnTo>
                    <a:pt x="316928" y="246278"/>
                  </a:lnTo>
                  <a:lnTo>
                    <a:pt x="316928" y="251663"/>
                  </a:lnTo>
                  <a:lnTo>
                    <a:pt x="316217" y="251891"/>
                  </a:lnTo>
                  <a:lnTo>
                    <a:pt x="315874" y="251688"/>
                  </a:lnTo>
                  <a:lnTo>
                    <a:pt x="315874" y="255524"/>
                  </a:lnTo>
                  <a:lnTo>
                    <a:pt x="315696" y="255638"/>
                  </a:lnTo>
                  <a:lnTo>
                    <a:pt x="315696" y="263829"/>
                  </a:lnTo>
                  <a:lnTo>
                    <a:pt x="315595" y="265214"/>
                  </a:lnTo>
                  <a:lnTo>
                    <a:pt x="315531" y="272415"/>
                  </a:lnTo>
                  <a:lnTo>
                    <a:pt x="315353" y="272338"/>
                  </a:lnTo>
                  <a:lnTo>
                    <a:pt x="315010" y="271068"/>
                  </a:lnTo>
                  <a:lnTo>
                    <a:pt x="315112" y="268528"/>
                  </a:lnTo>
                  <a:lnTo>
                    <a:pt x="315214" y="267258"/>
                  </a:lnTo>
                  <a:lnTo>
                    <a:pt x="315315" y="265988"/>
                  </a:lnTo>
                  <a:lnTo>
                    <a:pt x="315429" y="264604"/>
                  </a:lnTo>
                  <a:lnTo>
                    <a:pt x="315480" y="263982"/>
                  </a:lnTo>
                  <a:lnTo>
                    <a:pt x="315696" y="263829"/>
                  </a:lnTo>
                  <a:lnTo>
                    <a:pt x="315696" y="255638"/>
                  </a:lnTo>
                  <a:lnTo>
                    <a:pt x="314490" y="256413"/>
                  </a:lnTo>
                  <a:lnTo>
                    <a:pt x="314490" y="262267"/>
                  </a:lnTo>
                  <a:lnTo>
                    <a:pt x="313283" y="264134"/>
                  </a:lnTo>
                  <a:lnTo>
                    <a:pt x="313283" y="292658"/>
                  </a:lnTo>
                  <a:lnTo>
                    <a:pt x="312077" y="292658"/>
                  </a:lnTo>
                  <a:lnTo>
                    <a:pt x="311556" y="293928"/>
                  </a:lnTo>
                  <a:lnTo>
                    <a:pt x="309473" y="291388"/>
                  </a:lnTo>
                  <a:lnTo>
                    <a:pt x="308787" y="296468"/>
                  </a:lnTo>
                  <a:lnTo>
                    <a:pt x="306705" y="295198"/>
                  </a:lnTo>
                  <a:lnTo>
                    <a:pt x="306705" y="296468"/>
                  </a:lnTo>
                  <a:lnTo>
                    <a:pt x="308089" y="299008"/>
                  </a:lnTo>
                  <a:lnTo>
                    <a:pt x="308089" y="305358"/>
                  </a:lnTo>
                  <a:lnTo>
                    <a:pt x="307746" y="306628"/>
                  </a:lnTo>
                  <a:lnTo>
                    <a:pt x="306882" y="307898"/>
                  </a:lnTo>
                  <a:lnTo>
                    <a:pt x="306882" y="309092"/>
                  </a:lnTo>
                  <a:lnTo>
                    <a:pt x="306705" y="310438"/>
                  </a:lnTo>
                  <a:lnTo>
                    <a:pt x="306870" y="309092"/>
                  </a:lnTo>
                  <a:lnTo>
                    <a:pt x="306705" y="307898"/>
                  </a:lnTo>
                  <a:lnTo>
                    <a:pt x="305498" y="306628"/>
                  </a:lnTo>
                  <a:lnTo>
                    <a:pt x="306197" y="306628"/>
                  </a:lnTo>
                  <a:lnTo>
                    <a:pt x="306705" y="305358"/>
                  </a:lnTo>
                  <a:lnTo>
                    <a:pt x="308089" y="305358"/>
                  </a:lnTo>
                  <a:lnTo>
                    <a:pt x="308089" y="299008"/>
                  </a:lnTo>
                  <a:lnTo>
                    <a:pt x="306019" y="299008"/>
                  </a:lnTo>
                  <a:lnTo>
                    <a:pt x="306197" y="300278"/>
                  </a:lnTo>
                  <a:lnTo>
                    <a:pt x="305333" y="300278"/>
                  </a:lnTo>
                  <a:lnTo>
                    <a:pt x="304812" y="301548"/>
                  </a:lnTo>
                  <a:lnTo>
                    <a:pt x="303949" y="300278"/>
                  </a:lnTo>
                  <a:lnTo>
                    <a:pt x="302907" y="300278"/>
                  </a:lnTo>
                  <a:lnTo>
                    <a:pt x="302564" y="299008"/>
                  </a:lnTo>
                  <a:lnTo>
                    <a:pt x="303949" y="297738"/>
                  </a:lnTo>
                  <a:lnTo>
                    <a:pt x="304634" y="300278"/>
                  </a:lnTo>
                  <a:lnTo>
                    <a:pt x="306019" y="299008"/>
                  </a:lnTo>
                  <a:lnTo>
                    <a:pt x="306019" y="297738"/>
                  </a:lnTo>
                  <a:lnTo>
                    <a:pt x="304634" y="296468"/>
                  </a:lnTo>
                  <a:lnTo>
                    <a:pt x="306705" y="295198"/>
                  </a:lnTo>
                  <a:lnTo>
                    <a:pt x="306019" y="293928"/>
                  </a:lnTo>
                  <a:lnTo>
                    <a:pt x="305930" y="292658"/>
                  </a:lnTo>
                  <a:lnTo>
                    <a:pt x="305841" y="291388"/>
                  </a:lnTo>
                  <a:lnTo>
                    <a:pt x="305155" y="290118"/>
                  </a:lnTo>
                  <a:lnTo>
                    <a:pt x="307403" y="290118"/>
                  </a:lnTo>
                  <a:lnTo>
                    <a:pt x="309651" y="288848"/>
                  </a:lnTo>
                  <a:lnTo>
                    <a:pt x="311721" y="288848"/>
                  </a:lnTo>
                  <a:lnTo>
                    <a:pt x="312585" y="290118"/>
                  </a:lnTo>
                  <a:lnTo>
                    <a:pt x="313105" y="291388"/>
                  </a:lnTo>
                  <a:lnTo>
                    <a:pt x="313283" y="292658"/>
                  </a:lnTo>
                  <a:lnTo>
                    <a:pt x="313283" y="264134"/>
                  </a:lnTo>
                  <a:lnTo>
                    <a:pt x="312585" y="265214"/>
                  </a:lnTo>
                  <a:lnTo>
                    <a:pt x="310857" y="265036"/>
                  </a:lnTo>
                  <a:lnTo>
                    <a:pt x="310781" y="264858"/>
                  </a:lnTo>
                  <a:lnTo>
                    <a:pt x="310667" y="264604"/>
                  </a:lnTo>
                  <a:lnTo>
                    <a:pt x="312508" y="264604"/>
                  </a:lnTo>
                  <a:lnTo>
                    <a:pt x="314312" y="262178"/>
                  </a:lnTo>
                  <a:lnTo>
                    <a:pt x="313690" y="260908"/>
                  </a:lnTo>
                  <a:lnTo>
                    <a:pt x="312559" y="258660"/>
                  </a:lnTo>
                  <a:lnTo>
                    <a:pt x="314490" y="262267"/>
                  </a:lnTo>
                  <a:lnTo>
                    <a:pt x="314490" y="256413"/>
                  </a:lnTo>
                  <a:lnTo>
                    <a:pt x="313969" y="256743"/>
                  </a:lnTo>
                  <a:lnTo>
                    <a:pt x="313283" y="256222"/>
                  </a:lnTo>
                  <a:lnTo>
                    <a:pt x="312420" y="255701"/>
                  </a:lnTo>
                  <a:lnTo>
                    <a:pt x="311721" y="255016"/>
                  </a:lnTo>
                  <a:lnTo>
                    <a:pt x="309575" y="257975"/>
                  </a:lnTo>
                  <a:lnTo>
                    <a:pt x="309575" y="262394"/>
                  </a:lnTo>
                  <a:lnTo>
                    <a:pt x="309308" y="262839"/>
                  </a:lnTo>
                  <a:lnTo>
                    <a:pt x="309308" y="278688"/>
                  </a:lnTo>
                  <a:lnTo>
                    <a:pt x="308952" y="278688"/>
                  </a:lnTo>
                  <a:lnTo>
                    <a:pt x="308825" y="279146"/>
                  </a:lnTo>
                  <a:lnTo>
                    <a:pt x="308356" y="278574"/>
                  </a:lnTo>
                  <a:lnTo>
                    <a:pt x="308356" y="279958"/>
                  </a:lnTo>
                  <a:lnTo>
                    <a:pt x="307809" y="279146"/>
                  </a:lnTo>
                  <a:lnTo>
                    <a:pt x="308356" y="279958"/>
                  </a:lnTo>
                  <a:lnTo>
                    <a:pt x="308356" y="278574"/>
                  </a:lnTo>
                  <a:lnTo>
                    <a:pt x="307886" y="278003"/>
                  </a:lnTo>
                  <a:lnTo>
                    <a:pt x="307746" y="277825"/>
                  </a:lnTo>
                  <a:lnTo>
                    <a:pt x="307759" y="277558"/>
                  </a:lnTo>
                  <a:lnTo>
                    <a:pt x="309308" y="278688"/>
                  </a:lnTo>
                  <a:lnTo>
                    <a:pt x="309308" y="262839"/>
                  </a:lnTo>
                  <a:lnTo>
                    <a:pt x="308610" y="263994"/>
                  </a:lnTo>
                  <a:lnTo>
                    <a:pt x="307225" y="263829"/>
                  </a:lnTo>
                  <a:lnTo>
                    <a:pt x="305841" y="263486"/>
                  </a:lnTo>
                  <a:lnTo>
                    <a:pt x="305777" y="263994"/>
                  </a:lnTo>
                  <a:lnTo>
                    <a:pt x="305676" y="264858"/>
                  </a:lnTo>
                  <a:lnTo>
                    <a:pt x="305676" y="275234"/>
                  </a:lnTo>
                  <a:lnTo>
                    <a:pt x="302729" y="278955"/>
                  </a:lnTo>
                  <a:lnTo>
                    <a:pt x="302729" y="288848"/>
                  </a:lnTo>
                  <a:lnTo>
                    <a:pt x="297548" y="290118"/>
                  </a:lnTo>
                  <a:lnTo>
                    <a:pt x="297205" y="290118"/>
                  </a:lnTo>
                  <a:lnTo>
                    <a:pt x="297027" y="291388"/>
                  </a:lnTo>
                  <a:lnTo>
                    <a:pt x="296938" y="290118"/>
                  </a:lnTo>
                  <a:lnTo>
                    <a:pt x="296862" y="288848"/>
                  </a:lnTo>
                  <a:lnTo>
                    <a:pt x="295986" y="287578"/>
                  </a:lnTo>
                  <a:lnTo>
                    <a:pt x="294779" y="286308"/>
                  </a:lnTo>
                  <a:lnTo>
                    <a:pt x="296684" y="283768"/>
                  </a:lnTo>
                  <a:lnTo>
                    <a:pt x="302729" y="288848"/>
                  </a:lnTo>
                  <a:lnTo>
                    <a:pt x="302729" y="278955"/>
                  </a:lnTo>
                  <a:lnTo>
                    <a:pt x="302387" y="278688"/>
                  </a:lnTo>
                  <a:lnTo>
                    <a:pt x="304749" y="275031"/>
                  </a:lnTo>
                  <a:lnTo>
                    <a:pt x="305676" y="275234"/>
                  </a:lnTo>
                  <a:lnTo>
                    <a:pt x="305676" y="264858"/>
                  </a:lnTo>
                  <a:lnTo>
                    <a:pt x="303085" y="265150"/>
                  </a:lnTo>
                  <a:lnTo>
                    <a:pt x="303085" y="272465"/>
                  </a:lnTo>
                  <a:lnTo>
                    <a:pt x="302374" y="273532"/>
                  </a:lnTo>
                  <a:lnTo>
                    <a:pt x="301612" y="273532"/>
                  </a:lnTo>
                  <a:lnTo>
                    <a:pt x="302831" y="272415"/>
                  </a:lnTo>
                  <a:lnTo>
                    <a:pt x="303085" y="272465"/>
                  </a:lnTo>
                  <a:lnTo>
                    <a:pt x="303085" y="265150"/>
                  </a:lnTo>
                  <a:lnTo>
                    <a:pt x="302387" y="265214"/>
                  </a:lnTo>
                  <a:lnTo>
                    <a:pt x="301345" y="265734"/>
                  </a:lnTo>
                  <a:lnTo>
                    <a:pt x="301269" y="266077"/>
                  </a:lnTo>
                  <a:lnTo>
                    <a:pt x="301180" y="266484"/>
                  </a:lnTo>
                  <a:lnTo>
                    <a:pt x="301180" y="268490"/>
                  </a:lnTo>
                  <a:lnTo>
                    <a:pt x="300316" y="269646"/>
                  </a:lnTo>
                  <a:lnTo>
                    <a:pt x="300316" y="271157"/>
                  </a:lnTo>
                  <a:lnTo>
                    <a:pt x="300139" y="271068"/>
                  </a:lnTo>
                  <a:lnTo>
                    <a:pt x="300139" y="269798"/>
                  </a:lnTo>
                  <a:lnTo>
                    <a:pt x="299974" y="269798"/>
                  </a:lnTo>
                  <a:lnTo>
                    <a:pt x="300647" y="268020"/>
                  </a:lnTo>
                  <a:lnTo>
                    <a:pt x="301180" y="268490"/>
                  </a:lnTo>
                  <a:lnTo>
                    <a:pt x="301180" y="266484"/>
                  </a:lnTo>
                  <a:lnTo>
                    <a:pt x="301117" y="266763"/>
                  </a:lnTo>
                  <a:lnTo>
                    <a:pt x="301002" y="267284"/>
                  </a:lnTo>
                  <a:lnTo>
                    <a:pt x="300837" y="267220"/>
                  </a:lnTo>
                  <a:lnTo>
                    <a:pt x="301193" y="264604"/>
                  </a:lnTo>
                  <a:lnTo>
                    <a:pt x="305523" y="264604"/>
                  </a:lnTo>
                  <a:lnTo>
                    <a:pt x="305676" y="263448"/>
                  </a:lnTo>
                  <a:lnTo>
                    <a:pt x="308444" y="263448"/>
                  </a:lnTo>
                  <a:lnTo>
                    <a:pt x="309473" y="262178"/>
                  </a:lnTo>
                  <a:lnTo>
                    <a:pt x="309575" y="262394"/>
                  </a:lnTo>
                  <a:lnTo>
                    <a:pt x="309575" y="257975"/>
                  </a:lnTo>
                  <a:lnTo>
                    <a:pt x="307848" y="260350"/>
                  </a:lnTo>
                  <a:lnTo>
                    <a:pt x="306539" y="260908"/>
                  </a:lnTo>
                  <a:lnTo>
                    <a:pt x="307543" y="259638"/>
                  </a:lnTo>
                  <a:lnTo>
                    <a:pt x="311556" y="254558"/>
                  </a:lnTo>
                  <a:lnTo>
                    <a:pt x="312064" y="254558"/>
                  </a:lnTo>
                  <a:lnTo>
                    <a:pt x="313804" y="255828"/>
                  </a:lnTo>
                  <a:lnTo>
                    <a:pt x="315506" y="254698"/>
                  </a:lnTo>
                  <a:lnTo>
                    <a:pt x="315874" y="255524"/>
                  </a:lnTo>
                  <a:lnTo>
                    <a:pt x="315874" y="251688"/>
                  </a:lnTo>
                  <a:lnTo>
                    <a:pt x="313664" y="250304"/>
                  </a:lnTo>
                  <a:lnTo>
                    <a:pt x="313283" y="249478"/>
                  </a:lnTo>
                  <a:lnTo>
                    <a:pt x="312978" y="249872"/>
                  </a:lnTo>
                  <a:lnTo>
                    <a:pt x="311556" y="248958"/>
                  </a:lnTo>
                  <a:lnTo>
                    <a:pt x="311531" y="248386"/>
                  </a:lnTo>
                  <a:lnTo>
                    <a:pt x="316052" y="250748"/>
                  </a:lnTo>
                  <a:lnTo>
                    <a:pt x="316915" y="250748"/>
                  </a:lnTo>
                  <a:lnTo>
                    <a:pt x="316928" y="251663"/>
                  </a:lnTo>
                  <a:lnTo>
                    <a:pt x="316928" y="246278"/>
                  </a:lnTo>
                  <a:lnTo>
                    <a:pt x="315836" y="248043"/>
                  </a:lnTo>
                  <a:lnTo>
                    <a:pt x="315531" y="248208"/>
                  </a:lnTo>
                  <a:lnTo>
                    <a:pt x="316941" y="245605"/>
                  </a:lnTo>
                  <a:lnTo>
                    <a:pt x="317944" y="244398"/>
                  </a:lnTo>
                  <a:lnTo>
                    <a:pt x="317893" y="244030"/>
                  </a:lnTo>
                  <a:lnTo>
                    <a:pt x="317995" y="244284"/>
                  </a:lnTo>
                  <a:lnTo>
                    <a:pt x="318122" y="244805"/>
                  </a:lnTo>
                  <a:lnTo>
                    <a:pt x="318122" y="243166"/>
                  </a:lnTo>
                  <a:lnTo>
                    <a:pt x="317792" y="243332"/>
                  </a:lnTo>
                  <a:lnTo>
                    <a:pt x="317779" y="243128"/>
                  </a:lnTo>
                  <a:lnTo>
                    <a:pt x="317423" y="243128"/>
                  </a:lnTo>
                  <a:lnTo>
                    <a:pt x="320027" y="241858"/>
                  </a:lnTo>
                  <a:lnTo>
                    <a:pt x="320052" y="242201"/>
                  </a:lnTo>
                  <a:lnTo>
                    <a:pt x="320052" y="204965"/>
                  </a:lnTo>
                  <a:lnTo>
                    <a:pt x="318122" y="204089"/>
                  </a:lnTo>
                  <a:lnTo>
                    <a:pt x="318122" y="216458"/>
                  </a:lnTo>
                  <a:lnTo>
                    <a:pt x="318122" y="231698"/>
                  </a:lnTo>
                  <a:lnTo>
                    <a:pt x="318122" y="232740"/>
                  </a:lnTo>
                  <a:lnTo>
                    <a:pt x="317436" y="231495"/>
                  </a:lnTo>
                  <a:lnTo>
                    <a:pt x="316915" y="231838"/>
                  </a:lnTo>
                  <a:lnTo>
                    <a:pt x="316382" y="232029"/>
                  </a:lnTo>
                  <a:lnTo>
                    <a:pt x="316217" y="231698"/>
                  </a:lnTo>
                  <a:lnTo>
                    <a:pt x="315188" y="231698"/>
                  </a:lnTo>
                  <a:lnTo>
                    <a:pt x="317601" y="230428"/>
                  </a:lnTo>
                  <a:lnTo>
                    <a:pt x="317779" y="231698"/>
                  </a:lnTo>
                  <a:lnTo>
                    <a:pt x="318122" y="231698"/>
                  </a:lnTo>
                  <a:lnTo>
                    <a:pt x="318122" y="216458"/>
                  </a:lnTo>
                  <a:lnTo>
                    <a:pt x="317246" y="216662"/>
                  </a:lnTo>
                  <a:lnTo>
                    <a:pt x="316738" y="215760"/>
                  </a:lnTo>
                  <a:lnTo>
                    <a:pt x="315188" y="214337"/>
                  </a:lnTo>
                  <a:lnTo>
                    <a:pt x="315188" y="224078"/>
                  </a:lnTo>
                  <a:lnTo>
                    <a:pt x="314591" y="224282"/>
                  </a:lnTo>
                  <a:lnTo>
                    <a:pt x="314198" y="223329"/>
                  </a:lnTo>
                  <a:lnTo>
                    <a:pt x="312801" y="224878"/>
                  </a:lnTo>
                  <a:lnTo>
                    <a:pt x="311391" y="225348"/>
                  </a:lnTo>
                  <a:lnTo>
                    <a:pt x="311391" y="245605"/>
                  </a:lnTo>
                  <a:lnTo>
                    <a:pt x="311365" y="245808"/>
                  </a:lnTo>
                  <a:lnTo>
                    <a:pt x="311277" y="247205"/>
                  </a:lnTo>
                  <a:lnTo>
                    <a:pt x="311200" y="248145"/>
                  </a:lnTo>
                  <a:lnTo>
                    <a:pt x="311162" y="248437"/>
                  </a:lnTo>
                  <a:lnTo>
                    <a:pt x="311086" y="248958"/>
                  </a:lnTo>
                  <a:lnTo>
                    <a:pt x="310857" y="250520"/>
                  </a:lnTo>
                  <a:lnTo>
                    <a:pt x="310807" y="251193"/>
                  </a:lnTo>
                  <a:lnTo>
                    <a:pt x="310629" y="250939"/>
                  </a:lnTo>
                  <a:lnTo>
                    <a:pt x="310756" y="251028"/>
                  </a:lnTo>
                  <a:lnTo>
                    <a:pt x="310807" y="251193"/>
                  </a:lnTo>
                  <a:lnTo>
                    <a:pt x="310807" y="250507"/>
                  </a:lnTo>
                  <a:lnTo>
                    <a:pt x="305422" y="248539"/>
                  </a:lnTo>
                  <a:lnTo>
                    <a:pt x="305422" y="253288"/>
                  </a:lnTo>
                  <a:lnTo>
                    <a:pt x="304876" y="251879"/>
                  </a:lnTo>
                  <a:lnTo>
                    <a:pt x="305422" y="253288"/>
                  </a:lnTo>
                  <a:lnTo>
                    <a:pt x="305422" y="248539"/>
                  </a:lnTo>
                  <a:lnTo>
                    <a:pt x="303580" y="247853"/>
                  </a:lnTo>
                  <a:lnTo>
                    <a:pt x="303377" y="247205"/>
                  </a:lnTo>
                  <a:lnTo>
                    <a:pt x="303263" y="246951"/>
                  </a:lnTo>
                  <a:lnTo>
                    <a:pt x="303999" y="247205"/>
                  </a:lnTo>
                  <a:lnTo>
                    <a:pt x="310692" y="249478"/>
                  </a:lnTo>
                  <a:lnTo>
                    <a:pt x="311365" y="245808"/>
                  </a:lnTo>
                  <a:lnTo>
                    <a:pt x="311378" y="245605"/>
                  </a:lnTo>
                  <a:lnTo>
                    <a:pt x="311391" y="225348"/>
                  </a:lnTo>
                  <a:lnTo>
                    <a:pt x="314058" y="223024"/>
                  </a:lnTo>
                  <a:lnTo>
                    <a:pt x="314198" y="223329"/>
                  </a:lnTo>
                  <a:lnTo>
                    <a:pt x="314642" y="222834"/>
                  </a:lnTo>
                  <a:lnTo>
                    <a:pt x="315188" y="224078"/>
                  </a:lnTo>
                  <a:lnTo>
                    <a:pt x="315188" y="214337"/>
                  </a:lnTo>
                  <a:lnTo>
                    <a:pt x="314858" y="214033"/>
                  </a:lnTo>
                  <a:lnTo>
                    <a:pt x="314667" y="213855"/>
                  </a:lnTo>
                  <a:lnTo>
                    <a:pt x="314833" y="211785"/>
                  </a:lnTo>
                  <a:lnTo>
                    <a:pt x="314667" y="211620"/>
                  </a:lnTo>
                  <a:lnTo>
                    <a:pt x="314667" y="211264"/>
                  </a:lnTo>
                  <a:lnTo>
                    <a:pt x="314833" y="210921"/>
                  </a:lnTo>
                  <a:lnTo>
                    <a:pt x="314833" y="210108"/>
                  </a:lnTo>
                  <a:lnTo>
                    <a:pt x="314833" y="208495"/>
                  </a:lnTo>
                  <a:lnTo>
                    <a:pt x="313664" y="210185"/>
                  </a:lnTo>
                  <a:lnTo>
                    <a:pt x="313664" y="220611"/>
                  </a:lnTo>
                  <a:lnTo>
                    <a:pt x="312915" y="220306"/>
                  </a:lnTo>
                  <a:lnTo>
                    <a:pt x="313474" y="221653"/>
                  </a:lnTo>
                  <a:lnTo>
                    <a:pt x="312369" y="220103"/>
                  </a:lnTo>
                  <a:lnTo>
                    <a:pt x="312915" y="220306"/>
                  </a:lnTo>
                  <a:lnTo>
                    <a:pt x="312242" y="218706"/>
                  </a:lnTo>
                  <a:lnTo>
                    <a:pt x="312801" y="218630"/>
                  </a:lnTo>
                  <a:lnTo>
                    <a:pt x="313664" y="220611"/>
                  </a:lnTo>
                  <a:lnTo>
                    <a:pt x="313664" y="210185"/>
                  </a:lnTo>
                  <a:lnTo>
                    <a:pt x="312420" y="211963"/>
                  </a:lnTo>
                  <a:lnTo>
                    <a:pt x="311200" y="214033"/>
                  </a:lnTo>
                  <a:lnTo>
                    <a:pt x="311137" y="213855"/>
                  </a:lnTo>
                  <a:lnTo>
                    <a:pt x="309651" y="209880"/>
                  </a:lnTo>
                  <a:lnTo>
                    <a:pt x="308444" y="211963"/>
                  </a:lnTo>
                  <a:lnTo>
                    <a:pt x="307543" y="213626"/>
                  </a:lnTo>
                  <a:lnTo>
                    <a:pt x="309829" y="208838"/>
                  </a:lnTo>
                  <a:lnTo>
                    <a:pt x="309892" y="209054"/>
                  </a:lnTo>
                  <a:lnTo>
                    <a:pt x="311200" y="212648"/>
                  </a:lnTo>
                  <a:lnTo>
                    <a:pt x="312585" y="211378"/>
                  </a:lnTo>
                  <a:lnTo>
                    <a:pt x="314198" y="208838"/>
                  </a:lnTo>
                  <a:lnTo>
                    <a:pt x="313016" y="207568"/>
                  </a:lnTo>
                  <a:lnTo>
                    <a:pt x="311899" y="206298"/>
                  </a:lnTo>
                  <a:lnTo>
                    <a:pt x="310857" y="206298"/>
                  </a:lnTo>
                  <a:lnTo>
                    <a:pt x="312585" y="203758"/>
                  </a:lnTo>
                  <a:lnTo>
                    <a:pt x="314312" y="203758"/>
                  </a:lnTo>
                  <a:lnTo>
                    <a:pt x="314198" y="208838"/>
                  </a:lnTo>
                  <a:lnTo>
                    <a:pt x="315010" y="207568"/>
                  </a:lnTo>
                  <a:lnTo>
                    <a:pt x="315010" y="210108"/>
                  </a:lnTo>
                  <a:lnTo>
                    <a:pt x="314833" y="210108"/>
                  </a:lnTo>
                  <a:lnTo>
                    <a:pt x="315010" y="211378"/>
                  </a:lnTo>
                  <a:lnTo>
                    <a:pt x="314934" y="211963"/>
                  </a:lnTo>
                  <a:lnTo>
                    <a:pt x="314833" y="212648"/>
                  </a:lnTo>
                  <a:lnTo>
                    <a:pt x="317080" y="215188"/>
                  </a:lnTo>
                  <a:lnTo>
                    <a:pt x="318122" y="216458"/>
                  </a:lnTo>
                  <a:lnTo>
                    <a:pt x="318122" y="204089"/>
                  </a:lnTo>
                  <a:lnTo>
                    <a:pt x="317423" y="203758"/>
                  </a:lnTo>
                  <a:lnTo>
                    <a:pt x="319163" y="203758"/>
                  </a:lnTo>
                  <a:lnTo>
                    <a:pt x="319062" y="203568"/>
                  </a:lnTo>
                  <a:lnTo>
                    <a:pt x="318985" y="203428"/>
                  </a:lnTo>
                  <a:lnTo>
                    <a:pt x="318096" y="201676"/>
                  </a:lnTo>
                  <a:lnTo>
                    <a:pt x="320001" y="203428"/>
                  </a:lnTo>
                  <a:lnTo>
                    <a:pt x="320370" y="203758"/>
                  </a:lnTo>
                  <a:lnTo>
                    <a:pt x="320370" y="200520"/>
                  </a:lnTo>
                  <a:lnTo>
                    <a:pt x="319747" y="201028"/>
                  </a:lnTo>
                  <a:lnTo>
                    <a:pt x="319836" y="201396"/>
                  </a:lnTo>
                  <a:lnTo>
                    <a:pt x="319900" y="201676"/>
                  </a:lnTo>
                  <a:lnTo>
                    <a:pt x="320294" y="203428"/>
                  </a:lnTo>
                  <a:lnTo>
                    <a:pt x="319747" y="201028"/>
                  </a:lnTo>
                  <a:lnTo>
                    <a:pt x="319506" y="199948"/>
                  </a:lnTo>
                  <a:lnTo>
                    <a:pt x="323570" y="193598"/>
                  </a:lnTo>
                  <a:lnTo>
                    <a:pt x="322440" y="191058"/>
                  </a:lnTo>
                  <a:lnTo>
                    <a:pt x="319112" y="191058"/>
                  </a:lnTo>
                  <a:lnTo>
                    <a:pt x="316560" y="198678"/>
                  </a:lnTo>
                  <a:lnTo>
                    <a:pt x="315010" y="196138"/>
                  </a:lnTo>
                  <a:lnTo>
                    <a:pt x="309994" y="197408"/>
                  </a:lnTo>
                  <a:lnTo>
                    <a:pt x="308089" y="199948"/>
                  </a:lnTo>
                  <a:lnTo>
                    <a:pt x="307378" y="200685"/>
                  </a:lnTo>
                  <a:lnTo>
                    <a:pt x="307378" y="213918"/>
                  </a:lnTo>
                  <a:lnTo>
                    <a:pt x="307225" y="214210"/>
                  </a:lnTo>
                  <a:lnTo>
                    <a:pt x="305142" y="215099"/>
                  </a:lnTo>
                  <a:lnTo>
                    <a:pt x="304977" y="213918"/>
                  </a:lnTo>
                  <a:lnTo>
                    <a:pt x="307378" y="213918"/>
                  </a:lnTo>
                  <a:lnTo>
                    <a:pt x="307378" y="200685"/>
                  </a:lnTo>
                  <a:lnTo>
                    <a:pt x="301866" y="206298"/>
                  </a:lnTo>
                  <a:lnTo>
                    <a:pt x="304634" y="199948"/>
                  </a:lnTo>
                  <a:lnTo>
                    <a:pt x="301180" y="197408"/>
                  </a:lnTo>
                  <a:lnTo>
                    <a:pt x="301002" y="197408"/>
                  </a:lnTo>
                  <a:lnTo>
                    <a:pt x="300139" y="194868"/>
                  </a:lnTo>
                  <a:lnTo>
                    <a:pt x="295122" y="198678"/>
                  </a:lnTo>
                  <a:lnTo>
                    <a:pt x="298234" y="199948"/>
                  </a:lnTo>
                  <a:lnTo>
                    <a:pt x="298069" y="200304"/>
                  </a:lnTo>
                  <a:lnTo>
                    <a:pt x="298069" y="210108"/>
                  </a:lnTo>
                  <a:lnTo>
                    <a:pt x="296379" y="211963"/>
                  </a:lnTo>
                  <a:lnTo>
                    <a:pt x="296506" y="210108"/>
                  </a:lnTo>
                  <a:lnTo>
                    <a:pt x="296583" y="209054"/>
                  </a:lnTo>
                  <a:lnTo>
                    <a:pt x="296684" y="207568"/>
                  </a:lnTo>
                  <a:lnTo>
                    <a:pt x="298069" y="210108"/>
                  </a:lnTo>
                  <a:lnTo>
                    <a:pt x="298069" y="200304"/>
                  </a:lnTo>
                  <a:lnTo>
                    <a:pt x="297065" y="202412"/>
                  </a:lnTo>
                  <a:lnTo>
                    <a:pt x="296773" y="203428"/>
                  </a:lnTo>
                  <a:lnTo>
                    <a:pt x="296684" y="206298"/>
                  </a:lnTo>
                  <a:lnTo>
                    <a:pt x="290283" y="205028"/>
                  </a:lnTo>
                  <a:lnTo>
                    <a:pt x="295109" y="213372"/>
                  </a:lnTo>
                  <a:lnTo>
                    <a:pt x="294614" y="213918"/>
                  </a:lnTo>
                  <a:lnTo>
                    <a:pt x="295300" y="216458"/>
                  </a:lnTo>
                  <a:lnTo>
                    <a:pt x="295122" y="217728"/>
                  </a:lnTo>
                  <a:lnTo>
                    <a:pt x="295643" y="218998"/>
                  </a:lnTo>
                  <a:lnTo>
                    <a:pt x="295986" y="218998"/>
                  </a:lnTo>
                  <a:lnTo>
                    <a:pt x="292874" y="220268"/>
                  </a:lnTo>
                  <a:lnTo>
                    <a:pt x="291846" y="224078"/>
                  </a:lnTo>
                  <a:lnTo>
                    <a:pt x="294093" y="226618"/>
                  </a:lnTo>
                  <a:lnTo>
                    <a:pt x="293395" y="227888"/>
                  </a:lnTo>
                  <a:lnTo>
                    <a:pt x="292366" y="230428"/>
                  </a:lnTo>
                  <a:lnTo>
                    <a:pt x="289255" y="230428"/>
                  </a:lnTo>
                  <a:lnTo>
                    <a:pt x="287553" y="226618"/>
                  </a:lnTo>
                  <a:lnTo>
                    <a:pt x="284772" y="227888"/>
                  </a:lnTo>
                  <a:lnTo>
                    <a:pt x="283578" y="231698"/>
                  </a:lnTo>
                  <a:lnTo>
                    <a:pt x="286651" y="234238"/>
                  </a:lnTo>
                  <a:lnTo>
                    <a:pt x="286766" y="235508"/>
                  </a:lnTo>
                  <a:lnTo>
                    <a:pt x="286867" y="236778"/>
                  </a:lnTo>
                  <a:lnTo>
                    <a:pt x="286969" y="238048"/>
                  </a:lnTo>
                  <a:lnTo>
                    <a:pt x="287070" y="239318"/>
                  </a:lnTo>
                  <a:lnTo>
                    <a:pt x="287172" y="240588"/>
                  </a:lnTo>
                  <a:lnTo>
                    <a:pt x="291858" y="241858"/>
                  </a:lnTo>
                  <a:lnTo>
                    <a:pt x="296062" y="239318"/>
                  </a:lnTo>
                  <a:lnTo>
                    <a:pt x="295122" y="232968"/>
                  </a:lnTo>
                  <a:lnTo>
                    <a:pt x="295478" y="230428"/>
                  </a:lnTo>
                  <a:lnTo>
                    <a:pt x="295643" y="229158"/>
                  </a:lnTo>
                  <a:lnTo>
                    <a:pt x="306019" y="235508"/>
                  </a:lnTo>
                  <a:lnTo>
                    <a:pt x="308610" y="234238"/>
                  </a:lnTo>
                  <a:lnTo>
                    <a:pt x="310337" y="234238"/>
                  </a:lnTo>
                  <a:lnTo>
                    <a:pt x="309130" y="235508"/>
                  </a:lnTo>
                  <a:lnTo>
                    <a:pt x="308267" y="238048"/>
                  </a:lnTo>
                  <a:lnTo>
                    <a:pt x="308356" y="239318"/>
                  </a:lnTo>
                  <a:lnTo>
                    <a:pt x="308444" y="240588"/>
                  </a:lnTo>
                  <a:lnTo>
                    <a:pt x="306019" y="238048"/>
                  </a:lnTo>
                  <a:lnTo>
                    <a:pt x="302729" y="240588"/>
                  </a:lnTo>
                  <a:lnTo>
                    <a:pt x="303593" y="243128"/>
                  </a:lnTo>
                  <a:lnTo>
                    <a:pt x="303479" y="245605"/>
                  </a:lnTo>
                  <a:lnTo>
                    <a:pt x="303415" y="246849"/>
                  </a:lnTo>
                  <a:lnTo>
                    <a:pt x="303225" y="246849"/>
                  </a:lnTo>
                  <a:lnTo>
                    <a:pt x="297726" y="244398"/>
                  </a:lnTo>
                  <a:lnTo>
                    <a:pt x="295579" y="245605"/>
                  </a:lnTo>
                  <a:lnTo>
                    <a:pt x="295478" y="244398"/>
                  </a:lnTo>
                  <a:lnTo>
                    <a:pt x="293230" y="244398"/>
                  </a:lnTo>
                  <a:lnTo>
                    <a:pt x="292404" y="245605"/>
                  </a:lnTo>
                  <a:lnTo>
                    <a:pt x="292684" y="245605"/>
                  </a:lnTo>
                  <a:lnTo>
                    <a:pt x="292747" y="245808"/>
                  </a:lnTo>
                  <a:lnTo>
                    <a:pt x="293027" y="246849"/>
                  </a:lnTo>
                  <a:lnTo>
                    <a:pt x="293522" y="246849"/>
                  </a:lnTo>
                  <a:lnTo>
                    <a:pt x="289852" y="249478"/>
                  </a:lnTo>
                  <a:lnTo>
                    <a:pt x="292214" y="253288"/>
                  </a:lnTo>
                  <a:lnTo>
                    <a:pt x="297459" y="255828"/>
                  </a:lnTo>
                  <a:lnTo>
                    <a:pt x="302387" y="254609"/>
                  </a:lnTo>
                  <a:lnTo>
                    <a:pt x="302387" y="255828"/>
                  </a:lnTo>
                  <a:lnTo>
                    <a:pt x="302564" y="255828"/>
                  </a:lnTo>
                  <a:lnTo>
                    <a:pt x="300761" y="259435"/>
                  </a:lnTo>
                  <a:lnTo>
                    <a:pt x="300761" y="267182"/>
                  </a:lnTo>
                  <a:lnTo>
                    <a:pt x="299275" y="265988"/>
                  </a:lnTo>
                  <a:lnTo>
                    <a:pt x="299618" y="265988"/>
                  </a:lnTo>
                  <a:lnTo>
                    <a:pt x="300761" y="267182"/>
                  </a:lnTo>
                  <a:lnTo>
                    <a:pt x="300761" y="259435"/>
                  </a:lnTo>
                  <a:lnTo>
                    <a:pt x="300659" y="259638"/>
                  </a:lnTo>
                  <a:lnTo>
                    <a:pt x="300482" y="259638"/>
                  </a:lnTo>
                  <a:lnTo>
                    <a:pt x="299974" y="258368"/>
                  </a:lnTo>
                  <a:lnTo>
                    <a:pt x="299097" y="257098"/>
                  </a:lnTo>
                  <a:lnTo>
                    <a:pt x="298234" y="258368"/>
                  </a:lnTo>
                  <a:lnTo>
                    <a:pt x="295821" y="257530"/>
                  </a:lnTo>
                  <a:lnTo>
                    <a:pt x="295821" y="265988"/>
                  </a:lnTo>
                  <a:lnTo>
                    <a:pt x="295821" y="269798"/>
                  </a:lnTo>
                  <a:lnTo>
                    <a:pt x="295478" y="270433"/>
                  </a:lnTo>
                  <a:lnTo>
                    <a:pt x="295478" y="282498"/>
                  </a:lnTo>
                  <a:lnTo>
                    <a:pt x="294779" y="282816"/>
                  </a:lnTo>
                  <a:lnTo>
                    <a:pt x="294093" y="280949"/>
                  </a:lnTo>
                  <a:lnTo>
                    <a:pt x="291858" y="280657"/>
                  </a:lnTo>
                  <a:lnTo>
                    <a:pt x="291490" y="279958"/>
                  </a:lnTo>
                  <a:lnTo>
                    <a:pt x="293573" y="279958"/>
                  </a:lnTo>
                  <a:lnTo>
                    <a:pt x="295478" y="282498"/>
                  </a:lnTo>
                  <a:lnTo>
                    <a:pt x="295478" y="270433"/>
                  </a:lnTo>
                  <a:lnTo>
                    <a:pt x="295122" y="271068"/>
                  </a:lnTo>
                  <a:lnTo>
                    <a:pt x="294436" y="272338"/>
                  </a:lnTo>
                  <a:lnTo>
                    <a:pt x="293916" y="274878"/>
                  </a:lnTo>
                  <a:lnTo>
                    <a:pt x="292011" y="274878"/>
                  </a:lnTo>
                  <a:lnTo>
                    <a:pt x="295122" y="271068"/>
                  </a:lnTo>
                  <a:lnTo>
                    <a:pt x="294894" y="269798"/>
                  </a:lnTo>
                  <a:lnTo>
                    <a:pt x="295821" y="269798"/>
                  </a:lnTo>
                  <a:lnTo>
                    <a:pt x="295821" y="265988"/>
                  </a:lnTo>
                  <a:lnTo>
                    <a:pt x="294779" y="265988"/>
                  </a:lnTo>
                  <a:lnTo>
                    <a:pt x="294487" y="267258"/>
                  </a:lnTo>
                  <a:lnTo>
                    <a:pt x="294233" y="268389"/>
                  </a:lnTo>
                  <a:lnTo>
                    <a:pt x="294436" y="267258"/>
                  </a:lnTo>
                  <a:lnTo>
                    <a:pt x="294208" y="265988"/>
                  </a:lnTo>
                  <a:lnTo>
                    <a:pt x="294157" y="265722"/>
                  </a:lnTo>
                  <a:lnTo>
                    <a:pt x="295821" y="265988"/>
                  </a:lnTo>
                  <a:lnTo>
                    <a:pt x="295821" y="257530"/>
                  </a:lnTo>
                  <a:lnTo>
                    <a:pt x="294601" y="257098"/>
                  </a:lnTo>
                  <a:lnTo>
                    <a:pt x="290042" y="262407"/>
                  </a:lnTo>
                  <a:lnTo>
                    <a:pt x="290042" y="265049"/>
                  </a:lnTo>
                  <a:lnTo>
                    <a:pt x="287870" y="265988"/>
                  </a:lnTo>
                  <a:lnTo>
                    <a:pt x="287794" y="265722"/>
                  </a:lnTo>
                  <a:lnTo>
                    <a:pt x="287680" y="265315"/>
                  </a:lnTo>
                  <a:lnTo>
                    <a:pt x="287604" y="265049"/>
                  </a:lnTo>
                  <a:lnTo>
                    <a:pt x="287489" y="264642"/>
                  </a:lnTo>
                  <a:lnTo>
                    <a:pt x="290042" y="265049"/>
                  </a:lnTo>
                  <a:lnTo>
                    <a:pt x="290042" y="262407"/>
                  </a:lnTo>
                  <a:lnTo>
                    <a:pt x="288150" y="264604"/>
                  </a:lnTo>
                  <a:lnTo>
                    <a:pt x="287489" y="264604"/>
                  </a:lnTo>
                  <a:lnTo>
                    <a:pt x="287172" y="263448"/>
                  </a:lnTo>
                  <a:lnTo>
                    <a:pt x="282676" y="262178"/>
                  </a:lnTo>
                  <a:lnTo>
                    <a:pt x="282575" y="264604"/>
                  </a:lnTo>
                  <a:lnTo>
                    <a:pt x="282511" y="265988"/>
                  </a:lnTo>
                  <a:lnTo>
                    <a:pt x="279044" y="262178"/>
                  </a:lnTo>
                  <a:lnTo>
                    <a:pt x="279019" y="262496"/>
                  </a:lnTo>
                  <a:lnTo>
                    <a:pt x="278917" y="263448"/>
                  </a:lnTo>
                  <a:lnTo>
                    <a:pt x="278790" y="264604"/>
                  </a:lnTo>
                  <a:lnTo>
                    <a:pt x="278676" y="265722"/>
                  </a:lnTo>
                  <a:lnTo>
                    <a:pt x="278650" y="265988"/>
                  </a:lnTo>
                  <a:lnTo>
                    <a:pt x="277977" y="272338"/>
                  </a:lnTo>
                  <a:lnTo>
                    <a:pt x="277926" y="273532"/>
                  </a:lnTo>
                  <a:lnTo>
                    <a:pt x="282333" y="269798"/>
                  </a:lnTo>
                  <a:lnTo>
                    <a:pt x="283260" y="276148"/>
                  </a:lnTo>
                  <a:lnTo>
                    <a:pt x="280695" y="274878"/>
                  </a:lnTo>
                  <a:lnTo>
                    <a:pt x="276682" y="273621"/>
                  </a:lnTo>
                  <a:lnTo>
                    <a:pt x="273342" y="276148"/>
                  </a:lnTo>
                  <a:lnTo>
                    <a:pt x="269024" y="276148"/>
                  </a:lnTo>
                  <a:lnTo>
                    <a:pt x="269138" y="282498"/>
                  </a:lnTo>
                  <a:lnTo>
                    <a:pt x="269189" y="285038"/>
                  </a:lnTo>
                  <a:lnTo>
                    <a:pt x="273862" y="282498"/>
                  </a:lnTo>
                  <a:lnTo>
                    <a:pt x="276110" y="285038"/>
                  </a:lnTo>
                  <a:lnTo>
                    <a:pt x="278066" y="282498"/>
                  </a:lnTo>
                  <a:lnTo>
                    <a:pt x="279044" y="281228"/>
                  </a:lnTo>
                  <a:lnTo>
                    <a:pt x="281635" y="282498"/>
                  </a:lnTo>
                  <a:lnTo>
                    <a:pt x="281292" y="283768"/>
                  </a:lnTo>
                  <a:lnTo>
                    <a:pt x="283540" y="287578"/>
                  </a:lnTo>
                  <a:lnTo>
                    <a:pt x="284924" y="287578"/>
                  </a:lnTo>
                  <a:lnTo>
                    <a:pt x="282676" y="292658"/>
                  </a:lnTo>
                  <a:lnTo>
                    <a:pt x="283718" y="292658"/>
                  </a:lnTo>
                  <a:lnTo>
                    <a:pt x="277660" y="295198"/>
                  </a:lnTo>
                  <a:lnTo>
                    <a:pt x="280949" y="305358"/>
                  </a:lnTo>
                  <a:lnTo>
                    <a:pt x="286651" y="305358"/>
                  </a:lnTo>
                  <a:lnTo>
                    <a:pt x="287972" y="303974"/>
                  </a:lnTo>
                  <a:lnTo>
                    <a:pt x="287820" y="303974"/>
                  </a:lnTo>
                  <a:lnTo>
                    <a:pt x="287350" y="302818"/>
                  </a:lnTo>
                  <a:lnTo>
                    <a:pt x="287286" y="302361"/>
                  </a:lnTo>
                  <a:lnTo>
                    <a:pt x="287172" y="301548"/>
                  </a:lnTo>
                  <a:lnTo>
                    <a:pt x="286131" y="295198"/>
                  </a:lnTo>
                  <a:lnTo>
                    <a:pt x="292709" y="296468"/>
                  </a:lnTo>
                  <a:lnTo>
                    <a:pt x="293738" y="295198"/>
                  </a:lnTo>
                  <a:lnTo>
                    <a:pt x="295821" y="292658"/>
                  </a:lnTo>
                  <a:lnTo>
                    <a:pt x="298589" y="299008"/>
                  </a:lnTo>
                  <a:lnTo>
                    <a:pt x="292531" y="300278"/>
                  </a:lnTo>
                  <a:lnTo>
                    <a:pt x="292430" y="303974"/>
                  </a:lnTo>
                  <a:lnTo>
                    <a:pt x="292366" y="306628"/>
                  </a:lnTo>
                  <a:lnTo>
                    <a:pt x="289763" y="300278"/>
                  </a:lnTo>
                  <a:lnTo>
                    <a:pt x="287705" y="309092"/>
                  </a:lnTo>
                  <a:lnTo>
                    <a:pt x="287972" y="309092"/>
                  </a:lnTo>
                  <a:lnTo>
                    <a:pt x="292188" y="307898"/>
                  </a:lnTo>
                  <a:lnTo>
                    <a:pt x="292531" y="310438"/>
                  </a:lnTo>
                  <a:lnTo>
                    <a:pt x="291668" y="314248"/>
                  </a:lnTo>
                  <a:lnTo>
                    <a:pt x="289420" y="316788"/>
                  </a:lnTo>
                  <a:lnTo>
                    <a:pt x="289763" y="318058"/>
                  </a:lnTo>
                  <a:lnTo>
                    <a:pt x="287870" y="319328"/>
                  </a:lnTo>
                  <a:lnTo>
                    <a:pt x="291325" y="319328"/>
                  </a:lnTo>
                  <a:lnTo>
                    <a:pt x="290982" y="320598"/>
                  </a:lnTo>
                  <a:lnTo>
                    <a:pt x="296506" y="321868"/>
                  </a:lnTo>
                  <a:lnTo>
                    <a:pt x="294779" y="314248"/>
                  </a:lnTo>
                  <a:lnTo>
                    <a:pt x="298754" y="314248"/>
                  </a:lnTo>
                  <a:lnTo>
                    <a:pt x="299618" y="315518"/>
                  </a:lnTo>
                  <a:lnTo>
                    <a:pt x="301180" y="315518"/>
                  </a:lnTo>
                  <a:lnTo>
                    <a:pt x="302387" y="314248"/>
                  </a:lnTo>
                  <a:lnTo>
                    <a:pt x="299618" y="319328"/>
                  </a:lnTo>
                  <a:lnTo>
                    <a:pt x="305498" y="320598"/>
                  </a:lnTo>
                  <a:lnTo>
                    <a:pt x="309651" y="319328"/>
                  </a:lnTo>
                  <a:lnTo>
                    <a:pt x="309816" y="320598"/>
                  </a:lnTo>
                  <a:lnTo>
                    <a:pt x="310337" y="321868"/>
                  </a:lnTo>
                  <a:lnTo>
                    <a:pt x="311200" y="323138"/>
                  </a:lnTo>
                  <a:lnTo>
                    <a:pt x="310692" y="324408"/>
                  </a:lnTo>
                  <a:lnTo>
                    <a:pt x="308444" y="321868"/>
                  </a:lnTo>
                  <a:lnTo>
                    <a:pt x="304634" y="320598"/>
                  </a:lnTo>
                  <a:lnTo>
                    <a:pt x="303250" y="325678"/>
                  </a:lnTo>
                  <a:lnTo>
                    <a:pt x="302564" y="325678"/>
                  </a:lnTo>
                  <a:lnTo>
                    <a:pt x="301701" y="326948"/>
                  </a:lnTo>
                  <a:lnTo>
                    <a:pt x="302729" y="326948"/>
                  </a:lnTo>
                  <a:lnTo>
                    <a:pt x="301523" y="329488"/>
                  </a:lnTo>
                  <a:lnTo>
                    <a:pt x="303085" y="332028"/>
                  </a:lnTo>
                  <a:lnTo>
                    <a:pt x="306019" y="332028"/>
                  </a:lnTo>
                  <a:lnTo>
                    <a:pt x="305676" y="333298"/>
                  </a:lnTo>
                  <a:lnTo>
                    <a:pt x="306019" y="334568"/>
                  </a:lnTo>
                  <a:lnTo>
                    <a:pt x="306882" y="334568"/>
                  </a:lnTo>
                  <a:lnTo>
                    <a:pt x="305498" y="337108"/>
                  </a:lnTo>
                  <a:lnTo>
                    <a:pt x="301866" y="337108"/>
                  </a:lnTo>
                  <a:lnTo>
                    <a:pt x="301345" y="339648"/>
                  </a:lnTo>
                  <a:lnTo>
                    <a:pt x="297205" y="339648"/>
                  </a:lnTo>
                  <a:lnTo>
                    <a:pt x="297205" y="348538"/>
                  </a:lnTo>
                  <a:lnTo>
                    <a:pt x="296735" y="348538"/>
                  </a:lnTo>
                  <a:lnTo>
                    <a:pt x="296227" y="345998"/>
                  </a:lnTo>
                  <a:lnTo>
                    <a:pt x="296672" y="343458"/>
                  </a:lnTo>
                  <a:lnTo>
                    <a:pt x="296951" y="342188"/>
                  </a:lnTo>
                  <a:lnTo>
                    <a:pt x="296938" y="341922"/>
                  </a:lnTo>
                  <a:lnTo>
                    <a:pt x="297053" y="341274"/>
                  </a:lnTo>
                  <a:lnTo>
                    <a:pt x="297154" y="347268"/>
                  </a:lnTo>
                  <a:lnTo>
                    <a:pt x="297205" y="348538"/>
                  </a:lnTo>
                  <a:lnTo>
                    <a:pt x="297205" y="339648"/>
                  </a:lnTo>
                  <a:lnTo>
                    <a:pt x="297027" y="339648"/>
                  </a:lnTo>
                  <a:lnTo>
                    <a:pt x="296900" y="339648"/>
                  </a:lnTo>
                  <a:lnTo>
                    <a:pt x="296849" y="337108"/>
                  </a:lnTo>
                  <a:lnTo>
                    <a:pt x="300316" y="334568"/>
                  </a:lnTo>
                  <a:lnTo>
                    <a:pt x="299415" y="332028"/>
                  </a:lnTo>
                  <a:lnTo>
                    <a:pt x="289941" y="332028"/>
                  </a:lnTo>
                  <a:lnTo>
                    <a:pt x="290804" y="333298"/>
                  </a:lnTo>
                  <a:lnTo>
                    <a:pt x="291503" y="334568"/>
                  </a:lnTo>
                  <a:lnTo>
                    <a:pt x="292011" y="335838"/>
                  </a:lnTo>
                  <a:lnTo>
                    <a:pt x="288988" y="338378"/>
                  </a:lnTo>
                  <a:lnTo>
                    <a:pt x="287324" y="344728"/>
                  </a:lnTo>
                  <a:lnTo>
                    <a:pt x="287642" y="351078"/>
                  </a:lnTo>
                  <a:lnTo>
                    <a:pt x="287718" y="352348"/>
                  </a:lnTo>
                  <a:lnTo>
                    <a:pt x="290804" y="354888"/>
                  </a:lnTo>
                  <a:lnTo>
                    <a:pt x="288734" y="358698"/>
                  </a:lnTo>
                  <a:lnTo>
                    <a:pt x="295821" y="356158"/>
                  </a:lnTo>
                  <a:lnTo>
                    <a:pt x="296164" y="353618"/>
                  </a:lnTo>
                  <a:lnTo>
                    <a:pt x="302387" y="352348"/>
                  </a:lnTo>
                  <a:lnTo>
                    <a:pt x="304469" y="363778"/>
                  </a:lnTo>
                  <a:lnTo>
                    <a:pt x="306095" y="361480"/>
                  </a:lnTo>
                  <a:lnTo>
                    <a:pt x="309994" y="365048"/>
                  </a:lnTo>
                  <a:lnTo>
                    <a:pt x="311200" y="367588"/>
                  </a:lnTo>
                  <a:lnTo>
                    <a:pt x="311035" y="367563"/>
                  </a:lnTo>
                  <a:lnTo>
                    <a:pt x="311035" y="400608"/>
                  </a:lnTo>
                  <a:lnTo>
                    <a:pt x="310984" y="400812"/>
                  </a:lnTo>
                  <a:lnTo>
                    <a:pt x="310692" y="401878"/>
                  </a:lnTo>
                  <a:lnTo>
                    <a:pt x="309473" y="401878"/>
                  </a:lnTo>
                  <a:lnTo>
                    <a:pt x="309829" y="400608"/>
                  </a:lnTo>
                  <a:lnTo>
                    <a:pt x="311035" y="400608"/>
                  </a:lnTo>
                  <a:lnTo>
                    <a:pt x="311035" y="367563"/>
                  </a:lnTo>
                  <a:lnTo>
                    <a:pt x="309994" y="367322"/>
                  </a:lnTo>
                  <a:lnTo>
                    <a:pt x="309994" y="384098"/>
                  </a:lnTo>
                  <a:lnTo>
                    <a:pt x="309994" y="385368"/>
                  </a:lnTo>
                  <a:lnTo>
                    <a:pt x="309829" y="384098"/>
                  </a:lnTo>
                  <a:lnTo>
                    <a:pt x="309994" y="384098"/>
                  </a:lnTo>
                  <a:lnTo>
                    <a:pt x="309994" y="367322"/>
                  </a:lnTo>
                  <a:lnTo>
                    <a:pt x="305676" y="366318"/>
                  </a:lnTo>
                  <a:lnTo>
                    <a:pt x="307924" y="370128"/>
                  </a:lnTo>
                  <a:lnTo>
                    <a:pt x="307809" y="370954"/>
                  </a:lnTo>
                  <a:lnTo>
                    <a:pt x="307746" y="371398"/>
                  </a:lnTo>
                  <a:lnTo>
                    <a:pt x="307060" y="371398"/>
                  </a:lnTo>
                  <a:lnTo>
                    <a:pt x="307060" y="381558"/>
                  </a:lnTo>
                  <a:lnTo>
                    <a:pt x="306882" y="381698"/>
                  </a:lnTo>
                  <a:lnTo>
                    <a:pt x="306882" y="405688"/>
                  </a:lnTo>
                  <a:lnTo>
                    <a:pt x="306539" y="405688"/>
                  </a:lnTo>
                  <a:lnTo>
                    <a:pt x="305841" y="406958"/>
                  </a:lnTo>
                  <a:lnTo>
                    <a:pt x="304812" y="406958"/>
                  </a:lnTo>
                  <a:lnTo>
                    <a:pt x="302564" y="406958"/>
                  </a:lnTo>
                  <a:lnTo>
                    <a:pt x="301701" y="406958"/>
                  </a:lnTo>
                  <a:lnTo>
                    <a:pt x="301701" y="459028"/>
                  </a:lnTo>
                  <a:lnTo>
                    <a:pt x="301345" y="459028"/>
                  </a:lnTo>
                  <a:lnTo>
                    <a:pt x="301180" y="457758"/>
                  </a:lnTo>
                  <a:lnTo>
                    <a:pt x="301523" y="457758"/>
                  </a:lnTo>
                  <a:lnTo>
                    <a:pt x="301701" y="459028"/>
                  </a:lnTo>
                  <a:lnTo>
                    <a:pt x="301701" y="406958"/>
                  </a:lnTo>
                  <a:lnTo>
                    <a:pt x="300837" y="406958"/>
                  </a:lnTo>
                  <a:lnTo>
                    <a:pt x="300837" y="459028"/>
                  </a:lnTo>
                  <a:lnTo>
                    <a:pt x="300482" y="459028"/>
                  </a:lnTo>
                  <a:lnTo>
                    <a:pt x="300659" y="457758"/>
                  </a:lnTo>
                  <a:lnTo>
                    <a:pt x="300837" y="459028"/>
                  </a:lnTo>
                  <a:lnTo>
                    <a:pt x="300837" y="406958"/>
                  </a:lnTo>
                  <a:lnTo>
                    <a:pt x="299453" y="405688"/>
                  </a:lnTo>
                  <a:lnTo>
                    <a:pt x="302044" y="405688"/>
                  </a:lnTo>
                  <a:lnTo>
                    <a:pt x="302564" y="406958"/>
                  </a:lnTo>
                  <a:lnTo>
                    <a:pt x="304469" y="405688"/>
                  </a:lnTo>
                  <a:lnTo>
                    <a:pt x="304812" y="406958"/>
                  </a:lnTo>
                  <a:lnTo>
                    <a:pt x="305155" y="405688"/>
                  </a:lnTo>
                  <a:lnTo>
                    <a:pt x="305676" y="405688"/>
                  </a:lnTo>
                  <a:lnTo>
                    <a:pt x="306019" y="404418"/>
                  </a:lnTo>
                  <a:lnTo>
                    <a:pt x="306882" y="405688"/>
                  </a:lnTo>
                  <a:lnTo>
                    <a:pt x="306882" y="381698"/>
                  </a:lnTo>
                  <a:lnTo>
                    <a:pt x="305333" y="382828"/>
                  </a:lnTo>
                  <a:lnTo>
                    <a:pt x="304114" y="384098"/>
                  </a:lnTo>
                  <a:lnTo>
                    <a:pt x="303428" y="385368"/>
                  </a:lnTo>
                  <a:lnTo>
                    <a:pt x="302729" y="384098"/>
                  </a:lnTo>
                  <a:lnTo>
                    <a:pt x="299440" y="383095"/>
                  </a:lnTo>
                  <a:lnTo>
                    <a:pt x="299440" y="398056"/>
                  </a:lnTo>
                  <a:lnTo>
                    <a:pt x="297726" y="398970"/>
                  </a:lnTo>
                  <a:lnTo>
                    <a:pt x="297726" y="405688"/>
                  </a:lnTo>
                  <a:lnTo>
                    <a:pt x="297205" y="405358"/>
                  </a:lnTo>
                  <a:lnTo>
                    <a:pt x="297205" y="414578"/>
                  </a:lnTo>
                  <a:lnTo>
                    <a:pt x="295821" y="415848"/>
                  </a:lnTo>
                  <a:lnTo>
                    <a:pt x="295478" y="416001"/>
                  </a:lnTo>
                  <a:lnTo>
                    <a:pt x="295478" y="445058"/>
                  </a:lnTo>
                  <a:lnTo>
                    <a:pt x="295300" y="446328"/>
                  </a:lnTo>
                  <a:lnTo>
                    <a:pt x="295122" y="446493"/>
                  </a:lnTo>
                  <a:lnTo>
                    <a:pt x="295122" y="448868"/>
                  </a:lnTo>
                  <a:lnTo>
                    <a:pt x="295008" y="449021"/>
                  </a:lnTo>
                  <a:lnTo>
                    <a:pt x="294093" y="450138"/>
                  </a:lnTo>
                  <a:lnTo>
                    <a:pt x="293916" y="451408"/>
                  </a:lnTo>
                  <a:lnTo>
                    <a:pt x="294005" y="450138"/>
                  </a:lnTo>
                  <a:lnTo>
                    <a:pt x="293573" y="449567"/>
                  </a:lnTo>
                  <a:lnTo>
                    <a:pt x="293573" y="452678"/>
                  </a:lnTo>
                  <a:lnTo>
                    <a:pt x="293319" y="453821"/>
                  </a:lnTo>
                  <a:lnTo>
                    <a:pt x="293573" y="452678"/>
                  </a:lnTo>
                  <a:lnTo>
                    <a:pt x="293573" y="449567"/>
                  </a:lnTo>
                  <a:lnTo>
                    <a:pt x="293166" y="449021"/>
                  </a:lnTo>
                  <a:lnTo>
                    <a:pt x="293484" y="448868"/>
                  </a:lnTo>
                  <a:lnTo>
                    <a:pt x="294614" y="448335"/>
                  </a:lnTo>
                  <a:lnTo>
                    <a:pt x="295122" y="448868"/>
                  </a:lnTo>
                  <a:lnTo>
                    <a:pt x="295122" y="446493"/>
                  </a:lnTo>
                  <a:lnTo>
                    <a:pt x="294220" y="447319"/>
                  </a:lnTo>
                  <a:lnTo>
                    <a:pt x="287350" y="446328"/>
                  </a:lnTo>
                  <a:lnTo>
                    <a:pt x="295478" y="445058"/>
                  </a:lnTo>
                  <a:lnTo>
                    <a:pt x="295478" y="416001"/>
                  </a:lnTo>
                  <a:lnTo>
                    <a:pt x="292900" y="417042"/>
                  </a:lnTo>
                  <a:lnTo>
                    <a:pt x="292722" y="417042"/>
                  </a:lnTo>
                  <a:lnTo>
                    <a:pt x="293916" y="412038"/>
                  </a:lnTo>
                  <a:lnTo>
                    <a:pt x="291846" y="410768"/>
                  </a:lnTo>
                  <a:lnTo>
                    <a:pt x="293751" y="410768"/>
                  </a:lnTo>
                  <a:lnTo>
                    <a:pt x="293916" y="410768"/>
                  </a:lnTo>
                  <a:lnTo>
                    <a:pt x="295998" y="410768"/>
                  </a:lnTo>
                  <a:lnTo>
                    <a:pt x="296506" y="412038"/>
                  </a:lnTo>
                  <a:lnTo>
                    <a:pt x="297205" y="414578"/>
                  </a:lnTo>
                  <a:lnTo>
                    <a:pt x="297205" y="405358"/>
                  </a:lnTo>
                  <a:lnTo>
                    <a:pt x="296951" y="405180"/>
                  </a:lnTo>
                  <a:lnTo>
                    <a:pt x="297726" y="405688"/>
                  </a:lnTo>
                  <a:lnTo>
                    <a:pt x="297726" y="398970"/>
                  </a:lnTo>
                  <a:lnTo>
                    <a:pt x="297027" y="399338"/>
                  </a:lnTo>
                  <a:lnTo>
                    <a:pt x="294614" y="403148"/>
                  </a:lnTo>
                  <a:lnTo>
                    <a:pt x="295262" y="403682"/>
                  </a:lnTo>
                  <a:lnTo>
                    <a:pt x="293751" y="403148"/>
                  </a:lnTo>
                  <a:lnTo>
                    <a:pt x="291668" y="403148"/>
                  </a:lnTo>
                  <a:lnTo>
                    <a:pt x="295821" y="399338"/>
                  </a:lnTo>
                  <a:lnTo>
                    <a:pt x="289941" y="398056"/>
                  </a:lnTo>
                  <a:lnTo>
                    <a:pt x="289826" y="399338"/>
                  </a:lnTo>
                  <a:lnTo>
                    <a:pt x="289712" y="400608"/>
                  </a:lnTo>
                  <a:lnTo>
                    <a:pt x="289598" y="401878"/>
                  </a:lnTo>
                  <a:lnTo>
                    <a:pt x="289077" y="401878"/>
                  </a:lnTo>
                  <a:lnTo>
                    <a:pt x="288721" y="402412"/>
                  </a:lnTo>
                  <a:lnTo>
                    <a:pt x="288721" y="419658"/>
                  </a:lnTo>
                  <a:lnTo>
                    <a:pt x="284403" y="420928"/>
                  </a:lnTo>
                  <a:lnTo>
                    <a:pt x="286308" y="423468"/>
                  </a:lnTo>
                  <a:lnTo>
                    <a:pt x="283984" y="424548"/>
                  </a:lnTo>
                  <a:lnTo>
                    <a:pt x="284581" y="423468"/>
                  </a:lnTo>
                  <a:lnTo>
                    <a:pt x="280606" y="420928"/>
                  </a:lnTo>
                  <a:lnTo>
                    <a:pt x="278511" y="419658"/>
                  </a:lnTo>
                  <a:lnTo>
                    <a:pt x="279742" y="418388"/>
                  </a:lnTo>
                  <a:lnTo>
                    <a:pt x="278066" y="418807"/>
                  </a:lnTo>
                  <a:lnTo>
                    <a:pt x="277850" y="418871"/>
                  </a:lnTo>
                  <a:lnTo>
                    <a:pt x="277634" y="419112"/>
                  </a:lnTo>
                  <a:lnTo>
                    <a:pt x="277393" y="418973"/>
                  </a:lnTo>
                  <a:lnTo>
                    <a:pt x="274599" y="419658"/>
                  </a:lnTo>
                  <a:lnTo>
                    <a:pt x="277126" y="418807"/>
                  </a:lnTo>
                  <a:lnTo>
                    <a:pt x="276453" y="418388"/>
                  </a:lnTo>
                  <a:lnTo>
                    <a:pt x="278879" y="413308"/>
                  </a:lnTo>
                  <a:lnTo>
                    <a:pt x="283197" y="414578"/>
                  </a:lnTo>
                  <a:lnTo>
                    <a:pt x="278879" y="418388"/>
                  </a:lnTo>
                  <a:lnTo>
                    <a:pt x="285496" y="417042"/>
                  </a:lnTo>
                  <a:lnTo>
                    <a:pt x="287477" y="417042"/>
                  </a:lnTo>
                  <a:lnTo>
                    <a:pt x="288721" y="419658"/>
                  </a:lnTo>
                  <a:lnTo>
                    <a:pt x="288721" y="402412"/>
                  </a:lnTo>
                  <a:lnTo>
                    <a:pt x="288213" y="403148"/>
                  </a:lnTo>
                  <a:lnTo>
                    <a:pt x="289877" y="398056"/>
                  </a:lnTo>
                  <a:lnTo>
                    <a:pt x="289966" y="397776"/>
                  </a:lnTo>
                  <a:lnTo>
                    <a:pt x="290017" y="397624"/>
                  </a:lnTo>
                  <a:lnTo>
                    <a:pt x="290258" y="396887"/>
                  </a:lnTo>
                  <a:lnTo>
                    <a:pt x="290931" y="397776"/>
                  </a:lnTo>
                  <a:lnTo>
                    <a:pt x="291160" y="398056"/>
                  </a:lnTo>
                  <a:lnTo>
                    <a:pt x="294182" y="392988"/>
                  </a:lnTo>
                  <a:lnTo>
                    <a:pt x="295287" y="391121"/>
                  </a:lnTo>
                  <a:lnTo>
                    <a:pt x="296824" y="394182"/>
                  </a:lnTo>
                  <a:lnTo>
                    <a:pt x="299440" y="398056"/>
                  </a:lnTo>
                  <a:lnTo>
                    <a:pt x="299440" y="383095"/>
                  </a:lnTo>
                  <a:lnTo>
                    <a:pt x="298589" y="382828"/>
                  </a:lnTo>
                  <a:lnTo>
                    <a:pt x="302387" y="380288"/>
                  </a:lnTo>
                  <a:lnTo>
                    <a:pt x="305498" y="380288"/>
                  </a:lnTo>
                  <a:lnTo>
                    <a:pt x="306197" y="381558"/>
                  </a:lnTo>
                  <a:lnTo>
                    <a:pt x="307060" y="381558"/>
                  </a:lnTo>
                  <a:lnTo>
                    <a:pt x="307060" y="371398"/>
                  </a:lnTo>
                  <a:lnTo>
                    <a:pt x="305498" y="371398"/>
                  </a:lnTo>
                  <a:lnTo>
                    <a:pt x="304812" y="372668"/>
                  </a:lnTo>
                  <a:lnTo>
                    <a:pt x="303771" y="372668"/>
                  </a:lnTo>
                  <a:lnTo>
                    <a:pt x="303428" y="371398"/>
                  </a:lnTo>
                  <a:lnTo>
                    <a:pt x="305155" y="368858"/>
                  </a:lnTo>
                  <a:lnTo>
                    <a:pt x="305676" y="367588"/>
                  </a:lnTo>
                  <a:lnTo>
                    <a:pt x="302907" y="363778"/>
                  </a:lnTo>
                  <a:lnTo>
                    <a:pt x="297726" y="359968"/>
                  </a:lnTo>
                  <a:lnTo>
                    <a:pt x="296684" y="362915"/>
                  </a:lnTo>
                  <a:lnTo>
                    <a:pt x="296684" y="372668"/>
                  </a:lnTo>
                  <a:lnTo>
                    <a:pt x="295516" y="372668"/>
                  </a:lnTo>
                  <a:lnTo>
                    <a:pt x="295516" y="386956"/>
                  </a:lnTo>
                  <a:lnTo>
                    <a:pt x="292709" y="385368"/>
                  </a:lnTo>
                  <a:lnTo>
                    <a:pt x="293916" y="385368"/>
                  </a:lnTo>
                  <a:lnTo>
                    <a:pt x="293484" y="384098"/>
                  </a:lnTo>
                  <a:lnTo>
                    <a:pt x="293052" y="382828"/>
                  </a:lnTo>
                  <a:lnTo>
                    <a:pt x="294259" y="382828"/>
                  </a:lnTo>
                  <a:lnTo>
                    <a:pt x="294779" y="384098"/>
                  </a:lnTo>
                  <a:lnTo>
                    <a:pt x="295300" y="384098"/>
                  </a:lnTo>
                  <a:lnTo>
                    <a:pt x="295300" y="386638"/>
                  </a:lnTo>
                  <a:lnTo>
                    <a:pt x="295516" y="386956"/>
                  </a:lnTo>
                  <a:lnTo>
                    <a:pt x="295516" y="372668"/>
                  </a:lnTo>
                  <a:lnTo>
                    <a:pt x="291490" y="372668"/>
                  </a:lnTo>
                  <a:lnTo>
                    <a:pt x="295300" y="368858"/>
                  </a:lnTo>
                  <a:lnTo>
                    <a:pt x="295579" y="367842"/>
                  </a:lnTo>
                  <a:lnTo>
                    <a:pt x="296506" y="370128"/>
                  </a:lnTo>
                  <a:lnTo>
                    <a:pt x="296595" y="371398"/>
                  </a:lnTo>
                  <a:lnTo>
                    <a:pt x="296684" y="372668"/>
                  </a:lnTo>
                  <a:lnTo>
                    <a:pt x="296684" y="362915"/>
                  </a:lnTo>
                  <a:lnTo>
                    <a:pt x="295478" y="366318"/>
                  </a:lnTo>
                  <a:lnTo>
                    <a:pt x="296341" y="363778"/>
                  </a:lnTo>
                  <a:lnTo>
                    <a:pt x="294944" y="362521"/>
                  </a:lnTo>
                  <a:lnTo>
                    <a:pt x="293052" y="363778"/>
                  </a:lnTo>
                  <a:lnTo>
                    <a:pt x="290144" y="359587"/>
                  </a:lnTo>
                  <a:lnTo>
                    <a:pt x="290144" y="396735"/>
                  </a:lnTo>
                  <a:lnTo>
                    <a:pt x="287350" y="395693"/>
                  </a:lnTo>
                  <a:lnTo>
                    <a:pt x="287350" y="403148"/>
                  </a:lnTo>
                  <a:lnTo>
                    <a:pt x="284924" y="405130"/>
                  </a:lnTo>
                  <a:lnTo>
                    <a:pt x="284924" y="410768"/>
                  </a:lnTo>
                  <a:lnTo>
                    <a:pt x="284759" y="412038"/>
                  </a:lnTo>
                  <a:lnTo>
                    <a:pt x="284060" y="412038"/>
                  </a:lnTo>
                  <a:lnTo>
                    <a:pt x="284060" y="413308"/>
                  </a:lnTo>
                  <a:lnTo>
                    <a:pt x="283883" y="413308"/>
                  </a:lnTo>
                  <a:lnTo>
                    <a:pt x="284060" y="412038"/>
                  </a:lnTo>
                  <a:lnTo>
                    <a:pt x="283883" y="410768"/>
                  </a:lnTo>
                  <a:lnTo>
                    <a:pt x="284924" y="410768"/>
                  </a:lnTo>
                  <a:lnTo>
                    <a:pt x="284924" y="405130"/>
                  </a:lnTo>
                  <a:lnTo>
                    <a:pt x="284238" y="405688"/>
                  </a:lnTo>
                  <a:lnTo>
                    <a:pt x="282676" y="406958"/>
                  </a:lnTo>
                  <a:lnTo>
                    <a:pt x="284187" y="405688"/>
                  </a:lnTo>
                  <a:lnTo>
                    <a:pt x="284238" y="404418"/>
                  </a:lnTo>
                  <a:lnTo>
                    <a:pt x="277672" y="404418"/>
                  </a:lnTo>
                  <a:lnTo>
                    <a:pt x="276796" y="408228"/>
                  </a:lnTo>
                  <a:lnTo>
                    <a:pt x="273342" y="405815"/>
                  </a:lnTo>
                  <a:lnTo>
                    <a:pt x="273342" y="419658"/>
                  </a:lnTo>
                  <a:lnTo>
                    <a:pt x="273342" y="420928"/>
                  </a:lnTo>
                  <a:lnTo>
                    <a:pt x="271792" y="422198"/>
                  </a:lnTo>
                  <a:lnTo>
                    <a:pt x="272135" y="420928"/>
                  </a:lnTo>
                  <a:lnTo>
                    <a:pt x="272478" y="419658"/>
                  </a:lnTo>
                  <a:lnTo>
                    <a:pt x="273342" y="419658"/>
                  </a:lnTo>
                  <a:lnTo>
                    <a:pt x="273342" y="405815"/>
                  </a:lnTo>
                  <a:lnTo>
                    <a:pt x="273177" y="405688"/>
                  </a:lnTo>
                  <a:lnTo>
                    <a:pt x="273253" y="405104"/>
                  </a:lnTo>
                  <a:lnTo>
                    <a:pt x="273342" y="404418"/>
                  </a:lnTo>
                  <a:lnTo>
                    <a:pt x="273443" y="403682"/>
                  </a:lnTo>
                  <a:lnTo>
                    <a:pt x="273519" y="403148"/>
                  </a:lnTo>
                  <a:lnTo>
                    <a:pt x="273862" y="400608"/>
                  </a:lnTo>
                  <a:lnTo>
                    <a:pt x="276974" y="396811"/>
                  </a:lnTo>
                  <a:lnTo>
                    <a:pt x="284924" y="401878"/>
                  </a:lnTo>
                  <a:lnTo>
                    <a:pt x="284632" y="400812"/>
                  </a:lnTo>
                  <a:lnTo>
                    <a:pt x="287350" y="403148"/>
                  </a:lnTo>
                  <a:lnTo>
                    <a:pt x="287350" y="395693"/>
                  </a:lnTo>
                  <a:lnTo>
                    <a:pt x="286994" y="395554"/>
                  </a:lnTo>
                  <a:lnTo>
                    <a:pt x="287020" y="395414"/>
                  </a:lnTo>
                  <a:lnTo>
                    <a:pt x="287350" y="392988"/>
                  </a:lnTo>
                  <a:lnTo>
                    <a:pt x="290144" y="396735"/>
                  </a:lnTo>
                  <a:lnTo>
                    <a:pt x="290144" y="359587"/>
                  </a:lnTo>
                  <a:lnTo>
                    <a:pt x="289534" y="358698"/>
                  </a:lnTo>
                  <a:lnTo>
                    <a:pt x="285635" y="359968"/>
                  </a:lnTo>
                  <a:lnTo>
                    <a:pt x="284378" y="363778"/>
                  </a:lnTo>
                  <a:lnTo>
                    <a:pt x="288734" y="366318"/>
                  </a:lnTo>
                  <a:lnTo>
                    <a:pt x="287172" y="367588"/>
                  </a:lnTo>
                  <a:lnTo>
                    <a:pt x="286829" y="367588"/>
                  </a:lnTo>
                  <a:lnTo>
                    <a:pt x="286829" y="382828"/>
                  </a:lnTo>
                  <a:lnTo>
                    <a:pt x="286664" y="382803"/>
                  </a:lnTo>
                  <a:lnTo>
                    <a:pt x="286664" y="398056"/>
                  </a:lnTo>
                  <a:lnTo>
                    <a:pt x="284632" y="395414"/>
                  </a:lnTo>
                  <a:lnTo>
                    <a:pt x="286435" y="397776"/>
                  </a:lnTo>
                  <a:lnTo>
                    <a:pt x="286664" y="398056"/>
                  </a:lnTo>
                  <a:lnTo>
                    <a:pt x="286664" y="382803"/>
                  </a:lnTo>
                  <a:lnTo>
                    <a:pt x="281127" y="381558"/>
                  </a:lnTo>
                  <a:lnTo>
                    <a:pt x="280771" y="384098"/>
                  </a:lnTo>
                  <a:lnTo>
                    <a:pt x="278358" y="384098"/>
                  </a:lnTo>
                  <a:lnTo>
                    <a:pt x="278066" y="382828"/>
                  </a:lnTo>
                  <a:lnTo>
                    <a:pt x="277837" y="381812"/>
                  </a:lnTo>
                  <a:lnTo>
                    <a:pt x="277837" y="391718"/>
                  </a:lnTo>
                  <a:lnTo>
                    <a:pt x="277495" y="392988"/>
                  </a:lnTo>
                  <a:lnTo>
                    <a:pt x="277152" y="391718"/>
                  </a:lnTo>
                  <a:lnTo>
                    <a:pt x="276631" y="391718"/>
                  </a:lnTo>
                  <a:lnTo>
                    <a:pt x="276275" y="390448"/>
                  </a:lnTo>
                  <a:lnTo>
                    <a:pt x="276796" y="390448"/>
                  </a:lnTo>
                  <a:lnTo>
                    <a:pt x="277495" y="391718"/>
                  </a:lnTo>
                  <a:lnTo>
                    <a:pt x="277837" y="391718"/>
                  </a:lnTo>
                  <a:lnTo>
                    <a:pt x="277837" y="381812"/>
                  </a:lnTo>
                  <a:lnTo>
                    <a:pt x="277495" y="380288"/>
                  </a:lnTo>
                  <a:lnTo>
                    <a:pt x="279044" y="380288"/>
                  </a:lnTo>
                  <a:lnTo>
                    <a:pt x="279908" y="379018"/>
                  </a:lnTo>
                  <a:lnTo>
                    <a:pt x="280263" y="377748"/>
                  </a:lnTo>
                  <a:lnTo>
                    <a:pt x="282155" y="376478"/>
                  </a:lnTo>
                  <a:lnTo>
                    <a:pt x="283032" y="373938"/>
                  </a:lnTo>
                  <a:lnTo>
                    <a:pt x="284581" y="377748"/>
                  </a:lnTo>
                  <a:lnTo>
                    <a:pt x="283895" y="379018"/>
                  </a:lnTo>
                  <a:lnTo>
                    <a:pt x="284924" y="380288"/>
                  </a:lnTo>
                  <a:lnTo>
                    <a:pt x="285623" y="380288"/>
                  </a:lnTo>
                  <a:lnTo>
                    <a:pt x="285965" y="381558"/>
                  </a:lnTo>
                  <a:lnTo>
                    <a:pt x="286486" y="381558"/>
                  </a:lnTo>
                  <a:lnTo>
                    <a:pt x="286829" y="382828"/>
                  </a:lnTo>
                  <a:lnTo>
                    <a:pt x="286829" y="367588"/>
                  </a:lnTo>
                  <a:lnTo>
                    <a:pt x="284759" y="367588"/>
                  </a:lnTo>
                  <a:lnTo>
                    <a:pt x="283540" y="368858"/>
                  </a:lnTo>
                  <a:lnTo>
                    <a:pt x="284238" y="367588"/>
                  </a:lnTo>
                  <a:lnTo>
                    <a:pt x="284924" y="366318"/>
                  </a:lnTo>
                  <a:lnTo>
                    <a:pt x="280428" y="365048"/>
                  </a:lnTo>
                  <a:lnTo>
                    <a:pt x="279565" y="366318"/>
                  </a:lnTo>
                  <a:lnTo>
                    <a:pt x="275069" y="366318"/>
                  </a:lnTo>
                  <a:lnTo>
                    <a:pt x="275932" y="358698"/>
                  </a:lnTo>
                  <a:lnTo>
                    <a:pt x="270916" y="362064"/>
                  </a:lnTo>
                  <a:lnTo>
                    <a:pt x="270916" y="366318"/>
                  </a:lnTo>
                  <a:lnTo>
                    <a:pt x="269709" y="365048"/>
                  </a:lnTo>
                  <a:lnTo>
                    <a:pt x="268846" y="365048"/>
                  </a:lnTo>
                  <a:lnTo>
                    <a:pt x="269709" y="363778"/>
                  </a:lnTo>
                  <a:lnTo>
                    <a:pt x="270306" y="362673"/>
                  </a:lnTo>
                  <a:lnTo>
                    <a:pt x="270230" y="365048"/>
                  </a:lnTo>
                  <a:lnTo>
                    <a:pt x="270916" y="366318"/>
                  </a:lnTo>
                  <a:lnTo>
                    <a:pt x="270916" y="362064"/>
                  </a:lnTo>
                  <a:lnTo>
                    <a:pt x="270522" y="362318"/>
                  </a:lnTo>
                  <a:lnTo>
                    <a:pt x="273608" y="358698"/>
                  </a:lnTo>
                  <a:lnTo>
                    <a:pt x="274726" y="357428"/>
                  </a:lnTo>
                  <a:lnTo>
                    <a:pt x="275856" y="356158"/>
                  </a:lnTo>
                  <a:lnTo>
                    <a:pt x="279158" y="348538"/>
                  </a:lnTo>
                  <a:lnTo>
                    <a:pt x="279095" y="347268"/>
                  </a:lnTo>
                  <a:lnTo>
                    <a:pt x="278980" y="344728"/>
                  </a:lnTo>
                  <a:lnTo>
                    <a:pt x="278866" y="342188"/>
                  </a:lnTo>
                  <a:lnTo>
                    <a:pt x="273685" y="342188"/>
                  </a:lnTo>
                  <a:lnTo>
                    <a:pt x="273596" y="348538"/>
                  </a:lnTo>
                  <a:lnTo>
                    <a:pt x="273494" y="349808"/>
                  </a:lnTo>
                  <a:lnTo>
                    <a:pt x="273392" y="351078"/>
                  </a:lnTo>
                  <a:lnTo>
                    <a:pt x="273291" y="352348"/>
                  </a:lnTo>
                  <a:lnTo>
                    <a:pt x="273202" y="353618"/>
                  </a:lnTo>
                  <a:lnTo>
                    <a:pt x="273100" y="354888"/>
                  </a:lnTo>
                  <a:lnTo>
                    <a:pt x="272999" y="356158"/>
                  </a:lnTo>
                  <a:lnTo>
                    <a:pt x="264350" y="352348"/>
                  </a:lnTo>
                  <a:lnTo>
                    <a:pt x="262102" y="351078"/>
                  </a:lnTo>
                  <a:lnTo>
                    <a:pt x="261073" y="351078"/>
                  </a:lnTo>
                  <a:lnTo>
                    <a:pt x="261073" y="358698"/>
                  </a:lnTo>
                  <a:lnTo>
                    <a:pt x="260896" y="359968"/>
                  </a:lnTo>
                  <a:lnTo>
                    <a:pt x="260553" y="359968"/>
                  </a:lnTo>
                  <a:lnTo>
                    <a:pt x="260718" y="358698"/>
                  </a:lnTo>
                  <a:lnTo>
                    <a:pt x="261073" y="358698"/>
                  </a:lnTo>
                  <a:lnTo>
                    <a:pt x="261073" y="351078"/>
                  </a:lnTo>
                  <a:lnTo>
                    <a:pt x="260337" y="353009"/>
                  </a:lnTo>
                  <a:lnTo>
                    <a:pt x="260337" y="358927"/>
                  </a:lnTo>
                  <a:lnTo>
                    <a:pt x="260261" y="359473"/>
                  </a:lnTo>
                  <a:lnTo>
                    <a:pt x="259854" y="359613"/>
                  </a:lnTo>
                  <a:lnTo>
                    <a:pt x="259854" y="359968"/>
                  </a:lnTo>
                  <a:lnTo>
                    <a:pt x="259854" y="360133"/>
                  </a:lnTo>
                  <a:lnTo>
                    <a:pt x="259854" y="360476"/>
                  </a:lnTo>
                  <a:lnTo>
                    <a:pt x="260019" y="361149"/>
                  </a:lnTo>
                  <a:lnTo>
                    <a:pt x="259918" y="361442"/>
                  </a:lnTo>
                  <a:lnTo>
                    <a:pt x="259854" y="360819"/>
                  </a:lnTo>
                  <a:lnTo>
                    <a:pt x="259689" y="360997"/>
                  </a:lnTo>
                  <a:lnTo>
                    <a:pt x="259207" y="361149"/>
                  </a:lnTo>
                  <a:lnTo>
                    <a:pt x="258051" y="361149"/>
                  </a:lnTo>
                  <a:lnTo>
                    <a:pt x="259334" y="359968"/>
                  </a:lnTo>
                  <a:lnTo>
                    <a:pt x="260337" y="358927"/>
                  </a:lnTo>
                  <a:lnTo>
                    <a:pt x="260337" y="353009"/>
                  </a:lnTo>
                  <a:lnTo>
                    <a:pt x="258648" y="357428"/>
                  </a:lnTo>
                  <a:lnTo>
                    <a:pt x="254495" y="352348"/>
                  </a:lnTo>
                  <a:lnTo>
                    <a:pt x="251561" y="352348"/>
                  </a:lnTo>
                  <a:lnTo>
                    <a:pt x="246126" y="359968"/>
                  </a:lnTo>
                  <a:lnTo>
                    <a:pt x="246075" y="365048"/>
                  </a:lnTo>
                  <a:lnTo>
                    <a:pt x="250101" y="370128"/>
                  </a:lnTo>
                  <a:lnTo>
                    <a:pt x="256921" y="376478"/>
                  </a:lnTo>
                  <a:lnTo>
                    <a:pt x="256222" y="376478"/>
                  </a:lnTo>
                  <a:lnTo>
                    <a:pt x="255358" y="377748"/>
                  </a:lnTo>
                  <a:lnTo>
                    <a:pt x="255358" y="379018"/>
                  </a:lnTo>
                  <a:lnTo>
                    <a:pt x="251383" y="377748"/>
                  </a:lnTo>
                  <a:lnTo>
                    <a:pt x="251383" y="384098"/>
                  </a:lnTo>
                  <a:lnTo>
                    <a:pt x="248272" y="384098"/>
                  </a:lnTo>
                  <a:lnTo>
                    <a:pt x="248361" y="385368"/>
                  </a:lnTo>
                  <a:lnTo>
                    <a:pt x="248450" y="386638"/>
                  </a:lnTo>
                  <a:lnTo>
                    <a:pt x="248513" y="386956"/>
                  </a:lnTo>
                  <a:lnTo>
                    <a:pt x="249313" y="390448"/>
                  </a:lnTo>
                  <a:lnTo>
                    <a:pt x="250355" y="386638"/>
                  </a:lnTo>
                  <a:lnTo>
                    <a:pt x="252082" y="386638"/>
                  </a:lnTo>
                  <a:lnTo>
                    <a:pt x="257086" y="385368"/>
                  </a:lnTo>
                  <a:lnTo>
                    <a:pt x="257086" y="384098"/>
                  </a:lnTo>
                  <a:lnTo>
                    <a:pt x="260210" y="386638"/>
                  </a:lnTo>
                  <a:lnTo>
                    <a:pt x="263486" y="382828"/>
                  </a:lnTo>
                  <a:lnTo>
                    <a:pt x="260553" y="380288"/>
                  </a:lnTo>
                  <a:lnTo>
                    <a:pt x="261073" y="379018"/>
                  </a:lnTo>
                  <a:lnTo>
                    <a:pt x="269709" y="377748"/>
                  </a:lnTo>
                  <a:lnTo>
                    <a:pt x="263486" y="371398"/>
                  </a:lnTo>
                  <a:lnTo>
                    <a:pt x="266941" y="367588"/>
                  </a:lnTo>
                  <a:lnTo>
                    <a:pt x="264871" y="371398"/>
                  </a:lnTo>
                  <a:lnTo>
                    <a:pt x="270052" y="373938"/>
                  </a:lnTo>
                  <a:lnTo>
                    <a:pt x="272478" y="376478"/>
                  </a:lnTo>
                  <a:lnTo>
                    <a:pt x="271437" y="377748"/>
                  </a:lnTo>
                  <a:lnTo>
                    <a:pt x="265188" y="381558"/>
                  </a:lnTo>
                  <a:lnTo>
                    <a:pt x="266230" y="386638"/>
                  </a:lnTo>
                  <a:lnTo>
                    <a:pt x="270497" y="389178"/>
                  </a:lnTo>
                  <a:lnTo>
                    <a:pt x="273862" y="382828"/>
                  </a:lnTo>
                  <a:lnTo>
                    <a:pt x="275932" y="384098"/>
                  </a:lnTo>
                  <a:lnTo>
                    <a:pt x="273685" y="384098"/>
                  </a:lnTo>
                  <a:lnTo>
                    <a:pt x="275590" y="390448"/>
                  </a:lnTo>
                  <a:lnTo>
                    <a:pt x="274040" y="386638"/>
                  </a:lnTo>
                  <a:lnTo>
                    <a:pt x="271614" y="391718"/>
                  </a:lnTo>
                  <a:lnTo>
                    <a:pt x="270408" y="391718"/>
                  </a:lnTo>
                  <a:lnTo>
                    <a:pt x="266255" y="389178"/>
                  </a:lnTo>
                  <a:lnTo>
                    <a:pt x="266369" y="394182"/>
                  </a:lnTo>
                  <a:lnTo>
                    <a:pt x="266915" y="394182"/>
                  </a:lnTo>
                  <a:lnTo>
                    <a:pt x="282829" y="394182"/>
                  </a:lnTo>
                  <a:lnTo>
                    <a:pt x="282511" y="392988"/>
                  </a:lnTo>
                  <a:lnTo>
                    <a:pt x="280085" y="390448"/>
                  </a:lnTo>
                  <a:lnTo>
                    <a:pt x="280987" y="389420"/>
                  </a:lnTo>
                  <a:lnTo>
                    <a:pt x="285102" y="390448"/>
                  </a:lnTo>
                  <a:lnTo>
                    <a:pt x="281813" y="391718"/>
                  </a:lnTo>
                  <a:lnTo>
                    <a:pt x="283692" y="394182"/>
                  </a:lnTo>
                  <a:lnTo>
                    <a:pt x="283806" y="394335"/>
                  </a:lnTo>
                  <a:lnTo>
                    <a:pt x="283908" y="395414"/>
                  </a:lnTo>
                  <a:lnTo>
                    <a:pt x="284035" y="396735"/>
                  </a:lnTo>
                  <a:lnTo>
                    <a:pt x="284137" y="397776"/>
                  </a:lnTo>
                  <a:lnTo>
                    <a:pt x="284162" y="398056"/>
                  </a:lnTo>
                  <a:lnTo>
                    <a:pt x="284289" y="399338"/>
                  </a:lnTo>
                  <a:lnTo>
                    <a:pt x="284314" y="399630"/>
                  </a:lnTo>
                  <a:lnTo>
                    <a:pt x="284568" y="400608"/>
                  </a:lnTo>
                  <a:lnTo>
                    <a:pt x="284378" y="400367"/>
                  </a:lnTo>
                  <a:lnTo>
                    <a:pt x="284314" y="399630"/>
                  </a:lnTo>
                  <a:lnTo>
                    <a:pt x="284238" y="399338"/>
                  </a:lnTo>
                  <a:lnTo>
                    <a:pt x="283527" y="396735"/>
                  </a:lnTo>
                  <a:lnTo>
                    <a:pt x="283476" y="396557"/>
                  </a:lnTo>
                  <a:lnTo>
                    <a:pt x="283171" y="395414"/>
                  </a:lnTo>
                  <a:lnTo>
                    <a:pt x="271157" y="395414"/>
                  </a:lnTo>
                  <a:lnTo>
                    <a:pt x="271157" y="422871"/>
                  </a:lnTo>
                  <a:lnTo>
                    <a:pt x="270573" y="423468"/>
                  </a:lnTo>
                  <a:lnTo>
                    <a:pt x="269278" y="422198"/>
                  </a:lnTo>
                  <a:lnTo>
                    <a:pt x="267982" y="420928"/>
                  </a:lnTo>
                  <a:lnTo>
                    <a:pt x="270230" y="420928"/>
                  </a:lnTo>
                  <a:lnTo>
                    <a:pt x="271157" y="422871"/>
                  </a:lnTo>
                  <a:lnTo>
                    <a:pt x="271157" y="395414"/>
                  </a:lnTo>
                  <a:lnTo>
                    <a:pt x="267474" y="395414"/>
                  </a:lnTo>
                  <a:lnTo>
                    <a:pt x="270408" y="401878"/>
                  </a:lnTo>
                  <a:lnTo>
                    <a:pt x="268160" y="404418"/>
                  </a:lnTo>
                  <a:lnTo>
                    <a:pt x="265734" y="401878"/>
                  </a:lnTo>
                  <a:lnTo>
                    <a:pt x="262445" y="405688"/>
                  </a:lnTo>
                  <a:lnTo>
                    <a:pt x="261581" y="404418"/>
                  </a:lnTo>
                  <a:lnTo>
                    <a:pt x="261581" y="403148"/>
                  </a:lnTo>
                  <a:lnTo>
                    <a:pt x="261581" y="401878"/>
                  </a:lnTo>
                  <a:lnTo>
                    <a:pt x="261594" y="400812"/>
                  </a:lnTo>
                  <a:lnTo>
                    <a:pt x="260718" y="401878"/>
                  </a:lnTo>
                  <a:lnTo>
                    <a:pt x="261581" y="400812"/>
                  </a:lnTo>
                  <a:lnTo>
                    <a:pt x="262801" y="399338"/>
                  </a:lnTo>
                  <a:lnTo>
                    <a:pt x="264528" y="399338"/>
                  </a:lnTo>
                  <a:lnTo>
                    <a:pt x="265849" y="396557"/>
                  </a:lnTo>
                  <a:lnTo>
                    <a:pt x="260578" y="394284"/>
                  </a:lnTo>
                  <a:lnTo>
                    <a:pt x="260578" y="400354"/>
                  </a:lnTo>
                  <a:lnTo>
                    <a:pt x="257784" y="403148"/>
                  </a:lnTo>
                  <a:lnTo>
                    <a:pt x="256578" y="400608"/>
                  </a:lnTo>
                  <a:lnTo>
                    <a:pt x="256540" y="400354"/>
                  </a:lnTo>
                  <a:lnTo>
                    <a:pt x="256438" y="399630"/>
                  </a:lnTo>
                  <a:lnTo>
                    <a:pt x="256400" y="399338"/>
                  </a:lnTo>
                  <a:lnTo>
                    <a:pt x="257949" y="400608"/>
                  </a:lnTo>
                  <a:lnTo>
                    <a:pt x="258064" y="400354"/>
                  </a:lnTo>
                  <a:lnTo>
                    <a:pt x="259003" y="398056"/>
                  </a:lnTo>
                  <a:lnTo>
                    <a:pt x="259168" y="397852"/>
                  </a:lnTo>
                  <a:lnTo>
                    <a:pt x="259346" y="398056"/>
                  </a:lnTo>
                  <a:lnTo>
                    <a:pt x="259384" y="397624"/>
                  </a:lnTo>
                  <a:lnTo>
                    <a:pt x="259511" y="396836"/>
                  </a:lnTo>
                  <a:lnTo>
                    <a:pt x="260362" y="398056"/>
                  </a:lnTo>
                  <a:lnTo>
                    <a:pt x="260578" y="400354"/>
                  </a:lnTo>
                  <a:lnTo>
                    <a:pt x="260578" y="394284"/>
                  </a:lnTo>
                  <a:lnTo>
                    <a:pt x="260362" y="394182"/>
                  </a:lnTo>
                  <a:lnTo>
                    <a:pt x="259689" y="394182"/>
                  </a:lnTo>
                  <a:lnTo>
                    <a:pt x="259575" y="395554"/>
                  </a:lnTo>
                  <a:lnTo>
                    <a:pt x="259461" y="396735"/>
                  </a:lnTo>
                  <a:lnTo>
                    <a:pt x="259181" y="397624"/>
                  </a:lnTo>
                  <a:lnTo>
                    <a:pt x="258368" y="395414"/>
                  </a:lnTo>
                  <a:lnTo>
                    <a:pt x="257898" y="394182"/>
                  </a:lnTo>
                  <a:lnTo>
                    <a:pt x="255193" y="390448"/>
                  </a:lnTo>
                  <a:lnTo>
                    <a:pt x="248526" y="396735"/>
                  </a:lnTo>
                  <a:lnTo>
                    <a:pt x="248272" y="396735"/>
                  </a:lnTo>
                  <a:lnTo>
                    <a:pt x="254330" y="399338"/>
                  </a:lnTo>
                  <a:lnTo>
                    <a:pt x="253466" y="399338"/>
                  </a:lnTo>
                  <a:lnTo>
                    <a:pt x="248818" y="400050"/>
                  </a:lnTo>
                  <a:lnTo>
                    <a:pt x="247751" y="399021"/>
                  </a:lnTo>
                  <a:lnTo>
                    <a:pt x="247396" y="400278"/>
                  </a:lnTo>
                  <a:lnTo>
                    <a:pt x="245706" y="400545"/>
                  </a:lnTo>
                  <a:lnTo>
                    <a:pt x="245706" y="400989"/>
                  </a:lnTo>
                  <a:lnTo>
                    <a:pt x="245414" y="400888"/>
                  </a:lnTo>
                  <a:lnTo>
                    <a:pt x="245706" y="400989"/>
                  </a:lnTo>
                  <a:lnTo>
                    <a:pt x="245706" y="400545"/>
                  </a:lnTo>
                  <a:lnTo>
                    <a:pt x="248615" y="395922"/>
                  </a:lnTo>
                  <a:lnTo>
                    <a:pt x="251726" y="391071"/>
                  </a:lnTo>
                  <a:lnTo>
                    <a:pt x="246888" y="391071"/>
                  </a:lnTo>
                  <a:lnTo>
                    <a:pt x="248272" y="383819"/>
                  </a:lnTo>
                  <a:lnTo>
                    <a:pt x="244919" y="382257"/>
                  </a:lnTo>
                  <a:lnTo>
                    <a:pt x="244919" y="400710"/>
                  </a:lnTo>
                  <a:lnTo>
                    <a:pt x="243293" y="400164"/>
                  </a:lnTo>
                  <a:lnTo>
                    <a:pt x="244068" y="398653"/>
                  </a:lnTo>
                  <a:lnTo>
                    <a:pt x="244144" y="398856"/>
                  </a:lnTo>
                  <a:lnTo>
                    <a:pt x="244919" y="400710"/>
                  </a:lnTo>
                  <a:lnTo>
                    <a:pt x="244919" y="382257"/>
                  </a:lnTo>
                  <a:lnTo>
                    <a:pt x="243090" y="381393"/>
                  </a:lnTo>
                  <a:lnTo>
                    <a:pt x="237896" y="385546"/>
                  </a:lnTo>
                  <a:lnTo>
                    <a:pt x="237553" y="388480"/>
                  </a:lnTo>
                  <a:lnTo>
                    <a:pt x="239979" y="390385"/>
                  </a:lnTo>
                  <a:lnTo>
                    <a:pt x="242049" y="392112"/>
                  </a:lnTo>
                  <a:lnTo>
                    <a:pt x="239979" y="392633"/>
                  </a:lnTo>
                  <a:lnTo>
                    <a:pt x="241871" y="393674"/>
                  </a:lnTo>
                  <a:lnTo>
                    <a:pt x="242227" y="394881"/>
                  </a:lnTo>
                  <a:lnTo>
                    <a:pt x="239280" y="397294"/>
                  </a:lnTo>
                  <a:lnTo>
                    <a:pt x="239979" y="397294"/>
                  </a:lnTo>
                  <a:lnTo>
                    <a:pt x="242201" y="400050"/>
                  </a:lnTo>
                  <a:lnTo>
                    <a:pt x="246024" y="408190"/>
                  </a:lnTo>
                  <a:lnTo>
                    <a:pt x="247586" y="403009"/>
                  </a:lnTo>
                  <a:lnTo>
                    <a:pt x="248678" y="403059"/>
                  </a:lnTo>
                  <a:lnTo>
                    <a:pt x="254330" y="406958"/>
                  </a:lnTo>
                  <a:lnTo>
                    <a:pt x="256400" y="410768"/>
                  </a:lnTo>
                  <a:lnTo>
                    <a:pt x="255879" y="410273"/>
                  </a:lnTo>
                  <a:lnTo>
                    <a:pt x="255879" y="420928"/>
                  </a:lnTo>
                  <a:lnTo>
                    <a:pt x="255701" y="422198"/>
                  </a:lnTo>
                  <a:lnTo>
                    <a:pt x="255193" y="422198"/>
                  </a:lnTo>
                  <a:lnTo>
                    <a:pt x="255193" y="420928"/>
                  </a:lnTo>
                  <a:lnTo>
                    <a:pt x="255879" y="420928"/>
                  </a:lnTo>
                  <a:lnTo>
                    <a:pt x="255879" y="410273"/>
                  </a:lnTo>
                  <a:lnTo>
                    <a:pt x="252425" y="406958"/>
                  </a:lnTo>
                  <a:lnTo>
                    <a:pt x="252945" y="409498"/>
                  </a:lnTo>
                  <a:lnTo>
                    <a:pt x="249478" y="410235"/>
                  </a:lnTo>
                  <a:lnTo>
                    <a:pt x="249478" y="413308"/>
                  </a:lnTo>
                  <a:lnTo>
                    <a:pt x="249313" y="414578"/>
                  </a:lnTo>
                  <a:lnTo>
                    <a:pt x="248970" y="414578"/>
                  </a:lnTo>
                  <a:lnTo>
                    <a:pt x="247548" y="416356"/>
                  </a:lnTo>
                  <a:lnTo>
                    <a:pt x="249478" y="413308"/>
                  </a:lnTo>
                  <a:lnTo>
                    <a:pt x="249478" y="410235"/>
                  </a:lnTo>
                  <a:lnTo>
                    <a:pt x="246888" y="410768"/>
                  </a:lnTo>
                  <a:lnTo>
                    <a:pt x="243954" y="413308"/>
                  </a:lnTo>
                  <a:lnTo>
                    <a:pt x="246418" y="416331"/>
                  </a:lnTo>
                  <a:lnTo>
                    <a:pt x="247040" y="416979"/>
                  </a:lnTo>
                  <a:lnTo>
                    <a:pt x="240842" y="424738"/>
                  </a:lnTo>
                  <a:lnTo>
                    <a:pt x="255358" y="424738"/>
                  </a:lnTo>
                  <a:lnTo>
                    <a:pt x="257263" y="426008"/>
                  </a:lnTo>
                  <a:lnTo>
                    <a:pt x="258826" y="433628"/>
                  </a:lnTo>
                  <a:lnTo>
                    <a:pt x="260896" y="428548"/>
                  </a:lnTo>
                  <a:lnTo>
                    <a:pt x="262102" y="429818"/>
                  </a:lnTo>
                  <a:lnTo>
                    <a:pt x="263829" y="428548"/>
                  </a:lnTo>
                  <a:lnTo>
                    <a:pt x="264185" y="427278"/>
                  </a:lnTo>
                  <a:lnTo>
                    <a:pt x="265391" y="428548"/>
                  </a:lnTo>
                  <a:lnTo>
                    <a:pt x="266776" y="429818"/>
                  </a:lnTo>
                  <a:lnTo>
                    <a:pt x="269849" y="427697"/>
                  </a:lnTo>
                  <a:lnTo>
                    <a:pt x="270306" y="427393"/>
                  </a:lnTo>
                  <a:lnTo>
                    <a:pt x="270408" y="431088"/>
                  </a:lnTo>
                  <a:lnTo>
                    <a:pt x="269887" y="433628"/>
                  </a:lnTo>
                  <a:lnTo>
                    <a:pt x="270929" y="433628"/>
                  </a:lnTo>
                  <a:lnTo>
                    <a:pt x="269189" y="436168"/>
                  </a:lnTo>
                  <a:lnTo>
                    <a:pt x="273519" y="434898"/>
                  </a:lnTo>
                  <a:lnTo>
                    <a:pt x="274205" y="433628"/>
                  </a:lnTo>
                  <a:lnTo>
                    <a:pt x="278180" y="434898"/>
                  </a:lnTo>
                  <a:lnTo>
                    <a:pt x="282448" y="427278"/>
                  </a:lnTo>
                  <a:lnTo>
                    <a:pt x="282333" y="426008"/>
                  </a:lnTo>
                  <a:lnTo>
                    <a:pt x="282549" y="427101"/>
                  </a:lnTo>
                  <a:lnTo>
                    <a:pt x="282676" y="427697"/>
                  </a:lnTo>
                  <a:lnTo>
                    <a:pt x="282854" y="428548"/>
                  </a:lnTo>
                  <a:lnTo>
                    <a:pt x="282333" y="429818"/>
                  </a:lnTo>
                  <a:lnTo>
                    <a:pt x="281647" y="433628"/>
                  </a:lnTo>
                  <a:lnTo>
                    <a:pt x="283718" y="433628"/>
                  </a:lnTo>
                  <a:lnTo>
                    <a:pt x="284238" y="436168"/>
                  </a:lnTo>
                  <a:lnTo>
                    <a:pt x="287693" y="434898"/>
                  </a:lnTo>
                  <a:lnTo>
                    <a:pt x="290461" y="434898"/>
                  </a:lnTo>
                  <a:lnTo>
                    <a:pt x="290804" y="436168"/>
                  </a:lnTo>
                  <a:lnTo>
                    <a:pt x="290982" y="437438"/>
                  </a:lnTo>
                  <a:lnTo>
                    <a:pt x="289077" y="437438"/>
                  </a:lnTo>
                  <a:lnTo>
                    <a:pt x="288556" y="439978"/>
                  </a:lnTo>
                  <a:lnTo>
                    <a:pt x="286486" y="436168"/>
                  </a:lnTo>
                  <a:lnTo>
                    <a:pt x="286410" y="437438"/>
                  </a:lnTo>
                  <a:lnTo>
                    <a:pt x="286143" y="442518"/>
                  </a:lnTo>
                  <a:lnTo>
                    <a:pt x="284403" y="442518"/>
                  </a:lnTo>
                  <a:lnTo>
                    <a:pt x="284060" y="443788"/>
                  </a:lnTo>
                  <a:lnTo>
                    <a:pt x="284403" y="443788"/>
                  </a:lnTo>
                  <a:lnTo>
                    <a:pt x="285267" y="446328"/>
                  </a:lnTo>
                  <a:lnTo>
                    <a:pt x="288556" y="447598"/>
                  </a:lnTo>
                  <a:lnTo>
                    <a:pt x="289763" y="450138"/>
                  </a:lnTo>
                  <a:lnTo>
                    <a:pt x="290118" y="450138"/>
                  </a:lnTo>
                  <a:lnTo>
                    <a:pt x="287172" y="451408"/>
                  </a:lnTo>
                  <a:lnTo>
                    <a:pt x="283375" y="456488"/>
                  </a:lnTo>
                  <a:lnTo>
                    <a:pt x="288734" y="456488"/>
                  </a:lnTo>
                  <a:lnTo>
                    <a:pt x="290918" y="453821"/>
                  </a:lnTo>
                  <a:lnTo>
                    <a:pt x="290728" y="453821"/>
                  </a:lnTo>
                  <a:lnTo>
                    <a:pt x="290118" y="452678"/>
                  </a:lnTo>
                  <a:lnTo>
                    <a:pt x="292900" y="453821"/>
                  </a:lnTo>
                  <a:lnTo>
                    <a:pt x="292709" y="455218"/>
                  </a:lnTo>
                  <a:lnTo>
                    <a:pt x="294436" y="456488"/>
                  </a:lnTo>
                  <a:lnTo>
                    <a:pt x="290461" y="457758"/>
                  </a:lnTo>
                  <a:lnTo>
                    <a:pt x="289420" y="459028"/>
                  </a:lnTo>
                  <a:lnTo>
                    <a:pt x="289941" y="462838"/>
                  </a:lnTo>
                  <a:lnTo>
                    <a:pt x="289077" y="462838"/>
                  </a:lnTo>
                  <a:lnTo>
                    <a:pt x="287693" y="464108"/>
                  </a:lnTo>
                  <a:lnTo>
                    <a:pt x="286651" y="462838"/>
                  </a:lnTo>
                  <a:lnTo>
                    <a:pt x="284581" y="464108"/>
                  </a:lnTo>
                  <a:lnTo>
                    <a:pt x="284060" y="465378"/>
                  </a:lnTo>
                  <a:lnTo>
                    <a:pt x="282333" y="464108"/>
                  </a:lnTo>
                  <a:lnTo>
                    <a:pt x="282333" y="465378"/>
                  </a:lnTo>
                  <a:lnTo>
                    <a:pt x="281813" y="465378"/>
                  </a:lnTo>
                  <a:lnTo>
                    <a:pt x="280606" y="467918"/>
                  </a:lnTo>
                  <a:lnTo>
                    <a:pt x="277863" y="467918"/>
                  </a:lnTo>
                  <a:lnTo>
                    <a:pt x="277863" y="474268"/>
                  </a:lnTo>
                  <a:lnTo>
                    <a:pt x="276631" y="474268"/>
                  </a:lnTo>
                  <a:lnTo>
                    <a:pt x="276682" y="472998"/>
                  </a:lnTo>
                  <a:lnTo>
                    <a:pt x="276783" y="470992"/>
                  </a:lnTo>
                  <a:lnTo>
                    <a:pt x="277863" y="474268"/>
                  </a:lnTo>
                  <a:lnTo>
                    <a:pt x="277863" y="467918"/>
                  </a:lnTo>
                  <a:lnTo>
                    <a:pt x="275767" y="467918"/>
                  </a:lnTo>
                  <a:lnTo>
                    <a:pt x="276504" y="470141"/>
                  </a:lnTo>
                  <a:lnTo>
                    <a:pt x="275590" y="469188"/>
                  </a:lnTo>
                  <a:lnTo>
                    <a:pt x="271957" y="472998"/>
                  </a:lnTo>
                  <a:lnTo>
                    <a:pt x="270929" y="474268"/>
                  </a:lnTo>
                  <a:lnTo>
                    <a:pt x="272999" y="476808"/>
                  </a:lnTo>
                  <a:lnTo>
                    <a:pt x="274548" y="476808"/>
                  </a:lnTo>
                  <a:lnTo>
                    <a:pt x="274548" y="478078"/>
                  </a:lnTo>
                  <a:lnTo>
                    <a:pt x="274205" y="478510"/>
                  </a:lnTo>
                  <a:lnTo>
                    <a:pt x="274205" y="493318"/>
                  </a:lnTo>
                  <a:lnTo>
                    <a:pt x="273342" y="494588"/>
                  </a:lnTo>
                  <a:lnTo>
                    <a:pt x="272656" y="495858"/>
                  </a:lnTo>
                  <a:lnTo>
                    <a:pt x="272300" y="497128"/>
                  </a:lnTo>
                  <a:lnTo>
                    <a:pt x="270929" y="497128"/>
                  </a:lnTo>
                  <a:lnTo>
                    <a:pt x="270230" y="498398"/>
                  </a:lnTo>
                  <a:lnTo>
                    <a:pt x="267982" y="495858"/>
                  </a:lnTo>
                  <a:lnTo>
                    <a:pt x="266077" y="495858"/>
                  </a:lnTo>
                  <a:lnTo>
                    <a:pt x="261581" y="493801"/>
                  </a:lnTo>
                  <a:lnTo>
                    <a:pt x="261581" y="504748"/>
                  </a:lnTo>
                  <a:lnTo>
                    <a:pt x="260896" y="506018"/>
                  </a:lnTo>
                  <a:lnTo>
                    <a:pt x="260197" y="506018"/>
                  </a:lnTo>
                  <a:lnTo>
                    <a:pt x="260375" y="504748"/>
                  </a:lnTo>
                  <a:lnTo>
                    <a:pt x="261581" y="504748"/>
                  </a:lnTo>
                  <a:lnTo>
                    <a:pt x="261581" y="493801"/>
                  </a:lnTo>
                  <a:lnTo>
                    <a:pt x="260527" y="493318"/>
                  </a:lnTo>
                  <a:lnTo>
                    <a:pt x="257962" y="497814"/>
                  </a:lnTo>
                  <a:lnTo>
                    <a:pt x="257962" y="507288"/>
                  </a:lnTo>
                  <a:lnTo>
                    <a:pt x="257949" y="511098"/>
                  </a:lnTo>
                  <a:lnTo>
                    <a:pt x="257949" y="517448"/>
                  </a:lnTo>
                  <a:lnTo>
                    <a:pt x="256743" y="517448"/>
                  </a:lnTo>
                  <a:lnTo>
                    <a:pt x="256844" y="518160"/>
                  </a:lnTo>
                  <a:lnTo>
                    <a:pt x="256921" y="518718"/>
                  </a:lnTo>
                  <a:lnTo>
                    <a:pt x="256743" y="518718"/>
                  </a:lnTo>
                  <a:lnTo>
                    <a:pt x="254838" y="514908"/>
                  </a:lnTo>
                  <a:lnTo>
                    <a:pt x="256921" y="512368"/>
                  </a:lnTo>
                  <a:lnTo>
                    <a:pt x="257949" y="511098"/>
                  </a:lnTo>
                  <a:lnTo>
                    <a:pt x="257949" y="507314"/>
                  </a:lnTo>
                  <a:lnTo>
                    <a:pt x="257263" y="508558"/>
                  </a:lnTo>
                  <a:lnTo>
                    <a:pt x="256743" y="509828"/>
                  </a:lnTo>
                  <a:lnTo>
                    <a:pt x="256578" y="511098"/>
                  </a:lnTo>
                  <a:lnTo>
                    <a:pt x="255879" y="512368"/>
                  </a:lnTo>
                  <a:lnTo>
                    <a:pt x="255473" y="511098"/>
                  </a:lnTo>
                  <a:lnTo>
                    <a:pt x="255079" y="509828"/>
                  </a:lnTo>
                  <a:lnTo>
                    <a:pt x="254990" y="509574"/>
                  </a:lnTo>
                  <a:lnTo>
                    <a:pt x="256222" y="508558"/>
                  </a:lnTo>
                  <a:lnTo>
                    <a:pt x="257962" y="507288"/>
                  </a:lnTo>
                  <a:lnTo>
                    <a:pt x="257962" y="497814"/>
                  </a:lnTo>
                  <a:lnTo>
                    <a:pt x="256895" y="499668"/>
                  </a:lnTo>
                  <a:lnTo>
                    <a:pt x="253365" y="503478"/>
                  </a:lnTo>
                  <a:lnTo>
                    <a:pt x="248107" y="498398"/>
                  </a:lnTo>
                  <a:lnTo>
                    <a:pt x="251218" y="498398"/>
                  </a:lnTo>
                  <a:lnTo>
                    <a:pt x="249656" y="494588"/>
                  </a:lnTo>
                  <a:lnTo>
                    <a:pt x="250698" y="494588"/>
                  </a:lnTo>
                  <a:lnTo>
                    <a:pt x="251726" y="497128"/>
                  </a:lnTo>
                  <a:lnTo>
                    <a:pt x="253809" y="494588"/>
                  </a:lnTo>
                  <a:lnTo>
                    <a:pt x="254850" y="493318"/>
                  </a:lnTo>
                  <a:lnTo>
                    <a:pt x="254152" y="492048"/>
                  </a:lnTo>
                  <a:lnTo>
                    <a:pt x="254838" y="492048"/>
                  </a:lnTo>
                  <a:lnTo>
                    <a:pt x="255536" y="490778"/>
                  </a:lnTo>
                  <a:lnTo>
                    <a:pt x="260311" y="492048"/>
                  </a:lnTo>
                  <a:lnTo>
                    <a:pt x="260731" y="490778"/>
                  </a:lnTo>
                  <a:lnTo>
                    <a:pt x="262407" y="485698"/>
                  </a:lnTo>
                  <a:lnTo>
                    <a:pt x="267296" y="485698"/>
                  </a:lnTo>
                  <a:lnTo>
                    <a:pt x="266776" y="488238"/>
                  </a:lnTo>
                  <a:lnTo>
                    <a:pt x="266433" y="489508"/>
                  </a:lnTo>
                  <a:lnTo>
                    <a:pt x="266598" y="489508"/>
                  </a:lnTo>
                  <a:lnTo>
                    <a:pt x="266255" y="490778"/>
                  </a:lnTo>
                  <a:lnTo>
                    <a:pt x="266433" y="490778"/>
                  </a:lnTo>
                  <a:lnTo>
                    <a:pt x="266255" y="492048"/>
                  </a:lnTo>
                  <a:lnTo>
                    <a:pt x="267296" y="494588"/>
                  </a:lnTo>
                  <a:lnTo>
                    <a:pt x="268846" y="492048"/>
                  </a:lnTo>
                  <a:lnTo>
                    <a:pt x="270751" y="493318"/>
                  </a:lnTo>
                  <a:lnTo>
                    <a:pt x="272300" y="494588"/>
                  </a:lnTo>
                  <a:lnTo>
                    <a:pt x="272656" y="492048"/>
                  </a:lnTo>
                  <a:lnTo>
                    <a:pt x="273177" y="493318"/>
                  </a:lnTo>
                  <a:lnTo>
                    <a:pt x="274205" y="493318"/>
                  </a:lnTo>
                  <a:lnTo>
                    <a:pt x="274205" y="478510"/>
                  </a:lnTo>
                  <a:lnTo>
                    <a:pt x="273519" y="479348"/>
                  </a:lnTo>
                  <a:lnTo>
                    <a:pt x="271272" y="480618"/>
                  </a:lnTo>
                  <a:lnTo>
                    <a:pt x="271094" y="480618"/>
                  </a:lnTo>
                  <a:lnTo>
                    <a:pt x="267982" y="484428"/>
                  </a:lnTo>
                  <a:lnTo>
                    <a:pt x="267728" y="481888"/>
                  </a:lnTo>
                  <a:lnTo>
                    <a:pt x="266941" y="474268"/>
                  </a:lnTo>
                  <a:lnTo>
                    <a:pt x="264693" y="474268"/>
                  </a:lnTo>
                  <a:lnTo>
                    <a:pt x="264693" y="483158"/>
                  </a:lnTo>
                  <a:lnTo>
                    <a:pt x="262216" y="485190"/>
                  </a:lnTo>
                  <a:lnTo>
                    <a:pt x="261912" y="484428"/>
                  </a:lnTo>
                  <a:lnTo>
                    <a:pt x="260934" y="481888"/>
                  </a:lnTo>
                  <a:lnTo>
                    <a:pt x="261429" y="483158"/>
                  </a:lnTo>
                  <a:lnTo>
                    <a:pt x="264693" y="483158"/>
                  </a:lnTo>
                  <a:lnTo>
                    <a:pt x="264693" y="474268"/>
                  </a:lnTo>
                  <a:lnTo>
                    <a:pt x="262445" y="474268"/>
                  </a:lnTo>
                  <a:lnTo>
                    <a:pt x="267119" y="471728"/>
                  </a:lnTo>
                  <a:lnTo>
                    <a:pt x="261416" y="469188"/>
                  </a:lnTo>
                  <a:lnTo>
                    <a:pt x="260210" y="471728"/>
                  </a:lnTo>
                  <a:lnTo>
                    <a:pt x="260718" y="472998"/>
                  </a:lnTo>
                  <a:lnTo>
                    <a:pt x="261239" y="472998"/>
                  </a:lnTo>
                  <a:lnTo>
                    <a:pt x="261937" y="474268"/>
                  </a:lnTo>
                  <a:lnTo>
                    <a:pt x="256222" y="476808"/>
                  </a:lnTo>
                  <a:lnTo>
                    <a:pt x="259334" y="482244"/>
                  </a:lnTo>
                  <a:lnTo>
                    <a:pt x="255016" y="483158"/>
                  </a:lnTo>
                  <a:lnTo>
                    <a:pt x="251726" y="483158"/>
                  </a:lnTo>
                  <a:lnTo>
                    <a:pt x="250863" y="484428"/>
                  </a:lnTo>
                  <a:lnTo>
                    <a:pt x="252425" y="480618"/>
                  </a:lnTo>
                  <a:lnTo>
                    <a:pt x="245338" y="480618"/>
                  </a:lnTo>
                  <a:lnTo>
                    <a:pt x="246202" y="478078"/>
                  </a:lnTo>
                  <a:lnTo>
                    <a:pt x="243255" y="478078"/>
                  </a:lnTo>
                  <a:lnTo>
                    <a:pt x="242392" y="479348"/>
                  </a:lnTo>
                  <a:lnTo>
                    <a:pt x="243090" y="479348"/>
                  </a:lnTo>
                  <a:lnTo>
                    <a:pt x="243255" y="480618"/>
                  </a:lnTo>
                  <a:lnTo>
                    <a:pt x="242227" y="480618"/>
                  </a:lnTo>
                  <a:lnTo>
                    <a:pt x="240499" y="478078"/>
                  </a:lnTo>
                  <a:lnTo>
                    <a:pt x="241363" y="476808"/>
                  </a:lnTo>
                  <a:lnTo>
                    <a:pt x="243979" y="472541"/>
                  </a:lnTo>
                  <a:lnTo>
                    <a:pt x="244297" y="472998"/>
                  </a:lnTo>
                  <a:lnTo>
                    <a:pt x="248793" y="469188"/>
                  </a:lnTo>
                  <a:lnTo>
                    <a:pt x="248107" y="466648"/>
                  </a:lnTo>
                  <a:lnTo>
                    <a:pt x="245249" y="464108"/>
                  </a:lnTo>
                  <a:lnTo>
                    <a:pt x="241274" y="465378"/>
                  </a:lnTo>
                  <a:lnTo>
                    <a:pt x="239102" y="467918"/>
                  </a:lnTo>
                  <a:lnTo>
                    <a:pt x="241706" y="470458"/>
                  </a:lnTo>
                  <a:lnTo>
                    <a:pt x="237210" y="470458"/>
                  </a:lnTo>
                  <a:lnTo>
                    <a:pt x="233921" y="475538"/>
                  </a:lnTo>
                  <a:lnTo>
                    <a:pt x="238760" y="476808"/>
                  </a:lnTo>
                  <a:lnTo>
                    <a:pt x="236169" y="479348"/>
                  </a:lnTo>
                  <a:lnTo>
                    <a:pt x="235140" y="486968"/>
                  </a:lnTo>
                  <a:lnTo>
                    <a:pt x="239458" y="486968"/>
                  </a:lnTo>
                  <a:lnTo>
                    <a:pt x="235140" y="490778"/>
                  </a:lnTo>
                  <a:lnTo>
                    <a:pt x="241363" y="493318"/>
                  </a:lnTo>
                  <a:lnTo>
                    <a:pt x="243255" y="495858"/>
                  </a:lnTo>
                  <a:lnTo>
                    <a:pt x="240245" y="499668"/>
                  </a:lnTo>
                  <a:lnTo>
                    <a:pt x="241528" y="504748"/>
                  </a:lnTo>
                  <a:lnTo>
                    <a:pt x="245160" y="508558"/>
                  </a:lnTo>
                  <a:lnTo>
                    <a:pt x="249135" y="509828"/>
                  </a:lnTo>
                  <a:lnTo>
                    <a:pt x="249656" y="512368"/>
                  </a:lnTo>
                  <a:lnTo>
                    <a:pt x="251904" y="509828"/>
                  </a:lnTo>
                  <a:lnTo>
                    <a:pt x="252603" y="508558"/>
                  </a:lnTo>
                  <a:lnTo>
                    <a:pt x="254254" y="509574"/>
                  </a:lnTo>
                  <a:lnTo>
                    <a:pt x="254152" y="509828"/>
                  </a:lnTo>
                  <a:lnTo>
                    <a:pt x="253631" y="511098"/>
                  </a:lnTo>
                  <a:lnTo>
                    <a:pt x="252945" y="509828"/>
                  </a:lnTo>
                  <a:lnTo>
                    <a:pt x="251904" y="512368"/>
                  </a:lnTo>
                  <a:lnTo>
                    <a:pt x="252082" y="513638"/>
                  </a:lnTo>
                  <a:lnTo>
                    <a:pt x="250698" y="513638"/>
                  </a:lnTo>
                  <a:lnTo>
                    <a:pt x="248970" y="514908"/>
                  </a:lnTo>
                  <a:lnTo>
                    <a:pt x="248107" y="517448"/>
                  </a:lnTo>
                  <a:lnTo>
                    <a:pt x="249999" y="518718"/>
                  </a:lnTo>
                  <a:lnTo>
                    <a:pt x="248970" y="519988"/>
                  </a:lnTo>
                  <a:lnTo>
                    <a:pt x="248450" y="522528"/>
                  </a:lnTo>
                  <a:lnTo>
                    <a:pt x="243065" y="521258"/>
                  </a:lnTo>
                  <a:lnTo>
                    <a:pt x="242341" y="523582"/>
                  </a:lnTo>
                  <a:lnTo>
                    <a:pt x="242036" y="523582"/>
                  </a:lnTo>
                  <a:lnTo>
                    <a:pt x="244894" y="526338"/>
                  </a:lnTo>
                  <a:lnTo>
                    <a:pt x="249834" y="527608"/>
                  </a:lnTo>
                  <a:lnTo>
                    <a:pt x="251040" y="530148"/>
                  </a:lnTo>
                  <a:lnTo>
                    <a:pt x="254838" y="527608"/>
                  </a:lnTo>
                  <a:lnTo>
                    <a:pt x="254965" y="528878"/>
                  </a:lnTo>
                  <a:lnTo>
                    <a:pt x="255079" y="530148"/>
                  </a:lnTo>
                  <a:lnTo>
                    <a:pt x="255193" y="533958"/>
                  </a:lnTo>
                  <a:lnTo>
                    <a:pt x="258127" y="537768"/>
                  </a:lnTo>
                  <a:lnTo>
                    <a:pt x="260553" y="537768"/>
                  </a:lnTo>
                  <a:lnTo>
                    <a:pt x="261937" y="535228"/>
                  </a:lnTo>
                  <a:lnTo>
                    <a:pt x="262801" y="537768"/>
                  </a:lnTo>
                  <a:lnTo>
                    <a:pt x="260553" y="537768"/>
                  </a:lnTo>
                  <a:lnTo>
                    <a:pt x="260438" y="539038"/>
                  </a:lnTo>
                  <a:lnTo>
                    <a:pt x="260324" y="540194"/>
                  </a:lnTo>
                  <a:lnTo>
                    <a:pt x="260197" y="542620"/>
                  </a:lnTo>
                  <a:lnTo>
                    <a:pt x="253111" y="541756"/>
                  </a:lnTo>
                  <a:lnTo>
                    <a:pt x="253111" y="551738"/>
                  </a:lnTo>
                  <a:lnTo>
                    <a:pt x="251040" y="550900"/>
                  </a:lnTo>
                  <a:lnTo>
                    <a:pt x="251040" y="568248"/>
                  </a:lnTo>
                  <a:lnTo>
                    <a:pt x="250088" y="566978"/>
                  </a:lnTo>
                  <a:lnTo>
                    <a:pt x="249135" y="565708"/>
                  </a:lnTo>
                  <a:lnTo>
                    <a:pt x="243954" y="566737"/>
                  </a:lnTo>
                  <a:lnTo>
                    <a:pt x="243954" y="589838"/>
                  </a:lnTo>
                  <a:lnTo>
                    <a:pt x="242735" y="589838"/>
                  </a:lnTo>
                  <a:lnTo>
                    <a:pt x="242735" y="611428"/>
                  </a:lnTo>
                  <a:lnTo>
                    <a:pt x="241706" y="612698"/>
                  </a:lnTo>
                  <a:lnTo>
                    <a:pt x="242049" y="613968"/>
                  </a:lnTo>
                  <a:lnTo>
                    <a:pt x="241706" y="614184"/>
                  </a:lnTo>
                  <a:lnTo>
                    <a:pt x="241706" y="621588"/>
                  </a:lnTo>
                  <a:lnTo>
                    <a:pt x="240665" y="622858"/>
                  </a:lnTo>
                  <a:lnTo>
                    <a:pt x="238252" y="622858"/>
                  </a:lnTo>
                  <a:lnTo>
                    <a:pt x="238366" y="622401"/>
                  </a:lnTo>
                  <a:lnTo>
                    <a:pt x="238594" y="621588"/>
                  </a:lnTo>
                  <a:lnTo>
                    <a:pt x="239623" y="620318"/>
                  </a:lnTo>
                  <a:lnTo>
                    <a:pt x="241706" y="621588"/>
                  </a:lnTo>
                  <a:lnTo>
                    <a:pt x="241706" y="614184"/>
                  </a:lnTo>
                  <a:lnTo>
                    <a:pt x="240614" y="614857"/>
                  </a:lnTo>
                  <a:lnTo>
                    <a:pt x="240487" y="613968"/>
                  </a:lnTo>
                  <a:lnTo>
                    <a:pt x="240144" y="612698"/>
                  </a:lnTo>
                  <a:lnTo>
                    <a:pt x="241363" y="611428"/>
                  </a:lnTo>
                  <a:lnTo>
                    <a:pt x="242049" y="611428"/>
                  </a:lnTo>
                  <a:lnTo>
                    <a:pt x="242392" y="610158"/>
                  </a:lnTo>
                  <a:lnTo>
                    <a:pt x="242735" y="611428"/>
                  </a:lnTo>
                  <a:lnTo>
                    <a:pt x="242735" y="589838"/>
                  </a:lnTo>
                  <a:lnTo>
                    <a:pt x="240842" y="589838"/>
                  </a:lnTo>
                  <a:lnTo>
                    <a:pt x="241185" y="588568"/>
                  </a:lnTo>
                  <a:lnTo>
                    <a:pt x="240665" y="587298"/>
                  </a:lnTo>
                  <a:lnTo>
                    <a:pt x="242735" y="586028"/>
                  </a:lnTo>
                  <a:lnTo>
                    <a:pt x="243954" y="589838"/>
                  </a:lnTo>
                  <a:lnTo>
                    <a:pt x="243954" y="566737"/>
                  </a:lnTo>
                  <a:lnTo>
                    <a:pt x="242735" y="566978"/>
                  </a:lnTo>
                  <a:lnTo>
                    <a:pt x="243687" y="565708"/>
                  </a:lnTo>
                  <a:lnTo>
                    <a:pt x="246545" y="561898"/>
                  </a:lnTo>
                  <a:lnTo>
                    <a:pt x="246888" y="561898"/>
                  </a:lnTo>
                  <a:lnTo>
                    <a:pt x="247408" y="563168"/>
                  </a:lnTo>
                  <a:lnTo>
                    <a:pt x="247929" y="563168"/>
                  </a:lnTo>
                  <a:lnTo>
                    <a:pt x="248399" y="564324"/>
                  </a:lnTo>
                  <a:lnTo>
                    <a:pt x="248729" y="564730"/>
                  </a:lnTo>
                  <a:lnTo>
                    <a:pt x="249656" y="565708"/>
                  </a:lnTo>
                  <a:lnTo>
                    <a:pt x="250863" y="565708"/>
                  </a:lnTo>
                  <a:lnTo>
                    <a:pt x="250520" y="566978"/>
                  </a:lnTo>
                  <a:lnTo>
                    <a:pt x="250698" y="566978"/>
                  </a:lnTo>
                  <a:lnTo>
                    <a:pt x="251040" y="568248"/>
                  </a:lnTo>
                  <a:lnTo>
                    <a:pt x="251040" y="550900"/>
                  </a:lnTo>
                  <a:lnTo>
                    <a:pt x="246888" y="549198"/>
                  </a:lnTo>
                  <a:lnTo>
                    <a:pt x="248615" y="558088"/>
                  </a:lnTo>
                  <a:lnTo>
                    <a:pt x="243776" y="551738"/>
                  </a:lnTo>
                  <a:lnTo>
                    <a:pt x="245160" y="550468"/>
                  </a:lnTo>
                  <a:lnTo>
                    <a:pt x="243293" y="546823"/>
                  </a:lnTo>
                  <a:lnTo>
                    <a:pt x="241922" y="548424"/>
                  </a:lnTo>
                  <a:lnTo>
                    <a:pt x="242392" y="546658"/>
                  </a:lnTo>
                  <a:lnTo>
                    <a:pt x="241871" y="546658"/>
                  </a:lnTo>
                  <a:lnTo>
                    <a:pt x="241985" y="546112"/>
                  </a:lnTo>
                  <a:lnTo>
                    <a:pt x="242023" y="545960"/>
                  </a:lnTo>
                  <a:lnTo>
                    <a:pt x="242138" y="545388"/>
                  </a:lnTo>
                  <a:lnTo>
                    <a:pt x="242392" y="544118"/>
                  </a:lnTo>
                  <a:lnTo>
                    <a:pt x="242747" y="545388"/>
                  </a:lnTo>
                  <a:lnTo>
                    <a:pt x="242570" y="545388"/>
                  </a:lnTo>
                  <a:lnTo>
                    <a:pt x="242900" y="545960"/>
                  </a:lnTo>
                  <a:lnTo>
                    <a:pt x="242760" y="545465"/>
                  </a:lnTo>
                  <a:lnTo>
                    <a:pt x="246202" y="546658"/>
                  </a:lnTo>
                  <a:lnTo>
                    <a:pt x="251218" y="546658"/>
                  </a:lnTo>
                  <a:lnTo>
                    <a:pt x="251269" y="546823"/>
                  </a:lnTo>
                  <a:lnTo>
                    <a:pt x="253111" y="551738"/>
                  </a:lnTo>
                  <a:lnTo>
                    <a:pt x="253111" y="541756"/>
                  </a:lnTo>
                  <a:lnTo>
                    <a:pt x="251726" y="541578"/>
                  </a:lnTo>
                  <a:lnTo>
                    <a:pt x="252603" y="545388"/>
                  </a:lnTo>
                  <a:lnTo>
                    <a:pt x="251980" y="545960"/>
                  </a:lnTo>
                  <a:lnTo>
                    <a:pt x="251904" y="545388"/>
                  </a:lnTo>
                  <a:lnTo>
                    <a:pt x="251726" y="544118"/>
                  </a:lnTo>
                  <a:lnTo>
                    <a:pt x="250698" y="536498"/>
                  </a:lnTo>
                  <a:lnTo>
                    <a:pt x="246024" y="536498"/>
                  </a:lnTo>
                  <a:lnTo>
                    <a:pt x="247243" y="532688"/>
                  </a:lnTo>
                  <a:lnTo>
                    <a:pt x="247243" y="530148"/>
                  </a:lnTo>
                  <a:lnTo>
                    <a:pt x="247243" y="527608"/>
                  </a:lnTo>
                  <a:lnTo>
                    <a:pt x="241871" y="530148"/>
                  </a:lnTo>
                  <a:lnTo>
                    <a:pt x="244119" y="526338"/>
                  </a:lnTo>
                  <a:lnTo>
                    <a:pt x="241528" y="525665"/>
                  </a:lnTo>
                  <a:lnTo>
                    <a:pt x="241528" y="551738"/>
                  </a:lnTo>
                  <a:lnTo>
                    <a:pt x="239801" y="553008"/>
                  </a:lnTo>
                  <a:lnTo>
                    <a:pt x="238594" y="555548"/>
                  </a:lnTo>
                  <a:lnTo>
                    <a:pt x="238074" y="556818"/>
                  </a:lnTo>
                  <a:lnTo>
                    <a:pt x="238201" y="558088"/>
                  </a:lnTo>
                  <a:lnTo>
                    <a:pt x="238315" y="559358"/>
                  </a:lnTo>
                  <a:lnTo>
                    <a:pt x="238442" y="560628"/>
                  </a:lnTo>
                  <a:lnTo>
                    <a:pt x="238569" y="561898"/>
                  </a:lnTo>
                  <a:lnTo>
                    <a:pt x="238696" y="563168"/>
                  </a:lnTo>
                  <a:lnTo>
                    <a:pt x="238798" y="564324"/>
                  </a:lnTo>
                  <a:lnTo>
                    <a:pt x="238912" y="565505"/>
                  </a:lnTo>
                  <a:lnTo>
                    <a:pt x="238937" y="565708"/>
                  </a:lnTo>
                  <a:lnTo>
                    <a:pt x="238887" y="565505"/>
                  </a:lnTo>
                  <a:lnTo>
                    <a:pt x="238252" y="563168"/>
                  </a:lnTo>
                  <a:lnTo>
                    <a:pt x="237553" y="565099"/>
                  </a:lnTo>
                  <a:lnTo>
                    <a:pt x="237553" y="626668"/>
                  </a:lnTo>
                  <a:lnTo>
                    <a:pt x="237058" y="629107"/>
                  </a:lnTo>
                  <a:lnTo>
                    <a:pt x="236702" y="629488"/>
                  </a:lnTo>
                  <a:lnTo>
                    <a:pt x="233921" y="631748"/>
                  </a:lnTo>
                  <a:lnTo>
                    <a:pt x="232714" y="631952"/>
                  </a:lnTo>
                  <a:lnTo>
                    <a:pt x="232714" y="638098"/>
                  </a:lnTo>
                  <a:lnTo>
                    <a:pt x="230987" y="638098"/>
                  </a:lnTo>
                  <a:lnTo>
                    <a:pt x="228041" y="641908"/>
                  </a:lnTo>
                  <a:lnTo>
                    <a:pt x="230644" y="643178"/>
                  </a:lnTo>
                  <a:lnTo>
                    <a:pt x="229946" y="643178"/>
                  </a:lnTo>
                  <a:lnTo>
                    <a:pt x="228561" y="645718"/>
                  </a:lnTo>
                  <a:lnTo>
                    <a:pt x="228396" y="645718"/>
                  </a:lnTo>
                  <a:lnTo>
                    <a:pt x="227177" y="644448"/>
                  </a:lnTo>
                  <a:lnTo>
                    <a:pt x="225628" y="644448"/>
                  </a:lnTo>
                  <a:lnTo>
                    <a:pt x="224929" y="645718"/>
                  </a:lnTo>
                  <a:lnTo>
                    <a:pt x="224929" y="644448"/>
                  </a:lnTo>
                  <a:lnTo>
                    <a:pt x="224929" y="641908"/>
                  </a:lnTo>
                  <a:lnTo>
                    <a:pt x="221818" y="640638"/>
                  </a:lnTo>
                  <a:lnTo>
                    <a:pt x="220611" y="644448"/>
                  </a:lnTo>
                  <a:lnTo>
                    <a:pt x="220433" y="644359"/>
                  </a:lnTo>
                  <a:lnTo>
                    <a:pt x="220433" y="648258"/>
                  </a:lnTo>
                  <a:lnTo>
                    <a:pt x="219748" y="648258"/>
                  </a:lnTo>
                  <a:lnTo>
                    <a:pt x="220091" y="646988"/>
                  </a:lnTo>
                  <a:lnTo>
                    <a:pt x="220268" y="646988"/>
                  </a:lnTo>
                  <a:lnTo>
                    <a:pt x="220433" y="648258"/>
                  </a:lnTo>
                  <a:lnTo>
                    <a:pt x="220433" y="644359"/>
                  </a:lnTo>
                  <a:lnTo>
                    <a:pt x="219227" y="643674"/>
                  </a:lnTo>
                  <a:lnTo>
                    <a:pt x="219227" y="646988"/>
                  </a:lnTo>
                  <a:lnTo>
                    <a:pt x="217081" y="648855"/>
                  </a:lnTo>
                  <a:lnTo>
                    <a:pt x="217081" y="658901"/>
                  </a:lnTo>
                  <a:lnTo>
                    <a:pt x="215595" y="659549"/>
                  </a:lnTo>
                  <a:lnTo>
                    <a:pt x="215595" y="658418"/>
                  </a:lnTo>
                  <a:lnTo>
                    <a:pt x="215773" y="658418"/>
                  </a:lnTo>
                  <a:lnTo>
                    <a:pt x="217081" y="658901"/>
                  </a:lnTo>
                  <a:lnTo>
                    <a:pt x="217081" y="648855"/>
                  </a:lnTo>
                  <a:lnTo>
                    <a:pt x="216293" y="649528"/>
                  </a:lnTo>
                  <a:lnTo>
                    <a:pt x="216916" y="651840"/>
                  </a:lnTo>
                  <a:lnTo>
                    <a:pt x="216979" y="652068"/>
                  </a:lnTo>
                  <a:lnTo>
                    <a:pt x="217030" y="652284"/>
                  </a:lnTo>
                  <a:lnTo>
                    <a:pt x="216916" y="651840"/>
                  </a:lnTo>
                  <a:lnTo>
                    <a:pt x="214909" y="654608"/>
                  </a:lnTo>
                  <a:lnTo>
                    <a:pt x="214388" y="653846"/>
                  </a:lnTo>
                  <a:lnTo>
                    <a:pt x="214388" y="659688"/>
                  </a:lnTo>
                  <a:lnTo>
                    <a:pt x="214210" y="660958"/>
                  </a:lnTo>
                  <a:lnTo>
                    <a:pt x="214210" y="662228"/>
                  </a:lnTo>
                  <a:lnTo>
                    <a:pt x="213271" y="662228"/>
                  </a:lnTo>
                  <a:lnTo>
                    <a:pt x="213271" y="665899"/>
                  </a:lnTo>
                  <a:lnTo>
                    <a:pt x="213017" y="665899"/>
                  </a:lnTo>
                  <a:lnTo>
                    <a:pt x="210413" y="664768"/>
                  </a:lnTo>
                  <a:lnTo>
                    <a:pt x="207479" y="665746"/>
                  </a:lnTo>
                  <a:lnTo>
                    <a:pt x="207022" y="665899"/>
                  </a:lnTo>
                  <a:lnTo>
                    <a:pt x="207048" y="665746"/>
                  </a:lnTo>
                  <a:lnTo>
                    <a:pt x="207797" y="660958"/>
                  </a:lnTo>
                  <a:lnTo>
                    <a:pt x="207987" y="659688"/>
                  </a:lnTo>
                  <a:lnTo>
                    <a:pt x="209194" y="663498"/>
                  </a:lnTo>
                  <a:lnTo>
                    <a:pt x="212001" y="662355"/>
                  </a:lnTo>
                  <a:lnTo>
                    <a:pt x="212077" y="662660"/>
                  </a:lnTo>
                  <a:lnTo>
                    <a:pt x="212661" y="664768"/>
                  </a:lnTo>
                  <a:lnTo>
                    <a:pt x="213271" y="665899"/>
                  </a:lnTo>
                  <a:lnTo>
                    <a:pt x="213271" y="662228"/>
                  </a:lnTo>
                  <a:lnTo>
                    <a:pt x="212305" y="662228"/>
                  </a:lnTo>
                  <a:lnTo>
                    <a:pt x="214388" y="659688"/>
                  </a:lnTo>
                  <a:lnTo>
                    <a:pt x="214388" y="653846"/>
                  </a:lnTo>
                  <a:lnTo>
                    <a:pt x="213182" y="652068"/>
                  </a:lnTo>
                  <a:lnTo>
                    <a:pt x="215430" y="648258"/>
                  </a:lnTo>
                  <a:lnTo>
                    <a:pt x="211797" y="646988"/>
                  </a:lnTo>
                  <a:lnTo>
                    <a:pt x="214388" y="646988"/>
                  </a:lnTo>
                  <a:lnTo>
                    <a:pt x="215074" y="646988"/>
                  </a:lnTo>
                  <a:lnTo>
                    <a:pt x="219227" y="646988"/>
                  </a:lnTo>
                  <a:lnTo>
                    <a:pt x="219227" y="643674"/>
                  </a:lnTo>
                  <a:lnTo>
                    <a:pt x="218363" y="643178"/>
                  </a:lnTo>
                  <a:lnTo>
                    <a:pt x="216369" y="645083"/>
                  </a:lnTo>
                  <a:lnTo>
                    <a:pt x="216293" y="644448"/>
                  </a:lnTo>
                  <a:lnTo>
                    <a:pt x="216115" y="643178"/>
                  </a:lnTo>
                  <a:lnTo>
                    <a:pt x="216115" y="641908"/>
                  </a:lnTo>
                  <a:lnTo>
                    <a:pt x="216115" y="635558"/>
                  </a:lnTo>
                  <a:lnTo>
                    <a:pt x="229260" y="638098"/>
                  </a:lnTo>
                  <a:lnTo>
                    <a:pt x="229146" y="636828"/>
                  </a:lnTo>
                  <a:lnTo>
                    <a:pt x="229019" y="635558"/>
                  </a:lnTo>
                  <a:lnTo>
                    <a:pt x="229006" y="635304"/>
                  </a:lnTo>
                  <a:lnTo>
                    <a:pt x="232714" y="638098"/>
                  </a:lnTo>
                  <a:lnTo>
                    <a:pt x="232714" y="631952"/>
                  </a:lnTo>
                  <a:lnTo>
                    <a:pt x="228752" y="632574"/>
                  </a:lnTo>
                  <a:lnTo>
                    <a:pt x="228676" y="631748"/>
                  </a:lnTo>
                  <a:lnTo>
                    <a:pt x="228561" y="630478"/>
                  </a:lnTo>
                  <a:lnTo>
                    <a:pt x="232130" y="629107"/>
                  </a:lnTo>
                  <a:lnTo>
                    <a:pt x="231914" y="629107"/>
                  </a:lnTo>
                  <a:lnTo>
                    <a:pt x="234848" y="624128"/>
                  </a:lnTo>
                  <a:lnTo>
                    <a:pt x="236347" y="621588"/>
                  </a:lnTo>
                  <a:lnTo>
                    <a:pt x="237032" y="625398"/>
                  </a:lnTo>
                  <a:lnTo>
                    <a:pt x="237375" y="624687"/>
                  </a:lnTo>
                  <a:lnTo>
                    <a:pt x="237451" y="625589"/>
                  </a:lnTo>
                  <a:lnTo>
                    <a:pt x="237553" y="626668"/>
                  </a:lnTo>
                  <a:lnTo>
                    <a:pt x="237553" y="565099"/>
                  </a:lnTo>
                  <a:lnTo>
                    <a:pt x="235483" y="570788"/>
                  </a:lnTo>
                  <a:lnTo>
                    <a:pt x="236347" y="570788"/>
                  </a:lnTo>
                  <a:lnTo>
                    <a:pt x="236347" y="572058"/>
                  </a:lnTo>
                  <a:lnTo>
                    <a:pt x="235483" y="572058"/>
                  </a:lnTo>
                  <a:lnTo>
                    <a:pt x="235483" y="608888"/>
                  </a:lnTo>
                  <a:lnTo>
                    <a:pt x="233235" y="611644"/>
                  </a:lnTo>
                  <a:lnTo>
                    <a:pt x="233235" y="619048"/>
                  </a:lnTo>
                  <a:lnTo>
                    <a:pt x="233057" y="620318"/>
                  </a:lnTo>
                  <a:lnTo>
                    <a:pt x="232194" y="620318"/>
                  </a:lnTo>
                  <a:lnTo>
                    <a:pt x="232537" y="619048"/>
                  </a:lnTo>
                  <a:lnTo>
                    <a:pt x="233235" y="619048"/>
                  </a:lnTo>
                  <a:lnTo>
                    <a:pt x="233235" y="611644"/>
                  </a:lnTo>
                  <a:lnTo>
                    <a:pt x="232371" y="612698"/>
                  </a:lnTo>
                  <a:lnTo>
                    <a:pt x="231673" y="613968"/>
                  </a:lnTo>
                  <a:lnTo>
                    <a:pt x="227698" y="612698"/>
                  </a:lnTo>
                  <a:lnTo>
                    <a:pt x="231673" y="606348"/>
                  </a:lnTo>
                  <a:lnTo>
                    <a:pt x="234442" y="607618"/>
                  </a:lnTo>
                  <a:lnTo>
                    <a:pt x="235483" y="608888"/>
                  </a:lnTo>
                  <a:lnTo>
                    <a:pt x="235483" y="572058"/>
                  </a:lnTo>
                  <a:lnTo>
                    <a:pt x="235305" y="572058"/>
                  </a:lnTo>
                  <a:lnTo>
                    <a:pt x="235305" y="570788"/>
                  </a:lnTo>
                  <a:lnTo>
                    <a:pt x="235127" y="570788"/>
                  </a:lnTo>
                  <a:lnTo>
                    <a:pt x="234746" y="570611"/>
                  </a:lnTo>
                  <a:lnTo>
                    <a:pt x="234746" y="583450"/>
                  </a:lnTo>
                  <a:lnTo>
                    <a:pt x="231863" y="583450"/>
                  </a:lnTo>
                  <a:lnTo>
                    <a:pt x="231800" y="583641"/>
                  </a:lnTo>
                  <a:lnTo>
                    <a:pt x="231724" y="583806"/>
                  </a:lnTo>
                  <a:lnTo>
                    <a:pt x="229946" y="588568"/>
                  </a:lnTo>
                  <a:lnTo>
                    <a:pt x="228219" y="584758"/>
                  </a:lnTo>
                  <a:lnTo>
                    <a:pt x="228333" y="587298"/>
                  </a:lnTo>
                  <a:lnTo>
                    <a:pt x="228396" y="588568"/>
                  </a:lnTo>
                  <a:lnTo>
                    <a:pt x="229057" y="592239"/>
                  </a:lnTo>
                  <a:lnTo>
                    <a:pt x="229603" y="596188"/>
                  </a:lnTo>
                  <a:lnTo>
                    <a:pt x="228561" y="594918"/>
                  </a:lnTo>
                  <a:lnTo>
                    <a:pt x="227355" y="596188"/>
                  </a:lnTo>
                  <a:lnTo>
                    <a:pt x="226656" y="596188"/>
                  </a:lnTo>
                  <a:lnTo>
                    <a:pt x="228041" y="593648"/>
                  </a:lnTo>
                  <a:lnTo>
                    <a:pt x="228815" y="592239"/>
                  </a:lnTo>
                  <a:lnTo>
                    <a:pt x="228574" y="592239"/>
                  </a:lnTo>
                  <a:lnTo>
                    <a:pt x="225272" y="589203"/>
                  </a:lnTo>
                  <a:lnTo>
                    <a:pt x="225272" y="601268"/>
                  </a:lnTo>
                  <a:lnTo>
                    <a:pt x="224929" y="601268"/>
                  </a:lnTo>
                  <a:lnTo>
                    <a:pt x="225107" y="599998"/>
                  </a:lnTo>
                  <a:lnTo>
                    <a:pt x="225272" y="601268"/>
                  </a:lnTo>
                  <a:lnTo>
                    <a:pt x="225272" y="589203"/>
                  </a:lnTo>
                  <a:lnTo>
                    <a:pt x="224586" y="588568"/>
                  </a:lnTo>
                  <a:lnTo>
                    <a:pt x="226771" y="586028"/>
                  </a:lnTo>
                  <a:lnTo>
                    <a:pt x="227876" y="584758"/>
                  </a:lnTo>
                  <a:lnTo>
                    <a:pt x="227850" y="584606"/>
                  </a:lnTo>
                  <a:lnTo>
                    <a:pt x="227736" y="583806"/>
                  </a:lnTo>
                  <a:lnTo>
                    <a:pt x="227698" y="583450"/>
                  </a:lnTo>
                  <a:lnTo>
                    <a:pt x="228219" y="583450"/>
                  </a:lnTo>
                  <a:lnTo>
                    <a:pt x="228219" y="582218"/>
                  </a:lnTo>
                  <a:lnTo>
                    <a:pt x="229603" y="580948"/>
                  </a:lnTo>
                  <a:lnTo>
                    <a:pt x="231330" y="582218"/>
                  </a:lnTo>
                  <a:lnTo>
                    <a:pt x="232892" y="580948"/>
                  </a:lnTo>
                  <a:lnTo>
                    <a:pt x="232968" y="581240"/>
                  </a:lnTo>
                  <a:lnTo>
                    <a:pt x="233235" y="582218"/>
                  </a:lnTo>
                  <a:lnTo>
                    <a:pt x="233756" y="582218"/>
                  </a:lnTo>
                  <a:lnTo>
                    <a:pt x="234746" y="583450"/>
                  </a:lnTo>
                  <a:lnTo>
                    <a:pt x="234746" y="570611"/>
                  </a:lnTo>
                  <a:lnTo>
                    <a:pt x="232537" y="569518"/>
                  </a:lnTo>
                  <a:lnTo>
                    <a:pt x="231152" y="569518"/>
                  </a:lnTo>
                  <a:lnTo>
                    <a:pt x="230644" y="568248"/>
                  </a:lnTo>
                  <a:lnTo>
                    <a:pt x="229946" y="568248"/>
                  </a:lnTo>
                  <a:lnTo>
                    <a:pt x="231330" y="565708"/>
                  </a:lnTo>
                  <a:lnTo>
                    <a:pt x="230962" y="565505"/>
                  </a:lnTo>
                  <a:lnTo>
                    <a:pt x="230987" y="565708"/>
                  </a:lnTo>
                  <a:lnTo>
                    <a:pt x="230911" y="565505"/>
                  </a:lnTo>
                  <a:lnTo>
                    <a:pt x="229870" y="565010"/>
                  </a:lnTo>
                  <a:lnTo>
                    <a:pt x="230962" y="565505"/>
                  </a:lnTo>
                  <a:lnTo>
                    <a:pt x="230886" y="564984"/>
                  </a:lnTo>
                  <a:lnTo>
                    <a:pt x="230797" y="564324"/>
                  </a:lnTo>
                  <a:lnTo>
                    <a:pt x="230289" y="560628"/>
                  </a:lnTo>
                  <a:lnTo>
                    <a:pt x="228803" y="556983"/>
                  </a:lnTo>
                  <a:lnTo>
                    <a:pt x="228803" y="564337"/>
                  </a:lnTo>
                  <a:lnTo>
                    <a:pt x="226491" y="565708"/>
                  </a:lnTo>
                  <a:lnTo>
                    <a:pt x="224409" y="562648"/>
                  </a:lnTo>
                  <a:lnTo>
                    <a:pt x="224409" y="620318"/>
                  </a:lnTo>
                  <a:lnTo>
                    <a:pt x="223545" y="621588"/>
                  </a:lnTo>
                  <a:lnTo>
                    <a:pt x="221653" y="620318"/>
                  </a:lnTo>
                  <a:lnTo>
                    <a:pt x="219748" y="621588"/>
                  </a:lnTo>
                  <a:lnTo>
                    <a:pt x="217843" y="621588"/>
                  </a:lnTo>
                  <a:lnTo>
                    <a:pt x="214553" y="620318"/>
                  </a:lnTo>
                  <a:lnTo>
                    <a:pt x="212140" y="622858"/>
                  </a:lnTo>
                  <a:lnTo>
                    <a:pt x="214210" y="625398"/>
                  </a:lnTo>
                  <a:lnTo>
                    <a:pt x="216293" y="626668"/>
                  </a:lnTo>
                  <a:lnTo>
                    <a:pt x="220268" y="624128"/>
                  </a:lnTo>
                  <a:lnTo>
                    <a:pt x="220345" y="624687"/>
                  </a:lnTo>
                  <a:lnTo>
                    <a:pt x="220459" y="625589"/>
                  </a:lnTo>
                  <a:lnTo>
                    <a:pt x="220611" y="626668"/>
                  </a:lnTo>
                  <a:lnTo>
                    <a:pt x="219570" y="627938"/>
                  </a:lnTo>
                  <a:lnTo>
                    <a:pt x="217843" y="627938"/>
                  </a:lnTo>
                  <a:lnTo>
                    <a:pt x="217208" y="629107"/>
                  </a:lnTo>
                  <a:lnTo>
                    <a:pt x="214337" y="629107"/>
                  </a:lnTo>
                  <a:lnTo>
                    <a:pt x="211963" y="627938"/>
                  </a:lnTo>
                  <a:lnTo>
                    <a:pt x="211620" y="627938"/>
                  </a:lnTo>
                  <a:lnTo>
                    <a:pt x="211620" y="638098"/>
                  </a:lnTo>
                  <a:lnTo>
                    <a:pt x="209029" y="640638"/>
                  </a:lnTo>
                  <a:lnTo>
                    <a:pt x="208686" y="641908"/>
                  </a:lnTo>
                  <a:lnTo>
                    <a:pt x="207124" y="641908"/>
                  </a:lnTo>
                  <a:lnTo>
                    <a:pt x="207987" y="640638"/>
                  </a:lnTo>
                  <a:lnTo>
                    <a:pt x="206082" y="639368"/>
                  </a:lnTo>
                  <a:lnTo>
                    <a:pt x="205740" y="639368"/>
                  </a:lnTo>
                  <a:lnTo>
                    <a:pt x="205740" y="658418"/>
                  </a:lnTo>
                  <a:lnTo>
                    <a:pt x="205651" y="658101"/>
                  </a:lnTo>
                  <a:lnTo>
                    <a:pt x="205397" y="657148"/>
                  </a:lnTo>
                  <a:lnTo>
                    <a:pt x="205574" y="657148"/>
                  </a:lnTo>
                  <a:lnTo>
                    <a:pt x="205600" y="657352"/>
                  </a:lnTo>
                  <a:lnTo>
                    <a:pt x="205701" y="658101"/>
                  </a:lnTo>
                  <a:lnTo>
                    <a:pt x="205740" y="658418"/>
                  </a:lnTo>
                  <a:lnTo>
                    <a:pt x="205740" y="639368"/>
                  </a:lnTo>
                  <a:lnTo>
                    <a:pt x="205574" y="639368"/>
                  </a:lnTo>
                  <a:lnTo>
                    <a:pt x="205574" y="655878"/>
                  </a:lnTo>
                  <a:lnTo>
                    <a:pt x="205054" y="657148"/>
                  </a:lnTo>
                  <a:lnTo>
                    <a:pt x="204533" y="657148"/>
                  </a:lnTo>
                  <a:lnTo>
                    <a:pt x="204571" y="656831"/>
                  </a:lnTo>
                  <a:lnTo>
                    <a:pt x="204698" y="655878"/>
                  </a:lnTo>
                  <a:lnTo>
                    <a:pt x="205574" y="655878"/>
                  </a:lnTo>
                  <a:lnTo>
                    <a:pt x="205574" y="639368"/>
                  </a:lnTo>
                  <a:lnTo>
                    <a:pt x="204190" y="639368"/>
                  </a:lnTo>
                  <a:lnTo>
                    <a:pt x="204711" y="638098"/>
                  </a:lnTo>
                  <a:lnTo>
                    <a:pt x="204355" y="636828"/>
                  </a:lnTo>
                  <a:lnTo>
                    <a:pt x="204533" y="635558"/>
                  </a:lnTo>
                  <a:lnTo>
                    <a:pt x="205054" y="636828"/>
                  </a:lnTo>
                  <a:lnTo>
                    <a:pt x="207302" y="638098"/>
                  </a:lnTo>
                  <a:lnTo>
                    <a:pt x="211620" y="638098"/>
                  </a:lnTo>
                  <a:lnTo>
                    <a:pt x="211620" y="627938"/>
                  </a:lnTo>
                  <a:lnTo>
                    <a:pt x="211378" y="628815"/>
                  </a:lnTo>
                  <a:lnTo>
                    <a:pt x="209194" y="626668"/>
                  </a:lnTo>
                  <a:lnTo>
                    <a:pt x="210578" y="622858"/>
                  </a:lnTo>
                  <a:lnTo>
                    <a:pt x="205917" y="622858"/>
                  </a:lnTo>
                  <a:lnTo>
                    <a:pt x="204012" y="621588"/>
                  </a:lnTo>
                  <a:lnTo>
                    <a:pt x="205397" y="621588"/>
                  </a:lnTo>
                  <a:lnTo>
                    <a:pt x="206082" y="620318"/>
                  </a:lnTo>
                  <a:lnTo>
                    <a:pt x="208851" y="617778"/>
                  </a:lnTo>
                  <a:lnTo>
                    <a:pt x="203835" y="615238"/>
                  </a:lnTo>
                  <a:lnTo>
                    <a:pt x="203835" y="622858"/>
                  </a:lnTo>
                  <a:lnTo>
                    <a:pt x="201422" y="621588"/>
                  </a:lnTo>
                  <a:lnTo>
                    <a:pt x="199174" y="622858"/>
                  </a:lnTo>
                  <a:lnTo>
                    <a:pt x="200088" y="620318"/>
                  </a:lnTo>
                  <a:lnTo>
                    <a:pt x="200558" y="619048"/>
                  </a:lnTo>
                  <a:lnTo>
                    <a:pt x="200812" y="616508"/>
                  </a:lnTo>
                  <a:lnTo>
                    <a:pt x="201079" y="613968"/>
                  </a:lnTo>
                  <a:lnTo>
                    <a:pt x="204876" y="612698"/>
                  </a:lnTo>
                  <a:lnTo>
                    <a:pt x="206260" y="612698"/>
                  </a:lnTo>
                  <a:lnTo>
                    <a:pt x="206781" y="611428"/>
                  </a:lnTo>
                  <a:lnTo>
                    <a:pt x="206362" y="615238"/>
                  </a:lnTo>
                  <a:lnTo>
                    <a:pt x="209029" y="613968"/>
                  </a:lnTo>
                  <a:lnTo>
                    <a:pt x="210908" y="612698"/>
                  </a:lnTo>
                  <a:lnTo>
                    <a:pt x="208165" y="611428"/>
                  </a:lnTo>
                  <a:lnTo>
                    <a:pt x="209550" y="610158"/>
                  </a:lnTo>
                  <a:lnTo>
                    <a:pt x="211963" y="608888"/>
                  </a:lnTo>
                  <a:lnTo>
                    <a:pt x="212661" y="607618"/>
                  </a:lnTo>
                  <a:lnTo>
                    <a:pt x="216801" y="607618"/>
                  </a:lnTo>
                  <a:lnTo>
                    <a:pt x="220611" y="605078"/>
                  </a:lnTo>
                  <a:lnTo>
                    <a:pt x="220903" y="603808"/>
                  </a:lnTo>
                  <a:lnTo>
                    <a:pt x="220967" y="603491"/>
                  </a:lnTo>
                  <a:lnTo>
                    <a:pt x="221475" y="601268"/>
                  </a:lnTo>
                  <a:lnTo>
                    <a:pt x="221996" y="601268"/>
                  </a:lnTo>
                  <a:lnTo>
                    <a:pt x="222605" y="603491"/>
                  </a:lnTo>
                  <a:lnTo>
                    <a:pt x="221297" y="605078"/>
                  </a:lnTo>
                  <a:lnTo>
                    <a:pt x="223901" y="606348"/>
                  </a:lnTo>
                  <a:lnTo>
                    <a:pt x="223901" y="608888"/>
                  </a:lnTo>
                  <a:lnTo>
                    <a:pt x="219748" y="611428"/>
                  </a:lnTo>
                  <a:lnTo>
                    <a:pt x="218363" y="616508"/>
                  </a:lnTo>
                  <a:lnTo>
                    <a:pt x="223545" y="617778"/>
                  </a:lnTo>
                  <a:lnTo>
                    <a:pt x="224066" y="619048"/>
                  </a:lnTo>
                  <a:lnTo>
                    <a:pt x="224409" y="620318"/>
                  </a:lnTo>
                  <a:lnTo>
                    <a:pt x="224409" y="562648"/>
                  </a:lnTo>
                  <a:lnTo>
                    <a:pt x="223202" y="560882"/>
                  </a:lnTo>
                  <a:lnTo>
                    <a:pt x="223202" y="572058"/>
                  </a:lnTo>
                  <a:lnTo>
                    <a:pt x="220789" y="575868"/>
                  </a:lnTo>
                  <a:lnTo>
                    <a:pt x="219227" y="580948"/>
                  </a:lnTo>
                  <a:lnTo>
                    <a:pt x="221678" y="580288"/>
                  </a:lnTo>
                  <a:lnTo>
                    <a:pt x="220954" y="580948"/>
                  </a:lnTo>
                  <a:lnTo>
                    <a:pt x="221018" y="581240"/>
                  </a:lnTo>
                  <a:lnTo>
                    <a:pt x="221462" y="583450"/>
                  </a:lnTo>
                  <a:lnTo>
                    <a:pt x="221335" y="583641"/>
                  </a:lnTo>
                  <a:lnTo>
                    <a:pt x="220268" y="584758"/>
                  </a:lnTo>
                  <a:lnTo>
                    <a:pt x="219227" y="586028"/>
                  </a:lnTo>
                  <a:lnTo>
                    <a:pt x="217678" y="586028"/>
                  </a:lnTo>
                  <a:lnTo>
                    <a:pt x="214909" y="582663"/>
                  </a:lnTo>
                  <a:lnTo>
                    <a:pt x="214909" y="593648"/>
                  </a:lnTo>
                  <a:lnTo>
                    <a:pt x="212331" y="592315"/>
                  </a:lnTo>
                  <a:lnTo>
                    <a:pt x="209029" y="596188"/>
                  </a:lnTo>
                  <a:lnTo>
                    <a:pt x="210235" y="598728"/>
                  </a:lnTo>
                  <a:lnTo>
                    <a:pt x="209194" y="599998"/>
                  </a:lnTo>
                  <a:lnTo>
                    <a:pt x="208165" y="599998"/>
                  </a:lnTo>
                  <a:lnTo>
                    <a:pt x="207124" y="601268"/>
                  </a:lnTo>
                  <a:lnTo>
                    <a:pt x="206438" y="599998"/>
                  </a:lnTo>
                  <a:lnTo>
                    <a:pt x="203492" y="601268"/>
                  </a:lnTo>
                  <a:lnTo>
                    <a:pt x="202806" y="602538"/>
                  </a:lnTo>
                  <a:lnTo>
                    <a:pt x="202463" y="603808"/>
                  </a:lnTo>
                  <a:lnTo>
                    <a:pt x="202374" y="603491"/>
                  </a:lnTo>
                  <a:lnTo>
                    <a:pt x="201764" y="601268"/>
                  </a:lnTo>
                  <a:lnTo>
                    <a:pt x="202806" y="597458"/>
                  </a:lnTo>
                  <a:lnTo>
                    <a:pt x="203149" y="596188"/>
                  </a:lnTo>
                  <a:lnTo>
                    <a:pt x="203492" y="594918"/>
                  </a:lnTo>
                  <a:lnTo>
                    <a:pt x="203771" y="593928"/>
                  </a:lnTo>
                  <a:lnTo>
                    <a:pt x="206082" y="596188"/>
                  </a:lnTo>
                  <a:lnTo>
                    <a:pt x="206603" y="593648"/>
                  </a:lnTo>
                  <a:lnTo>
                    <a:pt x="207124" y="591108"/>
                  </a:lnTo>
                  <a:lnTo>
                    <a:pt x="212001" y="592239"/>
                  </a:lnTo>
                  <a:lnTo>
                    <a:pt x="212191" y="592239"/>
                  </a:lnTo>
                  <a:lnTo>
                    <a:pt x="212394" y="592239"/>
                  </a:lnTo>
                  <a:lnTo>
                    <a:pt x="212610" y="592239"/>
                  </a:lnTo>
                  <a:lnTo>
                    <a:pt x="212280" y="591108"/>
                  </a:lnTo>
                  <a:lnTo>
                    <a:pt x="211505" y="588568"/>
                  </a:lnTo>
                  <a:lnTo>
                    <a:pt x="210362" y="584758"/>
                  </a:lnTo>
                  <a:lnTo>
                    <a:pt x="210312" y="584606"/>
                  </a:lnTo>
                  <a:lnTo>
                    <a:pt x="210070" y="583857"/>
                  </a:lnTo>
                  <a:lnTo>
                    <a:pt x="210235" y="583806"/>
                  </a:lnTo>
                  <a:lnTo>
                    <a:pt x="210019" y="583641"/>
                  </a:lnTo>
                  <a:lnTo>
                    <a:pt x="210058" y="583806"/>
                  </a:lnTo>
                  <a:lnTo>
                    <a:pt x="209956" y="583450"/>
                  </a:lnTo>
                  <a:lnTo>
                    <a:pt x="210235" y="583806"/>
                  </a:lnTo>
                  <a:lnTo>
                    <a:pt x="213868" y="588568"/>
                  </a:lnTo>
                  <a:lnTo>
                    <a:pt x="211797" y="588568"/>
                  </a:lnTo>
                  <a:lnTo>
                    <a:pt x="213791" y="592239"/>
                  </a:lnTo>
                  <a:lnTo>
                    <a:pt x="214909" y="593648"/>
                  </a:lnTo>
                  <a:lnTo>
                    <a:pt x="214909" y="582663"/>
                  </a:lnTo>
                  <a:lnTo>
                    <a:pt x="213499" y="580948"/>
                  </a:lnTo>
                  <a:lnTo>
                    <a:pt x="211099" y="580948"/>
                  </a:lnTo>
                  <a:lnTo>
                    <a:pt x="210972" y="581240"/>
                  </a:lnTo>
                  <a:lnTo>
                    <a:pt x="210934" y="580948"/>
                  </a:lnTo>
                  <a:lnTo>
                    <a:pt x="210832" y="580288"/>
                  </a:lnTo>
                  <a:lnTo>
                    <a:pt x="210756" y="579678"/>
                  </a:lnTo>
                  <a:lnTo>
                    <a:pt x="210413" y="577138"/>
                  </a:lnTo>
                  <a:lnTo>
                    <a:pt x="209715" y="576897"/>
                  </a:lnTo>
                  <a:lnTo>
                    <a:pt x="209715" y="583971"/>
                  </a:lnTo>
                  <a:lnTo>
                    <a:pt x="209359" y="584758"/>
                  </a:lnTo>
                  <a:lnTo>
                    <a:pt x="207124" y="584758"/>
                  </a:lnTo>
                  <a:lnTo>
                    <a:pt x="209715" y="583971"/>
                  </a:lnTo>
                  <a:lnTo>
                    <a:pt x="209715" y="576897"/>
                  </a:lnTo>
                  <a:lnTo>
                    <a:pt x="206781" y="575868"/>
                  </a:lnTo>
                  <a:lnTo>
                    <a:pt x="208686" y="573328"/>
                  </a:lnTo>
                  <a:lnTo>
                    <a:pt x="211797" y="566978"/>
                  </a:lnTo>
                  <a:lnTo>
                    <a:pt x="208915" y="564324"/>
                  </a:lnTo>
                  <a:lnTo>
                    <a:pt x="207822" y="563168"/>
                  </a:lnTo>
                  <a:lnTo>
                    <a:pt x="207822" y="561898"/>
                  </a:lnTo>
                  <a:lnTo>
                    <a:pt x="209550" y="560628"/>
                  </a:lnTo>
                  <a:lnTo>
                    <a:pt x="213525" y="560628"/>
                  </a:lnTo>
                  <a:lnTo>
                    <a:pt x="210235" y="556818"/>
                  </a:lnTo>
                  <a:lnTo>
                    <a:pt x="209892" y="555548"/>
                  </a:lnTo>
                  <a:lnTo>
                    <a:pt x="209194" y="555548"/>
                  </a:lnTo>
                  <a:lnTo>
                    <a:pt x="214388" y="551738"/>
                  </a:lnTo>
                  <a:lnTo>
                    <a:pt x="213741" y="551573"/>
                  </a:lnTo>
                  <a:lnTo>
                    <a:pt x="213474" y="551497"/>
                  </a:lnTo>
                  <a:lnTo>
                    <a:pt x="213779" y="551497"/>
                  </a:lnTo>
                  <a:lnTo>
                    <a:pt x="215493" y="546658"/>
                  </a:lnTo>
                  <a:lnTo>
                    <a:pt x="215938" y="545388"/>
                  </a:lnTo>
                  <a:lnTo>
                    <a:pt x="217322" y="546658"/>
                  </a:lnTo>
                  <a:lnTo>
                    <a:pt x="218884" y="546658"/>
                  </a:lnTo>
                  <a:lnTo>
                    <a:pt x="218922" y="546823"/>
                  </a:lnTo>
                  <a:lnTo>
                    <a:pt x="219227" y="547928"/>
                  </a:lnTo>
                  <a:lnTo>
                    <a:pt x="214553" y="551738"/>
                  </a:lnTo>
                  <a:lnTo>
                    <a:pt x="219570" y="554278"/>
                  </a:lnTo>
                  <a:lnTo>
                    <a:pt x="221996" y="553008"/>
                  </a:lnTo>
                  <a:lnTo>
                    <a:pt x="222161" y="554278"/>
                  </a:lnTo>
                  <a:lnTo>
                    <a:pt x="222338" y="554278"/>
                  </a:lnTo>
                  <a:lnTo>
                    <a:pt x="223037" y="555548"/>
                  </a:lnTo>
                  <a:lnTo>
                    <a:pt x="221297" y="560628"/>
                  </a:lnTo>
                  <a:lnTo>
                    <a:pt x="222478" y="564324"/>
                  </a:lnTo>
                  <a:lnTo>
                    <a:pt x="222618" y="564324"/>
                  </a:lnTo>
                  <a:lnTo>
                    <a:pt x="219049" y="568248"/>
                  </a:lnTo>
                  <a:lnTo>
                    <a:pt x="220091" y="569518"/>
                  </a:lnTo>
                  <a:lnTo>
                    <a:pt x="221297" y="572058"/>
                  </a:lnTo>
                  <a:lnTo>
                    <a:pt x="223202" y="572058"/>
                  </a:lnTo>
                  <a:lnTo>
                    <a:pt x="223202" y="560882"/>
                  </a:lnTo>
                  <a:lnTo>
                    <a:pt x="223037" y="560628"/>
                  </a:lnTo>
                  <a:lnTo>
                    <a:pt x="228803" y="564337"/>
                  </a:lnTo>
                  <a:lnTo>
                    <a:pt x="228803" y="556983"/>
                  </a:lnTo>
                  <a:lnTo>
                    <a:pt x="228739" y="556818"/>
                  </a:lnTo>
                  <a:lnTo>
                    <a:pt x="234962" y="553008"/>
                  </a:lnTo>
                  <a:lnTo>
                    <a:pt x="230809" y="551738"/>
                  </a:lnTo>
                  <a:lnTo>
                    <a:pt x="228561" y="554278"/>
                  </a:lnTo>
                  <a:lnTo>
                    <a:pt x="226148" y="553008"/>
                  </a:lnTo>
                  <a:lnTo>
                    <a:pt x="223723" y="551738"/>
                  </a:lnTo>
                  <a:lnTo>
                    <a:pt x="227698" y="549198"/>
                  </a:lnTo>
                  <a:lnTo>
                    <a:pt x="230987" y="549198"/>
                  </a:lnTo>
                  <a:lnTo>
                    <a:pt x="229603" y="546658"/>
                  </a:lnTo>
                  <a:lnTo>
                    <a:pt x="228739" y="545388"/>
                  </a:lnTo>
                  <a:lnTo>
                    <a:pt x="231673" y="545388"/>
                  </a:lnTo>
                  <a:lnTo>
                    <a:pt x="233756" y="542848"/>
                  </a:lnTo>
                  <a:lnTo>
                    <a:pt x="233718" y="542620"/>
                  </a:lnTo>
                  <a:lnTo>
                    <a:pt x="233387" y="540194"/>
                  </a:lnTo>
                  <a:lnTo>
                    <a:pt x="237134" y="540194"/>
                  </a:lnTo>
                  <a:lnTo>
                    <a:pt x="231673" y="546658"/>
                  </a:lnTo>
                  <a:lnTo>
                    <a:pt x="235826" y="549198"/>
                  </a:lnTo>
                  <a:lnTo>
                    <a:pt x="232714" y="551738"/>
                  </a:lnTo>
                  <a:lnTo>
                    <a:pt x="234962" y="553008"/>
                  </a:lnTo>
                  <a:lnTo>
                    <a:pt x="237210" y="554278"/>
                  </a:lnTo>
                  <a:lnTo>
                    <a:pt x="240753" y="551027"/>
                  </a:lnTo>
                  <a:lnTo>
                    <a:pt x="241528" y="551738"/>
                  </a:lnTo>
                  <a:lnTo>
                    <a:pt x="241528" y="525665"/>
                  </a:lnTo>
                  <a:lnTo>
                    <a:pt x="239280" y="525068"/>
                  </a:lnTo>
                  <a:lnTo>
                    <a:pt x="237210" y="527608"/>
                  </a:lnTo>
                  <a:lnTo>
                    <a:pt x="236512" y="527608"/>
                  </a:lnTo>
                  <a:lnTo>
                    <a:pt x="235648" y="526338"/>
                  </a:lnTo>
                  <a:lnTo>
                    <a:pt x="234442" y="525068"/>
                  </a:lnTo>
                  <a:lnTo>
                    <a:pt x="234276" y="523582"/>
                  </a:lnTo>
                  <a:lnTo>
                    <a:pt x="234162" y="522528"/>
                  </a:lnTo>
                  <a:lnTo>
                    <a:pt x="234099" y="521931"/>
                  </a:lnTo>
                  <a:lnTo>
                    <a:pt x="234022" y="521258"/>
                  </a:lnTo>
                  <a:lnTo>
                    <a:pt x="233756" y="518718"/>
                  </a:lnTo>
                  <a:lnTo>
                    <a:pt x="229768" y="513638"/>
                  </a:lnTo>
                  <a:lnTo>
                    <a:pt x="224409" y="518718"/>
                  </a:lnTo>
                  <a:lnTo>
                    <a:pt x="224497" y="519988"/>
                  </a:lnTo>
                  <a:lnTo>
                    <a:pt x="224586" y="521258"/>
                  </a:lnTo>
                  <a:lnTo>
                    <a:pt x="224675" y="522528"/>
                  </a:lnTo>
                  <a:lnTo>
                    <a:pt x="224751" y="523582"/>
                  </a:lnTo>
                  <a:lnTo>
                    <a:pt x="224040" y="523582"/>
                  </a:lnTo>
                  <a:lnTo>
                    <a:pt x="216941" y="521411"/>
                  </a:lnTo>
                  <a:lnTo>
                    <a:pt x="215773" y="511403"/>
                  </a:lnTo>
                  <a:lnTo>
                    <a:pt x="213182" y="511759"/>
                  </a:lnTo>
                  <a:lnTo>
                    <a:pt x="213347" y="508469"/>
                  </a:lnTo>
                  <a:lnTo>
                    <a:pt x="211099" y="506222"/>
                  </a:lnTo>
                  <a:lnTo>
                    <a:pt x="208165" y="507263"/>
                  </a:lnTo>
                  <a:lnTo>
                    <a:pt x="203835" y="506907"/>
                  </a:lnTo>
                  <a:lnTo>
                    <a:pt x="204012" y="511759"/>
                  </a:lnTo>
                  <a:lnTo>
                    <a:pt x="202806" y="515035"/>
                  </a:lnTo>
                  <a:lnTo>
                    <a:pt x="200380" y="515213"/>
                  </a:lnTo>
                  <a:lnTo>
                    <a:pt x="198831" y="516763"/>
                  </a:lnTo>
                  <a:lnTo>
                    <a:pt x="197612" y="518502"/>
                  </a:lnTo>
                  <a:lnTo>
                    <a:pt x="194856" y="520915"/>
                  </a:lnTo>
                  <a:lnTo>
                    <a:pt x="193294" y="515556"/>
                  </a:lnTo>
                  <a:lnTo>
                    <a:pt x="190703" y="520573"/>
                  </a:lnTo>
                  <a:lnTo>
                    <a:pt x="191503" y="526554"/>
                  </a:lnTo>
                  <a:lnTo>
                    <a:pt x="197205" y="527570"/>
                  </a:lnTo>
                  <a:lnTo>
                    <a:pt x="203847" y="525094"/>
                  </a:lnTo>
                  <a:lnTo>
                    <a:pt x="207467" y="520573"/>
                  </a:lnTo>
                  <a:lnTo>
                    <a:pt x="208165" y="517283"/>
                  </a:lnTo>
                  <a:lnTo>
                    <a:pt x="208330" y="516940"/>
                  </a:lnTo>
                  <a:lnTo>
                    <a:pt x="210756" y="518502"/>
                  </a:lnTo>
                  <a:lnTo>
                    <a:pt x="217157" y="523163"/>
                  </a:lnTo>
                  <a:lnTo>
                    <a:pt x="217055" y="522376"/>
                  </a:lnTo>
                  <a:lnTo>
                    <a:pt x="218541" y="525068"/>
                  </a:lnTo>
                  <a:lnTo>
                    <a:pt x="221107" y="530148"/>
                  </a:lnTo>
                  <a:lnTo>
                    <a:pt x="223253" y="528878"/>
                  </a:lnTo>
                  <a:lnTo>
                    <a:pt x="225196" y="526338"/>
                  </a:lnTo>
                  <a:lnTo>
                    <a:pt x="227177" y="527608"/>
                  </a:lnTo>
                  <a:lnTo>
                    <a:pt x="227012" y="527608"/>
                  </a:lnTo>
                  <a:lnTo>
                    <a:pt x="220789" y="531418"/>
                  </a:lnTo>
                  <a:lnTo>
                    <a:pt x="222173" y="536498"/>
                  </a:lnTo>
                  <a:lnTo>
                    <a:pt x="227355" y="539038"/>
                  </a:lnTo>
                  <a:lnTo>
                    <a:pt x="226656" y="539038"/>
                  </a:lnTo>
                  <a:lnTo>
                    <a:pt x="226187" y="540194"/>
                  </a:lnTo>
                  <a:lnTo>
                    <a:pt x="223431" y="540194"/>
                  </a:lnTo>
                  <a:lnTo>
                    <a:pt x="222338" y="542848"/>
                  </a:lnTo>
                  <a:lnTo>
                    <a:pt x="222262" y="540194"/>
                  </a:lnTo>
                  <a:lnTo>
                    <a:pt x="222173" y="536498"/>
                  </a:lnTo>
                  <a:lnTo>
                    <a:pt x="217843" y="536498"/>
                  </a:lnTo>
                  <a:lnTo>
                    <a:pt x="215836" y="540194"/>
                  </a:lnTo>
                  <a:lnTo>
                    <a:pt x="213461" y="540194"/>
                  </a:lnTo>
                  <a:lnTo>
                    <a:pt x="213461" y="551497"/>
                  </a:lnTo>
                  <a:lnTo>
                    <a:pt x="204876" y="549198"/>
                  </a:lnTo>
                  <a:lnTo>
                    <a:pt x="206260" y="546658"/>
                  </a:lnTo>
                  <a:lnTo>
                    <a:pt x="210235" y="547928"/>
                  </a:lnTo>
                  <a:lnTo>
                    <a:pt x="213461" y="551497"/>
                  </a:lnTo>
                  <a:lnTo>
                    <a:pt x="213461" y="540194"/>
                  </a:lnTo>
                  <a:lnTo>
                    <a:pt x="205790" y="540194"/>
                  </a:lnTo>
                  <a:lnTo>
                    <a:pt x="204533" y="539038"/>
                  </a:lnTo>
                  <a:lnTo>
                    <a:pt x="203835" y="539038"/>
                  </a:lnTo>
                  <a:lnTo>
                    <a:pt x="203835" y="593648"/>
                  </a:lnTo>
                  <a:lnTo>
                    <a:pt x="203568" y="593737"/>
                  </a:lnTo>
                  <a:lnTo>
                    <a:pt x="200037" y="594918"/>
                  </a:lnTo>
                  <a:lnTo>
                    <a:pt x="200723" y="593648"/>
                  </a:lnTo>
                  <a:lnTo>
                    <a:pt x="203492" y="593648"/>
                  </a:lnTo>
                  <a:lnTo>
                    <a:pt x="203835" y="593648"/>
                  </a:lnTo>
                  <a:lnTo>
                    <a:pt x="203835" y="539038"/>
                  </a:lnTo>
                  <a:lnTo>
                    <a:pt x="202463" y="539038"/>
                  </a:lnTo>
                  <a:lnTo>
                    <a:pt x="201358" y="540194"/>
                  </a:lnTo>
                  <a:lnTo>
                    <a:pt x="201155" y="540194"/>
                  </a:lnTo>
                  <a:lnTo>
                    <a:pt x="200215" y="539038"/>
                  </a:lnTo>
                  <a:lnTo>
                    <a:pt x="198653" y="537768"/>
                  </a:lnTo>
                  <a:lnTo>
                    <a:pt x="197104" y="539038"/>
                  </a:lnTo>
                  <a:lnTo>
                    <a:pt x="197205" y="535228"/>
                  </a:lnTo>
                  <a:lnTo>
                    <a:pt x="194564" y="537768"/>
                  </a:lnTo>
                  <a:lnTo>
                    <a:pt x="193649" y="539508"/>
                  </a:lnTo>
                  <a:lnTo>
                    <a:pt x="194678" y="540194"/>
                  </a:lnTo>
                  <a:lnTo>
                    <a:pt x="193903" y="539711"/>
                  </a:lnTo>
                  <a:lnTo>
                    <a:pt x="193649" y="539508"/>
                  </a:lnTo>
                  <a:lnTo>
                    <a:pt x="192557" y="541578"/>
                  </a:lnTo>
                  <a:lnTo>
                    <a:pt x="194500" y="544118"/>
                  </a:lnTo>
                  <a:lnTo>
                    <a:pt x="194398" y="546112"/>
                  </a:lnTo>
                  <a:lnTo>
                    <a:pt x="194271" y="548424"/>
                  </a:lnTo>
                  <a:lnTo>
                    <a:pt x="194157" y="550468"/>
                  </a:lnTo>
                  <a:lnTo>
                    <a:pt x="196926" y="554278"/>
                  </a:lnTo>
                  <a:lnTo>
                    <a:pt x="200723" y="558088"/>
                  </a:lnTo>
                  <a:lnTo>
                    <a:pt x="197612" y="558088"/>
                  </a:lnTo>
                  <a:lnTo>
                    <a:pt x="194856" y="560628"/>
                  </a:lnTo>
                  <a:lnTo>
                    <a:pt x="195719" y="563168"/>
                  </a:lnTo>
                  <a:lnTo>
                    <a:pt x="195249" y="564324"/>
                  </a:lnTo>
                  <a:lnTo>
                    <a:pt x="195338" y="564984"/>
                  </a:lnTo>
                  <a:lnTo>
                    <a:pt x="196583" y="569518"/>
                  </a:lnTo>
                  <a:lnTo>
                    <a:pt x="201244" y="566978"/>
                  </a:lnTo>
                  <a:lnTo>
                    <a:pt x="201599" y="569518"/>
                  </a:lnTo>
                  <a:lnTo>
                    <a:pt x="200380" y="570788"/>
                  </a:lnTo>
                  <a:lnTo>
                    <a:pt x="200723" y="572058"/>
                  </a:lnTo>
                  <a:lnTo>
                    <a:pt x="194856" y="572058"/>
                  </a:lnTo>
                  <a:lnTo>
                    <a:pt x="194741" y="573328"/>
                  </a:lnTo>
                  <a:lnTo>
                    <a:pt x="194691" y="573874"/>
                  </a:lnTo>
                  <a:lnTo>
                    <a:pt x="193814" y="583450"/>
                  </a:lnTo>
                  <a:lnTo>
                    <a:pt x="200329" y="583450"/>
                  </a:lnTo>
                  <a:lnTo>
                    <a:pt x="201942" y="584758"/>
                  </a:lnTo>
                  <a:lnTo>
                    <a:pt x="200723" y="587298"/>
                  </a:lnTo>
                  <a:lnTo>
                    <a:pt x="200037" y="588568"/>
                  </a:lnTo>
                  <a:lnTo>
                    <a:pt x="198475" y="587298"/>
                  </a:lnTo>
                  <a:lnTo>
                    <a:pt x="198310" y="588568"/>
                  </a:lnTo>
                  <a:lnTo>
                    <a:pt x="197967" y="589838"/>
                  </a:lnTo>
                  <a:lnTo>
                    <a:pt x="195719" y="591108"/>
                  </a:lnTo>
                  <a:lnTo>
                    <a:pt x="192608" y="593648"/>
                  </a:lnTo>
                  <a:lnTo>
                    <a:pt x="194678" y="596188"/>
                  </a:lnTo>
                  <a:lnTo>
                    <a:pt x="190169" y="592391"/>
                  </a:lnTo>
                  <a:lnTo>
                    <a:pt x="180848" y="594918"/>
                  </a:lnTo>
                  <a:lnTo>
                    <a:pt x="188455" y="599998"/>
                  </a:lnTo>
                  <a:lnTo>
                    <a:pt x="190271" y="599998"/>
                  </a:lnTo>
                  <a:lnTo>
                    <a:pt x="190703" y="597458"/>
                  </a:lnTo>
                  <a:lnTo>
                    <a:pt x="193294" y="597458"/>
                  </a:lnTo>
                  <a:lnTo>
                    <a:pt x="192608" y="598728"/>
                  </a:lnTo>
                  <a:lnTo>
                    <a:pt x="193294" y="599998"/>
                  </a:lnTo>
                  <a:lnTo>
                    <a:pt x="193636" y="601268"/>
                  </a:lnTo>
                  <a:lnTo>
                    <a:pt x="192773" y="601268"/>
                  </a:lnTo>
                  <a:lnTo>
                    <a:pt x="190461" y="602272"/>
                  </a:lnTo>
                  <a:lnTo>
                    <a:pt x="190360" y="602538"/>
                  </a:lnTo>
                  <a:lnTo>
                    <a:pt x="189839" y="603808"/>
                  </a:lnTo>
                  <a:lnTo>
                    <a:pt x="190703" y="605078"/>
                  </a:lnTo>
                  <a:lnTo>
                    <a:pt x="192773" y="605078"/>
                  </a:lnTo>
                  <a:lnTo>
                    <a:pt x="190525" y="606348"/>
                  </a:lnTo>
                  <a:lnTo>
                    <a:pt x="190411" y="607618"/>
                  </a:lnTo>
                  <a:lnTo>
                    <a:pt x="190296" y="608888"/>
                  </a:lnTo>
                  <a:lnTo>
                    <a:pt x="190182" y="610158"/>
                  </a:lnTo>
                  <a:lnTo>
                    <a:pt x="191744" y="612698"/>
                  </a:lnTo>
                  <a:lnTo>
                    <a:pt x="192252" y="612698"/>
                  </a:lnTo>
                  <a:lnTo>
                    <a:pt x="192430" y="613968"/>
                  </a:lnTo>
                  <a:lnTo>
                    <a:pt x="193814" y="613968"/>
                  </a:lnTo>
                  <a:lnTo>
                    <a:pt x="193929" y="614857"/>
                  </a:lnTo>
                  <a:lnTo>
                    <a:pt x="193992" y="615238"/>
                  </a:lnTo>
                  <a:lnTo>
                    <a:pt x="192773" y="615238"/>
                  </a:lnTo>
                  <a:lnTo>
                    <a:pt x="192773" y="626668"/>
                  </a:lnTo>
                  <a:lnTo>
                    <a:pt x="192773" y="630478"/>
                  </a:lnTo>
                  <a:lnTo>
                    <a:pt x="191909" y="630478"/>
                  </a:lnTo>
                  <a:lnTo>
                    <a:pt x="191744" y="631748"/>
                  </a:lnTo>
                  <a:lnTo>
                    <a:pt x="189217" y="631748"/>
                  </a:lnTo>
                  <a:lnTo>
                    <a:pt x="188963" y="629488"/>
                  </a:lnTo>
                  <a:lnTo>
                    <a:pt x="190525" y="630478"/>
                  </a:lnTo>
                  <a:lnTo>
                    <a:pt x="192773" y="626668"/>
                  </a:lnTo>
                  <a:lnTo>
                    <a:pt x="192773" y="615238"/>
                  </a:lnTo>
                  <a:lnTo>
                    <a:pt x="192252" y="615238"/>
                  </a:lnTo>
                  <a:lnTo>
                    <a:pt x="191223" y="616508"/>
                  </a:lnTo>
                  <a:lnTo>
                    <a:pt x="190525" y="616508"/>
                  </a:lnTo>
                  <a:lnTo>
                    <a:pt x="187934" y="611428"/>
                  </a:lnTo>
                  <a:lnTo>
                    <a:pt x="185267" y="613219"/>
                  </a:lnTo>
                  <a:lnTo>
                    <a:pt x="185267" y="625589"/>
                  </a:lnTo>
                  <a:lnTo>
                    <a:pt x="185000" y="625398"/>
                  </a:lnTo>
                  <a:lnTo>
                    <a:pt x="185166" y="625398"/>
                  </a:lnTo>
                  <a:lnTo>
                    <a:pt x="185267" y="625589"/>
                  </a:lnTo>
                  <a:lnTo>
                    <a:pt x="185267" y="613219"/>
                  </a:lnTo>
                  <a:lnTo>
                    <a:pt x="184124" y="613981"/>
                  </a:lnTo>
                  <a:lnTo>
                    <a:pt x="184124" y="625398"/>
                  </a:lnTo>
                  <a:lnTo>
                    <a:pt x="182232" y="625398"/>
                  </a:lnTo>
                  <a:lnTo>
                    <a:pt x="182206" y="625589"/>
                  </a:lnTo>
                  <a:lnTo>
                    <a:pt x="181889" y="627938"/>
                  </a:lnTo>
                  <a:lnTo>
                    <a:pt x="180936" y="629107"/>
                  </a:lnTo>
                  <a:lnTo>
                    <a:pt x="178295" y="629107"/>
                  </a:lnTo>
                  <a:lnTo>
                    <a:pt x="177749" y="629107"/>
                  </a:lnTo>
                  <a:lnTo>
                    <a:pt x="177787" y="628815"/>
                  </a:lnTo>
                  <a:lnTo>
                    <a:pt x="177901" y="627938"/>
                  </a:lnTo>
                  <a:lnTo>
                    <a:pt x="178079" y="626668"/>
                  </a:lnTo>
                  <a:lnTo>
                    <a:pt x="175272" y="629107"/>
                  </a:lnTo>
                  <a:lnTo>
                    <a:pt x="175056" y="629107"/>
                  </a:lnTo>
                  <a:lnTo>
                    <a:pt x="174104" y="627938"/>
                  </a:lnTo>
                  <a:lnTo>
                    <a:pt x="172034" y="626668"/>
                  </a:lnTo>
                  <a:lnTo>
                    <a:pt x="172034" y="624128"/>
                  </a:lnTo>
                  <a:lnTo>
                    <a:pt x="173926" y="626668"/>
                  </a:lnTo>
                  <a:lnTo>
                    <a:pt x="176695" y="625398"/>
                  </a:lnTo>
                  <a:lnTo>
                    <a:pt x="180505" y="625398"/>
                  </a:lnTo>
                  <a:lnTo>
                    <a:pt x="181013" y="624128"/>
                  </a:lnTo>
                  <a:lnTo>
                    <a:pt x="183095" y="624128"/>
                  </a:lnTo>
                  <a:lnTo>
                    <a:pt x="184124" y="625398"/>
                  </a:lnTo>
                  <a:lnTo>
                    <a:pt x="184124" y="613981"/>
                  </a:lnTo>
                  <a:lnTo>
                    <a:pt x="182232" y="615238"/>
                  </a:lnTo>
                  <a:lnTo>
                    <a:pt x="182321" y="616508"/>
                  </a:lnTo>
                  <a:lnTo>
                    <a:pt x="182397" y="617778"/>
                  </a:lnTo>
                  <a:lnTo>
                    <a:pt x="182486" y="619048"/>
                  </a:lnTo>
                  <a:lnTo>
                    <a:pt x="182575" y="620318"/>
                  </a:lnTo>
                  <a:lnTo>
                    <a:pt x="181190" y="617778"/>
                  </a:lnTo>
                  <a:lnTo>
                    <a:pt x="179895" y="616508"/>
                  </a:lnTo>
                  <a:lnTo>
                    <a:pt x="178600" y="615238"/>
                  </a:lnTo>
                  <a:lnTo>
                    <a:pt x="176352" y="616508"/>
                  </a:lnTo>
                  <a:lnTo>
                    <a:pt x="175488" y="615238"/>
                  </a:lnTo>
                  <a:lnTo>
                    <a:pt x="174625" y="613968"/>
                  </a:lnTo>
                  <a:lnTo>
                    <a:pt x="173240" y="613968"/>
                  </a:lnTo>
                  <a:lnTo>
                    <a:pt x="170129" y="615238"/>
                  </a:lnTo>
                  <a:lnTo>
                    <a:pt x="167779" y="612698"/>
                  </a:lnTo>
                  <a:lnTo>
                    <a:pt x="164960" y="613968"/>
                  </a:lnTo>
                  <a:lnTo>
                    <a:pt x="164122" y="617778"/>
                  </a:lnTo>
                  <a:lnTo>
                    <a:pt x="167703" y="619048"/>
                  </a:lnTo>
                  <a:lnTo>
                    <a:pt x="167881" y="620318"/>
                  </a:lnTo>
                  <a:lnTo>
                    <a:pt x="168871" y="622401"/>
                  </a:lnTo>
                  <a:lnTo>
                    <a:pt x="166674" y="621588"/>
                  </a:lnTo>
                  <a:lnTo>
                    <a:pt x="163207" y="627938"/>
                  </a:lnTo>
                  <a:lnTo>
                    <a:pt x="164769" y="630478"/>
                  </a:lnTo>
                  <a:lnTo>
                    <a:pt x="159410" y="630478"/>
                  </a:lnTo>
                  <a:lnTo>
                    <a:pt x="153352" y="638098"/>
                  </a:lnTo>
                  <a:lnTo>
                    <a:pt x="157162" y="641908"/>
                  </a:lnTo>
                  <a:lnTo>
                    <a:pt x="154914" y="646988"/>
                  </a:lnTo>
                  <a:lnTo>
                    <a:pt x="158242" y="650798"/>
                  </a:lnTo>
                  <a:lnTo>
                    <a:pt x="162801" y="650798"/>
                  </a:lnTo>
                  <a:lnTo>
                    <a:pt x="164249" y="645718"/>
                  </a:lnTo>
                  <a:lnTo>
                    <a:pt x="167017" y="641908"/>
                  </a:lnTo>
                  <a:lnTo>
                    <a:pt x="167881" y="635558"/>
                  </a:lnTo>
                  <a:lnTo>
                    <a:pt x="167792" y="635304"/>
                  </a:lnTo>
                  <a:lnTo>
                    <a:pt x="166674" y="631748"/>
                  </a:lnTo>
                  <a:lnTo>
                    <a:pt x="169786" y="633018"/>
                  </a:lnTo>
                  <a:lnTo>
                    <a:pt x="172897" y="633018"/>
                  </a:lnTo>
                  <a:lnTo>
                    <a:pt x="173583" y="631748"/>
                  </a:lnTo>
                  <a:lnTo>
                    <a:pt x="174815" y="629488"/>
                  </a:lnTo>
                  <a:lnTo>
                    <a:pt x="175044" y="629132"/>
                  </a:lnTo>
                  <a:lnTo>
                    <a:pt x="176174" y="630478"/>
                  </a:lnTo>
                  <a:lnTo>
                    <a:pt x="177736" y="630478"/>
                  </a:lnTo>
                  <a:lnTo>
                    <a:pt x="178092" y="629627"/>
                  </a:lnTo>
                  <a:lnTo>
                    <a:pt x="177393" y="631748"/>
                  </a:lnTo>
                  <a:lnTo>
                    <a:pt x="183261" y="638098"/>
                  </a:lnTo>
                  <a:lnTo>
                    <a:pt x="183337" y="636828"/>
                  </a:lnTo>
                  <a:lnTo>
                    <a:pt x="183400" y="635558"/>
                  </a:lnTo>
                  <a:lnTo>
                    <a:pt x="183515" y="633463"/>
                  </a:lnTo>
                  <a:lnTo>
                    <a:pt x="183616" y="631748"/>
                  </a:lnTo>
                  <a:lnTo>
                    <a:pt x="187566" y="633463"/>
                  </a:lnTo>
                  <a:lnTo>
                    <a:pt x="186893" y="635558"/>
                  </a:lnTo>
                  <a:lnTo>
                    <a:pt x="192773" y="639368"/>
                  </a:lnTo>
                  <a:lnTo>
                    <a:pt x="192773" y="634288"/>
                  </a:lnTo>
                  <a:lnTo>
                    <a:pt x="196227" y="634288"/>
                  </a:lnTo>
                  <a:lnTo>
                    <a:pt x="197789" y="635558"/>
                  </a:lnTo>
                  <a:lnTo>
                    <a:pt x="197612" y="636219"/>
                  </a:lnTo>
                  <a:lnTo>
                    <a:pt x="197612" y="650798"/>
                  </a:lnTo>
                  <a:lnTo>
                    <a:pt x="197104" y="651751"/>
                  </a:lnTo>
                  <a:lnTo>
                    <a:pt x="197104" y="667308"/>
                  </a:lnTo>
                  <a:lnTo>
                    <a:pt x="194157" y="668578"/>
                  </a:lnTo>
                  <a:lnTo>
                    <a:pt x="192773" y="667308"/>
                  </a:lnTo>
                  <a:lnTo>
                    <a:pt x="193636" y="667308"/>
                  </a:lnTo>
                  <a:lnTo>
                    <a:pt x="194500" y="666038"/>
                  </a:lnTo>
                  <a:lnTo>
                    <a:pt x="197104" y="667308"/>
                  </a:lnTo>
                  <a:lnTo>
                    <a:pt x="197104" y="651751"/>
                  </a:lnTo>
                  <a:lnTo>
                    <a:pt x="196926" y="652068"/>
                  </a:lnTo>
                  <a:lnTo>
                    <a:pt x="196062" y="653338"/>
                  </a:lnTo>
                  <a:lnTo>
                    <a:pt x="195580" y="656831"/>
                  </a:lnTo>
                  <a:lnTo>
                    <a:pt x="195605" y="657352"/>
                  </a:lnTo>
                  <a:lnTo>
                    <a:pt x="196405" y="659688"/>
                  </a:lnTo>
                  <a:lnTo>
                    <a:pt x="195884" y="659688"/>
                  </a:lnTo>
                  <a:lnTo>
                    <a:pt x="195541" y="660958"/>
                  </a:lnTo>
                  <a:lnTo>
                    <a:pt x="195021" y="659688"/>
                  </a:lnTo>
                  <a:lnTo>
                    <a:pt x="194678" y="659688"/>
                  </a:lnTo>
                  <a:lnTo>
                    <a:pt x="194589" y="659549"/>
                  </a:lnTo>
                  <a:lnTo>
                    <a:pt x="193979" y="658418"/>
                  </a:lnTo>
                  <a:lnTo>
                    <a:pt x="195541" y="655878"/>
                  </a:lnTo>
                  <a:lnTo>
                    <a:pt x="191731" y="655878"/>
                  </a:lnTo>
                  <a:lnTo>
                    <a:pt x="193116" y="658418"/>
                  </a:lnTo>
                  <a:lnTo>
                    <a:pt x="191909" y="658418"/>
                  </a:lnTo>
                  <a:lnTo>
                    <a:pt x="191909" y="667308"/>
                  </a:lnTo>
                  <a:lnTo>
                    <a:pt x="191897" y="667639"/>
                  </a:lnTo>
                  <a:lnTo>
                    <a:pt x="191693" y="667829"/>
                  </a:lnTo>
                  <a:lnTo>
                    <a:pt x="191909" y="667308"/>
                  </a:lnTo>
                  <a:lnTo>
                    <a:pt x="191909" y="658418"/>
                  </a:lnTo>
                  <a:lnTo>
                    <a:pt x="191490" y="658418"/>
                  </a:lnTo>
                  <a:lnTo>
                    <a:pt x="191490" y="668096"/>
                  </a:lnTo>
                  <a:lnTo>
                    <a:pt x="191389" y="668578"/>
                  </a:lnTo>
                  <a:lnTo>
                    <a:pt x="190868" y="668578"/>
                  </a:lnTo>
                  <a:lnTo>
                    <a:pt x="191096" y="668375"/>
                  </a:lnTo>
                  <a:lnTo>
                    <a:pt x="191490" y="668096"/>
                  </a:lnTo>
                  <a:lnTo>
                    <a:pt x="191490" y="658418"/>
                  </a:lnTo>
                  <a:lnTo>
                    <a:pt x="191325" y="657352"/>
                  </a:lnTo>
                  <a:lnTo>
                    <a:pt x="191223" y="655878"/>
                  </a:lnTo>
                  <a:lnTo>
                    <a:pt x="190004" y="654608"/>
                  </a:lnTo>
                  <a:lnTo>
                    <a:pt x="188455" y="655497"/>
                  </a:lnTo>
                  <a:lnTo>
                    <a:pt x="188455" y="653338"/>
                  </a:lnTo>
                  <a:lnTo>
                    <a:pt x="187591" y="653338"/>
                  </a:lnTo>
                  <a:lnTo>
                    <a:pt x="189484" y="652068"/>
                  </a:lnTo>
                  <a:lnTo>
                    <a:pt x="192951" y="648258"/>
                  </a:lnTo>
                  <a:lnTo>
                    <a:pt x="194678" y="648258"/>
                  </a:lnTo>
                  <a:lnTo>
                    <a:pt x="195021" y="649528"/>
                  </a:lnTo>
                  <a:lnTo>
                    <a:pt x="195719" y="649528"/>
                  </a:lnTo>
                  <a:lnTo>
                    <a:pt x="196583" y="650798"/>
                  </a:lnTo>
                  <a:lnTo>
                    <a:pt x="197612" y="650798"/>
                  </a:lnTo>
                  <a:lnTo>
                    <a:pt x="197612" y="636219"/>
                  </a:lnTo>
                  <a:lnTo>
                    <a:pt x="197446" y="636828"/>
                  </a:lnTo>
                  <a:lnTo>
                    <a:pt x="197269" y="636828"/>
                  </a:lnTo>
                  <a:lnTo>
                    <a:pt x="195884" y="638098"/>
                  </a:lnTo>
                  <a:lnTo>
                    <a:pt x="194157" y="639368"/>
                  </a:lnTo>
                  <a:lnTo>
                    <a:pt x="191223" y="641908"/>
                  </a:lnTo>
                  <a:lnTo>
                    <a:pt x="187756" y="638098"/>
                  </a:lnTo>
                  <a:lnTo>
                    <a:pt x="185686" y="640638"/>
                  </a:lnTo>
                  <a:lnTo>
                    <a:pt x="186372" y="644448"/>
                  </a:lnTo>
                  <a:lnTo>
                    <a:pt x="181190" y="643178"/>
                  </a:lnTo>
                  <a:lnTo>
                    <a:pt x="181089" y="644448"/>
                  </a:lnTo>
                  <a:lnTo>
                    <a:pt x="180987" y="645718"/>
                  </a:lnTo>
                  <a:lnTo>
                    <a:pt x="180886" y="646988"/>
                  </a:lnTo>
                  <a:lnTo>
                    <a:pt x="180771" y="648258"/>
                  </a:lnTo>
                  <a:lnTo>
                    <a:pt x="180670" y="649528"/>
                  </a:lnTo>
                  <a:lnTo>
                    <a:pt x="179463" y="653338"/>
                  </a:lnTo>
                  <a:lnTo>
                    <a:pt x="181190" y="654608"/>
                  </a:lnTo>
                  <a:lnTo>
                    <a:pt x="184823" y="654608"/>
                  </a:lnTo>
                  <a:lnTo>
                    <a:pt x="185166" y="655878"/>
                  </a:lnTo>
                  <a:lnTo>
                    <a:pt x="183616" y="659688"/>
                  </a:lnTo>
                  <a:lnTo>
                    <a:pt x="186550" y="660958"/>
                  </a:lnTo>
                  <a:lnTo>
                    <a:pt x="189141" y="663498"/>
                  </a:lnTo>
                  <a:lnTo>
                    <a:pt x="188976" y="663549"/>
                  </a:lnTo>
                  <a:lnTo>
                    <a:pt x="188976" y="673658"/>
                  </a:lnTo>
                  <a:lnTo>
                    <a:pt x="187248" y="673658"/>
                  </a:lnTo>
                  <a:lnTo>
                    <a:pt x="186893" y="672388"/>
                  </a:lnTo>
                  <a:lnTo>
                    <a:pt x="186550" y="671118"/>
                  </a:lnTo>
                  <a:lnTo>
                    <a:pt x="185166" y="671118"/>
                  </a:lnTo>
                  <a:lnTo>
                    <a:pt x="183438" y="672388"/>
                  </a:lnTo>
                  <a:lnTo>
                    <a:pt x="182918" y="672388"/>
                  </a:lnTo>
                  <a:lnTo>
                    <a:pt x="183616" y="671118"/>
                  </a:lnTo>
                  <a:lnTo>
                    <a:pt x="184645" y="669848"/>
                  </a:lnTo>
                  <a:lnTo>
                    <a:pt x="185864" y="668578"/>
                  </a:lnTo>
                  <a:lnTo>
                    <a:pt x="186728" y="669848"/>
                  </a:lnTo>
                  <a:lnTo>
                    <a:pt x="188112" y="671118"/>
                  </a:lnTo>
                  <a:lnTo>
                    <a:pt x="188798" y="671118"/>
                  </a:lnTo>
                  <a:lnTo>
                    <a:pt x="188620" y="672388"/>
                  </a:lnTo>
                  <a:lnTo>
                    <a:pt x="188976" y="673658"/>
                  </a:lnTo>
                  <a:lnTo>
                    <a:pt x="188976" y="663549"/>
                  </a:lnTo>
                  <a:lnTo>
                    <a:pt x="184137" y="664768"/>
                  </a:lnTo>
                  <a:lnTo>
                    <a:pt x="184746" y="665899"/>
                  </a:lnTo>
                  <a:lnTo>
                    <a:pt x="184886" y="665899"/>
                  </a:lnTo>
                  <a:lnTo>
                    <a:pt x="182397" y="671118"/>
                  </a:lnTo>
                  <a:lnTo>
                    <a:pt x="174371" y="669290"/>
                  </a:lnTo>
                  <a:lnTo>
                    <a:pt x="179285" y="665632"/>
                  </a:lnTo>
                  <a:lnTo>
                    <a:pt x="179463" y="662686"/>
                  </a:lnTo>
                  <a:lnTo>
                    <a:pt x="179285" y="659752"/>
                  </a:lnTo>
                  <a:lnTo>
                    <a:pt x="179285" y="655256"/>
                  </a:lnTo>
                  <a:lnTo>
                    <a:pt x="174447" y="655777"/>
                  </a:lnTo>
                  <a:lnTo>
                    <a:pt x="171856" y="654558"/>
                  </a:lnTo>
                  <a:lnTo>
                    <a:pt x="170992" y="651560"/>
                  </a:lnTo>
                  <a:lnTo>
                    <a:pt x="174282" y="650760"/>
                  </a:lnTo>
                  <a:lnTo>
                    <a:pt x="174447" y="650240"/>
                  </a:lnTo>
                  <a:lnTo>
                    <a:pt x="175310" y="648855"/>
                  </a:lnTo>
                  <a:lnTo>
                    <a:pt x="175488" y="647649"/>
                  </a:lnTo>
                  <a:lnTo>
                    <a:pt x="173405" y="645744"/>
                  </a:lnTo>
                  <a:lnTo>
                    <a:pt x="168567" y="652145"/>
                  </a:lnTo>
                  <a:lnTo>
                    <a:pt x="168783" y="652094"/>
                  </a:lnTo>
                  <a:lnTo>
                    <a:pt x="167182" y="653008"/>
                  </a:lnTo>
                  <a:lnTo>
                    <a:pt x="162001" y="653351"/>
                  </a:lnTo>
                  <a:lnTo>
                    <a:pt x="162344" y="660438"/>
                  </a:lnTo>
                  <a:lnTo>
                    <a:pt x="166319" y="662165"/>
                  </a:lnTo>
                  <a:lnTo>
                    <a:pt x="163207" y="664591"/>
                  </a:lnTo>
                  <a:lnTo>
                    <a:pt x="168224" y="669772"/>
                  </a:lnTo>
                  <a:lnTo>
                    <a:pt x="170294" y="665975"/>
                  </a:lnTo>
                  <a:lnTo>
                    <a:pt x="171564" y="668642"/>
                  </a:lnTo>
                  <a:lnTo>
                    <a:pt x="171335" y="668578"/>
                  </a:lnTo>
                  <a:lnTo>
                    <a:pt x="171742" y="669010"/>
                  </a:lnTo>
                  <a:lnTo>
                    <a:pt x="172250" y="670052"/>
                  </a:lnTo>
                  <a:lnTo>
                    <a:pt x="167703" y="673404"/>
                  </a:lnTo>
                  <a:lnTo>
                    <a:pt x="172554" y="677075"/>
                  </a:lnTo>
                  <a:lnTo>
                    <a:pt x="171678" y="677468"/>
                  </a:lnTo>
                  <a:lnTo>
                    <a:pt x="167767" y="674865"/>
                  </a:lnTo>
                  <a:lnTo>
                    <a:pt x="165798" y="673658"/>
                  </a:lnTo>
                  <a:lnTo>
                    <a:pt x="165633" y="673658"/>
                  </a:lnTo>
                  <a:lnTo>
                    <a:pt x="162001" y="672388"/>
                  </a:lnTo>
                  <a:lnTo>
                    <a:pt x="156819" y="673658"/>
                  </a:lnTo>
                  <a:lnTo>
                    <a:pt x="159575" y="678738"/>
                  </a:lnTo>
                  <a:lnTo>
                    <a:pt x="155943" y="679488"/>
                  </a:lnTo>
                  <a:lnTo>
                    <a:pt x="155943" y="682548"/>
                  </a:lnTo>
                  <a:lnTo>
                    <a:pt x="153695" y="686358"/>
                  </a:lnTo>
                  <a:lnTo>
                    <a:pt x="149555" y="686358"/>
                  </a:lnTo>
                  <a:lnTo>
                    <a:pt x="152666" y="685088"/>
                  </a:lnTo>
                  <a:lnTo>
                    <a:pt x="149377" y="682548"/>
                  </a:lnTo>
                  <a:lnTo>
                    <a:pt x="148691" y="680008"/>
                  </a:lnTo>
                  <a:lnTo>
                    <a:pt x="149377" y="680008"/>
                  </a:lnTo>
                  <a:lnTo>
                    <a:pt x="150241" y="681278"/>
                  </a:lnTo>
                  <a:lnTo>
                    <a:pt x="151104" y="680008"/>
                  </a:lnTo>
                  <a:lnTo>
                    <a:pt x="155943" y="682548"/>
                  </a:lnTo>
                  <a:lnTo>
                    <a:pt x="155943" y="679488"/>
                  </a:lnTo>
                  <a:lnTo>
                    <a:pt x="153352" y="680008"/>
                  </a:lnTo>
                  <a:lnTo>
                    <a:pt x="155943" y="677468"/>
                  </a:lnTo>
                  <a:lnTo>
                    <a:pt x="155765" y="676122"/>
                  </a:lnTo>
                  <a:lnTo>
                    <a:pt x="155435" y="673658"/>
                  </a:lnTo>
                  <a:lnTo>
                    <a:pt x="156984" y="671118"/>
                  </a:lnTo>
                  <a:lnTo>
                    <a:pt x="151968" y="671118"/>
                  </a:lnTo>
                  <a:lnTo>
                    <a:pt x="152666" y="673658"/>
                  </a:lnTo>
                  <a:lnTo>
                    <a:pt x="150876" y="674865"/>
                  </a:lnTo>
                  <a:lnTo>
                    <a:pt x="148894" y="674865"/>
                  </a:lnTo>
                  <a:lnTo>
                    <a:pt x="148209" y="676122"/>
                  </a:lnTo>
                  <a:lnTo>
                    <a:pt x="143154" y="669848"/>
                  </a:lnTo>
                  <a:lnTo>
                    <a:pt x="147650" y="680008"/>
                  </a:lnTo>
                  <a:lnTo>
                    <a:pt x="144881" y="681278"/>
                  </a:lnTo>
                  <a:lnTo>
                    <a:pt x="141605" y="682548"/>
                  </a:lnTo>
                  <a:lnTo>
                    <a:pt x="144018" y="676211"/>
                  </a:lnTo>
                  <a:lnTo>
                    <a:pt x="140728" y="677468"/>
                  </a:lnTo>
                  <a:lnTo>
                    <a:pt x="137274" y="677468"/>
                  </a:lnTo>
                  <a:lnTo>
                    <a:pt x="135369" y="682548"/>
                  </a:lnTo>
                  <a:lnTo>
                    <a:pt x="136410" y="685088"/>
                  </a:lnTo>
                  <a:lnTo>
                    <a:pt x="131229" y="686358"/>
                  </a:lnTo>
                  <a:lnTo>
                    <a:pt x="133642" y="695248"/>
                  </a:lnTo>
                  <a:lnTo>
                    <a:pt x="137795" y="691438"/>
                  </a:lnTo>
                  <a:lnTo>
                    <a:pt x="137909" y="691857"/>
                  </a:lnTo>
                  <a:lnTo>
                    <a:pt x="139522" y="697788"/>
                  </a:lnTo>
                  <a:lnTo>
                    <a:pt x="143992" y="691438"/>
                  </a:lnTo>
                  <a:lnTo>
                    <a:pt x="144881" y="690168"/>
                  </a:lnTo>
                  <a:lnTo>
                    <a:pt x="146964" y="688898"/>
                  </a:lnTo>
                  <a:lnTo>
                    <a:pt x="145224" y="690168"/>
                  </a:lnTo>
                  <a:lnTo>
                    <a:pt x="145923" y="692708"/>
                  </a:lnTo>
                  <a:lnTo>
                    <a:pt x="147650" y="695248"/>
                  </a:lnTo>
                  <a:lnTo>
                    <a:pt x="146443" y="696518"/>
                  </a:lnTo>
                  <a:lnTo>
                    <a:pt x="146088" y="699058"/>
                  </a:lnTo>
                  <a:lnTo>
                    <a:pt x="143840" y="697788"/>
                  </a:lnTo>
                  <a:lnTo>
                    <a:pt x="141084" y="696518"/>
                  </a:lnTo>
                  <a:lnTo>
                    <a:pt x="137795" y="702868"/>
                  </a:lnTo>
                  <a:lnTo>
                    <a:pt x="142633" y="702868"/>
                  </a:lnTo>
                  <a:lnTo>
                    <a:pt x="142735" y="704113"/>
                  </a:lnTo>
                  <a:lnTo>
                    <a:pt x="142849" y="705408"/>
                  </a:lnTo>
                  <a:lnTo>
                    <a:pt x="142951" y="706678"/>
                  </a:lnTo>
                  <a:lnTo>
                    <a:pt x="143052" y="707948"/>
                  </a:lnTo>
                  <a:lnTo>
                    <a:pt x="143154" y="709218"/>
                  </a:lnTo>
                  <a:lnTo>
                    <a:pt x="149275" y="704113"/>
                  </a:lnTo>
                  <a:lnTo>
                    <a:pt x="148856" y="702868"/>
                  </a:lnTo>
                  <a:lnTo>
                    <a:pt x="149771" y="703707"/>
                  </a:lnTo>
                  <a:lnTo>
                    <a:pt x="150761" y="702868"/>
                  </a:lnTo>
                  <a:lnTo>
                    <a:pt x="150634" y="704113"/>
                  </a:lnTo>
                  <a:lnTo>
                    <a:pt x="151828" y="704113"/>
                  </a:lnTo>
                  <a:lnTo>
                    <a:pt x="153009" y="702868"/>
                  </a:lnTo>
                  <a:lnTo>
                    <a:pt x="154216" y="702868"/>
                  </a:lnTo>
                  <a:lnTo>
                    <a:pt x="153720" y="704113"/>
                  </a:lnTo>
                  <a:lnTo>
                    <a:pt x="153555" y="704113"/>
                  </a:lnTo>
                  <a:lnTo>
                    <a:pt x="151104" y="706678"/>
                  </a:lnTo>
                  <a:lnTo>
                    <a:pt x="150431" y="706069"/>
                  </a:lnTo>
                  <a:lnTo>
                    <a:pt x="150368" y="706678"/>
                  </a:lnTo>
                  <a:lnTo>
                    <a:pt x="150241" y="707948"/>
                  </a:lnTo>
                  <a:lnTo>
                    <a:pt x="151206" y="713028"/>
                  </a:lnTo>
                  <a:lnTo>
                    <a:pt x="151422" y="714298"/>
                  </a:lnTo>
                  <a:lnTo>
                    <a:pt x="154774" y="710679"/>
                  </a:lnTo>
                  <a:lnTo>
                    <a:pt x="155943" y="711758"/>
                  </a:lnTo>
                  <a:lnTo>
                    <a:pt x="156819" y="715568"/>
                  </a:lnTo>
                  <a:lnTo>
                    <a:pt x="154571" y="713028"/>
                  </a:lnTo>
                  <a:lnTo>
                    <a:pt x="153530" y="718108"/>
                  </a:lnTo>
                  <a:lnTo>
                    <a:pt x="152146" y="715568"/>
                  </a:lnTo>
                  <a:lnTo>
                    <a:pt x="149720" y="711758"/>
                  </a:lnTo>
                  <a:lnTo>
                    <a:pt x="144018" y="710488"/>
                  </a:lnTo>
                  <a:lnTo>
                    <a:pt x="140220" y="710488"/>
                  </a:lnTo>
                  <a:lnTo>
                    <a:pt x="137274" y="706678"/>
                  </a:lnTo>
                  <a:lnTo>
                    <a:pt x="135204" y="716838"/>
                  </a:lnTo>
                  <a:lnTo>
                    <a:pt x="132257" y="718108"/>
                  </a:lnTo>
                  <a:lnTo>
                    <a:pt x="132181" y="719378"/>
                  </a:lnTo>
                  <a:lnTo>
                    <a:pt x="132092" y="720648"/>
                  </a:lnTo>
                  <a:lnTo>
                    <a:pt x="132003" y="721918"/>
                  </a:lnTo>
                  <a:lnTo>
                    <a:pt x="131914" y="723188"/>
                  </a:lnTo>
                  <a:lnTo>
                    <a:pt x="138658" y="724458"/>
                  </a:lnTo>
                  <a:lnTo>
                    <a:pt x="138569" y="721918"/>
                  </a:lnTo>
                  <a:lnTo>
                    <a:pt x="138480" y="719378"/>
                  </a:lnTo>
                  <a:lnTo>
                    <a:pt x="140220" y="720648"/>
                  </a:lnTo>
                  <a:lnTo>
                    <a:pt x="141084" y="721918"/>
                  </a:lnTo>
                  <a:lnTo>
                    <a:pt x="139357" y="724458"/>
                  </a:lnTo>
                  <a:lnTo>
                    <a:pt x="140728" y="730808"/>
                  </a:lnTo>
                  <a:lnTo>
                    <a:pt x="146735" y="725195"/>
                  </a:lnTo>
                  <a:lnTo>
                    <a:pt x="144360" y="724458"/>
                  </a:lnTo>
                  <a:lnTo>
                    <a:pt x="147307" y="720648"/>
                  </a:lnTo>
                  <a:lnTo>
                    <a:pt x="150583" y="723188"/>
                  </a:lnTo>
                  <a:lnTo>
                    <a:pt x="149898" y="723188"/>
                  </a:lnTo>
                  <a:lnTo>
                    <a:pt x="149377" y="724458"/>
                  </a:lnTo>
                  <a:lnTo>
                    <a:pt x="149567" y="725195"/>
                  </a:lnTo>
                  <a:lnTo>
                    <a:pt x="151104" y="729538"/>
                  </a:lnTo>
                  <a:lnTo>
                    <a:pt x="153009" y="726998"/>
                  </a:lnTo>
                  <a:lnTo>
                    <a:pt x="156121" y="730808"/>
                  </a:lnTo>
                  <a:lnTo>
                    <a:pt x="156819" y="728268"/>
                  </a:lnTo>
                  <a:lnTo>
                    <a:pt x="157848" y="729538"/>
                  </a:lnTo>
                  <a:lnTo>
                    <a:pt x="159410" y="728268"/>
                  </a:lnTo>
                  <a:lnTo>
                    <a:pt x="160959" y="726998"/>
                  </a:lnTo>
                  <a:lnTo>
                    <a:pt x="160870" y="728268"/>
                  </a:lnTo>
                  <a:lnTo>
                    <a:pt x="160794" y="729538"/>
                  </a:lnTo>
                  <a:lnTo>
                    <a:pt x="164934" y="732078"/>
                  </a:lnTo>
                  <a:lnTo>
                    <a:pt x="166662" y="730808"/>
                  </a:lnTo>
                  <a:lnTo>
                    <a:pt x="165633" y="733348"/>
                  </a:lnTo>
                  <a:lnTo>
                    <a:pt x="165633" y="734618"/>
                  </a:lnTo>
                  <a:lnTo>
                    <a:pt x="167360" y="735888"/>
                  </a:lnTo>
                  <a:lnTo>
                    <a:pt x="165798" y="737158"/>
                  </a:lnTo>
                  <a:lnTo>
                    <a:pt x="167538" y="739698"/>
                  </a:lnTo>
                  <a:lnTo>
                    <a:pt x="168910" y="737158"/>
                  </a:lnTo>
                  <a:lnTo>
                    <a:pt x="172021" y="738428"/>
                  </a:lnTo>
                  <a:lnTo>
                    <a:pt x="172199" y="737158"/>
                  </a:lnTo>
                  <a:lnTo>
                    <a:pt x="172720" y="734618"/>
                  </a:lnTo>
                  <a:lnTo>
                    <a:pt x="175488" y="738428"/>
                  </a:lnTo>
                  <a:lnTo>
                    <a:pt x="178079" y="742238"/>
                  </a:lnTo>
                  <a:lnTo>
                    <a:pt x="183616" y="740968"/>
                  </a:lnTo>
                  <a:lnTo>
                    <a:pt x="184645" y="739698"/>
                  </a:lnTo>
                  <a:lnTo>
                    <a:pt x="185508" y="737158"/>
                  </a:lnTo>
                  <a:lnTo>
                    <a:pt x="186550" y="735888"/>
                  </a:lnTo>
                  <a:lnTo>
                    <a:pt x="186550" y="734618"/>
                  </a:lnTo>
                  <a:lnTo>
                    <a:pt x="185166" y="733348"/>
                  </a:lnTo>
                  <a:lnTo>
                    <a:pt x="185077" y="732078"/>
                  </a:lnTo>
                  <a:lnTo>
                    <a:pt x="185000" y="730808"/>
                  </a:lnTo>
                  <a:lnTo>
                    <a:pt x="187236" y="730808"/>
                  </a:lnTo>
                  <a:lnTo>
                    <a:pt x="188976" y="728268"/>
                  </a:lnTo>
                  <a:lnTo>
                    <a:pt x="190868" y="726998"/>
                  </a:lnTo>
                  <a:lnTo>
                    <a:pt x="191389" y="726998"/>
                  </a:lnTo>
                  <a:lnTo>
                    <a:pt x="191909" y="725728"/>
                  </a:lnTo>
                  <a:lnTo>
                    <a:pt x="192087" y="725728"/>
                  </a:lnTo>
                  <a:lnTo>
                    <a:pt x="194157" y="721918"/>
                  </a:lnTo>
                  <a:lnTo>
                    <a:pt x="196227" y="718108"/>
                  </a:lnTo>
                  <a:lnTo>
                    <a:pt x="198310" y="714298"/>
                  </a:lnTo>
                  <a:lnTo>
                    <a:pt x="197789" y="714298"/>
                  </a:lnTo>
                  <a:lnTo>
                    <a:pt x="199694" y="713028"/>
                  </a:lnTo>
                  <a:lnTo>
                    <a:pt x="200380" y="710488"/>
                  </a:lnTo>
                  <a:lnTo>
                    <a:pt x="201079" y="709218"/>
                  </a:lnTo>
                  <a:lnTo>
                    <a:pt x="201764" y="707948"/>
                  </a:lnTo>
                  <a:lnTo>
                    <a:pt x="201422" y="706678"/>
                  </a:lnTo>
                  <a:lnTo>
                    <a:pt x="199174" y="707948"/>
                  </a:lnTo>
                  <a:lnTo>
                    <a:pt x="198310" y="707948"/>
                  </a:lnTo>
                  <a:lnTo>
                    <a:pt x="199694" y="705408"/>
                  </a:lnTo>
                  <a:lnTo>
                    <a:pt x="200342" y="704456"/>
                  </a:lnTo>
                  <a:lnTo>
                    <a:pt x="192519" y="704456"/>
                  </a:lnTo>
                  <a:lnTo>
                    <a:pt x="192773" y="705408"/>
                  </a:lnTo>
                  <a:lnTo>
                    <a:pt x="191046" y="705408"/>
                  </a:lnTo>
                  <a:lnTo>
                    <a:pt x="188976" y="706678"/>
                  </a:lnTo>
                  <a:lnTo>
                    <a:pt x="189839" y="709218"/>
                  </a:lnTo>
                  <a:lnTo>
                    <a:pt x="188277" y="707948"/>
                  </a:lnTo>
                  <a:lnTo>
                    <a:pt x="187998" y="706678"/>
                  </a:lnTo>
                  <a:lnTo>
                    <a:pt x="187921" y="706348"/>
                  </a:lnTo>
                  <a:lnTo>
                    <a:pt x="191782" y="704456"/>
                  </a:lnTo>
                  <a:lnTo>
                    <a:pt x="187490" y="704456"/>
                  </a:lnTo>
                  <a:lnTo>
                    <a:pt x="186702" y="704456"/>
                  </a:lnTo>
                  <a:lnTo>
                    <a:pt x="185280" y="705065"/>
                  </a:lnTo>
                  <a:lnTo>
                    <a:pt x="185343" y="704875"/>
                  </a:lnTo>
                  <a:lnTo>
                    <a:pt x="184480" y="703834"/>
                  </a:lnTo>
                  <a:lnTo>
                    <a:pt x="183781" y="704176"/>
                  </a:lnTo>
                  <a:lnTo>
                    <a:pt x="185000" y="702284"/>
                  </a:lnTo>
                  <a:lnTo>
                    <a:pt x="183261" y="700722"/>
                  </a:lnTo>
                  <a:lnTo>
                    <a:pt x="182918" y="701090"/>
                  </a:lnTo>
                  <a:lnTo>
                    <a:pt x="182918" y="704697"/>
                  </a:lnTo>
                  <a:lnTo>
                    <a:pt x="182626" y="704697"/>
                  </a:lnTo>
                  <a:lnTo>
                    <a:pt x="182626" y="707542"/>
                  </a:lnTo>
                  <a:lnTo>
                    <a:pt x="182575" y="707948"/>
                  </a:lnTo>
                  <a:lnTo>
                    <a:pt x="182448" y="707605"/>
                  </a:lnTo>
                  <a:lnTo>
                    <a:pt x="182626" y="707542"/>
                  </a:lnTo>
                  <a:lnTo>
                    <a:pt x="182626" y="704697"/>
                  </a:lnTo>
                  <a:lnTo>
                    <a:pt x="182232" y="704697"/>
                  </a:lnTo>
                  <a:lnTo>
                    <a:pt x="182232" y="714298"/>
                  </a:lnTo>
                  <a:lnTo>
                    <a:pt x="180670" y="714298"/>
                  </a:lnTo>
                  <a:lnTo>
                    <a:pt x="180670" y="726998"/>
                  </a:lnTo>
                  <a:lnTo>
                    <a:pt x="179285" y="728268"/>
                  </a:lnTo>
                  <a:lnTo>
                    <a:pt x="178079" y="728268"/>
                  </a:lnTo>
                  <a:lnTo>
                    <a:pt x="177558" y="726998"/>
                  </a:lnTo>
                  <a:lnTo>
                    <a:pt x="176872" y="726998"/>
                  </a:lnTo>
                  <a:lnTo>
                    <a:pt x="176695" y="725728"/>
                  </a:lnTo>
                  <a:lnTo>
                    <a:pt x="180149" y="726998"/>
                  </a:lnTo>
                  <a:lnTo>
                    <a:pt x="180670" y="726998"/>
                  </a:lnTo>
                  <a:lnTo>
                    <a:pt x="180670" y="714298"/>
                  </a:lnTo>
                  <a:lnTo>
                    <a:pt x="174104" y="714298"/>
                  </a:lnTo>
                  <a:lnTo>
                    <a:pt x="173990" y="716838"/>
                  </a:lnTo>
                  <a:lnTo>
                    <a:pt x="173926" y="718108"/>
                  </a:lnTo>
                  <a:lnTo>
                    <a:pt x="171678" y="718108"/>
                  </a:lnTo>
                  <a:lnTo>
                    <a:pt x="171678" y="721918"/>
                  </a:lnTo>
                  <a:lnTo>
                    <a:pt x="169265" y="720648"/>
                  </a:lnTo>
                  <a:lnTo>
                    <a:pt x="166497" y="723188"/>
                  </a:lnTo>
                  <a:lnTo>
                    <a:pt x="164249" y="721918"/>
                  </a:lnTo>
                  <a:lnTo>
                    <a:pt x="163728" y="721918"/>
                  </a:lnTo>
                  <a:lnTo>
                    <a:pt x="162687" y="723188"/>
                  </a:lnTo>
                  <a:lnTo>
                    <a:pt x="162344" y="723188"/>
                  </a:lnTo>
                  <a:lnTo>
                    <a:pt x="161302" y="720648"/>
                  </a:lnTo>
                  <a:lnTo>
                    <a:pt x="158889" y="719378"/>
                  </a:lnTo>
                  <a:lnTo>
                    <a:pt x="155778" y="720648"/>
                  </a:lnTo>
                  <a:lnTo>
                    <a:pt x="155867" y="719378"/>
                  </a:lnTo>
                  <a:lnTo>
                    <a:pt x="158889" y="719378"/>
                  </a:lnTo>
                  <a:lnTo>
                    <a:pt x="161810" y="719378"/>
                  </a:lnTo>
                  <a:lnTo>
                    <a:pt x="162864" y="718108"/>
                  </a:lnTo>
                  <a:lnTo>
                    <a:pt x="166319" y="720648"/>
                  </a:lnTo>
                  <a:lnTo>
                    <a:pt x="167182" y="716838"/>
                  </a:lnTo>
                  <a:lnTo>
                    <a:pt x="167182" y="715568"/>
                  </a:lnTo>
                  <a:lnTo>
                    <a:pt x="167182" y="715314"/>
                  </a:lnTo>
                  <a:lnTo>
                    <a:pt x="171678" y="721918"/>
                  </a:lnTo>
                  <a:lnTo>
                    <a:pt x="171678" y="718108"/>
                  </a:lnTo>
                  <a:lnTo>
                    <a:pt x="170472" y="718108"/>
                  </a:lnTo>
                  <a:lnTo>
                    <a:pt x="167182" y="714971"/>
                  </a:lnTo>
                  <a:lnTo>
                    <a:pt x="167182" y="714298"/>
                  </a:lnTo>
                  <a:lnTo>
                    <a:pt x="168567" y="714298"/>
                  </a:lnTo>
                  <a:lnTo>
                    <a:pt x="170815" y="711758"/>
                  </a:lnTo>
                  <a:lnTo>
                    <a:pt x="172034" y="711758"/>
                  </a:lnTo>
                  <a:lnTo>
                    <a:pt x="173062" y="713028"/>
                  </a:lnTo>
                  <a:lnTo>
                    <a:pt x="174282" y="713028"/>
                  </a:lnTo>
                  <a:lnTo>
                    <a:pt x="174193" y="711758"/>
                  </a:lnTo>
                  <a:lnTo>
                    <a:pt x="174104" y="710488"/>
                  </a:lnTo>
                  <a:lnTo>
                    <a:pt x="182232" y="714298"/>
                  </a:lnTo>
                  <a:lnTo>
                    <a:pt x="182232" y="704697"/>
                  </a:lnTo>
                  <a:lnTo>
                    <a:pt x="181571" y="704697"/>
                  </a:lnTo>
                  <a:lnTo>
                    <a:pt x="181457" y="704075"/>
                  </a:lnTo>
                  <a:lnTo>
                    <a:pt x="182918" y="704697"/>
                  </a:lnTo>
                  <a:lnTo>
                    <a:pt x="182918" y="701090"/>
                  </a:lnTo>
                  <a:lnTo>
                    <a:pt x="181229" y="702894"/>
                  </a:lnTo>
                  <a:lnTo>
                    <a:pt x="180987" y="701598"/>
                  </a:lnTo>
                  <a:lnTo>
                    <a:pt x="180505" y="699058"/>
                  </a:lnTo>
                  <a:lnTo>
                    <a:pt x="178257" y="701598"/>
                  </a:lnTo>
                  <a:lnTo>
                    <a:pt x="173761" y="700328"/>
                  </a:lnTo>
                  <a:lnTo>
                    <a:pt x="174967" y="697788"/>
                  </a:lnTo>
                  <a:lnTo>
                    <a:pt x="174244" y="696518"/>
                  </a:lnTo>
                  <a:lnTo>
                    <a:pt x="174155" y="696366"/>
                  </a:lnTo>
                  <a:lnTo>
                    <a:pt x="173520" y="695248"/>
                  </a:lnTo>
                  <a:lnTo>
                    <a:pt x="171577" y="691857"/>
                  </a:lnTo>
                  <a:lnTo>
                    <a:pt x="171513" y="709218"/>
                  </a:lnTo>
                  <a:lnTo>
                    <a:pt x="171335" y="709218"/>
                  </a:lnTo>
                  <a:lnTo>
                    <a:pt x="170992" y="707948"/>
                  </a:lnTo>
                  <a:lnTo>
                    <a:pt x="171335" y="707948"/>
                  </a:lnTo>
                  <a:lnTo>
                    <a:pt x="171513" y="709218"/>
                  </a:lnTo>
                  <a:lnTo>
                    <a:pt x="171513" y="691832"/>
                  </a:lnTo>
                  <a:lnTo>
                    <a:pt x="171069" y="691565"/>
                  </a:lnTo>
                  <a:lnTo>
                    <a:pt x="168744" y="692708"/>
                  </a:lnTo>
                  <a:lnTo>
                    <a:pt x="167703" y="692708"/>
                  </a:lnTo>
                  <a:lnTo>
                    <a:pt x="165976" y="695248"/>
                  </a:lnTo>
                  <a:lnTo>
                    <a:pt x="164426" y="695248"/>
                  </a:lnTo>
                  <a:lnTo>
                    <a:pt x="164426" y="699058"/>
                  </a:lnTo>
                  <a:lnTo>
                    <a:pt x="163906" y="699058"/>
                  </a:lnTo>
                  <a:lnTo>
                    <a:pt x="163207" y="700328"/>
                  </a:lnTo>
                  <a:lnTo>
                    <a:pt x="162864" y="700328"/>
                  </a:lnTo>
                  <a:lnTo>
                    <a:pt x="162687" y="699058"/>
                  </a:lnTo>
                  <a:lnTo>
                    <a:pt x="162687" y="697788"/>
                  </a:lnTo>
                  <a:lnTo>
                    <a:pt x="163906" y="697788"/>
                  </a:lnTo>
                  <a:lnTo>
                    <a:pt x="164426" y="699058"/>
                  </a:lnTo>
                  <a:lnTo>
                    <a:pt x="164426" y="695248"/>
                  </a:lnTo>
                  <a:lnTo>
                    <a:pt x="162521" y="695248"/>
                  </a:lnTo>
                  <a:lnTo>
                    <a:pt x="161480" y="693166"/>
                  </a:lnTo>
                  <a:lnTo>
                    <a:pt x="161480" y="700328"/>
                  </a:lnTo>
                  <a:lnTo>
                    <a:pt x="161366" y="705408"/>
                  </a:lnTo>
                  <a:lnTo>
                    <a:pt x="161302" y="707948"/>
                  </a:lnTo>
                  <a:lnTo>
                    <a:pt x="160096" y="706678"/>
                  </a:lnTo>
                  <a:lnTo>
                    <a:pt x="159232" y="706678"/>
                  </a:lnTo>
                  <a:lnTo>
                    <a:pt x="158711" y="707948"/>
                  </a:lnTo>
                  <a:lnTo>
                    <a:pt x="158191" y="706678"/>
                  </a:lnTo>
                  <a:lnTo>
                    <a:pt x="157162" y="707948"/>
                  </a:lnTo>
                  <a:lnTo>
                    <a:pt x="157848" y="707948"/>
                  </a:lnTo>
                  <a:lnTo>
                    <a:pt x="155905" y="709460"/>
                  </a:lnTo>
                  <a:lnTo>
                    <a:pt x="156121" y="709218"/>
                  </a:lnTo>
                  <a:lnTo>
                    <a:pt x="155663" y="706678"/>
                  </a:lnTo>
                  <a:lnTo>
                    <a:pt x="155549" y="706069"/>
                  </a:lnTo>
                  <a:lnTo>
                    <a:pt x="155435" y="705408"/>
                  </a:lnTo>
                  <a:lnTo>
                    <a:pt x="158305" y="704456"/>
                  </a:lnTo>
                  <a:lnTo>
                    <a:pt x="159258" y="704113"/>
                  </a:lnTo>
                  <a:lnTo>
                    <a:pt x="161480" y="700328"/>
                  </a:lnTo>
                  <a:lnTo>
                    <a:pt x="161480" y="693166"/>
                  </a:lnTo>
                  <a:lnTo>
                    <a:pt x="160616" y="691438"/>
                  </a:lnTo>
                  <a:lnTo>
                    <a:pt x="159067" y="692708"/>
                  </a:lnTo>
                  <a:lnTo>
                    <a:pt x="157327" y="695248"/>
                  </a:lnTo>
                  <a:lnTo>
                    <a:pt x="153187" y="696518"/>
                  </a:lnTo>
                  <a:lnTo>
                    <a:pt x="153136" y="696366"/>
                  </a:lnTo>
                  <a:lnTo>
                    <a:pt x="152831" y="695248"/>
                  </a:lnTo>
                  <a:lnTo>
                    <a:pt x="155600" y="693978"/>
                  </a:lnTo>
                  <a:lnTo>
                    <a:pt x="157327" y="691438"/>
                  </a:lnTo>
                  <a:lnTo>
                    <a:pt x="158889" y="688898"/>
                  </a:lnTo>
                  <a:lnTo>
                    <a:pt x="158546" y="691438"/>
                  </a:lnTo>
                  <a:lnTo>
                    <a:pt x="160616" y="691438"/>
                  </a:lnTo>
                  <a:lnTo>
                    <a:pt x="161137" y="691438"/>
                  </a:lnTo>
                  <a:lnTo>
                    <a:pt x="162521" y="690168"/>
                  </a:lnTo>
                  <a:lnTo>
                    <a:pt x="162864" y="692708"/>
                  </a:lnTo>
                  <a:lnTo>
                    <a:pt x="165887" y="692708"/>
                  </a:lnTo>
                  <a:lnTo>
                    <a:pt x="168795" y="690168"/>
                  </a:lnTo>
                  <a:lnTo>
                    <a:pt x="168770" y="688898"/>
                  </a:lnTo>
                  <a:lnTo>
                    <a:pt x="168744" y="686358"/>
                  </a:lnTo>
                  <a:lnTo>
                    <a:pt x="172199" y="686358"/>
                  </a:lnTo>
                  <a:lnTo>
                    <a:pt x="172199" y="688898"/>
                  </a:lnTo>
                  <a:lnTo>
                    <a:pt x="173405" y="688898"/>
                  </a:lnTo>
                  <a:lnTo>
                    <a:pt x="170865" y="691438"/>
                  </a:lnTo>
                  <a:lnTo>
                    <a:pt x="171335" y="691438"/>
                  </a:lnTo>
                  <a:lnTo>
                    <a:pt x="175082" y="691438"/>
                  </a:lnTo>
                  <a:lnTo>
                    <a:pt x="174104" y="688898"/>
                  </a:lnTo>
                  <a:lnTo>
                    <a:pt x="176174" y="687628"/>
                  </a:lnTo>
                  <a:lnTo>
                    <a:pt x="175145" y="686358"/>
                  </a:lnTo>
                  <a:lnTo>
                    <a:pt x="173405" y="685088"/>
                  </a:lnTo>
                  <a:lnTo>
                    <a:pt x="173405" y="683818"/>
                  </a:lnTo>
                  <a:lnTo>
                    <a:pt x="178079" y="682548"/>
                  </a:lnTo>
                  <a:lnTo>
                    <a:pt x="177977" y="681278"/>
                  </a:lnTo>
                  <a:lnTo>
                    <a:pt x="177876" y="680008"/>
                  </a:lnTo>
                  <a:lnTo>
                    <a:pt x="177774" y="678738"/>
                  </a:lnTo>
                  <a:lnTo>
                    <a:pt x="177673" y="677468"/>
                  </a:lnTo>
                  <a:lnTo>
                    <a:pt x="177558" y="676122"/>
                  </a:lnTo>
                  <a:lnTo>
                    <a:pt x="177457" y="674865"/>
                  </a:lnTo>
                  <a:lnTo>
                    <a:pt x="175323" y="675830"/>
                  </a:lnTo>
                  <a:lnTo>
                    <a:pt x="175653" y="674103"/>
                  </a:lnTo>
                  <a:lnTo>
                    <a:pt x="179755" y="678738"/>
                  </a:lnTo>
                  <a:lnTo>
                    <a:pt x="179870" y="680008"/>
                  </a:lnTo>
                  <a:lnTo>
                    <a:pt x="179984" y="681278"/>
                  </a:lnTo>
                  <a:lnTo>
                    <a:pt x="181711" y="682548"/>
                  </a:lnTo>
                  <a:lnTo>
                    <a:pt x="176517" y="685088"/>
                  </a:lnTo>
                  <a:lnTo>
                    <a:pt x="178765" y="688898"/>
                  </a:lnTo>
                  <a:lnTo>
                    <a:pt x="183095" y="690168"/>
                  </a:lnTo>
                  <a:lnTo>
                    <a:pt x="182575" y="691438"/>
                  </a:lnTo>
                  <a:lnTo>
                    <a:pt x="183781" y="691438"/>
                  </a:lnTo>
                  <a:lnTo>
                    <a:pt x="181711" y="697788"/>
                  </a:lnTo>
                  <a:lnTo>
                    <a:pt x="184721" y="696366"/>
                  </a:lnTo>
                  <a:lnTo>
                    <a:pt x="184759" y="696518"/>
                  </a:lnTo>
                  <a:lnTo>
                    <a:pt x="186613" y="704113"/>
                  </a:lnTo>
                  <a:lnTo>
                    <a:pt x="187413" y="704113"/>
                  </a:lnTo>
                  <a:lnTo>
                    <a:pt x="187490" y="704456"/>
                  </a:lnTo>
                  <a:lnTo>
                    <a:pt x="187490" y="704113"/>
                  </a:lnTo>
                  <a:lnTo>
                    <a:pt x="192417" y="704113"/>
                  </a:lnTo>
                  <a:lnTo>
                    <a:pt x="200583" y="704113"/>
                  </a:lnTo>
                  <a:lnTo>
                    <a:pt x="201422" y="702868"/>
                  </a:lnTo>
                  <a:lnTo>
                    <a:pt x="203327" y="700328"/>
                  </a:lnTo>
                  <a:lnTo>
                    <a:pt x="205917" y="699058"/>
                  </a:lnTo>
                  <a:lnTo>
                    <a:pt x="206260" y="696518"/>
                  </a:lnTo>
                  <a:lnTo>
                    <a:pt x="206197" y="696366"/>
                  </a:lnTo>
                  <a:lnTo>
                    <a:pt x="205219" y="693978"/>
                  </a:lnTo>
                  <a:lnTo>
                    <a:pt x="210058" y="692708"/>
                  </a:lnTo>
                  <a:lnTo>
                    <a:pt x="209778" y="691756"/>
                  </a:lnTo>
                  <a:lnTo>
                    <a:pt x="210235" y="691908"/>
                  </a:lnTo>
                  <a:lnTo>
                    <a:pt x="211442" y="689483"/>
                  </a:lnTo>
                  <a:lnTo>
                    <a:pt x="212661" y="687235"/>
                  </a:lnTo>
                  <a:lnTo>
                    <a:pt x="213690" y="684822"/>
                  </a:lnTo>
                  <a:lnTo>
                    <a:pt x="209715" y="683780"/>
                  </a:lnTo>
                  <a:lnTo>
                    <a:pt x="210070" y="688276"/>
                  </a:lnTo>
                  <a:lnTo>
                    <a:pt x="209715" y="690346"/>
                  </a:lnTo>
                  <a:lnTo>
                    <a:pt x="209524" y="690905"/>
                  </a:lnTo>
                  <a:lnTo>
                    <a:pt x="208953" y="688898"/>
                  </a:lnTo>
                  <a:lnTo>
                    <a:pt x="208216" y="686358"/>
                  </a:lnTo>
                  <a:lnTo>
                    <a:pt x="207467" y="683818"/>
                  </a:lnTo>
                  <a:lnTo>
                    <a:pt x="202628" y="686358"/>
                  </a:lnTo>
                  <a:lnTo>
                    <a:pt x="202107" y="683818"/>
                  </a:lnTo>
                  <a:lnTo>
                    <a:pt x="201079" y="681278"/>
                  </a:lnTo>
                  <a:lnTo>
                    <a:pt x="200037" y="679119"/>
                  </a:lnTo>
                  <a:lnTo>
                    <a:pt x="200037" y="702868"/>
                  </a:lnTo>
                  <a:lnTo>
                    <a:pt x="195364" y="702868"/>
                  </a:lnTo>
                  <a:lnTo>
                    <a:pt x="196062" y="700328"/>
                  </a:lnTo>
                  <a:lnTo>
                    <a:pt x="194500" y="697788"/>
                  </a:lnTo>
                  <a:lnTo>
                    <a:pt x="196748" y="696518"/>
                  </a:lnTo>
                  <a:lnTo>
                    <a:pt x="198653" y="696518"/>
                  </a:lnTo>
                  <a:lnTo>
                    <a:pt x="197104" y="700328"/>
                  </a:lnTo>
                  <a:lnTo>
                    <a:pt x="200037" y="702868"/>
                  </a:lnTo>
                  <a:lnTo>
                    <a:pt x="200037" y="679119"/>
                  </a:lnTo>
                  <a:lnTo>
                    <a:pt x="199859" y="678738"/>
                  </a:lnTo>
                  <a:lnTo>
                    <a:pt x="201117" y="677468"/>
                  </a:lnTo>
                  <a:lnTo>
                    <a:pt x="202336" y="676122"/>
                  </a:lnTo>
                  <a:lnTo>
                    <a:pt x="201701" y="673658"/>
                  </a:lnTo>
                  <a:lnTo>
                    <a:pt x="199250" y="672388"/>
                  </a:lnTo>
                  <a:lnTo>
                    <a:pt x="196469" y="676122"/>
                  </a:lnTo>
                  <a:lnTo>
                    <a:pt x="195719" y="677468"/>
                  </a:lnTo>
                  <a:lnTo>
                    <a:pt x="194335" y="678738"/>
                  </a:lnTo>
                  <a:lnTo>
                    <a:pt x="194335" y="691438"/>
                  </a:lnTo>
                  <a:lnTo>
                    <a:pt x="193116" y="692708"/>
                  </a:lnTo>
                  <a:lnTo>
                    <a:pt x="191744" y="693978"/>
                  </a:lnTo>
                  <a:lnTo>
                    <a:pt x="189750" y="693978"/>
                  </a:lnTo>
                  <a:lnTo>
                    <a:pt x="192430" y="692708"/>
                  </a:lnTo>
                  <a:lnTo>
                    <a:pt x="189318" y="690168"/>
                  </a:lnTo>
                  <a:lnTo>
                    <a:pt x="190004" y="688898"/>
                  </a:lnTo>
                  <a:lnTo>
                    <a:pt x="190182" y="688898"/>
                  </a:lnTo>
                  <a:lnTo>
                    <a:pt x="191389" y="690168"/>
                  </a:lnTo>
                  <a:lnTo>
                    <a:pt x="192773" y="691438"/>
                  </a:lnTo>
                  <a:lnTo>
                    <a:pt x="194335" y="691438"/>
                  </a:lnTo>
                  <a:lnTo>
                    <a:pt x="194335" y="678738"/>
                  </a:lnTo>
                  <a:lnTo>
                    <a:pt x="193979" y="677468"/>
                  </a:lnTo>
                  <a:lnTo>
                    <a:pt x="195046" y="674865"/>
                  </a:lnTo>
                  <a:lnTo>
                    <a:pt x="193687" y="674865"/>
                  </a:lnTo>
                  <a:lnTo>
                    <a:pt x="194589" y="673658"/>
                  </a:lnTo>
                  <a:lnTo>
                    <a:pt x="197459" y="669848"/>
                  </a:lnTo>
                  <a:lnTo>
                    <a:pt x="202692" y="668578"/>
                  </a:lnTo>
                  <a:lnTo>
                    <a:pt x="203631" y="667994"/>
                  </a:lnTo>
                  <a:lnTo>
                    <a:pt x="207467" y="671118"/>
                  </a:lnTo>
                  <a:lnTo>
                    <a:pt x="209029" y="673658"/>
                  </a:lnTo>
                  <a:lnTo>
                    <a:pt x="207822" y="672388"/>
                  </a:lnTo>
                  <a:lnTo>
                    <a:pt x="206946" y="673658"/>
                  </a:lnTo>
                  <a:lnTo>
                    <a:pt x="205536" y="680008"/>
                  </a:lnTo>
                  <a:lnTo>
                    <a:pt x="210515" y="681278"/>
                  </a:lnTo>
                  <a:lnTo>
                    <a:pt x="216700" y="678738"/>
                  </a:lnTo>
                  <a:lnTo>
                    <a:pt x="218884" y="673658"/>
                  </a:lnTo>
                  <a:lnTo>
                    <a:pt x="219405" y="672388"/>
                  </a:lnTo>
                  <a:lnTo>
                    <a:pt x="220091" y="672388"/>
                  </a:lnTo>
                  <a:lnTo>
                    <a:pt x="221361" y="669848"/>
                  </a:lnTo>
                  <a:lnTo>
                    <a:pt x="222097" y="668375"/>
                  </a:lnTo>
                  <a:lnTo>
                    <a:pt x="222681" y="668578"/>
                  </a:lnTo>
                  <a:lnTo>
                    <a:pt x="222605" y="667994"/>
                  </a:lnTo>
                  <a:lnTo>
                    <a:pt x="222491" y="667727"/>
                  </a:lnTo>
                  <a:lnTo>
                    <a:pt x="222516" y="667308"/>
                  </a:lnTo>
                  <a:lnTo>
                    <a:pt x="222021" y="663727"/>
                  </a:lnTo>
                  <a:lnTo>
                    <a:pt x="222326" y="665899"/>
                  </a:lnTo>
                  <a:lnTo>
                    <a:pt x="222631" y="667308"/>
                  </a:lnTo>
                  <a:lnTo>
                    <a:pt x="225793" y="660958"/>
                  </a:lnTo>
                  <a:lnTo>
                    <a:pt x="223723" y="660958"/>
                  </a:lnTo>
                  <a:lnTo>
                    <a:pt x="221996" y="662228"/>
                  </a:lnTo>
                  <a:lnTo>
                    <a:pt x="221996" y="663498"/>
                  </a:lnTo>
                  <a:lnTo>
                    <a:pt x="221881" y="662660"/>
                  </a:lnTo>
                  <a:lnTo>
                    <a:pt x="221818" y="662228"/>
                  </a:lnTo>
                  <a:lnTo>
                    <a:pt x="221170" y="657466"/>
                  </a:lnTo>
                  <a:lnTo>
                    <a:pt x="225450" y="658418"/>
                  </a:lnTo>
                  <a:lnTo>
                    <a:pt x="225983" y="657352"/>
                  </a:lnTo>
                  <a:lnTo>
                    <a:pt x="221157" y="657352"/>
                  </a:lnTo>
                  <a:lnTo>
                    <a:pt x="220662" y="657352"/>
                  </a:lnTo>
                  <a:lnTo>
                    <a:pt x="220002" y="657656"/>
                  </a:lnTo>
                  <a:lnTo>
                    <a:pt x="220002" y="667639"/>
                  </a:lnTo>
                  <a:lnTo>
                    <a:pt x="219227" y="668578"/>
                  </a:lnTo>
                  <a:lnTo>
                    <a:pt x="219570" y="669848"/>
                  </a:lnTo>
                  <a:lnTo>
                    <a:pt x="218884" y="669848"/>
                  </a:lnTo>
                  <a:lnTo>
                    <a:pt x="219214" y="667372"/>
                  </a:lnTo>
                  <a:lnTo>
                    <a:pt x="220002" y="667639"/>
                  </a:lnTo>
                  <a:lnTo>
                    <a:pt x="220002" y="657656"/>
                  </a:lnTo>
                  <a:lnTo>
                    <a:pt x="219049" y="658063"/>
                  </a:lnTo>
                  <a:lnTo>
                    <a:pt x="219049" y="667308"/>
                  </a:lnTo>
                  <a:lnTo>
                    <a:pt x="215595" y="667308"/>
                  </a:lnTo>
                  <a:lnTo>
                    <a:pt x="215417" y="666051"/>
                  </a:lnTo>
                  <a:lnTo>
                    <a:pt x="219049" y="667308"/>
                  </a:lnTo>
                  <a:lnTo>
                    <a:pt x="219049" y="658063"/>
                  </a:lnTo>
                  <a:lnTo>
                    <a:pt x="218732" y="656831"/>
                  </a:lnTo>
                  <a:lnTo>
                    <a:pt x="222681" y="653338"/>
                  </a:lnTo>
                  <a:lnTo>
                    <a:pt x="219748" y="657148"/>
                  </a:lnTo>
                  <a:lnTo>
                    <a:pt x="221132" y="657148"/>
                  </a:lnTo>
                  <a:lnTo>
                    <a:pt x="226085" y="657148"/>
                  </a:lnTo>
                  <a:lnTo>
                    <a:pt x="227355" y="654608"/>
                  </a:lnTo>
                  <a:lnTo>
                    <a:pt x="227698" y="654608"/>
                  </a:lnTo>
                  <a:lnTo>
                    <a:pt x="228041" y="655878"/>
                  </a:lnTo>
                  <a:lnTo>
                    <a:pt x="228396" y="655878"/>
                  </a:lnTo>
                  <a:lnTo>
                    <a:pt x="228955" y="654608"/>
                  </a:lnTo>
                  <a:lnTo>
                    <a:pt x="229514" y="653338"/>
                  </a:lnTo>
                  <a:lnTo>
                    <a:pt x="230632" y="650798"/>
                  </a:lnTo>
                  <a:lnTo>
                    <a:pt x="231749" y="648258"/>
                  </a:lnTo>
                  <a:lnTo>
                    <a:pt x="232867" y="645718"/>
                  </a:lnTo>
                  <a:lnTo>
                    <a:pt x="233426" y="644448"/>
                  </a:lnTo>
                  <a:lnTo>
                    <a:pt x="238823" y="633018"/>
                  </a:lnTo>
                  <a:lnTo>
                    <a:pt x="244068" y="621588"/>
                  </a:lnTo>
                  <a:lnTo>
                    <a:pt x="244983" y="619048"/>
                  </a:lnTo>
                  <a:lnTo>
                    <a:pt x="246341" y="615238"/>
                  </a:lnTo>
                  <a:lnTo>
                    <a:pt x="248170" y="610158"/>
                  </a:lnTo>
                  <a:lnTo>
                    <a:pt x="248615" y="608888"/>
                  </a:lnTo>
                  <a:lnTo>
                    <a:pt x="248615" y="607618"/>
                  </a:lnTo>
                  <a:lnTo>
                    <a:pt x="248450" y="606348"/>
                  </a:lnTo>
                  <a:lnTo>
                    <a:pt x="249313" y="605078"/>
                  </a:lnTo>
                  <a:lnTo>
                    <a:pt x="249999" y="606348"/>
                  </a:lnTo>
                  <a:lnTo>
                    <a:pt x="250342" y="606348"/>
                  </a:lnTo>
                  <a:lnTo>
                    <a:pt x="250939" y="605078"/>
                  </a:lnTo>
                  <a:lnTo>
                    <a:pt x="251523" y="603808"/>
                  </a:lnTo>
                  <a:lnTo>
                    <a:pt x="253288" y="599998"/>
                  </a:lnTo>
                  <a:lnTo>
                    <a:pt x="256108" y="592239"/>
                  </a:lnTo>
                  <a:lnTo>
                    <a:pt x="257517" y="588568"/>
                  </a:lnTo>
                  <a:lnTo>
                    <a:pt x="258508" y="586028"/>
                  </a:lnTo>
                  <a:lnTo>
                    <a:pt x="258991" y="584758"/>
                  </a:lnTo>
                  <a:lnTo>
                    <a:pt x="255765" y="583450"/>
                  </a:lnTo>
                  <a:lnTo>
                    <a:pt x="255905" y="583450"/>
                  </a:lnTo>
                  <a:lnTo>
                    <a:pt x="256921" y="580948"/>
                  </a:lnTo>
                  <a:lnTo>
                    <a:pt x="256832" y="579678"/>
                  </a:lnTo>
                  <a:lnTo>
                    <a:pt x="256743" y="578408"/>
                  </a:lnTo>
                  <a:lnTo>
                    <a:pt x="258127" y="579678"/>
                  </a:lnTo>
                  <a:lnTo>
                    <a:pt x="258991" y="580948"/>
                  </a:lnTo>
                  <a:lnTo>
                    <a:pt x="260197" y="582218"/>
                  </a:lnTo>
                  <a:lnTo>
                    <a:pt x="261658" y="578408"/>
                  </a:lnTo>
                  <a:lnTo>
                    <a:pt x="262140" y="577138"/>
                  </a:lnTo>
                  <a:lnTo>
                    <a:pt x="262623" y="575868"/>
                  </a:lnTo>
                  <a:lnTo>
                    <a:pt x="263639" y="573874"/>
                  </a:lnTo>
                  <a:lnTo>
                    <a:pt x="253530" y="573874"/>
                  </a:lnTo>
                  <a:lnTo>
                    <a:pt x="252349" y="573874"/>
                  </a:lnTo>
                  <a:lnTo>
                    <a:pt x="251218" y="574687"/>
                  </a:lnTo>
                  <a:lnTo>
                    <a:pt x="251218" y="596188"/>
                  </a:lnTo>
                  <a:lnTo>
                    <a:pt x="249999" y="596188"/>
                  </a:lnTo>
                  <a:lnTo>
                    <a:pt x="250342" y="597458"/>
                  </a:lnTo>
                  <a:lnTo>
                    <a:pt x="251218" y="597458"/>
                  </a:lnTo>
                  <a:lnTo>
                    <a:pt x="251091" y="598728"/>
                  </a:lnTo>
                  <a:lnTo>
                    <a:pt x="250977" y="599998"/>
                  </a:lnTo>
                  <a:lnTo>
                    <a:pt x="250863" y="601268"/>
                  </a:lnTo>
                  <a:lnTo>
                    <a:pt x="247586" y="598728"/>
                  </a:lnTo>
                  <a:lnTo>
                    <a:pt x="245503" y="598728"/>
                  </a:lnTo>
                  <a:lnTo>
                    <a:pt x="247408" y="597458"/>
                  </a:lnTo>
                  <a:lnTo>
                    <a:pt x="248450" y="596188"/>
                  </a:lnTo>
                  <a:lnTo>
                    <a:pt x="250520" y="593648"/>
                  </a:lnTo>
                  <a:lnTo>
                    <a:pt x="250494" y="593928"/>
                  </a:lnTo>
                  <a:lnTo>
                    <a:pt x="251218" y="596188"/>
                  </a:lnTo>
                  <a:lnTo>
                    <a:pt x="251218" y="574687"/>
                  </a:lnTo>
                  <a:lnTo>
                    <a:pt x="248907" y="576326"/>
                  </a:lnTo>
                  <a:lnTo>
                    <a:pt x="248907" y="592239"/>
                  </a:lnTo>
                  <a:lnTo>
                    <a:pt x="244640" y="592239"/>
                  </a:lnTo>
                  <a:lnTo>
                    <a:pt x="244640" y="599998"/>
                  </a:lnTo>
                  <a:lnTo>
                    <a:pt x="244297" y="601268"/>
                  </a:lnTo>
                  <a:lnTo>
                    <a:pt x="244119" y="601268"/>
                  </a:lnTo>
                  <a:lnTo>
                    <a:pt x="244119" y="602538"/>
                  </a:lnTo>
                  <a:lnTo>
                    <a:pt x="243954" y="602538"/>
                  </a:lnTo>
                  <a:lnTo>
                    <a:pt x="243992" y="602272"/>
                  </a:lnTo>
                  <a:lnTo>
                    <a:pt x="244119" y="601268"/>
                  </a:lnTo>
                  <a:lnTo>
                    <a:pt x="243611" y="601268"/>
                  </a:lnTo>
                  <a:lnTo>
                    <a:pt x="244640" y="599998"/>
                  </a:lnTo>
                  <a:lnTo>
                    <a:pt x="244640" y="592239"/>
                  </a:lnTo>
                  <a:lnTo>
                    <a:pt x="243992" y="592239"/>
                  </a:lnTo>
                  <a:lnTo>
                    <a:pt x="244640" y="589838"/>
                  </a:lnTo>
                  <a:lnTo>
                    <a:pt x="244983" y="588568"/>
                  </a:lnTo>
                  <a:lnTo>
                    <a:pt x="247230" y="588568"/>
                  </a:lnTo>
                  <a:lnTo>
                    <a:pt x="247751" y="591108"/>
                  </a:lnTo>
                  <a:lnTo>
                    <a:pt x="248907" y="592239"/>
                  </a:lnTo>
                  <a:lnTo>
                    <a:pt x="248907" y="576326"/>
                  </a:lnTo>
                  <a:lnTo>
                    <a:pt x="247751" y="577138"/>
                  </a:lnTo>
                  <a:lnTo>
                    <a:pt x="245681" y="573328"/>
                  </a:lnTo>
                  <a:lnTo>
                    <a:pt x="245592" y="572058"/>
                  </a:lnTo>
                  <a:lnTo>
                    <a:pt x="245503" y="570788"/>
                  </a:lnTo>
                  <a:lnTo>
                    <a:pt x="252628" y="571855"/>
                  </a:lnTo>
                  <a:lnTo>
                    <a:pt x="252590" y="572058"/>
                  </a:lnTo>
                  <a:lnTo>
                    <a:pt x="252425" y="573328"/>
                  </a:lnTo>
                  <a:lnTo>
                    <a:pt x="253111" y="573328"/>
                  </a:lnTo>
                  <a:lnTo>
                    <a:pt x="263918" y="573328"/>
                  </a:lnTo>
                  <a:lnTo>
                    <a:pt x="264566" y="572058"/>
                  </a:lnTo>
                  <a:lnTo>
                    <a:pt x="264668" y="571855"/>
                  </a:lnTo>
                  <a:lnTo>
                    <a:pt x="265214" y="570788"/>
                  </a:lnTo>
                  <a:lnTo>
                    <a:pt x="265696" y="569518"/>
                  </a:lnTo>
                  <a:lnTo>
                    <a:pt x="267677" y="564324"/>
                  </a:lnTo>
                  <a:lnTo>
                    <a:pt x="267550" y="564324"/>
                  </a:lnTo>
                  <a:lnTo>
                    <a:pt x="266776" y="563168"/>
                  </a:lnTo>
                  <a:lnTo>
                    <a:pt x="265214" y="563168"/>
                  </a:lnTo>
                  <a:lnTo>
                    <a:pt x="264426" y="564324"/>
                  </a:lnTo>
                  <a:lnTo>
                    <a:pt x="265049" y="561898"/>
                  </a:lnTo>
                  <a:lnTo>
                    <a:pt x="264528" y="560628"/>
                  </a:lnTo>
                  <a:lnTo>
                    <a:pt x="262801" y="560628"/>
                  </a:lnTo>
                  <a:lnTo>
                    <a:pt x="262280" y="560095"/>
                  </a:lnTo>
                  <a:lnTo>
                    <a:pt x="262280" y="565708"/>
                  </a:lnTo>
                  <a:lnTo>
                    <a:pt x="258648" y="569518"/>
                  </a:lnTo>
                  <a:lnTo>
                    <a:pt x="253111" y="568248"/>
                  </a:lnTo>
                  <a:lnTo>
                    <a:pt x="252831" y="570369"/>
                  </a:lnTo>
                  <a:lnTo>
                    <a:pt x="251383" y="568248"/>
                  </a:lnTo>
                  <a:lnTo>
                    <a:pt x="252425" y="568248"/>
                  </a:lnTo>
                  <a:lnTo>
                    <a:pt x="253631" y="566978"/>
                  </a:lnTo>
                  <a:lnTo>
                    <a:pt x="252945" y="566978"/>
                  </a:lnTo>
                  <a:lnTo>
                    <a:pt x="255879" y="565708"/>
                  </a:lnTo>
                  <a:lnTo>
                    <a:pt x="257213" y="564730"/>
                  </a:lnTo>
                  <a:lnTo>
                    <a:pt x="262280" y="565708"/>
                  </a:lnTo>
                  <a:lnTo>
                    <a:pt x="262280" y="560095"/>
                  </a:lnTo>
                  <a:lnTo>
                    <a:pt x="261581" y="559358"/>
                  </a:lnTo>
                  <a:lnTo>
                    <a:pt x="261416" y="560628"/>
                  </a:lnTo>
                  <a:lnTo>
                    <a:pt x="258991" y="560628"/>
                  </a:lnTo>
                  <a:lnTo>
                    <a:pt x="259080" y="561898"/>
                  </a:lnTo>
                  <a:lnTo>
                    <a:pt x="259143" y="562838"/>
                  </a:lnTo>
                  <a:lnTo>
                    <a:pt x="259334" y="563168"/>
                  </a:lnTo>
                  <a:lnTo>
                    <a:pt x="258584" y="561898"/>
                  </a:lnTo>
                  <a:lnTo>
                    <a:pt x="257086" y="559358"/>
                  </a:lnTo>
                  <a:lnTo>
                    <a:pt x="257263" y="558088"/>
                  </a:lnTo>
                  <a:lnTo>
                    <a:pt x="260896" y="558088"/>
                  </a:lnTo>
                  <a:lnTo>
                    <a:pt x="264325" y="557250"/>
                  </a:lnTo>
                  <a:lnTo>
                    <a:pt x="266776" y="559358"/>
                  </a:lnTo>
                  <a:lnTo>
                    <a:pt x="266433" y="560628"/>
                  </a:lnTo>
                  <a:lnTo>
                    <a:pt x="267296" y="561898"/>
                  </a:lnTo>
                  <a:lnTo>
                    <a:pt x="268160" y="561898"/>
                  </a:lnTo>
                  <a:lnTo>
                    <a:pt x="270433" y="556818"/>
                  </a:lnTo>
                  <a:lnTo>
                    <a:pt x="272630" y="550468"/>
                  </a:lnTo>
                  <a:lnTo>
                    <a:pt x="273926" y="546658"/>
                  </a:lnTo>
                  <a:lnTo>
                    <a:pt x="274358" y="545388"/>
                  </a:lnTo>
                  <a:lnTo>
                    <a:pt x="274789" y="544118"/>
                  </a:lnTo>
                  <a:lnTo>
                    <a:pt x="275336" y="542848"/>
                  </a:lnTo>
                  <a:lnTo>
                    <a:pt x="275437" y="542620"/>
                  </a:lnTo>
                  <a:lnTo>
                    <a:pt x="276974" y="539038"/>
                  </a:lnTo>
                  <a:lnTo>
                    <a:pt x="272999" y="542848"/>
                  </a:lnTo>
                  <a:lnTo>
                    <a:pt x="273075" y="542620"/>
                  </a:lnTo>
                  <a:lnTo>
                    <a:pt x="273964" y="540194"/>
                  </a:lnTo>
                  <a:lnTo>
                    <a:pt x="274383" y="539038"/>
                  </a:lnTo>
                  <a:lnTo>
                    <a:pt x="271233" y="540194"/>
                  </a:lnTo>
                  <a:lnTo>
                    <a:pt x="270891" y="540194"/>
                  </a:lnTo>
                  <a:lnTo>
                    <a:pt x="270230" y="537768"/>
                  </a:lnTo>
                  <a:lnTo>
                    <a:pt x="273685" y="537768"/>
                  </a:lnTo>
                  <a:lnTo>
                    <a:pt x="274904" y="533958"/>
                  </a:lnTo>
                  <a:lnTo>
                    <a:pt x="278358" y="533958"/>
                  </a:lnTo>
                  <a:lnTo>
                    <a:pt x="280162" y="528878"/>
                  </a:lnTo>
                  <a:lnTo>
                    <a:pt x="283311" y="519988"/>
                  </a:lnTo>
                  <a:lnTo>
                    <a:pt x="283756" y="518718"/>
                  </a:lnTo>
                  <a:lnTo>
                    <a:pt x="284213" y="517448"/>
                  </a:lnTo>
                  <a:lnTo>
                    <a:pt x="287007" y="509574"/>
                  </a:lnTo>
                  <a:lnTo>
                    <a:pt x="287337" y="508558"/>
                  </a:lnTo>
                  <a:lnTo>
                    <a:pt x="287756" y="507288"/>
                  </a:lnTo>
                  <a:lnTo>
                    <a:pt x="288188" y="506018"/>
                  </a:lnTo>
                  <a:lnTo>
                    <a:pt x="288607" y="504748"/>
                  </a:lnTo>
                  <a:lnTo>
                    <a:pt x="289026" y="503478"/>
                  </a:lnTo>
                  <a:lnTo>
                    <a:pt x="290728" y="498398"/>
                  </a:lnTo>
                  <a:lnTo>
                    <a:pt x="292836" y="492048"/>
                  </a:lnTo>
                  <a:lnTo>
                    <a:pt x="294957" y="485698"/>
                  </a:lnTo>
                  <a:lnTo>
                    <a:pt x="296087" y="481888"/>
                  </a:lnTo>
                  <a:lnTo>
                    <a:pt x="299085" y="471728"/>
                  </a:lnTo>
                  <a:lnTo>
                    <a:pt x="299847" y="469188"/>
                  </a:lnTo>
                  <a:lnTo>
                    <a:pt x="300431" y="467220"/>
                  </a:lnTo>
                  <a:lnTo>
                    <a:pt x="292874" y="467220"/>
                  </a:lnTo>
                  <a:lnTo>
                    <a:pt x="292874" y="476808"/>
                  </a:lnTo>
                  <a:lnTo>
                    <a:pt x="289941" y="474268"/>
                  </a:lnTo>
                  <a:lnTo>
                    <a:pt x="289687" y="472998"/>
                  </a:lnTo>
                  <a:lnTo>
                    <a:pt x="289585" y="472541"/>
                  </a:lnTo>
                  <a:lnTo>
                    <a:pt x="289420" y="471728"/>
                  </a:lnTo>
                  <a:lnTo>
                    <a:pt x="290283" y="471728"/>
                  </a:lnTo>
                  <a:lnTo>
                    <a:pt x="290626" y="472998"/>
                  </a:lnTo>
                  <a:lnTo>
                    <a:pt x="292188" y="471728"/>
                  </a:lnTo>
                  <a:lnTo>
                    <a:pt x="292709" y="472998"/>
                  </a:lnTo>
                  <a:lnTo>
                    <a:pt x="292823" y="475538"/>
                  </a:lnTo>
                  <a:lnTo>
                    <a:pt x="292874" y="476808"/>
                  </a:lnTo>
                  <a:lnTo>
                    <a:pt x="292874" y="467220"/>
                  </a:lnTo>
                  <a:lnTo>
                    <a:pt x="287172" y="467220"/>
                  </a:lnTo>
                  <a:lnTo>
                    <a:pt x="287172" y="485698"/>
                  </a:lnTo>
                  <a:lnTo>
                    <a:pt x="285623" y="486651"/>
                  </a:lnTo>
                  <a:lnTo>
                    <a:pt x="285623" y="508558"/>
                  </a:lnTo>
                  <a:lnTo>
                    <a:pt x="284924" y="509828"/>
                  </a:lnTo>
                  <a:lnTo>
                    <a:pt x="283718" y="512368"/>
                  </a:lnTo>
                  <a:lnTo>
                    <a:pt x="281813" y="512368"/>
                  </a:lnTo>
                  <a:lnTo>
                    <a:pt x="281470" y="513638"/>
                  </a:lnTo>
                  <a:lnTo>
                    <a:pt x="281813" y="513638"/>
                  </a:lnTo>
                  <a:lnTo>
                    <a:pt x="282155" y="514908"/>
                  </a:lnTo>
                  <a:lnTo>
                    <a:pt x="281990" y="514908"/>
                  </a:lnTo>
                  <a:lnTo>
                    <a:pt x="280771" y="517448"/>
                  </a:lnTo>
                  <a:lnTo>
                    <a:pt x="277152" y="516432"/>
                  </a:lnTo>
                  <a:lnTo>
                    <a:pt x="277152" y="518718"/>
                  </a:lnTo>
                  <a:lnTo>
                    <a:pt x="276110" y="518350"/>
                  </a:lnTo>
                  <a:lnTo>
                    <a:pt x="276110" y="527608"/>
                  </a:lnTo>
                  <a:lnTo>
                    <a:pt x="271437" y="527608"/>
                  </a:lnTo>
                  <a:lnTo>
                    <a:pt x="269544" y="528878"/>
                  </a:lnTo>
                  <a:lnTo>
                    <a:pt x="269544" y="551738"/>
                  </a:lnTo>
                  <a:lnTo>
                    <a:pt x="268503" y="553008"/>
                  </a:lnTo>
                  <a:lnTo>
                    <a:pt x="266598" y="553008"/>
                  </a:lnTo>
                  <a:lnTo>
                    <a:pt x="266776" y="551738"/>
                  </a:lnTo>
                  <a:lnTo>
                    <a:pt x="267639" y="550468"/>
                  </a:lnTo>
                  <a:lnTo>
                    <a:pt x="269544" y="551738"/>
                  </a:lnTo>
                  <a:lnTo>
                    <a:pt x="269544" y="528878"/>
                  </a:lnTo>
                  <a:lnTo>
                    <a:pt x="269976" y="527608"/>
                  </a:lnTo>
                  <a:lnTo>
                    <a:pt x="270840" y="525068"/>
                  </a:lnTo>
                  <a:lnTo>
                    <a:pt x="271297" y="523709"/>
                  </a:lnTo>
                  <a:lnTo>
                    <a:pt x="273164" y="525068"/>
                  </a:lnTo>
                  <a:lnTo>
                    <a:pt x="276110" y="527608"/>
                  </a:lnTo>
                  <a:lnTo>
                    <a:pt x="276110" y="518350"/>
                  </a:lnTo>
                  <a:lnTo>
                    <a:pt x="275615" y="518160"/>
                  </a:lnTo>
                  <a:lnTo>
                    <a:pt x="275996" y="517677"/>
                  </a:lnTo>
                  <a:lnTo>
                    <a:pt x="274294" y="517677"/>
                  </a:lnTo>
                  <a:lnTo>
                    <a:pt x="273519" y="517677"/>
                  </a:lnTo>
                  <a:lnTo>
                    <a:pt x="270179" y="521931"/>
                  </a:lnTo>
                  <a:lnTo>
                    <a:pt x="268846" y="519633"/>
                  </a:lnTo>
                  <a:lnTo>
                    <a:pt x="268846" y="533958"/>
                  </a:lnTo>
                  <a:lnTo>
                    <a:pt x="264871" y="535228"/>
                  </a:lnTo>
                  <a:lnTo>
                    <a:pt x="262966" y="532688"/>
                  </a:lnTo>
                  <a:lnTo>
                    <a:pt x="263144" y="531418"/>
                  </a:lnTo>
                  <a:lnTo>
                    <a:pt x="263486" y="531418"/>
                  </a:lnTo>
                  <a:lnTo>
                    <a:pt x="263309" y="530148"/>
                  </a:lnTo>
                  <a:lnTo>
                    <a:pt x="264871" y="528878"/>
                  </a:lnTo>
                  <a:lnTo>
                    <a:pt x="265557" y="527608"/>
                  </a:lnTo>
                  <a:lnTo>
                    <a:pt x="266255" y="527608"/>
                  </a:lnTo>
                  <a:lnTo>
                    <a:pt x="266776" y="528878"/>
                  </a:lnTo>
                  <a:lnTo>
                    <a:pt x="268160" y="530148"/>
                  </a:lnTo>
                  <a:lnTo>
                    <a:pt x="268846" y="533958"/>
                  </a:lnTo>
                  <a:lnTo>
                    <a:pt x="268846" y="519633"/>
                  </a:lnTo>
                  <a:lnTo>
                    <a:pt x="268325" y="518718"/>
                  </a:lnTo>
                  <a:lnTo>
                    <a:pt x="265734" y="525068"/>
                  </a:lnTo>
                  <a:lnTo>
                    <a:pt x="266141" y="523582"/>
                  </a:lnTo>
                  <a:lnTo>
                    <a:pt x="265836" y="523582"/>
                  </a:lnTo>
                  <a:lnTo>
                    <a:pt x="264693" y="522528"/>
                  </a:lnTo>
                  <a:lnTo>
                    <a:pt x="264185" y="522528"/>
                  </a:lnTo>
                  <a:lnTo>
                    <a:pt x="264528" y="521258"/>
                  </a:lnTo>
                  <a:lnTo>
                    <a:pt x="264350" y="521258"/>
                  </a:lnTo>
                  <a:lnTo>
                    <a:pt x="264350" y="519988"/>
                  </a:lnTo>
                  <a:lnTo>
                    <a:pt x="266255" y="518718"/>
                  </a:lnTo>
                  <a:lnTo>
                    <a:pt x="267639" y="516178"/>
                  </a:lnTo>
                  <a:lnTo>
                    <a:pt x="267982" y="513638"/>
                  </a:lnTo>
                  <a:lnTo>
                    <a:pt x="272300" y="513638"/>
                  </a:lnTo>
                  <a:lnTo>
                    <a:pt x="273443" y="517448"/>
                  </a:lnTo>
                  <a:lnTo>
                    <a:pt x="273685" y="517448"/>
                  </a:lnTo>
                  <a:lnTo>
                    <a:pt x="276161" y="517448"/>
                  </a:lnTo>
                  <a:lnTo>
                    <a:pt x="276542" y="516966"/>
                  </a:lnTo>
                  <a:lnTo>
                    <a:pt x="277152" y="518718"/>
                  </a:lnTo>
                  <a:lnTo>
                    <a:pt x="277152" y="516432"/>
                  </a:lnTo>
                  <a:lnTo>
                    <a:pt x="276987" y="516382"/>
                  </a:lnTo>
                  <a:lnTo>
                    <a:pt x="277152" y="516178"/>
                  </a:lnTo>
                  <a:lnTo>
                    <a:pt x="277228" y="514908"/>
                  </a:lnTo>
                  <a:lnTo>
                    <a:pt x="277317" y="513638"/>
                  </a:lnTo>
                  <a:lnTo>
                    <a:pt x="281292" y="514908"/>
                  </a:lnTo>
                  <a:lnTo>
                    <a:pt x="281241" y="513638"/>
                  </a:lnTo>
                  <a:lnTo>
                    <a:pt x="281127" y="511098"/>
                  </a:lnTo>
                  <a:lnTo>
                    <a:pt x="282854" y="511098"/>
                  </a:lnTo>
                  <a:lnTo>
                    <a:pt x="284238" y="509828"/>
                  </a:lnTo>
                  <a:lnTo>
                    <a:pt x="285445" y="508558"/>
                  </a:lnTo>
                  <a:lnTo>
                    <a:pt x="285623" y="508558"/>
                  </a:lnTo>
                  <a:lnTo>
                    <a:pt x="285623" y="486651"/>
                  </a:lnTo>
                  <a:lnTo>
                    <a:pt x="285102" y="486968"/>
                  </a:lnTo>
                  <a:lnTo>
                    <a:pt x="282511" y="486968"/>
                  </a:lnTo>
                  <a:lnTo>
                    <a:pt x="281647" y="490778"/>
                  </a:lnTo>
                  <a:lnTo>
                    <a:pt x="281127" y="490778"/>
                  </a:lnTo>
                  <a:lnTo>
                    <a:pt x="280606" y="489508"/>
                  </a:lnTo>
                  <a:lnTo>
                    <a:pt x="281990" y="488238"/>
                  </a:lnTo>
                  <a:lnTo>
                    <a:pt x="281647" y="488238"/>
                  </a:lnTo>
                  <a:lnTo>
                    <a:pt x="282511" y="486968"/>
                  </a:lnTo>
                  <a:lnTo>
                    <a:pt x="283375" y="485698"/>
                  </a:lnTo>
                  <a:lnTo>
                    <a:pt x="283286" y="484428"/>
                  </a:lnTo>
                  <a:lnTo>
                    <a:pt x="283197" y="483158"/>
                  </a:lnTo>
                  <a:lnTo>
                    <a:pt x="285267" y="481888"/>
                  </a:lnTo>
                  <a:lnTo>
                    <a:pt x="285788" y="483158"/>
                  </a:lnTo>
                  <a:lnTo>
                    <a:pt x="286651" y="483158"/>
                  </a:lnTo>
                  <a:lnTo>
                    <a:pt x="286308" y="485698"/>
                  </a:lnTo>
                  <a:lnTo>
                    <a:pt x="287172" y="485698"/>
                  </a:lnTo>
                  <a:lnTo>
                    <a:pt x="287172" y="467220"/>
                  </a:lnTo>
                  <a:lnTo>
                    <a:pt x="285623" y="467220"/>
                  </a:lnTo>
                  <a:lnTo>
                    <a:pt x="285623" y="475538"/>
                  </a:lnTo>
                  <a:lnTo>
                    <a:pt x="285623" y="476808"/>
                  </a:lnTo>
                  <a:lnTo>
                    <a:pt x="281647" y="476808"/>
                  </a:lnTo>
                  <a:lnTo>
                    <a:pt x="280657" y="475221"/>
                  </a:lnTo>
                  <a:lnTo>
                    <a:pt x="281813" y="474268"/>
                  </a:lnTo>
                  <a:lnTo>
                    <a:pt x="283375" y="472998"/>
                  </a:lnTo>
                  <a:lnTo>
                    <a:pt x="283895" y="472998"/>
                  </a:lnTo>
                  <a:lnTo>
                    <a:pt x="284581" y="474268"/>
                  </a:lnTo>
                  <a:lnTo>
                    <a:pt x="285623" y="475538"/>
                  </a:lnTo>
                  <a:lnTo>
                    <a:pt x="285623" y="467220"/>
                  </a:lnTo>
                  <a:lnTo>
                    <a:pt x="284594" y="467220"/>
                  </a:lnTo>
                  <a:lnTo>
                    <a:pt x="284060" y="469188"/>
                  </a:lnTo>
                  <a:lnTo>
                    <a:pt x="283019" y="469188"/>
                  </a:lnTo>
                  <a:lnTo>
                    <a:pt x="283298" y="467220"/>
                  </a:lnTo>
                  <a:lnTo>
                    <a:pt x="283375" y="466648"/>
                  </a:lnTo>
                  <a:lnTo>
                    <a:pt x="284060" y="466648"/>
                  </a:lnTo>
                  <a:lnTo>
                    <a:pt x="284759" y="466648"/>
                  </a:lnTo>
                  <a:lnTo>
                    <a:pt x="300596" y="466648"/>
                  </a:lnTo>
                  <a:lnTo>
                    <a:pt x="301345" y="464108"/>
                  </a:lnTo>
                  <a:lnTo>
                    <a:pt x="302120" y="461492"/>
                  </a:lnTo>
                  <a:lnTo>
                    <a:pt x="300837" y="462838"/>
                  </a:lnTo>
                  <a:lnTo>
                    <a:pt x="300659" y="461492"/>
                  </a:lnTo>
                  <a:lnTo>
                    <a:pt x="300659" y="460298"/>
                  </a:lnTo>
                  <a:lnTo>
                    <a:pt x="301002" y="460298"/>
                  </a:lnTo>
                  <a:lnTo>
                    <a:pt x="301180" y="459028"/>
                  </a:lnTo>
                  <a:lnTo>
                    <a:pt x="301345" y="460298"/>
                  </a:lnTo>
                  <a:lnTo>
                    <a:pt x="301993" y="461492"/>
                  </a:lnTo>
                  <a:lnTo>
                    <a:pt x="302120" y="461492"/>
                  </a:lnTo>
                  <a:lnTo>
                    <a:pt x="302475" y="460298"/>
                  </a:lnTo>
                  <a:lnTo>
                    <a:pt x="303174" y="457758"/>
                  </a:lnTo>
                  <a:lnTo>
                    <a:pt x="304266" y="453821"/>
                  </a:lnTo>
                  <a:lnTo>
                    <a:pt x="306679" y="445058"/>
                  </a:lnTo>
                  <a:lnTo>
                    <a:pt x="308076" y="439978"/>
                  </a:lnTo>
                  <a:lnTo>
                    <a:pt x="309473" y="434898"/>
                  </a:lnTo>
                  <a:lnTo>
                    <a:pt x="309651" y="434898"/>
                  </a:lnTo>
                  <a:lnTo>
                    <a:pt x="310337" y="432358"/>
                  </a:lnTo>
                  <a:lnTo>
                    <a:pt x="311035" y="429818"/>
                  </a:lnTo>
                  <a:lnTo>
                    <a:pt x="311289" y="428548"/>
                  </a:lnTo>
                  <a:lnTo>
                    <a:pt x="311353" y="427697"/>
                  </a:lnTo>
                  <a:lnTo>
                    <a:pt x="309130" y="432358"/>
                  </a:lnTo>
                  <a:lnTo>
                    <a:pt x="302907" y="431088"/>
                  </a:lnTo>
                  <a:lnTo>
                    <a:pt x="303593" y="424738"/>
                  </a:lnTo>
                  <a:lnTo>
                    <a:pt x="304634" y="424738"/>
                  </a:lnTo>
                  <a:lnTo>
                    <a:pt x="305676" y="423468"/>
                  </a:lnTo>
                  <a:lnTo>
                    <a:pt x="306539" y="422198"/>
                  </a:lnTo>
                  <a:lnTo>
                    <a:pt x="306197" y="422198"/>
                  </a:lnTo>
                  <a:lnTo>
                    <a:pt x="306705" y="420928"/>
                  </a:lnTo>
                  <a:lnTo>
                    <a:pt x="307403" y="420928"/>
                  </a:lnTo>
                  <a:lnTo>
                    <a:pt x="307924" y="419658"/>
                  </a:lnTo>
                  <a:lnTo>
                    <a:pt x="309308" y="419658"/>
                  </a:lnTo>
                  <a:lnTo>
                    <a:pt x="307746" y="423468"/>
                  </a:lnTo>
                  <a:lnTo>
                    <a:pt x="312242" y="420928"/>
                  </a:lnTo>
                  <a:lnTo>
                    <a:pt x="312585" y="423468"/>
                  </a:lnTo>
                  <a:lnTo>
                    <a:pt x="313283" y="420928"/>
                  </a:lnTo>
                  <a:lnTo>
                    <a:pt x="313715" y="419658"/>
                  </a:lnTo>
                  <a:lnTo>
                    <a:pt x="314147" y="418388"/>
                  </a:lnTo>
                  <a:lnTo>
                    <a:pt x="314833" y="415848"/>
                  </a:lnTo>
                  <a:lnTo>
                    <a:pt x="313283" y="415848"/>
                  </a:lnTo>
                  <a:lnTo>
                    <a:pt x="312585" y="414578"/>
                  </a:lnTo>
                  <a:lnTo>
                    <a:pt x="314312" y="413308"/>
                  </a:lnTo>
                  <a:lnTo>
                    <a:pt x="314667" y="410768"/>
                  </a:lnTo>
                  <a:lnTo>
                    <a:pt x="315696" y="410768"/>
                  </a:lnTo>
                  <a:lnTo>
                    <a:pt x="317601" y="406958"/>
                  </a:lnTo>
                  <a:lnTo>
                    <a:pt x="314490" y="404418"/>
                  </a:lnTo>
                  <a:lnTo>
                    <a:pt x="313918" y="401878"/>
                  </a:lnTo>
                  <a:lnTo>
                    <a:pt x="313626" y="400608"/>
                  </a:lnTo>
                  <a:lnTo>
                    <a:pt x="318630" y="398056"/>
                  </a:lnTo>
                  <a:lnTo>
                    <a:pt x="313969" y="391718"/>
                  </a:lnTo>
                  <a:lnTo>
                    <a:pt x="311899" y="389178"/>
                  </a:lnTo>
                  <a:lnTo>
                    <a:pt x="314833" y="390448"/>
                  </a:lnTo>
                  <a:lnTo>
                    <a:pt x="317601" y="390448"/>
                  </a:lnTo>
                  <a:lnTo>
                    <a:pt x="319849" y="392988"/>
                  </a:lnTo>
                  <a:lnTo>
                    <a:pt x="320751" y="389178"/>
                  </a:lnTo>
                  <a:lnTo>
                    <a:pt x="321652" y="385368"/>
                  </a:lnTo>
                  <a:lnTo>
                    <a:pt x="321957" y="384098"/>
                  </a:lnTo>
                  <a:lnTo>
                    <a:pt x="322249" y="382828"/>
                  </a:lnTo>
                  <a:lnTo>
                    <a:pt x="323418" y="377748"/>
                  </a:lnTo>
                  <a:lnTo>
                    <a:pt x="324853" y="371398"/>
                  </a:lnTo>
                  <a:lnTo>
                    <a:pt x="324954" y="370954"/>
                  </a:lnTo>
                  <a:lnTo>
                    <a:pt x="325031" y="370624"/>
                  </a:lnTo>
                  <a:lnTo>
                    <a:pt x="324167" y="370624"/>
                  </a:lnTo>
                  <a:lnTo>
                    <a:pt x="324167" y="371398"/>
                  </a:lnTo>
                  <a:lnTo>
                    <a:pt x="322961" y="371398"/>
                  </a:lnTo>
                  <a:lnTo>
                    <a:pt x="322237" y="370954"/>
                  </a:lnTo>
                  <a:lnTo>
                    <a:pt x="324167" y="371398"/>
                  </a:lnTo>
                  <a:lnTo>
                    <a:pt x="324167" y="370624"/>
                  </a:lnTo>
                  <a:lnTo>
                    <a:pt x="321691" y="370624"/>
                  </a:lnTo>
                  <a:lnTo>
                    <a:pt x="320776" y="370624"/>
                  </a:lnTo>
                  <a:lnTo>
                    <a:pt x="320700" y="370954"/>
                  </a:lnTo>
                  <a:lnTo>
                    <a:pt x="320598" y="371398"/>
                  </a:lnTo>
                  <a:lnTo>
                    <a:pt x="320027" y="373938"/>
                  </a:lnTo>
                  <a:lnTo>
                    <a:pt x="318808" y="375208"/>
                  </a:lnTo>
                  <a:lnTo>
                    <a:pt x="318300" y="375208"/>
                  </a:lnTo>
                  <a:lnTo>
                    <a:pt x="317779" y="374446"/>
                  </a:lnTo>
                  <a:lnTo>
                    <a:pt x="317779" y="376478"/>
                  </a:lnTo>
                  <a:lnTo>
                    <a:pt x="317423" y="377748"/>
                  </a:lnTo>
                  <a:lnTo>
                    <a:pt x="316217" y="377748"/>
                  </a:lnTo>
                  <a:lnTo>
                    <a:pt x="317652" y="376008"/>
                  </a:lnTo>
                  <a:lnTo>
                    <a:pt x="317779" y="376478"/>
                  </a:lnTo>
                  <a:lnTo>
                    <a:pt x="317779" y="374446"/>
                  </a:lnTo>
                  <a:lnTo>
                    <a:pt x="317436" y="373938"/>
                  </a:lnTo>
                  <a:lnTo>
                    <a:pt x="316560" y="372668"/>
                  </a:lnTo>
                  <a:lnTo>
                    <a:pt x="314490" y="370128"/>
                  </a:lnTo>
                  <a:lnTo>
                    <a:pt x="315188" y="368858"/>
                  </a:lnTo>
                  <a:lnTo>
                    <a:pt x="313880" y="367588"/>
                  </a:lnTo>
                  <a:lnTo>
                    <a:pt x="312585" y="366318"/>
                  </a:lnTo>
                  <a:lnTo>
                    <a:pt x="313804" y="363778"/>
                  </a:lnTo>
                  <a:lnTo>
                    <a:pt x="316052" y="365048"/>
                  </a:lnTo>
                  <a:lnTo>
                    <a:pt x="318465" y="366318"/>
                  </a:lnTo>
                  <a:lnTo>
                    <a:pt x="319278" y="363778"/>
                  </a:lnTo>
                  <a:lnTo>
                    <a:pt x="319735" y="362318"/>
                  </a:lnTo>
                  <a:lnTo>
                    <a:pt x="320370" y="359968"/>
                  </a:lnTo>
                  <a:lnTo>
                    <a:pt x="323481" y="359968"/>
                  </a:lnTo>
                  <a:lnTo>
                    <a:pt x="323646" y="361149"/>
                  </a:lnTo>
                  <a:lnTo>
                    <a:pt x="323545" y="361480"/>
                  </a:lnTo>
                  <a:lnTo>
                    <a:pt x="321754" y="365048"/>
                  </a:lnTo>
                  <a:lnTo>
                    <a:pt x="318643" y="370128"/>
                  </a:lnTo>
                  <a:lnTo>
                    <a:pt x="320890" y="370128"/>
                  </a:lnTo>
                  <a:lnTo>
                    <a:pt x="325145" y="370128"/>
                  </a:lnTo>
                  <a:lnTo>
                    <a:pt x="327240" y="359968"/>
                  </a:lnTo>
                  <a:lnTo>
                    <a:pt x="327507" y="358698"/>
                  </a:lnTo>
                  <a:lnTo>
                    <a:pt x="328726" y="351078"/>
                  </a:lnTo>
                  <a:lnTo>
                    <a:pt x="329526" y="345998"/>
                  </a:lnTo>
                  <a:lnTo>
                    <a:pt x="328498" y="345998"/>
                  </a:lnTo>
                  <a:lnTo>
                    <a:pt x="327799" y="347268"/>
                  </a:lnTo>
                  <a:lnTo>
                    <a:pt x="327977" y="348538"/>
                  </a:lnTo>
                  <a:lnTo>
                    <a:pt x="327279" y="347268"/>
                  </a:lnTo>
                  <a:lnTo>
                    <a:pt x="325907" y="348538"/>
                  </a:lnTo>
                  <a:lnTo>
                    <a:pt x="325386" y="348538"/>
                  </a:lnTo>
                  <a:lnTo>
                    <a:pt x="325386" y="356158"/>
                  </a:lnTo>
                  <a:lnTo>
                    <a:pt x="324866" y="356158"/>
                  </a:lnTo>
                  <a:lnTo>
                    <a:pt x="324345" y="354888"/>
                  </a:lnTo>
                  <a:lnTo>
                    <a:pt x="323659" y="353618"/>
                  </a:lnTo>
                  <a:lnTo>
                    <a:pt x="325043" y="353618"/>
                  </a:lnTo>
                  <a:lnTo>
                    <a:pt x="325386" y="356158"/>
                  </a:lnTo>
                  <a:lnTo>
                    <a:pt x="325386" y="348538"/>
                  </a:lnTo>
                  <a:lnTo>
                    <a:pt x="325043" y="348538"/>
                  </a:lnTo>
                  <a:lnTo>
                    <a:pt x="325120" y="349808"/>
                  </a:lnTo>
                  <a:lnTo>
                    <a:pt x="325208" y="351078"/>
                  </a:lnTo>
                  <a:lnTo>
                    <a:pt x="322440" y="349808"/>
                  </a:lnTo>
                  <a:lnTo>
                    <a:pt x="320890" y="349808"/>
                  </a:lnTo>
                  <a:lnTo>
                    <a:pt x="317842" y="343458"/>
                  </a:lnTo>
                  <a:lnTo>
                    <a:pt x="320116" y="339648"/>
                  </a:lnTo>
                  <a:lnTo>
                    <a:pt x="324967" y="334568"/>
                  </a:lnTo>
                  <a:lnTo>
                    <a:pt x="329704" y="330758"/>
                  </a:lnTo>
                  <a:lnTo>
                    <a:pt x="330047" y="330758"/>
                  </a:lnTo>
                  <a:lnTo>
                    <a:pt x="328498" y="333298"/>
                  </a:lnTo>
                  <a:lnTo>
                    <a:pt x="330911" y="338378"/>
                  </a:lnTo>
                  <a:lnTo>
                    <a:pt x="330403" y="338378"/>
                  </a:lnTo>
                  <a:lnTo>
                    <a:pt x="330403" y="339648"/>
                  </a:lnTo>
                  <a:lnTo>
                    <a:pt x="330746" y="340918"/>
                  </a:lnTo>
                  <a:lnTo>
                    <a:pt x="332130" y="332028"/>
                  </a:lnTo>
                  <a:lnTo>
                    <a:pt x="332359" y="330758"/>
                  </a:lnTo>
                  <a:lnTo>
                    <a:pt x="333514" y="324408"/>
                  </a:lnTo>
                  <a:lnTo>
                    <a:pt x="333908" y="321868"/>
                  </a:lnTo>
                  <a:lnTo>
                    <a:pt x="334721" y="316788"/>
                  </a:lnTo>
                  <a:lnTo>
                    <a:pt x="332816" y="315518"/>
                  </a:lnTo>
                  <a:lnTo>
                    <a:pt x="332740" y="315925"/>
                  </a:lnTo>
                  <a:lnTo>
                    <a:pt x="332473" y="317207"/>
                  </a:lnTo>
                  <a:lnTo>
                    <a:pt x="332473" y="324408"/>
                  </a:lnTo>
                  <a:lnTo>
                    <a:pt x="331089" y="325678"/>
                  </a:lnTo>
                  <a:lnTo>
                    <a:pt x="330225" y="325678"/>
                  </a:lnTo>
                  <a:lnTo>
                    <a:pt x="329526" y="324408"/>
                  </a:lnTo>
                  <a:lnTo>
                    <a:pt x="329704" y="324408"/>
                  </a:lnTo>
                  <a:lnTo>
                    <a:pt x="330403" y="321868"/>
                  </a:lnTo>
                  <a:lnTo>
                    <a:pt x="332473" y="324408"/>
                  </a:lnTo>
                  <a:lnTo>
                    <a:pt x="332473" y="317207"/>
                  </a:lnTo>
                  <a:lnTo>
                    <a:pt x="332295" y="318058"/>
                  </a:lnTo>
                  <a:lnTo>
                    <a:pt x="330403" y="319328"/>
                  </a:lnTo>
                  <a:lnTo>
                    <a:pt x="330339" y="318058"/>
                  </a:lnTo>
                  <a:lnTo>
                    <a:pt x="330225" y="315518"/>
                  </a:lnTo>
                  <a:lnTo>
                    <a:pt x="328663" y="311708"/>
                  </a:lnTo>
                  <a:lnTo>
                    <a:pt x="325729" y="314248"/>
                  </a:lnTo>
                  <a:lnTo>
                    <a:pt x="324345" y="312978"/>
                  </a:lnTo>
                  <a:lnTo>
                    <a:pt x="329361" y="310438"/>
                  </a:lnTo>
                  <a:lnTo>
                    <a:pt x="326072" y="307898"/>
                  </a:lnTo>
                  <a:lnTo>
                    <a:pt x="324523" y="305358"/>
                  </a:lnTo>
                  <a:lnTo>
                    <a:pt x="323621" y="304063"/>
                  </a:lnTo>
                  <a:lnTo>
                    <a:pt x="323659" y="302818"/>
                  </a:lnTo>
                  <a:lnTo>
                    <a:pt x="323735" y="301548"/>
                  </a:lnTo>
                  <a:lnTo>
                    <a:pt x="323824" y="297738"/>
                  </a:lnTo>
                  <a:lnTo>
                    <a:pt x="324167" y="297738"/>
                  </a:lnTo>
                  <a:lnTo>
                    <a:pt x="324167" y="296468"/>
                  </a:lnTo>
                  <a:lnTo>
                    <a:pt x="327799" y="300278"/>
                  </a:lnTo>
                  <a:lnTo>
                    <a:pt x="327875" y="296926"/>
                  </a:lnTo>
                  <a:lnTo>
                    <a:pt x="329018" y="299008"/>
                  </a:lnTo>
                  <a:lnTo>
                    <a:pt x="330568" y="299008"/>
                  </a:lnTo>
                  <a:lnTo>
                    <a:pt x="326771" y="301548"/>
                  </a:lnTo>
                  <a:lnTo>
                    <a:pt x="331089" y="311708"/>
                  </a:lnTo>
                  <a:lnTo>
                    <a:pt x="335407" y="310438"/>
                  </a:lnTo>
                  <a:lnTo>
                    <a:pt x="335762" y="307898"/>
                  </a:lnTo>
                  <a:lnTo>
                    <a:pt x="336562" y="305358"/>
                  </a:lnTo>
                  <a:lnTo>
                    <a:pt x="336918" y="303974"/>
                  </a:lnTo>
                  <a:lnTo>
                    <a:pt x="336969" y="303593"/>
                  </a:lnTo>
                  <a:lnTo>
                    <a:pt x="336969" y="302209"/>
                  </a:lnTo>
                  <a:lnTo>
                    <a:pt x="336626" y="302209"/>
                  </a:lnTo>
                  <a:lnTo>
                    <a:pt x="336448" y="302031"/>
                  </a:lnTo>
                  <a:lnTo>
                    <a:pt x="336270" y="302031"/>
                  </a:lnTo>
                  <a:lnTo>
                    <a:pt x="336448" y="302387"/>
                  </a:lnTo>
                  <a:lnTo>
                    <a:pt x="336448" y="302831"/>
                  </a:lnTo>
                  <a:lnTo>
                    <a:pt x="335927" y="301548"/>
                  </a:lnTo>
                  <a:lnTo>
                    <a:pt x="336626" y="301548"/>
                  </a:lnTo>
                  <a:lnTo>
                    <a:pt x="337527" y="292658"/>
                  </a:lnTo>
                  <a:lnTo>
                    <a:pt x="337566" y="292214"/>
                  </a:lnTo>
                  <a:lnTo>
                    <a:pt x="338010" y="292354"/>
                  </a:lnTo>
                  <a:lnTo>
                    <a:pt x="338023" y="292176"/>
                  </a:lnTo>
                  <a:lnTo>
                    <a:pt x="337566" y="292176"/>
                  </a:lnTo>
                  <a:lnTo>
                    <a:pt x="337591" y="292011"/>
                  </a:lnTo>
                  <a:lnTo>
                    <a:pt x="338048" y="292011"/>
                  </a:lnTo>
                  <a:lnTo>
                    <a:pt x="338518" y="288036"/>
                  </a:lnTo>
                  <a:lnTo>
                    <a:pt x="337870" y="287578"/>
                  </a:lnTo>
                  <a:lnTo>
                    <a:pt x="338175" y="287578"/>
                  </a:lnTo>
                  <a:lnTo>
                    <a:pt x="339217" y="277418"/>
                  </a:lnTo>
                  <a:lnTo>
                    <a:pt x="339610" y="273532"/>
                  </a:lnTo>
                  <a:lnTo>
                    <a:pt x="339559" y="272338"/>
                  </a:lnTo>
                  <a:lnTo>
                    <a:pt x="340448" y="264604"/>
                  </a:lnTo>
                  <a:lnTo>
                    <a:pt x="340550" y="263448"/>
                  </a:lnTo>
                  <a:lnTo>
                    <a:pt x="340664" y="262178"/>
                  </a:lnTo>
                  <a:lnTo>
                    <a:pt x="340779" y="260908"/>
                  </a:lnTo>
                  <a:lnTo>
                    <a:pt x="340893" y="259638"/>
                  </a:lnTo>
                  <a:lnTo>
                    <a:pt x="341020" y="258368"/>
                  </a:lnTo>
                  <a:lnTo>
                    <a:pt x="341134" y="257098"/>
                  </a:lnTo>
                  <a:lnTo>
                    <a:pt x="341249" y="255828"/>
                  </a:lnTo>
                  <a:lnTo>
                    <a:pt x="341376" y="254558"/>
                  </a:lnTo>
                  <a:lnTo>
                    <a:pt x="341490" y="253288"/>
                  </a:lnTo>
                  <a:lnTo>
                    <a:pt x="341617" y="252018"/>
                  </a:lnTo>
                  <a:lnTo>
                    <a:pt x="341744" y="250748"/>
                  </a:lnTo>
                  <a:lnTo>
                    <a:pt x="341871" y="249478"/>
                  </a:lnTo>
                  <a:lnTo>
                    <a:pt x="341985" y="248208"/>
                  </a:lnTo>
                  <a:lnTo>
                    <a:pt x="342087" y="247205"/>
                  </a:lnTo>
                  <a:lnTo>
                    <a:pt x="342201" y="245808"/>
                  </a:lnTo>
                  <a:lnTo>
                    <a:pt x="342303" y="244627"/>
                  </a:lnTo>
                  <a:lnTo>
                    <a:pt x="343014" y="244284"/>
                  </a:lnTo>
                  <a:lnTo>
                    <a:pt x="342379" y="243814"/>
                  </a:lnTo>
                  <a:lnTo>
                    <a:pt x="342442" y="243128"/>
                  </a:lnTo>
                  <a:lnTo>
                    <a:pt x="342557" y="241858"/>
                  </a:lnTo>
                  <a:lnTo>
                    <a:pt x="342658" y="240601"/>
                  </a:lnTo>
                  <a:lnTo>
                    <a:pt x="343369" y="240487"/>
                  </a:lnTo>
                  <a:lnTo>
                    <a:pt x="343369" y="239445"/>
                  </a:lnTo>
                  <a:lnTo>
                    <a:pt x="343535" y="238239"/>
                  </a:lnTo>
                  <a:lnTo>
                    <a:pt x="343535" y="237197"/>
                  </a:lnTo>
                  <a:lnTo>
                    <a:pt x="342671" y="238417"/>
                  </a:lnTo>
                  <a:lnTo>
                    <a:pt x="341630" y="238239"/>
                  </a:lnTo>
                  <a:lnTo>
                    <a:pt x="341464" y="238048"/>
                  </a:lnTo>
                  <a:lnTo>
                    <a:pt x="341985" y="238048"/>
                  </a:lnTo>
                  <a:lnTo>
                    <a:pt x="342671" y="236778"/>
                  </a:lnTo>
                  <a:lnTo>
                    <a:pt x="342760" y="235508"/>
                  </a:lnTo>
                  <a:lnTo>
                    <a:pt x="342849" y="234238"/>
                  </a:lnTo>
                  <a:lnTo>
                    <a:pt x="342925" y="232968"/>
                  </a:lnTo>
                  <a:lnTo>
                    <a:pt x="343014" y="231698"/>
                  </a:lnTo>
                  <a:lnTo>
                    <a:pt x="343103" y="230428"/>
                  </a:lnTo>
                  <a:lnTo>
                    <a:pt x="343179" y="229158"/>
                  </a:lnTo>
                  <a:lnTo>
                    <a:pt x="343268" y="227888"/>
                  </a:lnTo>
                  <a:lnTo>
                    <a:pt x="343357" y="226618"/>
                  </a:lnTo>
                  <a:lnTo>
                    <a:pt x="343446" y="225348"/>
                  </a:lnTo>
                  <a:lnTo>
                    <a:pt x="343522" y="224078"/>
                  </a:lnTo>
                  <a:lnTo>
                    <a:pt x="343598" y="222808"/>
                  </a:lnTo>
                  <a:lnTo>
                    <a:pt x="343687" y="221538"/>
                  </a:lnTo>
                  <a:lnTo>
                    <a:pt x="343763" y="220268"/>
                  </a:lnTo>
                  <a:lnTo>
                    <a:pt x="343890" y="218313"/>
                  </a:lnTo>
                  <a:lnTo>
                    <a:pt x="344004" y="216458"/>
                  </a:lnTo>
                  <a:lnTo>
                    <a:pt x="344081" y="215188"/>
                  </a:lnTo>
                  <a:lnTo>
                    <a:pt x="344119" y="214541"/>
                  </a:lnTo>
                  <a:lnTo>
                    <a:pt x="344233" y="214376"/>
                  </a:lnTo>
                  <a:lnTo>
                    <a:pt x="344233" y="213918"/>
                  </a:lnTo>
                  <a:lnTo>
                    <a:pt x="344398" y="213918"/>
                  </a:lnTo>
                  <a:lnTo>
                    <a:pt x="344297" y="211378"/>
                  </a:lnTo>
                  <a:lnTo>
                    <a:pt x="344233" y="212305"/>
                  </a:lnTo>
                  <a:lnTo>
                    <a:pt x="344195" y="213156"/>
                  </a:lnTo>
                  <a:lnTo>
                    <a:pt x="343242" y="213156"/>
                  </a:lnTo>
                  <a:lnTo>
                    <a:pt x="343242" y="214630"/>
                  </a:lnTo>
                  <a:lnTo>
                    <a:pt x="343014" y="215188"/>
                  </a:lnTo>
                  <a:lnTo>
                    <a:pt x="343242" y="214630"/>
                  </a:lnTo>
                  <a:lnTo>
                    <a:pt x="343242" y="213156"/>
                  </a:lnTo>
                  <a:lnTo>
                    <a:pt x="340766" y="213156"/>
                  </a:lnTo>
                  <a:lnTo>
                    <a:pt x="340766" y="239801"/>
                  </a:lnTo>
                  <a:lnTo>
                    <a:pt x="339737" y="240144"/>
                  </a:lnTo>
                  <a:lnTo>
                    <a:pt x="338010" y="239445"/>
                  </a:lnTo>
                  <a:lnTo>
                    <a:pt x="338353" y="242735"/>
                  </a:lnTo>
                  <a:lnTo>
                    <a:pt x="338899" y="245503"/>
                  </a:lnTo>
                  <a:lnTo>
                    <a:pt x="338543" y="245605"/>
                  </a:lnTo>
                  <a:lnTo>
                    <a:pt x="338366" y="245605"/>
                  </a:lnTo>
                  <a:lnTo>
                    <a:pt x="338493" y="245808"/>
                  </a:lnTo>
                  <a:lnTo>
                    <a:pt x="338823" y="246354"/>
                  </a:lnTo>
                  <a:lnTo>
                    <a:pt x="336969" y="243941"/>
                  </a:lnTo>
                  <a:lnTo>
                    <a:pt x="336791" y="244043"/>
                  </a:lnTo>
                  <a:lnTo>
                    <a:pt x="336791" y="260908"/>
                  </a:lnTo>
                  <a:lnTo>
                    <a:pt x="336067" y="261975"/>
                  </a:lnTo>
                  <a:lnTo>
                    <a:pt x="336067" y="291388"/>
                  </a:lnTo>
                  <a:lnTo>
                    <a:pt x="335927" y="291388"/>
                  </a:lnTo>
                  <a:lnTo>
                    <a:pt x="335343" y="289242"/>
                  </a:lnTo>
                  <a:lnTo>
                    <a:pt x="335546" y="289242"/>
                  </a:lnTo>
                  <a:lnTo>
                    <a:pt x="336067" y="291388"/>
                  </a:lnTo>
                  <a:lnTo>
                    <a:pt x="336067" y="261975"/>
                  </a:lnTo>
                  <a:lnTo>
                    <a:pt x="335927" y="262178"/>
                  </a:lnTo>
                  <a:lnTo>
                    <a:pt x="335927" y="277418"/>
                  </a:lnTo>
                  <a:lnTo>
                    <a:pt x="335584" y="276961"/>
                  </a:lnTo>
                  <a:lnTo>
                    <a:pt x="335559" y="284365"/>
                  </a:lnTo>
                  <a:lnTo>
                    <a:pt x="334505" y="283260"/>
                  </a:lnTo>
                  <a:lnTo>
                    <a:pt x="334505" y="288848"/>
                  </a:lnTo>
                  <a:lnTo>
                    <a:pt x="333133" y="288848"/>
                  </a:lnTo>
                  <a:lnTo>
                    <a:pt x="333400" y="286308"/>
                  </a:lnTo>
                  <a:lnTo>
                    <a:pt x="333540" y="285038"/>
                  </a:lnTo>
                  <a:lnTo>
                    <a:pt x="333565" y="284746"/>
                  </a:lnTo>
                  <a:lnTo>
                    <a:pt x="334505" y="288848"/>
                  </a:lnTo>
                  <a:lnTo>
                    <a:pt x="334505" y="283260"/>
                  </a:lnTo>
                  <a:lnTo>
                    <a:pt x="334111" y="282841"/>
                  </a:lnTo>
                  <a:lnTo>
                    <a:pt x="334886" y="281228"/>
                  </a:lnTo>
                  <a:lnTo>
                    <a:pt x="335559" y="284365"/>
                  </a:lnTo>
                  <a:lnTo>
                    <a:pt x="335559" y="276923"/>
                  </a:lnTo>
                  <a:lnTo>
                    <a:pt x="335064" y="276098"/>
                  </a:lnTo>
                  <a:lnTo>
                    <a:pt x="335140" y="275793"/>
                  </a:lnTo>
                  <a:lnTo>
                    <a:pt x="335241" y="276148"/>
                  </a:lnTo>
                  <a:lnTo>
                    <a:pt x="335927" y="277418"/>
                  </a:lnTo>
                  <a:lnTo>
                    <a:pt x="335927" y="262178"/>
                  </a:lnTo>
                  <a:lnTo>
                    <a:pt x="335762" y="262178"/>
                  </a:lnTo>
                  <a:lnTo>
                    <a:pt x="336105" y="260908"/>
                  </a:lnTo>
                  <a:lnTo>
                    <a:pt x="336791" y="260908"/>
                  </a:lnTo>
                  <a:lnTo>
                    <a:pt x="336791" y="244043"/>
                  </a:lnTo>
                  <a:lnTo>
                    <a:pt x="335584" y="244716"/>
                  </a:lnTo>
                  <a:lnTo>
                    <a:pt x="335584" y="253288"/>
                  </a:lnTo>
                  <a:lnTo>
                    <a:pt x="335584" y="254558"/>
                  </a:lnTo>
                  <a:lnTo>
                    <a:pt x="335584" y="271068"/>
                  </a:lnTo>
                  <a:lnTo>
                    <a:pt x="335254" y="270827"/>
                  </a:lnTo>
                  <a:lnTo>
                    <a:pt x="335254" y="273532"/>
                  </a:lnTo>
                  <a:lnTo>
                    <a:pt x="335000" y="274447"/>
                  </a:lnTo>
                  <a:lnTo>
                    <a:pt x="333679" y="273507"/>
                  </a:lnTo>
                  <a:lnTo>
                    <a:pt x="334276" y="272910"/>
                  </a:lnTo>
                  <a:lnTo>
                    <a:pt x="335127" y="273532"/>
                  </a:lnTo>
                  <a:lnTo>
                    <a:pt x="335254" y="273532"/>
                  </a:lnTo>
                  <a:lnTo>
                    <a:pt x="335254" y="270827"/>
                  </a:lnTo>
                  <a:lnTo>
                    <a:pt x="334327" y="269646"/>
                  </a:lnTo>
                  <a:lnTo>
                    <a:pt x="333324" y="269646"/>
                  </a:lnTo>
                  <a:lnTo>
                    <a:pt x="333260" y="269011"/>
                  </a:lnTo>
                  <a:lnTo>
                    <a:pt x="333197" y="268528"/>
                  </a:lnTo>
                  <a:lnTo>
                    <a:pt x="334200" y="268528"/>
                  </a:lnTo>
                  <a:lnTo>
                    <a:pt x="335584" y="271068"/>
                  </a:lnTo>
                  <a:lnTo>
                    <a:pt x="335584" y="254558"/>
                  </a:lnTo>
                  <a:lnTo>
                    <a:pt x="335102" y="254558"/>
                  </a:lnTo>
                  <a:lnTo>
                    <a:pt x="335241" y="254495"/>
                  </a:lnTo>
                  <a:lnTo>
                    <a:pt x="335241" y="254139"/>
                  </a:lnTo>
                  <a:lnTo>
                    <a:pt x="335064" y="253974"/>
                  </a:lnTo>
                  <a:lnTo>
                    <a:pt x="335064" y="253631"/>
                  </a:lnTo>
                  <a:lnTo>
                    <a:pt x="334899" y="253974"/>
                  </a:lnTo>
                  <a:lnTo>
                    <a:pt x="334378" y="254241"/>
                  </a:lnTo>
                  <a:lnTo>
                    <a:pt x="334378" y="253288"/>
                  </a:lnTo>
                  <a:lnTo>
                    <a:pt x="335584" y="253288"/>
                  </a:lnTo>
                  <a:lnTo>
                    <a:pt x="335584" y="244716"/>
                  </a:lnTo>
                  <a:lnTo>
                    <a:pt x="333311" y="245999"/>
                  </a:lnTo>
                  <a:lnTo>
                    <a:pt x="333311" y="266585"/>
                  </a:lnTo>
                  <a:lnTo>
                    <a:pt x="333044" y="266077"/>
                  </a:lnTo>
                  <a:lnTo>
                    <a:pt x="332943" y="265899"/>
                  </a:lnTo>
                  <a:lnTo>
                    <a:pt x="332841" y="265734"/>
                  </a:lnTo>
                  <a:lnTo>
                    <a:pt x="332473" y="265277"/>
                  </a:lnTo>
                  <a:lnTo>
                    <a:pt x="332473" y="275234"/>
                  </a:lnTo>
                  <a:lnTo>
                    <a:pt x="329882" y="277139"/>
                  </a:lnTo>
                  <a:lnTo>
                    <a:pt x="327977" y="277139"/>
                  </a:lnTo>
                  <a:lnTo>
                    <a:pt x="327964" y="290195"/>
                  </a:lnTo>
                  <a:lnTo>
                    <a:pt x="327799" y="291388"/>
                  </a:lnTo>
                  <a:lnTo>
                    <a:pt x="327926" y="290131"/>
                  </a:lnTo>
                  <a:lnTo>
                    <a:pt x="327964" y="277177"/>
                  </a:lnTo>
                  <a:lnTo>
                    <a:pt x="327545" y="278079"/>
                  </a:lnTo>
                  <a:lnTo>
                    <a:pt x="327545" y="295198"/>
                  </a:lnTo>
                  <a:lnTo>
                    <a:pt x="327431" y="294119"/>
                  </a:lnTo>
                  <a:lnTo>
                    <a:pt x="327456" y="293928"/>
                  </a:lnTo>
                  <a:lnTo>
                    <a:pt x="327545" y="295198"/>
                  </a:lnTo>
                  <a:lnTo>
                    <a:pt x="327545" y="278079"/>
                  </a:lnTo>
                  <a:lnTo>
                    <a:pt x="326263" y="280860"/>
                  </a:lnTo>
                  <a:lnTo>
                    <a:pt x="326072" y="281000"/>
                  </a:lnTo>
                  <a:lnTo>
                    <a:pt x="326072" y="285038"/>
                  </a:lnTo>
                  <a:lnTo>
                    <a:pt x="326072" y="287578"/>
                  </a:lnTo>
                  <a:lnTo>
                    <a:pt x="325767" y="288467"/>
                  </a:lnTo>
                  <a:lnTo>
                    <a:pt x="325526" y="288264"/>
                  </a:lnTo>
                  <a:lnTo>
                    <a:pt x="325526" y="294106"/>
                  </a:lnTo>
                  <a:lnTo>
                    <a:pt x="323659" y="295198"/>
                  </a:lnTo>
                  <a:lnTo>
                    <a:pt x="322846" y="293928"/>
                  </a:lnTo>
                  <a:lnTo>
                    <a:pt x="321233" y="291388"/>
                  </a:lnTo>
                  <a:lnTo>
                    <a:pt x="325526" y="294106"/>
                  </a:lnTo>
                  <a:lnTo>
                    <a:pt x="325526" y="288264"/>
                  </a:lnTo>
                  <a:lnTo>
                    <a:pt x="325259" y="288023"/>
                  </a:lnTo>
                  <a:lnTo>
                    <a:pt x="325259" y="289953"/>
                  </a:lnTo>
                  <a:lnTo>
                    <a:pt x="325208" y="290118"/>
                  </a:lnTo>
                  <a:lnTo>
                    <a:pt x="324815" y="290855"/>
                  </a:lnTo>
                  <a:lnTo>
                    <a:pt x="325043" y="290283"/>
                  </a:lnTo>
                  <a:lnTo>
                    <a:pt x="325259" y="289953"/>
                  </a:lnTo>
                  <a:lnTo>
                    <a:pt x="325259" y="288023"/>
                  </a:lnTo>
                  <a:lnTo>
                    <a:pt x="324688" y="287515"/>
                  </a:lnTo>
                  <a:lnTo>
                    <a:pt x="323824" y="289420"/>
                  </a:lnTo>
                  <a:lnTo>
                    <a:pt x="323278" y="290385"/>
                  </a:lnTo>
                  <a:lnTo>
                    <a:pt x="322961" y="290118"/>
                  </a:lnTo>
                  <a:lnTo>
                    <a:pt x="324002" y="288848"/>
                  </a:lnTo>
                  <a:lnTo>
                    <a:pt x="324688" y="286308"/>
                  </a:lnTo>
                  <a:lnTo>
                    <a:pt x="326072" y="287578"/>
                  </a:lnTo>
                  <a:lnTo>
                    <a:pt x="326072" y="285038"/>
                  </a:lnTo>
                  <a:lnTo>
                    <a:pt x="325920" y="285038"/>
                  </a:lnTo>
                  <a:lnTo>
                    <a:pt x="319163" y="274650"/>
                  </a:lnTo>
                  <a:lnTo>
                    <a:pt x="319163" y="296468"/>
                  </a:lnTo>
                  <a:lnTo>
                    <a:pt x="318465" y="296468"/>
                  </a:lnTo>
                  <a:lnTo>
                    <a:pt x="318401" y="296926"/>
                  </a:lnTo>
                  <a:lnTo>
                    <a:pt x="318300" y="297738"/>
                  </a:lnTo>
                  <a:lnTo>
                    <a:pt x="317944" y="299008"/>
                  </a:lnTo>
                  <a:lnTo>
                    <a:pt x="317601" y="299008"/>
                  </a:lnTo>
                  <a:lnTo>
                    <a:pt x="316915" y="297738"/>
                  </a:lnTo>
                  <a:lnTo>
                    <a:pt x="315874" y="297738"/>
                  </a:lnTo>
                  <a:lnTo>
                    <a:pt x="315874" y="296468"/>
                  </a:lnTo>
                  <a:lnTo>
                    <a:pt x="315531" y="296468"/>
                  </a:lnTo>
                  <a:lnTo>
                    <a:pt x="316738" y="295198"/>
                  </a:lnTo>
                  <a:lnTo>
                    <a:pt x="317944" y="295198"/>
                  </a:lnTo>
                  <a:lnTo>
                    <a:pt x="319163" y="296468"/>
                  </a:lnTo>
                  <a:lnTo>
                    <a:pt x="319163" y="274650"/>
                  </a:lnTo>
                  <a:lnTo>
                    <a:pt x="318985" y="274370"/>
                  </a:lnTo>
                  <a:lnTo>
                    <a:pt x="318985" y="280428"/>
                  </a:lnTo>
                  <a:lnTo>
                    <a:pt x="315188" y="280822"/>
                  </a:lnTo>
                  <a:lnTo>
                    <a:pt x="315188" y="344728"/>
                  </a:lnTo>
                  <a:lnTo>
                    <a:pt x="315010" y="345998"/>
                  </a:lnTo>
                  <a:lnTo>
                    <a:pt x="312420" y="345998"/>
                  </a:lnTo>
                  <a:lnTo>
                    <a:pt x="312420" y="359968"/>
                  </a:lnTo>
                  <a:lnTo>
                    <a:pt x="306324" y="361149"/>
                  </a:lnTo>
                  <a:lnTo>
                    <a:pt x="308965" y="357428"/>
                  </a:lnTo>
                  <a:lnTo>
                    <a:pt x="311721" y="357428"/>
                  </a:lnTo>
                  <a:lnTo>
                    <a:pt x="312420" y="359968"/>
                  </a:lnTo>
                  <a:lnTo>
                    <a:pt x="312420" y="345998"/>
                  </a:lnTo>
                  <a:lnTo>
                    <a:pt x="311556" y="345998"/>
                  </a:lnTo>
                  <a:lnTo>
                    <a:pt x="309994" y="348538"/>
                  </a:lnTo>
                  <a:lnTo>
                    <a:pt x="309651" y="349808"/>
                  </a:lnTo>
                  <a:lnTo>
                    <a:pt x="307225" y="351078"/>
                  </a:lnTo>
                  <a:lnTo>
                    <a:pt x="307149" y="349808"/>
                  </a:lnTo>
                  <a:lnTo>
                    <a:pt x="307060" y="348538"/>
                  </a:lnTo>
                  <a:lnTo>
                    <a:pt x="305498" y="347268"/>
                  </a:lnTo>
                  <a:lnTo>
                    <a:pt x="307581" y="344728"/>
                  </a:lnTo>
                  <a:lnTo>
                    <a:pt x="304977" y="343458"/>
                  </a:lnTo>
                  <a:lnTo>
                    <a:pt x="304292" y="342188"/>
                  </a:lnTo>
                  <a:lnTo>
                    <a:pt x="310172" y="337108"/>
                  </a:lnTo>
                  <a:lnTo>
                    <a:pt x="310692" y="342188"/>
                  </a:lnTo>
                  <a:lnTo>
                    <a:pt x="315188" y="344728"/>
                  </a:lnTo>
                  <a:lnTo>
                    <a:pt x="315188" y="280822"/>
                  </a:lnTo>
                  <a:lnTo>
                    <a:pt x="313880" y="280949"/>
                  </a:lnTo>
                  <a:lnTo>
                    <a:pt x="313626" y="279958"/>
                  </a:lnTo>
                  <a:lnTo>
                    <a:pt x="318960" y="279958"/>
                  </a:lnTo>
                  <a:lnTo>
                    <a:pt x="318985" y="280428"/>
                  </a:lnTo>
                  <a:lnTo>
                    <a:pt x="318985" y="274370"/>
                  </a:lnTo>
                  <a:lnTo>
                    <a:pt x="319163" y="274078"/>
                  </a:lnTo>
                  <a:lnTo>
                    <a:pt x="319620" y="274878"/>
                  </a:lnTo>
                  <a:lnTo>
                    <a:pt x="326072" y="285038"/>
                  </a:lnTo>
                  <a:lnTo>
                    <a:pt x="326072" y="281000"/>
                  </a:lnTo>
                  <a:lnTo>
                    <a:pt x="325729" y="281228"/>
                  </a:lnTo>
                  <a:lnTo>
                    <a:pt x="327799" y="276148"/>
                  </a:lnTo>
                  <a:lnTo>
                    <a:pt x="329704" y="276148"/>
                  </a:lnTo>
                  <a:lnTo>
                    <a:pt x="332193" y="274929"/>
                  </a:lnTo>
                  <a:lnTo>
                    <a:pt x="332473" y="275234"/>
                  </a:lnTo>
                  <a:lnTo>
                    <a:pt x="332473" y="265277"/>
                  </a:lnTo>
                  <a:lnTo>
                    <a:pt x="331774" y="266077"/>
                  </a:lnTo>
                  <a:lnTo>
                    <a:pt x="331622" y="265938"/>
                  </a:lnTo>
                  <a:lnTo>
                    <a:pt x="331724" y="265722"/>
                  </a:lnTo>
                  <a:lnTo>
                    <a:pt x="332181" y="264604"/>
                  </a:lnTo>
                  <a:lnTo>
                    <a:pt x="332397" y="264604"/>
                  </a:lnTo>
                  <a:lnTo>
                    <a:pt x="332638" y="265049"/>
                  </a:lnTo>
                  <a:lnTo>
                    <a:pt x="332473" y="265214"/>
                  </a:lnTo>
                  <a:lnTo>
                    <a:pt x="332701" y="265214"/>
                  </a:lnTo>
                  <a:lnTo>
                    <a:pt x="333159" y="265988"/>
                  </a:lnTo>
                  <a:lnTo>
                    <a:pt x="333311" y="266585"/>
                  </a:lnTo>
                  <a:lnTo>
                    <a:pt x="333311" y="245999"/>
                  </a:lnTo>
                  <a:lnTo>
                    <a:pt x="331508" y="247002"/>
                  </a:lnTo>
                  <a:lnTo>
                    <a:pt x="331508" y="265823"/>
                  </a:lnTo>
                  <a:lnTo>
                    <a:pt x="330911" y="265214"/>
                  </a:lnTo>
                  <a:lnTo>
                    <a:pt x="330784" y="265214"/>
                  </a:lnTo>
                  <a:lnTo>
                    <a:pt x="328371" y="263829"/>
                  </a:lnTo>
                  <a:lnTo>
                    <a:pt x="327837" y="263486"/>
                  </a:lnTo>
                  <a:lnTo>
                    <a:pt x="327748" y="263994"/>
                  </a:lnTo>
                  <a:lnTo>
                    <a:pt x="326986" y="268528"/>
                  </a:lnTo>
                  <a:lnTo>
                    <a:pt x="326771" y="268528"/>
                  </a:lnTo>
                  <a:lnTo>
                    <a:pt x="327583" y="263372"/>
                  </a:lnTo>
                  <a:lnTo>
                    <a:pt x="327837" y="263486"/>
                  </a:lnTo>
                  <a:lnTo>
                    <a:pt x="327863" y="263309"/>
                  </a:lnTo>
                  <a:lnTo>
                    <a:pt x="327964" y="262674"/>
                  </a:lnTo>
                  <a:lnTo>
                    <a:pt x="330733" y="264604"/>
                  </a:lnTo>
                  <a:lnTo>
                    <a:pt x="331089" y="265049"/>
                  </a:lnTo>
                  <a:lnTo>
                    <a:pt x="331508" y="265823"/>
                  </a:lnTo>
                  <a:lnTo>
                    <a:pt x="331508" y="247002"/>
                  </a:lnTo>
                  <a:lnTo>
                    <a:pt x="330682" y="247459"/>
                  </a:lnTo>
                  <a:lnTo>
                    <a:pt x="329641" y="246989"/>
                  </a:lnTo>
                  <a:lnTo>
                    <a:pt x="329615" y="246786"/>
                  </a:lnTo>
                  <a:lnTo>
                    <a:pt x="329615" y="246989"/>
                  </a:lnTo>
                  <a:lnTo>
                    <a:pt x="329336" y="246849"/>
                  </a:lnTo>
                  <a:lnTo>
                    <a:pt x="329526" y="246849"/>
                  </a:lnTo>
                  <a:lnTo>
                    <a:pt x="329501" y="246697"/>
                  </a:lnTo>
                  <a:lnTo>
                    <a:pt x="329615" y="246989"/>
                  </a:lnTo>
                  <a:lnTo>
                    <a:pt x="329615" y="246786"/>
                  </a:lnTo>
                  <a:lnTo>
                    <a:pt x="329526" y="246024"/>
                  </a:lnTo>
                  <a:lnTo>
                    <a:pt x="329412" y="245605"/>
                  </a:lnTo>
                  <a:lnTo>
                    <a:pt x="329082" y="245325"/>
                  </a:lnTo>
                  <a:lnTo>
                    <a:pt x="328764" y="244284"/>
                  </a:lnTo>
                  <a:lnTo>
                    <a:pt x="328714" y="244119"/>
                  </a:lnTo>
                  <a:lnTo>
                    <a:pt x="328663" y="243941"/>
                  </a:lnTo>
                  <a:lnTo>
                    <a:pt x="327977" y="241693"/>
                  </a:lnTo>
                  <a:lnTo>
                    <a:pt x="326771" y="242214"/>
                  </a:lnTo>
                  <a:lnTo>
                    <a:pt x="326288" y="243522"/>
                  </a:lnTo>
                  <a:lnTo>
                    <a:pt x="325882" y="244043"/>
                  </a:lnTo>
                  <a:lnTo>
                    <a:pt x="324523" y="243420"/>
                  </a:lnTo>
                  <a:lnTo>
                    <a:pt x="322757" y="246113"/>
                  </a:lnTo>
                  <a:lnTo>
                    <a:pt x="322757" y="264604"/>
                  </a:lnTo>
                  <a:lnTo>
                    <a:pt x="322554" y="263855"/>
                  </a:lnTo>
                  <a:lnTo>
                    <a:pt x="322757" y="264604"/>
                  </a:lnTo>
                  <a:lnTo>
                    <a:pt x="322757" y="246113"/>
                  </a:lnTo>
                  <a:lnTo>
                    <a:pt x="321589" y="247904"/>
                  </a:lnTo>
                  <a:lnTo>
                    <a:pt x="321589" y="259715"/>
                  </a:lnTo>
                  <a:lnTo>
                    <a:pt x="320890" y="259880"/>
                  </a:lnTo>
                  <a:lnTo>
                    <a:pt x="320890" y="269798"/>
                  </a:lnTo>
                  <a:lnTo>
                    <a:pt x="320649" y="270243"/>
                  </a:lnTo>
                  <a:lnTo>
                    <a:pt x="319163" y="267804"/>
                  </a:lnTo>
                  <a:lnTo>
                    <a:pt x="319316" y="267703"/>
                  </a:lnTo>
                  <a:lnTo>
                    <a:pt x="320890" y="269798"/>
                  </a:lnTo>
                  <a:lnTo>
                    <a:pt x="320890" y="259880"/>
                  </a:lnTo>
                  <a:lnTo>
                    <a:pt x="318922" y="260337"/>
                  </a:lnTo>
                  <a:lnTo>
                    <a:pt x="318922" y="278688"/>
                  </a:lnTo>
                  <a:lnTo>
                    <a:pt x="318846" y="277418"/>
                  </a:lnTo>
                  <a:lnTo>
                    <a:pt x="318782" y="276148"/>
                  </a:lnTo>
                  <a:lnTo>
                    <a:pt x="318706" y="274878"/>
                  </a:lnTo>
                  <a:lnTo>
                    <a:pt x="318681" y="274650"/>
                  </a:lnTo>
                  <a:lnTo>
                    <a:pt x="318808" y="274713"/>
                  </a:lnTo>
                  <a:lnTo>
                    <a:pt x="318909" y="278003"/>
                  </a:lnTo>
                  <a:lnTo>
                    <a:pt x="318922" y="278688"/>
                  </a:lnTo>
                  <a:lnTo>
                    <a:pt x="318922" y="260337"/>
                  </a:lnTo>
                  <a:lnTo>
                    <a:pt x="317258" y="260718"/>
                  </a:lnTo>
                  <a:lnTo>
                    <a:pt x="317258" y="259638"/>
                  </a:lnTo>
                  <a:lnTo>
                    <a:pt x="321576" y="259638"/>
                  </a:lnTo>
                  <a:lnTo>
                    <a:pt x="321589" y="247904"/>
                  </a:lnTo>
                  <a:lnTo>
                    <a:pt x="320890" y="248958"/>
                  </a:lnTo>
                  <a:lnTo>
                    <a:pt x="320814" y="248056"/>
                  </a:lnTo>
                  <a:lnTo>
                    <a:pt x="324345" y="243128"/>
                  </a:lnTo>
                  <a:lnTo>
                    <a:pt x="325907" y="243128"/>
                  </a:lnTo>
                  <a:lnTo>
                    <a:pt x="326593" y="241858"/>
                  </a:lnTo>
                  <a:lnTo>
                    <a:pt x="327799" y="240588"/>
                  </a:lnTo>
                  <a:lnTo>
                    <a:pt x="329844" y="246849"/>
                  </a:lnTo>
                  <a:lnTo>
                    <a:pt x="330047" y="246849"/>
                  </a:lnTo>
                  <a:lnTo>
                    <a:pt x="336791" y="243128"/>
                  </a:lnTo>
                  <a:lnTo>
                    <a:pt x="338340" y="245605"/>
                  </a:lnTo>
                  <a:lnTo>
                    <a:pt x="337883" y="243128"/>
                  </a:lnTo>
                  <a:lnTo>
                    <a:pt x="337654" y="241858"/>
                  </a:lnTo>
                  <a:lnTo>
                    <a:pt x="337312" y="239318"/>
                  </a:lnTo>
                  <a:lnTo>
                    <a:pt x="340080" y="239318"/>
                  </a:lnTo>
                  <a:lnTo>
                    <a:pt x="339902" y="238048"/>
                  </a:lnTo>
                  <a:lnTo>
                    <a:pt x="340080" y="238048"/>
                  </a:lnTo>
                  <a:lnTo>
                    <a:pt x="339902" y="236778"/>
                  </a:lnTo>
                  <a:lnTo>
                    <a:pt x="340601" y="237642"/>
                  </a:lnTo>
                  <a:lnTo>
                    <a:pt x="340601" y="238925"/>
                  </a:lnTo>
                  <a:lnTo>
                    <a:pt x="340766" y="239801"/>
                  </a:lnTo>
                  <a:lnTo>
                    <a:pt x="340766" y="213156"/>
                  </a:lnTo>
                  <a:lnTo>
                    <a:pt x="338010" y="213156"/>
                  </a:lnTo>
                  <a:lnTo>
                    <a:pt x="338010" y="235508"/>
                  </a:lnTo>
                  <a:lnTo>
                    <a:pt x="337591" y="235508"/>
                  </a:lnTo>
                  <a:lnTo>
                    <a:pt x="337489" y="234238"/>
                  </a:lnTo>
                  <a:lnTo>
                    <a:pt x="338010" y="235508"/>
                  </a:lnTo>
                  <a:lnTo>
                    <a:pt x="338010" y="213156"/>
                  </a:lnTo>
                  <a:lnTo>
                    <a:pt x="336448" y="213156"/>
                  </a:lnTo>
                  <a:lnTo>
                    <a:pt x="336448" y="226618"/>
                  </a:lnTo>
                  <a:lnTo>
                    <a:pt x="335927" y="226618"/>
                  </a:lnTo>
                  <a:lnTo>
                    <a:pt x="336105" y="225348"/>
                  </a:lnTo>
                  <a:lnTo>
                    <a:pt x="336448" y="226618"/>
                  </a:lnTo>
                  <a:lnTo>
                    <a:pt x="336448" y="213156"/>
                  </a:lnTo>
                  <a:lnTo>
                    <a:pt x="334492" y="213156"/>
                  </a:lnTo>
                  <a:lnTo>
                    <a:pt x="333679" y="212826"/>
                  </a:lnTo>
                  <a:lnTo>
                    <a:pt x="333679" y="227888"/>
                  </a:lnTo>
                  <a:lnTo>
                    <a:pt x="333032" y="227888"/>
                  </a:lnTo>
                  <a:lnTo>
                    <a:pt x="332651" y="227177"/>
                  </a:lnTo>
                  <a:lnTo>
                    <a:pt x="332613" y="226999"/>
                  </a:lnTo>
                  <a:lnTo>
                    <a:pt x="332473" y="226314"/>
                  </a:lnTo>
                  <a:lnTo>
                    <a:pt x="331406" y="227888"/>
                  </a:lnTo>
                  <a:lnTo>
                    <a:pt x="331089" y="227888"/>
                  </a:lnTo>
                  <a:lnTo>
                    <a:pt x="332651" y="225348"/>
                  </a:lnTo>
                  <a:lnTo>
                    <a:pt x="332816" y="226618"/>
                  </a:lnTo>
                  <a:lnTo>
                    <a:pt x="333159" y="226618"/>
                  </a:lnTo>
                  <a:lnTo>
                    <a:pt x="333679" y="227888"/>
                  </a:lnTo>
                  <a:lnTo>
                    <a:pt x="333679" y="212826"/>
                  </a:lnTo>
                  <a:lnTo>
                    <a:pt x="333273" y="212648"/>
                  </a:lnTo>
                  <a:lnTo>
                    <a:pt x="333159" y="218998"/>
                  </a:lnTo>
                  <a:lnTo>
                    <a:pt x="332930" y="219329"/>
                  </a:lnTo>
                  <a:lnTo>
                    <a:pt x="332816" y="218351"/>
                  </a:lnTo>
                  <a:lnTo>
                    <a:pt x="330911" y="213906"/>
                  </a:lnTo>
                  <a:lnTo>
                    <a:pt x="330911" y="218008"/>
                  </a:lnTo>
                  <a:lnTo>
                    <a:pt x="329082" y="218757"/>
                  </a:lnTo>
                  <a:lnTo>
                    <a:pt x="329082" y="227888"/>
                  </a:lnTo>
                  <a:lnTo>
                    <a:pt x="328777" y="227888"/>
                  </a:lnTo>
                  <a:lnTo>
                    <a:pt x="327799" y="222681"/>
                  </a:lnTo>
                  <a:lnTo>
                    <a:pt x="328142" y="222554"/>
                  </a:lnTo>
                  <a:lnTo>
                    <a:pt x="329082" y="227888"/>
                  </a:lnTo>
                  <a:lnTo>
                    <a:pt x="329082" y="218757"/>
                  </a:lnTo>
                  <a:lnTo>
                    <a:pt x="326936" y="219621"/>
                  </a:lnTo>
                  <a:lnTo>
                    <a:pt x="326936" y="226999"/>
                  </a:lnTo>
                  <a:lnTo>
                    <a:pt x="326872" y="227177"/>
                  </a:lnTo>
                  <a:lnTo>
                    <a:pt x="326275" y="228854"/>
                  </a:lnTo>
                  <a:lnTo>
                    <a:pt x="326364" y="227888"/>
                  </a:lnTo>
                  <a:lnTo>
                    <a:pt x="326478" y="226618"/>
                  </a:lnTo>
                  <a:lnTo>
                    <a:pt x="326491" y="226415"/>
                  </a:lnTo>
                  <a:lnTo>
                    <a:pt x="326936" y="226999"/>
                  </a:lnTo>
                  <a:lnTo>
                    <a:pt x="326936" y="219621"/>
                  </a:lnTo>
                  <a:lnTo>
                    <a:pt x="325640" y="220141"/>
                  </a:lnTo>
                  <a:lnTo>
                    <a:pt x="330720" y="217881"/>
                  </a:lnTo>
                  <a:lnTo>
                    <a:pt x="330911" y="218008"/>
                  </a:lnTo>
                  <a:lnTo>
                    <a:pt x="330911" y="213906"/>
                  </a:lnTo>
                  <a:lnTo>
                    <a:pt x="330593" y="213156"/>
                  </a:lnTo>
                  <a:lnTo>
                    <a:pt x="330047" y="213690"/>
                  </a:lnTo>
                  <a:lnTo>
                    <a:pt x="330555" y="213080"/>
                  </a:lnTo>
                  <a:lnTo>
                    <a:pt x="330809" y="212763"/>
                  </a:lnTo>
                  <a:lnTo>
                    <a:pt x="330974" y="213156"/>
                  </a:lnTo>
                  <a:lnTo>
                    <a:pt x="332994" y="217728"/>
                  </a:lnTo>
                  <a:lnTo>
                    <a:pt x="333070" y="218313"/>
                  </a:lnTo>
                  <a:lnTo>
                    <a:pt x="333159" y="218998"/>
                  </a:lnTo>
                  <a:lnTo>
                    <a:pt x="333159" y="212610"/>
                  </a:lnTo>
                  <a:lnTo>
                    <a:pt x="332447" y="212305"/>
                  </a:lnTo>
                  <a:lnTo>
                    <a:pt x="344233" y="212305"/>
                  </a:lnTo>
                  <a:lnTo>
                    <a:pt x="344233" y="211785"/>
                  </a:lnTo>
                  <a:lnTo>
                    <a:pt x="344233" y="210235"/>
                  </a:lnTo>
                  <a:lnTo>
                    <a:pt x="344182" y="209372"/>
                  </a:lnTo>
                  <a:lnTo>
                    <a:pt x="343903" y="207289"/>
                  </a:lnTo>
                  <a:lnTo>
                    <a:pt x="343877" y="207124"/>
                  </a:lnTo>
                  <a:lnTo>
                    <a:pt x="341287" y="204698"/>
                  </a:lnTo>
                  <a:lnTo>
                    <a:pt x="339407" y="206273"/>
                  </a:lnTo>
                  <a:lnTo>
                    <a:pt x="341464" y="203758"/>
                  </a:lnTo>
                  <a:lnTo>
                    <a:pt x="344055" y="206298"/>
                  </a:lnTo>
                  <a:lnTo>
                    <a:pt x="344233" y="207568"/>
                  </a:lnTo>
                  <a:lnTo>
                    <a:pt x="344436" y="208838"/>
                  </a:lnTo>
                  <a:lnTo>
                    <a:pt x="344512" y="207568"/>
                  </a:lnTo>
                  <a:lnTo>
                    <a:pt x="344576" y="206298"/>
                  </a:lnTo>
                  <a:lnTo>
                    <a:pt x="344652" y="205028"/>
                  </a:lnTo>
                  <a:lnTo>
                    <a:pt x="344716" y="203758"/>
                  </a:lnTo>
                  <a:lnTo>
                    <a:pt x="344792" y="202412"/>
                  </a:lnTo>
                  <a:lnTo>
                    <a:pt x="344817" y="201676"/>
                  </a:lnTo>
                  <a:lnTo>
                    <a:pt x="344932" y="198678"/>
                  </a:lnTo>
                  <a:lnTo>
                    <a:pt x="345020" y="196138"/>
                  </a:lnTo>
                  <a:lnTo>
                    <a:pt x="345122" y="193598"/>
                  </a:lnTo>
                  <a:lnTo>
                    <a:pt x="345224" y="191058"/>
                  </a:lnTo>
                  <a:lnTo>
                    <a:pt x="345262" y="189788"/>
                  </a:lnTo>
                  <a:close/>
                </a:path>
                <a:path w="346709" h="968375">
                  <a:moveTo>
                    <a:pt x="346049" y="162509"/>
                  </a:moveTo>
                  <a:lnTo>
                    <a:pt x="345097" y="162509"/>
                  </a:lnTo>
                  <a:lnTo>
                    <a:pt x="345097" y="172364"/>
                  </a:lnTo>
                  <a:lnTo>
                    <a:pt x="344919" y="172364"/>
                  </a:lnTo>
                  <a:lnTo>
                    <a:pt x="344398" y="172199"/>
                  </a:lnTo>
                  <a:lnTo>
                    <a:pt x="344919" y="172199"/>
                  </a:lnTo>
                  <a:lnTo>
                    <a:pt x="345097" y="172364"/>
                  </a:lnTo>
                  <a:lnTo>
                    <a:pt x="345097" y="162509"/>
                  </a:lnTo>
                  <a:lnTo>
                    <a:pt x="341185" y="162509"/>
                  </a:lnTo>
                  <a:lnTo>
                    <a:pt x="342671" y="164592"/>
                  </a:lnTo>
                  <a:lnTo>
                    <a:pt x="339217" y="168732"/>
                  </a:lnTo>
                  <a:lnTo>
                    <a:pt x="340601" y="163550"/>
                  </a:lnTo>
                  <a:lnTo>
                    <a:pt x="337312" y="163893"/>
                  </a:lnTo>
                  <a:lnTo>
                    <a:pt x="332473" y="165455"/>
                  </a:lnTo>
                  <a:lnTo>
                    <a:pt x="335584" y="169430"/>
                  </a:lnTo>
                  <a:lnTo>
                    <a:pt x="339039" y="170815"/>
                  </a:lnTo>
                  <a:lnTo>
                    <a:pt x="336969" y="170815"/>
                  </a:lnTo>
                  <a:lnTo>
                    <a:pt x="337489" y="173228"/>
                  </a:lnTo>
                  <a:lnTo>
                    <a:pt x="337832" y="174447"/>
                  </a:lnTo>
                  <a:lnTo>
                    <a:pt x="337870" y="174790"/>
                  </a:lnTo>
                  <a:lnTo>
                    <a:pt x="337985" y="175653"/>
                  </a:lnTo>
                  <a:lnTo>
                    <a:pt x="338010" y="175831"/>
                  </a:lnTo>
                  <a:lnTo>
                    <a:pt x="338518" y="175831"/>
                  </a:lnTo>
                  <a:lnTo>
                    <a:pt x="339217" y="175653"/>
                  </a:lnTo>
                  <a:lnTo>
                    <a:pt x="339737" y="176339"/>
                  </a:lnTo>
                  <a:lnTo>
                    <a:pt x="340766" y="176174"/>
                  </a:lnTo>
                  <a:lnTo>
                    <a:pt x="340829" y="175996"/>
                  </a:lnTo>
                  <a:lnTo>
                    <a:pt x="340944" y="175653"/>
                  </a:lnTo>
                  <a:lnTo>
                    <a:pt x="342671" y="174790"/>
                  </a:lnTo>
                  <a:lnTo>
                    <a:pt x="344576" y="177038"/>
                  </a:lnTo>
                  <a:lnTo>
                    <a:pt x="345960" y="175996"/>
                  </a:lnTo>
                  <a:lnTo>
                    <a:pt x="345960" y="174790"/>
                  </a:lnTo>
                  <a:lnTo>
                    <a:pt x="345960" y="173228"/>
                  </a:lnTo>
                  <a:lnTo>
                    <a:pt x="345744" y="172821"/>
                  </a:lnTo>
                  <a:lnTo>
                    <a:pt x="345960" y="172885"/>
                  </a:lnTo>
                  <a:lnTo>
                    <a:pt x="345960" y="172707"/>
                  </a:lnTo>
                  <a:lnTo>
                    <a:pt x="345960" y="172199"/>
                  </a:lnTo>
                  <a:lnTo>
                    <a:pt x="345960" y="168732"/>
                  </a:lnTo>
                  <a:lnTo>
                    <a:pt x="346049" y="162509"/>
                  </a:lnTo>
                  <a:close/>
                </a:path>
                <a:path w="346709" h="968375">
                  <a:moveTo>
                    <a:pt x="346646" y="86093"/>
                  </a:moveTo>
                  <a:lnTo>
                    <a:pt x="338175" y="82296"/>
                  </a:lnTo>
                  <a:lnTo>
                    <a:pt x="335407" y="82638"/>
                  </a:lnTo>
                  <a:lnTo>
                    <a:pt x="334721" y="85051"/>
                  </a:lnTo>
                  <a:lnTo>
                    <a:pt x="333654" y="85953"/>
                  </a:lnTo>
                  <a:lnTo>
                    <a:pt x="333781" y="85750"/>
                  </a:lnTo>
                  <a:lnTo>
                    <a:pt x="333895" y="85572"/>
                  </a:lnTo>
                  <a:lnTo>
                    <a:pt x="333997" y="85407"/>
                  </a:lnTo>
                  <a:lnTo>
                    <a:pt x="334200" y="85051"/>
                  </a:lnTo>
                  <a:lnTo>
                    <a:pt x="333514" y="85026"/>
                  </a:lnTo>
                  <a:lnTo>
                    <a:pt x="333514" y="90246"/>
                  </a:lnTo>
                  <a:lnTo>
                    <a:pt x="332536" y="89027"/>
                  </a:lnTo>
                  <a:lnTo>
                    <a:pt x="332536" y="108851"/>
                  </a:lnTo>
                  <a:lnTo>
                    <a:pt x="332257" y="108915"/>
                  </a:lnTo>
                  <a:lnTo>
                    <a:pt x="329742" y="106845"/>
                  </a:lnTo>
                  <a:lnTo>
                    <a:pt x="329298" y="106489"/>
                  </a:lnTo>
                  <a:lnTo>
                    <a:pt x="329018" y="106286"/>
                  </a:lnTo>
                  <a:lnTo>
                    <a:pt x="330403" y="106146"/>
                  </a:lnTo>
                  <a:lnTo>
                    <a:pt x="332536" y="108851"/>
                  </a:lnTo>
                  <a:lnTo>
                    <a:pt x="332536" y="89027"/>
                  </a:lnTo>
                  <a:lnTo>
                    <a:pt x="332130" y="88519"/>
                  </a:lnTo>
                  <a:lnTo>
                    <a:pt x="332232" y="88341"/>
                  </a:lnTo>
                  <a:lnTo>
                    <a:pt x="332333" y="88163"/>
                  </a:lnTo>
                  <a:lnTo>
                    <a:pt x="332435" y="87998"/>
                  </a:lnTo>
                  <a:lnTo>
                    <a:pt x="332676" y="87604"/>
                  </a:lnTo>
                  <a:lnTo>
                    <a:pt x="332803" y="87998"/>
                  </a:lnTo>
                  <a:lnTo>
                    <a:pt x="332905" y="88341"/>
                  </a:lnTo>
                  <a:lnTo>
                    <a:pt x="333019" y="88684"/>
                  </a:lnTo>
                  <a:lnTo>
                    <a:pt x="333133" y="89039"/>
                  </a:lnTo>
                  <a:lnTo>
                    <a:pt x="333235" y="89382"/>
                  </a:lnTo>
                  <a:lnTo>
                    <a:pt x="333349" y="89725"/>
                  </a:lnTo>
                  <a:lnTo>
                    <a:pt x="333451" y="90068"/>
                  </a:lnTo>
                  <a:lnTo>
                    <a:pt x="333514" y="90246"/>
                  </a:lnTo>
                  <a:lnTo>
                    <a:pt x="333514" y="85026"/>
                  </a:lnTo>
                  <a:lnTo>
                    <a:pt x="330047" y="84886"/>
                  </a:lnTo>
                  <a:lnTo>
                    <a:pt x="331533" y="83845"/>
                  </a:lnTo>
                  <a:lnTo>
                    <a:pt x="331774" y="83680"/>
                  </a:lnTo>
                  <a:lnTo>
                    <a:pt x="333336" y="82461"/>
                  </a:lnTo>
                  <a:lnTo>
                    <a:pt x="335407" y="82638"/>
                  </a:lnTo>
                  <a:lnTo>
                    <a:pt x="335470" y="82461"/>
                  </a:lnTo>
                  <a:lnTo>
                    <a:pt x="335521" y="82296"/>
                  </a:lnTo>
                  <a:lnTo>
                    <a:pt x="336092" y="80556"/>
                  </a:lnTo>
                  <a:lnTo>
                    <a:pt x="337007" y="77800"/>
                  </a:lnTo>
                  <a:lnTo>
                    <a:pt x="337134" y="77279"/>
                  </a:lnTo>
                  <a:lnTo>
                    <a:pt x="334784" y="73164"/>
                  </a:lnTo>
                  <a:lnTo>
                    <a:pt x="333984" y="72974"/>
                  </a:lnTo>
                  <a:lnTo>
                    <a:pt x="337312" y="70358"/>
                  </a:lnTo>
                  <a:lnTo>
                    <a:pt x="342480" y="70358"/>
                  </a:lnTo>
                  <a:lnTo>
                    <a:pt x="342582" y="68110"/>
                  </a:lnTo>
                  <a:lnTo>
                    <a:pt x="342696" y="65455"/>
                  </a:lnTo>
                  <a:lnTo>
                    <a:pt x="340347" y="58813"/>
                  </a:lnTo>
                  <a:lnTo>
                    <a:pt x="337832" y="53936"/>
                  </a:lnTo>
                  <a:lnTo>
                    <a:pt x="339217" y="53416"/>
                  </a:lnTo>
                  <a:lnTo>
                    <a:pt x="339077" y="53251"/>
                  </a:lnTo>
                  <a:lnTo>
                    <a:pt x="338010" y="51866"/>
                  </a:lnTo>
                  <a:lnTo>
                    <a:pt x="338518" y="51003"/>
                  </a:lnTo>
                  <a:lnTo>
                    <a:pt x="343014" y="51511"/>
                  </a:lnTo>
                  <a:lnTo>
                    <a:pt x="342988" y="51003"/>
                  </a:lnTo>
                  <a:lnTo>
                    <a:pt x="342938" y="49961"/>
                  </a:lnTo>
                  <a:lnTo>
                    <a:pt x="342836" y="47891"/>
                  </a:lnTo>
                  <a:lnTo>
                    <a:pt x="342734" y="45948"/>
                  </a:lnTo>
                  <a:lnTo>
                    <a:pt x="327240" y="45948"/>
                  </a:lnTo>
                  <a:lnTo>
                    <a:pt x="329184" y="47891"/>
                  </a:lnTo>
                  <a:lnTo>
                    <a:pt x="329539" y="49441"/>
                  </a:lnTo>
                  <a:lnTo>
                    <a:pt x="334022" y="50825"/>
                  </a:lnTo>
                  <a:lnTo>
                    <a:pt x="334124" y="51511"/>
                  </a:lnTo>
                  <a:lnTo>
                    <a:pt x="334175" y="51866"/>
                  </a:lnTo>
                  <a:lnTo>
                    <a:pt x="334378" y="53251"/>
                  </a:lnTo>
                  <a:lnTo>
                    <a:pt x="328498" y="51346"/>
                  </a:lnTo>
                  <a:lnTo>
                    <a:pt x="328599" y="53936"/>
                  </a:lnTo>
                  <a:lnTo>
                    <a:pt x="328841" y="59817"/>
                  </a:lnTo>
                  <a:lnTo>
                    <a:pt x="330911" y="63614"/>
                  </a:lnTo>
                  <a:lnTo>
                    <a:pt x="324688" y="68110"/>
                  </a:lnTo>
                  <a:lnTo>
                    <a:pt x="330492" y="72631"/>
                  </a:lnTo>
                  <a:lnTo>
                    <a:pt x="329463" y="74079"/>
                  </a:lnTo>
                  <a:lnTo>
                    <a:pt x="329463" y="102400"/>
                  </a:lnTo>
                  <a:lnTo>
                    <a:pt x="328574" y="102400"/>
                  </a:lnTo>
                  <a:lnTo>
                    <a:pt x="326936" y="106489"/>
                  </a:lnTo>
                  <a:lnTo>
                    <a:pt x="328168" y="106375"/>
                  </a:lnTo>
                  <a:lnTo>
                    <a:pt x="327799" y="106489"/>
                  </a:lnTo>
                  <a:lnTo>
                    <a:pt x="326936" y="106489"/>
                  </a:lnTo>
                  <a:lnTo>
                    <a:pt x="326771" y="106489"/>
                  </a:lnTo>
                  <a:lnTo>
                    <a:pt x="328091" y="103035"/>
                  </a:lnTo>
                  <a:lnTo>
                    <a:pt x="328168" y="102870"/>
                  </a:lnTo>
                  <a:lnTo>
                    <a:pt x="328333" y="102400"/>
                  </a:lnTo>
                  <a:lnTo>
                    <a:pt x="328409" y="102222"/>
                  </a:lnTo>
                  <a:lnTo>
                    <a:pt x="328663" y="102171"/>
                  </a:lnTo>
                  <a:lnTo>
                    <a:pt x="329438" y="102171"/>
                  </a:lnTo>
                  <a:lnTo>
                    <a:pt x="329463" y="102400"/>
                  </a:lnTo>
                  <a:lnTo>
                    <a:pt x="329463" y="74079"/>
                  </a:lnTo>
                  <a:lnTo>
                    <a:pt x="327799" y="76415"/>
                  </a:lnTo>
                  <a:lnTo>
                    <a:pt x="327736" y="76581"/>
                  </a:lnTo>
                  <a:lnTo>
                    <a:pt x="327456" y="77279"/>
                  </a:lnTo>
                  <a:lnTo>
                    <a:pt x="329018" y="80556"/>
                  </a:lnTo>
                  <a:lnTo>
                    <a:pt x="328663" y="80365"/>
                  </a:lnTo>
                  <a:lnTo>
                    <a:pt x="328663" y="99682"/>
                  </a:lnTo>
                  <a:lnTo>
                    <a:pt x="328498" y="99580"/>
                  </a:lnTo>
                  <a:lnTo>
                    <a:pt x="328663" y="99682"/>
                  </a:lnTo>
                  <a:lnTo>
                    <a:pt x="328663" y="80365"/>
                  </a:lnTo>
                  <a:lnTo>
                    <a:pt x="327723" y="79832"/>
                  </a:lnTo>
                  <a:lnTo>
                    <a:pt x="327723" y="98259"/>
                  </a:lnTo>
                  <a:lnTo>
                    <a:pt x="327228" y="102171"/>
                  </a:lnTo>
                  <a:lnTo>
                    <a:pt x="327393" y="102171"/>
                  </a:lnTo>
                  <a:lnTo>
                    <a:pt x="327063" y="102222"/>
                  </a:lnTo>
                  <a:lnTo>
                    <a:pt x="326948" y="102870"/>
                  </a:lnTo>
                  <a:lnTo>
                    <a:pt x="326936" y="103035"/>
                  </a:lnTo>
                  <a:lnTo>
                    <a:pt x="326872" y="102870"/>
                  </a:lnTo>
                  <a:lnTo>
                    <a:pt x="326720" y="102476"/>
                  </a:lnTo>
                  <a:lnTo>
                    <a:pt x="326948" y="102870"/>
                  </a:lnTo>
                  <a:lnTo>
                    <a:pt x="326948" y="102260"/>
                  </a:lnTo>
                  <a:lnTo>
                    <a:pt x="326821" y="102273"/>
                  </a:lnTo>
                  <a:lnTo>
                    <a:pt x="327050" y="102222"/>
                  </a:lnTo>
                  <a:lnTo>
                    <a:pt x="327164" y="101307"/>
                  </a:lnTo>
                  <a:lnTo>
                    <a:pt x="327228" y="100787"/>
                  </a:lnTo>
                  <a:lnTo>
                    <a:pt x="327317" y="100101"/>
                  </a:lnTo>
                  <a:lnTo>
                    <a:pt x="327406" y="99402"/>
                  </a:lnTo>
                  <a:lnTo>
                    <a:pt x="327494" y="98717"/>
                  </a:lnTo>
                  <a:lnTo>
                    <a:pt x="327634" y="97675"/>
                  </a:lnTo>
                  <a:lnTo>
                    <a:pt x="327723" y="98259"/>
                  </a:lnTo>
                  <a:lnTo>
                    <a:pt x="327723" y="79832"/>
                  </a:lnTo>
                  <a:lnTo>
                    <a:pt x="326593" y="79184"/>
                  </a:lnTo>
                  <a:lnTo>
                    <a:pt x="326694" y="77279"/>
                  </a:lnTo>
                  <a:lnTo>
                    <a:pt x="326732" y="76581"/>
                  </a:lnTo>
                  <a:lnTo>
                    <a:pt x="326771" y="76073"/>
                  </a:lnTo>
                  <a:lnTo>
                    <a:pt x="325386" y="73304"/>
                  </a:lnTo>
                  <a:lnTo>
                    <a:pt x="324688" y="73393"/>
                  </a:lnTo>
                  <a:lnTo>
                    <a:pt x="324688" y="86093"/>
                  </a:lnTo>
                  <a:lnTo>
                    <a:pt x="324573" y="86220"/>
                  </a:lnTo>
                  <a:lnTo>
                    <a:pt x="324573" y="96621"/>
                  </a:lnTo>
                  <a:lnTo>
                    <a:pt x="322440" y="99402"/>
                  </a:lnTo>
                  <a:lnTo>
                    <a:pt x="322541" y="100101"/>
                  </a:lnTo>
                  <a:lnTo>
                    <a:pt x="322922" y="102857"/>
                  </a:lnTo>
                  <a:lnTo>
                    <a:pt x="322795" y="102870"/>
                  </a:lnTo>
                  <a:lnTo>
                    <a:pt x="322694" y="102222"/>
                  </a:lnTo>
                  <a:lnTo>
                    <a:pt x="322656" y="102006"/>
                  </a:lnTo>
                  <a:lnTo>
                    <a:pt x="322554" y="101307"/>
                  </a:lnTo>
                  <a:lnTo>
                    <a:pt x="322478" y="100787"/>
                  </a:lnTo>
                  <a:lnTo>
                    <a:pt x="322376" y="100101"/>
                  </a:lnTo>
                  <a:lnTo>
                    <a:pt x="322275" y="99402"/>
                  </a:lnTo>
                  <a:lnTo>
                    <a:pt x="324523" y="96469"/>
                  </a:lnTo>
                  <a:lnTo>
                    <a:pt x="324573" y="96621"/>
                  </a:lnTo>
                  <a:lnTo>
                    <a:pt x="324573" y="86220"/>
                  </a:lnTo>
                  <a:lnTo>
                    <a:pt x="324345" y="86448"/>
                  </a:lnTo>
                  <a:lnTo>
                    <a:pt x="324345" y="89382"/>
                  </a:lnTo>
                  <a:lnTo>
                    <a:pt x="323824" y="89598"/>
                  </a:lnTo>
                  <a:lnTo>
                    <a:pt x="323824" y="91452"/>
                  </a:lnTo>
                  <a:lnTo>
                    <a:pt x="323303" y="91287"/>
                  </a:lnTo>
                  <a:lnTo>
                    <a:pt x="322961" y="91452"/>
                  </a:lnTo>
                  <a:lnTo>
                    <a:pt x="322440" y="91287"/>
                  </a:lnTo>
                  <a:lnTo>
                    <a:pt x="322440" y="90932"/>
                  </a:lnTo>
                  <a:lnTo>
                    <a:pt x="322097" y="90589"/>
                  </a:lnTo>
                  <a:lnTo>
                    <a:pt x="322275" y="90411"/>
                  </a:lnTo>
                  <a:lnTo>
                    <a:pt x="322440" y="90589"/>
                  </a:lnTo>
                  <a:lnTo>
                    <a:pt x="322440" y="90932"/>
                  </a:lnTo>
                  <a:lnTo>
                    <a:pt x="322961" y="91109"/>
                  </a:lnTo>
                  <a:lnTo>
                    <a:pt x="323303" y="90932"/>
                  </a:lnTo>
                  <a:lnTo>
                    <a:pt x="323519" y="91020"/>
                  </a:lnTo>
                  <a:lnTo>
                    <a:pt x="323710" y="91287"/>
                  </a:lnTo>
                  <a:lnTo>
                    <a:pt x="323824" y="91452"/>
                  </a:lnTo>
                  <a:lnTo>
                    <a:pt x="323824" y="89598"/>
                  </a:lnTo>
                  <a:lnTo>
                    <a:pt x="322719" y="90030"/>
                  </a:lnTo>
                  <a:lnTo>
                    <a:pt x="322618" y="89725"/>
                  </a:lnTo>
                  <a:lnTo>
                    <a:pt x="322491" y="89966"/>
                  </a:lnTo>
                  <a:lnTo>
                    <a:pt x="320548" y="88163"/>
                  </a:lnTo>
                  <a:lnTo>
                    <a:pt x="320471" y="87998"/>
                  </a:lnTo>
                  <a:lnTo>
                    <a:pt x="320154" y="87210"/>
                  </a:lnTo>
                  <a:lnTo>
                    <a:pt x="322618" y="89725"/>
                  </a:lnTo>
                  <a:lnTo>
                    <a:pt x="324243" y="89077"/>
                  </a:lnTo>
                  <a:lnTo>
                    <a:pt x="324345" y="89382"/>
                  </a:lnTo>
                  <a:lnTo>
                    <a:pt x="324345" y="86448"/>
                  </a:lnTo>
                  <a:lnTo>
                    <a:pt x="323735" y="87058"/>
                  </a:lnTo>
                  <a:lnTo>
                    <a:pt x="323659" y="86791"/>
                  </a:lnTo>
                  <a:lnTo>
                    <a:pt x="324535" y="85902"/>
                  </a:lnTo>
                  <a:lnTo>
                    <a:pt x="324688" y="86093"/>
                  </a:lnTo>
                  <a:lnTo>
                    <a:pt x="324688" y="73393"/>
                  </a:lnTo>
                  <a:lnTo>
                    <a:pt x="324307" y="73431"/>
                  </a:lnTo>
                  <a:lnTo>
                    <a:pt x="324307" y="84696"/>
                  </a:lnTo>
                  <a:lnTo>
                    <a:pt x="324307" y="85369"/>
                  </a:lnTo>
                  <a:lnTo>
                    <a:pt x="324167" y="85229"/>
                  </a:lnTo>
                  <a:lnTo>
                    <a:pt x="324307" y="84696"/>
                  </a:lnTo>
                  <a:lnTo>
                    <a:pt x="324307" y="73431"/>
                  </a:lnTo>
                  <a:lnTo>
                    <a:pt x="323913" y="73469"/>
                  </a:lnTo>
                  <a:lnTo>
                    <a:pt x="320027" y="73469"/>
                  </a:lnTo>
                  <a:lnTo>
                    <a:pt x="320027" y="86093"/>
                  </a:lnTo>
                  <a:lnTo>
                    <a:pt x="317436" y="80733"/>
                  </a:lnTo>
                  <a:lnTo>
                    <a:pt x="317080" y="77279"/>
                  </a:lnTo>
                  <a:lnTo>
                    <a:pt x="317195" y="78143"/>
                  </a:lnTo>
                  <a:lnTo>
                    <a:pt x="317601" y="80911"/>
                  </a:lnTo>
                  <a:lnTo>
                    <a:pt x="317690" y="81076"/>
                  </a:lnTo>
                  <a:lnTo>
                    <a:pt x="317766" y="81254"/>
                  </a:lnTo>
                  <a:lnTo>
                    <a:pt x="320027" y="86093"/>
                  </a:lnTo>
                  <a:lnTo>
                    <a:pt x="320027" y="73469"/>
                  </a:lnTo>
                  <a:lnTo>
                    <a:pt x="319849" y="73469"/>
                  </a:lnTo>
                  <a:lnTo>
                    <a:pt x="317601" y="73647"/>
                  </a:lnTo>
                  <a:lnTo>
                    <a:pt x="317106" y="73685"/>
                  </a:lnTo>
                  <a:lnTo>
                    <a:pt x="317106" y="76403"/>
                  </a:lnTo>
                  <a:lnTo>
                    <a:pt x="317080" y="76581"/>
                  </a:lnTo>
                  <a:lnTo>
                    <a:pt x="317017" y="76098"/>
                  </a:lnTo>
                  <a:lnTo>
                    <a:pt x="317106" y="76403"/>
                  </a:lnTo>
                  <a:lnTo>
                    <a:pt x="317106" y="73685"/>
                  </a:lnTo>
                  <a:lnTo>
                    <a:pt x="316738" y="73710"/>
                  </a:lnTo>
                  <a:lnTo>
                    <a:pt x="316687" y="84709"/>
                  </a:lnTo>
                  <a:lnTo>
                    <a:pt x="310692" y="83680"/>
                  </a:lnTo>
                  <a:lnTo>
                    <a:pt x="315074" y="81483"/>
                  </a:lnTo>
                  <a:lnTo>
                    <a:pt x="314782" y="82092"/>
                  </a:lnTo>
                  <a:lnTo>
                    <a:pt x="315963" y="84277"/>
                  </a:lnTo>
                  <a:lnTo>
                    <a:pt x="316687" y="84709"/>
                  </a:lnTo>
                  <a:lnTo>
                    <a:pt x="316687" y="73723"/>
                  </a:lnTo>
                  <a:lnTo>
                    <a:pt x="313105" y="73990"/>
                  </a:lnTo>
                  <a:lnTo>
                    <a:pt x="312813" y="75717"/>
                  </a:lnTo>
                  <a:lnTo>
                    <a:pt x="312762" y="79184"/>
                  </a:lnTo>
                  <a:lnTo>
                    <a:pt x="310286" y="77279"/>
                  </a:lnTo>
                  <a:lnTo>
                    <a:pt x="310019" y="77279"/>
                  </a:lnTo>
                  <a:lnTo>
                    <a:pt x="307581" y="76415"/>
                  </a:lnTo>
                  <a:lnTo>
                    <a:pt x="305841" y="78079"/>
                  </a:lnTo>
                  <a:lnTo>
                    <a:pt x="305841" y="87134"/>
                  </a:lnTo>
                  <a:lnTo>
                    <a:pt x="305371" y="87718"/>
                  </a:lnTo>
                  <a:lnTo>
                    <a:pt x="305498" y="87477"/>
                  </a:lnTo>
                  <a:lnTo>
                    <a:pt x="305765" y="86791"/>
                  </a:lnTo>
                  <a:lnTo>
                    <a:pt x="305841" y="87134"/>
                  </a:lnTo>
                  <a:lnTo>
                    <a:pt x="305841" y="78079"/>
                  </a:lnTo>
                  <a:lnTo>
                    <a:pt x="305714" y="78206"/>
                  </a:lnTo>
                  <a:lnTo>
                    <a:pt x="305714" y="86499"/>
                  </a:lnTo>
                  <a:lnTo>
                    <a:pt x="305155" y="85928"/>
                  </a:lnTo>
                  <a:lnTo>
                    <a:pt x="305155" y="88163"/>
                  </a:lnTo>
                  <a:lnTo>
                    <a:pt x="305155" y="88341"/>
                  </a:lnTo>
                  <a:lnTo>
                    <a:pt x="305155" y="88163"/>
                  </a:lnTo>
                  <a:lnTo>
                    <a:pt x="305155" y="85928"/>
                  </a:lnTo>
                  <a:lnTo>
                    <a:pt x="305333" y="85750"/>
                  </a:lnTo>
                  <a:lnTo>
                    <a:pt x="305447" y="85915"/>
                  </a:lnTo>
                  <a:lnTo>
                    <a:pt x="305562" y="86093"/>
                  </a:lnTo>
                  <a:lnTo>
                    <a:pt x="305676" y="86271"/>
                  </a:lnTo>
                  <a:lnTo>
                    <a:pt x="305714" y="86499"/>
                  </a:lnTo>
                  <a:lnTo>
                    <a:pt x="305714" y="78206"/>
                  </a:lnTo>
                  <a:lnTo>
                    <a:pt x="304444" y="79413"/>
                  </a:lnTo>
                  <a:lnTo>
                    <a:pt x="304444" y="85915"/>
                  </a:lnTo>
                  <a:lnTo>
                    <a:pt x="304292" y="85915"/>
                  </a:lnTo>
                  <a:lnTo>
                    <a:pt x="304444" y="85915"/>
                  </a:lnTo>
                  <a:lnTo>
                    <a:pt x="304444" y="79413"/>
                  </a:lnTo>
                  <a:lnTo>
                    <a:pt x="303949" y="79883"/>
                  </a:lnTo>
                  <a:lnTo>
                    <a:pt x="303949" y="85750"/>
                  </a:lnTo>
                  <a:lnTo>
                    <a:pt x="303885" y="85547"/>
                  </a:lnTo>
                  <a:lnTo>
                    <a:pt x="303949" y="85750"/>
                  </a:lnTo>
                  <a:lnTo>
                    <a:pt x="303949" y="79883"/>
                  </a:lnTo>
                  <a:lnTo>
                    <a:pt x="303898" y="85534"/>
                  </a:lnTo>
                  <a:lnTo>
                    <a:pt x="303847" y="85407"/>
                  </a:lnTo>
                  <a:lnTo>
                    <a:pt x="303644" y="85293"/>
                  </a:lnTo>
                  <a:lnTo>
                    <a:pt x="302729" y="84709"/>
                  </a:lnTo>
                  <a:lnTo>
                    <a:pt x="303085" y="84709"/>
                  </a:lnTo>
                  <a:lnTo>
                    <a:pt x="303428" y="84886"/>
                  </a:lnTo>
                  <a:lnTo>
                    <a:pt x="303771" y="84886"/>
                  </a:lnTo>
                  <a:lnTo>
                    <a:pt x="303872" y="85407"/>
                  </a:lnTo>
                  <a:lnTo>
                    <a:pt x="303898" y="85534"/>
                  </a:lnTo>
                  <a:lnTo>
                    <a:pt x="303898" y="79933"/>
                  </a:lnTo>
                  <a:lnTo>
                    <a:pt x="303771" y="80048"/>
                  </a:lnTo>
                  <a:lnTo>
                    <a:pt x="302044" y="80848"/>
                  </a:lnTo>
                  <a:lnTo>
                    <a:pt x="302044" y="94399"/>
                  </a:lnTo>
                  <a:lnTo>
                    <a:pt x="302044" y="95770"/>
                  </a:lnTo>
                  <a:lnTo>
                    <a:pt x="301294" y="95135"/>
                  </a:lnTo>
                  <a:lnTo>
                    <a:pt x="302044" y="94399"/>
                  </a:lnTo>
                  <a:lnTo>
                    <a:pt x="302044" y="80848"/>
                  </a:lnTo>
                  <a:lnTo>
                    <a:pt x="301523" y="81076"/>
                  </a:lnTo>
                  <a:lnTo>
                    <a:pt x="299275" y="79349"/>
                  </a:lnTo>
                  <a:lnTo>
                    <a:pt x="296164" y="77800"/>
                  </a:lnTo>
                  <a:lnTo>
                    <a:pt x="293738" y="76073"/>
                  </a:lnTo>
                  <a:lnTo>
                    <a:pt x="296341" y="76581"/>
                  </a:lnTo>
                  <a:lnTo>
                    <a:pt x="297789" y="76073"/>
                  </a:lnTo>
                  <a:lnTo>
                    <a:pt x="298754" y="75717"/>
                  </a:lnTo>
                  <a:lnTo>
                    <a:pt x="298881" y="75374"/>
                  </a:lnTo>
                  <a:lnTo>
                    <a:pt x="299961" y="72275"/>
                  </a:lnTo>
                  <a:lnTo>
                    <a:pt x="301485" y="73469"/>
                  </a:lnTo>
                  <a:lnTo>
                    <a:pt x="301828" y="73761"/>
                  </a:lnTo>
                  <a:lnTo>
                    <a:pt x="302018" y="73469"/>
                  </a:lnTo>
                  <a:lnTo>
                    <a:pt x="302133" y="73304"/>
                  </a:lnTo>
                  <a:lnTo>
                    <a:pt x="302221" y="73164"/>
                  </a:lnTo>
                  <a:lnTo>
                    <a:pt x="302882" y="72186"/>
                  </a:lnTo>
                  <a:lnTo>
                    <a:pt x="303161" y="71742"/>
                  </a:lnTo>
                  <a:lnTo>
                    <a:pt x="303212" y="71247"/>
                  </a:lnTo>
                  <a:lnTo>
                    <a:pt x="303034" y="69672"/>
                  </a:lnTo>
                  <a:lnTo>
                    <a:pt x="302983" y="69151"/>
                  </a:lnTo>
                  <a:lnTo>
                    <a:pt x="299796" y="69672"/>
                  </a:lnTo>
                  <a:lnTo>
                    <a:pt x="299034" y="68973"/>
                  </a:lnTo>
                  <a:lnTo>
                    <a:pt x="297891" y="67945"/>
                  </a:lnTo>
                  <a:lnTo>
                    <a:pt x="295300" y="67589"/>
                  </a:lnTo>
                  <a:lnTo>
                    <a:pt x="294259" y="64655"/>
                  </a:lnTo>
                  <a:lnTo>
                    <a:pt x="291490" y="59982"/>
                  </a:lnTo>
                  <a:lnTo>
                    <a:pt x="285788" y="69672"/>
                  </a:lnTo>
                  <a:lnTo>
                    <a:pt x="287515" y="71399"/>
                  </a:lnTo>
                  <a:lnTo>
                    <a:pt x="293230" y="68973"/>
                  </a:lnTo>
                  <a:lnTo>
                    <a:pt x="293268" y="69151"/>
                  </a:lnTo>
                  <a:lnTo>
                    <a:pt x="293878" y="71247"/>
                  </a:lnTo>
                  <a:lnTo>
                    <a:pt x="293763" y="72440"/>
                  </a:lnTo>
                  <a:lnTo>
                    <a:pt x="293649" y="73304"/>
                  </a:lnTo>
                  <a:lnTo>
                    <a:pt x="293547" y="73990"/>
                  </a:lnTo>
                  <a:lnTo>
                    <a:pt x="293408" y="74980"/>
                  </a:lnTo>
                  <a:lnTo>
                    <a:pt x="292709" y="75374"/>
                  </a:lnTo>
                  <a:lnTo>
                    <a:pt x="291706" y="73469"/>
                  </a:lnTo>
                  <a:lnTo>
                    <a:pt x="291617" y="73304"/>
                  </a:lnTo>
                  <a:lnTo>
                    <a:pt x="291553" y="73164"/>
                  </a:lnTo>
                  <a:lnTo>
                    <a:pt x="291439" y="72948"/>
                  </a:lnTo>
                  <a:lnTo>
                    <a:pt x="290804" y="71742"/>
                  </a:lnTo>
                  <a:lnTo>
                    <a:pt x="287515" y="71399"/>
                  </a:lnTo>
                  <a:lnTo>
                    <a:pt x="286308" y="72440"/>
                  </a:lnTo>
                  <a:lnTo>
                    <a:pt x="286131" y="72948"/>
                  </a:lnTo>
                  <a:lnTo>
                    <a:pt x="285750" y="73469"/>
                  </a:lnTo>
                  <a:lnTo>
                    <a:pt x="285597" y="73469"/>
                  </a:lnTo>
                  <a:lnTo>
                    <a:pt x="285559" y="73164"/>
                  </a:lnTo>
                  <a:lnTo>
                    <a:pt x="285432" y="72186"/>
                  </a:lnTo>
                  <a:lnTo>
                    <a:pt x="284949" y="72186"/>
                  </a:lnTo>
                  <a:lnTo>
                    <a:pt x="279146" y="71247"/>
                  </a:lnTo>
                  <a:lnTo>
                    <a:pt x="279031" y="71742"/>
                  </a:lnTo>
                  <a:lnTo>
                    <a:pt x="278917" y="72186"/>
                  </a:lnTo>
                  <a:lnTo>
                    <a:pt x="278866" y="72440"/>
                  </a:lnTo>
                  <a:lnTo>
                    <a:pt x="278739" y="72948"/>
                  </a:lnTo>
                  <a:lnTo>
                    <a:pt x="278612" y="73469"/>
                  </a:lnTo>
                  <a:lnTo>
                    <a:pt x="278485" y="73990"/>
                  </a:lnTo>
                  <a:lnTo>
                    <a:pt x="278244" y="74980"/>
                  </a:lnTo>
                  <a:lnTo>
                    <a:pt x="280949" y="78143"/>
                  </a:lnTo>
                  <a:lnTo>
                    <a:pt x="285445" y="75374"/>
                  </a:lnTo>
                  <a:lnTo>
                    <a:pt x="286994" y="75717"/>
                  </a:lnTo>
                  <a:lnTo>
                    <a:pt x="287350" y="75374"/>
                  </a:lnTo>
                  <a:lnTo>
                    <a:pt x="288556" y="76936"/>
                  </a:lnTo>
                  <a:lnTo>
                    <a:pt x="287515" y="79692"/>
                  </a:lnTo>
                  <a:lnTo>
                    <a:pt x="290461" y="81254"/>
                  </a:lnTo>
                  <a:lnTo>
                    <a:pt x="292011" y="83159"/>
                  </a:lnTo>
                  <a:lnTo>
                    <a:pt x="291909" y="85051"/>
                  </a:lnTo>
                  <a:lnTo>
                    <a:pt x="291795" y="85915"/>
                  </a:lnTo>
                  <a:lnTo>
                    <a:pt x="291668" y="86791"/>
                  </a:lnTo>
                  <a:lnTo>
                    <a:pt x="285432" y="89039"/>
                  </a:lnTo>
                  <a:lnTo>
                    <a:pt x="285534" y="89725"/>
                  </a:lnTo>
                  <a:lnTo>
                    <a:pt x="285623" y="90246"/>
                  </a:lnTo>
                  <a:lnTo>
                    <a:pt x="285724" y="90932"/>
                  </a:lnTo>
                  <a:lnTo>
                    <a:pt x="285800" y="91452"/>
                  </a:lnTo>
                  <a:lnTo>
                    <a:pt x="285851" y="91795"/>
                  </a:lnTo>
                  <a:lnTo>
                    <a:pt x="285965" y="92494"/>
                  </a:lnTo>
                  <a:lnTo>
                    <a:pt x="286042" y="93014"/>
                  </a:lnTo>
                  <a:lnTo>
                    <a:pt x="286092" y="93357"/>
                  </a:lnTo>
                  <a:lnTo>
                    <a:pt x="286169" y="93878"/>
                  </a:lnTo>
                  <a:lnTo>
                    <a:pt x="286258" y="94399"/>
                  </a:lnTo>
                  <a:lnTo>
                    <a:pt x="286931" y="94907"/>
                  </a:lnTo>
                  <a:lnTo>
                    <a:pt x="290410" y="97193"/>
                  </a:lnTo>
                  <a:lnTo>
                    <a:pt x="294093" y="91287"/>
                  </a:lnTo>
                  <a:lnTo>
                    <a:pt x="297027" y="91109"/>
                  </a:lnTo>
                  <a:lnTo>
                    <a:pt x="297129" y="91287"/>
                  </a:lnTo>
                  <a:lnTo>
                    <a:pt x="297230" y="91452"/>
                  </a:lnTo>
                  <a:lnTo>
                    <a:pt x="300012" y="96075"/>
                  </a:lnTo>
                  <a:lnTo>
                    <a:pt x="300177" y="96266"/>
                  </a:lnTo>
                  <a:lnTo>
                    <a:pt x="301256" y="95186"/>
                  </a:lnTo>
                  <a:lnTo>
                    <a:pt x="301345" y="96647"/>
                  </a:lnTo>
                  <a:lnTo>
                    <a:pt x="300659" y="96812"/>
                  </a:lnTo>
                  <a:lnTo>
                    <a:pt x="300355" y="96469"/>
                  </a:lnTo>
                  <a:lnTo>
                    <a:pt x="300126" y="96266"/>
                  </a:lnTo>
                  <a:lnTo>
                    <a:pt x="300012" y="96075"/>
                  </a:lnTo>
                  <a:lnTo>
                    <a:pt x="296849" y="92494"/>
                  </a:lnTo>
                  <a:lnTo>
                    <a:pt x="290982" y="100622"/>
                  </a:lnTo>
                  <a:lnTo>
                    <a:pt x="297548" y="101307"/>
                  </a:lnTo>
                  <a:lnTo>
                    <a:pt x="297421" y="103733"/>
                  </a:lnTo>
                  <a:lnTo>
                    <a:pt x="297370" y="104762"/>
                  </a:lnTo>
                  <a:lnTo>
                    <a:pt x="305155" y="104597"/>
                  </a:lnTo>
                  <a:lnTo>
                    <a:pt x="303593" y="100787"/>
                  </a:lnTo>
                  <a:lnTo>
                    <a:pt x="307924" y="104940"/>
                  </a:lnTo>
                  <a:lnTo>
                    <a:pt x="307987" y="104254"/>
                  </a:lnTo>
                  <a:lnTo>
                    <a:pt x="308114" y="103035"/>
                  </a:lnTo>
                  <a:lnTo>
                    <a:pt x="308229" y="102006"/>
                  </a:lnTo>
                  <a:lnTo>
                    <a:pt x="308356" y="100787"/>
                  </a:lnTo>
                  <a:lnTo>
                    <a:pt x="308368" y="100622"/>
                  </a:lnTo>
                  <a:lnTo>
                    <a:pt x="308495" y="99402"/>
                  </a:lnTo>
                  <a:lnTo>
                    <a:pt x="308559" y="98717"/>
                  </a:lnTo>
                  <a:lnTo>
                    <a:pt x="308673" y="97675"/>
                  </a:lnTo>
                  <a:lnTo>
                    <a:pt x="308762" y="96812"/>
                  </a:lnTo>
                  <a:lnTo>
                    <a:pt x="308864" y="95770"/>
                  </a:lnTo>
                  <a:lnTo>
                    <a:pt x="308952" y="94907"/>
                  </a:lnTo>
                  <a:lnTo>
                    <a:pt x="308521" y="94221"/>
                  </a:lnTo>
                  <a:lnTo>
                    <a:pt x="308292" y="93878"/>
                  </a:lnTo>
                  <a:lnTo>
                    <a:pt x="307746" y="93014"/>
                  </a:lnTo>
                  <a:lnTo>
                    <a:pt x="306197" y="93357"/>
                  </a:lnTo>
                  <a:lnTo>
                    <a:pt x="304292" y="93357"/>
                  </a:lnTo>
                  <a:lnTo>
                    <a:pt x="302729" y="93878"/>
                  </a:lnTo>
                  <a:lnTo>
                    <a:pt x="303949" y="92494"/>
                  </a:lnTo>
                  <a:lnTo>
                    <a:pt x="305155" y="91795"/>
                  </a:lnTo>
                  <a:lnTo>
                    <a:pt x="305092" y="91109"/>
                  </a:lnTo>
                  <a:lnTo>
                    <a:pt x="304977" y="89725"/>
                  </a:lnTo>
                  <a:lnTo>
                    <a:pt x="306882" y="92837"/>
                  </a:lnTo>
                  <a:lnTo>
                    <a:pt x="308051" y="89725"/>
                  </a:lnTo>
                  <a:lnTo>
                    <a:pt x="308444" y="88684"/>
                  </a:lnTo>
                  <a:lnTo>
                    <a:pt x="308444" y="88341"/>
                  </a:lnTo>
                  <a:lnTo>
                    <a:pt x="308444" y="87134"/>
                  </a:lnTo>
                  <a:lnTo>
                    <a:pt x="315010" y="85915"/>
                  </a:lnTo>
                  <a:lnTo>
                    <a:pt x="312940" y="87134"/>
                  </a:lnTo>
                  <a:lnTo>
                    <a:pt x="312813" y="90068"/>
                  </a:lnTo>
                  <a:lnTo>
                    <a:pt x="312762" y="91287"/>
                  </a:lnTo>
                  <a:lnTo>
                    <a:pt x="312648" y="91452"/>
                  </a:lnTo>
                  <a:lnTo>
                    <a:pt x="309613" y="96075"/>
                  </a:lnTo>
                  <a:lnTo>
                    <a:pt x="309486" y="97675"/>
                  </a:lnTo>
                  <a:lnTo>
                    <a:pt x="309359" y="99402"/>
                  </a:lnTo>
                  <a:lnTo>
                    <a:pt x="309295" y="104254"/>
                  </a:lnTo>
                  <a:lnTo>
                    <a:pt x="311378" y="108915"/>
                  </a:lnTo>
                  <a:lnTo>
                    <a:pt x="311708" y="108915"/>
                  </a:lnTo>
                  <a:lnTo>
                    <a:pt x="316915" y="106845"/>
                  </a:lnTo>
                  <a:lnTo>
                    <a:pt x="317779" y="108394"/>
                  </a:lnTo>
                  <a:lnTo>
                    <a:pt x="319163" y="110121"/>
                  </a:lnTo>
                  <a:lnTo>
                    <a:pt x="319671" y="112369"/>
                  </a:lnTo>
                  <a:lnTo>
                    <a:pt x="314147" y="110820"/>
                  </a:lnTo>
                  <a:lnTo>
                    <a:pt x="314261" y="112547"/>
                  </a:lnTo>
                  <a:lnTo>
                    <a:pt x="314375" y="114274"/>
                  </a:lnTo>
                  <a:lnTo>
                    <a:pt x="314502" y="116128"/>
                  </a:lnTo>
                  <a:lnTo>
                    <a:pt x="314629" y="117906"/>
                  </a:lnTo>
                  <a:lnTo>
                    <a:pt x="314680" y="118770"/>
                  </a:lnTo>
                  <a:lnTo>
                    <a:pt x="314794" y="120332"/>
                  </a:lnTo>
                  <a:lnTo>
                    <a:pt x="314833" y="121018"/>
                  </a:lnTo>
                  <a:lnTo>
                    <a:pt x="320027" y="117906"/>
                  </a:lnTo>
                  <a:lnTo>
                    <a:pt x="319900" y="118618"/>
                  </a:lnTo>
                  <a:lnTo>
                    <a:pt x="319874" y="118770"/>
                  </a:lnTo>
                  <a:lnTo>
                    <a:pt x="319506" y="120840"/>
                  </a:lnTo>
                  <a:lnTo>
                    <a:pt x="322275" y="118770"/>
                  </a:lnTo>
                  <a:lnTo>
                    <a:pt x="322795" y="120332"/>
                  </a:lnTo>
                  <a:lnTo>
                    <a:pt x="324739" y="118770"/>
                  </a:lnTo>
                  <a:lnTo>
                    <a:pt x="325386" y="118249"/>
                  </a:lnTo>
                  <a:lnTo>
                    <a:pt x="325488" y="117906"/>
                  </a:lnTo>
                  <a:lnTo>
                    <a:pt x="326072" y="116001"/>
                  </a:lnTo>
                  <a:lnTo>
                    <a:pt x="325043" y="113068"/>
                  </a:lnTo>
                  <a:lnTo>
                    <a:pt x="327456" y="112547"/>
                  </a:lnTo>
                  <a:lnTo>
                    <a:pt x="329704" y="114973"/>
                  </a:lnTo>
                  <a:lnTo>
                    <a:pt x="331431" y="114274"/>
                  </a:lnTo>
                  <a:lnTo>
                    <a:pt x="331685" y="112547"/>
                  </a:lnTo>
                  <a:lnTo>
                    <a:pt x="331711" y="112369"/>
                  </a:lnTo>
                  <a:lnTo>
                    <a:pt x="332130" y="109613"/>
                  </a:lnTo>
                  <a:lnTo>
                    <a:pt x="333070" y="109524"/>
                  </a:lnTo>
                  <a:lnTo>
                    <a:pt x="335584" y="109258"/>
                  </a:lnTo>
                  <a:lnTo>
                    <a:pt x="336511" y="108915"/>
                  </a:lnTo>
                  <a:lnTo>
                    <a:pt x="338353" y="108229"/>
                  </a:lnTo>
                  <a:lnTo>
                    <a:pt x="339039" y="108915"/>
                  </a:lnTo>
                  <a:lnTo>
                    <a:pt x="339559" y="109778"/>
                  </a:lnTo>
                  <a:lnTo>
                    <a:pt x="340601" y="109778"/>
                  </a:lnTo>
                  <a:lnTo>
                    <a:pt x="343535" y="110121"/>
                  </a:lnTo>
                  <a:lnTo>
                    <a:pt x="343611" y="110820"/>
                  </a:lnTo>
                  <a:lnTo>
                    <a:pt x="344741" y="121361"/>
                  </a:lnTo>
                  <a:lnTo>
                    <a:pt x="343014" y="123786"/>
                  </a:lnTo>
                  <a:lnTo>
                    <a:pt x="341909" y="118618"/>
                  </a:lnTo>
                  <a:lnTo>
                    <a:pt x="337273" y="118122"/>
                  </a:lnTo>
                  <a:lnTo>
                    <a:pt x="333781" y="121018"/>
                  </a:lnTo>
                  <a:lnTo>
                    <a:pt x="333857" y="121361"/>
                  </a:lnTo>
                  <a:lnTo>
                    <a:pt x="335927" y="126199"/>
                  </a:lnTo>
                  <a:lnTo>
                    <a:pt x="336105" y="127076"/>
                  </a:lnTo>
                  <a:lnTo>
                    <a:pt x="337756" y="128968"/>
                  </a:lnTo>
                  <a:lnTo>
                    <a:pt x="328155" y="128282"/>
                  </a:lnTo>
                  <a:lnTo>
                    <a:pt x="328218" y="128968"/>
                  </a:lnTo>
                  <a:lnTo>
                    <a:pt x="328841" y="135026"/>
                  </a:lnTo>
                  <a:lnTo>
                    <a:pt x="326936" y="136055"/>
                  </a:lnTo>
                  <a:lnTo>
                    <a:pt x="327634" y="144018"/>
                  </a:lnTo>
                  <a:lnTo>
                    <a:pt x="331952" y="142113"/>
                  </a:lnTo>
                  <a:lnTo>
                    <a:pt x="333159" y="152831"/>
                  </a:lnTo>
                  <a:lnTo>
                    <a:pt x="338696" y="148158"/>
                  </a:lnTo>
                  <a:lnTo>
                    <a:pt x="344576" y="144183"/>
                  </a:lnTo>
                  <a:lnTo>
                    <a:pt x="343877" y="145567"/>
                  </a:lnTo>
                  <a:lnTo>
                    <a:pt x="342849" y="146608"/>
                  </a:lnTo>
                  <a:lnTo>
                    <a:pt x="341464" y="147294"/>
                  </a:lnTo>
                  <a:lnTo>
                    <a:pt x="341985" y="149021"/>
                  </a:lnTo>
                  <a:lnTo>
                    <a:pt x="343014" y="152311"/>
                  </a:lnTo>
                  <a:lnTo>
                    <a:pt x="341122" y="153174"/>
                  </a:lnTo>
                  <a:lnTo>
                    <a:pt x="339902" y="153352"/>
                  </a:lnTo>
                  <a:lnTo>
                    <a:pt x="337134" y="151625"/>
                  </a:lnTo>
                  <a:lnTo>
                    <a:pt x="337261" y="153174"/>
                  </a:lnTo>
                  <a:lnTo>
                    <a:pt x="337375" y="154381"/>
                  </a:lnTo>
                  <a:lnTo>
                    <a:pt x="337489" y="155422"/>
                  </a:lnTo>
                  <a:lnTo>
                    <a:pt x="334886" y="156984"/>
                  </a:lnTo>
                  <a:lnTo>
                    <a:pt x="336969" y="158711"/>
                  </a:lnTo>
                  <a:lnTo>
                    <a:pt x="336892" y="159054"/>
                  </a:lnTo>
                  <a:lnTo>
                    <a:pt x="336765" y="159575"/>
                  </a:lnTo>
                  <a:lnTo>
                    <a:pt x="336727" y="159740"/>
                  </a:lnTo>
                  <a:lnTo>
                    <a:pt x="336181" y="162166"/>
                  </a:lnTo>
                  <a:lnTo>
                    <a:pt x="340944" y="162166"/>
                  </a:lnTo>
                  <a:lnTo>
                    <a:pt x="346062" y="162166"/>
                  </a:lnTo>
                  <a:lnTo>
                    <a:pt x="346113" y="160959"/>
                  </a:lnTo>
                  <a:lnTo>
                    <a:pt x="346125" y="160616"/>
                  </a:lnTo>
                  <a:lnTo>
                    <a:pt x="345262" y="160959"/>
                  </a:lnTo>
                  <a:lnTo>
                    <a:pt x="345351" y="160743"/>
                  </a:lnTo>
                  <a:lnTo>
                    <a:pt x="346125" y="160616"/>
                  </a:lnTo>
                  <a:lnTo>
                    <a:pt x="346125" y="159918"/>
                  </a:lnTo>
                  <a:lnTo>
                    <a:pt x="346303" y="159575"/>
                  </a:lnTo>
                  <a:lnTo>
                    <a:pt x="346113" y="159397"/>
                  </a:lnTo>
                  <a:lnTo>
                    <a:pt x="346087" y="157670"/>
                  </a:lnTo>
                  <a:lnTo>
                    <a:pt x="346036" y="157848"/>
                  </a:lnTo>
                  <a:lnTo>
                    <a:pt x="346125" y="157492"/>
                  </a:lnTo>
                  <a:lnTo>
                    <a:pt x="346125" y="156984"/>
                  </a:lnTo>
                  <a:lnTo>
                    <a:pt x="346125" y="156629"/>
                  </a:lnTo>
                  <a:lnTo>
                    <a:pt x="346125" y="155765"/>
                  </a:lnTo>
                  <a:lnTo>
                    <a:pt x="346125" y="155079"/>
                  </a:lnTo>
                  <a:lnTo>
                    <a:pt x="346125" y="153873"/>
                  </a:lnTo>
                  <a:lnTo>
                    <a:pt x="346125" y="153352"/>
                  </a:lnTo>
                  <a:lnTo>
                    <a:pt x="346227" y="149021"/>
                  </a:lnTo>
                  <a:lnTo>
                    <a:pt x="346341" y="146608"/>
                  </a:lnTo>
                  <a:lnTo>
                    <a:pt x="346443" y="144183"/>
                  </a:lnTo>
                  <a:lnTo>
                    <a:pt x="346481" y="143319"/>
                  </a:lnTo>
                  <a:lnTo>
                    <a:pt x="346379" y="138823"/>
                  </a:lnTo>
                  <a:lnTo>
                    <a:pt x="346303" y="135026"/>
                  </a:lnTo>
                  <a:lnTo>
                    <a:pt x="345782" y="135712"/>
                  </a:lnTo>
                  <a:lnTo>
                    <a:pt x="345782" y="158877"/>
                  </a:lnTo>
                  <a:lnTo>
                    <a:pt x="345744" y="159054"/>
                  </a:lnTo>
                  <a:lnTo>
                    <a:pt x="345782" y="159575"/>
                  </a:lnTo>
                  <a:lnTo>
                    <a:pt x="345554" y="159969"/>
                  </a:lnTo>
                  <a:lnTo>
                    <a:pt x="345617" y="159740"/>
                  </a:lnTo>
                  <a:lnTo>
                    <a:pt x="345617" y="158711"/>
                  </a:lnTo>
                  <a:lnTo>
                    <a:pt x="345782" y="158877"/>
                  </a:lnTo>
                  <a:lnTo>
                    <a:pt x="345782" y="135712"/>
                  </a:lnTo>
                  <a:lnTo>
                    <a:pt x="345440" y="136156"/>
                  </a:lnTo>
                  <a:lnTo>
                    <a:pt x="345440" y="156629"/>
                  </a:lnTo>
                  <a:lnTo>
                    <a:pt x="345440" y="157162"/>
                  </a:lnTo>
                  <a:lnTo>
                    <a:pt x="345351" y="158191"/>
                  </a:lnTo>
                  <a:lnTo>
                    <a:pt x="344919" y="158191"/>
                  </a:lnTo>
                  <a:lnTo>
                    <a:pt x="345097" y="158013"/>
                  </a:lnTo>
                  <a:lnTo>
                    <a:pt x="345097" y="157670"/>
                  </a:lnTo>
                  <a:lnTo>
                    <a:pt x="345351" y="158191"/>
                  </a:lnTo>
                  <a:lnTo>
                    <a:pt x="345351" y="157073"/>
                  </a:lnTo>
                  <a:lnTo>
                    <a:pt x="345440" y="156629"/>
                  </a:lnTo>
                  <a:lnTo>
                    <a:pt x="345440" y="136156"/>
                  </a:lnTo>
                  <a:lnTo>
                    <a:pt x="344741" y="137058"/>
                  </a:lnTo>
                  <a:lnTo>
                    <a:pt x="344741" y="154038"/>
                  </a:lnTo>
                  <a:lnTo>
                    <a:pt x="344233" y="154038"/>
                  </a:lnTo>
                  <a:lnTo>
                    <a:pt x="344233" y="153873"/>
                  </a:lnTo>
                  <a:lnTo>
                    <a:pt x="344741" y="154038"/>
                  </a:lnTo>
                  <a:lnTo>
                    <a:pt x="344741" y="137058"/>
                  </a:lnTo>
                  <a:lnTo>
                    <a:pt x="343369" y="138823"/>
                  </a:lnTo>
                  <a:lnTo>
                    <a:pt x="338010" y="143319"/>
                  </a:lnTo>
                  <a:lnTo>
                    <a:pt x="338010" y="142113"/>
                  </a:lnTo>
                  <a:lnTo>
                    <a:pt x="337997" y="135026"/>
                  </a:lnTo>
                  <a:lnTo>
                    <a:pt x="337832" y="129057"/>
                  </a:lnTo>
                  <a:lnTo>
                    <a:pt x="338518" y="129832"/>
                  </a:lnTo>
                  <a:lnTo>
                    <a:pt x="340423" y="129311"/>
                  </a:lnTo>
                  <a:lnTo>
                    <a:pt x="340550" y="129832"/>
                  </a:lnTo>
                  <a:lnTo>
                    <a:pt x="342150" y="136575"/>
                  </a:lnTo>
                  <a:lnTo>
                    <a:pt x="343877" y="129311"/>
                  </a:lnTo>
                  <a:lnTo>
                    <a:pt x="344741" y="125691"/>
                  </a:lnTo>
                  <a:lnTo>
                    <a:pt x="346303" y="125336"/>
                  </a:lnTo>
                  <a:lnTo>
                    <a:pt x="346265" y="123786"/>
                  </a:lnTo>
                  <a:lnTo>
                    <a:pt x="346163" y="118770"/>
                  </a:lnTo>
                  <a:lnTo>
                    <a:pt x="346062" y="114274"/>
                  </a:lnTo>
                  <a:lnTo>
                    <a:pt x="345948" y="110820"/>
                  </a:lnTo>
                  <a:lnTo>
                    <a:pt x="345871" y="108229"/>
                  </a:lnTo>
                  <a:lnTo>
                    <a:pt x="345821" y="106845"/>
                  </a:lnTo>
                  <a:lnTo>
                    <a:pt x="345706" y="103733"/>
                  </a:lnTo>
                  <a:lnTo>
                    <a:pt x="345592" y="100787"/>
                  </a:lnTo>
                  <a:lnTo>
                    <a:pt x="345478" y="97675"/>
                  </a:lnTo>
                  <a:lnTo>
                    <a:pt x="345427" y="96469"/>
                  </a:lnTo>
                  <a:lnTo>
                    <a:pt x="345338" y="94399"/>
                  </a:lnTo>
                  <a:lnTo>
                    <a:pt x="345211" y="91452"/>
                  </a:lnTo>
                  <a:lnTo>
                    <a:pt x="345160" y="90246"/>
                  </a:lnTo>
                  <a:lnTo>
                    <a:pt x="345097" y="88519"/>
                  </a:lnTo>
                  <a:lnTo>
                    <a:pt x="344919" y="88341"/>
                  </a:lnTo>
                  <a:lnTo>
                    <a:pt x="346646" y="8609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222446" y="7125880"/>
              <a:ext cx="187325" cy="443865"/>
            </a:xfrm>
            <a:custGeom>
              <a:avLst/>
              <a:gdLst/>
              <a:ahLst/>
              <a:cxnLst/>
              <a:rect l="l" t="t" r="r" b="b"/>
              <a:pathLst>
                <a:path w="187325" h="443865">
                  <a:moveTo>
                    <a:pt x="5359" y="422719"/>
                  </a:moveTo>
                  <a:lnTo>
                    <a:pt x="4318" y="422554"/>
                  </a:lnTo>
                  <a:lnTo>
                    <a:pt x="3111" y="423760"/>
                  </a:lnTo>
                  <a:lnTo>
                    <a:pt x="1727" y="424103"/>
                  </a:lnTo>
                  <a:lnTo>
                    <a:pt x="165" y="423583"/>
                  </a:lnTo>
                  <a:lnTo>
                    <a:pt x="1206" y="425665"/>
                  </a:lnTo>
                  <a:lnTo>
                    <a:pt x="2768" y="425665"/>
                  </a:lnTo>
                  <a:lnTo>
                    <a:pt x="5181" y="424802"/>
                  </a:lnTo>
                  <a:lnTo>
                    <a:pt x="5003" y="424103"/>
                  </a:lnTo>
                  <a:lnTo>
                    <a:pt x="5359" y="422719"/>
                  </a:lnTo>
                  <a:close/>
                </a:path>
                <a:path w="187325" h="443865">
                  <a:moveTo>
                    <a:pt x="7086" y="405955"/>
                  </a:moveTo>
                  <a:lnTo>
                    <a:pt x="6045" y="399897"/>
                  </a:lnTo>
                  <a:lnTo>
                    <a:pt x="0" y="400418"/>
                  </a:lnTo>
                  <a:lnTo>
                    <a:pt x="520" y="402844"/>
                  </a:lnTo>
                  <a:lnTo>
                    <a:pt x="3797" y="404393"/>
                  </a:lnTo>
                  <a:lnTo>
                    <a:pt x="1028" y="406641"/>
                  </a:lnTo>
                  <a:lnTo>
                    <a:pt x="863" y="406819"/>
                  </a:lnTo>
                  <a:lnTo>
                    <a:pt x="7086" y="405955"/>
                  </a:lnTo>
                  <a:close/>
                </a:path>
                <a:path w="187325" h="443865">
                  <a:moveTo>
                    <a:pt x="16243" y="417195"/>
                  </a:moveTo>
                  <a:lnTo>
                    <a:pt x="13131" y="418401"/>
                  </a:lnTo>
                  <a:lnTo>
                    <a:pt x="14173" y="420306"/>
                  </a:lnTo>
                  <a:lnTo>
                    <a:pt x="14693" y="419963"/>
                  </a:lnTo>
                  <a:lnTo>
                    <a:pt x="15036" y="419785"/>
                  </a:lnTo>
                  <a:lnTo>
                    <a:pt x="15214" y="419608"/>
                  </a:lnTo>
                  <a:lnTo>
                    <a:pt x="16243" y="417195"/>
                  </a:lnTo>
                  <a:close/>
                </a:path>
                <a:path w="187325" h="443865">
                  <a:moveTo>
                    <a:pt x="18326" y="435343"/>
                  </a:moveTo>
                  <a:lnTo>
                    <a:pt x="17627" y="434822"/>
                  </a:lnTo>
                  <a:lnTo>
                    <a:pt x="18326" y="435838"/>
                  </a:lnTo>
                  <a:lnTo>
                    <a:pt x="18326" y="435343"/>
                  </a:lnTo>
                  <a:close/>
                </a:path>
                <a:path w="187325" h="443865">
                  <a:moveTo>
                    <a:pt x="22821" y="442429"/>
                  </a:moveTo>
                  <a:lnTo>
                    <a:pt x="21640" y="440702"/>
                  </a:lnTo>
                  <a:lnTo>
                    <a:pt x="21526" y="440537"/>
                  </a:lnTo>
                  <a:lnTo>
                    <a:pt x="18326" y="435838"/>
                  </a:lnTo>
                  <a:lnTo>
                    <a:pt x="18326" y="436384"/>
                  </a:lnTo>
                  <a:lnTo>
                    <a:pt x="17284" y="440537"/>
                  </a:lnTo>
                  <a:lnTo>
                    <a:pt x="16611" y="440029"/>
                  </a:lnTo>
                  <a:lnTo>
                    <a:pt x="13995" y="438111"/>
                  </a:lnTo>
                  <a:lnTo>
                    <a:pt x="13906" y="438289"/>
                  </a:lnTo>
                  <a:lnTo>
                    <a:pt x="12941" y="440029"/>
                  </a:lnTo>
                  <a:lnTo>
                    <a:pt x="11277" y="439674"/>
                  </a:lnTo>
                  <a:lnTo>
                    <a:pt x="9804" y="439343"/>
                  </a:lnTo>
                  <a:lnTo>
                    <a:pt x="6997" y="438823"/>
                  </a:lnTo>
                  <a:lnTo>
                    <a:pt x="6908" y="441223"/>
                  </a:lnTo>
                  <a:lnTo>
                    <a:pt x="10020" y="439674"/>
                  </a:lnTo>
                  <a:lnTo>
                    <a:pt x="12446" y="440182"/>
                  </a:lnTo>
                  <a:lnTo>
                    <a:pt x="12547" y="440537"/>
                  </a:lnTo>
                  <a:lnTo>
                    <a:pt x="12598" y="440702"/>
                  </a:lnTo>
                  <a:lnTo>
                    <a:pt x="13487" y="443814"/>
                  </a:lnTo>
                  <a:lnTo>
                    <a:pt x="13830" y="442785"/>
                  </a:lnTo>
                  <a:lnTo>
                    <a:pt x="14859" y="442429"/>
                  </a:lnTo>
                  <a:lnTo>
                    <a:pt x="15379" y="441401"/>
                  </a:lnTo>
                  <a:lnTo>
                    <a:pt x="17627" y="443814"/>
                  </a:lnTo>
                  <a:lnTo>
                    <a:pt x="19646" y="441401"/>
                  </a:lnTo>
                  <a:lnTo>
                    <a:pt x="20218" y="440702"/>
                  </a:lnTo>
                  <a:lnTo>
                    <a:pt x="22821" y="442429"/>
                  </a:lnTo>
                  <a:close/>
                </a:path>
                <a:path w="187325" h="443865">
                  <a:moveTo>
                    <a:pt x="29210" y="431190"/>
                  </a:moveTo>
                  <a:lnTo>
                    <a:pt x="26276" y="432574"/>
                  </a:lnTo>
                  <a:lnTo>
                    <a:pt x="25704" y="431711"/>
                  </a:lnTo>
                  <a:lnTo>
                    <a:pt x="25247" y="431190"/>
                  </a:lnTo>
                  <a:lnTo>
                    <a:pt x="25349" y="432574"/>
                  </a:lnTo>
                  <a:lnTo>
                    <a:pt x="25412" y="433438"/>
                  </a:lnTo>
                  <a:lnTo>
                    <a:pt x="24206" y="433095"/>
                  </a:lnTo>
                  <a:lnTo>
                    <a:pt x="23164" y="431711"/>
                  </a:lnTo>
                  <a:lnTo>
                    <a:pt x="21958" y="431190"/>
                  </a:lnTo>
                  <a:lnTo>
                    <a:pt x="19875" y="433959"/>
                  </a:lnTo>
                  <a:lnTo>
                    <a:pt x="18326" y="434136"/>
                  </a:lnTo>
                  <a:lnTo>
                    <a:pt x="18326" y="435343"/>
                  </a:lnTo>
                  <a:lnTo>
                    <a:pt x="21602" y="437769"/>
                  </a:lnTo>
                  <a:lnTo>
                    <a:pt x="25069" y="438289"/>
                  </a:lnTo>
                  <a:lnTo>
                    <a:pt x="24980" y="438111"/>
                  </a:lnTo>
                  <a:lnTo>
                    <a:pt x="24206" y="436384"/>
                  </a:lnTo>
                  <a:lnTo>
                    <a:pt x="29032" y="432574"/>
                  </a:lnTo>
                  <a:lnTo>
                    <a:pt x="29146" y="431711"/>
                  </a:lnTo>
                  <a:lnTo>
                    <a:pt x="29210" y="431190"/>
                  </a:lnTo>
                  <a:close/>
                </a:path>
                <a:path w="187325" h="443865">
                  <a:moveTo>
                    <a:pt x="35267" y="345274"/>
                  </a:moveTo>
                  <a:lnTo>
                    <a:pt x="34404" y="344576"/>
                  </a:lnTo>
                  <a:lnTo>
                    <a:pt x="33020" y="344233"/>
                  </a:lnTo>
                  <a:lnTo>
                    <a:pt x="32448" y="344055"/>
                  </a:lnTo>
                  <a:lnTo>
                    <a:pt x="32385" y="344233"/>
                  </a:lnTo>
                  <a:lnTo>
                    <a:pt x="32270" y="344576"/>
                  </a:lnTo>
                  <a:lnTo>
                    <a:pt x="31813" y="345960"/>
                  </a:lnTo>
                  <a:lnTo>
                    <a:pt x="28003" y="345617"/>
                  </a:lnTo>
                  <a:lnTo>
                    <a:pt x="25234" y="346824"/>
                  </a:lnTo>
                  <a:lnTo>
                    <a:pt x="25120" y="346646"/>
                  </a:lnTo>
                  <a:lnTo>
                    <a:pt x="23507" y="344233"/>
                  </a:lnTo>
                  <a:lnTo>
                    <a:pt x="23380" y="345960"/>
                  </a:lnTo>
                  <a:lnTo>
                    <a:pt x="23342" y="346646"/>
                  </a:lnTo>
                  <a:lnTo>
                    <a:pt x="25412" y="347522"/>
                  </a:lnTo>
                  <a:lnTo>
                    <a:pt x="26454" y="348551"/>
                  </a:lnTo>
                  <a:lnTo>
                    <a:pt x="29387" y="346824"/>
                  </a:lnTo>
                  <a:lnTo>
                    <a:pt x="29298" y="347522"/>
                  </a:lnTo>
                  <a:lnTo>
                    <a:pt x="29222" y="348030"/>
                  </a:lnTo>
                  <a:lnTo>
                    <a:pt x="29108" y="348894"/>
                  </a:lnTo>
                  <a:lnTo>
                    <a:pt x="29044" y="349415"/>
                  </a:lnTo>
                  <a:lnTo>
                    <a:pt x="29908" y="348729"/>
                  </a:lnTo>
                  <a:lnTo>
                    <a:pt x="31292" y="348894"/>
                  </a:lnTo>
                  <a:lnTo>
                    <a:pt x="33401" y="346646"/>
                  </a:lnTo>
                  <a:lnTo>
                    <a:pt x="33515" y="345960"/>
                  </a:lnTo>
                  <a:lnTo>
                    <a:pt x="33540" y="345782"/>
                  </a:lnTo>
                  <a:lnTo>
                    <a:pt x="34404" y="345440"/>
                  </a:lnTo>
                  <a:lnTo>
                    <a:pt x="34569" y="345274"/>
                  </a:lnTo>
                  <a:lnTo>
                    <a:pt x="34747" y="345440"/>
                  </a:lnTo>
                  <a:lnTo>
                    <a:pt x="35090" y="345440"/>
                  </a:lnTo>
                  <a:lnTo>
                    <a:pt x="35267" y="345274"/>
                  </a:lnTo>
                  <a:close/>
                </a:path>
                <a:path w="187325" h="443865">
                  <a:moveTo>
                    <a:pt x="40106" y="390918"/>
                  </a:moveTo>
                  <a:lnTo>
                    <a:pt x="39243" y="390740"/>
                  </a:lnTo>
                  <a:lnTo>
                    <a:pt x="38036" y="389699"/>
                  </a:lnTo>
                  <a:lnTo>
                    <a:pt x="36995" y="389178"/>
                  </a:lnTo>
                  <a:lnTo>
                    <a:pt x="35788" y="389877"/>
                  </a:lnTo>
                  <a:lnTo>
                    <a:pt x="34061" y="391947"/>
                  </a:lnTo>
                  <a:lnTo>
                    <a:pt x="34569" y="392468"/>
                  </a:lnTo>
                  <a:lnTo>
                    <a:pt x="36309" y="391782"/>
                  </a:lnTo>
                  <a:lnTo>
                    <a:pt x="37680" y="391426"/>
                  </a:lnTo>
                  <a:lnTo>
                    <a:pt x="38379" y="394030"/>
                  </a:lnTo>
                  <a:lnTo>
                    <a:pt x="39065" y="393166"/>
                  </a:lnTo>
                  <a:lnTo>
                    <a:pt x="39585" y="392988"/>
                  </a:lnTo>
                  <a:lnTo>
                    <a:pt x="40106" y="393166"/>
                  </a:lnTo>
                  <a:lnTo>
                    <a:pt x="39928" y="392290"/>
                  </a:lnTo>
                  <a:lnTo>
                    <a:pt x="39928" y="391604"/>
                  </a:lnTo>
                  <a:lnTo>
                    <a:pt x="40106" y="390918"/>
                  </a:lnTo>
                  <a:close/>
                </a:path>
                <a:path w="187325" h="443865">
                  <a:moveTo>
                    <a:pt x="44538" y="387629"/>
                  </a:moveTo>
                  <a:lnTo>
                    <a:pt x="42697" y="387108"/>
                  </a:lnTo>
                  <a:lnTo>
                    <a:pt x="42583" y="387477"/>
                  </a:lnTo>
                  <a:lnTo>
                    <a:pt x="42532" y="387629"/>
                  </a:lnTo>
                  <a:lnTo>
                    <a:pt x="42379" y="388061"/>
                  </a:lnTo>
                  <a:lnTo>
                    <a:pt x="43395" y="387629"/>
                  </a:lnTo>
                  <a:lnTo>
                    <a:pt x="44538" y="387629"/>
                  </a:lnTo>
                  <a:close/>
                </a:path>
                <a:path w="187325" h="443865">
                  <a:moveTo>
                    <a:pt x="44945" y="321411"/>
                  </a:moveTo>
                  <a:lnTo>
                    <a:pt x="44602" y="320548"/>
                  </a:lnTo>
                  <a:lnTo>
                    <a:pt x="43916" y="319341"/>
                  </a:lnTo>
                  <a:lnTo>
                    <a:pt x="44602" y="318122"/>
                  </a:lnTo>
                  <a:lnTo>
                    <a:pt x="41313" y="318122"/>
                  </a:lnTo>
                  <a:lnTo>
                    <a:pt x="41668" y="323138"/>
                  </a:lnTo>
                  <a:lnTo>
                    <a:pt x="44945" y="321411"/>
                  </a:lnTo>
                  <a:close/>
                </a:path>
                <a:path w="187325" h="443865">
                  <a:moveTo>
                    <a:pt x="46761" y="387121"/>
                  </a:moveTo>
                  <a:lnTo>
                    <a:pt x="45808" y="386422"/>
                  </a:lnTo>
                  <a:lnTo>
                    <a:pt x="44780" y="387286"/>
                  </a:lnTo>
                  <a:lnTo>
                    <a:pt x="46761" y="387121"/>
                  </a:lnTo>
                  <a:close/>
                </a:path>
                <a:path w="187325" h="443865">
                  <a:moveTo>
                    <a:pt x="47040" y="376008"/>
                  </a:moveTo>
                  <a:lnTo>
                    <a:pt x="46164" y="376008"/>
                  </a:lnTo>
                  <a:lnTo>
                    <a:pt x="45986" y="376212"/>
                  </a:lnTo>
                  <a:lnTo>
                    <a:pt x="46532" y="377037"/>
                  </a:lnTo>
                  <a:lnTo>
                    <a:pt x="47040" y="376008"/>
                  </a:lnTo>
                  <a:close/>
                </a:path>
                <a:path w="187325" h="443865">
                  <a:moveTo>
                    <a:pt x="47498" y="387642"/>
                  </a:moveTo>
                  <a:lnTo>
                    <a:pt x="47282" y="387489"/>
                  </a:lnTo>
                  <a:lnTo>
                    <a:pt x="44538" y="387629"/>
                  </a:lnTo>
                  <a:lnTo>
                    <a:pt x="46075" y="388061"/>
                  </a:lnTo>
                  <a:lnTo>
                    <a:pt x="47498" y="387642"/>
                  </a:lnTo>
                  <a:close/>
                </a:path>
                <a:path w="187325" h="443865">
                  <a:moveTo>
                    <a:pt x="48056" y="379323"/>
                  </a:moveTo>
                  <a:lnTo>
                    <a:pt x="47942" y="379158"/>
                  </a:lnTo>
                  <a:lnTo>
                    <a:pt x="46532" y="377037"/>
                  </a:lnTo>
                  <a:lnTo>
                    <a:pt x="45643" y="378815"/>
                  </a:lnTo>
                  <a:lnTo>
                    <a:pt x="46507" y="379158"/>
                  </a:lnTo>
                  <a:lnTo>
                    <a:pt x="46545" y="379323"/>
                  </a:lnTo>
                  <a:lnTo>
                    <a:pt x="46634" y="379679"/>
                  </a:lnTo>
                  <a:lnTo>
                    <a:pt x="46672" y="379844"/>
                  </a:lnTo>
                  <a:lnTo>
                    <a:pt x="47193" y="380365"/>
                  </a:lnTo>
                  <a:lnTo>
                    <a:pt x="47536" y="380022"/>
                  </a:lnTo>
                  <a:lnTo>
                    <a:pt x="47625" y="379844"/>
                  </a:lnTo>
                  <a:lnTo>
                    <a:pt x="47713" y="379679"/>
                  </a:lnTo>
                  <a:lnTo>
                    <a:pt x="48056" y="379323"/>
                  </a:lnTo>
                  <a:close/>
                </a:path>
                <a:path w="187325" h="443865">
                  <a:moveTo>
                    <a:pt x="48221" y="388670"/>
                  </a:moveTo>
                  <a:lnTo>
                    <a:pt x="46075" y="388061"/>
                  </a:lnTo>
                  <a:lnTo>
                    <a:pt x="42379" y="388061"/>
                  </a:lnTo>
                  <a:lnTo>
                    <a:pt x="42291" y="388315"/>
                  </a:lnTo>
                  <a:lnTo>
                    <a:pt x="42176" y="388670"/>
                  </a:lnTo>
                  <a:lnTo>
                    <a:pt x="48221" y="388670"/>
                  </a:lnTo>
                  <a:close/>
                </a:path>
                <a:path w="187325" h="443865">
                  <a:moveTo>
                    <a:pt x="49098" y="372414"/>
                  </a:moveTo>
                  <a:lnTo>
                    <a:pt x="48056" y="370166"/>
                  </a:lnTo>
                  <a:lnTo>
                    <a:pt x="47193" y="369646"/>
                  </a:lnTo>
                  <a:lnTo>
                    <a:pt x="46672" y="368782"/>
                  </a:lnTo>
                  <a:lnTo>
                    <a:pt x="46329" y="367919"/>
                  </a:lnTo>
                  <a:lnTo>
                    <a:pt x="44602" y="367919"/>
                  </a:lnTo>
                  <a:lnTo>
                    <a:pt x="40970" y="371716"/>
                  </a:lnTo>
                  <a:lnTo>
                    <a:pt x="39243" y="373621"/>
                  </a:lnTo>
                  <a:lnTo>
                    <a:pt x="40106" y="373799"/>
                  </a:lnTo>
                  <a:lnTo>
                    <a:pt x="40195" y="375526"/>
                  </a:lnTo>
                  <a:lnTo>
                    <a:pt x="41490" y="374662"/>
                  </a:lnTo>
                  <a:lnTo>
                    <a:pt x="42697" y="376212"/>
                  </a:lnTo>
                  <a:lnTo>
                    <a:pt x="42811" y="377037"/>
                  </a:lnTo>
                  <a:lnTo>
                    <a:pt x="43040" y="378637"/>
                  </a:lnTo>
                  <a:lnTo>
                    <a:pt x="44081" y="378637"/>
                  </a:lnTo>
                  <a:lnTo>
                    <a:pt x="44780" y="378815"/>
                  </a:lnTo>
                  <a:lnTo>
                    <a:pt x="44678" y="378637"/>
                  </a:lnTo>
                  <a:lnTo>
                    <a:pt x="43218" y="375869"/>
                  </a:lnTo>
                  <a:lnTo>
                    <a:pt x="43294" y="376008"/>
                  </a:lnTo>
                  <a:lnTo>
                    <a:pt x="46164" y="376008"/>
                  </a:lnTo>
                  <a:lnTo>
                    <a:pt x="46266" y="375869"/>
                  </a:lnTo>
                  <a:lnTo>
                    <a:pt x="47256" y="374662"/>
                  </a:lnTo>
                  <a:lnTo>
                    <a:pt x="49098" y="372414"/>
                  </a:lnTo>
                  <a:close/>
                </a:path>
                <a:path w="187325" h="443865">
                  <a:moveTo>
                    <a:pt x="49441" y="389013"/>
                  </a:moveTo>
                  <a:lnTo>
                    <a:pt x="48704" y="388505"/>
                  </a:lnTo>
                  <a:lnTo>
                    <a:pt x="48221" y="388670"/>
                  </a:lnTo>
                  <a:lnTo>
                    <a:pt x="49441" y="389013"/>
                  </a:lnTo>
                  <a:close/>
                </a:path>
                <a:path w="187325" h="443865">
                  <a:moveTo>
                    <a:pt x="50825" y="421347"/>
                  </a:moveTo>
                  <a:lnTo>
                    <a:pt x="48234" y="419100"/>
                  </a:lnTo>
                  <a:lnTo>
                    <a:pt x="49961" y="417017"/>
                  </a:lnTo>
                  <a:lnTo>
                    <a:pt x="45986" y="416331"/>
                  </a:lnTo>
                  <a:lnTo>
                    <a:pt x="47193" y="419963"/>
                  </a:lnTo>
                  <a:lnTo>
                    <a:pt x="46672" y="422554"/>
                  </a:lnTo>
                  <a:lnTo>
                    <a:pt x="47371" y="422719"/>
                  </a:lnTo>
                  <a:lnTo>
                    <a:pt x="48755" y="422376"/>
                  </a:lnTo>
                  <a:lnTo>
                    <a:pt x="50825" y="421347"/>
                  </a:lnTo>
                  <a:close/>
                </a:path>
                <a:path w="187325" h="443865">
                  <a:moveTo>
                    <a:pt x="56083" y="314667"/>
                  </a:moveTo>
                  <a:lnTo>
                    <a:pt x="55435" y="314147"/>
                  </a:lnTo>
                  <a:lnTo>
                    <a:pt x="54800" y="313626"/>
                  </a:lnTo>
                  <a:lnTo>
                    <a:pt x="53771" y="314147"/>
                  </a:lnTo>
                  <a:lnTo>
                    <a:pt x="52031" y="313626"/>
                  </a:lnTo>
                  <a:lnTo>
                    <a:pt x="51447" y="314667"/>
                  </a:lnTo>
                  <a:lnTo>
                    <a:pt x="52895" y="314667"/>
                  </a:lnTo>
                  <a:lnTo>
                    <a:pt x="56083" y="314667"/>
                  </a:lnTo>
                  <a:close/>
                </a:path>
                <a:path w="187325" h="443865">
                  <a:moveTo>
                    <a:pt x="57391" y="378294"/>
                  </a:moveTo>
                  <a:lnTo>
                    <a:pt x="56883" y="377431"/>
                  </a:lnTo>
                  <a:lnTo>
                    <a:pt x="56527" y="376732"/>
                  </a:lnTo>
                  <a:lnTo>
                    <a:pt x="57048" y="376047"/>
                  </a:lnTo>
                  <a:lnTo>
                    <a:pt x="56883" y="375869"/>
                  </a:lnTo>
                  <a:lnTo>
                    <a:pt x="56527" y="375869"/>
                  </a:lnTo>
                  <a:lnTo>
                    <a:pt x="56184" y="376389"/>
                  </a:lnTo>
                  <a:lnTo>
                    <a:pt x="55841" y="376732"/>
                  </a:lnTo>
                  <a:lnTo>
                    <a:pt x="55664" y="377253"/>
                  </a:lnTo>
                  <a:lnTo>
                    <a:pt x="56184" y="377596"/>
                  </a:lnTo>
                  <a:lnTo>
                    <a:pt x="56883" y="377774"/>
                  </a:lnTo>
                  <a:lnTo>
                    <a:pt x="57391" y="378294"/>
                  </a:lnTo>
                  <a:close/>
                </a:path>
                <a:path w="187325" h="443865">
                  <a:moveTo>
                    <a:pt x="62928" y="358749"/>
                  </a:moveTo>
                  <a:lnTo>
                    <a:pt x="59994" y="358241"/>
                  </a:lnTo>
                  <a:lnTo>
                    <a:pt x="56527" y="357378"/>
                  </a:lnTo>
                  <a:lnTo>
                    <a:pt x="57226" y="357378"/>
                  </a:lnTo>
                  <a:lnTo>
                    <a:pt x="56527" y="356501"/>
                  </a:lnTo>
                  <a:lnTo>
                    <a:pt x="56019" y="356158"/>
                  </a:lnTo>
                  <a:lnTo>
                    <a:pt x="55841" y="356679"/>
                  </a:lnTo>
                  <a:lnTo>
                    <a:pt x="56184" y="358749"/>
                  </a:lnTo>
                  <a:lnTo>
                    <a:pt x="55664" y="359448"/>
                  </a:lnTo>
                  <a:lnTo>
                    <a:pt x="57569" y="359791"/>
                  </a:lnTo>
                  <a:lnTo>
                    <a:pt x="59296" y="361175"/>
                  </a:lnTo>
                  <a:lnTo>
                    <a:pt x="58610" y="362038"/>
                  </a:lnTo>
                  <a:lnTo>
                    <a:pt x="58953" y="362216"/>
                  </a:lnTo>
                  <a:lnTo>
                    <a:pt x="59639" y="362216"/>
                  </a:lnTo>
                  <a:lnTo>
                    <a:pt x="62928" y="358749"/>
                  </a:lnTo>
                  <a:close/>
                </a:path>
                <a:path w="187325" h="443865">
                  <a:moveTo>
                    <a:pt x="63614" y="312597"/>
                  </a:moveTo>
                  <a:lnTo>
                    <a:pt x="63271" y="312597"/>
                  </a:lnTo>
                  <a:lnTo>
                    <a:pt x="61201" y="312077"/>
                  </a:lnTo>
                  <a:lnTo>
                    <a:pt x="58610" y="311378"/>
                  </a:lnTo>
                  <a:lnTo>
                    <a:pt x="57569" y="315874"/>
                  </a:lnTo>
                  <a:lnTo>
                    <a:pt x="56286" y="314845"/>
                  </a:lnTo>
                  <a:lnTo>
                    <a:pt x="53251" y="314845"/>
                  </a:lnTo>
                  <a:lnTo>
                    <a:pt x="53936" y="315188"/>
                  </a:lnTo>
                  <a:lnTo>
                    <a:pt x="53848" y="315874"/>
                  </a:lnTo>
                  <a:lnTo>
                    <a:pt x="53771" y="316395"/>
                  </a:lnTo>
                  <a:lnTo>
                    <a:pt x="53594" y="317779"/>
                  </a:lnTo>
                  <a:lnTo>
                    <a:pt x="53682" y="321068"/>
                  </a:lnTo>
                  <a:lnTo>
                    <a:pt x="53771" y="323481"/>
                  </a:lnTo>
                  <a:lnTo>
                    <a:pt x="54114" y="323316"/>
                  </a:lnTo>
                  <a:lnTo>
                    <a:pt x="54635" y="320890"/>
                  </a:lnTo>
                  <a:lnTo>
                    <a:pt x="57569" y="319684"/>
                  </a:lnTo>
                  <a:lnTo>
                    <a:pt x="58432" y="321068"/>
                  </a:lnTo>
                  <a:lnTo>
                    <a:pt x="59639" y="320548"/>
                  </a:lnTo>
                  <a:lnTo>
                    <a:pt x="60680" y="319684"/>
                  </a:lnTo>
                  <a:lnTo>
                    <a:pt x="61544" y="318820"/>
                  </a:lnTo>
                  <a:lnTo>
                    <a:pt x="60337" y="316395"/>
                  </a:lnTo>
                  <a:lnTo>
                    <a:pt x="60782" y="315874"/>
                  </a:lnTo>
                  <a:lnTo>
                    <a:pt x="63614" y="312597"/>
                  </a:lnTo>
                  <a:close/>
                </a:path>
                <a:path w="187325" h="443865">
                  <a:moveTo>
                    <a:pt x="66217" y="313982"/>
                  </a:moveTo>
                  <a:lnTo>
                    <a:pt x="65176" y="312597"/>
                  </a:lnTo>
                  <a:lnTo>
                    <a:pt x="63106" y="309130"/>
                  </a:lnTo>
                  <a:lnTo>
                    <a:pt x="65176" y="308267"/>
                  </a:lnTo>
                  <a:lnTo>
                    <a:pt x="61722" y="303885"/>
                  </a:lnTo>
                  <a:lnTo>
                    <a:pt x="62928" y="303771"/>
                  </a:lnTo>
                  <a:lnTo>
                    <a:pt x="62865" y="303085"/>
                  </a:lnTo>
                  <a:lnTo>
                    <a:pt x="62699" y="301472"/>
                  </a:lnTo>
                  <a:lnTo>
                    <a:pt x="61429" y="303504"/>
                  </a:lnTo>
                  <a:lnTo>
                    <a:pt x="61163" y="303923"/>
                  </a:lnTo>
                  <a:lnTo>
                    <a:pt x="61506" y="303898"/>
                  </a:lnTo>
                  <a:lnTo>
                    <a:pt x="63919" y="312597"/>
                  </a:lnTo>
                  <a:lnTo>
                    <a:pt x="63614" y="312597"/>
                  </a:lnTo>
                  <a:lnTo>
                    <a:pt x="66217" y="313982"/>
                  </a:lnTo>
                  <a:close/>
                </a:path>
                <a:path w="187325" h="443865">
                  <a:moveTo>
                    <a:pt x="67005" y="366191"/>
                  </a:moveTo>
                  <a:lnTo>
                    <a:pt x="65011" y="368096"/>
                  </a:lnTo>
                  <a:lnTo>
                    <a:pt x="65519" y="368261"/>
                  </a:lnTo>
                  <a:lnTo>
                    <a:pt x="66903" y="366534"/>
                  </a:lnTo>
                  <a:lnTo>
                    <a:pt x="67005" y="366191"/>
                  </a:lnTo>
                  <a:close/>
                </a:path>
                <a:path w="187325" h="443865">
                  <a:moveTo>
                    <a:pt x="67589" y="379704"/>
                  </a:moveTo>
                  <a:lnTo>
                    <a:pt x="66205" y="378993"/>
                  </a:lnTo>
                  <a:lnTo>
                    <a:pt x="66040" y="379501"/>
                  </a:lnTo>
                  <a:lnTo>
                    <a:pt x="65925" y="380187"/>
                  </a:lnTo>
                  <a:lnTo>
                    <a:pt x="65697" y="380542"/>
                  </a:lnTo>
                  <a:lnTo>
                    <a:pt x="67589" y="379704"/>
                  </a:lnTo>
                  <a:close/>
                </a:path>
                <a:path w="187325" h="443865">
                  <a:moveTo>
                    <a:pt x="69342" y="377952"/>
                  </a:moveTo>
                  <a:lnTo>
                    <a:pt x="69291" y="377596"/>
                  </a:lnTo>
                  <a:lnTo>
                    <a:pt x="69202" y="377075"/>
                  </a:lnTo>
                  <a:lnTo>
                    <a:pt x="69113" y="376567"/>
                  </a:lnTo>
                  <a:lnTo>
                    <a:pt x="69049" y="376212"/>
                  </a:lnTo>
                  <a:lnTo>
                    <a:pt x="68935" y="375526"/>
                  </a:lnTo>
                  <a:lnTo>
                    <a:pt x="68846" y="375005"/>
                  </a:lnTo>
                  <a:lnTo>
                    <a:pt x="68287" y="371716"/>
                  </a:lnTo>
                  <a:lnTo>
                    <a:pt x="67246" y="372897"/>
                  </a:lnTo>
                  <a:lnTo>
                    <a:pt x="68808" y="378637"/>
                  </a:lnTo>
                  <a:lnTo>
                    <a:pt x="69113" y="378294"/>
                  </a:lnTo>
                  <a:lnTo>
                    <a:pt x="69342" y="377952"/>
                  </a:lnTo>
                  <a:close/>
                </a:path>
                <a:path w="187325" h="443865">
                  <a:moveTo>
                    <a:pt x="69672" y="368261"/>
                  </a:moveTo>
                  <a:lnTo>
                    <a:pt x="65519" y="368261"/>
                  </a:lnTo>
                  <a:lnTo>
                    <a:pt x="64833" y="368261"/>
                  </a:lnTo>
                  <a:lnTo>
                    <a:pt x="64897" y="368096"/>
                  </a:lnTo>
                  <a:lnTo>
                    <a:pt x="62407" y="367398"/>
                  </a:lnTo>
                  <a:lnTo>
                    <a:pt x="62242" y="367741"/>
                  </a:lnTo>
                  <a:lnTo>
                    <a:pt x="62407" y="368096"/>
                  </a:lnTo>
                  <a:lnTo>
                    <a:pt x="62242" y="368261"/>
                  </a:lnTo>
                  <a:lnTo>
                    <a:pt x="65862" y="369468"/>
                  </a:lnTo>
                  <a:lnTo>
                    <a:pt x="63639" y="372897"/>
                  </a:lnTo>
                  <a:lnTo>
                    <a:pt x="64338" y="373799"/>
                  </a:lnTo>
                  <a:lnTo>
                    <a:pt x="65354" y="375005"/>
                  </a:lnTo>
                  <a:lnTo>
                    <a:pt x="67246" y="372897"/>
                  </a:lnTo>
                  <a:lnTo>
                    <a:pt x="66738" y="371030"/>
                  </a:lnTo>
                  <a:lnTo>
                    <a:pt x="69672" y="368261"/>
                  </a:lnTo>
                  <a:close/>
                </a:path>
                <a:path w="187325" h="443865">
                  <a:moveTo>
                    <a:pt x="69672" y="316572"/>
                  </a:moveTo>
                  <a:lnTo>
                    <a:pt x="69151" y="316395"/>
                  </a:lnTo>
                  <a:lnTo>
                    <a:pt x="68110" y="315709"/>
                  </a:lnTo>
                  <a:lnTo>
                    <a:pt x="68465" y="316738"/>
                  </a:lnTo>
                  <a:lnTo>
                    <a:pt x="68808" y="316738"/>
                  </a:lnTo>
                  <a:lnTo>
                    <a:pt x="69151" y="316572"/>
                  </a:lnTo>
                  <a:lnTo>
                    <a:pt x="69672" y="316572"/>
                  </a:lnTo>
                  <a:close/>
                </a:path>
                <a:path w="187325" h="443865">
                  <a:moveTo>
                    <a:pt x="69850" y="380885"/>
                  </a:moveTo>
                  <a:lnTo>
                    <a:pt x="69723" y="380187"/>
                  </a:lnTo>
                  <a:lnTo>
                    <a:pt x="69608" y="379501"/>
                  </a:lnTo>
                  <a:lnTo>
                    <a:pt x="69494" y="378866"/>
                  </a:lnTo>
                  <a:lnTo>
                    <a:pt x="67589" y="379704"/>
                  </a:lnTo>
                  <a:lnTo>
                    <a:pt x="69850" y="380885"/>
                  </a:lnTo>
                  <a:close/>
                </a:path>
                <a:path w="187325" h="443865">
                  <a:moveTo>
                    <a:pt x="70319" y="388454"/>
                  </a:moveTo>
                  <a:lnTo>
                    <a:pt x="65862" y="386765"/>
                  </a:lnTo>
                  <a:lnTo>
                    <a:pt x="65963" y="387794"/>
                  </a:lnTo>
                  <a:lnTo>
                    <a:pt x="66040" y="388670"/>
                  </a:lnTo>
                  <a:lnTo>
                    <a:pt x="69672" y="388670"/>
                  </a:lnTo>
                  <a:lnTo>
                    <a:pt x="69329" y="390918"/>
                  </a:lnTo>
                  <a:lnTo>
                    <a:pt x="69672" y="390918"/>
                  </a:lnTo>
                  <a:lnTo>
                    <a:pt x="70015" y="391083"/>
                  </a:lnTo>
                  <a:lnTo>
                    <a:pt x="69977" y="390918"/>
                  </a:lnTo>
                  <a:lnTo>
                    <a:pt x="69672" y="389534"/>
                  </a:lnTo>
                  <a:lnTo>
                    <a:pt x="70319" y="388454"/>
                  </a:lnTo>
                  <a:close/>
                </a:path>
                <a:path w="187325" h="443865">
                  <a:moveTo>
                    <a:pt x="71742" y="367741"/>
                  </a:moveTo>
                  <a:lnTo>
                    <a:pt x="71577" y="367398"/>
                  </a:lnTo>
                  <a:lnTo>
                    <a:pt x="71399" y="367220"/>
                  </a:lnTo>
                  <a:lnTo>
                    <a:pt x="71399" y="367576"/>
                  </a:lnTo>
                  <a:lnTo>
                    <a:pt x="71056" y="367919"/>
                  </a:lnTo>
                  <a:lnTo>
                    <a:pt x="71742" y="367919"/>
                  </a:lnTo>
                  <a:lnTo>
                    <a:pt x="71742" y="367741"/>
                  </a:lnTo>
                  <a:close/>
                </a:path>
                <a:path w="187325" h="443865">
                  <a:moveTo>
                    <a:pt x="73126" y="389534"/>
                  </a:moveTo>
                  <a:lnTo>
                    <a:pt x="73012" y="388670"/>
                  </a:lnTo>
                  <a:lnTo>
                    <a:pt x="72898" y="387794"/>
                  </a:lnTo>
                  <a:lnTo>
                    <a:pt x="72364" y="383844"/>
                  </a:lnTo>
                  <a:lnTo>
                    <a:pt x="71742" y="385546"/>
                  </a:lnTo>
                  <a:lnTo>
                    <a:pt x="71221" y="385902"/>
                  </a:lnTo>
                  <a:lnTo>
                    <a:pt x="71221" y="386067"/>
                  </a:lnTo>
                  <a:lnTo>
                    <a:pt x="71399" y="386422"/>
                  </a:lnTo>
                  <a:lnTo>
                    <a:pt x="70713" y="387794"/>
                  </a:lnTo>
                  <a:lnTo>
                    <a:pt x="70319" y="388454"/>
                  </a:lnTo>
                  <a:lnTo>
                    <a:pt x="73126" y="389534"/>
                  </a:lnTo>
                  <a:close/>
                </a:path>
                <a:path w="187325" h="443865">
                  <a:moveTo>
                    <a:pt x="75717" y="340423"/>
                  </a:moveTo>
                  <a:lnTo>
                    <a:pt x="75209" y="339217"/>
                  </a:lnTo>
                  <a:lnTo>
                    <a:pt x="74853" y="338010"/>
                  </a:lnTo>
                  <a:lnTo>
                    <a:pt x="72440" y="337489"/>
                  </a:lnTo>
                  <a:lnTo>
                    <a:pt x="71056" y="335927"/>
                  </a:lnTo>
                  <a:lnTo>
                    <a:pt x="71399" y="333514"/>
                  </a:lnTo>
                  <a:lnTo>
                    <a:pt x="71577" y="331787"/>
                  </a:lnTo>
                  <a:lnTo>
                    <a:pt x="73304" y="330225"/>
                  </a:lnTo>
                  <a:lnTo>
                    <a:pt x="75209" y="329361"/>
                  </a:lnTo>
                  <a:lnTo>
                    <a:pt x="75209" y="326948"/>
                  </a:lnTo>
                  <a:lnTo>
                    <a:pt x="72783" y="325386"/>
                  </a:lnTo>
                  <a:lnTo>
                    <a:pt x="74688" y="322618"/>
                  </a:lnTo>
                  <a:lnTo>
                    <a:pt x="73825" y="323316"/>
                  </a:lnTo>
                  <a:lnTo>
                    <a:pt x="73304" y="322097"/>
                  </a:lnTo>
                  <a:lnTo>
                    <a:pt x="72783" y="321233"/>
                  </a:lnTo>
                  <a:lnTo>
                    <a:pt x="71920" y="325729"/>
                  </a:lnTo>
                  <a:lnTo>
                    <a:pt x="68110" y="327977"/>
                  </a:lnTo>
                  <a:lnTo>
                    <a:pt x="63969" y="327456"/>
                  </a:lnTo>
                  <a:lnTo>
                    <a:pt x="63271" y="329184"/>
                  </a:lnTo>
                  <a:lnTo>
                    <a:pt x="60858" y="330403"/>
                  </a:lnTo>
                  <a:lnTo>
                    <a:pt x="59474" y="331609"/>
                  </a:lnTo>
                  <a:lnTo>
                    <a:pt x="62293" y="332778"/>
                  </a:lnTo>
                  <a:lnTo>
                    <a:pt x="60401" y="334632"/>
                  </a:lnTo>
                  <a:lnTo>
                    <a:pt x="57696" y="335064"/>
                  </a:lnTo>
                  <a:lnTo>
                    <a:pt x="58089" y="331952"/>
                  </a:lnTo>
                  <a:lnTo>
                    <a:pt x="57569" y="332130"/>
                  </a:lnTo>
                  <a:lnTo>
                    <a:pt x="56883" y="332473"/>
                  </a:lnTo>
                  <a:lnTo>
                    <a:pt x="56184" y="332308"/>
                  </a:lnTo>
                  <a:lnTo>
                    <a:pt x="52387" y="333857"/>
                  </a:lnTo>
                  <a:lnTo>
                    <a:pt x="51866" y="339217"/>
                  </a:lnTo>
                  <a:lnTo>
                    <a:pt x="50482" y="343027"/>
                  </a:lnTo>
                  <a:lnTo>
                    <a:pt x="52552" y="341287"/>
                  </a:lnTo>
                  <a:lnTo>
                    <a:pt x="55143" y="342671"/>
                  </a:lnTo>
                  <a:lnTo>
                    <a:pt x="54978" y="339217"/>
                  </a:lnTo>
                  <a:lnTo>
                    <a:pt x="55143" y="335762"/>
                  </a:lnTo>
                  <a:lnTo>
                    <a:pt x="60159" y="338175"/>
                  </a:lnTo>
                  <a:lnTo>
                    <a:pt x="57391" y="340601"/>
                  </a:lnTo>
                  <a:lnTo>
                    <a:pt x="56705" y="341287"/>
                  </a:lnTo>
                  <a:lnTo>
                    <a:pt x="55321" y="342163"/>
                  </a:lnTo>
                  <a:lnTo>
                    <a:pt x="57226" y="342506"/>
                  </a:lnTo>
                  <a:lnTo>
                    <a:pt x="61887" y="342506"/>
                  </a:lnTo>
                  <a:lnTo>
                    <a:pt x="60502" y="347345"/>
                  </a:lnTo>
                  <a:lnTo>
                    <a:pt x="63106" y="349770"/>
                  </a:lnTo>
                  <a:lnTo>
                    <a:pt x="62585" y="349072"/>
                  </a:lnTo>
                  <a:lnTo>
                    <a:pt x="62928" y="348386"/>
                  </a:lnTo>
                  <a:lnTo>
                    <a:pt x="63271" y="347522"/>
                  </a:lnTo>
                  <a:lnTo>
                    <a:pt x="65862" y="349592"/>
                  </a:lnTo>
                  <a:lnTo>
                    <a:pt x="66560" y="349415"/>
                  </a:lnTo>
                  <a:lnTo>
                    <a:pt x="67602" y="349072"/>
                  </a:lnTo>
                  <a:lnTo>
                    <a:pt x="68465" y="348894"/>
                  </a:lnTo>
                  <a:lnTo>
                    <a:pt x="68973" y="347687"/>
                  </a:lnTo>
                  <a:lnTo>
                    <a:pt x="70878" y="348030"/>
                  </a:lnTo>
                  <a:lnTo>
                    <a:pt x="71920" y="347002"/>
                  </a:lnTo>
                  <a:lnTo>
                    <a:pt x="71577" y="343712"/>
                  </a:lnTo>
                  <a:lnTo>
                    <a:pt x="67602" y="347002"/>
                  </a:lnTo>
                  <a:lnTo>
                    <a:pt x="65519" y="345960"/>
                  </a:lnTo>
                  <a:lnTo>
                    <a:pt x="63449" y="342506"/>
                  </a:lnTo>
                  <a:lnTo>
                    <a:pt x="65697" y="340601"/>
                  </a:lnTo>
                  <a:lnTo>
                    <a:pt x="69151" y="342163"/>
                  </a:lnTo>
                  <a:lnTo>
                    <a:pt x="71056" y="341985"/>
                  </a:lnTo>
                  <a:lnTo>
                    <a:pt x="72961" y="340080"/>
                  </a:lnTo>
                  <a:lnTo>
                    <a:pt x="74853" y="341807"/>
                  </a:lnTo>
                  <a:lnTo>
                    <a:pt x="75717" y="340423"/>
                  </a:lnTo>
                  <a:close/>
                </a:path>
                <a:path w="187325" h="443865">
                  <a:moveTo>
                    <a:pt x="76415" y="298932"/>
                  </a:moveTo>
                  <a:lnTo>
                    <a:pt x="74168" y="299796"/>
                  </a:lnTo>
                  <a:lnTo>
                    <a:pt x="73304" y="298932"/>
                  </a:lnTo>
                  <a:lnTo>
                    <a:pt x="72097" y="298069"/>
                  </a:lnTo>
                  <a:lnTo>
                    <a:pt x="73469" y="293751"/>
                  </a:lnTo>
                  <a:lnTo>
                    <a:pt x="74853" y="291668"/>
                  </a:lnTo>
                  <a:lnTo>
                    <a:pt x="75209" y="291160"/>
                  </a:lnTo>
                  <a:lnTo>
                    <a:pt x="73304" y="291668"/>
                  </a:lnTo>
                  <a:lnTo>
                    <a:pt x="71920" y="289077"/>
                  </a:lnTo>
                  <a:lnTo>
                    <a:pt x="71056" y="287870"/>
                  </a:lnTo>
                  <a:lnTo>
                    <a:pt x="74510" y="284060"/>
                  </a:lnTo>
                  <a:lnTo>
                    <a:pt x="73304" y="279565"/>
                  </a:lnTo>
                  <a:lnTo>
                    <a:pt x="75031" y="275069"/>
                  </a:lnTo>
                  <a:lnTo>
                    <a:pt x="74345" y="274561"/>
                  </a:lnTo>
                  <a:lnTo>
                    <a:pt x="74129" y="273697"/>
                  </a:lnTo>
                  <a:lnTo>
                    <a:pt x="73990" y="273177"/>
                  </a:lnTo>
                  <a:lnTo>
                    <a:pt x="73990" y="272313"/>
                  </a:lnTo>
                  <a:lnTo>
                    <a:pt x="71577" y="273697"/>
                  </a:lnTo>
                  <a:lnTo>
                    <a:pt x="66560" y="271272"/>
                  </a:lnTo>
                  <a:lnTo>
                    <a:pt x="67056" y="270929"/>
                  </a:lnTo>
                  <a:lnTo>
                    <a:pt x="71221" y="267982"/>
                  </a:lnTo>
                  <a:lnTo>
                    <a:pt x="70878" y="266255"/>
                  </a:lnTo>
                  <a:lnTo>
                    <a:pt x="69151" y="265912"/>
                  </a:lnTo>
                  <a:lnTo>
                    <a:pt x="67945" y="264871"/>
                  </a:lnTo>
                  <a:lnTo>
                    <a:pt x="65697" y="270929"/>
                  </a:lnTo>
                  <a:lnTo>
                    <a:pt x="62242" y="267982"/>
                  </a:lnTo>
                  <a:lnTo>
                    <a:pt x="58254" y="265734"/>
                  </a:lnTo>
                  <a:lnTo>
                    <a:pt x="58166" y="265912"/>
                  </a:lnTo>
                  <a:lnTo>
                    <a:pt x="56705" y="268681"/>
                  </a:lnTo>
                  <a:lnTo>
                    <a:pt x="66382" y="271792"/>
                  </a:lnTo>
                  <a:lnTo>
                    <a:pt x="61201" y="274726"/>
                  </a:lnTo>
                  <a:lnTo>
                    <a:pt x="61887" y="275069"/>
                  </a:lnTo>
                  <a:lnTo>
                    <a:pt x="62242" y="276974"/>
                  </a:lnTo>
                  <a:lnTo>
                    <a:pt x="65519" y="279565"/>
                  </a:lnTo>
                  <a:lnTo>
                    <a:pt x="57569" y="281990"/>
                  </a:lnTo>
                  <a:lnTo>
                    <a:pt x="64312" y="286143"/>
                  </a:lnTo>
                  <a:lnTo>
                    <a:pt x="61887" y="288036"/>
                  </a:lnTo>
                  <a:lnTo>
                    <a:pt x="59994" y="290283"/>
                  </a:lnTo>
                  <a:lnTo>
                    <a:pt x="61201" y="293916"/>
                  </a:lnTo>
                  <a:lnTo>
                    <a:pt x="58610" y="295478"/>
                  </a:lnTo>
                  <a:lnTo>
                    <a:pt x="62242" y="296684"/>
                  </a:lnTo>
                  <a:lnTo>
                    <a:pt x="62699" y="301472"/>
                  </a:lnTo>
                  <a:lnTo>
                    <a:pt x="62865" y="301231"/>
                  </a:lnTo>
                  <a:lnTo>
                    <a:pt x="65303" y="300177"/>
                  </a:lnTo>
                  <a:lnTo>
                    <a:pt x="69494" y="305333"/>
                  </a:lnTo>
                  <a:lnTo>
                    <a:pt x="71056" y="305155"/>
                  </a:lnTo>
                  <a:lnTo>
                    <a:pt x="72097" y="304469"/>
                  </a:lnTo>
                  <a:lnTo>
                    <a:pt x="73304" y="303085"/>
                  </a:lnTo>
                  <a:lnTo>
                    <a:pt x="72605" y="301015"/>
                  </a:lnTo>
                  <a:lnTo>
                    <a:pt x="73825" y="300177"/>
                  </a:lnTo>
                  <a:lnTo>
                    <a:pt x="74383" y="299796"/>
                  </a:lnTo>
                  <a:lnTo>
                    <a:pt x="74803" y="299796"/>
                  </a:lnTo>
                  <a:lnTo>
                    <a:pt x="75895" y="299631"/>
                  </a:lnTo>
                  <a:lnTo>
                    <a:pt x="76073" y="299453"/>
                  </a:lnTo>
                  <a:lnTo>
                    <a:pt x="76238" y="299110"/>
                  </a:lnTo>
                  <a:lnTo>
                    <a:pt x="76415" y="298932"/>
                  </a:lnTo>
                  <a:close/>
                </a:path>
                <a:path w="187325" h="443865">
                  <a:moveTo>
                    <a:pt x="79006" y="376567"/>
                  </a:moveTo>
                  <a:lnTo>
                    <a:pt x="78663" y="376212"/>
                  </a:lnTo>
                  <a:lnTo>
                    <a:pt x="78143" y="375869"/>
                  </a:lnTo>
                  <a:lnTo>
                    <a:pt x="77965" y="375526"/>
                  </a:lnTo>
                  <a:lnTo>
                    <a:pt x="76936" y="377075"/>
                  </a:lnTo>
                  <a:lnTo>
                    <a:pt x="75209" y="378294"/>
                  </a:lnTo>
                  <a:lnTo>
                    <a:pt x="74168" y="378294"/>
                  </a:lnTo>
                  <a:lnTo>
                    <a:pt x="72783" y="377952"/>
                  </a:lnTo>
                  <a:lnTo>
                    <a:pt x="71399" y="377596"/>
                  </a:lnTo>
                  <a:lnTo>
                    <a:pt x="72440" y="375005"/>
                  </a:lnTo>
                  <a:lnTo>
                    <a:pt x="73126" y="373799"/>
                  </a:lnTo>
                  <a:lnTo>
                    <a:pt x="69430" y="377952"/>
                  </a:lnTo>
                  <a:lnTo>
                    <a:pt x="69494" y="378866"/>
                  </a:lnTo>
                  <a:lnTo>
                    <a:pt x="71577" y="377952"/>
                  </a:lnTo>
                  <a:lnTo>
                    <a:pt x="71691" y="378866"/>
                  </a:lnTo>
                  <a:lnTo>
                    <a:pt x="71805" y="379704"/>
                  </a:lnTo>
                  <a:lnTo>
                    <a:pt x="71920" y="380542"/>
                  </a:lnTo>
                  <a:lnTo>
                    <a:pt x="72034" y="381406"/>
                  </a:lnTo>
                  <a:lnTo>
                    <a:pt x="72136" y="382092"/>
                  </a:lnTo>
                  <a:lnTo>
                    <a:pt x="72390" y="383603"/>
                  </a:lnTo>
                  <a:lnTo>
                    <a:pt x="74333" y="381406"/>
                  </a:lnTo>
                  <a:lnTo>
                    <a:pt x="76238" y="382092"/>
                  </a:lnTo>
                  <a:lnTo>
                    <a:pt x="76555" y="381406"/>
                  </a:lnTo>
                  <a:lnTo>
                    <a:pt x="77101" y="380187"/>
                  </a:lnTo>
                  <a:lnTo>
                    <a:pt x="77203" y="380022"/>
                  </a:lnTo>
                  <a:lnTo>
                    <a:pt x="78143" y="378460"/>
                  </a:lnTo>
                  <a:lnTo>
                    <a:pt x="78219" y="378294"/>
                  </a:lnTo>
                  <a:lnTo>
                    <a:pt x="79006" y="376567"/>
                  </a:lnTo>
                  <a:close/>
                </a:path>
                <a:path w="187325" h="443865">
                  <a:moveTo>
                    <a:pt x="79413" y="356158"/>
                  </a:moveTo>
                  <a:lnTo>
                    <a:pt x="79146" y="353021"/>
                  </a:lnTo>
                  <a:lnTo>
                    <a:pt x="76238" y="353390"/>
                  </a:lnTo>
                  <a:lnTo>
                    <a:pt x="79413" y="356158"/>
                  </a:lnTo>
                  <a:close/>
                </a:path>
                <a:path w="187325" h="443865">
                  <a:moveTo>
                    <a:pt x="80733" y="315709"/>
                  </a:moveTo>
                  <a:lnTo>
                    <a:pt x="80213" y="312597"/>
                  </a:lnTo>
                  <a:lnTo>
                    <a:pt x="79705" y="308787"/>
                  </a:lnTo>
                  <a:lnTo>
                    <a:pt x="78828" y="304990"/>
                  </a:lnTo>
                  <a:lnTo>
                    <a:pt x="77457" y="306539"/>
                  </a:lnTo>
                  <a:lnTo>
                    <a:pt x="77457" y="308610"/>
                  </a:lnTo>
                  <a:lnTo>
                    <a:pt x="77800" y="309486"/>
                  </a:lnTo>
                  <a:lnTo>
                    <a:pt x="78828" y="312077"/>
                  </a:lnTo>
                  <a:lnTo>
                    <a:pt x="78486" y="314490"/>
                  </a:lnTo>
                  <a:lnTo>
                    <a:pt x="77800" y="316738"/>
                  </a:lnTo>
                  <a:lnTo>
                    <a:pt x="78486" y="316052"/>
                  </a:lnTo>
                  <a:lnTo>
                    <a:pt x="79870" y="315531"/>
                  </a:lnTo>
                  <a:lnTo>
                    <a:pt x="80733" y="315709"/>
                  </a:lnTo>
                  <a:close/>
                </a:path>
                <a:path w="187325" h="443865">
                  <a:moveTo>
                    <a:pt x="83159" y="359613"/>
                  </a:moveTo>
                  <a:lnTo>
                    <a:pt x="82778" y="359270"/>
                  </a:lnTo>
                  <a:lnTo>
                    <a:pt x="79413" y="356158"/>
                  </a:lnTo>
                  <a:lnTo>
                    <a:pt x="79705" y="359448"/>
                  </a:lnTo>
                  <a:lnTo>
                    <a:pt x="66560" y="356158"/>
                  </a:lnTo>
                  <a:lnTo>
                    <a:pt x="66687" y="364629"/>
                  </a:lnTo>
                  <a:lnTo>
                    <a:pt x="66789" y="365493"/>
                  </a:lnTo>
                  <a:lnTo>
                    <a:pt x="66865" y="366191"/>
                  </a:lnTo>
                  <a:lnTo>
                    <a:pt x="67005" y="366191"/>
                  </a:lnTo>
                  <a:lnTo>
                    <a:pt x="68808" y="364464"/>
                  </a:lnTo>
                  <a:lnTo>
                    <a:pt x="71056" y="365848"/>
                  </a:lnTo>
                  <a:lnTo>
                    <a:pt x="71158" y="365493"/>
                  </a:lnTo>
                  <a:lnTo>
                    <a:pt x="71247" y="365150"/>
                  </a:lnTo>
                  <a:lnTo>
                    <a:pt x="71437" y="364464"/>
                  </a:lnTo>
                  <a:lnTo>
                    <a:pt x="71539" y="364109"/>
                  </a:lnTo>
                  <a:lnTo>
                    <a:pt x="72263" y="361518"/>
                  </a:lnTo>
                  <a:lnTo>
                    <a:pt x="75374" y="363423"/>
                  </a:lnTo>
                  <a:lnTo>
                    <a:pt x="75374" y="367220"/>
                  </a:lnTo>
                  <a:lnTo>
                    <a:pt x="76073" y="365150"/>
                  </a:lnTo>
                  <a:lnTo>
                    <a:pt x="77622" y="366014"/>
                  </a:lnTo>
                  <a:lnTo>
                    <a:pt x="78828" y="366014"/>
                  </a:lnTo>
                  <a:lnTo>
                    <a:pt x="79006" y="366191"/>
                  </a:lnTo>
                  <a:lnTo>
                    <a:pt x="79705" y="365493"/>
                  </a:lnTo>
                  <a:lnTo>
                    <a:pt x="79971" y="365150"/>
                  </a:lnTo>
                  <a:lnTo>
                    <a:pt x="80391" y="364629"/>
                  </a:lnTo>
                  <a:lnTo>
                    <a:pt x="81076" y="364109"/>
                  </a:lnTo>
                  <a:lnTo>
                    <a:pt x="78663" y="363245"/>
                  </a:lnTo>
                  <a:lnTo>
                    <a:pt x="79870" y="361518"/>
                  </a:lnTo>
                  <a:lnTo>
                    <a:pt x="81305" y="359448"/>
                  </a:lnTo>
                  <a:lnTo>
                    <a:pt x="81432" y="359270"/>
                  </a:lnTo>
                  <a:lnTo>
                    <a:pt x="83159" y="359613"/>
                  </a:lnTo>
                  <a:close/>
                </a:path>
                <a:path w="187325" h="443865">
                  <a:moveTo>
                    <a:pt x="84543" y="339039"/>
                  </a:moveTo>
                  <a:lnTo>
                    <a:pt x="83845" y="338696"/>
                  </a:lnTo>
                  <a:lnTo>
                    <a:pt x="83845" y="339039"/>
                  </a:lnTo>
                  <a:lnTo>
                    <a:pt x="83680" y="339559"/>
                  </a:lnTo>
                  <a:lnTo>
                    <a:pt x="83680" y="339915"/>
                  </a:lnTo>
                  <a:lnTo>
                    <a:pt x="83680" y="340080"/>
                  </a:lnTo>
                  <a:lnTo>
                    <a:pt x="84023" y="340080"/>
                  </a:lnTo>
                  <a:lnTo>
                    <a:pt x="84366" y="340258"/>
                  </a:lnTo>
                  <a:lnTo>
                    <a:pt x="84543" y="339039"/>
                  </a:lnTo>
                  <a:close/>
                </a:path>
                <a:path w="187325" h="443865">
                  <a:moveTo>
                    <a:pt x="85750" y="303428"/>
                  </a:moveTo>
                  <a:lnTo>
                    <a:pt x="84886" y="302742"/>
                  </a:lnTo>
                  <a:lnTo>
                    <a:pt x="84366" y="301701"/>
                  </a:lnTo>
                  <a:lnTo>
                    <a:pt x="83845" y="300837"/>
                  </a:lnTo>
                  <a:lnTo>
                    <a:pt x="82461" y="302387"/>
                  </a:lnTo>
                  <a:lnTo>
                    <a:pt x="80568" y="301180"/>
                  </a:lnTo>
                  <a:lnTo>
                    <a:pt x="79184" y="302221"/>
                  </a:lnTo>
                  <a:lnTo>
                    <a:pt x="79184" y="303428"/>
                  </a:lnTo>
                  <a:lnTo>
                    <a:pt x="78663" y="303949"/>
                  </a:lnTo>
                  <a:lnTo>
                    <a:pt x="79006" y="305155"/>
                  </a:lnTo>
                  <a:lnTo>
                    <a:pt x="80213" y="306882"/>
                  </a:lnTo>
                  <a:lnTo>
                    <a:pt x="80568" y="307238"/>
                  </a:lnTo>
                  <a:lnTo>
                    <a:pt x="81597" y="305676"/>
                  </a:lnTo>
                  <a:lnTo>
                    <a:pt x="82816" y="304634"/>
                  </a:lnTo>
                  <a:lnTo>
                    <a:pt x="84366" y="303949"/>
                  </a:lnTo>
                  <a:lnTo>
                    <a:pt x="85750" y="303428"/>
                  </a:lnTo>
                  <a:close/>
                </a:path>
                <a:path w="187325" h="443865">
                  <a:moveTo>
                    <a:pt x="85928" y="272313"/>
                  </a:moveTo>
                  <a:lnTo>
                    <a:pt x="83845" y="271868"/>
                  </a:lnTo>
                  <a:lnTo>
                    <a:pt x="85382" y="272732"/>
                  </a:lnTo>
                  <a:lnTo>
                    <a:pt x="85928" y="272313"/>
                  </a:lnTo>
                  <a:close/>
                </a:path>
                <a:path w="187325" h="443865">
                  <a:moveTo>
                    <a:pt x="86791" y="329361"/>
                  </a:moveTo>
                  <a:lnTo>
                    <a:pt x="85750" y="327812"/>
                  </a:lnTo>
                  <a:lnTo>
                    <a:pt x="85572" y="327812"/>
                  </a:lnTo>
                  <a:lnTo>
                    <a:pt x="85407" y="327634"/>
                  </a:lnTo>
                  <a:lnTo>
                    <a:pt x="85229" y="327634"/>
                  </a:lnTo>
                  <a:lnTo>
                    <a:pt x="82638" y="327456"/>
                  </a:lnTo>
                  <a:lnTo>
                    <a:pt x="79184" y="333336"/>
                  </a:lnTo>
                  <a:lnTo>
                    <a:pt x="82981" y="333679"/>
                  </a:lnTo>
                  <a:lnTo>
                    <a:pt x="83680" y="332994"/>
                  </a:lnTo>
                  <a:lnTo>
                    <a:pt x="86791" y="329361"/>
                  </a:lnTo>
                  <a:close/>
                </a:path>
                <a:path w="187325" h="443865">
                  <a:moveTo>
                    <a:pt x="87477" y="313105"/>
                  </a:moveTo>
                  <a:lnTo>
                    <a:pt x="86956" y="313105"/>
                  </a:lnTo>
                  <a:lnTo>
                    <a:pt x="86614" y="313461"/>
                  </a:lnTo>
                  <a:lnTo>
                    <a:pt x="86791" y="313461"/>
                  </a:lnTo>
                  <a:lnTo>
                    <a:pt x="87477" y="313105"/>
                  </a:lnTo>
                  <a:close/>
                </a:path>
                <a:path w="187325" h="443865">
                  <a:moveTo>
                    <a:pt x="87998" y="346824"/>
                  </a:moveTo>
                  <a:lnTo>
                    <a:pt x="87909" y="345960"/>
                  </a:lnTo>
                  <a:lnTo>
                    <a:pt x="87871" y="345528"/>
                  </a:lnTo>
                  <a:lnTo>
                    <a:pt x="87477" y="345960"/>
                  </a:lnTo>
                  <a:lnTo>
                    <a:pt x="87388" y="345528"/>
                  </a:lnTo>
                  <a:lnTo>
                    <a:pt x="86791" y="342849"/>
                  </a:lnTo>
                  <a:lnTo>
                    <a:pt x="84543" y="345960"/>
                  </a:lnTo>
                  <a:lnTo>
                    <a:pt x="82461" y="349758"/>
                  </a:lnTo>
                  <a:lnTo>
                    <a:pt x="79006" y="351497"/>
                  </a:lnTo>
                  <a:lnTo>
                    <a:pt x="79082" y="352361"/>
                  </a:lnTo>
                  <a:lnTo>
                    <a:pt x="79146" y="353021"/>
                  </a:lnTo>
                  <a:lnTo>
                    <a:pt x="84366" y="352361"/>
                  </a:lnTo>
                  <a:lnTo>
                    <a:pt x="87477" y="349592"/>
                  </a:lnTo>
                  <a:lnTo>
                    <a:pt x="87998" y="346824"/>
                  </a:lnTo>
                  <a:close/>
                </a:path>
                <a:path w="187325" h="443865">
                  <a:moveTo>
                    <a:pt x="88176" y="313461"/>
                  </a:moveTo>
                  <a:lnTo>
                    <a:pt x="87820" y="313105"/>
                  </a:lnTo>
                  <a:lnTo>
                    <a:pt x="87477" y="313105"/>
                  </a:lnTo>
                  <a:lnTo>
                    <a:pt x="87312" y="313461"/>
                  </a:lnTo>
                  <a:lnTo>
                    <a:pt x="87134" y="313626"/>
                  </a:lnTo>
                  <a:lnTo>
                    <a:pt x="86956" y="313982"/>
                  </a:lnTo>
                  <a:lnTo>
                    <a:pt x="87312" y="313804"/>
                  </a:lnTo>
                  <a:lnTo>
                    <a:pt x="88176" y="313461"/>
                  </a:lnTo>
                  <a:close/>
                </a:path>
                <a:path w="187325" h="443865">
                  <a:moveTo>
                    <a:pt x="88176" y="260210"/>
                  </a:moveTo>
                  <a:lnTo>
                    <a:pt x="84543" y="260210"/>
                  </a:lnTo>
                  <a:lnTo>
                    <a:pt x="84886" y="263321"/>
                  </a:lnTo>
                  <a:lnTo>
                    <a:pt x="82816" y="265912"/>
                  </a:lnTo>
                  <a:lnTo>
                    <a:pt x="79870" y="265391"/>
                  </a:lnTo>
                  <a:lnTo>
                    <a:pt x="80733" y="267296"/>
                  </a:lnTo>
                  <a:lnTo>
                    <a:pt x="82118" y="269544"/>
                  </a:lnTo>
                  <a:lnTo>
                    <a:pt x="78828" y="269544"/>
                  </a:lnTo>
                  <a:lnTo>
                    <a:pt x="74853" y="271614"/>
                  </a:lnTo>
                  <a:lnTo>
                    <a:pt x="79705" y="274205"/>
                  </a:lnTo>
                  <a:lnTo>
                    <a:pt x="81953" y="271449"/>
                  </a:lnTo>
                  <a:lnTo>
                    <a:pt x="83540" y="271792"/>
                  </a:lnTo>
                  <a:lnTo>
                    <a:pt x="83731" y="271792"/>
                  </a:lnTo>
                  <a:lnTo>
                    <a:pt x="84137" y="271792"/>
                  </a:lnTo>
                  <a:lnTo>
                    <a:pt x="84442" y="271449"/>
                  </a:lnTo>
                  <a:lnTo>
                    <a:pt x="86956" y="268681"/>
                  </a:lnTo>
                  <a:lnTo>
                    <a:pt x="82981" y="266954"/>
                  </a:lnTo>
                  <a:lnTo>
                    <a:pt x="83781" y="265912"/>
                  </a:lnTo>
                  <a:lnTo>
                    <a:pt x="88176" y="260210"/>
                  </a:lnTo>
                  <a:close/>
                </a:path>
                <a:path w="187325" h="443865">
                  <a:moveTo>
                    <a:pt x="88950" y="343369"/>
                  </a:moveTo>
                  <a:lnTo>
                    <a:pt x="87655" y="343369"/>
                  </a:lnTo>
                  <a:lnTo>
                    <a:pt x="87757" y="344398"/>
                  </a:lnTo>
                  <a:lnTo>
                    <a:pt x="87871" y="345528"/>
                  </a:lnTo>
                  <a:lnTo>
                    <a:pt x="88861" y="344398"/>
                  </a:lnTo>
                  <a:lnTo>
                    <a:pt x="88950" y="343369"/>
                  </a:lnTo>
                  <a:close/>
                </a:path>
                <a:path w="187325" h="443865">
                  <a:moveTo>
                    <a:pt x="92316" y="341985"/>
                  </a:moveTo>
                  <a:lnTo>
                    <a:pt x="90068" y="341464"/>
                  </a:lnTo>
                  <a:lnTo>
                    <a:pt x="89039" y="342506"/>
                  </a:lnTo>
                  <a:lnTo>
                    <a:pt x="88950" y="343369"/>
                  </a:lnTo>
                  <a:lnTo>
                    <a:pt x="91109" y="343369"/>
                  </a:lnTo>
                  <a:lnTo>
                    <a:pt x="92316" y="341985"/>
                  </a:lnTo>
                  <a:close/>
                </a:path>
                <a:path w="187325" h="443865">
                  <a:moveTo>
                    <a:pt x="92671" y="271792"/>
                  </a:moveTo>
                  <a:lnTo>
                    <a:pt x="92316" y="271449"/>
                  </a:lnTo>
                  <a:lnTo>
                    <a:pt x="92151" y="271094"/>
                  </a:lnTo>
                  <a:lnTo>
                    <a:pt x="92494" y="269887"/>
                  </a:lnTo>
                  <a:lnTo>
                    <a:pt x="88341" y="274561"/>
                  </a:lnTo>
                  <a:lnTo>
                    <a:pt x="85382" y="272732"/>
                  </a:lnTo>
                  <a:lnTo>
                    <a:pt x="79705" y="277152"/>
                  </a:lnTo>
                  <a:lnTo>
                    <a:pt x="81432" y="280263"/>
                  </a:lnTo>
                  <a:lnTo>
                    <a:pt x="81445" y="280428"/>
                  </a:lnTo>
                  <a:lnTo>
                    <a:pt x="82118" y="285445"/>
                  </a:lnTo>
                  <a:lnTo>
                    <a:pt x="81292" y="284924"/>
                  </a:lnTo>
                  <a:lnTo>
                    <a:pt x="74168" y="280428"/>
                  </a:lnTo>
                  <a:lnTo>
                    <a:pt x="77622" y="285445"/>
                  </a:lnTo>
                  <a:lnTo>
                    <a:pt x="79870" y="284924"/>
                  </a:lnTo>
                  <a:lnTo>
                    <a:pt x="82461" y="285965"/>
                  </a:lnTo>
                  <a:lnTo>
                    <a:pt x="81076" y="288556"/>
                  </a:lnTo>
                  <a:lnTo>
                    <a:pt x="81953" y="288734"/>
                  </a:lnTo>
                  <a:lnTo>
                    <a:pt x="82296" y="289255"/>
                  </a:lnTo>
                  <a:lnTo>
                    <a:pt x="82638" y="290118"/>
                  </a:lnTo>
                  <a:lnTo>
                    <a:pt x="83845" y="290118"/>
                  </a:lnTo>
                  <a:lnTo>
                    <a:pt x="86271" y="290461"/>
                  </a:lnTo>
                  <a:lnTo>
                    <a:pt x="86334" y="290804"/>
                  </a:lnTo>
                  <a:lnTo>
                    <a:pt x="86436" y="292709"/>
                  </a:lnTo>
                  <a:lnTo>
                    <a:pt x="87477" y="291503"/>
                  </a:lnTo>
                  <a:lnTo>
                    <a:pt x="87477" y="291325"/>
                  </a:lnTo>
                  <a:lnTo>
                    <a:pt x="87134" y="290804"/>
                  </a:lnTo>
                  <a:lnTo>
                    <a:pt x="86614" y="290461"/>
                  </a:lnTo>
                  <a:lnTo>
                    <a:pt x="89916" y="285445"/>
                  </a:lnTo>
                  <a:lnTo>
                    <a:pt x="91630" y="282854"/>
                  </a:lnTo>
                  <a:lnTo>
                    <a:pt x="86614" y="278193"/>
                  </a:lnTo>
                  <a:lnTo>
                    <a:pt x="90055" y="274561"/>
                  </a:lnTo>
                  <a:lnTo>
                    <a:pt x="92671" y="271792"/>
                  </a:lnTo>
                  <a:close/>
                </a:path>
                <a:path w="187325" h="443865">
                  <a:moveTo>
                    <a:pt x="93878" y="331266"/>
                  </a:moveTo>
                  <a:lnTo>
                    <a:pt x="93535" y="330060"/>
                  </a:lnTo>
                  <a:lnTo>
                    <a:pt x="93357" y="330568"/>
                  </a:lnTo>
                  <a:lnTo>
                    <a:pt x="93357" y="331089"/>
                  </a:lnTo>
                  <a:lnTo>
                    <a:pt x="92837" y="331431"/>
                  </a:lnTo>
                  <a:lnTo>
                    <a:pt x="92316" y="331952"/>
                  </a:lnTo>
                  <a:lnTo>
                    <a:pt x="91795" y="331609"/>
                  </a:lnTo>
                  <a:lnTo>
                    <a:pt x="91287" y="331952"/>
                  </a:lnTo>
                  <a:lnTo>
                    <a:pt x="91630" y="333336"/>
                  </a:lnTo>
                  <a:lnTo>
                    <a:pt x="91795" y="334556"/>
                  </a:lnTo>
                  <a:lnTo>
                    <a:pt x="91109" y="335584"/>
                  </a:lnTo>
                  <a:lnTo>
                    <a:pt x="93179" y="334378"/>
                  </a:lnTo>
                  <a:lnTo>
                    <a:pt x="92837" y="332473"/>
                  </a:lnTo>
                  <a:lnTo>
                    <a:pt x="93878" y="331266"/>
                  </a:lnTo>
                  <a:close/>
                </a:path>
                <a:path w="187325" h="443865">
                  <a:moveTo>
                    <a:pt x="94399" y="267296"/>
                  </a:moveTo>
                  <a:lnTo>
                    <a:pt x="94221" y="266598"/>
                  </a:lnTo>
                  <a:lnTo>
                    <a:pt x="93535" y="264871"/>
                  </a:lnTo>
                  <a:lnTo>
                    <a:pt x="93014" y="266433"/>
                  </a:lnTo>
                  <a:lnTo>
                    <a:pt x="93014" y="266598"/>
                  </a:lnTo>
                  <a:lnTo>
                    <a:pt x="93535" y="266954"/>
                  </a:lnTo>
                  <a:lnTo>
                    <a:pt x="92494" y="270065"/>
                  </a:lnTo>
                  <a:lnTo>
                    <a:pt x="93878" y="267296"/>
                  </a:lnTo>
                  <a:lnTo>
                    <a:pt x="94399" y="267296"/>
                  </a:lnTo>
                  <a:close/>
                </a:path>
                <a:path w="187325" h="443865">
                  <a:moveTo>
                    <a:pt x="94919" y="309994"/>
                  </a:moveTo>
                  <a:lnTo>
                    <a:pt x="94399" y="307238"/>
                  </a:lnTo>
                  <a:lnTo>
                    <a:pt x="92671" y="306539"/>
                  </a:lnTo>
                  <a:lnTo>
                    <a:pt x="92151" y="306882"/>
                  </a:lnTo>
                  <a:lnTo>
                    <a:pt x="92494" y="308267"/>
                  </a:lnTo>
                  <a:lnTo>
                    <a:pt x="92494" y="309308"/>
                  </a:lnTo>
                  <a:lnTo>
                    <a:pt x="92316" y="310349"/>
                  </a:lnTo>
                  <a:lnTo>
                    <a:pt x="94919" y="309994"/>
                  </a:lnTo>
                  <a:close/>
                </a:path>
                <a:path w="187325" h="443865">
                  <a:moveTo>
                    <a:pt x="101828" y="326250"/>
                  </a:moveTo>
                  <a:lnTo>
                    <a:pt x="101485" y="326072"/>
                  </a:lnTo>
                  <a:lnTo>
                    <a:pt x="101142" y="325729"/>
                  </a:lnTo>
                  <a:lnTo>
                    <a:pt x="100787" y="325564"/>
                  </a:lnTo>
                  <a:lnTo>
                    <a:pt x="100279" y="326072"/>
                  </a:lnTo>
                  <a:lnTo>
                    <a:pt x="99923" y="326593"/>
                  </a:lnTo>
                  <a:lnTo>
                    <a:pt x="99923" y="327291"/>
                  </a:lnTo>
                  <a:lnTo>
                    <a:pt x="99923" y="329184"/>
                  </a:lnTo>
                  <a:lnTo>
                    <a:pt x="100101" y="330225"/>
                  </a:lnTo>
                  <a:lnTo>
                    <a:pt x="100622" y="328841"/>
                  </a:lnTo>
                  <a:lnTo>
                    <a:pt x="101142" y="327634"/>
                  </a:lnTo>
                  <a:lnTo>
                    <a:pt x="101828" y="326250"/>
                  </a:lnTo>
                  <a:close/>
                </a:path>
                <a:path w="187325" h="443865">
                  <a:moveTo>
                    <a:pt x="102006" y="285965"/>
                  </a:moveTo>
                  <a:lnTo>
                    <a:pt x="100787" y="285280"/>
                  </a:lnTo>
                  <a:lnTo>
                    <a:pt x="99580" y="284060"/>
                  </a:lnTo>
                  <a:lnTo>
                    <a:pt x="99060" y="282676"/>
                  </a:lnTo>
                  <a:lnTo>
                    <a:pt x="97167" y="282511"/>
                  </a:lnTo>
                  <a:lnTo>
                    <a:pt x="95262" y="284416"/>
                  </a:lnTo>
                  <a:lnTo>
                    <a:pt x="97510" y="285280"/>
                  </a:lnTo>
                  <a:lnTo>
                    <a:pt x="98539" y="286308"/>
                  </a:lnTo>
                  <a:lnTo>
                    <a:pt x="99580" y="286829"/>
                  </a:lnTo>
                  <a:lnTo>
                    <a:pt x="101307" y="286143"/>
                  </a:lnTo>
                  <a:lnTo>
                    <a:pt x="101422" y="286308"/>
                  </a:lnTo>
                  <a:lnTo>
                    <a:pt x="101523" y="286486"/>
                  </a:lnTo>
                  <a:lnTo>
                    <a:pt x="101739" y="286829"/>
                  </a:lnTo>
                  <a:lnTo>
                    <a:pt x="101777" y="286308"/>
                  </a:lnTo>
                  <a:lnTo>
                    <a:pt x="101892" y="286143"/>
                  </a:lnTo>
                  <a:lnTo>
                    <a:pt x="102006" y="285965"/>
                  </a:lnTo>
                  <a:close/>
                </a:path>
                <a:path w="187325" h="443865">
                  <a:moveTo>
                    <a:pt x="102171" y="287528"/>
                  </a:moveTo>
                  <a:lnTo>
                    <a:pt x="101739" y="286829"/>
                  </a:lnTo>
                  <a:lnTo>
                    <a:pt x="101828" y="287172"/>
                  </a:lnTo>
                  <a:lnTo>
                    <a:pt x="102171" y="287528"/>
                  </a:lnTo>
                  <a:close/>
                </a:path>
                <a:path w="187325" h="443865">
                  <a:moveTo>
                    <a:pt x="102692" y="316052"/>
                  </a:moveTo>
                  <a:lnTo>
                    <a:pt x="101828" y="313283"/>
                  </a:lnTo>
                  <a:lnTo>
                    <a:pt x="99237" y="311378"/>
                  </a:lnTo>
                  <a:lnTo>
                    <a:pt x="98717" y="308787"/>
                  </a:lnTo>
                  <a:lnTo>
                    <a:pt x="96443" y="310794"/>
                  </a:lnTo>
                  <a:lnTo>
                    <a:pt x="98158" y="311950"/>
                  </a:lnTo>
                  <a:lnTo>
                    <a:pt x="100317" y="313550"/>
                  </a:lnTo>
                  <a:lnTo>
                    <a:pt x="99402" y="316915"/>
                  </a:lnTo>
                  <a:lnTo>
                    <a:pt x="96989" y="319341"/>
                  </a:lnTo>
                  <a:lnTo>
                    <a:pt x="99060" y="319163"/>
                  </a:lnTo>
                  <a:lnTo>
                    <a:pt x="102349" y="321411"/>
                  </a:lnTo>
                  <a:lnTo>
                    <a:pt x="102692" y="317093"/>
                  </a:lnTo>
                  <a:lnTo>
                    <a:pt x="101828" y="317093"/>
                  </a:lnTo>
                  <a:lnTo>
                    <a:pt x="101485" y="316052"/>
                  </a:lnTo>
                  <a:lnTo>
                    <a:pt x="102692" y="316052"/>
                  </a:lnTo>
                  <a:close/>
                </a:path>
                <a:path w="187325" h="443865">
                  <a:moveTo>
                    <a:pt x="103987" y="291922"/>
                  </a:moveTo>
                  <a:lnTo>
                    <a:pt x="96989" y="290461"/>
                  </a:lnTo>
                  <a:lnTo>
                    <a:pt x="97104" y="291922"/>
                  </a:lnTo>
                  <a:lnTo>
                    <a:pt x="97155" y="292709"/>
                  </a:lnTo>
                  <a:lnTo>
                    <a:pt x="99237" y="297205"/>
                  </a:lnTo>
                  <a:lnTo>
                    <a:pt x="103695" y="294081"/>
                  </a:lnTo>
                  <a:lnTo>
                    <a:pt x="103771" y="293573"/>
                  </a:lnTo>
                  <a:lnTo>
                    <a:pt x="103886" y="292709"/>
                  </a:lnTo>
                  <a:lnTo>
                    <a:pt x="103987" y="291922"/>
                  </a:lnTo>
                  <a:close/>
                </a:path>
                <a:path w="187325" h="443865">
                  <a:moveTo>
                    <a:pt x="104686" y="287350"/>
                  </a:moveTo>
                  <a:lnTo>
                    <a:pt x="104254" y="287693"/>
                  </a:lnTo>
                  <a:lnTo>
                    <a:pt x="103733" y="288213"/>
                  </a:lnTo>
                  <a:lnTo>
                    <a:pt x="102870" y="287870"/>
                  </a:lnTo>
                  <a:lnTo>
                    <a:pt x="104203" y="290258"/>
                  </a:lnTo>
                  <a:lnTo>
                    <a:pt x="104482" y="288213"/>
                  </a:lnTo>
                  <a:lnTo>
                    <a:pt x="104546" y="287693"/>
                  </a:lnTo>
                  <a:lnTo>
                    <a:pt x="104686" y="287350"/>
                  </a:lnTo>
                  <a:close/>
                </a:path>
                <a:path w="187325" h="443865">
                  <a:moveTo>
                    <a:pt x="105283" y="292188"/>
                  </a:moveTo>
                  <a:lnTo>
                    <a:pt x="104203" y="290258"/>
                  </a:lnTo>
                  <a:lnTo>
                    <a:pt x="104178" y="290461"/>
                  </a:lnTo>
                  <a:lnTo>
                    <a:pt x="103987" y="291922"/>
                  </a:lnTo>
                  <a:lnTo>
                    <a:pt x="105283" y="292188"/>
                  </a:lnTo>
                  <a:close/>
                </a:path>
                <a:path w="187325" h="443865">
                  <a:moveTo>
                    <a:pt x="107530" y="297383"/>
                  </a:moveTo>
                  <a:lnTo>
                    <a:pt x="104419" y="293573"/>
                  </a:lnTo>
                  <a:lnTo>
                    <a:pt x="103695" y="294081"/>
                  </a:lnTo>
                  <a:lnTo>
                    <a:pt x="103555" y="295135"/>
                  </a:lnTo>
                  <a:lnTo>
                    <a:pt x="107530" y="297383"/>
                  </a:lnTo>
                  <a:close/>
                </a:path>
                <a:path w="187325" h="443865">
                  <a:moveTo>
                    <a:pt x="109435" y="234099"/>
                  </a:moveTo>
                  <a:lnTo>
                    <a:pt x="108572" y="233756"/>
                  </a:lnTo>
                  <a:lnTo>
                    <a:pt x="106845" y="234099"/>
                  </a:lnTo>
                  <a:lnTo>
                    <a:pt x="107708" y="237388"/>
                  </a:lnTo>
                  <a:lnTo>
                    <a:pt x="108229" y="238594"/>
                  </a:lnTo>
                  <a:lnTo>
                    <a:pt x="108051" y="237553"/>
                  </a:lnTo>
                  <a:lnTo>
                    <a:pt x="108750" y="237553"/>
                  </a:lnTo>
                  <a:lnTo>
                    <a:pt x="109435" y="237210"/>
                  </a:lnTo>
                  <a:lnTo>
                    <a:pt x="109258" y="236689"/>
                  </a:lnTo>
                  <a:lnTo>
                    <a:pt x="109435" y="234099"/>
                  </a:lnTo>
                  <a:close/>
                </a:path>
                <a:path w="187325" h="443865">
                  <a:moveTo>
                    <a:pt x="110642" y="282676"/>
                  </a:moveTo>
                  <a:lnTo>
                    <a:pt x="107188" y="284238"/>
                  </a:lnTo>
                  <a:lnTo>
                    <a:pt x="108432" y="284543"/>
                  </a:lnTo>
                  <a:lnTo>
                    <a:pt x="110210" y="283032"/>
                  </a:lnTo>
                  <a:lnTo>
                    <a:pt x="110642" y="282676"/>
                  </a:lnTo>
                  <a:close/>
                </a:path>
                <a:path w="187325" h="443865">
                  <a:moveTo>
                    <a:pt x="110820" y="282511"/>
                  </a:moveTo>
                  <a:lnTo>
                    <a:pt x="110604" y="282130"/>
                  </a:lnTo>
                  <a:lnTo>
                    <a:pt x="110617" y="282676"/>
                  </a:lnTo>
                  <a:lnTo>
                    <a:pt x="110820" y="282511"/>
                  </a:lnTo>
                  <a:close/>
                </a:path>
                <a:path w="187325" h="443865">
                  <a:moveTo>
                    <a:pt x="111506" y="302387"/>
                  </a:moveTo>
                  <a:lnTo>
                    <a:pt x="110477" y="301180"/>
                  </a:lnTo>
                  <a:lnTo>
                    <a:pt x="109435" y="299453"/>
                  </a:lnTo>
                  <a:lnTo>
                    <a:pt x="108051" y="298411"/>
                  </a:lnTo>
                  <a:lnTo>
                    <a:pt x="108229" y="301180"/>
                  </a:lnTo>
                  <a:lnTo>
                    <a:pt x="107188" y="303949"/>
                  </a:lnTo>
                  <a:lnTo>
                    <a:pt x="110299" y="305155"/>
                  </a:lnTo>
                  <a:lnTo>
                    <a:pt x="110642" y="304292"/>
                  </a:lnTo>
                  <a:lnTo>
                    <a:pt x="110998" y="303250"/>
                  </a:lnTo>
                  <a:lnTo>
                    <a:pt x="111506" y="302387"/>
                  </a:lnTo>
                  <a:close/>
                </a:path>
                <a:path w="187325" h="443865">
                  <a:moveTo>
                    <a:pt x="111963" y="121031"/>
                  </a:moveTo>
                  <a:lnTo>
                    <a:pt x="111861" y="118605"/>
                  </a:lnTo>
                  <a:lnTo>
                    <a:pt x="110998" y="116878"/>
                  </a:lnTo>
                  <a:lnTo>
                    <a:pt x="109435" y="121031"/>
                  </a:lnTo>
                  <a:lnTo>
                    <a:pt x="107886" y="120167"/>
                  </a:lnTo>
                  <a:lnTo>
                    <a:pt x="107886" y="120332"/>
                  </a:lnTo>
                  <a:lnTo>
                    <a:pt x="108051" y="120688"/>
                  </a:lnTo>
                  <a:lnTo>
                    <a:pt x="108115" y="121031"/>
                  </a:lnTo>
                  <a:lnTo>
                    <a:pt x="108216" y="121272"/>
                  </a:lnTo>
                  <a:lnTo>
                    <a:pt x="109258" y="123964"/>
                  </a:lnTo>
                  <a:lnTo>
                    <a:pt x="111963" y="121031"/>
                  </a:lnTo>
                  <a:close/>
                </a:path>
                <a:path w="187325" h="443865">
                  <a:moveTo>
                    <a:pt x="113068" y="119824"/>
                  </a:moveTo>
                  <a:lnTo>
                    <a:pt x="112115" y="120853"/>
                  </a:lnTo>
                  <a:lnTo>
                    <a:pt x="112204" y="122059"/>
                  </a:lnTo>
                  <a:lnTo>
                    <a:pt x="113068" y="121272"/>
                  </a:lnTo>
                  <a:lnTo>
                    <a:pt x="113068" y="119824"/>
                  </a:lnTo>
                  <a:close/>
                </a:path>
                <a:path w="187325" h="443865">
                  <a:moveTo>
                    <a:pt x="113588" y="285800"/>
                  </a:moveTo>
                  <a:lnTo>
                    <a:pt x="108432" y="284543"/>
                  </a:lnTo>
                  <a:lnTo>
                    <a:pt x="107365" y="285445"/>
                  </a:lnTo>
                  <a:lnTo>
                    <a:pt x="104419" y="286486"/>
                  </a:lnTo>
                  <a:lnTo>
                    <a:pt x="105117" y="287007"/>
                  </a:lnTo>
                  <a:lnTo>
                    <a:pt x="104686" y="287350"/>
                  </a:lnTo>
                  <a:lnTo>
                    <a:pt x="105981" y="287693"/>
                  </a:lnTo>
                  <a:lnTo>
                    <a:pt x="110134" y="288734"/>
                  </a:lnTo>
                  <a:lnTo>
                    <a:pt x="113588" y="285800"/>
                  </a:lnTo>
                  <a:close/>
                </a:path>
                <a:path w="187325" h="443865">
                  <a:moveTo>
                    <a:pt x="118059" y="272872"/>
                  </a:moveTo>
                  <a:lnTo>
                    <a:pt x="116865" y="272999"/>
                  </a:lnTo>
                  <a:lnTo>
                    <a:pt x="115316" y="277152"/>
                  </a:lnTo>
                  <a:lnTo>
                    <a:pt x="115493" y="277152"/>
                  </a:lnTo>
                  <a:lnTo>
                    <a:pt x="117563" y="276453"/>
                  </a:lnTo>
                  <a:lnTo>
                    <a:pt x="118059" y="272872"/>
                  </a:lnTo>
                  <a:close/>
                </a:path>
                <a:path w="187325" h="443865">
                  <a:moveTo>
                    <a:pt x="119811" y="281990"/>
                  </a:moveTo>
                  <a:lnTo>
                    <a:pt x="118770" y="281647"/>
                  </a:lnTo>
                  <a:lnTo>
                    <a:pt x="117906" y="280606"/>
                  </a:lnTo>
                  <a:lnTo>
                    <a:pt x="117944" y="280428"/>
                  </a:lnTo>
                  <a:lnTo>
                    <a:pt x="118059" y="279920"/>
                  </a:lnTo>
                  <a:lnTo>
                    <a:pt x="118173" y="279400"/>
                  </a:lnTo>
                  <a:lnTo>
                    <a:pt x="118249" y="279057"/>
                  </a:lnTo>
                  <a:lnTo>
                    <a:pt x="115366" y="277202"/>
                  </a:lnTo>
                  <a:lnTo>
                    <a:pt x="112382" y="278193"/>
                  </a:lnTo>
                  <a:lnTo>
                    <a:pt x="108750" y="278358"/>
                  </a:lnTo>
                  <a:lnTo>
                    <a:pt x="108572" y="278536"/>
                  </a:lnTo>
                  <a:lnTo>
                    <a:pt x="110337" y="281647"/>
                  </a:lnTo>
                  <a:lnTo>
                    <a:pt x="110591" y="281990"/>
                  </a:lnTo>
                  <a:lnTo>
                    <a:pt x="110477" y="280428"/>
                  </a:lnTo>
                  <a:lnTo>
                    <a:pt x="111506" y="280606"/>
                  </a:lnTo>
                  <a:lnTo>
                    <a:pt x="112725" y="280606"/>
                  </a:lnTo>
                  <a:lnTo>
                    <a:pt x="112814" y="280428"/>
                  </a:lnTo>
                  <a:lnTo>
                    <a:pt x="112890" y="279920"/>
                  </a:lnTo>
                  <a:lnTo>
                    <a:pt x="113068" y="279400"/>
                  </a:lnTo>
                  <a:lnTo>
                    <a:pt x="114109" y="279920"/>
                  </a:lnTo>
                  <a:lnTo>
                    <a:pt x="115316" y="280428"/>
                  </a:lnTo>
                  <a:lnTo>
                    <a:pt x="116001" y="280784"/>
                  </a:lnTo>
                  <a:lnTo>
                    <a:pt x="116459" y="281990"/>
                  </a:lnTo>
                  <a:lnTo>
                    <a:pt x="116408" y="283032"/>
                  </a:lnTo>
                  <a:lnTo>
                    <a:pt x="116700" y="282511"/>
                  </a:lnTo>
                  <a:lnTo>
                    <a:pt x="118249" y="282676"/>
                  </a:lnTo>
                  <a:lnTo>
                    <a:pt x="119113" y="283895"/>
                  </a:lnTo>
                  <a:lnTo>
                    <a:pt x="119291" y="283197"/>
                  </a:lnTo>
                  <a:lnTo>
                    <a:pt x="119405" y="283032"/>
                  </a:lnTo>
                  <a:lnTo>
                    <a:pt x="119634" y="282676"/>
                  </a:lnTo>
                  <a:lnTo>
                    <a:pt x="119684" y="282511"/>
                  </a:lnTo>
                  <a:lnTo>
                    <a:pt x="119773" y="282130"/>
                  </a:lnTo>
                  <a:lnTo>
                    <a:pt x="119811" y="281990"/>
                  </a:lnTo>
                  <a:close/>
                </a:path>
                <a:path w="187325" h="443865">
                  <a:moveTo>
                    <a:pt x="120154" y="253987"/>
                  </a:moveTo>
                  <a:lnTo>
                    <a:pt x="119468" y="250355"/>
                  </a:lnTo>
                  <a:lnTo>
                    <a:pt x="118084" y="248793"/>
                  </a:lnTo>
                  <a:lnTo>
                    <a:pt x="117563" y="247764"/>
                  </a:lnTo>
                  <a:lnTo>
                    <a:pt x="117221" y="246888"/>
                  </a:lnTo>
                  <a:lnTo>
                    <a:pt x="116865" y="248272"/>
                  </a:lnTo>
                  <a:lnTo>
                    <a:pt x="116179" y="249313"/>
                  </a:lnTo>
                  <a:lnTo>
                    <a:pt x="114617" y="249999"/>
                  </a:lnTo>
                  <a:lnTo>
                    <a:pt x="114795" y="250875"/>
                  </a:lnTo>
                  <a:lnTo>
                    <a:pt x="114617" y="251561"/>
                  </a:lnTo>
                  <a:lnTo>
                    <a:pt x="114274" y="252247"/>
                  </a:lnTo>
                  <a:lnTo>
                    <a:pt x="116179" y="254673"/>
                  </a:lnTo>
                  <a:lnTo>
                    <a:pt x="120154" y="253987"/>
                  </a:lnTo>
                  <a:close/>
                </a:path>
                <a:path w="187325" h="443865">
                  <a:moveTo>
                    <a:pt x="120853" y="271449"/>
                  </a:moveTo>
                  <a:lnTo>
                    <a:pt x="118948" y="270586"/>
                  </a:lnTo>
                  <a:lnTo>
                    <a:pt x="118249" y="271449"/>
                  </a:lnTo>
                  <a:lnTo>
                    <a:pt x="118059" y="272872"/>
                  </a:lnTo>
                  <a:lnTo>
                    <a:pt x="119989" y="272656"/>
                  </a:lnTo>
                  <a:lnTo>
                    <a:pt x="120853" y="271449"/>
                  </a:lnTo>
                  <a:close/>
                </a:path>
                <a:path w="187325" h="443865">
                  <a:moveTo>
                    <a:pt x="121716" y="122237"/>
                  </a:moveTo>
                  <a:lnTo>
                    <a:pt x="121627" y="122059"/>
                  </a:lnTo>
                  <a:lnTo>
                    <a:pt x="121475" y="121716"/>
                  </a:lnTo>
                  <a:lnTo>
                    <a:pt x="118249" y="114630"/>
                  </a:lnTo>
                  <a:lnTo>
                    <a:pt x="116001" y="120167"/>
                  </a:lnTo>
                  <a:lnTo>
                    <a:pt x="114274" y="120167"/>
                  </a:lnTo>
                  <a:lnTo>
                    <a:pt x="113068" y="121272"/>
                  </a:lnTo>
                  <a:lnTo>
                    <a:pt x="113068" y="124307"/>
                  </a:lnTo>
                  <a:lnTo>
                    <a:pt x="113931" y="126047"/>
                  </a:lnTo>
                  <a:lnTo>
                    <a:pt x="117221" y="121716"/>
                  </a:lnTo>
                  <a:lnTo>
                    <a:pt x="119634" y="124828"/>
                  </a:lnTo>
                  <a:lnTo>
                    <a:pt x="121716" y="122237"/>
                  </a:lnTo>
                  <a:close/>
                </a:path>
                <a:path w="187325" h="443865">
                  <a:moveTo>
                    <a:pt x="122288" y="242951"/>
                  </a:moveTo>
                  <a:lnTo>
                    <a:pt x="121666" y="241642"/>
                  </a:lnTo>
                  <a:lnTo>
                    <a:pt x="121196" y="242227"/>
                  </a:lnTo>
                  <a:lnTo>
                    <a:pt x="122288" y="242951"/>
                  </a:lnTo>
                  <a:close/>
                </a:path>
                <a:path w="187325" h="443865">
                  <a:moveTo>
                    <a:pt x="125107" y="237363"/>
                  </a:moveTo>
                  <a:lnTo>
                    <a:pt x="123964" y="233057"/>
                  </a:lnTo>
                  <a:lnTo>
                    <a:pt x="120853" y="232892"/>
                  </a:lnTo>
                  <a:lnTo>
                    <a:pt x="120675" y="233057"/>
                  </a:lnTo>
                  <a:lnTo>
                    <a:pt x="119811" y="233413"/>
                  </a:lnTo>
                  <a:lnTo>
                    <a:pt x="119634" y="233413"/>
                  </a:lnTo>
                  <a:lnTo>
                    <a:pt x="119532" y="233921"/>
                  </a:lnTo>
                  <a:lnTo>
                    <a:pt x="119456" y="234276"/>
                  </a:lnTo>
                  <a:lnTo>
                    <a:pt x="119341" y="234784"/>
                  </a:lnTo>
                  <a:lnTo>
                    <a:pt x="119113" y="235826"/>
                  </a:lnTo>
                  <a:lnTo>
                    <a:pt x="119024" y="236067"/>
                  </a:lnTo>
                  <a:lnTo>
                    <a:pt x="117906" y="238772"/>
                  </a:lnTo>
                  <a:lnTo>
                    <a:pt x="116001" y="239979"/>
                  </a:lnTo>
                  <a:lnTo>
                    <a:pt x="116001" y="241642"/>
                  </a:lnTo>
                  <a:lnTo>
                    <a:pt x="115658" y="242392"/>
                  </a:lnTo>
                  <a:lnTo>
                    <a:pt x="116865" y="242392"/>
                  </a:lnTo>
                  <a:lnTo>
                    <a:pt x="117386" y="244297"/>
                  </a:lnTo>
                  <a:lnTo>
                    <a:pt x="117386" y="244995"/>
                  </a:lnTo>
                  <a:lnTo>
                    <a:pt x="119976" y="238074"/>
                  </a:lnTo>
                  <a:lnTo>
                    <a:pt x="120065" y="238239"/>
                  </a:lnTo>
                  <a:lnTo>
                    <a:pt x="121666" y="241642"/>
                  </a:lnTo>
                  <a:lnTo>
                    <a:pt x="124599" y="238074"/>
                  </a:lnTo>
                  <a:lnTo>
                    <a:pt x="125107" y="237363"/>
                  </a:lnTo>
                  <a:close/>
                </a:path>
                <a:path w="187325" h="443865">
                  <a:moveTo>
                    <a:pt x="125171" y="142989"/>
                  </a:moveTo>
                  <a:lnTo>
                    <a:pt x="124472" y="139357"/>
                  </a:lnTo>
                  <a:lnTo>
                    <a:pt x="123786" y="139877"/>
                  </a:lnTo>
                  <a:lnTo>
                    <a:pt x="123444" y="142125"/>
                  </a:lnTo>
                  <a:lnTo>
                    <a:pt x="122059" y="141605"/>
                  </a:lnTo>
                  <a:lnTo>
                    <a:pt x="121716" y="141427"/>
                  </a:lnTo>
                  <a:lnTo>
                    <a:pt x="121716" y="141084"/>
                  </a:lnTo>
                  <a:lnTo>
                    <a:pt x="121361" y="140741"/>
                  </a:lnTo>
                  <a:lnTo>
                    <a:pt x="118605" y="143675"/>
                  </a:lnTo>
                  <a:lnTo>
                    <a:pt x="125171" y="142989"/>
                  </a:lnTo>
                  <a:close/>
                </a:path>
                <a:path w="187325" h="443865">
                  <a:moveTo>
                    <a:pt x="127165" y="238239"/>
                  </a:moveTo>
                  <a:lnTo>
                    <a:pt x="125107" y="237363"/>
                  </a:lnTo>
                  <a:lnTo>
                    <a:pt x="125857" y="240157"/>
                  </a:lnTo>
                  <a:lnTo>
                    <a:pt x="125984" y="239979"/>
                  </a:lnTo>
                  <a:lnTo>
                    <a:pt x="127165" y="238239"/>
                  </a:lnTo>
                  <a:close/>
                </a:path>
                <a:path w="187325" h="443865">
                  <a:moveTo>
                    <a:pt x="127762" y="247408"/>
                  </a:moveTo>
                  <a:lnTo>
                    <a:pt x="127584" y="247243"/>
                  </a:lnTo>
                  <a:lnTo>
                    <a:pt x="124828" y="244640"/>
                  </a:lnTo>
                  <a:lnTo>
                    <a:pt x="122288" y="242951"/>
                  </a:lnTo>
                  <a:lnTo>
                    <a:pt x="122923" y="244297"/>
                  </a:lnTo>
                  <a:lnTo>
                    <a:pt x="121196" y="248627"/>
                  </a:lnTo>
                  <a:lnTo>
                    <a:pt x="123101" y="247243"/>
                  </a:lnTo>
                  <a:lnTo>
                    <a:pt x="127762" y="247408"/>
                  </a:lnTo>
                  <a:close/>
                </a:path>
                <a:path w="187325" h="443865">
                  <a:moveTo>
                    <a:pt x="128638" y="236067"/>
                  </a:moveTo>
                  <a:lnTo>
                    <a:pt x="127939" y="235826"/>
                  </a:lnTo>
                  <a:lnTo>
                    <a:pt x="128003" y="236067"/>
                  </a:lnTo>
                  <a:lnTo>
                    <a:pt x="128181" y="236728"/>
                  </a:lnTo>
                  <a:lnTo>
                    <a:pt x="128638" y="236067"/>
                  </a:lnTo>
                  <a:close/>
                </a:path>
                <a:path w="187325" h="443865">
                  <a:moveTo>
                    <a:pt x="128803" y="238937"/>
                  </a:moveTo>
                  <a:lnTo>
                    <a:pt x="128752" y="238772"/>
                  </a:lnTo>
                  <a:lnTo>
                    <a:pt x="128181" y="236728"/>
                  </a:lnTo>
                  <a:lnTo>
                    <a:pt x="127165" y="238239"/>
                  </a:lnTo>
                  <a:lnTo>
                    <a:pt x="128803" y="238937"/>
                  </a:lnTo>
                  <a:close/>
                </a:path>
                <a:path w="187325" h="443865">
                  <a:moveTo>
                    <a:pt x="129667" y="111340"/>
                  </a:moveTo>
                  <a:lnTo>
                    <a:pt x="128803" y="111340"/>
                  </a:lnTo>
                  <a:lnTo>
                    <a:pt x="128282" y="110998"/>
                  </a:lnTo>
                  <a:lnTo>
                    <a:pt x="127596" y="110312"/>
                  </a:lnTo>
                  <a:lnTo>
                    <a:pt x="127939" y="111175"/>
                  </a:lnTo>
                  <a:lnTo>
                    <a:pt x="128460" y="111696"/>
                  </a:lnTo>
                  <a:lnTo>
                    <a:pt x="128803" y="112560"/>
                  </a:lnTo>
                  <a:lnTo>
                    <a:pt x="129146" y="112560"/>
                  </a:lnTo>
                  <a:lnTo>
                    <a:pt x="129324" y="111861"/>
                  </a:lnTo>
                  <a:lnTo>
                    <a:pt x="129667" y="111340"/>
                  </a:lnTo>
                  <a:close/>
                </a:path>
                <a:path w="187325" h="443865">
                  <a:moveTo>
                    <a:pt x="129832" y="254495"/>
                  </a:moveTo>
                  <a:lnTo>
                    <a:pt x="126720" y="253288"/>
                  </a:lnTo>
                  <a:lnTo>
                    <a:pt x="125691" y="257606"/>
                  </a:lnTo>
                  <a:lnTo>
                    <a:pt x="123101" y="257441"/>
                  </a:lnTo>
                  <a:lnTo>
                    <a:pt x="122580" y="257441"/>
                  </a:lnTo>
                  <a:lnTo>
                    <a:pt x="122224" y="257784"/>
                  </a:lnTo>
                  <a:lnTo>
                    <a:pt x="121716" y="257784"/>
                  </a:lnTo>
                  <a:lnTo>
                    <a:pt x="122059" y="259511"/>
                  </a:lnTo>
                  <a:lnTo>
                    <a:pt x="122402" y="260210"/>
                  </a:lnTo>
                  <a:lnTo>
                    <a:pt x="125857" y="259168"/>
                  </a:lnTo>
                  <a:lnTo>
                    <a:pt x="124472" y="262458"/>
                  </a:lnTo>
                  <a:lnTo>
                    <a:pt x="128460" y="258305"/>
                  </a:lnTo>
                  <a:lnTo>
                    <a:pt x="128968" y="257098"/>
                  </a:lnTo>
                  <a:lnTo>
                    <a:pt x="129324" y="255714"/>
                  </a:lnTo>
                  <a:lnTo>
                    <a:pt x="129832" y="254495"/>
                  </a:lnTo>
                  <a:close/>
                </a:path>
                <a:path w="187325" h="443865">
                  <a:moveTo>
                    <a:pt x="136067" y="131051"/>
                  </a:moveTo>
                  <a:lnTo>
                    <a:pt x="135890" y="130886"/>
                  </a:lnTo>
                  <a:lnTo>
                    <a:pt x="135712" y="130886"/>
                  </a:lnTo>
                  <a:lnTo>
                    <a:pt x="135712" y="130708"/>
                  </a:lnTo>
                  <a:lnTo>
                    <a:pt x="135191" y="131051"/>
                  </a:lnTo>
                  <a:lnTo>
                    <a:pt x="135191" y="132270"/>
                  </a:lnTo>
                  <a:lnTo>
                    <a:pt x="135026" y="133134"/>
                  </a:lnTo>
                  <a:lnTo>
                    <a:pt x="135547" y="132435"/>
                  </a:lnTo>
                  <a:lnTo>
                    <a:pt x="135890" y="131914"/>
                  </a:lnTo>
                  <a:lnTo>
                    <a:pt x="136067" y="131051"/>
                  </a:lnTo>
                  <a:close/>
                </a:path>
                <a:path w="187325" h="443865">
                  <a:moveTo>
                    <a:pt x="137274" y="228561"/>
                  </a:moveTo>
                  <a:lnTo>
                    <a:pt x="137096" y="228396"/>
                  </a:lnTo>
                  <a:lnTo>
                    <a:pt x="135712" y="229082"/>
                  </a:lnTo>
                  <a:lnTo>
                    <a:pt x="134505" y="231330"/>
                  </a:lnTo>
                  <a:lnTo>
                    <a:pt x="132778" y="231165"/>
                  </a:lnTo>
                  <a:lnTo>
                    <a:pt x="132778" y="234276"/>
                  </a:lnTo>
                  <a:lnTo>
                    <a:pt x="128968" y="232892"/>
                  </a:lnTo>
                  <a:lnTo>
                    <a:pt x="128866" y="234784"/>
                  </a:lnTo>
                  <a:lnTo>
                    <a:pt x="128803" y="235826"/>
                  </a:lnTo>
                  <a:lnTo>
                    <a:pt x="128638" y="236067"/>
                  </a:lnTo>
                  <a:lnTo>
                    <a:pt x="130543" y="236728"/>
                  </a:lnTo>
                  <a:lnTo>
                    <a:pt x="132448" y="237363"/>
                  </a:lnTo>
                  <a:lnTo>
                    <a:pt x="133642" y="234784"/>
                  </a:lnTo>
                  <a:lnTo>
                    <a:pt x="133819" y="234784"/>
                  </a:lnTo>
                  <a:lnTo>
                    <a:pt x="133604" y="234276"/>
                  </a:lnTo>
                  <a:lnTo>
                    <a:pt x="133464" y="233921"/>
                  </a:lnTo>
                  <a:lnTo>
                    <a:pt x="133210" y="233413"/>
                  </a:lnTo>
                  <a:lnTo>
                    <a:pt x="133223" y="232892"/>
                  </a:lnTo>
                  <a:lnTo>
                    <a:pt x="133464" y="232029"/>
                  </a:lnTo>
                  <a:lnTo>
                    <a:pt x="135191" y="231673"/>
                  </a:lnTo>
                  <a:lnTo>
                    <a:pt x="135470" y="231330"/>
                  </a:lnTo>
                  <a:lnTo>
                    <a:pt x="136410" y="230124"/>
                  </a:lnTo>
                  <a:lnTo>
                    <a:pt x="137274" y="228739"/>
                  </a:lnTo>
                  <a:lnTo>
                    <a:pt x="137274" y="228561"/>
                  </a:lnTo>
                  <a:close/>
                </a:path>
                <a:path w="187325" h="443865">
                  <a:moveTo>
                    <a:pt x="138480" y="206260"/>
                  </a:moveTo>
                  <a:lnTo>
                    <a:pt x="137617" y="205397"/>
                  </a:lnTo>
                  <a:lnTo>
                    <a:pt x="137795" y="204012"/>
                  </a:lnTo>
                  <a:lnTo>
                    <a:pt x="137960" y="202806"/>
                  </a:lnTo>
                  <a:lnTo>
                    <a:pt x="137617" y="202806"/>
                  </a:lnTo>
                  <a:lnTo>
                    <a:pt x="137096" y="202628"/>
                  </a:lnTo>
                  <a:lnTo>
                    <a:pt x="136575" y="202285"/>
                  </a:lnTo>
                  <a:lnTo>
                    <a:pt x="134505" y="203669"/>
                  </a:lnTo>
                  <a:lnTo>
                    <a:pt x="134683" y="206095"/>
                  </a:lnTo>
                  <a:lnTo>
                    <a:pt x="132956" y="207822"/>
                  </a:lnTo>
                  <a:lnTo>
                    <a:pt x="133299" y="208686"/>
                  </a:lnTo>
                  <a:lnTo>
                    <a:pt x="131914" y="209372"/>
                  </a:lnTo>
                  <a:lnTo>
                    <a:pt x="131572" y="209892"/>
                  </a:lnTo>
                  <a:lnTo>
                    <a:pt x="132080" y="210070"/>
                  </a:lnTo>
                  <a:lnTo>
                    <a:pt x="132956" y="210070"/>
                  </a:lnTo>
                  <a:lnTo>
                    <a:pt x="133299" y="209550"/>
                  </a:lnTo>
                  <a:lnTo>
                    <a:pt x="133642" y="208851"/>
                  </a:lnTo>
                  <a:lnTo>
                    <a:pt x="133985" y="208508"/>
                  </a:lnTo>
                  <a:lnTo>
                    <a:pt x="135204" y="207479"/>
                  </a:lnTo>
                  <a:lnTo>
                    <a:pt x="137096" y="206959"/>
                  </a:lnTo>
                  <a:lnTo>
                    <a:pt x="138480" y="206260"/>
                  </a:lnTo>
                  <a:close/>
                </a:path>
                <a:path w="187325" h="443865">
                  <a:moveTo>
                    <a:pt x="139179" y="7442"/>
                  </a:moveTo>
                  <a:lnTo>
                    <a:pt x="138823" y="7607"/>
                  </a:lnTo>
                  <a:lnTo>
                    <a:pt x="139001" y="7607"/>
                  </a:lnTo>
                  <a:lnTo>
                    <a:pt x="139179" y="7442"/>
                  </a:lnTo>
                  <a:close/>
                </a:path>
                <a:path w="187325" h="443865">
                  <a:moveTo>
                    <a:pt x="143840" y="192773"/>
                  </a:moveTo>
                  <a:lnTo>
                    <a:pt x="143319" y="191566"/>
                  </a:lnTo>
                  <a:lnTo>
                    <a:pt x="141770" y="192951"/>
                  </a:lnTo>
                  <a:lnTo>
                    <a:pt x="141427" y="191744"/>
                  </a:lnTo>
                  <a:lnTo>
                    <a:pt x="141071" y="191909"/>
                  </a:lnTo>
                  <a:lnTo>
                    <a:pt x="140906" y="192087"/>
                  </a:lnTo>
                  <a:lnTo>
                    <a:pt x="140563" y="192265"/>
                  </a:lnTo>
                  <a:lnTo>
                    <a:pt x="140728" y="193294"/>
                  </a:lnTo>
                  <a:lnTo>
                    <a:pt x="142113" y="194856"/>
                  </a:lnTo>
                  <a:lnTo>
                    <a:pt x="142976" y="195021"/>
                  </a:lnTo>
                  <a:lnTo>
                    <a:pt x="143840" y="195021"/>
                  </a:lnTo>
                  <a:lnTo>
                    <a:pt x="143497" y="193471"/>
                  </a:lnTo>
                  <a:lnTo>
                    <a:pt x="143840" y="192773"/>
                  </a:lnTo>
                  <a:close/>
                </a:path>
                <a:path w="187325" h="443865">
                  <a:moveTo>
                    <a:pt x="144360" y="95262"/>
                  </a:moveTo>
                  <a:lnTo>
                    <a:pt x="144183" y="95262"/>
                  </a:lnTo>
                  <a:lnTo>
                    <a:pt x="144360" y="95262"/>
                  </a:lnTo>
                  <a:close/>
                </a:path>
                <a:path w="187325" h="443865">
                  <a:moveTo>
                    <a:pt x="146265" y="170992"/>
                  </a:moveTo>
                  <a:lnTo>
                    <a:pt x="145402" y="170294"/>
                  </a:lnTo>
                  <a:lnTo>
                    <a:pt x="145326" y="170992"/>
                  </a:lnTo>
                  <a:lnTo>
                    <a:pt x="145224" y="172034"/>
                  </a:lnTo>
                  <a:lnTo>
                    <a:pt x="144538" y="173418"/>
                  </a:lnTo>
                  <a:lnTo>
                    <a:pt x="146265" y="170992"/>
                  </a:lnTo>
                  <a:close/>
                </a:path>
                <a:path w="187325" h="443865">
                  <a:moveTo>
                    <a:pt x="146431" y="169265"/>
                  </a:moveTo>
                  <a:lnTo>
                    <a:pt x="145580" y="168313"/>
                  </a:lnTo>
                  <a:lnTo>
                    <a:pt x="142113" y="169608"/>
                  </a:lnTo>
                  <a:lnTo>
                    <a:pt x="144360" y="169443"/>
                  </a:lnTo>
                  <a:lnTo>
                    <a:pt x="145402" y="170294"/>
                  </a:lnTo>
                  <a:lnTo>
                    <a:pt x="146265" y="169443"/>
                  </a:lnTo>
                  <a:lnTo>
                    <a:pt x="146431" y="169265"/>
                  </a:lnTo>
                  <a:close/>
                </a:path>
                <a:path w="187325" h="443865">
                  <a:moveTo>
                    <a:pt x="146431" y="3111"/>
                  </a:moveTo>
                  <a:lnTo>
                    <a:pt x="145402" y="355"/>
                  </a:lnTo>
                  <a:lnTo>
                    <a:pt x="142798" y="0"/>
                  </a:lnTo>
                  <a:lnTo>
                    <a:pt x="143497" y="1562"/>
                  </a:lnTo>
                  <a:lnTo>
                    <a:pt x="144018" y="3289"/>
                  </a:lnTo>
                  <a:lnTo>
                    <a:pt x="143675" y="4330"/>
                  </a:lnTo>
                  <a:lnTo>
                    <a:pt x="146431" y="3111"/>
                  </a:lnTo>
                  <a:close/>
                </a:path>
                <a:path w="187325" h="443865">
                  <a:moveTo>
                    <a:pt x="146786" y="164769"/>
                  </a:moveTo>
                  <a:lnTo>
                    <a:pt x="138658" y="166497"/>
                  </a:lnTo>
                  <a:lnTo>
                    <a:pt x="145656" y="167309"/>
                  </a:lnTo>
                  <a:lnTo>
                    <a:pt x="146608" y="166674"/>
                  </a:lnTo>
                  <a:lnTo>
                    <a:pt x="146621" y="166497"/>
                  </a:lnTo>
                  <a:lnTo>
                    <a:pt x="146786" y="164769"/>
                  </a:lnTo>
                  <a:close/>
                </a:path>
                <a:path w="187325" h="443865">
                  <a:moveTo>
                    <a:pt x="147650" y="167538"/>
                  </a:moveTo>
                  <a:lnTo>
                    <a:pt x="145656" y="167309"/>
                  </a:lnTo>
                  <a:lnTo>
                    <a:pt x="145046" y="167703"/>
                  </a:lnTo>
                  <a:lnTo>
                    <a:pt x="145580" y="168313"/>
                  </a:lnTo>
                  <a:lnTo>
                    <a:pt x="147650" y="167538"/>
                  </a:lnTo>
                  <a:close/>
                </a:path>
                <a:path w="187325" h="443865">
                  <a:moveTo>
                    <a:pt x="147993" y="92151"/>
                  </a:moveTo>
                  <a:lnTo>
                    <a:pt x="147815" y="90258"/>
                  </a:lnTo>
                  <a:lnTo>
                    <a:pt x="146786" y="88011"/>
                  </a:lnTo>
                  <a:lnTo>
                    <a:pt x="147129" y="86271"/>
                  </a:lnTo>
                  <a:lnTo>
                    <a:pt x="146431" y="89039"/>
                  </a:lnTo>
                  <a:lnTo>
                    <a:pt x="142798" y="92151"/>
                  </a:lnTo>
                  <a:lnTo>
                    <a:pt x="147993" y="92151"/>
                  </a:lnTo>
                  <a:close/>
                </a:path>
                <a:path w="187325" h="443865">
                  <a:moveTo>
                    <a:pt x="151968" y="7264"/>
                  </a:moveTo>
                  <a:lnTo>
                    <a:pt x="146951" y="5194"/>
                  </a:lnTo>
                  <a:lnTo>
                    <a:pt x="146786" y="5194"/>
                  </a:lnTo>
                  <a:lnTo>
                    <a:pt x="146088" y="6223"/>
                  </a:lnTo>
                  <a:lnTo>
                    <a:pt x="147129" y="7607"/>
                  </a:lnTo>
                  <a:lnTo>
                    <a:pt x="147993" y="9169"/>
                  </a:lnTo>
                  <a:lnTo>
                    <a:pt x="148336" y="11074"/>
                  </a:lnTo>
                  <a:lnTo>
                    <a:pt x="151625" y="8305"/>
                  </a:lnTo>
                  <a:lnTo>
                    <a:pt x="151968" y="7264"/>
                  </a:lnTo>
                  <a:close/>
                </a:path>
                <a:path w="187325" h="443865">
                  <a:moveTo>
                    <a:pt x="152311" y="179120"/>
                  </a:moveTo>
                  <a:lnTo>
                    <a:pt x="152146" y="178777"/>
                  </a:lnTo>
                  <a:lnTo>
                    <a:pt x="152146" y="178600"/>
                  </a:lnTo>
                  <a:lnTo>
                    <a:pt x="151968" y="177914"/>
                  </a:lnTo>
                  <a:lnTo>
                    <a:pt x="151968" y="178600"/>
                  </a:lnTo>
                  <a:lnTo>
                    <a:pt x="151625" y="179806"/>
                  </a:lnTo>
                  <a:lnTo>
                    <a:pt x="152311" y="179120"/>
                  </a:lnTo>
                  <a:close/>
                </a:path>
                <a:path w="187325" h="443865">
                  <a:moveTo>
                    <a:pt x="153530" y="182753"/>
                  </a:moveTo>
                  <a:lnTo>
                    <a:pt x="152488" y="179806"/>
                  </a:lnTo>
                  <a:lnTo>
                    <a:pt x="151104" y="181546"/>
                  </a:lnTo>
                  <a:lnTo>
                    <a:pt x="153530" y="182753"/>
                  </a:lnTo>
                  <a:close/>
                </a:path>
                <a:path w="187325" h="443865">
                  <a:moveTo>
                    <a:pt x="158191" y="28879"/>
                  </a:moveTo>
                  <a:lnTo>
                    <a:pt x="158115" y="28359"/>
                  </a:lnTo>
                  <a:lnTo>
                    <a:pt x="157670" y="28359"/>
                  </a:lnTo>
                  <a:lnTo>
                    <a:pt x="157784" y="28879"/>
                  </a:lnTo>
                  <a:lnTo>
                    <a:pt x="158013" y="29908"/>
                  </a:lnTo>
                  <a:lnTo>
                    <a:pt x="158191" y="28879"/>
                  </a:lnTo>
                  <a:close/>
                </a:path>
                <a:path w="187325" h="443865">
                  <a:moveTo>
                    <a:pt x="158369" y="102006"/>
                  </a:moveTo>
                  <a:lnTo>
                    <a:pt x="157505" y="101485"/>
                  </a:lnTo>
                  <a:lnTo>
                    <a:pt x="156806" y="100799"/>
                  </a:lnTo>
                  <a:lnTo>
                    <a:pt x="155943" y="100279"/>
                  </a:lnTo>
                  <a:lnTo>
                    <a:pt x="155778" y="100279"/>
                  </a:lnTo>
                  <a:lnTo>
                    <a:pt x="155778" y="100114"/>
                  </a:lnTo>
                  <a:lnTo>
                    <a:pt x="155600" y="100114"/>
                  </a:lnTo>
                  <a:lnTo>
                    <a:pt x="151104" y="101841"/>
                  </a:lnTo>
                  <a:lnTo>
                    <a:pt x="152146" y="102870"/>
                  </a:lnTo>
                  <a:lnTo>
                    <a:pt x="154736" y="106159"/>
                  </a:lnTo>
                  <a:lnTo>
                    <a:pt x="155422" y="104254"/>
                  </a:lnTo>
                  <a:lnTo>
                    <a:pt x="156641" y="102527"/>
                  </a:lnTo>
                  <a:lnTo>
                    <a:pt x="158369" y="102006"/>
                  </a:lnTo>
                  <a:close/>
                </a:path>
                <a:path w="187325" h="443865">
                  <a:moveTo>
                    <a:pt x="159397" y="25069"/>
                  </a:moveTo>
                  <a:lnTo>
                    <a:pt x="158191" y="25069"/>
                  </a:lnTo>
                  <a:lnTo>
                    <a:pt x="156806" y="27152"/>
                  </a:lnTo>
                  <a:lnTo>
                    <a:pt x="158305" y="27660"/>
                  </a:lnTo>
                  <a:lnTo>
                    <a:pt x="158775" y="27152"/>
                  </a:lnTo>
                  <a:lnTo>
                    <a:pt x="159397" y="26454"/>
                  </a:lnTo>
                  <a:lnTo>
                    <a:pt x="159397" y="25069"/>
                  </a:lnTo>
                  <a:close/>
                </a:path>
                <a:path w="187325" h="443865">
                  <a:moveTo>
                    <a:pt x="160959" y="154914"/>
                  </a:moveTo>
                  <a:lnTo>
                    <a:pt x="160782" y="154914"/>
                  </a:lnTo>
                  <a:lnTo>
                    <a:pt x="160959" y="155092"/>
                  </a:lnTo>
                  <a:lnTo>
                    <a:pt x="160959" y="154914"/>
                  </a:lnTo>
                  <a:close/>
                </a:path>
                <a:path w="187325" h="443865">
                  <a:moveTo>
                    <a:pt x="162344" y="121031"/>
                  </a:moveTo>
                  <a:lnTo>
                    <a:pt x="162001" y="120853"/>
                  </a:lnTo>
                  <a:lnTo>
                    <a:pt x="161480" y="120688"/>
                  </a:lnTo>
                  <a:lnTo>
                    <a:pt x="161137" y="120688"/>
                  </a:lnTo>
                  <a:lnTo>
                    <a:pt x="160959" y="120688"/>
                  </a:lnTo>
                  <a:lnTo>
                    <a:pt x="160782" y="121031"/>
                  </a:lnTo>
                  <a:lnTo>
                    <a:pt x="160782" y="121373"/>
                  </a:lnTo>
                  <a:lnTo>
                    <a:pt x="161823" y="121716"/>
                  </a:lnTo>
                  <a:lnTo>
                    <a:pt x="162001" y="121373"/>
                  </a:lnTo>
                  <a:lnTo>
                    <a:pt x="162344" y="121031"/>
                  </a:lnTo>
                  <a:close/>
                </a:path>
                <a:path w="187325" h="443865">
                  <a:moveTo>
                    <a:pt x="162687" y="132092"/>
                  </a:moveTo>
                  <a:lnTo>
                    <a:pt x="162166" y="132270"/>
                  </a:lnTo>
                  <a:lnTo>
                    <a:pt x="162166" y="132613"/>
                  </a:lnTo>
                  <a:lnTo>
                    <a:pt x="162344" y="132613"/>
                  </a:lnTo>
                  <a:lnTo>
                    <a:pt x="162344" y="132270"/>
                  </a:lnTo>
                  <a:lnTo>
                    <a:pt x="162687" y="132270"/>
                  </a:lnTo>
                  <a:lnTo>
                    <a:pt x="162687" y="132092"/>
                  </a:lnTo>
                  <a:close/>
                </a:path>
                <a:path w="187325" h="443865">
                  <a:moveTo>
                    <a:pt x="163703" y="146278"/>
                  </a:moveTo>
                  <a:lnTo>
                    <a:pt x="162166" y="142811"/>
                  </a:lnTo>
                  <a:lnTo>
                    <a:pt x="160261" y="143510"/>
                  </a:lnTo>
                  <a:lnTo>
                    <a:pt x="160096" y="140906"/>
                  </a:lnTo>
                  <a:lnTo>
                    <a:pt x="160616" y="139700"/>
                  </a:lnTo>
                  <a:lnTo>
                    <a:pt x="159397" y="139522"/>
                  </a:lnTo>
                  <a:lnTo>
                    <a:pt x="158711" y="140563"/>
                  </a:lnTo>
                  <a:lnTo>
                    <a:pt x="157848" y="141262"/>
                  </a:lnTo>
                  <a:lnTo>
                    <a:pt x="157848" y="141770"/>
                  </a:lnTo>
                  <a:lnTo>
                    <a:pt x="157505" y="142125"/>
                  </a:lnTo>
                  <a:lnTo>
                    <a:pt x="157848" y="142811"/>
                  </a:lnTo>
                  <a:lnTo>
                    <a:pt x="156984" y="144018"/>
                  </a:lnTo>
                  <a:lnTo>
                    <a:pt x="155943" y="144881"/>
                  </a:lnTo>
                  <a:lnTo>
                    <a:pt x="154901" y="145580"/>
                  </a:lnTo>
                  <a:lnTo>
                    <a:pt x="156679" y="150177"/>
                  </a:lnTo>
                  <a:lnTo>
                    <a:pt x="160743" y="149580"/>
                  </a:lnTo>
                  <a:lnTo>
                    <a:pt x="163703" y="146278"/>
                  </a:lnTo>
                  <a:close/>
                </a:path>
                <a:path w="187325" h="443865">
                  <a:moveTo>
                    <a:pt x="164071" y="11417"/>
                  </a:moveTo>
                  <a:lnTo>
                    <a:pt x="163728" y="10033"/>
                  </a:lnTo>
                  <a:lnTo>
                    <a:pt x="162687" y="8991"/>
                  </a:lnTo>
                  <a:lnTo>
                    <a:pt x="160616" y="9690"/>
                  </a:lnTo>
                  <a:lnTo>
                    <a:pt x="158369" y="9855"/>
                  </a:lnTo>
                  <a:lnTo>
                    <a:pt x="156121" y="9690"/>
                  </a:lnTo>
                  <a:lnTo>
                    <a:pt x="156806" y="11582"/>
                  </a:lnTo>
                  <a:lnTo>
                    <a:pt x="156984" y="13665"/>
                  </a:lnTo>
                  <a:lnTo>
                    <a:pt x="157670" y="15735"/>
                  </a:lnTo>
                  <a:lnTo>
                    <a:pt x="155600" y="16598"/>
                  </a:lnTo>
                  <a:lnTo>
                    <a:pt x="156984" y="18161"/>
                  </a:lnTo>
                  <a:lnTo>
                    <a:pt x="157124" y="19380"/>
                  </a:lnTo>
                  <a:lnTo>
                    <a:pt x="155778" y="20053"/>
                  </a:lnTo>
                  <a:lnTo>
                    <a:pt x="155079" y="18161"/>
                  </a:lnTo>
                  <a:lnTo>
                    <a:pt x="153695" y="18846"/>
                  </a:lnTo>
                  <a:lnTo>
                    <a:pt x="154038" y="19888"/>
                  </a:lnTo>
                  <a:lnTo>
                    <a:pt x="155079" y="20408"/>
                  </a:lnTo>
                  <a:lnTo>
                    <a:pt x="155943" y="20929"/>
                  </a:lnTo>
                  <a:lnTo>
                    <a:pt x="156464" y="20751"/>
                  </a:lnTo>
                  <a:lnTo>
                    <a:pt x="156806" y="20408"/>
                  </a:lnTo>
                  <a:lnTo>
                    <a:pt x="157327" y="20053"/>
                  </a:lnTo>
                  <a:lnTo>
                    <a:pt x="157327" y="19545"/>
                  </a:lnTo>
                  <a:lnTo>
                    <a:pt x="159397" y="18681"/>
                  </a:lnTo>
                  <a:lnTo>
                    <a:pt x="158013" y="17119"/>
                  </a:lnTo>
                  <a:lnTo>
                    <a:pt x="157848" y="15786"/>
                  </a:lnTo>
                  <a:lnTo>
                    <a:pt x="159753" y="16256"/>
                  </a:lnTo>
                  <a:lnTo>
                    <a:pt x="160439" y="11938"/>
                  </a:lnTo>
                  <a:lnTo>
                    <a:pt x="162509" y="14008"/>
                  </a:lnTo>
                  <a:lnTo>
                    <a:pt x="162344" y="13144"/>
                  </a:lnTo>
                  <a:lnTo>
                    <a:pt x="163550" y="12966"/>
                  </a:lnTo>
                  <a:lnTo>
                    <a:pt x="164071" y="12966"/>
                  </a:lnTo>
                  <a:lnTo>
                    <a:pt x="164071" y="11417"/>
                  </a:lnTo>
                  <a:close/>
                </a:path>
                <a:path w="187325" h="443865">
                  <a:moveTo>
                    <a:pt x="166141" y="15913"/>
                  </a:moveTo>
                  <a:lnTo>
                    <a:pt x="165976" y="15735"/>
                  </a:lnTo>
                  <a:lnTo>
                    <a:pt x="165798" y="15392"/>
                  </a:lnTo>
                  <a:lnTo>
                    <a:pt x="165620" y="15214"/>
                  </a:lnTo>
                  <a:lnTo>
                    <a:pt x="165277" y="15570"/>
                  </a:lnTo>
                  <a:lnTo>
                    <a:pt x="165620" y="15735"/>
                  </a:lnTo>
                  <a:lnTo>
                    <a:pt x="165798" y="15735"/>
                  </a:lnTo>
                  <a:lnTo>
                    <a:pt x="166141" y="15913"/>
                  </a:lnTo>
                  <a:close/>
                </a:path>
                <a:path w="187325" h="443865">
                  <a:moveTo>
                    <a:pt x="166497" y="65189"/>
                  </a:moveTo>
                  <a:lnTo>
                    <a:pt x="162001" y="61722"/>
                  </a:lnTo>
                  <a:lnTo>
                    <a:pt x="161302" y="56718"/>
                  </a:lnTo>
                  <a:lnTo>
                    <a:pt x="155600" y="61899"/>
                  </a:lnTo>
                  <a:lnTo>
                    <a:pt x="156286" y="63804"/>
                  </a:lnTo>
                  <a:lnTo>
                    <a:pt x="158889" y="65354"/>
                  </a:lnTo>
                  <a:lnTo>
                    <a:pt x="156806" y="67081"/>
                  </a:lnTo>
                  <a:lnTo>
                    <a:pt x="158369" y="68122"/>
                  </a:lnTo>
                  <a:lnTo>
                    <a:pt x="158534" y="71056"/>
                  </a:lnTo>
                  <a:lnTo>
                    <a:pt x="160959" y="69329"/>
                  </a:lnTo>
                  <a:lnTo>
                    <a:pt x="162344" y="67081"/>
                  </a:lnTo>
                  <a:lnTo>
                    <a:pt x="164757" y="65354"/>
                  </a:lnTo>
                  <a:lnTo>
                    <a:pt x="166319" y="65874"/>
                  </a:lnTo>
                  <a:lnTo>
                    <a:pt x="166497" y="65189"/>
                  </a:lnTo>
                  <a:close/>
                </a:path>
                <a:path w="187325" h="443865">
                  <a:moveTo>
                    <a:pt x="167525" y="131051"/>
                  </a:moveTo>
                  <a:lnTo>
                    <a:pt x="166319" y="131572"/>
                  </a:lnTo>
                  <a:lnTo>
                    <a:pt x="165620" y="133134"/>
                  </a:lnTo>
                  <a:lnTo>
                    <a:pt x="164249" y="134518"/>
                  </a:lnTo>
                  <a:lnTo>
                    <a:pt x="164757" y="136410"/>
                  </a:lnTo>
                  <a:lnTo>
                    <a:pt x="164934" y="136410"/>
                  </a:lnTo>
                  <a:lnTo>
                    <a:pt x="165277" y="135902"/>
                  </a:lnTo>
                  <a:lnTo>
                    <a:pt x="165620" y="135547"/>
                  </a:lnTo>
                  <a:lnTo>
                    <a:pt x="166319" y="135547"/>
                  </a:lnTo>
                  <a:lnTo>
                    <a:pt x="166662" y="133997"/>
                  </a:lnTo>
                  <a:lnTo>
                    <a:pt x="167005" y="132613"/>
                  </a:lnTo>
                  <a:lnTo>
                    <a:pt x="167525" y="131051"/>
                  </a:lnTo>
                  <a:close/>
                </a:path>
                <a:path w="187325" h="443865">
                  <a:moveTo>
                    <a:pt x="168910" y="96647"/>
                  </a:moveTo>
                  <a:lnTo>
                    <a:pt x="168821" y="95643"/>
                  </a:lnTo>
                  <a:lnTo>
                    <a:pt x="167360" y="97167"/>
                  </a:lnTo>
                  <a:lnTo>
                    <a:pt x="168046" y="97167"/>
                  </a:lnTo>
                  <a:lnTo>
                    <a:pt x="168567" y="97345"/>
                  </a:lnTo>
                  <a:lnTo>
                    <a:pt x="168656" y="97167"/>
                  </a:lnTo>
                  <a:lnTo>
                    <a:pt x="168910" y="96647"/>
                  </a:lnTo>
                  <a:close/>
                </a:path>
                <a:path w="187325" h="443865">
                  <a:moveTo>
                    <a:pt x="170027" y="118351"/>
                  </a:moveTo>
                  <a:lnTo>
                    <a:pt x="165112" y="119989"/>
                  </a:lnTo>
                  <a:lnTo>
                    <a:pt x="165620" y="122758"/>
                  </a:lnTo>
                  <a:lnTo>
                    <a:pt x="167182" y="125006"/>
                  </a:lnTo>
                  <a:lnTo>
                    <a:pt x="168046" y="127431"/>
                  </a:lnTo>
                  <a:lnTo>
                    <a:pt x="169252" y="122580"/>
                  </a:lnTo>
                  <a:lnTo>
                    <a:pt x="170027" y="118351"/>
                  </a:lnTo>
                  <a:close/>
                </a:path>
                <a:path w="187325" h="443865">
                  <a:moveTo>
                    <a:pt x="170116" y="15913"/>
                  </a:moveTo>
                  <a:lnTo>
                    <a:pt x="169087" y="15392"/>
                  </a:lnTo>
                  <a:lnTo>
                    <a:pt x="168046" y="15570"/>
                  </a:lnTo>
                  <a:lnTo>
                    <a:pt x="166662" y="16776"/>
                  </a:lnTo>
                  <a:lnTo>
                    <a:pt x="167005" y="17297"/>
                  </a:lnTo>
                  <a:lnTo>
                    <a:pt x="167005" y="17640"/>
                  </a:lnTo>
                  <a:lnTo>
                    <a:pt x="167182" y="17983"/>
                  </a:lnTo>
                  <a:lnTo>
                    <a:pt x="168046" y="17983"/>
                  </a:lnTo>
                  <a:lnTo>
                    <a:pt x="168744" y="18326"/>
                  </a:lnTo>
                  <a:lnTo>
                    <a:pt x="169087" y="19024"/>
                  </a:lnTo>
                  <a:lnTo>
                    <a:pt x="169608" y="17983"/>
                  </a:lnTo>
                  <a:lnTo>
                    <a:pt x="169252" y="16433"/>
                  </a:lnTo>
                  <a:lnTo>
                    <a:pt x="170116" y="15913"/>
                  </a:lnTo>
                  <a:close/>
                </a:path>
                <a:path w="187325" h="443865">
                  <a:moveTo>
                    <a:pt x="170294" y="118262"/>
                  </a:moveTo>
                  <a:lnTo>
                    <a:pt x="170116" y="117919"/>
                  </a:lnTo>
                  <a:lnTo>
                    <a:pt x="170053" y="118262"/>
                  </a:lnTo>
                  <a:lnTo>
                    <a:pt x="170294" y="118262"/>
                  </a:lnTo>
                  <a:close/>
                </a:path>
                <a:path w="187325" h="443865">
                  <a:moveTo>
                    <a:pt x="171335" y="113080"/>
                  </a:moveTo>
                  <a:lnTo>
                    <a:pt x="169087" y="110832"/>
                  </a:lnTo>
                  <a:lnTo>
                    <a:pt x="166319" y="109969"/>
                  </a:lnTo>
                  <a:lnTo>
                    <a:pt x="163385" y="108585"/>
                  </a:lnTo>
                  <a:lnTo>
                    <a:pt x="165455" y="111340"/>
                  </a:lnTo>
                  <a:lnTo>
                    <a:pt x="166662" y="113080"/>
                  </a:lnTo>
                  <a:lnTo>
                    <a:pt x="170116" y="117919"/>
                  </a:lnTo>
                  <a:lnTo>
                    <a:pt x="171335" y="113080"/>
                  </a:lnTo>
                  <a:close/>
                </a:path>
                <a:path w="187325" h="443865">
                  <a:moveTo>
                    <a:pt x="172313" y="90601"/>
                  </a:moveTo>
                  <a:lnTo>
                    <a:pt x="172021" y="90424"/>
                  </a:lnTo>
                  <a:lnTo>
                    <a:pt x="171970" y="90601"/>
                  </a:lnTo>
                  <a:lnTo>
                    <a:pt x="172313" y="90601"/>
                  </a:lnTo>
                  <a:close/>
                </a:path>
                <a:path w="187325" h="443865">
                  <a:moveTo>
                    <a:pt x="174790" y="79883"/>
                  </a:moveTo>
                  <a:lnTo>
                    <a:pt x="170472" y="79705"/>
                  </a:lnTo>
                  <a:lnTo>
                    <a:pt x="170383" y="81610"/>
                  </a:lnTo>
                  <a:lnTo>
                    <a:pt x="170268" y="84201"/>
                  </a:lnTo>
                  <a:lnTo>
                    <a:pt x="170167" y="86271"/>
                  </a:lnTo>
                  <a:lnTo>
                    <a:pt x="170116" y="87312"/>
                  </a:lnTo>
                  <a:lnTo>
                    <a:pt x="164934" y="84201"/>
                  </a:lnTo>
                  <a:lnTo>
                    <a:pt x="163728" y="86271"/>
                  </a:lnTo>
                  <a:lnTo>
                    <a:pt x="166497" y="88353"/>
                  </a:lnTo>
                  <a:lnTo>
                    <a:pt x="165620" y="90424"/>
                  </a:lnTo>
                  <a:lnTo>
                    <a:pt x="167703" y="92329"/>
                  </a:lnTo>
                  <a:lnTo>
                    <a:pt x="169506" y="94754"/>
                  </a:lnTo>
                  <a:lnTo>
                    <a:pt x="169087" y="94754"/>
                  </a:lnTo>
                  <a:lnTo>
                    <a:pt x="168744" y="95440"/>
                  </a:lnTo>
                  <a:lnTo>
                    <a:pt x="168821" y="95643"/>
                  </a:lnTo>
                  <a:lnTo>
                    <a:pt x="169684" y="94754"/>
                  </a:lnTo>
                  <a:lnTo>
                    <a:pt x="170065" y="94754"/>
                  </a:lnTo>
                  <a:lnTo>
                    <a:pt x="171157" y="93192"/>
                  </a:lnTo>
                  <a:lnTo>
                    <a:pt x="171970" y="90601"/>
                  </a:lnTo>
                  <a:lnTo>
                    <a:pt x="169773" y="90601"/>
                  </a:lnTo>
                  <a:lnTo>
                    <a:pt x="169862" y="90424"/>
                  </a:lnTo>
                  <a:lnTo>
                    <a:pt x="171462" y="87312"/>
                  </a:lnTo>
                  <a:lnTo>
                    <a:pt x="172885" y="84543"/>
                  </a:lnTo>
                  <a:lnTo>
                    <a:pt x="174790" y="81610"/>
                  </a:lnTo>
                  <a:lnTo>
                    <a:pt x="174790" y="79883"/>
                  </a:lnTo>
                  <a:close/>
                </a:path>
                <a:path w="187325" h="443865">
                  <a:moveTo>
                    <a:pt x="174993" y="23952"/>
                  </a:moveTo>
                  <a:lnTo>
                    <a:pt x="172021" y="25768"/>
                  </a:lnTo>
                  <a:lnTo>
                    <a:pt x="174967" y="24904"/>
                  </a:lnTo>
                  <a:lnTo>
                    <a:pt x="174993" y="23952"/>
                  </a:lnTo>
                  <a:close/>
                </a:path>
                <a:path w="187325" h="443865">
                  <a:moveTo>
                    <a:pt x="175133" y="90601"/>
                  </a:moveTo>
                  <a:lnTo>
                    <a:pt x="172313" y="90601"/>
                  </a:lnTo>
                  <a:lnTo>
                    <a:pt x="174104" y="91643"/>
                  </a:lnTo>
                  <a:lnTo>
                    <a:pt x="174104" y="90944"/>
                  </a:lnTo>
                  <a:lnTo>
                    <a:pt x="175133" y="90601"/>
                  </a:lnTo>
                  <a:close/>
                </a:path>
                <a:path w="187325" h="443865">
                  <a:moveTo>
                    <a:pt x="176669" y="13893"/>
                  </a:moveTo>
                  <a:lnTo>
                    <a:pt x="172542" y="11417"/>
                  </a:lnTo>
                  <a:lnTo>
                    <a:pt x="175133" y="14871"/>
                  </a:lnTo>
                  <a:lnTo>
                    <a:pt x="176669" y="13893"/>
                  </a:lnTo>
                  <a:close/>
                </a:path>
                <a:path w="187325" h="443865">
                  <a:moveTo>
                    <a:pt x="176695" y="74523"/>
                  </a:moveTo>
                  <a:lnTo>
                    <a:pt x="175653" y="72440"/>
                  </a:lnTo>
                  <a:lnTo>
                    <a:pt x="174790" y="74180"/>
                  </a:lnTo>
                  <a:lnTo>
                    <a:pt x="175475" y="75552"/>
                  </a:lnTo>
                  <a:lnTo>
                    <a:pt x="175996" y="76073"/>
                  </a:lnTo>
                  <a:lnTo>
                    <a:pt x="176174" y="76073"/>
                  </a:lnTo>
                  <a:lnTo>
                    <a:pt x="176352" y="75907"/>
                  </a:lnTo>
                  <a:lnTo>
                    <a:pt x="176352" y="75730"/>
                  </a:lnTo>
                  <a:lnTo>
                    <a:pt x="176695" y="74523"/>
                  </a:lnTo>
                  <a:close/>
                </a:path>
                <a:path w="187325" h="443865">
                  <a:moveTo>
                    <a:pt x="179463" y="12103"/>
                  </a:moveTo>
                  <a:lnTo>
                    <a:pt x="176669" y="13893"/>
                  </a:lnTo>
                  <a:lnTo>
                    <a:pt x="178587" y="15049"/>
                  </a:lnTo>
                  <a:lnTo>
                    <a:pt x="178676" y="14871"/>
                  </a:lnTo>
                  <a:lnTo>
                    <a:pt x="178943" y="14351"/>
                  </a:lnTo>
                  <a:lnTo>
                    <a:pt x="178943" y="15913"/>
                  </a:lnTo>
                  <a:lnTo>
                    <a:pt x="179362" y="16611"/>
                  </a:lnTo>
                  <a:lnTo>
                    <a:pt x="179412" y="14351"/>
                  </a:lnTo>
                  <a:lnTo>
                    <a:pt x="179463" y="12103"/>
                  </a:lnTo>
                  <a:close/>
                </a:path>
                <a:path w="187325" h="443865">
                  <a:moveTo>
                    <a:pt x="181013" y="51358"/>
                  </a:moveTo>
                  <a:lnTo>
                    <a:pt x="180835" y="51358"/>
                  </a:lnTo>
                  <a:lnTo>
                    <a:pt x="180835" y="51523"/>
                  </a:lnTo>
                  <a:lnTo>
                    <a:pt x="181013" y="51523"/>
                  </a:lnTo>
                  <a:lnTo>
                    <a:pt x="181013" y="51358"/>
                  </a:lnTo>
                  <a:close/>
                </a:path>
                <a:path w="187325" h="443865">
                  <a:moveTo>
                    <a:pt x="182054" y="57924"/>
                  </a:moveTo>
                  <a:lnTo>
                    <a:pt x="181013" y="56540"/>
                  </a:lnTo>
                  <a:lnTo>
                    <a:pt x="179628" y="53086"/>
                  </a:lnTo>
                  <a:lnTo>
                    <a:pt x="180835" y="51523"/>
                  </a:lnTo>
                  <a:lnTo>
                    <a:pt x="175399" y="55372"/>
                  </a:lnTo>
                  <a:lnTo>
                    <a:pt x="170942" y="59690"/>
                  </a:lnTo>
                  <a:lnTo>
                    <a:pt x="169265" y="64604"/>
                  </a:lnTo>
                  <a:lnTo>
                    <a:pt x="172199" y="70192"/>
                  </a:lnTo>
                  <a:lnTo>
                    <a:pt x="173583" y="69850"/>
                  </a:lnTo>
                  <a:lnTo>
                    <a:pt x="176517" y="70713"/>
                  </a:lnTo>
                  <a:lnTo>
                    <a:pt x="176352" y="68122"/>
                  </a:lnTo>
                  <a:lnTo>
                    <a:pt x="177380" y="68122"/>
                  </a:lnTo>
                  <a:lnTo>
                    <a:pt x="178587" y="67602"/>
                  </a:lnTo>
                  <a:lnTo>
                    <a:pt x="179285" y="68465"/>
                  </a:lnTo>
                  <a:lnTo>
                    <a:pt x="179285" y="67602"/>
                  </a:lnTo>
                  <a:lnTo>
                    <a:pt x="179806" y="66573"/>
                  </a:lnTo>
                  <a:lnTo>
                    <a:pt x="180835" y="66573"/>
                  </a:lnTo>
                  <a:lnTo>
                    <a:pt x="181876" y="60693"/>
                  </a:lnTo>
                  <a:lnTo>
                    <a:pt x="181533" y="59651"/>
                  </a:lnTo>
                  <a:lnTo>
                    <a:pt x="181533" y="58788"/>
                  </a:lnTo>
                  <a:lnTo>
                    <a:pt x="182054" y="57924"/>
                  </a:lnTo>
                  <a:close/>
                </a:path>
                <a:path w="187325" h="443865">
                  <a:moveTo>
                    <a:pt x="183781" y="43916"/>
                  </a:moveTo>
                  <a:lnTo>
                    <a:pt x="182575" y="42189"/>
                  </a:lnTo>
                  <a:lnTo>
                    <a:pt x="181533" y="42875"/>
                  </a:lnTo>
                  <a:lnTo>
                    <a:pt x="180835" y="44958"/>
                  </a:lnTo>
                  <a:lnTo>
                    <a:pt x="181533" y="45300"/>
                  </a:lnTo>
                  <a:lnTo>
                    <a:pt x="182397" y="45300"/>
                  </a:lnTo>
                  <a:lnTo>
                    <a:pt x="183781" y="43916"/>
                  </a:lnTo>
                  <a:close/>
                </a:path>
                <a:path w="187325" h="443865">
                  <a:moveTo>
                    <a:pt x="187236" y="30264"/>
                  </a:moveTo>
                  <a:lnTo>
                    <a:pt x="182740" y="31813"/>
                  </a:lnTo>
                  <a:lnTo>
                    <a:pt x="179108" y="23685"/>
                  </a:lnTo>
                  <a:lnTo>
                    <a:pt x="181089" y="20231"/>
                  </a:lnTo>
                  <a:lnTo>
                    <a:pt x="181190" y="20053"/>
                  </a:lnTo>
                  <a:lnTo>
                    <a:pt x="181356" y="19710"/>
                  </a:lnTo>
                  <a:lnTo>
                    <a:pt x="181876" y="19710"/>
                  </a:lnTo>
                  <a:lnTo>
                    <a:pt x="182054" y="19367"/>
                  </a:lnTo>
                  <a:lnTo>
                    <a:pt x="180492" y="18503"/>
                  </a:lnTo>
                  <a:lnTo>
                    <a:pt x="179362" y="16611"/>
                  </a:lnTo>
                  <a:lnTo>
                    <a:pt x="179285" y="20231"/>
                  </a:lnTo>
                  <a:lnTo>
                    <a:pt x="175653" y="17119"/>
                  </a:lnTo>
                  <a:lnTo>
                    <a:pt x="175475" y="17297"/>
                  </a:lnTo>
                  <a:lnTo>
                    <a:pt x="175475" y="17640"/>
                  </a:lnTo>
                  <a:lnTo>
                    <a:pt x="175310" y="17818"/>
                  </a:lnTo>
                  <a:lnTo>
                    <a:pt x="175196" y="19367"/>
                  </a:lnTo>
                  <a:lnTo>
                    <a:pt x="175133" y="20231"/>
                  </a:lnTo>
                  <a:lnTo>
                    <a:pt x="175006" y="23863"/>
                  </a:lnTo>
                  <a:lnTo>
                    <a:pt x="175133" y="23863"/>
                  </a:lnTo>
                  <a:lnTo>
                    <a:pt x="175996" y="25933"/>
                  </a:lnTo>
                  <a:lnTo>
                    <a:pt x="177558" y="27838"/>
                  </a:lnTo>
                  <a:lnTo>
                    <a:pt x="180835" y="30086"/>
                  </a:lnTo>
                  <a:lnTo>
                    <a:pt x="175831" y="32512"/>
                  </a:lnTo>
                  <a:lnTo>
                    <a:pt x="177215" y="34582"/>
                  </a:lnTo>
                  <a:lnTo>
                    <a:pt x="180149" y="31991"/>
                  </a:lnTo>
                  <a:lnTo>
                    <a:pt x="181635" y="35623"/>
                  </a:lnTo>
                  <a:lnTo>
                    <a:pt x="181762" y="36830"/>
                  </a:lnTo>
                  <a:lnTo>
                    <a:pt x="181876" y="39077"/>
                  </a:lnTo>
                  <a:lnTo>
                    <a:pt x="183603" y="38392"/>
                  </a:lnTo>
                  <a:lnTo>
                    <a:pt x="184124" y="35623"/>
                  </a:lnTo>
                  <a:lnTo>
                    <a:pt x="186207" y="36830"/>
                  </a:lnTo>
                  <a:lnTo>
                    <a:pt x="186385" y="35623"/>
                  </a:lnTo>
                  <a:lnTo>
                    <a:pt x="186550" y="34582"/>
                  </a:lnTo>
                  <a:lnTo>
                    <a:pt x="187020" y="32512"/>
                  </a:lnTo>
                  <a:lnTo>
                    <a:pt x="187096" y="31991"/>
                  </a:lnTo>
                  <a:lnTo>
                    <a:pt x="187109" y="31813"/>
                  </a:lnTo>
                  <a:lnTo>
                    <a:pt x="187236" y="3026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7137724" y="6589915"/>
              <a:ext cx="262890" cy="1094740"/>
            </a:xfrm>
            <a:custGeom>
              <a:avLst/>
              <a:gdLst/>
              <a:ahLst/>
              <a:cxnLst/>
              <a:rect l="l" t="t" r="r" b="b"/>
              <a:pathLst>
                <a:path w="262890" h="1094740">
                  <a:moveTo>
                    <a:pt x="5537" y="1007275"/>
                  </a:moveTo>
                  <a:lnTo>
                    <a:pt x="5016" y="1004849"/>
                  </a:lnTo>
                  <a:lnTo>
                    <a:pt x="4673" y="1002601"/>
                  </a:lnTo>
                  <a:lnTo>
                    <a:pt x="0" y="1003300"/>
                  </a:lnTo>
                  <a:lnTo>
                    <a:pt x="520" y="1005713"/>
                  </a:lnTo>
                  <a:lnTo>
                    <a:pt x="698" y="1007960"/>
                  </a:lnTo>
                  <a:lnTo>
                    <a:pt x="5537" y="1007275"/>
                  </a:lnTo>
                  <a:close/>
                </a:path>
                <a:path w="262890" h="1094740">
                  <a:moveTo>
                    <a:pt x="10198" y="993101"/>
                  </a:moveTo>
                  <a:lnTo>
                    <a:pt x="8470" y="989812"/>
                  </a:lnTo>
                  <a:lnTo>
                    <a:pt x="8128" y="989291"/>
                  </a:lnTo>
                  <a:lnTo>
                    <a:pt x="7950" y="987386"/>
                  </a:lnTo>
                  <a:lnTo>
                    <a:pt x="7086" y="988949"/>
                  </a:lnTo>
                  <a:lnTo>
                    <a:pt x="6400" y="990155"/>
                  </a:lnTo>
                  <a:lnTo>
                    <a:pt x="3810" y="989634"/>
                  </a:lnTo>
                  <a:lnTo>
                    <a:pt x="4495" y="991539"/>
                  </a:lnTo>
                  <a:lnTo>
                    <a:pt x="5537" y="993965"/>
                  </a:lnTo>
                  <a:lnTo>
                    <a:pt x="10198" y="993101"/>
                  </a:lnTo>
                  <a:close/>
                </a:path>
                <a:path w="262890" h="1094740">
                  <a:moveTo>
                    <a:pt x="14693" y="946238"/>
                  </a:moveTo>
                  <a:lnTo>
                    <a:pt x="12623" y="935355"/>
                  </a:lnTo>
                  <a:lnTo>
                    <a:pt x="6921" y="940879"/>
                  </a:lnTo>
                  <a:lnTo>
                    <a:pt x="7429" y="944333"/>
                  </a:lnTo>
                  <a:lnTo>
                    <a:pt x="3289" y="943991"/>
                  </a:lnTo>
                  <a:lnTo>
                    <a:pt x="2946" y="946581"/>
                  </a:lnTo>
                  <a:lnTo>
                    <a:pt x="1384" y="948829"/>
                  </a:lnTo>
                  <a:lnTo>
                    <a:pt x="3632" y="951776"/>
                  </a:lnTo>
                  <a:lnTo>
                    <a:pt x="3454" y="955573"/>
                  </a:lnTo>
                  <a:lnTo>
                    <a:pt x="5537" y="961974"/>
                  </a:lnTo>
                  <a:lnTo>
                    <a:pt x="11582" y="953325"/>
                  </a:lnTo>
                  <a:lnTo>
                    <a:pt x="11239" y="949871"/>
                  </a:lnTo>
                  <a:lnTo>
                    <a:pt x="14693" y="946238"/>
                  </a:lnTo>
                  <a:close/>
                </a:path>
                <a:path w="262890" h="1094740">
                  <a:moveTo>
                    <a:pt x="18326" y="935520"/>
                  </a:moveTo>
                  <a:lnTo>
                    <a:pt x="16598" y="929132"/>
                  </a:lnTo>
                  <a:lnTo>
                    <a:pt x="16256" y="928090"/>
                  </a:lnTo>
                  <a:lnTo>
                    <a:pt x="16078" y="927049"/>
                  </a:lnTo>
                  <a:lnTo>
                    <a:pt x="14693" y="927569"/>
                  </a:lnTo>
                  <a:lnTo>
                    <a:pt x="7785" y="931367"/>
                  </a:lnTo>
                  <a:lnTo>
                    <a:pt x="18326" y="935520"/>
                  </a:lnTo>
                  <a:close/>
                </a:path>
                <a:path w="262890" h="1094740">
                  <a:moveTo>
                    <a:pt x="20751" y="961796"/>
                  </a:moveTo>
                  <a:lnTo>
                    <a:pt x="18148" y="959205"/>
                  </a:lnTo>
                  <a:lnTo>
                    <a:pt x="14351" y="960069"/>
                  </a:lnTo>
                  <a:lnTo>
                    <a:pt x="14693" y="963879"/>
                  </a:lnTo>
                  <a:lnTo>
                    <a:pt x="17805" y="968895"/>
                  </a:lnTo>
                  <a:lnTo>
                    <a:pt x="19189" y="964565"/>
                  </a:lnTo>
                  <a:lnTo>
                    <a:pt x="20751" y="961796"/>
                  </a:lnTo>
                  <a:close/>
                </a:path>
                <a:path w="262890" h="1094740">
                  <a:moveTo>
                    <a:pt x="26492" y="942073"/>
                  </a:moveTo>
                  <a:lnTo>
                    <a:pt x="21094" y="939850"/>
                  </a:lnTo>
                  <a:lnTo>
                    <a:pt x="22999" y="943825"/>
                  </a:lnTo>
                  <a:lnTo>
                    <a:pt x="24892" y="950048"/>
                  </a:lnTo>
                  <a:lnTo>
                    <a:pt x="26492" y="942073"/>
                  </a:lnTo>
                  <a:close/>
                </a:path>
                <a:path w="262890" h="1094740">
                  <a:moveTo>
                    <a:pt x="26974" y="942263"/>
                  </a:moveTo>
                  <a:lnTo>
                    <a:pt x="26924" y="941920"/>
                  </a:lnTo>
                  <a:lnTo>
                    <a:pt x="26746" y="940777"/>
                  </a:lnTo>
                  <a:lnTo>
                    <a:pt x="26492" y="942073"/>
                  </a:lnTo>
                  <a:lnTo>
                    <a:pt x="26974" y="942263"/>
                  </a:lnTo>
                  <a:close/>
                </a:path>
                <a:path w="262890" h="1094740">
                  <a:moveTo>
                    <a:pt x="32677" y="924280"/>
                  </a:moveTo>
                  <a:lnTo>
                    <a:pt x="31635" y="923251"/>
                  </a:lnTo>
                  <a:lnTo>
                    <a:pt x="29222" y="928954"/>
                  </a:lnTo>
                  <a:lnTo>
                    <a:pt x="28524" y="922210"/>
                  </a:lnTo>
                  <a:lnTo>
                    <a:pt x="25412" y="923417"/>
                  </a:lnTo>
                  <a:lnTo>
                    <a:pt x="23101" y="928763"/>
                  </a:lnTo>
                  <a:lnTo>
                    <a:pt x="25806" y="930465"/>
                  </a:lnTo>
                  <a:lnTo>
                    <a:pt x="30137" y="928865"/>
                  </a:lnTo>
                  <a:lnTo>
                    <a:pt x="32677" y="924280"/>
                  </a:lnTo>
                  <a:close/>
                </a:path>
                <a:path w="262890" h="1094740">
                  <a:moveTo>
                    <a:pt x="34061" y="945375"/>
                  </a:moveTo>
                  <a:lnTo>
                    <a:pt x="32334" y="943305"/>
                  </a:lnTo>
                  <a:lnTo>
                    <a:pt x="31292" y="947801"/>
                  </a:lnTo>
                  <a:lnTo>
                    <a:pt x="33718" y="946759"/>
                  </a:lnTo>
                  <a:lnTo>
                    <a:pt x="34061" y="945375"/>
                  </a:lnTo>
                  <a:close/>
                </a:path>
                <a:path w="262890" h="1094740">
                  <a:moveTo>
                    <a:pt x="39890" y="1076769"/>
                  </a:moveTo>
                  <a:lnTo>
                    <a:pt x="39243" y="1076261"/>
                  </a:lnTo>
                  <a:lnTo>
                    <a:pt x="35102" y="1074013"/>
                  </a:lnTo>
                  <a:lnTo>
                    <a:pt x="35102" y="1079373"/>
                  </a:lnTo>
                  <a:lnTo>
                    <a:pt x="36309" y="1078852"/>
                  </a:lnTo>
                  <a:lnTo>
                    <a:pt x="36995" y="1079195"/>
                  </a:lnTo>
                  <a:lnTo>
                    <a:pt x="37109" y="1079373"/>
                  </a:lnTo>
                  <a:lnTo>
                    <a:pt x="37236" y="1079538"/>
                  </a:lnTo>
                  <a:lnTo>
                    <a:pt x="37693" y="1080236"/>
                  </a:lnTo>
                  <a:lnTo>
                    <a:pt x="38608" y="1078852"/>
                  </a:lnTo>
                  <a:lnTo>
                    <a:pt x="39763" y="1077125"/>
                  </a:lnTo>
                  <a:lnTo>
                    <a:pt x="39890" y="1076769"/>
                  </a:lnTo>
                  <a:close/>
                </a:path>
                <a:path w="262890" h="1094740">
                  <a:moveTo>
                    <a:pt x="41897" y="986015"/>
                  </a:moveTo>
                  <a:lnTo>
                    <a:pt x="39878" y="983589"/>
                  </a:lnTo>
                  <a:lnTo>
                    <a:pt x="39725" y="983411"/>
                  </a:lnTo>
                  <a:lnTo>
                    <a:pt x="39611" y="983272"/>
                  </a:lnTo>
                  <a:lnTo>
                    <a:pt x="39331" y="982941"/>
                  </a:lnTo>
                  <a:lnTo>
                    <a:pt x="35217" y="981481"/>
                  </a:lnTo>
                  <a:lnTo>
                    <a:pt x="32181" y="983272"/>
                  </a:lnTo>
                  <a:lnTo>
                    <a:pt x="31635" y="983589"/>
                  </a:lnTo>
                  <a:lnTo>
                    <a:pt x="31470" y="983411"/>
                  </a:lnTo>
                  <a:lnTo>
                    <a:pt x="31927" y="983411"/>
                  </a:lnTo>
                  <a:lnTo>
                    <a:pt x="32181" y="983272"/>
                  </a:lnTo>
                  <a:lnTo>
                    <a:pt x="32232" y="982941"/>
                  </a:lnTo>
                  <a:lnTo>
                    <a:pt x="32334" y="982205"/>
                  </a:lnTo>
                  <a:lnTo>
                    <a:pt x="33197" y="981341"/>
                  </a:lnTo>
                  <a:lnTo>
                    <a:pt x="32499" y="980300"/>
                  </a:lnTo>
                  <a:lnTo>
                    <a:pt x="31635" y="979957"/>
                  </a:lnTo>
                  <a:lnTo>
                    <a:pt x="30607" y="979779"/>
                  </a:lnTo>
                  <a:lnTo>
                    <a:pt x="30556" y="979614"/>
                  </a:lnTo>
                  <a:lnTo>
                    <a:pt x="30251" y="978573"/>
                  </a:lnTo>
                  <a:lnTo>
                    <a:pt x="29387" y="978052"/>
                  </a:lnTo>
                  <a:lnTo>
                    <a:pt x="22999" y="979614"/>
                  </a:lnTo>
                  <a:lnTo>
                    <a:pt x="27660" y="983411"/>
                  </a:lnTo>
                  <a:lnTo>
                    <a:pt x="27711" y="983589"/>
                  </a:lnTo>
                  <a:lnTo>
                    <a:pt x="28181" y="985494"/>
                  </a:lnTo>
                  <a:lnTo>
                    <a:pt x="27660" y="986701"/>
                  </a:lnTo>
                  <a:lnTo>
                    <a:pt x="28702" y="988606"/>
                  </a:lnTo>
                  <a:lnTo>
                    <a:pt x="30251" y="987221"/>
                  </a:lnTo>
                  <a:lnTo>
                    <a:pt x="30378" y="989114"/>
                  </a:lnTo>
                  <a:lnTo>
                    <a:pt x="30429" y="989977"/>
                  </a:lnTo>
                  <a:lnTo>
                    <a:pt x="38036" y="996556"/>
                  </a:lnTo>
                  <a:lnTo>
                    <a:pt x="38582" y="989977"/>
                  </a:lnTo>
                  <a:lnTo>
                    <a:pt x="38684" y="989114"/>
                  </a:lnTo>
                  <a:lnTo>
                    <a:pt x="38722" y="988771"/>
                  </a:lnTo>
                  <a:lnTo>
                    <a:pt x="39763" y="989114"/>
                  </a:lnTo>
                  <a:lnTo>
                    <a:pt x="40805" y="988771"/>
                  </a:lnTo>
                  <a:lnTo>
                    <a:pt x="40868" y="988606"/>
                  </a:lnTo>
                  <a:lnTo>
                    <a:pt x="41427" y="987221"/>
                  </a:lnTo>
                  <a:lnTo>
                    <a:pt x="41897" y="986015"/>
                  </a:lnTo>
                  <a:close/>
                </a:path>
                <a:path w="262890" h="1094740">
                  <a:moveTo>
                    <a:pt x="43014" y="1078293"/>
                  </a:moveTo>
                  <a:lnTo>
                    <a:pt x="40106" y="1076604"/>
                  </a:lnTo>
                  <a:lnTo>
                    <a:pt x="39992" y="1076769"/>
                  </a:lnTo>
                  <a:lnTo>
                    <a:pt x="40322" y="1077125"/>
                  </a:lnTo>
                  <a:lnTo>
                    <a:pt x="41783" y="1078293"/>
                  </a:lnTo>
                  <a:lnTo>
                    <a:pt x="43014" y="1078293"/>
                  </a:lnTo>
                  <a:close/>
                </a:path>
                <a:path w="262890" h="1094740">
                  <a:moveTo>
                    <a:pt x="43395" y="929474"/>
                  </a:moveTo>
                  <a:lnTo>
                    <a:pt x="35445" y="922731"/>
                  </a:lnTo>
                  <a:lnTo>
                    <a:pt x="32156" y="928611"/>
                  </a:lnTo>
                  <a:lnTo>
                    <a:pt x="29565" y="929995"/>
                  </a:lnTo>
                  <a:lnTo>
                    <a:pt x="31127" y="934834"/>
                  </a:lnTo>
                  <a:lnTo>
                    <a:pt x="28359" y="935177"/>
                  </a:lnTo>
                  <a:lnTo>
                    <a:pt x="25590" y="935355"/>
                  </a:lnTo>
                  <a:lnTo>
                    <a:pt x="26111" y="937082"/>
                  </a:lnTo>
                  <a:lnTo>
                    <a:pt x="26454" y="938809"/>
                  </a:lnTo>
                  <a:lnTo>
                    <a:pt x="26746" y="940777"/>
                  </a:lnTo>
                  <a:lnTo>
                    <a:pt x="26974" y="939673"/>
                  </a:lnTo>
                  <a:lnTo>
                    <a:pt x="30086" y="941920"/>
                  </a:lnTo>
                  <a:lnTo>
                    <a:pt x="35788" y="944511"/>
                  </a:lnTo>
                  <a:lnTo>
                    <a:pt x="33909" y="939673"/>
                  </a:lnTo>
                  <a:lnTo>
                    <a:pt x="32499" y="936040"/>
                  </a:lnTo>
                  <a:lnTo>
                    <a:pt x="37350" y="936218"/>
                  </a:lnTo>
                  <a:lnTo>
                    <a:pt x="37858" y="936218"/>
                  </a:lnTo>
                  <a:lnTo>
                    <a:pt x="37947" y="936040"/>
                  </a:lnTo>
                  <a:lnTo>
                    <a:pt x="38557" y="934834"/>
                  </a:lnTo>
                  <a:lnTo>
                    <a:pt x="39077" y="933970"/>
                  </a:lnTo>
                  <a:lnTo>
                    <a:pt x="43395" y="929474"/>
                  </a:lnTo>
                  <a:close/>
                </a:path>
                <a:path w="262890" h="1094740">
                  <a:moveTo>
                    <a:pt x="43776" y="1071067"/>
                  </a:moveTo>
                  <a:lnTo>
                    <a:pt x="43611" y="1070902"/>
                  </a:lnTo>
                  <a:lnTo>
                    <a:pt x="43573" y="1071067"/>
                  </a:lnTo>
                  <a:lnTo>
                    <a:pt x="43776" y="1071067"/>
                  </a:lnTo>
                  <a:close/>
                </a:path>
                <a:path w="262890" h="1094740">
                  <a:moveTo>
                    <a:pt x="46507" y="1062774"/>
                  </a:moveTo>
                  <a:lnTo>
                    <a:pt x="45300" y="1062596"/>
                  </a:lnTo>
                  <a:lnTo>
                    <a:pt x="44780" y="1061910"/>
                  </a:lnTo>
                  <a:lnTo>
                    <a:pt x="44081" y="1061389"/>
                  </a:lnTo>
                  <a:lnTo>
                    <a:pt x="44259" y="1061732"/>
                  </a:lnTo>
                  <a:lnTo>
                    <a:pt x="44602" y="1062075"/>
                  </a:lnTo>
                  <a:lnTo>
                    <a:pt x="44437" y="1062431"/>
                  </a:lnTo>
                  <a:lnTo>
                    <a:pt x="43053" y="1063980"/>
                  </a:lnTo>
                  <a:lnTo>
                    <a:pt x="42189" y="1067955"/>
                  </a:lnTo>
                  <a:lnTo>
                    <a:pt x="39763" y="1067092"/>
                  </a:lnTo>
                  <a:lnTo>
                    <a:pt x="43053" y="1069162"/>
                  </a:lnTo>
                  <a:lnTo>
                    <a:pt x="43649" y="1070724"/>
                  </a:lnTo>
                  <a:lnTo>
                    <a:pt x="44323" y="1067955"/>
                  </a:lnTo>
                  <a:lnTo>
                    <a:pt x="44780" y="1066050"/>
                  </a:lnTo>
                  <a:lnTo>
                    <a:pt x="44653" y="1063980"/>
                  </a:lnTo>
                  <a:lnTo>
                    <a:pt x="44602" y="1063117"/>
                  </a:lnTo>
                  <a:lnTo>
                    <a:pt x="46507" y="1062774"/>
                  </a:lnTo>
                  <a:close/>
                </a:path>
                <a:path w="262890" h="1094740">
                  <a:moveTo>
                    <a:pt x="47548" y="945375"/>
                  </a:moveTo>
                  <a:lnTo>
                    <a:pt x="47371" y="940193"/>
                  </a:lnTo>
                  <a:lnTo>
                    <a:pt x="39077" y="939673"/>
                  </a:lnTo>
                  <a:lnTo>
                    <a:pt x="36830" y="944168"/>
                  </a:lnTo>
                  <a:lnTo>
                    <a:pt x="36309" y="952754"/>
                  </a:lnTo>
                  <a:lnTo>
                    <a:pt x="34353" y="952347"/>
                  </a:lnTo>
                  <a:lnTo>
                    <a:pt x="30607" y="958176"/>
                  </a:lnTo>
                  <a:lnTo>
                    <a:pt x="29908" y="960424"/>
                  </a:lnTo>
                  <a:lnTo>
                    <a:pt x="30429" y="960932"/>
                  </a:lnTo>
                  <a:lnTo>
                    <a:pt x="32499" y="959548"/>
                  </a:lnTo>
                  <a:lnTo>
                    <a:pt x="34747" y="959205"/>
                  </a:lnTo>
                  <a:lnTo>
                    <a:pt x="35966" y="963180"/>
                  </a:lnTo>
                  <a:lnTo>
                    <a:pt x="38900" y="962317"/>
                  </a:lnTo>
                  <a:lnTo>
                    <a:pt x="43992" y="958215"/>
                  </a:lnTo>
                  <a:lnTo>
                    <a:pt x="40652" y="953630"/>
                  </a:lnTo>
                  <a:lnTo>
                    <a:pt x="36690" y="952830"/>
                  </a:lnTo>
                  <a:lnTo>
                    <a:pt x="44602" y="952982"/>
                  </a:lnTo>
                  <a:lnTo>
                    <a:pt x="47548" y="945375"/>
                  </a:lnTo>
                  <a:close/>
                </a:path>
                <a:path w="262890" h="1094740">
                  <a:moveTo>
                    <a:pt x="47713" y="933107"/>
                  </a:moveTo>
                  <a:lnTo>
                    <a:pt x="45986" y="932065"/>
                  </a:lnTo>
                  <a:lnTo>
                    <a:pt x="45466" y="932929"/>
                  </a:lnTo>
                  <a:lnTo>
                    <a:pt x="44437" y="933792"/>
                  </a:lnTo>
                  <a:lnTo>
                    <a:pt x="45643" y="934656"/>
                  </a:lnTo>
                  <a:lnTo>
                    <a:pt x="46507" y="933970"/>
                  </a:lnTo>
                  <a:lnTo>
                    <a:pt x="47713" y="933107"/>
                  </a:lnTo>
                  <a:close/>
                </a:path>
                <a:path w="262890" h="1094740">
                  <a:moveTo>
                    <a:pt x="51701" y="933450"/>
                  </a:moveTo>
                  <a:lnTo>
                    <a:pt x="51523" y="931887"/>
                  </a:lnTo>
                  <a:lnTo>
                    <a:pt x="51346" y="931202"/>
                  </a:lnTo>
                  <a:lnTo>
                    <a:pt x="49098" y="930160"/>
                  </a:lnTo>
                  <a:lnTo>
                    <a:pt x="49098" y="931887"/>
                  </a:lnTo>
                  <a:lnTo>
                    <a:pt x="49453" y="932586"/>
                  </a:lnTo>
                  <a:lnTo>
                    <a:pt x="51701" y="933450"/>
                  </a:lnTo>
                  <a:close/>
                </a:path>
                <a:path w="262890" h="1094740">
                  <a:moveTo>
                    <a:pt x="59131" y="1076769"/>
                  </a:moveTo>
                  <a:lnTo>
                    <a:pt x="58788" y="1076604"/>
                  </a:lnTo>
                  <a:lnTo>
                    <a:pt x="58432" y="1076261"/>
                  </a:lnTo>
                  <a:lnTo>
                    <a:pt x="58089" y="1076083"/>
                  </a:lnTo>
                  <a:lnTo>
                    <a:pt x="58089" y="1076261"/>
                  </a:lnTo>
                  <a:lnTo>
                    <a:pt x="56184" y="1079893"/>
                  </a:lnTo>
                  <a:lnTo>
                    <a:pt x="48933" y="1079373"/>
                  </a:lnTo>
                  <a:lnTo>
                    <a:pt x="48983" y="1079195"/>
                  </a:lnTo>
                  <a:lnTo>
                    <a:pt x="49072" y="1078852"/>
                  </a:lnTo>
                  <a:lnTo>
                    <a:pt x="50317" y="1074521"/>
                  </a:lnTo>
                  <a:lnTo>
                    <a:pt x="49961" y="1074521"/>
                  </a:lnTo>
                  <a:lnTo>
                    <a:pt x="47205" y="1073835"/>
                  </a:lnTo>
                  <a:lnTo>
                    <a:pt x="48755" y="1072451"/>
                  </a:lnTo>
                  <a:lnTo>
                    <a:pt x="48577" y="1070902"/>
                  </a:lnTo>
                  <a:lnTo>
                    <a:pt x="43776" y="1071067"/>
                  </a:lnTo>
                  <a:lnTo>
                    <a:pt x="46507" y="1078153"/>
                  </a:lnTo>
                  <a:lnTo>
                    <a:pt x="43014" y="1078293"/>
                  </a:lnTo>
                  <a:lnTo>
                    <a:pt x="47548" y="1080922"/>
                  </a:lnTo>
                  <a:lnTo>
                    <a:pt x="45466" y="1084376"/>
                  </a:lnTo>
                  <a:lnTo>
                    <a:pt x="48590" y="1084757"/>
                  </a:lnTo>
                  <a:lnTo>
                    <a:pt x="51587" y="1082548"/>
                  </a:lnTo>
                  <a:lnTo>
                    <a:pt x="54673" y="1080960"/>
                  </a:lnTo>
                  <a:lnTo>
                    <a:pt x="58089" y="1083170"/>
                  </a:lnTo>
                  <a:lnTo>
                    <a:pt x="57061" y="1081963"/>
                  </a:lnTo>
                  <a:lnTo>
                    <a:pt x="57505" y="1080922"/>
                  </a:lnTo>
                  <a:lnTo>
                    <a:pt x="57950" y="1079893"/>
                  </a:lnTo>
                  <a:lnTo>
                    <a:pt x="58559" y="1078293"/>
                  </a:lnTo>
                  <a:lnTo>
                    <a:pt x="58432" y="1077645"/>
                  </a:lnTo>
                  <a:lnTo>
                    <a:pt x="58267" y="1077468"/>
                  </a:lnTo>
                  <a:lnTo>
                    <a:pt x="58267" y="1077125"/>
                  </a:lnTo>
                  <a:lnTo>
                    <a:pt x="58953" y="1077125"/>
                  </a:lnTo>
                  <a:lnTo>
                    <a:pt x="58953" y="1076769"/>
                  </a:lnTo>
                  <a:lnTo>
                    <a:pt x="59131" y="1076769"/>
                  </a:lnTo>
                  <a:close/>
                </a:path>
                <a:path w="262890" h="1094740">
                  <a:moveTo>
                    <a:pt x="61036" y="1061046"/>
                  </a:moveTo>
                  <a:lnTo>
                    <a:pt x="54813" y="1069162"/>
                  </a:lnTo>
                  <a:lnTo>
                    <a:pt x="52387" y="1068133"/>
                  </a:lnTo>
                  <a:lnTo>
                    <a:pt x="50139" y="1068476"/>
                  </a:lnTo>
                  <a:lnTo>
                    <a:pt x="49618" y="1069860"/>
                  </a:lnTo>
                  <a:lnTo>
                    <a:pt x="51003" y="1071245"/>
                  </a:lnTo>
                  <a:lnTo>
                    <a:pt x="52209" y="1070381"/>
                  </a:lnTo>
                  <a:lnTo>
                    <a:pt x="53251" y="1069860"/>
                  </a:lnTo>
                  <a:lnTo>
                    <a:pt x="55321" y="1069682"/>
                  </a:lnTo>
                  <a:lnTo>
                    <a:pt x="56019" y="1069682"/>
                  </a:lnTo>
                  <a:lnTo>
                    <a:pt x="56705" y="1069162"/>
                  </a:lnTo>
                  <a:lnTo>
                    <a:pt x="57404" y="1068819"/>
                  </a:lnTo>
                  <a:lnTo>
                    <a:pt x="57746" y="1067790"/>
                  </a:lnTo>
                  <a:lnTo>
                    <a:pt x="58610" y="1067092"/>
                  </a:lnTo>
                  <a:lnTo>
                    <a:pt x="59474" y="1066749"/>
                  </a:lnTo>
                  <a:lnTo>
                    <a:pt x="61036" y="1061046"/>
                  </a:lnTo>
                  <a:close/>
                </a:path>
                <a:path w="262890" h="1094740">
                  <a:moveTo>
                    <a:pt x="61544" y="1090955"/>
                  </a:moveTo>
                  <a:lnTo>
                    <a:pt x="60515" y="1090777"/>
                  </a:lnTo>
                  <a:lnTo>
                    <a:pt x="59474" y="1090434"/>
                  </a:lnTo>
                  <a:lnTo>
                    <a:pt x="58432" y="1092161"/>
                  </a:lnTo>
                  <a:lnTo>
                    <a:pt x="57746" y="1093368"/>
                  </a:lnTo>
                  <a:lnTo>
                    <a:pt x="57404" y="1093889"/>
                  </a:lnTo>
                  <a:lnTo>
                    <a:pt x="57226" y="1094587"/>
                  </a:lnTo>
                  <a:lnTo>
                    <a:pt x="57569" y="1093889"/>
                  </a:lnTo>
                  <a:lnTo>
                    <a:pt x="60337" y="1092860"/>
                  </a:lnTo>
                  <a:lnTo>
                    <a:pt x="60680" y="1092161"/>
                  </a:lnTo>
                  <a:lnTo>
                    <a:pt x="61201" y="1091641"/>
                  </a:lnTo>
                  <a:lnTo>
                    <a:pt x="61544" y="1090955"/>
                  </a:lnTo>
                  <a:close/>
                </a:path>
                <a:path w="262890" h="1094740">
                  <a:moveTo>
                    <a:pt x="65011" y="1026985"/>
                  </a:moveTo>
                  <a:lnTo>
                    <a:pt x="64490" y="1025601"/>
                  </a:lnTo>
                  <a:lnTo>
                    <a:pt x="62763" y="1022489"/>
                  </a:lnTo>
                  <a:lnTo>
                    <a:pt x="61201" y="1024737"/>
                  </a:lnTo>
                  <a:lnTo>
                    <a:pt x="57251" y="1026998"/>
                  </a:lnTo>
                  <a:lnTo>
                    <a:pt x="58356" y="1030033"/>
                  </a:lnTo>
                  <a:lnTo>
                    <a:pt x="61404" y="1031278"/>
                  </a:lnTo>
                  <a:lnTo>
                    <a:pt x="63284" y="1028192"/>
                  </a:lnTo>
                  <a:lnTo>
                    <a:pt x="64312" y="1027506"/>
                  </a:lnTo>
                  <a:lnTo>
                    <a:pt x="65011" y="1026985"/>
                  </a:lnTo>
                  <a:close/>
                </a:path>
                <a:path w="262890" h="1094740">
                  <a:moveTo>
                    <a:pt x="68122" y="994130"/>
                  </a:moveTo>
                  <a:lnTo>
                    <a:pt x="67843" y="994194"/>
                  </a:lnTo>
                  <a:lnTo>
                    <a:pt x="67945" y="994829"/>
                  </a:lnTo>
                  <a:lnTo>
                    <a:pt x="68122" y="995235"/>
                  </a:lnTo>
                  <a:lnTo>
                    <a:pt x="68122" y="994130"/>
                  </a:lnTo>
                  <a:close/>
                </a:path>
                <a:path w="262890" h="1094740">
                  <a:moveTo>
                    <a:pt x="69672" y="942098"/>
                  </a:moveTo>
                  <a:lnTo>
                    <a:pt x="67424" y="938110"/>
                  </a:lnTo>
                  <a:lnTo>
                    <a:pt x="66560" y="932065"/>
                  </a:lnTo>
                  <a:lnTo>
                    <a:pt x="64490" y="938288"/>
                  </a:lnTo>
                  <a:lnTo>
                    <a:pt x="63449" y="940015"/>
                  </a:lnTo>
                  <a:lnTo>
                    <a:pt x="64312" y="942962"/>
                  </a:lnTo>
                  <a:lnTo>
                    <a:pt x="69672" y="942098"/>
                  </a:lnTo>
                  <a:close/>
                </a:path>
                <a:path w="262890" h="1094740">
                  <a:moveTo>
                    <a:pt x="71920" y="1068476"/>
                  </a:moveTo>
                  <a:lnTo>
                    <a:pt x="70713" y="1066749"/>
                  </a:lnTo>
                  <a:lnTo>
                    <a:pt x="68643" y="1064501"/>
                  </a:lnTo>
                  <a:lnTo>
                    <a:pt x="68986" y="1063294"/>
                  </a:lnTo>
                  <a:lnTo>
                    <a:pt x="66738" y="1065707"/>
                  </a:lnTo>
                  <a:lnTo>
                    <a:pt x="68986" y="1068298"/>
                  </a:lnTo>
                  <a:lnTo>
                    <a:pt x="71920" y="1068476"/>
                  </a:lnTo>
                  <a:close/>
                </a:path>
                <a:path w="262890" h="1094740">
                  <a:moveTo>
                    <a:pt x="72440" y="949007"/>
                  </a:moveTo>
                  <a:lnTo>
                    <a:pt x="67259" y="951433"/>
                  </a:lnTo>
                  <a:lnTo>
                    <a:pt x="63627" y="950734"/>
                  </a:lnTo>
                  <a:lnTo>
                    <a:pt x="63792" y="957656"/>
                  </a:lnTo>
                  <a:lnTo>
                    <a:pt x="66916" y="957999"/>
                  </a:lnTo>
                  <a:lnTo>
                    <a:pt x="71399" y="958342"/>
                  </a:lnTo>
                  <a:lnTo>
                    <a:pt x="72440" y="949007"/>
                  </a:lnTo>
                  <a:close/>
                </a:path>
                <a:path w="262890" h="1094740">
                  <a:moveTo>
                    <a:pt x="76593" y="964742"/>
                  </a:moveTo>
                  <a:lnTo>
                    <a:pt x="67259" y="958862"/>
                  </a:lnTo>
                  <a:lnTo>
                    <a:pt x="68287" y="964920"/>
                  </a:lnTo>
                  <a:lnTo>
                    <a:pt x="68643" y="965606"/>
                  </a:lnTo>
                  <a:lnTo>
                    <a:pt x="68122" y="967511"/>
                  </a:lnTo>
                  <a:lnTo>
                    <a:pt x="70192" y="966990"/>
                  </a:lnTo>
                  <a:lnTo>
                    <a:pt x="76593" y="964742"/>
                  </a:lnTo>
                  <a:close/>
                </a:path>
                <a:path w="262890" h="1094740">
                  <a:moveTo>
                    <a:pt x="81254" y="1032865"/>
                  </a:moveTo>
                  <a:lnTo>
                    <a:pt x="77114" y="1034072"/>
                  </a:lnTo>
                  <a:lnTo>
                    <a:pt x="76250" y="1034072"/>
                  </a:lnTo>
                  <a:lnTo>
                    <a:pt x="76936" y="1037704"/>
                  </a:lnTo>
                  <a:lnTo>
                    <a:pt x="80746" y="1037005"/>
                  </a:lnTo>
                  <a:lnTo>
                    <a:pt x="80391" y="1033894"/>
                  </a:lnTo>
                  <a:lnTo>
                    <a:pt x="80911" y="1033729"/>
                  </a:lnTo>
                  <a:lnTo>
                    <a:pt x="80911" y="1033030"/>
                  </a:lnTo>
                  <a:lnTo>
                    <a:pt x="81254" y="1032865"/>
                  </a:lnTo>
                  <a:close/>
                </a:path>
                <a:path w="262890" h="1094740">
                  <a:moveTo>
                    <a:pt x="84201" y="963015"/>
                  </a:moveTo>
                  <a:lnTo>
                    <a:pt x="79362" y="962152"/>
                  </a:lnTo>
                  <a:lnTo>
                    <a:pt x="79184" y="965428"/>
                  </a:lnTo>
                  <a:lnTo>
                    <a:pt x="79705" y="968375"/>
                  </a:lnTo>
                  <a:lnTo>
                    <a:pt x="82994" y="968717"/>
                  </a:lnTo>
                  <a:lnTo>
                    <a:pt x="83858" y="965428"/>
                  </a:lnTo>
                  <a:lnTo>
                    <a:pt x="84201" y="963015"/>
                  </a:lnTo>
                  <a:close/>
                </a:path>
                <a:path w="262890" h="1094740">
                  <a:moveTo>
                    <a:pt x="86614" y="978395"/>
                  </a:moveTo>
                  <a:lnTo>
                    <a:pt x="85064" y="977887"/>
                  </a:lnTo>
                  <a:lnTo>
                    <a:pt x="82473" y="978230"/>
                  </a:lnTo>
                  <a:lnTo>
                    <a:pt x="82296" y="979614"/>
                  </a:lnTo>
                  <a:lnTo>
                    <a:pt x="83680" y="982205"/>
                  </a:lnTo>
                  <a:lnTo>
                    <a:pt x="85585" y="980643"/>
                  </a:lnTo>
                  <a:lnTo>
                    <a:pt x="86614" y="978395"/>
                  </a:lnTo>
                  <a:close/>
                </a:path>
                <a:path w="262890" h="1094740">
                  <a:moveTo>
                    <a:pt x="88696" y="1038225"/>
                  </a:moveTo>
                  <a:lnTo>
                    <a:pt x="88519" y="1038047"/>
                  </a:lnTo>
                  <a:lnTo>
                    <a:pt x="88353" y="1038047"/>
                  </a:lnTo>
                  <a:lnTo>
                    <a:pt x="88176" y="1037869"/>
                  </a:lnTo>
                  <a:lnTo>
                    <a:pt x="88353" y="1038225"/>
                  </a:lnTo>
                  <a:lnTo>
                    <a:pt x="86791" y="1038225"/>
                  </a:lnTo>
                  <a:lnTo>
                    <a:pt x="85750" y="1038567"/>
                  </a:lnTo>
                  <a:lnTo>
                    <a:pt x="85064" y="1038733"/>
                  </a:lnTo>
                  <a:lnTo>
                    <a:pt x="83502" y="1041679"/>
                  </a:lnTo>
                  <a:lnTo>
                    <a:pt x="81254" y="1039952"/>
                  </a:lnTo>
                  <a:lnTo>
                    <a:pt x="78841" y="1040638"/>
                  </a:lnTo>
                  <a:lnTo>
                    <a:pt x="80911" y="1041679"/>
                  </a:lnTo>
                  <a:lnTo>
                    <a:pt x="82638" y="1044105"/>
                  </a:lnTo>
                  <a:lnTo>
                    <a:pt x="81953" y="1046518"/>
                  </a:lnTo>
                  <a:lnTo>
                    <a:pt x="82816" y="1046695"/>
                  </a:lnTo>
                  <a:lnTo>
                    <a:pt x="83680" y="1046518"/>
                  </a:lnTo>
                  <a:lnTo>
                    <a:pt x="84366" y="1047216"/>
                  </a:lnTo>
                  <a:lnTo>
                    <a:pt x="84886" y="1043228"/>
                  </a:lnTo>
                  <a:lnTo>
                    <a:pt x="85407" y="1040472"/>
                  </a:lnTo>
                  <a:lnTo>
                    <a:pt x="88696" y="1038225"/>
                  </a:lnTo>
                  <a:close/>
                </a:path>
                <a:path w="262890" h="1094740">
                  <a:moveTo>
                    <a:pt x="97167" y="988606"/>
                  </a:moveTo>
                  <a:lnTo>
                    <a:pt x="91465" y="988428"/>
                  </a:lnTo>
                  <a:lnTo>
                    <a:pt x="88696" y="989634"/>
                  </a:lnTo>
                  <a:lnTo>
                    <a:pt x="81254" y="982891"/>
                  </a:lnTo>
                  <a:lnTo>
                    <a:pt x="82816" y="989634"/>
                  </a:lnTo>
                  <a:lnTo>
                    <a:pt x="79705" y="989634"/>
                  </a:lnTo>
                  <a:lnTo>
                    <a:pt x="78663" y="993965"/>
                  </a:lnTo>
                  <a:lnTo>
                    <a:pt x="78740" y="994130"/>
                  </a:lnTo>
                  <a:lnTo>
                    <a:pt x="79705" y="996378"/>
                  </a:lnTo>
                  <a:lnTo>
                    <a:pt x="78841" y="997585"/>
                  </a:lnTo>
                  <a:lnTo>
                    <a:pt x="78143" y="997940"/>
                  </a:lnTo>
                  <a:lnTo>
                    <a:pt x="76771" y="997585"/>
                  </a:lnTo>
                  <a:lnTo>
                    <a:pt x="76606" y="997077"/>
                  </a:lnTo>
                  <a:lnTo>
                    <a:pt x="76504" y="996721"/>
                  </a:lnTo>
                  <a:lnTo>
                    <a:pt x="76403" y="996378"/>
                  </a:lnTo>
                  <a:lnTo>
                    <a:pt x="76288" y="995959"/>
                  </a:lnTo>
                  <a:lnTo>
                    <a:pt x="75742" y="994130"/>
                  </a:lnTo>
                  <a:lnTo>
                    <a:pt x="75692" y="993965"/>
                  </a:lnTo>
                  <a:lnTo>
                    <a:pt x="75387" y="992924"/>
                  </a:lnTo>
                  <a:lnTo>
                    <a:pt x="72072" y="991476"/>
                  </a:lnTo>
                  <a:lnTo>
                    <a:pt x="72072" y="1008138"/>
                  </a:lnTo>
                  <a:lnTo>
                    <a:pt x="69011" y="1013320"/>
                  </a:lnTo>
                  <a:lnTo>
                    <a:pt x="68643" y="1013320"/>
                  </a:lnTo>
                  <a:lnTo>
                    <a:pt x="68745" y="1012977"/>
                  </a:lnTo>
                  <a:lnTo>
                    <a:pt x="68795" y="1012799"/>
                  </a:lnTo>
                  <a:lnTo>
                    <a:pt x="69443" y="1010551"/>
                  </a:lnTo>
                  <a:lnTo>
                    <a:pt x="69545" y="1010208"/>
                  </a:lnTo>
                  <a:lnTo>
                    <a:pt x="69634" y="1009865"/>
                  </a:lnTo>
                  <a:lnTo>
                    <a:pt x="70485" y="1006932"/>
                  </a:lnTo>
                  <a:lnTo>
                    <a:pt x="70891" y="1005547"/>
                  </a:lnTo>
                  <a:lnTo>
                    <a:pt x="71920" y="1005713"/>
                  </a:lnTo>
                  <a:lnTo>
                    <a:pt x="72009" y="1007097"/>
                  </a:lnTo>
                  <a:lnTo>
                    <a:pt x="72072" y="1008138"/>
                  </a:lnTo>
                  <a:lnTo>
                    <a:pt x="72072" y="991476"/>
                  </a:lnTo>
                  <a:lnTo>
                    <a:pt x="67081" y="989291"/>
                  </a:lnTo>
                  <a:lnTo>
                    <a:pt x="67132" y="989634"/>
                  </a:lnTo>
                  <a:lnTo>
                    <a:pt x="67830" y="994130"/>
                  </a:lnTo>
                  <a:lnTo>
                    <a:pt x="68122" y="994130"/>
                  </a:lnTo>
                  <a:lnTo>
                    <a:pt x="68237" y="996721"/>
                  </a:lnTo>
                  <a:lnTo>
                    <a:pt x="68287" y="997077"/>
                  </a:lnTo>
                  <a:lnTo>
                    <a:pt x="68122" y="997077"/>
                  </a:lnTo>
                  <a:lnTo>
                    <a:pt x="68008" y="995235"/>
                  </a:lnTo>
                  <a:lnTo>
                    <a:pt x="67945" y="994829"/>
                  </a:lnTo>
                  <a:lnTo>
                    <a:pt x="67830" y="994194"/>
                  </a:lnTo>
                  <a:lnTo>
                    <a:pt x="66395" y="994473"/>
                  </a:lnTo>
                  <a:lnTo>
                    <a:pt x="62420" y="994803"/>
                  </a:lnTo>
                  <a:lnTo>
                    <a:pt x="62420" y="1001217"/>
                  </a:lnTo>
                  <a:lnTo>
                    <a:pt x="62382" y="1001636"/>
                  </a:lnTo>
                  <a:lnTo>
                    <a:pt x="62344" y="1002042"/>
                  </a:lnTo>
                  <a:lnTo>
                    <a:pt x="62293" y="1002601"/>
                  </a:lnTo>
                  <a:lnTo>
                    <a:pt x="62064" y="1002944"/>
                  </a:lnTo>
                  <a:lnTo>
                    <a:pt x="61976" y="1002703"/>
                  </a:lnTo>
                  <a:lnTo>
                    <a:pt x="62242" y="1002436"/>
                  </a:lnTo>
                  <a:lnTo>
                    <a:pt x="62344" y="1002042"/>
                  </a:lnTo>
                  <a:lnTo>
                    <a:pt x="62344" y="1001522"/>
                  </a:lnTo>
                  <a:lnTo>
                    <a:pt x="62242" y="1001217"/>
                  </a:lnTo>
                  <a:lnTo>
                    <a:pt x="61328" y="1000315"/>
                  </a:lnTo>
                  <a:lnTo>
                    <a:pt x="61379" y="1000188"/>
                  </a:lnTo>
                  <a:lnTo>
                    <a:pt x="62420" y="1001217"/>
                  </a:lnTo>
                  <a:lnTo>
                    <a:pt x="62420" y="994803"/>
                  </a:lnTo>
                  <a:lnTo>
                    <a:pt x="62064" y="994829"/>
                  </a:lnTo>
                  <a:lnTo>
                    <a:pt x="59156" y="989812"/>
                  </a:lnTo>
                  <a:lnTo>
                    <a:pt x="61036" y="988771"/>
                  </a:lnTo>
                  <a:lnTo>
                    <a:pt x="59817" y="987044"/>
                  </a:lnTo>
                  <a:lnTo>
                    <a:pt x="59207" y="985227"/>
                  </a:lnTo>
                  <a:lnTo>
                    <a:pt x="60337" y="985316"/>
                  </a:lnTo>
                  <a:lnTo>
                    <a:pt x="67602" y="987386"/>
                  </a:lnTo>
                  <a:lnTo>
                    <a:pt x="66916" y="976668"/>
                  </a:lnTo>
                  <a:lnTo>
                    <a:pt x="61556" y="975639"/>
                  </a:lnTo>
                  <a:lnTo>
                    <a:pt x="56705" y="974598"/>
                  </a:lnTo>
                  <a:lnTo>
                    <a:pt x="56591" y="975067"/>
                  </a:lnTo>
                  <a:lnTo>
                    <a:pt x="54533" y="972172"/>
                  </a:lnTo>
                  <a:lnTo>
                    <a:pt x="54292" y="971829"/>
                  </a:lnTo>
                  <a:lnTo>
                    <a:pt x="62763" y="972870"/>
                  </a:lnTo>
                  <a:lnTo>
                    <a:pt x="61760" y="971829"/>
                  </a:lnTo>
                  <a:lnTo>
                    <a:pt x="57556" y="967511"/>
                  </a:lnTo>
                  <a:lnTo>
                    <a:pt x="57061" y="966990"/>
                  </a:lnTo>
                  <a:lnTo>
                    <a:pt x="60515" y="963015"/>
                  </a:lnTo>
                  <a:lnTo>
                    <a:pt x="64833" y="959904"/>
                  </a:lnTo>
                  <a:lnTo>
                    <a:pt x="60515" y="955573"/>
                  </a:lnTo>
                  <a:lnTo>
                    <a:pt x="57226" y="956094"/>
                  </a:lnTo>
                  <a:lnTo>
                    <a:pt x="55841" y="957478"/>
                  </a:lnTo>
                  <a:lnTo>
                    <a:pt x="52908" y="958519"/>
                  </a:lnTo>
                  <a:lnTo>
                    <a:pt x="53428" y="960424"/>
                  </a:lnTo>
                  <a:lnTo>
                    <a:pt x="55676" y="967511"/>
                  </a:lnTo>
                  <a:lnTo>
                    <a:pt x="45466" y="963358"/>
                  </a:lnTo>
                  <a:lnTo>
                    <a:pt x="46012" y="965504"/>
                  </a:lnTo>
                  <a:lnTo>
                    <a:pt x="45466" y="965428"/>
                  </a:lnTo>
                  <a:lnTo>
                    <a:pt x="44437" y="965263"/>
                  </a:lnTo>
                  <a:lnTo>
                    <a:pt x="43738" y="965428"/>
                  </a:lnTo>
                  <a:lnTo>
                    <a:pt x="43053" y="965784"/>
                  </a:lnTo>
                  <a:lnTo>
                    <a:pt x="42926" y="964742"/>
                  </a:lnTo>
                  <a:lnTo>
                    <a:pt x="42532" y="961453"/>
                  </a:lnTo>
                  <a:lnTo>
                    <a:pt x="33540" y="965949"/>
                  </a:lnTo>
                  <a:lnTo>
                    <a:pt x="33439" y="966470"/>
                  </a:lnTo>
                  <a:lnTo>
                    <a:pt x="33350" y="966990"/>
                  </a:lnTo>
                  <a:lnTo>
                    <a:pt x="33020" y="968717"/>
                  </a:lnTo>
                  <a:lnTo>
                    <a:pt x="31470" y="972350"/>
                  </a:lnTo>
                  <a:lnTo>
                    <a:pt x="38900" y="980300"/>
                  </a:lnTo>
                  <a:lnTo>
                    <a:pt x="41668" y="976325"/>
                  </a:lnTo>
                  <a:lnTo>
                    <a:pt x="41668" y="974598"/>
                  </a:lnTo>
                  <a:lnTo>
                    <a:pt x="44259" y="972350"/>
                  </a:lnTo>
                  <a:lnTo>
                    <a:pt x="40805" y="970965"/>
                  </a:lnTo>
                  <a:lnTo>
                    <a:pt x="38214" y="970280"/>
                  </a:lnTo>
                  <a:lnTo>
                    <a:pt x="38290" y="969924"/>
                  </a:lnTo>
                  <a:lnTo>
                    <a:pt x="38366" y="969581"/>
                  </a:lnTo>
                  <a:lnTo>
                    <a:pt x="39420" y="964742"/>
                  </a:lnTo>
                  <a:lnTo>
                    <a:pt x="42011" y="966470"/>
                  </a:lnTo>
                  <a:lnTo>
                    <a:pt x="41325" y="966990"/>
                  </a:lnTo>
                  <a:lnTo>
                    <a:pt x="40805" y="967676"/>
                  </a:lnTo>
                  <a:lnTo>
                    <a:pt x="40106" y="968717"/>
                  </a:lnTo>
                  <a:lnTo>
                    <a:pt x="41148" y="970445"/>
                  </a:lnTo>
                  <a:lnTo>
                    <a:pt x="42532" y="971651"/>
                  </a:lnTo>
                  <a:lnTo>
                    <a:pt x="44602" y="970445"/>
                  </a:lnTo>
                  <a:lnTo>
                    <a:pt x="46164" y="971486"/>
                  </a:lnTo>
                  <a:lnTo>
                    <a:pt x="46329" y="970965"/>
                  </a:lnTo>
                  <a:lnTo>
                    <a:pt x="46507" y="970622"/>
                  </a:lnTo>
                  <a:lnTo>
                    <a:pt x="46558" y="970445"/>
                  </a:lnTo>
                  <a:lnTo>
                    <a:pt x="46507" y="969581"/>
                  </a:lnTo>
                  <a:lnTo>
                    <a:pt x="46901" y="968946"/>
                  </a:lnTo>
                  <a:lnTo>
                    <a:pt x="47205" y="970102"/>
                  </a:lnTo>
                  <a:lnTo>
                    <a:pt x="47371" y="971651"/>
                  </a:lnTo>
                  <a:lnTo>
                    <a:pt x="47472" y="971829"/>
                  </a:lnTo>
                  <a:lnTo>
                    <a:pt x="47853" y="972464"/>
                  </a:lnTo>
                  <a:lnTo>
                    <a:pt x="47574" y="972464"/>
                  </a:lnTo>
                  <a:lnTo>
                    <a:pt x="46850" y="974077"/>
                  </a:lnTo>
                  <a:lnTo>
                    <a:pt x="46850" y="975982"/>
                  </a:lnTo>
                  <a:lnTo>
                    <a:pt x="42189" y="977011"/>
                  </a:lnTo>
                  <a:lnTo>
                    <a:pt x="50482" y="983411"/>
                  </a:lnTo>
                  <a:lnTo>
                    <a:pt x="48577" y="977709"/>
                  </a:lnTo>
                  <a:lnTo>
                    <a:pt x="52387" y="979779"/>
                  </a:lnTo>
                  <a:lnTo>
                    <a:pt x="54546" y="977709"/>
                  </a:lnTo>
                  <a:lnTo>
                    <a:pt x="56413" y="975918"/>
                  </a:lnTo>
                  <a:lnTo>
                    <a:pt x="54686" y="983716"/>
                  </a:lnTo>
                  <a:lnTo>
                    <a:pt x="51181" y="981684"/>
                  </a:lnTo>
                  <a:lnTo>
                    <a:pt x="50825" y="985139"/>
                  </a:lnTo>
                  <a:lnTo>
                    <a:pt x="49098" y="988428"/>
                  </a:lnTo>
                  <a:lnTo>
                    <a:pt x="54114" y="989114"/>
                  </a:lnTo>
                  <a:lnTo>
                    <a:pt x="54813" y="986701"/>
                  </a:lnTo>
                  <a:lnTo>
                    <a:pt x="55448" y="984897"/>
                  </a:lnTo>
                  <a:lnTo>
                    <a:pt x="58762" y="985189"/>
                  </a:lnTo>
                  <a:lnTo>
                    <a:pt x="56019" y="986701"/>
                  </a:lnTo>
                  <a:lnTo>
                    <a:pt x="56794" y="988009"/>
                  </a:lnTo>
                  <a:lnTo>
                    <a:pt x="55841" y="994829"/>
                  </a:lnTo>
                  <a:lnTo>
                    <a:pt x="51930" y="991704"/>
                  </a:lnTo>
                  <a:lnTo>
                    <a:pt x="47307" y="992124"/>
                  </a:lnTo>
                  <a:lnTo>
                    <a:pt x="44538" y="995235"/>
                  </a:lnTo>
                  <a:lnTo>
                    <a:pt x="46164" y="1000188"/>
                  </a:lnTo>
                  <a:lnTo>
                    <a:pt x="44958" y="1001395"/>
                  </a:lnTo>
                  <a:lnTo>
                    <a:pt x="44157" y="1003465"/>
                  </a:lnTo>
                  <a:lnTo>
                    <a:pt x="44030" y="1004328"/>
                  </a:lnTo>
                  <a:lnTo>
                    <a:pt x="43916" y="1005713"/>
                  </a:lnTo>
                  <a:lnTo>
                    <a:pt x="40284" y="1007097"/>
                  </a:lnTo>
                  <a:lnTo>
                    <a:pt x="40170" y="1008138"/>
                  </a:lnTo>
                  <a:lnTo>
                    <a:pt x="40081" y="1009002"/>
                  </a:lnTo>
                  <a:lnTo>
                    <a:pt x="39992" y="1009865"/>
                  </a:lnTo>
                  <a:lnTo>
                    <a:pt x="39916" y="1010551"/>
                  </a:lnTo>
                  <a:lnTo>
                    <a:pt x="39801" y="1011593"/>
                  </a:lnTo>
                  <a:lnTo>
                    <a:pt x="39725" y="1012291"/>
                  </a:lnTo>
                  <a:lnTo>
                    <a:pt x="39624" y="1013320"/>
                  </a:lnTo>
                  <a:lnTo>
                    <a:pt x="39522" y="1014183"/>
                  </a:lnTo>
                  <a:lnTo>
                    <a:pt x="39484" y="1014539"/>
                  </a:lnTo>
                  <a:lnTo>
                    <a:pt x="39243" y="1016787"/>
                  </a:lnTo>
                  <a:lnTo>
                    <a:pt x="49961" y="1012977"/>
                  </a:lnTo>
                  <a:lnTo>
                    <a:pt x="46850" y="1011072"/>
                  </a:lnTo>
                  <a:lnTo>
                    <a:pt x="45300" y="1008824"/>
                  </a:lnTo>
                  <a:lnTo>
                    <a:pt x="46850" y="1009002"/>
                  </a:lnTo>
                  <a:lnTo>
                    <a:pt x="47713" y="1008824"/>
                  </a:lnTo>
                  <a:lnTo>
                    <a:pt x="51181" y="1008138"/>
                  </a:lnTo>
                  <a:lnTo>
                    <a:pt x="51206" y="1007960"/>
                  </a:lnTo>
                  <a:lnTo>
                    <a:pt x="51320" y="1007097"/>
                  </a:lnTo>
                  <a:lnTo>
                    <a:pt x="51346" y="1006932"/>
                  </a:lnTo>
                  <a:lnTo>
                    <a:pt x="53771" y="1007960"/>
                  </a:lnTo>
                  <a:lnTo>
                    <a:pt x="53822" y="1008138"/>
                  </a:lnTo>
                  <a:lnTo>
                    <a:pt x="54292" y="1009865"/>
                  </a:lnTo>
                  <a:lnTo>
                    <a:pt x="56032" y="1011301"/>
                  </a:lnTo>
                  <a:lnTo>
                    <a:pt x="57327" y="1011301"/>
                  </a:lnTo>
                  <a:lnTo>
                    <a:pt x="54635" y="1011593"/>
                  </a:lnTo>
                  <a:lnTo>
                    <a:pt x="53251" y="1011936"/>
                  </a:lnTo>
                  <a:lnTo>
                    <a:pt x="53314" y="1012291"/>
                  </a:lnTo>
                  <a:lnTo>
                    <a:pt x="53378" y="1018336"/>
                  </a:lnTo>
                  <a:lnTo>
                    <a:pt x="53492" y="1020241"/>
                  </a:lnTo>
                  <a:lnTo>
                    <a:pt x="53555" y="1021321"/>
                  </a:lnTo>
                  <a:lnTo>
                    <a:pt x="54787" y="1023353"/>
                  </a:lnTo>
                  <a:lnTo>
                    <a:pt x="57569" y="1020241"/>
                  </a:lnTo>
                  <a:lnTo>
                    <a:pt x="57746" y="1019898"/>
                  </a:lnTo>
                  <a:lnTo>
                    <a:pt x="57835" y="1019721"/>
                  </a:lnTo>
                  <a:lnTo>
                    <a:pt x="57924" y="1019543"/>
                  </a:lnTo>
                  <a:lnTo>
                    <a:pt x="55321" y="1019898"/>
                  </a:lnTo>
                  <a:lnTo>
                    <a:pt x="55435" y="1019721"/>
                  </a:lnTo>
                  <a:lnTo>
                    <a:pt x="55562" y="1019543"/>
                  </a:lnTo>
                  <a:lnTo>
                    <a:pt x="56362" y="1018336"/>
                  </a:lnTo>
                  <a:lnTo>
                    <a:pt x="61036" y="1017816"/>
                  </a:lnTo>
                  <a:lnTo>
                    <a:pt x="64312" y="1019721"/>
                  </a:lnTo>
                  <a:lnTo>
                    <a:pt x="64211" y="1019543"/>
                  </a:lnTo>
                  <a:lnTo>
                    <a:pt x="63207" y="1017816"/>
                  </a:lnTo>
                  <a:lnTo>
                    <a:pt x="59994" y="1012291"/>
                  </a:lnTo>
                  <a:lnTo>
                    <a:pt x="60858" y="1011936"/>
                  </a:lnTo>
                  <a:lnTo>
                    <a:pt x="61950" y="1011593"/>
                  </a:lnTo>
                  <a:lnTo>
                    <a:pt x="61734" y="1011301"/>
                  </a:lnTo>
                  <a:lnTo>
                    <a:pt x="61658" y="1011161"/>
                  </a:lnTo>
                  <a:lnTo>
                    <a:pt x="61823" y="1011301"/>
                  </a:lnTo>
                  <a:lnTo>
                    <a:pt x="62064" y="1011593"/>
                  </a:lnTo>
                  <a:lnTo>
                    <a:pt x="62191" y="1011936"/>
                  </a:lnTo>
                  <a:lnTo>
                    <a:pt x="62318" y="1012113"/>
                  </a:lnTo>
                  <a:lnTo>
                    <a:pt x="62445" y="1012291"/>
                  </a:lnTo>
                  <a:lnTo>
                    <a:pt x="66040" y="1017295"/>
                  </a:lnTo>
                  <a:lnTo>
                    <a:pt x="68122" y="1013320"/>
                  </a:lnTo>
                  <a:lnTo>
                    <a:pt x="68618" y="1013383"/>
                  </a:lnTo>
                  <a:lnTo>
                    <a:pt x="68541" y="1013675"/>
                  </a:lnTo>
                  <a:lnTo>
                    <a:pt x="68503" y="1014183"/>
                  </a:lnTo>
                  <a:lnTo>
                    <a:pt x="68948" y="1013409"/>
                  </a:lnTo>
                  <a:lnTo>
                    <a:pt x="73139" y="1013841"/>
                  </a:lnTo>
                  <a:lnTo>
                    <a:pt x="73647" y="1014183"/>
                  </a:lnTo>
                  <a:lnTo>
                    <a:pt x="75031" y="1013675"/>
                  </a:lnTo>
                  <a:lnTo>
                    <a:pt x="75031" y="1012113"/>
                  </a:lnTo>
                  <a:lnTo>
                    <a:pt x="74650" y="1011593"/>
                  </a:lnTo>
                  <a:lnTo>
                    <a:pt x="74434" y="1011301"/>
                  </a:lnTo>
                  <a:lnTo>
                    <a:pt x="82296" y="1010208"/>
                  </a:lnTo>
                  <a:lnTo>
                    <a:pt x="78409" y="1005547"/>
                  </a:lnTo>
                  <a:lnTo>
                    <a:pt x="77978" y="1005027"/>
                  </a:lnTo>
                  <a:lnTo>
                    <a:pt x="78498" y="1004849"/>
                  </a:lnTo>
                  <a:lnTo>
                    <a:pt x="79184" y="1004163"/>
                  </a:lnTo>
                  <a:lnTo>
                    <a:pt x="79705" y="1004328"/>
                  </a:lnTo>
                  <a:lnTo>
                    <a:pt x="80746" y="1004328"/>
                  </a:lnTo>
                  <a:lnTo>
                    <a:pt x="81038" y="1004163"/>
                  </a:lnTo>
                  <a:lnTo>
                    <a:pt x="82130" y="1003465"/>
                  </a:lnTo>
                  <a:lnTo>
                    <a:pt x="82816" y="1003122"/>
                  </a:lnTo>
                  <a:lnTo>
                    <a:pt x="82410" y="1002944"/>
                  </a:lnTo>
                  <a:lnTo>
                    <a:pt x="81610" y="1002601"/>
                  </a:lnTo>
                  <a:lnTo>
                    <a:pt x="82994" y="1001915"/>
                  </a:lnTo>
                  <a:lnTo>
                    <a:pt x="85750" y="1000353"/>
                  </a:lnTo>
                  <a:lnTo>
                    <a:pt x="85686" y="1000188"/>
                  </a:lnTo>
                  <a:lnTo>
                    <a:pt x="85064" y="998626"/>
                  </a:lnTo>
                  <a:lnTo>
                    <a:pt x="85928" y="998105"/>
                  </a:lnTo>
                  <a:lnTo>
                    <a:pt x="86042" y="997940"/>
                  </a:lnTo>
                  <a:lnTo>
                    <a:pt x="87312" y="996035"/>
                  </a:lnTo>
                  <a:lnTo>
                    <a:pt x="91287" y="996721"/>
                  </a:lnTo>
                  <a:lnTo>
                    <a:pt x="91846" y="995959"/>
                  </a:lnTo>
                  <a:lnTo>
                    <a:pt x="97167" y="988606"/>
                  </a:lnTo>
                  <a:close/>
                </a:path>
                <a:path w="262890" h="1094740">
                  <a:moveTo>
                    <a:pt x="98209" y="1033208"/>
                  </a:moveTo>
                  <a:lnTo>
                    <a:pt x="97739" y="1033208"/>
                  </a:lnTo>
                  <a:lnTo>
                    <a:pt x="97510" y="1033894"/>
                  </a:lnTo>
                  <a:lnTo>
                    <a:pt x="97739" y="1033894"/>
                  </a:lnTo>
                  <a:lnTo>
                    <a:pt x="98209" y="1033208"/>
                  </a:lnTo>
                  <a:close/>
                </a:path>
                <a:path w="262890" h="1094740">
                  <a:moveTo>
                    <a:pt x="100457" y="1029398"/>
                  </a:moveTo>
                  <a:lnTo>
                    <a:pt x="96824" y="1030439"/>
                  </a:lnTo>
                  <a:lnTo>
                    <a:pt x="97167" y="1031303"/>
                  </a:lnTo>
                  <a:lnTo>
                    <a:pt x="97510" y="1032344"/>
                  </a:lnTo>
                  <a:lnTo>
                    <a:pt x="97751" y="1032687"/>
                  </a:lnTo>
                  <a:lnTo>
                    <a:pt x="98209" y="1033208"/>
                  </a:lnTo>
                  <a:lnTo>
                    <a:pt x="98552" y="1032687"/>
                  </a:lnTo>
                  <a:lnTo>
                    <a:pt x="99415" y="1030960"/>
                  </a:lnTo>
                  <a:lnTo>
                    <a:pt x="100457" y="1029398"/>
                  </a:lnTo>
                  <a:close/>
                </a:path>
                <a:path w="262890" h="1094740">
                  <a:moveTo>
                    <a:pt x="103047" y="971308"/>
                  </a:moveTo>
                  <a:lnTo>
                    <a:pt x="102349" y="970788"/>
                  </a:lnTo>
                  <a:lnTo>
                    <a:pt x="103047" y="971804"/>
                  </a:lnTo>
                  <a:lnTo>
                    <a:pt x="103047" y="971308"/>
                  </a:lnTo>
                  <a:close/>
                </a:path>
                <a:path w="262890" h="1094740">
                  <a:moveTo>
                    <a:pt x="107543" y="978395"/>
                  </a:moveTo>
                  <a:lnTo>
                    <a:pt x="106362" y="976668"/>
                  </a:lnTo>
                  <a:lnTo>
                    <a:pt x="106248" y="976503"/>
                  </a:lnTo>
                  <a:lnTo>
                    <a:pt x="103047" y="971804"/>
                  </a:lnTo>
                  <a:lnTo>
                    <a:pt x="103047" y="972350"/>
                  </a:lnTo>
                  <a:lnTo>
                    <a:pt x="102006" y="976503"/>
                  </a:lnTo>
                  <a:lnTo>
                    <a:pt x="101333" y="975995"/>
                  </a:lnTo>
                  <a:lnTo>
                    <a:pt x="98717" y="974077"/>
                  </a:lnTo>
                  <a:lnTo>
                    <a:pt x="98628" y="974255"/>
                  </a:lnTo>
                  <a:lnTo>
                    <a:pt x="97663" y="975995"/>
                  </a:lnTo>
                  <a:lnTo>
                    <a:pt x="95999" y="975639"/>
                  </a:lnTo>
                  <a:lnTo>
                    <a:pt x="94526" y="975309"/>
                  </a:lnTo>
                  <a:lnTo>
                    <a:pt x="91719" y="974788"/>
                  </a:lnTo>
                  <a:lnTo>
                    <a:pt x="91630" y="977188"/>
                  </a:lnTo>
                  <a:lnTo>
                    <a:pt x="94742" y="975639"/>
                  </a:lnTo>
                  <a:lnTo>
                    <a:pt x="97167" y="976147"/>
                  </a:lnTo>
                  <a:lnTo>
                    <a:pt x="97269" y="976503"/>
                  </a:lnTo>
                  <a:lnTo>
                    <a:pt x="97320" y="976668"/>
                  </a:lnTo>
                  <a:lnTo>
                    <a:pt x="98209" y="979779"/>
                  </a:lnTo>
                  <a:lnTo>
                    <a:pt x="98552" y="978750"/>
                  </a:lnTo>
                  <a:lnTo>
                    <a:pt x="99580" y="978395"/>
                  </a:lnTo>
                  <a:lnTo>
                    <a:pt x="100101" y="977366"/>
                  </a:lnTo>
                  <a:lnTo>
                    <a:pt x="102349" y="979779"/>
                  </a:lnTo>
                  <a:lnTo>
                    <a:pt x="104368" y="977366"/>
                  </a:lnTo>
                  <a:lnTo>
                    <a:pt x="104940" y="976668"/>
                  </a:lnTo>
                  <a:lnTo>
                    <a:pt x="107543" y="978395"/>
                  </a:lnTo>
                  <a:close/>
                </a:path>
                <a:path w="262890" h="1094740">
                  <a:moveTo>
                    <a:pt x="113931" y="967155"/>
                  </a:moveTo>
                  <a:lnTo>
                    <a:pt x="110998" y="968540"/>
                  </a:lnTo>
                  <a:lnTo>
                    <a:pt x="110426" y="967676"/>
                  </a:lnTo>
                  <a:lnTo>
                    <a:pt x="109969" y="967155"/>
                  </a:lnTo>
                  <a:lnTo>
                    <a:pt x="110070" y="968540"/>
                  </a:lnTo>
                  <a:lnTo>
                    <a:pt x="110134" y="969403"/>
                  </a:lnTo>
                  <a:lnTo>
                    <a:pt x="108927" y="969060"/>
                  </a:lnTo>
                  <a:lnTo>
                    <a:pt x="107886" y="967676"/>
                  </a:lnTo>
                  <a:lnTo>
                    <a:pt x="106680" y="967155"/>
                  </a:lnTo>
                  <a:lnTo>
                    <a:pt x="104597" y="969924"/>
                  </a:lnTo>
                  <a:lnTo>
                    <a:pt x="103047" y="970102"/>
                  </a:lnTo>
                  <a:lnTo>
                    <a:pt x="103047" y="971308"/>
                  </a:lnTo>
                  <a:lnTo>
                    <a:pt x="106324" y="973734"/>
                  </a:lnTo>
                  <a:lnTo>
                    <a:pt x="109791" y="974255"/>
                  </a:lnTo>
                  <a:lnTo>
                    <a:pt x="109702" y="974077"/>
                  </a:lnTo>
                  <a:lnTo>
                    <a:pt x="108927" y="972350"/>
                  </a:lnTo>
                  <a:lnTo>
                    <a:pt x="113753" y="968540"/>
                  </a:lnTo>
                  <a:lnTo>
                    <a:pt x="113868" y="967676"/>
                  </a:lnTo>
                  <a:lnTo>
                    <a:pt x="113931" y="967155"/>
                  </a:lnTo>
                  <a:close/>
                </a:path>
                <a:path w="262890" h="1094740">
                  <a:moveTo>
                    <a:pt x="116700" y="982726"/>
                  </a:moveTo>
                  <a:lnTo>
                    <a:pt x="116535" y="982726"/>
                  </a:lnTo>
                  <a:lnTo>
                    <a:pt x="116179" y="983068"/>
                  </a:lnTo>
                  <a:lnTo>
                    <a:pt x="112725" y="981684"/>
                  </a:lnTo>
                  <a:lnTo>
                    <a:pt x="112903" y="982726"/>
                  </a:lnTo>
                  <a:lnTo>
                    <a:pt x="113588" y="983246"/>
                  </a:lnTo>
                  <a:lnTo>
                    <a:pt x="114109" y="983589"/>
                  </a:lnTo>
                  <a:lnTo>
                    <a:pt x="114452" y="983932"/>
                  </a:lnTo>
                  <a:lnTo>
                    <a:pt x="115316" y="983754"/>
                  </a:lnTo>
                  <a:lnTo>
                    <a:pt x="116700" y="982726"/>
                  </a:lnTo>
                  <a:close/>
                </a:path>
                <a:path w="262890" h="1094740">
                  <a:moveTo>
                    <a:pt x="121539" y="703326"/>
                  </a:moveTo>
                  <a:lnTo>
                    <a:pt x="121031" y="702297"/>
                  </a:lnTo>
                  <a:lnTo>
                    <a:pt x="120154" y="702640"/>
                  </a:lnTo>
                  <a:lnTo>
                    <a:pt x="120675" y="703160"/>
                  </a:lnTo>
                  <a:lnTo>
                    <a:pt x="121031" y="703846"/>
                  </a:lnTo>
                  <a:lnTo>
                    <a:pt x="121539" y="703326"/>
                  </a:lnTo>
                  <a:close/>
                </a:path>
                <a:path w="262890" h="1094740">
                  <a:moveTo>
                    <a:pt x="124256" y="988085"/>
                  </a:moveTo>
                  <a:lnTo>
                    <a:pt x="120154" y="988085"/>
                  </a:lnTo>
                  <a:lnTo>
                    <a:pt x="120510" y="989634"/>
                  </a:lnTo>
                  <a:lnTo>
                    <a:pt x="121894" y="991196"/>
                  </a:lnTo>
                  <a:lnTo>
                    <a:pt x="121716" y="992581"/>
                  </a:lnTo>
                  <a:lnTo>
                    <a:pt x="123621" y="989291"/>
                  </a:lnTo>
                  <a:lnTo>
                    <a:pt x="124256" y="988085"/>
                  </a:lnTo>
                  <a:close/>
                </a:path>
                <a:path w="262890" h="1094740">
                  <a:moveTo>
                    <a:pt x="126619" y="983589"/>
                  </a:moveTo>
                  <a:lnTo>
                    <a:pt x="126034" y="983589"/>
                  </a:lnTo>
                  <a:lnTo>
                    <a:pt x="124142" y="984796"/>
                  </a:lnTo>
                  <a:lnTo>
                    <a:pt x="122402" y="987564"/>
                  </a:lnTo>
                  <a:lnTo>
                    <a:pt x="124523" y="987564"/>
                  </a:lnTo>
                  <a:lnTo>
                    <a:pt x="125984" y="984796"/>
                  </a:lnTo>
                  <a:lnTo>
                    <a:pt x="126555" y="983754"/>
                  </a:lnTo>
                  <a:lnTo>
                    <a:pt x="126619" y="983589"/>
                  </a:lnTo>
                  <a:close/>
                </a:path>
                <a:path w="262890" h="1094740">
                  <a:moveTo>
                    <a:pt x="127076" y="982726"/>
                  </a:moveTo>
                  <a:lnTo>
                    <a:pt x="126898" y="982726"/>
                  </a:lnTo>
                  <a:lnTo>
                    <a:pt x="126619" y="983589"/>
                  </a:lnTo>
                  <a:lnTo>
                    <a:pt x="127076" y="982726"/>
                  </a:lnTo>
                  <a:close/>
                </a:path>
                <a:path w="262890" h="1094740">
                  <a:moveTo>
                    <a:pt x="131572" y="706958"/>
                  </a:moveTo>
                  <a:lnTo>
                    <a:pt x="127076" y="705916"/>
                  </a:lnTo>
                  <a:lnTo>
                    <a:pt x="126212" y="708164"/>
                  </a:lnTo>
                  <a:lnTo>
                    <a:pt x="125349" y="710768"/>
                  </a:lnTo>
                  <a:lnTo>
                    <a:pt x="129667" y="711631"/>
                  </a:lnTo>
                  <a:lnTo>
                    <a:pt x="130708" y="709206"/>
                  </a:lnTo>
                  <a:lnTo>
                    <a:pt x="131572" y="706958"/>
                  </a:lnTo>
                  <a:close/>
                </a:path>
                <a:path w="262890" h="1094740">
                  <a:moveTo>
                    <a:pt x="141338" y="922782"/>
                  </a:moveTo>
                  <a:lnTo>
                    <a:pt x="137795" y="923594"/>
                  </a:lnTo>
                  <a:lnTo>
                    <a:pt x="138684" y="924420"/>
                  </a:lnTo>
                  <a:lnTo>
                    <a:pt x="141338" y="922782"/>
                  </a:lnTo>
                  <a:close/>
                </a:path>
                <a:path w="262890" h="1094740">
                  <a:moveTo>
                    <a:pt x="144399" y="950214"/>
                  </a:moveTo>
                  <a:lnTo>
                    <a:pt x="140220" y="951255"/>
                  </a:lnTo>
                  <a:lnTo>
                    <a:pt x="141249" y="953503"/>
                  </a:lnTo>
                  <a:lnTo>
                    <a:pt x="140906" y="955751"/>
                  </a:lnTo>
                  <a:lnTo>
                    <a:pt x="138315" y="957135"/>
                  </a:lnTo>
                  <a:lnTo>
                    <a:pt x="136410" y="959383"/>
                  </a:lnTo>
                  <a:lnTo>
                    <a:pt x="134505" y="961453"/>
                  </a:lnTo>
                  <a:lnTo>
                    <a:pt x="133299" y="964222"/>
                  </a:lnTo>
                  <a:lnTo>
                    <a:pt x="134340" y="965085"/>
                  </a:lnTo>
                  <a:lnTo>
                    <a:pt x="136588" y="963015"/>
                  </a:lnTo>
                  <a:lnTo>
                    <a:pt x="136690" y="964222"/>
                  </a:lnTo>
                  <a:lnTo>
                    <a:pt x="136753" y="965085"/>
                  </a:lnTo>
                  <a:lnTo>
                    <a:pt x="137947" y="963015"/>
                  </a:lnTo>
                  <a:lnTo>
                    <a:pt x="138137" y="962672"/>
                  </a:lnTo>
                  <a:lnTo>
                    <a:pt x="138658" y="961453"/>
                  </a:lnTo>
                  <a:lnTo>
                    <a:pt x="137795" y="960589"/>
                  </a:lnTo>
                  <a:lnTo>
                    <a:pt x="138493" y="959040"/>
                  </a:lnTo>
                  <a:lnTo>
                    <a:pt x="140042" y="958862"/>
                  </a:lnTo>
                  <a:lnTo>
                    <a:pt x="142113" y="954887"/>
                  </a:lnTo>
                  <a:lnTo>
                    <a:pt x="144018" y="950912"/>
                  </a:lnTo>
                  <a:lnTo>
                    <a:pt x="144399" y="950214"/>
                  </a:lnTo>
                  <a:close/>
                </a:path>
                <a:path w="262890" h="1094740">
                  <a:moveTo>
                    <a:pt x="145059" y="950048"/>
                  </a:moveTo>
                  <a:lnTo>
                    <a:pt x="144868" y="949337"/>
                  </a:lnTo>
                  <a:lnTo>
                    <a:pt x="144399" y="950214"/>
                  </a:lnTo>
                  <a:lnTo>
                    <a:pt x="145059" y="950048"/>
                  </a:lnTo>
                  <a:close/>
                </a:path>
                <a:path w="262890" h="1094740">
                  <a:moveTo>
                    <a:pt x="146100" y="947102"/>
                  </a:moveTo>
                  <a:lnTo>
                    <a:pt x="144716" y="945896"/>
                  </a:lnTo>
                  <a:lnTo>
                    <a:pt x="145427" y="940015"/>
                  </a:lnTo>
                  <a:lnTo>
                    <a:pt x="145491" y="939444"/>
                  </a:lnTo>
                  <a:lnTo>
                    <a:pt x="145580" y="938809"/>
                  </a:lnTo>
                  <a:lnTo>
                    <a:pt x="144018" y="938288"/>
                  </a:lnTo>
                  <a:lnTo>
                    <a:pt x="135547" y="935697"/>
                  </a:lnTo>
                  <a:lnTo>
                    <a:pt x="142976" y="932065"/>
                  </a:lnTo>
                  <a:lnTo>
                    <a:pt x="142938" y="931722"/>
                  </a:lnTo>
                  <a:lnTo>
                    <a:pt x="142849" y="931024"/>
                  </a:lnTo>
                  <a:lnTo>
                    <a:pt x="142595" y="929005"/>
                  </a:lnTo>
                  <a:lnTo>
                    <a:pt x="142468" y="927912"/>
                  </a:lnTo>
                  <a:lnTo>
                    <a:pt x="138684" y="924420"/>
                  </a:lnTo>
                  <a:lnTo>
                    <a:pt x="137756" y="924991"/>
                  </a:lnTo>
                  <a:lnTo>
                    <a:pt x="132473" y="927163"/>
                  </a:lnTo>
                  <a:lnTo>
                    <a:pt x="128638" y="931024"/>
                  </a:lnTo>
                  <a:lnTo>
                    <a:pt x="130009" y="931722"/>
                  </a:lnTo>
                  <a:lnTo>
                    <a:pt x="129146" y="933792"/>
                  </a:lnTo>
                  <a:lnTo>
                    <a:pt x="129171" y="933970"/>
                  </a:lnTo>
                  <a:lnTo>
                    <a:pt x="129324" y="935355"/>
                  </a:lnTo>
                  <a:lnTo>
                    <a:pt x="130530" y="933970"/>
                  </a:lnTo>
                  <a:lnTo>
                    <a:pt x="132257" y="933272"/>
                  </a:lnTo>
                  <a:lnTo>
                    <a:pt x="131914" y="932586"/>
                  </a:lnTo>
                  <a:lnTo>
                    <a:pt x="131394" y="932586"/>
                  </a:lnTo>
                  <a:lnTo>
                    <a:pt x="134251" y="929005"/>
                  </a:lnTo>
                  <a:lnTo>
                    <a:pt x="136690" y="929919"/>
                  </a:lnTo>
                  <a:lnTo>
                    <a:pt x="137350" y="932942"/>
                  </a:lnTo>
                  <a:lnTo>
                    <a:pt x="134861" y="935697"/>
                  </a:lnTo>
                  <a:lnTo>
                    <a:pt x="136067" y="937768"/>
                  </a:lnTo>
                  <a:lnTo>
                    <a:pt x="136931" y="940714"/>
                  </a:lnTo>
                  <a:lnTo>
                    <a:pt x="137617" y="943470"/>
                  </a:lnTo>
                  <a:lnTo>
                    <a:pt x="142468" y="940015"/>
                  </a:lnTo>
                  <a:lnTo>
                    <a:pt x="144868" y="949337"/>
                  </a:lnTo>
                  <a:lnTo>
                    <a:pt x="146100" y="947102"/>
                  </a:lnTo>
                  <a:close/>
                </a:path>
                <a:path w="262890" h="1094740">
                  <a:moveTo>
                    <a:pt x="147688" y="939444"/>
                  </a:moveTo>
                  <a:lnTo>
                    <a:pt x="145580" y="938809"/>
                  </a:lnTo>
                  <a:lnTo>
                    <a:pt x="147497" y="939444"/>
                  </a:lnTo>
                  <a:lnTo>
                    <a:pt x="147688" y="939444"/>
                  </a:lnTo>
                  <a:close/>
                </a:path>
                <a:path w="262890" h="1094740">
                  <a:moveTo>
                    <a:pt x="148336" y="922210"/>
                  </a:moveTo>
                  <a:lnTo>
                    <a:pt x="148145" y="921867"/>
                  </a:lnTo>
                  <a:lnTo>
                    <a:pt x="147650" y="921004"/>
                  </a:lnTo>
                  <a:lnTo>
                    <a:pt x="147218" y="919619"/>
                  </a:lnTo>
                  <a:lnTo>
                    <a:pt x="146926" y="918705"/>
                  </a:lnTo>
                  <a:lnTo>
                    <a:pt x="144195" y="919619"/>
                  </a:lnTo>
                  <a:lnTo>
                    <a:pt x="142976" y="917028"/>
                  </a:lnTo>
                  <a:lnTo>
                    <a:pt x="142925" y="917371"/>
                  </a:lnTo>
                  <a:lnTo>
                    <a:pt x="142049" y="922350"/>
                  </a:lnTo>
                  <a:lnTo>
                    <a:pt x="141338" y="922782"/>
                  </a:lnTo>
                  <a:lnTo>
                    <a:pt x="145402" y="921867"/>
                  </a:lnTo>
                  <a:lnTo>
                    <a:pt x="148336" y="922210"/>
                  </a:lnTo>
                  <a:close/>
                </a:path>
                <a:path w="262890" h="1094740">
                  <a:moveTo>
                    <a:pt x="149377" y="917028"/>
                  </a:moveTo>
                  <a:lnTo>
                    <a:pt x="147307" y="918578"/>
                  </a:lnTo>
                  <a:lnTo>
                    <a:pt x="149212" y="918578"/>
                  </a:lnTo>
                  <a:lnTo>
                    <a:pt x="149212" y="917371"/>
                  </a:lnTo>
                  <a:lnTo>
                    <a:pt x="149377" y="917028"/>
                  </a:lnTo>
                  <a:close/>
                </a:path>
                <a:path w="262890" h="1094740">
                  <a:moveTo>
                    <a:pt x="150418" y="636587"/>
                  </a:moveTo>
                  <a:lnTo>
                    <a:pt x="147129" y="636422"/>
                  </a:lnTo>
                  <a:lnTo>
                    <a:pt x="147307" y="638670"/>
                  </a:lnTo>
                  <a:lnTo>
                    <a:pt x="146964" y="640918"/>
                  </a:lnTo>
                  <a:lnTo>
                    <a:pt x="150418" y="640918"/>
                  </a:lnTo>
                  <a:lnTo>
                    <a:pt x="150418" y="638492"/>
                  </a:lnTo>
                  <a:lnTo>
                    <a:pt x="150418" y="636587"/>
                  </a:lnTo>
                  <a:close/>
                </a:path>
                <a:path w="262890" h="1094740">
                  <a:moveTo>
                    <a:pt x="151968" y="935355"/>
                  </a:moveTo>
                  <a:lnTo>
                    <a:pt x="149555" y="936739"/>
                  </a:lnTo>
                  <a:lnTo>
                    <a:pt x="149428" y="936904"/>
                  </a:lnTo>
                  <a:lnTo>
                    <a:pt x="147688" y="939444"/>
                  </a:lnTo>
                  <a:lnTo>
                    <a:pt x="149555" y="940015"/>
                  </a:lnTo>
                  <a:lnTo>
                    <a:pt x="150418" y="938466"/>
                  </a:lnTo>
                  <a:lnTo>
                    <a:pt x="150469" y="938288"/>
                  </a:lnTo>
                  <a:lnTo>
                    <a:pt x="150939" y="936904"/>
                  </a:lnTo>
                  <a:lnTo>
                    <a:pt x="151053" y="936739"/>
                  </a:lnTo>
                  <a:lnTo>
                    <a:pt x="151968" y="935355"/>
                  </a:lnTo>
                  <a:close/>
                </a:path>
                <a:path w="262890" h="1094740">
                  <a:moveTo>
                    <a:pt x="153352" y="684136"/>
                  </a:moveTo>
                  <a:lnTo>
                    <a:pt x="148856" y="681545"/>
                  </a:lnTo>
                  <a:lnTo>
                    <a:pt x="145580" y="682586"/>
                  </a:lnTo>
                  <a:lnTo>
                    <a:pt x="141084" y="693991"/>
                  </a:lnTo>
                  <a:lnTo>
                    <a:pt x="144716" y="696061"/>
                  </a:lnTo>
                  <a:lnTo>
                    <a:pt x="150418" y="697623"/>
                  </a:lnTo>
                  <a:lnTo>
                    <a:pt x="153352" y="684136"/>
                  </a:lnTo>
                  <a:close/>
                </a:path>
                <a:path w="262890" h="1094740">
                  <a:moveTo>
                    <a:pt x="154051" y="673239"/>
                  </a:moveTo>
                  <a:lnTo>
                    <a:pt x="152831" y="666330"/>
                  </a:lnTo>
                  <a:lnTo>
                    <a:pt x="151803" y="662355"/>
                  </a:lnTo>
                  <a:lnTo>
                    <a:pt x="147307" y="663041"/>
                  </a:lnTo>
                  <a:lnTo>
                    <a:pt x="145224" y="666153"/>
                  </a:lnTo>
                  <a:lnTo>
                    <a:pt x="147129" y="669785"/>
                  </a:lnTo>
                  <a:lnTo>
                    <a:pt x="154051" y="673239"/>
                  </a:lnTo>
                  <a:close/>
                </a:path>
                <a:path w="262890" h="1094740">
                  <a:moveTo>
                    <a:pt x="155079" y="929297"/>
                  </a:moveTo>
                  <a:lnTo>
                    <a:pt x="154914" y="929297"/>
                  </a:lnTo>
                  <a:lnTo>
                    <a:pt x="153873" y="929817"/>
                  </a:lnTo>
                  <a:lnTo>
                    <a:pt x="153708" y="930503"/>
                  </a:lnTo>
                  <a:lnTo>
                    <a:pt x="153873" y="931202"/>
                  </a:lnTo>
                  <a:lnTo>
                    <a:pt x="153873" y="931887"/>
                  </a:lnTo>
                  <a:lnTo>
                    <a:pt x="154216" y="931024"/>
                  </a:lnTo>
                  <a:lnTo>
                    <a:pt x="154736" y="930160"/>
                  </a:lnTo>
                  <a:lnTo>
                    <a:pt x="155079" y="929297"/>
                  </a:lnTo>
                  <a:close/>
                </a:path>
                <a:path w="262890" h="1094740">
                  <a:moveTo>
                    <a:pt x="155079" y="929132"/>
                  </a:moveTo>
                  <a:lnTo>
                    <a:pt x="154914" y="928954"/>
                  </a:lnTo>
                  <a:lnTo>
                    <a:pt x="155079" y="929297"/>
                  </a:lnTo>
                  <a:lnTo>
                    <a:pt x="155079" y="929132"/>
                  </a:lnTo>
                  <a:close/>
                </a:path>
                <a:path w="262890" h="1094740">
                  <a:moveTo>
                    <a:pt x="178511" y="661797"/>
                  </a:moveTo>
                  <a:lnTo>
                    <a:pt x="176822" y="659955"/>
                  </a:lnTo>
                  <a:lnTo>
                    <a:pt x="174421" y="660222"/>
                  </a:lnTo>
                  <a:lnTo>
                    <a:pt x="174586" y="663257"/>
                  </a:lnTo>
                  <a:lnTo>
                    <a:pt x="170815" y="666508"/>
                  </a:lnTo>
                  <a:lnTo>
                    <a:pt x="170815" y="668058"/>
                  </a:lnTo>
                  <a:lnTo>
                    <a:pt x="172542" y="670991"/>
                  </a:lnTo>
                  <a:lnTo>
                    <a:pt x="176695" y="670306"/>
                  </a:lnTo>
                  <a:lnTo>
                    <a:pt x="175145" y="665632"/>
                  </a:lnTo>
                  <a:lnTo>
                    <a:pt x="175056" y="665264"/>
                  </a:lnTo>
                  <a:lnTo>
                    <a:pt x="175831" y="664603"/>
                  </a:lnTo>
                  <a:lnTo>
                    <a:pt x="176174" y="664425"/>
                  </a:lnTo>
                  <a:lnTo>
                    <a:pt x="178511" y="661797"/>
                  </a:lnTo>
                  <a:close/>
                </a:path>
                <a:path w="262890" h="1094740">
                  <a:moveTo>
                    <a:pt x="184302" y="37871"/>
                  </a:moveTo>
                  <a:lnTo>
                    <a:pt x="184124" y="32156"/>
                  </a:lnTo>
                  <a:lnTo>
                    <a:pt x="182918" y="25069"/>
                  </a:lnTo>
                  <a:lnTo>
                    <a:pt x="176872" y="27317"/>
                  </a:lnTo>
                  <a:lnTo>
                    <a:pt x="179120" y="32334"/>
                  </a:lnTo>
                  <a:lnTo>
                    <a:pt x="177558" y="38735"/>
                  </a:lnTo>
                  <a:lnTo>
                    <a:pt x="184302" y="37871"/>
                  </a:lnTo>
                  <a:close/>
                </a:path>
                <a:path w="262890" h="1094740">
                  <a:moveTo>
                    <a:pt x="184645" y="148691"/>
                  </a:moveTo>
                  <a:lnTo>
                    <a:pt x="184302" y="147650"/>
                  </a:lnTo>
                  <a:lnTo>
                    <a:pt x="183261" y="148005"/>
                  </a:lnTo>
                  <a:lnTo>
                    <a:pt x="183261" y="148869"/>
                  </a:lnTo>
                  <a:lnTo>
                    <a:pt x="183959" y="148691"/>
                  </a:lnTo>
                  <a:lnTo>
                    <a:pt x="184645" y="148691"/>
                  </a:lnTo>
                  <a:close/>
                </a:path>
                <a:path w="262890" h="1094740">
                  <a:moveTo>
                    <a:pt x="187248" y="17818"/>
                  </a:moveTo>
                  <a:lnTo>
                    <a:pt x="185343" y="16941"/>
                  </a:lnTo>
                  <a:lnTo>
                    <a:pt x="183616" y="17297"/>
                  </a:lnTo>
                  <a:lnTo>
                    <a:pt x="184124" y="18503"/>
                  </a:lnTo>
                  <a:lnTo>
                    <a:pt x="185166" y="20574"/>
                  </a:lnTo>
                  <a:lnTo>
                    <a:pt x="185508" y="20231"/>
                  </a:lnTo>
                  <a:lnTo>
                    <a:pt x="186029" y="20066"/>
                  </a:lnTo>
                  <a:lnTo>
                    <a:pt x="186207" y="19710"/>
                  </a:lnTo>
                  <a:lnTo>
                    <a:pt x="187248" y="17818"/>
                  </a:lnTo>
                  <a:close/>
                </a:path>
                <a:path w="262890" h="1094740">
                  <a:moveTo>
                    <a:pt x="189090" y="702437"/>
                  </a:moveTo>
                  <a:lnTo>
                    <a:pt x="189026" y="702297"/>
                  </a:lnTo>
                  <a:lnTo>
                    <a:pt x="188861" y="701941"/>
                  </a:lnTo>
                  <a:lnTo>
                    <a:pt x="187579" y="699185"/>
                  </a:lnTo>
                  <a:lnTo>
                    <a:pt x="187413" y="698830"/>
                  </a:lnTo>
                  <a:lnTo>
                    <a:pt x="186029" y="696760"/>
                  </a:lnTo>
                  <a:lnTo>
                    <a:pt x="184823" y="699185"/>
                  </a:lnTo>
                  <a:lnTo>
                    <a:pt x="183095" y="699185"/>
                  </a:lnTo>
                  <a:lnTo>
                    <a:pt x="183184" y="698830"/>
                  </a:lnTo>
                  <a:lnTo>
                    <a:pt x="183616" y="697103"/>
                  </a:lnTo>
                  <a:lnTo>
                    <a:pt x="183692" y="696760"/>
                  </a:lnTo>
                  <a:lnTo>
                    <a:pt x="183908" y="695896"/>
                  </a:lnTo>
                  <a:lnTo>
                    <a:pt x="184480" y="693648"/>
                  </a:lnTo>
                  <a:lnTo>
                    <a:pt x="175145" y="687082"/>
                  </a:lnTo>
                  <a:lnTo>
                    <a:pt x="174282" y="695896"/>
                  </a:lnTo>
                  <a:lnTo>
                    <a:pt x="171170" y="691057"/>
                  </a:lnTo>
                  <a:lnTo>
                    <a:pt x="168605" y="694347"/>
                  </a:lnTo>
                  <a:lnTo>
                    <a:pt x="168402" y="690702"/>
                  </a:lnTo>
                  <a:lnTo>
                    <a:pt x="166674" y="691921"/>
                  </a:lnTo>
                  <a:lnTo>
                    <a:pt x="165976" y="693648"/>
                  </a:lnTo>
                  <a:lnTo>
                    <a:pt x="161798" y="693534"/>
                  </a:lnTo>
                  <a:lnTo>
                    <a:pt x="161823" y="691578"/>
                  </a:lnTo>
                  <a:lnTo>
                    <a:pt x="160959" y="691222"/>
                  </a:lnTo>
                  <a:lnTo>
                    <a:pt x="159575" y="691400"/>
                  </a:lnTo>
                  <a:lnTo>
                    <a:pt x="154533" y="693674"/>
                  </a:lnTo>
                  <a:lnTo>
                    <a:pt x="155905" y="697369"/>
                  </a:lnTo>
                  <a:lnTo>
                    <a:pt x="159677" y="698601"/>
                  </a:lnTo>
                  <a:lnTo>
                    <a:pt x="161531" y="694156"/>
                  </a:lnTo>
                  <a:lnTo>
                    <a:pt x="165595" y="696087"/>
                  </a:lnTo>
                  <a:lnTo>
                    <a:pt x="159575" y="702640"/>
                  </a:lnTo>
                  <a:lnTo>
                    <a:pt x="165455" y="702983"/>
                  </a:lnTo>
                  <a:lnTo>
                    <a:pt x="166154" y="702640"/>
                  </a:lnTo>
                  <a:lnTo>
                    <a:pt x="167881" y="703668"/>
                  </a:lnTo>
                  <a:lnTo>
                    <a:pt x="167881" y="701421"/>
                  </a:lnTo>
                  <a:lnTo>
                    <a:pt x="167792" y="700379"/>
                  </a:lnTo>
                  <a:lnTo>
                    <a:pt x="169951" y="701598"/>
                  </a:lnTo>
                  <a:lnTo>
                    <a:pt x="168402" y="703326"/>
                  </a:lnTo>
                  <a:lnTo>
                    <a:pt x="169951" y="705573"/>
                  </a:lnTo>
                  <a:lnTo>
                    <a:pt x="172034" y="704189"/>
                  </a:lnTo>
                  <a:lnTo>
                    <a:pt x="171856" y="704024"/>
                  </a:lnTo>
                  <a:lnTo>
                    <a:pt x="172034" y="704024"/>
                  </a:lnTo>
                  <a:lnTo>
                    <a:pt x="172199" y="704189"/>
                  </a:lnTo>
                  <a:lnTo>
                    <a:pt x="172250" y="703846"/>
                  </a:lnTo>
                  <a:lnTo>
                    <a:pt x="172377" y="702983"/>
                  </a:lnTo>
                  <a:lnTo>
                    <a:pt x="172478" y="702437"/>
                  </a:lnTo>
                  <a:lnTo>
                    <a:pt x="172580" y="701941"/>
                  </a:lnTo>
                  <a:lnTo>
                    <a:pt x="172656" y="701598"/>
                  </a:lnTo>
                  <a:lnTo>
                    <a:pt x="172720" y="701255"/>
                  </a:lnTo>
                  <a:lnTo>
                    <a:pt x="171513" y="700557"/>
                  </a:lnTo>
                  <a:lnTo>
                    <a:pt x="172542" y="700049"/>
                  </a:lnTo>
                  <a:lnTo>
                    <a:pt x="173570" y="698842"/>
                  </a:lnTo>
                  <a:lnTo>
                    <a:pt x="173101" y="701255"/>
                  </a:lnTo>
                  <a:lnTo>
                    <a:pt x="173062" y="702437"/>
                  </a:lnTo>
                  <a:lnTo>
                    <a:pt x="179984" y="708342"/>
                  </a:lnTo>
                  <a:lnTo>
                    <a:pt x="182753" y="701941"/>
                  </a:lnTo>
                  <a:lnTo>
                    <a:pt x="184670" y="705739"/>
                  </a:lnTo>
                  <a:lnTo>
                    <a:pt x="187477" y="705319"/>
                  </a:lnTo>
                  <a:lnTo>
                    <a:pt x="189090" y="702437"/>
                  </a:lnTo>
                  <a:close/>
                </a:path>
                <a:path w="262890" h="1094740">
                  <a:moveTo>
                    <a:pt x="193636" y="690880"/>
                  </a:moveTo>
                  <a:lnTo>
                    <a:pt x="191389" y="689838"/>
                  </a:lnTo>
                  <a:lnTo>
                    <a:pt x="189318" y="689330"/>
                  </a:lnTo>
                  <a:lnTo>
                    <a:pt x="188595" y="690499"/>
                  </a:lnTo>
                  <a:lnTo>
                    <a:pt x="188277" y="687247"/>
                  </a:lnTo>
                  <a:lnTo>
                    <a:pt x="185864" y="687768"/>
                  </a:lnTo>
                  <a:lnTo>
                    <a:pt x="183616" y="687946"/>
                  </a:lnTo>
                  <a:lnTo>
                    <a:pt x="184302" y="693305"/>
                  </a:lnTo>
                  <a:lnTo>
                    <a:pt x="186550" y="692785"/>
                  </a:lnTo>
                  <a:lnTo>
                    <a:pt x="187236" y="692683"/>
                  </a:lnTo>
                  <a:lnTo>
                    <a:pt x="185686" y="695198"/>
                  </a:lnTo>
                  <a:lnTo>
                    <a:pt x="189839" y="694855"/>
                  </a:lnTo>
                  <a:lnTo>
                    <a:pt x="192608" y="695896"/>
                  </a:lnTo>
                  <a:lnTo>
                    <a:pt x="193636" y="690880"/>
                  </a:lnTo>
                  <a:close/>
                </a:path>
                <a:path w="262890" h="1094740">
                  <a:moveTo>
                    <a:pt x="206438" y="43395"/>
                  </a:moveTo>
                  <a:lnTo>
                    <a:pt x="205054" y="38735"/>
                  </a:lnTo>
                  <a:lnTo>
                    <a:pt x="204012" y="36652"/>
                  </a:lnTo>
                  <a:lnTo>
                    <a:pt x="202628" y="37871"/>
                  </a:lnTo>
                  <a:lnTo>
                    <a:pt x="201244" y="38214"/>
                  </a:lnTo>
                  <a:lnTo>
                    <a:pt x="198653" y="39420"/>
                  </a:lnTo>
                  <a:lnTo>
                    <a:pt x="206438" y="43395"/>
                  </a:lnTo>
                  <a:close/>
                </a:path>
                <a:path w="262890" h="1094740">
                  <a:moveTo>
                    <a:pt x="212661" y="125691"/>
                  </a:moveTo>
                  <a:lnTo>
                    <a:pt x="212305" y="122072"/>
                  </a:lnTo>
                  <a:lnTo>
                    <a:pt x="210413" y="122580"/>
                  </a:lnTo>
                  <a:lnTo>
                    <a:pt x="209892" y="124142"/>
                  </a:lnTo>
                  <a:lnTo>
                    <a:pt x="211277" y="125349"/>
                  </a:lnTo>
                  <a:lnTo>
                    <a:pt x="212661" y="125691"/>
                  </a:lnTo>
                  <a:close/>
                </a:path>
                <a:path w="262890" h="1094740">
                  <a:moveTo>
                    <a:pt x="213690" y="118783"/>
                  </a:moveTo>
                  <a:lnTo>
                    <a:pt x="206260" y="110134"/>
                  </a:lnTo>
                  <a:lnTo>
                    <a:pt x="202285" y="115150"/>
                  </a:lnTo>
                  <a:lnTo>
                    <a:pt x="200558" y="118821"/>
                  </a:lnTo>
                  <a:lnTo>
                    <a:pt x="202133" y="122567"/>
                  </a:lnTo>
                  <a:lnTo>
                    <a:pt x="205422" y="124460"/>
                  </a:lnTo>
                  <a:lnTo>
                    <a:pt x="208851" y="122580"/>
                  </a:lnTo>
                  <a:lnTo>
                    <a:pt x="213690" y="118783"/>
                  </a:lnTo>
                  <a:close/>
                </a:path>
                <a:path w="262890" h="1094740">
                  <a:moveTo>
                    <a:pt x="217182" y="33388"/>
                  </a:moveTo>
                  <a:lnTo>
                    <a:pt x="216458" y="29743"/>
                  </a:lnTo>
                  <a:lnTo>
                    <a:pt x="214909" y="29222"/>
                  </a:lnTo>
                  <a:lnTo>
                    <a:pt x="213004" y="26111"/>
                  </a:lnTo>
                  <a:lnTo>
                    <a:pt x="211620" y="29743"/>
                  </a:lnTo>
                  <a:lnTo>
                    <a:pt x="210604" y="33870"/>
                  </a:lnTo>
                  <a:lnTo>
                    <a:pt x="213842" y="34925"/>
                  </a:lnTo>
                  <a:lnTo>
                    <a:pt x="217182" y="33388"/>
                  </a:lnTo>
                  <a:close/>
                </a:path>
                <a:path w="262890" h="1094740">
                  <a:moveTo>
                    <a:pt x="217843" y="9169"/>
                  </a:moveTo>
                  <a:lnTo>
                    <a:pt x="211099" y="8128"/>
                  </a:lnTo>
                  <a:lnTo>
                    <a:pt x="211099" y="7442"/>
                  </a:lnTo>
                  <a:lnTo>
                    <a:pt x="210413" y="7099"/>
                  </a:lnTo>
                  <a:lnTo>
                    <a:pt x="210413" y="6743"/>
                  </a:lnTo>
                  <a:lnTo>
                    <a:pt x="214731" y="4330"/>
                  </a:lnTo>
                  <a:lnTo>
                    <a:pt x="210578" y="0"/>
                  </a:lnTo>
                  <a:lnTo>
                    <a:pt x="207302" y="2082"/>
                  </a:lnTo>
                  <a:lnTo>
                    <a:pt x="206781" y="1562"/>
                  </a:lnTo>
                  <a:lnTo>
                    <a:pt x="206603" y="2082"/>
                  </a:lnTo>
                  <a:lnTo>
                    <a:pt x="206603" y="2603"/>
                  </a:lnTo>
                  <a:lnTo>
                    <a:pt x="205397" y="2946"/>
                  </a:lnTo>
                  <a:lnTo>
                    <a:pt x="206260" y="3632"/>
                  </a:lnTo>
                  <a:lnTo>
                    <a:pt x="206260" y="4495"/>
                  </a:lnTo>
                  <a:lnTo>
                    <a:pt x="204012" y="6223"/>
                  </a:lnTo>
                  <a:lnTo>
                    <a:pt x="206781" y="7264"/>
                  </a:lnTo>
                  <a:lnTo>
                    <a:pt x="206781" y="8826"/>
                  </a:lnTo>
                  <a:lnTo>
                    <a:pt x="206603" y="11760"/>
                  </a:lnTo>
                  <a:lnTo>
                    <a:pt x="209892" y="10210"/>
                  </a:lnTo>
                  <a:lnTo>
                    <a:pt x="210235" y="9169"/>
                  </a:lnTo>
                  <a:lnTo>
                    <a:pt x="209410" y="16116"/>
                  </a:lnTo>
                  <a:lnTo>
                    <a:pt x="206565" y="16878"/>
                  </a:lnTo>
                  <a:lnTo>
                    <a:pt x="206565" y="23495"/>
                  </a:lnTo>
                  <a:lnTo>
                    <a:pt x="198132" y="26454"/>
                  </a:lnTo>
                  <a:lnTo>
                    <a:pt x="202806" y="22656"/>
                  </a:lnTo>
                  <a:lnTo>
                    <a:pt x="206565" y="23495"/>
                  </a:lnTo>
                  <a:lnTo>
                    <a:pt x="206565" y="16878"/>
                  </a:lnTo>
                  <a:lnTo>
                    <a:pt x="202971" y="17818"/>
                  </a:lnTo>
                  <a:lnTo>
                    <a:pt x="200901" y="19189"/>
                  </a:lnTo>
                  <a:lnTo>
                    <a:pt x="202806" y="21958"/>
                  </a:lnTo>
                  <a:lnTo>
                    <a:pt x="198996" y="17983"/>
                  </a:lnTo>
                  <a:lnTo>
                    <a:pt x="194500" y="14528"/>
                  </a:lnTo>
                  <a:lnTo>
                    <a:pt x="191046" y="17297"/>
                  </a:lnTo>
                  <a:lnTo>
                    <a:pt x="190931" y="17818"/>
                  </a:lnTo>
                  <a:lnTo>
                    <a:pt x="190881" y="17983"/>
                  </a:lnTo>
                  <a:lnTo>
                    <a:pt x="190004" y="21793"/>
                  </a:lnTo>
                  <a:lnTo>
                    <a:pt x="186029" y="22136"/>
                  </a:lnTo>
                  <a:lnTo>
                    <a:pt x="186156" y="22656"/>
                  </a:lnTo>
                  <a:lnTo>
                    <a:pt x="186283" y="23177"/>
                  </a:lnTo>
                  <a:lnTo>
                    <a:pt x="186410" y="23698"/>
                  </a:lnTo>
                  <a:lnTo>
                    <a:pt x="186486" y="24041"/>
                  </a:lnTo>
                  <a:lnTo>
                    <a:pt x="188620" y="32854"/>
                  </a:lnTo>
                  <a:lnTo>
                    <a:pt x="192773" y="31813"/>
                  </a:lnTo>
                  <a:lnTo>
                    <a:pt x="188264" y="37922"/>
                  </a:lnTo>
                  <a:lnTo>
                    <a:pt x="190309" y="41871"/>
                  </a:lnTo>
                  <a:lnTo>
                    <a:pt x="195008" y="41567"/>
                  </a:lnTo>
                  <a:lnTo>
                    <a:pt x="199034" y="33896"/>
                  </a:lnTo>
                  <a:lnTo>
                    <a:pt x="199682" y="32689"/>
                  </a:lnTo>
                  <a:lnTo>
                    <a:pt x="197446" y="33896"/>
                  </a:lnTo>
                  <a:lnTo>
                    <a:pt x="196405" y="32512"/>
                  </a:lnTo>
                  <a:lnTo>
                    <a:pt x="197612" y="32677"/>
                  </a:lnTo>
                  <a:lnTo>
                    <a:pt x="197853" y="32512"/>
                  </a:lnTo>
                  <a:lnTo>
                    <a:pt x="198310" y="32156"/>
                  </a:lnTo>
                  <a:lnTo>
                    <a:pt x="198450" y="31813"/>
                  </a:lnTo>
                  <a:lnTo>
                    <a:pt x="198653" y="31292"/>
                  </a:lnTo>
                  <a:lnTo>
                    <a:pt x="199682" y="32689"/>
                  </a:lnTo>
                  <a:lnTo>
                    <a:pt x="201764" y="35445"/>
                  </a:lnTo>
                  <a:lnTo>
                    <a:pt x="208851" y="35788"/>
                  </a:lnTo>
                  <a:lnTo>
                    <a:pt x="208800" y="35445"/>
                  </a:lnTo>
                  <a:lnTo>
                    <a:pt x="208711" y="34925"/>
                  </a:lnTo>
                  <a:lnTo>
                    <a:pt x="208102" y="31292"/>
                  </a:lnTo>
                  <a:lnTo>
                    <a:pt x="207645" y="28536"/>
                  </a:lnTo>
                  <a:lnTo>
                    <a:pt x="207581" y="26454"/>
                  </a:lnTo>
                  <a:lnTo>
                    <a:pt x="207492" y="23698"/>
                  </a:lnTo>
                  <a:lnTo>
                    <a:pt x="209029" y="24041"/>
                  </a:lnTo>
                  <a:lnTo>
                    <a:pt x="209080" y="23177"/>
                  </a:lnTo>
                  <a:lnTo>
                    <a:pt x="209118" y="22656"/>
                  </a:lnTo>
                  <a:lnTo>
                    <a:pt x="209169" y="21958"/>
                  </a:lnTo>
                  <a:lnTo>
                    <a:pt x="209169" y="21793"/>
                  </a:lnTo>
                  <a:lnTo>
                    <a:pt x="209435" y="17741"/>
                  </a:lnTo>
                  <a:lnTo>
                    <a:pt x="217843" y="9169"/>
                  </a:lnTo>
                  <a:close/>
                </a:path>
                <a:path w="262890" h="1094740">
                  <a:moveTo>
                    <a:pt x="218020" y="427393"/>
                  </a:moveTo>
                  <a:lnTo>
                    <a:pt x="217157" y="426008"/>
                  </a:lnTo>
                  <a:lnTo>
                    <a:pt x="213868" y="421855"/>
                  </a:lnTo>
                  <a:lnTo>
                    <a:pt x="212826" y="416674"/>
                  </a:lnTo>
                  <a:lnTo>
                    <a:pt x="206781" y="418922"/>
                  </a:lnTo>
                  <a:lnTo>
                    <a:pt x="203835" y="419785"/>
                  </a:lnTo>
                  <a:lnTo>
                    <a:pt x="201764" y="424624"/>
                  </a:lnTo>
                  <a:lnTo>
                    <a:pt x="206438" y="429983"/>
                  </a:lnTo>
                  <a:lnTo>
                    <a:pt x="211277" y="427736"/>
                  </a:lnTo>
                  <a:lnTo>
                    <a:pt x="218020" y="427393"/>
                  </a:lnTo>
                  <a:close/>
                </a:path>
                <a:path w="262890" h="1094740">
                  <a:moveTo>
                    <a:pt x="227698" y="42887"/>
                  </a:moveTo>
                  <a:lnTo>
                    <a:pt x="218706" y="36487"/>
                  </a:lnTo>
                  <a:lnTo>
                    <a:pt x="216115" y="42710"/>
                  </a:lnTo>
                  <a:lnTo>
                    <a:pt x="212140" y="48247"/>
                  </a:lnTo>
                  <a:lnTo>
                    <a:pt x="221818" y="54978"/>
                  </a:lnTo>
                  <a:lnTo>
                    <a:pt x="224066" y="48069"/>
                  </a:lnTo>
                  <a:lnTo>
                    <a:pt x="227698" y="42887"/>
                  </a:lnTo>
                  <a:close/>
                </a:path>
                <a:path w="262890" h="1094740">
                  <a:moveTo>
                    <a:pt x="228561" y="49796"/>
                  </a:moveTo>
                  <a:lnTo>
                    <a:pt x="227177" y="46342"/>
                  </a:lnTo>
                  <a:lnTo>
                    <a:pt x="226834" y="46863"/>
                  </a:lnTo>
                  <a:lnTo>
                    <a:pt x="226314" y="47028"/>
                  </a:lnTo>
                  <a:lnTo>
                    <a:pt x="226148" y="47548"/>
                  </a:lnTo>
                  <a:lnTo>
                    <a:pt x="225450" y="48933"/>
                  </a:lnTo>
                  <a:lnTo>
                    <a:pt x="227177" y="49974"/>
                  </a:lnTo>
                  <a:lnTo>
                    <a:pt x="228561" y="49796"/>
                  </a:lnTo>
                  <a:close/>
                </a:path>
                <a:path w="262890" h="1094740">
                  <a:moveTo>
                    <a:pt x="232194" y="151282"/>
                  </a:moveTo>
                  <a:lnTo>
                    <a:pt x="224929" y="146443"/>
                  </a:lnTo>
                  <a:lnTo>
                    <a:pt x="225628" y="151460"/>
                  </a:lnTo>
                  <a:lnTo>
                    <a:pt x="226656" y="152488"/>
                  </a:lnTo>
                  <a:lnTo>
                    <a:pt x="227012" y="154914"/>
                  </a:lnTo>
                  <a:lnTo>
                    <a:pt x="229082" y="153708"/>
                  </a:lnTo>
                  <a:lnTo>
                    <a:pt x="232194" y="151282"/>
                  </a:lnTo>
                  <a:close/>
                </a:path>
                <a:path w="262890" h="1094740">
                  <a:moveTo>
                    <a:pt x="232371" y="18326"/>
                  </a:moveTo>
                  <a:lnTo>
                    <a:pt x="227177" y="20574"/>
                  </a:lnTo>
                  <a:lnTo>
                    <a:pt x="230809" y="23342"/>
                  </a:lnTo>
                  <a:lnTo>
                    <a:pt x="232194" y="23177"/>
                  </a:lnTo>
                  <a:lnTo>
                    <a:pt x="232371" y="18326"/>
                  </a:lnTo>
                  <a:close/>
                </a:path>
                <a:path w="262890" h="1094740">
                  <a:moveTo>
                    <a:pt x="233756" y="43751"/>
                  </a:moveTo>
                  <a:lnTo>
                    <a:pt x="232664" y="38862"/>
                  </a:lnTo>
                  <a:lnTo>
                    <a:pt x="229298" y="37973"/>
                  </a:lnTo>
                  <a:lnTo>
                    <a:pt x="227431" y="39979"/>
                  </a:lnTo>
                  <a:lnTo>
                    <a:pt x="230809" y="43751"/>
                  </a:lnTo>
                  <a:lnTo>
                    <a:pt x="231508" y="44259"/>
                  </a:lnTo>
                  <a:lnTo>
                    <a:pt x="232714" y="43751"/>
                  </a:lnTo>
                  <a:lnTo>
                    <a:pt x="233756" y="43751"/>
                  </a:lnTo>
                  <a:close/>
                </a:path>
                <a:path w="262890" h="1094740">
                  <a:moveTo>
                    <a:pt x="234022" y="117919"/>
                  </a:moveTo>
                  <a:lnTo>
                    <a:pt x="233934" y="117703"/>
                  </a:lnTo>
                  <a:lnTo>
                    <a:pt x="230809" y="110134"/>
                  </a:lnTo>
                  <a:lnTo>
                    <a:pt x="227698" y="114808"/>
                  </a:lnTo>
                  <a:lnTo>
                    <a:pt x="228231" y="120065"/>
                  </a:lnTo>
                  <a:lnTo>
                    <a:pt x="230962" y="119583"/>
                  </a:lnTo>
                  <a:lnTo>
                    <a:pt x="234022" y="117919"/>
                  </a:lnTo>
                  <a:close/>
                </a:path>
                <a:path w="262890" h="1094740">
                  <a:moveTo>
                    <a:pt x="240144" y="142468"/>
                  </a:moveTo>
                  <a:lnTo>
                    <a:pt x="233057" y="134861"/>
                  </a:lnTo>
                  <a:lnTo>
                    <a:pt x="229425" y="138658"/>
                  </a:lnTo>
                  <a:lnTo>
                    <a:pt x="224243" y="144018"/>
                  </a:lnTo>
                  <a:lnTo>
                    <a:pt x="230987" y="149377"/>
                  </a:lnTo>
                  <a:lnTo>
                    <a:pt x="236347" y="145757"/>
                  </a:lnTo>
                  <a:lnTo>
                    <a:pt x="240144" y="142468"/>
                  </a:lnTo>
                  <a:close/>
                </a:path>
                <a:path w="262890" h="1094740">
                  <a:moveTo>
                    <a:pt x="242570" y="123278"/>
                  </a:moveTo>
                  <a:lnTo>
                    <a:pt x="241185" y="112560"/>
                  </a:lnTo>
                  <a:lnTo>
                    <a:pt x="238417" y="111518"/>
                  </a:lnTo>
                  <a:lnTo>
                    <a:pt x="234353" y="117703"/>
                  </a:lnTo>
                  <a:lnTo>
                    <a:pt x="234022" y="117919"/>
                  </a:lnTo>
                  <a:lnTo>
                    <a:pt x="234099" y="118084"/>
                  </a:lnTo>
                  <a:lnTo>
                    <a:pt x="234213" y="117919"/>
                  </a:lnTo>
                  <a:lnTo>
                    <a:pt x="234403" y="117729"/>
                  </a:lnTo>
                  <a:lnTo>
                    <a:pt x="235000" y="117919"/>
                  </a:lnTo>
                  <a:lnTo>
                    <a:pt x="237210" y="118783"/>
                  </a:lnTo>
                  <a:lnTo>
                    <a:pt x="242570" y="123278"/>
                  </a:lnTo>
                  <a:close/>
                </a:path>
                <a:path w="262890" h="1094740">
                  <a:moveTo>
                    <a:pt x="249135" y="20066"/>
                  </a:moveTo>
                  <a:lnTo>
                    <a:pt x="248450" y="14008"/>
                  </a:lnTo>
                  <a:lnTo>
                    <a:pt x="247929" y="10896"/>
                  </a:lnTo>
                  <a:lnTo>
                    <a:pt x="245681" y="9855"/>
                  </a:lnTo>
                  <a:lnTo>
                    <a:pt x="243255" y="11582"/>
                  </a:lnTo>
                  <a:lnTo>
                    <a:pt x="244119" y="14351"/>
                  </a:lnTo>
                  <a:lnTo>
                    <a:pt x="244983" y="16598"/>
                  </a:lnTo>
                  <a:lnTo>
                    <a:pt x="245681" y="22821"/>
                  </a:lnTo>
                  <a:lnTo>
                    <a:pt x="249135" y="20066"/>
                  </a:lnTo>
                  <a:close/>
                </a:path>
                <a:path w="262890" h="1094740">
                  <a:moveTo>
                    <a:pt x="251726" y="40805"/>
                  </a:moveTo>
                  <a:lnTo>
                    <a:pt x="250177" y="27838"/>
                  </a:lnTo>
                  <a:lnTo>
                    <a:pt x="247586" y="26974"/>
                  </a:lnTo>
                  <a:lnTo>
                    <a:pt x="245503" y="29044"/>
                  </a:lnTo>
                  <a:lnTo>
                    <a:pt x="247065" y="31127"/>
                  </a:lnTo>
                  <a:lnTo>
                    <a:pt x="243090" y="32854"/>
                  </a:lnTo>
                  <a:lnTo>
                    <a:pt x="246545" y="39941"/>
                  </a:lnTo>
                  <a:lnTo>
                    <a:pt x="250342" y="39941"/>
                  </a:lnTo>
                  <a:lnTo>
                    <a:pt x="250698" y="40284"/>
                  </a:lnTo>
                  <a:lnTo>
                    <a:pt x="251218" y="40462"/>
                  </a:lnTo>
                  <a:lnTo>
                    <a:pt x="251726" y="40805"/>
                  </a:lnTo>
                  <a:close/>
                </a:path>
                <a:path w="262890" h="1094740">
                  <a:moveTo>
                    <a:pt x="262280" y="127596"/>
                  </a:moveTo>
                  <a:lnTo>
                    <a:pt x="262216" y="126911"/>
                  </a:lnTo>
                  <a:lnTo>
                    <a:pt x="261937" y="123964"/>
                  </a:lnTo>
                  <a:lnTo>
                    <a:pt x="261835" y="123278"/>
                  </a:lnTo>
                  <a:lnTo>
                    <a:pt x="261416" y="120332"/>
                  </a:lnTo>
                  <a:lnTo>
                    <a:pt x="261315" y="119303"/>
                  </a:lnTo>
                  <a:lnTo>
                    <a:pt x="261188" y="118084"/>
                  </a:lnTo>
                  <a:lnTo>
                    <a:pt x="261073" y="116878"/>
                  </a:lnTo>
                  <a:lnTo>
                    <a:pt x="259511" y="118084"/>
                  </a:lnTo>
                  <a:lnTo>
                    <a:pt x="258127" y="119303"/>
                  </a:lnTo>
                  <a:lnTo>
                    <a:pt x="256057" y="118948"/>
                  </a:lnTo>
                  <a:lnTo>
                    <a:pt x="256095" y="119303"/>
                  </a:lnTo>
                  <a:lnTo>
                    <a:pt x="256222" y="120332"/>
                  </a:lnTo>
                  <a:lnTo>
                    <a:pt x="255358" y="121894"/>
                  </a:lnTo>
                  <a:lnTo>
                    <a:pt x="255422" y="122072"/>
                  </a:lnTo>
                  <a:lnTo>
                    <a:pt x="255485" y="122237"/>
                  </a:lnTo>
                  <a:lnTo>
                    <a:pt x="254152" y="122072"/>
                  </a:lnTo>
                  <a:lnTo>
                    <a:pt x="254076" y="122237"/>
                  </a:lnTo>
                  <a:lnTo>
                    <a:pt x="252945" y="124828"/>
                  </a:lnTo>
                  <a:lnTo>
                    <a:pt x="254330" y="127596"/>
                  </a:lnTo>
                  <a:lnTo>
                    <a:pt x="257086" y="126911"/>
                  </a:lnTo>
                  <a:lnTo>
                    <a:pt x="257606" y="129324"/>
                  </a:lnTo>
                  <a:lnTo>
                    <a:pt x="260718" y="128117"/>
                  </a:lnTo>
                  <a:lnTo>
                    <a:pt x="262280" y="12759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7263593" y="6224079"/>
              <a:ext cx="138430" cy="868680"/>
            </a:xfrm>
            <a:custGeom>
              <a:avLst/>
              <a:gdLst/>
              <a:ahLst/>
              <a:cxnLst/>
              <a:rect l="l" t="t" r="r" b="b"/>
              <a:pathLst>
                <a:path w="138430" h="868679">
                  <a:moveTo>
                    <a:pt x="10820" y="12090"/>
                  </a:moveTo>
                  <a:lnTo>
                    <a:pt x="6743" y="8305"/>
                  </a:lnTo>
                  <a:lnTo>
                    <a:pt x="4495" y="12103"/>
                  </a:lnTo>
                  <a:lnTo>
                    <a:pt x="2247" y="15735"/>
                  </a:lnTo>
                  <a:lnTo>
                    <a:pt x="0" y="19532"/>
                  </a:lnTo>
                  <a:lnTo>
                    <a:pt x="520" y="20751"/>
                  </a:lnTo>
                  <a:lnTo>
                    <a:pt x="1028" y="20916"/>
                  </a:lnTo>
                  <a:lnTo>
                    <a:pt x="1892" y="19024"/>
                  </a:lnTo>
                  <a:lnTo>
                    <a:pt x="7061" y="18440"/>
                  </a:lnTo>
                  <a:lnTo>
                    <a:pt x="10477" y="15798"/>
                  </a:lnTo>
                  <a:lnTo>
                    <a:pt x="10820" y="12090"/>
                  </a:lnTo>
                  <a:close/>
                </a:path>
                <a:path w="138430" h="868679">
                  <a:moveTo>
                    <a:pt x="13309" y="4495"/>
                  </a:moveTo>
                  <a:lnTo>
                    <a:pt x="12788" y="1905"/>
                  </a:lnTo>
                  <a:lnTo>
                    <a:pt x="11747" y="0"/>
                  </a:lnTo>
                  <a:lnTo>
                    <a:pt x="10020" y="2768"/>
                  </a:lnTo>
                  <a:lnTo>
                    <a:pt x="8470" y="5537"/>
                  </a:lnTo>
                  <a:lnTo>
                    <a:pt x="6743" y="8305"/>
                  </a:lnTo>
                  <a:lnTo>
                    <a:pt x="9156" y="8470"/>
                  </a:lnTo>
                  <a:lnTo>
                    <a:pt x="11925" y="7607"/>
                  </a:lnTo>
                  <a:lnTo>
                    <a:pt x="12623" y="6057"/>
                  </a:lnTo>
                  <a:lnTo>
                    <a:pt x="13309" y="4495"/>
                  </a:lnTo>
                  <a:close/>
                </a:path>
                <a:path w="138430" h="868679">
                  <a:moveTo>
                    <a:pt x="23685" y="17462"/>
                  </a:moveTo>
                  <a:lnTo>
                    <a:pt x="22123" y="15913"/>
                  </a:lnTo>
                  <a:lnTo>
                    <a:pt x="19189" y="14173"/>
                  </a:lnTo>
                  <a:lnTo>
                    <a:pt x="17106" y="12280"/>
                  </a:lnTo>
                  <a:lnTo>
                    <a:pt x="17983" y="16941"/>
                  </a:lnTo>
                  <a:lnTo>
                    <a:pt x="17983" y="17983"/>
                  </a:lnTo>
                  <a:lnTo>
                    <a:pt x="15379" y="15036"/>
                  </a:lnTo>
                  <a:lnTo>
                    <a:pt x="12966" y="19189"/>
                  </a:lnTo>
                  <a:lnTo>
                    <a:pt x="13652" y="23164"/>
                  </a:lnTo>
                  <a:lnTo>
                    <a:pt x="16421" y="25069"/>
                  </a:lnTo>
                  <a:lnTo>
                    <a:pt x="17983" y="22999"/>
                  </a:lnTo>
                  <a:lnTo>
                    <a:pt x="19354" y="20574"/>
                  </a:lnTo>
                  <a:lnTo>
                    <a:pt x="19710" y="23685"/>
                  </a:lnTo>
                  <a:lnTo>
                    <a:pt x="23164" y="21615"/>
                  </a:lnTo>
                  <a:lnTo>
                    <a:pt x="23342" y="20231"/>
                  </a:lnTo>
                  <a:lnTo>
                    <a:pt x="23685" y="17462"/>
                  </a:lnTo>
                  <a:close/>
                </a:path>
                <a:path w="138430" h="868679">
                  <a:moveTo>
                    <a:pt x="24206" y="164592"/>
                  </a:moveTo>
                  <a:lnTo>
                    <a:pt x="23850" y="163728"/>
                  </a:lnTo>
                  <a:lnTo>
                    <a:pt x="22821" y="164249"/>
                  </a:lnTo>
                  <a:lnTo>
                    <a:pt x="22821" y="164592"/>
                  </a:lnTo>
                  <a:lnTo>
                    <a:pt x="22987" y="164769"/>
                  </a:lnTo>
                  <a:lnTo>
                    <a:pt x="22987" y="165112"/>
                  </a:lnTo>
                  <a:lnTo>
                    <a:pt x="23685" y="164769"/>
                  </a:lnTo>
                  <a:lnTo>
                    <a:pt x="24206" y="164592"/>
                  </a:lnTo>
                  <a:close/>
                </a:path>
                <a:path w="138430" h="868679">
                  <a:moveTo>
                    <a:pt x="31635" y="167881"/>
                  </a:moveTo>
                  <a:lnTo>
                    <a:pt x="31115" y="167182"/>
                  </a:lnTo>
                  <a:lnTo>
                    <a:pt x="31115" y="166497"/>
                  </a:lnTo>
                  <a:lnTo>
                    <a:pt x="30073" y="166497"/>
                  </a:lnTo>
                  <a:lnTo>
                    <a:pt x="30429" y="167360"/>
                  </a:lnTo>
                  <a:lnTo>
                    <a:pt x="30594" y="168046"/>
                  </a:lnTo>
                  <a:lnTo>
                    <a:pt x="31635" y="167881"/>
                  </a:lnTo>
                  <a:close/>
                </a:path>
                <a:path w="138430" h="868679">
                  <a:moveTo>
                    <a:pt x="34925" y="172542"/>
                  </a:moveTo>
                  <a:lnTo>
                    <a:pt x="32842" y="173583"/>
                  </a:lnTo>
                  <a:lnTo>
                    <a:pt x="32499" y="174282"/>
                  </a:lnTo>
                  <a:lnTo>
                    <a:pt x="31978" y="174967"/>
                  </a:lnTo>
                  <a:lnTo>
                    <a:pt x="32677" y="175831"/>
                  </a:lnTo>
                  <a:lnTo>
                    <a:pt x="34569" y="176530"/>
                  </a:lnTo>
                  <a:lnTo>
                    <a:pt x="34925" y="172542"/>
                  </a:lnTo>
                  <a:close/>
                </a:path>
                <a:path w="138430" h="868679">
                  <a:moveTo>
                    <a:pt x="37338" y="231152"/>
                  </a:moveTo>
                  <a:lnTo>
                    <a:pt x="31292" y="233578"/>
                  </a:lnTo>
                  <a:lnTo>
                    <a:pt x="32842" y="237731"/>
                  </a:lnTo>
                  <a:lnTo>
                    <a:pt x="33540" y="237388"/>
                  </a:lnTo>
                  <a:lnTo>
                    <a:pt x="35433" y="236867"/>
                  </a:lnTo>
                  <a:lnTo>
                    <a:pt x="35953" y="236004"/>
                  </a:lnTo>
                  <a:lnTo>
                    <a:pt x="37338" y="231152"/>
                  </a:lnTo>
                  <a:close/>
                </a:path>
                <a:path w="138430" h="868679">
                  <a:moveTo>
                    <a:pt x="37338" y="57061"/>
                  </a:moveTo>
                  <a:lnTo>
                    <a:pt x="27139" y="48412"/>
                  </a:lnTo>
                  <a:lnTo>
                    <a:pt x="25069" y="55499"/>
                  </a:lnTo>
                  <a:lnTo>
                    <a:pt x="22123" y="57746"/>
                  </a:lnTo>
                  <a:lnTo>
                    <a:pt x="23507" y="64833"/>
                  </a:lnTo>
                  <a:lnTo>
                    <a:pt x="19875" y="63284"/>
                  </a:lnTo>
                  <a:lnTo>
                    <a:pt x="16243" y="64554"/>
                  </a:lnTo>
                  <a:lnTo>
                    <a:pt x="18491" y="68681"/>
                  </a:lnTo>
                  <a:lnTo>
                    <a:pt x="23482" y="72224"/>
                  </a:lnTo>
                  <a:lnTo>
                    <a:pt x="28003" y="71755"/>
                  </a:lnTo>
                  <a:lnTo>
                    <a:pt x="32321" y="70370"/>
                  </a:lnTo>
                  <a:lnTo>
                    <a:pt x="24714" y="68808"/>
                  </a:lnTo>
                  <a:lnTo>
                    <a:pt x="24892" y="66040"/>
                  </a:lnTo>
                  <a:lnTo>
                    <a:pt x="28702" y="65874"/>
                  </a:lnTo>
                  <a:lnTo>
                    <a:pt x="29908" y="62064"/>
                  </a:lnTo>
                  <a:lnTo>
                    <a:pt x="33197" y="60515"/>
                  </a:lnTo>
                  <a:lnTo>
                    <a:pt x="37338" y="57061"/>
                  </a:lnTo>
                  <a:close/>
                </a:path>
                <a:path w="138430" h="868679">
                  <a:moveTo>
                    <a:pt x="38201" y="249478"/>
                  </a:moveTo>
                  <a:lnTo>
                    <a:pt x="32499" y="248615"/>
                  </a:lnTo>
                  <a:lnTo>
                    <a:pt x="32499" y="250177"/>
                  </a:lnTo>
                  <a:lnTo>
                    <a:pt x="33705" y="251383"/>
                  </a:lnTo>
                  <a:lnTo>
                    <a:pt x="33020" y="252590"/>
                  </a:lnTo>
                  <a:lnTo>
                    <a:pt x="32499" y="257086"/>
                  </a:lnTo>
                  <a:lnTo>
                    <a:pt x="38201" y="249478"/>
                  </a:lnTo>
                  <a:close/>
                </a:path>
                <a:path w="138430" h="868679">
                  <a:moveTo>
                    <a:pt x="38747" y="186715"/>
                  </a:moveTo>
                  <a:lnTo>
                    <a:pt x="35788" y="183095"/>
                  </a:lnTo>
                  <a:lnTo>
                    <a:pt x="34226" y="181533"/>
                  </a:lnTo>
                  <a:lnTo>
                    <a:pt x="33362" y="182232"/>
                  </a:lnTo>
                  <a:lnTo>
                    <a:pt x="32321" y="184480"/>
                  </a:lnTo>
                  <a:lnTo>
                    <a:pt x="32473" y="189801"/>
                  </a:lnTo>
                  <a:lnTo>
                    <a:pt x="36131" y="189750"/>
                  </a:lnTo>
                  <a:lnTo>
                    <a:pt x="38747" y="186715"/>
                  </a:lnTo>
                  <a:close/>
                </a:path>
                <a:path w="138430" h="868679">
                  <a:moveTo>
                    <a:pt x="39585" y="818299"/>
                  </a:moveTo>
                  <a:lnTo>
                    <a:pt x="39420" y="818121"/>
                  </a:lnTo>
                  <a:lnTo>
                    <a:pt x="39420" y="817435"/>
                  </a:lnTo>
                  <a:lnTo>
                    <a:pt x="38379" y="817435"/>
                  </a:lnTo>
                  <a:lnTo>
                    <a:pt x="38379" y="818299"/>
                  </a:lnTo>
                  <a:lnTo>
                    <a:pt x="39585" y="818299"/>
                  </a:lnTo>
                  <a:close/>
                </a:path>
                <a:path w="138430" h="868679">
                  <a:moveTo>
                    <a:pt x="40106" y="850633"/>
                  </a:moveTo>
                  <a:lnTo>
                    <a:pt x="39928" y="846137"/>
                  </a:lnTo>
                  <a:lnTo>
                    <a:pt x="39065" y="845959"/>
                  </a:lnTo>
                  <a:lnTo>
                    <a:pt x="32499" y="844054"/>
                  </a:lnTo>
                  <a:lnTo>
                    <a:pt x="34925" y="855472"/>
                  </a:lnTo>
                  <a:lnTo>
                    <a:pt x="39420" y="852017"/>
                  </a:lnTo>
                  <a:lnTo>
                    <a:pt x="40106" y="850633"/>
                  </a:lnTo>
                  <a:close/>
                </a:path>
                <a:path w="138430" h="868679">
                  <a:moveTo>
                    <a:pt x="45288" y="198132"/>
                  </a:moveTo>
                  <a:lnTo>
                    <a:pt x="45123" y="194678"/>
                  </a:lnTo>
                  <a:lnTo>
                    <a:pt x="43218" y="192773"/>
                  </a:lnTo>
                  <a:lnTo>
                    <a:pt x="40449" y="192430"/>
                  </a:lnTo>
                  <a:lnTo>
                    <a:pt x="38722" y="196227"/>
                  </a:lnTo>
                  <a:lnTo>
                    <a:pt x="42532" y="198132"/>
                  </a:lnTo>
                  <a:lnTo>
                    <a:pt x="45288" y="198132"/>
                  </a:lnTo>
                  <a:close/>
                </a:path>
                <a:path w="138430" h="868679">
                  <a:moveTo>
                    <a:pt x="46672" y="129324"/>
                  </a:moveTo>
                  <a:lnTo>
                    <a:pt x="38036" y="121894"/>
                  </a:lnTo>
                  <a:lnTo>
                    <a:pt x="35090" y="127774"/>
                  </a:lnTo>
                  <a:lnTo>
                    <a:pt x="33997" y="131711"/>
                  </a:lnTo>
                  <a:lnTo>
                    <a:pt x="36195" y="135153"/>
                  </a:lnTo>
                  <a:lnTo>
                    <a:pt x="39789" y="136474"/>
                  </a:lnTo>
                  <a:lnTo>
                    <a:pt x="42875" y="133997"/>
                  </a:lnTo>
                  <a:lnTo>
                    <a:pt x="46672" y="129324"/>
                  </a:lnTo>
                  <a:close/>
                </a:path>
                <a:path w="138430" h="868679">
                  <a:moveTo>
                    <a:pt x="47028" y="136410"/>
                  </a:moveTo>
                  <a:lnTo>
                    <a:pt x="45808" y="132956"/>
                  </a:lnTo>
                  <a:lnTo>
                    <a:pt x="45643" y="133134"/>
                  </a:lnTo>
                  <a:lnTo>
                    <a:pt x="45123" y="133299"/>
                  </a:lnTo>
                  <a:lnTo>
                    <a:pt x="44780" y="133819"/>
                  </a:lnTo>
                  <a:lnTo>
                    <a:pt x="43916" y="135026"/>
                  </a:lnTo>
                  <a:lnTo>
                    <a:pt x="45643" y="136410"/>
                  </a:lnTo>
                  <a:lnTo>
                    <a:pt x="47028" y="136410"/>
                  </a:lnTo>
                  <a:close/>
                </a:path>
                <a:path w="138430" h="868679">
                  <a:moveTo>
                    <a:pt x="47536" y="205740"/>
                  </a:moveTo>
                  <a:lnTo>
                    <a:pt x="41668" y="202107"/>
                  </a:lnTo>
                  <a:lnTo>
                    <a:pt x="34404" y="200558"/>
                  </a:lnTo>
                  <a:lnTo>
                    <a:pt x="32321" y="206781"/>
                  </a:lnTo>
                  <a:lnTo>
                    <a:pt x="37515" y="210934"/>
                  </a:lnTo>
                  <a:lnTo>
                    <a:pt x="43218" y="211277"/>
                  </a:lnTo>
                  <a:lnTo>
                    <a:pt x="47536" y="205740"/>
                  </a:lnTo>
                  <a:close/>
                </a:path>
                <a:path w="138430" h="868679">
                  <a:moveTo>
                    <a:pt x="48755" y="161480"/>
                  </a:moveTo>
                  <a:lnTo>
                    <a:pt x="46850" y="161315"/>
                  </a:lnTo>
                  <a:lnTo>
                    <a:pt x="44602" y="160794"/>
                  </a:lnTo>
                  <a:lnTo>
                    <a:pt x="44488" y="163131"/>
                  </a:lnTo>
                  <a:lnTo>
                    <a:pt x="43218" y="164769"/>
                  </a:lnTo>
                  <a:lnTo>
                    <a:pt x="43218" y="166319"/>
                  </a:lnTo>
                  <a:lnTo>
                    <a:pt x="46507" y="166154"/>
                  </a:lnTo>
                  <a:lnTo>
                    <a:pt x="46164" y="165633"/>
                  </a:lnTo>
                  <a:lnTo>
                    <a:pt x="46164" y="164934"/>
                  </a:lnTo>
                  <a:lnTo>
                    <a:pt x="45808" y="164769"/>
                  </a:lnTo>
                  <a:lnTo>
                    <a:pt x="46507" y="164769"/>
                  </a:lnTo>
                  <a:lnTo>
                    <a:pt x="48577" y="165290"/>
                  </a:lnTo>
                  <a:lnTo>
                    <a:pt x="48755" y="161480"/>
                  </a:lnTo>
                  <a:close/>
                </a:path>
                <a:path w="138430" h="868679">
                  <a:moveTo>
                    <a:pt x="49276" y="841806"/>
                  </a:moveTo>
                  <a:lnTo>
                    <a:pt x="45808" y="839914"/>
                  </a:lnTo>
                  <a:lnTo>
                    <a:pt x="44259" y="844054"/>
                  </a:lnTo>
                  <a:lnTo>
                    <a:pt x="44602" y="846658"/>
                  </a:lnTo>
                  <a:lnTo>
                    <a:pt x="47536" y="847166"/>
                  </a:lnTo>
                  <a:lnTo>
                    <a:pt x="49276" y="844753"/>
                  </a:lnTo>
                  <a:lnTo>
                    <a:pt x="49276" y="841806"/>
                  </a:lnTo>
                  <a:close/>
                </a:path>
                <a:path w="138430" h="868679">
                  <a:moveTo>
                    <a:pt x="49618" y="813282"/>
                  </a:moveTo>
                  <a:lnTo>
                    <a:pt x="49441" y="812761"/>
                  </a:lnTo>
                  <a:lnTo>
                    <a:pt x="49276" y="812419"/>
                  </a:lnTo>
                  <a:lnTo>
                    <a:pt x="48920" y="811898"/>
                  </a:lnTo>
                  <a:lnTo>
                    <a:pt x="47536" y="810691"/>
                  </a:lnTo>
                  <a:lnTo>
                    <a:pt x="46164" y="812076"/>
                  </a:lnTo>
                  <a:lnTo>
                    <a:pt x="46329" y="813803"/>
                  </a:lnTo>
                  <a:lnTo>
                    <a:pt x="49618" y="813282"/>
                  </a:lnTo>
                  <a:close/>
                </a:path>
                <a:path w="138430" h="868679">
                  <a:moveTo>
                    <a:pt x="52730" y="156121"/>
                  </a:moveTo>
                  <a:lnTo>
                    <a:pt x="51523" y="154393"/>
                  </a:lnTo>
                  <a:lnTo>
                    <a:pt x="51346" y="152831"/>
                  </a:lnTo>
                  <a:lnTo>
                    <a:pt x="47536" y="152488"/>
                  </a:lnTo>
                  <a:lnTo>
                    <a:pt x="47536" y="155257"/>
                  </a:lnTo>
                  <a:lnTo>
                    <a:pt x="50304" y="158369"/>
                  </a:lnTo>
                  <a:lnTo>
                    <a:pt x="50482" y="158546"/>
                  </a:lnTo>
                  <a:lnTo>
                    <a:pt x="51168" y="158203"/>
                  </a:lnTo>
                  <a:lnTo>
                    <a:pt x="51523" y="157505"/>
                  </a:lnTo>
                  <a:lnTo>
                    <a:pt x="52730" y="156121"/>
                  </a:lnTo>
                  <a:close/>
                </a:path>
                <a:path w="138430" h="868679">
                  <a:moveTo>
                    <a:pt x="54952" y="181965"/>
                  </a:moveTo>
                  <a:lnTo>
                    <a:pt x="53454" y="178739"/>
                  </a:lnTo>
                  <a:lnTo>
                    <a:pt x="49961" y="179641"/>
                  </a:lnTo>
                  <a:lnTo>
                    <a:pt x="48755" y="180670"/>
                  </a:lnTo>
                  <a:lnTo>
                    <a:pt x="49618" y="183438"/>
                  </a:lnTo>
                  <a:lnTo>
                    <a:pt x="51003" y="184823"/>
                  </a:lnTo>
                  <a:lnTo>
                    <a:pt x="54216" y="185331"/>
                  </a:lnTo>
                  <a:lnTo>
                    <a:pt x="54952" y="181965"/>
                  </a:lnTo>
                  <a:close/>
                </a:path>
                <a:path w="138430" h="868679">
                  <a:moveTo>
                    <a:pt x="54978" y="450215"/>
                  </a:moveTo>
                  <a:lnTo>
                    <a:pt x="54279" y="447103"/>
                  </a:lnTo>
                  <a:lnTo>
                    <a:pt x="51689" y="447103"/>
                  </a:lnTo>
                  <a:lnTo>
                    <a:pt x="52209" y="450735"/>
                  </a:lnTo>
                  <a:lnTo>
                    <a:pt x="54978" y="450215"/>
                  </a:lnTo>
                  <a:close/>
                </a:path>
                <a:path w="138430" h="868679">
                  <a:moveTo>
                    <a:pt x="55664" y="75387"/>
                  </a:moveTo>
                  <a:lnTo>
                    <a:pt x="55321" y="70891"/>
                  </a:lnTo>
                  <a:lnTo>
                    <a:pt x="53936" y="67259"/>
                  </a:lnTo>
                  <a:lnTo>
                    <a:pt x="48920" y="66738"/>
                  </a:lnTo>
                  <a:lnTo>
                    <a:pt x="50482" y="63627"/>
                  </a:lnTo>
                  <a:lnTo>
                    <a:pt x="44602" y="63106"/>
                  </a:lnTo>
                  <a:lnTo>
                    <a:pt x="46329" y="66395"/>
                  </a:lnTo>
                  <a:lnTo>
                    <a:pt x="43916" y="65532"/>
                  </a:lnTo>
                  <a:lnTo>
                    <a:pt x="40284" y="72440"/>
                  </a:lnTo>
                  <a:lnTo>
                    <a:pt x="42532" y="73647"/>
                  </a:lnTo>
                  <a:lnTo>
                    <a:pt x="41833" y="75031"/>
                  </a:lnTo>
                  <a:lnTo>
                    <a:pt x="44780" y="76073"/>
                  </a:lnTo>
                  <a:lnTo>
                    <a:pt x="44780" y="74002"/>
                  </a:lnTo>
                  <a:lnTo>
                    <a:pt x="47193" y="77457"/>
                  </a:lnTo>
                  <a:lnTo>
                    <a:pt x="53416" y="79527"/>
                  </a:lnTo>
                  <a:lnTo>
                    <a:pt x="55664" y="75387"/>
                  </a:lnTo>
                  <a:close/>
                </a:path>
                <a:path w="138430" h="868679">
                  <a:moveTo>
                    <a:pt x="55829" y="51625"/>
                  </a:moveTo>
                  <a:lnTo>
                    <a:pt x="55397" y="51625"/>
                  </a:lnTo>
                  <a:lnTo>
                    <a:pt x="54406" y="48755"/>
                  </a:lnTo>
                  <a:lnTo>
                    <a:pt x="54292" y="48361"/>
                  </a:lnTo>
                  <a:lnTo>
                    <a:pt x="51689" y="42011"/>
                  </a:lnTo>
                  <a:lnTo>
                    <a:pt x="49276" y="39763"/>
                  </a:lnTo>
                  <a:lnTo>
                    <a:pt x="43916" y="45821"/>
                  </a:lnTo>
                  <a:lnTo>
                    <a:pt x="45123" y="47548"/>
                  </a:lnTo>
                  <a:lnTo>
                    <a:pt x="46113" y="51625"/>
                  </a:lnTo>
                  <a:lnTo>
                    <a:pt x="51130" y="52908"/>
                  </a:lnTo>
                  <a:lnTo>
                    <a:pt x="55829" y="51625"/>
                  </a:lnTo>
                  <a:close/>
                </a:path>
                <a:path w="138430" h="868679">
                  <a:moveTo>
                    <a:pt x="56235" y="45999"/>
                  </a:moveTo>
                  <a:lnTo>
                    <a:pt x="55143" y="45123"/>
                  </a:lnTo>
                  <a:lnTo>
                    <a:pt x="55054" y="45466"/>
                  </a:lnTo>
                  <a:lnTo>
                    <a:pt x="54965" y="45821"/>
                  </a:lnTo>
                  <a:lnTo>
                    <a:pt x="54914" y="45999"/>
                  </a:lnTo>
                  <a:lnTo>
                    <a:pt x="54292" y="48361"/>
                  </a:lnTo>
                  <a:lnTo>
                    <a:pt x="54457" y="48755"/>
                  </a:lnTo>
                  <a:lnTo>
                    <a:pt x="56235" y="45999"/>
                  </a:lnTo>
                  <a:close/>
                </a:path>
                <a:path w="138430" h="868679">
                  <a:moveTo>
                    <a:pt x="58610" y="227533"/>
                  </a:moveTo>
                  <a:lnTo>
                    <a:pt x="54114" y="226148"/>
                  </a:lnTo>
                  <a:lnTo>
                    <a:pt x="57619" y="224142"/>
                  </a:lnTo>
                  <a:lnTo>
                    <a:pt x="57175" y="220218"/>
                  </a:lnTo>
                  <a:lnTo>
                    <a:pt x="54203" y="217144"/>
                  </a:lnTo>
                  <a:lnTo>
                    <a:pt x="50139" y="217678"/>
                  </a:lnTo>
                  <a:lnTo>
                    <a:pt x="49441" y="219748"/>
                  </a:lnTo>
                  <a:lnTo>
                    <a:pt x="51523" y="223901"/>
                  </a:lnTo>
                  <a:lnTo>
                    <a:pt x="53073" y="225450"/>
                  </a:lnTo>
                  <a:lnTo>
                    <a:pt x="49784" y="224929"/>
                  </a:lnTo>
                  <a:lnTo>
                    <a:pt x="50482" y="231508"/>
                  </a:lnTo>
                  <a:lnTo>
                    <a:pt x="52730" y="233235"/>
                  </a:lnTo>
                  <a:lnTo>
                    <a:pt x="56527" y="234264"/>
                  </a:lnTo>
                  <a:lnTo>
                    <a:pt x="58610" y="227533"/>
                  </a:lnTo>
                  <a:close/>
                </a:path>
                <a:path w="138430" h="868679">
                  <a:moveTo>
                    <a:pt x="61544" y="50317"/>
                  </a:moveTo>
                  <a:lnTo>
                    <a:pt x="61429" y="48755"/>
                  </a:lnTo>
                  <a:lnTo>
                    <a:pt x="61353" y="47548"/>
                  </a:lnTo>
                  <a:lnTo>
                    <a:pt x="61239" y="45999"/>
                  </a:lnTo>
                  <a:lnTo>
                    <a:pt x="61201" y="45466"/>
                  </a:lnTo>
                  <a:lnTo>
                    <a:pt x="59474" y="40982"/>
                  </a:lnTo>
                  <a:lnTo>
                    <a:pt x="56235" y="45999"/>
                  </a:lnTo>
                  <a:lnTo>
                    <a:pt x="61544" y="50317"/>
                  </a:lnTo>
                  <a:close/>
                </a:path>
                <a:path w="138430" h="868679">
                  <a:moveTo>
                    <a:pt x="63271" y="183616"/>
                  </a:moveTo>
                  <a:lnTo>
                    <a:pt x="60858" y="171856"/>
                  </a:lnTo>
                  <a:lnTo>
                    <a:pt x="57569" y="176352"/>
                  </a:lnTo>
                  <a:lnTo>
                    <a:pt x="57048" y="177393"/>
                  </a:lnTo>
                  <a:lnTo>
                    <a:pt x="55664" y="178257"/>
                  </a:lnTo>
                  <a:lnTo>
                    <a:pt x="57391" y="179641"/>
                  </a:lnTo>
                  <a:lnTo>
                    <a:pt x="63271" y="183616"/>
                  </a:lnTo>
                  <a:close/>
                </a:path>
                <a:path w="138430" h="868679">
                  <a:moveTo>
                    <a:pt x="63792" y="162902"/>
                  </a:moveTo>
                  <a:lnTo>
                    <a:pt x="62407" y="159575"/>
                  </a:lnTo>
                  <a:lnTo>
                    <a:pt x="59131" y="158026"/>
                  </a:lnTo>
                  <a:lnTo>
                    <a:pt x="56019" y="158369"/>
                  </a:lnTo>
                  <a:lnTo>
                    <a:pt x="56019" y="160439"/>
                  </a:lnTo>
                  <a:lnTo>
                    <a:pt x="57353" y="164414"/>
                  </a:lnTo>
                  <a:lnTo>
                    <a:pt x="61023" y="164871"/>
                  </a:lnTo>
                  <a:lnTo>
                    <a:pt x="63792" y="162902"/>
                  </a:lnTo>
                  <a:close/>
                </a:path>
                <a:path w="138430" h="868679">
                  <a:moveTo>
                    <a:pt x="65176" y="460171"/>
                  </a:moveTo>
                  <a:lnTo>
                    <a:pt x="62496" y="456285"/>
                  </a:lnTo>
                  <a:lnTo>
                    <a:pt x="57873" y="453859"/>
                  </a:lnTo>
                  <a:lnTo>
                    <a:pt x="54279" y="454355"/>
                  </a:lnTo>
                  <a:lnTo>
                    <a:pt x="53352" y="459130"/>
                  </a:lnTo>
                  <a:lnTo>
                    <a:pt x="55626" y="463346"/>
                  </a:lnTo>
                  <a:lnTo>
                    <a:pt x="59385" y="465493"/>
                  </a:lnTo>
                  <a:lnTo>
                    <a:pt x="62928" y="464045"/>
                  </a:lnTo>
                  <a:lnTo>
                    <a:pt x="65176" y="460171"/>
                  </a:lnTo>
                  <a:close/>
                </a:path>
                <a:path w="138430" h="868679">
                  <a:moveTo>
                    <a:pt x="66319" y="114249"/>
                  </a:moveTo>
                  <a:lnTo>
                    <a:pt x="62064" y="113423"/>
                  </a:lnTo>
                  <a:lnTo>
                    <a:pt x="59817" y="113245"/>
                  </a:lnTo>
                  <a:lnTo>
                    <a:pt x="59639" y="114452"/>
                  </a:lnTo>
                  <a:lnTo>
                    <a:pt x="60337" y="117043"/>
                  </a:lnTo>
                  <a:lnTo>
                    <a:pt x="63665" y="121373"/>
                  </a:lnTo>
                  <a:lnTo>
                    <a:pt x="66255" y="118668"/>
                  </a:lnTo>
                  <a:lnTo>
                    <a:pt x="66319" y="114249"/>
                  </a:lnTo>
                  <a:close/>
                </a:path>
                <a:path w="138430" h="868679">
                  <a:moveTo>
                    <a:pt x="69494" y="473202"/>
                  </a:moveTo>
                  <a:lnTo>
                    <a:pt x="62242" y="470268"/>
                  </a:lnTo>
                  <a:lnTo>
                    <a:pt x="62407" y="472859"/>
                  </a:lnTo>
                  <a:lnTo>
                    <a:pt x="63271" y="474243"/>
                  </a:lnTo>
                  <a:lnTo>
                    <a:pt x="63969" y="475805"/>
                  </a:lnTo>
                  <a:lnTo>
                    <a:pt x="65697" y="475627"/>
                  </a:lnTo>
                  <a:lnTo>
                    <a:pt x="69494" y="473202"/>
                  </a:lnTo>
                  <a:close/>
                </a:path>
                <a:path w="138430" h="868679">
                  <a:moveTo>
                    <a:pt x="70878" y="857199"/>
                  </a:moveTo>
                  <a:lnTo>
                    <a:pt x="70713" y="853046"/>
                  </a:lnTo>
                  <a:lnTo>
                    <a:pt x="69151" y="847864"/>
                  </a:lnTo>
                  <a:lnTo>
                    <a:pt x="63449" y="844918"/>
                  </a:lnTo>
                  <a:lnTo>
                    <a:pt x="64135" y="852525"/>
                  </a:lnTo>
                  <a:lnTo>
                    <a:pt x="64135" y="853160"/>
                  </a:lnTo>
                  <a:lnTo>
                    <a:pt x="63449" y="851839"/>
                  </a:lnTo>
                  <a:lnTo>
                    <a:pt x="61023" y="855649"/>
                  </a:lnTo>
                  <a:lnTo>
                    <a:pt x="58928" y="857504"/>
                  </a:lnTo>
                  <a:lnTo>
                    <a:pt x="58610" y="857199"/>
                  </a:lnTo>
                  <a:lnTo>
                    <a:pt x="55841" y="856335"/>
                  </a:lnTo>
                  <a:lnTo>
                    <a:pt x="52209" y="864806"/>
                  </a:lnTo>
                  <a:lnTo>
                    <a:pt x="56362" y="864463"/>
                  </a:lnTo>
                  <a:lnTo>
                    <a:pt x="56883" y="864285"/>
                  </a:lnTo>
                  <a:lnTo>
                    <a:pt x="57226" y="864285"/>
                  </a:lnTo>
                  <a:lnTo>
                    <a:pt x="57391" y="864120"/>
                  </a:lnTo>
                  <a:lnTo>
                    <a:pt x="59994" y="863079"/>
                  </a:lnTo>
                  <a:lnTo>
                    <a:pt x="60540" y="859878"/>
                  </a:lnTo>
                  <a:lnTo>
                    <a:pt x="64135" y="861872"/>
                  </a:lnTo>
                  <a:lnTo>
                    <a:pt x="65354" y="860653"/>
                  </a:lnTo>
                  <a:lnTo>
                    <a:pt x="67246" y="859104"/>
                  </a:lnTo>
                  <a:lnTo>
                    <a:pt x="65532" y="855840"/>
                  </a:lnTo>
                  <a:lnTo>
                    <a:pt x="70878" y="857199"/>
                  </a:lnTo>
                  <a:close/>
                </a:path>
                <a:path w="138430" h="868679">
                  <a:moveTo>
                    <a:pt x="71577" y="157848"/>
                  </a:moveTo>
                  <a:lnTo>
                    <a:pt x="63449" y="154571"/>
                  </a:lnTo>
                  <a:lnTo>
                    <a:pt x="64998" y="159410"/>
                  </a:lnTo>
                  <a:lnTo>
                    <a:pt x="66217" y="160096"/>
                  </a:lnTo>
                  <a:lnTo>
                    <a:pt x="67081" y="162521"/>
                  </a:lnTo>
                  <a:lnTo>
                    <a:pt x="68808" y="160959"/>
                  </a:lnTo>
                  <a:lnTo>
                    <a:pt x="71577" y="157848"/>
                  </a:lnTo>
                  <a:close/>
                </a:path>
                <a:path w="138430" h="868679">
                  <a:moveTo>
                    <a:pt x="75488" y="149821"/>
                  </a:moveTo>
                  <a:lnTo>
                    <a:pt x="71945" y="145707"/>
                  </a:lnTo>
                  <a:lnTo>
                    <a:pt x="66357" y="145288"/>
                  </a:lnTo>
                  <a:lnTo>
                    <a:pt x="66560" y="152488"/>
                  </a:lnTo>
                  <a:lnTo>
                    <a:pt x="67424" y="153009"/>
                  </a:lnTo>
                  <a:lnTo>
                    <a:pt x="68287" y="152666"/>
                  </a:lnTo>
                  <a:lnTo>
                    <a:pt x="69151" y="153708"/>
                  </a:lnTo>
                  <a:lnTo>
                    <a:pt x="75488" y="149821"/>
                  </a:lnTo>
                  <a:close/>
                </a:path>
                <a:path w="138430" h="868679">
                  <a:moveTo>
                    <a:pt x="80111" y="470611"/>
                  </a:moveTo>
                  <a:lnTo>
                    <a:pt x="78981" y="467258"/>
                  </a:lnTo>
                  <a:lnTo>
                    <a:pt x="75209" y="467334"/>
                  </a:lnTo>
                  <a:lnTo>
                    <a:pt x="74688" y="468884"/>
                  </a:lnTo>
                  <a:lnTo>
                    <a:pt x="71742" y="469404"/>
                  </a:lnTo>
                  <a:lnTo>
                    <a:pt x="73990" y="471817"/>
                  </a:lnTo>
                  <a:lnTo>
                    <a:pt x="78486" y="473456"/>
                  </a:lnTo>
                  <a:lnTo>
                    <a:pt x="80111" y="470611"/>
                  </a:lnTo>
                  <a:close/>
                </a:path>
                <a:path w="138430" h="868679">
                  <a:moveTo>
                    <a:pt x="82232" y="117830"/>
                  </a:moveTo>
                  <a:lnTo>
                    <a:pt x="82118" y="117221"/>
                  </a:lnTo>
                  <a:lnTo>
                    <a:pt x="80048" y="105981"/>
                  </a:lnTo>
                  <a:lnTo>
                    <a:pt x="74853" y="105295"/>
                  </a:lnTo>
                  <a:lnTo>
                    <a:pt x="78663" y="115316"/>
                  </a:lnTo>
                  <a:lnTo>
                    <a:pt x="81254" y="117221"/>
                  </a:lnTo>
                  <a:lnTo>
                    <a:pt x="82232" y="117830"/>
                  </a:lnTo>
                  <a:close/>
                </a:path>
                <a:path w="138430" h="868679">
                  <a:moveTo>
                    <a:pt x="83845" y="515213"/>
                  </a:moveTo>
                  <a:lnTo>
                    <a:pt x="83680" y="514705"/>
                  </a:lnTo>
                  <a:lnTo>
                    <a:pt x="83502" y="514350"/>
                  </a:lnTo>
                  <a:lnTo>
                    <a:pt x="83324" y="513664"/>
                  </a:lnTo>
                  <a:lnTo>
                    <a:pt x="82461" y="513321"/>
                  </a:lnTo>
                  <a:lnTo>
                    <a:pt x="81597" y="512800"/>
                  </a:lnTo>
                  <a:lnTo>
                    <a:pt x="80911" y="514007"/>
                  </a:lnTo>
                  <a:lnTo>
                    <a:pt x="80733" y="514350"/>
                  </a:lnTo>
                  <a:lnTo>
                    <a:pt x="80733" y="515048"/>
                  </a:lnTo>
                  <a:lnTo>
                    <a:pt x="80568" y="515391"/>
                  </a:lnTo>
                  <a:lnTo>
                    <a:pt x="83845" y="515213"/>
                  </a:lnTo>
                  <a:close/>
                </a:path>
                <a:path w="138430" h="868679">
                  <a:moveTo>
                    <a:pt x="84023" y="118948"/>
                  </a:moveTo>
                  <a:lnTo>
                    <a:pt x="82232" y="117830"/>
                  </a:lnTo>
                  <a:lnTo>
                    <a:pt x="82346" y="118427"/>
                  </a:lnTo>
                  <a:lnTo>
                    <a:pt x="82473" y="119087"/>
                  </a:lnTo>
                  <a:lnTo>
                    <a:pt x="84023" y="118948"/>
                  </a:lnTo>
                  <a:close/>
                </a:path>
                <a:path w="138430" h="868679">
                  <a:moveTo>
                    <a:pt x="84543" y="340423"/>
                  </a:moveTo>
                  <a:lnTo>
                    <a:pt x="82296" y="334899"/>
                  </a:lnTo>
                  <a:lnTo>
                    <a:pt x="77101" y="333336"/>
                  </a:lnTo>
                  <a:lnTo>
                    <a:pt x="75857" y="334098"/>
                  </a:lnTo>
                  <a:lnTo>
                    <a:pt x="71056" y="328320"/>
                  </a:lnTo>
                  <a:lnTo>
                    <a:pt x="70878" y="328320"/>
                  </a:lnTo>
                  <a:lnTo>
                    <a:pt x="74688" y="325907"/>
                  </a:lnTo>
                  <a:lnTo>
                    <a:pt x="71056" y="317436"/>
                  </a:lnTo>
                  <a:lnTo>
                    <a:pt x="66382" y="320192"/>
                  </a:lnTo>
                  <a:lnTo>
                    <a:pt x="66040" y="320370"/>
                  </a:lnTo>
                  <a:lnTo>
                    <a:pt x="64998" y="321411"/>
                  </a:lnTo>
                  <a:lnTo>
                    <a:pt x="64833" y="319849"/>
                  </a:lnTo>
                  <a:lnTo>
                    <a:pt x="64833" y="317436"/>
                  </a:lnTo>
                  <a:lnTo>
                    <a:pt x="67945" y="317601"/>
                  </a:lnTo>
                  <a:lnTo>
                    <a:pt x="69329" y="316560"/>
                  </a:lnTo>
                  <a:lnTo>
                    <a:pt x="71577" y="312940"/>
                  </a:lnTo>
                  <a:lnTo>
                    <a:pt x="67246" y="310692"/>
                  </a:lnTo>
                  <a:lnTo>
                    <a:pt x="64655" y="313448"/>
                  </a:lnTo>
                  <a:lnTo>
                    <a:pt x="64312" y="313105"/>
                  </a:lnTo>
                  <a:lnTo>
                    <a:pt x="64135" y="312762"/>
                  </a:lnTo>
                  <a:lnTo>
                    <a:pt x="63271" y="311899"/>
                  </a:lnTo>
                  <a:lnTo>
                    <a:pt x="62928" y="313626"/>
                  </a:lnTo>
                  <a:lnTo>
                    <a:pt x="63627" y="315010"/>
                  </a:lnTo>
                  <a:lnTo>
                    <a:pt x="62750" y="315874"/>
                  </a:lnTo>
                  <a:lnTo>
                    <a:pt x="56883" y="311556"/>
                  </a:lnTo>
                  <a:lnTo>
                    <a:pt x="52895" y="317258"/>
                  </a:lnTo>
                  <a:lnTo>
                    <a:pt x="53251" y="322961"/>
                  </a:lnTo>
                  <a:lnTo>
                    <a:pt x="56019" y="327291"/>
                  </a:lnTo>
                  <a:lnTo>
                    <a:pt x="62750" y="326250"/>
                  </a:lnTo>
                  <a:lnTo>
                    <a:pt x="66903" y="329184"/>
                  </a:lnTo>
                  <a:lnTo>
                    <a:pt x="64998" y="335927"/>
                  </a:lnTo>
                  <a:lnTo>
                    <a:pt x="74853" y="334721"/>
                  </a:lnTo>
                  <a:lnTo>
                    <a:pt x="72961" y="340080"/>
                  </a:lnTo>
                  <a:lnTo>
                    <a:pt x="72961" y="340258"/>
                  </a:lnTo>
                  <a:lnTo>
                    <a:pt x="71742" y="342671"/>
                  </a:lnTo>
                  <a:lnTo>
                    <a:pt x="73126" y="347167"/>
                  </a:lnTo>
                  <a:lnTo>
                    <a:pt x="70015" y="345782"/>
                  </a:lnTo>
                  <a:lnTo>
                    <a:pt x="64833" y="344233"/>
                  </a:lnTo>
                  <a:lnTo>
                    <a:pt x="65862" y="351142"/>
                  </a:lnTo>
                  <a:lnTo>
                    <a:pt x="70015" y="351663"/>
                  </a:lnTo>
                  <a:lnTo>
                    <a:pt x="68110" y="357530"/>
                  </a:lnTo>
                  <a:lnTo>
                    <a:pt x="71615" y="360375"/>
                  </a:lnTo>
                  <a:lnTo>
                    <a:pt x="76098" y="359422"/>
                  </a:lnTo>
                  <a:lnTo>
                    <a:pt x="77101" y="353910"/>
                  </a:lnTo>
                  <a:lnTo>
                    <a:pt x="83502" y="351840"/>
                  </a:lnTo>
                  <a:lnTo>
                    <a:pt x="76415" y="351320"/>
                  </a:lnTo>
                  <a:lnTo>
                    <a:pt x="75209" y="347865"/>
                  </a:lnTo>
                  <a:lnTo>
                    <a:pt x="83159" y="342671"/>
                  </a:lnTo>
                  <a:lnTo>
                    <a:pt x="84543" y="340423"/>
                  </a:lnTo>
                  <a:close/>
                </a:path>
                <a:path w="138430" h="868679">
                  <a:moveTo>
                    <a:pt x="84709" y="131229"/>
                  </a:moveTo>
                  <a:lnTo>
                    <a:pt x="84620" y="130708"/>
                  </a:lnTo>
                  <a:lnTo>
                    <a:pt x="82765" y="120675"/>
                  </a:lnTo>
                  <a:lnTo>
                    <a:pt x="82473" y="119087"/>
                  </a:lnTo>
                  <a:lnTo>
                    <a:pt x="80048" y="119291"/>
                  </a:lnTo>
                  <a:lnTo>
                    <a:pt x="80391" y="120675"/>
                  </a:lnTo>
                  <a:lnTo>
                    <a:pt x="75895" y="118427"/>
                  </a:lnTo>
                  <a:lnTo>
                    <a:pt x="70510" y="124599"/>
                  </a:lnTo>
                  <a:lnTo>
                    <a:pt x="68465" y="124142"/>
                  </a:lnTo>
                  <a:lnTo>
                    <a:pt x="61544" y="121373"/>
                  </a:lnTo>
                  <a:lnTo>
                    <a:pt x="57569" y="128282"/>
                  </a:lnTo>
                  <a:lnTo>
                    <a:pt x="62928" y="132435"/>
                  </a:lnTo>
                  <a:lnTo>
                    <a:pt x="63792" y="135547"/>
                  </a:lnTo>
                  <a:lnTo>
                    <a:pt x="71056" y="137617"/>
                  </a:lnTo>
                  <a:lnTo>
                    <a:pt x="68808" y="132435"/>
                  </a:lnTo>
                  <a:lnTo>
                    <a:pt x="70104" y="131356"/>
                  </a:lnTo>
                  <a:lnTo>
                    <a:pt x="71297" y="131546"/>
                  </a:lnTo>
                  <a:lnTo>
                    <a:pt x="70878" y="130708"/>
                  </a:lnTo>
                  <a:lnTo>
                    <a:pt x="70256" y="131229"/>
                  </a:lnTo>
                  <a:lnTo>
                    <a:pt x="69329" y="131229"/>
                  </a:lnTo>
                  <a:lnTo>
                    <a:pt x="69405" y="131051"/>
                  </a:lnTo>
                  <a:lnTo>
                    <a:pt x="71628" y="126352"/>
                  </a:lnTo>
                  <a:lnTo>
                    <a:pt x="74510" y="128460"/>
                  </a:lnTo>
                  <a:lnTo>
                    <a:pt x="73825" y="129844"/>
                  </a:lnTo>
                  <a:lnTo>
                    <a:pt x="73698" y="130708"/>
                  </a:lnTo>
                  <a:lnTo>
                    <a:pt x="73647" y="131914"/>
                  </a:lnTo>
                  <a:lnTo>
                    <a:pt x="71297" y="131546"/>
                  </a:lnTo>
                  <a:lnTo>
                    <a:pt x="76073" y="141084"/>
                  </a:lnTo>
                  <a:lnTo>
                    <a:pt x="75984" y="137617"/>
                  </a:lnTo>
                  <a:lnTo>
                    <a:pt x="75895" y="133819"/>
                  </a:lnTo>
                  <a:lnTo>
                    <a:pt x="79870" y="136067"/>
                  </a:lnTo>
                  <a:lnTo>
                    <a:pt x="80213" y="135204"/>
                  </a:lnTo>
                  <a:lnTo>
                    <a:pt x="80822" y="133819"/>
                  </a:lnTo>
                  <a:lnTo>
                    <a:pt x="81648" y="131914"/>
                  </a:lnTo>
                  <a:lnTo>
                    <a:pt x="81953" y="131229"/>
                  </a:lnTo>
                  <a:lnTo>
                    <a:pt x="82816" y="131406"/>
                  </a:lnTo>
                  <a:lnTo>
                    <a:pt x="83680" y="131229"/>
                  </a:lnTo>
                  <a:lnTo>
                    <a:pt x="84709" y="131229"/>
                  </a:lnTo>
                  <a:close/>
                </a:path>
                <a:path w="138430" h="868679">
                  <a:moveTo>
                    <a:pt x="85750" y="452120"/>
                  </a:moveTo>
                  <a:lnTo>
                    <a:pt x="81432" y="447446"/>
                  </a:lnTo>
                  <a:lnTo>
                    <a:pt x="81610" y="447332"/>
                  </a:lnTo>
                  <a:lnTo>
                    <a:pt x="85572" y="447268"/>
                  </a:lnTo>
                  <a:lnTo>
                    <a:pt x="82296" y="441388"/>
                  </a:lnTo>
                  <a:lnTo>
                    <a:pt x="80568" y="439839"/>
                  </a:lnTo>
                  <a:lnTo>
                    <a:pt x="77965" y="439318"/>
                  </a:lnTo>
                  <a:lnTo>
                    <a:pt x="76936" y="440702"/>
                  </a:lnTo>
                  <a:lnTo>
                    <a:pt x="73304" y="447446"/>
                  </a:lnTo>
                  <a:lnTo>
                    <a:pt x="79908" y="447357"/>
                  </a:lnTo>
                  <a:lnTo>
                    <a:pt x="79527" y="447789"/>
                  </a:lnTo>
                  <a:lnTo>
                    <a:pt x="76238" y="454355"/>
                  </a:lnTo>
                  <a:lnTo>
                    <a:pt x="85750" y="452120"/>
                  </a:lnTo>
                  <a:close/>
                </a:path>
                <a:path w="138430" h="868679">
                  <a:moveTo>
                    <a:pt x="87998" y="467334"/>
                  </a:moveTo>
                  <a:lnTo>
                    <a:pt x="87312" y="467677"/>
                  </a:lnTo>
                  <a:lnTo>
                    <a:pt x="86791" y="467677"/>
                  </a:lnTo>
                  <a:lnTo>
                    <a:pt x="86614" y="468020"/>
                  </a:lnTo>
                  <a:lnTo>
                    <a:pt x="86271" y="468706"/>
                  </a:lnTo>
                  <a:lnTo>
                    <a:pt x="86271" y="469404"/>
                  </a:lnTo>
                  <a:lnTo>
                    <a:pt x="86093" y="470090"/>
                  </a:lnTo>
                  <a:lnTo>
                    <a:pt x="87655" y="469925"/>
                  </a:lnTo>
                  <a:lnTo>
                    <a:pt x="87655" y="468706"/>
                  </a:lnTo>
                  <a:lnTo>
                    <a:pt x="87998" y="467334"/>
                  </a:lnTo>
                  <a:close/>
                </a:path>
                <a:path w="138430" h="868679">
                  <a:moveTo>
                    <a:pt x="88341" y="511759"/>
                  </a:moveTo>
                  <a:lnTo>
                    <a:pt x="87655" y="510032"/>
                  </a:lnTo>
                  <a:lnTo>
                    <a:pt x="87820" y="508482"/>
                  </a:lnTo>
                  <a:lnTo>
                    <a:pt x="84201" y="507441"/>
                  </a:lnTo>
                  <a:lnTo>
                    <a:pt x="83502" y="510032"/>
                  </a:lnTo>
                  <a:lnTo>
                    <a:pt x="85636" y="513321"/>
                  </a:lnTo>
                  <a:lnTo>
                    <a:pt x="86271" y="513321"/>
                  </a:lnTo>
                  <a:lnTo>
                    <a:pt x="86956" y="512965"/>
                  </a:lnTo>
                  <a:lnTo>
                    <a:pt x="88341" y="511759"/>
                  </a:lnTo>
                  <a:close/>
                </a:path>
                <a:path w="138430" h="868679">
                  <a:moveTo>
                    <a:pt x="88582" y="412788"/>
                  </a:moveTo>
                  <a:lnTo>
                    <a:pt x="86766" y="409168"/>
                  </a:lnTo>
                  <a:lnTo>
                    <a:pt x="83362" y="407276"/>
                  </a:lnTo>
                  <a:lnTo>
                    <a:pt x="80048" y="409409"/>
                  </a:lnTo>
                  <a:lnTo>
                    <a:pt x="77101" y="410794"/>
                  </a:lnTo>
                  <a:lnTo>
                    <a:pt x="76936" y="418058"/>
                  </a:lnTo>
                  <a:lnTo>
                    <a:pt x="73647" y="415810"/>
                  </a:lnTo>
                  <a:lnTo>
                    <a:pt x="69811" y="416344"/>
                  </a:lnTo>
                  <a:lnTo>
                    <a:pt x="71183" y="420801"/>
                  </a:lnTo>
                  <a:lnTo>
                    <a:pt x="75349" y="425221"/>
                  </a:lnTo>
                  <a:lnTo>
                    <a:pt x="79870" y="425665"/>
                  </a:lnTo>
                  <a:lnTo>
                    <a:pt x="84366" y="425145"/>
                  </a:lnTo>
                  <a:lnTo>
                    <a:pt x="77279" y="422198"/>
                  </a:lnTo>
                  <a:lnTo>
                    <a:pt x="77965" y="419608"/>
                  </a:lnTo>
                  <a:lnTo>
                    <a:pt x="81775" y="420128"/>
                  </a:lnTo>
                  <a:lnTo>
                    <a:pt x="83680" y="416674"/>
                  </a:lnTo>
                  <a:lnTo>
                    <a:pt x="87134" y="415810"/>
                  </a:lnTo>
                  <a:lnTo>
                    <a:pt x="88582" y="412788"/>
                  </a:lnTo>
                  <a:close/>
                </a:path>
                <a:path w="138430" h="868679">
                  <a:moveTo>
                    <a:pt x="89725" y="255358"/>
                  </a:moveTo>
                  <a:lnTo>
                    <a:pt x="84201" y="251726"/>
                  </a:lnTo>
                  <a:lnTo>
                    <a:pt x="88519" y="243611"/>
                  </a:lnTo>
                  <a:lnTo>
                    <a:pt x="86448" y="236867"/>
                  </a:lnTo>
                  <a:lnTo>
                    <a:pt x="81597" y="229082"/>
                  </a:lnTo>
                  <a:lnTo>
                    <a:pt x="81432" y="228041"/>
                  </a:lnTo>
                  <a:lnTo>
                    <a:pt x="79705" y="227012"/>
                  </a:lnTo>
                  <a:lnTo>
                    <a:pt x="81597" y="225793"/>
                  </a:lnTo>
                  <a:lnTo>
                    <a:pt x="83426" y="220776"/>
                  </a:lnTo>
                  <a:lnTo>
                    <a:pt x="81432" y="217309"/>
                  </a:lnTo>
                  <a:lnTo>
                    <a:pt x="78397" y="217551"/>
                  </a:lnTo>
                  <a:lnTo>
                    <a:pt x="77101" y="223723"/>
                  </a:lnTo>
                  <a:lnTo>
                    <a:pt x="75895" y="223901"/>
                  </a:lnTo>
                  <a:lnTo>
                    <a:pt x="75895" y="225285"/>
                  </a:lnTo>
                  <a:lnTo>
                    <a:pt x="76758" y="225971"/>
                  </a:lnTo>
                  <a:lnTo>
                    <a:pt x="76415" y="228041"/>
                  </a:lnTo>
                  <a:lnTo>
                    <a:pt x="75717" y="230124"/>
                  </a:lnTo>
                  <a:lnTo>
                    <a:pt x="73647" y="231330"/>
                  </a:lnTo>
                  <a:lnTo>
                    <a:pt x="74345" y="233235"/>
                  </a:lnTo>
                  <a:lnTo>
                    <a:pt x="72783" y="235483"/>
                  </a:lnTo>
                  <a:lnTo>
                    <a:pt x="74688" y="237388"/>
                  </a:lnTo>
                  <a:lnTo>
                    <a:pt x="76758" y="240499"/>
                  </a:lnTo>
                  <a:lnTo>
                    <a:pt x="79184" y="243090"/>
                  </a:lnTo>
                  <a:lnTo>
                    <a:pt x="81775" y="245681"/>
                  </a:lnTo>
                  <a:lnTo>
                    <a:pt x="74853" y="243954"/>
                  </a:lnTo>
                  <a:lnTo>
                    <a:pt x="72605" y="252768"/>
                  </a:lnTo>
                  <a:lnTo>
                    <a:pt x="78841" y="256057"/>
                  </a:lnTo>
                  <a:lnTo>
                    <a:pt x="79527" y="261073"/>
                  </a:lnTo>
                  <a:lnTo>
                    <a:pt x="89725" y="255358"/>
                  </a:lnTo>
                  <a:close/>
                </a:path>
                <a:path w="138430" h="868679">
                  <a:moveTo>
                    <a:pt x="91109" y="168046"/>
                  </a:moveTo>
                  <a:lnTo>
                    <a:pt x="90589" y="165455"/>
                  </a:lnTo>
                  <a:lnTo>
                    <a:pt x="89903" y="160274"/>
                  </a:lnTo>
                  <a:lnTo>
                    <a:pt x="89039" y="160274"/>
                  </a:lnTo>
                  <a:lnTo>
                    <a:pt x="89204" y="159067"/>
                  </a:lnTo>
                  <a:lnTo>
                    <a:pt x="89560" y="158711"/>
                  </a:lnTo>
                  <a:lnTo>
                    <a:pt x="88861" y="154571"/>
                  </a:lnTo>
                  <a:lnTo>
                    <a:pt x="88341" y="152488"/>
                  </a:lnTo>
                  <a:lnTo>
                    <a:pt x="86956" y="151282"/>
                  </a:lnTo>
                  <a:lnTo>
                    <a:pt x="83502" y="155435"/>
                  </a:lnTo>
                  <a:lnTo>
                    <a:pt x="83502" y="153187"/>
                  </a:lnTo>
                  <a:lnTo>
                    <a:pt x="84709" y="150939"/>
                  </a:lnTo>
                  <a:lnTo>
                    <a:pt x="80048" y="142290"/>
                  </a:lnTo>
                  <a:lnTo>
                    <a:pt x="77279" y="146964"/>
                  </a:lnTo>
                  <a:lnTo>
                    <a:pt x="76593" y="147472"/>
                  </a:lnTo>
                  <a:lnTo>
                    <a:pt x="76073" y="148691"/>
                  </a:lnTo>
                  <a:lnTo>
                    <a:pt x="75552" y="149720"/>
                  </a:lnTo>
                  <a:lnTo>
                    <a:pt x="76936" y="152146"/>
                  </a:lnTo>
                  <a:lnTo>
                    <a:pt x="81724" y="157962"/>
                  </a:lnTo>
                  <a:lnTo>
                    <a:pt x="77279" y="159931"/>
                  </a:lnTo>
                  <a:lnTo>
                    <a:pt x="78486" y="165976"/>
                  </a:lnTo>
                  <a:lnTo>
                    <a:pt x="85407" y="166319"/>
                  </a:lnTo>
                  <a:lnTo>
                    <a:pt x="83959" y="160553"/>
                  </a:lnTo>
                  <a:lnTo>
                    <a:pt x="87134" y="164071"/>
                  </a:lnTo>
                  <a:lnTo>
                    <a:pt x="86271" y="167360"/>
                  </a:lnTo>
                  <a:lnTo>
                    <a:pt x="88684" y="168402"/>
                  </a:lnTo>
                  <a:lnTo>
                    <a:pt x="91109" y="168046"/>
                  </a:lnTo>
                  <a:close/>
                </a:path>
                <a:path w="138430" h="868679">
                  <a:moveTo>
                    <a:pt x="92837" y="178600"/>
                  </a:moveTo>
                  <a:lnTo>
                    <a:pt x="91287" y="168744"/>
                  </a:lnTo>
                  <a:lnTo>
                    <a:pt x="89382" y="168744"/>
                  </a:lnTo>
                  <a:lnTo>
                    <a:pt x="88176" y="170649"/>
                  </a:lnTo>
                  <a:lnTo>
                    <a:pt x="87312" y="172199"/>
                  </a:lnTo>
                  <a:lnTo>
                    <a:pt x="85572" y="166839"/>
                  </a:lnTo>
                  <a:lnTo>
                    <a:pt x="77279" y="166674"/>
                  </a:lnTo>
                  <a:lnTo>
                    <a:pt x="74510" y="170129"/>
                  </a:lnTo>
                  <a:lnTo>
                    <a:pt x="74168" y="173062"/>
                  </a:lnTo>
                  <a:lnTo>
                    <a:pt x="78663" y="180670"/>
                  </a:lnTo>
                  <a:lnTo>
                    <a:pt x="81775" y="180848"/>
                  </a:lnTo>
                  <a:lnTo>
                    <a:pt x="82461" y="181889"/>
                  </a:lnTo>
                  <a:lnTo>
                    <a:pt x="84543" y="180505"/>
                  </a:lnTo>
                  <a:lnTo>
                    <a:pt x="87134" y="179285"/>
                  </a:lnTo>
                  <a:lnTo>
                    <a:pt x="89382" y="177393"/>
                  </a:lnTo>
                  <a:lnTo>
                    <a:pt x="92837" y="178600"/>
                  </a:lnTo>
                  <a:close/>
                </a:path>
                <a:path w="138430" h="868679">
                  <a:moveTo>
                    <a:pt x="95948" y="865149"/>
                  </a:moveTo>
                  <a:lnTo>
                    <a:pt x="94043" y="864285"/>
                  </a:lnTo>
                  <a:lnTo>
                    <a:pt x="91109" y="861009"/>
                  </a:lnTo>
                  <a:lnTo>
                    <a:pt x="90246" y="865149"/>
                  </a:lnTo>
                  <a:lnTo>
                    <a:pt x="92494" y="867232"/>
                  </a:lnTo>
                  <a:lnTo>
                    <a:pt x="94043" y="868616"/>
                  </a:lnTo>
                  <a:lnTo>
                    <a:pt x="95948" y="865149"/>
                  </a:lnTo>
                  <a:close/>
                </a:path>
                <a:path w="138430" h="868679">
                  <a:moveTo>
                    <a:pt x="96812" y="199859"/>
                  </a:moveTo>
                  <a:lnTo>
                    <a:pt x="90589" y="198996"/>
                  </a:lnTo>
                  <a:lnTo>
                    <a:pt x="90068" y="198653"/>
                  </a:lnTo>
                  <a:lnTo>
                    <a:pt x="89382" y="198653"/>
                  </a:lnTo>
                  <a:lnTo>
                    <a:pt x="88519" y="198475"/>
                  </a:lnTo>
                  <a:lnTo>
                    <a:pt x="88595" y="197446"/>
                  </a:lnTo>
                  <a:lnTo>
                    <a:pt x="88684" y="196227"/>
                  </a:lnTo>
                  <a:lnTo>
                    <a:pt x="87820" y="196405"/>
                  </a:lnTo>
                  <a:lnTo>
                    <a:pt x="87312" y="198475"/>
                  </a:lnTo>
                  <a:lnTo>
                    <a:pt x="86791" y="198475"/>
                  </a:lnTo>
                  <a:lnTo>
                    <a:pt x="86728" y="197446"/>
                  </a:lnTo>
                  <a:lnTo>
                    <a:pt x="86614" y="195199"/>
                  </a:lnTo>
                  <a:lnTo>
                    <a:pt x="85750" y="193992"/>
                  </a:lnTo>
                  <a:lnTo>
                    <a:pt x="84886" y="193992"/>
                  </a:lnTo>
                  <a:lnTo>
                    <a:pt x="80772" y="188125"/>
                  </a:lnTo>
                  <a:lnTo>
                    <a:pt x="76593" y="188125"/>
                  </a:lnTo>
                  <a:lnTo>
                    <a:pt x="74917" y="192062"/>
                  </a:lnTo>
                  <a:lnTo>
                    <a:pt x="78663" y="198475"/>
                  </a:lnTo>
                  <a:lnTo>
                    <a:pt x="77622" y="198653"/>
                  </a:lnTo>
                  <a:lnTo>
                    <a:pt x="76758" y="199351"/>
                  </a:lnTo>
                  <a:lnTo>
                    <a:pt x="76238" y="200558"/>
                  </a:lnTo>
                  <a:lnTo>
                    <a:pt x="76174" y="199351"/>
                  </a:lnTo>
                  <a:lnTo>
                    <a:pt x="76073" y="197446"/>
                  </a:lnTo>
                  <a:lnTo>
                    <a:pt x="70713" y="197269"/>
                  </a:lnTo>
                  <a:lnTo>
                    <a:pt x="68986" y="194157"/>
                  </a:lnTo>
                  <a:lnTo>
                    <a:pt x="69088" y="193992"/>
                  </a:lnTo>
                  <a:lnTo>
                    <a:pt x="71920" y="189141"/>
                  </a:lnTo>
                  <a:lnTo>
                    <a:pt x="65697" y="184480"/>
                  </a:lnTo>
                  <a:lnTo>
                    <a:pt x="60858" y="186029"/>
                  </a:lnTo>
                  <a:lnTo>
                    <a:pt x="54635" y="187756"/>
                  </a:lnTo>
                  <a:lnTo>
                    <a:pt x="54724" y="188125"/>
                  </a:lnTo>
                  <a:lnTo>
                    <a:pt x="57048" y="196926"/>
                  </a:lnTo>
                  <a:lnTo>
                    <a:pt x="62585" y="196926"/>
                  </a:lnTo>
                  <a:lnTo>
                    <a:pt x="62458" y="197269"/>
                  </a:lnTo>
                  <a:lnTo>
                    <a:pt x="62395" y="197446"/>
                  </a:lnTo>
                  <a:lnTo>
                    <a:pt x="59639" y="205219"/>
                  </a:lnTo>
                  <a:lnTo>
                    <a:pt x="70192" y="202806"/>
                  </a:lnTo>
                  <a:lnTo>
                    <a:pt x="70078" y="203327"/>
                  </a:lnTo>
                  <a:lnTo>
                    <a:pt x="69977" y="203835"/>
                  </a:lnTo>
                  <a:lnTo>
                    <a:pt x="69875" y="204355"/>
                  </a:lnTo>
                  <a:lnTo>
                    <a:pt x="69761" y="204876"/>
                  </a:lnTo>
                  <a:lnTo>
                    <a:pt x="69697" y="205219"/>
                  </a:lnTo>
                  <a:lnTo>
                    <a:pt x="68465" y="211277"/>
                  </a:lnTo>
                  <a:lnTo>
                    <a:pt x="65862" y="210235"/>
                  </a:lnTo>
                  <a:lnTo>
                    <a:pt x="65989" y="211277"/>
                  </a:lnTo>
                  <a:lnTo>
                    <a:pt x="66014" y="211442"/>
                  </a:lnTo>
                  <a:lnTo>
                    <a:pt x="66382" y="214566"/>
                  </a:lnTo>
                  <a:lnTo>
                    <a:pt x="66497" y="214731"/>
                  </a:lnTo>
                  <a:lnTo>
                    <a:pt x="67246" y="215938"/>
                  </a:lnTo>
                  <a:lnTo>
                    <a:pt x="70192" y="215595"/>
                  </a:lnTo>
                  <a:lnTo>
                    <a:pt x="70116" y="215252"/>
                  </a:lnTo>
                  <a:lnTo>
                    <a:pt x="70015" y="214731"/>
                  </a:lnTo>
                  <a:lnTo>
                    <a:pt x="69977" y="213690"/>
                  </a:lnTo>
                  <a:lnTo>
                    <a:pt x="69850" y="213182"/>
                  </a:lnTo>
                  <a:lnTo>
                    <a:pt x="72072" y="211277"/>
                  </a:lnTo>
                  <a:lnTo>
                    <a:pt x="74307" y="209372"/>
                  </a:lnTo>
                  <a:lnTo>
                    <a:pt x="74510" y="209194"/>
                  </a:lnTo>
                  <a:lnTo>
                    <a:pt x="69494" y="209372"/>
                  </a:lnTo>
                  <a:lnTo>
                    <a:pt x="75895" y="206603"/>
                  </a:lnTo>
                  <a:lnTo>
                    <a:pt x="83502" y="203149"/>
                  </a:lnTo>
                  <a:lnTo>
                    <a:pt x="83388" y="204355"/>
                  </a:lnTo>
                  <a:lnTo>
                    <a:pt x="83299" y="205219"/>
                  </a:lnTo>
                  <a:lnTo>
                    <a:pt x="82461" y="213690"/>
                  </a:lnTo>
                  <a:lnTo>
                    <a:pt x="85750" y="216293"/>
                  </a:lnTo>
                  <a:lnTo>
                    <a:pt x="85750" y="216801"/>
                  </a:lnTo>
                  <a:lnTo>
                    <a:pt x="88861" y="219405"/>
                  </a:lnTo>
                  <a:lnTo>
                    <a:pt x="94399" y="215252"/>
                  </a:lnTo>
                  <a:lnTo>
                    <a:pt x="92671" y="211442"/>
                  </a:lnTo>
                  <a:lnTo>
                    <a:pt x="92786" y="211277"/>
                  </a:lnTo>
                  <a:lnTo>
                    <a:pt x="94742" y="208508"/>
                  </a:lnTo>
                  <a:lnTo>
                    <a:pt x="89789" y="206959"/>
                  </a:lnTo>
                  <a:lnTo>
                    <a:pt x="88620" y="206603"/>
                  </a:lnTo>
                  <a:lnTo>
                    <a:pt x="88861" y="206959"/>
                  </a:lnTo>
                  <a:lnTo>
                    <a:pt x="86093" y="206603"/>
                  </a:lnTo>
                  <a:lnTo>
                    <a:pt x="87388" y="205066"/>
                  </a:lnTo>
                  <a:lnTo>
                    <a:pt x="87134" y="204711"/>
                  </a:lnTo>
                  <a:lnTo>
                    <a:pt x="87134" y="204533"/>
                  </a:lnTo>
                  <a:lnTo>
                    <a:pt x="86791" y="204533"/>
                  </a:lnTo>
                  <a:lnTo>
                    <a:pt x="86715" y="204711"/>
                  </a:lnTo>
                  <a:lnTo>
                    <a:pt x="86525" y="205206"/>
                  </a:lnTo>
                  <a:lnTo>
                    <a:pt x="86791" y="204355"/>
                  </a:lnTo>
                  <a:lnTo>
                    <a:pt x="85928" y="203835"/>
                  </a:lnTo>
                  <a:lnTo>
                    <a:pt x="86271" y="203327"/>
                  </a:lnTo>
                  <a:lnTo>
                    <a:pt x="87312" y="203149"/>
                  </a:lnTo>
                  <a:lnTo>
                    <a:pt x="87185" y="204355"/>
                  </a:lnTo>
                  <a:lnTo>
                    <a:pt x="87134" y="204533"/>
                  </a:lnTo>
                  <a:lnTo>
                    <a:pt x="87630" y="205219"/>
                  </a:lnTo>
                  <a:lnTo>
                    <a:pt x="88684" y="206603"/>
                  </a:lnTo>
                  <a:lnTo>
                    <a:pt x="90766" y="204876"/>
                  </a:lnTo>
                  <a:lnTo>
                    <a:pt x="96647" y="203835"/>
                  </a:lnTo>
                  <a:lnTo>
                    <a:pt x="96672" y="203149"/>
                  </a:lnTo>
                  <a:lnTo>
                    <a:pt x="96685" y="202806"/>
                  </a:lnTo>
                  <a:lnTo>
                    <a:pt x="96786" y="200558"/>
                  </a:lnTo>
                  <a:lnTo>
                    <a:pt x="96812" y="199859"/>
                  </a:lnTo>
                  <a:close/>
                </a:path>
                <a:path w="138430" h="868679">
                  <a:moveTo>
                    <a:pt x="98374" y="814489"/>
                  </a:moveTo>
                  <a:lnTo>
                    <a:pt x="95783" y="813625"/>
                  </a:lnTo>
                  <a:lnTo>
                    <a:pt x="94564" y="812596"/>
                  </a:lnTo>
                  <a:lnTo>
                    <a:pt x="92494" y="814844"/>
                  </a:lnTo>
                  <a:lnTo>
                    <a:pt x="89903" y="806881"/>
                  </a:lnTo>
                  <a:lnTo>
                    <a:pt x="84201" y="808266"/>
                  </a:lnTo>
                  <a:lnTo>
                    <a:pt x="76123" y="813371"/>
                  </a:lnTo>
                  <a:lnTo>
                    <a:pt x="76847" y="818603"/>
                  </a:lnTo>
                  <a:lnTo>
                    <a:pt x="80429" y="821436"/>
                  </a:lnTo>
                  <a:lnTo>
                    <a:pt x="84201" y="817257"/>
                  </a:lnTo>
                  <a:lnTo>
                    <a:pt x="85191" y="820356"/>
                  </a:lnTo>
                  <a:lnTo>
                    <a:pt x="85712" y="824052"/>
                  </a:lnTo>
                  <a:lnTo>
                    <a:pt x="86677" y="825334"/>
                  </a:lnTo>
                  <a:lnTo>
                    <a:pt x="89039" y="821232"/>
                  </a:lnTo>
                  <a:lnTo>
                    <a:pt x="87998" y="814146"/>
                  </a:lnTo>
                  <a:lnTo>
                    <a:pt x="93700" y="822274"/>
                  </a:lnTo>
                  <a:lnTo>
                    <a:pt x="96469" y="818476"/>
                  </a:lnTo>
                  <a:lnTo>
                    <a:pt x="98196" y="817092"/>
                  </a:lnTo>
                  <a:lnTo>
                    <a:pt x="98374" y="814489"/>
                  </a:lnTo>
                  <a:close/>
                </a:path>
                <a:path w="138430" h="868679">
                  <a:moveTo>
                    <a:pt x="102870" y="419442"/>
                  </a:moveTo>
                  <a:lnTo>
                    <a:pt x="99237" y="422376"/>
                  </a:lnTo>
                  <a:lnTo>
                    <a:pt x="98539" y="423240"/>
                  </a:lnTo>
                  <a:lnTo>
                    <a:pt x="98539" y="423760"/>
                  </a:lnTo>
                  <a:lnTo>
                    <a:pt x="99060" y="424624"/>
                  </a:lnTo>
                  <a:lnTo>
                    <a:pt x="102527" y="428256"/>
                  </a:lnTo>
                  <a:lnTo>
                    <a:pt x="102870" y="419442"/>
                  </a:lnTo>
                  <a:close/>
                </a:path>
                <a:path w="138430" h="868679">
                  <a:moveTo>
                    <a:pt x="109956" y="436384"/>
                  </a:moveTo>
                  <a:lnTo>
                    <a:pt x="108915" y="433438"/>
                  </a:lnTo>
                  <a:lnTo>
                    <a:pt x="108394" y="431711"/>
                  </a:lnTo>
                  <a:lnTo>
                    <a:pt x="104419" y="432054"/>
                  </a:lnTo>
                  <a:lnTo>
                    <a:pt x="104597" y="434822"/>
                  </a:lnTo>
                  <a:lnTo>
                    <a:pt x="107708" y="437413"/>
                  </a:lnTo>
                  <a:lnTo>
                    <a:pt x="109956" y="436384"/>
                  </a:lnTo>
                  <a:close/>
                </a:path>
                <a:path w="138430" h="868679">
                  <a:moveTo>
                    <a:pt x="110477" y="291503"/>
                  </a:moveTo>
                  <a:lnTo>
                    <a:pt x="110426" y="291147"/>
                  </a:lnTo>
                  <a:lnTo>
                    <a:pt x="110299" y="290283"/>
                  </a:lnTo>
                  <a:lnTo>
                    <a:pt x="110274" y="290118"/>
                  </a:lnTo>
                  <a:lnTo>
                    <a:pt x="109943" y="287870"/>
                  </a:lnTo>
                  <a:lnTo>
                    <a:pt x="109321" y="283527"/>
                  </a:lnTo>
                  <a:lnTo>
                    <a:pt x="109194" y="282676"/>
                  </a:lnTo>
                  <a:lnTo>
                    <a:pt x="107365" y="270052"/>
                  </a:lnTo>
                  <a:lnTo>
                    <a:pt x="106502" y="270929"/>
                  </a:lnTo>
                  <a:lnTo>
                    <a:pt x="106667" y="271437"/>
                  </a:lnTo>
                  <a:lnTo>
                    <a:pt x="102603" y="275170"/>
                  </a:lnTo>
                  <a:lnTo>
                    <a:pt x="102641" y="275513"/>
                  </a:lnTo>
                  <a:lnTo>
                    <a:pt x="102514" y="275170"/>
                  </a:lnTo>
                  <a:lnTo>
                    <a:pt x="98539" y="274548"/>
                  </a:lnTo>
                  <a:lnTo>
                    <a:pt x="97510" y="272478"/>
                  </a:lnTo>
                  <a:lnTo>
                    <a:pt x="92837" y="271614"/>
                  </a:lnTo>
                  <a:lnTo>
                    <a:pt x="92798" y="272478"/>
                  </a:lnTo>
                  <a:lnTo>
                    <a:pt x="92684" y="274548"/>
                  </a:lnTo>
                  <a:lnTo>
                    <a:pt x="92671" y="275932"/>
                  </a:lnTo>
                  <a:lnTo>
                    <a:pt x="92316" y="276974"/>
                  </a:lnTo>
                  <a:lnTo>
                    <a:pt x="92087" y="278015"/>
                  </a:lnTo>
                  <a:lnTo>
                    <a:pt x="93014" y="278015"/>
                  </a:lnTo>
                  <a:lnTo>
                    <a:pt x="94399" y="278015"/>
                  </a:lnTo>
                  <a:lnTo>
                    <a:pt x="103225" y="278015"/>
                  </a:lnTo>
                  <a:lnTo>
                    <a:pt x="102971" y="276974"/>
                  </a:lnTo>
                  <a:lnTo>
                    <a:pt x="102857" y="276212"/>
                  </a:lnTo>
                  <a:lnTo>
                    <a:pt x="103301" y="276974"/>
                  </a:lnTo>
                  <a:lnTo>
                    <a:pt x="104254" y="279044"/>
                  </a:lnTo>
                  <a:lnTo>
                    <a:pt x="108572" y="282676"/>
                  </a:lnTo>
                  <a:lnTo>
                    <a:pt x="104698" y="283527"/>
                  </a:lnTo>
                  <a:lnTo>
                    <a:pt x="103619" y="279590"/>
                  </a:lnTo>
                  <a:lnTo>
                    <a:pt x="103365" y="278536"/>
                  </a:lnTo>
                  <a:lnTo>
                    <a:pt x="94449" y="278536"/>
                  </a:lnTo>
                  <a:lnTo>
                    <a:pt x="94513" y="279044"/>
                  </a:lnTo>
                  <a:lnTo>
                    <a:pt x="94576" y="279590"/>
                  </a:lnTo>
                  <a:lnTo>
                    <a:pt x="94742" y="280949"/>
                  </a:lnTo>
                  <a:lnTo>
                    <a:pt x="97167" y="294436"/>
                  </a:lnTo>
                  <a:lnTo>
                    <a:pt x="102006" y="290118"/>
                  </a:lnTo>
                  <a:lnTo>
                    <a:pt x="104076" y="287870"/>
                  </a:lnTo>
                  <a:lnTo>
                    <a:pt x="105638" y="288734"/>
                  </a:lnTo>
                  <a:lnTo>
                    <a:pt x="107886" y="290118"/>
                  </a:lnTo>
                  <a:lnTo>
                    <a:pt x="108572" y="290283"/>
                  </a:lnTo>
                  <a:lnTo>
                    <a:pt x="109613" y="291147"/>
                  </a:lnTo>
                  <a:lnTo>
                    <a:pt x="110477" y="291503"/>
                  </a:lnTo>
                  <a:close/>
                </a:path>
                <a:path w="138430" h="868679">
                  <a:moveTo>
                    <a:pt x="113411" y="398170"/>
                  </a:moveTo>
                  <a:lnTo>
                    <a:pt x="111683" y="393674"/>
                  </a:lnTo>
                  <a:lnTo>
                    <a:pt x="110299" y="394017"/>
                  </a:lnTo>
                  <a:lnTo>
                    <a:pt x="107886" y="397827"/>
                  </a:lnTo>
                  <a:lnTo>
                    <a:pt x="113411" y="398170"/>
                  </a:lnTo>
                  <a:close/>
                </a:path>
                <a:path w="138430" h="868679">
                  <a:moveTo>
                    <a:pt x="114274" y="508304"/>
                  </a:moveTo>
                  <a:lnTo>
                    <a:pt x="107188" y="500697"/>
                  </a:lnTo>
                  <a:lnTo>
                    <a:pt x="103555" y="504494"/>
                  </a:lnTo>
                  <a:lnTo>
                    <a:pt x="98374" y="509854"/>
                  </a:lnTo>
                  <a:lnTo>
                    <a:pt x="105117" y="515213"/>
                  </a:lnTo>
                  <a:lnTo>
                    <a:pt x="110477" y="511594"/>
                  </a:lnTo>
                  <a:lnTo>
                    <a:pt x="114274" y="508304"/>
                  </a:lnTo>
                  <a:close/>
                </a:path>
                <a:path w="138430" h="868679">
                  <a:moveTo>
                    <a:pt x="116522" y="397484"/>
                  </a:moveTo>
                  <a:lnTo>
                    <a:pt x="115138" y="396100"/>
                  </a:lnTo>
                  <a:lnTo>
                    <a:pt x="109956" y="405091"/>
                  </a:lnTo>
                  <a:lnTo>
                    <a:pt x="113068" y="403872"/>
                  </a:lnTo>
                  <a:lnTo>
                    <a:pt x="113588" y="403009"/>
                  </a:lnTo>
                  <a:lnTo>
                    <a:pt x="114973" y="402844"/>
                  </a:lnTo>
                  <a:lnTo>
                    <a:pt x="115316" y="402323"/>
                  </a:lnTo>
                  <a:lnTo>
                    <a:pt x="116001" y="400939"/>
                  </a:lnTo>
                  <a:lnTo>
                    <a:pt x="116179" y="399211"/>
                  </a:lnTo>
                  <a:lnTo>
                    <a:pt x="116522" y="397484"/>
                  </a:lnTo>
                  <a:close/>
                </a:path>
                <a:path w="138430" h="868679">
                  <a:moveTo>
                    <a:pt x="117335" y="459028"/>
                  </a:moveTo>
                  <a:lnTo>
                    <a:pt x="117043" y="458863"/>
                  </a:lnTo>
                  <a:lnTo>
                    <a:pt x="116700" y="459028"/>
                  </a:lnTo>
                  <a:lnTo>
                    <a:pt x="117335" y="459028"/>
                  </a:lnTo>
                  <a:close/>
                </a:path>
                <a:path w="138430" h="868679">
                  <a:moveTo>
                    <a:pt x="117906" y="345440"/>
                  </a:moveTo>
                  <a:lnTo>
                    <a:pt x="117741" y="344576"/>
                  </a:lnTo>
                  <a:lnTo>
                    <a:pt x="117741" y="343712"/>
                  </a:lnTo>
                  <a:lnTo>
                    <a:pt x="117563" y="342849"/>
                  </a:lnTo>
                  <a:lnTo>
                    <a:pt x="117043" y="343535"/>
                  </a:lnTo>
                  <a:lnTo>
                    <a:pt x="116700" y="344398"/>
                  </a:lnTo>
                  <a:lnTo>
                    <a:pt x="117906" y="345440"/>
                  </a:lnTo>
                  <a:close/>
                </a:path>
                <a:path w="138430" h="868679">
                  <a:moveTo>
                    <a:pt x="120484" y="420065"/>
                  </a:moveTo>
                  <a:lnTo>
                    <a:pt x="119964" y="415544"/>
                  </a:lnTo>
                  <a:lnTo>
                    <a:pt x="116674" y="413359"/>
                  </a:lnTo>
                  <a:lnTo>
                    <a:pt x="111861" y="415975"/>
                  </a:lnTo>
                  <a:lnTo>
                    <a:pt x="111836" y="416153"/>
                  </a:lnTo>
                  <a:lnTo>
                    <a:pt x="105460" y="415632"/>
                  </a:lnTo>
                  <a:lnTo>
                    <a:pt x="106502" y="420814"/>
                  </a:lnTo>
                  <a:lnTo>
                    <a:pt x="106845" y="421513"/>
                  </a:lnTo>
                  <a:lnTo>
                    <a:pt x="110477" y="422198"/>
                  </a:lnTo>
                  <a:lnTo>
                    <a:pt x="110477" y="421690"/>
                  </a:lnTo>
                  <a:lnTo>
                    <a:pt x="111810" y="416356"/>
                  </a:lnTo>
                  <a:lnTo>
                    <a:pt x="111340" y="419950"/>
                  </a:lnTo>
                  <a:lnTo>
                    <a:pt x="112725" y="424967"/>
                  </a:lnTo>
                  <a:lnTo>
                    <a:pt x="117043" y="424446"/>
                  </a:lnTo>
                  <a:lnTo>
                    <a:pt x="120484" y="420065"/>
                  </a:lnTo>
                  <a:close/>
                </a:path>
                <a:path w="138430" h="868679">
                  <a:moveTo>
                    <a:pt x="121539" y="373443"/>
                  </a:moveTo>
                  <a:lnTo>
                    <a:pt x="121488" y="373100"/>
                  </a:lnTo>
                  <a:lnTo>
                    <a:pt x="121310" y="371716"/>
                  </a:lnTo>
                  <a:lnTo>
                    <a:pt x="120624" y="366534"/>
                  </a:lnTo>
                  <a:lnTo>
                    <a:pt x="120586" y="366191"/>
                  </a:lnTo>
                  <a:lnTo>
                    <a:pt x="120472" y="365328"/>
                  </a:lnTo>
                  <a:lnTo>
                    <a:pt x="120243" y="363588"/>
                  </a:lnTo>
                  <a:lnTo>
                    <a:pt x="118948" y="353733"/>
                  </a:lnTo>
                  <a:lnTo>
                    <a:pt x="116700" y="354088"/>
                  </a:lnTo>
                  <a:lnTo>
                    <a:pt x="117563" y="356501"/>
                  </a:lnTo>
                  <a:lnTo>
                    <a:pt x="117563" y="358749"/>
                  </a:lnTo>
                  <a:lnTo>
                    <a:pt x="115493" y="359270"/>
                  </a:lnTo>
                  <a:lnTo>
                    <a:pt x="114630" y="360476"/>
                  </a:lnTo>
                  <a:lnTo>
                    <a:pt x="114719" y="362140"/>
                  </a:lnTo>
                  <a:lnTo>
                    <a:pt x="114795" y="363588"/>
                  </a:lnTo>
                  <a:lnTo>
                    <a:pt x="114681" y="361861"/>
                  </a:lnTo>
                  <a:lnTo>
                    <a:pt x="114592" y="360476"/>
                  </a:lnTo>
                  <a:lnTo>
                    <a:pt x="114515" y="359270"/>
                  </a:lnTo>
                  <a:lnTo>
                    <a:pt x="114452" y="358228"/>
                  </a:lnTo>
                  <a:lnTo>
                    <a:pt x="113753" y="352005"/>
                  </a:lnTo>
                  <a:lnTo>
                    <a:pt x="107886" y="358749"/>
                  </a:lnTo>
                  <a:lnTo>
                    <a:pt x="107797" y="359270"/>
                  </a:lnTo>
                  <a:lnTo>
                    <a:pt x="107365" y="361861"/>
                  </a:lnTo>
                  <a:lnTo>
                    <a:pt x="104076" y="358228"/>
                  </a:lnTo>
                  <a:lnTo>
                    <a:pt x="103212" y="360476"/>
                  </a:lnTo>
                  <a:lnTo>
                    <a:pt x="98399" y="362140"/>
                  </a:lnTo>
                  <a:lnTo>
                    <a:pt x="100012" y="369341"/>
                  </a:lnTo>
                  <a:lnTo>
                    <a:pt x="104089" y="374916"/>
                  </a:lnTo>
                  <a:lnTo>
                    <a:pt x="106667" y="371716"/>
                  </a:lnTo>
                  <a:lnTo>
                    <a:pt x="108915" y="374142"/>
                  </a:lnTo>
                  <a:lnTo>
                    <a:pt x="113588" y="374662"/>
                  </a:lnTo>
                  <a:lnTo>
                    <a:pt x="116357" y="373621"/>
                  </a:lnTo>
                  <a:lnTo>
                    <a:pt x="117221" y="375170"/>
                  </a:lnTo>
                  <a:lnTo>
                    <a:pt x="119418" y="373621"/>
                  </a:lnTo>
                  <a:lnTo>
                    <a:pt x="120154" y="373100"/>
                  </a:lnTo>
                  <a:lnTo>
                    <a:pt x="121539" y="373443"/>
                  </a:lnTo>
                  <a:close/>
                </a:path>
                <a:path w="138430" h="868679">
                  <a:moveTo>
                    <a:pt x="127939" y="416153"/>
                  </a:moveTo>
                  <a:lnTo>
                    <a:pt x="124650" y="414426"/>
                  </a:lnTo>
                  <a:lnTo>
                    <a:pt x="122580" y="415975"/>
                  </a:lnTo>
                  <a:lnTo>
                    <a:pt x="120332" y="416331"/>
                  </a:lnTo>
                  <a:lnTo>
                    <a:pt x="124650" y="419785"/>
                  </a:lnTo>
                  <a:lnTo>
                    <a:pt x="125857" y="418744"/>
                  </a:lnTo>
                  <a:lnTo>
                    <a:pt x="127939" y="416153"/>
                  </a:lnTo>
                  <a:close/>
                </a:path>
                <a:path w="138430" h="868679">
                  <a:moveTo>
                    <a:pt x="128625" y="428942"/>
                  </a:moveTo>
                  <a:lnTo>
                    <a:pt x="127596" y="421170"/>
                  </a:lnTo>
                  <a:lnTo>
                    <a:pt x="122847" y="422071"/>
                  </a:lnTo>
                  <a:lnTo>
                    <a:pt x="121627" y="426288"/>
                  </a:lnTo>
                  <a:lnTo>
                    <a:pt x="123647" y="429895"/>
                  </a:lnTo>
                  <a:lnTo>
                    <a:pt x="128625" y="428942"/>
                  </a:lnTo>
                  <a:close/>
                </a:path>
                <a:path w="138430" h="868679">
                  <a:moveTo>
                    <a:pt x="128803" y="430326"/>
                  </a:moveTo>
                  <a:lnTo>
                    <a:pt x="128625" y="429806"/>
                  </a:lnTo>
                  <a:lnTo>
                    <a:pt x="128625" y="429298"/>
                  </a:lnTo>
                  <a:lnTo>
                    <a:pt x="128460" y="429806"/>
                  </a:lnTo>
                  <a:lnTo>
                    <a:pt x="128460" y="430326"/>
                  </a:lnTo>
                  <a:lnTo>
                    <a:pt x="128803" y="430847"/>
                  </a:lnTo>
                  <a:lnTo>
                    <a:pt x="128803" y="430326"/>
                  </a:lnTo>
                  <a:close/>
                </a:path>
                <a:path w="138430" h="868679">
                  <a:moveTo>
                    <a:pt x="133819" y="477875"/>
                  </a:moveTo>
                  <a:lnTo>
                    <a:pt x="133705" y="476669"/>
                  </a:lnTo>
                  <a:lnTo>
                    <a:pt x="133629" y="475805"/>
                  </a:lnTo>
                  <a:lnTo>
                    <a:pt x="133527" y="474764"/>
                  </a:lnTo>
                  <a:lnTo>
                    <a:pt x="133400" y="473379"/>
                  </a:lnTo>
                  <a:lnTo>
                    <a:pt x="133299" y="472173"/>
                  </a:lnTo>
                  <a:lnTo>
                    <a:pt x="128460" y="470090"/>
                  </a:lnTo>
                  <a:lnTo>
                    <a:pt x="129832" y="467842"/>
                  </a:lnTo>
                  <a:lnTo>
                    <a:pt x="129933" y="467677"/>
                  </a:lnTo>
                  <a:lnTo>
                    <a:pt x="130048" y="467499"/>
                  </a:lnTo>
                  <a:lnTo>
                    <a:pt x="130886" y="466115"/>
                  </a:lnTo>
                  <a:lnTo>
                    <a:pt x="131737" y="464731"/>
                  </a:lnTo>
                  <a:lnTo>
                    <a:pt x="125882" y="462394"/>
                  </a:lnTo>
                  <a:lnTo>
                    <a:pt x="126034" y="462140"/>
                  </a:lnTo>
                  <a:lnTo>
                    <a:pt x="127241" y="458508"/>
                  </a:lnTo>
                  <a:lnTo>
                    <a:pt x="127304" y="458343"/>
                  </a:lnTo>
                  <a:lnTo>
                    <a:pt x="127381" y="458114"/>
                  </a:lnTo>
                  <a:lnTo>
                    <a:pt x="126085" y="456260"/>
                  </a:lnTo>
                  <a:lnTo>
                    <a:pt x="124333" y="453758"/>
                  </a:lnTo>
                  <a:lnTo>
                    <a:pt x="123380" y="450570"/>
                  </a:lnTo>
                  <a:lnTo>
                    <a:pt x="131051" y="450037"/>
                  </a:lnTo>
                  <a:lnTo>
                    <a:pt x="130987" y="449516"/>
                  </a:lnTo>
                  <a:lnTo>
                    <a:pt x="129794" y="439839"/>
                  </a:lnTo>
                  <a:lnTo>
                    <a:pt x="129730" y="439318"/>
                  </a:lnTo>
                  <a:lnTo>
                    <a:pt x="129501" y="437413"/>
                  </a:lnTo>
                  <a:lnTo>
                    <a:pt x="129476" y="437248"/>
                  </a:lnTo>
                  <a:lnTo>
                    <a:pt x="129374" y="436333"/>
                  </a:lnTo>
                  <a:lnTo>
                    <a:pt x="129273" y="435521"/>
                  </a:lnTo>
                  <a:lnTo>
                    <a:pt x="129159" y="434657"/>
                  </a:lnTo>
                  <a:lnTo>
                    <a:pt x="129120" y="434301"/>
                  </a:lnTo>
                  <a:lnTo>
                    <a:pt x="129019" y="433438"/>
                  </a:lnTo>
                  <a:lnTo>
                    <a:pt x="128968" y="433095"/>
                  </a:lnTo>
                  <a:lnTo>
                    <a:pt x="128282" y="434136"/>
                  </a:lnTo>
                  <a:lnTo>
                    <a:pt x="126720" y="434657"/>
                  </a:lnTo>
                  <a:lnTo>
                    <a:pt x="125857" y="435521"/>
                  </a:lnTo>
                  <a:lnTo>
                    <a:pt x="125857" y="435343"/>
                  </a:lnTo>
                  <a:lnTo>
                    <a:pt x="124828" y="434657"/>
                  </a:lnTo>
                  <a:lnTo>
                    <a:pt x="122580" y="431888"/>
                  </a:lnTo>
                  <a:lnTo>
                    <a:pt x="122542" y="432054"/>
                  </a:lnTo>
                  <a:lnTo>
                    <a:pt x="122059" y="434657"/>
                  </a:lnTo>
                  <a:lnTo>
                    <a:pt x="121996" y="460756"/>
                  </a:lnTo>
                  <a:lnTo>
                    <a:pt x="121793" y="460756"/>
                  </a:lnTo>
                  <a:lnTo>
                    <a:pt x="121361" y="460590"/>
                  </a:lnTo>
                  <a:lnTo>
                    <a:pt x="121246" y="460756"/>
                  </a:lnTo>
                  <a:lnTo>
                    <a:pt x="119278" y="463702"/>
                  </a:lnTo>
                  <a:lnTo>
                    <a:pt x="116357" y="460756"/>
                  </a:lnTo>
                  <a:lnTo>
                    <a:pt x="115316" y="459727"/>
                  </a:lnTo>
                  <a:lnTo>
                    <a:pt x="114134" y="460756"/>
                  </a:lnTo>
                  <a:lnTo>
                    <a:pt x="114007" y="460756"/>
                  </a:lnTo>
                  <a:lnTo>
                    <a:pt x="114084" y="460590"/>
                  </a:lnTo>
                  <a:lnTo>
                    <a:pt x="114617" y="459371"/>
                  </a:lnTo>
                  <a:lnTo>
                    <a:pt x="114681" y="459028"/>
                  </a:lnTo>
                  <a:lnTo>
                    <a:pt x="114782" y="458508"/>
                  </a:lnTo>
                  <a:lnTo>
                    <a:pt x="114858" y="458114"/>
                  </a:lnTo>
                  <a:lnTo>
                    <a:pt x="114973" y="457479"/>
                  </a:lnTo>
                  <a:lnTo>
                    <a:pt x="114452" y="456438"/>
                  </a:lnTo>
                  <a:lnTo>
                    <a:pt x="114795" y="456438"/>
                  </a:lnTo>
                  <a:lnTo>
                    <a:pt x="115138" y="456260"/>
                  </a:lnTo>
                  <a:lnTo>
                    <a:pt x="115316" y="456438"/>
                  </a:lnTo>
                  <a:lnTo>
                    <a:pt x="114973" y="457631"/>
                  </a:lnTo>
                  <a:lnTo>
                    <a:pt x="116751" y="458685"/>
                  </a:lnTo>
                  <a:lnTo>
                    <a:pt x="117386" y="458685"/>
                  </a:lnTo>
                  <a:lnTo>
                    <a:pt x="118084" y="458343"/>
                  </a:lnTo>
                  <a:lnTo>
                    <a:pt x="118948" y="459028"/>
                  </a:lnTo>
                  <a:lnTo>
                    <a:pt x="119989" y="459371"/>
                  </a:lnTo>
                  <a:lnTo>
                    <a:pt x="121018" y="458508"/>
                  </a:lnTo>
                  <a:lnTo>
                    <a:pt x="121361" y="458685"/>
                  </a:lnTo>
                  <a:lnTo>
                    <a:pt x="121475" y="459028"/>
                  </a:lnTo>
                  <a:lnTo>
                    <a:pt x="121577" y="459371"/>
                  </a:lnTo>
                  <a:lnTo>
                    <a:pt x="121678" y="459727"/>
                  </a:lnTo>
                  <a:lnTo>
                    <a:pt x="121996" y="460756"/>
                  </a:lnTo>
                  <a:lnTo>
                    <a:pt x="121996" y="434555"/>
                  </a:lnTo>
                  <a:lnTo>
                    <a:pt x="121856" y="434301"/>
                  </a:lnTo>
                  <a:lnTo>
                    <a:pt x="121767" y="434136"/>
                  </a:lnTo>
                  <a:lnTo>
                    <a:pt x="121361" y="433438"/>
                  </a:lnTo>
                  <a:lnTo>
                    <a:pt x="120675" y="432054"/>
                  </a:lnTo>
                  <a:lnTo>
                    <a:pt x="119468" y="430847"/>
                  </a:lnTo>
                  <a:lnTo>
                    <a:pt x="119634" y="429463"/>
                  </a:lnTo>
                  <a:lnTo>
                    <a:pt x="117386" y="428078"/>
                  </a:lnTo>
                  <a:lnTo>
                    <a:pt x="117309" y="428256"/>
                  </a:lnTo>
                  <a:lnTo>
                    <a:pt x="117309" y="446989"/>
                  </a:lnTo>
                  <a:lnTo>
                    <a:pt x="116725" y="448259"/>
                  </a:lnTo>
                  <a:lnTo>
                    <a:pt x="111506" y="449516"/>
                  </a:lnTo>
                  <a:lnTo>
                    <a:pt x="113080" y="444779"/>
                  </a:lnTo>
                  <a:lnTo>
                    <a:pt x="113944" y="439953"/>
                  </a:lnTo>
                  <a:lnTo>
                    <a:pt x="116865" y="440702"/>
                  </a:lnTo>
                  <a:lnTo>
                    <a:pt x="116332" y="444779"/>
                  </a:lnTo>
                  <a:lnTo>
                    <a:pt x="117309" y="446989"/>
                  </a:lnTo>
                  <a:lnTo>
                    <a:pt x="117309" y="428256"/>
                  </a:lnTo>
                  <a:lnTo>
                    <a:pt x="116700" y="429641"/>
                  </a:lnTo>
                  <a:lnTo>
                    <a:pt x="114769" y="431165"/>
                  </a:lnTo>
                  <a:lnTo>
                    <a:pt x="114769" y="435419"/>
                  </a:lnTo>
                  <a:lnTo>
                    <a:pt x="114300" y="437984"/>
                  </a:lnTo>
                  <a:lnTo>
                    <a:pt x="114769" y="435419"/>
                  </a:lnTo>
                  <a:lnTo>
                    <a:pt x="114769" y="431165"/>
                  </a:lnTo>
                  <a:lnTo>
                    <a:pt x="112547" y="432917"/>
                  </a:lnTo>
                  <a:lnTo>
                    <a:pt x="112471" y="433438"/>
                  </a:lnTo>
                  <a:lnTo>
                    <a:pt x="112356" y="434136"/>
                  </a:lnTo>
                  <a:lnTo>
                    <a:pt x="112268" y="434657"/>
                  </a:lnTo>
                  <a:lnTo>
                    <a:pt x="112153" y="435343"/>
                  </a:lnTo>
                  <a:lnTo>
                    <a:pt x="112128" y="435521"/>
                  </a:lnTo>
                  <a:lnTo>
                    <a:pt x="112001" y="436333"/>
                  </a:lnTo>
                  <a:lnTo>
                    <a:pt x="106845" y="439839"/>
                  </a:lnTo>
                  <a:lnTo>
                    <a:pt x="98196" y="439839"/>
                  </a:lnTo>
                  <a:lnTo>
                    <a:pt x="99580" y="440524"/>
                  </a:lnTo>
                  <a:lnTo>
                    <a:pt x="99618" y="440702"/>
                  </a:lnTo>
                  <a:lnTo>
                    <a:pt x="101650" y="450900"/>
                  </a:lnTo>
                  <a:lnTo>
                    <a:pt x="100444" y="450900"/>
                  </a:lnTo>
                  <a:lnTo>
                    <a:pt x="98069" y="458685"/>
                  </a:lnTo>
                  <a:lnTo>
                    <a:pt x="97497" y="458685"/>
                  </a:lnTo>
                  <a:lnTo>
                    <a:pt x="97409" y="458508"/>
                  </a:lnTo>
                  <a:lnTo>
                    <a:pt x="97320" y="458343"/>
                  </a:lnTo>
                  <a:lnTo>
                    <a:pt x="97193" y="458114"/>
                  </a:lnTo>
                  <a:lnTo>
                    <a:pt x="95605" y="455053"/>
                  </a:lnTo>
                  <a:lnTo>
                    <a:pt x="94742" y="447446"/>
                  </a:lnTo>
                  <a:lnTo>
                    <a:pt x="87312" y="457479"/>
                  </a:lnTo>
                  <a:lnTo>
                    <a:pt x="90068" y="460756"/>
                  </a:lnTo>
                  <a:lnTo>
                    <a:pt x="91630" y="462661"/>
                  </a:lnTo>
                  <a:lnTo>
                    <a:pt x="93878" y="458863"/>
                  </a:lnTo>
                  <a:lnTo>
                    <a:pt x="95783" y="459028"/>
                  </a:lnTo>
                  <a:lnTo>
                    <a:pt x="97561" y="458838"/>
                  </a:lnTo>
                  <a:lnTo>
                    <a:pt x="97853" y="459371"/>
                  </a:lnTo>
                  <a:lnTo>
                    <a:pt x="97955" y="459028"/>
                  </a:lnTo>
                  <a:lnTo>
                    <a:pt x="98031" y="458787"/>
                  </a:lnTo>
                  <a:lnTo>
                    <a:pt x="100444" y="458508"/>
                  </a:lnTo>
                  <a:lnTo>
                    <a:pt x="100380" y="458685"/>
                  </a:lnTo>
                  <a:lnTo>
                    <a:pt x="98539" y="463346"/>
                  </a:lnTo>
                  <a:lnTo>
                    <a:pt x="96812" y="465772"/>
                  </a:lnTo>
                  <a:lnTo>
                    <a:pt x="96913" y="462394"/>
                  </a:lnTo>
                  <a:lnTo>
                    <a:pt x="93014" y="466115"/>
                  </a:lnTo>
                  <a:lnTo>
                    <a:pt x="95427" y="467499"/>
                  </a:lnTo>
                  <a:lnTo>
                    <a:pt x="95948" y="467677"/>
                  </a:lnTo>
                  <a:lnTo>
                    <a:pt x="95834" y="468363"/>
                  </a:lnTo>
                  <a:lnTo>
                    <a:pt x="95707" y="469061"/>
                  </a:lnTo>
                  <a:lnTo>
                    <a:pt x="95262" y="471652"/>
                  </a:lnTo>
                  <a:lnTo>
                    <a:pt x="97167" y="474421"/>
                  </a:lnTo>
                  <a:lnTo>
                    <a:pt x="100787" y="475284"/>
                  </a:lnTo>
                  <a:lnTo>
                    <a:pt x="100672" y="475449"/>
                  </a:lnTo>
                  <a:lnTo>
                    <a:pt x="99923" y="476491"/>
                  </a:lnTo>
                  <a:lnTo>
                    <a:pt x="100037" y="476669"/>
                  </a:lnTo>
                  <a:lnTo>
                    <a:pt x="100444" y="477354"/>
                  </a:lnTo>
                  <a:lnTo>
                    <a:pt x="102870" y="478739"/>
                  </a:lnTo>
                  <a:lnTo>
                    <a:pt x="104597" y="478053"/>
                  </a:lnTo>
                  <a:lnTo>
                    <a:pt x="105981" y="476669"/>
                  </a:lnTo>
                  <a:lnTo>
                    <a:pt x="103733" y="474065"/>
                  </a:lnTo>
                  <a:lnTo>
                    <a:pt x="108750" y="470789"/>
                  </a:lnTo>
                  <a:lnTo>
                    <a:pt x="105397" y="465772"/>
                  </a:lnTo>
                  <a:lnTo>
                    <a:pt x="102527" y="461454"/>
                  </a:lnTo>
                  <a:lnTo>
                    <a:pt x="108572" y="460590"/>
                  </a:lnTo>
                  <a:lnTo>
                    <a:pt x="108572" y="462140"/>
                  </a:lnTo>
                  <a:lnTo>
                    <a:pt x="109613" y="463867"/>
                  </a:lnTo>
                  <a:lnTo>
                    <a:pt x="110998" y="464566"/>
                  </a:lnTo>
                  <a:lnTo>
                    <a:pt x="110883" y="465251"/>
                  </a:lnTo>
                  <a:lnTo>
                    <a:pt x="110807" y="465772"/>
                  </a:lnTo>
                  <a:lnTo>
                    <a:pt x="110756" y="466115"/>
                  </a:lnTo>
                  <a:lnTo>
                    <a:pt x="110299" y="469061"/>
                  </a:lnTo>
                  <a:lnTo>
                    <a:pt x="112725" y="473379"/>
                  </a:lnTo>
                  <a:lnTo>
                    <a:pt x="116522" y="468363"/>
                  </a:lnTo>
                  <a:lnTo>
                    <a:pt x="116522" y="468198"/>
                  </a:lnTo>
                  <a:lnTo>
                    <a:pt x="116865" y="468020"/>
                  </a:lnTo>
                  <a:lnTo>
                    <a:pt x="117043" y="467842"/>
                  </a:lnTo>
                  <a:lnTo>
                    <a:pt x="116967" y="468020"/>
                  </a:lnTo>
                  <a:lnTo>
                    <a:pt x="116878" y="468198"/>
                  </a:lnTo>
                  <a:lnTo>
                    <a:pt x="116801" y="468363"/>
                  </a:lnTo>
                  <a:lnTo>
                    <a:pt x="115493" y="471131"/>
                  </a:lnTo>
                  <a:lnTo>
                    <a:pt x="118948" y="475107"/>
                  </a:lnTo>
                  <a:lnTo>
                    <a:pt x="122059" y="474764"/>
                  </a:lnTo>
                  <a:lnTo>
                    <a:pt x="122059" y="475107"/>
                  </a:lnTo>
                  <a:lnTo>
                    <a:pt x="122402" y="475449"/>
                  </a:lnTo>
                  <a:lnTo>
                    <a:pt x="122402" y="475805"/>
                  </a:lnTo>
                  <a:lnTo>
                    <a:pt x="114109" y="474764"/>
                  </a:lnTo>
                  <a:lnTo>
                    <a:pt x="114185" y="475449"/>
                  </a:lnTo>
                  <a:lnTo>
                    <a:pt x="114236" y="475805"/>
                  </a:lnTo>
                  <a:lnTo>
                    <a:pt x="114338" y="476669"/>
                  </a:lnTo>
                  <a:lnTo>
                    <a:pt x="114427" y="477354"/>
                  </a:lnTo>
                  <a:lnTo>
                    <a:pt x="114515" y="478053"/>
                  </a:lnTo>
                  <a:lnTo>
                    <a:pt x="114592" y="478739"/>
                  </a:lnTo>
                  <a:lnTo>
                    <a:pt x="115658" y="487387"/>
                  </a:lnTo>
                  <a:lnTo>
                    <a:pt x="122580" y="485482"/>
                  </a:lnTo>
                  <a:lnTo>
                    <a:pt x="123609" y="493776"/>
                  </a:lnTo>
                  <a:lnTo>
                    <a:pt x="129667" y="487210"/>
                  </a:lnTo>
                  <a:lnTo>
                    <a:pt x="129667" y="485482"/>
                  </a:lnTo>
                  <a:lnTo>
                    <a:pt x="129667" y="481330"/>
                  </a:lnTo>
                  <a:lnTo>
                    <a:pt x="133819" y="477875"/>
                  </a:lnTo>
                  <a:close/>
                </a:path>
                <a:path w="138430" h="868679">
                  <a:moveTo>
                    <a:pt x="138137" y="509511"/>
                  </a:moveTo>
                  <a:lnTo>
                    <a:pt x="138099" y="509168"/>
                  </a:lnTo>
                  <a:lnTo>
                    <a:pt x="137998" y="508304"/>
                  </a:lnTo>
                  <a:lnTo>
                    <a:pt x="137960" y="507961"/>
                  </a:lnTo>
                  <a:lnTo>
                    <a:pt x="137845" y="506920"/>
                  </a:lnTo>
                  <a:lnTo>
                    <a:pt x="137096" y="500354"/>
                  </a:lnTo>
                  <a:lnTo>
                    <a:pt x="133464" y="496722"/>
                  </a:lnTo>
                  <a:lnTo>
                    <a:pt x="128282" y="502767"/>
                  </a:lnTo>
                  <a:lnTo>
                    <a:pt x="128447" y="503110"/>
                  </a:lnTo>
                  <a:lnTo>
                    <a:pt x="126555" y="502767"/>
                  </a:lnTo>
                  <a:lnTo>
                    <a:pt x="124129" y="505714"/>
                  </a:lnTo>
                  <a:lnTo>
                    <a:pt x="124472" y="504151"/>
                  </a:lnTo>
                  <a:lnTo>
                    <a:pt x="124472" y="502767"/>
                  </a:lnTo>
                  <a:lnTo>
                    <a:pt x="123444" y="501218"/>
                  </a:lnTo>
                  <a:lnTo>
                    <a:pt x="118427" y="496722"/>
                  </a:lnTo>
                  <a:lnTo>
                    <a:pt x="116179" y="509511"/>
                  </a:lnTo>
                  <a:lnTo>
                    <a:pt x="122745" y="507961"/>
                  </a:lnTo>
                  <a:lnTo>
                    <a:pt x="122643" y="508304"/>
                  </a:lnTo>
                  <a:lnTo>
                    <a:pt x="120675" y="514527"/>
                  </a:lnTo>
                  <a:lnTo>
                    <a:pt x="131216" y="519366"/>
                  </a:lnTo>
                  <a:lnTo>
                    <a:pt x="130708" y="510730"/>
                  </a:lnTo>
                  <a:lnTo>
                    <a:pt x="130873" y="510730"/>
                  </a:lnTo>
                  <a:lnTo>
                    <a:pt x="130530" y="510032"/>
                  </a:lnTo>
                  <a:lnTo>
                    <a:pt x="130873" y="509168"/>
                  </a:lnTo>
                  <a:lnTo>
                    <a:pt x="130873" y="508304"/>
                  </a:lnTo>
                  <a:lnTo>
                    <a:pt x="131914" y="511238"/>
                  </a:lnTo>
                  <a:lnTo>
                    <a:pt x="135712" y="510209"/>
                  </a:lnTo>
                  <a:lnTo>
                    <a:pt x="138137" y="50951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7284510" y="6725640"/>
              <a:ext cx="128270" cy="441959"/>
            </a:xfrm>
            <a:custGeom>
              <a:avLst/>
              <a:gdLst/>
              <a:ahLst/>
              <a:cxnLst/>
              <a:rect l="l" t="t" r="r" b="b"/>
              <a:pathLst>
                <a:path w="128269" h="441959">
                  <a:moveTo>
                    <a:pt x="4318" y="439661"/>
                  </a:moveTo>
                  <a:lnTo>
                    <a:pt x="2768" y="434822"/>
                  </a:lnTo>
                  <a:lnTo>
                    <a:pt x="0" y="438111"/>
                  </a:lnTo>
                  <a:lnTo>
                    <a:pt x="342" y="439318"/>
                  </a:lnTo>
                  <a:lnTo>
                    <a:pt x="177" y="441566"/>
                  </a:lnTo>
                  <a:lnTo>
                    <a:pt x="1727" y="441566"/>
                  </a:lnTo>
                  <a:lnTo>
                    <a:pt x="4318" y="439661"/>
                  </a:lnTo>
                  <a:close/>
                </a:path>
                <a:path w="128269" h="441959">
                  <a:moveTo>
                    <a:pt x="17119" y="354088"/>
                  </a:moveTo>
                  <a:lnTo>
                    <a:pt x="13652" y="353047"/>
                  </a:lnTo>
                  <a:lnTo>
                    <a:pt x="12966" y="353047"/>
                  </a:lnTo>
                  <a:lnTo>
                    <a:pt x="11582" y="351663"/>
                  </a:lnTo>
                  <a:lnTo>
                    <a:pt x="11925" y="353390"/>
                  </a:lnTo>
                  <a:lnTo>
                    <a:pt x="12623" y="354952"/>
                  </a:lnTo>
                  <a:lnTo>
                    <a:pt x="10375" y="356323"/>
                  </a:lnTo>
                  <a:lnTo>
                    <a:pt x="12103" y="357200"/>
                  </a:lnTo>
                  <a:lnTo>
                    <a:pt x="14693" y="358228"/>
                  </a:lnTo>
                  <a:lnTo>
                    <a:pt x="17119" y="354088"/>
                  </a:lnTo>
                  <a:close/>
                </a:path>
                <a:path w="128269" h="441959">
                  <a:moveTo>
                    <a:pt x="18326" y="369646"/>
                  </a:moveTo>
                  <a:lnTo>
                    <a:pt x="14351" y="367055"/>
                  </a:lnTo>
                  <a:lnTo>
                    <a:pt x="11239" y="365150"/>
                  </a:lnTo>
                  <a:lnTo>
                    <a:pt x="9677" y="370166"/>
                  </a:lnTo>
                  <a:lnTo>
                    <a:pt x="10541" y="372414"/>
                  </a:lnTo>
                  <a:lnTo>
                    <a:pt x="11760" y="377596"/>
                  </a:lnTo>
                  <a:lnTo>
                    <a:pt x="18326" y="369646"/>
                  </a:lnTo>
                  <a:close/>
                </a:path>
                <a:path w="128269" h="441959">
                  <a:moveTo>
                    <a:pt x="26974" y="331431"/>
                  </a:moveTo>
                  <a:lnTo>
                    <a:pt x="25755" y="328320"/>
                  </a:lnTo>
                  <a:lnTo>
                    <a:pt x="23863" y="327799"/>
                  </a:lnTo>
                  <a:lnTo>
                    <a:pt x="20916" y="329184"/>
                  </a:lnTo>
                  <a:lnTo>
                    <a:pt x="21780" y="331266"/>
                  </a:lnTo>
                  <a:lnTo>
                    <a:pt x="24206" y="333502"/>
                  </a:lnTo>
                  <a:lnTo>
                    <a:pt x="26974" y="331431"/>
                  </a:lnTo>
                  <a:close/>
                </a:path>
                <a:path w="128269" h="441959">
                  <a:moveTo>
                    <a:pt x="28359" y="264871"/>
                  </a:moveTo>
                  <a:lnTo>
                    <a:pt x="26619" y="265391"/>
                  </a:lnTo>
                  <a:lnTo>
                    <a:pt x="26797" y="266420"/>
                  </a:lnTo>
                  <a:lnTo>
                    <a:pt x="26619" y="267804"/>
                  </a:lnTo>
                  <a:lnTo>
                    <a:pt x="28181" y="267462"/>
                  </a:lnTo>
                  <a:lnTo>
                    <a:pt x="28181" y="266255"/>
                  </a:lnTo>
                  <a:lnTo>
                    <a:pt x="28359" y="264871"/>
                  </a:lnTo>
                  <a:close/>
                </a:path>
                <a:path w="128269" h="441959">
                  <a:moveTo>
                    <a:pt x="29730" y="371195"/>
                  </a:moveTo>
                  <a:lnTo>
                    <a:pt x="29044" y="370852"/>
                  </a:lnTo>
                  <a:lnTo>
                    <a:pt x="28524" y="370332"/>
                  </a:lnTo>
                  <a:lnTo>
                    <a:pt x="28359" y="370509"/>
                  </a:lnTo>
                  <a:lnTo>
                    <a:pt x="28359" y="370852"/>
                  </a:lnTo>
                  <a:lnTo>
                    <a:pt x="28181" y="371030"/>
                  </a:lnTo>
                  <a:lnTo>
                    <a:pt x="29044" y="371894"/>
                  </a:lnTo>
                  <a:lnTo>
                    <a:pt x="29730" y="371195"/>
                  </a:lnTo>
                  <a:close/>
                </a:path>
                <a:path w="128269" h="441959">
                  <a:moveTo>
                    <a:pt x="30949" y="353910"/>
                  </a:moveTo>
                  <a:lnTo>
                    <a:pt x="29565" y="349592"/>
                  </a:lnTo>
                  <a:lnTo>
                    <a:pt x="26974" y="354596"/>
                  </a:lnTo>
                  <a:lnTo>
                    <a:pt x="24726" y="355117"/>
                  </a:lnTo>
                  <a:lnTo>
                    <a:pt x="22123" y="360476"/>
                  </a:lnTo>
                  <a:lnTo>
                    <a:pt x="25692" y="362165"/>
                  </a:lnTo>
                  <a:lnTo>
                    <a:pt x="30340" y="360032"/>
                  </a:lnTo>
                  <a:lnTo>
                    <a:pt x="30949" y="353910"/>
                  </a:lnTo>
                  <a:close/>
                </a:path>
                <a:path w="128269" h="441959">
                  <a:moveTo>
                    <a:pt x="31292" y="388493"/>
                  </a:moveTo>
                  <a:lnTo>
                    <a:pt x="30607" y="384683"/>
                  </a:lnTo>
                  <a:lnTo>
                    <a:pt x="28524" y="385546"/>
                  </a:lnTo>
                  <a:lnTo>
                    <a:pt x="26454" y="385889"/>
                  </a:lnTo>
                  <a:lnTo>
                    <a:pt x="27317" y="389699"/>
                  </a:lnTo>
                  <a:lnTo>
                    <a:pt x="29387" y="388658"/>
                  </a:lnTo>
                  <a:lnTo>
                    <a:pt x="31292" y="388493"/>
                  </a:lnTo>
                  <a:close/>
                </a:path>
                <a:path w="128269" h="441959">
                  <a:moveTo>
                    <a:pt x="33540" y="209194"/>
                  </a:moveTo>
                  <a:lnTo>
                    <a:pt x="32854" y="209194"/>
                  </a:lnTo>
                  <a:lnTo>
                    <a:pt x="32156" y="208851"/>
                  </a:lnTo>
                  <a:lnTo>
                    <a:pt x="32334" y="209194"/>
                  </a:lnTo>
                  <a:lnTo>
                    <a:pt x="32334" y="209715"/>
                  </a:lnTo>
                  <a:lnTo>
                    <a:pt x="33362" y="210058"/>
                  </a:lnTo>
                  <a:lnTo>
                    <a:pt x="33540" y="209194"/>
                  </a:lnTo>
                  <a:close/>
                </a:path>
                <a:path w="128269" h="441959">
                  <a:moveTo>
                    <a:pt x="35445" y="375869"/>
                  </a:moveTo>
                  <a:lnTo>
                    <a:pt x="29222" y="378802"/>
                  </a:lnTo>
                  <a:lnTo>
                    <a:pt x="27660" y="379145"/>
                  </a:lnTo>
                  <a:lnTo>
                    <a:pt x="26111" y="385203"/>
                  </a:lnTo>
                  <a:lnTo>
                    <a:pt x="32156" y="380365"/>
                  </a:lnTo>
                  <a:lnTo>
                    <a:pt x="34061" y="378802"/>
                  </a:lnTo>
                  <a:lnTo>
                    <a:pt x="35445" y="375869"/>
                  </a:lnTo>
                  <a:close/>
                </a:path>
                <a:path w="128269" h="441959">
                  <a:moveTo>
                    <a:pt x="36652" y="194157"/>
                  </a:moveTo>
                  <a:lnTo>
                    <a:pt x="34747" y="192430"/>
                  </a:lnTo>
                  <a:lnTo>
                    <a:pt x="32042" y="192074"/>
                  </a:lnTo>
                  <a:lnTo>
                    <a:pt x="31445" y="195719"/>
                  </a:lnTo>
                  <a:lnTo>
                    <a:pt x="32639" y="199085"/>
                  </a:lnTo>
                  <a:lnTo>
                    <a:pt x="35267" y="197954"/>
                  </a:lnTo>
                  <a:lnTo>
                    <a:pt x="36309" y="196062"/>
                  </a:lnTo>
                  <a:lnTo>
                    <a:pt x="36652" y="194157"/>
                  </a:lnTo>
                  <a:close/>
                </a:path>
                <a:path w="128269" h="441959">
                  <a:moveTo>
                    <a:pt x="41668" y="400240"/>
                  </a:moveTo>
                  <a:lnTo>
                    <a:pt x="41148" y="398856"/>
                  </a:lnTo>
                  <a:lnTo>
                    <a:pt x="40970" y="392112"/>
                  </a:lnTo>
                  <a:lnTo>
                    <a:pt x="35267" y="400761"/>
                  </a:lnTo>
                  <a:lnTo>
                    <a:pt x="39941" y="400939"/>
                  </a:lnTo>
                  <a:lnTo>
                    <a:pt x="40627" y="400596"/>
                  </a:lnTo>
                  <a:lnTo>
                    <a:pt x="41668" y="400240"/>
                  </a:lnTo>
                  <a:close/>
                </a:path>
                <a:path w="128269" h="441959">
                  <a:moveTo>
                    <a:pt x="42875" y="223901"/>
                  </a:moveTo>
                  <a:lnTo>
                    <a:pt x="42710" y="223024"/>
                  </a:lnTo>
                  <a:lnTo>
                    <a:pt x="42189" y="222338"/>
                  </a:lnTo>
                  <a:lnTo>
                    <a:pt x="39039" y="218871"/>
                  </a:lnTo>
                  <a:lnTo>
                    <a:pt x="40627" y="218186"/>
                  </a:lnTo>
                  <a:lnTo>
                    <a:pt x="39585" y="214909"/>
                  </a:lnTo>
                  <a:lnTo>
                    <a:pt x="41148" y="213169"/>
                  </a:lnTo>
                  <a:lnTo>
                    <a:pt x="40805" y="209372"/>
                  </a:lnTo>
                  <a:lnTo>
                    <a:pt x="32156" y="219913"/>
                  </a:lnTo>
                  <a:lnTo>
                    <a:pt x="38214" y="219227"/>
                  </a:lnTo>
                  <a:lnTo>
                    <a:pt x="38887" y="218935"/>
                  </a:lnTo>
                  <a:lnTo>
                    <a:pt x="38557" y="227520"/>
                  </a:lnTo>
                  <a:lnTo>
                    <a:pt x="42189" y="224409"/>
                  </a:lnTo>
                  <a:lnTo>
                    <a:pt x="42875" y="223901"/>
                  </a:lnTo>
                  <a:close/>
                </a:path>
                <a:path w="128269" h="441959">
                  <a:moveTo>
                    <a:pt x="46164" y="380885"/>
                  </a:moveTo>
                  <a:lnTo>
                    <a:pt x="44602" y="378980"/>
                  </a:lnTo>
                  <a:lnTo>
                    <a:pt x="42189" y="379844"/>
                  </a:lnTo>
                  <a:lnTo>
                    <a:pt x="40284" y="378802"/>
                  </a:lnTo>
                  <a:lnTo>
                    <a:pt x="39230" y="385572"/>
                  </a:lnTo>
                  <a:lnTo>
                    <a:pt x="42379" y="388861"/>
                  </a:lnTo>
                  <a:lnTo>
                    <a:pt x="45948" y="387629"/>
                  </a:lnTo>
                  <a:lnTo>
                    <a:pt x="46164" y="380885"/>
                  </a:lnTo>
                  <a:close/>
                </a:path>
                <a:path w="128269" h="441959">
                  <a:moveTo>
                    <a:pt x="46329" y="357543"/>
                  </a:moveTo>
                  <a:lnTo>
                    <a:pt x="42532" y="350278"/>
                  </a:lnTo>
                  <a:lnTo>
                    <a:pt x="40106" y="354088"/>
                  </a:lnTo>
                  <a:lnTo>
                    <a:pt x="36995" y="356844"/>
                  </a:lnTo>
                  <a:lnTo>
                    <a:pt x="43218" y="360311"/>
                  </a:lnTo>
                  <a:lnTo>
                    <a:pt x="44437" y="359092"/>
                  </a:lnTo>
                  <a:lnTo>
                    <a:pt x="46329" y="357543"/>
                  </a:lnTo>
                  <a:close/>
                </a:path>
                <a:path w="128269" h="441959">
                  <a:moveTo>
                    <a:pt x="48933" y="276453"/>
                  </a:moveTo>
                  <a:lnTo>
                    <a:pt x="44081" y="271437"/>
                  </a:lnTo>
                  <a:lnTo>
                    <a:pt x="43053" y="275767"/>
                  </a:lnTo>
                  <a:lnTo>
                    <a:pt x="40970" y="279387"/>
                  </a:lnTo>
                  <a:lnTo>
                    <a:pt x="42494" y="280479"/>
                  </a:lnTo>
                  <a:lnTo>
                    <a:pt x="41148" y="282854"/>
                  </a:lnTo>
                  <a:lnTo>
                    <a:pt x="40805" y="284060"/>
                  </a:lnTo>
                  <a:lnTo>
                    <a:pt x="43053" y="286486"/>
                  </a:lnTo>
                  <a:lnTo>
                    <a:pt x="44259" y="285623"/>
                  </a:lnTo>
                  <a:lnTo>
                    <a:pt x="44945" y="283375"/>
                  </a:lnTo>
                  <a:lnTo>
                    <a:pt x="44246" y="281736"/>
                  </a:lnTo>
                  <a:lnTo>
                    <a:pt x="46329" y="283197"/>
                  </a:lnTo>
                  <a:lnTo>
                    <a:pt x="48234" y="279222"/>
                  </a:lnTo>
                  <a:lnTo>
                    <a:pt x="48844" y="276974"/>
                  </a:lnTo>
                  <a:lnTo>
                    <a:pt x="48933" y="276453"/>
                  </a:lnTo>
                  <a:close/>
                </a:path>
                <a:path w="128269" h="441959">
                  <a:moveTo>
                    <a:pt x="50317" y="402488"/>
                  </a:moveTo>
                  <a:lnTo>
                    <a:pt x="41325" y="397129"/>
                  </a:lnTo>
                  <a:lnTo>
                    <a:pt x="42354" y="403707"/>
                  </a:lnTo>
                  <a:lnTo>
                    <a:pt x="42875" y="405777"/>
                  </a:lnTo>
                  <a:lnTo>
                    <a:pt x="44259" y="404736"/>
                  </a:lnTo>
                  <a:lnTo>
                    <a:pt x="45300" y="404393"/>
                  </a:lnTo>
                  <a:lnTo>
                    <a:pt x="50317" y="402488"/>
                  </a:lnTo>
                  <a:close/>
                </a:path>
                <a:path w="128269" h="441959">
                  <a:moveTo>
                    <a:pt x="50317" y="196748"/>
                  </a:moveTo>
                  <a:lnTo>
                    <a:pt x="50139" y="193471"/>
                  </a:lnTo>
                  <a:lnTo>
                    <a:pt x="48755" y="192430"/>
                  </a:lnTo>
                  <a:lnTo>
                    <a:pt x="44602" y="201587"/>
                  </a:lnTo>
                  <a:lnTo>
                    <a:pt x="47548" y="200202"/>
                  </a:lnTo>
                  <a:lnTo>
                    <a:pt x="49796" y="198310"/>
                  </a:lnTo>
                  <a:lnTo>
                    <a:pt x="50317" y="196748"/>
                  </a:lnTo>
                  <a:close/>
                </a:path>
                <a:path w="128269" h="441959">
                  <a:moveTo>
                    <a:pt x="50495" y="273989"/>
                  </a:moveTo>
                  <a:lnTo>
                    <a:pt x="49961" y="272821"/>
                  </a:lnTo>
                  <a:lnTo>
                    <a:pt x="49174" y="275767"/>
                  </a:lnTo>
                  <a:lnTo>
                    <a:pt x="49149" y="276110"/>
                  </a:lnTo>
                  <a:lnTo>
                    <a:pt x="50495" y="273989"/>
                  </a:lnTo>
                  <a:close/>
                </a:path>
                <a:path w="128269" h="441959">
                  <a:moveTo>
                    <a:pt x="52552" y="17284"/>
                  </a:moveTo>
                  <a:lnTo>
                    <a:pt x="52387" y="16941"/>
                  </a:lnTo>
                  <a:lnTo>
                    <a:pt x="51346" y="16764"/>
                  </a:lnTo>
                  <a:lnTo>
                    <a:pt x="51346" y="17284"/>
                  </a:lnTo>
                  <a:lnTo>
                    <a:pt x="51523" y="17462"/>
                  </a:lnTo>
                  <a:lnTo>
                    <a:pt x="51866" y="17640"/>
                  </a:lnTo>
                  <a:lnTo>
                    <a:pt x="52209" y="17640"/>
                  </a:lnTo>
                  <a:lnTo>
                    <a:pt x="52552" y="17805"/>
                  </a:lnTo>
                  <a:lnTo>
                    <a:pt x="52552" y="17284"/>
                  </a:lnTo>
                  <a:close/>
                </a:path>
                <a:path w="128269" h="441959">
                  <a:moveTo>
                    <a:pt x="53251" y="369303"/>
                  </a:moveTo>
                  <a:lnTo>
                    <a:pt x="52908" y="368427"/>
                  </a:lnTo>
                  <a:lnTo>
                    <a:pt x="52387" y="367919"/>
                  </a:lnTo>
                  <a:lnTo>
                    <a:pt x="48412" y="364972"/>
                  </a:lnTo>
                  <a:lnTo>
                    <a:pt x="49441" y="373964"/>
                  </a:lnTo>
                  <a:lnTo>
                    <a:pt x="52552" y="369989"/>
                  </a:lnTo>
                  <a:lnTo>
                    <a:pt x="53251" y="369303"/>
                  </a:lnTo>
                  <a:close/>
                </a:path>
                <a:path w="128269" h="441959">
                  <a:moveTo>
                    <a:pt x="53251" y="289242"/>
                  </a:moveTo>
                  <a:lnTo>
                    <a:pt x="51689" y="287870"/>
                  </a:lnTo>
                  <a:lnTo>
                    <a:pt x="50825" y="288734"/>
                  </a:lnTo>
                  <a:lnTo>
                    <a:pt x="50482" y="290118"/>
                  </a:lnTo>
                  <a:lnTo>
                    <a:pt x="51866" y="291147"/>
                  </a:lnTo>
                  <a:lnTo>
                    <a:pt x="52908" y="290461"/>
                  </a:lnTo>
                  <a:lnTo>
                    <a:pt x="53251" y="289242"/>
                  </a:lnTo>
                  <a:close/>
                </a:path>
                <a:path w="128269" h="441959">
                  <a:moveTo>
                    <a:pt x="54635" y="404571"/>
                  </a:moveTo>
                  <a:lnTo>
                    <a:pt x="54457" y="404215"/>
                  </a:lnTo>
                  <a:lnTo>
                    <a:pt x="53428" y="404050"/>
                  </a:lnTo>
                  <a:lnTo>
                    <a:pt x="53251" y="405079"/>
                  </a:lnTo>
                  <a:lnTo>
                    <a:pt x="53936" y="404914"/>
                  </a:lnTo>
                  <a:lnTo>
                    <a:pt x="54635" y="404914"/>
                  </a:lnTo>
                  <a:lnTo>
                    <a:pt x="54635" y="404571"/>
                  </a:lnTo>
                  <a:close/>
                </a:path>
                <a:path w="128269" h="441959">
                  <a:moveTo>
                    <a:pt x="56057" y="214972"/>
                  </a:moveTo>
                  <a:lnTo>
                    <a:pt x="54838" y="209181"/>
                  </a:lnTo>
                  <a:lnTo>
                    <a:pt x="46329" y="210058"/>
                  </a:lnTo>
                  <a:lnTo>
                    <a:pt x="46329" y="211099"/>
                  </a:lnTo>
                  <a:lnTo>
                    <a:pt x="46507" y="213868"/>
                  </a:lnTo>
                  <a:lnTo>
                    <a:pt x="47891" y="214553"/>
                  </a:lnTo>
                  <a:lnTo>
                    <a:pt x="52806" y="219417"/>
                  </a:lnTo>
                  <a:lnTo>
                    <a:pt x="56057" y="214972"/>
                  </a:lnTo>
                  <a:close/>
                </a:path>
                <a:path w="128269" h="441959">
                  <a:moveTo>
                    <a:pt x="56705" y="79362"/>
                  </a:moveTo>
                  <a:lnTo>
                    <a:pt x="54140" y="77431"/>
                  </a:lnTo>
                  <a:lnTo>
                    <a:pt x="51333" y="78714"/>
                  </a:lnTo>
                  <a:lnTo>
                    <a:pt x="52209" y="84201"/>
                  </a:lnTo>
                  <a:lnTo>
                    <a:pt x="53594" y="85928"/>
                  </a:lnTo>
                  <a:lnTo>
                    <a:pt x="54292" y="84201"/>
                  </a:lnTo>
                  <a:lnTo>
                    <a:pt x="55156" y="83502"/>
                  </a:lnTo>
                  <a:lnTo>
                    <a:pt x="56705" y="79362"/>
                  </a:lnTo>
                  <a:close/>
                </a:path>
                <a:path w="128269" h="441959">
                  <a:moveTo>
                    <a:pt x="58089" y="155778"/>
                  </a:moveTo>
                  <a:lnTo>
                    <a:pt x="54800" y="151968"/>
                  </a:lnTo>
                  <a:lnTo>
                    <a:pt x="52387" y="155079"/>
                  </a:lnTo>
                  <a:lnTo>
                    <a:pt x="52387" y="155943"/>
                  </a:lnTo>
                  <a:lnTo>
                    <a:pt x="54978" y="159931"/>
                  </a:lnTo>
                  <a:lnTo>
                    <a:pt x="56540" y="157683"/>
                  </a:lnTo>
                  <a:lnTo>
                    <a:pt x="58089" y="155778"/>
                  </a:lnTo>
                  <a:close/>
                </a:path>
                <a:path w="128269" h="441959">
                  <a:moveTo>
                    <a:pt x="59131" y="17462"/>
                  </a:moveTo>
                  <a:lnTo>
                    <a:pt x="58788" y="17119"/>
                  </a:lnTo>
                  <a:lnTo>
                    <a:pt x="57746" y="15214"/>
                  </a:lnTo>
                  <a:lnTo>
                    <a:pt x="56184" y="16598"/>
                  </a:lnTo>
                  <a:lnTo>
                    <a:pt x="55841" y="18148"/>
                  </a:lnTo>
                  <a:lnTo>
                    <a:pt x="59131" y="18503"/>
                  </a:lnTo>
                  <a:lnTo>
                    <a:pt x="59131" y="17462"/>
                  </a:lnTo>
                  <a:close/>
                </a:path>
                <a:path w="128269" h="441959">
                  <a:moveTo>
                    <a:pt x="59651" y="337832"/>
                  </a:moveTo>
                  <a:lnTo>
                    <a:pt x="54635" y="338175"/>
                  </a:lnTo>
                  <a:lnTo>
                    <a:pt x="56362" y="335064"/>
                  </a:lnTo>
                  <a:lnTo>
                    <a:pt x="58089" y="333857"/>
                  </a:lnTo>
                  <a:lnTo>
                    <a:pt x="54292" y="331774"/>
                  </a:lnTo>
                  <a:lnTo>
                    <a:pt x="46164" y="326415"/>
                  </a:lnTo>
                  <a:lnTo>
                    <a:pt x="46164" y="335584"/>
                  </a:lnTo>
                  <a:lnTo>
                    <a:pt x="51003" y="339382"/>
                  </a:lnTo>
                  <a:lnTo>
                    <a:pt x="46507" y="341807"/>
                  </a:lnTo>
                  <a:lnTo>
                    <a:pt x="51003" y="350100"/>
                  </a:lnTo>
                  <a:lnTo>
                    <a:pt x="55841" y="348894"/>
                  </a:lnTo>
                  <a:lnTo>
                    <a:pt x="59131" y="348030"/>
                  </a:lnTo>
                  <a:lnTo>
                    <a:pt x="59651" y="337832"/>
                  </a:lnTo>
                  <a:close/>
                </a:path>
                <a:path w="128269" h="441959">
                  <a:moveTo>
                    <a:pt x="63614" y="389661"/>
                  </a:moveTo>
                  <a:lnTo>
                    <a:pt x="61976" y="385851"/>
                  </a:lnTo>
                  <a:lnTo>
                    <a:pt x="57886" y="383921"/>
                  </a:lnTo>
                  <a:lnTo>
                    <a:pt x="53594" y="386067"/>
                  </a:lnTo>
                  <a:lnTo>
                    <a:pt x="51523" y="388315"/>
                  </a:lnTo>
                  <a:lnTo>
                    <a:pt x="55676" y="395579"/>
                  </a:lnTo>
                  <a:lnTo>
                    <a:pt x="60515" y="393153"/>
                  </a:lnTo>
                  <a:lnTo>
                    <a:pt x="63614" y="389661"/>
                  </a:lnTo>
                  <a:close/>
                </a:path>
                <a:path w="128269" h="441959">
                  <a:moveTo>
                    <a:pt x="64046" y="415429"/>
                  </a:moveTo>
                  <a:lnTo>
                    <a:pt x="62522" y="411327"/>
                  </a:lnTo>
                  <a:lnTo>
                    <a:pt x="57785" y="408686"/>
                  </a:lnTo>
                  <a:lnTo>
                    <a:pt x="53073" y="410451"/>
                  </a:lnTo>
                  <a:lnTo>
                    <a:pt x="49441" y="414070"/>
                  </a:lnTo>
                  <a:lnTo>
                    <a:pt x="54800" y="421170"/>
                  </a:lnTo>
                  <a:lnTo>
                    <a:pt x="59131" y="418058"/>
                  </a:lnTo>
                  <a:lnTo>
                    <a:pt x="64046" y="415429"/>
                  </a:lnTo>
                  <a:close/>
                </a:path>
                <a:path w="128269" h="441959">
                  <a:moveTo>
                    <a:pt x="66903" y="225272"/>
                  </a:moveTo>
                  <a:lnTo>
                    <a:pt x="57569" y="223901"/>
                  </a:lnTo>
                  <a:lnTo>
                    <a:pt x="58661" y="225767"/>
                  </a:lnTo>
                  <a:lnTo>
                    <a:pt x="59283" y="226834"/>
                  </a:lnTo>
                  <a:lnTo>
                    <a:pt x="60515" y="228892"/>
                  </a:lnTo>
                  <a:lnTo>
                    <a:pt x="60680" y="229260"/>
                  </a:lnTo>
                  <a:lnTo>
                    <a:pt x="58661" y="225767"/>
                  </a:lnTo>
                  <a:lnTo>
                    <a:pt x="53428" y="221132"/>
                  </a:lnTo>
                  <a:lnTo>
                    <a:pt x="52387" y="226834"/>
                  </a:lnTo>
                  <a:lnTo>
                    <a:pt x="51612" y="232905"/>
                  </a:lnTo>
                  <a:lnTo>
                    <a:pt x="55956" y="235712"/>
                  </a:lnTo>
                  <a:lnTo>
                    <a:pt x="60579" y="234734"/>
                  </a:lnTo>
                  <a:lnTo>
                    <a:pt x="60680" y="229425"/>
                  </a:lnTo>
                  <a:lnTo>
                    <a:pt x="61379" y="231508"/>
                  </a:lnTo>
                  <a:lnTo>
                    <a:pt x="63106" y="230124"/>
                  </a:lnTo>
                  <a:lnTo>
                    <a:pt x="63500" y="229425"/>
                  </a:lnTo>
                  <a:lnTo>
                    <a:pt x="63601" y="229260"/>
                  </a:lnTo>
                  <a:lnTo>
                    <a:pt x="63792" y="228904"/>
                  </a:lnTo>
                  <a:lnTo>
                    <a:pt x="66903" y="225272"/>
                  </a:lnTo>
                  <a:close/>
                </a:path>
                <a:path w="128269" h="441959">
                  <a:moveTo>
                    <a:pt x="67767" y="190703"/>
                  </a:moveTo>
                  <a:lnTo>
                    <a:pt x="62585" y="191566"/>
                  </a:lnTo>
                  <a:lnTo>
                    <a:pt x="55892" y="188506"/>
                  </a:lnTo>
                  <a:lnTo>
                    <a:pt x="54762" y="192747"/>
                  </a:lnTo>
                  <a:lnTo>
                    <a:pt x="57721" y="198780"/>
                  </a:lnTo>
                  <a:lnTo>
                    <a:pt x="63284" y="201079"/>
                  </a:lnTo>
                  <a:lnTo>
                    <a:pt x="67081" y="199859"/>
                  </a:lnTo>
                  <a:lnTo>
                    <a:pt x="67767" y="190703"/>
                  </a:lnTo>
                  <a:close/>
                </a:path>
                <a:path w="128269" h="441959">
                  <a:moveTo>
                    <a:pt x="67945" y="83858"/>
                  </a:moveTo>
                  <a:lnTo>
                    <a:pt x="62763" y="81254"/>
                  </a:lnTo>
                  <a:lnTo>
                    <a:pt x="62064" y="88353"/>
                  </a:lnTo>
                  <a:lnTo>
                    <a:pt x="67602" y="87134"/>
                  </a:lnTo>
                  <a:lnTo>
                    <a:pt x="67767" y="86106"/>
                  </a:lnTo>
                  <a:lnTo>
                    <a:pt x="67767" y="85064"/>
                  </a:lnTo>
                  <a:lnTo>
                    <a:pt x="67945" y="83858"/>
                  </a:lnTo>
                  <a:close/>
                </a:path>
                <a:path w="128269" h="441959">
                  <a:moveTo>
                    <a:pt x="70688" y="210731"/>
                  </a:moveTo>
                  <a:lnTo>
                    <a:pt x="70650" y="207010"/>
                  </a:lnTo>
                  <a:lnTo>
                    <a:pt x="68567" y="203669"/>
                  </a:lnTo>
                  <a:lnTo>
                    <a:pt x="65697" y="204190"/>
                  </a:lnTo>
                  <a:lnTo>
                    <a:pt x="63627" y="206438"/>
                  </a:lnTo>
                  <a:lnTo>
                    <a:pt x="64655" y="210578"/>
                  </a:lnTo>
                  <a:lnTo>
                    <a:pt x="67424" y="211277"/>
                  </a:lnTo>
                  <a:lnTo>
                    <a:pt x="70688" y="210731"/>
                  </a:lnTo>
                  <a:close/>
                </a:path>
                <a:path w="128269" h="441959">
                  <a:moveTo>
                    <a:pt x="71234" y="273342"/>
                  </a:moveTo>
                  <a:lnTo>
                    <a:pt x="70370" y="272300"/>
                  </a:lnTo>
                  <a:lnTo>
                    <a:pt x="70192" y="271780"/>
                  </a:lnTo>
                  <a:lnTo>
                    <a:pt x="68808" y="264871"/>
                  </a:lnTo>
                  <a:lnTo>
                    <a:pt x="64655" y="267982"/>
                  </a:lnTo>
                  <a:lnTo>
                    <a:pt x="59994" y="269024"/>
                  </a:lnTo>
                  <a:lnTo>
                    <a:pt x="59131" y="269125"/>
                  </a:lnTo>
                  <a:lnTo>
                    <a:pt x="63449" y="263144"/>
                  </a:lnTo>
                  <a:lnTo>
                    <a:pt x="65874" y="265049"/>
                  </a:lnTo>
                  <a:lnTo>
                    <a:pt x="66395" y="260032"/>
                  </a:lnTo>
                  <a:lnTo>
                    <a:pt x="65354" y="258305"/>
                  </a:lnTo>
                  <a:lnTo>
                    <a:pt x="63969" y="256400"/>
                  </a:lnTo>
                  <a:lnTo>
                    <a:pt x="61201" y="259689"/>
                  </a:lnTo>
                  <a:lnTo>
                    <a:pt x="62064" y="261239"/>
                  </a:lnTo>
                  <a:lnTo>
                    <a:pt x="56019" y="259511"/>
                  </a:lnTo>
                  <a:lnTo>
                    <a:pt x="58877" y="269151"/>
                  </a:lnTo>
                  <a:lnTo>
                    <a:pt x="57543" y="269278"/>
                  </a:lnTo>
                  <a:lnTo>
                    <a:pt x="55321" y="267462"/>
                  </a:lnTo>
                  <a:lnTo>
                    <a:pt x="50825" y="269709"/>
                  </a:lnTo>
                  <a:lnTo>
                    <a:pt x="51346" y="272656"/>
                  </a:lnTo>
                  <a:lnTo>
                    <a:pt x="51231" y="272821"/>
                  </a:lnTo>
                  <a:lnTo>
                    <a:pt x="50495" y="273989"/>
                  </a:lnTo>
                  <a:lnTo>
                    <a:pt x="54635" y="283197"/>
                  </a:lnTo>
                  <a:lnTo>
                    <a:pt x="56362" y="276974"/>
                  </a:lnTo>
                  <a:lnTo>
                    <a:pt x="56540" y="276796"/>
                  </a:lnTo>
                  <a:lnTo>
                    <a:pt x="56019" y="276110"/>
                  </a:lnTo>
                  <a:lnTo>
                    <a:pt x="56019" y="275767"/>
                  </a:lnTo>
                  <a:lnTo>
                    <a:pt x="58813" y="272326"/>
                  </a:lnTo>
                  <a:lnTo>
                    <a:pt x="58953" y="272478"/>
                  </a:lnTo>
                  <a:lnTo>
                    <a:pt x="57924" y="274027"/>
                  </a:lnTo>
                  <a:lnTo>
                    <a:pt x="56362" y="275932"/>
                  </a:lnTo>
                  <a:lnTo>
                    <a:pt x="58432" y="275767"/>
                  </a:lnTo>
                  <a:lnTo>
                    <a:pt x="58953" y="276453"/>
                  </a:lnTo>
                  <a:lnTo>
                    <a:pt x="63792" y="281635"/>
                  </a:lnTo>
                  <a:lnTo>
                    <a:pt x="65532" y="274027"/>
                  </a:lnTo>
                  <a:lnTo>
                    <a:pt x="71234" y="273342"/>
                  </a:lnTo>
                  <a:close/>
                </a:path>
                <a:path w="128269" h="441959">
                  <a:moveTo>
                    <a:pt x="71755" y="352005"/>
                  </a:moveTo>
                  <a:lnTo>
                    <a:pt x="67081" y="349592"/>
                  </a:lnTo>
                  <a:lnTo>
                    <a:pt x="67424" y="345960"/>
                  </a:lnTo>
                  <a:lnTo>
                    <a:pt x="63500" y="343509"/>
                  </a:lnTo>
                  <a:lnTo>
                    <a:pt x="60642" y="345782"/>
                  </a:lnTo>
                  <a:lnTo>
                    <a:pt x="59791" y="350139"/>
                  </a:lnTo>
                  <a:lnTo>
                    <a:pt x="60642" y="351675"/>
                  </a:lnTo>
                  <a:lnTo>
                    <a:pt x="57924" y="352348"/>
                  </a:lnTo>
                  <a:lnTo>
                    <a:pt x="56883" y="353047"/>
                  </a:lnTo>
                  <a:lnTo>
                    <a:pt x="54635" y="352348"/>
                  </a:lnTo>
                  <a:lnTo>
                    <a:pt x="55499" y="355117"/>
                  </a:lnTo>
                  <a:lnTo>
                    <a:pt x="57569" y="359270"/>
                  </a:lnTo>
                  <a:lnTo>
                    <a:pt x="61468" y="353161"/>
                  </a:lnTo>
                  <a:lnTo>
                    <a:pt x="61899" y="353910"/>
                  </a:lnTo>
                  <a:lnTo>
                    <a:pt x="65011" y="353390"/>
                  </a:lnTo>
                  <a:lnTo>
                    <a:pt x="68122" y="357886"/>
                  </a:lnTo>
                  <a:lnTo>
                    <a:pt x="70713" y="354952"/>
                  </a:lnTo>
                  <a:lnTo>
                    <a:pt x="71755" y="352005"/>
                  </a:lnTo>
                  <a:close/>
                </a:path>
                <a:path w="128269" h="441959">
                  <a:moveTo>
                    <a:pt x="73571" y="409702"/>
                  </a:moveTo>
                  <a:lnTo>
                    <a:pt x="72618" y="407187"/>
                  </a:lnTo>
                  <a:lnTo>
                    <a:pt x="69583" y="405980"/>
                  </a:lnTo>
                  <a:lnTo>
                    <a:pt x="67259" y="408368"/>
                  </a:lnTo>
                  <a:lnTo>
                    <a:pt x="67602" y="409752"/>
                  </a:lnTo>
                  <a:lnTo>
                    <a:pt x="67259" y="412000"/>
                  </a:lnTo>
                  <a:lnTo>
                    <a:pt x="69672" y="411314"/>
                  </a:lnTo>
                  <a:lnTo>
                    <a:pt x="73571" y="409702"/>
                  </a:lnTo>
                  <a:close/>
                </a:path>
                <a:path w="128269" h="441959">
                  <a:moveTo>
                    <a:pt x="75730" y="381914"/>
                  </a:moveTo>
                  <a:lnTo>
                    <a:pt x="71577" y="376212"/>
                  </a:lnTo>
                  <a:lnTo>
                    <a:pt x="67767" y="375348"/>
                  </a:lnTo>
                  <a:lnTo>
                    <a:pt x="63792" y="376389"/>
                  </a:lnTo>
                  <a:lnTo>
                    <a:pt x="65176" y="385025"/>
                  </a:lnTo>
                  <a:lnTo>
                    <a:pt x="70192" y="383298"/>
                  </a:lnTo>
                  <a:lnTo>
                    <a:pt x="75730" y="381914"/>
                  </a:lnTo>
                  <a:close/>
                </a:path>
                <a:path w="128269" h="441959">
                  <a:moveTo>
                    <a:pt x="76415" y="220611"/>
                  </a:moveTo>
                  <a:lnTo>
                    <a:pt x="75552" y="219748"/>
                  </a:lnTo>
                  <a:lnTo>
                    <a:pt x="74345" y="219570"/>
                  </a:lnTo>
                  <a:lnTo>
                    <a:pt x="73825" y="221653"/>
                  </a:lnTo>
                  <a:lnTo>
                    <a:pt x="74688" y="222338"/>
                  </a:lnTo>
                  <a:lnTo>
                    <a:pt x="75895" y="222338"/>
                  </a:lnTo>
                  <a:lnTo>
                    <a:pt x="76415" y="220611"/>
                  </a:lnTo>
                  <a:close/>
                </a:path>
                <a:path w="128269" h="441959">
                  <a:moveTo>
                    <a:pt x="77114" y="339737"/>
                  </a:moveTo>
                  <a:lnTo>
                    <a:pt x="76250" y="337654"/>
                  </a:lnTo>
                  <a:lnTo>
                    <a:pt x="74688" y="337997"/>
                  </a:lnTo>
                  <a:lnTo>
                    <a:pt x="73482" y="331089"/>
                  </a:lnTo>
                  <a:lnTo>
                    <a:pt x="68287" y="338874"/>
                  </a:lnTo>
                  <a:lnTo>
                    <a:pt x="68694" y="338975"/>
                  </a:lnTo>
                  <a:lnTo>
                    <a:pt x="67767" y="340080"/>
                  </a:lnTo>
                  <a:lnTo>
                    <a:pt x="67602" y="338175"/>
                  </a:lnTo>
                  <a:lnTo>
                    <a:pt x="67424" y="336969"/>
                  </a:lnTo>
                  <a:lnTo>
                    <a:pt x="68643" y="336626"/>
                  </a:lnTo>
                  <a:lnTo>
                    <a:pt x="69507" y="336105"/>
                  </a:lnTo>
                  <a:lnTo>
                    <a:pt x="70713" y="332879"/>
                  </a:lnTo>
                  <a:lnTo>
                    <a:pt x="67424" y="331546"/>
                  </a:lnTo>
                  <a:lnTo>
                    <a:pt x="63233" y="332574"/>
                  </a:lnTo>
                  <a:lnTo>
                    <a:pt x="61722" y="336448"/>
                  </a:lnTo>
                  <a:lnTo>
                    <a:pt x="64427" y="339598"/>
                  </a:lnTo>
                  <a:lnTo>
                    <a:pt x="67640" y="342569"/>
                  </a:lnTo>
                  <a:lnTo>
                    <a:pt x="69888" y="343039"/>
                  </a:lnTo>
                  <a:lnTo>
                    <a:pt x="69684" y="339191"/>
                  </a:lnTo>
                  <a:lnTo>
                    <a:pt x="73647" y="340080"/>
                  </a:lnTo>
                  <a:lnTo>
                    <a:pt x="73482" y="341109"/>
                  </a:lnTo>
                  <a:lnTo>
                    <a:pt x="75031" y="341985"/>
                  </a:lnTo>
                  <a:lnTo>
                    <a:pt x="75895" y="340766"/>
                  </a:lnTo>
                  <a:lnTo>
                    <a:pt x="77114" y="339737"/>
                  </a:lnTo>
                  <a:close/>
                </a:path>
                <a:path w="128269" h="441959">
                  <a:moveTo>
                    <a:pt x="78320" y="201079"/>
                  </a:moveTo>
                  <a:lnTo>
                    <a:pt x="77622" y="196062"/>
                  </a:lnTo>
                  <a:lnTo>
                    <a:pt x="71920" y="202806"/>
                  </a:lnTo>
                  <a:lnTo>
                    <a:pt x="75552" y="204190"/>
                  </a:lnTo>
                  <a:lnTo>
                    <a:pt x="77800" y="204698"/>
                  </a:lnTo>
                  <a:lnTo>
                    <a:pt x="77622" y="202285"/>
                  </a:lnTo>
                  <a:lnTo>
                    <a:pt x="78320" y="201079"/>
                  </a:lnTo>
                  <a:close/>
                </a:path>
                <a:path w="128269" h="441959">
                  <a:moveTo>
                    <a:pt x="79362" y="369646"/>
                  </a:moveTo>
                  <a:lnTo>
                    <a:pt x="74688" y="370166"/>
                  </a:lnTo>
                  <a:lnTo>
                    <a:pt x="74510" y="372757"/>
                  </a:lnTo>
                  <a:lnTo>
                    <a:pt x="74688" y="375526"/>
                  </a:lnTo>
                  <a:lnTo>
                    <a:pt x="79184" y="375005"/>
                  </a:lnTo>
                  <a:lnTo>
                    <a:pt x="79184" y="372237"/>
                  </a:lnTo>
                  <a:lnTo>
                    <a:pt x="79362" y="369646"/>
                  </a:lnTo>
                  <a:close/>
                </a:path>
                <a:path w="128269" h="441959">
                  <a:moveTo>
                    <a:pt x="83223" y="275247"/>
                  </a:moveTo>
                  <a:lnTo>
                    <a:pt x="80378" y="271145"/>
                  </a:lnTo>
                  <a:lnTo>
                    <a:pt x="71234" y="275767"/>
                  </a:lnTo>
                  <a:lnTo>
                    <a:pt x="70891" y="278701"/>
                  </a:lnTo>
                  <a:lnTo>
                    <a:pt x="71755" y="281292"/>
                  </a:lnTo>
                  <a:lnTo>
                    <a:pt x="73304" y="283540"/>
                  </a:lnTo>
                  <a:lnTo>
                    <a:pt x="80594" y="281546"/>
                  </a:lnTo>
                  <a:lnTo>
                    <a:pt x="83223" y="275247"/>
                  </a:lnTo>
                  <a:close/>
                </a:path>
                <a:path w="128269" h="441959">
                  <a:moveTo>
                    <a:pt x="84366" y="144716"/>
                  </a:moveTo>
                  <a:lnTo>
                    <a:pt x="78320" y="140728"/>
                  </a:lnTo>
                  <a:lnTo>
                    <a:pt x="74866" y="141947"/>
                  </a:lnTo>
                  <a:lnTo>
                    <a:pt x="73126" y="139001"/>
                  </a:lnTo>
                  <a:lnTo>
                    <a:pt x="71920" y="142633"/>
                  </a:lnTo>
                  <a:lnTo>
                    <a:pt x="71577" y="144195"/>
                  </a:lnTo>
                  <a:lnTo>
                    <a:pt x="71577" y="144360"/>
                  </a:lnTo>
                  <a:lnTo>
                    <a:pt x="66814" y="150050"/>
                  </a:lnTo>
                  <a:lnTo>
                    <a:pt x="66713" y="156451"/>
                  </a:lnTo>
                  <a:lnTo>
                    <a:pt x="69951" y="159562"/>
                  </a:lnTo>
                  <a:lnTo>
                    <a:pt x="75209" y="155435"/>
                  </a:lnTo>
                  <a:lnTo>
                    <a:pt x="76250" y="151447"/>
                  </a:lnTo>
                  <a:lnTo>
                    <a:pt x="81254" y="152666"/>
                  </a:lnTo>
                  <a:lnTo>
                    <a:pt x="82118" y="148691"/>
                  </a:lnTo>
                  <a:lnTo>
                    <a:pt x="84366" y="144716"/>
                  </a:lnTo>
                  <a:close/>
                </a:path>
                <a:path w="128269" h="441959">
                  <a:moveTo>
                    <a:pt x="85928" y="79184"/>
                  </a:moveTo>
                  <a:lnTo>
                    <a:pt x="80175" y="78536"/>
                  </a:lnTo>
                  <a:lnTo>
                    <a:pt x="82296" y="76415"/>
                  </a:lnTo>
                  <a:lnTo>
                    <a:pt x="82981" y="75730"/>
                  </a:lnTo>
                  <a:lnTo>
                    <a:pt x="82816" y="75031"/>
                  </a:lnTo>
                  <a:lnTo>
                    <a:pt x="82296" y="74345"/>
                  </a:lnTo>
                  <a:lnTo>
                    <a:pt x="78663" y="70713"/>
                  </a:lnTo>
                  <a:lnTo>
                    <a:pt x="78663" y="78371"/>
                  </a:lnTo>
                  <a:lnTo>
                    <a:pt x="73647" y="77800"/>
                  </a:lnTo>
                  <a:lnTo>
                    <a:pt x="78498" y="84201"/>
                  </a:lnTo>
                  <a:lnTo>
                    <a:pt x="79527" y="85229"/>
                  </a:lnTo>
                  <a:lnTo>
                    <a:pt x="80911" y="83337"/>
                  </a:lnTo>
                  <a:lnTo>
                    <a:pt x="85928" y="79184"/>
                  </a:lnTo>
                  <a:close/>
                </a:path>
                <a:path w="128269" h="441959">
                  <a:moveTo>
                    <a:pt x="86271" y="287350"/>
                  </a:moveTo>
                  <a:lnTo>
                    <a:pt x="85928" y="286308"/>
                  </a:lnTo>
                  <a:lnTo>
                    <a:pt x="85750" y="285267"/>
                  </a:lnTo>
                  <a:lnTo>
                    <a:pt x="85407" y="284238"/>
                  </a:lnTo>
                  <a:lnTo>
                    <a:pt x="82638" y="283883"/>
                  </a:lnTo>
                  <a:lnTo>
                    <a:pt x="83273" y="286346"/>
                  </a:lnTo>
                  <a:lnTo>
                    <a:pt x="80759" y="284276"/>
                  </a:lnTo>
                  <a:lnTo>
                    <a:pt x="76187" y="285318"/>
                  </a:lnTo>
                  <a:lnTo>
                    <a:pt x="75552" y="291668"/>
                  </a:lnTo>
                  <a:lnTo>
                    <a:pt x="71755" y="294436"/>
                  </a:lnTo>
                  <a:lnTo>
                    <a:pt x="77800" y="298932"/>
                  </a:lnTo>
                  <a:lnTo>
                    <a:pt x="80048" y="296849"/>
                  </a:lnTo>
                  <a:lnTo>
                    <a:pt x="80733" y="295643"/>
                  </a:lnTo>
                  <a:lnTo>
                    <a:pt x="81610" y="294259"/>
                  </a:lnTo>
                  <a:lnTo>
                    <a:pt x="81953" y="292709"/>
                  </a:lnTo>
                  <a:lnTo>
                    <a:pt x="84061" y="287794"/>
                  </a:lnTo>
                  <a:lnTo>
                    <a:pt x="86271" y="287350"/>
                  </a:lnTo>
                  <a:close/>
                </a:path>
                <a:path w="128269" h="441959">
                  <a:moveTo>
                    <a:pt x="93357" y="75374"/>
                  </a:moveTo>
                  <a:lnTo>
                    <a:pt x="91973" y="72961"/>
                  </a:lnTo>
                  <a:lnTo>
                    <a:pt x="90944" y="71234"/>
                  </a:lnTo>
                  <a:lnTo>
                    <a:pt x="89382" y="72097"/>
                  </a:lnTo>
                  <a:lnTo>
                    <a:pt x="87998" y="71755"/>
                  </a:lnTo>
                  <a:lnTo>
                    <a:pt x="87998" y="74002"/>
                  </a:lnTo>
                  <a:lnTo>
                    <a:pt x="87833" y="75031"/>
                  </a:lnTo>
                  <a:lnTo>
                    <a:pt x="89382" y="76073"/>
                  </a:lnTo>
                  <a:lnTo>
                    <a:pt x="93357" y="75374"/>
                  </a:lnTo>
                  <a:close/>
                </a:path>
                <a:path w="128269" h="441959">
                  <a:moveTo>
                    <a:pt x="94576" y="94399"/>
                  </a:moveTo>
                  <a:lnTo>
                    <a:pt x="86448" y="87833"/>
                  </a:lnTo>
                  <a:lnTo>
                    <a:pt x="81953" y="93014"/>
                  </a:lnTo>
                  <a:lnTo>
                    <a:pt x="78841" y="96126"/>
                  </a:lnTo>
                  <a:lnTo>
                    <a:pt x="85750" y="104432"/>
                  </a:lnTo>
                  <a:lnTo>
                    <a:pt x="90589" y="100279"/>
                  </a:lnTo>
                  <a:lnTo>
                    <a:pt x="94576" y="94399"/>
                  </a:lnTo>
                  <a:close/>
                </a:path>
                <a:path w="128269" h="441959">
                  <a:moveTo>
                    <a:pt x="96989" y="84366"/>
                  </a:moveTo>
                  <a:lnTo>
                    <a:pt x="96304" y="82981"/>
                  </a:lnTo>
                  <a:lnTo>
                    <a:pt x="94919" y="83159"/>
                  </a:lnTo>
                  <a:lnTo>
                    <a:pt x="94742" y="84721"/>
                  </a:lnTo>
                  <a:lnTo>
                    <a:pt x="95783" y="85229"/>
                  </a:lnTo>
                  <a:lnTo>
                    <a:pt x="96989" y="85750"/>
                  </a:lnTo>
                  <a:lnTo>
                    <a:pt x="96989" y="84366"/>
                  </a:lnTo>
                  <a:close/>
                </a:path>
                <a:path w="128269" h="441959">
                  <a:moveTo>
                    <a:pt x="97764" y="312496"/>
                  </a:moveTo>
                  <a:lnTo>
                    <a:pt x="93535" y="312064"/>
                  </a:lnTo>
                  <a:lnTo>
                    <a:pt x="94919" y="311721"/>
                  </a:lnTo>
                  <a:lnTo>
                    <a:pt x="94742" y="309473"/>
                  </a:lnTo>
                  <a:lnTo>
                    <a:pt x="93357" y="308610"/>
                  </a:lnTo>
                  <a:lnTo>
                    <a:pt x="97167" y="308610"/>
                  </a:lnTo>
                  <a:lnTo>
                    <a:pt x="92329" y="300659"/>
                  </a:lnTo>
                  <a:lnTo>
                    <a:pt x="90589" y="306539"/>
                  </a:lnTo>
                  <a:lnTo>
                    <a:pt x="86093" y="304114"/>
                  </a:lnTo>
                  <a:lnTo>
                    <a:pt x="87134" y="315531"/>
                  </a:lnTo>
                  <a:lnTo>
                    <a:pt x="91465" y="312585"/>
                  </a:lnTo>
                  <a:lnTo>
                    <a:pt x="91630" y="312585"/>
                  </a:lnTo>
                  <a:lnTo>
                    <a:pt x="93243" y="318198"/>
                  </a:lnTo>
                  <a:lnTo>
                    <a:pt x="96469" y="316344"/>
                  </a:lnTo>
                  <a:lnTo>
                    <a:pt x="97764" y="312496"/>
                  </a:lnTo>
                  <a:close/>
                </a:path>
                <a:path w="128269" h="441959">
                  <a:moveTo>
                    <a:pt x="102527" y="313969"/>
                  </a:moveTo>
                  <a:lnTo>
                    <a:pt x="102349" y="312420"/>
                  </a:lnTo>
                  <a:lnTo>
                    <a:pt x="100622" y="310857"/>
                  </a:lnTo>
                  <a:lnTo>
                    <a:pt x="99580" y="312762"/>
                  </a:lnTo>
                  <a:lnTo>
                    <a:pt x="99237" y="314312"/>
                  </a:lnTo>
                  <a:lnTo>
                    <a:pt x="102527" y="313969"/>
                  </a:lnTo>
                  <a:close/>
                </a:path>
                <a:path w="128269" h="441959">
                  <a:moveTo>
                    <a:pt x="102692" y="98196"/>
                  </a:moveTo>
                  <a:lnTo>
                    <a:pt x="101828" y="96989"/>
                  </a:lnTo>
                  <a:lnTo>
                    <a:pt x="100622" y="96126"/>
                  </a:lnTo>
                  <a:lnTo>
                    <a:pt x="96824" y="91973"/>
                  </a:lnTo>
                  <a:lnTo>
                    <a:pt x="96126" y="103390"/>
                  </a:lnTo>
                  <a:lnTo>
                    <a:pt x="101320" y="99237"/>
                  </a:lnTo>
                  <a:lnTo>
                    <a:pt x="102692" y="98196"/>
                  </a:lnTo>
                  <a:close/>
                </a:path>
                <a:path w="128269" h="441959">
                  <a:moveTo>
                    <a:pt x="105295" y="73304"/>
                  </a:moveTo>
                  <a:lnTo>
                    <a:pt x="102349" y="69850"/>
                  </a:lnTo>
                  <a:lnTo>
                    <a:pt x="101142" y="70535"/>
                  </a:lnTo>
                  <a:lnTo>
                    <a:pt x="99758" y="71755"/>
                  </a:lnTo>
                  <a:lnTo>
                    <a:pt x="101320" y="76593"/>
                  </a:lnTo>
                  <a:lnTo>
                    <a:pt x="103555" y="74688"/>
                  </a:lnTo>
                  <a:lnTo>
                    <a:pt x="105295" y="73304"/>
                  </a:lnTo>
                  <a:close/>
                </a:path>
                <a:path w="128269" h="441959">
                  <a:moveTo>
                    <a:pt x="116700" y="267982"/>
                  </a:moveTo>
                  <a:lnTo>
                    <a:pt x="115493" y="267296"/>
                  </a:lnTo>
                  <a:lnTo>
                    <a:pt x="114630" y="267804"/>
                  </a:lnTo>
                  <a:lnTo>
                    <a:pt x="114973" y="268846"/>
                  </a:lnTo>
                  <a:lnTo>
                    <a:pt x="115150" y="269532"/>
                  </a:lnTo>
                  <a:lnTo>
                    <a:pt x="115316" y="269532"/>
                  </a:lnTo>
                  <a:lnTo>
                    <a:pt x="115493" y="269709"/>
                  </a:lnTo>
                  <a:lnTo>
                    <a:pt x="115658" y="269709"/>
                  </a:lnTo>
                  <a:lnTo>
                    <a:pt x="115836" y="269887"/>
                  </a:lnTo>
                  <a:lnTo>
                    <a:pt x="116357" y="269367"/>
                  </a:lnTo>
                  <a:lnTo>
                    <a:pt x="116700" y="269189"/>
                  </a:lnTo>
                  <a:lnTo>
                    <a:pt x="116700" y="267982"/>
                  </a:lnTo>
                  <a:close/>
                </a:path>
                <a:path w="128269" h="441959">
                  <a:moveTo>
                    <a:pt x="122758" y="298411"/>
                  </a:moveTo>
                  <a:lnTo>
                    <a:pt x="118262" y="297891"/>
                  </a:lnTo>
                  <a:lnTo>
                    <a:pt x="116357" y="298589"/>
                  </a:lnTo>
                  <a:lnTo>
                    <a:pt x="116268" y="298411"/>
                  </a:lnTo>
                  <a:lnTo>
                    <a:pt x="114236" y="294259"/>
                  </a:lnTo>
                  <a:lnTo>
                    <a:pt x="114160" y="294093"/>
                  </a:lnTo>
                  <a:lnTo>
                    <a:pt x="113982" y="293738"/>
                  </a:lnTo>
                  <a:lnTo>
                    <a:pt x="113804" y="293370"/>
                  </a:lnTo>
                  <a:lnTo>
                    <a:pt x="114350" y="287426"/>
                  </a:lnTo>
                  <a:lnTo>
                    <a:pt x="115887" y="281368"/>
                  </a:lnTo>
                  <a:lnTo>
                    <a:pt x="116001" y="280085"/>
                  </a:lnTo>
                  <a:lnTo>
                    <a:pt x="116357" y="275767"/>
                  </a:lnTo>
                  <a:lnTo>
                    <a:pt x="116751" y="273278"/>
                  </a:lnTo>
                  <a:lnTo>
                    <a:pt x="113893" y="267919"/>
                  </a:lnTo>
                  <a:lnTo>
                    <a:pt x="109931" y="264414"/>
                  </a:lnTo>
                  <a:lnTo>
                    <a:pt x="107022" y="267462"/>
                  </a:lnTo>
                  <a:lnTo>
                    <a:pt x="108750" y="271437"/>
                  </a:lnTo>
                  <a:lnTo>
                    <a:pt x="112725" y="275932"/>
                  </a:lnTo>
                  <a:lnTo>
                    <a:pt x="108051" y="280085"/>
                  </a:lnTo>
                  <a:lnTo>
                    <a:pt x="104940" y="277660"/>
                  </a:lnTo>
                  <a:lnTo>
                    <a:pt x="108915" y="272135"/>
                  </a:lnTo>
                  <a:lnTo>
                    <a:pt x="106159" y="272821"/>
                  </a:lnTo>
                  <a:lnTo>
                    <a:pt x="104228" y="273913"/>
                  </a:lnTo>
                  <a:lnTo>
                    <a:pt x="104228" y="294220"/>
                  </a:lnTo>
                  <a:lnTo>
                    <a:pt x="104076" y="294259"/>
                  </a:lnTo>
                  <a:lnTo>
                    <a:pt x="103911" y="294093"/>
                  </a:lnTo>
                  <a:lnTo>
                    <a:pt x="103911" y="293738"/>
                  </a:lnTo>
                  <a:lnTo>
                    <a:pt x="104076" y="293916"/>
                  </a:lnTo>
                  <a:lnTo>
                    <a:pt x="104228" y="294220"/>
                  </a:lnTo>
                  <a:lnTo>
                    <a:pt x="104228" y="273913"/>
                  </a:lnTo>
                  <a:lnTo>
                    <a:pt x="103390" y="274383"/>
                  </a:lnTo>
                  <a:lnTo>
                    <a:pt x="96647" y="285623"/>
                  </a:lnTo>
                  <a:lnTo>
                    <a:pt x="96989" y="288734"/>
                  </a:lnTo>
                  <a:lnTo>
                    <a:pt x="93713" y="289598"/>
                  </a:lnTo>
                  <a:lnTo>
                    <a:pt x="92875" y="299580"/>
                  </a:lnTo>
                  <a:lnTo>
                    <a:pt x="96164" y="304355"/>
                  </a:lnTo>
                  <a:lnTo>
                    <a:pt x="102895" y="306247"/>
                  </a:lnTo>
                  <a:lnTo>
                    <a:pt x="112382" y="307568"/>
                  </a:lnTo>
                  <a:lnTo>
                    <a:pt x="115493" y="311556"/>
                  </a:lnTo>
                  <a:lnTo>
                    <a:pt x="118491" y="310121"/>
                  </a:lnTo>
                  <a:lnTo>
                    <a:pt x="120815" y="305777"/>
                  </a:lnTo>
                  <a:lnTo>
                    <a:pt x="121894" y="301002"/>
                  </a:lnTo>
                  <a:lnTo>
                    <a:pt x="122694" y="298589"/>
                  </a:lnTo>
                  <a:lnTo>
                    <a:pt x="122758" y="298411"/>
                  </a:lnTo>
                  <a:close/>
                </a:path>
                <a:path w="128269" h="441959">
                  <a:moveTo>
                    <a:pt x="122758" y="28359"/>
                  </a:moveTo>
                  <a:lnTo>
                    <a:pt x="122135" y="27838"/>
                  </a:lnTo>
                  <a:lnTo>
                    <a:pt x="121513" y="27317"/>
                  </a:lnTo>
                  <a:lnTo>
                    <a:pt x="118427" y="24726"/>
                  </a:lnTo>
                  <a:lnTo>
                    <a:pt x="116014" y="22999"/>
                  </a:lnTo>
                  <a:lnTo>
                    <a:pt x="111594" y="23469"/>
                  </a:lnTo>
                  <a:lnTo>
                    <a:pt x="113334" y="21615"/>
                  </a:lnTo>
                  <a:lnTo>
                    <a:pt x="114630" y="20231"/>
                  </a:lnTo>
                  <a:lnTo>
                    <a:pt x="111518" y="20713"/>
                  </a:lnTo>
                  <a:lnTo>
                    <a:pt x="111518" y="27317"/>
                  </a:lnTo>
                  <a:lnTo>
                    <a:pt x="110477" y="25590"/>
                  </a:lnTo>
                  <a:lnTo>
                    <a:pt x="109613" y="25590"/>
                  </a:lnTo>
                  <a:lnTo>
                    <a:pt x="111201" y="23888"/>
                  </a:lnTo>
                  <a:lnTo>
                    <a:pt x="111277" y="24726"/>
                  </a:lnTo>
                  <a:lnTo>
                    <a:pt x="111353" y="25590"/>
                  </a:lnTo>
                  <a:lnTo>
                    <a:pt x="111518" y="27317"/>
                  </a:lnTo>
                  <a:lnTo>
                    <a:pt x="111518" y="20713"/>
                  </a:lnTo>
                  <a:lnTo>
                    <a:pt x="105638" y="21615"/>
                  </a:lnTo>
                  <a:lnTo>
                    <a:pt x="104775" y="18326"/>
                  </a:lnTo>
                  <a:lnTo>
                    <a:pt x="108927" y="16078"/>
                  </a:lnTo>
                  <a:lnTo>
                    <a:pt x="106451" y="14173"/>
                  </a:lnTo>
                  <a:lnTo>
                    <a:pt x="102184" y="10896"/>
                  </a:lnTo>
                  <a:lnTo>
                    <a:pt x="99580" y="13652"/>
                  </a:lnTo>
                  <a:lnTo>
                    <a:pt x="99072" y="13830"/>
                  </a:lnTo>
                  <a:lnTo>
                    <a:pt x="97510" y="14173"/>
                  </a:lnTo>
                  <a:lnTo>
                    <a:pt x="98374" y="13144"/>
                  </a:lnTo>
                  <a:lnTo>
                    <a:pt x="100101" y="10718"/>
                  </a:lnTo>
                  <a:lnTo>
                    <a:pt x="98196" y="9677"/>
                  </a:lnTo>
                  <a:lnTo>
                    <a:pt x="97688" y="8293"/>
                  </a:lnTo>
                  <a:lnTo>
                    <a:pt x="100444" y="4838"/>
                  </a:lnTo>
                  <a:lnTo>
                    <a:pt x="90944" y="0"/>
                  </a:lnTo>
                  <a:lnTo>
                    <a:pt x="92671" y="6743"/>
                  </a:lnTo>
                  <a:lnTo>
                    <a:pt x="91109" y="8470"/>
                  </a:lnTo>
                  <a:lnTo>
                    <a:pt x="91465" y="9677"/>
                  </a:lnTo>
                  <a:lnTo>
                    <a:pt x="92837" y="12446"/>
                  </a:lnTo>
                  <a:lnTo>
                    <a:pt x="94399" y="15392"/>
                  </a:lnTo>
                  <a:lnTo>
                    <a:pt x="92862" y="18135"/>
                  </a:lnTo>
                  <a:lnTo>
                    <a:pt x="90589" y="18846"/>
                  </a:lnTo>
                  <a:lnTo>
                    <a:pt x="90589" y="24892"/>
                  </a:lnTo>
                  <a:lnTo>
                    <a:pt x="91109" y="24726"/>
                  </a:lnTo>
                  <a:lnTo>
                    <a:pt x="91630" y="24726"/>
                  </a:lnTo>
                  <a:lnTo>
                    <a:pt x="92151" y="24892"/>
                  </a:lnTo>
                  <a:lnTo>
                    <a:pt x="98196" y="25069"/>
                  </a:lnTo>
                  <a:lnTo>
                    <a:pt x="97180" y="22059"/>
                  </a:lnTo>
                  <a:lnTo>
                    <a:pt x="101015" y="23469"/>
                  </a:lnTo>
                  <a:lnTo>
                    <a:pt x="101168" y="23469"/>
                  </a:lnTo>
                  <a:lnTo>
                    <a:pt x="97866" y="29565"/>
                  </a:lnTo>
                  <a:lnTo>
                    <a:pt x="97828" y="30429"/>
                  </a:lnTo>
                  <a:lnTo>
                    <a:pt x="98552" y="31292"/>
                  </a:lnTo>
                  <a:lnTo>
                    <a:pt x="99237" y="31292"/>
                  </a:lnTo>
                  <a:lnTo>
                    <a:pt x="97853" y="32677"/>
                  </a:lnTo>
                  <a:lnTo>
                    <a:pt x="96647" y="35102"/>
                  </a:lnTo>
                  <a:lnTo>
                    <a:pt x="94221" y="32334"/>
                  </a:lnTo>
                  <a:lnTo>
                    <a:pt x="86448" y="38036"/>
                  </a:lnTo>
                  <a:lnTo>
                    <a:pt x="90944" y="41668"/>
                  </a:lnTo>
                  <a:lnTo>
                    <a:pt x="98717" y="38900"/>
                  </a:lnTo>
                  <a:lnTo>
                    <a:pt x="94640" y="42722"/>
                  </a:lnTo>
                  <a:lnTo>
                    <a:pt x="97053" y="48348"/>
                  </a:lnTo>
                  <a:lnTo>
                    <a:pt x="101130" y="51269"/>
                  </a:lnTo>
                  <a:lnTo>
                    <a:pt x="102006" y="47028"/>
                  </a:lnTo>
                  <a:lnTo>
                    <a:pt x="99923" y="45999"/>
                  </a:lnTo>
                  <a:lnTo>
                    <a:pt x="101892" y="44437"/>
                  </a:lnTo>
                  <a:lnTo>
                    <a:pt x="103581" y="42214"/>
                  </a:lnTo>
                  <a:lnTo>
                    <a:pt x="100622" y="39243"/>
                  </a:lnTo>
                  <a:lnTo>
                    <a:pt x="105384" y="39370"/>
                  </a:lnTo>
                  <a:lnTo>
                    <a:pt x="105422" y="39243"/>
                  </a:lnTo>
                  <a:lnTo>
                    <a:pt x="105524" y="38900"/>
                  </a:lnTo>
                  <a:lnTo>
                    <a:pt x="106565" y="35356"/>
                  </a:lnTo>
                  <a:lnTo>
                    <a:pt x="106451" y="35102"/>
                  </a:lnTo>
                  <a:lnTo>
                    <a:pt x="104736" y="31076"/>
                  </a:lnTo>
                  <a:lnTo>
                    <a:pt x="100444" y="30429"/>
                  </a:lnTo>
                  <a:lnTo>
                    <a:pt x="100965" y="29743"/>
                  </a:lnTo>
                  <a:lnTo>
                    <a:pt x="101663" y="29222"/>
                  </a:lnTo>
                  <a:lnTo>
                    <a:pt x="101765" y="28359"/>
                  </a:lnTo>
                  <a:lnTo>
                    <a:pt x="101828" y="27838"/>
                  </a:lnTo>
                  <a:lnTo>
                    <a:pt x="102184" y="28359"/>
                  </a:lnTo>
                  <a:lnTo>
                    <a:pt x="102692" y="29222"/>
                  </a:lnTo>
                  <a:lnTo>
                    <a:pt x="103047" y="29565"/>
                  </a:lnTo>
                  <a:lnTo>
                    <a:pt x="105460" y="27838"/>
                  </a:lnTo>
                  <a:lnTo>
                    <a:pt x="108407" y="32677"/>
                  </a:lnTo>
                  <a:lnTo>
                    <a:pt x="111163" y="31635"/>
                  </a:lnTo>
                  <a:lnTo>
                    <a:pt x="111277" y="35356"/>
                  </a:lnTo>
                  <a:lnTo>
                    <a:pt x="111340" y="37693"/>
                  </a:lnTo>
                  <a:lnTo>
                    <a:pt x="118732" y="31635"/>
                  </a:lnTo>
                  <a:lnTo>
                    <a:pt x="122758" y="28359"/>
                  </a:lnTo>
                  <a:close/>
                </a:path>
                <a:path w="128269" h="441959">
                  <a:moveTo>
                    <a:pt x="122923" y="240144"/>
                  </a:moveTo>
                  <a:lnTo>
                    <a:pt x="121894" y="238937"/>
                  </a:lnTo>
                  <a:lnTo>
                    <a:pt x="120675" y="238074"/>
                  </a:lnTo>
                  <a:lnTo>
                    <a:pt x="119126" y="238417"/>
                  </a:lnTo>
                  <a:lnTo>
                    <a:pt x="116725" y="241134"/>
                  </a:lnTo>
                  <a:lnTo>
                    <a:pt x="115150" y="238417"/>
                  </a:lnTo>
                  <a:lnTo>
                    <a:pt x="107886" y="239979"/>
                  </a:lnTo>
                  <a:lnTo>
                    <a:pt x="107988" y="241528"/>
                  </a:lnTo>
                  <a:lnTo>
                    <a:pt x="108077" y="242735"/>
                  </a:lnTo>
                  <a:lnTo>
                    <a:pt x="108191" y="244449"/>
                  </a:lnTo>
                  <a:lnTo>
                    <a:pt x="108292" y="245160"/>
                  </a:lnTo>
                  <a:lnTo>
                    <a:pt x="108343" y="245338"/>
                  </a:lnTo>
                  <a:lnTo>
                    <a:pt x="109093" y="247586"/>
                  </a:lnTo>
                  <a:lnTo>
                    <a:pt x="109435" y="248272"/>
                  </a:lnTo>
                  <a:lnTo>
                    <a:pt x="106680" y="247929"/>
                  </a:lnTo>
                  <a:lnTo>
                    <a:pt x="102692" y="246888"/>
                  </a:lnTo>
                  <a:lnTo>
                    <a:pt x="102755" y="247065"/>
                  </a:lnTo>
                  <a:lnTo>
                    <a:pt x="104597" y="252082"/>
                  </a:lnTo>
                  <a:lnTo>
                    <a:pt x="102184" y="253453"/>
                  </a:lnTo>
                  <a:lnTo>
                    <a:pt x="101828" y="252247"/>
                  </a:lnTo>
                  <a:lnTo>
                    <a:pt x="100279" y="252945"/>
                  </a:lnTo>
                  <a:lnTo>
                    <a:pt x="99072" y="253974"/>
                  </a:lnTo>
                  <a:lnTo>
                    <a:pt x="95961" y="253974"/>
                  </a:lnTo>
                  <a:lnTo>
                    <a:pt x="96050" y="253453"/>
                  </a:lnTo>
                  <a:lnTo>
                    <a:pt x="96151" y="252945"/>
                  </a:lnTo>
                  <a:lnTo>
                    <a:pt x="96672" y="250177"/>
                  </a:lnTo>
                  <a:lnTo>
                    <a:pt x="96735" y="249834"/>
                  </a:lnTo>
                  <a:lnTo>
                    <a:pt x="96989" y="248450"/>
                  </a:lnTo>
                  <a:lnTo>
                    <a:pt x="94043" y="246367"/>
                  </a:lnTo>
                  <a:lnTo>
                    <a:pt x="91313" y="244449"/>
                  </a:lnTo>
                  <a:lnTo>
                    <a:pt x="91186" y="242735"/>
                  </a:lnTo>
                  <a:lnTo>
                    <a:pt x="91122" y="241871"/>
                  </a:lnTo>
                  <a:lnTo>
                    <a:pt x="91579" y="242392"/>
                  </a:lnTo>
                  <a:lnTo>
                    <a:pt x="91694" y="242570"/>
                  </a:lnTo>
                  <a:lnTo>
                    <a:pt x="91808" y="242735"/>
                  </a:lnTo>
                  <a:lnTo>
                    <a:pt x="92494" y="243776"/>
                  </a:lnTo>
                  <a:lnTo>
                    <a:pt x="92583" y="244119"/>
                  </a:lnTo>
                  <a:lnTo>
                    <a:pt x="92671" y="244449"/>
                  </a:lnTo>
                  <a:lnTo>
                    <a:pt x="92786" y="244957"/>
                  </a:lnTo>
                  <a:lnTo>
                    <a:pt x="92837" y="245160"/>
                  </a:lnTo>
                  <a:lnTo>
                    <a:pt x="96126" y="244817"/>
                  </a:lnTo>
                  <a:lnTo>
                    <a:pt x="96202" y="244449"/>
                  </a:lnTo>
                  <a:lnTo>
                    <a:pt x="96278" y="244119"/>
                  </a:lnTo>
                  <a:lnTo>
                    <a:pt x="96354" y="243776"/>
                  </a:lnTo>
                  <a:lnTo>
                    <a:pt x="96647" y="242392"/>
                  </a:lnTo>
                  <a:lnTo>
                    <a:pt x="98221" y="241528"/>
                  </a:lnTo>
                  <a:lnTo>
                    <a:pt x="100101" y="240487"/>
                  </a:lnTo>
                  <a:lnTo>
                    <a:pt x="104940" y="238074"/>
                  </a:lnTo>
                  <a:lnTo>
                    <a:pt x="104470" y="237553"/>
                  </a:lnTo>
                  <a:lnTo>
                    <a:pt x="96126" y="228561"/>
                  </a:lnTo>
                  <a:lnTo>
                    <a:pt x="94221" y="236169"/>
                  </a:lnTo>
                  <a:lnTo>
                    <a:pt x="93014" y="236512"/>
                  </a:lnTo>
                  <a:lnTo>
                    <a:pt x="91808" y="237032"/>
                  </a:lnTo>
                  <a:lnTo>
                    <a:pt x="91109" y="237236"/>
                  </a:lnTo>
                  <a:lnTo>
                    <a:pt x="91109" y="241706"/>
                  </a:lnTo>
                  <a:lnTo>
                    <a:pt x="90995" y="241528"/>
                  </a:lnTo>
                  <a:lnTo>
                    <a:pt x="91109" y="241706"/>
                  </a:lnTo>
                  <a:lnTo>
                    <a:pt x="91109" y="237236"/>
                  </a:lnTo>
                  <a:lnTo>
                    <a:pt x="90601" y="237375"/>
                  </a:lnTo>
                  <a:lnTo>
                    <a:pt x="90601" y="237553"/>
                  </a:lnTo>
                  <a:lnTo>
                    <a:pt x="90424" y="237553"/>
                  </a:lnTo>
                  <a:lnTo>
                    <a:pt x="90347" y="237375"/>
                  </a:lnTo>
                  <a:lnTo>
                    <a:pt x="87477" y="230466"/>
                  </a:lnTo>
                  <a:lnTo>
                    <a:pt x="87274" y="231038"/>
                  </a:lnTo>
                  <a:lnTo>
                    <a:pt x="87274" y="244957"/>
                  </a:lnTo>
                  <a:lnTo>
                    <a:pt x="87223" y="245338"/>
                  </a:lnTo>
                  <a:lnTo>
                    <a:pt x="86614" y="250177"/>
                  </a:lnTo>
                  <a:lnTo>
                    <a:pt x="85445" y="248691"/>
                  </a:lnTo>
                  <a:lnTo>
                    <a:pt x="85928" y="248272"/>
                  </a:lnTo>
                  <a:lnTo>
                    <a:pt x="85115" y="248272"/>
                  </a:lnTo>
                  <a:lnTo>
                    <a:pt x="84975" y="248094"/>
                  </a:lnTo>
                  <a:lnTo>
                    <a:pt x="84023" y="246888"/>
                  </a:lnTo>
                  <a:lnTo>
                    <a:pt x="82791" y="245338"/>
                  </a:lnTo>
                  <a:lnTo>
                    <a:pt x="81838" y="244119"/>
                  </a:lnTo>
                  <a:lnTo>
                    <a:pt x="80746" y="242735"/>
                  </a:lnTo>
                  <a:lnTo>
                    <a:pt x="87274" y="244957"/>
                  </a:lnTo>
                  <a:lnTo>
                    <a:pt x="87274" y="231038"/>
                  </a:lnTo>
                  <a:lnTo>
                    <a:pt x="83159" y="242570"/>
                  </a:lnTo>
                  <a:lnTo>
                    <a:pt x="82359" y="241528"/>
                  </a:lnTo>
                  <a:lnTo>
                    <a:pt x="80200" y="238747"/>
                  </a:lnTo>
                  <a:lnTo>
                    <a:pt x="80048" y="238620"/>
                  </a:lnTo>
                  <a:lnTo>
                    <a:pt x="80048" y="249834"/>
                  </a:lnTo>
                  <a:lnTo>
                    <a:pt x="79870" y="248094"/>
                  </a:lnTo>
                  <a:lnTo>
                    <a:pt x="78663" y="249135"/>
                  </a:lnTo>
                  <a:lnTo>
                    <a:pt x="76542" y="248932"/>
                  </a:lnTo>
                  <a:lnTo>
                    <a:pt x="77114" y="248450"/>
                  </a:lnTo>
                  <a:lnTo>
                    <a:pt x="79870" y="248094"/>
                  </a:lnTo>
                  <a:lnTo>
                    <a:pt x="79984" y="249135"/>
                  </a:lnTo>
                  <a:lnTo>
                    <a:pt x="80048" y="249834"/>
                  </a:lnTo>
                  <a:lnTo>
                    <a:pt x="80048" y="238620"/>
                  </a:lnTo>
                  <a:lnTo>
                    <a:pt x="79819" y="238417"/>
                  </a:lnTo>
                  <a:lnTo>
                    <a:pt x="79425" y="238074"/>
                  </a:lnTo>
                  <a:lnTo>
                    <a:pt x="77216" y="236169"/>
                  </a:lnTo>
                  <a:lnTo>
                    <a:pt x="76466" y="235432"/>
                  </a:lnTo>
                  <a:lnTo>
                    <a:pt x="81254" y="231508"/>
                  </a:lnTo>
                  <a:lnTo>
                    <a:pt x="77457" y="228041"/>
                  </a:lnTo>
                  <a:lnTo>
                    <a:pt x="75933" y="227266"/>
                  </a:lnTo>
                  <a:lnTo>
                    <a:pt x="75933" y="251599"/>
                  </a:lnTo>
                  <a:lnTo>
                    <a:pt x="72961" y="251904"/>
                  </a:lnTo>
                  <a:lnTo>
                    <a:pt x="75412" y="249859"/>
                  </a:lnTo>
                  <a:lnTo>
                    <a:pt x="75552" y="250520"/>
                  </a:lnTo>
                  <a:lnTo>
                    <a:pt x="75933" y="251599"/>
                  </a:lnTo>
                  <a:lnTo>
                    <a:pt x="75933" y="227266"/>
                  </a:lnTo>
                  <a:lnTo>
                    <a:pt x="71056" y="224764"/>
                  </a:lnTo>
                  <a:lnTo>
                    <a:pt x="75730" y="236169"/>
                  </a:lnTo>
                  <a:lnTo>
                    <a:pt x="71234" y="238074"/>
                  </a:lnTo>
                  <a:lnTo>
                    <a:pt x="70370" y="238074"/>
                  </a:lnTo>
                  <a:lnTo>
                    <a:pt x="69507" y="237896"/>
                  </a:lnTo>
                  <a:lnTo>
                    <a:pt x="68643" y="238417"/>
                  </a:lnTo>
                  <a:lnTo>
                    <a:pt x="68554" y="238074"/>
                  </a:lnTo>
                  <a:lnTo>
                    <a:pt x="68503" y="237896"/>
                  </a:lnTo>
                  <a:lnTo>
                    <a:pt x="68414" y="237553"/>
                  </a:lnTo>
                  <a:lnTo>
                    <a:pt x="68376" y="237375"/>
                  </a:lnTo>
                  <a:lnTo>
                    <a:pt x="68287" y="237032"/>
                  </a:lnTo>
                  <a:lnTo>
                    <a:pt x="67310" y="233197"/>
                  </a:lnTo>
                  <a:lnTo>
                    <a:pt x="64274" y="235432"/>
                  </a:lnTo>
                  <a:lnTo>
                    <a:pt x="62852" y="239687"/>
                  </a:lnTo>
                  <a:lnTo>
                    <a:pt x="66395" y="240487"/>
                  </a:lnTo>
                  <a:lnTo>
                    <a:pt x="63309" y="241528"/>
                  </a:lnTo>
                  <a:lnTo>
                    <a:pt x="62953" y="241528"/>
                  </a:lnTo>
                  <a:lnTo>
                    <a:pt x="59969" y="238747"/>
                  </a:lnTo>
                  <a:lnTo>
                    <a:pt x="57518" y="237655"/>
                  </a:lnTo>
                  <a:lnTo>
                    <a:pt x="57416" y="238074"/>
                  </a:lnTo>
                  <a:lnTo>
                    <a:pt x="57340" y="238417"/>
                  </a:lnTo>
                  <a:lnTo>
                    <a:pt x="57264" y="238747"/>
                  </a:lnTo>
                  <a:lnTo>
                    <a:pt x="56019" y="244119"/>
                  </a:lnTo>
                  <a:lnTo>
                    <a:pt x="48412" y="241528"/>
                  </a:lnTo>
                  <a:lnTo>
                    <a:pt x="51739" y="245935"/>
                  </a:lnTo>
                  <a:lnTo>
                    <a:pt x="47028" y="252590"/>
                  </a:lnTo>
                  <a:lnTo>
                    <a:pt x="44780" y="248450"/>
                  </a:lnTo>
                  <a:lnTo>
                    <a:pt x="41490" y="244817"/>
                  </a:lnTo>
                  <a:lnTo>
                    <a:pt x="40627" y="245503"/>
                  </a:lnTo>
                  <a:lnTo>
                    <a:pt x="37858" y="251383"/>
                  </a:lnTo>
                  <a:lnTo>
                    <a:pt x="35102" y="256222"/>
                  </a:lnTo>
                  <a:lnTo>
                    <a:pt x="33540" y="243954"/>
                  </a:lnTo>
                  <a:lnTo>
                    <a:pt x="31115" y="251040"/>
                  </a:lnTo>
                  <a:lnTo>
                    <a:pt x="29349" y="257644"/>
                  </a:lnTo>
                  <a:lnTo>
                    <a:pt x="33197" y="256933"/>
                  </a:lnTo>
                  <a:lnTo>
                    <a:pt x="37680" y="255485"/>
                  </a:lnTo>
                  <a:lnTo>
                    <a:pt x="37858" y="259854"/>
                  </a:lnTo>
                  <a:lnTo>
                    <a:pt x="33883" y="263486"/>
                  </a:lnTo>
                  <a:lnTo>
                    <a:pt x="37693" y="270573"/>
                  </a:lnTo>
                  <a:lnTo>
                    <a:pt x="40627" y="272999"/>
                  </a:lnTo>
                  <a:lnTo>
                    <a:pt x="40805" y="272300"/>
                  </a:lnTo>
                  <a:lnTo>
                    <a:pt x="41325" y="270751"/>
                  </a:lnTo>
                  <a:lnTo>
                    <a:pt x="40627" y="270230"/>
                  </a:lnTo>
                  <a:lnTo>
                    <a:pt x="45186" y="268706"/>
                  </a:lnTo>
                  <a:lnTo>
                    <a:pt x="45948" y="264033"/>
                  </a:lnTo>
                  <a:lnTo>
                    <a:pt x="45732" y="258724"/>
                  </a:lnTo>
                  <a:lnTo>
                    <a:pt x="47371" y="255358"/>
                  </a:lnTo>
                  <a:lnTo>
                    <a:pt x="48780" y="258826"/>
                  </a:lnTo>
                  <a:lnTo>
                    <a:pt x="52844" y="257543"/>
                  </a:lnTo>
                  <a:lnTo>
                    <a:pt x="55765" y="254215"/>
                  </a:lnTo>
                  <a:lnTo>
                    <a:pt x="53771" y="251561"/>
                  </a:lnTo>
                  <a:lnTo>
                    <a:pt x="53340" y="248043"/>
                  </a:lnTo>
                  <a:lnTo>
                    <a:pt x="55499" y="250863"/>
                  </a:lnTo>
                  <a:lnTo>
                    <a:pt x="55549" y="250520"/>
                  </a:lnTo>
                  <a:lnTo>
                    <a:pt x="55664" y="249834"/>
                  </a:lnTo>
                  <a:lnTo>
                    <a:pt x="55765" y="249135"/>
                  </a:lnTo>
                  <a:lnTo>
                    <a:pt x="55841" y="248691"/>
                  </a:lnTo>
                  <a:lnTo>
                    <a:pt x="55905" y="248272"/>
                  </a:lnTo>
                  <a:lnTo>
                    <a:pt x="56007" y="247586"/>
                  </a:lnTo>
                  <a:lnTo>
                    <a:pt x="56095" y="247065"/>
                  </a:lnTo>
                  <a:lnTo>
                    <a:pt x="56197" y="246367"/>
                  </a:lnTo>
                  <a:lnTo>
                    <a:pt x="56362" y="245338"/>
                  </a:lnTo>
                  <a:lnTo>
                    <a:pt x="60858" y="247065"/>
                  </a:lnTo>
                  <a:lnTo>
                    <a:pt x="67259" y="246888"/>
                  </a:lnTo>
                  <a:lnTo>
                    <a:pt x="67373" y="248094"/>
                  </a:lnTo>
                  <a:lnTo>
                    <a:pt x="67462" y="249135"/>
                  </a:lnTo>
                  <a:lnTo>
                    <a:pt x="67576" y="250342"/>
                  </a:lnTo>
                  <a:lnTo>
                    <a:pt x="67678" y="251383"/>
                  </a:lnTo>
                  <a:lnTo>
                    <a:pt x="67754" y="252247"/>
                  </a:lnTo>
                  <a:lnTo>
                    <a:pt x="67868" y="253453"/>
                  </a:lnTo>
                  <a:lnTo>
                    <a:pt x="67945" y="254317"/>
                  </a:lnTo>
                  <a:lnTo>
                    <a:pt x="70535" y="255536"/>
                  </a:lnTo>
                  <a:lnTo>
                    <a:pt x="69507" y="259511"/>
                  </a:lnTo>
                  <a:lnTo>
                    <a:pt x="78143" y="255193"/>
                  </a:lnTo>
                  <a:lnTo>
                    <a:pt x="79883" y="253492"/>
                  </a:lnTo>
                  <a:lnTo>
                    <a:pt x="79514" y="253974"/>
                  </a:lnTo>
                  <a:lnTo>
                    <a:pt x="78143" y="255193"/>
                  </a:lnTo>
                  <a:lnTo>
                    <a:pt x="73304" y="264007"/>
                  </a:lnTo>
                  <a:lnTo>
                    <a:pt x="75730" y="262801"/>
                  </a:lnTo>
                  <a:lnTo>
                    <a:pt x="77978" y="262966"/>
                  </a:lnTo>
                  <a:lnTo>
                    <a:pt x="82638" y="263486"/>
                  </a:lnTo>
                  <a:lnTo>
                    <a:pt x="83337" y="263309"/>
                  </a:lnTo>
                  <a:lnTo>
                    <a:pt x="83540" y="262801"/>
                  </a:lnTo>
                  <a:lnTo>
                    <a:pt x="84886" y="259334"/>
                  </a:lnTo>
                  <a:lnTo>
                    <a:pt x="86106" y="258991"/>
                  </a:lnTo>
                  <a:lnTo>
                    <a:pt x="87134" y="258991"/>
                  </a:lnTo>
                  <a:lnTo>
                    <a:pt x="88353" y="258813"/>
                  </a:lnTo>
                  <a:lnTo>
                    <a:pt x="88226" y="260896"/>
                  </a:lnTo>
                  <a:lnTo>
                    <a:pt x="88176" y="261924"/>
                  </a:lnTo>
                  <a:lnTo>
                    <a:pt x="87655" y="265214"/>
                  </a:lnTo>
                  <a:lnTo>
                    <a:pt x="90360" y="266242"/>
                  </a:lnTo>
                  <a:lnTo>
                    <a:pt x="87655" y="268160"/>
                  </a:lnTo>
                  <a:lnTo>
                    <a:pt x="91287" y="270408"/>
                  </a:lnTo>
                  <a:lnTo>
                    <a:pt x="93357" y="270230"/>
                  </a:lnTo>
                  <a:lnTo>
                    <a:pt x="92837" y="268668"/>
                  </a:lnTo>
                  <a:lnTo>
                    <a:pt x="92837" y="266357"/>
                  </a:lnTo>
                  <a:lnTo>
                    <a:pt x="94399" y="266420"/>
                  </a:lnTo>
                  <a:lnTo>
                    <a:pt x="99936" y="264871"/>
                  </a:lnTo>
                  <a:lnTo>
                    <a:pt x="101663" y="260896"/>
                  </a:lnTo>
                  <a:lnTo>
                    <a:pt x="103390" y="261924"/>
                  </a:lnTo>
                  <a:lnTo>
                    <a:pt x="105168" y="260896"/>
                  </a:lnTo>
                  <a:lnTo>
                    <a:pt x="105460" y="260718"/>
                  </a:lnTo>
                  <a:lnTo>
                    <a:pt x="105575" y="259511"/>
                  </a:lnTo>
                  <a:lnTo>
                    <a:pt x="105638" y="258813"/>
                  </a:lnTo>
                  <a:lnTo>
                    <a:pt x="107886" y="259511"/>
                  </a:lnTo>
                  <a:lnTo>
                    <a:pt x="109956" y="258813"/>
                  </a:lnTo>
                  <a:lnTo>
                    <a:pt x="110477" y="258648"/>
                  </a:lnTo>
                  <a:lnTo>
                    <a:pt x="112204" y="256400"/>
                  </a:lnTo>
                  <a:lnTo>
                    <a:pt x="112077" y="255536"/>
                  </a:lnTo>
                  <a:lnTo>
                    <a:pt x="112039" y="255193"/>
                  </a:lnTo>
                  <a:lnTo>
                    <a:pt x="111912" y="254317"/>
                  </a:lnTo>
                  <a:lnTo>
                    <a:pt x="111861" y="253974"/>
                  </a:lnTo>
                  <a:lnTo>
                    <a:pt x="111785" y="253453"/>
                  </a:lnTo>
                  <a:lnTo>
                    <a:pt x="111709" y="252945"/>
                  </a:lnTo>
                  <a:lnTo>
                    <a:pt x="111620" y="252247"/>
                  </a:lnTo>
                  <a:lnTo>
                    <a:pt x="111493" y="251383"/>
                  </a:lnTo>
                  <a:lnTo>
                    <a:pt x="111366" y="250520"/>
                  </a:lnTo>
                  <a:lnTo>
                    <a:pt x="111264" y="249834"/>
                  </a:lnTo>
                  <a:lnTo>
                    <a:pt x="111163" y="249135"/>
                  </a:lnTo>
                  <a:lnTo>
                    <a:pt x="120154" y="250342"/>
                  </a:lnTo>
                  <a:lnTo>
                    <a:pt x="120103" y="250177"/>
                  </a:lnTo>
                  <a:lnTo>
                    <a:pt x="119989" y="249834"/>
                  </a:lnTo>
                  <a:lnTo>
                    <a:pt x="119761" y="249135"/>
                  </a:lnTo>
                  <a:lnTo>
                    <a:pt x="119468" y="248272"/>
                  </a:lnTo>
                  <a:lnTo>
                    <a:pt x="119354" y="247929"/>
                  </a:lnTo>
                  <a:lnTo>
                    <a:pt x="119240" y="247586"/>
                  </a:lnTo>
                  <a:lnTo>
                    <a:pt x="119151" y="247345"/>
                  </a:lnTo>
                  <a:lnTo>
                    <a:pt x="121894" y="248793"/>
                  </a:lnTo>
                  <a:lnTo>
                    <a:pt x="122923" y="240144"/>
                  </a:lnTo>
                  <a:close/>
                </a:path>
                <a:path w="128269" h="441959">
                  <a:moveTo>
                    <a:pt x="124142" y="270751"/>
                  </a:moveTo>
                  <a:lnTo>
                    <a:pt x="123786" y="270052"/>
                  </a:lnTo>
                  <a:lnTo>
                    <a:pt x="123266" y="269024"/>
                  </a:lnTo>
                  <a:lnTo>
                    <a:pt x="122580" y="268325"/>
                  </a:lnTo>
                  <a:lnTo>
                    <a:pt x="121373" y="269367"/>
                  </a:lnTo>
                  <a:lnTo>
                    <a:pt x="123266" y="272135"/>
                  </a:lnTo>
                  <a:lnTo>
                    <a:pt x="124142" y="271614"/>
                  </a:lnTo>
                  <a:lnTo>
                    <a:pt x="124142" y="270751"/>
                  </a:lnTo>
                  <a:close/>
                </a:path>
                <a:path w="128269" h="441959">
                  <a:moveTo>
                    <a:pt x="128117" y="114109"/>
                  </a:moveTo>
                  <a:lnTo>
                    <a:pt x="128104" y="113931"/>
                  </a:lnTo>
                  <a:lnTo>
                    <a:pt x="128028" y="112903"/>
                  </a:lnTo>
                  <a:lnTo>
                    <a:pt x="127762" y="109270"/>
                  </a:lnTo>
                  <a:lnTo>
                    <a:pt x="127469" y="107188"/>
                  </a:lnTo>
                  <a:lnTo>
                    <a:pt x="127419" y="106845"/>
                  </a:lnTo>
                  <a:lnTo>
                    <a:pt x="127254" y="107022"/>
                  </a:lnTo>
                  <a:lnTo>
                    <a:pt x="126898" y="107022"/>
                  </a:lnTo>
                  <a:lnTo>
                    <a:pt x="126733" y="107188"/>
                  </a:lnTo>
                  <a:lnTo>
                    <a:pt x="126619" y="107022"/>
                  </a:lnTo>
                  <a:lnTo>
                    <a:pt x="126504" y="106845"/>
                  </a:lnTo>
                  <a:lnTo>
                    <a:pt x="124650" y="104076"/>
                  </a:lnTo>
                  <a:lnTo>
                    <a:pt x="120510" y="107188"/>
                  </a:lnTo>
                  <a:lnTo>
                    <a:pt x="120396" y="107022"/>
                  </a:lnTo>
                  <a:lnTo>
                    <a:pt x="120269" y="106845"/>
                  </a:lnTo>
                  <a:lnTo>
                    <a:pt x="118770" y="104597"/>
                  </a:lnTo>
                  <a:lnTo>
                    <a:pt x="117563" y="103555"/>
                  </a:lnTo>
                  <a:lnTo>
                    <a:pt x="117678" y="102184"/>
                  </a:lnTo>
                  <a:lnTo>
                    <a:pt x="117716" y="101663"/>
                  </a:lnTo>
                  <a:lnTo>
                    <a:pt x="117741" y="101320"/>
                  </a:lnTo>
                  <a:lnTo>
                    <a:pt x="116357" y="101142"/>
                  </a:lnTo>
                  <a:lnTo>
                    <a:pt x="118021" y="100444"/>
                  </a:lnTo>
                  <a:lnTo>
                    <a:pt x="118427" y="100279"/>
                  </a:lnTo>
                  <a:lnTo>
                    <a:pt x="119811" y="99237"/>
                  </a:lnTo>
                  <a:lnTo>
                    <a:pt x="118770" y="97510"/>
                  </a:lnTo>
                  <a:lnTo>
                    <a:pt x="119291" y="95948"/>
                  </a:lnTo>
                  <a:lnTo>
                    <a:pt x="119405" y="93713"/>
                  </a:lnTo>
                  <a:lnTo>
                    <a:pt x="119494" y="91846"/>
                  </a:lnTo>
                  <a:lnTo>
                    <a:pt x="121373" y="93713"/>
                  </a:lnTo>
                  <a:lnTo>
                    <a:pt x="122402" y="98031"/>
                  </a:lnTo>
                  <a:lnTo>
                    <a:pt x="126555" y="95948"/>
                  </a:lnTo>
                  <a:lnTo>
                    <a:pt x="126479" y="95084"/>
                  </a:lnTo>
                  <a:lnTo>
                    <a:pt x="125704" y="86969"/>
                  </a:lnTo>
                  <a:lnTo>
                    <a:pt x="125653" y="86448"/>
                  </a:lnTo>
                  <a:lnTo>
                    <a:pt x="124815" y="77622"/>
                  </a:lnTo>
                  <a:lnTo>
                    <a:pt x="124714" y="76593"/>
                  </a:lnTo>
                  <a:lnTo>
                    <a:pt x="124548" y="74866"/>
                  </a:lnTo>
                  <a:lnTo>
                    <a:pt x="124421" y="73126"/>
                  </a:lnTo>
                  <a:lnTo>
                    <a:pt x="124307" y="71056"/>
                  </a:lnTo>
                  <a:lnTo>
                    <a:pt x="124218" y="70510"/>
                  </a:lnTo>
                  <a:lnTo>
                    <a:pt x="123786" y="67945"/>
                  </a:lnTo>
                  <a:lnTo>
                    <a:pt x="123558" y="65874"/>
                  </a:lnTo>
                  <a:lnTo>
                    <a:pt x="123444" y="64833"/>
                  </a:lnTo>
                  <a:lnTo>
                    <a:pt x="122402" y="64757"/>
                  </a:lnTo>
                  <a:lnTo>
                    <a:pt x="122402" y="87833"/>
                  </a:lnTo>
                  <a:lnTo>
                    <a:pt x="119811" y="90944"/>
                  </a:lnTo>
                  <a:lnTo>
                    <a:pt x="119519" y="91325"/>
                  </a:lnTo>
                  <a:lnTo>
                    <a:pt x="119570" y="90246"/>
                  </a:lnTo>
                  <a:lnTo>
                    <a:pt x="119646" y="88861"/>
                  </a:lnTo>
                  <a:lnTo>
                    <a:pt x="116522" y="90246"/>
                  </a:lnTo>
                  <a:lnTo>
                    <a:pt x="116522" y="90081"/>
                  </a:lnTo>
                  <a:lnTo>
                    <a:pt x="116522" y="89725"/>
                  </a:lnTo>
                  <a:lnTo>
                    <a:pt x="116471" y="88861"/>
                  </a:lnTo>
                  <a:lnTo>
                    <a:pt x="116344" y="88125"/>
                  </a:lnTo>
                  <a:lnTo>
                    <a:pt x="116293" y="87833"/>
                  </a:lnTo>
                  <a:lnTo>
                    <a:pt x="116179" y="87134"/>
                  </a:lnTo>
                  <a:lnTo>
                    <a:pt x="117906" y="87312"/>
                  </a:lnTo>
                  <a:lnTo>
                    <a:pt x="120510" y="87833"/>
                  </a:lnTo>
                  <a:lnTo>
                    <a:pt x="121894" y="87134"/>
                  </a:lnTo>
                  <a:lnTo>
                    <a:pt x="122237" y="86969"/>
                  </a:lnTo>
                  <a:lnTo>
                    <a:pt x="122301" y="87312"/>
                  </a:lnTo>
                  <a:lnTo>
                    <a:pt x="122402" y="87833"/>
                  </a:lnTo>
                  <a:lnTo>
                    <a:pt x="122402" y="64757"/>
                  </a:lnTo>
                  <a:lnTo>
                    <a:pt x="121107" y="64643"/>
                  </a:lnTo>
                  <a:lnTo>
                    <a:pt x="121310" y="64643"/>
                  </a:lnTo>
                  <a:lnTo>
                    <a:pt x="119291" y="63969"/>
                  </a:lnTo>
                  <a:lnTo>
                    <a:pt x="117398" y="65874"/>
                  </a:lnTo>
                  <a:lnTo>
                    <a:pt x="111810" y="61201"/>
                  </a:lnTo>
                  <a:lnTo>
                    <a:pt x="107581" y="64643"/>
                  </a:lnTo>
                  <a:lnTo>
                    <a:pt x="107492" y="65874"/>
                  </a:lnTo>
                  <a:lnTo>
                    <a:pt x="107188" y="70510"/>
                  </a:lnTo>
                  <a:lnTo>
                    <a:pt x="113068" y="73126"/>
                  </a:lnTo>
                  <a:lnTo>
                    <a:pt x="113245" y="74002"/>
                  </a:lnTo>
                  <a:lnTo>
                    <a:pt x="115493" y="74866"/>
                  </a:lnTo>
                  <a:lnTo>
                    <a:pt x="115493" y="76593"/>
                  </a:lnTo>
                  <a:lnTo>
                    <a:pt x="115658" y="77622"/>
                  </a:lnTo>
                  <a:lnTo>
                    <a:pt x="112039" y="77457"/>
                  </a:lnTo>
                  <a:lnTo>
                    <a:pt x="106502" y="80225"/>
                  </a:lnTo>
                  <a:lnTo>
                    <a:pt x="110820" y="83502"/>
                  </a:lnTo>
                  <a:lnTo>
                    <a:pt x="109093" y="83502"/>
                  </a:lnTo>
                  <a:lnTo>
                    <a:pt x="106502" y="84721"/>
                  </a:lnTo>
                  <a:lnTo>
                    <a:pt x="107188" y="86448"/>
                  </a:lnTo>
                  <a:lnTo>
                    <a:pt x="105981" y="87312"/>
                  </a:lnTo>
                  <a:lnTo>
                    <a:pt x="104254" y="87833"/>
                  </a:lnTo>
                  <a:lnTo>
                    <a:pt x="104381" y="89217"/>
                  </a:lnTo>
                  <a:lnTo>
                    <a:pt x="104432" y="89725"/>
                  </a:lnTo>
                  <a:lnTo>
                    <a:pt x="104254" y="89039"/>
                  </a:lnTo>
                  <a:lnTo>
                    <a:pt x="97180" y="88125"/>
                  </a:lnTo>
                  <a:lnTo>
                    <a:pt x="97282" y="89217"/>
                  </a:lnTo>
                  <a:lnTo>
                    <a:pt x="97383" y="90246"/>
                  </a:lnTo>
                  <a:lnTo>
                    <a:pt x="97497" y="91325"/>
                  </a:lnTo>
                  <a:lnTo>
                    <a:pt x="97599" y="92405"/>
                  </a:lnTo>
                  <a:lnTo>
                    <a:pt x="101384" y="95262"/>
                  </a:lnTo>
                  <a:lnTo>
                    <a:pt x="101485" y="95084"/>
                  </a:lnTo>
                  <a:lnTo>
                    <a:pt x="104432" y="90081"/>
                  </a:lnTo>
                  <a:lnTo>
                    <a:pt x="104470" y="90246"/>
                  </a:lnTo>
                  <a:lnTo>
                    <a:pt x="105117" y="93014"/>
                  </a:lnTo>
                  <a:lnTo>
                    <a:pt x="108407" y="95084"/>
                  </a:lnTo>
                  <a:lnTo>
                    <a:pt x="110477" y="96989"/>
                  </a:lnTo>
                  <a:lnTo>
                    <a:pt x="107886" y="96989"/>
                  </a:lnTo>
                  <a:lnTo>
                    <a:pt x="111163" y="100965"/>
                  </a:lnTo>
                  <a:lnTo>
                    <a:pt x="112204" y="100444"/>
                  </a:lnTo>
                  <a:lnTo>
                    <a:pt x="111518" y="102184"/>
                  </a:lnTo>
                  <a:lnTo>
                    <a:pt x="112382" y="102184"/>
                  </a:lnTo>
                  <a:lnTo>
                    <a:pt x="111861" y="106159"/>
                  </a:lnTo>
                  <a:lnTo>
                    <a:pt x="110134" y="106324"/>
                  </a:lnTo>
                  <a:lnTo>
                    <a:pt x="104432" y="107022"/>
                  </a:lnTo>
                  <a:lnTo>
                    <a:pt x="110655" y="114287"/>
                  </a:lnTo>
                  <a:lnTo>
                    <a:pt x="112725" y="112903"/>
                  </a:lnTo>
                  <a:lnTo>
                    <a:pt x="111861" y="114795"/>
                  </a:lnTo>
                  <a:lnTo>
                    <a:pt x="110820" y="116014"/>
                  </a:lnTo>
                  <a:lnTo>
                    <a:pt x="109270" y="116357"/>
                  </a:lnTo>
                  <a:lnTo>
                    <a:pt x="106159" y="115658"/>
                  </a:lnTo>
                  <a:lnTo>
                    <a:pt x="102870" y="117906"/>
                  </a:lnTo>
                  <a:lnTo>
                    <a:pt x="102831" y="118427"/>
                  </a:lnTo>
                  <a:lnTo>
                    <a:pt x="102717" y="119811"/>
                  </a:lnTo>
                  <a:lnTo>
                    <a:pt x="102692" y="119989"/>
                  </a:lnTo>
                  <a:lnTo>
                    <a:pt x="99453" y="117614"/>
                  </a:lnTo>
                  <a:lnTo>
                    <a:pt x="96748" y="119811"/>
                  </a:lnTo>
                  <a:lnTo>
                    <a:pt x="96647" y="120154"/>
                  </a:lnTo>
                  <a:lnTo>
                    <a:pt x="95377" y="124218"/>
                  </a:lnTo>
                  <a:lnTo>
                    <a:pt x="96100" y="128333"/>
                  </a:lnTo>
                  <a:lnTo>
                    <a:pt x="96126" y="128803"/>
                  </a:lnTo>
                  <a:lnTo>
                    <a:pt x="96304" y="129324"/>
                  </a:lnTo>
                  <a:lnTo>
                    <a:pt x="96469" y="129667"/>
                  </a:lnTo>
                  <a:lnTo>
                    <a:pt x="95948" y="131229"/>
                  </a:lnTo>
                  <a:lnTo>
                    <a:pt x="96824" y="132778"/>
                  </a:lnTo>
                  <a:lnTo>
                    <a:pt x="98196" y="133642"/>
                  </a:lnTo>
                  <a:lnTo>
                    <a:pt x="100622" y="137109"/>
                  </a:lnTo>
                  <a:lnTo>
                    <a:pt x="103733" y="136931"/>
                  </a:lnTo>
                  <a:lnTo>
                    <a:pt x="102692" y="132435"/>
                  </a:lnTo>
                  <a:lnTo>
                    <a:pt x="104267" y="128333"/>
                  </a:lnTo>
                  <a:lnTo>
                    <a:pt x="108775" y="126822"/>
                  </a:lnTo>
                  <a:lnTo>
                    <a:pt x="112395" y="125044"/>
                  </a:lnTo>
                  <a:lnTo>
                    <a:pt x="111531" y="121018"/>
                  </a:lnTo>
                  <a:lnTo>
                    <a:pt x="111467" y="119989"/>
                  </a:lnTo>
                  <a:lnTo>
                    <a:pt x="111582" y="119811"/>
                  </a:lnTo>
                  <a:lnTo>
                    <a:pt x="111709" y="119646"/>
                  </a:lnTo>
                  <a:lnTo>
                    <a:pt x="113411" y="117221"/>
                  </a:lnTo>
                  <a:lnTo>
                    <a:pt x="115150" y="121018"/>
                  </a:lnTo>
                  <a:lnTo>
                    <a:pt x="117043" y="120675"/>
                  </a:lnTo>
                  <a:lnTo>
                    <a:pt x="116992" y="121018"/>
                  </a:lnTo>
                  <a:lnTo>
                    <a:pt x="116179" y="125869"/>
                  </a:lnTo>
                  <a:lnTo>
                    <a:pt x="123786" y="122758"/>
                  </a:lnTo>
                  <a:lnTo>
                    <a:pt x="121602" y="120675"/>
                  </a:lnTo>
                  <a:lnTo>
                    <a:pt x="120510" y="119646"/>
                  </a:lnTo>
                  <a:lnTo>
                    <a:pt x="119468" y="118427"/>
                  </a:lnTo>
                  <a:lnTo>
                    <a:pt x="124574" y="117221"/>
                  </a:lnTo>
                  <a:lnTo>
                    <a:pt x="126034" y="116878"/>
                  </a:lnTo>
                  <a:lnTo>
                    <a:pt x="126225" y="116357"/>
                  </a:lnTo>
                  <a:lnTo>
                    <a:pt x="126339" y="116014"/>
                  </a:lnTo>
                  <a:lnTo>
                    <a:pt x="126466" y="115658"/>
                  </a:lnTo>
                  <a:lnTo>
                    <a:pt x="127076" y="113931"/>
                  </a:lnTo>
                  <a:lnTo>
                    <a:pt x="127419" y="114109"/>
                  </a:lnTo>
                  <a:lnTo>
                    <a:pt x="127762" y="113931"/>
                  </a:lnTo>
                  <a:lnTo>
                    <a:pt x="128117" y="11410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745943" y="6772325"/>
              <a:ext cx="1630680" cy="280670"/>
            </a:xfrm>
            <a:custGeom>
              <a:avLst/>
              <a:gdLst/>
              <a:ahLst/>
              <a:cxnLst/>
              <a:rect l="l" t="t" r="r" b="b"/>
              <a:pathLst>
                <a:path w="1630680" h="280670">
                  <a:moveTo>
                    <a:pt x="28359" y="48399"/>
                  </a:moveTo>
                  <a:lnTo>
                    <a:pt x="27139" y="48755"/>
                  </a:lnTo>
                  <a:lnTo>
                    <a:pt x="25768" y="48755"/>
                  </a:lnTo>
                  <a:lnTo>
                    <a:pt x="23342" y="46507"/>
                  </a:lnTo>
                  <a:lnTo>
                    <a:pt x="20396" y="54114"/>
                  </a:lnTo>
                  <a:lnTo>
                    <a:pt x="24726" y="53936"/>
                  </a:lnTo>
                  <a:lnTo>
                    <a:pt x="25768" y="55841"/>
                  </a:lnTo>
                  <a:lnTo>
                    <a:pt x="28003" y="53936"/>
                  </a:lnTo>
                  <a:lnTo>
                    <a:pt x="26797" y="52209"/>
                  </a:lnTo>
                  <a:lnTo>
                    <a:pt x="27139" y="51511"/>
                  </a:lnTo>
                  <a:lnTo>
                    <a:pt x="27495" y="51003"/>
                  </a:lnTo>
                  <a:lnTo>
                    <a:pt x="27660" y="49961"/>
                  </a:lnTo>
                  <a:lnTo>
                    <a:pt x="28359" y="48399"/>
                  </a:lnTo>
                  <a:close/>
                </a:path>
                <a:path w="1630680" h="280670">
                  <a:moveTo>
                    <a:pt x="32067" y="93814"/>
                  </a:moveTo>
                  <a:lnTo>
                    <a:pt x="31889" y="91300"/>
                  </a:lnTo>
                  <a:lnTo>
                    <a:pt x="29044" y="91452"/>
                  </a:lnTo>
                  <a:lnTo>
                    <a:pt x="28879" y="90246"/>
                  </a:lnTo>
                  <a:lnTo>
                    <a:pt x="27495" y="88684"/>
                  </a:lnTo>
                  <a:lnTo>
                    <a:pt x="26454" y="88176"/>
                  </a:lnTo>
                  <a:lnTo>
                    <a:pt x="30403" y="86753"/>
                  </a:lnTo>
                  <a:lnTo>
                    <a:pt x="29006" y="82397"/>
                  </a:lnTo>
                  <a:lnTo>
                    <a:pt x="26111" y="80797"/>
                  </a:lnTo>
                  <a:lnTo>
                    <a:pt x="25590" y="87655"/>
                  </a:lnTo>
                  <a:lnTo>
                    <a:pt x="22644" y="89204"/>
                  </a:lnTo>
                  <a:lnTo>
                    <a:pt x="21437" y="94907"/>
                  </a:lnTo>
                  <a:lnTo>
                    <a:pt x="26276" y="95084"/>
                  </a:lnTo>
                  <a:lnTo>
                    <a:pt x="27660" y="95262"/>
                  </a:lnTo>
                  <a:lnTo>
                    <a:pt x="28003" y="93014"/>
                  </a:lnTo>
                  <a:lnTo>
                    <a:pt x="28879" y="92151"/>
                  </a:lnTo>
                  <a:lnTo>
                    <a:pt x="30695" y="95326"/>
                  </a:lnTo>
                  <a:lnTo>
                    <a:pt x="32067" y="93814"/>
                  </a:lnTo>
                  <a:close/>
                </a:path>
                <a:path w="1630680" h="280670">
                  <a:moveTo>
                    <a:pt x="34925" y="99237"/>
                  </a:moveTo>
                  <a:lnTo>
                    <a:pt x="20574" y="95605"/>
                  </a:lnTo>
                  <a:lnTo>
                    <a:pt x="20751" y="90068"/>
                  </a:lnTo>
                  <a:lnTo>
                    <a:pt x="19367" y="90246"/>
                  </a:lnTo>
                  <a:lnTo>
                    <a:pt x="18161" y="87998"/>
                  </a:lnTo>
                  <a:lnTo>
                    <a:pt x="16421" y="89204"/>
                  </a:lnTo>
                  <a:lnTo>
                    <a:pt x="15214" y="85572"/>
                  </a:lnTo>
                  <a:lnTo>
                    <a:pt x="11239" y="87655"/>
                  </a:lnTo>
                  <a:lnTo>
                    <a:pt x="14008" y="90068"/>
                  </a:lnTo>
                  <a:lnTo>
                    <a:pt x="12103" y="90068"/>
                  </a:lnTo>
                  <a:lnTo>
                    <a:pt x="11061" y="92316"/>
                  </a:lnTo>
                  <a:lnTo>
                    <a:pt x="9334" y="92837"/>
                  </a:lnTo>
                  <a:lnTo>
                    <a:pt x="8216" y="85547"/>
                  </a:lnTo>
                  <a:lnTo>
                    <a:pt x="7950" y="85547"/>
                  </a:lnTo>
                  <a:lnTo>
                    <a:pt x="7950" y="96291"/>
                  </a:lnTo>
                  <a:lnTo>
                    <a:pt x="7467" y="96481"/>
                  </a:lnTo>
                  <a:lnTo>
                    <a:pt x="6858" y="95021"/>
                  </a:lnTo>
                  <a:lnTo>
                    <a:pt x="7950" y="96291"/>
                  </a:lnTo>
                  <a:lnTo>
                    <a:pt x="7950" y="85547"/>
                  </a:lnTo>
                  <a:lnTo>
                    <a:pt x="4305" y="85496"/>
                  </a:lnTo>
                  <a:lnTo>
                    <a:pt x="2552" y="89966"/>
                  </a:lnTo>
                  <a:lnTo>
                    <a:pt x="6680" y="94818"/>
                  </a:lnTo>
                  <a:lnTo>
                    <a:pt x="0" y="103898"/>
                  </a:lnTo>
                  <a:lnTo>
                    <a:pt x="1041" y="107873"/>
                  </a:lnTo>
                  <a:lnTo>
                    <a:pt x="2247" y="107188"/>
                  </a:lnTo>
                  <a:lnTo>
                    <a:pt x="3454" y="109435"/>
                  </a:lnTo>
                  <a:lnTo>
                    <a:pt x="4673" y="108750"/>
                  </a:lnTo>
                  <a:lnTo>
                    <a:pt x="4775" y="109435"/>
                  </a:lnTo>
                  <a:lnTo>
                    <a:pt x="4876" y="110121"/>
                  </a:lnTo>
                  <a:lnTo>
                    <a:pt x="4991" y="110820"/>
                  </a:lnTo>
                  <a:lnTo>
                    <a:pt x="5016" y="110998"/>
                  </a:lnTo>
                  <a:lnTo>
                    <a:pt x="5702" y="111861"/>
                  </a:lnTo>
                  <a:lnTo>
                    <a:pt x="7607" y="110820"/>
                  </a:lnTo>
                  <a:lnTo>
                    <a:pt x="7708" y="110998"/>
                  </a:lnTo>
                  <a:lnTo>
                    <a:pt x="11239" y="117386"/>
                  </a:lnTo>
                  <a:lnTo>
                    <a:pt x="13309" y="118948"/>
                  </a:lnTo>
                  <a:lnTo>
                    <a:pt x="19532" y="115658"/>
                  </a:lnTo>
                  <a:lnTo>
                    <a:pt x="19367" y="116522"/>
                  </a:lnTo>
                  <a:lnTo>
                    <a:pt x="19532" y="117043"/>
                  </a:lnTo>
                  <a:lnTo>
                    <a:pt x="19888" y="117729"/>
                  </a:lnTo>
                  <a:lnTo>
                    <a:pt x="20751" y="117563"/>
                  </a:lnTo>
                  <a:lnTo>
                    <a:pt x="21615" y="117563"/>
                  </a:lnTo>
                  <a:lnTo>
                    <a:pt x="22479" y="117386"/>
                  </a:lnTo>
                  <a:lnTo>
                    <a:pt x="22999" y="117043"/>
                  </a:lnTo>
                  <a:lnTo>
                    <a:pt x="23114" y="115658"/>
                  </a:lnTo>
                  <a:lnTo>
                    <a:pt x="23164" y="115316"/>
                  </a:lnTo>
                  <a:lnTo>
                    <a:pt x="21958" y="114109"/>
                  </a:lnTo>
                  <a:lnTo>
                    <a:pt x="23520" y="113068"/>
                  </a:lnTo>
                  <a:lnTo>
                    <a:pt x="22301" y="111340"/>
                  </a:lnTo>
                  <a:lnTo>
                    <a:pt x="21577" y="110820"/>
                  </a:lnTo>
                  <a:lnTo>
                    <a:pt x="21094" y="110477"/>
                  </a:lnTo>
                  <a:lnTo>
                    <a:pt x="21069" y="110121"/>
                  </a:lnTo>
                  <a:lnTo>
                    <a:pt x="20967" y="108750"/>
                  </a:lnTo>
                  <a:lnTo>
                    <a:pt x="20853" y="107188"/>
                  </a:lnTo>
                  <a:lnTo>
                    <a:pt x="20751" y="105803"/>
                  </a:lnTo>
                  <a:lnTo>
                    <a:pt x="17284" y="108051"/>
                  </a:lnTo>
                  <a:lnTo>
                    <a:pt x="15557" y="110121"/>
                  </a:lnTo>
                  <a:lnTo>
                    <a:pt x="13220" y="106413"/>
                  </a:lnTo>
                  <a:lnTo>
                    <a:pt x="14528" y="106146"/>
                  </a:lnTo>
                  <a:lnTo>
                    <a:pt x="15011" y="105460"/>
                  </a:lnTo>
                  <a:lnTo>
                    <a:pt x="15252" y="105117"/>
                  </a:lnTo>
                  <a:lnTo>
                    <a:pt x="16941" y="102692"/>
                  </a:lnTo>
                  <a:lnTo>
                    <a:pt x="13144" y="102870"/>
                  </a:lnTo>
                  <a:lnTo>
                    <a:pt x="12585" y="103606"/>
                  </a:lnTo>
                  <a:lnTo>
                    <a:pt x="12585" y="106540"/>
                  </a:lnTo>
                  <a:lnTo>
                    <a:pt x="12458" y="110121"/>
                  </a:lnTo>
                  <a:lnTo>
                    <a:pt x="12446" y="110477"/>
                  </a:lnTo>
                  <a:lnTo>
                    <a:pt x="9855" y="109778"/>
                  </a:lnTo>
                  <a:lnTo>
                    <a:pt x="11303" y="108750"/>
                  </a:lnTo>
                  <a:lnTo>
                    <a:pt x="12280" y="108051"/>
                  </a:lnTo>
                  <a:lnTo>
                    <a:pt x="12230" y="107873"/>
                  </a:lnTo>
                  <a:lnTo>
                    <a:pt x="12065" y="107188"/>
                  </a:lnTo>
                  <a:lnTo>
                    <a:pt x="11925" y="106667"/>
                  </a:lnTo>
                  <a:lnTo>
                    <a:pt x="12585" y="106540"/>
                  </a:lnTo>
                  <a:lnTo>
                    <a:pt x="12585" y="103606"/>
                  </a:lnTo>
                  <a:lnTo>
                    <a:pt x="11417" y="105117"/>
                  </a:lnTo>
                  <a:lnTo>
                    <a:pt x="10375" y="102692"/>
                  </a:lnTo>
                  <a:lnTo>
                    <a:pt x="9677" y="101650"/>
                  </a:lnTo>
                  <a:lnTo>
                    <a:pt x="9029" y="100152"/>
                  </a:lnTo>
                  <a:lnTo>
                    <a:pt x="9512" y="100622"/>
                  </a:lnTo>
                  <a:lnTo>
                    <a:pt x="10553" y="99923"/>
                  </a:lnTo>
                  <a:lnTo>
                    <a:pt x="10375" y="98717"/>
                  </a:lnTo>
                  <a:lnTo>
                    <a:pt x="11925" y="99060"/>
                  </a:lnTo>
                  <a:lnTo>
                    <a:pt x="13830" y="99758"/>
                  </a:lnTo>
                  <a:lnTo>
                    <a:pt x="15392" y="99237"/>
                  </a:lnTo>
                  <a:lnTo>
                    <a:pt x="16078" y="100101"/>
                  </a:lnTo>
                  <a:lnTo>
                    <a:pt x="17462" y="100444"/>
                  </a:lnTo>
                  <a:lnTo>
                    <a:pt x="18326" y="100266"/>
                  </a:lnTo>
                  <a:lnTo>
                    <a:pt x="17462" y="101485"/>
                  </a:lnTo>
                  <a:lnTo>
                    <a:pt x="17462" y="101650"/>
                  </a:lnTo>
                  <a:lnTo>
                    <a:pt x="19367" y="103555"/>
                  </a:lnTo>
                  <a:lnTo>
                    <a:pt x="21869" y="104762"/>
                  </a:lnTo>
                  <a:lnTo>
                    <a:pt x="23063" y="102006"/>
                  </a:lnTo>
                  <a:lnTo>
                    <a:pt x="22402" y="98983"/>
                  </a:lnTo>
                  <a:lnTo>
                    <a:pt x="19367" y="99402"/>
                  </a:lnTo>
                  <a:lnTo>
                    <a:pt x="19710" y="99060"/>
                  </a:lnTo>
                  <a:lnTo>
                    <a:pt x="20053" y="99060"/>
                  </a:lnTo>
                  <a:lnTo>
                    <a:pt x="20231" y="98539"/>
                  </a:lnTo>
                  <a:lnTo>
                    <a:pt x="23342" y="96647"/>
                  </a:lnTo>
                  <a:lnTo>
                    <a:pt x="23164" y="102870"/>
                  </a:lnTo>
                  <a:lnTo>
                    <a:pt x="25590" y="102692"/>
                  </a:lnTo>
                  <a:lnTo>
                    <a:pt x="26111" y="103898"/>
                  </a:lnTo>
                  <a:lnTo>
                    <a:pt x="27660" y="103390"/>
                  </a:lnTo>
                  <a:lnTo>
                    <a:pt x="28181" y="102692"/>
                  </a:lnTo>
                  <a:lnTo>
                    <a:pt x="34925" y="99237"/>
                  </a:lnTo>
                  <a:close/>
                </a:path>
                <a:path w="1630680" h="280670">
                  <a:moveTo>
                    <a:pt x="39941" y="38722"/>
                  </a:moveTo>
                  <a:lnTo>
                    <a:pt x="35267" y="36131"/>
                  </a:lnTo>
                  <a:lnTo>
                    <a:pt x="28181" y="31457"/>
                  </a:lnTo>
                  <a:lnTo>
                    <a:pt x="28702" y="40627"/>
                  </a:lnTo>
                  <a:lnTo>
                    <a:pt x="32156" y="43561"/>
                  </a:lnTo>
                  <a:lnTo>
                    <a:pt x="36995" y="45466"/>
                  </a:lnTo>
                  <a:lnTo>
                    <a:pt x="39941" y="38722"/>
                  </a:lnTo>
                  <a:close/>
                </a:path>
                <a:path w="1630680" h="280670">
                  <a:moveTo>
                    <a:pt x="40106" y="77800"/>
                  </a:moveTo>
                  <a:lnTo>
                    <a:pt x="39077" y="66725"/>
                  </a:lnTo>
                  <a:lnTo>
                    <a:pt x="38214" y="65519"/>
                  </a:lnTo>
                  <a:lnTo>
                    <a:pt x="33197" y="63969"/>
                  </a:lnTo>
                  <a:lnTo>
                    <a:pt x="28702" y="68973"/>
                  </a:lnTo>
                  <a:lnTo>
                    <a:pt x="29387" y="73825"/>
                  </a:lnTo>
                  <a:lnTo>
                    <a:pt x="24384" y="78828"/>
                  </a:lnTo>
                  <a:lnTo>
                    <a:pt x="35788" y="81940"/>
                  </a:lnTo>
                  <a:lnTo>
                    <a:pt x="34925" y="74510"/>
                  </a:lnTo>
                  <a:lnTo>
                    <a:pt x="40106" y="77800"/>
                  </a:lnTo>
                  <a:close/>
                </a:path>
                <a:path w="1630680" h="280670">
                  <a:moveTo>
                    <a:pt x="46164" y="37172"/>
                  </a:moveTo>
                  <a:lnTo>
                    <a:pt x="42532" y="35788"/>
                  </a:lnTo>
                  <a:lnTo>
                    <a:pt x="42532" y="40284"/>
                  </a:lnTo>
                  <a:lnTo>
                    <a:pt x="45821" y="41833"/>
                  </a:lnTo>
                  <a:lnTo>
                    <a:pt x="45986" y="39420"/>
                  </a:lnTo>
                  <a:lnTo>
                    <a:pt x="46164" y="37172"/>
                  </a:lnTo>
                  <a:close/>
                </a:path>
                <a:path w="1630680" h="280670">
                  <a:moveTo>
                    <a:pt x="49618" y="44602"/>
                  </a:moveTo>
                  <a:lnTo>
                    <a:pt x="49276" y="43738"/>
                  </a:lnTo>
                  <a:lnTo>
                    <a:pt x="49098" y="42697"/>
                  </a:lnTo>
                  <a:lnTo>
                    <a:pt x="48755" y="41833"/>
                  </a:lnTo>
                  <a:lnTo>
                    <a:pt x="47205" y="41490"/>
                  </a:lnTo>
                  <a:lnTo>
                    <a:pt x="44958" y="43561"/>
                  </a:lnTo>
                  <a:lnTo>
                    <a:pt x="46507" y="44945"/>
                  </a:lnTo>
                  <a:lnTo>
                    <a:pt x="47713" y="45986"/>
                  </a:lnTo>
                  <a:lnTo>
                    <a:pt x="48590" y="44780"/>
                  </a:lnTo>
                  <a:lnTo>
                    <a:pt x="49618" y="44602"/>
                  </a:lnTo>
                  <a:close/>
                </a:path>
                <a:path w="1630680" h="280670">
                  <a:moveTo>
                    <a:pt x="52044" y="100622"/>
                  </a:moveTo>
                  <a:lnTo>
                    <a:pt x="50825" y="99060"/>
                  </a:lnTo>
                  <a:lnTo>
                    <a:pt x="49961" y="99402"/>
                  </a:lnTo>
                  <a:lnTo>
                    <a:pt x="49618" y="100444"/>
                  </a:lnTo>
                  <a:lnTo>
                    <a:pt x="50482" y="101828"/>
                  </a:lnTo>
                  <a:lnTo>
                    <a:pt x="51523" y="101485"/>
                  </a:lnTo>
                  <a:lnTo>
                    <a:pt x="52044" y="100622"/>
                  </a:lnTo>
                  <a:close/>
                </a:path>
                <a:path w="1630680" h="280670">
                  <a:moveTo>
                    <a:pt x="53073" y="35788"/>
                  </a:moveTo>
                  <a:lnTo>
                    <a:pt x="49453" y="25234"/>
                  </a:lnTo>
                  <a:lnTo>
                    <a:pt x="46685" y="30251"/>
                  </a:lnTo>
                  <a:lnTo>
                    <a:pt x="47548" y="31635"/>
                  </a:lnTo>
                  <a:lnTo>
                    <a:pt x="45643" y="34061"/>
                  </a:lnTo>
                  <a:lnTo>
                    <a:pt x="47891" y="34569"/>
                  </a:lnTo>
                  <a:lnTo>
                    <a:pt x="53073" y="35788"/>
                  </a:lnTo>
                  <a:close/>
                </a:path>
                <a:path w="1630680" h="280670">
                  <a:moveTo>
                    <a:pt x="56705" y="63969"/>
                  </a:moveTo>
                  <a:lnTo>
                    <a:pt x="54635" y="63969"/>
                  </a:lnTo>
                  <a:lnTo>
                    <a:pt x="53073" y="60680"/>
                  </a:lnTo>
                  <a:lnTo>
                    <a:pt x="52565" y="57569"/>
                  </a:lnTo>
                  <a:lnTo>
                    <a:pt x="50317" y="57391"/>
                  </a:lnTo>
                  <a:lnTo>
                    <a:pt x="49453" y="50647"/>
                  </a:lnTo>
                  <a:lnTo>
                    <a:pt x="47485" y="52501"/>
                  </a:lnTo>
                  <a:lnTo>
                    <a:pt x="45821" y="45986"/>
                  </a:lnTo>
                  <a:lnTo>
                    <a:pt x="43561" y="47840"/>
                  </a:lnTo>
                  <a:lnTo>
                    <a:pt x="43561" y="56197"/>
                  </a:lnTo>
                  <a:lnTo>
                    <a:pt x="41452" y="58166"/>
                  </a:lnTo>
                  <a:lnTo>
                    <a:pt x="41668" y="54279"/>
                  </a:lnTo>
                  <a:lnTo>
                    <a:pt x="43561" y="56197"/>
                  </a:lnTo>
                  <a:lnTo>
                    <a:pt x="43561" y="47840"/>
                  </a:lnTo>
                  <a:lnTo>
                    <a:pt x="42011" y="49098"/>
                  </a:lnTo>
                  <a:lnTo>
                    <a:pt x="39941" y="52552"/>
                  </a:lnTo>
                  <a:lnTo>
                    <a:pt x="36652" y="48577"/>
                  </a:lnTo>
                  <a:lnTo>
                    <a:pt x="34925" y="49784"/>
                  </a:lnTo>
                  <a:lnTo>
                    <a:pt x="33718" y="52209"/>
                  </a:lnTo>
                  <a:lnTo>
                    <a:pt x="39243" y="64655"/>
                  </a:lnTo>
                  <a:lnTo>
                    <a:pt x="41122" y="59131"/>
                  </a:lnTo>
                  <a:lnTo>
                    <a:pt x="47548" y="61366"/>
                  </a:lnTo>
                  <a:lnTo>
                    <a:pt x="48234" y="64477"/>
                  </a:lnTo>
                  <a:lnTo>
                    <a:pt x="49961" y="69850"/>
                  </a:lnTo>
                  <a:lnTo>
                    <a:pt x="52565" y="71056"/>
                  </a:lnTo>
                  <a:lnTo>
                    <a:pt x="53771" y="69850"/>
                  </a:lnTo>
                  <a:lnTo>
                    <a:pt x="55321" y="69329"/>
                  </a:lnTo>
                  <a:lnTo>
                    <a:pt x="56019" y="65862"/>
                  </a:lnTo>
                  <a:lnTo>
                    <a:pt x="56705" y="63969"/>
                  </a:lnTo>
                  <a:close/>
                </a:path>
                <a:path w="1630680" h="280670">
                  <a:moveTo>
                    <a:pt x="65532" y="54457"/>
                  </a:moveTo>
                  <a:lnTo>
                    <a:pt x="58953" y="46850"/>
                  </a:lnTo>
                  <a:lnTo>
                    <a:pt x="58775" y="48082"/>
                  </a:lnTo>
                  <a:lnTo>
                    <a:pt x="57924" y="44424"/>
                  </a:lnTo>
                  <a:lnTo>
                    <a:pt x="55968" y="46024"/>
                  </a:lnTo>
                  <a:lnTo>
                    <a:pt x="58610" y="41668"/>
                  </a:lnTo>
                  <a:lnTo>
                    <a:pt x="59309" y="40284"/>
                  </a:lnTo>
                  <a:lnTo>
                    <a:pt x="58267" y="39585"/>
                  </a:lnTo>
                  <a:lnTo>
                    <a:pt x="57404" y="39065"/>
                  </a:lnTo>
                  <a:lnTo>
                    <a:pt x="53771" y="36474"/>
                  </a:lnTo>
                  <a:lnTo>
                    <a:pt x="55626" y="46304"/>
                  </a:lnTo>
                  <a:lnTo>
                    <a:pt x="54114" y="47536"/>
                  </a:lnTo>
                  <a:lnTo>
                    <a:pt x="54457" y="48399"/>
                  </a:lnTo>
                  <a:lnTo>
                    <a:pt x="54635" y="49961"/>
                  </a:lnTo>
                  <a:lnTo>
                    <a:pt x="55156" y="50139"/>
                  </a:lnTo>
                  <a:lnTo>
                    <a:pt x="58407" y="50800"/>
                  </a:lnTo>
                  <a:lnTo>
                    <a:pt x="58267" y="51866"/>
                  </a:lnTo>
                  <a:lnTo>
                    <a:pt x="59131" y="53416"/>
                  </a:lnTo>
                  <a:lnTo>
                    <a:pt x="59309" y="58089"/>
                  </a:lnTo>
                  <a:lnTo>
                    <a:pt x="61722" y="57048"/>
                  </a:lnTo>
                  <a:lnTo>
                    <a:pt x="65532" y="54457"/>
                  </a:lnTo>
                  <a:close/>
                </a:path>
                <a:path w="1630680" h="280670">
                  <a:moveTo>
                    <a:pt x="66560" y="36995"/>
                  </a:moveTo>
                  <a:lnTo>
                    <a:pt x="65176" y="34569"/>
                  </a:lnTo>
                  <a:lnTo>
                    <a:pt x="60680" y="35090"/>
                  </a:lnTo>
                  <a:lnTo>
                    <a:pt x="64147" y="41148"/>
                  </a:lnTo>
                  <a:lnTo>
                    <a:pt x="66217" y="38379"/>
                  </a:lnTo>
                  <a:lnTo>
                    <a:pt x="66560" y="36995"/>
                  </a:lnTo>
                  <a:close/>
                </a:path>
                <a:path w="1630680" h="280670">
                  <a:moveTo>
                    <a:pt x="71920" y="46329"/>
                  </a:moveTo>
                  <a:lnTo>
                    <a:pt x="70319" y="46329"/>
                  </a:lnTo>
                  <a:lnTo>
                    <a:pt x="69672" y="46850"/>
                  </a:lnTo>
                  <a:lnTo>
                    <a:pt x="71818" y="46850"/>
                  </a:lnTo>
                  <a:lnTo>
                    <a:pt x="71920" y="46329"/>
                  </a:lnTo>
                  <a:close/>
                </a:path>
                <a:path w="1630680" h="280670">
                  <a:moveTo>
                    <a:pt x="72097" y="52730"/>
                  </a:moveTo>
                  <a:lnTo>
                    <a:pt x="68834" y="52730"/>
                  </a:lnTo>
                  <a:lnTo>
                    <a:pt x="68643" y="54635"/>
                  </a:lnTo>
                  <a:lnTo>
                    <a:pt x="72097" y="52730"/>
                  </a:lnTo>
                  <a:close/>
                </a:path>
                <a:path w="1630680" h="280670">
                  <a:moveTo>
                    <a:pt x="72440" y="52209"/>
                  </a:moveTo>
                  <a:lnTo>
                    <a:pt x="71056" y="50647"/>
                  </a:lnTo>
                  <a:lnTo>
                    <a:pt x="71780" y="47028"/>
                  </a:lnTo>
                  <a:lnTo>
                    <a:pt x="67945" y="47028"/>
                  </a:lnTo>
                  <a:lnTo>
                    <a:pt x="68808" y="48920"/>
                  </a:lnTo>
                  <a:lnTo>
                    <a:pt x="68859" y="52552"/>
                  </a:lnTo>
                  <a:lnTo>
                    <a:pt x="72275" y="52552"/>
                  </a:lnTo>
                  <a:lnTo>
                    <a:pt x="72440" y="52209"/>
                  </a:lnTo>
                  <a:close/>
                </a:path>
                <a:path w="1630680" h="280670">
                  <a:moveTo>
                    <a:pt x="75552" y="57391"/>
                  </a:moveTo>
                  <a:lnTo>
                    <a:pt x="74688" y="53416"/>
                  </a:lnTo>
                  <a:lnTo>
                    <a:pt x="72783" y="54800"/>
                  </a:lnTo>
                  <a:lnTo>
                    <a:pt x="71755" y="56007"/>
                  </a:lnTo>
                  <a:lnTo>
                    <a:pt x="72783" y="57391"/>
                  </a:lnTo>
                  <a:lnTo>
                    <a:pt x="72783" y="58775"/>
                  </a:lnTo>
                  <a:lnTo>
                    <a:pt x="73482" y="58775"/>
                  </a:lnTo>
                  <a:lnTo>
                    <a:pt x="74345" y="58610"/>
                  </a:lnTo>
                  <a:lnTo>
                    <a:pt x="75031" y="58610"/>
                  </a:lnTo>
                  <a:lnTo>
                    <a:pt x="75552" y="57391"/>
                  </a:lnTo>
                  <a:close/>
                </a:path>
                <a:path w="1630680" h="280670">
                  <a:moveTo>
                    <a:pt x="80048" y="106845"/>
                  </a:moveTo>
                  <a:lnTo>
                    <a:pt x="79286" y="104076"/>
                  </a:lnTo>
                  <a:lnTo>
                    <a:pt x="79184" y="103733"/>
                  </a:lnTo>
                  <a:lnTo>
                    <a:pt x="79095" y="103390"/>
                  </a:lnTo>
                  <a:lnTo>
                    <a:pt x="78460" y="101142"/>
                  </a:lnTo>
                  <a:lnTo>
                    <a:pt x="78371" y="100787"/>
                  </a:lnTo>
                  <a:lnTo>
                    <a:pt x="77457" y="97510"/>
                  </a:lnTo>
                  <a:lnTo>
                    <a:pt x="75031" y="101142"/>
                  </a:lnTo>
                  <a:lnTo>
                    <a:pt x="74866" y="101142"/>
                  </a:lnTo>
                  <a:lnTo>
                    <a:pt x="74688" y="100965"/>
                  </a:lnTo>
                  <a:lnTo>
                    <a:pt x="74523" y="101142"/>
                  </a:lnTo>
                  <a:lnTo>
                    <a:pt x="74536" y="100965"/>
                  </a:lnTo>
                  <a:lnTo>
                    <a:pt x="74663" y="100076"/>
                  </a:lnTo>
                  <a:lnTo>
                    <a:pt x="75031" y="97510"/>
                  </a:lnTo>
                  <a:lnTo>
                    <a:pt x="69672" y="97332"/>
                  </a:lnTo>
                  <a:lnTo>
                    <a:pt x="69646" y="97853"/>
                  </a:lnTo>
                  <a:lnTo>
                    <a:pt x="69545" y="100076"/>
                  </a:lnTo>
                  <a:lnTo>
                    <a:pt x="69507" y="100787"/>
                  </a:lnTo>
                  <a:lnTo>
                    <a:pt x="64604" y="101142"/>
                  </a:lnTo>
                  <a:lnTo>
                    <a:pt x="63080" y="101142"/>
                  </a:lnTo>
                  <a:lnTo>
                    <a:pt x="62242" y="100368"/>
                  </a:lnTo>
                  <a:lnTo>
                    <a:pt x="62242" y="103733"/>
                  </a:lnTo>
                  <a:lnTo>
                    <a:pt x="62242" y="103898"/>
                  </a:lnTo>
                  <a:lnTo>
                    <a:pt x="62064" y="103733"/>
                  </a:lnTo>
                  <a:lnTo>
                    <a:pt x="62242" y="103733"/>
                  </a:lnTo>
                  <a:lnTo>
                    <a:pt x="62242" y="100368"/>
                  </a:lnTo>
                  <a:lnTo>
                    <a:pt x="61937" y="100076"/>
                  </a:lnTo>
                  <a:lnTo>
                    <a:pt x="61912" y="97853"/>
                  </a:lnTo>
                  <a:lnTo>
                    <a:pt x="61899" y="103555"/>
                  </a:lnTo>
                  <a:lnTo>
                    <a:pt x="61722" y="103555"/>
                  </a:lnTo>
                  <a:lnTo>
                    <a:pt x="61722" y="103390"/>
                  </a:lnTo>
                  <a:lnTo>
                    <a:pt x="61899" y="103555"/>
                  </a:lnTo>
                  <a:lnTo>
                    <a:pt x="61899" y="97840"/>
                  </a:lnTo>
                  <a:lnTo>
                    <a:pt x="59309" y="95084"/>
                  </a:lnTo>
                  <a:lnTo>
                    <a:pt x="55130" y="93268"/>
                  </a:lnTo>
                  <a:lnTo>
                    <a:pt x="56883" y="91630"/>
                  </a:lnTo>
                  <a:lnTo>
                    <a:pt x="63106" y="89204"/>
                  </a:lnTo>
                  <a:lnTo>
                    <a:pt x="55156" y="79184"/>
                  </a:lnTo>
                  <a:lnTo>
                    <a:pt x="51181" y="82461"/>
                  </a:lnTo>
                  <a:lnTo>
                    <a:pt x="48412" y="85407"/>
                  </a:lnTo>
                  <a:lnTo>
                    <a:pt x="50330" y="91478"/>
                  </a:lnTo>
                  <a:lnTo>
                    <a:pt x="48577" y="91287"/>
                  </a:lnTo>
                  <a:lnTo>
                    <a:pt x="48069" y="94564"/>
                  </a:lnTo>
                  <a:lnTo>
                    <a:pt x="50660" y="95783"/>
                  </a:lnTo>
                  <a:lnTo>
                    <a:pt x="52489" y="96901"/>
                  </a:lnTo>
                  <a:lnTo>
                    <a:pt x="52832" y="102958"/>
                  </a:lnTo>
                  <a:lnTo>
                    <a:pt x="51866" y="102514"/>
                  </a:lnTo>
                  <a:lnTo>
                    <a:pt x="52044" y="111163"/>
                  </a:lnTo>
                  <a:lnTo>
                    <a:pt x="54813" y="111861"/>
                  </a:lnTo>
                  <a:lnTo>
                    <a:pt x="56705" y="112725"/>
                  </a:lnTo>
                  <a:lnTo>
                    <a:pt x="56362" y="104940"/>
                  </a:lnTo>
                  <a:lnTo>
                    <a:pt x="55676" y="104254"/>
                  </a:lnTo>
                  <a:lnTo>
                    <a:pt x="54965" y="103936"/>
                  </a:lnTo>
                  <a:lnTo>
                    <a:pt x="58432" y="103390"/>
                  </a:lnTo>
                  <a:lnTo>
                    <a:pt x="57226" y="104762"/>
                  </a:lnTo>
                  <a:lnTo>
                    <a:pt x="59651" y="105803"/>
                  </a:lnTo>
                  <a:lnTo>
                    <a:pt x="60172" y="107010"/>
                  </a:lnTo>
                  <a:lnTo>
                    <a:pt x="60515" y="108394"/>
                  </a:lnTo>
                  <a:lnTo>
                    <a:pt x="59474" y="109956"/>
                  </a:lnTo>
                  <a:lnTo>
                    <a:pt x="59537" y="110121"/>
                  </a:lnTo>
                  <a:lnTo>
                    <a:pt x="59994" y="111340"/>
                  </a:lnTo>
                  <a:lnTo>
                    <a:pt x="58953" y="111340"/>
                  </a:lnTo>
                  <a:lnTo>
                    <a:pt x="58610" y="111506"/>
                  </a:lnTo>
                  <a:lnTo>
                    <a:pt x="58432" y="112026"/>
                  </a:lnTo>
                  <a:lnTo>
                    <a:pt x="63449" y="111163"/>
                  </a:lnTo>
                  <a:lnTo>
                    <a:pt x="68643" y="110121"/>
                  </a:lnTo>
                  <a:lnTo>
                    <a:pt x="73647" y="109258"/>
                  </a:lnTo>
                  <a:lnTo>
                    <a:pt x="73558" y="108394"/>
                  </a:lnTo>
                  <a:lnTo>
                    <a:pt x="73482" y="107708"/>
                  </a:lnTo>
                  <a:lnTo>
                    <a:pt x="73139" y="106324"/>
                  </a:lnTo>
                  <a:lnTo>
                    <a:pt x="73139" y="104940"/>
                  </a:lnTo>
                  <a:lnTo>
                    <a:pt x="73482" y="104597"/>
                  </a:lnTo>
                  <a:lnTo>
                    <a:pt x="73571" y="103898"/>
                  </a:lnTo>
                  <a:lnTo>
                    <a:pt x="73647" y="103733"/>
                  </a:lnTo>
                  <a:lnTo>
                    <a:pt x="73647" y="104597"/>
                  </a:lnTo>
                  <a:lnTo>
                    <a:pt x="74688" y="104419"/>
                  </a:lnTo>
                  <a:lnTo>
                    <a:pt x="75387" y="104076"/>
                  </a:lnTo>
                  <a:lnTo>
                    <a:pt x="80048" y="106845"/>
                  </a:lnTo>
                  <a:close/>
                </a:path>
                <a:path w="1630680" h="280670">
                  <a:moveTo>
                    <a:pt x="82994" y="55664"/>
                  </a:moveTo>
                  <a:lnTo>
                    <a:pt x="78498" y="49618"/>
                  </a:lnTo>
                  <a:lnTo>
                    <a:pt x="76250" y="54279"/>
                  </a:lnTo>
                  <a:lnTo>
                    <a:pt x="75730" y="57569"/>
                  </a:lnTo>
                  <a:lnTo>
                    <a:pt x="79184" y="62928"/>
                  </a:lnTo>
                  <a:lnTo>
                    <a:pt x="81610" y="58775"/>
                  </a:lnTo>
                  <a:lnTo>
                    <a:pt x="82994" y="55664"/>
                  </a:lnTo>
                  <a:close/>
                </a:path>
                <a:path w="1630680" h="280670">
                  <a:moveTo>
                    <a:pt x="86969" y="66903"/>
                  </a:moveTo>
                  <a:lnTo>
                    <a:pt x="85407" y="60502"/>
                  </a:lnTo>
                  <a:lnTo>
                    <a:pt x="84721" y="60858"/>
                  </a:lnTo>
                  <a:lnTo>
                    <a:pt x="81953" y="59639"/>
                  </a:lnTo>
                  <a:lnTo>
                    <a:pt x="80911" y="64135"/>
                  </a:lnTo>
                  <a:lnTo>
                    <a:pt x="83858" y="64655"/>
                  </a:lnTo>
                  <a:lnTo>
                    <a:pt x="86969" y="66903"/>
                  </a:lnTo>
                  <a:close/>
                </a:path>
                <a:path w="1630680" h="280670">
                  <a:moveTo>
                    <a:pt x="103911" y="90589"/>
                  </a:moveTo>
                  <a:lnTo>
                    <a:pt x="103047" y="89725"/>
                  </a:lnTo>
                  <a:lnTo>
                    <a:pt x="101663" y="89039"/>
                  </a:lnTo>
                  <a:lnTo>
                    <a:pt x="97688" y="88341"/>
                  </a:lnTo>
                  <a:lnTo>
                    <a:pt x="101320" y="96647"/>
                  </a:lnTo>
                  <a:lnTo>
                    <a:pt x="103733" y="91452"/>
                  </a:lnTo>
                  <a:lnTo>
                    <a:pt x="103911" y="90589"/>
                  </a:lnTo>
                  <a:close/>
                </a:path>
                <a:path w="1630680" h="280670">
                  <a:moveTo>
                    <a:pt x="104597" y="101485"/>
                  </a:moveTo>
                  <a:lnTo>
                    <a:pt x="103911" y="100444"/>
                  </a:lnTo>
                  <a:lnTo>
                    <a:pt x="103568" y="99580"/>
                  </a:lnTo>
                  <a:lnTo>
                    <a:pt x="100622" y="99580"/>
                  </a:lnTo>
                  <a:lnTo>
                    <a:pt x="101219" y="100939"/>
                  </a:lnTo>
                  <a:lnTo>
                    <a:pt x="100965" y="100787"/>
                  </a:lnTo>
                  <a:lnTo>
                    <a:pt x="100101" y="100965"/>
                  </a:lnTo>
                  <a:lnTo>
                    <a:pt x="97167" y="103035"/>
                  </a:lnTo>
                  <a:lnTo>
                    <a:pt x="98552" y="95262"/>
                  </a:lnTo>
                  <a:lnTo>
                    <a:pt x="96304" y="94564"/>
                  </a:lnTo>
                  <a:lnTo>
                    <a:pt x="92671" y="95262"/>
                  </a:lnTo>
                  <a:lnTo>
                    <a:pt x="91973" y="100444"/>
                  </a:lnTo>
                  <a:lnTo>
                    <a:pt x="92329" y="103035"/>
                  </a:lnTo>
                  <a:lnTo>
                    <a:pt x="92671" y="103212"/>
                  </a:lnTo>
                  <a:lnTo>
                    <a:pt x="92849" y="103390"/>
                  </a:lnTo>
                  <a:lnTo>
                    <a:pt x="93192" y="103555"/>
                  </a:lnTo>
                  <a:lnTo>
                    <a:pt x="92494" y="103733"/>
                  </a:lnTo>
                  <a:lnTo>
                    <a:pt x="91808" y="104076"/>
                  </a:lnTo>
                  <a:lnTo>
                    <a:pt x="91109" y="104254"/>
                  </a:lnTo>
                  <a:lnTo>
                    <a:pt x="90766" y="99923"/>
                  </a:lnTo>
                  <a:lnTo>
                    <a:pt x="89382" y="99580"/>
                  </a:lnTo>
                  <a:lnTo>
                    <a:pt x="85242" y="100101"/>
                  </a:lnTo>
                  <a:lnTo>
                    <a:pt x="82715" y="97205"/>
                  </a:lnTo>
                  <a:lnTo>
                    <a:pt x="80225" y="99949"/>
                  </a:lnTo>
                  <a:lnTo>
                    <a:pt x="79552" y="104013"/>
                  </a:lnTo>
                  <a:lnTo>
                    <a:pt x="82473" y="105117"/>
                  </a:lnTo>
                  <a:lnTo>
                    <a:pt x="82816" y="105981"/>
                  </a:lnTo>
                  <a:lnTo>
                    <a:pt x="82994" y="106845"/>
                  </a:lnTo>
                  <a:lnTo>
                    <a:pt x="82994" y="107530"/>
                  </a:lnTo>
                  <a:lnTo>
                    <a:pt x="89039" y="106324"/>
                  </a:lnTo>
                  <a:lnTo>
                    <a:pt x="101142" y="103555"/>
                  </a:lnTo>
                  <a:lnTo>
                    <a:pt x="101917" y="102489"/>
                  </a:lnTo>
                  <a:lnTo>
                    <a:pt x="102704" y="104254"/>
                  </a:lnTo>
                  <a:lnTo>
                    <a:pt x="104432" y="102171"/>
                  </a:lnTo>
                  <a:lnTo>
                    <a:pt x="104597" y="101485"/>
                  </a:lnTo>
                  <a:close/>
                </a:path>
                <a:path w="1630680" h="280670">
                  <a:moveTo>
                    <a:pt x="108750" y="92151"/>
                  </a:moveTo>
                  <a:lnTo>
                    <a:pt x="104432" y="93535"/>
                  </a:lnTo>
                  <a:lnTo>
                    <a:pt x="107022" y="96812"/>
                  </a:lnTo>
                  <a:lnTo>
                    <a:pt x="107886" y="96126"/>
                  </a:lnTo>
                  <a:lnTo>
                    <a:pt x="108750" y="92151"/>
                  </a:lnTo>
                  <a:close/>
                </a:path>
                <a:path w="1630680" h="280670">
                  <a:moveTo>
                    <a:pt x="109270" y="82461"/>
                  </a:moveTo>
                  <a:lnTo>
                    <a:pt x="108407" y="82118"/>
                  </a:lnTo>
                  <a:lnTo>
                    <a:pt x="103390" y="82461"/>
                  </a:lnTo>
                  <a:lnTo>
                    <a:pt x="108064" y="89204"/>
                  </a:lnTo>
                  <a:lnTo>
                    <a:pt x="108927" y="83680"/>
                  </a:lnTo>
                  <a:lnTo>
                    <a:pt x="109270" y="83159"/>
                  </a:lnTo>
                  <a:lnTo>
                    <a:pt x="109270" y="82461"/>
                  </a:lnTo>
                  <a:close/>
                </a:path>
                <a:path w="1630680" h="280670">
                  <a:moveTo>
                    <a:pt x="110655" y="69494"/>
                  </a:moveTo>
                  <a:lnTo>
                    <a:pt x="110477" y="68110"/>
                  </a:lnTo>
                  <a:lnTo>
                    <a:pt x="109791" y="63969"/>
                  </a:lnTo>
                  <a:lnTo>
                    <a:pt x="107708" y="66217"/>
                  </a:lnTo>
                  <a:lnTo>
                    <a:pt x="106845" y="68287"/>
                  </a:lnTo>
                  <a:lnTo>
                    <a:pt x="109270" y="69151"/>
                  </a:lnTo>
                  <a:lnTo>
                    <a:pt x="110655" y="69494"/>
                  </a:lnTo>
                  <a:close/>
                </a:path>
                <a:path w="1630680" h="280670">
                  <a:moveTo>
                    <a:pt x="114795" y="93700"/>
                  </a:moveTo>
                  <a:lnTo>
                    <a:pt x="110312" y="83845"/>
                  </a:lnTo>
                  <a:lnTo>
                    <a:pt x="108750" y="88861"/>
                  </a:lnTo>
                  <a:lnTo>
                    <a:pt x="108750" y="89725"/>
                  </a:lnTo>
                  <a:lnTo>
                    <a:pt x="107708" y="90766"/>
                  </a:lnTo>
                  <a:lnTo>
                    <a:pt x="109270" y="91630"/>
                  </a:lnTo>
                  <a:lnTo>
                    <a:pt x="114795" y="93700"/>
                  </a:lnTo>
                  <a:close/>
                </a:path>
                <a:path w="1630680" h="280670">
                  <a:moveTo>
                    <a:pt x="124828" y="98539"/>
                  </a:moveTo>
                  <a:lnTo>
                    <a:pt x="121716" y="94043"/>
                  </a:lnTo>
                  <a:lnTo>
                    <a:pt x="121031" y="95084"/>
                  </a:lnTo>
                  <a:lnTo>
                    <a:pt x="121031" y="96647"/>
                  </a:lnTo>
                  <a:lnTo>
                    <a:pt x="119989" y="96647"/>
                  </a:lnTo>
                  <a:lnTo>
                    <a:pt x="117221" y="99060"/>
                  </a:lnTo>
                  <a:lnTo>
                    <a:pt x="124828" y="98539"/>
                  </a:lnTo>
                  <a:close/>
                </a:path>
                <a:path w="1630680" h="280670">
                  <a:moveTo>
                    <a:pt x="133642" y="94399"/>
                  </a:moveTo>
                  <a:lnTo>
                    <a:pt x="132956" y="93014"/>
                  </a:lnTo>
                  <a:lnTo>
                    <a:pt x="131394" y="92151"/>
                  </a:lnTo>
                  <a:lnTo>
                    <a:pt x="128282" y="90424"/>
                  </a:lnTo>
                  <a:lnTo>
                    <a:pt x="126034" y="94221"/>
                  </a:lnTo>
                  <a:lnTo>
                    <a:pt x="127076" y="97510"/>
                  </a:lnTo>
                  <a:lnTo>
                    <a:pt x="129324" y="96989"/>
                  </a:lnTo>
                  <a:lnTo>
                    <a:pt x="131572" y="96291"/>
                  </a:lnTo>
                  <a:lnTo>
                    <a:pt x="133642" y="95783"/>
                  </a:lnTo>
                  <a:lnTo>
                    <a:pt x="133642" y="94399"/>
                  </a:lnTo>
                  <a:close/>
                </a:path>
                <a:path w="1630680" h="280670">
                  <a:moveTo>
                    <a:pt x="136753" y="42354"/>
                  </a:moveTo>
                  <a:lnTo>
                    <a:pt x="135724" y="41833"/>
                  </a:lnTo>
                  <a:lnTo>
                    <a:pt x="132638" y="40805"/>
                  </a:lnTo>
                  <a:lnTo>
                    <a:pt x="134505" y="34925"/>
                  </a:lnTo>
                  <a:lnTo>
                    <a:pt x="130530" y="34569"/>
                  </a:lnTo>
                  <a:lnTo>
                    <a:pt x="126390" y="31292"/>
                  </a:lnTo>
                  <a:lnTo>
                    <a:pt x="127254" y="41668"/>
                  </a:lnTo>
                  <a:lnTo>
                    <a:pt x="129501" y="41668"/>
                  </a:lnTo>
                  <a:lnTo>
                    <a:pt x="132092" y="42532"/>
                  </a:lnTo>
                  <a:lnTo>
                    <a:pt x="132626" y="40843"/>
                  </a:lnTo>
                  <a:lnTo>
                    <a:pt x="134861" y="46850"/>
                  </a:lnTo>
                  <a:lnTo>
                    <a:pt x="136588" y="44081"/>
                  </a:lnTo>
                  <a:lnTo>
                    <a:pt x="136753" y="43218"/>
                  </a:lnTo>
                  <a:lnTo>
                    <a:pt x="136753" y="42354"/>
                  </a:lnTo>
                  <a:close/>
                </a:path>
                <a:path w="1630680" h="280670">
                  <a:moveTo>
                    <a:pt x="144195" y="80391"/>
                  </a:moveTo>
                  <a:lnTo>
                    <a:pt x="142976" y="79692"/>
                  </a:lnTo>
                  <a:lnTo>
                    <a:pt x="141770" y="78828"/>
                  </a:lnTo>
                  <a:lnTo>
                    <a:pt x="138531" y="77990"/>
                  </a:lnTo>
                  <a:lnTo>
                    <a:pt x="137909" y="81000"/>
                  </a:lnTo>
                  <a:lnTo>
                    <a:pt x="139509" y="83743"/>
                  </a:lnTo>
                  <a:lnTo>
                    <a:pt x="142976" y="82118"/>
                  </a:lnTo>
                  <a:lnTo>
                    <a:pt x="144195" y="80391"/>
                  </a:lnTo>
                  <a:close/>
                </a:path>
                <a:path w="1630680" h="280670">
                  <a:moveTo>
                    <a:pt x="148513" y="23850"/>
                  </a:moveTo>
                  <a:lnTo>
                    <a:pt x="147472" y="22301"/>
                  </a:lnTo>
                  <a:lnTo>
                    <a:pt x="147129" y="20916"/>
                  </a:lnTo>
                  <a:lnTo>
                    <a:pt x="146265" y="18148"/>
                  </a:lnTo>
                  <a:lnTo>
                    <a:pt x="143497" y="25069"/>
                  </a:lnTo>
                  <a:lnTo>
                    <a:pt x="146964" y="24549"/>
                  </a:lnTo>
                  <a:lnTo>
                    <a:pt x="148513" y="23850"/>
                  </a:lnTo>
                  <a:close/>
                </a:path>
                <a:path w="1630680" h="280670">
                  <a:moveTo>
                    <a:pt x="156819" y="33705"/>
                  </a:moveTo>
                  <a:lnTo>
                    <a:pt x="153708" y="31978"/>
                  </a:lnTo>
                  <a:lnTo>
                    <a:pt x="152488" y="31635"/>
                  </a:lnTo>
                  <a:lnTo>
                    <a:pt x="151460" y="28689"/>
                  </a:lnTo>
                  <a:lnTo>
                    <a:pt x="150241" y="31292"/>
                  </a:lnTo>
                  <a:lnTo>
                    <a:pt x="149377" y="33362"/>
                  </a:lnTo>
                  <a:lnTo>
                    <a:pt x="149720" y="35090"/>
                  </a:lnTo>
                  <a:lnTo>
                    <a:pt x="151625" y="36817"/>
                  </a:lnTo>
                  <a:lnTo>
                    <a:pt x="153530" y="39243"/>
                  </a:lnTo>
                  <a:lnTo>
                    <a:pt x="156819" y="33705"/>
                  </a:lnTo>
                  <a:close/>
                </a:path>
                <a:path w="1630680" h="280670">
                  <a:moveTo>
                    <a:pt x="159575" y="11582"/>
                  </a:moveTo>
                  <a:lnTo>
                    <a:pt x="157162" y="10883"/>
                  </a:lnTo>
                  <a:lnTo>
                    <a:pt x="151460" y="11836"/>
                  </a:lnTo>
                  <a:lnTo>
                    <a:pt x="151777" y="17741"/>
                  </a:lnTo>
                  <a:lnTo>
                    <a:pt x="155041" y="21856"/>
                  </a:lnTo>
                  <a:lnTo>
                    <a:pt x="158191" y="17462"/>
                  </a:lnTo>
                  <a:lnTo>
                    <a:pt x="157683" y="15379"/>
                  </a:lnTo>
                  <a:lnTo>
                    <a:pt x="159575" y="11582"/>
                  </a:lnTo>
                  <a:close/>
                </a:path>
                <a:path w="1630680" h="280670">
                  <a:moveTo>
                    <a:pt x="161658" y="8636"/>
                  </a:moveTo>
                  <a:lnTo>
                    <a:pt x="161480" y="8115"/>
                  </a:lnTo>
                  <a:lnTo>
                    <a:pt x="161315" y="7429"/>
                  </a:lnTo>
                  <a:lnTo>
                    <a:pt x="159067" y="8470"/>
                  </a:lnTo>
                  <a:lnTo>
                    <a:pt x="159575" y="9677"/>
                  </a:lnTo>
                  <a:lnTo>
                    <a:pt x="161137" y="10883"/>
                  </a:lnTo>
                  <a:lnTo>
                    <a:pt x="161480" y="8991"/>
                  </a:lnTo>
                  <a:lnTo>
                    <a:pt x="161658" y="8636"/>
                  </a:lnTo>
                  <a:close/>
                </a:path>
                <a:path w="1630680" h="280670">
                  <a:moveTo>
                    <a:pt x="161823" y="51866"/>
                  </a:moveTo>
                  <a:lnTo>
                    <a:pt x="161480" y="50825"/>
                  </a:lnTo>
                  <a:lnTo>
                    <a:pt x="159753" y="49618"/>
                  </a:lnTo>
                  <a:lnTo>
                    <a:pt x="159232" y="51346"/>
                  </a:lnTo>
                  <a:lnTo>
                    <a:pt x="159410" y="52730"/>
                  </a:lnTo>
                  <a:lnTo>
                    <a:pt x="160274" y="52552"/>
                  </a:lnTo>
                  <a:lnTo>
                    <a:pt x="161315" y="52895"/>
                  </a:lnTo>
                  <a:lnTo>
                    <a:pt x="161823" y="51866"/>
                  </a:lnTo>
                  <a:close/>
                </a:path>
                <a:path w="1630680" h="280670">
                  <a:moveTo>
                    <a:pt x="162344" y="54978"/>
                  </a:moveTo>
                  <a:lnTo>
                    <a:pt x="162001" y="53936"/>
                  </a:lnTo>
                  <a:lnTo>
                    <a:pt x="160439" y="53936"/>
                  </a:lnTo>
                  <a:lnTo>
                    <a:pt x="160274" y="55321"/>
                  </a:lnTo>
                  <a:lnTo>
                    <a:pt x="160794" y="56362"/>
                  </a:lnTo>
                  <a:lnTo>
                    <a:pt x="162344" y="56184"/>
                  </a:lnTo>
                  <a:lnTo>
                    <a:pt x="162344" y="54978"/>
                  </a:lnTo>
                  <a:close/>
                </a:path>
                <a:path w="1630680" h="280670">
                  <a:moveTo>
                    <a:pt x="169786" y="49098"/>
                  </a:moveTo>
                  <a:lnTo>
                    <a:pt x="167360" y="44780"/>
                  </a:lnTo>
                  <a:lnTo>
                    <a:pt x="164833" y="41109"/>
                  </a:lnTo>
                  <a:lnTo>
                    <a:pt x="161112" y="41922"/>
                  </a:lnTo>
                  <a:lnTo>
                    <a:pt x="158927" y="45072"/>
                  </a:lnTo>
                  <a:lnTo>
                    <a:pt x="160959" y="48399"/>
                  </a:lnTo>
                  <a:lnTo>
                    <a:pt x="162344" y="48920"/>
                  </a:lnTo>
                  <a:lnTo>
                    <a:pt x="162344" y="54800"/>
                  </a:lnTo>
                  <a:lnTo>
                    <a:pt x="164249" y="51866"/>
                  </a:lnTo>
                  <a:lnTo>
                    <a:pt x="166319" y="49618"/>
                  </a:lnTo>
                  <a:lnTo>
                    <a:pt x="169786" y="49098"/>
                  </a:lnTo>
                  <a:close/>
                </a:path>
                <a:path w="1630680" h="280670">
                  <a:moveTo>
                    <a:pt x="175310" y="32842"/>
                  </a:moveTo>
                  <a:lnTo>
                    <a:pt x="172542" y="28524"/>
                  </a:lnTo>
                  <a:lnTo>
                    <a:pt x="169951" y="31635"/>
                  </a:lnTo>
                  <a:lnTo>
                    <a:pt x="168567" y="32842"/>
                  </a:lnTo>
                  <a:lnTo>
                    <a:pt x="168859" y="33350"/>
                  </a:lnTo>
                  <a:lnTo>
                    <a:pt x="166497" y="33020"/>
                  </a:lnTo>
                  <a:lnTo>
                    <a:pt x="165976" y="34747"/>
                  </a:lnTo>
                  <a:lnTo>
                    <a:pt x="165633" y="37338"/>
                  </a:lnTo>
                  <a:lnTo>
                    <a:pt x="168744" y="38036"/>
                  </a:lnTo>
                  <a:lnTo>
                    <a:pt x="169608" y="35953"/>
                  </a:lnTo>
                  <a:lnTo>
                    <a:pt x="169862" y="35039"/>
                  </a:lnTo>
                  <a:lnTo>
                    <a:pt x="172377" y="39243"/>
                  </a:lnTo>
                  <a:lnTo>
                    <a:pt x="173926" y="35953"/>
                  </a:lnTo>
                  <a:lnTo>
                    <a:pt x="175310" y="32842"/>
                  </a:lnTo>
                  <a:close/>
                </a:path>
                <a:path w="1630680" h="280670">
                  <a:moveTo>
                    <a:pt x="175488" y="49263"/>
                  </a:moveTo>
                  <a:lnTo>
                    <a:pt x="174625" y="48056"/>
                  </a:lnTo>
                  <a:lnTo>
                    <a:pt x="174104" y="47193"/>
                  </a:lnTo>
                  <a:lnTo>
                    <a:pt x="169608" y="48056"/>
                  </a:lnTo>
                  <a:lnTo>
                    <a:pt x="172897" y="53936"/>
                  </a:lnTo>
                  <a:lnTo>
                    <a:pt x="175310" y="49784"/>
                  </a:lnTo>
                  <a:lnTo>
                    <a:pt x="175488" y="49263"/>
                  </a:lnTo>
                  <a:close/>
                </a:path>
                <a:path w="1630680" h="280670">
                  <a:moveTo>
                    <a:pt x="181190" y="48183"/>
                  </a:moveTo>
                  <a:lnTo>
                    <a:pt x="180530" y="44196"/>
                  </a:lnTo>
                  <a:lnTo>
                    <a:pt x="177215" y="43395"/>
                  </a:lnTo>
                  <a:lnTo>
                    <a:pt x="175272" y="44196"/>
                  </a:lnTo>
                  <a:lnTo>
                    <a:pt x="175120" y="44196"/>
                  </a:lnTo>
                  <a:lnTo>
                    <a:pt x="176352" y="47028"/>
                  </a:lnTo>
                  <a:lnTo>
                    <a:pt x="179641" y="50685"/>
                  </a:lnTo>
                  <a:lnTo>
                    <a:pt x="181190" y="48183"/>
                  </a:lnTo>
                  <a:close/>
                </a:path>
                <a:path w="1630680" h="280670">
                  <a:moveTo>
                    <a:pt x="192773" y="68630"/>
                  </a:moveTo>
                  <a:lnTo>
                    <a:pt x="192608" y="67945"/>
                  </a:lnTo>
                  <a:lnTo>
                    <a:pt x="192087" y="67424"/>
                  </a:lnTo>
                  <a:lnTo>
                    <a:pt x="188620" y="64998"/>
                  </a:lnTo>
                  <a:lnTo>
                    <a:pt x="190055" y="71285"/>
                  </a:lnTo>
                  <a:lnTo>
                    <a:pt x="189547" y="70358"/>
                  </a:lnTo>
                  <a:lnTo>
                    <a:pt x="188493" y="68465"/>
                  </a:lnTo>
                  <a:lnTo>
                    <a:pt x="188404" y="68287"/>
                  </a:lnTo>
                  <a:lnTo>
                    <a:pt x="186296" y="64477"/>
                  </a:lnTo>
                  <a:lnTo>
                    <a:pt x="186207" y="64312"/>
                  </a:lnTo>
                  <a:lnTo>
                    <a:pt x="186105" y="64135"/>
                  </a:lnTo>
                  <a:lnTo>
                    <a:pt x="185343" y="62750"/>
                  </a:lnTo>
                  <a:lnTo>
                    <a:pt x="183616" y="64312"/>
                  </a:lnTo>
                  <a:lnTo>
                    <a:pt x="183730" y="64135"/>
                  </a:lnTo>
                  <a:lnTo>
                    <a:pt x="184302" y="63271"/>
                  </a:lnTo>
                  <a:lnTo>
                    <a:pt x="184226" y="62750"/>
                  </a:lnTo>
                  <a:lnTo>
                    <a:pt x="183781" y="59994"/>
                  </a:lnTo>
                  <a:lnTo>
                    <a:pt x="182397" y="59359"/>
                  </a:lnTo>
                  <a:lnTo>
                    <a:pt x="182397" y="65354"/>
                  </a:lnTo>
                  <a:lnTo>
                    <a:pt x="182397" y="68465"/>
                  </a:lnTo>
                  <a:lnTo>
                    <a:pt x="182245" y="68465"/>
                  </a:lnTo>
                  <a:lnTo>
                    <a:pt x="181711" y="67246"/>
                  </a:lnTo>
                  <a:lnTo>
                    <a:pt x="181889" y="66382"/>
                  </a:lnTo>
                  <a:lnTo>
                    <a:pt x="182194" y="65862"/>
                  </a:lnTo>
                  <a:lnTo>
                    <a:pt x="182054" y="66217"/>
                  </a:lnTo>
                  <a:lnTo>
                    <a:pt x="181889" y="67246"/>
                  </a:lnTo>
                  <a:lnTo>
                    <a:pt x="181952" y="67424"/>
                  </a:lnTo>
                  <a:lnTo>
                    <a:pt x="182397" y="68465"/>
                  </a:lnTo>
                  <a:lnTo>
                    <a:pt x="182397" y="65354"/>
                  </a:lnTo>
                  <a:lnTo>
                    <a:pt x="182333" y="65506"/>
                  </a:lnTo>
                  <a:lnTo>
                    <a:pt x="180797" y="64795"/>
                  </a:lnTo>
                  <a:lnTo>
                    <a:pt x="180797" y="68338"/>
                  </a:lnTo>
                  <a:lnTo>
                    <a:pt x="180657" y="68326"/>
                  </a:lnTo>
                  <a:lnTo>
                    <a:pt x="180797" y="68338"/>
                  </a:lnTo>
                  <a:lnTo>
                    <a:pt x="180797" y="64795"/>
                  </a:lnTo>
                  <a:lnTo>
                    <a:pt x="180505" y="64655"/>
                  </a:lnTo>
                  <a:lnTo>
                    <a:pt x="178600" y="65862"/>
                  </a:lnTo>
                  <a:lnTo>
                    <a:pt x="176809" y="65125"/>
                  </a:lnTo>
                  <a:lnTo>
                    <a:pt x="176530" y="64833"/>
                  </a:lnTo>
                  <a:lnTo>
                    <a:pt x="178600" y="65697"/>
                  </a:lnTo>
                  <a:lnTo>
                    <a:pt x="179959" y="64833"/>
                  </a:lnTo>
                  <a:lnTo>
                    <a:pt x="180505" y="64477"/>
                  </a:lnTo>
                  <a:lnTo>
                    <a:pt x="182397" y="65354"/>
                  </a:lnTo>
                  <a:lnTo>
                    <a:pt x="182397" y="59359"/>
                  </a:lnTo>
                  <a:lnTo>
                    <a:pt x="179641" y="58089"/>
                  </a:lnTo>
                  <a:lnTo>
                    <a:pt x="181889" y="53416"/>
                  </a:lnTo>
                  <a:lnTo>
                    <a:pt x="182232" y="52730"/>
                  </a:lnTo>
                  <a:lnTo>
                    <a:pt x="178422" y="53416"/>
                  </a:lnTo>
                  <a:lnTo>
                    <a:pt x="178079" y="53073"/>
                  </a:lnTo>
                  <a:lnTo>
                    <a:pt x="173583" y="54051"/>
                  </a:lnTo>
                  <a:lnTo>
                    <a:pt x="173583" y="76238"/>
                  </a:lnTo>
                  <a:lnTo>
                    <a:pt x="170903" y="75145"/>
                  </a:lnTo>
                  <a:lnTo>
                    <a:pt x="170649" y="75031"/>
                  </a:lnTo>
                  <a:lnTo>
                    <a:pt x="170573" y="75895"/>
                  </a:lnTo>
                  <a:lnTo>
                    <a:pt x="170649" y="75031"/>
                  </a:lnTo>
                  <a:lnTo>
                    <a:pt x="170954" y="75031"/>
                  </a:lnTo>
                  <a:lnTo>
                    <a:pt x="171856" y="72961"/>
                  </a:lnTo>
                  <a:lnTo>
                    <a:pt x="173583" y="76238"/>
                  </a:lnTo>
                  <a:lnTo>
                    <a:pt x="173583" y="54051"/>
                  </a:lnTo>
                  <a:lnTo>
                    <a:pt x="166839" y="55499"/>
                  </a:lnTo>
                  <a:lnTo>
                    <a:pt x="172034" y="64135"/>
                  </a:lnTo>
                  <a:lnTo>
                    <a:pt x="172135" y="68808"/>
                  </a:lnTo>
                  <a:lnTo>
                    <a:pt x="172148" y="69608"/>
                  </a:lnTo>
                  <a:lnTo>
                    <a:pt x="170434" y="67424"/>
                  </a:lnTo>
                  <a:lnTo>
                    <a:pt x="170294" y="67246"/>
                  </a:lnTo>
                  <a:lnTo>
                    <a:pt x="167881" y="67424"/>
                  </a:lnTo>
                  <a:lnTo>
                    <a:pt x="167767" y="67246"/>
                  </a:lnTo>
                  <a:lnTo>
                    <a:pt x="165569" y="63969"/>
                  </a:lnTo>
                  <a:lnTo>
                    <a:pt x="165976" y="62928"/>
                  </a:lnTo>
                  <a:lnTo>
                    <a:pt x="166319" y="61722"/>
                  </a:lnTo>
                  <a:lnTo>
                    <a:pt x="165455" y="61201"/>
                  </a:lnTo>
                  <a:lnTo>
                    <a:pt x="164592" y="60858"/>
                  </a:lnTo>
                  <a:lnTo>
                    <a:pt x="159753" y="57912"/>
                  </a:lnTo>
                  <a:lnTo>
                    <a:pt x="162521" y="65405"/>
                  </a:lnTo>
                  <a:lnTo>
                    <a:pt x="158369" y="68808"/>
                  </a:lnTo>
                  <a:lnTo>
                    <a:pt x="164592" y="71742"/>
                  </a:lnTo>
                  <a:lnTo>
                    <a:pt x="164477" y="75031"/>
                  </a:lnTo>
                  <a:lnTo>
                    <a:pt x="164426" y="76415"/>
                  </a:lnTo>
                  <a:lnTo>
                    <a:pt x="170129" y="76936"/>
                  </a:lnTo>
                  <a:lnTo>
                    <a:pt x="170357" y="76415"/>
                  </a:lnTo>
                  <a:lnTo>
                    <a:pt x="170459" y="76936"/>
                  </a:lnTo>
                  <a:lnTo>
                    <a:pt x="170294" y="78486"/>
                  </a:lnTo>
                  <a:lnTo>
                    <a:pt x="167017" y="81254"/>
                  </a:lnTo>
                  <a:lnTo>
                    <a:pt x="170129" y="83324"/>
                  </a:lnTo>
                  <a:lnTo>
                    <a:pt x="172897" y="84886"/>
                  </a:lnTo>
                  <a:lnTo>
                    <a:pt x="177558" y="83324"/>
                  </a:lnTo>
                  <a:lnTo>
                    <a:pt x="176695" y="82638"/>
                  </a:lnTo>
                  <a:lnTo>
                    <a:pt x="175653" y="81940"/>
                  </a:lnTo>
                  <a:lnTo>
                    <a:pt x="174967" y="81076"/>
                  </a:lnTo>
                  <a:lnTo>
                    <a:pt x="175031" y="80911"/>
                  </a:lnTo>
                  <a:lnTo>
                    <a:pt x="176631" y="76238"/>
                  </a:lnTo>
                  <a:lnTo>
                    <a:pt x="176745" y="75895"/>
                  </a:lnTo>
                  <a:lnTo>
                    <a:pt x="176872" y="75552"/>
                  </a:lnTo>
                  <a:lnTo>
                    <a:pt x="180848" y="75209"/>
                  </a:lnTo>
                  <a:lnTo>
                    <a:pt x="180936" y="76415"/>
                  </a:lnTo>
                  <a:lnTo>
                    <a:pt x="180975" y="76936"/>
                  </a:lnTo>
                  <a:lnTo>
                    <a:pt x="181089" y="78486"/>
                  </a:lnTo>
                  <a:lnTo>
                    <a:pt x="181190" y="79870"/>
                  </a:lnTo>
                  <a:lnTo>
                    <a:pt x="181305" y="81254"/>
                  </a:lnTo>
                  <a:lnTo>
                    <a:pt x="181368" y="82118"/>
                  </a:lnTo>
                  <a:lnTo>
                    <a:pt x="185000" y="80911"/>
                  </a:lnTo>
                  <a:lnTo>
                    <a:pt x="188620" y="79870"/>
                  </a:lnTo>
                  <a:lnTo>
                    <a:pt x="192087" y="78663"/>
                  </a:lnTo>
                  <a:lnTo>
                    <a:pt x="189661" y="75895"/>
                  </a:lnTo>
                  <a:lnTo>
                    <a:pt x="188506" y="75031"/>
                  </a:lnTo>
                  <a:lnTo>
                    <a:pt x="186893" y="73825"/>
                  </a:lnTo>
                  <a:lnTo>
                    <a:pt x="186740" y="73304"/>
                  </a:lnTo>
                  <a:lnTo>
                    <a:pt x="186639" y="72961"/>
                  </a:lnTo>
                  <a:lnTo>
                    <a:pt x="185864" y="70358"/>
                  </a:lnTo>
                  <a:lnTo>
                    <a:pt x="190271" y="72263"/>
                  </a:lnTo>
                  <a:lnTo>
                    <a:pt x="190360" y="72605"/>
                  </a:lnTo>
                  <a:lnTo>
                    <a:pt x="190512" y="72364"/>
                  </a:lnTo>
                  <a:lnTo>
                    <a:pt x="190703" y="72440"/>
                  </a:lnTo>
                  <a:lnTo>
                    <a:pt x="190588" y="72250"/>
                  </a:lnTo>
                  <a:lnTo>
                    <a:pt x="192430" y="69329"/>
                  </a:lnTo>
                  <a:lnTo>
                    <a:pt x="192773" y="68630"/>
                  </a:lnTo>
                  <a:close/>
                </a:path>
                <a:path w="1630680" h="280670">
                  <a:moveTo>
                    <a:pt x="198310" y="48755"/>
                  </a:moveTo>
                  <a:lnTo>
                    <a:pt x="194678" y="47193"/>
                  </a:lnTo>
                  <a:lnTo>
                    <a:pt x="195541" y="49618"/>
                  </a:lnTo>
                  <a:lnTo>
                    <a:pt x="196748" y="50139"/>
                  </a:lnTo>
                  <a:lnTo>
                    <a:pt x="198310" y="48755"/>
                  </a:lnTo>
                  <a:close/>
                </a:path>
                <a:path w="1630680" h="280670">
                  <a:moveTo>
                    <a:pt x="200723" y="54279"/>
                  </a:moveTo>
                  <a:lnTo>
                    <a:pt x="195364" y="50304"/>
                  </a:lnTo>
                  <a:lnTo>
                    <a:pt x="191909" y="54800"/>
                  </a:lnTo>
                  <a:lnTo>
                    <a:pt x="191223" y="58775"/>
                  </a:lnTo>
                  <a:lnTo>
                    <a:pt x="196748" y="66306"/>
                  </a:lnTo>
                  <a:lnTo>
                    <a:pt x="195364" y="67246"/>
                  </a:lnTo>
                  <a:lnTo>
                    <a:pt x="194678" y="67602"/>
                  </a:lnTo>
                  <a:lnTo>
                    <a:pt x="193814" y="67945"/>
                  </a:lnTo>
                  <a:lnTo>
                    <a:pt x="194678" y="69850"/>
                  </a:lnTo>
                  <a:lnTo>
                    <a:pt x="195199" y="70192"/>
                  </a:lnTo>
                  <a:lnTo>
                    <a:pt x="196405" y="70535"/>
                  </a:lnTo>
                  <a:lnTo>
                    <a:pt x="197446" y="71056"/>
                  </a:lnTo>
                  <a:lnTo>
                    <a:pt x="198475" y="69494"/>
                  </a:lnTo>
                  <a:lnTo>
                    <a:pt x="198259" y="66903"/>
                  </a:lnTo>
                  <a:lnTo>
                    <a:pt x="200380" y="59296"/>
                  </a:lnTo>
                  <a:lnTo>
                    <a:pt x="200723" y="54279"/>
                  </a:lnTo>
                  <a:close/>
                </a:path>
                <a:path w="1630680" h="280670">
                  <a:moveTo>
                    <a:pt x="201079" y="5524"/>
                  </a:moveTo>
                  <a:lnTo>
                    <a:pt x="198132" y="0"/>
                  </a:lnTo>
                  <a:lnTo>
                    <a:pt x="195021" y="2590"/>
                  </a:lnTo>
                  <a:lnTo>
                    <a:pt x="189318" y="2247"/>
                  </a:lnTo>
                  <a:lnTo>
                    <a:pt x="193636" y="8293"/>
                  </a:lnTo>
                  <a:lnTo>
                    <a:pt x="196748" y="7251"/>
                  </a:lnTo>
                  <a:lnTo>
                    <a:pt x="201079" y="5524"/>
                  </a:lnTo>
                  <a:close/>
                </a:path>
                <a:path w="1630680" h="280670">
                  <a:moveTo>
                    <a:pt x="214909" y="28003"/>
                  </a:moveTo>
                  <a:lnTo>
                    <a:pt x="212979" y="22948"/>
                  </a:lnTo>
                  <a:lnTo>
                    <a:pt x="214731" y="22466"/>
                  </a:lnTo>
                  <a:lnTo>
                    <a:pt x="213868" y="19011"/>
                  </a:lnTo>
                  <a:lnTo>
                    <a:pt x="211277" y="18669"/>
                  </a:lnTo>
                  <a:lnTo>
                    <a:pt x="211277" y="20053"/>
                  </a:lnTo>
                  <a:lnTo>
                    <a:pt x="211074" y="20256"/>
                  </a:lnTo>
                  <a:lnTo>
                    <a:pt x="211074" y="22504"/>
                  </a:lnTo>
                  <a:lnTo>
                    <a:pt x="210578" y="22821"/>
                  </a:lnTo>
                  <a:lnTo>
                    <a:pt x="210553" y="22034"/>
                  </a:lnTo>
                  <a:lnTo>
                    <a:pt x="211074" y="22504"/>
                  </a:lnTo>
                  <a:lnTo>
                    <a:pt x="211074" y="20256"/>
                  </a:lnTo>
                  <a:lnTo>
                    <a:pt x="210502" y="20828"/>
                  </a:lnTo>
                  <a:lnTo>
                    <a:pt x="210299" y="15328"/>
                  </a:lnTo>
                  <a:lnTo>
                    <a:pt x="210070" y="15100"/>
                  </a:lnTo>
                  <a:lnTo>
                    <a:pt x="210070" y="21602"/>
                  </a:lnTo>
                  <a:lnTo>
                    <a:pt x="209994" y="22123"/>
                  </a:lnTo>
                  <a:lnTo>
                    <a:pt x="209892" y="22987"/>
                  </a:lnTo>
                  <a:lnTo>
                    <a:pt x="209042" y="29768"/>
                  </a:lnTo>
                  <a:lnTo>
                    <a:pt x="209042" y="29565"/>
                  </a:lnTo>
                  <a:lnTo>
                    <a:pt x="208978" y="28003"/>
                  </a:lnTo>
                  <a:lnTo>
                    <a:pt x="208851" y="24371"/>
                  </a:lnTo>
                  <a:lnTo>
                    <a:pt x="207124" y="22987"/>
                  </a:lnTo>
                  <a:lnTo>
                    <a:pt x="210070" y="21602"/>
                  </a:lnTo>
                  <a:lnTo>
                    <a:pt x="210070" y="15100"/>
                  </a:lnTo>
                  <a:lnTo>
                    <a:pt x="206971" y="11925"/>
                  </a:lnTo>
                  <a:lnTo>
                    <a:pt x="203161" y="13576"/>
                  </a:lnTo>
                  <a:lnTo>
                    <a:pt x="201422" y="21259"/>
                  </a:lnTo>
                  <a:lnTo>
                    <a:pt x="201244" y="21259"/>
                  </a:lnTo>
                  <a:lnTo>
                    <a:pt x="200533" y="21653"/>
                  </a:lnTo>
                  <a:lnTo>
                    <a:pt x="200215" y="16078"/>
                  </a:lnTo>
                  <a:lnTo>
                    <a:pt x="196405" y="9855"/>
                  </a:lnTo>
                  <a:lnTo>
                    <a:pt x="187248" y="11582"/>
                  </a:lnTo>
                  <a:lnTo>
                    <a:pt x="193116" y="18491"/>
                  </a:lnTo>
                  <a:lnTo>
                    <a:pt x="198132" y="22301"/>
                  </a:lnTo>
                  <a:lnTo>
                    <a:pt x="199796" y="22072"/>
                  </a:lnTo>
                  <a:lnTo>
                    <a:pt x="199694" y="33020"/>
                  </a:lnTo>
                  <a:lnTo>
                    <a:pt x="204012" y="30073"/>
                  </a:lnTo>
                  <a:lnTo>
                    <a:pt x="204876" y="29565"/>
                  </a:lnTo>
                  <a:lnTo>
                    <a:pt x="204965" y="29768"/>
                  </a:lnTo>
                  <a:lnTo>
                    <a:pt x="205079" y="30073"/>
                  </a:lnTo>
                  <a:lnTo>
                    <a:pt x="205219" y="30429"/>
                  </a:lnTo>
                  <a:lnTo>
                    <a:pt x="205917" y="31115"/>
                  </a:lnTo>
                  <a:lnTo>
                    <a:pt x="209194" y="34226"/>
                  </a:lnTo>
                  <a:lnTo>
                    <a:pt x="209156" y="33020"/>
                  </a:lnTo>
                  <a:lnTo>
                    <a:pt x="209042" y="29895"/>
                  </a:lnTo>
                  <a:lnTo>
                    <a:pt x="212483" y="28003"/>
                  </a:lnTo>
                  <a:lnTo>
                    <a:pt x="214909" y="28003"/>
                  </a:lnTo>
                  <a:close/>
                </a:path>
                <a:path w="1630680" h="280670">
                  <a:moveTo>
                    <a:pt x="227012" y="31635"/>
                  </a:moveTo>
                  <a:lnTo>
                    <a:pt x="220789" y="30073"/>
                  </a:lnTo>
                  <a:lnTo>
                    <a:pt x="217322" y="27317"/>
                  </a:lnTo>
                  <a:lnTo>
                    <a:pt x="214909" y="30429"/>
                  </a:lnTo>
                  <a:lnTo>
                    <a:pt x="217500" y="33883"/>
                  </a:lnTo>
                  <a:lnTo>
                    <a:pt x="220789" y="40106"/>
                  </a:lnTo>
                  <a:lnTo>
                    <a:pt x="227012" y="31635"/>
                  </a:lnTo>
                  <a:close/>
                </a:path>
                <a:path w="1630680" h="280670">
                  <a:moveTo>
                    <a:pt x="251726" y="14516"/>
                  </a:moveTo>
                  <a:lnTo>
                    <a:pt x="247408" y="3975"/>
                  </a:lnTo>
                  <a:lnTo>
                    <a:pt x="244640" y="8813"/>
                  </a:lnTo>
                  <a:lnTo>
                    <a:pt x="245681" y="10020"/>
                  </a:lnTo>
                  <a:lnTo>
                    <a:pt x="243776" y="12268"/>
                  </a:lnTo>
                  <a:lnTo>
                    <a:pt x="246024" y="12966"/>
                  </a:lnTo>
                  <a:lnTo>
                    <a:pt x="251726" y="14516"/>
                  </a:lnTo>
                  <a:close/>
                </a:path>
                <a:path w="1630680" h="280670">
                  <a:moveTo>
                    <a:pt x="254215" y="44678"/>
                  </a:moveTo>
                  <a:lnTo>
                    <a:pt x="250342" y="36131"/>
                  </a:lnTo>
                  <a:lnTo>
                    <a:pt x="252082" y="35433"/>
                  </a:lnTo>
                  <a:lnTo>
                    <a:pt x="250863" y="33705"/>
                  </a:lnTo>
                  <a:lnTo>
                    <a:pt x="249834" y="33185"/>
                  </a:lnTo>
                  <a:lnTo>
                    <a:pt x="246367" y="29730"/>
                  </a:lnTo>
                  <a:lnTo>
                    <a:pt x="246202" y="29984"/>
                  </a:lnTo>
                  <a:lnTo>
                    <a:pt x="244475" y="23329"/>
                  </a:lnTo>
                  <a:lnTo>
                    <a:pt x="240144" y="26454"/>
                  </a:lnTo>
                  <a:lnTo>
                    <a:pt x="237896" y="29387"/>
                  </a:lnTo>
                  <a:lnTo>
                    <a:pt x="234442" y="25412"/>
                  </a:lnTo>
                  <a:lnTo>
                    <a:pt x="232537" y="26454"/>
                  </a:lnTo>
                  <a:lnTo>
                    <a:pt x="231851" y="28867"/>
                  </a:lnTo>
                  <a:lnTo>
                    <a:pt x="234099" y="34226"/>
                  </a:lnTo>
                  <a:lnTo>
                    <a:pt x="236512" y="35788"/>
                  </a:lnTo>
                  <a:lnTo>
                    <a:pt x="240322" y="39420"/>
                  </a:lnTo>
                  <a:lnTo>
                    <a:pt x="238417" y="30772"/>
                  </a:lnTo>
                  <a:lnTo>
                    <a:pt x="242570" y="33185"/>
                  </a:lnTo>
                  <a:lnTo>
                    <a:pt x="243890" y="33566"/>
                  </a:lnTo>
                  <a:lnTo>
                    <a:pt x="243255" y="34569"/>
                  </a:lnTo>
                  <a:lnTo>
                    <a:pt x="245859" y="36995"/>
                  </a:lnTo>
                  <a:lnTo>
                    <a:pt x="248208" y="45364"/>
                  </a:lnTo>
                  <a:lnTo>
                    <a:pt x="252247" y="47840"/>
                  </a:lnTo>
                  <a:lnTo>
                    <a:pt x="254215" y="44678"/>
                  </a:lnTo>
                  <a:close/>
                </a:path>
                <a:path w="1630680" h="280670">
                  <a:moveTo>
                    <a:pt x="255016" y="3276"/>
                  </a:moveTo>
                  <a:lnTo>
                    <a:pt x="254330" y="2247"/>
                  </a:lnTo>
                  <a:lnTo>
                    <a:pt x="254152" y="1549"/>
                  </a:lnTo>
                  <a:lnTo>
                    <a:pt x="253809" y="1892"/>
                  </a:lnTo>
                  <a:lnTo>
                    <a:pt x="253809" y="2070"/>
                  </a:lnTo>
                  <a:lnTo>
                    <a:pt x="253809" y="2590"/>
                  </a:lnTo>
                  <a:lnTo>
                    <a:pt x="254495" y="2933"/>
                  </a:lnTo>
                  <a:lnTo>
                    <a:pt x="255016" y="3276"/>
                  </a:lnTo>
                  <a:close/>
                </a:path>
                <a:path w="1630680" h="280670">
                  <a:moveTo>
                    <a:pt x="259854" y="14859"/>
                  </a:moveTo>
                  <a:lnTo>
                    <a:pt x="257606" y="15379"/>
                  </a:lnTo>
                  <a:lnTo>
                    <a:pt x="256400" y="16078"/>
                  </a:lnTo>
                  <a:lnTo>
                    <a:pt x="257441" y="17970"/>
                  </a:lnTo>
                  <a:lnTo>
                    <a:pt x="258470" y="18326"/>
                  </a:lnTo>
                  <a:lnTo>
                    <a:pt x="258648" y="17284"/>
                  </a:lnTo>
                  <a:lnTo>
                    <a:pt x="259854" y="14859"/>
                  </a:lnTo>
                  <a:close/>
                </a:path>
                <a:path w="1630680" h="280670">
                  <a:moveTo>
                    <a:pt x="1568132" y="247230"/>
                  </a:moveTo>
                  <a:lnTo>
                    <a:pt x="1566748" y="246710"/>
                  </a:lnTo>
                  <a:lnTo>
                    <a:pt x="1565186" y="245846"/>
                  </a:lnTo>
                  <a:lnTo>
                    <a:pt x="1564500" y="247408"/>
                  </a:lnTo>
                  <a:lnTo>
                    <a:pt x="1566062" y="248094"/>
                  </a:lnTo>
                  <a:lnTo>
                    <a:pt x="1567611" y="248958"/>
                  </a:lnTo>
                  <a:lnTo>
                    <a:pt x="1568132" y="247230"/>
                  </a:lnTo>
                  <a:close/>
                </a:path>
                <a:path w="1630680" h="280670">
                  <a:moveTo>
                    <a:pt x="1594624" y="168287"/>
                  </a:moveTo>
                  <a:lnTo>
                    <a:pt x="1593405" y="162496"/>
                  </a:lnTo>
                  <a:lnTo>
                    <a:pt x="1584896" y="163372"/>
                  </a:lnTo>
                  <a:lnTo>
                    <a:pt x="1584896" y="164414"/>
                  </a:lnTo>
                  <a:lnTo>
                    <a:pt x="1585074" y="167182"/>
                  </a:lnTo>
                  <a:lnTo>
                    <a:pt x="1586458" y="167868"/>
                  </a:lnTo>
                  <a:lnTo>
                    <a:pt x="1591373" y="172732"/>
                  </a:lnTo>
                  <a:lnTo>
                    <a:pt x="1594624" y="168287"/>
                  </a:lnTo>
                  <a:close/>
                </a:path>
                <a:path w="1630680" h="280670">
                  <a:moveTo>
                    <a:pt x="1613484" y="252603"/>
                  </a:moveTo>
                  <a:lnTo>
                    <a:pt x="1611401" y="248767"/>
                  </a:lnTo>
                  <a:lnTo>
                    <a:pt x="1607947" y="247878"/>
                  </a:lnTo>
                  <a:lnTo>
                    <a:pt x="1604784" y="251904"/>
                  </a:lnTo>
                  <a:lnTo>
                    <a:pt x="1603578" y="255701"/>
                  </a:lnTo>
                  <a:lnTo>
                    <a:pt x="1610144" y="262102"/>
                  </a:lnTo>
                  <a:lnTo>
                    <a:pt x="1612569" y="257429"/>
                  </a:lnTo>
                  <a:lnTo>
                    <a:pt x="1613484" y="252603"/>
                  </a:lnTo>
                  <a:close/>
                </a:path>
                <a:path w="1630680" h="280670">
                  <a:moveTo>
                    <a:pt x="1616544" y="261239"/>
                  </a:moveTo>
                  <a:lnTo>
                    <a:pt x="1616189" y="260540"/>
                  </a:lnTo>
                  <a:lnTo>
                    <a:pt x="1614119" y="255358"/>
                  </a:lnTo>
                  <a:lnTo>
                    <a:pt x="1610829" y="264007"/>
                  </a:lnTo>
                  <a:lnTo>
                    <a:pt x="1615325" y="262267"/>
                  </a:lnTo>
                  <a:lnTo>
                    <a:pt x="1616024" y="261924"/>
                  </a:lnTo>
                  <a:lnTo>
                    <a:pt x="1616544" y="261239"/>
                  </a:lnTo>
                  <a:close/>
                </a:path>
                <a:path w="1630680" h="280670">
                  <a:moveTo>
                    <a:pt x="1626565" y="268147"/>
                  </a:moveTo>
                  <a:lnTo>
                    <a:pt x="1620520" y="265379"/>
                  </a:lnTo>
                  <a:lnTo>
                    <a:pt x="1616887" y="269011"/>
                  </a:lnTo>
                  <a:lnTo>
                    <a:pt x="1613941" y="276453"/>
                  </a:lnTo>
                  <a:lnTo>
                    <a:pt x="1617573" y="280428"/>
                  </a:lnTo>
                  <a:lnTo>
                    <a:pt x="1623110" y="273850"/>
                  </a:lnTo>
                  <a:lnTo>
                    <a:pt x="1626565" y="268147"/>
                  </a:lnTo>
                  <a:close/>
                </a:path>
                <a:path w="1630680" h="280670">
                  <a:moveTo>
                    <a:pt x="1630540" y="251040"/>
                  </a:moveTo>
                  <a:lnTo>
                    <a:pt x="1628813" y="249135"/>
                  </a:lnTo>
                  <a:lnTo>
                    <a:pt x="1625358" y="249656"/>
                  </a:lnTo>
                  <a:lnTo>
                    <a:pt x="1623453" y="251548"/>
                  </a:lnTo>
                  <a:lnTo>
                    <a:pt x="1619300" y="248793"/>
                  </a:lnTo>
                  <a:lnTo>
                    <a:pt x="1618094" y="255358"/>
                  </a:lnTo>
                  <a:lnTo>
                    <a:pt x="1621040" y="256222"/>
                  </a:lnTo>
                  <a:lnTo>
                    <a:pt x="1620329" y="263867"/>
                  </a:lnTo>
                  <a:lnTo>
                    <a:pt x="1624228" y="262839"/>
                  </a:lnTo>
                  <a:lnTo>
                    <a:pt x="1628914" y="257187"/>
                  </a:lnTo>
                  <a:lnTo>
                    <a:pt x="1630540" y="25104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5056448" y="6414261"/>
              <a:ext cx="966469" cy="479425"/>
            </a:xfrm>
            <a:custGeom>
              <a:avLst/>
              <a:gdLst/>
              <a:ahLst/>
              <a:cxnLst/>
              <a:rect l="l" t="t" r="r" b="b"/>
              <a:pathLst>
                <a:path w="966469" h="479425">
                  <a:moveTo>
                    <a:pt x="2946" y="342"/>
                  </a:moveTo>
                  <a:lnTo>
                    <a:pt x="1905" y="342"/>
                  </a:lnTo>
                  <a:lnTo>
                    <a:pt x="863" y="177"/>
                  </a:lnTo>
                  <a:lnTo>
                    <a:pt x="0" y="0"/>
                  </a:lnTo>
                  <a:lnTo>
                    <a:pt x="355" y="1727"/>
                  </a:lnTo>
                  <a:lnTo>
                    <a:pt x="1219" y="1206"/>
                  </a:lnTo>
                  <a:lnTo>
                    <a:pt x="2082" y="1041"/>
                  </a:lnTo>
                  <a:lnTo>
                    <a:pt x="2946" y="342"/>
                  </a:lnTo>
                  <a:close/>
                </a:path>
                <a:path w="966469" h="479425">
                  <a:moveTo>
                    <a:pt x="35623" y="38036"/>
                  </a:moveTo>
                  <a:lnTo>
                    <a:pt x="35610" y="37693"/>
                  </a:lnTo>
                  <a:lnTo>
                    <a:pt x="35521" y="35610"/>
                  </a:lnTo>
                  <a:lnTo>
                    <a:pt x="35509" y="35445"/>
                  </a:lnTo>
                  <a:lnTo>
                    <a:pt x="35445" y="33883"/>
                  </a:lnTo>
                  <a:lnTo>
                    <a:pt x="32169" y="31292"/>
                  </a:lnTo>
                  <a:lnTo>
                    <a:pt x="31318" y="30568"/>
                  </a:lnTo>
                  <a:lnTo>
                    <a:pt x="28702" y="35445"/>
                  </a:lnTo>
                  <a:lnTo>
                    <a:pt x="28816" y="35052"/>
                  </a:lnTo>
                  <a:lnTo>
                    <a:pt x="28536" y="35052"/>
                  </a:lnTo>
                  <a:lnTo>
                    <a:pt x="28536" y="35610"/>
                  </a:lnTo>
                  <a:lnTo>
                    <a:pt x="28435" y="35839"/>
                  </a:lnTo>
                  <a:lnTo>
                    <a:pt x="28371" y="36004"/>
                  </a:lnTo>
                  <a:lnTo>
                    <a:pt x="28181" y="36474"/>
                  </a:lnTo>
                  <a:lnTo>
                    <a:pt x="27724" y="37058"/>
                  </a:lnTo>
                  <a:lnTo>
                    <a:pt x="28016" y="36474"/>
                  </a:lnTo>
                  <a:lnTo>
                    <a:pt x="28371" y="36004"/>
                  </a:lnTo>
                  <a:lnTo>
                    <a:pt x="28371" y="35877"/>
                  </a:lnTo>
                  <a:lnTo>
                    <a:pt x="28181" y="35966"/>
                  </a:lnTo>
                  <a:lnTo>
                    <a:pt x="28536" y="35610"/>
                  </a:lnTo>
                  <a:lnTo>
                    <a:pt x="28536" y="35052"/>
                  </a:lnTo>
                  <a:lnTo>
                    <a:pt x="27152" y="35052"/>
                  </a:lnTo>
                  <a:lnTo>
                    <a:pt x="27152" y="36474"/>
                  </a:lnTo>
                  <a:lnTo>
                    <a:pt x="26631" y="36474"/>
                  </a:lnTo>
                  <a:lnTo>
                    <a:pt x="26631" y="36309"/>
                  </a:lnTo>
                  <a:lnTo>
                    <a:pt x="27152" y="36474"/>
                  </a:lnTo>
                  <a:lnTo>
                    <a:pt x="27152" y="35052"/>
                  </a:lnTo>
                  <a:lnTo>
                    <a:pt x="23456" y="35052"/>
                  </a:lnTo>
                  <a:lnTo>
                    <a:pt x="22974" y="35052"/>
                  </a:lnTo>
                  <a:lnTo>
                    <a:pt x="22860" y="35610"/>
                  </a:lnTo>
                  <a:lnTo>
                    <a:pt x="22783" y="35966"/>
                  </a:lnTo>
                  <a:lnTo>
                    <a:pt x="22682" y="36474"/>
                  </a:lnTo>
                  <a:lnTo>
                    <a:pt x="22606" y="36830"/>
                  </a:lnTo>
                  <a:lnTo>
                    <a:pt x="22504" y="37350"/>
                  </a:lnTo>
                  <a:lnTo>
                    <a:pt x="22428" y="37693"/>
                  </a:lnTo>
                  <a:lnTo>
                    <a:pt x="22352" y="38036"/>
                  </a:lnTo>
                  <a:lnTo>
                    <a:pt x="22288" y="38379"/>
                  </a:lnTo>
                  <a:lnTo>
                    <a:pt x="21793" y="40805"/>
                  </a:lnTo>
                  <a:lnTo>
                    <a:pt x="23863" y="39941"/>
                  </a:lnTo>
                  <a:lnTo>
                    <a:pt x="26289" y="39243"/>
                  </a:lnTo>
                  <a:lnTo>
                    <a:pt x="28359" y="38379"/>
                  </a:lnTo>
                  <a:lnTo>
                    <a:pt x="29044" y="40805"/>
                  </a:lnTo>
                  <a:lnTo>
                    <a:pt x="30949" y="39598"/>
                  </a:lnTo>
                  <a:lnTo>
                    <a:pt x="33020" y="39598"/>
                  </a:lnTo>
                  <a:lnTo>
                    <a:pt x="35039" y="38379"/>
                  </a:lnTo>
                  <a:lnTo>
                    <a:pt x="35623" y="38036"/>
                  </a:lnTo>
                  <a:close/>
                </a:path>
                <a:path w="966469" h="479425">
                  <a:moveTo>
                    <a:pt x="37414" y="27317"/>
                  </a:moveTo>
                  <a:lnTo>
                    <a:pt x="34404" y="24853"/>
                  </a:lnTo>
                  <a:lnTo>
                    <a:pt x="28016" y="27317"/>
                  </a:lnTo>
                  <a:lnTo>
                    <a:pt x="25933" y="24384"/>
                  </a:lnTo>
                  <a:lnTo>
                    <a:pt x="22301" y="34925"/>
                  </a:lnTo>
                  <a:lnTo>
                    <a:pt x="22999" y="34925"/>
                  </a:lnTo>
                  <a:lnTo>
                    <a:pt x="28854" y="34925"/>
                  </a:lnTo>
                  <a:lnTo>
                    <a:pt x="28956" y="34582"/>
                  </a:lnTo>
                  <a:lnTo>
                    <a:pt x="29908" y="31292"/>
                  </a:lnTo>
                  <a:lnTo>
                    <a:pt x="24384" y="34582"/>
                  </a:lnTo>
                  <a:lnTo>
                    <a:pt x="29400" y="30251"/>
                  </a:lnTo>
                  <a:lnTo>
                    <a:pt x="36029" y="30568"/>
                  </a:lnTo>
                  <a:lnTo>
                    <a:pt x="36169" y="30251"/>
                  </a:lnTo>
                  <a:lnTo>
                    <a:pt x="36245" y="30086"/>
                  </a:lnTo>
                  <a:lnTo>
                    <a:pt x="36322" y="29908"/>
                  </a:lnTo>
                  <a:lnTo>
                    <a:pt x="36385" y="29743"/>
                  </a:lnTo>
                  <a:lnTo>
                    <a:pt x="37414" y="27317"/>
                  </a:lnTo>
                  <a:close/>
                </a:path>
                <a:path w="966469" h="479425">
                  <a:moveTo>
                    <a:pt x="40805" y="71755"/>
                  </a:moveTo>
                  <a:lnTo>
                    <a:pt x="39941" y="70192"/>
                  </a:lnTo>
                  <a:lnTo>
                    <a:pt x="37693" y="71577"/>
                  </a:lnTo>
                  <a:lnTo>
                    <a:pt x="35788" y="70370"/>
                  </a:lnTo>
                  <a:lnTo>
                    <a:pt x="34925" y="73482"/>
                  </a:lnTo>
                  <a:lnTo>
                    <a:pt x="34239" y="77622"/>
                  </a:lnTo>
                  <a:lnTo>
                    <a:pt x="40805" y="71755"/>
                  </a:lnTo>
                  <a:close/>
                </a:path>
                <a:path w="966469" h="479425">
                  <a:moveTo>
                    <a:pt x="41668" y="42875"/>
                  </a:moveTo>
                  <a:lnTo>
                    <a:pt x="40627" y="40284"/>
                  </a:lnTo>
                  <a:lnTo>
                    <a:pt x="38036" y="40970"/>
                  </a:lnTo>
                  <a:lnTo>
                    <a:pt x="35623" y="41833"/>
                  </a:lnTo>
                  <a:lnTo>
                    <a:pt x="36652" y="44259"/>
                  </a:lnTo>
                  <a:lnTo>
                    <a:pt x="39255" y="43573"/>
                  </a:lnTo>
                  <a:lnTo>
                    <a:pt x="41668" y="42875"/>
                  </a:lnTo>
                  <a:close/>
                </a:path>
                <a:path w="966469" h="479425">
                  <a:moveTo>
                    <a:pt x="44780" y="62242"/>
                  </a:moveTo>
                  <a:lnTo>
                    <a:pt x="35788" y="67945"/>
                  </a:lnTo>
                  <a:lnTo>
                    <a:pt x="40284" y="68808"/>
                  </a:lnTo>
                  <a:lnTo>
                    <a:pt x="41148" y="68643"/>
                  </a:lnTo>
                  <a:lnTo>
                    <a:pt x="42011" y="69507"/>
                  </a:lnTo>
                  <a:lnTo>
                    <a:pt x="42875" y="67779"/>
                  </a:lnTo>
                  <a:lnTo>
                    <a:pt x="44780" y="62242"/>
                  </a:lnTo>
                  <a:close/>
                </a:path>
                <a:path w="966469" h="479425">
                  <a:moveTo>
                    <a:pt x="59055" y="11760"/>
                  </a:moveTo>
                  <a:lnTo>
                    <a:pt x="57175" y="11760"/>
                  </a:lnTo>
                  <a:lnTo>
                    <a:pt x="57924" y="12280"/>
                  </a:lnTo>
                  <a:lnTo>
                    <a:pt x="59055" y="11760"/>
                  </a:lnTo>
                  <a:close/>
                </a:path>
                <a:path w="966469" h="479425">
                  <a:moveTo>
                    <a:pt x="67259" y="4152"/>
                  </a:moveTo>
                  <a:lnTo>
                    <a:pt x="65011" y="4152"/>
                  </a:lnTo>
                  <a:lnTo>
                    <a:pt x="65011" y="5181"/>
                  </a:lnTo>
                  <a:lnTo>
                    <a:pt x="66395" y="4495"/>
                  </a:lnTo>
                  <a:lnTo>
                    <a:pt x="67259" y="4152"/>
                  </a:lnTo>
                  <a:close/>
                </a:path>
                <a:path w="966469" h="479425">
                  <a:moveTo>
                    <a:pt x="75044" y="47028"/>
                  </a:moveTo>
                  <a:lnTo>
                    <a:pt x="74345" y="46850"/>
                  </a:lnTo>
                  <a:lnTo>
                    <a:pt x="74180" y="47371"/>
                  </a:lnTo>
                  <a:lnTo>
                    <a:pt x="74180" y="47548"/>
                  </a:lnTo>
                  <a:lnTo>
                    <a:pt x="74002" y="48234"/>
                  </a:lnTo>
                  <a:lnTo>
                    <a:pt x="74688" y="47548"/>
                  </a:lnTo>
                  <a:lnTo>
                    <a:pt x="75044" y="47028"/>
                  </a:lnTo>
                  <a:close/>
                </a:path>
                <a:path w="966469" h="479425">
                  <a:moveTo>
                    <a:pt x="77635" y="22301"/>
                  </a:moveTo>
                  <a:lnTo>
                    <a:pt x="72796" y="26276"/>
                  </a:lnTo>
                  <a:lnTo>
                    <a:pt x="72796" y="26619"/>
                  </a:lnTo>
                  <a:lnTo>
                    <a:pt x="72618" y="27139"/>
                  </a:lnTo>
                  <a:lnTo>
                    <a:pt x="72796" y="27139"/>
                  </a:lnTo>
                  <a:lnTo>
                    <a:pt x="77292" y="28867"/>
                  </a:lnTo>
                  <a:lnTo>
                    <a:pt x="77635" y="22301"/>
                  </a:lnTo>
                  <a:close/>
                </a:path>
                <a:path w="966469" h="479425">
                  <a:moveTo>
                    <a:pt x="85928" y="4152"/>
                  </a:moveTo>
                  <a:lnTo>
                    <a:pt x="81788" y="4152"/>
                  </a:lnTo>
                  <a:lnTo>
                    <a:pt x="77635" y="4318"/>
                  </a:lnTo>
                  <a:lnTo>
                    <a:pt x="73482" y="4152"/>
                  </a:lnTo>
                  <a:lnTo>
                    <a:pt x="72618" y="4838"/>
                  </a:lnTo>
                  <a:lnTo>
                    <a:pt x="69684" y="6223"/>
                  </a:lnTo>
                  <a:lnTo>
                    <a:pt x="69748" y="6045"/>
                  </a:lnTo>
                  <a:lnTo>
                    <a:pt x="70548" y="3975"/>
                  </a:lnTo>
                  <a:lnTo>
                    <a:pt x="68122" y="3975"/>
                  </a:lnTo>
                  <a:lnTo>
                    <a:pt x="68249" y="4838"/>
                  </a:lnTo>
                  <a:lnTo>
                    <a:pt x="68364" y="5702"/>
                  </a:lnTo>
                  <a:lnTo>
                    <a:pt x="68465" y="6400"/>
                  </a:lnTo>
                  <a:lnTo>
                    <a:pt x="61379" y="10033"/>
                  </a:lnTo>
                  <a:lnTo>
                    <a:pt x="61861" y="9169"/>
                  </a:lnTo>
                  <a:lnTo>
                    <a:pt x="63411" y="6400"/>
                  </a:lnTo>
                  <a:lnTo>
                    <a:pt x="63512" y="6223"/>
                  </a:lnTo>
                  <a:lnTo>
                    <a:pt x="63601" y="6045"/>
                  </a:lnTo>
                  <a:lnTo>
                    <a:pt x="63804" y="5702"/>
                  </a:lnTo>
                  <a:lnTo>
                    <a:pt x="62903" y="4495"/>
                  </a:lnTo>
                  <a:lnTo>
                    <a:pt x="60858" y="1727"/>
                  </a:lnTo>
                  <a:lnTo>
                    <a:pt x="55841" y="3517"/>
                  </a:lnTo>
                  <a:lnTo>
                    <a:pt x="55841" y="6400"/>
                  </a:lnTo>
                  <a:lnTo>
                    <a:pt x="55841" y="7785"/>
                  </a:lnTo>
                  <a:lnTo>
                    <a:pt x="54076" y="8051"/>
                  </a:lnTo>
                  <a:lnTo>
                    <a:pt x="55841" y="6400"/>
                  </a:lnTo>
                  <a:lnTo>
                    <a:pt x="55841" y="3517"/>
                  </a:lnTo>
                  <a:lnTo>
                    <a:pt x="53086" y="4495"/>
                  </a:lnTo>
                  <a:lnTo>
                    <a:pt x="48234" y="3454"/>
                  </a:lnTo>
                  <a:lnTo>
                    <a:pt x="48412" y="3975"/>
                  </a:lnTo>
                  <a:lnTo>
                    <a:pt x="48501" y="4152"/>
                  </a:lnTo>
                  <a:lnTo>
                    <a:pt x="48590" y="4318"/>
                  </a:lnTo>
                  <a:lnTo>
                    <a:pt x="49110" y="4495"/>
                  </a:lnTo>
                  <a:lnTo>
                    <a:pt x="46342" y="9334"/>
                  </a:lnTo>
                  <a:lnTo>
                    <a:pt x="53251" y="8826"/>
                  </a:lnTo>
                  <a:lnTo>
                    <a:pt x="53149" y="9169"/>
                  </a:lnTo>
                  <a:lnTo>
                    <a:pt x="53086" y="9334"/>
                  </a:lnTo>
                  <a:lnTo>
                    <a:pt x="53771" y="9677"/>
                  </a:lnTo>
                  <a:lnTo>
                    <a:pt x="55499" y="9169"/>
                  </a:lnTo>
                  <a:lnTo>
                    <a:pt x="55410" y="9334"/>
                  </a:lnTo>
                  <a:lnTo>
                    <a:pt x="54635" y="10896"/>
                  </a:lnTo>
                  <a:lnTo>
                    <a:pt x="54978" y="10896"/>
                  </a:lnTo>
                  <a:lnTo>
                    <a:pt x="55054" y="11061"/>
                  </a:lnTo>
                  <a:lnTo>
                    <a:pt x="56197" y="11061"/>
                  </a:lnTo>
                  <a:lnTo>
                    <a:pt x="60566" y="11061"/>
                  </a:lnTo>
                  <a:lnTo>
                    <a:pt x="62077" y="10375"/>
                  </a:lnTo>
                  <a:lnTo>
                    <a:pt x="63284" y="10718"/>
                  </a:lnTo>
                  <a:lnTo>
                    <a:pt x="63195" y="11061"/>
                  </a:lnTo>
                  <a:lnTo>
                    <a:pt x="62941" y="12103"/>
                  </a:lnTo>
                  <a:lnTo>
                    <a:pt x="62814" y="12280"/>
                  </a:lnTo>
                  <a:lnTo>
                    <a:pt x="62687" y="12446"/>
                  </a:lnTo>
                  <a:lnTo>
                    <a:pt x="62560" y="12623"/>
                  </a:lnTo>
                  <a:lnTo>
                    <a:pt x="61556" y="14008"/>
                  </a:lnTo>
                  <a:lnTo>
                    <a:pt x="61620" y="14693"/>
                  </a:lnTo>
                  <a:lnTo>
                    <a:pt x="61722" y="15735"/>
                  </a:lnTo>
                  <a:lnTo>
                    <a:pt x="62420" y="17983"/>
                  </a:lnTo>
                  <a:lnTo>
                    <a:pt x="64681" y="16192"/>
                  </a:lnTo>
                  <a:lnTo>
                    <a:pt x="62242" y="22644"/>
                  </a:lnTo>
                  <a:lnTo>
                    <a:pt x="62077" y="22821"/>
                  </a:lnTo>
                  <a:lnTo>
                    <a:pt x="62941" y="24726"/>
                  </a:lnTo>
                  <a:lnTo>
                    <a:pt x="58788" y="25755"/>
                  </a:lnTo>
                  <a:lnTo>
                    <a:pt x="59131" y="27838"/>
                  </a:lnTo>
                  <a:lnTo>
                    <a:pt x="54267" y="28308"/>
                  </a:lnTo>
                  <a:lnTo>
                    <a:pt x="55270" y="25463"/>
                  </a:lnTo>
                  <a:lnTo>
                    <a:pt x="50838" y="25755"/>
                  </a:lnTo>
                  <a:lnTo>
                    <a:pt x="50482" y="25590"/>
                  </a:lnTo>
                  <a:lnTo>
                    <a:pt x="50139" y="25590"/>
                  </a:lnTo>
                  <a:lnTo>
                    <a:pt x="46164" y="26111"/>
                  </a:lnTo>
                  <a:lnTo>
                    <a:pt x="40995" y="29718"/>
                  </a:lnTo>
                  <a:lnTo>
                    <a:pt x="40627" y="29222"/>
                  </a:lnTo>
                  <a:lnTo>
                    <a:pt x="39763" y="29044"/>
                  </a:lnTo>
                  <a:lnTo>
                    <a:pt x="38557" y="30429"/>
                  </a:lnTo>
                  <a:lnTo>
                    <a:pt x="39077" y="31115"/>
                  </a:lnTo>
                  <a:lnTo>
                    <a:pt x="39941" y="30949"/>
                  </a:lnTo>
                  <a:lnTo>
                    <a:pt x="40728" y="30276"/>
                  </a:lnTo>
                  <a:lnTo>
                    <a:pt x="42392" y="31356"/>
                  </a:lnTo>
                  <a:lnTo>
                    <a:pt x="39763" y="31991"/>
                  </a:lnTo>
                  <a:lnTo>
                    <a:pt x="38557" y="33020"/>
                  </a:lnTo>
                  <a:lnTo>
                    <a:pt x="38735" y="34925"/>
                  </a:lnTo>
                  <a:lnTo>
                    <a:pt x="40284" y="36830"/>
                  </a:lnTo>
                  <a:lnTo>
                    <a:pt x="41668" y="34404"/>
                  </a:lnTo>
                  <a:lnTo>
                    <a:pt x="43599" y="32143"/>
                  </a:lnTo>
                  <a:lnTo>
                    <a:pt x="45478" y="33362"/>
                  </a:lnTo>
                  <a:lnTo>
                    <a:pt x="49085" y="35115"/>
                  </a:lnTo>
                  <a:lnTo>
                    <a:pt x="53492" y="30530"/>
                  </a:lnTo>
                  <a:lnTo>
                    <a:pt x="53911" y="29337"/>
                  </a:lnTo>
                  <a:lnTo>
                    <a:pt x="54635" y="31635"/>
                  </a:lnTo>
                  <a:lnTo>
                    <a:pt x="58610" y="33197"/>
                  </a:lnTo>
                  <a:lnTo>
                    <a:pt x="60337" y="33197"/>
                  </a:lnTo>
                  <a:lnTo>
                    <a:pt x="62077" y="31115"/>
                  </a:lnTo>
                  <a:lnTo>
                    <a:pt x="61379" y="29565"/>
                  </a:lnTo>
                  <a:lnTo>
                    <a:pt x="62420" y="29044"/>
                  </a:lnTo>
                  <a:lnTo>
                    <a:pt x="63627" y="28359"/>
                  </a:lnTo>
                  <a:lnTo>
                    <a:pt x="64325" y="27838"/>
                  </a:lnTo>
                  <a:lnTo>
                    <a:pt x="65532" y="29667"/>
                  </a:lnTo>
                  <a:lnTo>
                    <a:pt x="63627" y="29908"/>
                  </a:lnTo>
                  <a:lnTo>
                    <a:pt x="65011" y="31813"/>
                  </a:lnTo>
                  <a:lnTo>
                    <a:pt x="63182" y="32334"/>
                  </a:lnTo>
                  <a:lnTo>
                    <a:pt x="63182" y="39395"/>
                  </a:lnTo>
                  <a:lnTo>
                    <a:pt x="63106" y="39763"/>
                  </a:lnTo>
                  <a:lnTo>
                    <a:pt x="61988" y="39395"/>
                  </a:lnTo>
                  <a:lnTo>
                    <a:pt x="62344" y="39077"/>
                  </a:lnTo>
                  <a:lnTo>
                    <a:pt x="62941" y="38557"/>
                  </a:lnTo>
                  <a:lnTo>
                    <a:pt x="63017" y="39077"/>
                  </a:lnTo>
                  <a:lnTo>
                    <a:pt x="63182" y="39395"/>
                  </a:lnTo>
                  <a:lnTo>
                    <a:pt x="63182" y="32334"/>
                  </a:lnTo>
                  <a:lnTo>
                    <a:pt x="62585" y="32499"/>
                  </a:lnTo>
                  <a:lnTo>
                    <a:pt x="62471" y="32854"/>
                  </a:lnTo>
                  <a:lnTo>
                    <a:pt x="61899" y="34582"/>
                  </a:lnTo>
                  <a:lnTo>
                    <a:pt x="62585" y="36474"/>
                  </a:lnTo>
                  <a:lnTo>
                    <a:pt x="61036" y="37515"/>
                  </a:lnTo>
                  <a:lnTo>
                    <a:pt x="61315" y="39077"/>
                  </a:lnTo>
                  <a:lnTo>
                    <a:pt x="61036" y="39077"/>
                  </a:lnTo>
                  <a:lnTo>
                    <a:pt x="60960" y="40284"/>
                  </a:lnTo>
                  <a:lnTo>
                    <a:pt x="60883" y="41490"/>
                  </a:lnTo>
                  <a:lnTo>
                    <a:pt x="60693" y="44437"/>
                  </a:lnTo>
                  <a:lnTo>
                    <a:pt x="61556" y="44780"/>
                  </a:lnTo>
                  <a:lnTo>
                    <a:pt x="62077" y="45123"/>
                  </a:lnTo>
                  <a:lnTo>
                    <a:pt x="67945" y="41490"/>
                  </a:lnTo>
                  <a:lnTo>
                    <a:pt x="66052" y="40284"/>
                  </a:lnTo>
                  <a:lnTo>
                    <a:pt x="67945" y="39763"/>
                  </a:lnTo>
                  <a:lnTo>
                    <a:pt x="68681" y="38557"/>
                  </a:lnTo>
                  <a:lnTo>
                    <a:pt x="71412" y="34061"/>
                  </a:lnTo>
                  <a:lnTo>
                    <a:pt x="70713" y="33718"/>
                  </a:lnTo>
                  <a:lnTo>
                    <a:pt x="69329" y="33540"/>
                  </a:lnTo>
                  <a:lnTo>
                    <a:pt x="68465" y="32854"/>
                  </a:lnTo>
                  <a:lnTo>
                    <a:pt x="67437" y="32156"/>
                  </a:lnTo>
                  <a:lnTo>
                    <a:pt x="71755" y="28867"/>
                  </a:lnTo>
                  <a:lnTo>
                    <a:pt x="68199" y="29324"/>
                  </a:lnTo>
                  <a:lnTo>
                    <a:pt x="68821" y="27838"/>
                  </a:lnTo>
                  <a:lnTo>
                    <a:pt x="70129" y="24726"/>
                  </a:lnTo>
                  <a:lnTo>
                    <a:pt x="70929" y="22821"/>
                  </a:lnTo>
                  <a:lnTo>
                    <a:pt x="71005" y="22644"/>
                  </a:lnTo>
                  <a:lnTo>
                    <a:pt x="71081" y="22466"/>
                  </a:lnTo>
                  <a:lnTo>
                    <a:pt x="71932" y="22301"/>
                  </a:lnTo>
                  <a:lnTo>
                    <a:pt x="71386" y="21717"/>
                  </a:lnTo>
                  <a:lnTo>
                    <a:pt x="71488" y="21488"/>
                  </a:lnTo>
                  <a:lnTo>
                    <a:pt x="71577" y="21259"/>
                  </a:lnTo>
                  <a:lnTo>
                    <a:pt x="71183" y="21488"/>
                  </a:lnTo>
                  <a:lnTo>
                    <a:pt x="68783" y="18859"/>
                  </a:lnTo>
                  <a:lnTo>
                    <a:pt x="79705" y="16256"/>
                  </a:lnTo>
                  <a:lnTo>
                    <a:pt x="77978" y="11760"/>
                  </a:lnTo>
                  <a:lnTo>
                    <a:pt x="77800" y="11239"/>
                  </a:lnTo>
                  <a:lnTo>
                    <a:pt x="78155" y="10896"/>
                  </a:lnTo>
                  <a:lnTo>
                    <a:pt x="77457" y="10718"/>
                  </a:lnTo>
                  <a:lnTo>
                    <a:pt x="76073" y="7950"/>
                  </a:lnTo>
                  <a:lnTo>
                    <a:pt x="74688" y="12623"/>
                  </a:lnTo>
                  <a:lnTo>
                    <a:pt x="72961" y="13144"/>
                  </a:lnTo>
                  <a:lnTo>
                    <a:pt x="68719" y="18300"/>
                  </a:lnTo>
                  <a:lnTo>
                    <a:pt x="68719" y="22910"/>
                  </a:lnTo>
                  <a:lnTo>
                    <a:pt x="65532" y="24726"/>
                  </a:lnTo>
                  <a:lnTo>
                    <a:pt x="65532" y="24028"/>
                  </a:lnTo>
                  <a:lnTo>
                    <a:pt x="64490" y="23685"/>
                  </a:lnTo>
                  <a:lnTo>
                    <a:pt x="68719" y="22910"/>
                  </a:lnTo>
                  <a:lnTo>
                    <a:pt x="68719" y="18300"/>
                  </a:lnTo>
                  <a:lnTo>
                    <a:pt x="68503" y="18554"/>
                  </a:lnTo>
                  <a:lnTo>
                    <a:pt x="65671" y="15417"/>
                  </a:lnTo>
                  <a:lnTo>
                    <a:pt x="66573" y="14693"/>
                  </a:lnTo>
                  <a:lnTo>
                    <a:pt x="65532" y="13144"/>
                  </a:lnTo>
                  <a:lnTo>
                    <a:pt x="66052" y="12966"/>
                  </a:lnTo>
                  <a:lnTo>
                    <a:pt x="66395" y="12623"/>
                  </a:lnTo>
                  <a:lnTo>
                    <a:pt x="66738" y="12446"/>
                  </a:lnTo>
                  <a:lnTo>
                    <a:pt x="69850" y="12103"/>
                  </a:lnTo>
                  <a:lnTo>
                    <a:pt x="70954" y="10375"/>
                  </a:lnTo>
                  <a:lnTo>
                    <a:pt x="71183" y="10033"/>
                  </a:lnTo>
                  <a:lnTo>
                    <a:pt x="72618" y="7785"/>
                  </a:lnTo>
                  <a:lnTo>
                    <a:pt x="74485" y="6223"/>
                  </a:lnTo>
                  <a:lnTo>
                    <a:pt x="74688" y="6045"/>
                  </a:lnTo>
                  <a:lnTo>
                    <a:pt x="78155" y="5181"/>
                  </a:lnTo>
                  <a:lnTo>
                    <a:pt x="82994" y="6565"/>
                  </a:lnTo>
                  <a:lnTo>
                    <a:pt x="84670" y="5181"/>
                  </a:lnTo>
                  <a:lnTo>
                    <a:pt x="85725" y="4318"/>
                  </a:lnTo>
                  <a:lnTo>
                    <a:pt x="85928" y="4152"/>
                  </a:lnTo>
                  <a:close/>
                </a:path>
                <a:path w="966469" h="479425">
                  <a:moveTo>
                    <a:pt x="87312" y="19532"/>
                  </a:moveTo>
                  <a:lnTo>
                    <a:pt x="85242" y="19710"/>
                  </a:lnTo>
                  <a:lnTo>
                    <a:pt x="83858" y="19367"/>
                  </a:lnTo>
                  <a:lnTo>
                    <a:pt x="82296" y="22301"/>
                  </a:lnTo>
                  <a:lnTo>
                    <a:pt x="84378" y="22136"/>
                  </a:lnTo>
                  <a:lnTo>
                    <a:pt x="85585" y="22479"/>
                  </a:lnTo>
                  <a:lnTo>
                    <a:pt x="87312" y="19532"/>
                  </a:lnTo>
                  <a:close/>
                </a:path>
                <a:path w="966469" h="479425">
                  <a:moveTo>
                    <a:pt x="90766" y="70535"/>
                  </a:moveTo>
                  <a:lnTo>
                    <a:pt x="90258" y="70713"/>
                  </a:lnTo>
                  <a:lnTo>
                    <a:pt x="89560" y="70535"/>
                  </a:lnTo>
                  <a:lnTo>
                    <a:pt x="89217" y="71399"/>
                  </a:lnTo>
                  <a:lnTo>
                    <a:pt x="89738" y="71234"/>
                  </a:lnTo>
                  <a:lnTo>
                    <a:pt x="90424" y="71234"/>
                  </a:lnTo>
                  <a:lnTo>
                    <a:pt x="90766" y="70535"/>
                  </a:lnTo>
                  <a:close/>
                </a:path>
                <a:path w="966469" h="479425">
                  <a:moveTo>
                    <a:pt x="91630" y="13830"/>
                  </a:moveTo>
                  <a:lnTo>
                    <a:pt x="90766" y="14528"/>
                  </a:lnTo>
                  <a:lnTo>
                    <a:pt x="87490" y="15735"/>
                  </a:lnTo>
                  <a:lnTo>
                    <a:pt x="89560" y="16256"/>
                  </a:lnTo>
                  <a:lnTo>
                    <a:pt x="90601" y="16421"/>
                  </a:lnTo>
                  <a:lnTo>
                    <a:pt x="91122" y="15735"/>
                  </a:lnTo>
                  <a:lnTo>
                    <a:pt x="91630" y="14871"/>
                  </a:lnTo>
                  <a:lnTo>
                    <a:pt x="91630" y="13830"/>
                  </a:lnTo>
                  <a:close/>
                </a:path>
                <a:path w="966469" h="479425">
                  <a:moveTo>
                    <a:pt x="94399" y="7429"/>
                  </a:moveTo>
                  <a:lnTo>
                    <a:pt x="92849" y="6743"/>
                  </a:lnTo>
                  <a:lnTo>
                    <a:pt x="90081" y="5880"/>
                  </a:lnTo>
                  <a:lnTo>
                    <a:pt x="88353" y="12280"/>
                  </a:lnTo>
                  <a:lnTo>
                    <a:pt x="91986" y="9677"/>
                  </a:lnTo>
                  <a:lnTo>
                    <a:pt x="92329" y="8648"/>
                  </a:lnTo>
                  <a:lnTo>
                    <a:pt x="94399" y="7429"/>
                  </a:lnTo>
                  <a:close/>
                </a:path>
                <a:path w="966469" h="479425">
                  <a:moveTo>
                    <a:pt x="106502" y="72440"/>
                  </a:moveTo>
                  <a:lnTo>
                    <a:pt x="103568" y="72618"/>
                  </a:lnTo>
                  <a:lnTo>
                    <a:pt x="103225" y="74345"/>
                  </a:lnTo>
                  <a:lnTo>
                    <a:pt x="102184" y="76073"/>
                  </a:lnTo>
                  <a:lnTo>
                    <a:pt x="105117" y="75895"/>
                  </a:lnTo>
                  <a:lnTo>
                    <a:pt x="105638" y="74345"/>
                  </a:lnTo>
                  <a:lnTo>
                    <a:pt x="106502" y="72440"/>
                  </a:lnTo>
                  <a:close/>
                </a:path>
                <a:path w="966469" h="479425">
                  <a:moveTo>
                    <a:pt x="113080" y="20751"/>
                  </a:moveTo>
                  <a:lnTo>
                    <a:pt x="112560" y="18148"/>
                  </a:lnTo>
                  <a:lnTo>
                    <a:pt x="110312" y="20053"/>
                  </a:lnTo>
                  <a:lnTo>
                    <a:pt x="110998" y="21958"/>
                  </a:lnTo>
                  <a:lnTo>
                    <a:pt x="113080" y="20751"/>
                  </a:lnTo>
                  <a:close/>
                </a:path>
                <a:path w="966469" h="479425">
                  <a:moveTo>
                    <a:pt x="120688" y="50317"/>
                  </a:moveTo>
                  <a:lnTo>
                    <a:pt x="119303" y="49618"/>
                  </a:lnTo>
                  <a:lnTo>
                    <a:pt x="116535" y="48755"/>
                  </a:lnTo>
                  <a:lnTo>
                    <a:pt x="114973" y="55321"/>
                  </a:lnTo>
                  <a:lnTo>
                    <a:pt x="118440" y="52730"/>
                  </a:lnTo>
                  <a:lnTo>
                    <a:pt x="118783" y="51689"/>
                  </a:lnTo>
                  <a:lnTo>
                    <a:pt x="120688" y="50317"/>
                  </a:lnTo>
                  <a:close/>
                </a:path>
                <a:path w="966469" h="479425">
                  <a:moveTo>
                    <a:pt x="125691" y="26111"/>
                  </a:moveTo>
                  <a:lnTo>
                    <a:pt x="124142" y="23342"/>
                  </a:lnTo>
                  <a:lnTo>
                    <a:pt x="121373" y="23342"/>
                  </a:lnTo>
                  <a:lnTo>
                    <a:pt x="114973" y="25412"/>
                  </a:lnTo>
                  <a:lnTo>
                    <a:pt x="114109" y="28181"/>
                  </a:lnTo>
                  <a:lnTo>
                    <a:pt x="113588" y="29222"/>
                  </a:lnTo>
                  <a:lnTo>
                    <a:pt x="125691" y="26111"/>
                  </a:lnTo>
                  <a:close/>
                </a:path>
                <a:path w="966469" h="479425">
                  <a:moveTo>
                    <a:pt x="125869" y="39763"/>
                  </a:moveTo>
                  <a:lnTo>
                    <a:pt x="123494" y="40551"/>
                  </a:lnTo>
                  <a:lnTo>
                    <a:pt x="124574" y="41059"/>
                  </a:lnTo>
                  <a:lnTo>
                    <a:pt x="125869" y="39763"/>
                  </a:lnTo>
                  <a:close/>
                </a:path>
                <a:path w="966469" h="479425">
                  <a:moveTo>
                    <a:pt x="129730" y="53428"/>
                  </a:moveTo>
                  <a:lnTo>
                    <a:pt x="128701" y="52349"/>
                  </a:lnTo>
                  <a:lnTo>
                    <a:pt x="124917" y="54305"/>
                  </a:lnTo>
                  <a:lnTo>
                    <a:pt x="120510" y="58089"/>
                  </a:lnTo>
                  <a:lnTo>
                    <a:pt x="121894" y="60172"/>
                  </a:lnTo>
                  <a:lnTo>
                    <a:pt x="124307" y="61036"/>
                  </a:lnTo>
                  <a:lnTo>
                    <a:pt x="125869" y="58788"/>
                  </a:lnTo>
                  <a:lnTo>
                    <a:pt x="129730" y="53428"/>
                  </a:lnTo>
                  <a:close/>
                </a:path>
                <a:path w="966469" h="479425">
                  <a:moveTo>
                    <a:pt x="129844" y="45123"/>
                  </a:moveTo>
                  <a:lnTo>
                    <a:pt x="126555" y="42011"/>
                  </a:lnTo>
                  <a:lnTo>
                    <a:pt x="124574" y="41059"/>
                  </a:lnTo>
                  <a:lnTo>
                    <a:pt x="121716" y="43916"/>
                  </a:lnTo>
                  <a:lnTo>
                    <a:pt x="118783" y="48755"/>
                  </a:lnTo>
                  <a:lnTo>
                    <a:pt x="129844" y="45123"/>
                  </a:lnTo>
                  <a:close/>
                </a:path>
                <a:path w="966469" h="479425">
                  <a:moveTo>
                    <a:pt x="130022" y="37693"/>
                  </a:moveTo>
                  <a:lnTo>
                    <a:pt x="128219" y="36652"/>
                  </a:lnTo>
                  <a:lnTo>
                    <a:pt x="125526" y="35102"/>
                  </a:lnTo>
                  <a:lnTo>
                    <a:pt x="123621" y="36652"/>
                  </a:lnTo>
                  <a:lnTo>
                    <a:pt x="118605" y="35902"/>
                  </a:lnTo>
                  <a:lnTo>
                    <a:pt x="119811" y="35267"/>
                  </a:lnTo>
                  <a:lnTo>
                    <a:pt x="120167" y="34404"/>
                  </a:lnTo>
                  <a:lnTo>
                    <a:pt x="123278" y="28867"/>
                  </a:lnTo>
                  <a:lnTo>
                    <a:pt x="114414" y="32778"/>
                  </a:lnTo>
                  <a:lnTo>
                    <a:pt x="116192" y="30251"/>
                  </a:lnTo>
                  <a:lnTo>
                    <a:pt x="114630" y="29565"/>
                  </a:lnTo>
                  <a:lnTo>
                    <a:pt x="113588" y="29222"/>
                  </a:lnTo>
                  <a:lnTo>
                    <a:pt x="113106" y="29057"/>
                  </a:lnTo>
                  <a:lnTo>
                    <a:pt x="113106" y="33362"/>
                  </a:lnTo>
                  <a:lnTo>
                    <a:pt x="111912" y="33896"/>
                  </a:lnTo>
                  <a:lnTo>
                    <a:pt x="112204" y="33197"/>
                  </a:lnTo>
                  <a:lnTo>
                    <a:pt x="112204" y="32854"/>
                  </a:lnTo>
                  <a:lnTo>
                    <a:pt x="113106" y="33362"/>
                  </a:lnTo>
                  <a:lnTo>
                    <a:pt x="113106" y="29057"/>
                  </a:lnTo>
                  <a:lnTo>
                    <a:pt x="112039" y="31115"/>
                  </a:lnTo>
                  <a:lnTo>
                    <a:pt x="112039" y="30772"/>
                  </a:lnTo>
                  <a:lnTo>
                    <a:pt x="110921" y="29743"/>
                  </a:lnTo>
                  <a:lnTo>
                    <a:pt x="109448" y="28359"/>
                  </a:lnTo>
                  <a:lnTo>
                    <a:pt x="107365" y="29743"/>
                  </a:lnTo>
                  <a:lnTo>
                    <a:pt x="107480" y="29565"/>
                  </a:lnTo>
                  <a:lnTo>
                    <a:pt x="110998" y="24028"/>
                  </a:lnTo>
                  <a:lnTo>
                    <a:pt x="108712" y="25006"/>
                  </a:lnTo>
                  <a:lnTo>
                    <a:pt x="108927" y="24384"/>
                  </a:lnTo>
                  <a:lnTo>
                    <a:pt x="109969" y="22479"/>
                  </a:lnTo>
                  <a:lnTo>
                    <a:pt x="107200" y="22479"/>
                  </a:lnTo>
                  <a:lnTo>
                    <a:pt x="106502" y="24206"/>
                  </a:lnTo>
                  <a:lnTo>
                    <a:pt x="105473" y="25755"/>
                  </a:lnTo>
                  <a:lnTo>
                    <a:pt x="106756" y="25844"/>
                  </a:lnTo>
                  <a:lnTo>
                    <a:pt x="102870" y="27495"/>
                  </a:lnTo>
                  <a:lnTo>
                    <a:pt x="102006" y="29908"/>
                  </a:lnTo>
                  <a:lnTo>
                    <a:pt x="99072" y="34925"/>
                  </a:lnTo>
                  <a:lnTo>
                    <a:pt x="104254" y="37172"/>
                  </a:lnTo>
                  <a:lnTo>
                    <a:pt x="100622" y="42354"/>
                  </a:lnTo>
                  <a:lnTo>
                    <a:pt x="100558" y="42189"/>
                  </a:lnTo>
                  <a:lnTo>
                    <a:pt x="99072" y="38227"/>
                  </a:lnTo>
                  <a:lnTo>
                    <a:pt x="99072" y="48069"/>
                  </a:lnTo>
                  <a:lnTo>
                    <a:pt x="98374" y="48412"/>
                  </a:lnTo>
                  <a:lnTo>
                    <a:pt x="98374" y="48234"/>
                  </a:lnTo>
                  <a:lnTo>
                    <a:pt x="98552" y="48069"/>
                  </a:lnTo>
                  <a:lnTo>
                    <a:pt x="98552" y="48234"/>
                  </a:lnTo>
                  <a:lnTo>
                    <a:pt x="98374" y="48412"/>
                  </a:lnTo>
                  <a:lnTo>
                    <a:pt x="98894" y="48069"/>
                  </a:lnTo>
                  <a:lnTo>
                    <a:pt x="98666" y="47955"/>
                  </a:lnTo>
                  <a:lnTo>
                    <a:pt x="99072" y="48069"/>
                  </a:lnTo>
                  <a:lnTo>
                    <a:pt x="99072" y="38227"/>
                  </a:lnTo>
                  <a:lnTo>
                    <a:pt x="97510" y="34061"/>
                  </a:lnTo>
                  <a:lnTo>
                    <a:pt x="91986" y="41490"/>
                  </a:lnTo>
                  <a:lnTo>
                    <a:pt x="90182" y="44259"/>
                  </a:lnTo>
                  <a:lnTo>
                    <a:pt x="90182" y="51714"/>
                  </a:lnTo>
                  <a:lnTo>
                    <a:pt x="87655" y="53594"/>
                  </a:lnTo>
                  <a:lnTo>
                    <a:pt x="86271" y="55321"/>
                  </a:lnTo>
                  <a:lnTo>
                    <a:pt x="85585" y="57048"/>
                  </a:lnTo>
                  <a:lnTo>
                    <a:pt x="88658" y="57048"/>
                  </a:lnTo>
                  <a:lnTo>
                    <a:pt x="84543" y="61899"/>
                  </a:lnTo>
                  <a:lnTo>
                    <a:pt x="81089" y="62064"/>
                  </a:lnTo>
                  <a:lnTo>
                    <a:pt x="81153" y="61544"/>
                  </a:lnTo>
                  <a:lnTo>
                    <a:pt x="81432" y="59296"/>
                  </a:lnTo>
                  <a:lnTo>
                    <a:pt x="81330" y="59131"/>
                  </a:lnTo>
                  <a:lnTo>
                    <a:pt x="81216" y="58953"/>
                  </a:lnTo>
                  <a:lnTo>
                    <a:pt x="80568" y="57924"/>
                  </a:lnTo>
                  <a:lnTo>
                    <a:pt x="77800" y="59131"/>
                  </a:lnTo>
                  <a:lnTo>
                    <a:pt x="77698" y="56019"/>
                  </a:lnTo>
                  <a:lnTo>
                    <a:pt x="77635" y="54114"/>
                  </a:lnTo>
                  <a:lnTo>
                    <a:pt x="84378" y="56019"/>
                  </a:lnTo>
                  <a:lnTo>
                    <a:pt x="84721" y="53771"/>
                  </a:lnTo>
                  <a:lnTo>
                    <a:pt x="84797" y="53251"/>
                  </a:lnTo>
                  <a:lnTo>
                    <a:pt x="84874" y="52730"/>
                  </a:lnTo>
                  <a:lnTo>
                    <a:pt x="84975" y="52044"/>
                  </a:lnTo>
                  <a:lnTo>
                    <a:pt x="85051" y="51523"/>
                  </a:lnTo>
                  <a:lnTo>
                    <a:pt x="85140" y="51003"/>
                  </a:lnTo>
                  <a:lnTo>
                    <a:pt x="85242" y="50317"/>
                  </a:lnTo>
                  <a:lnTo>
                    <a:pt x="85318" y="50139"/>
                  </a:lnTo>
                  <a:lnTo>
                    <a:pt x="85877" y="48895"/>
                  </a:lnTo>
                  <a:lnTo>
                    <a:pt x="88519" y="46850"/>
                  </a:lnTo>
                  <a:lnTo>
                    <a:pt x="87833" y="48577"/>
                  </a:lnTo>
                  <a:lnTo>
                    <a:pt x="86271" y="49796"/>
                  </a:lnTo>
                  <a:lnTo>
                    <a:pt x="88176" y="50139"/>
                  </a:lnTo>
                  <a:lnTo>
                    <a:pt x="86271" y="52387"/>
                  </a:lnTo>
                  <a:lnTo>
                    <a:pt x="90182" y="51714"/>
                  </a:lnTo>
                  <a:lnTo>
                    <a:pt x="90182" y="44259"/>
                  </a:lnTo>
                  <a:lnTo>
                    <a:pt x="89395" y="45466"/>
                  </a:lnTo>
                  <a:lnTo>
                    <a:pt x="87795" y="42062"/>
                  </a:lnTo>
                  <a:lnTo>
                    <a:pt x="90639" y="39458"/>
                  </a:lnTo>
                  <a:lnTo>
                    <a:pt x="90576" y="38557"/>
                  </a:lnTo>
                  <a:lnTo>
                    <a:pt x="90424" y="36309"/>
                  </a:lnTo>
                  <a:lnTo>
                    <a:pt x="90385" y="35788"/>
                  </a:lnTo>
                  <a:lnTo>
                    <a:pt x="90347" y="35204"/>
                  </a:lnTo>
                  <a:lnTo>
                    <a:pt x="85839" y="35572"/>
                  </a:lnTo>
                  <a:lnTo>
                    <a:pt x="85839" y="43472"/>
                  </a:lnTo>
                  <a:lnTo>
                    <a:pt x="84137" y="48234"/>
                  </a:lnTo>
                  <a:lnTo>
                    <a:pt x="80746" y="48412"/>
                  </a:lnTo>
                  <a:lnTo>
                    <a:pt x="80835" y="48069"/>
                  </a:lnTo>
                  <a:lnTo>
                    <a:pt x="81305" y="46164"/>
                  </a:lnTo>
                  <a:lnTo>
                    <a:pt x="81394" y="45821"/>
                  </a:lnTo>
                  <a:lnTo>
                    <a:pt x="81737" y="44437"/>
                  </a:lnTo>
                  <a:lnTo>
                    <a:pt x="81788" y="44259"/>
                  </a:lnTo>
                  <a:lnTo>
                    <a:pt x="78498" y="44437"/>
                  </a:lnTo>
                  <a:lnTo>
                    <a:pt x="78498" y="43738"/>
                  </a:lnTo>
                  <a:lnTo>
                    <a:pt x="79654" y="42418"/>
                  </a:lnTo>
                  <a:lnTo>
                    <a:pt x="85839" y="43472"/>
                  </a:lnTo>
                  <a:lnTo>
                    <a:pt x="85839" y="35572"/>
                  </a:lnTo>
                  <a:lnTo>
                    <a:pt x="82994" y="35788"/>
                  </a:lnTo>
                  <a:lnTo>
                    <a:pt x="84023" y="33718"/>
                  </a:lnTo>
                  <a:lnTo>
                    <a:pt x="87769" y="32600"/>
                  </a:lnTo>
                  <a:lnTo>
                    <a:pt x="92849" y="34226"/>
                  </a:lnTo>
                  <a:lnTo>
                    <a:pt x="99377" y="31623"/>
                  </a:lnTo>
                  <a:lnTo>
                    <a:pt x="103378" y="24980"/>
                  </a:lnTo>
                  <a:lnTo>
                    <a:pt x="103263" y="22428"/>
                  </a:lnTo>
                  <a:lnTo>
                    <a:pt x="110655" y="19011"/>
                  </a:lnTo>
                  <a:lnTo>
                    <a:pt x="113944" y="15392"/>
                  </a:lnTo>
                  <a:lnTo>
                    <a:pt x="114973" y="14871"/>
                  </a:lnTo>
                  <a:lnTo>
                    <a:pt x="115328" y="14693"/>
                  </a:lnTo>
                  <a:lnTo>
                    <a:pt x="115709" y="13652"/>
                  </a:lnTo>
                  <a:lnTo>
                    <a:pt x="115773" y="13487"/>
                  </a:lnTo>
                  <a:lnTo>
                    <a:pt x="115836" y="13309"/>
                  </a:lnTo>
                  <a:lnTo>
                    <a:pt x="113245" y="13487"/>
                  </a:lnTo>
                  <a:lnTo>
                    <a:pt x="113207" y="12788"/>
                  </a:lnTo>
                  <a:lnTo>
                    <a:pt x="113182" y="12446"/>
                  </a:lnTo>
                  <a:lnTo>
                    <a:pt x="113080" y="10541"/>
                  </a:lnTo>
                  <a:lnTo>
                    <a:pt x="110312" y="12103"/>
                  </a:lnTo>
                  <a:lnTo>
                    <a:pt x="108229" y="12788"/>
                  </a:lnTo>
                  <a:lnTo>
                    <a:pt x="108927" y="11239"/>
                  </a:lnTo>
                  <a:lnTo>
                    <a:pt x="110655" y="9677"/>
                  </a:lnTo>
                  <a:lnTo>
                    <a:pt x="110655" y="8991"/>
                  </a:lnTo>
                  <a:lnTo>
                    <a:pt x="110655" y="8293"/>
                  </a:lnTo>
                  <a:lnTo>
                    <a:pt x="113423" y="9169"/>
                  </a:lnTo>
                  <a:lnTo>
                    <a:pt x="114579" y="8293"/>
                  </a:lnTo>
                  <a:lnTo>
                    <a:pt x="116878" y="6565"/>
                  </a:lnTo>
                  <a:lnTo>
                    <a:pt x="116967" y="5181"/>
                  </a:lnTo>
                  <a:lnTo>
                    <a:pt x="117055" y="3975"/>
                  </a:lnTo>
                  <a:lnTo>
                    <a:pt x="114452" y="3975"/>
                  </a:lnTo>
                  <a:lnTo>
                    <a:pt x="111861" y="4152"/>
                  </a:lnTo>
                  <a:lnTo>
                    <a:pt x="109093" y="4152"/>
                  </a:lnTo>
                  <a:lnTo>
                    <a:pt x="108064" y="5181"/>
                  </a:lnTo>
                  <a:lnTo>
                    <a:pt x="106502" y="5969"/>
                  </a:lnTo>
                  <a:lnTo>
                    <a:pt x="106502" y="14528"/>
                  </a:lnTo>
                  <a:lnTo>
                    <a:pt x="106502" y="14693"/>
                  </a:lnTo>
                  <a:lnTo>
                    <a:pt x="106476" y="14465"/>
                  </a:lnTo>
                  <a:lnTo>
                    <a:pt x="106502" y="5969"/>
                  </a:lnTo>
                  <a:lnTo>
                    <a:pt x="105295" y="6565"/>
                  </a:lnTo>
                  <a:lnTo>
                    <a:pt x="105295" y="9169"/>
                  </a:lnTo>
                  <a:lnTo>
                    <a:pt x="105816" y="9169"/>
                  </a:lnTo>
                  <a:lnTo>
                    <a:pt x="106337" y="8991"/>
                  </a:lnTo>
                  <a:lnTo>
                    <a:pt x="105473" y="9512"/>
                  </a:lnTo>
                  <a:lnTo>
                    <a:pt x="104432" y="10541"/>
                  </a:lnTo>
                  <a:lnTo>
                    <a:pt x="104533" y="11239"/>
                  </a:lnTo>
                  <a:lnTo>
                    <a:pt x="104609" y="11760"/>
                  </a:lnTo>
                  <a:lnTo>
                    <a:pt x="97688" y="12446"/>
                  </a:lnTo>
                  <a:lnTo>
                    <a:pt x="101485" y="19367"/>
                  </a:lnTo>
                  <a:lnTo>
                    <a:pt x="106159" y="14871"/>
                  </a:lnTo>
                  <a:lnTo>
                    <a:pt x="103200" y="20662"/>
                  </a:lnTo>
                  <a:lnTo>
                    <a:pt x="103174" y="20027"/>
                  </a:lnTo>
                  <a:lnTo>
                    <a:pt x="97167" y="22479"/>
                  </a:lnTo>
                  <a:lnTo>
                    <a:pt x="95262" y="22644"/>
                  </a:lnTo>
                  <a:lnTo>
                    <a:pt x="94056" y="22999"/>
                  </a:lnTo>
                  <a:lnTo>
                    <a:pt x="96304" y="24028"/>
                  </a:lnTo>
                  <a:lnTo>
                    <a:pt x="95961" y="27139"/>
                  </a:lnTo>
                  <a:lnTo>
                    <a:pt x="88544" y="31432"/>
                  </a:lnTo>
                  <a:lnTo>
                    <a:pt x="85928" y="28524"/>
                  </a:lnTo>
                  <a:lnTo>
                    <a:pt x="86499" y="28003"/>
                  </a:lnTo>
                  <a:lnTo>
                    <a:pt x="90474" y="24409"/>
                  </a:lnTo>
                  <a:lnTo>
                    <a:pt x="89687" y="22567"/>
                  </a:lnTo>
                  <a:lnTo>
                    <a:pt x="86906" y="23571"/>
                  </a:lnTo>
                  <a:lnTo>
                    <a:pt x="85407" y="28003"/>
                  </a:lnTo>
                  <a:lnTo>
                    <a:pt x="78498" y="22999"/>
                  </a:lnTo>
                  <a:lnTo>
                    <a:pt x="78587" y="24409"/>
                  </a:lnTo>
                  <a:lnTo>
                    <a:pt x="79184" y="34061"/>
                  </a:lnTo>
                  <a:lnTo>
                    <a:pt x="79184" y="38557"/>
                  </a:lnTo>
                  <a:lnTo>
                    <a:pt x="75387" y="42354"/>
                  </a:lnTo>
                  <a:lnTo>
                    <a:pt x="75222" y="42354"/>
                  </a:lnTo>
                  <a:lnTo>
                    <a:pt x="75298" y="39458"/>
                  </a:lnTo>
                  <a:lnTo>
                    <a:pt x="75311" y="38709"/>
                  </a:lnTo>
                  <a:lnTo>
                    <a:pt x="75387" y="36309"/>
                  </a:lnTo>
                  <a:lnTo>
                    <a:pt x="75323" y="38696"/>
                  </a:lnTo>
                  <a:lnTo>
                    <a:pt x="79184" y="38557"/>
                  </a:lnTo>
                  <a:lnTo>
                    <a:pt x="79184" y="34061"/>
                  </a:lnTo>
                  <a:lnTo>
                    <a:pt x="74345" y="34582"/>
                  </a:lnTo>
                  <a:lnTo>
                    <a:pt x="70027" y="38900"/>
                  </a:lnTo>
                  <a:lnTo>
                    <a:pt x="74091" y="38747"/>
                  </a:lnTo>
                  <a:lnTo>
                    <a:pt x="69164" y="48069"/>
                  </a:lnTo>
                  <a:lnTo>
                    <a:pt x="74002" y="46850"/>
                  </a:lnTo>
                  <a:lnTo>
                    <a:pt x="74180" y="46507"/>
                  </a:lnTo>
                  <a:lnTo>
                    <a:pt x="74180" y="46164"/>
                  </a:lnTo>
                  <a:lnTo>
                    <a:pt x="74345" y="45821"/>
                  </a:lnTo>
                  <a:lnTo>
                    <a:pt x="74460" y="46164"/>
                  </a:lnTo>
                  <a:lnTo>
                    <a:pt x="74523" y="46329"/>
                  </a:lnTo>
                  <a:lnTo>
                    <a:pt x="74688" y="46507"/>
                  </a:lnTo>
                  <a:lnTo>
                    <a:pt x="75209" y="46164"/>
                  </a:lnTo>
                  <a:lnTo>
                    <a:pt x="74688" y="46850"/>
                  </a:lnTo>
                  <a:lnTo>
                    <a:pt x="77800" y="46850"/>
                  </a:lnTo>
                  <a:lnTo>
                    <a:pt x="75209" y="50139"/>
                  </a:lnTo>
                  <a:lnTo>
                    <a:pt x="74930" y="50038"/>
                  </a:lnTo>
                  <a:lnTo>
                    <a:pt x="74930" y="52908"/>
                  </a:lnTo>
                  <a:lnTo>
                    <a:pt x="74866" y="53073"/>
                  </a:lnTo>
                  <a:lnTo>
                    <a:pt x="74930" y="52908"/>
                  </a:lnTo>
                  <a:lnTo>
                    <a:pt x="74930" y="50038"/>
                  </a:lnTo>
                  <a:lnTo>
                    <a:pt x="73825" y="49580"/>
                  </a:lnTo>
                  <a:lnTo>
                    <a:pt x="73825" y="53543"/>
                  </a:lnTo>
                  <a:lnTo>
                    <a:pt x="73304" y="53771"/>
                  </a:lnTo>
                  <a:lnTo>
                    <a:pt x="73431" y="53289"/>
                  </a:lnTo>
                  <a:lnTo>
                    <a:pt x="73660" y="52908"/>
                  </a:lnTo>
                  <a:lnTo>
                    <a:pt x="73825" y="53543"/>
                  </a:lnTo>
                  <a:lnTo>
                    <a:pt x="73825" y="49580"/>
                  </a:lnTo>
                  <a:lnTo>
                    <a:pt x="73660" y="49517"/>
                  </a:lnTo>
                  <a:lnTo>
                    <a:pt x="73660" y="52730"/>
                  </a:lnTo>
                  <a:lnTo>
                    <a:pt x="73482" y="52908"/>
                  </a:lnTo>
                  <a:lnTo>
                    <a:pt x="73304" y="52908"/>
                  </a:lnTo>
                  <a:lnTo>
                    <a:pt x="73482" y="52730"/>
                  </a:lnTo>
                  <a:lnTo>
                    <a:pt x="73660" y="52730"/>
                  </a:lnTo>
                  <a:lnTo>
                    <a:pt x="73660" y="49517"/>
                  </a:lnTo>
                  <a:lnTo>
                    <a:pt x="73482" y="49441"/>
                  </a:lnTo>
                  <a:lnTo>
                    <a:pt x="73482" y="48933"/>
                  </a:lnTo>
                  <a:lnTo>
                    <a:pt x="73660" y="48755"/>
                  </a:lnTo>
                  <a:lnTo>
                    <a:pt x="73571" y="48412"/>
                  </a:lnTo>
                  <a:lnTo>
                    <a:pt x="73482" y="48755"/>
                  </a:lnTo>
                  <a:lnTo>
                    <a:pt x="73304" y="48933"/>
                  </a:lnTo>
                  <a:lnTo>
                    <a:pt x="73139" y="49441"/>
                  </a:lnTo>
                  <a:lnTo>
                    <a:pt x="72796" y="49491"/>
                  </a:lnTo>
                  <a:lnTo>
                    <a:pt x="72796" y="51866"/>
                  </a:lnTo>
                  <a:lnTo>
                    <a:pt x="72707" y="52044"/>
                  </a:lnTo>
                  <a:lnTo>
                    <a:pt x="69684" y="58432"/>
                  </a:lnTo>
                  <a:lnTo>
                    <a:pt x="69507" y="58610"/>
                  </a:lnTo>
                  <a:lnTo>
                    <a:pt x="69507" y="58953"/>
                  </a:lnTo>
                  <a:lnTo>
                    <a:pt x="69329" y="59131"/>
                  </a:lnTo>
                  <a:lnTo>
                    <a:pt x="69151" y="59118"/>
                  </a:lnTo>
                  <a:lnTo>
                    <a:pt x="67665" y="56146"/>
                  </a:lnTo>
                  <a:lnTo>
                    <a:pt x="72796" y="51866"/>
                  </a:lnTo>
                  <a:lnTo>
                    <a:pt x="72796" y="49491"/>
                  </a:lnTo>
                  <a:lnTo>
                    <a:pt x="70713" y="49796"/>
                  </a:lnTo>
                  <a:lnTo>
                    <a:pt x="69164" y="52565"/>
                  </a:lnTo>
                  <a:lnTo>
                    <a:pt x="66738" y="53251"/>
                  </a:lnTo>
                  <a:lnTo>
                    <a:pt x="66560" y="53936"/>
                  </a:lnTo>
                  <a:lnTo>
                    <a:pt x="66395" y="53594"/>
                  </a:lnTo>
                  <a:lnTo>
                    <a:pt x="65354" y="54292"/>
                  </a:lnTo>
                  <a:lnTo>
                    <a:pt x="64833" y="54114"/>
                  </a:lnTo>
                  <a:lnTo>
                    <a:pt x="64490" y="53771"/>
                  </a:lnTo>
                  <a:lnTo>
                    <a:pt x="63449" y="53073"/>
                  </a:lnTo>
                  <a:lnTo>
                    <a:pt x="61556" y="52209"/>
                  </a:lnTo>
                  <a:lnTo>
                    <a:pt x="60515" y="53771"/>
                  </a:lnTo>
                  <a:lnTo>
                    <a:pt x="56045" y="54940"/>
                  </a:lnTo>
                  <a:lnTo>
                    <a:pt x="50774" y="58826"/>
                  </a:lnTo>
                  <a:lnTo>
                    <a:pt x="47993" y="62915"/>
                  </a:lnTo>
                  <a:lnTo>
                    <a:pt x="51003" y="64655"/>
                  </a:lnTo>
                  <a:lnTo>
                    <a:pt x="52387" y="64490"/>
                  </a:lnTo>
                  <a:lnTo>
                    <a:pt x="54114" y="63792"/>
                  </a:lnTo>
                  <a:lnTo>
                    <a:pt x="55676" y="62585"/>
                  </a:lnTo>
                  <a:lnTo>
                    <a:pt x="58267" y="63792"/>
                  </a:lnTo>
                  <a:lnTo>
                    <a:pt x="63627" y="61544"/>
                  </a:lnTo>
                  <a:lnTo>
                    <a:pt x="61214" y="58267"/>
                  </a:lnTo>
                  <a:lnTo>
                    <a:pt x="64833" y="59588"/>
                  </a:lnTo>
                  <a:lnTo>
                    <a:pt x="69164" y="66738"/>
                  </a:lnTo>
                  <a:lnTo>
                    <a:pt x="71755" y="64147"/>
                  </a:lnTo>
                  <a:lnTo>
                    <a:pt x="72275" y="64490"/>
                  </a:lnTo>
                  <a:lnTo>
                    <a:pt x="72758" y="64147"/>
                  </a:lnTo>
                  <a:lnTo>
                    <a:pt x="74688" y="62763"/>
                  </a:lnTo>
                  <a:lnTo>
                    <a:pt x="75907" y="62928"/>
                  </a:lnTo>
                  <a:lnTo>
                    <a:pt x="76936" y="62928"/>
                  </a:lnTo>
                  <a:lnTo>
                    <a:pt x="78155" y="63106"/>
                  </a:lnTo>
                  <a:lnTo>
                    <a:pt x="73660" y="66903"/>
                  </a:lnTo>
                  <a:lnTo>
                    <a:pt x="79641" y="65112"/>
                  </a:lnTo>
                  <a:lnTo>
                    <a:pt x="76771" y="66903"/>
                  </a:lnTo>
                  <a:lnTo>
                    <a:pt x="83337" y="70370"/>
                  </a:lnTo>
                  <a:lnTo>
                    <a:pt x="84899" y="63969"/>
                  </a:lnTo>
                  <a:lnTo>
                    <a:pt x="85064" y="64147"/>
                  </a:lnTo>
                  <a:lnTo>
                    <a:pt x="85242" y="63969"/>
                  </a:lnTo>
                  <a:lnTo>
                    <a:pt x="85407" y="64147"/>
                  </a:lnTo>
                  <a:lnTo>
                    <a:pt x="86791" y="64312"/>
                  </a:lnTo>
                  <a:lnTo>
                    <a:pt x="90208" y="62064"/>
                  </a:lnTo>
                  <a:lnTo>
                    <a:pt x="90601" y="61722"/>
                  </a:lnTo>
                  <a:lnTo>
                    <a:pt x="90601" y="62585"/>
                  </a:lnTo>
                  <a:lnTo>
                    <a:pt x="91287" y="63106"/>
                  </a:lnTo>
                  <a:lnTo>
                    <a:pt x="92329" y="63449"/>
                  </a:lnTo>
                  <a:lnTo>
                    <a:pt x="90601" y="64490"/>
                  </a:lnTo>
                  <a:lnTo>
                    <a:pt x="90716" y="65112"/>
                  </a:lnTo>
                  <a:lnTo>
                    <a:pt x="91287" y="68287"/>
                  </a:lnTo>
                  <a:lnTo>
                    <a:pt x="96469" y="69329"/>
                  </a:lnTo>
                  <a:lnTo>
                    <a:pt x="98031" y="74345"/>
                  </a:lnTo>
                  <a:lnTo>
                    <a:pt x="103568" y="69507"/>
                  </a:lnTo>
                  <a:lnTo>
                    <a:pt x="103390" y="67259"/>
                  </a:lnTo>
                  <a:lnTo>
                    <a:pt x="103390" y="66560"/>
                  </a:lnTo>
                  <a:lnTo>
                    <a:pt x="101968" y="65151"/>
                  </a:lnTo>
                  <a:lnTo>
                    <a:pt x="104457" y="63271"/>
                  </a:lnTo>
                  <a:lnTo>
                    <a:pt x="107721" y="62420"/>
                  </a:lnTo>
                  <a:lnTo>
                    <a:pt x="104952" y="59474"/>
                  </a:lnTo>
                  <a:lnTo>
                    <a:pt x="106502" y="56184"/>
                  </a:lnTo>
                  <a:lnTo>
                    <a:pt x="105918" y="54813"/>
                  </a:lnTo>
                  <a:lnTo>
                    <a:pt x="105625" y="53936"/>
                  </a:lnTo>
                  <a:lnTo>
                    <a:pt x="105714" y="53771"/>
                  </a:lnTo>
                  <a:lnTo>
                    <a:pt x="105803" y="53594"/>
                  </a:lnTo>
                  <a:lnTo>
                    <a:pt x="106260" y="52730"/>
                  </a:lnTo>
                  <a:lnTo>
                    <a:pt x="106616" y="52044"/>
                  </a:lnTo>
                  <a:lnTo>
                    <a:pt x="106794" y="51689"/>
                  </a:lnTo>
                  <a:lnTo>
                    <a:pt x="107340" y="50660"/>
                  </a:lnTo>
                  <a:lnTo>
                    <a:pt x="107442" y="50139"/>
                  </a:lnTo>
                  <a:lnTo>
                    <a:pt x="107569" y="49618"/>
                  </a:lnTo>
                  <a:lnTo>
                    <a:pt x="107823" y="48577"/>
                  </a:lnTo>
                  <a:lnTo>
                    <a:pt x="104597" y="49339"/>
                  </a:lnTo>
                  <a:lnTo>
                    <a:pt x="104597" y="56883"/>
                  </a:lnTo>
                  <a:lnTo>
                    <a:pt x="101854" y="62230"/>
                  </a:lnTo>
                  <a:lnTo>
                    <a:pt x="98755" y="61722"/>
                  </a:lnTo>
                  <a:lnTo>
                    <a:pt x="97688" y="61544"/>
                  </a:lnTo>
                  <a:lnTo>
                    <a:pt x="100482" y="58089"/>
                  </a:lnTo>
                  <a:lnTo>
                    <a:pt x="100622" y="57924"/>
                  </a:lnTo>
                  <a:lnTo>
                    <a:pt x="95440" y="54114"/>
                  </a:lnTo>
                  <a:lnTo>
                    <a:pt x="92671" y="58089"/>
                  </a:lnTo>
                  <a:lnTo>
                    <a:pt x="92544" y="57924"/>
                  </a:lnTo>
                  <a:lnTo>
                    <a:pt x="90424" y="54978"/>
                  </a:lnTo>
                  <a:lnTo>
                    <a:pt x="89916" y="55562"/>
                  </a:lnTo>
                  <a:lnTo>
                    <a:pt x="89903" y="55321"/>
                  </a:lnTo>
                  <a:lnTo>
                    <a:pt x="90385" y="51739"/>
                  </a:lnTo>
                  <a:lnTo>
                    <a:pt x="91465" y="52044"/>
                  </a:lnTo>
                  <a:lnTo>
                    <a:pt x="91541" y="52387"/>
                  </a:lnTo>
                  <a:lnTo>
                    <a:pt x="91605" y="52730"/>
                  </a:lnTo>
                  <a:lnTo>
                    <a:pt x="92151" y="55321"/>
                  </a:lnTo>
                  <a:lnTo>
                    <a:pt x="95783" y="53594"/>
                  </a:lnTo>
                  <a:lnTo>
                    <a:pt x="97866" y="53771"/>
                  </a:lnTo>
                  <a:lnTo>
                    <a:pt x="98120" y="53594"/>
                  </a:lnTo>
                  <a:lnTo>
                    <a:pt x="100457" y="52044"/>
                  </a:lnTo>
                  <a:lnTo>
                    <a:pt x="100380" y="52730"/>
                  </a:lnTo>
                  <a:lnTo>
                    <a:pt x="100266" y="53771"/>
                  </a:lnTo>
                  <a:lnTo>
                    <a:pt x="100152" y="54813"/>
                  </a:lnTo>
                  <a:lnTo>
                    <a:pt x="100114" y="55156"/>
                  </a:lnTo>
                  <a:lnTo>
                    <a:pt x="101752" y="53936"/>
                  </a:lnTo>
                  <a:lnTo>
                    <a:pt x="103568" y="52730"/>
                  </a:lnTo>
                  <a:lnTo>
                    <a:pt x="103809" y="53594"/>
                  </a:lnTo>
                  <a:lnTo>
                    <a:pt x="103886" y="55156"/>
                  </a:lnTo>
                  <a:lnTo>
                    <a:pt x="103949" y="55321"/>
                  </a:lnTo>
                  <a:lnTo>
                    <a:pt x="104597" y="56883"/>
                  </a:lnTo>
                  <a:lnTo>
                    <a:pt x="104597" y="49339"/>
                  </a:lnTo>
                  <a:lnTo>
                    <a:pt x="103390" y="49618"/>
                  </a:lnTo>
                  <a:lnTo>
                    <a:pt x="97167" y="50660"/>
                  </a:lnTo>
                  <a:lnTo>
                    <a:pt x="100952" y="48412"/>
                  </a:lnTo>
                  <a:lnTo>
                    <a:pt x="101828" y="47891"/>
                  </a:lnTo>
                  <a:lnTo>
                    <a:pt x="103568" y="46850"/>
                  </a:lnTo>
                  <a:lnTo>
                    <a:pt x="105892" y="45466"/>
                  </a:lnTo>
                  <a:lnTo>
                    <a:pt x="109093" y="43573"/>
                  </a:lnTo>
                  <a:lnTo>
                    <a:pt x="105168" y="42354"/>
                  </a:lnTo>
                  <a:lnTo>
                    <a:pt x="104597" y="42189"/>
                  </a:lnTo>
                  <a:lnTo>
                    <a:pt x="106845" y="40462"/>
                  </a:lnTo>
                  <a:lnTo>
                    <a:pt x="106883" y="40284"/>
                  </a:lnTo>
                  <a:lnTo>
                    <a:pt x="107200" y="38379"/>
                  </a:lnTo>
                  <a:lnTo>
                    <a:pt x="107200" y="35966"/>
                  </a:lnTo>
                  <a:lnTo>
                    <a:pt x="109270" y="35445"/>
                  </a:lnTo>
                  <a:lnTo>
                    <a:pt x="111696" y="34404"/>
                  </a:lnTo>
                  <a:lnTo>
                    <a:pt x="111747" y="34264"/>
                  </a:lnTo>
                  <a:lnTo>
                    <a:pt x="115150" y="36995"/>
                  </a:lnTo>
                  <a:lnTo>
                    <a:pt x="116192" y="37172"/>
                  </a:lnTo>
                  <a:lnTo>
                    <a:pt x="117132" y="36677"/>
                  </a:lnTo>
                  <a:lnTo>
                    <a:pt x="118262" y="39420"/>
                  </a:lnTo>
                  <a:lnTo>
                    <a:pt x="119646" y="41833"/>
                  </a:lnTo>
                  <a:lnTo>
                    <a:pt x="123494" y="40551"/>
                  </a:lnTo>
                  <a:lnTo>
                    <a:pt x="122936" y="40284"/>
                  </a:lnTo>
                  <a:lnTo>
                    <a:pt x="130022" y="37693"/>
                  </a:lnTo>
                  <a:close/>
                </a:path>
                <a:path w="966469" h="479425">
                  <a:moveTo>
                    <a:pt x="131572" y="23342"/>
                  </a:moveTo>
                  <a:lnTo>
                    <a:pt x="130467" y="23126"/>
                  </a:lnTo>
                  <a:lnTo>
                    <a:pt x="131406" y="22479"/>
                  </a:lnTo>
                  <a:lnTo>
                    <a:pt x="129806" y="18135"/>
                  </a:lnTo>
                  <a:lnTo>
                    <a:pt x="126669" y="16624"/>
                  </a:lnTo>
                  <a:lnTo>
                    <a:pt x="125247" y="18122"/>
                  </a:lnTo>
                  <a:lnTo>
                    <a:pt x="128803" y="22821"/>
                  </a:lnTo>
                  <a:lnTo>
                    <a:pt x="127774" y="22821"/>
                  </a:lnTo>
                  <a:lnTo>
                    <a:pt x="127254" y="23507"/>
                  </a:lnTo>
                  <a:lnTo>
                    <a:pt x="126911" y="24206"/>
                  </a:lnTo>
                  <a:lnTo>
                    <a:pt x="126212" y="27139"/>
                  </a:lnTo>
                  <a:lnTo>
                    <a:pt x="131572" y="23342"/>
                  </a:lnTo>
                  <a:close/>
                </a:path>
                <a:path w="966469" h="479425">
                  <a:moveTo>
                    <a:pt x="137452" y="36995"/>
                  </a:moveTo>
                  <a:lnTo>
                    <a:pt x="135382" y="36995"/>
                  </a:lnTo>
                  <a:lnTo>
                    <a:pt x="134340" y="36474"/>
                  </a:lnTo>
                  <a:lnTo>
                    <a:pt x="132270" y="39420"/>
                  </a:lnTo>
                  <a:lnTo>
                    <a:pt x="134162" y="39420"/>
                  </a:lnTo>
                  <a:lnTo>
                    <a:pt x="135382" y="39763"/>
                  </a:lnTo>
                  <a:lnTo>
                    <a:pt x="137452" y="36995"/>
                  </a:lnTo>
                  <a:close/>
                </a:path>
                <a:path w="966469" h="479425">
                  <a:moveTo>
                    <a:pt x="138150" y="33718"/>
                  </a:moveTo>
                  <a:lnTo>
                    <a:pt x="137452" y="28867"/>
                  </a:lnTo>
                  <a:lnTo>
                    <a:pt x="136766" y="26619"/>
                  </a:lnTo>
                  <a:lnTo>
                    <a:pt x="133997" y="23863"/>
                  </a:lnTo>
                  <a:lnTo>
                    <a:pt x="127419" y="33197"/>
                  </a:lnTo>
                  <a:lnTo>
                    <a:pt x="134162" y="32854"/>
                  </a:lnTo>
                  <a:lnTo>
                    <a:pt x="138150" y="33718"/>
                  </a:lnTo>
                  <a:close/>
                </a:path>
                <a:path w="966469" h="479425">
                  <a:moveTo>
                    <a:pt x="147789" y="39179"/>
                  </a:moveTo>
                  <a:lnTo>
                    <a:pt x="146100" y="36474"/>
                  </a:lnTo>
                  <a:lnTo>
                    <a:pt x="145402" y="35267"/>
                  </a:lnTo>
                  <a:lnTo>
                    <a:pt x="144716" y="35267"/>
                  </a:lnTo>
                  <a:lnTo>
                    <a:pt x="143852" y="36830"/>
                  </a:lnTo>
                  <a:lnTo>
                    <a:pt x="143129" y="41021"/>
                  </a:lnTo>
                  <a:lnTo>
                    <a:pt x="145618" y="41262"/>
                  </a:lnTo>
                  <a:lnTo>
                    <a:pt x="147789" y="39179"/>
                  </a:lnTo>
                  <a:close/>
                </a:path>
                <a:path w="966469" h="479425">
                  <a:moveTo>
                    <a:pt x="227012" y="307746"/>
                  </a:moveTo>
                  <a:lnTo>
                    <a:pt x="224243" y="298069"/>
                  </a:lnTo>
                  <a:lnTo>
                    <a:pt x="223723" y="292011"/>
                  </a:lnTo>
                  <a:lnTo>
                    <a:pt x="226314" y="290804"/>
                  </a:lnTo>
                  <a:lnTo>
                    <a:pt x="225971" y="288213"/>
                  </a:lnTo>
                  <a:lnTo>
                    <a:pt x="223558" y="288556"/>
                  </a:lnTo>
                  <a:lnTo>
                    <a:pt x="224066" y="285965"/>
                  </a:lnTo>
                  <a:lnTo>
                    <a:pt x="219925" y="288036"/>
                  </a:lnTo>
                  <a:lnTo>
                    <a:pt x="219583" y="285267"/>
                  </a:lnTo>
                  <a:lnTo>
                    <a:pt x="217157" y="286651"/>
                  </a:lnTo>
                  <a:lnTo>
                    <a:pt x="214731" y="287515"/>
                  </a:lnTo>
                  <a:lnTo>
                    <a:pt x="212318" y="288556"/>
                  </a:lnTo>
                  <a:lnTo>
                    <a:pt x="210934" y="287693"/>
                  </a:lnTo>
                  <a:lnTo>
                    <a:pt x="210070" y="288734"/>
                  </a:lnTo>
                  <a:lnTo>
                    <a:pt x="209727" y="289763"/>
                  </a:lnTo>
                  <a:lnTo>
                    <a:pt x="205574" y="289420"/>
                  </a:lnTo>
                  <a:lnTo>
                    <a:pt x="201764" y="297891"/>
                  </a:lnTo>
                  <a:lnTo>
                    <a:pt x="205574" y="297891"/>
                  </a:lnTo>
                  <a:lnTo>
                    <a:pt x="207987" y="297548"/>
                  </a:lnTo>
                  <a:lnTo>
                    <a:pt x="208343" y="300837"/>
                  </a:lnTo>
                  <a:lnTo>
                    <a:pt x="211455" y="299796"/>
                  </a:lnTo>
                  <a:lnTo>
                    <a:pt x="209550" y="302564"/>
                  </a:lnTo>
                  <a:lnTo>
                    <a:pt x="211455" y="307225"/>
                  </a:lnTo>
                  <a:lnTo>
                    <a:pt x="214388" y="304634"/>
                  </a:lnTo>
                  <a:lnTo>
                    <a:pt x="214909" y="305333"/>
                  </a:lnTo>
                  <a:lnTo>
                    <a:pt x="215595" y="306019"/>
                  </a:lnTo>
                  <a:lnTo>
                    <a:pt x="216636" y="305841"/>
                  </a:lnTo>
                  <a:lnTo>
                    <a:pt x="217157" y="304292"/>
                  </a:lnTo>
                  <a:lnTo>
                    <a:pt x="217843" y="304634"/>
                  </a:lnTo>
                  <a:lnTo>
                    <a:pt x="218020" y="304812"/>
                  </a:lnTo>
                  <a:lnTo>
                    <a:pt x="217843" y="305498"/>
                  </a:lnTo>
                  <a:lnTo>
                    <a:pt x="217843" y="305841"/>
                  </a:lnTo>
                  <a:lnTo>
                    <a:pt x="227012" y="307746"/>
                  </a:lnTo>
                  <a:close/>
                </a:path>
                <a:path w="966469" h="479425">
                  <a:moveTo>
                    <a:pt x="462495" y="464908"/>
                  </a:moveTo>
                  <a:lnTo>
                    <a:pt x="461619" y="461276"/>
                  </a:lnTo>
                  <a:lnTo>
                    <a:pt x="459892" y="462661"/>
                  </a:lnTo>
                  <a:lnTo>
                    <a:pt x="457123" y="463702"/>
                  </a:lnTo>
                  <a:lnTo>
                    <a:pt x="458508" y="466458"/>
                  </a:lnTo>
                  <a:lnTo>
                    <a:pt x="461111" y="465251"/>
                  </a:lnTo>
                  <a:lnTo>
                    <a:pt x="462495" y="464908"/>
                  </a:lnTo>
                  <a:close/>
                </a:path>
                <a:path w="966469" h="479425">
                  <a:moveTo>
                    <a:pt x="497928" y="362204"/>
                  </a:moveTo>
                  <a:lnTo>
                    <a:pt x="497763" y="361340"/>
                  </a:lnTo>
                  <a:lnTo>
                    <a:pt x="497243" y="360654"/>
                  </a:lnTo>
                  <a:lnTo>
                    <a:pt x="495160" y="358749"/>
                  </a:lnTo>
                  <a:lnTo>
                    <a:pt x="494995" y="364972"/>
                  </a:lnTo>
                  <a:lnTo>
                    <a:pt x="497065" y="363245"/>
                  </a:lnTo>
                  <a:lnTo>
                    <a:pt x="497928" y="362204"/>
                  </a:lnTo>
                  <a:close/>
                </a:path>
                <a:path w="966469" h="479425">
                  <a:moveTo>
                    <a:pt x="552627" y="458825"/>
                  </a:moveTo>
                  <a:lnTo>
                    <a:pt x="552526" y="458685"/>
                  </a:lnTo>
                  <a:lnTo>
                    <a:pt x="552399" y="458508"/>
                  </a:lnTo>
                  <a:lnTo>
                    <a:pt x="552284" y="458330"/>
                  </a:lnTo>
                  <a:lnTo>
                    <a:pt x="552157" y="458165"/>
                  </a:lnTo>
                  <a:lnTo>
                    <a:pt x="552030" y="457987"/>
                  </a:lnTo>
                  <a:lnTo>
                    <a:pt x="549630" y="454710"/>
                  </a:lnTo>
                  <a:lnTo>
                    <a:pt x="550316" y="450557"/>
                  </a:lnTo>
                  <a:lnTo>
                    <a:pt x="542544" y="454710"/>
                  </a:lnTo>
                  <a:lnTo>
                    <a:pt x="542328" y="453669"/>
                  </a:lnTo>
                  <a:lnTo>
                    <a:pt x="541947" y="451764"/>
                  </a:lnTo>
                  <a:lnTo>
                    <a:pt x="541845" y="451243"/>
                  </a:lnTo>
                  <a:lnTo>
                    <a:pt x="541680" y="450380"/>
                  </a:lnTo>
                  <a:lnTo>
                    <a:pt x="545198" y="446138"/>
                  </a:lnTo>
                  <a:lnTo>
                    <a:pt x="542925" y="444004"/>
                  </a:lnTo>
                  <a:lnTo>
                    <a:pt x="539686" y="444766"/>
                  </a:lnTo>
                  <a:lnTo>
                    <a:pt x="539762" y="445363"/>
                  </a:lnTo>
                  <a:lnTo>
                    <a:pt x="539864" y="446138"/>
                  </a:lnTo>
                  <a:lnTo>
                    <a:pt x="540296" y="449173"/>
                  </a:lnTo>
                  <a:lnTo>
                    <a:pt x="537006" y="451764"/>
                  </a:lnTo>
                  <a:lnTo>
                    <a:pt x="536956" y="451243"/>
                  </a:lnTo>
                  <a:lnTo>
                    <a:pt x="536879" y="450557"/>
                  </a:lnTo>
                  <a:lnTo>
                    <a:pt x="536765" y="449516"/>
                  </a:lnTo>
                  <a:lnTo>
                    <a:pt x="536727" y="449173"/>
                  </a:lnTo>
                  <a:lnTo>
                    <a:pt x="536613" y="448132"/>
                  </a:lnTo>
                  <a:lnTo>
                    <a:pt x="536308" y="445363"/>
                  </a:lnTo>
                  <a:lnTo>
                    <a:pt x="533717" y="448132"/>
                  </a:lnTo>
                  <a:lnTo>
                    <a:pt x="533374" y="449516"/>
                  </a:lnTo>
                  <a:lnTo>
                    <a:pt x="534416" y="451243"/>
                  </a:lnTo>
                  <a:lnTo>
                    <a:pt x="534301" y="451942"/>
                  </a:lnTo>
                  <a:lnTo>
                    <a:pt x="534238" y="452285"/>
                  </a:lnTo>
                  <a:lnTo>
                    <a:pt x="533717" y="452805"/>
                  </a:lnTo>
                  <a:lnTo>
                    <a:pt x="533717" y="462140"/>
                  </a:lnTo>
                  <a:lnTo>
                    <a:pt x="532688" y="462318"/>
                  </a:lnTo>
                  <a:lnTo>
                    <a:pt x="532612" y="462483"/>
                  </a:lnTo>
                  <a:lnTo>
                    <a:pt x="532536" y="462661"/>
                  </a:lnTo>
                  <a:lnTo>
                    <a:pt x="531990" y="463867"/>
                  </a:lnTo>
                  <a:lnTo>
                    <a:pt x="531825" y="464731"/>
                  </a:lnTo>
                  <a:lnTo>
                    <a:pt x="531660" y="464654"/>
                  </a:lnTo>
                  <a:lnTo>
                    <a:pt x="531825" y="463867"/>
                  </a:lnTo>
                  <a:lnTo>
                    <a:pt x="532688" y="462318"/>
                  </a:lnTo>
                  <a:lnTo>
                    <a:pt x="533552" y="462140"/>
                  </a:lnTo>
                  <a:lnTo>
                    <a:pt x="533717" y="462140"/>
                  </a:lnTo>
                  <a:lnTo>
                    <a:pt x="533717" y="452805"/>
                  </a:lnTo>
                  <a:lnTo>
                    <a:pt x="532853" y="453669"/>
                  </a:lnTo>
                  <a:lnTo>
                    <a:pt x="531126" y="452551"/>
                  </a:lnTo>
                  <a:lnTo>
                    <a:pt x="531126" y="460578"/>
                  </a:lnTo>
                  <a:lnTo>
                    <a:pt x="529755" y="460286"/>
                  </a:lnTo>
                  <a:lnTo>
                    <a:pt x="531126" y="460578"/>
                  </a:lnTo>
                  <a:lnTo>
                    <a:pt x="531126" y="452551"/>
                  </a:lnTo>
                  <a:lnTo>
                    <a:pt x="529920" y="451764"/>
                  </a:lnTo>
                  <a:lnTo>
                    <a:pt x="529996" y="453669"/>
                  </a:lnTo>
                  <a:lnTo>
                    <a:pt x="530085" y="455739"/>
                  </a:lnTo>
                  <a:lnTo>
                    <a:pt x="529742" y="458508"/>
                  </a:lnTo>
                  <a:lnTo>
                    <a:pt x="528358" y="458165"/>
                  </a:lnTo>
                  <a:lnTo>
                    <a:pt x="526808" y="457987"/>
                  </a:lnTo>
                  <a:lnTo>
                    <a:pt x="526745" y="455739"/>
                  </a:lnTo>
                  <a:lnTo>
                    <a:pt x="526630" y="451942"/>
                  </a:lnTo>
                  <a:lnTo>
                    <a:pt x="521106" y="458330"/>
                  </a:lnTo>
                  <a:lnTo>
                    <a:pt x="524383" y="459549"/>
                  </a:lnTo>
                  <a:lnTo>
                    <a:pt x="524281" y="460578"/>
                  </a:lnTo>
                  <a:lnTo>
                    <a:pt x="524154" y="461797"/>
                  </a:lnTo>
                  <a:lnTo>
                    <a:pt x="524040" y="463003"/>
                  </a:lnTo>
                  <a:lnTo>
                    <a:pt x="523951" y="463867"/>
                  </a:lnTo>
                  <a:lnTo>
                    <a:pt x="523849" y="464908"/>
                  </a:lnTo>
                  <a:lnTo>
                    <a:pt x="523786" y="466636"/>
                  </a:lnTo>
                  <a:lnTo>
                    <a:pt x="526465" y="471309"/>
                  </a:lnTo>
                  <a:lnTo>
                    <a:pt x="533374" y="472338"/>
                  </a:lnTo>
                  <a:lnTo>
                    <a:pt x="532688" y="473202"/>
                  </a:lnTo>
                  <a:lnTo>
                    <a:pt x="532803" y="474027"/>
                  </a:lnTo>
                  <a:lnTo>
                    <a:pt x="531647" y="473202"/>
                  </a:lnTo>
                  <a:lnTo>
                    <a:pt x="530085" y="475284"/>
                  </a:lnTo>
                  <a:lnTo>
                    <a:pt x="530136" y="475970"/>
                  </a:lnTo>
                  <a:lnTo>
                    <a:pt x="530263" y="478218"/>
                  </a:lnTo>
                  <a:lnTo>
                    <a:pt x="533552" y="478561"/>
                  </a:lnTo>
                  <a:lnTo>
                    <a:pt x="536829" y="479082"/>
                  </a:lnTo>
                  <a:lnTo>
                    <a:pt x="540118" y="479425"/>
                  </a:lnTo>
                  <a:lnTo>
                    <a:pt x="545655" y="475970"/>
                  </a:lnTo>
                  <a:lnTo>
                    <a:pt x="545528" y="474929"/>
                  </a:lnTo>
                  <a:lnTo>
                    <a:pt x="545452" y="474243"/>
                  </a:lnTo>
                  <a:lnTo>
                    <a:pt x="545325" y="473202"/>
                  </a:lnTo>
                  <a:lnTo>
                    <a:pt x="545236" y="472338"/>
                  </a:lnTo>
                  <a:lnTo>
                    <a:pt x="545109" y="471309"/>
                  </a:lnTo>
                  <a:lnTo>
                    <a:pt x="544855" y="469061"/>
                  </a:lnTo>
                  <a:lnTo>
                    <a:pt x="544728" y="468020"/>
                  </a:lnTo>
                  <a:lnTo>
                    <a:pt x="544614" y="466979"/>
                  </a:lnTo>
                  <a:lnTo>
                    <a:pt x="537349" y="469061"/>
                  </a:lnTo>
                  <a:lnTo>
                    <a:pt x="536968" y="468020"/>
                  </a:lnTo>
                  <a:lnTo>
                    <a:pt x="536892" y="467842"/>
                  </a:lnTo>
                  <a:lnTo>
                    <a:pt x="536829" y="467677"/>
                  </a:lnTo>
                  <a:lnTo>
                    <a:pt x="535444" y="468020"/>
                  </a:lnTo>
                  <a:lnTo>
                    <a:pt x="535178" y="467842"/>
                  </a:lnTo>
                  <a:lnTo>
                    <a:pt x="534073" y="467156"/>
                  </a:lnTo>
                  <a:lnTo>
                    <a:pt x="534073" y="467842"/>
                  </a:lnTo>
                  <a:lnTo>
                    <a:pt x="534073" y="474243"/>
                  </a:lnTo>
                  <a:lnTo>
                    <a:pt x="534073" y="474929"/>
                  </a:lnTo>
                  <a:lnTo>
                    <a:pt x="533095" y="474243"/>
                  </a:lnTo>
                  <a:lnTo>
                    <a:pt x="534073" y="474243"/>
                  </a:lnTo>
                  <a:lnTo>
                    <a:pt x="534073" y="467842"/>
                  </a:lnTo>
                  <a:lnTo>
                    <a:pt x="534022" y="467677"/>
                  </a:lnTo>
                  <a:lnTo>
                    <a:pt x="533895" y="467156"/>
                  </a:lnTo>
                  <a:lnTo>
                    <a:pt x="533374" y="466636"/>
                  </a:lnTo>
                  <a:lnTo>
                    <a:pt x="533260" y="466458"/>
                  </a:lnTo>
                  <a:lnTo>
                    <a:pt x="533031" y="466115"/>
                  </a:lnTo>
                  <a:lnTo>
                    <a:pt x="534238" y="465594"/>
                  </a:lnTo>
                  <a:lnTo>
                    <a:pt x="534835" y="464731"/>
                  </a:lnTo>
                  <a:lnTo>
                    <a:pt x="535800" y="463346"/>
                  </a:lnTo>
                  <a:lnTo>
                    <a:pt x="534238" y="462318"/>
                  </a:lnTo>
                  <a:lnTo>
                    <a:pt x="534936" y="462318"/>
                  </a:lnTo>
                  <a:lnTo>
                    <a:pt x="536829" y="460413"/>
                  </a:lnTo>
                  <a:lnTo>
                    <a:pt x="536829" y="461797"/>
                  </a:lnTo>
                  <a:lnTo>
                    <a:pt x="538048" y="461797"/>
                  </a:lnTo>
                  <a:lnTo>
                    <a:pt x="538149" y="461619"/>
                  </a:lnTo>
                  <a:lnTo>
                    <a:pt x="538264" y="461454"/>
                  </a:lnTo>
                  <a:lnTo>
                    <a:pt x="538911" y="460413"/>
                  </a:lnTo>
                  <a:lnTo>
                    <a:pt x="538810" y="460235"/>
                  </a:lnTo>
                  <a:lnTo>
                    <a:pt x="538683" y="460019"/>
                  </a:lnTo>
                  <a:lnTo>
                    <a:pt x="538213" y="459206"/>
                  </a:lnTo>
                  <a:lnTo>
                    <a:pt x="538911" y="458508"/>
                  </a:lnTo>
                  <a:lnTo>
                    <a:pt x="539254" y="458165"/>
                  </a:lnTo>
                  <a:lnTo>
                    <a:pt x="539940" y="458165"/>
                  </a:lnTo>
                  <a:lnTo>
                    <a:pt x="540639" y="458685"/>
                  </a:lnTo>
                  <a:lnTo>
                    <a:pt x="540499" y="458825"/>
                  </a:lnTo>
                  <a:lnTo>
                    <a:pt x="540613" y="459206"/>
                  </a:lnTo>
                  <a:lnTo>
                    <a:pt x="540969" y="460019"/>
                  </a:lnTo>
                  <a:lnTo>
                    <a:pt x="541058" y="460413"/>
                  </a:lnTo>
                  <a:lnTo>
                    <a:pt x="541096" y="460578"/>
                  </a:lnTo>
                  <a:lnTo>
                    <a:pt x="541502" y="462483"/>
                  </a:lnTo>
                  <a:lnTo>
                    <a:pt x="543052" y="461619"/>
                  </a:lnTo>
                  <a:lnTo>
                    <a:pt x="543229" y="461454"/>
                  </a:lnTo>
                  <a:lnTo>
                    <a:pt x="544614" y="462661"/>
                  </a:lnTo>
                  <a:lnTo>
                    <a:pt x="546163" y="463524"/>
                  </a:lnTo>
                  <a:lnTo>
                    <a:pt x="546061" y="463867"/>
                  </a:lnTo>
                  <a:lnTo>
                    <a:pt x="545401" y="466115"/>
                  </a:lnTo>
                  <a:lnTo>
                    <a:pt x="545439" y="467156"/>
                  </a:lnTo>
                  <a:lnTo>
                    <a:pt x="545541" y="467677"/>
                  </a:lnTo>
                  <a:lnTo>
                    <a:pt x="545617" y="468020"/>
                  </a:lnTo>
                  <a:lnTo>
                    <a:pt x="545998" y="469925"/>
                  </a:lnTo>
                  <a:lnTo>
                    <a:pt x="550659" y="464908"/>
                  </a:lnTo>
                  <a:lnTo>
                    <a:pt x="547547" y="463003"/>
                  </a:lnTo>
                  <a:lnTo>
                    <a:pt x="547636" y="462661"/>
                  </a:lnTo>
                  <a:lnTo>
                    <a:pt x="547687" y="462483"/>
                  </a:lnTo>
                  <a:lnTo>
                    <a:pt x="547763" y="462140"/>
                  </a:lnTo>
                  <a:lnTo>
                    <a:pt x="547852" y="461797"/>
                  </a:lnTo>
                  <a:lnTo>
                    <a:pt x="547941" y="461454"/>
                  </a:lnTo>
                  <a:lnTo>
                    <a:pt x="548157" y="460578"/>
                  </a:lnTo>
                  <a:lnTo>
                    <a:pt x="548398" y="460578"/>
                  </a:lnTo>
                  <a:lnTo>
                    <a:pt x="550989" y="460019"/>
                  </a:lnTo>
                  <a:lnTo>
                    <a:pt x="552627" y="458825"/>
                  </a:lnTo>
                  <a:close/>
                </a:path>
                <a:path w="966469" h="479425">
                  <a:moveTo>
                    <a:pt x="563626" y="469061"/>
                  </a:moveTo>
                  <a:lnTo>
                    <a:pt x="563118" y="466458"/>
                  </a:lnTo>
                  <a:lnTo>
                    <a:pt x="560171" y="467156"/>
                  </a:lnTo>
                  <a:lnTo>
                    <a:pt x="560171" y="473036"/>
                  </a:lnTo>
                  <a:lnTo>
                    <a:pt x="562419" y="471131"/>
                  </a:lnTo>
                  <a:lnTo>
                    <a:pt x="563626" y="469061"/>
                  </a:lnTo>
                  <a:close/>
                </a:path>
                <a:path w="966469" h="479425">
                  <a:moveTo>
                    <a:pt x="571233" y="470611"/>
                  </a:moveTo>
                  <a:lnTo>
                    <a:pt x="570204" y="468541"/>
                  </a:lnTo>
                  <a:lnTo>
                    <a:pt x="568477" y="465772"/>
                  </a:lnTo>
                  <a:lnTo>
                    <a:pt x="567258" y="471474"/>
                  </a:lnTo>
                  <a:lnTo>
                    <a:pt x="567436" y="471817"/>
                  </a:lnTo>
                  <a:lnTo>
                    <a:pt x="568820" y="471652"/>
                  </a:lnTo>
                  <a:lnTo>
                    <a:pt x="571233" y="470611"/>
                  </a:lnTo>
                  <a:close/>
                </a:path>
                <a:path w="966469" h="479425">
                  <a:moveTo>
                    <a:pt x="571233" y="460235"/>
                  </a:moveTo>
                  <a:lnTo>
                    <a:pt x="563626" y="450723"/>
                  </a:lnTo>
                  <a:lnTo>
                    <a:pt x="558266" y="452462"/>
                  </a:lnTo>
                  <a:lnTo>
                    <a:pt x="558266" y="455739"/>
                  </a:lnTo>
                  <a:lnTo>
                    <a:pt x="560768" y="461962"/>
                  </a:lnTo>
                  <a:lnTo>
                    <a:pt x="560006" y="461276"/>
                  </a:lnTo>
                  <a:lnTo>
                    <a:pt x="557758" y="459028"/>
                  </a:lnTo>
                  <a:lnTo>
                    <a:pt x="557580" y="463524"/>
                  </a:lnTo>
                  <a:lnTo>
                    <a:pt x="557923" y="464908"/>
                  </a:lnTo>
                  <a:lnTo>
                    <a:pt x="559828" y="465937"/>
                  </a:lnTo>
                  <a:lnTo>
                    <a:pt x="561771" y="464451"/>
                  </a:lnTo>
                  <a:lnTo>
                    <a:pt x="561898" y="464731"/>
                  </a:lnTo>
                  <a:lnTo>
                    <a:pt x="565873" y="464908"/>
                  </a:lnTo>
                  <a:lnTo>
                    <a:pt x="571233" y="460235"/>
                  </a:lnTo>
                  <a:close/>
                </a:path>
                <a:path w="966469" h="479425">
                  <a:moveTo>
                    <a:pt x="583171" y="469925"/>
                  </a:moveTo>
                  <a:lnTo>
                    <a:pt x="581444" y="465074"/>
                  </a:lnTo>
                  <a:lnTo>
                    <a:pt x="580580" y="465251"/>
                  </a:lnTo>
                  <a:lnTo>
                    <a:pt x="579882" y="465429"/>
                  </a:lnTo>
                  <a:lnTo>
                    <a:pt x="579018" y="465429"/>
                  </a:lnTo>
                  <a:lnTo>
                    <a:pt x="578154" y="471131"/>
                  </a:lnTo>
                  <a:lnTo>
                    <a:pt x="583171" y="469925"/>
                  </a:lnTo>
                  <a:close/>
                </a:path>
                <a:path w="966469" h="479425">
                  <a:moveTo>
                    <a:pt x="739813" y="428256"/>
                  </a:moveTo>
                  <a:lnTo>
                    <a:pt x="736866" y="417537"/>
                  </a:lnTo>
                  <a:lnTo>
                    <a:pt x="731342" y="422376"/>
                  </a:lnTo>
                  <a:lnTo>
                    <a:pt x="730986" y="424103"/>
                  </a:lnTo>
                  <a:lnTo>
                    <a:pt x="730643" y="431025"/>
                  </a:lnTo>
                  <a:lnTo>
                    <a:pt x="733755" y="430326"/>
                  </a:lnTo>
                  <a:lnTo>
                    <a:pt x="733755" y="430847"/>
                  </a:lnTo>
                  <a:lnTo>
                    <a:pt x="734275" y="430669"/>
                  </a:lnTo>
                  <a:lnTo>
                    <a:pt x="734796" y="430669"/>
                  </a:lnTo>
                  <a:lnTo>
                    <a:pt x="734961" y="430149"/>
                  </a:lnTo>
                  <a:lnTo>
                    <a:pt x="739813" y="428256"/>
                  </a:lnTo>
                  <a:close/>
                </a:path>
                <a:path w="966469" h="479425">
                  <a:moveTo>
                    <a:pt x="782853" y="450900"/>
                  </a:moveTo>
                  <a:lnTo>
                    <a:pt x="782345" y="450037"/>
                  </a:lnTo>
                  <a:lnTo>
                    <a:pt x="779818" y="448678"/>
                  </a:lnTo>
                  <a:lnTo>
                    <a:pt x="774877" y="449630"/>
                  </a:lnTo>
                  <a:lnTo>
                    <a:pt x="776808" y="446925"/>
                  </a:lnTo>
                  <a:lnTo>
                    <a:pt x="777989" y="445541"/>
                  </a:lnTo>
                  <a:lnTo>
                    <a:pt x="778878" y="444500"/>
                  </a:lnTo>
                  <a:lnTo>
                    <a:pt x="777595" y="443293"/>
                  </a:lnTo>
                  <a:lnTo>
                    <a:pt x="773353" y="439318"/>
                  </a:lnTo>
                  <a:lnTo>
                    <a:pt x="772312" y="443293"/>
                  </a:lnTo>
                  <a:lnTo>
                    <a:pt x="767473" y="436727"/>
                  </a:lnTo>
                  <a:lnTo>
                    <a:pt x="768159" y="446062"/>
                  </a:lnTo>
                  <a:lnTo>
                    <a:pt x="767156" y="445198"/>
                  </a:lnTo>
                  <a:lnTo>
                    <a:pt x="764527" y="442950"/>
                  </a:lnTo>
                  <a:lnTo>
                    <a:pt x="762635" y="441058"/>
                  </a:lnTo>
                  <a:lnTo>
                    <a:pt x="765746" y="435165"/>
                  </a:lnTo>
                  <a:lnTo>
                    <a:pt x="762114" y="436600"/>
                  </a:lnTo>
                  <a:lnTo>
                    <a:pt x="762114" y="444855"/>
                  </a:lnTo>
                  <a:lnTo>
                    <a:pt x="760209" y="445198"/>
                  </a:lnTo>
                  <a:lnTo>
                    <a:pt x="755497" y="444690"/>
                  </a:lnTo>
                  <a:lnTo>
                    <a:pt x="755713" y="443814"/>
                  </a:lnTo>
                  <a:lnTo>
                    <a:pt x="756412" y="442772"/>
                  </a:lnTo>
                  <a:lnTo>
                    <a:pt x="757440" y="443115"/>
                  </a:lnTo>
                  <a:lnTo>
                    <a:pt x="760730" y="444677"/>
                  </a:lnTo>
                  <a:lnTo>
                    <a:pt x="761860" y="442531"/>
                  </a:lnTo>
                  <a:lnTo>
                    <a:pt x="762114" y="444855"/>
                  </a:lnTo>
                  <a:lnTo>
                    <a:pt x="762114" y="436600"/>
                  </a:lnTo>
                  <a:lnTo>
                    <a:pt x="760895" y="437070"/>
                  </a:lnTo>
                  <a:lnTo>
                    <a:pt x="760031" y="440004"/>
                  </a:lnTo>
                  <a:lnTo>
                    <a:pt x="758482" y="437934"/>
                  </a:lnTo>
                  <a:lnTo>
                    <a:pt x="757440" y="437070"/>
                  </a:lnTo>
                  <a:lnTo>
                    <a:pt x="752081" y="431190"/>
                  </a:lnTo>
                  <a:lnTo>
                    <a:pt x="749668" y="443293"/>
                  </a:lnTo>
                  <a:lnTo>
                    <a:pt x="751395" y="446405"/>
                  </a:lnTo>
                  <a:lnTo>
                    <a:pt x="752424" y="445020"/>
                  </a:lnTo>
                  <a:lnTo>
                    <a:pt x="754672" y="447967"/>
                  </a:lnTo>
                  <a:lnTo>
                    <a:pt x="755269" y="445566"/>
                  </a:lnTo>
                  <a:lnTo>
                    <a:pt x="762635" y="450900"/>
                  </a:lnTo>
                  <a:lnTo>
                    <a:pt x="764882" y="451078"/>
                  </a:lnTo>
                  <a:lnTo>
                    <a:pt x="765746" y="453148"/>
                  </a:lnTo>
                  <a:lnTo>
                    <a:pt x="767816" y="454012"/>
                  </a:lnTo>
                  <a:lnTo>
                    <a:pt x="769543" y="452805"/>
                  </a:lnTo>
                  <a:lnTo>
                    <a:pt x="768680" y="450900"/>
                  </a:lnTo>
                  <a:lnTo>
                    <a:pt x="770407" y="449516"/>
                  </a:lnTo>
                  <a:lnTo>
                    <a:pt x="769543" y="447611"/>
                  </a:lnTo>
                  <a:lnTo>
                    <a:pt x="770242" y="446925"/>
                  </a:lnTo>
                  <a:lnTo>
                    <a:pt x="771372" y="446747"/>
                  </a:lnTo>
                  <a:lnTo>
                    <a:pt x="771512" y="446062"/>
                  </a:lnTo>
                  <a:lnTo>
                    <a:pt x="771626" y="445541"/>
                  </a:lnTo>
                  <a:lnTo>
                    <a:pt x="771550" y="446062"/>
                  </a:lnTo>
                  <a:lnTo>
                    <a:pt x="771448" y="446747"/>
                  </a:lnTo>
                  <a:lnTo>
                    <a:pt x="771334" y="446925"/>
                  </a:lnTo>
                  <a:lnTo>
                    <a:pt x="770750" y="449694"/>
                  </a:lnTo>
                  <a:lnTo>
                    <a:pt x="773620" y="450418"/>
                  </a:lnTo>
                  <a:lnTo>
                    <a:pt x="771321" y="451904"/>
                  </a:lnTo>
                  <a:lnTo>
                    <a:pt x="773176" y="454533"/>
                  </a:lnTo>
                  <a:lnTo>
                    <a:pt x="778014" y="459371"/>
                  </a:lnTo>
                  <a:lnTo>
                    <a:pt x="778014" y="451421"/>
                  </a:lnTo>
                  <a:lnTo>
                    <a:pt x="782167" y="452462"/>
                  </a:lnTo>
                  <a:lnTo>
                    <a:pt x="782510" y="452628"/>
                  </a:lnTo>
                  <a:lnTo>
                    <a:pt x="782853" y="450900"/>
                  </a:lnTo>
                  <a:close/>
                </a:path>
                <a:path w="966469" h="479425">
                  <a:moveTo>
                    <a:pt x="831100" y="425831"/>
                  </a:moveTo>
                  <a:lnTo>
                    <a:pt x="830059" y="424281"/>
                  </a:lnTo>
                  <a:lnTo>
                    <a:pt x="829881" y="422897"/>
                  </a:lnTo>
                  <a:lnTo>
                    <a:pt x="829017" y="420128"/>
                  </a:lnTo>
                  <a:lnTo>
                    <a:pt x="826084" y="427037"/>
                  </a:lnTo>
                  <a:lnTo>
                    <a:pt x="829538" y="426529"/>
                  </a:lnTo>
                  <a:lnTo>
                    <a:pt x="831100" y="425831"/>
                  </a:lnTo>
                  <a:close/>
                </a:path>
                <a:path w="966469" h="479425">
                  <a:moveTo>
                    <a:pt x="836460" y="450037"/>
                  </a:moveTo>
                  <a:lnTo>
                    <a:pt x="836282" y="449859"/>
                  </a:lnTo>
                  <a:lnTo>
                    <a:pt x="835939" y="449173"/>
                  </a:lnTo>
                  <a:lnTo>
                    <a:pt x="834034" y="445719"/>
                  </a:lnTo>
                  <a:lnTo>
                    <a:pt x="827989" y="446405"/>
                  </a:lnTo>
                  <a:lnTo>
                    <a:pt x="828675" y="450723"/>
                  </a:lnTo>
                  <a:lnTo>
                    <a:pt x="827633" y="451421"/>
                  </a:lnTo>
                  <a:lnTo>
                    <a:pt x="826947" y="451764"/>
                  </a:lnTo>
                  <a:lnTo>
                    <a:pt x="827290" y="452628"/>
                  </a:lnTo>
                  <a:lnTo>
                    <a:pt x="830402" y="451764"/>
                  </a:lnTo>
                  <a:lnTo>
                    <a:pt x="833348" y="450900"/>
                  </a:lnTo>
                  <a:lnTo>
                    <a:pt x="836460" y="450037"/>
                  </a:lnTo>
                  <a:close/>
                </a:path>
                <a:path w="966469" h="479425">
                  <a:moveTo>
                    <a:pt x="840079" y="449173"/>
                  </a:moveTo>
                  <a:lnTo>
                    <a:pt x="839050" y="447789"/>
                  </a:lnTo>
                  <a:lnTo>
                    <a:pt x="837323" y="447967"/>
                  </a:lnTo>
                  <a:lnTo>
                    <a:pt x="837323" y="449859"/>
                  </a:lnTo>
                  <a:lnTo>
                    <a:pt x="838187" y="449694"/>
                  </a:lnTo>
                  <a:lnTo>
                    <a:pt x="839216" y="449351"/>
                  </a:lnTo>
                  <a:lnTo>
                    <a:pt x="840079" y="449173"/>
                  </a:lnTo>
                  <a:close/>
                </a:path>
                <a:path w="966469" h="479425">
                  <a:moveTo>
                    <a:pt x="898182" y="424624"/>
                  </a:moveTo>
                  <a:lnTo>
                    <a:pt x="896962" y="424446"/>
                  </a:lnTo>
                  <a:lnTo>
                    <a:pt x="896454" y="424789"/>
                  </a:lnTo>
                  <a:lnTo>
                    <a:pt x="895756" y="426694"/>
                  </a:lnTo>
                  <a:lnTo>
                    <a:pt x="896962" y="426872"/>
                  </a:lnTo>
                  <a:lnTo>
                    <a:pt x="897661" y="426694"/>
                  </a:lnTo>
                  <a:lnTo>
                    <a:pt x="898182" y="424624"/>
                  </a:lnTo>
                  <a:close/>
                </a:path>
                <a:path w="966469" h="479425">
                  <a:moveTo>
                    <a:pt x="913561" y="424967"/>
                  </a:moveTo>
                  <a:lnTo>
                    <a:pt x="913396" y="424967"/>
                  </a:lnTo>
                  <a:lnTo>
                    <a:pt x="913041" y="424967"/>
                  </a:lnTo>
                  <a:lnTo>
                    <a:pt x="908037" y="424446"/>
                  </a:lnTo>
                  <a:lnTo>
                    <a:pt x="908189" y="423760"/>
                  </a:lnTo>
                  <a:lnTo>
                    <a:pt x="908278" y="423418"/>
                  </a:lnTo>
                  <a:lnTo>
                    <a:pt x="909929" y="416318"/>
                  </a:lnTo>
                  <a:lnTo>
                    <a:pt x="904748" y="414934"/>
                  </a:lnTo>
                  <a:lnTo>
                    <a:pt x="904646" y="414591"/>
                  </a:lnTo>
                  <a:lnTo>
                    <a:pt x="904405" y="413727"/>
                  </a:lnTo>
                  <a:lnTo>
                    <a:pt x="902322" y="412521"/>
                  </a:lnTo>
                  <a:lnTo>
                    <a:pt x="902322" y="414591"/>
                  </a:lnTo>
                  <a:lnTo>
                    <a:pt x="897483" y="415112"/>
                  </a:lnTo>
                  <a:lnTo>
                    <a:pt x="901458" y="421678"/>
                  </a:lnTo>
                  <a:lnTo>
                    <a:pt x="903185" y="423760"/>
                  </a:lnTo>
                  <a:lnTo>
                    <a:pt x="900772" y="423418"/>
                  </a:lnTo>
                  <a:lnTo>
                    <a:pt x="900645" y="423760"/>
                  </a:lnTo>
                  <a:lnTo>
                    <a:pt x="899210" y="427913"/>
                  </a:lnTo>
                  <a:lnTo>
                    <a:pt x="900595" y="429806"/>
                  </a:lnTo>
                  <a:lnTo>
                    <a:pt x="909243" y="426694"/>
                  </a:lnTo>
                  <a:lnTo>
                    <a:pt x="913396" y="425043"/>
                  </a:lnTo>
                  <a:lnTo>
                    <a:pt x="913561" y="424967"/>
                  </a:lnTo>
                  <a:close/>
                </a:path>
                <a:path w="966469" h="479425">
                  <a:moveTo>
                    <a:pt x="916673" y="404914"/>
                  </a:moveTo>
                  <a:lnTo>
                    <a:pt x="915123" y="395058"/>
                  </a:lnTo>
                  <a:lnTo>
                    <a:pt x="909586" y="397827"/>
                  </a:lnTo>
                  <a:lnTo>
                    <a:pt x="906043" y="398640"/>
                  </a:lnTo>
                  <a:lnTo>
                    <a:pt x="905433" y="394195"/>
                  </a:lnTo>
                  <a:lnTo>
                    <a:pt x="903020" y="395744"/>
                  </a:lnTo>
                  <a:lnTo>
                    <a:pt x="900074" y="395922"/>
                  </a:lnTo>
                  <a:lnTo>
                    <a:pt x="902843" y="400240"/>
                  </a:lnTo>
                  <a:lnTo>
                    <a:pt x="904405" y="399732"/>
                  </a:lnTo>
                  <a:lnTo>
                    <a:pt x="905357" y="399453"/>
                  </a:lnTo>
                  <a:lnTo>
                    <a:pt x="909243" y="408025"/>
                  </a:lnTo>
                  <a:lnTo>
                    <a:pt x="912698" y="406463"/>
                  </a:lnTo>
                  <a:lnTo>
                    <a:pt x="916673" y="404914"/>
                  </a:lnTo>
                  <a:close/>
                </a:path>
                <a:path w="966469" h="479425">
                  <a:moveTo>
                    <a:pt x="927227" y="406120"/>
                  </a:moveTo>
                  <a:lnTo>
                    <a:pt x="926185" y="404914"/>
                  </a:lnTo>
                  <a:lnTo>
                    <a:pt x="924661" y="400075"/>
                  </a:lnTo>
                  <a:lnTo>
                    <a:pt x="920305" y="400608"/>
                  </a:lnTo>
                  <a:lnTo>
                    <a:pt x="916609" y="404164"/>
                  </a:lnTo>
                  <a:lnTo>
                    <a:pt x="916673" y="404914"/>
                  </a:lnTo>
                  <a:lnTo>
                    <a:pt x="917028" y="408368"/>
                  </a:lnTo>
                  <a:lnTo>
                    <a:pt x="918400" y="413207"/>
                  </a:lnTo>
                  <a:lnTo>
                    <a:pt x="922032" y="406984"/>
                  </a:lnTo>
                  <a:lnTo>
                    <a:pt x="925144" y="410616"/>
                  </a:lnTo>
                  <a:lnTo>
                    <a:pt x="926363" y="410616"/>
                  </a:lnTo>
                  <a:lnTo>
                    <a:pt x="927227" y="406120"/>
                  </a:lnTo>
                  <a:close/>
                </a:path>
                <a:path w="966469" h="479425">
                  <a:moveTo>
                    <a:pt x="932586" y="418058"/>
                  </a:moveTo>
                  <a:lnTo>
                    <a:pt x="931024" y="414591"/>
                  </a:lnTo>
                  <a:lnTo>
                    <a:pt x="930338" y="414248"/>
                  </a:lnTo>
                  <a:lnTo>
                    <a:pt x="927227" y="414934"/>
                  </a:lnTo>
                  <a:lnTo>
                    <a:pt x="922210" y="415975"/>
                  </a:lnTo>
                  <a:lnTo>
                    <a:pt x="918921" y="416839"/>
                  </a:lnTo>
                  <a:lnTo>
                    <a:pt x="922032" y="422033"/>
                  </a:lnTo>
                  <a:lnTo>
                    <a:pt x="925499" y="420649"/>
                  </a:lnTo>
                  <a:lnTo>
                    <a:pt x="929119" y="419430"/>
                  </a:lnTo>
                  <a:lnTo>
                    <a:pt x="932586" y="418058"/>
                  </a:lnTo>
                  <a:close/>
                </a:path>
                <a:path w="966469" h="479425">
                  <a:moveTo>
                    <a:pt x="934313" y="368947"/>
                  </a:moveTo>
                  <a:lnTo>
                    <a:pt x="933615" y="366534"/>
                  </a:lnTo>
                  <a:lnTo>
                    <a:pt x="932751" y="367398"/>
                  </a:lnTo>
                  <a:lnTo>
                    <a:pt x="932586" y="367919"/>
                  </a:lnTo>
                  <a:lnTo>
                    <a:pt x="933272" y="370166"/>
                  </a:lnTo>
                  <a:lnTo>
                    <a:pt x="934135" y="369468"/>
                  </a:lnTo>
                  <a:lnTo>
                    <a:pt x="934313" y="368947"/>
                  </a:lnTo>
                  <a:close/>
                </a:path>
                <a:path w="966469" h="479425">
                  <a:moveTo>
                    <a:pt x="934478" y="411822"/>
                  </a:moveTo>
                  <a:lnTo>
                    <a:pt x="932408" y="407327"/>
                  </a:lnTo>
                  <a:lnTo>
                    <a:pt x="930160" y="408889"/>
                  </a:lnTo>
                  <a:lnTo>
                    <a:pt x="928776" y="410616"/>
                  </a:lnTo>
                  <a:lnTo>
                    <a:pt x="930338" y="413562"/>
                  </a:lnTo>
                  <a:lnTo>
                    <a:pt x="932751" y="412699"/>
                  </a:lnTo>
                  <a:lnTo>
                    <a:pt x="934478" y="411822"/>
                  </a:lnTo>
                  <a:close/>
                </a:path>
                <a:path w="966469" h="479425">
                  <a:moveTo>
                    <a:pt x="945896" y="412521"/>
                  </a:moveTo>
                  <a:lnTo>
                    <a:pt x="944333" y="411657"/>
                  </a:lnTo>
                  <a:lnTo>
                    <a:pt x="941578" y="409232"/>
                  </a:lnTo>
                  <a:lnTo>
                    <a:pt x="941400" y="409067"/>
                  </a:lnTo>
                  <a:lnTo>
                    <a:pt x="940879" y="409232"/>
                  </a:lnTo>
                  <a:lnTo>
                    <a:pt x="940193" y="409409"/>
                  </a:lnTo>
                  <a:lnTo>
                    <a:pt x="938809" y="411480"/>
                  </a:lnTo>
                  <a:lnTo>
                    <a:pt x="940536" y="413905"/>
                  </a:lnTo>
                  <a:lnTo>
                    <a:pt x="938974" y="415455"/>
                  </a:lnTo>
                  <a:lnTo>
                    <a:pt x="941222" y="414591"/>
                  </a:lnTo>
                  <a:lnTo>
                    <a:pt x="943470" y="413562"/>
                  </a:lnTo>
                  <a:lnTo>
                    <a:pt x="945896" y="412521"/>
                  </a:lnTo>
                  <a:close/>
                </a:path>
                <a:path w="966469" h="479425">
                  <a:moveTo>
                    <a:pt x="949350" y="372922"/>
                  </a:moveTo>
                  <a:lnTo>
                    <a:pt x="947102" y="373443"/>
                  </a:lnTo>
                  <a:lnTo>
                    <a:pt x="945896" y="374142"/>
                  </a:lnTo>
                  <a:lnTo>
                    <a:pt x="946937" y="376034"/>
                  </a:lnTo>
                  <a:lnTo>
                    <a:pt x="947966" y="376389"/>
                  </a:lnTo>
                  <a:lnTo>
                    <a:pt x="948143" y="375348"/>
                  </a:lnTo>
                  <a:lnTo>
                    <a:pt x="949350" y="372922"/>
                  </a:lnTo>
                  <a:close/>
                </a:path>
                <a:path w="966469" h="479425">
                  <a:moveTo>
                    <a:pt x="966470" y="404050"/>
                  </a:moveTo>
                  <a:lnTo>
                    <a:pt x="962660" y="401967"/>
                  </a:lnTo>
                  <a:lnTo>
                    <a:pt x="961224" y="401104"/>
                  </a:lnTo>
                  <a:lnTo>
                    <a:pt x="960932" y="400939"/>
                  </a:lnTo>
                  <a:lnTo>
                    <a:pt x="957821" y="401459"/>
                  </a:lnTo>
                  <a:lnTo>
                    <a:pt x="955929" y="405091"/>
                  </a:lnTo>
                  <a:lnTo>
                    <a:pt x="953846" y="407162"/>
                  </a:lnTo>
                  <a:lnTo>
                    <a:pt x="951268" y="400761"/>
                  </a:lnTo>
                  <a:lnTo>
                    <a:pt x="947216" y="401739"/>
                  </a:lnTo>
                  <a:lnTo>
                    <a:pt x="947153" y="401967"/>
                  </a:lnTo>
                  <a:lnTo>
                    <a:pt x="946048" y="406120"/>
                  </a:lnTo>
                  <a:lnTo>
                    <a:pt x="952119" y="409930"/>
                  </a:lnTo>
                  <a:lnTo>
                    <a:pt x="956792" y="407847"/>
                  </a:lnTo>
                  <a:lnTo>
                    <a:pt x="958799" y="407162"/>
                  </a:lnTo>
                  <a:lnTo>
                    <a:pt x="961821" y="406120"/>
                  </a:lnTo>
                  <a:lnTo>
                    <a:pt x="966470" y="40405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483155" y="6757276"/>
              <a:ext cx="286385" cy="139065"/>
            </a:xfrm>
            <a:custGeom>
              <a:avLst/>
              <a:gdLst/>
              <a:ahLst/>
              <a:cxnLst/>
              <a:rect l="l" t="t" r="r" b="b"/>
              <a:pathLst>
                <a:path w="286384" h="139065">
                  <a:moveTo>
                    <a:pt x="18059" y="107683"/>
                  </a:moveTo>
                  <a:lnTo>
                    <a:pt x="18034" y="107365"/>
                  </a:lnTo>
                  <a:lnTo>
                    <a:pt x="17945" y="106337"/>
                  </a:lnTo>
                  <a:lnTo>
                    <a:pt x="17716" y="103517"/>
                  </a:lnTo>
                  <a:lnTo>
                    <a:pt x="17157" y="102870"/>
                  </a:lnTo>
                  <a:lnTo>
                    <a:pt x="15290" y="100723"/>
                  </a:lnTo>
                  <a:lnTo>
                    <a:pt x="12611" y="102870"/>
                  </a:lnTo>
                  <a:lnTo>
                    <a:pt x="12090" y="102704"/>
                  </a:lnTo>
                  <a:lnTo>
                    <a:pt x="11747" y="102704"/>
                  </a:lnTo>
                  <a:lnTo>
                    <a:pt x="11226" y="102527"/>
                  </a:lnTo>
                  <a:lnTo>
                    <a:pt x="11226" y="101142"/>
                  </a:lnTo>
                  <a:lnTo>
                    <a:pt x="10198" y="99758"/>
                  </a:lnTo>
                  <a:lnTo>
                    <a:pt x="9461" y="99199"/>
                  </a:lnTo>
                  <a:lnTo>
                    <a:pt x="8636" y="98259"/>
                  </a:lnTo>
                  <a:lnTo>
                    <a:pt x="8636" y="108064"/>
                  </a:lnTo>
                  <a:lnTo>
                    <a:pt x="8293" y="107365"/>
                  </a:lnTo>
                  <a:lnTo>
                    <a:pt x="8382" y="107543"/>
                  </a:lnTo>
                  <a:lnTo>
                    <a:pt x="8458" y="107683"/>
                  </a:lnTo>
                  <a:lnTo>
                    <a:pt x="8636" y="108064"/>
                  </a:lnTo>
                  <a:lnTo>
                    <a:pt x="8636" y="98259"/>
                  </a:lnTo>
                  <a:lnTo>
                    <a:pt x="6223" y="95478"/>
                  </a:lnTo>
                  <a:lnTo>
                    <a:pt x="1917" y="99199"/>
                  </a:lnTo>
                  <a:lnTo>
                    <a:pt x="266" y="104089"/>
                  </a:lnTo>
                  <a:lnTo>
                    <a:pt x="4838" y="104089"/>
                  </a:lnTo>
                  <a:lnTo>
                    <a:pt x="6045" y="106337"/>
                  </a:lnTo>
                  <a:lnTo>
                    <a:pt x="6045" y="109093"/>
                  </a:lnTo>
                  <a:lnTo>
                    <a:pt x="5943" y="110832"/>
                  </a:lnTo>
                  <a:lnTo>
                    <a:pt x="5842" y="111201"/>
                  </a:lnTo>
                  <a:lnTo>
                    <a:pt x="5791" y="111353"/>
                  </a:lnTo>
                  <a:lnTo>
                    <a:pt x="5702" y="112204"/>
                  </a:lnTo>
                  <a:lnTo>
                    <a:pt x="5613" y="113017"/>
                  </a:lnTo>
                  <a:lnTo>
                    <a:pt x="5562" y="113423"/>
                  </a:lnTo>
                  <a:lnTo>
                    <a:pt x="5676" y="111480"/>
                  </a:lnTo>
                  <a:lnTo>
                    <a:pt x="5791" y="111353"/>
                  </a:lnTo>
                  <a:lnTo>
                    <a:pt x="5854" y="110832"/>
                  </a:lnTo>
                  <a:lnTo>
                    <a:pt x="5943" y="109956"/>
                  </a:lnTo>
                  <a:lnTo>
                    <a:pt x="6045" y="109093"/>
                  </a:lnTo>
                  <a:lnTo>
                    <a:pt x="6045" y="106337"/>
                  </a:lnTo>
                  <a:lnTo>
                    <a:pt x="3975" y="107200"/>
                  </a:lnTo>
                  <a:lnTo>
                    <a:pt x="2235" y="108229"/>
                  </a:lnTo>
                  <a:lnTo>
                    <a:pt x="0" y="109956"/>
                  </a:lnTo>
                  <a:lnTo>
                    <a:pt x="4445" y="113017"/>
                  </a:lnTo>
                  <a:lnTo>
                    <a:pt x="4140" y="113423"/>
                  </a:lnTo>
                  <a:lnTo>
                    <a:pt x="5029" y="113423"/>
                  </a:lnTo>
                  <a:lnTo>
                    <a:pt x="5524" y="113766"/>
                  </a:lnTo>
                  <a:lnTo>
                    <a:pt x="7467" y="113766"/>
                  </a:lnTo>
                  <a:lnTo>
                    <a:pt x="8115" y="116700"/>
                  </a:lnTo>
                  <a:lnTo>
                    <a:pt x="10541" y="112204"/>
                  </a:lnTo>
                  <a:lnTo>
                    <a:pt x="11226" y="109791"/>
                  </a:lnTo>
                  <a:lnTo>
                    <a:pt x="13995" y="110832"/>
                  </a:lnTo>
                  <a:lnTo>
                    <a:pt x="13995" y="110312"/>
                  </a:lnTo>
                  <a:lnTo>
                    <a:pt x="14338" y="109956"/>
                  </a:lnTo>
                  <a:lnTo>
                    <a:pt x="14427" y="109791"/>
                  </a:lnTo>
                  <a:lnTo>
                    <a:pt x="14516" y="109613"/>
                  </a:lnTo>
                  <a:lnTo>
                    <a:pt x="15468" y="109093"/>
                  </a:lnTo>
                  <a:lnTo>
                    <a:pt x="17373" y="108064"/>
                  </a:lnTo>
                  <a:lnTo>
                    <a:pt x="18059" y="107683"/>
                  </a:lnTo>
                  <a:close/>
                </a:path>
                <a:path w="286384" h="139065">
                  <a:moveTo>
                    <a:pt x="24676" y="69227"/>
                  </a:moveTo>
                  <a:lnTo>
                    <a:pt x="22593" y="67652"/>
                  </a:lnTo>
                  <a:lnTo>
                    <a:pt x="20193" y="68732"/>
                  </a:lnTo>
                  <a:lnTo>
                    <a:pt x="20548" y="71793"/>
                  </a:lnTo>
                  <a:lnTo>
                    <a:pt x="19011" y="69684"/>
                  </a:lnTo>
                  <a:lnTo>
                    <a:pt x="17449" y="72796"/>
                  </a:lnTo>
                  <a:lnTo>
                    <a:pt x="15557" y="74523"/>
                  </a:lnTo>
                  <a:lnTo>
                    <a:pt x="18669" y="79019"/>
                  </a:lnTo>
                  <a:lnTo>
                    <a:pt x="20218" y="75552"/>
                  </a:lnTo>
                  <a:lnTo>
                    <a:pt x="21691" y="74574"/>
                  </a:lnTo>
                  <a:lnTo>
                    <a:pt x="21869" y="74460"/>
                  </a:lnTo>
                  <a:lnTo>
                    <a:pt x="22301" y="74168"/>
                  </a:lnTo>
                  <a:lnTo>
                    <a:pt x="22085" y="73901"/>
                  </a:lnTo>
                  <a:lnTo>
                    <a:pt x="22466" y="72961"/>
                  </a:lnTo>
                  <a:lnTo>
                    <a:pt x="23164" y="72618"/>
                  </a:lnTo>
                  <a:lnTo>
                    <a:pt x="24676" y="69227"/>
                  </a:lnTo>
                  <a:close/>
                </a:path>
                <a:path w="286384" h="139065">
                  <a:moveTo>
                    <a:pt x="31635" y="42532"/>
                  </a:moveTo>
                  <a:lnTo>
                    <a:pt x="30594" y="38379"/>
                  </a:lnTo>
                  <a:lnTo>
                    <a:pt x="28867" y="39077"/>
                  </a:lnTo>
                  <a:lnTo>
                    <a:pt x="27139" y="39941"/>
                  </a:lnTo>
                  <a:lnTo>
                    <a:pt x="28181" y="43916"/>
                  </a:lnTo>
                  <a:lnTo>
                    <a:pt x="30073" y="43230"/>
                  </a:lnTo>
                  <a:lnTo>
                    <a:pt x="31635" y="42532"/>
                  </a:lnTo>
                  <a:close/>
                </a:path>
                <a:path w="286384" h="139065">
                  <a:moveTo>
                    <a:pt x="33705" y="57404"/>
                  </a:moveTo>
                  <a:lnTo>
                    <a:pt x="32842" y="56362"/>
                  </a:lnTo>
                  <a:lnTo>
                    <a:pt x="32664" y="55333"/>
                  </a:lnTo>
                  <a:lnTo>
                    <a:pt x="30416" y="50660"/>
                  </a:lnTo>
                  <a:lnTo>
                    <a:pt x="29044" y="59829"/>
                  </a:lnTo>
                  <a:lnTo>
                    <a:pt x="32321" y="58445"/>
                  </a:lnTo>
                  <a:lnTo>
                    <a:pt x="33705" y="57404"/>
                  </a:lnTo>
                  <a:close/>
                </a:path>
                <a:path w="286384" h="139065">
                  <a:moveTo>
                    <a:pt x="34747" y="28524"/>
                  </a:moveTo>
                  <a:lnTo>
                    <a:pt x="33020" y="25412"/>
                  </a:lnTo>
                  <a:lnTo>
                    <a:pt x="31978" y="25933"/>
                  </a:lnTo>
                  <a:lnTo>
                    <a:pt x="30937" y="26797"/>
                  </a:lnTo>
                  <a:lnTo>
                    <a:pt x="31635" y="31292"/>
                  </a:lnTo>
                  <a:lnTo>
                    <a:pt x="33540" y="29565"/>
                  </a:lnTo>
                  <a:lnTo>
                    <a:pt x="34747" y="28524"/>
                  </a:lnTo>
                  <a:close/>
                </a:path>
                <a:path w="286384" h="139065">
                  <a:moveTo>
                    <a:pt x="36817" y="48755"/>
                  </a:moveTo>
                  <a:lnTo>
                    <a:pt x="35433" y="45123"/>
                  </a:lnTo>
                  <a:lnTo>
                    <a:pt x="34569" y="44615"/>
                  </a:lnTo>
                  <a:lnTo>
                    <a:pt x="32664" y="48069"/>
                  </a:lnTo>
                  <a:lnTo>
                    <a:pt x="36817" y="48755"/>
                  </a:lnTo>
                  <a:close/>
                </a:path>
                <a:path w="286384" h="139065">
                  <a:moveTo>
                    <a:pt x="38023" y="45643"/>
                  </a:moveTo>
                  <a:lnTo>
                    <a:pt x="37338" y="44958"/>
                  </a:lnTo>
                  <a:lnTo>
                    <a:pt x="36995" y="45643"/>
                  </a:lnTo>
                  <a:lnTo>
                    <a:pt x="37338" y="45821"/>
                  </a:lnTo>
                  <a:lnTo>
                    <a:pt x="37858" y="46342"/>
                  </a:lnTo>
                  <a:lnTo>
                    <a:pt x="38023" y="46164"/>
                  </a:lnTo>
                  <a:lnTo>
                    <a:pt x="38023" y="45643"/>
                  </a:lnTo>
                  <a:close/>
                </a:path>
                <a:path w="286384" h="139065">
                  <a:moveTo>
                    <a:pt x="42519" y="0"/>
                  </a:moveTo>
                  <a:lnTo>
                    <a:pt x="36995" y="3111"/>
                  </a:lnTo>
                  <a:lnTo>
                    <a:pt x="35433" y="3810"/>
                  </a:lnTo>
                  <a:lnTo>
                    <a:pt x="34912" y="10553"/>
                  </a:lnTo>
                  <a:lnTo>
                    <a:pt x="37858" y="9334"/>
                  </a:lnTo>
                  <a:lnTo>
                    <a:pt x="40106" y="7264"/>
                  </a:lnTo>
                  <a:lnTo>
                    <a:pt x="42519" y="0"/>
                  </a:lnTo>
                  <a:close/>
                </a:path>
                <a:path w="286384" h="139065">
                  <a:moveTo>
                    <a:pt x="44983" y="19672"/>
                  </a:moveTo>
                  <a:lnTo>
                    <a:pt x="40271" y="18326"/>
                  </a:lnTo>
                  <a:lnTo>
                    <a:pt x="39789" y="18326"/>
                  </a:lnTo>
                  <a:lnTo>
                    <a:pt x="38201" y="14008"/>
                  </a:lnTo>
                  <a:lnTo>
                    <a:pt x="36652" y="15913"/>
                  </a:lnTo>
                  <a:lnTo>
                    <a:pt x="35433" y="16941"/>
                  </a:lnTo>
                  <a:lnTo>
                    <a:pt x="36995" y="20929"/>
                  </a:lnTo>
                  <a:lnTo>
                    <a:pt x="38544" y="19545"/>
                  </a:lnTo>
                  <a:lnTo>
                    <a:pt x="39154" y="19164"/>
                  </a:lnTo>
                  <a:lnTo>
                    <a:pt x="39763" y="21094"/>
                  </a:lnTo>
                  <a:lnTo>
                    <a:pt x="38379" y="21615"/>
                  </a:lnTo>
                  <a:lnTo>
                    <a:pt x="39306" y="30200"/>
                  </a:lnTo>
                  <a:lnTo>
                    <a:pt x="43091" y="26581"/>
                  </a:lnTo>
                  <a:lnTo>
                    <a:pt x="44983" y="19672"/>
                  </a:lnTo>
                  <a:close/>
                </a:path>
                <a:path w="286384" h="139065">
                  <a:moveTo>
                    <a:pt x="46151" y="35102"/>
                  </a:moveTo>
                  <a:lnTo>
                    <a:pt x="45986" y="32512"/>
                  </a:lnTo>
                  <a:lnTo>
                    <a:pt x="43040" y="29908"/>
                  </a:lnTo>
                  <a:lnTo>
                    <a:pt x="39408" y="33896"/>
                  </a:lnTo>
                  <a:lnTo>
                    <a:pt x="41148" y="36652"/>
                  </a:lnTo>
                  <a:lnTo>
                    <a:pt x="43738" y="39420"/>
                  </a:lnTo>
                  <a:lnTo>
                    <a:pt x="46151" y="35102"/>
                  </a:lnTo>
                  <a:close/>
                </a:path>
                <a:path w="286384" h="139065">
                  <a:moveTo>
                    <a:pt x="46723" y="10706"/>
                  </a:moveTo>
                  <a:lnTo>
                    <a:pt x="45897" y="6375"/>
                  </a:lnTo>
                  <a:lnTo>
                    <a:pt x="41833" y="7086"/>
                  </a:lnTo>
                  <a:lnTo>
                    <a:pt x="40271" y="8648"/>
                  </a:lnTo>
                  <a:lnTo>
                    <a:pt x="39585" y="11938"/>
                  </a:lnTo>
                  <a:lnTo>
                    <a:pt x="40449" y="14185"/>
                  </a:lnTo>
                  <a:lnTo>
                    <a:pt x="44754" y="14998"/>
                  </a:lnTo>
                  <a:lnTo>
                    <a:pt x="46723" y="10706"/>
                  </a:lnTo>
                  <a:close/>
                </a:path>
                <a:path w="286384" h="139065">
                  <a:moveTo>
                    <a:pt x="50825" y="116192"/>
                  </a:moveTo>
                  <a:lnTo>
                    <a:pt x="49618" y="114287"/>
                  </a:lnTo>
                  <a:lnTo>
                    <a:pt x="47193" y="111518"/>
                  </a:lnTo>
                  <a:lnTo>
                    <a:pt x="45808" y="114630"/>
                  </a:lnTo>
                  <a:lnTo>
                    <a:pt x="46507" y="116878"/>
                  </a:lnTo>
                  <a:lnTo>
                    <a:pt x="46850" y="119303"/>
                  </a:lnTo>
                  <a:lnTo>
                    <a:pt x="50825" y="116192"/>
                  </a:lnTo>
                  <a:close/>
                </a:path>
                <a:path w="286384" h="139065">
                  <a:moveTo>
                    <a:pt x="53073" y="78320"/>
                  </a:moveTo>
                  <a:lnTo>
                    <a:pt x="51346" y="76936"/>
                  </a:lnTo>
                  <a:lnTo>
                    <a:pt x="50304" y="80403"/>
                  </a:lnTo>
                  <a:lnTo>
                    <a:pt x="52374" y="81267"/>
                  </a:lnTo>
                  <a:lnTo>
                    <a:pt x="52552" y="80225"/>
                  </a:lnTo>
                  <a:lnTo>
                    <a:pt x="52730" y="79362"/>
                  </a:lnTo>
                  <a:lnTo>
                    <a:pt x="53073" y="78320"/>
                  </a:lnTo>
                  <a:close/>
                </a:path>
                <a:path w="286384" h="139065">
                  <a:moveTo>
                    <a:pt x="61937" y="91008"/>
                  </a:moveTo>
                  <a:lnTo>
                    <a:pt x="58953" y="90424"/>
                  </a:lnTo>
                  <a:lnTo>
                    <a:pt x="59817" y="88353"/>
                  </a:lnTo>
                  <a:lnTo>
                    <a:pt x="57226" y="88011"/>
                  </a:lnTo>
                  <a:lnTo>
                    <a:pt x="59639" y="85585"/>
                  </a:lnTo>
                  <a:lnTo>
                    <a:pt x="58191" y="81267"/>
                  </a:lnTo>
                  <a:lnTo>
                    <a:pt x="58953" y="81267"/>
                  </a:lnTo>
                  <a:lnTo>
                    <a:pt x="59817" y="80746"/>
                  </a:lnTo>
                  <a:lnTo>
                    <a:pt x="59296" y="78841"/>
                  </a:lnTo>
                  <a:lnTo>
                    <a:pt x="58254" y="78841"/>
                  </a:lnTo>
                  <a:lnTo>
                    <a:pt x="57734" y="79527"/>
                  </a:lnTo>
                  <a:lnTo>
                    <a:pt x="57772" y="80022"/>
                  </a:lnTo>
                  <a:lnTo>
                    <a:pt x="57391" y="78841"/>
                  </a:lnTo>
                  <a:lnTo>
                    <a:pt x="53759" y="81953"/>
                  </a:lnTo>
                  <a:lnTo>
                    <a:pt x="52374" y="83159"/>
                  </a:lnTo>
                  <a:lnTo>
                    <a:pt x="52031" y="85064"/>
                  </a:lnTo>
                  <a:lnTo>
                    <a:pt x="52895" y="87312"/>
                  </a:lnTo>
                  <a:lnTo>
                    <a:pt x="52031" y="89560"/>
                  </a:lnTo>
                  <a:lnTo>
                    <a:pt x="48234" y="89382"/>
                  </a:lnTo>
                  <a:lnTo>
                    <a:pt x="49098" y="92151"/>
                  </a:lnTo>
                  <a:lnTo>
                    <a:pt x="49961" y="93370"/>
                  </a:lnTo>
                  <a:lnTo>
                    <a:pt x="50825" y="95618"/>
                  </a:lnTo>
                  <a:lnTo>
                    <a:pt x="49441" y="97167"/>
                  </a:lnTo>
                  <a:lnTo>
                    <a:pt x="48920" y="96989"/>
                  </a:lnTo>
                  <a:lnTo>
                    <a:pt x="48755" y="97510"/>
                  </a:lnTo>
                  <a:lnTo>
                    <a:pt x="48399" y="98031"/>
                  </a:lnTo>
                  <a:lnTo>
                    <a:pt x="48056" y="98031"/>
                  </a:lnTo>
                  <a:lnTo>
                    <a:pt x="47713" y="98209"/>
                  </a:lnTo>
                  <a:lnTo>
                    <a:pt x="47371" y="98209"/>
                  </a:lnTo>
                  <a:lnTo>
                    <a:pt x="46672" y="101142"/>
                  </a:lnTo>
                  <a:lnTo>
                    <a:pt x="45770" y="103682"/>
                  </a:lnTo>
                  <a:lnTo>
                    <a:pt x="37680" y="105816"/>
                  </a:lnTo>
                  <a:lnTo>
                    <a:pt x="41833" y="109270"/>
                  </a:lnTo>
                  <a:lnTo>
                    <a:pt x="42354" y="109956"/>
                  </a:lnTo>
                  <a:lnTo>
                    <a:pt x="43040" y="110477"/>
                  </a:lnTo>
                  <a:lnTo>
                    <a:pt x="43903" y="109270"/>
                  </a:lnTo>
                  <a:lnTo>
                    <a:pt x="45021" y="107048"/>
                  </a:lnTo>
                  <a:lnTo>
                    <a:pt x="48920" y="107200"/>
                  </a:lnTo>
                  <a:lnTo>
                    <a:pt x="49441" y="107708"/>
                  </a:lnTo>
                  <a:lnTo>
                    <a:pt x="50126" y="107886"/>
                  </a:lnTo>
                  <a:lnTo>
                    <a:pt x="50482" y="107708"/>
                  </a:lnTo>
                  <a:lnTo>
                    <a:pt x="50825" y="107886"/>
                  </a:lnTo>
                  <a:lnTo>
                    <a:pt x="50990" y="107708"/>
                  </a:lnTo>
                  <a:lnTo>
                    <a:pt x="50990" y="107365"/>
                  </a:lnTo>
                  <a:lnTo>
                    <a:pt x="51866" y="107022"/>
                  </a:lnTo>
                  <a:lnTo>
                    <a:pt x="52552" y="105981"/>
                  </a:lnTo>
                  <a:lnTo>
                    <a:pt x="52730" y="104952"/>
                  </a:lnTo>
                  <a:lnTo>
                    <a:pt x="55321" y="103911"/>
                  </a:lnTo>
                  <a:lnTo>
                    <a:pt x="56527" y="99415"/>
                  </a:lnTo>
                  <a:lnTo>
                    <a:pt x="53416" y="98209"/>
                  </a:lnTo>
                  <a:lnTo>
                    <a:pt x="51168" y="92849"/>
                  </a:lnTo>
                  <a:lnTo>
                    <a:pt x="56007" y="93014"/>
                  </a:lnTo>
                  <a:lnTo>
                    <a:pt x="58953" y="90601"/>
                  </a:lnTo>
                  <a:lnTo>
                    <a:pt x="59359" y="94195"/>
                  </a:lnTo>
                  <a:lnTo>
                    <a:pt x="61214" y="93294"/>
                  </a:lnTo>
                  <a:lnTo>
                    <a:pt x="61937" y="91008"/>
                  </a:lnTo>
                  <a:close/>
                </a:path>
                <a:path w="286384" h="139065">
                  <a:moveTo>
                    <a:pt x="63093" y="67602"/>
                  </a:moveTo>
                  <a:lnTo>
                    <a:pt x="62585" y="63373"/>
                  </a:lnTo>
                  <a:lnTo>
                    <a:pt x="62699" y="59994"/>
                  </a:lnTo>
                  <a:lnTo>
                    <a:pt x="62750" y="58089"/>
                  </a:lnTo>
                  <a:lnTo>
                    <a:pt x="59118" y="56197"/>
                  </a:lnTo>
                  <a:lnTo>
                    <a:pt x="59004" y="57861"/>
                  </a:lnTo>
                  <a:lnTo>
                    <a:pt x="58953" y="58610"/>
                  </a:lnTo>
                  <a:lnTo>
                    <a:pt x="58432" y="59474"/>
                  </a:lnTo>
                  <a:lnTo>
                    <a:pt x="57734" y="59994"/>
                  </a:lnTo>
                  <a:lnTo>
                    <a:pt x="57619" y="59474"/>
                  </a:lnTo>
                  <a:lnTo>
                    <a:pt x="56870" y="56362"/>
                  </a:lnTo>
                  <a:lnTo>
                    <a:pt x="54279" y="56019"/>
                  </a:lnTo>
                  <a:lnTo>
                    <a:pt x="51689" y="57226"/>
                  </a:lnTo>
                  <a:lnTo>
                    <a:pt x="49098" y="57226"/>
                  </a:lnTo>
                  <a:lnTo>
                    <a:pt x="49123" y="58089"/>
                  </a:lnTo>
                  <a:lnTo>
                    <a:pt x="51003" y="62420"/>
                  </a:lnTo>
                  <a:lnTo>
                    <a:pt x="48399" y="63284"/>
                  </a:lnTo>
                  <a:lnTo>
                    <a:pt x="48501" y="62420"/>
                  </a:lnTo>
                  <a:lnTo>
                    <a:pt x="48577" y="61722"/>
                  </a:lnTo>
                  <a:lnTo>
                    <a:pt x="49022" y="57861"/>
                  </a:lnTo>
                  <a:lnTo>
                    <a:pt x="49098" y="57226"/>
                  </a:lnTo>
                  <a:lnTo>
                    <a:pt x="43040" y="53771"/>
                  </a:lnTo>
                  <a:lnTo>
                    <a:pt x="39243" y="60515"/>
                  </a:lnTo>
                  <a:lnTo>
                    <a:pt x="36817" y="61722"/>
                  </a:lnTo>
                  <a:lnTo>
                    <a:pt x="36741" y="62420"/>
                  </a:lnTo>
                  <a:lnTo>
                    <a:pt x="36652" y="63284"/>
                  </a:lnTo>
                  <a:lnTo>
                    <a:pt x="36601" y="63766"/>
                  </a:lnTo>
                  <a:lnTo>
                    <a:pt x="33020" y="61150"/>
                  </a:lnTo>
                  <a:lnTo>
                    <a:pt x="33020" y="67437"/>
                  </a:lnTo>
                  <a:lnTo>
                    <a:pt x="32842" y="67437"/>
                  </a:lnTo>
                  <a:lnTo>
                    <a:pt x="33020" y="67437"/>
                  </a:lnTo>
                  <a:lnTo>
                    <a:pt x="33020" y="61150"/>
                  </a:lnTo>
                  <a:lnTo>
                    <a:pt x="32156" y="60515"/>
                  </a:lnTo>
                  <a:lnTo>
                    <a:pt x="32258" y="64668"/>
                  </a:lnTo>
                  <a:lnTo>
                    <a:pt x="32321" y="66916"/>
                  </a:lnTo>
                  <a:lnTo>
                    <a:pt x="31572" y="66916"/>
                  </a:lnTo>
                  <a:lnTo>
                    <a:pt x="29032" y="66001"/>
                  </a:lnTo>
                  <a:lnTo>
                    <a:pt x="29032" y="74434"/>
                  </a:lnTo>
                  <a:lnTo>
                    <a:pt x="28867" y="74523"/>
                  </a:lnTo>
                  <a:lnTo>
                    <a:pt x="29032" y="74434"/>
                  </a:lnTo>
                  <a:lnTo>
                    <a:pt x="29032" y="66001"/>
                  </a:lnTo>
                  <a:lnTo>
                    <a:pt x="28689" y="65874"/>
                  </a:lnTo>
                  <a:lnTo>
                    <a:pt x="28740" y="67221"/>
                  </a:lnTo>
                  <a:lnTo>
                    <a:pt x="25755" y="70370"/>
                  </a:lnTo>
                  <a:lnTo>
                    <a:pt x="24371" y="72618"/>
                  </a:lnTo>
                  <a:lnTo>
                    <a:pt x="25577" y="75044"/>
                  </a:lnTo>
                  <a:lnTo>
                    <a:pt x="28282" y="74726"/>
                  </a:lnTo>
                  <a:lnTo>
                    <a:pt x="29781" y="74866"/>
                  </a:lnTo>
                  <a:lnTo>
                    <a:pt x="29756" y="74688"/>
                  </a:lnTo>
                  <a:lnTo>
                    <a:pt x="29730" y="74345"/>
                  </a:lnTo>
                  <a:lnTo>
                    <a:pt x="29337" y="74434"/>
                  </a:lnTo>
                  <a:lnTo>
                    <a:pt x="32664" y="73304"/>
                  </a:lnTo>
                  <a:lnTo>
                    <a:pt x="34569" y="71920"/>
                  </a:lnTo>
                  <a:lnTo>
                    <a:pt x="36131" y="68122"/>
                  </a:lnTo>
                  <a:lnTo>
                    <a:pt x="33185" y="67437"/>
                  </a:lnTo>
                  <a:lnTo>
                    <a:pt x="36906" y="65239"/>
                  </a:lnTo>
                  <a:lnTo>
                    <a:pt x="39243" y="66395"/>
                  </a:lnTo>
                  <a:lnTo>
                    <a:pt x="39928" y="66916"/>
                  </a:lnTo>
                  <a:lnTo>
                    <a:pt x="40449" y="66217"/>
                  </a:lnTo>
                  <a:lnTo>
                    <a:pt x="41148" y="65697"/>
                  </a:lnTo>
                  <a:lnTo>
                    <a:pt x="43561" y="67081"/>
                  </a:lnTo>
                  <a:lnTo>
                    <a:pt x="39446" y="73050"/>
                  </a:lnTo>
                  <a:lnTo>
                    <a:pt x="37680" y="67259"/>
                  </a:lnTo>
                  <a:lnTo>
                    <a:pt x="35433" y="73660"/>
                  </a:lnTo>
                  <a:lnTo>
                    <a:pt x="34226" y="74002"/>
                  </a:lnTo>
                  <a:lnTo>
                    <a:pt x="33020" y="74523"/>
                  </a:lnTo>
                  <a:lnTo>
                    <a:pt x="32156" y="75387"/>
                  </a:lnTo>
                  <a:lnTo>
                    <a:pt x="30416" y="74168"/>
                  </a:lnTo>
                  <a:lnTo>
                    <a:pt x="29972" y="76796"/>
                  </a:lnTo>
                  <a:lnTo>
                    <a:pt x="29857" y="75552"/>
                  </a:lnTo>
                  <a:lnTo>
                    <a:pt x="29806" y="75044"/>
                  </a:lnTo>
                  <a:lnTo>
                    <a:pt x="25933" y="75044"/>
                  </a:lnTo>
                  <a:lnTo>
                    <a:pt x="25933" y="85407"/>
                  </a:lnTo>
                  <a:lnTo>
                    <a:pt x="22517" y="85407"/>
                  </a:lnTo>
                  <a:lnTo>
                    <a:pt x="25412" y="83159"/>
                  </a:lnTo>
                  <a:lnTo>
                    <a:pt x="25361" y="83337"/>
                  </a:lnTo>
                  <a:lnTo>
                    <a:pt x="25234" y="83858"/>
                  </a:lnTo>
                  <a:lnTo>
                    <a:pt x="25577" y="84543"/>
                  </a:lnTo>
                  <a:lnTo>
                    <a:pt x="25933" y="85407"/>
                  </a:lnTo>
                  <a:lnTo>
                    <a:pt x="25933" y="75044"/>
                  </a:lnTo>
                  <a:lnTo>
                    <a:pt x="25577" y="75044"/>
                  </a:lnTo>
                  <a:lnTo>
                    <a:pt x="25234" y="75044"/>
                  </a:lnTo>
                  <a:lnTo>
                    <a:pt x="25234" y="75552"/>
                  </a:lnTo>
                  <a:lnTo>
                    <a:pt x="23329" y="74866"/>
                  </a:lnTo>
                  <a:lnTo>
                    <a:pt x="23329" y="77800"/>
                  </a:lnTo>
                  <a:lnTo>
                    <a:pt x="23685" y="78663"/>
                  </a:lnTo>
                  <a:lnTo>
                    <a:pt x="21437" y="80403"/>
                  </a:lnTo>
                  <a:lnTo>
                    <a:pt x="21488" y="80746"/>
                  </a:lnTo>
                  <a:lnTo>
                    <a:pt x="22301" y="85585"/>
                  </a:lnTo>
                  <a:lnTo>
                    <a:pt x="28003" y="85585"/>
                  </a:lnTo>
                  <a:lnTo>
                    <a:pt x="28092" y="85407"/>
                  </a:lnTo>
                  <a:lnTo>
                    <a:pt x="29210" y="83337"/>
                  </a:lnTo>
                  <a:lnTo>
                    <a:pt x="29159" y="83159"/>
                  </a:lnTo>
                  <a:lnTo>
                    <a:pt x="29044" y="82816"/>
                  </a:lnTo>
                  <a:lnTo>
                    <a:pt x="28867" y="81953"/>
                  </a:lnTo>
                  <a:lnTo>
                    <a:pt x="28524" y="81610"/>
                  </a:lnTo>
                  <a:lnTo>
                    <a:pt x="29044" y="80746"/>
                  </a:lnTo>
                  <a:lnTo>
                    <a:pt x="29044" y="79362"/>
                  </a:lnTo>
                  <a:lnTo>
                    <a:pt x="28346" y="78663"/>
                  </a:lnTo>
                  <a:lnTo>
                    <a:pt x="30251" y="79362"/>
                  </a:lnTo>
                  <a:lnTo>
                    <a:pt x="30175" y="78663"/>
                  </a:lnTo>
                  <a:lnTo>
                    <a:pt x="30124" y="78282"/>
                  </a:lnTo>
                  <a:lnTo>
                    <a:pt x="31292" y="78155"/>
                  </a:lnTo>
                  <a:lnTo>
                    <a:pt x="31978" y="81432"/>
                  </a:lnTo>
                  <a:lnTo>
                    <a:pt x="37160" y="81610"/>
                  </a:lnTo>
                  <a:lnTo>
                    <a:pt x="39763" y="82651"/>
                  </a:lnTo>
                  <a:lnTo>
                    <a:pt x="41490" y="79705"/>
                  </a:lnTo>
                  <a:lnTo>
                    <a:pt x="39801" y="74206"/>
                  </a:lnTo>
                  <a:lnTo>
                    <a:pt x="45631" y="71755"/>
                  </a:lnTo>
                  <a:lnTo>
                    <a:pt x="49618" y="67945"/>
                  </a:lnTo>
                  <a:lnTo>
                    <a:pt x="49542" y="68465"/>
                  </a:lnTo>
                  <a:lnTo>
                    <a:pt x="48234" y="77292"/>
                  </a:lnTo>
                  <a:lnTo>
                    <a:pt x="52374" y="75730"/>
                  </a:lnTo>
                  <a:lnTo>
                    <a:pt x="53594" y="74866"/>
                  </a:lnTo>
                  <a:lnTo>
                    <a:pt x="53073" y="71920"/>
                  </a:lnTo>
                  <a:lnTo>
                    <a:pt x="52031" y="70713"/>
                  </a:lnTo>
                  <a:lnTo>
                    <a:pt x="52209" y="68465"/>
                  </a:lnTo>
                  <a:lnTo>
                    <a:pt x="55054" y="67945"/>
                  </a:lnTo>
                  <a:lnTo>
                    <a:pt x="57912" y="67437"/>
                  </a:lnTo>
                  <a:lnTo>
                    <a:pt x="57950" y="67081"/>
                  </a:lnTo>
                  <a:lnTo>
                    <a:pt x="58064" y="65697"/>
                  </a:lnTo>
                  <a:lnTo>
                    <a:pt x="58127" y="65011"/>
                  </a:lnTo>
                  <a:lnTo>
                    <a:pt x="58254" y="63627"/>
                  </a:lnTo>
                  <a:lnTo>
                    <a:pt x="59321" y="63715"/>
                  </a:lnTo>
                  <a:lnTo>
                    <a:pt x="58953" y="68465"/>
                  </a:lnTo>
                  <a:lnTo>
                    <a:pt x="63093" y="67602"/>
                  </a:lnTo>
                  <a:close/>
                </a:path>
                <a:path w="286384" h="139065">
                  <a:moveTo>
                    <a:pt x="64312" y="52222"/>
                  </a:moveTo>
                  <a:lnTo>
                    <a:pt x="61785" y="52222"/>
                  </a:lnTo>
                  <a:lnTo>
                    <a:pt x="63449" y="54292"/>
                  </a:lnTo>
                  <a:lnTo>
                    <a:pt x="64312" y="52222"/>
                  </a:lnTo>
                  <a:close/>
                </a:path>
                <a:path w="286384" h="139065">
                  <a:moveTo>
                    <a:pt x="65341" y="51523"/>
                  </a:moveTo>
                  <a:lnTo>
                    <a:pt x="65278" y="51181"/>
                  </a:lnTo>
                  <a:lnTo>
                    <a:pt x="64998" y="49796"/>
                  </a:lnTo>
                  <a:lnTo>
                    <a:pt x="63969" y="49110"/>
                  </a:lnTo>
                  <a:lnTo>
                    <a:pt x="63271" y="51181"/>
                  </a:lnTo>
                  <a:lnTo>
                    <a:pt x="62585" y="50482"/>
                  </a:lnTo>
                  <a:lnTo>
                    <a:pt x="61366" y="51701"/>
                  </a:lnTo>
                  <a:lnTo>
                    <a:pt x="61645" y="52044"/>
                  </a:lnTo>
                  <a:lnTo>
                    <a:pt x="64135" y="52044"/>
                  </a:lnTo>
                  <a:lnTo>
                    <a:pt x="65341" y="51523"/>
                  </a:lnTo>
                  <a:close/>
                </a:path>
                <a:path w="286384" h="139065">
                  <a:moveTo>
                    <a:pt x="69494" y="130365"/>
                  </a:moveTo>
                  <a:lnTo>
                    <a:pt x="69151" y="129501"/>
                  </a:lnTo>
                  <a:lnTo>
                    <a:pt x="68453" y="128803"/>
                  </a:lnTo>
                  <a:lnTo>
                    <a:pt x="67424" y="129667"/>
                  </a:lnTo>
                  <a:lnTo>
                    <a:pt x="67246" y="129844"/>
                  </a:lnTo>
                  <a:lnTo>
                    <a:pt x="67424" y="129844"/>
                  </a:lnTo>
                  <a:lnTo>
                    <a:pt x="67424" y="130022"/>
                  </a:lnTo>
                  <a:lnTo>
                    <a:pt x="68808" y="130365"/>
                  </a:lnTo>
                  <a:lnTo>
                    <a:pt x="69494" y="130365"/>
                  </a:lnTo>
                  <a:close/>
                </a:path>
                <a:path w="286384" h="139065">
                  <a:moveTo>
                    <a:pt x="71221" y="45300"/>
                  </a:moveTo>
                  <a:lnTo>
                    <a:pt x="67767" y="44259"/>
                  </a:lnTo>
                  <a:lnTo>
                    <a:pt x="65341" y="42011"/>
                  </a:lnTo>
                  <a:lnTo>
                    <a:pt x="62407" y="42011"/>
                  </a:lnTo>
                  <a:lnTo>
                    <a:pt x="60680" y="40119"/>
                  </a:lnTo>
                  <a:lnTo>
                    <a:pt x="58254" y="33020"/>
                  </a:lnTo>
                  <a:lnTo>
                    <a:pt x="54800" y="41668"/>
                  </a:lnTo>
                  <a:lnTo>
                    <a:pt x="56527" y="44259"/>
                  </a:lnTo>
                  <a:lnTo>
                    <a:pt x="58953" y="49618"/>
                  </a:lnTo>
                  <a:lnTo>
                    <a:pt x="64833" y="45821"/>
                  </a:lnTo>
                  <a:lnTo>
                    <a:pt x="66725" y="51866"/>
                  </a:lnTo>
                  <a:lnTo>
                    <a:pt x="70700" y="54813"/>
                  </a:lnTo>
                  <a:lnTo>
                    <a:pt x="71221" y="45300"/>
                  </a:lnTo>
                  <a:close/>
                </a:path>
                <a:path w="286384" h="139065">
                  <a:moveTo>
                    <a:pt x="72085" y="124307"/>
                  </a:moveTo>
                  <a:lnTo>
                    <a:pt x="71742" y="123101"/>
                  </a:lnTo>
                  <a:lnTo>
                    <a:pt x="70535" y="122758"/>
                  </a:lnTo>
                  <a:lnTo>
                    <a:pt x="69672" y="123964"/>
                  </a:lnTo>
                  <a:lnTo>
                    <a:pt x="70192" y="125006"/>
                  </a:lnTo>
                  <a:lnTo>
                    <a:pt x="71056" y="125691"/>
                  </a:lnTo>
                  <a:lnTo>
                    <a:pt x="72085" y="124307"/>
                  </a:lnTo>
                  <a:close/>
                </a:path>
                <a:path w="286384" h="139065">
                  <a:moveTo>
                    <a:pt x="73647" y="62077"/>
                  </a:moveTo>
                  <a:lnTo>
                    <a:pt x="71221" y="57581"/>
                  </a:lnTo>
                  <a:lnTo>
                    <a:pt x="67779" y="55321"/>
                  </a:lnTo>
                  <a:lnTo>
                    <a:pt x="65151" y="59397"/>
                  </a:lnTo>
                  <a:lnTo>
                    <a:pt x="64439" y="65011"/>
                  </a:lnTo>
                  <a:lnTo>
                    <a:pt x="66725" y="67437"/>
                  </a:lnTo>
                  <a:lnTo>
                    <a:pt x="69672" y="64668"/>
                  </a:lnTo>
                  <a:lnTo>
                    <a:pt x="73647" y="62077"/>
                  </a:lnTo>
                  <a:close/>
                </a:path>
                <a:path w="286384" h="139065">
                  <a:moveTo>
                    <a:pt x="75374" y="59474"/>
                  </a:moveTo>
                  <a:lnTo>
                    <a:pt x="74688" y="59131"/>
                  </a:lnTo>
                  <a:lnTo>
                    <a:pt x="74688" y="59994"/>
                  </a:lnTo>
                  <a:lnTo>
                    <a:pt x="74510" y="60515"/>
                  </a:lnTo>
                  <a:lnTo>
                    <a:pt x="75031" y="60515"/>
                  </a:lnTo>
                  <a:lnTo>
                    <a:pt x="75374" y="59474"/>
                  </a:lnTo>
                  <a:close/>
                </a:path>
                <a:path w="286384" h="139065">
                  <a:moveTo>
                    <a:pt x="78333" y="72796"/>
                  </a:moveTo>
                  <a:lnTo>
                    <a:pt x="77495" y="68707"/>
                  </a:lnTo>
                  <a:lnTo>
                    <a:pt x="75412" y="66789"/>
                  </a:lnTo>
                  <a:lnTo>
                    <a:pt x="73469" y="69850"/>
                  </a:lnTo>
                  <a:lnTo>
                    <a:pt x="72809" y="73850"/>
                  </a:lnTo>
                  <a:lnTo>
                    <a:pt x="71272" y="79248"/>
                  </a:lnTo>
                  <a:lnTo>
                    <a:pt x="70700" y="83197"/>
                  </a:lnTo>
                  <a:lnTo>
                    <a:pt x="72948" y="82816"/>
                  </a:lnTo>
                  <a:lnTo>
                    <a:pt x="73126" y="79705"/>
                  </a:lnTo>
                  <a:lnTo>
                    <a:pt x="73647" y="76936"/>
                  </a:lnTo>
                  <a:lnTo>
                    <a:pt x="76581" y="76250"/>
                  </a:lnTo>
                  <a:lnTo>
                    <a:pt x="78333" y="72796"/>
                  </a:lnTo>
                  <a:close/>
                </a:path>
                <a:path w="286384" h="139065">
                  <a:moveTo>
                    <a:pt x="106845" y="119126"/>
                  </a:moveTo>
                  <a:lnTo>
                    <a:pt x="106324" y="119126"/>
                  </a:lnTo>
                  <a:lnTo>
                    <a:pt x="104419" y="117563"/>
                  </a:lnTo>
                  <a:lnTo>
                    <a:pt x="102870" y="117221"/>
                  </a:lnTo>
                  <a:lnTo>
                    <a:pt x="103378" y="118783"/>
                  </a:lnTo>
                  <a:lnTo>
                    <a:pt x="103212" y="120853"/>
                  </a:lnTo>
                  <a:lnTo>
                    <a:pt x="104940" y="121716"/>
                  </a:lnTo>
                  <a:lnTo>
                    <a:pt x="105117" y="120853"/>
                  </a:lnTo>
                  <a:lnTo>
                    <a:pt x="105981" y="119303"/>
                  </a:lnTo>
                  <a:lnTo>
                    <a:pt x="106845" y="119126"/>
                  </a:lnTo>
                  <a:close/>
                </a:path>
                <a:path w="286384" h="139065">
                  <a:moveTo>
                    <a:pt x="107010" y="88176"/>
                  </a:moveTo>
                  <a:lnTo>
                    <a:pt x="106489" y="84721"/>
                  </a:lnTo>
                  <a:lnTo>
                    <a:pt x="105117" y="84899"/>
                  </a:lnTo>
                  <a:lnTo>
                    <a:pt x="104419" y="85407"/>
                  </a:lnTo>
                  <a:lnTo>
                    <a:pt x="104597" y="85928"/>
                  </a:lnTo>
                  <a:lnTo>
                    <a:pt x="105117" y="86448"/>
                  </a:lnTo>
                  <a:lnTo>
                    <a:pt x="107010" y="88176"/>
                  </a:lnTo>
                  <a:close/>
                </a:path>
                <a:path w="286384" h="139065">
                  <a:moveTo>
                    <a:pt x="109435" y="24904"/>
                  </a:moveTo>
                  <a:lnTo>
                    <a:pt x="105283" y="25247"/>
                  </a:lnTo>
                  <a:lnTo>
                    <a:pt x="103212" y="24726"/>
                  </a:lnTo>
                  <a:lnTo>
                    <a:pt x="103733" y="28702"/>
                  </a:lnTo>
                  <a:lnTo>
                    <a:pt x="104762" y="29743"/>
                  </a:lnTo>
                  <a:lnTo>
                    <a:pt x="109258" y="33896"/>
                  </a:lnTo>
                  <a:lnTo>
                    <a:pt x="109435" y="24904"/>
                  </a:lnTo>
                  <a:close/>
                </a:path>
                <a:path w="286384" h="139065">
                  <a:moveTo>
                    <a:pt x="113068" y="59829"/>
                  </a:moveTo>
                  <a:lnTo>
                    <a:pt x="109613" y="54813"/>
                  </a:lnTo>
                  <a:lnTo>
                    <a:pt x="108229" y="58445"/>
                  </a:lnTo>
                  <a:lnTo>
                    <a:pt x="107111" y="59448"/>
                  </a:lnTo>
                  <a:lnTo>
                    <a:pt x="107708" y="54292"/>
                  </a:lnTo>
                  <a:lnTo>
                    <a:pt x="103555" y="54978"/>
                  </a:lnTo>
                  <a:lnTo>
                    <a:pt x="103035" y="57924"/>
                  </a:lnTo>
                  <a:lnTo>
                    <a:pt x="106464" y="60020"/>
                  </a:lnTo>
                  <a:lnTo>
                    <a:pt x="104940" y="61379"/>
                  </a:lnTo>
                  <a:lnTo>
                    <a:pt x="108229" y="63627"/>
                  </a:lnTo>
                  <a:lnTo>
                    <a:pt x="110820" y="61379"/>
                  </a:lnTo>
                  <a:lnTo>
                    <a:pt x="113068" y="59829"/>
                  </a:lnTo>
                  <a:close/>
                </a:path>
                <a:path w="286384" h="139065">
                  <a:moveTo>
                    <a:pt x="117386" y="81267"/>
                  </a:moveTo>
                  <a:lnTo>
                    <a:pt x="114338" y="79184"/>
                  </a:lnTo>
                  <a:lnTo>
                    <a:pt x="109753" y="76073"/>
                  </a:lnTo>
                  <a:lnTo>
                    <a:pt x="108737" y="75387"/>
                  </a:lnTo>
                  <a:lnTo>
                    <a:pt x="109067" y="75006"/>
                  </a:lnTo>
                  <a:lnTo>
                    <a:pt x="107962" y="75006"/>
                  </a:lnTo>
                  <a:lnTo>
                    <a:pt x="107962" y="75260"/>
                  </a:lnTo>
                  <a:lnTo>
                    <a:pt x="107962" y="75006"/>
                  </a:lnTo>
                  <a:lnTo>
                    <a:pt x="107708" y="74866"/>
                  </a:lnTo>
                  <a:lnTo>
                    <a:pt x="109194" y="74866"/>
                  </a:lnTo>
                  <a:lnTo>
                    <a:pt x="111163" y="72618"/>
                  </a:lnTo>
                  <a:lnTo>
                    <a:pt x="112547" y="70192"/>
                  </a:lnTo>
                  <a:lnTo>
                    <a:pt x="110820" y="67081"/>
                  </a:lnTo>
                  <a:lnTo>
                    <a:pt x="107873" y="67259"/>
                  </a:lnTo>
                  <a:lnTo>
                    <a:pt x="105117" y="72275"/>
                  </a:lnTo>
                  <a:lnTo>
                    <a:pt x="106476" y="74866"/>
                  </a:lnTo>
                  <a:lnTo>
                    <a:pt x="107530" y="74866"/>
                  </a:lnTo>
                  <a:lnTo>
                    <a:pt x="106489" y="75044"/>
                  </a:lnTo>
                  <a:lnTo>
                    <a:pt x="106921" y="75488"/>
                  </a:lnTo>
                  <a:lnTo>
                    <a:pt x="106832" y="75907"/>
                  </a:lnTo>
                  <a:lnTo>
                    <a:pt x="106794" y="76073"/>
                  </a:lnTo>
                  <a:lnTo>
                    <a:pt x="105803" y="80746"/>
                  </a:lnTo>
                  <a:lnTo>
                    <a:pt x="105803" y="83680"/>
                  </a:lnTo>
                  <a:lnTo>
                    <a:pt x="108229" y="85064"/>
                  </a:lnTo>
                  <a:lnTo>
                    <a:pt x="109258" y="79184"/>
                  </a:lnTo>
                  <a:lnTo>
                    <a:pt x="117386" y="81267"/>
                  </a:lnTo>
                  <a:close/>
                </a:path>
                <a:path w="286384" h="139065">
                  <a:moveTo>
                    <a:pt x="118592" y="32156"/>
                  </a:moveTo>
                  <a:lnTo>
                    <a:pt x="114973" y="29400"/>
                  </a:lnTo>
                  <a:lnTo>
                    <a:pt x="114617" y="30607"/>
                  </a:lnTo>
                  <a:lnTo>
                    <a:pt x="113588" y="31991"/>
                  </a:lnTo>
                  <a:lnTo>
                    <a:pt x="115138" y="36652"/>
                  </a:lnTo>
                  <a:lnTo>
                    <a:pt x="117043" y="33197"/>
                  </a:lnTo>
                  <a:lnTo>
                    <a:pt x="118592" y="32156"/>
                  </a:lnTo>
                  <a:close/>
                </a:path>
                <a:path w="286384" h="139065">
                  <a:moveTo>
                    <a:pt x="119456" y="126555"/>
                  </a:moveTo>
                  <a:lnTo>
                    <a:pt x="119418" y="126263"/>
                  </a:lnTo>
                  <a:lnTo>
                    <a:pt x="119138" y="124307"/>
                  </a:lnTo>
                  <a:lnTo>
                    <a:pt x="119011" y="123444"/>
                  </a:lnTo>
                  <a:lnTo>
                    <a:pt x="118084" y="117055"/>
                  </a:lnTo>
                  <a:lnTo>
                    <a:pt x="115481" y="121196"/>
                  </a:lnTo>
                  <a:lnTo>
                    <a:pt x="111848" y="121716"/>
                  </a:lnTo>
                  <a:lnTo>
                    <a:pt x="113588" y="123444"/>
                  </a:lnTo>
                  <a:lnTo>
                    <a:pt x="115150" y="126263"/>
                  </a:lnTo>
                  <a:lnTo>
                    <a:pt x="116700" y="125171"/>
                  </a:lnTo>
                  <a:lnTo>
                    <a:pt x="116700" y="124307"/>
                  </a:lnTo>
                  <a:lnTo>
                    <a:pt x="119456" y="126555"/>
                  </a:lnTo>
                  <a:close/>
                </a:path>
                <a:path w="286384" h="139065">
                  <a:moveTo>
                    <a:pt x="122961" y="60045"/>
                  </a:moveTo>
                  <a:lnTo>
                    <a:pt x="122059" y="54673"/>
                  </a:lnTo>
                  <a:lnTo>
                    <a:pt x="117386" y="54978"/>
                  </a:lnTo>
                  <a:lnTo>
                    <a:pt x="114973" y="58788"/>
                  </a:lnTo>
                  <a:lnTo>
                    <a:pt x="112369" y="62077"/>
                  </a:lnTo>
                  <a:lnTo>
                    <a:pt x="117386" y="64833"/>
                  </a:lnTo>
                  <a:lnTo>
                    <a:pt x="121081" y="65341"/>
                  </a:lnTo>
                  <a:lnTo>
                    <a:pt x="122961" y="60045"/>
                  </a:lnTo>
                  <a:close/>
                </a:path>
                <a:path w="286384" h="139065">
                  <a:moveTo>
                    <a:pt x="123609" y="47891"/>
                  </a:moveTo>
                  <a:lnTo>
                    <a:pt x="123266" y="47028"/>
                  </a:lnTo>
                  <a:lnTo>
                    <a:pt x="122059" y="45123"/>
                  </a:lnTo>
                  <a:lnTo>
                    <a:pt x="118427" y="44437"/>
                  </a:lnTo>
                  <a:lnTo>
                    <a:pt x="120332" y="53251"/>
                  </a:lnTo>
                  <a:lnTo>
                    <a:pt x="122745" y="48590"/>
                  </a:lnTo>
                  <a:lnTo>
                    <a:pt x="123609" y="47891"/>
                  </a:lnTo>
                  <a:close/>
                </a:path>
                <a:path w="286384" h="139065">
                  <a:moveTo>
                    <a:pt x="125056" y="72326"/>
                  </a:moveTo>
                  <a:lnTo>
                    <a:pt x="122923" y="70891"/>
                  </a:lnTo>
                  <a:lnTo>
                    <a:pt x="123088" y="68986"/>
                  </a:lnTo>
                  <a:lnTo>
                    <a:pt x="120497" y="69507"/>
                  </a:lnTo>
                  <a:lnTo>
                    <a:pt x="120840" y="71234"/>
                  </a:lnTo>
                  <a:lnTo>
                    <a:pt x="117386" y="71920"/>
                  </a:lnTo>
                  <a:lnTo>
                    <a:pt x="116865" y="75387"/>
                  </a:lnTo>
                  <a:lnTo>
                    <a:pt x="119291" y="77114"/>
                  </a:lnTo>
                  <a:lnTo>
                    <a:pt x="121729" y="78892"/>
                  </a:lnTo>
                  <a:lnTo>
                    <a:pt x="124155" y="76136"/>
                  </a:lnTo>
                  <a:lnTo>
                    <a:pt x="125056" y="72326"/>
                  </a:lnTo>
                  <a:close/>
                </a:path>
                <a:path w="286384" h="139065">
                  <a:moveTo>
                    <a:pt x="125691" y="37693"/>
                  </a:moveTo>
                  <a:lnTo>
                    <a:pt x="121704" y="36830"/>
                  </a:lnTo>
                  <a:lnTo>
                    <a:pt x="121361" y="30949"/>
                  </a:lnTo>
                  <a:lnTo>
                    <a:pt x="113576" y="39090"/>
                  </a:lnTo>
                  <a:lnTo>
                    <a:pt x="112369" y="34759"/>
                  </a:lnTo>
                  <a:lnTo>
                    <a:pt x="108737" y="41325"/>
                  </a:lnTo>
                  <a:lnTo>
                    <a:pt x="106146" y="43573"/>
                  </a:lnTo>
                  <a:lnTo>
                    <a:pt x="110477" y="50660"/>
                  </a:lnTo>
                  <a:lnTo>
                    <a:pt x="112890" y="49453"/>
                  </a:lnTo>
                  <a:lnTo>
                    <a:pt x="116344" y="48933"/>
                  </a:lnTo>
                  <a:lnTo>
                    <a:pt x="113626" y="39281"/>
                  </a:lnTo>
                  <a:lnTo>
                    <a:pt x="120332" y="39763"/>
                  </a:lnTo>
                  <a:lnTo>
                    <a:pt x="121539" y="43916"/>
                  </a:lnTo>
                  <a:lnTo>
                    <a:pt x="125691" y="37693"/>
                  </a:lnTo>
                  <a:close/>
                </a:path>
                <a:path w="286384" h="139065">
                  <a:moveTo>
                    <a:pt x="131394" y="48234"/>
                  </a:moveTo>
                  <a:lnTo>
                    <a:pt x="130873" y="47205"/>
                  </a:lnTo>
                  <a:lnTo>
                    <a:pt x="128447" y="44094"/>
                  </a:lnTo>
                  <a:lnTo>
                    <a:pt x="127406" y="49898"/>
                  </a:lnTo>
                  <a:lnTo>
                    <a:pt x="126199" y="50660"/>
                  </a:lnTo>
                  <a:lnTo>
                    <a:pt x="122923" y="52222"/>
                  </a:lnTo>
                  <a:lnTo>
                    <a:pt x="127241" y="57226"/>
                  </a:lnTo>
                  <a:lnTo>
                    <a:pt x="128968" y="55499"/>
                  </a:lnTo>
                  <a:lnTo>
                    <a:pt x="131051" y="53594"/>
                  </a:lnTo>
                  <a:lnTo>
                    <a:pt x="130238" y="51015"/>
                  </a:lnTo>
                  <a:lnTo>
                    <a:pt x="130873" y="50838"/>
                  </a:lnTo>
                  <a:lnTo>
                    <a:pt x="131394" y="49618"/>
                  </a:lnTo>
                  <a:lnTo>
                    <a:pt x="131394" y="48234"/>
                  </a:lnTo>
                  <a:close/>
                </a:path>
                <a:path w="286384" h="139065">
                  <a:moveTo>
                    <a:pt x="132080" y="64668"/>
                  </a:moveTo>
                  <a:lnTo>
                    <a:pt x="130009" y="59829"/>
                  </a:lnTo>
                  <a:lnTo>
                    <a:pt x="129489" y="59131"/>
                  </a:lnTo>
                  <a:lnTo>
                    <a:pt x="129146" y="57404"/>
                  </a:lnTo>
                  <a:lnTo>
                    <a:pt x="127939" y="58445"/>
                  </a:lnTo>
                  <a:lnTo>
                    <a:pt x="124129" y="62242"/>
                  </a:lnTo>
                  <a:lnTo>
                    <a:pt x="132080" y="64668"/>
                  </a:lnTo>
                  <a:close/>
                </a:path>
                <a:path w="286384" h="139065">
                  <a:moveTo>
                    <a:pt x="152654" y="80746"/>
                  </a:moveTo>
                  <a:lnTo>
                    <a:pt x="150926" y="80403"/>
                  </a:lnTo>
                  <a:lnTo>
                    <a:pt x="149885" y="80911"/>
                  </a:lnTo>
                  <a:lnTo>
                    <a:pt x="148678" y="81432"/>
                  </a:lnTo>
                  <a:lnTo>
                    <a:pt x="148678" y="83159"/>
                  </a:lnTo>
                  <a:lnTo>
                    <a:pt x="150063" y="87134"/>
                  </a:lnTo>
                  <a:lnTo>
                    <a:pt x="152654" y="80746"/>
                  </a:lnTo>
                  <a:close/>
                </a:path>
                <a:path w="286384" h="139065">
                  <a:moveTo>
                    <a:pt x="154559" y="127419"/>
                  </a:moveTo>
                  <a:lnTo>
                    <a:pt x="144703" y="121031"/>
                  </a:lnTo>
                  <a:lnTo>
                    <a:pt x="146088" y="129501"/>
                  </a:lnTo>
                  <a:lnTo>
                    <a:pt x="142798" y="126911"/>
                  </a:lnTo>
                  <a:lnTo>
                    <a:pt x="142748" y="127076"/>
                  </a:lnTo>
                  <a:lnTo>
                    <a:pt x="142633" y="127419"/>
                  </a:lnTo>
                  <a:lnTo>
                    <a:pt x="140906" y="132613"/>
                  </a:lnTo>
                  <a:lnTo>
                    <a:pt x="138658" y="136766"/>
                  </a:lnTo>
                  <a:lnTo>
                    <a:pt x="138734" y="134683"/>
                  </a:lnTo>
                  <a:lnTo>
                    <a:pt x="138772" y="133997"/>
                  </a:lnTo>
                  <a:lnTo>
                    <a:pt x="138823" y="132613"/>
                  </a:lnTo>
                  <a:lnTo>
                    <a:pt x="133464" y="133997"/>
                  </a:lnTo>
                  <a:lnTo>
                    <a:pt x="133413" y="133819"/>
                  </a:lnTo>
                  <a:lnTo>
                    <a:pt x="132613" y="130886"/>
                  </a:lnTo>
                  <a:lnTo>
                    <a:pt x="132575" y="130708"/>
                  </a:lnTo>
                  <a:lnTo>
                    <a:pt x="132473" y="130365"/>
                  </a:lnTo>
                  <a:lnTo>
                    <a:pt x="132372" y="130022"/>
                  </a:lnTo>
                  <a:lnTo>
                    <a:pt x="131597" y="127419"/>
                  </a:lnTo>
                  <a:lnTo>
                    <a:pt x="131495" y="127076"/>
                  </a:lnTo>
                  <a:lnTo>
                    <a:pt x="131394" y="126733"/>
                  </a:lnTo>
                  <a:lnTo>
                    <a:pt x="129311" y="127419"/>
                  </a:lnTo>
                  <a:lnTo>
                    <a:pt x="126898" y="127419"/>
                  </a:lnTo>
                  <a:lnTo>
                    <a:pt x="127723" y="126733"/>
                  </a:lnTo>
                  <a:lnTo>
                    <a:pt x="127939" y="126555"/>
                  </a:lnTo>
                  <a:lnTo>
                    <a:pt x="127063" y="125171"/>
                  </a:lnTo>
                  <a:lnTo>
                    <a:pt x="126034" y="124828"/>
                  </a:lnTo>
                  <a:lnTo>
                    <a:pt x="125933" y="125869"/>
                  </a:lnTo>
                  <a:lnTo>
                    <a:pt x="125857" y="126733"/>
                  </a:lnTo>
                  <a:lnTo>
                    <a:pt x="125171" y="126250"/>
                  </a:lnTo>
                  <a:lnTo>
                    <a:pt x="125171" y="130187"/>
                  </a:lnTo>
                  <a:lnTo>
                    <a:pt x="125171" y="130365"/>
                  </a:lnTo>
                  <a:lnTo>
                    <a:pt x="124993" y="130708"/>
                  </a:lnTo>
                  <a:lnTo>
                    <a:pt x="124993" y="130365"/>
                  </a:lnTo>
                  <a:lnTo>
                    <a:pt x="125171" y="130187"/>
                  </a:lnTo>
                  <a:lnTo>
                    <a:pt x="125171" y="126250"/>
                  </a:lnTo>
                  <a:lnTo>
                    <a:pt x="124650" y="125869"/>
                  </a:lnTo>
                  <a:lnTo>
                    <a:pt x="122745" y="125349"/>
                  </a:lnTo>
                  <a:lnTo>
                    <a:pt x="121704" y="127076"/>
                  </a:lnTo>
                  <a:lnTo>
                    <a:pt x="119976" y="129159"/>
                  </a:lnTo>
                  <a:lnTo>
                    <a:pt x="114973" y="133819"/>
                  </a:lnTo>
                  <a:lnTo>
                    <a:pt x="118427" y="136410"/>
                  </a:lnTo>
                  <a:lnTo>
                    <a:pt x="119976" y="136588"/>
                  </a:lnTo>
                  <a:lnTo>
                    <a:pt x="121704" y="136588"/>
                  </a:lnTo>
                  <a:lnTo>
                    <a:pt x="123266" y="136766"/>
                  </a:lnTo>
                  <a:lnTo>
                    <a:pt x="125514" y="134683"/>
                  </a:lnTo>
                  <a:lnTo>
                    <a:pt x="128803" y="134683"/>
                  </a:lnTo>
                  <a:lnTo>
                    <a:pt x="128905" y="134861"/>
                  </a:lnTo>
                  <a:lnTo>
                    <a:pt x="130352" y="137274"/>
                  </a:lnTo>
                  <a:lnTo>
                    <a:pt x="138137" y="137795"/>
                  </a:lnTo>
                  <a:lnTo>
                    <a:pt x="146088" y="138493"/>
                  </a:lnTo>
                  <a:lnTo>
                    <a:pt x="154038" y="138836"/>
                  </a:lnTo>
                  <a:lnTo>
                    <a:pt x="151980" y="136766"/>
                  </a:lnTo>
                  <a:lnTo>
                    <a:pt x="150241" y="134861"/>
                  </a:lnTo>
                  <a:lnTo>
                    <a:pt x="150177" y="134683"/>
                  </a:lnTo>
                  <a:lnTo>
                    <a:pt x="149199" y="132092"/>
                  </a:lnTo>
                  <a:lnTo>
                    <a:pt x="149542" y="132435"/>
                  </a:lnTo>
                  <a:lnTo>
                    <a:pt x="150241" y="132613"/>
                  </a:lnTo>
                  <a:lnTo>
                    <a:pt x="150761" y="132092"/>
                  </a:lnTo>
                  <a:lnTo>
                    <a:pt x="152869" y="129501"/>
                  </a:lnTo>
                  <a:lnTo>
                    <a:pt x="154559" y="127419"/>
                  </a:lnTo>
                  <a:close/>
                </a:path>
                <a:path w="286384" h="139065">
                  <a:moveTo>
                    <a:pt x="154736" y="59829"/>
                  </a:moveTo>
                  <a:lnTo>
                    <a:pt x="153873" y="58445"/>
                  </a:lnTo>
                  <a:lnTo>
                    <a:pt x="153174" y="59829"/>
                  </a:lnTo>
                  <a:lnTo>
                    <a:pt x="152311" y="60858"/>
                  </a:lnTo>
                  <a:lnTo>
                    <a:pt x="153174" y="62242"/>
                  </a:lnTo>
                  <a:lnTo>
                    <a:pt x="154038" y="60858"/>
                  </a:lnTo>
                  <a:lnTo>
                    <a:pt x="154736" y="59829"/>
                  </a:lnTo>
                  <a:close/>
                </a:path>
                <a:path w="286384" h="139065">
                  <a:moveTo>
                    <a:pt x="157327" y="89738"/>
                  </a:moveTo>
                  <a:lnTo>
                    <a:pt x="154901" y="91465"/>
                  </a:lnTo>
                  <a:lnTo>
                    <a:pt x="153517" y="93370"/>
                  </a:lnTo>
                  <a:lnTo>
                    <a:pt x="153873" y="95961"/>
                  </a:lnTo>
                  <a:lnTo>
                    <a:pt x="156629" y="95618"/>
                  </a:lnTo>
                  <a:lnTo>
                    <a:pt x="156984" y="94234"/>
                  </a:lnTo>
                  <a:lnTo>
                    <a:pt x="157327" y="89738"/>
                  </a:lnTo>
                  <a:close/>
                </a:path>
                <a:path w="286384" h="139065">
                  <a:moveTo>
                    <a:pt x="162509" y="135026"/>
                  </a:moveTo>
                  <a:lnTo>
                    <a:pt x="161823" y="132270"/>
                  </a:lnTo>
                  <a:lnTo>
                    <a:pt x="159054" y="130886"/>
                  </a:lnTo>
                  <a:lnTo>
                    <a:pt x="157492" y="133997"/>
                  </a:lnTo>
                  <a:lnTo>
                    <a:pt x="158013" y="135890"/>
                  </a:lnTo>
                  <a:lnTo>
                    <a:pt x="160616" y="137452"/>
                  </a:lnTo>
                  <a:lnTo>
                    <a:pt x="162509" y="135026"/>
                  </a:lnTo>
                  <a:close/>
                </a:path>
                <a:path w="286384" h="139065">
                  <a:moveTo>
                    <a:pt x="162509" y="124485"/>
                  </a:moveTo>
                  <a:lnTo>
                    <a:pt x="158534" y="126555"/>
                  </a:lnTo>
                  <a:lnTo>
                    <a:pt x="158534" y="129501"/>
                  </a:lnTo>
                  <a:lnTo>
                    <a:pt x="159575" y="129324"/>
                  </a:lnTo>
                  <a:lnTo>
                    <a:pt x="160959" y="130022"/>
                  </a:lnTo>
                  <a:lnTo>
                    <a:pt x="161823" y="128638"/>
                  </a:lnTo>
                  <a:lnTo>
                    <a:pt x="162509" y="124485"/>
                  </a:lnTo>
                  <a:close/>
                </a:path>
                <a:path w="286384" h="139065">
                  <a:moveTo>
                    <a:pt x="177558" y="117741"/>
                  </a:moveTo>
                  <a:lnTo>
                    <a:pt x="177380" y="117055"/>
                  </a:lnTo>
                  <a:lnTo>
                    <a:pt x="174790" y="113423"/>
                  </a:lnTo>
                  <a:lnTo>
                    <a:pt x="173748" y="121031"/>
                  </a:lnTo>
                  <a:lnTo>
                    <a:pt x="177038" y="118948"/>
                  </a:lnTo>
                  <a:lnTo>
                    <a:pt x="177558" y="118440"/>
                  </a:lnTo>
                  <a:lnTo>
                    <a:pt x="177558" y="117741"/>
                  </a:lnTo>
                  <a:close/>
                </a:path>
                <a:path w="286384" h="139065">
                  <a:moveTo>
                    <a:pt x="177558" y="112560"/>
                  </a:moveTo>
                  <a:lnTo>
                    <a:pt x="177038" y="108229"/>
                  </a:lnTo>
                  <a:lnTo>
                    <a:pt x="174955" y="110477"/>
                  </a:lnTo>
                  <a:lnTo>
                    <a:pt x="173926" y="112903"/>
                  </a:lnTo>
                  <a:lnTo>
                    <a:pt x="176174" y="113588"/>
                  </a:lnTo>
                  <a:lnTo>
                    <a:pt x="177558" y="113944"/>
                  </a:lnTo>
                  <a:lnTo>
                    <a:pt x="177558" y="112560"/>
                  </a:lnTo>
                  <a:close/>
                </a:path>
                <a:path w="286384" h="139065">
                  <a:moveTo>
                    <a:pt x="258635" y="109956"/>
                  </a:moveTo>
                  <a:lnTo>
                    <a:pt x="258470" y="109448"/>
                  </a:lnTo>
                  <a:lnTo>
                    <a:pt x="257949" y="108927"/>
                  </a:lnTo>
                  <a:lnTo>
                    <a:pt x="254660" y="106680"/>
                  </a:lnTo>
                  <a:lnTo>
                    <a:pt x="256044" y="114287"/>
                  </a:lnTo>
                  <a:lnTo>
                    <a:pt x="258292" y="110832"/>
                  </a:lnTo>
                  <a:lnTo>
                    <a:pt x="258635" y="109956"/>
                  </a:lnTo>
                  <a:close/>
                </a:path>
                <a:path w="286384" h="139065">
                  <a:moveTo>
                    <a:pt x="262445" y="76073"/>
                  </a:moveTo>
                  <a:lnTo>
                    <a:pt x="253453" y="81267"/>
                  </a:lnTo>
                  <a:lnTo>
                    <a:pt x="249821" y="76936"/>
                  </a:lnTo>
                  <a:lnTo>
                    <a:pt x="247942" y="78206"/>
                  </a:lnTo>
                  <a:lnTo>
                    <a:pt x="248158" y="83223"/>
                  </a:lnTo>
                  <a:lnTo>
                    <a:pt x="249897" y="87566"/>
                  </a:lnTo>
                  <a:lnTo>
                    <a:pt x="252590" y="86791"/>
                  </a:lnTo>
                  <a:lnTo>
                    <a:pt x="253796" y="82651"/>
                  </a:lnTo>
                  <a:lnTo>
                    <a:pt x="257606" y="89217"/>
                  </a:lnTo>
                  <a:lnTo>
                    <a:pt x="258813" y="85242"/>
                  </a:lnTo>
                  <a:lnTo>
                    <a:pt x="262445" y="76073"/>
                  </a:lnTo>
                  <a:close/>
                </a:path>
                <a:path w="286384" h="139065">
                  <a:moveTo>
                    <a:pt x="264858" y="99415"/>
                  </a:moveTo>
                  <a:lnTo>
                    <a:pt x="264693" y="98552"/>
                  </a:lnTo>
                  <a:lnTo>
                    <a:pt x="264172" y="98209"/>
                  </a:lnTo>
                  <a:lnTo>
                    <a:pt x="263994" y="93535"/>
                  </a:lnTo>
                  <a:lnTo>
                    <a:pt x="262788" y="86626"/>
                  </a:lnTo>
                  <a:lnTo>
                    <a:pt x="258292" y="90601"/>
                  </a:lnTo>
                  <a:lnTo>
                    <a:pt x="256565" y="89560"/>
                  </a:lnTo>
                  <a:lnTo>
                    <a:pt x="256044" y="93370"/>
                  </a:lnTo>
                  <a:lnTo>
                    <a:pt x="257606" y="93192"/>
                  </a:lnTo>
                  <a:lnTo>
                    <a:pt x="256565" y="98031"/>
                  </a:lnTo>
                  <a:lnTo>
                    <a:pt x="260718" y="108585"/>
                  </a:lnTo>
                  <a:lnTo>
                    <a:pt x="264172" y="100101"/>
                  </a:lnTo>
                  <a:lnTo>
                    <a:pt x="264858" y="99415"/>
                  </a:lnTo>
                  <a:close/>
                </a:path>
                <a:path w="286384" h="139065">
                  <a:moveTo>
                    <a:pt x="268490" y="44780"/>
                  </a:moveTo>
                  <a:lnTo>
                    <a:pt x="266242" y="38900"/>
                  </a:lnTo>
                  <a:lnTo>
                    <a:pt x="263131" y="41846"/>
                  </a:lnTo>
                  <a:lnTo>
                    <a:pt x="258127" y="41668"/>
                  </a:lnTo>
                  <a:lnTo>
                    <a:pt x="261239" y="47891"/>
                  </a:lnTo>
                  <a:lnTo>
                    <a:pt x="264515" y="46685"/>
                  </a:lnTo>
                  <a:lnTo>
                    <a:pt x="268490" y="44780"/>
                  </a:lnTo>
                  <a:close/>
                </a:path>
                <a:path w="286384" h="139065">
                  <a:moveTo>
                    <a:pt x="269189" y="55676"/>
                  </a:moveTo>
                  <a:lnTo>
                    <a:pt x="265557" y="53949"/>
                  </a:lnTo>
                  <a:lnTo>
                    <a:pt x="261239" y="48234"/>
                  </a:lnTo>
                  <a:lnTo>
                    <a:pt x="256387" y="54470"/>
                  </a:lnTo>
                  <a:lnTo>
                    <a:pt x="260718" y="58610"/>
                  </a:lnTo>
                  <a:lnTo>
                    <a:pt x="267804" y="65189"/>
                  </a:lnTo>
                  <a:lnTo>
                    <a:pt x="269189" y="55676"/>
                  </a:lnTo>
                  <a:close/>
                </a:path>
                <a:path w="286384" h="139065">
                  <a:moveTo>
                    <a:pt x="271602" y="131572"/>
                  </a:moveTo>
                  <a:lnTo>
                    <a:pt x="269595" y="130708"/>
                  </a:lnTo>
                  <a:lnTo>
                    <a:pt x="269189" y="130530"/>
                  </a:lnTo>
                  <a:lnTo>
                    <a:pt x="269011" y="130530"/>
                  </a:lnTo>
                  <a:lnTo>
                    <a:pt x="269011" y="130708"/>
                  </a:lnTo>
                  <a:lnTo>
                    <a:pt x="268960" y="130530"/>
                  </a:lnTo>
                  <a:lnTo>
                    <a:pt x="266928" y="124104"/>
                  </a:lnTo>
                  <a:lnTo>
                    <a:pt x="263055" y="126796"/>
                  </a:lnTo>
                  <a:lnTo>
                    <a:pt x="261772" y="132041"/>
                  </a:lnTo>
                  <a:lnTo>
                    <a:pt x="267462" y="133134"/>
                  </a:lnTo>
                  <a:lnTo>
                    <a:pt x="267106" y="133654"/>
                  </a:lnTo>
                  <a:lnTo>
                    <a:pt x="267462" y="134162"/>
                  </a:lnTo>
                  <a:lnTo>
                    <a:pt x="267982" y="134683"/>
                  </a:lnTo>
                  <a:lnTo>
                    <a:pt x="268490" y="134683"/>
                  </a:lnTo>
                  <a:lnTo>
                    <a:pt x="269189" y="134518"/>
                  </a:lnTo>
                  <a:lnTo>
                    <a:pt x="269709" y="134518"/>
                  </a:lnTo>
                  <a:lnTo>
                    <a:pt x="270395" y="132956"/>
                  </a:lnTo>
                  <a:lnTo>
                    <a:pt x="271602" y="131572"/>
                  </a:lnTo>
                  <a:close/>
                </a:path>
                <a:path w="286384" h="139065">
                  <a:moveTo>
                    <a:pt x="272643" y="82651"/>
                  </a:moveTo>
                  <a:lnTo>
                    <a:pt x="269532" y="81775"/>
                  </a:lnTo>
                  <a:lnTo>
                    <a:pt x="268147" y="82130"/>
                  </a:lnTo>
                  <a:lnTo>
                    <a:pt x="267627" y="84543"/>
                  </a:lnTo>
                  <a:lnTo>
                    <a:pt x="269189" y="86626"/>
                  </a:lnTo>
                  <a:lnTo>
                    <a:pt x="271259" y="84721"/>
                  </a:lnTo>
                  <a:lnTo>
                    <a:pt x="272643" y="82651"/>
                  </a:lnTo>
                  <a:close/>
                </a:path>
                <a:path w="286384" h="139065">
                  <a:moveTo>
                    <a:pt x="275031" y="92113"/>
                  </a:moveTo>
                  <a:lnTo>
                    <a:pt x="274434" y="89382"/>
                  </a:lnTo>
                  <a:lnTo>
                    <a:pt x="274396" y="89217"/>
                  </a:lnTo>
                  <a:lnTo>
                    <a:pt x="274269" y="88607"/>
                  </a:lnTo>
                  <a:lnTo>
                    <a:pt x="272300" y="86537"/>
                  </a:lnTo>
                  <a:lnTo>
                    <a:pt x="271322" y="89217"/>
                  </a:lnTo>
                  <a:lnTo>
                    <a:pt x="270916" y="89217"/>
                  </a:lnTo>
                  <a:lnTo>
                    <a:pt x="268668" y="90601"/>
                  </a:lnTo>
                  <a:lnTo>
                    <a:pt x="268147" y="94056"/>
                  </a:lnTo>
                  <a:lnTo>
                    <a:pt x="268668" y="95097"/>
                  </a:lnTo>
                  <a:lnTo>
                    <a:pt x="269278" y="96304"/>
                  </a:lnTo>
                  <a:lnTo>
                    <a:pt x="269189" y="96126"/>
                  </a:lnTo>
                  <a:lnTo>
                    <a:pt x="271259" y="96126"/>
                  </a:lnTo>
                  <a:lnTo>
                    <a:pt x="272122" y="95097"/>
                  </a:lnTo>
                  <a:lnTo>
                    <a:pt x="272465" y="93535"/>
                  </a:lnTo>
                  <a:lnTo>
                    <a:pt x="275031" y="92113"/>
                  </a:lnTo>
                  <a:close/>
                </a:path>
                <a:path w="286384" h="139065">
                  <a:moveTo>
                    <a:pt x="275234" y="77800"/>
                  </a:moveTo>
                  <a:lnTo>
                    <a:pt x="274370" y="76771"/>
                  </a:lnTo>
                  <a:lnTo>
                    <a:pt x="273507" y="75907"/>
                  </a:lnTo>
                  <a:lnTo>
                    <a:pt x="270573" y="71920"/>
                  </a:lnTo>
                  <a:lnTo>
                    <a:pt x="269709" y="81775"/>
                  </a:lnTo>
                  <a:lnTo>
                    <a:pt x="274027" y="78663"/>
                  </a:lnTo>
                  <a:lnTo>
                    <a:pt x="275234" y="77800"/>
                  </a:lnTo>
                  <a:close/>
                </a:path>
                <a:path w="286384" h="139065">
                  <a:moveTo>
                    <a:pt x="280073" y="92329"/>
                  </a:moveTo>
                  <a:lnTo>
                    <a:pt x="279908" y="92151"/>
                  </a:lnTo>
                  <a:lnTo>
                    <a:pt x="279908" y="91630"/>
                  </a:lnTo>
                  <a:lnTo>
                    <a:pt x="279044" y="91287"/>
                  </a:lnTo>
                  <a:lnTo>
                    <a:pt x="278866" y="92151"/>
                  </a:lnTo>
                  <a:lnTo>
                    <a:pt x="279387" y="92151"/>
                  </a:lnTo>
                  <a:lnTo>
                    <a:pt x="280073" y="92329"/>
                  </a:lnTo>
                  <a:close/>
                </a:path>
                <a:path w="286384" h="139065">
                  <a:moveTo>
                    <a:pt x="281114" y="97167"/>
                  </a:moveTo>
                  <a:lnTo>
                    <a:pt x="280593" y="95961"/>
                  </a:lnTo>
                  <a:lnTo>
                    <a:pt x="277482" y="94399"/>
                  </a:lnTo>
                  <a:lnTo>
                    <a:pt x="278180" y="99593"/>
                  </a:lnTo>
                  <a:lnTo>
                    <a:pt x="281114" y="97167"/>
                  </a:lnTo>
                  <a:close/>
                </a:path>
                <a:path w="286384" h="139065">
                  <a:moveTo>
                    <a:pt x="283362" y="77635"/>
                  </a:moveTo>
                  <a:lnTo>
                    <a:pt x="283019" y="76250"/>
                  </a:lnTo>
                  <a:lnTo>
                    <a:pt x="282676" y="75044"/>
                  </a:lnTo>
                  <a:lnTo>
                    <a:pt x="277825" y="73482"/>
                  </a:lnTo>
                  <a:lnTo>
                    <a:pt x="279908" y="80403"/>
                  </a:lnTo>
                  <a:lnTo>
                    <a:pt x="282676" y="78841"/>
                  </a:lnTo>
                  <a:lnTo>
                    <a:pt x="283362" y="77635"/>
                  </a:lnTo>
                  <a:close/>
                </a:path>
                <a:path w="286384" h="139065">
                  <a:moveTo>
                    <a:pt x="284568" y="94399"/>
                  </a:moveTo>
                  <a:lnTo>
                    <a:pt x="280047" y="94399"/>
                  </a:lnTo>
                  <a:lnTo>
                    <a:pt x="279908" y="95262"/>
                  </a:lnTo>
                  <a:lnTo>
                    <a:pt x="284568" y="94399"/>
                  </a:lnTo>
                  <a:close/>
                </a:path>
                <a:path w="286384" h="139065">
                  <a:moveTo>
                    <a:pt x="286308" y="88353"/>
                  </a:moveTo>
                  <a:lnTo>
                    <a:pt x="284746" y="87833"/>
                  </a:lnTo>
                  <a:lnTo>
                    <a:pt x="281292" y="86791"/>
                  </a:lnTo>
                  <a:lnTo>
                    <a:pt x="280098" y="94056"/>
                  </a:lnTo>
                  <a:lnTo>
                    <a:pt x="285089" y="94056"/>
                  </a:lnTo>
                  <a:lnTo>
                    <a:pt x="284226" y="92151"/>
                  </a:lnTo>
                  <a:lnTo>
                    <a:pt x="286308" y="8835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5105381" y="6433286"/>
              <a:ext cx="463550" cy="398780"/>
            </a:xfrm>
            <a:custGeom>
              <a:avLst/>
              <a:gdLst/>
              <a:ahLst/>
              <a:cxnLst/>
              <a:rect l="l" t="t" r="r" b="b"/>
              <a:pathLst>
                <a:path w="463550" h="398779">
                  <a:moveTo>
                    <a:pt x="8470" y="0"/>
                  </a:moveTo>
                  <a:lnTo>
                    <a:pt x="0" y="2933"/>
                  </a:lnTo>
                  <a:lnTo>
                    <a:pt x="3975" y="4318"/>
                  </a:lnTo>
                  <a:lnTo>
                    <a:pt x="4838" y="4318"/>
                  </a:lnTo>
                  <a:lnTo>
                    <a:pt x="5702" y="5003"/>
                  </a:lnTo>
                  <a:lnTo>
                    <a:pt x="6743" y="3454"/>
                  </a:lnTo>
                  <a:lnTo>
                    <a:pt x="8470" y="0"/>
                  </a:lnTo>
                  <a:close/>
                </a:path>
                <a:path w="463550" h="398779">
                  <a:moveTo>
                    <a:pt x="122402" y="151104"/>
                  </a:moveTo>
                  <a:lnTo>
                    <a:pt x="120675" y="149199"/>
                  </a:lnTo>
                  <a:lnTo>
                    <a:pt x="119468" y="150926"/>
                  </a:lnTo>
                  <a:lnTo>
                    <a:pt x="117906" y="152311"/>
                  </a:lnTo>
                  <a:lnTo>
                    <a:pt x="119468" y="154038"/>
                  </a:lnTo>
                  <a:lnTo>
                    <a:pt x="120853" y="152488"/>
                  </a:lnTo>
                  <a:lnTo>
                    <a:pt x="122402" y="151104"/>
                  </a:lnTo>
                  <a:close/>
                </a:path>
                <a:path w="463550" h="398779">
                  <a:moveTo>
                    <a:pt x="128562" y="155143"/>
                  </a:moveTo>
                  <a:lnTo>
                    <a:pt x="126644" y="152387"/>
                  </a:lnTo>
                  <a:lnTo>
                    <a:pt x="122059" y="154381"/>
                  </a:lnTo>
                  <a:lnTo>
                    <a:pt x="120154" y="153695"/>
                  </a:lnTo>
                  <a:lnTo>
                    <a:pt x="119468" y="157492"/>
                  </a:lnTo>
                  <a:lnTo>
                    <a:pt x="121539" y="157492"/>
                  </a:lnTo>
                  <a:lnTo>
                    <a:pt x="121716" y="158877"/>
                  </a:lnTo>
                  <a:lnTo>
                    <a:pt x="122237" y="160096"/>
                  </a:lnTo>
                  <a:lnTo>
                    <a:pt x="123266" y="160439"/>
                  </a:lnTo>
                  <a:lnTo>
                    <a:pt x="127533" y="159029"/>
                  </a:lnTo>
                  <a:lnTo>
                    <a:pt x="128562" y="155143"/>
                  </a:lnTo>
                  <a:close/>
                </a:path>
                <a:path w="463550" h="398779">
                  <a:moveTo>
                    <a:pt x="137274" y="173926"/>
                  </a:moveTo>
                  <a:lnTo>
                    <a:pt x="136588" y="171157"/>
                  </a:lnTo>
                  <a:lnTo>
                    <a:pt x="132803" y="172021"/>
                  </a:lnTo>
                  <a:lnTo>
                    <a:pt x="129489" y="176644"/>
                  </a:lnTo>
                  <a:lnTo>
                    <a:pt x="131394" y="171678"/>
                  </a:lnTo>
                  <a:lnTo>
                    <a:pt x="129146" y="169087"/>
                  </a:lnTo>
                  <a:lnTo>
                    <a:pt x="126377" y="166662"/>
                  </a:lnTo>
                  <a:lnTo>
                    <a:pt x="118770" y="175475"/>
                  </a:lnTo>
                  <a:lnTo>
                    <a:pt x="124307" y="176695"/>
                  </a:lnTo>
                  <a:lnTo>
                    <a:pt x="128282" y="179806"/>
                  </a:lnTo>
                  <a:lnTo>
                    <a:pt x="128930" y="178092"/>
                  </a:lnTo>
                  <a:lnTo>
                    <a:pt x="128028" y="181216"/>
                  </a:lnTo>
                  <a:lnTo>
                    <a:pt x="131051" y="180149"/>
                  </a:lnTo>
                  <a:lnTo>
                    <a:pt x="133121" y="178422"/>
                  </a:lnTo>
                  <a:lnTo>
                    <a:pt x="137274" y="173926"/>
                  </a:lnTo>
                  <a:close/>
                </a:path>
                <a:path w="463550" h="398779">
                  <a:moveTo>
                    <a:pt x="137795" y="145046"/>
                  </a:moveTo>
                  <a:lnTo>
                    <a:pt x="134505" y="144881"/>
                  </a:lnTo>
                  <a:lnTo>
                    <a:pt x="133819" y="144881"/>
                  </a:lnTo>
                  <a:lnTo>
                    <a:pt x="133477" y="145389"/>
                  </a:lnTo>
                  <a:lnTo>
                    <a:pt x="132956" y="146431"/>
                  </a:lnTo>
                  <a:lnTo>
                    <a:pt x="132613" y="149885"/>
                  </a:lnTo>
                  <a:lnTo>
                    <a:pt x="137795" y="145046"/>
                  </a:lnTo>
                  <a:close/>
                </a:path>
                <a:path w="463550" h="398779">
                  <a:moveTo>
                    <a:pt x="138137" y="181533"/>
                  </a:moveTo>
                  <a:lnTo>
                    <a:pt x="137795" y="180835"/>
                  </a:lnTo>
                  <a:lnTo>
                    <a:pt x="137096" y="181178"/>
                  </a:lnTo>
                  <a:lnTo>
                    <a:pt x="137452" y="181178"/>
                  </a:lnTo>
                  <a:lnTo>
                    <a:pt x="137452" y="181533"/>
                  </a:lnTo>
                  <a:lnTo>
                    <a:pt x="137617" y="181698"/>
                  </a:lnTo>
                  <a:lnTo>
                    <a:pt x="137972" y="181533"/>
                  </a:lnTo>
                  <a:lnTo>
                    <a:pt x="138137" y="181533"/>
                  </a:lnTo>
                  <a:close/>
                </a:path>
                <a:path w="463550" h="398779">
                  <a:moveTo>
                    <a:pt x="140385" y="163893"/>
                  </a:moveTo>
                  <a:lnTo>
                    <a:pt x="138137" y="165963"/>
                  </a:lnTo>
                  <a:lnTo>
                    <a:pt x="137096" y="166484"/>
                  </a:lnTo>
                  <a:lnTo>
                    <a:pt x="137274" y="167703"/>
                  </a:lnTo>
                  <a:lnTo>
                    <a:pt x="138658" y="167703"/>
                  </a:lnTo>
                  <a:lnTo>
                    <a:pt x="139522" y="166319"/>
                  </a:lnTo>
                  <a:lnTo>
                    <a:pt x="140385" y="163893"/>
                  </a:lnTo>
                  <a:close/>
                </a:path>
                <a:path w="463550" h="398779">
                  <a:moveTo>
                    <a:pt x="144195" y="205219"/>
                  </a:moveTo>
                  <a:lnTo>
                    <a:pt x="141947" y="204355"/>
                  </a:lnTo>
                  <a:lnTo>
                    <a:pt x="141084" y="206082"/>
                  </a:lnTo>
                  <a:lnTo>
                    <a:pt x="139865" y="207987"/>
                  </a:lnTo>
                  <a:lnTo>
                    <a:pt x="142113" y="208851"/>
                  </a:lnTo>
                  <a:lnTo>
                    <a:pt x="142976" y="207124"/>
                  </a:lnTo>
                  <a:lnTo>
                    <a:pt x="144195" y="205219"/>
                  </a:lnTo>
                  <a:close/>
                </a:path>
                <a:path w="463550" h="398779">
                  <a:moveTo>
                    <a:pt x="145059" y="165963"/>
                  </a:moveTo>
                  <a:lnTo>
                    <a:pt x="143332" y="165620"/>
                  </a:lnTo>
                  <a:lnTo>
                    <a:pt x="141770" y="165277"/>
                  </a:lnTo>
                  <a:lnTo>
                    <a:pt x="139179" y="169252"/>
                  </a:lnTo>
                  <a:lnTo>
                    <a:pt x="141947" y="169773"/>
                  </a:lnTo>
                  <a:lnTo>
                    <a:pt x="142455" y="169595"/>
                  </a:lnTo>
                  <a:lnTo>
                    <a:pt x="145059" y="165963"/>
                  </a:lnTo>
                  <a:close/>
                </a:path>
                <a:path w="463550" h="398779">
                  <a:moveTo>
                    <a:pt x="148513" y="177203"/>
                  </a:moveTo>
                  <a:lnTo>
                    <a:pt x="146786" y="173748"/>
                  </a:lnTo>
                  <a:lnTo>
                    <a:pt x="146088" y="169773"/>
                  </a:lnTo>
                  <a:lnTo>
                    <a:pt x="138137" y="181013"/>
                  </a:lnTo>
                  <a:lnTo>
                    <a:pt x="142633" y="179971"/>
                  </a:lnTo>
                  <a:lnTo>
                    <a:pt x="145059" y="178587"/>
                  </a:lnTo>
                  <a:lnTo>
                    <a:pt x="148513" y="177203"/>
                  </a:lnTo>
                  <a:close/>
                </a:path>
                <a:path w="463550" h="398779">
                  <a:moveTo>
                    <a:pt x="149555" y="222161"/>
                  </a:moveTo>
                  <a:lnTo>
                    <a:pt x="146951" y="223202"/>
                  </a:lnTo>
                  <a:lnTo>
                    <a:pt x="147129" y="223545"/>
                  </a:lnTo>
                  <a:lnTo>
                    <a:pt x="147129" y="223888"/>
                  </a:lnTo>
                  <a:lnTo>
                    <a:pt x="147307" y="224066"/>
                  </a:lnTo>
                  <a:lnTo>
                    <a:pt x="148336" y="225094"/>
                  </a:lnTo>
                  <a:lnTo>
                    <a:pt x="149555" y="223202"/>
                  </a:lnTo>
                  <a:lnTo>
                    <a:pt x="149555" y="222161"/>
                  </a:lnTo>
                  <a:close/>
                </a:path>
                <a:path w="463550" h="398779">
                  <a:moveTo>
                    <a:pt x="150939" y="182054"/>
                  </a:moveTo>
                  <a:lnTo>
                    <a:pt x="148170" y="183946"/>
                  </a:lnTo>
                  <a:lnTo>
                    <a:pt x="148336" y="184124"/>
                  </a:lnTo>
                  <a:lnTo>
                    <a:pt x="149377" y="185508"/>
                  </a:lnTo>
                  <a:lnTo>
                    <a:pt x="150761" y="183426"/>
                  </a:lnTo>
                  <a:lnTo>
                    <a:pt x="150939" y="182054"/>
                  </a:lnTo>
                  <a:close/>
                </a:path>
                <a:path w="463550" h="398779">
                  <a:moveTo>
                    <a:pt x="151447" y="208495"/>
                  </a:moveTo>
                  <a:lnTo>
                    <a:pt x="149555" y="205384"/>
                  </a:lnTo>
                  <a:lnTo>
                    <a:pt x="147129" y="206603"/>
                  </a:lnTo>
                  <a:lnTo>
                    <a:pt x="146608" y="211785"/>
                  </a:lnTo>
                  <a:lnTo>
                    <a:pt x="151447" y="208495"/>
                  </a:lnTo>
                  <a:close/>
                </a:path>
                <a:path w="463550" h="398779">
                  <a:moveTo>
                    <a:pt x="153873" y="150406"/>
                  </a:moveTo>
                  <a:lnTo>
                    <a:pt x="147650" y="151269"/>
                  </a:lnTo>
                  <a:lnTo>
                    <a:pt x="145224" y="151269"/>
                  </a:lnTo>
                  <a:lnTo>
                    <a:pt x="147307" y="153873"/>
                  </a:lnTo>
                  <a:lnTo>
                    <a:pt x="147993" y="160782"/>
                  </a:lnTo>
                  <a:lnTo>
                    <a:pt x="152311" y="155079"/>
                  </a:lnTo>
                  <a:lnTo>
                    <a:pt x="153873" y="150406"/>
                  </a:lnTo>
                  <a:close/>
                </a:path>
                <a:path w="463550" h="398779">
                  <a:moveTo>
                    <a:pt x="154559" y="190690"/>
                  </a:moveTo>
                  <a:lnTo>
                    <a:pt x="150241" y="191554"/>
                  </a:lnTo>
                  <a:lnTo>
                    <a:pt x="148856" y="195707"/>
                  </a:lnTo>
                  <a:lnTo>
                    <a:pt x="147472" y="198818"/>
                  </a:lnTo>
                  <a:lnTo>
                    <a:pt x="152666" y="197954"/>
                  </a:lnTo>
                  <a:lnTo>
                    <a:pt x="152488" y="195364"/>
                  </a:lnTo>
                  <a:lnTo>
                    <a:pt x="154559" y="190690"/>
                  </a:lnTo>
                  <a:close/>
                </a:path>
                <a:path w="463550" h="398779">
                  <a:moveTo>
                    <a:pt x="155778" y="225958"/>
                  </a:moveTo>
                  <a:lnTo>
                    <a:pt x="155079" y="224409"/>
                  </a:lnTo>
                  <a:lnTo>
                    <a:pt x="155600" y="223202"/>
                  </a:lnTo>
                  <a:lnTo>
                    <a:pt x="154597" y="220865"/>
                  </a:lnTo>
                  <a:lnTo>
                    <a:pt x="151866" y="222440"/>
                  </a:lnTo>
                  <a:lnTo>
                    <a:pt x="150520" y="225209"/>
                  </a:lnTo>
                  <a:lnTo>
                    <a:pt x="153695" y="226479"/>
                  </a:lnTo>
                  <a:lnTo>
                    <a:pt x="155778" y="225958"/>
                  </a:lnTo>
                  <a:close/>
                </a:path>
                <a:path w="463550" h="398779">
                  <a:moveTo>
                    <a:pt x="164934" y="206768"/>
                  </a:moveTo>
                  <a:lnTo>
                    <a:pt x="158026" y="212826"/>
                  </a:lnTo>
                  <a:lnTo>
                    <a:pt x="163385" y="213169"/>
                  </a:lnTo>
                  <a:lnTo>
                    <a:pt x="163728" y="213347"/>
                  </a:lnTo>
                  <a:lnTo>
                    <a:pt x="164592" y="212483"/>
                  </a:lnTo>
                  <a:lnTo>
                    <a:pt x="164769" y="211785"/>
                  </a:lnTo>
                  <a:lnTo>
                    <a:pt x="164934" y="206768"/>
                  </a:lnTo>
                  <a:close/>
                </a:path>
                <a:path w="463550" h="398779">
                  <a:moveTo>
                    <a:pt x="167360" y="248094"/>
                  </a:moveTo>
                  <a:lnTo>
                    <a:pt x="158369" y="254317"/>
                  </a:lnTo>
                  <a:lnTo>
                    <a:pt x="162864" y="256044"/>
                  </a:lnTo>
                  <a:lnTo>
                    <a:pt x="163550" y="256387"/>
                  </a:lnTo>
                  <a:lnTo>
                    <a:pt x="164414" y="256743"/>
                  </a:lnTo>
                  <a:lnTo>
                    <a:pt x="164934" y="255358"/>
                  </a:lnTo>
                  <a:lnTo>
                    <a:pt x="167360" y="248094"/>
                  </a:lnTo>
                  <a:close/>
                </a:path>
                <a:path w="463550" h="398779">
                  <a:moveTo>
                    <a:pt x="170472" y="140906"/>
                  </a:moveTo>
                  <a:lnTo>
                    <a:pt x="166497" y="140906"/>
                  </a:lnTo>
                  <a:lnTo>
                    <a:pt x="164414" y="141249"/>
                  </a:lnTo>
                  <a:lnTo>
                    <a:pt x="161137" y="146773"/>
                  </a:lnTo>
                  <a:lnTo>
                    <a:pt x="164769" y="146773"/>
                  </a:lnTo>
                  <a:lnTo>
                    <a:pt x="168567" y="147815"/>
                  </a:lnTo>
                  <a:lnTo>
                    <a:pt x="170472" y="140906"/>
                  </a:lnTo>
                  <a:close/>
                </a:path>
                <a:path w="463550" h="398779">
                  <a:moveTo>
                    <a:pt x="174447" y="254660"/>
                  </a:moveTo>
                  <a:lnTo>
                    <a:pt x="171856" y="255181"/>
                  </a:lnTo>
                  <a:lnTo>
                    <a:pt x="167220" y="257594"/>
                  </a:lnTo>
                  <a:lnTo>
                    <a:pt x="164909" y="261874"/>
                  </a:lnTo>
                  <a:lnTo>
                    <a:pt x="163906" y="257606"/>
                  </a:lnTo>
                  <a:lnTo>
                    <a:pt x="159410" y="263309"/>
                  </a:lnTo>
                  <a:lnTo>
                    <a:pt x="155600" y="266598"/>
                  </a:lnTo>
                  <a:lnTo>
                    <a:pt x="155778" y="269354"/>
                  </a:lnTo>
                  <a:lnTo>
                    <a:pt x="161480" y="268668"/>
                  </a:lnTo>
                  <a:lnTo>
                    <a:pt x="166319" y="267804"/>
                  </a:lnTo>
                  <a:lnTo>
                    <a:pt x="165862" y="265912"/>
                  </a:lnTo>
                  <a:lnTo>
                    <a:pt x="170992" y="263131"/>
                  </a:lnTo>
                  <a:lnTo>
                    <a:pt x="171513" y="263131"/>
                  </a:lnTo>
                  <a:lnTo>
                    <a:pt x="172021" y="262788"/>
                  </a:lnTo>
                  <a:lnTo>
                    <a:pt x="172542" y="262788"/>
                  </a:lnTo>
                  <a:lnTo>
                    <a:pt x="172021" y="261239"/>
                  </a:lnTo>
                  <a:lnTo>
                    <a:pt x="172720" y="259676"/>
                  </a:lnTo>
                  <a:lnTo>
                    <a:pt x="174447" y="254660"/>
                  </a:lnTo>
                  <a:close/>
                </a:path>
                <a:path w="463550" h="398779">
                  <a:moveTo>
                    <a:pt x="174523" y="185420"/>
                  </a:moveTo>
                  <a:lnTo>
                    <a:pt x="171119" y="185661"/>
                  </a:lnTo>
                  <a:lnTo>
                    <a:pt x="167906" y="188595"/>
                  </a:lnTo>
                  <a:lnTo>
                    <a:pt x="168744" y="192252"/>
                  </a:lnTo>
                  <a:lnTo>
                    <a:pt x="170815" y="193636"/>
                  </a:lnTo>
                  <a:lnTo>
                    <a:pt x="172377" y="192938"/>
                  </a:lnTo>
                  <a:lnTo>
                    <a:pt x="174269" y="189826"/>
                  </a:lnTo>
                  <a:lnTo>
                    <a:pt x="174523" y="185420"/>
                  </a:lnTo>
                  <a:close/>
                </a:path>
                <a:path w="463550" h="398779">
                  <a:moveTo>
                    <a:pt x="179285" y="250685"/>
                  </a:moveTo>
                  <a:lnTo>
                    <a:pt x="177380" y="246367"/>
                  </a:lnTo>
                  <a:lnTo>
                    <a:pt x="173304" y="250317"/>
                  </a:lnTo>
                  <a:lnTo>
                    <a:pt x="172542" y="249999"/>
                  </a:lnTo>
                  <a:lnTo>
                    <a:pt x="172885" y="248780"/>
                  </a:lnTo>
                  <a:lnTo>
                    <a:pt x="171513" y="249643"/>
                  </a:lnTo>
                  <a:lnTo>
                    <a:pt x="170992" y="250164"/>
                  </a:lnTo>
                  <a:lnTo>
                    <a:pt x="170815" y="250342"/>
                  </a:lnTo>
                  <a:lnTo>
                    <a:pt x="170815" y="250863"/>
                  </a:lnTo>
                  <a:lnTo>
                    <a:pt x="170649" y="251206"/>
                  </a:lnTo>
                  <a:lnTo>
                    <a:pt x="170815" y="251206"/>
                  </a:lnTo>
                  <a:lnTo>
                    <a:pt x="170815" y="251028"/>
                  </a:lnTo>
                  <a:lnTo>
                    <a:pt x="170992" y="251028"/>
                  </a:lnTo>
                  <a:lnTo>
                    <a:pt x="169265" y="255003"/>
                  </a:lnTo>
                  <a:lnTo>
                    <a:pt x="172859" y="252806"/>
                  </a:lnTo>
                  <a:lnTo>
                    <a:pt x="174790" y="254838"/>
                  </a:lnTo>
                  <a:lnTo>
                    <a:pt x="175133" y="255181"/>
                  </a:lnTo>
                  <a:lnTo>
                    <a:pt x="179285" y="251383"/>
                  </a:lnTo>
                  <a:lnTo>
                    <a:pt x="179285" y="250685"/>
                  </a:lnTo>
                  <a:close/>
                </a:path>
                <a:path w="463550" h="398779">
                  <a:moveTo>
                    <a:pt x="180670" y="139166"/>
                  </a:moveTo>
                  <a:lnTo>
                    <a:pt x="175831" y="136410"/>
                  </a:lnTo>
                  <a:lnTo>
                    <a:pt x="173761" y="131394"/>
                  </a:lnTo>
                  <a:lnTo>
                    <a:pt x="170815" y="136575"/>
                  </a:lnTo>
                  <a:lnTo>
                    <a:pt x="170649" y="140208"/>
                  </a:lnTo>
                  <a:lnTo>
                    <a:pt x="171513" y="144881"/>
                  </a:lnTo>
                  <a:lnTo>
                    <a:pt x="180670" y="139166"/>
                  </a:lnTo>
                  <a:close/>
                </a:path>
                <a:path w="463550" h="398779">
                  <a:moveTo>
                    <a:pt x="183972" y="241719"/>
                  </a:moveTo>
                  <a:lnTo>
                    <a:pt x="179984" y="241007"/>
                  </a:lnTo>
                  <a:lnTo>
                    <a:pt x="178422" y="240144"/>
                  </a:lnTo>
                  <a:lnTo>
                    <a:pt x="174447" y="244805"/>
                  </a:lnTo>
                  <a:lnTo>
                    <a:pt x="176009" y="246189"/>
                  </a:lnTo>
                  <a:lnTo>
                    <a:pt x="176352" y="246189"/>
                  </a:lnTo>
                  <a:lnTo>
                    <a:pt x="177380" y="245668"/>
                  </a:lnTo>
                  <a:lnTo>
                    <a:pt x="178422" y="244983"/>
                  </a:lnTo>
                  <a:lnTo>
                    <a:pt x="181432" y="246405"/>
                  </a:lnTo>
                  <a:lnTo>
                    <a:pt x="183870" y="244424"/>
                  </a:lnTo>
                  <a:lnTo>
                    <a:pt x="183972" y="241719"/>
                  </a:lnTo>
                  <a:close/>
                </a:path>
                <a:path w="463550" h="398779">
                  <a:moveTo>
                    <a:pt x="185762" y="235877"/>
                  </a:moveTo>
                  <a:lnTo>
                    <a:pt x="184988" y="232879"/>
                  </a:lnTo>
                  <a:lnTo>
                    <a:pt x="180327" y="231317"/>
                  </a:lnTo>
                  <a:lnTo>
                    <a:pt x="178600" y="228206"/>
                  </a:lnTo>
                  <a:lnTo>
                    <a:pt x="176872" y="235305"/>
                  </a:lnTo>
                  <a:lnTo>
                    <a:pt x="178041" y="237934"/>
                  </a:lnTo>
                  <a:lnTo>
                    <a:pt x="182232" y="237845"/>
                  </a:lnTo>
                  <a:lnTo>
                    <a:pt x="185762" y="235877"/>
                  </a:lnTo>
                  <a:close/>
                </a:path>
                <a:path w="463550" h="398779">
                  <a:moveTo>
                    <a:pt x="186372" y="174790"/>
                  </a:moveTo>
                  <a:lnTo>
                    <a:pt x="186207" y="174790"/>
                  </a:lnTo>
                  <a:lnTo>
                    <a:pt x="185851" y="174790"/>
                  </a:lnTo>
                  <a:lnTo>
                    <a:pt x="185686" y="174955"/>
                  </a:lnTo>
                  <a:lnTo>
                    <a:pt x="185343" y="175133"/>
                  </a:lnTo>
                  <a:lnTo>
                    <a:pt x="185343" y="175996"/>
                  </a:lnTo>
                  <a:lnTo>
                    <a:pt x="185851" y="175475"/>
                  </a:lnTo>
                  <a:lnTo>
                    <a:pt x="186372" y="175310"/>
                  </a:lnTo>
                  <a:lnTo>
                    <a:pt x="186372" y="174790"/>
                  </a:lnTo>
                  <a:close/>
                </a:path>
                <a:path w="463550" h="398779">
                  <a:moveTo>
                    <a:pt x="187756" y="266598"/>
                  </a:moveTo>
                  <a:lnTo>
                    <a:pt x="187591" y="266077"/>
                  </a:lnTo>
                  <a:lnTo>
                    <a:pt x="187236" y="259854"/>
                  </a:lnTo>
                  <a:lnTo>
                    <a:pt x="185077" y="262547"/>
                  </a:lnTo>
                  <a:lnTo>
                    <a:pt x="184988" y="261581"/>
                  </a:lnTo>
                  <a:lnTo>
                    <a:pt x="179285" y="265899"/>
                  </a:lnTo>
                  <a:lnTo>
                    <a:pt x="176174" y="268490"/>
                  </a:lnTo>
                  <a:lnTo>
                    <a:pt x="178079" y="271437"/>
                  </a:lnTo>
                  <a:lnTo>
                    <a:pt x="180492" y="272122"/>
                  </a:lnTo>
                  <a:lnTo>
                    <a:pt x="186207" y="273164"/>
                  </a:lnTo>
                  <a:lnTo>
                    <a:pt x="185661" y="268046"/>
                  </a:lnTo>
                  <a:lnTo>
                    <a:pt x="186728" y="267804"/>
                  </a:lnTo>
                  <a:lnTo>
                    <a:pt x="187413" y="267462"/>
                  </a:lnTo>
                  <a:lnTo>
                    <a:pt x="187756" y="266598"/>
                  </a:lnTo>
                  <a:close/>
                </a:path>
                <a:path w="463550" h="398779">
                  <a:moveTo>
                    <a:pt x="188455" y="158013"/>
                  </a:moveTo>
                  <a:lnTo>
                    <a:pt x="187236" y="149885"/>
                  </a:lnTo>
                  <a:lnTo>
                    <a:pt x="182397" y="156121"/>
                  </a:lnTo>
                  <a:lnTo>
                    <a:pt x="181711" y="158013"/>
                  </a:lnTo>
                  <a:lnTo>
                    <a:pt x="184480" y="157327"/>
                  </a:lnTo>
                  <a:lnTo>
                    <a:pt x="184302" y="159575"/>
                  </a:lnTo>
                  <a:lnTo>
                    <a:pt x="188455" y="158013"/>
                  </a:lnTo>
                  <a:close/>
                </a:path>
                <a:path w="463550" h="398779">
                  <a:moveTo>
                    <a:pt x="190347" y="217665"/>
                  </a:moveTo>
                  <a:lnTo>
                    <a:pt x="183959" y="216623"/>
                  </a:lnTo>
                  <a:lnTo>
                    <a:pt x="179120" y="214896"/>
                  </a:lnTo>
                  <a:lnTo>
                    <a:pt x="176517" y="223545"/>
                  </a:lnTo>
                  <a:lnTo>
                    <a:pt x="180492" y="224929"/>
                  </a:lnTo>
                  <a:lnTo>
                    <a:pt x="183616" y="225094"/>
                  </a:lnTo>
                  <a:lnTo>
                    <a:pt x="190347" y="217665"/>
                  </a:lnTo>
                  <a:close/>
                </a:path>
                <a:path w="463550" h="398779">
                  <a:moveTo>
                    <a:pt x="192595" y="208673"/>
                  </a:moveTo>
                  <a:lnTo>
                    <a:pt x="190525" y="206248"/>
                  </a:lnTo>
                  <a:lnTo>
                    <a:pt x="186029" y="204520"/>
                  </a:lnTo>
                  <a:lnTo>
                    <a:pt x="186372" y="212991"/>
                  </a:lnTo>
                  <a:lnTo>
                    <a:pt x="188620" y="214376"/>
                  </a:lnTo>
                  <a:lnTo>
                    <a:pt x="192430" y="213512"/>
                  </a:lnTo>
                  <a:lnTo>
                    <a:pt x="192595" y="208673"/>
                  </a:lnTo>
                  <a:close/>
                </a:path>
                <a:path w="463550" h="398779">
                  <a:moveTo>
                    <a:pt x="192773" y="230111"/>
                  </a:moveTo>
                  <a:lnTo>
                    <a:pt x="192087" y="229247"/>
                  </a:lnTo>
                  <a:lnTo>
                    <a:pt x="192430" y="227863"/>
                  </a:lnTo>
                  <a:lnTo>
                    <a:pt x="191389" y="227863"/>
                  </a:lnTo>
                  <a:lnTo>
                    <a:pt x="189839" y="227698"/>
                  </a:lnTo>
                  <a:lnTo>
                    <a:pt x="187756" y="232016"/>
                  </a:lnTo>
                  <a:lnTo>
                    <a:pt x="190347" y="232181"/>
                  </a:lnTo>
                  <a:lnTo>
                    <a:pt x="190868" y="231673"/>
                  </a:lnTo>
                  <a:lnTo>
                    <a:pt x="191731" y="230974"/>
                  </a:lnTo>
                  <a:lnTo>
                    <a:pt x="192773" y="230111"/>
                  </a:lnTo>
                  <a:close/>
                </a:path>
                <a:path w="463550" h="398779">
                  <a:moveTo>
                    <a:pt x="196405" y="199339"/>
                  </a:moveTo>
                  <a:lnTo>
                    <a:pt x="192430" y="201066"/>
                  </a:lnTo>
                  <a:lnTo>
                    <a:pt x="191389" y="202450"/>
                  </a:lnTo>
                  <a:lnTo>
                    <a:pt x="191389" y="204698"/>
                  </a:lnTo>
                  <a:lnTo>
                    <a:pt x="193979" y="205740"/>
                  </a:lnTo>
                  <a:lnTo>
                    <a:pt x="194500" y="202793"/>
                  </a:lnTo>
                  <a:lnTo>
                    <a:pt x="196405" y="199339"/>
                  </a:lnTo>
                  <a:close/>
                </a:path>
                <a:path w="463550" h="398779">
                  <a:moveTo>
                    <a:pt x="198653" y="209016"/>
                  </a:moveTo>
                  <a:lnTo>
                    <a:pt x="197789" y="207467"/>
                  </a:lnTo>
                  <a:lnTo>
                    <a:pt x="196062" y="207467"/>
                  </a:lnTo>
                  <a:lnTo>
                    <a:pt x="195707" y="208495"/>
                  </a:lnTo>
                  <a:lnTo>
                    <a:pt x="194500" y="209880"/>
                  </a:lnTo>
                  <a:lnTo>
                    <a:pt x="195364" y="210743"/>
                  </a:lnTo>
                  <a:lnTo>
                    <a:pt x="196062" y="210058"/>
                  </a:lnTo>
                  <a:lnTo>
                    <a:pt x="198653" y="209016"/>
                  </a:lnTo>
                  <a:close/>
                </a:path>
                <a:path w="463550" h="398779">
                  <a:moveTo>
                    <a:pt x="200558" y="205219"/>
                  </a:moveTo>
                  <a:lnTo>
                    <a:pt x="196405" y="204000"/>
                  </a:lnTo>
                  <a:lnTo>
                    <a:pt x="196291" y="206082"/>
                  </a:lnTo>
                  <a:lnTo>
                    <a:pt x="196227" y="207289"/>
                  </a:lnTo>
                  <a:lnTo>
                    <a:pt x="197942" y="207289"/>
                  </a:lnTo>
                  <a:lnTo>
                    <a:pt x="198996" y="206082"/>
                  </a:lnTo>
                  <a:lnTo>
                    <a:pt x="200558" y="205219"/>
                  </a:lnTo>
                  <a:close/>
                </a:path>
                <a:path w="463550" h="398779">
                  <a:moveTo>
                    <a:pt x="201942" y="202107"/>
                  </a:moveTo>
                  <a:lnTo>
                    <a:pt x="201066" y="201752"/>
                  </a:lnTo>
                  <a:lnTo>
                    <a:pt x="201015" y="202107"/>
                  </a:lnTo>
                  <a:lnTo>
                    <a:pt x="200939" y="202628"/>
                  </a:lnTo>
                  <a:lnTo>
                    <a:pt x="200837" y="203314"/>
                  </a:lnTo>
                  <a:lnTo>
                    <a:pt x="200736" y="204000"/>
                  </a:lnTo>
                  <a:lnTo>
                    <a:pt x="200558" y="205219"/>
                  </a:lnTo>
                  <a:lnTo>
                    <a:pt x="201422" y="203314"/>
                  </a:lnTo>
                  <a:lnTo>
                    <a:pt x="201587" y="202628"/>
                  </a:lnTo>
                  <a:lnTo>
                    <a:pt x="201942" y="202107"/>
                  </a:lnTo>
                  <a:close/>
                </a:path>
                <a:path w="463550" h="398779">
                  <a:moveTo>
                    <a:pt x="206260" y="252590"/>
                  </a:moveTo>
                  <a:lnTo>
                    <a:pt x="204190" y="250520"/>
                  </a:lnTo>
                  <a:lnTo>
                    <a:pt x="205397" y="248780"/>
                  </a:lnTo>
                  <a:lnTo>
                    <a:pt x="203542" y="245630"/>
                  </a:lnTo>
                  <a:lnTo>
                    <a:pt x="200939" y="248056"/>
                  </a:lnTo>
                  <a:lnTo>
                    <a:pt x="200863" y="248412"/>
                  </a:lnTo>
                  <a:lnTo>
                    <a:pt x="198653" y="247751"/>
                  </a:lnTo>
                  <a:lnTo>
                    <a:pt x="199517" y="247396"/>
                  </a:lnTo>
                  <a:lnTo>
                    <a:pt x="201764" y="244462"/>
                  </a:lnTo>
                  <a:lnTo>
                    <a:pt x="201587" y="243255"/>
                  </a:lnTo>
                  <a:lnTo>
                    <a:pt x="201498" y="243078"/>
                  </a:lnTo>
                  <a:lnTo>
                    <a:pt x="199974" y="240195"/>
                  </a:lnTo>
                  <a:lnTo>
                    <a:pt x="200202" y="243078"/>
                  </a:lnTo>
                  <a:lnTo>
                    <a:pt x="193459" y="242557"/>
                  </a:lnTo>
                  <a:lnTo>
                    <a:pt x="198310" y="247751"/>
                  </a:lnTo>
                  <a:lnTo>
                    <a:pt x="196926" y="247396"/>
                  </a:lnTo>
                  <a:lnTo>
                    <a:pt x="193979" y="249478"/>
                  </a:lnTo>
                  <a:lnTo>
                    <a:pt x="194678" y="251726"/>
                  </a:lnTo>
                  <a:lnTo>
                    <a:pt x="191731" y="251383"/>
                  </a:lnTo>
                  <a:lnTo>
                    <a:pt x="191693" y="251726"/>
                  </a:lnTo>
                  <a:lnTo>
                    <a:pt x="191223" y="256044"/>
                  </a:lnTo>
                  <a:lnTo>
                    <a:pt x="191312" y="256222"/>
                  </a:lnTo>
                  <a:lnTo>
                    <a:pt x="192430" y="258127"/>
                  </a:lnTo>
                  <a:lnTo>
                    <a:pt x="192252" y="258292"/>
                  </a:lnTo>
                  <a:lnTo>
                    <a:pt x="192087" y="258292"/>
                  </a:lnTo>
                  <a:lnTo>
                    <a:pt x="192087" y="258470"/>
                  </a:lnTo>
                  <a:lnTo>
                    <a:pt x="193814" y="264350"/>
                  </a:lnTo>
                  <a:lnTo>
                    <a:pt x="196989" y="256044"/>
                  </a:lnTo>
                  <a:lnTo>
                    <a:pt x="197612" y="254317"/>
                  </a:lnTo>
                  <a:lnTo>
                    <a:pt x="200037" y="253276"/>
                  </a:lnTo>
                  <a:lnTo>
                    <a:pt x="200380" y="252247"/>
                  </a:lnTo>
                  <a:lnTo>
                    <a:pt x="203492" y="253796"/>
                  </a:lnTo>
                  <a:lnTo>
                    <a:pt x="206260" y="252590"/>
                  </a:lnTo>
                  <a:close/>
                </a:path>
                <a:path w="463550" h="398779">
                  <a:moveTo>
                    <a:pt x="210921" y="184645"/>
                  </a:moveTo>
                  <a:lnTo>
                    <a:pt x="205054" y="188963"/>
                  </a:lnTo>
                  <a:lnTo>
                    <a:pt x="207810" y="189306"/>
                  </a:lnTo>
                  <a:lnTo>
                    <a:pt x="208673" y="189484"/>
                  </a:lnTo>
                  <a:lnTo>
                    <a:pt x="209372" y="189661"/>
                  </a:lnTo>
                  <a:lnTo>
                    <a:pt x="209892" y="188785"/>
                  </a:lnTo>
                  <a:lnTo>
                    <a:pt x="210921" y="184645"/>
                  </a:lnTo>
                  <a:close/>
                </a:path>
                <a:path w="463550" h="398779">
                  <a:moveTo>
                    <a:pt x="211772" y="239877"/>
                  </a:moveTo>
                  <a:lnTo>
                    <a:pt x="211467" y="236918"/>
                  </a:lnTo>
                  <a:lnTo>
                    <a:pt x="208597" y="235356"/>
                  </a:lnTo>
                  <a:lnTo>
                    <a:pt x="204787" y="237667"/>
                  </a:lnTo>
                  <a:lnTo>
                    <a:pt x="203835" y="234950"/>
                  </a:lnTo>
                  <a:lnTo>
                    <a:pt x="202628" y="231838"/>
                  </a:lnTo>
                  <a:lnTo>
                    <a:pt x="199694" y="234264"/>
                  </a:lnTo>
                  <a:lnTo>
                    <a:pt x="199796" y="237896"/>
                  </a:lnTo>
                  <a:lnTo>
                    <a:pt x="199961" y="239928"/>
                  </a:lnTo>
                  <a:lnTo>
                    <a:pt x="204876" y="237896"/>
                  </a:lnTo>
                  <a:lnTo>
                    <a:pt x="205397" y="238061"/>
                  </a:lnTo>
                  <a:lnTo>
                    <a:pt x="204876" y="239788"/>
                  </a:lnTo>
                  <a:lnTo>
                    <a:pt x="205917" y="239445"/>
                  </a:lnTo>
                  <a:lnTo>
                    <a:pt x="203314" y="241350"/>
                  </a:lnTo>
                  <a:lnTo>
                    <a:pt x="206438" y="246710"/>
                  </a:lnTo>
                  <a:lnTo>
                    <a:pt x="207810" y="242214"/>
                  </a:lnTo>
                  <a:lnTo>
                    <a:pt x="207987" y="242036"/>
                  </a:lnTo>
                  <a:lnTo>
                    <a:pt x="207810" y="241871"/>
                  </a:lnTo>
                  <a:lnTo>
                    <a:pt x="207987" y="241693"/>
                  </a:lnTo>
                  <a:lnTo>
                    <a:pt x="211772" y="239877"/>
                  </a:lnTo>
                  <a:close/>
                </a:path>
                <a:path w="463550" h="398779">
                  <a:moveTo>
                    <a:pt x="214909" y="320878"/>
                  </a:moveTo>
                  <a:lnTo>
                    <a:pt x="214388" y="320535"/>
                  </a:lnTo>
                  <a:lnTo>
                    <a:pt x="214033" y="320192"/>
                  </a:lnTo>
                  <a:lnTo>
                    <a:pt x="213690" y="320878"/>
                  </a:lnTo>
                  <a:lnTo>
                    <a:pt x="214388" y="321398"/>
                  </a:lnTo>
                  <a:lnTo>
                    <a:pt x="214909" y="320878"/>
                  </a:lnTo>
                  <a:close/>
                </a:path>
                <a:path w="463550" h="398779">
                  <a:moveTo>
                    <a:pt x="219621" y="214845"/>
                  </a:moveTo>
                  <a:lnTo>
                    <a:pt x="217779" y="213944"/>
                  </a:lnTo>
                  <a:lnTo>
                    <a:pt x="213626" y="216941"/>
                  </a:lnTo>
                  <a:lnTo>
                    <a:pt x="210413" y="222338"/>
                  </a:lnTo>
                  <a:lnTo>
                    <a:pt x="210578" y="223710"/>
                  </a:lnTo>
                  <a:lnTo>
                    <a:pt x="212140" y="222846"/>
                  </a:lnTo>
                  <a:lnTo>
                    <a:pt x="213004" y="222338"/>
                  </a:lnTo>
                  <a:lnTo>
                    <a:pt x="213156" y="222440"/>
                  </a:lnTo>
                  <a:lnTo>
                    <a:pt x="208508" y="227863"/>
                  </a:lnTo>
                  <a:lnTo>
                    <a:pt x="211099" y="228904"/>
                  </a:lnTo>
                  <a:lnTo>
                    <a:pt x="212305" y="228904"/>
                  </a:lnTo>
                  <a:lnTo>
                    <a:pt x="214210" y="227177"/>
                  </a:lnTo>
                  <a:lnTo>
                    <a:pt x="214388" y="225958"/>
                  </a:lnTo>
                  <a:lnTo>
                    <a:pt x="213855" y="222834"/>
                  </a:lnTo>
                  <a:lnTo>
                    <a:pt x="214210" y="223024"/>
                  </a:lnTo>
                  <a:lnTo>
                    <a:pt x="215773" y="223024"/>
                  </a:lnTo>
                  <a:lnTo>
                    <a:pt x="215938" y="221119"/>
                  </a:lnTo>
                  <a:lnTo>
                    <a:pt x="219621" y="214845"/>
                  </a:lnTo>
                  <a:close/>
                </a:path>
                <a:path w="463550" h="398779">
                  <a:moveTo>
                    <a:pt x="225628" y="296849"/>
                  </a:moveTo>
                  <a:lnTo>
                    <a:pt x="220611" y="300139"/>
                  </a:lnTo>
                  <a:lnTo>
                    <a:pt x="219227" y="301345"/>
                  </a:lnTo>
                  <a:lnTo>
                    <a:pt x="220091" y="302031"/>
                  </a:lnTo>
                  <a:lnTo>
                    <a:pt x="220433" y="302895"/>
                  </a:lnTo>
                  <a:lnTo>
                    <a:pt x="222338" y="306705"/>
                  </a:lnTo>
                  <a:lnTo>
                    <a:pt x="225628" y="296849"/>
                  </a:lnTo>
                  <a:close/>
                </a:path>
                <a:path w="463550" h="398779">
                  <a:moveTo>
                    <a:pt x="233057" y="262445"/>
                  </a:moveTo>
                  <a:lnTo>
                    <a:pt x="232194" y="261404"/>
                  </a:lnTo>
                  <a:lnTo>
                    <a:pt x="231673" y="260197"/>
                  </a:lnTo>
                  <a:lnTo>
                    <a:pt x="230632" y="259854"/>
                  </a:lnTo>
                  <a:lnTo>
                    <a:pt x="228561" y="260197"/>
                  </a:lnTo>
                  <a:lnTo>
                    <a:pt x="227355" y="265379"/>
                  </a:lnTo>
                  <a:lnTo>
                    <a:pt x="229247" y="266598"/>
                  </a:lnTo>
                  <a:lnTo>
                    <a:pt x="228676" y="269367"/>
                  </a:lnTo>
                  <a:lnTo>
                    <a:pt x="230809" y="268820"/>
                  </a:lnTo>
                  <a:lnTo>
                    <a:pt x="232562" y="266814"/>
                  </a:lnTo>
                  <a:lnTo>
                    <a:pt x="230809" y="265214"/>
                  </a:lnTo>
                  <a:lnTo>
                    <a:pt x="232194" y="263486"/>
                  </a:lnTo>
                  <a:lnTo>
                    <a:pt x="233057" y="262445"/>
                  </a:lnTo>
                  <a:close/>
                </a:path>
                <a:path w="463550" h="398779">
                  <a:moveTo>
                    <a:pt x="234962" y="308775"/>
                  </a:moveTo>
                  <a:lnTo>
                    <a:pt x="233578" y="306006"/>
                  </a:lnTo>
                  <a:lnTo>
                    <a:pt x="232016" y="309994"/>
                  </a:lnTo>
                  <a:lnTo>
                    <a:pt x="231851" y="311365"/>
                  </a:lnTo>
                  <a:lnTo>
                    <a:pt x="232879" y="312242"/>
                  </a:lnTo>
                  <a:lnTo>
                    <a:pt x="234962" y="310337"/>
                  </a:lnTo>
                  <a:lnTo>
                    <a:pt x="234962" y="308775"/>
                  </a:lnTo>
                  <a:close/>
                </a:path>
                <a:path w="463550" h="398779">
                  <a:moveTo>
                    <a:pt x="238239" y="291490"/>
                  </a:moveTo>
                  <a:lnTo>
                    <a:pt x="237553" y="290626"/>
                  </a:lnTo>
                  <a:lnTo>
                    <a:pt x="236689" y="290283"/>
                  </a:lnTo>
                  <a:lnTo>
                    <a:pt x="236347" y="291147"/>
                  </a:lnTo>
                  <a:lnTo>
                    <a:pt x="235483" y="292176"/>
                  </a:lnTo>
                  <a:lnTo>
                    <a:pt x="235991" y="293217"/>
                  </a:lnTo>
                  <a:lnTo>
                    <a:pt x="237210" y="293217"/>
                  </a:lnTo>
                  <a:lnTo>
                    <a:pt x="238239" y="291490"/>
                  </a:lnTo>
                  <a:close/>
                </a:path>
                <a:path w="463550" h="398779">
                  <a:moveTo>
                    <a:pt x="244462" y="264350"/>
                  </a:moveTo>
                  <a:lnTo>
                    <a:pt x="242760" y="261823"/>
                  </a:lnTo>
                  <a:lnTo>
                    <a:pt x="240385" y="264020"/>
                  </a:lnTo>
                  <a:lnTo>
                    <a:pt x="239534" y="266903"/>
                  </a:lnTo>
                  <a:lnTo>
                    <a:pt x="242392" y="266420"/>
                  </a:lnTo>
                  <a:lnTo>
                    <a:pt x="242912" y="267106"/>
                  </a:lnTo>
                  <a:lnTo>
                    <a:pt x="244462" y="265734"/>
                  </a:lnTo>
                  <a:lnTo>
                    <a:pt x="244119" y="265036"/>
                  </a:lnTo>
                  <a:lnTo>
                    <a:pt x="244462" y="264858"/>
                  </a:lnTo>
                  <a:lnTo>
                    <a:pt x="244462" y="264693"/>
                  </a:lnTo>
                  <a:lnTo>
                    <a:pt x="244297" y="264515"/>
                  </a:lnTo>
                  <a:lnTo>
                    <a:pt x="244462" y="264350"/>
                  </a:lnTo>
                  <a:close/>
                </a:path>
                <a:path w="463550" h="398779">
                  <a:moveTo>
                    <a:pt x="247929" y="251383"/>
                  </a:moveTo>
                  <a:lnTo>
                    <a:pt x="246024" y="247916"/>
                  </a:lnTo>
                  <a:lnTo>
                    <a:pt x="240842" y="253631"/>
                  </a:lnTo>
                  <a:lnTo>
                    <a:pt x="242735" y="256743"/>
                  </a:lnTo>
                  <a:lnTo>
                    <a:pt x="244297" y="259156"/>
                  </a:lnTo>
                  <a:lnTo>
                    <a:pt x="247929" y="252069"/>
                  </a:lnTo>
                  <a:lnTo>
                    <a:pt x="247929" y="251383"/>
                  </a:lnTo>
                  <a:close/>
                </a:path>
                <a:path w="463550" h="398779">
                  <a:moveTo>
                    <a:pt x="250698" y="279730"/>
                  </a:moveTo>
                  <a:lnTo>
                    <a:pt x="249999" y="276796"/>
                  </a:lnTo>
                  <a:lnTo>
                    <a:pt x="246202" y="277317"/>
                  </a:lnTo>
                  <a:lnTo>
                    <a:pt x="242912" y="279908"/>
                  </a:lnTo>
                  <a:lnTo>
                    <a:pt x="243776" y="285089"/>
                  </a:lnTo>
                  <a:lnTo>
                    <a:pt x="247929" y="281978"/>
                  </a:lnTo>
                  <a:lnTo>
                    <a:pt x="250698" y="279730"/>
                  </a:lnTo>
                  <a:close/>
                </a:path>
                <a:path w="463550" h="398779">
                  <a:moveTo>
                    <a:pt x="256057" y="258470"/>
                  </a:moveTo>
                  <a:lnTo>
                    <a:pt x="253631" y="255003"/>
                  </a:lnTo>
                  <a:lnTo>
                    <a:pt x="251726" y="248780"/>
                  </a:lnTo>
                  <a:lnTo>
                    <a:pt x="244983" y="257949"/>
                  </a:lnTo>
                  <a:lnTo>
                    <a:pt x="246367" y="261239"/>
                  </a:lnTo>
                  <a:lnTo>
                    <a:pt x="247523" y="262940"/>
                  </a:lnTo>
                  <a:lnTo>
                    <a:pt x="245503" y="265036"/>
                  </a:lnTo>
                  <a:lnTo>
                    <a:pt x="243433" y="268147"/>
                  </a:lnTo>
                  <a:lnTo>
                    <a:pt x="242912" y="271437"/>
                  </a:lnTo>
                  <a:lnTo>
                    <a:pt x="241706" y="280593"/>
                  </a:lnTo>
                  <a:lnTo>
                    <a:pt x="246202" y="273342"/>
                  </a:lnTo>
                  <a:lnTo>
                    <a:pt x="246202" y="273507"/>
                  </a:lnTo>
                  <a:lnTo>
                    <a:pt x="248615" y="274370"/>
                  </a:lnTo>
                  <a:lnTo>
                    <a:pt x="253288" y="269709"/>
                  </a:lnTo>
                  <a:lnTo>
                    <a:pt x="251726" y="267284"/>
                  </a:lnTo>
                  <a:lnTo>
                    <a:pt x="250621" y="262890"/>
                  </a:lnTo>
                  <a:lnTo>
                    <a:pt x="256057" y="258470"/>
                  </a:lnTo>
                  <a:close/>
                </a:path>
                <a:path w="463550" h="398779">
                  <a:moveTo>
                    <a:pt x="257606" y="240144"/>
                  </a:moveTo>
                  <a:lnTo>
                    <a:pt x="255917" y="235851"/>
                  </a:lnTo>
                  <a:lnTo>
                    <a:pt x="252806" y="237477"/>
                  </a:lnTo>
                  <a:lnTo>
                    <a:pt x="250799" y="241871"/>
                  </a:lnTo>
                  <a:lnTo>
                    <a:pt x="252425" y="245846"/>
                  </a:lnTo>
                  <a:lnTo>
                    <a:pt x="254317" y="245668"/>
                  </a:lnTo>
                  <a:lnTo>
                    <a:pt x="256921" y="242735"/>
                  </a:lnTo>
                  <a:lnTo>
                    <a:pt x="257606" y="240144"/>
                  </a:lnTo>
                  <a:close/>
                </a:path>
                <a:path w="463550" h="398779">
                  <a:moveTo>
                    <a:pt x="258127" y="268325"/>
                  </a:moveTo>
                  <a:lnTo>
                    <a:pt x="255358" y="271094"/>
                  </a:lnTo>
                  <a:lnTo>
                    <a:pt x="253453" y="271437"/>
                  </a:lnTo>
                  <a:lnTo>
                    <a:pt x="253288" y="275932"/>
                  </a:lnTo>
                  <a:lnTo>
                    <a:pt x="255701" y="273685"/>
                  </a:lnTo>
                  <a:lnTo>
                    <a:pt x="257086" y="273685"/>
                  </a:lnTo>
                  <a:lnTo>
                    <a:pt x="258127" y="268325"/>
                  </a:lnTo>
                  <a:close/>
                </a:path>
                <a:path w="463550" h="398779">
                  <a:moveTo>
                    <a:pt x="267639" y="249643"/>
                  </a:moveTo>
                  <a:lnTo>
                    <a:pt x="267462" y="248615"/>
                  </a:lnTo>
                  <a:lnTo>
                    <a:pt x="266077" y="249135"/>
                  </a:lnTo>
                  <a:lnTo>
                    <a:pt x="265734" y="249999"/>
                  </a:lnTo>
                  <a:lnTo>
                    <a:pt x="265912" y="251206"/>
                  </a:lnTo>
                  <a:lnTo>
                    <a:pt x="267462" y="250520"/>
                  </a:lnTo>
                  <a:lnTo>
                    <a:pt x="267639" y="249643"/>
                  </a:lnTo>
                  <a:close/>
                </a:path>
                <a:path w="463550" h="398779">
                  <a:moveTo>
                    <a:pt x="271272" y="280936"/>
                  </a:moveTo>
                  <a:lnTo>
                    <a:pt x="271094" y="280593"/>
                  </a:lnTo>
                  <a:lnTo>
                    <a:pt x="270129" y="274866"/>
                  </a:lnTo>
                  <a:lnTo>
                    <a:pt x="270230" y="274713"/>
                  </a:lnTo>
                  <a:lnTo>
                    <a:pt x="270065" y="274510"/>
                  </a:lnTo>
                  <a:lnTo>
                    <a:pt x="270052" y="274370"/>
                  </a:lnTo>
                  <a:lnTo>
                    <a:pt x="268795" y="272821"/>
                  </a:lnTo>
                  <a:lnTo>
                    <a:pt x="268795" y="276948"/>
                  </a:lnTo>
                  <a:lnTo>
                    <a:pt x="268617" y="277304"/>
                  </a:lnTo>
                  <a:lnTo>
                    <a:pt x="268668" y="277139"/>
                  </a:lnTo>
                  <a:lnTo>
                    <a:pt x="268795" y="276948"/>
                  </a:lnTo>
                  <a:lnTo>
                    <a:pt x="268795" y="272821"/>
                  </a:lnTo>
                  <a:lnTo>
                    <a:pt x="268160" y="271957"/>
                  </a:lnTo>
                  <a:lnTo>
                    <a:pt x="265912" y="274713"/>
                  </a:lnTo>
                  <a:lnTo>
                    <a:pt x="265214" y="276618"/>
                  </a:lnTo>
                  <a:lnTo>
                    <a:pt x="267474" y="279641"/>
                  </a:lnTo>
                  <a:lnTo>
                    <a:pt x="265912" y="282841"/>
                  </a:lnTo>
                  <a:lnTo>
                    <a:pt x="270052" y="282321"/>
                  </a:lnTo>
                  <a:lnTo>
                    <a:pt x="270751" y="281813"/>
                  </a:lnTo>
                  <a:lnTo>
                    <a:pt x="271272" y="280936"/>
                  </a:lnTo>
                  <a:close/>
                </a:path>
                <a:path w="463550" h="398779">
                  <a:moveTo>
                    <a:pt x="273519" y="261581"/>
                  </a:moveTo>
                  <a:lnTo>
                    <a:pt x="271094" y="254317"/>
                  </a:lnTo>
                  <a:lnTo>
                    <a:pt x="264528" y="263994"/>
                  </a:lnTo>
                  <a:lnTo>
                    <a:pt x="270052" y="265214"/>
                  </a:lnTo>
                  <a:lnTo>
                    <a:pt x="272135" y="265557"/>
                  </a:lnTo>
                  <a:lnTo>
                    <a:pt x="271780" y="262267"/>
                  </a:lnTo>
                  <a:lnTo>
                    <a:pt x="273519" y="261581"/>
                  </a:lnTo>
                  <a:close/>
                </a:path>
                <a:path w="463550" h="398779">
                  <a:moveTo>
                    <a:pt x="282854" y="270738"/>
                  </a:moveTo>
                  <a:lnTo>
                    <a:pt x="280085" y="267970"/>
                  </a:lnTo>
                  <a:lnTo>
                    <a:pt x="277837" y="261924"/>
                  </a:lnTo>
                  <a:lnTo>
                    <a:pt x="277164" y="263639"/>
                  </a:lnTo>
                  <a:lnTo>
                    <a:pt x="276771" y="263398"/>
                  </a:lnTo>
                  <a:lnTo>
                    <a:pt x="276771" y="274599"/>
                  </a:lnTo>
                  <a:lnTo>
                    <a:pt x="276631" y="274891"/>
                  </a:lnTo>
                  <a:lnTo>
                    <a:pt x="276466" y="274739"/>
                  </a:lnTo>
                  <a:lnTo>
                    <a:pt x="276771" y="274599"/>
                  </a:lnTo>
                  <a:lnTo>
                    <a:pt x="276771" y="263398"/>
                  </a:lnTo>
                  <a:lnTo>
                    <a:pt x="276631" y="263309"/>
                  </a:lnTo>
                  <a:lnTo>
                    <a:pt x="275767" y="261924"/>
                  </a:lnTo>
                  <a:lnTo>
                    <a:pt x="273862" y="265036"/>
                  </a:lnTo>
                  <a:lnTo>
                    <a:pt x="274891" y="265734"/>
                  </a:lnTo>
                  <a:lnTo>
                    <a:pt x="275869" y="266992"/>
                  </a:lnTo>
                  <a:lnTo>
                    <a:pt x="272478" y="275755"/>
                  </a:lnTo>
                  <a:lnTo>
                    <a:pt x="276110" y="274891"/>
                  </a:lnTo>
                  <a:lnTo>
                    <a:pt x="273164" y="275932"/>
                  </a:lnTo>
                  <a:lnTo>
                    <a:pt x="272135" y="282321"/>
                  </a:lnTo>
                  <a:lnTo>
                    <a:pt x="275767" y="281292"/>
                  </a:lnTo>
                  <a:lnTo>
                    <a:pt x="276974" y="279908"/>
                  </a:lnTo>
                  <a:lnTo>
                    <a:pt x="279044" y="275412"/>
                  </a:lnTo>
                  <a:lnTo>
                    <a:pt x="276834" y="274574"/>
                  </a:lnTo>
                  <a:lnTo>
                    <a:pt x="279222" y="273507"/>
                  </a:lnTo>
                  <a:lnTo>
                    <a:pt x="282854" y="270738"/>
                  </a:lnTo>
                  <a:close/>
                </a:path>
                <a:path w="463550" h="398779">
                  <a:moveTo>
                    <a:pt x="292188" y="260197"/>
                  </a:moveTo>
                  <a:lnTo>
                    <a:pt x="287858" y="258635"/>
                  </a:lnTo>
                  <a:lnTo>
                    <a:pt x="285267" y="258292"/>
                  </a:lnTo>
                  <a:lnTo>
                    <a:pt x="280606" y="259676"/>
                  </a:lnTo>
                  <a:lnTo>
                    <a:pt x="283019" y="269011"/>
                  </a:lnTo>
                  <a:lnTo>
                    <a:pt x="288213" y="263131"/>
                  </a:lnTo>
                  <a:lnTo>
                    <a:pt x="292188" y="260197"/>
                  </a:lnTo>
                  <a:close/>
                </a:path>
                <a:path w="463550" h="398779">
                  <a:moveTo>
                    <a:pt x="402450" y="393217"/>
                  </a:moveTo>
                  <a:lnTo>
                    <a:pt x="400367" y="391642"/>
                  </a:lnTo>
                  <a:lnTo>
                    <a:pt x="397967" y="392722"/>
                  </a:lnTo>
                  <a:lnTo>
                    <a:pt x="398513" y="397294"/>
                  </a:lnTo>
                  <a:lnTo>
                    <a:pt x="399554" y="398678"/>
                  </a:lnTo>
                  <a:lnTo>
                    <a:pt x="400240" y="396951"/>
                  </a:lnTo>
                  <a:lnTo>
                    <a:pt x="400939" y="396608"/>
                  </a:lnTo>
                  <a:lnTo>
                    <a:pt x="402450" y="393217"/>
                  </a:lnTo>
                  <a:close/>
                </a:path>
                <a:path w="463550" h="398779">
                  <a:moveTo>
                    <a:pt x="403009" y="384683"/>
                  </a:moveTo>
                  <a:lnTo>
                    <a:pt x="402831" y="383984"/>
                  </a:lnTo>
                  <a:lnTo>
                    <a:pt x="400418" y="383641"/>
                  </a:lnTo>
                  <a:lnTo>
                    <a:pt x="399897" y="383984"/>
                  </a:lnTo>
                  <a:lnTo>
                    <a:pt x="397992" y="387959"/>
                  </a:lnTo>
                  <a:lnTo>
                    <a:pt x="402488" y="389521"/>
                  </a:lnTo>
                  <a:lnTo>
                    <a:pt x="403009" y="384683"/>
                  </a:lnTo>
                  <a:close/>
                </a:path>
                <a:path w="463550" h="398779">
                  <a:moveTo>
                    <a:pt x="404736" y="385191"/>
                  </a:moveTo>
                  <a:lnTo>
                    <a:pt x="404215" y="381736"/>
                  </a:lnTo>
                  <a:lnTo>
                    <a:pt x="404215" y="380530"/>
                  </a:lnTo>
                  <a:lnTo>
                    <a:pt x="403009" y="380873"/>
                  </a:lnTo>
                  <a:lnTo>
                    <a:pt x="401967" y="382257"/>
                  </a:lnTo>
                  <a:lnTo>
                    <a:pt x="403009" y="383463"/>
                  </a:lnTo>
                  <a:lnTo>
                    <a:pt x="404736" y="385191"/>
                  </a:lnTo>
                  <a:close/>
                </a:path>
                <a:path w="463550" h="398779">
                  <a:moveTo>
                    <a:pt x="452462" y="350621"/>
                  </a:moveTo>
                  <a:lnTo>
                    <a:pt x="449173" y="354418"/>
                  </a:lnTo>
                  <a:lnTo>
                    <a:pt x="446582" y="355981"/>
                  </a:lnTo>
                  <a:lnTo>
                    <a:pt x="447268" y="359257"/>
                  </a:lnTo>
                  <a:lnTo>
                    <a:pt x="447649" y="359562"/>
                  </a:lnTo>
                  <a:lnTo>
                    <a:pt x="445198" y="362267"/>
                  </a:lnTo>
                  <a:lnTo>
                    <a:pt x="445198" y="359435"/>
                  </a:lnTo>
                  <a:lnTo>
                    <a:pt x="444677" y="358571"/>
                  </a:lnTo>
                  <a:lnTo>
                    <a:pt x="444500" y="356323"/>
                  </a:lnTo>
                  <a:lnTo>
                    <a:pt x="442950" y="357187"/>
                  </a:lnTo>
                  <a:lnTo>
                    <a:pt x="440524" y="359257"/>
                  </a:lnTo>
                  <a:lnTo>
                    <a:pt x="444398" y="363143"/>
                  </a:lnTo>
                  <a:lnTo>
                    <a:pt x="443992" y="363588"/>
                  </a:lnTo>
                  <a:lnTo>
                    <a:pt x="447789" y="367042"/>
                  </a:lnTo>
                  <a:lnTo>
                    <a:pt x="449351" y="367906"/>
                  </a:lnTo>
                  <a:lnTo>
                    <a:pt x="452285" y="364794"/>
                  </a:lnTo>
                  <a:lnTo>
                    <a:pt x="451942" y="362724"/>
                  </a:lnTo>
                  <a:lnTo>
                    <a:pt x="450888" y="360908"/>
                  </a:lnTo>
                  <a:lnTo>
                    <a:pt x="452107" y="360819"/>
                  </a:lnTo>
                  <a:lnTo>
                    <a:pt x="452462" y="350621"/>
                  </a:lnTo>
                  <a:close/>
                </a:path>
                <a:path w="463550" h="398779">
                  <a:moveTo>
                    <a:pt x="455574" y="374650"/>
                  </a:moveTo>
                  <a:lnTo>
                    <a:pt x="452805" y="370497"/>
                  </a:lnTo>
                  <a:lnTo>
                    <a:pt x="449173" y="370332"/>
                  </a:lnTo>
                  <a:lnTo>
                    <a:pt x="447268" y="372059"/>
                  </a:lnTo>
                  <a:lnTo>
                    <a:pt x="447967" y="378802"/>
                  </a:lnTo>
                  <a:lnTo>
                    <a:pt x="451599" y="377075"/>
                  </a:lnTo>
                  <a:lnTo>
                    <a:pt x="455574" y="374650"/>
                  </a:lnTo>
                  <a:close/>
                </a:path>
                <a:path w="463550" h="398779">
                  <a:moveTo>
                    <a:pt x="463524" y="337134"/>
                  </a:moveTo>
                  <a:lnTo>
                    <a:pt x="456082" y="336956"/>
                  </a:lnTo>
                  <a:lnTo>
                    <a:pt x="454012" y="336270"/>
                  </a:lnTo>
                  <a:lnTo>
                    <a:pt x="453669" y="342836"/>
                  </a:lnTo>
                  <a:lnTo>
                    <a:pt x="455053" y="343179"/>
                  </a:lnTo>
                  <a:lnTo>
                    <a:pt x="460933" y="346468"/>
                  </a:lnTo>
                  <a:lnTo>
                    <a:pt x="463524" y="33713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018411" y="6408216"/>
              <a:ext cx="565150" cy="483870"/>
            </a:xfrm>
            <a:custGeom>
              <a:avLst/>
              <a:gdLst/>
              <a:ahLst/>
              <a:cxnLst/>
              <a:rect l="l" t="t" r="r" b="b"/>
              <a:pathLst>
                <a:path w="565150" h="483870">
                  <a:moveTo>
                    <a:pt x="64604" y="78105"/>
                  </a:moveTo>
                  <a:lnTo>
                    <a:pt x="64262" y="78105"/>
                  </a:lnTo>
                  <a:lnTo>
                    <a:pt x="64211" y="78663"/>
                  </a:lnTo>
                  <a:lnTo>
                    <a:pt x="64198" y="78994"/>
                  </a:lnTo>
                  <a:lnTo>
                    <a:pt x="64554" y="78206"/>
                  </a:lnTo>
                  <a:close/>
                </a:path>
                <a:path w="565150" h="483870">
                  <a:moveTo>
                    <a:pt x="70586" y="27940"/>
                  </a:moveTo>
                  <a:lnTo>
                    <a:pt x="70497" y="27686"/>
                  </a:lnTo>
                  <a:lnTo>
                    <a:pt x="64325" y="27686"/>
                  </a:lnTo>
                  <a:lnTo>
                    <a:pt x="64325" y="27940"/>
                  </a:lnTo>
                  <a:lnTo>
                    <a:pt x="70586" y="27940"/>
                  </a:lnTo>
                  <a:close/>
                </a:path>
                <a:path w="565150" h="483870">
                  <a:moveTo>
                    <a:pt x="71526" y="27940"/>
                  </a:moveTo>
                  <a:lnTo>
                    <a:pt x="70586" y="27940"/>
                  </a:lnTo>
                  <a:lnTo>
                    <a:pt x="70713" y="28321"/>
                  </a:lnTo>
                  <a:lnTo>
                    <a:pt x="71526" y="27940"/>
                  </a:lnTo>
                  <a:close/>
                </a:path>
                <a:path w="565150" h="483870">
                  <a:moveTo>
                    <a:pt x="74866" y="58166"/>
                  </a:moveTo>
                  <a:lnTo>
                    <a:pt x="74117" y="57810"/>
                  </a:lnTo>
                  <a:lnTo>
                    <a:pt x="74218" y="58039"/>
                  </a:lnTo>
                  <a:lnTo>
                    <a:pt x="74282" y="58166"/>
                  </a:lnTo>
                  <a:lnTo>
                    <a:pt x="74396" y="58394"/>
                  </a:lnTo>
                  <a:lnTo>
                    <a:pt x="74510" y="58674"/>
                  </a:lnTo>
                  <a:lnTo>
                    <a:pt x="74752" y="58928"/>
                  </a:lnTo>
                  <a:lnTo>
                    <a:pt x="74866" y="58166"/>
                  </a:lnTo>
                  <a:close/>
                </a:path>
                <a:path w="565150" h="483870">
                  <a:moveTo>
                    <a:pt x="78498" y="93599"/>
                  </a:moveTo>
                  <a:lnTo>
                    <a:pt x="78155" y="93091"/>
                  </a:lnTo>
                  <a:lnTo>
                    <a:pt x="70993" y="93091"/>
                  </a:lnTo>
                  <a:lnTo>
                    <a:pt x="70154" y="94742"/>
                  </a:lnTo>
                  <a:lnTo>
                    <a:pt x="78181" y="94742"/>
                  </a:lnTo>
                  <a:lnTo>
                    <a:pt x="78295" y="94361"/>
                  </a:lnTo>
                  <a:lnTo>
                    <a:pt x="78359" y="94107"/>
                  </a:lnTo>
                  <a:lnTo>
                    <a:pt x="78422" y="93853"/>
                  </a:lnTo>
                  <a:lnTo>
                    <a:pt x="78498" y="93599"/>
                  </a:lnTo>
                  <a:close/>
                </a:path>
                <a:path w="565150" h="483870">
                  <a:moveTo>
                    <a:pt x="81495" y="27686"/>
                  </a:moveTo>
                  <a:lnTo>
                    <a:pt x="72072" y="27686"/>
                  </a:lnTo>
                  <a:lnTo>
                    <a:pt x="71526" y="27940"/>
                  </a:lnTo>
                  <a:lnTo>
                    <a:pt x="81254" y="27940"/>
                  </a:lnTo>
                  <a:lnTo>
                    <a:pt x="81495" y="27686"/>
                  </a:lnTo>
                  <a:close/>
                </a:path>
                <a:path w="565150" h="483870">
                  <a:moveTo>
                    <a:pt x="88226" y="27940"/>
                  </a:moveTo>
                  <a:lnTo>
                    <a:pt x="81254" y="27940"/>
                  </a:lnTo>
                  <a:lnTo>
                    <a:pt x="84531" y="29591"/>
                  </a:lnTo>
                  <a:lnTo>
                    <a:pt x="88226" y="27940"/>
                  </a:lnTo>
                  <a:close/>
                </a:path>
                <a:path w="565150" h="483870">
                  <a:moveTo>
                    <a:pt x="91986" y="16764"/>
                  </a:moveTo>
                  <a:lnTo>
                    <a:pt x="91122" y="16383"/>
                  </a:lnTo>
                  <a:lnTo>
                    <a:pt x="89395" y="16891"/>
                  </a:lnTo>
                  <a:lnTo>
                    <a:pt x="89446" y="16764"/>
                  </a:lnTo>
                  <a:lnTo>
                    <a:pt x="89827" y="16002"/>
                  </a:lnTo>
                  <a:lnTo>
                    <a:pt x="89877" y="15875"/>
                  </a:lnTo>
                  <a:lnTo>
                    <a:pt x="90258" y="15113"/>
                  </a:lnTo>
                  <a:lnTo>
                    <a:pt x="89039" y="15113"/>
                  </a:lnTo>
                  <a:lnTo>
                    <a:pt x="88176" y="14224"/>
                  </a:lnTo>
                  <a:lnTo>
                    <a:pt x="86626" y="15113"/>
                  </a:lnTo>
                  <a:lnTo>
                    <a:pt x="83858" y="16002"/>
                  </a:lnTo>
                  <a:lnTo>
                    <a:pt x="83870" y="15875"/>
                  </a:lnTo>
                  <a:lnTo>
                    <a:pt x="83997" y="15113"/>
                  </a:lnTo>
                  <a:lnTo>
                    <a:pt x="84035" y="14859"/>
                  </a:lnTo>
                  <a:lnTo>
                    <a:pt x="84162" y="14097"/>
                  </a:lnTo>
                  <a:lnTo>
                    <a:pt x="84213" y="13716"/>
                  </a:lnTo>
                  <a:lnTo>
                    <a:pt x="84315" y="13081"/>
                  </a:lnTo>
                  <a:lnTo>
                    <a:pt x="84721" y="10541"/>
                  </a:lnTo>
                  <a:lnTo>
                    <a:pt x="79883" y="13081"/>
                  </a:lnTo>
                  <a:lnTo>
                    <a:pt x="77114" y="14097"/>
                  </a:lnTo>
                  <a:lnTo>
                    <a:pt x="77038" y="13970"/>
                  </a:lnTo>
                  <a:lnTo>
                    <a:pt x="75907" y="12065"/>
                  </a:lnTo>
                  <a:lnTo>
                    <a:pt x="73139" y="13208"/>
                  </a:lnTo>
                  <a:lnTo>
                    <a:pt x="69329" y="14859"/>
                  </a:lnTo>
                  <a:lnTo>
                    <a:pt x="71056" y="11557"/>
                  </a:lnTo>
                  <a:lnTo>
                    <a:pt x="71577" y="10541"/>
                  </a:lnTo>
                  <a:lnTo>
                    <a:pt x="69164" y="10541"/>
                  </a:lnTo>
                  <a:lnTo>
                    <a:pt x="70192" y="9652"/>
                  </a:lnTo>
                  <a:lnTo>
                    <a:pt x="68541" y="9296"/>
                  </a:lnTo>
                  <a:lnTo>
                    <a:pt x="68961" y="9296"/>
                  </a:lnTo>
                  <a:lnTo>
                    <a:pt x="68783" y="8636"/>
                  </a:lnTo>
                  <a:lnTo>
                    <a:pt x="67551" y="8636"/>
                  </a:lnTo>
                  <a:lnTo>
                    <a:pt x="63741" y="8255"/>
                  </a:lnTo>
                  <a:lnTo>
                    <a:pt x="64465" y="8255"/>
                  </a:lnTo>
                  <a:lnTo>
                    <a:pt x="61214" y="7493"/>
                  </a:lnTo>
                  <a:lnTo>
                    <a:pt x="57746" y="9652"/>
                  </a:lnTo>
                  <a:lnTo>
                    <a:pt x="57518" y="9296"/>
                  </a:lnTo>
                  <a:lnTo>
                    <a:pt x="57645" y="9296"/>
                  </a:lnTo>
                  <a:lnTo>
                    <a:pt x="58788" y="7747"/>
                  </a:lnTo>
                  <a:lnTo>
                    <a:pt x="49110" y="6985"/>
                  </a:lnTo>
                  <a:lnTo>
                    <a:pt x="47891" y="6858"/>
                  </a:lnTo>
                  <a:lnTo>
                    <a:pt x="47891" y="13208"/>
                  </a:lnTo>
                  <a:lnTo>
                    <a:pt x="47879" y="13462"/>
                  </a:lnTo>
                  <a:lnTo>
                    <a:pt x="47764" y="16383"/>
                  </a:lnTo>
                  <a:lnTo>
                    <a:pt x="47701" y="18046"/>
                  </a:lnTo>
                  <a:lnTo>
                    <a:pt x="39763" y="21590"/>
                  </a:lnTo>
                  <a:lnTo>
                    <a:pt x="39687" y="21844"/>
                  </a:lnTo>
                  <a:lnTo>
                    <a:pt x="38735" y="24638"/>
                  </a:lnTo>
                  <a:lnTo>
                    <a:pt x="38214" y="25019"/>
                  </a:lnTo>
                  <a:lnTo>
                    <a:pt x="37515" y="25146"/>
                  </a:lnTo>
                  <a:lnTo>
                    <a:pt x="37007" y="25527"/>
                  </a:lnTo>
                  <a:lnTo>
                    <a:pt x="37084" y="25146"/>
                  </a:lnTo>
                  <a:lnTo>
                    <a:pt x="37198" y="24638"/>
                  </a:lnTo>
                  <a:lnTo>
                    <a:pt x="37325" y="24003"/>
                  </a:lnTo>
                  <a:lnTo>
                    <a:pt x="37350" y="22987"/>
                  </a:lnTo>
                  <a:lnTo>
                    <a:pt x="36830" y="22606"/>
                  </a:lnTo>
                  <a:lnTo>
                    <a:pt x="34061" y="21844"/>
                  </a:lnTo>
                  <a:lnTo>
                    <a:pt x="36487" y="18288"/>
                  </a:lnTo>
                  <a:lnTo>
                    <a:pt x="40462" y="17399"/>
                  </a:lnTo>
                  <a:lnTo>
                    <a:pt x="42291" y="14605"/>
                  </a:lnTo>
                  <a:lnTo>
                    <a:pt x="42532" y="14224"/>
                  </a:lnTo>
                  <a:lnTo>
                    <a:pt x="44437" y="13716"/>
                  </a:lnTo>
                  <a:lnTo>
                    <a:pt x="45593" y="13716"/>
                  </a:lnTo>
                  <a:lnTo>
                    <a:pt x="46164" y="13589"/>
                  </a:lnTo>
                  <a:lnTo>
                    <a:pt x="46748" y="13462"/>
                  </a:lnTo>
                  <a:lnTo>
                    <a:pt x="47891" y="13208"/>
                  </a:lnTo>
                  <a:lnTo>
                    <a:pt x="47891" y="6858"/>
                  </a:lnTo>
                  <a:lnTo>
                    <a:pt x="44259" y="6477"/>
                  </a:lnTo>
                  <a:lnTo>
                    <a:pt x="44348" y="6731"/>
                  </a:lnTo>
                  <a:lnTo>
                    <a:pt x="44437" y="6985"/>
                  </a:lnTo>
                  <a:lnTo>
                    <a:pt x="44526" y="7239"/>
                  </a:lnTo>
                  <a:lnTo>
                    <a:pt x="44615" y="7493"/>
                  </a:lnTo>
                  <a:lnTo>
                    <a:pt x="44691" y="7747"/>
                  </a:lnTo>
                  <a:lnTo>
                    <a:pt x="44818" y="8636"/>
                  </a:lnTo>
                  <a:lnTo>
                    <a:pt x="44932" y="11176"/>
                  </a:lnTo>
                  <a:lnTo>
                    <a:pt x="44958" y="11811"/>
                  </a:lnTo>
                  <a:lnTo>
                    <a:pt x="42367" y="11557"/>
                  </a:lnTo>
                  <a:lnTo>
                    <a:pt x="41567" y="10287"/>
                  </a:lnTo>
                  <a:lnTo>
                    <a:pt x="41325" y="9906"/>
                  </a:lnTo>
                  <a:lnTo>
                    <a:pt x="41414" y="9652"/>
                  </a:lnTo>
                  <a:lnTo>
                    <a:pt x="41529" y="9296"/>
                  </a:lnTo>
                  <a:lnTo>
                    <a:pt x="42011" y="7874"/>
                  </a:lnTo>
                  <a:lnTo>
                    <a:pt x="39763" y="7239"/>
                  </a:lnTo>
                  <a:lnTo>
                    <a:pt x="37350" y="6731"/>
                  </a:lnTo>
                  <a:lnTo>
                    <a:pt x="37261" y="6985"/>
                  </a:lnTo>
                  <a:lnTo>
                    <a:pt x="37172" y="7239"/>
                  </a:lnTo>
                  <a:lnTo>
                    <a:pt x="37084" y="7493"/>
                  </a:lnTo>
                  <a:lnTo>
                    <a:pt x="37007" y="7747"/>
                  </a:lnTo>
                  <a:lnTo>
                    <a:pt x="36957" y="7874"/>
                  </a:lnTo>
                  <a:lnTo>
                    <a:pt x="36144" y="10287"/>
                  </a:lnTo>
                  <a:lnTo>
                    <a:pt x="34061" y="8636"/>
                  </a:lnTo>
                  <a:lnTo>
                    <a:pt x="32854" y="5080"/>
                  </a:lnTo>
                  <a:lnTo>
                    <a:pt x="28181" y="12065"/>
                  </a:lnTo>
                  <a:lnTo>
                    <a:pt x="28181" y="13462"/>
                  </a:lnTo>
                  <a:lnTo>
                    <a:pt x="28448" y="13462"/>
                  </a:lnTo>
                  <a:lnTo>
                    <a:pt x="28181" y="13601"/>
                  </a:lnTo>
                  <a:lnTo>
                    <a:pt x="28016" y="13690"/>
                  </a:lnTo>
                  <a:lnTo>
                    <a:pt x="28016" y="31242"/>
                  </a:lnTo>
                  <a:lnTo>
                    <a:pt x="27152" y="32639"/>
                  </a:lnTo>
                  <a:lnTo>
                    <a:pt x="27114" y="32766"/>
                  </a:lnTo>
                  <a:lnTo>
                    <a:pt x="27000" y="33147"/>
                  </a:lnTo>
                  <a:lnTo>
                    <a:pt x="26873" y="33528"/>
                  </a:lnTo>
                  <a:lnTo>
                    <a:pt x="26797" y="33782"/>
                  </a:lnTo>
                  <a:lnTo>
                    <a:pt x="25247" y="34036"/>
                  </a:lnTo>
                  <a:lnTo>
                    <a:pt x="25349" y="33782"/>
                  </a:lnTo>
                  <a:lnTo>
                    <a:pt x="25463" y="33528"/>
                  </a:lnTo>
                  <a:lnTo>
                    <a:pt x="25565" y="33274"/>
                  </a:lnTo>
                  <a:lnTo>
                    <a:pt x="25615" y="33147"/>
                  </a:lnTo>
                  <a:lnTo>
                    <a:pt x="25933" y="32385"/>
                  </a:lnTo>
                  <a:lnTo>
                    <a:pt x="26289" y="31242"/>
                  </a:lnTo>
                  <a:lnTo>
                    <a:pt x="28016" y="31242"/>
                  </a:lnTo>
                  <a:lnTo>
                    <a:pt x="28016" y="13690"/>
                  </a:lnTo>
                  <a:lnTo>
                    <a:pt x="26111" y="14605"/>
                  </a:lnTo>
                  <a:lnTo>
                    <a:pt x="25615" y="13716"/>
                  </a:lnTo>
                  <a:lnTo>
                    <a:pt x="24206" y="11176"/>
                  </a:lnTo>
                  <a:lnTo>
                    <a:pt x="25996" y="8636"/>
                  </a:lnTo>
                  <a:lnTo>
                    <a:pt x="26619" y="7747"/>
                  </a:lnTo>
                  <a:lnTo>
                    <a:pt x="27025" y="7239"/>
                  </a:lnTo>
                  <a:lnTo>
                    <a:pt x="29400" y="4572"/>
                  </a:lnTo>
                  <a:lnTo>
                    <a:pt x="26225" y="4229"/>
                  </a:lnTo>
                  <a:lnTo>
                    <a:pt x="26682" y="4229"/>
                  </a:lnTo>
                  <a:lnTo>
                    <a:pt x="25527" y="3937"/>
                  </a:lnTo>
                  <a:lnTo>
                    <a:pt x="24549" y="3683"/>
                  </a:lnTo>
                  <a:lnTo>
                    <a:pt x="23863" y="3619"/>
                  </a:lnTo>
                  <a:lnTo>
                    <a:pt x="23863" y="6731"/>
                  </a:lnTo>
                  <a:lnTo>
                    <a:pt x="22656" y="8636"/>
                  </a:lnTo>
                  <a:lnTo>
                    <a:pt x="20294" y="8636"/>
                  </a:lnTo>
                  <a:lnTo>
                    <a:pt x="22352" y="4826"/>
                  </a:lnTo>
                  <a:lnTo>
                    <a:pt x="22479" y="4572"/>
                  </a:lnTo>
                  <a:lnTo>
                    <a:pt x="22720" y="4572"/>
                  </a:lnTo>
                  <a:lnTo>
                    <a:pt x="23863" y="6731"/>
                  </a:lnTo>
                  <a:lnTo>
                    <a:pt x="23863" y="3619"/>
                  </a:lnTo>
                  <a:lnTo>
                    <a:pt x="21958" y="3429"/>
                  </a:lnTo>
                  <a:lnTo>
                    <a:pt x="21932" y="4229"/>
                  </a:lnTo>
                  <a:lnTo>
                    <a:pt x="14528" y="6756"/>
                  </a:lnTo>
                  <a:lnTo>
                    <a:pt x="14528" y="11557"/>
                  </a:lnTo>
                  <a:lnTo>
                    <a:pt x="13665" y="12065"/>
                  </a:lnTo>
                  <a:lnTo>
                    <a:pt x="12458" y="13081"/>
                  </a:lnTo>
                  <a:lnTo>
                    <a:pt x="12344" y="13208"/>
                  </a:lnTo>
                  <a:lnTo>
                    <a:pt x="11938" y="13716"/>
                  </a:lnTo>
                  <a:lnTo>
                    <a:pt x="11582" y="13462"/>
                  </a:lnTo>
                  <a:lnTo>
                    <a:pt x="10579" y="13462"/>
                  </a:lnTo>
                  <a:lnTo>
                    <a:pt x="10642" y="13081"/>
                  </a:lnTo>
                  <a:lnTo>
                    <a:pt x="10871" y="11811"/>
                  </a:lnTo>
                  <a:lnTo>
                    <a:pt x="10985" y="11557"/>
                  </a:lnTo>
                  <a:lnTo>
                    <a:pt x="12522" y="9321"/>
                  </a:lnTo>
                  <a:lnTo>
                    <a:pt x="14528" y="11557"/>
                  </a:lnTo>
                  <a:lnTo>
                    <a:pt x="14528" y="6756"/>
                  </a:lnTo>
                  <a:lnTo>
                    <a:pt x="11239" y="7874"/>
                  </a:lnTo>
                  <a:lnTo>
                    <a:pt x="12509" y="9296"/>
                  </a:lnTo>
                  <a:lnTo>
                    <a:pt x="12166" y="9296"/>
                  </a:lnTo>
                  <a:lnTo>
                    <a:pt x="8991" y="8255"/>
                  </a:lnTo>
                  <a:lnTo>
                    <a:pt x="7607" y="6985"/>
                  </a:lnTo>
                  <a:lnTo>
                    <a:pt x="5880" y="6350"/>
                  </a:lnTo>
                  <a:lnTo>
                    <a:pt x="4495" y="5334"/>
                  </a:lnTo>
                  <a:lnTo>
                    <a:pt x="5537" y="4572"/>
                  </a:lnTo>
                  <a:lnTo>
                    <a:pt x="6400" y="3556"/>
                  </a:lnTo>
                  <a:lnTo>
                    <a:pt x="6477" y="3429"/>
                  </a:lnTo>
                  <a:lnTo>
                    <a:pt x="7086" y="2413"/>
                  </a:lnTo>
                  <a:lnTo>
                    <a:pt x="7442" y="1651"/>
                  </a:lnTo>
                  <a:lnTo>
                    <a:pt x="7899" y="1143"/>
                  </a:lnTo>
                  <a:lnTo>
                    <a:pt x="8305" y="1143"/>
                  </a:lnTo>
                  <a:lnTo>
                    <a:pt x="5283" y="508"/>
                  </a:lnTo>
                  <a:lnTo>
                    <a:pt x="3467" y="508"/>
                  </a:lnTo>
                  <a:lnTo>
                    <a:pt x="1041" y="0"/>
                  </a:lnTo>
                  <a:lnTo>
                    <a:pt x="0" y="762"/>
                  </a:lnTo>
                  <a:lnTo>
                    <a:pt x="3975" y="6477"/>
                  </a:lnTo>
                  <a:lnTo>
                    <a:pt x="8521" y="13208"/>
                  </a:lnTo>
                  <a:lnTo>
                    <a:pt x="17818" y="27305"/>
                  </a:lnTo>
                  <a:lnTo>
                    <a:pt x="19367" y="25146"/>
                  </a:lnTo>
                  <a:lnTo>
                    <a:pt x="20929" y="25527"/>
                  </a:lnTo>
                  <a:lnTo>
                    <a:pt x="21958" y="26797"/>
                  </a:lnTo>
                  <a:lnTo>
                    <a:pt x="21793" y="26924"/>
                  </a:lnTo>
                  <a:lnTo>
                    <a:pt x="19088" y="28321"/>
                  </a:lnTo>
                  <a:lnTo>
                    <a:pt x="18846" y="28321"/>
                  </a:lnTo>
                  <a:lnTo>
                    <a:pt x="18846" y="28575"/>
                  </a:lnTo>
                  <a:lnTo>
                    <a:pt x="21615" y="32766"/>
                  </a:lnTo>
                  <a:lnTo>
                    <a:pt x="24384" y="36703"/>
                  </a:lnTo>
                  <a:lnTo>
                    <a:pt x="27152" y="40894"/>
                  </a:lnTo>
                  <a:lnTo>
                    <a:pt x="30086" y="39370"/>
                  </a:lnTo>
                  <a:lnTo>
                    <a:pt x="33197" y="38862"/>
                  </a:lnTo>
                  <a:lnTo>
                    <a:pt x="31813" y="35433"/>
                  </a:lnTo>
                  <a:lnTo>
                    <a:pt x="31762" y="35179"/>
                  </a:lnTo>
                  <a:lnTo>
                    <a:pt x="31496" y="34036"/>
                  </a:lnTo>
                  <a:lnTo>
                    <a:pt x="31381" y="33528"/>
                  </a:lnTo>
                  <a:lnTo>
                    <a:pt x="31292" y="33147"/>
                  </a:lnTo>
                  <a:lnTo>
                    <a:pt x="36741" y="34036"/>
                  </a:lnTo>
                  <a:lnTo>
                    <a:pt x="37553" y="34036"/>
                  </a:lnTo>
                  <a:lnTo>
                    <a:pt x="37642" y="33782"/>
                  </a:lnTo>
                  <a:lnTo>
                    <a:pt x="37719" y="33528"/>
                  </a:lnTo>
                  <a:lnTo>
                    <a:pt x="37833" y="33147"/>
                  </a:lnTo>
                  <a:lnTo>
                    <a:pt x="37947" y="32766"/>
                  </a:lnTo>
                  <a:lnTo>
                    <a:pt x="38061" y="32385"/>
                  </a:lnTo>
                  <a:lnTo>
                    <a:pt x="38214" y="31877"/>
                  </a:lnTo>
                  <a:lnTo>
                    <a:pt x="38773" y="31242"/>
                  </a:lnTo>
                  <a:lnTo>
                    <a:pt x="41148" y="28575"/>
                  </a:lnTo>
                  <a:lnTo>
                    <a:pt x="46342" y="32639"/>
                  </a:lnTo>
                  <a:lnTo>
                    <a:pt x="46405" y="32385"/>
                  </a:lnTo>
                  <a:lnTo>
                    <a:pt x="47498" y="28575"/>
                  </a:lnTo>
                  <a:lnTo>
                    <a:pt x="47574" y="28321"/>
                  </a:lnTo>
                  <a:lnTo>
                    <a:pt x="47726" y="27940"/>
                  </a:lnTo>
                  <a:lnTo>
                    <a:pt x="56019" y="27940"/>
                  </a:lnTo>
                  <a:lnTo>
                    <a:pt x="55676" y="27686"/>
                  </a:lnTo>
                  <a:lnTo>
                    <a:pt x="47764" y="27686"/>
                  </a:lnTo>
                  <a:lnTo>
                    <a:pt x="47713" y="27838"/>
                  </a:lnTo>
                  <a:lnTo>
                    <a:pt x="47713" y="27686"/>
                  </a:lnTo>
                  <a:lnTo>
                    <a:pt x="47599" y="25527"/>
                  </a:lnTo>
                  <a:lnTo>
                    <a:pt x="47548" y="24638"/>
                  </a:lnTo>
                  <a:lnTo>
                    <a:pt x="53149" y="23495"/>
                  </a:lnTo>
                  <a:lnTo>
                    <a:pt x="56883" y="22733"/>
                  </a:lnTo>
                  <a:lnTo>
                    <a:pt x="47205" y="23495"/>
                  </a:lnTo>
                  <a:lnTo>
                    <a:pt x="47256" y="22987"/>
                  </a:lnTo>
                  <a:lnTo>
                    <a:pt x="47358" y="21844"/>
                  </a:lnTo>
                  <a:lnTo>
                    <a:pt x="47459" y="20828"/>
                  </a:lnTo>
                  <a:lnTo>
                    <a:pt x="47561" y="19685"/>
                  </a:lnTo>
                  <a:lnTo>
                    <a:pt x="47599" y="19304"/>
                  </a:lnTo>
                  <a:lnTo>
                    <a:pt x="47637" y="18923"/>
                  </a:lnTo>
                  <a:lnTo>
                    <a:pt x="50634" y="19685"/>
                  </a:lnTo>
                  <a:lnTo>
                    <a:pt x="54483" y="16764"/>
                  </a:lnTo>
                  <a:lnTo>
                    <a:pt x="56121" y="13208"/>
                  </a:lnTo>
                  <a:lnTo>
                    <a:pt x="56184" y="13081"/>
                  </a:lnTo>
                  <a:lnTo>
                    <a:pt x="56769" y="11811"/>
                  </a:lnTo>
                  <a:lnTo>
                    <a:pt x="56883" y="11557"/>
                  </a:lnTo>
                  <a:lnTo>
                    <a:pt x="56959" y="11684"/>
                  </a:lnTo>
                  <a:lnTo>
                    <a:pt x="57048" y="11811"/>
                  </a:lnTo>
                  <a:lnTo>
                    <a:pt x="58369" y="13970"/>
                  </a:lnTo>
                  <a:lnTo>
                    <a:pt x="58254" y="16891"/>
                  </a:lnTo>
                  <a:lnTo>
                    <a:pt x="58178" y="17399"/>
                  </a:lnTo>
                  <a:lnTo>
                    <a:pt x="58051" y="18288"/>
                  </a:lnTo>
                  <a:lnTo>
                    <a:pt x="57962" y="18910"/>
                  </a:lnTo>
                  <a:lnTo>
                    <a:pt x="57873" y="19685"/>
                  </a:lnTo>
                  <a:lnTo>
                    <a:pt x="57531" y="22733"/>
                  </a:lnTo>
                  <a:lnTo>
                    <a:pt x="57061" y="22733"/>
                  </a:lnTo>
                  <a:lnTo>
                    <a:pt x="59829" y="23495"/>
                  </a:lnTo>
                  <a:lnTo>
                    <a:pt x="58267" y="24003"/>
                  </a:lnTo>
                  <a:lnTo>
                    <a:pt x="54635" y="26924"/>
                  </a:lnTo>
                  <a:lnTo>
                    <a:pt x="55676" y="27686"/>
                  </a:lnTo>
                  <a:lnTo>
                    <a:pt x="64325" y="27686"/>
                  </a:lnTo>
                  <a:lnTo>
                    <a:pt x="64325" y="26924"/>
                  </a:lnTo>
                  <a:lnTo>
                    <a:pt x="66052" y="27305"/>
                  </a:lnTo>
                  <a:lnTo>
                    <a:pt x="66433" y="26924"/>
                  </a:lnTo>
                  <a:lnTo>
                    <a:pt x="66560" y="26797"/>
                  </a:lnTo>
                  <a:lnTo>
                    <a:pt x="69850" y="23495"/>
                  </a:lnTo>
                  <a:lnTo>
                    <a:pt x="69913" y="24003"/>
                  </a:lnTo>
                  <a:lnTo>
                    <a:pt x="70002" y="24638"/>
                  </a:lnTo>
                  <a:lnTo>
                    <a:pt x="70116" y="25527"/>
                  </a:lnTo>
                  <a:lnTo>
                    <a:pt x="70192" y="26162"/>
                  </a:lnTo>
                  <a:lnTo>
                    <a:pt x="70307" y="26924"/>
                  </a:lnTo>
                  <a:lnTo>
                    <a:pt x="70370" y="27305"/>
                  </a:lnTo>
                  <a:lnTo>
                    <a:pt x="70497" y="27686"/>
                  </a:lnTo>
                  <a:lnTo>
                    <a:pt x="72072" y="27686"/>
                  </a:lnTo>
                  <a:lnTo>
                    <a:pt x="72847" y="27305"/>
                  </a:lnTo>
                  <a:lnTo>
                    <a:pt x="76771" y="25146"/>
                  </a:lnTo>
                  <a:lnTo>
                    <a:pt x="76619" y="25146"/>
                  </a:lnTo>
                  <a:lnTo>
                    <a:pt x="76695" y="25019"/>
                  </a:lnTo>
                  <a:lnTo>
                    <a:pt x="77635" y="23495"/>
                  </a:lnTo>
                  <a:lnTo>
                    <a:pt x="78346" y="22352"/>
                  </a:lnTo>
                  <a:lnTo>
                    <a:pt x="80568" y="20828"/>
                  </a:lnTo>
                  <a:lnTo>
                    <a:pt x="85763" y="22987"/>
                  </a:lnTo>
                  <a:lnTo>
                    <a:pt x="81495" y="27686"/>
                  </a:lnTo>
                  <a:lnTo>
                    <a:pt x="88798" y="27686"/>
                  </a:lnTo>
                  <a:lnTo>
                    <a:pt x="88696" y="27305"/>
                  </a:lnTo>
                  <a:lnTo>
                    <a:pt x="88595" y="26924"/>
                  </a:lnTo>
                  <a:lnTo>
                    <a:pt x="88557" y="26797"/>
                  </a:lnTo>
                  <a:lnTo>
                    <a:pt x="87312" y="22225"/>
                  </a:lnTo>
                  <a:lnTo>
                    <a:pt x="90601" y="21336"/>
                  </a:lnTo>
                  <a:lnTo>
                    <a:pt x="90690" y="20828"/>
                  </a:lnTo>
                  <a:lnTo>
                    <a:pt x="90944" y="19304"/>
                  </a:lnTo>
                  <a:lnTo>
                    <a:pt x="91935" y="16891"/>
                  </a:lnTo>
                  <a:lnTo>
                    <a:pt x="91986" y="16764"/>
                  </a:lnTo>
                  <a:close/>
                </a:path>
                <a:path w="565150" h="483870">
                  <a:moveTo>
                    <a:pt x="97383" y="94996"/>
                  </a:moveTo>
                  <a:lnTo>
                    <a:pt x="89281" y="94996"/>
                  </a:lnTo>
                  <a:lnTo>
                    <a:pt x="89395" y="95250"/>
                  </a:lnTo>
                  <a:lnTo>
                    <a:pt x="89458" y="95377"/>
                  </a:lnTo>
                  <a:lnTo>
                    <a:pt x="90309" y="97155"/>
                  </a:lnTo>
                  <a:lnTo>
                    <a:pt x="95935" y="97155"/>
                  </a:lnTo>
                  <a:lnTo>
                    <a:pt x="96050" y="96774"/>
                  </a:lnTo>
                  <a:lnTo>
                    <a:pt x="97383" y="94996"/>
                  </a:lnTo>
                  <a:close/>
                </a:path>
                <a:path w="565150" h="483870">
                  <a:moveTo>
                    <a:pt x="98209" y="97155"/>
                  </a:moveTo>
                  <a:lnTo>
                    <a:pt x="95935" y="97155"/>
                  </a:lnTo>
                  <a:lnTo>
                    <a:pt x="95910" y="97409"/>
                  </a:lnTo>
                  <a:lnTo>
                    <a:pt x="98056" y="97409"/>
                  </a:lnTo>
                  <a:lnTo>
                    <a:pt x="98209" y="97155"/>
                  </a:lnTo>
                  <a:close/>
                </a:path>
                <a:path w="565150" h="483870">
                  <a:moveTo>
                    <a:pt x="100114" y="93091"/>
                  </a:moveTo>
                  <a:lnTo>
                    <a:pt x="99961" y="92837"/>
                  </a:lnTo>
                  <a:lnTo>
                    <a:pt x="98437" y="92837"/>
                  </a:lnTo>
                  <a:lnTo>
                    <a:pt x="97980" y="93091"/>
                  </a:lnTo>
                  <a:lnTo>
                    <a:pt x="100114" y="93091"/>
                  </a:lnTo>
                  <a:close/>
                </a:path>
                <a:path w="565150" h="483870">
                  <a:moveTo>
                    <a:pt x="101180" y="138836"/>
                  </a:moveTo>
                  <a:lnTo>
                    <a:pt x="100279" y="139001"/>
                  </a:lnTo>
                  <a:lnTo>
                    <a:pt x="100825" y="139496"/>
                  </a:lnTo>
                  <a:lnTo>
                    <a:pt x="101142" y="139001"/>
                  </a:lnTo>
                  <a:lnTo>
                    <a:pt x="101180" y="138836"/>
                  </a:lnTo>
                  <a:close/>
                </a:path>
                <a:path w="565150" h="483870">
                  <a:moveTo>
                    <a:pt x="115773" y="97155"/>
                  </a:moveTo>
                  <a:lnTo>
                    <a:pt x="111226" y="97155"/>
                  </a:lnTo>
                  <a:lnTo>
                    <a:pt x="110858" y="97409"/>
                  </a:lnTo>
                  <a:lnTo>
                    <a:pt x="115722" y="97409"/>
                  </a:lnTo>
                  <a:lnTo>
                    <a:pt x="115773" y="97155"/>
                  </a:lnTo>
                  <a:close/>
                </a:path>
                <a:path w="565150" h="483870">
                  <a:moveTo>
                    <a:pt x="136055" y="93091"/>
                  </a:moveTo>
                  <a:lnTo>
                    <a:pt x="100114" y="93091"/>
                  </a:lnTo>
                  <a:lnTo>
                    <a:pt x="99148" y="94742"/>
                  </a:lnTo>
                  <a:lnTo>
                    <a:pt x="97574" y="94742"/>
                  </a:lnTo>
                  <a:lnTo>
                    <a:pt x="97383" y="94996"/>
                  </a:lnTo>
                  <a:lnTo>
                    <a:pt x="98945" y="94996"/>
                  </a:lnTo>
                  <a:lnTo>
                    <a:pt x="98552" y="95377"/>
                  </a:lnTo>
                  <a:lnTo>
                    <a:pt x="98450" y="95669"/>
                  </a:lnTo>
                  <a:lnTo>
                    <a:pt x="98336" y="96012"/>
                  </a:lnTo>
                  <a:lnTo>
                    <a:pt x="98247" y="96266"/>
                  </a:lnTo>
                  <a:lnTo>
                    <a:pt x="98209" y="97155"/>
                  </a:lnTo>
                  <a:lnTo>
                    <a:pt x="111226" y="97155"/>
                  </a:lnTo>
                  <a:lnTo>
                    <a:pt x="113944" y="95250"/>
                  </a:lnTo>
                  <a:lnTo>
                    <a:pt x="115100" y="95669"/>
                  </a:lnTo>
                  <a:lnTo>
                    <a:pt x="115277" y="95669"/>
                  </a:lnTo>
                  <a:lnTo>
                    <a:pt x="115836" y="96774"/>
                  </a:lnTo>
                  <a:lnTo>
                    <a:pt x="115773" y="97155"/>
                  </a:lnTo>
                  <a:lnTo>
                    <a:pt x="130086" y="97155"/>
                  </a:lnTo>
                  <a:lnTo>
                    <a:pt x="132880" y="95250"/>
                  </a:lnTo>
                  <a:lnTo>
                    <a:pt x="136055" y="93091"/>
                  </a:lnTo>
                  <a:close/>
                </a:path>
                <a:path w="565150" h="483870">
                  <a:moveTo>
                    <a:pt x="136817" y="93091"/>
                  </a:moveTo>
                  <a:lnTo>
                    <a:pt x="136232" y="92964"/>
                  </a:lnTo>
                  <a:lnTo>
                    <a:pt x="136055" y="93091"/>
                  </a:lnTo>
                  <a:lnTo>
                    <a:pt x="136817" y="93091"/>
                  </a:lnTo>
                  <a:close/>
                </a:path>
                <a:path w="565150" h="483870">
                  <a:moveTo>
                    <a:pt x="142646" y="136461"/>
                  </a:moveTo>
                  <a:lnTo>
                    <a:pt x="142557" y="135191"/>
                  </a:lnTo>
                  <a:lnTo>
                    <a:pt x="141427" y="135191"/>
                  </a:lnTo>
                  <a:lnTo>
                    <a:pt x="141376" y="135356"/>
                  </a:lnTo>
                  <a:lnTo>
                    <a:pt x="140830" y="136931"/>
                  </a:lnTo>
                  <a:lnTo>
                    <a:pt x="142646" y="136461"/>
                  </a:lnTo>
                  <a:close/>
                </a:path>
                <a:path w="565150" h="483870">
                  <a:moveTo>
                    <a:pt x="143967" y="169481"/>
                  </a:moveTo>
                  <a:lnTo>
                    <a:pt x="142989" y="168211"/>
                  </a:lnTo>
                  <a:lnTo>
                    <a:pt x="142621" y="169481"/>
                  </a:lnTo>
                  <a:lnTo>
                    <a:pt x="143967" y="169481"/>
                  </a:lnTo>
                  <a:close/>
                </a:path>
                <a:path w="565150" h="483870">
                  <a:moveTo>
                    <a:pt x="147662" y="93091"/>
                  </a:moveTo>
                  <a:lnTo>
                    <a:pt x="136817" y="93091"/>
                  </a:lnTo>
                  <a:lnTo>
                    <a:pt x="144373" y="94742"/>
                  </a:lnTo>
                  <a:lnTo>
                    <a:pt x="147662" y="93091"/>
                  </a:lnTo>
                  <a:close/>
                </a:path>
                <a:path w="565150" h="483870">
                  <a:moveTo>
                    <a:pt x="154393" y="141541"/>
                  </a:moveTo>
                  <a:lnTo>
                    <a:pt x="152488" y="141541"/>
                  </a:lnTo>
                  <a:lnTo>
                    <a:pt x="152488" y="141706"/>
                  </a:lnTo>
                  <a:lnTo>
                    <a:pt x="154025" y="142214"/>
                  </a:lnTo>
                  <a:lnTo>
                    <a:pt x="154393" y="141541"/>
                  </a:lnTo>
                  <a:close/>
                </a:path>
                <a:path w="565150" h="483870">
                  <a:moveTo>
                    <a:pt x="169443" y="89547"/>
                  </a:moveTo>
                  <a:lnTo>
                    <a:pt x="167322" y="88519"/>
                  </a:lnTo>
                  <a:lnTo>
                    <a:pt x="167703" y="88519"/>
                  </a:lnTo>
                  <a:lnTo>
                    <a:pt x="168922" y="85750"/>
                  </a:lnTo>
                  <a:lnTo>
                    <a:pt x="168059" y="82981"/>
                  </a:lnTo>
                  <a:lnTo>
                    <a:pt x="163931" y="86880"/>
                  </a:lnTo>
                  <a:lnTo>
                    <a:pt x="163042" y="86436"/>
                  </a:lnTo>
                  <a:lnTo>
                    <a:pt x="161315" y="89547"/>
                  </a:lnTo>
                  <a:lnTo>
                    <a:pt x="159753" y="91109"/>
                  </a:lnTo>
                  <a:lnTo>
                    <a:pt x="150418" y="92659"/>
                  </a:lnTo>
                  <a:lnTo>
                    <a:pt x="152666" y="96469"/>
                  </a:lnTo>
                  <a:lnTo>
                    <a:pt x="155257" y="100266"/>
                  </a:lnTo>
                  <a:lnTo>
                    <a:pt x="161315" y="91109"/>
                  </a:lnTo>
                  <a:lnTo>
                    <a:pt x="165455" y="91452"/>
                  </a:lnTo>
                  <a:lnTo>
                    <a:pt x="169443" y="89547"/>
                  </a:lnTo>
                  <a:close/>
                </a:path>
                <a:path w="565150" h="483870">
                  <a:moveTo>
                    <a:pt x="176555" y="79044"/>
                  </a:moveTo>
                  <a:lnTo>
                    <a:pt x="174282" y="77444"/>
                  </a:lnTo>
                  <a:lnTo>
                    <a:pt x="172720" y="77444"/>
                  </a:lnTo>
                  <a:lnTo>
                    <a:pt x="172199" y="78663"/>
                  </a:lnTo>
                  <a:lnTo>
                    <a:pt x="172745" y="82118"/>
                  </a:lnTo>
                  <a:lnTo>
                    <a:pt x="175120" y="81432"/>
                  </a:lnTo>
                  <a:lnTo>
                    <a:pt x="176555" y="79044"/>
                  </a:lnTo>
                  <a:close/>
                </a:path>
                <a:path w="565150" h="483870">
                  <a:moveTo>
                    <a:pt x="180162" y="64998"/>
                  </a:moveTo>
                  <a:lnTo>
                    <a:pt x="177050" y="60680"/>
                  </a:lnTo>
                  <a:lnTo>
                    <a:pt x="177736" y="59474"/>
                  </a:lnTo>
                  <a:lnTo>
                    <a:pt x="179984" y="52552"/>
                  </a:lnTo>
                  <a:lnTo>
                    <a:pt x="176530" y="55486"/>
                  </a:lnTo>
                  <a:lnTo>
                    <a:pt x="173278" y="58178"/>
                  </a:lnTo>
                  <a:lnTo>
                    <a:pt x="170522" y="61785"/>
                  </a:lnTo>
                  <a:lnTo>
                    <a:pt x="170154" y="63931"/>
                  </a:lnTo>
                  <a:lnTo>
                    <a:pt x="174104" y="62230"/>
                  </a:lnTo>
                  <a:lnTo>
                    <a:pt x="170129" y="69151"/>
                  </a:lnTo>
                  <a:lnTo>
                    <a:pt x="180162" y="64998"/>
                  </a:lnTo>
                  <a:close/>
                </a:path>
                <a:path w="565150" h="483870">
                  <a:moveTo>
                    <a:pt x="180670" y="170637"/>
                  </a:moveTo>
                  <a:lnTo>
                    <a:pt x="177393" y="170116"/>
                  </a:lnTo>
                  <a:lnTo>
                    <a:pt x="176872" y="173062"/>
                  </a:lnTo>
                  <a:lnTo>
                    <a:pt x="177393" y="174447"/>
                  </a:lnTo>
                  <a:lnTo>
                    <a:pt x="178600" y="175653"/>
                  </a:lnTo>
                  <a:lnTo>
                    <a:pt x="179120" y="173062"/>
                  </a:lnTo>
                  <a:lnTo>
                    <a:pt x="180670" y="170637"/>
                  </a:lnTo>
                  <a:close/>
                </a:path>
                <a:path w="565150" h="483870">
                  <a:moveTo>
                    <a:pt x="183959" y="203771"/>
                  </a:moveTo>
                  <a:lnTo>
                    <a:pt x="181711" y="203771"/>
                  </a:lnTo>
                  <a:lnTo>
                    <a:pt x="179412" y="202501"/>
                  </a:lnTo>
                  <a:lnTo>
                    <a:pt x="179527" y="203771"/>
                  </a:lnTo>
                  <a:lnTo>
                    <a:pt x="179641" y="205041"/>
                  </a:lnTo>
                  <a:lnTo>
                    <a:pt x="179768" y="206844"/>
                  </a:lnTo>
                  <a:lnTo>
                    <a:pt x="179832" y="207556"/>
                  </a:lnTo>
                  <a:lnTo>
                    <a:pt x="183959" y="203771"/>
                  </a:lnTo>
                  <a:close/>
                </a:path>
                <a:path w="565150" h="483870">
                  <a:moveTo>
                    <a:pt x="184658" y="92659"/>
                  </a:moveTo>
                  <a:lnTo>
                    <a:pt x="183616" y="89547"/>
                  </a:lnTo>
                  <a:lnTo>
                    <a:pt x="183616" y="86791"/>
                  </a:lnTo>
                  <a:lnTo>
                    <a:pt x="180162" y="90246"/>
                  </a:lnTo>
                  <a:lnTo>
                    <a:pt x="178943" y="89039"/>
                  </a:lnTo>
                  <a:lnTo>
                    <a:pt x="177215" y="88684"/>
                  </a:lnTo>
                  <a:lnTo>
                    <a:pt x="176695" y="89903"/>
                  </a:lnTo>
                  <a:lnTo>
                    <a:pt x="176187" y="91274"/>
                  </a:lnTo>
                  <a:lnTo>
                    <a:pt x="171691" y="97332"/>
                  </a:lnTo>
                  <a:lnTo>
                    <a:pt x="184658" y="92659"/>
                  </a:lnTo>
                  <a:close/>
                </a:path>
                <a:path w="565150" h="483870">
                  <a:moveTo>
                    <a:pt x="191046" y="177101"/>
                  </a:moveTo>
                  <a:lnTo>
                    <a:pt x="190360" y="177101"/>
                  </a:lnTo>
                  <a:lnTo>
                    <a:pt x="190322" y="177507"/>
                  </a:lnTo>
                  <a:lnTo>
                    <a:pt x="191046" y="177101"/>
                  </a:lnTo>
                  <a:close/>
                </a:path>
                <a:path w="565150" h="483870">
                  <a:moveTo>
                    <a:pt x="192608" y="76060"/>
                  </a:moveTo>
                  <a:lnTo>
                    <a:pt x="189839" y="74853"/>
                  </a:lnTo>
                  <a:lnTo>
                    <a:pt x="187591" y="77279"/>
                  </a:lnTo>
                  <a:lnTo>
                    <a:pt x="187413" y="81432"/>
                  </a:lnTo>
                  <a:lnTo>
                    <a:pt x="189318" y="80733"/>
                  </a:lnTo>
                  <a:lnTo>
                    <a:pt x="192430" y="79006"/>
                  </a:lnTo>
                  <a:lnTo>
                    <a:pt x="192608" y="76060"/>
                  </a:lnTo>
                  <a:close/>
                </a:path>
                <a:path w="565150" h="483870">
                  <a:moveTo>
                    <a:pt x="192951" y="124650"/>
                  </a:moveTo>
                  <a:lnTo>
                    <a:pt x="192608" y="124472"/>
                  </a:lnTo>
                  <a:lnTo>
                    <a:pt x="192430" y="124307"/>
                  </a:lnTo>
                  <a:lnTo>
                    <a:pt x="192087" y="124307"/>
                  </a:lnTo>
                  <a:lnTo>
                    <a:pt x="191046" y="124129"/>
                  </a:lnTo>
                  <a:lnTo>
                    <a:pt x="190360" y="125857"/>
                  </a:lnTo>
                  <a:lnTo>
                    <a:pt x="190525" y="126898"/>
                  </a:lnTo>
                  <a:lnTo>
                    <a:pt x="192951" y="124650"/>
                  </a:lnTo>
                  <a:close/>
                </a:path>
                <a:path w="565150" h="483870">
                  <a:moveTo>
                    <a:pt x="195592" y="58356"/>
                  </a:moveTo>
                  <a:lnTo>
                    <a:pt x="192265" y="55664"/>
                  </a:lnTo>
                  <a:lnTo>
                    <a:pt x="192087" y="55664"/>
                  </a:lnTo>
                  <a:lnTo>
                    <a:pt x="191566" y="56184"/>
                  </a:lnTo>
                  <a:lnTo>
                    <a:pt x="191046" y="56362"/>
                  </a:lnTo>
                  <a:lnTo>
                    <a:pt x="191897" y="59702"/>
                  </a:lnTo>
                  <a:lnTo>
                    <a:pt x="194437" y="60032"/>
                  </a:lnTo>
                  <a:lnTo>
                    <a:pt x="195592" y="58356"/>
                  </a:lnTo>
                  <a:close/>
                </a:path>
                <a:path w="565150" h="483870">
                  <a:moveTo>
                    <a:pt x="197269" y="146951"/>
                  </a:moveTo>
                  <a:lnTo>
                    <a:pt x="195376" y="146773"/>
                  </a:lnTo>
                  <a:lnTo>
                    <a:pt x="195719" y="145402"/>
                  </a:lnTo>
                  <a:lnTo>
                    <a:pt x="188683" y="145084"/>
                  </a:lnTo>
                  <a:lnTo>
                    <a:pt x="187248" y="144360"/>
                  </a:lnTo>
                  <a:lnTo>
                    <a:pt x="186029" y="147129"/>
                  </a:lnTo>
                  <a:lnTo>
                    <a:pt x="183438" y="149885"/>
                  </a:lnTo>
                  <a:lnTo>
                    <a:pt x="187413" y="150406"/>
                  </a:lnTo>
                  <a:lnTo>
                    <a:pt x="188518" y="148869"/>
                  </a:lnTo>
                  <a:lnTo>
                    <a:pt x="189661" y="156121"/>
                  </a:lnTo>
                  <a:lnTo>
                    <a:pt x="196405" y="148678"/>
                  </a:lnTo>
                  <a:lnTo>
                    <a:pt x="197269" y="146951"/>
                  </a:lnTo>
                  <a:close/>
                </a:path>
                <a:path w="565150" h="483870">
                  <a:moveTo>
                    <a:pt x="201498" y="188823"/>
                  </a:moveTo>
                  <a:lnTo>
                    <a:pt x="200901" y="188963"/>
                  </a:lnTo>
                  <a:lnTo>
                    <a:pt x="201244" y="189306"/>
                  </a:lnTo>
                  <a:lnTo>
                    <a:pt x="201498" y="188823"/>
                  </a:lnTo>
                  <a:close/>
                </a:path>
                <a:path w="565150" h="483870">
                  <a:moveTo>
                    <a:pt x="201599" y="130873"/>
                  </a:moveTo>
                  <a:lnTo>
                    <a:pt x="193471" y="130873"/>
                  </a:lnTo>
                  <a:lnTo>
                    <a:pt x="193636" y="135191"/>
                  </a:lnTo>
                  <a:lnTo>
                    <a:pt x="193636" y="136232"/>
                  </a:lnTo>
                  <a:lnTo>
                    <a:pt x="192430" y="139865"/>
                  </a:lnTo>
                  <a:lnTo>
                    <a:pt x="194513" y="139687"/>
                  </a:lnTo>
                  <a:lnTo>
                    <a:pt x="196761" y="138823"/>
                  </a:lnTo>
                  <a:lnTo>
                    <a:pt x="196062" y="136055"/>
                  </a:lnTo>
                  <a:lnTo>
                    <a:pt x="198310" y="135191"/>
                  </a:lnTo>
                  <a:lnTo>
                    <a:pt x="201599" y="130873"/>
                  </a:lnTo>
                  <a:close/>
                </a:path>
                <a:path w="565150" h="483870">
                  <a:moveTo>
                    <a:pt x="205232" y="126034"/>
                  </a:moveTo>
                  <a:lnTo>
                    <a:pt x="204711" y="124129"/>
                  </a:lnTo>
                  <a:lnTo>
                    <a:pt x="203847" y="122923"/>
                  </a:lnTo>
                  <a:lnTo>
                    <a:pt x="202120" y="125336"/>
                  </a:lnTo>
                  <a:lnTo>
                    <a:pt x="195199" y="125514"/>
                  </a:lnTo>
                  <a:lnTo>
                    <a:pt x="197624" y="129146"/>
                  </a:lnTo>
                  <a:lnTo>
                    <a:pt x="199872" y="130009"/>
                  </a:lnTo>
                  <a:lnTo>
                    <a:pt x="200901" y="125514"/>
                  </a:lnTo>
                  <a:lnTo>
                    <a:pt x="203149" y="126720"/>
                  </a:lnTo>
                  <a:lnTo>
                    <a:pt x="205232" y="126034"/>
                  </a:lnTo>
                  <a:close/>
                </a:path>
                <a:path w="565150" h="483870">
                  <a:moveTo>
                    <a:pt x="209486" y="139458"/>
                  </a:moveTo>
                  <a:lnTo>
                    <a:pt x="208343" y="136804"/>
                  </a:lnTo>
                  <a:lnTo>
                    <a:pt x="203492" y="140208"/>
                  </a:lnTo>
                  <a:lnTo>
                    <a:pt x="197104" y="140385"/>
                  </a:lnTo>
                  <a:lnTo>
                    <a:pt x="201599" y="142633"/>
                  </a:lnTo>
                  <a:lnTo>
                    <a:pt x="200558" y="146088"/>
                  </a:lnTo>
                  <a:lnTo>
                    <a:pt x="200380" y="146088"/>
                  </a:lnTo>
                  <a:lnTo>
                    <a:pt x="200736" y="146773"/>
                  </a:lnTo>
                  <a:lnTo>
                    <a:pt x="201079" y="146608"/>
                  </a:lnTo>
                  <a:lnTo>
                    <a:pt x="207022" y="144068"/>
                  </a:lnTo>
                  <a:lnTo>
                    <a:pt x="209486" y="139458"/>
                  </a:lnTo>
                  <a:close/>
                </a:path>
                <a:path w="565150" h="483870">
                  <a:moveTo>
                    <a:pt x="212483" y="116179"/>
                  </a:moveTo>
                  <a:lnTo>
                    <a:pt x="209727" y="116344"/>
                  </a:lnTo>
                  <a:lnTo>
                    <a:pt x="206959" y="116700"/>
                  </a:lnTo>
                  <a:lnTo>
                    <a:pt x="204711" y="122745"/>
                  </a:lnTo>
                  <a:lnTo>
                    <a:pt x="209207" y="121539"/>
                  </a:lnTo>
                  <a:lnTo>
                    <a:pt x="209029" y="123088"/>
                  </a:lnTo>
                  <a:lnTo>
                    <a:pt x="209892" y="122745"/>
                  </a:lnTo>
                  <a:lnTo>
                    <a:pt x="210934" y="121881"/>
                  </a:lnTo>
                  <a:lnTo>
                    <a:pt x="210413" y="121018"/>
                  </a:lnTo>
                  <a:lnTo>
                    <a:pt x="212483" y="119976"/>
                  </a:lnTo>
                  <a:lnTo>
                    <a:pt x="212483" y="116179"/>
                  </a:lnTo>
                  <a:close/>
                </a:path>
                <a:path w="565150" h="483870">
                  <a:moveTo>
                    <a:pt x="223380" y="114973"/>
                  </a:moveTo>
                  <a:lnTo>
                    <a:pt x="220446" y="103733"/>
                  </a:lnTo>
                  <a:lnTo>
                    <a:pt x="217843" y="105283"/>
                  </a:lnTo>
                  <a:lnTo>
                    <a:pt x="214223" y="107010"/>
                  </a:lnTo>
                  <a:lnTo>
                    <a:pt x="211277" y="115836"/>
                  </a:lnTo>
                  <a:lnTo>
                    <a:pt x="217678" y="113068"/>
                  </a:lnTo>
                  <a:lnTo>
                    <a:pt x="219925" y="112369"/>
                  </a:lnTo>
                  <a:lnTo>
                    <a:pt x="218706" y="115836"/>
                  </a:lnTo>
                  <a:lnTo>
                    <a:pt x="221310" y="114973"/>
                  </a:lnTo>
                  <a:lnTo>
                    <a:pt x="223380" y="114973"/>
                  </a:lnTo>
                  <a:close/>
                </a:path>
                <a:path w="565150" h="483870">
                  <a:moveTo>
                    <a:pt x="226491" y="189141"/>
                  </a:moveTo>
                  <a:lnTo>
                    <a:pt x="222516" y="187413"/>
                  </a:lnTo>
                  <a:lnTo>
                    <a:pt x="221996" y="187058"/>
                  </a:lnTo>
                  <a:lnTo>
                    <a:pt x="221310" y="186715"/>
                  </a:lnTo>
                  <a:lnTo>
                    <a:pt x="220446" y="187921"/>
                  </a:lnTo>
                  <a:lnTo>
                    <a:pt x="217157" y="193979"/>
                  </a:lnTo>
                  <a:lnTo>
                    <a:pt x="226491" y="189141"/>
                  </a:lnTo>
                  <a:close/>
                </a:path>
                <a:path w="565150" h="483870">
                  <a:moveTo>
                    <a:pt x="229781" y="136753"/>
                  </a:moveTo>
                  <a:lnTo>
                    <a:pt x="223901" y="136410"/>
                  </a:lnTo>
                  <a:lnTo>
                    <a:pt x="218884" y="137096"/>
                  </a:lnTo>
                  <a:lnTo>
                    <a:pt x="216903" y="133159"/>
                  </a:lnTo>
                  <a:lnTo>
                    <a:pt x="217157" y="132943"/>
                  </a:lnTo>
                  <a:lnTo>
                    <a:pt x="216712" y="132778"/>
                  </a:lnTo>
                  <a:lnTo>
                    <a:pt x="216065" y="131470"/>
                  </a:lnTo>
                  <a:lnTo>
                    <a:pt x="217678" y="129489"/>
                  </a:lnTo>
                  <a:lnTo>
                    <a:pt x="214731" y="130352"/>
                  </a:lnTo>
                  <a:lnTo>
                    <a:pt x="214566" y="130352"/>
                  </a:lnTo>
                  <a:lnTo>
                    <a:pt x="214223" y="130873"/>
                  </a:lnTo>
                  <a:lnTo>
                    <a:pt x="214045" y="131051"/>
                  </a:lnTo>
                  <a:lnTo>
                    <a:pt x="214312" y="131902"/>
                  </a:lnTo>
                  <a:lnTo>
                    <a:pt x="212839" y="131737"/>
                  </a:lnTo>
                  <a:lnTo>
                    <a:pt x="212483" y="133642"/>
                  </a:lnTo>
                  <a:lnTo>
                    <a:pt x="211620" y="134505"/>
                  </a:lnTo>
                  <a:lnTo>
                    <a:pt x="210934" y="137960"/>
                  </a:lnTo>
                  <a:lnTo>
                    <a:pt x="213207" y="136131"/>
                  </a:lnTo>
                  <a:lnTo>
                    <a:pt x="212318" y="137960"/>
                  </a:lnTo>
                  <a:lnTo>
                    <a:pt x="209550" y="145046"/>
                  </a:lnTo>
                  <a:lnTo>
                    <a:pt x="214223" y="144703"/>
                  </a:lnTo>
                  <a:lnTo>
                    <a:pt x="218884" y="143154"/>
                  </a:lnTo>
                  <a:lnTo>
                    <a:pt x="220611" y="147294"/>
                  </a:lnTo>
                  <a:lnTo>
                    <a:pt x="229781" y="136753"/>
                  </a:lnTo>
                  <a:close/>
                </a:path>
                <a:path w="565150" h="483870">
                  <a:moveTo>
                    <a:pt x="232892" y="162344"/>
                  </a:moveTo>
                  <a:lnTo>
                    <a:pt x="229260" y="162344"/>
                  </a:lnTo>
                  <a:lnTo>
                    <a:pt x="229082" y="164757"/>
                  </a:lnTo>
                  <a:lnTo>
                    <a:pt x="227355" y="168211"/>
                  </a:lnTo>
                  <a:lnTo>
                    <a:pt x="231673" y="166662"/>
                  </a:lnTo>
                  <a:lnTo>
                    <a:pt x="232194" y="164934"/>
                  </a:lnTo>
                  <a:lnTo>
                    <a:pt x="232892" y="162344"/>
                  </a:lnTo>
                  <a:close/>
                </a:path>
                <a:path w="565150" h="483870">
                  <a:moveTo>
                    <a:pt x="233756" y="177203"/>
                  </a:moveTo>
                  <a:lnTo>
                    <a:pt x="233057" y="169252"/>
                  </a:lnTo>
                  <a:lnTo>
                    <a:pt x="228917" y="170815"/>
                  </a:lnTo>
                  <a:lnTo>
                    <a:pt x="229946" y="172542"/>
                  </a:lnTo>
                  <a:lnTo>
                    <a:pt x="226225" y="175818"/>
                  </a:lnTo>
                  <a:lnTo>
                    <a:pt x="226669" y="172199"/>
                  </a:lnTo>
                  <a:lnTo>
                    <a:pt x="228739" y="169252"/>
                  </a:lnTo>
                  <a:lnTo>
                    <a:pt x="222859" y="169087"/>
                  </a:lnTo>
                  <a:lnTo>
                    <a:pt x="223901" y="172199"/>
                  </a:lnTo>
                  <a:lnTo>
                    <a:pt x="219659" y="176479"/>
                  </a:lnTo>
                  <a:lnTo>
                    <a:pt x="222046" y="178549"/>
                  </a:lnTo>
                  <a:lnTo>
                    <a:pt x="226034" y="177444"/>
                  </a:lnTo>
                  <a:lnTo>
                    <a:pt x="226085" y="177012"/>
                  </a:lnTo>
                  <a:lnTo>
                    <a:pt x="229425" y="175818"/>
                  </a:lnTo>
                  <a:lnTo>
                    <a:pt x="233756" y="177203"/>
                  </a:lnTo>
                  <a:close/>
                </a:path>
                <a:path w="565150" h="483870">
                  <a:moveTo>
                    <a:pt x="233921" y="158711"/>
                  </a:moveTo>
                  <a:lnTo>
                    <a:pt x="231673" y="156286"/>
                  </a:lnTo>
                  <a:lnTo>
                    <a:pt x="231673" y="154216"/>
                  </a:lnTo>
                  <a:lnTo>
                    <a:pt x="229349" y="154482"/>
                  </a:lnTo>
                  <a:lnTo>
                    <a:pt x="229781" y="153695"/>
                  </a:lnTo>
                  <a:lnTo>
                    <a:pt x="226148" y="152488"/>
                  </a:lnTo>
                  <a:lnTo>
                    <a:pt x="227698" y="151104"/>
                  </a:lnTo>
                  <a:lnTo>
                    <a:pt x="225844" y="148729"/>
                  </a:lnTo>
                  <a:lnTo>
                    <a:pt x="225844" y="159562"/>
                  </a:lnTo>
                  <a:lnTo>
                    <a:pt x="225475" y="161124"/>
                  </a:lnTo>
                  <a:lnTo>
                    <a:pt x="224421" y="160616"/>
                  </a:lnTo>
                  <a:lnTo>
                    <a:pt x="225844" y="159562"/>
                  </a:lnTo>
                  <a:lnTo>
                    <a:pt x="225844" y="148729"/>
                  </a:lnTo>
                  <a:lnTo>
                    <a:pt x="225628" y="147294"/>
                  </a:lnTo>
                  <a:lnTo>
                    <a:pt x="225107" y="146951"/>
                  </a:lnTo>
                  <a:lnTo>
                    <a:pt x="224586" y="147129"/>
                  </a:lnTo>
                  <a:lnTo>
                    <a:pt x="223901" y="147294"/>
                  </a:lnTo>
                  <a:lnTo>
                    <a:pt x="217500" y="147993"/>
                  </a:lnTo>
                  <a:lnTo>
                    <a:pt x="215112" y="155130"/>
                  </a:lnTo>
                  <a:lnTo>
                    <a:pt x="214223" y="155079"/>
                  </a:lnTo>
                  <a:lnTo>
                    <a:pt x="213868" y="161645"/>
                  </a:lnTo>
                  <a:lnTo>
                    <a:pt x="218541" y="157670"/>
                  </a:lnTo>
                  <a:lnTo>
                    <a:pt x="218020" y="157149"/>
                  </a:lnTo>
                  <a:lnTo>
                    <a:pt x="219062" y="155600"/>
                  </a:lnTo>
                  <a:lnTo>
                    <a:pt x="218020" y="155244"/>
                  </a:lnTo>
                  <a:lnTo>
                    <a:pt x="217614" y="155232"/>
                  </a:lnTo>
                  <a:lnTo>
                    <a:pt x="223202" y="153174"/>
                  </a:lnTo>
                  <a:lnTo>
                    <a:pt x="218605" y="158000"/>
                  </a:lnTo>
                  <a:lnTo>
                    <a:pt x="213779" y="164020"/>
                  </a:lnTo>
                  <a:lnTo>
                    <a:pt x="212852" y="167525"/>
                  </a:lnTo>
                  <a:lnTo>
                    <a:pt x="219925" y="164757"/>
                  </a:lnTo>
                  <a:lnTo>
                    <a:pt x="222338" y="168211"/>
                  </a:lnTo>
                  <a:lnTo>
                    <a:pt x="228396" y="162509"/>
                  </a:lnTo>
                  <a:lnTo>
                    <a:pt x="227507" y="162090"/>
                  </a:lnTo>
                  <a:lnTo>
                    <a:pt x="231165" y="160261"/>
                  </a:lnTo>
                  <a:lnTo>
                    <a:pt x="233921" y="158711"/>
                  </a:lnTo>
                  <a:close/>
                </a:path>
                <a:path w="565150" h="483870">
                  <a:moveTo>
                    <a:pt x="234835" y="248437"/>
                  </a:moveTo>
                  <a:lnTo>
                    <a:pt x="228511" y="248437"/>
                  </a:lnTo>
                  <a:lnTo>
                    <a:pt x="232549" y="249491"/>
                  </a:lnTo>
                  <a:lnTo>
                    <a:pt x="234835" y="248437"/>
                  </a:lnTo>
                  <a:close/>
                </a:path>
                <a:path w="565150" h="483870">
                  <a:moveTo>
                    <a:pt x="238772" y="150406"/>
                  </a:moveTo>
                  <a:lnTo>
                    <a:pt x="237947" y="146011"/>
                  </a:lnTo>
                  <a:lnTo>
                    <a:pt x="234797" y="147688"/>
                  </a:lnTo>
                  <a:lnTo>
                    <a:pt x="233324" y="150850"/>
                  </a:lnTo>
                  <a:lnTo>
                    <a:pt x="237553" y="150926"/>
                  </a:lnTo>
                  <a:lnTo>
                    <a:pt x="238252" y="150583"/>
                  </a:lnTo>
                  <a:lnTo>
                    <a:pt x="238772" y="150406"/>
                  </a:lnTo>
                  <a:close/>
                </a:path>
                <a:path w="565150" h="483870">
                  <a:moveTo>
                    <a:pt x="239598" y="213931"/>
                  </a:moveTo>
                  <a:lnTo>
                    <a:pt x="239509" y="212661"/>
                  </a:lnTo>
                  <a:lnTo>
                    <a:pt x="239420" y="211391"/>
                  </a:lnTo>
                  <a:lnTo>
                    <a:pt x="238963" y="210654"/>
                  </a:lnTo>
                  <a:lnTo>
                    <a:pt x="238074" y="211391"/>
                  </a:lnTo>
                  <a:lnTo>
                    <a:pt x="237731" y="213931"/>
                  </a:lnTo>
                  <a:lnTo>
                    <a:pt x="239598" y="213931"/>
                  </a:lnTo>
                  <a:close/>
                </a:path>
                <a:path w="565150" h="483870">
                  <a:moveTo>
                    <a:pt x="239636" y="210121"/>
                  </a:moveTo>
                  <a:lnTo>
                    <a:pt x="238925" y="210578"/>
                  </a:lnTo>
                  <a:lnTo>
                    <a:pt x="239052" y="210578"/>
                  </a:lnTo>
                  <a:lnTo>
                    <a:pt x="239636" y="210121"/>
                  </a:lnTo>
                  <a:close/>
                </a:path>
                <a:path w="565150" h="483870">
                  <a:moveTo>
                    <a:pt x="249491" y="159740"/>
                  </a:moveTo>
                  <a:lnTo>
                    <a:pt x="247408" y="157848"/>
                  </a:lnTo>
                  <a:lnTo>
                    <a:pt x="246202" y="157670"/>
                  </a:lnTo>
                  <a:lnTo>
                    <a:pt x="244132" y="160616"/>
                  </a:lnTo>
                  <a:lnTo>
                    <a:pt x="244817" y="161480"/>
                  </a:lnTo>
                  <a:lnTo>
                    <a:pt x="247065" y="162166"/>
                  </a:lnTo>
                  <a:lnTo>
                    <a:pt x="249491" y="159740"/>
                  </a:lnTo>
                  <a:close/>
                </a:path>
                <a:path w="565150" h="483870">
                  <a:moveTo>
                    <a:pt x="251841" y="344220"/>
                  </a:moveTo>
                  <a:lnTo>
                    <a:pt x="251383" y="343827"/>
                  </a:lnTo>
                  <a:lnTo>
                    <a:pt x="251383" y="344741"/>
                  </a:lnTo>
                  <a:lnTo>
                    <a:pt x="251841" y="344220"/>
                  </a:lnTo>
                  <a:close/>
                </a:path>
                <a:path w="565150" h="483870">
                  <a:moveTo>
                    <a:pt x="252603" y="228384"/>
                  </a:moveTo>
                  <a:lnTo>
                    <a:pt x="250355" y="226822"/>
                  </a:lnTo>
                  <a:lnTo>
                    <a:pt x="248107" y="224929"/>
                  </a:lnTo>
                  <a:lnTo>
                    <a:pt x="249313" y="220433"/>
                  </a:lnTo>
                  <a:lnTo>
                    <a:pt x="247764" y="218528"/>
                  </a:lnTo>
                  <a:lnTo>
                    <a:pt x="250875" y="215760"/>
                  </a:lnTo>
                  <a:lnTo>
                    <a:pt x="251040" y="209016"/>
                  </a:lnTo>
                  <a:lnTo>
                    <a:pt x="242049" y="214210"/>
                  </a:lnTo>
                  <a:lnTo>
                    <a:pt x="242912" y="218528"/>
                  </a:lnTo>
                  <a:lnTo>
                    <a:pt x="243776" y="221640"/>
                  </a:lnTo>
                  <a:lnTo>
                    <a:pt x="238252" y="226314"/>
                  </a:lnTo>
                  <a:lnTo>
                    <a:pt x="242404" y="227863"/>
                  </a:lnTo>
                  <a:lnTo>
                    <a:pt x="246545" y="229590"/>
                  </a:lnTo>
                  <a:lnTo>
                    <a:pt x="239280" y="232194"/>
                  </a:lnTo>
                  <a:lnTo>
                    <a:pt x="239979" y="234607"/>
                  </a:lnTo>
                  <a:lnTo>
                    <a:pt x="239801" y="236677"/>
                  </a:lnTo>
                  <a:lnTo>
                    <a:pt x="245516" y="235648"/>
                  </a:lnTo>
                  <a:lnTo>
                    <a:pt x="245338" y="234607"/>
                  </a:lnTo>
                  <a:lnTo>
                    <a:pt x="247929" y="235470"/>
                  </a:lnTo>
                  <a:lnTo>
                    <a:pt x="249834" y="233222"/>
                  </a:lnTo>
                  <a:lnTo>
                    <a:pt x="250520" y="231152"/>
                  </a:lnTo>
                  <a:lnTo>
                    <a:pt x="252603" y="228384"/>
                  </a:lnTo>
                  <a:close/>
                </a:path>
                <a:path w="565150" h="483870">
                  <a:moveTo>
                    <a:pt x="256235" y="150926"/>
                  </a:moveTo>
                  <a:lnTo>
                    <a:pt x="249834" y="153174"/>
                  </a:lnTo>
                  <a:lnTo>
                    <a:pt x="251904" y="155079"/>
                  </a:lnTo>
                  <a:lnTo>
                    <a:pt x="252603" y="155422"/>
                  </a:lnTo>
                  <a:lnTo>
                    <a:pt x="253123" y="155244"/>
                  </a:lnTo>
                  <a:lnTo>
                    <a:pt x="253466" y="154559"/>
                  </a:lnTo>
                  <a:lnTo>
                    <a:pt x="256235" y="150926"/>
                  </a:lnTo>
                  <a:close/>
                </a:path>
                <a:path w="565150" h="483870">
                  <a:moveTo>
                    <a:pt x="259168" y="230111"/>
                  </a:moveTo>
                  <a:lnTo>
                    <a:pt x="256895" y="229870"/>
                  </a:lnTo>
                  <a:lnTo>
                    <a:pt x="255714" y="230454"/>
                  </a:lnTo>
                  <a:lnTo>
                    <a:pt x="257022" y="231470"/>
                  </a:lnTo>
                  <a:lnTo>
                    <a:pt x="259168" y="230111"/>
                  </a:lnTo>
                  <a:close/>
                </a:path>
                <a:path w="565150" h="483870">
                  <a:moveTo>
                    <a:pt x="260591" y="192011"/>
                  </a:moveTo>
                  <a:lnTo>
                    <a:pt x="259245" y="190868"/>
                  </a:lnTo>
                  <a:lnTo>
                    <a:pt x="255879" y="193979"/>
                  </a:lnTo>
                  <a:lnTo>
                    <a:pt x="252945" y="191033"/>
                  </a:lnTo>
                  <a:lnTo>
                    <a:pt x="250177" y="195021"/>
                  </a:lnTo>
                  <a:lnTo>
                    <a:pt x="251383" y="198640"/>
                  </a:lnTo>
                  <a:lnTo>
                    <a:pt x="249834" y="200025"/>
                  </a:lnTo>
                  <a:lnTo>
                    <a:pt x="249313" y="203657"/>
                  </a:lnTo>
                  <a:lnTo>
                    <a:pt x="246888" y="201764"/>
                  </a:lnTo>
                  <a:lnTo>
                    <a:pt x="247408" y="200888"/>
                  </a:lnTo>
                  <a:lnTo>
                    <a:pt x="247408" y="200202"/>
                  </a:lnTo>
                  <a:lnTo>
                    <a:pt x="247065" y="199682"/>
                  </a:lnTo>
                  <a:lnTo>
                    <a:pt x="249834" y="196570"/>
                  </a:lnTo>
                  <a:lnTo>
                    <a:pt x="245681" y="195021"/>
                  </a:lnTo>
                  <a:lnTo>
                    <a:pt x="248450" y="193281"/>
                  </a:lnTo>
                  <a:lnTo>
                    <a:pt x="248970" y="194500"/>
                  </a:lnTo>
                  <a:lnTo>
                    <a:pt x="250698" y="192595"/>
                  </a:lnTo>
                  <a:lnTo>
                    <a:pt x="251739" y="191909"/>
                  </a:lnTo>
                  <a:lnTo>
                    <a:pt x="251218" y="191211"/>
                  </a:lnTo>
                  <a:lnTo>
                    <a:pt x="250520" y="190868"/>
                  </a:lnTo>
                  <a:lnTo>
                    <a:pt x="249656" y="190690"/>
                  </a:lnTo>
                  <a:lnTo>
                    <a:pt x="252768" y="184810"/>
                  </a:lnTo>
                  <a:lnTo>
                    <a:pt x="247243" y="187413"/>
                  </a:lnTo>
                  <a:lnTo>
                    <a:pt x="246202" y="184124"/>
                  </a:lnTo>
                  <a:lnTo>
                    <a:pt x="244475" y="182219"/>
                  </a:lnTo>
                  <a:lnTo>
                    <a:pt x="240665" y="188099"/>
                  </a:lnTo>
                  <a:lnTo>
                    <a:pt x="242049" y="188620"/>
                  </a:lnTo>
                  <a:lnTo>
                    <a:pt x="244132" y="189306"/>
                  </a:lnTo>
                  <a:lnTo>
                    <a:pt x="242912" y="192252"/>
                  </a:lnTo>
                  <a:lnTo>
                    <a:pt x="245160" y="194500"/>
                  </a:lnTo>
                  <a:lnTo>
                    <a:pt x="240499" y="196748"/>
                  </a:lnTo>
                  <a:lnTo>
                    <a:pt x="240322" y="198818"/>
                  </a:lnTo>
                  <a:lnTo>
                    <a:pt x="237388" y="202450"/>
                  </a:lnTo>
                  <a:lnTo>
                    <a:pt x="241020" y="202628"/>
                  </a:lnTo>
                  <a:lnTo>
                    <a:pt x="240842" y="205219"/>
                  </a:lnTo>
                  <a:lnTo>
                    <a:pt x="240398" y="209435"/>
                  </a:lnTo>
                  <a:lnTo>
                    <a:pt x="245732" y="209194"/>
                  </a:lnTo>
                  <a:lnTo>
                    <a:pt x="252412" y="206095"/>
                  </a:lnTo>
                  <a:lnTo>
                    <a:pt x="256057" y="201764"/>
                  </a:lnTo>
                  <a:lnTo>
                    <a:pt x="256235" y="202793"/>
                  </a:lnTo>
                  <a:lnTo>
                    <a:pt x="257263" y="202272"/>
                  </a:lnTo>
                  <a:lnTo>
                    <a:pt x="258127" y="202107"/>
                  </a:lnTo>
                  <a:lnTo>
                    <a:pt x="257784" y="200888"/>
                  </a:lnTo>
                  <a:lnTo>
                    <a:pt x="257263" y="201244"/>
                  </a:lnTo>
                  <a:lnTo>
                    <a:pt x="256235" y="201587"/>
                  </a:lnTo>
                  <a:lnTo>
                    <a:pt x="259676" y="196049"/>
                  </a:lnTo>
                  <a:lnTo>
                    <a:pt x="260591" y="192011"/>
                  </a:lnTo>
                  <a:close/>
                </a:path>
                <a:path w="565150" h="483870">
                  <a:moveTo>
                    <a:pt x="261239" y="227698"/>
                  </a:moveTo>
                  <a:lnTo>
                    <a:pt x="260896" y="225615"/>
                  </a:lnTo>
                  <a:lnTo>
                    <a:pt x="260972" y="223799"/>
                  </a:lnTo>
                  <a:lnTo>
                    <a:pt x="261137" y="219862"/>
                  </a:lnTo>
                  <a:lnTo>
                    <a:pt x="257810" y="219862"/>
                  </a:lnTo>
                  <a:lnTo>
                    <a:pt x="253898" y="223799"/>
                  </a:lnTo>
                  <a:lnTo>
                    <a:pt x="252768" y="229425"/>
                  </a:lnTo>
                  <a:lnTo>
                    <a:pt x="256895" y="229870"/>
                  </a:lnTo>
                  <a:lnTo>
                    <a:pt x="261239" y="227698"/>
                  </a:lnTo>
                  <a:close/>
                </a:path>
                <a:path w="565150" h="483870">
                  <a:moveTo>
                    <a:pt x="264185" y="170637"/>
                  </a:moveTo>
                  <a:lnTo>
                    <a:pt x="262280" y="170459"/>
                  </a:lnTo>
                  <a:lnTo>
                    <a:pt x="260032" y="170459"/>
                  </a:lnTo>
                  <a:lnTo>
                    <a:pt x="258483" y="172542"/>
                  </a:lnTo>
                  <a:lnTo>
                    <a:pt x="260210" y="174447"/>
                  </a:lnTo>
                  <a:lnTo>
                    <a:pt x="261416" y="174790"/>
                  </a:lnTo>
                  <a:lnTo>
                    <a:pt x="264185" y="170637"/>
                  </a:lnTo>
                  <a:close/>
                </a:path>
                <a:path w="565150" h="483870">
                  <a:moveTo>
                    <a:pt x="267119" y="354901"/>
                  </a:moveTo>
                  <a:lnTo>
                    <a:pt x="266776" y="354901"/>
                  </a:lnTo>
                  <a:lnTo>
                    <a:pt x="266954" y="356171"/>
                  </a:lnTo>
                  <a:lnTo>
                    <a:pt x="267119" y="354901"/>
                  </a:lnTo>
                  <a:close/>
                </a:path>
                <a:path w="565150" h="483870">
                  <a:moveTo>
                    <a:pt x="269201" y="179971"/>
                  </a:moveTo>
                  <a:lnTo>
                    <a:pt x="263321" y="175996"/>
                  </a:lnTo>
                  <a:lnTo>
                    <a:pt x="259727" y="176860"/>
                  </a:lnTo>
                  <a:lnTo>
                    <a:pt x="256514" y="181749"/>
                  </a:lnTo>
                  <a:lnTo>
                    <a:pt x="255663" y="185915"/>
                  </a:lnTo>
                  <a:lnTo>
                    <a:pt x="259168" y="184645"/>
                  </a:lnTo>
                  <a:lnTo>
                    <a:pt x="265049" y="184810"/>
                  </a:lnTo>
                  <a:lnTo>
                    <a:pt x="269201" y="179971"/>
                  </a:lnTo>
                  <a:close/>
                </a:path>
                <a:path w="565150" h="483870">
                  <a:moveTo>
                    <a:pt x="273177" y="232016"/>
                  </a:moveTo>
                  <a:lnTo>
                    <a:pt x="272656" y="232537"/>
                  </a:lnTo>
                  <a:lnTo>
                    <a:pt x="272135" y="232879"/>
                  </a:lnTo>
                  <a:lnTo>
                    <a:pt x="271792" y="233222"/>
                  </a:lnTo>
                  <a:lnTo>
                    <a:pt x="271792" y="234264"/>
                  </a:lnTo>
                  <a:lnTo>
                    <a:pt x="271614" y="234607"/>
                  </a:lnTo>
                  <a:lnTo>
                    <a:pt x="271957" y="234086"/>
                  </a:lnTo>
                  <a:lnTo>
                    <a:pt x="272478" y="233743"/>
                  </a:lnTo>
                  <a:lnTo>
                    <a:pt x="272999" y="233222"/>
                  </a:lnTo>
                  <a:lnTo>
                    <a:pt x="273177" y="232879"/>
                  </a:lnTo>
                  <a:lnTo>
                    <a:pt x="272999" y="232537"/>
                  </a:lnTo>
                  <a:lnTo>
                    <a:pt x="273177" y="232016"/>
                  </a:lnTo>
                  <a:close/>
                </a:path>
                <a:path w="565150" h="483870">
                  <a:moveTo>
                    <a:pt x="274040" y="217843"/>
                  </a:moveTo>
                  <a:lnTo>
                    <a:pt x="270230" y="217322"/>
                  </a:lnTo>
                  <a:lnTo>
                    <a:pt x="267817" y="214731"/>
                  </a:lnTo>
                  <a:lnTo>
                    <a:pt x="265391" y="222338"/>
                  </a:lnTo>
                  <a:lnTo>
                    <a:pt x="267462" y="222681"/>
                  </a:lnTo>
                  <a:lnTo>
                    <a:pt x="269024" y="223367"/>
                  </a:lnTo>
                  <a:lnTo>
                    <a:pt x="274040" y="217843"/>
                  </a:lnTo>
                  <a:close/>
                </a:path>
                <a:path w="565150" h="483870">
                  <a:moveTo>
                    <a:pt x="275590" y="203657"/>
                  </a:moveTo>
                  <a:lnTo>
                    <a:pt x="275069" y="202971"/>
                  </a:lnTo>
                  <a:lnTo>
                    <a:pt x="274205" y="202793"/>
                  </a:lnTo>
                  <a:lnTo>
                    <a:pt x="273342" y="204520"/>
                  </a:lnTo>
                  <a:lnTo>
                    <a:pt x="273697" y="205219"/>
                  </a:lnTo>
                  <a:lnTo>
                    <a:pt x="274726" y="205041"/>
                  </a:lnTo>
                  <a:lnTo>
                    <a:pt x="275590" y="203657"/>
                  </a:lnTo>
                  <a:close/>
                </a:path>
                <a:path w="565150" h="483870">
                  <a:moveTo>
                    <a:pt x="279196" y="191833"/>
                  </a:moveTo>
                  <a:lnTo>
                    <a:pt x="277571" y="189242"/>
                  </a:lnTo>
                  <a:lnTo>
                    <a:pt x="273697" y="192252"/>
                  </a:lnTo>
                  <a:lnTo>
                    <a:pt x="272656" y="193636"/>
                  </a:lnTo>
                  <a:lnTo>
                    <a:pt x="271957" y="196049"/>
                  </a:lnTo>
                  <a:lnTo>
                    <a:pt x="271094" y="193116"/>
                  </a:lnTo>
                  <a:lnTo>
                    <a:pt x="269544" y="191033"/>
                  </a:lnTo>
                  <a:lnTo>
                    <a:pt x="265912" y="197777"/>
                  </a:lnTo>
                  <a:lnTo>
                    <a:pt x="264871" y="199161"/>
                  </a:lnTo>
                  <a:lnTo>
                    <a:pt x="263486" y="201066"/>
                  </a:lnTo>
                  <a:lnTo>
                    <a:pt x="264185" y="201587"/>
                  </a:lnTo>
                  <a:lnTo>
                    <a:pt x="265214" y="201930"/>
                  </a:lnTo>
                  <a:lnTo>
                    <a:pt x="269544" y="205219"/>
                  </a:lnTo>
                  <a:lnTo>
                    <a:pt x="271449" y="196748"/>
                  </a:lnTo>
                  <a:lnTo>
                    <a:pt x="274726" y="197777"/>
                  </a:lnTo>
                  <a:lnTo>
                    <a:pt x="278333" y="196024"/>
                  </a:lnTo>
                  <a:lnTo>
                    <a:pt x="279196" y="191833"/>
                  </a:lnTo>
                  <a:close/>
                </a:path>
                <a:path w="565150" h="483870">
                  <a:moveTo>
                    <a:pt x="282854" y="203835"/>
                  </a:moveTo>
                  <a:lnTo>
                    <a:pt x="281305" y="202450"/>
                  </a:lnTo>
                  <a:lnTo>
                    <a:pt x="280606" y="202107"/>
                  </a:lnTo>
                  <a:lnTo>
                    <a:pt x="279920" y="202793"/>
                  </a:lnTo>
                  <a:lnTo>
                    <a:pt x="279565" y="203657"/>
                  </a:lnTo>
                  <a:lnTo>
                    <a:pt x="279400" y="204012"/>
                  </a:lnTo>
                  <a:lnTo>
                    <a:pt x="279400" y="204876"/>
                  </a:lnTo>
                  <a:lnTo>
                    <a:pt x="280085" y="204355"/>
                  </a:lnTo>
                  <a:lnTo>
                    <a:pt x="282854" y="203835"/>
                  </a:lnTo>
                  <a:close/>
                </a:path>
                <a:path w="565150" h="483870">
                  <a:moveTo>
                    <a:pt x="283552" y="211099"/>
                  </a:moveTo>
                  <a:lnTo>
                    <a:pt x="282854" y="206768"/>
                  </a:lnTo>
                  <a:lnTo>
                    <a:pt x="280085" y="210235"/>
                  </a:lnTo>
                  <a:lnTo>
                    <a:pt x="280606" y="211099"/>
                  </a:lnTo>
                  <a:lnTo>
                    <a:pt x="283552" y="211099"/>
                  </a:lnTo>
                  <a:close/>
                </a:path>
                <a:path w="565150" h="483870">
                  <a:moveTo>
                    <a:pt x="285013" y="357200"/>
                  </a:moveTo>
                  <a:lnTo>
                    <a:pt x="284556" y="357200"/>
                  </a:lnTo>
                  <a:lnTo>
                    <a:pt x="284416" y="356171"/>
                  </a:lnTo>
                  <a:lnTo>
                    <a:pt x="284581" y="357441"/>
                  </a:lnTo>
                  <a:lnTo>
                    <a:pt x="285013" y="357200"/>
                  </a:lnTo>
                  <a:close/>
                </a:path>
                <a:path w="565150" h="483870">
                  <a:moveTo>
                    <a:pt x="290931" y="214795"/>
                  </a:moveTo>
                  <a:lnTo>
                    <a:pt x="287007" y="214210"/>
                  </a:lnTo>
                  <a:lnTo>
                    <a:pt x="284924" y="215417"/>
                  </a:lnTo>
                  <a:lnTo>
                    <a:pt x="284937" y="215696"/>
                  </a:lnTo>
                  <a:lnTo>
                    <a:pt x="283375" y="214896"/>
                  </a:lnTo>
                  <a:lnTo>
                    <a:pt x="282333" y="214896"/>
                  </a:lnTo>
                  <a:lnTo>
                    <a:pt x="282333" y="215074"/>
                  </a:lnTo>
                  <a:lnTo>
                    <a:pt x="280949" y="217322"/>
                  </a:lnTo>
                  <a:lnTo>
                    <a:pt x="284962" y="216090"/>
                  </a:lnTo>
                  <a:lnTo>
                    <a:pt x="285102" y="218351"/>
                  </a:lnTo>
                  <a:lnTo>
                    <a:pt x="283032" y="219214"/>
                  </a:lnTo>
                  <a:lnTo>
                    <a:pt x="285623" y="222135"/>
                  </a:lnTo>
                  <a:lnTo>
                    <a:pt x="289356" y="219049"/>
                  </a:lnTo>
                  <a:lnTo>
                    <a:pt x="290931" y="214795"/>
                  </a:lnTo>
                  <a:close/>
                </a:path>
                <a:path w="565150" h="483870">
                  <a:moveTo>
                    <a:pt x="296430" y="379031"/>
                  </a:moveTo>
                  <a:lnTo>
                    <a:pt x="296176" y="378853"/>
                  </a:lnTo>
                  <a:lnTo>
                    <a:pt x="296164" y="379031"/>
                  </a:lnTo>
                  <a:lnTo>
                    <a:pt x="296430" y="379031"/>
                  </a:lnTo>
                  <a:close/>
                </a:path>
                <a:path w="565150" h="483870">
                  <a:moveTo>
                    <a:pt x="304711" y="228041"/>
                  </a:moveTo>
                  <a:lnTo>
                    <a:pt x="304126" y="228384"/>
                  </a:lnTo>
                  <a:lnTo>
                    <a:pt x="304495" y="228384"/>
                  </a:lnTo>
                  <a:lnTo>
                    <a:pt x="304584" y="228206"/>
                  </a:lnTo>
                  <a:lnTo>
                    <a:pt x="304711" y="228041"/>
                  </a:lnTo>
                  <a:close/>
                </a:path>
                <a:path w="565150" h="483870">
                  <a:moveTo>
                    <a:pt x="305536" y="359892"/>
                  </a:moveTo>
                  <a:lnTo>
                    <a:pt x="305003" y="361061"/>
                  </a:lnTo>
                  <a:lnTo>
                    <a:pt x="305485" y="360514"/>
                  </a:lnTo>
                  <a:lnTo>
                    <a:pt x="305536" y="359892"/>
                  </a:lnTo>
                  <a:close/>
                </a:path>
                <a:path w="565150" h="483870">
                  <a:moveTo>
                    <a:pt x="310692" y="218351"/>
                  </a:moveTo>
                  <a:lnTo>
                    <a:pt x="303771" y="218706"/>
                  </a:lnTo>
                  <a:lnTo>
                    <a:pt x="301701" y="223710"/>
                  </a:lnTo>
                  <a:lnTo>
                    <a:pt x="300291" y="225679"/>
                  </a:lnTo>
                  <a:lnTo>
                    <a:pt x="297726" y="222161"/>
                  </a:lnTo>
                  <a:lnTo>
                    <a:pt x="296164" y="229247"/>
                  </a:lnTo>
                  <a:lnTo>
                    <a:pt x="289598" y="228727"/>
                  </a:lnTo>
                  <a:lnTo>
                    <a:pt x="286486" y="236855"/>
                  </a:lnTo>
                  <a:lnTo>
                    <a:pt x="282168" y="240144"/>
                  </a:lnTo>
                  <a:lnTo>
                    <a:pt x="281990" y="240309"/>
                  </a:lnTo>
                  <a:lnTo>
                    <a:pt x="282168" y="240487"/>
                  </a:lnTo>
                  <a:lnTo>
                    <a:pt x="282168" y="240665"/>
                  </a:lnTo>
                  <a:lnTo>
                    <a:pt x="282067" y="240487"/>
                  </a:lnTo>
                  <a:lnTo>
                    <a:pt x="281978" y="240309"/>
                  </a:lnTo>
                  <a:lnTo>
                    <a:pt x="281889" y="240144"/>
                  </a:lnTo>
                  <a:lnTo>
                    <a:pt x="279565" y="235813"/>
                  </a:lnTo>
                  <a:lnTo>
                    <a:pt x="277317" y="242557"/>
                  </a:lnTo>
                  <a:lnTo>
                    <a:pt x="275945" y="245160"/>
                  </a:lnTo>
                  <a:lnTo>
                    <a:pt x="274904" y="250863"/>
                  </a:lnTo>
                  <a:lnTo>
                    <a:pt x="283895" y="250164"/>
                  </a:lnTo>
                  <a:lnTo>
                    <a:pt x="283895" y="244462"/>
                  </a:lnTo>
                  <a:lnTo>
                    <a:pt x="283718" y="244284"/>
                  </a:lnTo>
                  <a:lnTo>
                    <a:pt x="283781" y="244119"/>
                  </a:lnTo>
                  <a:lnTo>
                    <a:pt x="283895" y="243776"/>
                  </a:lnTo>
                  <a:lnTo>
                    <a:pt x="284060" y="244119"/>
                  </a:lnTo>
                  <a:lnTo>
                    <a:pt x="284060" y="243776"/>
                  </a:lnTo>
                  <a:lnTo>
                    <a:pt x="284060" y="243420"/>
                  </a:lnTo>
                  <a:lnTo>
                    <a:pt x="284416" y="243255"/>
                  </a:lnTo>
                  <a:lnTo>
                    <a:pt x="284759" y="243598"/>
                  </a:lnTo>
                  <a:lnTo>
                    <a:pt x="284759" y="244462"/>
                  </a:lnTo>
                  <a:lnTo>
                    <a:pt x="284238" y="244284"/>
                  </a:lnTo>
                  <a:lnTo>
                    <a:pt x="284302" y="244462"/>
                  </a:lnTo>
                  <a:lnTo>
                    <a:pt x="285965" y="249478"/>
                  </a:lnTo>
                  <a:lnTo>
                    <a:pt x="288036" y="245160"/>
                  </a:lnTo>
                  <a:lnTo>
                    <a:pt x="288239" y="244462"/>
                  </a:lnTo>
                  <a:lnTo>
                    <a:pt x="288340" y="244119"/>
                  </a:lnTo>
                  <a:lnTo>
                    <a:pt x="288442" y="243776"/>
                  </a:lnTo>
                  <a:lnTo>
                    <a:pt x="288480" y="243598"/>
                  </a:lnTo>
                  <a:lnTo>
                    <a:pt x="288582" y="243255"/>
                  </a:lnTo>
                  <a:lnTo>
                    <a:pt x="289026" y="241693"/>
                  </a:lnTo>
                  <a:lnTo>
                    <a:pt x="289077" y="241173"/>
                  </a:lnTo>
                  <a:lnTo>
                    <a:pt x="289255" y="241173"/>
                  </a:lnTo>
                  <a:lnTo>
                    <a:pt x="289255" y="241528"/>
                  </a:lnTo>
                  <a:lnTo>
                    <a:pt x="289420" y="241693"/>
                  </a:lnTo>
                  <a:lnTo>
                    <a:pt x="289420" y="241350"/>
                  </a:lnTo>
                  <a:lnTo>
                    <a:pt x="289598" y="241350"/>
                  </a:lnTo>
                  <a:lnTo>
                    <a:pt x="289420" y="241173"/>
                  </a:lnTo>
                  <a:lnTo>
                    <a:pt x="289775" y="240830"/>
                  </a:lnTo>
                  <a:lnTo>
                    <a:pt x="289941" y="241173"/>
                  </a:lnTo>
                  <a:lnTo>
                    <a:pt x="289775" y="241350"/>
                  </a:lnTo>
                  <a:lnTo>
                    <a:pt x="289598" y="241350"/>
                  </a:lnTo>
                  <a:lnTo>
                    <a:pt x="291846" y="244119"/>
                  </a:lnTo>
                  <a:lnTo>
                    <a:pt x="291922" y="243776"/>
                  </a:lnTo>
                  <a:lnTo>
                    <a:pt x="292049" y="243255"/>
                  </a:lnTo>
                  <a:lnTo>
                    <a:pt x="292608" y="240830"/>
                  </a:lnTo>
                  <a:lnTo>
                    <a:pt x="292658" y="240665"/>
                  </a:lnTo>
                  <a:lnTo>
                    <a:pt x="292773" y="240144"/>
                  </a:lnTo>
                  <a:lnTo>
                    <a:pt x="293052" y="238925"/>
                  </a:lnTo>
                  <a:lnTo>
                    <a:pt x="294436" y="236677"/>
                  </a:lnTo>
                  <a:lnTo>
                    <a:pt x="294487" y="236855"/>
                  </a:lnTo>
                  <a:lnTo>
                    <a:pt x="296519" y="243420"/>
                  </a:lnTo>
                  <a:lnTo>
                    <a:pt x="296633" y="243255"/>
                  </a:lnTo>
                  <a:lnTo>
                    <a:pt x="301002" y="236677"/>
                  </a:lnTo>
                  <a:lnTo>
                    <a:pt x="301599" y="235775"/>
                  </a:lnTo>
                  <a:lnTo>
                    <a:pt x="300494" y="238925"/>
                  </a:lnTo>
                  <a:lnTo>
                    <a:pt x="307403" y="237896"/>
                  </a:lnTo>
                  <a:lnTo>
                    <a:pt x="310172" y="232702"/>
                  </a:lnTo>
                  <a:lnTo>
                    <a:pt x="309486" y="230632"/>
                  </a:lnTo>
                  <a:lnTo>
                    <a:pt x="309333" y="228561"/>
                  </a:lnTo>
                  <a:lnTo>
                    <a:pt x="309308" y="228206"/>
                  </a:lnTo>
                  <a:lnTo>
                    <a:pt x="306374" y="228561"/>
                  </a:lnTo>
                  <a:lnTo>
                    <a:pt x="304482" y="228422"/>
                  </a:lnTo>
                  <a:lnTo>
                    <a:pt x="304419" y="228561"/>
                  </a:lnTo>
                  <a:lnTo>
                    <a:pt x="303428" y="230632"/>
                  </a:lnTo>
                  <a:lnTo>
                    <a:pt x="302310" y="233781"/>
                  </a:lnTo>
                  <a:lnTo>
                    <a:pt x="299453" y="231673"/>
                  </a:lnTo>
                  <a:lnTo>
                    <a:pt x="303428" y="229946"/>
                  </a:lnTo>
                  <a:lnTo>
                    <a:pt x="302920" y="229247"/>
                  </a:lnTo>
                  <a:lnTo>
                    <a:pt x="301675" y="227558"/>
                  </a:lnTo>
                  <a:lnTo>
                    <a:pt x="305155" y="226999"/>
                  </a:lnTo>
                  <a:lnTo>
                    <a:pt x="304711" y="228041"/>
                  </a:lnTo>
                  <a:lnTo>
                    <a:pt x="306463" y="226999"/>
                  </a:lnTo>
                  <a:lnTo>
                    <a:pt x="307924" y="226136"/>
                  </a:lnTo>
                  <a:lnTo>
                    <a:pt x="307746" y="224751"/>
                  </a:lnTo>
                  <a:lnTo>
                    <a:pt x="310692" y="218351"/>
                  </a:lnTo>
                  <a:close/>
                </a:path>
                <a:path w="565150" h="483870">
                  <a:moveTo>
                    <a:pt x="317957" y="251726"/>
                  </a:moveTo>
                  <a:lnTo>
                    <a:pt x="314845" y="251383"/>
                  </a:lnTo>
                  <a:lnTo>
                    <a:pt x="314147" y="251383"/>
                  </a:lnTo>
                  <a:lnTo>
                    <a:pt x="313982" y="252933"/>
                  </a:lnTo>
                  <a:lnTo>
                    <a:pt x="313626" y="253796"/>
                  </a:lnTo>
                  <a:lnTo>
                    <a:pt x="313512" y="256908"/>
                  </a:lnTo>
                  <a:lnTo>
                    <a:pt x="312242" y="256908"/>
                  </a:lnTo>
                  <a:lnTo>
                    <a:pt x="313105" y="259676"/>
                  </a:lnTo>
                  <a:lnTo>
                    <a:pt x="313105" y="265557"/>
                  </a:lnTo>
                  <a:lnTo>
                    <a:pt x="312597" y="266077"/>
                  </a:lnTo>
                  <a:lnTo>
                    <a:pt x="312331" y="266598"/>
                  </a:lnTo>
                  <a:lnTo>
                    <a:pt x="312420" y="267284"/>
                  </a:lnTo>
                  <a:lnTo>
                    <a:pt x="311899" y="268846"/>
                  </a:lnTo>
                  <a:lnTo>
                    <a:pt x="310172" y="270052"/>
                  </a:lnTo>
                  <a:lnTo>
                    <a:pt x="310070" y="271094"/>
                  </a:lnTo>
                  <a:lnTo>
                    <a:pt x="309994" y="271780"/>
                  </a:lnTo>
                  <a:lnTo>
                    <a:pt x="309486" y="271957"/>
                  </a:lnTo>
                  <a:lnTo>
                    <a:pt x="309130" y="272643"/>
                  </a:lnTo>
                  <a:lnTo>
                    <a:pt x="308965" y="273164"/>
                  </a:lnTo>
                  <a:lnTo>
                    <a:pt x="309029" y="272643"/>
                  </a:lnTo>
                  <a:lnTo>
                    <a:pt x="309130" y="271780"/>
                  </a:lnTo>
                  <a:lnTo>
                    <a:pt x="307581" y="269011"/>
                  </a:lnTo>
                  <a:lnTo>
                    <a:pt x="307682" y="268846"/>
                  </a:lnTo>
                  <a:lnTo>
                    <a:pt x="307797" y="268668"/>
                  </a:lnTo>
                  <a:lnTo>
                    <a:pt x="308787" y="267106"/>
                  </a:lnTo>
                  <a:lnTo>
                    <a:pt x="311734" y="266598"/>
                  </a:lnTo>
                  <a:lnTo>
                    <a:pt x="313105" y="265557"/>
                  </a:lnTo>
                  <a:lnTo>
                    <a:pt x="313105" y="259676"/>
                  </a:lnTo>
                  <a:lnTo>
                    <a:pt x="311734" y="260883"/>
                  </a:lnTo>
                  <a:lnTo>
                    <a:pt x="307238" y="263131"/>
                  </a:lnTo>
                  <a:lnTo>
                    <a:pt x="297383" y="268668"/>
                  </a:lnTo>
                  <a:lnTo>
                    <a:pt x="297472" y="268846"/>
                  </a:lnTo>
                  <a:lnTo>
                    <a:pt x="297573" y="269011"/>
                  </a:lnTo>
                  <a:lnTo>
                    <a:pt x="300659" y="274548"/>
                  </a:lnTo>
                  <a:lnTo>
                    <a:pt x="301180" y="274027"/>
                  </a:lnTo>
                  <a:lnTo>
                    <a:pt x="301701" y="273685"/>
                  </a:lnTo>
                  <a:lnTo>
                    <a:pt x="302387" y="273507"/>
                  </a:lnTo>
                  <a:lnTo>
                    <a:pt x="302285" y="273685"/>
                  </a:lnTo>
                  <a:lnTo>
                    <a:pt x="302183" y="273850"/>
                  </a:lnTo>
                  <a:lnTo>
                    <a:pt x="302082" y="274027"/>
                  </a:lnTo>
                  <a:lnTo>
                    <a:pt x="297726" y="281292"/>
                  </a:lnTo>
                  <a:lnTo>
                    <a:pt x="308622" y="279209"/>
                  </a:lnTo>
                  <a:lnTo>
                    <a:pt x="308622" y="279044"/>
                  </a:lnTo>
                  <a:lnTo>
                    <a:pt x="308965" y="274027"/>
                  </a:lnTo>
                  <a:lnTo>
                    <a:pt x="309041" y="274548"/>
                  </a:lnTo>
                  <a:lnTo>
                    <a:pt x="309143" y="275234"/>
                  </a:lnTo>
                  <a:lnTo>
                    <a:pt x="309308" y="276275"/>
                  </a:lnTo>
                  <a:lnTo>
                    <a:pt x="313804" y="279044"/>
                  </a:lnTo>
                  <a:lnTo>
                    <a:pt x="312242" y="275234"/>
                  </a:lnTo>
                  <a:lnTo>
                    <a:pt x="313461" y="274027"/>
                  </a:lnTo>
                  <a:lnTo>
                    <a:pt x="313626" y="273850"/>
                  </a:lnTo>
                  <a:lnTo>
                    <a:pt x="316052" y="274891"/>
                  </a:lnTo>
                  <a:lnTo>
                    <a:pt x="316103" y="274548"/>
                  </a:lnTo>
                  <a:lnTo>
                    <a:pt x="316204" y="273850"/>
                  </a:lnTo>
                  <a:lnTo>
                    <a:pt x="316242" y="273507"/>
                  </a:lnTo>
                  <a:lnTo>
                    <a:pt x="316293" y="273164"/>
                  </a:lnTo>
                  <a:lnTo>
                    <a:pt x="316395" y="272465"/>
                  </a:lnTo>
                  <a:lnTo>
                    <a:pt x="316738" y="271094"/>
                  </a:lnTo>
                  <a:lnTo>
                    <a:pt x="316395" y="270573"/>
                  </a:lnTo>
                  <a:lnTo>
                    <a:pt x="317258" y="269709"/>
                  </a:lnTo>
                  <a:lnTo>
                    <a:pt x="316915" y="269709"/>
                  </a:lnTo>
                  <a:lnTo>
                    <a:pt x="316992" y="269011"/>
                  </a:lnTo>
                  <a:lnTo>
                    <a:pt x="317093" y="268147"/>
                  </a:lnTo>
                  <a:lnTo>
                    <a:pt x="316217" y="267106"/>
                  </a:lnTo>
                  <a:lnTo>
                    <a:pt x="314147" y="267106"/>
                  </a:lnTo>
                  <a:lnTo>
                    <a:pt x="314032" y="266763"/>
                  </a:lnTo>
                  <a:lnTo>
                    <a:pt x="313982" y="266598"/>
                  </a:lnTo>
                  <a:lnTo>
                    <a:pt x="313626" y="265557"/>
                  </a:lnTo>
                  <a:lnTo>
                    <a:pt x="314490" y="264858"/>
                  </a:lnTo>
                  <a:lnTo>
                    <a:pt x="316395" y="257949"/>
                  </a:lnTo>
                  <a:lnTo>
                    <a:pt x="315010" y="256908"/>
                  </a:lnTo>
                  <a:lnTo>
                    <a:pt x="314502" y="256908"/>
                  </a:lnTo>
                  <a:lnTo>
                    <a:pt x="317957" y="251726"/>
                  </a:lnTo>
                  <a:close/>
                </a:path>
                <a:path w="565150" h="483870">
                  <a:moveTo>
                    <a:pt x="321411" y="272122"/>
                  </a:moveTo>
                  <a:lnTo>
                    <a:pt x="320205" y="271780"/>
                  </a:lnTo>
                  <a:lnTo>
                    <a:pt x="317601" y="271602"/>
                  </a:lnTo>
                  <a:lnTo>
                    <a:pt x="318300" y="274713"/>
                  </a:lnTo>
                  <a:lnTo>
                    <a:pt x="318985" y="275755"/>
                  </a:lnTo>
                  <a:lnTo>
                    <a:pt x="320205" y="275755"/>
                  </a:lnTo>
                  <a:lnTo>
                    <a:pt x="321411" y="272122"/>
                  </a:lnTo>
                  <a:close/>
                </a:path>
                <a:path w="565150" h="483870">
                  <a:moveTo>
                    <a:pt x="330403" y="271602"/>
                  </a:moveTo>
                  <a:lnTo>
                    <a:pt x="324345" y="269532"/>
                  </a:lnTo>
                  <a:lnTo>
                    <a:pt x="322795" y="271602"/>
                  </a:lnTo>
                  <a:lnTo>
                    <a:pt x="321932" y="273850"/>
                  </a:lnTo>
                  <a:lnTo>
                    <a:pt x="324002" y="276618"/>
                  </a:lnTo>
                  <a:lnTo>
                    <a:pt x="326428" y="274370"/>
                  </a:lnTo>
                  <a:lnTo>
                    <a:pt x="330403" y="271602"/>
                  </a:lnTo>
                  <a:close/>
                </a:path>
                <a:path w="565150" h="483870">
                  <a:moveTo>
                    <a:pt x="345719" y="320992"/>
                  </a:moveTo>
                  <a:lnTo>
                    <a:pt x="345376" y="320992"/>
                  </a:lnTo>
                  <a:lnTo>
                    <a:pt x="344817" y="321424"/>
                  </a:lnTo>
                  <a:lnTo>
                    <a:pt x="344754" y="321881"/>
                  </a:lnTo>
                  <a:lnTo>
                    <a:pt x="345719" y="320992"/>
                  </a:lnTo>
                  <a:close/>
                </a:path>
                <a:path w="565150" h="483870">
                  <a:moveTo>
                    <a:pt x="351840" y="281813"/>
                  </a:moveTo>
                  <a:lnTo>
                    <a:pt x="349491" y="278612"/>
                  </a:lnTo>
                  <a:lnTo>
                    <a:pt x="344843" y="281139"/>
                  </a:lnTo>
                  <a:lnTo>
                    <a:pt x="341871" y="285381"/>
                  </a:lnTo>
                  <a:lnTo>
                    <a:pt x="344576" y="287337"/>
                  </a:lnTo>
                  <a:lnTo>
                    <a:pt x="347167" y="289928"/>
                  </a:lnTo>
                  <a:lnTo>
                    <a:pt x="350456" y="283883"/>
                  </a:lnTo>
                  <a:lnTo>
                    <a:pt x="351840" y="281813"/>
                  </a:lnTo>
                  <a:close/>
                </a:path>
                <a:path w="565150" h="483870">
                  <a:moveTo>
                    <a:pt x="360299" y="365290"/>
                  </a:moveTo>
                  <a:lnTo>
                    <a:pt x="360197" y="365150"/>
                  </a:lnTo>
                  <a:lnTo>
                    <a:pt x="359994" y="365290"/>
                  </a:lnTo>
                  <a:lnTo>
                    <a:pt x="360299" y="365290"/>
                  </a:lnTo>
                  <a:close/>
                </a:path>
                <a:path w="565150" h="483870">
                  <a:moveTo>
                    <a:pt x="369125" y="279387"/>
                  </a:moveTo>
                  <a:lnTo>
                    <a:pt x="366141" y="279387"/>
                  </a:lnTo>
                  <a:lnTo>
                    <a:pt x="366534" y="280428"/>
                  </a:lnTo>
                  <a:lnTo>
                    <a:pt x="368261" y="279908"/>
                  </a:lnTo>
                  <a:lnTo>
                    <a:pt x="369125" y="279387"/>
                  </a:lnTo>
                  <a:close/>
                </a:path>
                <a:path w="565150" h="483870">
                  <a:moveTo>
                    <a:pt x="369125" y="279044"/>
                  </a:moveTo>
                  <a:lnTo>
                    <a:pt x="369074" y="278866"/>
                  </a:lnTo>
                  <a:lnTo>
                    <a:pt x="367220" y="278866"/>
                  </a:lnTo>
                  <a:lnTo>
                    <a:pt x="367296" y="278523"/>
                  </a:lnTo>
                  <a:lnTo>
                    <a:pt x="367741" y="276098"/>
                  </a:lnTo>
                  <a:lnTo>
                    <a:pt x="365671" y="277482"/>
                  </a:lnTo>
                  <a:lnTo>
                    <a:pt x="366014" y="279044"/>
                  </a:lnTo>
                  <a:lnTo>
                    <a:pt x="369125" y="279044"/>
                  </a:lnTo>
                  <a:close/>
                </a:path>
                <a:path w="565150" h="483870">
                  <a:moveTo>
                    <a:pt x="385724" y="431622"/>
                  </a:moveTo>
                  <a:lnTo>
                    <a:pt x="385394" y="431825"/>
                  </a:lnTo>
                  <a:lnTo>
                    <a:pt x="385381" y="432371"/>
                  </a:lnTo>
                  <a:lnTo>
                    <a:pt x="385724" y="431622"/>
                  </a:lnTo>
                  <a:close/>
                </a:path>
                <a:path w="565150" h="483870">
                  <a:moveTo>
                    <a:pt x="390563" y="431101"/>
                  </a:moveTo>
                  <a:lnTo>
                    <a:pt x="389877" y="427291"/>
                  </a:lnTo>
                  <a:lnTo>
                    <a:pt x="388315" y="426021"/>
                  </a:lnTo>
                  <a:lnTo>
                    <a:pt x="385724" y="431622"/>
                  </a:lnTo>
                  <a:lnTo>
                    <a:pt x="386588" y="431101"/>
                  </a:lnTo>
                  <a:lnTo>
                    <a:pt x="390563" y="431101"/>
                  </a:lnTo>
                  <a:close/>
                </a:path>
                <a:path w="565150" h="483870">
                  <a:moveTo>
                    <a:pt x="397789" y="409359"/>
                  </a:moveTo>
                  <a:lnTo>
                    <a:pt x="393776" y="409359"/>
                  </a:lnTo>
                  <a:lnTo>
                    <a:pt x="395147" y="410781"/>
                  </a:lnTo>
                  <a:lnTo>
                    <a:pt x="397789" y="409359"/>
                  </a:lnTo>
                  <a:close/>
                </a:path>
                <a:path w="565150" h="483870">
                  <a:moveTo>
                    <a:pt x="406641" y="379031"/>
                  </a:moveTo>
                  <a:lnTo>
                    <a:pt x="406628" y="378853"/>
                  </a:lnTo>
                  <a:lnTo>
                    <a:pt x="406501" y="377977"/>
                  </a:lnTo>
                  <a:lnTo>
                    <a:pt x="406476" y="377761"/>
                  </a:lnTo>
                  <a:lnTo>
                    <a:pt x="406298" y="376491"/>
                  </a:lnTo>
                  <a:lnTo>
                    <a:pt x="405955" y="373951"/>
                  </a:lnTo>
                  <a:lnTo>
                    <a:pt x="403885" y="376491"/>
                  </a:lnTo>
                  <a:lnTo>
                    <a:pt x="403021" y="375221"/>
                  </a:lnTo>
                  <a:lnTo>
                    <a:pt x="401802" y="373951"/>
                  </a:lnTo>
                  <a:lnTo>
                    <a:pt x="400418" y="373951"/>
                  </a:lnTo>
                  <a:lnTo>
                    <a:pt x="402844" y="367601"/>
                  </a:lnTo>
                  <a:lnTo>
                    <a:pt x="399897" y="368960"/>
                  </a:lnTo>
                  <a:lnTo>
                    <a:pt x="399897" y="373951"/>
                  </a:lnTo>
                  <a:lnTo>
                    <a:pt x="397649" y="373951"/>
                  </a:lnTo>
                  <a:lnTo>
                    <a:pt x="397649" y="389191"/>
                  </a:lnTo>
                  <a:lnTo>
                    <a:pt x="396659" y="391464"/>
                  </a:lnTo>
                  <a:lnTo>
                    <a:pt x="394195" y="390461"/>
                  </a:lnTo>
                  <a:lnTo>
                    <a:pt x="396278" y="389191"/>
                  </a:lnTo>
                  <a:lnTo>
                    <a:pt x="396100" y="387921"/>
                  </a:lnTo>
                  <a:lnTo>
                    <a:pt x="397649" y="389191"/>
                  </a:lnTo>
                  <a:lnTo>
                    <a:pt x="397649" y="373951"/>
                  </a:lnTo>
                  <a:lnTo>
                    <a:pt x="396278" y="373951"/>
                  </a:lnTo>
                  <a:lnTo>
                    <a:pt x="396278" y="372224"/>
                  </a:lnTo>
                  <a:lnTo>
                    <a:pt x="399897" y="373951"/>
                  </a:lnTo>
                  <a:lnTo>
                    <a:pt x="399897" y="368960"/>
                  </a:lnTo>
                  <a:lnTo>
                    <a:pt x="396278" y="370611"/>
                  </a:lnTo>
                  <a:lnTo>
                    <a:pt x="396278" y="370039"/>
                  </a:lnTo>
                  <a:lnTo>
                    <a:pt x="394373" y="370039"/>
                  </a:lnTo>
                  <a:lnTo>
                    <a:pt x="394373" y="385381"/>
                  </a:lnTo>
                  <a:lnTo>
                    <a:pt x="390918" y="385381"/>
                  </a:lnTo>
                  <a:lnTo>
                    <a:pt x="391020" y="385584"/>
                  </a:lnTo>
                  <a:lnTo>
                    <a:pt x="393674" y="390461"/>
                  </a:lnTo>
                  <a:lnTo>
                    <a:pt x="392125" y="390461"/>
                  </a:lnTo>
                  <a:lnTo>
                    <a:pt x="391947" y="389191"/>
                  </a:lnTo>
                  <a:lnTo>
                    <a:pt x="391782" y="389191"/>
                  </a:lnTo>
                  <a:lnTo>
                    <a:pt x="391604" y="390461"/>
                  </a:lnTo>
                  <a:lnTo>
                    <a:pt x="390918" y="389839"/>
                  </a:lnTo>
                  <a:lnTo>
                    <a:pt x="390918" y="408241"/>
                  </a:lnTo>
                  <a:lnTo>
                    <a:pt x="389839" y="409359"/>
                  </a:lnTo>
                  <a:lnTo>
                    <a:pt x="387972" y="410781"/>
                  </a:lnTo>
                  <a:lnTo>
                    <a:pt x="387858" y="412051"/>
                  </a:lnTo>
                  <a:lnTo>
                    <a:pt x="387743" y="413321"/>
                  </a:lnTo>
                  <a:lnTo>
                    <a:pt x="387629" y="414591"/>
                  </a:lnTo>
                  <a:lnTo>
                    <a:pt x="388150" y="415861"/>
                  </a:lnTo>
                  <a:lnTo>
                    <a:pt x="385724" y="418401"/>
                  </a:lnTo>
                  <a:lnTo>
                    <a:pt x="383997" y="418401"/>
                  </a:lnTo>
                  <a:lnTo>
                    <a:pt x="382270" y="417131"/>
                  </a:lnTo>
                  <a:lnTo>
                    <a:pt x="380707" y="417131"/>
                  </a:lnTo>
                  <a:lnTo>
                    <a:pt x="381063" y="415861"/>
                  </a:lnTo>
                  <a:lnTo>
                    <a:pt x="380542" y="415861"/>
                  </a:lnTo>
                  <a:lnTo>
                    <a:pt x="380885" y="414591"/>
                  </a:lnTo>
                  <a:lnTo>
                    <a:pt x="381228" y="413321"/>
                  </a:lnTo>
                  <a:lnTo>
                    <a:pt x="386689" y="404799"/>
                  </a:lnTo>
                  <a:lnTo>
                    <a:pt x="386930" y="405701"/>
                  </a:lnTo>
                  <a:lnTo>
                    <a:pt x="388150" y="405701"/>
                  </a:lnTo>
                  <a:lnTo>
                    <a:pt x="386765" y="406971"/>
                  </a:lnTo>
                  <a:lnTo>
                    <a:pt x="390918" y="408241"/>
                  </a:lnTo>
                  <a:lnTo>
                    <a:pt x="390918" y="389839"/>
                  </a:lnTo>
                  <a:lnTo>
                    <a:pt x="390220" y="389191"/>
                  </a:lnTo>
                  <a:lnTo>
                    <a:pt x="388315" y="390461"/>
                  </a:lnTo>
                  <a:lnTo>
                    <a:pt x="387286" y="391223"/>
                  </a:lnTo>
                  <a:lnTo>
                    <a:pt x="387286" y="393001"/>
                  </a:lnTo>
                  <a:lnTo>
                    <a:pt x="387108" y="393268"/>
                  </a:lnTo>
                  <a:lnTo>
                    <a:pt x="387108" y="403161"/>
                  </a:lnTo>
                  <a:lnTo>
                    <a:pt x="386588" y="404431"/>
                  </a:lnTo>
                  <a:lnTo>
                    <a:pt x="386930" y="404431"/>
                  </a:lnTo>
                  <a:lnTo>
                    <a:pt x="386600" y="404520"/>
                  </a:lnTo>
                  <a:lnTo>
                    <a:pt x="381749" y="405701"/>
                  </a:lnTo>
                  <a:lnTo>
                    <a:pt x="380707" y="405701"/>
                  </a:lnTo>
                  <a:lnTo>
                    <a:pt x="380593" y="404799"/>
                  </a:lnTo>
                  <a:lnTo>
                    <a:pt x="380542" y="404431"/>
                  </a:lnTo>
                  <a:lnTo>
                    <a:pt x="380199" y="403161"/>
                  </a:lnTo>
                  <a:lnTo>
                    <a:pt x="380250" y="401891"/>
                  </a:lnTo>
                  <a:lnTo>
                    <a:pt x="380365" y="399351"/>
                  </a:lnTo>
                  <a:lnTo>
                    <a:pt x="376567" y="399351"/>
                  </a:lnTo>
                  <a:lnTo>
                    <a:pt x="376567" y="403161"/>
                  </a:lnTo>
                  <a:lnTo>
                    <a:pt x="375348" y="403161"/>
                  </a:lnTo>
                  <a:lnTo>
                    <a:pt x="375005" y="404431"/>
                  </a:lnTo>
                  <a:lnTo>
                    <a:pt x="375005" y="406971"/>
                  </a:lnTo>
                  <a:lnTo>
                    <a:pt x="374662" y="406971"/>
                  </a:lnTo>
                  <a:lnTo>
                    <a:pt x="374827" y="405701"/>
                  </a:lnTo>
                  <a:lnTo>
                    <a:pt x="375005" y="406971"/>
                  </a:lnTo>
                  <a:lnTo>
                    <a:pt x="375005" y="404431"/>
                  </a:lnTo>
                  <a:lnTo>
                    <a:pt x="374484" y="404431"/>
                  </a:lnTo>
                  <a:lnTo>
                    <a:pt x="375526" y="401396"/>
                  </a:lnTo>
                  <a:lnTo>
                    <a:pt x="376567" y="403161"/>
                  </a:lnTo>
                  <a:lnTo>
                    <a:pt x="376567" y="399351"/>
                  </a:lnTo>
                  <a:lnTo>
                    <a:pt x="376212" y="399351"/>
                  </a:lnTo>
                  <a:lnTo>
                    <a:pt x="376567" y="398081"/>
                  </a:lnTo>
                  <a:lnTo>
                    <a:pt x="376389" y="398081"/>
                  </a:lnTo>
                  <a:lnTo>
                    <a:pt x="376389" y="396811"/>
                  </a:lnTo>
                  <a:lnTo>
                    <a:pt x="378980" y="398081"/>
                  </a:lnTo>
                  <a:lnTo>
                    <a:pt x="382511" y="398081"/>
                  </a:lnTo>
                  <a:lnTo>
                    <a:pt x="382562" y="400621"/>
                  </a:lnTo>
                  <a:lnTo>
                    <a:pt x="382612" y="403161"/>
                  </a:lnTo>
                  <a:lnTo>
                    <a:pt x="385203" y="400621"/>
                  </a:lnTo>
                  <a:lnTo>
                    <a:pt x="384860" y="401891"/>
                  </a:lnTo>
                  <a:lnTo>
                    <a:pt x="385559" y="404431"/>
                  </a:lnTo>
                  <a:lnTo>
                    <a:pt x="387108" y="403161"/>
                  </a:lnTo>
                  <a:lnTo>
                    <a:pt x="387108" y="393268"/>
                  </a:lnTo>
                  <a:lnTo>
                    <a:pt x="385635" y="395414"/>
                  </a:lnTo>
                  <a:lnTo>
                    <a:pt x="385724" y="398081"/>
                  </a:lnTo>
                  <a:lnTo>
                    <a:pt x="384492" y="396646"/>
                  </a:lnTo>
                  <a:lnTo>
                    <a:pt x="384619" y="395414"/>
                  </a:lnTo>
                  <a:lnTo>
                    <a:pt x="384733" y="394271"/>
                  </a:lnTo>
                  <a:lnTo>
                    <a:pt x="384860" y="393001"/>
                  </a:lnTo>
                  <a:lnTo>
                    <a:pt x="387286" y="393001"/>
                  </a:lnTo>
                  <a:lnTo>
                    <a:pt x="387286" y="391223"/>
                  </a:lnTo>
                  <a:lnTo>
                    <a:pt x="386588" y="391731"/>
                  </a:lnTo>
                  <a:lnTo>
                    <a:pt x="386638" y="391464"/>
                  </a:lnTo>
                  <a:lnTo>
                    <a:pt x="387070" y="389191"/>
                  </a:lnTo>
                  <a:lnTo>
                    <a:pt x="387794" y="385381"/>
                  </a:lnTo>
                  <a:lnTo>
                    <a:pt x="387375" y="385584"/>
                  </a:lnTo>
                  <a:lnTo>
                    <a:pt x="387477" y="385381"/>
                  </a:lnTo>
                  <a:lnTo>
                    <a:pt x="388759" y="382841"/>
                  </a:lnTo>
                  <a:lnTo>
                    <a:pt x="389407" y="381571"/>
                  </a:lnTo>
                  <a:lnTo>
                    <a:pt x="390042" y="380301"/>
                  </a:lnTo>
                  <a:lnTo>
                    <a:pt x="392468" y="380301"/>
                  </a:lnTo>
                  <a:lnTo>
                    <a:pt x="392379" y="381571"/>
                  </a:lnTo>
                  <a:lnTo>
                    <a:pt x="392290" y="382841"/>
                  </a:lnTo>
                  <a:lnTo>
                    <a:pt x="394373" y="385381"/>
                  </a:lnTo>
                  <a:lnTo>
                    <a:pt x="394373" y="370039"/>
                  </a:lnTo>
                  <a:lnTo>
                    <a:pt x="393039" y="370039"/>
                  </a:lnTo>
                  <a:lnTo>
                    <a:pt x="392341" y="371322"/>
                  </a:lnTo>
                  <a:lnTo>
                    <a:pt x="392366" y="371005"/>
                  </a:lnTo>
                  <a:lnTo>
                    <a:pt x="392442" y="370611"/>
                  </a:lnTo>
                  <a:lnTo>
                    <a:pt x="392544" y="370039"/>
                  </a:lnTo>
                  <a:lnTo>
                    <a:pt x="392988" y="367601"/>
                  </a:lnTo>
                  <a:lnTo>
                    <a:pt x="390398" y="366331"/>
                  </a:lnTo>
                  <a:lnTo>
                    <a:pt x="387972" y="367601"/>
                  </a:lnTo>
                  <a:lnTo>
                    <a:pt x="386422" y="363791"/>
                  </a:lnTo>
                  <a:lnTo>
                    <a:pt x="386765" y="363791"/>
                  </a:lnTo>
                  <a:lnTo>
                    <a:pt x="387286" y="362521"/>
                  </a:lnTo>
                  <a:lnTo>
                    <a:pt x="387451" y="362521"/>
                  </a:lnTo>
                  <a:lnTo>
                    <a:pt x="390525" y="361251"/>
                  </a:lnTo>
                  <a:lnTo>
                    <a:pt x="390588" y="358711"/>
                  </a:lnTo>
                  <a:lnTo>
                    <a:pt x="388747" y="357441"/>
                  </a:lnTo>
                  <a:lnTo>
                    <a:pt x="386067" y="358711"/>
                  </a:lnTo>
                  <a:lnTo>
                    <a:pt x="381342" y="358711"/>
                  </a:lnTo>
                  <a:lnTo>
                    <a:pt x="379006" y="362521"/>
                  </a:lnTo>
                  <a:lnTo>
                    <a:pt x="379679" y="367601"/>
                  </a:lnTo>
                  <a:lnTo>
                    <a:pt x="383997" y="367601"/>
                  </a:lnTo>
                  <a:lnTo>
                    <a:pt x="386067" y="368871"/>
                  </a:lnTo>
                  <a:lnTo>
                    <a:pt x="384632" y="370560"/>
                  </a:lnTo>
                  <a:lnTo>
                    <a:pt x="384632" y="386930"/>
                  </a:lnTo>
                  <a:lnTo>
                    <a:pt x="382612" y="387921"/>
                  </a:lnTo>
                  <a:lnTo>
                    <a:pt x="382676" y="386930"/>
                  </a:lnTo>
                  <a:lnTo>
                    <a:pt x="382790" y="385381"/>
                  </a:lnTo>
                  <a:lnTo>
                    <a:pt x="382879" y="384111"/>
                  </a:lnTo>
                  <a:lnTo>
                    <a:pt x="382955" y="382841"/>
                  </a:lnTo>
                  <a:lnTo>
                    <a:pt x="384632" y="386930"/>
                  </a:lnTo>
                  <a:lnTo>
                    <a:pt x="384632" y="370560"/>
                  </a:lnTo>
                  <a:lnTo>
                    <a:pt x="378460" y="377761"/>
                  </a:lnTo>
                  <a:lnTo>
                    <a:pt x="378498" y="377977"/>
                  </a:lnTo>
                  <a:lnTo>
                    <a:pt x="378612" y="378853"/>
                  </a:lnTo>
                  <a:lnTo>
                    <a:pt x="378714" y="379552"/>
                  </a:lnTo>
                  <a:lnTo>
                    <a:pt x="378815" y="380301"/>
                  </a:lnTo>
                  <a:lnTo>
                    <a:pt x="378460" y="380301"/>
                  </a:lnTo>
                  <a:lnTo>
                    <a:pt x="378460" y="381571"/>
                  </a:lnTo>
                  <a:lnTo>
                    <a:pt x="377774" y="380568"/>
                  </a:lnTo>
                  <a:lnTo>
                    <a:pt x="377774" y="385381"/>
                  </a:lnTo>
                  <a:lnTo>
                    <a:pt x="377774" y="387921"/>
                  </a:lnTo>
                  <a:lnTo>
                    <a:pt x="376212" y="389191"/>
                  </a:lnTo>
                  <a:lnTo>
                    <a:pt x="375526" y="387921"/>
                  </a:lnTo>
                  <a:lnTo>
                    <a:pt x="376910" y="386651"/>
                  </a:lnTo>
                  <a:lnTo>
                    <a:pt x="377253" y="386651"/>
                  </a:lnTo>
                  <a:lnTo>
                    <a:pt x="377278" y="386486"/>
                  </a:lnTo>
                  <a:lnTo>
                    <a:pt x="377393" y="385584"/>
                  </a:lnTo>
                  <a:lnTo>
                    <a:pt x="377431" y="385381"/>
                  </a:lnTo>
                  <a:lnTo>
                    <a:pt x="377774" y="385381"/>
                  </a:lnTo>
                  <a:lnTo>
                    <a:pt x="377774" y="380568"/>
                  </a:lnTo>
                  <a:lnTo>
                    <a:pt x="377596" y="380301"/>
                  </a:lnTo>
                  <a:lnTo>
                    <a:pt x="374484" y="377761"/>
                  </a:lnTo>
                  <a:lnTo>
                    <a:pt x="376212" y="377761"/>
                  </a:lnTo>
                  <a:lnTo>
                    <a:pt x="377075" y="372681"/>
                  </a:lnTo>
                  <a:lnTo>
                    <a:pt x="374142" y="372681"/>
                  </a:lnTo>
                  <a:lnTo>
                    <a:pt x="371932" y="371449"/>
                  </a:lnTo>
                  <a:lnTo>
                    <a:pt x="372364" y="371322"/>
                  </a:lnTo>
                  <a:lnTo>
                    <a:pt x="371983" y="371322"/>
                  </a:lnTo>
                  <a:lnTo>
                    <a:pt x="371894" y="371462"/>
                  </a:lnTo>
                  <a:lnTo>
                    <a:pt x="370852" y="373113"/>
                  </a:lnTo>
                  <a:lnTo>
                    <a:pt x="370852" y="414591"/>
                  </a:lnTo>
                  <a:lnTo>
                    <a:pt x="369989" y="415861"/>
                  </a:lnTo>
                  <a:lnTo>
                    <a:pt x="368960" y="414591"/>
                  </a:lnTo>
                  <a:lnTo>
                    <a:pt x="370852" y="414591"/>
                  </a:lnTo>
                  <a:lnTo>
                    <a:pt x="370852" y="373113"/>
                  </a:lnTo>
                  <a:lnTo>
                    <a:pt x="367919" y="377761"/>
                  </a:lnTo>
                  <a:lnTo>
                    <a:pt x="370509" y="380301"/>
                  </a:lnTo>
                  <a:lnTo>
                    <a:pt x="369989" y="380047"/>
                  </a:lnTo>
                  <a:lnTo>
                    <a:pt x="369989" y="385381"/>
                  </a:lnTo>
                  <a:lnTo>
                    <a:pt x="369963" y="385584"/>
                  </a:lnTo>
                  <a:lnTo>
                    <a:pt x="369836" y="386486"/>
                  </a:lnTo>
                  <a:lnTo>
                    <a:pt x="369785" y="386930"/>
                  </a:lnTo>
                  <a:lnTo>
                    <a:pt x="369646" y="387921"/>
                  </a:lnTo>
                  <a:lnTo>
                    <a:pt x="365328" y="389191"/>
                  </a:lnTo>
                  <a:lnTo>
                    <a:pt x="367741" y="391731"/>
                  </a:lnTo>
                  <a:lnTo>
                    <a:pt x="366712" y="394271"/>
                  </a:lnTo>
                  <a:lnTo>
                    <a:pt x="367741" y="394271"/>
                  </a:lnTo>
                  <a:lnTo>
                    <a:pt x="367741" y="395414"/>
                  </a:lnTo>
                  <a:lnTo>
                    <a:pt x="368173" y="395414"/>
                  </a:lnTo>
                  <a:lnTo>
                    <a:pt x="366014" y="396024"/>
                  </a:lnTo>
                  <a:lnTo>
                    <a:pt x="366014" y="405701"/>
                  </a:lnTo>
                  <a:lnTo>
                    <a:pt x="365493" y="406971"/>
                  </a:lnTo>
                  <a:lnTo>
                    <a:pt x="364985" y="406971"/>
                  </a:lnTo>
                  <a:lnTo>
                    <a:pt x="364807" y="408241"/>
                  </a:lnTo>
                  <a:lnTo>
                    <a:pt x="365493" y="408241"/>
                  </a:lnTo>
                  <a:lnTo>
                    <a:pt x="365950" y="409359"/>
                  </a:lnTo>
                  <a:lnTo>
                    <a:pt x="365366" y="409359"/>
                  </a:lnTo>
                  <a:lnTo>
                    <a:pt x="364985" y="410781"/>
                  </a:lnTo>
                  <a:lnTo>
                    <a:pt x="365848" y="412051"/>
                  </a:lnTo>
                  <a:lnTo>
                    <a:pt x="364807" y="412051"/>
                  </a:lnTo>
                  <a:lnTo>
                    <a:pt x="364210" y="411175"/>
                  </a:lnTo>
                  <a:lnTo>
                    <a:pt x="364807" y="410781"/>
                  </a:lnTo>
                  <a:lnTo>
                    <a:pt x="364096" y="409359"/>
                  </a:lnTo>
                  <a:lnTo>
                    <a:pt x="362902" y="406971"/>
                  </a:lnTo>
                  <a:lnTo>
                    <a:pt x="361276" y="409359"/>
                  </a:lnTo>
                  <a:lnTo>
                    <a:pt x="361175" y="406971"/>
                  </a:lnTo>
                  <a:lnTo>
                    <a:pt x="363080" y="405701"/>
                  </a:lnTo>
                  <a:lnTo>
                    <a:pt x="366014" y="405701"/>
                  </a:lnTo>
                  <a:lnTo>
                    <a:pt x="366014" y="396024"/>
                  </a:lnTo>
                  <a:lnTo>
                    <a:pt x="364528" y="396443"/>
                  </a:lnTo>
                  <a:lnTo>
                    <a:pt x="366014" y="394271"/>
                  </a:lnTo>
                  <a:lnTo>
                    <a:pt x="365493" y="391731"/>
                  </a:lnTo>
                  <a:lnTo>
                    <a:pt x="363601" y="389191"/>
                  </a:lnTo>
                  <a:lnTo>
                    <a:pt x="363601" y="387921"/>
                  </a:lnTo>
                  <a:lnTo>
                    <a:pt x="363245" y="387921"/>
                  </a:lnTo>
                  <a:lnTo>
                    <a:pt x="363245" y="399351"/>
                  </a:lnTo>
                  <a:lnTo>
                    <a:pt x="363245" y="403161"/>
                  </a:lnTo>
                  <a:lnTo>
                    <a:pt x="360311" y="405701"/>
                  </a:lnTo>
                  <a:lnTo>
                    <a:pt x="355003" y="403161"/>
                  </a:lnTo>
                  <a:lnTo>
                    <a:pt x="352361" y="401891"/>
                  </a:lnTo>
                  <a:lnTo>
                    <a:pt x="363245" y="399351"/>
                  </a:lnTo>
                  <a:lnTo>
                    <a:pt x="363245" y="387921"/>
                  </a:lnTo>
                  <a:lnTo>
                    <a:pt x="363080" y="387921"/>
                  </a:lnTo>
                  <a:lnTo>
                    <a:pt x="364807" y="384111"/>
                  </a:lnTo>
                  <a:lnTo>
                    <a:pt x="359105" y="381571"/>
                  </a:lnTo>
                  <a:lnTo>
                    <a:pt x="358241" y="385381"/>
                  </a:lnTo>
                  <a:lnTo>
                    <a:pt x="354164" y="386486"/>
                  </a:lnTo>
                  <a:lnTo>
                    <a:pt x="354266" y="386930"/>
                  </a:lnTo>
                  <a:lnTo>
                    <a:pt x="354774" y="389191"/>
                  </a:lnTo>
                  <a:lnTo>
                    <a:pt x="354164" y="386486"/>
                  </a:lnTo>
                  <a:lnTo>
                    <a:pt x="354126" y="386334"/>
                  </a:lnTo>
                  <a:lnTo>
                    <a:pt x="353339" y="382841"/>
                  </a:lnTo>
                  <a:lnTo>
                    <a:pt x="353047" y="381571"/>
                  </a:lnTo>
                  <a:lnTo>
                    <a:pt x="352780" y="381736"/>
                  </a:lnTo>
                  <a:lnTo>
                    <a:pt x="352780" y="389191"/>
                  </a:lnTo>
                  <a:lnTo>
                    <a:pt x="352005" y="391731"/>
                  </a:lnTo>
                  <a:lnTo>
                    <a:pt x="351840" y="392341"/>
                  </a:lnTo>
                  <a:lnTo>
                    <a:pt x="351840" y="412051"/>
                  </a:lnTo>
                  <a:lnTo>
                    <a:pt x="351663" y="413321"/>
                  </a:lnTo>
                  <a:lnTo>
                    <a:pt x="351142" y="413321"/>
                  </a:lnTo>
                  <a:lnTo>
                    <a:pt x="351840" y="412051"/>
                  </a:lnTo>
                  <a:lnTo>
                    <a:pt x="351840" y="392341"/>
                  </a:lnTo>
                  <a:lnTo>
                    <a:pt x="351663" y="393001"/>
                  </a:lnTo>
                  <a:lnTo>
                    <a:pt x="351663" y="399351"/>
                  </a:lnTo>
                  <a:lnTo>
                    <a:pt x="351497" y="399351"/>
                  </a:lnTo>
                  <a:lnTo>
                    <a:pt x="351574" y="398716"/>
                  </a:lnTo>
                  <a:lnTo>
                    <a:pt x="351663" y="399351"/>
                  </a:lnTo>
                  <a:lnTo>
                    <a:pt x="351663" y="393001"/>
                  </a:lnTo>
                  <a:lnTo>
                    <a:pt x="351002" y="395414"/>
                  </a:lnTo>
                  <a:lnTo>
                    <a:pt x="348881" y="395414"/>
                  </a:lnTo>
                  <a:lnTo>
                    <a:pt x="348729" y="394271"/>
                  </a:lnTo>
                  <a:lnTo>
                    <a:pt x="347345" y="394271"/>
                  </a:lnTo>
                  <a:lnTo>
                    <a:pt x="347192" y="395414"/>
                  </a:lnTo>
                  <a:lnTo>
                    <a:pt x="347332" y="395414"/>
                  </a:lnTo>
                  <a:lnTo>
                    <a:pt x="345440" y="396811"/>
                  </a:lnTo>
                  <a:lnTo>
                    <a:pt x="345363" y="396443"/>
                  </a:lnTo>
                  <a:lnTo>
                    <a:pt x="345160" y="395414"/>
                  </a:lnTo>
                  <a:lnTo>
                    <a:pt x="344919" y="394271"/>
                  </a:lnTo>
                  <a:lnTo>
                    <a:pt x="343674" y="395414"/>
                  </a:lnTo>
                  <a:lnTo>
                    <a:pt x="343458" y="395414"/>
                  </a:lnTo>
                  <a:lnTo>
                    <a:pt x="342671" y="394271"/>
                  </a:lnTo>
                  <a:lnTo>
                    <a:pt x="341426" y="395414"/>
                  </a:lnTo>
                  <a:lnTo>
                    <a:pt x="342849" y="393001"/>
                  </a:lnTo>
                  <a:lnTo>
                    <a:pt x="342734" y="391731"/>
                  </a:lnTo>
                  <a:lnTo>
                    <a:pt x="342163" y="385381"/>
                  </a:lnTo>
                  <a:lnTo>
                    <a:pt x="344576" y="387921"/>
                  </a:lnTo>
                  <a:lnTo>
                    <a:pt x="343890" y="389191"/>
                  </a:lnTo>
                  <a:lnTo>
                    <a:pt x="344004" y="391731"/>
                  </a:lnTo>
                  <a:lnTo>
                    <a:pt x="344055" y="393001"/>
                  </a:lnTo>
                  <a:lnTo>
                    <a:pt x="346481" y="391731"/>
                  </a:lnTo>
                  <a:lnTo>
                    <a:pt x="346481" y="390461"/>
                  </a:lnTo>
                  <a:lnTo>
                    <a:pt x="349770" y="390461"/>
                  </a:lnTo>
                  <a:lnTo>
                    <a:pt x="350278" y="389191"/>
                  </a:lnTo>
                  <a:lnTo>
                    <a:pt x="352780" y="389191"/>
                  </a:lnTo>
                  <a:lnTo>
                    <a:pt x="352780" y="381736"/>
                  </a:lnTo>
                  <a:lnTo>
                    <a:pt x="350977" y="382841"/>
                  </a:lnTo>
                  <a:lnTo>
                    <a:pt x="349707" y="380301"/>
                  </a:lnTo>
                  <a:lnTo>
                    <a:pt x="349618" y="380111"/>
                  </a:lnTo>
                  <a:lnTo>
                    <a:pt x="349338" y="379552"/>
                  </a:lnTo>
                  <a:lnTo>
                    <a:pt x="350024" y="379031"/>
                  </a:lnTo>
                  <a:lnTo>
                    <a:pt x="351663" y="377761"/>
                  </a:lnTo>
                  <a:lnTo>
                    <a:pt x="353390" y="377761"/>
                  </a:lnTo>
                  <a:lnTo>
                    <a:pt x="357720" y="379031"/>
                  </a:lnTo>
                  <a:lnTo>
                    <a:pt x="357695" y="378853"/>
                  </a:lnTo>
                  <a:lnTo>
                    <a:pt x="357581" y="377977"/>
                  </a:lnTo>
                  <a:lnTo>
                    <a:pt x="357543" y="377761"/>
                  </a:lnTo>
                  <a:lnTo>
                    <a:pt x="357022" y="373951"/>
                  </a:lnTo>
                  <a:lnTo>
                    <a:pt x="356336" y="368871"/>
                  </a:lnTo>
                  <a:lnTo>
                    <a:pt x="353047" y="372681"/>
                  </a:lnTo>
                  <a:lnTo>
                    <a:pt x="353136" y="372224"/>
                  </a:lnTo>
                  <a:lnTo>
                    <a:pt x="353593" y="370039"/>
                  </a:lnTo>
                  <a:lnTo>
                    <a:pt x="353441" y="370039"/>
                  </a:lnTo>
                  <a:lnTo>
                    <a:pt x="351840" y="368871"/>
                  </a:lnTo>
                  <a:lnTo>
                    <a:pt x="349770" y="370039"/>
                  </a:lnTo>
                  <a:lnTo>
                    <a:pt x="349770" y="368871"/>
                  </a:lnTo>
                  <a:lnTo>
                    <a:pt x="351497" y="368871"/>
                  </a:lnTo>
                  <a:lnTo>
                    <a:pt x="351574" y="367601"/>
                  </a:lnTo>
                  <a:lnTo>
                    <a:pt x="351663" y="366331"/>
                  </a:lnTo>
                  <a:lnTo>
                    <a:pt x="350913" y="364947"/>
                  </a:lnTo>
                  <a:lnTo>
                    <a:pt x="351091" y="364947"/>
                  </a:lnTo>
                  <a:lnTo>
                    <a:pt x="352361" y="363791"/>
                  </a:lnTo>
                  <a:lnTo>
                    <a:pt x="354952" y="367601"/>
                  </a:lnTo>
                  <a:lnTo>
                    <a:pt x="355638" y="363791"/>
                  </a:lnTo>
                  <a:lnTo>
                    <a:pt x="356501" y="366331"/>
                  </a:lnTo>
                  <a:lnTo>
                    <a:pt x="357886" y="363791"/>
                  </a:lnTo>
                  <a:lnTo>
                    <a:pt x="359270" y="363791"/>
                  </a:lnTo>
                  <a:lnTo>
                    <a:pt x="360070" y="364947"/>
                  </a:lnTo>
                  <a:lnTo>
                    <a:pt x="360222" y="364947"/>
                  </a:lnTo>
                  <a:lnTo>
                    <a:pt x="361696" y="362521"/>
                  </a:lnTo>
                  <a:lnTo>
                    <a:pt x="362038" y="362521"/>
                  </a:lnTo>
                  <a:lnTo>
                    <a:pt x="362038" y="363791"/>
                  </a:lnTo>
                  <a:lnTo>
                    <a:pt x="360451" y="364947"/>
                  </a:lnTo>
                  <a:lnTo>
                    <a:pt x="360311" y="365061"/>
                  </a:lnTo>
                  <a:lnTo>
                    <a:pt x="361353" y="366331"/>
                  </a:lnTo>
                  <a:lnTo>
                    <a:pt x="360337" y="370039"/>
                  </a:lnTo>
                  <a:lnTo>
                    <a:pt x="361289" y="370039"/>
                  </a:lnTo>
                  <a:lnTo>
                    <a:pt x="359727" y="371322"/>
                  </a:lnTo>
                  <a:lnTo>
                    <a:pt x="359549" y="371322"/>
                  </a:lnTo>
                  <a:lnTo>
                    <a:pt x="361518" y="373951"/>
                  </a:lnTo>
                  <a:lnTo>
                    <a:pt x="359791" y="375221"/>
                  </a:lnTo>
                  <a:lnTo>
                    <a:pt x="358063" y="373951"/>
                  </a:lnTo>
                  <a:lnTo>
                    <a:pt x="358749" y="376491"/>
                  </a:lnTo>
                  <a:lnTo>
                    <a:pt x="358406" y="377761"/>
                  </a:lnTo>
                  <a:lnTo>
                    <a:pt x="359676" y="379031"/>
                  </a:lnTo>
                  <a:lnTo>
                    <a:pt x="359765" y="378853"/>
                  </a:lnTo>
                  <a:lnTo>
                    <a:pt x="360997" y="376491"/>
                  </a:lnTo>
                  <a:lnTo>
                    <a:pt x="362585" y="375221"/>
                  </a:lnTo>
                  <a:lnTo>
                    <a:pt x="364629" y="377761"/>
                  </a:lnTo>
                  <a:lnTo>
                    <a:pt x="363943" y="377761"/>
                  </a:lnTo>
                  <a:lnTo>
                    <a:pt x="363855" y="377977"/>
                  </a:lnTo>
                  <a:lnTo>
                    <a:pt x="363423" y="379031"/>
                  </a:lnTo>
                  <a:lnTo>
                    <a:pt x="362737" y="379031"/>
                  </a:lnTo>
                  <a:lnTo>
                    <a:pt x="362813" y="380301"/>
                  </a:lnTo>
                  <a:lnTo>
                    <a:pt x="362902" y="381571"/>
                  </a:lnTo>
                  <a:lnTo>
                    <a:pt x="366928" y="380390"/>
                  </a:lnTo>
                  <a:lnTo>
                    <a:pt x="365150" y="382841"/>
                  </a:lnTo>
                  <a:lnTo>
                    <a:pt x="365023" y="383743"/>
                  </a:lnTo>
                  <a:lnTo>
                    <a:pt x="364972" y="384111"/>
                  </a:lnTo>
                  <a:lnTo>
                    <a:pt x="364807" y="385381"/>
                  </a:lnTo>
                  <a:lnTo>
                    <a:pt x="367576" y="387921"/>
                  </a:lnTo>
                  <a:lnTo>
                    <a:pt x="367525" y="386486"/>
                  </a:lnTo>
                  <a:lnTo>
                    <a:pt x="367398" y="382841"/>
                  </a:lnTo>
                  <a:lnTo>
                    <a:pt x="368604" y="385381"/>
                  </a:lnTo>
                  <a:lnTo>
                    <a:pt x="368668" y="385584"/>
                  </a:lnTo>
                  <a:lnTo>
                    <a:pt x="368960" y="386651"/>
                  </a:lnTo>
                  <a:lnTo>
                    <a:pt x="369468" y="386651"/>
                  </a:lnTo>
                  <a:lnTo>
                    <a:pt x="369544" y="386486"/>
                  </a:lnTo>
                  <a:lnTo>
                    <a:pt x="369608" y="386334"/>
                  </a:lnTo>
                  <a:lnTo>
                    <a:pt x="369989" y="385381"/>
                  </a:lnTo>
                  <a:lnTo>
                    <a:pt x="369989" y="380047"/>
                  </a:lnTo>
                  <a:lnTo>
                    <a:pt x="367919" y="379031"/>
                  </a:lnTo>
                  <a:lnTo>
                    <a:pt x="367131" y="380111"/>
                  </a:lnTo>
                  <a:lnTo>
                    <a:pt x="365848" y="377761"/>
                  </a:lnTo>
                  <a:lnTo>
                    <a:pt x="367576" y="377761"/>
                  </a:lnTo>
                  <a:lnTo>
                    <a:pt x="366534" y="375221"/>
                  </a:lnTo>
                  <a:lnTo>
                    <a:pt x="366356" y="373951"/>
                  </a:lnTo>
                  <a:lnTo>
                    <a:pt x="367055" y="372681"/>
                  </a:lnTo>
                  <a:lnTo>
                    <a:pt x="367182" y="372224"/>
                  </a:lnTo>
                  <a:lnTo>
                    <a:pt x="367423" y="371322"/>
                  </a:lnTo>
                  <a:lnTo>
                    <a:pt x="367741" y="371322"/>
                  </a:lnTo>
                  <a:lnTo>
                    <a:pt x="367741" y="372681"/>
                  </a:lnTo>
                  <a:lnTo>
                    <a:pt x="371894" y="371462"/>
                  </a:lnTo>
                  <a:lnTo>
                    <a:pt x="371716" y="371322"/>
                  </a:lnTo>
                  <a:lnTo>
                    <a:pt x="371983" y="371322"/>
                  </a:lnTo>
                  <a:lnTo>
                    <a:pt x="376047" y="367601"/>
                  </a:lnTo>
                  <a:lnTo>
                    <a:pt x="375500" y="364947"/>
                  </a:lnTo>
                  <a:lnTo>
                    <a:pt x="377088" y="364947"/>
                  </a:lnTo>
                  <a:lnTo>
                    <a:pt x="377139" y="364299"/>
                  </a:lnTo>
                  <a:lnTo>
                    <a:pt x="377253" y="362521"/>
                  </a:lnTo>
                  <a:lnTo>
                    <a:pt x="375704" y="362521"/>
                  </a:lnTo>
                  <a:lnTo>
                    <a:pt x="374802" y="358711"/>
                  </a:lnTo>
                  <a:lnTo>
                    <a:pt x="372033" y="359892"/>
                  </a:lnTo>
                  <a:lnTo>
                    <a:pt x="371894" y="359892"/>
                  </a:lnTo>
                  <a:lnTo>
                    <a:pt x="369290" y="364299"/>
                  </a:lnTo>
                  <a:lnTo>
                    <a:pt x="369163" y="363791"/>
                  </a:lnTo>
                  <a:lnTo>
                    <a:pt x="368909" y="362762"/>
                  </a:lnTo>
                  <a:lnTo>
                    <a:pt x="368909" y="364947"/>
                  </a:lnTo>
                  <a:lnTo>
                    <a:pt x="368808" y="365290"/>
                  </a:lnTo>
                  <a:lnTo>
                    <a:pt x="368566" y="366331"/>
                  </a:lnTo>
                  <a:lnTo>
                    <a:pt x="367766" y="370039"/>
                  </a:lnTo>
                  <a:lnTo>
                    <a:pt x="367576" y="368871"/>
                  </a:lnTo>
                  <a:lnTo>
                    <a:pt x="366877" y="368871"/>
                  </a:lnTo>
                  <a:lnTo>
                    <a:pt x="365493" y="366331"/>
                  </a:lnTo>
                  <a:lnTo>
                    <a:pt x="365848" y="366331"/>
                  </a:lnTo>
                  <a:lnTo>
                    <a:pt x="368795" y="365290"/>
                  </a:lnTo>
                  <a:lnTo>
                    <a:pt x="368871" y="364947"/>
                  </a:lnTo>
                  <a:lnTo>
                    <a:pt x="368909" y="362762"/>
                  </a:lnTo>
                  <a:lnTo>
                    <a:pt x="368541" y="361251"/>
                  </a:lnTo>
                  <a:lnTo>
                    <a:pt x="368503" y="361061"/>
                  </a:lnTo>
                  <a:lnTo>
                    <a:pt x="366356" y="352361"/>
                  </a:lnTo>
                  <a:lnTo>
                    <a:pt x="366674" y="353631"/>
                  </a:lnTo>
                  <a:lnTo>
                    <a:pt x="367576" y="353631"/>
                  </a:lnTo>
                  <a:lnTo>
                    <a:pt x="368325" y="352361"/>
                  </a:lnTo>
                  <a:lnTo>
                    <a:pt x="369824" y="349821"/>
                  </a:lnTo>
                  <a:lnTo>
                    <a:pt x="367233" y="348551"/>
                  </a:lnTo>
                  <a:lnTo>
                    <a:pt x="369125" y="347281"/>
                  </a:lnTo>
                  <a:lnTo>
                    <a:pt x="371030" y="346011"/>
                  </a:lnTo>
                  <a:lnTo>
                    <a:pt x="365861" y="343090"/>
                  </a:lnTo>
                  <a:lnTo>
                    <a:pt x="365861" y="353631"/>
                  </a:lnTo>
                  <a:lnTo>
                    <a:pt x="365569" y="354393"/>
                  </a:lnTo>
                  <a:lnTo>
                    <a:pt x="365493" y="353631"/>
                  </a:lnTo>
                  <a:lnTo>
                    <a:pt x="365861" y="353631"/>
                  </a:lnTo>
                  <a:lnTo>
                    <a:pt x="365861" y="343090"/>
                  </a:lnTo>
                  <a:lnTo>
                    <a:pt x="364172" y="342125"/>
                  </a:lnTo>
                  <a:lnTo>
                    <a:pt x="365328" y="347281"/>
                  </a:lnTo>
                  <a:lnTo>
                    <a:pt x="364070" y="347281"/>
                  </a:lnTo>
                  <a:lnTo>
                    <a:pt x="364070" y="358254"/>
                  </a:lnTo>
                  <a:lnTo>
                    <a:pt x="362902" y="361251"/>
                  </a:lnTo>
                  <a:lnTo>
                    <a:pt x="362902" y="359892"/>
                  </a:lnTo>
                  <a:lnTo>
                    <a:pt x="362775" y="359892"/>
                  </a:lnTo>
                  <a:lnTo>
                    <a:pt x="361784" y="359295"/>
                  </a:lnTo>
                  <a:lnTo>
                    <a:pt x="361607" y="359181"/>
                  </a:lnTo>
                  <a:lnTo>
                    <a:pt x="362038" y="359181"/>
                  </a:lnTo>
                  <a:lnTo>
                    <a:pt x="363080" y="358711"/>
                  </a:lnTo>
                  <a:lnTo>
                    <a:pt x="364070" y="358254"/>
                  </a:lnTo>
                  <a:lnTo>
                    <a:pt x="364070" y="347281"/>
                  </a:lnTo>
                  <a:lnTo>
                    <a:pt x="361454" y="347281"/>
                  </a:lnTo>
                  <a:lnTo>
                    <a:pt x="362585" y="344741"/>
                  </a:lnTo>
                  <a:lnTo>
                    <a:pt x="364172" y="342125"/>
                  </a:lnTo>
                  <a:lnTo>
                    <a:pt x="364909" y="340893"/>
                  </a:lnTo>
                  <a:lnTo>
                    <a:pt x="364820" y="339661"/>
                  </a:lnTo>
                  <a:lnTo>
                    <a:pt x="364731" y="338391"/>
                  </a:lnTo>
                  <a:lnTo>
                    <a:pt x="364629" y="337121"/>
                  </a:lnTo>
                  <a:lnTo>
                    <a:pt x="366191" y="333311"/>
                  </a:lnTo>
                  <a:lnTo>
                    <a:pt x="360349" y="332054"/>
                  </a:lnTo>
                  <a:lnTo>
                    <a:pt x="360349" y="359892"/>
                  </a:lnTo>
                  <a:lnTo>
                    <a:pt x="359625" y="358711"/>
                  </a:lnTo>
                  <a:lnTo>
                    <a:pt x="358063" y="357441"/>
                  </a:lnTo>
                  <a:lnTo>
                    <a:pt x="358101" y="357200"/>
                  </a:lnTo>
                  <a:lnTo>
                    <a:pt x="358241" y="356171"/>
                  </a:lnTo>
                  <a:lnTo>
                    <a:pt x="358406" y="354901"/>
                  </a:lnTo>
                  <a:lnTo>
                    <a:pt x="360146" y="359549"/>
                  </a:lnTo>
                  <a:lnTo>
                    <a:pt x="360349" y="359892"/>
                  </a:lnTo>
                  <a:lnTo>
                    <a:pt x="360349" y="332054"/>
                  </a:lnTo>
                  <a:lnTo>
                    <a:pt x="360197" y="335381"/>
                  </a:lnTo>
                  <a:lnTo>
                    <a:pt x="360133" y="337121"/>
                  </a:lnTo>
                  <a:lnTo>
                    <a:pt x="358241" y="338391"/>
                  </a:lnTo>
                  <a:lnTo>
                    <a:pt x="358914" y="342125"/>
                  </a:lnTo>
                  <a:lnTo>
                    <a:pt x="358317" y="343471"/>
                  </a:lnTo>
                  <a:lnTo>
                    <a:pt x="357720" y="344741"/>
                  </a:lnTo>
                  <a:lnTo>
                    <a:pt x="356158" y="343471"/>
                  </a:lnTo>
                  <a:lnTo>
                    <a:pt x="355473" y="344068"/>
                  </a:lnTo>
                  <a:lnTo>
                    <a:pt x="355473" y="353631"/>
                  </a:lnTo>
                  <a:lnTo>
                    <a:pt x="354609" y="354901"/>
                  </a:lnTo>
                  <a:lnTo>
                    <a:pt x="352183" y="356171"/>
                  </a:lnTo>
                  <a:lnTo>
                    <a:pt x="352272" y="354901"/>
                  </a:lnTo>
                  <a:lnTo>
                    <a:pt x="352361" y="353631"/>
                  </a:lnTo>
                  <a:lnTo>
                    <a:pt x="355473" y="353631"/>
                  </a:lnTo>
                  <a:lnTo>
                    <a:pt x="355473" y="344068"/>
                  </a:lnTo>
                  <a:lnTo>
                    <a:pt x="353225" y="346011"/>
                  </a:lnTo>
                  <a:lnTo>
                    <a:pt x="353161" y="346151"/>
                  </a:lnTo>
                  <a:lnTo>
                    <a:pt x="352704" y="347281"/>
                  </a:lnTo>
                  <a:lnTo>
                    <a:pt x="352806" y="346481"/>
                  </a:lnTo>
                  <a:lnTo>
                    <a:pt x="352882" y="346011"/>
                  </a:lnTo>
                  <a:lnTo>
                    <a:pt x="350799" y="343471"/>
                  </a:lnTo>
                  <a:lnTo>
                    <a:pt x="350799" y="356171"/>
                  </a:lnTo>
                  <a:lnTo>
                    <a:pt x="347941" y="360375"/>
                  </a:lnTo>
                  <a:lnTo>
                    <a:pt x="347941" y="379844"/>
                  </a:lnTo>
                  <a:lnTo>
                    <a:pt x="340258" y="385381"/>
                  </a:lnTo>
                  <a:lnTo>
                    <a:pt x="340753" y="382841"/>
                  </a:lnTo>
                  <a:lnTo>
                    <a:pt x="340868" y="382219"/>
                  </a:lnTo>
                  <a:lnTo>
                    <a:pt x="340995" y="381571"/>
                  </a:lnTo>
                  <a:lnTo>
                    <a:pt x="341490" y="379031"/>
                  </a:lnTo>
                  <a:lnTo>
                    <a:pt x="341528" y="378853"/>
                  </a:lnTo>
                  <a:lnTo>
                    <a:pt x="341985" y="376491"/>
                  </a:lnTo>
                  <a:lnTo>
                    <a:pt x="343890" y="376491"/>
                  </a:lnTo>
                  <a:lnTo>
                    <a:pt x="345274" y="373951"/>
                  </a:lnTo>
                  <a:lnTo>
                    <a:pt x="347167" y="373951"/>
                  </a:lnTo>
                  <a:lnTo>
                    <a:pt x="345960" y="377761"/>
                  </a:lnTo>
                  <a:lnTo>
                    <a:pt x="347941" y="379844"/>
                  </a:lnTo>
                  <a:lnTo>
                    <a:pt x="347941" y="360375"/>
                  </a:lnTo>
                  <a:lnTo>
                    <a:pt x="346481" y="362521"/>
                  </a:lnTo>
                  <a:lnTo>
                    <a:pt x="346405" y="359892"/>
                  </a:lnTo>
                  <a:lnTo>
                    <a:pt x="346303" y="356171"/>
                  </a:lnTo>
                  <a:lnTo>
                    <a:pt x="348894" y="356171"/>
                  </a:lnTo>
                  <a:lnTo>
                    <a:pt x="350113" y="354901"/>
                  </a:lnTo>
                  <a:lnTo>
                    <a:pt x="350799" y="356171"/>
                  </a:lnTo>
                  <a:lnTo>
                    <a:pt x="350799" y="343471"/>
                  </a:lnTo>
                  <a:lnTo>
                    <a:pt x="350113" y="343471"/>
                  </a:lnTo>
                  <a:lnTo>
                    <a:pt x="351320" y="337121"/>
                  </a:lnTo>
                  <a:lnTo>
                    <a:pt x="347865" y="338099"/>
                  </a:lnTo>
                  <a:lnTo>
                    <a:pt x="347865" y="347281"/>
                  </a:lnTo>
                  <a:lnTo>
                    <a:pt x="344919" y="348551"/>
                  </a:lnTo>
                  <a:lnTo>
                    <a:pt x="345782" y="354901"/>
                  </a:lnTo>
                  <a:lnTo>
                    <a:pt x="344398" y="355269"/>
                  </a:lnTo>
                  <a:lnTo>
                    <a:pt x="344398" y="363791"/>
                  </a:lnTo>
                  <a:lnTo>
                    <a:pt x="343535" y="366331"/>
                  </a:lnTo>
                  <a:lnTo>
                    <a:pt x="342849" y="367601"/>
                  </a:lnTo>
                  <a:lnTo>
                    <a:pt x="342519" y="370039"/>
                  </a:lnTo>
                  <a:lnTo>
                    <a:pt x="339432" y="370039"/>
                  </a:lnTo>
                  <a:lnTo>
                    <a:pt x="339915" y="368871"/>
                  </a:lnTo>
                  <a:lnTo>
                    <a:pt x="339394" y="368871"/>
                  </a:lnTo>
                  <a:lnTo>
                    <a:pt x="341464" y="367601"/>
                  </a:lnTo>
                  <a:lnTo>
                    <a:pt x="339039" y="366331"/>
                  </a:lnTo>
                  <a:lnTo>
                    <a:pt x="339039" y="382841"/>
                  </a:lnTo>
                  <a:lnTo>
                    <a:pt x="338874" y="382841"/>
                  </a:lnTo>
                  <a:lnTo>
                    <a:pt x="338874" y="394271"/>
                  </a:lnTo>
                  <a:lnTo>
                    <a:pt x="331787" y="396811"/>
                  </a:lnTo>
                  <a:lnTo>
                    <a:pt x="330225" y="398081"/>
                  </a:lnTo>
                  <a:lnTo>
                    <a:pt x="330746" y="396811"/>
                  </a:lnTo>
                  <a:lnTo>
                    <a:pt x="330225" y="396811"/>
                  </a:lnTo>
                  <a:lnTo>
                    <a:pt x="330161" y="396646"/>
                  </a:lnTo>
                  <a:lnTo>
                    <a:pt x="330085" y="396443"/>
                  </a:lnTo>
                  <a:lnTo>
                    <a:pt x="329653" y="395414"/>
                  </a:lnTo>
                  <a:lnTo>
                    <a:pt x="329793" y="395414"/>
                  </a:lnTo>
                  <a:lnTo>
                    <a:pt x="330568" y="394271"/>
                  </a:lnTo>
                  <a:lnTo>
                    <a:pt x="331609" y="394271"/>
                  </a:lnTo>
                  <a:lnTo>
                    <a:pt x="331952" y="393001"/>
                  </a:lnTo>
                  <a:lnTo>
                    <a:pt x="334200" y="391731"/>
                  </a:lnTo>
                  <a:lnTo>
                    <a:pt x="337489" y="391731"/>
                  </a:lnTo>
                  <a:lnTo>
                    <a:pt x="338874" y="394271"/>
                  </a:lnTo>
                  <a:lnTo>
                    <a:pt x="338874" y="382841"/>
                  </a:lnTo>
                  <a:lnTo>
                    <a:pt x="337312" y="382841"/>
                  </a:lnTo>
                  <a:lnTo>
                    <a:pt x="336969" y="382422"/>
                  </a:lnTo>
                  <a:lnTo>
                    <a:pt x="336969" y="384111"/>
                  </a:lnTo>
                  <a:lnTo>
                    <a:pt x="336804" y="385381"/>
                  </a:lnTo>
                  <a:lnTo>
                    <a:pt x="336689" y="385584"/>
                  </a:lnTo>
                  <a:lnTo>
                    <a:pt x="336283" y="386334"/>
                  </a:lnTo>
                  <a:lnTo>
                    <a:pt x="334721" y="385381"/>
                  </a:lnTo>
                  <a:lnTo>
                    <a:pt x="334899" y="385381"/>
                  </a:lnTo>
                  <a:lnTo>
                    <a:pt x="336969" y="384111"/>
                  </a:lnTo>
                  <a:lnTo>
                    <a:pt x="336969" y="382422"/>
                  </a:lnTo>
                  <a:lnTo>
                    <a:pt x="336283" y="381571"/>
                  </a:lnTo>
                  <a:lnTo>
                    <a:pt x="338010" y="381571"/>
                  </a:lnTo>
                  <a:lnTo>
                    <a:pt x="339039" y="382841"/>
                  </a:lnTo>
                  <a:lnTo>
                    <a:pt x="339039" y="366331"/>
                  </a:lnTo>
                  <a:lnTo>
                    <a:pt x="339610" y="364947"/>
                  </a:lnTo>
                  <a:lnTo>
                    <a:pt x="340080" y="363791"/>
                  </a:lnTo>
                  <a:lnTo>
                    <a:pt x="344398" y="363791"/>
                  </a:lnTo>
                  <a:lnTo>
                    <a:pt x="344398" y="355269"/>
                  </a:lnTo>
                  <a:lnTo>
                    <a:pt x="340944" y="356171"/>
                  </a:lnTo>
                  <a:lnTo>
                    <a:pt x="342506" y="351091"/>
                  </a:lnTo>
                  <a:lnTo>
                    <a:pt x="340258" y="349529"/>
                  </a:lnTo>
                  <a:lnTo>
                    <a:pt x="340258" y="362521"/>
                  </a:lnTo>
                  <a:lnTo>
                    <a:pt x="339915" y="363791"/>
                  </a:lnTo>
                  <a:lnTo>
                    <a:pt x="339217" y="363791"/>
                  </a:lnTo>
                  <a:lnTo>
                    <a:pt x="337794" y="364947"/>
                  </a:lnTo>
                  <a:lnTo>
                    <a:pt x="337769" y="364299"/>
                  </a:lnTo>
                  <a:lnTo>
                    <a:pt x="337832" y="363791"/>
                  </a:lnTo>
                  <a:lnTo>
                    <a:pt x="338010" y="362521"/>
                  </a:lnTo>
                  <a:lnTo>
                    <a:pt x="340258" y="362521"/>
                  </a:lnTo>
                  <a:lnTo>
                    <a:pt x="340258" y="349529"/>
                  </a:lnTo>
                  <a:lnTo>
                    <a:pt x="339394" y="348919"/>
                  </a:lnTo>
                  <a:lnTo>
                    <a:pt x="339394" y="359892"/>
                  </a:lnTo>
                  <a:lnTo>
                    <a:pt x="339394" y="361251"/>
                  </a:lnTo>
                  <a:lnTo>
                    <a:pt x="337832" y="361251"/>
                  </a:lnTo>
                  <a:lnTo>
                    <a:pt x="337832" y="362521"/>
                  </a:lnTo>
                  <a:lnTo>
                    <a:pt x="337489" y="362521"/>
                  </a:lnTo>
                  <a:lnTo>
                    <a:pt x="337489" y="379031"/>
                  </a:lnTo>
                  <a:lnTo>
                    <a:pt x="334556" y="382219"/>
                  </a:lnTo>
                  <a:lnTo>
                    <a:pt x="334492" y="381571"/>
                  </a:lnTo>
                  <a:lnTo>
                    <a:pt x="334378" y="380301"/>
                  </a:lnTo>
                  <a:lnTo>
                    <a:pt x="337489" y="379031"/>
                  </a:lnTo>
                  <a:lnTo>
                    <a:pt x="337489" y="362521"/>
                  </a:lnTo>
                  <a:lnTo>
                    <a:pt x="337312" y="362521"/>
                  </a:lnTo>
                  <a:lnTo>
                    <a:pt x="337489" y="361251"/>
                  </a:lnTo>
                  <a:lnTo>
                    <a:pt x="337667" y="361251"/>
                  </a:lnTo>
                  <a:lnTo>
                    <a:pt x="337705" y="361061"/>
                  </a:lnTo>
                  <a:lnTo>
                    <a:pt x="338035" y="359892"/>
                  </a:lnTo>
                  <a:lnTo>
                    <a:pt x="339394" y="359892"/>
                  </a:lnTo>
                  <a:lnTo>
                    <a:pt x="339394" y="348919"/>
                  </a:lnTo>
                  <a:lnTo>
                    <a:pt x="338874" y="348551"/>
                  </a:lnTo>
                  <a:lnTo>
                    <a:pt x="343369" y="347281"/>
                  </a:lnTo>
                  <a:lnTo>
                    <a:pt x="338709" y="344843"/>
                  </a:lnTo>
                  <a:lnTo>
                    <a:pt x="338531" y="344741"/>
                  </a:lnTo>
                  <a:lnTo>
                    <a:pt x="338810" y="344741"/>
                  </a:lnTo>
                  <a:lnTo>
                    <a:pt x="340055" y="343471"/>
                  </a:lnTo>
                  <a:lnTo>
                    <a:pt x="341274" y="342125"/>
                  </a:lnTo>
                  <a:lnTo>
                    <a:pt x="339559" y="339661"/>
                  </a:lnTo>
                  <a:lnTo>
                    <a:pt x="340423" y="340893"/>
                  </a:lnTo>
                  <a:lnTo>
                    <a:pt x="341337" y="342125"/>
                  </a:lnTo>
                  <a:lnTo>
                    <a:pt x="342074" y="340893"/>
                  </a:lnTo>
                  <a:lnTo>
                    <a:pt x="342328" y="339661"/>
                  </a:lnTo>
                  <a:lnTo>
                    <a:pt x="342138" y="340893"/>
                  </a:lnTo>
                  <a:lnTo>
                    <a:pt x="341820" y="342125"/>
                  </a:lnTo>
                  <a:lnTo>
                    <a:pt x="341287" y="344741"/>
                  </a:lnTo>
                  <a:lnTo>
                    <a:pt x="347865" y="347281"/>
                  </a:lnTo>
                  <a:lnTo>
                    <a:pt x="347865" y="338099"/>
                  </a:lnTo>
                  <a:lnTo>
                    <a:pt x="343065" y="339445"/>
                  </a:lnTo>
                  <a:lnTo>
                    <a:pt x="344576" y="337121"/>
                  </a:lnTo>
                  <a:lnTo>
                    <a:pt x="343535" y="335851"/>
                  </a:lnTo>
                  <a:lnTo>
                    <a:pt x="344411" y="334581"/>
                  </a:lnTo>
                  <a:lnTo>
                    <a:pt x="345617" y="333311"/>
                  </a:lnTo>
                  <a:lnTo>
                    <a:pt x="345960" y="332041"/>
                  </a:lnTo>
                  <a:lnTo>
                    <a:pt x="345998" y="332181"/>
                  </a:lnTo>
                  <a:lnTo>
                    <a:pt x="346303" y="333311"/>
                  </a:lnTo>
                  <a:lnTo>
                    <a:pt x="347167" y="332041"/>
                  </a:lnTo>
                  <a:lnTo>
                    <a:pt x="347154" y="332181"/>
                  </a:lnTo>
                  <a:lnTo>
                    <a:pt x="347040" y="333311"/>
                  </a:lnTo>
                  <a:lnTo>
                    <a:pt x="346976" y="333946"/>
                  </a:lnTo>
                  <a:lnTo>
                    <a:pt x="346913" y="334581"/>
                  </a:lnTo>
                  <a:lnTo>
                    <a:pt x="346824" y="335381"/>
                  </a:lnTo>
                  <a:lnTo>
                    <a:pt x="346760" y="336080"/>
                  </a:lnTo>
                  <a:lnTo>
                    <a:pt x="346646" y="337121"/>
                  </a:lnTo>
                  <a:lnTo>
                    <a:pt x="350634" y="334581"/>
                  </a:lnTo>
                  <a:lnTo>
                    <a:pt x="350634" y="330555"/>
                  </a:lnTo>
                  <a:lnTo>
                    <a:pt x="349631" y="330555"/>
                  </a:lnTo>
                  <a:lnTo>
                    <a:pt x="350926" y="329653"/>
                  </a:lnTo>
                  <a:lnTo>
                    <a:pt x="351129" y="329463"/>
                  </a:lnTo>
                  <a:lnTo>
                    <a:pt x="348678" y="325691"/>
                  </a:lnTo>
                  <a:lnTo>
                    <a:pt x="348576" y="325513"/>
                  </a:lnTo>
                  <a:lnTo>
                    <a:pt x="347865" y="324421"/>
                  </a:lnTo>
                  <a:lnTo>
                    <a:pt x="354609" y="324421"/>
                  </a:lnTo>
                  <a:lnTo>
                    <a:pt x="354609" y="320471"/>
                  </a:lnTo>
                  <a:lnTo>
                    <a:pt x="355993" y="320471"/>
                  </a:lnTo>
                  <a:lnTo>
                    <a:pt x="359625" y="321881"/>
                  </a:lnTo>
                  <a:lnTo>
                    <a:pt x="359664" y="321424"/>
                  </a:lnTo>
                  <a:lnTo>
                    <a:pt x="359778" y="320471"/>
                  </a:lnTo>
                  <a:lnTo>
                    <a:pt x="359892" y="319341"/>
                  </a:lnTo>
                  <a:lnTo>
                    <a:pt x="359918" y="319151"/>
                  </a:lnTo>
                  <a:lnTo>
                    <a:pt x="360045" y="318020"/>
                  </a:lnTo>
                  <a:lnTo>
                    <a:pt x="360311" y="315531"/>
                  </a:lnTo>
                  <a:lnTo>
                    <a:pt x="360565" y="314261"/>
                  </a:lnTo>
                  <a:lnTo>
                    <a:pt x="360832" y="312991"/>
                  </a:lnTo>
                  <a:lnTo>
                    <a:pt x="361467" y="311721"/>
                  </a:lnTo>
                  <a:lnTo>
                    <a:pt x="362737" y="309181"/>
                  </a:lnTo>
                  <a:lnTo>
                    <a:pt x="371208" y="311721"/>
                  </a:lnTo>
                  <a:lnTo>
                    <a:pt x="369417" y="309181"/>
                  </a:lnTo>
                  <a:lnTo>
                    <a:pt x="365848" y="304101"/>
                  </a:lnTo>
                  <a:lnTo>
                    <a:pt x="363080" y="304101"/>
                  </a:lnTo>
                  <a:lnTo>
                    <a:pt x="357886" y="311721"/>
                  </a:lnTo>
                  <a:lnTo>
                    <a:pt x="356336" y="309181"/>
                  </a:lnTo>
                  <a:lnTo>
                    <a:pt x="355561" y="307911"/>
                  </a:lnTo>
                  <a:lnTo>
                    <a:pt x="354774" y="306641"/>
                  </a:lnTo>
                  <a:lnTo>
                    <a:pt x="353390" y="307911"/>
                  </a:lnTo>
                  <a:lnTo>
                    <a:pt x="352526" y="306641"/>
                  </a:lnTo>
                  <a:lnTo>
                    <a:pt x="350799" y="307911"/>
                  </a:lnTo>
                  <a:lnTo>
                    <a:pt x="349935" y="305371"/>
                  </a:lnTo>
                  <a:lnTo>
                    <a:pt x="349681" y="305562"/>
                  </a:lnTo>
                  <a:lnTo>
                    <a:pt x="349681" y="316712"/>
                  </a:lnTo>
                  <a:lnTo>
                    <a:pt x="348259" y="318020"/>
                  </a:lnTo>
                  <a:lnTo>
                    <a:pt x="347700" y="318020"/>
                  </a:lnTo>
                  <a:lnTo>
                    <a:pt x="348386" y="315531"/>
                  </a:lnTo>
                  <a:lnTo>
                    <a:pt x="348703" y="316712"/>
                  </a:lnTo>
                  <a:lnTo>
                    <a:pt x="349681" y="316712"/>
                  </a:lnTo>
                  <a:lnTo>
                    <a:pt x="349681" y="305562"/>
                  </a:lnTo>
                  <a:lnTo>
                    <a:pt x="348208" y="306641"/>
                  </a:lnTo>
                  <a:lnTo>
                    <a:pt x="347687" y="307911"/>
                  </a:lnTo>
                  <a:lnTo>
                    <a:pt x="347637" y="306641"/>
                  </a:lnTo>
                  <a:lnTo>
                    <a:pt x="347522" y="304101"/>
                  </a:lnTo>
                  <a:lnTo>
                    <a:pt x="347522" y="319341"/>
                  </a:lnTo>
                  <a:lnTo>
                    <a:pt x="345719" y="320992"/>
                  </a:lnTo>
                  <a:lnTo>
                    <a:pt x="345782" y="325691"/>
                  </a:lnTo>
                  <a:lnTo>
                    <a:pt x="343890" y="325691"/>
                  </a:lnTo>
                  <a:lnTo>
                    <a:pt x="341858" y="324548"/>
                  </a:lnTo>
                  <a:lnTo>
                    <a:pt x="341693" y="324459"/>
                  </a:lnTo>
                  <a:lnTo>
                    <a:pt x="342163" y="324421"/>
                  </a:lnTo>
                  <a:lnTo>
                    <a:pt x="342976" y="324104"/>
                  </a:lnTo>
                  <a:lnTo>
                    <a:pt x="342265" y="324104"/>
                  </a:lnTo>
                  <a:lnTo>
                    <a:pt x="343027" y="321881"/>
                  </a:lnTo>
                  <a:lnTo>
                    <a:pt x="344449" y="321183"/>
                  </a:lnTo>
                  <a:lnTo>
                    <a:pt x="344233" y="321881"/>
                  </a:lnTo>
                  <a:lnTo>
                    <a:pt x="344817" y="321424"/>
                  </a:lnTo>
                  <a:lnTo>
                    <a:pt x="344868" y="320992"/>
                  </a:lnTo>
                  <a:lnTo>
                    <a:pt x="344957" y="320471"/>
                  </a:lnTo>
                  <a:lnTo>
                    <a:pt x="345071" y="320065"/>
                  </a:lnTo>
                  <a:lnTo>
                    <a:pt x="345046" y="320992"/>
                  </a:lnTo>
                  <a:lnTo>
                    <a:pt x="346049" y="320471"/>
                  </a:lnTo>
                  <a:lnTo>
                    <a:pt x="347522" y="319341"/>
                  </a:lnTo>
                  <a:lnTo>
                    <a:pt x="347522" y="304101"/>
                  </a:lnTo>
                  <a:lnTo>
                    <a:pt x="346646" y="305612"/>
                  </a:lnTo>
                  <a:lnTo>
                    <a:pt x="346646" y="314261"/>
                  </a:lnTo>
                  <a:lnTo>
                    <a:pt x="345630" y="317982"/>
                  </a:lnTo>
                  <a:lnTo>
                    <a:pt x="345871" y="316712"/>
                  </a:lnTo>
                  <a:lnTo>
                    <a:pt x="346646" y="314261"/>
                  </a:lnTo>
                  <a:lnTo>
                    <a:pt x="346646" y="305612"/>
                  </a:lnTo>
                  <a:lnTo>
                    <a:pt x="344576" y="309181"/>
                  </a:lnTo>
                  <a:lnTo>
                    <a:pt x="343535" y="309181"/>
                  </a:lnTo>
                  <a:lnTo>
                    <a:pt x="343433" y="307911"/>
                  </a:lnTo>
                  <a:lnTo>
                    <a:pt x="343331" y="306641"/>
                  </a:lnTo>
                  <a:lnTo>
                    <a:pt x="343217" y="305282"/>
                  </a:lnTo>
                  <a:lnTo>
                    <a:pt x="343128" y="304101"/>
                  </a:lnTo>
                  <a:lnTo>
                    <a:pt x="343027" y="302831"/>
                  </a:lnTo>
                  <a:lnTo>
                    <a:pt x="338747" y="306260"/>
                  </a:lnTo>
                  <a:lnTo>
                    <a:pt x="338747" y="325247"/>
                  </a:lnTo>
                  <a:lnTo>
                    <a:pt x="338455" y="325335"/>
                  </a:lnTo>
                  <a:lnTo>
                    <a:pt x="338455" y="345135"/>
                  </a:lnTo>
                  <a:lnTo>
                    <a:pt x="337832" y="348551"/>
                  </a:lnTo>
                  <a:lnTo>
                    <a:pt x="336283" y="348551"/>
                  </a:lnTo>
                  <a:lnTo>
                    <a:pt x="336283" y="373951"/>
                  </a:lnTo>
                  <a:lnTo>
                    <a:pt x="335927" y="375221"/>
                  </a:lnTo>
                  <a:lnTo>
                    <a:pt x="334556" y="375221"/>
                  </a:lnTo>
                  <a:lnTo>
                    <a:pt x="334035" y="373951"/>
                  </a:lnTo>
                  <a:lnTo>
                    <a:pt x="334556" y="373951"/>
                  </a:lnTo>
                  <a:lnTo>
                    <a:pt x="334721" y="372681"/>
                  </a:lnTo>
                  <a:lnTo>
                    <a:pt x="335927" y="372681"/>
                  </a:lnTo>
                  <a:lnTo>
                    <a:pt x="336283" y="373951"/>
                  </a:lnTo>
                  <a:lnTo>
                    <a:pt x="336283" y="348551"/>
                  </a:lnTo>
                  <a:lnTo>
                    <a:pt x="335762" y="348551"/>
                  </a:lnTo>
                  <a:lnTo>
                    <a:pt x="333857" y="346240"/>
                  </a:lnTo>
                  <a:lnTo>
                    <a:pt x="333857" y="362521"/>
                  </a:lnTo>
                  <a:lnTo>
                    <a:pt x="333336" y="363791"/>
                  </a:lnTo>
                  <a:lnTo>
                    <a:pt x="333146" y="363791"/>
                  </a:lnTo>
                  <a:lnTo>
                    <a:pt x="333146" y="383743"/>
                  </a:lnTo>
                  <a:lnTo>
                    <a:pt x="332816" y="384111"/>
                  </a:lnTo>
                  <a:lnTo>
                    <a:pt x="329882" y="384111"/>
                  </a:lnTo>
                  <a:lnTo>
                    <a:pt x="328841" y="385381"/>
                  </a:lnTo>
                  <a:lnTo>
                    <a:pt x="328320" y="381571"/>
                  </a:lnTo>
                  <a:lnTo>
                    <a:pt x="325386" y="382346"/>
                  </a:lnTo>
                  <a:lnTo>
                    <a:pt x="325386" y="390461"/>
                  </a:lnTo>
                  <a:lnTo>
                    <a:pt x="324866" y="391731"/>
                  </a:lnTo>
                  <a:lnTo>
                    <a:pt x="323659" y="391731"/>
                  </a:lnTo>
                  <a:lnTo>
                    <a:pt x="322618" y="390461"/>
                  </a:lnTo>
                  <a:lnTo>
                    <a:pt x="325386" y="390461"/>
                  </a:lnTo>
                  <a:lnTo>
                    <a:pt x="325386" y="382346"/>
                  </a:lnTo>
                  <a:lnTo>
                    <a:pt x="318643" y="384111"/>
                  </a:lnTo>
                  <a:lnTo>
                    <a:pt x="319684" y="389191"/>
                  </a:lnTo>
                  <a:lnTo>
                    <a:pt x="318643" y="386651"/>
                  </a:lnTo>
                  <a:lnTo>
                    <a:pt x="317258" y="387921"/>
                  </a:lnTo>
                  <a:lnTo>
                    <a:pt x="316052" y="389191"/>
                  </a:lnTo>
                  <a:lnTo>
                    <a:pt x="315874" y="387921"/>
                  </a:lnTo>
                  <a:lnTo>
                    <a:pt x="316052" y="386651"/>
                  </a:lnTo>
                  <a:lnTo>
                    <a:pt x="315010" y="386651"/>
                  </a:lnTo>
                  <a:lnTo>
                    <a:pt x="316738" y="385381"/>
                  </a:lnTo>
                  <a:lnTo>
                    <a:pt x="317258" y="384111"/>
                  </a:lnTo>
                  <a:lnTo>
                    <a:pt x="315874" y="381571"/>
                  </a:lnTo>
                  <a:lnTo>
                    <a:pt x="316052" y="380301"/>
                  </a:lnTo>
                  <a:lnTo>
                    <a:pt x="318985" y="381571"/>
                  </a:lnTo>
                  <a:lnTo>
                    <a:pt x="321068" y="380301"/>
                  </a:lnTo>
                  <a:lnTo>
                    <a:pt x="320967" y="379552"/>
                  </a:lnTo>
                  <a:lnTo>
                    <a:pt x="320865" y="378853"/>
                  </a:lnTo>
                  <a:lnTo>
                    <a:pt x="320751" y="377977"/>
                  </a:lnTo>
                  <a:lnTo>
                    <a:pt x="320713" y="377761"/>
                  </a:lnTo>
                  <a:lnTo>
                    <a:pt x="322618" y="376491"/>
                  </a:lnTo>
                  <a:lnTo>
                    <a:pt x="322516" y="377977"/>
                  </a:lnTo>
                  <a:lnTo>
                    <a:pt x="322389" y="379844"/>
                  </a:lnTo>
                  <a:lnTo>
                    <a:pt x="322275" y="381571"/>
                  </a:lnTo>
                  <a:lnTo>
                    <a:pt x="324866" y="379031"/>
                  </a:lnTo>
                  <a:lnTo>
                    <a:pt x="326593" y="379031"/>
                  </a:lnTo>
                  <a:lnTo>
                    <a:pt x="328155" y="377977"/>
                  </a:lnTo>
                  <a:lnTo>
                    <a:pt x="330568" y="379031"/>
                  </a:lnTo>
                  <a:lnTo>
                    <a:pt x="332308" y="380301"/>
                  </a:lnTo>
                  <a:lnTo>
                    <a:pt x="332651" y="380301"/>
                  </a:lnTo>
                  <a:lnTo>
                    <a:pt x="329196" y="382841"/>
                  </a:lnTo>
                  <a:lnTo>
                    <a:pt x="333146" y="383743"/>
                  </a:lnTo>
                  <a:lnTo>
                    <a:pt x="333146" y="363791"/>
                  </a:lnTo>
                  <a:lnTo>
                    <a:pt x="332473" y="363791"/>
                  </a:lnTo>
                  <a:lnTo>
                    <a:pt x="332130" y="362521"/>
                  </a:lnTo>
                  <a:lnTo>
                    <a:pt x="331965" y="361543"/>
                  </a:lnTo>
                  <a:lnTo>
                    <a:pt x="331431" y="362521"/>
                  </a:lnTo>
                  <a:lnTo>
                    <a:pt x="331089" y="361251"/>
                  </a:lnTo>
                  <a:lnTo>
                    <a:pt x="331177" y="361543"/>
                  </a:lnTo>
                  <a:lnTo>
                    <a:pt x="331431" y="362521"/>
                  </a:lnTo>
                  <a:lnTo>
                    <a:pt x="331863" y="361543"/>
                  </a:lnTo>
                  <a:lnTo>
                    <a:pt x="331787" y="361251"/>
                  </a:lnTo>
                  <a:lnTo>
                    <a:pt x="331965" y="361543"/>
                  </a:lnTo>
                  <a:lnTo>
                    <a:pt x="332130" y="361251"/>
                  </a:lnTo>
                  <a:lnTo>
                    <a:pt x="333336" y="361251"/>
                  </a:lnTo>
                  <a:lnTo>
                    <a:pt x="333463" y="361543"/>
                  </a:lnTo>
                  <a:lnTo>
                    <a:pt x="333857" y="362521"/>
                  </a:lnTo>
                  <a:lnTo>
                    <a:pt x="333857" y="346240"/>
                  </a:lnTo>
                  <a:lnTo>
                    <a:pt x="333679" y="346011"/>
                  </a:lnTo>
                  <a:lnTo>
                    <a:pt x="333565" y="345135"/>
                  </a:lnTo>
                  <a:lnTo>
                    <a:pt x="333438" y="344220"/>
                  </a:lnTo>
                  <a:lnTo>
                    <a:pt x="333336" y="343471"/>
                  </a:lnTo>
                  <a:lnTo>
                    <a:pt x="333248" y="343827"/>
                  </a:lnTo>
                  <a:lnTo>
                    <a:pt x="333133" y="344220"/>
                  </a:lnTo>
                  <a:lnTo>
                    <a:pt x="332994" y="344741"/>
                  </a:lnTo>
                  <a:lnTo>
                    <a:pt x="332892" y="344220"/>
                  </a:lnTo>
                  <a:lnTo>
                    <a:pt x="332803" y="343827"/>
                  </a:lnTo>
                  <a:lnTo>
                    <a:pt x="332740" y="343471"/>
                  </a:lnTo>
                  <a:lnTo>
                    <a:pt x="332511" y="342125"/>
                  </a:lnTo>
                  <a:lnTo>
                    <a:pt x="331089" y="344741"/>
                  </a:lnTo>
                  <a:lnTo>
                    <a:pt x="330492" y="344741"/>
                  </a:lnTo>
                  <a:lnTo>
                    <a:pt x="329704" y="346011"/>
                  </a:lnTo>
                  <a:lnTo>
                    <a:pt x="329501" y="346151"/>
                  </a:lnTo>
                  <a:lnTo>
                    <a:pt x="327977" y="348551"/>
                  </a:lnTo>
                  <a:lnTo>
                    <a:pt x="332816" y="349821"/>
                  </a:lnTo>
                  <a:lnTo>
                    <a:pt x="331952" y="353631"/>
                  </a:lnTo>
                  <a:lnTo>
                    <a:pt x="330568" y="353631"/>
                  </a:lnTo>
                  <a:lnTo>
                    <a:pt x="329882" y="354901"/>
                  </a:lnTo>
                  <a:lnTo>
                    <a:pt x="330225" y="356171"/>
                  </a:lnTo>
                  <a:lnTo>
                    <a:pt x="327291" y="352361"/>
                  </a:lnTo>
                  <a:lnTo>
                    <a:pt x="325310" y="357200"/>
                  </a:lnTo>
                  <a:lnTo>
                    <a:pt x="325196" y="357479"/>
                  </a:lnTo>
                  <a:lnTo>
                    <a:pt x="325005" y="358254"/>
                  </a:lnTo>
                  <a:lnTo>
                    <a:pt x="324700" y="358711"/>
                  </a:lnTo>
                  <a:lnTo>
                    <a:pt x="324586" y="359549"/>
                  </a:lnTo>
                  <a:lnTo>
                    <a:pt x="324180" y="362521"/>
                  </a:lnTo>
                  <a:lnTo>
                    <a:pt x="321068" y="362521"/>
                  </a:lnTo>
                  <a:lnTo>
                    <a:pt x="322961" y="361251"/>
                  </a:lnTo>
                  <a:lnTo>
                    <a:pt x="323088" y="361061"/>
                  </a:lnTo>
                  <a:lnTo>
                    <a:pt x="324700" y="358711"/>
                  </a:lnTo>
                  <a:lnTo>
                    <a:pt x="325196" y="357479"/>
                  </a:lnTo>
                  <a:lnTo>
                    <a:pt x="325196" y="357098"/>
                  </a:lnTo>
                  <a:lnTo>
                    <a:pt x="324269" y="356171"/>
                  </a:lnTo>
                  <a:lnTo>
                    <a:pt x="322961" y="354901"/>
                  </a:lnTo>
                  <a:lnTo>
                    <a:pt x="323037" y="354393"/>
                  </a:lnTo>
                  <a:lnTo>
                    <a:pt x="323138" y="353631"/>
                  </a:lnTo>
                  <a:lnTo>
                    <a:pt x="322453" y="352361"/>
                  </a:lnTo>
                  <a:lnTo>
                    <a:pt x="322097" y="353631"/>
                  </a:lnTo>
                  <a:lnTo>
                    <a:pt x="320890" y="352361"/>
                  </a:lnTo>
                  <a:lnTo>
                    <a:pt x="318643" y="353631"/>
                  </a:lnTo>
                  <a:lnTo>
                    <a:pt x="317601" y="356171"/>
                  </a:lnTo>
                  <a:lnTo>
                    <a:pt x="317093" y="354901"/>
                  </a:lnTo>
                  <a:lnTo>
                    <a:pt x="316230" y="354901"/>
                  </a:lnTo>
                  <a:lnTo>
                    <a:pt x="315531" y="356171"/>
                  </a:lnTo>
                  <a:lnTo>
                    <a:pt x="314667" y="354901"/>
                  </a:lnTo>
                  <a:lnTo>
                    <a:pt x="316230" y="351091"/>
                  </a:lnTo>
                  <a:lnTo>
                    <a:pt x="314490" y="349821"/>
                  </a:lnTo>
                  <a:lnTo>
                    <a:pt x="315125" y="348551"/>
                  </a:lnTo>
                  <a:lnTo>
                    <a:pt x="315760" y="347281"/>
                  </a:lnTo>
                  <a:lnTo>
                    <a:pt x="316153" y="346481"/>
                  </a:lnTo>
                  <a:lnTo>
                    <a:pt x="317779" y="346011"/>
                  </a:lnTo>
                  <a:lnTo>
                    <a:pt x="317779" y="349821"/>
                  </a:lnTo>
                  <a:lnTo>
                    <a:pt x="323316" y="348551"/>
                  </a:lnTo>
                  <a:lnTo>
                    <a:pt x="325729" y="349821"/>
                  </a:lnTo>
                  <a:lnTo>
                    <a:pt x="326072" y="348551"/>
                  </a:lnTo>
                  <a:lnTo>
                    <a:pt x="326771" y="347281"/>
                  </a:lnTo>
                  <a:lnTo>
                    <a:pt x="326656" y="346481"/>
                  </a:lnTo>
                  <a:lnTo>
                    <a:pt x="326593" y="346011"/>
                  </a:lnTo>
                  <a:lnTo>
                    <a:pt x="329590" y="346011"/>
                  </a:lnTo>
                  <a:lnTo>
                    <a:pt x="330149" y="345135"/>
                  </a:lnTo>
                  <a:lnTo>
                    <a:pt x="330492" y="344741"/>
                  </a:lnTo>
                  <a:lnTo>
                    <a:pt x="331266" y="343471"/>
                  </a:lnTo>
                  <a:lnTo>
                    <a:pt x="331266" y="342125"/>
                  </a:lnTo>
                  <a:lnTo>
                    <a:pt x="331330" y="340893"/>
                  </a:lnTo>
                  <a:lnTo>
                    <a:pt x="334200" y="339661"/>
                  </a:lnTo>
                  <a:lnTo>
                    <a:pt x="334314" y="339445"/>
                  </a:lnTo>
                  <a:lnTo>
                    <a:pt x="335584" y="337121"/>
                  </a:lnTo>
                  <a:lnTo>
                    <a:pt x="336270" y="342125"/>
                  </a:lnTo>
                  <a:lnTo>
                    <a:pt x="337667" y="346011"/>
                  </a:lnTo>
                  <a:lnTo>
                    <a:pt x="338455" y="345135"/>
                  </a:lnTo>
                  <a:lnTo>
                    <a:pt x="338455" y="325335"/>
                  </a:lnTo>
                  <a:lnTo>
                    <a:pt x="337146" y="325691"/>
                  </a:lnTo>
                  <a:lnTo>
                    <a:pt x="337159" y="329653"/>
                  </a:lnTo>
                  <a:lnTo>
                    <a:pt x="337286" y="330555"/>
                  </a:lnTo>
                  <a:lnTo>
                    <a:pt x="337604" y="330555"/>
                  </a:lnTo>
                  <a:lnTo>
                    <a:pt x="333857" y="333311"/>
                  </a:lnTo>
                  <a:lnTo>
                    <a:pt x="334873" y="331431"/>
                  </a:lnTo>
                  <a:lnTo>
                    <a:pt x="335280" y="330555"/>
                  </a:lnTo>
                  <a:lnTo>
                    <a:pt x="335762" y="328231"/>
                  </a:lnTo>
                  <a:lnTo>
                    <a:pt x="336283" y="326961"/>
                  </a:lnTo>
                  <a:lnTo>
                    <a:pt x="334378" y="326961"/>
                  </a:lnTo>
                  <a:lnTo>
                    <a:pt x="335762" y="325691"/>
                  </a:lnTo>
                  <a:lnTo>
                    <a:pt x="336969" y="324421"/>
                  </a:lnTo>
                  <a:lnTo>
                    <a:pt x="337083" y="324104"/>
                  </a:lnTo>
                  <a:lnTo>
                    <a:pt x="337832" y="321881"/>
                  </a:lnTo>
                  <a:lnTo>
                    <a:pt x="337947" y="322300"/>
                  </a:lnTo>
                  <a:lnTo>
                    <a:pt x="338747" y="325247"/>
                  </a:lnTo>
                  <a:lnTo>
                    <a:pt x="338747" y="306260"/>
                  </a:lnTo>
                  <a:lnTo>
                    <a:pt x="333514" y="310451"/>
                  </a:lnTo>
                  <a:lnTo>
                    <a:pt x="336626" y="314261"/>
                  </a:lnTo>
                  <a:lnTo>
                    <a:pt x="332994" y="315531"/>
                  </a:lnTo>
                  <a:lnTo>
                    <a:pt x="329361" y="321881"/>
                  </a:lnTo>
                  <a:lnTo>
                    <a:pt x="329412" y="322300"/>
                  </a:lnTo>
                  <a:lnTo>
                    <a:pt x="329488" y="323151"/>
                  </a:lnTo>
                  <a:lnTo>
                    <a:pt x="329590" y="324104"/>
                  </a:lnTo>
                  <a:lnTo>
                    <a:pt x="329704" y="325247"/>
                  </a:lnTo>
                  <a:lnTo>
                    <a:pt x="329768" y="325818"/>
                  </a:lnTo>
                  <a:lnTo>
                    <a:pt x="329882" y="326961"/>
                  </a:lnTo>
                  <a:lnTo>
                    <a:pt x="327113" y="328231"/>
                  </a:lnTo>
                  <a:lnTo>
                    <a:pt x="325526" y="330555"/>
                  </a:lnTo>
                  <a:lnTo>
                    <a:pt x="325208" y="331431"/>
                  </a:lnTo>
                  <a:lnTo>
                    <a:pt x="324345" y="334581"/>
                  </a:lnTo>
                  <a:lnTo>
                    <a:pt x="325564" y="335851"/>
                  </a:lnTo>
                  <a:lnTo>
                    <a:pt x="325043" y="335851"/>
                  </a:lnTo>
                  <a:lnTo>
                    <a:pt x="325107" y="336080"/>
                  </a:lnTo>
                  <a:lnTo>
                    <a:pt x="325386" y="337121"/>
                  </a:lnTo>
                  <a:lnTo>
                    <a:pt x="325043" y="338391"/>
                  </a:lnTo>
                  <a:lnTo>
                    <a:pt x="324180" y="339661"/>
                  </a:lnTo>
                  <a:lnTo>
                    <a:pt x="324002" y="340893"/>
                  </a:lnTo>
                  <a:lnTo>
                    <a:pt x="323189" y="342125"/>
                  </a:lnTo>
                  <a:lnTo>
                    <a:pt x="321271" y="342125"/>
                  </a:lnTo>
                  <a:lnTo>
                    <a:pt x="322453" y="339661"/>
                  </a:lnTo>
                  <a:lnTo>
                    <a:pt x="321233" y="338391"/>
                  </a:lnTo>
                  <a:lnTo>
                    <a:pt x="320027" y="337121"/>
                  </a:lnTo>
                  <a:lnTo>
                    <a:pt x="317093" y="337121"/>
                  </a:lnTo>
                  <a:lnTo>
                    <a:pt x="315010" y="335851"/>
                  </a:lnTo>
                  <a:lnTo>
                    <a:pt x="313982" y="334721"/>
                  </a:lnTo>
                  <a:lnTo>
                    <a:pt x="313982" y="380301"/>
                  </a:lnTo>
                  <a:lnTo>
                    <a:pt x="313626" y="381571"/>
                  </a:lnTo>
                  <a:lnTo>
                    <a:pt x="312242" y="381571"/>
                  </a:lnTo>
                  <a:lnTo>
                    <a:pt x="311734" y="380301"/>
                  </a:lnTo>
                  <a:lnTo>
                    <a:pt x="311848" y="379844"/>
                  </a:lnTo>
                  <a:lnTo>
                    <a:pt x="311924" y="379552"/>
                  </a:lnTo>
                  <a:lnTo>
                    <a:pt x="312077" y="379031"/>
                  </a:lnTo>
                  <a:lnTo>
                    <a:pt x="312762" y="379031"/>
                  </a:lnTo>
                  <a:lnTo>
                    <a:pt x="313982" y="380301"/>
                  </a:lnTo>
                  <a:lnTo>
                    <a:pt x="313982" y="334721"/>
                  </a:lnTo>
                  <a:lnTo>
                    <a:pt x="312508" y="333095"/>
                  </a:lnTo>
                  <a:lnTo>
                    <a:pt x="312508" y="344220"/>
                  </a:lnTo>
                  <a:lnTo>
                    <a:pt x="310857" y="343471"/>
                  </a:lnTo>
                  <a:lnTo>
                    <a:pt x="309308" y="347281"/>
                  </a:lnTo>
                  <a:lnTo>
                    <a:pt x="309435" y="346481"/>
                  </a:lnTo>
                  <a:lnTo>
                    <a:pt x="309511" y="346011"/>
                  </a:lnTo>
                  <a:lnTo>
                    <a:pt x="310692" y="338391"/>
                  </a:lnTo>
                  <a:lnTo>
                    <a:pt x="312508" y="344220"/>
                  </a:lnTo>
                  <a:lnTo>
                    <a:pt x="312508" y="333095"/>
                  </a:lnTo>
                  <a:lnTo>
                    <a:pt x="311556" y="332041"/>
                  </a:lnTo>
                  <a:lnTo>
                    <a:pt x="311505" y="332181"/>
                  </a:lnTo>
                  <a:lnTo>
                    <a:pt x="309651" y="337121"/>
                  </a:lnTo>
                  <a:lnTo>
                    <a:pt x="308114" y="335381"/>
                  </a:lnTo>
                  <a:lnTo>
                    <a:pt x="308317" y="334581"/>
                  </a:lnTo>
                  <a:lnTo>
                    <a:pt x="308940" y="332041"/>
                  </a:lnTo>
                  <a:lnTo>
                    <a:pt x="307936" y="330644"/>
                  </a:lnTo>
                  <a:lnTo>
                    <a:pt x="307936" y="342125"/>
                  </a:lnTo>
                  <a:lnTo>
                    <a:pt x="306374" y="348551"/>
                  </a:lnTo>
                  <a:lnTo>
                    <a:pt x="298411" y="347281"/>
                  </a:lnTo>
                  <a:lnTo>
                    <a:pt x="301015" y="353631"/>
                  </a:lnTo>
                  <a:lnTo>
                    <a:pt x="300316" y="353631"/>
                  </a:lnTo>
                  <a:lnTo>
                    <a:pt x="300215" y="354393"/>
                  </a:lnTo>
                  <a:lnTo>
                    <a:pt x="300139" y="354901"/>
                  </a:lnTo>
                  <a:lnTo>
                    <a:pt x="299796" y="356171"/>
                  </a:lnTo>
                  <a:lnTo>
                    <a:pt x="299275" y="356171"/>
                  </a:lnTo>
                  <a:lnTo>
                    <a:pt x="297891" y="354901"/>
                  </a:lnTo>
                  <a:lnTo>
                    <a:pt x="299275" y="349821"/>
                  </a:lnTo>
                  <a:lnTo>
                    <a:pt x="296862" y="351370"/>
                  </a:lnTo>
                  <a:lnTo>
                    <a:pt x="296862" y="367601"/>
                  </a:lnTo>
                  <a:lnTo>
                    <a:pt x="294436" y="368871"/>
                  </a:lnTo>
                  <a:lnTo>
                    <a:pt x="294093" y="367601"/>
                  </a:lnTo>
                  <a:lnTo>
                    <a:pt x="295135" y="367601"/>
                  </a:lnTo>
                  <a:lnTo>
                    <a:pt x="295821" y="366331"/>
                  </a:lnTo>
                  <a:lnTo>
                    <a:pt x="296862" y="367601"/>
                  </a:lnTo>
                  <a:lnTo>
                    <a:pt x="296862" y="351370"/>
                  </a:lnTo>
                  <a:lnTo>
                    <a:pt x="295300" y="352361"/>
                  </a:lnTo>
                  <a:lnTo>
                    <a:pt x="293751" y="353402"/>
                  </a:lnTo>
                  <a:lnTo>
                    <a:pt x="293751" y="362521"/>
                  </a:lnTo>
                  <a:lnTo>
                    <a:pt x="291846" y="366331"/>
                  </a:lnTo>
                  <a:lnTo>
                    <a:pt x="291096" y="364947"/>
                  </a:lnTo>
                  <a:lnTo>
                    <a:pt x="290753" y="364947"/>
                  </a:lnTo>
                  <a:lnTo>
                    <a:pt x="290207" y="363791"/>
                  </a:lnTo>
                  <a:lnTo>
                    <a:pt x="289598" y="362521"/>
                  </a:lnTo>
                  <a:lnTo>
                    <a:pt x="286308" y="359981"/>
                  </a:lnTo>
                  <a:lnTo>
                    <a:pt x="285813" y="361061"/>
                  </a:lnTo>
                  <a:lnTo>
                    <a:pt x="285737" y="361251"/>
                  </a:lnTo>
                  <a:lnTo>
                    <a:pt x="285597" y="361543"/>
                  </a:lnTo>
                  <a:lnTo>
                    <a:pt x="285153" y="362521"/>
                  </a:lnTo>
                  <a:lnTo>
                    <a:pt x="284924" y="362521"/>
                  </a:lnTo>
                  <a:lnTo>
                    <a:pt x="284416" y="362521"/>
                  </a:lnTo>
                  <a:lnTo>
                    <a:pt x="285597" y="361543"/>
                  </a:lnTo>
                  <a:lnTo>
                    <a:pt x="285800" y="361061"/>
                  </a:lnTo>
                  <a:lnTo>
                    <a:pt x="284708" y="359892"/>
                  </a:lnTo>
                  <a:lnTo>
                    <a:pt x="284060" y="358711"/>
                  </a:lnTo>
                  <a:lnTo>
                    <a:pt x="284581" y="357441"/>
                  </a:lnTo>
                  <a:lnTo>
                    <a:pt x="284505" y="357200"/>
                  </a:lnTo>
                  <a:lnTo>
                    <a:pt x="284149" y="356171"/>
                  </a:lnTo>
                  <a:lnTo>
                    <a:pt x="283032" y="356171"/>
                  </a:lnTo>
                  <a:lnTo>
                    <a:pt x="283552" y="354901"/>
                  </a:lnTo>
                  <a:lnTo>
                    <a:pt x="283718" y="354901"/>
                  </a:lnTo>
                  <a:lnTo>
                    <a:pt x="284149" y="356171"/>
                  </a:lnTo>
                  <a:lnTo>
                    <a:pt x="284416" y="356171"/>
                  </a:lnTo>
                  <a:lnTo>
                    <a:pt x="286829" y="356171"/>
                  </a:lnTo>
                  <a:lnTo>
                    <a:pt x="288734" y="354901"/>
                  </a:lnTo>
                  <a:lnTo>
                    <a:pt x="289598" y="356171"/>
                  </a:lnTo>
                  <a:lnTo>
                    <a:pt x="290804" y="354901"/>
                  </a:lnTo>
                  <a:lnTo>
                    <a:pt x="292023" y="353631"/>
                  </a:lnTo>
                  <a:lnTo>
                    <a:pt x="293052" y="356171"/>
                  </a:lnTo>
                  <a:lnTo>
                    <a:pt x="289077" y="358711"/>
                  </a:lnTo>
                  <a:lnTo>
                    <a:pt x="293751" y="362521"/>
                  </a:lnTo>
                  <a:lnTo>
                    <a:pt x="293751" y="353402"/>
                  </a:lnTo>
                  <a:lnTo>
                    <a:pt x="293408" y="353631"/>
                  </a:lnTo>
                  <a:lnTo>
                    <a:pt x="295605" y="349821"/>
                  </a:lnTo>
                  <a:lnTo>
                    <a:pt x="296341" y="348551"/>
                  </a:lnTo>
                  <a:lnTo>
                    <a:pt x="292709" y="349821"/>
                  </a:lnTo>
                  <a:lnTo>
                    <a:pt x="292531" y="348551"/>
                  </a:lnTo>
                  <a:lnTo>
                    <a:pt x="292366" y="348551"/>
                  </a:lnTo>
                  <a:lnTo>
                    <a:pt x="293052" y="346011"/>
                  </a:lnTo>
                  <a:lnTo>
                    <a:pt x="293179" y="345135"/>
                  </a:lnTo>
                  <a:lnTo>
                    <a:pt x="293230" y="344741"/>
                  </a:lnTo>
                  <a:lnTo>
                    <a:pt x="294614" y="344741"/>
                  </a:lnTo>
                  <a:lnTo>
                    <a:pt x="294665" y="345135"/>
                  </a:lnTo>
                  <a:lnTo>
                    <a:pt x="294779" y="346011"/>
                  </a:lnTo>
                  <a:lnTo>
                    <a:pt x="294855" y="346481"/>
                  </a:lnTo>
                  <a:lnTo>
                    <a:pt x="294957" y="347281"/>
                  </a:lnTo>
                  <a:lnTo>
                    <a:pt x="295821" y="348551"/>
                  </a:lnTo>
                  <a:lnTo>
                    <a:pt x="299453" y="346011"/>
                  </a:lnTo>
                  <a:lnTo>
                    <a:pt x="303771" y="343471"/>
                  </a:lnTo>
                  <a:lnTo>
                    <a:pt x="301015" y="339661"/>
                  </a:lnTo>
                  <a:lnTo>
                    <a:pt x="301917" y="340893"/>
                  </a:lnTo>
                  <a:lnTo>
                    <a:pt x="303606" y="339661"/>
                  </a:lnTo>
                  <a:lnTo>
                    <a:pt x="303606" y="337121"/>
                  </a:lnTo>
                  <a:lnTo>
                    <a:pt x="307200" y="336080"/>
                  </a:lnTo>
                  <a:lnTo>
                    <a:pt x="306374" y="342125"/>
                  </a:lnTo>
                  <a:lnTo>
                    <a:pt x="307936" y="342125"/>
                  </a:lnTo>
                  <a:lnTo>
                    <a:pt x="307936" y="330644"/>
                  </a:lnTo>
                  <a:lnTo>
                    <a:pt x="307238" y="329653"/>
                  </a:lnTo>
                  <a:lnTo>
                    <a:pt x="307162" y="329463"/>
                  </a:lnTo>
                  <a:lnTo>
                    <a:pt x="303250" y="333311"/>
                  </a:lnTo>
                  <a:lnTo>
                    <a:pt x="303415" y="332181"/>
                  </a:lnTo>
                  <a:lnTo>
                    <a:pt x="298932" y="332181"/>
                  </a:lnTo>
                  <a:lnTo>
                    <a:pt x="298932" y="339661"/>
                  </a:lnTo>
                  <a:lnTo>
                    <a:pt x="298069" y="338391"/>
                  </a:lnTo>
                  <a:lnTo>
                    <a:pt x="294957" y="338391"/>
                  </a:lnTo>
                  <a:lnTo>
                    <a:pt x="296519" y="334581"/>
                  </a:lnTo>
                  <a:lnTo>
                    <a:pt x="297027" y="333311"/>
                  </a:lnTo>
                  <a:lnTo>
                    <a:pt x="297141" y="334581"/>
                  </a:lnTo>
                  <a:lnTo>
                    <a:pt x="297268" y="335851"/>
                  </a:lnTo>
                  <a:lnTo>
                    <a:pt x="297383" y="337121"/>
                  </a:lnTo>
                  <a:lnTo>
                    <a:pt x="298932" y="339661"/>
                  </a:lnTo>
                  <a:lnTo>
                    <a:pt x="298932" y="332181"/>
                  </a:lnTo>
                  <a:lnTo>
                    <a:pt x="289928" y="332181"/>
                  </a:lnTo>
                  <a:lnTo>
                    <a:pt x="289775" y="333311"/>
                  </a:lnTo>
                  <a:lnTo>
                    <a:pt x="291325" y="333311"/>
                  </a:lnTo>
                  <a:lnTo>
                    <a:pt x="290639" y="334581"/>
                  </a:lnTo>
                  <a:lnTo>
                    <a:pt x="288391" y="334581"/>
                  </a:lnTo>
                  <a:lnTo>
                    <a:pt x="288036" y="334060"/>
                  </a:lnTo>
                  <a:lnTo>
                    <a:pt x="288036" y="338391"/>
                  </a:lnTo>
                  <a:lnTo>
                    <a:pt x="286854" y="342125"/>
                  </a:lnTo>
                  <a:lnTo>
                    <a:pt x="287007" y="343471"/>
                  </a:lnTo>
                  <a:lnTo>
                    <a:pt x="286308" y="344741"/>
                  </a:lnTo>
                  <a:lnTo>
                    <a:pt x="284581" y="344741"/>
                  </a:lnTo>
                  <a:lnTo>
                    <a:pt x="284924" y="343471"/>
                  </a:lnTo>
                  <a:lnTo>
                    <a:pt x="284353" y="342125"/>
                  </a:lnTo>
                  <a:lnTo>
                    <a:pt x="283349" y="340893"/>
                  </a:lnTo>
                  <a:lnTo>
                    <a:pt x="285115" y="340893"/>
                  </a:lnTo>
                  <a:lnTo>
                    <a:pt x="285800" y="339661"/>
                  </a:lnTo>
                  <a:lnTo>
                    <a:pt x="288036" y="338391"/>
                  </a:lnTo>
                  <a:lnTo>
                    <a:pt x="288036" y="334060"/>
                  </a:lnTo>
                  <a:lnTo>
                    <a:pt x="288620" y="333311"/>
                  </a:lnTo>
                  <a:lnTo>
                    <a:pt x="289788" y="332181"/>
                  </a:lnTo>
                  <a:lnTo>
                    <a:pt x="285203" y="332181"/>
                  </a:lnTo>
                  <a:lnTo>
                    <a:pt x="284759" y="332181"/>
                  </a:lnTo>
                  <a:lnTo>
                    <a:pt x="281990" y="333311"/>
                  </a:lnTo>
                  <a:lnTo>
                    <a:pt x="279400" y="334581"/>
                  </a:lnTo>
                  <a:lnTo>
                    <a:pt x="279488" y="333946"/>
                  </a:lnTo>
                  <a:lnTo>
                    <a:pt x="279565" y="333311"/>
                  </a:lnTo>
                  <a:lnTo>
                    <a:pt x="279742" y="332041"/>
                  </a:lnTo>
                  <a:lnTo>
                    <a:pt x="278193" y="330415"/>
                  </a:lnTo>
                  <a:lnTo>
                    <a:pt x="278193" y="348551"/>
                  </a:lnTo>
                  <a:lnTo>
                    <a:pt x="275945" y="351091"/>
                  </a:lnTo>
                  <a:lnTo>
                    <a:pt x="272656" y="353631"/>
                  </a:lnTo>
                  <a:lnTo>
                    <a:pt x="270408" y="356171"/>
                  </a:lnTo>
                  <a:lnTo>
                    <a:pt x="269367" y="356171"/>
                  </a:lnTo>
                  <a:lnTo>
                    <a:pt x="269024" y="357441"/>
                  </a:lnTo>
                  <a:lnTo>
                    <a:pt x="268338" y="357441"/>
                  </a:lnTo>
                  <a:lnTo>
                    <a:pt x="268338" y="356171"/>
                  </a:lnTo>
                  <a:lnTo>
                    <a:pt x="266954" y="356171"/>
                  </a:lnTo>
                  <a:lnTo>
                    <a:pt x="266776" y="356171"/>
                  </a:lnTo>
                  <a:lnTo>
                    <a:pt x="266776" y="354901"/>
                  </a:lnTo>
                  <a:lnTo>
                    <a:pt x="266433" y="353631"/>
                  </a:lnTo>
                  <a:lnTo>
                    <a:pt x="265734" y="353631"/>
                  </a:lnTo>
                  <a:lnTo>
                    <a:pt x="265734" y="351091"/>
                  </a:lnTo>
                  <a:lnTo>
                    <a:pt x="260832" y="351091"/>
                  </a:lnTo>
                  <a:lnTo>
                    <a:pt x="266598" y="346151"/>
                  </a:lnTo>
                  <a:lnTo>
                    <a:pt x="266776" y="346011"/>
                  </a:lnTo>
                  <a:lnTo>
                    <a:pt x="270065" y="347281"/>
                  </a:lnTo>
                  <a:lnTo>
                    <a:pt x="269201" y="352361"/>
                  </a:lnTo>
                  <a:lnTo>
                    <a:pt x="275590" y="349821"/>
                  </a:lnTo>
                  <a:lnTo>
                    <a:pt x="278193" y="348551"/>
                  </a:lnTo>
                  <a:lnTo>
                    <a:pt x="278193" y="330415"/>
                  </a:lnTo>
                  <a:lnTo>
                    <a:pt x="277469" y="329653"/>
                  </a:lnTo>
                  <a:lnTo>
                    <a:pt x="277355" y="329463"/>
                  </a:lnTo>
                  <a:lnTo>
                    <a:pt x="277177" y="329653"/>
                  </a:lnTo>
                  <a:lnTo>
                    <a:pt x="277291" y="329463"/>
                  </a:lnTo>
                  <a:lnTo>
                    <a:pt x="278015" y="328231"/>
                  </a:lnTo>
                  <a:lnTo>
                    <a:pt x="278358" y="326961"/>
                  </a:lnTo>
                  <a:lnTo>
                    <a:pt x="278879" y="326961"/>
                  </a:lnTo>
                  <a:lnTo>
                    <a:pt x="279374" y="330555"/>
                  </a:lnTo>
                  <a:lnTo>
                    <a:pt x="279539" y="330555"/>
                  </a:lnTo>
                  <a:lnTo>
                    <a:pt x="282117" y="326961"/>
                  </a:lnTo>
                  <a:lnTo>
                    <a:pt x="282930" y="325818"/>
                  </a:lnTo>
                  <a:lnTo>
                    <a:pt x="283819" y="326707"/>
                  </a:lnTo>
                  <a:lnTo>
                    <a:pt x="283032" y="326961"/>
                  </a:lnTo>
                  <a:lnTo>
                    <a:pt x="284708" y="332041"/>
                  </a:lnTo>
                  <a:lnTo>
                    <a:pt x="285102" y="332041"/>
                  </a:lnTo>
                  <a:lnTo>
                    <a:pt x="289941" y="332041"/>
                  </a:lnTo>
                  <a:lnTo>
                    <a:pt x="303428" y="332041"/>
                  </a:lnTo>
                  <a:lnTo>
                    <a:pt x="303517" y="331431"/>
                  </a:lnTo>
                  <a:lnTo>
                    <a:pt x="303720" y="330555"/>
                  </a:lnTo>
                  <a:lnTo>
                    <a:pt x="304203" y="329653"/>
                  </a:lnTo>
                  <a:lnTo>
                    <a:pt x="304292" y="329463"/>
                  </a:lnTo>
                  <a:lnTo>
                    <a:pt x="303771" y="326961"/>
                  </a:lnTo>
                  <a:lnTo>
                    <a:pt x="304292" y="328231"/>
                  </a:lnTo>
                  <a:lnTo>
                    <a:pt x="304838" y="329463"/>
                  </a:lnTo>
                  <a:lnTo>
                    <a:pt x="307746" y="325691"/>
                  </a:lnTo>
                  <a:lnTo>
                    <a:pt x="306717" y="324421"/>
                  </a:lnTo>
                  <a:lnTo>
                    <a:pt x="308952" y="320611"/>
                  </a:lnTo>
                  <a:lnTo>
                    <a:pt x="313283" y="321881"/>
                  </a:lnTo>
                  <a:lnTo>
                    <a:pt x="313283" y="320471"/>
                  </a:lnTo>
                  <a:lnTo>
                    <a:pt x="313283" y="316776"/>
                  </a:lnTo>
                  <a:lnTo>
                    <a:pt x="314680" y="323151"/>
                  </a:lnTo>
                  <a:lnTo>
                    <a:pt x="318363" y="328231"/>
                  </a:lnTo>
                  <a:lnTo>
                    <a:pt x="322402" y="328231"/>
                  </a:lnTo>
                  <a:lnTo>
                    <a:pt x="324866" y="324421"/>
                  </a:lnTo>
                  <a:lnTo>
                    <a:pt x="320027" y="323151"/>
                  </a:lnTo>
                  <a:lnTo>
                    <a:pt x="317258" y="319341"/>
                  </a:lnTo>
                  <a:lnTo>
                    <a:pt x="319265" y="316712"/>
                  </a:lnTo>
                  <a:lnTo>
                    <a:pt x="313283" y="316712"/>
                  </a:lnTo>
                  <a:lnTo>
                    <a:pt x="313080" y="316712"/>
                  </a:lnTo>
                  <a:lnTo>
                    <a:pt x="312077" y="315531"/>
                  </a:lnTo>
                  <a:lnTo>
                    <a:pt x="311035" y="315531"/>
                  </a:lnTo>
                  <a:lnTo>
                    <a:pt x="311442" y="314744"/>
                  </a:lnTo>
                  <a:lnTo>
                    <a:pt x="312077" y="315531"/>
                  </a:lnTo>
                  <a:lnTo>
                    <a:pt x="312597" y="315531"/>
                  </a:lnTo>
                  <a:lnTo>
                    <a:pt x="320167" y="315531"/>
                  </a:lnTo>
                  <a:lnTo>
                    <a:pt x="322097" y="312991"/>
                  </a:lnTo>
                  <a:lnTo>
                    <a:pt x="324180" y="307911"/>
                  </a:lnTo>
                  <a:lnTo>
                    <a:pt x="321411" y="307911"/>
                  </a:lnTo>
                  <a:lnTo>
                    <a:pt x="323773" y="305282"/>
                  </a:lnTo>
                  <a:lnTo>
                    <a:pt x="324827" y="304101"/>
                  </a:lnTo>
                  <a:lnTo>
                    <a:pt x="327202" y="301459"/>
                  </a:lnTo>
                  <a:lnTo>
                    <a:pt x="327075" y="301459"/>
                  </a:lnTo>
                  <a:lnTo>
                    <a:pt x="324421" y="295211"/>
                  </a:lnTo>
                  <a:lnTo>
                    <a:pt x="320713" y="293941"/>
                  </a:lnTo>
                  <a:lnTo>
                    <a:pt x="317779" y="296303"/>
                  </a:lnTo>
                  <a:lnTo>
                    <a:pt x="317779" y="307911"/>
                  </a:lnTo>
                  <a:lnTo>
                    <a:pt x="317779" y="309181"/>
                  </a:lnTo>
                  <a:lnTo>
                    <a:pt x="317601" y="309181"/>
                  </a:lnTo>
                  <a:lnTo>
                    <a:pt x="317258" y="307911"/>
                  </a:lnTo>
                  <a:lnTo>
                    <a:pt x="316052" y="306641"/>
                  </a:lnTo>
                  <a:lnTo>
                    <a:pt x="316903" y="305371"/>
                  </a:lnTo>
                  <a:lnTo>
                    <a:pt x="317436" y="306641"/>
                  </a:lnTo>
                  <a:lnTo>
                    <a:pt x="317436" y="307911"/>
                  </a:lnTo>
                  <a:lnTo>
                    <a:pt x="317779" y="307911"/>
                  </a:lnTo>
                  <a:lnTo>
                    <a:pt x="317779" y="296303"/>
                  </a:lnTo>
                  <a:lnTo>
                    <a:pt x="316026" y="297700"/>
                  </a:lnTo>
                  <a:lnTo>
                    <a:pt x="310578" y="301294"/>
                  </a:lnTo>
                  <a:lnTo>
                    <a:pt x="310578" y="311010"/>
                  </a:lnTo>
                  <a:lnTo>
                    <a:pt x="306539" y="312991"/>
                  </a:lnTo>
                  <a:lnTo>
                    <a:pt x="304292" y="315531"/>
                  </a:lnTo>
                  <a:lnTo>
                    <a:pt x="304126" y="315531"/>
                  </a:lnTo>
                  <a:lnTo>
                    <a:pt x="303771" y="314261"/>
                  </a:lnTo>
                  <a:lnTo>
                    <a:pt x="303250" y="314261"/>
                  </a:lnTo>
                  <a:lnTo>
                    <a:pt x="303999" y="307911"/>
                  </a:lnTo>
                  <a:lnTo>
                    <a:pt x="300278" y="307911"/>
                  </a:lnTo>
                  <a:lnTo>
                    <a:pt x="297129" y="311721"/>
                  </a:lnTo>
                  <a:lnTo>
                    <a:pt x="297243" y="311899"/>
                  </a:lnTo>
                  <a:lnTo>
                    <a:pt x="299631" y="315531"/>
                  </a:lnTo>
                  <a:lnTo>
                    <a:pt x="298170" y="316712"/>
                  </a:lnTo>
                  <a:lnTo>
                    <a:pt x="297573" y="318020"/>
                  </a:lnTo>
                  <a:lnTo>
                    <a:pt x="297027" y="319341"/>
                  </a:lnTo>
                  <a:lnTo>
                    <a:pt x="299275" y="319341"/>
                  </a:lnTo>
                  <a:lnTo>
                    <a:pt x="299085" y="320065"/>
                  </a:lnTo>
                  <a:lnTo>
                    <a:pt x="299110" y="321881"/>
                  </a:lnTo>
                  <a:lnTo>
                    <a:pt x="299974" y="323151"/>
                  </a:lnTo>
                  <a:lnTo>
                    <a:pt x="300316" y="324421"/>
                  </a:lnTo>
                  <a:lnTo>
                    <a:pt x="301015" y="325691"/>
                  </a:lnTo>
                  <a:lnTo>
                    <a:pt x="298246" y="326961"/>
                  </a:lnTo>
                  <a:lnTo>
                    <a:pt x="298132" y="326555"/>
                  </a:lnTo>
                  <a:lnTo>
                    <a:pt x="297891" y="325691"/>
                  </a:lnTo>
                  <a:lnTo>
                    <a:pt x="296519" y="325691"/>
                  </a:lnTo>
                  <a:lnTo>
                    <a:pt x="296392" y="326555"/>
                  </a:lnTo>
                  <a:lnTo>
                    <a:pt x="296341" y="326961"/>
                  </a:lnTo>
                  <a:lnTo>
                    <a:pt x="294271" y="326961"/>
                  </a:lnTo>
                  <a:lnTo>
                    <a:pt x="295998" y="324421"/>
                  </a:lnTo>
                  <a:lnTo>
                    <a:pt x="296862" y="323151"/>
                  </a:lnTo>
                  <a:lnTo>
                    <a:pt x="294627" y="321106"/>
                  </a:lnTo>
                  <a:lnTo>
                    <a:pt x="295567" y="319341"/>
                  </a:lnTo>
                  <a:lnTo>
                    <a:pt x="295668" y="319151"/>
                  </a:lnTo>
                  <a:lnTo>
                    <a:pt x="296252" y="318020"/>
                  </a:lnTo>
                  <a:lnTo>
                    <a:pt x="296951" y="316712"/>
                  </a:lnTo>
                  <a:lnTo>
                    <a:pt x="297573" y="315531"/>
                  </a:lnTo>
                  <a:lnTo>
                    <a:pt x="298246" y="314261"/>
                  </a:lnTo>
                  <a:lnTo>
                    <a:pt x="296341" y="314261"/>
                  </a:lnTo>
                  <a:lnTo>
                    <a:pt x="294271" y="310451"/>
                  </a:lnTo>
                  <a:lnTo>
                    <a:pt x="295135" y="309181"/>
                  </a:lnTo>
                  <a:lnTo>
                    <a:pt x="298069" y="306641"/>
                  </a:lnTo>
                  <a:lnTo>
                    <a:pt x="293763" y="304114"/>
                  </a:lnTo>
                  <a:lnTo>
                    <a:pt x="293763" y="305282"/>
                  </a:lnTo>
                  <a:lnTo>
                    <a:pt x="292836" y="305701"/>
                  </a:lnTo>
                  <a:lnTo>
                    <a:pt x="292836" y="324104"/>
                  </a:lnTo>
                  <a:lnTo>
                    <a:pt x="292569" y="322148"/>
                  </a:lnTo>
                  <a:lnTo>
                    <a:pt x="292595" y="322300"/>
                  </a:lnTo>
                  <a:lnTo>
                    <a:pt x="292709" y="323151"/>
                  </a:lnTo>
                  <a:lnTo>
                    <a:pt x="292836" y="324104"/>
                  </a:lnTo>
                  <a:lnTo>
                    <a:pt x="292836" y="305701"/>
                  </a:lnTo>
                  <a:lnTo>
                    <a:pt x="292442" y="305879"/>
                  </a:lnTo>
                  <a:lnTo>
                    <a:pt x="292442" y="321246"/>
                  </a:lnTo>
                  <a:lnTo>
                    <a:pt x="292290" y="320065"/>
                  </a:lnTo>
                  <a:lnTo>
                    <a:pt x="292176" y="320255"/>
                  </a:lnTo>
                  <a:lnTo>
                    <a:pt x="292049" y="320471"/>
                  </a:lnTo>
                  <a:lnTo>
                    <a:pt x="289775" y="324421"/>
                  </a:lnTo>
                  <a:lnTo>
                    <a:pt x="289839" y="324104"/>
                  </a:lnTo>
                  <a:lnTo>
                    <a:pt x="290626" y="320611"/>
                  </a:lnTo>
                  <a:lnTo>
                    <a:pt x="287007" y="322135"/>
                  </a:lnTo>
                  <a:lnTo>
                    <a:pt x="287007" y="325691"/>
                  </a:lnTo>
                  <a:lnTo>
                    <a:pt x="284289" y="326555"/>
                  </a:lnTo>
                  <a:lnTo>
                    <a:pt x="285572" y="324192"/>
                  </a:lnTo>
                  <a:lnTo>
                    <a:pt x="287007" y="325691"/>
                  </a:lnTo>
                  <a:lnTo>
                    <a:pt x="287007" y="322135"/>
                  </a:lnTo>
                  <a:lnTo>
                    <a:pt x="286600" y="322300"/>
                  </a:lnTo>
                  <a:lnTo>
                    <a:pt x="287261" y="320992"/>
                  </a:lnTo>
                  <a:lnTo>
                    <a:pt x="287591" y="320471"/>
                  </a:lnTo>
                  <a:lnTo>
                    <a:pt x="292011" y="318071"/>
                  </a:lnTo>
                  <a:lnTo>
                    <a:pt x="292290" y="320065"/>
                  </a:lnTo>
                  <a:lnTo>
                    <a:pt x="292417" y="320992"/>
                  </a:lnTo>
                  <a:lnTo>
                    <a:pt x="292442" y="321246"/>
                  </a:lnTo>
                  <a:lnTo>
                    <a:pt x="292442" y="305879"/>
                  </a:lnTo>
                  <a:lnTo>
                    <a:pt x="291503" y="306298"/>
                  </a:lnTo>
                  <a:lnTo>
                    <a:pt x="291503" y="315531"/>
                  </a:lnTo>
                  <a:lnTo>
                    <a:pt x="291020" y="316712"/>
                  </a:lnTo>
                  <a:lnTo>
                    <a:pt x="290118" y="316712"/>
                  </a:lnTo>
                  <a:lnTo>
                    <a:pt x="290118" y="315531"/>
                  </a:lnTo>
                  <a:lnTo>
                    <a:pt x="291503" y="315531"/>
                  </a:lnTo>
                  <a:lnTo>
                    <a:pt x="291503" y="306298"/>
                  </a:lnTo>
                  <a:lnTo>
                    <a:pt x="288912" y="307454"/>
                  </a:lnTo>
                  <a:lnTo>
                    <a:pt x="288912" y="314261"/>
                  </a:lnTo>
                  <a:lnTo>
                    <a:pt x="283324" y="320471"/>
                  </a:lnTo>
                  <a:lnTo>
                    <a:pt x="283514" y="320471"/>
                  </a:lnTo>
                  <a:lnTo>
                    <a:pt x="282625" y="320865"/>
                  </a:lnTo>
                  <a:lnTo>
                    <a:pt x="282625" y="325513"/>
                  </a:lnTo>
                  <a:lnTo>
                    <a:pt x="280085" y="324421"/>
                  </a:lnTo>
                  <a:lnTo>
                    <a:pt x="280263" y="324421"/>
                  </a:lnTo>
                  <a:lnTo>
                    <a:pt x="280263" y="323151"/>
                  </a:lnTo>
                  <a:lnTo>
                    <a:pt x="282625" y="325513"/>
                  </a:lnTo>
                  <a:lnTo>
                    <a:pt x="282625" y="320865"/>
                  </a:lnTo>
                  <a:lnTo>
                    <a:pt x="280263" y="321881"/>
                  </a:lnTo>
                  <a:lnTo>
                    <a:pt x="280377" y="320992"/>
                  </a:lnTo>
                  <a:lnTo>
                    <a:pt x="280454" y="320471"/>
                  </a:lnTo>
                  <a:lnTo>
                    <a:pt x="280504" y="320065"/>
                  </a:lnTo>
                  <a:lnTo>
                    <a:pt x="280631" y="319151"/>
                  </a:lnTo>
                  <a:lnTo>
                    <a:pt x="281127" y="319341"/>
                  </a:lnTo>
                  <a:lnTo>
                    <a:pt x="281228" y="319151"/>
                  </a:lnTo>
                  <a:lnTo>
                    <a:pt x="281800" y="318020"/>
                  </a:lnTo>
                  <a:lnTo>
                    <a:pt x="282460" y="316712"/>
                  </a:lnTo>
                  <a:lnTo>
                    <a:pt x="283718" y="314261"/>
                  </a:lnTo>
                  <a:lnTo>
                    <a:pt x="281470" y="311721"/>
                  </a:lnTo>
                  <a:lnTo>
                    <a:pt x="284416" y="309181"/>
                  </a:lnTo>
                  <a:lnTo>
                    <a:pt x="288036" y="310451"/>
                  </a:lnTo>
                  <a:lnTo>
                    <a:pt x="288912" y="314261"/>
                  </a:lnTo>
                  <a:lnTo>
                    <a:pt x="288912" y="307454"/>
                  </a:lnTo>
                  <a:lnTo>
                    <a:pt x="287870" y="307911"/>
                  </a:lnTo>
                  <a:lnTo>
                    <a:pt x="287007" y="305790"/>
                  </a:lnTo>
                  <a:lnTo>
                    <a:pt x="286893" y="305282"/>
                  </a:lnTo>
                  <a:lnTo>
                    <a:pt x="287693" y="304101"/>
                  </a:lnTo>
                  <a:lnTo>
                    <a:pt x="289420" y="302831"/>
                  </a:lnTo>
                  <a:lnTo>
                    <a:pt x="288912" y="300291"/>
                  </a:lnTo>
                  <a:lnTo>
                    <a:pt x="288734" y="300291"/>
                  </a:lnTo>
                  <a:lnTo>
                    <a:pt x="288861" y="299974"/>
                  </a:lnTo>
                  <a:lnTo>
                    <a:pt x="289255" y="299021"/>
                  </a:lnTo>
                  <a:lnTo>
                    <a:pt x="291731" y="299974"/>
                  </a:lnTo>
                  <a:lnTo>
                    <a:pt x="291668" y="300291"/>
                  </a:lnTo>
                  <a:lnTo>
                    <a:pt x="291604" y="300596"/>
                  </a:lnTo>
                  <a:lnTo>
                    <a:pt x="291160" y="302831"/>
                  </a:lnTo>
                  <a:lnTo>
                    <a:pt x="293497" y="305282"/>
                  </a:lnTo>
                  <a:lnTo>
                    <a:pt x="293763" y="305282"/>
                  </a:lnTo>
                  <a:lnTo>
                    <a:pt x="293763" y="304114"/>
                  </a:lnTo>
                  <a:lnTo>
                    <a:pt x="296379" y="301459"/>
                  </a:lnTo>
                  <a:lnTo>
                    <a:pt x="297548" y="300291"/>
                  </a:lnTo>
                  <a:lnTo>
                    <a:pt x="297599" y="299974"/>
                  </a:lnTo>
                  <a:lnTo>
                    <a:pt x="297726" y="299021"/>
                  </a:lnTo>
                  <a:lnTo>
                    <a:pt x="295579" y="297700"/>
                  </a:lnTo>
                  <a:lnTo>
                    <a:pt x="298691" y="297700"/>
                  </a:lnTo>
                  <a:lnTo>
                    <a:pt x="301879" y="296481"/>
                  </a:lnTo>
                  <a:lnTo>
                    <a:pt x="301726" y="295211"/>
                  </a:lnTo>
                  <a:lnTo>
                    <a:pt x="301586" y="293941"/>
                  </a:lnTo>
                  <a:lnTo>
                    <a:pt x="301015" y="288861"/>
                  </a:lnTo>
                  <a:lnTo>
                    <a:pt x="297383" y="293941"/>
                  </a:lnTo>
                  <a:lnTo>
                    <a:pt x="297878" y="292671"/>
                  </a:lnTo>
                  <a:lnTo>
                    <a:pt x="299427" y="288683"/>
                  </a:lnTo>
                  <a:lnTo>
                    <a:pt x="300316" y="287680"/>
                  </a:lnTo>
                  <a:lnTo>
                    <a:pt x="299808" y="287680"/>
                  </a:lnTo>
                  <a:lnTo>
                    <a:pt x="300405" y="286169"/>
                  </a:lnTo>
                  <a:lnTo>
                    <a:pt x="301002" y="288721"/>
                  </a:lnTo>
                  <a:lnTo>
                    <a:pt x="302044" y="289928"/>
                  </a:lnTo>
                  <a:lnTo>
                    <a:pt x="302145" y="290804"/>
                  </a:lnTo>
                  <a:lnTo>
                    <a:pt x="302221" y="291490"/>
                  </a:lnTo>
                  <a:lnTo>
                    <a:pt x="304126" y="290804"/>
                  </a:lnTo>
                  <a:lnTo>
                    <a:pt x="304469" y="289420"/>
                  </a:lnTo>
                  <a:lnTo>
                    <a:pt x="307873" y="291401"/>
                  </a:lnTo>
                  <a:lnTo>
                    <a:pt x="304812" y="291401"/>
                  </a:lnTo>
                  <a:lnTo>
                    <a:pt x="306717" y="292671"/>
                  </a:lnTo>
                  <a:lnTo>
                    <a:pt x="306374" y="295211"/>
                  </a:lnTo>
                  <a:lnTo>
                    <a:pt x="304634" y="299021"/>
                  </a:lnTo>
                  <a:lnTo>
                    <a:pt x="305676" y="300291"/>
                  </a:lnTo>
                  <a:lnTo>
                    <a:pt x="303758" y="301459"/>
                  </a:lnTo>
                  <a:lnTo>
                    <a:pt x="303606" y="301459"/>
                  </a:lnTo>
                  <a:lnTo>
                    <a:pt x="303504" y="302971"/>
                  </a:lnTo>
                  <a:lnTo>
                    <a:pt x="303428" y="304101"/>
                  </a:lnTo>
                  <a:lnTo>
                    <a:pt x="303314" y="305790"/>
                  </a:lnTo>
                  <a:lnTo>
                    <a:pt x="303250" y="306641"/>
                  </a:lnTo>
                  <a:lnTo>
                    <a:pt x="306717" y="304101"/>
                  </a:lnTo>
                  <a:lnTo>
                    <a:pt x="306844" y="305079"/>
                  </a:lnTo>
                  <a:lnTo>
                    <a:pt x="306768" y="305790"/>
                  </a:lnTo>
                  <a:lnTo>
                    <a:pt x="306539" y="306641"/>
                  </a:lnTo>
                  <a:lnTo>
                    <a:pt x="305676" y="311721"/>
                  </a:lnTo>
                  <a:lnTo>
                    <a:pt x="308267" y="311721"/>
                  </a:lnTo>
                  <a:lnTo>
                    <a:pt x="310578" y="311010"/>
                  </a:lnTo>
                  <a:lnTo>
                    <a:pt x="310578" y="301294"/>
                  </a:lnTo>
                  <a:lnTo>
                    <a:pt x="310324" y="301459"/>
                  </a:lnTo>
                  <a:lnTo>
                    <a:pt x="309994" y="300291"/>
                  </a:lnTo>
                  <a:lnTo>
                    <a:pt x="309308" y="300291"/>
                  </a:lnTo>
                  <a:lnTo>
                    <a:pt x="311213" y="296481"/>
                  </a:lnTo>
                  <a:lnTo>
                    <a:pt x="308267" y="295211"/>
                  </a:lnTo>
                  <a:lnTo>
                    <a:pt x="308851" y="291973"/>
                  </a:lnTo>
                  <a:lnTo>
                    <a:pt x="309829" y="292531"/>
                  </a:lnTo>
                  <a:lnTo>
                    <a:pt x="310832" y="289420"/>
                  </a:lnTo>
                  <a:lnTo>
                    <a:pt x="311734" y="286651"/>
                  </a:lnTo>
                  <a:lnTo>
                    <a:pt x="311708" y="286308"/>
                  </a:lnTo>
                  <a:lnTo>
                    <a:pt x="311683" y="285661"/>
                  </a:lnTo>
                  <a:lnTo>
                    <a:pt x="302653" y="285661"/>
                  </a:lnTo>
                  <a:lnTo>
                    <a:pt x="300990" y="285661"/>
                  </a:lnTo>
                  <a:lnTo>
                    <a:pt x="300596" y="285661"/>
                  </a:lnTo>
                  <a:lnTo>
                    <a:pt x="300748" y="285267"/>
                  </a:lnTo>
                  <a:lnTo>
                    <a:pt x="303250" y="285267"/>
                  </a:lnTo>
                  <a:lnTo>
                    <a:pt x="311670" y="285267"/>
                  </a:lnTo>
                  <a:lnTo>
                    <a:pt x="311658" y="285089"/>
                  </a:lnTo>
                  <a:lnTo>
                    <a:pt x="311556" y="282498"/>
                  </a:lnTo>
                  <a:lnTo>
                    <a:pt x="309308" y="281457"/>
                  </a:lnTo>
                  <a:lnTo>
                    <a:pt x="307581" y="283883"/>
                  </a:lnTo>
                  <a:lnTo>
                    <a:pt x="305854" y="285089"/>
                  </a:lnTo>
                  <a:lnTo>
                    <a:pt x="305930" y="284746"/>
                  </a:lnTo>
                  <a:lnTo>
                    <a:pt x="305981" y="284568"/>
                  </a:lnTo>
                  <a:lnTo>
                    <a:pt x="306070" y="284226"/>
                  </a:lnTo>
                  <a:lnTo>
                    <a:pt x="306146" y="283883"/>
                  </a:lnTo>
                  <a:lnTo>
                    <a:pt x="306374" y="283019"/>
                  </a:lnTo>
                  <a:lnTo>
                    <a:pt x="304990" y="284568"/>
                  </a:lnTo>
                  <a:lnTo>
                    <a:pt x="304126" y="284746"/>
                  </a:lnTo>
                  <a:lnTo>
                    <a:pt x="304025" y="283883"/>
                  </a:lnTo>
                  <a:lnTo>
                    <a:pt x="303936" y="283019"/>
                  </a:lnTo>
                  <a:lnTo>
                    <a:pt x="303885" y="282498"/>
                  </a:lnTo>
                  <a:lnTo>
                    <a:pt x="303771" y="281457"/>
                  </a:lnTo>
                  <a:lnTo>
                    <a:pt x="303428" y="282321"/>
                  </a:lnTo>
                  <a:lnTo>
                    <a:pt x="300964" y="283756"/>
                  </a:lnTo>
                  <a:lnTo>
                    <a:pt x="300685" y="283819"/>
                  </a:lnTo>
                  <a:lnTo>
                    <a:pt x="300685" y="285178"/>
                  </a:lnTo>
                  <a:lnTo>
                    <a:pt x="298653" y="286766"/>
                  </a:lnTo>
                  <a:lnTo>
                    <a:pt x="300380" y="284670"/>
                  </a:lnTo>
                  <a:lnTo>
                    <a:pt x="300685" y="285178"/>
                  </a:lnTo>
                  <a:lnTo>
                    <a:pt x="300685" y="283819"/>
                  </a:lnTo>
                  <a:lnTo>
                    <a:pt x="294093" y="285089"/>
                  </a:lnTo>
                  <a:lnTo>
                    <a:pt x="296684" y="287858"/>
                  </a:lnTo>
                  <a:lnTo>
                    <a:pt x="295300" y="287680"/>
                  </a:lnTo>
                  <a:lnTo>
                    <a:pt x="295300" y="289382"/>
                  </a:lnTo>
                  <a:lnTo>
                    <a:pt x="294614" y="289928"/>
                  </a:lnTo>
                  <a:lnTo>
                    <a:pt x="294614" y="295211"/>
                  </a:lnTo>
                  <a:lnTo>
                    <a:pt x="294513" y="299021"/>
                  </a:lnTo>
                  <a:lnTo>
                    <a:pt x="294436" y="301459"/>
                  </a:lnTo>
                  <a:lnTo>
                    <a:pt x="293687" y="300291"/>
                  </a:lnTo>
                  <a:lnTo>
                    <a:pt x="292328" y="297967"/>
                  </a:lnTo>
                  <a:lnTo>
                    <a:pt x="292201" y="297700"/>
                  </a:lnTo>
                  <a:lnTo>
                    <a:pt x="292239" y="299008"/>
                  </a:lnTo>
                  <a:lnTo>
                    <a:pt x="292176" y="298665"/>
                  </a:lnTo>
                  <a:lnTo>
                    <a:pt x="292138" y="298513"/>
                  </a:lnTo>
                  <a:lnTo>
                    <a:pt x="292011" y="297967"/>
                  </a:lnTo>
                  <a:lnTo>
                    <a:pt x="291947" y="297700"/>
                  </a:lnTo>
                  <a:lnTo>
                    <a:pt x="291668" y="296481"/>
                  </a:lnTo>
                  <a:lnTo>
                    <a:pt x="294093" y="295211"/>
                  </a:lnTo>
                  <a:lnTo>
                    <a:pt x="294614" y="295211"/>
                  </a:lnTo>
                  <a:lnTo>
                    <a:pt x="294614" y="289928"/>
                  </a:lnTo>
                  <a:lnTo>
                    <a:pt x="292709" y="291401"/>
                  </a:lnTo>
                  <a:lnTo>
                    <a:pt x="292188" y="287591"/>
                  </a:lnTo>
                  <a:lnTo>
                    <a:pt x="292557" y="286245"/>
                  </a:lnTo>
                  <a:lnTo>
                    <a:pt x="292887" y="285051"/>
                  </a:lnTo>
                  <a:lnTo>
                    <a:pt x="292823" y="283781"/>
                  </a:lnTo>
                  <a:lnTo>
                    <a:pt x="292709" y="281241"/>
                  </a:lnTo>
                  <a:lnTo>
                    <a:pt x="290093" y="283171"/>
                  </a:lnTo>
                  <a:lnTo>
                    <a:pt x="290093" y="286245"/>
                  </a:lnTo>
                  <a:lnTo>
                    <a:pt x="289941" y="286245"/>
                  </a:lnTo>
                  <a:lnTo>
                    <a:pt x="289941" y="285813"/>
                  </a:lnTo>
                  <a:lnTo>
                    <a:pt x="290093" y="286245"/>
                  </a:lnTo>
                  <a:lnTo>
                    <a:pt x="290093" y="283171"/>
                  </a:lnTo>
                  <a:lnTo>
                    <a:pt x="289661" y="283489"/>
                  </a:lnTo>
                  <a:lnTo>
                    <a:pt x="289661" y="285051"/>
                  </a:lnTo>
                  <a:lnTo>
                    <a:pt x="289407" y="284340"/>
                  </a:lnTo>
                  <a:lnTo>
                    <a:pt x="289661" y="285051"/>
                  </a:lnTo>
                  <a:lnTo>
                    <a:pt x="289661" y="283489"/>
                  </a:lnTo>
                  <a:lnTo>
                    <a:pt x="289255" y="283781"/>
                  </a:lnTo>
                  <a:lnTo>
                    <a:pt x="287172" y="276161"/>
                  </a:lnTo>
                  <a:lnTo>
                    <a:pt x="282854" y="285051"/>
                  </a:lnTo>
                  <a:lnTo>
                    <a:pt x="282168" y="286067"/>
                  </a:lnTo>
                  <a:lnTo>
                    <a:pt x="282168" y="290131"/>
                  </a:lnTo>
                  <a:lnTo>
                    <a:pt x="281127" y="291401"/>
                  </a:lnTo>
                  <a:lnTo>
                    <a:pt x="280949" y="290131"/>
                  </a:lnTo>
                  <a:lnTo>
                    <a:pt x="282168" y="290131"/>
                  </a:lnTo>
                  <a:lnTo>
                    <a:pt x="282168" y="286067"/>
                  </a:lnTo>
                  <a:lnTo>
                    <a:pt x="280263" y="288861"/>
                  </a:lnTo>
                  <a:lnTo>
                    <a:pt x="278701" y="290131"/>
                  </a:lnTo>
                  <a:lnTo>
                    <a:pt x="275590" y="290131"/>
                  </a:lnTo>
                  <a:lnTo>
                    <a:pt x="275590" y="304101"/>
                  </a:lnTo>
                  <a:lnTo>
                    <a:pt x="274383" y="304101"/>
                  </a:lnTo>
                  <a:lnTo>
                    <a:pt x="274066" y="305282"/>
                  </a:lnTo>
                  <a:lnTo>
                    <a:pt x="274713" y="305282"/>
                  </a:lnTo>
                  <a:lnTo>
                    <a:pt x="274789" y="305790"/>
                  </a:lnTo>
                  <a:lnTo>
                    <a:pt x="274904" y="306641"/>
                  </a:lnTo>
                  <a:lnTo>
                    <a:pt x="273278" y="306641"/>
                  </a:lnTo>
                  <a:lnTo>
                    <a:pt x="272935" y="305282"/>
                  </a:lnTo>
                  <a:lnTo>
                    <a:pt x="273024" y="305079"/>
                  </a:lnTo>
                  <a:lnTo>
                    <a:pt x="275247" y="300291"/>
                  </a:lnTo>
                  <a:lnTo>
                    <a:pt x="275348" y="301459"/>
                  </a:lnTo>
                  <a:lnTo>
                    <a:pt x="275475" y="302831"/>
                  </a:lnTo>
                  <a:lnTo>
                    <a:pt x="275590" y="304101"/>
                  </a:lnTo>
                  <a:lnTo>
                    <a:pt x="275590" y="290131"/>
                  </a:lnTo>
                  <a:lnTo>
                    <a:pt x="273519" y="290131"/>
                  </a:lnTo>
                  <a:lnTo>
                    <a:pt x="275424" y="292671"/>
                  </a:lnTo>
                  <a:lnTo>
                    <a:pt x="274040" y="295211"/>
                  </a:lnTo>
                  <a:lnTo>
                    <a:pt x="274726" y="296481"/>
                  </a:lnTo>
                  <a:lnTo>
                    <a:pt x="273558" y="297700"/>
                  </a:lnTo>
                  <a:lnTo>
                    <a:pt x="272897" y="298513"/>
                  </a:lnTo>
                  <a:lnTo>
                    <a:pt x="272897" y="306641"/>
                  </a:lnTo>
                  <a:lnTo>
                    <a:pt x="272313" y="306641"/>
                  </a:lnTo>
                  <a:lnTo>
                    <a:pt x="272707" y="305790"/>
                  </a:lnTo>
                  <a:lnTo>
                    <a:pt x="272897" y="306641"/>
                  </a:lnTo>
                  <a:lnTo>
                    <a:pt x="272897" y="298513"/>
                  </a:lnTo>
                  <a:lnTo>
                    <a:pt x="272478" y="299021"/>
                  </a:lnTo>
                  <a:lnTo>
                    <a:pt x="272402" y="301459"/>
                  </a:lnTo>
                  <a:lnTo>
                    <a:pt x="272351" y="302971"/>
                  </a:lnTo>
                  <a:lnTo>
                    <a:pt x="272313" y="304101"/>
                  </a:lnTo>
                  <a:lnTo>
                    <a:pt x="272313" y="302831"/>
                  </a:lnTo>
                  <a:lnTo>
                    <a:pt x="270268" y="301459"/>
                  </a:lnTo>
                  <a:lnTo>
                    <a:pt x="269976" y="301459"/>
                  </a:lnTo>
                  <a:lnTo>
                    <a:pt x="269024" y="300291"/>
                  </a:lnTo>
                  <a:lnTo>
                    <a:pt x="268160" y="300291"/>
                  </a:lnTo>
                  <a:lnTo>
                    <a:pt x="265569" y="299021"/>
                  </a:lnTo>
                  <a:lnTo>
                    <a:pt x="265684" y="306641"/>
                  </a:lnTo>
                  <a:lnTo>
                    <a:pt x="265734" y="310451"/>
                  </a:lnTo>
                  <a:lnTo>
                    <a:pt x="268846" y="311721"/>
                  </a:lnTo>
                  <a:lnTo>
                    <a:pt x="270903" y="312991"/>
                  </a:lnTo>
                  <a:lnTo>
                    <a:pt x="273951" y="311721"/>
                  </a:lnTo>
                  <a:lnTo>
                    <a:pt x="274078" y="311721"/>
                  </a:lnTo>
                  <a:lnTo>
                    <a:pt x="274383" y="312991"/>
                  </a:lnTo>
                  <a:lnTo>
                    <a:pt x="274624" y="311899"/>
                  </a:lnTo>
                  <a:lnTo>
                    <a:pt x="274574" y="311721"/>
                  </a:lnTo>
                  <a:lnTo>
                    <a:pt x="273596" y="307924"/>
                  </a:lnTo>
                  <a:lnTo>
                    <a:pt x="274256" y="310451"/>
                  </a:lnTo>
                  <a:lnTo>
                    <a:pt x="274459" y="311010"/>
                  </a:lnTo>
                  <a:lnTo>
                    <a:pt x="274726" y="311721"/>
                  </a:lnTo>
                  <a:lnTo>
                    <a:pt x="276098" y="311721"/>
                  </a:lnTo>
                  <a:lnTo>
                    <a:pt x="276072" y="311899"/>
                  </a:lnTo>
                  <a:lnTo>
                    <a:pt x="275602" y="315468"/>
                  </a:lnTo>
                  <a:lnTo>
                    <a:pt x="275602" y="318020"/>
                  </a:lnTo>
                  <a:lnTo>
                    <a:pt x="275475" y="318503"/>
                  </a:lnTo>
                  <a:lnTo>
                    <a:pt x="275475" y="331431"/>
                  </a:lnTo>
                  <a:lnTo>
                    <a:pt x="274904" y="332041"/>
                  </a:lnTo>
                  <a:lnTo>
                    <a:pt x="275475" y="331431"/>
                  </a:lnTo>
                  <a:lnTo>
                    <a:pt x="275475" y="318503"/>
                  </a:lnTo>
                  <a:lnTo>
                    <a:pt x="275247" y="319341"/>
                  </a:lnTo>
                  <a:lnTo>
                    <a:pt x="275170" y="319151"/>
                  </a:lnTo>
                  <a:lnTo>
                    <a:pt x="274713" y="318020"/>
                  </a:lnTo>
                  <a:lnTo>
                    <a:pt x="275602" y="318020"/>
                  </a:lnTo>
                  <a:lnTo>
                    <a:pt x="275602" y="315468"/>
                  </a:lnTo>
                  <a:lnTo>
                    <a:pt x="275437" y="316712"/>
                  </a:lnTo>
                  <a:lnTo>
                    <a:pt x="273697" y="314375"/>
                  </a:lnTo>
                  <a:lnTo>
                    <a:pt x="273697" y="325691"/>
                  </a:lnTo>
                  <a:lnTo>
                    <a:pt x="273659" y="325818"/>
                  </a:lnTo>
                  <a:lnTo>
                    <a:pt x="273342" y="326961"/>
                  </a:lnTo>
                  <a:lnTo>
                    <a:pt x="271957" y="329234"/>
                  </a:lnTo>
                  <a:lnTo>
                    <a:pt x="271957" y="333946"/>
                  </a:lnTo>
                  <a:lnTo>
                    <a:pt x="271449" y="335851"/>
                  </a:lnTo>
                  <a:lnTo>
                    <a:pt x="271272" y="335851"/>
                  </a:lnTo>
                  <a:lnTo>
                    <a:pt x="271272" y="343471"/>
                  </a:lnTo>
                  <a:lnTo>
                    <a:pt x="270751" y="344741"/>
                  </a:lnTo>
                  <a:lnTo>
                    <a:pt x="270408" y="343471"/>
                  </a:lnTo>
                  <a:lnTo>
                    <a:pt x="271272" y="343471"/>
                  </a:lnTo>
                  <a:lnTo>
                    <a:pt x="271272" y="335851"/>
                  </a:lnTo>
                  <a:lnTo>
                    <a:pt x="270586" y="335851"/>
                  </a:lnTo>
                  <a:lnTo>
                    <a:pt x="270586" y="337121"/>
                  </a:lnTo>
                  <a:lnTo>
                    <a:pt x="269709" y="337121"/>
                  </a:lnTo>
                  <a:lnTo>
                    <a:pt x="270230" y="339661"/>
                  </a:lnTo>
                  <a:lnTo>
                    <a:pt x="269201" y="339661"/>
                  </a:lnTo>
                  <a:lnTo>
                    <a:pt x="269163" y="339445"/>
                  </a:lnTo>
                  <a:lnTo>
                    <a:pt x="269024" y="338391"/>
                  </a:lnTo>
                  <a:lnTo>
                    <a:pt x="269367" y="338391"/>
                  </a:lnTo>
                  <a:lnTo>
                    <a:pt x="269544" y="337121"/>
                  </a:lnTo>
                  <a:lnTo>
                    <a:pt x="269367" y="337121"/>
                  </a:lnTo>
                  <a:lnTo>
                    <a:pt x="270408" y="335851"/>
                  </a:lnTo>
                  <a:lnTo>
                    <a:pt x="271272" y="334581"/>
                  </a:lnTo>
                  <a:lnTo>
                    <a:pt x="271957" y="333946"/>
                  </a:lnTo>
                  <a:lnTo>
                    <a:pt x="271957" y="329234"/>
                  </a:lnTo>
                  <a:lnTo>
                    <a:pt x="271818" y="329463"/>
                  </a:lnTo>
                  <a:lnTo>
                    <a:pt x="270217" y="329463"/>
                  </a:lnTo>
                  <a:lnTo>
                    <a:pt x="269544" y="328231"/>
                  </a:lnTo>
                  <a:lnTo>
                    <a:pt x="267296" y="325691"/>
                  </a:lnTo>
                  <a:lnTo>
                    <a:pt x="272478" y="326961"/>
                  </a:lnTo>
                  <a:lnTo>
                    <a:pt x="273697" y="325691"/>
                  </a:lnTo>
                  <a:lnTo>
                    <a:pt x="273697" y="314375"/>
                  </a:lnTo>
                  <a:lnTo>
                    <a:pt x="270802" y="319341"/>
                  </a:lnTo>
                  <a:lnTo>
                    <a:pt x="270675" y="319151"/>
                  </a:lnTo>
                  <a:lnTo>
                    <a:pt x="269976" y="318020"/>
                  </a:lnTo>
                  <a:lnTo>
                    <a:pt x="269138" y="316712"/>
                  </a:lnTo>
                  <a:lnTo>
                    <a:pt x="267652" y="316712"/>
                  </a:lnTo>
                  <a:lnTo>
                    <a:pt x="268160" y="314261"/>
                  </a:lnTo>
                  <a:lnTo>
                    <a:pt x="268338" y="312991"/>
                  </a:lnTo>
                  <a:lnTo>
                    <a:pt x="265734" y="312991"/>
                  </a:lnTo>
                  <a:lnTo>
                    <a:pt x="265226" y="311721"/>
                  </a:lnTo>
                  <a:lnTo>
                    <a:pt x="263664" y="311721"/>
                  </a:lnTo>
                  <a:lnTo>
                    <a:pt x="262623" y="312991"/>
                  </a:lnTo>
                  <a:lnTo>
                    <a:pt x="260210" y="312991"/>
                  </a:lnTo>
                  <a:lnTo>
                    <a:pt x="259524" y="318020"/>
                  </a:lnTo>
                  <a:lnTo>
                    <a:pt x="257454" y="318020"/>
                  </a:lnTo>
                  <a:lnTo>
                    <a:pt x="258064" y="316712"/>
                  </a:lnTo>
                  <a:lnTo>
                    <a:pt x="257098" y="315531"/>
                  </a:lnTo>
                  <a:lnTo>
                    <a:pt x="259854" y="314261"/>
                  </a:lnTo>
                  <a:lnTo>
                    <a:pt x="256235" y="312991"/>
                  </a:lnTo>
                  <a:lnTo>
                    <a:pt x="257098" y="310451"/>
                  </a:lnTo>
                  <a:lnTo>
                    <a:pt x="253987" y="310451"/>
                  </a:lnTo>
                  <a:lnTo>
                    <a:pt x="252082" y="312991"/>
                  </a:lnTo>
                  <a:lnTo>
                    <a:pt x="251904" y="313093"/>
                  </a:lnTo>
                  <a:lnTo>
                    <a:pt x="251904" y="314261"/>
                  </a:lnTo>
                  <a:lnTo>
                    <a:pt x="249491" y="319341"/>
                  </a:lnTo>
                  <a:lnTo>
                    <a:pt x="248970" y="319341"/>
                  </a:lnTo>
                  <a:lnTo>
                    <a:pt x="248970" y="320471"/>
                  </a:lnTo>
                  <a:lnTo>
                    <a:pt x="247929" y="320471"/>
                  </a:lnTo>
                  <a:lnTo>
                    <a:pt x="247929" y="319341"/>
                  </a:lnTo>
                  <a:lnTo>
                    <a:pt x="247980" y="318020"/>
                  </a:lnTo>
                  <a:lnTo>
                    <a:pt x="246748" y="319151"/>
                  </a:lnTo>
                  <a:lnTo>
                    <a:pt x="246545" y="319341"/>
                  </a:lnTo>
                  <a:lnTo>
                    <a:pt x="245656" y="318020"/>
                  </a:lnTo>
                  <a:lnTo>
                    <a:pt x="246062" y="318020"/>
                  </a:lnTo>
                  <a:lnTo>
                    <a:pt x="247142" y="316712"/>
                  </a:lnTo>
                  <a:lnTo>
                    <a:pt x="247726" y="316712"/>
                  </a:lnTo>
                  <a:lnTo>
                    <a:pt x="247142" y="318020"/>
                  </a:lnTo>
                  <a:lnTo>
                    <a:pt x="246748" y="319151"/>
                  </a:lnTo>
                  <a:lnTo>
                    <a:pt x="251904" y="314261"/>
                  </a:lnTo>
                  <a:lnTo>
                    <a:pt x="251904" y="313093"/>
                  </a:lnTo>
                  <a:lnTo>
                    <a:pt x="249834" y="314261"/>
                  </a:lnTo>
                  <a:lnTo>
                    <a:pt x="249656" y="314261"/>
                  </a:lnTo>
                  <a:lnTo>
                    <a:pt x="250177" y="310451"/>
                  </a:lnTo>
                  <a:lnTo>
                    <a:pt x="248970" y="306641"/>
                  </a:lnTo>
                  <a:lnTo>
                    <a:pt x="248272" y="307848"/>
                  </a:lnTo>
                  <a:lnTo>
                    <a:pt x="248272" y="315531"/>
                  </a:lnTo>
                  <a:lnTo>
                    <a:pt x="247840" y="316484"/>
                  </a:lnTo>
                  <a:lnTo>
                    <a:pt x="248107" y="315531"/>
                  </a:lnTo>
                  <a:lnTo>
                    <a:pt x="248272" y="315531"/>
                  </a:lnTo>
                  <a:lnTo>
                    <a:pt x="248272" y="307848"/>
                  </a:lnTo>
                  <a:lnTo>
                    <a:pt x="246024" y="311721"/>
                  </a:lnTo>
                  <a:lnTo>
                    <a:pt x="246100" y="311899"/>
                  </a:lnTo>
                  <a:lnTo>
                    <a:pt x="247065" y="314261"/>
                  </a:lnTo>
                  <a:lnTo>
                    <a:pt x="247243" y="314261"/>
                  </a:lnTo>
                  <a:lnTo>
                    <a:pt x="245859" y="315531"/>
                  </a:lnTo>
                  <a:lnTo>
                    <a:pt x="245338" y="315531"/>
                  </a:lnTo>
                  <a:lnTo>
                    <a:pt x="243560" y="316712"/>
                  </a:lnTo>
                  <a:lnTo>
                    <a:pt x="244297" y="312991"/>
                  </a:lnTo>
                  <a:lnTo>
                    <a:pt x="243954" y="311721"/>
                  </a:lnTo>
                  <a:lnTo>
                    <a:pt x="241884" y="311721"/>
                  </a:lnTo>
                  <a:lnTo>
                    <a:pt x="241973" y="311010"/>
                  </a:lnTo>
                  <a:lnTo>
                    <a:pt x="242049" y="310451"/>
                  </a:lnTo>
                  <a:lnTo>
                    <a:pt x="242227" y="310451"/>
                  </a:lnTo>
                  <a:lnTo>
                    <a:pt x="242049" y="309181"/>
                  </a:lnTo>
                  <a:lnTo>
                    <a:pt x="243268" y="309181"/>
                  </a:lnTo>
                  <a:lnTo>
                    <a:pt x="243344" y="307911"/>
                  </a:lnTo>
                  <a:lnTo>
                    <a:pt x="243433" y="306641"/>
                  </a:lnTo>
                  <a:lnTo>
                    <a:pt x="242976" y="305790"/>
                  </a:lnTo>
                  <a:lnTo>
                    <a:pt x="242824" y="305282"/>
                  </a:lnTo>
                  <a:lnTo>
                    <a:pt x="243954" y="304101"/>
                  </a:lnTo>
                  <a:lnTo>
                    <a:pt x="242570" y="304101"/>
                  </a:lnTo>
                  <a:lnTo>
                    <a:pt x="242912" y="302831"/>
                  </a:lnTo>
                  <a:lnTo>
                    <a:pt x="242290" y="301459"/>
                  </a:lnTo>
                  <a:lnTo>
                    <a:pt x="244157" y="298513"/>
                  </a:lnTo>
                  <a:lnTo>
                    <a:pt x="244995" y="299021"/>
                  </a:lnTo>
                  <a:lnTo>
                    <a:pt x="244906" y="298665"/>
                  </a:lnTo>
                  <a:lnTo>
                    <a:pt x="244817" y="298284"/>
                  </a:lnTo>
                  <a:lnTo>
                    <a:pt x="244741" y="297967"/>
                  </a:lnTo>
                  <a:lnTo>
                    <a:pt x="244665" y="297738"/>
                  </a:lnTo>
                  <a:lnTo>
                    <a:pt x="244373" y="296481"/>
                  </a:lnTo>
                  <a:lnTo>
                    <a:pt x="244055" y="295211"/>
                  </a:lnTo>
                  <a:lnTo>
                    <a:pt x="243433" y="292671"/>
                  </a:lnTo>
                  <a:lnTo>
                    <a:pt x="243293" y="292671"/>
                  </a:lnTo>
                  <a:lnTo>
                    <a:pt x="243293" y="297967"/>
                  </a:lnTo>
                  <a:lnTo>
                    <a:pt x="242252" y="298145"/>
                  </a:lnTo>
                  <a:lnTo>
                    <a:pt x="242252" y="305282"/>
                  </a:lnTo>
                  <a:lnTo>
                    <a:pt x="242125" y="305282"/>
                  </a:lnTo>
                  <a:lnTo>
                    <a:pt x="241884" y="305079"/>
                  </a:lnTo>
                  <a:lnTo>
                    <a:pt x="241884" y="305282"/>
                  </a:lnTo>
                  <a:lnTo>
                    <a:pt x="240474" y="305282"/>
                  </a:lnTo>
                  <a:lnTo>
                    <a:pt x="240423" y="305079"/>
                  </a:lnTo>
                  <a:lnTo>
                    <a:pt x="240157" y="304101"/>
                  </a:lnTo>
                  <a:lnTo>
                    <a:pt x="240665" y="304101"/>
                  </a:lnTo>
                  <a:lnTo>
                    <a:pt x="241884" y="305079"/>
                  </a:lnTo>
                  <a:lnTo>
                    <a:pt x="242252" y="305282"/>
                  </a:lnTo>
                  <a:lnTo>
                    <a:pt x="242252" y="298145"/>
                  </a:lnTo>
                  <a:lnTo>
                    <a:pt x="239128" y="298665"/>
                  </a:lnTo>
                  <a:lnTo>
                    <a:pt x="239255" y="298513"/>
                  </a:lnTo>
                  <a:lnTo>
                    <a:pt x="240842" y="296481"/>
                  </a:lnTo>
                  <a:lnTo>
                    <a:pt x="243293" y="297967"/>
                  </a:lnTo>
                  <a:lnTo>
                    <a:pt x="243293" y="292671"/>
                  </a:lnTo>
                  <a:lnTo>
                    <a:pt x="242049" y="292671"/>
                  </a:lnTo>
                  <a:lnTo>
                    <a:pt x="240499" y="293941"/>
                  </a:lnTo>
                  <a:lnTo>
                    <a:pt x="239458" y="295211"/>
                  </a:lnTo>
                  <a:lnTo>
                    <a:pt x="239280" y="295211"/>
                  </a:lnTo>
                  <a:lnTo>
                    <a:pt x="239280" y="293941"/>
                  </a:lnTo>
                  <a:lnTo>
                    <a:pt x="239115" y="293941"/>
                  </a:lnTo>
                  <a:lnTo>
                    <a:pt x="238937" y="292671"/>
                  </a:lnTo>
                  <a:lnTo>
                    <a:pt x="238594" y="292671"/>
                  </a:lnTo>
                  <a:lnTo>
                    <a:pt x="238417" y="291401"/>
                  </a:lnTo>
                  <a:lnTo>
                    <a:pt x="238417" y="302831"/>
                  </a:lnTo>
                  <a:lnTo>
                    <a:pt x="238417" y="323151"/>
                  </a:lnTo>
                  <a:lnTo>
                    <a:pt x="237731" y="323151"/>
                  </a:lnTo>
                  <a:lnTo>
                    <a:pt x="237617" y="322300"/>
                  </a:lnTo>
                  <a:lnTo>
                    <a:pt x="237553" y="321881"/>
                  </a:lnTo>
                  <a:lnTo>
                    <a:pt x="238252" y="321881"/>
                  </a:lnTo>
                  <a:lnTo>
                    <a:pt x="238302" y="322300"/>
                  </a:lnTo>
                  <a:lnTo>
                    <a:pt x="238417" y="323151"/>
                  </a:lnTo>
                  <a:lnTo>
                    <a:pt x="238417" y="302831"/>
                  </a:lnTo>
                  <a:lnTo>
                    <a:pt x="238074" y="302831"/>
                  </a:lnTo>
                  <a:lnTo>
                    <a:pt x="238061" y="302971"/>
                  </a:lnTo>
                  <a:lnTo>
                    <a:pt x="237909" y="304101"/>
                  </a:lnTo>
                  <a:lnTo>
                    <a:pt x="237032" y="304101"/>
                  </a:lnTo>
                  <a:lnTo>
                    <a:pt x="237032" y="321881"/>
                  </a:lnTo>
                  <a:lnTo>
                    <a:pt x="235483" y="323151"/>
                  </a:lnTo>
                  <a:lnTo>
                    <a:pt x="235826" y="321881"/>
                  </a:lnTo>
                  <a:lnTo>
                    <a:pt x="237032" y="321881"/>
                  </a:lnTo>
                  <a:lnTo>
                    <a:pt x="237032" y="304101"/>
                  </a:lnTo>
                  <a:lnTo>
                    <a:pt x="234619" y="304101"/>
                  </a:lnTo>
                  <a:lnTo>
                    <a:pt x="235483" y="302831"/>
                  </a:lnTo>
                  <a:lnTo>
                    <a:pt x="236232" y="301459"/>
                  </a:lnTo>
                  <a:lnTo>
                    <a:pt x="236943" y="301459"/>
                  </a:lnTo>
                  <a:lnTo>
                    <a:pt x="237617" y="300596"/>
                  </a:lnTo>
                  <a:lnTo>
                    <a:pt x="238417" y="302831"/>
                  </a:lnTo>
                  <a:lnTo>
                    <a:pt x="238417" y="291401"/>
                  </a:lnTo>
                  <a:lnTo>
                    <a:pt x="238594" y="290131"/>
                  </a:lnTo>
                  <a:lnTo>
                    <a:pt x="237909" y="287591"/>
                  </a:lnTo>
                  <a:lnTo>
                    <a:pt x="244995" y="288861"/>
                  </a:lnTo>
                  <a:lnTo>
                    <a:pt x="245681" y="287591"/>
                  </a:lnTo>
                  <a:lnTo>
                    <a:pt x="246418" y="286245"/>
                  </a:lnTo>
                  <a:lnTo>
                    <a:pt x="247065" y="285051"/>
                  </a:lnTo>
                  <a:lnTo>
                    <a:pt x="246380" y="288861"/>
                  </a:lnTo>
                  <a:lnTo>
                    <a:pt x="250698" y="285051"/>
                  </a:lnTo>
                  <a:lnTo>
                    <a:pt x="250012" y="283781"/>
                  </a:lnTo>
                  <a:lnTo>
                    <a:pt x="249313" y="282511"/>
                  </a:lnTo>
                  <a:lnTo>
                    <a:pt x="247929" y="283781"/>
                  </a:lnTo>
                  <a:lnTo>
                    <a:pt x="247408" y="283781"/>
                  </a:lnTo>
                  <a:lnTo>
                    <a:pt x="248272" y="277431"/>
                  </a:lnTo>
                  <a:lnTo>
                    <a:pt x="243459" y="280377"/>
                  </a:lnTo>
                  <a:lnTo>
                    <a:pt x="243560" y="279971"/>
                  </a:lnTo>
                  <a:lnTo>
                    <a:pt x="244475" y="276161"/>
                  </a:lnTo>
                  <a:lnTo>
                    <a:pt x="246202" y="273621"/>
                  </a:lnTo>
                  <a:lnTo>
                    <a:pt x="245516" y="272351"/>
                  </a:lnTo>
                  <a:lnTo>
                    <a:pt x="247573" y="274675"/>
                  </a:lnTo>
                  <a:lnTo>
                    <a:pt x="247789" y="274802"/>
                  </a:lnTo>
                  <a:lnTo>
                    <a:pt x="247840" y="274675"/>
                  </a:lnTo>
                  <a:lnTo>
                    <a:pt x="248793" y="272351"/>
                  </a:lnTo>
                  <a:lnTo>
                    <a:pt x="249834" y="269798"/>
                  </a:lnTo>
                  <a:lnTo>
                    <a:pt x="250875" y="268541"/>
                  </a:lnTo>
                  <a:lnTo>
                    <a:pt x="252260" y="269798"/>
                  </a:lnTo>
                  <a:lnTo>
                    <a:pt x="252336" y="269646"/>
                  </a:lnTo>
                  <a:lnTo>
                    <a:pt x="253466" y="267271"/>
                  </a:lnTo>
                  <a:lnTo>
                    <a:pt x="252615" y="265849"/>
                  </a:lnTo>
                  <a:lnTo>
                    <a:pt x="253466" y="264731"/>
                  </a:lnTo>
                  <a:lnTo>
                    <a:pt x="254495" y="264731"/>
                  </a:lnTo>
                  <a:lnTo>
                    <a:pt x="254812" y="265849"/>
                  </a:lnTo>
                  <a:lnTo>
                    <a:pt x="255422" y="267271"/>
                  </a:lnTo>
                  <a:lnTo>
                    <a:pt x="256501" y="269646"/>
                  </a:lnTo>
                  <a:lnTo>
                    <a:pt x="256578" y="268541"/>
                  </a:lnTo>
                  <a:lnTo>
                    <a:pt x="256578" y="269798"/>
                  </a:lnTo>
                  <a:lnTo>
                    <a:pt x="256476" y="269963"/>
                  </a:lnTo>
                  <a:lnTo>
                    <a:pt x="256400" y="271081"/>
                  </a:lnTo>
                  <a:lnTo>
                    <a:pt x="256311" y="272351"/>
                  </a:lnTo>
                  <a:lnTo>
                    <a:pt x="256235" y="273621"/>
                  </a:lnTo>
                  <a:lnTo>
                    <a:pt x="263664" y="273621"/>
                  </a:lnTo>
                  <a:lnTo>
                    <a:pt x="263563" y="271881"/>
                  </a:lnTo>
                  <a:lnTo>
                    <a:pt x="263436" y="269963"/>
                  </a:lnTo>
                  <a:lnTo>
                    <a:pt x="263347" y="268541"/>
                  </a:lnTo>
                  <a:lnTo>
                    <a:pt x="263271" y="267271"/>
                  </a:lnTo>
                  <a:lnTo>
                    <a:pt x="263182" y="265849"/>
                  </a:lnTo>
                  <a:lnTo>
                    <a:pt x="263118" y="264731"/>
                  </a:lnTo>
                  <a:lnTo>
                    <a:pt x="263029" y="263461"/>
                  </a:lnTo>
                  <a:lnTo>
                    <a:pt x="262953" y="262191"/>
                  </a:lnTo>
                  <a:lnTo>
                    <a:pt x="262877" y="260794"/>
                  </a:lnTo>
                  <a:lnTo>
                    <a:pt x="262801" y="259651"/>
                  </a:lnTo>
                  <a:lnTo>
                    <a:pt x="260731" y="263461"/>
                  </a:lnTo>
                  <a:lnTo>
                    <a:pt x="259168" y="259651"/>
                  </a:lnTo>
                  <a:lnTo>
                    <a:pt x="255714" y="263461"/>
                  </a:lnTo>
                  <a:lnTo>
                    <a:pt x="255714" y="260794"/>
                  </a:lnTo>
                  <a:lnTo>
                    <a:pt x="255714" y="259651"/>
                  </a:lnTo>
                  <a:lnTo>
                    <a:pt x="250177" y="258381"/>
                  </a:lnTo>
                  <a:lnTo>
                    <a:pt x="250063" y="258635"/>
                  </a:lnTo>
                  <a:lnTo>
                    <a:pt x="249021" y="260794"/>
                  </a:lnTo>
                  <a:lnTo>
                    <a:pt x="248970" y="257251"/>
                  </a:lnTo>
                  <a:lnTo>
                    <a:pt x="249834" y="256908"/>
                  </a:lnTo>
                  <a:lnTo>
                    <a:pt x="255714" y="259156"/>
                  </a:lnTo>
                  <a:lnTo>
                    <a:pt x="258648" y="252069"/>
                  </a:lnTo>
                  <a:lnTo>
                    <a:pt x="260731" y="252069"/>
                  </a:lnTo>
                  <a:lnTo>
                    <a:pt x="265734" y="247230"/>
                  </a:lnTo>
                  <a:lnTo>
                    <a:pt x="260896" y="246367"/>
                  </a:lnTo>
                  <a:lnTo>
                    <a:pt x="260731" y="245668"/>
                  </a:lnTo>
                  <a:lnTo>
                    <a:pt x="260896" y="244640"/>
                  </a:lnTo>
                  <a:lnTo>
                    <a:pt x="260032" y="244805"/>
                  </a:lnTo>
                  <a:lnTo>
                    <a:pt x="259854" y="242214"/>
                  </a:lnTo>
                  <a:lnTo>
                    <a:pt x="263321" y="238925"/>
                  </a:lnTo>
                  <a:lnTo>
                    <a:pt x="262458" y="235470"/>
                  </a:lnTo>
                  <a:lnTo>
                    <a:pt x="259486" y="235026"/>
                  </a:lnTo>
                  <a:lnTo>
                    <a:pt x="259854" y="233057"/>
                  </a:lnTo>
                  <a:lnTo>
                    <a:pt x="257962" y="232194"/>
                  </a:lnTo>
                  <a:lnTo>
                    <a:pt x="257022" y="231470"/>
                  </a:lnTo>
                  <a:lnTo>
                    <a:pt x="252603" y="234264"/>
                  </a:lnTo>
                  <a:lnTo>
                    <a:pt x="256578" y="236334"/>
                  </a:lnTo>
                  <a:lnTo>
                    <a:pt x="256997" y="236588"/>
                  </a:lnTo>
                  <a:lnTo>
                    <a:pt x="255193" y="238061"/>
                  </a:lnTo>
                  <a:lnTo>
                    <a:pt x="254152" y="241528"/>
                  </a:lnTo>
                  <a:lnTo>
                    <a:pt x="251548" y="240792"/>
                  </a:lnTo>
                  <a:lnTo>
                    <a:pt x="249491" y="243624"/>
                  </a:lnTo>
                  <a:lnTo>
                    <a:pt x="249250" y="246608"/>
                  </a:lnTo>
                  <a:lnTo>
                    <a:pt x="252082" y="246367"/>
                  </a:lnTo>
                  <a:lnTo>
                    <a:pt x="250875" y="248094"/>
                  </a:lnTo>
                  <a:lnTo>
                    <a:pt x="249491" y="249478"/>
                  </a:lnTo>
                  <a:lnTo>
                    <a:pt x="248767" y="249986"/>
                  </a:lnTo>
                  <a:lnTo>
                    <a:pt x="248767" y="257314"/>
                  </a:lnTo>
                  <a:lnTo>
                    <a:pt x="244132" y="262191"/>
                  </a:lnTo>
                  <a:lnTo>
                    <a:pt x="242404" y="263461"/>
                  </a:lnTo>
                  <a:lnTo>
                    <a:pt x="242468" y="263042"/>
                  </a:lnTo>
                  <a:lnTo>
                    <a:pt x="243014" y="259511"/>
                  </a:lnTo>
                  <a:lnTo>
                    <a:pt x="248767" y="257314"/>
                  </a:lnTo>
                  <a:lnTo>
                    <a:pt x="248767" y="249986"/>
                  </a:lnTo>
                  <a:lnTo>
                    <a:pt x="247764" y="250685"/>
                  </a:lnTo>
                  <a:lnTo>
                    <a:pt x="247586" y="246888"/>
                  </a:lnTo>
                  <a:lnTo>
                    <a:pt x="241363" y="250685"/>
                  </a:lnTo>
                  <a:lnTo>
                    <a:pt x="242747" y="253796"/>
                  </a:lnTo>
                  <a:lnTo>
                    <a:pt x="241846" y="254330"/>
                  </a:lnTo>
                  <a:lnTo>
                    <a:pt x="241846" y="281698"/>
                  </a:lnTo>
                  <a:lnTo>
                    <a:pt x="240322" y="285051"/>
                  </a:lnTo>
                  <a:lnTo>
                    <a:pt x="239725" y="282384"/>
                  </a:lnTo>
                  <a:lnTo>
                    <a:pt x="241846" y="281698"/>
                  </a:lnTo>
                  <a:lnTo>
                    <a:pt x="241846" y="254330"/>
                  </a:lnTo>
                  <a:lnTo>
                    <a:pt x="239801" y="255511"/>
                  </a:lnTo>
                  <a:lnTo>
                    <a:pt x="239801" y="269798"/>
                  </a:lnTo>
                  <a:lnTo>
                    <a:pt x="237210" y="269798"/>
                  </a:lnTo>
                  <a:lnTo>
                    <a:pt x="237261" y="269963"/>
                  </a:lnTo>
                  <a:lnTo>
                    <a:pt x="238252" y="273621"/>
                  </a:lnTo>
                  <a:lnTo>
                    <a:pt x="239280" y="273621"/>
                  </a:lnTo>
                  <a:lnTo>
                    <a:pt x="239433" y="274675"/>
                  </a:lnTo>
                  <a:lnTo>
                    <a:pt x="239344" y="274802"/>
                  </a:lnTo>
                  <a:lnTo>
                    <a:pt x="239115" y="275145"/>
                  </a:lnTo>
                  <a:lnTo>
                    <a:pt x="239115" y="282155"/>
                  </a:lnTo>
                  <a:lnTo>
                    <a:pt x="239026" y="282384"/>
                  </a:lnTo>
                  <a:lnTo>
                    <a:pt x="237578" y="286245"/>
                  </a:lnTo>
                  <a:lnTo>
                    <a:pt x="237451" y="286245"/>
                  </a:lnTo>
                  <a:lnTo>
                    <a:pt x="235483" y="285051"/>
                  </a:lnTo>
                  <a:lnTo>
                    <a:pt x="234619" y="285051"/>
                  </a:lnTo>
                  <a:lnTo>
                    <a:pt x="234276" y="284556"/>
                  </a:lnTo>
                  <a:lnTo>
                    <a:pt x="234276" y="309181"/>
                  </a:lnTo>
                  <a:lnTo>
                    <a:pt x="234276" y="310451"/>
                  </a:lnTo>
                  <a:lnTo>
                    <a:pt x="233413" y="310451"/>
                  </a:lnTo>
                  <a:lnTo>
                    <a:pt x="233489" y="311010"/>
                  </a:lnTo>
                  <a:lnTo>
                    <a:pt x="233578" y="311721"/>
                  </a:lnTo>
                  <a:lnTo>
                    <a:pt x="230644" y="311721"/>
                  </a:lnTo>
                  <a:lnTo>
                    <a:pt x="231673" y="310451"/>
                  </a:lnTo>
                  <a:lnTo>
                    <a:pt x="233235" y="309181"/>
                  </a:lnTo>
                  <a:lnTo>
                    <a:pt x="234276" y="309181"/>
                  </a:lnTo>
                  <a:lnTo>
                    <a:pt x="234276" y="284556"/>
                  </a:lnTo>
                  <a:lnTo>
                    <a:pt x="233756" y="283781"/>
                  </a:lnTo>
                  <a:lnTo>
                    <a:pt x="231851" y="285051"/>
                  </a:lnTo>
                  <a:lnTo>
                    <a:pt x="232181" y="286245"/>
                  </a:lnTo>
                  <a:lnTo>
                    <a:pt x="230987" y="287591"/>
                  </a:lnTo>
                  <a:lnTo>
                    <a:pt x="229438" y="288861"/>
                  </a:lnTo>
                  <a:lnTo>
                    <a:pt x="230466" y="288861"/>
                  </a:lnTo>
                  <a:lnTo>
                    <a:pt x="229793" y="290842"/>
                  </a:lnTo>
                  <a:lnTo>
                    <a:pt x="229793" y="301459"/>
                  </a:lnTo>
                  <a:lnTo>
                    <a:pt x="229603" y="302831"/>
                  </a:lnTo>
                  <a:lnTo>
                    <a:pt x="229501" y="302971"/>
                  </a:lnTo>
                  <a:lnTo>
                    <a:pt x="228739" y="304101"/>
                  </a:lnTo>
                  <a:lnTo>
                    <a:pt x="226314" y="304101"/>
                  </a:lnTo>
                  <a:lnTo>
                    <a:pt x="226491" y="302831"/>
                  </a:lnTo>
                  <a:lnTo>
                    <a:pt x="227533" y="300291"/>
                  </a:lnTo>
                  <a:lnTo>
                    <a:pt x="226314" y="299021"/>
                  </a:lnTo>
                  <a:lnTo>
                    <a:pt x="226390" y="298513"/>
                  </a:lnTo>
                  <a:lnTo>
                    <a:pt x="226491" y="297700"/>
                  </a:lnTo>
                  <a:lnTo>
                    <a:pt x="227190" y="297700"/>
                  </a:lnTo>
                  <a:lnTo>
                    <a:pt x="227076" y="298513"/>
                  </a:lnTo>
                  <a:lnTo>
                    <a:pt x="227012" y="299021"/>
                  </a:lnTo>
                  <a:lnTo>
                    <a:pt x="227698" y="299021"/>
                  </a:lnTo>
                  <a:lnTo>
                    <a:pt x="228053" y="300291"/>
                  </a:lnTo>
                  <a:lnTo>
                    <a:pt x="229641" y="301459"/>
                  </a:lnTo>
                  <a:lnTo>
                    <a:pt x="229793" y="301459"/>
                  </a:lnTo>
                  <a:lnTo>
                    <a:pt x="229793" y="290842"/>
                  </a:lnTo>
                  <a:lnTo>
                    <a:pt x="229603" y="291401"/>
                  </a:lnTo>
                  <a:lnTo>
                    <a:pt x="229260" y="290131"/>
                  </a:lnTo>
                  <a:lnTo>
                    <a:pt x="228561" y="288861"/>
                  </a:lnTo>
                  <a:lnTo>
                    <a:pt x="227698" y="287591"/>
                  </a:lnTo>
                  <a:lnTo>
                    <a:pt x="228053" y="287591"/>
                  </a:lnTo>
                  <a:lnTo>
                    <a:pt x="228358" y="286245"/>
                  </a:lnTo>
                  <a:lnTo>
                    <a:pt x="230644" y="285051"/>
                  </a:lnTo>
                  <a:lnTo>
                    <a:pt x="231508" y="283781"/>
                  </a:lnTo>
                  <a:lnTo>
                    <a:pt x="231851" y="282511"/>
                  </a:lnTo>
                  <a:lnTo>
                    <a:pt x="233756" y="283781"/>
                  </a:lnTo>
                  <a:lnTo>
                    <a:pt x="234657" y="282384"/>
                  </a:lnTo>
                  <a:lnTo>
                    <a:pt x="236880" y="278930"/>
                  </a:lnTo>
                  <a:lnTo>
                    <a:pt x="239115" y="282155"/>
                  </a:lnTo>
                  <a:lnTo>
                    <a:pt x="239115" y="275145"/>
                  </a:lnTo>
                  <a:lnTo>
                    <a:pt x="236880" y="278460"/>
                  </a:lnTo>
                  <a:lnTo>
                    <a:pt x="236169" y="277431"/>
                  </a:lnTo>
                  <a:lnTo>
                    <a:pt x="233057" y="277431"/>
                  </a:lnTo>
                  <a:lnTo>
                    <a:pt x="235140" y="272351"/>
                  </a:lnTo>
                  <a:lnTo>
                    <a:pt x="232029" y="271081"/>
                  </a:lnTo>
                  <a:lnTo>
                    <a:pt x="230466" y="268541"/>
                  </a:lnTo>
                  <a:lnTo>
                    <a:pt x="236524" y="267271"/>
                  </a:lnTo>
                  <a:lnTo>
                    <a:pt x="238417" y="266001"/>
                  </a:lnTo>
                  <a:lnTo>
                    <a:pt x="236867" y="268541"/>
                  </a:lnTo>
                  <a:lnTo>
                    <a:pt x="239280" y="268541"/>
                  </a:lnTo>
                  <a:lnTo>
                    <a:pt x="239801" y="269798"/>
                  </a:lnTo>
                  <a:lnTo>
                    <a:pt x="239801" y="255511"/>
                  </a:lnTo>
                  <a:lnTo>
                    <a:pt x="239458" y="255701"/>
                  </a:lnTo>
                  <a:lnTo>
                    <a:pt x="239204" y="256908"/>
                  </a:lnTo>
                  <a:lnTo>
                    <a:pt x="231571" y="260794"/>
                  </a:lnTo>
                  <a:lnTo>
                    <a:pt x="231355" y="260794"/>
                  </a:lnTo>
                  <a:lnTo>
                    <a:pt x="230644" y="264731"/>
                  </a:lnTo>
                  <a:lnTo>
                    <a:pt x="229260" y="264731"/>
                  </a:lnTo>
                  <a:lnTo>
                    <a:pt x="229184" y="265849"/>
                  </a:lnTo>
                  <a:lnTo>
                    <a:pt x="229082" y="267271"/>
                  </a:lnTo>
                  <a:lnTo>
                    <a:pt x="229603" y="267271"/>
                  </a:lnTo>
                  <a:lnTo>
                    <a:pt x="228638" y="269646"/>
                  </a:lnTo>
                  <a:lnTo>
                    <a:pt x="228549" y="269963"/>
                  </a:lnTo>
                  <a:lnTo>
                    <a:pt x="228396" y="271081"/>
                  </a:lnTo>
                  <a:lnTo>
                    <a:pt x="228053" y="272351"/>
                  </a:lnTo>
                  <a:lnTo>
                    <a:pt x="226834" y="270776"/>
                  </a:lnTo>
                  <a:lnTo>
                    <a:pt x="226834" y="276161"/>
                  </a:lnTo>
                  <a:lnTo>
                    <a:pt x="226314" y="277431"/>
                  </a:lnTo>
                  <a:lnTo>
                    <a:pt x="225971" y="276161"/>
                  </a:lnTo>
                  <a:lnTo>
                    <a:pt x="226148" y="276161"/>
                  </a:lnTo>
                  <a:lnTo>
                    <a:pt x="226314" y="274904"/>
                  </a:lnTo>
                  <a:lnTo>
                    <a:pt x="226314" y="276161"/>
                  </a:lnTo>
                  <a:lnTo>
                    <a:pt x="226834" y="276161"/>
                  </a:lnTo>
                  <a:lnTo>
                    <a:pt x="226834" y="270776"/>
                  </a:lnTo>
                  <a:lnTo>
                    <a:pt x="226085" y="269798"/>
                  </a:lnTo>
                  <a:lnTo>
                    <a:pt x="225958" y="269646"/>
                  </a:lnTo>
                  <a:lnTo>
                    <a:pt x="225107" y="268541"/>
                  </a:lnTo>
                  <a:lnTo>
                    <a:pt x="227355" y="271081"/>
                  </a:lnTo>
                  <a:lnTo>
                    <a:pt x="227431" y="269963"/>
                  </a:lnTo>
                  <a:lnTo>
                    <a:pt x="227533" y="268541"/>
                  </a:lnTo>
                  <a:lnTo>
                    <a:pt x="228219" y="267271"/>
                  </a:lnTo>
                  <a:lnTo>
                    <a:pt x="227063" y="265849"/>
                  </a:lnTo>
                  <a:lnTo>
                    <a:pt x="227012" y="264731"/>
                  </a:lnTo>
                  <a:lnTo>
                    <a:pt x="227190" y="263461"/>
                  </a:lnTo>
                  <a:lnTo>
                    <a:pt x="226491" y="262191"/>
                  </a:lnTo>
                  <a:lnTo>
                    <a:pt x="224586" y="263461"/>
                  </a:lnTo>
                  <a:lnTo>
                    <a:pt x="224586" y="271081"/>
                  </a:lnTo>
                  <a:lnTo>
                    <a:pt x="223037" y="271957"/>
                  </a:lnTo>
                  <a:lnTo>
                    <a:pt x="223037" y="312991"/>
                  </a:lnTo>
                  <a:lnTo>
                    <a:pt x="222516" y="314261"/>
                  </a:lnTo>
                  <a:lnTo>
                    <a:pt x="222516" y="312991"/>
                  </a:lnTo>
                  <a:lnTo>
                    <a:pt x="223037" y="312991"/>
                  </a:lnTo>
                  <a:lnTo>
                    <a:pt x="223037" y="271957"/>
                  </a:lnTo>
                  <a:lnTo>
                    <a:pt x="222338" y="272351"/>
                  </a:lnTo>
                  <a:lnTo>
                    <a:pt x="220268" y="271081"/>
                  </a:lnTo>
                  <a:lnTo>
                    <a:pt x="220789" y="269798"/>
                  </a:lnTo>
                  <a:lnTo>
                    <a:pt x="221119" y="269798"/>
                  </a:lnTo>
                  <a:lnTo>
                    <a:pt x="224586" y="271081"/>
                  </a:lnTo>
                  <a:lnTo>
                    <a:pt x="224586" y="263461"/>
                  </a:lnTo>
                  <a:lnTo>
                    <a:pt x="223901" y="262191"/>
                  </a:lnTo>
                  <a:lnTo>
                    <a:pt x="222948" y="260794"/>
                  </a:lnTo>
                  <a:lnTo>
                    <a:pt x="223126" y="260794"/>
                  </a:lnTo>
                  <a:lnTo>
                    <a:pt x="225971" y="257111"/>
                  </a:lnTo>
                  <a:lnTo>
                    <a:pt x="225755" y="256908"/>
                  </a:lnTo>
                  <a:lnTo>
                    <a:pt x="228396" y="253974"/>
                  </a:lnTo>
                  <a:lnTo>
                    <a:pt x="228739" y="252590"/>
                  </a:lnTo>
                  <a:lnTo>
                    <a:pt x="228561" y="249643"/>
                  </a:lnTo>
                  <a:lnTo>
                    <a:pt x="225628" y="252247"/>
                  </a:lnTo>
                  <a:lnTo>
                    <a:pt x="225285" y="254139"/>
                  </a:lnTo>
                  <a:lnTo>
                    <a:pt x="225412" y="256565"/>
                  </a:lnTo>
                  <a:lnTo>
                    <a:pt x="224701" y="255841"/>
                  </a:lnTo>
                  <a:lnTo>
                    <a:pt x="221653" y="257111"/>
                  </a:lnTo>
                  <a:lnTo>
                    <a:pt x="219227" y="262191"/>
                  </a:lnTo>
                  <a:lnTo>
                    <a:pt x="217843" y="263525"/>
                  </a:lnTo>
                  <a:lnTo>
                    <a:pt x="217843" y="281241"/>
                  </a:lnTo>
                  <a:lnTo>
                    <a:pt x="217728" y="283781"/>
                  </a:lnTo>
                  <a:lnTo>
                    <a:pt x="217678" y="285051"/>
                  </a:lnTo>
                  <a:lnTo>
                    <a:pt x="213702" y="284365"/>
                  </a:lnTo>
                  <a:lnTo>
                    <a:pt x="213702" y="288861"/>
                  </a:lnTo>
                  <a:lnTo>
                    <a:pt x="213004" y="289890"/>
                  </a:lnTo>
                  <a:lnTo>
                    <a:pt x="213004" y="292671"/>
                  </a:lnTo>
                  <a:lnTo>
                    <a:pt x="212140" y="293941"/>
                  </a:lnTo>
                  <a:lnTo>
                    <a:pt x="212839" y="296481"/>
                  </a:lnTo>
                  <a:lnTo>
                    <a:pt x="212661" y="297700"/>
                  </a:lnTo>
                  <a:lnTo>
                    <a:pt x="212293" y="297700"/>
                  </a:lnTo>
                  <a:lnTo>
                    <a:pt x="211277" y="295211"/>
                  </a:lnTo>
                  <a:lnTo>
                    <a:pt x="211975" y="293941"/>
                  </a:lnTo>
                  <a:lnTo>
                    <a:pt x="211455" y="292671"/>
                  </a:lnTo>
                  <a:lnTo>
                    <a:pt x="213004" y="292671"/>
                  </a:lnTo>
                  <a:lnTo>
                    <a:pt x="213004" y="289890"/>
                  </a:lnTo>
                  <a:lnTo>
                    <a:pt x="211099" y="292671"/>
                  </a:lnTo>
                  <a:lnTo>
                    <a:pt x="210235" y="292671"/>
                  </a:lnTo>
                  <a:lnTo>
                    <a:pt x="209207" y="291401"/>
                  </a:lnTo>
                  <a:lnTo>
                    <a:pt x="211785" y="288239"/>
                  </a:lnTo>
                  <a:lnTo>
                    <a:pt x="211975" y="288861"/>
                  </a:lnTo>
                  <a:lnTo>
                    <a:pt x="213702" y="288861"/>
                  </a:lnTo>
                  <a:lnTo>
                    <a:pt x="213702" y="284365"/>
                  </a:lnTo>
                  <a:lnTo>
                    <a:pt x="212178" y="284086"/>
                  </a:lnTo>
                  <a:lnTo>
                    <a:pt x="212140" y="283781"/>
                  </a:lnTo>
                  <a:lnTo>
                    <a:pt x="211620" y="279971"/>
                  </a:lnTo>
                  <a:lnTo>
                    <a:pt x="211683" y="280377"/>
                  </a:lnTo>
                  <a:lnTo>
                    <a:pt x="211797" y="281241"/>
                  </a:lnTo>
                  <a:lnTo>
                    <a:pt x="213347" y="281241"/>
                  </a:lnTo>
                  <a:lnTo>
                    <a:pt x="212953" y="279971"/>
                  </a:lnTo>
                  <a:lnTo>
                    <a:pt x="212547" y="278701"/>
                  </a:lnTo>
                  <a:lnTo>
                    <a:pt x="212471" y="278460"/>
                  </a:lnTo>
                  <a:lnTo>
                    <a:pt x="212140" y="277431"/>
                  </a:lnTo>
                  <a:lnTo>
                    <a:pt x="211620" y="277431"/>
                  </a:lnTo>
                  <a:lnTo>
                    <a:pt x="211582" y="277291"/>
                  </a:lnTo>
                  <a:lnTo>
                    <a:pt x="211582" y="287591"/>
                  </a:lnTo>
                  <a:lnTo>
                    <a:pt x="209892" y="287591"/>
                  </a:lnTo>
                  <a:lnTo>
                    <a:pt x="211175" y="286245"/>
                  </a:lnTo>
                  <a:lnTo>
                    <a:pt x="211582" y="287591"/>
                  </a:lnTo>
                  <a:lnTo>
                    <a:pt x="211582" y="277291"/>
                  </a:lnTo>
                  <a:lnTo>
                    <a:pt x="211277" y="276161"/>
                  </a:lnTo>
                  <a:lnTo>
                    <a:pt x="212483" y="277431"/>
                  </a:lnTo>
                  <a:lnTo>
                    <a:pt x="213702" y="276161"/>
                  </a:lnTo>
                  <a:lnTo>
                    <a:pt x="213868" y="274866"/>
                  </a:lnTo>
                  <a:lnTo>
                    <a:pt x="214223" y="276161"/>
                  </a:lnTo>
                  <a:lnTo>
                    <a:pt x="215252" y="276161"/>
                  </a:lnTo>
                  <a:lnTo>
                    <a:pt x="215163" y="277431"/>
                  </a:lnTo>
                  <a:lnTo>
                    <a:pt x="215087" y="278701"/>
                  </a:lnTo>
                  <a:lnTo>
                    <a:pt x="217843" y="281241"/>
                  </a:lnTo>
                  <a:lnTo>
                    <a:pt x="217843" y="263525"/>
                  </a:lnTo>
                  <a:lnTo>
                    <a:pt x="215404" y="265849"/>
                  </a:lnTo>
                  <a:lnTo>
                    <a:pt x="214807" y="265849"/>
                  </a:lnTo>
                  <a:lnTo>
                    <a:pt x="211277" y="264731"/>
                  </a:lnTo>
                  <a:lnTo>
                    <a:pt x="210235" y="265696"/>
                  </a:lnTo>
                  <a:lnTo>
                    <a:pt x="210235" y="276161"/>
                  </a:lnTo>
                  <a:lnTo>
                    <a:pt x="209791" y="276161"/>
                  </a:lnTo>
                  <a:lnTo>
                    <a:pt x="209791" y="281241"/>
                  </a:lnTo>
                  <a:lnTo>
                    <a:pt x="208165" y="282384"/>
                  </a:lnTo>
                  <a:lnTo>
                    <a:pt x="204711" y="285051"/>
                  </a:lnTo>
                  <a:lnTo>
                    <a:pt x="207124" y="281241"/>
                  </a:lnTo>
                  <a:lnTo>
                    <a:pt x="207124" y="278701"/>
                  </a:lnTo>
                  <a:lnTo>
                    <a:pt x="209372" y="281241"/>
                  </a:lnTo>
                  <a:lnTo>
                    <a:pt x="209791" y="281241"/>
                  </a:lnTo>
                  <a:lnTo>
                    <a:pt x="209791" y="276161"/>
                  </a:lnTo>
                  <a:lnTo>
                    <a:pt x="208508" y="276161"/>
                  </a:lnTo>
                  <a:lnTo>
                    <a:pt x="206959" y="277431"/>
                  </a:lnTo>
                  <a:lnTo>
                    <a:pt x="204368" y="277431"/>
                  </a:lnTo>
                  <a:lnTo>
                    <a:pt x="205968" y="274802"/>
                  </a:lnTo>
                  <a:lnTo>
                    <a:pt x="206032" y="274675"/>
                  </a:lnTo>
                  <a:lnTo>
                    <a:pt x="206616" y="273621"/>
                  </a:lnTo>
                  <a:lnTo>
                    <a:pt x="207479" y="272351"/>
                  </a:lnTo>
                  <a:lnTo>
                    <a:pt x="208165" y="272351"/>
                  </a:lnTo>
                  <a:lnTo>
                    <a:pt x="208851" y="273621"/>
                  </a:lnTo>
                  <a:lnTo>
                    <a:pt x="209372" y="273621"/>
                  </a:lnTo>
                  <a:lnTo>
                    <a:pt x="209219" y="274802"/>
                  </a:lnTo>
                  <a:lnTo>
                    <a:pt x="209499" y="274802"/>
                  </a:lnTo>
                  <a:lnTo>
                    <a:pt x="210235" y="276161"/>
                  </a:lnTo>
                  <a:lnTo>
                    <a:pt x="210235" y="265696"/>
                  </a:lnTo>
                  <a:lnTo>
                    <a:pt x="207124" y="268541"/>
                  </a:lnTo>
                  <a:lnTo>
                    <a:pt x="207987" y="271081"/>
                  </a:lnTo>
                  <a:lnTo>
                    <a:pt x="205752" y="269798"/>
                  </a:lnTo>
                  <a:lnTo>
                    <a:pt x="206959" y="268541"/>
                  </a:lnTo>
                  <a:lnTo>
                    <a:pt x="205397" y="267271"/>
                  </a:lnTo>
                  <a:lnTo>
                    <a:pt x="204647" y="267271"/>
                  </a:lnTo>
                  <a:lnTo>
                    <a:pt x="205549" y="265849"/>
                  </a:lnTo>
                  <a:lnTo>
                    <a:pt x="207327" y="263042"/>
                  </a:lnTo>
                  <a:lnTo>
                    <a:pt x="193865" y="263042"/>
                  </a:lnTo>
                  <a:lnTo>
                    <a:pt x="193814" y="272351"/>
                  </a:lnTo>
                  <a:lnTo>
                    <a:pt x="192811" y="274802"/>
                  </a:lnTo>
                  <a:lnTo>
                    <a:pt x="192697" y="274675"/>
                  </a:lnTo>
                  <a:lnTo>
                    <a:pt x="192265" y="273621"/>
                  </a:lnTo>
                  <a:lnTo>
                    <a:pt x="193205" y="271881"/>
                  </a:lnTo>
                  <a:lnTo>
                    <a:pt x="193814" y="272351"/>
                  </a:lnTo>
                  <a:lnTo>
                    <a:pt x="193814" y="263144"/>
                  </a:lnTo>
                  <a:lnTo>
                    <a:pt x="192951" y="264731"/>
                  </a:lnTo>
                  <a:lnTo>
                    <a:pt x="191744" y="267271"/>
                  </a:lnTo>
                  <a:lnTo>
                    <a:pt x="191566" y="267271"/>
                  </a:lnTo>
                  <a:lnTo>
                    <a:pt x="190728" y="268160"/>
                  </a:lnTo>
                  <a:lnTo>
                    <a:pt x="190728" y="269963"/>
                  </a:lnTo>
                  <a:lnTo>
                    <a:pt x="190538" y="269798"/>
                  </a:lnTo>
                  <a:lnTo>
                    <a:pt x="190614" y="269646"/>
                  </a:lnTo>
                  <a:lnTo>
                    <a:pt x="190728" y="269963"/>
                  </a:lnTo>
                  <a:lnTo>
                    <a:pt x="190728" y="268160"/>
                  </a:lnTo>
                  <a:lnTo>
                    <a:pt x="189153" y="269798"/>
                  </a:lnTo>
                  <a:lnTo>
                    <a:pt x="188620" y="269798"/>
                  </a:lnTo>
                  <a:lnTo>
                    <a:pt x="188531" y="269646"/>
                  </a:lnTo>
                  <a:lnTo>
                    <a:pt x="187071" y="267271"/>
                  </a:lnTo>
                  <a:lnTo>
                    <a:pt x="189153" y="267271"/>
                  </a:lnTo>
                  <a:lnTo>
                    <a:pt x="190690" y="265849"/>
                  </a:lnTo>
                  <a:lnTo>
                    <a:pt x="191516" y="265849"/>
                  </a:lnTo>
                  <a:lnTo>
                    <a:pt x="191046" y="264731"/>
                  </a:lnTo>
                  <a:lnTo>
                    <a:pt x="191566" y="263461"/>
                  </a:lnTo>
                  <a:lnTo>
                    <a:pt x="192430" y="263461"/>
                  </a:lnTo>
                  <a:lnTo>
                    <a:pt x="191871" y="263042"/>
                  </a:lnTo>
                  <a:lnTo>
                    <a:pt x="190703" y="262191"/>
                  </a:lnTo>
                  <a:lnTo>
                    <a:pt x="190703" y="260565"/>
                  </a:lnTo>
                  <a:lnTo>
                    <a:pt x="187591" y="264731"/>
                  </a:lnTo>
                  <a:lnTo>
                    <a:pt x="187058" y="260794"/>
                  </a:lnTo>
                  <a:lnTo>
                    <a:pt x="187185" y="260794"/>
                  </a:lnTo>
                  <a:lnTo>
                    <a:pt x="190703" y="257111"/>
                  </a:lnTo>
                  <a:lnTo>
                    <a:pt x="189204" y="255841"/>
                  </a:lnTo>
                  <a:lnTo>
                    <a:pt x="188645" y="255358"/>
                  </a:lnTo>
                  <a:lnTo>
                    <a:pt x="191223" y="254571"/>
                  </a:lnTo>
                  <a:lnTo>
                    <a:pt x="191109" y="254787"/>
                  </a:lnTo>
                  <a:lnTo>
                    <a:pt x="190525" y="255841"/>
                  </a:lnTo>
                  <a:lnTo>
                    <a:pt x="191401" y="255841"/>
                  </a:lnTo>
                  <a:lnTo>
                    <a:pt x="206095" y="255841"/>
                  </a:lnTo>
                  <a:lnTo>
                    <a:pt x="200901" y="253301"/>
                  </a:lnTo>
                  <a:lnTo>
                    <a:pt x="206781" y="250761"/>
                  </a:lnTo>
                  <a:lnTo>
                    <a:pt x="207479" y="252031"/>
                  </a:lnTo>
                  <a:lnTo>
                    <a:pt x="207987" y="252031"/>
                  </a:lnTo>
                  <a:lnTo>
                    <a:pt x="208508" y="253301"/>
                  </a:lnTo>
                  <a:lnTo>
                    <a:pt x="207911" y="250761"/>
                  </a:lnTo>
                  <a:lnTo>
                    <a:pt x="208686" y="252031"/>
                  </a:lnTo>
                  <a:lnTo>
                    <a:pt x="209207" y="250761"/>
                  </a:lnTo>
                  <a:lnTo>
                    <a:pt x="209892" y="252031"/>
                  </a:lnTo>
                  <a:lnTo>
                    <a:pt x="211099" y="252031"/>
                  </a:lnTo>
                  <a:lnTo>
                    <a:pt x="208508" y="254571"/>
                  </a:lnTo>
                  <a:lnTo>
                    <a:pt x="205879" y="258635"/>
                  </a:lnTo>
                  <a:lnTo>
                    <a:pt x="205740" y="258381"/>
                  </a:lnTo>
                  <a:lnTo>
                    <a:pt x="203847" y="259651"/>
                  </a:lnTo>
                  <a:lnTo>
                    <a:pt x="202463" y="259651"/>
                  </a:lnTo>
                  <a:lnTo>
                    <a:pt x="204876" y="257111"/>
                  </a:lnTo>
                  <a:lnTo>
                    <a:pt x="191046" y="257111"/>
                  </a:lnTo>
                  <a:lnTo>
                    <a:pt x="190703" y="258381"/>
                  </a:lnTo>
                  <a:lnTo>
                    <a:pt x="190703" y="260565"/>
                  </a:lnTo>
                  <a:lnTo>
                    <a:pt x="190766" y="261950"/>
                  </a:lnTo>
                  <a:lnTo>
                    <a:pt x="190703" y="262191"/>
                  </a:lnTo>
                  <a:lnTo>
                    <a:pt x="194335" y="262191"/>
                  </a:lnTo>
                  <a:lnTo>
                    <a:pt x="207873" y="262191"/>
                  </a:lnTo>
                  <a:lnTo>
                    <a:pt x="208762" y="260794"/>
                  </a:lnTo>
                  <a:lnTo>
                    <a:pt x="208470" y="260794"/>
                  </a:lnTo>
                  <a:lnTo>
                    <a:pt x="206438" y="259651"/>
                  </a:lnTo>
                  <a:lnTo>
                    <a:pt x="213004" y="259651"/>
                  </a:lnTo>
                  <a:lnTo>
                    <a:pt x="215087" y="255841"/>
                  </a:lnTo>
                  <a:lnTo>
                    <a:pt x="216979" y="259651"/>
                  </a:lnTo>
                  <a:lnTo>
                    <a:pt x="220789" y="257111"/>
                  </a:lnTo>
                  <a:lnTo>
                    <a:pt x="220954" y="255841"/>
                  </a:lnTo>
                  <a:lnTo>
                    <a:pt x="221030" y="255358"/>
                  </a:lnTo>
                  <a:lnTo>
                    <a:pt x="221132" y="254571"/>
                  </a:lnTo>
                  <a:lnTo>
                    <a:pt x="221475" y="254571"/>
                  </a:lnTo>
                  <a:lnTo>
                    <a:pt x="221538" y="254787"/>
                  </a:lnTo>
                  <a:lnTo>
                    <a:pt x="221830" y="255841"/>
                  </a:lnTo>
                  <a:lnTo>
                    <a:pt x="224586" y="254571"/>
                  </a:lnTo>
                  <a:lnTo>
                    <a:pt x="225107" y="253301"/>
                  </a:lnTo>
                  <a:lnTo>
                    <a:pt x="224764" y="250761"/>
                  </a:lnTo>
                  <a:lnTo>
                    <a:pt x="225806" y="250761"/>
                  </a:lnTo>
                  <a:lnTo>
                    <a:pt x="227533" y="248437"/>
                  </a:lnTo>
                  <a:lnTo>
                    <a:pt x="207848" y="248437"/>
                  </a:lnTo>
                  <a:lnTo>
                    <a:pt x="207848" y="250507"/>
                  </a:lnTo>
                  <a:lnTo>
                    <a:pt x="207302" y="249491"/>
                  </a:lnTo>
                  <a:lnTo>
                    <a:pt x="207835" y="250469"/>
                  </a:lnTo>
                  <a:lnTo>
                    <a:pt x="207848" y="248437"/>
                  </a:lnTo>
                  <a:lnTo>
                    <a:pt x="207352" y="248437"/>
                  </a:lnTo>
                  <a:lnTo>
                    <a:pt x="207060" y="248437"/>
                  </a:lnTo>
                  <a:lnTo>
                    <a:pt x="205917" y="249491"/>
                  </a:lnTo>
                  <a:lnTo>
                    <a:pt x="205867" y="248437"/>
                  </a:lnTo>
                  <a:lnTo>
                    <a:pt x="205740" y="245681"/>
                  </a:lnTo>
                  <a:lnTo>
                    <a:pt x="203149" y="244411"/>
                  </a:lnTo>
                  <a:lnTo>
                    <a:pt x="197967" y="244411"/>
                  </a:lnTo>
                  <a:lnTo>
                    <a:pt x="199872" y="240601"/>
                  </a:lnTo>
                  <a:lnTo>
                    <a:pt x="197269" y="240601"/>
                  </a:lnTo>
                  <a:lnTo>
                    <a:pt x="197269" y="252031"/>
                  </a:lnTo>
                  <a:lnTo>
                    <a:pt x="196062" y="252031"/>
                  </a:lnTo>
                  <a:lnTo>
                    <a:pt x="195021" y="253301"/>
                  </a:lnTo>
                  <a:lnTo>
                    <a:pt x="193471" y="253301"/>
                  </a:lnTo>
                  <a:lnTo>
                    <a:pt x="192608" y="254571"/>
                  </a:lnTo>
                  <a:lnTo>
                    <a:pt x="191566" y="254571"/>
                  </a:lnTo>
                  <a:lnTo>
                    <a:pt x="193128" y="253301"/>
                  </a:lnTo>
                  <a:lnTo>
                    <a:pt x="196062" y="246951"/>
                  </a:lnTo>
                  <a:lnTo>
                    <a:pt x="197269" y="252031"/>
                  </a:lnTo>
                  <a:lnTo>
                    <a:pt x="197269" y="240601"/>
                  </a:lnTo>
                  <a:lnTo>
                    <a:pt x="198018" y="239229"/>
                  </a:lnTo>
                  <a:lnTo>
                    <a:pt x="198653" y="238061"/>
                  </a:lnTo>
                  <a:lnTo>
                    <a:pt x="199351" y="236791"/>
                  </a:lnTo>
                  <a:lnTo>
                    <a:pt x="200558" y="236791"/>
                  </a:lnTo>
                  <a:lnTo>
                    <a:pt x="201079" y="235521"/>
                  </a:lnTo>
                  <a:lnTo>
                    <a:pt x="201180" y="235712"/>
                  </a:lnTo>
                  <a:lnTo>
                    <a:pt x="202463" y="238061"/>
                  </a:lnTo>
                  <a:lnTo>
                    <a:pt x="204012" y="235521"/>
                  </a:lnTo>
                  <a:lnTo>
                    <a:pt x="204711" y="234251"/>
                  </a:lnTo>
                  <a:lnTo>
                    <a:pt x="209727" y="231711"/>
                  </a:lnTo>
                  <a:lnTo>
                    <a:pt x="207302" y="231711"/>
                  </a:lnTo>
                  <a:lnTo>
                    <a:pt x="206438" y="227901"/>
                  </a:lnTo>
                  <a:lnTo>
                    <a:pt x="205054" y="227901"/>
                  </a:lnTo>
                  <a:lnTo>
                    <a:pt x="202806" y="229171"/>
                  </a:lnTo>
                  <a:lnTo>
                    <a:pt x="202285" y="230441"/>
                  </a:lnTo>
                  <a:lnTo>
                    <a:pt x="200901" y="226631"/>
                  </a:lnTo>
                  <a:lnTo>
                    <a:pt x="197624" y="226631"/>
                  </a:lnTo>
                  <a:lnTo>
                    <a:pt x="197269" y="226631"/>
                  </a:lnTo>
                  <a:lnTo>
                    <a:pt x="197104" y="227901"/>
                  </a:lnTo>
                  <a:lnTo>
                    <a:pt x="196761" y="229171"/>
                  </a:lnTo>
                  <a:lnTo>
                    <a:pt x="196583" y="229171"/>
                  </a:lnTo>
                  <a:lnTo>
                    <a:pt x="196583" y="240601"/>
                  </a:lnTo>
                  <a:lnTo>
                    <a:pt x="196062" y="240601"/>
                  </a:lnTo>
                  <a:lnTo>
                    <a:pt x="195719" y="239356"/>
                  </a:lnTo>
                  <a:lnTo>
                    <a:pt x="196583" y="240601"/>
                  </a:lnTo>
                  <a:lnTo>
                    <a:pt x="196583" y="229171"/>
                  </a:lnTo>
                  <a:lnTo>
                    <a:pt x="197104" y="227901"/>
                  </a:lnTo>
                  <a:lnTo>
                    <a:pt x="197269" y="226631"/>
                  </a:lnTo>
                  <a:lnTo>
                    <a:pt x="195719" y="226631"/>
                  </a:lnTo>
                  <a:lnTo>
                    <a:pt x="195376" y="225361"/>
                  </a:lnTo>
                  <a:lnTo>
                    <a:pt x="195402" y="225094"/>
                  </a:lnTo>
                  <a:lnTo>
                    <a:pt x="195541" y="224091"/>
                  </a:lnTo>
                  <a:lnTo>
                    <a:pt x="196240" y="222821"/>
                  </a:lnTo>
                  <a:lnTo>
                    <a:pt x="199517" y="221551"/>
                  </a:lnTo>
                  <a:lnTo>
                    <a:pt x="202285" y="220281"/>
                  </a:lnTo>
                  <a:lnTo>
                    <a:pt x="205054" y="219011"/>
                  </a:lnTo>
                  <a:lnTo>
                    <a:pt x="203733" y="217741"/>
                  </a:lnTo>
                  <a:lnTo>
                    <a:pt x="205740" y="217741"/>
                  </a:lnTo>
                  <a:lnTo>
                    <a:pt x="207822" y="215201"/>
                  </a:lnTo>
                  <a:lnTo>
                    <a:pt x="207911" y="215455"/>
                  </a:lnTo>
                  <a:lnTo>
                    <a:pt x="208686" y="217741"/>
                  </a:lnTo>
                  <a:lnTo>
                    <a:pt x="211099" y="221551"/>
                  </a:lnTo>
                  <a:lnTo>
                    <a:pt x="215430" y="219011"/>
                  </a:lnTo>
                  <a:lnTo>
                    <a:pt x="216458" y="219011"/>
                  </a:lnTo>
                  <a:lnTo>
                    <a:pt x="214566" y="222821"/>
                  </a:lnTo>
                  <a:lnTo>
                    <a:pt x="219227" y="222821"/>
                  </a:lnTo>
                  <a:lnTo>
                    <a:pt x="219748" y="221551"/>
                  </a:lnTo>
                  <a:lnTo>
                    <a:pt x="219227" y="226631"/>
                  </a:lnTo>
                  <a:lnTo>
                    <a:pt x="219875" y="225882"/>
                  </a:lnTo>
                  <a:lnTo>
                    <a:pt x="222516" y="230441"/>
                  </a:lnTo>
                  <a:lnTo>
                    <a:pt x="221310" y="230441"/>
                  </a:lnTo>
                  <a:lnTo>
                    <a:pt x="220268" y="231711"/>
                  </a:lnTo>
                  <a:lnTo>
                    <a:pt x="218884" y="231711"/>
                  </a:lnTo>
                  <a:lnTo>
                    <a:pt x="218960" y="229628"/>
                  </a:lnTo>
                  <a:lnTo>
                    <a:pt x="219062" y="226631"/>
                  </a:lnTo>
                  <a:lnTo>
                    <a:pt x="217157" y="228968"/>
                  </a:lnTo>
                  <a:lnTo>
                    <a:pt x="217157" y="245681"/>
                  </a:lnTo>
                  <a:lnTo>
                    <a:pt x="216814" y="245681"/>
                  </a:lnTo>
                  <a:lnTo>
                    <a:pt x="214566" y="246951"/>
                  </a:lnTo>
                  <a:lnTo>
                    <a:pt x="214337" y="245681"/>
                  </a:lnTo>
                  <a:lnTo>
                    <a:pt x="213868" y="243141"/>
                  </a:lnTo>
                  <a:lnTo>
                    <a:pt x="210756" y="245681"/>
                  </a:lnTo>
                  <a:lnTo>
                    <a:pt x="210477" y="244411"/>
                  </a:lnTo>
                  <a:lnTo>
                    <a:pt x="210070" y="242646"/>
                  </a:lnTo>
                  <a:lnTo>
                    <a:pt x="210527" y="241871"/>
                  </a:lnTo>
                  <a:lnTo>
                    <a:pt x="211277" y="240601"/>
                  </a:lnTo>
                  <a:lnTo>
                    <a:pt x="210591" y="238061"/>
                  </a:lnTo>
                  <a:lnTo>
                    <a:pt x="214388" y="234251"/>
                  </a:lnTo>
                  <a:lnTo>
                    <a:pt x="214274" y="235521"/>
                  </a:lnTo>
                  <a:lnTo>
                    <a:pt x="214160" y="236791"/>
                  </a:lnTo>
                  <a:lnTo>
                    <a:pt x="214045" y="238061"/>
                  </a:lnTo>
                  <a:lnTo>
                    <a:pt x="212483" y="240601"/>
                  </a:lnTo>
                  <a:lnTo>
                    <a:pt x="216115" y="240601"/>
                  </a:lnTo>
                  <a:lnTo>
                    <a:pt x="214731" y="241871"/>
                  </a:lnTo>
                  <a:lnTo>
                    <a:pt x="214655" y="243141"/>
                  </a:lnTo>
                  <a:lnTo>
                    <a:pt x="214566" y="244411"/>
                  </a:lnTo>
                  <a:lnTo>
                    <a:pt x="217157" y="245681"/>
                  </a:lnTo>
                  <a:lnTo>
                    <a:pt x="217157" y="228968"/>
                  </a:lnTo>
                  <a:lnTo>
                    <a:pt x="214909" y="231711"/>
                  </a:lnTo>
                  <a:lnTo>
                    <a:pt x="214909" y="232981"/>
                  </a:lnTo>
                  <a:lnTo>
                    <a:pt x="213347" y="232981"/>
                  </a:lnTo>
                  <a:lnTo>
                    <a:pt x="212661" y="234251"/>
                  </a:lnTo>
                  <a:lnTo>
                    <a:pt x="210591" y="231711"/>
                  </a:lnTo>
                  <a:lnTo>
                    <a:pt x="209727" y="231711"/>
                  </a:lnTo>
                  <a:lnTo>
                    <a:pt x="202463" y="238061"/>
                  </a:lnTo>
                  <a:lnTo>
                    <a:pt x="208851" y="238061"/>
                  </a:lnTo>
                  <a:lnTo>
                    <a:pt x="208978" y="242646"/>
                  </a:lnTo>
                  <a:lnTo>
                    <a:pt x="208991" y="242862"/>
                  </a:lnTo>
                  <a:lnTo>
                    <a:pt x="206438" y="245681"/>
                  </a:lnTo>
                  <a:lnTo>
                    <a:pt x="207010" y="248221"/>
                  </a:lnTo>
                  <a:lnTo>
                    <a:pt x="207302" y="248221"/>
                  </a:lnTo>
                  <a:lnTo>
                    <a:pt x="227698" y="248221"/>
                  </a:lnTo>
                  <a:lnTo>
                    <a:pt x="235305" y="248221"/>
                  </a:lnTo>
                  <a:lnTo>
                    <a:pt x="238074" y="246951"/>
                  </a:lnTo>
                  <a:lnTo>
                    <a:pt x="236524" y="241871"/>
                  </a:lnTo>
                  <a:lnTo>
                    <a:pt x="233057" y="240601"/>
                  </a:lnTo>
                  <a:lnTo>
                    <a:pt x="238594" y="234251"/>
                  </a:lnTo>
                  <a:lnTo>
                    <a:pt x="235661" y="235521"/>
                  </a:lnTo>
                  <a:lnTo>
                    <a:pt x="232943" y="235521"/>
                  </a:lnTo>
                  <a:lnTo>
                    <a:pt x="232943" y="239229"/>
                  </a:lnTo>
                  <a:lnTo>
                    <a:pt x="231673" y="241871"/>
                  </a:lnTo>
                  <a:lnTo>
                    <a:pt x="229946" y="241871"/>
                  </a:lnTo>
                  <a:lnTo>
                    <a:pt x="230314" y="239229"/>
                  </a:lnTo>
                  <a:lnTo>
                    <a:pt x="230517" y="238290"/>
                  </a:lnTo>
                  <a:lnTo>
                    <a:pt x="230797" y="239229"/>
                  </a:lnTo>
                  <a:lnTo>
                    <a:pt x="232943" y="239229"/>
                  </a:lnTo>
                  <a:lnTo>
                    <a:pt x="232943" y="235521"/>
                  </a:lnTo>
                  <a:lnTo>
                    <a:pt x="230809" y="235521"/>
                  </a:lnTo>
                  <a:lnTo>
                    <a:pt x="230124" y="235521"/>
                  </a:lnTo>
                  <a:lnTo>
                    <a:pt x="230162" y="235712"/>
                  </a:lnTo>
                  <a:lnTo>
                    <a:pt x="226491" y="236791"/>
                  </a:lnTo>
                  <a:lnTo>
                    <a:pt x="222669" y="239229"/>
                  </a:lnTo>
                  <a:lnTo>
                    <a:pt x="222516" y="238061"/>
                  </a:lnTo>
                  <a:lnTo>
                    <a:pt x="222338" y="238061"/>
                  </a:lnTo>
                  <a:lnTo>
                    <a:pt x="222859" y="236791"/>
                  </a:lnTo>
                  <a:lnTo>
                    <a:pt x="223558" y="235521"/>
                  </a:lnTo>
                  <a:lnTo>
                    <a:pt x="223202" y="234251"/>
                  </a:lnTo>
                  <a:lnTo>
                    <a:pt x="226834" y="235521"/>
                  </a:lnTo>
                  <a:lnTo>
                    <a:pt x="229082" y="231711"/>
                  </a:lnTo>
                  <a:lnTo>
                    <a:pt x="227698" y="229171"/>
                  </a:lnTo>
                  <a:lnTo>
                    <a:pt x="229260" y="225361"/>
                  </a:lnTo>
                  <a:lnTo>
                    <a:pt x="234442" y="221551"/>
                  </a:lnTo>
                  <a:lnTo>
                    <a:pt x="234530" y="219011"/>
                  </a:lnTo>
                  <a:lnTo>
                    <a:pt x="234619" y="216382"/>
                  </a:lnTo>
                  <a:lnTo>
                    <a:pt x="235927" y="216382"/>
                  </a:lnTo>
                  <a:lnTo>
                    <a:pt x="237299" y="215112"/>
                  </a:lnTo>
                  <a:lnTo>
                    <a:pt x="237553" y="213931"/>
                  </a:lnTo>
                  <a:lnTo>
                    <a:pt x="237731" y="213931"/>
                  </a:lnTo>
                  <a:lnTo>
                    <a:pt x="237731" y="212661"/>
                  </a:lnTo>
                  <a:lnTo>
                    <a:pt x="238074" y="211391"/>
                  </a:lnTo>
                  <a:lnTo>
                    <a:pt x="237731" y="211391"/>
                  </a:lnTo>
                  <a:lnTo>
                    <a:pt x="238925" y="210578"/>
                  </a:lnTo>
                  <a:lnTo>
                    <a:pt x="238645" y="210121"/>
                  </a:lnTo>
                  <a:lnTo>
                    <a:pt x="237871" y="208851"/>
                  </a:lnTo>
                  <a:lnTo>
                    <a:pt x="235661" y="210121"/>
                  </a:lnTo>
                  <a:lnTo>
                    <a:pt x="231508" y="208851"/>
                  </a:lnTo>
                  <a:lnTo>
                    <a:pt x="227876" y="211391"/>
                  </a:lnTo>
                  <a:lnTo>
                    <a:pt x="226669" y="211785"/>
                  </a:lnTo>
                  <a:lnTo>
                    <a:pt x="226669" y="221551"/>
                  </a:lnTo>
                  <a:lnTo>
                    <a:pt x="224243" y="224091"/>
                  </a:lnTo>
                  <a:lnTo>
                    <a:pt x="220560" y="225094"/>
                  </a:lnTo>
                  <a:lnTo>
                    <a:pt x="223608" y="221551"/>
                  </a:lnTo>
                  <a:lnTo>
                    <a:pt x="225806" y="219011"/>
                  </a:lnTo>
                  <a:lnTo>
                    <a:pt x="226669" y="221551"/>
                  </a:lnTo>
                  <a:lnTo>
                    <a:pt x="226669" y="211785"/>
                  </a:lnTo>
                  <a:lnTo>
                    <a:pt x="223901" y="212661"/>
                  </a:lnTo>
                  <a:lnTo>
                    <a:pt x="225107" y="211391"/>
                  </a:lnTo>
                  <a:lnTo>
                    <a:pt x="225983" y="207556"/>
                  </a:lnTo>
                  <a:lnTo>
                    <a:pt x="222859" y="207556"/>
                  </a:lnTo>
                  <a:lnTo>
                    <a:pt x="222796" y="207073"/>
                  </a:lnTo>
                  <a:lnTo>
                    <a:pt x="222694" y="206311"/>
                  </a:lnTo>
                  <a:lnTo>
                    <a:pt x="219748" y="206311"/>
                  </a:lnTo>
                  <a:lnTo>
                    <a:pt x="219684" y="206514"/>
                  </a:lnTo>
                  <a:lnTo>
                    <a:pt x="219570" y="206844"/>
                  </a:lnTo>
                  <a:lnTo>
                    <a:pt x="219494" y="207073"/>
                  </a:lnTo>
                  <a:lnTo>
                    <a:pt x="218020" y="211391"/>
                  </a:lnTo>
                  <a:lnTo>
                    <a:pt x="216293" y="211391"/>
                  </a:lnTo>
                  <a:lnTo>
                    <a:pt x="215950" y="210121"/>
                  </a:lnTo>
                  <a:lnTo>
                    <a:pt x="214731" y="210121"/>
                  </a:lnTo>
                  <a:lnTo>
                    <a:pt x="218198" y="203771"/>
                  </a:lnTo>
                  <a:lnTo>
                    <a:pt x="209550" y="202501"/>
                  </a:lnTo>
                  <a:lnTo>
                    <a:pt x="207822" y="207556"/>
                  </a:lnTo>
                  <a:lnTo>
                    <a:pt x="206387" y="208749"/>
                  </a:lnTo>
                  <a:lnTo>
                    <a:pt x="206197" y="208749"/>
                  </a:lnTo>
                  <a:lnTo>
                    <a:pt x="205397" y="207556"/>
                  </a:lnTo>
                  <a:lnTo>
                    <a:pt x="204876" y="206311"/>
                  </a:lnTo>
                  <a:lnTo>
                    <a:pt x="206260" y="205041"/>
                  </a:lnTo>
                  <a:lnTo>
                    <a:pt x="205574" y="205041"/>
                  </a:lnTo>
                  <a:lnTo>
                    <a:pt x="204711" y="203771"/>
                  </a:lnTo>
                  <a:lnTo>
                    <a:pt x="205054" y="202501"/>
                  </a:lnTo>
                  <a:lnTo>
                    <a:pt x="205625" y="199961"/>
                  </a:lnTo>
                  <a:lnTo>
                    <a:pt x="205917" y="198691"/>
                  </a:lnTo>
                  <a:lnTo>
                    <a:pt x="202806" y="199961"/>
                  </a:lnTo>
                  <a:lnTo>
                    <a:pt x="205346" y="198869"/>
                  </a:lnTo>
                  <a:lnTo>
                    <a:pt x="205689" y="198691"/>
                  </a:lnTo>
                  <a:lnTo>
                    <a:pt x="207137" y="196151"/>
                  </a:lnTo>
                  <a:lnTo>
                    <a:pt x="211264" y="188849"/>
                  </a:lnTo>
                  <a:lnTo>
                    <a:pt x="211455" y="188595"/>
                  </a:lnTo>
                  <a:lnTo>
                    <a:pt x="211455" y="188798"/>
                  </a:lnTo>
                  <a:lnTo>
                    <a:pt x="214909" y="187413"/>
                  </a:lnTo>
                  <a:lnTo>
                    <a:pt x="212661" y="184124"/>
                  </a:lnTo>
                  <a:lnTo>
                    <a:pt x="211277" y="187756"/>
                  </a:lnTo>
                  <a:lnTo>
                    <a:pt x="211277" y="188099"/>
                  </a:lnTo>
                  <a:lnTo>
                    <a:pt x="211455" y="188442"/>
                  </a:lnTo>
                  <a:lnTo>
                    <a:pt x="204876" y="192341"/>
                  </a:lnTo>
                  <a:lnTo>
                    <a:pt x="203327" y="193611"/>
                  </a:lnTo>
                  <a:lnTo>
                    <a:pt x="202120" y="195389"/>
                  </a:lnTo>
                  <a:lnTo>
                    <a:pt x="202120" y="213931"/>
                  </a:lnTo>
                  <a:lnTo>
                    <a:pt x="201345" y="215455"/>
                  </a:lnTo>
                  <a:lnTo>
                    <a:pt x="200990" y="215112"/>
                  </a:lnTo>
                  <a:lnTo>
                    <a:pt x="200279" y="215112"/>
                  </a:lnTo>
                  <a:lnTo>
                    <a:pt x="201244" y="213931"/>
                  </a:lnTo>
                  <a:lnTo>
                    <a:pt x="202120" y="213931"/>
                  </a:lnTo>
                  <a:lnTo>
                    <a:pt x="202120" y="195389"/>
                  </a:lnTo>
                  <a:lnTo>
                    <a:pt x="201942" y="195656"/>
                  </a:lnTo>
                  <a:lnTo>
                    <a:pt x="201942" y="197421"/>
                  </a:lnTo>
                  <a:lnTo>
                    <a:pt x="200558" y="198691"/>
                  </a:lnTo>
                  <a:lnTo>
                    <a:pt x="199517" y="198691"/>
                  </a:lnTo>
                  <a:lnTo>
                    <a:pt x="199517" y="206311"/>
                  </a:lnTo>
                  <a:lnTo>
                    <a:pt x="198653" y="207175"/>
                  </a:lnTo>
                  <a:lnTo>
                    <a:pt x="198653" y="215201"/>
                  </a:lnTo>
                  <a:lnTo>
                    <a:pt x="198170" y="216382"/>
                  </a:lnTo>
                  <a:lnTo>
                    <a:pt x="197446" y="217741"/>
                  </a:lnTo>
                  <a:lnTo>
                    <a:pt x="196926" y="219011"/>
                  </a:lnTo>
                  <a:lnTo>
                    <a:pt x="196405" y="219011"/>
                  </a:lnTo>
                  <a:lnTo>
                    <a:pt x="196583" y="217741"/>
                  </a:lnTo>
                  <a:lnTo>
                    <a:pt x="196748" y="216484"/>
                  </a:lnTo>
                  <a:lnTo>
                    <a:pt x="193294" y="217462"/>
                  </a:lnTo>
                  <a:lnTo>
                    <a:pt x="193294" y="231711"/>
                  </a:lnTo>
                  <a:lnTo>
                    <a:pt x="193128" y="232981"/>
                  </a:lnTo>
                  <a:lnTo>
                    <a:pt x="192430" y="233553"/>
                  </a:lnTo>
                  <a:lnTo>
                    <a:pt x="192430" y="249491"/>
                  </a:lnTo>
                  <a:lnTo>
                    <a:pt x="187960" y="254787"/>
                  </a:lnTo>
                  <a:lnTo>
                    <a:pt x="186613" y="253644"/>
                  </a:lnTo>
                  <a:lnTo>
                    <a:pt x="186639" y="253301"/>
                  </a:lnTo>
                  <a:lnTo>
                    <a:pt x="186728" y="252031"/>
                  </a:lnTo>
                  <a:lnTo>
                    <a:pt x="186817" y="250761"/>
                  </a:lnTo>
                  <a:lnTo>
                    <a:pt x="186905" y="249491"/>
                  </a:lnTo>
                  <a:lnTo>
                    <a:pt x="190881" y="248221"/>
                  </a:lnTo>
                  <a:lnTo>
                    <a:pt x="192430" y="249491"/>
                  </a:lnTo>
                  <a:lnTo>
                    <a:pt x="192430" y="233553"/>
                  </a:lnTo>
                  <a:lnTo>
                    <a:pt x="191566" y="234251"/>
                  </a:lnTo>
                  <a:lnTo>
                    <a:pt x="191909" y="235521"/>
                  </a:lnTo>
                  <a:lnTo>
                    <a:pt x="190182" y="236791"/>
                  </a:lnTo>
                  <a:lnTo>
                    <a:pt x="189318" y="236791"/>
                  </a:lnTo>
                  <a:lnTo>
                    <a:pt x="190703" y="234251"/>
                  </a:lnTo>
                  <a:lnTo>
                    <a:pt x="188112" y="231711"/>
                  </a:lnTo>
                  <a:lnTo>
                    <a:pt x="191401" y="230441"/>
                  </a:lnTo>
                  <a:lnTo>
                    <a:pt x="185686" y="230441"/>
                  </a:lnTo>
                  <a:lnTo>
                    <a:pt x="185686" y="269798"/>
                  </a:lnTo>
                  <a:lnTo>
                    <a:pt x="185686" y="272351"/>
                  </a:lnTo>
                  <a:lnTo>
                    <a:pt x="184823" y="272351"/>
                  </a:lnTo>
                  <a:lnTo>
                    <a:pt x="184302" y="273621"/>
                  </a:lnTo>
                  <a:lnTo>
                    <a:pt x="183794" y="272351"/>
                  </a:lnTo>
                  <a:lnTo>
                    <a:pt x="181711" y="269798"/>
                  </a:lnTo>
                  <a:lnTo>
                    <a:pt x="185686" y="269798"/>
                  </a:lnTo>
                  <a:lnTo>
                    <a:pt x="185686" y="230441"/>
                  </a:lnTo>
                  <a:lnTo>
                    <a:pt x="183794" y="230441"/>
                  </a:lnTo>
                  <a:lnTo>
                    <a:pt x="183794" y="241871"/>
                  </a:lnTo>
                  <a:lnTo>
                    <a:pt x="183794" y="243141"/>
                  </a:lnTo>
                  <a:lnTo>
                    <a:pt x="181368" y="243954"/>
                  </a:lnTo>
                  <a:lnTo>
                    <a:pt x="181368" y="257111"/>
                  </a:lnTo>
                  <a:lnTo>
                    <a:pt x="177558" y="258381"/>
                  </a:lnTo>
                  <a:lnTo>
                    <a:pt x="175044" y="259181"/>
                  </a:lnTo>
                  <a:lnTo>
                    <a:pt x="178422" y="254571"/>
                  </a:lnTo>
                  <a:lnTo>
                    <a:pt x="181368" y="257111"/>
                  </a:lnTo>
                  <a:lnTo>
                    <a:pt x="181368" y="243954"/>
                  </a:lnTo>
                  <a:lnTo>
                    <a:pt x="179984" y="244411"/>
                  </a:lnTo>
                  <a:lnTo>
                    <a:pt x="180505" y="243141"/>
                  </a:lnTo>
                  <a:lnTo>
                    <a:pt x="180619" y="242862"/>
                  </a:lnTo>
                  <a:lnTo>
                    <a:pt x="180708" y="242646"/>
                  </a:lnTo>
                  <a:lnTo>
                    <a:pt x="181025" y="241871"/>
                  </a:lnTo>
                  <a:lnTo>
                    <a:pt x="181546" y="240601"/>
                  </a:lnTo>
                  <a:lnTo>
                    <a:pt x="182054" y="241871"/>
                  </a:lnTo>
                  <a:lnTo>
                    <a:pt x="183794" y="241871"/>
                  </a:lnTo>
                  <a:lnTo>
                    <a:pt x="183794" y="230441"/>
                  </a:lnTo>
                  <a:lnTo>
                    <a:pt x="183616" y="230441"/>
                  </a:lnTo>
                  <a:lnTo>
                    <a:pt x="184137" y="229171"/>
                  </a:lnTo>
                  <a:lnTo>
                    <a:pt x="184480" y="227901"/>
                  </a:lnTo>
                  <a:lnTo>
                    <a:pt x="185686" y="229171"/>
                  </a:lnTo>
                  <a:lnTo>
                    <a:pt x="191223" y="229171"/>
                  </a:lnTo>
                  <a:lnTo>
                    <a:pt x="191350" y="229628"/>
                  </a:lnTo>
                  <a:lnTo>
                    <a:pt x="191566" y="230441"/>
                  </a:lnTo>
                  <a:lnTo>
                    <a:pt x="192265" y="230441"/>
                  </a:lnTo>
                  <a:lnTo>
                    <a:pt x="192430" y="231711"/>
                  </a:lnTo>
                  <a:lnTo>
                    <a:pt x="193294" y="231711"/>
                  </a:lnTo>
                  <a:lnTo>
                    <a:pt x="193294" y="217462"/>
                  </a:lnTo>
                  <a:lnTo>
                    <a:pt x="192265" y="217741"/>
                  </a:lnTo>
                  <a:lnTo>
                    <a:pt x="193814" y="216700"/>
                  </a:lnTo>
                  <a:lnTo>
                    <a:pt x="193967" y="216382"/>
                  </a:lnTo>
                  <a:lnTo>
                    <a:pt x="194157" y="216382"/>
                  </a:lnTo>
                  <a:lnTo>
                    <a:pt x="194094" y="215112"/>
                  </a:lnTo>
                  <a:lnTo>
                    <a:pt x="193992" y="212661"/>
                  </a:lnTo>
                  <a:lnTo>
                    <a:pt x="191566" y="212661"/>
                  </a:lnTo>
                  <a:lnTo>
                    <a:pt x="191566" y="211391"/>
                  </a:lnTo>
                  <a:lnTo>
                    <a:pt x="191401" y="211391"/>
                  </a:lnTo>
                  <a:lnTo>
                    <a:pt x="191744" y="210121"/>
                  </a:lnTo>
                  <a:lnTo>
                    <a:pt x="192951" y="210121"/>
                  </a:lnTo>
                  <a:lnTo>
                    <a:pt x="193255" y="208749"/>
                  </a:lnTo>
                  <a:lnTo>
                    <a:pt x="193535" y="207556"/>
                  </a:lnTo>
                  <a:lnTo>
                    <a:pt x="193636" y="207073"/>
                  </a:lnTo>
                  <a:lnTo>
                    <a:pt x="193687" y="206844"/>
                  </a:lnTo>
                  <a:lnTo>
                    <a:pt x="193814" y="206311"/>
                  </a:lnTo>
                  <a:lnTo>
                    <a:pt x="192430" y="206311"/>
                  </a:lnTo>
                  <a:lnTo>
                    <a:pt x="192430" y="205041"/>
                  </a:lnTo>
                  <a:lnTo>
                    <a:pt x="194856" y="206311"/>
                  </a:lnTo>
                  <a:lnTo>
                    <a:pt x="197675" y="208749"/>
                  </a:lnTo>
                  <a:lnTo>
                    <a:pt x="197827" y="208749"/>
                  </a:lnTo>
                  <a:lnTo>
                    <a:pt x="198247" y="207568"/>
                  </a:lnTo>
                  <a:lnTo>
                    <a:pt x="198145" y="208749"/>
                  </a:lnTo>
                  <a:lnTo>
                    <a:pt x="198348" y="208749"/>
                  </a:lnTo>
                  <a:lnTo>
                    <a:pt x="195376" y="210121"/>
                  </a:lnTo>
                  <a:lnTo>
                    <a:pt x="197624" y="212661"/>
                  </a:lnTo>
                  <a:lnTo>
                    <a:pt x="195884" y="213931"/>
                  </a:lnTo>
                  <a:lnTo>
                    <a:pt x="194157" y="216382"/>
                  </a:lnTo>
                  <a:lnTo>
                    <a:pt x="194386" y="216382"/>
                  </a:lnTo>
                  <a:lnTo>
                    <a:pt x="198653" y="215201"/>
                  </a:lnTo>
                  <a:lnTo>
                    <a:pt x="198653" y="207175"/>
                  </a:lnTo>
                  <a:lnTo>
                    <a:pt x="198259" y="207556"/>
                  </a:lnTo>
                  <a:lnTo>
                    <a:pt x="199174" y="205041"/>
                  </a:lnTo>
                  <a:lnTo>
                    <a:pt x="199517" y="206311"/>
                  </a:lnTo>
                  <a:lnTo>
                    <a:pt x="199517" y="198691"/>
                  </a:lnTo>
                  <a:lnTo>
                    <a:pt x="198310" y="198691"/>
                  </a:lnTo>
                  <a:lnTo>
                    <a:pt x="198488" y="197421"/>
                  </a:lnTo>
                  <a:lnTo>
                    <a:pt x="199517" y="194881"/>
                  </a:lnTo>
                  <a:lnTo>
                    <a:pt x="201942" y="197421"/>
                  </a:lnTo>
                  <a:lnTo>
                    <a:pt x="201942" y="195656"/>
                  </a:lnTo>
                  <a:lnTo>
                    <a:pt x="201599" y="196151"/>
                  </a:lnTo>
                  <a:lnTo>
                    <a:pt x="200812" y="194881"/>
                  </a:lnTo>
                  <a:lnTo>
                    <a:pt x="200202" y="193903"/>
                  </a:lnTo>
                  <a:lnTo>
                    <a:pt x="202806" y="191211"/>
                  </a:lnTo>
                  <a:lnTo>
                    <a:pt x="201345" y="189484"/>
                  </a:lnTo>
                  <a:lnTo>
                    <a:pt x="201244" y="189306"/>
                  </a:lnTo>
                  <a:lnTo>
                    <a:pt x="201155" y="189484"/>
                  </a:lnTo>
                  <a:lnTo>
                    <a:pt x="199275" y="193154"/>
                  </a:lnTo>
                  <a:lnTo>
                    <a:pt x="199275" y="194856"/>
                  </a:lnTo>
                  <a:lnTo>
                    <a:pt x="198488" y="196151"/>
                  </a:lnTo>
                  <a:lnTo>
                    <a:pt x="198018" y="196151"/>
                  </a:lnTo>
                  <a:lnTo>
                    <a:pt x="199275" y="194856"/>
                  </a:lnTo>
                  <a:lnTo>
                    <a:pt x="199275" y="193154"/>
                  </a:lnTo>
                  <a:lnTo>
                    <a:pt x="197739" y="196151"/>
                  </a:lnTo>
                  <a:lnTo>
                    <a:pt x="197446" y="194881"/>
                  </a:lnTo>
                  <a:lnTo>
                    <a:pt x="197104" y="193611"/>
                  </a:lnTo>
                  <a:lnTo>
                    <a:pt x="192951" y="193611"/>
                  </a:lnTo>
                  <a:lnTo>
                    <a:pt x="192951" y="194881"/>
                  </a:lnTo>
                  <a:lnTo>
                    <a:pt x="191401" y="194881"/>
                  </a:lnTo>
                  <a:lnTo>
                    <a:pt x="192087" y="193611"/>
                  </a:lnTo>
                  <a:lnTo>
                    <a:pt x="191401" y="192341"/>
                  </a:lnTo>
                  <a:lnTo>
                    <a:pt x="194856" y="191071"/>
                  </a:lnTo>
                  <a:lnTo>
                    <a:pt x="196354" y="188468"/>
                  </a:lnTo>
                  <a:lnTo>
                    <a:pt x="196469" y="188277"/>
                  </a:lnTo>
                  <a:lnTo>
                    <a:pt x="196570" y="188087"/>
                  </a:lnTo>
                  <a:lnTo>
                    <a:pt x="197789" y="185991"/>
                  </a:lnTo>
                  <a:lnTo>
                    <a:pt x="193471" y="184721"/>
                  </a:lnTo>
                  <a:lnTo>
                    <a:pt x="195541" y="184721"/>
                  </a:lnTo>
                  <a:lnTo>
                    <a:pt x="196253" y="184111"/>
                  </a:lnTo>
                  <a:lnTo>
                    <a:pt x="198653" y="186029"/>
                  </a:lnTo>
                  <a:lnTo>
                    <a:pt x="199174" y="185851"/>
                  </a:lnTo>
                  <a:lnTo>
                    <a:pt x="199351" y="185674"/>
                  </a:lnTo>
                  <a:lnTo>
                    <a:pt x="199250" y="185851"/>
                  </a:lnTo>
                  <a:lnTo>
                    <a:pt x="199136" y="186029"/>
                  </a:lnTo>
                  <a:lnTo>
                    <a:pt x="198831" y="186550"/>
                  </a:lnTo>
                  <a:lnTo>
                    <a:pt x="198132" y="187413"/>
                  </a:lnTo>
                  <a:lnTo>
                    <a:pt x="198094" y="187579"/>
                  </a:lnTo>
                  <a:lnTo>
                    <a:pt x="197840" y="188442"/>
                  </a:lnTo>
                  <a:lnTo>
                    <a:pt x="197789" y="189484"/>
                  </a:lnTo>
                  <a:lnTo>
                    <a:pt x="198132" y="189306"/>
                  </a:lnTo>
                  <a:lnTo>
                    <a:pt x="201599" y="188620"/>
                  </a:lnTo>
                  <a:lnTo>
                    <a:pt x="201498" y="188823"/>
                  </a:lnTo>
                  <a:lnTo>
                    <a:pt x="202285" y="188620"/>
                  </a:lnTo>
                  <a:lnTo>
                    <a:pt x="206438" y="187579"/>
                  </a:lnTo>
                  <a:lnTo>
                    <a:pt x="206489" y="187413"/>
                  </a:lnTo>
                  <a:lnTo>
                    <a:pt x="206959" y="185851"/>
                  </a:lnTo>
                  <a:lnTo>
                    <a:pt x="207111" y="185674"/>
                  </a:lnTo>
                  <a:lnTo>
                    <a:pt x="209550" y="183083"/>
                  </a:lnTo>
                  <a:lnTo>
                    <a:pt x="208584" y="182397"/>
                  </a:lnTo>
                  <a:lnTo>
                    <a:pt x="205917" y="180492"/>
                  </a:lnTo>
                  <a:lnTo>
                    <a:pt x="202984" y="182397"/>
                  </a:lnTo>
                  <a:lnTo>
                    <a:pt x="202984" y="181356"/>
                  </a:lnTo>
                  <a:lnTo>
                    <a:pt x="199174" y="180149"/>
                  </a:lnTo>
                  <a:lnTo>
                    <a:pt x="198488" y="180695"/>
                  </a:lnTo>
                  <a:lnTo>
                    <a:pt x="198488" y="179641"/>
                  </a:lnTo>
                  <a:lnTo>
                    <a:pt x="201764" y="179641"/>
                  </a:lnTo>
                  <a:lnTo>
                    <a:pt x="202285" y="178371"/>
                  </a:lnTo>
                  <a:lnTo>
                    <a:pt x="202323" y="178206"/>
                  </a:lnTo>
                  <a:lnTo>
                    <a:pt x="202806" y="175831"/>
                  </a:lnTo>
                  <a:lnTo>
                    <a:pt x="206552" y="175831"/>
                  </a:lnTo>
                  <a:lnTo>
                    <a:pt x="206438" y="175996"/>
                  </a:lnTo>
                  <a:lnTo>
                    <a:pt x="204876" y="177380"/>
                  </a:lnTo>
                  <a:lnTo>
                    <a:pt x="206438" y="179108"/>
                  </a:lnTo>
                  <a:lnTo>
                    <a:pt x="207822" y="177558"/>
                  </a:lnTo>
                  <a:lnTo>
                    <a:pt x="209372" y="176174"/>
                  </a:lnTo>
                  <a:lnTo>
                    <a:pt x="208076" y="174764"/>
                  </a:lnTo>
                  <a:lnTo>
                    <a:pt x="208038" y="174561"/>
                  </a:lnTo>
                  <a:lnTo>
                    <a:pt x="207733" y="173291"/>
                  </a:lnTo>
                  <a:lnTo>
                    <a:pt x="205905" y="165684"/>
                  </a:lnTo>
                  <a:lnTo>
                    <a:pt x="201764" y="172021"/>
                  </a:lnTo>
                  <a:lnTo>
                    <a:pt x="200736" y="172021"/>
                  </a:lnTo>
                  <a:lnTo>
                    <a:pt x="198831" y="173291"/>
                  </a:lnTo>
                  <a:lnTo>
                    <a:pt x="197789" y="173291"/>
                  </a:lnTo>
                  <a:lnTo>
                    <a:pt x="200037" y="172021"/>
                  </a:lnTo>
                  <a:lnTo>
                    <a:pt x="199136" y="168211"/>
                  </a:lnTo>
                  <a:lnTo>
                    <a:pt x="198831" y="166941"/>
                  </a:lnTo>
                  <a:lnTo>
                    <a:pt x="195541" y="168211"/>
                  </a:lnTo>
                  <a:lnTo>
                    <a:pt x="197866" y="163944"/>
                  </a:lnTo>
                  <a:lnTo>
                    <a:pt x="201942" y="164414"/>
                  </a:lnTo>
                  <a:lnTo>
                    <a:pt x="204368" y="163550"/>
                  </a:lnTo>
                  <a:lnTo>
                    <a:pt x="207924" y="158927"/>
                  </a:lnTo>
                  <a:lnTo>
                    <a:pt x="208851" y="159918"/>
                  </a:lnTo>
                  <a:lnTo>
                    <a:pt x="210413" y="157149"/>
                  </a:lnTo>
                  <a:lnTo>
                    <a:pt x="213004" y="154736"/>
                  </a:lnTo>
                  <a:lnTo>
                    <a:pt x="209892" y="153517"/>
                  </a:lnTo>
                  <a:lnTo>
                    <a:pt x="208483" y="155244"/>
                  </a:lnTo>
                  <a:lnTo>
                    <a:pt x="205054" y="155244"/>
                  </a:lnTo>
                  <a:lnTo>
                    <a:pt x="202806" y="155943"/>
                  </a:lnTo>
                  <a:lnTo>
                    <a:pt x="205232" y="151625"/>
                  </a:lnTo>
                  <a:lnTo>
                    <a:pt x="203149" y="153352"/>
                  </a:lnTo>
                  <a:lnTo>
                    <a:pt x="201764" y="155943"/>
                  </a:lnTo>
                  <a:lnTo>
                    <a:pt x="197891" y="161226"/>
                  </a:lnTo>
                  <a:lnTo>
                    <a:pt x="197485" y="159321"/>
                  </a:lnTo>
                  <a:lnTo>
                    <a:pt x="196926" y="156806"/>
                  </a:lnTo>
                  <a:lnTo>
                    <a:pt x="200380" y="155079"/>
                  </a:lnTo>
                  <a:lnTo>
                    <a:pt x="201764" y="153352"/>
                  </a:lnTo>
                  <a:lnTo>
                    <a:pt x="201485" y="148983"/>
                  </a:lnTo>
                  <a:lnTo>
                    <a:pt x="198221" y="149504"/>
                  </a:lnTo>
                  <a:lnTo>
                    <a:pt x="194957" y="152819"/>
                  </a:lnTo>
                  <a:lnTo>
                    <a:pt x="194678" y="156806"/>
                  </a:lnTo>
                  <a:lnTo>
                    <a:pt x="195541" y="157492"/>
                  </a:lnTo>
                  <a:lnTo>
                    <a:pt x="196126" y="157200"/>
                  </a:lnTo>
                  <a:lnTo>
                    <a:pt x="192087" y="159321"/>
                  </a:lnTo>
                  <a:lnTo>
                    <a:pt x="190169" y="156781"/>
                  </a:lnTo>
                  <a:lnTo>
                    <a:pt x="186486" y="158051"/>
                  </a:lnTo>
                  <a:lnTo>
                    <a:pt x="184137" y="161861"/>
                  </a:lnTo>
                  <a:lnTo>
                    <a:pt x="186042" y="164198"/>
                  </a:lnTo>
                  <a:lnTo>
                    <a:pt x="186372" y="164198"/>
                  </a:lnTo>
                  <a:lnTo>
                    <a:pt x="186461" y="165519"/>
                  </a:lnTo>
                  <a:lnTo>
                    <a:pt x="186550" y="166941"/>
                  </a:lnTo>
                  <a:lnTo>
                    <a:pt x="190360" y="169481"/>
                  </a:lnTo>
                  <a:lnTo>
                    <a:pt x="193649" y="169481"/>
                  </a:lnTo>
                  <a:lnTo>
                    <a:pt x="193636" y="174561"/>
                  </a:lnTo>
                  <a:lnTo>
                    <a:pt x="193636" y="177101"/>
                  </a:lnTo>
                  <a:lnTo>
                    <a:pt x="192087" y="177101"/>
                  </a:lnTo>
                  <a:lnTo>
                    <a:pt x="193636" y="174561"/>
                  </a:lnTo>
                  <a:lnTo>
                    <a:pt x="193636" y="169506"/>
                  </a:lnTo>
                  <a:lnTo>
                    <a:pt x="191566" y="172021"/>
                  </a:lnTo>
                  <a:lnTo>
                    <a:pt x="189661" y="174561"/>
                  </a:lnTo>
                  <a:lnTo>
                    <a:pt x="191046" y="177101"/>
                  </a:lnTo>
                  <a:lnTo>
                    <a:pt x="191909" y="177101"/>
                  </a:lnTo>
                  <a:lnTo>
                    <a:pt x="191833" y="177507"/>
                  </a:lnTo>
                  <a:lnTo>
                    <a:pt x="191401" y="179641"/>
                  </a:lnTo>
                  <a:lnTo>
                    <a:pt x="189153" y="182181"/>
                  </a:lnTo>
                  <a:lnTo>
                    <a:pt x="189839" y="183451"/>
                  </a:lnTo>
                  <a:lnTo>
                    <a:pt x="190017" y="183451"/>
                  </a:lnTo>
                  <a:lnTo>
                    <a:pt x="190017" y="219011"/>
                  </a:lnTo>
                  <a:lnTo>
                    <a:pt x="189496" y="220281"/>
                  </a:lnTo>
                  <a:lnTo>
                    <a:pt x="188798" y="220281"/>
                  </a:lnTo>
                  <a:lnTo>
                    <a:pt x="188861" y="220141"/>
                  </a:lnTo>
                  <a:lnTo>
                    <a:pt x="188963" y="219887"/>
                  </a:lnTo>
                  <a:lnTo>
                    <a:pt x="189318" y="219011"/>
                  </a:lnTo>
                  <a:lnTo>
                    <a:pt x="190017" y="219011"/>
                  </a:lnTo>
                  <a:lnTo>
                    <a:pt x="190017" y="183451"/>
                  </a:lnTo>
                  <a:lnTo>
                    <a:pt x="189890" y="183553"/>
                  </a:lnTo>
                  <a:lnTo>
                    <a:pt x="188455" y="184721"/>
                  </a:lnTo>
                  <a:lnTo>
                    <a:pt x="188455" y="185991"/>
                  </a:lnTo>
                  <a:lnTo>
                    <a:pt x="186601" y="187109"/>
                  </a:lnTo>
                  <a:lnTo>
                    <a:pt x="188277" y="185991"/>
                  </a:lnTo>
                  <a:lnTo>
                    <a:pt x="188455" y="185991"/>
                  </a:lnTo>
                  <a:lnTo>
                    <a:pt x="188455" y="184721"/>
                  </a:lnTo>
                  <a:lnTo>
                    <a:pt x="188252" y="184975"/>
                  </a:lnTo>
                  <a:lnTo>
                    <a:pt x="187591" y="184975"/>
                  </a:lnTo>
                  <a:lnTo>
                    <a:pt x="187591" y="185788"/>
                  </a:lnTo>
                  <a:lnTo>
                    <a:pt x="187591" y="185991"/>
                  </a:lnTo>
                  <a:lnTo>
                    <a:pt x="187413" y="185991"/>
                  </a:lnTo>
                  <a:lnTo>
                    <a:pt x="187591" y="185788"/>
                  </a:lnTo>
                  <a:lnTo>
                    <a:pt x="187591" y="184975"/>
                  </a:lnTo>
                  <a:lnTo>
                    <a:pt x="187591" y="183451"/>
                  </a:lnTo>
                  <a:lnTo>
                    <a:pt x="187248" y="182181"/>
                  </a:lnTo>
                  <a:lnTo>
                    <a:pt x="187413" y="182181"/>
                  </a:lnTo>
                  <a:lnTo>
                    <a:pt x="188277" y="180911"/>
                  </a:lnTo>
                  <a:lnTo>
                    <a:pt x="188277" y="179641"/>
                  </a:lnTo>
                  <a:lnTo>
                    <a:pt x="190017" y="180911"/>
                  </a:lnTo>
                  <a:lnTo>
                    <a:pt x="190131" y="179641"/>
                  </a:lnTo>
                  <a:lnTo>
                    <a:pt x="190246" y="178371"/>
                  </a:lnTo>
                  <a:lnTo>
                    <a:pt x="190322" y="177507"/>
                  </a:lnTo>
                  <a:lnTo>
                    <a:pt x="188798" y="178371"/>
                  </a:lnTo>
                  <a:lnTo>
                    <a:pt x="189496" y="179641"/>
                  </a:lnTo>
                  <a:lnTo>
                    <a:pt x="187934" y="178371"/>
                  </a:lnTo>
                  <a:lnTo>
                    <a:pt x="186550" y="179146"/>
                  </a:lnTo>
                  <a:lnTo>
                    <a:pt x="186550" y="202501"/>
                  </a:lnTo>
                  <a:lnTo>
                    <a:pt x="185521" y="205041"/>
                  </a:lnTo>
                  <a:lnTo>
                    <a:pt x="184835" y="207556"/>
                  </a:lnTo>
                  <a:lnTo>
                    <a:pt x="184823" y="203771"/>
                  </a:lnTo>
                  <a:lnTo>
                    <a:pt x="179641" y="210121"/>
                  </a:lnTo>
                  <a:lnTo>
                    <a:pt x="184137" y="210121"/>
                  </a:lnTo>
                  <a:lnTo>
                    <a:pt x="184302" y="208851"/>
                  </a:lnTo>
                  <a:lnTo>
                    <a:pt x="184480" y="210121"/>
                  </a:lnTo>
                  <a:lnTo>
                    <a:pt x="184378" y="210578"/>
                  </a:lnTo>
                  <a:lnTo>
                    <a:pt x="183959" y="212661"/>
                  </a:lnTo>
                  <a:lnTo>
                    <a:pt x="184658" y="212661"/>
                  </a:lnTo>
                  <a:lnTo>
                    <a:pt x="182816" y="215112"/>
                  </a:lnTo>
                  <a:lnTo>
                    <a:pt x="182676" y="215455"/>
                  </a:lnTo>
                  <a:lnTo>
                    <a:pt x="181368" y="220281"/>
                  </a:lnTo>
                  <a:lnTo>
                    <a:pt x="184137" y="221551"/>
                  </a:lnTo>
                  <a:lnTo>
                    <a:pt x="183438" y="222821"/>
                  </a:lnTo>
                  <a:lnTo>
                    <a:pt x="182575" y="222821"/>
                  </a:lnTo>
                  <a:lnTo>
                    <a:pt x="182575" y="225361"/>
                  </a:lnTo>
                  <a:lnTo>
                    <a:pt x="182410" y="225361"/>
                  </a:lnTo>
                  <a:lnTo>
                    <a:pt x="182410" y="235521"/>
                  </a:lnTo>
                  <a:lnTo>
                    <a:pt x="182384" y="235712"/>
                  </a:lnTo>
                  <a:lnTo>
                    <a:pt x="182232" y="236791"/>
                  </a:lnTo>
                  <a:lnTo>
                    <a:pt x="182232" y="235521"/>
                  </a:lnTo>
                  <a:lnTo>
                    <a:pt x="182410" y="235521"/>
                  </a:lnTo>
                  <a:lnTo>
                    <a:pt x="182410" y="225361"/>
                  </a:lnTo>
                  <a:lnTo>
                    <a:pt x="182410" y="224091"/>
                  </a:lnTo>
                  <a:lnTo>
                    <a:pt x="182575" y="225361"/>
                  </a:lnTo>
                  <a:lnTo>
                    <a:pt x="182575" y="222821"/>
                  </a:lnTo>
                  <a:lnTo>
                    <a:pt x="182232" y="222821"/>
                  </a:lnTo>
                  <a:lnTo>
                    <a:pt x="182054" y="222567"/>
                  </a:lnTo>
                  <a:lnTo>
                    <a:pt x="182054" y="236791"/>
                  </a:lnTo>
                  <a:lnTo>
                    <a:pt x="181546" y="236791"/>
                  </a:lnTo>
                  <a:lnTo>
                    <a:pt x="181711" y="235521"/>
                  </a:lnTo>
                  <a:lnTo>
                    <a:pt x="181762" y="235712"/>
                  </a:lnTo>
                  <a:lnTo>
                    <a:pt x="182054" y="236791"/>
                  </a:lnTo>
                  <a:lnTo>
                    <a:pt x="182054" y="222567"/>
                  </a:lnTo>
                  <a:lnTo>
                    <a:pt x="181368" y="221551"/>
                  </a:lnTo>
                  <a:lnTo>
                    <a:pt x="179463" y="222821"/>
                  </a:lnTo>
                  <a:lnTo>
                    <a:pt x="179463" y="246951"/>
                  </a:lnTo>
                  <a:lnTo>
                    <a:pt x="177393" y="246951"/>
                  </a:lnTo>
                  <a:lnTo>
                    <a:pt x="174967" y="248221"/>
                  </a:lnTo>
                  <a:lnTo>
                    <a:pt x="172720" y="248221"/>
                  </a:lnTo>
                  <a:lnTo>
                    <a:pt x="173240" y="246951"/>
                  </a:lnTo>
                  <a:lnTo>
                    <a:pt x="172377" y="246951"/>
                  </a:lnTo>
                  <a:lnTo>
                    <a:pt x="172034" y="248221"/>
                  </a:lnTo>
                  <a:lnTo>
                    <a:pt x="169265" y="246951"/>
                  </a:lnTo>
                  <a:lnTo>
                    <a:pt x="173062" y="244411"/>
                  </a:lnTo>
                  <a:lnTo>
                    <a:pt x="173418" y="243141"/>
                  </a:lnTo>
                  <a:lnTo>
                    <a:pt x="174625" y="246951"/>
                  </a:lnTo>
                  <a:lnTo>
                    <a:pt x="176898" y="245681"/>
                  </a:lnTo>
                  <a:lnTo>
                    <a:pt x="178930" y="244411"/>
                  </a:lnTo>
                  <a:lnTo>
                    <a:pt x="179463" y="246951"/>
                  </a:lnTo>
                  <a:lnTo>
                    <a:pt x="179463" y="222821"/>
                  </a:lnTo>
                  <a:lnTo>
                    <a:pt x="177736" y="222821"/>
                  </a:lnTo>
                  <a:lnTo>
                    <a:pt x="178257" y="220281"/>
                  </a:lnTo>
                  <a:lnTo>
                    <a:pt x="178333" y="219887"/>
                  </a:lnTo>
                  <a:lnTo>
                    <a:pt x="178777" y="217741"/>
                  </a:lnTo>
                  <a:lnTo>
                    <a:pt x="177393" y="217246"/>
                  </a:lnTo>
                  <a:lnTo>
                    <a:pt x="177393" y="225361"/>
                  </a:lnTo>
                  <a:lnTo>
                    <a:pt x="173583" y="231711"/>
                  </a:lnTo>
                  <a:lnTo>
                    <a:pt x="173240" y="231711"/>
                  </a:lnTo>
                  <a:lnTo>
                    <a:pt x="173240" y="241871"/>
                  </a:lnTo>
                  <a:lnTo>
                    <a:pt x="172720" y="241871"/>
                  </a:lnTo>
                  <a:lnTo>
                    <a:pt x="172034" y="240601"/>
                  </a:lnTo>
                  <a:lnTo>
                    <a:pt x="173062" y="240601"/>
                  </a:lnTo>
                  <a:lnTo>
                    <a:pt x="173240" y="241871"/>
                  </a:lnTo>
                  <a:lnTo>
                    <a:pt x="173240" y="231711"/>
                  </a:lnTo>
                  <a:lnTo>
                    <a:pt x="172720" y="231711"/>
                  </a:lnTo>
                  <a:lnTo>
                    <a:pt x="169710" y="227901"/>
                  </a:lnTo>
                  <a:lnTo>
                    <a:pt x="168706" y="226631"/>
                  </a:lnTo>
                  <a:lnTo>
                    <a:pt x="168059" y="225818"/>
                  </a:lnTo>
                  <a:lnTo>
                    <a:pt x="168059" y="235521"/>
                  </a:lnTo>
                  <a:lnTo>
                    <a:pt x="168008" y="235712"/>
                  </a:lnTo>
                  <a:lnTo>
                    <a:pt x="167703" y="236791"/>
                  </a:lnTo>
                  <a:lnTo>
                    <a:pt x="167538" y="236791"/>
                  </a:lnTo>
                  <a:lnTo>
                    <a:pt x="168059" y="238061"/>
                  </a:lnTo>
                  <a:lnTo>
                    <a:pt x="167538" y="238061"/>
                  </a:lnTo>
                  <a:lnTo>
                    <a:pt x="167436" y="237693"/>
                  </a:lnTo>
                  <a:lnTo>
                    <a:pt x="167195" y="236791"/>
                  </a:lnTo>
                  <a:lnTo>
                    <a:pt x="165455" y="236791"/>
                  </a:lnTo>
                  <a:lnTo>
                    <a:pt x="165811" y="234251"/>
                  </a:lnTo>
                  <a:lnTo>
                    <a:pt x="166154" y="235521"/>
                  </a:lnTo>
                  <a:lnTo>
                    <a:pt x="168059" y="235521"/>
                  </a:lnTo>
                  <a:lnTo>
                    <a:pt x="168059" y="225818"/>
                  </a:lnTo>
                  <a:lnTo>
                    <a:pt x="167703" y="225361"/>
                  </a:lnTo>
                  <a:lnTo>
                    <a:pt x="177393" y="225361"/>
                  </a:lnTo>
                  <a:lnTo>
                    <a:pt x="177393" y="217246"/>
                  </a:lnTo>
                  <a:lnTo>
                    <a:pt x="175310" y="216471"/>
                  </a:lnTo>
                  <a:lnTo>
                    <a:pt x="172377" y="220281"/>
                  </a:lnTo>
                  <a:lnTo>
                    <a:pt x="170307" y="220281"/>
                  </a:lnTo>
                  <a:lnTo>
                    <a:pt x="170192" y="219887"/>
                  </a:lnTo>
                  <a:lnTo>
                    <a:pt x="167538" y="219887"/>
                  </a:lnTo>
                  <a:lnTo>
                    <a:pt x="167538" y="227901"/>
                  </a:lnTo>
                  <a:lnTo>
                    <a:pt x="166331" y="227901"/>
                  </a:lnTo>
                  <a:lnTo>
                    <a:pt x="166839" y="226631"/>
                  </a:lnTo>
                  <a:lnTo>
                    <a:pt x="167017" y="226631"/>
                  </a:lnTo>
                  <a:lnTo>
                    <a:pt x="167538" y="227901"/>
                  </a:lnTo>
                  <a:lnTo>
                    <a:pt x="167538" y="219887"/>
                  </a:lnTo>
                  <a:lnTo>
                    <a:pt x="163385" y="219887"/>
                  </a:lnTo>
                  <a:lnTo>
                    <a:pt x="163385" y="229171"/>
                  </a:lnTo>
                  <a:lnTo>
                    <a:pt x="162699" y="229171"/>
                  </a:lnTo>
                  <a:lnTo>
                    <a:pt x="162699" y="231711"/>
                  </a:lnTo>
                  <a:lnTo>
                    <a:pt x="161315" y="234251"/>
                  </a:lnTo>
                  <a:lnTo>
                    <a:pt x="160972" y="232981"/>
                  </a:lnTo>
                  <a:lnTo>
                    <a:pt x="162521" y="230441"/>
                  </a:lnTo>
                  <a:lnTo>
                    <a:pt x="162699" y="231711"/>
                  </a:lnTo>
                  <a:lnTo>
                    <a:pt x="162699" y="229171"/>
                  </a:lnTo>
                  <a:lnTo>
                    <a:pt x="161137" y="229171"/>
                  </a:lnTo>
                  <a:lnTo>
                    <a:pt x="161201" y="229628"/>
                  </a:lnTo>
                  <a:lnTo>
                    <a:pt x="160451" y="229171"/>
                  </a:lnTo>
                  <a:lnTo>
                    <a:pt x="158546" y="227901"/>
                  </a:lnTo>
                  <a:lnTo>
                    <a:pt x="158203" y="225361"/>
                  </a:lnTo>
                  <a:lnTo>
                    <a:pt x="158889" y="224091"/>
                  </a:lnTo>
                  <a:lnTo>
                    <a:pt x="159588" y="222821"/>
                  </a:lnTo>
                  <a:lnTo>
                    <a:pt x="161036" y="220141"/>
                  </a:lnTo>
                  <a:lnTo>
                    <a:pt x="161658" y="220281"/>
                  </a:lnTo>
                  <a:lnTo>
                    <a:pt x="161137" y="224091"/>
                  </a:lnTo>
                  <a:lnTo>
                    <a:pt x="162344" y="226631"/>
                  </a:lnTo>
                  <a:lnTo>
                    <a:pt x="163385" y="229171"/>
                  </a:lnTo>
                  <a:lnTo>
                    <a:pt x="163385" y="219887"/>
                  </a:lnTo>
                  <a:lnTo>
                    <a:pt x="161175" y="219887"/>
                  </a:lnTo>
                  <a:lnTo>
                    <a:pt x="159905" y="219887"/>
                  </a:lnTo>
                  <a:lnTo>
                    <a:pt x="154051" y="222821"/>
                  </a:lnTo>
                  <a:lnTo>
                    <a:pt x="155257" y="221551"/>
                  </a:lnTo>
                  <a:lnTo>
                    <a:pt x="154800" y="220281"/>
                  </a:lnTo>
                  <a:lnTo>
                    <a:pt x="154749" y="220141"/>
                  </a:lnTo>
                  <a:lnTo>
                    <a:pt x="154660" y="219887"/>
                  </a:lnTo>
                  <a:lnTo>
                    <a:pt x="153873" y="217741"/>
                  </a:lnTo>
                  <a:lnTo>
                    <a:pt x="152146" y="220281"/>
                  </a:lnTo>
                  <a:lnTo>
                    <a:pt x="152146" y="219011"/>
                  </a:lnTo>
                  <a:lnTo>
                    <a:pt x="151803" y="217741"/>
                  </a:lnTo>
                  <a:lnTo>
                    <a:pt x="152539" y="216382"/>
                  </a:lnTo>
                  <a:lnTo>
                    <a:pt x="153974" y="215112"/>
                  </a:lnTo>
                  <a:lnTo>
                    <a:pt x="155295" y="215112"/>
                  </a:lnTo>
                  <a:lnTo>
                    <a:pt x="158203" y="213931"/>
                  </a:lnTo>
                  <a:lnTo>
                    <a:pt x="155956" y="211391"/>
                  </a:lnTo>
                  <a:lnTo>
                    <a:pt x="158026" y="210121"/>
                  </a:lnTo>
                  <a:lnTo>
                    <a:pt x="157683" y="207556"/>
                  </a:lnTo>
                  <a:lnTo>
                    <a:pt x="157505" y="207073"/>
                  </a:lnTo>
                  <a:lnTo>
                    <a:pt x="157505" y="206311"/>
                  </a:lnTo>
                  <a:lnTo>
                    <a:pt x="155092" y="210121"/>
                  </a:lnTo>
                  <a:lnTo>
                    <a:pt x="154508" y="207556"/>
                  </a:lnTo>
                  <a:lnTo>
                    <a:pt x="154393" y="207073"/>
                  </a:lnTo>
                  <a:lnTo>
                    <a:pt x="154343" y="206844"/>
                  </a:lnTo>
                  <a:lnTo>
                    <a:pt x="154228" y="206311"/>
                  </a:lnTo>
                  <a:lnTo>
                    <a:pt x="153530" y="206476"/>
                  </a:lnTo>
                  <a:lnTo>
                    <a:pt x="153530" y="207556"/>
                  </a:lnTo>
                  <a:lnTo>
                    <a:pt x="150901" y="207073"/>
                  </a:lnTo>
                  <a:lnTo>
                    <a:pt x="150596" y="207149"/>
                  </a:lnTo>
                  <a:lnTo>
                    <a:pt x="150596" y="225361"/>
                  </a:lnTo>
                  <a:lnTo>
                    <a:pt x="149212" y="225361"/>
                  </a:lnTo>
                  <a:lnTo>
                    <a:pt x="150418" y="224091"/>
                  </a:lnTo>
                  <a:lnTo>
                    <a:pt x="150596" y="225361"/>
                  </a:lnTo>
                  <a:lnTo>
                    <a:pt x="150596" y="207149"/>
                  </a:lnTo>
                  <a:lnTo>
                    <a:pt x="148767" y="207556"/>
                  </a:lnTo>
                  <a:lnTo>
                    <a:pt x="148856" y="208165"/>
                  </a:lnTo>
                  <a:lnTo>
                    <a:pt x="149733" y="211391"/>
                  </a:lnTo>
                  <a:lnTo>
                    <a:pt x="148526" y="208749"/>
                  </a:lnTo>
                  <a:lnTo>
                    <a:pt x="148107" y="207810"/>
                  </a:lnTo>
                  <a:lnTo>
                    <a:pt x="148018" y="208165"/>
                  </a:lnTo>
                  <a:lnTo>
                    <a:pt x="148018" y="207556"/>
                  </a:lnTo>
                  <a:lnTo>
                    <a:pt x="148183" y="207556"/>
                  </a:lnTo>
                  <a:lnTo>
                    <a:pt x="148437" y="206603"/>
                  </a:lnTo>
                  <a:lnTo>
                    <a:pt x="150901" y="207073"/>
                  </a:lnTo>
                  <a:lnTo>
                    <a:pt x="153530" y="207556"/>
                  </a:lnTo>
                  <a:lnTo>
                    <a:pt x="153530" y="206476"/>
                  </a:lnTo>
                  <a:lnTo>
                    <a:pt x="153314" y="206514"/>
                  </a:lnTo>
                  <a:lnTo>
                    <a:pt x="153276" y="206311"/>
                  </a:lnTo>
                  <a:lnTo>
                    <a:pt x="153149" y="205727"/>
                  </a:lnTo>
                  <a:lnTo>
                    <a:pt x="153009" y="205041"/>
                  </a:lnTo>
                  <a:lnTo>
                    <a:pt x="154914" y="203771"/>
                  </a:lnTo>
                  <a:lnTo>
                    <a:pt x="154813" y="204546"/>
                  </a:lnTo>
                  <a:lnTo>
                    <a:pt x="154736" y="205041"/>
                  </a:lnTo>
                  <a:lnTo>
                    <a:pt x="156641" y="205041"/>
                  </a:lnTo>
                  <a:lnTo>
                    <a:pt x="158203" y="203771"/>
                  </a:lnTo>
                  <a:lnTo>
                    <a:pt x="159753" y="203771"/>
                  </a:lnTo>
                  <a:lnTo>
                    <a:pt x="158203" y="205041"/>
                  </a:lnTo>
                  <a:lnTo>
                    <a:pt x="157772" y="206311"/>
                  </a:lnTo>
                  <a:lnTo>
                    <a:pt x="157683" y="207556"/>
                  </a:lnTo>
                  <a:lnTo>
                    <a:pt x="160070" y="207556"/>
                  </a:lnTo>
                  <a:lnTo>
                    <a:pt x="165112" y="210121"/>
                  </a:lnTo>
                  <a:lnTo>
                    <a:pt x="155956" y="219011"/>
                  </a:lnTo>
                  <a:lnTo>
                    <a:pt x="161658" y="219011"/>
                  </a:lnTo>
                  <a:lnTo>
                    <a:pt x="169951" y="219011"/>
                  </a:lnTo>
                  <a:lnTo>
                    <a:pt x="171513" y="217741"/>
                  </a:lnTo>
                  <a:lnTo>
                    <a:pt x="172466" y="216382"/>
                  </a:lnTo>
                  <a:lnTo>
                    <a:pt x="172554" y="216242"/>
                  </a:lnTo>
                  <a:lnTo>
                    <a:pt x="177723" y="208851"/>
                  </a:lnTo>
                  <a:lnTo>
                    <a:pt x="171856" y="210121"/>
                  </a:lnTo>
                  <a:lnTo>
                    <a:pt x="170307" y="211391"/>
                  </a:lnTo>
                  <a:lnTo>
                    <a:pt x="170307" y="216382"/>
                  </a:lnTo>
                  <a:lnTo>
                    <a:pt x="170141" y="216382"/>
                  </a:lnTo>
                  <a:lnTo>
                    <a:pt x="167779" y="215112"/>
                  </a:lnTo>
                  <a:lnTo>
                    <a:pt x="168744" y="213931"/>
                  </a:lnTo>
                  <a:lnTo>
                    <a:pt x="168402" y="212661"/>
                  </a:lnTo>
                  <a:lnTo>
                    <a:pt x="168744" y="211391"/>
                  </a:lnTo>
                  <a:lnTo>
                    <a:pt x="168922" y="211391"/>
                  </a:lnTo>
                  <a:lnTo>
                    <a:pt x="169265" y="210121"/>
                  </a:lnTo>
                  <a:lnTo>
                    <a:pt x="172059" y="208749"/>
                  </a:lnTo>
                  <a:lnTo>
                    <a:pt x="171831" y="208749"/>
                  </a:lnTo>
                  <a:lnTo>
                    <a:pt x="171513" y="207556"/>
                  </a:lnTo>
                  <a:lnTo>
                    <a:pt x="172859" y="207556"/>
                  </a:lnTo>
                  <a:lnTo>
                    <a:pt x="175298" y="208749"/>
                  </a:lnTo>
                  <a:lnTo>
                    <a:pt x="175539" y="208749"/>
                  </a:lnTo>
                  <a:lnTo>
                    <a:pt x="176758" y="206311"/>
                  </a:lnTo>
                  <a:lnTo>
                    <a:pt x="179298" y="201231"/>
                  </a:lnTo>
                  <a:lnTo>
                    <a:pt x="179298" y="202501"/>
                  </a:lnTo>
                  <a:lnTo>
                    <a:pt x="181546" y="201231"/>
                  </a:lnTo>
                  <a:lnTo>
                    <a:pt x="181457" y="199961"/>
                  </a:lnTo>
                  <a:lnTo>
                    <a:pt x="181368" y="198691"/>
                  </a:lnTo>
                  <a:lnTo>
                    <a:pt x="183438" y="201231"/>
                  </a:lnTo>
                  <a:lnTo>
                    <a:pt x="186550" y="202501"/>
                  </a:lnTo>
                  <a:lnTo>
                    <a:pt x="186550" y="179146"/>
                  </a:lnTo>
                  <a:lnTo>
                    <a:pt x="181025" y="182181"/>
                  </a:lnTo>
                  <a:lnTo>
                    <a:pt x="184480" y="183451"/>
                  </a:lnTo>
                  <a:lnTo>
                    <a:pt x="184315" y="183603"/>
                  </a:lnTo>
                  <a:lnTo>
                    <a:pt x="184315" y="188468"/>
                  </a:lnTo>
                  <a:lnTo>
                    <a:pt x="182054" y="189801"/>
                  </a:lnTo>
                  <a:lnTo>
                    <a:pt x="183273" y="192341"/>
                  </a:lnTo>
                  <a:lnTo>
                    <a:pt x="182575" y="192341"/>
                  </a:lnTo>
                  <a:lnTo>
                    <a:pt x="181889" y="191071"/>
                  </a:lnTo>
                  <a:lnTo>
                    <a:pt x="181368" y="191071"/>
                  </a:lnTo>
                  <a:lnTo>
                    <a:pt x="180670" y="189801"/>
                  </a:lnTo>
                  <a:lnTo>
                    <a:pt x="182041" y="187794"/>
                  </a:lnTo>
                  <a:lnTo>
                    <a:pt x="184315" y="188468"/>
                  </a:lnTo>
                  <a:lnTo>
                    <a:pt x="184315" y="183603"/>
                  </a:lnTo>
                  <a:lnTo>
                    <a:pt x="181432" y="186245"/>
                  </a:lnTo>
                  <a:lnTo>
                    <a:pt x="181190" y="185991"/>
                  </a:lnTo>
                  <a:lnTo>
                    <a:pt x="175145" y="189801"/>
                  </a:lnTo>
                  <a:lnTo>
                    <a:pt x="178435" y="191071"/>
                  </a:lnTo>
                  <a:lnTo>
                    <a:pt x="177914" y="192341"/>
                  </a:lnTo>
                  <a:lnTo>
                    <a:pt x="176695" y="193611"/>
                  </a:lnTo>
                  <a:lnTo>
                    <a:pt x="174967" y="194881"/>
                  </a:lnTo>
                  <a:lnTo>
                    <a:pt x="174967" y="193611"/>
                  </a:lnTo>
                  <a:lnTo>
                    <a:pt x="174282" y="193611"/>
                  </a:lnTo>
                  <a:lnTo>
                    <a:pt x="174625" y="192341"/>
                  </a:lnTo>
                  <a:lnTo>
                    <a:pt x="174510" y="188468"/>
                  </a:lnTo>
                  <a:lnTo>
                    <a:pt x="177215" y="185991"/>
                  </a:lnTo>
                  <a:lnTo>
                    <a:pt x="178777" y="183451"/>
                  </a:lnTo>
                  <a:lnTo>
                    <a:pt x="174967" y="183451"/>
                  </a:lnTo>
                  <a:lnTo>
                    <a:pt x="178435" y="179641"/>
                  </a:lnTo>
                  <a:lnTo>
                    <a:pt x="176187" y="178371"/>
                  </a:lnTo>
                  <a:lnTo>
                    <a:pt x="173240" y="175831"/>
                  </a:lnTo>
                  <a:lnTo>
                    <a:pt x="171335" y="177101"/>
                  </a:lnTo>
                  <a:lnTo>
                    <a:pt x="170307" y="178371"/>
                  </a:lnTo>
                  <a:lnTo>
                    <a:pt x="170129" y="178701"/>
                  </a:lnTo>
                  <a:lnTo>
                    <a:pt x="170129" y="199961"/>
                  </a:lnTo>
                  <a:lnTo>
                    <a:pt x="170129" y="201231"/>
                  </a:lnTo>
                  <a:lnTo>
                    <a:pt x="169443" y="201231"/>
                  </a:lnTo>
                  <a:lnTo>
                    <a:pt x="170129" y="199961"/>
                  </a:lnTo>
                  <a:lnTo>
                    <a:pt x="170129" y="178701"/>
                  </a:lnTo>
                  <a:lnTo>
                    <a:pt x="169608" y="179641"/>
                  </a:lnTo>
                  <a:lnTo>
                    <a:pt x="169265" y="179641"/>
                  </a:lnTo>
                  <a:lnTo>
                    <a:pt x="169265" y="189801"/>
                  </a:lnTo>
                  <a:lnTo>
                    <a:pt x="169087" y="189852"/>
                  </a:lnTo>
                  <a:lnTo>
                    <a:pt x="169087" y="201231"/>
                  </a:lnTo>
                  <a:lnTo>
                    <a:pt x="167017" y="202501"/>
                  </a:lnTo>
                  <a:lnTo>
                    <a:pt x="165112" y="206311"/>
                  </a:lnTo>
                  <a:lnTo>
                    <a:pt x="164541" y="203771"/>
                  </a:lnTo>
                  <a:lnTo>
                    <a:pt x="164249" y="202501"/>
                  </a:lnTo>
                  <a:lnTo>
                    <a:pt x="164947" y="201231"/>
                  </a:lnTo>
                  <a:lnTo>
                    <a:pt x="165112" y="202501"/>
                  </a:lnTo>
                  <a:lnTo>
                    <a:pt x="167017" y="201231"/>
                  </a:lnTo>
                  <a:lnTo>
                    <a:pt x="168059" y="199961"/>
                  </a:lnTo>
                  <a:lnTo>
                    <a:pt x="168579" y="199961"/>
                  </a:lnTo>
                  <a:lnTo>
                    <a:pt x="168744" y="201231"/>
                  </a:lnTo>
                  <a:lnTo>
                    <a:pt x="169087" y="201231"/>
                  </a:lnTo>
                  <a:lnTo>
                    <a:pt x="169087" y="189852"/>
                  </a:lnTo>
                  <a:lnTo>
                    <a:pt x="163563" y="191071"/>
                  </a:lnTo>
                  <a:lnTo>
                    <a:pt x="162737" y="188468"/>
                  </a:lnTo>
                  <a:lnTo>
                    <a:pt x="162610" y="188087"/>
                  </a:lnTo>
                  <a:lnTo>
                    <a:pt x="163131" y="187261"/>
                  </a:lnTo>
                  <a:lnTo>
                    <a:pt x="163906" y="185991"/>
                  </a:lnTo>
                  <a:lnTo>
                    <a:pt x="162382" y="185991"/>
                  </a:lnTo>
                  <a:lnTo>
                    <a:pt x="162382" y="188468"/>
                  </a:lnTo>
                  <a:lnTo>
                    <a:pt x="162090" y="188290"/>
                  </a:lnTo>
                  <a:lnTo>
                    <a:pt x="162382" y="188468"/>
                  </a:lnTo>
                  <a:lnTo>
                    <a:pt x="162382" y="185991"/>
                  </a:lnTo>
                  <a:lnTo>
                    <a:pt x="162179" y="185991"/>
                  </a:lnTo>
                  <a:lnTo>
                    <a:pt x="162521" y="184721"/>
                  </a:lnTo>
                  <a:lnTo>
                    <a:pt x="165633" y="184721"/>
                  </a:lnTo>
                  <a:lnTo>
                    <a:pt x="165976" y="182181"/>
                  </a:lnTo>
                  <a:lnTo>
                    <a:pt x="165976" y="183451"/>
                  </a:lnTo>
                  <a:lnTo>
                    <a:pt x="167195" y="183451"/>
                  </a:lnTo>
                  <a:lnTo>
                    <a:pt x="167703" y="182181"/>
                  </a:lnTo>
                  <a:lnTo>
                    <a:pt x="167830" y="183451"/>
                  </a:lnTo>
                  <a:lnTo>
                    <a:pt x="167944" y="184721"/>
                  </a:lnTo>
                  <a:lnTo>
                    <a:pt x="168059" y="185991"/>
                  </a:lnTo>
                  <a:lnTo>
                    <a:pt x="168135" y="186245"/>
                  </a:lnTo>
                  <a:lnTo>
                    <a:pt x="169265" y="189801"/>
                  </a:lnTo>
                  <a:lnTo>
                    <a:pt x="169265" y="179641"/>
                  </a:lnTo>
                  <a:lnTo>
                    <a:pt x="168579" y="179641"/>
                  </a:lnTo>
                  <a:lnTo>
                    <a:pt x="168021" y="180441"/>
                  </a:lnTo>
                  <a:lnTo>
                    <a:pt x="169786" y="175831"/>
                  </a:lnTo>
                  <a:lnTo>
                    <a:pt x="162179" y="182181"/>
                  </a:lnTo>
                  <a:lnTo>
                    <a:pt x="162699" y="178371"/>
                  </a:lnTo>
                  <a:lnTo>
                    <a:pt x="162737" y="178206"/>
                  </a:lnTo>
                  <a:lnTo>
                    <a:pt x="163042" y="177101"/>
                  </a:lnTo>
                  <a:lnTo>
                    <a:pt x="162001" y="177101"/>
                  </a:lnTo>
                  <a:lnTo>
                    <a:pt x="161404" y="176009"/>
                  </a:lnTo>
                  <a:lnTo>
                    <a:pt x="161404" y="187667"/>
                  </a:lnTo>
                  <a:lnTo>
                    <a:pt x="159537" y="188468"/>
                  </a:lnTo>
                  <a:lnTo>
                    <a:pt x="159232" y="188468"/>
                  </a:lnTo>
                  <a:lnTo>
                    <a:pt x="159232" y="187261"/>
                  </a:lnTo>
                  <a:lnTo>
                    <a:pt x="160972" y="187261"/>
                  </a:lnTo>
                  <a:lnTo>
                    <a:pt x="161404" y="187667"/>
                  </a:lnTo>
                  <a:lnTo>
                    <a:pt x="161404" y="176009"/>
                  </a:lnTo>
                  <a:lnTo>
                    <a:pt x="160616" y="174561"/>
                  </a:lnTo>
                  <a:lnTo>
                    <a:pt x="162394" y="172021"/>
                  </a:lnTo>
                  <a:lnTo>
                    <a:pt x="164274" y="169341"/>
                  </a:lnTo>
                  <a:lnTo>
                    <a:pt x="167538" y="167347"/>
                  </a:lnTo>
                  <a:lnTo>
                    <a:pt x="166090" y="166738"/>
                  </a:lnTo>
                  <a:lnTo>
                    <a:pt x="166852" y="165671"/>
                  </a:lnTo>
                  <a:lnTo>
                    <a:pt x="165519" y="166497"/>
                  </a:lnTo>
                  <a:lnTo>
                    <a:pt x="163906" y="165798"/>
                  </a:lnTo>
                  <a:lnTo>
                    <a:pt x="161404" y="165303"/>
                  </a:lnTo>
                  <a:lnTo>
                    <a:pt x="164096" y="163131"/>
                  </a:lnTo>
                  <a:lnTo>
                    <a:pt x="166014" y="160591"/>
                  </a:lnTo>
                  <a:lnTo>
                    <a:pt x="168884" y="156781"/>
                  </a:lnTo>
                  <a:lnTo>
                    <a:pt x="166674" y="155511"/>
                  </a:lnTo>
                  <a:lnTo>
                    <a:pt x="167017" y="154241"/>
                  </a:lnTo>
                  <a:lnTo>
                    <a:pt x="168059" y="150431"/>
                  </a:lnTo>
                  <a:lnTo>
                    <a:pt x="168922" y="151701"/>
                  </a:lnTo>
                  <a:lnTo>
                    <a:pt x="171856" y="152971"/>
                  </a:lnTo>
                  <a:lnTo>
                    <a:pt x="172377" y="154241"/>
                  </a:lnTo>
                  <a:lnTo>
                    <a:pt x="174028" y="152323"/>
                  </a:lnTo>
                  <a:lnTo>
                    <a:pt x="174447" y="153695"/>
                  </a:lnTo>
                  <a:lnTo>
                    <a:pt x="169951" y="155422"/>
                  </a:lnTo>
                  <a:lnTo>
                    <a:pt x="169875" y="159575"/>
                  </a:lnTo>
                  <a:lnTo>
                    <a:pt x="169799" y="163169"/>
                  </a:lnTo>
                  <a:lnTo>
                    <a:pt x="167703" y="164414"/>
                  </a:lnTo>
                  <a:lnTo>
                    <a:pt x="168922" y="166839"/>
                  </a:lnTo>
                  <a:lnTo>
                    <a:pt x="165442" y="170294"/>
                  </a:lnTo>
                  <a:lnTo>
                    <a:pt x="166128" y="174053"/>
                  </a:lnTo>
                  <a:lnTo>
                    <a:pt x="169379" y="175539"/>
                  </a:lnTo>
                  <a:lnTo>
                    <a:pt x="173583" y="172199"/>
                  </a:lnTo>
                  <a:lnTo>
                    <a:pt x="176695" y="170459"/>
                  </a:lnTo>
                  <a:lnTo>
                    <a:pt x="181368" y="167005"/>
                  </a:lnTo>
                  <a:lnTo>
                    <a:pt x="179298" y="163029"/>
                  </a:lnTo>
                  <a:lnTo>
                    <a:pt x="178092" y="162242"/>
                  </a:lnTo>
                  <a:lnTo>
                    <a:pt x="182524" y="159575"/>
                  </a:lnTo>
                  <a:lnTo>
                    <a:pt x="184823" y="158191"/>
                  </a:lnTo>
                  <a:lnTo>
                    <a:pt x="182410" y="154381"/>
                  </a:lnTo>
                  <a:lnTo>
                    <a:pt x="183438" y="152488"/>
                  </a:lnTo>
                  <a:lnTo>
                    <a:pt x="183095" y="150761"/>
                  </a:lnTo>
                  <a:lnTo>
                    <a:pt x="181940" y="150406"/>
                  </a:lnTo>
                  <a:lnTo>
                    <a:pt x="181368" y="150241"/>
                  </a:lnTo>
                  <a:lnTo>
                    <a:pt x="181190" y="150406"/>
                  </a:lnTo>
                  <a:lnTo>
                    <a:pt x="181190" y="150241"/>
                  </a:lnTo>
                  <a:lnTo>
                    <a:pt x="181025" y="150406"/>
                  </a:lnTo>
                  <a:lnTo>
                    <a:pt x="181025" y="149885"/>
                  </a:lnTo>
                  <a:lnTo>
                    <a:pt x="181711" y="149021"/>
                  </a:lnTo>
                  <a:lnTo>
                    <a:pt x="183794" y="147129"/>
                  </a:lnTo>
                  <a:lnTo>
                    <a:pt x="186855" y="142798"/>
                  </a:lnTo>
                  <a:lnTo>
                    <a:pt x="186613" y="142798"/>
                  </a:lnTo>
                  <a:lnTo>
                    <a:pt x="184785" y="141947"/>
                  </a:lnTo>
                  <a:lnTo>
                    <a:pt x="186905" y="140385"/>
                  </a:lnTo>
                  <a:lnTo>
                    <a:pt x="190360" y="138480"/>
                  </a:lnTo>
                  <a:lnTo>
                    <a:pt x="190334" y="137960"/>
                  </a:lnTo>
                  <a:lnTo>
                    <a:pt x="190157" y="133743"/>
                  </a:lnTo>
                  <a:lnTo>
                    <a:pt x="190360" y="133642"/>
                  </a:lnTo>
                  <a:lnTo>
                    <a:pt x="193128" y="133642"/>
                  </a:lnTo>
                  <a:lnTo>
                    <a:pt x="191909" y="131914"/>
                  </a:lnTo>
                  <a:lnTo>
                    <a:pt x="190881" y="131394"/>
                  </a:lnTo>
                  <a:lnTo>
                    <a:pt x="190093" y="132397"/>
                  </a:lnTo>
                  <a:lnTo>
                    <a:pt x="190030" y="130695"/>
                  </a:lnTo>
                  <a:lnTo>
                    <a:pt x="190360" y="130530"/>
                  </a:lnTo>
                  <a:lnTo>
                    <a:pt x="190703" y="127939"/>
                  </a:lnTo>
                  <a:lnTo>
                    <a:pt x="189153" y="128282"/>
                  </a:lnTo>
                  <a:lnTo>
                    <a:pt x="187998" y="130429"/>
                  </a:lnTo>
                  <a:lnTo>
                    <a:pt x="185686" y="130695"/>
                  </a:lnTo>
                  <a:lnTo>
                    <a:pt x="184823" y="130187"/>
                  </a:lnTo>
                  <a:lnTo>
                    <a:pt x="184823" y="137960"/>
                  </a:lnTo>
                  <a:lnTo>
                    <a:pt x="183819" y="141947"/>
                  </a:lnTo>
                  <a:lnTo>
                    <a:pt x="182918" y="141833"/>
                  </a:lnTo>
                  <a:lnTo>
                    <a:pt x="182918" y="146265"/>
                  </a:lnTo>
                  <a:lnTo>
                    <a:pt x="177495" y="148882"/>
                  </a:lnTo>
                  <a:lnTo>
                    <a:pt x="177495" y="161836"/>
                  </a:lnTo>
                  <a:lnTo>
                    <a:pt x="177215" y="161645"/>
                  </a:lnTo>
                  <a:lnTo>
                    <a:pt x="175310" y="163207"/>
                  </a:lnTo>
                  <a:lnTo>
                    <a:pt x="173583" y="164236"/>
                  </a:lnTo>
                  <a:lnTo>
                    <a:pt x="173253" y="161340"/>
                  </a:lnTo>
                  <a:lnTo>
                    <a:pt x="175666" y="159575"/>
                  </a:lnTo>
                  <a:lnTo>
                    <a:pt x="177495" y="161836"/>
                  </a:lnTo>
                  <a:lnTo>
                    <a:pt x="177495" y="148882"/>
                  </a:lnTo>
                  <a:lnTo>
                    <a:pt x="174256" y="150431"/>
                  </a:lnTo>
                  <a:lnTo>
                    <a:pt x="173418" y="150431"/>
                  </a:lnTo>
                  <a:lnTo>
                    <a:pt x="174447" y="146621"/>
                  </a:lnTo>
                  <a:lnTo>
                    <a:pt x="173939" y="145351"/>
                  </a:lnTo>
                  <a:lnTo>
                    <a:pt x="176187" y="145351"/>
                  </a:lnTo>
                  <a:lnTo>
                    <a:pt x="176263" y="145046"/>
                  </a:lnTo>
                  <a:lnTo>
                    <a:pt x="176530" y="144081"/>
                  </a:lnTo>
                  <a:lnTo>
                    <a:pt x="176618" y="143383"/>
                  </a:lnTo>
                  <a:lnTo>
                    <a:pt x="179463" y="144018"/>
                  </a:lnTo>
                  <a:lnTo>
                    <a:pt x="180162" y="144881"/>
                  </a:lnTo>
                  <a:lnTo>
                    <a:pt x="182918" y="146265"/>
                  </a:lnTo>
                  <a:lnTo>
                    <a:pt x="182918" y="141833"/>
                  </a:lnTo>
                  <a:lnTo>
                    <a:pt x="182473" y="141770"/>
                  </a:lnTo>
                  <a:lnTo>
                    <a:pt x="182740" y="141770"/>
                  </a:lnTo>
                  <a:lnTo>
                    <a:pt x="182829" y="140385"/>
                  </a:lnTo>
                  <a:lnTo>
                    <a:pt x="182918" y="138823"/>
                  </a:lnTo>
                  <a:lnTo>
                    <a:pt x="184823" y="137960"/>
                  </a:lnTo>
                  <a:lnTo>
                    <a:pt x="184823" y="130187"/>
                  </a:lnTo>
                  <a:lnTo>
                    <a:pt x="183959" y="129667"/>
                  </a:lnTo>
                  <a:lnTo>
                    <a:pt x="182232" y="131572"/>
                  </a:lnTo>
                  <a:lnTo>
                    <a:pt x="182232" y="139344"/>
                  </a:lnTo>
                  <a:lnTo>
                    <a:pt x="178079" y="141770"/>
                  </a:lnTo>
                  <a:lnTo>
                    <a:pt x="176657" y="143040"/>
                  </a:lnTo>
                  <a:lnTo>
                    <a:pt x="176695" y="142811"/>
                  </a:lnTo>
                  <a:lnTo>
                    <a:pt x="176784" y="142214"/>
                  </a:lnTo>
                  <a:lnTo>
                    <a:pt x="176872" y="141541"/>
                  </a:lnTo>
                  <a:lnTo>
                    <a:pt x="176644" y="141706"/>
                  </a:lnTo>
                  <a:lnTo>
                    <a:pt x="175945" y="142214"/>
                  </a:lnTo>
                  <a:lnTo>
                    <a:pt x="171691" y="145351"/>
                  </a:lnTo>
                  <a:lnTo>
                    <a:pt x="171767" y="145046"/>
                  </a:lnTo>
                  <a:lnTo>
                    <a:pt x="172377" y="142811"/>
                  </a:lnTo>
                  <a:lnTo>
                    <a:pt x="172720" y="141541"/>
                  </a:lnTo>
                  <a:lnTo>
                    <a:pt x="173761" y="139001"/>
                  </a:lnTo>
                  <a:lnTo>
                    <a:pt x="175806" y="142214"/>
                  </a:lnTo>
                  <a:lnTo>
                    <a:pt x="175945" y="142214"/>
                  </a:lnTo>
                  <a:lnTo>
                    <a:pt x="176530" y="141706"/>
                  </a:lnTo>
                  <a:lnTo>
                    <a:pt x="176580" y="141541"/>
                  </a:lnTo>
                  <a:lnTo>
                    <a:pt x="177393" y="139001"/>
                  </a:lnTo>
                  <a:lnTo>
                    <a:pt x="178777" y="137731"/>
                  </a:lnTo>
                  <a:lnTo>
                    <a:pt x="178701" y="137515"/>
                  </a:lnTo>
                  <a:lnTo>
                    <a:pt x="178549" y="137134"/>
                  </a:lnTo>
                  <a:lnTo>
                    <a:pt x="182232" y="139344"/>
                  </a:lnTo>
                  <a:lnTo>
                    <a:pt x="182232" y="131572"/>
                  </a:lnTo>
                  <a:lnTo>
                    <a:pt x="180505" y="133464"/>
                  </a:lnTo>
                  <a:lnTo>
                    <a:pt x="177025" y="133921"/>
                  </a:lnTo>
                  <a:lnTo>
                    <a:pt x="174447" y="133921"/>
                  </a:lnTo>
                  <a:lnTo>
                    <a:pt x="176872" y="130111"/>
                  </a:lnTo>
                  <a:lnTo>
                    <a:pt x="170472" y="130111"/>
                  </a:lnTo>
                  <a:lnTo>
                    <a:pt x="170472" y="145351"/>
                  </a:lnTo>
                  <a:lnTo>
                    <a:pt x="169608" y="147891"/>
                  </a:lnTo>
                  <a:lnTo>
                    <a:pt x="163220" y="151701"/>
                  </a:lnTo>
                  <a:lnTo>
                    <a:pt x="165633" y="146621"/>
                  </a:lnTo>
                  <a:lnTo>
                    <a:pt x="165976" y="145351"/>
                  </a:lnTo>
                  <a:lnTo>
                    <a:pt x="165976" y="147891"/>
                  </a:lnTo>
                  <a:lnTo>
                    <a:pt x="168922" y="145351"/>
                  </a:lnTo>
                  <a:lnTo>
                    <a:pt x="170472" y="145351"/>
                  </a:lnTo>
                  <a:lnTo>
                    <a:pt x="170472" y="130111"/>
                  </a:lnTo>
                  <a:lnTo>
                    <a:pt x="169265" y="130111"/>
                  </a:lnTo>
                  <a:lnTo>
                    <a:pt x="169379" y="131381"/>
                  </a:lnTo>
                  <a:lnTo>
                    <a:pt x="169494" y="132651"/>
                  </a:lnTo>
                  <a:lnTo>
                    <a:pt x="169608" y="133921"/>
                  </a:lnTo>
                  <a:lnTo>
                    <a:pt x="165290" y="133921"/>
                  </a:lnTo>
                  <a:lnTo>
                    <a:pt x="166839" y="142811"/>
                  </a:lnTo>
                  <a:lnTo>
                    <a:pt x="166497" y="141541"/>
                  </a:lnTo>
                  <a:lnTo>
                    <a:pt x="166154" y="140271"/>
                  </a:lnTo>
                  <a:lnTo>
                    <a:pt x="164249" y="140271"/>
                  </a:lnTo>
                  <a:lnTo>
                    <a:pt x="162344" y="141541"/>
                  </a:lnTo>
                  <a:lnTo>
                    <a:pt x="162521" y="140271"/>
                  </a:lnTo>
                  <a:lnTo>
                    <a:pt x="161226" y="139319"/>
                  </a:lnTo>
                  <a:lnTo>
                    <a:pt x="161226" y="165442"/>
                  </a:lnTo>
                  <a:lnTo>
                    <a:pt x="159232" y="169430"/>
                  </a:lnTo>
                  <a:lnTo>
                    <a:pt x="160591" y="169583"/>
                  </a:lnTo>
                  <a:lnTo>
                    <a:pt x="158813" y="170688"/>
                  </a:lnTo>
                  <a:lnTo>
                    <a:pt x="158724" y="177101"/>
                  </a:lnTo>
                  <a:lnTo>
                    <a:pt x="158661" y="177507"/>
                  </a:lnTo>
                  <a:lnTo>
                    <a:pt x="158546" y="178371"/>
                  </a:lnTo>
                  <a:lnTo>
                    <a:pt x="157683" y="178371"/>
                  </a:lnTo>
                  <a:lnTo>
                    <a:pt x="157162" y="178930"/>
                  </a:lnTo>
                  <a:lnTo>
                    <a:pt x="157162" y="196151"/>
                  </a:lnTo>
                  <a:lnTo>
                    <a:pt x="157162" y="197421"/>
                  </a:lnTo>
                  <a:lnTo>
                    <a:pt x="156641" y="197421"/>
                  </a:lnTo>
                  <a:lnTo>
                    <a:pt x="156552" y="196748"/>
                  </a:lnTo>
                  <a:lnTo>
                    <a:pt x="156476" y="196151"/>
                  </a:lnTo>
                  <a:lnTo>
                    <a:pt x="155778" y="197421"/>
                  </a:lnTo>
                  <a:lnTo>
                    <a:pt x="155092" y="197421"/>
                  </a:lnTo>
                  <a:lnTo>
                    <a:pt x="155956" y="196151"/>
                  </a:lnTo>
                  <a:lnTo>
                    <a:pt x="156476" y="196151"/>
                  </a:lnTo>
                  <a:lnTo>
                    <a:pt x="157162" y="196151"/>
                  </a:lnTo>
                  <a:lnTo>
                    <a:pt x="157162" y="178930"/>
                  </a:lnTo>
                  <a:lnTo>
                    <a:pt x="156476" y="179641"/>
                  </a:lnTo>
                  <a:lnTo>
                    <a:pt x="154571" y="179641"/>
                  </a:lnTo>
                  <a:lnTo>
                    <a:pt x="154914" y="178371"/>
                  </a:lnTo>
                  <a:lnTo>
                    <a:pt x="156641" y="178371"/>
                  </a:lnTo>
                  <a:lnTo>
                    <a:pt x="156705" y="178206"/>
                  </a:lnTo>
                  <a:lnTo>
                    <a:pt x="157162" y="177101"/>
                  </a:lnTo>
                  <a:lnTo>
                    <a:pt x="157505" y="175831"/>
                  </a:lnTo>
                  <a:lnTo>
                    <a:pt x="157683" y="175831"/>
                  </a:lnTo>
                  <a:lnTo>
                    <a:pt x="158026" y="174561"/>
                  </a:lnTo>
                  <a:lnTo>
                    <a:pt x="158203" y="174561"/>
                  </a:lnTo>
                  <a:lnTo>
                    <a:pt x="158546" y="175831"/>
                  </a:lnTo>
                  <a:lnTo>
                    <a:pt x="158724" y="177101"/>
                  </a:lnTo>
                  <a:lnTo>
                    <a:pt x="158724" y="170688"/>
                  </a:lnTo>
                  <a:lnTo>
                    <a:pt x="154825" y="170688"/>
                  </a:lnTo>
                  <a:lnTo>
                    <a:pt x="154051" y="171323"/>
                  </a:lnTo>
                  <a:lnTo>
                    <a:pt x="154051" y="185991"/>
                  </a:lnTo>
                  <a:lnTo>
                    <a:pt x="152057" y="188277"/>
                  </a:lnTo>
                  <a:lnTo>
                    <a:pt x="150990" y="187261"/>
                  </a:lnTo>
                  <a:lnTo>
                    <a:pt x="148348" y="184721"/>
                  </a:lnTo>
                  <a:lnTo>
                    <a:pt x="147828" y="184721"/>
                  </a:lnTo>
                  <a:lnTo>
                    <a:pt x="147828" y="183451"/>
                  </a:lnTo>
                  <a:lnTo>
                    <a:pt x="147650" y="182181"/>
                  </a:lnTo>
                  <a:lnTo>
                    <a:pt x="148691" y="182181"/>
                  </a:lnTo>
                  <a:lnTo>
                    <a:pt x="149733" y="183451"/>
                  </a:lnTo>
                  <a:lnTo>
                    <a:pt x="150761" y="182181"/>
                  </a:lnTo>
                  <a:lnTo>
                    <a:pt x="154051" y="185991"/>
                  </a:lnTo>
                  <a:lnTo>
                    <a:pt x="154051" y="171323"/>
                  </a:lnTo>
                  <a:lnTo>
                    <a:pt x="153187" y="172021"/>
                  </a:lnTo>
                  <a:lnTo>
                    <a:pt x="153301" y="170688"/>
                  </a:lnTo>
                  <a:lnTo>
                    <a:pt x="153365" y="169760"/>
                  </a:lnTo>
                  <a:lnTo>
                    <a:pt x="153492" y="168211"/>
                  </a:lnTo>
                  <a:lnTo>
                    <a:pt x="153606" y="166941"/>
                  </a:lnTo>
                  <a:lnTo>
                    <a:pt x="153784" y="165519"/>
                  </a:lnTo>
                  <a:lnTo>
                    <a:pt x="149555" y="169481"/>
                  </a:lnTo>
                  <a:lnTo>
                    <a:pt x="147129" y="172021"/>
                  </a:lnTo>
                  <a:lnTo>
                    <a:pt x="146773" y="170688"/>
                  </a:lnTo>
                  <a:lnTo>
                    <a:pt x="146291" y="170688"/>
                  </a:lnTo>
                  <a:lnTo>
                    <a:pt x="145923" y="172021"/>
                  </a:lnTo>
                  <a:lnTo>
                    <a:pt x="144322" y="169938"/>
                  </a:lnTo>
                  <a:lnTo>
                    <a:pt x="144411" y="169760"/>
                  </a:lnTo>
                  <a:lnTo>
                    <a:pt x="144538" y="169481"/>
                  </a:lnTo>
                  <a:lnTo>
                    <a:pt x="144195" y="169481"/>
                  </a:lnTo>
                  <a:lnTo>
                    <a:pt x="144195" y="177101"/>
                  </a:lnTo>
                  <a:lnTo>
                    <a:pt x="142468" y="178371"/>
                  </a:lnTo>
                  <a:lnTo>
                    <a:pt x="140906" y="178371"/>
                  </a:lnTo>
                  <a:lnTo>
                    <a:pt x="139877" y="179641"/>
                  </a:lnTo>
                  <a:lnTo>
                    <a:pt x="140538" y="178206"/>
                  </a:lnTo>
                  <a:lnTo>
                    <a:pt x="143852" y="177101"/>
                  </a:lnTo>
                  <a:lnTo>
                    <a:pt x="144195" y="177101"/>
                  </a:lnTo>
                  <a:lnTo>
                    <a:pt x="144195" y="169481"/>
                  </a:lnTo>
                  <a:lnTo>
                    <a:pt x="143967" y="169481"/>
                  </a:lnTo>
                  <a:lnTo>
                    <a:pt x="144183" y="169760"/>
                  </a:lnTo>
                  <a:lnTo>
                    <a:pt x="142532" y="169760"/>
                  </a:lnTo>
                  <a:lnTo>
                    <a:pt x="139319" y="170218"/>
                  </a:lnTo>
                  <a:lnTo>
                    <a:pt x="139014" y="167347"/>
                  </a:lnTo>
                  <a:lnTo>
                    <a:pt x="137134" y="168922"/>
                  </a:lnTo>
                  <a:lnTo>
                    <a:pt x="137134" y="170535"/>
                  </a:lnTo>
                  <a:lnTo>
                    <a:pt x="136779" y="170586"/>
                  </a:lnTo>
                  <a:lnTo>
                    <a:pt x="136931" y="169951"/>
                  </a:lnTo>
                  <a:lnTo>
                    <a:pt x="137134" y="170535"/>
                  </a:lnTo>
                  <a:lnTo>
                    <a:pt x="137134" y="168922"/>
                  </a:lnTo>
                  <a:lnTo>
                    <a:pt x="136931" y="169087"/>
                  </a:lnTo>
                  <a:lnTo>
                    <a:pt x="137998" y="166941"/>
                  </a:lnTo>
                  <a:lnTo>
                    <a:pt x="142811" y="166941"/>
                  </a:lnTo>
                  <a:lnTo>
                    <a:pt x="141884" y="164198"/>
                  </a:lnTo>
                  <a:lnTo>
                    <a:pt x="142227" y="164198"/>
                  </a:lnTo>
                  <a:lnTo>
                    <a:pt x="145402" y="161861"/>
                  </a:lnTo>
                  <a:lnTo>
                    <a:pt x="148907" y="164198"/>
                  </a:lnTo>
                  <a:lnTo>
                    <a:pt x="149377" y="164198"/>
                  </a:lnTo>
                  <a:lnTo>
                    <a:pt x="152539" y="164198"/>
                  </a:lnTo>
                  <a:lnTo>
                    <a:pt x="151980" y="166941"/>
                  </a:lnTo>
                  <a:lnTo>
                    <a:pt x="155308" y="164223"/>
                  </a:lnTo>
                  <a:lnTo>
                    <a:pt x="157797" y="168211"/>
                  </a:lnTo>
                  <a:lnTo>
                    <a:pt x="161226" y="165442"/>
                  </a:lnTo>
                  <a:lnTo>
                    <a:pt x="161226" y="139319"/>
                  </a:lnTo>
                  <a:lnTo>
                    <a:pt x="160794" y="139001"/>
                  </a:lnTo>
                  <a:lnTo>
                    <a:pt x="162864" y="137731"/>
                  </a:lnTo>
                  <a:lnTo>
                    <a:pt x="163906" y="136461"/>
                  </a:lnTo>
                  <a:lnTo>
                    <a:pt x="164947" y="135191"/>
                  </a:lnTo>
                  <a:lnTo>
                    <a:pt x="161836" y="132651"/>
                  </a:lnTo>
                  <a:lnTo>
                    <a:pt x="160096" y="135394"/>
                  </a:lnTo>
                  <a:lnTo>
                    <a:pt x="160096" y="151701"/>
                  </a:lnTo>
                  <a:lnTo>
                    <a:pt x="158889" y="151701"/>
                  </a:lnTo>
                  <a:lnTo>
                    <a:pt x="158038" y="152476"/>
                  </a:lnTo>
                  <a:lnTo>
                    <a:pt x="157683" y="151447"/>
                  </a:lnTo>
                  <a:lnTo>
                    <a:pt x="157683" y="154241"/>
                  </a:lnTo>
                  <a:lnTo>
                    <a:pt x="156870" y="153670"/>
                  </a:lnTo>
                  <a:lnTo>
                    <a:pt x="157556" y="153301"/>
                  </a:lnTo>
                  <a:lnTo>
                    <a:pt x="157683" y="154241"/>
                  </a:lnTo>
                  <a:lnTo>
                    <a:pt x="157683" y="151447"/>
                  </a:lnTo>
                  <a:lnTo>
                    <a:pt x="157340" y="150431"/>
                  </a:lnTo>
                  <a:lnTo>
                    <a:pt x="158724" y="145351"/>
                  </a:lnTo>
                  <a:lnTo>
                    <a:pt x="159232" y="145351"/>
                  </a:lnTo>
                  <a:lnTo>
                    <a:pt x="158546" y="147891"/>
                  </a:lnTo>
                  <a:lnTo>
                    <a:pt x="160096" y="151701"/>
                  </a:lnTo>
                  <a:lnTo>
                    <a:pt x="160096" y="135394"/>
                  </a:lnTo>
                  <a:lnTo>
                    <a:pt x="159410" y="136461"/>
                  </a:lnTo>
                  <a:lnTo>
                    <a:pt x="156298" y="135432"/>
                  </a:lnTo>
                  <a:lnTo>
                    <a:pt x="156298" y="160591"/>
                  </a:lnTo>
                  <a:lnTo>
                    <a:pt x="156197" y="160947"/>
                  </a:lnTo>
                  <a:lnTo>
                    <a:pt x="156159" y="161086"/>
                  </a:lnTo>
                  <a:lnTo>
                    <a:pt x="155956" y="161861"/>
                  </a:lnTo>
                  <a:lnTo>
                    <a:pt x="155257" y="161861"/>
                  </a:lnTo>
                  <a:lnTo>
                    <a:pt x="155257" y="163131"/>
                  </a:lnTo>
                  <a:lnTo>
                    <a:pt x="153708" y="163131"/>
                  </a:lnTo>
                  <a:lnTo>
                    <a:pt x="152971" y="164198"/>
                  </a:lnTo>
                  <a:lnTo>
                    <a:pt x="152781" y="164198"/>
                  </a:lnTo>
                  <a:lnTo>
                    <a:pt x="152120" y="161861"/>
                  </a:lnTo>
                  <a:lnTo>
                    <a:pt x="152082" y="161709"/>
                  </a:lnTo>
                  <a:lnTo>
                    <a:pt x="151904" y="161086"/>
                  </a:lnTo>
                  <a:lnTo>
                    <a:pt x="152031" y="160947"/>
                  </a:lnTo>
                  <a:lnTo>
                    <a:pt x="151866" y="160947"/>
                  </a:lnTo>
                  <a:lnTo>
                    <a:pt x="151485" y="160947"/>
                  </a:lnTo>
                  <a:lnTo>
                    <a:pt x="151587" y="160591"/>
                  </a:lnTo>
                  <a:lnTo>
                    <a:pt x="151765" y="160591"/>
                  </a:lnTo>
                  <a:lnTo>
                    <a:pt x="152311" y="160591"/>
                  </a:lnTo>
                  <a:lnTo>
                    <a:pt x="152031" y="160947"/>
                  </a:lnTo>
                  <a:lnTo>
                    <a:pt x="152082" y="161709"/>
                  </a:lnTo>
                  <a:lnTo>
                    <a:pt x="156298" y="160591"/>
                  </a:lnTo>
                  <a:lnTo>
                    <a:pt x="156298" y="135432"/>
                  </a:lnTo>
                  <a:lnTo>
                    <a:pt x="155613" y="135191"/>
                  </a:lnTo>
                  <a:lnTo>
                    <a:pt x="155727" y="140271"/>
                  </a:lnTo>
                  <a:lnTo>
                    <a:pt x="155778" y="142811"/>
                  </a:lnTo>
                  <a:lnTo>
                    <a:pt x="154025" y="142214"/>
                  </a:lnTo>
                  <a:lnTo>
                    <a:pt x="153708" y="142811"/>
                  </a:lnTo>
                  <a:lnTo>
                    <a:pt x="154051" y="144081"/>
                  </a:lnTo>
                  <a:lnTo>
                    <a:pt x="153530" y="145351"/>
                  </a:lnTo>
                  <a:lnTo>
                    <a:pt x="152146" y="145351"/>
                  </a:lnTo>
                  <a:lnTo>
                    <a:pt x="152146" y="152971"/>
                  </a:lnTo>
                  <a:lnTo>
                    <a:pt x="151117" y="155511"/>
                  </a:lnTo>
                  <a:lnTo>
                    <a:pt x="150075" y="154241"/>
                  </a:lnTo>
                  <a:lnTo>
                    <a:pt x="150075" y="152971"/>
                  </a:lnTo>
                  <a:lnTo>
                    <a:pt x="152146" y="152971"/>
                  </a:lnTo>
                  <a:lnTo>
                    <a:pt x="152146" y="145351"/>
                  </a:lnTo>
                  <a:lnTo>
                    <a:pt x="151980" y="145351"/>
                  </a:lnTo>
                  <a:lnTo>
                    <a:pt x="151980" y="144081"/>
                  </a:lnTo>
                  <a:lnTo>
                    <a:pt x="152323" y="144081"/>
                  </a:lnTo>
                  <a:lnTo>
                    <a:pt x="152412" y="142811"/>
                  </a:lnTo>
                  <a:lnTo>
                    <a:pt x="152488" y="141706"/>
                  </a:lnTo>
                  <a:lnTo>
                    <a:pt x="151460" y="141351"/>
                  </a:lnTo>
                  <a:lnTo>
                    <a:pt x="151460" y="145351"/>
                  </a:lnTo>
                  <a:lnTo>
                    <a:pt x="150710" y="148640"/>
                  </a:lnTo>
                  <a:lnTo>
                    <a:pt x="150596" y="151701"/>
                  </a:lnTo>
                  <a:lnTo>
                    <a:pt x="146786" y="150431"/>
                  </a:lnTo>
                  <a:lnTo>
                    <a:pt x="148005" y="149161"/>
                  </a:lnTo>
                  <a:lnTo>
                    <a:pt x="148005" y="147891"/>
                  </a:lnTo>
                  <a:lnTo>
                    <a:pt x="148691" y="147891"/>
                  </a:lnTo>
                  <a:lnTo>
                    <a:pt x="149034" y="146621"/>
                  </a:lnTo>
                  <a:lnTo>
                    <a:pt x="148005" y="146621"/>
                  </a:lnTo>
                  <a:lnTo>
                    <a:pt x="148348" y="145351"/>
                  </a:lnTo>
                  <a:lnTo>
                    <a:pt x="151460" y="145351"/>
                  </a:lnTo>
                  <a:lnTo>
                    <a:pt x="151460" y="141351"/>
                  </a:lnTo>
                  <a:lnTo>
                    <a:pt x="148348" y="140271"/>
                  </a:lnTo>
                  <a:lnTo>
                    <a:pt x="148247" y="141706"/>
                  </a:lnTo>
                  <a:lnTo>
                    <a:pt x="148170" y="142811"/>
                  </a:lnTo>
                  <a:lnTo>
                    <a:pt x="148056" y="144437"/>
                  </a:lnTo>
                  <a:lnTo>
                    <a:pt x="146443" y="145351"/>
                  </a:lnTo>
                  <a:lnTo>
                    <a:pt x="144195" y="145351"/>
                  </a:lnTo>
                  <a:lnTo>
                    <a:pt x="146964" y="144081"/>
                  </a:lnTo>
                  <a:lnTo>
                    <a:pt x="145402" y="142811"/>
                  </a:lnTo>
                  <a:lnTo>
                    <a:pt x="138582" y="146621"/>
                  </a:lnTo>
                  <a:lnTo>
                    <a:pt x="138582" y="152971"/>
                  </a:lnTo>
                  <a:lnTo>
                    <a:pt x="137795" y="154241"/>
                  </a:lnTo>
                  <a:lnTo>
                    <a:pt x="138493" y="156781"/>
                  </a:lnTo>
                  <a:lnTo>
                    <a:pt x="137629" y="158051"/>
                  </a:lnTo>
                  <a:lnTo>
                    <a:pt x="137147" y="158051"/>
                  </a:lnTo>
                  <a:lnTo>
                    <a:pt x="137147" y="166941"/>
                  </a:lnTo>
                  <a:lnTo>
                    <a:pt x="135851" y="167640"/>
                  </a:lnTo>
                  <a:lnTo>
                    <a:pt x="135547" y="167195"/>
                  </a:lnTo>
                  <a:lnTo>
                    <a:pt x="135547" y="179641"/>
                  </a:lnTo>
                  <a:lnTo>
                    <a:pt x="133299" y="182181"/>
                  </a:lnTo>
                  <a:lnTo>
                    <a:pt x="132613" y="180911"/>
                  </a:lnTo>
                  <a:lnTo>
                    <a:pt x="129844" y="182181"/>
                  </a:lnTo>
                  <a:lnTo>
                    <a:pt x="130543" y="180911"/>
                  </a:lnTo>
                  <a:lnTo>
                    <a:pt x="130606" y="180441"/>
                  </a:lnTo>
                  <a:lnTo>
                    <a:pt x="130708" y="179641"/>
                  </a:lnTo>
                  <a:lnTo>
                    <a:pt x="131051" y="179641"/>
                  </a:lnTo>
                  <a:lnTo>
                    <a:pt x="131406" y="178371"/>
                  </a:lnTo>
                  <a:lnTo>
                    <a:pt x="133654" y="179641"/>
                  </a:lnTo>
                  <a:lnTo>
                    <a:pt x="135547" y="179641"/>
                  </a:lnTo>
                  <a:lnTo>
                    <a:pt x="135547" y="167195"/>
                  </a:lnTo>
                  <a:lnTo>
                    <a:pt x="135382" y="166941"/>
                  </a:lnTo>
                  <a:lnTo>
                    <a:pt x="137147" y="166941"/>
                  </a:lnTo>
                  <a:lnTo>
                    <a:pt x="137147" y="158051"/>
                  </a:lnTo>
                  <a:lnTo>
                    <a:pt x="136245" y="158051"/>
                  </a:lnTo>
                  <a:lnTo>
                    <a:pt x="135204" y="159321"/>
                  </a:lnTo>
                  <a:lnTo>
                    <a:pt x="137109" y="159321"/>
                  </a:lnTo>
                  <a:lnTo>
                    <a:pt x="134810" y="161671"/>
                  </a:lnTo>
                  <a:lnTo>
                    <a:pt x="134810" y="172021"/>
                  </a:lnTo>
                  <a:lnTo>
                    <a:pt x="132613" y="175831"/>
                  </a:lnTo>
                  <a:lnTo>
                    <a:pt x="131406" y="175831"/>
                  </a:lnTo>
                  <a:lnTo>
                    <a:pt x="132613" y="174561"/>
                  </a:lnTo>
                  <a:lnTo>
                    <a:pt x="133654" y="173291"/>
                  </a:lnTo>
                  <a:lnTo>
                    <a:pt x="131406" y="173291"/>
                  </a:lnTo>
                  <a:lnTo>
                    <a:pt x="132613" y="172021"/>
                  </a:lnTo>
                  <a:lnTo>
                    <a:pt x="134810" y="172021"/>
                  </a:lnTo>
                  <a:lnTo>
                    <a:pt x="134810" y="161671"/>
                  </a:lnTo>
                  <a:lnTo>
                    <a:pt x="131025" y="165519"/>
                  </a:lnTo>
                  <a:lnTo>
                    <a:pt x="132029" y="164198"/>
                  </a:lnTo>
                  <a:lnTo>
                    <a:pt x="133870" y="161861"/>
                  </a:lnTo>
                  <a:lnTo>
                    <a:pt x="133985" y="161709"/>
                  </a:lnTo>
                  <a:lnTo>
                    <a:pt x="134861" y="160591"/>
                  </a:lnTo>
                  <a:lnTo>
                    <a:pt x="133565" y="159321"/>
                  </a:lnTo>
                  <a:lnTo>
                    <a:pt x="132270" y="158051"/>
                  </a:lnTo>
                  <a:lnTo>
                    <a:pt x="134340" y="155511"/>
                  </a:lnTo>
                  <a:lnTo>
                    <a:pt x="138531" y="153047"/>
                  </a:lnTo>
                  <a:lnTo>
                    <a:pt x="130708" y="155511"/>
                  </a:lnTo>
                  <a:lnTo>
                    <a:pt x="133134" y="154241"/>
                  </a:lnTo>
                  <a:lnTo>
                    <a:pt x="132435" y="151701"/>
                  </a:lnTo>
                  <a:lnTo>
                    <a:pt x="135204" y="150431"/>
                  </a:lnTo>
                  <a:lnTo>
                    <a:pt x="134861" y="149161"/>
                  </a:lnTo>
                  <a:lnTo>
                    <a:pt x="138150" y="149161"/>
                  </a:lnTo>
                  <a:lnTo>
                    <a:pt x="135547" y="150431"/>
                  </a:lnTo>
                  <a:lnTo>
                    <a:pt x="136067" y="152971"/>
                  </a:lnTo>
                  <a:lnTo>
                    <a:pt x="138582" y="152971"/>
                  </a:lnTo>
                  <a:lnTo>
                    <a:pt x="138582" y="146621"/>
                  </a:lnTo>
                  <a:lnTo>
                    <a:pt x="138176" y="146837"/>
                  </a:lnTo>
                  <a:lnTo>
                    <a:pt x="139179" y="145351"/>
                  </a:lnTo>
                  <a:lnTo>
                    <a:pt x="139242" y="145046"/>
                  </a:lnTo>
                  <a:lnTo>
                    <a:pt x="139369" y="144437"/>
                  </a:lnTo>
                  <a:lnTo>
                    <a:pt x="139446" y="144081"/>
                  </a:lnTo>
                  <a:lnTo>
                    <a:pt x="139700" y="142811"/>
                  </a:lnTo>
                  <a:lnTo>
                    <a:pt x="145402" y="142811"/>
                  </a:lnTo>
                  <a:lnTo>
                    <a:pt x="143852" y="141541"/>
                  </a:lnTo>
                  <a:lnTo>
                    <a:pt x="145757" y="140271"/>
                  </a:lnTo>
                  <a:lnTo>
                    <a:pt x="149733" y="139001"/>
                  </a:lnTo>
                  <a:lnTo>
                    <a:pt x="153530" y="135191"/>
                  </a:lnTo>
                  <a:lnTo>
                    <a:pt x="155613" y="132651"/>
                  </a:lnTo>
                  <a:lnTo>
                    <a:pt x="160096" y="131381"/>
                  </a:lnTo>
                  <a:lnTo>
                    <a:pt x="154914" y="127571"/>
                  </a:lnTo>
                  <a:lnTo>
                    <a:pt x="154978" y="126301"/>
                  </a:lnTo>
                  <a:lnTo>
                    <a:pt x="155092" y="123761"/>
                  </a:lnTo>
                  <a:lnTo>
                    <a:pt x="152666" y="123761"/>
                  </a:lnTo>
                  <a:lnTo>
                    <a:pt x="147307" y="127571"/>
                  </a:lnTo>
                  <a:lnTo>
                    <a:pt x="151282" y="128841"/>
                  </a:lnTo>
                  <a:lnTo>
                    <a:pt x="149377" y="130111"/>
                  </a:lnTo>
                  <a:lnTo>
                    <a:pt x="147650" y="131381"/>
                  </a:lnTo>
                  <a:lnTo>
                    <a:pt x="146786" y="128841"/>
                  </a:lnTo>
                  <a:lnTo>
                    <a:pt x="142125" y="128841"/>
                  </a:lnTo>
                  <a:lnTo>
                    <a:pt x="142201" y="130111"/>
                  </a:lnTo>
                  <a:lnTo>
                    <a:pt x="142290" y="131381"/>
                  </a:lnTo>
                  <a:lnTo>
                    <a:pt x="142379" y="132651"/>
                  </a:lnTo>
                  <a:lnTo>
                    <a:pt x="142468" y="133921"/>
                  </a:lnTo>
                  <a:lnTo>
                    <a:pt x="142557" y="135191"/>
                  </a:lnTo>
                  <a:lnTo>
                    <a:pt x="144373" y="135191"/>
                  </a:lnTo>
                  <a:lnTo>
                    <a:pt x="144259" y="135356"/>
                  </a:lnTo>
                  <a:lnTo>
                    <a:pt x="142811" y="137731"/>
                  </a:lnTo>
                  <a:lnTo>
                    <a:pt x="141770" y="139001"/>
                  </a:lnTo>
                  <a:lnTo>
                    <a:pt x="140563" y="137731"/>
                  </a:lnTo>
                  <a:lnTo>
                    <a:pt x="140639" y="137515"/>
                  </a:lnTo>
                  <a:lnTo>
                    <a:pt x="140830" y="136931"/>
                  </a:lnTo>
                  <a:lnTo>
                    <a:pt x="137795" y="137731"/>
                  </a:lnTo>
                  <a:lnTo>
                    <a:pt x="137795" y="139001"/>
                  </a:lnTo>
                  <a:lnTo>
                    <a:pt x="136271" y="139471"/>
                  </a:lnTo>
                  <a:lnTo>
                    <a:pt x="136271" y="147891"/>
                  </a:lnTo>
                  <a:lnTo>
                    <a:pt x="134924" y="148640"/>
                  </a:lnTo>
                  <a:lnTo>
                    <a:pt x="135039" y="147891"/>
                  </a:lnTo>
                  <a:lnTo>
                    <a:pt x="136271" y="147891"/>
                  </a:lnTo>
                  <a:lnTo>
                    <a:pt x="136271" y="139471"/>
                  </a:lnTo>
                  <a:lnTo>
                    <a:pt x="133654" y="140271"/>
                  </a:lnTo>
                  <a:lnTo>
                    <a:pt x="135039" y="142811"/>
                  </a:lnTo>
                  <a:lnTo>
                    <a:pt x="133819" y="142811"/>
                  </a:lnTo>
                  <a:lnTo>
                    <a:pt x="133477" y="145351"/>
                  </a:lnTo>
                  <a:lnTo>
                    <a:pt x="131914" y="145351"/>
                  </a:lnTo>
                  <a:lnTo>
                    <a:pt x="128638" y="147891"/>
                  </a:lnTo>
                  <a:lnTo>
                    <a:pt x="127774" y="149161"/>
                  </a:lnTo>
                  <a:lnTo>
                    <a:pt x="127711" y="182359"/>
                  </a:lnTo>
                  <a:lnTo>
                    <a:pt x="123964" y="187579"/>
                  </a:lnTo>
                  <a:lnTo>
                    <a:pt x="120332" y="187058"/>
                  </a:lnTo>
                  <a:lnTo>
                    <a:pt x="121373" y="186194"/>
                  </a:lnTo>
                  <a:lnTo>
                    <a:pt x="122580" y="185331"/>
                  </a:lnTo>
                  <a:lnTo>
                    <a:pt x="123444" y="184645"/>
                  </a:lnTo>
                  <a:lnTo>
                    <a:pt x="124040" y="183197"/>
                  </a:lnTo>
                  <a:lnTo>
                    <a:pt x="124663" y="183451"/>
                  </a:lnTo>
                  <a:lnTo>
                    <a:pt x="126390" y="179641"/>
                  </a:lnTo>
                  <a:lnTo>
                    <a:pt x="127431" y="180911"/>
                  </a:lnTo>
                  <a:lnTo>
                    <a:pt x="127711" y="182359"/>
                  </a:lnTo>
                  <a:lnTo>
                    <a:pt x="127711" y="149161"/>
                  </a:lnTo>
                  <a:lnTo>
                    <a:pt x="126911" y="149161"/>
                  </a:lnTo>
                  <a:lnTo>
                    <a:pt x="126796" y="148996"/>
                  </a:lnTo>
                  <a:lnTo>
                    <a:pt x="126047" y="147891"/>
                  </a:lnTo>
                  <a:lnTo>
                    <a:pt x="126047" y="159321"/>
                  </a:lnTo>
                  <a:lnTo>
                    <a:pt x="123278" y="161861"/>
                  </a:lnTo>
                  <a:lnTo>
                    <a:pt x="122936" y="161861"/>
                  </a:lnTo>
                  <a:lnTo>
                    <a:pt x="122936" y="160591"/>
                  </a:lnTo>
                  <a:lnTo>
                    <a:pt x="123444" y="160591"/>
                  </a:lnTo>
                  <a:lnTo>
                    <a:pt x="123964" y="159321"/>
                  </a:lnTo>
                  <a:lnTo>
                    <a:pt x="126047" y="159321"/>
                  </a:lnTo>
                  <a:lnTo>
                    <a:pt x="126047" y="147891"/>
                  </a:lnTo>
                  <a:lnTo>
                    <a:pt x="124142" y="149161"/>
                  </a:lnTo>
                  <a:lnTo>
                    <a:pt x="124206" y="148996"/>
                  </a:lnTo>
                  <a:lnTo>
                    <a:pt x="124663" y="147891"/>
                  </a:lnTo>
                  <a:lnTo>
                    <a:pt x="123532" y="147891"/>
                  </a:lnTo>
                  <a:lnTo>
                    <a:pt x="125691" y="146621"/>
                  </a:lnTo>
                  <a:lnTo>
                    <a:pt x="122059" y="142811"/>
                  </a:lnTo>
                  <a:lnTo>
                    <a:pt x="120510" y="142811"/>
                  </a:lnTo>
                  <a:lnTo>
                    <a:pt x="119824" y="144081"/>
                  </a:lnTo>
                  <a:lnTo>
                    <a:pt x="117398" y="144081"/>
                  </a:lnTo>
                  <a:lnTo>
                    <a:pt x="116357" y="145351"/>
                  </a:lnTo>
                  <a:lnTo>
                    <a:pt x="116433" y="145046"/>
                  </a:lnTo>
                  <a:lnTo>
                    <a:pt x="116649" y="144081"/>
                  </a:lnTo>
                  <a:lnTo>
                    <a:pt x="116941" y="142811"/>
                  </a:lnTo>
                  <a:lnTo>
                    <a:pt x="117221" y="141541"/>
                  </a:lnTo>
                  <a:lnTo>
                    <a:pt x="122580" y="141541"/>
                  </a:lnTo>
                  <a:lnTo>
                    <a:pt x="122669" y="140271"/>
                  </a:lnTo>
                  <a:lnTo>
                    <a:pt x="122758" y="139001"/>
                  </a:lnTo>
                  <a:lnTo>
                    <a:pt x="127254" y="140271"/>
                  </a:lnTo>
                  <a:lnTo>
                    <a:pt x="127152" y="139496"/>
                  </a:lnTo>
                  <a:lnTo>
                    <a:pt x="127076" y="139001"/>
                  </a:lnTo>
                  <a:lnTo>
                    <a:pt x="127063" y="138836"/>
                  </a:lnTo>
                  <a:lnTo>
                    <a:pt x="126936" y="137960"/>
                  </a:lnTo>
                  <a:lnTo>
                    <a:pt x="126911" y="137731"/>
                  </a:lnTo>
                  <a:lnTo>
                    <a:pt x="126796" y="136931"/>
                  </a:lnTo>
                  <a:lnTo>
                    <a:pt x="126733" y="136461"/>
                  </a:lnTo>
                  <a:lnTo>
                    <a:pt x="126390" y="133921"/>
                  </a:lnTo>
                  <a:lnTo>
                    <a:pt x="123799" y="132651"/>
                  </a:lnTo>
                  <a:lnTo>
                    <a:pt x="123875" y="132257"/>
                  </a:lnTo>
                  <a:lnTo>
                    <a:pt x="124307" y="130111"/>
                  </a:lnTo>
                  <a:lnTo>
                    <a:pt x="120332" y="130111"/>
                  </a:lnTo>
                  <a:lnTo>
                    <a:pt x="120332" y="132651"/>
                  </a:lnTo>
                  <a:lnTo>
                    <a:pt x="118783" y="131381"/>
                  </a:lnTo>
                  <a:lnTo>
                    <a:pt x="115671" y="132067"/>
                  </a:lnTo>
                  <a:lnTo>
                    <a:pt x="115671" y="141541"/>
                  </a:lnTo>
                  <a:lnTo>
                    <a:pt x="111658" y="141541"/>
                  </a:lnTo>
                  <a:lnTo>
                    <a:pt x="111658" y="149580"/>
                  </a:lnTo>
                  <a:lnTo>
                    <a:pt x="110998" y="149161"/>
                  </a:lnTo>
                  <a:lnTo>
                    <a:pt x="103225" y="151701"/>
                  </a:lnTo>
                  <a:lnTo>
                    <a:pt x="103568" y="149161"/>
                  </a:lnTo>
                  <a:lnTo>
                    <a:pt x="103632" y="148640"/>
                  </a:lnTo>
                  <a:lnTo>
                    <a:pt x="103733" y="147891"/>
                  </a:lnTo>
                  <a:lnTo>
                    <a:pt x="110655" y="145351"/>
                  </a:lnTo>
                  <a:lnTo>
                    <a:pt x="111658" y="149580"/>
                  </a:lnTo>
                  <a:lnTo>
                    <a:pt x="111658" y="141541"/>
                  </a:lnTo>
                  <a:lnTo>
                    <a:pt x="111340" y="141541"/>
                  </a:lnTo>
                  <a:lnTo>
                    <a:pt x="111175" y="140271"/>
                  </a:lnTo>
                  <a:lnTo>
                    <a:pt x="110134" y="141541"/>
                  </a:lnTo>
                  <a:lnTo>
                    <a:pt x="109093" y="141541"/>
                  </a:lnTo>
                  <a:lnTo>
                    <a:pt x="107886" y="142811"/>
                  </a:lnTo>
                  <a:lnTo>
                    <a:pt x="106337" y="142811"/>
                  </a:lnTo>
                  <a:lnTo>
                    <a:pt x="104952" y="141541"/>
                  </a:lnTo>
                  <a:lnTo>
                    <a:pt x="103911" y="141541"/>
                  </a:lnTo>
                  <a:lnTo>
                    <a:pt x="105473" y="139001"/>
                  </a:lnTo>
                  <a:lnTo>
                    <a:pt x="102704" y="139001"/>
                  </a:lnTo>
                  <a:lnTo>
                    <a:pt x="102768" y="139496"/>
                  </a:lnTo>
                  <a:lnTo>
                    <a:pt x="102870" y="140271"/>
                  </a:lnTo>
                  <a:lnTo>
                    <a:pt x="103047" y="141541"/>
                  </a:lnTo>
                  <a:lnTo>
                    <a:pt x="101142" y="139788"/>
                  </a:lnTo>
                  <a:lnTo>
                    <a:pt x="101142" y="144081"/>
                  </a:lnTo>
                  <a:lnTo>
                    <a:pt x="99237" y="147891"/>
                  </a:lnTo>
                  <a:lnTo>
                    <a:pt x="99352" y="148640"/>
                  </a:lnTo>
                  <a:lnTo>
                    <a:pt x="99415" y="149161"/>
                  </a:lnTo>
                  <a:lnTo>
                    <a:pt x="96824" y="146621"/>
                  </a:lnTo>
                  <a:lnTo>
                    <a:pt x="96824" y="145351"/>
                  </a:lnTo>
                  <a:lnTo>
                    <a:pt x="97167" y="145351"/>
                  </a:lnTo>
                  <a:lnTo>
                    <a:pt x="97866" y="145351"/>
                  </a:lnTo>
                  <a:lnTo>
                    <a:pt x="98120" y="145046"/>
                  </a:lnTo>
                  <a:lnTo>
                    <a:pt x="101142" y="144081"/>
                  </a:lnTo>
                  <a:lnTo>
                    <a:pt x="101142" y="139788"/>
                  </a:lnTo>
                  <a:lnTo>
                    <a:pt x="100825" y="139496"/>
                  </a:lnTo>
                  <a:lnTo>
                    <a:pt x="99555" y="141541"/>
                  </a:lnTo>
                  <a:lnTo>
                    <a:pt x="95440" y="141541"/>
                  </a:lnTo>
                  <a:lnTo>
                    <a:pt x="98031" y="137960"/>
                  </a:lnTo>
                  <a:lnTo>
                    <a:pt x="98031" y="136461"/>
                  </a:lnTo>
                  <a:lnTo>
                    <a:pt x="101663" y="136461"/>
                  </a:lnTo>
                  <a:lnTo>
                    <a:pt x="101561" y="136931"/>
                  </a:lnTo>
                  <a:lnTo>
                    <a:pt x="101447" y="137515"/>
                  </a:lnTo>
                  <a:lnTo>
                    <a:pt x="101358" y="137960"/>
                  </a:lnTo>
                  <a:lnTo>
                    <a:pt x="101180" y="138836"/>
                  </a:lnTo>
                  <a:lnTo>
                    <a:pt x="108546" y="137515"/>
                  </a:lnTo>
                  <a:lnTo>
                    <a:pt x="115671" y="141541"/>
                  </a:lnTo>
                  <a:lnTo>
                    <a:pt x="115671" y="132067"/>
                  </a:lnTo>
                  <a:lnTo>
                    <a:pt x="114795" y="132257"/>
                  </a:lnTo>
                  <a:lnTo>
                    <a:pt x="116535" y="126301"/>
                  </a:lnTo>
                  <a:lnTo>
                    <a:pt x="116878" y="127571"/>
                  </a:lnTo>
                  <a:lnTo>
                    <a:pt x="119126" y="127571"/>
                  </a:lnTo>
                  <a:lnTo>
                    <a:pt x="122174" y="128841"/>
                  </a:lnTo>
                  <a:lnTo>
                    <a:pt x="124028" y="126301"/>
                  </a:lnTo>
                  <a:lnTo>
                    <a:pt x="124968" y="125031"/>
                  </a:lnTo>
                  <a:lnTo>
                    <a:pt x="125095" y="123761"/>
                  </a:lnTo>
                  <a:lnTo>
                    <a:pt x="125222" y="122491"/>
                  </a:lnTo>
                  <a:lnTo>
                    <a:pt x="125234" y="122313"/>
                  </a:lnTo>
                  <a:lnTo>
                    <a:pt x="125349" y="121221"/>
                  </a:lnTo>
                  <a:lnTo>
                    <a:pt x="121780" y="122313"/>
                  </a:lnTo>
                  <a:lnTo>
                    <a:pt x="122936" y="118681"/>
                  </a:lnTo>
                  <a:lnTo>
                    <a:pt x="121373" y="119951"/>
                  </a:lnTo>
                  <a:lnTo>
                    <a:pt x="120688" y="122491"/>
                  </a:lnTo>
                  <a:lnTo>
                    <a:pt x="117576" y="121221"/>
                  </a:lnTo>
                  <a:lnTo>
                    <a:pt x="117055" y="123761"/>
                  </a:lnTo>
                  <a:lnTo>
                    <a:pt x="117221" y="122491"/>
                  </a:lnTo>
                  <a:lnTo>
                    <a:pt x="116700" y="122491"/>
                  </a:lnTo>
                  <a:lnTo>
                    <a:pt x="116662" y="122313"/>
                  </a:lnTo>
                  <a:lnTo>
                    <a:pt x="116357" y="121221"/>
                  </a:lnTo>
                  <a:lnTo>
                    <a:pt x="119951" y="119951"/>
                  </a:lnTo>
                  <a:lnTo>
                    <a:pt x="120853" y="118681"/>
                  </a:lnTo>
                  <a:lnTo>
                    <a:pt x="122643" y="116141"/>
                  </a:lnTo>
                  <a:lnTo>
                    <a:pt x="123240" y="112331"/>
                  </a:lnTo>
                  <a:lnTo>
                    <a:pt x="120510" y="113601"/>
                  </a:lnTo>
                  <a:lnTo>
                    <a:pt x="119824" y="116141"/>
                  </a:lnTo>
                  <a:lnTo>
                    <a:pt x="118262" y="114871"/>
                  </a:lnTo>
                  <a:lnTo>
                    <a:pt x="116535" y="116141"/>
                  </a:lnTo>
                  <a:lnTo>
                    <a:pt x="117055" y="114871"/>
                  </a:lnTo>
                  <a:lnTo>
                    <a:pt x="114465" y="114871"/>
                  </a:lnTo>
                  <a:lnTo>
                    <a:pt x="115493" y="113601"/>
                  </a:lnTo>
                  <a:lnTo>
                    <a:pt x="120332" y="111061"/>
                  </a:lnTo>
                  <a:lnTo>
                    <a:pt x="122758" y="109791"/>
                  </a:lnTo>
                  <a:lnTo>
                    <a:pt x="113944" y="106857"/>
                  </a:lnTo>
                  <a:lnTo>
                    <a:pt x="113944" y="135191"/>
                  </a:lnTo>
                  <a:lnTo>
                    <a:pt x="112966" y="135356"/>
                  </a:lnTo>
                  <a:lnTo>
                    <a:pt x="110998" y="133921"/>
                  </a:lnTo>
                  <a:lnTo>
                    <a:pt x="109270" y="132651"/>
                  </a:lnTo>
                  <a:lnTo>
                    <a:pt x="109372" y="132257"/>
                  </a:lnTo>
                  <a:lnTo>
                    <a:pt x="109969" y="130111"/>
                  </a:lnTo>
                  <a:lnTo>
                    <a:pt x="109969" y="128841"/>
                  </a:lnTo>
                  <a:lnTo>
                    <a:pt x="109613" y="127571"/>
                  </a:lnTo>
                  <a:lnTo>
                    <a:pt x="113245" y="126301"/>
                  </a:lnTo>
                  <a:lnTo>
                    <a:pt x="113347" y="127571"/>
                  </a:lnTo>
                  <a:lnTo>
                    <a:pt x="113449" y="128841"/>
                  </a:lnTo>
                  <a:lnTo>
                    <a:pt x="113550" y="130111"/>
                  </a:lnTo>
                  <a:lnTo>
                    <a:pt x="113639" y="131381"/>
                  </a:lnTo>
                  <a:lnTo>
                    <a:pt x="113728" y="132499"/>
                  </a:lnTo>
                  <a:lnTo>
                    <a:pt x="113080" y="132651"/>
                  </a:lnTo>
                  <a:lnTo>
                    <a:pt x="113944" y="135191"/>
                  </a:lnTo>
                  <a:lnTo>
                    <a:pt x="113944" y="106857"/>
                  </a:lnTo>
                  <a:lnTo>
                    <a:pt x="112268" y="106299"/>
                  </a:lnTo>
                  <a:lnTo>
                    <a:pt x="114109" y="104902"/>
                  </a:lnTo>
                  <a:lnTo>
                    <a:pt x="118605" y="105537"/>
                  </a:lnTo>
                  <a:lnTo>
                    <a:pt x="119468" y="104902"/>
                  </a:lnTo>
                  <a:lnTo>
                    <a:pt x="121373" y="103505"/>
                  </a:lnTo>
                  <a:lnTo>
                    <a:pt x="121424" y="102997"/>
                  </a:lnTo>
                  <a:lnTo>
                    <a:pt x="121716" y="99695"/>
                  </a:lnTo>
                  <a:lnTo>
                    <a:pt x="123444" y="98285"/>
                  </a:lnTo>
                  <a:lnTo>
                    <a:pt x="127939" y="98425"/>
                  </a:lnTo>
                  <a:lnTo>
                    <a:pt x="127939" y="98679"/>
                  </a:lnTo>
                  <a:lnTo>
                    <a:pt x="127596" y="98679"/>
                  </a:lnTo>
                  <a:lnTo>
                    <a:pt x="128638" y="99060"/>
                  </a:lnTo>
                  <a:lnTo>
                    <a:pt x="129070" y="98425"/>
                  </a:lnTo>
                  <a:lnTo>
                    <a:pt x="129159" y="97790"/>
                  </a:lnTo>
                  <a:lnTo>
                    <a:pt x="129717" y="97409"/>
                  </a:lnTo>
                  <a:lnTo>
                    <a:pt x="124599" y="97409"/>
                  </a:lnTo>
                  <a:lnTo>
                    <a:pt x="124206" y="98171"/>
                  </a:lnTo>
                  <a:lnTo>
                    <a:pt x="123571" y="98171"/>
                  </a:lnTo>
                  <a:lnTo>
                    <a:pt x="124510" y="97409"/>
                  </a:lnTo>
                  <a:lnTo>
                    <a:pt x="115722" y="97409"/>
                  </a:lnTo>
                  <a:lnTo>
                    <a:pt x="115671" y="97663"/>
                  </a:lnTo>
                  <a:lnTo>
                    <a:pt x="111518" y="99695"/>
                  </a:lnTo>
                  <a:lnTo>
                    <a:pt x="111861" y="99822"/>
                  </a:lnTo>
                  <a:lnTo>
                    <a:pt x="111988" y="100203"/>
                  </a:lnTo>
                  <a:lnTo>
                    <a:pt x="112026" y="100330"/>
                  </a:lnTo>
                  <a:lnTo>
                    <a:pt x="112141" y="100711"/>
                  </a:lnTo>
                  <a:lnTo>
                    <a:pt x="112903" y="103124"/>
                  </a:lnTo>
                  <a:lnTo>
                    <a:pt x="108597" y="104140"/>
                  </a:lnTo>
                  <a:lnTo>
                    <a:pt x="107734" y="106807"/>
                  </a:lnTo>
                  <a:lnTo>
                    <a:pt x="109766" y="108204"/>
                  </a:lnTo>
                  <a:lnTo>
                    <a:pt x="110858" y="107365"/>
                  </a:lnTo>
                  <a:lnTo>
                    <a:pt x="109791" y="110540"/>
                  </a:lnTo>
                  <a:lnTo>
                    <a:pt x="109791" y="119951"/>
                  </a:lnTo>
                  <a:lnTo>
                    <a:pt x="109270" y="119951"/>
                  </a:lnTo>
                  <a:lnTo>
                    <a:pt x="107886" y="123761"/>
                  </a:lnTo>
                  <a:lnTo>
                    <a:pt x="107543" y="122491"/>
                  </a:lnTo>
                  <a:lnTo>
                    <a:pt x="105473" y="122491"/>
                  </a:lnTo>
                  <a:lnTo>
                    <a:pt x="105587" y="122313"/>
                  </a:lnTo>
                  <a:lnTo>
                    <a:pt x="106337" y="121221"/>
                  </a:lnTo>
                  <a:lnTo>
                    <a:pt x="107022" y="118681"/>
                  </a:lnTo>
                  <a:lnTo>
                    <a:pt x="109791" y="119951"/>
                  </a:lnTo>
                  <a:lnTo>
                    <a:pt x="109791" y="110540"/>
                  </a:lnTo>
                  <a:lnTo>
                    <a:pt x="109613" y="111061"/>
                  </a:lnTo>
                  <a:lnTo>
                    <a:pt x="105473" y="111061"/>
                  </a:lnTo>
                  <a:lnTo>
                    <a:pt x="105206" y="109791"/>
                  </a:lnTo>
                  <a:lnTo>
                    <a:pt x="104952" y="108521"/>
                  </a:lnTo>
                  <a:lnTo>
                    <a:pt x="104089" y="109321"/>
                  </a:lnTo>
                  <a:lnTo>
                    <a:pt x="104089" y="119951"/>
                  </a:lnTo>
                  <a:lnTo>
                    <a:pt x="103390" y="122491"/>
                  </a:lnTo>
                  <a:lnTo>
                    <a:pt x="100799" y="123761"/>
                  </a:lnTo>
                  <a:lnTo>
                    <a:pt x="102006" y="125031"/>
                  </a:lnTo>
                  <a:lnTo>
                    <a:pt x="101320" y="127571"/>
                  </a:lnTo>
                  <a:lnTo>
                    <a:pt x="100622" y="127571"/>
                  </a:lnTo>
                  <a:lnTo>
                    <a:pt x="100622" y="128841"/>
                  </a:lnTo>
                  <a:lnTo>
                    <a:pt x="100457" y="128841"/>
                  </a:lnTo>
                  <a:lnTo>
                    <a:pt x="100507" y="127571"/>
                  </a:lnTo>
                  <a:lnTo>
                    <a:pt x="100622" y="125031"/>
                  </a:lnTo>
                  <a:lnTo>
                    <a:pt x="99250" y="123761"/>
                  </a:lnTo>
                  <a:lnTo>
                    <a:pt x="96647" y="122491"/>
                  </a:lnTo>
                  <a:lnTo>
                    <a:pt x="97866" y="122491"/>
                  </a:lnTo>
                  <a:lnTo>
                    <a:pt x="97929" y="122313"/>
                  </a:lnTo>
                  <a:lnTo>
                    <a:pt x="98374" y="121221"/>
                  </a:lnTo>
                  <a:lnTo>
                    <a:pt x="100114" y="122491"/>
                  </a:lnTo>
                  <a:lnTo>
                    <a:pt x="102184" y="121221"/>
                  </a:lnTo>
                  <a:lnTo>
                    <a:pt x="104089" y="119951"/>
                  </a:lnTo>
                  <a:lnTo>
                    <a:pt x="104089" y="109321"/>
                  </a:lnTo>
                  <a:lnTo>
                    <a:pt x="103568" y="109791"/>
                  </a:lnTo>
                  <a:lnTo>
                    <a:pt x="101485" y="105981"/>
                  </a:lnTo>
                  <a:lnTo>
                    <a:pt x="100965" y="106578"/>
                  </a:lnTo>
                  <a:lnTo>
                    <a:pt x="101219" y="105791"/>
                  </a:lnTo>
                  <a:lnTo>
                    <a:pt x="101295" y="105537"/>
                  </a:lnTo>
                  <a:lnTo>
                    <a:pt x="101485" y="104902"/>
                  </a:lnTo>
                  <a:lnTo>
                    <a:pt x="103162" y="104902"/>
                  </a:lnTo>
                  <a:lnTo>
                    <a:pt x="104432" y="104648"/>
                  </a:lnTo>
                  <a:lnTo>
                    <a:pt x="104952" y="103505"/>
                  </a:lnTo>
                  <a:lnTo>
                    <a:pt x="106845" y="103124"/>
                  </a:lnTo>
                  <a:lnTo>
                    <a:pt x="106857" y="102997"/>
                  </a:lnTo>
                  <a:lnTo>
                    <a:pt x="106997" y="100711"/>
                  </a:lnTo>
                  <a:lnTo>
                    <a:pt x="107111" y="100076"/>
                  </a:lnTo>
                  <a:lnTo>
                    <a:pt x="108064" y="98679"/>
                  </a:lnTo>
                  <a:lnTo>
                    <a:pt x="110477" y="97790"/>
                  </a:lnTo>
                  <a:lnTo>
                    <a:pt x="110312" y="97790"/>
                  </a:lnTo>
                  <a:lnTo>
                    <a:pt x="110858" y="97409"/>
                  </a:lnTo>
                  <a:lnTo>
                    <a:pt x="98056" y="97409"/>
                  </a:lnTo>
                  <a:lnTo>
                    <a:pt x="97586" y="98171"/>
                  </a:lnTo>
                  <a:lnTo>
                    <a:pt x="97624" y="98679"/>
                  </a:lnTo>
                  <a:lnTo>
                    <a:pt x="97739" y="99060"/>
                  </a:lnTo>
                  <a:lnTo>
                    <a:pt x="98894" y="102997"/>
                  </a:lnTo>
                  <a:lnTo>
                    <a:pt x="97599" y="101930"/>
                  </a:lnTo>
                  <a:lnTo>
                    <a:pt x="97599" y="110464"/>
                  </a:lnTo>
                  <a:lnTo>
                    <a:pt x="93726" y="114935"/>
                  </a:lnTo>
                  <a:lnTo>
                    <a:pt x="93878" y="113665"/>
                  </a:lnTo>
                  <a:lnTo>
                    <a:pt x="94919" y="112649"/>
                  </a:lnTo>
                  <a:lnTo>
                    <a:pt x="94843" y="112141"/>
                  </a:lnTo>
                  <a:lnTo>
                    <a:pt x="94742" y="111506"/>
                  </a:lnTo>
                  <a:lnTo>
                    <a:pt x="94640" y="110871"/>
                  </a:lnTo>
                  <a:lnTo>
                    <a:pt x="94488" y="109855"/>
                  </a:lnTo>
                  <a:lnTo>
                    <a:pt x="94399" y="109397"/>
                  </a:lnTo>
                  <a:lnTo>
                    <a:pt x="97599" y="110464"/>
                  </a:lnTo>
                  <a:lnTo>
                    <a:pt x="97599" y="101930"/>
                  </a:lnTo>
                  <a:lnTo>
                    <a:pt x="96126" y="100711"/>
                  </a:lnTo>
                  <a:lnTo>
                    <a:pt x="96240" y="100330"/>
                  </a:lnTo>
                  <a:lnTo>
                    <a:pt x="96304" y="99060"/>
                  </a:lnTo>
                  <a:lnTo>
                    <a:pt x="95783" y="98679"/>
                  </a:lnTo>
                  <a:lnTo>
                    <a:pt x="95834" y="98171"/>
                  </a:lnTo>
                  <a:lnTo>
                    <a:pt x="95910" y="97409"/>
                  </a:lnTo>
                  <a:lnTo>
                    <a:pt x="93675" y="97409"/>
                  </a:lnTo>
                  <a:lnTo>
                    <a:pt x="93675" y="108331"/>
                  </a:lnTo>
                  <a:lnTo>
                    <a:pt x="92849" y="108331"/>
                  </a:lnTo>
                  <a:lnTo>
                    <a:pt x="91808" y="108712"/>
                  </a:lnTo>
                  <a:lnTo>
                    <a:pt x="89738" y="109601"/>
                  </a:lnTo>
                  <a:lnTo>
                    <a:pt x="89395" y="109728"/>
                  </a:lnTo>
                  <a:lnTo>
                    <a:pt x="88874" y="109855"/>
                  </a:lnTo>
                  <a:lnTo>
                    <a:pt x="88519" y="109855"/>
                  </a:lnTo>
                  <a:lnTo>
                    <a:pt x="88620" y="109728"/>
                  </a:lnTo>
                  <a:lnTo>
                    <a:pt x="88709" y="109601"/>
                  </a:lnTo>
                  <a:lnTo>
                    <a:pt x="89357" y="108712"/>
                  </a:lnTo>
                  <a:lnTo>
                    <a:pt x="89738" y="108204"/>
                  </a:lnTo>
                  <a:lnTo>
                    <a:pt x="92849" y="105791"/>
                  </a:lnTo>
                  <a:lnTo>
                    <a:pt x="93675" y="108331"/>
                  </a:lnTo>
                  <a:lnTo>
                    <a:pt x="93675" y="97409"/>
                  </a:lnTo>
                  <a:lnTo>
                    <a:pt x="90601" y="97409"/>
                  </a:lnTo>
                  <a:lnTo>
                    <a:pt x="89903" y="97790"/>
                  </a:lnTo>
                  <a:lnTo>
                    <a:pt x="89560" y="98171"/>
                  </a:lnTo>
                  <a:lnTo>
                    <a:pt x="89306" y="97790"/>
                  </a:lnTo>
                  <a:lnTo>
                    <a:pt x="89471" y="97790"/>
                  </a:lnTo>
                  <a:lnTo>
                    <a:pt x="89560" y="97663"/>
                  </a:lnTo>
                  <a:lnTo>
                    <a:pt x="89738" y="97409"/>
                  </a:lnTo>
                  <a:lnTo>
                    <a:pt x="90424" y="97409"/>
                  </a:lnTo>
                  <a:lnTo>
                    <a:pt x="90309" y="97155"/>
                  </a:lnTo>
                  <a:lnTo>
                    <a:pt x="88506" y="97155"/>
                  </a:lnTo>
                  <a:lnTo>
                    <a:pt x="88696" y="97409"/>
                  </a:lnTo>
                  <a:lnTo>
                    <a:pt x="79184" y="97409"/>
                  </a:lnTo>
                  <a:lnTo>
                    <a:pt x="77927" y="98221"/>
                  </a:lnTo>
                  <a:lnTo>
                    <a:pt x="77927" y="111810"/>
                  </a:lnTo>
                  <a:lnTo>
                    <a:pt x="76923" y="112649"/>
                  </a:lnTo>
                  <a:lnTo>
                    <a:pt x="74904" y="112649"/>
                  </a:lnTo>
                  <a:lnTo>
                    <a:pt x="73660" y="112141"/>
                  </a:lnTo>
                  <a:lnTo>
                    <a:pt x="73685" y="112014"/>
                  </a:lnTo>
                  <a:lnTo>
                    <a:pt x="73787" y="111506"/>
                  </a:lnTo>
                  <a:lnTo>
                    <a:pt x="73863" y="111099"/>
                  </a:lnTo>
                  <a:lnTo>
                    <a:pt x="73914" y="110871"/>
                  </a:lnTo>
                  <a:lnTo>
                    <a:pt x="74345" y="108712"/>
                  </a:lnTo>
                  <a:lnTo>
                    <a:pt x="76428" y="108712"/>
                  </a:lnTo>
                  <a:lnTo>
                    <a:pt x="77635" y="110871"/>
                  </a:lnTo>
                  <a:lnTo>
                    <a:pt x="76936" y="112014"/>
                  </a:lnTo>
                  <a:lnTo>
                    <a:pt x="77927" y="111810"/>
                  </a:lnTo>
                  <a:lnTo>
                    <a:pt x="77927" y="98221"/>
                  </a:lnTo>
                  <a:lnTo>
                    <a:pt x="76593" y="99060"/>
                  </a:lnTo>
                  <a:lnTo>
                    <a:pt x="74180" y="100330"/>
                  </a:lnTo>
                  <a:lnTo>
                    <a:pt x="74231" y="99695"/>
                  </a:lnTo>
                  <a:lnTo>
                    <a:pt x="74282" y="99060"/>
                  </a:lnTo>
                  <a:lnTo>
                    <a:pt x="74320" y="98679"/>
                  </a:lnTo>
                  <a:lnTo>
                    <a:pt x="74460" y="98425"/>
                  </a:lnTo>
                  <a:lnTo>
                    <a:pt x="74015" y="98679"/>
                  </a:lnTo>
                  <a:lnTo>
                    <a:pt x="74333" y="98425"/>
                  </a:lnTo>
                  <a:lnTo>
                    <a:pt x="74409" y="98298"/>
                  </a:lnTo>
                  <a:lnTo>
                    <a:pt x="74460" y="98425"/>
                  </a:lnTo>
                  <a:lnTo>
                    <a:pt x="74930" y="98171"/>
                  </a:lnTo>
                  <a:lnTo>
                    <a:pt x="75387" y="97917"/>
                  </a:lnTo>
                  <a:lnTo>
                    <a:pt x="75844" y="98171"/>
                  </a:lnTo>
                  <a:lnTo>
                    <a:pt x="76288" y="98171"/>
                  </a:lnTo>
                  <a:lnTo>
                    <a:pt x="76936" y="97790"/>
                  </a:lnTo>
                  <a:lnTo>
                    <a:pt x="77800" y="97282"/>
                  </a:lnTo>
                  <a:lnTo>
                    <a:pt x="77825" y="97409"/>
                  </a:lnTo>
                  <a:lnTo>
                    <a:pt x="79184" y="97409"/>
                  </a:lnTo>
                  <a:lnTo>
                    <a:pt x="79590" y="97155"/>
                  </a:lnTo>
                  <a:lnTo>
                    <a:pt x="78016" y="97155"/>
                  </a:lnTo>
                  <a:lnTo>
                    <a:pt x="77787" y="97155"/>
                  </a:lnTo>
                  <a:lnTo>
                    <a:pt x="77685" y="96393"/>
                  </a:lnTo>
                  <a:lnTo>
                    <a:pt x="77787" y="95669"/>
                  </a:lnTo>
                  <a:lnTo>
                    <a:pt x="78092" y="94996"/>
                  </a:lnTo>
                  <a:lnTo>
                    <a:pt x="74396" y="94996"/>
                  </a:lnTo>
                  <a:lnTo>
                    <a:pt x="74396" y="98285"/>
                  </a:lnTo>
                  <a:lnTo>
                    <a:pt x="74396" y="94996"/>
                  </a:lnTo>
                  <a:lnTo>
                    <a:pt x="72974" y="94996"/>
                  </a:lnTo>
                  <a:lnTo>
                    <a:pt x="72974" y="98679"/>
                  </a:lnTo>
                  <a:lnTo>
                    <a:pt x="69329" y="99695"/>
                  </a:lnTo>
                  <a:lnTo>
                    <a:pt x="70713" y="97663"/>
                  </a:lnTo>
                  <a:lnTo>
                    <a:pt x="72440" y="96532"/>
                  </a:lnTo>
                  <a:lnTo>
                    <a:pt x="72402" y="96774"/>
                  </a:lnTo>
                  <a:lnTo>
                    <a:pt x="72275" y="98171"/>
                  </a:lnTo>
                  <a:lnTo>
                    <a:pt x="72593" y="98425"/>
                  </a:lnTo>
                  <a:lnTo>
                    <a:pt x="72974" y="98679"/>
                  </a:lnTo>
                  <a:lnTo>
                    <a:pt x="72974" y="94996"/>
                  </a:lnTo>
                  <a:lnTo>
                    <a:pt x="70027" y="94996"/>
                  </a:lnTo>
                  <a:lnTo>
                    <a:pt x="70154" y="94742"/>
                  </a:lnTo>
                  <a:lnTo>
                    <a:pt x="69850" y="94742"/>
                  </a:lnTo>
                  <a:lnTo>
                    <a:pt x="69850" y="94996"/>
                  </a:lnTo>
                  <a:lnTo>
                    <a:pt x="69621" y="94996"/>
                  </a:lnTo>
                  <a:lnTo>
                    <a:pt x="69354" y="94881"/>
                  </a:lnTo>
                  <a:lnTo>
                    <a:pt x="69850" y="94996"/>
                  </a:lnTo>
                  <a:lnTo>
                    <a:pt x="69850" y="94742"/>
                  </a:lnTo>
                  <a:lnTo>
                    <a:pt x="69062" y="94742"/>
                  </a:lnTo>
                  <a:lnTo>
                    <a:pt x="68237" y="94361"/>
                  </a:lnTo>
                  <a:lnTo>
                    <a:pt x="67779" y="94107"/>
                  </a:lnTo>
                  <a:lnTo>
                    <a:pt x="66395" y="94996"/>
                  </a:lnTo>
                  <a:lnTo>
                    <a:pt x="65481" y="95377"/>
                  </a:lnTo>
                  <a:lnTo>
                    <a:pt x="65874" y="95377"/>
                  </a:lnTo>
                  <a:lnTo>
                    <a:pt x="64249" y="95669"/>
                  </a:lnTo>
                  <a:lnTo>
                    <a:pt x="63665" y="95669"/>
                  </a:lnTo>
                  <a:lnTo>
                    <a:pt x="62941" y="95250"/>
                  </a:lnTo>
                  <a:lnTo>
                    <a:pt x="63969" y="93853"/>
                  </a:lnTo>
                  <a:lnTo>
                    <a:pt x="64084" y="93599"/>
                  </a:lnTo>
                  <a:lnTo>
                    <a:pt x="64198" y="93345"/>
                  </a:lnTo>
                  <a:lnTo>
                    <a:pt x="64325" y="93091"/>
                  </a:lnTo>
                  <a:lnTo>
                    <a:pt x="65011" y="92964"/>
                  </a:lnTo>
                  <a:lnTo>
                    <a:pt x="65532" y="93091"/>
                  </a:lnTo>
                  <a:lnTo>
                    <a:pt x="70993" y="93091"/>
                  </a:lnTo>
                  <a:lnTo>
                    <a:pt x="71132" y="92837"/>
                  </a:lnTo>
                  <a:lnTo>
                    <a:pt x="65697" y="92837"/>
                  </a:lnTo>
                  <a:lnTo>
                    <a:pt x="64490" y="92837"/>
                  </a:lnTo>
                  <a:lnTo>
                    <a:pt x="64579" y="92456"/>
                  </a:lnTo>
                  <a:lnTo>
                    <a:pt x="64668" y="92075"/>
                  </a:lnTo>
                  <a:lnTo>
                    <a:pt x="66217" y="92202"/>
                  </a:lnTo>
                  <a:lnTo>
                    <a:pt x="70027" y="92202"/>
                  </a:lnTo>
                  <a:lnTo>
                    <a:pt x="70459" y="92075"/>
                  </a:lnTo>
                  <a:lnTo>
                    <a:pt x="71755" y="91694"/>
                  </a:lnTo>
                  <a:lnTo>
                    <a:pt x="71450" y="92202"/>
                  </a:lnTo>
                  <a:lnTo>
                    <a:pt x="71132" y="92837"/>
                  </a:lnTo>
                  <a:lnTo>
                    <a:pt x="90728" y="92837"/>
                  </a:lnTo>
                  <a:lnTo>
                    <a:pt x="90551" y="93091"/>
                  </a:lnTo>
                  <a:lnTo>
                    <a:pt x="85966" y="93091"/>
                  </a:lnTo>
                  <a:lnTo>
                    <a:pt x="85966" y="95910"/>
                  </a:lnTo>
                  <a:lnTo>
                    <a:pt x="85813" y="96012"/>
                  </a:lnTo>
                  <a:lnTo>
                    <a:pt x="85585" y="96012"/>
                  </a:lnTo>
                  <a:lnTo>
                    <a:pt x="85966" y="95910"/>
                  </a:lnTo>
                  <a:lnTo>
                    <a:pt x="85966" y="93091"/>
                  </a:lnTo>
                  <a:lnTo>
                    <a:pt x="78155" y="93091"/>
                  </a:lnTo>
                  <a:lnTo>
                    <a:pt x="80403" y="94742"/>
                  </a:lnTo>
                  <a:lnTo>
                    <a:pt x="78206" y="94742"/>
                  </a:lnTo>
                  <a:lnTo>
                    <a:pt x="78092" y="94996"/>
                  </a:lnTo>
                  <a:lnTo>
                    <a:pt x="80746" y="94996"/>
                  </a:lnTo>
                  <a:lnTo>
                    <a:pt x="81673" y="95669"/>
                  </a:lnTo>
                  <a:lnTo>
                    <a:pt x="81915" y="95669"/>
                  </a:lnTo>
                  <a:lnTo>
                    <a:pt x="79590" y="97155"/>
                  </a:lnTo>
                  <a:lnTo>
                    <a:pt x="88506" y="97155"/>
                  </a:lnTo>
                  <a:lnTo>
                    <a:pt x="88201" y="96774"/>
                  </a:lnTo>
                  <a:lnTo>
                    <a:pt x="87833" y="96393"/>
                  </a:lnTo>
                  <a:lnTo>
                    <a:pt x="87655" y="96266"/>
                  </a:lnTo>
                  <a:lnTo>
                    <a:pt x="87312" y="96012"/>
                  </a:lnTo>
                  <a:lnTo>
                    <a:pt x="86855" y="95669"/>
                  </a:lnTo>
                  <a:lnTo>
                    <a:pt x="87693" y="95377"/>
                  </a:lnTo>
                  <a:lnTo>
                    <a:pt x="88760" y="94996"/>
                  </a:lnTo>
                  <a:lnTo>
                    <a:pt x="89115" y="94996"/>
                  </a:lnTo>
                  <a:lnTo>
                    <a:pt x="89281" y="94996"/>
                  </a:lnTo>
                  <a:lnTo>
                    <a:pt x="89204" y="94869"/>
                  </a:lnTo>
                  <a:lnTo>
                    <a:pt x="89154" y="94742"/>
                  </a:lnTo>
                  <a:lnTo>
                    <a:pt x="89306" y="94742"/>
                  </a:lnTo>
                  <a:lnTo>
                    <a:pt x="89471" y="94742"/>
                  </a:lnTo>
                  <a:lnTo>
                    <a:pt x="97574" y="94742"/>
                  </a:lnTo>
                  <a:lnTo>
                    <a:pt x="97866" y="94361"/>
                  </a:lnTo>
                  <a:lnTo>
                    <a:pt x="97777" y="94107"/>
                  </a:lnTo>
                  <a:lnTo>
                    <a:pt x="97688" y="93853"/>
                  </a:lnTo>
                  <a:lnTo>
                    <a:pt x="97599" y="93599"/>
                  </a:lnTo>
                  <a:lnTo>
                    <a:pt x="97510" y="93345"/>
                  </a:lnTo>
                  <a:lnTo>
                    <a:pt x="97980" y="93091"/>
                  </a:lnTo>
                  <a:lnTo>
                    <a:pt x="92087" y="93091"/>
                  </a:lnTo>
                  <a:lnTo>
                    <a:pt x="92671" y="93599"/>
                  </a:lnTo>
                  <a:lnTo>
                    <a:pt x="91147" y="92290"/>
                  </a:lnTo>
                  <a:lnTo>
                    <a:pt x="91795" y="92837"/>
                  </a:lnTo>
                  <a:lnTo>
                    <a:pt x="98437" y="92837"/>
                  </a:lnTo>
                  <a:lnTo>
                    <a:pt x="99593" y="92202"/>
                  </a:lnTo>
                  <a:lnTo>
                    <a:pt x="99961" y="92837"/>
                  </a:lnTo>
                  <a:lnTo>
                    <a:pt x="135661" y="92837"/>
                  </a:lnTo>
                  <a:lnTo>
                    <a:pt x="136423" y="92837"/>
                  </a:lnTo>
                  <a:lnTo>
                    <a:pt x="148170" y="92837"/>
                  </a:lnTo>
                  <a:lnTo>
                    <a:pt x="148920" y="92456"/>
                  </a:lnTo>
                  <a:lnTo>
                    <a:pt x="151460" y="91186"/>
                  </a:lnTo>
                  <a:lnTo>
                    <a:pt x="154228" y="89535"/>
                  </a:lnTo>
                  <a:lnTo>
                    <a:pt x="151980" y="86233"/>
                  </a:lnTo>
                  <a:lnTo>
                    <a:pt x="153352" y="84836"/>
                  </a:lnTo>
                  <a:lnTo>
                    <a:pt x="153479" y="84709"/>
                  </a:lnTo>
                  <a:lnTo>
                    <a:pt x="154228" y="83947"/>
                  </a:lnTo>
                  <a:lnTo>
                    <a:pt x="154266" y="83820"/>
                  </a:lnTo>
                  <a:lnTo>
                    <a:pt x="154368" y="83439"/>
                  </a:lnTo>
                  <a:lnTo>
                    <a:pt x="154419" y="83273"/>
                  </a:lnTo>
                  <a:lnTo>
                    <a:pt x="154520" y="82931"/>
                  </a:lnTo>
                  <a:lnTo>
                    <a:pt x="155054" y="81153"/>
                  </a:lnTo>
                  <a:lnTo>
                    <a:pt x="155092" y="81026"/>
                  </a:lnTo>
                  <a:lnTo>
                    <a:pt x="155473" y="81153"/>
                  </a:lnTo>
                  <a:lnTo>
                    <a:pt x="157772" y="81889"/>
                  </a:lnTo>
                  <a:lnTo>
                    <a:pt x="158330" y="81889"/>
                  </a:lnTo>
                  <a:lnTo>
                    <a:pt x="159004" y="81153"/>
                  </a:lnTo>
                  <a:lnTo>
                    <a:pt x="159753" y="81153"/>
                  </a:lnTo>
                  <a:lnTo>
                    <a:pt x="159854" y="80899"/>
                  </a:lnTo>
                  <a:lnTo>
                    <a:pt x="159232" y="80899"/>
                  </a:lnTo>
                  <a:lnTo>
                    <a:pt x="160274" y="79756"/>
                  </a:lnTo>
                  <a:lnTo>
                    <a:pt x="160185" y="80010"/>
                  </a:lnTo>
                  <a:lnTo>
                    <a:pt x="160070" y="80289"/>
                  </a:lnTo>
                  <a:lnTo>
                    <a:pt x="160007" y="80467"/>
                  </a:lnTo>
                  <a:lnTo>
                    <a:pt x="159854" y="80899"/>
                  </a:lnTo>
                  <a:lnTo>
                    <a:pt x="159931" y="81407"/>
                  </a:lnTo>
                  <a:lnTo>
                    <a:pt x="161658" y="83947"/>
                  </a:lnTo>
                  <a:lnTo>
                    <a:pt x="161747" y="83820"/>
                  </a:lnTo>
                  <a:lnTo>
                    <a:pt x="163042" y="81915"/>
                  </a:lnTo>
                  <a:lnTo>
                    <a:pt x="164592" y="83439"/>
                  </a:lnTo>
                  <a:lnTo>
                    <a:pt x="164680" y="83273"/>
                  </a:lnTo>
                  <a:lnTo>
                    <a:pt x="164807" y="83058"/>
                  </a:lnTo>
                  <a:lnTo>
                    <a:pt x="164871" y="82931"/>
                  </a:lnTo>
                  <a:lnTo>
                    <a:pt x="165430" y="81889"/>
                  </a:lnTo>
                  <a:lnTo>
                    <a:pt x="166598" y="79756"/>
                  </a:lnTo>
                  <a:lnTo>
                    <a:pt x="166738" y="79502"/>
                  </a:lnTo>
                  <a:lnTo>
                    <a:pt x="166458" y="79502"/>
                  </a:lnTo>
                  <a:lnTo>
                    <a:pt x="165633" y="78994"/>
                  </a:lnTo>
                  <a:lnTo>
                    <a:pt x="167309" y="77089"/>
                  </a:lnTo>
                  <a:lnTo>
                    <a:pt x="167576" y="76708"/>
                  </a:lnTo>
                  <a:lnTo>
                    <a:pt x="167627" y="76581"/>
                  </a:lnTo>
                  <a:lnTo>
                    <a:pt x="167957" y="75692"/>
                  </a:lnTo>
                  <a:lnTo>
                    <a:pt x="168224" y="74930"/>
                  </a:lnTo>
                  <a:lnTo>
                    <a:pt x="166839" y="74422"/>
                  </a:lnTo>
                  <a:lnTo>
                    <a:pt x="167665" y="73914"/>
                  </a:lnTo>
                  <a:lnTo>
                    <a:pt x="170129" y="72390"/>
                  </a:lnTo>
                  <a:lnTo>
                    <a:pt x="165455" y="70980"/>
                  </a:lnTo>
                  <a:lnTo>
                    <a:pt x="165455" y="73914"/>
                  </a:lnTo>
                  <a:lnTo>
                    <a:pt x="164084" y="73406"/>
                  </a:lnTo>
                  <a:lnTo>
                    <a:pt x="163957" y="73533"/>
                  </a:lnTo>
                  <a:lnTo>
                    <a:pt x="163093" y="74422"/>
                  </a:lnTo>
                  <a:lnTo>
                    <a:pt x="162979" y="74676"/>
                  </a:lnTo>
                  <a:lnTo>
                    <a:pt x="162902" y="74803"/>
                  </a:lnTo>
                  <a:lnTo>
                    <a:pt x="162826" y="74930"/>
                  </a:lnTo>
                  <a:lnTo>
                    <a:pt x="162344" y="75692"/>
                  </a:lnTo>
                  <a:lnTo>
                    <a:pt x="162382" y="75311"/>
                  </a:lnTo>
                  <a:lnTo>
                    <a:pt x="162471" y="73914"/>
                  </a:lnTo>
                  <a:lnTo>
                    <a:pt x="162585" y="72390"/>
                  </a:lnTo>
                  <a:lnTo>
                    <a:pt x="162636" y="71628"/>
                  </a:lnTo>
                  <a:lnTo>
                    <a:pt x="165201" y="71628"/>
                  </a:lnTo>
                  <a:lnTo>
                    <a:pt x="165290" y="72390"/>
                  </a:lnTo>
                  <a:lnTo>
                    <a:pt x="165404" y="73406"/>
                  </a:lnTo>
                  <a:lnTo>
                    <a:pt x="165455" y="73914"/>
                  </a:lnTo>
                  <a:lnTo>
                    <a:pt x="165455" y="70980"/>
                  </a:lnTo>
                  <a:lnTo>
                    <a:pt x="165112" y="70866"/>
                  </a:lnTo>
                  <a:lnTo>
                    <a:pt x="165163" y="71374"/>
                  </a:lnTo>
                  <a:lnTo>
                    <a:pt x="162661" y="71374"/>
                  </a:lnTo>
                  <a:lnTo>
                    <a:pt x="162699" y="70866"/>
                  </a:lnTo>
                  <a:lnTo>
                    <a:pt x="161925" y="71374"/>
                  </a:lnTo>
                  <a:lnTo>
                    <a:pt x="156248" y="71374"/>
                  </a:lnTo>
                  <a:lnTo>
                    <a:pt x="156222" y="71628"/>
                  </a:lnTo>
                  <a:lnTo>
                    <a:pt x="161544" y="71628"/>
                  </a:lnTo>
                  <a:lnTo>
                    <a:pt x="155968" y="75311"/>
                  </a:lnTo>
                  <a:lnTo>
                    <a:pt x="155790" y="75311"/>
                  </a:lnTo>
                  <a:lnTo>
                    <a:pt x="155803" y="75184"/>
                  </a:lnTo>
                  <a:lnTo>
                    <a:pt x="155930" y="74168"/>
                  </a:lnTo>
                  <a:lnTo>
                    <a:pt x="155867" y="68580"/>
                  </a:lnTo>
                  <a:lnTo>
                    <a:pt x="155752" y="67945"/>
                  </a:lnTo>
                  <a:lnTo>
                    <a:pt x="155638" y="67310"/>
                  </a:lnTo>
                  <a:lnTo>
                    <a:pt x="155549" y="66802"/>
                  </a:lnTo>
                  <a:lnTo>
                    <a:pt x="155448" y="66294"/>
                  </a:lnTo>
                  <a:lnTo>
                    <a:pt x="155359" y="65786"/>
                  </a:lnTo>
                  <a:lnTo>
                    <a:pt x="155270" y="65278"/>
                  </a:lnTo>
                  <a:lnTo>
                    <a:pt x="155181" y="64808"/>
                  </a:lnTo>
                  <a:lnTo>
                    <a:pt x="155092" y="64262"/>
                  </a:lnTo>
                  <a:lnTo>
                    <a:pt x="151460" y="65595"/>
                  </a:lnTo>
                  <a:lnTo>
                    <a:pt x="151460" y="77724"/>
                  </a:lnTo>
                  <a:lnTo>
                    <a:pt x="150952" y="77724"/>
                  </a:lnTo>
                  <a:lnTo>
                    <a:pt x="150952" y="77978"/>
                  </a:lnTo>
                  <a:lnTo>
                    <a:pt x="145237" y="80899"/>
                  </a:lnTo>
                  <a:lnTo>
                    <a:pt x="144741" y="80899"/>
                  </a:lnTo>
                  <a:lnTo>
                    <a:pt x="144741" y="81153"/>
                  </a:lnTo>
                  <a:lnTo>
                    <a:pt x="141262" y="82931"/>
                  </a:lnTo>
                  <a:lnTo>
                    <a:pt x="138658" y="84836"/>
                  </a:lnTo>
                  <a:lnTo>
                    <a:pt x="137833" y="84836"/>
                  </a:lnTo>
                  <a:lnTo>
                    <a:pt x="135191" y="84328"/>
                  </a:lnTo>
                  <a:lnTo>
                    <a:pt x="135077" y="84455"/>
                  </a:lnTo>
                  <a:lnTo>
                    <a:pt x="131991" y="87884"/>
                  </a:lnTo>
                  <a:lnTo>
                    <a:pt x="128866" y="91694"/>
                  </a:lnTo>
                  <a:lnTo>
                    <a:pt x="125183" y="92456"/>
                  </a:lnTo>
                  <a:lnTo>
                    <a:pt x="125183" y="91440"/>
                  </a:lnTo>
                  <a:lnTo>
                    <a:pt x="124663" y="90792"/>
                  </a:lnTo>
                  <a:lnTo>
                    <a:pt x="124891" y="90551"/>
                  </a:lnTo>
                  <a:lnTo>
                    <a:pt x="125349" y="90043"/>
                  </a:lnTo>
                  <a:lnTo>
                    <a:pt x="124485" y="89281"/>
                  </a:lnTo>
                  <a:lnTo>
                    <a:pt x="126911" y="88519"/>
                  </a:lnTo>
                  <a:lnTo>
                    <a:pt x="126796" y="88138"/>
                  </a:lnTo>
                  <a:lnTo>
                    <a:pt x="126695" y="87757"/>
                  </a:lnTo>
                  <a:lnTo>
                    <a:pt x="126593" y="87376"/>
                  </a:lnTo>
                  <a:lnTo>
                    <a:pt x="126517" y="87122"/>
                  </a:lnTo>
                  <a:lnTo>
                    <a:pt x="126415" y="86741"/>
                  </a:lnTo>
                  <a:lnTo>
                    <a:pt x="126060" y="85471"/>
                  </a:lnTo>
                  <a:lnTo>
                    <a:pt x="126022" y="85344"/>
                  </a:lnTo>
                  <a:lnTo>
                    <a:pt x="125742" y="84328"/>
                  </a:lnTo>
                  <a:lnTo>
                    <a:pt x="125628" y="83947"/>
                  </a:lnTo>
                  <a:lnTo>
                    <a:pt x="125590" y="83820"/>
                  </a:lnTo>
                  <a:lnTo>
                    <a:pt x="125514" y="83578"/>
                  </a:lnTo>
                  <a:lnTo>
                    <a:pt x="128638" y="84836"/>
                  </a:lnTo>
                  <a:lnTo>
                    <a:pt x="129844" y="85725"/>
                  </a:lnTo>
                  <a:lnTo>
                    <a:pt x="129971" y="85471"/>
                  </a:lnTo>
                  <a:lnTo>
                    <a:pt x="130035" y="85344"/>
                  </a:lnTo>
                  <a:lnTo>
                    <a:pt x="130543" y="84328"/>
                  </a:lnTo>
                  <a:lnTo>
                    <a:pt x="131229" y="83947"/>
                  </a:lnTo>
                  <a:lnTo>
                    <a:pt x="131318" y="83820"/>
                  </a:lnTo>
                  <a:lnTo>
                    <a:pt x="131584" y="83439"/>
                  </a:lnTo>
                  <a:lnTo>
                    <a:pt x="131699" y="83273"/>
                  </a:lnTo>
                  <a:lnTo>
                    <a:pt x="132384" y="82296"/>
                  </a:lnTo>
                  <a:lnTo>
                    <a:pt x="132664" y="81889"/>
                  </a:lnTo>
                  <a:lnTo>
                    <a:pt x="132829" y="81661"/>
                  </a:lnTo>
                  <a:lnTo>
                    <a:pt x="133184" y="81153"/>
                  </a:lnTo>
                  <a:lnTo>
                    <a:pt x="144741" y="81153"/>
                  </a:lnTo>
                  <a:lnTo>
                    <a:pt x="144741" y="80899"/>
                  </a:lnTo>
                  <a:lnTo>
                    <a:pt x="133362" y="80899"/>
                  </a:lnTo>
                  <a:lnTo>
                    <a:pt x="134162" y="79756"/>
                  </a:lnTo>
                  <a:lnTo>
                    <a:pt x="133731" y="79502"/>
                  </a:lnTo>
                  <a:lnTo>
                    <a:pt x="131140" y="77978"/>
                  </a:lnTo>
                  <a:lnTo>
                    <a:pt x="150952" y="77978"/>
                  </a:lnTo>
                  <a:lnTo>
                    <a:pt x="150952" y="77724"/>
                  </a:lnTo>
                  <a:lnTo>
                    <a:pt x="130708" y="77724"/>
                  </a:lnTo>
                  <a:lnTo>
                    <a:pt x="126390" y="75184"/>
                  </a:lnTo>
                  <a:lnTo>
                    <a:pt x="123952" y="76771"/>
                  </a:lnTo>
                  <a:lnTo>
                    <a:pt x="123952" y="91186"/>
                  </a:lnTo>
                  <a:lnTo>
                    <a:pt x="123850" y="91440"/>
                  </a:lnTo>
                  <a:lnTo>
                    <a:pt x="123952" y="91186"/>
                  </a:lnTo>
                  <a:lnTo>
                    <a:pt x="123952" y="76771"/>
                  </a:lnTo>
                  <a:lnTo>
                    <a:pt x="122478" y="77724"/>
                  </a:lnTo>
                  <a:lnTo>
                    <a:pt x="122275" y="77724"/>
                  </a:lnTo>
                  <a:lnTo>
                    <a:pt x="122085" y="77978"/>
                  </a:lnTo>
                  <a:lnTo>
                    <a:pt x="121894" y="78105"/>
                  </a:lnTo>
                  <a:lnTo>
                    <a:pt x="120167" y="78740"/>
                  </a:lnTo>
                  <a:lnTo>
                    <a:pt x="120167" y="84328"/>
                  </a:lnTo>
                  <a:lnTo>
                    <a:pt x="120167" y="85344"/>
                  </a:lnTo>
                  <a:lnTo>
                    <a:pt x="119468" y="85471"/>
                  </a:lnTo>
                  <a:lnTo>
                    <a:pt x="119468" y="84709"/>
                  </a:lnTo>
                  <a:lnTo>
                    <a:pt x="120167" y="84328"/>
                  </a:lnTo>
                  <a:lnTo>
                    <a:pt x="120167" y="78740"/>
                  </a:lnTo>
                  <a:lnTo>
                    <a:pt x="119468" y="78994"/>
                  </a:lnTo>
                  <a:lnTo>
                    <a:pt x="118491" y="79413"/>
                  </a:lnTo>
                  <a:lnTo>
                    <a:pt x="118491" y="89535"/>
                  </a:lnTo>
                  <a:lnTo>
                    <a:pt x="117817" y="89700"/>
                  </a:lnTo>
                  <a:lnTo>
                    <a:pt x="118440" y="90551"/>
                  </a:lnTo>
                  <a:lnTo>
                    <a:pt x="116192" y="92202"/>
                  </a:lnTo>
                  <a:lnTo>
                    <a:pt x="116255" y="92075"/>
                  </a:lnTo>
                  <a:lnTo>
                    <a:pt x="116319" y="91948"/>
                  </a:lnTo>
                  <a:lnTo>
                    <a:pt x="116446" y="91694"/>
                  </a:lnTo>
                  <a:lnTo>
                    <a:pt x="116700" y="91186"/>
                  </a:lnTo>
                  <a:lnTo>
                    <a:pt x="117017" y="90551"/>
                  </a:lnTo>
                  <a:lnTo>
                    <a:pt x="117398" y="89789"/>
                  </a:lnTo>
                  <a:lnTo>
                    <a:pt x="114109" y="90551"/>
                  </a:lnTo>
                  <a:lnTo>
                    <a:pt x="112725" y="90551"/>
                  </a:lnTo>
                  <a:lnTo>
                    <a:pt x="112331" y="89535"/>
                  </a:lnTo>
                  <a:lnTo>
                    <a:pt x="112229" y="89281"/>
                  </a:lnTo>
                  <a:lnTo>
                    <a:pt x="111988" y="88646"/>
                  </a:lnTo>
                  <a:lnTo>
                    <a:pt x="111696" y="88646"/>
                  </a:lnTo>
                  <a:lnTo>
                    <a:pt x="110312" y="88138"/>
                  </a:lnTo>
                  <a:lnTo>
                    <a:pt x="108927" y="88646"/>
                  </a:lnTo>
                  <a:lnTo>
                    <a:pt x="109004" y="88519"/>
                  </a:lnTo>
                  <a:lnTo>
                    <a:pt x="109613" y="87490"/>
                  </a:lnTo>
                  <a:lnTo>
                    <a:pt x="114630" y="87757"/>
                  </a:lnTo>
                  <a:lnTo>
                    <a:pt x="116535" y="87884"/>
                  </a:lnTo>
                  <a:lnTo>
                    <a:pt x="117703" y="89535"/>
                  </a:lnTo>
                  <a:lnTo>
                    <a:pt x="118491" y="89535"/>
                  </a:lnTo>
                  <a:lnTo>
                    <a:pt x="118491" y="79413"/>
                  </a:lnTo>
                  <a:lnTo>
                    <a:pt x="118262" y="79502"/>
                  </a:lnTo>
                  <a:lnTo>
                    <a:pt x="118148" y="79121"/>
                  </a:lnTo>
                  <a:lnTo>
                    <a:pt x="118110" y="78994"/>
                  </a:lnTo>
                  <a:lnTo>
                    <a:pt x="117741" y="77724"/>
                  </a:lnTo>
                  <a:lnTo>
                    <a:pt x="116776" y="77216"/>
                  </a:lnTo>
                  <a:lnTo>
                    <a:pt x="116586" y="77597"/>
                  </a:lnTo>
                  <a:lnTo>
                    <a:pt x="116725" y="77216"/>
                  </a:lnTo>
                  <a:lnTo>
                    <a:pt x="116471" y="77101"/>
                  </a:lnTo>
                  <a:lnTo>
                    <a:pt x="116776" y="77216"/>
                  </a:lnTo>
                  <a:lnTo>
                    <a:pt x="116840" y="77089"/>
                  </a:lnTo>
                  <a:lnTo>
                    <a:pt x="117246" y="76200"/>
                  </a:lnTo>
                  <a:lnTo>
                    <a:pt x="120332" y="77851"/>
                  </a:lnTo>
                  <a:lnTo>
                    <a:pt x="120103" y="77724"/>
                  </a:lnTo>
                  <a:lnTo>
                    <a:pt x="120332" y="77724"/>
                  </a:lnTo>
                  <a:lnTo>
                    <a:pt x="120332" y="77851"/>
                  </a:lnTo>
                  <a:lnTo>
                    <a:pt x="120332" y="78105"/>
                  </a:lnTo>
                  <a:lnTo>
                    <a:pt x="121894" y="78105"/>
                  </a:lnTo>
                  <a:lnTo>
                    <a:pt x="122021" y="77978"/>
                  </a:lnTo>
                  <a:lnTo>
                    <a:pt x="122275" y="77724"/>
                  </a:lnTo>
                  <a:lnTo>
                    <a:pt x="127596" y="72390"/>
                  </a:lnTo>
                  <a:lnTo>
                    <a:pt x="118173" y="75311"/>
                  </a:lnTo>
                  <a:lnTo>
                    <a:pt x="117690" y="75311"/>
                  </a:lnTo>
                  <a:lnTo>
                    <a:pt x="118605" y="73406"/>
                  </a:lnTo>
                  <a:lnTo>
                    <a:pt x="112445" y="75311"/>
                  </a:lnTo>
                  <a:lnTo>
                    <a:pt x="112090" y="75311"/>
                  </a:lnTo>
                  <a:lnTo>
                    <a:pt x="112141" y="75184"/>
                  </a:lnTo>
                  <a:lnTo>
                    <a:pt x="112229" y="74930"/>
                  </a:lnTo>
                  <a:lnTo>
                    <a:pt x="112331" y="74676"/>
                  </a:lnTo>
                  <a:lnTo>
                    <a:pt x="112420" y="74422"/>
                  </a:lnTo>
                  <a:lnTo>
                    <a:pt x="112522" y="74168"/>
                  </a:lnTo>
                  <a:lnTo>
                    <a:pt x="112623" y="73914"/>
                  </a:lnTo>
                  <a:lnTo>
                    <a:pt x="113245" y="72263"/>
                  </a:lnTo>
                  <a:lnTo>
                    <a:pt x="111531" y="72301"/>
                  </a:lnTo>
                  <a:lnTo>
                    <a:pt x="111531" y="80289"/>
                  </a:lnTo>
                  <a:lnTo>
                    <a:pt x="111429" y="80467"/>
                  </a:lnTo>
                  <a:lnTo>
                    <a:pt x="111201" y="80899"/>
                  </a:lnTo>
                  <a:lnTo>
                    <a:pt x="111023" y="80899"/>
                  </a:lnTo>
                  <a:lnTo>
                    <a:pt x="111048" y="81153"/>
                  </a:lnTo>
                  <a:lnTo>
                    <a:pt x="110921" y="81407"/>
                  </a:lnTo>
                  <a:lnTo>
                    <a:pt x="110832" y="81889"/>
                  </a:lnTo>
                  <a:lnTo>
                    <a:pt x="110794" y="81661"/>
                  </a:lnTo>
                  <a:lnTo>
                    <a:pt x="110667" y="81889"/>
                  </a:lnTo>
                  <a:lnTo>
                    <a:pt x="110921" y="81407"/>
                  </a:lnTo>
                  <a:lnTo>
                    <a:pt x="111023" y="80899"/>
                  </a:lnTo>
                  <a:lnTo>
                    <a:pt x="111112" y="80467"/>
                  </a:lnTo>
                  <a:lnTo>
                    <a:pt x="111175" y="80137"/>
                  </a:lnTo>
                  <a:lnTo>
                    <a:pt x="111531" y="80289"/>
                  </a:lnTo>
                  <a:lnTo>
                    <a:pt x="111531" y="72301"/>
                  </a:lnTo>
                  <a:lnTo>
                    <a:pt x="110540" y="72326"/>
                  </a:lnTo>
                  <a:lnTo>
                    <a:pt x="110540" y="82118"/>
                  </a:lnTo>
                  <a:lnTo>
                    <a:pt x="109918" y="83273"/>
                  </a:lnTo>
                  <a:lnTo>
                    <a:pt x="109842" y="83439"/>
                  </a:lnTo>
                  <a:lnTo>
                    <a:pt x="109359" y="84328"/>
                  </a:lnTo>
                  <a:lnTo>
                    <a:pt x="109918" y="83273"/>
                  </a:lnTo>
                  <a:lnTo>
                    <a:pt x="108229" y="83972"/>
                  </a:lnTo>
                  <a:lnTo>
                    <a:pt x="108229" y="89535"/>
                  </a:lnTo>
                  <a:lnTo>
                    <a:pt x="107543" y="90043"/>
                  </a:lnTo>
                  <a:lnTo>
                    <a:pt x="106997" y="90043"/>
                  </a:lnTo>
                  <a:lnTo>
                    <a:pt x="108229" y="89535"/>
                  </a:lnTo>
                  <a:lnTo>
                    <a:pt x="108229" y="83972"/>
                  </a:lnTo>
                  <a:lnTo>
                    <a:pt x="107022" y="84455"/>
                  </a:lnTo>
                  <a:lnTo>
                    <a:pt x="108140" y="83820"/>
                  </a:lnTo>
                  <a:lnTo>
                    <a:pt x="108750" y="83439"/>
                  </a:lnTo>
                  <a:lnTo>
                    <a:pt x="110540" y="82118"/>
                  </a:lnTo>
                  <a:lnTo>
                    <a:pt x="110540" y="72326"/>
                  </a:lnTo>
                  <a:lnTo>
                    <a:pt x="107365" y="72390"/>
                  </a:lnTo>
                  <a:lnTo>
                    <a:pt x="107251" y="72898"/>
                  </a:lnTo>
                  <a:lnTo>
                    <a:pt x="107137" y="73406"/>
                  </a:lnTo>
                  <a:lnTo>
                    <a:pt x="107022" y="73914"/>
                  </a:lnTo>
                  <a:lnTo>
                    <a:pt x="106908" y="74422"/>
                  </a:lnTo>
                  <a:lnTo>
                    <a:pt x="106794" y="74930"/>
                  </a:lnTo>
                  <a:lnTo>
                    <a:pt x="106794" y="90043"/>
                  </a:lnTo>
                  <a:lnTo>
                    <a:pt x="105981" y="91186"/>
                  </a:lnTo>
                  <a:lnTo>
                    <a:pt x="106578" y="89865"/>
                  </a:lnTo>
                  <a:lnTo>
                    <a:pt x="106654" y="90043"/>
                  </a:lnTo>
                  <a:lnTo>
                    <a:pt x="106794" y="90043"/>
                  </a:lnTo>
                  <a:lnTo>
                    <a:pt x="106794" y="74930"/>
                  </a:lnTo>
                  <a:lnTo>
                    <a:pt x="106705" y="75311"/>
                  </a:lnTo>
                  <a:lnTo>
                    <a:pt x="106794" y="74422"/>
                  </a:lnTo>
                  <a:lnTo>
                    <a:pt x="106921" y="73406"/>
                  </a:lnTo>
                  <a:lnTo>
                    <a:pt x="107035" y="72390"/>
                  </a:lnTo>
                  <a:lnTo>
                    <a:pt x="107124" y="71628"/>
                  </a:lnTo>
                  <a:lnTo>
                    <a:pt x="146570" y="71628"/>
                  </a:lnTo>
                  <a:lnTo>
                    <a:pt x="146100" y="72263"/>
                  </a:lnTo>
                  <a:lnTo>
                    <a:pt x="146037" y="72390"/>
                  </a:lnTo>
                  <a:lnTo>
                    <a:pt x="144881" y="74930"/>
                  </a:lnTo>
                  <a:lnTo>
                    <a:pt x="148513" y="74307"/>
                  </a:lnTo>
                  <a:lnTo>
                    <a:pt x="151460" y="77724"/>
                  </a:lnTo>
                  <a:lnTo>
                    <a:pt x="151460" y="65595"/>
                  </a:lnTo>
                  <a:lnTo>
                    <a:pt x="150939" y="65786"/>
                  </a:lnTo>
                  <a:lnTo>
                    <a:pt x="146761" y="71374"/>
                  </a:lnTo>
                  <a:lnTo>
                    <a:pt x="107149" y="71374"/>
                  </a:lnTo>
                  <a:lnTo>
                    <a:pt x="107200" y="70993"/>
                  </a:lnTo>
                  <a:lnTo>
                    <a:pt x="106464" y="70840"/>
                  </a:lnTo>
                  <a:lnTo>
                    <a:pt x="106464" y="89535"/>
                  </a:lnTo>
                  <a:lnTo>
                    <a:pt x="106286" y="89535"/>
                  </a:lnTo>
                  <a:lnTo>
                    <a:pt x="103593" y="88646"/>
                  </a:lnTo>
                  <a:lnTo>
                    <a:pt x="101320" y="87757"/>
                  </a:lnTo>
                  <a:lnTo>
                    <a:pt x="101244" y="87884"/>
                  </a:lnTo>
                  <a:lnTo>
                    <a:pt x="99250" y="91186"/>
                  </a:lnTo>
                  <a:lnTo>
                    <a:pt x="98031" y="90678"/>
                  </a:lnTo>
                  <a:lnTo>
                    <a:pt x="97955" y="90551"/>
                  </a:lnTo>
                  <a:lnTo>
                    <a:pt x="97510" y="89801"/>
                  </a:lnTo>
                  <a:lnTo>
                    <a:pt x="95783" y="91694"/>
                  </a:lnTo>
                  <a:lnTo>
                    <a:pt x="93014" y="89789"/>
                  </a:lnTo>
                  <a:lnTo>
                    <a:pt x="91211" y="92202"/>
                  </a:lnTo>
                  <a:lnTo>
                    <a:pt x="91059" y="92202"/>
                  </a:lnTo>
                  <a:lnTo>
                    <a:pt x="90474" y="91694"/>
                  </a:lnTo>
                  <a:lnTo>
                    <a:pt x="86791" y="88519"/>
                  </a:lnTo>
                  <a:lnTo>
                    <a:pt x="89649" y="87122"/>
                  </a:lnTo>
                  <a:lnTo>
                    <a:pt x="91465" y="86233"/>
                  </a:lnTo>
                  <a:lnTo>
                    <a:pt x="93014" y="88265"/>
                  </a:lnTo>
                  <a:lnTo>
                    <a:pt x="96024" y="86233"/>
                  </a:lnTo>
                  <a:lnTo>
                    <a:pt x="96786" y="85725"/>
                  </a:lnTo>
                  <a:lnTo>
                    <a:pt x="97091" y="85471"/>
                  </a:lnTo>
                  <a:lnTo>
                    <a:pt x="97167" y="85344"/>
                  </a:lnTo>
                  <a:lnTo>
                    <a:pt x="97155" y="85471"/>
                  </a:lnTo>
                  <a:lnTo>
                    <a:pt x="96939" y="85725"/>
                  </a:lnTo>
                  <a:lnTo>
                    <a:pt x="96862" y="85852"/>
                  </a:lnTo>
                  <a:lnTo>
                    <a:pt x="95440" y="88265"/>
                  </a:lnTo>
                  <a:lnTo>
                    <a:pt x="104089" y="86868"/>
                  </a:lnTo>
                  <a:lnTo>
                    <a:pt x="105181" y="86067"/>
                  </a:lnTo>
                  <a:lnTo>
                    <a:pt x="106464" y="89535"/>
                  </a:lnTo>
                  <a:lnTo>
                    <a:pt x="106464" y="70840"/>
                  </a:lnTo>
                  <a:lnTo>
                    <a:pt x="104609" y="70459"/>
                  </a:lnTo>
                  <a:lnTo>
                    <a:pt x="104609" y="80010"/>
                  </a:lnTo>
                  <a:lnTo>
                    <a:pt x="103238" y="80899"/>
                  </a:lnTo>
                  <a:lnTo>
                    <a:pt x="102857" y="80899"/>
                  </a:lnTo>
                  <a:lnTo>
                    <a:pt x="102857" y="81153"/>
                  </a:lnTo>
                  <a:lnTo>
                    <a:pt x="99936" y="83058"/>
                  </a:lnTo>
                  <a:lnTo>
                    <a:pt x="99326" y="83439"/>
                  </a:lnTo>
                  <a:lnTo>
                    <a:pt x="98704" y="83820"/>
                  </a:lnTo>
                  <a:lnTo>
                    <a:pt x="99275" y="83439"/>
                  </a:lnTo>
                  <a:lnTo>
                    <a:pt x="99225" y="83273"/>
                  </a:lnTo>
                  <a:lnTo>
                    <a:pt x="99123" y="82931"/>
                  </a:lnTo>
                  <a:lnTo>
                    <a:pt x="98704" y="81407"/>
                  </a:lnTo>
                  <a:lnTo>
                    <a:pt x="98628" y="81153"/>
                  </a:lnTo>
                  <a:lnTo>
                    <a:pt x="102857" y="81153"/>
                  </a:lnTo>
                  <a:lnTo>
                    <a:pt x="102857" y="80899"/>
                  </a:lnTo>
                  <a:lnTo>
                    <a:pt x="98552" y="80899"/>
                  </a:lnTo>
                  <a:lnTo>
                    <a:pt x="99656" y="80467"/>
                  </a:lnTo>
                  <a:lnTo>
                    <a:pt x="100279" y="80010"/>
                  </a:lnTo>
                  <a:lnTo>
                    <a:pt x="100368" y="79756"/>
                  </a:lnTo>
                  <a:lnTo>
                    <a:pt x="100457" y="79502"/>
                  </a:lnTo>
                  <a:lnTo>
                    <a:pt x="100622" y="78994"/>
                  </a:lnTo>
                  <a:lnTo>
                    <a:pt x="104609" y="80010"/>
                  </a:lnTo>
                  <a:lnTo>
                    <a:pt x="104609" y="70459"/>
                  </a:lnTo>
                  <a:lnTo>
                    <a:pt x="99936" y="69469"/>
                  </a:lnTo>
                  <a:lnTo>
                    <a:pt x="99898" y="69596"/>
                  </a:lnTo>
                  <a:lnTo>
                    <a:pt x="99771" y="69977"/>
                  </a:lnTo>
                  <a:lnTo>
                    <a:pt x="99656" y="70358"/>
                  </a:lnTo>
                  <a:lnTo>
                    <a:pt x="99339" y="71374"/>
                  </a:lnTo>
                  <a:lnTo>
                    <a:pt x="99250" y="71628"/>
                  </a:lnTo>
                  <a:lnTo>
                    <a:pt x="98374" y="74422"/>
                  </a:lnTo>
                  <a:lnTo>
                    <a:pt x="94576" y="75184"/>
                  </a:lnTo>
                  <a:lnTo>
                    <a:pt x="94462" y="76581"/>
                  </a:lnTo>
                  <a:lnTo>
                    <a:pt x="94399" y="80467"/>
                  </a:lnTo>
                  <a:lnTo>
                    <a:pt x="93535" y="80899"/>
                  </a:lnTo>
                  <a:lnTo>
                    <a:pt x="92837" y="81026"/>
                  </a:lnTo>
                  <a:lnTo>
                    <a:pt x="92151" y="81153"/>
                  </a:lnTo>
                  <a:lnTo>
                    <a:pt x="92659" y="81153"/>
                  </a:lnTo>
                  <a:lnTo>
                    <a:pt x="92316" y="81407"/>
                  </a:lnTo>
                  <a:lnTo>
                    <a:pt x="92075" y="81407"/>
                  </a:lnTo>
                  <a:lnTo>
                    <a:pt x="90805" y="79679"/>
                  </a:lnTo>
                  <a:lnTo>
                    <a:pt x="90805" y="85852"/>
                  </a:lnTo>
                  <a:lnTo>
                    <a:pt x="86969" y="87122"/>
                  </a:lnTo>
                  <a:lnTo>
                    <a:pt x="86626" y="86741"/>
                  </a:lnTo>
                  <a:lnTo>
                    <a:pt x="86271" y="86233"/>
                  </a:lnTo>
                  <a:lnTo>
                    <a:pt x="85928" y="85852"/>
                  </a:lnTo>
                  <a:lnTo>
                    <a:pt x="87655" y="84328"/>
                  </a:lnTo>
                  <a:lnTo>
                    <a:pt x="87591" y="83947"/>
                  </a:lnTo>
                  <a:lnTo>
                    <a:pt x="87490" y="83439"/>
                  </a:lnTo>
                  <a:lnTo>
                    <a:pt x="87414" y="83058"/>
                  </a:lnTo>
                  <a:lnTo>
                    <a:pt x="87414" y="80899"/>
                  </a:lnTo>
                  <a:lnTo>
                    <a:pt x="87579" y="80467"/>
                  </a:lnTo>
                  <a:lnTo>
                    <a:pt x="87642" y="80289"/>
                  </a:lnTo>
                  <a:lnTo>
                    <a:pt x="87744" y="80010"/>
                  </a:lnTo>
                  <a:lnTo>
                    <a:pt x="87833" y="79756"/>
                  </a:lnTo>
                  <a:lnTo>
                    <a:pt x="88557" y="78994"/>
                  </a:lnTo>
                  <a:lnTo>
                    <a:pt x="89433" y="78105"/>
                  </a:lnTo>
                  <a:lnTo>
                    <a:pt x="89547" y="78994"/>
                  </a:lnTo>
                  <a:lnTo>
                    <a:pt x="89649" y="79756"/>
                  </a:lnTo>
                  <a:lnTo>
                    <a:pt x="89738" y="80467"/>
                  </a:lnTo>
                  <a:lnTo>
                    <a:pt x="89852" y="81407"/>
                  </a:lnTo>
                  <a:lnTo>
                    <a:pt x="89966" y="82296"/>
                  </a:lnTo>
                  <a:lnTo>
                    <a:pt x="90093" y="83273"/>
                  </a:lnTo>
                  <a:lnTo>
                    <a:pt x="90170" y="83947"/>
                  </a:lnTo>
                  <a:lnTo>
                    <a:pt x="90284" y="84836"/>
                  </a:lnTo>
                  <a:lnTo>
                    <a:pt x="90398" y="85725"/>
                  </a:lnTo>
                  <a:lnTo>
                    <a:pt x="90411" y="85852"/>
                  </a:lnTo>
                  <a:lnTo>
                    <a:pt x="90805" y="85852"/>
                  </a:lnTo>
                  <a:lnTo>
                    <a:pt x="90805" y="79679"/>
                  </a:lnTo>
                  <a:lnTo>
                    <a:pt x="89662" y="78105"/>
                  </a:lnTo>
                  <a:lnTo>
                    <a:pt x="90970" y="78105"/>
                  </a:lnTo>
                  <a:lnTo>
                    <a:pt x="92900" y="77724"/>
                  </a:lnTo>
                  <a:lnTo>
                    <a:pt x="93535" y="77597"/>
                  </a:lnTo>
                  <a:lnTo>
                    <a:pt x="93624" y="77216"/>
                  </a:lnTo>
                  <a:lnTo>
                    <a:pt x="93726" y="76708"/>
                  </a:lnTo>
                  <a:lnTo>
                    <a:pt x="93840" y="76200"/>
                  </a:lnTo>
                  <a:lnTo>
                    <a:pt x="93941" y="75692"/>
                  </a:lnTo>
                  <a:lnTo>
                    <a:pt x="94056" y="75184"/>
                  </a:lnTo>
                  <a:lnTo>
                    <a:pt x="91808" y="74803"/>
                  </a:lnTo>
                  <a:lnTo>
                    <a:pt x="91909" y="74168"/>
                  </a:lnTo>
                  <a:lnTo>
                    <a:pt x="92036" y="73406"/>
                  </a:lnTo>
                  <a:lnTo>
                    <a:pt x="92100" y="73025"/>
                  </a:lnTo>
                  <a:lnTo>
                    <a:pt x="92202" y="72390"/>
                  </a:lnTo>
                  <a:lnTo>
                    <a:pt x="92329" y="71628"/>
                  </a:lnTo>
                  <a:lnTo>
                    <a:pt x="99250" y="71628"/>
                  </a:lnTo>
                  <a:lnTo>
                    <a:pt x="99250" y="71374"/>
                  </a:lnTo>
                  <a:lnTo>
                    <a:pt x="89738" y="71374"/>
                  </a:lnTo>
                  <a:lnTo>
                    <a:pt x="89738" y="71628"/>
                  </a:lnTo>
                  <a:lnTo>
                    <a:pt x="89395" y="71628"/>
                  </a:lnTo>
                  <a:lnTo>
                    <a:pt x="87655" y="70358"/>
                  </a:lnTo>
                  <a:lnTo>
                    <a:pt x="84378" y="71374"/>
                  </a:lnTo>
                  <a:lnTo>
                    <a:pt x="84467" y="72390"/>
                  </a:lnTo>
                  <a:lnTo>
                    <a:pt x="84543" y="73406"/>
                  </a:lnTo>
                  <a:lnTo>
                    <a:pt x="77292" y="72898"/>
                  </a:lnTo>
                  <a:lnTo>
                    <a:pt x="84899" y="77216"/>
                  </a:lnTo>
                  <a:lnTo>
                    <a:pt x="82651" y="77139"/>
                  </a:lnTo>
                  <a:lnTo>
                    <a:pt x="82651" y="78994"/>
                  </a:lnTo>
                  <a:lnTo>
                    <a:pt x="82562" y="79121"/>
                  </a:lnTo>
                  <a:lnTo>
                    <a:pt x="82410" y="79121"/>
                  </a:lnTo>
                  <a:lnTo>
                    <a:pt x="82588" y="79502"/>
                  </a:lnTo>
                  <a:lnTo>
                    <a:pt x="82537" y="80137"/>
                  </a:lnTo>
                  <a:lnTo>
                    <a:pt x="82270" y="80467"/>
                  </a:lnTo>
                  <a:lnTo>
                    <a:pt x="82067" y="80467"/>
                  </a:lnTo>
                  <a:lnTo>
                    <a:pt x="82080" y="79502"/>
                  </a:lnTo>
                  <a:lnTo>
                    <a:pt x="82219" y="79121"/>
                  </a:lnTo>
                  <a:lnTo>
                    <a:pt x="82296" y="78994"/>
                  </a:lnTo>
                  <a:lnTo>
                    <a:pt x="82473" y="79121"/>
                  </a:lnTo>
                  <a:lnTo>
                    <a:pt x="82651" y="78994"/>
                  </a:lnTo>
                  <a:lnTo>
                    <a:pt x="82651" y="77139"/>
                  </a:lnTo>
                  <a:lnTo>
                    <a:pt x="81267" y="77089"/>
                  </a:lnTo>
                  <a:lnTo>
                    <a:pt x="78346" y="77978"/>
                  </a:lnTo>
                  <a:lnTo>
                    <a:pt x="78397" y="81153"/>
                  </a:lnTo>
                  <a:lnTo>
                    <a:pt x="78663" y="81153"/>
                  </a:lnTo>
                  <a:lnTo>
                    <a:pt x="74688" y="83058"/>
                  </a:lnTo>
                  <a:lnTo>
                    <a:pt x="74663" y="82931"/>
                  </a:lnTo>
                  <a:lnTo>
                    <a:pt x="73825" y="79756"/>
                  </a:lnTo>
                  <a:lnTo>
                    <a:pt x="69278" y="81889"/>
                  </a:lnTo>
                  <a:lnTo>
                    <a:pt x="69164" y="81153"/>
                  </a:lnTo>
                  <a:lnTo>
                    <a:pt x="69062" y="80467"/>
                  </a:lnTo>
                  <a:lnTo>
                    <a:pt x="68986" y="80010"/>
                  </a:lnTo>
                  <a:lnTo>
                    <a:pt x="70713" y="81153"/>
                  </a:lnTo>
                  <a:lnTo>
                    <a:pt x="70815" y="80899"/>
                  </a:lnTo>
                  <a:lnTo>
                    <a:pt x="71158" y="80010"/>
                  </a:lnTo>
                  <a:lnTo>
                    <a:pt x="71259" y="79756"/>
                  </a:lnTo>
                  <a:lnTo>
                    <a:pt x="71361" y="79502"/>
                  </a:lnTo>
                  <a:lnTo>
                    <a:pt x="71501" y="79121"/>
                  </a:lnTo>
                  <a:lnTo>
                    <a:pt x="71551" y="78994"/>
                  </a:lnTo>
                  <a:lnTo>
                    <a:pt x="71907" y="78105"/>
                  </a:lnTo>
                  <a:lnTo>
                    <a:pt x="71945" y="77216"/>
                  </a:lnTo>
                  <a:lnTo>
                    <a:pt x="71894" y="77089"/>
                  </a:lnTo>
                  <a:lnTo>
                    <a:pt x="71742" y="76708"/>
                  </a:lnTo>
                  <a:lnTo>
                    <a:pt x="71691" y="76581"/>
                  </a:lnTo>
                  <a:lnTo>
                    <a:pt x="71577" y="76327"/>
                  </a:lnTo>
                  <a:lnTo>
                    <a:pt x="70713" y="76708"/>
                  </a:lnTo>
                  <a:lnTo>
                    <a:pt x="70027" y="76581"/>
                  </a:lnTo>
                  <a:lnTo>
                    <a:pt x="69329" y="76377"/>
                  </a:lnTo>
                  <a:lnTo>
                    <a:pt x="69329" y="79121"/>
                  </a:lnTo>
                  <a:lnTo>
                    <a:pt x="69215" y="78994"/>
                  </a:lnTo>
                  <a:lnTo>
                    <a:pt x="69329" y="79121"/>
                  </a:lnTo>
                  <a:lnTo>
                    <a:pt x="69329" y="76377"/>
                  </a:lnTo>
                  <a:lnTo>
                    <a:pt x="68821" y="76238"/>
                  </a:lnTo>
                  <a:lnTo>
                    <a:pt x="68821" y="78295"/>
                  </a:lnTo>
                  <a:lnTo>
                    <a:pt x="68821" y="78994"/>
                  </a:lnTo>
                  <a:lnTo>
                    <a:pt x="68745" y="85852"/>
                  </a:lnTo>
                  <a:lnTo>
                    <a:pt x="66700" y="85852"/>
                  </a:lnTo>
                  <a:lnTo>
                    <a:pt x="66052" y="85471"/>
                  </a:lnTo>
                  <a:lnTo>
                    <a:pt x="66103" y="85344"/>
                  </a:lnTo>
                  <a:lnTo>
                    <a:pt x="66738" y="83820"/>
                  </a:lnTo>
                  <a:lnTo>
                    <a:pt x="67386" y="83439"/>
                  </a:lnTo>
                  <a:lnTo>
                    <a:pt x="68745" y="85852"/>
                  </a:lnTo>
                  <a:lnTo>
                    <a:pt x="68745" y="78994"/>
                  </a:lnTo>
                  <a:lnTo>
                    <a:pt x="66916" y="78994"/>
                  </a:lnTo>
                  <a:lnTo>
                    <a:pt x="68821" y="78295"/>
                  </a:lnTo>
                  <a:lnTo>
                    <a:pt x="68821" y="76238"/>
                  </a:lnTo>
                  <a:lnTo>
                    <a:pt x="71526" y="76200"/>
                  </a:lnTo>
                  <a:lnTo>
                    <a:pt x="71869" y="76200"/>
                  </a:lnTo>
                  <a:lnTo>
                    <a:pt x="72936" y="76200"/>
                  </a:lnTo>
                  <a:lnTo>
                    <a:pt x="74612" y="74676"/>
                  </a:lnTo>
                  <a:lnTo>
                    <a:pt x="76428" y="73025"/>
                  </a:lnTo>
                  <a:lnTo>
                    <a:pt x="76517" y="72898"/>
                  </a:lnTo>
                  <a:lnTo>
                    <a:pt x="78663" y="70104"/>
                  </a:lnTo>
                  <a:lnTo>
                    <a:pt x="78714" y="70358"/>
                  </a:lnTo>
                  <a:lnTo>
                    <a:pt x="78816" y="70993"/>
                  </a:lnTo>
                  <a:lnTo>
                    <a:pt x="78917" y="71628"/>
                  </a:lnTo>
                  <a:lnTo>
                    <a:pt x="79019" y="72263"/>
                  </a:lnTo>
                  <a:lnTo>
                    <a:pt x="81991" y="69977"/>
                  </a:lnTo>
                  <a:lnTo>
                    <a:pt x="82651" y="69469"/>
                  </a:lnTo>
                  <a:lnTo>
                    <a:pt x="81089" y="68453"/>
                  </a:lnTo>
                  <a:lnTo>
                    <a:pt x="88011" y="66548"/>
                  </a:lnTo>
                  <a:lnTo>
                    <a:pt x="85407" y="63754"/>
                  </a:lnTo>
                  <a:lnTo>
                    <a:pt x="81457" y="59512"/>
                  </a:lnTo>
                  <a:lnTo>
                    <a:pt x="81343" y="59944"/>
                  </a:lnTo>
                  <a:lnTo>
                    <a:pt x="81305" y="60071"/>
                  </a:lnTo>
                  <a:lnTo>
                    <a:pt x="81191" y="60452"/>
                  </a:lnTo>
                  <a:lnTo>
                    <a:pt x="81114" y="60718"/>
                  </a:lnTo>
                  <a:lnTo>
                    <a:pt x="80225" y="63754"/>
                  </a:lnTo>
                  <a:lnTo>
                    <a:pt x="81457" y="59512"/>
                  </a:lnTo>
                  <a:lnTo>
                    <a:pt x="80937" y="58966"/>
                  </a:lnTo>
                  <a:lnTo>
                    <a:pt x="81457" y="59512"/>
                  </a:lnTo>
                  <a:lnTo>
                    <a:pt x="81788" y="58394"/>
                  </a:lnTo>
                  <a:lnTo>
                    <a:pt x="81851" y="58166"/>
                  </a:lnTo>
                  <a:lnTo>
                    <a:pt x="81953" y="57810"/>
                  </a:lnTo>
                  <a:lnTo>
                    <a:pt x="82994" y="53340"/>
                  </a:lnTo>
                  <a:lnTo>
                    <a:pt x="84340" y="52959"/>
                  </a:lnTo>
                  <a:lnTo>
                    <a:pt x="85204" y="52959"/>
                  </a:lnTo>
                  <a:lnTo>
                    <a:pt x="85153" y="53340"/>
                  </a:lnTo>
                  <a:lnTo>
                    <a:pt x="85039" y="54102"/>
                  </a:lnTo>
                  <a:lnTo>
                    <a:pt x="84924" y="54864"/>
                  </a:lnTo>
                  <a:lnTo>
                    <a:pt x="84810" y="55499"/>
                  </a:lnTo>
                  <a:lnTo>
                    <a:pt x="84582" y="56515"/>
                  </a:lnTo>
                  <a:lnTo>
                    <a:pt x="84747" y="56515"/>
                  </a:lnTo>
                  <a:lnTo>
                    <a:pt x="81788" y="58394"/>
                  </a:lnTo>
                  <a:lnTo>
                    <a:pt x="81711" y="58674"/>
                  </a:lnTo>
                  <a:lnTo>
                    <a:pt x="81635" y="58928"/>
                  </a:lnTo>
                  <a:lnTo>
                    <a:pt x="85407" y="58928"/>
                  </a:lnTo>
                  <a:lnTo>
                    <a:pt x="87490" y="58039"/>
                  </a:lnTo>
                  <a:lnTo>
                    <a:pt x="91122" y="57531"/>
                  </a:lnTo>
                  <a:lnTo>
                    <a:pt x="88696" y="58674"/>
                  </a:lnTo>
                  <a:lnTo>
                    <a:pt x="87490" y="59944"/>
                  </a:lnTo>
                  <a:lnTo>
                    <a:pt x="87439" y="60071"/>
                  </a:lnTo>
                  <a:lnTo>
                    <a:pt x="85979" y="64262"/>
                  </a:lnTo>
                  <a:lnTo>
                    <a:pt x="86233" y="64262"/>
                  </a:lnTo>
                  <a:lnTo>
                    <a:pt x="99174" y="58928"/>
                  </a:lnTo>
                  <a:lnTo>
                    <a:pt x="98539" y="58928"/>
                  </a:lnTo>
                  <a:lnTo>
                    <a:pt x="98475" y="57531"/>
                  </a:lnTo>
                  <a:lnTo>
                    <a:pt x="98374" y="55499"/>
                  </a:lnTo>
                  <a:lnTo>
                    <a:pt x="98653" y="55499"/>
                  </a:lnTo>
                  <a:lnTo>
                    <a:pt x="101663" y="54102"/>
                  </a:lnTo>
                  <a:lnTo>
                    <a:pt x="96647" y="49911"/>
                  </a:lnTo>
                  <a:lnTo>
                    <a:pt x="95377" y="52705"/>
                  </a:lnTo>
                  <a:lnTo>
                    <a:pt x="95262" y="52959"/>
                  </a:lnTo>
                  <a:lnTo>
                    <a:pt x="89204" y="55499"/>
                  </a:lnTo>
                  <a:lnTo>
                    <a:pt x="89141" y="53721"/>
                  </a:lnTo>
                  <a:lnTo>
                    <a:pt x="89611" y="52959"/>
                  </a:lnTo>
                  <a:lnTo>
                    <a:pt x="95262" y="52959"/>
                  </a:lnTo>
                  <a:lnTo>
                    <a:pt x="95262" y="52705"/>
                  </a:lnTo>
                  <a:lnTo>
                    <a:pt x="89763" y="52705"/>
                  </a:lnTo>
                  <a:lnTo>
                    <a:pt x="90309" y="51816"/>
                  </a:lnTo>
                  <a:lnTo>
                    <a:pt x="91541" y="49784"/>
                  </a:lnTo>
                  <a:lnTo>
                    <a:pt x="91643" y="49530"/>
                  </a:lnTo>
                  <a:lnTo>
                    <a:pt x="93370" y="45085"/>
                  </a:lnTo>
                  <a:lnTo>
                    <a:pt x="95415" y="44069"/>
                  </a:lnTo>
                  <a:lnTo>
                    <a:pt x="101320" y="41148"/>
                  </a:lnTo>
                  <a:lnTo>
                    <a:pt x="89547" y="37973"/>
                  </a:lnTo>
                  <a:lnTo>
                    <a:pt x="89446" y="42164"/>
                  </a:lnTo>
                  <a:lnTo>
                    <a:pt x="89395" y="44069"/>
                  </a:lnTo>
                  <a:lnTo>
                    <a:pt x="81267" y="41783"/>
                  </a:lnTo>
                  <a:lnTo>
                    <a:pt x="86271" y="47371"/>
                  </a:lnTo>
                  <a:lnTo>
                    <a:pt x="82473" y="51816"/>
                  </a:lnTo>
                  <a:lnTo>
                    <a:pt x="79019" y="48895"/>
                  </a:lnTo>
                  <a:lnTo>
                    <a:pt x="78905" y="49149"/>
                  </a:lnTo>
                  <a:lnTo>
                    <a:pt x="78333" y="50495"/>
                  </a:lnTo>
                  <a:lnTo>
                    <a:pt x="78333" y="61175"/>
                  </a:lnTo>
                  <a:lnTo>
                    <a:pt x="76428" y="62865"/>
                  </a:lnTo>
                  <a:lnTo>
                    <a:pt x="72618" y="66548"/>
                  </a:lnTo>
                  <a:lnTo>
                    <a:pt x="72542" y="66802"/>
                  </a:lnTo>
                  <a:lnTo>
                    <a:pt x="72466" y="67056"/>
                  </a:lnTo>
                  <a:lnTo>
                    <a:pt x="72390" y="67310"/>
                  </a:lnTo>
                  <a:lnTo>
                    <a:pt x="72301" y="67564"/>
                  </a:lnTo>
                  <a:lnTo>
                    <a:pt x="72186" y="67945"/>
                  </a:lnTo>
                  <a:lnTo>
                    <a:pt x="72110" y="68199"/>
                  </a:lnTo>
                  <a:lnTo>
                    <a:pt x="71996" y="68580"/>
                  </a:lnTo>
                  <a:lnTo>
                    <a:pt x="71882" y="68961"/>
                  </a:lnTo>
                  <a:lnTo>
                    <a:pt x="71450" y="70358"/>
                  </a:lnTo>
                  <a:lnTo>
                    <a:pt x="71031" y="70993"/>
                  </a:lnTo>
                  <a:lnTo>
                    <a:pt x="68300" y="74676"/>
                  </a:lnTo>
                  <a:lnTo>
                    <a:pt x="66916" y="73025"/>
                  </a:lnTo>
                  <a:lnTo>
                    <a:pt x="67030" y="72898"/>
                  </a:lnTo>
                  <a:lnTo>
                    <a:pt x="67525" y="72390"/>
                  </a:lnTo>
                  <a:lnTo>
                    <a:pt x="67652" y="72263"/>
                  </a:lnTo>
                  <a:lnTo>
                    <a:pt x="68275" y="71628"/>
                  </a:lnTo>
                  <a:lnTo>
                    <a:pt x="69507" y="70358"/>
                  </a:lnTo>
                  <a:lnTo>
                    <a:pt x="69430" y="69977"/>
                  </a:lnTo>
                  <a:lnTo>
                    <a:pt x="69354" y="69596"/>
                  </a:lnTo>
                  <a:lnTo>
                    <a:pt x="69240" y="68961"/>
                  </a:lnTo>
                  <a:lnTo>
                    <a:pt x="69164" y="68580"/>
                  </a:lnTo>
                  <a:lnTo>
                    <a:pt x="70713" y="67945"/>
                  </a:lnTo>
                  <a:lnTo>
                    <a:pt x="70612" y="67564"/>
                  </a:lnTo>
                  <a:lnTo>
                    <a:pt x="70548" y="67310"/>
                  </a:lnTo>
                  <a:lnTo>
                    <a:pt x="70027" y="67056"/>
                  </a:lnTo>
                  <a:lnTo>
                    <a:pt x="69507" y="67056"/>
                  </a:lnTo>
                  <a:lnTo>
                    <a:pt x="70027" y="66802"/>
                  </a:lnTo>
                  <a:lnTo>
                    <a:pt x="70548" y="66294"/>
                  </a:lnTo>
                  <a:lnTo>
                    <a:pt x="71755" y="65278"/>
                  </a:lnTo>
                  <a:lnTo>
                    <a:pt x="69151" y="65138"/>
                  </a:lnTo>
                  <a:lnTo>
                    <a:pt x="68986" y="65125"/>
                  </a:lnTo>
                  <a:lnTo>
                    <a:pt x="68986" y="67056"/>
                  </a:lnTo>
                  <a:lnTo>
                    <a:pt x="67945" y="67564"/>
                  </a:lnTo>
                  <a:lnTo>
                    <a:pt x="67945" y="68199"/>
                  </a:lnTo>
                  <a:lnTo>
                    <a:pt x="65697" y="68199"/>
                  </a:lnTo>
                  <a:lnTo>
                    <a:pt x="65354" y="68440"/>
                  </a:lnTo>
                  <a:lnTo>
                    <a:pt x="65354" y="79629"/>
                  </a:lnTo>
                  <a:lnTo>
                    <a:pt x="64147" y="80899"/>
                  </a:lnTo>
                  <a:lnTo>
                    <a:pt x="64084" y="81153"/>
                  </a:lnTo>
                  <a:lnTo>
                    <a:pt x="64020" y="81407"/>
                  </a:lnTo>
                  <a:lnTo>
                    <a:pt x="63893" y="81889"/>
                  </a:lnTo>
                  <a:lnTo>
                    <a:pt x="63792" y="82296"/>
                  </a:lnTo>
                  <a:lnTo>
                    <a:pt x="63627" y="82931"/>
                  </a:lnTo>
                  <a:lnTo>
                    <a:pt x="61963" y="83439"/>
                  </a:lnTo>
                  <a:lnTo>
                    <a:pt x="61556" y="83439"/>
                  </a:lnTo>
                  <a:lnTo>
                    <a:pt x="61468" y="82931"/>
                  </a:lnTo>
                  <a:lnTo>
                    <a:pt x="60769" y="81889"/>
                  </a:lnTo>
                  <a:lnTo>
                    <a:pt x="61747" y="81889"/>
                  </a:lnTo>
                  <a:lnTo>
                    <a:pt x="63106" y="80899"/>
                  </a:lnTo>
                  <a:lnTo>
                    <a:pt x="63690" y="80467"/>
                  </a:lnTo>
                  <a:lnTo>
                    <a:pt x="63525" y="80467"/>
                  </a:lnTo>
                  <a:lnTo>
                    <a:pt x="65354" y="79629"/>
                  </a:lnTo>
                  <a:lnTo>
                    <a:pt x="65354" y="68440"/>
                  </a:lnTo>
                  <a:lnTo>
                    <a:pt x="65278" y="77216"/>
                  </a:lnTo>
                  <a:lnTo>
                    <a:pt x="64630" y="78105"/>
                  </a:lnTo>
                  <a:lnTo>
                    <a:pt x="64198" y="78994"/>
                  </a:lnTo>
                  <a:lnTo>
                    <a:pt x="64147" y="79121"/>
                  </a:lnTo>
                  <a:lnTo>
                    <a:pt x="64185" y="78701"/>
                  </a:lnTo>
                  <a:lnTo>
                    <a:pt x="64262" y="78105"/>
                  </a:lnTo>
                  <a:lnTo>
                    <a:pt x="64325" y="77216"/>
                  </a:lnTo>
                  <a:lnTo>
                    <a:pt x="65278" y="77216"/>
                  </a:lnTo>
                  <a:lnTo>
                    <a:pt x="65278" y="68491"/>
                  </a:lnTo>
                  <a:lnTo>
                    <a:pt x="63627" y="69596"/>
                  </a:lnTo>
                  <a:lnTo>
                    <a:pt x="63703" y="69469"/>
                  </a:lnTo>
                  <a:lnTo>
                    <a:pt x="65532" y="66167"/>
                  </a:lnTo>
                  <a:lnTo>
                    <a:pt x="66052" y="65278"/>
                  </a:lnTo>
                  <a:lnTo>
                    <a:pt x="59334" y="65278"/>
                  </a:lnTo>
                  <a:lnTo>
                    <a:pt x="59436" y="65786"/>
                  </a:lnTo>
                  <a:lnTo>
                    <a:pt x="59550" y="66294"/>
                  </a:lnTo>
                  <a:lnTo>
                    <a:pt x="59651" y="66802"/>
                  </a:lnTo>
                  <a:lnTo>
                    <a:pt x="59753" y="67310"/>
                  </a:lnTo>
                  <a:lnTo>
                    <a:pt x="59817" y="67564"/>
                  </a:lnTo>
                  <a:lnTo>
                    <a:pt x="59893" y="67945"/>
                  </a:lnTo>
                  <a:lnTo>
                    <a:pt x="59994" y="68453"/>
                  </a:lnTo>
                  <a:lnTo>
                    <a:pt x="61036" y="69469"/>
                  </a:lnTo>
                  <a:lnTo>
                    <a:pt x="60337" y="70154"/>
                  </a:lnTo>
                  <a:lnTo>
                    <a:pt x="60337" y="75692"/>
                  </a:lnTo>
                  <a:lnTo>
                    <a:pt x="59474" y="75946"/>
                  </a:lnTo>
                  <a:lnTo>
                    <a:pt x="58445" y="76200"/>
                  </a:lnTo>
                  <a:lnTo>
                    <a:pt x="57581" y="76200"/>
                  </a:lnTo>
                  <a:lnTo>
                    <a:pt x="56997" y="75692"/>
                  </a:lnTo>
                  <a:lnTo>
                    <a:pt x="56451" y="75311"/>
                  </a:lnTo>
                  <a:lnTo>
                    <a:pt x="55676" y="74930"/>
                  </a:lnTo>
                  <a:lnTo>
                    <a:pt x="54114" y="76200"/>
                  </a:lnTo>
                  <a:lnTo>
                    <a:pt x="53428" y="76200"/>
                  </a:lnTo>
                  <a:lnTo>
                    <a:pt x="52908" y="75946"/>
                  </a:lnTo>
                  <a:lnTo>
                    <a:pt x="52387" y="75946"/>
                  </a:lnTo>
                  <a:lnTo>
                    <a:pt x="52463" y="75692"/>
                  </a:lnTo>
                  <a:lnTo>
                    <a:pt x="52565" y="75311"/>
                  </a:lnTo>
                  <a:lnTo>
                    <a:pt x="52603" y="75184"/>
                  </a:lnTo>
                  <a:lnTo>
                    <a:pt x="52692" y="74930"/>
                  </a:lnTo>
                  <a:lnTo>
                    <a:pt x="52730" y="74803"/>
                  </a:lnTo>
                  <a:lnTo>
                    <a:pt x="52857" y="74676"/>
                  </a:lnTo>
                  <a:lnTo>
                    <a:pt x="53086" y="74422"/>
                  </a:lnTo>
                  <a:lnTo>
                    <a:pt x="52108" y="74422"/>
                  </a:lnTo>
                  <a:lnTo>
                    <a:pt x="54063" y="74168"/>
                  </a:lnTo>
                  <a:lnTo>
                    <a:pt x="56019" y="73914"/>
                  </a:lnTo>
                  <a:lnTo>
                    <a:pt x="57404" y="73025"/>
                  </a:lnTo>
                  <a:lnTo>
                    <a:pt x="58788" y="73533"/>
                  </a:lnTo>
                  <a:lnTo>
                    <a:pt x="59994" y="74168"/>
                  </a:lnTo>
                  <a:lnTo>
                    <a:pt x="60109" y="74676"/>
                  </a:lnTo>
                  <a:lnTo>
                    <a:pt x="60223" y="75184"/>
                  </a:lnTo>
                  <a:lnTo>
                    <a:pt x="60337" y="75692"/>
                  </a:lnTo>
                  <a:lnTo>
                    <a:pt x="60337" y="70154"/>
                  </a:lnTo>
                  <a:lnTo>
                    <a:pt x="60121" y="70358"/>
                  </a:lnTo>
                  <a:lnTo>
                    <a:pt x="59867" y="70358"/>
                  </a:lnTo>
                  <a:lnTo>
                    <a:pt x="59499" y="69977"/>
                  </a:lnTo>
                  <a:lnTo>
                    <a:pt x="58610" y="69100"/>
                  </a:lnTo>
                  <a:lnTo>
                    <a:pt x="57404" y="69977"/>
                  </a:lnTo>
                  <a:lnTo>
                    <a:pt x="56540" y="67945"/>
                  </a:lnTo>
                  <a:lnTo>
                    <a:pt x="54013" y="69926"/>
                  </a:lnTo>
                  <a:lnTo>
                    <a:pt x="54013" y="72390"/>
                  </a:lnTo>
                  <a:lnTo>
                    <a:pt x="53936" y="72542"/>
                  </a:lnTo>
                  <a:lnTo>
                    <a:pt x="53987" y="72390"/>
                  </a:lnTo>
                  <a:lnTo>
                    <a:pt x="54013" y="69926"/>
                  </a:lnTo>
                  <a:lnTo>
                    <a:pt x="53733" y="70243"/>
                  </a:lnTo>
                  <a:lnTo>
                    <a:pt x="53733" y="72986"/>
                  </a:lnTo>
                  <a:lnTo>
                    <a:pt x="53644" y="73406"/>
                  </a:lnTo>
                  <a:lnTo>
                    <a:pt x="53606" y="73533"/>
                  </a:lnTo>
                  <a:lnTo>
                    <a:pt x="53695" y="73025"/>
                  </a:lnTo>
                  <a:lnTo>
                    <a:pt x="53733" y="70243"/>
                  </a:lnTo>
                  <a:lnTo>
                    <a:pt x="53454" y="70751"/>
                  </a:lnTo>
                  <a:lnTo>
                    <a:pt x="53454" y="73533"/>
                  </a:lnTo>
                  <a:lnTo>
                    <a:pt x="53378" y="73914"/>
                  </a:lnTo>
                  <a:lnTo>
                    <a:pt x="53225" y="74168"/>
                  </a:lnTo>
                  <a:lnTo>
                    <a:pt x="53263" y="73914"/>
                  </a:lnTo>
                  <a:lnTo>
                    <a:pt x="53454" y="73533"/>
                  </a:lnTo>
                  <a:lnTo>
                    <a:pt x="53454" y="70751"/>
                  </a:lnTo>
                  <a:lnTo>
                    <a:pt x="53086" y="71501"/>
                  </a:lnTo>
                  <a:lnTo>
                    <a:pt x="53086" y="69977"/>
                  </a:lnTo>
                  <a:lnTo>
                    <a:pt x="49453" y="68961"/>
                  </a:lnTo>
                  <a:lnTo>
                    <a:pt x="50838" y="67564"/>
                  </a:lnTo>
                  <a:lnTo>
                    <a:pt x="52222" y="65278"/>
                  </a:lnTo>
                  <a:lnTo>
                    <a:pt x="52133" y="65138"/>
                  </a:lnTo>
                  <a:lnTo>
                    <a:pt x="50838" y="63246"/>
                  </a:lnTo>
                  <a:lnTo>
                    <a:pt x="51003" y="63246"/>
                  </a:lnTo>
                  <a:lnTo>
                    <a:pt x="51269" y="62865"/>
                  </a:lnTo>
                  <a:lnTo>
                    <a:pt x="51054" y="62865"/>
                  </a:lnTo>
                  <a:lnTo>
                    <a:pt x="46342" y="58039"/>
                  </a:lnTo>
                  <a:lnTo>
                    <a:pt x="55676" y="56769"/>
                  </a:lnTo>
                  <a:lnTo>
                    <a:pt x="59309" y="56515"/>
                  </a:lnTo>
                  <a:lnTo>
                    <a:pt x="60515" y="57150"/>
                  </a:lnTo>
                  <a:lnTo>
                    <a:pt x="61899" y="57531"/>
                  </a:lnTo>
                  <a:lnTo>
                    <a:pt x="63284" y="56769"/>
                  </a:lnTo>
                  <a:lnTo>
                    <a:pt x="63385" y="57277"/>
                  </a:lnTo>
                  <a:lnTo>
                    <a:pt x="63500" y="57810"/>
                  </a:lnTo>
                  <a:lnTo>
                    <a:pt x="63627" y="58394"/>
                  </a:lnTo>
                  <a:lnTo>
                    <a:pt x="65697" y="59944"/>
                  </a:lnTo>
                  <a:lnTo>
                    <a:pt x="65747" y="60071"/>
                  </a:lnTo>
                  <a:lnTo>
                    <a:pt x="66167" y="61175"/>
                  </a:lnTo>
                  <a:lnTo>
                    <a:pt x="66852" y="61175"/>
                  </a:lnTo>
                  <a:lnTo>
                    <a:pt x="59651" y="63246"/>
                  </a:lnTo>
                  <a:lnTo>
                    <a:pt x="57581" y="60452"/>
                  </a:lnTo>
                  <a:lnTo>
                    <a:pt x="56362" y="58166"/>
                  </a:lnTo>
                  <a:lnTo>
                    <a:pt x="53543" y="60718"/>
                  </a:lnTo>
                  <a:lnTo>
                    <a:pt x="51473" y="62865"/>
                  </a:lnTo>
                  <a:lnTo>
                    <a:pt x="51269" y="62865"/>
                  </a:lnTo>
                  <a:lnTo>
                    <a:pt x="52717" y="65138"/>
                  </a:lnTo>
                  <a:lnTo>
                    <a:pt x="59309" y="65138"/>
                  </a:lnTo>
                  <a:lnTo>
                    <a:pt x="65836" y="65138"/>
                  </a:lnTo>
                  <a:lnTo>
                    <a:pt x="66052" y="65278"/>
                  </a:lnTo>
                  <a:lnTo>
                    <a:pt x="68986" y="67056"/>
                  </a:lnTo>
                  <a:lnTo>
                    <a:pt x="68986" y="65125"/>
                  </a:lnTo>
                  <a:lnTo>
                    <a:pt x="66370" y="64808"/>
                  </a:lnTo>
                  <a:lnTo>
                    <a:pt x="66471" y="64643"/>
                  </a:lnTo>
                  <a:lnTo>
                    <a:pt x="67335" y="63246"/>
                  </a:lnTo>
                  <a:lnTo>
                    <a:pt x="68897" y="60718"/>
                  </a:lnTo>
                  <a:lnTo>
                    <a:pt x="70091" y="60452"/>
                  </a:lnTo>
                  <a:lnTo>
                    <a:pt x="71755" y="60071"/>
                  </a:lnTo>
                  <a:lnTo>
                    <a:pt x="71805" y="59944"/>
                  </a:lnTo>
                  <a:lnTo>
                    <a:pt x="72961" y="57277"/>
                  </a:lnTo>
                  <a:lnTo>
                    <a:pt x="74117" y="57810"/>
                  </a:lnTo>
                  <a:lnTo>
                    <a:pt x="73863" y="57277"/>
                  </a:lnTo>
                  <a:lnTo>
                    <a:pt x="73748" y="57023"/>
                  </a:lnTo>
                  <a:lnTo>
                    <a:pt x="73621" y="56769"/>
                  </a:lnTo>
                  <a:lnTo>
                    <a:pt x="73507" y="56515"/>
                  </a:lnTo>
                  <a:lnTo>
                    <a:pt x="72618" y="54610"/>
                  </a:lnTo>
                  <a:lnTo>
                    <a:pt x="72021" y="54102"/>
                  </a:lnTo>
                  <a:lnTo>
                    <a:pt x="71577" y="53721"/>
                  </a:lnTo>
                  <a:lnTo>
                    <a:pt x="69380" y="54102"/>
                  </a:lnTo>
                  <a:lnTo>
                    <a:pt x="68745" y="54102"/>
                  </a:lnTo>
                  <a:lnTo>
                    <a:pt x="69697" y="52959"/>
                  </a:lnTo>
                  <a:lnTo>
                    <a:pt x="77279" y="52959"/>
                  </a:lnTo>
                  <a:lnTo>
                    <a:pt x="75069" y="58166"/>
                  </a:lnTo>
                  <a:lnTo>
                    <a:pt x="74866" y="58166"/>
                  </a:lnTo>
                  <a:lnTo>
                    <a:pt x="76492" y="58928"/>
                  </a:lnTo>
                  <a:lnTo>
                    <a:pt x="76669" y="58928"/>
                  </a:lnTo>
                  <a:lnTo>
                    <a:pt x="78333" y="61175"/>
                  </a:lnTo>
                  <a:lnTo>
                    <a:pt x="78333" y="50495"/>
                  </a:lnTo>
                  <a:lnTo>
                    <a:pt x="77393" y="52705"/>
                  </a:lnTo>
                  <a:lnTo>
                    <a:pt x="69913" y="52705"/>
                  </a:lnTo>
                  <a:lnTo>
                    <a:pt x="70548" y="51943"/>
                  </a:lnTo>
                  <a:lnTo>
                    <a:pt x="70624" y="51816"/>
                  </a:lnTo>
                  <a:lnTo>
                    <a:pt x="70878" y="51435"/>
                  </a:lnTo>
                  <a:lnTo>
                    <a:pt x="71310" y="50800"/>
                  </a:lnTo>
                  <a:lnTo>
                    <a:pt x="75044" y="45212"/>
                  </a:lnTo>
                  <a:lnTo>
                    <a:pt x="62077" y="50292"/>
                  </a:lnTo>
                  <a:lnTo>
                    <a:pt x="58610" y="50800"/>
                  </a:lnTo>
                  <a:lnTo>
                    <a:pt x="58534" y="48133"/>
                  </a:lnTo>
                  <a:lnTo>
                    <a:pt x="58445" y="47879"/>
                  </a:lnTo>
                  <a:lnTo>
                    <a:pt x="57746" y="48006"/>
                  </a:lnTo>
                  <a:lnTo>
                    <a:pt x="50139" y="48133"/>
                  </a:lnTo>
                  <a:lnTo>
                    <a:pt x="52387" y="46990"/>
                  </a:lnTo>
                  <a:lnTo>
                    <a:pt x="52641" y="46609"/>
                  </a:lnTo>
                  <a:lnTo>
                    <a:pt x="52730" y="46482"/>
                  </a:lnTo>
                  <a:lnTo>
                    <a:pt x="55854" y="41783"/>
                  </a:lnTo>
                  <a:lnTo>
                    <a:pt x="56362" y="42418"/>
                  </a:lnTo>
                  <a:lnTo>
                    <a:pt x="56883" y="42164"/>
                  </a:lnTo>
                  <a:lnTo>
                    <a:pt x="57746" y="41783"/>
                  </a:lnTo>
                  <a:lnTo>
                    <a:pt x="57061" y="41148"/>
                  </a:lnTo>
                  <a:lnTo>
                    <a:pt x="56718" y="40894"/>
                  </a:lnTo>
                  <a:lnTo>
                    <a:pt x="56540" y="40894"/>
                  </a:lnTo>
                  <a:lnTo>
                    <a:pt x="56540" y="41148"/>
                  </a:lnTo>
                  <a:lnTo>
                    <a:pt x="56362" y="41148"/>
                  </a:lnTo>
                  <a:lnTo>
                    <a:pt x="56464" y="40894"/>
                  </a:lnTo>
                  <a:lnTo>
                    <a:pt x="57023" y="39370"/>
                  </a:lnTo>
                  <a:lnTo>
                    <a:pt x="57404" y="38354"/>
                  </a:lnTo>
                  <a:lnTo>
                    <a:pt x="54470" y="37846"/>
                  </a:lnTo>
                  <a:lnTo>
                    <a:pt x="52222" y="39370"/>
                  </a:lnTo>
                  <a:lnTo>
                    <a:pt x="53606" y="37084"/>
                  </a:lnTo>
                  <a:lnTo>
                    <a:pt x="55499" y="35179"/>
                  </a:lnTo>
                  <a:lnTo>
                    <a:pt x="57581" y="33528"/>
                  </a:lnTo>
                  <a:lnTo>
                    <a:pt x="59309" y="34036"/>
                  </a:lnTo>
                  <a:lnTo>
                    <a:pt x="58267" y="37592"/>
                  </a:lnTo>
                  <a:lnTo>
                    <a:pt x="59994" y="37084"/>
                  </a:lnTo>
                  <a:lnTo>
                    <a:pt x="61036" y="35941"/>
                  </a:lnTo>
                  <a:lnTo>
                    <a:pt x="61061" y="35433"/>
                  </a:lnTo>
                  <a:lnTo>
                    <a:pt x="61188" y="33528"/>
                  </a:lnTo>
                  <a:lnTo>
                    <a:pt x="61087" y="32766"/>
                  </a:lnTo>
                  <a:lnTo>
                    <a:pt x="60985" y="32385"/>
                  </a:lnTo>
                  <a:lnTo>
                    <a:pt x="60858" y="31877"/>
                  </a:lnTo>
                  <a:lnTo>
                    <a:pt x="62420" y="30480"/>
                  </a:lnTo>
                  <a:lnTo>
                    <a:pt x="64325" y="30226"/>
                  </a:lnTo>
                  <a:lnTo>
                    <a:pt x="65189" y="28575"/>
                  </a:lnTo>
                  <a:lnTo>
                    <a:pt x="64325" y="28321"/>
                  </a:lnTo>
                  <a:lnTo>
                    <a:pt x="64325" y="27940"/>
                  </a:lnTo>
                  <a:lnTo>
                    <a:pt x="56019" y="27940"/>
                  </a:lnTo>
                  <a:lnTo>
                    <a:pt x="56883" y="28575"/>
                  </a:lnTo>
                  <a:lnTo>
                    <a:pt x="48412" y="28956"/>
                  </a:lnTo>
                  <a:lnTo>
                    <a:pt x="52387" y="36703"/>
                  </a:lnTo>
                  <a:lnTo>
                    <a:pt x="46342" y="39497"/>
                  </a:lnTo>
                  <a:lnTo>
                    <a:pt x="47891" y="39878"/>
                  </a:lnTo>
                  <a:lnTo>
                    <a:pt x="46685" y="41148"/>
                  </a:lnTo>
                  <a:lnTo>
                    <a:pt x="46393" y="41783"/>
                  </a:lnTo>
                  <a:lnTo>
                    <a:pt x="45821" y="41783"/>
                  </a:lnTo>
                  <a:lnTo>
                    <a:pt x="45821" y="45974"/>
                  </a:lnTo>
                  <a:lnTo>
                    <a:pt x="45072" y="45974"/>
                  </a:lnTo>
                  <a:lnTo>
                    <a:pt x="44615" y="46482"/>
                  </a:lnTo>
                  <a:lnTo>
                    <a:pt x="44437" y="45974"/>
                  </a:lnTo>
                  <a:lnTo>
                    <a:pt x="45300" y="45212"/>
                  </a:lnTo>
                  <a:lnTo>
                    <a:pt x="45821" y="45974"/>
                  </a:lnTo>
                  <a:lnTo>
                    <a:pt x="45821" y="41783"/>
                  </a:lnTo>
                  <a:lnTo>
                    <a:pt x="45123" y="41656"/>
                  </a:lnTo>
                  <a:lnTo>
                    <a:pt x="45999" y="40386"/>
                  </a:lnTo>
                  <a:lnTo>
                    <a:pt x="46342" y="39497"/>
                  </a:lnTo>
                  <a:lnTo>
                    <a:pt x="44094" y="39370"/>
                  </a:lnTo>
                  <a:lnTo>
                    <a:pt x="42875" y="39878"/>
                  </a:lnTo>
                  <a:lnTo>
                    <a:pt x="41846" y="41148"/>
                  </a:lnTo>
                  <a:lnTo>
                    <a:pt x="39077" y="41656"/>
                  </a:lnTo>
                  <a:lnTo>
                    <a:pt x="36652" y="42164"/>
                  </a:lnTo>
                  <a:lnTo>
                    <a:pt x="36537" y="42418"/>
                  </a:lnTo>
                  <a:lnTo>
                    <a:pt x="35267" y="45085"/>
                  </a:lnTo>
                  <a:lnTo>
                    <a:pt x="33375" y="45212"/>
                  </a:lnTo>
                  <a:lnTo>
                    <a:pt x="31648" y="45212"/>
                  </a:lnTo>
                  <a:lnTo>
                    <a:pt x="29743" y="45466"/>
                  </a:lnTo>
                  <a:lnTo>
                    <a:pt x="30784" y="46990"/>
                  </a:lnTo>
                  <a:lnTo>
                    <a:pt x="31991" y="48641"/>
                  </a:lnTo>
                  <a:lnTo>
                    <a:pt x="33032" y="50292"/>
                  </a:lnTo>
                  <a:lnTo>
                    <a:pt x="34785" y="47879"/>
                  </a:lnTo>
                  <a:lnTo>
                    <a:pt x="35788" y="46609"/>
                  </a:lnTo>
                  <a:lnTo>
                    <a:pt x="38163" y="47371"/>
                  </a:lnTo>
                  <a:lnTo>
                    <a:pt x="39941" y="47371"/>
                  </a:lnTo>
                  <a:lnTo>
                    <a:pt x="42697" y="47129"/>
                  </a:lnTo>
                  <a:lnTo>
                    <a:pt x="42011" y="49149"/>
                  </a:lnTo>
                  <a:lnTo>
                    <a:pt x="41148" y="49530"/>
                  </a:lnTo>
                  <a:lnTo>
                    <a:pt x="40894" y="49911"/>
                  </a:lnTo>
                  <a:lnTo>
                    <a:pt x="40754" y="50292"/>
                  </a:lnTo>
                  <a:lnTo>
                    <a:pt x="40640" y="50927"/>
                  </a:lnTo>
                  <a:lnTo>
                    <a:pt x="38392" y="51816"/>
                  </a:lnTo>
                  <a:lnTo>
                    <a:pt x="36309" y="49530"/>
                  </a:lnTo>
                  <a:lnTo>
                    <a:pt x="34061" y="51816"/>
                  </a:lnTo>
                  <a:lnTo>
                    <a:pt x="34150" y="51943"/>
                  </a:lnTo>
                  <a:lnTo>
                    <a:pt x="36233" y="55118"/>
                  </a:lnTo>
                  <a:lnTo>
                    <a:pt x="38633" y="58674"/>
                  </a:lnTo>
                  <a:lnTo>
                    <a:pt x="40640" y="61976"/>
                  </a:lnTo>
                  <a:lnTo>
                    <a:pt x="42367" y="60071"/>
                  </a:lnTo>
                  <a:lnTo>
                    <a:pt x="42291" y="59944"/>
                  </a:lnTo>
                  <a:lnTo>
                    <a:pt x="40640" y="57023"/>
                  </a:lnTo>
                  <a:lnTo>
                    <a:pt x="42189" y="54864"/>
                  </a:lnTo>
                  <a:lnTo>
                    <a:pt x="45110" y="53721"/>
                  </a:lnTo>
                  <a:lnTo>
                    <a:pt x="44945" y="53721"/>
                  </a:lnTo>
                  <a:lnTo>
                    <a:pt x="47409" y="51816"/>
                  </a:lnTo>
                  <a:lnTo>
                    <a:pt x="47891" y="51435"/>
                  </a:lnTo>
                  <a:lnTo>
                    <a:pt x="51346" y="52832"/>
                  </a:lnTo>
                  <a:lnTo>
                    <a:pt x="51041" y="52705"/>
                  </a:lnTo>
                  <a:lnTo>
                    <a:pt x="51625" y="52705"/>
                  </a:lnTo>
                  <a:lnTo>
                    <a:pt x="51346" y="52832"/>
                  </a:lnTo>
                  <a:lnTo>
                    <a:pt x="48590" y="54102"/>
                  </a:lnTo>
                  <a:lnTo>
                    <a:pt x="46215" y="55499"/>
                  </a:lnTo>
                  <a:lnTo>
                    <a:pt x="46024" y="55499"/>
                  </a:lnTo>
                  <a:lnTo>
                    <a:pt x="45123" y="58547"/>
                  </a:lnTo>
                  <a:lnTo>
                    <a:pt x="42532" y="58928"/>
                  </a:lnTo>
                  <a:lnTo>
                    <a:pt x="42659" y="60071"/>
                  </a:lnTo>
                  <a:lnTo>
                    <a:pt x="42773" y="61175"/>
                  </a:lnTo>
                  <a:lnTo>
                    <a:pt x="42875" y="62230"/>
                  </a:lnTo>
                  <a:lnTo>
                    <a:pt x="40894" y="62230"/>
                  </a:lnTo>
                  <a:lnTo>
                    <a:pt x="59004" y="90678"/>
                  </a:lnTo>
                  <a:lnTo>
                    <a:pt x="76936" y="119380"/>
                  </a:lnTo>
                  <a:lnTo>
                    <a:pt x="77114" y="119380"/>
                  </a:lnTo>
                  <a:lnTo>
                    <a:pt x="77292" y="119761"/>
                  </a:lnTo>
                  <a:lnTo>
                    <a:pt x="78155" y="121285"/>
                  </a:lnTo>
                  <a:lnTo>
                    <a:pt x="79184" y="122809"/>
                  </a:lnTo>
                  <a:lnTo>
                    <a:pt x="80048" y="124206"/>
                  </a:lnTo>
                  <a:lnTo>
                    <a:pt x="81089" y="123571"/>
                  </a:lnTo>
                  <a:lnTo>
                    <a:pt x="82651" y="123063"/>
                  </a:lnTo>
                  <a:lnTo>
                    <a:pt x="81432" y="122555"/>
                  </a:lnTo>
                  <a:lnTo>
                    <a:pt x="84201" y="121793"/>
                  </a:lnTo>
                  <a:lnTo>
                    <a:pt x="91122" y="118999"/>
                  </a:lnTo>
                  <a:lnTo>
                    <a:pt x="89738" y="116078"/>
                  </a:lnTo>
                  <a:lnTo>
                    <a:pt x="90766" y="114935"/>
                  </a:lnTo>
                  <a:lnTo>
                    <a:pt x="93611" y="115062"/>
                  </a:lnTo>
                  <a:lnTo>
                    <a:pt x="93078" y="115671"/>
                  </a:lnTo>
                  <a:lnTo>
                    <a:pt x="93014" y="115481"/>
                  </a:lnTo>
                  <a:lnTo>
                    <a:pt x="92671" y="115836"/>
                  </a:lnTo>
                  <a:lnTo>
                    <a:pt x="91986" y="116179"/>
                  </a:lnTo>
                  <a:lnTo>
                    <a:pt x="92329" y="116700"/>
                  </a:lnTo>
                  <a:lnTo>
                    <a:pt x="92760" y="116357"/>
                  </a:lnTo>
                  <a:lnTo>
                    <a:pt x="94399" y="119951"/>
                  </a:lnTo>
                  <a:lnTo>
                    <a:pt x="93014" y="119951"/>
                  </a:lnTo>
                  <a:lnTo>
                    <a:pt x="93014" y="132651"/>
                  </a:lnTo>
                  <a:lnTo>
                    <a:pt x="92506" y="133921"/>
                  </a:lnTo>
                  <a:lnTo>
                    <a:pt x="91808" y="133921"/>
                  </a:lnTo>
                  <a:lnTo>
                    <a:pt x="91643" y="132651"/>
                  </a:lnTo>
                  <a:lnTo>
                    <a:pt x="93014" y="132651"/>
                  </a:lnTo>
                  <a:lnTo>
                    <a:pt x="93014" y="119951"/>
                  </a:lnTo>
                  <a:lnTo>
                    <a:pt x="92506" y="119951"/>
                  </a:lnTo>
                  <a:lnTo>
                    <a:pt x="91643" y="121221"/>
                  </a:lnTo>
                  <a:lnTo>
                    <a:pt x="91986" y="119951"/>
                  </a:lnTo>
                  <a:lnTo>
                    <a:pt x="90258" y="119951"/>
                  </a:lnTo>
                  <a:lnTo>
                    <a:pt x="86106" y="122491"/>
                  </a:lnTo>
                  <a:lnTo>
                    <a:pt x="89395" y="122491"/>
                  </a:lnTo>
                  <a:lnTo>
                    <a:pt x="89217" y="123761"/>
                  </a:lnTo>
                  <a:lnTo>
                    <a:pt x="89217" y="125031"/>
                  </a:lnTo>
                  <a:lnTo>
                    <a:pt x="89560" y="125031"/>
                  </a:lnTo>
                  <a:lnTo>
                    <a:pt x="88011" y="126301"/>
                  </a:lnTo>
                  <a:lnTo>
                    <a:pt x="86106" y="128841"/>
                  </a:lnTo>
                  <a:lnTo>
                    <a:pt x="88874" y="128841"/>
                  </a:lnTo>
                  <a:lnTo>
                    <a:pt x="88176" y="130111"/>
                  </a:lnTo>
                  <a:lnTo>
                    <a:pt x="86791" y="130111"/>
                  </a:lnTo>
                  <a:lnTo>
                    <a:pt x="86271" y="131381"/>
                  </a:lnTo>
                  <a:lnTo>
                    <a:pt x="85407" y="131381"/>
                  </a:lnTo>
                  <a:lnTo>
                    <a:pt x="86106" y="132651"/>
                  </a:lnTo>
                  <a:lnTo>
                    <a:pt x="87833" y="135191"/>
                  </a:lnTo>
                  <a:lnTo>
                    <a:pt x="88696" y="135191"/>
                  </a:lnTo>
                  <a:lnTo>
                    <a:pt x="88773" y="135356"/>
                  </a:lnTo>
                  <a:lnTo>
                    <a:pt x="92735" y="144081"/>
                  </a:lnTo>
                  <a:lnTo>
                    <a:pt x="98056" y="152971"/>
                  </a:lnTo>
                  <a:lnTo>
                    <a:pt x="103797" y="160591"/>
                  </a:lnTo>
                  <a:lnTo>
                    <a:pt x="109093" y="169481"/>
                  </a:lnTo>
                  <a:lnTo>
                    <a:pt x="108750" y="168211"/>
                  </a:lnTo>
                  <a:lnTo>
                    <a:pt x="111861" y="165519"/>
                  </a:lnTo>
                  <a:lnTo>
                    <a:pt x="111531" y="165519"/>
                  </a:lnTo>
                  <a:lnTo>
                    <a:pt x="110096" y="164198"/>
                  </a:lnTo>
                  <a:lnTo>
                    <a:pt x="110451" y="164198"/>
                  </a:lnTo>
                  <a:lnTo>
                    <a:pt x="111175" y="163131"/>
                  </a:lnTo>
                  <a:lnTo>
                    <a:pt x="111658" y="162420"/>
                  </a:lnTo>
                  <a:lnTo>
                    <a:pt x="108585" y="163131"/>
                  </a:lnTo>
                  <a:lnTo>
                    <a:pt x="108534" y="162420"/>
                  </a:lnTo>
                  <a:lnTo>
                    <a:pt x="108407" y="160591"/>
                  </a:lnTo>
                  <a:lnTo>
                    <a:pt x="111340" y="159321"/>
                  </a:lnTo>
                  <a:lnTo>
                    <a:pt x="110655" y="158051"/>
                  </a:lnTo>
                  <a:lnTo>
                    <a:pt x="114973" y="151701"/>
                  </a:lnTo>
                  <a:lnTo>
                    <a:pt x="115150" y="151701"/>
                  </a:lnTo>
                  <a:lnTo>
                    <a:pt x="115150" y="150431"/>
                  </a:lnTo>
                  <a:lnTo>
                    <a:pt x="117055" y="151701"/>
                  </a:lnTo>
                  <a:lnTo>
                    <a:pt x="119214" y="150431"/>
                  </a:lnTo>
                  <a:lnTo>
                    <a:pt x="122250" y="148640"/>
                  </a:lnTo>
                  <a:lnTo>
                    <a:pt x="122758" y="147891"/>
                  </a:lnTo>
                  <a:lnTo>
                    <a:pt x="122262" y="148640"/>
                  </a:lnTo>
                  <a:lnTo>
                    <a:pt x="121894" y="149161"/>
                  </a:lnTo>
                  <a:lnTo>
                    <a:pt x="122758" y="150431"/>
                  </a:lnTo>
                  <a:lnTo>
                    <a:pt x="120992" y="152971"/>
                  </a:lnTo>
                  <a:lnTo>
                    <a:pt x="120853" y="152971"/>
                  </a:lnTo>
                  <a:lnTo>
                    <a:pt x="122059" y="154241"/>
                  </a:lnTo>
                  <a:lnTo>
                    <a:pt x="116014" y="154241"/>
                  </a:lnTo>
                  <a:lnTo>
                    <a:pt x="114109" y="161861"/>
                  </a:lnTo>
                  <a:lnTo>
                    <a:pt x="112687" y="162179"/>
                  </a:lnTo>
                  <a:lnTo>
                    <a:pt x="112217" y="162179"/>
                  </a:lnTo>
                  <a:lnTo>
                    <a:pt x="112039" y="161861"/>
                  </a:lnTo>
                  <a:lnTo>
                    <a:pt x="111658" y="162420"/>
                  </a:lnTo>
                  <a:lnTo>
                    <a:pt x="112268" y="162280"/>
                  </a:lnTo>
                  <a:lnTo>
                    <a:pt x="114033" y="165519"/>
                  </a:lnTo>
                  <a:lnTo>
                    <a:pt x="114503" y="165519"/>
                  </a:lnTo>
                  <a:lnTo>
                    <a:pt x="117640" y="164312"/>
                  </a:lnTo>
                  <a:lnTo>
                    <a:pt x="116662" y="165519"/>
                  </a:lnTo>
                  <a:lnTo>
                    <a:pt x="116471" y="165519"/>
                  </a:lnTo>
                  <a:lnTo>
                    <a:pt x="117576" y="168211"/>
                  </a:lnTo>
                  <a:lnTo>
                    <a:pt x="117398" y="169481"/>
                  </a:lnTo>
                  <a:lnTo>
                    <a:pt x="117055" y="169481"/>
                  </a:lnTo>
                  <a:lnTo>
                    <a:pt x="117132" y="169760"/>
                  </a:lnTo>
                  <a:lnTo>
                    <a:pt x="117182" y="169938"/>
                  </a:lnTo>
                  <a:lnTo>
                    <a:pt x="117386" y="170688"/>
                  </a:lnTo>
                  <a:lnTo>
                    <a:pt x="116878" y="172021"/>
                  </a:lnTo>
                  <a:lnTo>
                    <a:pt x="116192" y="173291"/>
                  </a:lnTo>
                  <a:lnTo>
                    <a:pt x="117055" y="173291"/>
                  </a:lnTo>
                  <a:lnTo>
                    <a:pt x="114630" y="175831"/>
                  </a:lnTo>
                  <a:lnTo>
                    <a:pt x="119989" y="179641"/>
                  </a:lnTo>
                  <a:lnTo>
                    <a:pt x="122237" y="178371"/>
                  </a:lnTo>
                  <a:lnTo>
                    <a:pt x="121754" y="181864"/>
                  </a:lnTo>
                  <a:lnTo>
                    <a:pt x="121373" y="181876"/>
                  </a:lnTo>
                  <a:lnTo>
                    <a:pt x="120510" y="180149"/>
                  </a:lnTo>
                  <a:lnTo>
                    <a:pt x="119468" y="181013"/>
                  </a:lnTo>
                  <a:lnTo>
                    <a:pt x="117919" y="181533"/>
                  </a:lnTo>
                  <a:lnTo>
                    <a:pt x="117576" y="183083"/>
                  </a:lnTo>
                  <a:lnTo>
                    <a:pt x="119126" y="185674"/>
                  </a:lnTo>
                  <a:lnTo>
                    <a:pt x="122580" y="190525"/>
                  </a:lnTo>
                  <a:lnTo>
                    <a:pt x="123621" y="189826"/>
                  </a:lnTo>
                  <a:lnTo>
                    <a:pt x="125349" y="191909"/>
                  </a:lnTo>
                  <a:lnTo>
                    <a:pt x="125526" y="190004"/>
                  </a:lnTo>
                  <a:lnTo>
                    <a:pt x="127901" y="183324"/>
                  </a:lnTo>
                  <a:lnTo>
                    <a:pt x="127939" y="183451"/>
                  </a:lnTo>
                  <a:lnTo>
                    <a:pt x="128295" y="185991"/>
                  </a:lnTo>
                  <a:lnTo>
                    <a:pt x="128219" y="186245"/>
                  </a:lnTo>
                  <a:lnTo>
                    <a:pt x="127939" y="187261"/>
                  </a:lnTo>
                  <a:lnTo>
                    <a:pt x="129108" y="188468"/>
                  </a:lnTo>
                  <a:lnTo>
                    <a:pt x="131241" y="188468"/>
                  </a:lnTo>
                  <a:lnTo>
                    <a:pt x="131140" y="188849"/>
                  </a:lnTo>
                  <a:lnTo>
                    <a:pt x="129844" y="193611"/>
                  </a:lnTo>
                  <a:lnTo>
                    <a:pt x="138315" y="191071"/>
                  </a:lnTo>
                  <a:lnTo>
                    <a:pt x="137795" y="187261"/>
                  </a:lnTo>
                  <a:lnTo>
                    <a:pt x="144373" y="187261"/>
                  </a:lnTo>
                  <a:lnTo>
                    <a:pt x="144284" y="187667"/>
                  </a:lnTo>
                  <a:lnTo>
                    <a:pt x="144157" y="188277"/>
                  </a:lnTo>
                  <a:lnTo>
                    <a:pt x="144043" y="188849"/>
                  </a:lnTo>
                  <a:lnTo>
                    <a:pt x="143332" y="192341"/>
                  </a:lnTo>
                  <a:lnTo>
                    <a:pt x="151574" y="188849"/>
                  </a:lnTo>
                  <a:lnTo>
                    <a:pt x="152450" y="188468"/>
                  </a:lnTo>
                  <a:lnTo>
                    <a:pt x="155638" y="184975"/>
                  </a:lnTo>
                  <a:lnTo>
                    <a:pt x="156476" y="183451"/>
                  </a:lnTo>
                  <a:lnTo>
                    <a:pt x="155867" y="184721"/>
                  </a:lnTo>
                  <a:lnTo>
                    <a:pt x="155956" y="185991"/>
                  </a:lnTo>
                  <a:lnTo>
                    <a:pt x="152666" y="188404"/>
                  </a:lnTo>
                  <a:lnTo>
                    <a:pt x="152666" y="197421"/>
                  </a:lnTo>
                  <a:lnTo>
                    <a:pt x="150418" y="197421"/>
                  </a:lnTo>
                  <a:lnTo>
                    <a:pt x="149898" y="199326"/>
                  </a:lnTo>
                  <a:lnTo>
                    <a:pt x="149898" y="203771"/>
                  </a:lnTo>
                  <a:lnTo>
                    <a:pt x="148996" y="204546"/>
                  </a:lnTo>
                  <a:lnTo>
                    <a:pt x="149212" y="203771"/>
                  </a:lnTo>
                  <a:lnTo>
                    <a:pt x="149898" y="203771"/>
                  </a:lnTo>
                  <a:lnTo>
                    <a:pt x="149898" y="199326"/>
                  </a:lnTo>
                  <a:lnTo>
                    <a:pt x="149377" y="201231"/>
                  </a:lnTo>
                  <a:lnTo>
                    <a:pt x="149377" y="202501"/>
                  </a:lnTo>
                  <a:lnTo>
                    <a:pt x="148348" y="202501"/>
                  </a:lnTo>
                  <a:lnTo>
                    <a:pt x="148869" y="201231"/>
                  </a:lnTo>
                  <a:lnTo>
                    <a:pt x="149377" y="199961"/>
                  </a:lnTo>
                  <a:lnTo>
                    <a:pt x="147485" y="199961"/>
                  </a:lnTo>
                  <a:lnTo>
                    <a:pt x="147193" y="200329"/>
                  </a:lnTo>
                  <a:lnTo>
                    <a:pt x="147193" y="208749"/>
                  </a:lnTo>
                  <a:lnTo>
                    <a:pt x="144538" y="212661"/>
                  </a:lnTo>
                  <a:lnTo>
                    <a:pt x="146050" y="215112"/>
                  </a:lnTo>
                  <a:lnTo>
                    <a:pt x="144259" y="215112"/>
                  </a:lnTo>
                  <a:lnTo>
                    <a:pt x="143395" y="216382"/>
                  </a:lnTo>
                  <a:lnTo>
                    <a:pt x="143268" y="216242"/>
                  </a:lnTo>
                  <a:lnTo>
                    <a:pt x="143052" y="215455"/>
                  </a:lnTo>
                  <a:lnTo>
                    <a:pt x="142925" y="215112"/>
                  </a:lnTo>
                  <a:lnTo>
                    <a:pt x="142125" y="213931"/>
                  </a:lnTo>
                  <a:lnTo>
                    <a:pt x="141770" y="212661"/>
                  </a:lnTo>
                  <a:lnTo>
                    <a:pt x="143675" y="211391"/>
                  </a:lnTo>
                  <a:lnTo>
                    <a:pt x="144221" y="208749"/>
                  </a:lnTo>
                  <a:lnTo>
                    <a:pt x="144081" y="208749"/>
                  </a:lnTo>
                  <a:lnTo>
                    <a:pt x="143357" y="208165"/>
                  </a:lnTo>
                  <a:lnTo>
                    <a:pt x="147193" y="208749"/>
                  </a:lnTo>
                  <a:lnTo>
                    <a:pt x="147193" y="200329"/>
                  </a:lnTo>
                  <a:lnTo>
                    <a:pt x="146443" y="201231"/>
                  </a:lnTo>
                  <a:lnTo>
                    <a:pt x="147828" y="198691"/>
                  </a:lnTo>
                  <a:lnTo>
                    <a:pt x="148755" y="196748"/>
                  </a:lnTo>
                  <a:lnTo>
                    <a:pt x="152666" y="197421"/>
                  </a:lnTo>
                  <a:lnTo>
                    <a:pt x="152666" y="188404"/>
                  </a:lnTo>
                  <a:lnTo>
                    <a:pt x="151574" y="188849"/>
                  </a:lnTo>
                  <a:lnTo>
                    <a:pt x="147142" y="193954"/>
                  </a:lnTo>
                  <a:lnTo>
                    <a:pt x="145757" y="194881"/>
                  </a:lnTo>
                  <a:lnTo>
                    <a:pt x="145059" y="194881"/>
                  </a:lnTo>
                  <a:lnTo>
                    <a:pt x="145059" y="202501"/>
                  </a:lnTo>
                  <a:lnTo>
                    <a:pt x="141541" y="205727"/>
                  </a:lnTo>
                  <a:lnTo>
                    <a:pt x="141262" y="205041"/>
                  </a:lnTo>
                  <a:lnTo>
                    <a:pt x="140042" y="205041"/>
                  </a:lnTo>
                  <a:lnTo>
                    <a:pt x="140563" y="203771"/>
                  </a:lnTo>
                  <a:lnTo>
                    <a:pt x="141770" y="205041"/>
                  </a:lnTo>
                  <a:lnTo>
                    <a:pt x="142633" y="203771"/>
                  </a:lnTo>
                  <a:lnTo>
                    <a:pt x="143510" y="202501"/>
                  </a:lnTo>
                  <a:lnTo>
                    <a:pt x="145059" y="202501"/>
                  </a:lnTo>
                  <a:lnTo>
                    <a:pt x="145059" y="194881"/>
                  </a:lnTo>
                  <a:lnTo>
                    <a:pt x="144716" y="194881"/>
                  </a:lnTo>
                  <a:lnTo>
                    <a:pt x="144373" y="193611"/>
                  </a:lnTo>
                  <a:lnTo>
                    <a:pt x="141211" y="191071"/>
                  </a:lnTo>
                  <a:lnTo>
                    <a:pt x="137274" y="194881"/>
                  </a:lnTo>
                  <a:lnTo>
                    <a:pt x="135420" y="199961"/>
                  </a:lnTo>
                  <a:lnTo>
                    <a:pt x="138493" y="203771"/>
                  </a:lnTo>
                  <a:lnTo>
                    <a:pt x="138150" y="205041"/>
                  </a:lnTo>
                  <a:lnTo>
                    <a:pt x="136410" y="205041"/>
                  </a:lnTo>
                  <a:lnTo>
                    <a:pt x="134010" y="207556"/>
                  </a:lnTo>
                  <a:lnTo>
                    <a:pt x="134150" y="207810"/>
                  </a:lnTo>
                  <a:lnTo>
                    <a:pt x="138150" y="213931"/>
                  </a:lnTo>
                  <a:lnTo>
                    <a:pt x="142125" y="220281"/>
                  </a:lnTo>
                  <a:lnTo>
                    <a:pt x="146621" y="226631"/>
                  </a:lnTo>
                  <a:lnTo>
                    <a:pt x="147650" y="226631"/>
                  </a:lnTo>
                  <a:lnTo>
                    <a:pt x="147828" y="227901"/>
                  </a:lnTo>
                  <a:lnTo>
                    <a:pt x="147485" y="227901"/>
                  </a:lnTo>
                  <a:lnTo>
                    <a:pt x="156476" y="240601"/>
                  </a:lnTo>
                  <a:lnTo>
                    <a:pt x="161137" y="246951"/>
                  </a:lnTo>
                  <a:lnTo>
                    <a:pt x="162001" y="245681"/>
                  </a:lnTo>
                  <a:lnTo>
                    <a:pt x="164426" y="244411"/>
                  </a:lnTo>
                  <a:lnTo>
                    <a:pt x="163728" y="243141"/>
                  </a:lnTo>
                  <a:lnTo>
                    <a:pt x="167017" y="243141"/>
                  </a:lnTo>
                  <a:lnTo>
                    <a:pt x="167195" y="244411"/>
                  </a:lnTo>
                  <a:lnTo>
                    <a:pt x="166839" y="245681"/>
                  </a:lnTo>
                  <a:lnTo>
                    <a:pt x="166497" y="245681"/>
                  </a:lnTo>
                  <a:lnTo>
                    <a:pt x="166674" y="246951"/>
                  </a:lnTo>
                  <a:lnTo>
                    <a:pt x="166839" y="246951"/>
                  </a:lnTo>
                  <a:lnTo>
                    <a:pt x="164947" y="248221"/>
                  </a:lnTo>
                  <a:lnTo>
                    <a:pt x="163728" y="246951"/>
                  </a:lnTo>
                  <a:lnTo>
                    <a:pt x="162001" y="248221"/>
                  </a:lnTo>
                  <a:lnTo>
                    <a:pt x="164592" y="250761"/>
                  </a:lnTo>
                  <a:lnTo>
                    <a:pt x="167017" y="254571"/>
                  </a:lnTo>
                  <a:lnTo>
                    <a:pt x="169608" y="258381"/>
                  </a:lnTo>
                  <a:lnTo>
                    <a:pt x="169443" y="257111"/>
                  </a:lnTo>
                  <a:lnTo>
                    <a:pt x="169087" y="255841"/>
                  </a:lnTo>
                  <a:lnTo>
                    <a:pt x="169024" y="255358"/>
                  </a:lnTo>
                  <a:lnTo>
                    <a:pt x="168922" y="254571"/>
                  </a:lnTo>
                  <a:lnTo>
                    <a:pt x="169951" y="253301"/>
                  </a:lnTo>
                  <a:lnTo>
                    <a:pt x="170992" y="253301"/>
                  </a:lnTo>
                  <a:lnTo>
                    <a:pt x="171691" y="254571"/>
                  </a:lnTo>
                  <a:lnTo>
                    <a:pt x="171170" y="254571"/>
                  </a:lnTo>
                  <a:lnTo>
                    <a:pt x="171284" y="254787"/>
                  </a:lnTo>
                  <a:lnTo>
                    <a:pt x="171856" y="255841"/>
                  </a:lnTo>
                  <a:lnTo>
                    <a:pt x="172377" y="257111"/>
                  </a:lnTo>
                  <a:lnTo>
                    <a:pt x="173723" y="260794"/>
                  </a:lnTo>
                  <a:lnTo>
                    <a:pt x="173863" y="260794"/>
                  </a:lnTo>
                  <a:lnTo>
                    <a:pt x="174802" y="264731"/>
                  </a:lnTo>
                  <a:lnTo>
                    <a:pt x="177215" y="267271"/>
                  </a:lnTo>
                  <a:lnTo>
                    <a:pt x="189255" y="282384"/>
                  </a:lnTo>
                  <a:lnTo>
                    <a:pt x="190728" y="283781"/>
                  </a:lnTo>
                  <a:lnTo>
                    <a:pt x="193395" y="286245"/>
                  </a:lnTo>
                  <a:lnTo>
                    <a:pt x="193776" y="286245"/>
                  </a:lnTo>
                  <a:lnTo>
                    <a:pt x="199174" y="285051"/>
                  </a:lnTo>
                  <a:lnTo>
                    <a:pt x="195884" y="281241"/>
                  </a:lnTo>
                  <a:lnTo>
                    <a:pt x="198831" y="277431"/>
                  </a:lnTo>
                  <a:lnTo>
                    <a:pt x="200736" y="277431"/>
                  </a:lnTo>
                  <a:lnTo>
                    <a:pt x="200621" y="278701"/>
                  </a:lnTo>
                  <a:lnTo>
                    <a:pt x="200494" y="279971"/>
                  </a:lnTo>
                  <a:lnTo>
                    <a:pt x="200380" y="281241"/>
                  </a:lnTo>
                  <a:lnTo>
                    <a:pt x="200279" y="282384"/>
                  </a:lnTo>
                  <a:lnTo>
                    <a:pt x="200152" y="283781"/>
                  </a:lnTo>
                  <a:lnTo>
                    <a:pt x="200037" y="285051"/>
                  </a:lnTo>
                  <a:lnTo>
                    <a:pt x="196938" y="286245"/>
                  </a:lnTo>
                  <a:lnTo>
                    <a:pt x="196723" y="286245"/>
                  </a:lnTo>
                  <a:lnTo>
                    <a:pt x="199009" y="291401"/>
                  </a:lnTo>
                  <a:lnTo>
                    <a:pt x="198132" y="291401"/>
                  </a:lnTo>
                  <a:lnTo>
                    <a:pt x="198132" y="290131"/>
                  </a:lnTo>
                  <a:lnTo>
                    <a:pt x="196583" y="290131"/>
                  </a:lnTo>
                  <a:lnTo>
                    <a:pt x="197789" y="291401"/>
                  </a:lnTo>
                  <a:lnTo>
                    <a:pt x="200558" y="293941"/>
                  </a:lnTo>
                  <a:lnTo>
                    <a:pt x="201079" y="292671"/>
                  </a:lnTo>
                  <a:lnTo>
                    <a:pt x="204012" y="292671"/>
                  </a:lnTo>
                  <a:lnTo>
                    <a:pt x="203327" y="293941"/>
                  </a:lnTo>
                  <a:lnTo>
                    <a:pt x="201942" y="295211"/>
                  </a:lnTo>
                  <a:lnTo>
                    <a:pt x="201599" y="295211"/>
                  </a:lnTo>
                  <a:lnTo>
                    <a:pt x="207822" y="302831"/>
                  </a:lnTo>
                  <a:lnTo>
                    <a:pt x="210997" y="305282"/>
                  </a:lnTo>
                  <a:lnTo>
                    <a:pt x="214566" y="305282"/>
                  </a:lnTo>
                  <a:lnTo>
                    <a:pt x="214566" y="306641"/>
                  </a:lnTo>
                  <a:lnTo>
                    <a:pt x="216814" y="306641"/>
                  </a:lnTo>
                  <a:lnTo>
                    <a:pt x="218198" y="309181"/>
                  </a:lnTo>
                  <a:lnTo>
                    <a:pt x="219583" y="309181"/>
                  </a:lnTo>
                  <a:lnTo>
                    <a:pt x="219583" y="310451"/>
                  </a:lnTo>
                  <a:lnTo>
                    <a:pt x="219748" y="310451"/>
                  </a:lnTo>
                  <a:lnTo>
                    <a:pt x="220091" y="311721"/>
                  </a:lnTo>
                  <a:lnTo>
                    <a:pt x="216458" y="311721"/>
                  </a:lnTo>
                  <a:lnTo>
                    <a:pt x="219748" y="315531"/>
                  </a:lnTo>
                  <a:lnTo>
                    <a:pt x="221805" y="314375"/>
                  </a:lnTo>
                  <a:lnTo>
                    <a:pt x="221729" y="314744"/>
                  </a:lnTo>
                  <a:lnTo>
                    <a:pt x="221322" y="316712"/>
                  </a:lnTo>
                  <a:lnTo>
                    <a:pt x="222580" y="318020"/>
                  </a:lnTo>
                  <a:lnTo>
                    <a:pt x="226593" y="321881"/>
                  </a:lnTo>
                  <a:lnTo>
                    <a:pt x="231813" y="326961"/>
                  </a:lnTo>
                  <a:lnTo>
                    <a:pt x="236804" y="330555"/>
                  </a:lnTo>
                  <a:lnTo>
                    <a:pt x="237782" y="331431"/>
                  </a:lnTo>
                  <a:lnTo>
                    <a:pt x="242404" y="335851"/>
                  </a:lnTo>
                  <a:lnTo>
                    <a:pt x="244475" y="335851"/>
                  </a:lnTo>
                  <a:lnTo>
                    <a:pt x="247065" y="337121"/>
                  </a:lnTo>
                  <a:lnTo>
                    <a:pt x="249135" y="335851"/>
                  </a:lnTo>
                  <a:lnTo>
                    <a:pt x="249135" y="337121"/>
                  </a:lnTo>
                  <a:lnTo>
                    <a:pt x="247065" y="337121"/>
                  </a:lnTo>
                  <a:lnTo>
                    <a:pt x="243611" y="337121"/>
                  </a:lnTo>
                  <a:lnTo>
                    <a:pt x="248069" y="340893"/>
                  </a:lnTo>
                  <a:lnTo>
                    <a:pt x="251383" y="343827"/>
                  </a:lnTo>
                  <a:lnTo>
                    <a:pt x="251383" y="329501"/>
                  </a:lnTo>
                  <a:lnTo>
                    <a:pt x="257784" y="332041"/>
                  </a:lnTo>
                  <a:lnTo>
                    <a:pt x="258127" y="332041"/>
                  </a:lnTo>
                  <a:lnTo>
                    <a:pt x="258127" y="334581"/>
                  </a:lnTo>
                  <a:lnTo>
                    <a:pt x="258648" y="335851"/>
                  </a:lnTo>
                  <a:lnTo>
                    <a:pt x="259689" y="335851"/>
                  </a:lnTo>
                  <a:lnTo>
                    <a:pt x="259715" y="336080"/>
                  </a:lnTo>
                  <a:lnTo>
                    <a:pt x="259854" y="337121"/>
                  </a:lnTo>
                  <a:lnTo>
                    <a:pt x="260210" y="338391"/>
                  </a:lnTo>
                  <a:lnTo>
                    <a:pt x="257098" y="338391"/>
                  </a:lnTo>
                  <a:lnTo>
                    <a:pt x="256743" y="339661"/>
                  </a:lnTo>
                  <a:lnTo>
                    <a:pt x="251929" y="344220"/>
                  </a:lnTo>
                  <a:lnTo>
                    <a:pt x="252425" y="344741"/>
                  </a:lnTo>
                  <a:lnTo>
                    <a:pt x="256921" y="348551"/>
                  </a:lnTo>
                  <a:lnTo>
                    <a:pt x="258305" y="348551"/>
                  </a:lnTo>
                  <a:lnTo>
                    <a:pt x="260096" y="346151"/>
                  </a:lnTo>
                  <a:lnTo>
                    <a:pt x="259969" y="345135"/>
                  </a:lnTo>
                  <a:lnTo>
                    <a:pt x="259854" y="344741"/>
                  </a:lnTo>
                  <a:lnTo>
                    <a:pt x="259511" y="343471"/>
                  </a:lnTo>
                  <a:lnTo>
                    <a:pt x="261073" y="343471"/>
                  </a:lnTo>
                  <a:lnTo>
                    <a:pt x="261175" y="344220"/>
                  </a:lnTo>
                  <a:lnTo>
                    <a:pt x="261239" y="344741"/>
                  </a:lnTo>
                  <a:lnTo>
                    <a:pt x="262102" y="346011"/>
                  </a:lnTo>
                  <a:lnTo>
                    <a:pt x="262039" y="346151"/>
                  </a:lnTo>
                  <a:lnTo>
                    <a:pt x="259346" y="352361"/>
                  </a:lnTo>
                  <a:lnTo>
                    <a:pt x="260604" y="351282"/>
                  </a:lnTo>
                  <a:lnTo>
                    <a:pt x="278142" y="366331"/>
                  </a:lnTo>
                  <a:lnTo>
                    <a:pt x="296176" y="378853"/>
                  </a:lnTo>
                  <a:lnTo>
                    <a:pt x="296240" y="377977"/>
                  </a:lnTo>
                  <a:lnTo>
                    <a:pt x="296341" y="376491"/>
                  </a:lnTo>
                  <a:lnTo>
                    <a:pt x="300316" y="373951"/>
                  </a:lnTo>
                  <a:lnTo>
                    <a:pt x="297891" y="372681"/>
                  </a:lnTo>
                  <a:lnTo>
                    <a:pt x="298208" y="372224"/>
                  </a:lnTo>
                  <a:lnTo>
                    <a:pt x="298767" y="371322"/>
                  </a:lnTo>
                  <a:lnTo>
                    <a:pt x="298869" y="370611"/>
                  </a:lnTo>
                  <a:lnTo>
                    <a:pt x="298958" y="370039"/>
                  </a:lnTo>
                  <a:lnTo>
                    <a:pt x="299275" y="368871"/>
                  </a:lnTo>
                  <a:lnTo>
                    <a:pt x="297383" y="368871"/>
                  </a:lnTo>
                  <a:lnTo>
                    <a:pt x="299453" y="366331"/>
                  </a:lnTo>
                  <a:lnTo>
                    <a:pt x="299618" y="365061"/>
                  </a:lnTo>
                  <a:lnTo>
                    <a:pt x="302564" y="366331"/>
                  </a:lnTo>
                  <a:lnTo>
                    <a:pt x="303199" y="364947"/>
                  </a:lnTo>
                  <a:lnTo>
                    <a:pt x="304914" y="361251"/>
                  </a:lnTo>
                  <a:lnTo>
                    <a:pt x="304469" y="361251"/>
                  </a:lnTo>
                  <a:lnTo>
                    <a:pt x="304584" y="361061"/>
                  </a:lnTo>
                  <a:lnTo>
                    <a:pt x="305384" y="359892"/>
                  </a:lnTo>
                  <a:lnTo>
                    <a:pt x="305333" y="359549"/>
                  </a:lnTo>
                  <a:lnTo>
                    <a:pt x="305231" y="357200"/>
                  </a:lnTo>
                  <a:lnTo>
                    <a:pt x="304812" y="356171"/>
                  </a:lnTo>
                  <a:lnTo>
                    <a:pt x="304292" y="354901"/>
                  </a:lnTo>
                  <a:lnTo>
                    <a:pt x="304634" y="353631"/>
                  </a:lnTo>
                  <a:lnTo>
                    <a:pt x="304469" y="352361"/>
                  </a:lnTo>
                  <a:lnTo>
                    <a:pt x="307238" y="352361"/>
                  </a:lnTo>
                  <a:lnTo>
                    <a:pt x="307403" y="351091"/>
                  </a:lnTo>
                  <a:lnTo>
                    <a:pt x="307441" y="351282"/>
                  </a:lnTo>
                  <a:lnTo>
                    <a:pt x="307924" y="353631"/>
                  </a:lnTo>
                  <a:lnTo>
                    <a:pt x="309829" y="352361"/>
                  </a:lnTo>
                  <a:lnTo>
                    <a:pt x="311213" y="351091"/>
                  </a:lnTo>
                  <a:lnTo>
                    <a:pt x="311251" y="351282"/>
                  </a:lnTo>
                  <a:lnTo>
                    <a:pt x="312420" y="357441"/>
                  </a:lnTo>
                  <a:lnTo>
                    <a:pt x="308965" y="357441"/>
                  </a:lnTo>
                  <a:lnTo>
                    <a:pt x="308965" y="377761"/>
                  </a:lnTo>
                  <a:lnTo>
                    <a:pt x="308622" y="377761"/>
                  </a:lnTo>
                  <a:lnTo>
                    <a:pt x="308356" y="376491"/>
                  </a:lnTo>
                  <a:lnTo>
                    <a:pt x="308165" y="375589"/>
                  </a:lnTo>
                  <a:lnTo>
                    <a:pt x="308965" y="377761"/>
                  </a:lnTo>
                  <a:lnTo>
                    <a:pt x="308965" y="357441"/>
                  </a:lnTo>
                  <a:lnTo>
                    <a:pt x="308787" y="357441"/>
                  </a:lnTo>
                  <a:lnTo>
                    <a:pt x="305574" y="360514"/>
                  </a:lnTo>
                  <a:lnTo>
                    <a:pt x="305650" y="361543"/>
                  </a:lnTo>
                  <a:lnTo>
                    <a:pt x="306184" y="364947"/>
                  </a:lnTo>
                  <a:lnTo>
                    <a:pt x="306324" y="365290"/>
                  </a:lnTo>
                  <a:lnTo>
                    <a:pt x="308267" y="368871"/>
                  </a:lnTo>
                  <a:lnTo>
                    <a:pt x="307581" y="373951"/>
                  </a:lnTo>
                  <a:lnTo>
                    <a:pt x="308038" y="375246"/>
                  </a:lnTo>
                  <a:lnTo>
                    <a:pt x="305155" y="376491"/>
                  </a:lnTo>
                  <a:lnTo>
                    <a:pt x="303771" y="376491"/>
                  </a:lnTo>
                  <a:lnTo>
                    <a:pt x="302044" y="373951"/>
                  </a:lnTo>
                  <a:lnTo>
                    <a:pt x="298932" y="379031"/>
                  </a:lnTo>
                  <a:lnTo>
                    <a:pt x="296430" y="379031"/>
                  </a:lnTo>
                  <a:lnTo>
                    <a:pt x="315226" y="391731"/>
                  </a:lnTo>
                  <a:lnTo>
                    <a:pt x="334556" y="404431"/>
                  </a:lnTo>
                  <a:lnTo>
                    <a:pt x="335419" y="404431"/>
                  </a:lnTo>
                  <a:lnTo>
                    <a:pt x="335470" y="404799"/>
                  </a:lnTo>
                  <a:lnTo>
                    <a:pt x="335584" y="405701"/>
                  </a:lnTo>
                  <a:lnTo>
                    <a:pt x="336283" y="404431"/>
                  </a:lnTo>
                  <a:lnTo>
                    <a:pt x="336626" y="404431"/>
                  </a:lnTo>
                  <a:lnTo>
                    <a:pt x="336626" y="403161"/>
                  </a:lnTo>
                  <a:lnTo>
                    <a:pt x="339217" y="403161"/>
                  </a:lnTo>
                  <a:lnTo>
                    <a:pt x="338874" y="404431"/>
                  </a:lnTo>
                  <a:lnTo>
                    <a:pt x="337489" y="406971"/>
                  </a:lnTo>
                  <a:lnTo>
                    <a:pt x="349935" y="414591"/>
                  </a:lnTo>
                  <a:lnTo>
                    <a:pt x="350634" y="413321"/>
                  </a:lnTo>
                  <a:lnTo>
                    <a:pt x="350799" y="413321"/>
                  </a:lnTo>
                  <a:lnTo>
                    <a:pt x="350977" y="414591"/>
                  </a:lnTo>
                  <a:lnTo>
                    <a:pt x="355815" y="417131"/>
                  </a:lnTo>
                  <a:lnTo>
                    <a:pt x="357200" y="414591"/>
                  </a:lnTo>
                  <a:lnTo>
                    <a:pt x="357543" y="413321"/>
                  </a:lnTo>
                  <a:lnTo>
                    <a:pt x="358063" y="413321"/>
                  </a:lnTo>
                  <a:lnTo>
                    <a:pt x="358584" y="412051"/>
                  </a:lnTo>
                  <a:lnTo>
                    <a:pt x="360997" y="412051"/>
                  </a:lnTo>
                  <a:lnTo>
                    <a:pt x="360997" y="413321"/>
                  </a:lnTo>
                  <a:lnTo>
                    <a:pt x="360832" y="414591"/>
                  </a:lnTo>
                  <a:lnTo>
                    <a:pt x="359270" y="415861"/>
                  </a:lnTo>
                  <a:lnTo>
                    <a:pt x="357886" y="417131"/>
                  </a:lnTo>
                  <a:lnTo>
                    <a:pt x="355815" y="417131"/>
                  </a:lnTo>
                  <a:lnTo>
                    <a:pt x="365569" y="422059"/>
                  </a:lnTo>
                  <a:lnTo>
                    <a:pt x="365747" y="422059"/>
                  </a:lnTo>
                  <a:lnTo>
                    <a:pt x="364985" y="420941"/>
                  </a:lnTo>
                  <a:lnTo>
                    <a:pt x="365328" y="418401"/>
                  </a:lnTo>
                  <a:lnTo>
                    <a:pt x="364464" y="417131"/>
                  </a:lnTo>
                  <a:lnTo>
                    <a:pt x="366712" y="417131"/>
                  </a:lnTo>
                  <a:lnTo>
                    <a:pt x="367741" y="418401"/>
                  </a:lnTo>
                  <a:lnTo>
                    <a:pt x="365747" y="422059"/>
                  </a:lnTo>
                  <a:lnTo>
                    <a:pt x="364985" y="423481"/>
                  </a:lnTo>
                  <a:lnTo>
                    <a:pt x="371132" y="422059"/>
                  </a:lnTo>
                  <a:lnTo>
                    <a:pt x="370840" y="422059"/>
                  </a:lnTo>
                  <a:lnTo>
                    <a:pt x="373456" y="420941"/>
                  </a:lnTo>
                  <a:lnTo>
                    <a:pt x="375005" y="420941"/>
                  </a:lnTo>
                  <a:lnTo>
                    <a:pt x="375932" y="422059"/>
                  </a:lnTo>
                  <a:lnTo>
                    <a:pt x="376123" y="422059"/>
                  </a:lnTo>
                  <a:lnTo>
                    <a:pt x="374662" y="424751"/>
                  </a:lnTo>
                  <a:lnTo>
                    <a:pt x="377253" y="424751"/>
                  </a:lnTo>
                  <a:lnTo>
                    <a:pt x="378460" y="426021"/>
                  </a:lnTo>
                  <a:lnTo>
                    <a:pt x="377596" y="426021"/>
                  </a:lnTo>
                  <a:lnTo>
                    <a:pt x="377075" y="427291"/>
                  </a:lnTo>
                  <a:lnTo>
                    <a:pt x="376732" y="428561"/>
                  </a:lnTo>
                  <a:lnTo>
                    <a:pt x="384517" y="432371"/>
                  </a:lnTo>
                  <a:lnTo>
                    <a:pt x="385394" y="431825"/>
                  </a:lnTo>
                  <a:lnTo>
                    <a:pt x="385508" y="428561"/>
                  </a:lnTo>
                  <a:lnTo>
                    <a:pt x="385559" y="427291"/>
                  </a:lnTo>
                  <a:lnTo>
                    <a:pt x="387807" y="423481"/>
                  </a:lnTo>
                  <a:lnTo>
                    <a:pt x="391083" y="423481"/>
                  </a:lnTo>
                  <a:lnTo>
                    <a:pt x="394195" y="424751"/>
                  </a:lnTo>
                  <a:lnTo>
                    <a:pt x="395757" y="426021"/>
                  </a:lnTo>
                  <a:lnTo>
                    <a:pt x="395643" y="423481"/>
                  </a:lnTo>
                  <a:lnTo>
                    <a:pt x="395579" y="422059"/>
                  </a:lnTo>
                  <a:lnTo>
                    <a:pt x="397268" y="422059"/>
                  </a:lnTo>
                  <a:lnTo>
                    <a:pt x="397649" y="423481"/>
                  </a:lnTo>
                  <a:lnTo>
                    <a:pt x="398868" y="423481"/>
                  </a:lnTo>
                  <a:lnTo>
                    <a:pt x="404368" y="422059"/>
                  </a:lnTo>
                  <a:lnTo>
                    <a:pt x="403860" y="422059"/>
                  </a:lnTo>
                  <a:lnTo>
                    <a:pt x="404202" y="420941"/>
                  </a:lnTo>
                  <a:lnTo>
                    <a:pt x="404977" y="418401"/>
                  </a:lnTo>
                  <a:lnTo>
                    <a:pt x="403313" y="415861"/>
                  </a:lnTo>
                  <a:lnTo>
                    <a:pt x="402488" y="414591"/>
                  </a:lnTo>
                  <a:lnTo>
                    <a:pt x="396443" y="415861"/>
                  </a:lnTo>
                  <a:lnTo>
                    <a:pt x="396278" y="414591"/>
                  </a:lnTo>
                  <a:lnTo>
                    <a:pt x="395414" y="414591"/>
                  </a:lnTo>
                  <a:lnTo>
                    <a:pt x="395236" y="413321"/>
                  </a:lnTo>
                  <a:lnTo>
                    <a:pt x="395147" y="412051"/>
                  </a:lnTo>
                  <a:lnTo>
                    <a:pt x="395058" y="410781"/>
                  </a:lnTo>
                  <a:lnTo>
                    <a:pt x="393674" y="412051"/>
                  </a:lnTo>
                  <a:lnTo>
                    <a:pt x="392988" y="410781"/>
                  </a:lnTo>
                  <a:lnTo>
                    <a:pt x="393763" y="409359"/>
                  </a:lnTo>
                  <a:lnTo>
                    <a:pt x="392658" y="408241"/>
                  </a:lnTo>
                  <a:lnTo>
                    <a:pt x="391782" y="408241"/>
                  </a:lnTo>
                  <a:lnTo>
                    <a:pt x="392811" y="405701"/>
                  </a:lnTo>
                  <a:lnTo>
                    <a:pt x="394538" y="405701"/>
                  </a:lnTo>
                  <a:lnTo>
                    <a:pt x="392658" y="408241"/>
                  </a:lnTo>
                  <a:lnTo>
                    <a:pt x="393166" y="408241"/>
                  </a:lnTo>
                  <a:lnTo>
                    <a:pt x="396938" y="408241"/>
                  </a:lnTo>
                  <a:lnTo>
                    <a:pt x="395236" y="404431"/>
                  </a:lnTo>
                  <a:lnTo>
                    <a:pt x="396100" y="404431"/>
                  </a:lnTo>
                  <a:lnTo>
                    <a:pt x="396786" y="403161"/>
                  </a:lnTo>
                  <a:lnTo>
                    <a:pt x="397141" y="400621"/>
                  </a:lnTo>
                  <a:lnTo>
                    <a:pt x="397306" y="399351"/>
                  </a:lnTo>
                  <a:lnTo>
                    <a:pt x="397306" y="398081"/>
                  </a:lnTo>
                  <a:lnTo>
                    <a:pt x="397306" y="396811"/>
                  </a:lnTo>
                  <a:lnTo>
                    <a:pt x="397827" y="396811"/>
                  </a:lnTo>
                  <a:lnTo>
                    <a:pt x="400227" y="401891"/>
                  </a:lnTo>
                  <a:lnTo>
                    <a:pt x="402932" y="401891"/>
                  </a:lnTo>
                  <a:lnTo>
                    <a:pt x="402996" y="401396"/>
                  </a:lnTo>
                  <a:lnTo>
                    <a:pt x="403098" y="400621"/>
                  </a:lnTo>
                  <a:lnTo>
                    <a:pt x="403415" y="398081"/>
                  </a:lnTo>
                  <a:lnTo>
                    <a:pt x="399211" y="394271"/>
                  </a:lnTo>
                  <a:lnTo>
                    <a:pt x="398119" y="395414"/>
                  </a:lnTo>
                  <a:lnTo>
                    <a:pt x="398297" y="395414"/>
                  </a:lnTo>
                  <a:lnTo>
                    <a:pt x="394893" y="396811"/>
                  </a:lnTo>
                  <a:lnTo>
                    <a:pt x="394538" y="396811"/>
                  </a:lnTo>
                  <a:lnTo>
                    <a:pt x="394627" y="396646"/>
                  </a:lnTo>
                  <a:lnTo>
                    <a:pt x="394741" y="396443"/>
                  </a:lnTo>
                  <a:lnTo>
                    <a:pt x="395300" y="395414"/>
                  </a:lnTo>
                  <a:lnTo>
                    <a:pt x="399211" y="394271"/>
                  </a:lnTo>
                  <a:lnTo>
                    <a:pt x="399389" y="394271"/>
                  </a:lnTo>
                  <a:lnTo>
                    <a:pt x="401637" y="393001"/>
                  </a:lnTo>
                  <a:lnTo>
                    <a:pt x="402323" y="389191"/>
                  </a:lnTo>
                  <a:lnTo>
                    <a:pt x="401637" y="387921"/>
                  </a:lnTo>
                  <a:lnTo>
                    <a:pt x="400939" y="386651"/>
                  </a:lnTo>
                  <a:lnTo>
                    <a:pt x="400824" y="386334"/>
                  </a:lnTo>
                  <a:lnTo>
                    <a:pt x="398691" y="380301"/>
                  </a:lnTo>
                  <a:lnTo>
                    <a:pt x="401459" y="382841"/>
                  </a:lnTo>
                  <a:lnTo>
                    <a:pt x="405091" y="380301"/>
                  </a:lnTo>
                  <a:lnTo>
                    <a:pt x="406641" y="379031"/>
                  </a:lnTo>
                  <a:close/>
                </a:path>
                <a:path w="565150" h="483870">
                  <a:moveTo>
                    <a:pt x="565010" y="479767"/>
                  </a:moveTo>
                  <a:lnTo>
                    <a:pt x="564845" y="479082"/>
                  </a:lnTo>
                  <a:lnTo>
                    <a:pt x="564756" y="478726"/>
                  </a:lnTo>
                  <a:lnTo>
                    <a:pt x="564629" y="478218"/>
                  </a:lnTo>
                  <a:lnTo>
                    <a:pt x="564502" y="477697"/>
                  </a:lnTo>
                  <a:lnTo>
                    <a:pt x="564388" y="477177"/>
                  </a:lnTo>
                  <a:lnTo>
                    <a:pt x="564261" y="476656"/>
                  </a:lnTo>
                  <a:lnTo>
                    <a:pt x="561987" y="474980"/>
                  </a:lnTo>
                  <a:lnTo>
                    <a:pt x="559828" y="477862"/>
                  </a:lnTo>
                  <a:lnTo>
                    <a:pt x="558622" y="478218"/>
                  </a:lnTo>
                  <a:lnTo>
                    <a:pt x="557237" y="478726"/>
                  </a:lnTo>
                  <a:lnTo>
                    <a:pt x="556018" y="479082"/>
                  </a:lnTo>
                  <a:lnTo>
                    <a:pt x="558444" y="477177"/>
                  </a:lnTo>
                  <a:lnTo>
                    <a:pt x="556374" y="475615"/>
                  </a:lnTo>
                  <a:lnTo>
                    <a:pt x="556234" y="475449"/>
                  </a:lnTo>
                  <a:lnTo>
                    <a:pt x="554990" y="473887"/>
                  </a:lnTo>
                  <a:lnTo>
                    <a:pt x="557123" y="469290"/>
                  </a:lnTo>
                  <a:lnTo>
                    <a:pt x="554291" y="468731"/>
                  </a:lnTo>
                  <a:lnTo>
                    <a:pt x="554291" y="479767"/>
                  </a:lnTo>
                  <a:lnTo>
                    <a:pt x="553262" y="479945"/>
                  </a:lnTo>
                  <a:lnTo>
                    <a:pt x="552564" y="480631"/>
                  </a:lnTo>
                  <a:lnTo>
                    <a:pt x="551878" y="481152"/>
                  </a:lnTo>
                  <a:lnTo>
                    <a:pt x="552907" y="479945"/>
                  </a:lnTo>
                  <a:lnTo>
                    <a:pt x="551535" y="478726"/>
                  </a:lnTo>
                  <a:lnTo>
                    <a:pt x="549973" y="477354"/>
                  </a:lnTo>
                  <a:lnTo>
                    <a:pt x="550557" y="477862"/>
                  </a:lnTo>
                  <a:lnTo>
                    <a:pt x="550837" y="478040"/>
                  </a:lnTo>
                  <a:lnTo>
                    <a:pt x="550913" y="477354"/>
                  </a:lnTo>
                  <a:lnTo>
                    <a:pt x="551014" y="476313"/>
                  </a:lnTo>
                  <a:lnTo>
                    <a:pt x="551535" y="475615"/>
                  </a:lnTo>
                  <a:lnTo>
                    <a:pt x="553085" y="476313"/>
                  </a:lnTo>
                  <a:lnTo>
                    <a:pt x="553148" y="476656"/>
                  </a:lnTo>
                  <a:lnTo>
                    <a:pt x="553275" y="477354"/>
                  </a:lnTo>
                  <a:lnTo>
                    <a:pt x="553402" y="478040"/>
                  </a:lnTo>
                  <a:lnTo>
                    <a:pt x="553427" y="478218"/>
                  </a:lnTo>
                  <a:lnTo>
                    <a:pt x="554291" y="479767"/>
                  </a:lnTo>
                  <a:lnTo>
                    <a:pt x="554291" y="468731"/>
                  </a:lnTo>
                  <a:lnTo>
                    <a:pt x="553897" y="468642"/>
                  </a:lnTo>
                  <a:lnTo>
                    <a:pt x="549592" y="470992"/>
                  </a:lnTo>
                  <a:lnTo>
                    <a:pt x="549452" y="471525"/>
                  </a:lnTo>
                  <a:lnTo>
                    <a:pt x="549452" y="478040"/>
                  </a:lnTo>
                  <a:lnTo>
                    <a:pt x="548932" y="478726"/>
                  </a:lnTo>
                  <a:lnTo>
                    <a:pt x="548932" y="477520"/>
                  </a:lnTo>
                  <a:lnTo>
                    <a:pt x="549109" y="477697"/>
                  </a:lnTo>
                  <a:lnTo>
                    <a:pt x="549198" y="477862"/>
                  </a:lnTo>
                  <a:lnTo>
                    <a:pt x="549287" y="478040"/>
                  </a:lnTo>
                  <a:lnTo>
                    <a:pt x="549452" y="478040"/>
                  </a:lnTo>
                  <a:lnTo>
                    <a:pt x="549452" y="471525"/>
                  </a:lnTo>
                  <a:lnTo>
                    <a:pt x="548411" y="475449"/>
                  </a:lnTo>
                  <a:lnTo>
                    <a:pt x="548068" y="474751"/>
                  </a:lnTo>
                  <a:lnTo>
                    <a:pt x="547547" y="474065"/>
                  </a:lnTo>
                  <a:lnTo>
                    <a:pt x="546519" y="472859"/>
                  </a:lnTo>
                  <a:lnTo>
                    <a:pt x="547039" y="473024"/>
                  </a:lnTo>
                  <a:lnTo>
                    <a:pt x="547039" y="472859"/>
                  </a:lnTo>
                  <a:lnTo>
                    <a:pt x="547039" y="472338"/>
                  </a:lnTo>
                  <a:lnTo>
                    <a:pt x="546163" y="471982"/>
                  </a:lnTo>
                  <a:lnTo>
                    <a:pt x="546163" y="472338"/>
                  </a:lnTo>
                  <a:lnTo>
                    <a:pt x="544436" y="468528"/>
                  </a:lnTo>
                  <a:lnTo>
                    <a:pt x="542544" y="469049"/>
                  </a:lnTo>
                  <a:lnTo>
                    <a:pt x="539940" y="470433"/>
                  </a:lnTo>
                  <a:lnTo>
                    <a:pt x="538391" y="470776"/>
                  </a:lnTo>
                  <a:lnTo>
                    <a:pt x="538302" y="470992"/>
                  </a:lnTo>
                  <a:lnTo>
                    <a:pt x="534936" y="479082"/>
                  </a:lnTo>
                  <a:lnTo>
                    <a:pt x="536321" y="479945"/>
                  </a:lnTo>
                  <a:lnTo>
                    <a:pt x="542925" y="480923"/>
                  </a:lnTo>
                  <a:lnTo>
                    <a:pt x="562762" y="483400"/>
                  </a:lnTo>
                  <a:lnTo>
                    <a:pt x="562762" y="483222"/>
                  </a:lnTo>
                  <a:lnTo>
                    <a:pt x="562597" y="483222"/>
                  </a:lnTo>
                  <a:lnTo>
                    <a:pt x="562597" y="481152"/>
                  </a:lnTo>
                  <a:lnTo>
                    <a:pt x="565010" y="47976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029994" y="6410108"/>
              <a:ext cx="542925" cy="480059"/>
            </a:xfrm>
            <a:custGeom>
              <a:avLst/>
              <a:gdLst/>
              <a:ahLst/>
              <a:cxnLst/>
              <a:rect l="l" t="t" r="r" b="b"/>
              <a:pathLst>
                <a:path w="542925" h="480059">
                  <a:moveTo>
                    <a:pt x="355" y="0"/>
                  </a:moveTo>
                  <a:lnTo>
                    <a:pt x="0" y="0"/>
                  </a:lnTo>
                  <a:lnTo>
                    <a:pt x="177" y="177"/>
                  </a:lnTo>
                  <a:lnTo>
                    <a:pt x="355" y="0"/>
                  </a:lnTo>
                  <a:close/>
                </a:path>
                <a:path w="542925" h="480059">
                  <a:moveTo>
                    <a:pt x="10375" y="24904"/>
                  </a:moveTo>
                  <a:lnTo>
                    <a:pt x="9347" y="23685"/>
                  </a:lnTo>
                  <a:lnTo>
                    <a:pt x="7785" y="23164"/>
                  </a:lnTo>
                  <a:lnTo>
                    <a:pt x="6235" y="25412"/>
                  </a:lnTo>
                  <a:lnTo>
                    <a:pt x="7264" y="26974"/>
                  </a:lnTo>
                  <a:lnTo>
                    <a:pt x="7442" y="26631"/>
                  </a:lnTo>
                  <a:lnTo>
                    <a:pt x="10210" y="24904"/>
                  </a:lnTo>
                  <a:lnTo>
                    <a:pt x="10375" y="24904"/>
                  </a:lnTo>
                  <a:close/>
                </a:path>
                <a:path w="542925" h="480059">
                  <a:moveTo>
                    <a:pt x="16433" y="29222"/>
                  </a:moveTo>
                  <a:lnTo>
                    <a:pt x="14706" y="29400"/>
                  </a:lnTo>
                  <a:lnTo>
                    <a:pt x="14351" y="30607"/>
                  </a:lnTo>
                  <a:lnTo>
                    <a:pt x="13665" y="32156"/>
                  </a:lnTo>
                  <a:lnTo>
                    <a:pt x="15214" y="31991"/>
                  </a:lnTo>
                  <a:lnTo>
                    <a:pt x="15570" y="30772"/>
                  </a:lnTo>
                  <a:lnTo>
                    <a:pt x="16433" y="29222"/>
                  </a:lnTo>
                  <a:close/>
                </a:path>
                <a:path w="542925" h="480059">
                  <a:moveTo>
                    <a:pt x="21958" y="14008"/>
                  </a:moveTo>
                  <a:lnTo>
                    <a:pt x="21793" y="14008"/>
                  </a:lnTo>
                  <a:lnTo>
                    <a:pt x="21793" y="14185"/>
                  </a:lnTo>
                  <a:lnTo>
                    <a:pt x="21958" y="14008"/>
                  </a:lnTo>
                  <a:close/>
                </a:path>
                <a:path w="542925" h="480059">
                  <a:moveTo>
                    <a:pt x="24206" y="3810"/>
                  </a:moveTo>
                  <a:lnTo>
                    <a:pt x="22821" y="3632"/>
                  </a:lnTo>
                  <a:lnTo>
                    <a:pt x="21450" y="3289"/>
                  </a:lnTo>
                  <a:lnTo>
                    <a:pt x="20066" y="3111"/>
                  </a:lnTo>
                  <a:lnTo>
                    <a:pt x="21094" y="4330"/>
                  </a:lnTo>
                  <a:lnTo>
                    <a:pt x="22656" y="4495"/>
                  </a:lnTo>
                  <a:lnTo>
                    <a:pt x="24206" y="3810"/>
                  </a:lnTo>
                  <a:close/>
                </a:path>
                <a:path w="542925" h="480059">
                  <a:moveTo>
                    <a:pt x="31470" y="44780"/>
                  </a:moveTo>
                  <a:lnTo>
                    <a:pt x="28536" y="44958"/>
                  </a:lnTo>
                  <a:lnTo>
                    <a:pt x="27317" y="45123"/>
                  </a:lnTo>
                  <a:lnTo>
                    <a:pt x="24561" y="44437"/>
                  </a:lnTo>
                  <a:lnTo>
                    <a:pt x="23342" y="45986"/>
                  </a:lnTo>
                  <a:lnTo>
                    <a:pt x="21793" y="47891"/>
                  </a:lnTo>
                  <a:lnTo>
                    <a:pt x="22821" y="49453"/>
                  </a:lnTo>
                  <a:lnTo>
                    <a:pt x="24384" y="48412"/>
                  </a:lnTo>
                  <a:lnTo>
                    <a:pt x="26111" y="48234"/>
                  </a:lnTo>
                  <a:lnTo>
                    <a:pt x="27317" y="48755"/>
                  </a:lnTo>
                  <a:lnTo>
                    <a:pt x="28016" y="49110"/>
                  </a:lnTo>
                  <a:lnTo>
                    <a:pt x="28702" y="48933"/>
                  </a:lnTo>
                  <a:lnTo>
                    <a:pt x="29400" y="48590"/>
                  </a:lnTo>
                  <a:lnTo>
                    <a:pt x="29565" y="47726"/>
                  </a:lnTo>
                  <a:lnTo>
                    <a:pt x="29921" y="47028"/>
                  </a:lnTo>
                  <a:lnTo>
                    <a:pt x="30784" y="46863"/>
                  </a:lnTo>
                  <a:lnTo>
                    <a:pt x="31470" y="44780"/>
                  </a:lnTo>
                  <a:close/>
                </a:path>
                <a:path w="542925" h="480059">
                  <a:moveTo>
                    <a:pt x="34239" y="44094"/>
                  </a:moveTo>
                  <a:lnTo>
                    <a:pt x="33718" y="43395"/>
                  </a:lnTo>
                  <a:lnTo>
                    <a:pt x="32854" y="44094"/>
                  </a:lnTo>
                  <a:lnTo>
                    <a:pt x="33032" y="44615"/>
                  </a:lnTo>
                  <a:lnTo>
                    <a:pt x="33375" y="44259"/>
                  </a:lnTo>
                  <a:lnTo>
                    <a:pt x="34239" y="44094"/>
                  </a:lnTo>
                  <a:close/>
                </a:path>
                <a:path w="542925" h="480059">
                  <a:moveTo>
                    <a:pt x="36664" y="37871"/>
                  </a:moveTo>
                  <a:lnTo>
                    <a:pt x="34848" y="37871"/>
                  </a:lnTo>
                  <a:lnTo>
                    <a:pt x="34759" y="38214"/>
                  </a:lnTo>
                  <a:lnTo>
                    <a:pt x="33896" y="39077"/>
                  </a:lnTo>
                  <a:lnTo>
                    <a:pt x="34582" y="39763"/>
                  </a:lnTo>
                  <a:lnTo>
                    <a:pt x="34925" y="39941"/>
                  </a:lnTo>
                  <a:lnTo>
                    <a:pt x="35039" y="39763"/>
                  </a:lnTo>
                  <a:lnTo>
                    <a:pt x="35445" y="39077"/>
                  </a:lnTo>
                  <a:lnTo>
                    <a:pt x="36664" y="37871"/>
                  </a:lnTo>
                  <a:close/>
                </a:path>
                <a:path w="542925" h="480059">
                  <a:moveTo>
                    <a:pt x="36664" y="11239"/>
                  </a:moveTo>
                  <a:lnTo>
                    <a:pt x="34925" y="11582"/>
                  </a:lnTo>
                  <a:lnTo>
                    <a:pt x="33032" y="11760"/>
                  </a:lnTo>
                  <a:lnTo>
                    <a:pt x="31292" y="12280"/>
                  </a:lnTo>
                  <a:lnTo>
                    <a:pt x="29057" y="15392"/>
                  </a:lnTo>
                  <a:lnTo>
                    <a:pt x="26009" y="16078"/>
                  </a:lnTo>
                  <a:lnTo>
                    <a:pt x="25361" y="16078"/>
                  </a:lnTo>
                  <a:lnTo>
                    <a:pt x="22821" y="19888"/>
                  </a:lnTo>
                  <a:lnTo>
                    <a:pt x="25590" y="20574"/>
                  </a:lnTo>
                  <a:lnTo>
                    <a:pt x="26289" y="21094"/>
                  </a:lnTo>
                  <a:lnTo>
                    <a:pt x="26212" y="21437"/>
                  </a:lnTo>
                  <a:lnTo>
                    <a:pt x="26098" y="21958"/>
                  </a:lnTo>
                  <a:lnTo>
                    <a:pt x="25768" y="23520"/>
                  </a:lnTo>
                  <a:lnTo>
                    <a:pt x="26289" y="23164"/>
                  </a:lnTo>
                  <a:lnTo>
                    <a:pt x="26974" y="22821"/>
                  </a:lnTo>
                  <a:lnTo>
                    <a:pt x="27495" y="22656"/>
                  </a:lnTo>
                  <a:lnTo>
                    <a:pt x="28702" y="19545"/>
                  </a:lnTo>
                  <a:lnTo>
                    <a:pt x="36652" y="16078"/>
                  </a:lnTo>
                  <a:lnTo>
                    <a:pt x="36449" y="16078"/>
                  </a:lnTo>
                  <a:lnTo>
                    <a:pt x="36512" y="14668"/>
                  </a:lnTo>
                  <a:lnTo>
                    <a:pt x="36614" y="12280"/>
                  </a:lnTo>
                  <a:lnTo>
                    <a:pt x="36664" y="11239"/>
                  </a:lnTo>
                  <a:close/>
                </a:path>
                <a:path w="542925" h="480059">
                  <a:moveTo>
                    <a:pt x="40119" y="50660"/>
                  </a:moveTo>
                  <a:lnTo>
                    <a:pt x="36664" y="49276"/>
                  </a:lnTo>
                  <a:lnTo>
                    <a:pt x="33718" y="51523"/>
                  </a:lnTo>
                  <a:lnTo>
                    <a:pt x="30949" y="52730"/>
                  </a:lnTo>
                  <a:lnTo>
                    <a:pt x="29400" y="54635"/>
                  </a:lnTo>
                  <a:lnTo>
                    <a:pt x="31127" y="57924"/>
                  </a:lnTo>
                  <a:lnTo>
                    <a:pt x="29400" y="59829"/>
                  </a:lnTo>
                  <a:lnTo>
                    <a:pt x="29565" y="59994"/>
                  </a:lnTo>
                  <a:lnTo>
                    <a:pt x="29565" y="60172"/>
                  </a:lnTo>
                  <a:lnTo>
                    <a:pt x="29743" y="60172"/>
                  </a:lnTo>
                  <a:lnTo>
                    <a:pt x="31470" y="59994"/>
                  </a:lnTo>
                  <a:lnTo>
                    <a:pt x="31292" y="56718"/>
                  </a:lnTo>
                  <a:lnTo>
                    <a:pt x="33896" y="56362"/>
                  </a:lnTo>
                  <a:lnTo>
                    <a:pt x="34759" y="53428"/>
                  </a:lnTo>
                  <a:lnTo>
                    <a:pt x="37350" y="51866"/>
                  </a:lnTo>
                  <a:lnTo>
                    <a:pt x="40119" y="50660"/>
                  </a:lnTo>
                  <a:close/>
                </a:path>
                <a:path w="542925" h="480059">
                  <a:moveTo>
                    <a:pt x="42367" y="70548"/>
                  </a:moveTo>
                  <a:lnTo>
                    <a:pt x="41579" y="72097"/>
                  </a:lnTo>
                  <a:lnTo>
                    <a:pt x="41605" y="72263"/>
                  </a:lnTo>
                  <a:lnTo>
                    <a:pt x="42189" y="71577"/>
                  </a:lnTo>
                  <a:lnTo>
                    <a:pt x="42278" y="71056"/>
                  </a:lnTo>
                  <a:lnTo>
                    <a:pt x="42367" y="70548"/>
                  </a:lnTo>
                  <a:close/>
                </a:path>
                <a:path w="542925" h="480059">
                  <a:moveTo>
                    <a:pt x="45999" y="74168"/>
                  </a:moveTo>
                  <a:lnTo>
                    <a:pt x="45567" y="73825"/>
                  </a:lnTo>
                  <a:lnTo>
                    <a:pt x="42976" y="73825"/>
                  </a:lnTo>
                  <a:lnTo>
                    <a:pt x="42532" y="74168"/>
                  </a:lnTo>
                  <a:lnTo>
                    <a:pt x="45999" y="74168"/>
                  </a:lnTo>
                  <a:close/>
                </a:path>
                <a:path w="542925" h="480059">
                  <a:moveTo>
                    <a:pt x="48412" y="72097"/>
                  </a:moveTo>
                  <a:lnTo>
                    <a:pt x="47205" y="71577"/>
                  </a:lnTo>
                  <a:lnTo>
                    <a:pt x="45821" y="71056"/>
                  </a:lnTo>
                  <a:lnTo>
                    <a:pt x="44615" y="72097"/>
                  </a:lnTo>
                  <a:lnTo>
                    <a:pt x="48412" y="72097"/>
                  </a:lnTo>
                  <a:close/>
                </a:path>
                <a:path w="542925" h="480059">
                  <a:moveTo>
                    <a:pt x="48590" y="21437"/>
                  </a:moveTo>
                  <a:lnTo>
                    <a:pt x="46126" y="20751"/>
                  </a:lnTo>
                  <a:lnTo>
                    <a:pt x="46291" y="20751"/>
                  </a:lnTo>
                  <a:lnTo>
                    <a:pt x="46304" y="20574"/>
                  </a:lnTo>
                  <a:lnTo>
                    <a:pt x="46431" y="19545"/>
                  </a:lnTo>
                  <a:lnTo>
                    <a:pt x="46647" y="17576"/>
                  </a:lnTo>
                  <a:lnTo>
                    <a:pt x="46736" y="16878"/>
                  </a:lnTo>
                  <a:lnTo>
                    <a:pt x="46850" y="16078"/>
                  </a:lnTo>
                  <a:lnTo>
                    <a:pt x="46939" y="15392"/>
                  </a:lnTo>
                  <a:lnTo>
                    <a:pt x="47040" y="14668"/>
                  </a:lnTo>
                  <a:lnTo>
                    <a:pt x="47358" y="12280"/>
                  </a:lnTo>
                  <a:lnTo>
                    <a:pt x="45643" y="9512"/>
                  </a:lnTo>
                  <a:lnTo>
                    <a:pt x="43180" y="14668"/>
                  </a:lnTo>
                  <a:lnTo>
                    <a:pt x="39344" y="17576"/>
                  </a:lnTo>
                  <a:lnTo>
                    <a:pt x="36537" y="16916"/>
                  </a:lnTo>
                  <a:lnTo>
                    <a:pt x="36461" y="17576"/>
                  </a:lnTo>
                  <a:lnTo>
                    <a:pt x="35966" y="21437"/>
                  </a:lnTo>
                  <a:lnTo>
                    <a:pt x="45643" y="20751"/>
                  </a:lnTo>
                  <a:lnTo>
                    <a:pt x="36487" y="22656"/>
                  </a:lnTo>
                  <a:lnTo>
                    <a:pt x="36487" y="25768"/>
                  </a:lnTo>
                  <a:lnTo>
                    <a:pt x="35102" y="30772"/>
                  </a:lnTo>
                  <a:lnTo>
                    <a:pt x="29921" y="26631"/>
                  </a:lnTo>
                  <a:lnTo>
                    <a:pt x="26974" y="29908"/>
                  </a:lnTo>
                  <a:lnTo>
                    <a:pt x="26289" y="32156"/>
                  </a:lnTo>
                  <a:lnTo>
                    <a:pt x="20231" y="31127"/>
                  </a:lnTo>
                  <a:lnTo>
                    <a:pt x="20574" y="33375"/>
                  </a:lnTo>
                  <a:lnTo>
                    <a:pt x="21793" y="36830"/>
                  </a:lnTo>
                  <a:lnTo>
                    <a:pt x="18681" y="37350"/>
                  </a:lnTo>
                  <a:lnTo>
                    <a:pt x="15913" y="38900"/>
                  </a:lnTo>
                  <a:lnTo>
                    <a:pt x="16014" y="39077"/>
                  </a:lnTo>
                  <a:lnTo>
                    <a:pt x="16129" y="39255"/>
                  </a:lnTo>
                  <a:lnTo>
                    <a:pt x="16776" y="40284"/>
                  </a:lnTo>
                  <a:lnTo>
                    <a:pt x="17818" y="41668"/>
                  </a:lnTo>
                  <a:lnTo>
                    <a:pt x="18681" y="43053"/>
                  </a:lnTo>
                  <a:lnTo>
                    <a:pt x="22313" y="43053"/>
                  </a:lnTo>
                  <a:lnTo>
                    <a:pt x="24206" y="42710"/>
                  </a:lnTo>
                  <a:lnTo>
                    <a:pt x="24726" y="41668"/>
                  </a:lnTo>
                  <a:lnTo>
                    <a:pt x="25933" y="40284"/>
                  </a:lnTo>
                  <a:lnTo>
                    <a:pt x="26974" y="39941"/>
                  </a:lnTo>
                  <a:lnTo>
                    <a:pt x="29400" y="39255"/>
                  </a:lnTo>
                  <a:lnTo>
                    <a:pt x="30607" y="39077"/>
                  </a:lnTo>
                  <a:lnTo>
                    <a:pt x="31648" y="38036"/>
                  </a:lnTo>
                  <a:lnTo>
                    <a:pt x="32677" y="37515"/>
                  </a:lnTo>
                  <a:lnTo>
                    <a:pt x="35102" y="37515"/>
                  </a:lnTo>
                  <a:lnTo>
                    <a:pt x="41148" y="34759"/>
                  </a:lnTo>
                  <a:lnTo>
                    <a:pt x="39827" y="32156"/>
                  </a:lnTo>
                  <a:lnTo>
                    <a:pt x="39116" y="30772"/>
                  </a:lnTo>
                  <a:lnTo>
                    <a:pt x="37172" y="26974"/>
                  </a:lnTo>
                  <a:lnTo>
                    <a:pt x="45643" y="26631"/>
                  </a:lnTo>
                  <a:lnTo>
                    <a:pt x="43395" y="24904"/>
                  </a:lnTo>
                  <a:lnTo>
                    <a:pt x="47028" y="21958"/>
                  </a:lnTo>
                  <a:lnTo>
                    <a:pt x="48590" y="21437"/>
                  </a:lnTo>
                  <a:close/>
                </a:path>
                <a:path w="542925" h="480059">
                  <a:moveTo>
                    <a:pt x="48755" y="73660"/>
                  </a:moveTo>
                  <a:lnTo>
                    <a:pt x="48717" y="73482"/>
                  </a:lnTo>
                  <a:lnTo>
                    <a:pt x="48602" y="72961"/>
                  </a:lnTo>
                  <a:lnTo>
                    <a:pt x="48564" y="72796"/>
                  </a:lnTo>
                  <a:lnTo>
                    <a:pt x="48450" y="72263"/>
                  </a:lnTo>
                  <a:lnTo>
                    <a:pt x="41605" y="72263"/>
                  </a:lnTo>
                  <a:lnTo>
                    <a:pt x="41148" y="72796"/>
                  </a:lnTo>
                  <a:lnTo>
                    <a:pt x="41071" y="72961"/>
                  </a:lnTo>
                  <a:lnTo>
                    <a:pt x="40640" y="73825"/>
                  </a:lnTo>
                  <a:lnTo>
                    <a:pt x="42976" y="73825"/>
                  </a:lnTo>
                  <a:lnTo>
                    <a:pt x="44094" y="72961"/>
                  </a:lnTo>
                  <a:lnTo>
                    <a:pt x="45135" y="73482"/>
                  </a:lnTo>
                  <a:lnTo>
                    <a:pt x="45351" y="73660"/>
                  </a:lnTo>
                  <a:lnTo>
                    <a:pt x="48755" y="73660"/>
                  </a:lnTo>
                  <a:close/>
                </a:path>
                <a:path w="542925" h="480059">
                  <a:moveTo>
                    <a:pt x="52908" y="78320"/>
                  </a:moveTo>
                  <a:lnTo>
                    <a:pt x="52666" y="78320"/>
                  </a:lnTo>
                  <a:lnTo>
                    <a:pt x="51930" y="78663"/>
                  </a:lnTo>
                  <a:lnTo>
                    <a:pt x="51739" y="79019"/>
                  </a:lnTo>
                  <a:lnTo>
                    <a:pt x="51358" y="79883"/>
                  </a:lnTo>
                  <a:lnTo>
                    <a:pt x="49276" y="80225"/>
                  </a:lnTo>
                  <a:lnTo>
                    <a:pt x="49390" y="80403"/>
                  </a:lnTo>
                  <a:lnTo>
                    <a:pt x="49631" y="80746"/>
                  </a:lnTo>
                  <a:lnTo>
                    <a:pt x="49974" y="81775"/>
                  </a:lnTo>
                  <a:lnTo>
                    <a:pt x="52387" y="80403"/>
                  </a:lnTo>
                  <a:lnTo>
                    <a:pt x="52438" y="80225"/>
                  </a:lnTo>
                  <a:lnTo>
                    <a:pt x="52527" y="79883"/>
                  </a:lnTo>
                  <a:lnTo>
                    <a:pt x="52908" y="78320"/>
                  </a:lnTo>
                  <a:close/>
                </a:path>
                <a:path w="542925" h="480059">
                  <a:moveTo>
                    <a:pt x="53035" y="78155"/>
                  </a:moveTo>
                  <a:lnTo>
                    <a:pt x="52273" y="77812"/>
                  </a:lnTo>
                  <a:lnTo>
                    <a:pt x="52743" y="76796"/>
                  </a:lnTo>
                  <a:lnTo>
                    <a:pt x="51181" y="79019"/>
                  </a:lnTo>
                  <a:lnTo>
                    <a:pt x="51892" y="78663"/>
                  </a:lnTo>
                  <a:lnTo>
                    <a:pt x="52120" y="78168"/>
                  </a:lnTo>
                  <a:lnTo>
                    <a:pt x="52666" y="78320"/>
                  </a:lnTo>
                  <a:lnTo>
                    <a:pt x="53035" y="78155"/>
                  </a:lnTo>
                  <a:close/>
                </a:path>
                <a:path w="542925" h="480059">
                  <a:moveTo>
                    <a:pt x="53606" y="75552"/>
                  </a:moveTo>
                  <a:lnTo>
                    <a:pt x="52730" y="75552"/>
                  </a:lnTo>
                  <a:lnTo>
                    <a:pt x="52679" y="76492"/>
                  </a:lnTo>
                  <a:lnTo>
                    <a:pt x="52946" y="76492"/>
                  </a:lnTo>
                  <a:lnTo>
                    <a:pt x="53606" y="75552"/>
                  </a:lnTo>
                  <a:close/>
                </a:path>
                <a:path w="542925" h="480059">
                  <a:moveTo>
                    <a:pt x="53771" y="77800"/>
                  </a:moveTo>
                  <a:lnTo>
                    <a:pt x="53035" y="78155"/>
                  </a:lnTo>
                  <a:lnTo>
                    <a:pt x="53428" y="78155"/>
                  </a:lnTo>
                  <a:lnTo>
                    <a:pt x="53771" y="77800"/>
                  </a:lnTo>
                  <a:close/>
                </a:path>
                <a:path w="542925" h="480059">
                  <a:moveTo>
                    <a:pt x="59347" y="91287"/>
                  </a:moveTo>
                  <a:lnTo>
                    <a:pt x="57746" y="91287"/>
                  </a:lnTo>
                  <a:lnTo>
                    <a:pt x="57746" y="93014"/>
                  </a:lnTo>
                  <a:lnTo>
                    <a:pt x="55232" y="93014"/>
                  </a:lnTo>
                  <a:lnTo>
                    <a:pt x="56197" y="92329"/>
                  </a:lnTo>
                  <a:lnTo>
                    <a:pt x="57061" y="92671"/>
                  </a:lnTo>
                  <a:lnTo>
                    <a:pt x="57746" y="93014"/>
                  </a:lnTo>
                  <a:lnTo>
                    <a:pt x="57746" y="91287"/>
                  </a:lnTo>
                  <a:lnTo>
                    <a:pt x="52743" y="91287"/>
                  </a:lnTo>
                  <a:lnTo>
                    <a:pt x="52387" y="91986"/>
                  </a:lnTo>
                  <a:lnTo>
                    <a:pt x="51358" y="93370"/>
                  </a:lnTo>
                  <a:lnTo>
                    <a:pt x="51930" y="93713"/>
                  </a:lnTo>
                  <a:lnTo>
                    <a:pt x="53606" y="93713"/>
                  </a:lnTo>
                  <a:lnTo>
                    <a:pt x="54991" y="93192"/>
                  </a:lnTo>
                  <a:lnTo>
                    <a:pt x="58445" y="93192"/>
                  </a:lnTo>
                  <a:lnTo>
                    <a:pt x="58521" y="93014"/>
                  </a:lnTo>
                  <a:lnTo>
                    <a:pt x="58851" y="92329"/>
                  </a:lnTo>
                  <a:lnTo>
                    <a:pt x="59347" y="91287"/>
                  </a:lnTo>
                  <a:close/>
                </a:path>
                <a:path w="542925" h="480059">
                  <a:moveTo>
                    <a:pt x="59677" y="90601"/>
                  </a:moveTo>
                  <a:lnTo>
                    <a:pt x="56197" y="90601"/>
                  </a:lnTo>
                  <a:lnTo>
                    <a:pt x="53086" y="90258"/>
                  </a:lnTo>
                  <a:lnTo>
                    <a:pt x="52997" y="90601"/>
                  </a:lnTo>
                  <a:lnTo>
                    <a:pt x="52908" y="90944"/>
                  </a:lnTo>
                  <a:lnTo>
                    <a:pt x="59423" y="91122"/>
                  </a:lnTo>
                  <a:lnTo>
                    <a:pt x="59512" y="90944"/>
                  </a:lnTo>
                  <a:lnTo>
                    <a:pt x="59677" y="90601"/>
                  </a:lnTo>
                  <a:close/>
                </a:path>
                <a:path w="542925" h="480059">
                  <a:moveTo>
                    <a:pt x="59969" y="89954"/>
                  </a:moveTo>
                  <a:lnTo>
                    <a:pt x="58445" y="90258"/>
                  </a:lnTo>
                  <a:lnTo>
                    <a:pt x="59829" y="90258"/>
                  </a:lnTo>
                  <a:lnTo>
                    <a:pt x="59969" y="89954"/>
                  </a:lnTo>
                  <a:close/>
                </a:path>
                <a:path w="542925" h="480059">
                  <a:moveTo>
                    <a:pt x="63284" y="84023"/>
                  </a:moveTo>
                  <a:lnTo>
                    <a:pt x="63106" y="84378"/>
                  </a:lnTo>
                  <a:lnTo>
                    <a:pt x="63284" y="84201"/>
                  </a:lnTo>
                  <a:lnTo>
                    <a:pt x="63284" y="84023"/>
                  </a:lnTo>
                  <a:close/>
                </a:path>
                <a:path w="542925" h="480059">
                  <a:moveTo>
                    <a:pt x="71069" y="76936"/>
                  </a:moveTo>
                  <a:lnTo>
                    <a:pt x="70205" y="77114"/>
                  </a:lnTo>
                  <a:lnTo>
                    <a:pt x="70205" y="79184"/>
                  </a:lnTo>
                  <a:lnTo>
                    <a:pt x="71069" y="77978"/>
                  </a:lnTo>
                  <a:lnTo>
                    <a:pt x="71069" y="77635"/>
                  </a:lnTo>
                  <a:lnTo>
                    <a:pt x="70891" y="77457"/>
                  </a:lnTo>
                  <a:lnTo>
                    <a:pt x="71069" y="76936"/>
                  </a:lnTo>
                  <a:close/>
                </a:path>
                <a:path w="542925" h="480059">
                  <a:moveTo>
                    <a:pt x="73482" y="128981"/>
                  </a:moveTo>
                  <a:lnTo>
                    <a:pt x="73317" y="128460"/>
                  </a:lnTo>
                  <a:lnTo>
                    <a:pt x="72796" y="128460"/>
                  </a:lnTo>
                  <a:lnTo>
                    <a:pt x="73317" y="127596"/>
                  </a:lnTo>
                  <a:lnTo>
                    <a:pt x="72097" y="127419"/>
                  </a:lnTo>
                  <a:lnTo>
                    <a:pt x="71577" y="126733"/>
                  </a:lnTo>
                  <a:lnTo>
                    <a:pt x="72618" y="128460"/>
                  </a:lnTo>
                  <a:lnTo>
                    <a:pt x="73317" y="129324"/>
                  </a:lnTo>
                  <a:lnTo>
                    <a:pt x="73482" y="128981"/>
                  </a:lnTo>
                  <a:close/>
                </a:path>
                <a:path w="542925" h="480059">
                  <a:moveTo>
                    <a:pt x="89598" y="136944"/>
                  </a:moveTo>
                  <a:lnTo>
                    <a:pt x="88696" y="137109"/>
                  </a:lnTo>
                  <a:lnTo>
                    <a:pt x="89242" y="137604"/>
                  </a:lnTo>
                  <a:lnTo>
                    <a:pt x="89560" y="137109"/>
                  </a:lnTo>
                  <a:lnTo>
                    <a:pt x="89598" y="136944"/>
                  </a:lnTo>
                  <a:close/>
                </a:path>
                <a:path w="542925" h="480059">
                  <a:moveTo>
                    <a:pt x="106680" y="178943"/>
                  </a:moveTo>
                  <a:lnTo>
                    <a:pt x="105295" y="178777"/>
                  </a:lnTo>
                  <a:lnTo>
                    <a:pt x="105117" y="178777"/>
                  </a:lnTo>
                  <a:lnTo>
                    <a:pt x="104775" y="178943"/>
                  </a:lnTo>
                  <a:lnTo>
                    <a:pt x="104609" y="178943"/>
                  </a:lnTo>
                  <a:lnTo>
                    <a:pt x="104952" y="179641"/>
                  </a:lnTo>
                  <a:lnTo>
                    <a:pt x="105473" y="180162"/>
                  </a:lnTo>
                  <a:lnTo>
                    <a:pt x="105816" y="180848"/>
                  </a:lnTo>
                  <a:lnTo>
                    <a:pt x="105994" y="179806"/>
                  </a:lnTo>
                  <a:lnTo>
                    <a:pt x="106680" y="178943"/>
                  </a:lnTo>
                  <a:close/>
                </a:path>
                <a:path w="542925" h="480059">
                  <a:moveTo>
                    <a:pt x="131064" y="134569"/>
                  </a:moveTo>
                  <a:lnTo>
                    <a:pt x="130975" y="133299"/>
                  </a:lnTo>
                  <a:lnTo>
                    <a:pt x="129844" y="133299"/>
                  </a:lnTo>
                  <a:lnTo>
                    <a:pt x="129794" y="133464"/>
                  </a:lnTo>
                  <a:lnTo>
                    <a:pt x="129247" y="135039"/>
                  </a:lnTo>
                  <a:lnTo>
                    <a:pt x="131064" y="134569"/>
                  </a:lnTo>
                  <a:close/>
                </a:path>
                <a:path w="542925" h="480059">
                  <a:moveTo>
                    <a:pt x="132384" y="167589"/>
                  </a:moveTo>
                  <a:lnTo>
                    <a:pt x="131406" y="166319"/>
                  </a:lnTo>
                  <a:lnTo>
                    <a:pt x="131038" y="167589"/>
                  </a:lnTo>
                  <a:lnTo>
                    <a:pt x="132384" y="167589"/>
                  </a:lnTo>
                  <a:close/>
                </a:path>
                <a:path w="542925" h="480059">
                  <a:moveTo>
                    <a:pt x="142811" y="139649"/>
                  </a:moveTo>
                  <a:lnTo>
                    <a:pt x="140906" y="139649"/>
                  </a:lnTo>
                  <a:lnTo>
                    <a:pt x="140906" y="139814"/>
                  </a:lnTo>
                  <a:lnTo>
                    <a:pt x="142443" y="140322"/>
                  </a:lnTo>
                  <a:lnTo>
                    <a:pt x="142811" y="139649"/>
                  </a:lnTo>
                  <a:close/>
                </a:path>
                <a:path w="542925" h="480059">
                  <a:moveTo>
                    <a:pt x="172377" y="201879"/>
                  </a:moveTo>
                  <a:lnTo>
                    <a:pt x="170129" y="201879"/>
                  </a:lnTo>
                  <a:lnTo>
                    <a:pt x="167830" y="200609"/>
                  </a:lnTo>
                  <a:lnTo>
                    <a:pt x="167944" y="201879"/>
                  </a:lnTo>
                  <a:lnTo>
                    <a:pt x="168059" y="203149"/>
                  </a:lnTo>
                  <a:lnTo>
                    <a:pt x="168186" y="204952"/>
                  </a:lnTo>
                  <a:lnTo>
                    <a:pt x="168249" y="205663"/>
                  </a:lnTo>
                  <a:lnTo>
                    <a:pt x="172377" y="201879"/>
                  </a:lnTo>
                  <a:close/>
                </a:path>
                <a:path w="542925" h="480059">
                  <a:moveTo>
                    <a:pt x="179463" y="175209"/>
                  </a:moveTo>
                  <a:lnTo>
                    <a:pt x="178777" y="175209"/>
                  </a:lnTo>
                  <a:lnTo>
                    <a:pt x="178739" y="175615"/>
                  </a:lnTo>
                  <a:lnTo>
                    <a:pt x="179463" y="175209"/>
                  </a:lnTo>
                  <a:close/>
                </a:path>
                <a:path w="542925" h="480059">
                  <a:moveTo>
                    <a:pt x="223253" y="246545"/>
                  </a:moveTo>
                  <a:lnTo>
                    <a:pt x="216928" y="246545"/>
                  </a:lnTo>
                  <a:lnTo>
                    <a:pt x="220967" y="247599"/>
                  </a:lnTo>
                  <a:lnTo>
                    <a:pt x="223253" y="246545"/>
                  </a:lnTo>
                  <a:close/>
                </a:path>
                <a:path w="542925" h="480059">
                  <a:moveTo>
                    <a:pt x="228015" y="212039"/>
                  </a:moveTo>
                  <a:lnTo>
                    <a:pt x="227926" y="210769"/>
                  </a:lnTo>
                  <a:lnTo>
                    <a:pt x="227838" y="209499"/>
                  </a:lnTo>
                  <a:lnTo>
                    <a:pt x="227380" y="208762"/>
                  </a:lnTo>
                  <a:lnTo>
                    <a:pt x="226491" y="209499"/>
                  </a:lnTo>
                  <a:lnTo>
                    <a:pt x="226148" y="212039"/>
                  </a:lnTo>
                  <a:lnTo>
                    <a:pt x="228015" y="212039"/>
                  </a:lnTo>
                  <a:close/>
                </a:path>
                <a:path w="542925" h="480059">
                  <a:moveTo>
                    <a:pt x="228053" y="208229"/>
                  </a:moveTo>
                  <a:lnTo>
                    <a:pt x="227342" y="208686"/>
                  </a:lnTo>
                  <a:lnTo>
                    <a:pt x="227469" y="208686"/>
                  </a:lnTo>
                  <a:lnTo>
                    <a:pt x="228053" y="208229"/>
                  </a:lnTo>
                  <a:close/>
                </a:path>
                <a:path w="542925" h="480059">
                  <a:moveTo>
                    <a:pt x="240258" y="342328"/>
                  </a:moveTo>
                  <a:lnTo>
                    <a:pt x="239801" y="341934"/>
                  </a:lnTo>
                  <a:lnTo>
                    <a:pt x="239801" y="342849"/>
                  </a:lnTo>
                  <a:lnTo>
                    <a:pt x="240258" y="342328"/>
                  </a:lnTo>
                  <a:close/>
                </a:path>
                <a:path w="542925" h="480059">
                  <a:moveTo>
                    <a:pt x="255536" y="353009"/>
                  </a:moveTo>
                  <a:lnTo>
                    <a:pt x="255193" y="353009"/>
                  </a:lnTo>
                  <a:lnTo>
                    <a:pt x="255371" y="354279"/>
                  </a:lnTo>
                  <a:lnTo>
                    <a:pt x="255536" y="353009"/>
                  </a:lnTo>
                  <a:close/>
                </a:path>
                <a:path w="542925" h="480059">
                  <a:moveTo>
                    <a:pt x="273431" y="355307"/>
                  </a:moveTo>
                  <a:lnTo>
                    <a:pt x="272973" y="355307"/>
                  </a:lnTo>
                  <a:lnTo>
                    <a:pt x="272834" y="354279"/>
                  </a:lnTo>
                  <a:lnTo>
                    <a:pt x="272999" y="355549"/>
                  </a:lnTo>
                  <a:lnTo>
                    <a:pt x="273431" y="355307"/>
                  </a:lnTo>
                  <a:close/>
                </a:path>
                <a:path w="542925" h="480059">
                  <a:moveTo>
                    <a:pt x="284848" y="377139"/>
                  </a:moveTo>
                  <a:lnTo>
                    <a:pt x="284594" y="376961"/>
                  </a:lnTo>
                  <a:lnTo>
                    <a:pt x="284581" y="377139"/>
                  </a:lnTo>
                  <a:lnTo>
                    <a:pt x="284848" y="377139"/>
                  </a:lnTo>
                  <a:close/>
                </a:path>
                <a:path w="542925" h="480059">
                  <a:moveTo>
                    <a:pt x="293954" y="358000"/>
                  </a:moveTo>
                  <a:lnTo>
                    <a:pt x="293420" y="359168"/>
                  </a:lnTo>
                  <a:lnTo>
                    <a:pt x="293903" y="358622"/>
                  </a:lnTo>
                  <a:lnTo>
                    <a:pt x="293954" y="358000"/>
                  </a:lnTo>
                  <a:close/>
                </a:path>
                <a:path w="542925" h="480059">
                  <a:moveTo>
                    <a:pt x="374142" y="429729"/>
                  </a:moveTo>
                  <a:lnTo>
                    <a:pt x="373811" y="429933"/>
                  </a:lnTo>
                  <a:lnTo>
                    <a:pt x="373799" y="430479"/>
                  </a:lnTo>
                  <a:lnTo>
                    <a:pt x="374142" y="429729"/>
                  </a:lnTo>
                  <a:close/>
                </a:path>
                <a:path w="542925" h="480059">
                  <a:moveTo>
                    <a:pt x="377774" y="433095"/>
                  </a:moveTo>
                  <a:lnTo>
                    <a:pt x="377596" y="431888"/>
                  </a:lnTo>
                  <a:lnTo>
                    <a:pt x="376732" y="431711"/>
                  </a:lnTo>
                  <a:lnTo>
                    <a:pt x="374840" y="431711"/>
                  </a:lnTo>
                  <a:lnTo>
                    <a:pt x="375704" y="432231"/>
                  </a:lnTo>
                  <a:lnTo>
                    <a:pt x="376732" y="432574"/>
                  </a:lnTo>
                  <a:lnTo>
                    <a:pt x="377774" y="433095"/>
                  </a:lnTo>
                  <a:close/>
                </a:path>
                <a:path w="542925" h="480059">
                  <a:moveTo>
                    <a:pt x="378980" y="429209"/>
                  </a:moveTo>
                  <a:lnTo>
                    <a:pt x="378294" y="425399"/>
                  </a:lnTo>
                  <a:lnTo>
                    <a:pt x="376732" y="424129"/>
                  </a:lnTo>
                  <a:lnTo>
                    <a:pt x="374142" y="429729"/>
                  </a:lnTo>
                  <a:lnTo>
                    <a:pt x="375005" y="429209"/>
                  </a:lnTo>
                  <a:lnTo>
                    <a:pt x="378980" y="429209"/>
                  </a:lnTo>
                  <a:close/>
                </a:path>
                <a:path w="542925" h="480059">
                  <a:moveTo>
                    <a:pt x="386207" y="407466"/>
                  </a:moveTo>
                  <a:lnTo>
                    <a:pt x="382193" y="407466"/>
                  </a:lnTo>
                  <a:lnTo>
                    <a:pt x="383565" y="408889"/>
                  </a:lnTo>
                  <a:lnTo>
                    <a:pt x="386207" y="407466"/>
                  </a:lnTo>
                  <a:close/>
                </a:path>
                <a:path w="542925" h="480059">
                  <a:moveTo>
                    <a:pt x="395058" y="377139"/>
                  </a:moveTo>
                  <a:lnTo>
                    <a:pt x="395046" y="376961"/>
                  </a:lnTo>
                  <a:lnTo>
                    <a:pt x="394919" y="376085"/>
                  </a:lnTo>
                  <a:lnTo>
                    <a:pt x="394893" y="375869"/>
                  </a:lnTo>
                  <a:lnTo>
                    <a:pt x="394716" y="374599"/>
                  </a:lnTo>
                  <a:lnTo>
                    <a:pt x="394373" y="372059"/>
                  </a:lnTo>
                  <a:lnTo>
                    <a:pt x="392303" y="374599"/>
                  </a:lnTo>
                  <a:lnTo>
                    <a:pt x="391439" y="373329"/>
                  </a:lnTo>
                  <a:lnTo>
                    <a:pt x="390220" y="372059"/>
                  </a:lnTo>
                  <a:lnTo>
                    <a:pt x="388835" y="372059"/>
                  </a:lnTo>
                  <a:lnTo>
                    <a:pt x="391261" y="365709"/>
                  </a:lnTo>
                  <a:lnTo>
                    <a:pt x="388315" y="367068"/>
                  </a:lnTo>
                  <a:lnTo>
                    <a:pt x="388315" y="372059"/>
                  </a:lnTo>
                  <a:lnTo>
                    <a:pt x="386067" y="372059"/>
                  </a:lnTo>
                  <a:lnTo>
                    <a:pt x="386067" y="387299"/>
                  </a:lnTo>
                  <a:lnTo>
                    <a:pt x="385076" y="389572"/>
                  </a:lnTo>
                  <a:lnTo>
                    <a:pt x="382612" y="388569"/>
                  </a:lnTo>
                  <a:lnTo>
                    <a:pt x="384695" y="387299"/>
                  </a:lnTo>
                  <a:lnTo>
                    <a:pt x="384517" y="386029"/>
                  </a:lnTo>
                  <a:lnTo>
                    <a:pt x="386067" y="387299"/>
                  </a:lnTo>
                  <a:lnTo>
                    <a:pt x="386067" y="372059"/>
                  </a:lnTo>
                  <a:lnTo>
                    <a:pt x="384695" y="372059"/>
                  </a:lnTo>
                  <a:lnTo>
                    <a:pt x="384695" y="370332"/>
                  </a:lnTo>
                  <a:lnTo>
                    <a:pt x="388315" y="372059"/>
                  </a:lnTo>
                  <a:lnTo>
                    <a:pt x="388315" y="367068"/>
                  </a:lnTo>
                  <a:lnTo>
                    <a:pt x="384695" y="368719"/>
                  </a:lnTo>
                  <a:lnTo>
                    <a:pt x="384695" y="368147"/>
                  </a:lnTo>
                  <a:lnTo>
                    <a:pt x="382790" y="368147"/>
                  </a:lnTo>
                  <a:lnTo>
                    <a:pt x="382790" y="383489"/>
                  </a:lnTo>
                  <a:lnTo>
                    <a:pt x="382447" y="383489"/>
                  </a:lnTo>
                  <a:lnTo>
                    <a:pt x="382092" y="382955"/>
                  </a:lnTo>
                  <a:lnTo>
                    <a:pt x="382092" y="388569"/>
                  </a:lnTo>
                  <a:lnTo>
                    <a:pt x="381787" y="388569"/>
                  </a:lnTo>
                  <a:lnTo>
                    <a:pt x="381660" y="388315"/>
                  </a:lnTo>
                  <a:lnTo>
                    <a:pt x="381495" y="387972"/>
                  </a:lnTo>
                  <a:lnTo>
                    <a:pt x="380707" y="386422"/>
                  </a:lnTo>
                  <a:lnTo>
                    <a:pt x="380022" y="385559"/>
                  </a:lnTo>
                  <a:lnTo>
                    <a:pt x="380022" y="388493"/>
                  </a:lnTo>
                  <a:lnTo>
                    <a:pt x="379869" y="388442"/>
                  </a:lnTo>
                  <a:lnTo>
                    <a:pt x="380022" y="388493"/>
                  </a:lnTo>
                  <a:lnTo>
                    <a:pt x="380022" y="385559"/>
                  </a:lnTo>
                  <a:lnTo>
                    <a:pt x="379336" y="384683"/>
                  </a:lnTo>
                  <a:lnTo>
                    <a:pt x="379336" y="406349"/>
                  </a:lnTo>
                  <a:lnTo>
                    <a:pt x="378904" y="406793"/>
                  </a:lnTo>
                  <a:lnTo>
                    <a:pt x="376567" y="406488"/>
                  </a:lnTo>
                  <a:lnTo>
                    <a:pt x="376567" y="413969"/>
                  </a:lnTo>
                  <a:lnTo>
                    <a:pt x="376199" y="414350"/>
                  </a:lnTo>
                  <a:lnTo>
                    <a:pt x="375869" y="412864"/>
                  </a:lnTo>
                  <a:lnTo>
                    <a:pt x="376212" y="409587"/>
                  </a:lnTo>
                  <a:lnTo>
                    <a:pt x="376275" y="410159"/>
                  </a:lnTo>
                  <a:lnTo>
                    <a:pt x="376161" y="411429"/>
                  </a:lnTo>
                  <a:lnTo>
                    <a:pt x="376047" y="412699"/>
                  </a:lnTo>
                  <a:lnTo>
                    <a:pt x="376567" y="413969"/>
                  </a:lnTo>
                  <a:lnTo>
                    <a:pt x="376567" y="406488"/>
                  </a:lnTo>
                  <a:lnTo>
                    <a:pt x="375183" y="406298"/>
                  </a:lnTo>
                  <a:lnTo>
                    <a:pt x="375831" y="405282"/>
                  </a:lnTo>
                  <a:lnTo>
                    <a:pt x="379336" y="406349"/>
                  </a:lnTo>
                  <a:lnTo>
                    <a:pt x="379336" y="384683"/>
                  </a:lnTo>
                  <a:lnTo>
                    <a:pt x="379907" y="384568"/>
                  </a:lnTo>
                  <a:lnTo>
                    <a:pt x="382092" y="388569"/>
                  </a:lnTo>
                  <a:lnTo>
                    <a:pt x="382092" y="382955"/>
                  </a:lnTo>
                  <a:lnTo>
                    <a:pt x="381749" y="382435"/>
                  </a:lnTo>
                  <a:lnTo>
                    <a:pt x="381254" y="381622"/>
                  </a:lnTo>
                  <a:lnTo>
                    <a:pt x="382790" y="383489"/>
                  </a:lnTo>
                  <a:lnTo>
                    <a:pt x="382790" y="368147"/>
                  </a:lnTo>
                  <a:lnTo>
                    <a:pt x="381457" y="368147"/>
                  </a:lnTo>
                  <a:lnTo>
                    <a:pt x="380885" y="369201"/>
                  </a:lnTo>
                  <a:lnTo>
                    <a:pt x="380885" y="378409"/>
                  </a:lnTo>
                  <a:lnTo>
                    <a:pt x="380796" y="379501"/>
                  </a:lnTo>
                  <a:lnTo>
                    <a:pt x="380796" y="379679"/>
                  </a:lnTo>
                  <a:lnTo>
                    <a:pt x="380720" y="380733"/>
                  </a:lnTo>
                  <a:lnTo>
                    <a:pt x="380796" y="379501"/>
                  </a:lnTo>
                  <a:lnTo>
                    <a:pt x="380873" y="378409"/>
                  </a:lnTo>
                  <a:lnTo>
                    <a:pt x="380885" y="369201"/>
                  </a:lnTo>
                  <a:lnTo>
                    <a:pt x="380758" y="369430"/>
                  </a:lnTo>
                  <a:lnTo>
                    <a:pt x="380784" y="369112"/>
                  </a:lnTo>
                  <a:lnTo>
                    <a:pt x="380860" y="368719"/>
                  </a:lnTo>
                  <a:lnTo>
                    <a:pt x="380961" y="368147"/>
                  </a:lnTo>
                  <a:lnTo>
                    <a:pt x="381406" y="365709"/>
                  </a:lnTo>
                  <a:lnTo>
                    <a:pt x="380631" y="365340"/>
                  </a:lnTo>
                  <a:lnTo>
                    <a:pt x="380631" y="378409"/>
                  </a:lnTo>
                  <a:lnTo>
                    <a:pt x="378294" y="379501"/>
                  </a:lnTo>
                  <a:lnTo>
                    <a:pt x="376567" y="382689"/>
                  </a:lnTo>
                  <a:lnTo>
                    <a:pt x="376567" y="403809"/>
                  </a:lnTo>
                  <a:lnTo>
                    <a:pt x="376110" y="404228"/>
                  </a:lnTo>
                  <a:lnTo>
                    <a:pt x="375132" y="404228"/>
                  </a:lnTo>
                  <a:lnTo>
                    <a:pt x="375005" y="403529"/>
                  </a:lnTo>
                  <a:lnTo>
                    <a:pt x="374840" y="403529"/>
                  </a:lnTo>
                  <a:lnTo>
                    <a:pt x="374916" y="403364"/>
                  </a:lnTo>
                  <a:lnTo>
                    <a:pt x="375005" y="403186"/>
                  </a:lnTo>
                  <a:lnTo>
                    <a:pt x="375119" y="402958"/>
                  </a:lnTo>
                  <a:lnTo>
                    <a:pt x="375348" y="403809"/>
                  </a:lnTo>
                  <a:lnTo>
                    <a:pt x="376567" y="403809"/>
                  </a:lnTo>
                  <a:lnTo>
                    <a:pt x="376567" y="382689"/>
                  </a:lnTo>
                  <a:lnTo>
                    <a:pt x="376097" y="383552"/>
                  </a:lnTo>
                  <a:lnTo>
                    <a:pt x="375793" y="383692"/>
                  </a:lnTo>
                  <a:lnTo>
                    <a:pt x="375894" y="383489"/>
                  </a:lnTo>
                  <a:lnTo>
                    <a:pt x="377177" y="380949"/>
                  </a:lnTo>
                  <a:lnTo>
                    <a:pt x="377825" y="379679"/>
                  </a:lnTo>
                  <a:lnTo>
                    <a:pt x="378460" y="378409"/>
                  </a:lnTo>
                  <a:lnTo>
                    <a:pt x="380631" y="378409"/>
                  </a:lnTo>
                  <a:lnTo>
                    <a:pt x="380631" y="365340"/>
                  </a:lnTo>
                  <a:lnTo>
                    <a:pt x="378815" y="364439"/>
                  </a:lnTo>
                  <a:lnTo>
                    <a:pt x="376389" y="365709"/>
                  </a:lnTo>
                  <a:lnTo>
                    <a:pt x="375704" y="364032"/>
                  </a:lnTo>
                  <a:lnTo>
                    <a:pt x="375704" y="391109"/>
                  </a:lnTo>
                  <a:lnTo>
                    <a:pt x="375526" y="391375"/>
                  </a:lnTo>
                  <a:lnTo>
                    <a:pt x="375526" y="401269"/>
                  </a:lnTo>
                  <a:lnTo>
                    <a:pt x="375348" y="401713"/>
                  </a:lnTo>
                  <a:lnTo>
                    <a:pt x="375348" y="402539"/>
                  </a:lnTo>
                  <a:lnTo>
                    <a:pt x="375348" y="401713"/>
                  </a:lnTo>
                  <a:lnTo>
                    <a:pt x="375005" y="402539"/>
                  </a:lnTo>
                  <a:lnTo>
                    <a:pt x="375285" y="402539"/>
                  </a:lnTo>
                  <a:lnTo>
                    <a:pt x="375018" y="402628"/>
                  </a:lnTo>
                  <a:lnTo>
                    <a:pt x="374827" y="402678"/>
                  </a:lnTo>
                  <a:lnTo>
                    <a:pt x="374827" y="403555"/>
                  </a:lnTo>
                  <a:lnTo>
                    <a:pt x="374637" y="404037"/>
                  </a:lnTo>
                  <a:lnTo>
                    <a:pt x="372211" y="407428"/>
                  </a:lnTo>
                  <a:lnTo>
                    <a:pt x="374675" y="403580"/>
                  </a:lnTo>
                  <a:lnTo>
                    <a:pt x="374827" y="403555"/>
                  </a:lnTo>
                  <a:lnTo>
                    <a:pt x="374827" y="402678"/>
                  </a:lnTo>
                  <a:lnTo>
                    <a:pt x="373837" y="402920"/>
                  </a:lnTo>
                  <a:lnTo>
                    <a:pt x="373773" y="402666"/>
                  </a:lnTo>
                  <a:lnTo>
                    <a:pt x="373672" y="402323"/>
                  </a:lnTo>
                  <a:lnTo>
                    <a:pt x="373278" y="400939"/>
                  </a:lnTo>
                  <a:lnTo>
                    <a:pt x="373354" y="400367"/>
                  </a:lnTo>
                  <a:lnTo>
                    <a:pt x="373976" y="402539"/>
                  </a:lnTo>
                  <a:lnTo>
                    <a:pt x="375526" y="401269"/>
                  </a:lnTo>
                  <a:lnTo>
                    <a:pt x="375526" y="391375"/>
                  </a:lnTo>
                  <a:lnTo>
                    <a:pt x="374980" y="392163"/>
                  </a:lnTo>
                  <a:lnTo>
                    <a:pt x="374142" y="392226"/>
                  </a:lnTo>
                  <a:lnTo>
                    <a:pt x="374142" y="396189"/>
                  </a:lnTo>
                  <a:lnTo>
                    <a:pt x="373976" y="395998"/>
                  </a:lnTo>
                  <a:lnTo>
                    <a:pt x="373976" y="394538"/>
                  </a:lnTo>
                  <a:lnTo>
                    <a:pt x="374078" y="394385"/>
                  </a:lnTo>
                  <a:lnTo>
                    <a:pt x="374142" y="396189"/>
                  </a:lnTo>
                  <a:lnTo>
                    <a:pt x="374142" y="392226"/>
                  </a:lnTo>
                  <a:lnTo>
                    <a:pt x="373621" y="392264"/>
                  </a:lnTo>
                  <a:lnTo>
                    <a:pt x="373621" y="398729"/>
                  </a:lnTo>
                  <a:lnTo>
                    <a:pt x="373303" y="399910"/>
                  </a:lnTo>
                  <a:lnTo>
                    <a:pt x="370852" y="402666"/>
                  </a:lnTo>
                  <a:lnTo>
                    <a:pt x="370776" y="398170"/>
                  </a:lnTo>
                  <a:lnTo>
                    <a:pt x="370751" y="396963"/>
                  </a:lnTo>
                  <a:lnTo>
                    <a:pt x="370751" y="396633"/>
                  </a:lnTo>
                  <a:lnTo>
                    <a:pt x="369303" y="396786"/>
                  </a:lnTo>
                  <a:lnTo>
                    <a:pt x="369303" y="415112"/>
                  </a:lnTo>
                  <a:lnTo>
                    <a:pt x="369239" y="415239"/>
                  </a:lnTo>
                  <a:lnTo>
                    <a:pt x="369189" y="414985"/>
                  </a:lnTo>
                  <a:lnTo>
                    <a:pt x="369303" y="415112"/>
                  </a:lnTo>
                  <a:lnTo>
                    <a:pt x="369303" y="396786"/>
                  </a:lnTo>
                  <a:lnTo>
                    <a:pt x="368630" y="396849"/>
                  </a:lnTo>
                  <a:lnTo>
                    <a:pt x="368630" y="400900"/>
                  </a:lnTo>
                  <a:lnTo>
                    <a:pt x="368630" y="401345"/>
                  </a:lnTo>
                  <a:lnTo>
                    <a:pt x="368630" y="400900"/>
                  </a:lnTo>
                  <a:lnTo>
                    <a:pt x="368630" y="396849"/>
                  </a:lnTo>
                  <a:lnTo>
                    <a:pt x="367398" y="396963"/>
                  </a:lnTo>
                  <a:lnTo>
                    <a:pt x="366877" y="396709"/>
                  </a:lnTo>
                  <a:lnTo>
                    <a:pt x="366877" y="424129"/>
                  </a:lnTo>
                  <a:lnTo>
                    <a:pt x="366128" y="424129"/>
                  </a:lnTo>
                  <a:lnTo>
                    <a:pt x="365277" y="422897"/>
                  </a:lnTo>
                  <a:lnTo>
                    <a:pt x="365671" y="422859"/>
                  </a:lnTo>
                  <a:lnTo>
                    <a:pt x="366877" y="424129"/>
                  </a:lnTo>
                  <a:lnTo>
                    <a:pt x="366877" y="396709"/>
                  </a:lnTo>
                  <a:lnTo>
                    <a:pt x="364985" y="395757"/>
                  </a:lnTo>
                  <a:lnTo>
                    <a:pt x="364985" y="397306"/>
                  </a:lnTo>
                  <a:lnTo>
                    <a:pt x="364985" y="401269"/>
                  </a:lnTo>
                  <a:lnTo>
                    <a:pt x="364540" y="401269"/>
                  </a:lnTo>
                  <a:lnTo>
                    <a:pt x="364540" y="420166"/>
                  </a:lnTo>
                  <a:lnTo>
                    <a:pt x="363080" y="422859"/>
                  </a:lnTo>
                  <a:lnTo>
                    <a:pt x="362559" y="422897"/>
                  </a:lnTo>
                  <a:lnTo>
                    <a:pt x="362661" y="422719"/>
                  </a:lnTo>
                  <a:lnTo>
                    <a:pt x="363943" y="420471"/>
                  </a:lnTo>
                  <a:lnTo>
                    <a:pt x="362902" y="420128"/>
                  </a:lnTo>
                  <a:lnTo>
                    <a:pt x="362216" y="419608"/>
                  </a:lnTo>
                  <a:lnTo>
                    <a:pt x="361632" y="419150"/>
                  </a:lnTo>
                  <a:lnTo>
                    <a:pt x="361873" y="419049"/>
                  </a:lnTo>
                  <a:lnTo>
                    <a:pt x="363423" y="419049"/>
                  </a:lnTo>
                  <a:lnTo>
                    <a:pt x="364350" y="420166"/>
                  </a:lnTo>
                  <a:lnTo>
                    <a:pt x="364540" y="420166"/>
                  </a:lnTo>
                  <a:lnTo>
                    <a:pt x="364540" y="401269"/>
                  </a:lnTo>
                  <a:lnTo>
                    <a:pt x="364147" y="401269"/>
                  </a:lnTo>
                  <a:lnTo>
                    <a:pt x="363626" y="400418"/>
                  </a:lnTo>
                  <a:lnTo>
                    <a:pt x="363791" y="399935"/>
                  </a:lnTo>
                  <a:lnTo>
                    <a:pt x="363956" y="399554"/>
                  </a:lnTo>
                  <a:lnTo>
                    <a:pt x="364985" y="401269"/>
                  </a:lnTo>
                  <a:lnTo>
                    <a:pt x="364985" y="397306"/>
                  </a:lnTo>
                  <a:lnTo>
                    <a:pt x="364909" y="397459"/>
                  </a:lnTo>
                  <a:lnTo>
                    <a:pt x="364629" y="397459"/>
                  </a:lnTo>
                  <a:lnTo>
                    <a:pt x="364845" y="396671"/>
                  </a:lnTo>
                  <a:lnTo>
                    <a:pt x="364985" y="397306"/>
                  </a:lnTo>
                  <a:lnTo>
                    <a:pt x="364985" y="395757"/>
                  </a:lnTo>
                  <a:lnTo>
                    <a:pt x="364807" y="395668"/>
                  </a:lnTo>
                  <a:lnTo>
                    <a:pt x="364807" y="394919"/>
                  </a:lnTo>
                  <a:lnTo>
                    <a:pt x="367398" y="396189"/>
                  </a:lnTo>
                  <a:lnTo>
                    <a:pt x="370738" y="396189"/>
                  </a:lnTo>
                  <a:lnTo>
                    <a:pt x="370751" y="396633"/>
                  </a:lnTo>
                  <a:lnTo>
                    <a:pt x="370928" y="396621"/>
                  </a:lnTo>
                  <a:lnTo>
                    <a:pt x="370979" y="398729"/>
                  </a:lnTo>
                  <a:lnTo>
                    <a:pt x="371030" y="401269"/>
                  </a:lnTo>
                  <a:lnTo>
                    <a:pt x="373621" y="398729"/>
                  </a:lnTo>
                  <a:lnTo>
                    <a:pt x="373621" y="392264"/>
                  </a:lnTo>
                  <a:lnTo>
                    <a:pt x="373151" y="392290"/>
                  </a:lnTo>
                  <a:lnTo>
                    <a:pt x="373278" y="391109"/>
                  </a:lnTo>
                  <a:lnTo>
                    <a:pt x="375704" y="391109"/>
                  </a:lnTo>
                  <a:lnTo>
                    <a:pt x="375704" y="364032"/>
                  </a:lnTo>
                  <a:lnTo>
                    <a:pt x="375589" y="363753"/>
                  </a:lnTo>
                  <a:lnTo>
                    <a:pt x="375589" y="387451"/>
                  </a:lnTo>
                  <a:lnTo>
                    <a:pt x="375475" y="388493"/>
                  </a:lnTo>
                  <a:lnTo>
                    <a:pt x="375424" y="388670"/>
                  </a:lnTo>
                  <a:lnTo>
                    <a:pt x="375132" y="389750"/>
                  </a:lnTo>
                  <a:lnTo>
                    <a:pt x="375005" y="389839"/>
                  </a:lnTo>
                  <a:lnTo>
                    <a:pt x="375056" y="389572"/>
                  </a:lnTo>
                  <a:lnTo>
                    <a:pt x="375488" y="387299"/>
                  </a:lnTo>
                  <a:lnTo>
                    <a:pt x="375589" y="387451"/>
                  </a:lnTo>
                  <a:lnTo>
                    <a:pt x="375589" y="363753"/>
                  </a:lnTo>
                  <a:lnTo>
                    <a:pt x="374840" y="361899"/>
                  </a:lnTo>
                  <a:lnTo>
                    <a:pt x="375183" y="361899"/>
                  </a:lnTo>
                  <a:lnTo>
                    <a:pt x="375704" y="360629"/>
                  </a:lnTo>
                  <a:lnTo>
                    <a:pt x="375869" y="360629"/>
                  </a:lnTo>
                  <a:lnTo>
                    <a:pt x="378942" y="359359"/>
                  </a:lnTo>
                  <a:lnTo>
                    <a:pt x="379006" y="356819"/>
                  </a:lnTo>
                  <a:lnTo>
                    <a:pt x="377164" y="355549"/>
                  </a:lnTo>
                  <a:lnTo>
                    <a:pt x="374484" y="356819"/>
                  </a:lnTo>
                  <a:lnTo>
                    <a:pt x="369760" y="356819"/>
                  </a:lnTo>
                  <a:lnTo>
                    <a:pt x="367423" y="360629"/>
                  </a:lnTo>
                  <a:lnTo>
                    <a:pt x="368096" y="365709"/>
                  </a:lnTo>
                  <a:lnTo>
                    <a:pt x="372414" y="365709"/>
                  </a:lnTo>
                  <a:lnTo>
                    <a:pt x="374484" y="366979"/>
                  </a:lnTo>
                  <a:lnTo>
                    <a:pt x="373049" y="368668"/>
                  </a:lnTo>
                  <a:lnTo>
                    <a:pt x="373049" y="385038"/>
                  </a:lnTo>
                  <a:lnTo>
                    <a:pt x="372872" y="385127"/>
                  </a:lnTo>
                  <a:lnTo>
                    <a:pt x="372643" y="384644"/>
                  </a:lnTo>
                  <a:lnTo>
                    <a:pt x="372643" y="385241"/>
                  </a:lnTo>
                  <a:lnTo>
                    <a:pt x="371030" y="386029"/>
                  </a:lnTo>
                  <a:lnTo>
                    <a:pt x="371068" y="385356"/>
                  </a:lnTo>
                  <a:lnTo>
                    <a:pt x="372643" y="385241"/>
                  </a:lnTo>
                  <a:lnTo>
                    <a:pt x="372643" y="384644"/>
                  </a:lnTo>
                  <a:lnTo>
                    <a:pt x="371983" y="383209"/>
                  </a:lnTo>
                  <a:lnTo>
                    <a:pt x="371119" y="384657"/>
                  </a:lnTo>
                  <a:lnTo>
                    <a:pt x="371208" y="383489"/>
                  </a:lnTo>
                  <a:lnTo>
                    <a:pt x="371297" y="382219"/>
                  </a:lnTo>
                  <a:lnTo>
                    <a:pt x="371373" y="380949"/>
                  </a:lnTo>
                  <a:lnTo>
                    <a:pt x="372046" y="382612"/>
                  </a:lnTo>
                  <a:lnTo>
                    <a:pt x="371373" y="381927"/>
                  </a:lnTo>
                  <a:lnTo>
                    <a:pt x="371983" y="383209"/>
                  </a:lnTo>
                  <a:lnTo>
                    <a:pt x="372160" y="382905"/>
                  </a:lnTo>
                  <a:lnTo>
                    <a:pt x="373049" y="385038"/>
                  </a:lnTo>
                  <a:lnTo>
                    <a:pt x="373049" y="368668"/>
                  </a:lnTo>
                  <a:lnTo>
                    <a:pt x="366877" y="375869"/>
                  </a:lnTo>
                  <a:lnTo>
                    <a:pt x="366915" y="376085"/>
                  </a:lnTo>
                  <a:lnTo>
                    <a:pt x="367030" y="376961"/>
                  </a:lnTo>
                  <a:lnTo>
                    <a:pt x="367131" y="377659"/>
                  </a:lnTo>
                  <a:lnTo>
                    <a:pt x="367233" y="378409"/>
                  </a:lnTo>
                  <a:lnTo>
                    <a:pt x="366877" y="378409"/>
                  </a:lnTo>
                  <a:lnTo>
                    <a:pt x="366877" y="379679"/>
                  </a:lnTo>
                  <a:lnTo>
                    <a:pt x="366191" y="378675"/>
                  </a:lnTo>
                  <a:lnTo>
                    <a:pt x="366191" y="383489"/>
                  </a:lnTo>
                  <a:lnTo>
                    <a:pt x="366191" y="384517"/>
                  </a:lnTo>
                  <a:lnTo>
                    <a:pt x="365150" y="385546"/>
                  </a:lnTo>
                  <a:lnTo>
                    <a:pt x="364274" y="386664"/>
                  </a:lnTo>
                  <a:lnTo>
                    <a:pt x="363943" y="386029"/>
                  </a:lnTo>
                  <a:lnTo>
                    <a:pt x="365328" y="384759"/>
                  </a:lnTo>
                  <a:lnTo>
                    <a:pt x="365671" y="384759"/>
                  </a:lnTo>
                  <a:lnTo>
                    <a:pt x="365696" y="384594"/>
                  </a:lnTo>
                  <a:lnTo>
                    <a:pt x="365810" y="383692"/>
                  </a:lnTo>
                  <a:lnTo>
                    <a:pt x="365848" y="383489"/>
                  </a:lnTo>
                  <a:lnTo>
                    <a:pt x="366191" y="383489"/>
                  </a:lnTo>
                  <a:lnTo>
                    <a:pt x="366191" y="378675"/>
                  </a:lnTo>
                  <a:lnTo>
                    <a:pt x="366014" y="378409"/>
                  </a:lnTo>
                  <a:lnTo>
                    <a:pt x="363423" y="376301"/>
                  </a:lnTo>
                  <a:lnTo>
                    <a:pt x="363423" y="402501"/>
                  </a:lnTo>
                  <a:lnTo>
                    <a:pt x="363423" y="405079"/>
                  </a:lnTo>
                  <a:lnTo>
                    <a:pt x="363245" y="405079"/>
                  </a:lnTo>
                  <a:lnTo>
                    <a:pt x="363245" y="404749"/>
                  </a:lnTo>
                  <a:lnTo>
                    <a:pt x="363131" y="405079"/>
                  </a:lnTo>
                  <a:lnTo>
                    <a:pt x="363245" y="403809"/>
                  </a:lnTo>
                  <a:lnTo>
                    <a:pt x="363423" y="405079"/>
                  </a:lnTo>
                  <a:lnTo>
                    <a:pt x="363423" y="402539"/>
                  </a:lnTo>
                  <a:lnTo>
                    <a:pt x="362902" y="402539"/>
                  </a:lnTo>
                  <a:lnTo>
                    <a:pt x="363423" y="402501"/>
                  </a:lnTo>
                  <a:lnTo>
                    <a:pt x="363423" y="376301"/>
                  </a:lnTo>
                  <a:lnTo>
                    <a:pt x="362902" y="375869"/>
                  </a:lnTo>
                  <a:lnTo>
                    <a:pt x="364629" y="375869"/>
                  </a:lnTo>
                  <a:lnTo>
                    <a:pt x="365493" y="370789"/>
                  </a:lnTo>
                  <a:lnTo>
                    <a:pt x="362559" y="370789"/>
                  </a:lnTo>
                  <a:lnTo>
                    <a:pt x="360349" y="369557"/>
                  </a:lnTo>
                  <a:lnTo>
                    <a:pt x="360781" y="369430"/>
                  </a:lnTo>
                  <a:lnTo>
                    <a:pt x="360400" y="369430"/>
                  </a:lnTo>
                  <a:lnTo>
                    <a:pt x="360311" y="369570"/>
                  </a:lnTo>
                  <a:lnTo>
                    <a:pt x="359752" y="370459"/>
                  </a:lnTo>
                  <a:lnTo>
                    <a:pt x="359752" y="419963"/>
                  </a:lnTo>
                  <a:lnTo>
                    <a:pt x="359422" y="420166"/>
                  </a:lnTo>
                  <a:lnTo>
                    <a:pt x="359257" y="420166"/>
                  </a:lnTo>
                  <a:lnTo>
                    <a:pt x="359752" y="419963"/>
                  </a:lnTo>
                  <a:lnTo>
                    <a:pt x="359752" y="370459"/>
                  </a:lnTo>
                  <a:lnTo>
                    <a:pt x="359638" y="370636"/>
                  </a:lnTo>
                  <a:lnTo>
                    <a:pt x="359270" y="370687"/>
                  </a:lnTo>
                  <a:lnTo>
                    <a:pt x="359270" y="412699"/>
                  </a:lnTo>
                  <a:lnTo>
                    <a:pt x="358686" y="413550"/>
                  </a:lnTo>
                  <a:lnTo>
                    <a:pt x="357898" y="413359"/>
                  </a:lnTo>
                  <a:lnTo>
                    <a:pt x="357378" y="412699"/>
                  </a:lnTo>
                  <a:lnTo>
                    <a:pt x="359270" y="412699"/>
                  </a:lnTo>
                  <a:lnTo>
                    <a:pt x="359270" y="370687"/>
                  </a:lnTo>
                  <a:lnTo>
                    <a:pt x="358927" y="370725"/>
                  </a:lnTo>
                  <a:lnTo>
                    <a:pt x="358927" y="378409"/>
                  </a:lnTo>
                  <a:lnTo>
                    <a:pt x="358406" y="378167"/>
                  </a:lnTo>
                  <a:lnTo>
                    <a:pt x="358406" y="383489"/>
                  </a:lnTo>
                  <a:lnTo>
                    <a:pt x="358381" y="383692"/>
                  </a:lnTo>
                  <a:lnTo>
                    <a:pt x="358254" y="384594"/>
                  </a:lnTo>
                  <a:lnTo>
                    <a:pt x="358203" y="385000"/>
                  </a:lnTo>
                  <a:lnTo>
                    <a:pt x="358063" y="385038"/>
                  </a:lnTo>
                  <a:lnTo>
                    <a:pt x="357543" y="385038"/>
                  </a:lnTo>
                  <a:lnTo>
                    <a:pt x="357492" y="384860"/>
                  </a:lnTo>
                  <a:lnTo>
                    <a:pt x="357886" y="384759"/>
                  </a:lnTo>
                  <a:lnTo>
                    <a:pt x="357962" y="384594"/>
                  </a:lnTo>
                  <a:lnTo>
                    <a:pt x="358025" y="384441"/>
                  </a:lnTo>
                  <a:lnTo>
                    <a:pt x="358406" y="383489"/>
                  </a:lnTo>
                  <a:lnTo>
                    <a:pt x="358406" y="378167"/>
                  </a:lnTo>
                  <a:lnTo>
                    <a:pt x="358063" y="377939"/>
                  </a:lnTo>
                  <a:lnTo>
                    <a:pt x="357022" y="377253"/>
                  </a:lnTo>
                  <a:lnTo>
                    <a:pt x="357022" y="383489"/>
                  </a:lnTo>
                  <a:lnTo>
                    <a:pt x="356590" y="382714"/>
                  </a:lnTo>
                  <a:lnTo>
                    <a:pt x="356590" y="393522"/>
                  </a:lnTo>
                  <a:lnTo>
                    <a:pt x="356336" y="393598"/>
                  </a:lnTo>
                  <a:lnTo>
                    <a:pt x="356590" y="393522"/>
                  </a:lnTo>
                  <a:lnTo>
                    <a:pt x="356590" y="382714"/>
                  </a:lnTo>
                  <a:lnTo>
                    <a:pt x="356158" y="382092"/>
                  </a:lnTo>
                  <a:lnTo>
                    <a:pt x="356158" y="386422"/>
                  </a:lnTo>
                  <a:lnTo>
                    <a:pt x="356158" y="389839"/>
                  </a:lnTo>
                  <a:lnTo>
                    <a:pt x="356158" y="392379"/>
                  </a:lnTo>
                  <a:lnTo>
                    <a:pt x="356158" y="393331"/>
                  </a:lnTo>
                  <a:lnTo>
                    <a:pt x="355295" y="392468"/>
                  </a:lnTo>
                  <a:lnTo>
                    <a:pt x="356158" y="392379"/>
                  </a:lnTo>
                  <a:lnTo>
                    <a:pt x="356158" y="389839"/>
                  </a:lnTo>
                  <a:lnTo>
                    <a:pt x="355866" y="390563"/>
                  </a:lnTo>
                  <a:lnTo>
                    <a:pt x="354622" y="388696"/>
                  </a:lnTo>
                  <a:lnTo>
                    <a:pt x="354622" y="393674"/>
                  </a:lnTo>
                  <a:lnTo>
                    <a:pt x="354431" y="393890"/>
                  </a:lnTo>
                  <a:lnTo>
                    <a:pt x="354431" y="403809"/>
                  </a:lnTo>
                  <a:lnTo>
                    <a:pt x="354368" y="403974"/>
                  </a:lnTo>
                  <a:lnTo>
                    <a:pt x="354368" y="407466"/>
                  </a:lnTo>
                  <a:lnTo>
                    <a:pt x="354266" y="410159"/>
                  </a:lnTo>
                  <a:lnTo>
                    <a:pt x="353885" y="410159"/>
                  </a:lnTo>
                  <a:lnTo>
                    <a:pt x="353402" y="409409"/>
                  </a:lnTo>
                  <a:lnTo>
                    <a:pt x="353517" y="409067"/>
                  </a:lnTo>
                  <a:lnTo>
                    <a:pt x="354266" y="410159"/>
                  </a:lnTo>
                  <a:lnTo>
                    <a:pt x="354266" y="407466"/>
                  </a:lnTo>
                  <a:lnTo>
                    <a:pt x="353745" y="407162"/>
                  </a:lnTo>
                  <a:lnTo>
                    <a:pt x="353047" y="407162"/>
                  </a:lnTo>
                  <a:lnTo>
                    <a:pt x="353047" y="409067"/>
                  </a:lnTo>
                  <a:lnTo>
                    <a:pt x="352628" y="409295"/>
                  </a:lnTo>
                  <a:lnTo>
                    <a:pt x="353009" y="409028"/>
                  </a:lnTo>
                  <a:lnTo>
                    <a:pt x="353047" y="407162"/>
                  </a:lnTo>
                  <a:lnTo>
                    <a:pt x="353225" y="406120"/>
                  </a:lnTo>
                  <a:lnTo>
                    <a:pt x="353225" y="406349"/>
                  </a:lnTo>
                  <a:lnTo>
                    <a:pt x="353910" y="406349"/>
                  </a:lnTo>
                  <a:lnTo>
                    <a:pt x="354368" y="407466"/>
                  </a:lnTo>
                  <a:lnTo>
                    <a:pt x="354368" y="403974"/>
                  </a:lnTo>
                  <a:lnTo>
                    <a:pt x="354126" y="404545"/>
                  </a:lnTo>
                  <a:lnTo>
                    <a:pt x="351370" y="403898"/>
                  </a:lnTo>
                  <a:lnTo>
                    <a:pt x="351497" y="403809"/>
                  </a:lnTo>
                  <a:lnTo>
                    <a:pt x="354431" y="403809"/>
                  </a:lnTo>
                  <a:lnTo>
                    <a:pt x="354431" y="393890"/>
                  </a:lnTo>
                  <a:lnTo>
                    <a:pt x="354114" y="394220"/>
                  </a:lnTo>
                  <a:lnTo>
                    <a:pt x="352945" y="394550"/>
                  </a:lnTo>
                  <a:lnTo>
                    <a:pt x="354431" y="392379"/>
                  </a:lnTo>
                  <a:lnTo>
                    <a:pt x="353923" y="389928"/>
                  </a:lnTo>
                  <a:lnTo>
                    <a:pt x="354088" y="390042"/>
                  </a:lnTo>
                  <a:lnTo>
                    <a:pt x="354507" y="392125"/>
                  </a:lnTo>
                  <a:lnTo>
                    <a:pt x="354622" y="393674"/>
                  </a:lnTo>
                  <a:lnTo>
                    <a:pt x="354622" y="388696"/>
                  </a:lnTo>
                  <a:lnTo>
                    <a:pt x="353910" y="387629"/>
                  </a:lnTo>
                  <a:lnTo>
                    <a:pt x="354050" y="387629"/>
                  </a:lnTo>
                  <a:lnTo>
                    <a:pt x="356158" y="389839"/>
                  </a:lnTo>
                  <a:lnTo>
                    <a:pt x="356158" y="386422"/>
                  </a:lnTo>
                  <a:lnTo>
                    <a:pt x="353390" y="384175"/>
                  </a:lnTo>
                  <a:lnTo>
                    <a:pt x="353453" y="383819"/>
                  </a:lnTo>
                  <a:lnTo>
                    <a:pt x="355993" y="386029"/>
                  </a:lnTo>
                  <a:lnTo>
                    <a:pt x="355942" y="384594"/>
                  </a:lnTo>
                  <a:lnTo>
                    <a:pt x="355815" y="380949"/>
                  </a:lnTo>
                  <a:lnTo>
                    <a:pt x="357022" y="383489"/>
                  </a:lnTo>
                  <a:lnTo>
                    <a:pt x="357022" y="377253"/>
                  </a:lnTo>
                  <a:lnTo>
                    <a:pt x="356514" y="376910"/>
                  </a:lnTo>
                  <a:lnTo>
                    <a:pt x="356616" y="376732"/>
                  </a:lnTo>
                  <a:lnTo>
                    <a:pt x="356730" y="376567"/>
                  </a:lnTo>
                  <a:lnTo>
                    <a:pt x="356844" y="376389"/>
                  </a:lnTo>
                  <a:lnTo>
                    <a:pt x="358927" y="378409"/>
                  </a:lnTo>
                  <a:lnTo>
                    <a:pt x="358927" y="370725"/>
                  </a:lnTo>
                  <a:lnTo>
                    <a:pt x="356336" y="371030"/>
                  </a:lnTo>
                  <a:lnTo>
                    <a:pt x="356336" y="370738"/>
                  </a:lnTo>
                  <a:lnTo>
                    <a:pt x="360311" y="369570"/>
                  </a:lnTo>
                  <a:lnTo>
                    <a:pt x="360133" y="369430"/>
                  </a:lnTo>
                  <a:lnTo>
                    <a:pt x="360400" y="369430"/>
                  </a:lnTo>
                  <a:lnTo>
                    <a:pt x="364464" y="365709"/>
                  </a:lnTo>
                  <a:lnTo>
                    <a:pt x="363918" y="363054"/>
                  </a:lnTo>
                  <a:lnTo>
                    <a:pt x="365506" y="363054"/>
                  </a:lnTo>
                  <a:lnTo>
                    <a:pt x="365556" y="362407"/>
                  </a:lnTo>
                  <a:lnTo>
                    <a:pt x="365671" y="360629"/>
                  </a:lnTo>
                  <a:lnTo>
                    <a:pt x="364121" y="360629"/>
                  </a:lnTo>
                  <a:lnTo>
                    <a:pt x="363220" y="356819"/>
                  </a:lnTo>
                  <a:lnTo>
                    <a:pt x="360451" y="358000"/>
                  </a:lnTo>
                  <a:lnTo>
                    <a:pt x="360311" y="358000"/>
                  </a:lnTo>
                  <a:lnTo>
                    <a:pt x="357708" y="362407"/>
                  </a:lnTo>
                  <a:lnTo>
                    <a:pt x="357581" y="361899"/>
                  </a:lnTo>
                  <a:lnTo>
                    <a:pt x="357327" y="360870"/>
                  </a:lnTo>
                  <a:lnTo>
                    <a:pt x="357327" y="363054"/>
                  </a:lnTo>
                  <a:lnTo>
                    <a:pt x="357225" y="363397"/>
                  </a:lnTo>
                  <a:lnTo>
                    <a:pt x="356984" y="364439"/>
                  </a:lnTo>
                  <a:lnTo>
                    <a:pt x="356184" y="368147"/>
                  </a:lnTo>
                  <a:lnTo>
                    <a:pt x="356158" y="369430"/>
                  </a:lnTo>
                  <a:lnTo>
                    <a:pt x="356158" y="370332"/>
                  </a:lnTo>
                  <a:lnTo>
                    <a:pt x="356158" y="376567"/>
                  </a:lnTo>
                  <a:lnTo>
                    <a:pt x="355333" y="376745"/>
                  </a:lnTo>
                  <a:lnTo>
                    <a:pt x="355333" y="378510"/>
                  </a:lnTo>
                  <a:lnTo>
                    <a:pt x="354482" y="379691"/>
                  </a:lnTo>
                  <a:lnTo>
                    <a:pt x="353339" y="380009"/>
                  </a:lnTo>
                  <a:lnTo>
                    <a:pt x="353339" y="382600"/>
                  </a:lnTo>
                  <a:lnTo>
                    <a:pt x="353301" y="382854"/>
                  </a:lnTo>
                  <a:lnTo>
                    <a:pt x="352183" y="385622"/>
                  </a:lnTo>
                  <a:lnTo>
                    <a:pt x="352183" y="387108"/>
                  </a:lnTo>
                  <a:lnTo>
                    <a:pt x="352183" y="387527"/>
                  </a:lnTo>
                  <a:lnTo>
                    <a:pt x="352018" y="387299"/>
                  </a:lnTo>
                  <a:lnTo>
                    <a:pt x="352018" y="387057"/>
                  </a:lnTo>
                  <a:lnTo>
                    <a:pt x="352183" y="387108"/>
                  </a:lnTo>
                  <a:lnTo>
                    <a:pt x="352183" y="385622"/>
                  </a:lnTo>
                  <a:lnTo>
                    <a:pt x="352018" y="386029"/>
                  </a:lnTo>
                  <a:lnTo>
                    <a:pt x="351663" y="386029"/>
                  </a:lnTo>
                  <a:lnTo>
                    <a:pt x="351663" y="397459"/>
                  </a:lnTo>
                  <a:lnTo>
                    <a:pt x="351663" y="398919"/>
                  </a:lnTo>
                  <a:lnTo>
                    <a:pt x="342646" y="400913"/>
                  </a:lnTo>
                  <a:lnTo>
                    <a:pt x="340779" y="399999"/>
                  </a:lnTo>
                  <a:lnTo>
                    <a:pt x="351663" y="397459"/>
                  </a:lnTo>
                  <a:lnTo>
                    <a:pt x="351663" y="386029"/>
                  </a:lnTo>
                  <a:lnTo>
                    <a:pt x="351497" y="386029"/>
                  </a:lnTo>
                  <a:lnTo>
                    <a:pt x="353098" y="382498"/>
                  </a:lnTo>
                  <a:lnTo>
                    <a:pt x="353339" y="382600"/>
                  </a:lnTo>
                  <a:lnTo>
                    <a:pt x="353339" y="380009"/>
                  </a:lnTo>
                  <a:lnTo>
                    <a:pt x="351320" y="380542"/>
                  </a:lnTo>
                  <a:lnTo>
                    <a:pt x="351320" y="380365"/>
                  </a:lnTo>
                  <a:lnTo>
                    <a:pt x="351320" y="379679"/>
                  </a:lnTo>
                  <a:lnTo>
                    <a:pt x="355333" y="378510"/>
                  </a:lnTo>
                  <a:lnTo>
                    <a:pt x="355333" y="376745"/>
                  </a:lnTo>
                  <a:lnTo>
                    <a:pt x="354787" y="376847"/>
                  </a:lnTo>
                  <a:lnTo>
                    <a:pt x="354266" y="375869"/>
                  </a:lnTo>
                  <a:lnTo>
                    <a:pt x="355892" y="375869"/>
                  </a:lnTo>
                  <a:lnTo>
                    <a:pt x="356158" y="376567"/>
                  </a:lnTo>
                  <a:lnTo>
                    <a:pt x="356158" y="370332"/>
                  </a:lnTo>
                  <a:lnTo>
                    <a:pt x="355993" y="369989"/>
                  </a:lnTo>
                  <a:lnTo>
                    <a:pt x="355917" y="371030"/>
                  </a:lnTo>
                  <a:lnTo>
                    <a:pt x="355638" y="371716"/>
                  </a:lnTo>
                  <a:lnTo>
                    <a:pt x="354952" y="372579"/>
                  </a:lnTo>
                  <a:lnTo>
                    <a:pt x="355028" y="373100"/>
                  </a:lnTo>
                  <a:lnTo>
                    <a:pt x="355117" y="373748"/>
                  </a:lnTo>
                  <a:lnTo>
                    <a:pt x="354952" y="373329"/>
                  </a:lnTo>
                  <a:lnTo>
                    <a:pt x="354774" y="372059"/>
                  </a:lnTo>
                  <a:lnTo>
                    <a:pt x="355473" y="370789"/>
                  </a:lnTo>
                  <a:lnTo>
                    <a:pt x="355600" y="370332"/>
                  </a:lnTo>
                  <a:lnTo>
                    <a:pt x="355841" y="369430"/>
                  </a:lnTo>
                  <a:lnTo>
                    <a:pt x="356158" y="369430"/>
                  </a:lnTo>
                  <a:lnTo>
                    <a:pt x="356158" y="368147"/>
                  </a:lnTo>
                  <a:lnTo>
                    <a:pt x="355993" y="366979"/>
                  </a:lnTo>
                  <a:lnTo>
                    <a:pt x="355295" y="366979"/>
                  </a:lnTo>
                  <a:lnTo>
                    <a:pt x="353910" y="364439"/>
                  </a:lnTo>
                  <a:lnTo>
                    <a:pt x="354266" y="364439"/>
                  </a:lnTo>
                  <a:lnTo>
                    <a:pt x="357212" y="363397"/>
                  </a:lnTo>
                  <a:lnTo>
                    <a:pt x="357289" y="363054"/>
                  </a:lnTo>
                  <a:lnTo>
                    <a:pt x="357327" y="360870"/>
                  </a:lnTo>
                  <a:lnTo>
                    <a:pt x="356958" y="359359"/>
                  </a:lnTo>
                  <a:lnTo>
                    <a:pt x="356920" y="359168"/>
                  </a:lnTo>
                  <a:lnTo>
                    <a:pt x="354774" y="350469"/>
                  </a:lnTo>
                  <a:lnTo>
                    <a:pt x="355092" y="351739"/>
                  </a:lnTo>
                  <a:lnTo>
                    <a:pt x="355993" y="351739"/>
                  </a:lnTo>
                  <a:lnTo>
                    <a:pt x="356743" y="350469"/>
                  </a:lnTo>
                  <a:lnTo>
                    <a:pt x="358241" y="347929"/>
                  </a:lnTo>
                  <a:lnTo>
                    <a:pt x="355650" y="346659"/>
                  </a:lnTo>
                  <a:lnTo>
                    <a:pt x="357543" y="345389"/>
                  </a:lnTo>
                  <a:lnTo>
                    <a:pt x="359448" y="344119"/>
                  </a:lnTo>
                  <a:lnTo>
                    <a:pt x="354279" y="341198"/>
                  </a:lnTo>
                  <a:lnTo>
                    <a:pt x="354279" y="351739"/>
                  </a:lnTo>
                  <a:lnTo>
                    <a:pt x="353987" y="352501"/>
                  </a:lnTo>
                  <a:lnTo>
                    <a:pt x="353910" y="351739"/>
                  </a:lnTo>
                  <a:lnTo>
                    <a:pt x="354279" y="351739"/>
                  </a:lnTo>
                  <a:lnTo>
                    <a:pt x="354279" y="341198"/>
                  </a:lnTo>
                  <a:lnTo>
                    <a:pt x="352590" y="340233"/>
                  </a:lnTo>
                  <a:lnTo>
                    <a:pt x="353745" y="345389"/>
                  </a:lnTo>
                  <a:lnTo>
                    <a:pt x="353047" y="345389"/>
                  </a:lnTo>
                  <a:lnTo>
                    <a:pt x="353047" y="375869"/>
                  </a:lnTo>
                  <a:lnTo>
                    <a:pt x="352615" y="375869"/>
                  </a:lnTo>
                  <a:lnTo>
                    <a:pt x="352132" y="375183"/>
                  </a:lnTo>
                  <a:lnTo>
                    <a:pt x="351256" y="373799"/>
                  </a:lnTo>
                  <a:lnTo>
                    <a:pt x="349656" y="375475"/>
                  </a:lnTo>
                  <a:lnTo>
                    <a:pt x="348335" y="377558"/>
                  </a:lnTo>
                  <a:lnTo>
                    <a:pt x="347002" y="376047"/>
                  </a:lnTo>
                  <a:lnTo>
                    <a:pt x="348094" y="377139"/>
                  </a:lnTo>
                  <a:lnTo>
                    <a:pt x="348183" y="376961"/>
                  </a:lnTo>
                  <a:lnTo>
                    <a:pt x="349415" y="374599"/>
                  </a:lnTo>
                  <a:lnTo>
                    <a:pt x="351002" y="373329"/>
                  </a:lnTo>
                  <a:lnTo>
                    <a:pt x="353047" y="375869"/>
                  </a:lnTo>
                  <a:lnTo>
                    <a:pt x="353047" y="345389"/>
                  </a:lnTo>
                  <a:lnTo>
                    <a:pt x="352488" y="345389"/>
                  </a:lnTo>
                  <a:lnTo>
                    <a:pt x="352488" y="356362"/>
                  </a:lnTo>
                  <a:lnTo>
                    <a:pt x="351320" y="359359"/>
                  </a:lnTo>
                  <a:lnTo>
                    <a:pt x="351320" y="358000"/>
                  </a:lnTo>
                  <a:lnTo>
                    <a:pt x="351193" y="358000"/>
                  </a:lnTo>
                  <a:lnTo>
                    <a:pt x="350456" y="357568"/>
                  </a:lnTo>
                  <a:lnTo>
                    <a:pt x="350456" y="360629"/>
                  </a:lnTo>
                  <a:lnTo>
                    <a:pt x="350456" y="361518"/>
                  </a:lnTo>
                  <a:lnTo>
                    <a:pt x="350278" y="362026"/>
                  </a:lnTo>
                  <a:lnTo>
                    <a:pt x="349935" y="362292"/>
                  </a:lnTo>
                  <a:lnTo>
                    <a:pt x="349935" y="372059"/>
                  </a:lnTo>
                  <a:lnTo>
                    <a:pt x="349046" y="372719"/>
                  </a:lnTo>
                  <a:lnTo>
                    <a:pt x="348551" y="371716"/>
                  </a:lnTo>
                  <a:lnTo>
                    <a:pt x="348957" y="370763"/>
                  </a:lnTo>
                  <a:lnTo>
                    <a:pt x="349935" y="372059"/>
                  </a:lnTo>
                  <a:lnTo>
                    <a:pt x="349935" y="362292"/>
                  </a:lnTo>
                  <a:lnTo>
                    <a:pt x="349770" y="362407"/>
                  </a:lnTo>
                  <a:lnTo>
                    <a:pt x="349770" y="364439"/>
                  </a:lnTo>
                  <a:lnTo>
                    <a:pt x="349707" y="368147"/>
                  </a:lnTo>
                  <a:lnTo>
                    <a:pt x="349021" y="368706"/>
                  </a:lnTo>
                  <a:lnTo>
                    <a:pt x="348957" y="368439"/>
                  </a:lnTo>
                  <a:lnTo>
                    <a:pt x="349046" y="368147"/>
                  </a:lnTo>
                  <a:lnTo>
                    <a:pt x="349707" y="368147"/>
                  </a:lnTo>
                  <a:lnTo>
                    <a:pt x="349707" y="364451"/>
                  </a:lnTo>
                  <a:lnTo>
                    <a:pt x="348830" y="363689"/>
                  </a:lnTo>
                  <a:lnTo>
                    <a:pt x="348970" y="363689"/>
                  </a:lnTo>
                  <a:lnTo>
                    <a:pt x="349770" y="364439"/>
                  </a:lnTo>
                  <a:lnTo>
                    <a:pt x="349770" y="362407"/>
                  </a:lnTo>
                  <a:lnTo>
                    <a:pt x="348869" y="363054"/>
                  </a:lnTo>
                  <a:lnTo>
                    <a:pt x="348729" y="363169"/>
                  </a:lnTo>
                  <a:lnTo>
                    <a:pt x="348996" y="363512"/>
                  </a:lnTo>
                  <a:lnTo>
                    <a:pt x="348818" y="363677"/>
                  </a:lnTo>
                  <a:lnTo>
                    <a:pt x="348602" y="363397"/>
                  </a:lnTo>
                  <a:lnTo>
                    <a:pt x="348615" y="363258"/>
                  </a:lnTo>
                  <a:lnTo>
                    <a:pt x="347992" y="362559"/>
                  </a:lnTo>
                  <a:lnTo>
                    <a:pt x="347865" y="362381"/>
                  </a:lnTo>
                  <a:lnTo>
                    <a:pt x="347687" y="362559"/>
                  </a:lnTo>
                  <a:lnTo>
                    <a:pt x="347167" y="362419"/>
                  </a:lnTo>
                  <a:lnTo>
                    <a:pt x="347167" y="374599"/>
                  </a:lnTo>
                  <a:lnTo>
                    <a:pt x="346913" y="375539"/>
                  </a:lnTo>
                  <a:lnTo>
                    <a:pt x="346849" y="375183"/>
                  </a:lnTo>
                  <a:lnTo>
                    <a:pt x="346621" y="373799"/>
                  </a:lnTo>
                  <a:lnTo>
                    <a:pt x="346938" y="373799"/>
                  </a:lnTo>
                  <a:lnTo>
                    <a:pt x="347167" y="374599"/>
                  </a:lnTo>
                  <a:lnTo>
                    <a:pt x="347167" y="362419"/>
                  </a:lnTo>
                  <a:lnTo>
                    <a:pt x="346481" y="362216"/>
                  </a:lnTo>
                  <a:lnTo>
                    <a:pt x="346379" y="362381"/>
                  </a:lnTo>
                  <a:lnTo>
                    <a:pt x="346303" y="362521"/>
                  </a:lnTo>
                  <a:lnTo>
                    <a:pt x="346303" y="378294"/>
                  </a:lnTo>
                  <a:lnTo>
                    <a:pt x="341985" y="376389"/>
                  </a:lnTo>
                  <a:lnTo>
                    <a:pt x="341642" y="376212"/>
                  </a:lnTo>
                  <a:lnTo>
                    <a:pt x="341198" y="376326"/>
                  </a:lnTo>
                  <a:lnTo>
                    <a:pt x="341198" y="387299"/>
                  </a:lnTo>
                  <a:lnTo>
                    <a:pt x="340956" y="388061"/>
                  </a:lnTo>
                  <a:lnTo>
                    <a:pt x="340258" y="388137"/>
                  </a:lnTo>
                  <a:lnTo>
                    <a:pt x="340258" y="410159"/>
                  </a:lnTo>
                  <a:lnTo>
                    <a:pt x="340080" y="411365"/>
                  </a:lnTo>
                  <a:lnTo>
                    <a:pt x="339801" y="411429"/>
                  </a:lnTo>
                  <a:lnTo>
                    <a:pt x="339559" y="411429"/>
                  </a:lnTo>
                  <a:lnTo>
                    <a:pt x="340258" y="410159"/>
                  </a:lnTo>
                  <a:lnTo>
                    <a:pt x="340258" y="388137"/>
                  </a:lnTo>
                  <a:lnTo>
                    <a:pt x="340080" y="388150"/>
                  </a:lnTo>
                  <a:lnTo>
                    <a:pt x="339991" y="396824"/>
                  </a:lnTo>
                  <a:lnTo>
                    <a:pt x="339991" y="388112"/>
                  </a:lnTo>
                  <a:lnTo>
                    <a:pt x="339737" y="387972"/>
                  </a:lnTo>
                  <a:lnTo>
                    <a:pt x="339217" y="387794"/>
                  </a:lnTo>
                  <a:lnTo>
                    <a:pt x="338874" y="387629"/>
                  </a:lnTo>
                  <a:lnTo>
                    <a:pt x="338797" y="387794"/>
                  </a:lnTo>
                  <a:lnTo>
                    <a:pt x="338721" y="387972"/>
                  </a:lnTo>
                  <a:lnTo>
                    <a:pt x="338645" y="388150"/>
                  </a:lnTo>
                  <a:lnTo>
                    <a:pt x="338582" y="388315"/>
                  </a:lnTo>
                  <a:lnTo>
                    <a:pt x="338353" y="388835"/>
                  </a:lnTo>
                  <a:lnTo>
                    <a:pt x="336626" y="388670"/>
                  </a:lnTo>
                  <a:lnTo>
                    <a:pt x="335419" y="389178"/>
                  </a:lnTo>
                  <a:lnTo>
                    <a:pt x="335241" y="389356"/>
                  </a:lnTo>
                  <a:lnTo>
                    <a:pt x="335241" y="389877"/>
                  </a:lnTo>
                  <a:lnTo>
                    <a:pt x="335064" y="390042"/>
                  </a:lnTo>
                  <a:lnTo>
                    <a:pt x="334022" y="390677"/>
                  </a:lnTo>
                  <a:lnTo>
                    <a:pt x="334022" y="394804"/>
                  </a:lnTo>
                  <a:lnTo>
                    <a:pt x="333857" y="394919"/>
                  </a:lnTo>
                  <a:lnTo>
                    <a:pt x="333781" y="394550"/>
                  </a:lnTo>
                  <a:lnTo>
                    <a:pt x="333578" y="393522"/>
                  </a:lnTo>
                  <a:lnTo>
                    <a:pt x="333463" y="393039"/>
                  </a:lnTo>
                  <a:lnTo>
                    <a:pt x="334022" y="394804"/>
                  </a:lnTo>
                  <a:lnTo>
                    <a:pt x="334022" y="390677"/>
                  </a:lnTo>
                  <a:lnTo>
                    <a:pt x="332473" y="391604"/>
                  </a:lnTo>
                  <a:lnTo>
                    <a:pt x="332486" y="391109"/>
                  </a:lnTo>
                  <a:lnTo>
                    <a:pt x="334899" y="389839"/>
                  </a:lnTo>
                  <a:lnTo>
                    <a:pt x="334899" y="388569"/>
                  </a:lnTo>
                  <a:lnTo>
                    <a:pt x="338188" y="388569"/>
                  </a:lnTo>
                  <a:lnTo>
                    <a:pt x="338696" y="387299"/>
                  </a:lnTo>
                  <a:lnTo>
                    <a:pt x="341198" y="387299"/>
                  </a:lnTo>
                  <a:lnTo>
                    <a:pt x="341198" y="376326"/>
                  </a:lnTo>
                  <a:lnTo>
                    <a:pt x="340944" y="376389"/>
                  </a:lnTo>
                  <a:lnTo>
                    <a:pt x="340423" y="376389"/>
                  </a:lnTo>
                  <a:lnTo>
                    <a:pt x="340347" y="376567"/>
                  </a:lnTo>
                  <a:lnTo>
                    <a:pt x="340258" y="376732"/>
                  </a:lnTo>
                  <a:lnTo>
                    <a:pt x="339420" y="377304"/>
                  </a:lnTo>
                  <a:lnTo>
                    <a:pt x="339420" y="380936"/>
                  </a:lnTo>
                  <a:lnTo>
                    <a:pt x="338340" y="378853"/>
                  </a:lnTo>
                  <a:lnTo>
                    <a:pt x="338874" y="378294"/>
                  </a:lnTo>
                  <a:lnTo>
                    <a:pt x="338950" y="378637"/>
                  </a:lnTo>
                  <a:lnTo>
                    <a:pt x="339051" y="379120"/>
                  </a:lnTo>
                  <a:lnTo>
                    <a:pt x="339090" y="379323"/>
                  </a:lnTo>
                  <a:lnTo>
                    <a:pt x="339420" y="380936"/>
                  </a:lnTo>
                  <a:lnTo>
                    <a:pt x="339420" y="377304"/>
                  </a:lnTo>
                  <a:lnTo>
                    <a:pt x="338035" y="378244"/>
                  </a:lnTo>
                  <a:lnTo>
                    <a:pt x="337756" y="377659"/>
                  </a:lnTo>
                  <a:lnTo>
                    <a:pt x="338442" y="377139"/>
                  </a:lnTo>
                  <a:lnTo>
                    <a:pt x="340080" y="375869"/>
                  </a:lnTo>
                  <a:lnTo>
                    <a:pt x="341807" y="375869"/>
                  </a:lnTo>
                  <a:lnTo>
                    <a:pt x="346138" y="377139"/>
                  </a:lnTo>
                  <a:lnTo>
                    <a:pt x="346113" y="376961"/>
                  </a:lnTo>
                  <a:lnTo>
                    <a:pt x="345998" y="376085"/>
                  </a:lnTo>
                  <a:lnTo>
                    <a:pt x="345960" y="375869"/>
                  </a:lnTo>
                  <a:lnTo>
                    <a:pt x="345440" y="372059"/>
                  </a:lnTo>
                  <a:lnTo>
                    <a:pt x="344805" y="367385"/>
                  </a:lnTo>
                  <a:lnTo>
                    <a:pt x="344919" y="367220"/>
                  </a:lnTo>
                  <a:lnTo>
                    <a:pt x="345033" y="368084"/>
                  </a:lnTo>
                  <a:lnTo>
                    <a:pt x="345122" y="368782"/>
                  </a:lnTo>
                  <a:lnTo>
                    <a:pt x="345186" y="369303"/>
                  </a:lnTo>
                  <a:lnTo>
                    <a:pt x="345274" y="369989"/>
                  </a:lnTo>
                  <a:lnTo>
                    <a:pt x="345376" y="370852"/>
                  </a:lnTo>
                  <a:lnTo>
                    <a:pt x="345490" y="371716"/>
                  </a:lnTo>
                  <a:lnTo>
                    <a:pt x="345592" y="372579"/>
                  </a:lnTo>
                  <a:lnTo>
                    <a:pt x="345655" y="373100"/>
                  </a:lnTo>
                  <a:lnTo>
                    <a:pt x="345744" y="373799"/>
                  </a:lnTo>
                  <a:lnTo>
                    <a:pt x="346303" y="378294"/>
                  </a:lnTo>
                  <a:lnTo>
                    <a:pt x="346303" y="362521"/>
                  </a:lnTo>
                  <a:lnTo>
                    <a:pt x="345097" y="364629"/>
                  </a:lnTo>
                  <a:lnTo>
                    <a:pt x="344957" y="364363"/>
                  </a:lnTo>
                  <a:lnTo>
                    <a:pt x="346303" y="361899"/>
                  </a:lnTo>
                  <a:lnTo>
                    <a:pt x="347687" y="361899"/>
                  </a:lnTo>
                  <a:lnTo>
                    <a:pt x="348488" y="363054"/>
                  </a:lnTo>
                  <a:lnTo>
                    <a:pt x="348640" y="363054"/>
                  </a:lnTo>
                  <a:lnTo>
                    <a:pt x="350113" y="360629"/>
                  </a:lnTo>
                  <a:lnTo>
                    <a:pt x="350456" y="360629"/>
                  </a:lnTo>
                  <a:lnTo>
                    <a:pt x="350456" y="357568"/>
                  </a:lnTo>
                  <a:lnTo>
                    <a:pt x="350202" y="357403"/>
                  </a:lnTo>
                  <a:lnTo>
                    <a:pt x="350024" y="357289"/>
                  </a:lnTo>
                  <a:lnTo>
                    <a:pt x="350456" y="357289"/>
                  </a:lnTo>
                  <a:lnTo>
                    <a:pt x="351497" y="356819"/>
                  </a:lnTo>
                  <a:lnTo>
                    <a:pt x="352488" y="356362"/>
                  </a:lnTo>
                  <a:lnTo>
                    <a:pt x="352488" y="345389"/>
                  </a:lnTo>
                  <a:lnTo>
                    <a:pt x="349872" y="345389"/>
                  </a:lnTo>
                  <a:lnTo>
                    <a:pt x="351002" y="342849"/>
                  </a:lnTo>
                  <a:lnTo>
                    <a:pt x="352590" y="340233"/>
                  </a:lnTo>
                  <a:lnTo>
                    <a:pt x="353326" y="339001"/>
                  </a:lnTo>
                  <a:lnTo>
                    <a:pt x="353237" y="337769"/>
                  </a:lnTo>
                  <a:lnTo>
                    <a:pt x="353148" y="336499"/>
                  </a:lnTo>
                  <a:lnTo>
                    <a:pt x="353047" y="335229"/>
                  </a:lnTo>
                  <a:lnTo>
                    <a:pt x="354609" y="331419"/>
                  </a:lnTo>
                  <a:lnTo>
                    <a:pt x="348767" y="330161"/>
                  </a:lnTo>
                  <a:lnTo>
                    <a:pt x="348767" y="358000"/>
                  </a:lnTo>
                  <a:lnTo>
                    <a:pt x="348043" y="356819"/>
                  </a:lnTo>
                  <a:lnTo>
                    <a:pt x="346481" y="355549"/>
                  </a:lnTo>
                  <a:lnTo>
                    <a:pt x="346519" y="355307"/>
                  </a:lnTo>
                  <a:lnTo>
                    <a:pt x="346659" y="354279"/>
                  </a:lnTo>
                  <a:lnTo>
                    <a:pt x="346824" y="353009"/>
                  </a:lnTo>
                  <a:lnTo>
                    <a:pt x="348564" y="357657"/>
                  </a:lnTo>
                  <a:lnTo>
                    <a:pt x="348767" y="358000"/>
                  </a:lnTo>
                  <a:lnTo>
                    <a:pt x="348767" y="330161"/>
                  </a:lnTo>
                  <a:lnTo>
                    <a:pt x="348615" y="333489"/>
                  </a:lnTo>
                  <a:lnTo>
                    <a:pt x="348551" y="335229"/>
                  </a:lnTo>
                  <a:lnTo>
                    <a:pt x="346659" y="336499"/>
                  </a:lnTo>
                  <a:lnTo>
                    <a:pt x="347332" y="340233"/>
                  </a:lnTo>
                  <a:lnTo>
                    <a:pt x="346735" y="341579"/>
                  </a:lnTo>
                  <a:lnTo>
                    <a:pt x="346138" y="342849"/>
                  </a:lnTo>
                  <a:lnTo>
                    <a:pt x="344741" y="341718"/>
                  </a:lnTo>
                  <a:lnTo>
                    <a:pt x="344741" y="363931"/>
                  </a:lnTo>
                  <a:lnTo>
                    <a:pt x="344627" y="363689"/>
                  </a:lnTo>
                  <a:lnTo>
                    <a:pt x="344208" y="363080"/>
                  </a:lnTo>
                  <a:lnTo>
                    <a:pt x="344093" y="363689"/>
                  </a:lnTo>
                  <a:lnTo>
                    <a:pt x="344055" y="363943"/>
                  </a:lnTo>
                  <a:lnTo>
                    <a:pt x="343928" y="364629"/>
                  </a:lnTo>
                  <a:lnTo>
                    <a:pt x="343814" y="365328"/>
                  </a:lnTo>
                  <a:lnTo>
                    <a:pt x="343776" y="365493"/>
                  </a:lnTo>
                  <a:lnTo>
                    <a:pt x="343547" y="366877"/>
                  </a:lnTo>
                  <a:lnTo>
                    <a:pt x="342163" y="364871"/>
                  </a:lnTo>
                  <a:lnTo>
                    <a:pt x="342163" y="369303"/>
                  </a:lnTo>
                  <a:lnTo>
                    <a:pt x="341960" y="370217"/>
                  </a:lnTo>
                  <a:lnTo>
                    <a:pt x="341464" y="370789"/>
                  </a:lnTo>
                  <a:lnTo>
                    <a:pt x="341553" y="370332"/>
                  </a:lnTo>
                  <a:lnTo>
                    <a:pt x="341820" y="369011"/>
                  </a:lnTo>
                  <a:lnTo>
                    <a:pt x="342163" y="369303"/>
                  </a:lnTo>
                  <a:lnTo>
                    <a:pt x="342163" y="364871"/>
                  </a:lnTo>
                  <a:lnTo>
                    <a:pt x="340944" y="363080"/>
                  </a:lnTo>
                  <a:lnTo>
                    <a:pt x="340258" y="363512"/>
                  </a:lnTo>
                  <a:lnTo>
                    <a:pt x="340258" y="365328"/>
                  </a:lnTo>
                  <a:lnTo>
                    <a:pt x="340245" y="365493"/>
                  </a:lnTo>
                  <a:lnTo>
                    <a:pt x="340118" y="366877"/>
                  </a:lnTo>
                  <a:lnTo>
                    <a:pt x="340093" y="367080"/>
                  </a:lnTo>
                  <a:lnTo>
                    <a:pt x="338188" y="368147"/>
                  </a:lnTo>
                  <a:lnTo>
                    <a:pt x="338188" y="366979"/>
                  </a:lnTo>
                  <a:lnTo>
                    <a:pt x="339915" y="366979"/>
                  </a:lnTo>
                  <a:lnTo>
                    <a:pt x="339991" y="365709"/>
                  </a:lnTo>
                  <a:lnTo>
                    <a:pt x="340042" y="364921"/>
                  </a:lnTo>
                  <a:lnTo>
                    <a:pt x="340258" y="365328"/>
                  </a:lnTo>
                  <a:lnTo>
                    <a:pt x="340258" y="363512"/>
                  </a:lnTo>
                  <a:lnTo>
                    <a:pt x="339737" y="363829"/>
                  </a:lnTo>
                  <a:lnTo>
                    <a:pt x="339331" y="363054"/>
                  </a:lnTo>
                  <a:lnTo>
                    <a:pt x="339509" y="363054"/>
                  </a:lnTo>
                  <a:lnTo>
                    <a:pt x="340779" y="361899"/>
                  </a:lnTo>
                  <a:lnTo>
                    <a:pt x="343369" y="365709"/>
                  </a:lnTo>
                  <a:lnTo>
                    <a:pt x="344055" y="361899"/>
                  </a:lnTo>
                  <a:lnTo>
                    <a:pt x="344741" y="363931"/>
                  </a:lnTo>
                  <a:lnTo>
                    <a:pt x="344741" y="341718"/>
                  </a:lnTo>
                  <a:lnTo>
                    <a:pt x="344576" y="341579"/>
                  </a:lnTo>
                  <a:lnTo>
                    <a:pt x="343890" y="342176"/>
                  </a:lnTo>
                  <a:lnTo>
                    <a:pt x="343890" y="351739"/>
                  </a:lnTo>
                  <a:lnTo>
                    <a:pt x="343662" y="352082"/>
                  </a:lnTo>
                  <a:lnTo>
                    <a:pt x="342671" y="352361"/>
                  </a:lnTo>
                  <a:lnTo>
                    <a:pt x="341464" y="352526"/>
                  </a:lnTo>
                  <a:lnTo>
                    <a:pt x="340779" y="352005"/>
                  </a:lnTo>
                  <a:lnTo>
                    <a:pt x="340779" y="353390"/>
                  </a:lnTo>
                  <a:lnTo>
                    <a:pt x="340944" y="354101"/>
                  </a:lnTo>
                  <a:lnTo>
                    <a:pt x="340601" y="354279"/>
                  </a:lnTo>
                  <a:lnTo>
                    <a:pt x="340690" y="353009"/>
                  </a:lnTo>
                  <a:lnTo>
                    <a:pt x="340779" y="351739"/>
                  </a:lnTo>
                  <a:lnTo>
                    <a:pt x="343890" y="351739"/>
                  </a:lnTo>
                  <a:lnTo>
                    <a:pt x="343890" y="342176"/>
                  </a:lnTo>
                  <a:lnTo>
                    <a:pt x="341642" y="344119"/>
                  </a:lnTo>
                  <a:lnTo>
                    <a:pt x="341579" y="344258"/>
                  </a:lnTo>
                  <a:lnTo>
                    <a:pt x="341122" y="345389"/>
                  </a:lnTo>
                  <a:lnTo>
                    <a:pt x="341223" y="344589"/>
                  </a:lnTo>
                  <a:lnTo>
                    <a:pt x="341299" y="344119"/>
                  </a:lnTo>
                  <a:lnTo>
                    <a:pt x="339217" y="341579"/>
                  </a:lnTo>
                  <a:lnTo>
                    <a:pt x="339217" y="354279"/>
                  </a:lnTo>
                  <a:lnTo>
                    <a:pt x="338963" y="354647"/>
                  </a:lnTo>
                  <a:lnTo>
                    <a:pt x="338531" y="353910"/>
                  </a:lnTo>
                  <a:lnTo>
                    <a:pt x="337350" y="354596"/>
                  </a:lnTo>
                  <a:lnTo>
                    <a:pt x="337350" y="357022"/>
                  </a:lnTo>
                  <a:lnTo>
                    <a:pt x="336359" y="358482"/>
                  </a:lnTo>
                  <a:lnTo>
                    <a:pt x="336359" y="377952"/>
                  </a:lnTo>
                  <a:lnTo>
                    <a:pt x="335940" y="378256"/>
                  </a:lnTo>
                  <a:lnTo>
                    <a:pt x="334556" y="377253"/>
                  </a:lnTo>
                  <a:lnTo>
                    <a:pt x="334645" y="376910"/>
                  </a:lnTo>
                  <a:lnTo>
                    <a:pt x="334746" y="376567"/>
                  </a:lnTo>
                  <a:lnTo>
                    <a:pt x="334797" y="376326"/>
                  </a:lnTo>
                  <a:lnTo>
                    <a:pt x="336359" y="377952"/>
                  </a:lnTo>
                  <a:lnTo>
                    <a:pt x="336359" y="358482"/>
                  </a:lnTo>
                  <a:lnTo>
                    <a:pt x="335584" y="359625"/>
                  </a:lnTo>
                  <a:lnTo>
                    <a:pt x="335584" y="372059"/>
                  </a:lnTo>
                  <a:lnTo>
                    <a:pt x="335292" y="372986"/>
                  </a:lnTo>
                  <a:lnTo>
                    <a:pt x="333857" y="373100"/>
                  </a:lnTo>
                  <a:lnTo>
                    <a:pt x="332994" y="374408"/>
                  </a:lnTo>
                  <a:lnTo>
                    <a:pt x="332994" y="386029"/>
                  </a:lnTo>
                  <a:lnTo>
                    <a:pt x="332727" y="386524"/>
                  </a:lnTo>
                  <a:lnTo>
                    <a:pt x="331203" y="385114"/>
                  </a:lnTo>
                  <a:lnTo>
                    <a:pt x="331203" y="392468"/>
                  </a:lnTo>
                  <a:lnTo>
                    <a:pt x="329844" y="393522"/>
                  </a:lnTo>
                  <a:lnTo>
                    <a:pt x="331165" y="391261"/>
                  </a:lnTo>
                  <a:lnTo>
                    <a:pt x="331203" y="392468"/>
                  </a:lnTo>
                  <a:lnTo>
                    <a:pt x="331203" y="385114"/>
                  </a:lnTo>
                  <a:lnTo>
                    <a:pt x="331127" y="389356"/>
                  </a:lnTo>
                  <a:lnTo>
                    <a:pt x="331127" y="389636"/>
                  </a:lnTo>
                  <a:lnTo>
                    <a:pt x="331038" y="388645"/>
                  </a:lnTo>
                  <a:lnTo>
                    <a:pt x="331127" y="389356"/>
                  </a:lnTo>
                  <a:lnTo>
                    <a:pt x="331127" y="385051"/>
                  </a:lnTo>
                  <a:lnTo>
                    <a:pt x="330669" y="384619"/>
                  </a:lnTo>
                  <a:lnTo>
                    <a:pt x="330581" y="383489"/>
                  </a:lnTo>
                  <a:lnTo>
                    <a:pt x="332994" y="386029"/>
                  </a:lnTo>
                  <a:lnTo>
                    <a:pt x="332994" y="374408"/>
                  </a:lnTo>
                  <a:lnTo>
                    <a:pt x="332473" y="375183"/>
                  </a:lnTo>
                  <a:lnTo>
                    <a:pt x="330746" y="375869"/>
                  </a:lnTo>
                  <a:lnTo>
                    <a:pt x="330657" y="376212"/>
                  </a:lnTo>
                  <a:lnTo>
                    <a:pt x="330581" y="379323"/>
                  </a:lnTo>
                  <a:lnTo>
                    <a:pt x="332574" y="380682"/>
                  </a:lnTo>
                  <a:lnTo>
                    <a:pt x="328676" y="383489"/>
                  </a:lnTo>
                  <a:lnTo>
                    <a:pt x="329171" y="380949"/>
                  </a:lnTo>
                  <a:lnTo>
                    <a:pt x="329285" y="380326"/>
                  </a:lnTo>
                  <a:lnTo>
                    <a:pt x="329412" y="379679"/>
                  </a:lnTo>
                  <a:lnTo>
                    <a:pt x="329907" y="377139"/>
                  </a:lnTo>
                  <a:lnTo>
                    <a:pt x="329946" y="376961"/>
                  </a:lnTo>
                  <a:lnTo>
                    <a:pt x="330403" y="374599"/>
                  </a:lnTo>
                  <a:lnTo>
                    <a:pt x="332308" y="374599"/>
                  </a:lnTo>
                  <a:lnTo>
                    <a:pt x="333692" y="372059"/>
                  </a:lnTo>
                  <a:lnTo>
                    <a:pt x="335584" y="372059"/>
                  </a:lnTo>
                  <a:lnTo>
                    <a:pt x="335584" y="359625"/>
                  </a:lnTo>
                  <a:lnTo>
                    <a:pt x="334899" y="360629"/>
                  </a:lnTo>
                  <a:lnTo>
                    <a:pt x="334822" y="358368"/>
                  </a:lnTo>
                  <a:lnTo>
                    <a:pt x="335940" y="358063"/>
                  </a:lnTo>
                  <a:lnTo>
                    <a:pt x="336804" y="357365"/>
                  </a:lnTo>
                  <a:lnTo>
                    <a:pt x="337350" y="357022"/>
                  </a:lnTo>
                  <a:lnTo>
                    <a:pt x="337350" y="354596"/>
                  </a:lnTo>
                  <a:lnTo>
                    <a:pt x="335940" y="355117"/>
                  </a:lnTo>
                  <a:lnTo>
                    <a:pt x="334733" y="354965"/>
                  </a:lnTo>
                  <a:lnTo>
                    <a:pt x="336105" y="355473"/>
                  </a:lnTo>
                  <a:lnTo>
                    <a:pt x="334797" y="357428"/>
                  </a:lnTo>
                  <a:lnTo>
                    <a:pt x="334733" y="354965"/>
                  </a:lnTo>
                  <a:lnTo>
                    <a:pt x="334721" y="354279"/>
                  </a:lnTo>
                  <a:lnTo>
                    <a:pt x="337312" y="354279"/>
                  </a:lnTo>
                  <a:lnTo>
                    <a:pt x="338531" y="353009"/>
                  </a:lnTo>
                  <a:lnTo>
                    <a:pt x="339217" y="354279"/>
                  </a:lnTo>
                  <a:lnTo>
                    <a:pt x="339217" y="341579"/>
                  </a:lnTo>
                  <a:lnTo>
                    <a:pt x="338531" y="341579"/>
                  </a:lnTo>
                  <a:lnTo>
                    <a:pt x="339737" y="335229"/>
                  </a:lnTo>
                  <a:lnTo>
                    <a:pt x="336283" y="336207"/>
                  </a:lnTo>
                  <a:lnTo>
                    <a:pt x="336283" y="345389"/>
                  </a:lnTo>
                  <a:lnTo>
                    <a:pt x="333336" y="346659"/>
                  </a:lnTo>
                  <a:lnTo>
                    <a:pt x="334200" y="353009"/>
                  </a:lnTo>
                  <a:lnTo>
                    <a:pt x="332816" y="353377"/>
                  </a:lnTo>
                  <a:lnTo>
                    <a:pt x="332816" y="361899"/>
                  </a:lnTo>
                  <a:lnTo>
                    <a:pt x="332574" y="362585"/>
                  </a:lnTo>
                  <a:lnTo>
                    <a:pt x="332320" y="362648"/>
                  </a:lnTo>
                  <a:lnTo>
                    <a:pt x="332320" y="363334"/>
                  </a:lnTo>
                  <a:lnTo>
                    <a:pt x="331952" y="364439"/>
                  </a:lnTo>
                  <a:lnTo>
                    <a:pt x="331673" y="364934"/>
                  </a:lnTo>
                  <a:lnTo>
                    <a:pt x="331787" y="364629"/>
                  </a:lnTo>
                  <a:lnTo>
                    <a:pt x="332320" y="363334"/>
                  </a:lnTo>
                  <a:lnTo>
                    <a:pt x="332320" y="362648"/>
                  </a:lnTo>
                  <a:lnTo>
                    <a:pt x="331266" y="362902"/>
                  </a:lnTo>
                  <a:lnTo>
                    <a:pt x="331152" y="366509"/>
                  </a:lnTo>
                  <a:lnTo>
                    <a:pt x="330936" y="368147"/>
                  </a:lnTo>
                  <a:lnTo>
                    <a:pt x="331089" y="366712"/>
                  </a:lnTo>
                  <a:lnTo>
                    <a:pt x="331152" y="366509"/>
                  </a:lnTo>
                  <a:lnTo>
                    <a:pt x="331152" y="362889"/>
                  </a:lnTo>
                  <a:lnTo>
                    <a:pt x="329704" y="362559"/>
                  </a:lnTo>
                  <a:lnTo>
                    <a:pt x="328663" y="362686"/>
                  </a:lnTo>
                  <a:lnTo>
                    <a:pt x="328663" y="366458"/>
                  </a:lnTo>
                  <a:lnTo>
                    <a:pt x="328333" y="367055"/>
                  </a:lnTo>
                  <a:lnTo>
                    <a:pt x="328333" y="367919"/>
                  </a:lnTo>
                  <a:lnTo>
                    <a:pt x="328244" y="368147"/>
                  </a:lnTo>
                  <a:lnTo>
                    <a:pt x="327850" y="368147"/>
                  </a:lnTo>
                  <a:lnTo>
                    <a:pt x="327977" y="367830"/>
                  </a:lnTo>
                  <a:lnTo>
                    <a:pt x="328333" y="367919"/>
                  </a:lnTo>
                  <a:lnTo>
                    <a:pt x="328333" y="367055"/>
                  </a:lnTo>
                  <a:lnTo>
                    <a:pt x="328168" y="367360"/>
                  </a:lnTo>
                  <a:lnTo>
                    <a:pt x="328333" y="366979"/>
                  </a:lnTo>
                  <a:lnTo>
                    <a:pt x="327812" y="366979"/>
                  </a:lnTo>
                  <a:lnTo>
                    <a:pt x="328663" y="366458"/>
                  </a:lnTo>
                  <a:lnTo>
                    <a:pt x="328663" y="362686"/>
                  </a:lnTo>
                  <a:lnTo>
                    <a:pt x="328358" y="362712"/>
                  </a:lnTo>
                  <a:lnTo>
                    <a:pt x="328472" y="361950"/>
                  </a:lnTo>
                  <a:lnTo>
                    <a:pt x="332816" y="361899"/>
                  </a:lnTo>
                  <a:lnTo>
                    <a:pt x="332816" y="353377"/>
                  </a:lnTo>
                  <a:lnTo>
                    <a:pt x="329361" y="354279"/>
                  </a:lnTo>
                  <a:lnTo>
                    <a:pt x="330923" y="349199"/>
                  </a:lnTo>
                  <a:lnTo>
                    <a:pt x="328676" y="347637"/>
                  </a:lnTo>
                  <a:lnTo>
                    <a:pt x="328676" y="360629"/>
                  </a:lnTo>
                  <a:lnTo>
                    <a:pt x="327634" y="361353"/>
                  </a:lnTo>
                  <a:lnTo>
                    <a:pt x="327634" y="401269"/>
                  </a:lnTo>
                  <a:lnTo>
                    <a:pt x="327291" y="402539"/>
                  </a:lnTo>
                  <a:lnTo>
                    <a:pt x="327113" y="402844"/>
                  </a:lnTo>
                  <a:lnTo>
                    <a:pt x="324700" y="402844"/>
                  </a:lnTo>
                  <a:lnTo>
                    <a:pt x="324192" y="403453"/>
                  </a:lnTo>
                  <a:lnTo>
                    <a:pt x="324700" y="402539"/>
                  </a:lnTo>
                  <a:lnTo>
                    <a:pt x="325043" y="402539"/>
                  </a:lnTo>
                  <a:lnTo>
                    <a:pt x="325043" y="401269"/>
                  </a:lnTo>
                  <a:lnTo>
                    <a:pt x="327634" y="401269"/>
                  </a:lnTo>
                  <a:lnTo>
                    <a:pt x="327634" y="361353"/>
                  </a:lnTo>
                  <a:lnTo>
                    <a:pt x="327456" y="361480"/>
                  </a:lnTo>
                  <a:lnTo>
                    <a:pt x="327456" y="380949"/>
                  </a:lnTo>
                  <a:lnTo>
                    <a:pt x="327291" y="380949"/>
                  </a:lnTo>
                  <a:lnTo>
                    <a:pt x="327291" y="392379"/>
                  </a:lnTo>
                  <a:lnTo>
                    <a:pt x="326986" y="392493"/>
                  </a:lnTo>
                  <a:lnTo>
                    <a:pt x="325729" y="390740"/>
                  </a:lnTo>
                  <a:lnTo>
                    <a:pt x="322707" y="390499"/>
                  </a:lnTo>
                  <a:lnTo>
                    <a:pt x="322605" y="390740"/>
                  </a:lnTo>
                  <a:lnTo>
                    <a:pt x="322453" y="391083"/>
                  </a:lnTo>
                  <a:lnTo>
                    <a:pt x="320319" y="391261"/>
                  </a:lnTo>
                  <a:lnTo>
                    <a:pt x="320370" y="391109"/>
                  </a:lnTo>
                  <a:lnTo>
                    <a:pt x="321602" y="390423"/>
                  </a:lnTo>
                  <a:lnTo>
                    <a:pt x="322707" y="390499"/>
                  </a:lnTo>
                  <a:lnTo>
                    <a:pt x="322834" y="390220"/>
                  </a:lnTo>
                  <a:lnTo>
                    <a:pt x="322999" y="389839"/>
                  </a:lnTo>
                  <a:lnTo>
                    <a:pt x="325907" y="389839"/>
                  </a:lnTo>
                  <a:lnTo>
                    <a:pt x="327291" y="392379"/>
                  </a:lnTo>
                  <a:lnTo>
                    <a:pt x="327291" y="380949"/>
                  </a:lnTo>
                  <a:lnTo>
                    <a:pt x="327152" y="380949"/>
                  </a:lnTo>
                  <a:lnTo>
                    <a:pt x="326428" y="379844"/>
                  </a:lnTo>
                  <a:lnTo>
                    <a:pt x="325729" y="379844"/>
                  </a:lnTo>
                  <a:lnTo>
                    <a:pt x="325386" y="380047"/>
                  </a:lnTo>
                  <a:lnTo>
                    <a:pt x="325386" y="382219"/>
                  </a:lnTo>
                  <a:lnTo>
                    <a:pt x="325221" y="383489"/>
                  </a:lnTo>
                  <a:lnTo>
                    <a:pt x="323380" y="383641"/>
                  </a:lnTo>
                  <a:lnTo>
                    <a:pt x="323138" y="383489"/>
                  </a:lnTo>
                  <a:lnTo>
                    <a:pt x="323316" y="383489"/>
                  </a:lnTo>
                  <a:lnTo>
                    <a:pt x="325386" y="382219"/>
                  </a:lnTo>
                  <a:lnTo>
                    <a:pt x="325386" y="380047"/>
                  </a:lnTo>
                  <a:lnTo>
                    <a:pt x="325120" y="380199"/>
                  </a:lnTo>
                  <a:lnTo>
                    <a:pt x="324700" y="379679"/>
                  </a:lnTo>
                  <a:lnTo>
                    <a:pt x="326428" y="379679"/>
                  </a:lnTo>
                  <a:lnTo>
                    <a:pt x="327456" y="380949"/>
                  </a:lnTo>
                  <a:lnTo>
                    <a:pt x="327456" y="361480"/>
                  </a:lnTo>
                  <a:lnTo>
                    <a:pt x="327113" y="361696"/>
                  </a:lnTo>
                  <a:lnTo>
                    <a:pt x="326301" y="361530"/>
                  </a:lnTo>
                  <a:lnTo>
                    <a:pt x="326428" y="360629"/>
                  </a:lnTo>
                  <a:lnTo>
                    <a:pt x="328676" y="360629"/>
                  </a:lnTo>
                  <a:lnTo>
                    <a:pt x="328676" y="347637"/>
                  </a:lnTo>
                  <a:lnTo>
                    <a:pt x="327812" y="347027"/>
                  </a:lnTo>
                  <a:lnTo>
                    <a:pt x="327812" y="358000"/>
                  </a:lnTo>
                  <a:lnTo>
                    <a:pt x="327812" y="359359"/>
                  </a:lnTo>
                  <a:lnTo>
                    <a:pt x="327634" y="359359"/>
                  </a:lnTo>
                  <a:lnTo>
                    <a:pt x="327634" y="358241"/>
                  </a:lnTo>
                  <a:lnTo>
                    <a:pt x="326771" y="358406"/>
                  </a:lnTo>
                  <a:lnTo>
                    <a:pt x="326250" y="359067"/>
                  </a:lnTo>
                  <a:lnTo>
                    <a:pt x="326250" y="359968"/>
                  </a:lnTo>
                  <a:lnTo>
                    <a:pt x="326250" y="360629"/>
                  </a:lnTo>
                  <a:lnTo>
                    <a:pt x="326250" y="359968"/>
                  </a:lnTo>
                  <a:lnTo>
                    <a:pt x="326250" y="359067"/>
                  </a:lnTo>
                  <a:lnTo>
                    <a:pt x="326097" y="359244"/>
                  </a:lnTo>
                  <a:lnTo>
                    <a:pt x="326453" y="358000"/>
                  </a:lnTo>
                  <a:lnTo>
                    <a:pt x="327812" y="358000"/>
                  </a:lnTo>
                  <a:lnTo>
                    <a:pt x="327812" y="347027"/>
                  </a:lnTo>
                  <a:lnTo>
                    <a:pt x="327291" y="346659"/>
                  </a:lnTo>
                  <a:lnTo>
                    <a:pt x="331787" y="345389"/>
                  </a:lnTo>
                  <a:lnTo>
                    <a:pt x="327126" y="342950"/>
                  </a:lnTo>
                  <a:lnTo>
                    <a:pt x="326948" y="342849"/>
                  </a:lnTo>
                  <a:lnTo>
                    <a:pt x="327228" y="342849"/>
                  </a:lnTo>
                  <a:lnTo>
                    <a:pt x="328472" y="341579"/>
                  </a:lnTo>
                  <a:lnTo>
                    <a:pt x="329692" y="340233"/>
                  </a:lnTo>
                  <a:lnTo>
                    <a:pt x="327977" y="337769"/>
                  </a:lnTo>
                  <a:lnTo>
                    <a:pt x="328841" y="339001"/>
                  </a:lnTo>
                  <a:lnTo>
                    <a:pt x="329755" y="340233"/>
                  </a:lnTo>
                  <a:lnTo>
                    <a:pt x="330492" y="339001"/>
                  </a:lnTo>
                  <a:lnTo>
                    <a:pt x="330746" y="337769"/>
                  </a:lnTo>
                  <a:lnTo>
                    <a:pt x="330555" y="339001"/>
                  </a:lnTo>
                  <a:lnTo>
                    <a:pt x="330238" y="340233"/>
                  </a:lnTo>
                  <a:lnTo>
                    <a:pt x="329704" y="342849"/>
                  </a:lnTo>
                  <a:lnTo>
                    <a:pt x="336283" y="345389"/>
                  </a:lnTo>
                  <a:lnTo>
                    <a:pt x="336283" y="336207"/>
                  </a:lnTo>
                  <a:lnTo>
                    <a:pt x="331482" y="337553"/>
                  </a:lnTo>
                  <a:lnTo>
                    <a:pt x="332994" y="335229"/>
                  </a:lnTo>
                  <a:lnTo>
                    <a:pt x="331952" y="333959"/>
                  </a:lnTo>
                  <a:lnTo>
                    <a:pt x="332828" y="332689"/>
                  </a:lnTo>
                  <a:lnTo>
                    <a:pt x="334035" y="331419"/>
                  </a:lnTo>
                  <a:lnTo>
                    <a:pt x="334378" y="330149"/>
                  </a:lnTo>
                  <a:lnTo>
                    <a:pt x="334416" y="330288"/>
                  </a:lnTo>
                  <a:lnTo>
                    <a:pt x="334721" y="331419"/>
                  </a:lnTo>
                  <a:lnTo>
                    <a:pt x="335584" y="330149"/>
                  </a:lnTo>
                  <a:lnTo>
                    <a:pt x="335572" y="330288"/>
                  </a:lnTo>
                  <a:lnTo>
                    <a:pt x="335457" y="331419"/>
                  </a:lnTo>
                  <a:lnTo>
                    <a:pt x="335394" y="332054"/>
                  </a:lnTo>
                  <a:lnTo>
                    <a:pt x="335330" y="332689"/>
                  </a:lnTo>
                  <a:lnTo>
                    <a:pt x="335241" y="333489"/>
                  </a:lnTo>
                  <a:lnTo>
                    <a:pt x="335178" y="334187"/>
                  </a:lnTo>
                  <a:lnTo>
                    <a:pt x="335064" y="335229"/>
                  </a:lnTo>
                  <a:lnTo>
                    <a:pt x="339051" y="332689"/>
                  </a:lnTo>
                  <a:lnTo>
                    <a:pt x="339051" y="328663"/>
                  </a:lnTo>
                  <a:lnTo>
                    <a:pt x="338048" y="328663"/>
                  </a:lnTo>
                  <a:lnTo>
                    <a:pt x="339344" y="327761"/>
                  </a:lnTo>
                  <a:lnTo>
                    <a:pt x="339547" y="327571"/>
                  </a:lnTo>
                  <a:lnTo>
                    <a:pt x="337096" y="323799"/>
                  </a:lnTo>
                  <a:lnTo>
                    <a:pt x="336994" y="323621"/>
                  </a:lnTo>
                  <a:lnTo>
                    <a:pt x="336283" y="322529"/>
                  </a:lnTo>
                  <a:lnTo>
                    <a:pt x="343027" y="322529"/>
                  </a:lnTo>
                  <a:lnTo>
                    <a:pt x="343027" y="318579"/>
                  </a:lnTo>
                  <a:lnTo>
                    <a:pt x="344411" y="318579"/>
                  </a:lnTo>
                  <a:lnTo>
                    <a:pt x="348043" y="319989"/>
                  </a:lnTo>
                  <a:lnTo>
                    <a:pt x="348081" y="319532"/>
                  </a:lnTo>
                  <a:lnTo>
                    <a:pt x="348195" y="318579"/>
                  </a:lnTo>
                  <a:lnTo>
                    <a:pt x="348310" y="317449"/>
                  </a:lnTo>
                  <a:lnTo>
                    <a:pt x="348335" y="317258"/>
                  </a:lnTo>
                  <a:lnTo>
                    <a:pt x="348462" y="316128"/>
                  </a:lnTo>
                  <a:lnTo>
                    <a:pt x="348729" y="313639"/>
                  </a:lnTo>
                  <a:lnTo>
                    <a:pt x="348983" y="312369"/>
                  </a:lnTo>
                  <a:lnTo>
                    <a:pt x="349250" y="311099"/>
                  </a:lnTo>
                  <a:lnTo>
                    <a:pt x="349885" y="309829"/>
                  </a:lnTo>
                  <a:lnTo>
                    <a:pt x="351155" y="307289"/>
                  </a:lnTo>
                  <a:lnTo>
                    <a:pt x="359625" y="309829"/>
                  </a:lnTo>
                  <a:lnTo>
                    <a:pt x="357835" y="307289"/>
                  </a:lnTo>
                  <a:lnTo>
                    <a:pt x="354266" y="302209"/>
                  </a:lnTo>
                  <a:lnTo>
                    <a:pt x="351497" y="302209"/>
                  </a:lnTo>
                  <a:lnTo>
                    <a:pt x="346303" y="309829"/>
                  </a:lnTo>
                  <a:lnTo>
                    <a:pt x="344754" y="307289"/>
                  </a:lnTo>
                  <a:lnTo>
                    <a:pt x="343979" y="306019"/>
                  </a:lnTo>
                  <a:lnTo>
                    <a:pt x="343192" y="304749"/>
                  </a:lnTo>
                  <a:lnTo>
                    <a:pt x="341807" y="306019"/>
                  </a:lnTo>
                  <a:lnTo>
                    <a:pt x="340944" y="304749"/>
                  </a:lnTo>
                  <a:lnTo>
                    <a:pt x="339217" y="306019"/>
                  </a:lnTo>
                  <a:lnTo>
                    <a:pt x="338353" y="303479"/>
                  </a:lnTo>
                  <a:lnTo>
                    <a:pt x="338099" y="303669"/>
                  </a:lnTo>
                  <a:lnTo>
                    <a:pt x="338099" y="314820"/>
                  </a:lnTo>
                  <a:lnTo>
                    <a:pt x="337693" y="315188"/>
                  </a:lnTo>
                  <a:lnTo>
                    <a:pt x="337146" y="315010"/>
                  </a:lnTo>
                  <a:lnTo>
                    <a:pt x="336804" y="314845"/>
                  </a:lnTo>
                  <a:lnTo>
                    <a:pt x="336448" y="315709"/>
                  </a:lnTo>
                  <a:lnTo>
                    <a:pt x="336308" y="316128"/>
                  </a:lnTo>
                  <a:lnTo>
                    <a:pt x="336118" y="316128"/>
                  </a:lnTo>
                  <a:lnTo>
                    <a:pt x="336804" y="313639"/>
                  </a:lnTo>
                  <a:lnTo>
                    <a:pt x="337121" y="314820"/>
                  </a:lnTo>
                  <a:lnTo>
                    <a:pt x="338099" y="314820"/>
                  </a:lnTo>
                  <a:lnTo>
                    <a:pt x="338099" y="303669"/>
                  </a:lnTo>
                  <a:lnTo>
                    <a:pt x="336626" y="304749"/>
                  </a:lnTo>
                  <a:lnTo>
                    <a:pt x="336105" y="306019"/>
                  </a:lnTo>
                  <a:lnTo>
                    <a:pt x="336054" y="304749"/>
                  </a:lnTo>
                  <a:lnTo>
                    <a:pt x="335940" y="302209"/>
                  </a:lnTo>
                  <a:lnTo>
                    <a:pt x="335940" y="317449"/>
                  </a:lnTo>
                  <a:lnTo>
                    <a:pt x="334200" y="319049"/>
                  </a:lnTo>
                  <a:lnTo>
                    <a:pt x="334200" y="323799"/>
                  </a:lnTo>
                  <a:lnTo>
                    <a:pt x="334035" y="320065"/>
                  </a:lnTo>
                  <a:lnTo>
                    <a:pt x="334200" y="323799"/>
                  </a:lnTo>
                  <a:lnTo>
                    <a:pt x="334200" y="319049"/>
                  </a:lnTo>
                  <a:lnTo>
                    <a:pt x="334035" y="318985"/>
                  </a:lnTo>
                  <a:lnTo>
                    <a:pt x="333692" y="318985"/>
                  </a:lnTo>
                  <a:lnTo>
                    <a:pt x="334467" y="318579"/>
                  </a:lnTo>
                  <a:lnTo>
                    <a:pt x="335940" y="317449"/>
                  </a:lnTo>
                  <a:lnTo>
                    <a:pt x="335940" y="302209"/>
                  </a:lnTo>
                  <a:lnTo>
                    <a:pt x="335064" y="303720"/>
                  </a:lnTo>
                  <a:lnTo>
                    <a:pt x="335064" y="312369"/>
                  </a:lnTo>
                  <a:lnTo>
                    <a:pt x="334048" y="316090"/>
                  </a:lnTo>
                  <a:lnTo>
                    <a:pt x="334289" y="314820"/>
                  </a:lnTo>
                  <a:lnTo>
                    <a:pt x="335064" y="312369"/>
                  </a:lnTo>
                  <a:lnTo>
                    <a:pt x="335064" y="303720"/>
                  </a:lnTo>
                  <a:lnTo>
                    <a:pt x="333489" y="306438"/>
                  </a:lnTo>
                  <a:lnTo>
                    <a:pt x="333489" y="318173"/>
                  </a:lnTo>
                  <a:lnTo>
                    <a:pt x="333476" y="318554"/>
                  </a:lnTo>
                  <a:lnTo>
                    <a:pt x="333248" y="319392"/>
                  </a:lnTo>
                  <a:lnTo>
                    <a:pt x="333286" y="319100"/>
                  </a:lnTo>
                  <a:lnTo>
                    <a:pt x="333375" y="318579"/>
                  </a:lnTo>
                  <a:lnTo>
                    <a:pt x="333489" y="318173"/>
                  </a:lnTo>
                  <a:lnTo>
                    <a:pt x="333489" y="306438"/>
                  </a:lnTo>
                  <a:lnTo>
                    <a:pt x="333197" y="306946"/>
                  </a:lnTo>
                  <a:lnTo>
                    <a:pt x="333197" y="319557"/>
                  </a:lnTo>
                  <a:lnTo>
                    <a:pt x="333171" y="319684"/>
                  </a:lnTo>
                  <a:lnTo>
                    <a:pt x="333171" y="319989"/>
                  </a:lnTo>
                  <a:lnTo>
                    <a:pt x="333171" y="320141"/>
                  </a:lnTo>
                  <a:lnTo>
                    <a:pt x="331444" y="320370"/>
                  </a:lnTo>
                  <a:lnTo>
                    <a:pt x="330860" y="322211"/>
                  </a:lnTo>
                  <a:lnTo>
                    <a:pt x="330796" y="322453"/>
                  </a:lnTo>
                  <a:lnTo>
                    <a:pt x="330657" y="322884"/>
                  </a:lnTo>
                  <a:lnTo>
                    <a:pt x="330276" y="322656"/>
                  </a:lnTo>
                  <a:lnTo>
                    <a:pt x="330111" y="322567"/>
                  </a:lnTo>
                  <a:lnTo>
                    <a:pt x="330581" y="322529"/>
                  </a:lnTo>
                  <a:lnTo>
                    <a:pt x="330796" y="322453"/>
                  </a:lnTo>
                  <a:lnTo>
                    <a:pt x="330796" y="322211"/>
                  </a:lnTo>
                  <a:lnTo>
                    <a:pt x="331444" y="319989"/>
                  </a:lnTo>
                  <a:lnTo>
                    <a:pt x="332867" y="319290"/>
                  </a:lnTo>
                  <a:lnTo>
                    <a:pt x="332651" y="319989"/>
                  </a:lnTo>
                  <a:lnTo>
                    <a:pt x="333197" y="319557"/>
                  </a:lnTo>
                  <a:lnTo>
                    <a:pt x="333197" y="306946"/>
                  </a:lnTo>
                  <a:lnTo>
                    <a:pt x="332994" y="307289"/>
                  </a:lnTo>
                  <a:lnTo>
                    <a:pt x="331952" y="307289"/>
                  </a:lnTo>
                  <a:lnTo>
                    <a:pt x="331851" y="306019"/>
                  </a:lnTo>
                  <a:lnTo>
                    <a:pt x="331749" y="304749"/>
                  </a:lnTo>
                  <a:lnTo>
                    <a:pt x="331635" y="303390"/>
                  </a:lnTo>
                  <a:lnTo>
                    <a:pt x="331546" y="302209"/>
                  </a:lnTo>
                  <a:lnTo>
                    <a:pt x="331444" y="300939"/>
                  </a:lnTo>
                  <a:lnTo>
                    <a:pt x="327164" y="304368"/>
                  </a:lnTo>
                  <a:lnTo>
                    <a:pt x="327164" y="323354"/>
                  </a:lnTo>
                  <a:lnTo>
                    <a:pt x="326872" y="322922"/>
                  </a:lnTo>
                  <a:lnTo>
                    <a:pt x="326872" y="343242"/>
                  </a:lnTo>
                  <a:lnTo>
                    <a:pt x="326250" y="346659"/>
                  </a:lnTo>
                  <a:lnTo>
                    <a:pt x="325996" y="346659"/>
                  </a:lnTo>
                  <a:lnTo>
                    <a:pt x="325996" y="359359"/>
                  </a:lnTo>
                  <a:lnTo>
                    <a:pt x="325907" y="377139"/>
                  </a:lnTo>
                  <a:lnTo>
                    <a:pt x="322973" y="380326"/>
                  </a:lnTo>
                  <a:lnTo>
                    <a:pt x="322910" y="379679"/>
                  </a:lnTo>
                  <a:lnTo>
                    <a:pt x="322795" y="378409"/>
                  </a:lnTo>
                  <a:lnTo>
                    <a:pt x="325907" y="377139"/>
                  </a:lnTo>
                  <a:lnTo>
                    <a:pt x="325907" y="359448"/>
                  </a:lnTo>
                  <a:lnTo>
                    <a:pt x="325996" y="346659"/>
                  </a:lnTo>
                  <a:lnTo>
                    <a:pt x="324700" y="346659"/>
                  </a:lnTo>
                  <a:lnTo>
                    <a:pt x="324700" y="372059"/>
                  </a:lnTo>
                  <a:lnTo>
                    <a:pt x="324650" y="372237"/>
                  </a:lnTo>
                  <a:lnTo>
                    <a:pt x="324345" y="371030"/>
                  </a:lnTo>
                  <a:lnTo>
                    <a:pt x="323837" y="371373"/>
                  </a:lnTo>
                  <a:lnTo>
                    <a:pt x="323659" y="371208"/>
                  </a:lnTo>
                  <a:lnTo>
                    <a:pt x="323316" y="371208"/>
                  </a:lnTo>
                  <a:lnTo>
                    <a:pt x="322999" y="371830"/>
                  </a:lnTo>
                  <a:lnTo>
                    <a:pt x="323138" y="370789"/>
                  </a:lnTo>
                  <a:lnTo>
                    <a:pt x="324345" y="370789"/>
                  </a:lnTo>
                  <a:lnTo>
                    <a:pt x="324700" y="372059"/>
                  </a:lnTo>
                  <a:lnTo>
                    <a:pt x="324700" y="346659"/>
                  </a:lnTo>
                  <a:lnTo>
                    <a:pt x="324180" y="346659"/>
                  </a:lnTo>
                  <a:lnTo>
                    <a:pt x="322872" y="345071"/>
                  </a:lnTo>
                  <a:lnTo>
                    <a:pt x="322872" y="372059"/>
                  </a:lnTo>
                  <a:lnTo>
                    <a:pt x="322643" y="372529"/>
                  </a:lnTo>
                  <a:lnTo>
                    <a:pt x="322453" y="372059"/>
                  </a:lnTo>
                  <a:lnTo>
                    <a:pt x="322872" y="372059"/>
                  </a:lnTo>
                  <a:lnTo>
                    <a:pt x="322872" y="345071"/>
                  </a:lnTo>
                  <a:lnTo>
                    <a:pt x="322275" y="344347"/>
                  </a:lnTo>
                  <a:lnTo>
                    <a:pt x="322275" y="360629"/>
                  </a:lnTo>
                  <a:lnTo>
                    <a:pt x="321754" y="361899"/>
                  </a:lnTo>
                  <a:lnTo>
                    <a:pt x="321564" y="361899"/>
                  </a:lnTo>
                  <a:lnTo>
                    <a:pt x="321564" y="381850"/>
                  </a:lnTo>
                  <a:lnTo>
                    <a:pt x="321233" y="382219"/>
                  </a:lnTo>
                  <a:lnTo>
                    <a:pt x="319874" y="382219"/>
                  </a:lnTo>
                  <a:lnTo>
                    <a:pt x="319874" y="392379"/>
                  </a:lnTo>
                  <a:lnTo>
                    <a:pt x="318985" y="393509"/>
                  </a:lnTo>
                  <a:lnTo>
                    <a:pt x="318973" y="395922"/>
                  </a:lnTo>
                  <a:lnTo>
                    <a:pt x="318643" y="396189"/>
                  </a:lnTo>
                  <a:lnTo>
                    <a:pt x="318871" y="395630"/>
                  </a:lnTo>
                  <a:lnTo>
                    <a:pt x="318973" y="395922"/>
                  </a:lnTo>
                  <a:lnTo>
                    <a:pt x="318973" y="393522"/>
                  </a:lnTo>
                  <a:lnTo>
                    <a:pt x="318300" y="394081"/>
                  </a:lnTo>
                  <a:lnTo>
                    <a:pt x="318071" y="393522"/>
                  </a:lnTo>
                  <a:lnTo>
                    <a:pt x="318211" y="393522"/>
                  </a:lnTo>
                  <a:lnTo>
                    <a:pt x="318985" y="392379"/>
                  </a:lnTo>
                  <a:lnTo>
                    <a:pt x="319874" y="392379"/>
                  </a:lnTo>
                  <a:lnTo>
                    <a:pt x="319874" y="382219"/>
                  </a:lnTo>
                  <a:lnTo>
                    <a:pt x="318300" y="382219"/>
                  </a:lnTo>
                  <a:lnTo>
                    <a:pt x="317258" y="383489"/>
                  </a:lnTo>
                  <a:lnTo>
                    <a:pt x="316738" y="379679"/>
                  </a:lnTo>
                  <a:lnTo>
                    <a:pt x="313804" y="380453"/>
                  </a:lnTo>
                  <a:lnTo>
                    <a:pt x="313804" y="388569"/>
                  </a:lnTo>
                  <a:lnTo>
                    <a:pt x="313474" y="389356"/>
                  </a:lnTo>
                  <a:lnTo>
                    <a:pt x="312597" y="389356"/>
                  </a:lnTo>
                  <a:lnTo>
                    <a:pt x="311569" y="389229"/>
                  </a:lnTo>
                  <a:lnTo>
                    <a:pt x="311035" y="388569"/>
                  </a:lnTo>
                  <a:lnTo>
                    <a:pt x="313804" y="388569"/>
                  </a:lnTo>
                  <a:lnTo>
                    <a:pt x="313804" y="380453"/>
                  </a:lnTo>
                  <a:lnTo>
                    <a:pt x="307060" y="382219"/>
                  </a:lnTo>
                  <a:lnTo>
                    <a:pt x="308102" y="387299"/>
                  </a:lnTo>
                  <a:lnTo>
                    <a:pt x="307060" y="384759"/>
                  </a:lnTo>
                  <a:lnTo>
                    <a:pt x="305676" y="386029"/>
                  </a:lnTo>
                  <a:lnTo>
                    <a:pt x="304469" y="387299"/>
                  </a:lnTo>
                  <a:lnTo>
                    <a:pt x="304292" y="386029"/>
                  </a:lnTo>
                  <a:lnTo>
                    <a:pt x="304469" y="384759"/>
                  </a:lnTo>
                  <a:lnTo>
                    <a:pt x="303428" y="384759"/>
                  </a:lnTo>
                  <a:lnTo>
                    <a:pt x="305155" y="383489"/>
                  </a:lnTo>
                  <a:lnTo>
                    <a:pt x="305676" y="382219"/>
                  </a:lnTo>
                  <a:lnTo>
                    <a:pt x="304292" y="379679"/>
                  </a:lnTo>
                  <a:lnTo>
                    <a:pt x="304469" y="378409"/>
                  </a:lnTo>
                  <a:lnTo>
                    <a:pt x="307403" y="379679"/>
                  </a:lnTo>
                  <a:lnTo>
                    <a:pt x="309486" y="378409"/>
                  </a:lnTo>
                  <a:lnTo>
                    <a:pt x="309384" y="377659"/>
                  </a:lnTo>
                  <a:lnTo>
                    <a:pt x="309283" y="376961"/>
                  </a:lnTo>
                  <a:lnTo>
                    <a:pt x="309168" y="376085"/>
                  </a:lnTo>
                  <a:lnTo>
                    <a:pt x="309130" y="375869"/>
                  </a:lnTo>
                  <a:lnTo>
                    <a:pt x="311035" y="374599"/>
                  </a:lnTo>
                  <a:lnTo>
                    <a:pt x="310934" y="376085"/>
                  </a:lnTo>
                  <a:lnTo>
                    <a:pt x="310807" y="377952"/>
                  </a:lnTo>
                  <a:lnTo>
                    <a:pt x="310692" y="379679"/>
                  </a:lnTo>
                  <a:lnTo>
                    <a:pt x="313283" y="377139"/>
                  </a:lnTo>
                  <a:lnTo>
                    <a:pt x="315010" y="377139"/>
                  </a:lnTo>
                  <a:lnTo>
                    <a:pt x="316572" y="376085"/>
                  </a:lnTo>
                  <a:lnTo>
                    <a:pt x="318985" y="377139"/>
                  </a:lnTo>
                  <a:lnTo>
                    <a:pt x="320725" y="378409"/>
                  </a:lnTo>
                  <a:lnTo>
                    <a:pt x="321068" y="378409"/>
                  </a:lnTo>
                  <a:lnTo>
                    <a:pt x="317614" y="380949"/>
                  </a:lnTo>
                  <a:lnTo>
                    <a:pt x="321564" y="381850"/>
                  </a:lnTo>
                  <a:lnTo>
                    <a:pt x="321564" y="361899"/>
                  </a:lnTo>
                  <a:lnTo>
                    <a:pt x="320890" y="361899"/>
                  </a:lnTo>
                  <a:lnTo>
                    <a:pt x="320548" y="360629"/>
                  </a:lnTo>
                  <a:lnTo>
                    <a:pt x="320382" y="359651"/>
                  </a:lnTo>
                  <a:lnTo>
                    <a:pt x="319849" y="360629"/>
                  </a:lnTo>
                  <a:lnTo>
                    <a:pt x="319506" y="359359"/>
                  </a:lnTo>
                  <a:lnTo>
                    <a:pt x="319595" y="359651"/>
                  </a:lnTo>
                  <a:lnTo>
                    <a:pt x="319849" y="360629"/>
                  </a:lnTo>
                  <a:lnTo>
                    <a:pt x="320281" y="359651"/>
                  </a:lnTo>
                  <a:lnTo>
                    <a:pt x="320205" y="359359"/>
                  </a:lnTo>
                  <a:lnTo>
                    <a:pt x="320382" y="359651"/>
                  </a:lnTo>
                  <a:lnTo>
                    <a:pt x="320548" y="359359"/>
                  </a:lnTo>
                  <a:lnTo>
                    <a:pt x="321754" y="359359"/>
                  </a:lnTo>
                  <a:lnTo>
                    <a:pt x="321881" y="359651"/>
                  </a:lnTo>
                  <a:lnTo>
                    <a:pt x="322275" y="360629"/>
                  </a:lnTo>
                  <a:lnTo>
                    <a:pt x="322275" y="344347"/>
                  </a:lnTo>
                  <a:lnTo>
                    <a:pt x="322097" y="344119"/>
                  </a:lnTo>
                  <a:lnTo>
                    <a:pt x="321983" y="343242"/>
                  </a:lnTo>
                  <a:lnTo>
                    <a:pt x="321856" y="342328"/>
                  </a:lnTo>
                  <a:lnTo>
                    <a:pt x="321754" y="341579"/>
                  </a:lnTo>
                  <a:lnTo>
                    <a:pt x="321665" y="341934"/>
                  </a:lnTo>
                  <a:lnTo>
                    <a:pt x="321551" y="342328"/>
                  </a:lnTo>
                  <a:lnTo>
                    <a:pt x="321411" y="342849"/>
                  </a:lnTo>
                  <a:lnTo>
                    <a:pt x="321310" y="342328"/>
                  </a:lnTo>
                  <a:lnTo>
                    <a:pt x="321221" y="341934"/>
                  </a:lnTo>
                  <a:lnTo>
                    <a:pt x="321157" y="341579"/>
                  </a:lnTo>
                  <a:lnTo>
                    <a:pt x="320929" y="340233"/>
                  </a:lnTo>
                  <a:lnTo>
                    <a:pt x="319506" y="342849"/>
                  </a:lnTo>
                  <a:lnTo>
                    <a:pt x="318909" y="342849"/>
                  </a:lnTo>
                  <a:lnTo>
                    <a:pt x="318122" y="344119"/>
                  </a:lnTo>
                  <a:lnTo>
                    <a:pt x="317919" y="344258"/>
                  </a:lnTo>
                  <a:lnTo>
                    <a:pt x="316395" y="346659"/>
                  </a:lnTo>
                  <a:lnTo>
                    <a:pt x="321233" y="347929"/>
                  </a:lnTo>
                  <a:lnTo>
                    <a:pt x="320370" y="351739"/>
                  </a:lnTo>
                  <a:lnTo>
                    <a:pt x="318985" y="351739"/>
                  </a:lnTo>
                  <a:lnTo>
                    <a:pt x="318300" y="353009"/>
                  </a:lnTo>
                  <a:lnTo>
                    <a:pt x="318643" y="354279"/>
                  </a:lnTo>
                  <a:lnTo>
                    <a:pt x="315709" y="350469"/>
                  </a:lnTo>
                  <a:lnTo>
                    <a:pt x="313728" y="355307"/>
                  </a:lnTo>
                  <a:lnTo>
                    <a:pt x="313613" y="355587"/>
                  </a:lnTo>
                  <a:lnTo>
                    <a:pt x="313423" y="356362"/>
                  </a:lnTo>
                  <a:lnTo>
                    <a:pt x="313118" y="356819"/>
                  </a:lnTo>
                  <a:lnTo>
                    <a:pt x="313004" y="357657"/>
                  </a:lnTo>
                  <a:lnTo>
                    <a:pt x="312597" y="360629"/>
                  </a:lnTo>
                  <a:lnTo>
                    <a:pt x="309486" y="360629"/>
                  </a:lnTo>
                  <a:lnTo>
                    <a:pt x="311378" y="359359"/>
                  </a:lnTo>
                  <a:lnTo>
                    <a:pt x="311505" y="359168"/>
                  </a:lnTo>
                  <a:lnTo>
                    <a:pt x="313118" y="356819"/>
                  </a:lnTo>
                  <a:lnTo>
                    <a:pt x="313613" y="355587"/>
                  </a:lnTo>
                  <a:lnTo>
                    <a:pt x="313613" y="355206"/>
                  </a:lnTo>
                  <a:lnTo>
                    <a:pt x="312686" y="354279"/>
                  </a:lnTo>
                  <a:lnTo>
                    <a:pt x="311378" y="353009"/>
                  </a:lnTo>
                  <a:lnTo>
                    <a:pt x="311454" y="352501"/>
                  </a:lnTo>
                  <a:lnTo>
                    <a:pt x="311556" y="351739"/>
                  </a:lnTo>
                  <a:lnTo>
                    <a:pt x="310870" y="350469"/>
                  </a:lnTo>
                  <a:lnTo>
                    <a:pt x="310515" y="351739"/>
                  </a:lnTo>
                  <a:lnTo>
                    <a:pt x="309308" y="350469"/>
                  </a:lnTo>
                  <a:lnTo>
                    <a:pt x="307060" y="351739"/>
                  </a:lnTo>
                  <a:lnTo>
                    <a:pt x="306019" y="354279"/>
                  </a:lnTo>
                  <a:lnTo>
                    <a:pt x="305511" y="353009"/>
                  </a:lnTo>
                  <a:lnTo>
                    <a:pt x="304647" y="353009"/>
                  </a:lnTo>
                  <a:lnTo>
                    <a:pt x="303949" y="354279"/>
                  </a:lnTo>
                  <a:lnTo>
                    <a:pt x="303085" y="353009"/>
                  </a:lnTo>
                  <a:lnTo>
                    <a:pt x="304647" y="349199"/>
                  </a:lnTo>
                  <a:lnTo>
                    <a:pt x="302907" y="347929"/>
                  </a:lnTo>
                  <a:lnTo>
                    <a:pt x="303542" y="346659"/>
                  </a:lnTo>
                  <a:lnTo>
                    <a:pt x="304177" y="345389"/>
                  </a:lnTo>
                  <a:lnTo>
                    <a:pt x="304571" y="344589"/>
                  </a:lnTo>
                  <a:lnTo>
                    <a:pt x="306197" y="344119"/>
                  </a:lnTo>
                  <a:lnTo>
                    <a:pt x="306197" y="347929"/>
                  </a:lnTo>
                  <a:lnTo>
                    <a:pt x="311734" y="346659"/>
                  </a:lnTo>
                  <a:lnTo>
                    <a:pt x="314147" y="347929"/>
                  </a:lnTo>
                  <a:lnTo>
                    <a:pt x="314490" y="346659"/>
                  </a:lnTo>
                  <a:lnTo>
                    <a:pt x="315188" y="345389"/>
                  </a:lnTo>
                  <a:lnTo>
                    <a:pt x="315074" y="344589"/>
                  </a:lnTo>
                  <a:lnTo>
                    <a:pt x="315010" y="344119"/>
                  </a:lnTo>
                  <a:lnTo>
                    <a:pt x="318008" y="344119"/>
                  </a:lnTo>
                  <a:lnTo>
                    <a:pt x="318566" y="343242"/>
                  </a:lnTo>
                  <a:lnTo>
                    <a:pt x="318909" y="342849"/>
                  </a:lnTo>
                  <a:lnTo>
                    <a:pt x="319684" y="341579"/>
                  </a:lnTo>
                  <a:lnTo>
                    <a:pt x="319684" y="340233"/>
                  </a:lnTo>
                  <a:lnTo>
                    <a:pt x="319747" y="339001"/>
                  </a:lnTo>
                  <a:lnTo>
                    <a:pt x="322618" y="337769"/>
                  </a:lnTo>
                  <a:lnTo>
                    <a:pt x="322732" y="337553"/>
                  </a:lnTo>
                  <a:lnTo>
                    <a:pt x="324002" y="335229"/>
                  </a:lnTo>
                  <a:lnTo>
                    <a:pt x="324688" y="340233"/>
                  </a:lnTo>
                  <a:lnTo>
                    <a:pt x="326085" y="344119"/>
                  </a:lnTo>
                  <a:lnTo>
                    <a:pt x="326872" y="343242"/>
                  </a:lnTo>
                  <a:lnTo>
                    <a:pt x="326872" y="322922"/>
                  </a:lnTo>
                  <a:lnTo>
                    <a:pt x="326250" y="321233"/>
                  </a:lnTo>
                  <a:lnTo>
                    <a:pt x="326021" y="321576"/>
                  </a:lnTo>
                  <a:lnTo>
                    <a:pt x="326021" y="328663"/>
                  </a:lnTo>
                  <a:lnTo>
                    <a:pt x="325729" y="328879"/>
                  </a:lnTo>
                  <a:lnTo>
                    <a:pt x="325564" y="327977"/>
                  </a:lnTo>
                  <a:lnTo>
                    <a:pt x="325564" y="324866"/>
                  </a:lnTo>
                  <a:lnTo>
                    <a:pt x="325577" y="327761"/>
                  </a:lnTo>
                  <a:lnTo>
                    <a:pt x="325704" y="328663"/>
                  </a:lnTo>
                  <a:lnTo>
                    <a:pt x="326021" y="328663"/>
                  </a:lnTo>
                  <a:lnTo>
                    <a:pt x="326021" y="321576"/>
                  </a:lnTo>
                  <a:lnTo>
                    <a:pt x="325386" y="322529"/>
                  </a:lnTo>
                  <a:lnTo>
                    <a:pt x="325221" y="322795"/>
                  </a:lnTo>
                  <a:lnTo>
                    <a:pt x="324700" y="323392"/>
                  </a:lnTo>
                  <a:lnTo>
                    <a:pt x="324700" y="326072"/>
                  </a:lnTo>
                  <a:lnTo>
                    <a:pt x="324180" y="327634"/>
                  </a:lnTo>
                  <a:lnTo>
                    <a:pt x="323659" y="329361"/>
                  </a:lnTo>
                  <a:lnTo>
                    <a:pt x="323088" y="330822"/>
                  </a:lnTo>
                  <a:lnTo>
                    <a:pt x="322275" y="331419"/>
                  </a:lnTo>
                  <a:lnTo>
                    <a:pt x="323291" y="329539"/>
                  </a:lnTo>
                  <a:lnTo>
                    <a:pt x="323697" y="328663"/>
                  </a:lnTo>
                  <a:lnTo>
                    <a:pt x="324180" y="326339"/>
                  </a:lnTo>
                  <a:lnTo>
                    <a:pt x="324332" y="325945"/>
                  </a:lnTo>
                  <a:lnTo>
                    <a:pt x="324700" y="326072"/>
                  </a:lnTo>
                  <a:lnTo>
                    <a:pt x="324700" y="323392"/>
                  </a:lnTo>
                  <a:lnTo>
                    <a:pt x="324002" y="324180"/>
                  </a:lnTo>
                  <a:lnTo>
                    <a:pt x="323113" y="325069"/>
                  </a:lnTo>
                  <a:lnTo>
                    <a:pt x="322795" y="325069"/>
                  </a:lnTo>
                  <a:lnTo>
                    <a:pt x="324180" y="323799"/>
                  </a:lnTo>
                  <a:lnTo>
                    <a:pt x="325386" y="322529"/>
                  </a:lnTo>
                  <a:lnTo>
                    <a:pt x="325501" y="322211"/>
                  </a:lnTo>
                  <a:lnTo>
                    <a:pt x="326250" y="319989"/>
                  </a:lnTo>
                  <a:lnTo>
                    <a:pt x="326364" y="320408"/>
                  </a:lnTo>
                  <a:lnTo>
                    <a:pt x="327164" y="323354"/>
                  </a:lnTo>
                  <a:lnTo>
                    <a:pt x="327164" y="304368"/>
                  </a:lnTo>
                  <a:lnTo>
                    <a:pt x="321932" y="308559"/>
                  </a:lnTo>
                  <a:lnTo>
                    <a:pt x="325043" y="312369"/>
                  </a:lnTo>
                  <a:lnTo>
                    <a:pt x="321411" y="313639"/>
                  </a:lnTo>
                  <a:lnTo>
                    <a:pt x="317779" y="319989"/>
                  </a:lnTo>
                  <a:lnTo>
                    <a:pt x="317830" y="320408"/>
                  </a:lnTo>
                  <a:lnTo>
                    <a:pt x="317906" y="321259"/>
                  </a:lnTo>
                  <a:lnTo>
                    <a:pt x="318008" y="322211"/>
                  </a:lnTo>
                  <a:lnTo>
                    <a:pt x="318122" y="323354"/>
                  </a:lnTo>
                  <a:lnTo>
                    <a:pt x="318185" y="323926"/>
                  </a:lnTo>
                  <a:lnTo>
                    <a:pt x="318300" y="325069"/>
                  </a:lnTo>
                  <a:lnTo>
                    <a:pt x="315531" y="326339"/>
                  </a:lnTo>
                  <a:lnTo>
                    <a:pt x="313944" y="328663"/>
                  </a:lnTo>
                  <a:lnTo>
                    <a:pt x="313626" y="329539"/>
                  </a:lnTo>
                  <a:lnTo>
                    <a:pt x="312762" y="332689"/>
                  </a:lnTo>
                  <a:lnTo>
                    <a:pt x="313982" y="333959"/>
                  </a:lnTo>
                  <a:lnTo>
                    <a:pt x="313461" y="333959"/>
                  </a:lnTo>
                  <a:lnTo>
                    <a:pt x="313524" y="334187"/>
                  </a:lnTo>
                  <a:lnTo>
                    <a:pt x="313804" y="335229"/>
                  </a:lnTo>
                  <a:lnTo>
                    <a:pt x="313461" y="336499"/>
                  </a:lnTo>
                  <a:lnTo>
                    <a:pt x="312597" y="337769"/>
                  </a:lnTo>
                  <a:lnTo>
                    <a:pt x="312420" y="339001"/>
                  </a:lnTo>
                  <a:lnTo>
                    <a:pt x="311607" y="340233"/>
                  </a:lnTo>
                  <a:lnTo>
                    <a:pt x="309689" y="340233"/>
                  </a:lnTo>
                  <a:lnTo>
                    <a:pt x="310870" y="337769"/>
                  </a:lnTo>
                  <a:lnTo>
                    <a:pt x="309651" y="336499"/>
                  </a:lnTo>
                  <a:lnTo>
                    <a:pt x="308444" y="335229"/>
                  </a:lnTo>
                  <a:lnTo>
                    <a:pt x="305511" y="335229"/>
                  </a:lnTo>
                  <a:lnTo>
                    <a:pt x="303428" y="333959"/>
                  </a:lnTo>
                  <a:lnTo>
                    <a:pt x="302399" y="332828"/>
                  </a:lnTo>
                  <a:lnTo>
                    <a:pt x="302399" y="378409"/>
                  </a:lnTo>
                  <a:lnTo>
                    <a:pt x="302044" y="379679"/>
                  </a:lnTo>
                  <a:lnTo>
                    <a:pt x="300659" y="379679"/>
                  </a:lnTo>
                  <a:lnTo>
                    <a:pt x="300151" y="378409"/>
                  </a:lnTo>
                  <a:lnTo>
                    <a:pt x="300266" y="377952"/>
                  </a:lnTo>
                  <a:lnTo>
                    <a:pt x="300342" y="377659"/>
                  </a:lnTo>
                  <a:lnTo>
                    <a:pt x="300494" y="377139"/>
                  </a:lnTo>
                  <a:lnTo>
                    <a:pt x="301180" y="377139"/>
                  </a:lnTo>
                  <a:lnTo>
                    <a:pt x="302399" y="378409"/>
                  </a:lnTo>
                  <a:lnTo>
                    <a:pt x="302399" y="332828"/>
                  </a:lnTo>
                  <a:lnTo>
                    <a:pt x="300926" y="331203"/>
                  </a:lnTo>
                  <a:lnTo>
                    <a:pt x="300926" y="342328"/>
                  </a:lnTo>
                  <a:lnTo>
                    <a:pt x="299275" y="341579"/>
                  </a:lnTo>
                  <a:lnTo>
                    <a:pt x="297726" y="345389"/>
                  </a:lnTo>
                  <a:lnTo>
                    <a:pt x="297853" y="344589"/>
                  </a:lnTo>
                  <a:lnTo>
                    <a:pt x="297929" y="344119"/>
                  </a:lnTo>
                  <a:lnTo>
                    <a:pt x="299110" y="336499"/>
                  </a:lnTo>
                  <a:lnTo>
                    <a:pt x="300926" y="342328"/>
                  </a:lnTo>
                  <a:lnTo>
                    <a:pt x="300926" y="331203"/>
                  </a:lnTo>
                  <a:lnTo>
                    <a:pt x="299974" y="330149"/>
                  </a:lnTo>
                  <a:lnTo>
                    <a:pt x="299923" y="330288"/>
                  </a:lnTo>
                  <a:lnTo>
                    <a:pt x="298069" y="335229"/>
                  </a:lnTo>
                  <a:lnTo>
                    <a:pt x="296532" y="333489"/>
                  </a:lnTo>
                  <a:lnTo>
                    <a:pt x="296735" y="332689"/>
                  </a:lnTo>
                  <a:lnTo>
                    <a:pt x="297357" y="330149"/>
                  </a:lnTo>
                  <a:lnTo>
                    <a:pt x="296354" y="328752"/>
                  </a:lnTo>
                  <a:lnTo>
                    <a:pt x="296354" y="340233"/>
                  </a:lnTo>
                  <a:lnTo>
                    <a:pt x="294792" y="346659"/>
                  </a:lnTo>
                  <a:lnTo>
                    <a:pt x="286829" y="345389"/>
                  </a:lnTo>
                  <a:lnTo>
                    <a:pt x="289433" y="351739"/>
                  </a:lnTo>
                  <a:lnTo>
                    <a:pt x="288734" y="351739"/>
                  </a:lnTo>
                  <a:lnTo>
                    <a:pt x="288632" y="352501"/>
                  </a:lnTo>
                  <a:lnTo>
                    <a:pt x="288556" y="353009"/>
                  </a:lnTo>
                  <a:lnTo>
                    <a:pt x="288213" y="354279"/>
                  </a:lnTo>
                  <a:lnTo>
                    <a:pt x="287693" y="354279"/>
                  </a:lnTo>
                  <a:lnTo>
                    <a:pt x="286308" y="353009"/>
                  </a:lnTo>
                  <a:lnTo>
                    <a:pt x="287693" y="347929"/>
                  </a:lnTo>
                  <a:lnTo>
                    <a:pt x="285280" y="349478"/>
                  </a:lnTo>
                  <a:lnTo>
                    <a:pt x="285280" y="365709"/>
                  </a:lnTo>
                  <a:lnTo>
                    <a:pt x="282854" y="366979"/>
                  </a:lnTo>
                  <a:lnTo>
                    <a:pt x="282511" y="365709"/>
                  </a:lnTo>
                  <a:lnTo>
                    <a:pt x="283552" y="365709"/>
                  </a:lnTo>
                  <a:lnTo>
                    <a:pt x="284238" y="364439"/>
                  </a:lnTo>
                  <a:lnTo>
                    <a:pt x="285280" y="365709"/>
                  </a:lnTo>
                  <a:lnTo>
                    <a:pt x="285280" y="349478"/>
                  </a:lnTo>
                  <a:lnTo>
                    <a:pt x="283718" y="350469"/>
                  </a:lnTo>
                  <a:lnTo>
                    <a:pt x="282168" y="351510"/>
                  </a:lnTo>
                  <a:lnTo>
                    <a:pt x="282168" y="360629"/>
                  </a:lnTo>
                  <a:lnTo>
                    <a:pt x="280263" y="364439"/>
                  </a:lnTo>
                  <a:lnTo>
                    <a:pt x="279514" y="363054"/>
                  </a:lnTo>
                  <a:lnTo>
                    <a:pt x="279171" y="363054"/>
                  </a:lnTo>
                  <a:lnTo>
                    <a:pt x="278625" y="361899"/>
                  </a:lnTo>
                  <a:lnTo>
                    <a:pt x="278015" y="360629"/>
                  </a:lnTo>
                  <a:lnTo>
                    <a:pt x="274726" y="358089"/>
                  </a:lnTo>
                  <a:lnTo>
                    <a:pt x="274231" y="359168"/>
                  </a:lnTo>
                  <a:lnTo>
                    <a:pt x="274154" y="359359"/>
                  </a:lnTo>
                  <a:lnTo>
                    <a:pt x="274015" y="359651"/>
                  </a:lnTo>
                  <a:lnTo>
                    <a:pt x="273570" y="360629"/>
                  </a:lnTo>
                  <a:lnTo>
                    <a:pt x="273342" y="360629"/>
                  </a:lnTo>
                  <a:lnTo>
                    <a:pt x="272834" y="360629"/>
                  </a:lnTo>
                  <a:lnTo>
                    <a:pt x="274015" y="359651"/>
                  </a:lnTo>
                  <a:lnTo>
                    <a:pt x="274218" y="359168"/>
                  </a:lnTo>
                  <a:lnTo>
                    <a:pt x="273126" y="358000"/>
                  </a:lnTo>
                  <a:lnTo>
                    <a:pt x="272478" y="356819"/>
                  </a:lnTo>
                  <a:lnTo>
                    <a:pt x="272999" y="355549"/>
                  </a:lnTo>
                  <a:lnTo>
                    <a:pt x="272923" y="355307"/>
                  </a:lnTo>
                  <a:lnTo>
                    <a:pt x="272567" y="354279"/>
                  </a:lnTo>
                  <a:lnTo>
                    <a:pt x="271449" y="354279"/>
                  </a:lnTo>
                  <a:lnTo>
                    <a:pt x="271970" y="353009"/>
                  </a:lnTo>
                  <a:lnTo>
                    <a:pt x="272135" y="353009"/>
                  </a:lnTo>
                  <a:lnTo>
                    <a:pt x="272567" y="354279"/>
                  </a:lnTo>
                  <a:lnTo>
                    <a:pt x="272834" y="354279"/>
                  </a:lnTo>
                  <a:lnTo>
                    <a:pt x="275247" y="354279"/>
                  </a:lnTo>
                  <a:lnTo>
                    <a:pt x="277152" y="353009"/>
                  </a:lnTo>
                  <a:lnTo>
                    <a:pt x="278015" y="354279"/>
                  </a:lnTo>
                  <a:lnTo>
                    <a:pt x="279222" y="353009"/>
                  </a:lnTo>
                  <a:lnTo>
                    <a:pt x="280441" y="351739"/>
                  </a:lnTo>
                  <a:lnTo>
                    <a:pt x="281470" y="354279"/>
                  </a:lnTo>
                  <a:lnTo>
                    <a:pt x="277495" y="356819"/>
                  </a:lnTo>
                  <a:lnTo>
                    <a:pt x="282168" y="360629"/>
                  </a:lnTo>
                  <a:lnTo>
                    <a:pt x="282168" y="351510"/>
                  </a:lnTo>
                  <a:lnTo>
                    <a:pt x="281825" y="351739"/>
                  </a:lnTo>
                  <a:lnTo>
                    <a:pt x="284022" y="347929"/>
                  </a:lnTo>
                  <a:lnTo>
                    <a:pt x="284759" y="346659"/>
                  </a:lnTo>
                  <a:lnTo>
                    <a:pt x="281127" y="347929"/>
                  </a:lnTo>
                  <a:lnTo>
                    <a:pt x="280949" y="346659"/>
                  </a:lnTo>
                  <a:lnTo>
                    <a:pt x="280784" y="346659"/>
                  </a:lnTo>
                  <a:lnTo>
                    <a:pt x="281470" y="344119"/>
                  </a:lnTo>
                  <a:lnTo>
                    <a:pt x="281597" y="343242"/>
                  </a:lnTo>
                  <a:lnTo>
                    <a:pt x="281647" y="342849"/>
                  </a:lnTo>
                  <a:lnTo>
                    <a:pt x="283032" y="342849"/>
                  </a:lnTo>
                  <a:lnTo>
                    <a:pt x="283083" y="343242"/>
                  </a:lnTo>
                  <a:lnTo>
                    <a:pt x="283197" y="344119"/>
                  </a:lnTo>
                  <a:lnTo>
                    <a:pt x="283273" y="344589"/>
                  </a:lnTo>
                  <a:lnTo>
                    <a:pt x="283375" y="345389"/>
                  </a:lnTo>
                  <a:lnTo>
                    <a:pt x="284238" y="346659"/>
                  </a:lnTo>
                  <a:lnTo>
                    <a:pt x="287870" y="344119"/>
                  </a:lnTo>
                  <a:lnTo>
                    <a:pt x="292188" y="341579"/>
                  </a:lnTo>
                  <a:lnTo>
                    <a:pt x="289433" y="337769"/>
                  </a:lnTo>
                  <a:lnTo>
                    <a:pt x="290334" y="339001"/>
                  </a:lnTo>
                  <a:lnTo>
                    <a:pt x="292023" y="337769"/>
                  </a:lnTo>
                  <a:lnTo>
                    <a:pt x="292023" y="335229"/>
                  </a:lnTo>
                  <a:lnTo>
                    <a:pt x="295617" y="334187"/>
                  </a:lnTo>
                  <a:lnTo>
                    <a:pt x="294792" y="340233"/>
                  </a:lnTo>
                  <a:lnTo>
                    <a:pt x="296354" y="340233"/>
                  </a:lnTo>
                  <a:lnTo>
                    <a:pt x="296354" y="328752"/>
                  </a:lnTo>
                  <a:lnTo>
                    <a:pt x="295656" y="327761"/>
                  </a:lnTo>
                  <a:lnTo>
                    <a:pt x="295579" y="327571"/>
                  </a:lnTo>
                  <a:lnTo>
                    <a:pt x="291668" y="331419"/>
                  </a:lnTo>
                  <a:lnTo>
                    <a:pt x="291833" y="330288"/>
                  </a:lnTo>
                  <a:lnTo>
                    <a:pt x="287350" y="330288"/>
                  </a:lnTo>
                  <a:lnTo>
                    <a:pt x="287350" y="337769"/>
                  </a:lnTo>
                  <a:lnTo>
                    <a:pt x="286486" y="336499"/>
                  </a:lnTo>
                  <a:lnTo>
                    <a:pt x="283375" y="336499"/>
                  </a:lnTo>
                  <a:lnTo>
                    <a:pt x="284937" y="332689"/>
                  </a:lnTo>
                  <a:lnTo>
                    <a:pt x="285445" y="331419"/>
                  </a:lnTo>
                  <a:lnTo>
                    <a:pt x="285559" y="332689"/>
                  </a:lnTo>
                  <a:lnTo>
                    <a:pt x="285686" y="333959"/>
                  </a:lnTo>
                  <a:lnTo>
                    <a:pt x="285800" y="335229"/>
                  </a:lnTo>
                  <a:lnTo>
                    <a:pt x="287350" y="337769"/>
                  </a:lnTo>
                  <a:lnTo>
                    <a:pt x="287350" y="330288"/>
                  </a:lnTo>
                  <a:lnTo>
                    <a:pt x="278345" y="330288"/>
                  </a:lnTo>
                  <a:lnTo>
                    <a:pt x="278193" y="331419"/>
                  </a:lnTo>
                  <a:lnTo>
                    <a:pt x="279742" y="331419"/>
                  </a:lnTo>
                  <a:lnTo>
                    <a:pt x="279057" y="332689"/>
                  </a:lnTo>
                  <a:lnTo>
                    <a:pt x="276809" y="332689"/>
                  </a:lnTo>
                  <a:lnTo>
                    <a:pt x="276453" y="332168"/>
                  </a:lnTo>
                  <a:lnTo>
                    <a:pt x="276453" y="336499"/>
                  </a:lnTo>
                  <a:lnTo>
                    <a:pt x="275272" y="340233"/>
                  </a:lnTo>
                  <a:lnTo>
                    <a:pt x="275424" y="341579"/>
                  </a:lnTo>
                  <a:lnTo>
                    <a:pt x="274726" y="342849"/>
                  </a:lnTo>
                  <a:lnTo>
                    <a:pt x="272999" y="342849"/>
                  </a:lnTo>
                  <a:lnTo>
                    <a:pt x="273342" y="341579"/>
                  </a:lnTo>
                  <a:lnTo>
                    <a:pt x="272770" y="340233"/>
                  </a:lnTo>
                  <a:lnTo>
                    <a:pt x="271767" y="339001"/>
                  </a:lnTo>
                  <a:lnTo>
                    <a:pt x="273532" y="339001"/>
                  </a:lnTo>
                  <a:lnTo>
                    <a:pt x="274218" y="337769"/>
                  </a:lnTo>
                  <a:lnTo>
                    <a:pt x="276453" y="336499"/>
                  </a:lnTo>
                  <a:lnTo>
                    <a:pt x="276453" y="332168"/>
                  </a:lnTo>
                  <a:lnTo>
                    <a:pt x="277037" y="331419"/>
                  </a:lnTo>
                  <a:lnTo>
                    <a:pt x="278206" y="330288"/>
                  </a:lnTo>
                  <a:lnTo>
                    <a:pt x="273621" y="330288"/>
                  </a:lnTo>
                  <a:lnTo>
                    <a:pt x="273177" y="330288"/>
                  </a:lnTo>
                  <a:lnTo>
                    <a:pt x="270408" y="331419"/>
                  </a:lnTo>
                  <a:lnTo>
                    <a:pt x="267817" y="332689"/>
                  </a:lnTo>
                  <a:lnTo>
                    <a:pt x="267906" y="332054"/>
                  </a:lnTo>
                  <a:lnTo>
                    <a:pt x="267982" y="331419"/>
                  </a:lnTo>
                  <a:lnTo>
                    <a:pt x="268160" y="330149"/>
                  </a:lnTo>
                  <a:lnTo>
                    <a:pt x="266611" y="328523"/>
                  </a:lnTo>
                  <a:lnTo>
                    <a:pt x="266611" y="346659"/>
                  </a:lnTo>
                  <a:lnTo>
                    <a:pt x="264363" y="349199"/>
                  </a:lnTo>
                  <a:lnTo>
                    <a:pt x="261073" y="351739"/>
                  </a:lnTo>
                  <a:lnTo>
                    <a:pt x="258826" y="354279"/>
                  </a:lnTo>
                  <a:lnTo>
                    <a:pt x="257784" y="354279"/>
                  </a:lnTo>
                  <a:lnTo>
                    <a:pt x="257441" y="355549"/>
                  </a:lnTo>
                  <a:lnTo>
                    <a:pt x="256755" y="355549"/>
                  </a:lnTo>
                  <a:lnTo>
                    <a:pt x="256755" y="354279"/>
                  </a:lnTo>
                  <a:lnTo>
                    <a:pt x="255371" y="354279"/>
                  </a:lnTo>
                  <a:lnTo>
                    <a:pt x="255193" y="354279"/>
                  </a:lnTo>
                  <a:lnTo>
                    <a:pt x="255193" y="353009"/>
                  </a:lnTo>
                  <a:lnTo>
                    <a:pt x="254850" y="351739"/>
                  </a:lnTo>
                  <a:lnTo>
                    <a:pt x="254152" y="351739"/>
                  </a:lnTo>
                  <a:lnTo>
                    <a:pt x="254152" y="349199"/>
                  </a:lnTo>
                  <a:lnTo>
                    <a:pt x="249250" y="349199"/>
                  </a:lnTo>
                  <a:lnTo>
                    <a:pt x="255016" y="344258"/>
                  </a:lnTo>
                  <a:lnTo>
                    <a:pt x="255193" y="344119"/>
                  </a:lnTo>
                  <a:lnTo>
                    <a:pt x="258483" y="345389"/>
                  </a:lnTo>
                  <a:lnTo>
                    <a:pt x="257619" y="350469"/>
                  </a:lnTo>
                  <a:lnTo>
                    <a:pt x="264007" y="347929"/>
                  </a:lnTo>
                  <a:lnTo>
                    <a:pt x="266611" y="346659"/>
                  </a:lnTo>
                  <a:lnTo>
                    <a:pt x="266611" y="328523"/>
                  </a:lnTo>
                  <a:lnTo>
                    <a:pt x="265887" y="327761"/>
                  </a:lnTo>
                  <a:lnTo>
                    <a:pt x="265772" y="327571"/>
                  </a:lnTo>
                  <a:lnTo>
                    <a:pt x="265595" y="327761"/>
                  </a:lnTo>
                  <a:lnTo>
                    <a:pt x="265709" y="327571"/>
                  </a:lnTo>
                  <a:lnTo>
                    <a:pt x="266433" y="326339"/>
                  </a:lnTo>
                  <a:lnTo>
                    <a:pt x="266776" y="325069"/>
                  </a:lnTo>
                  <a:lnTo>
                    <a:pt x="267296" y="325069"/>
                  </a:lnTo>
                  <a:lnTo>
                    <a:pt x="267792" y="328663"/>
                  </a:lnTo>
                  <a:lnTo>
                    <a:pt x="267957" y="328663"/>
                  </a:lnTo>
                  <a:lnTo>
                    <a:pt x="270535" y="325069"/>
                  </a:lnTo>
                  <a:lnTo>
                    <a:pt x="271348" y="323926"/>
                  </a:lnTo>
                  <a:lnTo>
                    <a:pt x="272237" y="324815"/>
                  </a:lnTo>
                  <a:lnTo>
                    <a:pt x="271449" y="325069"/>
                  </a:lnTo>
                  <a:lnTo>
                    <a:pt x="273126" y="330149"/>
                  </a:lnTo>
                  <a:lnTo>
                    <a:pt x="273519" y="330149"/>
                  </a:lnTo>
                  <a:lnTo>
                    <a:pt x="278358" y="330149"/>
                  </a:lnTo>
                  <a:lnTo>
                    <a:pt x="291846" y="330149"/>
                  </a:lnTo>
                  <a:lnTo>
                    <a:pt x="291934" y="329539"/>
                  </a:lnTo>
                  <a:lnTo>
                    <a:pt x="292138" y="328663"/>
                  </a:lnTo>
                  <a:lnTo>
                    <a:pt x="292620" y="327761"/>
                  </a:lnTo>
                  <a:lnTo>
                    <a:pt x="292709" y="327571"/>
                  </a:lnTo>
                  <a:lnTo>
                    <a:pt x="292188" y="325069"/>
                  </a:lnTo>
                  <a:lnTo>
                    <a:pt x="292709" y="326339"/>
                  </a:lnTo>
                  <a:lnTo>
                    <a:pt x="293255" y="327571"/>
                  </a:lnTo>
                  <a:lnTo>
                    <a:pt x="296164" y="323799"/>
                  </a:lnTo>
                  <a:lnTo>
                    <a:pt x="295135" y="322529"/>
                  </a:lnTo>
                  <a:lnTo>
                    <a:pt x="297370" y="318719"/>
                  </a:lnTo>
                  <a:lnTo>
                    <a:pt x="301701" y="319989"/>
                  </a:lnTo>
                  <a:lnTo>
                    <a:pt x="301701" y="318579"/>
                  </a:lnTo>
                  <a:lnTo>
                    <a:pt x="301701" y="314883"/>
                  </a:lnTo>
                  <a:lnTo>
                    <a:pt x="303098" y="321259"/>
                  </a:lnTo>
                  <a:lnTo>
                    <a:pt x="306781" y="326339"/>
                  </a:lnTo>
                  <a:lnTo>
                    <a:pt x="310819" y="326339"/>
                  </a:lnTo>
                  <a:lnTo>
                    <a:pt x="313283" y="322529"/>
                  </a:lnTo>
                  <a:lnTo>
                    <a:pt x="308444" y="321259"/>
                  </a:lnTo>
                  <a:lnTo>
                    <a:pt x="305676" y="317449"/>
                  </a:lnTo>
                  <a:lnTo>
                    <a:pt x="307682" y="314820"/>
                  </a:lnTo>
                  <a:lnTo>
                    <a:pt x="301701" y="314820"/>
                  </a:lnTo>
                  <a:lnTo>
                    <a:pt x="301498" y="314820"/>
                  </a:lnTo>
                  <a:lnTo>
                    <a:pt x="300494" y="313639"/>
                  </a:lnTo>
                  <a:lnTo>
                    <a:pt x="299453" y="313639"/>
                  </a:lnTo>
                  <a:lnTo>
                    <a:pt x="299859" y="312851"/>
                  </a:lnTo>
                  <a:lnTo>
                    <a:pt x="300494" y="313639"/>
                  </a:lnTo>
                  <a:lnTo>
                    <a:pt x="301015" y="313639"/>
                  </a:lnTo>
                  <a:lnTo>
                    <a:pt x="308584" y="313639"/>
                  </a:lnTo>
                  <a:lnTo>
                    <a:pt x="310515" y="311099"/>
                  </a:lnTo>
                  <a:lnTo>
                    <a:pt x="312597" y="306019"/>
                  </a:lnTo>
                  <a:lnTo>
                    <a:pt x="309829" y="306019"/>
                  </a:lnTo>
                  <a:lnTo>
                    <a:pt x="312191" y="303390"/>
                  </a:lnTo>
                  <a:lnTo>
                    <a:pt x="313245" y="302209"/>
                  </a:lnTo>
                  <a:lnTo>
                    <a:pt x="315620" y="299567"/>
                  </a:lnTo>
                  <a:lnTo>
                    <a:pt x="315493" y="299567"/>
                  </a:lnTo>
                  <a:lnTo>
                    <a:pt x="312839" y="293319"/>
                  </a:lnTo>
                  <a:lnTo>
                    <a:pt x="309130" y="292049"/>
                  </a:lnTo>
                  <a:lnTo>
                    <a:pt x="306197" y="294411"/>
                  </a:lnTo>
                  <a:lnTo>
                    <a:pt x="306197" y="306019"/>
                  </a:lnTo>
                  <a:lnTo>
                    <a:pt x="306197" y="306197"/>
                  </a:lnTo>
                  <a:lnTo>
                    <a:pt x="306197" y="306539"/>
                  </a:lnTo>
                  <a:lnTo>
                    <a:pt x="306019" y="306717"/>
                  </a:lnTo>
                  <a:lnTo>
                    <a:pt x="306197" y="306895"/>
                  </a:lnTo>
                  <a:lnTo>
                    <a:pt x="306197" y="307289"/>
                  </a:lnTo>
                  <a:lnTo>
                    <a:pt x="306019" y="307289"/>
                  </a:lnTo>
                  <a:lnTo>
                    <a:pt x="305676" y="306070"/>
                  </a:lnTo>
                  <a:lnTo>
                    <a:pt x="305854" y="306197"/>
                  </a:lnTo>
                  <a:lnTo>
                    <a:pt x="305904" y="306019"/>
                  </a:lnTo>
                  <a:lnTo>
                    <a:pt x="306197" y="306019"/>
                  </a:lnTo>
                  <a:lnTo>
                    <a:pt x="306197" y="294411"/>
                  </a:lnTo>
                  <a:lnTo>
                    <a:pt x="305765" y="294754"/>
                  </a:lnTo>
                  <a:lnTo>
                    <a:pt x="305765" y="304571"/>
                  </a:lnTo>
                  <a:lnTo>
                    <a:pt x="304469" y="304761"/>
                  </a:lnTo>
                  <a:lnTo>
                    <a:pt x="305320" y="303479"/>
                  </a:lnTo>
                  <a:lnTo>
                    <a:pt x="305765" y="304571"/>
                  </a:lnTo>
                  <a:lnTo>
                    <a:pt x="305765" y="294754"/>
                  </a:lnTo>
                  <a:lnTo>
                    <a:pt x="304444" y="295808"/>
                  </a:lnTo>
                  <a:lnTo>
                    <a:pt x="298742" y="299567"/>
                  </a:lnTo>
                  <a:lnTo>
                    <a:pt x="298411" y="298399"/>
                  </a:lnTo>
                  <a:lnTo>
                    <a:pt x="297726" y="298399"/>
                  </a:lnTo>
                  <a:lnTo>
                    <a:pt x="299631" y="294589"/>
                  </a:lnTo>
                  <a:lnTo>
                    <a:pt x="296684" y="293319"/>
                  </a:lnTo>
                  <a:lnTo>
                    <a:pt x="297383" y="289509"/>
                  </a:lnTo>
                  <a:lnTo>
                    <a:pt x="293230" y="289509"/>
                  </a:lnTo>
                  <a:lnTo>
                    <a:pt x="295135" y="290779"/>
                  </a:lnTo>
                  <a:lnTo>
                    <a:pt x="294792" y="293319"/>
                  </a:lnTo>
                  <a:lnTo>
                    <a:pt x="293052" y="297129"/>
                  </a:lnTo>
                  <a:lnTo>
                    <a:pt x="294093" y="298399"/>
                  </a:lnTo>
                  <a:lnTo>
                    <a:pt x="292176" y="299567"/>
                  </a:lnTo>
                  <a:lnTo>
                    <a:pt x="292023" y="299567"/>
                  </a:lnTo>
                  <a:lnTo>
                    <a:pt x="291922" y="301078"/>
                  </a:lnTo>
                  <a:lnTo>
                    <a:pt x="291846" y="302209"/>
                  </a:lnTo>
                  <a:lnTo>
                    <a:pt x="291731" y="303898"/>
                  </a:lnTo>
                  <a:lnTo>
                    <a:pt x="291668" y="304749"/>
                  </a:lnTo>
                  <a:lnTo>
                    <a:pt x="295135" y="302209"/>
                  </a:lnTo>
                  <a:lnTo>
                    <a:pt x="295262" y="303187"/>
                  </a:lnTo>
                  <a:lnTo>
                    <a:pt x="295186" y="303898"/>
                  </a:lnTo>
                  <a:lnTo>
                    <a:pt x="294957" y="304749"/>
                  </a:lnTo>
                  <a:lnTo>
                    <a:pt x="294093" y="309829"/>
                  </a:lnTo>
                  <a:lnTo>
                    <a:pt x="296684" y="309829"/>
                  </a:lnTo>
                  <a:lnTo>
                    <a:pt x="298996" y="309118"/>
                  </a:lnTo>
                  <a:lnTo>
                    <a:pt x="294957" y="311099"/>
                  </a:lnTo>
                  <a:lnTo>
                    <a:pt x="292709" y="313639"/>
                  </a:lnTo>
                  <a:lnTo>
                    <a:pt x="292544" y="313639"/>
                  </a:lnTo>
                  <a:lnTo>
                    <a:pt x="292188" y="312369"/>
                  </a:lnTo>
                  <a:lnTo>
                    <a:pt x="291668" y="312369"/>
                  </a:lnTo>
                  <a:lnTo>
                    <a:pt x="292417" y="306019"/>
                  </a:lnTo>
                  <a:lnTo>
                    <a:pt x="288696" y="306019"/>
                  </a:lnTo>
                  <a:lnTo>
                    <a:pt x="285546" y="309829"/>
                  </a:lnTo>
                  <a:lnTo>
                    <a:pt x="285661" y="310007"/>
                  </a:lnTo>
                  <a:lnTo>
                    <a:pt x="288048" y="313639"/>
                  </a:lnTo>
                  <a:lnTo>
                    <a:pt x="286588" y="314820"/>
                  </a:lnTo>
                  <a:lnTo>
                    <a:pt x="285991" y="316128"/>
                  </a:lnTo>
                  <a:lnTo>
                    <a:pt x="285445" y="317449"/>
                  </a:lnTo>
                  <a:lnTo>
                    <a:pt x="287693" y="317449"/>
                  </a:lnTo>
                  <a:lnTo>
                    <a:pt x="287502" y="318173"/>
                  </a:lnTo>
                  <a:lnTo>
                    <a:pt x="287528" y="319989"/>
                  </a:lnTo>
                  <a:lnTo>
                    <a:pt x="288391" y="321259"/>
                  </a:lnTo>
                  <a:lnTo>
                    <a:pt x="288734" y="322529"/>
                  </a:lnTo>
                  <a:lnTo>
                    <a:pt x="289433" y="323799"/>
                  </a:lnTo>
                  <a:lnTo>
                    <a:pt x="286664" y="325069"/>
                  </a:lnTo>
                  <a:lnTo>
                    <a:pt x="286550" y="324662"/>
                  </a:lnTo>
                  <a:lnTo>
                    <a:pt x="286308" y="323799"/>
                  </a:lnTo>
                  <a:lnTo>
                    <a:pt x="284937" y="323799"/>
                  </a:lnTo>
                  <a:lnTo>
                    <a:pt x="284810" y="324662"/>
                  </a:lnTo>
                  <a:lnTo>
                    <a:pt x="284759" y="325069"/>
                  </a:lnTo>
                  <a:lnTo>
                    <a:pt x="282689" y="325069"/>
                  </a:lnTo>
                  <a:lnTo>
                    <a:pt x="284416" y="322529"/>
                  </a:lnTo>
                  <a:lnTo>
                    <a:pt x="285280" y="321259"/>
                  </a:lnTo>
                  <a:lnTo>
                    <a:pt x="283044" y="319214"/>
                  </a:lnTo>
                  <a:lnTo>
                    <a:pt x="283984" y="317449"/>
                  </a:lnTo>
                  <a:lnTo>
                    <a:pt x="284086" y="317258"/>
                  </a:lnTo>
                  <a:lnTo>
                    <a:pt x="284670" y="316128"/>
                  </a:lnTo>
                  <a:lnTo>
                    <a:pt x="285369" y="314820"/>
                  </a:lnTo>
                  <a:lnTo>
                    <a:pt x="285991" y="313639"/>
                  </a:lnTo>
                  <a:lnTo>
                    <a:pt x="286664" y="312369"/>
                  </a:lnTo>
                  <a:lnTo>
                    <a:pt x="284759" y="312369"/>
                  </a:lnTo>
                  <a:lnTo>
                    <a:pt x="282689" y="308559"/>
                  </a:lnTo>
                  <a:lnTo>
                    <a:pt x="283552" y="307289"/>
                  </a:lnTo>
                  <a:lnTo>
                    <a:pt x="286486" y="304749"/>
                  </a:lnTo>
                  <a:lnTo>
                    <a:pt x="282181" y="302221"/>
                  </a:lnTo>
                  <a:lnTo>
                    <a:pt x="282181" y="303390"/>
                  </a:lnTo>
                  <a:lnTo>
                    <a:pt x="281254" y="303809"/>
                  </a:lnTo>
                  <a:lnTo>
                    <a:pt x="281254" y="322211"/>
                  </a:lnTo>
                  <a:lnTo>
                    <a:pt x="280987" y="320255"/>
                  </a:lnTo>
                  <a:lnTo>
                    <a:pt x="281012" y="320408"/>
                  </a:lnTo>
                  <a:lnTo>
                    <a:pt x="281127" y="321259"/>
                  </a:lnTo>
                  <a:lnTo>
                    <a:pt x="281254" y="322211"/>
                  </a:lnTo>
                  <a:lnTo>
                    <a:pt x="281254" y="303809"/>
                  </a:lnTo>
                  <a:lnTo>
                    <a:pt x="280860" y="303987"/>
                  </a:lnTo>
                  <a:lnTo>
                    <a:pt x="280860" y="319354"/>
                  </a:lnTo>
                  <a:lnTo>
                    <a:pt x="280708" y="318173"/>
                  </a:lnTo>
                  <a:lnTo>
                    <a:pt x="280593" y="318363"/>
                  </a:lnTo>
                  <a:lnTo>
                    <a:pt x="280466" y="318579"/>
                  </a:lnTo>
                  <a:lnTo>
                    <a:pt x="278193" y="322529"/>
                  </a:lnTo>
                  <a:lnTo>
                    <a:pt x="278257" y="322211"/>
                  </a:lnTo>
                  <a:lnTo>
                    <a:pt x="279044" y="318719"/>
                  </a:lnTo>
                  <a:lnTo>
                    <a:pt x="275424" y="320243"/>
                  </a:lnTo>
                  <a:lnTo>
                    <a:pt x="275424" y="323799"/>
                  </a:lnTo>
                  <a:lnTo>
                    <a:pt x="272707" y="324662"/>
                  </a:lnTo>
                  <a:lnTo>
                    <a:pt x="273989" y="322300"/>
                  </a:lnTo>
                  <a:lnTo>
                    <a:pt x="275424" y="323799"/>
                  </a:lnTo>
                  <a:lnTo>
                    <a:pt x="275424" y="320243"/>
                  </a:lnTo>
                  <a:lnTo>
                    <a:pt x="275018" y="320408"/>
                  </a:lnTo>
                  <a:lnTo>
                    <a:pt x="275678" y="319100"/>
                  </a:lnTo>
                  <a:lnTo>
                    <a:pt x="276009" y="318579"/>
                  </a:lnTo>
                  <a:lnTo>
                    <a:pt x="280428" y="316179"/>
                  </a:lnTo>
                  <a:lnTo>
                    <a:pt x="280708" y="318173"/>
                  </a:lnTo>
                  <a:lnTo>
                    <a:pt x="280835" y="319100"/>
                  </a:lnTo>
                  <a:lnTo>
                    <a:pt x="280860" y="319354"/>
                  </a:lnTo>
                  <a:lnTo>
                    <a:pt x="280860" y="303987"/>
                  </a:lnTo>
                  <a:lnTo>
                    <a:pt x="279920" y="304406"/>
                  </a:lnTo>
                  <a:lnTo>
                    <a:pt x="279920" y="313639"/>
                  </a:lnTo>
                  <a:lnTo>
                    <a:pt x="279438" y="314820"/>
                  </a:lnTo>
                  <a:lnTo>
                    <a:pt x="278536" y="314820"/>
                  </a:lnTo>
                  <a:lnTo>
                    <a:pt x="278536" y="313639"/>
                  </a:lnTo>
                  <a:lnTo>
                    <a:pt x="279920" y="313639"/>
                  </a:lnTo>
                  <a:lnTo>
                    <a:pt x="279920" y="304406"/>
                  </a:lnTo>
                  <a:lnTo>
                    <a:pt x="277329" y="305562"/>
                  </a:lnTo>
                  <a:lnTo>
                    <a:pt x="277329" y="312369"/>
                  </a:lnTo>
                  <a:lnTo>
                    <a:pt x="271741" y="318579"/>
                  </a:lnTo>
                  <a:lnTo>
                    <a:pt x="271932" y="318579"/>
                  </a:lnTo>
                  <a:lnTo>
                    <a:pt x="271043" y="318973"/>
                  </a:lnTo>
                  <a:lnTo>
                    <a:pt x="271043" y="323621"/>
                  </a:lnTo>
                  <a:lnTo>
                    <a:pt x="268503" y="322529"/>
                  </a:lnTo>
                  <a:lnTo>
                    <a:pt x="268681" y="322529"/>
                  </a:lnTo>
                  <a:lnTo>
                    <a:pt x="268681" y="321259"/>
                  </a:lnTo>
                  <a:lnTo>
                    <a:pt x="271043" y="323621"/>
                  </a:lnTo>
                  <a:lnTo>
                    <a:pt x="271043" y="318973"/>
                  </a:lnTo>
                  <a:lnTo>
                    <a:pt x="268681" y="319989"/>
                  </a:lnTo>
                  <a:lnTo>
                    <a:pt x="268795" y="319100"/>
                  </a:lnTo>
                  <a:lnTo>
                    <a:pt x="268871" y="318579"/>
                  </a:lnTo>
                  <a:lnTo>
                    <a:pt x="268922" y="318173"/>
                  </a:lnTo>
                  <a:lnTo>
                    <a:pt x="269049" y="317258"/>
                  </a:lnTo>
                  <a:lnTo>
                    <a:pt x="269544" y="317449"/>
                  </a:lnTo>
                  <a:lnTo>
                    <a:pt x="269646" y="317258"/>
                  </a:lnTo>
                  <a:lnTo>
                    <a:pt x="270217" y="316128"/>
                  </a:lnTo>
                  <a:lnTo>
                    <a:pt x="270878" y="314820"/>
                  </a:lnTo>
                  <a:lnTo>
                    <a:pt x="272135" y="312369"/>
                  </a:lnTo>
                  <a:lnTo>
                    <a:pt x="269887" y="309829"/>
                  </a:lnTo>
                  <a:lnTo>
                    <a:pt x="272834" y="307289"/>
                  </a:lnTo>
                  <a:lnTo>
                    <a:pt x="276453" y="308559"/>
                  </a:lnTo>
                  <a:lnTo>
                    <a:pt x="277329" y="312369"/>
                  </a:lnTo>
                  <a:lnTo>
                    <a:pt x="277329" y="305562"/>
                  </a:lnTo>
                  <a:lnTo>
                    <a:pt x="276288" y="306019"/>
                  </a:lnTo>
                  <a:lnTo>
                    <a:pt x="275424" y="303898"/>
                  </a:lnTo>
                  <a:lnTo>
                    <a:pt x="275310" y="303390"/>
                  </a:lnTo>
                  <a:lnTo>
                    <a:pt x="276110" y="302209"/>
                  </a:lnTo>
                  <a:lnTo>
                    <a:pt x="277837" y="300939"/>
                  </a:lnTo>
                  <a:lnTo>
                    <a:pt x="277329" y="298399"/>
                  </a:lnTo>
                  <a:lnTo>
                    <a:pt x="277152" y="298399"/>
                  </a:lnTo>
                  <a:lnTo>
                    <a:pt x="277279" y="298081"/>
                  </a:lnTo>
                  <a:lnTo>
                    <a:pt x="277672" y="297129"/>
                  </a:lnTo>
                  <a:lnTo>
                    <a:pt x="280149" y="298081"/>
                  </a:lnTo>
                  <a:lnTo>
                    <a:pt x="280085" y="298399"/>
                  </a:lnTo>
                  <a:lnTo>
                    <a:pt x="280022" y="298704"/>
                  </a:lnTo>
                  <a:lnTo>
                    <a:pt x="279577" y="300939"/>
                  </a:lnTo>
                  <a:lnTo>
                    <a:pt x="281914" y="303390"/>
                  </a:lnTo>
                  <a:lnTo>
                    <a:pt x="282181" y="303390"/>
                  </a:lnTo>
                  <a:lnTo>
                    <a:pt x="282181" y="302221"/>
                  </a:lnTo>
                  <a:lnTo>
                    <a:pt x="284797" y="299567"/>
                  </a:lnTo>
                  <a:lnTo>
                    <a:pt x="285965" y="298399"/>
                  </a:lnTo>
                  <a:lnTo>
                    <a:pt x="286016" y="298081"/>
                  </a:lnTo>
                  <a:lnTo>
                    <a:pt x="286143" y="297129"/>
                  </a:lnTo>
                  <a:lnTo>
                    <a:pt x="283997" y="295808"/>
                  </a:lnTo>
                  <a:lnTo>
                    <a:pt x="287108" y="295808"/>
                  </a:lnTo>
                  <a:lnTo>
                    <a:pt x="290296" y="294589"/>
                  </a:lnTo>
                  <a:lnTo>
                    <a:pt x="290144" y="293319"/>
                  </a:lnTo>
                  <a:lnTo>
                    <a:pt x="290004" y="292049"/>
                  </a:lnTo>
                  <a:lnTo>
                    <a:pt x="289433" y="286969"/>
                  </a:lnTo>
                  <a:lnTo>
                    <a:pt x="285800" y="292049"/>
                  </a:lnTo>
                  <a:lnTo>
                    <a:pt x="286296" y="290779"/>
                  </a:lnTo>
                  <a:lnTo>
                    <a:pt x="289255" y="283159"/>
                  </a:lnTo>
                  <a:lnTo>
                    <a:pt x="283032" y="288023"/>
                  </a:lnTo>
                  <a:lnTo>
                    <a:pt x="283032" y="293319"/>
                  </a:lnTo>
                  <a:lnTo>
                    <a:pt x="282930" y="297129"/>
                  </a:lnTo>
                  <a:lnTo>
                    <a:pt x="282854" y="299567"/>
                  </a:lnTo>
                  <a:lnTo>
                    <a:pt x="282105" y="298399"/>
                  </a:lnTo>
                  <a:lnTo>
                    <a:pt x="280746" y="296075"/>
                  </a:lnTo>
                  <a:lnTo>
                    <a:pt x="280619" y="295808"/>
                  </a:lnTo>
                  <a:lnTo>
                    <a:pt x="280657" y="297116"/>
                  </a:lnTo>
                  <a:lnTo>
                    <a:pt x="280593" y="296773"/>
                  </a:lnTo>
                  <a:lnTo>
                    <a:pt x="280555" y="296621"/>
                  </a:lnTo>
                  <a:lnTo>
                    <a:pt x="280428" y="296075"/>
                  </a:lnTo>
                  <a:lnTo>
                    <a:pt x="280365" y="295808"/>
                  </a:lnTo>
                  <a:lnTo>
                    <a:pt x="280085" y="294589"/>
                  </a:lnTo>
                  <a:lnTo>
                    <a:pt x="282511" y="293319"/>
                  </a:lnTo>
                  <a:lnTo>
                    <a:pt x="283032" y="293319"/>
                  </a:lnTo>
                  <a:lnTo>
                    <a:pt x="283032" y="288023"/>
                  </a:lnTo>
                  <a:lnTo>
                    <a:pt x="281127" y="289509"/>
                  </a:lnTo>
                  <a:lnTo>
                    <a:pt x="280606" y="285699"/>
                  </a:lnTo>
                  <a:lnTo>
                    <a:pt x="280974" y="284353"/>
                  </a:lnTo>
                  <a:lnTo>
                    <a:pt x="281305" y="283159"/>
                  </a:lnTo>
                  <a:lnTo>
                    <a:pt x="281241" y="281889"/>
                  </a:lnTo>
                  <a:lnTo>
                    <a:pt x="281127" y="279349"/>
                  </a:lnTo>
                  <a:lnTo>
                    <a:pt x="278511" y="281279"/>
                  </a:lnTo>
                  <a:lnTo>
                    <a:pt x="278511" y="284353"/>
                  </a:lnTo>
                  <a:lnTo>
                    <a:pt x="278358" y="284353"/>
                  </a:lnTo>
                  <a:lnTo>
                    <a:pt x="278358" y="283921"/>
                  </a:lnTo>
                  <a:lnTo>
                    <a:pt x="278511" y="284353"/>
                  </a:lnTo>
                  <a:lnTo>
                    <a:pt x="278511" y="281279"/>
                  </a:lnTo>
                  <a:lnTo>
                    <a:pt x="278079" y="281597"/>
                  </a:lnTo>
                  <a:lnTo>
                    <a:pt x="278079" y="283159"/>
                  </a:lnTo>
                  <a:lnTo>
                    <a:pt x="277825" y="282448"/>
                  </a:lnTo>
                  <a:lnTo>
                    <a:pt x="278079" y="283159"/>
                  </a:lnTo>
                  <a:lnTo>
                    <a:pt x="278079" y="281597"/>
                  </a:lnTo>
                  <a:lnTo>
                    <a:pt x="277672" y="281889"/>
                  </a:lnTo>
                  <a:lnTo>
                    <a:pt x="275590" y="274269"/>
                  </a:lnTo>
                  <a:lnTo>
                    <a:pt x="271272" y="283159"/>
                  </a:lnTo>
                  <a:lnTo>
                    <a:pt x="270586" y="284175"/>
                  </a:lnTo>
                  <a:lnTo>
                    <a:pt x="270586" y="288239"/>
                  </a:lnTo>
                  <a:lnTo>
                    <a:pt x="269544" y="289509"/>
                  </a:lnTo>
                  <a:lnTo>
                    <a:pt x="269367" y="288239"/>
                  </a:lnTo>
                  <a:lnTo>
                    <a:pt x="270586" y="288239"/>
                  </a:lnTo>
                  <a:lnTo>
                    <a:pt x="270586" y="284175"/>
                  </a:lnTo>
                  <a:lnTo>
                    <a:pt x="268681" y="286969"/>
                  </a:lnTo>
                  <a:lnTo>
                    <a:pt x="267119" y="288239"/>
                  </a:lnTo>
                  <a:lnTo>
                    <a:pt x="264007" y="288239"/>
                  </a:lnTo>
                  <a:lnTo>
                    <a:pt x="264007" y="302209"/>
                  </a:lnTo>
                  <a:lnTo>
                    <a:pt x="262801" y="302209"/>
                  </a:lnTo>
                  <a:lnTo>
                    <a:pt x="262483" y="303390"/>
                  </a:lnTo>
                  <a:lnTo>
                    <a:pt x="263131" y="303390"/>
                  </a:lnTo>
                  <a:lnTo>
                    <a:pt x="263207" y="303898"/>
                  </a:lnTo>
                  <a:lnTo>
                    <a:pt x="263321" y="304749"/>
                  </a:lnTo>
                  <a:lnTo>
                    <a:pt x="261696" y="304749"/>
                  </a:lnTo>
                  <a:lnTo>
                    <a:pt x="261353" y="303390"/>
                  </a:lnTo>
                  <a:lnTo>
                    <a:pt x="261442" y="303187"/>
                  </a:lnTo>
                  <a:lnTo>
                    <a:pt x="263664" y="298399"/>
                  </a:lnTo>
                  <a:lnTo>
                    <a:pt x="263766" y="299567"/>
                  </a:lnTo>
                  <a:lnTo>
                    <a:pt x="263893" y="300939"/>
                  </a:lnTo>
                  <a:lnTo>
                    <a:pt x="264007" y="302209"/>
                  </a:lnTo>
                  <a:lnTo>
                    <a:pt x="264007" y="288239"/>
                  </a:lnTo>
                  <a:lnTo>
                    <a:pt x="261937" y="288239"/>
                  </a:lnTo>
                  <a:lnTo>
                    <a:pt x="263842" y="290779"/>
                  </a:lnTo>
                  <a:lnTo>
                    <a:pt x="262458" y="293319"/>
                  </a:lnTo>
                  <a:lnTo>
                    <a:pt x="263144" y="294589"/>
                  </a:lnTo>
                  <a:lnTo>
                    <a:pt x="261975" y="295808"/>
                  </a:lnTo>
                  <a:lnTo>
                    <a:pt x="261315" y="296621"/>
                  </a:lnTo>
                  <a:lnTo>
                    <a:pt x="261315" y="304749"/>
                  </a:lnTo>
                  <a:lnTo>
                    <a:pt x="260731" y="304749"/>
                  </a:lnTo>
                  <a:lnTo>
                    <a:pt x="261124" y="303898"/>
                  </a:lnTo>
                  <a:lnTo>
                    <a:pt x="261315" y="304749"/>
                  </a:lnTo>
                  <a:lnTo>
                    <a:pt x="261315" y="296621"/>
                  </a:lnTo>
                  <a:lnTo>
                    <a:pt x="260896" y="297129"/>
                  </a:lnTo>
                  <a:lnTo>
                    <a:pt x="260819" y="299567"/>
                  </a:lnTo>
                  <a:lnTo>
                    <a:pt x="260769" y="301078"/>
                  </a:lnTo>
                  <a:lnTo>
                    <a:pt x="260731" y="302209"/>
                  </a:lnTo>
                  <a:lnTo>
                    <a:pt x="260731" y="300939"/>
                  </a:lnTo>
                  <a:lnTo>
                    <a:pt x="258686" y="299567"/>
                  </a:lnTo>
                  <a:lnTo>
                    <a:pt x="258394" y="299567"/>
                  </a:lnTo>
                  <a:lnTo>
                    <a:pt x="257441" y="298399"/>
                  </a:lnTo>
                  <a:lnTo>
                    <a:pt x="256578" y="298399"/>
                  </a:lnTo>
                  <a:lnTo>
                    <a:pt x="253987" y="297129"/>
                  </a:lnTo>
                  <a:lnTo>
                    <a:pt x="254101" y="304749"/>
                  </a:lnTo>
                  <a:lnTo>
                    <a:pt x="254152" y="308559"/>
                  </a:lnTo>
                  <a:lnTo>
                    <a:pt x="257263" y="309829"/>
                  </a:lnTo>
                  <a:lnTo>
                    <a:pt x="259321" y="311099"/>
                  </a:lnTo>
                  <a:lnTo>
                    <a:pt x="262369" y="309829"/>
                  </a:lnTo>
                  <a:lnTo>
                    <a:pt x="262496" y="309829"/>
                  </a:lnTo>
                  <a:lnTo>
                    <a:pt x="262801" y="311099"/>
                  </a:lnTo>
                  <a:lnTo>
                    <a:pt x="263042" y="310007"/>
                  </a:lnTo>
                  <a:lnTo>
                    <a:pt x="262991" y="309829"/>
                  </a:lnTo>
                  <a:lnTo>
                    <a:pt x="262013" y="306031"/>
                  </a:lnTo>
                  <a:lnTo>
                    <a:pt x="262674" y="308559"/>
                  </a:lnTo>
                  <a:lnTo>
                    <a:pt x="262877" y="309118"/>
                  </a:lnTo>
                  <a:lnTo>
                    <a:pt x="263144" y="309829"/>
                  </a:lnTo>
                  <a:lnTo>
                    <a:pt x="264515" y="309829"/>
                  </a:lnTo>
                  <a:lnTo>
                    <a:pt x="264490" y="310007"/>
                  </a:lnTo>
                  <a:lnTo>
                    <a:pt x="264020" y="313575"/>
                  </a:lnTo>
                  <a:lnTo>
                    <a:pt x="264020" y="316128"/>
                  </a:lnTo>
                  <a:lnTo>
                    <a:pt x="263893" y="316611"/>
                  </a:lnTo>
                  <a:lnTo>
                    <a:pt x="263893" y="329539"/>
                  </a:lnTo>
                  <a:lnTo>
                    <a:pt x="263321" y="330149"/>
                  </a:lnTo>
                  <a:lnTo>
                    <a:pt x="263893" y="329539"/>
                  </a:lnTo>
                  <a:lnTo>
                    <a:pt x="263893" y="316611"/>
                  </a:lnTo>
                  <a:lnTo>
                    <a:pt x="263664" y="317449"/>
                  </a:lnTo>
                  <a:lnTo>
                    <a:pt x="263588" y="317258"/>
                  </a:lnTo>
                  <a:lnTo>
                    <a:pt x="263131" y="316128"/>
                  </a:lnTo>
                  <a:lnTo>
                    <a:pt x="264020" y="316128"/>
                  </a:lnTo>
                  <a:lnTo>
                    <a:pt x="264020" y="313575"/>
                  </a:lnTo>
                  <a:lnTo>
                    <a:pt x="263855" y="314820"/>
                  </a:lnTo>
                  <a:lnTo>
                    <a:pt x="262115" y="312483"/>
                  </a:lnTo>
                  <a:lnTo>
                    <a:pt x="262115" y="323799"/>
                  </a:lnTo>
                  <a:lnTo>
                    <a:pt x="262077" y="323926"/>
                  </a:lnTo>
                  <a:lnTo>
                    <a:pt x="261759" y="325069"/>
                  </a:lnTo>
                  <a:lnTo>
                    <a:pt x="260375" y="327342"/>
                  </a:lnTo>
                  <a:lnTo>
                    <a:pt x="260375" y="332054"/>
                  </a:lnTo>
                  <a:lnTo>
                    <a:pt x="259867" y="333959"/>
                  </a:lnTo>
                  <a:lnTo>
                    <a:pt x="259689" y="333959"/>
                  </a:lnTo>
                  <a:lnTo>
                    <a:pt x="259689" y="341579"/>
                  </a:lnTo>
                  <a:lnTo>
                    <a:pt x="259168" y="342849"/>
                  </a:lnTo>
                  <a:lnTo>
                    <a:pt x="258826" y="341579"/>
                  </a:lnTo>
                  <a:lnTo>
                    <a:pt x="259689" y="341579"/>
                  </a:lnTo>
                  <a:lnTo>
                    <a:pt x="259689" y="333959"/>
                  </a:lnTo>
                  <a:lnTo>
                    <a:pt x="259003" y="333959"/>
                  </a:lnTo>
                  <a:lnTo>
                    <a:pt x="259003" y="335229"/>
                  </a:lnTo>
                  <a:lnTo>
                    <a:pt x="258127" y="335229"/>
                  </a:lnTo>
                  <a:lnTo>
                    <a:pt x="258648" y="337769"/>
                  </a:lnTo>
                  <a:lnTo>
                    <a:pt x="257619" y="337769"/>
                  </a:lnTo>
                  <a:lnTo>
                    <a:pt x="257581" y="337553"/>
                  </a:lnTo>
                  <a:lnTo>
                    <a:pt x="257441" y="336499"/>
                  </a:lnTo>
                  <a:lnTo>
                    <a:pt x="257784" y="336499"/>
                  </a:lnTo>
                  <a:lnTo>
                    <a:pt x="257962" y="335229"/>
                  </a:lnTo>
                  <a:lnTo>
                    <a:pt x="257784" y="335229"/>
                  </a:lnTo>
                  <a:lnTo>
                    <a:pt x="258826" y="333959"/>
                  </a:lnTo>
                  <a:lnTo>
                    <a:pt x="259689" y="332689"/>
                  </a:lnTo>
                  <a:lnTo>
                    <a:pt x="260375" y="332054"/>
                  </a:lnTo>
                  <a:lnTo>
                    <a:pt x="260375" y="327342"/>
                  </a:lnTo>
                  <a:lnTo>
                    <a:pt x="260235" y="327571"/>
                  </a:lnTo>
                  <a:lnTo>
                    <a:pt x="258635" y="327571"/>
                  </a:lnTo>
                  <a:lnTo>
                    <a:pt x="257962" y="326339"/>
                  </a:lnTo>
                  <a:lnTo>
                    <a:pt x="255714" y="323799"/>
                  </a:lnTo>
                  <a:lnTo>
                    <a:pt x="260896" y="325069"/>
                  </a:lnTo>
                  <a:lnTo>
                    <a:pt x="262115" y="323799"/>
                  </a:lnTo>
                  <a:lnTo>
                    <a:pt x="262115" y="312483"/>
                  </a:lnTo>
                  <a:lnTo>
                    <a:pt x="259219" y="317449"/>
                  </a:lnTo>
                  <a:lnTo>
                    <a:pt x="259092" y="317258"/>
                  </a:lnTo>
                  <a:lnTo>
                    <a:pt x="258394" y="316128"/>
                  </a:lnTo>
                  <a:lnTo>
                    <a:pt x="257556" y="314820"/>
                  </a:lnTo>
                  <a:lnTo>
                    <a:pt x="256070" y="314820"/>
                  </a:lnTo>
                  <a:lnTo>
                    <a:pt x="256578" y="312369"/>
                  </a:lnTo>
                  <a:lnTo>
                    <a:pt x="256755" y="311099"/>
                  </a:lnTo>
                  <a:lnTo>
                    <a:pt x="254152" y="311099"/>
                  </a:lnTo>
                  <a:lnTo>
                    <a:pt x="253644" y="309829"/>
                  </a:lnTo>
                  <a:lnTo>
                    <a:pt x="252082" y="309829"/>
                  </a:lnTo>
                  <a:lnTo>
                    <a:pt x="251040" y="311099"/>
                  </a:lnTo>
                  <a:lnTo>
                    <a:pt x="248627" y="311099"/>
                  </a:lnTo>
                  <a:lnTo>
                    <a:pt x="247942" y="316128"/>
                  </a:lnTo>
                  <a:lnTo>
                    <a:pt x="245872" y="316128"/>
                  </a:lnTo>
                  <a:lnTo>
                    <a:pt x="246481" y="314820"/>
                  </a:lnTo>
                  <a:lnTo>
                    <a:pt x="245516" y="313639"/>
                  </a:lnTo>
                  <a:lnTo>
                    <a:pt x="248272" y="312369"/>
                  </a:lnTo>
                  <a:lnTo>
                    <a:pt x="244652" y="311099"/>
                  </a:lnTo>
                  <a:lnTo>
                    <a:pt x="245516" y="308559"/>
                  </a:lnTo>
                  <a:lnTo>
                    <a:pt x="242404" y="308559"/>
                  </a:lnTo>
                  <a:lnTo>
                    <a:pt x="240499" y="311099"/>
                  </a:lnTo>
                  <a:lnTo>
                    <a:pt x="240322" y="311200"/>
                  </a:lnTo>
                  <a:lnTo>
                    <a:pt x="240322" y="312369"/>
                  </a:lnTo>
                  <a:lnTo>
                    <a:pt x="237909" y="317449"/>
                  </a:lnTo>
                  <a:lnTo>
                    <a:pt x="237388" y="317449"/>
                  </a:lnTo>
                  <a:lnTo>
                    <a:pt x="237388" y="318579"/>
                  </a:lnTo>
                  <a:lnTo>
                    <a:pt x="236347" y="318579"/>
                  </a:lnTo>
                  <a:lnTo>
                    <a:pt x="236347" y="317449"/>
                  </a:lnTo>
                  <a:lnTo>
                    <a:pt x="236397" y="316128"/>
                  </a:lnTo>
                  <a:lnTo>
                    <a:pt x="235165" y="317258"/>
                  </a:lnTo>
                  <a:lnTo>
                    <a:pt x="234962" y="317449"/>
                  </a:lnTo>
                  <a:lnTo>
                    <a:pt x="234073" y="316128"/>
                  </a:lnTo>
                  <a:lnTo>
                    <a:pt x="234480" y="316128"/>
                  </a:lnTo>
                  <a:lnTo>
                    <a:pt x="235559" y="314820"/>
                  </a:lnTo>
                  <a:lnTo>
                    <a:pt x="236143" y="314820"/>
                  </a:lnTo>
                  <a:lnTo>
                    <a:pt x="235559" y="316128"/>
                  </a:lnTo>
                  <a:lnTo>
                    <a:pt x="235165" y="317258"/>
                  </a:lnTo>
                  <a:lnTo>
                    <a:pt x="240322" y="312369"/>
                  </a:lnTo>
                  <a:lnTo>
                    <a:pt x="240322" y="311200"/>
                  </a:lnTo>
                  <a:lnTo>
                    <a:pt x="238252" y="312369"/>
                  </a:lnTo>
                  <a:lnTo>
                    <a:pt x="238074" y="312369"/>
                  </a:lnTo>
                  <a:lnTo>
                    <a:pt x="238594" y="308559"/>
                  </a:lnTo>
                  <a:lnTo>
                    <a:pt x="237388" y="304749"/>
                  </a:lnTo>
                  <a:lnTo>
                    <a:pt x="236689" y="305955"/>
                  </a:lnTo>
                  <a:lnTo>
                    <a:pt x="236689" y="313639"/>
                  </a:lnTo>
                  <a:lnTo>
                    <a:pt x="236258" y="314591"/>
                  </a:lnTo>
                  <a:lnTo>
                    <a:pt x="236524" y="313639"/>
                  </a:lnTo>
                  <a:lnTo>
                    <a:pt x="236689" y="313639"/>
                  </a:lnTo>
                  <a:lnTo>
                    <a:pt x="236689" y="305955"/>
                  </a:lnTo>
                  <a:lnTo>
                    <a:pt x="234442" y="309829"/>
                  </a:lnTo>
                  <a:lnTo>
                    <a:pt x="234518" y="310007"/>
                  </a:lnTo>
                  <a:lnTo>
                    <a:pt x="235483" y="312369"/>
                  </a:lnTo>
                  <a:lnTo>
                    <a:pt x="235661" y="312369"/>
                  </a:lnTo>
                  <a:lnTo>
                    <a:pt x="234276" y="313639"/>
                  </a:lnTo>
                  <a:lnTo>
                    <a:pt x="233756" y="313639"/>
                  </a:lnTo>
                  <a:lnTo>
                    <a:pt x="231978" y="314820"/>
                  </a:lnTo>
                  <a:lnTo>
                    <a:pt x="232714" y="311099"/>
                  </a:lnTo>
                  <a:lnTo>
                    <a:pt x="232371" y="309829"/>
                  </a:lnTo>
                  <a:lnTo>
                    <a:pt x="230301" y="309829"/>
                  </a:lnTo>
                  <a:lnTo>
                    <a:pt x="230390" y="309118"/>
                  </a:lnTo>
                  <a:lnTo>
                    <a:pt x="230466" y="308559"/>
                  </a:lnTo>
                  <a:lnTo>
                    <a:pt x="230644" y="308559"/>
                  </a:lnTo>
                  <a:lnTo>
                    <a:pt x="230466" y="307289"/>
                  </a:lnTo>
                  <a:lnTo>
                    <a:pt x="231686" y="307289"/>
                  </a:lnTo>
                  <a:lnTo>
                    <a:pt x="231762" y="306019"/>
                  </a:lnTo>
                  <a:lnTo>
                    <a:pt x="231851" y="304749"/>
                  </a:lnTo>
                  <a:lnTo>
                    <a:pt x="231394" y="303898"/>
                  </a:lnTo>
                  <a:lnTo>
                    <a:pt x="231241" y="303390"/>
                  </a:lnTo>
                  <a:lnTo>
                    <a:pt x="232371" y="302209"/>
                  </a:lnTo>
                  <a:lnTo>
                    <a:pt x="230987" y="302209"/>
                  </a:lnTo>
                  <a:lnTo>
                    <a:pt x="231330" y="300939"/>
                  </a:lnTo>
                  <a:lnTo>
                    <a:pt x="230708" y="299567"/>
                  </a:lnTo>
                  <a:lnTo>
                    <a:pt x="232575" y="296621"/>
                  </a:lnTo>
                  <a:lnTo>
                    <a:pt x="233413" y="297129"/>
                  </a:lnTo>
                  <a:lnTo>
                    <a:pt x="233324" y="296773"/>
                  </a:lnTo>
                  <a:lnTo>
                    <a:pt x="233235" y="296392"/>
                  </a:lnTo>
                  <a:lnTo>
                    <a:pt x="233159" y="296075"/>
                  </a:lnTo>
                  <a:lnTo>
                    <a:pt x="233083" y="295846"/>
                  </a:lnTo>
                  <a:lnTo>
                    <a:pt x="232791" y="294589"/>
                  </a:lnTo>
                  <a:lnTo>
                    <a:pt x="232473" y="293319"/>
                  </a:lnTo>
                  <a:lnTo>
                    <a:pt x="231851" y="290779"/>
                  </a:lnTo>
                  <a:lnTo>
                    <a:pt x="231711" y="290779"/>
                  </a:lnTo>
                  <a:lnTo>
                    <a:pt x="231711" y="296075"/>
                  </a:lnTo>
                  <a:lnTo>
                    <a:pt x="230670" y="296252"/>
                  </a:lnTo>
                  <a:lnTo>
                    <a:pt x="230670" y="303390"/>
                  </a:lnTo>
                  <a:lnTo>
                    <a:pt x="230543" y="303390"/>
                  </a:lnTo>
                  <a:lnTo>
                    <a:pt x="230301" y="303187"/>
                  </a:lnTo>
                  <a:lnTo>
                    <a:pt x="230301" y="303390"/>
                  </a:lnTo>
                  <a:lnTo>
                    <a:pt x="228892" y="303390"/>
                  </a:lnTo>
                  <a:lnTo>
                    <a:pt x="228841" y="303187"/>
                  </a:lnTo>
                  <a:lnTo>
                    <a:pt x="228574" y="302209"/>
                  </a:lnTo>
                  <a:lnTo>
                    <a:pt x="229082" y="302209"/>
                  </a:lnTo>
                  <a:lnTo>
                    <a:pt x="230301" y="303187"/>
                  </a:lnTo>
                  <a:lnTo>
                    <a:pt x="230670" y="303390"/>
                  </a:lnTo>
                  <a:lnTo>
                    <a:pt x="230670" y="296252"/>
                  </a:lnTo>
                  <a:lnTo>
                    <a:pt x="227545" y="296773"/>
                  </a:lnTo>
                  <a:lnTo>
                    <a:pt x="227672" y="296621"/>
                  </a:lnTo>
                  <a:lnTo>
                    <a:pt x="229260" y="294589"/>
                  </a:lnTo>
                  <a:lnTo>
                    <a:pt x="231711" y="296075"/>
                  </a:lnTo>
                  <a:lnTo>
                    <a:pt x="231711" y="290779"/>
                  </a:lnTo>
                  <a:lnTo>
                    <a:pt x="230466" y="290779"/>
                  </a:lnTo>
                  <a:lnTo>
                    <a:pt x="228917" y="292049"/>
                  </a:lnTo>
                  <a:lnTo>
                    <a:pt x="227876" y="293319"/>
                  </a:lnTo>
                  <a:lnTo>
                    <a:pt x="227698" y="293319"/>
                  </a:lnTo>
                  <a:lnTo>
                    <a:pt x="227698" y="292049"/>
                  </a:lnTo>
                  <a:lnTo>
                    <a:pt x="227533" y="292049"/>
                  </a:lnTo>
                  <a:lnTo>
                    <a:pt x="227355" y="290779"/>
                  </a:lnTo>
                  <a:lnTo>
                    <a:pt x="227012" y="290779"/>
                  </a:lnTo>
                  <a:lnTo>
                    <a:pt x="226834" y="289509"/>
                  </a:lnTo>
                  <a:lnTo>
                    <a:pt x="226834" y="300939"/>
                  </a:lnTo>
                  <a:lnTo>
                    <a:pt x="226834" y="321259"/>
                  </a:lnTo>
                  <a:lnTo>
                    <a:pt x="226148" y="321259"/>
                  </a:lnTo>
                  <a:lnTo>
                    <a:pt x="226034" y="320408"/>
                  </a:lnTo>
                  <a:lnTo>
                    <a:pt x="225971" y="319989"/>
                  </a:lnTo>
                  <a:lnTo>
                    <a:pt x="226669" y="319989"/>
                  </a:lnTo>
                  <a:lnTo>
                    <a:pt x="226720" y="320408"/>
                  </a:lnTo>
                  <a:lnTo>
                    <a:pt x="226834" y="321259"/>
                  </a:lnTo>
                  <a:lnTo>
                    <a:pt x="226834" y="300939"/>
                  </a:lnTo>
                  <a:lnTo>
                    <a:pt x="226491" y="300939"/>
                  </a:lnTo>
                  <a:lnTo>
                    <a:pt x="226479" y="301078"/>
                  </a:lnTo>
                  <a:lnTo>
                    <a:pt x="226326" y="302209"/>
                  </a:lnTo>
                  <a:lnTo>
                    <a:pt x="225450" y="302209"/>
                  </a:lnTo>
                  <a:lnTo>
                    <a:pt x="225450" y="319989"/>
                  </a:lnTo>
                  <a:lnTo>
                    <a:pt x="223901" y="321259"/>
                  </a:lnTo>
                  <a:lnTo>
                    <a:pt x="224243" y="319989"/>
                  </a:lnTo>
                  <a:lnTo>
                    <a:pt x="225450" y="319989"/>
                  </a:lnTo>
                  <a:lnTo>
                    <a:pt x="225450" y="302209"/>
                  </a:lnTo>
                  <a:lnTo>
                    <a:pt x="223037" y="302209"/>
                  </a:lnTo>
                  <a:lnTo>
                    <a:pt x="223901" y="300939"/>
                  </a:lnTo>
                  <a:lnTo>
                    <a:pt x="224650" y="299567"/>
                  </a:lnTo>
                  <a:lnTo>
                    <a:pt x="225361" y="299567"/>
                  </a:lnTo>
                  <a:lnTo>
                    <a:pt x="226034" y="298704"/>
                  </a:lnTo>
                  <a:lnTo>
                    <a:pt x="226834" y="300939"/>
                  </a:lnTo>
                  <a:lnTo>
                    <a:pt x="226834" y="289509"/>
                  </a:lnTo>
                  <a:lnTo>
                    <a:pt x="227012" y="288239"/>
                  </a:lnTo>
                  <a:lnTo>
                    <a:pt x="226326" y="285699"/>
                  </a:lnTo>
                  <a:lnTo>
                    <a:pt x="233413" y="286969"/>
                  </a:lnTo>
                  <a:lnTo>
                    <a:pt x="234099" y="285699"/>
                  </a:lnTo>
                  <a:lnTo>
                    <a:pt x="234835" y="284353"/>
                  </a:lnTo>
                  <a:lnTo>
                    <a:pt x="235483" y="283159"/>
                  </a:lnTo>
                  <a:lnTo>
                    <a:pt x="234797" y="286969"/>
                  </a:lnTo>
                  <a:lnTo>
                    <a:pt x="239115" y="283159"/>
                  </a:lnTo>
                  <a:lnTo>
                    <a:pt x="238429" y="281889"/>
                  </a:lnTo>
                  <a:lnTo>
                    <a:pt x="237731" y="280619"/>
                  </a:lnTo>
                  <a:lnTo>
                    <a:pt x="236347" y="281889"/>
                  </a:lnTo>
                  <a:lnTo>
                    <a:pt x="235826" y="281889"/>
                  </a:lnTo>
                  <a:lnTo>
                    <a:pt x="236689" y="275539"/>
                  </a:lnTo>
                  <a:lnTo>
                    <a:pt x="231876" y="278485"/>
                  </a:lnTo>
                  <a:lnTo>
                    <a:pt x="231978" y="278079"/>
                  </a:lnTo>
                  <a:lnTo>
                    <a:pt x="232892" y="274269"/>
                  </a:lnTo>
                  <a:lnTo>
                    <a:pt x="234619" y="271729"/>
                  </a:lnTo>
                  <a:lnTo>
                    <a:pt x="233934" y="270459"/>
                  </a:lnTo>
                  <a:lnTo>
                    <a:pt x="235991" y="272783"/>
                  </a:lnTo>
                  <a:lnTo>
                    <a:pt x="236207" y="272910"/>
                  </a:lnTo>
                  <a:lnTo>
                    <a:pt x="236258" y="272783"/>
                  </a:lnTo>
                  <a:lnTo>
                    <a:pt x="237210" y="270459"/>
                  </a:lnTo>
                  <a:lnTo>
                    <a:pt x="238252" y="267906"/>
                  </a:lnTo>
                  <a:lnTo>
                    <a:pt x="239293" y="266649"/>
                  </a:lnTo>
                  <a:lnTo>
                    <a:pt x="240677" y="267906"/>
                  </a:lnTo>
                  <a:lnTo>
                    <a:pt x="240753" y="267754"/>
                  </a:lnTo>
                  <a:lnTo>
                    <a:pt x="241884" y="265379"/>
                  </a:lnTo>
                  <a:lnTo>
                    <a:pt x="241033" y="263956"/>
                  </a:lnTo>
                  <a:lnTo>
                    <a:pt x="241884" y="262839"/>
                  </a:lnTo>
                  <a:lnTo>
                    <a:pt x="242912" y="262839"/>
                  </a:lnTo>
                  <a:lnTo>
                    <a:pt x="243230" y="263956"/>
                  </a:lnTo>
                  <a:lnTo>
                    <a:pt x="243840" y="265379"/>
                  </a:lnTo>
                  <a:lnTo>
                    <a:pt x="244919" y="267754"/>
                  </a:lnTo>
                  <a:lnTo>
                    <a:pt x="244995" y="266649"/>
                  </a:lnTo>
                  <a:lnTo>
                    <a:pt x="244995" y="267906"/>
                  </a:lnTo>
                  <a:lnTo>
                    <a:pt x="244894" y="268071"/>
                  </a:lnTo>
                  <a:lnTo>
                    <a:pt x="244817" y="269189"/>
                  </a:lnTo>
                  <a:lnTo>
                    <a:pt x="244729" y="270459"/>
                  </a:lnTo>
                  <a:lnTo>
                    <a:pt x="244652" y="271729"/>
                  </a:lnTo>
                  <a:lnTo>
                    <a:pt x="252082" y="271729"/>
                  </a:lnTo>
                  <a:lnTo>
                    <a:pt x="251980" y="269989"/>
                  </a:lnTo>
                  <a:lnTo>
                    <a:pt x="251853" y="268071"/>
                  </a:lnTo>
                  <a:lnTo>
                    <a:pt x="251764" y="266649"/>
                  </a:lnTo>
                  <a:lnTo>
                    <a:pt x="251688" y="265379"/>
                  </a:lnTo>
                  <a:lnTo>
                    <a:pt x="251599" y="263956"/>
                  </a:lnTo>
                  <a:lnTo>
                    <a:pt x="251536" y="262839"/>
                  </a:lnTo>
                  <a:lnTo>
                    <a:pt x="251447" y="261569"/>
                  </a:lnTo>
                  <a:lnTo>
                    <a:pt x="251371" y="260299"/>
                  </a:lnTo>
                  <a:lnTo>
                    <a:pt x="251294" y="258902"/>
                  </a:lnTo>
                  <a:lnTo>
                    <a:pt x="251218" y="257759"/>
                  </a:lnTo>
                  <a:lnTo>
                    <a:pt x="249148" y="261569"/>
                  </a:lnTo>
                  <a:lnTo>
                    <a:pt x="247586" y="257759"/>
                  </a:lnTo>
                  <a:lnTo>
                    <a:pt x="244132" y="261569"/>
                  </a:lnTo>
                  <a:lnTo>
                    <a:pt x="244132" y="258902"/>
                  </a:lnTo>
                  <a:lnTo>
                    <a:pt x="244132" y="257759"/>
                  </a:lnTo>
                  <a:lnTo>
                    <a:pt x="238594" y="256489"/>
                  </a:lnTo>
                  <a:lnTo>
                    <a:pt x="238480" y="256743"/>
                  </a:lnTo>
                  <a:lnTo>
                    <a:pt x="237439" y="258902"/>
                  </a:lnTo>
                  <a:lnTo>
                    <a:pt x="237388" y="255219"/>
                  </a:lnTo>
                  <a:lnTo>
                    <a:pt x="232549" y="260299"/>
                  </a:lnTo>
                  <a:lnTo>
                    <a:pt x="230822" y="261569"/>
                  </a:lnTo>
                  <a:lnTo>
                    <a:pt x="230886" y="261150"/>
                  </a:lnTo>
                  <a:lnTo>
                    <a:pt x="232194" y="252679"/>
                  </a:lnTo>
                  <a:lnTo>
                    <a:pt x="230263" y="253669"/>
                  </a:lnTo>
                  <a:lnTo>
                    <a:pt x="230263" y="279806"/>
                  </a:lnTo>
                  <a:lnTo>
                    <a:pt x="228739" y="283159"/>
                  </a:lnTo>
                  <a:lnTo>
                    <a:pt x="228142" y="280492"/>
                  </a:lnTo>
                  <a:lnTo>
                    <a:pt x="230263" y="279806"/>
                  </a:lnTo>
                  <a:lnTo>
                    <a:pt x="230263" y="253669"/>
                  </a:lnTo>
                  <a:lnTo>
                    <a:pt x="228219" y="254711"/>
                  </a:lnTo>
                  <a:lnTo>
                    <a:pt x="228219" y="267906"/>
                  </a:lnTo>
                  <a:lnTo>
                    <a:pt x="225628" y="267906"/>
                  </a:lnTo>
                  <a:lnTo>
                    <a:pt x="225679" y="268071"/>
                  </a:lnTo>
                  <a:lnTo>
                    <a:pt x="226669" y="271729"/>
                  </a:lnTo>
                  <a:lnTo>
                    <a:pt x="227698" y="271729"/>
                  </a:lnTo>
                  <a:lnTo>
                    <a:pt x="227850" y="272783"/>
                  </a:lnTo>
                  <a:lnTo>
                    <a:pt x="227761" y="272910"/>
                  </a:lnTo>
                  <a:lnTo>
                    <a:pt x="227533" y="273253"/>
                  </a:lnTo>
                  <a:lnTo>
                    <a:pt x="227533" y="280263"/>
                  </a:lnTo>
                  <a:lnTo>
                    <a:pt x="227444" y="280492"/>
                  </a:lnTo>
                  <a:lnTo>
                    <a:pt x="225996" y="284353"/>
                  </a:lnTo>
                  <a:lnTo>
                    <a:pt x="225869" y="284353"/>
                  </a:lnTo>
                  <a:lnTo>
                    <a:pt x="223901" y="283159"/>
                  </a:lnTo>
                  <a:lnTo>
                    <a:pt x="223037" y="283159"/>
                  </a:lnTo>
                  <a:lnTo>
                    <a:pt x="222694" y="282663"/>
                  </a:lnTo>
                  <a:lnTo>
                    <a:pt x="222694" y="307289"/>
                  </a:lnTo>
                  <a:lnTo>
                    <a:pt x="222694" y="308559"/>
                  </a:lnTo>
                  <a:lnTo>
                    <a:pt x="221830" y="308559"/>
                  </a:lnTo>
                  <a:lnTo>
                    <a:pt x="221907" y="309118"/>
                  </a:lnTo>
                  <a:lnTo>
                    <a:pt x="221996" y="309829"/>
                  </a:lnTo>
                  <a:lnTo>
                    <a:pt x="219062" y="309829"/>
                  </a:lnTo>
                  <a:lnTo>
                    <a:pt x="220091" y="308559"/>
                  </a:lnTo>
                  <a:lnTo>
                    <a:pt x="221653" y="307289"/>
                  </a:lnTo>
                  <a:lnTo>
                    <a:pt x="222694" y="307289"/>
                  </a:lnTo>
                  <a:lnTo>
                    <a:pt x="222694" y="282663"/>
                  </a:lnTo>
                  <a:lnTo>
                    <a:pt x="222173" y="281889"/>
                  </a:lnTo>
                  <a:lnTo>
                    <a:pt x="220268" y="283159"/>
                  </a:lnTo>
                  <a:lnTo>
                    <a:pt x="220599" y="284353"/>
                  </a:lnTo>
                  <a:lnTo>
                    <a:pt x="219405" y="285699"/>
                  </a:lnTo>
                  <a:lnTo>
                    <a:pt x="217855" y="286969"/>
                  </a:lnTo>
                  <a:lnTo>
                    <a:pt x="218884" y="286969"/>
                  </a:lnTo>
                  <a:lnTo>
                    <a:pt x="218211" y="288950"/>
                  </a:lnTo>
                  <a:lnTo>
                    <a:pt x="218211" y="299567"/>
                  </a:lnTo>
                  <a:lnTo>
                    <a:pt x="218020" y="300939"/>
                  </a:lnTo>
                  <a:lnTo>
                    <a:pt x="217919" y="301078"/>
                  </a:lnTo>
                  <a:lnTo>
                    <a:pt x="217157" y="302209"/>
                  </a:lnTo>
                  <a:lnTo>
                    <a:pt x="214731" y="302209"/>
                  </a:lnTo>
                  <a:lnTo>
                    <a:pt x="214909" y="300939"/>
                  </a:lnTo>
                  <a:lnTo>
                    <a:pt x="215950" y="298399"/>
                  </a:lnTo>
                  <a:lnTo>
                    <a:pt x="214731" y="297129"/>
                  </a:lnTo>
                  <a:lnTo>
                    <a:pt x="214807" y="296621"/>
                  </a:lnTo>
                  <a:lnTo>
                    <a:pt x="214909" y="295808"/>
                  </a:lnTo>
                  <a:lnTo>
                    <a:pt x="215607" y="295808"/>
                  </a:lnTo>
                  <a:lnTo>
                    <a:pt x="215493" y="296621"/>
                  </a:lnTo>
                  <a:lnTo>
                    <a:pt x="215430" y="297129"/>
                  </a:lnTo>
                  <a:lnTo>
                    <a:pt x="216115" y="297129"/>
                  </a:lnTo>
                  <a:lnTo>
                    <a:pt x="216471" y="298399"/>
                  </a:lnTo>
                  <a:lnTo>
                    <a:pt x="218059" y="299567"/>
                  </a:lnTo>
                  <a:lnTo>
                    <a:pt x="218211" y="299567"/>
                  </a:lnTo>
                  <a:lnTo>
                    <a:pt x="218211" y="288950"/>
                  </a:lnTo>
                  <a:lnTo>
                    <a:pt x="218020" y="289509"/>
                  </a:lnTo>
                  <a:lnTo>
                    <a:pt x="217678" y="288239"/>
                  </a:lnTo>
                  <a:lnTo>
                    <a:pt x="216979" y="286969"/>
                  </a:lnTo>
                  <a:lnTo>
                    <a:pt x="216115" y="285699"/>
                  </a:lnTo>
                  <a:lnTo>
                    <a:pt x="216471" y="285699"/>
                  </a:lnTo>
                  <a:lnTo>
                    <a:pt x="216776" y="284353"/>
                  </a:lnTo>
                  <a:lnTo>
                    <a:pt x="219062" y="283159"/>
                  </a:lnTo>
                  <a:lnTo>
                    <a:pt x="219925" y="281889"/>
                  </a:lnTo>
                  <a:lnTo>
                    <a:pt x="220268" y="280619"/>
                  </a:lnTo>
                  <a:lnTo>
                    <a:pt x="222173" y="281889"/>
                  </a:lnTo>
                  <a:lnTo>
                    <a:pt x="223075" y="280492"/>
                  </a:lnTo>
                  <a:lnTo>
                    <a:pt x="225298" y="277037"/>
                  </a:lnTo>
                  <a:lnTo>
                    <a:pt x="227533" y="280263"/>
                  </a:lnTo>
                  <a:lnTo>
                    <a:pt x="227533" y="273253"/>
                  </a:lnTo>
                  <a:lnTo>
                    <a:pt x="225298" y="276567"/>
                  </a:lnTo>
                  <a:lnTo>
                    <a:pt x="224586" y="275539"/>
                  </a:lnTo>
                  <a:lnTo>
                    <a:pt x="221475" y="275539"/>
                  </a:lnTo>
                  <a:lnTo>
                    <a:pt x="223558" y="270459"/>
                  </a:lnTo>
                  <a:lnTo>
                    <a:pt x="220446" y="269189"/>
                  </a:lnTo>
                  <a:lnTo>
                    <a:pt x="218884" y="266649"/>
                  </a:lnTo>
                  <a:lnTo>
                    <a:pt x="224942" y="265379"/>
                  </a:lnTo>
                  <a:lnTo>
                    <a:pt x="226834" y="264109"/>
                  </a:lnTo>
                  <a:lnTo>
                    <a:pt x="225285" y="266649"/>
                  </a:lnTo>
                  <a:lnTo>
                    <a:pt x="227698" y="266649"/>
                  </a:lnTo>
                  <a:lnTo>
                    <a:pt x="228219" y="267906"/>
                  </a:lnTo>
                  <a:lnTo>
                    <a:pt x="228219" y="254711"/>
                  </a:lnTo>
                  <a:lnTo>
                    <a:pt x="219989" y="258902"/>
                  </a:lnTo>
                  <a:lnTo>
                    <a:pt x="219773" y="258902"/>
                  </a:lnTo>
                  <a:lnTo>
                    <a:pt x="219062" y="262839"/>
                  </a:lnTo>
                  <a:lnTo>
                    <a:pt x="217678" y="262839"/>
                  </a:lnTo>
                  <a:lnTo>
                    <a:pt x="217601" y="263956"/>
                  </a:lnTo>
                  <a:lnTo>
                    <a:pt x="217500" y="265379"/>
                  </a:lnTo>
                  <a:lnTo>
                    <a:pt x="218020" y="265379"/>
                  </a:lnTo>
                  <a:lnTo>
                    <a:pt x="217055" y="267754"/>
                  </a:lnTo>
                  <a:lnTo>
                    <a:pt x="216966" y="268071"/>
                  </a:lnTo>
                  <a:lnTo>
                    <a:pt x="216814" y="269189"/>
                  </a:lnTo>
                  <a:lnTo>
                    <a:pt x="216471" y="270459"/>
                  </a:lnTo>
                  <a:lnTo>
                    <a:pt x="215252" y="268884"/>
                  </a:lnTo>
                  <a:lnTo>
                    <a:pt x="215252" y="274269"/>
                  </a:lnTo>
                  <a:lnTo>
                    <a:pt x="214731" y="275539"/>
                  </a:lnTo>
                  <a:lnTo>
                    <a:pt x="214388" y="274269"/>
                  </a:lnTo>
                  <a:lnTo>
                    <a:pt x="214566" y="274269"/>
                  </a:lnTo>
                  <a:lnTo>
                    <a:pt x="214731" y="273011"/>
                  </a:lnTo>
                  <a:lnTo>
                    <a:pt x="214731" y="274269"/>
                  </a:lnTo>
                  <a:lnTo>
                    <a:pt x="215252" y="274269"/>
                  </a:lnTo>
                  <a:lnTo>
                    <a:pt x="215252" y="268884"/>
                  </a:lnTo>
                  <a:lnTo>
                    <a:pt x="214503" y="267906"/>
                  </a:lnTo>
                  <a:lnTo>
                    <a:pt x="214376" y="267754"/>
                  </a:lnTo>
                  <a:lnTo>
                    <a:pt x="213525" y="266649"/>
                  </a:lnTo>
                  <a:lnTo>
                    <a:pt x="215773" y="269189"/>
                  </a:lnTo>
                  <a:lnTo>
                    <a:pt x="215849" y="268071"/>
                  </a:lnTo>
                  <a:lnTo>
                    <a:pt x="215950" y="266649"/>
                  </a:lnTo>
                  <a:lnTo>
                    <a:pt x="216636" y="265379"/>
                  </a:lnTo>
                  <a:lnTo>
                    <a:pt x="215480" y="263956"/>
                  </a:lnTo>
                  <a:lnTo>
                    <a:pt x="215430" y="262839"/>
                  </a:lnTo>
                  <a:lnTo>
                    <a:pt x="215607" y="261569"/>
                  </a:lnTo>
                  <a:lnTo>
                    <a:pt x="214909" y="260299"/>
                  </a:lnTo>
                  <a:lnTo>
                    <a:pt x="213004" y="261569"/>
                  </a:lnTo>
                  <a:lnTo>
                    <a:pt x="213004" y="269189"/>
                  </a:lnTo>
                  <a:lnTo>
                    <a:pt x="211455" y="270065"/>
                  </a:lnTo>
                  <a:lnTo>
                    <a:pt x="211455" y="311099"/>
                  </a:lnTo>
                  <a:lnTo>
                    <a:pt x="210934" y="312369"/>
                  </a:lnTo>
                  <a:lnTo>
                    <a:pt x="210934" y="311099"/>
                  </a:lnTo>
                  <a:lnTo>
                    <a:pt x="211455" y="311099"/>
                  </a:lnTo>
                  <a:lnTo>
                    <a:pt x="211455" y="270065"/>
                  </a:lnTo>
                  <a:lnTo>
                    <a:pt x="210756" y="270459"/>
                  </a:lnTo>
                  <a:lnTo>
                    <a:pt x="208686" y="269189"/>
                  </a:lnTo>
                  <a:lnTo>
                    <a:pt x="209207" y="267906"/>
                  </a:lnTo>
                  <a:lnTo>
                    <a:pt x="209537" y="267906"/>
                  </a:lnTo>
                  <a:lnTo>
                    <a:pt x="213004" y="269189"/>
                  </a:lnTo>
                  <a:lnTo>
                    <a:pt x="213004" y="261569"/>
                  </a:lnTo>
                  <a:lnTo>
                    <a:pt x="212318" y="260299"/>
                  </a:lnTo>
                  <a:lnTo>
                    <a:pt x="211366" y="258902"/>
                  </a:lnTo>
                  <a:lnTo>
                    <a:pt x="211543" y="258902"/>
                  </a:lnTo>
                  <a:lnTo>
                    <a:pt x="214388" y="255219"/>
                  </a:lnTo>
                  <a:lnTo>
                    <a:pt x="213118" y="253949"/>
                  </a:lnTo>
                  <a:lnTo>
                    <a:pt x="210070" y="255219"/>
                  </a:lnTo>
                  <a:lnTo>
                    <a:pt x="207645" y="260299"/>
                  </a:lnTo>
                  <a:lnTo>
                    <a:pt x="206260" y="261632"/>
                  </a:lnTo>
                  <a:lnTo>
                    <a:pt x="206260" y="279349"/>
                  </a:lnTo>
                  <a:lnTo>
                    <a:pt x="206146" y="281889"/>
                  </a:lnTo>
                  <a:lnTo>
                    <a:pt x="206095" y="283159"/>
                  </a:lnTo>
                  <a:lnTo>
                    <a:pt x="202120" y="282473"/>
                  </a:lnTo>
                  <a:lnTo>
                    <a:pt x="202120" y="286969"/>
                  </a:lnTo>
                  <a:lnTo>
                    <a:pt x="201422" y="287997"/>
                  </a:lnTo>
                  <a:lnTo>
                    <a:pt x="201422" y="290779"/>
                  </a:lnTo>
                  <a:lnTo>
                    <a:pt x="200558" y="292049"/>
                  </a:lnTo>
                  <a:lnTo>
                    <a:pt x="201256" y="294589"/>
                  </a:lnTo>
                  <a:lnTo>
                    <a:pt x="201079" y="295808"/>
                  </a:lnTo>
                  <a:lnTo>
                    <a:pt x="200710" y="295808"/>
                  </a:lnTo>
                  <a:lnTo>
                    <a:pt x="199694" y="293319"/>
                  </a:lnTo>
                  <a:lnTo>
                    <a:pt x="200393" y="292049"/>
                  </a:lnTo>
                  <a:lnTo>
                    <a:pt x="199872" y="290779"/>
                  </a:lnTo>
                  <a:lnTo>
                    <a:pt x="201422" y="290779"/>
                  </a:lnTo>
                  <a:lnTo>
                    <a:pt x="201422" y="287997"/>
                  </a:lnTo>
                  <a:lnTo>
                    <a:pt x="199517" y="290779"/>
                  </a:lnTo>
                  <a:lnTo>
                    <a:pt x="198653" y="290779"/>
                  </a:lnTo>
                  <a:lnTo>
                    <a:pt x="197624" y="289509"/>
                  </a:lnTo>
                  <a:lnTo>
                    <a:pt x="200202" y="286346"/>
                  </a:lnTo>
                  <a:lnTo>
                    <a:pt x="200393" y="286969"/>
                  </a:lnTo>
                  <a:lnTo>
                    <a:pt x="202120" y="286969"/>
                  </a:lnTo>
                  <a:lnTo>
                    <a:pt x="202120" y="282473"/>
                  </a:lnTo>
                  <a:lnTo>
                    <a:pt x="200596" y="282194"/>
                  </a:lnTo>
                  <a:lnTo>
                    <a:pt x="200558" y="281889"/>
                  </a:lnTo>
                  <a:lnTo>
                    <a:pt x="200037" y="278079"/>
                  </a:lnTo>
                  <a:lnTo>
                    <a:pt x="200101" y="278485"/>
                  </a:lnTo>
                  <a:lnTo>
                    <a:pt x="200215" y="279349"/>
                  </a:lnTo>
                  <a:lnTo>
                    <a:pt x="201764" y="279349"/>
                  </a:lnTo>
                  <a:lnTo>
                    <a:pt x="201371" y="278079"/>
                  </a:lnTo>
                  <a:lnTo>
                    <a:pt x="200964" y="276809"/>
                  </a:lnTo>
                  <a:lnTo>
                    <a:pt x="200888" y="276567"/>
                  </a:lnTo>
                  <a:lnTo>
                    <a:pt x="200558" y="275539"/>
                  </a:lnTo>
                  <a:lnTo>
                    <a:pt x="200037" y="275539"/>
                  </a:lnTo>
                  <a:lnTo>
                    <a:pt x="199999" y="275399"/>
                  </a:lnTo>
                  <a:lnTo>
                    <a:pt x="199999" y="285699"/>
                  </a:lnTo>
                  <a:lnTo>
                    <a:pt x="198310" y="285699"/>
                  </a:lnTo>
                  <a:lnTo>
                    <a:pt x="199593" y="284353"/>
                  </a:lnTo>
                  <a:lnTo>
                    <a:pt x="199999" y="285699"/>
                  </a:lnTo>
                  <a:lnTo>
                    <a:pt x="199999" y="275399"/>
                  </a:lnTo>
                  <a:lnTo>
                    <a:pt x="199694" y="274269"/>
                  </a:lnTo>
                  <a:lnTo>
                    <a:pt x="200901" y="275539"/>
                  </a:lnTo>
                  <a:lnTo>
                    <a:pt x="202120" y="274269"/>
                  </a:lnTo>
                  <a:lnTo>
                    <a:pt x="202285" y="272973"/>
                  </a:lnTo>
                  <a:lnTo>
                    <a:pt x="202641" y="274269"/>
                  </a:lnTo>
                  <a:lnTo>
                    <a:pt x="203669" y="274269"/>
                  </a:lnTo>
                  <a:lnTo>
                    <a:pt x="203581" y="275539"/>
                  </a:lnTo>
                  <a:lnTo>
                    <a:pt x="203504" y="276809"/>
                  </a:lnTo>
                  <a:lnTo>
                    <a:pt x="206260" y="279349"/>
                  </a:lnTo>
                  <a:lnTo>
                    <a:pt x="206260" y="261632"/>
                  </a:lnTo>
                  <a:lnTo>
                    <a:pt x="203822" y="263956"/>
                  </a:lnTo>
                  <a:lnTo>
                    <a:pt x="203225" y="263956"/>
                  </a:lnTo>
                  <a:lnTo>
                    <a:pt x="199694" y="262839"/>
                  </a:lnTo>
                  <a:lnTo>
                    <a:pt x="198653" y="263804"/>
                  </a:lnTo>
                  <a:lnTo>
                    <a:pt x="198653" y="274269"/>
                  </a:lnTo>
                  <a:lnTo>
                    <a:pt x="198208" y="274269"/>
                  </a:lnTo>
                  <a:lnTo>
                    <a:pt x="198208" y="279349"/>
                  </a:lnTo>
                  <a:lnTo>
                    <a:pt x="196583" y="280492"/>
                  </a:lnTo>
                  <a:lnTo>
                    <a:pt x="193128" y="283159"/>
                  </a:lnTo>
                  <a:lnTo>
                    <a:pt x="195541" y="279349"/>
                  </a:lnTo>
                  <a:lnTo>
                    <a:pt x="195541" y="276809"/>
                  </a:lnTo>
                  <a:lnTo>
                    <a:pt x="197789" y="279349"/>
                  </a:lnTo>
                  <a:lnTo>
                    <a:pt x="198208" y="279349"/>
                  </a:lnTo>
                  <a:lnTo>
                    <a:pt x="198208" y="274269"/>
                  </a:lnTo>
                  <a:lnTo>
                    <a:pt x="196926" y="274269"/>
                  </a:lnTo>
                  <a:lnTo>
                    <a:pt x="195376" y="275539"/>
                  </a:lnTo>
                  <a:lnTo>
                    <a:pt x="192786" y="275539"/>
                  </a:lnTo>
                  <a:lnTo>
                    <a:pt x="194386" y="272910"/>
                  </a:lnTo>
                  <a:lnTo>
                    <a:pt x="194449" y="272783"/>
                  </a:lnTo>
                  <a:lnTo>
                    <a:pt x="195033" y="271729"/>
                  </a:lnTo>
                  <a:lnTo>
                    <a:pt x="195897" y="270459"/>
                  </a:lnTo>
                  <a:lnTo>
                    <a:pt x="196583" y="270459"/>
                  </a:lnTo>
                  <a:lnTo>
                    <a:pt x="197269" y="271729"/>
                  </a:lnTo>
                  <a:lnTo>
                    <a:pt x="197789" y="271729"/>
                  </a:lnTo>
                  <a:lnTo>
                    <a:pt x="197637" y="272910"/>
                  </a:lnTo>
                  <a:lnTo>
                    <a:pt x="197916" y="272910"/>
                  </a:lnTo>
                  <a:lnTo>
                    <a:pt x="198653" y="274269"/>
                  </a:lnTo>
                  <a:lnTo>
                    <a:pt x="198653" y="263804"/>
                  </a:lnTo>
                  <a:lnTo>
                    <a:pt x="195541" y="266649"/>
                  </a:lnTo>
                  <a:lnTo>
                    <a:pt x="196405" y="269189"/>
                  </a:lnTo>
                  <a:lnTo>
                    <a:pt x="194170" y="267906"/>
                  </a:lnTo>
                  <a:lnTo>
                    <a:pt x="195376" y="266649"/>
                  </a:lnTo>
                  <a:lnTo>
                    <a:pt x="193814" y="265379"/>
                  </a:lnTo>
                  <a:lnTo>
                    <a:pt x="193065" y="265379"/>
                  </a:lnTo>
                  <a:lnTo>
                    <a:pt x="193967" y="263956"/>
                  </a:lnTo>
                  <a:lnTo>
                    <a:pt x="195745" y="261150"/>
                  </a:lnTo>
                  <a:lnTo>
                    <a:pt x="182283" y="261150"/>
                  </a:lnTo>
                  <a:lnTo>
                    <a:pt x="182232" y="270459"/>
                  </a:lnTo>
                  <a:lnTo>
                    <a:pt x="181229" y="272910"/>
                  </a:lnTo>
                  <a:lnTo>
                    <a:pt x="181114" y="272783"/>
                  </a:lnTo>
                  <a:lnTo>
                    <a:pt x="180682" y="271729"/>
                  </a:lnTo>
                  <a:lnTo>
                    <a:pt x="181622" y="269989"/>
                  </a:lnTo>
                  <a:lnTo>
                    <a:pt x="182232" y="270459"/>
                  </a:lnTo>
                  <a:lnTo>
                    <a:pt x="182232" y="261251"/>
                  </a:lnTo>
                  <a:lnTo>
                    <a:pt x="181368" y="262839"/>
                  </a:lnTo>
                  <a:lnTo>
                    <a:pt x="180162" y="265379"/>
                  </a:lnTo>
                  <a:lnTo>
                    <a:pt x="179984" y="265379"/>
                  </a:lnTo>
                  <a:lnTo>
                    <a:pt x="179146" y="266268"/>
                  </a:lnTo>
                  <a:lnTo>
                    <a:pt x="179146" y="268071"/>
                  </a:lnTo>
                  <a:lnTo>
                    <a:pt x="178955" y="267906"/>
                  </a:lnTo>
                  <a:lnTo>
                    <a:pt x="179031" y="267754"/>
                  </a:lnTo>
                  <a:lnTo>
                    <a:pt x="179146" y="268071"/>
                  </a:lnTo>
                  <a:lnTo>
                    <a:pt x="179146" y="266268"/>
                  </a:lnTo>
                  <a:lnTo>
                    <a:pt x="177571" y="267906"/>
                  </a:lnTo>
                  <a:lnTo>
                    <a:pt x="177038" y="267906"/>
                  </a:lnTo>
                  <a:lnTo>
                    <a:pt x="176949" y="267754"/>
                  </a:lnTo>
                  <a:lnTo>
                    <a:pt x="175488" y="265379"/>
                  </a:lnTo>
                  <a:lnTo>
                    <a:pt x="177571" y="265379"/>
                  </a:lnTo>
                  <a:lnTo>
                    <a:pt x="179108" y="263956"/>
                  </a:lnTo>
                  <a:lnTo>
                    <a:pt x="179933" y="263956"/>
                  </a:lnTo>
                  <a:lnTo>
                    <a:pt x="179463" y="262839"/>
                  </a:lnTo>
                  <a:lnTo>
                    <a:pt x="179984" y="261569"/>
                  </a:lnTo>
                  <a:lnTo>
                    <a:pt x="180848" y="261569"/>
                  </a:lnTo>
                  <a:lnTo>
                    <a:pt x="180289" y="261150"/>
                  </a:lnTo>
                  <a:lnTo>
                    <a:pt x="179120" y="260299"/>
                  </a:lnTo>
                  <a:lnTo>
                    <a:pt x="179120" y="258673"/>
                  </a:lnTo>
                  <a:lnTo>
                    <a:pt x="176009" y="262839"/>
                  </a:lnTo>
                  <a:lnTo>
                    <a:pt x="175475" y="258902"/>
                  </a:lnTo>
                  <a:lnTo>
                    <a:pt x="175602" y="258902"/>
                  </a:lnTo>
                  <a:lnTo>
                    <a:pt x="179120" y="255219"/>
                  </a:lnTo>
                  <a:lnTo>
                    <a:pt x="177622" y="253949"/>
                  </a:lnTo>
                  <a:lnTo>
                    <a:pt x="177063" y="253466"/>
                  </a:lnTo>
                  <a:lnTo>
                    <a:pt x="179641" y="252679"/>
                  </a:lnTo>
                  <a:lnTo>
                    <a:pt x="179527" y="252895"/>
                  </a:lnTo>
                  <a:lnTo>
                    <a:pt x="178943" y="253949"/>
                  </a:lnTo>
                  <a:lnTo>
                    <a:pt x="179819" y="253949"/>
                  </a:lnTo>
                  <a:lnTo>
                    <a:pt x="194513" y="253949"/>
                  </a:lnTo>
                  <a:lnTo>
                    <a:pt x="189318" y="251409"/>
                  </a:lnTo>
                  <a:lnTo>
                    <a:pt x="195199" y="248869"/>
                  </a:lnTo>
                  <a:lnTo>
                    <a:pt x="195897" y="250139"/>
                  </a:lnTo>
                  <a:lnTo>
                    <a:pt x="196405" y="250139"/>
                  </a:lnTo>
                  <a:lnTo>
                    <a:pt x="196926" y="251409"/>
                  </a:lnTo>
                  <a:lnTo>
                    <a:pt x="196329" y="248869"/>
                  </a:lnTo>
                  <a:lnTo>
                    <a:pt x="197104" y="250139"/>
                  </a:lnTo>
                  <a:lnTo>
                    <a:pt x="197624" y="248869"/>
                  </a:lnTo>
                  <a:lnTo>
                    <a:pt x="198310" y="250139"/>
                  </a:lnTo>
                  <a:lnTo>
                    <a:pt x="199517" y="250139"/>
                  </a:lnTo>
                  <a:lnTo>
                    <a:pt x="196926" y="252679"/>
                  </a:lnTo>
                  <a:lnTo>
                    <a:pt x="194297" y="256743"/>
                  </a:lnTo>
                  <a:lnTo>
                    <a:pt x="194157" y="256489"/>
                  </a:lnTo>
                  <a:lnTo>
                    <a:pt x="192265" y="257759"/>
                  </a:lnTo>
                  <a:lnTo>
                    <a:pt x="190881" y="257759"/>
                  </a:lnTo>
                  <a:lnTo>
                    <a:pt x="193294" y="255219"/>
                  </a:lnTo>
                  <a:lnTo>
                    <a:pt x="179463" y="255219"/>
                  </a:lnTo>
                  <a:lnTo>
                    <a:pt x="179120" y="256489"/>
                  </a:lnTo>
                  <a:lnTo>
                    <a:pt x="179120" y="258673"/>
                  </a:lnTo>
                  <a:lnTo>
                    <a:pt x="179184" y="260057"/>
                  </a:lnTo>
                  <a:lnTo>
                    <a:pt x="179120" y="260299"/>
                  </a:lnTo>
                  <a:lnTo>
                    <a:pt x="182753" y="260299"/>
                  </a:lnTo>
                  <a:lnTo>
                    <a:pt x="196291" y="260299"/>
                  </a:lnTo>
                  <a:lnTo>
                    <a:pt x="197180" y="258902"/>
                  </a:lnTo>
                  <a:lnTo>
                    <a:pt x="196888" y="258902"/>
                  </a:lnTo>
                  <a:lnTo>
                    <a:pt x="194856" y="257759"/>
                  </a:lnTo>
                  <a:lnTo>
                    <a:pt x="201422" y="257759"/>
                  </a:lnTo>
                  <a:lnTo>
                    <a:pt x="203504" y="253949"/>
                  </a:lnTo>
                  <a:lnTo>
                    <a:pt x="205397" y="257759"/>
                  </a:lnTo>
                  <a:lnTo>
                    <a:pt x="209207" y="255219"/>
                  </a:lnTo>
                  <a:lnTo>
                    <a:pt x="209372" y="253949"/>
                  </a:lnTo>
                  <a:lnTo>
                    <a:pt x="209448" y="253466"/>
                  </a:lnTo>
                  <a:lnTo>
                    <a:pt x="209550" y="252679"/>
                  </a:lnTo>
                  <a:lnTo>
                    <a:pt x="209892" y="252679"/>
                  </a:lnTo>
                  <a:lnTo>
                    <a:pt x="209956" y="252895"/>
                  </a:lnTo>
                  <a:lnTo>
                    <a:pt x="210248" y="253949"/>
                  </a:lnTo>
                  <a:lnTo>
                    <a:pt x="213004" y="252679"/>
                  </a:lnTo>
                  <a:lnTo>
                    <a:pt x="213525" y="251409"/>
                  </a:lnTo>
                  <a:lnTo>
                    <a:pt x="213182" y="248869"/>
                  </a:lnTo>
                  <a:lnTo>
                    <a:pt x="214223" y="248869"/>
                  </a:lnTo>
                  <a:lnTo>
                    <a:pt x="215950" y="246545"/>
                  </a:lnTo>
                  <a:lnTo>
                    <a:pt x="196265" y="246545"/>
                  </a:lnTo>
                  <a:lnTo>
                    <a:pt x="196265" y="248615"/>
                  </a:lnTo>
                  <a:lnTo>
                    <a:pt x="195719" y="247599"/>
                  </a:lnTo>
                  <a:lnTo>
                    <a:pt x="196253" y="248577"/>
                  </a:lnTo>
                  <a:lnTo>
                    <a:pt x="196265" y="246545"/>
                  </a:lnTo>
                  <a:lnTo>
                    <a:pt x="195770" y="246545"/>
                  </a:lnTo>
                  <a:lnTo>
                    <a:pt x="195478" y="246545"/>
                  </a:lnTo>
                  <a:lnTo>
                    <a:pt x="194335" y="247599"/>
                  </a:lnTo>
                  <a:lnTo>
                    <a:pt x="194284" y="246545"/>
                  </a:lnTo>
                  <a:lnTo>
                    <a:pt x="194157" y="243789"/>
                  </a:lnTo>
                  <a:lnTo>
                    <a:pt x="191566" y="242519"/>
                  </a:lnTo>
                  <a:lnTo>
                    <a:pt x="186385" y="242519"/>
                  </a:lnTo>
                  <a:lnTo>
                    <a:pt x="188290" y="238709"/>
                  </a:lnTo>
                  <a:lnTo>
                    <a:pt x="185686" y="238709"/>
                  </a:lnTo>
                  <a:lnTo>
                    <a:pt x="185686" y="250139"/>
                  </a:lnTo>
                  <a:lnTo>
                    <a:pt x="184480" y="250139"/>
                  </a:lnTo>
                  <a:lnTo>
                    <a:pt x="183438" y="251409"/>
                  </a:lnTo>
                  <a:lnTo>
                    <a:pt x="181889" y="251409"/>
                  </a:lnTo>
                  <a:lnTo>
                    <a:pt x="181025" y="252679"/>
                  </a:lnTo>
                  <a:lnTo>
                    <a:pt x="179984" y="252679"/>
                  </a:lnTo>
                  <a:lnTo>
                    <a:pt x="181546" y="251409"/>
                  </a:lnTo>
                  <a:lnTo>
                    <a:pt x="184480" y="245059"/>
                  </a:lnTo>
                  <a:lnTo>
                    <a:pt x="185686" y="250139"/>
                  </a:lnTo>
                  <a:lnTo>
                    <a:pt x="185686" y="238709"/>
                  </a:lnTo>
                  <a:lnTo>
                    <a:pt x="186436" y="237337"/>
                  </a:lnTo>
                  <a:lnTo>
                    <a:pt x="187071" y="236169"/>
                  </a:lnTo>
                  <a:lnTo>
                    <a:pt x="187769" y="234899"/>
                  </a:lnTo>
                  <a:lnTo>
                    <a:pt x="188976" y="234899"/>
                  </a:lnTo>
                  <a:lnTo>
                    <a:pt x="189496" y="233629"/>
                  </a:lnTo>
                  <a:lnTo>
                    <a:pt x="189598" y="233819"/>
                  </a:lnTo>
                  <a:lnTo>
                    <a:pt x="190881" y="236169"/>
                  </a:lnTo>
                  <a:lnTo>
                    <a:pt x="192430" y="233629"/>
                  </a:lnTo>
                  <a:lnTo>
                    <a:pt x="193128" y="232359"/>
                  </a:lnTo>
                  <a:lnTo>
                    <a:pt x="198145" y="229819"/>
                  </a:lnTo>
                  <a:lnTo>
                    <a:pt x="195719" y="229819"/>
                  </a:lnTo>
                  <a:lnTo>
                    <a:pt x="194856" y="226009"/>
                  </a:lnTo>
                  <a:lnTo>
                    <a:pt x="193471" y="226009"/>
                  </a:lnTo>
                  <a:lnTo>
                    <a:pt x="191223" y="227279"/>
                  </a:lnTo>
                  <a:lnTo>
                    <a:pt x="190703" y="228549"/>
                  </a:lnTo>
                  <a:lnTo>
                    <a:pt x="189318" y="224739"/>
                  </a:lnTo>
                  <a:lnTo>
                    <a:pt x="186042" y="224739"/>
                  </a:lnTo>
                  <a:lnTo>
                    <a:pt x="185686" y="224739"/>
                  </a:lnTo>
                  <a:lnTo>
                    <a:pt x="185521" y="226009"/>
                  </a:lnTo>
                  <a:lnTo>
                    <a:pt x="185178" y="227279"/>
                  </a:lnTo>
                  <a:lnTo>
                    <a:pt x="185000" y="227279"/>
                  </a:lnTo>
                  <a:lnTo>
                    <a:pt x="185000" y="238709"/>
                  </a:lnTo>
                  <a:lnTo>
                    <a:pt x="184480" y="238709"/>
                  </a:lnTo>
                  <a:lnTo>
                    <a:pt x="184137" y="237464"/>
                  </a:lnTo>
                  <a:lnTo>
                    <a:pt x="185000" y="238709"/>
                  </a:lnTo>
                  <a:lnTo>
                    <a:pt x="185000" y="227279"/>
                  </a:lnTo>
                  <a:lnTo>
                    <a:pt x="185521" y="226009"/>
                  </a:lnTo>
                  <a:lnTo>
                    <a:pt x="185686" y="224739"/>
                  </a:lnTo>
                  <a:lnTo>
                    <a:pt x="184137" y="224739"/>
                  </a:lnTo>
                  <a:lnTo>
                    <a:pt x="183794" y="223469"/>
                  </a:lnTo>
                  <a:lnTo>
                    <a:pt x="183819" y="223202"/>
                  </a:lnTo>
                  <a:lnTo>
                    <a:pt x="183959" y="222199"/>
                  </a:lnTo>
                  <a:lnTo>
                    <a:pt x="184658" y="220929"/>
                  </a:lnTo>
                  <a:lnTo>
                    <a:pt x="187934" y="219659"/>
                  </a:lnTo>
                  <a:lnTo>
                    <a:pt x="190703" y="218389"/>
                  </a:lnTo>
                  <a:lnTo>
                    <a:pt x="193471" y="217119"/>
                  </a:lnTo>
                  <a:lnTo>
                    <a:pt x="192151" y="215849"/>
                  </a:lnTo>
                  <a:lnTo>
                    <a:pt x="194157" y="215849"/>
                  </a:lnTo>
                  <a:lnTo>
                    <a:pt x="196240" y="213309"/>
                  </a:lnTo>
                  <a:lnTo>
                    <a:pt x="196329" y="213563"/>
                  </a:lnTo>
                  <a:lnTo>
                    <a:pt x="197104" y="215849"/>
                  </a:lnTo>
                  <a:lnTo>
                    <a:pt x="199517" y="219659"/>
                  </a:lnTo>
                  <a:lnTo>
                    <a:pt x="203847" y="217119"/>
                  </a:lnTo>
                  <a:lnTo>
                    <a:pt x="204876" y="217119"/>
                  </a:lnTo>
                  <a:lnTo>
                    <a:pt x="202984" y="220929"/>
                  </a:lnTo>
                  <a:lnTo>
                    <a:pt x="207645" y="220929"/>
                  </a:lnTo>
                  <a:lnTo>
                    <a:pt x="208165" y="219659"/>
                  </a:lnTo>
                  <a:lnTo>
                    <a:pt x="207645" y="224739"/>
                  </a:lnTo>
                  <a:lnTo>
                    <a:pt x="208292" y="223989"/>
                  </a:lnTo>
                  <a:lnTo>
                    <a:pt x="210934" y="228549"/>
                  </a:lnTo>
                  <a:lnTo>
                    <a:pt x="209727" y="228549"/>
                  </a:lnTo>
                  <a:lnTo>
                    <a:pt x="208686" y="229819"/>
                  </a:lnTo>
                  <a:lnTo>
                    <a:pt x="207302" y="229819"/>
                  </a:lnTo>
                  <a:lnTo>
                    <a:pt x="207378" y="227736"/>
                  </a:lnTo>
                  <a:lnTo>
                    <a:pt x="207479" y="224739"/>
                  </a:lnTo>
                  <a:lnTo>
                    <a:pt x="205574" y="227076"/>
                  </a:lnTo>
                  <a:lnTo>
                    <a:pt x="205574" y="243789"/>
                  </a:lnTo>
                  <a:lnTo>
                    <a:pt x="205232" y="243789"/>
                  </a:lnTo>
                  <a:lnTo>
                    <a:pt x="202984" y="245059"/>
                  </a:lnTo>
                  <a:lnTo>
                    <a:pt x="202755" y="243789"/>
                  </a:lnTo>
                  <a:lnTo>
                    <a:pt x="202285" y="241249"/>
                  </a:lnTo>
                  <a:lnTo>
                    <a:pt x="199174" y="243789"/>
                  </a:lnTo>
                  <a:lnTo>
                    <a:pt x="198894" y="242519"/>
                  </a:lnTo>
                  <a:lnTo>
                    <a:pt x="198488" y="240753"/>
                  </a:lnTo>
                  <a:lnTo>
                    <a:pt x="198945" y="239979"/>
                  </a:lnTo>
                  <a:lnTo>
                    <a:pt x="199694" y="238709"/>
                  </a:lnTo>
                  <a:lnTo>
                    <a:pt x="199009" y="236169"/>
                  </a:lnTo>
                  <a:lnTo>
                    <a:pt x="202806" y="232359"/>
                  </a:lnTo>
                  <a:lnTo>
                    <a:pt x="202692" y="233629"/>
                  </a:lnTo>
                  <a:lnTo>
                    <a:pt x="202577" y="234899"/>
                  </a:lnTo>
                  <a:lnTo>
                    <a:pt x="202463" y="236169"/>
                  </a:lnTo>
                  <a:lnTo>
                    <a:pt x="200901" y="238709"/>
                  </a:lnTo>
                  <a:lnTo>
                    <a:pt x="204533" y="238709"/>
                  </a:lnTo>
                  <a:lnTo>
                    <a:pt x="203149" y="239979"/>
                  </a:lnTo>
                  <a:lnTo>
                    <a:pt x="203073" y="241249"/>
                  </a:lnTo>
                  <a:lnTo>
                    <a:pt x="202984" y="242519"/>
                  </a:lnTo>
                  <a:lnTo>
                    <a:pt x="205574" y="243789"/>
                  </a:lnTo>
                  <a:lnTo>
                    <a:pt x="205574" y="227076"/>
                  </a:lnTo>
                  <a:lnTo>
                    <a:pt x="203327" y="229819"/>
                  </a:lnTo>
                  <a:lnTo>
                    <a:pt x="203327" y="231089"/>
                  </a:lnTo>
                  <a:lnTo>
                    <a:pt x="201764" y="231089"/>
                  </a:lnTo>
                  <a:lnTo>
                    <a:pt x="201079" y="232359"/>
                  </a:lnTo>
                  <a:lnTo>
                    <a:pt x="199009" y="229819"/>
                  </a:lnTo>
                  <a:lnTo>
                    <a:pt x="198145" y="229819"/>
                  </a:lnTo>
                  <a:lnTo>
                    <a:pt x="190881" y="236169"/>
                  </a:lnTo>
                  <a:lnTo>
                    <a:pt x="197269" y="236169"/>
                  </a:lnTo>
                  <a:lnTo>
                    <a:pt x="197396" y="240753"/>
                  </a:lnTo>
                  <a:lnTo>
                    <a:pt x="197408" y="240969"/>
                  </a:lnTo>
                  <a:lnTo>
                    <a:pt x="194856" y="243789"/>
                  </a:lnTo>
                  <a:lnTo>
                    <a:pt x="195427" y="246329"/>
                  </a:lnTo>
                  <a:lnTo>
                    <a:pt x="195719" y="246329"/>
                  </a:lnTo>
                  <a:lnTo>
                    <a:pt x="216115" y="246329"/>
                  </a:lnTo>
                  <a:lnTo>
                    <a:pt x="223723" y="246329"/>
                  </a:lnTo>
                  <a:lnTo>
                    <a:pt x="226491" y="245059"/>
                  </a:lnTo>
                  <a:lnTo>
                    <a:pt x="224942" y="239979"/>
                  </a:lnTo>
                  <a:lnTo>
                    <a:pt x="221475" y="238709"/>
                  </a:lnTo>
                  <a:lnTo>
                    <a:pt x="227012" y="232359"/>
                  </a:lnTo>
                  <a:lnTo>
                    <a:pt x="224078" y="233629"/>
                  </a:lnTo>
                  <a:lnTo>
                    <a:pt x="221361" y="233629"/>
                  </a:lnTo>
                  <a:lnTo>
                    <a:pt x="221361" y="237337"/>
                  </a:lnTo>
                  <a:lnTo>
                    <a:pt x="220091" y="239979"/>
                  </a:lnTo>
                  <a:lnTo>
                    <a:pt x="218363" y="239979"/>
                  </a:lnTo>
                  <a:lnTo>
                    <a:pt x="218732" y="237337"/>
                  </a:lnTo>
                  <a:lnTo>
                    <a:pt x="218935" y="236397"/>
                  </a:lnTo>
                  <a:lnTo>
                    <a:pt x="219214" y="237337"/>
                  </a:lnTo>
                  <a:lnTo>
                    <a:pt x="221361" y="237337"/>
                  </a:lnTo>
                  <a:lnTo>
                    <a:pt x="221361" y="233629"/>
                  </a:lnTo>
                  <a:lnTo>
                    <a:pt x="219227" y="233629"/>
                  </a:lnTo>
                  <a:lnTo>
                    <a:pt x="218541" y="233629"/>
                  </a:lnTo>
                  <a:lnTo>
                    <a:pt x="218579" y="233819"/>
                  </a:lnTo>
                  <a:lnTo>
                    <a:pt x="214909" y="234899"/>
                  </a:lnTo>
                  <a:lnTo>
                    <a:pt x="211086" y="237337"/>
                  </a:lnTo>
                  <a:lnTo>
                    <a:pt x="210934" y="236169"/>
                  </a:lnTo>
                  <a:lnTo>
                    <a:pt x="210756" y="236169"/>
                  </a:lnTo>
                  <a:lnTo>
                    <a:pt x="211277" y="234899"/>
                  </a:lnTo>
                  <a:lnTo>
                    <a:pt x="211975" y="233629"/>
                  </a:lnTo>
                  <a:lnTo>
                    <a:pt x="211620" y="232359"/>
                  </a:lnTo>
                  <a:lnTo>
                    <a:pt x="215252" y="233629"/>
                  </a:lnTo>
                  <a:lnTo>
                    <a:pt x="217500" y="229819"/>
                  </a:lnTo>
                  <a:lnTo>
                    <a:pt x="216115" y="227279"/>
                  </a:lnTo>
                  <a:lnTo>
                    <a:pt x="217678" y="223469"/>
                  </a:lnTo>
                  <a:lnTo>
                    <a:pt x="222859" y="219659"/>
                  </a:lnTo>
                  <a:lnTo>
                    <a:pt x="222948" y="217119"/>
                  </a:lnTo>
                  <a:lnTo>
                    <a:pt x="223037" y="214490"/>
                  </a:lnTo>
                  <a:lnTo>
                    <a:pt x="224345" y="214490"/>
                  </a:lnTo>
                  <a:lnTo>
                    <a:pt x="225717" y="213220"/>
                  </a:lnTo>
                  <a:lnTo>
                    <a:pt x="225971" y="212039"/>
                  </a:lnTo>
                  <a:lnTo>
                    <a:pt x="226148" y="212039"/>
                  </a:lnTo>
                  <a:lnTo>
                    <a:pt x="226148" y="210769"/>
                  </a:lnTo>
                  <a:lnTo>
                    <a:pt x="226491" y="209499"/>
                  </a:lnTo>
                  <a:lnTo>
                    <a:pt x="226148" y="209499"/>
                  </a:lnTo>
                  <a:lnTo>
                    <a:pt x="227342" y="208686"/>
                  </a:lnTo>
                  <a:lnTo>
                    <a:pt x="227063" y="208229"/>
                  </a:lnTo>
                  <a:lnTo>
                    <a:pt x="226288" y="206959"/>
                  </a:lnTo>
                  <a:lnTo>
                    <a:pt x="224078" y="208229"/>
                  </a:lnTo>
                  <a:lnTo>
                    <a:pt x="219925" y="206959"/>
                  </a:lnTo>
                  <a:lnTo>
                    <a:pt x="216293" y="209499"/>
                  </a:lnTo>
                  <a:lnTo>
                    <a:pt x="215087" y="209892"/>
                  </a:lnTo>
                  <a:lnTo>
                    <a:pt x="215087" y="219659"/>
                  </a:lnTo>
                  <a:lnTo>
                    <a:pt x="212661" y="222199"/>
                  </a:lnTo>
                  <a:lnTo>
                    <a:pt x="208978" y="223202"/>
                  </a:lnTo>
                  <a:lnTo>
                    <a:pt x="212026" y="219659"/>
                  </a:lnTo>
                  <a:lnTo>
                    <a:pt x="214223" y="217119"/>
                  </a:lnTo>
                  <a:lnTo>
                    <a:pt x="215087" y="219659"/>
                  </a:lnTo>
                  <a:lnTo>
                    <a:pt x="215087" y="209892"/>
                  </a:lnTo>
                  <a:lnTo>
                    <a:pt x="212318" y="210769"/>
                  </a:lnTo>
                  <a:lnTo>
                    <a:pt x="213525" y="209499"/>
                  </a:lnTo>
                  <a:lnTo>
                    <a:pt x="214401" y="205663"/>
                  </a:lnTo>
                  <a:lnTo>
                    <a:pt x="211277" y="205663"/>
                  </a:lnTo>
                  <a:lnTo>
                    <a:pt x="211213" y="205181"/>
                  </a:lnTo>
                  <a:lnTo>
                    <a:pt x="211112" y="204419"/>
                  </a:lnTo>
                  <a:lnTo>
                    <a:pt x="208165" y="204419"/>
                  </a:lnTo>
                  <a:lnTo>
                    <a:pt x="208102" y="204622"/>
                  </a:lnTo>
                  <a:lnTo>
                    <a:pt x="207987" y="204952"/>
                  </a:lnTo>
                  <a:lnTo>
                    <a:pt x="207911" y="205181"/>
                  </a:lnTo>
                  <a:lnTo>
                    <a:pt x="206438" y="209499"/>
                  </a:lnTo>
                  <a:lnTo>
                    <a:pt x="204711" y="209499"/>
                  </a:lnTo>
                  <a:lnTo>
                    <a:pt x="204368" y="208229"/>
                  </a:lnTo>
                  <a:lnTo>
                    <a:pt x="203149" y="208229"/>
                  </a:lnTo>
                  <a:lnTo>
                    <a:pt x="206616" y="201879"/>
                  </a:lnTo>
                  <a:lnTo>
                    <a:pt x="197967" y="200609"/>
                  </a:lnTo>
                  <a:lnTo>
                    <a:pt x="196240" y="205663"/>
                  </a:lnTo>
                  <a:lnTo>
                    <a:pt x="194805" y="206857"/>
                  </a:lnTo>
                  <a:lnTo>
                    <a:pt x="194614" y="206857"/>
                  </a:lnTo>
                  <a:lnTo>
                    <a:pt x="193814" y="205663"/>
                  </a:lnTo>
                  <a:lnTo>
                    <a:pt x="193294" y="204419"/>
                  </a:lnTo>
                  <a:lnTo>
                    <a:pt x="194678" y="203149"/>
                  </a:lnTo>
                  <a:lnTo>
                    <a:pt x="193992" y="203149"/>
                  </a:lnTo>
                  <a:lnTo>
                    <a:pt x="193128" y="201879"/>
                  </a:lnTo>
                  <a:lnTo>
                    <a:pt x="193471" y="200609"/>
                  </a:lnTo>
                  <a:lnTo>
                    <a:pt x="194043" y="198069"/>
                  </a:lnTo>
                  <a:lnTo>
                    <a:pt x="194335" y="196799"/>
                  </a:lnTo>
                  <a:lnTo>
                    <a:pt x="191223" y="198069"/>
                  </a:lnTo>
                  <a:lnTo>
                    <a:pt x="193763" y="196977"/>
                  </a:lnTo>
                  <a:lnTo>
                    <a:pt x="194106" y="196799"/>
                  </a:lnTo>
                  <a:lnTo>
                    <a:pt x="195554" y="194259"/>
                  </a:lnTo>
                  <a:lnTo>
                    <a:pt x="199682" y="186956"/>
                  </a:lnTo>
                  <a:lnTo>
                    <a:pt x="199961" y="186575"/>
                  </a:lnTo>
                  <a:lnTo>
                    <a:pt x="193294" y="190449"/>
                  </a:lnTo>
                  <a:lnTo>
                    <a:pt x="191744" y="191719"/>
                  </a:lnTo>
                  <a:lnTo>
                    <a:pt x="190538" y="193497"/>
                  </a:lnTo>
                  <a:lnTo>
                    <a:pt x="190538" y="212039"/>
                  </a:lnTo>
                  <a:lnTo>
                    <a:pt x="189763" y="213563"/>
                  </a:lnTo>
                  <a:lnTo>
                    <a:pt x="189407" y="213220"/>
                  </a:lnTo>
                  <a:lnTo>
                    <a:pt x="188696" y="213220"/>
                  </a:lnTo>
                  <a:lnTo>
                    <a:pt x="189661" y="212039"/>
                  </a:lnTo>
                  <a:lnTo>
                    <a:pt x="190538" y="212039"/>
                  </a:lnTo>
                  <a:lnTo>
                    <a:pt x="190538" y="193497"/>
                  </a:lnTo>
                  <a:lnTo>
                    <a:pt x="190360" y="193763"/>
                  </a:lnTo>
                  <a:lnTo>
                    <a:pt x="190360" y="195529"/>
                  </a:lnTo>
                  <a:lnTo>
                    <a:pt x="188976" y="196799"/>
                  </a:lnTo>
                  <a:lnTo>
                    <a:pt x="187934" y="196799"/>
                  </a:lnTo>
                  <a:lnTo>
                    <a:pt x="187934" y="204419"/>
                  </a:lnTo>
                  <a:lnTo>
                    <a:pt x="187071" y="205282"/>
                  </a:lnTo>
                  <a:lnTo>
                    <a:pt x="187071" y="213309"/>
                  </a:lnTo>
                  <a:lnTo>
                    <a:pt x="186588" y="214490"/>
                  </a:lnTo>
                  <a:lnTo>
                    <a:pt x="185864" y="215849"/>
                  </a:lnTo>
                  <a:lnTo>
                    <a:pt x="185343" y="217119"/>
                  </a:lnTo>
                  <a:lnTo>
                    <a:pt x="184823" y="217119"/>
                  </a:lnTo>
                  <a:lnTo>
                    <a:pt x="185000" y="215849"/>
                  </a:lnTo>
                  <a:lnTo>
                    <a:pt x="185166" y="214591"/>
                  </a:lnTo>
                  <a:lnTo>
                    <a:pt x="181711" y="215569"/>
                  </a:lnTo>
                  <a:lnTo>
                    <a:pt x="181711" y="229819"/>
                  </a:lnTo>
                  <a:lnTo>
                    <a:pt x="181546" y="231089"/>
                  </a:lnTo>
                  <a:lnTo>
                    <a:pt x="180848" y="231660"/>
                  </a:lnTo>
                  <a:lnTo>
                    <a:pt x="180848" y="247599"/>
                  </a:lnTo>
                  <a:lnTo>
                    <a:pt x="176377" y="252895"/>
                  </a:lnTo>
                  <a:lnTo>
                    <a:pt x="175031" y="251752"/>
                  </a:lnTo>
                  <a:lnTo>
                    <a:pt x="175056" y="251409"/>
                  </a:lnTo>
                  <a:lnTo>
                    <a:pt x="175145" y="250139"/>
                  </a:lnTo>
                  <a:lnTo>
                    <a:pt x="175234" y="248869"/>
                  </a:lnTo>
                  <a:lnTo>
                    <a:pt x="175323" y="247599"/>
                  </a:lnTo>
                  <a:lnTo>
                    <a:pt x="179298" y="246329"/>
                  </a:lnTo>
                  <a:lnTo>
                    <a:pt x="180848" y="247599"/>
                  </a:lnTo>
                  <a:lnTo>
                    <a:pt x="180848" y="231660"/>
                  </a:lnTo>
                  <a:lnTo>
                    <a:pt x="179984" y="232359"/>
                  </a:lnTo>
                  <a:lnTo>
                    <a:pt x="180327" y="233629"/>
                  </a:lnTo>
                  <a:lnTo>
                    <a:pt x="178600" y="234899"/>
                  </a:lnTo>
                  <a:lnTo>
                    <a:pt x="177736" y="234899"/>
                  </a:lnTo>
                  <a:lnTo>
                    <a:pt x="179120" y="232359"/>
                  </a:lnTo>
                  <a:lnTo>
                    <a:pt x="176530" y="229819"/>
                  </a:lnTo>
                  <a:lnTo>
                    <a:pt x="179819" y="228549"/>
                  </a:lnTo>
                  <a:lnTo>
                    <a:pt x="174104" y="228549"/>
                  </a:lnTo>
                  <a:lnTo>
                    <a:pt x="174104" y="267906"/>
                  </a:lnTo>
                  <a:lnTo>
                    <a:pt x="174104" y="270459"/>
                  </a:lnTo>
                  <a:lnTo>
                    <a:pt x="173240" y="270459"/>
                  </a:lnTo>
                  <a:lnTo>
                    <a:pt x="172720" y="271729"/>
                  </a:lnTo>
                  <a:lnTo>
                    <a:pt x="172212" y="270459"/>
                  </a:lnTo>
                  <a:lnTo>
                    <a:pt x="170129" y="267906"/>
                  </a:lnTo>
                  <a:lnTo>
                    <a:pt x="174104" y="267906"/>
                  </a:lnTo>
                  <a:lnTo>
                    <a:pt x="174104" y="228549"/>
                  </a:lnTo>
                  <a:lnTo>
                    <a:pt x="172212" y="228549"/>
                  </a:lnTo>
                  <a:lnTo>
                    <a:pt x="172212" y="239979"/>
                  </a:lnTo>
                  <a:lnTo>
                    <a:pt x="172212" y="241249"/>
                  </a:lnTo>
                  <a:lnTo>
                    <a:pt x="169786" y="242062"/>
                  </a:lnTo>
                  <a:lnTo>
                    <a:pt x="169786" y="255219"/>
                  </a:lnTo>
                  <a:lnTo>
                    <a:pt x="165976" y="256489"/>
                  </a:lnTo>
                  <a:lnTo>
                    <a:pt x="163461" y="257289"/>
                  </a:lnTo>
                  <a:lnTo>
                    <a:pt x="166839" y="252679"/>
                  </a:lnTo>
                  <a:lnTo>
                    <a:pt x="169786" y="255219"/>
                  </a:lnTo>
                  <a:lnTo>
                    <a:pt x="169786" y="242062"/>
                  </a:lnTo>
                  <a:lnTo>
                    <a:pt x="168402" y="242519"/>
                  </a:lnTo>
                  <a:lnTo>
                    <a:pt x="168922" y="241249"/>
                  </a:lnTo>
                  <a:lnTo>
                    <a:pt x="169037" y="240969"/>
                  </a:lnTo>
                  <a:lnTo>
                    <a:pt x="169125" y="240753"/>
                  </a:lnTo>
                  <a:lnTo>
                    <a:pt x="169443" y="239979"/>
                  </a:lnTo>
                  <a:lnTo>
                    <a:pt x="169964" y="238709"/>
                  </a:lnTo>
                  <a:lnTo>
                    <a:pt x="170472" y="239979"/>
                  </a:lnTo>
                  <a:lnTo>
                    <a:pt x="172212" y="239979"/>
                  </a:lnTo>
                  <a:lnTo>
                    <a:pt x="172212" y="228549"/>
                  </a:lnTo>
                  <a:lnTo>
                    <a:pt x="172034" y="228549"/>
                  </a:lnTo>
                  <a:lnTo>
                    <a:pt x="172554" y="227279"/>
                  </a:lnTo>
                  <a:lnTo>
                    <a:pt x="172897" y="226009"/>
                  </a:lnTo>
                  <a:lnTo>
                    <a:pt x="174104" y="227279"/>
                  </a:lnTo>
                  <a:lnTo>
                    <a:pt x="179641" y="227279"/>
                  </a:lnTo>
                  <a:lnTo>
                    <a:pt x="179768" y="227736"/>
                  </a:lnTo>
                  <a:lnTo>
                    <a:pt x="179984" y="228549"/>
                  </a:lnTo>
                  <a:lnTo>
                    <a:pt x="180682" y="228549"/>
                  </a:lnTo>
                  <a:lnTo>
                    <a:pt x="180848" y="229819"/>
                  </a:lnTo>
                  <a:lnTo>
                    <a:pt x="181711" y="229819"/>
                  </a:lnTo>
                  <a:lnTo>
                    <a:pt x="181711" y="215569"/>
                  </a:lnTo>
                  <a:lnTo>
                    <a:pt x="180682" y="215849"/>
                  </a:lnTo>
                  <a:lnTo>
                    <a:pt x="182232" y="214807"/>
                  </a:lnTo>
                  <a:lnTo>
                    <a:pt x="182384" y="214490"/>
                  </a:lnTo>
                  <a:lnTo>
                    <a:pt x="182575" y="214490"/>
                  </a:lnTo>
                  <a:lnTo>
                    <a:pt x="182511" y="213220"/>
                  </a:lnTo>
                  <a:lnTo>
                    <a:pt x="182410" y="210769"/>
                  </a:lnTo>
                  <a:lnTo>
                    <a:pt x="179984" y="210769"/>
                  </a:lnTo>
                  <a:lnTo>
                    <a:pt x="179984" y="209499"/>
                  </a:lnTo>
                  <a:lnTo>
                    <a:pt x="179819" y="209499"/>
                  </a:lnTo>
                  <a:lnTo>
                    <a:pt x="180162" y="208229"/>
                  </a:lnTo>
                  <a:lnTo>
                    <a:pt x="181368" y="208229"/>
                  </a:lnTo>
                  <a:lnTo>
                    <a:pt x="181673" y="206857"/>
                  </a:lnTo>
                  <a:lnTo>
                    <a:pt x="181952" y="205663"/>
                  </a:lnTo>
                  <a:lnTo>
                    <a:pt x="182054" y="205181"/>
                  </a:lnTo>
                  <a:lnTo>
                    <a:pt x="182105" y="204952"/>
                  </a:lnTo>
                  <a:lnTo>
                    <a:pt x="182232" y="204419"/>
                  </a:lnTo>
                  <a:lnTo>
                    <a:pt x="180848" y="204419"/>
                  </a:lnTo>
                  <a:lnTo>
                    <a:pt x="180848" y="203149"/>
                  </a:lnTo>
                  <a:lnTo>
                    <a:pt x="183273" y="204419"/>
                  </a:lnTo>
                  <a:lnTo>
                    <a:pt x="186093" y="206857"/>
                  </a:lnTo>
                  <a:lnTo>
                    <a:pt x="186245" y="206857"/>
                  </a:lnTo>
                  <a:lnTo>
                    <a:pt x="186664" y="205676"/>
                  </a:lnTo>
                  <a:lnTo>
                    <a:pt x="186563" y="206857"/>
                  </a:lnTo>
                  <a:lnTo>
                    <a:pt x="186766" y="206857"/>
                  </a:lnTo>
                  <a:lnTo>
                    <a:pt x="183794" y="208229"/>
                  </a:lnTo>
                  <a:lnTo>
                    <a:pt x="186042" y="210769"/>
                  </a:lnTo>
                  <a:lnTo>
                    <a:pt x="184302" y="212039"/>
                  </a:lnTo>
                  <a:lnTo>
                    <a:pt x="182575" y="214490"/>
                  </a:lnTo>
                  <a:lnTo>
                    <a:pt x="182803" y="214490"/>
                  </a:lnTo>
                  <a:lnTo>
                    <a:pt x="187071" y="213309"/>
                  </a:lnTo>
                  <a:lnTo>
                    <a:pt x="187071" y="205282"/>
                  </a:lnTo>
                  <a:lnTo>
                    <a:pt x="186677" y="205663"/>
                  </a:lnTo>
                  <a:lnTo>
                    <a:pt x="187591" y="203149"/>
                  </a:lnTo>
                  <a:lnTo>
                    <a:pt x="187934" y="204419"/>
                  </a:lnTo>
                  <a:lnTo>
                    <a:pt x="187934" y="196799"/>
                  </a:lnTo>
                  <a:lnTo>
                    <a:pt x="186728" y="196799"/>
                  </a:lnTo>
                  <a:lnTo>
                    <a:pt x="186905" y="195529"/>
                  </a:lnTo>
                  <a:lnTo>
                    <a:pt x="187934" y="192989"/>
                  </a:lnTo>
                  <a:lnTo>
                    <a:pt x="190360" y="195529"/>
                  </a:lnTo>
                  <a:lnTo>
                    <a:pt x="190360" y="193763"/>
                  </a:lnTo>
                  <a:lnTo>
                    <a:pt x="190017" y="194259"/>
                  </a:lnTo>
                  <a:lnTo>
                    <a:pt x="189230" y="192989"/>
                  </a:lnTo>
                  <a:lnTo>
                    <a:pt x="188455" y="191719"/>
                  </a:lnTo>
                  <a:lnTo>
                    <a:pt x="186905" y="194259"/>
                  </a:lnTo>
                  <a:lnTo>
                    <a:pt x="186042" y="194259"/>
                  </a:lnTo>
                  <a:lnTo>
                    <a:pt x="185864" y="192989"/>
                  </a:lnTo>
                  <a:lnTo>
                    <a:pt x="185521" y="191719"/>
                  </a:lnTo>
                  <a:lnTo>
                    <a:pt x="181368" y="191719"/>
                  </a:lnTo>
                  <a:lnTo>
                    <a:pt x="181368" y="192989"/>
                  </a:lnTo>
                  <a:lnTo>
                    <a:pt x="179819" y="192989"/>
                  </a:lnTo>
                  <a:lnTo>
                    <a:pt x="180505" y="191719"/>
                  </a:lnTo>
                  <a:lnTo>
                    <a:pt x="179819" y="190449"/>
                  </a:lnTo>
                  <a:lnTo>
                    <a:pt x="183273" y="189179"/>
                  </a:lnTo>
                  <a:lnTo>
                    <a:pt x="184772" y="186575"/>
                  </a:lnTo>
                  <a:lnTo>
                    <a:pt x="184886" y="186385"/>
                  </a:lnTo>
                  <a:lnTo>
                    <a:pt x="184988" y="186194"/>
                  </a:lnTo>
                  <a:lnTo>
                    <a:pt x="186207" y="184099"/>
                  </a:lnTo>
                  <a:lnTo>
                    <a:pt x="181889" y="182829"/>
                  </a:lnTo>
                  <a:lnTo>
                    <a:pt x="183959" y="182829"/>
                  </a:lnTo>
                  <a:lnTo>
                    <a:pt x="185432" y="181559"/>
                  </a:lnTo>
                  <a:lnTo>
                    <a:pt x="186905" y="180289"/>
                  </a:lnTo>
                  <a:lnTo>
                    <a:pt x="186905" y="177749"/>
                  </a:lnTo>
                  <a:lnTo>
                    <a:pt x="190182" y="177749"/>
                  </a:lnTo>
                  <a:lnTo>
                    <a:pt x="190703" y="176479"/>
                  </a:lnTo>
                  <a:lnTo>
                    <a:pt x="190741" y="176314"/>
                  </a:lnTo>
                  <a:lnTo>
                    <a:pt x="191223" y="173939"/>
                  </a:lnTo>
                  <a:lnTo>
                    <a:pt x="196761" y="173939"/>
                  </a:lnTo>
                  <a:lnTo>
                    <a:pt x="196456" y="172669"/>
                  </a:lnTo>
                  <a:lnTo>
                    <a:pt x="196151" y="171399"/>
                  </a:lnTo>
                  <a:lnTo>
                    <a:pt x="194322" y="163791"/>
                  </a:lnTo>
                  <a:lnTo>
                    <a:pt x="190182" y="170129"/>
                  </a:lnTo>
                  <a:lnTo>
                    <a:pt x="189153" y="170129"/>
                  </a:lnTo>
                  <a:lnTo>
                    <a:pt x="187248" y="171399"/>
                  </a:lnTo>
                  <a:lnTo>
                    <a:pt x="186207" y="171399"/>
                  </a:lnTo>
                  <a:lnTo>
                    <a:pt x="188455" y="170129"/>
                  </a:lnTo>
                  <a:lnTo>
                    <a:pt x="187553" y="166319"/>
                  </a:lnTo>
                  <a:lnTo>
                    <a:pt x="187248" y="165049"/>
                  </a:lnTo>
                  <a:lnTo>
                    <a:pt x="183959" y="166319"/>
                  </a:lnTo>
                  <a:lnTo>
                    <a:pt x="186728" y="161239"/>
                  </a:lnTo>
                  <a:lnTo>
                    <a:pt x="185902" y="157429"/>
                  </a:lnTo>
                  <a:lnTo>
                    <a:pt x="185343" y="154889"/>
                  </a:lnTo>
                  <a:lnTo>
                    <a:pt x="180505" y="157429"/>
                  </a:lnTo>
                  <a:lnTo>
                    <a:pt x="178587" y="154889"/>
                  </a:lnTo>
                  <a:lnTo>
                    <a:pt x="174904" y="156159"/>
                  </a:lnTo>
                  <a:lnTo>
                    <a:pt x="172554" y="159969"/>
                  </a:lnTo>
                  <a:lnTo>
                    <a:pt x="174459" y="162306"/>
                  </a:lnTo>
                  <a:lnTo>
                    <a:pt x="174790" y="162306"/>
                  </a:lnTo>
                  <a:lnTo>
                    <a:pt x="174879" y="163626"/>
                  </a:lnTo>
                  <a:lnTo>
                    <a:pt x="174967" y="165049"/>
                  </a:lnTo>
                  <a:lnTo>
                    <a:pt x="178777" y="167589"/>
                  </a:lnTo>
                  <a:lnTo>
                    <a:pt x="182067" y="167589"/>
                  </a:lnTo>
                  <a:lnTo>
                    <a:pt x="182054" y="172669"/>
                  </a:lnTo>
                  <a:lnTo>
                    <a:pt x="182054" y="175209"/>
                  </a:lnTo>
                  <a:lnTo>
                    <a:pt x="180505" y="175209"/>
                  </a:lnTo>
                  <a:lnTo>
                    <a:pt x="182054" y="172669"/>
                  </a:lnTo>
                  <a:lnTo>
                    <a:pt x="182054" y="167614"/>
                  </a:lnTo>
                  <a:lnTo>
                    <a:pt x="179984" y="170129"/>
                  </a:lnTo>
                  <a:lnTo>
                    <a:pt x="178079" y="172669"/>
                  </a:lnTo>
                  <a:lnTo>
                    <a:pt x="179463" y="175209"/>
                  </a:lnTo>
                  <a:lnTo>
                    <a:pt x="180327" y="175209"/>
                  </a:lnTo>
                  <a:lnTo>
                    <a:pt x="180251" y="175615"/>
                  </a:lnTo>
                  <a:lnTo>
                    <a:pt x="179819" y="177749"/>
                  </a:lnTo>
                  <a:lnTo>
                    <a:pt x="177571" y="180289"/>
                  </a:lnTo>
                  <a:lnTo>
                    <a:pt x="178257" y="181559"/>
                  </a:lnTo>
                  <a:lnTo>
                    <a:pt x="178435" y="181559"/>
                  </a:lnTo>
                  <a:lnTo>
                    <a:pt x="178435" y="217119"/>
                  </a:lnTo>
                  <a:lnTo>
                    <a:pt x="177914" y="218389"/>
                  </a:lnTo>
                  <a:lnTo>
                    <a:pt x="177215" y="218389"/>
                  </a:lnTo>
                  <a:lnTo>
                    <a:pt x="177279" y="218249"/>
                  </a:lnTo>
                  <a:lnTo>
                    <a:pt x="177380" y="217995"/>
                  </a:lnTo>
                  <a:lnTo>
                    <a:pt x="177736" y="217119"/>
                  </a:lnTo>
                  <a:lnTo>
                    <a:pt x="178435" y="217119"/>
                  </a:lnTo>
                  <a:lnTo>
                    <a:pt x="178435" y="181559"/>
                  </a:lnTo>
                  <a:lnTo>
                    <a:pt x="178308" y="181660"/>
                  </a:lnTo>
                  <a:lnTo>
                    <a:pt x="176872" y="182829"/>
                  </a:lnTo>
                  <a:lnTo>
                    <a:pt x="176872" y="184099"/>
                  </a:lnTo>
                  <a:lnTo>
                    <a:pt x="175018" y="185216"/>
                  </a:lnTo>
                  <a:lnTo>
                    <a:pt x="176695" y="184099"/>
                  </a:lnTo>
                  <a:lnTo>
                    <a:pt x="176872" y="184099"/>
                  </a:lnTo>
                  <a:lnTo>
                    <a:pt x="176872" y="182829"/>
                  </a:lnTo>
                  <a:lnTo>
                    <a:pt x="176669" y="183083"/>
                  </a:lnTo>
                  <a:lnTo>
                    <a:pt x="176009" y="183083"/>
                  </a:lnTo>
                  <a:lnTo>
                    <a:pt x="176009" y="183896"/>
                  </a:lnTo>
                  <a:lnTo>
                    <a:pt x="176009" y="184099"/>
                  </a:lnTo>
                  <a:lnTo>
                    <a:pt x="175831" y="184099"/>
                  </a:lnTo>
                  <a:lnTo>
                    <a:pt x="176009" y="183896"/>
                  </a:lnTo>
                  <a:lnTo>
                    <a:pt x="176009" y="183083"/>
                  </a:lnTo>
                  <a:lnTo>
                    <a:pt x="176009" y="181559"/>
                  </a:lnTo>
                  <a:lnTo>
                    <a:pt x="175666" y="180289"/>
                  </a:lnTo>
                  <a:lnTo>
                    <a:pt x="175831" y="180289"/>
                  </a:lnTo>
                  <a:lnTo>
                    <a:pt x="176695" y="179019"/>
                  </a:lnTo>
                  <a:lnTo>
                    <a:pt x="176695" y="177749"/>
                  </a:lnTo>
                  <a:lnTo>
                    <a:pt x="178435" y="179019"/>
                  </a:lnTo>
                  <a:lnTo>
                    <a:pt x="178549" y="177749"/>
                  </a:lnTo>
                  <a:lnTo>
                    <a:pt x="178663" y="176479"/>
                  </a:lnTo>
                  <a:lnTo>
                    <a:pt x="178739" y="175615"/>
                  </a:lnTo>
                  <a:lnTo>
                    <a:pt x="177215" y="176479"/>
                  </a:lnTo>
                  <a:lnTo>
                    <a:pt x="177914" y="177749"/>
                  </a:lnTo>
                  <a:lnTo>
                    <a:pt x="176352" y="176479"/>
                  </a:lnTo>
                  <a:lnTo>
                    <a:pt x="174967" y="177253"/>
                  </a:lnTo>
                  <a:lnTo>
                    <a:pt x="174967" y="200609"/>
                  </a:lnTo>
                  <a:lnTo>
                    <a:pt x="173939" y="203149"/>
                  </a:lnTo>
                  <a:lnTo>
                    <a:pt x="173253" y="205663"/>
                  </a:lnTo>
                  <a:lnTo>
                    <a:pt x="173240" y="201879"/>
                  </a:lnTo>
                  <a:lnTo>
                    <a:pt x="168059" y="208229"/>
                  </a:lnTo>
                  <a:lnTo>
                    <a:pt x="172554" y="208229"/>
                  </a:lnTo>
                  <a:lnTo>
                    <a:pt x="172720" y="206959"/>
                  </a:lnTo>
                  <a:lnTo>
                    <a:pt x="172897" y="208229"/>
                  </a:lnTo>
                  <a:lnTo>
                    <a:pt x="172796" y="208686"/>
                  </a:lnTo>
                  <a:lnTo>
                    <a:pt x="172377" y="210769"/>
                  </a:lnTo>
                  <a:lnTo>
                    <a:pt x="173075" y="210769"/>
                  </a:lnTo>
                  <a:lnTo>
                    <a:pt x="171234" y="213220"/>
                  </a:lnTo>
                  <a:lnTo>
                    <a:pt x="171094" y="213563"/>
                  </a:lnTo>
                  <a:lnTo>
                    <a:pt x="169786" y="218389"/>
                  </a:lnTo>
                  <a:lnTo>
                    <a:pt x="172554" y="219659"/>
                  </a:lnTo>
                  <a:lnTo>
                    <a:pt x="171856" y="220929"/>
                  </a:lnTo>
                  <a:lnTo>
                    <a:pt x="170992" y="220929"/>
                  </a:lnTo>
                  <a:lnTo>
                    <a:pt x="170992" y="223469"/>
                  </a:lnTo>
                  <a:lnTo>
                    <a:pt x="170827" y="223469"/>
                  </a:lnTo>
                  <a:lnTo>
                    <a:pt x="170827" y="233629"/>
                  </a:lnTo>
                  <a:lnTo>
                    <a:pt x="170802" y="233819"/>
                  </a:lnTo>
                  <a:lnTo>
                    <a:pt x="170649" y="234899"/>
                  </a:lnTo>
                  <a:lnTo>
                    <a:pt x="170649" y="233629"/>
                  </a:lnTo>
                  <a:lnTo>
                    <a:pt x="170827" y="233629"/>
                  </a:lnTo>
                  <a:lnTo>
                    <a:pt x="170827" y="223469"/>
                  </a:lnTo>
                  <a:lnTo>
                    <a:pt x="170827" y="222199"/>
                  </a:lnTo>
                  <a:lnTo>
                    <a:pt x="170992" y="223469"/>
                  </a:lnTo>
                  <a:lnTo>
                    <a:pt x="170992" y="220929"/>
                  </a:lnTo>
                  <a:lnTo>
                    <a:pt x="170649" y="220929"/>
                  </a:lnTo>
                  <a:lnTo>
                    <a:pt x="170472" y="220675"/>
                  </a:lnTo>
                  <a:lnTo>
                    <a:pt x="170472" y="234899"/>
                  </a:lnTo>
                  <a:lnTo>
                    <a:pt x="169964" y="234899"/>
                  </a:lnTo>
                  <a:lnTo>
                    <a:pt x="170129" y="233629"/>
                  </a:lnTo>
                  <a:lnTo>
                    <a:pt x="170180" y="233819"/>
                  </a:lnTo>
                  <a:lnTo>
                    <a:pt x="170472" y="234899"/>
                  </a:lnTo>
                  <a:lnTo>
                    <a:pt x="170472" y="220675"/>
                  </a:lnTo>
                  <a:lnTo>
                    <a:pt x="169786" y="219659"/>
                  </a:lnTo>
                  <a:lnTo>
                    <a:pt x="167881" y="220929"/>
                  </a:lnTo>
                  <a:lnTo>
                    <a:pt x="167881" y="245059"/>
                  </a:lnTo>
                  <a:lnTo>
                    <a:pt x="165811" y="245059"/>
                  </a:lnTo>
                  <a:lnTo>
                    <a:pt x="163385" y="246329"/>
                  </a:lnTo>
                  <a:lnTo>
                    <a:pt x="161137" y="246329"/>
                  </a:lnTo>
                  <a:lnTo>
                    <a:pt x="161658" y="245059"/>
                  </a:lnTo>
                  <a:lnTo>
                    <a:pt x="160794" y="245059"/>
                  </a:lnTo>
                  <a:lnTo>
                    <a:pt x="160451" y="246329"/>
                  </a:lnTo>
                  <a:lnTo>
                    <a:pt x="157683" y="245059"/>
                  </a:lnTo>
                  <a:lnTo>
                    <a:pt x="161480" y="242519"/>
                  </a:lnTo>
                  <a:lnTo>
                    <a:pt x="161836" y="241249"/>
                  </a:lnTo>
                  <a:lnTo>
                    <a:pt x="163042" y="245059"/>
                  </a:lnTo>
                  <a:lnTo>
                    <a:pt x="165315" y="243789"/>
                  </a:lnTo>
                  <a:lnTo>
                    <a:pt x="167347" y="242519"/>
                  </a:lnTo>
                  <a:lnTo>
                    <a:pt x="167881" y="245059"/>
                  </a:lnTo>
                  <a:lnTo>
                    <a:pt x="167881" y="220929"/>
                  </a:lnTo>
                  <a:lnTo>
                    <a:pt x="166154" y="220929"/>
                  </a:lnTo>
                  <a:lnTo>
                    <a:pt x="166674" y="218389"/>
                  </a:lnTo>
                  <a:lnTo>
                    <a:pt x="166751" y="217995"/>
                  </a:lnTo>
                  <a:lnTo>
                    <a:pt x="167195" y="215849"/>
                  </a:lnTo>
                  <a:lnTo>
                    <a:pt x="165811" y="215353"/>
                  </a:lnTo>
                  <a:lnTo>
                    <a:pt x="165811" y="223469"/>
                  </a:lnTo>
                  <a:lnTo>
                    <a:pt x="162001" y="229819"/>
                  </a:lnTo>
                  <a:lnTo>
                    <a:pt x="161658" y="229819"/>
                  </a:lnTo>
                  <a:lnTo>
                    <a:pt x="161658" y="239979"/>
                  </a:lnTo>
                  <a:lnTo>
                    <a:pt x="161137" y="239979"/>
                  </a:lnTo>
                  <a:lnTo>
                    <a:pt x="160451" y="238709"/>
                  </a:lnTo>
                  <a:lnTo>
                    <a:pt x="161480" y="238709"/>
                  </a:lnTo>
                  <a:lnTo>
                    <a:pt x="161658" y="239979"/>
                  </a:lnTo>
                  <a:lnTo>
                    <a:pt x="161658" y="229819"/>
                  </a:lnTo>
                  <a:lnTo>
                    <a:pt x="161137" y="229819"/>
                  </a:lnTo>
                  <a:lnTo>
                    <a:pt x="158127" y="226009"/>
                  </a:lnTo>
                  <a:lnTo>
                    <a:pt x="157124" y="224739"/>
                  </a:lnTo>
                  <a:lnTo>
                    <a:pt x="156476" y="223926"/>
                  </a:lnTo>
                  <a:lnTo>
                    <a:pt x="156476" y="233629"/>
                  </a:lnTo>
                  <a:lnTo>
                    <a:pt x="156425" y="233819"/>
                  </a:lnTo>
                  <a:lnTo>
                    <a:pt x="156121" y="234899"/>
                  </a:lnTo>
                  <a:lnTo>
                    <a:pt x="155956" y="234899"/>
                  </a:lnTo>
                  <a:lnTo>
                    <a:pt x="156476" y="236169"/>
                  </a:lnTo>
                  <a:lnTo>
                    <a:pt x="155956" y="236169"/>
                  </a:lnTo>
                  <a:lnTo>
                    <a:pt x="155854" y="235800"/>
                  </a:lnTo>
                  <a:lnTo>
                    <a:pt x="155613" y="234899"/>
                  </a:lnTo>
                  <a:lnTo>
                    <a:pt x="153873" y="234899"/>
                  </a:lnTo>
                  <a:lnTo>
                    <a:pt x="154228" y="232359"/>
                  </a:lnTo>
                  <a:lnTo>
                    <a:pt x="154571" y="233629"/>
                  </a:lnTo>
                  <a:lnTo>
                    <a:pt x="156476" y="233629"/>
                  </a:lnTo>
                  <a:lnTo>
                    <a:pt x="156476" y="223926"/>
                  </a:lnTo>
                  <a:lnTo>
                    <a:pt x="156121" y="223469"/>
                  </a:lnTo>
                  <a:lnTo>
                    <a:pt x="165811" y="223469"/>
                  </a:lnTo>
                  <a:lnTo>
                    <a:pt x="165811" y="215353"/>
                  </a:lnTo>
                  <a:lnTo>
                    <a:pt x="163728" y="214579"/>
                  </a:lnTo>
                  <a:lnTo>
                    <a:pt x="160794" y="218389"/>
                  </a:lnTo>
                  <a:lnTo>
                    <a:pt x="158724" y="218389"/>
                  </a:lnTo>
                  <a:lnTo>
                    <a:pt x="158610" y="217995"/>
                  </a:lnTo>
                  <a:lnTo>
                    <a:pt x="155956" y="217995"/>
                  </a:lnTo>
                  <a:lnTo>
                    <a:pt x="155956" y="226009"/>
                  </a:lnTo>
                  <a:lnTo>
                    <a:pt x="154749" y="226009"/>
                  </a:lnTo>
                  <a:lnTo>
                    <a:pt x="155257" y="224739"/>
                  </a:lnTo>
                  <a:lnTo>
                    <a:pt x="155435" y="224739"/>
                  </a:lnTo>
                  <a:lnTo>
                    <a:pt x="155956" y="226009"/>
                  </a:lnTo>
                  <a:lnTo>
                    <a:pt x="155956" y="217995"/>
                  </a:lnTo>
                  <a:lnTo>
                    <a:pt x="151803" y="217995"/>
                  </a:lnTo>
                  <a:lnTo>
                    <a:pt x="151803" y="227279"/>
                  </a:lnTo>
                  <a:lnTo>
                    <a:pt x="151117" y="227279"/>
                  </a:lnTo>
                  <a:lnTo>
                    <a:pt x="151117" y="229819"/>
                  </a:lnTo>
                  <a:lnTo>
                    <a:pt x="149733" y="232359"/>
                  </a:lnTo>
                  <a:lnTo>
                    <a:pt x="149390" y="231089"/>
                  </a:lnTo>
                  <a:lnTo>
                    <a:pt x="150939" y="228549"/>
                  </a:lnTo>
                  <a:lnTo>
                    <a:pt x="151117" y="229819"/>
                  </a:lnTo>
                  <a:lnTo>
                    <a:pt x="151117" y="227279"/>
                  </a:lnTo>
                  <a:lnTo>
                    <a:pt x="149555" y="227279"/>
                  </a:lnTo>
                  <a:lnTo>
                    <a:pt x="149618" y="227736"/>
                  </a:lnTo>
                  <a:lnTo>
                    <a:pt x="148869" y="227279"/>
                  </a:lnTo>
                  <a:lnTo>
                    <a:pt x="146964" y="226009"/>
                  </a:lnTo>
                  <a:lnTo>
                    <a:pt x="146621" y="223469"/>
                  </a:lnTo>
                  <a:lnTo>
                    <a:pt x="147307" y="222199"/>
                  </a:lnTo>
                  <a:lnTo>
                    <a:pt x="148005" y="220929"/>
                  </a:lnTo>
                  <a:lnTo>
                    <a:pt x="149453" y="218249"/>
                  </a:lnTo>
                  <a:lnTo>
                    <a:pt x="150075" y="218389"/>
                  </a:lnTo>
                  <a:lnTo>
                    <a:pt x="149555" y="222199"/>
                  </a:lnTo>
                  <a:lnTo>
                    <a:pt x="150761" y="224739"/>
                  </a:lnTo>
                  <a:lnTo>
                    <a:pt x="151803" y="227279"/>
                  </a:lnTo>
                  <a:lnTo>
                    <a:pt x="151803" y="217995"/>
                  </a:lnTo>
                  <a:lnTo>
                    <a:pt x="149593" y="217995"/>
                  </a:lnTo>
                  <a:lnTo>
                    <a:pt x="148323" y="217995"/>
                  </a:lnTo>
                  <a:lnTo>
                    <a:pt x="142468" y="220929"/>
                  </a:lnTo>
                  <a:lnTo>
                    <a:pt x="143675" y="219659"/>
                  </a:lnTo>
                  <a:lnTo>
                    <a:pt x="143217" y="218389"/>
                  </a:lnTo>
                  <a:lnTo>
                    <a:pt x="143167" y="218249"/>
                  </a:lnTo>
                  <a:lnTo>
                    <a:pt x="143078" y="217995"/>
                  </a:lnTo>
                  <a:lnTo>
                    <a:pt x="142290" y="215849"/>
                  </a:lnTo>
                  <a:lnTo>
                    <a:pt x="140563" y="218389"/>
                  </a:lnTo>
                  <a:lnTo>
                    <a:pt x="140563" y="217119"/>
                  </a:lnTo>
                  <a:lnTo>
                    <a:pt x="140220" y="215849"/>
                  </a:lnTo>
                  <a:lnTo>
                    <a:pt x="140957" y="214490"/>
                  </a:lnTo>
                  <a:lnTo>
                    <a:pt x="142392" y="213220"/>
                  </a:lnTo>
                  <a:lnTo>
                    <a:pt x="143713" y="213220"/>
                  </a:lnTo>
                  <a:lnTo>
                    <a:pt x="146621" y="212039"/>
                  </a:lnTo>
                  <a:lnTo>
                    <a:pt x="144373" y="209499"/>
                  </a:lnTo>
                  <a:lnTo>
                    <a:pt x="146443" y="208229"/>
                  </a:lnTo>
                  <a:lnTo>
                    <a:pt x="146100" y="205663"/>
                  </a:lnTo>
                  <a:lnTo>
                    <a:pt x="145923" y="205181"/>
                  </a:lnTo>
                  <a:lnTo>
                    <a:pt x="145923" y="204419"/>
                  </a:lnTo>
                  <a:lnTo>
                    <a:pt x="143510" y="208229"/>
                  </a:lnTo>
                  <a:lnTo>
                    <a:pt x="142925" y="205663"/>
                  </a:lnTo>
                  <a:lnTo>
                    <a:pt x="142811" y="205181"/>
                  </a:lnTo>
                  <a:lnTo>
                    <a:pt x="142760" y="204952"/>
                  </a:lnTo>
                  <a:lnTo>
                    <a:pt x="142646" y="204419"/>
                  </a:lnTo>
                  <a:lnTo>
                    <a:pt x="141947" y="204584"/>
                  </a:lnTo>
                  <a:lnTo>
                    <a:pt x="141947" y="205663"/>
                  </a:lnTo>
                  <a:lnTo>
                    <a:pt x="139319" y="205181"/>
                  </a:lnTo>
                  <a:lnTo>
                    <a:pt x="139014" y="205257"/>
                  </a:lnTo>
                  <a:lnTo>
                    <a:pt x="139014" y="223469"/>
                  </a:lnTo>
                  <a:lnTo>
                    <a:pt x="137629" y="223469"/>
                  </a:lnTo>
                  <a:lnTo>
                    <a:pt x="138836" y="222199"/>
                  </a:lnTo>
                  <a:lnTo>
                    <a:pt x="139014" y="223469"/>
                  </a:lnTo>
                  <a:lnTo>
                    <a:pt x="139014" y="205257"/>
                  </a:lnTo>
                  <a:lnTo>
                    <a:pt x="137185" y="205663"/>
                  </a:lnTo>
                  <a:lnTo>
                    <a:pt x="137274" y="206273"/>
                  </a:lnTo>
                  <a:lnTo>
                    <a:pt x="138150" y="209499"/>
                  </a:lnTo>
                  <a:lnTo>
                    <a:pt x="136944" y="206857"/>
                  </a:lnTo>
                  <a:lnTo>
                    <a:pt x="136525" y="205917"/>
                  </a:lnTo>
                  <a:lnTo>
                    <a:pt x="136436" y="206273"/>
                  </a:lnTo>
                  <a:lnTo>
                    <a:pt x="136436" y="205663"/>
                  </a:lnTo>
                  <a:lnTo>
                    <a:pt x="136601" y="205663"/>
                  </a:lnTo>
                  <a:lnTo>
                    <a:pt x="136855" y="204711"/>
                  </a:lnTo>
                  <a:lnTo>
                    <a:pt x="139319" y="205181"/>
                  </a:lnTo>
                  <a:lnTo>
                    <a:pt x="141947" y="205663"/>
                  </a:lnTo>
                  <a:lnTo>
                    <a:pt x="141947" y="204584"/>
                  </a:lnTo>
                  <a:lnTo>
                    <a:pt x="141732" y="204622"/>
                  </a:lnTo>
                  <a:lnTo>
                    <a:pt x="141693" y="204419"/>
                  </a:lnTo>
                  <a:lnTo>
                    <a:pt x="141566" y="203835"/>
                  </a:lnTo>
                  <a:lnTo>
                    <a:pt x="141427" y="203149"/>
                  </a:lnTo>
                  <a:lnTo>
                    <a:pt x="143332" y="201879"/>
                  </a:lnTo>
                  <a:lnTo>
                    <a:pt x="143230" y="202653"/>
                  </a:lnTo>
                  <a:lnTo>
                    <a:pt x="143154" y="203149"/>
                  </a:lnTo>
                  <a:lnTo>
                    <a:pt x="145059" y="203149"/>
                  </a:lnTo>
                  <a:lnTo>
                    <a:pt x="146621" y="201879"/>
                  </a:lnTo>
                  <a:lnTo>
                    <a:pt x="148170" y="201879"/>
                  </a:lnTo>
                  <a:lnTo>
                    <a:pt x="146621" y="203149"/>
                  </a:lnTo>
                  <a:lnTo>
                    <a:pt x="146189" y="204419"/>
                  </a:lnTo>
                  <a:lnTo>
                    <a:pt x="146100" y="205663"/>
                  </a:lnTo>
                  <a:lnTo>
                    <a:pt x="148488" y="205663"/>
                  </a:lnTo>
                  <a:lnTo>
                    <a:pt x="153530" y="208229"/>
                  </a:lnTo>
                  <a:lnTo>
                    <a:pt x="144373" y="217119"/>
                  </a:lnTo>
                  <a:lnTo>
                    <a:pt x="150075" y="217119"/>
                  </a:lnTo>
                  <a:lnTo>
                    <a:pt x="158369" y="217119"/>
                  </a:lnTo>
                  <a:lnTo>
                    <a:pt x="159931" y="215849"/>
                  </a:lnTo>
                  <a:lnTo>
                    <a:pt x="160883" y="214490"/>
                  </a:lnTo>
                  <a:lnTo>
                    <a:pt x="160972" y="214350"/>
                  </a:lnTo>
                  <a:lnTo>
                    <a:pt x="166141" y="206959"/>
                  </a:lnTo>
                  <a:lnTo>
                    <a:pt x="160274" y="208229"/>
                  </a:lnTo>
                  <a:lnTo>
                    <a:pt x="158724" y="209499"/>
                  </a:lnTo>
                  <a:lnTo>
                    <a:pt x="158724" y="214490"/>
                  </a:lnTo>
                  <a:lnTo>
                    <a:pt x="158559" y="214490"/>
                  </a:lnTo>
                  <a:lnTo>
                    <a:pt x="156197" y="213220"/>
                  </a:lnTo>
                  <a:lnTo>
                    <a:pt x="157162" y="212039"/>
                  </a:lnTo>
                  <a:lnTo>
                    <a:pt x="156819" y="210769"/>
                  </a:lnTo>
                  <a:lnTo>
                    <a:pt x="157162" y="209499"/>
                  </a:lnTo>
                  <a:lnTo>
                    <a:pt x="157340" y="209499"/>
                  </a:lnTo>
                  <a:lnTo>
                    <a:pt x="157683" y="208229"/>
                  </a:lnTo>
                  <a:lnTo>
                    <a:pt x="160477" y="206857"/>
                  </a:lnTo>
                  <a:lnTo>
                    <a:pt x="160248" y="206857"/>
                  </a:lnTo>
                  <a:lnTo>
                    <a:pt x="159931" y="205663"/>
                  </a:lnTo>
                  <a:lnTo>
                    <a:pt x="161277" y="205663"/>
                  </a:lnTo>
                  <a:lnTo>
                    <a:pt x="163715" y="206857"/>
                  </a:lnTo>
                  <a:lnTo>
                    <a:pt x="163957" y="206857"/>
                  </a:lnTo>
                  <a:lnTo>
                    <a:pt x="165176" y="204419"/>
                  </a:lnTo>
                  <a:lnTo>
                    <a:pt x="167716" y="199339"/>
                  </a:lnTo>
                  <a:lnTo>
                    <a:pt x="167716" y="200609"/>
                  </a:lnTo>
                  <a:lnTo>
                    <a:pt x="169964" y="199339"/>
                  </a:lnTo>
                  <a:lnTo>
                    <a:pt x="169875" y="198069"/>
                  </a:lnTo>
                  <a:lnTo>
                    <a:pt x="169786" y="196799"/>
                  </a:lnTo>
                  <a:lnTo>
                    <a:pt x="171856" y="199339"/>
                  </a:lnTo>
                  <a:lnTo>
                    <a:pt x="174967" y="200609"/>
                  </a:lnTo>
                  <a:lnTo>
                    <a:pt x="174967" y="177253"/>
                  </a:lnTo>
                  <a:lnTo>
                    <a:pt x="169443" y="180289"/>
                  </a:lnTo>
                  <a:lnTo>
                    <a:pt x="172897" y="181559"/>
                  </a:lnTo>
                  <a:lnTo>
                    <a:pt x="172732" y="181711"/>
                  </a:lnTo>
                  <a:lnTo>
                    <a:pt x="172732" y="186575"/>
                  </a:lnTo>
                  <a:lnTo>
                    <a:pt x="170472" y="187909"/>
                  </a:lnTo>
                  <a:lnTo>
                    <a:pt x="171691" y="190449"/>
                  </a:lnTo>
                  <a:lnTo>
                    <a:pt x="170992" y="190449"/>
                  </a:lnTo>
                  <a:lnTo>
                    <a:pt x="170307" y="189179"/>
                  </a:lnTo>
                  <a:lnTo>
                    <a:pt x="169786" y="189179"/>
                  </a:lnTo>
                  <a:lnTo>
                    <a:pt x="169087" y="187909"/>
                  </a:lnTo>
                  <a:lnTo>
                    <a:pt x="170459" y="185902"/>
                  </a:lnTo>
                  <a:lnTo>
                    <a:pt x="172732" y="186575"/>
                  </a:lnTo>
                  <a:lnTo>
                    <a:pt x="172732" y="181711"/>
                  </a:lnTo>
                  <a:lnTo>
                    <a:pt x="169849" y="184353"/>
                  </a:lnTo>
                  <a:lnTo>
                    <a:pt x="169608" y="184099"/>
                  </a:lnTo>
                  <a:lnTo>
                    <a:pt x="163563" y="187909"/>
                  </a:lnTo>
                  <a:lnTo>
                    <a:pt x="166852" y="189179"/>
                  </a:lnTo>
                  <a:lnTo>
                    <a:pt x="166331" y="190449"/>
                  </a:lnTo>
                  <a:lnTo>
                    <a:pt x="165112" y="191719"/>
                  </a:lnTo>
                  <a:lnTo>
                    <a:pt x="163385" y="192989"/>
                  </a:lnTo>
                  <a:lnTo>
                    <a:pt x="163385" y="191719"/>
                  </a:lnTo>
                  <a:lnTo>
                    <a:pt x="162699" y="191719"/>
                  </a:lnTo>
                  <a:lnTo>
                    <a:pt x="163042" y="190449"/>
                  </a:lnTo>
                  <a:lnTo>
                    <a:pt x="162928" y="186575"/>
                  </a:lnTo>
                  <a:lnTo>
                    <a:pt x="165633" y="184099"/>
                  </a:lnTo>
                  <a:lnTo>
                    <a:pt x="167195" y="181559"/>
                  </a:lnTo>
                  <a:lnTo>
                    <a:pt x="163385" y="181559"/>
                  </a:lnTo>
                  <a:lnTo>
                    <a:pt x="166852" y="177749"/>
                  </a:lnTo>
                  <a:lnTo>
                    <a:pt x="164604" y="176479"/>
                  </a:lnTo>
                  <a:lnTo>
                    <a:pt x="161658" y="173939"/>
                  </a:lnTo>
                  <a:lnTo>
                    <a:pt x="159753" y="175209"/>
                  </a:lnTo>
                  <a:lnTo>
                    <a:pt x="158724" y="176479"/>
                  </a:lnTo>
                  <a:lnTo>
                    <a:pt x="158546" y="176809"/>
                  </a:lnTo>
                  <a:lnTo>
                    <a:pt x="158546" y="198069"/>
                  </a:lnTo>
                  <a:lnTo>
                    <a:pt x="158546" y="199339"/>
                  </a:lnTo>
                  <a:lnTo>
                    <a:pt x="157861" y="199339"/>
                  </a:lnTo>
                  <a:lnTo>
                    <a:pt x="158546" y="198069"/>
                  </a:lnTo>
                  <a:lnTo>
                    <a:pt x="158546" y="176809"/>
                  </a:lnTo>
                  <a:lnTo>
                    <a:pt x="158026" y="177749"/>
                  </a:lnTo>
                  <a:lnTo>
                    <a:pt x="157683" y="177749"/>
                  </a:lnTo>
                  <a:lnTo>
                    <a:pt x="157683" y="187909"/>
                  </a:lnTo>
                  <a:lnTo>
                    <a:pt x="157505" y="187960"/>
                  </a:lnTo>
                  <a:lnTo>
                    <a:pt x="157505" y="199339"/>
                  </a:lnTo>
                  <a:lnTo>
                    <a:pt x="155435" y="200609"/>
                  </a:lnTo>
                  <a:lnTo>
                    <a:pt x="153530" y="204419"/>
                  </a:lnTo>
                  <a:lnTo>
                    <a:pt x="152958" y="201879"/>
                  </a:lnTo>
                  <a:lnTo>
                    <a:pt x="152666" y="200609"/>
                  </a:lnTo>
                  <a:lnTo>
                    <a:pt x="153365" y="199339"/>
                  </a:lnTo>
                  <a:lnTo>
                    <a:pt x="153530" y="200609"/>
                  </a:lnTo>
                  <a:lnTo>
                    <a:pt x="155435" y="199339"/>
                  </a:lnTo>
                  <a:lnTo>
                    <a:pt x="156476" y="198069"/>
                  </a:lnTo>
                  <a:lnTo>
                    <a:pt x="156997" y="198069"/>
                  </a:lnTo>
                  <a:lnTo>
                    <a:pt x="157162" y="199339"/>
                  </a:lnTo>
                  <a:lnTo>
                    <a:pt x="157505" y="199339"/>
                  </a:lnTo>
                  <a:lnTo>
                    <a:pt x="157505" y="187960"/>
                  </a:lnTo>
                  <a:lnTo>
                    <a:pt x="151980" y="189179"/>
                  </a:lnTo>
                  <a:lnTo>
                    <a:pt x="151155" y="186575"/>
                  </a:lnTo>
                  <a:lnTo>
                    <a:pt x="151028" y="186194"/>
                  </a:lnTo>
                  <a:lnTo>
                    <a:pt x="151549" y="185369"/>
                  </a:lnTo>
                  <a:lnTo>
                    <a:pt x="152323" y="184099"/>
                  </a:lnTo>
                  <a:lnTo>
                    <a:pt x="150799" y="184099"/>
                  </a:lnTo>
                  <a:lnTo>
                    <a:pt x="150799" y="186575"/>
                  </a:lnTo>
                  <a:lnTo>
                    <a:pt x="150507" y="186397"/>
                  </a:lnTo>
                  <a:lnTo>
                    <a:pt x="150799" y="186575"/>
                  </a:lnTo>
                  <a:lnTo>
                    <a:pt x="150799" y="184099"/>
                  </a:lnTo>
                  <a:lnTo>
                    <a:pt x="150596" y="184099"/>
                  </a:lnTo>
                  <a:lnTo>
                    <a:pt x="150939" y="182829"/>
                  </a:lnTo>
                  <a:lnTo>
                    <a:pt x="154051" y="182829"/>
                  </a:lnTo>
                  <a:lnTo>
                    <a:pt x="154393" y="180289"/>
                  </a:lnTo>
                  <a:lnTo>
                    <a:pt x="154393" y="181559"/>
                  </a:lnTo>
                  <a:lnTo>
                    <a:pt x="155613" y="181559"/>
                  </a:lnTo>
                  <a:lnTo>
                    <a:pt x="156121" y="180289"/>
                  </a:lnTo>
                  <a:lnTo>
                    <a:pt x="156248" y="181559"/>
                  </a:lnTo>
                  <a:lnTo>
                    <a:pt x="156362" y="182829"/>
                  </a:lnTo>
                  <a:lnTo>
                    <a:pt x="156476" y="184099"/>
                  </a:lnTo>
                  <a:lnTo>
                    <a:pt x="156552" y="184353"/>
                  </a:lnTo>
                  <a:lnTo>
                    <a:pt x="157683" y="187909"/>
                  </a:lnTo>
                  <a:lnTo>
                    <a:pt x="157683" y="177749"/>
                  </a:lnTo>
                  <a:lnTo>
                    <a:pt x="156997" y="177749"/>
                  </a:lnTo>
                  <a:lnTo>
                    <a:pt x="156438" y="178549"/>
                  </a:lnTo>
                  <a:lnTo>
                    <a:pt x="158203" y="173939"/>
                  </a:lnTo>
                  <a:lnTo>
                    <a:pt x="150596" y="180289"/>
                  </a:lnTo>
                  <a:lnTo>
                    <a:pt x="151117" y="176479"/>
                  </a:lnTo>
                  <a:lnTo>
                    <a:pt x="151155" y="176314"/>
                  </a:lnTo>
                  <a:lnTo>
                    <a:pt x="151460" y="175209"/>
                  </a:lnTo>
                  <a:lnTo>
                    <a:pt x="150418" y="175209"/>
                  </a:lnTo>
                  <a:lnTo>
                    <a:pt x="149821" y="174117"/>
                  </a:lnTo>
                  <a:lnTo>
                    <a:pt x="149821" y="185775"/>
                  </a:lnTo>
                  <a:lnTo>
                    <a:pt x="147955" y="186575"/>
                  </a:lnTo>
                  <a:lnTo>
                    <a:pt x="147650" y="186575"/>
                  </a:lnTo>
                  <a:lnTo>
                    <a:pt x="147650" y="185369"/>
                  </a:lnTo>
                  <a:lnTo>
                    <a:pt x="149390" y="185369"/>
                  </a:lnTo>
                  <a:lnTo>
                    <a:pt x="149821" y="185775"/>
                  </a:lnTo>
                  <a:lnTo>
                    <a:pt x="149821" y="174117"/>
                  </a:lnTo>
                  <a:lnTo>
                    <a:pt x="149034" y="172669"/>
                  </a:lnTo>
                  <a:lnTo>
                    <a:pt x="150812" y="170129"/>
                  </a:lnTo>
                  <a:lnTo>
                    <a:pt x="155270" y="163779"/>
                  </a:lnTo>
                  <a:lnTo>
                    <a:pt x="147231" y="168795"/>
                  </a:lnTo>
                  <a:lnTo>
                    <a:pt x="147142" y="175209"/>
                  </a:lnTo>
                  <a:lnTo>
                    <a:pt x="147078" y="175615"/>
                  </a:lnTo>
                  <a:lnTo>
                    <a:pt x="146964" y="176479"/>
                  </a:lnTo>
                  <a:lnTo>
                    <a:pt x="146100" y="176479"/>
                  </a:lnTo>
                  <a:lnTo>
                    <a:pt x="145580" y="177038"/>
                  </a:lnTo>
                  <a:lnTo>
                    <a:pt x="145580" y="194259"/>
                  </a:lnTo>
                  <a:lnTo>
                    <a:pt x="145580" y="195529"/>
                  </a:lnTo>
                  <a:lnTo>
                    <a:pt x="145059" y="195529"/>
                  </a:lnTo>
                  <a:lnTo>
                    <a:pt x="144970" y="194856"/>
                  </a:lnTo>
                  <a:lnTo>
                    <a:pt x="144894" y="194259"/>
                  </a:lnTo>
                  <a:lnTo>
                    <a:pt x="144195" y="195529"/>
                  </a:lnTo>
                  <a:lnTo>
                    <a:pt x="143510" y="195529"/>
                  </a:lnTo>
                  <a:lnTo>
                    <a:pt x="144373" y="194259"/>
                  </a:lnTo>
                  <a:lnTo>
                    <a:pt x="144894" y="194259"/>
                  </a:lnTo>
                  <a:lnTo>
                    <a:pt x="145580" y="194259"/>
                  </a:lnTo>
                  <a:lnTo>
                    <a:pt x="145580" y="177038"/>
                  </a:lnTo>
                  <a:lnTo>
                    <a:pt x="144894" y="177749"/>
                  </a:lnTo>
                  <a:lnTo>
                    <a:pt x="144894" y="181559"/>
                  </a:lnTo>
                  <a:lnTo>
                    <a:pt x="144284" y="182829"/>
                  </a:lnTo>
                  <a:lnTo>
                    <a:pt x="144373" y="184099"/>
                  </a:lnTo>
                  <a:lnTo>
                    <a:pt x="141084" y="186512"/>
                  </a:lnTo>
                  <a:lnTo>
                    <a:pt x="141084" y="195529"/>
                  </a:lnTo>
                  <a:lnTo>
                    <a:pt x="138836" y="195529"/>
                  </a:lnTo>
                  <a:lnTo>
                    <a:pt x="138315" y="197434"/>
                  </a:lnTo>
                  <a:lnTo>
                    <a:pt x="138315" y="201879"/>
                  </a:lnTo>
                  <a:lnTo>
                    <a:pt x="137414" y="202653"/>
                  </a:lnTo>
                  <a:lnTo>
                    <a:pt x="137629" y="201879"/>
                  </a:lnTo>
                  <a:lnTo>
                    <a:pt x="138315" y="201879"/>
                  </a:lnTo>
                  <a:lnTo>
                    <a:pt x="138315" y="197434"/>
                  </a:lnTo>
                  <a:lnTo>
                    <a:pt x="137795" y="199339"/>
                  </a:lnTo>
                  <a:lnTo>
                    <a:pt x="137795" y="200609"/>
                  </a:lnTo>
                  <a:lnTo>
                    <a:pt x="136766" y="200609"/>
                  </a:lnTo>
                  <a:lnTo>
                    <a:pt x="137287" y="199339"/>
                  </a:lnTo>
                  <a:lnTo>
                    <a:pt x="137795" y="198069"/>
                  </a:lnTo>
                  <a:lnTo>
                    <a:pt x="135902" y="198069"/>
                  </a:lnTo>
                  <a:lnTo>
                    <a:pt x="135610" y="198437"/>
                  </a:lnTo>
                  <a:lnTo>
                    <a:pt x="135610" y="206857"/>
                  </a:lnTo>
                  <a:lnTo>
                    <a:pt x="132956" y="210769"/>
                  </a:lnTo>
                  <a:lnTo>
                    <a:pt x="134467" y="213220"/>
                  </a:lnTo>
                  <a:lnTo>
                    <a:pt x="132676" y="213220"/>
                  </a:lnTo>
                  <a:lnTo>
                    <a:pt x="131813" y="214490"/>
                  </a:lnTo>
                  <a:lnTo>
                    <a:pt x="131686" y="214350"/>
                  </a:lnTo>
                  <a:lnTo>
                    <a:pt x="131470" y="213563"/>
                  </a:lnTo>
                  <a:lnTo>
                    <a:pt x="131343" y="213220"/>
                  </a:lnTo>
                  <a:lnTo>
                    <a:pt x="130543" y="212039"/>
                  </a:lnTo>
                  <a:lnTo>
                    <a:pt x="130187" y="210769"/>
                  </a:lnTo>
                  <a:lnTo>
                    <a:pt x="132092" y="209499"/>
                  </a:lnTo>
                  <a:lnTo>
                    <a:pt x="132638" y="206857"/>
                  </a:lnTo>
                  <a:lnTo>
                    <a:pt x="132499" y="206857"/>
                  </a:lnTo>
                  <a:lnTo>
                    <a:pt x="131775" y="206273"/>
                  </a:lnTo>
                  <a:lnTo>
                    <a:pt x="135610" y="206857"/>
                  </a:lnTo>
                  <a:lnTo>
                    <a:pt x="135610" y="198437"/>
                  </a:lnTo>
                  <a:lnTo>
                    <a:pt x="134861" y="199339"/>
                  </a:lnTo>
                  <a:lnTo>
                    <a:pt x="136245" y="196799"/>
                  </a:lnTo>
                  <a:lnTo>
                    <a:pt x="137172" y="194856"/>
                  </a:lnTo>
                  <a:lnTo>
                    <a:pt x="141084" y="195529"/>
                  </a:lnTo>
                  <a:lnTo>
                    <a:pt x="141084" y="186512"/>
                  </a:lnTo>
                  <a:lnTo>
                    <a:pt x="139992" y="186956"/>
                  </a:lnTo>
                  <a:lnTo>
                    <a:pt x="135559" y="192062"/>
                  </a:lnTo>
                  <a:lnTo>
                    <a:pt x="134175" y="192989"/>
                  </a:lnTo>
                  <a:lnTo>
                    <a:pt x="133477" y="192989"/>
                  </a:lnTo>
                  <a:lnTo>
                    <a:pt x="133477" y="200609"/>
                  </a:lnTo>
                  <a:lnTo>
                    <a:pt x="129959" y="203835"/>
                  </a:lnTo>
                  <a:lnTo>
                    <a:pt x="129679" y="203149"/>
                  </a:lnTo>
                  <a:lnTo>
                    <a:pt x="128460" y="203149"/>
                  </a:lnTo>
                  <a:lnTo>
                    <a:pt x="128981" y="201879"/>
                  </a:lnTo>
                  <a:lnTo>
                    <a:pt x="130187" y="203149"/>
                  </a:lnTo>
                  <a:lnTo>
                    <a:pt x="131051" y="201879"/>
                  </a:lnTo>
                  <a:lnTo>
                    <a:pt x="131927" y="200609"/>
                  </a:lnTo>
                  <a:lnTo>
                    <a:pt x="133477" y="200609"/>
                  </a:lnTo>
                  <a:lnTo>
                    <a:pt x="133477" y="192989"/>
                  </a:lnTo>
                  <a:lnTo>
                    <a:pt x="133134" y="192989"/>
                  </a:lnTo>
                  <a:lnTo>
                    <a:pt x="132791" y="191719"/>
                  </a:lnTo>
                  <a:lnTo>
                    <a:pt x="129628" y="189179"/>
                  </a:lnTo>
                  <a:lnTo>
                    <a:pt x="126911" y="191820"/>
                  </a:lnTo>
                  <a:lnTo>
                    <a:pt x="126911" y="201879"/>
                  </a:lnTo>
                  <a:lnTo>
                    <a:pt x="126568" y="203149"/>
                  </a:lnTo>
                  <a:lnTo>
                    <a:pt x="124828" y="203149"/>
                  </a:lnTo>
                  <a:lnTo>
                    <a:pt x="124320" y="203669"/>
                  </a:lnTo>
                  <a:lnTo>
                    <a:pt x="123456" y="201599"/>
                  </a:lnTo>
                  <a:lnTo>
                    <a:pt x="124675" y="199136"/>
                  </a:lnTo>
                  <a:lnTo>
                    <a:pt x="126911" y="201879"/>
                  </a:lnTo>
                  <a:lnTo>
                    <a:pt x="126911" y="191820"/>
                  </a:lnTo>
                  <a:lnTo>
                    <a:pt x="126771" y="191947"/>
                  </a:lnTo>
                  <a:lnTo>
                    <a:pt x="127254" y="191389"/>
                  </a:lnTo>
                  <a:lnTo>
                    <a:pt x="125552" y="191236"/>
                  </a:lnTo>
                  <a:lnTo>
                    <a:pt x="125552" y="193344"/>
                  </a:lnTo>
                  <a:lnTo>
                    <a:pt x="124129" y="197243"/>
                  </a:lnTo>
                  <a:lnTo>
                    <a:pt x="121551" y="197967"/>
                  </a:lnTo>
                  <a:lnTo>
                    <a:pt x="125552" y="193344"/>
                  </a:lnTo>
                  <a:lnTo>
                    <a:pt x="125552" y="191236"/>
                  </a:lnTo>
                  <a:lnTo>
                    <a:pt x="121221" y="190842"/>
                  </a:lnTo>
                  <a:lnTo>
                    <a:pt x="126733" y="189179"/>
                  </a:lnTo>
                  <a:lnTo>
                    <a:pt x="126212" y="185369"/>
                  </a:lnTo>
                  <a:lnTo>
                    <a:pt x="132791" y="185369"/>
                  </a:lnTo>
                  <a:lnTo>
                    <a:pt x="132702" y="185775"/>
                  </a:lnTo>
                  <a:lnTo>
                    <a:pt x="132575" y="186385"/>
                  </a:lnTo>
                  <a:lnTo>
                    <a:pt x="132461" y="186956"/>
                  </a:lnTo>
                  <a:lnTo>
                    <a:pt x="131749" y="190449"/>
                  </a:lnTo>
                  <a:lnTo>
                    <a:pt x="139992" y="186956"/>
                  </a:lnTo>
                  <a:lnTo>
                    <a:pt x="140868" y="186575"/>
                  </a:lnTo>
                  <a:lnTo>
                    <a:pt x="144056" y="183083"/>
                  </a:lnTo>
                  <a:lnTo>
                    <a:pt x="144894" y="181559"/>
                  </a:lnTo>
                  <a:lnTo>
                    <a:pt x="144894" y="177749"/>
                  </a:lnTo>
                  <a:lnTo>
                    <a:pt x="142989" y="177749"/>
                  </a:lnTo>
                  <a:lnTo>
                    <a:pt x="143332" y="176479"/>
                  </a:lnTo>
                  <a:lnTo>
                    <a:pt x="145059" y="176479"/>
                  </a:lnTo>
                  <a:lnTo>
                    <a:pt x="145122" y="176314"/>
                  </a:lnTo>
                  <a:lnTo>
                    <a:pt x="145580" y="175209"/>
                  </a:lnTo>
                  <a:lnTo>
                    <a:pt x="145923" y="173939"/>
                  </a:lnTo>
                  <a:lnTo>
                    <a:pt x="146100" y="173939"/>
                  </a:lnTo>
                  <a:lnTo>
                    <a:pt x="146443" y="172669"/>
                  </a:lnTo>
                  <a:lnTo>
                    <a:pt x="146621" y="172669"/>
                  </a:lnTo>
                  <a:lnTo>
                    <a:pt x="146964" y="173939"/>
                  </a:lnTo>
                  <a:lnTo>
                    <a:pt x="147142" y="175209"/>
                  </a:lnTo>
                  <a:lnTo>
                    <a:pt x="147142" y="168795"/>
                  </a:lnTo>
                  <a:lnTo>
                    <a:pt x="143243" y="168795"/>
                  </a:lnTo>
                  <a:lnTo>
                    <a:pt x="142468" y="169430"/>
                  </a:lnTo>
                  <a:lnTo>
                    <a:pt x="142468" y="184099"/>
                  </a:lnTo>
                  <a:lnTo>
                    <a:pt x="140474" y="186385"/>
                  </a:lnTo>
                  <a:lnTo>
                    <a:pt x="139407" y="185369"/>
                  </a:lnTo>
                  <a:lnTo>
                    <a:pt x="136766" y="182829"/>
                  </a:lnTo>
                  <a:lnTo>
                    <a:pt x="136245" y="182829"/>
                  </a:lnTo>
                  <a:lnTo>
                    <a:pt x="136245" y="181559"/>
                  </a:lnTo>
                  <a:lnTo>
                    <a:pt x="136067" y="180289"/>
                  </a:lnTo>
                  <a:lnTo>
                    <a:pt x="137109" y="180289"/>
                  </a:lnTo>
                  <a:lnTo>
                    <a:pt x="138150" y="181559"/>
                  </a:lnTo>
                  <a:lnTo>
                    <a:pt x="139179" y="180289"/>
                  </a:lnTo>
                  <a:lnTo>
                    <a:pt x="142468" y="184099"/>
                  </a:lnTo>
                  <a:lnTo>
                    <a:pt x="142468" y="169430"/>
                  </a:lnTo>
                  <a:lnTo>
                    <a:pt x="141605" y="170129"/>
                  </a:lnTo>
                  <a:lnTo>
                    <a:pt x="141719" y="168795"/>
                  </a:lnTo>
                  <a:lnTo>
                    <a:pt x="141782" y="167868"/>
                  </a:lnTo>
                  <a:lnTo>
                    <a:pt x="141909" y="166319"/>
                  </a:lnTo>
                  <a:lnTo>
                    <a:pt x="142024" y="165049"/>
                  </a:lnTo>
                  <a:lnTo>
                    <a:pt x="142201" y="163626"/>
                  </a:lnTo>
                  <a:lnTo>
                    <a:pt x="137972" y="167589"/>
                  </a:lnTo>
                  <a:lnTo>
                    <a:pt x="135547" y="170129"/>
                  </a:lnTo>
                  <a:lnTo>
                    <a:pt x="135191" y="168795"/>
                  </a:lnTo>
                  <a:lnTo>
                    <a:pt x="134708" y="168795"/>
                  </a:lnTo>
                  <a:lnTo>
                    <a:pt x="134340" y="170129"/>
                  </a:lnTo>
                  <a:lnTo>
                    <a:pt x="132740" y="168046"/>
                  </a:lnTo>
                  <a:lnTo>
                    <a:pt x="132829" y="167868"/>
                  </a:lnTo>
                  <a:lnTo>
                    <a:pt x="132956" y="167589"/>
                  </a:lnTo>
                  <a:lnTo>
                    <a:pt x="132613" y="167589"/>
                  </a:lnTo>
                  <a:lnTo>
                    <a:pt x="132613" y="175209"/>
                  </a:lnTo>
                  <a:lnTo>
                    <a:pt x="130886" y="176479"/>
                  </a:lnTo>
                  <a:lnTo>
                    <a:pt x="129324" y="176479"/>
                  </a:lnTo>
                  <a:lnTo>
                    <a:pt x="128295" y="177749"/>
                  </a:lnTo>
                  <a:lnTo>
                    <a:pt x="128955" y="176314"/>
                  </a:lnTo>
                  <a:lnTo>
                    <a:pt x="132270" y="175209"/>
                  </a:lnTo>
                  <a:lnTo>
                    <a:pt x="132613" y="175209"/>
                  </a:lnTo>
                  <a:lnTo>
                    <a:pt x="132613" y="167589"/>
                  </a:lnTo>
                  <a:lnTo>
                    <a:pt x="132384" y="167589"/>
                  </a:lnTo>
                  <a:lnTo>
                    <a:pt x="132600" y="167868"/>
                  </a:lnTo>
                  <a:lnTo>
                    <a:pt x="130949" y="167868"/>
                  </a:lnTo>
                  <a:lnTo>
                    <a:pt x="124409" y="168795"/>
                  </a:lnTo>
                  <a:lnTo>
                    <a:pt x="124561" y="168046"/>
                  </a:lnTo>
                  <a:lnTo>
                    <a:pt x="124663" y="166319"/>
                  </a:lnTo>
                  <a:lnTo>
                    <a:pt x="123964" y="165303"/>
                  </a:lnTo>
                  <a:lnTo>
                    <a:pt x="123964" y="177749"/>
                  </a:lnTo>
                  <a:lnTo>
                    <a:pt x="121716" y="180289"/>
                  </a:lnTo>
                  <a:lnTo>
                    <a:pt x="121031" y="179019"/>
                  </a:lnTo>
                  <a:lnTo>
                    <a:pt x="118262" y="180289"/>
                  </a:lnTo>
                  <a:lnTo>
                    <a:pt x="118960" y="179019"/>
                  </a:lnTo>
                  <a:lnTo>
                    <a:pt x="119024" y="178549"/>
                  </a:lnTo>
                  <a:lnTo>
                    <a:pt x="119126" y="177749"/>
                  </a:lnTo>
                  <a:lnTo>
                    <a:pt x="119468" y="177749"/>
                  </a:lnTo>
                  <a:lnTo>
                    <a:pt x="119824" y="176479"/>
                  </a:lnTo>
                  <a:lnTo>
                    <a:pt x="122072" y="177749"/>
                  </a:lnTo>
                  <a:lnTo>
                    <a:pt x="123964" y="177749"/>
                  </a:lnTo>
                  <a:lnTo>
                    <a:pt x="123964" y="165303"/>
                  </a:lnTo>
                  <a:lnTo>
                    <a:pt x="123799" y="165049"/>
                  </a:lnTo>
                  <a:lnTo>
                    <a:pt x="131229" y="165049"/>
                  </a:lnTo>
                  <a:lnTo>
                    <a:pt x="130302" y="162306"/>
                  </a:lnTo>
                  <a:lnTo>
                    <a:pt x="130644" y="162306"/>
                  </a:lnTo>
                  <a:lnTo>
                    <a:pt x="133819" y="159969"/>
                  </a:lnTo>
                  <a:lnTo>
                    <a:pt x="137325" y="162306"/>
                  </a:lnTo>
                  <a:lnTo>
                    <a:pt x="137795" y="162306"/>
                  </a:lnTo>
                  <a:lnTo>
                    <a:pt x="140957" y="162306"/>
                  </a:lnTo>
                  <a:lnTo>
                    <a:pt x="140398" y="165049"/>
                  </a:lnTo>
                  <a:lnTo>
                    <a:pt x="143725" y="162331"/>
                  </a:lnTo>
                  <a:lnTo>
                    <a:pt x="146215" y="166319"/>
                  </a:lnTo>
                  <a:lnTo>
                    <a:pt x="152514" y="161239"/>
                  </a:lnTo>
                  <a:lnTo>
                    <a:pt x="154432" y="158699"/>
                  </a:lnTo>
                  <a:lnTo>
                    <a:pt x="157302" y="154889"/>
                  </a:lnTo>
                  <a:lnTo>
                    <a:pt x="155092" y="153619"/>
                  </a:lnTo>
                  <a:lnTo>
                    <a:pt x="155435" y="152349"/>
                  </a:lnTo>
                  <a:lnTo>
                    <a:pt x="156476" y="148539"/>
                  </a:lnTo>
                  <a:lnTo>
                    <a:pt x="157340" y="149809"/>
                  </a:lnTo>
                  <a:lnTo>
                    <a:pt x="160274" y="151079"/>
                  </a:lnTo>
                  <a:lnTo>
                    <a:pt x="160794" y="152349"/>
                  </a:lnTo>
                  <a:lnTo>
                    <a:pt x="164084" y="148539"/>
                  </a:lnTo>
                  <a:lnTo>
                    <a:pt x="161836" y="148539"/>
                  </a:lnTo>
                  <a:lnTo>
                    <a:pt x="162864" y="144729"/>
                  </a:lnTo>
                  <a:lnTo>
                    <a:pt x="162356" y="143459"/>
                  </a:lnTo>
                  <a:lnTo>
                    <a:pt x="164604" y="143459"/>
                  </a:lnTo>
                  <a:lnTo>
                    <a:pt x="164680" y="143154"/>
                  </a:lnTo>
                  <a:lnTo>
                    <a:pt x="164947" y="142189"/>
                  </a:lnTo>
                  <a:lnTo>
                    <a:pt x="165112" y="140919"/>
                  </a:lnTo>
                  <a:lnTo>
                    <a:pt x="165201" y="140322"/>
                  </a:lnTo>
                  <a:lnTo>
                    <a:pt x="165290" y="139649"/>
                  </a:lnTo>
                  <a:lnTo>
                    <a:pt x="165061" y="139814"/>
                  </a:lnTo>
                  <a:lnTo>
                    <a:pt x="164363" y="140322"/>
                  </a:lnTo>
                  <a:lnTo>
                    <a:pt x="160108" y="143459"/>
                  </a:lnTo>
                  <a:lnTo>
                    <a:pt x="160185" y="143154"/>
                  </a:lnTo>
                  <a:lnTo>
                    <a:pt x="160794" y="140919"/>
                  </a:lnTo>
                  <a:lnTo>
                    <a:pt x="161137" y="139649"/>
                  </a:lnTo>
                  <a:lnTo>
                    <a:pt x="162179" y="137109"/>
                  </a:lnTo>
                  <a:lnTo>
                    <a:pt x="164223" y="140322"/>
                  </a:lnTo>
                  <a:lnTo>
                    <a:pt x="164363" y="140322"/>
                  </a:lnTo>
                  <a:lnTo>
                    <a:pt x="164947" y="139814"/>
                  </a:lnTo>
                  <a:lnTo>
                    <a:pt x="164998" y="139649"/>
                  </a:lnTo>
                  <a:lnTo>
                    <a:pt x="165811" y="137109"/>
                  </a:lnTo>
                  <a:lnTo>
                    <a:pt x="167195" y="135839"/>
                  </a:lnTo>
                  <a:lnTo>
                    <a:pt x="167119" y="135623"/>
                  </a:lnTo>
                  <a:lnTo>
                    <a:pt x="165811" y="132029"/>
                  </a:lnTo>
                  <a:lnTo>
                    <a:pt x="162864" y="132029"/>
                  </a:lnTo>
                  <a:lnTo>
                    <a:pt x="165290" y="128219"/>
                  </a:lnTo>
                  <a:lnTo>
                    <a:pt x="158889" y="128219"/>
                  </a:lnTo>
                  <a:lnTo>
                    <a:pt x="158889" y="143459"/>
                  </a:lnTo>
                  <a:lnTo>
                    <a:pt x="158026" y="145999"/>
                  </a:lnTo>
                  <a:lnTo>
                    <a:pt x="151638" y="149809"/>
                  </a:lnTo>
                  <a:lnTo>
                    <a:pt x="154051" y="144729"/>
                  </a:lnTo>
                  <a:lnTo>
                    <a:pt x="154393" y="143459"/>
                  </a:lnTo>
                  <a:lnTo>
                    <a:pt x="154393" y="145999"/>
                  </a:lnTo>
                  <a:lnTo>
                    <a:pt x="157340" y="143459"/>
                  </a:lnTo>
                  <a:lnTo>
                    <a:pt x="158889" y="143459"/>
                  </a:lnTo>
                  <a:lnTo>
                    <a:pt x="158889" y="128219"/>
                  </a:lnTo>
                  <a:lnTo>
                    <a:pt x="157683" y="128219"/>
                  </a:lnTo>
                  <a:lnTo>
                    <a:pt x="157797" y="129489"/>
                  </a:lnTo>
                  <a:lnTo>
                    <a:pt x="157911" y="130759"/>
                  </a:lnTo>
                  <a:lnTo>
                    <a:pt x="158026" y="132029"/>
                  </a:lnTo>
                  <a:lnTo>
                    <a:pt x="153708" y="132029"/>
                  </a:lnTo>
                  <a:lnTo>
                    <a:pt x="155257" y="140919"/>
                  </a:lnTo>
                  <a:lnTo>
                    <a:pt x="154914" y="139649"/>
                  </a:lnTo>
                  <a:lnTo>
                    <a:pt x="154571" y="138379"/>
                  </a:lnTo>
                  <a:lnTo>
                    <a:pt x="152666" y="138379"/>
                  </a:lnTo>
                  <a:lnTo>
                    <a:pt x="150761" y="139649"/>
                  </a:lnTo>
                  <a:lnTo>
                    <a:pt x="150939" y="138379"/>
                  </a:lnTo>
                  <a:lnTo>
                    <a:pt x="149212" y="137109"/>
                  </a:lnTo>
                  <a:lnTo>
                    <a:pt x="151282" y="135839"/>
                  </a:lnTo>
                  <a:lnTo>
                    <a:pt x="152323" y="134569"/>
                  </a:lnTo>
                  <a:lnTo>
                    <a:pt x="153365" y="133299"/>
                  </a:lnTo>
                  <a:lnTo>
                    <a:pt x="150253" y="130759"/>
                  </a:lnTo>
                  <a:lnTo>
                    <a:pt x="148513" y="133502"/>
                  </a:lnTo>
                  <a:lnTo>
                    <a:pt x="148513" y="149809"/>
                  </a:lnTo>
                  <a:lnTo>
                    <a:pt x="147307" y="149809"/>
                  </a:lnTo>
                  <a:lnTo>
                    <a:pt x="146456" y="150583"/>
                  </a:lnTo>
                  <a:lnTo>
                    <a:pt x="146100" y="149555"/>
                  </a:lnTo>
                  <a:lnTo>
                    <a:pt x="146100" y="152349"/>
                  </a:lnTo>
                  <a:lnTo>
                    <a:pt x="145288" y="151777"/>
                  </a:lnTo>
                  <a:lnTo>
                    <a:pt x="145973" y="151409"/>
                  </a:lnTo>
                  <a:lnTo>
                    <a:pt x="146100" y="152349"/>
                  </a:lnTo>
                  <a:lnTo>
                    <a:pt x="146100" y="149555"/>
                  </a:lnTo>
                  <a:lnTo>
                    <a:pt x="145757" y="148539"/>
                  </a:lnTo>
                  <a:lnTo>
                    <a:pt x="147142" y="143459"/>
                  </a:lnTo>
                  <a:lnTo>
                    <a:pt x="147650" y="143459"/>
                  </a:lnTo>
                  <a:lnTo>
                    <a:pt x="146964" y="145999"/>
                  </a:lnTo>
                  <a:lnTo>
                    <a:pt x="148513" y="149809"/>
                  </a:lnTo>
                  <a:lnTo>
                    <a:pt x="148513" y="133502"/>
                  </a:lnTo>
                  <a:lnTo>
                    <a:pt x="147828" y="134569"/>
                  </a:lnTo>
                  <a:lnTo>
                    <a:pt x="144716" y="133540"/>
                  </a:lnTo>
                  <a:lnTo>
                    <a:pt x="144716" y="158699"/>
                  </a:lnTo>
                  <a:lnTo>
                    <a:pt x="144614" y="159054"/>
                  </a:lnTo>
                  <a:lnTo>
                    <a:pt x="144576" y="159194"/>
                  </a:lnTo>
                  <a:lnTo>
                    <a:pt x="144373" y="159969"/>
                  </a:lnTo>
                  <a:lnTo>
                    <a:pt x="143675" y="159969"/>
                  </a:lnTo>
                  <a:lnTo>
                    <a:pt x="143675" y="161239"/>
                  </a:lnTo>
                  <a:lnTo>
                    <a:pt x="142125" y="161239"/>
                  </a:lnTo>
                  <a:lnTo>
                    <a:pt x="141389" y="162306"/>
                  </a:lnTo>
                  <a:lnTo>
                    <a:pt x="141198" y="162306"/>
                  </a:lnTo>
                  <a:lnTo>
                    <a:pt x="140538" y="159969"/>
                  </a:lnTo>
                  <a:lnTo>
                    <a:pt x="140500" y="159816"/>
                  </a:lnTo>
                  <a:lnTo>
                    <a:pt x="140322" y="159194"/>
                  </a:lnTo>
                  <a:lnTo>
                    <a:pt x="140449" y="159054"/>
                  </a:lnTo>
                  <a:lnTo>
                    <a:pt x="140284" y="159054"/>
                  </a:lnTo>
                  <a:lnTo>
                    <a:pt x="139903" y="159054"/>
                  </a:lnTo>
                  <a:lnTo>
                    <a:pt x="140004" y="158699"/>
                  </a:lnTo>
                  <a:lnTo>
                    <a:pt x="140182" y="158699"/>
                  </a:lnTo>
                  <a:lnTo>
                    <a:pt x="140728" y="158699"/>
                  </a:lnTo>
                  <a:lnTo>
                    <a:pt x="140449" y="159054"/>
                  </a:lnTo>
                  <a:lnTo>
                    <a:pt x="140500" y="159816"/>
                  </a:lnTo>
                  <a:lnTo>
                    <a:pt x="144716" y="158699"/>
                  </a:lnTo>
                  <a:lnTo>
                    <a:pt x="144716" y="133540"/>
                  </a:lnTo>
                  <a:lnTo>
                    <a:pt x="144030" y="133299"/>
                  </a:lnTo>
                  <a:lnTo>
                    <a:pt x="144145" y="138379"/>
                  </a:lnTo>
                  <a:lnTo>
                    <a:pt x="144195" y="140919"/>
                  </a:lnTo>
                  <a:lnTo>
                    <a:pt x="142443" y="140322"/>
                  </a:lnTo>
                  <a:lnTo>
                    <a:pt x="142125" y="140919"/>
                  </a:lnTo>
                  <a:lnTo>
                    <a:pt x="142468" y="142189"/>
                  </a:lnTo>
                  <a:lnTo>
                    <a:pt x="141947" y="143459"/>
                  </a:lnTo>
                  <a:lnTo>
                    <a:pt x="140563" y="143459"/>
                  </a:lnTo>
                  <a:lnTo>
                    <a:pt x="140563" y="151079"/>
                  </a:lnTo>
                  <a:lnTo>
                    <a:pt x="139534" y="153619"/>
                  </a:lnTo>
                  <a:lnTo>
                    <a:pt x="138493" y="152349"/>
                  </a:lnTo>
                  <a:lnTo>
                    <a:pt x="138493" y="151079"/>
                  </a:lnTo>
                  <a:lnTo>
                    <a:pt x="140563" y="151079"/>
                  </a:lnTo>
                  <a:lnTo>
                    <a:pt x="140563" y="143459"/>
                  </a:lnTo>
                  <a:lnTo>
                    <a:pt x="140398" y="143459"/>
                  </a:lnTo>
                  <a:lnTo>
                    <a:pt x="140398" y="142189"/>
                  </a:lnTo>
                  <a:lnTo>
                    <a:pt x="140741" y="142189"/>
                  </a:lnTo>
                  <a:lnTo>
                    <a:pt x="140830" y="140919"/>
                  </a:lnTo>
                  <a:lnTo>
                    <a:pt x="140906" y="139814"/>
                  </a:lnTo>
                  <a:lnTo>
                    <a:pt x="139877" y="139458"/>
                  </a:lnTo>
                  <a:lnTo>
                    <a:pt x="139877" y="143459"/>
                  </a:lnTo>
                  <a:lnTo>
                    <a:pt x="139128" y="146748"/>
                  </a:lnTo>
                  <a:lnTo>
                    <a:pt x="139014" y="149809"/>
                  </a:lnTo>
                  <a:lnTo>
                    <a:pt x="135204" y="148539"/>
                  </a:lnTo>
                  <a:lnTo>
                    <a:pt x="136423" y="147269"/>
                  </a:lnTo>
                  <a:lnTo>
                    <a:pt x="136423" y="145999"/>
                  </a:lnTo>
                  <a:lnTo>
                    <a:pt x="137109" y="145999"/>
                  </a:lnTo>
                  <a:lnTo>
                    <a:pt x="137452" y="144729"/>
                  </a:lnTo>
                  <a:lnTo>
                    <a:pt x="136423" y="144729"/>
                  </a:lnTo>
                  <a:lnTo>
                    <a:pt x="136766" y="143459"/>
                  </a:lnTo>
                  <a:lnTo>
                    <a:pt x="139877" y="143459"/>
                  </a:lnTo>
                  <a:lnTo>
                    <a:pt x="139877" y="139458"/>
                  </a:lnTo>
                  <a:lnTo>
                    <a:pt x="136766" y="138379"/>
                  </a:lnTo>
                  <a:lnTo>
                    <a:pt x="136664" y="139814"/>
                  </a:lnTo>
                  <a:lnTo>
                    <a:pt x="136588" y="140919"/>
                  </a:lnTo>
                  <a:lnTo>
                    <a:pt x="136474" y="142544"/>
                  </a:lnTo>
                  <a:lnTo>
                    <a:pt x="134861" y="143459"/>
                  </a:lnTo>
                  <a:lnTo>
                    <a:pt x="132613" y="143459"/>
                  </a:lnTo>
                  <a:lnTo>
                    <a:pt x="135382" y="142189"/>
                  </a:lnTo>
                  <a:lnTo>
                    <a:pt x="133819" y="140919"/>
                  </a:lnTo>
                  <a:lnTo>
                    <a:pt x="127000" y="144729"/>
                  </a:lnTo>
                  <a:lnTo>
                    <a:pt x="127000" y="151079"/>
                  </a:lnTo>
                  <a:lnTo>
                    <a:pt x="126212" y="152349"/>
                  </a:lnTo>
                  <a:lnTo>
                    <a:pt x="126911" y="154889"/>
                  </a:lnTo>
                  <a:lnTo>
                    <a:pt x="126047" y="156159"/>
                  </a:lnTo>
                  <a:lnTo>
                    <a:pt x="124663" y="156159"/>
                  </a:lnTo>
                  <a:lnTo>
                    <a:pt x="123621" y="157429"/>
                  </a:lnTo>
                  <a:lnTo>
                    <a:pt x="125526" y="157429"/>
                  </a:lnTo>
                  <a:lnTo>
                    <a:pt x="123228" y="159778"/>
                  </a:lnTo>
                  <a:lnTo>
                    <a:pt x="123228" y="170129"/>
                  </a:lnTo>
                  <a:lnTo>
                    <a:pt x="121031" y="173939"/>
                  </a:lnTo>
                  <a:lnTo>
                    <a:pt x="119824" y="173939"/>
                  </a:lnTo>
                  <a:lnTo>
                    <a:pt x="121031" y="172669"/>
                  </a:lnTo>
                  <a:lnTo>
                    <a:pt x="122072" y="171399"/>
                  </a:lnTo>
                  <a:lnTo>
                    <a:pt x="119824" y="171399"/>
                  </a:lnTo>
                  <a:lnTo>
                    <a:pt x="121031" y="170129"/>
                  </a:lnTo>
                  <a:lnTo>
                    <a:pt x="123228" y="170129"/>
                  </a:lnTo>
                  <a:lnTo>
                    <a:pt x="123228" y="159778"/>
                  </a:lnTo>
                  <a:lnTo>
                    <a:pt x="119443" y="163626"/>
                  </a:lnTo>
                  <a:lnTo>
                    <a:pt x="120446" y="162306"/>
                  </a:lnTo>
                  <a:lnTo>
                    <a:pt x="122288" y="159969"/>
                  </a:lnTo>
                  <a:lnTo>
                    <a:pt x="122402" y="159816"/>
                  </a:lnTo>
                  <a:lnTo>
                    <a:pt x="123278" y="158699"/>
                  </a:lnTo>
                  <a:lnTo>
                    <a:pt x="121983" y="157429"/>
                  </a:lnTo>
                  <a:lnTo>
                    <a:pt x="120688" y="156159"/>
                  </a:lnTo>
                  <a:lnTo>
                    <a:pt x="122758" y="153619"/>
                  </a:lnTo>
                  <a:lnTo>
                    <a:pt x="126949" y="151155"/>
                  </a:lnTo>
                  <a:lnTo>
                    <a:pt x="119126" y="153619"/>
                  </a:lnTo>
                  <a:lnTo>
                    <a:pt x="121551" y="152349"/>
                  </a:lnTo>
                  <a:lnTo>
                    <a:pt x="120853" y="149809"/>
                  </a:lnTo>
                  <a:lnTo>
                    <a:pt x="123621" y="148539"/>
                  </a:lnTo>
                  <a:lnTo>
                    <a:pt x="123278" y="147269"/>
                  </a:lnTo>
                  <a:lnTo>
                    <a:pt x="126568" y="147269"/>
                  </a:lnTo>
                  <a:lnTo>
                    <a:pt x="123964" y="148539"/>
                  </a:lnTo>
                  <a:lnTo>
                    <a:pt x="124485" y="151079"/>
                  </a:lnTo>
                  <a:lnTo>
                    <a:pt x="127000" y="151079"/>
                  </a:lnTo>
                  <a:lnTo>
                    <a:pt x="127000" y="144729"/>
                  </a:lnTo>
                  <a:lnTo>
                    <a:pt x="126593" y="144945"/>
                  </a:lnTo>
                  <a:lnTo>
                    <a:pt x="127596" y="143459"/>
                  </a:lnTo>
                  <a:lnTo>
                    <a:pt x="127660" y="143154"/>
                  </a:lnTo>
                  <a:lnTo>
                    <a:pt x="127787" y="142544"/>
                  </a:lnTo>
                  <a:lnTo>
                    <a:pt x="127863" y="142189"/>
                  </a:lnTo>
                  <a:lnTo>
                    <a:pt x="128117" y="140919"/>
                  </a:lnTo>
                  <a:lnTo>
                    <a:pt x="133819" y="140919"/>
                  </a:lnTo>
                  <a:lnTo>
                    <a:pt x="132270" y="139649"/>
                  </a:lnTo>
                  <a:lnTo>
                    <a:pt x="134175" y="138379"/>
                  </a:lnTo>
                  <a:lnTo>
                    <a:pt x="138150" y="137109"/>
                  </a:lnTo>
                  <a:lnTo>
                    <a:pt x="141947" y="133299"/>
                  </a:lnTo>
                  <a:lnTo>
                    <a:pt x="144030" y="130759"/>
                  </a:lnTo>
                  <a:lnTo>
                    <a:pt x="148513" y="129489"/>
                  </a:lnTo>
                  <a:lnTo>
                    <a:pt x="143332" y="125679"/>
                  </a:lnTo>
                  <a:lnTo>
                    <a:pt x="143395" y="124409"/>
                  </a:lnTo>
                  <a:lnTo>
                    <a:pt x="143510" y="121869"/>
                  </a:lnTo>
                  <a:lnTo>
                    <a:pt x="141084" y="121869"/>
                  </a:lnTo>
                  <a:lnTo>
                    <a:pt x="135724" y="125679"/>
                  </a:lnTo>
                  <a:lnTo>
                    <a:pt x="139700" y="126949"/>
                  </a:lnTo>
                  <a:lnTo>
                    <a:pt x="137795" y="128219"/>
                  </a:lnTo>
                  <a:lnTo>
                    <a:pt x="136067" y="129489"/>
                  </a:lnTo>
                  <a:lnTo>
                    <a:pt x="135204" y="126949"/>
                  </a:lnTo>
                  <a:lnTo>
                    <a:pt x="130543" y="126949"/>
                  </a:lnTo>
                  <a:lnTo>
                    <a:pt x="130619" y="128219"/>
                  </a:lnTo>
                  <a:lnTo>
                    <a:pt x="130708" y="129489"/>
                  </a:lnTo>
                  <a:lnTo>
                    <a:pt x="130797" y="130759"/>
                  </a:lnTo>
                  <a:lnTo>
                    <a:pt x="130886" y="132029"/>
                  </a:lnTo>
                  <a:lnTo>
                    <a:pt x="130975" y="133299"/>
                  </a:lnTo>
                  <a:lnTo>
                    <a:pt x="132791" y="133299"/>
                  </a:lnTo>
                  <a:lnTo>
                    <a:pt x="132676" y="133464"/>
                  </a:lnTo>
                  <a:lnTo>
                    <a:pt x="131229" y="135839"/>
                  </a:lnTo>
                  <a:lnTo>
                    <a:pt x="130187" y="137109"/>
                  </a:lnTo>
                  <a:lnTo>
                    <a:pt x="128981" y="135839"/>
                  </a:lnTo>
                  <a:lnTo>
                    <a:pt x="129057" y="135623"/>
                  </a:lnTo>
                  <a:lnTo>
                    <a:pt x="129247" y="135039"/>
                  </a:lnTo>
                  <a:lnTo>
                    <a:pt x="126212" y="135839"/>
                  </a:lnTo>
                  <a:lnTo>
                    <a:pt x="126212" y="137109"/>
                  </a:lnTo>
                  <a:lnTo>
                    <a:pt x="124688" y="137579"/>
                  </a:lnTo>
                  <a:lnTo>
                    <a:pt x="124688" y="145999"/>
                  </a:lnTo>
                  <a:lnTo>
                    <a:pt x="123342" y="146748"/>
                  </a:lnTo>
                  <a:lnTo>
                    <a:pt x="123456" y="145999"/>
                  </a:lnTo>
                  <a:lnTo>
                    <a:pt x="124688" y="145999"/>
                  </a:lnTo>
                  <a:lnTo>
                    <a:pt x="124688" y="137579"/>
                  </a:lnTo>
                  <a:lnTo>
                    <a:pt x="122072" y="138379"/>
                  </a:lnTo>
                  <a:lnTo>
                    <a:pt x="123456" y="140919"/>
                  </a:lnTo>
                  <a:lnTo>
                    <a:pt x="122237" y="140919"/>
                  </a:lnTo>
                  <a:lnTo>
                    <a:pt x="121894" y="143459"/>
                  </a:lnTo>
                  <a:lnTo>
                    <a:pt x="120332" y="143459"/>
                  </a:lnTo>
                  <a:lnTo>
                    <a:pt x="117055" y="145999"/>
                  </a:lnTo>
                  <a:lnTo>
                    <a:pt x="116192" y="147269"/>
                  </a:lnTo>
                  <a:lnTo>
                    <a:pt x="115328" y="147269"/>
                  </a:lnTo>
                  <a:lnTo>
                    <a:pt x="115214" y="147104"/>
                  </a:lnTo>
                  <a:lnTo>
                    <a:pt x="114465" y="145999"/>
                  </a:lnTo>
                  <a:lnTo>
                    <a:pt x="114465" y="157429"/>
                  </a:lnTo>
                  <a:lnTo>
                    <a:pt x="111696" y="159969"/>
                  </a:lnTo>
                  <a:lnTo>
                    <a:pt x="111353" y="159969"/>
                  </a:lnTo>
                  <a:lnTo>
                    <a:pt x="111353" y="158699"/>
                  </a:lnTo>
                  <a:lnTo>
                    <a:pt x="111861" y="158699"/>
                  </a:lnTo>
                  <a:lnTo>
                    <a:pt x="112382" y="157429"/>
                  </a:lnTo>
                  <a:lnTo>
                    <a:pt x="114465" y="157429"/>
                  </a:lnTo>
                  <a:lnTo>
                    <a:pt x="114465" y="145999"/>
                  </a:lnTo>
                  <a:lnTo>
                    <a:pt x="112560" y="147269"/>
                  </a:lnTo>
                  <a:lnTo>
                    <a:pt x="112623" y="147104"/>
                  </a:lnTo>
                  <a:lnTo>
                    <a:pt x="113080" y="145999"/>
                  </a:lnTo>
                  <a:lnTo>
                    <a:pt x="111950" y="145999"/>
                  </a:lnTo>
                  <a:lnTo>
                    <a:pt x="114109" y="144729"/>
                  </a:lnTo>
                  <a:lnTo>
                    <a:pt x="110477" y="140919"/>
                  </a:lnTo>
                  <a:lnTo>
                    <a:pt x="108927" y="140919"/>
                  </a:lnTo>
                  <a:lnTo>
                    <a:pt x="108242" y="142189"/>
                  </a:lnTo>
                  <a:lnTo>
                    <a:pt x="105816" y="142189"/>
                  </a:lnTo>
                  <a:lnTo>
                    <a:pt x="104775" y="143459"/>
                  </a:lnTo>
                  <a:lnTo>
                    <a:pt x="104851" y="143154"/>
                  </a:lnTo>
                  <a:lnTo>
                    <a:pt x="105067" y="142189"/>
                  </a:lnTo>
                  <a:lnTo>
                    <a:pt x="105359" y="140919"/>
                  </a:lnTo>
                  <a:lnTo>
                    <a:pt x="105638" y="139649"/>
                  </a:lnTo>
                  <a:lnTo>
                    <a:pt x="110998" y="139649"/>
                  </a:lnTo>
                  <a:lnTo>
                    <a:pt x="111086" y="138379"/>
                  </a:lnTo>
                  <a:lnTo>
                    <a:pt x="111175" y="137109"/>
                  </a:lnTo>
                  <a:lnTo>
                    <a:pt x="115671" y="138379"/>
                  </a:lnTo>
                  <a:lnTo>
                    <a:pt x="115570" y="137604"/>
                  </a:lnTo>
                  <a:lnTo>
                    <a:pt x="115493" y="137109"/>
                  </a:lnTo>
                  <a:lnTo>
                    <a:pt x="115481" y="136944"/>
                  </a:lnTo>
                  <a:lnTo>
                    <a:pt x="115354" y="136067"/>
                  </a:lnTo>
                  <a:lnTo>
                    <a:pt x="115328" y="135839"/>
                  </a:lnTo>
                  <a:lnTo>
                    <a:pt x="115214" y="135039"/>
                  </a:lnTo>
                  <a:lnTo>
                    <a:pt x="115150" y="134569"/>
                  </a:lnTo>
                  <a:lnTo>
                    <a:pt x="114808" y="132029"/>
                  </a:lnTo>
                  <a:lnTo>
                    <a:pt x="112217" y="130759"/>
                  </a:lnTo>
                  <a:lnTo>
                    <a:pt x="112293" y="130365"/>
                  </a:lnTo>
                  <a:lnTo>
                    <a:pt x="112725" y="128219"/>
                  </a:lnTo>
                  <a:lnTo>
                    <a:pt x="108750" y="128219"/>
                  </a:lnTo>
                  <a:lnTo>
                    <a:pt x="108750" y="130759"/>
                  </a:lnTo>
                  <a:lnTo>
                    <a:pt x="107200" y="129489"/>
                  </a:lnTo>
                  <a:lnTo>
                    <a:pt x="104089" y="130175"/>
                  </a:lnTo>
                  <a:lnTo>
                    <a:pt x="104089" y="139649"/>
                  </a:lnTo>
                  <a:lnTo>
                    <a:pt x="100076" y="139649"/>
                  </a:lnTo>
                  <a:lnTo>
                    <a:pt x="100076" y="147688"/>
                  </a:lnTo>
                  <a:lnTo>
                    <a:pt x="99415" y="147269"/>
                  </a:lnTo>
                  <a:lnTo>
                    <a:pt x="91643" y="149809"/>
                  </a:lnTo>
                  <a:lnTo>
                    <a:pt x="91986" y="147269"/>
                  </a:lnTo>
                  <a:lnTo>
                    <a:pt x="92049" y="146748"/>
                  </a:lnTo>
                  <a:lnTo>
                    <a:pt x="92151" y="145999"/>
                  </a:lnTo>
                  <a:lnTo>
                    <a:pt x="99072" y="143459"/>
                  </a:lnTo>
                  <a:lnTo>
                    <a:pt x="100076" y="147688"/>
                  </a:lnTo>
                  <a:lnTo>
                    <a:pt x="100076" y="139649"/>
                  </a:lnTo>
                  <a:lnTo>
                    <a:pt x="99758" y="139649"/>
                  </a:lnTo>
                  <a:lnTo>
                    <a:pt x="99593" y="138379"/>
                  </a:lnTo>
                  <a:lnTo>
                    <a:pt x="98552" y="139649"/>
                  </a:lnTo>
                  <a:lnTo>
                    <a:pt x="97510" y="139649"/>
                  </a:lnTo>
                  <a:lnTo>
                    <a:pt x="96304" y="140919"/>
                  </a:lnTo>
                  <a:lnTo>
                    <a:pt x="94754" y="140919"/>
                  </a:lnTo>
                  <a:lnTo>
                    <a:pt x="93370" y="139649"/>
                  </a:lnTo>
                  <a:lnTo>
                    <a:pt x="92329" y="139649"/>
                  </a:lnTo>
                  <a:lnTo>
                    <a:pt x="93891" y="137109"/>
                  </a:lnTo>
                  <a:lnTo>
                    <a:pt x="91122" y="137109"/>
                  </a:lnTo>
                  <a:lnTo>
                    <a:pt x="91186" y="137604"/>
                  </a:lnTo>
                  <a:lnTo>
                    <a:pt x="91287" y="138379"/>
                  </a:lnTo>
                  <a:lnTo>
                    <a:pt x="91465" y="139649"/>
                  </a:lnTo>
                  <a:lnTo>
                    <a:pt x="89560" y="137896"/>
                  </a:lnTo>
                  <a:lnTo>
                    <a:pt x="89560" y="142189"/>
                  </a:lnTo>
                  <a:lnTo>
                    <a:pt x="87655" y="145999"/>
                  </a:lnTo>
                  <a:lnTo>
                    <a:pt x="87769" y="146748"/>
                  </a:lnTo>
                  <a:lnTo>
                    <a:pt x="87833" y="147269"/>
                  </a:lnTo>
                  <a:lnTo>
                    <a:pt x="85242" y="144729"/>
                  </a:lnTo>
                  <a:lnTo>
                    <a:pt x="85242" y="143459"/>
                  </a:lnTo>
                  <a:lnTo>
                    <a:pt x="85585" y="143459"/>
                  </a:lnTo>
                  <a:lnTo>
                    <a:pt x="86283" y="143459"/>
                  </a:lnTo>
                  <a:lnTo>
                    <a:pt x="86537" y="143154"/>
                  </a:lnTo>
                  <a:lnTo>
                    <a:pt x="89560" y="142189"/>
                  </a:lnTo>
                  <a:lnTo>
                    <a:pt x="89560" y="137896"/>
                  </a:lnTo>
                  <a:lnTo>
                    <a:pt x="89242" y="137604"/>
                  </a:lnTo>
                  <a:lnTo>
                    <a:pt x="87972" y="139649"/>
                  </a:lnTo>
                  <a:lnTo>
                    <a:pt x="83858" y="139649"/>
                  </a:lnTo>
                  <a:lnTo>
                    <a:pt x="86448" y="136067"/>
                  </a:lnTo>
                  <a:lnTo>
                    <a:pt x="86448" y="134569"/>
                  </a:lnTo>
                  <a:lnTo>
                    <a:pt x="90081" y="134569"/>
                  </a:lnTo>
                  <a:lnTo>
                    <a:pt x="89979" y="135039"/>
                  </a:lnTo>
                  <a:lnTo>
                    <a:pt x="89865" y="135623"/>
                  </a:lnTo>
                  <a:lnTo>
                    <a:pt x="89776" y="136067"/>
                  </a:lnTo>
                  <a:lnTo>
                    <a:pt x="89598" y="136944"/>
                  </a:lnTo>
                  <a:lnTo>
                    <a:pt x="96964" y="135623"/>
                  </a:lnTo>
                  <a:lnTo>
                    <a:pt x="104089" y="139649"/>
                  </a:lnTo>
                  <a:lnTo>
                    <a:pt x="104089" y="130175"/>
                  </a:lnTo>
                  <a:lnTo>
                    <a:pt x="103212" y="130365"/>
                  </a:lnTo>
                  <a:lnTo>
                    <a:pt x="104952" y="124409"/>
                  </a:lnTo>
                  <a:lnTo>
                    <a:pt x="105295" y="125679"/>
                  </a:lnTo>
                  <a:lnTo>
                    <a:pt x="107543" y="125679"/>
                  </a:lnTo>
                  <a:lnTo>
                    <a:pt x="110591" y="126949"/>
                  </a:lnTo>
                  <a:lnTo>
                    <a:pt x="112445" y="124409"/>
                  </a:lnTo>
                  <a:lnTo>
                    <a:pt x="113385" y="123139"/>
                  </a:lnTo>
                  <a:lnTo>
                    <a:pt x="113512" y="121869"/>
                  </a:lnTo>
                  <a:lnTo>
                    <a:pt x="113639" y="120599"/>
                  </a:lnTo>
                  <a:lnTo>
                    <a:pt x="113652" y="120421"/>
                  </a:lnTo>
                  <a:lnTo>
                    <a:pt x="113766" y="119329"/>
                  </a:lnTo>
                  <a:lnTo>
                    <a:pt x="110197" y="120421"/>
                  </a:lnTo>
                  <a:lnTo>
                    <a:pt x="111353" y="116789"/>
                  </a:lnTo>
                  <a:lnTo>
                    <a:pt x="109791" y="118059"/>
                  </a:lnTo>
                  <a:lnTo>
                    <a:pt x="109105" y="120599"/>
                  </a:lnTo>
                  <a:lnTo>
                    <a:pt x="105994" y="119329"/>
                  </a:lnTo>
                  <a:lnTo>
                    <a:pt x="105473" y="121869"/>
                  </a:lnTo>
                  <a:lnTo>
                    <a:pt x="105638" y="120599"/>
                  </a:lnTo>
                  <a:lnTo>
                    <a:pt x="105117" y="120599"/>
                  </a:lnTo>
                  <a:lnTo>
                    <a:pt x="105079" y="120421"/>
                  </a:lnTo>
                  <a:lnTo>
                    <a:pt x="104775" y="119329"/>
                  </a:lnTo>
                  <a:lnTo>
                    <a:pt x="108369" y="118059"/>
                  </a:lnTo>
                  <a:lnTo>
                    <a:pt x="109270" y="116789"/>
                  </a:lnTo>
                  <a:lnTo>
                    <a:pt x="111061" y="114249"/>
                  </a:lnTo>
                  <a:lnTo>
                    <a:pt x="111658" y="110439"/>
                  </a:lnTo>
                  <a:lnTo>
                    <a:pt x="108927" y="111709"/>
                  </a:lnTo>
                  <a:lnTo>
                    <a:pt x="108242" y="114249"/>
                  </a:lnTo>
                  <a:lnTo>
                    <a:pt x="106680" y="112979"/>
                  </a:lnTo>
                  <a:lnTo>
                    <a:pt x="104952" y="114249"/>
                  </a:lnTo>
                  <a:lnTo>
                    <a:pt x="105473" y="112979"/>
                  </a:lnTo>
                  <a:lnTo>
                    <a:pt x="102882" y="112979"/>
                  </a:lnTo>
                  <a:lnTo>
                    <a:pt x="103911" y="111709"/>
                  </a:lnTo>
                  <a:lnTo>
                    <a:pt x="108750" y="109169"/>
                  </a:lnTo>
                  <a:lnTo>
                    <a:pt x="111175" y="107899"/>
                  </a:lnTo>
                  <a:lnTo>
                    <a:pt x="102362" y="104965"/>
                  </a:lnTo>
                  <a:lnTo>
                    <a:pt x="102362" y="133299"/>
                  </a:lnTo>
                  <a:lnTo>
                    <a:pt x="101384" y="133464"/>
                  </a:lnTo>
                  <a:lnTo>
                    <a:pt x="99415" y="132029"/>
                  </a:lnTo>
                  <a:lnTo>
                    <a:pt x="97688" y="130759"/>
                  </a:lnTo>
                  <a:lnTo>
                    <a:pt x="97790" y="130365"/>
                  </a:lnTo>
                  <a:lnTo>
                    <a:pt x="98386" y="128219"/>
                  </a:lnTo>
                  <a:lnTo>
                    <a:pt x="98386" y="126949"/>
                  </a:lnTo>
                  <a:lnTo>
                    <a:pt x="98031" y="125679"/>
                  </a:lnTo>
                  <a:lnTo>
                    <a:pt x="101663" y="124409"/>
                  </a:lnTo>
                  <a:lnTo>
                    <a:pt x="101765" y="125679"/>
                  </a:lnTo>
                  <a:lnTo>
                    <a:pt x="101866" y="126949"/>
                  </a:lnTo>
                  <a:lnTo>
                    <a:pt x="101968" y="128219"/>
                  </a:lnTo>
                  <a:lnTo>
                    <a:pt x="102057" y="129489"/>
                  </a:lnTo>
                  <a:lnTo>
                    <a:pt x="102146" y="130606"/>
                  </a:lnTo>
                  <a:lnTo>
                    <a:pt x="101498" y="130759"/>
                  </a:lnTo>
                  <a:lnTo>
                    <a:pt x="102362" y="133299"/>
                  </a:lnTo>
                  <a:lnTo>
                    <a:pt x="102362" y="104965"/>
                  </a:lnTo>
                  <a:lnTo>
                    <a:pt x="99758" y="104089"/>
                  </a:lnTo>
                  <a:lnTo>
                    <a:pt x="98209" y="108648"/>
                  </a:lnTo>
                  <a:lnTo>
                    <a:pt x="98209" y="118059"/>
                  </a:lnTo>
                  <a:lnTo>
                    <a:pt x="97688" y="118059"/>
                  </a:lnTo>
                  <a:lnTo>
                    <a:pt x="96304" y="121869"/>
                  </a:lnTo>
                  <a:lnTo>
                    <a:pt x="95961" y="120599"/>
                  </a:lnTo>
                  <a:lnTo>
                    <a:pt x="93891" y="120599"/>
                  </a:lnTo>
                  <a:lnTo>
                    <a:pt x="94005" y="120421"/>
                  </a:lnTo>
                  <a:lnTo>
                    <a:pt x="94754" y="119329"/>
                  </a:lnTo>
                  <a:lnTo>
                    <a:pt x="95440" y="116789"/>
                  </a:lnTo>
                  <a:lnTo>
                    <a:pt x="98209" y="118059"/>
                  </a:lnTo>
                  <a:lnTo>
                    <a:pt x="98209" y="108648"/>
                  </a:lnTo>
                  <a:lnTo>
                    <a:pt x="98031" y="109169"/>
                  </a:lnTo>
                  <a:lnTo>
                    <a:pt x="93891" y="109169"/>
                  </a:lnTo>
                  <a:lnTo>
                    <a:pt x="93624" y="107899"/>
                  </a:lnTo>
                  <a:lnTo>
                    <a:pt x="93370" y="106629"/>
                  </a:lnTo>
                  <a:lnTo>
                    <a:pt x="92506" y="107429"/>
                  </a:lnTo>
                  <a:lnTo>
                    <a:pt x="92506" y="118059"/>
                  </a:lnTo>
                  <a:lnTo>
                    <a:pt x="91808" y="120599"/>
                  </a:lnTo>
                  <a:lnTo>
                    <a:pt x="89217" y="121869"/>
                  </a:lnTo>
                  <a:lnTo>
                    <a:pt x="90424" y="123139"/>
                  </a:lnTo>
                  <a:lnTo>
                    <a:pt x="89738" y="125679"/>
                  </a:lnTo>
                  <a:lnTo>
                    <a:pt x="89039" y="125679"/>
                  </a:lnTo>
                  <a:lnTo>
                    <a:pt x="89039" y="126949"/>
                  </a:lnTo>
                  <a:lnTo>
                    <a:pt x="88874" y="126949"/>
                  </a:lnTo>
                  <a:lnTo>
                    <a:pt x="88925" y="125679"/>
                  </a:lnTo>
                  <a:lnTo>
                    <a:pt x="89039" y="123139"/>
                  </a:lnTo>
                  <a:lnTo>
                    <a:pt x="87668" y="121869"/>
                  </a:lnTo>
                  <a:lnTo>
                    <a:pt x="85064" y="120599"/>
                  </a:lnTo>
                  <a:lnTo>
                    <a:pt x="86283" y="120599"/>
                  </a:lnTo>
                  <a:lnTo>
                    <a:pt x="86347" y="120421"/>
                  </a:lnTo>
                  <a:lnTo>
                    <a:pt x="86791" y="119329"/>
                  </a:lnTo>
                  <a:lnTo>
                    <a:pt x="88531" y="120599"/>
                  </a:lnTo>
                  <a:lnTo>
                    <a:pt x="90601" y="119329"/>
                  </a:lnTo>
                  <a:lnTo>
                    <a:pt x="92506" y="118059"/>
                  </a:lnTo>
                  <a:lnTo>
                    <a:pt x="92506" y="107429"/>
                  </a:lnTo>
                  <a:lnTo>
                    <a:pt x="91986" y="107899"/>
                  </a:lnTo>
                  <a:lnTo>
                    <a:pt x="89903" y="104089"/>
                  </a:lnTo>
                  <a:lnTo>
                    <a:pt x="81089" y="114249"/>
                  </a:lnTo>
                  <a:lnTo>
                    <a:pt x="82816" y="118059"/>
                  </a:lnTo>
                  <a:lnTo>
                    <a:pt x="81432" y="118059"/>
                  </a:lnTo>
                  <a:lnTo>
                    <a:pt x="81432" y="130759"/>
                  </a:lnTo>
                  <a:lnTo>
                    <a:pt x="80924" y="132029"/>
                  </a:lnTo>
                  <a:lnTo>
                    <a:pt x="80225" y="132029"/>
                  </a:lnTo>
                  <a:lnTo>
                    <a:pt x="80060" y="130759"/>
                  </a:lnTo>
                  <a:lnTo>
                    <a:pt x="81432" y="130759"/>
                  </a:lnTo>
                  <a:lnTo>
                    <a:pt x="81432" y="118059"/>
                  </a:lnTo>
                  <a:lnTo>
                    <a:pt x="80924" y="118059"/>
                  </a:lnTo>
                  <a:lnTo>
                    <a:pt x="80060" y="119329"/>
                  </a:lnTo>
                  <a:lnTo>
                    <a:pt x="80403" y="118059"/>
                  </a:lnTo>
                  <a:lnTo>
                    <a:pt x="78676" y="118059"/>
                  </a:lnTo>
                  <a:lnTo>
                    <a:pt x="74523" y="120599"/>
                  </a:lnTo>
                  <a:lnTo>
                    <a:pt x="77812" y="120599"/>
                  </a:lnTo>
                  <a:lnTo>
                    <a:pt x="77635" y="121869"/>
                  </a:lnTo>
                  <a:lnTo>
                    <a:pt x="77635" y="123139"/>
                  </a:lnTo>
                  <a:lnTo>
                    <a:pt x="77978" y="123139"/>
                  </a:lnTo>
                  <a:lnTo>
                    <a:pt x="76428" y="124409"/>
                  </a:lnTo>
                  <a:lnTo>
                    <a:pt x="74523" y="126949"/>
                  </a:lnTo>
                  <a:lnTo>
                    <a:pt x="77292" y="126949"/>
                  </a:lnTo>
                  <a:lnTo>
                    <a:pt x="76593" y="128219"/>
                  </a:lnTo>
                  <a:lnTo>
                    <a:pt x="75209" y="128219"/>
                  </a:lnTo>
                  <a:lnTo>
                    <a:pt x="74688" y="129489"/>
                  </a:lnTo>
                  <a:lnTo>
                    <a:pt x="73825" y="129489"/>
                  </a:lnTo>
                  <a:lnTo>
                    <a:pt x="74523" y="130759"/>
                  </a:lnTo>
                  <a:lnTo>
                    <a:pt x="76250" y="133299"/>
                  </a:lnTo>
                  <a:lnTo>
                    <a:pt x="77114" y="133299"/>
                  </a:lnTo>
                  <a:lnTo>
                    <a:pt x="77190" y="133464"/>
                  </a:lnTo>
                  <a:lnTo>
                    <a:pt x="81153" y="142189"/>
                  </a:lnTo>
                  <a:lnTo>
                    <a:pt x="86474" y="151079"/>
                  </a:lnTo>
                  <a:lnTo>
                    <a:pt x="92214" y="158699"/>
                  </a:lnTo>
                  <a:lnTo>
                    <a:pt x="97510" y="167589"/>
                  </a:lnTo>
                  <a:lnTo>
                    <a:pt x="97167" y="166319"/>
                  </a:lnTo>
                  <a:lnTo>
                    <a:pt x="100279" y="163626"/>
                  </a:lnTo>
                  <a:lnTo>
                    <a:pt x="99949" y="163626"/>
                  </a:lnTo>
                  <a:lnTo>
                    <a:pt x="98513" y="162306"/>
                  </a:lnTo>
                  <a:lnTo>
                    <a:pt x="98869" y="162306"/>
                  </a:lnTo>
                  <a:lnTo>
                    <a:pt x="99593" y="161239"/>
                  </a:lnTo>
                  <a:lnTo>
                    <a:pt x="100076" y="160528"/>
                  </a:lnTo>
                  <a:lnTo>
                    <a:pt x="97002" y="161239"/>
                  </a:lnTo>
                  <a:lnTo>
                    <a:pt x="96951" y="160528"/>
                  </a:lnTo>
                  <a:lnTo>
                    <a:pt x="96824" y="158699"/>
                  </a:lnTo>
                  <a:lnTo>
                    <a:pt x="99758" y="157429"/>
                  </a:lnTo>
                  <a:lnTo>
                    <a:pt x="99072" y="156159"/>
                  </a:lnTo>
                  <a:lnTo>
                    <a:pt x="103390" y="149809"/>
                  </a:lnTo>
                  <a:lnTo>
                    <a:pt x="103568" y="149809"/>
                  </a:lnTo>
                  <a:lnTo>
                    <a:pt x="103568" y="148539"/>
                  </a:lnTo>
                  <a:lnTo>
                    <a:pt x="105473" y="149809"/>
                  </a:lnTo>
                  <a:lnTo>
                    <a:pt x="107632" y="148539"/>
                  </a:lnTo>
                  <a:lnTo>
                    <a:pt x="110667" y="146748"/>
                  </a:lnTo>
                  <a:lnTo>
                    <a:pt x="111175" y="145999"/>
                  </a:lnTo>
                  <a:lnTo>
                    <a:pt x="110680" y="146748"/>
                  </a:lnTo>
                  <a:lnTo>
                    <a:pt x="110312" y="147269"/>
                  </a:lnTo>
                  <a:lnTo>
                    <a:pt x="111175" y="148539"/>
                  </a:lnTo>
                  <a:lnTo>
                    <a:pt x="109410" y="151079"/>
                  </a:lnTo>
                  <a:lnTo>
                    <a:pt x="109270" y="151079"/>
                  </a:lnTo>
                  <a:lnTo>
                    <a:pt x="110477" y="152349"/>
                  </a:lnTo>
                  <a:lnTo>
                    <a:pt x="104432" y="152349"/>
                  </a:lnTo>
                  <a:lnTo>
                    <a:pt x="102527" y="159969"/>
                  </a:lnTo>
                  <a:lnTo>
                    <a:pt x="101104" y="160286"/>
                  </a:lnTo>
                  <a:lnTo>
                    <a:pt x="100634" y="160286"/>
                  </a:lnTo>
                  <a:lnTo>
                    <a:pt x="100457" y="159969"/>
                  </a:lnTo>
                  <a:lnTo>
                    <a:pt x="100076" y="160528"/>
                  </a:lnTo>
                  <a:lnTo>
                    <a:pt x="100685" y="160388"/>
                  </a:lnTo>
                  <a:lnTo>
                    <a:pt x="102450" y="163626"/>
                  </a:lnTo>
                  <a:lnTo>
                    <a:pt x="102920" y="163626"/>
                  </a:lnTo>
                  <a:lnTo>
                    <a:pt x="106057" y="162420"/>
                  </a:lnTo>
                  <a:lnTo>
                    <a:pt x="105079" y="163626"/>
                  </a:lnTo>
                  <a:lnTo>
                    <a:pt x="104889" y="163626"/>
                  </a:lnTo>
                  <a:lnTo>
                    <a:pt x="105994" y="166319"/>
                  </a:lnTo>
                  <a:lnTo>
                    <a:pt x="105816" y="167589"/>
                  </a:lnTo>
                  <a:lnTo>
                    <a:pt x="105473" y="167589"/>
                  </a:lnTo>
                  <a:lnTo>
                    <a:pt x="105549" y="167868"/>
                  </a:lnTo>
                  <a:lnTo>
                    <a:pt x="105600" y="168046"/>
                  </a:lnTo>
                  <a:lnTo>
                    <a:pt x="105803" y="168795"/>
                  </a:lnTo>
                  <a:lnTo>
                    <a:pt x="105473" y="169672"/>
                  </a:lnTo>
                  <a:lnTo>
                    <a:pt x="105473" y="171399"/>
                  </a:lnTo>
                  <a:lnTo>
                    <a:pt x="105054" y="171843"/>
                  </a:lnTo>
                  <a:lnTo>
                    <a:pt x="105117" y="171513"/>
                  </a:lnTo>
                  <a:lnTo>
                    <a:pt x="104825" y="171399"/>
                  </a:lnTo>
                  <a:lnTo>
                    <a:pt x="105473" y="171399"/>
                  </a:lnTo>
                  <a:lnTo>
                    <a:pt x="105473" y="169672"/>
                  </a:lnTo>
                  <a:lnTo>
                    <a:pt x="105295" y="170129"/>
                  </a:lnTo>
                  <a:lnTo>
                    <a:pt x="104648" y="171335"/>
                  </a:lnTo>
                  <a:lnTo>
                    <a:pt x="104254" y="171170"/>
                  </a:lnTo>
                  <a:lnTo>
                    <a:pt x="104775" y="170307"/>
                  </a:lnTo>
                  <a:lnTo>
                    <a:pt x="103568" y="169786"/>
                  </a:lnTo>
                  <a:lnTo>
                    <a:pt x="102704" y="170307"/>
                  </a:lnTo>
                  <a:lnTo>
                    <a:pt x="102184" y="169951"/>
                  </a:lnTo>
                  <a:lnTo>
                    <a:pt x="100799" y="169951"/>
                  </a:lnTo>
                  <a:lnTo>
                    <a:pt x="100457" y="170992"/>
                  </a:lnTo>
                  <a:lnTo>
                    <a:pt x="99758" y="171335"/>
                  </a:lnTo>
                  <a:lnTo>
                    <a:pt x="99593" y="171513"/>
                  </a:lnTo>
                  <a:lnTo>
                    <a:pt x="101320" y="173926"/>
                  </a:lnTo>
                  <a:lnTo>
                    <a:pt x="102006" y="175310"/>
                  </a:lnTo>
                  <a:lnTo>
                    <a:pt x="102527" y="174802"/>
                  </a:lnTo>
                  <a:lnTo>
                    <a:pt x="103225" y="174802"/>
                  </a:lnTo>
                  <a:lnTo>
                    <a:pt x="103746" y="174447"/>
                  </a:lnTo>
                  <a:lnTo>
                    <a:pt x="108407" y="177749"/>
                  </a:lnTo>
                  <a:lnTo>
                    <a:pt x="110655" y="176479"/>
                  </a:lnTo>
                  <a:lnTo>
                    <a:pt x="110134" y="180289"/>
                  </a:lnTo>
                  <a:lnTo>
                    <a:pt x="113080" y="181559"/>
                  </a:lnTo>
                  <a:lnTo>
                    <a:pt x="114808" y="177749"/>
                  </a:lnTo>
                  <a:lnTo>
                    <a:pt x="115849" y="179019"/>
                  </a:lnTo>
                  <a:lnTo>
                    <a:pt x="116357" y="181559"/>
                  </a:lnTo>
                  <a:lnTo>
                    <a:pt x="116713" y="184099"/>
                  </a:lnTo>
                  <a:lnTo>
                    <a:pt x="116636" y="184353"/>
                  </a:lnTo>
                  <a:lnTo>
                    <a:pt x="116357" y="185369"/>
                  </a:lnTo>
                  <a:lnTo>
                    <a:pt x="117525" y="186575"/>
                  </a:lnTo>
                  <a:lnTo>
                    <a:pt x="119659" y="186575"/>
                  </a:lnTo>
                  <a:lnTo>
                    <a:pt x="119557" y="186956"/>
                  </a:lnTo>
                  <a:lnTo>
                    <a:pt x="118567" y="190588"/>
                  </a:lnTo>
                  <a:lnTo>
                    <a:pt x="117919" y="190525"/>
                  </a:lnTo>
                  <a:lnTo>
                    <a:pt x="116357" y="196748"/>
                  </a:lnTo>
                  <a:lnTo>
                    <a:pt x="118262" y="199517"/>
                  </a:lnTo>
                  <a:lnTo>
                    <a:pt x="119989" y="202285"/>
                  </a:lnTo>
                  <a:lnTo>
                    <a:pt x="121894" y="205054"/>
                  </a:lnTo>
                  <a:lnTo>
                    <a:pt x="122936" y="205054"/>
                  </a:lnTo>
                  <a:lnTo>
                    <a:pt x="122428" y="205663"/>
                  </a:lnTo>
                  <a:lnTo>
                    <a:pt x="122567" y="205917"/>
                  </a:lnTo>
                  <a:lnTo>
                    <a:pt x="126568" y="212039"/>
                  </a:lnTo>
                  <a:lnTo>
                    <a:pt x="130543" y="218389"/>
                  </a:lnTo>
                  <a:lnTo>
                    <a:pt x="135039" y="224739"/>
                  </a:lnTo>
                  <a:lnTo>
                    <a:pt x="136067" y="224739"/>
                  </a:lnTo>
                  <a:lnTo>
                    <a:pt x="136245" y="226009"/>
                  </a:lnTo>
                  <a:lnTo>
                    <a:pt x="135902" y="226009"/>
                  </a:lnTo>
                  <a:lnTo>
                    <a:pt x="144894" y="238709"/>
                  </a:lnTo>
                  <a:lnTo>
                    <a:pt x="149555" y="245059"/>
                  </a:lnTo>
                  <a:lnTo>
                    <a:pt x="150418" y="243789"/>
                  </a:lnTo>
                  <a:lnTo>
                    <a:pt x="152844" y="242519"/>
                  </a:lnTo>
                  <a:lnTo>
                    <a:pt x="152146" y="241249"/>
                  </a:lnTo>
                  <a:lnTo>
                    <a:pt x="155435" y="241249"/>
                  </a:lnTo>
                  <a:lnTo>
                    <a:pt x="155613" y="242519"/>
                  </a:lnTo>
                  <a:lnTo>
                    <a:pt x="155257" y="243789"/>
                  </a:lnTo>
                  <a:lnTo>
                    <a:pt x="154914" y="243789"/>
                  </a:lnTo>
                  <a:lnTo>
                    <a:pt x="155092" y="245059"/>
                  </a:lnTo>
                  <a:lnTo>
                    <a:pt x="155257" y="245059"/>
                  </a:lnTo>
                  <a:lnTo>
                    <a:pt x="153365" y="246329"/>
                  </a:lnTo>
                  <a:lnTo>
                    <a:pt x="152146" y="245059"/>
                  </a:lnTo>
                  <a:lnTo>
                    <a:pt x="150418" y="246329"/>
                  </a:lnTo>
                  <a:lnTo>
                    <a:pt x="153009" y="248869"/>
                  </a:lnTo>
                  <a:lnTo>
                    <a:pt x="155435" y="252679"/>
                  </a:lnTo>
                  <a:lnTo>
                    <a:pt x="158026" y="256489"/>
                  </a:lnTo>
                  <a:lnTo>
                    <a:pt x="157861" y="255219"/>
                  </a:lnTo>
                  <a:lnTo>
                    <a:pt x="157505" y="253949"/>
                  </a:lnTo>
                  <a:lnTo>
                    <a:pt x="157441" y="253466"/>
                  </a:lnTo>
                  <a:lnTo>
                    <a:pt x="157340" y="252679"/>
                  </a:lnTo>
                  <a:lnTo>
                    <a:pt x="158369" y="251409"/>
                  </a:lnTo>
                  <a:lnTo>
                    <a:pt x="159410" y="251409"/>
                  </a:lnTo>
                  <a:lnTo>
                    <a:pt x="160108" y="252679"/>
                  </a:lnTo>
                  <a:lnTo>
                    <a:pt x="159588" y="252679"/>
                  </a:lnTo>
                  <a:lnTo>
                    <a:pt x="159702" y="252895"/>
                  </a:lnTo>
                  <a:lnTo>
                    <a:pt x="160274" y="253949"/>
                  </a:lnTo>
                  <a:lnTo>
                    <a:pt x="160794" y="255219"/>
                  </a:lnTo>
                  <a:lnTo>
                    <a:pt x="162140" y="258902"/>
                  </a:lnTo>
                  <a:lnTo>
                    <a:pt x="162280" y="258902"/>
                  </a:lnTo>
                  <a:lnTo>
                    <a:pt x="163220" y="262839"/>
                  </a:lnTo>
                  <a:lnTo>
                    <a:pt x="165633" y="265379"/>
                  </a:lnTo>
                  <a:lnTo>
                    <a:pt x="177673" y="280492"/>
                  </a:lnTo>
                  <a:lnTo>
                    <a:pt x="179146" y="281889"/>
                  </a:lnTo>
                  <a:lnTo>
                    <a:pt x="181813" y="284353"/>
                  </a:lnTo>
                  <a:lnTo>
                    <a:pt x="182194" y="284353"/>
                  </a:lnTo>
                  <a:lnTo>
                    <a:pt x="187591" y="283159"/>
                  </a:lnTo>
                  <a:lnTo>
                    <a:pt x="184302" y="279349"/>
                  </a:lnTo>
                  <a:lnTo>
                    <a:pt x="187248" y="275539"/>
                  </a:lnTo>
                  <a:lnTo>
                    <a:pt x="189153" y="275539"/>
                  </a:lnTo>
                  <a:lnTo>
                    <a:pt x="189039" y="276809"/>
                  </a:lnTo>
                  <a:lnTo>
                    <a:pt x="188912" y="278079"/>
                  </a:lnTo>
                  <a:lnTo>
                    <a:pt x="188798" y="279349"/>
                  </a:lnTo>
                  <a:lnTo>
                    <a:pt x="188696" y="280492"/>
                  </a:lnTo>
                  <a:lnTo>
                    <a:pt x="188569" y="281889"/>
                  </a:lnTo>
                  <a:lnTo>
                    <a:pt x="188455" y="283159"/>
                  </a:lnTo>
                  <a:lnTo>
                    <a:pt x="185356" y="284353"/>
                  </a:lnTo>
                  <a:lnTo>
                    <a:pt x="185140" y="284353"/>
                  </a:lnTo>
                  <a:lnTo>
                    <a:pt x="187426" y="289509"/>
                  </a:lnTo>
                  <a:lnTo>
                    <a:pt x="186550" y="289509"/>
                  </a:lnTo>
                  <a:lnTo>
                    <a:pt x="186550" y="288239"/>
                  </a:lnTo>
                  <a:lnTo>
                    <a:pt x="185000" y="288239"/>
                  </a:lnTo>
                  <a:lnTo>
                    <a:pt x="186207" y="289509"/>
                  </a:lnTo>
                  <a:lnTo>
                    <a:pt x="188976" y="292049"/>
                  </a:lnTo>
                  <a:lnTo>
                    <a:pt x="189496" y="290779"/>
                  </a:lnTo>
                  <a:lnTo>
                    <a:pt x="192430" y="290779"/>
                  </a:lnTo>
                  <a:lnTo>
                    <a:pt x="191744" y="292049"/>
                  </a:lnTo>
                  <a:lnTo>
                    <a:pt x="190360" y="293319"/>
                  </a:lnTo>
                  <a:lnTo>
                    <a:pt x="190017" y="293319"/>
                  </a:lnTo>
                  <a:lnTo>
                    <a:pt x="196240" y="300939"/>
                  </a:lnTo>
                  <a:lnTo>
                    <a:pt x="199415" y="303390"/>
                  </a:lnTo>
                  <a:lnTo>
                    <a:pt x="202984" y="303390"/>
                  </a:lnTo>
                  <a:lnTo>
                    <a:pt x="202984" y="304749"/>
                  </a:lnTo>
                  <a:lnTo>
                    <a:pt x="205232" y="304749"/>
                  </a:lnTo>
                  <a:lnTo>
                    <a:pt x="206616" y="307289"/>
                  </a:lnTo>
                  <a:lnTo>
                    <a:pt x="208000" y="307289"/>
                  </a:lnTo>
                  <a:lnTo>
                    <a:pt x="208000" y="308559"/>
                  </a:lnTo>
                  <a:lnTo>
                    <a:pt x="208165" y="308559"/>
                  </a:lnTo>
                  <a:lnTo>
                    <a:pt x="208508" y="309829"/>
                  </a:lnTo>
                  <a:lnTo>
                    <a:pt x="204876" y="309829"/>
                  </a:lnTo>
                  <a:lnTo>
                    <a:pt x="208165" y="313639"/>
                  </a:lnTo>
                  <a:lnTo>
                    <a:pt x="210223" y="312483"/>
                  </a:lnTo>
                  <a:lnTo>
                    <a:pt x="210146" y="312851"/>
                  </a:lnTo>
                  <a:lnTo>
                    <a:pt x="209740" y="314820"/>
                  </a:lnTo>
                  <a:lnTo>
                    <a:pt x="210997" y="316128"/>
                  </a:lnTo>
                  <a:lnTo>
                    <a:pt x="215011" y="319989"/>
                  </a:lnTo>
                  <a:lnTo>
                    <a:pt x="220230" y="325069"/>
                  </a:lnTo>
                  <a:lnTo>
                    <a:pt x="225221" y="328663"/>
                  </a:lnTo>
                  <a:lnTo>
                    <a:pt x="226199" y="329539"/>
                  </a:lnTo>
                  <a:lnTo>
                    <a:pt x="230822" y="333959"/>
                  </a:lnTo>
                  <a:lnTo>
                    <a:pt x="232892" y="333959"/>
                  </a:lnTo>
                  <a:lnTo>
                    <a:pt x="235483" y="335229"/>
                  </a:lnTo>
                  <a:lnTo>
                    <a:pt x="237553" y="333959"/>
                  </a:lnTo>
                  <a:lnTo>
                    <a:pt x="237553" y="335229"/>
                  </a:lnTo>
                  <a:lnTo>
                    <a:pt x="235483" y="335229"/>
                  </a:lnTo>
                  <a:lnTo>
                    <a:pt x="232029" y="335229"/>
                  </a:lnTo>
                  <a:lnTo>
                    <a:pt x="236486" y="339001"/>
                  </a:lnTo>
                  <a:lnTo>
                    <a:pt x="239801" y="341934"/>
                  </a:lnTo>
                  <a:lnTo>
                    <a:pt x="239801" y="327609"/>
                  </a:lnTo>
                  <a:lnTo>
                    <a:pt x="246202" y="330149"/>
                  </a:lnTo>
                  <a:lnTo>
                    <a:pt x="246545" y="330149"/>
                  </a:lnTo>
                  <a:lnTo>
                    <a:pt x="246545" y="332689"/>
                  </a:lnTo>
                  <a:lnTo>
                    <a:pt x="247065" y="333959"/>
                  </a:lnTo>
                  <a:lnTo>
                    <a:pt x="248107" y="333959"/>
                  </a:lnTo>
                  <a:lnTo>
                    <a:pt x="248132" y="334187"/>
                  </a:lnTo>
                  <a:lnTo>
                    <a:pt x="248272" y="335229"/>
                  </a:lnTo>
                  <a:lnTo>
                    <a:pt x="248627" y="336499"/>
                  </a:lnTo>
                  <a:lnTo>
                    <a:pt x="245516" y="336499"/>
                  </a:lnTo>
                  <a:lnTo>
                    <a:pt x="245160" y="337769"/>
                  </a:lnTo>
                  <a:lnTo>
                    <a:pt x="240347" y="342328"/>
                  </a:lnTo>
                  <a:lnTo>
                    <a:pt x="240842" y="342849"/>
                  </a:lnTo>
                  <a:lnTo>
                    <a:pt x="245338" y="346659"/>
                  </a:lnTo>
                  <a:lnTo>
                    <a:pt x="246722" y="346659"/>
                  </a:lnTo>
                  <a:lnTo>
                    <a:pt x="248513" y="344258"/>
                  </a:lnTo>
                  <a:lnTo>
                    <a:pt x="248386" y="343242"/>
                  </a:lnTo>
                  <a:lnTo>
                    <a:pt x="248272" y="342849"/>
                  </a:lnTo>
                  <a:lnTo>
                    <a:pt x="247929" y="341579"/>
                  </a:lnTo>
                  <a:lnTo>
                    <a:pt x="249491" y="341579"/>
                  </a:lnTo>
                  <a:lnTo>
                    <a:pt x="249593" y="342328"/>
                  </a:lnTo>
                  <a:lnTo>
                    <a:pt x="249656" y="342849"/>
                  </a:lnTo>
                  <a:lnTo>
                    <a:pt x="250520" y="344119"/>
                  </a:lnTo>
                  <a:lnTo>
                    <a:pt x="250456" y="344258"/>
                  </a:lnTo>
                  <a:lnTo>
                    <a:pt x="247764" y="350469"/>
                  </a:lnTo>
                  <a:lnTo>
                    <a:pt x="249021" y="349389"/>
                  </a:lnTo>
                  <a:lnTo>
                    <a:pt x="266560" y="364439"/>
                  </a:lnTo>
                  <a:lnTo>
                    <a:pt x="284594" y="376961"/>
                  </a:lnTo>
                  <a:lnTo>
                    <a:pt x="284657" y="376085"/>
                  </a:lnTo>
                  <a:lnTo>
                    <a:pt x="284759" y="374599"/>
                  </a:lnTo>
                  <a:lnTo>
                    <a:pt x="288734" y="372059"/>
                  </a:lnTo>
                  <a:lnTo>
                    <a:pt x="286308" y="370789"/>
                  </a:lnTo>
                  <a:lnTo>
                    <a:pt x="286626" y="370332"/>
                  </a:lnTo>
                  <a:lnTo>
                    <a:pt x="287185" y="369430"/>
                  </a:lnTo>
                  <a:lnTo>
                    <a:pt x="287286" y="368719"/>
                  </a:lnTo>
                  <a:lnTo>
                    <a:pt x="287375" y="368147"/>
                  </a:lnTo>
                  <a:lnTo>
                    <a:pt x="287693" y="366979"/>
                  </a:lnTo>
                  <a:lnTo>
                    <a:pt x="285800" y="366979"/>
                  </a:lnTo>
                  <a:lnTo>
                    <a:pt x="287870" y="364439"/>
                  </a:lnTo>
                  <a:lnTo>
                    <a:pt x="288036" y="363169"/>
                  </a:lnTo>
                  <a:lnTo>
                    <a:pt x="290982" y="364439"/>
                  </a:lnTo>
                  <a:lnTo>
                    <a:pt x="291617" y="363054"/>
                  </a:lnTo>
                  <a:lnTo>
                    <a:pt x="293331" y="359359"/>
                  </a:lnTo>
                  <a:lnTo>
                    <a:pt x="292887" y="359359"/>
                  </a:lnTo>
                  <a:lnTo>
                    <a:pt x="293001" y="359168"/>
                  </a:lnTo>
                  <a:lnTo>
                    <a:pt x="293801" y="358000"/>
                  </a:lnTo>
                  <a:lnTo>
                    <a:pt x="293751" y="357657"/>
                  </a:lnTo>
                  <a:lnTo>
                    <a:pt x="293649" y="355307"/>
                  </a:lnTo>
                  <a:lnTo>
                    <a:pt x="293230" y="354279"/>
                  </a:lnTo>
                  <a:lnTo>
                    <a:pt x="292709" y="353009"/>
                  </a:lnTo>
                  <a:lnTo>
                    <a:pt x="293052" y="351739"/>
                  </a:lnTo>
                  <a:lnTo>
                    <a:pt x="292887" y="350469"/>
                  </a:lnTo>
                  <a:lnTo>
                    <a:pt x="295656" y="350469"/>
                  </a:lnTo>
                  <a:lnTo>
                    <a:pt x="295821" y="349199"/>
                  </a:lnTo>
                  <a:lnTo>
                    <a:pt x="295859" y="349389"/>
                  </a:lnTo>
                  <a:lnTo>
                    <a:pt x="296341" y="351739"/>
                  </a:lnTo>
                  <a:lnTo>
                    <a:pt x="298246" y="350469"/>
                  </a:lnTo>
                  <a:lnTo>
                    <a:pt x="299631" y="349199"/>
                  </a:lnTo>
                  <a:lnTo>
                    <a:pt x="299669" y="349389"/>
                  </a:lnTo>
                  <a:lnTo>
                    <a:pt x="300837" y="355549"/>
                  </a:lnTo>
                  <a:lnTo>
                    <a:pt x="297383" y="355549"/>
                  </a:lnTo>
                  <a:lnTo>
                    <a:pt x="297383" y="375869"/>
                  </a:lnTo>
                  <a:lnTo>
                    <a:pt x="297040" y="375869"/>
                  </a:lnTo>
                  <a:lnTo>
                    <a:pt x="296773" y="374599"/>
                  </a:lnTo>
                  <a:lnTo>
                    <a:pt x="296583" y="373697"/>
                  </a:lnTo>
                  <a:lnTo>
                    <a:pt x="297383" y="375869"/>
                  </a:lnTo>
                  <a:lnTo>
                    <a:pt x="297383" y="355549"/>
                  </a:lnTo>
                  <a:lnTo>
                    <a:pt x="297205" y="355549"/>
                  </a:lnTo>
                  <a:lnTo>
                    <a:pt x="293992" y="358622"/>
                  </a:lnTo>
                  <a:lnTo>
                    <a:pt x="294068" y="359651"/>
                  </a:lnTo>
                  <a:lnTo>
                    <a:pt x="294601" y="363054"/>
                  </a:lnTo>
                  <a:lnTo>
                    <a:pt x="294741" y="363397"/>
                  </a:lnTo>
                  <a:lnTo>
                    <a:pt x="296684" y="366979"/>
                  </a:lnTo>
                  <a:lnTo>
                    <a:pt x="295998" y="372059"/>
                  </a:lnTo>
                  <a:lnTo>
                    <a:pt x="296456" y="373354"/>
                  </a:lnTo>
                  <a:lnTo>
                    <a:pt x="293573" y="374599"/>
                  </a:lnTo>
                  <a:lnTo>
                    <a:pt x="292188" y="374599"/>
                  </a:lnTo>
                  <a:lnTo>
                    <a:pt x="290461" y="372059"/>
                  </a:lnTo>
                  <a:lnTo>
                    <a:pt x="287350" y="377139"/>
                  </a:lnTo>
                  <a:lnTo>
                    <a:pt x="284848" y="377139"/>
                  </a:lnTo>
                  <a:lnTo>
                    <a:pt x="303644" y="389839"/>
                  </a:lnTo>
                  <a:lnTo>
                    <a:pt x="322973" y="402539"/>
                  </a:lnTo>
                  <a:lnTo>
                    <a:pt x="323837" y="402539"/>
                  </a:lnTo>
                  <a:lnTo>
                    <a:pt x="323888" y="402907"/>
                  </a:lnTo>
                  <a:lnTo>
                    <a:pt x="323977" y="403707"/>
                  </a:lnTo>
                  <a:lnTo>
                    <a:pt x="323837" y="403885"/>
                  </a:lnTo>
                  <a:lnTo>
                    <a:pt x="326555" y="403885"/>
                  </a:lnTo>
                  <a:lnTo>
                    <a:pt x="326364" y="404228"/>
                  </a:lnTo>
                  <a:lnTo>
                    <a:pt x="324523" y="404228"/>
                  </a:lnTo>
                  <a:lnTo>
                    <a:pt x="325221" y="404749"/>
                  </a:lnTo>
                  <a:lnTo>
                    <a:pt x="326085" y="404749"/>
                  </a:lnTo>
                  <a:lnTo>
                    <a:pt x="325907" y="405079"/>
                  </a:lnTo>
                  <a:lnTo>
                    <a:pt x="338353" y="412699"/>
                  </a:lnTo>
                  <a:lnTo>
                    <a:pt x="339051" y="411429"/>
                  </a:lnTo>
                  <a:lnTo>
                    <a:pt x="339217" y="411429"/>
                  </a:lnTo>
                  <a:lnTo>
                    <a:pt x="339267" y="411873"/>
                  </a:lnTo>
                  <a:lnTo>
                    <a:pt x="339051" y="412178"/>
                  </a:lnTo>
                  <a:lnTo>
                    <a:pt x="338353" y="412699"/>
                  </a:lnTo>
                  <a:lnTo>
                    <a:pt x="339394" y="413219"/>
                  </a:lnTo>
                  <a:lnTo>
                    <a:pt x="339217" y="412521"/>
                  </a:lnTo>
                  <a:lnTo>
                    <a:pt x="339356" y="412445"/>
                  </a:lnTo>
                  <a:lnTo>
                    <a:pt x="339394" y="412699"/>
                  </a:lnTo>
                  <a:lnTo>
                    <a:pt x="344233" y="415239"/>
                  </a:lnTo>
                  <a:lnTo>
                    <a:pt x="345617" y="412699"/>
                  </a:lnTo>
                  <a:lnTo>
                    <a:pt x="345960" y="411429"/>
                  </a:lnTo>
                  <a:lnTo>
                    <a:pt x="346481" y="411429"/>
                  </a:lnTo>
                  <a:lnTo>
                    <a:pt x="347002" y="410159"/>
                  </a:lnTo>
                  <a:lnTo>
                    <a:pt x="349415" y="410159"/>
                  </a:lnTo>
                  <a:lnTo>
                    <a:pt x="349415" y="411429"/>
                  </a:lnTo>
                  <a:lnTo>
                    <a:pt x="348551" y="411480"/>
                  </a:lnTo>
                  <a:lnTo>
                    <a:pt x="348526" y="411314"/>
                  </a:lnTo>
                  <a:lnTo>
                    <a:pt x="348411" y="410616"/>
                  </a:lnTo>
                  <a:lnTo>
                    <a:pt x="347167" y="410616"/>
                  </a:lnTo>
                  <a:lnTo>
                    <a:pt x="347002" y="411137"/>
                  </a:lnTo>
                  <a:lnTo>
                    <a:pt x="346481" y="411657"/>
                  </a:lnTo>
                  <a:lnTo>
                    <a:pt x="349377" y="411657"/>
                  </a:lnTo>
                  <a:lnTo>
                    <a:pt x="349351" y="411835"/>
                  </a:lnTo>
                  <a:lnTo>
                    <a:pt x="349250" y="412673"/>
                  </a:lnTo>
                  <a:lnTo>
                    <a:pt x="349250" y="411835"/>
                  </a:lnTo>
                  <a:lnTo>
                    <a:pt x="345960" y="411835"/>
                  </a:lnTo>
                  <a:lnTo>
                    <a:pt x="345617" y="413219"/>
                  </a:lnTo>
                  <a:lnTo>
                    <a:pt x="344462" y="415239"/>
                  </a:lnTo>
                  <a:lnTo>
                    <a:pt x="344233" y="415239"/>
                  </a:lnTo>
                  <a:lnTo>
                    <a:pt x="345008" y="415645"/>
                  </a:lnTo>
                  <a:lnTo>
                    <a:pt x="345274" y="415975"/>
                  </a:lnTo>
                  <a:lnTo>
                    <a:pt x="345617" y="416331"/>
                  </a:lnTo>
                  <a:lnTo>
                    <a:pt x="346303" y="416331"/>
                  </a:lnTo>
                  <a:lnTo>
                    <a:pt x="353288" y="419823"/>
                  </a:lnTo>
                  <a:lnTo>
                    <a:pt x="353441" y="420128"/>
                  </a:lnTo>
                  <a:lnTo>
                    <a:pt x="353695" y="420471"/>
                  </a:lnTo>
                  <a:lnTo>
                    <a:pt x="353885" y="420116"/>
                  </a:lnTo>
                  <a:lnTo>
                    <a:pt x="354164" y="420166"/>
                  </a:lnTo>
                  <a:lnTo>
                    <a:pt x="353987" y="419925"/>
                  </a:lnTo>
                  <a:lnTo>
                    <a:pt x="355638" y="416852"/>
                  </a:lnTo>
                  <a:lnTo>
                    <a:pt x="354774" y="416153"/>
                  </a:lnTo>
                  <a:lnTo>
                    <a:pt x="353568" y="415632"/>
                  </a:lnTo>
                  <a:lnTo>
                    <a:pt x="353212" y="415734"/>
                  </a:lnTo>
                  <a:lnTo>
                    <a:pt x="352882" y="415239"/>
                  </a:lnTo>
                  <a:lnTo>
                    <a:pt x="355130" y="415239"/>
                  </a:lnTo>
                  <a:lnTo>
                    <a:pt x="356158" y="416509"/>
                  </a:lnTo>
                  <a:lnTo>
                    <a:pt x="354164" y="420166"/>
                  </a:lnTo>
                  <a:lnTo>
                    <a:pt x="353783" y="420865"/>
                  </a:lnTo>
                  <a:lnTo>
                    <a:pt x="353695" y="420471"/>
                  </a:lnTo>
                  <a:lnTo>
                    <a:pt x="353047" y="421690"/>
                  </a:lnTo>
                  <a:lnTo>
                    <a:pt x="354799" y="421398"/>
                  </a:lnTo>
                  <a:lnTo>
                    <a:pt x="354622" y="421309"/>
                  </a:lnTo>
                  <a:lnTo>
                    <a:pt x="359359" y="420217"/>
                  </a:lnTo>
                  <a:lnTo>
                    <a:pt x="358406" y="420827"/>
                  </a:lnTo>
                  <a:lnTo>
                    <a:pt x="354799" y="421398"/>
                  </a:lnTo>
                  <a:lnTo>
                    <a:pt x="357200" y="422719"/>
                  </a:lnTo>
                  <a:lnTo>
                    <a:pt x="360832" y="424459"/>
                  </a:lnTo>
                  <a:lnTo>
                    <a:pt x="364464" y="426351"/>
                  </a:lnTo>
                  <a:lnTo>
                    <a:pt x="365150" y="425488"/>
                  </a:lnTo>
                  <a:lnTo>
                    <a:pt x="365671" y="424802"/>
                  </a:lnTo>
                  <a:lnTo>
                    <a:pt x="365493" y="425399"/>
                  </a:lnTo>
                  <a:lnTo>
                    <a:pt x="365150" y="426669"/>
                  </a:lnTo>
                  <a:lnTo>
                    <a:pt x="372935" y="430479"/>
                  </a:lnTo>
                  <a:lnTo>
                    <a:pt x="373811" y="429933"/>
                  </a:lnTo>
                  <a:lnTo>
                    <a:pt x="373926" y="426669"/>
                  </a:lnTo>
                  <a:lnTo>
                    <a:pt x="373976" y="425399"/>
                  </a:lnTo>
                  <a:lnTo>
                    <a:pt x="376224" y="421589"/>
                  </a:lnTo>
                  <a:lnTo>
                    <a:pt x="379501" y="421589"/>
                  </a:lnTo>
                  <a:lnTo>
                    <a:pt x="382612" y="422859"/>
                  </a:lnTo>
                  <a:lnTo>
                    <a:pt x="384175" y="424129"/>
                  </a:lnTo>
                  <a:lnTo>
                    <a:pt x="384060" y="421589"/>
                  </a:lnTo>
                  <a:lnTo>
                    <a:pt x="383997" y="420166"/>
                  </a:lnTo>
                  <a:lnTo>
                    <a:pt x="385686" y="420166"/>
                  </a:lnTo>
                  <a:lnTo>
                    <a:pt x="386067" y="421589"/>
                  </a:lnTo>
                  <a:lnTo>
                    <a:pt x="387286" y="421589"/>
                  </a:lnTo>
                  <a:lnTo>
                    <a:pt x="392785" y="420166"/>
                  </a:lnTo>
                  <a:lnTo>
                    <a:pt x="392277" y="420166"/>
                  </a:lnTo>
                  <a:lnTo>
                    <a:pt x="392620" y="419049"/>
                  </a:lnTo>
                  <a:lnTo>
                    <a:pt x="393395" y="416509"/>
                  </a:lnTo>
                  <a:lnTo>
                    <a:pt x="391731" y="413969"/>
                  </a:lnTo>
                  <a:lnTo>
                    <a:pt x="390906" y="412699"/>
                  </a:lnTo>
                  <a:lnTo>
                    <a:pt x="384860" y="413969"/>
                  </a:lnTo>
                  <a:lnTo>
                    <a:pt x="384695" y="412699"/>
                  </a:lnTo>
                  <a:lnTo>
                    <a:pt x="383832" y="412699"/>
                  </a:lnTo>
                  <a:lnTo>
                    <a:pt x="383654" y="411429"/>
                  </a:lnTo>
                  <a:lnTo>
                    <a:pt x="383565" y="410159"/>
                  </a:lnTo>
                  <a:lnTo>
                    <a:pt x="383476" y="408889"/>
                  </a:lnTo>
                  <a:lnTo>
                    <a:pt x="382092" y="410159"/>
                  </a:lnTo>
                  <a:lnTo>
                    <a:pt x="381406" y="408889"/>
                  </a:lnTo>
                  <a:lnTo>
                    <a:pt x="382181" y="407466"/>
                  </a:lnTo>
                  <a:lnTo>
                    <a:pt x="381076" y="406349"/>
                  </a:lnTo>
                  <a:lnTo>
                    <a:pt x="380199" y="406349"/>
                  </a:lnTo>
                  <a:lnTo>
                    <a:pt x="381228" y="403809"/>
                  </a:lnTo>
                  <a:lnTo>
                    <a:pt x="382955" y="403809"/>
                  </a:lnTo>
                  <a:lnTo>
                    <a:pt x="381076" y="406349"/>
                  </a:lnTo>
                  <a:lnTo>
                    <a:pt x="381584" y="406349"/>
                  </a:lnTo>
                  <a:lnTo>
                    <a:pt x="385356" y="406349"/>
                  </a:lnTo>
                  <a:lnTo>
                    <a:pt x="383654" y="402539"/>
                  </a:lnTo>
                  <a:lnTo>
                    <a:pt x="384517" y="402539"/>
                  </a:lnTo>
                  <a:lnTo>
                    <a:pt x="385203" y="401269"/>
                  </a:lnTo>
                  <a:lnTo>
                    <a:pt x="385559" y="398729"/>
                  </a:lnTo>
                  <a:lnTo>
                    <a:pt x="385724" y="397459"/>
                  </a:lnTo>
                  <a:lnTo>
                    <a:pt x="385724" y="396189"/>
                  </a:lnTo>
                  <a:lnTo>
                    <a:pt x="385724" y="394919"/>
                  </a:lnTo>
                  <a:lnTo>
                    <a:pt x="386245" y="394919"/>
                  </a:lnTo>
                  <a:lnTo>
                    <a:pt x="388645" y="399999"/>
                  </a:lnTo>
                  <a:lnTo>
                    <a:pt x="391350" y="399999"/>
                  </a:lnTo>
                  <a:lnTo>
                    <a:pt x="391414" y="399503"/>
                  </a:lnTo>
                  <a:lnTo>
                    <a:pt x="391515" y="398729"/>
                  </a:lnTo>
                  <a:lnTo>
                    <a:pt x="391833" y="396189"/>
                  </a:lnTo>
                  <a:lnTo>
                    <a:pt x="387629" y="392379"/>
                  </a:lnTo>
                  <a:lnTo>
                    <a:pt x="386537" y="393522"/>
                  </a:lnTo>
                  <a:lnTo>
                    <a:pt x="386715" y="393522"/>
                  </a:lnTo>
                  <a:lnTo>
                    <a:pt x="383311" y="394919"/>
                  </a:lnTo>
                  <a:lnTo>
                    <a:pt x="382955" y="394919"/>
                  </a:lnTo>
                  <a:lnTo>
                    <a:pt x="383044" y="394754"/>
                  </a:lnTo>
                  <a:lnTo>
                    <a:pt x="383159" y="394550"/>
                  </a:lnTo>
                  <a:lnTo>
                    <a:pt x="383717" y="393522"/>
                  </a:lnTo>
                  <a:lnTo>
                    <a:pt x="387629" y="392379"/>
                  </a:lnTo>
                  <a:lnTo>
                    <a:pt x="387807" y="392379"/>
                  </a:lnTo>
                  <a:lnTo>
                    <a:pt x="390055" y="391109"/>
                  </a:lnTo>
                  <a:lnTo>
                    <a:pt x="390740" y="387299"/>
                  </a:lnTo>
                  <a:lnTo>
                    <a:pt x="390055" y="386029"/>
                  </a:lnTo>
                  <a:lnTo>
                    <a:pt x="389356" y="384759"/>
                  </a:lnTo>
                  <a:lnTo>
                    <a:pt x="389242" y="384441"/>
                  </a:lnTo>
                  <a:lnTo>
                    <a:pt x="387108" y="378409"/>
                  </a:lnTo>
                  <a:lnTo>
                    <a:pt x="389877" y="380949"/>
                  </a:lnTo>
                  <a:lnTo>
                    <a:pt x="393509" y="378409"/>
                  </a:lnTo>
                  <a:lnTo>
                    <a:pt x="395058" y="377139"/>
                  </a:lnTo>
                  <a:close/>
                </a:path>
                <a:path w="542925" h="480059">
                  <a:moveTo>
                    <a:pt x="407517" y="445719"/>
                  </a:moveTo>
                  <a:lnTo>
                    <a:pt x="406819" y="444855"/>
                  </a:lnTo>
                  <a:lnTo>
                    <a:pt x="405612" y="444512"/>
                  </a:lnTo>
                  <a:lnTo>
                    <a:pt x="404228" y="444334"/>
                  </a:lnTo>
                  <a:lnTo>
                    <a:pt x="406298" y="445376"/>
                  </a:lnTo>
                  <a:lnTo>
                    <a:pt x="407517" y="445719"/>
                  </a:lnTo>
                  <a:close/>
                </a:path>
                <a:path w="542925" h="480059">
                  <a:moveTo>
                    <a:pt x="439140" y="425119"/>
                  </a:moveTo>
                  <a:lnTo>
                    <a:pt x="437883" y="425119"/>
                  </a:lnTo>
                  <a:lnTo>
                    <a:pt x="437591" y="425627"/>
                  </a:lnTo>
                  <a:lnTo>
                    <a:pt x="439140" y="425119"/>
                  </a:lnTo>
                  <a:close/>
                </a:path>
                <a:path w="542925" h="480059">
                  <a:moveTo>
                    <a:pt x="441921" y="418007"/>
                  </a:moveTo>
                  <a:lnTo>
                    <a:pt x="439064" y="418007"/>
                  </a:lnTo>
                  <a:lnTo>
                    <a:pt x="439318" y="418388"/>
                  </a:lnTo>
                  <a:lnTo>
                    <a:pt x="441921" y="418007"/>
                  </a:lnTo>
                  <a:close/>
                </a:path>
                <a:path w="542925" h="480059">
                  <a:moveTo>
                    <a:pt x="442556" y="424611"/>
                  </a:moveTo>
                  <a:lnTo>
                    <a:pt x="440677" y="424611"/>
                  </a:lnTo>
                  <a:lnTo>
                    <a:pt x="439140" y="425119"/>
                  </a:lnTo>
                  <a:lnTo>
                    <a:pt x="442506" y="425119"/>
                  </a:lnTo>
                  <a:lnTo>
                    <a:pt x="442556" y="424611"/>
                  </a:lnTo>
                  <a:close/>
                </a:path>
                <a:path w="542925" h="480059">
                  <a:moveTo>
                    <a:pt x="443141" y="425119"/>
                  </a:moveTo>
                  <a:lnTo>
                    <a:pt x="442506" y="425119"/>
                  </a:lnTo>
                  <a:lnTo>
                    <a:pt x="442556" y="425754"/>
                  </a:lnTo>
                  <a:lnTo>
                    <a:pt x="442671" y="425627"/>
                  </a:lnTo>
                  <a:lnTo>
                    <a:pt x="443141" y="425119"/>
                  </a:lnTo>
                  <a:close/>
                </a:path>
                <a:path w="542925" h="480059">
                  <a:moveTo>
                    <a:pt x="485140" y="469925"/>
                  </a:moveTo>
                  <a:lnTo>
                    <a:pt x="484797" y="469582"/>
                  </a:lnTo>
                  <a:lnTo>
                    <a:pt x="484619" y="468884"/>
                  </a:lnTo>
                  <a:lnTo>
                    <a:pt x="480910" y="468884"/>
                  </a:lnTo>
                  <a:lnTo>
                    <a:pt x="481507" y="469061"/>
                  </a:lnTo>
                  <a:lnTo>
                    <a:pt x="483412" y="469582"/>
                  </a:lnTo>
                  <a:lnTo>
                    <a:pt x="485140" y="469925"/>
                  </a:lnTo>
                  <a:close/>
                </a:path>
                <a:path w="542925" h="480059">
                  <a:moveTo>
                    <a:pt x="485241" y="432574"/>
                  </a:moveTo>
                  <a:lnTo>
                    <a:pt x="483235" y="429298"/>
                  </a:lnTo>
                  <a:lnTo>
                    <a:pt x="482028" y="430504"/>
                  </a:lnTo>
                  <a:lnTo>
                    <a:pt x="481952" y="430682"/>
                  </a:lnTo>
                  <a:lnTo>
                    <a:pt x="481164" y="432574"/>
                  </a:lnTo>
                  <a:lnTo>
                    <a:pt x="485241" y="432574"/>
                  </a:lnTo>
                  <a:close/>
                </a:path>
                <a:path w="542925" h="480059">
                  <a:moveTo>
                    <a:pt x="493268" y="467499"/>
                  </a:moveTo>
                  <a:lnTo>
                    <a:pt x="493204" y="466115"/>
                  </a:lnTo>
                  <a:lnTo>
                    <a:pt x="492683" y="467271"/>
                  </a:lnTo>
                  <a:lnTo>
                    <a:pt x="493268" y="467499"/>
                  </a:lnTo>
                  <a:close/>
                </a:path>
                <a:path w="542925" h="480059">
                  <a:moveTo>
                    <a:pt x="498627" y="466115"/>
                  </a:moveTo>
                  <a:lnTo>
                    <a:pt x="493826" y="466115"/>
                  </a:lnTo>
                  <a:lnTo>
                    <a:pt x="497065" y="470268"/>
                  </a:lnTo>
                  <a:lnTo>
                    <a:pt x="497128" y="470090"/>
                  </a:lnTo>
                  <a:lnTo>
                    <a:pt x="498627" y="466115"/>
                  </a:lnTo>
                  <a:close/>
                </a:path>
                <a:path w="542925" h="480059">
                  <a:moveTo>
                    <a:pt x="499313" y="472859"/>
                  </a:moveTo>
                  <a:lnTo>
                    <a:pt x="498970" y="471995"/>
                  </a:lnTo>
                  <a:lnTo>
                    <a:pt x="498944" y="471830"/>
                  </a:lnTo>
                  <a:lnTo>
                    <a:pt x="498906" y="471474"/>
                  </a:lnTo>
                  <a:lnTo>
                    <a:pt x="498792" y="470611"/>
                  </a:lnTo>
                  <a:lnTo>
                    <a:pt x="498106" y="471309"/>
                  </a:lnTo>
                  <a:lnTo>
                    <a:pt x="497243" y="471830"/>
                  </a:lnTo>
                  <a:lnTo>
                    <a:pt x="495858" y="471474"/>
                  </a:lnTo>
                  <a:lnTo>
                    <a:pt x="495338" y="471830"/>
                  </a:lnTo>
                  <a:lnTo>
                    <a:pt x="493953" y="471474"/>
                  </a:lnTo>
                  <a:lnTo>
                    <a:pt x="492569" y="470966"/>
                  </a:lnTo>
                  <a:lnTo>
                    <a:pt x="492480" y="470789"/>
                  </a:lnTo>
                  <a:lnTo>
                    <a:pt x="492379" y="470611"/>
                  </a:lnTo>
                  <a:lnTo>
                    <a:pt x="491705" y="469404"/>
                  </a:lnTo>
                  <a:lnTo>
                    <a:pt x="492683" y="467271"/>
                  </a:lnTo>
                  <a:lnTo>
                    <a:pt x="486346" y="464731"/>
                  </a:lnTo>
                  <a:lnTo>
                    <a:pt x="489115" y="468718"/>
                  </a:lnTo>
                  <a:lnTo>
                    <a:pt x="488251" y="469061"/>
                  </a:lnTo>
                  <a:lnTo>
                    <a:pt x="488137" y="469404"/>
                  </a:lnTo>
                  <a:lnTo>
                    <a:pt x="487908" y="470090"/>
                  </a:lnTo>
                  <a:lnTo>
                    <a:pt x="487819" y="470268"/>
                  </a:lnTo>
                  <a:lnTo>
                    <a:pt x="487565" y="470789"/>
                  </a:lnTo>
                  <a:lnTo>
                    <a:pt x="491363" y="471652"/>
                  </a:lnTo>
                  <a:lnTo>
                    <a:pt x="499313" y="473036"/>
                  </a:lnTo>
                  <a:lnTo>
                    <a:pt x="499313" y="472859"/>
                  </a:lnTo>
                  <a:close/>
                </a:path>
                <a:path w="542925" h="480059">
                  <a:moveTo>
                    <a:pt x="505891" y="431711"/>
                  </a:moveTo>
                  <a:lnTo>
                    <a:pt x="504190" y="429818"/>
                  </a:lnTo>
                  <a:lnTo>
                    <a:pt x="502945" y="428434"/>
                  </a:lnTo>
                  <a:lnTo>
                    <a:pt x="498792" y="429818"/>
                  </a:lnTo>
                  <a:lnTo>
                    <a:pt x="492226" y="422554"/>
                  </a:lnTo>
                  <a:lnTo>
                    <a:pt x="492925" y="432930"/>
                  </a:lnTo>
                  <a:lnTo>
                    <a:pt x="492925" y="441744"/>
                  </a:lnTo>
                  <a:lnTo>
                    <a:pt x="492836" y="443293"/>
                  </a:lnTo>
                  <a:lnTo>
                    <a:pt x="492747" y="443471"/>
                  </a:lnTo>
                  <a:lnTo>
                    <a:pt x="492226" y="444512"/>
                  </a:lnTo>
                  <a:lnTo>
                    <a:pt x="490842" y="444855"/>
                  </a:lnTo>
                  <a:lnTo>
                    <a:pt x="489635" y="444512"/>
                  </a:lnTo>
                  <a:lnTo>
                    <a:pt x="489851" y="444068"/>
                  </a:lnTo>
                  <a:lnTo>
                    <a:pt x="490067" y="444334"/>
                  </a:lnTo>
                  <a:lnTo>
                    <a:pt x="492061" y="444334"/>
                  </a:lnTo>
                  <a:lnTo>
                    <a:pt x="492747" y="442950"/>
                  </a:lnTo>
                  <a:lnTo>
                    <a:pt x="492747" y="441744"/>
                  </a:lnTo>
                  <a:lnTo>
                    <a:pt x="492925" y="441744"/>
                  </a:lnTo>
                  <a:lnTo>
                    <a:pt x="492925" y="432930"/>
                  </a:lnTo>
                  <a:lnTo>
                    <a:pt x="492404" y="433285"/>
                  </a:lnTo>
                  <a:lnTo>
                    <a:pt x="492404" y="440702"/>
                  </a:lnTo>
                  <a:lnTo>
                    <a:pt x="492340" y="441401"/>
                  </a:lnTo>
                  <a:lnTo>
                    <a:pt x="492226" y="441744"/>
                  </a:lnTo>
                  <a:lnTo>
                    <a:pt x="492061" y="441744"/>
                  </a:lnTo>
                  <a:lnTo>
                    <a:pt x="492137" y="441566"/>
                  </a:lnTo>
                  <a:lnTo>
                    <a:pt x="492315" y="441223"/>
                  </a:lnTo>
                  <a:lnTo>
                    <a:pt x="492239" y="440702"/>
                  </a:lnTo>
                  <a:lnTo>
                    <a:pt x="492404" y="440702"/>
                  </a:lnTo>
                  <a:lnTo>
                    <a:pt x="492404" y="433285"/>
                  </a:lnTo>
                  <a:lnTo>
                    <a:pt x="490321" y="434657"/>
                  </a:lnTo>
                  <a:lnTo>
                    <a:pt x="490321" y="434301"/>
                  </a:lnTo>
                  <a:lnTo>
                    <a:pt x="490321" y="427913"/>
                  </a:lnTo>
                  <a:lnTo>
                    <a:pt x="487210" y="430415"/>
                  </a:lnTo>
                  <a:lnTo>
                    <a:pt x="487210" y="447103"/>
                  </a:lnTo>
                  <a:lnTo>
                    <a:pt x="487133" y="448310"/>
                  </a:lnTo>
                  <a:lnTo>
                    <a:pt x="487045" y="448652"/>
                  </a:lnTo>
                  <a:lnTo>
                    <a:pt x="486702" y="449351"/>
                  </a:lnTo>
                  <a:lnTo>
                    <a:pt x="486575" y="449237"/>
                  </a:lnTo>
                  <a:lnTo>
                    <a:pt x="486867" y="448652"/>
                  </a:lnTo>
                  <a:lnTo>
                    <a:pt x="486867" y="448310"/>
                  </a:lnTo>
                  <a:lnTo>
                    <a:pt x="487045" y="447967"/>
                  </a:lnTo>
                  <a:lnTo>
                    <a:pt x="487045" y="447103"/>
                  </a:lnTo>
                  <a:lnTo>
                    <a:pt x="487210" y="447103"/>
                  </a:lnTo>
                  <a:lnTo>
                    <a:pt x="487210" y="430415"/>
                  </a:lnTo>
                  <a:lnTo>
                    <a:pt x="486867" y="430682"/>
                  </a:lnTo>
                  <a:lnTo>
                    <a:pt x="485013" y="432930"/>
                  </a:lnTo>
                  <a:lnTo>
                    <a:pt x="483577" y="434301"/>
                  </a:lnTo>
                  <a:lnTo>
                    <a:pt x="482549" y="434136"/>
                  </a:lnTo>
                  <a:lnTo>
                    <a:pt x="482473" y="434301"/>
                  </a:lnTo>
                  <a:lnTo>
                    <a:pt x="480885" y="438289"/>
                  </a:lnTo>
                  <a:lnTo>
                    <a:pt x="479679" y="438289"/>
                  </a:lnTo>
                  <a:lnTo>
                    <a:pt x="481850" y="433616"/>
                  </a:lnTo>
                  <a:lnTo>
                    <a:pt x="481266" y="433438"/>
                  </a:lnTo>
                  <a:lnTo>
                    <a:pt x="476491" y="432066"/>
                  </a:lnTo>
                  <a:lnTo>
                    <a:pt x="473036" y="433438"/>
                  </a:lnTo>
                  <a:lnTo>
                    <a:pt x="470966" y="426008"/>
                  </a:lnTo>
                  <a:lnTo>
                    <a:pt x="466953" y="432092"/>
                  </a:lnTo>
                  <a:lnTo>
                    <a:pt x="467372" y="430961"/>
                  </a:lnTo>
                  <a:lnTo>
                    <a:pt x="465543" y="427786"/>
                  </a:lnTo>
                  <a:lnTo>
                    <a:pt x="465404" y="427532"/>
                  </a:lnTo>
                  <a:lnTo>
                    <a:pt x="465251" y="427278"/>
                  </a:lnTo>
                  <a:lnTo>
                    <a:pt x="464566" y="426770"/>
                  </a:lnTo>
                  <a:lnTo>
                    <a:pt x="462318" y="427532"/>
                  </a:lnTo>
                  <a:lnTo>
                    <a:pt x="463702" y="425627"/>
                  </a:lnTo>
                  <a:lnTo>
                    <a:pt x="468198" y="427786"/>
                  </a:lnTo>
                  <a:lnTo>
                    <a:pt x="468261" y="427532"/>
                  </a:lnTo>
                  <a:lnTo>
                    <a:pt x="468337" y="427278"/>
                  </a:lnTo>
                  <a:lnTo>
                    <a:pt x="468426" y="426923"/>
                  </a:lnTo>
                  <a:lnTo>
                    <a:pt x="468541" y="426516"/>
                  </a:lnTo>
                  <a:lnTo>
                    <a:pt x="468782" y="425627"/>
                  </a:lnTo>
                  <a:lnTo>
                    <a:pt x="468909" y="425119"/>
                  </a:lnTo>
                  <a:lnTo>
                    <a:pt x="446697" y="425119"/>
                  </a:lnTo>
                  <a:lnTo>
                    <a:pt x="447446" y="424624"/>
                  </a:lnTo>
                  <a:lnTo>
                    <a:pt x="449173" y="424802"/>
                  </a:lnTo>
                  <a:lnTo>
                    <a:pt x="449313" y="424624"/>
                  </a:lnTo>
                  <a:lnTo>
                    <a:pt x="469049" y="424611"/>
                  </a:lnTo>
                  <a:lnTo>
                    <a:pt x="469150" y="424230"/>
                  </a:lnTo>
                  <a:lnTo>
                    <a:pt x="469252" y="423849"/>
                  </a:lnTo>
                  <a:lnTo>
                    <a:pt x="469353" y="423468"/>
                  </a:lnTo>
                  <a:lnTo>
                    <a:pt x="469430" y="423214"/>
                  </a:lnTo>
                  <a:lnTo>
                    <a:pt x="469557" y="422706"/>
                  </a:lnTo>
                  <a:lnTo>
                    <a:pt x="469658" y="422325"/>
                  </a:lnTo>
                  <a:lnTo>
                    <a:pt x="469709" y="422135"/>
                  </a:lnTo>
                  <a:lnTo>
                    <a:pt x="469798" y="421817"/>
                  </a:lnTo>
                  <a:lnTo>
                    <a:pt x="469874" y="421563"/>
                  </a:lnTo>
                  <a:lnTo>
                    <a:pt x="469938" y="421309"/>
                  </a:lnTo>
                  <a:lnTo>
                    <a:pt x="470001" y="421055"/>
                  </a:lnTo>
                  <a:lnTo>
                    <a:pt x="470077" y="420801"/>
                  </a:lnTo>
                  <a:lnTo>
                    <a:pt x="470141" y="420547"/>
                  </a:lnTo>
                  <a:lnTo>
                    <a:pt x="470204" y="420293"/>
                  </a:lnTo>
                  <a:lnTo>
                    <a:pt x="470306" y="419912"/>
                  </a:lnTo>
                  <a:lnTo>
                    <a:pt x="470827" y="418007"/>
                  </a:lnTo>
                  <a:lnTo>
                    <a:pt x="469404" y="418007"/>
                  </a:lnTo>
                  <a:lnTo>
                    <a:pt x="462064" y="418007"/>
                  </a:lnTo>
                  <a:lnTo>
                    <a:pt x="461225" y="418668"/>
                  </a:lnTo>
                  <a:lnTo>
                    <a:pt x="461225" y="422478"/>
                  </a:lnTo>
                  <a:lnTo>
                    <a:pt x="461111" y="421855"/>
                  </a:lnTo>
                  <a:lnTo>
                    <a:pt x="459333" y="421855"/>
                  </a:lnTo>
                  <a:lnTo>
                    <a:pt x="459447" y="422160"/>
                  </a:lnTo>
                  <a:lnTo>
                    <a:pt x="459320" y="421855"/>
                  </a:lnTo>
                  <a:lnTo>
                    <a:pt x="459206" y="421563"/>
                  </a:lnTo>
                  <a:lnTo>
                    <a:pt x="458304" y="421716"/>
                  </a:lnTo>
                  <a:lnTo>
                    <a:pt x="457644" y="421817"/>
                  </a:lnTo>
                  <a:lnTo>
                    <a:pt x="457644" y="421513"/>
                  </a:lnTo>
                  <a:lnTo>
                    <a:pt x="459206" y="421513"/>
                  </a:lnTo>
                  <a:lnTo>
                    <a:pt x="461048" y="421513"/>
                  </a:lnTo>
                  <a:lnTo>
                    <a:pt x="461111" y="421855"/>
                  </a:lnTo>
                  <a:lnTo>
                    <a:pt x="461175" y="422135"/>
                  </a:lnTo>
                  <a:lnTo>
                    <a:pt x="461225" y="422478"/>
                  </a:lnTo>
                  <a:lnTo>
                    <a:pt x="461225" y="418668"/>
                  </a:lnTo>
                  <a:lnTo>
                    <a:pt x="460590" y="419150"/>
                  </a:lnTo>
                  <a:lnTo>
                    <a:pt x="462051" y="418007"/>
                  </a:lnTo>
                  <a:lnTo>
                    <a:pt x="463003" y="417537"/>
                  </a:lnTo>
                  <a:lnTo>
                    <a:pt x="468452" y="417499"/>
                  </a:lnTo>
                  <a:lnTo>
                    <a:pt x="469404" y="418007"/>
                  </a:lnTo>
                  <a:lnTo>
                    <a:pt x="469468" y="417499"/>
                  </a:lnTo>
                  <a:lnTo>
                    <a:pt x="469557" y="416610"/>
                  </a:lnTo>
                  <a:lnTo>
                    <a:pt x="469925" y="413308"/>
                  </a:lnTo>
                  <a:lnTo>
                    <a:pt x="466991" y="412356"/>
                  </a:lnTo>
                  <a:lnTo>
                    <a:pt x="466991" y="416991"/>
                  </a:lnTo>
                  <a:lnTo>
                    <a:pt x="466775" y="416674"/>
                  </a:lnTo>
                  <a:lnTo>
                    <a:pt x="462521" y="409702"/>
                  </a:lnTo>
                  <a:lnTo>
                    <a:pt x="462140" y="408990"/>
                  </a:lnTo>
                  <a:lnTo>
                    <a:pt x="462356" y="411251"/>
                  </a:lnTo>
                  <a:lnTo>
                    <a:pt x="462254" y="411022"/>
                  </a:lnTo>
                  <a:lnTo>
                    <a:pt x="462203" y="411276"/>
                  </a:lnTo>
                  <a:lnTo>
                    <a:pt x="462089" y="411784"/>
                  </a:lnTo>
                  <a:lnTo>
                    <a:pt x="461987" y="412292"/>
                  </a:lnTo>
                  <a:lnTo>
                    <a:pt x="461886" y="412800"/>
                  </a:lnTo>
                  <a:lnTo>
                    <a:pt x="461784" y="413308"/>
                  </a:lnTo>
                  <a:lnTo>
                    <a:pt x="461632" y="414070"/>
                  </a:lnTo>
                  <a:lnTo>
                    <a:pt x="461035" y="412800"/>
                  </a:lnTo>
                  <a:lnTo>
                    <a:pt x="459841" y="410260"/>
                  </a:lnTo>
                  <a:lnTo>
                    <a:pt x="459663" y="409879"/>
                  </a:lnTo>
                  <a:lnTo>
                    <a:pt x="459384" y="409879"/>
                  </a:lnTo>
                  <a:lnTo>
                    <a:pt x="459206" y="410260"/>
                  </a:lnTo>
                  <a:lnTo>
                    <a:pt x="459028" y="410260"/>
                  </a:lnTo>
                  <a:lnTo>
                    <a:pt x="456438" y="405917"/>
                  </a:lnTo>
                  <a:lnTo>
                    <a:pt x="456679" y="405917"/>
                  </a:lnTo>
                  <a:lnTo>
                    <a:pt x="459028" y="405053"/>
                  </a:lnTo>
                  <a:lnTo>
                    <a:pt x="459105" y="404418"/>
                  </a:lnTo>
                  <a:lnTo>
                    <a:pt x="459168" y="403783"/>
                  </a:lnTo>
                  <a:lnTo>
                    <a:pt x="459257" y="403148"/>
                  </a:lnTo>
                  <a:lnTo>
                    <a:pt x="459371" y="402640"/>
                  </a:lnTo>
                  <a:lnTo>
                    <a:pt x="459473" y="402132"/>
                  </a:lnTo>
                  <a:lnTo>
                    <a:pt x="459549" y="399973"/>
                  </a:lnTo>
                  <a:lnTo>
                    <a:pt x="460019" y="401243"/>
                  </a:lnTo>
                  <a:lnTo>
                    <a:pt x="460108" y="401624"/>
                  </a:lnTo>
                  <a:lnTo>
                    <a:pt x="460209" y="402386"/>
                  </a:lnTo>
                  <a:lnTo>
                    <a:pt x="460248" y="402640"/>
                  </a:lnTo>
                  <a:lnTo>
                    <a:pt x="461022" y="402767"/>
                  </a:lnTo>
                  <a:lnTo>
                    <a:pt x="462026" y="402767"/>
                  </a:lnTo>
                  <a:lnTo>
                    <a:pt x="459549" y="404164"/>
                  </a:lnTo>
                  <a:lnTo>
                    <a:pt x="461048" y="405917"/>
                  </a:lnTo>
                  <a:lnTo>
                    <a:pt x="460527" y="405917"/>
                  </a:lnTo>
                  <a:lnTo>
                    <a:pt x="462661" y="406704"/>
                  </a:lnTo>
                  <a:lnTo>
                    <a:pt x="462661" y="408990"/>
                  </a:lnTo>
                  <a:lnTo>
                    <a:pt x="462534" y="409638"/>
                  </a:lnTo>
                  <a:lnTo>
                    <a:pt x="466991" y="416991"/>
                  </a:lnTo>
                  <a:lnTo>
                    <a:pt x="466991" y="412356"/>
                  </a:lnTo>
                  <a:lnTo>
                    <a:pt x="466813" y="412292"/>
                  </a:lnTo>
                  <a:lnTo>
                    <a:pt x="468541" y="410514"/>
                  </a:lnTo>
                  <a:lnTo>
                    <a:pt x="468630" y="409879"/>
                  </a:lnTo>
                  <a:lnTo>
                    <a:pt x="468744" y="408990"/>
                  </a:lnTo>
                  <a:lnTo>
                    <a:pt x="468858" y="408101"/>
                  </a:lnTo>
                  <a:lnTo>
                    <a:pt x="469328" y="404418"/>
                  </a:lnTo>
                  <a:lnTo>
                    <a:pt x="469404" y="403783"/>
                  </a:lnTo>
                  <a:lnTo>
                    <a:pt x="468172" y="401624"/>
                  </a:lnTo>
                  <a:lnTo>
                    <a:pt x="467233" y="399973"/>
                  </a:lnTo>
                  <a:lnTo>
                    <a:pt x="467156" y="399846"/>
                  </a:lnTo>
                  <a:lnTo>
                    <a:pt x="473036" y="394512"/>
                  </a:lnTo>
                  <a:lnTo>
                    <a:pt x="472935" y="394766"/>
                  </a:lnTo>
                  <a:lnTo>
                    <a:pt x="472173" y="396544"/>
                  </a:lnTo>
                  <a:lnTo>
                    <a:pt x="472071" y="398322"/>
                  </a:lnTo>
                  <a:lnTo>
                    <a:pt x="472008" y="399338"/>
                  </a:lnTo>
                  <a:lnTo>
                    <a:pt x="471855" y="399338"/>
                  </a:lnTo>
                  <a:lnTo>
                    <a:pt x="474078" y="401243"/>
                  </a:lnTo>
                  <a:lnTo>
                    <a:pt x="472948" y="401624"/>
                  </a:lnTo>
                  <a:lnTo>
                    <a:pt x="468172" y="401624"/>
                  </a:lnTo>
                  <a:lnTo>
                    <a:pt x="468464" y="402132"/>
                  </a:lnTo>
                  <a:lnTo>
                    <a:pt x="471449" y="402132"/>
                  </a:lnTo>
                  <a:lnTo>
                    <a:pt x="469582" y="402767"/>
                  </a:lnTo>
                  <a:lnTo>
                    <a:pt x="477354" y="408355"/>
                  </a:lnTo>
                  <a:lnTo>
                    <a:pt x="477304" y="408101"/>
                  </a:lnTo>
                  <a:lnTo>
                    <a:pt x="475805" y="401624"/>
                  </a:lnTo>
                  <a:lnTo>
                    <a:pt x="479564" y="397941"/>
                  </a:lnTo>
                  <a:lnTo>
                    <a:pt x="480060" y="397433"/>
                  </a:lnTo>
                  <a:lnTo>
                    <a:pt x="481533" y="395655"/>
                  </a:lnTo>
                  <a:lnTo>
                    <a:pt x="484797" y="391718"/>
                  </a:lnTo>
                  <a:lnTo>
                    <a:pt x="477189" y="389305"/>
                  </a:lnTo>
                  <a:lnTo>
                    <a:pt x="477062" y="394766"/>
                  </a:lnTo>
                  <a:lnTo>
                    <a:pt x="476973" y="395147"/>
                  </a:lnTo>
                  <a:lnTo>
                    <a:pt x="476885" y="395490"/>
                  </a:lnTo>
                  <a:lnTo>
                    <a:pt x="476846" y="395655"/>
                  </a:lnTo>
                  <a:lnTo>
                    <a:pt x="474154" y="394512"/>
                  </a:lnTo>
                  <a:lnTo>
                    <a:pt x="473557" y="394258"/>
                  </a:lnTo>
                  <a:lnTo>
                    <a:pt x="473735" y="393242"/>
                  </a:lnTo>
                  <a:lnTo>
                    <a:pt x="476148" y="392353"/>
                  </a:lnTo>
                  <a:lnTo>
                    <a:pt x="476491" y="391337"/>
                  </a:lnTo>
                  <a:lnTo>
                    <a:pt x="477189" y="389305"/>
                  </a:lnTo>
                  <a:lnTo>
                    <a:pt x="477151" y="389178"/>
                  </a:lnTo>
                  <a:lnTo>
                    <a:pt x="477062" y="388797"/>
                  </a:lnTo>
                  <a:lnTo>
                    <a:pt x="476732" y="387781"/>
                  </a:lnTo>
                  <a:lnTo>
                    <a:pt x="476326" y="387273"/>
                  </a:lnTo>
                  <a:lnTo>
                    <a:pt x="476148" y="387019"/>
                  </a:lnTo>
                  <a:lnTo>
                    <a:pt x="479247" y="382320"/>
                  </a:lnTo>
                  <a:lnTo>
                    <a:pt x="477316" y="379907"/>
                  </a:lnTo>
                  <a:lnTo>
                    <a:pt x="474548" y="380796"/>
                  </a:lnTo>
                  <a:lnTo>
                    <a:pt x="475107" y="386511"/>
                  </a:lnTo>
                  <a:lnTo>
                    <a:pt x="474814" y="387273"/>
                  </a:lnTo>
                  <a:lnTo>
                    <a:pt x="474421" y="388797"/>
                  </a:lnTo>
                  <a:lnTo>
                    <a:pt x="473379" y="389178"/>
                  </a:lnTo>
                  <a:lnTo>
                    <a:pt x="471487" y="387781"/>
                  </a:lnTo>
                  <a:lnTo>
                    <a:pt x="470103" y="390321"/>
                  </a:lnTo>
                  <a:lnTo>
                    <a:pt x="468718" y="391337"/>
                  </a:lnTo>
                  <a:lnTo>
                    <a:pt x="467791" y="390829"/>
                  </a:lnTo>
                  <a:lnTo>
                    <a:pt x="467156" y="390829"/>
                  </a:lnTo>
                  <a:lnTo>
                    <a:pt x="466471" y="390321"/>
                  </a:lnTo>
                  <a:lnTo>
                    <a:pt x="466369" y="383844"/>
                  </a:lnTo>
                  <a:lnTo>
                    <a:pt x="465543" y="383844"/>
                  </a:lnTo>
                  <a:lnTo>
                    <a:pt x="465543" y="401624"/>
                  </a:lnTo>
                  <a:lnTo>
                    <a:pt x="465315" y="402132"/>
                  </a:lnTo>
                  <a:lnTo>
                    <a:pt x="465086" y="402386"/>
                  </a:lnTo>
                  <a:lnTo>
                    <a:pt x="464794" y="402386"/>
                  </a:lnTo>
                  <a:lnTo>
                    <a:pt x="465429" y="401624"/>
                  </a:lnTo>
                  <a:lnTo>
                    <a:pt x="465543" y="383844"/>
                  </a:lnTo>
                  <a:lnTo>
                    <a:pt x="464388" y="383844"/>
                  </a:lnTo>
                  <a:lnTo>
                    <a:pt x="464388" y="402386"/>
                  </a:lnTo>
                  <a:lnTo>
                    <a:pt x="464337" y="402628"/>
                  </a:lnTo>
                  <a:lnTo>
                    <a:pt x="464312" y="402767"/>
                  </a:lnTo>
                  <a:lnTo>
                    <a:pt x="464223" y="402932"/>
                  </a:lnTo>
                  <a:lnTo>
                    <a:pt x="464223" y="403783"/>
                  </a:lnTo>
                  <a:lnTo>
                    <a:pt x="463791" y="404418"/>
                  </a:lnTo>
                  <a:lnTo>
                    <a:pt x="463613" y="404418"/>
                  </a:lnTo>
                  <a:lnTo>
                    <a:pt x="463181" y="403809"/>
                  </a:lnTo>
                  <a:lnTo>
                    <a:pt x="464045" y="403364"/>
                  </a:lnTo>
                  <a:lnTo>
                    <a:pt x="464108" y="403225"/>
                  </a:lnTo>
                  <a:lnTo>
                    <a:pt x="464223" y="403783"/>
                  </a:lnTo>
                  <a:lnTo>
                    <a:pt x="464223" y="402932"/>
                  </a:lnTo>
                  <a:lnTo>
                    <a:pt x="464096" y="403148"/>
                  </a:lnTo>
                  <a:lnTo>
                    <a:pt x="462699" y="403352"/>
                  </a:lnTo>
                  <a:lnTo>
                    <a:pt x="462495" y="403148"/>
                  </a:lnTo>
                  <a:lnTo>
                    <a:pt x="463524" y="403148"/>
                  </a:lnTo>
                  <a:lnTo>
                    <a:pt x="464248" y="402767"/>
                  </a:lnTo>
                  <a:lnTo>
                    <a:pt x="464299" y="402640"/>
                  </a:lnTo>
                  <a:lnTo>
                    <a:pt x="464388" y="402386"/>
                  </a:lnTo>
                  <a:lnTo>
                    <a:pt x="464388" y="383844"/>
                  </a:lnTo>
                  <a:lnTo>
                    <a:pt x="462661" y="383844"/>
                  </a:lnTo>
                  <a:lnTo>
                    <a:pt x="460006" y="387273"/>
                  </a:lnTo>
                  <a:lnTo>
                    <a:pt x="462927" y="391718"/>
                  </a:lnTo>
                  <a:lnTo>
                    <a:pt x="462851" y="392734"/>
                  </a:lnTo>
                  <a:lnTo>
                    <a:pt x="462762" y="393242"/>
                  </a:lnTo>
                  <a:lnTo>
                    <a:pt x="462711" y="393496"/>
                  </a:lnTo>
                  <a:lnTo>
                    <a:pt x="462495" y="394766"/>
                  </a:lnTo>
                  <a:lnTo>
                    <a:pt x="461683" y="395147"/>
                  </a:lnTo>
                  <a:lnTo>
                    <a:pt x="460933" y="393560"/>
                  </a:lnTo>
                  <a:lnTo>
                    <a:pt x="460933" y="395490"/>
                  </a:lnTo>
                  <a:lnTo>
                    <a:pt x="459333" y="396544"/>
                  </a:lnTo>
                  <a:lnTo>
                    <a:pt x="460514" y="395681"/>
                  </a:lnTo>
                  <a:lnTo>
                    <a:pt x="460933" y="395490"/>
                  </a:lnTo>
                  <a:lnTo>
                    <a:pt x="460933" y="393560"/>
                  </a:lnTo>
                  <a:lnTo>
                    <a:pt x="460794" y="393242"/>
                  </a:lnTo>
                  <a:lnTo>
                    <a:pt x="459206" y="389851"/>
                  </a:lnTo>
                  <a:lnTo>
                    <a:pt x="459206" y="399338"/>
                  </a:lnTo>
                  <a:lnTo>
                    <a:pt x="459028" y="399084"/>
                  </a:lnTo>
                  <a:lnTo>
                    <a:pt x="458343" y="398830"/>
                  </a:lnTo>
                  <a:lnTo>
                    <a:pt x="458863" y="398322"/>
                  </a:lnTo>
                  <a:lnTo>
                    <a:pt x="458000" y="397941"/>
                  </a:lnTo>
                  <a:lnTo>
                    <a:pt x="458000" y="397433"/>
                  </a:lnTo>
                  <a:lnTo>
                    <a:pt x="458482" y="397116"/>
                  </a:lnTo>
                  <a:lnTo>
                    <a:pt x="458584" y="397433"/>
                  </a:lnTo>
                  <a:lnTo>
                    <a:pt x="458863" y="398322"/>
                  </a:lnTo>
                  <a:lnTo>
                    <a:pt x="459206" y="399338"/>
                  </a:lnTo>
                  <a:lnTo>
                    <a:pt x="459206" y="389851"/>
                  </a:lnTo>
                  <a:lnTo>
                    <a:pt x="458000" y="387273"/>
                  </a:lnTo>
                  <a:lnTo>
                    <a:pt x="455917" y="393496"/>
                  </a:lnTo>
                  <a:lnTo>
                    <a:pt x="453847" y="392734"/>
                  </a:lnTo>
                  <a:lnTo>
                    <a:pt x="451777" y="399846"/>
                  </a:lnTo>
                  <a:lnTo>
                    <a:pt x="454888" y="399465"/>
                  </a:lnTo>
                  <a:lnTo>
                    <a:pt x="451421" y="402132"/>
                  </a:lnTo>
                  <a:lnTo>
                    <a:pt x="456171" y="405739"/>
                  </a:lnTo>
                  <a:lnTo>
                    <a:pt x="456285" y="405917"/>
                  </a:lnTo>
                  <a:lnTo>
                    <a:pt x="451408" y="404418"/>
                  </a:lnTo>
                  <a:lnTo>
                    <a:pt x="447497" y="405917"/>
                  </a:lnTo>
                  <a:lnTo>
                    <a:pt x="447598" y="408355"/>
                  </a:lnTo>
                  <a:lnTo>
                    <a:pt x="447700" y="409879"/>
                  </a:lnTo>
                  <a:lnTo>
                    <a:pt x="447802" y="411276"/>
                  </a:lnTo>
                  <a:lnTo>
                    <a:pt x="446582" y="411784"/>
                  </a:lnTo>
                  <a:lnTo>
                    <a:pt x="445033" y="412800"/>
                  </a:lnTo>
                  <a:lnTo>
                    <a:pt x="443547" y="412800"/>
                  </a:lnTo>
                  <a:lnTo>
                    <a:pt x="443814" y="412292"/>
                  </a:lnTo>
                  <a:lnTo>
                    <a:pt x="446062" y="408101"/>
                  </a:lnTo>
                  <a:lnTo>
                    <a:pt x="438810" y="406704"/>
                  </a:lnTo>
                  <a:lnTo>
                    <a:pt x="439839" y="412292"/>
                  </a:lnTo>
                  <a:lnTo>
                    <a:pt x="438111" y="411022"/>
                  </a:lnTo>
                  <a:lnTo>
                    <a:pt x="438238" y="411784"/>
                  </a:lnTo>
                  <a:lnTo>
                    <a:pt x="438315" y="412292"/>
                  </a:lnTo>
                  <a:lnTo>
                    <a:pt x="438391" y="412800"/>
                  </a:lnTo>
                  <a:lnTo>
                    <a:pt x="438467" y="413308"/>
                  </a:lnTo>
                  <a:lnTo>
                    <a:pt x="438594" y="414070"/>
                  </a:lnTo>
                  <a:lnTo>
                    <a:pt x="438632" y="414324"/>
                  </a:lnTo>
                  <a:lnTo>
                    <a:pt x="437591" y="414324"/>
                  </a:lnTo>
                  <a:lnTo>
                    <a:pt x="438454" y="417118"/>
                  </a:lnTo>
                  <a:lnTo>
                    <a:pt x="438581" y="417296"/>
                  </a:lnTo>
                  <a:lnTo>
                    <a:pt x="438721" y="417499"/>
                  </a:lnTo>
                  <a:lnTo>
                    <a:pt x="448030" y="417499"/>
                  </a:lnTo>
                  <a:lnTo>
                    <a:pt x="448843" y="417499"/>
                  </a:lnTo>
                  <a:lnTo>
                    <a:pt x="462724" y="417499"/>
                  </a:lnTo>
                  <a:lnTo>
                    <a:pt x="462305" y="417830"/>
                  </a:lnTo>
                  <a:lnTo>
                    <a:pt x="461899" y="418007"/>
                  </a:lnTo>
                  <a:lnTo>
                    <a:pt x="457733" y="420014"/>
                  </a:lnTo>
                  <a:lnTo>
                    <a:pt x="457593" y="420077"/>
                  </a:lnTo>
                  <a:lnTo>
                    <a:pt x="457492" y="419912"/>
                  </a:lnTo>
                  <a:lnTo>
                    <a:pt x="457758" y="419912"/>
                  </a:lnTo>
                  <a:lnTo>
                    <a:pt x="458863" y="419404"/>
                  </a:lnTo>
                  <a:lnTo>
                    <a:pt x="461899" y="418007"/>
                  </a:lnTo>
                  <a:lnTo>
                    <a:pt x="457352" y="418007"/>
                  </a:lnTo>
                  <a:lnTo>
                    <a:pt x="457352" y="419696"/>
                  </a:lnTo>
                  <a:lnTo>
                    <a:pt x="456958" y="419785"/>
                  </a:lnTo>
                  <a:lnTo>
                    <a:pt x="456780" y="419785"/>
                  </a:lnTo>
                  <a:lnTo>
                    <a:pt x="456653" y="420052"/>
                  </a:lnTo>
                  <a:lnTo>
                    <a:pt x="456666" y="419912"/>
                  </a:lnTo>
                  <a:lnTo>
                    <a:pt x="456895" y="419404"/>
                  </a:lnTo>
                  <a:lnTo>
                    <a:pt x="457263" y="419404"/>
                  </a:lnTo>
                  <a:lnTo>
                    <a:pt x="457352" y="419696"/>
                  </a:lnTo>
                  <a:lnTo>
                    <a:pt x="457352" y="418007"/>
                  </a:lnTo>
                  <a:lnTo>
                    <a:pt x="456615" y="418007"/>
                  </a:lnTo>
                  <a:lnTo>
                    <a:pt x="456615" y="420547"/>
                  </a:lnTo>
                  <a:lnTo>
                    <a:pt x="456488" y="421017"/>
                  </a:lnTo>
                  <a:lnTo>
                    <a:pt x="456526" y="420801"/>
                  </a:lnTo>
                  <a:lnTo>
                    <a:pt x="456615" y="420547"/>
                  </a:lnTo>
                  <a:lnTo>
                    <a:pt x="456615" y="418007"/>
                  </a:lnTo>
                  <a:lnTo>
                    <a:pt x="451256" y="418007"/>
                  </a:lnTo>
                  <a:lnTo>
                    <a:pt x="452805" y="420547"/>
                  </a:lnTo>
                  <a:lnTo>
                    <a:pt x="452653" y="420585"/>
                  </a:lnTo>
                  <a:lnTo>
                    <a:pt x="451256" y="418223"/>
                  </a:lnTo>
                  <a:lnTo>
                    <a:pt x="451078" y="418211"/>
                  </a:lnTo>
                  <a:lnTo>
                    <a:pt x="451078" y="423468"/>
                  </a:lnTo>
                  <a:lnTo>
                    <a:pt x="450545" y="423468"/>
                  </a:lnTo>
                  <a:lnTo>
                    <a:pt x="448310" y="422236"/>
                  </a:lnTo>
                  <a:lnTo>
                    <a:pt x="448144" y="423583"/>
                  </a:lnTo>
                  <a:lnTo>
                    <a:pt x="446379" y="422046"/>
                  </a:lnTo>
                  <a:lnTo>
                    <a:pt x="446379" y="425335"/>
                  </a:lnTo>
                  <a:lnTo>
                    <a:pt x="446011" y="425754"/>
                  </a:lnTo>
                  <a:lnTo>
                    <a:pt x="445477" y="426758"/>
                  </a:lnTo>
                  <a:lnTo>
                    <a:pt x="445897" y="425665"/>
                  </a:lnTo>
                  <a:lnTo>
                    <a:pt x="446379" y="425335"/>
                  </a:lnTo>
                  <a:lnTo>
                    <a:pt x="446379" y="422046"/>
                  </a:lnTo>
                  <a:lnTo>
                    <a:pt x="445376" y="421170"/>
                  </a:lnTo>
                  <a:lnTo>
                    <a:pt x="445249" y="422236"/>
                  </a:lnTo>
                  <a:lnTo>
                    <a:pt x="445198" y="422605"/>
                  </a:lnTo>
                  <a:lnTo>
                    <a:pt x="445312" y="421309"/>
                  </a:lnTo>
                  <a:lnTo>
                    <a:pt x="445376" y="420941"/>
                  </a:lnTo>
                  <a:lnTo>
                    <a:pt x="447992" y="423214"/>
                  </a:lnTo>
                  <a:lnTo>
                    <a:pt x="448132" y="423354"/>
                  </a:lnTo>
                  <a:lnTo>
                    <a:pt x="448157" y="423214"/>
                  </a:lnTo>
                  <a:lnTo>
                    <a:pt x="448221" y="422706"/>
                  </a:lnTo>
                  <a:lnTo>
                    <a:pt x="448271" y="422224"/>
                  </a:lnTo>
                  <a:lnTo>
                    <a:pt x="451078" y="423468"/>
                  </a:lnTo>
                  <a:lnTo>
                    <a:pt x="451078" y="418211"/>
                  </a:lnTo>
                  <a:lnTo>
                    <a:pt x="449719" y="418007"/>
                  </a:lnTo>
                  <a:lnTo>
                    <a:pt x="451256" y="418007"/>
                  </a:lnTo>
                  <a:lnTo>
                    <a:pt x="448830" y="417626"/>
                  </a:lnTo>
                  <a:lnTo>
                    <a:pt x="448792" y="418007"/>
                  </a:lnTo>
                  <a:lnTo>
                    <a:pt x="448792" y="418223"/>
                  </a:lnTo>
                  <a:lnTo>
                    <a:pt x="448386" y="421563"/>
                  </a:lnTo>
                  <a:lnTo>
                    <a:pt x="448449" y="420801"/>
                  </a:lnTo>
                  <a:lnTo>
                    <a:pt x="448513" y="420293"/>
                  </a:lnTo>
                  <a:lnTo>
                    <a:pt x="448614" y="419404"/>
                  </a:lnTo>
                  <a:lnTo>
                    <a:pt x="448741" y="418388"/>
                  </a:lnTo>
                  <a:lnTo>
                    <a:pt x="448792" y="418007"/>
                  </a:lnTo>
                  <a:lnTo>
                    <a:pt x="441921" y="418007"/>
                  </a:lnTo>
                  <a:lnTo>
                    <a:pt x="438175" y="424611"/>
                  </a:lnTo>
                  <a:lnTo>
                    <a:pt x="440677" y="424611"/>
                  </a:lnTo>
                  <a:lnTo>
                    <a:pt x="442607" y="423976"/>
                  </a:lnTo>
                  <a:lnTo>
                    <a:pt x="442556" y="424611"/>
                  </a:lnTo>
                  <a:lnTo>
                    <a:pt x="443623" y="424611"/>
                  </a:lnTo>
                  <a:lnTo>
                    <a:pt x="444334" y="423849"/>
                  </a:lnTo>
                  <a:lnTo>
                    <a:pt x="444677" y="423468"/>
                  </a:lnTo>
                  <a:lnTo>
                    <a:pt x="445160" y="423011"/>
                  </a:lnTo>
                  <a:lnTo>
                    <a:pt x="445033" y="424103"/>
                  </a:lnTo>
                  <a:lnTo>
                    <a:pt x="444385" y="424611"/>
                  </a:lnTo>
                  <a:lnTo>
                    <a:pt x="443623" y="424611"/>
                  </a:lnTo>
                  <a:lnTo>
                    <a:pt x="443141" y="425119"/>
                  </a:lnTo>
                  <a:lnTo>
                    <a:pt x="443738" y="425119"/>
                  </a:lnTo>
                  <a:lnTo>
                    <a:pt x="442582" y="426034"/>
                  </a:lnTo>
                  <a:lnTo>
                    <a:pt x="442442" y="425894"/>
                  </a:lnTo>
                  <a:lnTo>
                    <a:pt x="442417" y="426173"/>
                  </a:lnTo>
                  <a:lnTo>
                    <a:pt x="441744" y="426694"/>
                  </a:lnTo>
                  <a:lnTo>
                    <a:pt x="442341" y="427024"/>
                  </a:lnTo>
                  <a:lnTo>
                    <a:pt x="442239" y="428167"/>
                  </a:lnTo>
                  <a:lnTo>
                    <a:pt x="442137" y="429348"/>
                  </a:lnTo>
                  <a:lnTo>
                    <a:pt x="442036" y="430542"/>
                  </a:lnTo>
                  <a:lnTo>
                    <a:pt x="441921" y="431850"/>
                  </a:lnTo>
                  <a:lnTo>
                    <a:pt x="441223" y="432358"/>
                  </a:lnTo>
                  <a:lnTo>
                    <a:pt x="440537" y="432739"/>
                  </a:lnTo>
                  <a:lnTo>
                    <a:pt x="438810" y="437819"/>
                  </a:lnTo>
                  <a:lnTo>
                    <a:pt x="438670" y="437565"/>
                  </a:lnTo>
                  <a:lnTo>
                    <a:pt x="436206" y="432879"/>
                  </a:lnTo>
                  <a:lnTo>
                    <a:pt x="435838" y="433349"/>
                  </a:lnTo>
                  <a:lnTo>
                    <a:pt x="435927" y="432739"/>
                  </a:lnTo>
                  <a:lnTo>
                    <a:pt x="436029" y="432104"/>
                  </a:lnTo>
                  <a:lnTo>
                    <a:pt x="436130" y="431469"/>
                  </a:lnTo>
                  <a:lnTo>
                    <a:pt x="436206" y="430961"/>
                  </a:lnTo>
                  <a:lnTo>
                    <a:pt x="436270" y="430542"/>
                  </a:lnTo>
                  <a:lnTo>
                    <a:pt x="436372" y="429945"/>
                  </a:lnTo>
                  <a:lnTo>
                    <a:pt x="436460" y="429348"/>
                  </a:lnTo>
                  <a:lnTo>
                    <a:pt x="436587" y="428548"/>
                  </a:lnTo>
                  <a:lnTo>
                    <a:pt x="436664" y="428040"/>
                  </a:lnTo>
                  <a:lnTo>
                    <a:pt x="436778" y="427278"/>
                  </a:lnTo>
                  <a:lnTo>
                    <a:pt x="436905" y="426516"/>
                  </a:lnTo>
                  <a:lnTo>
                    <a:pt x="433781" y="424865"/>
                  </a:lnTo>
                  <a:lnTo>
                    <a:pt x="436905" y="425119"/>
                  </a:lnTo>
                  <a:lnTo>
                    <a:pt x="437883" y="425119"/>
                  </a:lnTo>
                  <a:lnTo>
                    <a:pt x="438175" y="424611"/>
                  </a:lnTo>
                  <a:lnTo>
                    <a:pt x="433311" y="424611"/>
                  </a:lnTo>
                  <a:lnTo>
                    <a:pt x="433184" y="424611"/>
                  </a:lnTo>
                  <a:lnTo>
                    <a:pt x="433184" y="435787"/>
                  </a:lnTo>
                  <a:lnTo>
                    <a:pt x="432409" y="435152"/>
                  </a:lnTo>
                  <a:lnTo>
                    <a:pt x="431025" y="434898"/>
                  </a:lnTo>
                  <a:lnTo>
                    <a:pt x="430149" y="433349"/>
                  </a:lnTo>
                  <a:lnTo>
                    <a:pt x="430479" y="433349"/>
                  </a:lnTo>
                  <a:lnTo>
                    <a:pt x="433184" y="435787"/>
                  </a:lnTo>
                  <a:lnTo>
                    <a:pt x="433184" y="424611"/>
                  </a:lnTo>
                  <a:lnTo>
                    <a:pt x="432498" y="424611"/>
                  </a:lnTo>
                  <a:lnTo>
                    <a:pt x="430682" y="424611"/>
                  </a:lnTo>
                  <a:lnTo>
                    <a:pt x="432231" y="424751"/>
                  </a:lnTo>
                  <a:lnTo>
                    <a:pt x="427774" y="426923"/>
                  </a:lnTo>
                  <a:lnTo>
                    <a:pt x="427596" y="426923"/>
                  </a:lnTo>
                  <a:lnTo>
                    <a:pt x="427507" y="427278"/>
                  </a:lnTo>
                  <a:lnTo>
                    <a:pt x="427393" y="427786"/>
                  </a:lnTo>
                  <a:lnTo>
                    <a:pt x="427291" y="428167"/>
                  </a:lnTo>
                  <a:lnTo>
                    <a:pt x="427202" y="428548"/>
                  </a:lnTo>
                  <a:lnTo>
                    <a:pt x="427113" y="428929"/>
                  </a:lnTo>
                  <a:lnTo>
                    <a:pt x="427024" y="429348"/>
                  </a:lnTo>
                  <a:lnTo>
                    <a:pt x="426935" y="429691"/>
                  </a:lnTo>
                  <a:lnTo>
                    <a:pt x="426872" y="429945"/>
                  </a:lnTo>
                  <a:lnTo>
                    <a:pt x="420954" y="430542"/>
                  </a:lnTo>
                  <a:lnTo>
                    <a:pt x="420382" y="430542"/>
                  </a:lnTo>
                  <a:lnTo>
                    <a:pt x="431203" y="435787"/>
                  </a:lnTo>
                  <a:lnTo>
                    <a:pt x="428777" y="437578"/>
                  </a:lnTo>
                  <a:lnTo>
                    <a:pt x="428777" y="445693"/>
                  </a:lnTo>
                  <a:lnTo>
                    <a:pt x="428548" y="445858"/>
                  </a:lnTo>
                  <a:lnTo>
                    <a:pt x="428371" y="445706"/>
                  </a:lnTo>
                  <a:lnTo>
                    <a:pt x="428371" y="446125"/>
                  </a:lnTo>
                  <a:lnTo>
                    <a:pt x="428256" y="446760"/>
                  </a:lnTo>
                  <a:lnTo>
                    <a:pt x="428256" y="446239"/>
                  </a:lnTo>
                  <a:lnTo>
                    <a:pt x="428371" y="445706"/>
                  </a:lnTo>
                  <a:lnTo>
                    <a:pt x="427126" y="444614"/>
                  </a:lnTo>
                  <a:lnTo>
                    <a:pt x="428777" y="445693"/>
                  </a:lnTo>
                  <a:lnTo>
                    <a:pt x="428777" y="437578"/>
                  </a:lnTo>
                  <a:lnTo>
                    <a:pt x="427393" y="438581"/>
                  </a:lnTo>
                  <a:lnTo>
                    <a:pt x="426351" y="438581"/>
                  </a:lnTo>
                  <a:lnTo>
                    <a:pt x="426351" y="449249"/>
                  </a:lnTo>
                  <a:lnTo>
                    <a:pt x="426161" y="449389"/>
                  </a:lnTo>
                  <a:lnTo>
                    <a:pt x="425843" y="445897"/>
                  </a:lnTo>
                  <a:lnTo>
                    <a:pt x="426034" y="446011"/>
                  </a:lnTo>
                  <a:lnTo>
                    <a:pt x="426123" y="446836"/>
                  </a:lnTo>
                  <a:lnTo>
                    <a:pt x="426250" y="448106"/>
                  </a:lnTo>
                  <a:lnTo>
                    <a:pt x="426351" y="449249"/>
                  </a:lnTo>
                  <a:lnTo>
                    <a:pt x="426351" y="438581"/>
                  </a:lnTo>
                  <a:lnTo>
                    <a:pt x="424573" y="438581"/>
                  </a:lnTo>
                  <a:lnTo>
                    <a:pt x="425907" y="441883"/>
                  </a:lnTo>
                  <a:lnTo>
                    <a:pt x="426148" y="441883"/>
                  </a:lnTo>
                  <a:lnTo>
                    <a:pt x="425818" y="442518"/>
                  </a:lnTo>
                  <a:lnTo>
                    <a:pt x="425818" y="443661"/>
                  </a:lnTo>
                  <a:lnTo>
                    <a:pt x="425665" y="445719"/>
                  </a:lnTo>
                  <a:lnTo>
                    <a:pt x="425145" y="446455"/>
                  </a:lnTo>
                  <a:lnTo>
                    <a:pt x="425234" y="445947"/>
                  </a:lnTo>
                  <a:lnTo>
                    <a:pt x="425348" y="445312"/>
                  </a:lnTo>
                  <a:lnTo>
                    <a:pt x="425615" y="443788"/>
                  </a:lnTo>
                  <a:lnTo>
                    <a:pt x="425665" y="443534"/>
                  </a:lnTo>
                  <a:lnTo>
                    <a:pt x="425818" y="443661"/>
                  </a:lnTo>
                  <a:lnTo>
                    <a:pt x="425818" y="442518"/>
                  </a:lnTo>
                  <a:lnTo>
                    <a:pt x="425145" y="443788"/>
                  </a:lnTo>
                  <a:lnTo>
                    <a:pt x="424624" y="443788"/>
                  </a:lnTo>
                  <a:lnTo>
                    <a:pt x="422960" y="441883"/>
                  </a:lnTo>
                  <a:lnTo>
                    <a:pt x="422770" y="441883"/>
                  </a:lnTo>
                  <a:lnTo>
                    <a:pt x="420700" y="440994"/>
                  </a:lnTo>
                  <a:lnTo>
                    <a:pt x="420979" y="440994"/>
                  </a:lnTo>
                  <a:lnTo>
                    <a:pt x="420878" y="440486"/>
                  </a:lnTo>
                  <a:lnTo>
                    <a:pt x="420814" y="440105"/>
                  </a:lnTo>
                  <a:lnTo>
                    <a:pt x="420687" y="439470"/>
                  </a:lnTo>
                  <a:lnTo>
                    <a:pt x="420624" y="439089"/>
                  </a:lnTo>
                  <a:lnTo>
                    <a:pt x="420522" y="438581"/>
                  </a:lnTo>
                  <a:lnTo>
                    <a:pt x="420484" y="438327"/>
                  </a:lnTo>
                  <a:lnTo>
                    <a:pt x="421513" y="437311"/>
                  </a:lnTo>
                  <a:lnTo>
                    <a:pt x="423075" y="437565"/>
                  </a:lnTo>
                  <a:lnTo>
                    <a:pt x="422871" y="437311"/>
                  </a:lnTo>
                  <a:lnTo>
                    <a:pt x="422770" y="437184"/>
                  </a:lnTo>
                  <a:lnTo>
                    <a:pt x="421690" y="435787"/>
                  </a:lnTo>
                  <a:lnTo>
                    <a:pt x="421792" y="435152"/>
                  </a:lnTo>
                  <a:lnTo>
                    <a:pt x="421881" y="434644"/>
                  </a:lnTo>
                  <a:lnTo>
                    <a:pt x="421995" y="434009"/>
                  </a:lnTo>
                  <a:lnTo>
                    <a:pt x="422109" y="433349"/>
                  </a:lnTo>
                  <a:lnTo>
                    <a:pt x="422211" y="432739"/>
                  </a:lnTo>
                  <a:lnTo>
                    <a:pt x="420001" y="430961"/>
                  </a:lnTo>
                  <a:lnTo>
                    <a:pt x="418579" y="429818"/>
                  </a:lnTo>
                  <a:lnTo>
                    <a:pt x="418579" y="442899"/>
                  </a:lnTo>
                  <a:lnTo>
                    <a:pt x="417220" y="443788"/>
                  </a:lnTo>
                  <a:lnTo>
                    <a:pt x="416966" y="443788"/>
                  </a:lnTo>
                  <a:lnTo>
                    <a:pt x="416839" y="443534"/>
                  </a:lnTo>
                  <a:lnTo>
                    <a:pt x="416725" y="443280"/>
                  </a:lnTo>
                  <a:lnTo>
                    <a:pt x="416179" y="442188"/>
                  </a:lnTo>
                  <a:lnTo>
                    <a:pt x="418579" y="442899"/>
                  </a:lnTo>
                  <a:lnTo>
                    <a:pt x="418579" y="429818"/>
                  </a:lnTo>
                  <a:lnTo>
                    <a:pt x="417017" y="428548"/>
                  </a:lnTo>
                  <a:lnTo>
                    <a:pt x="421347" y="426516"/>
                  </a:lnTo>
                  <a:lnTo>
                    <a:pt x="426186" y="428929"/>
                  </a:lnTo>
                  <a:lnTo>
                    <a:pt x="427596" y="426923"/>
                  </a:lnTo>
                  <a:lnTo>
                    <a:pt x="427875" y="426516"/>
                  </a:lnTo>
                  <a:lnTo>
                    <a:pt x="432066" y="420547"/>
                  </a:lnTo>
                  <a:lnTo>
                    <a:pt x="429653" y="419404"/>
                  </a:lnTo>
                  <a:lnTo>
                    <a:pt x="426720" y="418007"/>
                  </a:lnTo>
                  <a:lnTo>
                    <a:pt x="426237" y="418007"/>
                  </a:lnTo>
                  <a:lnTo>
                    <a:pt x="426186" y="417753"/>
                  </a:lnTo>
                  <a:lnTo>
                    <a:pt x="426720" y="418007"/>
                  </a:lnTo>
                  <a:lnTo>
                    <a:pt x="439064" y="418007"/>
                  </a:lnTo>
                  <a:lnTo>
                    <a:pt x="438721" y="417499"/>
                  </a:lnTo>
                  <a:lnTo>
                    <a:pt x="426135" y="417499"/>
                  </a:lnTo>
                  <a:lnTo>
                    <a:pt x="426046" y="417118"/>
                  </a:lnTo>
                  <a:lnTo>
                    <a:pt x="425932" y="416610"/>
                  </a:lnTo>
                  <a:lnTo>
                    <a:pt x="425665" y="415340"/>
                  </a:lnTo>
                  <a:lnTo>
                    <a:pt x="420306" y="415340"/>
                  </a:lnTo>
                  <a:lnTo>
                    <a:pt x="420408" y="416610"/>
                  </a:lnTo>
                  <a:lnTo>
                    <a:pt x="420535" y="418007"/>
                  </a:lnTo>
                  <a:lnTo>
                    <a:pt x="420649" y="419404"/>
                  </a:lnTo>
                  <a:lnTo>
                    <a:pt x="416077" y="418934"/>
                  </a:lnTo>
                  <a:lnTo>
                    <a:pt x="416077" y="441883"/>
                  </a:lnTo>
                  <a:lnTo>
                    <a:pt x="415467" y="441375"/>
                  </a:lnTo>
                  <a:lnTo>
                    <a:pt x="416077" y="441883"/>
                  </a:lnTo>
                  <a:lnTo>
                    <a:pt x="416077" y="418934"/>
                  </a:lnTo>
                  <a:lnTo>
                    <a:pt x="412178" y="418528"/>
                  </a:lnTo>
                  <a:lnTo>
                    <a:pt x="415467" y="425754"/>
                  </a:lnTo>
                  <a:lnTo>
                    <a:pt x="415582" y="426923"/>
                  </a:lnTo>
                  <a:lnTo>
                    <a:pt x="415696" y="428167"/>
                  </a:lnTo>
                  <a:lnTo>
                    <a:pt x="415810" y="429348"/>
                  </a:lnTo>
                  <a:lnTo>
                    <a:pt x="415925" y="430542"/>
                  </a:lnTo>
                  <a:lnTo>
                    <a:pt x="415975" y="430961"/>
                  </a:lnTo>
                  <a:lnTo>
                    <a:pt x="415290" y="430961"/>
                  </a:lnTo>
                  <a:lnTo>
                    <a:pt x="415632" y="429945"/>
                  </a:lnTo>
                  <a:lnTo>
                    <a:pt x="415290" y="429691"/>
                  </a:lnTo>
                  <a:lnTo>
                    <a:pt x="415099" y="429348"/>
                  </a:lnTo>
                  <a:lnTo>
                    <a:pt x="414909" y="428929"/>
                  </a:lnTo>
                  <a:lnTo>
                    <a:pt x="414769" y="428548"/>
                  </a:lnTo>
                  <a:lnTo>
                    <a:pt x="414769" y="428421"/>
                  </a:lnTo>
                  <a:lnTo>
                    <a:pt x="414769" y="428167"/>
                  </a:lnTo>
                  <a:lnTo>
                    <a:pt x="414769" y="428040"/>
                  </a:lnTo>
                  <a:lnTo>
                    <a:pt x="414769" y="427532"/>
                  </a:lnTo>
                  <a:lnTo>
                    <a:pt x="414134" y="427532"/>
                  </a:lnTo>
                  <a:lnTo>
                    <a:pt x="411137" y="428040"/>
                  </a:lnTo>
                  <a:lnTo>
                    <a:pt x="411162" y="425627"/>
                  </a:lnTo>
                  <a:lnTo>
                    <a:pt x="413385" y="422706"/>
                  </a:lnTo>
                  <a:lnTo>
                    <a:pt x="411492" y="421055"/>
                  </a:lnTo>
                  <a:lnTo>
                    <a:pt x="409587" y="419404"/>
                  </a:lnTo>
                  <a:lnTo>
                    <a:pt x="409244" y="419849"/>
                  </a:lnTo>
                  <a:lnTo>
                    <a:pt x="409244" y="428421"/>
                  </a:lnTo>
                  <a:lnTo>
                    <a:pt x="409067" y="428548"/>
                  </a:lnTo>
                  <a:lnTo>
                    <a:pt x="409041" y="428967"/>
                  </a:lnTo>
                  <a:lnTo>
                    <a:pt x="408787" y="429348"/>
                  </a:lnTo>
                  <a:lnTo>
                    <a:pt x="408660" y="429348"/>
                  </a:lnTo>
                  <a:lnTo>
                    <a:pt x="409041" y="428967"/>
                  </a:lnTo>
                  <a:lnTo>
                    <a:pt x="409041" y="428574"/>
                  </a:lnTo>
                  <a:lnTo>
                    <a:pt x="408901" y="428663"/>
                  </a:lnTo>
                  <a:lnTo>
                    <a:pt x="409067" y="428548"/>
                  </a:lnTo>
                  <a:lnTo>
                    <a:pt x="409244" y="428421"/>
                  </a:lnTo>
                  <a:lnTo>
                    <a:pt x="409244" y="419849"/>
                  </a:lnTo>
                  <a:lnTo>
                    <a:pt x="408482" y="420801"/>
                  </a:lnTo>
                  <a:lnTo>
                    <a:pt x="408165" y="420801"/>
                  </a:lnTo>
                  <a:lnTo>
                    <a:pt x="407162" y="420217"/>
                  </a:lnTo>
                  <a:lnTo>
                    <a:pt x="407162" y="428688"/>
                  </a:lnTo>
                  <a:lnTo>
                    <a:pt x="407162" y="428929"/>
                  </a:lnTo>
                  <a:lnTo>
                    <a:pt x="407009" y="428802"/>
                  </a:lnTo>
                  <a:lnTo>
                    <a:pt x="407162" y="428688"/>
                  </a:lnTo>
                  <a:lnTo>
                    <a:pt x="407162" y="420217"/>
                  </a:lnTo>
                  <a:lnTo>
                    <a:pt x="406666" y="419925"/>
                  </a:lnTo>
                  <a:lnTo>
                    <a:pt x="406666" y="428929"/>
                  </a:lnTo>
                  <a:lnTo>
                    <a:pt x="406476" y="428942"/>
                  </a:lnTo>
                  <a:lnTo>
                    <a:pt x="406120" y="429069"/>
                  </a:lnTo>
                  <a:lnTo>
                    <a:pt x="406019" y="428929"/>
                  </a:lnTo>
                  <a:lnTo>
                    <a:pt x="406666" y="428929"/>
                  </a:lnTo>
                  <a:lnTo>
                    <a:pt x="406666" y="419925"/>
                  </a:lnTo>
                  <a:lnTo>
                    <a:pt x="406641" y="428548"/>
                  </a:lnTo>
                  <a:lnTo>
                    <a:pt x="405777" y="428929"/>
                  </a:lnTo>
                  <a:lnTo>
                    <a:pt x="405612" y="428929"/>
                  </a:lnTo>
                  <a:lnTo>
                    <a:pt x="405485" y="428879"/>
                  </a:lnTo>
                  <a:lnTo>
                    <a:pt x="405485" y="429348"/>
                  </a:lnTo>
                  <a:lnTo>
                    <a:pt x="405333" y="429348"/>
                  </a:lnTo>
                  <a:lnTo>
                    <a:pt x="405434" y="429221"/>
                  </a:lnTo>
                  <a:lnTo>
                    <a:pt x="405485" y="429348"/>
                  </a:lnTo>
                  <a:lnTo>
                    <a:pt x="405485" y="428879"/>
                  </a:lnTo>
                  <a:lnTo>
                    <a:pt x="405396" y="429082"/>
                  </a:lnTo>
                  <a:lnTo>
                    <a:pt x="404253" y="429729"/>
                  </a:lnTo>
                  <a:lnTo>
                    <a:pt x="405358" y="428993"/>
                  </a:lnTo>
                  <a:lnTo>
                    <a:pt x="405396" y="428764"/>
                  </a:lnTo>
                  <a:lnTo>
                    <a:pt x="405218" y="428548"/>
                  </a:lnTo>
                  <a:lnTo>
                    <a:pt x="405612" y="428929"/>
                  </a:lnTo>
                  <a:lnTo>
                    <a:pt x="406133" y="428167"/>
                  </a:lnTo>
                  <a:lnTo>
                    <a:pt x="406298" y="428167"/>
                  </a:lnTo>
                  <a:lnTo>
                    <a:pt x="406641" y="428548"/>
                  </a:lnTo>
                  <a:lnTo>
                    <a:pt x="406641" y="419912"/>
                  </a:lnTo>
                  <a:lnTo>
                    <a:pt x="405777" y="419404"/>
                  </a:lnTo>
                  <a:lnTo>
                    <a:pt x="405688" y="419912"/>
                  </a:lnTo>
                  <a:lnTo>
                    <a:pt x="405574" y="420547"/>
                  </a:lnTo>
                  <a:lnTo>
                    <a:pt x="405485" y="421055"/>
                  </a:lnTo>
                  <a:lnTo>
                    <a:pt x="405396" y="421563"/>
                  </a:lnTo>
                  <a:lnTo>
                    <a:pt x="405295" y="422135"/>
                  </a:lnTo>
                  <a:lnTo>
                    <a:pt x="405193" y="422706"/>
                  </a:lnTo>
                  <a:lnTo>
                    <a:pt x="405104" y="423214"/>
                  </a:lnTo>
                  <a:lnTo>
                    <a:pt x="404990" y="423849"/>
                  </a:lnTo>
                  <a:lnTo>
                    <a:pt x="404952" y="424040"/>
                  </a:lnTo>
                  <a:lnTo>
                    <a:pt x="404952" y="428650"/>
                  </a:lnTo>
                  <a:lnTo>
                    <a:pt x="404799" y="428548"/>
                  </a:lnTo>
                  <a:lnTo>
                    <a:pt x="404952" y="428650"/>
                  </a:lnTo>
                  <a:lnTo>
                    <a:pt x="404952" y="424040"/>
                  </a:lnTo>
                  <a:lnTo>
                    <a:pt x="404914" y="424230"/>
                  </a:lnTo>
                  <a:lnTo>
                    <a:pt x="404279" y="424510"/>
                  </a:lnTo>
                  <a:lnTo>
                    <a:pt x="404279" y="428548"/>
                  </a:lnTo>
                  <a:lnTo>
                    <a:pt x="403720" y="428777"/>
                  </a:lnTo>
                  <a:lnTo>
                    <a:pt x="403694" y="428548"/>
                  </a:lnTo>
                  <a:lnTo>
                    <a:pt x="404279" y="428548"/>
                  </a:lnTo>
                  <a:lnTo>
                    <a:pt x="404279" y="424510"/>
                  </a:lnTo>
                  <a:lnTo>
                    <a:pt x="402844" y="425119"/>
                  </a:lnTo>
                  <a:lnTo>
                    <a:pt x="401116" y="421309"/>
                  </a:lnTo>
                  <a:lnTo>
                    <a:pt x="404050" y="423214"/>
                  </a:lnTo>
                  <a:lnTo>
                    <a:pt x="404164" y="422706"/>
                  </a:lnTo>
                  <a:lnTo>
                    <a:pt x="404253" y="422325"/>
                  </a:lnTo>
                  <a:lnTo>
                    <a:pt x="404355" y="421817"/>
                  </a:lnTo>
                  <a:lnTo>
                    <a:pt x="404469" y="421309"/>
                  </a:lnTo>
                  <a:lnTo>
                    <a:pt x="404964" y="416991"/>
                  </a:lnTo>
                  <a:lnTo>
                    <a:pt x="405091" y="415340"/>
                  </a:lnTo>
                  <a:lnTo>
                    <a:pt x="401459" y="417118"/>
                  </a:lnTo>
                  <a:lnTo>
                    <a:pt x="401358" y="417296"/>
                  </a:lnTo>
                  <a:lnTo>
                    <a:pt x="401231" y="417499"/>
                  </a:lnTo>
                  <a:lnTo>
                    <a:pt x="399554" y="420293"/>
                  </a:lnTo>
                  <a:lnTo>
                    <a:pt x="400659" y="418007"/>
                  </a:lnTo>
                  <a:lnTo>
                    <a:pt x="399694" y="418007"/>
                  </a:lnTo>
                  <a:lnTo>
                    <a:pt x="397141" y="417652"/>
                  </a:lnTo>
                  <a:lnTo>
                    <a:pt x="397141" y="425119"/>
                  </a:lnTo>
                  <a:lnTo>
                    <a:pt x="395465" y="428929"/>
                  </a:lnTo>
                  <a:lnTo>
                    <a:pt x="396252" y="428929"/>
                  </a:lnTo>
                  <a:lnTo>
                    <a:pt x="393509" y="429348"/>
                  </a:lnTo>
                  <a:lnTo>
                    <a:pt x="392988" y="429945"/>
                  </a:lnTo>
                  <a:lnTo>
                    <a:pt x="393496" y="429348"/>
                  </a:lnTo>
                  <a:lnTo>
                    <a:pt x="397141" y="425119"/>
                  </a:lnTo>
                  <a:lnTo>
                    <a:pt x="397141" y="417652"/>
                  </a:lnTo>
                  <a:lnTo>
                    <a:pt x="396100" y="417499"/>
                  </a:lnTo>
                  <a:lnTo>
                    <a:pt x="396176" y="418388"/>
                  </a:lnTo>
                  <a:lnTo>
                    <a:pt x="396278" y="419404"/>
                  </a:lnTo>
                  <a:lnTo>
                    <a:pt x="395579" y="419912"/>
                  </a:lnTo>
                  <a:lnTo>
                    <a:pt x="395579" y="420801"/>
                  </a:lnTo>
                  <a:lnTo>
                    <a:pt x="395757" y="421055"/>
                  </a:lnTo>
                  <a:lnTo>
                    <a:pt x="394373" y="423468"/>
                  </a:lnTo>
                  <a:lnTo>
                    <a:pt x="394296" y="423849"/>
                  </a:lnTo>
                  <a:lnTo>
                    <a:pt x="394208" y="424230"/>
                  </a:lnTo>
                  <a:lnTo>
                    <a:pt x="394131" y="424611"/>
                  </a:lnTo>
                  <a:lnTo>
                    <a:pt x="394017" y="425119"/>
                  </a:lnTo>
                  <a:lnTo>
                    <a:pt x="393915" y="425627"/>
                  </a:lnTo>
                  <a:lnTo>
                    <a:pt x="393877" y="425754"/>
                  </a:lnTo>
                  <a:lnTo>
                    <a:pt x="393115" y="429348"/>
                  </a:lnTo>
                  <a:lnTo>
                    <a:pt x="393458" y="429348"/>
                  </a:lnTo>
                  <a:lnTo>
                    <a:pt x="393103" y="429412"/>
                  </a:lnTo>
                  <a:lnTo>
                    <a:pt x="389509" y="429945"/>
                  </a:lnTo>
                  <a:lnTo>
                    <a:pt x="388569" y="429945"/>
                  </a:lnTo>
                  <a:lnTo>
                    <a:pt x="392645" y="435152"/>
                  </a:lnTo>
                  <a:lnTo>
                    <a:pt x="393509" y="436295"/>
                  </a:lnTo>
                  <a:lnTo>
                    <a:pt x="396087" y="433387"/>
                  </a:lnTo>
                  <a:lnTo>
                    <a:pt x="395998" y="435152"/>
                  </a:lnTo>
                  <a:lnTo>
                    <a:pt x="395922" y="438581"/>
                  </a:lnTo>
                  <a:lnTo>
                    <a:pt x="395236" y="437565"/>
                  </a:lnTo>
                  <a:lnTo>
                    <a:pt x="394373" y="436295"/>
                  </a:lnTo>
                  <a:lnTo>
                    <a:pt x="393509" y="437565"/>
                  </a:lnTo>
                  <a:lnTo>
                    <a:pt x="393509" y="437184"/>
                  </a:lnTo>
                  <a:lnTo>
                    <a:pt x="391261" y="436295"/>
                  </a:lnTo>
                  <a:lnTo>
                    <a:pt x="388150" y="434009"/>
                  </a:lnTo>
                  <a:lnTo>
                    <a:pt x="386422" y="436803"/>
                  </a:lnTo>
                  <a:lnTo>
                    <a:pt x="391439" y="439089"/>
                  </a:lnTo>
                  <a:lnTo>
                    <a:pt x="401281" y="443280"/>
                  </a:lnTo>
                  <a:lnTo>
                    <a:pt x="402412" y="442899"/>
                  </a:lnTo>
                  <a:lnTo>
                    <a:pt x="402844" y="442772"/>
                  </a:lnTo>
                  <a:lnTo>
                    <a:pt x="403529" y="441883"/>
                  </a:lnTo>
                  <a:lnTo>
                    <a:pt x="404914" y="440486"/>
                  </a:lnTo>
                  <a:lnTo>
                    <a:pt x="406476" y="441883"/>
                  </a:lnTo>
                  <a:lnTo>
                    <a:pt x="408025" y="441883"/>
                  </a:lnTo>
                  <a:lnTo>
                    <a:pt x="408711" y="440486"/>
                  </a:lnTo>
                  <a:lnTo>
                    <a:pt x="408889" y="440105"/>
                  </a:lnTo>
                  <a:lnTo>
                    <a:pt x="409244" y="439089"/>
                  </a:lnTo>
                  <a:lnTo>
                    <a:pt x="410121" y="438581"/>
                  </a:lnTo>
                  <a:lnTo>
                    <a:pt x="412521" y="437184"/>
                  </a:lnTo>
                  <a:lnTo>
                    <a:pt x="412648" y="439470"/>
                  </a:lnTo>
                  <a:lnTo>
                    <a:pt x="412775" y="441883"/>
                  </a:lnTo>
                  <a:lnTo>
                    <a:pt x="412877" y="443788"/>
                  </a:lnTo>
                  <a:lnTo>
                    <a:pt x="413410" y="443280"/>
                  </a:lnTo>
                  <a:lnTo>
                    <a:pt x="414947" y="439470"/>
                  </a:lnTo>
                  <a:lnTo>
                    <a:pt x="413423" y="443280"/>
                  </a:lnTo>
                  <a:lnTo>
                    <a:pt x="413308" y="443534"/>
                  </a:lnTo>
                  <a:lnTo>
                    <a:pt x="413207" y="443788"/>
                  </a:lnTo>
                  <a:lnTo>
                    <a:pt x="411835" y="447217"/>
                  </a:lnTo>
                  <a:lnTo>
                    <a:pt x="408724" y="446201"/>
                  </a:lnTo>
                  <a:lnTo>
                    <a:pt x="415632" y="448995"/>
                  </a:lnTo>
                  <a:lnTo>
                    <a:pt x="422554" y="451154"/>
                  </a:lnTo>
                  <a:lnTo>
                    <a:pt x="429463" y="453567"/>
                  </a:lnTo>
                  <a:lnTo>
                    <a:pt x="429374" y="452678"/>
                  </a:lnTo>
                  <a:lnTo>
                    <a:pt x="429298" y="451916"/>
                  </a:lnTo>
                  <a:lnTo>
                    <a:pt x="430288" y="450011"/>
                  </a:lnTo>
                  <a:lnTo>
                    <a:pt x="430237" y="449503"/>
                  </a:lnTo>
                  <a:lnTo>
                    <a:pt x="430339" y="448614"/>
                  </a:lnTo>
                  <a:lnTo>
                    <a:pt x="431368" y="448614"/>
                  </a:lnTo>
                  <a:lnTo>
                    <a:pt x="431025" y="448106"/>
                  </a:lnTo>
                  <a:lnTo>
                    <a:pt x="431025" y="447344"/>
                  </a:lnTo>
                  <a:lnTo>
                    <a:pt x="435343" y="450011"/>
                  </a:lnTo>
                  <a:lnTo>
                    <a:pt x="436905" y="451916"/>
                  </a:lnTo>
                  <a:lnTo>
                    <a:pt x="435343" y="450215"/>
                  </a:lnTo>
                  <a:lnTo>
                    <a:pt x="433273" y="449008"/>
                  </a:lnTo>
                  <a:lnTo>
                    <a:pt x="431203" y="447624"/>
                  </a:lnTo>
                  <a:lnTo>
                    <a:pt x="431203" y="448310"/>
                  </a:lnTo>
                  <a:lnTo>
                    <a:pt x="431546" y="448830"/>
                  </a:lnTo>
                  <a:lnTo>
                    <a:pt x="430504" y="448830"/>
                  </a:lnTo>
                  <a:lnTo>
                    <a:pt x="430339" y="450557"/>
                  </a:lnTo>
                  <a:lnTo>
                    <a:pt x="429463" y="452120"/>
                  </a:lnTo>
                  <a:lnTo>
                    <a:pt x="429641" y="453847"/>
                  </a:lnTo>
                  <a:lnTo>
                    <a:pt x="434314" y="455396"/>
                  </a:lnTo>
                  <a:lnTo>
                    <a:pt x="446062" y="459282"/>
                  </a:lnTo>
                  <a:lnTo>
                    <a:pt x="452120" y="461060"/>
                  </a:lnTo>
                  <a:lnTo>
                    <a:pt x="451942" y="460044"/>
                  </a:lnTo>
                  <a:lnTo>
                    <a:pt x="451942" y="458901"/>
                  </a:lnTo>
                  <a:lnTo>
                    <a:pt x="452462" y="457885"/>
                  </a:lnTo>
                  <a:lnTo>
                    <a:pt x="453161" y="458393"/>
                  </a:lnTo>
                  <a:lnTo>
                    <a:pt x="453313" y="457885"/>
                  </a:lnTo>
                  <a:lnTo>
                    <a:pt x="453504" y="457250"/>
                  </a:lnTo>
                  <a:lnTo>
                    <a:pt x="452983" y="456742"/>
                  </a:lnTo>
                  <a:lnTo>
                    <a:pt x="455231" y="453313"/>
                  </a:lnTo>
                  <a:lnTo>
                    <a:pt x="454152" y="451916"/>
                  </a:lnTo>
                  <a:lnTo>
                    <a:pt x="452285" y="449503"/>
                  </a:lnTo>
                  <a:lnTo>
                    <a:pt x="448830" y="451916"/>
                  </a:lnTo>
                  <a:lnTo>
                    <a:pt x="448830" y="451154"/>
                  </a:lnTo>
                  <a:lnTo>
                    <a:pt x="451281" y="447217"/>
                  </a:lnTo>
                  <a:lnTo>
                    <a:pt x="451510" y="446836"/>
                  </a:lnTo>
                  <a:lnTo>
                    <a:pt x="452069" y="445947"/>
                  </a:lnTo>
                  <a:lnTo>
                    <a:pt x="452462" y="445312"/>
                  </a:lnTo>
                  <a:lnTo>
                    <a:pt x="450735" y="445947"/>
                  </a:lnTo>
                  <a:lnTo>
                    <a:pt x="448310" y="443534"/>
                  </a:lnTo>
                  <a:lnTo>
                    <a:pt x="448424" y="443280"/>
                  </a:lnTo>
                  <a:lnTo>
                    <a:pt x="449351" y="440994"/>
                  </a:lnTo>
                  <a:lnTo>
                    <a:pt x="452462" y="445312"/>
                  </a:lnTo>
                  <a:lnTo>
                    <a:pt x="453148" y="441502"/>
                  </a:lnTo>
                  <a:lnTo>
                    <a:pt x="454367" y="443788"/>
                  </a:lnTo>
                  <a:lnTo>
                    <a:pt x="455714" y="441375"/>
                  </a:lnTo>
                  <a:lnTo>
                    <a:pt x="455917" y="440994"/>
                  </a:lnTo>
                  <a:lnTo>
                    <a:pt x="457695" y="437819"/>
                  </a:lnTo>
                  <a:lnTo>
                    <a:pt x="458825" y="435787"/>
                  </a:lnTo>
                  <a:lnTo>
                    <a:pt x="459054" y="435152"/>
                  </a:lnTo>
                  <a:lnTo>
                    <a:pt x="459168" y="433349"/>
                  </a:lnTo>
                  <a:lnTo>
                    <a:pt x="457644" y="432104"/>
                  </a:lnTo>
                  <a:lnTo>
                    <a:pt x="457581" y="431850"/>
                  </a:lnTo>
                  <a:lnTo>
                    <a:pt x="457466" y="431469"/>
                  </a:lnTo>
                  <a:lnTo>
                    <a:pt x="457200" y="430542"/>
                  </a:lnTo>
                  <a:lnTo>
                    <a:pt x="456958" y="429691"/>
                  </a:lnTo>
                  <a:lnTo>
                    <a:pt x="456603" y="429755"/>
                  </a:lnTo>
                  <a:lnTo>
                    <a:pt x="455345" y="429945"/>
                  </a:lnTo>
                  <a:lnTo>
                    <a:pt x="454736" y="429945"/>
                  </a:lnTo>
                  <a:lnTo>
                    <a:pt x="456082" y="429069"/>
                  </a:lnTo>
                  <a:lnTo>
                    <a:pt x="456603" y="429755"/>
                  </a:lnTo>
                  <a:lnTo>
                    <a:pt x="456958" y="429691"/>
                  </a:lnTo>
                  <a:lnTo>
                    <a:pt x="457034" y="429945"/>
                  </a:lnTo>
                  <a:lnTo>
                    <a:pt x="457200" y="430542"/>
                  </a:lnTo>
                  <a:lnTo>
                    <a:pt x="457898" y="431469"/>
                  </a:lnTo>
                  <a:lnTo>
                    <a:pt x="458025" y="431469"/>
                  </a:lnTo>
                  <a:lnTo>
                    <a:pt x="458520" y="429691"/>
                  </a:lnTo>
                  <a:lnTo>
                    <a:pt x="458609" y="429348"/>
                  </a:lnTo>
                  <a:lnTo>
                    <a:pt x="458724" y="428929"/>
                  </a:lnTo>
                  <a:lnTo>
                    <a:pt x="458825" y="428548"/>
                  </a:lnTo>
                  <a:lnTo>
                    <a:pt x="458863" y="428421"/>
                  </a:lnTo>
                  <a:lnTo>
                    <a:pt x="458965" y="428040"/>
                  </a:lnTo>
                  <a:lnTo>
                    <a:pt x="459028" y="427786"/>
                  </a:lnTo>
                  <a:lnTo>
                    <a:pt x="459143" y="428421"/>
                  </a:lnTo>
                  <a:lnTo>
                    <a:pt x="459244" y="428929"/>
                  </a:lnTo>
                  <a:lnTo>
                    <a:pt x="459320" y="429348"/>
                  </a:lnTo>
                  <a:lnTo>
                    <a:pt x="459384" y="429691"/>
                  </a:lnTo>
                  <a:lnTo>
                    <a:pt x="459447" y="429945"/>
                  </a:lnTo>
                  <a:lnTo>
                    <a:pt x="459892" y="431469"/>
                  </a:lnTo>
                  <a:lnTo>
                    <a:pt x="459803" y="431850"/>
                  </a:lnTo>
                  <a:lnTo>
                    <a:pt x="459740" y="432104"/>
                  </a:lnTo>
                  <a:lnTo>
                    <a:pt x="459676" y="432358"/>
                  </a:lnTo>
                  <a:lnTo>
                    <a:pt x="459574" y="432739"/>
                  </a:lnTo>
                  <a:lnTo>
                    <a:pt x="459422" y="433349"/>
                  </a:lnTo>
                  <a:lnTo>
                    <a:pt x="459181" y="433349"/>
                  </a:lnTo>
                  <a:lnTo>
                    <a:pt x="462800" y="436295"/>
                  </a:lnTo>
                  <a:lnTo>
                    <a:pt x="465823" y="434746"/>
                  </a:lnTo>
                  <a:lnTo>
                    <a:pt x="467156" y="438289"/>
                  </a:lnTo>
                  <a:lnTo>
                    <a:pt x="465772" y="439674"/>
                  </a:lnTo>
                  <a:lnTo>
                    <a:pt x="465086" y="442087"/>
                  </a:lnTo>
                  <a:lnTo>
                    <a:pt x="466128" y="443293"/>
                  </a:lnTo>
                  <a:lnTo>
                    <a:pt x="466242" y="443471"/>
                  </a:lnTo>
                  <a:lnTo>
                    <a:pt x="468718" y="447103"/>
                  </a:lnTo>
                  <a:lnTo>
                    <a:pt x="474764" y="442429"/>
                  </a:lnTo>
                  <a:lnTo>
                    <a:pt x="478053" y="441909"/>
                  </a:lnTo>
                  <a:lnTo>
                    <a:pt x="478142" y="442785"/>
                  </a:lnTo>
                  <a:lnTo>
                    <a:pt x="478218" y="443471"/>
                  </a:lnTo>
                  <a:lnTo>
                    <a:pt x="479437" y="442429"/>
                  </a:lnTo>
                  <a:lnTo>
                    <a:pt x="479780" y="443128"/>
                  </a:lnTo>
                  <a:lnTo>
                    <a:pt x="479780" y="453504"/>
                  </a:lnTo>
                  <a:lnTo>
                    <a:pt x="476148" y="455752"/>
                  </a:lnTo>
                  <a:lnTo>
                    <a:pt x="475284" y="457479"/>
                  </a:lnTo>
                  <a:lnTo>
                    <a:pt x="474713" y="455396"/>
                  </a:lnTo>
                  <a:lnTo>
                    <a:pt x="474573" y="454875"/>
                  </a:lnTo>
                  <a:lnTo>
                    <a:pt x="476123" y="452462"/>
                  </a:lnTo>
                  <a:lnTo>
                    <a:pt x="476669" y="451599"/>
                  </a:lnTo>
                  <a:lnTo>
                    <a:pt x="479780" y="453504"/>
                  </a:lnTo>
                  <a:lnTo>
                    <a:pt x="479780" y="443128"/>
                  </a:lnTo>
                  <a:lnTo>
                    <a:pt x="479691" y="443471"/>
                  </a:lnTo>
                  <a:lnTo>
                    <a:pt x="479577" y="443992"/>
                  </a:lnTo>
                  <a:lnTo>
                    <a:pt x="479450" y="444512"/>
                  </a:lnTo>
                  <a:lnTo>
                    <a:pt x="479361" y="444855"/>
                  </a:lnTo>
                  <a:lnTo>
                    <a:pt x="479247" y="445376"/>
                  </a:lnTo>
                  <a:lnTo>
                    <a:pt x="479158" y="445719"/>
                  </a:lnTo>
                  <a:lnTo>
                    <a:pt x="478739" y="447446"/>
                  </a:lnTo>
                  <a:lnTo>
                    <a:pt x="477189" y="447103"/>
                  </a:lnTo>
                  <a:lnTo>
                    <a:pt x="475462" y="446925"/>
                  </a:lnTo>
                  <a:lnTo>
                    <a:pt x="475564" y="448310"/>
                  </a:lnTo>
                  <a:lnTo>
                    <a:pt x="475627" y="449173"/>
                  </a:lnTo>
                  <a:lnTo>
                    <a:pt x="471830" y="449872"/>
                  </a:lnTo>
                  <a:lnTo>
                    <a:pt x="473240" y="453097"/>
                  </a:lnTo>
                  <a:lnTo>
                    <a:pt x="469925" y="456260"/>
                  </a:lnTo>
                  <a:lnTo>
                    <a:pt x="469061" y="459371"/>
                  </a:lnTo>
                  <a:lnTo>
                    <a:pt x="467855" y="453847"/>
                  </a:lnTo>
                  <a:lnTo>
                    <a:pt x="464388" y="463867"/>
                  </a:lnTo>
                  <a:lnTo>
                    <a:pt x="468884" y="460248"/>
                  </a:lnTo>
                  <a:lnTo>
                    <a:pt x="469404" y="462318"/>
                  </a:lnTo>
                  <a:lnTo>
                    <a:pt x="467156" y="462838"/>
                  </a:lnTo>
                  <a:lnTo>
                    <a:pt x="465772" y="464908"/>
                  </a:lnTo>
                  <a:lnTo>
                    <a:pt x="468884" y="465772"/>
                  </a:lnTo>
                  <a:lnTo>
                    <a:pt x="471830" y="466636"/>
                  </a:lnTo>
                  <a:lnTo>
                    <a:pt x="474941" y="467334"/>
                  </a:lnTo>
                  <a:lnTo>
                    <a:pt x="476491" y="466115"/>
                  </a:lnTo>
                  <a:lnTo>
                    <a:pt x="476631" y="466331"/>
                  </a:lnTo>
                  <a:lnTo>
                    <a:pt x="475107" y="467499"/>
                  </a:lnTo>
                  <a:lnTo>
                    <a:pt x="476669" y="467855"/>
                  </a:lnTo>
                  <a:lnTo>
                    <a:pt x="477939" y="468236"/>
                  </a:lnTo>
                  <a:lnTo>
                    <a:pt x="478155" y="468541"/>
                  </a:lnTo>
                  <a:lnTo>
                    <a:pt x="478307" y="468541"/>
                  </a:lnTo>
                  <a:lnTo>
                    <a:pt x="478447" y="468718"/>
                  </a:lnTo>
                  <a:lnTo>
                    <a:pt x="479958" y="468718"/>
                  </a:lnTo>
                  <a:lnTo>
                    <a:pt x="479196" y="468541"/>
                  </a:lnTo>
                  <a:lnTo>
                    <a:pt x="479780" y="468541"/>
                  </a:lnTo>
                  <a:lnTo>
                    <a:pt x="484505" y="468541"/>
                  </a:lnTo>
                  <a:lnTo>
                    <a:pt x="484454" y="468363"/>
                  </a:lnTo>
                  <a:lnTo>
                    <a:pt x="484276" y="468363"/>
                  </a:lnTo>
                  <a:lnTo>
                    <a:pt x="484276" y="468198"/>
                  </a:lnTo>
                  <a:lnTo>
                    <a:pt x="483412" y="466471"/>
                  </a:lnTo>
                  <a:lnTo>
                    <a:pt x="483298" y="466115"/>
                  </a:lnTo>
                  <a:lnTo>
                    <a:pt x="483184" y="465772"/>
                  </a:lnTo>
                  <a:lnTo>
                    <a:pt x="482714" y="464388"/>
                  </a:lnTo>
                  <a:lnTo>
                    <a:pt x="482638" y="463867"/>
                  </a:lnTo>
                  <a:lnTo>
                    <a:pt x="482460" y="462838"/>
                  </a:lnTo>
                  <a:lnTo>
                    <a:pt x="488251" y="455752"/>
                  </a:lnTo>
                  <a:lnTo>
                    <a:pt x="490677" y="454875"/>
                  </a:lnTo>
                  <a:lnTo>
                    <a:pt x="492760" y="451599"/>
                  </a:lnTo>
                  <a:lnTo>
                    <a:pt x="494195" y="449351"/>
                  </a:lnTo>
                  <a:lnTo>
                    <a:pt x="494182" y="449008"/>
                  </a:lnTo>
                  <a:lnTo>
                    <a:pt x="492925" y="447103"/>
                  </a:lnTo>
                  <a:lnTo>
                    <a:pt x="492810" y="446925"/>
                  </a:lnTo>
                  <a:lnTo>
                    <a:pt x="492569" y="446582"/>
                  </a:lnTo>
                  <a:lnTo>
                    <a:pt x="493661" y="444855"/>
                  </a:lnTo>
                  <a:lnTo>
                    <a:pt x="494652" y="443293"/>
                  </a:lnTo>
                  <a:lnTo>
                    <a:pt x="494614" y="443471"/>
                  </a:lnTo>
                  <a:lnTo>
                    <a:pt x="494499" y="443992"/>
                  </a:lnTo>
                  <a:lnTo>
                    <a:pt x="494385" y="444512"/>
                  </a:lnTo>
                  <a:lnTo>
                    <a:pt x="494309" y="447624"/>
                  </a:lnTo>
                  <a:lnTo>
                    <a:pt x="496036" y="451942"/>
                  </a:lnTo>
                  <a:lnTo>
                    <a:pt x="496125" y="451599"/>
                  </a:lnTo>
                  <a:lnTo>
                    <a:pt x="498106" y="443992"/>
                  </a:lnTo>
                  <a:lnTo>
                    <a:pt x="498398" y="443293"/>
                  </a:lnTo>
                  <a:lnTo>
                    <a:pt x="498475" y="443128"/>
                  </a:lnTo>
                  <a:lnTo>
                    <a:pt x="498627" y="442785"/>
                  </a:lnTo>
                  <a:lnTo>
                    <a:pt x="501040" y="445376"/>
                  </a:lnTo>
                  <a:lnTo>
                    <a:pt x="501103" y="444512"/>
                  </a:lnTo>
                  <a:lnTo>
                    <a:pt x="501218" y="442785"/>
                  </a:lnTo>
                  <a:lnTo>
                    <a:pt x="501243" y="442429"/>
                  </a:lnTo>
                  <a:lnTo>
                    <a:pt x="501357" y="440702"/>
                  </a:lnTo>
                  <a:lnTo>
                    <a:pt x="501472" y="438975"/>
                  </a:lnTo>
                  <a:lnTo>
                    <a:pt x="501561" y="437591"/>
                  </a:lnTo>
                  <a:lnTo>
                    <a:pt x="499313" y="438975"/>
                  </a:lnTo>
                  <a:lnTo>
                    <a:pt x="499313" y="438797"/>
                  </a:lnTo>
                  <a:lnTo>
                    <a:pt x="499249" y="437591"/>
                  </a:lnTo>
                  <a:lnTo>
                    <a:pt x="498970" y="436905"/>
                  </a:lnTo>
                  <a:lnTo>
                    <a:pt x="498284" y="436206"/>
                  </a:lnTo>
                  <a:lnTo>
                    <a:pt x="500913" y="434657"/>
                  </a:lnTo>
                  <a:lnTo>
                    <a:pt x="505891" y="431711"/>
                  </a:lnTo>
                  <a:close/>
                </a:path>
                <a:path w="542925" h="480059">
                  <a:moveTo>
                    <a:pt x="525767" y="471474"/>
                  </a:moveTo>
                  <a:lnTo>
                    <a:pt x="525741" y="471309"/>
                  </a:lnTo>
                  <a:lnTo>
                    <a:pt x="525640" y="470446"/>
                  </a:lnTo>
                  <a:lnTo>
                    <a:pt x="525614" y="470268"/>
                  </a:lnTo>
                  <a:lnTo>
                    <a:pt x="525576" y="469925"/>
                  </a:lnTo>
                  <a:lnTo>
                    <a:pt x="525500" y="469404"/>
                  </a:lnTo>
                  <a:lnTo>
                    <a:pt x="525424" y="468718"/>
                  </a:lnTo>
                  <a:lnTo>
                    <a:pt x="524891" y="464566"/>
                  </a:lnTo>
                  <a:lnTo>
                    <a:pt x="524852" y="464223"/>
                  </a:lnTo>
                  <a:lnTo>
                    <a:pt x="524738" y="463359"/>
                  </a:lnTo>
                  <a:lnTo>
                    <a:pt x="524624" y="462483"/>
                  </a:lnTo>
                  <a:lnTo>
                    <a:pt x="524548" y="461797"/>
                  </a:lnTo>
                  <a:lnTo>
                    <a:pt x="524217" y="459206"/>
                  </a:lnTo>
                  <a:lnTo>
                    <a:pt x="518680" y="463181"/>
                  </a:lnTo>
                  <a:lnTo>
                    <a:pt x="517994" y="463702"/>
                  </a:lnTo>
                  <a:lnTo>
                    <a:pt x="517994" y="469925"/>
                  </a:lnTo>
                  <a:lnTo>
                    <a:pt x="517994" y="470090"/>
                  </a:lnTo>
                  <a:lnTo>
                    <a:pt x="517817" y="470090"/>
                  </a:lnTo>
                  <a:lnTo>
                    <a:pt x="517639" y="470090"/>
                  </a:lnTo>
                  <a:lnTo>
                    <a:pt x="517817" y="469925"/>
                  </a:lnTo>
                  <a:lnTo>
                    <a:pt x="517817" y="470090"/>
                  </a:lnTo>
                  <a:lnTo>
                    <a:pt x="517994" y="469925"/>
                  </a:lnTo>
                  <a:lnTo>
                    <a:pt x="517994" y="463702"/>
                  </a:lnTo>
                  <a:lnTo>
                    <a:pt x="517296" y="464223"/>
                  </a:lnTo>
                  <a:lnTo>
                    <a:pt x="517169" y="464045"/>
                  </a:lnTo>
                  <a:lnTo>
                    <a:pt x="516610" y="463308"/>
                  </a:lnTo>
                  <a:lnTo>
                    <a:pt x="516610" y="472694"/>
                  </a:lnTo>
                  <a:lnTo>
                    <a:pt x="515226" y="472338"/>
                  </a:lnTo>
                  <a:lnTo>
                    <a:pt x="515340" y="471995"/>
                  </a:lnTo>
                  <a:lnTo>
                    <a:pt x="515391" y="471830"/>
                  </a:lnTo>
                  <a:lnTo>
                    <a:pt x="515391" y="472338"/>
                  </a:lnTo>
                  <a:lnTo>
                    <a:pt x="516610" y="472694"/>
                  </a:lnTo>
                  <a:lnTo>
                    <a:pt x="516610" y="463308"/>
                  </a:lnTo>
                  <a:lnTo>
                    <a:pt x="516255" y="462838"/>
                  </a:lnTo>
                  <a:lnTo>
                    <a:pt x="515226" y="462483"/>
                  </a:lnTo>
                  <a:lnTo>
                    <a:pt x="513791" y="461797"/>
                  </a:lnTo>
                  <a:lnTo>
                    <a:pt x="509689" y="459816"/>
                  </a:lnTo>
                  <a:lnTo>
                    <a:pt x="509689" y="464045"/>
                  </a:lnTo>
                  <a:lnTo>
                    <a:pt x="509003" y="464045"/>
                  </a:lnTo>
                  <a:lnTo>
                    <a:pt x="507619" y="462483"/>
                  </a:lnTo>
                  <a:lnTo>
                    <a:pt x="508825" y="461797"/>
                  </a:lnTo>
                  <a:lnTo>
                    <a:pt x="507784" y="462483"/>
                  </a:lnTo>
                  <a:lnTo>
                    <a:pt x="509003" y="463867"/>
                  </a:lnTo>
                  <a:lnTo>
                    <a:pt x="509689" y="464045"/>
                  </a:lnTo>
                  <a:lnTo>
                    <a:pt x="509689" y="459816"/>
                  </a:lnTo>
                  <a:lnTo>
                    <a:pt x="509524" y="459727"/>
                  </a:lnTo>
                  <a:lnTo>
                    <a:pt x="510565" y="459028"/>
                  </a:lnTo>
                  <a:lnTo>
                    <a:pt x="517131" y="454710"/>
                  </a:lnTo>
                  <a:lnTo>
                    <a:pt x="516877" y="454533"/>
                  </a:lnTo>
                  <a:lnTo>
                    <a:pt x="513499" y="452120"/>
                  </a:lnTo>
                  <a:lnTo>
                    <a:pt x="514362" y="451599"/>
                  </a:lnTo>
                  <a:lnTo>
                    <a:pt x="513664" y="450557"/>
                  </a:lnTo>
                  <a:lnTo>
                    <a:pt x="513499" y="450392"/>
                  </a:lnTo>
                  <a:lnTo>
                    <a:pt x="513143" y="450392"/>
                  </a:lnTo>
                  <a:lnTo>
                    <a:pt x="513194" y="450037"/>
                  </a:lnTo>
                  <a:lnTo>
                    <a:pt x="513321" y="449173"/>
                  </a:lnTo>
                  <a:lnTo>
                    <a:pt x="511416" y="449516"/>
                  </a:lnTo>
                  <a:lnTo>
                    <a:pt x="511505" y="450037"/>
                  </a:lnTo>
                  <a:lnTo>
                    <a:pt x="511594" y="450557"/>
                  </a:lnTo>
                  <a:lnTo>
                    <a:pt x="509866" y="450557"/>
                  </a:lnTo>
                  <a:lnTo>
                    <a:pt x="508139" y="450037"/>
                  </a:lnTo>
                  <a:lnTo>
                    <a:pt x="506577" y="452120"/>
                  </a:lnTo>
                  <a:lnTo>
                    <a:pt x="506920" y="453148"/>
                  </a:lnTo>
                  <a:lnTo>
                    <a:pt x="506577" y="453669"/>
                  </a:lnTo>
                  <a:lnTo>
                    <a:pt x="506399" y="454533"/>
                  </a:lnTo>
                  <a:lnTo>
                    <a:pt x="503643" y="453669"/>
                  </a:lnTo>
                  <a:lnTo>
                    <a:pt x="504329" y="456260"/>
                  </a:lnTo>
                  <a:lnTo>
                    <a:pt x="504329" y="458000"/>
                  </a:lnTo>
                  <a:lnTo>
                    <a:pt x="501446" y="461594"/>
                  </a:lnTo>
                  <a:lnTo>
                    <a:pt x="493788" y="459549"/>
                  </a:lnTo>
                  <a:lnTo>
                    <a:pt x="492925" y="463359"/>
                  </a:lnTo>
                  <a:lnTo>
                    <a:pt x="493039" y="464731"/>
                  </a:lnTo>
                  <a:lnTo>
                    <a:pt x="493102" y="465607"/>
                  </a:lnTo>
                  <a:lnTo>
                    <a:pt x="493433" y="465607"/>
                  </a:lnTo>
                  <a:lnTo>
                    <a:pt x="499160" y="465607"/>
                  </a:lnTo>
                  <a:lnTo>
                    <a:pt x="502945" y="461975"/>
                  </a:lnTo>
                  <a:lnTo>
                    <a:pt x="502780" y="461937"/>
                  </a:lnTo>
                  <a:lnTo>
                    <a:pt x="508825" y="459028"/>
                  </a:lnTo>
                  <a:lnTo>
                    <a:pt x="506056" y="461975"/>
                  </a:lnTo>
                  <a:lnTo>
                    <a:pt x="505193" y="463359"/>
                  </a:lnTo>
                  <a:lnTo>
                    <a:pt x="504672" y="464045"/>
                  </a:lnTo>
                  <a:lnTo>
                    <a:pt x="504672" y="464566"/>
                  </a:lnTo>
                  <a:lnTo>
                    <a:pt x="502424" y="463524"/>
                  </a:lnTo>
                  <a:lnTo>
                    <a:pt x="501396" y="465251"/>
                  </a:lnTo>
                  <a:lnTo>
                    <a:pt x="501561" y="467677"/>
                  </a:lnTo>
                  <a:lnTo>
                    <a:pt x="501218" y="468718"/>
                  </a:lnTo>
                  <a:lnTo>
                    <a:pt x="500532" y="469404"/>
                  </a:lnTo>
                  <a:lnTo>
                    <a:pt x="501561" y="470611"/>
                  </a:lnTo>
                  <a:lnTo>
                    <a:pt x="510209" y="475462"/>
                  </a:lnTo>
                  <a:lnTo>
                    <a:pt x="514184" y="476326"/>
                  </a:lnTo>
                  <a:lnTo>
                    <a:pt x="514362" y="476326"/>
                  </a:lnTo>
                  <a:lnTo>
                    <a:pt x="516432" y="476669"/>
                  </a:lnTo>
                  <a:lnTo>
                    <a:pt x="517296" y="476834"/>
                  </a:lnTo>
                  <a:lnTo>
                    <a:pt x="519277" y="476148"/>
                  </a:lnTo>
                  <a:lnTo>
                    <a:pt x="520877" y="475589"/>
                  </a:lnTo>
                  <a:lnTo>
                    <a:pt x="520750" y="473900"/>
                  </a:lnTo>
                  <a:lnTo>
                    <a:pt x="520674" y="472694"/>
                  </a:lnTo>
                  <a:lnTo>
                    <a:pt x="520585" y="471474"/>
                  </a:lnTo>
                  <a:lnTo>
                    <a:pt x="525767" y="471474"/>
                  </a:lnTo>
                  <a:close/>
                </a:path>
                <a:path w="542925" h="480059">
                  <a:moveTo>
                    <a:pt x="537489" y="476148"/>
                  </a:moveTo>
                  <a:lnTo>
                    <a:pt x="537184" y="475805"/>
                  </a:lnTo>
                  <a:lnTo>
                    <a:pt x="537184" y="476148"/>
                  </a:lnTo>
                  <a:lnTo>
                    <a:pt x="537489" y="476148"/>
                  </a:lnTo>
                  <a:close/>
                </a:path>
                <a:path w="542925" h="480059">
                  <a:moveTo>
                    <a:pt x="541845" y="478218"/>
                  </a:moveTo>
                  <a:lnTo>
                    <a:pt x="540600" y="478218"/>
                  </a:lnTo>
                  <a:lnTo>
                    <a:pt x="540296" y="479437"/>
                  </a:lnTo>
                  <a:lnTo>
                    <a:pt x="541159" y="478739"/>
                  </a:lnTo>
                  <a:lnTo>
                    <a:pt x="541845" y="478218"/>
                  </a:lnTo>
                  <a:close/>
                </a:path>
                <a:path w="542925" h="480059">
                  <a:moveTo>
                    <a:pt x="542709" y="478053"/>
                  </a:moveTo>
                  <a:lnTo>
                    <a:pt x="541502" y="474586"/>
                  </a:lnTo>
                  <a:lnTo>
                    <a:pt x="539953" y="473900"/>
                  </a:lnTo>
                  <a:lnTo>
                    <a:pt x="539597" y="475107"/>
                  </a:lnTo>
                  <a:lnTo>
                    <a:pt x="539038" y="476326"/>
                  </a:lnTo>
                  <a:lnTo>
                    <a:pt x="538734" y="476326"/>
                  </a:lnTo>
                  <a:lnTo>
                    <a:pt x="538568" y="476148"/>
                  </a:lnTo>
                  <a:lnTo>
                    <a:pt x="537489" y="476148"/>
                  </a:lnTo>
                  <a:lnTo>
                    <a:pt x="537641" y="476326"/>
                  </a:lnTo>
                  <a:lnTo>
                    <a:pt x="537184" y="476326"/>
                  </a:lnTo>
                  <a:lnTo>
                    <a:pt x="537184" y="477012"/>
                  </a:lnTo>
                  <a:lnTo>
                    <a:pt x="537743" y="476453"/>
                  </a:lnTo>
                  <a:lnTo>
                    <a:pt x="538568" y="477354"/>
                  </a:lnTo>
                  <a:lnTo>
                    <a:pt x="538645" y="477189"/>
                  </a:lnTo>
                  <a:lnTo>
                    <a:pt x="538721" y="477012"/>
                  </a:lnTo>
                  <a:lnTo>
                    <a:pt x="538937" y="476542"/>
                  </a:lnTo>
                  <a:lnTo>
                    <a:pt x="539597" y="477189"/>
                  </a:lnTo>
                  <a:lnTo>
                    <a:pt x="540639" y="478053"/>
                  </a:lnTo>
                  <a:lnTo>
                    <a:pt x="542709" y="47805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106422" y="6541515"/>
              <a:ext cx="250190" cy="257175"/>
            </a:xfrm>
            <a:custGeom>
              <a:avLst/>
              <a:gdLst/>
              <a:ahLst/>
              <a:cxnLst/>
              <a:rect l="l" t="t" r="r" b="b"/>
              <a:pathLst>
                <a:path w="250190" h="257175">
                  <a:moveTo>
                    <a:pt x="1206" y="4660"/>
                  </a:moveTo>
                  <a:lnTo>
                    <a:pt x="863" y="3975"/>
                  </a:lnTo>
                  <a:lnTo>
                    <a:pt x="1028" y="3111"/>
                  </a:lnTo>
                  <a:lnTo>
                    <a:pt x="863" y="2070"/>
                  </a:lnTo>
                  <a:lnTo>
                    <a:pt x="508" y="2247"/>
                  </a:lnTo>
                  <a:lnTo>
                    <a:pt x="0" y="2755"/>
                  </a:lnTo>
                  <a:lnTo>
                    <a:pt x="342" y="3454"/>
                  </a:lnTo>
                  <a:lnTo>
                    <a:pt x="863" y="4140"/>
                  </a:lnTo>
                  <a:lnTo>
                    <a:pt x="1206" y="4660"/>
                  </a:lnTo>
                  <a:close/>
                </a:path>
                <a:path w="250190" h="257175">
                  <a:moveTo>
                    <a:pt x="5359" y="165"/>
                  </a:moveTo>
                  <a:lnTo>
                    <a:pt x="4838" y="165"/>
                  </a:lnTo>
                  <a:lnTo>
                    <a:pt x="4318" y="0"/>
                  </a:lnTo>
                  <a:lnTo>
                    <a:pt x="3797" y="0"/>
                  </a:lnTo>
                  <a:lnTo>
                    <a:pt x="3632" y="342"/>
                  </a:lnTo>
                  <a:lnTo>
                    <a:pt x="3797" y="685"/>
                  </a:lnTo>
                  <a:lnTo>
                    <a:pt x="3797" y="1206"/>
                  </a:lnTo>
                  <a:lnTo>
                    <a:pt x="4140" y="863"/>
                  </a:lnTo>
                  <a:lnTo>
                    <a:pt x="4660" y="685"/>
                  </a:lnTo>
                  <a:lnTo>
                    <a:pt x="5003" y="342"/>
                  </a:lnTo>
                  <a:lnTo>
                    <a:pt x="5359" y="165"/>
                  </a:lnTo>
                  <a:close/>
                </a:path>
                <a:path w="250190" h="257175">
                  <a:moveTo>
                    <a:pt x="11455" y="14173"/>
                  </a:moveTo>
                  <a:lnTo>
                    <a:pt x="9499" y="14173"/>
                  </a:lnTo>
                  <a:lnTo>
                    <a:pt x="10718" y="17106"/>
                  </a:lnTo>
                  <a:lnTo>
                    <a:pt x="11455" y="14173"/>
                  </a:lnTo>
                  <a:close/>
                </a:path>
                <a:path w="250190" h="257175">
                  <a:moveTo>
                    <a:pt x="12306" y="12611"/>
                  </a:moveTo>
                  <a:lnTo>
                    <a:pt x="9359" y="12611"/>
                  </a:lnTo>
                  <a:lnTo>
                    <a:pt x="8115" y="13474"/>
                  </a:lnTo>
                  <a:lnTo>
                    <a:pt x="11696" y="13474"/>
                  </a:lnTo>
                  <a:lnTo>
                    <a:pt x="12306" y="12611"/>
                  </a:lnTo>
                  <a:close/>
                </a:path>
                <a:path w="250190" h="257175">
                  <a:moveTo>
                    <a:pt x="12788" y="11925"/>
                  </a:moveTo>
                  <a:lnTo>
                    <a:pt x="9537" y="12484"/>
                  </a:lnTo>
                  <a:lnTo>
                    <a:pt x="12395" y="12484"/>
                  </a:lnTo>
                  <a:lnTo>
                    <a:pt x="12788" y="11925"/>
                  </a:lnTo>
                  <a:close/>
                </a:path>
                <a:path w="250190" h="257175">
                  <a:moveTo>
                    <a:pt x="13144" y="4838"/>
                  </a:moveTo>
                  <a:lnTo>
                    <a:pt x="9855" y="4838"/>
                  </a:lnTo>
                  <a:lnTo>
                    <a:pt x="7251" y="9499"/>
                  </a:lnTo>
                  <a:lnTo>
                    <a:pt x="10731" y="9499"/>
                  </a:lnTo>
                  <a:lnTo>
                    <a:pt x="12966" y="5867"/>
                  </a:lnTo>
                  <a:lnTo>
                    <a:pt x="13144" y="4838"/>
                  </a:lnTo>
                  <a:close/>
                </a:path>
                <a:path w="250190" h="257175">
                  <a:moveTo>
                    <a:pt x="13246" y="4318"/>
                  </a:moveTo>
                  <a:lnTo>
                    <a:pt x="10718" y="4318"/>
                  </a:lnTo>
                  <a:lnTo>
                    <a:pt x="10718" y="3975"/>
                  </a:lnTo>
                  <a:lnTo>
                    <a:pt x="9893" y="3975"/>
                  </a:lnTo>
                  <a:lnTo>
                    <a:pt x="9982" y="4318"/>
                  </a:lnTo>
                  <a:lnTo>
                    <a:pt x="9677" y="4318"/>
                  </a:lnTo>
                  <a:lnTo>
                    <a:pt x="9677" y="4660"/>
                  </a:lnTo>
                  <a:lnTo>
                    <a:pt x="13182" y="4660"/>
                  </a:lnTo>
                  <a:lnTo>
                    <a:pt x="13208" y="4495"/>
                  </a:lnTo>
                  <a:lnTo>
                    <a:pt x="13246" y="4318"/>
                  </a:lnTo>
                  <a:close/>
                </a:path>
                <a:path w="250190" h="257175">
                  <a:moveTo>
                    <a:pt x="13830" y="9499"/>
                  </a:moveTo>
                  <a:lnTo>
                    <a:pt x="10731" y="9499"/>
                  </a:lnTo>
                  <a:lnTo>
                    <a:pt x="8813" y="12611"/>
                  </a:lnTo>
                  <a:lnTo>
                    <a:pt x="9359" y="12611"/>
                  </a:lnTo>
                  <a:lnTo>
                    <a:pt x="9537" y="12484"/>
                  </a:lnTo>
                  <a:lnTo>
                    <a:pt x="13830" y="9499"/>
                  </a:lnTo>
                  <a:close/>
                </a:path>
                <a:path w="250190" h="257175">
                  <a:moveTo>
                    <a:pt x="29387" y="41148"/>
                  </a:moveTo>
                  <a:lnTo>
                    <a:pt x="26962" y="43738"/>
                  </a:lnTo>
                  <a:lnTo>
                    <a:pt x="27762" y="43738"/>
                  </a:lnTo>
                  <a:lnTo>
                    <a:pt x="29387" y="41148"/>
                  </a:lnTo>
                  <a:close/>
                </a:path>
                <a:path w="250190" h="257175">
                  <a:moveTo>
                    <a:pt x="29730" y="40627"/>
                  </a:moveTo>
                  <a:lnTo>
                    <a:pt x="28625" y="40259"/>
                  </a:lnTo>
                  <a:lnTo>
                    <a:pt x="28740" y="40627"/>
                  </a:lnTo>
                  <a:lnTo>
                    <a:pt x="29387" y="41148"/>
                  </a:lnTo>
                  <a:lnTo>
                    <a:pt x="29730" y="40627"/>
                  </a:lnTo>
                  <a:close/>
                </a:path>
                <a:path w="250190" h="257175">
                  <a:moveTo>
                    <a:pt x="29908" y="35610"/>
                  </a:moveTo>
                  <a:lnTo>
                    <a:pt x="28867" y="33362"/>
                  </a:lnTo>
                  <a:lnTo>
                    <a:pt x="28981" y="33185"/>
                  </a:lnTo>
                  <a:lnTo>
                    <a:pt x="29794" y="31978"/>
                  </a:lnTo>
                  <a:lnTo>
                    <a:pt x="29730" y="31635"/>
                  </a:lnTo>
                  <a:lnTo>
                    <a:pt x="26454" y="33362"/>
                  </a:lnTo>
                  <a:lnTo>
                    <a:pt x="26339" y="33185"/>
                  </a:lnTo>
                  <a:lnTo>
                    <a:pt x="24371" y="29908"/>
                  </a:lnTo>
                  <a:lnTo>
                    <a:pt x="22644" y="31978"/>
                  </a:lnTo>
                  <a:lnTo>
                    <a:pt x="24028" y="33185"/>
                  </a:lnTo>
                  <a:lnTo>
                    <a:pt x="21082" y="35090"/>
                  </a:lnTo>
                  <a:lnTo>
                    <a:pt x="21170" y="35610"/>
                  </a:lnTo>
                  <a:lnTo>
                    <a:pt x="21437" y="37160"/>
                  </a:lnTo>
                  <a:lnTo>
                    <a:pt x="22821" y="39243"/>
                  </a:lnTo>
                  <a:lnTo>
                    <a:pt x="23507" y="40449"/>
                  </a:lnTo>
                  <a:lnTo>
                    <a:pt x="23876" y="40259"/>
                  </a:lnTo>
                  <a:lnTo>
                    <a:pt x="24028" y="40106"/>
                  </a:lnTo>
                  <a:lnTo>
                    <a:pt x="24371" y="39928"/>
                  </a:lnTo>
                  <a:lnTo>
                    <a:pt x="24714" y="38722"/>
                  </a:lnTo>
                  <a:lnTo>
                    <a:pt x="26098" y="38722"/>
                  </a:lnTo>
                  <a:lnTo>
                    <a:pt x="26619" y="39243"/>
                  </a:lnTo>
                  <a:lnTo>
                    <a:pt x="27482" y="38722"/>
                  </a:lnTo>
                  <a:lnTo>
                    <a:pt x="28524" y="39243"/>
                  </a:lnTo>
                  <a:lnTo>
                    <a:pt x="28181" y="40106"/>
                  </a:lnTo>
                  <a:lnTo>
                    <a:pt x="28625" y="40259"/>
                  </a:lnTo>
                  <a:lnTo>
                    <a:pt x="28689" y="40106"/>
                  </a:lnTo>
                  <a:lnTo>
                    <a:pt x="28778" y="39928"/>
                  </a:lnTo>
                  <a:lnTo>
                    <a:pt x="29387" y="38722"/>
                  </a:lnTo>
                  <a:lnTo>
                    <a:pt x="29730" y="38036"/>
                  </a:lnTo>
                  <a:lnTo>
                    <a:pt x="29387" y="37515"/>
                  </a:lnTo>
                  <a:lnTo>
                    <a:pt x="29730" y="37160"/>
                  </a:lnTo>
                  <a:lnTo>
                    <a:pt x="29908" y="35610"/>
                  </a:lnTo>
                  <a:close/>
                </a:path>
                <a:path w="250190" h="257175">
                  <a:moveTo>
                    <a:pt x="30048" y="48920"/>
                  </a:moveTo>
                  <a:lnTo>
                    <a:pt x="29565" y="49784"/>
                  </a:lnTo>
                  <a:lnTo>
                    <a:pt x="29730" y="49961"/>
                  </a:lnTo>
                  <a:lnTo>
                    <a:pt x="29730" y="50126"/>
                  </a:lnTo>
                  <a:lnTo>
                    <a:pt x="29908" y="50126"/>
                  </a:lnTo>
                  <a:lnTo>
                    <a:pt x="29946" y="49961"/>
                  </a:lnTo>
                  <a:lnTo>
                    <a:pt x="30048" y="48920"/>
                  </a:lnTo>
                  <a:close/>
                </a:path>
                <a:path w="250190" h="257175">
                  <a:moveTo>
                    <a:pt x="32016" y="47891"/>
                  </a:moveTo>
                  <a:lnTo>
                    <a:pt x="30048" y="47891"/>
                  </a:lnTo>
                  <a:lnTo>
                    <a:pt x="30251" y="48577"/>
                  </a:lnTo>
                  <a:lnTo>
                    <a:pt x="31813" y="48056"/>
                  </a:lnTo>
                  <a:lnTo>
                    <a:pt x="32016" y="47891"/>
                  </a:lnTo>
                  <a:close/>
                </a:path>
                <a:path w="250190" h="257175">
                  <a:moveTo>
                    <a:pt x="34569" y="45288"/>
                  </a:moveTo>
                  <a:lnTo>
                    <a:pt x="32321" y="47015"/>
                  </a:lnTo>
                  <a:lnTo>
                    <a:pt x="26962" y="43738"/>
                  </a:lnTo>
                  <a:lnTo>
                    <a:pt x="26454" y="43738"/>
                  </a:lnTo>
                  <a:lnTo>
                    <a:pt x="25933" y="44259"/>
                  </a:lnTo>
                  <a:lnTo>
                    <a:pt x="26619" y="45466"/>
                  </a:lnTo>
                  <a:lnTo>
                    <a:pt x="27978" y="47371"/>
                  </a:lnTo>
                  <a:lnTo>
                    <a:pt x="29908" y="47371"/>
                  </a:lnTo>
                  <a:lnTo>
                    <a:pt x="32639" y="47371"/>
                  </a:lnTo>
                  <a:lnTo>
                    <a:pt x="32842" y="47193"/>
                  </a:lnTo>
                  <a:lnTo>
                    <a:pt x="32931" y="47371"/>
                  </a:lnTo>
                  <a:lnTo>
                    <a:pt x="33705" y="48920"/>
                  </a:lnTo>
                  <a:lnTo>
                    <a:pt x="34201" y="48920"/>
                  </a:lnTo>
                  <a:lnTo>
                    <a:pt x="34290" y="48056"/>
                  </a:lnTo>
                  <a:lnTo>
                    <a:pt x="34378" y="47193"/>
                  </a:lnTo>
                  <a:lnTo>
                    <a:pt x="34391" y="47015"/>
                  </a:lnTo>
                  <a:lnTo>
                    <a:pt x="34569" y="45288"/>
                  </a:lnTo>
                  <a:close/>
                </a:path>
                <a:path w="250190" h="257175">
                  <a:moveTo>
                    <a:pt x="36969" y="51168"/>
                  </a:moveTo>
                  <a:lnTo>
                    <a:pt x="36106" y="50927"/>
                  </a:lnTo>
                  <a:lnTo>
                    <a:pt x="35788" y="51689"/>
                  </a:lnTo>
                  <a:lnTo>
                    <a:pt x="34925" y="52374"/>
                  </a:lnTo>
                  <a:lnTo>
                    <a:pt x="33705" y="53251"/>
                  </a:lnTo>
                  <a:lnTo>
                    <a:pt x="32677" y="54114"/>
                  </a:lnTo>
                  <a:lnTo>
                    <a:pt x="34569" y="55664"/>
                  </a:lnTo>
                  <a:lnTo>
                    <a:pt x="34671" y="55499"/>
                  </a:lnTo>
                  <a:lnTo>
                    <a:pt x="34759" y="55321"/>
                  </a:lnTo>
                  <a:lnTo>
                    <a:pt x="34848" y="55143"/>
                  </a:lnTo>
                  <a:lnTo>
                    <a:pt x="34937" y="54978"/>
                  </a:lnTo>
                  <a:lnTo>
                    <a:pt x="36969" y="51168"/>
                  </a:lnTo>
                  <a:close/>
                </a:path>
                <a:path w="250190" h="257175">
                  <a:moveTo>
                    <a:pt x="36995" y="48920"/>
                  </a:moveTo>
                  <a:lnTo>
                    <a:pt x="34201" y="48920"/>
                  </a:lnTo>
                  <a:lnTo>
                    <a:pt x="34074" y="50126"/>
                  </a:lnTo>
                  <a:lnTo>
                    <a:pt x="34048" y="50304"/>
                  </a:lnTo>
                  <a:lnTo>
                    <a:pt x="35814" y="50825"/>
                  </a:lnTo>
                  <a:lnTo>
                    <a:pt x="36156" y="50825"/>
                  </a:lnTo>
                  <a:lnTo>
                    <a:pt x="36995" y="48920"/>
                  </a:lnTo>
                  <a:close/>
                </a:path>
                <a:path w="250190" h="257175">
                  <a:moveTo>
                    <a:pt x="37858" y="26276"/>
                  </a:moveTo>
                  <a:lnTo>
                    <a:pt x="36995" y="26276"/>
                  </a:lnTo>
                  <a:lnTo>
                    <a:pt x="36296" y="26797"/>
                  </a:lnTo>
                  <a:lnTo>
                    <a:pt x="35788" y="26962"/>
                  </a:lnTo>
                  <a:lnTo>
                    <a:pt x="35267" y="27317"/>
                  </a:lnTo>
                  <a:lnTo>
                    <a:pt x="34925" y="28003"/>
                  </a:lnTo>
                  <a:lnTo>
                    <a:pt x="34925" y="29387"/>
                  </a:lnTo>
                  <a:lnTo>
                    <a:pt x="35090" y="29210"/>
                  </a:lnTo>
                  <a:lnTo>
                    <a:pt x="35090" y="28867"/>
                  </a:lnTo>
                  <a:lnTo>
                    <a:pt x="37858" y="26276"/>
                  </a:lnTo>
                  <a:close/>
                </a:path>
                <a:path w="250190" h="257175">
                  <a:moveTo>
                    <a:pt x="43561" y="55664"/>
                  </a:moveTo>
                  <a:lnTo>
                    <a:pt x="41490" y="56007"/>
                  </a:lnTo>
                  <a:lnTo>
                    <a:pt x="40284" y="55321"/>
                  </a:lnTo>
                  <a:lnTo>
                    <a:pt x="40170" y="50444"/>
                  </a:lnTo>
                  <a:lnTo>
                    <a:pt x="40093" y="50126"/>
                  </a:lnTo>
                  <a:lnTo>
                    <a:pt x="39992" y="49784"/>
                  </a:lnTo>
                  <a:lnTo>
                    <a:pt x="39763" y="48920"/>
                  </a:lnTo>
                  <a:lnTo>
                    <a:pt x="38722" y="47193"/>
                  </a:lnTo>
                  <a:lnTo>
                    <a:pt x="38646" y="47371"/>
                  </a:lnTo>
                  <a:lnTo>
                    <a:pt x="37312" y="50444"/>
                  </a:lnTo>
                  <a:lnTo>
                    <a:pt x="39065" y="52730"/>
                  </a:lnTo>
                  <a:lnTo>
                    <a:pt x="38976" y="53251"/>
                  </a:lnTo>
                  <a:lnTo>
                    <a:pt x="38531" y="55664"/>
                  </a:lnTo>
                  <a:lnTo>
                    <a:pt x="38430" y="56629"/>
                  </a:lnTo>
                  <a:lnTo>
                    <a:pt x="38303" y="57734"/>
                  </a:lnTo>
                  <a:lnTo>
                    <a:pt x="38201" y="58597"/>
                  </a:lnTo>
                  <a:lnTo>
                    <a:pt x="34925" y="57734"/>
                  </a:lnTo>
                  <a:lnTo>
                    <a:pt x="36652" y="60502"/>
                  </a:lnTo>
                  <a:lnTo>
                    <a:pt x="38544" y="63106"/>
                  </a:lnTo>
                  <a:lnTo>
                    <a:pt x="39954" y="65341"/>
                  </a:lnTo>
                  <a:lnTo>
                    <a:pt x="40284" y="65849"/>
                  </a:lnTo>
                  <a:lnTo>
                    <a:pt x="42011" y="59639"/>
                  </a:lnTo>
                  <a:lnTo>
                    <a:pt x="42430" y="59639"/>
                  </a:lnTo>
                  <a:lnTo>
                    <a:pt x="42722" y="58597"/>
                  </a:lnTo>
                  <a:lnTo>
                    <a:pt x="43459" y="56007"/>
                  </a:lnTo>
                  <a:lnTo>
                    <a:pt x="43561" y="55664"/>
                  </a:lnTo>
                  <a:close/>
                </a:path>
                <a:path w="250190" h="257175">
                  <a:moveTo>
                    <a:pt x="45161" y="59956"/>
                  </a:moveTo>
                  <a:lnTo>
                    <a:pt x="42418" y="59690"/>
                  </a:lnTo>
                  <a:lnTo>
                    <a:pt x="42341" y="59956"/>
                  </a:lnTo>
                  <a:lnTo>
                    <a:pt x="42227" y="60337"/>
                  </a:lnTo>
                  <a:lnTo>
                    <a:pt x="42176" y="60502"/>
                  </a:lnTo>
                  <a:lnTo>
                    <a:pt x="45161" y="59956"/>
                  </a:lnTo>
                  <a:close/>
                </a:path>
                <a:path w="250190" h="257175">
                  <a:moveTo>
                    <a:pt x="47104" y="74650"/>
                  </a:moveTo>
                  <a:lnTo>
                    <a:pt x="45643" y="74168"/>
                  </a:lnTo>
                  <a:lnTo>
                    <a:pt x="46672" y="75717"/>
                  </a:lnTo>
                  <a:lnTo>
                    <a:pt x="47104" y="74650"/>
                  </a:lnTo>
                  <a:close/>
                </a:path>
                <a:path w="250190" h="257175">
                  <a:moveTo>
                    <a:pt x="47193" y="15900"/>
                  </a:moveTo>
                  <a:lnTo>
                    <a:pt x="46939" y="15646"/>
                  </a:lnTo>
                  <a:lnTo>
                    <a:pt x="46151" y="16078"/>
                  </a:lnTo>
                  <a:lnTo>
                    <a:pt x="47066" y="16230"/>
                  </a:lnTo>
                  <a:lnTo>
                    <a:pt x="47129" y="16078"/>
                  </a:lnTo>
                  <a:lnTo>
                    <a:pt x="47193" y="15900"/>
                  </a:lnTo>
                  <a:close/>
                </a:path>
                <a:path w="250190" h="257175">
                  <a:moveTo>
                    <a:pt x="47536" y="47713"/>
                  </a:moveTo>
                  <a:lnTo>
                    <a:pt x="45643" y="47371"/>
                  </a:lnTo>
                  <a:lnTo>
                    <a:pt x="43395" y="46507"/>
                  </a:lnTo>
                  <a:lnTo>
                    <a:pt x="42532" y="47713"/>
                  </a:lnTo>
                  <a:lnTo>
                    <a:pt x="41490" y="49784"/>
                  </a:lnTo>
                  <a:lnTo>
                    <a:pt x="43738" y="48920"/>
                  </a:lnTo>
                  <a:lnTo>
                    <a:pt x="44424" y="49263"/>
                  </a:lnTo>
                  <a:lnTo>
                    <a:pt x="44780" y="49784"/>
                  </a:lnTo>
                  <a:lnTo>
                    <a:pt x="45288" y="50304"/>
                  </a:lnTo>
                  <a:lnTo>
                    <a:pt x="47536" y="47713"/>
                  </a:lnTo>
                  <a:close/>
                </a:path>
                <a:path w="250190" h="257175">
                  <a:moveTo>
                    <a:pt x="47764" y="15214"/>
                  </a:moveTo>
                  <a:lnTo>
                    <a:pt x="46507" y="15214"/>
                  </a:lnTo>
                  <a:lnTo>
                    <a:pt x="46939" y="15646"/>
                  </a:lnTo>
                  <a:lnTo>
                    <a:pt x="47764" y="15214"/>
                  </a:lnTo>
                  <a:close/>
                </a:path>
                <a:path w="250190" h="257175">
                  <a:moveTo>
                    <a:pt x="49364" y="72186"/>
                  </a:moveTo>
                  <a:lnTo>
                    <a:pt x="48234" y="72605"/>
                  </a:lnTo>
                  <a:lnTo>
                    <a:pt x="47371" y="73990"/>
                  </a:lnTo>
                  <a:lnTo>
                    <a:pt x="47294" y="74168"/>
                  </a:lnTo>
                  <a:lnTo>
                    <a:pt x="47104" y="74650"/>
                  </a:lnTo>
                  <a:lnTo>
                    <a:pt x="49263" y="75374"/>
                  </a:lnTo>
                  <a:lnTo>
                    <a:pt x="49364" y="72186"/>
                  </a:lnTo>
                  <a:close/>
                </a:path>
                <a:path w="250190" h="257175">
                  <a:moveTo>
                    <a:pt x="49428" y="62750"/>
                  </a:moveTo>
                  <a:lnTo>
                    <a:pt x="45466" y="67081"/>
                  </a:lnTo>
                  <a:lnTo>
                    <a:pt x="48425" y="65849"/>
                  </a:lnTo>
                  <a:lnTo>
                    <a:pt x="49428" y="62750"/>
                  </a:lnTo>
                  <a:close/>
                </a:path>
                <a:path w="250190" h="257175">
                  <a:moveTo>
                    <a:pt x="49618" y="65341"/>
                  </a:moveTo>
                  <a:lnTo>
                    <a:pt x="48425" y="65849"/>
                  </a:lnTo>
                  <a:lnTo>
                    <a:pt x="47853" y="67589"/>
                  </a:lnTo>
                  <a:lnTo>
                    <a:pt x="47904" y="68110"/>
                  </a:lnTo>
                  <a:lnTo>
                    <a:pt x="49466" y="69596"/>
                  </a:lnTo>
                  <a:lnTo>
                    <a:pt x="49517" y="68110"/>
                  </a:lnTo>
                  <a:lnTo>
                    <a:pt x="49618" y="65341"/>
                  </a:lnTo>
                  <a:close/>
                </a:path>
                <a:path w="250190" h="257175">
                  <a:moveTo>
                    <a:pt x="50304" y="16764"/>
                  </a:moveTo>
                  <a:lnTo>
                    <a:pt x="47066" y="16230"/>
                  </a:lnTo>
                  <a:lnTo>
                    <a:pt x="46850" y="16764"/>
                  </a:lnTo>
                  <a:lnTo>
                    <a:pt x="47371" y="17462"/>
                  </a:lnTo>
                  <a:lnTo>
                    <a:pt x="44602" y="18669"/>
                  </a:lnTo>
                  <a:lnTo>
                    <a:pt x="45288" y="21437"/>
                  </a:lnTo>
                  <a:lnTo>
                    <a:pt x="42875" y="23164"/>
                  </a:lnTo>
                  <a:lnTo>
                    <a:pt x="47574" y="21082"/>
                  </a:lnTo>
                  <a:lnTo>
                    <a:pt x="48755" y="20548"/>
                  </a:lnTo>
                  <a:lnTo>
                    <a:pt x="48234" y="20396"/>
                  </a:lnTo>
                  <a:lnTo>
                    <a:pt x="47713" y="18326"/>
                  </a:lnTo>
                  <a:lnTo>
                    <a:pt x="50304" y="16764"/>
                  </a:lnTo>
                  <a:close/>
                </a:path>
                <a:path w="250190" h="257175">
                  <a:moveTo>
                    <a:pt x="50647" y="21082"/>
                  </a:moveTo>
                  <a:lnTo>
                    <a:pt x="48755" y="20548"/>
                  </a:lnTo>
                  <a:lnTo>
                    <a:pt x="48056" y="22466"/>
                  </a:lnTo>
                  <a:lnTo>
                    <a:pt x="45643" y="24028"/>
                  </a:lnTo>
                  <a:lnTo>
                    <a:pt x="45288" y="24193"/>
                  </a:lnTo>
                  <a:lnTo>
                    <a:pt x="44780" y="24892"/>
                  </a:lnTo>
                  <a:lnTo>
                    <a:pt x="44424" y="25577"/>
                  </a:lnTo>
                  <a:lnTo>
                    <a:pt x="47028" y="27482"/>
                  </a:lnTo>
                  <a:lnTo>
                    <a:pt x="43040" y="32677"/>
                  </a:lnTo>
                  <a:lnTo>
                    <a:pt x="49263" y="27139"/>
                  </a:lnTo>
                  <a:lnTo>
                    <a:pt x="47536" y="26797"/>
                  </a:lnTo>
                  <a:lnTo>
                    <a:pt x="48577" y="25755"/>
                  </a:lnTo>
                  <a:lnTo>
                    <a:pt x="49784" y="25412"/>
                  </a:lnTo>
                  <a:lnTo>
                    <a:pt x="50647" y="24549"/>
                  </a:lnTo>
                  <a:lnTo>
                    <a:pt x="50546" y="24193"/>
                  </a:lnTo>
                  <a:lnTo>
                    <a:pt x="50495" y="24028"/>
                  </a:lnTo>
                  <a:lnTo>
                    <a:pt x="49961" y="22301"/>
                  </a:lnTo>
                  <a:lnTo>
                    <a:pt x="50647" y="21082"/>
                  </a:lnTo>
                  <a:close/>
                </a:path>
                <a:path w="250190" h="257175">
                  <a:moveTo>
                    <a:pt x="50825" y="70878"/>
                  </a:moveTo>
                  <a:lnTo>
                    <a:pt x="49466" y="69596"/>
                  </a:lnTo>
                  <a:lnTo>
                    <a:pt x="49377" y="72085"/>
                  </a:lnTo>
                  <a:lnTo>
                    <a:pt x="49618" y="72085"/>
                  </a:lnTo>
                  <a:lnTo>
                    <a:pt x="49961" y="71920"/>
                  </a:lnTo>
                  <a:lnTo>
                    <a:pt x="50482" y="71920"/>
                  </a:lnTo>
                  <a:lnTo>
                    <a:pt x="50825" y="71399"/>
                  </a:lnTo>
                  <a:lnTo>
                    <a:pt x="50825" y="70878"/>
                  </a:lnTo>
                  <a:close/>
                </a:path>
                <a:path w="250190" h="257175">
                  <a:moveTo>
                    <a:pt x="50965" y="61023"/>
                  </a:moveTo>
                  <a:lnTo>
                    <a:pt x="49555" y="62382"/>
                  </a:lnTo>
                  <a:lnTo>
                    <a:pt x="49580" y="62585"/>
                  </a:lnTo>
                  <a:lnTo>
                    <a:pt x="50228" y="61887"/>
                  </a:lnTo>
                  <a:lnTo>
                    <a:pt x="50965" y="61023"/>
                  </a:lnTo>
                  <a:close/>
                </a:path>
                <a:path w="250190" h="257175">
                  <a:moveTo>
                    <a:pt x="51054" y="13449"/>
                  </a:moveTo>
                  <a:lnTo>
                    <a:pt x="47764" y="15214"/>
                  </a:lnTo>
                  <a:lnTo>
                    <a:pt x="49618" y="15214"/>
                  </a:lnTo>
                  <a:lnTo>
                    <a:pt x="51054" y="13449"/>
                  </a:lnTo>
                  <a:close/>
                </a:path>
                <a:path w="250190" h="257175">
                  <a:moveTo>
                    <a:pt x="53632" y="71920"/>
                  </a:moveTo>
                  <a:lnTo>
                    <a:pt x="52895" y="71399"/>
                  </a:lnTo>
                  <a:lnTo>
                    <a:pt x="52387" y="71920"/>
                  </a:lnTo>
                  <a:lnTo>
                    <a:pt x="53594" y="71920"/>
                  </a:lnTo>
                  <a:close/>
                </a:path>
                <a:path w="250190" h="257175">
                  <a:moveTo>
                    <a:pt x="55486" y="75323"/>
                  </a:moveTo>
                  <a:lnTo>
                    <a:pt x="54978" y="74688"/>
                  </a:lnTo>
                  <a:lnTo>
                    <a:pt x="55079" y="74383"/>
                  </a:lnTo>
                  <a:lnTo>
                    <a:pt x="55143" y="74168"/>
                  </a:lnTo>
                  <a:lnTo>
                    <a:pt x="54635" y="74168"/>
                  </a:lnTo>
                  <a:lnTo>
                    <a:pt x="54546" y="73990"/>
                  </a:lnTo>
                  <a:lnTo>
                    <a:pt x="54457" y="73825"/>
                  </a:lnTo>
                  <a:lnTo>
                    <a:pt x="54343" y="73609"/>
                  </a:lnTo>
                  <a:lnTo>
                    <a:pt x="54114" y="73126"/>
                  </a:lnTo>
                  <a:lnTo>
                    <a:pt x="53936" y="72745"/>
                  </a:lnTo>
                  <a:lnTo>
                    <a:pt x="51866" y="74688"/>
                  </a:lnTo>
                  <a:lnTo>
                    <a:pt x="55245" y="75323"/>
                  </a:lnTo>
                  <a:lnTo>
                    <a:pt x="55486" y="75323"/>
                  </a:lnTo>
                  <a:close/>
                </a:path>
                <a:path w="250190" h="257175">
                  <a:moveTo>
                    <a:pt x="56705" y="54457"/>
                  </a:moveTo>
                  <a:lnTo>
                    <a:pt x="54800" y="54978"/>
                  </a:lnTo>
                  <a:lnTo>
                    <a:pt x="52209" y="55143"/>
                  </a:lnTo>
                  <a:lnTo>
                    <a:pt x="50139" y="55143"/>
                  </a:lnTo>
                  <a:lnTo>
                    <a:pt x="50253" y="56007"/>
                  </a:lnTo>
                  <a:lnTo>
                    <a:pt x="50330" y="56629"/>
                  </a:lnTo>
                  <a:lnTo>
                    <a:pt x="50647" y="58953"/>
                  </a:lnTo>
                  <a:lnTo>
                    <a:pt x="45161" y="59956"/>
                  </a:lnTo>
                  <a:lnTo>
                    <a:pt x="50634" y="60502"/>
                  </a:lnTo>
                  <a:lnTo>
                    <a:pt x="51498" y="60502"/>
                  </a:lnTo>
                  <a:lnTo>
                    <a:pt x="53479" y="58597"/>
                  </a:lnTo>
                  <a:lnTo>
                    <a:pt x="55283" y="59956"/>
                  </a:lnTo>
                  <a:lnTo>
                    <a:pt x="55841" y="60337"/>
                  </a:lnTo>
                  <a:lnTo>
                    <a:pt x="55943" y="59639"/>
                  </a:lnTo>
                  <a:lnTo>
                    <a:pt x="56045" y="58953"/>
                  </a:lnTo>
                  <a:lnTo>
                    <a:pt x="56095" y="58597"/>
                  </a:lnTo>
                  <a:lnTo>
                    <a:pt x="56222" y="57734"/>
                  </a:lnTo>
                  <a:lnTo>
                    <a:pt x="56705" y="54457"/>
                  </a:lnTo>
                  <a:close/>
                </a:path>
                <a:path w="250190" h="257175">
                  <a:moveTo>
                    <a:pt x="57391" y="69494"/>
                  </a:moveTo>
                  <a:lnTo>
                    <a:pt x="55841" y="69329"/>
                  </a:lnTo>
                  <a:lnTo>
                    <a:pt x="55740" y="69494"/>
                  </a:lnTo>
                  <a:lnTo>
                    <a:pt x="54165" y="72174"/>
                  </a:lnTo>
                  <a:lnTo>
                    <a:pt x="53987" y="72174"/>
                  </a:lnTo>
                  <a:lnTo>
                    <a:pt x="53594" y="71920"/>
                  </a:lnTo>
                  <a:lnTo>
                    <a:pt x="53708" y="72174"/>
                  </a:lnTo>
                  <a:lnTo>
                    <a:pt x="53898" y="72631"/>
                  </a:lnTo>
                  <a:lnTo>
                    <a:pt x="54051" y="72631"/>
                  </a:lnTo>
                  <a:lnTo>
                    <a:pt x="54533" y="72174"/>
                  </a:lnTo>
                  <a:lnTo>
                    <a:pt x="57391" y="69494"/>
                  </a:lnTo>
                  <a:close/>
                </a:path>
                <a:path w="250190" h="257175">
                  <a:moveTo>
                    <a:pt x="57569" y="165"/>
                  </a:moveTo>
                  <a:lnTo>
                    <a:pt x="51168" y="3276"/>
                  </a:lnTo>
                  <a:lnTo>
                    <a:pt x="53759" y="6045"/>
                  </a:lnTo>
                  <a:lnTo>
                    <a:pt x="54279" y="5524"/>
                  </a:lnTo>
                  <a:lnTo>
                    <a:pt x="54622" y="5003"/>
                  </a:lnTo>
                  <a:lnTo>
                    <a:pt x="54800" y="4838"/>
                  </a:lnTo>
                  <a:lnTo>
                    <a:pt x="57569" y="165"/>
                  </a:lnTo>
                  <a:close/>
                </a:path>
                <a:path w="250190" h="257175">
                  <a:moveTo>
                    <a:pt x="57746" y="9855"/>
                  </a:moveTo>
                  <a:lnTo>
                    <a:pt x="51866" y="10541"/>
                  </a:lnTo>
                  <a:lnTo>
                    <a:pt x="51168" y="13309"/>
                  </a:lnTo>
                  <a:lnTo>
                    <a:pt x="51308" y="13309"/>
                  </a:lnTo>
                  <a:lnTo>
                    <a:pt x="57746" y="9855"/>
                  </a:lnTo>
                  <a:close/>
                </a:path>
                <a:path w="250190" h="257175">
                  <a:moveTo>
                    <a:pt x="59372" y="76098"/>
                  </a:moveTo>
                  <a:lnTo>
                    <a:pt x="55524" y="75387"/>
                  </a:lnTo>
                  <a:lnTo>
                    <a:pt x="56362" y="76415"/>
                  </a:lnTo>
                  <a:lnTo>
                    <a:pt x="56235" y="77279"/>
                  </a:lnTo>
                  <a:lnTo>
                    <a:pt x="56007" y="78828"/>
                  </a:lnTo>
                  <a:lnTo>
                    <a:pt x="54114" y="80391"/>
                  </a:lnTo>
                  <a:lnTo>
                    <a:pt x="54457" y="81076"/>
                  </a:lnTo>
                  <a:lnTo>
                    <a:pt x="55321" y="82981"/>
                  </a:lnTo>
                  <a:lnTo>
                    <a:pt x="55435" y="83159"/>
                  </a:lnTo>
                  <a:lnTo>
                    <a:pt x="55664" y="83502"/>
                  </a:lnTo>
                  <a:lnTo>
                    <a:pt x="56527" y="82804"/>
                  </a:lnTo>
                  <a:lnTo>
                    <a:pt x="57569" y="82296"/>
                  </a:lnTo>
                  <a:lnTo>
                    <a:pt x="58432" y="82118"/>
                  </a:lnTo>
                  <a:lnTo>
                    <a:pt x="56870" y="80048"/>
                  </a:lnTo>
                  <a:lnTo>
                    <a:pt x="59372" y="76098"/>
                  </a:lnTo>
                  <a:close/>
                </a:path>
                <a:path w="250190" h="257175">
                  <a:moveTo>
                    <a:pt x="60388" y="75323"/>
                  </a:moveTo>
                  <a:lnTo>
                    <a:pt x="60159" y="74853"/>
                  </a:lnTo>
                  <a:lnTo>
                    <a:pt x="59372" y="76098"/>
                  </a:lnTo>
                  <a:lnTo>
                    <a:pt x="60159" y="76238"/>
                  </a:lnTo>
                  <a:lnTo>
                    <a:pt x="60198" y="76098"/>
                  </a:lnTo>
                  <a:lnTo>
                    <a:pt x="60388" y="75323"/>
                  </a:lnTo>
                  <a:close/>
                </a:path>
                <a:path w="250190" h="257175">
                  <a:moveTo>
                    <a:pt x="62230" y="71577"/>
                  </a:moveTo>
                  <a:lnTo>
                    <a:pt x="62153" y="71399"/>
                  </a:lnTo>
                  <a:lnTo>
                    <a:pt x="62064" y="71221"/>
                  </a:lnTo>
                  <a:lnTo>
                    <a:pt x="61722" y="71056"/>
                  </a:lnTo>
                  <a:lnTo>
                    <a:pt x="61633" y="70878"/>
                  </a:lnTo>
                  <a:lnTo>
                    <a:pt x="61544" y="70713"/>
                  </a:lnTo>
                  <a:lnTo>
                    <a:pt x="61455" y="71056"/>
                  </a:lnTo>
                  <a:lnTo>
                    <a:pt x="61366" y="71399"/>
                  </a:lnTo>
                  <a:lnTo>
                    <a:pt x="61290" y="71742"/>
                  </a:lnTo>
                  <a:lnTo>
                    <a:pt x="61175" y="72174"/>
                  </a:lnTo>
                  <a:lnTo>
                    <a:pt x="62230" y="71577"/>
                  </a:lnTo>
                  <a:close/>
                </a:path>
                <a:path w="250190" h="257175">
                  <a:moveTo>
                    <a:pt x="62585" y="92659"/>
                  </a:moveTo>
                  <a:lnTo>
                    <a:pt x="62407" y="91287"/>
                  </a:lnTo>
                  <a:lnTo>
                    <a:pt x="61201" y="92494"/>
                  </a:lnTo>
                  <a:lnTo>
                    <a:pt x="61722" y="92659"/>
                  </a:lnTo>
                  <a:lnTo>
                    <a:pt x="62585" y="92659"/>
                  </a:lnTo>
                  <a:close/>
                </a:path>
                <a:path w="250190" h="257175">
                  <a:moveTo>
                    <a:pt x="63614" y="20916"/>
                  </a:moveTo>
                  <a:lnTo>
                    <a:pt x="63106" y="20218"/>
                  </a:lnTo>
                  <a:lnTo>
                    <a:pt x="62064" y="20396"/>
                  </a:lnTo>
                  <a:lnTo>
                    <a:pt x="62064" y="20739"/>
                  </a:lnTo>
                  <a:lnTo>
                    <a:pt x="61887" y="21082"/>
                  </a:lnTo>
                  <a:lnTo>
                    <a:pt x="61887" y="21437"/>
                  </a:lnTo>
                  <a:lnTo>
                    <a:pt x="62230" y="21602"/>
                  </a:lnTo>
                  <a:lnTo>
                    <a:pt x="62407" y="21945"/>
                  </a:lnTo>
                  <a:lnTo>
                    <a:pt x="62928" y="21602"/>
                  </a:lnTo>
                  <a:lnTo>
                    <a:pt x="63614" y="20916"/>
                  </a:lnTo>
                  <a:close/>
                </a:path>
                <a:path w="250190" h="257175">
                  <a:moveTo>
                    <a:pt x="63792" y="58953"/>
                  </a:moveTo>
                  <a:lnTo>
                    <a:pt x="60502" y="60744"/>
                  </a:lnTo>
                  <a:lnTo>
                    <a:pt x="57569" y="64135"/>
                  </a:lnTo>
                  <a:lnTo>
                    <a:pt x="61061" y="64541"/>
                  </a:lnTo>
                  <a:lnTo>
                    <a:pt x="63792" y="58953"/>
                  </a:lnTo>
                  <a:close/>
                </a:path>
                <a:path w="250190" h="257175">
                  <a:moveTo>
                    <a:pt x="64058" y="56629"/>
                  </a:moveTo>
                  <a:lnTo>
                    <a:pt x="55841" y="60337"/>
                  </a:lnTo>
                  <a:lnTo>
                    <a:pt x="56007" y="60502"/>
                  </a:lnTo>
                  <a:lnTo>
                    <a:pt x="56705" y="61023"/>
                  </a:lnTo>
                  <a:lnTo>
                    <a:pt x="56870" y="61887"/>
                  </a:lnTo>
                  <a:lnTo>
                    <a:pt x="55841" y="62750"/>
                  </a:lnTo>
                  <a:lnTo>
                    <a:pt x="58089" y="62064"/>
                  </a:lnTo>
                  <a:lnTo>
                    <a:pt x="60502" y="60744"/>
                  </a:lnTo>
                  <a:lnTo>
                    <a:pt x="64058" y="56629"/>
                  </a:lnTo>
                  <a:close/>
                </a:path>
                <a:path w="250190" h="257175">
                  <a:moveTo>
                    <a:pt x="64655" y="56362"/>
                  </a:moveTo>
                  <a:lnTo>
                    <a:pt x="64465" y="56159"/>
                  </a:lnTo>
                  <a:lnTo>
                    <a:pt x="64058" y="56629"/>
                  </a:lnTo>
                  <a:lnTo>
                    <a:pt x="64655" y="56362"/>
                  </a:lnTo>
                  <a:close/>
                </a:path>
                <a:path w="250190" h="257175">
                  <a:moveTo>
                    <a:pt x="64909" y="73609"/>
                  </a:moveTo>
                  <a:lnTo>
                    <a:pt x="63614" y="73825"/>
                  </a:lnTo>
                  <a:lnTo>
                    <a:pt x="62750" y="73660"/>
                  </a:lnTo>
                  <a:lnTo>
                    <a:pt x="61201" y="73990"/>
                  </a:lnTo>
                  <a:lnTo>
                    <a:pt x="61175" y="73825"/>
                  </a:lnTo>
                  <a:lnTo>
                    <a:pt x="61061" y="72631"/>
                  </a:lnTo>
                  <a:lnTo>
                    <a:pt x="60934" y="73126"/>
                  </a:lnTo>
                  <a:lnTo>
                    <a:pt x="60820" y="73609"/>
                  </a:lnTo>
                  <a:lnTo>
                    <a:pt x="60718" y="73990"/>
                  </a:lnTo>
                  <a:lnTo>
                    <a:pt x="60629" y="74383"/>
                  </a:lnTo>
                  <a:lnTo>
                    <a:pt x="60502" y="74853"/>
                  </a:lnTo>
                  <a:lnTo>
                    <a:pt x="60388" y="75323"/>
                  </a:lnTo>
                  <a:lnTo>
                    <a:pt x="62064" y="78663"/>
                  </a:lnTo>
                  <a:lnTo>
                    <a:pt x="61023" y="74853"/>
                  </a:lnTo>
                  <a:lnTo>
                    <a:pt x="63703" y="73990"/>
                  </a:lnTo>
                  <a:lnTo>
                    <a:pt x="64236" y="73825"/>
                  </a:lnTo>
                  <a:lnTo>
                    <a:pt x="64909" y="73609"/>
                  </a:lnTo>
                  <a:close/>
                </a:path>
                <a:path w="250190" h="257175">
                  <a:moveTo>
                    <a:pt x="64998" y="64998"/>
                  </a:moveTo>
                  <a:lnTo>
                    <a:pt x="61061" y="64541"/>
                  </a:lnTo>
                  <a:lnTo>
                    <a:pt x="60159" y="66382"/>
                  </a:lnTo>
                  <a:lnTo>
                    <a:pt x="58775" y="68110"/>
                  </a:lnTo>
                  <a:lnTo>
                    <a:pt x="59817" y="67767"/>
                  </a:lnTo>
                  <a:lnTo>
                    <a:pt x="61722" y="67589"/>
                  </a:lnTo>
                  <a:lnTo>
                    <a:pt x="61633" y="67767"/>
                  </a:lnTo>
                  <a:lnTo>
                    <a:pt x="61544" y="67957"/>
                  </a:lnTo>
                  <a:lnTo>
                    <a:pt x="61455" y="68110"/>
                  </a:lnTo>
                  <a:lnTo>
                    <a:pt x="60718" y="69596"/>
                  </a:lnTo>
                  <a:lnTo>
                    <a:pt x="60528" y="69596"/>
                  </a:lnTo>
                  <a:lnTo>
                    <a:pt x="61722" y="70192"/>
                  </a:lnTo>
                  <a:lnTo>
                    <a:pt x="61772" y="67957"/>
                  </a:lnTo>
                  <a:lnTo>
                    <a:pt x="61849" y="67767"/>
                  </a:lnTo>
                  <a:lnTo>
                    <a:pt x="61912" y="67589"/>
                  </a:lnTo>
                  <a:lnTo>
                    <a:pt x="62750" y="65341"/>
                  </a:lnTo>
                  <a:lnTo>
                    <a:pt x="64998" y="64998"/>
                  </a:lnTo>
                  <a:close/>
                </a:path>
                <a:path w="250190" h="257175">
                  <a:moveTo>
                    <a:pt x="65697" y="73355"/>
                  </a:moveTo>
                  <a:lnTo>
                    <a:pt x="64909" y="73609"/>
                  </a:lnTo>
                  <a:lnTo>
                    <a:pt x="65697" y="73609"/>
                  </a:lnTo>
                  <a:lnTo>
                    <a:pt x="65697" y="73355"/>
                  </a:lnTo>
                  <a:close/>
                </a:path>
                <a:path w="250190" h="257175">
                  <a:moveTo>
                    <a:pt x="66382" y="53936"/>
                  </a:moveTo>
                  <a:lnTo>
                    <a:pt x="64820" y="52209"/>
                  </a:lnTo>
                  <a:lnTo>
                    <a:pt x="64033" y="51346"/>
                  </a:lnTo>
                  <a:lnTo>
                    <a:pt x="63106" y="50304"/>
                  </a:lnTo>
                  <a:lnTo>
                    <a:pt x="61887" y="51346"/>
                  </a:lnTo>
                  <a:lnTo>
                    <a:pt x="61023" y="50126"/>
                  </a:lnTo>
                  <a:lnTo>
                    <a:pt x="59994" y="49961"/>
                  </a:lnTo>
                  <a:lnTo>
                    <a:pt x="59905" y="52552"/>
                  </a:lnTo>
                  <a:lnTo>
                    <a:pt x="59817" y="52730"/>
                  </a:lnTo>
                  <a:lnTo>
                    <a:pt x="60159" y="52552"/>
                  </a:lnTo>
                  <a:lnTo>
                    <a:pt x="60502" y="52552"/>
                  </a:lnTo>
                  <a:lnTo>
                    <a:pt x="60591" y="52374"/>
                  </a:lnTo>
                  <a:lnTo>
                    <a:pt x="60680" y="52209"/>
                  </a:lnTo>
                  <a:lnTo>
                    <a:pt x="64465" y="56159"/>
                  </a:lnTo>
                  <a:lnTo>
                    <a:pt x="64592" y="56007"/>
                  </a:lnTo>
                  <a:lnTo>
                    <a:pt x="66382" y="53936"/>
                  </a:lnTo>
                  <a:close/>
                </a:path>
                <a:path w="250190" h="257175">
                  <a:moveTo>
                    <a:pt x="67424" y="8293"/>
                  </a:moveTo>
                  <a:lnTo>
                    <a:pt x="66040" y="8813"/>
                  </a:lnTo>
                  <a:lnTo>
                    <a:pt x="64312" y="9499"/>
                  </a:lnTo>
                  <a:lnTo>
                    <a:pt x="64312" y="11747"/>
                  </a:lnTo>
                  <a:lnTo>
                    <a:pt x="64655" y="12103"/>
                  </a:lnTo>
                  <a:lnTo>
                    <a:pt x="65354" y="12611"/>
                  </a:lnTo>
                  <a:lnTo>
                    <a:pt x="66040" y="11747"/>
                  </a:lnTo>
                  <a:lnTo>
                    <a:pt x="65697" y="10541"/>
                  </a:lnTo>
                  <a:lnTo>
                    <a:pt x="66560" y="9156"/>
                  </a:lnTo>
                  <a:lnTo>
                    <a:pt x="67424" y="8293"/>
                  </a:lnTo>
                  <a:close/>
                </a:path>
                <a:path w="250190" h="257175">
                  <a:moveTo>
                    <a:pt x="67945" y="52895"/>
                  </a:moveTo>
                  <a:lnTo>
                    <a:pt x="67906" y="51625"/>
                  </a:lnTo>
                  <a:lnTo>
                    <a:pt x="66040" y="52552"/>
                  </a:lnTo>
                  <a:lnTo>
                    <a:pt x="66725" y="53594"/>
                  </a:lnTo>
                  <a:lnTo>
                    <a:pt x="67081" y="53936"/>
                  </a:lnTo>
                  <a:lnTo>
                    <a:pt x="67424" y="53416"/>
                  </a:lnTo>
                  <a:lnTo>
                    <a:pt x="67945" y="52895"/>
                  </a:lnTo>
                  <a:close/>
                </a:path>
                <a:path w="250190" h="257175">
                  <a:moveTo>
                    <a:pt x="69151" y="51003"/>
                  </a:moveTo>
                  <a:lnTo>
                    <a:pt x="68567" y="49961"/>
                  </a:lnTo>
                  <a:lnTo>
                    <a:pt x="68465" y="50647"/>
                  </a:lnTo>
                  <a:lnTo>
                    <a:pt x="67906" y="51625"/>
                  </a:lnTo>
                  <a:lnTo>
                    <a:pt x="69151" y="51003"/>
                  </a:lnTo>
                  <a:close/>
                </a:path>
                <a:path w="250190" h="257175">
                  <a:moveTo>
                    <a:pt x="70065" y="74853"/>
                  </a:moveTo>
                  <a:lnTo>
                    <a:pt x="70002" y="74383"/>
                  </a:lnTo>
                  <a:lnTo>
                    <a:pt x="69900" y="74688"/>
                  </a:lnTo>
                  <a:lnTo>
                    <a:pt x="69837" y="74853"/>
                  </a:lnTo>
                  <a:lnTo>
                    <a:pt x="70065" y="74853"/>
                  </a:lnTo>
                  <a:close/>
                </a:path>
                <a:path w="250190" h="257175">
                  <a:moveTo>
                    <a:pt x="70878" y="44081"/>
                  </a:moveTo>
                  <a:lnTo>
                    <a:pt x="70713" y="43218"/>
                  </a:lnTo>
                  <a:lnTo>
                    <a:pt x="70358" y="42354"/>
                  </a:lnTo>
                  <a:lnTo>
                    <a:pt x="70192" y="42354"/>
                  </a:lnTo>
                  <a:lnTo>
                    <a:pt x="69837" y="42697"/>
                  </a:lnTo>
                  <a:lnTo>
                    <a:pt x="69672" y="42697"/>
                  </a:lnTo>
                  <a:lnTo>
                    <a:pt x="69329" y="44259"/>
                  </a:lnTo>
                  <a:lnTo>
                    <a:pt x="68808" y="45466"/>
                  </a:lnTo>
                  <a:lnTo>
                    <a:pt x="66725" y="45466"/>
                  </a:lnTo>
                  <a:lnTo>
                    <a:pt x="67081" y="46151"/>
                  </a:lnTo>
                  <a:lnTo>
                    <a:pt x="66725" y="46672"/>
                  </a:lnTo>
                  <a:lnTo>
                    <a:pt x="66382" y="47015"/>
                  </a:lnTo>
                  <a:lnTo>
                    <a:pt x="67081" y="47015"/>
                  </a:lnTo>
                  <a:lnTo>
                    <a:pt x="67602" y="47193"/>
                  </a:lnTo>
                  <a:lnTo>
                    <a:pt x="67945" y="47536"/>
                  </a:lnTo>
                  <a:lnTo>
                    <a:pt x="68110" y="47193"/>
                  </a:lnTo>
                  <a:lnTo>
                    <a:pt x="68808" y="46672"/>
                  </a:lnTo>
                  <a:lnTo>
                    <a:pt x="69329" y="46329"/>
                  </a:lnTo>
                  <a:lnTo>
                    <a:pt x="70713" y="45288"/>
                  </a:lnTo>
                  <a:lnTo>
                    <a:pt x="70878" y="44081"/>
                  </a:lnTo>
                  <a:close/>
                </a:path>
                <a:path w="250190" h="257175">
                  <a:moveTo>
                    <a:pt x="72085" y="71056"/>
                  </a:moveTo>
                  <a:lnTo>
                    <a:pt x="71920" y="70878"/>
                  </a:lnTo>
                  <a:lnTo>
                    <a:pt x="71742" y="70878"/>
                  </a:lnTo>
                  <a:lnTo>
                    <a:pt x="71577" y="70713"/>
                  </a:lnTo>
                  <a:lnTo>
                    <a:pt x="69151" y="73304"/>
                  </a:lnTo>
                  <a:lnTo>
                    <a:pt x="69075" y="73126"/>
                  </a:lnTo>
                  <a:lnTo>
                    <a:pt x="68110" y="70878"/>
                  </a:lnTo>
                  <a:lnTo>
                    <a:pt x="65697" y="71742"/>
                  </a:lnTo>
                  <a:lnTo>
                    <a:pt x="65697" y="73304"/>
                  </a:lnTo>
                  <a:lnTo>
                    <a:pt x="65849" y="73304"/>
                  </a:lnTo>
                  <a:lnTo>
                    <a:pt x="66382" y="73126"/>
                  </a:lnTo>
                  <a:lnTo>
                    <a:pt x="66509" y="73609"/>
                  </a:lnTo>
                  <a:lnTo>
                    <a:pt x="66611" y="73990"/>
                  </a:lnTo>
                  <a:lnTo>
                    <a:pt x="66713" y="74383"/>
                  </a:lnTo>
                  <a:lnTo>
                    <a:pt x="66840" y="74853"/>
                  </a:lnTo>
                  <a:lnTo>
                    <a:pt x="66954" y="75323"/>
                  </a:lnTo>
                  <a:lnTo>
                    <a:pt x="67424" y="77101"/>
                  </a:lnTo>
                  <a:lnTo>
                    <a:pt x="67525" y="76936"/>
                  </a:lnTo>
                  <a:lnTo>
                    <a:pt x="69735" y="73304"/>
                  </a:lnTo>
                  <a:lnTo>
                    <a:pt x="69837" y="73126"/>
                  </a:lnTo>
                  <a:lnTo>
                    <a:pt x="69951" y="73990"/>
                  </a:lnTo>
                  <a:lnTo>
                    <a:pt x="70078" y="74168"/>
                  </a:lnTo>
                  <a:lnTo>
                    <a:pt x="70192" y="73825"/>
                  </a:lnTo>
                  <a:lnTo>
                    <a:pt x="70256" y="73609"/>
                  </a:lnTo>
                  <a:lnTo>
                    <a:pt x="70358" y="73304"/>
                  </a:lnTo>
                  <a:lnTo>
                    <a:pt x="70421" y="73126"/>
                  </a:lnTo>
                  <a:lnTo>
                    <a:pt x="70662" y="72631"/>
                  </a:lnTo>
                  <a:lnTo>
                    <a:pt x="72085" y="71056"/>
                  </a:lnTo>
                  <a:close/>
                </a:path>
                <a:path w="250190" h="257175">
                  <a:moveTo>
                    <a:pt x="73774" y="55486"/>
                  </a:moveTo>
                  <a:lnTo>
                    <a:pt x="72872" y="54343"/>
                  </a:lnTo>
                  <a:lnTo>
                    <a:pt x="72263" y="54800"/>
                  </a:lnTo>
                  <a:lnTo>
                    <a:pt x="71742" y="54978"/>
                  </a:lnTo>
                  <a:lnTo>
                    <a:pt x="71056" y="55321"/>
                  </a:lnTo>
                  <a:lnTo>
                    <a:pt x="71221" y="55486"/>
                  </a:lnTo>
                  <a:lnTo>
                    <a:pt x="71221" y="55841"/>
                  </a:lnTo>
                  <a:lnTo>
                    <a:pt x="71399" y="56184"/>
                  </a:lnTo>
                  <a:lnTo>
                    <a:pt x="73774" y="55486"/>
                  </a:lnTo>
                  <a:close/>
                </a:path>
                <a:path w="250190" h="257175">
                  <a:moveTo>
                    <a:pt x="74510" y="55841"/>
                  </a:moveTo>
                  <a:lnTo>
                    <a:pt x="74396" y="55486"/>
                  </a:lnTo>
                  <a:lnTo>
                    <a:pt x="74333" y="55321"/>
                  </a:lnTo>
                  <a:lnTo>
                    <a:pt x="73774" y="55486"/>
                  </a:lnTo>
                  <a:lnTo>
                    <a:pt x="74333" y="56184"/>
                  </a:lnTo>
                  <a:lnTo>
                    <a:pt x="74510" y="55841"/>
                  </a:lnTo>
                  <a:close/>
                </a:path>
                <a:path w="250190" h="257175">
                  <a:moveTo>
                    <a:pt x="74853" y="97510"/>
                  </a:moveTo>
                  <a:lnTo>
                    <a:pt x="73456" y="96926"/>
                  </a:lnTo>
                  <a:lnTo>
                    <a:pt x="73647" y="97675"/>
                  </a:lnTo>
                  <a:lnTo>
                    <a:pt x="74447" y="98132"/>
                  </a:lnTo>
                  <a:lnTo>
                    <a:pt x="74853" y="97510"/>
                  </a:lnTo>
                  <a:close/>
                </a:path>
                <a:path w="250190" h="257175">
                  <a:moveTo>
                    <a:pt x="75209" y="99237"/>
                  </a:moveTo>
                  <a:lnTo>
                    <a:pt x="74853" y="98374"/>
                  </a:lnTo>
                  <a:lnTo>
                    <a:pt x="74447" y="98132"/>
                  </a:lnTo>
                  <a:lnTo>
                    <a:pt x="73304" y="99923"/>
                  </a:lnTo>
                  <a:lnTo>
                    <a:pt x="73647" y="101307"/>
                  </a:lnTo>
                  <a:lnTo>
                    <a:pt x="75209" y="99237"/>
                  </a:lnTo>
                  <a:close/>
                </a:path>
                <a:path w="250190" h="257175">
                  <a:moveTo>
                    <a:pt x="75717" y="96469"/>
                  </a:moveTo>
                  <a:lnTo>
                    <a:pt x="75653" y="96291"/>
                  </a:lnTo>
                  <a:lnTo>
                    <a:pt x="74688" y="93878"/>
                  </a:lnTo>
                  <a:lnTo>
                    <a:pt x="73469" y="91109"/>
                  </a:lnTo>
                  <a:lnTo>
                    <a:pt x="73990" y="88163"/>
                  </a:lnTo>
                  <a:lnTo>
                    <a:pt x="72859" y="87896"/>
                  </a:lnTo>
                  <a:lnTo>
                    <a:pt x="70535" y="92316"/>
                  </a:lnTo>
                  <a:lnTo>
                    <a:pt x="70878" y="95605"/>
                  </a:lnTo>
                  <a:lnTo>
                    <a:pt x="72783" y="96647"/>
                  </a:lnTo>
                  <a:lnTo>
                    <a:pt x="73456" y="96926"/>
                  </a:lnTo>
                  <a:lnTo>
                    <a:pt x="73393" y="96647"/>
                  </a:lnTo>
                  <a:lnTo>
                    <a:pt x="73304" y="96291"/>
                  </a:lnTo>
                  <a:lnTo>
                    <a:pt x="75717" y="96469"/>
                  </a:lnTo>
                  <a:close/>
                </a:path>
                <a:path w="250190" h="257175">
                  <a:moveTo>
                    <a:pt x="77279" y="76936"/>
                  </a:moveTo>
                  <a:lnTo>
                    <a:pt x="74663" y="76098"/>
                  </a:lnTo>
                  <a:lnTo>
                    <a:pt x="72148" y="75323"/>
                  </a:lnTo>
                  <a:lnTo>
                    <a:pt x="70065" y="74904"/>
                  </a:lnTo>
                  <a:lnTo>
                    <a:pt x="70116" y="75323"/>
                  </a:lnTo>
                  <a:lnTo>
                    <a:pt x="70231" y="76238"/>
                  </a:lnTo>
                  <a:lnTo>
                    <a:pt x="70345" y="77101"/>
                  </a:lnTo>
                  <a:lnTo>
                    <a:pt x="70358" y="77279"/>
                  </a:lnTo>
                  <a:lnTo>
                    <a:pt x="68287" y="78828"/>
                  </a:lnTo>
                  <a:lnTo>
                    <a:pt x="70713" y="81076"/>
                  </a:lnTo>
                  <a:lnTo>
                    <a:pt x="67424" y="82804"/>
                  </a:lnTo>
                  <a:lnTo>
                    <a:pt x="65176" y="82118"/>
                  </a:lnTo>
                  <a:lnTo>
                    <a:pt x="66217" y="83159"/>
                  </a:lnTo>
                  <a:lnTo>
                    <a:pt x="64833" y="84366"/>
                  </a:lnTo>
                  <a:lnTo>
                    <a:pt x="64135" y="85229"/>
                  </a:lnTo>
                  <a:lnTo>
                    <a:pt x="64185" y="85407"/>
                  </a:lnTo>
                  <a:lnTo>
                    <a:pt x="64262" y="85750"/>
                  </a:lnTo>
                  <a:lnTo>
                    <a:pt x="64477" y="86614"/>
                  </a:lnTo>
                  <a:lnTo>
                    <a:pt x="64477" y="87299"/>
                  </a:lnTo>
                  <a:lnTo>
                    <a:pt x="66217" y="85407"/>
                  </a:lnTo>
                  <a:lnTo>
                    <a:pt x="67602" y="88684"/>
                  </a:lnTo>
                  <a:lnTo>
                    <a:pt x="66382" y="89903"/>
                  </a:lnTo>
                  <a:lnTo>
                    <a:pt x="70916" y="87426"/>
                  </a:lnTo>
                  <a:lnTo>
                    <a:pt x="72859" y="87896"/>
                  </a:lnTo>
                  <a:lnTo>
                    <a:pt x="73990" y="85750"/>
                  </a:lnTo>
                  <a:lnTo>
                    <a:pt x="71145" y="87299"/>
                  </a:lnTo>
                  <a:lnTo>
                    <a:pt x="70421" y="87299"/>
                  </a:lnTo>
                  <a:lnTo>
                    <a:pt x="68287" y="86791"/>
                  </a:lnTo>
                  <a:lnTo>
                    <a:pt x="69545" y="85407"/>
                  </a:lnTo>
                  <a:lnTo>
                    <a:pt x="71920" y="82804"/>
                  </a:lnTo>
                  <a:lnTo>
                    <a:pt x="77279" y="76936"/>
                  </a:lnTo>
                  <a:close/>
                </a:path>
                <a:path w="250190" h="257175">
                  <a:moveTo>
                    <a:pt x="79527" y="112204"/>
                  </a:moveTo>
                  <a:lnTo>
                    <a:pt x="79349" y="110820"/>
                  </a:lnTo>
                  <a:lnTo>
                    <a:pt x="77800" y="110820"/>
                  </a:lnTo>
                  <a:lnTo>
                    <a:pt x="76758" y="110477"/>
                  </a:lnTo>
                  <a:lnTo>
                    <a:pt x="76581" y="110477"/>
                  </a:lnTo>
                  <a:lnTo>
                    <a:pt x="76415" y="110642"/>
                  </a:lnTo>
                  <a:lnTo>
                    <a:pt x="76073" y="110642"/>
                  </a:lnTo>
                  <a:lnTo>
                    <a:pt x="76758" y="112026"/>
                  </a:lnTo>
                  <a:lnTo>
                    <a:pt x="74510" y="113411"/>
                  </a:lnTo>
                  <a:lnTo>
                    <a:pt x="73469" y="113931"/>
                  </a:lnTo>
                  <a:lnTo>
                    <a:pt x="73825" y="114274"/>
                  </a:lnTo>
                  <a:lnTo>
                    <a:pt x="73990" y="114617"/>
                  </a:lnTo>
                  <a:lnTo>
                    <a:pt x="74333" y="114973"/>
                  </a:lnTo>
                  <a:lnTo>
                    <a:pt x="76073" y="114274"/>
                  </a:lnTo>
                  <a:lnTo>
                    <a:pt x="77279" y="115658"/>
                  </a:lnTo>
                  <a:lnTo>
                    <a:pt x="79184" y="114109"/>
                  </a:lnTo>
                  <a:lnTo>
                    <a:pt x="79006" y="113753"/>
                  </a:lnTo>
                  <a:lnTo>
                    <a:pt x="78828" y="113233"/>
                  </a:lnTo>
                  <a:lnTo>
                    <a:pt x="78320" y="113068"/>
                  </a:lnTo>
                  <a:lnTo>
                    <a:pt x="78663" y="112547"/>
                  </a:lnTo>
                  <a:lnTo>
                    <a:pt x="79184" y="112547"/>
                  </a:lnTo>
                  <a:lnTo>
                    <a:pt x="79527" y="112204"/>
                  </a:lnTo>
                  <a:close/>
                </a:path>
                <a:path w="250190" h="257175">
                  <a:moveTo>
                    <a:pt x="79527" y="94742"/>
                  </a:moveTo>
                  <a:lnTo>
                    <a:pt x="79349" y="94742"/>
                  </a:lnTo>
                  <a:lnTo>
                    <a:pt x="79184" y="94564"/>
                  </a:lnTo>
                  <a:lnTo>
                    <a:pt x="78828" y="94399"/>
                  </a:lnTo>
                  <a:lnTo>
                    <a:pt x="78663" y="94399"/>
                  </a:lnTo>
                  <a:lnTo>
                    <a:pt x="78486" y="94742"/>
                  </a:lnTo>
                  <a:lnTo>
                    <a:pt x="78320" y="94742"/>
                  </a:lnTo>
                  <a:lnTo>
                    <a:pt x="79006" y="95262"/>
                  </a:lnTo>
                  <a:lnTo>
                    <a:pt x="79527" y="94742"/>
                  </a:lnTo>
                  <a:close/>
                </a:path>
                <a:path w="250190" h="257175">
                  <a:moveTo>
                    <a:pt x="80048" y="105117"/>
                  </a:moveTo>
                  <a:lnTo>
                    <a:pt x="79349" y="104419"/>
                  </a:lnTo>
                  <a:lnTo>
                    <a:pt x="79184" y="104419"/>
                  </a:lnTo>
                  <a:lnTo>
                    <a:pt x="79527" y="105117"/>
                  </a:lnTo>
                  <a:lnTo>
                    <a:pt x="80048" y="105117"/>
                  </a:lnTo>
                  <a:close/>
                </a:path>
                <a:path w="250190" h="257175">
                  <a:moveTo>
                    <a:pt x="80048" y="102692"/>
                  </a:moveTo>
                  <a:lnTo>
                    <a:pt x="77622" y="102692"/>
                  </a:lnTo>
                  <a:lnTo>
                    <a:pt x="77444" y="103733"/>
                  </a:lnTo>
                  <a:lnTo>
                    <a:pt x="79476" y="103733"/>
                  </a:lnTo>
                  <a:lnTo>
                    <a:pt x="79451" y="103898"/>
                  </a:lnTo>
                  <a:lnTo>
                    <a:pt x="79489" y="103733"/>
                  </a:lnTo>
                  <a:lnTo>
                    <a:pt x="79527" y="103555"/>
                  </a:lnTo>
                  <a:lnTo>
                    <a:pt x="80048" y="102692"/>
                  </a:lnTo>
                  <a:close/>
                </a:path>
                <a:path w="250190" h="257175">
                  <a:moveTo>
                    <a:pt x="81254" y="57569"/>
                  </a:moveTo>
                  <a:lnTo>
                    <a:pt x="80264" y="53759"/>
                  </a:lnTo>
                  <a:lnTo>
                    <a:pt x="80162" y="53251"/>
                  </a:lnTo>
                  <a:lnTo>
                    <a:pt x="80086" y="52730"/>
                  </a:lnTo>
                  <a:lnTo>
                    <a:pt x="79971" y="52031"/>
                  </a:lnTo>
                  <a:lnTo>
                    <a:pt x="79806" y="51003"/>
                  </a:lnTo>
                  <a:lnTo>
                    <a:pt x="79692" y="50304"/>
                  </a:lnTo>
                  <a:lnTo>
                    <a:pt x="79184" y="51003"/>
                  </a:lnTo>
                  <a:lnTo>
                    <a:pt x="77965" y="50825"/>
                  </a:lnTo>
                  <a:lnTo>
                    <a:pt x="77914" y="50304"/>
                  </a:lnTo>
                  <a:lnTo>
                    <a:pt x="77800" y="51003"/>
                  </a:lnTo>
                  <a:lnTo>
                    <a:pt x="77622" y="52031"/>
                  </a:lnTo>
                  <a:lnTo>
                    <a:pt x="76238" y="52730"/>
                  </a:lnTo>
                  <a:lnTo>
                    <a:pt x="74510" y="52374"/>
                  </a:lnTo>
                  <a:lnTo>
                    <a:pt x="74168" y="52895"/>
                  </a:lnTo>
                  <a:lnTo>
                    <a:pt x="73990" y="53251"/>
                  </a:lnTo>
                  <a:lnTo>
                    <a:pt x="73469" y="53759"/>
                  </a:lnTo>
                  <a:lnTo>
                    <a:pt x="75895" y="53251"/>
                  </a:lnTo>
                  <a:lnTo>
                    <a:pt x="74523" y="55841"/>
                  </a:lnTo>
                  <a:lnTo>
                    <a:pt x="74625" y="56184"/>
                  </a:lnTo>
                  <a:lnTo>
                    <a:pt x="75552" y="58953"/>
                  </a:lnTo>
                  <a:lnTo>
                    <a:pt x="77279" y="58610"/>
                  </a:lnTo>
                  <a:lnTo>
                    <a:pt x="81254" y="57569"/>
                  </a:lnTo>
                  <a:close/>
                </a:path>
                <a:path w="250190" h="257175">
                  <a:moveTo>
                    <a:pt x="82118" y="68110"/>
                  </a:moveTo>
                  <a:lnTo>
                    <a:pt x="81940" y="67945"/>
                  </a:lnTo>
                  <a:lnTo>
                    <a:pt x="80391" y="67767"/>
                  </a:lnTo>
                  <a:lnTo>
                    <a:pt x="80048" y="67081"/>
                  </a:lnTo>
                  <a:lnTo>
                    <a:pt x="79006" y="68465"/>
                  </a:lnTo>
                  <a:lnTo>
                    <a:pt x="77101" y="69837"/>
                  </a:lnTo>
                  <a:lnTo>
                    <a:pt x="76936" y="68973"/>
                  </a:lnTo>
                  <a:lnTo>
                    <a:pt x="76238" y="69837"/>
                  </a:lnTo>
                  <a:lnTo>
                    <a:pt x="77101" y="73990"/>
                  </a:lnTo>
                  <a:lnTo>
                    <a:pt x="79184" y="70192"/>
                  </a:lnTo>
                  <a:lnTo>
                    <a:pt x="81076" y="68287"/>
                  </a:lnTo>
                  <a:lnTo>
                    <a:pt x="80733" y="68973"/>
                  </a:lnTo>
                  <a:lnTo>
                    <a:pt x="81597" y="68465"/>
                  </a:lnTo>
                  <a:lnTo>
                    <a:pt x="82118" y="68110"/>
                  </a:lnTo>
                  <a:close/>
                </a:path>
                <a:path w="250190" h="257175">
                  <a:moveTo>
                    <a:pt x="82461" y="12788"/>
                  </a:moveTo>
                  <a:lnTo>
                    <a:pt x="80911" y="12446"/>
                  </a:lnTo>
                  <a:lnTo>
                    <a:pt x="77965" y="15379"/>
                  </a:lnTo>
                  <a:lnTo>
                    <a:pt x="77965" y="12103"/>
                  </a:lnTo>
                  <a:lnTo>
                    <a:pt x="76758" y="14693"/>
                  </a:lnTo>
                  <a:lnTo>
                    <a:pt x="76581" y="18326"/>
                  </a:lnTo>
                  <a:lnTo>
                    <a:pt x="80048" y="15722"/>
                  </a:lnTo>
                  <a:lnTo>
                    <a:pt x="81254" y="15036"/>
                  </a:lnTo>
                  <a:lnTo>
                    <a:pt x="81597" y="13830"/>
                  </a:lnTo>
                  <a:lnTo>
                    <a:pt x="82461" y="12788"/>
                  </a:lnTo>
                  <a:close/>
                </a:path>
                <a:path w="250190" h="257175">
                  <a:moveTo>
                    <a:pt x="86474" y="115481"/>
                  </a:moveTo>
                  <a:lnTo>
                    <a:pt x="86194" y="114795"/>
                  </a:lnTo>
                  <a:lnTo>
                    <a:pt x="85229" y="112369"/>
                  </a:lnTo>
                  <a:lnTo>
                    <a:pt x="85255" y="110820"/>
                  </a:lnTo>
                  <a:lnTo>
                    <a:pt x="85051" y="111506"/>
                  </a:lnTo>
                  <a:lnTo>
                    <a:pt x="81254" y="114109"/>
                  </a:lnTo>
                  <a:lnTo>
                    <a:pt x="84023" y="115481"/>
                  </a:lnTo>
                  <a:lnTo>
                    <a:pt x="84366" y="114795"/>
                  </a:lnTo>
                  <a:lnTo>
                    <a:pt x="85229" y="114795"/>
                  </a:lnTo>
                  <a:lnTo>
                    <a:pt x="84810" y="115481"/>
                  </a:lnTo>
                  <a:lnTo>
                    <a:pt x="86474" y="115481"/>
                  </a:lnTo>
                  <a:close/>
                </a:path>
                <a:path w="250190" h="257175">
                  <a:moveTo>
                    <a:pt x="86677" y="126949"/>
                  </a:moveTo>
                  <a:lnTo>
                    <a:pt x="85902" y="127203"/>
                  </a:lnTo>
                  <a:lnTo>
                    <a:pt x="86093" y="127762"/>
                  </a:lnTo>
                  <a:lnTo>
                    <a:pt x="86677" y="126949"/>
                  </a:lnTo>
                  <a:close/>
                </a:path>
                <a:path w="250190" h="257175">
                  <a:moveTo>
                    <a:pt x="87134" y="131216"/>
                  </a:moveTo>
                  <a:lnTo>
                    <a:pt x="85737" y="127203"/>
                  </a:lnTo>
                  <a:lnTo>
                    <a:pt x="85902" y="127203"/>
                  </a:lnTo>
                  <a:lnTo>
                    <a:pt x="85813" y="126949"/>
                  </a:lnTo>
                  <a:lnTo>
                    <a:pt x="84709" y="123786"/>
                  </a:lnTo>
                  <a:lnTo>
                    <a:pt x="84023" y="123266"/>
                  </a:lnTo>
                  <a:lnTo>
                    <a:pt x="83324" y="122059"/>
                  </a:lnTo>
                  <a:lnTo>
                    <a:pt x="83680" y="121361"/>
                  </a:lnTo>
                  <a:lnTo>
                    <a:pt x="84023" y="121196"/>
                  </a:lnTo>
                  <a:lnTo>
                    <a:pt x="83324" y="120840"/>
                  </a:lnTo>
                  <a:lnTo>
                    <a:pt x="82461" y="121018"/>
                  </a:lnTo>
                  <a:lnTo>
                    <a:pt x="81254" y="121704"/>
                  </a:lnTo>
                  <a:lnTo>
                    <a:pt x="81305" y="122059"/>
                  </a:lnTo>
                  <a:lnTo>
                    <a:pt x="81432" y="122923"/>
                  </a:lnTo>
                  <a:lnTo>
                    <a:pt x="81546" y="123266"/>
                  </a:lnTo>
                  <a:lnTo>
                    <a:pt x="81711" y="123786"/>
                  </a:lnTo>
                  <a:lnTo>
                    <a:pt x="81800" y="124129"/>
                  </a:lnTo>
                  <a:lnTo>
                    <a:pt x="81940" y="125171"/>
                  </a:lnTo>
                  <a:lnTo>
                    <a:pt x="86995" y="131216"/>
                  </a:lnTo>
                  <a:lnTo>
                    <a:pt x="87134" y="131216"/>
                  </a:lnTo>
                  <a:close/>
                </a:path>
                <a:path w="250190" h="257175">
                  <a:moveTo>
                    <a:pt x="88341" y="92151"/>
                  </a:moveTo>
                  <a:lnTo>
                    <a:pt x="80048" y="94043"/>
                  </a:lnTo>
                  <a:lnTo>
                    <a:pt x="84709" y="99060"/>
                  </a:lnTo>
                  <a:lnTo>
                    <a:pt x="85572" y="99060"/>
                  </a:lnTo>
                  <a:lnTo>
                    <a:pt x="85750" y="98717"/>
                  </a:lnTo>
                  <a:lnTo>
                    <a:pt x="85928" y="98717"/>
                  </a:lnTo>
                  <a:lnTo>
                    <a:pt x="85928" y="98539"/>
                  </a:lnTo>
                  <a:lnTo>
                    <a:pt x="88341" y="92151"/>
                  </a:lnTo>
                  <a:close/>
                </a:path>
                <a:path w="250190" h="257175">
                  <a:moveTo>
                    <a:pt x="88658" y="114274"/>
                  </a:moveTo>
                  <a:lnTo>
                    <a:pt x="86956" y="115481"/>
                  </a:lnTo>
                  <a:lnTo>
                    <a:pt x="86474" y="115481"/>
                  </a:lnTo>
                  <a:lnTo>
                    <a:pt x="86550" y="115658"/>
                  </a:lnTo>
                  <a:lnTo>
                    <a:pt x="86956" y="116700"/>
                  </a:lnTo>
                  <a:lnTo>
                    <a:pt x="88658" y="114274"/>
                  </a:lnTo>
                  <a:close/>
                </a:path>
                <a:path w="250190" h="257175">
                  <a:moveTo>
                    <a:pt x="92316" y="111340"/>
                  </a:moveTo>
                  <a:lnTo>
                    <a:pt x="90246" y="110820"/>
                  </a:lnTo>
                  <a:lnTo>
                    <a:pt x="89382" y="113233"/>
                  </a:lnTo>
                  <a:lnTo>
                    <a:pt x="89014" y="113753"/>
                  </a:lnTo>
                  <a:lnTo>
                    <a:pt x="88900" y="114109"/>
                  </a:lnTo>
                  <a:lnTo>
                    <a:pt x="89382" y="113753"/>
                  </a:lnTo>
                  <a:lnTo>
                    <a:pt x="91452" y="113931"/>
                  </a:lnTo>
                  <a:lnTo>
                    <a:pt x="91516" y="113753"/>
                  </a:lnTo>
                  <a:lnTo>
                    <a:pt x="92316" y="111340"/>
                  </a:lnTo>
                  <a:close/>
                </a:path>
                <a:path w="250190" h="257175">
                  <a:moveTo>
                    <a:pt x="93700" y="124129"/>
                  </a:moveTo>
                  <a:lnTo>
                    <a:pt x="90766" y="121361"/>
                  </a:lnTo>
                  <a:lnTo>
                    <a:pt x="86677" y="126949"/>
                  </a:lnTo>
                  <a:lnTo>
                    <a:pt x="90246" y="125857"/>
                  </a:lnTo>
                  <a:lnTo>
                    <a:pt x="93700" y="124129"/>
                  </a:lnTo>
                  <a:close/>
                </a:path>
                <a:path w="250190" h="257175">
                  <a:moveTo>
                    <a:pt x="94043" y="103733"/>
                  </a:moveTo>
                  <a:lnTo>
                    <a:pt x="93878" y="103555"/>
                  </a:lnTo>
                  <a:lnTo>
                    <a:pt x="93878" y="103378"/>
                  </a:lnTo>
                  <a:lnTo>
                    <a:pt x="93700" y="103035"/>
                  </a:lnTo>
                  <a:lnTo>
                    <a:pt x="93700" y="103378"/>
                  </a:lnTo>
                  <a:lnTo>
                    <a:pt x="93535" y="103733"/>
                  </a:lnTo>
                  <a:lnTo>
                    <a:pt x="93700" y="104076"/>
                  </a:lnTo>
                  <a:lnTo>
                    <a:pt x="93878" y="104076"/>
                  </a:lnTo>
                  <a:lnTo>
                    <a:pt x="94043" y="103733"/>
                  </a:lnTo>
                  <a:close/>
                </a:path>
                <a:path w="250190" h="257175">
                  <a:moveTo>
                    <a:pt x="94907" y="92659"/>
                  </a:moveTo>
                  <a:lnTo>
                    <a:pt x="94564" y="92316"/>
                  </a:lnTo>
                  <a:lnTo>
                    <a:pt x="94399" y="91973"/>
                  </a:lnTo>
                  <a:lnTo>
                    <a:pt x="94399" y="92494"/>
                  </a:lnTo>
                  <a:lnTo>
                    <a:pt x="94221" y="92659"/>
                  </a:lnTo>
                  <a:lnTo>
                    <a:pt x="94907" y="92659"/>
                  </a:lnTo>
                  <a:close/>
                </a:path>
                <a:path w="250190" h="257175">
                  <a:moveTo>
                    <a:pt x="95783" y="108915"/>
                  </a:moveTo>
                  <a:lnTo>
                    <a:pt x="94742" y="108915"/>
                  </a:lnTo>
                  <a:lnTo>
                    <a:pt x="94043" y="108572"/>
                  </a:lnTo>
                  <a:lnTo>
                    <a:pt x="93535" y="108394"/>
                  </a:lnTo>
                  <a:lnTo>
                    <a:pt x="91973" y="111163"/>
                  </a:lnTo>
                  <a:lnTo>
                    <a:pt x="95783" y="110642"/>
                  </a:lnTo>
                  <a:lnTo>
                    <a:pt x="95783" y="108915"/>
                  </a:lnTo>
                  <a:close/>
                </a:path>
                <a:path w="250190" h="257175">
                  <a:moveTo>
                    <a:pt x="98450" y="137007"/>
                  </a:moveTo>
                  <a:lnTo>
                    <a:pt x="93345" y="136753"/>
                  </a:lnTo>
                  <a:lnTo>
                    <a:pt x="95605" y="139687"/>
                  </a:lnTo>
                  <a:lnTo>
                    <a:pt x="96126" y="141249"/>
                  </a:lnTo>
                  <a:lnTo>
                    <a:pt x="96647" y="139166"/>
                  </a:lnTo>
                  <a:lnTo>
                    <a:pt x="97510" y="139001"/>
                  </a:lnTo>
                  <a:lnTo>
                    <a:pt x="97510" y="137439"/>
                  </a:lnTo>
                  <a:lnTo>
                    <a:pt x="98450" y="137007"/>
                  </a:lnTo>
                  <a:close/>
                </a:path>
                <a:path w="250190" h="257175">
                  <a:moveTo>
                    <a:pt x="98450" y="120967"/>
                  </a:moveTo>
                  <a:lnTo>
                    <a:pt x="98018" y="120675"/>
                  </a:lnTo>
                  <a:lnTo>
                    <a:pt x="94754" y="123609"/>
                  </a:lnTo>
                  <a:lnTo>
                    <a:pt x="94996" y="123609"/>
                  </a:lnTo>
                  <a:lnTo>
                    <a:pt x="98374" y="122224"/>
                  </a:lnTo>
                  <a:lnTo>
                    <a:pt x="98450" y="120967"/>
                  </a:lnTo>
                  <a:close/>
                </a:path>
                <a:path w="250190" h="257175">
                  <a:moveTo>
                    <a:pt x="98717" y="70015"/>
                  </a:moveTo>
                  <a:lnTo>
                    <a:pt x="95783" y="68110"/>
                  </a:lnTo>
                  <a:lnTo>
                    <a:pt x="93535" y="66040"/>
                  </a:lnTo>
                  <a:lnTo>
                    <a:pt x="93700" y="68110"/>
                  </a:lnTo>
                  <a:lnTo>
                    <a:pt x="91452" y="69837"/>
                  </a:lnTo>
                  <a:lnTo>
                    <a:pt x="93878" y="70535"/>
                  </a:lnTo>
                  <a:lnTo>
                    <a:pt x="96126" y="71399"/>
                  </a:lnTo>
                  <a:lnTo>
                    <a:pt x="91973" y="75031"/>
                  </a:lnTo>
                  <a:lnTo>
                    <a:pt x="91795" y="72263"/>
                  </a:lnTo>
                  <a:lnTo>
                    <a:pt x="91630" y="71577"/>
                  </a:lnTo>
                  <a:lnTo>
                    <a:pt x="91795" y="70192"/>
                  </a:lnTo>
                  <a:lnTo>
                    <a:pt x="90589" y="71742"/>
                  </a:lnTo>
                  <a:lnTo>
                    <a:pt x="88341" y="75717"/>
                  </a:lnTo>
                  <a:lnTo>
                    <a:pt x="85750" y="73647"/>
                  </a:lnTo>
                  <a:lnTo>
                    <a:pt x="82816" y="75196"/>
                  </a:lnTo>
                  <a:lnTo>
                    <a:pt x="83324" y="75031"/>
                  </a:lnTo>
                  <a:lnTo>
                    <a:pt x="83680" y="75374"/>
                  </a:lnTo>
                  <a:lnTo>
                    <a:pt x="84023" y="75895"/>
                  </a:lnTo>
                  <a:lnTo>
                    <a:pt x="81432" y="77622"/>
                  </a:lnTo>
                  <a:lnTo>
                    <a:pt x="81076" y="78308"/>
                  </a:lnTo>
                  <a:lnTo>
                    <a:pt x="80911" y="79184"/>
                  </a:lnTo>
                  <a:lnTo>
                    <a:pt x="80568" y="80048"/>
                  </a:lnTo>
                  <a:lnTo>
                    <a:pt x="81076" y="80911"/>
                  </a:lnTo>
                  <a:lnTo>
                    <a:pt x="79870" y="82296"/>
                  </a:lnTo>
                  <a:lnTo>
                    <a:pt x="80048" y="83159"/>
                  </a:lnTo>
                  <a:lnTo>
                    <a:pt x="82296" y="83680"/>
                  </a:lnTo>
                  <a:lnTo>
                    <a:pt x="82296" y="79349"/>
                  </a:lnTo>
                  <a:lnTo>
                    <a:pt x="84023" y="77965"/>
                  </a:lnTo>
                  <a:lnTo>
                    <a:pt x="89903" y="76238"/>
                  </a:lnTo>
                  <a:lnTo>
                    <a:pt x="83680" y="84709"/>
                  </a:lnTo>
                  <a:lnTo>
                    <a:pt x="82118" y="86614"/>
                  </a:lnTo>
                  <a:lnTo>
                    <a:pt x="82638" y="87655"/>
                  </a:lnTo>
                  <a:lnTo>
                    <a:pt x="84543" y="87299"/>
                  </a:lnTo>
                  <a:lnTo>
                    <a:pt x="87477" y="83502"/>
                  </a:lnTo>
                  <a:lnTo>
                    <a:pt x="90932" y="85051"/>
                  </a:lnTo>
                  <a:lnTo>
                    <a:pt x="89903" y="89547"/>
                  </a:lnTo>
                  <a:lnTo>
                    <a:pt x="91630" y="90068"/>
                  </a:lnTo>
                  <a:lnTo>
                    <a:pt x="93700" y="88341"/>
                  </a:lnTo>
                  <a:lnTo>
                    <a:pt x="94399" y="90766"/>
                  </a:lnTo>
                  <a:lnTo>
                    <a:pt x="94399" y="89903"/>
                  </a:lnTo>
                  <a:lnTo>
                    <a:pt x="95427" y="89725"/>
                  </a:lnTo>
                  <a:lnTo>
                    <a:pt x="96291" y="89382"/>
                  </a:lnTo>
                  <a:lnTo>
                    <a:pt x="93357" y="87477"/>
                  </a:lnTo>
                  <a:lnTo>
                    <a:pt x="94907" y="82981"/>
                  </a:lnTo>
                  <a:lnTo>
                    <a:pt x="96812" y="80556"/>
                  </a:lnTo>
                  <a:lnTo>
                    <a:pt x="96126" y="79527"/>
                  </a:lnTo>
                  <a:lnTo>
                    <a:pt x="96647" y="77279"/>
                  </a:lnTo>
                  <a:lnTo>
                    <a:pt x="96469" y="75895"/>
                  </a:lnTo>
                  <a:lnTo>
                    <a:pt x="96291" y="76936"/>
                  </a:lnTo>
                  <a:lnTo>
                    <a:pt x="95783" y="77800"/>
                  </a:lnTo>
                  <a:lnTo>
                    <a:pt x="94564" y="77800"/>
                  </a:lnTo>
                  <a:lnTo>
                    <a:pt x="91795" y="76936"/>
                  </a:lnTo>
                  <a:lnTo>
                    <a:pt x="96989" y="71056"/>
                  </a:lnTo>
                  <a:lnTo>
                    <a:pt x="96989" y="74688"/>
                  </a:lnTo>
                  <a:lnTo>
                    <a:pt x="97332" y="73647"/>
                  </a:lnTo>
                  <a:lnTo>
                    <a:pt x="97675" y="72948"/>
                  </a:lnTo>
                  <a:lnTo>
                    <a:pt x="98717" y="70015"/>
                  </a:lnTo>
                  <a:close/>
                </a:path>
                <a:path w="250190" h="257175">
                  <a:moveTo>
                    <a:pt x="100228" y="137007"/>
                  </a:moveTo>
                  <a:lnTo>
                    <a:pt x="100076" y="136639"/>
                  </a:lnTo>
                  <a:lnTo>
                    <a:pt x="99758" y="136410"/>
                  </a:lnTo>
                  <a:lnTo>
                    <a:pt x="98450" y="137007"/>
                  </a:lnTo>
                  <a:lnTo>
                    <a:pt x="100228" y="137007"/>
                  </a:lnTo>
                  <a:close/>
                </a:path>
                <a:path w="250190" h="257175">
                  <a:moveTo>
                    <a:pt x="100558" y="122428"/>
                  </a:moveTo>
                  <a:lnTo>
                    <a:pt x="99771" y="121881"/>
                  </a:lnTo>
                  <a:lnTo>
                    <a:pt x="99060" y="122745"/>
                  </a:lnTo>
                  <a:lnTo>
                    <a:pt x="100558" y="122428"/>
                  </a:lnTo>
                  <a:close/>
                </a:path>
                <a:path w="250190" h="257175">
                  <a:moveTo>
                    <a:pt x="100622" y="52552"/>
                  </a:moveTo>
                  <a:lnTo>
                    <a:pt x="99758" y="52552"/>
                  </a:lnTo>
                  <a:lnTo>
                    <a:pt x="99758" y="52895"/>
                  </a:lnTo>
                  <a:lnTo>
                    <a:pt x="99923" y="52895"/>
                  </a:lnTo>
                  <a:lnTo>
                    <a:pt x="99580" y="53073"/>
                  </a:lnTo>
                  <a:lnTo>
                    <a:pt x="100622" y="52552"/>
                  </a:lnTo>
                  <a:close/>
                </a:path>
                <a:path w="250190" h="257175">
                  <a:moveTo>
                    <a:pt x="101079" y="52031"/>
                  </a:moveTo>
                  <a:lnTo>
                    <a:pt x="100101" y="52031"/>
                  </a:lnTo>
                  <a:lnTo>
                    <a:pt x="100101" y="52374"/>
                  </a:lnTo>
                  <a:lnTo>
                    <a:pt x="100774" y="52374"/>
                  </a:lnTo>
                  <a:lnTo>
                    <a:pt x="101079" y="52031"/>
                  </a:lnTo>
                  <a:close/>
                </a:path>
                <a:path w="250190" h="257175">
                  <a:moveTo>
                    <a:pt x="102006" y="86791"/>
                  </a:moveTo>
                  <a:lnTo>
                    <a:pt x="101307" y="86791"/>
                  </a:lnTo>
                  <a:lnTo>
                    <a:pt x="100787" y="87820"/>
                  </a:lnTo>
                  <a:lnTo>
                    <a:pt x="101142" y="87477"/>
                  </a:lnTo>
                  <a:lnTo>
                    <a:pt x="101650" y="87134"/>
                  </a:lnTo>
                  <a:lnTo>
                    <a:pt x="102006" y="86791"/>
                  </a:lnTo>
                  <a:close/>
                </a:path>
                <a:path w="250190" h="257175">
                  <a:moveTo>
                    <a:pt x="103035" y="126199"/>
                  </a:moveTo>
                  <a:lnTo>
                    <a:pt x="102349" y="127279"/>
                  </a:lnTo>
                  <a:lnTo>
                    <a:pt x="102349" y="129959"/>
                  </a:lnTo>
                  <a:lnTo>
                    <a:pt x="102552" y="129959"/>
                  </a:lnTo>
                  <a:lnTo>
                    <a:pt x="102679" y="129006"/>
                  </a:lnTo>
                  <a:lnTo>
                    <a:pt x="103035" y="126199"/>
                  </a:lnTo>
                  <a:close/>
                </a:path>
                <a:path w="250190" h="257175">
                  <a:moveTo>
                    <a:pt x="103047" y="121881"/>
                  </a:moveTo>
                  <a:lnTo>
                    <a:pt x="100558" y="122428"/>
                  </a:lnTo>
                  <a:lnTo>
                    <a:pt x="102273" y="123609"/>
                  </a:lnTo>
                  <a:lnTo>
                    <a:pt x="102539" y="123609"/>
                  </a:lnTo>
                  <a:lnTo>
                    <a:pt x="102628" y="122428"/>
                  </a:lnTo>
                  <a:lnTo>
                    <a:pt x="103047" y="121881"/>
                  </a:lnTo>
                  <a:close/>
                </a:path>
                <a:path w="250190" h="257175">
                  <a:moveTo>
                    <a:pt x="103212" y="123609"/>
                  </a:moveTo>
                  <a:lnTo>
                    <a:pt x="102514" y="124129"/>
                  </a:lnTo>
                  <a:lnTo>
                    <a:pt x="102527" y="123761"/>
                  </a:lnTo>
                  <a:lnTo>
                    <a:pt x="98894" y="127939"/>
                  </a:lnTo>
                  <a:lnTo>
                    <a:pt x="98996" y="129146"/>
                  </a:lnTo>
                  <a:lnTo>
                    <a:pt x="99085" y="130352"/>
                  </a:lnTo>
                  <a:lnTo>
                    <a:pt x="99174" y="131394"/>
                  </a:lnTo>
                  <a:lnTo>
                    <a:pt x="99237" y="132080"/>
                  </a:lnTo>
                  <a:lnTo>
                    <a:pt x="102349" y="127279"/>
                  </a:lnTo>
                  <a:lnTo>
                    <a:pt x="102349" y="125857"/>
                  </a:lnTo>
                  <a:lnTo>
                    <a:pt x="103009" y="124129"/>
                  </a:lnTo>
                  <a:lnTo>
                    <a:pt x="103212" y="123609"/>
                  </a:lnTo>
                  <a:close/>
                </a:path>
                <a:path w="250190" h="257175">
                  <a:moveTo>
                    <a:pt x="104419" y="116179"/>
                  </a:moveTo>
                  <a:lnTo>
                    <a:pt x="102692" y="116001"/>
                  </a:lnTo>
                  <a:lnTo>
                    <a:pt x="98717" y="116865"/>
                  </a:lnTo>
                  <a:lnTo>
                    <a:pt x="98450" y="120967"/>
                  </a:lnTo>
                  <a:lnTo>
                    <a:pt x="99771" y="121881"/>
                  </a:lnTo>
                  <a:lnTo>
                    <a:pt x="104419" y="116179"/>
                  </a:lnTo>
                  <a:close/>
                </a:path>
                <a:path w="250190" h="257175">
                  <a:moveTo>
                    <a:pt x="105460" y="137617"/>
                  </a:moveTo>
                  <a:lnTo>
                    <a:pt x="103619" y="135318"/>
                  </a:lnTo>
                  <a:lnTo>
                    <a:pt x="103492" y="136410"/>
                  </a:lnTo>
                  <a:lnTo>
                    <a:pt x="103606" y="137439"/>
                  </a:lnTo>
                  <a:lnTo>
                    <a:pt x="104990" y="138506"/>
                  </a:lnTo>
                  <a:lnTo>
                    <a:pt x="105460" y="137617"/>
                  </a:lnTo>
                  <a:close/>
                </a:path>
                <a:path w="250190" h="257175">
                  <a:moveTo>
                    <a:pt x="105460" y="99060"/>
                  </a:moveTo>
                  <a:lnTo>
                    <a:pt x="105117" y="98894"/>
                  </a:lnTo>
                  <a:lnTo>
                    <a:pt x="104762" y="98894"/>
                  </a:lnTo>
                  <a:lnTo>
                    <a:pt x="104597" y="98539"/>
                  </a:lnTo>
                  <a:lnTo>
                    <a:pt x="104254" y="98374"/>
                  </a:lnTo>
                  <a:lnTo>
                    <a:pt x="104076" y="98196"/>
                  </a:lnTo>
                  <a:lnTo>
                    <a:pt x="103670" y="98196"/>
                  </a:lnTo>
                  <a:lnTo>
                    <a:pt x="102692" y="94742"/>
                  </a:lnTo>
                  <a:lnTo>
                    <a:pt x="98374" y="97675"/>
                  </a:lnTo>
                  <a:lnTo>
                    <a:pt x="96812" y="94907"/>
                  </a:lnTo>
                  <a:lnTo>
                    <a:pt x="96469" y="95262"/>
                  </a:lnTo>
                  <a:lnTo>
                    <a:pt x="96647" y="95262"/>
                  </a:lnTo>
                  <a:lnTo>
                    <a:pt x="96469" y="95948"/>
                  </a:lnTo>
                  <a:lnTo>
                    <a:pt x="96291" y="96647"/>
                  </a:lnTo>
                  <a:lnTo>
                    <a:pt x="95948" y="97155"/>
                  </a:lnTo>
                  <a:lnTo>
                    <a:pt x="95783" y="97675"/>
                  </a:lnTo>
                  <a:lnTo>
                    <a:pt x="98018" y="98018"/>
                  </a:lnTo>
                  <a:lnTo>
                    <a:pt x="100622" y="98018"/>
                  </a:lnTo>
                  <a:lnTo>
                    <a:pt x="103162" y="98336"/>
                  </a:lnTo>
                  <a:lnTo>
                    <a:pt x="102006" y="98717"/>
                  </a:lnTo>
                  <a:lnTo>
                    <a:pt x="101142" y="99060"/>
                  </a:lnTo>
                  <a:lnTo>
                    <a:pt x="102006" y="100266"/>
                  </a:lnTo>
                  <a:lnTo>
                    <a:pt x="102006" y="101485"/>
                  </a:lnTo>
                  <a:lnTo>
                    <a:pt x="101650" y="102870"/>
                  </a:lnTo>
                  <a:lnTo>
                    <a:pt x="101485" y="104254"/>
                  </a:lnTo>
                  <a:lnTo>
                    <a:pt x="102349" y="103555"/>
                  </a:lnTo>
                  <a:lnTo>
                    <a:pt x="104076" y="103212"/>
                  </a:lnTo>
                  <a:lnTo>
                    <a:pt x="103733" y="101650"/>
                  </a:lnTo>
                  <a:lnTo>
                    <a:pt x="105283" y="100444"/>
                  </a:lnTo>
                  <a:lnTo>
                    <a:pt x="105460" y="99060"/>
                  </a:lnTo>
                  <a:close/>
                </a:path>
                <a:path w="250190" h="257175">
                  <a:moveTo>
                    <a:pt x="105803" y="139687"/>
                  </a:moveTo>
                  <a:lnTo>
                    <a:pt x="105625" y="139001"/>
                  </a:lnTo>
                  <a:lnTo>
                    <a:pt x="104990" y="138506"/>
                  </a:lnTo>
                  <a:lnTo>
                    <a:pt x="104076" y="140208"/>
                  </a:lnTo>
                  <a:lnTo>
                    <a:pt x="104597" y="141414"/>
                  </a:lnTo>
                  <a:lnTo>
                    <a:pt x="104711" y="141249"/>
                  </a:lnTo>
                  <a:lnTo>
                    <a:pt x="105803" y="139687"/>
                  </a:lnTo>
                  <a:close/>
                </a:path>
                <a:path w="250190" h="257175">
                  <a:moveTo>
                    <a:pt x="105803" y="44424"/>
                  </a:moveTo>
                  <a:lnTo>
                    <a:pt x="105778" y="44081"/>
                  </a:lnTo>
                  <a:lnTo>
                    <a:pt x="105638" y="42176"/>
                  </a:lnTo>
                  <a:lnTo>
                    <a:pt x="104254" y="44081"/>
                  </a:lnTo>
                  <a:lnTo>
                    <a:pt x="102514" y="44424"/>
                  </a:lnTo>
                  <a:lnTo>
                    <a:pt x="102171" y="47713"/>
                  </a:lnTo>
                  <a:lnTo>
                    <a:pt x="100444" y="47015"/>
                  </a:lnTo>
                  <a:lnTo>
                    <a:pt x="100444" y="47891"/>
                  </a:lnTo>
                  <a:lnTo>
                    <a:pt x="99580" y="48920"/>
                  </a:lnTo>
                  <a:lnTo>
                    <a:pt x="98894" y="49618"/>
                  </a:lnTo>
                  <a:lnTo>
                    <a:pt x="99923" y="51689"/>
                  </a:lnTo>
                  <a:lnTo>
                    <a:pt x="101231" y="51866"/>
                  </a:lnTo>
                  <a:lnTo>
                    <a:pt x="101079" y="52031"/>
                  </a:lnTo>
                  <a:lnTo>
                    <a:pt x="101244" y="51866"/>
                  </a:lnTo>
                  <a:lnTo>
                    <a:pt x="101396" y="51689"/>
                  </a:lnTo>
                  <a:lnTo>
                    <a:pt x="102209" y="50787"/>
                  </a:lnTo>
                  <a:lnTo>
                    <a:pt x="101307" y="49441"/>
                  </a:lnTo>
                  <a:lnTo>
                    <a:pt x="102806" y="47713"/>
                  </a:lnTo>
                  <a:lnTo>
                    <a:pt x="103555" y="46850"/>
                  </a:lnTo>
                  <a:lnTo>
                    <a:pt x="104076" y="44424"/>
                  </a:lnTo>
                  <a:lnTo>
                    <a:pt x="105803" y="44424"/>
                  </a:lnTo>
                  <a:close/>
                </a:path>
                <a:path w="250190" h="257175">
                  <a:moveTo>
                    <a:pt x="106502" y="129489"/>
                  </a:moveTo>
                  <a:lnTo>
                    <a:pt x="106146" y="129146"/>
                  </a:lnTo>
                  <a:lnTo>
                    <a:pt x="102552" y="129959"/>
                  </a:lnTo>
                  <a:lnTo>
                    <a:pt x="104076" y="130187"/>
                  </a:lnTo>
                  <a:lnTo>
                    <a:pt x="103949" y="130352"/>
                  </a:lnTo>
                  <a:lnTo>
                    <a:pt x="103212" y="131394"/>
                  </a:lnTo>
                  <a:lnTo>
                    <a:pt x="102870" y="132080"/>
                  </a:lnTo>
                  <a:lnTo>
                    <a:pt x="103390" y="132600"/>
                  </a:lnTo>
                  <a:lnTo>
                    <a:pt x="102514" y="133464"/>
                  </a:lnTo>
                  <a:lnTo>
                    <a:pt x="101650" y="134162"/>
                  </a:lnTo>
                  <a:lnTo>
                    <a:pt x="100965" y="134683"/>
                  </a:lnTo>
                  <a:lnTo>
                    <a:pt x="99923" y="134848"/>
                  </a:lnTo>
                  <a:lnTo>
                    <a:pt x="99402" y="134327"/>
                  </a:lnTo>
                  <a:lnTo>
                    <a:pt x="99288" y="134162"/>
                  </a:lnTo>
                  <a:lnTo>
                    <a:pt x="99060" y="133807"/>
                  </a:lnTo>
                  <a:lnTo>
                    <a:pt x="98894" y="133807"/>
                  </a:lnTo>
                  <a:lnTo>
                    <a:pt x="100076" y="136639"/>
                  </a:lnTo>
                  <a:lnTo>
                    <a:pt x="100965" y="137274"/>
                  </a:lnTo>
                  <a:lnTo>
                    <a:pt x="103390" y="135026"/>
                  </a:lnTo>
                  <a:lnTo>
                    <a:pt x="103619" y="135318"/>
                  </a:lnTo>
                  <a:lnTo>
                    <a:pt x="103657" y="135026"/>
                  </a:lnTo>
                  <a:lnTo>
                    <a:pt x="103670" y="134848"/>
                  </a:lnTo>
                  <a:lnTo>
                    <a:pt x="103797" y="133807"/>
                  </a:lnTo>
                  <a:lnTo>
                    <a:pt x="103898" y="132943"/>
                  </a:lnTo>
                  <a:lnTo>
                    <a:pt x="105625" y="130352"/>
                  </a:lnTo>
                  <a:lnTo>
                    <a:pt x="106502" y="129489"/>
                  </a:lnTo>
                  <a:close/>
                </a:path>
                <a:path w="250190" h="257175">
                  <a:moveTo>
                    <a:pt x="107010" y="120154"/>
                  </a:moveTo>
                  <a:lnTo>
                    <a:pt x="105117" y="120154"/>
                  </a:lnTo>
                  <a:lnTo>
                    <a:pt x="104940" y="121018"/>
                  </a:lnTo>
                  <a:lnTo>
                    <a:pt x="104013" y="121361"/>
                  </a:lnTo>
                  <a:lnTo>
                    <a:pt x="104419" y="121361"/>
                  </a:lnTo>
                  <a:lnTo>
                    <a:pt x="104508" y="121539"/>
                  </a:lnTo>
                  <a:lnTo>
                    <a:pt x="104597" y="121716"/>
                  </a:lnTo>
                  <a:lnTo>
                    <a:pt x="105460" y="121018"/>
                  </a:lnTo>
                  <a:lnTo>
                    <a:pt x="107010" y="120154"/>
                  </a:lnTo>
                  <a:close/>
                </a:path>
                <a:path w="250190" h="257175">
                  <a:moveTo>
                    <a:pt x="108750" y="119291"/>
                  </a:moveTo>
                  <a:lnTo>
                    <a:pt x="105283" y="119291"/>
                  </a:lnTo>
                  <a:lnTo>
                    <a:pt x="105143" y="119976"/>
                  </a:lnTo>
                  <a:lnTo>
                    <a:pt x="108051" y="119976"/>
                  </a:lnTo>
                  <a:lnTo>
                    <a:pt x="108750" y="119291"/>
                  </a:lnTo>
                  <a:close/>
                </a:path>
                <a:path w="250190" h="257175">
                  <a:moveTo>
                    <a:pt x="109093" y="94907"/>
                  </a:moveTo>
                  <a:lnTo>
                    <a:pt x="108572" y="96126"/>
                  </a:lnTo>
                  <a:lnTo>
                    <a:pt x="108572" y="96291"/>
                  </a:lnTo>
                  <a:lnTo>
                    <a:pt x="108750" y="96647"/>
                  </a:lnTo>
                  <a:lnTo>
                    <a:pt x="108813" y="96126"/>
                  </a:lnTo>
                  <a:lnTo>
                    <a:pt x="109093" y="94907"/>
                  </a:lnTo>
                  <a:close/>
                </a:path>
                <a:path w="250190" h="257175">
                  <a:moveTo>
                    <a:pt x="109258" y="119113"/>
                  </a:moveTo>
                  <a:lnTo>
                    <a:pt x="109194" y="118592"/>
                  </a:lnTo>
                  <a:lnTo>
                    <a:pt x="109131" y="118084"/>
                  </a:lnTo>
                  <a:lnTo>
                    <a:pt x="108915" y="116344"/>
                  </a:lnTo>
                  <a:lnTo>
                    <a:pt x="107188" y="118084"/>
                  </a:lnTo>
                  <a:lnTo>
                    <a:pt x="106146" y="118592"/>
                  </a:lnTo>
                  <a:lnTo>
                    <a:pt x="105498" y="119113"/>
                  </a:lnTo>
                  <a:lnTo>
                    <a:pt x="109258" y="119113"/>
                  </a:lnTo>
                  <a:close/>
                </a:path>
                <a:path w="250190" h="257175">
                  <a:moveTo>
                    <a:pt x="111506" y="73469"/>
                  </a:moveTo>
                  <a:lnTo>
                    <a:pt x="111163" y="72605"/>
                  </a:lnTo>
                  <a:lnTo>
                    <a:pt x="109778" y="75717"/>
                  </a:lnTo>
                  <a:lnTo>
                    <a:pt x="106845" y="72948"/>
                  </a:lnTo>
                  <a:lnTo>
                    <a:pt x="104419" y="72783"/>
                  </a:lnTo>
                  <a:lnTo>
                    <a:pt x="104419" y="73126"/>
                  </a:lnTo>
                  <a:lnTo>
                    <a:pt x="105625" y="74168"/>
                  </a:lnTo>
                  <a:lnTo>
                    <a:pt x="104940" y="76936"/>
                  </a:lnTo>
                  <a:lnTo>
                    <a:pt x="103733" y="77279"/>
                  </a:lnTo>
                  <a:lnTo>
                    <a:pt x="103390" y="78308"/>
                  </a:lnTo>
                  <a:lnTo>
                    <a:pt x="103390" y="79349"/>
                  </a:lnTo>
                  <a:lnTo>
                    <a:pt x="103555" y="80391"/>
                  </a:lnTo>
                  <a:lnTo>
                    <a:pt x="105460" y="80048"/>
                  </a:lnTo>
                  <a:lnTo>
                    <a:pt x="106146" y="82296"/>
                  </a:lnTo>
                  <a:lnTo>
                    <a:pt x="105117" y="84543"/>
                  </a:lnTo>
                  <a:lnTo>
                    <a:pt x="104940" y="85051"/>
                  </a:lnTo>
                  <a:lnTo>
                    <a:pt x="104597" y="85051"/>
                  </a:lnTo>
                  <a:lnTo>
                    <a:pt x="104254" y="85407"/>
                  </a:lnTo>
                  <a:lnTo>
                    <a:pt x="105625" y="84886"/>
                  </a:lnTo>
                  <a:lnTo>
                    <a:pt x="108750" y="83845"/>
                  </a:lnTo>
                  <a:lnTo>
                    <a:pt x="108394" y="85750"/>
                  </a:lnTo>
                  <a:lnTo>
                    <a:pt x="108915" y="85750"/>
                  </a:lnTo>
                  <a:lnTo>
                    <a:pt x="109435" y="85572"/>
                  </a:lnTo>
                  <a:lnTo>
                    <a:pt x="110121" y="84366"/>
                  </a:lnTo>
                  <a:lnTo>
                    <a:pt x="110642" y="82804"/>
                  </a:lnTo>
                  <a:lnTo>
                    <a:pt x="106146" y="83502"/>
                  </a:lnTo>
                  <a:lnTo>
                    <a:pt x="107873" y="81597"/>
                  </a:lnTo>
                  <a:lnTo>
                    <a:pt x="109613" y="79527"/>
                  </a:lnTo>
                  <a:lnTo>
                    <a:pt x="107365" y="77622"/>
                  </a:lnTo>
                  <a:lnTo>
                    <a:pt x="110121" y="75895"/>
                  </a:lnTo>
                  <a:lnTo>
                    <a:pt x="110299" y="74853"/>
                  </a:lnTo>
                  <a:lnTo>
                    <a:pt x="111506" y="73469"/>
                  </a:lnTo>
                  <a:close/>
                </a:path>
                <a:path w="250190" h="257175">
                  <a:moveTo>
                    <a:pt x="113068" y="145046"/>
                  </a:moveTo>
                  <a:lnTo>
                    <a:pt x="111163" y="145046"/>
                  </a:lnTo>
                  <a:lnTo>
                    <a:pt x="108229" y="148336"/>
                  </a:lnTo>
                  <a:lnTo>
                    <a:pt x="111506" y="151968"/>
                  </a:lnTo>
                  <a:lnTo>
                    <a:pt x="105803" y="154038"/>
                  </a:lnTo>
                  <a:lnTo>
                    <a:pt x="106845" y="155257"/>
                  </a:lnTo>
                  <a:lnTo>
                    <a:pt x="107873" y="156286"/>
                  </a:lnTo>
                  <a:lnTo>
                    <a:pt x="108915" y="157492"/>
                  </a:lnTo>
                  <a:lnTo>
                    <a:pt x="109435" y="157848"/>
                  </a:lnTo>
                  <a:lnTo>
                    <a:pt x="110299" y="157505"/>
                  </a:lnTo>
                  <a:lnTo>
                    <a:pt x="110477" y="158369"/>
                  </a:lnTo>
                  <a:lnTo>
                    <a:pt x="110820" y="158711"/>
                  </a:lnTo>
                  <a:lnTo>
                    <a:pt x="111163" y="158877"/>
                  </a:lnTo>
                  <a:lnTo>
                    <a:pt x="111340" y="159054"/>
                  </a:lnTo>
                  <a:lnTo>
                    <a:pt x="109093" y="153873"/>
                  </a:lnTo>
                  <a:lnTo>
                    <a:pt x="112369" y="152654"/>
                  </a:lnTo>
                  <a:lnTo>
                    <a:pt x="113068" y="145046"/>
                  </a:lnTo>
                  <a:close/>
                </a:path>
                <a:path w="250190" h="257175">
                  <a:moveTo>
                    <a:pt x="114109" y="80733"/>
                  </a:moveTo>
                  <a:lnTo>
                    <a:pt x="113411" y="81432"/>
                  </a:lnTo>
                  <a:lnTo>
                    <a:pt x="111861" y="82638"/>
                  </a:lnTo>
                  <a:lnTo>
                    <a:pt x="113106" y="82804"/>
                  </a:lnTo>
                  <a:lnTo>
                    <a:pt x="113195" y="82638"/>
                  </a:lnTo>
                  <a:lnTo>
                    <a:pt x="114109" y="80733"/>
                  </a:lnTo>
                  <a:close/>
                </a:path>
                <a:path w="250190" h="257175">
                  <a:moveTo>
                    <a:pt x="114274" y="63449"/>
                  </a:moveTo>
                  <a:lnTo>
                    <a:pt x="110642" y="63106"/>
                  </a:lnTo>
                  <a:lnTo>
                    <a:pt x="110299" y="66040"/>
                  </a:lnTo>
                  <a:lnTo>
                    <a:pt x="110998" y="65862"/>
                  </a:lnTo>
                  <a:lnTo>
                    <a:pt x="112026" y="65519"/>
                  </a:lnTo>
                  <a:lnTo>
                    <a:pt x="112547" y="66382"/>
                  </a:lnTo>
                  <a:lnTo>
                    <a:pt x="114274" y="63449"/>
                  </a:lnTo>
                  <a:close/>
                </a:path>
                <a:path w="250190" h="257175">
                  <a:moveTo>
                    <a:pt x="115290" y="104076"/>
                  </a:moveTo>
                  <a:lnTo>
                    <a:pt x="114617" y="104597"/>
                  </a:lnTo>
                  <a:lnTo>
                    <a:pt x="114935" y="104597"/>
                  </a:lnTo>
                  <a:lnTo>
                    <a:pt x="115290" y="104076"/>
                  </a:lnTo>
                  <a:close/>
                </a:path>
                <a:path w="250190" h="257175">
                  <a:moveTo>
                    <a:pt x="115633" y="84709"/>
                  </a:moveTo>
                  <a:lnTo>
                    <a:pt x="113106" y="82804"/>
                  </a:lnTo>
                  <a:lnTo>
                    <a:pt x="112204" y="84709"/>
                  </a:lnTo>
                  <a:lnTo>
                    <a:pt x="115633" y="84709"/>
                  </a:lnTo>
                  <a:close/>
                </a:path>
                <a:path w="250190" h="257175">
                  <a:moveTo>
                    <a:pt x="116357" y="159575"/>
                  </a:moveTo>
                  <a:lnTo>
                    <a:pt x="114617" y="160096"/>
                  </a:lnTo>
                  <a:lnTo>
                    <a:pt x="113411" y="160261"/>
                  </a:lnTo>
                  <a:lnTo>
                    <a:pt x="112890" y="161823"/>
                  </a:lnTo>
                  <a:lnTo>
                    <a:pt x="113588" y="162509"/>
                  </a:lnTo>
                  <a:lnTo>
                    <a:pt x="113931" y="163029"/>
                  </a:lnTo>
                  <a:lnTo>
                    <a:pt x="114274" y="162166"/>
                  </a:lnTo>
                  <a:lnTo>
                    <a:pt x="115658" y="160782"/>
                  </a:lnTo>
                  <a:lnTo>
                    <a:pt x="116357" y="159575"/>
                  </a:lnTo>
                  <a:close/>
                </a:path>
                <a:path w="250190" h="257175">
                  <a:moveTo>
                    <a:pt x="121158" y="109918"/>
                  </a:moveTo>
                  <a:lnTo>
                    <a:pt x="121094" y="107530"/>
                  </a:lnTo>
                  <a:lnTo>
                    <a:pt x="121081" y="107365"/>
                  </a:lnTo>
                  <a:lnTo>
                    <a:pt x="121031" y="105283"/>
                  </a:lnTo>
                  <a:lnTo>
                    <a:pt x="121018" y="104940"/>
                  </a:lnTo>
                  <a:lnTo>
                    <a:pt x="118249" y="105283"/>
                  </a:lnTo>
                  <a:lnTo>
                    <a:pt x="117348" y="105117"/>
                  </a:lnTo>
                  <a:lnTo>
                    <a:pt x="114896" y="104660"/>
                  </a:lnTo>
                  <a:lnTo>
                    <a:pt x="114617" y="105117"/>
                  </a:lnTo>
                  <a:lnTo>
                    <a:pt x="114503" y="104940"/>
                  </a:lnTo>
                  <a:lnTo>
                    <a:pt x="113233" y="103212"/>
                  </a:lnTo>
                  <a:lnTo>
                    <a:pt x="112725" y="103898"/>
                  </a:lnTo>
                  <a:lnTo>
                    <a:pt x="112204" y="104076"/>
                  </a:lnTo>
                  <a:lnTo>
                    <a:pt x="111620" y="104076"/>
                  </a:lnTo>
                  <a:lnTo>
                    <a:pt x="109435" y="107365"/>
                  </a:lnTo>
                  <a:lnTo>
                    <a:pt x="108750" y="107188"/>
                  </a:lnTo>
                  <a:lnTo>
                    <a:pt x="107873" y="107188"/>
                  </a:lnTo>
                  <a:lnTo>
                    <a:pt x="108000" y="107530"/>
                  </a:lnTo>
                  <a:lnTo>
                    <a:pt x="108115" y="107873"/>
                  </a:lnTo>
                  <a:lnTo>
                    <a:pt x="108229" y="108229"/>
                  </a:lnTo>
                  <a:lnTo>
                    <a:pt x="108394" y="108394"/>
                  </a:lnTo>
                  <a:lnTo>
                    <a:pt x="108750" y="108051"/>
                  </a:lnTo>
                  <a:lnTo>
                    <a:pt x="109258" y="107708"/>
                  </a:lnTo>
                  <a:lnTo>
                    <a:pt x="112026" y="107530"/>
                  </a:lnTo>
                  <a:lnTo>
                    <a:pt x="111950" y="107708"/>
                  </a:lnTo>
                  <a:lnTo>
                    <a:pt x="111861" y="107873"/>
                  </a:lnTo>
                  <a:lnTo>
                    <a:pt x="111785" y="108051"/>
                  </a:lnTo>
                  <a:lnTo>
                    <a:pt x="111696" y="108229"/>
                  </a:lnTo>
                  <a:lnTo>
                    <a:pt x="111620" y="108394"/>
                  </a:lnTo>
                  <a:lnTo>
                    <a:pt x="109956" y="111861"/>
                  </a:lnTo>
                  <a:lnTo>
                    <a:pt x="111861" y="111861"/>
                  </a:lnTo>
                  <a:lnTo>
                    <a:pt x="115316" y="111506"/>
                  </a:lnTo>
                  <a:lnTo>
                    <a:pt x="118084" y="113411"/>
                  </a:lnTo>
                  <a:lnTo>
                    <a:pt x="118084" y="117043"/>
                  </a:lnTo>
                  <a:lnTo>
                    <a:pt x="118770" y="116700"/>
                  </a:lnTo>
                  <a:lnTo>
                    <a:pt x="119291" y="117221"/>
                  </a:lnTo>
                  <a:lnTo>
                    <a:pt x="119189" y="116700"/>
                  </a:lnTo>
                  <a:lnTo>
                    <a:pt x="118427" y="112890"/>
                  </a:lnTo>
                  <a:lnTo>
                    <a:pt x="119748" y="111506"/>
                  </a:lnTo>
                  <a:lnTo>
                    <a:pt x="120243" y="110985"/>
                  </a:lnTo>
                  <a:lnTo>
                    <a:pt x="121158" y="109918"/>
                  </a:lnTo>
                  <a:close/>
                </a:path>
                <a:path w="250190" h="257175">
                  <a:moveTo>
                    <a:pt x="121716" y="99060"/>
                  </a:moveTo>
                  <a:lnTo>
                    <a:pt x="116865" y="100965"/>
                  </a:lnTo>
                  <a:lnTo>
                    <a:pt x="116179" y="102514"/>
                  </a:lnTo>
                  <a:lnTo>
                    <a:pt x="115354" y="103898"/>
                  </a:lnTo>
                  <a:lnTo>
                    <a:pt x="115290" y="104076"/>
                  </a:lnTo>
                  <a:lnTo>
                    <a:pt x="121716" y="99060"/>
                  </a:lnTo>
                  <a:close/>
                </a:path>
                <a:path w="250190" h="257175">
                  <a:moveTo>
                    <a:pt x="122047" y="109918"/>
                  </a:moveTo>
                  <a:lnTo>
                    <a:pt x="121970" y="109613"/>
                  </a:lnTo>
                  <a:lnTo>
                    <a:pt x="121881" y="109258"/>
                  </a:lnTo>
                  <a:lnTo>
                    <a:pt x="121259" y="109918"/>
                  </a:lnTo>
                  <a:lnTo>
                    <a:pt x="121310" y="110985"/>
                  </a:lnTo>
                  <a:lnTo>
                    <a:pt x="122047" y="109918"/>
                  </a:lnTo>
                  <a:close/>
                </a:path>
                <a:path w="250190" h="257175">
                  <a:moveTo>
                    <a:pt x="122059" y="119291"/>
                  </a:moveTo>
                  <a:lnTo>
                    <a:pt x="121361" y="118427"/>
                  </a:lnTo>
                  <a:lnTo>
                    <a:pt x="121196" y="118249"/>
                  </a:lnTo>
                  <a:lnTo>
                    <a:pt x="120840" y="118770"/>
                  </a:lnTo>
                  <a:lnTo>
                    <a:pt x="119468" y="117043"/>
                  </a:lnTo>
                  <a:lnTo>
                    <a:pt x="120332" y="119113"/>
                  </a:lnTo>
                  <a:lnTo>
                    <a:pt x="120154" y="119291"/>
                  </a:lnTo>
                  <a:lnTo>
                    <a:pt x="120154" y="119468"/>
                  </a:lnTo>
                  <a:lnTo>
                    <a:pt x="120675" y="119468"/>
                  </a:lnTo>
                  <a:lnTo>
                    <a:pt x="122059" y="119291"/>
                  </a:lnTo>
                  <a:close/>
                </a:path>
                <a:path w="250190" h="257175">
                  <a:moveTo>
                    <a:pt x="122224" y="143497"/>
                  </a:moveTo>
                  <a:lnTo>
                    <a:pt x="121539" y="142976"/>
                  </a:lnTo>
                  <a:lnTo>
                    <a:pt x="121196" y="142113"/>
                  </a:lnTo>
                  <a:lnTo>
                    <a:pt x="121361" y="140550"/>
                  </a:lnTo>
                  <a:lnTo>
                    <a:pt x="120675" y="140550"/>
                  </a:lnTo>
                  <a:lnTo>
                    <a:pt x="120332" y="140208"/>
                  </a:lnTo>
                  <a:lnTo>
                    <a:pt x="120154" y="139865"/>
                  </a:lnTo>
                  <a:lnTo>
                    <a:pt x="118427" y="140550"/>
                  </a:lnTo>
                  <a:lnTo>
                    <a:pt x="115658" y="144360"/>
                  </a:lnTo>
                  <a:lnTo>
                    <a:pt x="118948" y="144703"/>
                  </a:lnTo>
                  <a:lnTo>
                    <a:pt x="120675" y="143840"/>
                  </a:lnTo>
                  <a:lnTo>
                    <a:pt x="121539" y="143497"/>
                  </a:lnTo>
                  <a:lnTo>
                    <a:pt x="122224" y="143497"/>
                  </a:lnTo>
                  <a:close/>
                </a:path>
                <a:path w="250190" h="257175">
                  <a:moveTo>
                    <a:pt x="123685" y="155257"/>
                  </a:moveTo>
                  <a:lnTo>
                    <a:pt x="123202" y="154025"/>
                  </a:lnTo>
                  <a:lnTo>
                    <a:pt x="121881" y="155257"/>
                  </a:lnTo>
                  <a:lnTo>
                    <a:pt x="123685" y="155257"/>
                  </a:lnTo>
                  <a:close/>
                </a:path>
                <a:path w="250190" h="257175">
                  <a:moveTo>
                    <a:pt x="123850" y="149555"/>
                  </a:moveTo>
                  <a:lnTo>
                    <a:pt x="123609" y="147815"/>
                  </a:lnTo>
                  <a:lnTo>
                    <a:pt x="122707" y="148513"/>
                  </a:lnTo>
                  <a:lnTo>
                    <a:pt x="122555" y="148513"/>
                  </a:lnTo>
                  <a:lnTo>
                    <a:pt x="121716" y="147815"/>
                  </a:lnTo>
                  <a:lnTo>
                    <a:pt x="119113" y="146608"/>
                  </a:lnTo>
                  <a:lnTo>
                    <a:pt x="119113" y="148158"/>
                  </a:lnTo>
                  <a:lnTo>
                    <a:pt x="116865" y="152654"/>
                  </a:lnTo>
                  <a:lnTo>
                    <a:pt x="119976" y="150583"/>
                  </a:lnTo>
                  <a:lnTo>
                    <a:pt x="122618" y="148577"/>
                  </a:lnTo>
                  <a:lnTo>
                    <a:pt x="123850" y="149555"/>
                  </a:lnTo>
                  <a:close/>
                </a:path>
                <a:path w="250190" h="257175">
                  <a:moveTo>
                    <a:pt x="124307" y="155257"/>
                  </a:moveTo>
                  <a:lnTo>
                    <a:pt x="123685" y="155257"/>
                  </a:lnTo>
                  <a:lnTo>
                    <a:pt x="123875" y="155740"/>
                  </a:lnTo>
                  <a:lnTo>
                    <a:pt x="124307" y="155257"/>
                  </a:lnTo>
                  <a:close/>
                </a:path>
                <a:path w="250190" h="257175">
                  <a:moveTo>
                    <a:pt x="124891" y="144741"/>
                  </a:moveTo>
                  <a:lnTo>
                    <a:pt x="123266" y="144360"/>
                  </a:lnTo>
                  <a:lnTo>
                    <a:pt x="124472" y="145046"/>
                  </a:lnTo>
                  <a:lnTo>
                    <a:pt x="124891" y="144741"/>
                  </a:lnTo>
                  <a:close/>
                </a:path>
                <a:path w="250190" h="257175">
                  <a:moveTo>
                    <a:pt x="124993" y="160616"/>
                  </a:moveTo>
                  <a:lnTo>
                    <a:pt x="123571" y="160616"/>
                  </a:lnTo>
                  <a:lnTo>
                    <a:pt x="123964" y="161124"/>
                  </a:lnTo>
                  <a:lnTo>
                    <a:pt x="123266" y="162687"/>
                  </a:lnTo>
                  <a:lnTo>
                    <a:pt x="123786" y="164236"/>
                  </a:lnTo>
                  <a:lnTo>
                    <a:pt x="124307" y="165277"/>
                  </a:lnTo>
                  <a:lnTo>
                    <a:pt x="124472" y="165277"/>
                  </a:lnTo>
                  <a:lnTo>
                    <a:pt x="124650" y="165112"/>
                  </a:lnTo>
                  <a:lnTo>
                    <a:pt x="124752" y="164236"/>
                  </a:lnTo>
                  <a:lnTo>
                    <a:pt x="124828" y="163728"/>
                  </a:lnTo>
                  <a:lnTo>
                    <a:pt x="123964" y="162166"/>
                  </a:lnTo>
                  <a:lnTo>
                    <a:pt x="124993" y="160616"/>
                  </a:lnTo>
                  <a:close/>
                </a:path>
                <a:path w="250190" h="257175">
                  <a:moveTo>
                    <a:pt x="125691" y="156806"/>
                  </a:moveTo>
                  <a:lnTo>
                    <a:pt x="123964" y="155943"/>
                  </a:lnTo>
                  <a:lnTo>
                    <a:pt x="123875" y="155740"/>
                  </a:lnTo>
                  <a:lnTo>
                    <a:pt x="121196" y="158877"/>
                  </a:lnTo>
                  <a:lnTo>
                    <a:pt x="122224" y="160439"/>
                  </a:lnTo>
                  <a:lnTo>
                    <a:pt x="122745" y="160439"/>
                  </a:lnTo>
                  <a:lnTo>
                    <a:pt x="123444" y="160439"/>
                  </a:lnTo>
                  <a:lnTo>
                    <a:pt x="124612" y="160439"/>
                  </a:lnTo>
                  <a:lnTo>
                    <a:pt x="123088" y="159740"/>
                  </a:lnTo>
                  <a:lnTo>
                    <a:pt x="125691" y="156806"/>
                  </a:lnTo>
                  <a:close/>
                </a:path>
                <a:path w="250190" h="257175">
                  <a:moveTo>
                    <a:pt x="129146" y="112725"/>
                  </a:moveTo>
                  <a:lnTo>
                    <a:pt x="127939" y="112369"/>
                  </a:lnTo>
                  <a:lnTo>
                    <a:pt x="126898" y="110985"/>
                  </a:lnTo>
                  <a:lnTo>
                    <a:pt x="127241" y="109613"/>
                  </a:lnTo>
                  <a:lnTo>
                    <a:pt x="127330" y="109258"/>
                  </a:lnTo>
                  <a:lnTo>
                    <a:pt x="127419" y="108915"/>
                  </a:lnTo>
                  <a:lnTo>
                    <a:pt x="127673" y="108394"/>
                  </a:lnTo>
                  <a:lnTo>
                    <a:pt x="127762" y="108229"/>
                  </a:lnTo>
                  <a:lnTo>
                    <a:pt x="128282" y="107530"/>
                  </a:lnTo>
                  <a:lnTo>
                    <a:pt x="126555" y="107873"/>
                  </a:lnTo>
                  <a:lnTo>
                    <a:pt x="124650" y="108394"/>
                  </a:lnTo>
                  <a:lnTo>
                    <a:pt x="124752" y="108229"/>
                  </a:lnTo>
                  <a:lnTo>
                    <a:pt x="124841" y="108051"/>
                  </a:lnTo>
                  <a:lnTo>
                    <a:pt x="124942" y="107873"/>
                  </a:lnTo>
                  <a:lnTo>
                    <a:pt x="125044" y="107708"/>
                  </a:lnTo>
                  <a:lnTo>
                    <a:pt x="125133" y="107530"/>
                  </a:lnTo>
                  <a:lnTo>
                    <a:pt x="125234" y="107365"/>
                  </a:lnTo>
                  <a:lnTo>
                    <a:pt x="125336" y="107188"/>
                  </a:lnTo>
                  <a:lnTo>
                    <a:pt x="126212" y="105625"/>
                  </a:lnTo>
                  <a:lnTo>
                    <a:pt x="126238" y="105283"/>
                  </a:lnTo>
                  <a:lnTo>
                    <a:pt x="126352" y="103898"/>
                  </a:lnTo>
                  <a:lnTo>
                    <a:pt x="126466" y="102514"/>
                  </a:lnTo>
                  <a:lnTo>
                    <a:pt x="126555" y="101485"/>
                  </a:lnTo>
                  <a:lnTo>
                    <a:pt x="122923" y="105625"/>
                  </a:lnTo>
                  <a:lnTo>
                    <a:pt x="123278" y="107188"/>
                  </a:lnTo>
                  <a:lnTo>
                    <a:pt x="123202" y="108229"/>
                  </a:lnTo>
                  <a:lnTo>
                    <a:pt x="123088" y="108394"/>
                  </a:lnTo>
                  <a:lnTo>
                    <a:pt x="122047" y="109918"/>
                  </a:lnTo>
                  <a:lnTo>
                    <a:pt x="122745" y="112725"/>
                  </a:lnTo>
                  <a:lnTo>
                    <a:pt x="125857" y="109613"/>
                  </a:lnTo>
                  <a:lnTo>
                    <a:pt x="125945" y="109918"/>
                  </a:lnTo>
                  <a:lnTo>
                    <a:pt x="127584" y="115836"/>
                  </a:lnTo>
                  <a:lnTo>
                    <a:pt x="129146" y="112725"/>
                  </a:lnTo>
                  <a:close/>
                </a:path>
                <a:path w="250190" h="257175">
                  <a:moveTo>
                    <a:pt x="129832" y="148513"/>
                  </a:moveTo>
                  <a:lnTo>
                    <a:pt x="128447" y="147472"/>
                  </a:lnTo>
                  <a:lnTo>
                    <a:pt x="127076" y="145745"/>
                  </a:lnTo>
                  <a:lnTo>
                    <a:pt x="127139" y="145046"/>
                  </a:lnTo>
                  <a:lnTo>
                    <a:pt x="127241" y="144018"/>
                  </a:lnTo>
                  <a:lnTo>
                    <a:pt x="126555" y="143840"/>
                  </a:lnTo>
                  <a:lnTo>
                    <a:pt x="126212" y="143662"/>
                  </a:lnTo>
                  <a:lnTo>
                    <a:pt x="125857" y="143154"/>
                  </a:lnTo>
                  <a:lnTo>
                    <a:pt x="125857" y="144018"/>
                  </a:lnTo>
                  <a:lnTo>
                    <a:pt x="124891" y="144741"/>
                  </a:lnTo>
                  <a:lnTo>
                    <a:pt x="125514" y="144881"/>
                  </a:lnTo>
                  <a:lnTo>
                    <a:pt x="125463" y="145046"/>
                  </a:lnTo>
                  <a:lnTo>
                    <a:pt x="123952" y="149555"/>
                  </a:lnTo>
                  <a:lnTo>
                    <a:pt x="123977" y="150583"/>
                  </a:lnTo>
                  <a:lnTo>
                    <a:pt x="124167" y="151968"/>
                  </a:lnTo>
                  <a:lnTo>
                    <a:pt x="122402" y="151968"/>
                  </a:lnTo>
                  <a:lnTo>
                    <a:pt x="123202" y="154025"/>
                  </a:lnTo>
                  <a:lnTo>
                    <a:pt x="124307" y="153009"/>
                  </a:lnTo>
                  <a:lnTo>
                    <a:pt x="124256" y="152654"/>
                  </a:lnTo>
                  <a:lnTo>
                    <a:pt x="124167" y="152057"/>
                  </a:lnTo>
                  <a:lnTo>
                    <a:pt x="129667" y="152311"/>
                  </a:lnTo>
                  <a:lnTo>
                    <a:pt x="129743" y="150583"/>
                  </a:lnTo>
                  <a:lnTo>
                    <a:pt x="129832" y="148513"/>
                  </a:lnTo>
                  <a:close/>
                </a:path>
                <a:path w="250190" h="257175">
                  <a:moveTo>
                    <a:pt x="130187" y="180492"/>
                  </a:moveTo>
                  <a:lnTo>
                    <a:pt x="128968" y="179082"/>
                  </a:lnTo>
                  <a:lnTo>
                    <a:pt x="128778" y="179082"/>
                  </a:lnTo>
                  <a:lnTo>
                    <a:pt x="130187" y="180492"/>
                  </a:lnTo>
                  <a:close/>
                </a:path>
                <a:path w="250190" h="257175">
                  <a:moveTo>
                    <a:pt x="131965" y="92671"/>
                  </a:moveTo>
                  <a:lnTo>
                    <a:pt x="131572" y="92837"/>
                  </a:lnTo>
                  <a:lnTo>
                    <a:pt x="131673" y="92989"/>
                  </a:lnTo>
                  <a:lnTo>
                    <a:pt x="131965" y="92671"/>
                  </a:lnTo>
                  <a:close/>
                </a:path>
                <a:path w="250190" h="257175">
                  <a:moveTo>
                    <a:pt x="132435" y="178587"/>
                  </a:moveTo>
                  <a:lnTo>
                    <a:pt x="132080" y="177901"/>
                  </a:lnTo>
                  <a:lnTo>
                    <a:pt x="131914" y="177380"/>
                  </a:lnTo>
                  <a:lnTo>
                    <a:pt x="131914" y="176695"/>
                  </a:lnTo>
                  <a:lnTo>
                    <a:pt x="131914" y="176339"/>
                  </a:lnTo>
                  <a:lnTo>
                    <a:pt x="130530" y="176695"/>
                  </a:lnTo>
                  <a:lnTo>
                    <a:pt x="129146" y="173748"/>
                  </a:lnTo>
                  <a:lnTo>
                    <a:pt x="127241" y="173405"/>
                  </a:lnTo>
                  <a:lnTo>
                    <a:pt x="126898" y="173748"/>
                  </a:lnTo>
                  <a:lnTo>
                    <a:pt x="126898" y="173228"/>
                  </a:lnTo>
                  <a:lnTo>
                    <a:pt x="126212" y="172885"/>
                  </a:lnTo>
                  <a:lnTo>
                    <a:pt x="125336" y="172885"/>
                  </a:lnTo>
                  <a:lnTo>
                    <a:pt x="124650" y="172199"/>
                  </a:lnTo>
                  <a:lnTo>
                    <a:pt x="124129" y="172542"/>
                  </a:lnTo>
                  <a:lnTo>
                    <a:pt x="124244" y="172885"/>
                  </a:lnTo>
                  <a:lnTo>
                    <a:pt x="124307" y="173062"/>
                  </a:lnTo>
                  <a:lnTo>
                    <a:pt x="123444" y="173062"/>
                  </a:lnTo>
                  <a:lnTo>
                    <a:pt x="126898" y="176695"/>
                  </a:lnTo>
                  <a:lnTo>
                    <a:pt x="128968" y="179082"/>
                  </a:lnTo>
                  <a:lnTo>
                    <a:pt x="132435" y="178587"/>
                  </a:lnTo>
                  <a:close/>
                </a:path>
                <a:path w="250190" h="257175">
                  <a:moveTo>
                    <a:pt x="134327" y="181876"/>
                  </a:moveTo>
                  <a:lnTo>
                    <a:pt x="132156" y="182372"/>
                  </a:lnTo>
                  <a:lnTo>
                    <a:pt x="133553" y="183705"/>
                  </a:lnTo>
                  <a:lnTo>
                    <a:pt x="134162" y="182219"/>
                  </a:lnTo>
                  <a:lnTo>
                    <a:pt x="134327" y="181876"/>
                  </a:lnTo>
                  <a:close/>
                </a:path>
                <a:path w="250190" h="257175">
                  <a:moveTo>
                    <a:pt x="134505" y="96812"/>
                  </a:moveTo>
                  <a:lnTo>
                    <a:pt x="132334" y="93878"/>
                  </a:lnTo>
                  <a:lnTo>
                    <a:pt x="132207" y="93700"/>
                  </a:lnTo>
                  <a:lnTo>
                    <a:pt x="131673" y="92989"/>
                  </a:lnTo>
                  <a:lnTo>
                    <a:pt x="131051" y="93700"/>
                  </a:lnTo>
                  <a:lnTo>
                    <a:pt x="131165" y="92837"/>
                  </a:lnTo>
                  <a:lnTo>
                    <a:pt x="131279" y="91973"/>
                  </a:lnTo>
                  <a:lnTo>
                    <a:pt x="131495" y="90411"/>
                  </a:lnTo>
                  <a:lnTo>
                    <a:pt x="131622" y="89547"/>
                  </a:lnTo>
                  <a:lnTo>
                    <a:pt x="131737" y="88684"/>
                  </a:lnTo>
                  <a:lnTo>
                    <a:pt x="131216" y="89204"/>
                  </a:lnTo>
                  <a:lnTo>
                    <a:pt x="130352" y="89204"/>
                  </a:lnTo>
                  <a:lnTo>
                    <a:pt x="129489" y="90068"/>
                  </a:lnTo>
                  <a:lnTo>
                    <a:pt x="126720" y="90411"/>
                  </a:lnTo>
                  <a:lnTo>
                    <a:pt x="127304" y="88861"/>
                  </a:lnTo>
                  <a:lnTo>
                    <a:pt x="127368" y="88684"/>
                  </a:lnTo>
                  <a:lnTo>
                    <a:pt x="127762" y="87655"/>
                  </a:lnTo>
                  <a:lnTo>
                    <a:pt x="128968" y="84023"/>
                  </a:lnTo>
                  <a:lnTo>
                    <a:pt x="123266" y="88861"/>
                  </a:lnTo>
                  <a:lnTo>
                    <a:pt x="123164" y="88163"/>
                  </a:lnTo>
                  <a:lnTo>
                    <a:pt x="123075" y="87655"/>
                  </a:lnTo>
                  <a:lnTo>
                    <a:pt x="122923" y="86614"/>
                  </a:lnTo>
                  <a:lnTo>
                    <a:pt x="122491" y="84886"/>
                  </a:lnTo>
                  <a:lnTo>
                    <a:pt x="122402" y="84543"/>
                  </a:lnTo>
                  <a:lnTo>
                    <a:pt x="119468" y="84886"/>
                  </a:lnTo>
                  <a:lnTo>
                    <a:pt x="119583" y="84023"/>
                  </a:lnTo>
                  <a:lnTo>
                    <a:pt x="119811" y="82296"/>
                  </a:lnTo>
                  <a:lnTo>
                    <a:pt x="117729" y="84709"/>
                  </a:lnTo>
                  <a:lnTo>
                    <a:pt x="115633" y="84709"/>
                  </a:lnTo>
                  <a:lnTo>
                    <a:pt x="117043" y="85750"/>
                  </a:lnTo>
                  <a:lnTo>
                    <a:pt x="111506" y="88861"/>
                  </a:lnTo>
                  <a:lnTo>
                    <a:pt x="108229" y="89547"/>
                  </a:lnTo>
                  <a:lnTo>
                    <a:pt x="107619" y="90766"/>
                  </a:lnTo>
                  <a:lnTo>
                    <a:pt x="107683" y="92989"/>
                  </a:lnTo>
                  <a:lnTo>
                    <a:pt x="109194" y="92989"/>
                  </a:lnTo>
                  <a:lnTo>
                    <a:pt x="109143" y="94742"/>
                  </a:lnTo>
                  <a:lnTo>
                    <a:pt x="109626" y="93116"/>
                  </a:lnTo>
                  <a:lnTo>
                    <a:pt x="112890" y="94043"/>
                  </a:lnTo>
                  <a:lnTo>
                    <a:pt x="114274" y="97675"/>
                  </a:lnTo>
                  <a:lnTo>
                    <a:pt x="114795" y="96126"/>
                  </a:lnTo>
                  <a:lnTo>
                    <a:pt x="118427" y="94742"/>
                  </a:lnTo>
                  <a:lnTo>
                    <a:pt x="118465" y="94907"/>
                  </a:lnTo>
                  <a:lnTo>
                    <a:pt x="119291" y="98374"/>
                  </a:lnTo>
                  <a:lnTo>
                    <a:pt x="122580" y="98374"/>
                  </a:lnTo>
                  <a:lnTo>
                    <a:pt x="124650" y="100787"/>
                  </a:lnTo>
                  <a:lnTo>
                    <a:pt x="125336" y="100444"/>
                  </a:lnTo>
                  <a:lnTo>
                    <a:pt x="126212" y="100266"/>
                  </a:lnTo>
                  <a:lnTo>
                    <a:pt x="126898" y="100444"/>
                  </a:lnTo>
                  <a:lnTo>
                    <a:pt x="126898" y="100266"/>
                  </a:lnTo>
                  <a:lnTo>
                    <a:pt x="126898" y="98717"/>
                  </a:lnTo>
                  <a:lnTo>
                    <a:pt x="130302" y="94742"/>
                  </a:lnTo>
                  <a:lnTo>
                    <a:pt x="131051" y="93878"/>
                  </a:lnTo>
                  <a:lnTo>
                    <a:pt x="130924" y="97675"/>
                  </a:lnTo>
                  <a:lnTo>
                    <a:pt x="130873" y="99060"/>
                  </a:lnTo>
                  <a:lnTo>
                    <a:pt x="132080" y="99060"/>
                  </a:lnTo>
                  <a:lnTo>
                    <a:pt x="133121" y="97853"/>
                  </a:lnTo>
                  <a:lnTo>
                    <a:pt x="134505" y="96812"/>
                  </a:lnTo>
                  <a:close/>
                </a:path>
                <a:path w="250190" h="257175">
                  <a:moveTo>
                    <a:pt x="136575" y="137795"/>
                  </a:moveTo>
                  <a:lnTo>
                    <a:pt x="133121" y="137439"/>
                  </a:lnTo>
                  <a:lnTo>
                    <a:pt x="132778" y="137096"/>
                  </a:lnTo>
                  <a:lnTo>
                    <a:pt x="132435" y="137439"/>
                  </a:lnTo>
                  <a:lnTo>
                    <a:pt x="131914" y="137439"/>
                  </a:lnTo>
                  <a:lnTo>
                    <a:pt x="132778" y="137795"/>
                  </a:lnTo>
                  <a:lnTo>
                    <a:pt x="132257" y="138303"/>
                  </a:lnTo>
                  <a:lnTo>
                    <a:pt x="132257" y="138823"/>
                  </a:lnTo>
                  <a:lnTo>
                    <a:pt x="134327" y="139865"/>
                  </a:lnTo>
                  <a:lnTo>
                    <a:pt x="136575" y="137795"/>
                  </a:lnTo>
                  <a:close/>
                </a:path>
                <a:path w="250190" h="257175">
                  <a:moveTo>
                    <a:pt x="138658" y="88163"/>
                  </a:moveTo>
                  <a:lnTo>
                    <a:pt x="137795" y="86093"/>
                  </a:lnTo>
                  <a:lnTo>
                    <a:pt x="131965" y="92671"/>
                  </a:lnTo>
                  <a:lnTo>
                    <a:pt x="136410" y="90766"/>
                  </a:lnTo>
                  <a:lnTo>
                    <a:pt x="138658" y="88163"/>
                  </a:lnTo>
                  <a:close/>
                </a:path>
                <a:path w="250190" h="257175">
                  <a:moveTo>
                    <a:pt x="138823" y="143497"/>
                  </a:moveTo>
                  <a:lnTo>
                    <a:pt x="138303" y="143154"/>
                  </a:lnTo>
                  <a:lnTo>
                    <a:pt x="138303" y="142633"/>
                  </a:lnTo>
                  <a:lnTo>
                    <a:pt x="138137" y="143319"/>
                  </a:lnTo>
                  <a:lnTo>
                    <a:pt x="137960" y="143840"/>
                  </a:lnTo>
                  <a:lnTo>
                    <a:pt x="138303" y="144526"/>
                  </a:lnTo>
                  <a:lnTo>
                    <a:pt x="138823" y="144018"/>
                  </a:lnTo>
                  <a:lnTo>
                    <a:pt x="138823" y="143497"/>
                  </a:lnTo>
                  <a:close/>
                </a:path>
                <a:path w="250190" h="257175">
                  <a:moveTo>
                    <a:pt x="141770" y="168567"/>
                  </a:moveTo>
                  <a:lnTo>
                    <a:pt x="140042" y="168224"/>
                  </a:lnTo>
                  <a:lnTo>
                    <a:pt x="139687" y="166319"/>
                  </a:lnTo>
                  <a:lnTo>
                    <a:pt x="139001" y="166484"/>
                  </a:lnTo>
                  <a:lnTo>
                    <a:pt x="139179" y="165112"/>
                  </a:lnTo>
                  <a:lnTo>
                    <a:pt x="139001" y="164757"/>
                  </a:lnTo>
                  <a:lnTo>
                    <a:pt x="138658" y="165112"/>
                  </a:lnTo>
                  <a:lnTo>
                    <a:pt x="138303" y="165620"/>
                  </a:lnTo>
                  <a:lnTo>
                    <a:pt x="138137" y="165976"/>
                  </a:lnTo>
                  <a:lnTo>
                    <a:pt x="138480" y="166319"/>
                  </a:lnTo>
                  <a:lnTo>
                    <a:pt x="138658" y="166839"/>
                  </a:lnTo>
                  <a:lnTo>
                    <a:pt x="138823" y="167182"/>
                  </a:lnTo>
                  <a:lnTo>
                    <a:pt x="139001" y="168567"/>
                  </a:lnTo>
                  <a:lnTo>
                    <a:pt x="138480" y="170116"/>
                  </a:lnTo>
                  <a:lnTo>
                    <a:pt x="138303" y="171678"/>
                  </a:lnTo>
                  <a:lnTo>
                    <a:pt x="139179" y="171157"/>
                  </a:lnTo>
                  <a:lnTo>
                    <a:pt x="139865" y="171500"/>
                  </a:lnTo>
                  <a:lnTo>
                    <a:pt x="140728" y="171843"/>
                  </a:lnTo>
                  <a:lnTo>
                    <a:pt x="140906" y="171500"/>
                  </a:lnTo>
                  <a:lnTo>
                    <a:pt x="141249" y="171157"/>
                  </a:lnTo>
                  <a:lnTo>
                    <a:pt x="141592" y="170637"/>
                  </a:lnTo>
                  <a:lnTo>
                    <a:pt x="141770" y="168567"/>
                  </a:lnTo>
                  <a:close/>
                </a:path>
                <a:path w="250190" h="257175">
                  <a:moveTo>
                    <a:pt x="146431" y="176339"/>
                  </a:moveTo>
                  <a:lnTo>
                    <a:pt x="145046" y="176174"/>
                  </a:lnTo>
                  <a:lnTo>
                    <a:pt x="141935" y="178244"/>
                  </a:lnTo>
                  <a:lnTo>
                    <a:pt x="144360" y="178943"/>
                  </a:lnTo>
                  <a:lnTo>
                    <a:pt x="144538" y="178943"/>
                  </a:lnTo>
                  <a:lnTo>
                    <a:pt x="144360" y="179108"/>
                  </a:lnTo>
                  <a:lnTo>
                    <a:pt x="144538" y="179108"/>
                  </a:lnTo>
                  <a:lnTo>
                    <a:pt x="145567" y="178943"/>
                  </a:lnTo>
                  <a:lnTo>
                    <a:pt x="145402" y="177203"/>
                  </a:lnTo>
                  <a:lnTo>
                    <a:pt x="146265" y="177203"/>
                  </a:lnTo>
                  <a:lnTo>
                    <a:pt x="146265" y="176695"/>
                  </a:lnTo>
                  <a:lnTo>
                    <a:pt x="146431" y="176339"/>
                  </a:lnTo>
                  <a:close/>
                </a:path>
                <a:path w="250190" h="257175">
                  <a:moveTo>
                    <a:pt x="149199" y="189484"/>
                  </a:moveTo>
                  <a:lnTo>
                    <a:pt x="148513" y="187756"/>
                  </a:lnTo>
                  <a:lnTo>
                    <a:pt x="146786" y="189826"/>
                  </a:lnTo>
                  <a:lnTo>
                    <a:pt x="149199" y="189484"/>
                  </a:lnTo>
                  <a:close/>
                </a:path>
                <a:path w="250190" h="257175">
                  <a:moveTo>
                    <a:pt x="150583" y="189484"/>
                  </a:moveTo>
                  <a:lnTo>
                    <a:pt x="150406" y="189306"/>
                  </a:lnTo>
                  <a:lnTo>
                    <a:pt x="150063" y="189141"/>
                  </a:lnTo>
                  <a:lnTo>
                    <a:pt x="149720" y="189141"/>
                  </a:lnTo>
                  <a:lnTo>
                    <a:pt x="149377" y="189141"/>
                  </a:lnTo>
                  <a:lnTo>
                    <a:pt x="149720" y="189306"/>
                  </a:lnTo>
                  <a:lnTo>
                    <a:pt x="149542" y="189484"/>
                  </a:lnTo>
                  <a:lnTo>
                    <a:pt x="150583" y="189484"/>
                  </a:lnTo>
                  <a:close/>
                </a:path>
                <a:path w="250190" h="257175">
                  <a:moveTo>
                    <a:pt x="158267" y="185851"/>
                  </a:moveTo>
                  <a:lnTo>
                    <a:pt x="156870" y="184124"/>
                  </a:lnTo>
                  <a:lnTo>
                    <a:pt x="157670" y="186550"/>
                  </a:lnTo>
                  <a:lnTo>
                    <a:pt x="158267" y="185851"/>
                  </a:lnTo>
                  <a:close/>
                </a:path>
                <a:path w="250190" h="257175">
                  <a:moveTo>
                    <a:pt x="159702" y="186194"/>
                  </a:moveTo>
                  <a:lnTo>
                    <a:pt x="158927" y="186550"/>
                  </a:lnTo>
                  <a:lnTo>
                    <a:pt x="158711" y="186550"/>
                  </a:lnTo>
                  <a:lnTo>
                    <a:pt x="158546" y="187236"/>
                  </a:lnTo>
                  <a:lnTo>
                    <a:pt x="159258" y="186550"/>
                  </a:lnTo>
                  <a:lnTo>
                    <a:pt x="159702" y="186194"/>
                  </a:lnTo>
                  <a:close/>
                </a:path>
                <a:path w="250190" h="257175">
                  <a:moveTo>
                    <a:pt x="159753" y="184124"/>
                  </a:moveTo>
                  <a:lnTo>
                    <a:pt x="158267" y="185851"/>
                  </a:lnTo>
                  <a:lnTo>
                    <a:pt x="158534" y="186194"/>
                  </a:lnTo>
                  <a:lnTo>
                    <a:pt x="158534" y="186550"/>
                  </a:lnTo>
                  <a:lnTo>
                    <a:pt x="158711" y="186550"/>
                  </a:lnTo>
                  <a:lnTo>
                    <a:pt x="159753" y="184124"/>
                  </a:lnTo>
                  <a:close/>
                </a:path>
                <a:path w="250190" h="257175">
                  <a:moveTo>
                    <a:pt x="161302" y="203835"/>
                  </a:moveTo>
                  <a:lnTo>
                    <a:pt x="161124" y="203136"/>
                  </a:lnTo>
                  <a:lnTo>
                    <a:pt x="159232" y="204177"/>
                  </a:lnTo>
                  <a:lnTo>
                    <a:pt x="156464" y="203657"/>
                  </a:lnTo>
                  <a:lnTo>
                    <a:pt x="154393" y="203314"/>
                  </a:lnTo>
                  <a:lnTo>
                    <a:pt x="156121" y="205219"/>
                  </a:lnTo>
                  <a:lnTo>
                    <a:pt x="158534" y="205041"/>
                  </a:lnTo>
                  <a:lnTo>
                    <a:pt x="160782" y="205041"/>
                  </a:lnTo>
                  <a:lnTo>
                    <a:pt x="160959" y="204355"/>
                  </a:lnTo>
                  <a:lnTo>
                    <a:pt x="161302" y="203835"/>
                  </a:lnTo>
                  <a:close/>
                </a:path>
                <a:path w="250190" h="257175">
                  <a:moveTo>
                    <a:pt x="161480" y="186194"/>
                  </a:moveTo>
                  <a:lnTo>
                    <a:pt x="160070" y="186194"/>
                  </a:lnTo>
                  <a:lnTo>
                    <a:pt x="160032" y="186550"/>
                  </a:lnTo>
                  <a:lnTo>
                    <a:pt x="159918" y="187413"/>
                  </a:lnTo>
                  <a:lnTo>
                    <a:pt x="161124" y="188099"/>
                  </a:lnTo>
                  <a:lnTo>
                    <a:pt x="160959" y="187579"/>
                  </a:lnTo>
                  <a:lnTo>
                    <a:pt x="160959" y="187236"/>
                  </a:lnTo>
                  <a:lnTo>
                    <a:pt x="161480" y="186194"/>
                  </a:lnTo>
                  <a:close/>
                </a:path>
                <a:path w="250190" h="257175">
                  <a:moveTo>
                    <a:pt x="163893" y="182054"/>
                  </a:moveTo>
                  <a:lnTo>
                    <a:pt x="159791" y="186029"/>
                  </a:lnTo>
                  <a:lnTo>
                    <a:pt x="160096" y="186029"/>
                  </a:lnTo>
                  <a:lnTo>
                    <a:pt x="161582" y="186029"/>
                  </a:lnTo>
                  <a:lnTo>
                    <a:pt x="161683" y="185851"/>
                  </a:lnTo>
                  <a:lnTo>
                    <a:pt x="163893" y="182054"/>
                  </a:lnTo>
                  <a:close/>
                </a:path>
                <a:path w="250190" h="257175">
                  <a:moveTo>
                    <a:pt x="171843" y="205384"/>
                  </a:moveTo>
                  <a:lnTo>
                    <a:pt x="171500" y="204355"/>
                  </a:lnTo>
                  <a:lnTo>
                    <a:pt x="171500" y="203492"/>
                  </a:lnTo>
                  <a:lnTo>
                    <a:pt x="171157" y="203314"/>
                  </a:lnTo>
                  <a:lnTo>
                    <a:pt x="171157" y="202971"/>
                  </a:lnTo>
                  <a:lnTo>
                    <a:pt x="170472" y="203136"/>
                  </a:lnTo>
                  <a:lnTo>
                    <a:pt x="169951" y="202107"/>
                  </a:lnTo>
                  <a:lnTo>
                    <a:pt x="169951" y="199859"/>
                  </a:lnTo>
                  <a:lnTo>
                    <a:pt x="165620" y="197612"/>
                  </a:lnTo>
                  <a:lnTo>
                    <a:pt x="162001" y="206768"/>
                  </a:lnTo>
                  <a:lnTo>
                    <a:pt x="167182" y="208330"/>
                  </a:lnTo>
                  <a:lnTo>
                    <a:pt x="168910" y="208153"/>
                  </a:lnTo>
                  <a:lnTo>
                    <a:pt x="169087" y="204177"/>
                  </a:lnTo>
                  <a:lnTo>
                    <a:pt x="171335" y="206260"/>
                  </a:lnTo>
                  <a:lnTo>
                    <a:pt x="171843" y="205384"/>
                  </a:lnTo>
                  <a:close/>
                </a:path>
                <a:path w="250190" h="257175">
                  <a:moveTo>
                    <a:pt x="172034" y="218706"/>
                  </a:moveTo>
                  <a:lnTo>
                    <a:pt x="171564" y="218706"/>
                  </a:lnTo>
                  <a:lnTo>
                    <a:pt x="171335" y="219227"/>
                  </a:lnTo>
                  <a:lnTo>
                    <a:pt x="172034" y="218706"/>
                  </a:lnTo>
                  <a:close/>
                </a:path>
                <a:path w="250190" h="257175">
                  <a:moveTo>
                    <a:pt x="174091" y="212991"/>
                  </a:moveTo>
                  <a:lnTo>
                    <a:pt x="173405" y="212128"/>
                  </a:lnTo>
                  <a:lnTo>
                    <a:pt x="173228" y="210578"/>
                  </a:lnTo>
                  <a:lnTo>
                    <a:pt x="171500" y="210578"/>
                  </a:lnTo>
                  <a:lnTo>
                    <a:pt x="171500" y="210743"/>
                  </a:lnTo>
                  <a:lnTo>
                    <a:pt x="172199" y="212991"/>
                  </a:lnTo>
                  <a:lnTo>
                    <a:pt x="170294" y="215417"/>
                  </a:lnTo>
                  <a:lnTo>
                    <a:pt x="168910" y="216281"/>
                  </a:lnTo>
                  <a:lnTo>
                    <a:pt x="170980" y="218706"/>
                  </a:lnTo>
                  <a:lnTo>
                    <a:pt x="171564" y="218706"/>
                  </a:lnTo>
                  <a:lnTo>
                    <a:pt x="171653" y="218528"/>
                  </a:lnTo>
                  <a:lnTo>
                    <a:pt x="173799" y="213868"/>
                  </a:lnTo>
                  <a:lnTo>
                    <a:pt x="174091" y="212991"/>
                  </a:lnTo>
                  <a:close/>
                </a:path>
                <a:path w="250190" h="257175">
                  <a:moveTo>
                    <a:pt x="175475" y="209537"/>
                  </a:moveTo>
                  <a:lnTo>
                    <a:pt x="175310" y="209372"/>
                  </a:lnTo>
                  <a:lnTo>
                    <a:pt x="175133" y="209537"/>
                  </a:lnTo>
                  <a:lnTo>
                    <a:pt x="175310" y="209537"/>
                  </a:lnTo>
                  <a:lnTo>
                    <a:pt x="175310" y="209880"/>
                  </a:lnTo>
                  <a:lnTo>
                    <a:pt x="175475" y="209537"/>
                  </a:lnTo>
                  <a:close/>
                </a:path>
                <a:path w="250190" h="257175">
                  <a:moveTo>
                    <a:pt x="183781" y="210921"/>
                  </a:moveTo>
                  <a:lnTo>
                    <a:pt x="183261" y="210400"/>
                  </a:lnTo>
                  <a:lnTo>
                    <a:pt x="182575" y="211264"/>
                  </a:lnTo>
                  <a:lnTo>
                    <a:pt x="182918" y="211785"/>
                  </a:lnTo>
                  <a:lnTo>
                    <a:pt x="183261" y="211264"/>
                  </a:lnTo>
                  <a:lnTo>
                    <a:pt x="183781" y="210921"/>
                  </a:lnTo>
                  <a:close/>
                </a:path>
                <a:path w="250190" h="257175">
                  <a:moveTo>
                    <a:pt x="187413" y="170980"/>
                  </a:moveTo>
                  <a:lnTo>
                    <a:pt x="187058" y="168046"/>
                  </a:lnTo>
                  <a:lnTo>
                    <a:pt x="184124" y="173405"/>
                  </a:lnTo>
                  <a:lnTo>
                    <a:pt x="186893" y="174091"/>
                  </a:lnTo>
                  <a:lnTo>
                    <a:pt x="186715" y="173062"/>
                  </a:lnTo>
                  <a:lnTo>
                    <a:pt x="185508" y="171678"/>
                  </a:lnTo>
                  <a:lnTo>
                    <a:pt x="187413" y="170980"/>
                  </a:lnTo>
                  <a:close/>
                </a:path>
                <a:path w="250190" h="257175">
                  <a:moveTo>
                    <a:pt x="187934" y="185166"/>
                  </a:moveTo>
                  <a:lnTo>
                    <a:pt x="187058" y="184988"/>
                  </a:lnTo>
                  <a:lnTo>
                    <a:pt x="186550" y="184810"/>
                  </a:lnTo>
                  <a:lnTo>
                    <a:pt x="186893" y="185851"/>
                  </a:lnTo>
                  <a:lnTo>
                    <a:pt x="187413" y="186194"/>
                  </a:lnTo>
                  <a:lnTo>
                    <a:pt x="187756" y="185851"/>
                  </a:lnTo>
                  <a:lnTo>
                    <a:pt x="187934" y="185851"/>
                  </a:lnTo>
                  <a:lnTo>
                    <a:pt x="187934" y="185166"/>
                  </a:lnTo>
                  <a:close/>
                </a:path>
                <a:path w="250190" h="257175">
                  <a:moveTo>
                    <a:pt x="190182" y="215595"/>
                  </a:moveTo>
                  <a:lnTo>
                    <a:pt x="187756" y="216623"/>
                  </a:lnTo>
                  <a:lnTo>
                    <a:pt x="181190" y="219570"/>
                  </a:lnTo>
                  <a:lnTo>
                    <a:pt x="181241" y="219227"/>
                  </a:lnTo>
                  <a:lnTo>
                    <a:pt x="181368" y="218528"/>
                  </a:lnTo>
                  <a:lnTo>
                    <a:pt x="182054" y="214553"/>
                  </a:lnTo>
                  <a:lnTo>
                    <a:pt x="178587" y="213868"/>
                  </a:lnTo>
                  <a:lnTo>
                    <a:pt x="172034" y="218706"/>
                  </a:lnTo>
                  <a:lnTo>
                    <a:pt x="174358" y="218706"/>
                  </a:lnTo>
                  <a:lnTo>
                    <a:pt x="175653" y="218528"/>
                  </a:lnTo>
                  <a:lnTo>
                    <a:pt x="177038" y="219049"/>
                  </a:lnTo>
                  <a:lnTo>
                    <a:pt x="177723" y="219392"/>
                  </a:lnTo>
                  <a:lnTo>
                    <a:pt x="177723" y="220599"/>
                  </a:lnTo>
                  <a:lnTo>
                    <a:pt x="178587" y="221119"/>
                  </a:lnTo>
                  <a:lnTo>
                    <a:pt x="178943" y="222338"/>
                  </a:lnTo>
                  <a:lnTo>
                    <a:pt x="179108" y="222681"/>
                  </a:lnTo>
                  <a:lnTo>
                    <a:pt x="179108" y="223024"/>
                  </a:lnTo>
                  <a:lnTo>
                    <a:pt x="178943" y="222846"/>
                  </a:lnTo>
                  <a:lnTo>
                    <a:pt x="178765" y="223024"/>
                  </a:lnTo>
                  <a:lnTo>
                    <a:pt x="179806" y="223202"/>
                  </a:lnTo>
                  <a:lnTo>
                    <a:pt x="180327" y="223710"/>
                  </a:lnTo>
                  <a:lnTo>
                    <a:pt x="180327" y="224929"/>
                  </a:lnTo>
                  <a:lnTo>
                    <a:pt x="181013" y="224929"/>
                  </a:lnTo>
                  <a:lnTo>
                    <a:pt x="181013" y="224751"/>
                  </a:lnTo>
                  <a:lnTo>
                    <a:pt x="181533" y="223888"/>
                  </a:lnTo>
                  <a:lnTo>
                    <a:pt x="181876" y="223710"/>
                  </a:lnTo>
                  <a:lnTo>
                    <a:pt x="182397" y="223710"/>
                  </a:lnTo>
                  <a:lnTo>
                    <a:pt x="182892" y="223024"/>
                  </a:lnTo>
                  <a:lnTo>
                    <a:pt x="183019" y="222846"/>
                  </a:lnTo>
                  <a:lnTo>
                    <a:pt x="183146" y="222681"/>
                  </a:lnTo>
                  <a:lnTo>
                    <a:pt x="184645" y="220599"/>
                  </a:lnTo>
                  <a:lnTo>
                    <a:pt x="186613" y="219570"/>
                  </a:lnTo>
                  <a:lnTo>
                    <a:pt x="187604" y="219049"/>
                  </a:lnTo>
                  <a:lnTo>
                    <a:pt x="187807" y="219049"/>
                  </a:lnTo>
                  <a:lnTo>
                    <a:pt x="190182" y="215595"/>
                  </a:lnTo>
                  <a:close/>
                </a:path>
                <a:path w="250190" h="257175">
                  <a:moveTo>
                    <a:pt x="194157" y="157670"/>
                  </a:moveTo>
                  <a:lnTo>
                    <a:pt x="193636" y="157327"/>
                  </a:lnTo>
                  <a:lnTo>
                    <a:pt x="192938" y="157670"/>
                  </a:lnTo>
                  <a:lnTo>
                    <a:pt x="193116" y="158369"/>
                  </a:lnTo>
                  <a:lnTo>
                    <a:pt x="194157" y="157670"/>
                  </a:lnTo>
                  <a:close/>
                </a:path>
                <a:path w="250190" h="257175">
                  <a:moveTo>
                    <a:pt x="196253" y="223888"/>
                  </a:moveTo>
                  <a:lnTo>
                    <a:pt x="196138" y="223545"/>
                  </a:lnTo>
                  <a:lnTo>
                    <a:pt x="196037" y="223202"/>
                  </a:lnTo>
                  <a:lnTo>
                    <a:pt x="195922" y="222846"/>
                  </a:lnTo>
                  <a:lnTo>
                    <a:pt x="195872" y="222681"/>
                  </a:lnTo>
                  <a:lnTo>
                    <a:pt x="195707" y="222161"/>
                  </a:lnTo>
                  <a:lnTo>
                    <a:pt x="195541" y="222681"/>
                  </a:lnTo>
                  <a:lnTo>
                    <a:pt x="195021" y="223202"/>
                  </a:lnTo>
                  <a:lnTo>
                    <a:pt x="195135" y="223367"/>
                  </a:lnTo>
                  <a:lnTo>
                    <a:pt x="195249" y="223545"/>
                  </a:lnTo>
                  <a:lnTo>
                    <a:pt x="195364" y="223710"/>
                  </a:lnTo>
                  <a:lnTo>
                    <a:pt x="195707" y="223888"/>
                  </a:lnTo>
                  <a:lnTo>
                    <a:pt x="196253" y="223888"/>
                  </a:lnTo>
                  <a:close/>
                </a:path>
                <a:path w="250190" h="257175">
                  <a:moveTo>
                    <a:pt x="196570" y="223888"/>
                  </a:moveTo>
                  <a:lnTo>
                    <a:pt x="196253" y="223888"/>
                  </a:lnTo>
                  <a:lnTo>
                    <a:pt x="196405" y="224586"/>
                  </a:lnTo>
                  <a:lnTo>
                    <a:pt x="196570" y="223888"/>
                  </a:lnTo>
                  <a:close/>
                </a:path>
                <a:path w="250190" h="257175">
                  <a:moveTo>
                    <a:pt x="196913" y="230111"/>
                  </a:moveTo>
                  <a:lnTo>
                    <a:pt x="196570" y="230454"/>
                  </a:lnTo>
                  <a:lnTo>
                    <a:pt x="196570" y="230974"/>
                  </a:lnTo>
                  <a:lnTo>
                    <a:pt x="196913" y="230111"/>
                  </a:lnTo>
                  <a:close/>
                </a:path>
                <a:path w="250190" h="257175">
                  <a:moveTo>
                    <a:pt x="197421" y="228866"/>
                  </a:moveTo>
                  <a:lnTo>
                    <a:pt x="196405" y="229768"/>
                  </a:lnTo>
                  <a:lnTo>
                    <a:pt x="196913" y="230111"/>
                  </a:lnTo>
                  <a:lnTo>
                    <a:pt x="197421" y="228866"/>
                  </a:lnTo>
                  <a:close/>
                </a:path>
                <a:path w="250190" h="257175">
                  <a:moveTo>
                    <a:pt x="197954" y="228384"/>
                  </a:moveTo>
                  <a:lnTo>
                    <a:pt x="197713" y="228117"/>
                  </a:lnTo>
                  <a:lnTo>
                    <a:pt x="197612" y="228384"/>
                  </a:lnTo>
                  <a:lnTo>
                    <a:pt x="197421" y="228866"/>
                  </a:lnTo>
                  <a:lnTo>
                    <a:pt x="197954" y="228384"/>
                  </a:lnTo>
                  <a:close/>
                </a:path>
                <a:path w="250190" h="257175">
                  <a:moveTo>
                    <a:pt x="199517" y="206260"/>
                  </a:moveTo>
                  <a:lnTo>
                    <a:pt x="198818" y="206603"/>
                  </a:lnTo>
                  <a:lnTo>
                    <a:pt x="195541" y="208330"/>
                  </a:lnTo>
                  <a:lnTo>
                    <a:pt x="196405" y="209372"/>
                  </a:lnTo>
                  <a:lnTo>
                    <a:pt x="196913" y="210921"/>
                  </a:lnTo>
                  <a:lnTo>
                    <a:pt x="196748" y="212648"/>
                  </a:lnTo>
                  <a:lnTo>
                    <a:pt x="197269" y="211963"/>
                  </a:lnTo>
                  <a:lnTo>
                    <a:pt x="197954" y="211620"/>
                  </a:lnTo>
                  <a:lnTo>
                    <a:pt x="198818" y="210921"/>
                  </a:lnTo>
                  <a:lnTo>
                    <a:pt x="198996" y="210578"/>
                  </a:lnTo>
                  <a:lnTo>
                    <a:pt x="199517" y="206260"/>
                  </a:lnTo>
                  <a:close/>
                </a:path>
                <a:path w="250190" h="257175">
                  <a:moveTo>
                    <a:pt x="204177" y="182562"/>
                  </a:moveTo>
                  <a:lnTo>
                    <a:pt x="203492" y="182562"/>
                  </a:lnTo>
                  <a:lnTo>
                    <a:pt x="202971" y="183083"/>
                  </a:lnTo>
                  <a:lnTo>
                    <a:pt x="202272" y="183083"/>
                  </a:lnTo>
                  <a:lnTo>
                    <a:pt x="202107" y="183781"/>
                  </a:lnTo>
                  <a:lnTo>
                    <a:pt x="202628" y="184302"/>
                  </a:lnTo>
                  <a:lnTo>
                    <a:pt x="202971" y="183603"/>
                  </a:lnTo>
                  <a:lnTo>
                    <a:pt x="203492" y="183083"/>
                  </a:lnTo>
                  <a:lnTo>
                    <a:pt x="204177" y="182562"/>
                  </a:lnTo>
                  <a:close/>
                </a:path>
                <a:path w="250190" h="257175">
                  <a:moveTo>
                    <a:pt x="204177" y="167525"/>
                  </a:moveTo>
                  <a:lnTo>
                    <a:pt x="204139" y="167309"/>
                  </a:lnTo>
                  <a:lnTo>
                    <a:pt x="203822" y="165747"/>
                  </a:lnTo>
                  <a:lnTo>
                    <a:pt x="203466" y="167309"/>
                  </a:lnTo>
                  <a:lnTo>
                    <a:pt x="204177" y="167525"/>
                  </a:lnTo>
                  <a:close/>
                </a:path>
                <a:path w="250190" h="257175">
                  <a:moveTo>
                    <a:pt x="204698" y="172720"/>
                  </a:moveTo>
                  <a:lnTo>
                    <a:pt x="202793" y="170294"/>
                  </a:lnTo>
                  <a:lnTo>
                    <a:pt x="203466" y="167309"/>
                  </a:lnTo>
                  <a:lnTo>
                    <a:pt x="201409" y="166662"/>
                  </a:lnTo>
                  <a:lnTo>
                    <a:pt x="200037" y="167525"/>
                  </a:lnTo>
                  <a:lnTo>
                    <a:pt x="200901" y="171335"/>
                  </a:lnTo>
                  <a:lnTo>
                    <a:pt x="198297" y="172542"/>
                  </a:lnTo>
                  <a:lnTo>
                    <a:pt x="200025" y="174269"/>
                  </a:lnTo>
                  <a:lnTo>
                    <a:pt x="200901" y="173748"/>
                  </a:lnTo>
                  <a:lnTo>
                    <a:pt x="202272" y="173062"/>
                  </a:lnTo>
                  <a:lnTo>
                    <a:pt x="204698" y="172720"/>
                  </a:lnTo>
                  <a:close/>
                </a:path>
                <a:path w="250190" h="257175">
                  <a:moveTo>
                    <a:pt x="205905" y="229069"/>
                  </a:moveTo>
                  <a:lnTo>
                    <a:pt x="201549" y="226656"/>
                  </a:lnTo>
                  <a:lnTo>
                    <a:pt x="201244" y="226479"/>
                  </a:lnTo>
                  <a:lnTo>
                    <a:pt x="202869" y="224929"/>
                  </a:lnTo>
                  <a:lnTo>
                    <a:pt x="204495" y="223367"/>
                  </a:lnTo>
                  <a:lnTo>
                    <a:pt x="205041" y="222846"/>
                  </a:lnTo>
                  <a:lnTo>
                    <a:pt x="204927" y="222681"/>
                  </a:lnTo>
                  <a:lnTo>
                    <a:pt x="204012" y="221297"/>
                  </a:lnTo>
                  <a:lnTo>
                    <a:pt x="201587" y="223367"/>
                  </a:lnTo>
                  <a:lnTo>
                    <a:pt x="201460" y="223202"/>
                  </a:lnTo>
                  <a:lnTo>
                    <a:pt x="200723" y="222161"/>
                  </a:lnTo>
                  <a:lnTo>
                    <a:pt x="198818" y="223545"/>
                  </a:lnTo>
                  <a:lnTo>
                    <a:pt x="196570" y="224929"/>
                  </a:lnTo>
                  <a:lnTo>
                    <a:pt x="196405" y="224586"/>
                  </a:lnTo>
                  <a:lnTo>
                    <a:pt x="196049" y="225272"/>
                  </a:lnTo>
                  <a:lnTo>
                    <a:pt x="196748" y="226999"/>
                  </a:lnTo>
                  <a:lnTo>
                    <a:pt x="197713" y="228117"/>
                  </a:lnTo>
                  <a:lnTo>
                    <a:pt x="198297" y="226656"/>
                  </a:lnTo>
                  <a:lnTo>
                    <a:pt x="201587" y="229247"/>
                  </a:lnTo>
                  <a:lnTo>
                    <a:pt x="202793" y="232537"/>
                  </a:lnTo>
                  <a:lnTo>
                    <a:pt x="203149" y="232702"/>
                  </a:lnTo>
                  <a:lnTo>
                    <a:pt x="203657" y="232702"/>
                  </a:lnTo>
                  <a:lnTo>
                    <a:pt x="203835" y="232879"/>
                  </a:lnTo>
                  <a:lnTo>
                    <a:pt x="203923" y="232702"/>
                  </a:lnTo>
                  <a:lnTo>
                    <a:pt x="204025" y="232537"/>
                  </a:lnTo>
                  <a:lnTo>
                    <a:pt x="205905" y="229069"/>
                  </a:lnTo>
                  <a:close/>
                </a:path>
                <a:path w="250190" h="257175">
                  <a:moveTo>
                    <a:pt x="206260" y="162864"/>
                  </a:moveTo>
                  <a:lnTo>
                    <a:pt x="205740" y="162864"/>
                  </a:lnTo>
                  <a:lnTo>
                    <a:pt x="203314" y="163207"/>
                  </a:lnTo>
                  <a:lnTo>
                    <a:pt x="203822" y="165747"/>
                  </a:lnTo>
                  <a:lnTo>
                    <a:pt x="204012" y="164934"/>
                  </a:lnTo>
                  <a:lnTo>
                    <a:pt x="206260" y="169087"/>
                  </a:lnTo>
                  <a:lnTo>
                    <a:pt x="206260" y="164934"/>
                  </a:lnTo>
                  <a:lnTo>
                    <a:pt x="206260" y="162864"/>
                  </a:lnTo>
                  <a:close/>
                </a:path>
                <a:path w="250190" h="257175">
                  <a:moveTo>
                    <a:pt x="208153" y="235127"/>
                  </a:moveTo>
                  <a:lnTo>
                    <a:pt x="207810" y="234086"/>
                  </a:lnTo>
                  <a:lnTo>
                    <a:pt x="207289" y="234264"/>
                  </a:lnTo>
                  <a:lnTo>
                    <a:pt x="206603" y="234442"/>
                  </a:lnTo>
                  <a:lnTo>
                    <a:pt x="206082" y="234784"/>
                  </a:lnTo>
                  <a:lnTo>
                    <a:pt x="206082" y="235305"/>
                  </a:lnTo>
                  <a:lnTo>
                    <a:pt x="206946" y="235470"/>
                  </a:lnTo>
                  <a:lnTo>
                    <a:pt x="207289" y="235470"/>
                  </a:lnTo>
                  <a:lnTo>
                    <a:pt x="208153" y="235127"/>
                  </a:lnTo>
                  <a:close/>
                </a:path>
                <a:path w="250190" h="257175">
                  <a:moveTo>
                    <a:pt x="211099" y="206260"/>
                  </a:moveTo>
                  <a:lnTo>
                    <a:pt x="209372" y="204698"/>
                  </a:lnTo>
                  <a:lnTo>
                    <a:pt x="209194" y="201244"/>
                  </a:lnTo>
                  <a:lnTo>
                    <a:pt x="207124" y="205740"/>
                  </a:lnTo>
                  <a:lnTo>
                    <a:pt x="208330" y="206082"/>
                  </a:lnTo>
                  <a:lnTo>
                    <a:pt x="210058" y="205562"/>
                  </a:lnTo>
                  <a:lnTo>
                    <a:pt x="211099" y="206260"/>
                  </a:lnTo>
                  <a:close/>
                </a:path>
                <a:path w="250190" h="257175">
                  <a:moveTo>
                    <a:pt x="220433" y="244640"/>
                  </a:moveTo>
                  <a:lnTo>
                    <a:pt x="219875" y="238836"/>
                  </a:lnTo>
                  <a:lnTo>
                    <a:pt x="219011" y="233718"/>
                  </a:lnTo>
                  <a:lnTo>
                    <a:pt x="216636" y="231051"/>
                  </a:lnTo>
                  <a:lnTo>
                    <a:pt x="211620" y="232537"/>
                  </a:lnTo>
                  <a:lnTo>
                    <a:pt x="211442" y="233565"/>
                  </a:lnTo>
                  <a:lnTo>
                    <a:pt x="209537" y="236334"/>
                  </a:lnTo>
                  <a:lnTo>
                    <a:pt x="211264" y="236689"/>
                  </a:lnTo>
                  <a:lnTo>
                    <a:pt x="210921" y="237553"/>
                  </a:lnTo>
                  <a:lnTo>
                    <a:pt x="210756" y="238925"/>
                  </a:lnTo>
                  <a:lnTo>
                    <a:pt x="209880" y="239445"/>
                  </a:lnTo>
                  <a:lnTo>
                    <a:pt x="212305" y="241350"/>
                  </a:lnTo>
                  <a:lnTo>
                    <a:pt x="208330" y="243941"/>
                  </a:lnTo>
                  <a:lnTo>
                    <a:pt x="208153" y="246189"/>
                  </a:lnTo>
                  <a:lnTo>
                    <a:pt x="209194" y="245846"/>
                  </a:lnTo>
                  <a:lnTo>
                    <a:pt x="209880" y="245846"/>
                  </a:lnTo>
                  <a:lnTo>
                    <a:pt x="211963" y="245846"/>
                  </a:lnTo>
                  <a:lnTo>
                    <a:pt x="214376" y="241528"/>
                  </a:lnTo>
                  <a:lnTo>
                    <a:pt x="215760" y="244297"/>
                  </a:lnTo>
                  <a:lnTo>
                    <a:pt x="216979" y="243776"/>
                  </a:lnTo>
                  <a:lnTo>
                    <a:pt x="219735" y="243078"/>
                  </a:lnTo>
                  <a:lnTo>
                    <a:pt x="220433" y="244640"/>
                  </a:lnTo>
                  <a:close/>
                </a:path>
                <a:path w="250190" h="257175">
                  <a:moveTo>
                    <a:pt x="224586" y="224929"/>
                  </a:moveTo>
                  <a:lnTo>
                    <a:pt x="223367" y="219049"/>
                  </a:lnTo>
                  <a:lnTo>
                    <a:pt x="221983" y="219227"/>
                  </a:lnTo>
                  <a:lnTo>
                    <a:pt x="219913" y="221475"/>
                  </a:lnTo>
                  <a:lnTo>
                    <a:pt x="219570" y="219049"/>
                  </a:lnTo>
                  <a:lnTo>
                    <a:pt x="218186" y="220091"/>
                  </a:lnTo>
                  <a:lnTo>
                    <a:pt x="216281" y="219913"/>
                  </a:lnTo>
                  <a:lnTo>
                    <a:pt x="216458" y="222504"/>
                  </a:lnTo>
                  <a:lnTo>
                    <a:pt x="217322" y="224231"/>
                  </a:lnTo>
                  <a:lnTo>
                    <a:pt x="217487" y="226834"/>
                  </a:lnTo>
                  <a:lnTo>
                    <a:pt x="216623" y="228041"/>
                  </a:lnTo>
                  <a:lnTo>
                    <a:pt x="216979" y="228384"/>
                  </a:lnTo>
                  <a:lnTo>
                    <a:pt x="220954" y="225272"/>
                  </a:lnTo>
                  <a:lnTo>
                    <a:pt x="224586" y="224929"/>
                  </a:lnTo>
                  <a:close/>
                </a:path>
                <a:path w="250190" h="257175">
                  <a:moveTo>
                    <a:pt x="225793" y="247230"/>
                  </a:moveTo>
                  <a:lnTo>
                    <a:pt x="224751" y="246024"/>
                  </a:lnTo>
                  <a:lnTo>
                    <a:pt x="224066" y="246532"/>
                  </a:lnTo>
                  <a:lnTo>
                    <a:pt x="223723" y="247408"/>
                  </a:lnTo>
                  <a:lnTo>
                    <a:pt x="224231" y="248958"/>
                  </a:lnTo>
                  <a:lnTo>
                    <a:pt x="225615" y="248272"/>
                  </a:lnTo>
                  <a:lnTo>
                    <a:pt x="225793" y="247230"/>
                  </a:lnTo>
                  <a:close/>
                </a:path>
                <a:path w="250190" h="257175">
                  <a:moveTo>
                    <a:pt x="240487" y="245440"/>
                  </a:moveTo>
                  <a:lnTo>
                    <a:pt x="240423" y="244284"/>
                  </a:lnTo>
                  <a:lnTo>
                    <a:pt x="240309" y="242392"/>
                  </a:lnTo>
                  <a:lnTo>
                    <a:pt x="239623" y="244983"/>
                  </a:lnTo>
                  <a:lnTo>
                    <a:pt x="240487" y="245440"/>
                  </a:lnTo>
                  <a:close/>
                </a:path>
                <a:path w="250190" h="257175">
                  <a:moveTo>
                    <a:pt x="245668" y="229946"/>
                  </a:moveTo>
                  <a:lnTo>
                    <a:pt x="245402" y="229247"/>
                  </a:lnTo>
                  <a:lnTo>
                    <a:pt x="245325" y="229082"/>
                  </a:lnTo>
                  <a:lnTo>
                    <a:pt x="245237" y="228904"/>
                  </a:lnTo>
                  <a:lnTo>
                    <a:pt x="245160" y="228727"/>
                  </a:lnTo>
                  <a:lnTo>
                    <a:pt x="244983" y="228384"/>
                  </a:lnTo>
                  <a:lnTo>
                    <a:pt x="244703" y="228727"/>
                  </a:lnTo>
                  <a:lnTo>
                    <a:pt x="243776" y="228727"/>
                  </a:lnTo>
                  <a:lnTo>
                    <a:pt x="243865" y="229082"/>
                  </a:lnTo>
                  <a:lnTo>
                    <a:pt x="243916" y="229247"/>
                  </a:lnTo>
                  <a:lnTo>
                    <a:pt x="244297" y="230632"/>
                  </a:lnTo>
                  <a:lnTo>
                    <a:pt x="245478" y="230632"/>
                  </a:lnTo>
                  <a:lnTo>
                    <a:pt x="245668" y="229946"/>
                  </a:lnTo>
                  <a:close/>
                </a:path>
                <a:path w="250190" h="257175">
                  <a:moveTo>
                    <a:pt x="246888" y="252069"/>
                  </a:moveTo>
                  <a:lnTo>
                    <a:pt x="246786" y="251206"/>
                  </a:lnTo>
                  <a:lnTo>
                    <a:pt x="246697" y="250520"/>
                  </a:lnTo>
                  <a:lnTo>
                    <a:pt x="246595" y="249656"/>
                  </a:lnTo>
                  <a:lnTo>
                    <a:pt x="246557" y="249389"/>
                  </a:lnTo>
                  <a:lnTo>
                    <a:pt x="244805" y="251206"/>
                  </a:lnTo>
                  <a:lnTo>
                    <a:pt x="244119" y="251206"/>
                  </a:lnTo>
                  <a:lnTo>
                    <a:pt x="243713" y="251206"/>
                  </a:lnTo>
                  <a:lnTo>
                    <a:pt x="241185" y="250520"/>
                  </a:lnTo>
                  <a:lnTo>
                    <a:pt x="243560" y="248615"/>
                  </a:lnTo>
                  <a:lnTo>
                    <a:pt x="244640" y="247751"/>
                  </a:lnTo>
                  <a:lnTo>
                    <a:pt x="244297" y="247408"/>
                  </a:lnTo>
                  <a:lnTo>
                    <a:pt x="244297" y="247230"/>
                  </a:lnTo>
                  <a:lnTo>
                    <a:pt x="242557" y="246532"/>
                  </a:lnTo>
                  <a:lnTo>
                    <a:pt x="240550" y="245478"/>
                  </a:lnTo>
                  <a:lnTo>
                    <a:pt x="238760" y="246189"/>
                  </a:lnTo>
                  <a:lnTo>
                    <a:pt x="236855" y="247053"/>
                  </a:lnTo>
                  <a:lnTo>
                    <a:pt x="234086" y="249656"/>
                  </a:lnTo>
                  <a:lnTo>
                    <a:pt x="234137" y="249135"/>
                  </a:lnTo>
                  <a:lnTo>
                    <a:pt x="234188" y="248615"/>
                  </a:lnTo>
                  <a:lnTo>
                    <a:pt x="234276" y="247751"/>
                  </a:lnTo>
                  <a:lnTo>
                    <a:pt x="234391" y="246532"/>
                  </a:lnTo>
                  <a:lnTo>
                    <a:pt x="234492" y="245440"/>
                  </a:lnTo>
                  <a:lnTo>
                    <a:pt x="234607" y="244284"/>
                  </a:lnTo>
                  <a:lnTo>
                    <a:pt x="232702" y="245160"/>
                  </a:lnTo>
                  <a:lnTo>
                    <a:pt x="232765" y="245440"/>
                  </a:lnTo>
                  <a:lnTo>
                    <a:pt x="233222" y="247916"/>
                  </a:lnTo>
                  <a:lnTo>
                    <a:pt x="230974" y="249135"/>
                  </a:lnTo>
                  <a:lnTo>
                    <a:pt x="228041" y="248272"/>
                  </a:lnTo>
                  <a:lnTo>
                    <a:pt x="228041" y="250520"/>
                  </a:lnTo>
                  <a:lnTo>
                    <a:pt x="229768" y="252069"/>
                  </a:lnTo>
                  <a:lnTo>
                    <a:pt x="226999" y="253974"/>
                  </a:lnTo>
                  <a:lnTo>
                    <a:pt x="228041" y="254495"/>
                  </a:lnTo>
                  <a:lnTo>
                    <a:pt x="227965" y="255016"/>
                  </a:lnTo>
                  <a:lnTo>
                    <a:pt x="227863" y="255701"/>
                  </a:lnTo>
                  <a:lnTo>
                    <a:pt x="228130" y="256743"/>
                  </a:lnTo>
                  <a:lnTo>
                    <a:pt x="229082" y="255016"/>
                  </a:lnTo>
                  <a:lnTo>
                    <a:pt x="230632" y="254139"/>
                  </a:lnTo>
                  <a:lnTo>
                    <a:pt x="231673" y="256743"/>
                  </a:lnTo>
                  <a:lnTo>
                    <a:pt x="231114" y="254139"/>
                  </a:lnTo>
                  <a:lnTo>
                    <a:pt x="231076" y="253974"/>
                  </a:lnTo>
                  <a:lnTo>
                    <a:pt x="230632" y="251891"/>
                  </a:lnTo>
                  <a:lnTo>
                    <a:pt x="237261" y="249656"/>
                  </a:lnTo>
                  <a:lnTo>
                    <a:pt x="240309" y="248615"/>
                  </a:lnTo>
                  <a:lnTo>
                    <a:pt x="240436" y="249656"/>
                  </a:lnTo>
                  <a:lnTo>
                    <a:pt x="240525" y="250520"/>
                  </a:lnTo>
                  <a:lnTo>
                    <a:pt x="240601" y="251206"/>
                  </a:lnTo>
                  <a:lnTo>
                    <a:pt x="240715" y="252247"/>
                  </a:lnTo>
                  <a:lnTo>
                    <a:pt x="240830" y="253276"/>
                  </a:lnTo>
                  <a:lnTo>
                    <a:pt x="241693" y="252247"/>
                  </a:lnTo>
                  <a:lnTo>
                    <a:pt x="243954" y="251282"/>
                  </a:lnTo>
                  <a:lnTo>
                    <a:pt x="246888" y="252069"/>
                  </a:lnTo>
                  <a:close/>
                </a:path>
                <a:path w="250190" h="257175">
                  <a:moveTo>
                    <a:pt x="248272" y="241007"/>
                  </a:moveTo>
                  <a:lnTo>
                    <a:pt x="247916" y="239623"/>
                  </a:lnTo>
                  <a:lnTo>
                    <a:pt x="247408" y="239966"/>
                  </a:lnTo>
                  <a:lnTo>
                    <a:pt x="247230" y="239801"/>
                  </a:lnTo>
                  <a:lnTo>
                    <a:pt x="246888" y="239801"/>
                  </a:lnTo>
                  <a:lnTo>
                    <a:pt x="246189" y="241173"/>
                  </a:lnTo>
                  <a:lnTo>
                    <a:pt x="245503" y="241350"/>
                  </a:lnTo>
                  <a:lnTo>
                    <a:pt x="246024" y="241871"/>
                  </a:lnTo>
                  <a:lnTo>
                    <a:pt x="246545" y="242214"/>
                  </a:lnTo>
                  <a:lnTo>
                    <a:pt x="247230" y="242557"/>
                  </a:lnTo>
                  <a:lnTo>
                    <a:pt x="247230" y="243078"/>
                  </a:lnTo>
                  <a:lnTo>
                    <a:pt x="247916" y="242214"/>
                  </a:lnTo>
                  <a:lnTo>
                    <a:pt x="248272" y="241007"/>
                  </a:lnTo>
                  <a:close/>
                </a:path>
                <a:path w="250190" h="257175">
                  <a:moveTo>
                    <a:pt x="249656" y="246189"/>
                  </a:moveTo>
                  <a:lnTo>
                    <a:pt x="246367" y="247751"/>
                  </a:lnTo>
                  <a:lnTo>
                    <a:pt x="246468" y="248615"/>
                  </a:lnTo>
                  <a:lnTo>
                    <a:pt x="246557" y="249389"/>
                  </a:lnTo>
                  <a:lnTo>
                    <a:pt x="249656" y="24618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087741" y="6473558"/>
              <a:ext cx="640715" cy="425450"/>
            </a:xfrm>
            <a:custGeom>
              <a:avLst/>
              <a:gdLst/>
              <a:ahLst/>
              <a:cxnLst/>
              <a:rect l="l" t="t" r="r" b="b"/>
              <a:pathLst>
                <a:path w="640715" h="425450">
                  <a:moveTo>
                    <a:pt x="2946" y="31470"/>
                  </a:moveTo>
                  <a:lnTo>
                    <a:pt x="1384" y="32512"/>
                  </a:lnTo>
                  <a:lnTo>
                    <a:pt x="0" y="34582"/>
                  </a:lnTo>
                  <a:lnTo>
                    <a:pt x="2755" y="33896"/>
                  </a:lnTo>
                  <a:lnTo>
                    <a:pt x="2425" y="33896"/>
                  </a:lnTo>
                  <a:lnTo>
                    <a:pt x="2463" y="33718"/>
                  </a:lnTo>
                  <a:lnTo>
                    <a:pt x="2946" y="31470"/>
                  </a:lnTo>
                  <a:close/>
                </a:path>
                <a:path w="640715" h="425450">
                  <a:moveTo>
                    <a:pt x="8229" y="46685"/>
                  </a:moveTo>
                  <a:lnTo>
                    <a:pt x="7607" y="46685"/>
                  </a:lnTo>
                  <a:lnTo>
                    <a:pt x="7962" y="46164"/>
                  </a:lnTo>
                  <a:lnTo>
                    <a:pt x="4432" y="46164"/>
                  </a:lnTo>
                  <a:lnTo>
                    <a:pt x="4330" y="46685"/>
                  </a:lnTo>
                  <a:lnTo>
                    <a:pt x="5880" y="47383"/>
                  </a:lnTo>
                  <a:lnTo>
                    <a:pt x="7442" y="47383"/>
                  </a:lnTo>
                  <a:lnTo>
                    <a:pt x="8229" y="46685"/>
                  </a:lnTo>
                  <a:close/>
                </a:path>
                <a:path w="640715" h="425450">
                  <a:moveTo>
                    <a:pt x="8305" y="45643"/>
                  </a:moveTo>
                  <a:lnTo>
                    <a:pt x="7175" y="43395"/>
                  </a:lnTo>
                  <a:lnTo>
                    <a:pt x="5016" y="43395"/>
                  </a:lnTo>
                  <a:lnTo>
                    <a:pt x="4470" y="45999"/>
                  </a:lnTo>
                  <a:lnTo>
                    <a:pt x="8077" y="45999"/>
                  </a:lnTo>
                  <a:lnTo>
                    <a:pt x="8305" y="45643"/>
                  </a:lnTo>
                  <a:close/>
                </a:path>
                <a:path w="640715" h="425450">
                  <a:moveTo>
                    <a:pt x="10210" y="45999"/>
                  </a:moveTo>
                  <a:lnTo>
                    <a:pt x="8077" y="45999"/>
                  </a:lnTo>
                  <a:lnTo>
                    <a:pt x="7962" y="46164"/>
                  </a:lnTo>
                  <a:lnTo>
                    <a:pt x="8826" y="46164"/>
                  </a:lnTo>
                  <a:lnTo>
                    <a:pt x="8496" y="46443"/>
                  </a:lnTo>
                  <a:lnTo>
                    <a:pt x="10210" y="45999"/>
                  </a:lnTo>
                  <a:close/>
                </a:path>
                <a:path w="640715" h="425450">
                  <a:moveTo>
                    <a:pt x="12280" y="30607"/>
                  </a:moveTo>
                  <a:lnTo>
                    <a:pt x="8826" y="28016"/>
                  </a:lnTo>
                  <a:lnTo>
                    <a:pt x="9169" y="28536"/>
                  </a:lnTo>
                  <a:lnTo>
                    <a:pt x="8826" y="29743"/>
                  </a:lnTo>
                  <a:lnTo>
                    <a:pt x="8305" y="30949"/>
                  </a:lnTo>
                  <a:lnTo>
                    <a:pt x="8382" y="31470"/>
                  </a:lnTo>
                  <a:lnTo>
                    <a:pt x="8470" y="32169"/>
                  </a:lnTo>
                  <a:lnTo>
                    <a:pt x="7073" y="33096"/>
                  </a:lnTo>
                  <a:lnTo>
                    <a:pt x="6667" y="33096"/>
                  </a:lnTo>
                  <a:lnTo>
                    <a:pt x="6057" y="32854"/>
                  </a:lnTo>
                  <a:lnTo>
                    <a:pt x="5562" y="33096"/>
                  </a:lnTo>
                  <a:lnTo>
                    <a:pt x="5257" y="33096"/>
                  </a:lnTo>
                  <a:lnTo>
                    <a:pt x="3340" y="33718"/>
                  </a:lnTo>
                  <a:lnTo>
                    <a:pt x="2857" y="33858"/>
                  </a:lnTo>
                  <a:lnTo>
                    <a:pt x="4330" y="33718"/>
                  </a:lnTo>
                  <a:lnTo>
                    <a:pt x="5219" y="33274"/>
                  </a:lnTo>
                  <a:lnTo>
                    <a:pt x="5143" y="33718"/>
                  </a:lnTo>
                  <a:lnTo>
                    <a:pt x="5105" y="33896"/>
                  </a:lnTo>
                  <a:lnTo>
                    <a:pt x="4851" y="35280"/>
                  </a:lnTo>
                  <a:lnTo>
                    <a:pt x="7264" y="33896"/>
                  </a:lnTo>
                  <a:lnTo>
                    <a:pt x="12280" y="30607"/>
                  </a:lnTo>
                  <a:close/>
                </a:path>
                <a:path w="640715" h="425450">
                  <a:moveTo>
                    <a:pt x="16979" y="30822"/>
                  </a:moveTo>
                  <a:lnTo>
                    <a:pt x="16433" y="30949"/>
                  </a:lnTo>
                  <a:lnTo>
                    <a:pt x="16776" y="30949"/>
                  </a:lnTo>
                  <a:lnTo>
                    <a:pt x="16979" y="30822"/>
                  </a:lnTo>
                  <a:close/>
                </a:path>
                <a:path w="640715" h="425450">
                  <a:moveTo>
                    <a:pt x="21437" y="32169"/>
                  </a:moveTo>
                  <a:lnTo>
                    <a:pt x="21272" y="32169"/>
                  </a:lnTo>
                  <a:lnTo>
                    <a:pt x="20548" y="30607"/>
                  </a:lnTo>
                  <a:lnTo>
                    <a:pt x="20256" y="29997"/>
                  </a:lnTo>
                  <a:lnTo>
                    <a:pt x="17805" y="30607"/>
                  </a:lnTo>
                  <a:lnTo>
                    <a:pt x="17602" y="30657"/>
                  </a:lnTo>
                  <a:lnTo>
                    <a:pt x="18681" y="31292"/>
                  </a:lnTo>
                  <a:lnTo>
                    <a:pt x="19189" y="31648"/>
                  </a:lnTo>
                  <a:lnTo>
                    <a:pt x="19545" y="32169"/>
                  </a:lnTo>
                  <a:lnTo>
                    <a:pt x="20408" y="32169"/>
                  </a:lnTo>
                  <a:lnTo>
                    <a:pt x="20231" y="32334"/>
                  </a:lnTo>
                  <a:lnTo>
                    <a:pt x="20231" y="32677"/>
                  </a:lnTo>
                  <a:lnTo>
                    <a:pt x="20408" y="32854"/>
                  </a:lnTo>
                  <a:lnTo>
                    <a:pt x="20751" y="32677"/>
                  </a:lnTo>
                  <a:lnTo>
                    <a:pt x="21094" y="32334"/>
                  </a:lnTo>
                  <a:lnTo>
                    <a:pt x="21437" y="32169"/>
                  </a:lnTo>
                  <a:close/>
                </a:path>
                <a:path w="640715" h="425450">
                  <a:moveTo>
                    <a:pt x="23342" y="29222"/>
                  </a:moveTo>
                  <a:lnTo>
                    <a:pt x="21602" y="27432"/>
                  </a:lnTo>
                  <a:lnTo>
                    <a:pt x="20066" y="29565"/>
                  </a:lnTo>
                  <a:lnTo>
                    <a:pt x="20256" y="29997"/>
                  </a:lnTo>
                  <a:lnTo>
                    <a:pt x="23342" y="29222"/>
                  </a:lnTo>
                  <a:close/>
                </a:path>
                <a:path w="640715" h="425450">
                  <a:moveTo>
                    <a:pt x="24041" y="68122"/>
                  </a:moveTo>
                  <a:lnTo>
                    <a:pt x="23520" y="68122"/>
                  </a:lnTo>
                  <a:lnTo>
                    <a:pt x="22999" y="67957"/>
                  </a:lnTo>
                  <a:lnTo>
                    <a:pt x="22479" y="67957"/>
                  </a:lnTo>
                  <a:lnTo>
                    <a:pt x="22313" y="68300"/>
                  </a:lnTo>
                  <a:lnTo>
                    <a:pt x="22479" y="68643"/>
                  </a:lnTo>
                  <a:lnTo>
                    <a:pt x="22479" y="69164"/>
                  </a:lnTo>
                  <a:lnTo>
                    <a:pt x="22821" y="68821"/>
                  </a:lnTo>
                  <a:lnTo>
                    <a:pt x="23342" y="68643"/>
                  </a:lnTo>
                  <a:lnTo>
                    <a:pt x="23685" y="68300"/>
                  </a:lnTo>
                  <a:lnTo>
                    <a:pt x="24041" y="68122"/>
                  </a:lnTo>
                  <a:close/>
                </a:path>
                <a:path w="640715" h="425450">
                  <a:moveTo>
                    <a:pt x="24384" y="43395"/>
                  </a:moveTo>
                  <a:lnTo>
                    <a:pt x="23342" y="42024"/>
                  </a:lnTo>
                  <a:lnTo>
                    <a:pt x="23342" y="41503"/>
                  </a:lnTo>
                  <a:lnTo>
                    <a:pt x="21272" y="42710"/>
                  </a:lnTo>
                  <a:lnTo>
                    <a:pt x="20231" y="43230"/>
                  </a:lnTo>
                  <a:lnTo>
                    <a:pt x="19710" y="44094"/>
                  </a:lnTo>
                  <a:lnTo>
                    <a:pt x="19189" y="44780"/>
                  </a:lnTo>
                  <a:lnTo>
                    <a:pt x="20929" y="44272"/>
                  </a:lnTo>
                  <a:lnTo>
                    <a:pt x="23685" y="42887"/>
                  </a:lnTo>
                  <a:lnTo>
                    <a:pt x="24384" y="43395"/>
                  </a:lnTo>
                  <a:close/>
                </a:path>
                <a:path w="640715" h="425450">
                  <a:moveTo>
                    <a:pt x="30264" y="18681"/>
                  </a:moveTo>
                  <a:lnTo>
                    <a:pt x="30162" y="18313"/>
                  </a:lnTo>
                  <a:lnTo>
                    <a:pt x="28536" y="19202"/>
                  </a:lnTo>
                  <a:lnTo>
                    <a:pt x="27952" y="20180"/>
                  </a:lnTo>
                  <a:lnTo>
                    <a:pt x="30264" y="18681"/>
                  </a:lnTo>
                  <a:close/>
                </a:path>
                <a:path w="640715" h="425450">
                  <a:moveTo>
                    <a:pt x="32156" y="26289"/>
                  </a:moveTo>
                  <a:lnTo>
                    <a:pt x="28359" y="27838"/>
                  </a:lnTo>
                  <a:lnTo>
                    <a:pt x="28702" y="28879"/>
                  </a:lnTo>
                  <a:lnTo>
                    <a:pt x="26797" y="31470"/>
                  </a:lnTo>
                  <a:lnTo>
                    <a:pt x="26631" y="33197"/>
                  </a:lnTo>
                  <a:lnTo>
                    <a:pt x="27152" y="33540"/>
                  </a:lnTo>
                  <a:lnTo>
                    <a:pt x="27152" y="34582"/>
                  </a:lnTo>
                  <a:lnTo>
                    <a:pt x="26974" y="35280"/>
                  </a:lnTo>
                  <a:lnTo>
                    <a:pt x="29743" y="37528"/>
                  </a:lnTo>
                  <a:lnTo>
                    <a:pt x="28181" y="32854"/>
                  </a:lnTo>
                  <a:lnTo>
                    <a:pt x="29044" y="31648"/>
                  </a:lnTo>
                  <a:lnTo>
                    <a:pt x="28879" y="30429"/>
                  </a:lnTo>
                  <a:lnTo>
                    <a:pt x="32156" y="26289"/>
                  </a:lnTo>
                  <a:close/>
                </a:path>
                <a:path w="640715" h="425450">
                  <a:moveTo>
                    <a:pt x="34759" y="55333"/>
                  </a:moveTo>
                  <a:lnTo>
                    <a:pt x="32854" y="56718"/>
                  </a:lnTo>
                  <a:lnTo>
                    <a:pt x="30784" y="57746"/>
                  </a:lnTo>
                  <a:lnTo>
                    <a:pt x="29044" y="56540"/>
                  </a:lnTo>
                  <a:lnTo>
                    <a:pt x="28016" y="57924"/>
                  </a:lnTo>
                  <a:lnTo>
                    <a:pt x="27317" y="58267"/>
                  </a:lnTo>
                  <a:lnTo>
                    <a:pt x="28536" y="59309"/>
                  </a:lnTo>
                  <a:lnTo>
                    <a:pt x="30607" y="59829"/>
                  </a:lnTo>
                  <a:lnTo>
                    <a:pt x="30734" y="60693"/>
                  </a:lnTo>
                  <a:lnTo>
                    <a:pt x="30784" y="61036"/>
                  </a:lnTo>
                  <a:lnTo>
                    <a:pt x="30861" y="61379"/>
                  </a:lnTo>
                  <a:lnTo>
                    <a:pt x="30949" y="61722"/>
                  </a:lnTo>
                  <a:lnTo>
                    <a:pt x="31051" y="62242"/>
                  </a:lnTo>
                  <a:lnTo>
                    <a:pt x="31127" y="63461"/>
                  </a:lnTo>
                  <a:lnTo>
                    <a:pt x="31991" y="62242"/>
                  </a:lnTo>
                  <a:lnTo>
                    <a:pt x="32334" y="61379"/>
                  </a:lnTo>
                  <a:lnTo>
                    <a:pt x="32677" y="60693"/>
                  </a:lnTo>
                  <a:lnTo>
                    <a:pt x="31470" y="58966"/>
                  </a:lnTo>
                  <a:lnTo>
                    <a:pt x="33286" y="57746"/>
                  </a:lnTo>
                  <a:lnTo>
                    <a:pt x="34061" y="57238"/>
                  </a:lnTo>
                  <a:lnTo>
                    <a:pt x="34759" y="55333"/>
                  </a:lnTo>
                  <a:close/>
                </a:path>
                <a:path w="640715" h="425450">
                  <a:moveTo>
                    <a:pt x="35445" y="14706"/>
                  </a:moveTo>
                  <a:lnTo>
                    <a:pt x="31470" y="13665"/>
                  </a:lnTo>
                  <a:lnTo>
                    <a:pt x="31127" y="14706"/>
                  </a:lnTo>
                  <a:lnTo>
                    <a:pt x="30607" y="15214"/>
                  </a:lnTo>
                  <a:lnTo>
                    <a:pt x="29400" y="15570"/>
                  </a:lnTo>
                  <a:lnTo>
                    <a:pt x="30162" y="18313"/>
                  </a:lnTo>
                  <a:lnTo>
                    <a:pt x="30784" y="17983"/>
                  </a:lnTo>
                  <a:lnTo>
                    <a:pt x="35445" y="14706"/>
                  </a:lnTo>
                  <a:close/>
                </a:path>
                <a:path w="640715" h="425450">
                  <a:moveTo>
                    <a:pt x="37274" y="24206"/>
                  </a:moveTo>
                  <a:lnTo>
                    <a:pt x="36652" y="22479"/>
                  </a:lnTo>
                  <a:lnTo>
                    <a:pt x="36042" y="20802"/>
                  </a:lnTo>
                  <a:lnTo>
                    <a:pt x="34925" y="21615"/>
                  </a:lnTo>
                  <a:lnTo>
                    <a:pt x="26289" y="22999"/>
                  </a:lnTo>
                  <a:lnTo>
                    <a:pt x="26390" y="22821"/>
                  </a:lnTo>
                  <a:lnTo>
                    <a:pt x="27952" y="20180"/>
                  </a:lnTo>
                  <a:lnTo>
                    <a:pt x="23863" y="22821"/>
                  </a:lnTo>
                  <a:lnTo>
                    <a:pt x="22301" y="20942"/>
                  </a:lnTo>
                  <a:lnTo>
                    <a:pt x="17818" y="23520"/>
                  </a:lnTo>
                  <a:lnTo>
                    <a:pt x="21602" y="27432"/>
                  </a:lnTo>
                  <a:lnTo>
                    <a:pt x="23685" y="24561"/>
                  </a:lnTo>
                  <a:lnTo>
                    <a:pt x="26631" y="26454"/>
                  </a:lnTo>
                  <a:lnTo>
                    <a:pt x="28359" y="24561"/>
                  </a:lnTo>
                  <a:lnTo>
                    <a:pt x="28879" y="25425"/>
                  </a:lnTo>
                  <a:lnTo>
                    <a:pt x="30086" y="25933"/>
                  </a:lnTo>
                  <a:lnTo>
                    <a:pt x="30911" y="24561"/>
                  </a:lnTo>
                  <a:lnTo>
                    <a:pt x="31851" y="22999"/>
                  </a:lnTo>
                  <a:lnTo>
                    <a:pt x="31953" y="22821"/>
                  </a:lnTo>
                  <a:lnTo>
                    <a:pt x="32156" y="22479"/>
                  </a:lnTo>
                  <a:lnTo>
                    <a:pt x="34925" y="23520"/>
                  </a:lnTo>
                  <a:lnTo>
                    <a:pt x="37007" y="24206"/>
                  </a:lnTo>
                  <a:lnTo>
                    <a:pt x="37274" y="24206"/>
                  </a:lnTo>
                  <a:close/>
                </a:path>
                <a:path w="640715" h="425450">
                  <a:moveTo>
                    <a:pt x="37515" y="19710"/>
                  </a:moveTo>
                  <a:lnTo>
                    <a:pt x="35966" y="20574"/>
                  </a:lnTo>
                  <a:lnTo>
                    <a:pt x="36042" y="20802"/>
                  </a:lnTo>
                  <a:lnTo>
                    <a:pt x="37515" y="19710"/>
                  </a:lnTo>
                  <a:close/>
                </a:path>
                <a:path w="640715" h="425450">
                  <a:moveTo>
                    <a:pt x="38036" y="24561"/>
                  </a:moveTo>
                  <a:lnTo>
                    <a:pt x="37299" y="24320"/>
                  </a:lnTo>
                  <a:lnTo>
                    <a:pt x="37401" y="24561"/>
                  </a:lnTo>
                  <a:lnTo>
                    <a:pt x="38036" y="24561"/>
                  </a:lnTo>
                  <a:close/>
                </a:path>
                <a:path w="640715" h="425450">
                  <a:moveTo>
                    <a:pt x="39077" y="24206"/>
                  </a:moveTo>
                  <a:lnTo>
                    <a:pt x="37515" y="24904"/>
                  </a:lnTo>
                  <a:lnTo>
                    <a:pt x="37439" y="24561"/>
                  </a:lnTo>
                  <a:lnTo>
                    <a:pt x="36830" y="25933"/>
                  </a:lnTo>
                  <a:lnTo>
                    <a:pt x="37693" y="25069"/>
                  </a:lnTo>
                  <a:lnTo>
                    <a:pt x="38036" y="24904"/>
                  </a:lnTo>
                  <a:lnTo>
                    <a:pt x="39077" y="24206"/>
                  </a:lnTo>
                  <a:close/>
                </a:path>
                <a:path w="640715" h="425450">
                  <a:moveTo>
                    <a:pt x="40462" y="54813"/>
                  </a:moveTo>
                  <a:lnTo>
                    <a:pt x="37604" y="54813"/>
                  </a:lnTo>
                  <a:lnTo>
                    <a:pt x="36144" y="57746"/>
                  </a:lnTo>
                  <a:lnTo>
                    <a:pt x="39014" y="57746"/>
                  </a:lnTo>
                  <a:lnTo>
                    <a:pt x="39941" y="55333"/>
                  </a:lnTo>
                  <a:lnTo>
                    <a:pt x="40462" y="54813"/>
                  </a:lnTo>
                  <a:close/>
                </a:path>
                <a:path w="640715" h="425450">
                  <a:moveTo>
                    <a:pt x="57746" y="39077"/>
                  </a:moveTo>
                  <a:lnTo>
                    <a:pt x="51523" y="40119"/>
                  </a:lnTo>
                  <a:lnTo>
                    <a:pt x="50317" y="44094"/>
                  </a:lnTo>
                  <a:lnTo>
                    <a:pt x="49796" y="45643"/>
                  </a:lnTo>
                  <a:lnTo>
                    <a:pt x="51523" y="45643"/>
                  </a:lnTo>
                  <a:lnTo>
                    <a:pt x="51523" y="46685"/>
                  </a:lnTo>
                  <a:lnTo>
                    <a:pt x="51358" y="47205"/>
                  </a:lnTo>
                  <a:lnTo>
                    <a:pt x="52387" y="47028"/>
                  </a:lnTo>
                  <a:lnTo>
                    <a:pt x="55499" y="46342"/>
                  </a:lnTo>
                  <a:lnTo>
                    <a:pt x="54978" y="44615"/>
                  </a:lnTo>
                  <a:lnTo>
                    <a:pt x="57746" y="39077"/>
                  </a:lnTo>
                  <a:close/>
                </a:path>
                <a:path w="640715" h="425450">
                  <a:moveTo>
                    <a:pt x="63106" y="55854"/>
                  </a:moveTo>
                  <a:lnTo>
                    <a:pt x="59397" y="55854"/>
                  </a:lnTo>
                  <a:lnTo>
                    <a:pt x="60604" y="56197"/>
                  </a:lnTo>
                  <a:lnTo>
                    <a:pt x="62839" y="56197"/>
                  </a:lnTo>
                  <a:lnTo>
                    <a:pt x="63106" y="55854"/>
                  </a:lnTo>
                  <a:close/>
                </a:path>
                <a:path w="640715" h="425450">
                  <a:moveTo>
                    <a:pt x="66611" y="40741"/>
                  </a:moveTo>
                  <a:lnTo>
                    <a:pt x="63017" y="39357"/>
                  </a:lnTo>
                  <a:lnTo>
                    <a:pt x="59563" y="39827"/>
                  </a:lnTo>
                  <a:lnTo>
                    <a:pt x="59639" y="40284"/>
                  </a:lnTo>
                  <a:lnTo>
                    <a:pt x="59702" y="40741"/>
                  </a:lnTo>
                  <a:lnTo>
                    <a:pt x="59918" y="42189"/>
                  </a:lnTo>
                  <a:lnTo>
                    <a:pt x="62064" y="42189"/>
                  </a:lnTo>
                  <a:lnTo>
                    <a:pt x="66586" y="42189"/>
                  </a:lnTo>
                  <a:lnTo>
                    <a:pt x="66611" y="40741"/>
                  </a:lnTo>
                  <a:close/>
                </a:path>
                <a:path w="640715" h="425450">
                  <a:moveTo>
                    <a:pt x="67856" y="70751"/>
                  </a:moveTo>
                  <a:lnTo>
                    <a:pt x="67144" y="68821"/>
                  </a:lnTo>
                  <a:lnTo>
                    <a:pt x="59969" y="68821"/>
                  </a:lnTo>
                  <a:lnTo>
                    <a:pt x="59829" y="69507"/>
                  </a:lnTo>
                  <a:lnTo>
                    <a:pt x="60515" y="70891"/>
                  </a:lnTo>
                  <a:lnTo>
                    <a:pt x="59740" y="77152"/>
                  </a:lnTo>
                  <a:lnTo>
                    <a:pt x="63804" y="75349"/>
                  </a:lnTo>
                  <a:lnTo>
                    <a:pt x="67856" y="70751"/>
                  </a:lnTo>
                  <a:close/>
                </a:path>
                <a:path w="640715" h="425450">
                  <a:moveTo>
                    <a:pt x="83680" y="47891"/>
                  </a:moveTo>
                  <a:lnTo>
                    <a:pt x="83108" y="47993"/>
                  </a:lnTo>
                  <a:lnTo>
                    <a:pt x="82169" y="47650"/>
                  </a:lnTo>
                  <a:lnTo>
                    <a:pt x="70370" y="47650"/>
                  </a:lnTo>
                  <a:lnTo>
                    <a:pt x="70370" y="49974"/>
                  </a:lnTo>
                  <a:lnTo>
                    <a:pt x="69850" y="49974"/>
                  </a:lnTo>
                  <a:lnTo>
                    <a:pt x="69507" y="49796"/>
                  </a:lnTo>
                  <a:lnTo>
                    <a:pt x="69507" y="49631"/>
                  </a:lnTo>
                  <a:lnTo>
                    <a:pt x="70027" y="49796"/>
                  </a:lnTo>
                  <a:lnTo>
                    <a:pt x="70370" y="49974"/>
                  </a:lnTo>
                  <a:lnTo>
                    <a:pt x="70370" y="47650"/>
                  </a:lnTo>
                  <a:lnTo>
                    <a:pt x="63830" y="47650"/>
                  </a:lnTo>
                  <a:lnTo>
                    <a:pt x="63690" y="47650"/>
                  </a:lnTo>
                  <a:lnTo>
                    <a:pt x="59651" y="48755"/>
                  </a:lnTo>
                  <a:lnTo>
                    <a:pt x="59601" y="48933"/>
                  </a:lnTo>
                  <a:lnTo>
                    <a:pt x="59486" y="49276"/>
                  </a:lnTo>
                  <a:lnTo>
                    <a:pt x="59436" y="49453"/>
                  </a:lnTo>
                  <a:lnTo>
                    <a:pt x="59321" y="49796"/>
                  </a:lnTo>
                  <a:lnTo>
                    <a:pt x="59270" y="49974"/>
                  </a:lnTo>
                  <a:lnTo>
                    <a:pt x="58610" y="52044"/>
                  </a:lnTo>
                  <a:lnTo>
                    <a:pt x="56019" y="56197"/>
                  </a:lnTo>
                  <a:lnTo>
                    <a:pt x="54254" y="58445"/>
                  </a:lnTo>
                  <a:lnTo>
                    <a:pt x="57010" y="58445"/>
                  </a:lnTo>
                  <a:lnTo>
                    <a:pt x="53606" y="63804"/>
                  </a:lnTo>
                  <a:lnTo>
                    <a:pt x="59651" y="61722"/>
                  </a:lnTo>
                  <a:lnTo>
                    <a:pt x="59474" y="62077"/>
                  </a:lnTo>
                  <a:lnTo>
                    <a:pt x="59474" y="62941"/>
                  </a:lnTo>
                  <a:lnTo>
                    <a:pt x="58966" y="63284"/>
                  </a:lnTo>
                  <a:lnTo>
                    <a:pt x="58610" y="64147"/>
                  </a:lnTo>
                  <a:lnTo>
                    <a:pt x="58559" y="64325"/>
                  </a:lnTo>
                  <a:lnTo>
                    <a:pt x="58318" y="65189"/>
                  </a:lnTo>
                  <a:lnTo>
                    <a:pt x="58267" y="65532"/>
                  </a:lnTo>
                  <a:lnTo>
                    <a:pt x="58102" y="66052"/>
                  </a:lnTo>
                  <a:lnTo>
                    <a:pt x="59131" y="65189"/>
                  </a:lnTo>
                  <a:lnTo>
                    <a:pt x="59080" y="65532"/>
                  </a:lnTo>
                  <a:lnTo>
                    <a:pt x="58966" y="66217"/>
                  </a:lnTo>
                  <a:lnTo>
                    <a:pt x="58864" y="66573"/>
                  </a:lnTo>
                  <a:lnTo>
                    <a:pt x="58318" y="68643"/>
                  </a:lnTo>
                  <a:lnTo>
                    <a:pt x="59994" y="68643"/>
                  </a:lnTo>
                  <a:lnTo>
                    <a:pt x="67081" y="68643"/>
                  </a:lnTo>
                  <a:lnTo>
                    <a:pt x="68643" y="66573"/>
                  </a:lnTo>
                  <a:lnTo>
                    <a:pt x="67360" y="65189"/>
                  </a:lnTo>
                  <a:lnTo>
                    <a:pt x="67043" y="64846"/>
                  </a:lnTo>
                  <a:lnTo>
                    <a:pt x="66573" y="64325"/>
                  </a:lnTo>
                  <a:lnTo>
                    <a:pt x="64325" y="64846"/>
                  </a:lnTo>
                  <a:lnTo>
                    <a:pt x="64147" y="64325"/>
                  </a:lnTo>
                  <a:lnTo>
                    <a:pt x="64147" y="63284"/>
                  </a:lnTo>
                  <a:lnTo>
                    <a:pt x="65189" y="62242"/>
                  </a:lnTo>
                  <a:lnTo>
                    <a:pt x="68122" y="62242"/>
                  </a:lnTo>
                  <a:lnTo>
                    <a:pt x="68897" y="61722"/>
                  </a:lnTo>
                  <a:lnTo>
                    <a:pt x="73825" y="58445"/>
                  </a:lnTo>
                  <a:lnTo>
                    <a:pt x="76428" y="56718"/>
                  </a:lnTo>
                  <a:lnTo>
                    <a:pt x="73228" y="56197"/>
                  </a:lnTo>
                  <a:lnTo>
                    <a:pt x="62839" y="56197"/>
                  </a:lnTo>
                  <a:lnTo>
                    <a:pt x="62420" y="56718"/>
                  </a:lnTo>
                  <a:lnTo>
                    <a:pt x="60604" y="56197"/>
                  </a:lnTo>
                  <a:lnTo>
                    <a:pt x="58623" y="56197"/>
                  </a:lnTo>
                  <a:lnTo>
                    <a:pt x="58661" y="55905"/>
                  </a:lnTo>
                  <a:lnTo>
                    <a:pt x="59397" y="55854"/>
                  </a:lnTo>
                  <a:lnTo>
                    <a:pt x="58788" y="55676"/>
                  </a:lnTo>
                  <a:lnTo>
                    <a:pt x="58864" y="55499"/>
                  </a:lnTo>
                  <a:lnTo>
                    <a:pt x="60337" y="52387"/>
                  </a:lnTo>
                  <a:lnTo>
                    <a:pt x="61036" y="55676"/>
                  </a:lnTo>
                  <a:lnTo>
                    <a:pt x="63106" y="55854"/>
                  </a:lnTo>
                  <a:lnTo>
                    <a:pt x="71094" y="55854"/>
                  </a:lnTo>
                  <a:lnTo>
                    <a:pt x="70027" y="55676"/>
                  </a:lnTo>
                  <a:lnTo>
                    <a:pt x="70027" y="55499"/>
                  </a:lnTo>
                  <a:lnTo>
                    <a:pt x="71932" y="55676"/>
                  </a:lnTo>
                  <a:lnTo>
                    <a:pt x="72186" y="55499"/>
                  </a:lnTo>
                  <a:lnTo>
                    <a:pt x="76860" y="52387"/>
                  </a:lnTo>
                  <a:lnTo>
                    <a:pt x="79133" y="50876"/>
                  </a:lnTo>
                  <a:lnTo>
                    <a:pt x="79019" y="51181"/>
                  </a:lnTo>
                  <a:lnTo>
                    <a:pt x="81089" y="50838"/>
                  </a:lnTo>
                  <a:lnTo>
                    <a:pt x="82296" y="51003"/>
                  </a:lnTo>
                  <a:lnTo>
                    <a:pt x="83680" y="47891"/>
                  </a:lnTo>
                  <a:close/>
                </a:path>
                <a:path w="640715" h="425450">
                  <a:moveTo>
                    <a:pt x="88087" y="50215"/>
                  </a:moveTo>
                  <a:lnTo>
                    <a:pt x="84594" y="50038"/>
                  </a:lnTo>
                  <a:lnTo>
                    <a:pt x="80899" y="52539"/>
                  </a:lnTo>
                  <a:lnTo>
                    <a:pt x="80746" y="56362"/>
                  </a:lnTo>
                  <a:lnTo>
                    <a:pt x="82130" y="57581"/>
                  </a:lnTo>
                  <a:lnTo>
                    <a:pt x="86106" y="56362"/>
                  </a:lnTo>
                  <a:lnTo>
                    <a:pt x="87655" y="54470"/>
                  </a:lnTo>
                  <a:lnTo>
                    <a:pt x="88087" y="50215"/>
                  </a:lnTo>
                  <a:close/>
                </a:path>
                <a:path w="640715" h="425450">
                  <a:moveTo>
                    <a:pt x="88176" y="73317"/>
                  </a:moveTo>
                  <a:lnTo>
                    <a:pt x="85064" y="70370"/>
                  </a:lnTo>
                  <a:lnTo>
                    <a:pt x="84543" y="70713"/>
                  </a:lnTo>
                  <a:lnTo>
                    <a:pt x="83159" y="70713"/>
                  </a:lnTo>
                  <a:lnTo>
                    <a:pt x="82651" y="71234"/>
                  </a:lnTo>
                  <a:lnTo>
                    <a:pt x="79362" y="76593"/>
                  </a:lnTo>
                  <a:lnTo>
                    <a:pt x="88176" y="73317"/>
                  </a:lnTo>
                  <a:close/>
                </a:path>
                <a:path w="640715" h="425450">
                  <a:moveTo>
                    <a:pt x="88519" y="34239"/>
                  </a:moveTo>
                  <a:lnTo>
                    <a:pt x="79540" y="37528"/>
                  </a:lnTo>
                  <a:lnTo>
                    <a:pt x="79362" y="36309"/>
                  </a:lnTo>
                  <a:lnTo>
                    <a:pt x="78320" y="35280"/>
                  </a:lnTo>
                  <a:lnTo>
                    <a:pt x="77863" y="35102"/>
                  </a:lnTo>
                  <a:lnTo>
                    <a:pt x="76936" y="34759"/>
                  </a:lnTo>
                  <a:lnTo>
                    <a:pt x="74510" y="31165"/>
                  </a:lnTo>
                  <a:lnTo>
                    <a:pt x="71018" y="32981"/>
                  </a:lnTo>
                  <a:lnTo>
                    <a:pt x="69799" y="35775"/>
                  </a:lnTo>
                  <a:lnTo>
                    <a:pt x="74180" y="35102"/>
                  </a:lnTo>
                  <a:lnTo>
                    <a:pt x="73304" y="36144"/>
                  </a:lnTo>
                  <a:lnTo>
                    <a:pt x="73228" y="36309"/>
                  </a:lnTo>
                  <a:lnTo>
                    <a:pt x="71704" y="39357"/>
                  </a:lnTo>
                  <a:lnTo>
                    <a:pt x="71805" y="39827"/>
                  </a:lnTo>
                  <a:lnTo>
                    <a:pt x="72275" y="40284"/>
                  </a:lnTo>
                  <a:lnTo>
                    <a:pt x="70370" y="41846"/>
                  </a:lnTo>
                  <a:lnTo>
                    <a:pt x="68643" y="42024"/>
                  </a:lnTo>
                  <a:lnTo>
                    <a:pt x="66573" y="43395"/>
                  </a:lnTo>
                  <a:lnTo>
                    <a:pt x="66573" y="42710"/>
                  </a:lnTo>
                  <a:lnTo>
                    <a:pt x="61633" y="42710"/>
                  </a:lnTo>
                  <a:lnTo>
                    <a:pt x="60604" y="43980"/>
                  </a:lnTo>
                  <a:lnTo>
                    <a:pt x="59270" y="46139"/>
                  </a:lnTo>
                  <a:lnTo>
                    <a:pt x="61722" y="46685"/>
                  </a:lnTo>
                  <a:lnTo>
                    <a:pt x="61899" y="46685"/>
                  </a:lnTo>
                  <a:lnTo>
                    <a:pt x="63627" y="46863"/>
                  </a:lnTo>
                  <a:lnTo>
                    <a:pt x="63728" y="46685"/>
                  </a:lnTo>
                  <a:lnTo>
                    <a:pt x="64147" y="45999"/>
                  </a:lnTo>
                  <a:lnTo>
                    <a:pt x="64122" y="46139"/>
                  </a:lnTo>
                  <a:lnTo>
                    <a:pt x="64008" y="46685"/>
                  </a:lnTo>
                  <a:lnTo>
                    <a:pt x="63969" y="46863"/>
                  </a:lnTo>
                  <a:lnTo>
                    <a:pt x="63766" y="47383"/>
                  </a:lnTo>
                  <a:lnTo>
                    <a:pt x="64668" y="47383"/>
                  </a:lnTo>
                  <a:lnTo>
                    <a:pt x="81394" y="47383"/>
                  </a:lnTo>
                  <a:lnTo>
                    <a:pt x="77889" y="46139"/>
                  </a:lnTo>
                  <a:lnTo>
                    <a:pt x="78168" y="46139"/>
                  </a:lnTo>
                  <a:lnTo>
                    <a:pt x="79082" y="45999"/>
                  </a:lnTo>
                  <a:lnTo>
                    <a:pt x="83515" y="45300"/>
                  </a:lnTo>
                  <a:lnTo>
                    <a:pt x="84378" y="43395"/>
                  </a:lnTo>
                  <a:lnTo>
                    <a:pt x="87033" y="37528"/>
                  </a:lnTo>
                  <a:lnTo>
                    <a:pt x="88519" y="34239"/>
                  </a:lnTo>
                  <a:close/>
                </a:path>
                <a:path w="640715" h="425450">
                  <a:moveTo>
                    <a:pt x="88696" y="44437"/>
                  </a:moveTo>
                  <a:lnTo>
                    <a:pt x="86106" y="42367"/>
                  </a:lnTo>
                  <a:lnTo>
                    <a:pt x="84721" y="44094"/>
                  </a:lnTo>
                  <a:lnTo>
                    <a:pt x="82296" y="47028"/>
                  </a:lnTo>
                  <a:lnTo>
                    <a:pt x="84899" y="48069"/>
                  </a:lnTo>
                  <a:lnTo>
                    <a:pt x="87147" y="45821"/>
                  </a:lnTo>
                  <a:lnTo>
                    <a:pt x="88696" y="44437"/>
                  </a:lnTo>
                  <a:close/>
                </a:path>
                <a:path w="640715" h="425450">
                  <a:moveTo>
                    <a:pt x="93014" y="59486"/>
                  </a:moveTo>
                  <a:lnTo>
                    <a:pt x="85928" y="63627"/>
                  </a:lnTo>
                  <a:lnTo>
                    <a:pt x="89395" y="65354"/>
                  </a:lnTo>
                  <a:lnTo>
                    <a:pt x="90424" y="65354"/>
                  </a:lnTo>
                  <a:lnTo>
                    <a:pt x="91643" y="64490"/>
                  </a:lnTo>
                  <a:lnTo>
                    <a:pt x="92329" y="63106"/>
                  </a:lnTo>
                  <a:lnTo>
                    <a:pt x="93014" y="59486"/>
                  </a:lnTo>
                  <a:close/>
                </a:path>
                <a:path w="640715" h="425450">
                  <a:moveTo>
                    <a:pt x="101409" y="62699"/>
                  </a:moveTo>
                  <a:lnTo>
                    <a:pt x="99415" y="60858"/>
                  </a:lnTo>
                  <a:lnTo>
                    <a:pt x="98729" y="61214"/>
                  </a:lnTo>
                  <a:lnTo>
                    <a:pt x="97688" y="59994"/>
                  </a:lnTo>
                  <a:lnTo>
                    <a:pt x="96481" y="62077"/>
                  </a:lnTo>
                  <a:lnTo>
                    <a:pt x="96520" y="65874"/>
                  </a:lnTo>
                  <a:lnTo>
                    <a:pt x="99314" y="65227"/>
                  </a:lnTo>
                  <a:lnTo>
                    <a:pt x="101409" y="62699"/>
                  </a:lnTo>
                  <a:close/>
                </a:path>
                <a:path w="640715" h="425450">
                  <a:moveTo>
                    <a:pt x="102362" y="520"/>
                  </a:moveTo>
                  <a:lnTo>
                    <a:pt x="100457" y="177"/>
                  </a:lnTo>
                  <a:lnTo>
                    <a:pt x="99072" y="0"/>
                  </a:lnTo>
                  <a:lnTo>
                    <a:pt x="96647" y="3810"/>
                  </a:lnTo>
                  <a:lnTo>
                    <a:pt x="98552" y="3987"/>
                  </a:lnTo>
                  <a:lnTo>
                    <a:pt x="99936" y="4330"/>
                  </a:lnTo>
                  <a:lnTo>
                    <a:pt x="102362" y="520"/>
                  </a:lnTo>
                  <a:close/>
                </a:path>
                <a:path w="640715" h="425450">
                  <a:moveTo>
                    <a:pt x="104432" y="44272"/>
                  </a:moveTo>
                  <a:lnTo>
                    <a:pt x="103047" y="44234"/>
                  </a:lnTo>
                  <a:lnTo>
                    <a:pt x="103555" y="43751"/>
                  </a:lnTo>
                  <a:lnTo>
                    <a:pt x="99669" y="43751"/>
                  </a:lnTo>
                  <a:lnTo>
                    <a:pt x="99822" y="44119"/>
                  </a:lnTo>
                  <a:lnTo>
                    <a:pt x="99072" y="44094"/>
                  </a:lnTo>
                  <a:lnTo>
                    <a:pt x="98031" y="43916"/>
                  </a:lnTo>
                  <a:lnTo>
                    <a:pt x="97091" y="44246"/>
                  </a:lnTo>
                  <a:lnTo>
                    <a:pt x="97053" y="43751"/>
                  </a:lnTo>
                  <a:lnTo>
                    <a:pt x="96824" y="43053"/>
                  </a:lnTo>
                  <a:lnTo>
                    <a:pt x="95440" y="42710"/>
                  </a:lnTo>
                  <a:lnTo>
                    <a:pt x="97345" y="38900"/>
                  </a:lnTo>
                  <a:lnTo>
                    <a:pt x="88696" y="43916"/>
                  </a:lnTo>
                  <a:lnTo>
                    <a:pt x="93370" y="43751"/>
                  </a:lnTo>
                  <a:lnTo>
                    <a:pt x="90601" y="45643"/>
                  </a:lnTo>
                  <a:lnTo>
                    <a:pt x="89738" y="50838"/>
                  </a:lnTo>
                  <a:lnTo>
                    <a:pt x="94056" y="49453"/>
                  </a:lnTo>
                  <a:lnTo>
                    <a:pt x="89217" y="55499"/>
                  </a:lnTo>
                  <a:lnTo>
                    <a:pt x="94919" y="52387"/>
                  </a:lnTo>
                  <a:lnTo>
                    <a:pt x="96647" y="56019"/>
                  </a:lnTo>
                  <a:lnTo>
                    <a:pt x="96608" y="57061"/>
                  </a:lnTo>
                  <a:lnTo>
                    <a:pt x="96481" y="60350"/>
                  </a:lnTo>
                  <a:lnTo>
                    <a:pt x="102006" y="57061"/>
                  </a:lnTo>
                  <a:lnTo>
                    <a:pt x="102870" y="54635"/>
                  </a:lnTo>
                  <a:lnTo>
                    <a:pt x="102704" y="53251"/>
                  </a:lnTo>
                  <a:lnTo>
                    <a:pt x="102984" y="52387"/>
                  </a:lnTo>
                  <a:lnTo>
                    <a:pt x="103339" y="51358"/>
                  </a:lnTo>
                  <a:lnTo>
                    <a:pt x="103568" y="50660"/>
                  </a:lnTo>
                  <a:lnTo>
                    <a:pt x="102184" y="50838"/>
                  </a:lnTo>
                  <a:lnTo>
                    <a:pt x="96304" y="51358"/>
                  </a:lnTo>
                  <a:lnTo>
                    <a:pt x="98488" y="49453"/>
                  </a:lnTo>
                  <a:lnTo>
                    <a:pt x="103047" y="45478"/>
                  </a:lnTo>
                  <a:lnTo>
                    <a:pt x="104432" y="44272"/>
                  </a:lnTo>
                  <a:close/>
                </a:path>
                <a:path w="640715" h="425450">
                  <a:moveTo>
                    <a:pt x="105816" y="39649"/>
                  </a:moveTo>
                  <a:lnTo>
                    <a:pt x="104089" y="40640"/>
                  </a:lnTo>
                  <a:lnTo>
                    <a:pt x="103962" y="39649"/>
                  </a:lnTo>
                  <a:lnTo>
                    <a:pt x="103911" y="39420"/>
                  </a:lnTo>
                  <a:lnTo>
                    <a:pt x="103822" y="39255"/>
                  </a:lnTo>
                  <a:lnTo>
                    <a:pt x="103695" y="39001"/>
                  </a:lnTo>
                  <a:lnTo>
                    <a:pt x="103568" y="38735"/>
                  </a:lnTo>
                  <a:lnTo>
                    <a:pt x="102006" y="39255"/>
                  </a:lnTo>
                  <a:lnTo>
                    <a:pt x="100330" y="40093"/>
                  </a:lnTo>
                  <a:lnTo>
                    <a:pt x="100241" y="40640"/>
                  </a:lnTo>
                  <a:lnTo>
                    <a:pt x="100114" y="42024"/>
                  </a:lnTo>
                  <a:lnTo>
                    <a:pt x="98552" y="43053"/>
                  </a:lnTo>
                  <a:lnTo>
                    <a:pt x="98729" y="43230"/>
                  </a:lnTo>
                  <a:lnTo>
                    <a:pt x="99072" y="43395"/>
                  </a:lnTo>
                  <a:lnTo>
                    <a:pt x="99161" y="43573"/>
                  </a:lnTo>
                  <a:lnTo>
                    <a:pt x="99593" y="43573"/>
                  </a:lnTo>
                  <a:lnTo>
                    <a:pt x="103733" y="43573"/>
                  </a:lnTo>
                  <a:lnTo>
                    <a:pt x="103822" y="43053"/>
                  </a:lnTo>
                  <a:lnTo>
                    <a:pt x="104089" y="41503"/>
                  </a:lnTo>
                  <a:lnTo>
                    <a:pt x="104089" y="41668"/>
                  </a:lnTo>
                  <a:lnTo>
                    <a:pt x="104432" y="41668"/>
                  </a:lnTo>
                  <a:lnTo>
                    <a:pt x="104546" y="41503"/>
                  </a:lnTo>
                  <a:lnTo>
                    <a:pt x="105143" y="40640"/>
                  </a:lnTo>
                  <a:lnTo>
                    <a:pt x="105816" y="39649"/>
                  </a:lnTo>
                  <a:close/>
                </a:path>
                <a:path w="640715" h="425450">
                  <a:moveTo>
                    <a:pt x="106502" y="39255"/>
                  </a:moveTo>
                  <a:lnTo>
                    <a:pt x="106260" y="39001"/>
                  </a:lnTo>
                  <a:lnTo>
                    <a:pt x="105816" y="39649"/>
                  </a:lnTo>
                  <a:lnTo>
                    <a:pt x="106502" y="39255"/>
                  </a:lnTo>
                  <a:close/>
                </a:path>
                <a:path w="640715" h="425450">
                  <a:moveTo>
                    <a:pt x="108318" y="35979"/>
                  </a:moveTo>
                  <a:lnTo>
                    <a:pt x="106070" y="33096"/>
                  </a:lnTo>
                  <a:lnTo>
                    <a:pt x="101371" y="33667"/>
                  </a:lnTo>
                  <a:lnTo>
                    <a:pt x="97866" y="38392"/>
                  </a:lnTo>
                  <a:lnTo>
                    <a:pt x="98894" y="38735"/>
                  </a:lnTo>
                  <a:lnTo>
                    <a:pt x="98996" y="40093"/>
                  </a:lnTo>
                  <a:lnTo>
                    <a:pt x="99072" y="41148"/>
                  </a:lnTo>
                  <a:lnTo>
                    <a:pt x="101841" y="38735"/>
                  </a:lnTo>
                  <a:lnTo>
                    <a:pt x="103911" y="36664"/>
                  </a:lnTo>
                  <a:lnTo>
                    <a:pt x="106260" y="39001"/>
                  </a:lnTo>
                  <a:lnTo>
                    <a:pt x="107848" y="36664"/>
                  </a:lnTo>
                  <a:lnTo>
                    <a:pt x="108318" y="35979"/>
                  </a:lnTo>
                  <a:close/>
                </a:path>
                <a:path w="640715" h="425450">
                  <a:moveTo>
                    <a:pt x="108927" y="5880"/>
                  </a:moveTo>
                  <a:lnTo>
                    <a:pt x="107721" y="6235"/>
                  </a:lnTo>
                  <a:lnTo>
                    <a:pt x="106337" y="6235"/>
                  </a:lnTo>
                  <a:lnTo>
                    <a:pt x="103047" y="10210"/>
                  </a:lnTo>
                  <a:lnTo>
                    <a:pt x="106680" y="9690"/>
                  </a:lnTo>
                  <a:lnTo>
                    <a:pt x="108229" y="10033"/>
                  </a:lnTo>
                  <a:lnTo>
                    <a:pt x="108927" y="5880"/>
                  </a:lnTo>
                  <a:close/>
                </a:path>
                <a:path w="640715" h="425450">
                  <a:moveTo>
                    <a:pt x="109093" y="23863"/>
                  </a:moveTo>
                  <a:lnTo>
                    <a:pt x="100977" y="24384"/>
                  </a:lnTo>
                  <a:lnTo>
                    <a:pt x="99072" y="25298"/>
                  </a:lnTo>
                  <a:lnTo>
                    <a:pt x="99072" y="29451"/>
                  </a:lnTo>
                  <a:lnTo>
                    <a:pt x="99072" y="29959"/>
                  </a:lnTo>
                  <a:lnTo>
                    <a:pt x="98818" y="29451"/>
                  </a:lnTo>
                  <a:lnTo>
                    <a:pt x="98717" y="29222"/>
                  </a:lnTo>
                  <a:lnTo>
                    <a:pt x="98615" y="28879"/>
                  </a:lnTo>
                  <a:lnTo>
                    <a:pt x="98374" y="29222"/>
                  </a:lnTo>
                  <a:lnTo>
                    <a:pt x="98552" y="28879"/>
                  </a:lnTo>
                  <a:lnTo>
                    <a:pt x="98729" y="28702"/>
                  </a:lnTo>
                  <a:lnTo>
                    <a:pt x="98818" y="29451"/>
                  </a:lnTo>
                  <a:lnTo>
                    <a:pt x="99072" y="29451"/>
                  </a:lnTo>
                  <a:lnTo>
                    <a:pt x="99072" y="25298"/>
                  </a:lnTo>
                  <a:lnTo>
                    <a:pt x="97002" y="26289"/>
                  </a:lnTo>
                  <a:lnTo>
                    <a:pt x="96824" y="26631"/>
                  </a:lnTo>
                  <a:lnTo>
                    <a:pt x="96824" y="27152"/>
                  </a:lnTo>
                  <a:lnTo>
                    <a:pt x="95440" y="26809"/>
                  </a:lnTo>
                  <a:lnTo>
                    <a:pt x="86283" y="31127"/>
                  </a:lnTo>
                  <a:lnTo>
                    <a:pt x="90424" y="33197"/>
                  </a:lnTo>
                  <a:lnTo>
                    <a:pt x="91122" y="33718"/>
                  </a:lnTo>
                  <a:lnTo>
                    <a:pt x="90601" y="34417"/>
                  </a:lnTo>
                  <a:lnTo>
                    <a:pt x="90258" y="35102"/>
                  </a:lnTo>
                  <a:lnTo>
                    <a:pt x="89560" y="39255"/>
                  </a:lnTo>
                  <a:lnTo>
                    <a:pt x="100457" y="32854"/>
                  </a:lnTo>
                  <a:lnTo>
                    <a:pt x="99263" y="30365"/>
                  </a:lnTo>
                  <a:lnTo>
                    <a:pt x="100482" y="29959"/>
                  </a:lnTo>
                  <a:lnTo>
                    <a:pt x="100241" y="29959"/>
                  </a:lnTo>
                  <a:lnTo>
                    <a:pt x="101498" y="28702"/>
                  </a:lnTo>
                  <a:lnTo>
                    <a:pt x="103936" y="27152"/>
                  </a:lnTo>
                  <a:lnTo>
                    <a:pt x="109093" y="23863"/>
                  </a:lnTo>
                  <a:close/>
                </a:path>
                <a:path w="640715" h="425450">
                  <a:moveTo>
                    <a:pt x="113423" y="66916"/>
                  </a:moveTo>
                  <a:lnTo>
                    <a:pt x="110998" y="64325"/>
                  </a:lnTo>
                  <a:lnTo>
                    <a:pt x="110134" y="62763"/>
                  </a:lnTo>
                  <a:lnTo>
                    <a:pt x="108585" y="62598"/>
                  </a:lnTo>
                  <a:lnTo>
                    <a:pt x="104952" y="67259"/>
                  </a:lnTo>
                  <a:lnTo>
                    <a:pt x="109270" y="66395"/>
                  </a:lnTo>
                  <a:lnTo>
                    <a:pt x="113423" y="66916"/>
                  </a:lnTo>
                  <a:close/>
                </a:path>
                <a:path w="640715" h="425450">
                  <a:moveTo>
                    <a:pt x="117500" y="37376"/>
                  </a:moveTo>
                  <a:lnTo>
                    <a:pt x="115671" y="33032"/>
                  </a:lnTo>
                  <a:lnTo>
                    <a:pt x="115150" y="31470"/>
                  </a:lnTo>
                  <a:lnTo>
                    <a:pt x="111861" y="35966"/>
                  </a:lnTo>
                  <a:lnTo>
                    <a:pt x="108407" y="38900"/>
                  </a:lnTo>
                  <a:lnTo>
                    <a:pt x="108521" y="43599"/>
                  </a:lnTo>
                  <a:lnTo>
                    <a:pt x="113334" y="41998"/>
                  </a:lnTo>
                  <a:lnTo>
                    <a:pt x="117500" y="37376"/>
                  </a:lnTo>
                  <a:close/>
                </a:path>
                <a:path w="640715" h="425450">
                  <a:moveTo>
                    <a:pt x="121526" y="43268"/>
                  </a:moveTo>
                  <a:lnTo>
                    <a:pt x="120523" y="40322"/>
                  </a:lnTo>
                  <a:lnTo>
                    <a:pt x="115328" y="41503"/>
                  </a:lnTo>
                  <a:lnTo>
                    <a:pt x="113588" y="43230"/>
                  </a:lnTo>
                  <a:lnTo>
                    <a:pt x="113423" y="47726"/>
                  </a:lnTo>
                  <a:lnTo>
                    <a:pt x="115150" y="48933"/>
                  </a:lnTo>
                  <a:lnTo>
                    <a:pt x="119380" y="47193"/>
                  </a:lnTo>
                  <a:lnTo>
                    <a:pt x="121526" y="43268"/>
                  </a:lnTo>
                  <a:close/>
                </a:path>
                <a:path w="640715" h="425450">
                  <a:moveTo>
                    <a:pt x="124142" y="53086"/>
                  </a:moveTo>
                  <a:lnTo>
                    <a:pt x="123101" y="52743"/>
                  </a:lnTo>
                  <a:lnTo>
                    <a:pt x="122580" y="52908"/>
                  </a:lnTo>
                  <a:lnTo>
                    <a:pt x="120688" y="54470"/>
                  </a:lnTo>
                  <a:lnTo>
                    <a:pt x="121716" y="54813"/>
                  </a:lnTo>
                  <a:lnTo>
                    <a:pt x="122237" y="54813"/>
                  </a:lnTo>
                  <a:lnTo>
                    <a:pt x="124142" y="53086"/>
                  </a:lnTo>
                  <a:close/>
                </a:path>
                <a:path w="640715" h="425450">
                  <a:moveTo>
                    <a:pt x="124307" y="48590"/>
                  </a:moveTo>
                  <a:lnTo>
                    <a:pt x="123278" y="49276"/>
                  </a:lnTo>
                  <a:lnTo>
                    <a:pt x="123101" y="50139"/>
                  </a:lnTo>
                  <a:lnTo>
                    <a:pt x="123101" y="51358"/>
                  </a:lnTo>
                  <a:lnTo>
                    <a:pt x="124307" y="50495"/>
                  </a:lnTo>
                  <a:lnTo>
                    <a:pt x="124307" y="48590"/>
                  </a:lnTo>
                  <a:close/>
                </a:path>
                <a:path w="640715" h="425450">
                  <a:moveTo>
                    <a:pt x="124307" y="22136"/>
                  </a:moveTo>
                  <a:lnTo>
                    <a:pt x="120853" y="16078"/>
                  </a:lnTo>
                  <a:lnTo>
                    <a:pt x="117221" y="21450"/>
                  </a:lnTo>
                  <a:lnTo>
                    <a:pt x="116014" y="23698"/>
                  </a:lnTo>
                  <a:lnTo>
                    <a:pt x="119303" y="22313"/>
                  </a:lnTo>
                  <a:lnTo>
                    <a:pt x="118605" y="24384"/>
                  </a:lnTo>
                  <a:lnTo>
                    <a:pt x="124307" y="22136"/>
                  </a:lnTo>
                  <a:close/>
                </a:path>
                <a:path w="640715" h="425450">
                  <a:moveTo>
                    <a:pt x="124485" y="37172"/>
                  </a:moveTo>
                  <a:lnTo>
                    <a:pt x="122072" y="35445"/>
                  </a:lnTo>
                  <a:lnTo>
                    <a:pt x="121551" y="37528"/>
                  </a:lnTo>
                  <a:lnTo>
                    <a:pt x="122237" y="38036"/>
                  </a:lnTo>
                  <a:lnTo>
                    <a:pt x="124485" y="37172"/>
                  </a:lnTo>
                  <a:close/>
                </a:path>
                <a:path w="640715" h="425450">
                  <a:moveTo>
                    <a:pt x="129324" y="32854"/>
                  </a:moveTo>
                  <a:lnTo>
                    <a:pt x="128828" y="32448"/>
                  </a:lnTo>
                  <a:lnTo>
                    <a:pt x="128117" y="33032"/>
                  </a:lnTo>
                  <a:lnTo>
                    <a:pt x="129146" y="33032"/>
                  </a:lnTo>
                  <a:lnTo>
                    <a:pt x="129324" y="32854"/>
                  </a:lnTo>
                  <a:close/>
                </a:path>
                <a:path w="640715" h="425450">
                  <a:moveTo>
                    <a:pt x="131749" y="30086"/>
                  </a:moveTo>
                  <a:lnTo>
                    <a:pt x="130187" y="29400"/>
                  </a:lnTo>
                  <a:lnTo>
                    <a:pt x="123964" y="28536"/>
                  </a:lnTo>
                  <a:lnTo>
                    <a:pt x="128828" y="32448"/>
                  </a:lnTo>
                  <a:lnTo>
                    <a:pt x="131749" y="30086"/>
                  </a:lnTo>
                  <a:close/>
                </a:path>
                <a:path w="640715" h="425450">
                  <a:moveTo>
                    <a:pt x="134505" y="32512"/>
                  </a:moveTo>
                  <a:lnTo>
                    <a:pt x="131406" y="33032"/>
                  </a:lnTo>
                  <a:lnTo>
                    <a:pt x="129146" y="33032"/>
                  </a:lnTo>
                  <a:lnTo>
                    <a:pt x="126555" y="35445"/>
                  </a:lnTo>
                  <a:lnTo>
                    <a:pt x="124485" y="37172"/>
                  </a:lnTo>
                  <a:lnTo>
                    <a:pt x="125006" y="38214"/>
                  </a:lnTo>
                  <a:lnTo>
                    <a:pt x="125691" y="39077"/>
                  </a:lnTo>
                  <a:lnTo>
                    <a:pt x="126555" y="39941"/>
                  </a:lnTo>
                  <a:lnTo>
                    <a:pt x="127939" y="40119"/>
                  </a:lnTo>
                  <a:lnTo>
                    <a:pt x="126390" y="42532"/>
                  </a:lnTo>
                  <a:lnTo>
                    <a:pt x="128397" y="46050"/>
                  </a:lnTo>
                  <a:lnTo>
                    <a:pt x="131965" y="44589"/>
                  </a:lnTo>
                  <a:lnTo>
                    <a:pt x="134162" y="40767"/>
                  </a:lnTo>
                  <a:lnTo>
                    <a:pt x="132092" y="37172"/>
                  </a:lnTo>
                  <a:lnTo>
                    <a:pt x="129844" y="36487"/>
                  </a:lnTo>
                  <a:lnTo>
                    <a:pt x="134505" y="32512"/>
                  </a:lnTo>
                  <a:close/>
                </a:path>
                <a:path w="640715" h="425450">
                  <a:moveTo>
                    <a:pt x="140906" y="35102"/>
                  </a:moveTo>
                  <a:lnTo>
                    <a:pt x="140398" y="33197"/>
                  </a:lnTo>
                  <a:lnTo>
                    <a:pt x="139700" y="30784"/>
                  </a:lnTo>
                  <a:lnTo>
                    <a:pt x="137287" y="32854"/>
                  </a:lnTo>
                  <a:lnTo>
                    <a:pt x="133819" y="34759"/>
                  </a:lnTo>
                  <a:lnTo>
                    <a:pt x="134861" y="39255"/>
                  </a:lnTo>
                  <a:lnTo>
                    <a:pt x="136410" y="40982"/>
                  </a:lnTo>
                  <a:lnTo>
                    <a:pt x="137629" y="40284"/>
                  </a:lnTo>
                  <a:lnTo>
                    <a:pt x="135382" y="37172"/>
                  </a:lnTo>
                  <a:lnTo>
                    <a:pt x="140220" y="37693"/>
                  </a:lnTo>
                  <a:lnTo>
                    <a:pt x="140906" y="35102"/>
                  </a:lnTo>
                  <a:close/>
                </a:path>
                <a:path w="640715" h="425450">
                  <a:moveTo>
                    <a:pt x="141262" y="17818"/>
                  </a:moveTo>
                  <a:lnTo>
                    <a:pt x="139522" y="17119"/>
                  </a:lnTo>
                  <a:lnTo>
                    <a:pt x="137109" y="16954"/>
                  </a:lnTo>
                  <a:lnTo>
                    <a:pt x="139522" y="13665"/>
                  </a:lnTo>
                  <a:lnTo>
                    <a:pt x="137972" y="13144"/>
                  </a:lnTo>
                  <a:lnTo>
                    <a:pt x="137109" y="11239"/>
                  </a:lnTo>
                  <a:lnTo>
                    <a:pt x="135204" y="13144"/>
                  </a:lnTo>
                  <a:lnTo>
                    <a:pt x="131914" y="11938"/>
                  </a:lnTo>
                  <a:lnTo>
                    <a:pt x="127254" y="12103"/>
                  </a:lnTo>
                  <a:lnTo>
                    <a:pt x="128117" y="18161"/>
                  </a:lnTo>
                  <a:lnTo>
                    <a:pt x="131406" y="19024"/>
                  </a:lnTo>
                  <a:lnTo>
                    <a:pt x="131229" y="21450"/>
                  </a:lnTo>
                  <a:lnTo>
                    <a:pt x="134340" y="20066"/>
                  </a:lnTo>
                  <a:lnTo>
                    <a:pt x="135039" y="21615"/>
                  </a:lnTo>
                  <a:lnTo>
                    <a:pt x="136067" y="23520"/>
                  </a:lnTo>
                  <a:lnTo>
                    <a:pt x="141262" y="17818"/>
                  </a:lnTo>
                  <a:close/>
                </a:path>
                <a:path w="640715" h="425450">
                  <a:moveTo>
                    <a:pt x="148170" y="24384"/>
                  </a:moveTo>
                  <a:lnTo>
                    <a:pt x="142811" y="23177"/>
                  </a:lnTo>
                  <a:lnTo>
                    <a:pt x="141770" y="23342"/>
                  </a:lnTo>
                  <a:lnTo>
                    <a:pt x="139014" y="30264"/>
                  </a:lnTo>
                  <a:lnTo>
                    <a:pt x="148170" y="24384"/>
                  </a:lnTo>
                  <a:close/>
                </a:path>
                <a:path w="640715" h="425450">
                  <a:moveTo>
                    <a:pt x="209207" y="214223"/>
                  </a:moveTo>
                  <a:lnTo>
                    <a:pt x="201764" y="218363"/>
                  </a:lnTo>
                  <a:lnTo>
                    <a:pt x="202920" y="218719"/>
                  </a:lnTo>
                  <a:lnTo>
                    <a:pt x="200736" y="218719"/>
                  </a:lnTo>
                  <a:lnTo>
                    <a:pt x="200901" y="225806"/>
                  </a:lnTo>
                  <a:lnTo>
                    <a:pt x="204533" y="222694"/>
                  </a:lnTo>
                  <a:lnTo>
                    <a:pt x="205232" y="221653"/>
                  </a:lnTo>
                  <a:lnTo>
                    <a:pt x="204889" y="219329"/>
                  </a:lnTo>
                  <a:lnTo>
                    <a:pt x="205740" y="219583"/>
                  </a:lnTo>
                  <a:lnTo>
                    <a:pt x="206616" y="219583"/>
                  </a:lnTo>
                  <a:lnTo>
                    <a:pt x="207479" y="220268"/>
                  </a:lnTo>
                  <a:lnTo>
                    <a:pt x="208165" y="218363"/>
                  </a:lnTo>
                  <a:lnTo>
                    <a:pt x="209207" y="214223"/>
                  </a:lnTo>
                  <a:close/>
                </a:path>
                <a:path w="640715" h="425450">
                  <a:moveTo>
                    <a:pt x="215773" y="197446"/>
                  </a:moveTo>
                  <a:lnTo>
                    <a:pt x="214223" y="197269"/>
                  </a:lnTo>
                  <a:lnTo>
                    <a:pt x="211099" y="197154"/>
                  </a:lnTo>
                  <a:lnTo>
                    <a:pt x="210934" y="197142"/>
                  </a:lnTo>
                  <a:lnTo>
                    <a:pt x="212483" y="192608"/>
                  </a:lnTo>
                  <a:lnTo>
                    <a:pt x="205574" y="196405"/>
                  </a:lnTo>
                  <a:lnTo>
                    <a:pt x="207987" y="199351"/>
                  </a:lnTo>
                  <a:lnTo>
                    <a:pt x="208470" y="199517"/>
                  </a:lnTo>
                  <a:lnTo>
                    <a:pt x="206781" y="201079"/>
                  </a:lnTo>
                  <a:lnTo>
                    <a:pt x="206260" y="199009"/>
                  </a:lnTo>
                  <a:lnTo>
                    <a:pt x="204190" y="200558"/>
                  </a:lnTo>
                  <a:lnTo>
                    <a:pt x="204190" y="202285"/>
                  </a:lnTo>
                  <a:lnTo>
                    <a:pt x="204533" y="202120"/>
                  </a:lnTo>
                  <a:lnTo>
                    <a:pt x="204012" y="202641"/>
                  </a:lnTo>
                  <a:lnTo>
                    <a:pt x="204876" y="203327"/>
                  </a:lnTo>
                  <a:lnTo>
                    <a:pt x="205740" y="203669"/>
                  </a:lnTo>
                  <a:lnTo>
                    <a:pt x="206616" y="202806"/>
                  </a:lnTo>
                  <a:lnTo>
                    <a:pt x="206438" y="203847"/>
                  </a:lnTo>
                  <a:lnTo>
                    <a:pt x="206781" y="205054"/>
                  </a:lnTo>
                  <a:lnTo>
                    <a:pt x="207479" y="205752"/>
                  </a:lnTo>
                  <a:lnTo>
                    <a:pt x="204190" y="203504"/>
                  </a:lnTo>
                  <a:lnTo>
                    <a:pt x="197967" y="209029"/>
                  </a:lnTo>
                  <a:lnTo>
                    <a:pt x="200558" y="212318"/>
                  </a:lnTo>
                  <a:lnTo>
                    <a:pt x="196405" y="214210"/>
                  </a:lnTo>
                  <a:lnTo>
                    <a:pt x="197269" y="216916"/>
                  </a:lnTo>
                  <a:lnTo>
                    <a:pt x="200215" y="217589"/>
                  </a:lnTo>
                  <a:lnTo>
                    <a:pt x="202285" y="213360"/>
                  </a:lnTo>
                  <a:lnTo>
                    <a:pt x="205740" y="215773"/>
                  </a:lnTo>
                  <a:lnTo>
                    <a:pt x="213182" y="209029"/>
                  </a:lnTo>
                  <a:lnTo>
                    <a:pt x="208343" y="206260"/>
                  </a:lnTo>
                  <a:lnTo>
                    <a:pt x="212318" y="205054"/>
                  </a:lnTo>
                  <a:lnTo>
                    <a:pt x="212064" y="203466"/>
                  </a:lnTo>
                  <a:lnTo>
                    <a:pt x="214223" y="200393"/>
                  </a:lnTo>
                  <a:lnTo>
                    <a:pt x="212839" y="199694"/>
                  </a:lnTo>
                  <a:lnTo>
                    <a:pt x="215773" y="197446"/>
                  </a:lnTo>
                  <a:close/>
                </a:path>
                <a:path w="640715" h="425450">
                  <a:moveTo>
                    <a:pt x="221830" y="186385"/>
                  </a:moveTo>
                  <a:lnTo>
                    <a:pt x="215252" y="188633"/>
                  </a:lnTo>
                  <a:lnTo>
                    <a:pt x="213182" y="191909"/>
                  </a:lnTo>
                  <a:lnTo>
                    <a:pt x="213347" y="194335"/>
                  </a:lnTo>
                  <a:lnTo>
                    <a:pt x="216293" y="197967"/>
                  </a:lnTo>
                  <a:lnTo>
                    <a:pt x="217678" y="194157"/>
                  </a:lnTo>
                  <a:lnTo>
                    <a:pt x="221830" y="186385"/>
                  </a:lnTo>
                  <a:close/>
                </a:path>
                <a:path w="640715" h="425450">
                  <a:moveTo>
                    <a:pt x="223901" y="159753"/>
                  </a:moveTo>
                  <a:lnTo>
                    <a:pt x="221132" y="161315"/>
                  </a:lnTo>
                  <a:lnTo>
                    <a:pt x="219748" y="162521"/>
                  </a:lnTo>
                  <a:lnTo>
                    <a:pt x="218884" y="166331"/>
                  </a:lnTo>
                  <a:lnTo>
                    <a:pt x="221475" y="164604"/>
                  </a:lnTo>
                  <a:lnTo>
                    <a:pt x="222694" y="163385"/>
                  </a:lnTo>
                  <a:lnTo>
                    <a:pt x="223901" y="159753"/>
                  </a:lnTo>
                  <a:close/>
                </a:path>
                <a:path w="640715" h="425450">
                  <a:moveTo>
                    <a:pt x="229603" y="183095"/>
                  </a:moveTo>
                  <a:lnTo>
                    <a:pt x="228053" y="182753"/>
                  </a:lnTo>
                  <a:lnTo>
                    <a:pt x="222186" y="179222"/>
                  </a:lnTo>
                  <a:lnTo>
                    <a:pt x="220738" y="182473"/>
                  </a:lnTo>
                  <a:lnTo>
                    <a:pt x="222986" y="186855"/>
                  </a:lnTo>
                  <a:lnTo>
                    <a:pt x="228219" y="186728"/>
                  </a:lnTo>
                  <a:lnTo>
                    <a:pt x="227355" y="185864"/>
                  </a:lnTo>
                  <a:lnTo>
                    <a:pt x="229603" y="183095"/>
                  </a:lnTo>
                  <a:close/>
                </a:path>
                <a:path w="640715" h="425450">
                  <a:moveTo>
                    <a:pt x="234099" y="212140"/>
                  </a:moveTo>
                  <a:lnTo>
                    <a:pt x="227698" y="213360"/>
                  </a:lnTo>
                  <a:lnTo>
                    <a:pt x="227126" y="213169"/>
                  </a:lnTo>
                  <a:lnTo>
                    <a:pt x="227190" y="212839"/>
                  </a:lnTo>
                  <a:lnTo>
                    <a:pt x="227533" y="211797"/>
                  </a:lnTo>
                  <a:lnTo>
                    <a:pt x="228739" y="205232"/>
                  </a:lnTo>
                  <a:lnTo>
                    <a:pt x="220446" y="213525"/>
                  </a:lnTo>
                  <a:lnTo>
                    <a:pt x="226491" y="213360"/>
                  </a:lnTo>
                  <a:lnTo>
                    <a:pt x="226745" y="213614"/>
                  </a:lnTo>
                  <a:lnTo>
                    <a:pt x="226834" y="214223"/>
                  </a:lnTo>
                  <a:lnTo>
                    <a:pt x="226834" y="214731"/>
                  </a:lnTo>
                  <a:lnTo>
                    <a:pt x="225806" y="221653"/>
                  </a:lnTo>
                  <a:lnTo>
                    <a:pt x="234099" y="212140"/>
                  </a:lnTo>
                  <a:close/>
                </a:path>
                <a:path w="640715" h="425450">
                  <a:moveTo>
                    <a:pt x="240499" y="190017"/>
                  </a:moveTo>
                  <a:lnTo>
                    <a:pt x="239115" y="186728"/>
                  </a:lnTo>
                  <a:lnTo>
                    <a:pt x="237045" y="188112"/>
                  </a:lnTo>
                  <a:lnTo>
                    <a:pt x="233413" y="189674"/>
                  </a:lnTo>
                  <a:lnTo>
                    <a:pt x="233921" y="192608"/>
                  </a:lnTo>
                  <a:lnTo>
                    <a:pt x="236867" y="195541"/>
                  </a:lnTo>
                  <a:lnTo>
                    <a:pt x="240499" y="190017"/>
                  </a:lnTo>
                  <a:close/>
                </a:path>
                <a:path w="640715" h="425450">
                  <a:moveTo>
                    <a:pt x="255879" y="191401"/>
                  </a:moveTo>
                  <a:lnTo>
                    <a:pt x="251218" y="195033"/>
                  </a:lnTo>
                  <a:lnTo>
                    <a:pt x="253466" y="196405"/>
                  </a:lnTo>
                  <a:lnTo>
                    <a:pt x="254850" y="196405"/>
                  </a:lnTo>
                  <a:lnTo>
                    <a:pt x="255193" y="195033"/>
                  </a:lnTo>
                  <a:lnTo>
                    <a:pt x="255879" y="191401"/>
                  </a:lnTo>
                  <a:close/>
                </a:path>
                <a:path w="640715" h="425450">
                  <a:moveTo>
                    <a:pt x="369125" y="287007"/>
                  </a:moveTo>
                  <a:lnTo>
                    <a:pt x="359105" y="286308"/>
                  </a:lnTo>
                  <a:lnTo>
                    <a:pt x="358927" y="295135"/>
                  </a:lnTo>
                  <a:lnTo>
                    <a:pt x="358203" y="300062"/>
                  </a:lnTo>
                  <a:lnTo>
                    <a:pt x="360489" y="300101"/>
                  </a:lnTo>
                  <a:lnTo>
                    <a:pt x="363550" y="297611"/>
                  </a:lnTo>
                  <a:lnTo>
                    <a:pt x="365150" y="294957"/>
                  </a:lnTo>
                  <a:lnTo>
                    <a:pt x="369125" y="287007"/>
                  </a:lnTo>
                  <a:close/>
                </a:path>
                <a:path w="640715" h="425450">
                  <a:moveTo>
                    <a:pt x="537692" y="356336"/>
                  </a:moveTo>
                  <a:lnTo>
                    <a:pt x="534238" y="356514"/>
                  </a:lnTo>
                  <a:lnTo>
                    <a:pt x="533552" y="357378"/>
                  </a:lnTo>
                  <a:lnTo>
                    <a:pt x="531990" y="357543"/>
                  </a:lnTo>
                  <a:lnTo>
                    <a:pt x="532511" y="359625"/>
                  </a:lnTo>
                  <a:lnTo>
                    <a:pt x="533895" y="363080"/>
                  </a:lnTo>
                  <a:lnTo>
                    <a:pt x="537692" y="356336"/>
                  </a:lnTo>
                  <a:close/>
                </a:path>
                <a:path w="640715" h="425450">
                  <a:moveTo>
                    <a:pt x="540296" y="315874"/>
                  </a:moveTo>
                  <a:lnTo>
                    <a:pt x="540118" y="314845"/>
                  </a:lnTo>
                  <a:lnTo>
                    <a:pt x="539597" y="314667"/>
                  </a:lnTo>
                  <a:lnTo>
                    <a:pt x="539775" y="315188"/>
                  </a:lnTo>
                  <a:lnTo>
                    <a:pt x="539432" y="316052"/>
                  </a:lnTo>
                  <a:lnTo>
                    <a:pt x="540296" y="315874"/>
                  </a:lnTo>
                  <a:close/>
                </a:path>
                <a:path w="640715" h="425450">
                  <a:moveTo>
                    <a:pt x="554990" y="345274"/>
                  </a:moveTo>
                  <a:lnTo>
                    <a:pt x="553948" y="343890"/>
                  </a:lnTo>
                  <a:lnTo>
                    <a:pt x="552907" y="345440"/>
                  </a:lnTo>
                  <a:lnTo>
                    <a:pt x="552564" y="346824"/>
                  </a:lnTo>
                  <a:lnTo>
                    <a:pt x="554990" y="346824"/>
                  </a:lnTo>
                  <a:lnTo>
                    <a:pt x="554990" y="345274"/>
                  </a:lnTo>
                  <a:close/>
                </a:path>
                <a:path w="640715" h="425450">
                  <a:moveTo>
                    <a:pt x="556387" y="369468"/>
                  </a:moveTo>
                  <a:lnTo>
                    <a:pt x="555853" y="369824"/>
                  </a:lnTo>
                  <a:lnTo>
                    <a:pt x="556158" y="370027"/>
                  </a:lnTo>
                  <a:lnTo>
                    <a:pt x="556247" y="369824"/>
                  </a:lnTo>
                  <a:lnTo>
                    <a:pt x="556387" y="369468"/>
                  </a:lnTo>
                  <a:close/>
                </a:path>
                <a:path w="640715" h="425450">
                  <a:moveTo>
                    <a:pt x="561898" y="374662"/>
                  </a:moveTo>
                  <a:lnTo>
                    <a:pt x="560171" y="372757"/>
                  </a:lnTo>
                  <a:lnTo>
                    <a:pt x="556158" y="370027"/>
                  </a:lnTo>
                  <a:lnTo>
                    <a:pt x="555510" y="371729"/>
                  </a:lnTo>
                  <a:lnTo>
                    <a:pt x="553948" y="373456"/>
                  </a:lnTo>
                  <a:lnTo>
                    <a:pt x="554647" y="374662"/>
                  </a:lnTo>
                  <a:lnTo>
                    <a:pt x="555853" y="375704"/>
                  </a:lnTo>
                  <a:lnTo>
                    <a:pt x="557060" y="376567"/>
                  </a:lnTo>
                  <a:lnTo>
                    <a:pt x="561898" y="374662"/>
                  </a:lnTo>
                  <a:close/>
                </a:path>
                <a:path w="640715" h="425450">
                  <a:moveTo>
                    <a:pt x="562343" y="365429"/>
                  </a:moveTo>
                  <a:lnTo>
                    <a:pt x="562165" y="365429"/>
                  </a:lnTo>
                  <a:lnTo>
                    <a:pt x="558965" y="362902"/>
                  </a:lnTo>
                  <a:lnTo>
                    <a:pt x="555459" y="362610"/>
                  </a:lnTo>
                  <a:lnTo>
                    <a:pt x="555548" y="365429"/>
                  </a:lnTo>
                  <a:lnTo>
                    <a:pt x="556488" y="369201"/>
                  </a:lnTo>
                  <a:lnTo>
                    <a:pt x="556387" y="369468"/>
                  </a:lnTo>
                  <a:lnTo>
                    <a:pt x="562343" y="365429"/>
                  </a:lnTo>
                  <a:close/>
                </a:path>
                <a:path w="640715" h="425450">
                  <a:moveTo>
                    <a:pt x="563283" y="341642"/>
                  </a:moveTo>
                  <a:lnTo>
                    <a:pt x="560349" y="338010"/>
                  </a:lnTo>
                  <a:lnTo>
                    <a:pt x="557403" y="331952"/>
                  </a:lnTo>
                  <a:lnTo>
                    <a:pt x="551535" y="339559"/>
                  </a:lnTo>
                  <a:lnTo>
                    <a:pt x="554990" y="343369"/>
                  </a:lnTo>
                  <a:lnTo>
                    <a:pt x="557758" y="348907"/>
                  </a:lnTo>
                  <a:lnTo>
                    <a:pt x="563283" y="341642"/>
                  </a:lnTo>
                  <a:close/>
                </a:path>
                <a:path w="640715" h="425450">
                  <a:moveTo>
                    <a:pt x="574357" y="418922"/>
                  </a:moveTo>
                  <a:lnTo>
                    <a:pt x="572046" y="418058"/>
                  </a:lnTo>
                  <a:lnTo>
                    <a:pt x="570204" y="417372"/>
                  </a:lnTo>
                  <a:lnTo>
                    <a:pt x="572554" y="415632"/>
                  </a:lnTo>
                  <a:lnTo>
                    <a:pt x="573481" y="414947"/>
                  </a:lnTo>
                  <a:lnTo>
                    <a:pt x="570547" y="410273"/>
                  </a:lnTo>
                  <a:lnTo>
                    <a:pt x="567613" y="409409"/>
                  </a:lnTo>
                  <a:lnTo>
                    <a:pt x="565531" y="408203"/>
                  </a:lnTo>
                  <a:lnTo>
                    <a:pt x="565873" y="407339"/>
                  </a:lnTo>
                  <a:lnTo>
                    <a:pt x="566496" y="405777"/>
                  </a:lnTo>
                  <a:lnTo>
                    <a:pt x="566991" y="404571"/>
                  </a:lnTo>
                  <a:lnTo>
                    <a:pt x="567055" y="404406"/>
                  </a:lnTo>
                  <a:lnTo>
                    <a:pt x="567956" y="402158"/>
                  </a:lnTo>
                  <a:lnTo>
                    <a:pt x="563283" y="404406"/>
                  </a:lnTo>
                  <a:lnTo>
                    <a:pt x="563283" y="403529"/>
                  </a:lnTo>
                  <a:lnTo>
                    <a:pt x="562762" y="402666"/>
                  </a:lnTo>
                  <a:lnTo>
                    <a:pt x="561555" y="402666"/>
                  </a:lnTo>
                  <a:lnTo>
                    <a:pt x="560692" y="402501"/>
                  </a:lnTo>
                  <a:lnTo>
                    <a:pt x="560755" y="402158"/>
                  </a:lnTo>
                  <a:lnTo>
                    <a:pt x="560895" y="401281"/>
                  </a:lnTo>
                  <a:lnTo>
                    <a:pt x="561213" y="399389"/>
                  </a:lnTo>
                  <a:lnTo>
                    <a:pt x="560959" y="398526"/>
                  </a:lnTo>
                  <a:lnTo>
                    <a:pt x="560006" y="395236"/>
                  </a:lnTo>
                  <a:lnTo>
                    <a:pt x="558965" y="395719"/>
                  </a:lnTo>
                  <a:lnTo>
                    <a:pt x="558965" y="405269"/>
                  </a:lnTo>
                  <a:lnTo>
                    <a:pt x="558444" y="405777"/>
                  </a:lnTo>
                  <a:lnTo>
                    <a:pt x="557060" y="405269"/>
                  </a:lnTo>
                  <a:lnTo>
                    <a:pt x="557199" y="405168"/>
                  </a:lnTo>
                  <a:lnTo>
                    <a:pt x="558101" y="405612"/>
                  </a:lnTo>
                  <a:lnTo>
                    <a:pt x="558266" y="405612"/>
                  </a:lnTo>
                  <a:lnTo>
                    <a:pt x="558965" y="405269"/>
                  </a:lnTo>
                  <a:lnTo>
                    <a:pt x="558965" y="395719"/>
                  </a:lnTo>
                  <a:lnTo>
                    <a:pt x="555853" y="397141"/>
                  </a:lnTo>
                  <a:lnTo>
                    <a:pt x="556018" y="397662"/>
                  </a:lnTo>
                  <a:lnTo>
                    <a:pt x="555675" y="398005"/>
                  </a:lnTo>
                  <a:lnTo>
                    <a:pt x="555675" y="398526"/>
                  </a:lnTo>
                  <a:lnTo>
                    <a:pt x="555625" y="397662"/>
                  </a:lnTo>
                  <a:lnTo>
                    <a:pt x="555510" y="395579"/>
                  </a:lnTo>
                  <a:lnTo>
                    <a:pt x="553085" y="393509"/>
                  </a:lnTo>
                  <a:lnTo>
                    <a:pt x="553161" y="393166"/>
                  </a:lnTo>
                  <a:lnTo>
                    <a:pt x="553783" y="390220"/>
                  </a:lnTo>
                  <a:lnTo>
                    <a:pt x="552742" y="390220"/>
                  </a:lnTo>
                  <a:lnTo>
                    <a:pt x="552310" y="389699"/>
                  </a:lnTo>
                  <a:lnTo>
                    <a:pt x="551878" y="389191"/>
                  </a:lnTo>
                  <a:lnTo>
                    <a:pt x="550837" y="389699"/>
                  </a:lnTo>
                  <a:lnTo>
                    <a:pt x="553085" y="387972"/>
                  </a:lnTo>
                  <a:lnTo>
                    <a:pt x="549452" y="386067"/>
                  </a:lnTo>
                  <a:lnTo>
                    <a:pt x="547903" y="387629"/>
                  </a:lnTo>
                  <a:lnTo>
                    <a:pt x="547941" y="387972"/>
                  </a:lnTo>
                  <a:lnTo>
                    <a:pt x="548246" y="390398"/>
                  </a:lnTo>
                  <a:lnTo>
                    <a:pt x="546684" y="390918"/>
                  </a:lnTo>
                  <a:lnTo>
                    <a:pt x="547547" y="393166"/>
                  </a:lnTo>
                  <a:lnTo>
                    <a:pt x="547509" y="393509"/>
                  </a:lnTo>
                  <a:lnTo>
                    <a:pt x="547382" y="394716"/>
                  </a:lnTo>
                  <a:lnTo>
                    <a:pt x="547331" y="395579"/>
                  </a:lnTo>
                  <a:lnTo>
                    <a:pt x="547230" y="397662"/>
                  </a:lnTo>
                  <a:lnTo>
                    <a:pt x="547204" y="398005"/>
                  </a:lnTo>
                  <a:lnTo>
                    <a:pt x="551942" y="405269"/>
                  </a:lnTo>
                  <a:lnTo>
                    <a:pt x="552183" y="405269"/>
                  </a:lnTo>
                  <a:lnTo>
                    <a:pt x="555332" y="401281"/>
                  </a:lnTo>
                  <a:lnTo>
                    <a:pt x="556412" y="405269"/>
                  </a:lnTo>
                  <a:lnTo>
                    <a:pt x="558253" y="410641"/>
                  </a:lnTo>
                  <a:lnTo>
                    <a:pt x="560044" y="412877"/>
                  </a:lnTo>
                  <a:lnTo>
                    <a:pt x="561035" y="408203"/>
                  </a:lnTo>
                  <a:lnTo>
                    <a:pt x="562419" y="408203"/>
                  </a:lnTo>
                  <a:lnTo>
                    <a:pt x="562762" y="407682"/>
                  </a:lnTo>
                  <a:lnTo>
                    <a:pt x="563283" y="407339"/>
                  </a:lnTo>
                  <a:lnTo>
                    <a:pt x="563397" y="408203"/>
                  </a:lnTo>
                  <a:lnTo>
                    <a:pt x="563549" y="409409"/>
                  </a:lnTo>
                  <a:lnTo>
                    <a:pt x="563562" y="410273"/>
                  </a:lnTo>
                  <a:lnTo>
                    <a:pt x="562419" y="412877"/>
                  </a:lnTo>
                  <a:lnTo>
                    <a:pt x="562940" y="415632"/>
                  </a:lnTo>
                  <a:lnTo>
                    <a:pt x="560870" y="413905"/>
                  </a:lnTo>
                  <a:lnTo>
                    <a:pt x="557060" y="418579"/>
                  </a:lnTo>
                  <a:lnTo>
                    <a:pt x="560171" y="420128"/>
                  </a:lnTo>
                  <a:lnTo>
                    <a:pt x="559828" y="420827"/>
                  </a:lnTo>
                  <a:lnTo>
                    <a:pt x="559485" y="422897"/>
                  </a:lnTo>
                  <a:lnTo>
                    <a:pt x="564667" y="422897"/>
                  </a:lnTo>
                  <a:lnTo>
                    <a:pt x="564324" y="421690"/>
                  </a:lnTo>
                  <a:lnTo>
                    <a:pt x="563803" y="420484"/>
                  </a:lnTo>
                  <a:lnTo>
                    <a:pt x="562762" y="419442"/>
                  </a:lnTo>
                  <a:lnTo>
                    <a:pt x="563626" y="418579"/>
                  </a:lnTo>
                  <a:lnTo>
                    <a:pt x="563803" y="418058"/>
                  </a:lnTo>
                  <a:lnTo>
                    <a:pt x="564324" y="419442"/>
                  </a:lnTo>
                  <a:lnTo>
                    <a:pt x="565188" y="419785"/>
                  </a:lnTo>
                  <a:lnTo>
                    <a:pt x="566572" y="419265"/>
                  </a:lnTo>
                  <a:lnTo>
                    <a:pt x="566521" y="419442"/>
                  </a:lnTo>
                  <a:lnTo>
                    <a:pt x="566432" y="419785"/>
                  </a:lnTo>
                  <a:lnTo>
                    <a:pt x="566343" y="420128"/>
                  </a:lnTo>
                  <a:lnTo>
                    <a:pt x="566254" y="420484"/>
                  </a:lnTo>
                  <a:lnTo>
                    <a:pt x="566166" y="420827"/>
                  </a:lnTo>
                  <a:lnTo>
                    <a:pt x="565010" y="425323"/>
                  </a:lnTo>
                  <a:lnTo>
                    <a:pt x="573849" y="419265"/>
                  </a:lnTo>
                  <a:lnTo>
                    <a:pt x="574357" y="418922"/>
                  </a:lnTo>
                  <a:close/>
                </a:path>
                <a:path w="640715" h="425450">
                  <a:moveTo>
                    <a:pt x="599770" y="408025"/>
                  </a:moveTo>
                  <a:lnTo>
                    <a:pt x="593369" y="410972"/>
                  </a:lnTo>
                  <a:lnTo>
                    <a:pt x="595960" y="413740"/>
                  </a:lnTo>
                  <a:lnTo>
                    <a:pt x="597522" y="414947"/>
                  </a:lnTo>
                  <a:lnTo>
                    <a:pt x="598043" y="412877"/>
                  </a:lnTo>
                  <a:lnTo>
                    <a:pt x="598906" y="412178"/>
                  </a:lnTo>
                  <a:lnTo>
                    <a:pt x="599770" y="408025"/>
                  </a:lnTo>
                  <a:close/>
                </a:path>
                <a:path w="640715" h="425450">
                  <a:moveTo>
                    <a:pt x="605993" y="371551"/>
                  </a:moveTo>
                  <a:lnTo>
                    <a:pt x="605815" y="371208"/>
                  </a:lnTo>
                  <a:lnTo>
                    <a:pt x="605650" y="370687"/>
                  </a:lnTo>
                  <a:lnTo>
                    <a:pt x="605294" y="370509"/>
                  </a:lnTo>
                  <a:lnTo>
                    <a:pt x="603910" y="369125"/>
                  </a:lnTo>
                  <a:lnTo>
                    <a:pt x="603402" y="371729"/>
                  </a:lnTo>
                  <a:lnTo>
                    <a:pt x="603567" y="372592"/>
                  </a:lnTo>
                  <a:lnTo>
                    <a:pt x="605993" y="371551"/>
                  </a:lnTo>
                  <a:close/>
                </a:path>
                <a:path w="640715" h="425450">
                  <a:moveTo>
                    <a:pt x="608533" y="421347"/>
                  </a:moveTo>
                  <a:lnTo>
                    <a:pt x="608406" y="419785"/>
                  </a:lnTo>
                  <a:lnTo>
                    <a:pt x="608063" y="419442"/>
                  </a:lnTo>
                  <a:lnTo>
                    <a:pt x="607542" y="418922"/>
                  </a:lnTo>
                  <a:lnTo>
                    <a:pt x="607199" y="417880"/>
                  </a:lnTo>
                  <a:lnTo>
                    <a:pt x="607199" y="417537"/>
                  </a:lnTo>
                  <a:lnTo>
                    <a:pt x="606679" y="417372"/>
                  </a:lnTo>
                  <a:lnTo>
                    <a:pt x="605993" y="417017"/>
                  </a:lnTo>
                  <a:lnTo>
                    <a:pt x="606107" y="417372"/>
                  </a:lnTo>
                  <a:lnTo>
                    <a:pt x="606158" y="417537"/>
                  </a:lnTo>
                  <a:lnTo>
                    <a:pt x="602361" y="414248"/>
                  </a:lnTo>
                  <a:lnTo>
                    <a:pt x="598906" y="413219"/>
                  </a:lnTo>
                  <a:lnTo>
                    <a:pt x="596823" y="419442"/>
                  </a:lnTo>
                  <a:lnTo>
                    <a:pt x="596874" y="418922"/>
                  </a:lnTo>
                  <a:lnTo>
                    <a:pt x="596963" y="417880"/>
                  </a:lnTo>
                  <a:lnTo>
                    <a:pt x="597001" y="417372"/>
                  </a:lnTo>
                  <a:lnTo>
                    <a:pt x="595096" y="417537"/>
                  </a:lnTo>
                  <a:lnTo>
                    <a:pt x="595007" y="417880"/>
                  </a:lnTo>
                  <a:lnTo>
                    <a:pt x="594575" y="419442"/>
                  </a:lnTo>
                  <a:lnTo>
                    <a:pt x="596074" y="420560"/>
                  </a:lnTo>
                  <a:lnTo>
                    <a:pt x="595439" y="421347"/>
                  </a:lnTo>
                  <a:lnTo>
                    <a:pt x="594575" y="422033"/>
                  </a:lnTo>
                  <a:lnTo>
                    <a:pt x="594652" y="422376"/>
                  </a:lnTo>
                  <a:lnTo>
                    <a:pt x="594753" y="422897"/>
                  </a:lnTo>
                  <a:lnTo>
                    <a:pt x="608241" y="422376"/>
                  </a:lnTo>
                  <a:lnTo>
                    <a:pt x="608342" y="422033"/>
                  </a:lnTo>
                  <a:lnTo>
                    <a:pt x="608533" y="421347"/>
                  </a:lnTo>
                  <a:close/>
                </a:path>
                <a:path w="640715" h="425450">
                  <a:moveTo>
                    <a:pt x="611174" y="364629"/>
                  </a:moveTo>
                  <a:lnTo>
                    <a:pt x="610831" y="362737"/>
                  </a:lnTo>
                  <a:lnTo>
                    <a:pt x="608761" y="361010"/>
                  </a:lnTo>
                  <a:lnTo>
                    <a:pt x="604253" y="360591"/>
                  </a:lnTo>
                  <a:lnTo>
                    <a:pt x="603567" y="365213"/>
                  </a:lnTo>
                  <a:lnTo>
                    <a:pt x="605739" y="369290"/>
                  </a:lnTo>
                  <a:lnTo>
                    <a:pt x="609790" y="367233"/>
                  </a:lnTo>
                  <a:lnTo>
                    <a:pt x="611174" y="364629"/>
                  </a:lnTo>
                  <a:close/>
                </a:path>
                <a:path w="640715" h="425450">
                  <a:moveTo>
                    <a:pt x="613079" y="350113"/>
                  </a:moveTo>
                  <a:lnTo>
                    <a:pt x="612394" y="345440"/>
                  </a:lnTo>
                  <a:lnTo>
                    <a:pt x="611517" y="346138"/>
                  </a:lnTo>
                  <a:lnTo>
                    <a:pt x="610311" y="347002"/>
                  </a:lnTo>
                  <a:lnTo>
                    <a:pt x="609269" y="350456"/>
                  </a:lnTo>
                  <a:lnTo>
                    <a:pt x="611873" y="350456"/>
                  </a:lnTo>
                  <a:lnTo>
                    <a:pt x="613079" y="350113"/>
                  </a:lnTo>
                  <a:close/>
                </a:path>
                <a:path w="640715" h="425450">
                  <a:moveTo>
                    <a:pt x="613943" y="369646"/>
                  </a:moveTo>
                  <a:lnTo>
                    <a:pt x="606158" y="373100"/>
                  </a:lnTo>
                  <a:lnTo>
                    <a:pt x="607720" y="378460"/>
                  </a:lnTo>
                  <a:lnTo>
                    <a:pt x="609269" y="378815"/>
                  </a:lnTo>
                  <a:lnTo>
                    <a:pt x="611009" y="378815"/>
                  </a:lnTo>
                  <a:lnTo>
                    <a:pt x="611695" y="376910"/>
                  </a:lnTo>
                  <a:lnTo>
                    <a:pt x="613943" y="369646"/>
                  </a:lnTo>
                  <a:close/>
                </a:path>
                <a:path w="640715" h="425450">
                  <a:moveTo>
                    <a:pt x="621030" y="330403"/>
                  </a:moveTo>
                  <a:lnTo>
                    <a:pt x="619645" y="324180"/>
                  </a:lnTo>
                  <a:lnTo>
                    <a:pt x="616191" y="325564"/>
                  </a:lnTo>
                  <a:lnTo>
                    <a:pt x="611009" y="323316"/>
                  </a:lnTo>
                  <a:lnTo>
                    <a:pt x="613422" y="330581"/>
                  </a:lnTo>
                  <a:lnTo>
                    <a:pt x="616369" y="330581"/>
                  </a:lnTo>
                  <a:lnTo>
                    <a:pt x="621030" y="330403"/>
                  </a:lnTo>
                  <a:close/>
                </a:path>
                <a:path w="640715" h="425450">
                  <a:moveTo>
                    <a:pt x="625703" y="378637"/>
                  </a:moveTo>
                  <a:lnTo>
                    <a:pt x="623976" y="376910"/>
                  </a:lnTo>
                  <a:lnTo>
                    <a:pt x="622592" y="375526"/>
                  </a:lnTo>
                  <a:lnTo>
                    <a:pt x="622071" y="377952"/>
                  </a:lnTo>
                  <a:lnTo>
                    <a:pt x="622236" y="378980"/>
                  </a:lnTo>
                  <a:lnTo>
                    <a:pt x="623277" y="378815"/>
                  </a:lnTo>
                  <a:lnTo>
                    <a:pt x="625703" y="378637"/>
                  </a:lnTo>
                  <a:close/>
                </a:path>
                <a:path w="640715" h="425450">
                  <a:moveTo>
                    <a:pt x="626567" y="333336"/>
                  </a:moveTo>
                  <a:lnTo>
                    <a:pt x="626389" y="332828"/>
                  </a:lnTo>
                  <a:lnTo>
                    <a:pt x="626389" y="332130"/>
                  </a:lnTo>
                  <a:lnTo>
                    <a:pt x="625525" y="332473"/>
                  </a:lnTo>
                  <a:lnTo>
                    <a:pt x="624141" y="333171"/>
                  </a:lnTo>
                  <a:lnTo>
                    <a:pt x="624484" y="334556"/>
                  </a:lnTo>
                  <a:lnTo>
                    <a:pt x="625868" y="335584"/>
                  </a:lnTo>
                  <a:lnTo>
                    <a:pt x="626389" y="333692"/>
                  </a:lnTo>
                  <a:lnTo>
                    <a:pt x="626567" y="333336"/>
                  </a:lnTo>
                  <a:close/>
                </a:path>
                <a:path w="640715" h="425450">
                  <a:moveTo>
                    <a:pt x="629335" y="400075"/>
                  </a:moveTo>
                  <a:lnTo>
                    <a:pt x="624713" y="402983"/>
                  </a:lnTo>
                  <a:lnTo>
                    <a:pt x="623963" y="400215"/>
                  </a:lnTo>
                  <a:lnTo>
                    <a:pt x="623963" y="403453"/>
                  </a:lnTo>
                  <a:lnTo>
                    <a:pt x="623277" y="403885"/>
                  </a:lnTo>
                  <a:lnTo>
                    <a:pt x="622947" y="402869"/>
                  </a:lnTo>
                  <a:lnTo>
                    <a:pt x="623963" y="403453"/>
                  </a:lnTo>
                  <a:lnTo>
                    <a:pt x="623963" y="400215"/>
                  </a:lnTo>
                  <a:lnTo>
                    <a:pt x="623277" y="397662"/>
                  </a:lnTo>
                  <a:lnTo>
                    <a:pt x="621207" y="398526"/>
                  </a:lnTo>
                  <a:lnTo>
                    <a:pt x="620509" y="399389"/>
                  </a:lnTo>
                  <a:lnTo>
                    <a:pt x="620864" y="400939"/>
                  </a:lnTo>
                  <a:lnTo>
                    <a:pt x="621004" y="401142"/>
                  </a:lnTo>
                  <a:lnTo>
                    <a:pt x="617753" y="404406"/>
                  </a:lnTo>
                  <a:lnTo>
                    <a:pt x="620344" y="406133"/>
                  </a:lnTo>
                  <a:lnTo>
                    <a:pt x="619823" y="406298"/>
                  </a:lnTo>
                  <a:lnTo>
                    <a:pt x="618959" y="408203"/>
                  </a:lnTo>
                  <a:lnTo>
                    <a:pt x="618858" y="408063"/>
                  </a:lnTo>
                  <a:lnTo>
                    <a:pt x="618439" y="407517"/>
                  </a:lnTo>
                  <a:lnTo>
                    <a:pt x="615708" y="401243"/>
                  </a:lnTo>
                  <a:lnTo>
                    <a:pt x="615670" y="400596"/>
                  </a:lnTo>
                  <a:lnTo>
                    <a:pt x="615670" y="399910"/>
                  </a:lnTo>
                  <a:lnTo>
                    <a:pt x="615848" y="399910"/>
                  </a:lnTo>
                  <a:lnTo>
                    <a:pt x="616013" y="399554"/>
                  </a:lnTo>
                  <a:lnTo>
                    <a:pt x="616013" y="399389"/>
                  </a:lnTo>
                  <a:lnTo>
                    <a:pt x="619125" y="398691"/>
                  </a:lnTo>
                  <a:lnTo>
                    <a:pt x="620001" y="391083"/>
                  </a:lnTo>
                  <a:lnTo>
                    <a:pt x="616191" y="392645"/>
                  </a:lnTo>
                  <a:lnTo>
                    <a:pt x="615149" y="388493"/>
                  </a:lnTo>
                  <a:lnTo>
                    <a:pt x="609790" y="391782"/>
                  </a:lnTo>
                  <a:lnTo>
                    <a:pt x="609968" y="395236"/>
                  </a:lnTo>
                  <a:lnTo>
                    <a:pt x="608761" y="396963"/>
                  </a:lnTo>
                  <a:lnTo>
                    <a:pt x="607898" y="399034"/>
                  </a:lnTo>
                  <a:lnTo>
                    <a:pt x="609269" y="400773"/>
                  </a:lnTo>
                  <a:lnTo>
                    <a:pt x="608584" y="403186"/>
                  </a:lnTo>
                  <a:lnTo>
                    <a:pt x="609625" y="405269"/>
                  </a:lnTo>
                  <a:lnTo>
                    <a:pt x="612038" y="403707"/>
                  </a:lnTo>
                  <a:lnTo>
                    <a:pt x="612038" y="403364"/>
                  </a:lnTo>
                  <a:lnTo>
                    <a:pt x="613943" y="404050"/>
                  </a:lnTo>
                  <a:lnTo>
                    <a:pt x="614172" y="403910"/>
                  </a:lnTo>
                  <a:lnTo>
                    <a:pt x="611949" y="408063"/>
                  </a:lnTo>
                  <a:lnTo>
                    <a:pt x="605294" y="406996"/>
                  </a:lnTo>
                  <a:lnTo>
                    <a:pt x="605218" y="408724"/>
                  </a:lnTo>
                  <a:lnTo>
                    <a:pt x="605129" y="410451"/>
                  </a:lnTo>
                  <a:lnTo>
                    <a:pt x="603046" y="412013"/>
                  </a:lnTo>
                  <a:lnTo>
                    <a:pt x="606679" y="415290"/>
                  </a:lnTo>
                  <a:lnTo>
                    <a:pt x="608241" y="415467"/>
                  </a:lnTo>
                  <a:lnTo>
                    <a:pt x="608241" y="418401"/>
                  </a:lnTo>
                  <a:lnTo>
                    <a:pt x="610146" y="419620"/>
                  </a:lnTo>
                  <a:lnTo>
                    <a:pt x="610146" y="418744"/>
                  </a:lnTo>
                  <a:lnTo>
                    <a:pt x="612902" y="417715"/>
                  </a:lnTo>
                  <a:lnTo>
                    <a:pt x="613765" y="414604"/>
                  </a:lnTo>
                  <a:lnTo>
                    <a:pt x="613257" y="413042"/>
                  </a:lnTo>
                  <a:lnTo>
                    <a:pt x="612559" y="412813"/>
                  </a:lnTo>
                  <a:lnTo>
                    <a:pt x="612698" y="412800"/>
                  </a:lnTo>
                  <a:lnTo>
                    <a:pt x="616712" y="412521"/>
                  </a:lnTo>
                  <a:lnTo>
                    <a:pt x="616635" y="412800"/>
                  </a:lnTo>
                  <a:lnTo>
                    <a:pt x="616559" y="413042"/>
                  </a:lnTo>
                  <a:lnTo>
                    <a:pt x="616369" y="413740"/>
                  </a:lnTo>
                  <a:lnTo>
                    <a:pt x="617054" y="415290"/>
                  </a:lnTo>
                  <a:lnTo>
                    <a:pt x="617054" y="416674"/>
                  </a:lnTo>
                  <a:lnTo>
                    <a:pt x="616013" y="415290"/>
                  </a:lnTo>
                  <a:lnTo>
                    <a:pt x="614807" y="414083"/>
                  </a:lnTo>
                  <a:lnTo>
                    <a:pt x="613765" y="414604"/>
                  </a:lnTo>
                  <a:lnTo>
                    <a:pt x="613879" y="415467"/>
                  </a:lnTo>
                  <a:lnTo>
                    <a:pt x="614464" y="419963"/>
                  </a:lnTo>
                  <a:lnTo>
                    <a:pt x="613600" y="420992"/>
                  </a:lnTo>
                  <a:lnTo>
                    <a:pt x="610146" y="419620"/>
                  </a:lnTo>
                  <a:lnTo>
                    <a:pt x="610069" y="419785"/>
                  </a:lnTo>
                  <a:lnTo>
                    <a:pt x="609993" y="419963"/>
                  </a:lnTo>
                  <a:lnTo>
                    <a:pt x="608926" y="422554"/>
                  </a:lnTo>
                  <a:lnTo>
                    <a:pt x="612038" y="422376"/>
                  </a:lnTo>
                  <a:lnTo>
                    <a:pt x="615149" y="422376"/>
                  </a:lnTo>
                  <a:lnTo>
                    <a:pt x="618096" y="422211"/>
                  </a:lnTo>
                  <a:lnTo>
                    <a:pt x="618959" y="421513"/>
                  </a:lnTo>
                  <a:lnTo>
                    <a:pt x="619061" y="420992"/>
                  </a:lnTo>
                  <a:lnTo>
                    <a:pt x="619125" y="420649"/>
                  </a:lnTo>
                  <a:lnTo>
                    <a:pt x="618782" y="419785"/>
                  </a:lnTo>
                  <a:lnTo>
                    <a:pt x="619125" y="419785"/>
                  </a:lnTo>
                  <a:lnTo>
                    <a:pt x="619125" y="419100"/>
                  </a:lnTo>
                  <a:lnTo>
                    <a:pt x="618617" y="419100"/>
                  </a:lnTo>
                  <a:lnTo>
                    <a:pt x="618617" y="418744"/>
                  </a:lnTo>
                  <a:lnTo>
                    <a:pt x="618439" y="418744"/>
                  </a:lnTo>
                  <a:lnTo>
                    <a:pt x="620344" y="417715"/>
                  </a:lnTo>
                  <a:lnTo>
                    <a:pt x="624319" y="418744"/>
                  </a:lnTo>
                  <a:lnTo>
                    <a:pt x="624319" y="417715"/>
                  </a:lnTo>
                  <a:lnTo>
                    <a:pt x="624319" y="416674"/>
                  </a:lnTo>
                  <a:lnTo>
                    <a:pt x="624319" y="414604"/>
                  </a:lnTo>
                  <a:lnTo>
                    <a:pt x="628637" y="412521"/>
                  </a:lnTo>
                  <a:lnTo>
                    <a:pt x="628751" y="410451"/>
                  </a:lnTo>
                  <a:lnTo>
                    <a:pt x="628878" y="408203"/>
                  </a:lnTo>
                  <a:lnTo>
                    <a:pt x="628992" y="406133"/>
                  </a:lnTo>
                  <a:lnTo>
                    <a:pt x="629119" y="403885"/>
                  </a:lnTo>
                  <a:lnTo>
                    <a:pt x="629335" y="400075"/>
                  </a:lnTo>
                  <a:close/>
                </a:path>
                <a:path w="640715" h="425450">
                  <a:moveTo>
                    <a:pt x="630021" y="353047"/>
                  </a:moveTo>
                  <a:lnTo>
                    <a:pt x="624662" y="350113"/>
                  </a:lnTo>
                  <a:lnTo>
                    <a:pt x="626389" y="345795"/>
                  </a:lnTo>
                  <a:lnTo>
                    <a:pt x="626579" y="345440"/>
                  </a:lnTo>
                  <a:lnTo>
                    <a:pt x="628154" y="342506"/>
                  </a:lnTo>
                  <a:lnTo>
                    <a:pt x="628980" y="340944"/>
                  </a:lnTo>
                  <a:lnTo>
                    <a:pt x="625817" y="339217"/>
                  </a:lnTo>
                  <a:lnTo>
                    <a:pt x="623277" y="337832"/>
                  </a:lnTo>
                  <a:lnTo>
                    <a:pt x="623277" y="334035"/>
                  </a:lnTo>
                  <a:lnTo>
                    <a:pt x="622757" y="334086"/>
                  </a:lnTo>
                  <a:lnTo>
                    <a:pt x="622757" y="350456"/>
                  </a:lnTo>
                  <a:lnTo>
                    <a:pt x="622350" y="354380"/>
                  </a:lnTo>
                  <a:lnTo>
                    <a:pt x="620852" y="348208"/>
                  </a:lnTo>
                  <a:lnTo>
                    <a:pt x="620166" y="345440"/>
                  </a:lnTo>
                  <a:lnTo>
                    <a:pt x="622757" y="350456"/>
                  </a:lnTo>
                  <a:lnTo>
                    <a:pt x="622757" y="334086"/>
                  </a:lnTo>
                  <a:lnTo>
                    <a:pt x="616712" y="334632"/>
                  </a:lnTo>
                  <a:lnTo>
                    <a:pt x="616712" y="344919"/>
                  </a:lnTo>
                  <a:lnTo>
                    <a:pt x="615137" y="346405"/>
                  </a:lnTo>
                  <a:lnTo>
                    <a:pt x="615251" y="345795"/>
                  </a:lnTo>
                  <a:lnTo>
                    <a:pt x="615315" y="345440"/>
                  </a:lnTo>
                  <a:lnTo>
                    <a:pt x="615403" y="344919"/>
                  </a:lnTo>
                  <a:lnTo>
                    <a:pt x="615505" y="344411"/>
                  </a:lnTo>
                  <a:lnTo>
                    <a:pt x="615848" y="342506"/>
                  </a:lnTo>
                  <a:lnTo>
                    <a:pt x="615683" y="343649"/>
                  </a:lnTo>
                  <a:lnTo>
                    <a:pt x="616013" y="344411"/>
                  </a:lnTo>
                  <a:lnTo>
                    <a:pt x="616712" y="344919"/>
                  </a:lnTo>
                  <a:lnTo>
                    <a:pt x="616712" y="334632"/>
                  </a:lnTo>
                  <a:lnTo>
                    <a:pt x="615670" y="334721"/>
                  </a:lnTo>
                  <a:lnTo>
                    <a:pt x="616534" y="339217"/>
                  </a:lnTo>
                  <a:lnTo>
                    <a:pt x="614807" y="336448"/>
                  </a:lnTo>
                  <a:lnTo>
                    <a:pt x="612394" y="331266"/>
                  </a:lnTo>
                  <a:lnTo>
                    <a:pt x="609625" y="334721"/>
                  </a:lnTo>
                  <a:lnTo>
                    <a:pt x="606336" y="338188"/>
                  </a:lnTo>
                  <a:lnTo>
                    <a:pt x="614095" y="347370"/>
                  </a:lnTo>
                  <a:lnTo>
                    <a:pt x="613943" y="347522"/>
                  </a:lnTo>
                  <a:lnTo>
                    <a:pt x="613867" y="348208"/>
                  </a:lnTo>
                  <a:lnTo>
                    <a:pt x="613257" y="354266"/>
                  </a:lnTo>
                  <a:lnTo>
                    <a:pt x="614248" y="354266"/>
                  </a:lnTo>
                  <a:lnTo>
                    <a:pt x="612394" y="360654"/>
                  </a:lnTo>
                  <a:lnTo>
                    <a:pt x="615505" y="362902"/>
                  </a:lnTo>
                  <a:lnTo>
                    <a:pt x="617232" y="365493"/>
                  </a:lnTo>
                  <a:lnTo>
                    <a:pt x="620509" y="359448"/>
                  </a:lnTo>
                  <a:lnTo>
                    <a:pt x="617753" y="357886"/>
                  </a:lnTo>
                  <a:lnTo>
                    <a:pt x="614984" y="354266"/>
                  </a:lnTo>
                  <a:lnTo>
                    <a:pt x="618617" y="354266"/>
                  </a:lnTo>
                  <a:lnTo>
                    <a:pt x="622325" y="354596"/>
                  </a:lnTo>
                  <a:lnTo>
                    <a:pt x="621728" y="360489"/>
                  </a:lnTo>
                  <a:lnTo>
                    <a:pt x="630021" y="353047"/>
                  </a:lnTo>
                  <a:close/>
                </a:path>
                <a:path w="640715" h="425450">
                  <a:moveTo>
                    <a:pt x="630910" y="395478"/>
                  </a:moveTo>
                  <a:lnTo>
                    <a:pt x="629361" y="392137"/>
                  </a:lnTo>
                  <a:lnTo>
                    <a:pt x="624840" y="392811"/>
                  </a:lnTo>
                  <a:lnTo>
                    <a:pt x="622414" y="394030"/>
                  </a:lnTo>
                  <a:lnTo>
                    <a:pt x="624484" y="396798"/>
                  </a:lnTo>
                  <a:lnTo>
                    <a:pt x="626224" y="398005"/>
                  </a:lnTo>
                  <a:lnTo>
                    <a:pt x="629767" y="398767"/>
                  </a:lnTo>
                  <a:lnTo>
                    <a:pt x="630910" y="395478"/>
                  </a:lnTo>
                  <a:close/>
                </a:path>
                <a:path w="640715" h="425450">
                  <a:moveTo>
                    <a:pt x="638327" y="360654"/>
                  </a:moveTo>
                  <a:lnTo>
                    <a:pt x="638238" y="360489"/>
                  </a:lnTo>
                  <a:lnTo>
                    <a:pt x="638162" y="360311"/>
                  </a:lnTo>
                  <a:lnTo>
                    <a:pt x="638009" y="359968"/>
                  </a:lnTo>
                  <a:lnTo>
                    <a:pt x="637857" y="359625"/>
                  </a:lnTo>
                  <a:lnTo>
                    <a:pt x="637476" y="358762"/>
                  </a:lnTo>
                  <a:lnTo>
                    <a:pt x="636943" y="357543"/>
                  </a:lnTo>
                  <a:lnTo>
                    <a:pt x="637286" y="357200"/>
                  </a:lnTo>
                  <a:lnTo>
                    <a:pt x="636943" y="356857"/>
                  </a:lnTo>
                  <a:lnTo>
                    <a:pt x="636587" y="356857"/>
                  </a:lnTo>
                  <a:lnTo>
                    <a:pt x="636511" y="356336"/>
                  </a:lnTo>
                  <a:lnTo>
                    <a:pt x="636422" y="355815"/>
                  </a:lnTo>
                  <a:lnTo>
                    <a:pt x="635901" y="356336"/>
                  </a:lnTo>
                  <a:lnTo>
                    <a:pt x="635215" y="356336"/>
                  </a:lnTo>
                  <a:lnTo>
                    <a:pt x="634339" y="354088"/>
                  </a:lnTo>
                  <a:lnTo>
                    <a:pt x="628980" y="357200"/>
                  </a:lnTo>
                  <a:lnTo>
                    <a:pt x="630872" y="358762"/>
                  </a:lnTo>
                  <a:lnTo>
                    <a:pt x="629843" y="358762"/>
                  </a:lnTo>
                  <a:lnTo>
                    <a:pt x="629335" y="359968"/>
                  </a:lnTo>
                  <a:lnTo>
                    <a:pt x="629221" y="360654"/>
                  </a:lnTo>
                  <a:lnTo>
                    <a:pt x="628815" y="363245"/>
                  </a:lnTo>
                  <a:lnTo>
                    <a:pt x="633133" y="363080"/>
                  </a:lnTo>
                  <a:lnTo>
                    <a:pt x="632802" y="360502"/>
                  </a:lnTo>
                  <a:lnTo>
                    <a:pt x="633133" y="360654"/>
                  </a:lnTo>
                  <a:lnTo>
                    <a:pt x="633222" y="360311"/>
                  </a:lnTo>
                  <a:lnTo>
                    <a:pt x="633310" y="359968"/>
                  </a:lnTo>
                  <a:lnTo>
                    <a:pt x="633653" y="359968"/>
                  </a:lnTo>
                  <a:lnTo>
                    <a:pt x="635381" y="364629"/>
                  </a:lnTo>
                  <a:lnTo>
                    <a:pt x="638327" y="360654"/>
                  </a:lnTo>
                  <a:close/>
                </a:path>
                <a:path w="640715" h="425450">
                  <a:moveTo>
                    <a:pt x="640219" y="416852"/>
                  </a:moveTo>
                  <a:lnTo>
                    <a:pt x="639356" y="416153"/>
                  </a:lnTo>
                  <a:lnTo>
                    <a:pt x="638835" y="416674"/>
                  </a:lnTo>
                  <a:lnTo>
                    <a:pt x="638492" y="417372"/>
                  </a:lnTo>
                  <a:lnTo>
                    <a:pt x="639356" y="414947"/>
                  </a:lnTo>
                  <a:lnTo>
                    <a:pt x="635203" y="414947"/>
                  </a:lnTo>
                  <a:lnTo>
                    <a:pt x="636422" y="417372"/>
                  </a:lnTo>
                  <a:lnTo>
                    <a:pt x="634517" y="416674"/>
                  </a:lnTo>
                  <a:lnTo>
                    <a:pt x="631405" y="419608"/>
                  </a:lnTo>
                  <a:lnTo>
                    <a:pt x="633653" y="421170"/>
                  </a:lnTo>
                  <a:lnTo>
                    <a:pt x="634860" y="421170"/>
                  </a:lnTo>
                  <a:lnTo>
                    <a:pt x="636079" y="420992"/>
                  </a:lnTo>
                  <a:lnTo>
                    <a:pt x="637108" y="420827"/>
                  </a:lnTo>
                  <a:lnTo>
                    <a:pt x="637286" y="420128"/>
                  </a:lnTo>
                  <a:lnTo>
                    <a:pt x="637628" y="419265"/>
                  </a:lnTo>
                  <a:lnTo>
                    <a:pt x="637628" y="418579"/>
                  </a:lnTo>
                  <a:lnTo>
                    <a:pt x="637806" y="418579"/>
                  </a:lnTo>
                  <a:lnTo>
                    <a:pt x="637971" y="418236"/>
                  </a:lnTo>
                  <a:lnTo>
                    <a:pt x="638149" y="418058"/>
                  </a:lnTo>
                  <a:lnTo>
                    <a:pt x="639191" y="419265"/>
                  </a:lnTo>
                  <a:lnTo>
                    <a:pt x="639699" y="417715"/>
                  </a:lnTo>
                  <a:lnTo>
                    <a:pt x="640219" y="41685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396008" y="6709739"/>
              <a:ext cx="607695" cy="187960"/>
            </a:xfrm>
            <a:custGeom>
              <a:avLst/>
              <a:gdLst/>
              <a:ahLst/>
              <a:cxnLst/>
              <a:rect l="l" t="t" r="r" b="b"/>
              <a:pathLst>
                <a:path w="607694" h="187959">
                  <a:moveTo>
                    <a:pt x="5715" y="51866"/>
                  </a:moveTo>
                  <a:lnTo>
                    <a:pt x="5359" y="51168"/>
                  </a:lnTo>
                  <a:lnTo>
                    <a:pt x="3289" y="47879"/>
                  </a:lnTo>
                  <a:lnTo>
                    <a:pt x="0" y="55486"/>
                  </a:lnTo>
                  <a:lnTo>
                    <a:pt x="3810" y="53251"/>
                  </a:lnTo>
                  <a:lnTo>
                    <a:pt x="4330" y="52552"/>
                  </a:lnTo>
                  <a:lnTo>
                    <a:pt x="5715" y="51866"/>
                  </a:lnTo>
                  <a:close/>
                </a:path>
                <a:path w="607694" h="187959">
                  <a:moveTo>
                    <a:pt x="22720" y="31026"/>
                  </a:moveTo>
                  <a:lnTo>
                    <a:pt x="22415" y="28194"/>
                  </a:lnTo>
                  <a:lnTo>
                    <a:pt x="19939" y="27597"/>
                  </a:lnTo>
                  <a:lnTo>
                    <a:pt x="17640" y="31978"/>
                  </a:lnTo>
                  <a:lnTo>
                    <a:pt x="17640" y="32499"/>
                  </a:lnTo>
                  <a:lnTo>
                    <a:pt x="17462" y="33540"/>
                  </a:lnTo>
                  <a:lnTo>
                    <a:pt x="18503" y="33362"/>
                  </a:lnTo>
                  <a:lnTo>
                    <a:pt x="22720" y="31026"/>
                  </a:lnTo>
                  <a:close/>
                </a:path>
                <a:path w="607694" h="187959">
                  <a:moveTo>
                    <a:pt x="35966" y="5867"/>
                  </a:moveTo>
                  <a:lnTo>
                    <a:pt x="33540" y="863"/>
                  </a:lnTo>
                  <a:lnTo>
                    <a:pt x="32512" y="0"/>
                  </a:lnTo>
                  <a:lnTo>
                    <a:pt x="31292" y="0"/>
                  </a:lnTo>
                  <a:lnTo>
                    <a:pt x="29908" y="1727"/>
                  </a:lnTo>
                  <a:lnTo>
                    <a:pt x="26797" y="6388"/>
                  </a:lnTo>
                  <a:lnTo>
                    <a:pt x="35966" y="5867"/>
                  </a:lnTo>
                  <a:close/>
                </a:path>
                <a:path w="607694" h="187959">
                  <a:moveTo>
                    <a:pt x="42075" y="51346"/>
                  </a:moveTo>
                  <a:lnTo>
                    <a:pt x="40894" y="46126"/>
                  </a:lnTo>
                  <a:lnTo>
                    <a:pt x="36309" y="46672"/>
                  </a:lnTo>
                  <a:lnTo>
                    <a:pt x="33020" y="48577"/>
                  </a:lnTo>
                  <a:lnTo>
                    <a:pt x="36309" y="53073"/>
                  </a:lnTo>
                  <a:lnTo>
                    <a:pt x="34759" y="53936"/>
                  </a:lnTo>
                  <a:lnTo>
                    <a:pt x="33375" y="54114"/>
                  </a:lnTo>
                  <a:lnTo>
                    <a:pt x="31813" y="52730"/>
                  </a:lnTo>
                  <a:lnTo>
                    <a:pt x="29743" y="53251"/>
                  </a:lnTo>
                  <a:lnTo>
                    <a:pt x="30607" y="56362"/>
                  </a:lnTo>
                  <a:lnTo>
                    <a:pt x="32334" y="56870"/>
                  </a:lnTo>
                  <a:lnTo>
                    <a:pt x="37007" y="57226"/>
                  </a:lnTo>
                  <a:lnTo>
                    <a:pt x="30086" y="61722"/>
                  </a:lnTo>
                  <a:lnTo>
                    <a:pt x="31813" y="64477"/>
                  </a:lnTo>
                  <a:lnTo>
                    <a:pt x="34061" y="69837"/>
                  </a:lnTo>
                  <a:lnTo>
                    <a:pt x="35445" y="62407"/>
                  </a:lnTo>
                  <a:lnTo>
                    <a:pt x="40513" y="57861"/>
                  </a:lnTo>
                  <a:lnTo>
                    <a:pt x="42075" y="51346"/>
                  </a:lnTo>
                  <a:close/>
                </a:path>
                <a:path w="607694" h="187959">
                  <a:moveTo>
                    <a:pt x="50139" y="9334"/>
                  </a:moveTo>
                  <a:lnTo>
                    <a:pt x="49974" y="9156"/>
                  </a:lnTo>
                  <a:lnTo>
                    <a:pt x="49618" y="9156"/>
                  </a:lnTo>
                  <a:lnTo>
                    <a:pt x="49618" y="9334"/>
                  </a:lnTo>
                  <a:lnTo>
                    <a:pt x="49276" y="10020"/>
                  </a:lnTo>
                  <a:lnTo>
                    <a:pt x="49276" y="10363"/>
                  </a:lnTo>
                  <a:lnTo>
                    <a:pt x="49796" y="10363"/>
                  </a:lnTo>
                  <a:lnTo>
                    <a:pt x="50139" y="9334"/>
                  </a:lnTo>
                  <a:close/>
                </a:path>
                <a:path w="607694" h="187959">
                  <a:moveTo>
                    <a:pt x="51358" y="17970"/>
                  </a:moveTo>
                  <a:lnTo>
                    <a:pt x="49974" y="17627"/>
                  </a:lnTo>
                  <a:lnTo>
                    <a:pt x="49276" y="20739"/>
                  </a:lnTo>
                  <a:lnTo>
                    <a:pt x="49453" y="20739"/>
                  </a:lnTo>
                  <a:lnTo>
                    <a:pt x="49796" y="20574"/>
                  </a:lnTo>
                  <a:lnTo>
                    <a:pt x="50317" y="20396"/>
                  </a:lnTo>
                  <a:lnTo>
                    <a:pt x="51181" y="19532"/>
                  </a:lnTo>
                  <a:lnTo>
                    <a:pt x="51358" y="17970"/>
                  </a:lnTo>
                  <a:close/>
                </a:path>
                <a:path w="607694" h="187959">
                  <a:moveTo>
                    <a:pt x="230644" y="103555"/>
                  </a:moveTo>
                  <a:lnTo>
                    <a:pt x="230301" y="102006"/>
                  </a:lnTo>
                  <a:lnTo>
                    <a:pt x="228917" y="101650"/>
                  </a:lnTo>
                  <a:lnTo>
                    <a:pt x="228739" y="104940"/>
                  </a:lnTo>
                  <a:lnTo>
                    <a:pt x="229082" y="104762"/>
                  </a:lnTo>
                  <a:lnTo>
                    <a:pt x="229425" y="104762"/>
                  </a:lnTo>
                  <a:lnTo>
                    <a:pt x="229781" y="104597"/>
                  </a:lnTo>
                  <a:lnTo>
                    <a:pt x="230644" y="103555"/>
                  </a:lnTo>
                  <a:close/>
                </a:path>
                <a:path w="607694" h="187959">
                  <a:moveTo>
                    <a:pt x="232029" y="79692"/>
                  </a:moveTo>
                  <a:lnTo>
                    <a:pt x="231851" y="78663"/>
                  </a:lnTo>
                  <a:lnTo>
                    <a:pt x="231330" y="78486"/>
                  </a:lnTo>
                  <a:lnTo>
                    <a:pt x="231508" y="79006"/>
                  </a:lnTo>
                  <a:lnTo>
                    <a:pt x="231165" y="79870"/>
                  </a:lnTo>
                  <a:lnTo>
                    <a:pt x="232029" y="79692"/>
                  </a:lnTo>
                  <a:close/>
                </a:path>
                <a:path w="607694" h="187959">
                  <a:moveTo>
                    <a:pt x="233921" y="106845"/>
                  </a:moveTo>
                  <a:lnTo>
                    <a:pt x="232892" y="104762"/>
                  </a:lnTo>
                  <a:lnTo>
                    <a:pt x="229781" y="106845"/>
                  </a:lnTo>
                  <a:lnTo>
                    <a:pt x="229781" y="107530"/>
                  </a:lnTo>
                  <a:lnTo>
                    <a:pt x="230124" y="108229"/>
                  </a:lnTo>
                  <a:lnTo>
                    <a:pt x="230809" y="109778"/>
                  </a:lnTo>
                  <a:lnTo>
                    <a:pt x="232029" y="109258"/>
                  </a:lnTo>
                  <a:lnTo>
                    <a:pt x="233057" y="109613"/>
                  </a:lnTo>
                  <a:lnTo>
                    <a:pt x="233921" y="106845"/>
                  </a:lnTo>
                  <a:close/>
                </a:path>
                <a:path w="607694" h="187959">
                  <a:moveTo>
                    <a:pt x="236689" y="129146"/>
                  </a:moveTo>
                  <a:lnTo>
                    <a:pt x="234276" y="125691"/>
                  </a:lnTo>
                  <a:lnTo>
                    <a:pt x="230301" y="119456"/>
                  </a:lnTo>
                  <a:lnTo>
                    <a:pt x="227177" y="127241"/>
                  </a:lnTo>
                  <a:lnTo>
                    <a:pt x="228917" y="131737"/>
                  </a:lnTo>
                  <a:lnTo>
                    <a:pt x="231330" y="136055"/>
                  </a:lnTo>
                  <a:lnTo>
                    <a:pt x="236689" y="129146"/>
                  </a:lnTo>
                  <a:close/>
                </a:path>
                <a:path w="607694" h="187959">
                  <a:moveTo>
                    <a:pt x="238252" y="149377"/>
                  </a:moveTo>
                  <a:lnTo>
                    <a:pt x="237464" y="145910"/>
                  </a:lnTo>
                  <a:lnTo>
                    <a:pt x="237109" y="144360"/>
                  </a:lnTo>
                  <a:lnTo>
                    <a:pt x="235305" y="136410"/>
                  </a:lnTo>
                  <a:lnTo>
                    <a:pt x="231508" y="141592"/>
                  </a:lnTo>
                  <a:lnTo>
                    <a:pt x="231406" y="160489"/>
                  </a:lnTo>
                  <a:lnTo>
                    <a:pt x="231203" y="160794"/>
                  </a:lnTo>
                  <a:lnTo>
                    <a:pt x="231165" y="160439"/>
                  </a:lnTo>
                  <a:lnTo>
                    <a:pt x="231406" y="160489"/>
                  </a:lnTo>
                  <a:lnTo>
                    <a:pt x="231406" y="141693"/>
                  </a:lnTo>
                  <a:lnTo>
                    <a:pt x="230809" y="142278"/>
                  </a:lnTo>
                  <a:lnTo>
                    <a:pt x="229781" y="142976"/>
                  </a:lnTo>
                  <a:lnTo>
                    <a:pt x="230466" y="144360"/>
                  </a:lnTo>
                  <a:lnTo>
                    <a:pt x="225628" y="141935"/>
                  </a:lnTo>
                  <a:lnTo>
                    <a:pt x="221996" y="151625"/>
                  </a:lnTo>
                  <a:lnTo>
                    <a:pt x="227876" y="151968"/>
                  </a:lnTo>
                  <a:lnTo>
                    <a:pt x="227876" y="152133"/>
                  </a:lnTo>
                  <a:lnTo>
                    <a:pt x="228396" y="151968"/>
                  </a:lnTo>
                  <a:lnTo>
                    <a:pt x="228917" y="152311"/>
                  </a:lnTo>
                  <a:lnTo>
                    <a:pt x="229425" y="152311"/>
                  </a:lnTo>
                  <a:lnTo>
                    <a:pt x="227596" y="157810"/>
                  </a:lnTo>
                  <a:lnTo>
                    <a:pt x="227622" y="158191"/>
                  </a:lnTo>
                  <a:lnTo>
                    <a:pt x="228320" y="165798"/>
                  </a:lnTo>
                  <a:lnTo>
                    <a:pt x="228422" y="166141"/>
                  </a:lnTo>
                  <a:lnTo>
                    <a:pt x="228511" y="166319"/>
                  </a:lnTo>
                  <a:lnTo>
                    <a:pt x="228600" y="166484"/>
                  </a:lnTo>
                  <a:lnTo>
                    <a:pt x="228676" y="166662"/>
                  </a:lnTo>
                  <a:lnTo>
                    <a:pt x="230530" y="170421"/>
                  </a:lnTo>
                  <a:lnTo>
                    <a:pt x="233057" y="164934"/>
                  </a:lnTo>
                  <a:lnTo>
                    <a:pt x="233235" y="165100"/>
                  </a:lnTo>
                  <a:lnTo>
                    <a:pt x="233235" y="165620"/>
                  </a:lnTo>
                  <a:lnTo>
                    <a:pt x="234276" y="166662"/>
                  </a:lnTo>
                  <a:lnTo>
                    <a:pt x="234619" y="166662"/>
                  </a:lnTo>
                  <a:lnTo>
                    <a:pt x="234708" y="166484"/>
                  </a:lnTo>
                  <a:lnTo>
                    <a:pt x="234784" y="166319"/>
                  </a:lnTo>
                  <a:lnTo>
                    <a:pt x="234962" y="166484"/>
                  </a:lnTo>
                  <a:lnTo>
                    <a:pt x="234962" y="166319"/>
                  </a:lnTo>
                  <a:lnTo>
                    <a:pt x="236347" y="166319"/>
                  </a:lnTo>
                  <a:lnTo>
                    <a:pt x="237210" y="166141"/>
                  </a:lnTo>
                  <a:lnTo>
                    <a:pt x="237261" y="165950"/>
                  </a:lnTo>
                  <a:lnTo>
                    <a:pt x="237363" y="165620"/>
                  </a:lnTo>
                  <a:lnTo>
                    <a:pt x="237464" y="165277"/>
                  </a:lnTo>
                  <a:lnTo>
                    <a:pt x="237553" y="164934"/>
                  </a:lnTo>
                  <a:lnTo>
                    <a:pt x="237680" y="164503"/>
                  </a:lnTo>
                  <a:lnTo>
                    <a:pt x="237807" y="164071"/>
                  </a:lnTo>
                  <a:lnTo>
                    <a:pt x="237909" y="163728"/>
                  </a:lnTo>
                  <a:lnTo>
                    <a:pt x="235305" y="163423"/>
                  </a:lnTo>
                  <a:lnTo>
                    <a:pt x="234962" y="163372"/>
                  </a:lnTo>
                  <a:lnTo>
                    <a:pt x="234962" y="164503"/>
                  </a:lnTo>
                  <a:lnTo>
                    <a:pt x="234962" y="165950"/>
                  </a:lnTo>
                  <a:lnTo>
                    <a:pt x="234848" y="165620"/>
                  </a:lnTo>
                  <a:lnTo>
                    <a:pt x="234619" y="165277"/>
                  </a:lnTo>
                  <a:lnTo>
                    <a:pt x="234619" y="164934"/>
                  </a:lnTo>
                  <a:lnTo>
                    <a:pt x="234962" y="164503"/>
                  </a:lnTo>
                  <a:lnTo>
                    <a:pt x="234962" y="163372"/>
                  </a:lnTo>
                  <a:lnTo>
                    <a:pt x="235305" y="163372"/>
                  </a:lnTo>
                  <a:lnTo>
                    <a:pt x="235305" y="161988"/>
                  </a:lnTo>
                  <a:lnTo>
                    <a:pt x="235305" y="160782"/>
                  </a:lnTo>
                  <a:lnTo>
                    <a:pt x="234391" y="160439"/>
                  </a:lnTo>
                  <a:lnTo>
                    <a:pt x="233921" y="160261"/>
                  </a:lnTo>
                  <a:lnTo>
                    <a:pt x="237388" y="158191"/>
                  </a:lnTo>
                  <a:lnTo>
                    <a:pt x="234619" y="150406"/>
                  </a:lnTo>
                  <a:lnTo>
                    <a:pt x="233553" y="150812"/>
                  </a:lnTo>
                  <a:lnTo>
                    <a:pt x="233527" y="150406"/>
                  </a:lnTo>
                  <a:lnTo>
                    <a:pt x="233413" y="148336"/>
                  </a:lnTo>
                  <a:lnTo>
                    <a:pt x="232549" y="147002"/>
                  </a:lnTo>
                  <a:lnTo>
                    <a:pt x="232549" y="160959"/>
                  </a:lnTo>
                  <a:lnTo>
                    <a:pt x="232371" y="161124"/>
                  </a:lnTo>
                  <a:lnTo>
                    <a:pt x="232194" y="160870"/>
                  </a:lnTo>
                  <a:lnTo>
                    <a:pt x="232194" y="161480"/>
                  </a:lnTo>
                  <a:lnTo>
                    <a:pt x="232194" y="161645"/>
                  </a:lnTo>
                  <a:lnTo>
                    <a:pt x="232029" y="161988"/>
                  </a:lnTo>
                  <a:lnTo>
                    <a:pt x="232194" y="161480"/>
                  </a:lnTo>
                  <a:lnTo>
                    <a:pt x="232194" y="160870"/>
                  </a:lnTo>
                  <a:lnTo>
                    <a:pt x="232016" y="160616"/>
                  </a:lnTo>
                  <a:lnTo>
                    <a:pt x="232194" y="160616"/>
                  </a:lnTo>
                  <a:lnTo>
                    <a:pt x="232549" y="160959"/>
                  </a:lnTo>
                  <a:lnTo>
                    <a:pt x="232549" y="147002"/>
                  </a:lnTo>
                  <a:lnTo>
                    <a:pt x="231851" y="145910"/>
                  </a:lnTo>
                  <a:lnTo>
                    <a:pt x="238252" y="149377"/>
                  </a:lnTo>
                  <a:close/>
                </a:path>
                <a:path w="607694" h="187959">
                  <a:moveTo>
                    <a:pt x="259854" y="89547"/>
                  </a:moveTo>
                  <a:lnTo>
                    <a:pt x="258127" y="89204"/>
                  </a:lnTo>
                  <a:lnTo>
                    <a:pt x="257263" y="89725"/>
                  </a:lnTo>
                  <a:lnTo>
                    <a:pt x="256235" y="90411"/>
                  </a:lnTo>
                  <a:lnTo>
                    <a:pt x="256235" y="91973"/>
                  </a:lnTo>
                  <a:lnTo>
                    <a:pt x="257784" y="95948"/>
                  </a:lnTo>
                  <a:lnTo>
                    <a:pt x="259854" y="89547"/>
                  </a:lnTo>
                  <a:close/>
                </a:path>
                <a:path w="607694" h="187959">
                  <a:moveTo>
                    <a:pt x="260553" y="113753"/>
                  </a:moveTo>
                  <a:lnTo>
                    <a:pt x="260032" y="113411"/>
                  </a:lnTo>
                  <a:lnTo>
                    <a:pt x="258826" y="112890"/>
                  </a:lnTo>
                  <a:lnTo>
                    <a:pt x="258826" y="113931"/>
                  </a:lnTo>
                  <a:lnTo>
                    <a:pt x="258991" y="114274"/>
                  </a:lnTo>
                  <a:lnTo>
                    <a:pt x="259346" y="114795"/>
                  </a:lnTo>
                  <a:lnTo>
                    <a:pt x="259854" y="114973"/>
                  </a:lnTo>
                  <a:lnTo>
                    <a:pt x="260553" y="115316"/>
                  </a:lnTo>
                  <a:lnTo>
                    <a:pt x="260553" y="113753"/>
                  </a:lnTo>
                  <a:close/>
                </a:path>
                <a:path w="607694" h="187959">
                  <a:moveTo>
                    <a:pt x="263321" y="105460"/>
                  </a:moveTo>
                  <a:lnTo>
                    <a:pt x="261073" y="102692"/>
                  </a:lnTo>
                  <a:lnTo>
                    <a:pt x="259346" y="97332"/>
                  </a:lnTo>
                  <a:lnTo>
                    <a:pt x="255358" y="102870"/>
                  </a:lnTo>
                  <a:lnTo>
                    <a:pt x="257606" y="106489"/>
                  </a:lnTo>
                  <a:lnTo>
                    <a:pt x="258648" y="109435"/>
                  </a:lnTo>
                  <a:lnTo>
                    <a:pt x="263321" y="105460"/>
                  </a:lnTo>
                  <a:close/>
                </a:path>
                <a:path w="607694" h="187959">
                  <a:moveTo>
                    <a:pt x="271272" y="122059"/>
                  </a:moveTo>
                  <a:lnTo>
                    <a:pt x="269544" y="121018"/>
                  </a:lnTo>
                  <a:lnTo>
                    <a:pt x="265353" y="118033"/>
                  </a:lnTo>
                  <a:lnTo>
                    <a:pt x="265391" y="126199"/>
                  </a:lnTo>
                  <a:lnTo>
                    <a:pt x="268503" y="124650"/>
                  </a:lnTo>
                  <a:lnTo>
                    <a:pt x="270929" y="124828"/>
                  </a:lnTo>
                  <a:lnTo>
                    <a:pt x="270941" y="124650"/>
                  </a:lnTo>
                  <a:lnTo>
                    <a:pt x="271056" y="123786"/>
                  </a:lnTo>
                  <a:lnTo>
                    <a:pt x="271145" y="123088"/>
                  </a:lnTo>
                  <a:lnTo>
                    <a:pt x="271272" y="122059"/>
                  </a:lnTo>
                  <a:close/>
                </a:path>
                <a:path w="607694" h="187959">
                  <a:moveTo>
                    <a:pt x="272821" y="84366"/>
                  </a:moveTo>
                  <a:lnTo>
                    <a:pt x="268338" y="82638"/>
                  </a:lnTo>
                  <a:lnTo>
                    <a:pt x="264198" y="84556"/>
                  </a:lnTo>
                  <a:lnTo>
                    <a:pt x="263766" y="90131"/>
                  </a:lnTo>
                  <a:lnTo>
                    <a:pt x="265976" y="93992"/>
                  </a:lnTo>
                  <a:lnTo>
                    <a:pt x="269709" y="90766"/>
                  </a:lnTo>
                  <a:lnTo>
                    <a:pt x="271094" y="87134"/>
                  </a:lnTo>
                  <a:lnTo>
                    <a:pt x="272821" y="84366"/>
                  </a:lnTo>
                  <a:close/>
                </a:path>
                <a:path w="607694" h="187959">
                  <a:moveTo>
                    <a:pt x="275590" y="82461"/>
                  </a:moveTo>
                  <a:lnTo>
                    <a:pt x="273177" y="82638"/>
                  </a:lnTo>
                  <a:lnTo>
                    <a:pt x="273342" y="82981"/>
                  </a:lnTo>
                  <a:lnTo>
                    <a:pt x="273342" y="83502"/>
                  </a:lnTo>
                  <a:lnTo>
                    <a:pt x="273519" y="83845"/>
                  </a:lnTo>
                  <a:lnTo>
                    <a:pt x="274561" y="85572"/>
                  </a:lnTo>
                  <a:lnTo>
                    <a:pt x="275590" y="83667"/>
                  </a:lnTo>
                  <a:lnTo>
                    <a:pt x="275590" y="82461"/>
                  </a:lnTo>
                  <a:close/>
                </a:path>
                <a:path w="607694" h="187959">
                  <a:moveTo>
                    <a:pt x="280428" y="110985"/>
                  </a:moveTo>
                  <a:lnTo>
                    <a:pt x="279565" y="105981"/>
                  </a:lnTo>
                  <a:lnTo>
                    <a:pt x="275945" y="108051"/>
                  </a:lnTo>
                  <a:lnTo>
                    <a:pt x="274561" y="108737"/>
                  </a:lnTo>
                  <a:lnTo>
                    <a:pt x="274688" y="109435"/>
                  </a:lnTo>
                  <a:lnTo>
                    <a:pt x="272478" y="108051"/>
                  </a:lnTo>
                  <a:lnTo>
                    <a:pt x="271449" y="109435"/>
                  </a:lnTo>
                  <a:lnTo>
                    <a:pt x="270408" y="111506"/>
                  </a:lnTo>
                  <a:lnTo>
                    <a:pt x="272999" y="113588"/>
                  </a:lnTo>
                  <a:lnTo>
                    <a:pt x="274383" y="111848"/>
                  </a:lnTo>
                  <a:lnTo>
                    <a:pt x="274561" y="112369"/>
                  </a:lnTo>
                  <a:lnTo>
                    <a:pt x="274561" y="112890"/>
                  </a:lnTo>
                  <a:lnTo>
                    <a:pt x="275247" y="112547"/>
                  </a:lnTo>
                  <a:lnTo>
                    <a:pt x="274904" y="111506"/>
                  </a:lnTo>
                  <a:lnTo>
                    <a:pt x="274561" y="111506"/>
                  </a:lnTo>
                  <a:lnTo>
                    <a:pt x="274904" y="110629"/>
                  </a:lnTo>
                  <a:lnTo>
                    <a:pt x="275945" y="116179"/>
                  </a:lnTo>
                  <a:lnTo>
                    <a:pt x="278358" y="113411"/>
                  </a:lnTo>
                  <a:lnTo>
                    <a:pt x="280428" y="110985"/>
                  </a:lnTo>
                  <a:close/>
                </a:path>
                <a:path w="607694" h="187959">
                  <a:moveTo>
                    <a:pt x="284238" y="137096"/>
                  </a:moveTo>
                  <a:lnTo>
                    <a:pt x="282511" y="135712"/>
                  </a:lnTo>
                  <a:lnTo>
                    <a:pt x="280263" y="139001"/>
                  </a:lnTo>
                  <a:lnTo>
                    <a:pt x="280606" y="140906"/>
                  </a:lnTo>
                  <a:lnTo>
                    <a:pt x="282676" y="140906"/>
                  </a:lnTo>
                  <a:lnTo>
                    <a:pt x="284060" y="140208"/>
                  </a:lnTo>
                  <a:lnTo>
                    <a:pt x="284238" y="137096"/>
                  </a:lnTo>
                  <a:close/>
                </a:path>
                <a:path w="607694" h="187959">
                  <a:moveTo>
                    <a:pt x="297980" y="166839"/>
                  </a:moveTo>
                  <a:lnTo>
                    <a:pt x="296011" y="162852"/>
                  </a:lnTo>
                  <a:lnTo>
                    <a:pt x="295706" y="162852"/>
                  </a:lnTo>
                  <a:lnTo>
                    <a:pt x="292252" y="161785"/>
                  </a:lnTo>
                  <a:lnTo>
                    <a:pt x="289941" y="166839"/>
                  </a:lnTo>
                  <a:lnTo>
                    <a:pt x="289509" y="165976"/>
                  </a:lnTo>
                  <a:lnTo>
                    <a:pt x="289420" y="165798"/>
                  </a:lnTo>
                  <a:lnTo>
                    <a:pt x="288340" y="165061"/>
                  </a:lnTo>
                  <a:lnTo>
                    <a:pt x="287858" y="164680"/>
                  </a:lnTo>
                  <a:lnTo>
                    <a:pt x="287959" y="164414"/>
                  </a:lnTo>
                  <a:lnTo>
                    <a:pt x="288556" y="162852"/>
                  </a:lnTo>
                  <a:lnTo>
                    <a:pt x="289598" y="162166"/>
                  </a:lnTo>
                  <a:lnTo>
                    <a:pt x="289699" y="161785"/>
                  </a:lnTo>
                  <a:lnTo>
                    <a:pt x="289737" y="161645"/>
                  </a:lnTo>
                  <a:lnTo>
                    <a:pt x="289775" y="161480"/>
                  </a:lnTo>
                  <a:lnTo>
                    <a:pt x="289877" y="161124"/>
                  </a:lnTo>
                  <a:lnTo>
                    <a:pt x="290868" y="157365"/>
                  </a:lnTo>
                  <a:lnTo>
                    <a:pt x="287934" y="154711"/>
                  </a:lnTo>
                  <a:lnTo>
                    <a:pt x="286867" y="154990"/>
                  </a:lnTo>
                  <a:lnTo>
                    <a:pt x="286867" y="165061"/>
                  </a:lnTo>
                  <a:lnTo>
                    <a:pt x="286143" y="165798"/>
                  </a:lnTo>
                  <a:lnTo>
                    <a:pt x="286245" y="163995"/>
                  </a:lnTo>
                  <a:lnTo>
                    <a:pt x="286867" y="165061"/>
                  </a:lnTo>
                  <a:lnTo>
                    <a:pt x="286867" y="154990"/>
                  </a:lnTo>
                  <a:lnTo>
                    <a:pt x="285800" y="155257"/>
                  </a:lnTo>
                  <a:lnTo>
                    <a:pt x="285800" y="163042"/>
                  </a:lnTo>
                  <a:lnTo>
                    <a:pt x="285699" y="162852"/>
                  </a:lnTo>
                  <a:lnTo>
                    <a:pt x="285800" y="163042"/>
                  </a:lnTo>
                  <a:lnTo>
                    <a:pt x="285800" y="155257"/>
                  </a:lnTo>
                  <a:lnTo>
                    <a:pt x="284708" y="155524"/>
                  </a:lnTo>
                  <a:lnTo>
                    <a:pt x="284784" y="156629"/>
                  </a:lnTo>
                  <a:lnTo>
                    <a:pt x="284861" y="157670"/>
                  </a:lnTo>
                  <a:lnTo>
                    <a:pt x="284962" y="159054"/>
                  </a:lnTo>
                  <a:lnTo>
                    <a:pt x="285064" y="160616"/>
                  </a:lnTo>
                  <a:lnTo>
                    <a:pt x="285102" y="161124"/>
                  </a:lnTo>
                  <a:lnTo>
                    <a:pt x="282168" y="161124"/>
                  </a:lnTo>
                  <a:lnTo>
                    <a:pt x="281647" y="161480"/>
                  </a:lnTo>
                  <a:lnTo>
                    <a:pt x="281533" y="161124"/>
                  </a:lnTo>
                  <a:lnTo>
                    <a:pt x="280428" y="157670"/>
                  </a:lnTo>
                  <a:lnTo>
                    <a:pt x="280606" y="157670"/>
                  </a:lnTo>
                  <a:lnTo>
                    <a:pt x="280708" y="157365"/>
                  </a:lnTo>
                  <a:lnTo>
                    <a:pt x="280949" y="156629"/>
                  </a:lnTo>
                  <a:lnTo>
                    <a:pt x="283197" y="154901"/>
                  </a:lnTo>
                  <a:lnTo>
                    <a:pt x="281305" y="153873"/>
                  </a:lnTo>
                  <a:lnTo>
                    <a:pt x="282168" y="153352"/>
                  </a:lnTo>
                  <a:lnTo>
                    <a:pt x="283197" y="152654"/>
                  </a:lnTo>
                  <a:lnTo>
                    <a:pt x="284060" y="151625"/>
                  </a:lnTo>
                  <a:lnTo>
                    <a:pt x="285280" y="151790"/>
                  </a:lnTo>
                  <a:lnTo>
                    <a:pt x="285343" y="151625"/>
                  </a:lnTo>
                  <a:lnTo>
                    <a:pt x="285838" y="150241"/>
                  </a:lnTo>
                  <a:lnTo>
                    <a:pt x="285902" y="150063"/>
                  </a:lnTo>
                  <a:lnTo>
                    <a:pt x="285965" y="149885"/>
                  </a:lnTo>
                  <a:lnTo>
                    <a:pt x="284924" y="149021"/>
                  </a:lnTo>
                  <a:lnTo>
                    <a:pt x="284454" y="147993"/>
                  </a:lnTo>
                  <a:lnTo>
                    <a:pt x="283667" y="146265"/>
                  </a:lnTo>
                  <a:lnTo>
                    <a:pt x="283032" y="144881"/>
                  </a:lnTo>
                  <a:lnTo>
                    <a:pt x="280466" y="143738"/>
                  </a:lnTo>
                  <a:lnTo>
                    <a:pt x="280301" y="143662"/>
                  </a:lnTo>
                  <a:lnTo>
                    <a:pt x="280441" y="143662"/>
                  </a:lnTo>
                  <a:lnTo>
                    <a:pt x="280098" y="142798"/>
                  </a:lnTo>
                  <a:lnTo>
                    <a:pt x="280035" y="142633"/>
                  </a:lnTo>
                  <a:lnTo>
                    <a:pt x="279463" y="141185"/>
                  </a:lnTo>
                  <a:lnTo>
                    <a:pt x="278320" y="138303"/>
                  </a:lnTo>
                  <a:lnTo>
                    <a:pt x="278193" y="137960"/>
                  </a:lnTo>
                  <a:lnTo>
                    <a:pt x="277863" y="137668"/>
                  </a:lnTo>
                  <a:lnTo>
                    <a:pt x="277863" y="144881"/>
                  </a:lnTo>
                  <a:lnTo>
                    <a:pt x="277507" y="146431"/>
                  </a:lnTo>
                  <a:lnTo>
                    <a:pt x="275336" y="146431"/>
                  </a:lnTo>
                  <a:lnTo>
                    <a:pt x="275590" y="146773"/>
                  </a:lnTo>
                  <a:lnTo>
                    <a:pt x="277431" y="146773"/>
                  </a:lnTo>
                  <a:lnTo>
                    <a:pt x="277152" y="147993"/>
                  </a:lnTo>
                  <a:lnTo>
                    <a:pt x="276110" y="147472"/>
                  </a:lnTo>
                  <a:lnTo>
                    <a:pt x="274561" y="145402"/>
                  </a:lnTo>
                  <a:lnTo>
                    <a:pt x="273799" y="146431"/>
                  </a:lnTo>
                  <a:lnTo>
                    <a:pt x="273545" y="146431"/>
                  </a:lnTo>
                  <a:lnTo>
                    <a:pt x="273545" y="146773"/>
                  </a:lnTo>
                  <a:lnTo>
                    <a:pt x="273177" y="147294"/>
                  </a:lnTo>
                  <a:lnTo>
                    <a:pt x="270929" y="150063"/>
                  </a:lnTo>
                  <a:lnTo>
                    <a:pt x="270979" y="149720"/>
                  </a:lnTo>
                  <a:lnTo>
                    <a:pt x="271094" y="149021"/>
                  </a:lnTo>
                  <a:lnTo>
                    <a:pt x="271183" y="148513"/>
                  </a:lnTo>
                  <a:lnTo>
                    <a:pt x="271233" y="148158"/>
                  </a:lnTo>
                  <a:lnTo>
                    <a:pt x="271348" y="147472"/>
                  </a:lnTo>
                  <a:lnTo>
                    <a:pt x="271462" y="146773"/>
                  </a:lnTo>
                  <a:lnTo>
                    <a:pt x="273545" y="146773"/>
                  </a:lnTo>
                  <a:lnTo>
                    <a:pt x="273545" y="146431"/>
                  </a:lnTo>
                  <a:lnTo>
                    <a:pt x="271513" y="146431"/>
                  </a:lnTo>
                  <a:lnTo>
                    <a:pt x="271602" y="145910"/>
                  </a:lnTo>
                  <a:lnTo>
                    <a:pt x="271691" y="145402"/>
                  </a:lnTo>
                  <a:lnTo>
                    <a:pt x="271767" y="144881"/>
                  </a:lnTo>
                  <a:lnTo>
                    <a:pt x="271856" y="144360"/>
                  </a:lnTo>
                  <a:lnTo>
                    <a:pt x="271970" y="143662"/>
                  </a:lnTo>
                  <a:lnTo>
                    <a:pt x="272084" y="142976"/>
                  </a:lnTo>
                  <a:lnTo>
                    <a:pt x="272135" y="142633"/>
                  </a:lnTo>
                  <a:lnTo>
                    <a:pt x="271602" y="141770"/>
                  </a:lnTo>
                  <a:lnTo>
                    <a:pt x="271259" y="141249"/>
                  </a:lnTo>
                  <a:lnTo>
                    <a:pt x="276110" y="144360"/>
                  </a:lnTo>
                  <a:lnTo>
                    <a:pt x="277571" y="144881"/>
                  </a:lnTo>
                  <a:lnTo>
                    <a:pt x="277863" y="144881"/>
                  </a:lnTo>
                  <a:lnTo>
                    <a:pt x="277863" y="137668"/>
                  </a:lnTo>
                  <a:lnTo>
                    <a:pt x="276453" y="136410"/>
                  </a:lnTo>
                  <a:lnTo>
                    <a:pt x="279057" y="135026"/>
                  </a:lnTo>
                  <a:lnTo>
                    <a:pt x="279006" y="134848"/>
                  </a:lnTo>
                  <a:lnTo>
                    <a:pt x="278536" y="133299"/>
                  </a:lnTo>
                  <a:lnTo>
                    <a:pt x="278193" y="131216"/>
                  </a:lnTo>
                  <a:lnTo>
                    <a:pt x="278130" y="130873"/>
                  </a:lnTo>
                  <a:lnTo>
                    <a:pt x="278015" y="130187"/>
                  </a:lnTo>
                  <a:lnTo>
                    <a:pt x="273177" y="130530"/>
                  </a:lnTo>
                  <a:lnTo>
                    <a:pt x="270929" y="131216"/>
                  </a:lnTo>
                  <a:lnTo>
                    <a:pt x="271030" y="130873"/>
                  </a:lnTo>
                  <a:lnTo>
                    <a:pt x="271119" y="130530"/>
                  </a:lnTo>
                  <a:lnTo>
                    <a:pt x="271221" y="130187"/>
                  </a:lnTo>
                  <a:lnTo>
                    <a:pt x="271272" y="130009"/>
                  </a:lnTo>
                  <a:lnTo>
                    <a:pt x="270738" y="129667"/>
                  </a:lnTo>
                  <a:lnTo>
                    <a:pt x="266598" y="127000"/>
                  </a:lnTo>
                  <a:lnTo>
                    <a:pt x="266598" y="143662"/>
                  </a:lnTo>
                  <a:lnTo>
                    <a:pt x="266090" y="143662"/>
                  </a:lnTo>
                  <a:lnTo>
                    <a:pt x="265379" y="143332"/>
                  </a:lnTo>
                  <a:lnTo>
                    <a:pt x="264706" y="145402"/>
                  </a:lnTo>
                  <a:lnTo>
                    <a:pt x="264668" y="146431"/>
                  </a:lnTo>
                  <a:lnTo>
                    <a:pt x="264668" y="146773"/>
                  </a:lnTo>
                  <a:lnTo>
                    <a:pt x="264350" y="147294"/>
                  </a:lnTo>
                  <a:lnTo>
                    <a:pt x="264287" y="147472"/>
                  </a:lnTo>
                  <a:lnTo>
                    <a:pt x="264223" y="147637"/>
                  </a:lnTo>
                  <a:lnTo>
                    <a:pt x="264083" y="147993"/>
                  </a:lnTo>
                  <a:lnTo>
                    <a:pt x="264160" y="148513"/>
                  </a:lnTo>
                  <a:lnTo>
                    <a:pt x="264528" y="149377"/>
                  </a:lnTo>
                  <a:lnTo>
                    <a:pt x="263842" y="149720"/>
                  </a:lnTo>
                  <a:lnTo>
                    <a:pt x="262674" y="150063"/>
                  </a:lnTo>
                  <a:lnTo>
                    <a:pt x="262128" y="150228"/>
                  </a:lnTo>
                  <a:lnTo>
                    <a:pt x="262547" y="150063"/>
                  </a:lnTo>
                  <a:lnTo>
                    <a:pt x="262648" y="149720"/>
                  </a:lnTo>
                  <a:lnTo>
                    <a:pt x="262737" y="149377"/>
                  </a:lnTo>
                  <a:lnTo>
                    <a:pt x="262826" y="149021"/>
                  </a:lnTo>
                  <a:lnTo>
                    <a:pt x="262966" y="148513"/>
                  </a:lnTo>
                  <a:lnTo>
                    <a:pt x="262153" y="147637"/>
                  </a:lnTo>
                  <a:lnTo>
                    <a:pt x="261340" y="146773"/>
                  </a:lnTo>
                  <a:lnTo>
                    <a:pt x="260921" y="146431"/>
                  </a:lnTo>
                  <a:lnTo>
                    <a:pt x="260654" y="146100"/>
                  </a:lnTo>
                  <a:lnTo>
                    <a:pt x="260845" y="146265"/>
                  </a:lnTo>
                  <a:lnTo>
                    <a:pt x="261340" y="146773"/>
                  </a:lnTo>
                  <a:lnTo>
                    <a:pt x="264668" y="146773"/>
                  </a:lnTo>
                  <a:lnTo>
                    <a:pt x="264668" y="146431"/>
                  </a:lnTo>
                  <a:lnTo>
                    <a:pt x="261239" y="146431"/>
                  </a:lnTo>
                  <a:lnTo>
                    <a:pt x="262216" y="145402"/>
                  </a:lnTo>
                  <a:lnTo>
                    <a:pt x="263855" y="143662"/>
                  </a:lnTo>
                  <a:lnTo>
                    <a:pt x="264134" y="143243"/>
                  </a:lnTo>
                  <a:lnTo>
                    <a:pt x="263321" y="141770"/>
                  </a:lnTo>
                  <a:lnTo>
                    <a:pt x="264350" y="142633"/>
                  </a:lnTo>
                  <a:lnTo>
                    <a:pt x="265417" y="143243"/>
                  </a:lnTo>
                  <a:lnTo>
                    <a:pt x="265772" y="143243"/>
                  </a:lnTo>
                  <a:lnTo>
                    <a:pt x="266433" y="142976"/>
                  </a:lnTo>
                  <a:lnTo>
                    <a:pt x="266433" y="143243"/>
                  </a:lnTo>
                  <a:lnTo>
                    <a:pt x="266598" y="143662"/>
                  </a:lnTo>
                  <a:lnTo>
                    <a:pt x="266598" y="127000"/>
                  </a:lnTo>
                  <a:lnTo>
                    <a:pt x="266166" y="126707"/>
                  </a:lnTo>
                  <a:lnTo>
                    <a:pt x="265341" y="126199"/>
                  </a:lnTo>
                  <a:lnTo>
                    <a:pt x="265341" y="126707"/>
                  </a:lnTo>
                  <a:lnTo>
                    <a:pt x="265074" y="126555"/>
                  </a:lnTo>
                  <a:lnTo>
                    <a:pt x="261239" y="124307"/>
                  </a:lnTo>
                  <a:lnTo>
                    <a:pt x="263486" y="124828"/>
                  </a:lnTo>
                  <a:lnTo>
                    <a:pt x="263398" y="124650"/>
                  </a:lnTo>
                  <a:lnTo>
                    <a:pt x="263220" y="124307"/>
                  </a:lnTo>
                  <a:lnTo>
                    <a:pt x="262597" y="123088"/>
                  </a:lnTo>
                  <a:lnTo>
                    <a:pt x="261239" y="120497"/>
                  </a:lnTo>
                  <a:lnTo>
                    <a:pt x="259854" y="123088"/>
                  </a:lnTo>
                  <a:lnTo>
                    <a:pt x="256743" y="121539"/>
                  </a:lnTo>
                  <a:lnTo>
                    <a:pt x="255016" y="123786"/>
                  </a:lnTo>
                  <a:lnTo>
                    <a:pt x="254927" y="124307"/>
                  </a:lnTo>
                  <a:lnTo>
                    <a:pt x="254825" y="124828"/>
                  </a:lnTo>
                  <a:lnTo>
                    <a:pt x="254495" y="126555"/>
                  </a:lnTo>
                  <a:lnTo>
                    <a:pt x="253631" y="125514"/>
                  </a:lnTo>
                  <a:lnTo>
                    <a:pt x="253123" y="125857"/>
                  </a:lnTo>
                  <a:lnTo>
                    <a:pt x="251904" y="128104"/>
                  </a:lnTo>
                  <a:lnTo>
                    <a:pt x="252247" y="129146"/>
                  </a:lnTo>
                  <a:lnTo>
                    <a:pt x="252361" y="129667"/>
                  </a:lnTo>
                  <a:lnTo>
                    <a:pt x="252463" y="130187"/>
                  </a:lnTo>
                  <a:lnTo>
                    <a:pt x="252526" y="130530"/>
                  </a:lnTo>
                  <a:lnTo>
                    <a:pt x="252603" y="130873"/>
                  </a:lnTo>
                  <a:lnTo>
                    <a:pt x="252666" y="131216"/>
                  </a:lnTo>
                  <a:lnTo>
                    <a:pt x="252768" y="131737"/>
                  </a:lnTo>
                  <a:lnTo>
                    <a:pt x="255016" y="129667"/>
                  </a:lnTo>
                  <a:lnTo>
                    <a:pt x="255130" y="130009"/>
                  </a:lnTo>
                  <a:lnTo>
                    <a:pt x="255193" y="130187"/>
                  </a:lnTo>
                  <a:lnTo>
                    <a:pt x="255308" y="130530"/>
                  </a:lnTo>
                  <a:lnTo>
                    <a:pt x="255422" y="130873"/>
                  </a:lnTo>
                  <a:lnTo>
                    <a:pt x="255536" y="131216"/>
                  </a:lnTo>
                  <a:lnTo>
                    <a:pt x="256743" y="134848"/>
                  </a:lnTo>
                  <a:lnTo>
                    <a:pt x="264350" y="130873"/>
                  </a:lnTo>
                  <a:lnTo>
                    <a:pt x="264299" y="131737"/>
                  </a:lnTo>
                  <a:lnTo>
                    <a:pt x="264210" y="133299"/>
                  </a:lnTo>
                  <a:lnTo>
                    <a:pt x="264096" y="135026"/>
                  </a:lnTo>
                  <a:lnTo>
                    <a:pt x="264007" y="136410"/>
                  </a:lnTo>
                  <a:lnTo>
                    <a:pt x="262801" y="136232"/>
                  </a:lnTo>
                  <a:lnTo>
                    <a:pt x="261594" y="137096"/>
                  </a:lnTo>
                  <a:lnTo>
                    <a:pt x="261073" y="138303"/>
                  </a:lnTo>
                  <a:lnTo>
                    <a:pt x="256235" y="136410"/>
                  </a:lnTo>
                  <a:lnTo>
                    <a:pt x="256146" y="137096"/>
                  </a:lnTo>
                  <a:lnTo>
                    <a:pt x="256032" y="137960"/>
                  </a:lnTo>
                  <a:lnTo>
                    <a:pt x="255993" y="138303"/>
                  </a:lnTo>
                  <a:lnTo>
                    <a:pt x="255879" y="139166"/>
                  </a:lnTo>
                  <a:lnTo>
                    <a:pt x="255803" y="139865"/>
                  </a:lnTo>
                  <a:lnTo>
                    <a:pt x="255714" y="140550"/>
                  </a:lnTo>
                  <a:lnTo>
                    <a:pt x="256273" y="141185"/>
                  </a:lnTo>
                  <a:lnTo>
                    <a:pt x="258483" y="143662"/>
                  </a:lnTo>
                  <a:lnTo>
                    <a:pt x="256717" y="141770"/>
                  </a:lnTo>
                  <a:lnTo>
                    <a:pt x="256273" y="141185"/>
                  </a:lnTo>
                  <a:lnTo>
                    <a:pt x="253288" y="144856"/>
                  </a:lnTo>
                  <a:lnTo>
                    <a:pt x="253288" y="147472"/>
                  </a:lnTo>
                  <a:lnTo>
                    <a:pt x="252945" y="147472"/>
                  </a:lnTo>
                  <a:lnTo>
                    <a:pt x="252768" y="147637"/>
                  </a:lnTo>
                  <a:lnTo>
                    <a:pt x="252425" y="147637"/>
                  </a:lnTo>
                  <a:lnTo>
                    <a:pt x="252463" y="147472"/>
                  </a:lnTo>
                  <a:lnTo>
                    <a:pt x="252577" y="146773"/>
                  </a:lnTo>
                  <a:lnTo>
                    <a:pt x="253225" y="146773"/>
                  </a:lnTo>
                  <a:lnTo>
                    <a:pt x="253288" y="147472"/>
                  </a:lnTo>
                  <a:lnTo>
                    <a:pt x="253288" y="144856"/>
                  </a:lnTo>
                  <a:lnTo>
                    <a:pt x="253111" y="144881"/>
                  </a:lnTo>
                  <a:lnTo>
                    <a:pt x="253212" y="146431"/>
                  </a:lnTo>
                  <a:lnTo>
                    <a:pt x="252641" y="146431"/>
                  </a:lnTo>
                  <a:lnTo>
                    <a:pt x="252730" y="145910"/>
                  </a:lnTo>
                  <a:lnTo>
                    <a:pt x="252831" y="145402"/>
                  </a:lnTo>
                  <a:lnTo>
                    <a:pt x="252920" y="144881"/>
                  </a:lnTo>
                  <a:lnTo>
                    <a:pt x="253009" y="144360"/>
                  </a:lnTo>
                  <a:lnTo>
                    <a:pt x="253136" y="143662"/>
                  </a:lnTo>
                  <a:lnTo>
                    <a:pt x="253212" y="143243"/>
                  </a:lnTo>
                  <a:lnTo>
                    <a:pt x="253314" y="142633"/>
                  </a:lnTo>
                  <a:lnTo>
                    <a:pt x="253809" y="139865"/>
                  </a:lnTo>
                  <a:lnTo>
                    <a:pt x="244817" y="139166"/>
                  </a:lnTo>
                  <a:lnTo>
                    <a:pt x="244894" y="139865"/>
                  </a:lnTo>
                  <a:lnTo>
                    <a:pt x="244983" y="140550"/>
                  </a:lnTo>
                  <a:lnTo>
                    <a:pt x="245059" y="141185"/>
                  </a:lnTo>
                  <a:lnTo>
                    <a:pt x="245122" y="141770"/>
                  </a:lnTo>
                  <a:lnTo>
                    <a:pt x="245237" y="142798"/>
                  </a:lnTo>
                  <a:lnTo>
                    <a:pt x="245338" y="143662"/>
                  </a:lnTo>
                  <a:lnTo>
                    <a:pt x="245427" y="144360"/>
                  </a:lnTo>
                  <a:lnTo>
                    <a:pt x="245541" y="145402"/>
                  </a:lnTo>
                  <a:lnTo>
                    <a:pt x="245668" y="146431"/>
                  </a:lnTo>
                  <a:lnTo>
                    <a:pt x="246888" y="146431"/>
                  </a:lnTo>
                  <a:lnTo>
                    <a:pt x="245681" y="146608"/>
                  </a:lnTo>
                  <a:lnTo>
                    <a:pt x="244475" y="146773"/>
                  </a:lnTo>
                  <a:lnTo>
                    <a:pt x="243776" y="145910"/>
                  </a:lnTo>
                  <a:lnTo>
                    <a:pt x="243674" y="146431"/>
                  </a:lnTo>
                  <a:lnTo>
                    <a:pt x="243598" y="146773"/>
                  </a:lnTo>
                  <a:lnTo>
                    <a:pt x="243484" y="147294"/>
                  </a:lnTo>
                  <a:lnTo>
                    <a:pt x="243408" y="147637"/>
                  </a:lnTo>
                  <a:lnTo>
                    <a:pt x="243293" y="148158"/>
                  </a:lnTo>
                  <a:lnTo>
                    <a:pt x="243230" y="148513"/>
                  </a:lnTo>
                  <a:lnTo>
                    <a:pt x="243116" y="149021"/>
                  </a:lnTo>
                  <a:lnTo>
                    <a:pt x="243039" y="149377"/>
                  </a:lnTo>
                  <a:lnTo>
                    <a:pt x="242925" y="149885"/>
                  </a:lnTo>
                  <a:lnTo>
                    <a:pt x="242849" y="150241"/>
                  </a:lnTo>
                  <a:lnTo>
                    <a:pt x="242227" y="153174"/>
                  </a:lnTo>
                  <a:lnTo>
                    <a:pt x="245859" y="152488"/>
                  </a:lnTo>
                  <a:lnTo>
                    <a:pt x="248107" y="154381"/>
                  </a:lnTo>
                  <a:lnTo>
                    <a:pt x="249999" y="158534"/>
                  </a:lnTo>
                  <a:lnTo>
                    <a:pt x="254152" y="159575"/>
                  </a:lnTo>
                  <a:lnTo>
                    <a:pt x="256057" y="154749"/>
                  </a:lnTo>
                  <a:lnTo>
                    <a:pt x="260210" y="158711"/>
                  </a:lnTo>
                  <a:lnTo>
                    <a:pt x="260248" y="158534"/>
                  </a:lnTo>
                  <a:lnTo>
                    <a:pt x="261289" y="154711"/>
                  </a:lnTo>
                  <a:lnTo>
                    <a:pt x="261378" y="154381"/>
                  </a:lnTo>
                  <a:lnTo>
                    <a:pt x="261607" y="153543"/>
                  </a:lnTo>
                  <a:lnTo>
                    <a:pt x="261708" y="153174"/>
                  </a:lnTo>
                  <a:lnTo>
                    <a:pt x="261823" y="153873"/>
                  </a:lnTo>
                  <a:lnTo>
                    <a:pt x="264007" y="160616"/>
                  </a:lnTo>
                  <a:lnTo>
                    <a:pt x="266598" y="150241"/>
                  </a:lnTo>
                  <a:lnTo>
                    <a:pt x="270065" y="153174"/>
                  </a:lnTo>
                  <a:lnTo>
                    <a:pt x="271449" y="154901"/>
                  </a:lnTo>
                  <a:lnTo>
                    <a:pt x="269887" y="159054"/>
                  </a:lnTo>
                  <a:lnTo>
                    <a:pt x="269989" y="160616"/>
                  </a:lnTo>
                  <a:lnTo>
                    <a:pt x="270065" y="161645"/>
                  </a:lnTo>
                  <a:lnTo>
                    <a:pt x="267792" y="162852"/>
                  </a:lnTo>
                  <a:lnTo>
                    <a:pt x="267639" y="162852"/>
                  </a:lnTo>
                  <a:lnTo>
                    <a:pt x="265823" y="164680"/>
                  </a:lnTo>
                  <a:lnTo>
                    <a:pt x="265887" y="165455"/>
                  </a:lnTo>
                  <a:lnTo>
                    <a:pt x="265988" y="165976"/>
                  </a:lnTo>
                  <a:lnTo>
                    <a:pt x="266433" y="168046"/>
                  </a:lnTo>
                  <a:lnTo>
                    <a:pt x="263664" y="170815"/>
                  </a:lnTo>
                  <a:lnTo>
                    <a:pt x="269532" y="176504"/>
                  </a:lnTo>
                  <a:lnTo>
                    <a:pt x="269468" y="176695"/>
                  </a:lnTo>
                  <a:lnTo>
                    <a:pt x="267639" y="181013"/>
                  </a:lnTo>
                  <a:lnTo>
                    <a:pt x="266255" y="181190"/>
                  </a:lnTo>
                  <a:lnTo>
                    <a:pt x="265049" y="182219"/>
                  </a:lnTo>
                  <a:lnTo>
                    <a:pt x="263664" y="182054"/>
                  </a:lnTo>
                  <a:lnTo>
                    <a:pt x="263664" y="185508"/>
                  </a:lnTo>
                  <a:lnTo>
                    <a:pt x="265049" y="186893"/>
                  </a:lnTo>
                  <a:lnTo>
                    <a:pt x="269887" y="186893"/>
                  </a:lnTo>
                  <a:lnTo>
                    <a:pt x="269938" y="186715"/>
                  </a:lnTo>
                  <a:lnTo>
                    <a:pt x="270065" y="183261"/>
                  </a:lnTo>
                  <a:lnTo>
                    <a:pt x="271792" y="183946"/>
                  </a:lnTo>
                  <a:lnTo>
                    <a:pt x="272402" y="183261"/>
                  </a:lnTo>
                  <a:lnTo>
                    <a:pt x="272656" y="182968"/>
                  </a:lnTo>
                  <a:lnTo>
                    <a:pt x="272554" y="183946"/>
                  </a:lnTo>
                  <a:lnTo>
                    <a:pt x="272427" y="184988"/>
                  </a:lnTo>
                  <a:lnTo>
                    <a:pt x="272313" y="186029"/>
                  </a:lnTo>
                  <a:lnTo>
                    <a:pt x="274726" y="186715"/>
                  </a:lnTo>
                  <a:lnTo>
                    <a:pt x="274726" y="187413"/>
                  </a:lnTo>
                  <a:lnTo>
                    <a:pt x="278015" y="187413"/>
                  </a:lnTo>
                  <a:lnTo>
                    <a:pt x="279057" y="186372"/>
                  </a:lnTo>
                  <a:lnTo>
                    <a:pt x="279920" y="184988"/>
                  </a:lnTo>
                  <a:lnTo>
                    <a:pt x="278701" y="183946"/>
                  </a:lnTo>
                  <a:lnTo>
                    <a:pt x="277495" y="180670"/>
                  </a:lnTo>
                  <a:lnTo>
                    <a:pt x="279209" y="181051"/>
                  </a:lnTo>
                  <a:lnTo>
                    <a:pt x="280428" y="186893"/>
                  </a:lnTo>
                  <a:lnTo>
                    <a:pt x="282168" y="186893"/>
                  </a:lnTo>
                  <a:lnTo>
                    <a:pt x="283895" y="186715"/>
                  </a:lnTo>
                  <a:lnTo>
                    <a:pt x="285788" y="186715"/>
                  </a:lnTo>
                  <a:lnTo>
                    <a:pt x="285623" y="186550"/>
                  </a:lnTo>
                  <a:lnTo>
                    <a:pt x="284543" y="182651"/>
                  </a:lnTo>
                  <a:lnTo>
                    <a:pt x="285965" y="178943"/>
                  </a:lnTo>
                  <a:lnTo>
                    <a:pt x="287007" y="177901"/>
                  </a:lnTo>
                  <a:lnTo>
                    <a:pt x="288213" y="176695"/>
                  </a:lnTo>
                  <a:lnTo>
                    <a:pt x="286143" y="174955"/>
                  </a:lnTo>
                  <a:lnTo>
                    <a:pt x="284060" y="173228"/>
                  </a:lnTo>
                  <a:lnTo>
                    <a:pt x="285445" y="172364"/>
                  </a:lnTo>
                  <a:lnTo>
                    <a:pt x="288036" y="173748"/>
                  </a:lnTo>
                  <a:lnTo>
                    <a:pt x="288061" y="173596"/>
                  </a:lnTo>
                  <a:lnTo>
                    <a:pt x="288175" y="172364"/>
                  </a:lnTo>
                  <a:lnTo>
                    <a:pt x="288290" y="171157"/>
                  </a:lnTo>
                  <a:lnTo>
                    <a:pt x="288391" y="170116"/>
                  </a:lnTo>
                  <a:lnTo>
                    <a:pt x="290283" y="169773"/>
                  </a:lnTo>
                  <a:lnTo>
                    <a:pt x="290639" y="170116"/>
                  </a:lnTo>
                  <a:lnTo>
                    <a:pt x="292188" y="170116"/>
                  </a:lnTo>
                  <a:lnTo>
                    <a:pt x="290576" y="174320"/>
                  </a:lnTo>
                  <a:lnTo>
                    <a:pt x="293624" y="175247"/>
                  </a:lnTo>
                  <a:lnTo>
                    <a:pt x="296468" y="173596"/>
                  </a:lnTo>
                  <a:lnTo>
                    <a:pt x="294271" y="170116"/>
                  </a:lnTo>
                  <a:lnTo>
                    <a:pt x="294652" y="169773"/>
                  </a:lnTo>
                  <a:lnTo>
                    <a:pt x="296799" y="167868"/>
                  </a:lnTo>
                  <a:lnTo>
                    <a:pt x="284264" y="167868"/>
                  </a:lnTo>
                  <a:lnTo>
                    <a:pt x="283781" y="168402"/>
                  </a:lnTo>
                  <a:lnTo>
                    <a:pt x="283781" y="180670"/>
                  </a:lnTo>
                  <a:lnTo>
                    <a:pt x="281190" y="180073"/>
                  </a:lnTo>
                  <a:lnTo>
                    <a:pt x="280784" y="177901"/>
                  </a:lnTo>
                  <a:lnTo>
                    <a:pt x="283552" y="177901"/>
                  </a:lnTo>
                  <a:lnTo>
                    <a:pt x="283667" y="179285"/>
                  </a:lnTo>
                  <a:lnTo>
                    <a:pt x="283781" y="180670"/>
                  </a:lnTo>
                  <a:lnTo>
                    <a:pt x="283781" y="168402"/>
                  </a:lnTo>
                  <a:lnTo>
                    <a:pt x="282676" y="169595"/>
                  </a:lnTo>
                  <a:lnTo>
                    <a:pt x="280428" y="172364"/>
                  </a:lnTo>
                  <a:lnTo>
                    <a:pt x="278193" y="174955"/>
                  </a:lnTo>
                  <a:lnTo>
                    <a:pt x="277495" y="174955"/>
                  </a:lnTo>
                  <a:lnTo>
                    <a:pt x="277152" y="174790"/>
                  </a:lnTo>
                  <a:lnTo>
                    <a:pt x="276390" y="174790"/>
                  </a:lnTo>
                  <a:lnTo>
                    <a:pt x="276440" y="175247"/>
                  </a:lnTo>
                  <a:lnTo>
                    <a:pt x="276631" y="175996"/>
                  </a:lnTo>
                  <a:lnTo>
                    <a:pt x="276796" y="176504"/>
                  </a:lnTo>
                  <a:lnTo>
                    <a:pt x="275767" y="177761"/>
                  </a:lnTo>
                  <a:lnTo>
                    <a:pt x="275767" y="179971"/>
                  </a:lnTo>
                  <a:lnTo>
                    <a:pt x="275069" y="181533"/>
                  </a:lnTo>
                  <a:lnTo>
                    <a:pt x="275069" y="182562"/>
                  </a:lnTo>
                  <a:lnTo>
                    <a:pt x="273240" y="182956"/>
                  </a:lnTo>
                  <a:lnTo>
                    <a:pt x="272669" y="182956"/>
                  </a:lnTo>
                  <a:lnTo>
                    <a:pt x="273177" y="182397"/>
                  </a:lnTo>
                  <a:lnTo>
                    <a:pt x="273240" y="182219"/>
                  </a:lnTo>
                  <a:lnTo>
                    <a:pt x="273316" y="182054"/>
                  </a:lnTo>
                  <a:lnTo>
                    <a:pt x="273862" y="180670"/>
                  </a:lnTo>
                  <a:lnTo>
                    <a:pt x="274980" y="179451"/>
                  </a:lnTo>
                  <a:lnTo>
                    <a:pt x="275767" y="179971"/>
                  </a:lnTo>
                  <a:lnTo>
                    <a:pt x="275767" y="177761"/>
                  </a:lnTo>
                  <a:lnTo>
                    <a:pt x="275069" y="178587"/>
                  </a:lnTo>
                  <a:lnTo>
                    <a:pt x="276796" y="176504"/>
                  </a:lnTo>
                  <a:lnTo>
                    <a:pt x="269544" y="174612"/>
                  </a:lnTo>
                  <a:lnTo>
                    <a:pt x="273862" y="167347"/>
                  </a:lnTo>
                  <a:lnTo>
                    <a:pt x="273913" y="167525"/>
                  </a:lnTo>
                  <a:lnTo>
                    <a:pt x="274027" y="167868"/>
                  </a:lnTo>
                  <a:lnTo>
                    <a:pt x="274078" y="168046"/>
                  </a:lnTo>
                  <a:lnTo>
                    <a:pt x="276288" y="174955"/>
                  </a:lnTo>
                  <a:lnTo>
                    <a:pt x="276390" y="174790"/>
                  </a:lnTo>
                  <a:lnTo>
                    <a:pt x="276504" y="174612"/>
                  </a:lnTo>
                  <a:lnTo>
                    <a:pt x="278879" y="170815"/>
                  </a:lnTo>
                  <a:lnTo>
                    <a:pt x="281305" y="169951"/>
                  </a:lnTo>
                  <a:lnTo>
                    <a:pt x="281216" y="169595"/>
                  </a:lnTo>
                  <a:lnTo>
                    <a:pt x="280644" y="167347"/>
                  </a:lnTo>
                  <a:lnTo>
                    <a:pt x="280543" y="166839"/>
                  </a:lnTo>
                  <a:lnTo>
                    <a:pt x="280365" y="165976"/>
                  </a:lnTo>
                  <a:lnTo>
                    <a:pt x="280263" y="165455"/>
                  </a:lnTo>
                  <a:lnTo>
                    <a:pt x="277672" y="165976"/>
                  </a:lnTo>
                  <a:lnTo>
                    <a:pt x="275069" y="164071"/>
                  </a:lnTo>
                  <a:lnTo>
                    <a:pt x="280784" y="161645"/>
                  </a:lnTo>
                  <a:lnTo>
                    <a:pt x="280822" y="161785"/>
                  </a:lnTo>
                  <a:lnTo>
                    <a:pt x="280949" y="162166"/>
                  </a:lnTo>
                  <a:lnTo>
                    <a:pt x="281813" y="164934"/>
                  </a:lnTo>
                  <a:lnTo>
                    <a:pt x="281889" y="165061"/>
                  </a:lnTo>
                  <a:lnTo>
                    <a:pt x="282333" y="165976"/>
                  </a:lnTo>
                  <a:lnTo>
                    <a:pt x="283044" y="167525"/>
                  </a:lnTo>
                  <a:lnTo>
                    <a:pt x="284581" y="167525"/>
                  </a:lnTo>
                  <a:lnTo>
                    <a:pt x="297192" y="167525"/>
                  </a:lnTo>
                  <a:lnTo>
                    <a:pt x="297980" y="166839"/>
                  </a:lnTo>
                  <a:close/>
                </a:path>
                <a:path w="607694" h="187959">
                  <a:moveTo>
                    <a:pt x="298069" y="148513"/>
                  </a:moveTo>
                  <a:lnTo>
                    <a:pt x="294957" y="145567"/>
                  </a:lnTo>
                  <a:lnTo>
                    <a:pt x="292176" y="144424"/>
                  </a:lnTo>
                  <a:lnTo>
                    <a:pt x="293751" y="143497"/>
                  </a:lnTo>
                  <a:lnTo>
                    <a:pt x="294957" y="142798"/>
                  </a:lnTo>
                  <a:lnTo>
                    <a:pt x="294271" y="141592"/>
                  </a:lnTo>
                  <a:lnTo>
                    <a:pt x="293573" y="140550"/>
                  </a:lnTo>
                  <a:lnTo>
                    <a:pt x="291223" y="136817"/>
                  </a:lnTo>
                  <a:lnTo>
                    <a:pt x="292023" y="130530"/>
                  </a:lnTo>
                  <a:lnTo>
                    <a:pt x="289255" y="131914"/>
                  </a:lnTo>
                  <a:lnTo>
                    <a:pt x="288734" y="132600"/>
                  </a:lnTo>
                  <a:lnTo>
                    <a:pt x="288391" y="133121"/>
                  </a:lnTo>
                  <a:lnTo>
                    <a:pt x="289077" y="134327"/>
                  </a:lnTo>
                  <a:lnTo>
                    <a:pt x="290957" y="136512"/>
                  </a:lnTo>
                  <a:lnTo>
                    <a:pt x="289420" y="144487"/>
                  </a:lnTo>
                  <a:lnTo>
                    <a:pt x="286664" y="149720"/>
                  </a:lnTo>
                  <a:lnTo>
                    <a:pt x="290639" y="152488"/>
                  </a:lnTo>
                  <a:lnTo>
                    <a:pt x="293700" y="155752"/>
                  </a:lnTo>
                  <a:lnTo>
                    <a:pt x="292709" y="156464"/>
                  </a:lnTo>
                  <a:lnTo>
                    <a:pt x="291325" y="159918"/>
                  </a:lnTo>
                  <a:lnTo>
                    <a:pt x="294093" y="159918"/>
                  </a:lnTo>
                  <a:lnTo>
                    <a:pt x="295643" y="159575"/>
                  </a:lnTo>
                  <a:lnTo>
                    <a:pt x="295414" y="157568"/>
                  </a:lnTo>
                  <a:lnTo>
                    <a:pt x="296341" y="158534"/>
                  </a:lnTo>
                  <a:lnTo>
                    <a:pt x="298069" y="148513"/>
                  </a:lnTo>
                  <a:close/>
                </a:path>
                <a:path w="607694" h="187959">
                  <a:moveTo>
                    <a:pt x="304292" y="117906"/>
                  </a:moveTo>
                  <a:lnTo>
                    <a:pt x="300139" y="114795"/>
                  </a:lnTo>
                  <a:lnTo>
                    <a:pt x="299110" y="111506"/>
                  </a:lnTo>
                  <a:lnTo>
                    <a:pt x="294093" y="110642"/>
                  </a:lnTo>
                  <a:lnTo>
                    <a:pt x="295821" y="107530"/>
                  </a:lnTo>
                  <a:lnTo>
                    <a:pt x="296862" y="105981"/>
                  </a:lnTo>
                  <a:lnTo>
                    <a:pt x="296684" y="105117"/>
                  </a:lnTo>
                  <a:lnTo>
                    <a:pt x="295643" y="104076"/>
                  </a:lnTo>
                  <a:lnTo>
                    <a:pt x="293230" y="101650"/>
                  </a:lnTo>
                  <a:lnTo>
                    <a:pt x="287528" y="109258"/>
                  </a:lnTo>
                  <a:lnTo>
                    <a:pt x="289077" y="112725"/>
                  </a:lnTo>
                  <a:lnTo>
                    <a:pt x="289255" y="117221"/>
                  </a:lnTo>
                  <a:lnTo>
                    <a:pt x="291325" y="110820"/>
                  </a:lnTo>
                  <a:lnTo>
                    <a:pt x="293230" y="111506"/>
                  </a:lnTo>
                  <a:lnTo>
                    <a:pt x="292887" y="114973"/>
                  </a:lnTo>
                  <a:lnTo>
                    <a:pt x="294957" y="117221"/>
                  </a:lnTo>
                  <a:lnTo>
                    <a:pt x="295643" y="121018"/>
                  </a:lnTo>
                  <a:lnTo>
                    <a:pt x="298069" y="126377"/>
                  </a:lnTo>
                  <a:lnTo>
                    <a:pt x="304292" y="117906"/>
                  </a:lnTo>
                  <a:close/>
                </a:path>
                <a:path w="607694" h="187959">
                  <a:moveTo>
                    <a:pt x="308610" y="150761"/>
                  </a:moveTo>
                  <a:lnTo>
                    <a:pt x="302564" y="144703"/>
                  </a:lnTo>
                  <a:lnTo>
                    <a:pt x="303250" y="147993"/>
                  </a:lnTo>
                  <a:lnTo>
                    <a:pt x="304292" y="150406"/>
                  </a:lnTo>
                  <a:lnTo>
                    <a:pt x="305155" y="151447"/>
                  </a:lnTo>
                  <a:lnTo>
                    <a:pt x="307746" y="151968"/>
                  </a:lnTo>
                  <a:lnTo>
                    <a:pt x="308610" y="150761"/>
                  </a:lnTo>
                  <a:close/>
                </a:path>
                <a:path w="607694" h="187959">
                  <a:moveTo>
                    <a:pt x="310515" y="147472"/>
                  </a:moveTo>
                  <a:lnTo>
                    <a:pt x="310349" y="146088"/>
                  </a:lnTo>
                  <a:lnTo>
                    <a:pt x="307924" y="143319"/>
                  </a:lnTo>
                  <a:lnTo>
                    <a:pt x="307238" y="148513"/>
                  </a:lnTo>
                  <a:lnTo>
                    <a:pt x="310515" y="147472"/>
                  </a:lnTo>
                  <a:close/>
                </a:path>
                <a:path w="607694" h="187959">
                  <a:moveTo>
                    <a:pt x="352183" y="169595"/>
                  </a:moveTo>
                  <a:lnTo>
                    <a:pt x="348551" y="167525"/>
                  </a:lnTo>
                  <a:lnTo>
                    <a:pt x="348729" y="165798"/>
                  </a:lnTo>
                  <a:lnTo>
                    <a:pt x="348348" y="164947"/>
                  </a:lnTo>
                  <a:lnTo>
                    <a:pt x="348348" y="174828"/>
                  </a:lnTo>
                  <a:lnTo>
                    <a:pt x="344576" y="174269"/>
                  </a:lnTo>
                  <a:lnTo>
                    <a:pt x="344754" y="173583"/>
                  </a:lnTo>
                  <a:lnTo>
                    <a:pt x="344919" y="172707"/>
                  </a:lnTo>
                  <a:lnTo>
                    <a:pt x="344754" y="172021"/>
                  </a:lnTo>
                  <a:lnTo>
                    <a:pt x="345097" y="172021"/>
                  </a:lnTo>
                  <a:lnTo>
                    <a:pt x="345617" y="171678"/>
                  </a:lnTo>
                  <a:lnTo>
                    <a:pt x="346303" y="172707"/>
                  </a:lnTo>
                  <a:lnTo>
                    <a:pt x="348348" y="174828"/>
                  </a:lnTo>
                  <a:lnTo>
                    <a:pt x="348348" y="164947"/>
                  </a:lnTo>
                  <a:lnTo>
                    <a:pt x="348030" y="164236"/>
                  </a:lnTo>
                  <a:lnTo>
                    <a:pt x="346824" y="163029"/>
                  </a:lnTo>
                  <a:lnTo>
                    <a:pt x="351497" y="162852"/>
                  </a:lnTo>
                  <a:lnTo>
                    <a:pt x="349681" y="160959"/>
                  </a:lnTo>
                  <a:lnTo>
                    <a:pt x="344398" y="155422"/>
                  </a:lnTo>
                  <a:lnTo>
                    <a:pt x="344436" y="155765"/>
                  </a:lnTo>
                  <a:lnTo>
                    <a:pt x="344919" y="160959"/>
                  </a:lnTo>
                  <a:lnTo>
                    <a:pt x="343192" y="159740"/>
                  </a:lnTo>
                  <a:lnTo>
                    <a:pt x="341287" y="160782"/>
                  </a:lnTo>
                  <a:lnTo>
                    <a:pt x="341249" y="160959"/>
                  </a:lnTo>
                  <a:lnTo>
                    <a:pt x="340779" y="162852"/>
                  </a:lnTo>
                  <a:lnTo>
                    <a:pt x="340042" y="161988"/>
                  </a:lnTo>
                  <a:lnTo>
                    <a:pt x="338874" y="160616"/>
                  </a:lnTo>
                  <a:lnTo>
                    <a:pt x="339280" y="158013"/>
                  </a:lnTo>
                  <a:lnTo>
                    <a:pt x="339394" y="157327"/>
                  </a:lnTo>
                  <a:lnTo>
                    <a:pt x="335584" y="158013"/>
                  </a:lnTo>
                  <a:lnTo>
                    <a:pt x="335483" y="157327"/>
                  </a:lnTo>
                  <a:lnTo>
                    <a:pt x="335241" y="155765"/>
                  </a:lnTo>
                  <a:lnTo>
                    <a:pt x="334543" y="155079"/>
                  </a:lnTo>
                  <a:lnTo>
                    <a:pt x="334340" y="154863"/>
                  </a:lnTo>
                  <a:lnTo>
                    <a:pt x="333895" y="154863"/>
                  </a:lnTo>
                  <a:lnTo>
                    <a:pt x="334035" y="154736"/>
                  </a:lnTo>
                  <a:lnTo>
                    <a:pt x="334200" y="154559"/>
                  </a:lnTo>
                  <a:lnTo>
                    <a:pt x="334378" y="154381"/>
                  </a:lnTo>
                  <a:lnTo>
                    <a:pt x="334899" y="153873"/>
                  </a:lnTo>
                  <a:lnTo>
                    <a:pt x="336232" y="154863"/>
                  </a:lnTo>
                  <a:lnTo>
                    <a:pt x="338696" y="154863"/>
                  </a:lnTo>
                  <a:lnTo>
                    <a:pt x="338569" y="154381"/>
                  </a:lnTo>
                  <a:lnTo>
                    <a:pt x="338442" y="153873"/>
                  </a:lnTo>
                  <a:lnTo>
                    <a:pt x="337312" y="149199"/>
                  </a:lnTo>
                  <a:lnTo>
                    <a:pt x="335584" y="148513"/>
                  </a:lnTo>
                  <a:lnTo>
                    <a:pt x="333336" y="147637"/>
                  </a:lnTo>
                  <a:lnTo>
                    <a:pt x="335927" y="145046"/>
                  </a:lnTo>
                  <a:lnTo>
                    <a:pt x="334378" y="143840"/>
                  </a:lnTo>
                  <a:lnTo>
                    <a:pt x="333349" y="138976"/>
                  </a:lnTo>
                  <a:lnTo>
                    <a:pt x="330403" y="139255"/>
                  </a:lnTo>
                  <a:lnTo>
                    <a:pt x="330403" y="154559"/>
                  </a:lnTo>
                  <a:lnTo>
                    <a:pt x="329882" y="154559"/>
                  </a:lnTo>
                  <a:lnTo>
                    <a:pt x="330225" y="154381"/>
                  </a:lnTo>
                  <a:lnTo>
                    <a:pt x="330403" y="154559"/>
                  </a:lnTo>
                  <a:lnTo>
                    <a:pt x="330403" y="139255"/>
                  </a:lnTo>
                  <a:lnTo>
                    <a:pt x="328104" y="139458"/>
                  </a:lnTo>
                  <a:lnTo>
                    <a:pt x="323977" y="142557"/>
                  </a:lnTo>
                  <a:lnTo>
                    <a:pt x="326250" y="145567"/>
                  </a:lnTo>
                  <a:lnTo>
                    <a:pt x="324345" y="147993"/>
                  </a:lnTo>
                  <a:lnTo>
                    <a:pt x="324294" y="149199"/>
                  </a:lnTo>
                  <a:lnTo>
                    <a:pt x="324180" y="151790"/>
                  </a:lnTo>
                  <a:lnTo>
                    <a:pt x="324637" y="153873"/>
                  </a:lnTo>
                  <a:lnTo>
                    <a:pt x="324612" y="158013"/>
                  </a:lnTo>
                  <a:lnTo>
                    <a:pt x="324485" y="159575"/>
                  </a:lnTo>
                  <a:lnTo>
                    <a:pt x="324408" y="159740"/>
                  </a:lnTo>
                  <a:lnTo>
                    <a:pt x="322211" y="164693"/>
                  </a:lnTo>
                  <a:lnTo>
                    <a:pt x="321386" y="168935"/>
                  </a:lnTo>
                  <a:lnTo>
                    <a:pt x="325386" y="170980"/>
                  </a:lnTo>
                  <a:lnTo>
                    <a:pt x="326072" y="171678"/>
                  </a:lnTo>
                  <a:lnTo>
                    <a:pt x="326593" y="171678"/>
                  </a:lnTo>
                  <a:lnTo>
                    <a:pt x="327456" y="171157"/>
                  </a:lnTo>
                  <a:lnTo>
                    <a:pt x="327634" y="171157"/>
                  </a:lnTo>
                  <a:lnTo>
                    <a:pt x="327723" y="170980"/>
                  </a:lnTo>
                  <a:lnTo>
                    <a:pt x="332130" y="161988"/>
                  </a:lnTo>
                  <a:lnTo>
                    <a:pt x="333857" y="167868"/>
                  </a:lnTo>
                  <a:lnTo>
                    <a:pt x="334899" y="175133"/>
                  </a:lnTo>
                  <a:lnTo>
                    <a:pt x="335584" y="177380"/>
                  </a:lnTo>
                  <a:lnTo>
                    <a:pt x="339559" y="179451"/>
                  </a:lnTo>
                  <a:lnTo>
                    <a:pt x="338874" y="181876"/>
                  </a:lnTo>
                  <a:lnTo>
                    <a:pt x="337312" y="181698"/>
                  </a:lnTo>
                  <a:lnTo>
                    <a:pt x="337362" y="182740"/>
                  </a:lnTo>
                  <a:lnTo>
                    <a:pt x="337489" y="183781"/>
                  </a:lnTo>
                  <a:lnTo>
                    <a:pt x="348386" y="182740"/>
                  </a:lnTo>
                  <a:lnTo>
                    <a:pt x="348462" y="181876"/>
                  </a:lnTo>
                  <a:lnTo>
                    <a:pt x="348475" y="181698"/>
                  </a:lnTo>
                  <a:lnTo>
                    <a:pt x="348729" y="178943"/>
                  </a:lnTo>
                  <a:lnTo>
                    <a:pt x="349148" y="175666"/>
                  </a:lnTo>
                  <a:lnTo>
                    <a:pt x="350977" y="177558"/>
                  </a:lnTo>
                  <a:lnTo>
                    <a:pt x="351002" y="177380"/>
                  </a:lnTo>
                  <a:lnTo>
                    <a:pt x="351866" y="171678"/>
                  </a:lnTo>
                  <a:lnTo>
                    <a:pt x="351967" y="170980"/>
                  </a:lnTo>
                  <a:lnTo>
                    <a:pt x="352183" y="169595"/>
                  </a:lnTo>
                  <a:close/>
                </a:path>
                <a:path w="607694" h="187959">
                  <a:moveTo>
                    <a:pt x="367398" y="111848"/>
                  </a:moveTo>
                  <a:lnTo>
                    <a:pt x="365848" y="109956"/>
                  </a:lnTo>
                  <a:lnTo>
                    <a:pt x="366356" y="109435"/>
                  </a:lnTo>
                  <a:lnTo>
                    <a:pt x="366877" y="108737"/>
                  </a:lnTo>
                  <a:lnTo>
                    <a:pt x="365671" y="108229"/>
                  </a:lnTo>
                  <a:lnTo>
                    <a:pt x="364629" y="108737"/>
                  </a:lnTo>
                  <a:lnTo>
                    <a:pt x="364109" y="107873"/>
                  </a:lnTo>
                  <a:lnTo>
                    <a:pt x="366534" y="103035"/>
                  </a:lnTo>
                  <a:lnTo>
                    <a:pt x="363766" y="98374"/>
                  </a:lnTo>
                  <a:lnTo>
                    <a:pt x="358749" y="97853"/>
                  </a:lnTo>
                  <a:lnTo>
                    <a:pt x="355815" y="100622"/>
                  </a:lnTo>
                  <a:lnTo>
                    <a:pt x="357022" y="106845"/>
                  </a:lnTo>
                  <a:lnTo>
                    <a:pt x="354952" y="110642"/>
                  </a:lnTo>
                  <a:lnTo>
                    <a:pt x="349935" y="108229"/>
                  </a:lnTo>
                  <a:lnTo>
                    <a:pt x="351612" y="118275"/>
                  </a:lnTo>
                  <a:lnTo>
                    <a:pt x="349758" y="117386"/>
                  </a:lnTo>
                  <a:lnTo>
                    <a:pt x="349072" y="117043"/>
                  </a:lnTo>
                  <a:lnTo>
                    <a:pt x="347687" y="115658"/>
                  </a:lnTo>
                  <a:lnTo>
                    <a:pt x="345782" y="114452"/>
                  </a:lnTo>
                  <a:lnTo>
                    <a:pt x="343027" y="115138"/>
                  </a:lnTo>
                  <a:lnTo>
                    <a:pt x="343890" y="112204"/>
                  </a:lnTo>
                  <a:lnTo>
                    <a:pt x="344919" y="107530"/>
                  </a:lnTo>
                  <a:lnTo>
                    <a:pt x="340080" y="107365"/>
                  </a:lnTo>
                  <a:lnTo>
                    <a:pt x="339737" y="111683"/>
                  </a:lnTo>
                  <a:lnTo>
                    <a:pt x="335559" y="109258"/>
                  </a:lnTo>
                  <a:lnTo>
                    <a:pt x="333667" y="112395"/>
                  </a:lnTo>
                  <a:lnTo>
                    <a:pt x="334454" y="116865"/>
                  </a:lnTo>
                  <a:lnTo>
                    <a:pt x="338353" y="118427"/>
                  </a:lnTo>
                  <a:lnTo>
                    <a:pt x="340080" y="124828"/>
                  </a:lnTo>
                  <a:lnTo>
                    <a:pt x="339902" y="118427"/>
                  </a:lnTo>
                  <a:lnTo>
                    <a:pt x="342506" y="117221"/>
                  </a:lnTo>
                  <a:lnTo>
                    <a:pt x="343712" y="119811"/>
                  </a:lnTo>
                  <a:lnTo>
                    <a:pt x="347002" y="128447"/>
                  </a:lnTo>
                  <a:lnTo>
                    <a:pt x="350278" y="125514"/>
                  </a:lnTo>
                  <a:lnTo>
                    <a:pt x="350799" y="125514"/>
                  </a:lnTo>
                  <a:lnTo>
                    <a:pt x="351142" y="125336"/>
                  </a:lnTo>
                  <a:lnTo>
                    <a:pt x="351663" y="125514"/>
                  </a:lnTo>
                  <a:lnTo>
                    <a:pt x="351497" y="122580"/>
                  </a:lnTo>
                  <a:lnTo>
                    <a:pt x="353047" y="118948"/>
                  </a:lnTo>
                  <a:lnTo>
                    <a:pt x="352539" y="118719"/>
                  </a:lnTo>
                  <a:lnTo>
                    <a:pt x="355638" y="114617"/>
                  </a:lnTo>
                  <a:lnTo>
                    <a:pt x="360489" y="120497"/>
                  </a:lnTo>
                  <a:lnTo>
                    <a:pt x="361518" y="112890"/>
                  </a:lnTo>
                  <a:lnTo>
                    <a:pt x="361353" y="109435"/>
                  </a:lnTo>
                  <a:lnTo>
                    <a:pt x="363423" y="110121"/>
                  </a:lnTo>
                  <a:lnTo>
                    <a:pt x="363080" y="112890"/>
                  </a:lnTo>
                  <a:lnTo>
                    <a:pt x="363943" y="114274"/>
                  </a:lnTo>
                  <a:lnTo>
                    <a:pt x="367398" y="117043"/>
                  </a:lnTo>
                  <a:lnTo>
                    <a:pt x="367398" y="111848"/>
                  </a:lnTo>
                  <a:close/>
                </a:path>
                <a:path w="607694" h="187959">
                  <a:moveTo>
                    <a:pt x="395058" y="166662"/>
                  </a:moveTo>
                  <a:lnTo>
                    <a:pt x="394716" y="166497"/>
                  </a:lnTo>
                  <a:lnTo>
                    <a:pt x="394728" y="166662"/>
                  </a:lnTo>
                  <a:lnTo>
                    <a:pt x="395058" y="166662"/>
                  </a:lnTo>
                  <a:close/>
                </a:path>
                <a:path w="607694" h="187959">
                  <a:moveTo>
                    <a:pt x="402513" y="169481"/>
                  </a:moveTo>
                  <a:lnTo>
                    <a:pt x="400850" y="166319"/>
                  </a:lnTo>
                  <a:lnTo>
                    <a:pt x="400697" y="166319"/>
                  </a:lnTo>
                  <a:lnTo>
                    <a:pt x="397916" y="165138"/>
                  </a:lnTo>
                  <a:lnTo>
                    <a:pt x="396100" y="168224"/>
                  </a:lnTo>
                  <a:lnTo>
                    <a:pt x="392811" y="168224"/>
                  </a:lnTo>
                  <a:lnTo>
                    <a:pt x="390740" y="170980"/>
                  </a:lnTo>
                  <a:lnTo>
                    <a:pt x="390690" y="170637"/>
                  </a:lnTo>
                  <a:lnTo>
                    <a:pt x="390588" y="169951"/>
                  </a:lnTo>
                  <a:lnTo>
                    <a:pt x="390461" y="169087"/>
                  </a:lnTo>
                  <a:lnTo>
                    <a:pt x="390347" y="168224"/>
                  </a:lnTo>
                  <a:lnTo>
                    <a:pt x="390245" y="167525"/>
                  </a:lnTo>
                  <a:lnTo>
                    <a:pt x="390144" y="166839"/>
                  </a:lnTo>
                  <a:lnTo>
                    <a:pt x="390067" y="166319"/>
                  </a:lnTo>
                  <a:lnTo>
                    <a:pt x="389978" y="165138"/>
                  </a:lnTo>
                  <a:lnTo>
                    <a:pt x="389877" y="163550"/>
                  </a:lnTo>
                  <a:lnTo>
                    <a:pt x="392290" y="168224"/>
                  </a:lnTo>
                  <a:lnTo>
                    <a:pt x="393331" y="165798"/>
                  </a:lnTo>
                  <a:lnTo>
                    <a:pt x="393674" y="166141"/>
                  </a:lnTo>
                  <a:lnTo>
                    <a:pt x="394373" y="166319"/>
                  </a:lnTo>
                  <a:lnTo>
                    <a:pt x="394703" y="166319"/>
                  </a:lnTo>
                  <a:lnTo>
                    <a:pt x="394652" y="165798"/>
                  </a:lnTo>
                  <a:lnTo>
                    <a:pt x="394538" y="164757"/>
                  </a:lnTo>
                  <a:lnTo>
                    <a:pt x="395185" y="163550"/>
                  </a:lnTo>
                  <a:lnTo>
                    <a:pt x="395922" y="162166"/>
                  </a:lnTo>
                  <a:lnTo>
                    <a:pt x="396100" y="161823"/>
                  </a:lnTo>
                  <a:lnTo>
                    <a:pt x="400761" y="161480"/>
                  </a:lnTo>
                  <a:lnTo>
                    <a:pt x="398691" y="157149"/>
                  </a:lnTo>
                  <a:lnTo>
                    <a:pt x="399554" y="156984"/>
                  </a:lnTo>
                  <a:lnTo>
                    <a:pt x="398868" y="156286"/>
                  </a:lnTo>
                  <a:lnTo>
                    <a:pt x="398348" y="155765"/>
                  </a:lnTo>
                  <a:lnTo>
                    <a:pt x="397827" y="155765"/>
                  </a:lnTo>
                  <a:lnTo>
                    <a:pt x="394906" y="151269"/>
                  </a:lnTo>
                  <a:lnTo>
                    <a:pt x="392125" y="152488"/>
                  </a:lnTo>
                  <a:lnTo>
                    <a:pt x="392036" y="152628"/>
                  </a:lnTo>
                  <a:lnTo>
                    <a:pt x="389699" y="156286"/>
                  </a:lnTo>
                  <a:lnTo>
                    <a:pt x="389572" y="155765"/>
                  </a:lnTo>
                  <a:lnTo>
                    <a:pt x="388810" y="152628"/>
                  </a:lnTo>
                  <a:lnTo>
                    <a:pt x="391668" y="151904"/>
                  </a:lnTo>
                  <a:lnTo>
                    <a:pt x="394868" y="151218"/>
                  </a:lnTo>
                  <a:lnTo>
                    <a:pt x="394995" y="149199"/>
                  </a:lnTo>
                  <a:lnTo>
                    <a:pt x="395058" y="147637"/>
                  </a:lnTo>
                  <a:lnTo>
                    <a:pt x="398005" y="145046"/>
                  </a:lnTo>
                  <a:lnTo>
                    <a:pt x="395579" y="141414"/>
                  </a:lnTo>
                  <a:lnTo>
                    <a:pt x="391947" y="140906"/>
                  </a:lnTo>
                  <a:lnTo>
                    <a:pt x="392290" y="141935"/>
                  </a:lnTo>
                  <a:lnTo>
                    <a:pt x="392290" y="142633"/>
                  </a:lnTo>
                  <a:lnTo>
                    <a:pt x="392468" y="143319"/>
                  </a:lnTo>
                  <a:lnTo>
                    <a:pt x="389877" y="143319"/>
                  </a:lnTo>
                  <a:lnTo>
                    <a:pt x="380365" y="144526"/>
                  </a:lnTo>
                  <a:lnTo>
                    <a:pt x="384175" y="149199"/>
                  </a:lnTo>
                  <a:lnTo>
                    <a:pt x="385902" y="151447"/>
                  </a:lnTo>
                  <a:lnTo>
                    <a:pt x="385381" y="152831"/>
                  </a:lnTo>
                  <a:lnTo>
                    <a:pt x="384517" y="154901"/>
                  </a:lnTo>
                  <a:lnTo>
                    <a:pt x="382790" y="157327"/>
                  </a:lnTo>
                  <a:lnTo>
                    <a:pt x="383476" y="164071"/>
                  </a:lnTo>
                  <a:lnTo>
                    <a:pt x="387451" y="162166"/>
                  </a:lnTo>
                  <a:lnTo>
                    <a:pt x="388785" y="166319"/>
                  </a:lnTo>
                  <a:lnTo>
                    <a:pt x="388950" y="166319"/>
                  </a:lnTo>
                  <a:lnTo>
                    <a:pt x="386245" y="170637"/>
                  </a:lnTo>
                  <a:lnTo>
                    <a:pt x="386067" y="170573"/>
                  </a:lnTo>
                  <a:lnTo>
                    <a:pt x="386067" y="174091"/>
                  </a:lnTo>
                  <a:lnTo>
                    <a:pt x="385991" y="174269"/>
                  </a:lnTo>
                  <a:lnTo>
                    <a:pt x="385902" y="174447"/>
                  </a:lnTo>
                  <a:lnTo>
                    <a:pt x="385546" y="174790"/>
                  </a:lnTo>
                  <a:lnTo>
                    <a:pt x="385724" y="174447"/>
                  </a:lnTo>
                  <a:lnTo>
                    <a:pt x="385902" y="174447"/>
                  </a:lnTo>
                  <a:lnTo>
                    <a:pt x="386067" y="174091"/>
                  </a:lnTo>
                  <a:lnTo>
                    <a:pt x="386067" y="170573"/>
                  </a:lnTo>
                  <a:lnTo>
                    <a:pt x="382270" y="169087"/>
                  </a:lnTo>
                  <a:lnTo>
                    <a:pt x="382092" y="168224"/>
                  </a:lnTo>
                  <a:lnTo>
                    <a:pt x="381749" y="167525"/>
                  </a:lnTo>
                  <a:lnTo>
                    <a:pt x="382092" y="166662"/>
                  </a:lnTo>
                  <a:lnTo>
                    <a:pt x="375348" y="166839"/>
                  </a:lnTo>
                  <a:lnTo>
                    <a:pt x="371894" y="169951"/>
                  </a:lnTo>
                  <a:lnTo>
                    <a:pt x="376389" y="177380"/>
                  </a:lnTo>
                  <a:lnTo>
                    <a:pt x="373100" y="176860"/>
                  </a:lnTo>
                  <a:lnTo>
                    <a:pt x="372999" y="177380"/>
                  </a:lnTo>
                  <a:lnTo>
                    <a:pt x="372960" y="177558"/>
                  </a:lnTo>
                  <a:lnTo>
                    <a:pt x="372579" y="179451"/>
                  </a:lnTo>
                  <a:lnTo>
                    <a:pt x="376047" y="179628"/>
                  </a:lnTo>
                  <a:lnTo>
                    <a:pt x="376047" y="179806"/>
                  </a:lnTo>
                  <a:lnTo>
                    <a:pt x="380365" y="178943"/>
                  </a:lnTo>
                  <a:lnTo>
                    <a:pt x="389699" y="177558"/>
                  </a:lnTo>
                  <a:lnTo>
                    <a:pt x="389572" y="177380"/>
                  </a:lnTo>
                  <a:lnTo>
                    <a:pt x="389178" y="176860"/>
                  </a:lnTo>
                  <a:lnTo>
                    <a:pt x="388670" y="176339"/>
                  </a:lnTo>
                  <a:lnTo>
                    <a:pt x="388670" y="176174"/>
                  </a:lnTo>
                  <a:lnTo>
                    <a:pt x="388835" y="176174"/>
                  </a:lnTo>
                  <a:lnTo>
                    <a:pt x="389064" y="176339"/>
                  </a:lnTo>
                  <a:lnTo>
                    <a:pt x="389178" y="176517"/>
                  </a:lnTo>
                  <a:lnTo>
                    <a:pt x="389356" y="176695"/>
                  </a:lnTo>
                  <a:lnTo>
                    <a:pt x="389420" y="176860"/>
                  </a:lnTo>
                  <a:lnTo>
                    <a:pt x="389496" y="177038"/>
                  </a:lnTo>
                  <a:lnTo>
                    <a:pt x="389559" y="177203"/>
                  </a:lnTo>
                  <a:lnTo>
                    <a:pt x="389636" y="177380"/>
                  </a:lnTo>
                  <a:lnTo>
                    <a:pt x="389699" y="177558"/>
                  </a:lnTo>
                  <a:lnTo>
                    <a:pt x="390220" y="177558"/>
                  </a:lnTo>
                  <a:lnTo>
                    <a:pt x="390740" y="177380"/>
                  </a:lnTo>
                  <a:lnTo>
                    <a:pt x="391261" y="177380"/>
                  </a:lnTo>
                  <a:lnTo>
                    <a:pt x="389204" y="176174"/>
                  </a:lnTo>
                  <a:lnTo>
                    <a:pt x="388886" y="176034"/>
                  </a:lnTo>
                  <a:lnTo>
                    <a:pt x="388315" y="175653"/>
                  </a:lnTo>
                  <a:lnTo>
                    <a:pt x="388315" y="174790"/>
                  </a:lnTo>
                  <a:lnTo>
                    <a:pt x="388315" y="173748"/>
                  </a:lnTo>
                  <a:lnTo>
                    <a:pt x="388315" y="171843"/>
                  </a:lnTo>
                  <a:lnTo>
                    <a:pt x="390563" y="173228"/>
                  </a:lnTo>
                  <a:lnTo>
                    <a:pt x="390690" y="173926"/>
                  </a:lnTo>
                  <a:lnTo>
                    <a:pt x="390804" y="174612"/>
                  </a:lnTo>
                  <a:lnTo>
                    <a:pt x="390931" y="175310"/>
                  </a:lnTo>
                  <a:lnTo>
                    <a:pt x="391045" y="175996"/>
                  </a:lnTo>
                  <a:lnTo>
                    <a:pt x="391172" y="176695"/>
                  </a:lnTo>
                  <a:lnTo>
                    <a:pt x="391261" y="177203"/>
                  </a:lnTo>
                  <a:lnTo>
                    <a:pt x="396443" y="177038"/>
                  </a:lnTo>
                  <a:lnTo>
                    <a:pt x="398513" y="175310"/>
                  </a:lnTo>
                  <a:lnTo>
                    <a:pt x="398513" y="175653"/>
                  </a:lnTo>
                  <a:lnTo>
                    <a:pt x="398868" y="175996"/>
                  </a:lnTo>
                  <a:lnTo>
                    <a:pt x="398868" y="176339"/>
                  </a:lnTo>
                  <a:lnTo>
                    <a:pt x="399732" y="176174"/>
                  </a:lnTo>
                  <a:lnTo>
                    <a:pt x="400418" y="175996"/>
                  </a:lnTo>
                  <a:lnTo>
                    <a:pt x="401281" y="175831"/>
                  </a:lnTo>
                  <a:lnTo>
                    <a:pt x="401231" y="175653"/>
                  </a:lnTo>
                  <a:lnTo>
                    <a:pt x="401116" y="175310"/>
                  </a:lnTo>
                  <a:lnTo>
                    <a:pt x="400596" y="174955"/>
                  </a:lnTo>
                  <a:lnTo>
                    <a:pt x="400253" y="174612"/>
                  </a:lnTo>
                  <a:lnTo>
                    <a:pt x="400761" y="174269"/>
                  </a:lnTo>
                  <a:lnTo>
                    <a:pt x="400710" y="173748"/>
                  </a:lnTo>
                  <a:lnTo>
                    <a:pt x="400596" y="172542"/>
                  </a:lnTo>
                  <a:lnTo>
                    <a:pt x="400253" y="171843"/>
                  </a:lnTo>
                  <a:lnTo>
                    <a:pt x="401078" y="170980"/>
                  </a:lnTo>
                  <a:lnTo>
                    <a:pt x="402513" y="169481"/>
                  </a:lnTo>
                  <a:close/>
                </a:path>
                <a:path w="607694" h="187959">
                  <a:moveTo>
                    <a:pt x="409067" y="85051"/>
                  </a:moveTo>
                  <a:lnTo>
                    <a:pt x="407860" y="84886"/>
                  </a:lnTo>
                  <a:lnTo>
                    <a:pt x="406996" y="85915"/>
                  </a:lnTo>
                  <a:lnTo>
                    <a:pt x="406298" y="85229"/>
                  </a:lnTo>
                  <a:lnTo>
                    <a:pt x="403186" y="84543"/>
                  </a:lnTo>
                  <a:lnTo>
                    <a:pt x="408889" y="90589"/>
                  </a:lnTo>
                  <a:lnTo>
                    <a:pt x="409067" y="85051"/>
                  </a:lnTo>
                  <a:close/>
                </a:path>
                <a:path w="607694" h="187959">
                  <a:moveTo>
                    <a:pt x="422897" y="89204"/>
                  </a:moveTo>
                  <a:lnTo>
                    <a:pt x="417715" y="86093"/>
                  </a:lnTo>
                  <a:lnTo>
                    <a:pt x="416496" y="86093"/>
                  </a:lnTo>
                  <a:lnTo>
                    <a:pt x="416852" y="91630"/>
                  </a:lnTo>
                  <a:lnTo>
                    <a:pt x="422897" y="89204"/>
                  </a:lnTo>
                  <a:close/>
                </a:path>
                <a:path w="607694" h="187959">
                  <a:moveTo>
                    <a:pt x="432892" y="105879"/>
                  </a:moveTo>
                  <a:lnTo>
                    <a:pt x="429120" y="105460"/>
                  </a:lnTo>
                  <a:lnTo>
                    <a:pt x="428256" y="105625"/>
                  </a:lnTo>
                  <a:lnTo>
                    <a:pt x="427050" y="106146"/>
                  </a:lnTo>
                  <a:lnTo>
                    <a:pt x="426872" y="107010"/>
                  </a:lnTo>
                  <a:lnTo>
                    <a:pt x="427393" y="104419"/>
                  </a:lnTo>
                  <a:lnTo>
                    <a:pt x="422719" y="103733"/>
                  </a:lnTo>
                  <a:lnTo>
                    <a:pt x="421398" y="105879"/>
                  </a:lnTo>
                  <a:lnTo>
                    <a:pt x="421309" y="106146"/>
                  </a:lnTo>
                  <a:lnTo>
                    <a:pt x="420827" y="109093"/>
                  </a:lnTo>
                  <a:lnTo>
                    <a:pt x="425665" y="112547"/>
                  </a:lnTo>
                  <a:lnTo>
                    <a:pt x="425742" y="112115"/>
                  </a:lnTo>
                  <a:lnTo>
                    <a:pt x="426529" y="107873"/>
                  </a:lnTo>
                  <a:lnTo>
                    <a:pt x="429171" y="112115"/>
                  </a:lnTo>
                  <a:lnTo>
                    <a:pt x="432104" y="109778"/>
                  </a:lnTo>
                  <a:lnTo>
                    <a:pt x="432485" y="107873"/>
                  </a:lnTo>
                  <a:lnTo>
                    <a:pt x="432663" y="107010"/>
                  </a:lnTo>
                  <a:lnTo>
                    <a:pt x="432892" y="105879"/>
                  </a:lnTo>
                  <a:close/>
                </a:path>
                <a:path w="607694" h="187959">
                  <a:moveTo>
                    <a:pt x="435102" y="135039"/>
                  </a:moveTo>
                  <a:lnTo>
                    <a:pt x="434517" y="132029"/>
                  </a:lnTo>
                  <a:lnTo>
                    <a:pt x="429983" y="130352"/>
                  </a:lnTo>
                  <a:lnTo>
                    <a:pt x="429818" y="129489"/>
                  </a:lnTo>
                  <a:lnTo>
                    <a:pt x="428777" y="128968"/>
                  </a:lnTo>
                  <a:lnTo>
                    <a:pt x="428434" y="129832"/>
                  </a:lnTo>
                  <a:lnTo>
                    <a:pt x="426872" y="129311"/>
                  </a:lnTo>
                  <a:lnTo>
                    <a:pt x="425323" y="128625"/>
                  </a:lnTo>
                  <a:lnTo>
                    <a:pt x="424281" y="126377"/>
                  </a:lnTo>
                  <a:lnTo>
                    <a:pt x="419785" y="125691"/>
                  </a:lnTo>
                  <a:lnTo>
                    <a:pt x="417360" y="130187"/>
                  </a:lnTo>
                  <a:lnTo>
                    <a:pt x="414769" y="133464"/>
                  </a:lnTo>
                  <a:lnTo>
                    <a:pt x="415632" y="128447"/>
                  </a:lnTo>
                  <a:lnTo>
                    <a:pt x="409752" y="123088"/>
                  </a:lnTo>
                  <a:lnTo>
                    <a:pt x="407162" y="129667"/>
                  </a:lnTo>
                  <a:lnTo>
                    <a:pt x="403885" y="129832"/>
                  </a:lnTo>
                  <a:lnTo>
                    <a:pt x="408203" y="140385"/>
                  </a:lnTo>
                  <a:lnTo>
                    <a:pt x="410616" y="135369"/>
                  </a:lnTo>
                  <a:lnTo>
                    <a:pt x="416852" y="140208"/>
                  </a:lnTo>
                  <a:lnTo>
                    <a:pt x="420992" y="139001"/>
                  </a:lnTo>
                  <a:lnTo>
                    <a:pt x="426529" y="134505"/>
                  </a:lnTo>
                  <a:lnTo>
                    <a:pt x="427215" y="134327"/>
                  </a:lnTo>
                  <a:lnTo>
                    <a:pt x="427913" y="132778"/>
                  </a:lnTo>
                  <a:lnTo>
                    <a:pt x="428942" y="134670"/>
                  </a:lnTo>
                  <a:lnTo>
                    <a:pt x="432879" y="136791"/>
                  </a:lnTo>
                  <a:lnTo>
                    <a:pt x="435102" y="135039"/>
                  </a:lnTo>
                  <a:close/>
                </a:path>
                <a:path w="607694" h="187959">
                  <a:moveTo>
                    <a:pt x="442785" y="93357"/>
                  </a:moveTo>
                  <a:lnTo>
                    <a:pt x="439496" y="87299"/>
                  </a:lnTo>
                  <a:lnTo>
                    <a:pt x="435686" y="93014"/>
                  </a:lnTo>
                  <a:lnTo>
                    <a:pt x="435864" y="96469"/>
                  </a:lnTo>
                  <a:lnTo>
                    <a:pt x="439318" y="104254"/>
                  </a:lnTo>
                  <a:lnTo>
                    <a:pt x="442429" y="98018"/>
                  </a:lnTo>
                  <a:lnTo>
                    <a:pt x="442785" y="93357"/>
                  </a:lnTo>
                  <a:close/>
                </a:path>
                <a:path w="607694" h="187959">
                  <a:moveTo>
                    <a:pt x="452120" y="100266"/>
                  </a:moveTo>
                  <a:lnTo>
                    <a:pt x="447624" y="97675"/>
                  </a:lnTo>
                  <a:lnTo>
                    <a:pt x="446760" y="96812"/>
                  </a:lnTo>
                  <a:lnTo>
                    <a:pt x="446239" y="97155"/>
                  </a:lnTo>
                  <a:lnTo>
                    <a:pt x="445198" y="99060"/>
                  </a:lnTo>
                  <a:lnTo>
                    <a:pt x="445541" y="103898"/>
                  </a:lnTo>
                  <a:lnTo>
                    <a:pt x="452120" y="100266"/>
                  </a:lnTo>
                  <a:close/>
                </a:path>
                <a:path w="607694" h="187959">
                  <a:moveTo>
                    <a:pt x="456171" y="137020"/>
                  </a:moveTo>
                  <a:lnTo>
                    <a:pt x="455917" y="133985"/>
                  </a:lnTo>
                  <a:lnTo>
                    <a:pt x="455803" y="132943"/>
                  </a:lnTo>
                  <a:lnTo>
                    <a:pt x="452780" y="131025"/>
                  </a:lnTo>
                  <a:lnTo>
                    <a:pt x="448487" y="133985"/>
                  </a:lnTo>
                  <a:lnTo>
                    <a:pt x="448310" y="132943"/>
                  </a:lnTo>
                  <a:lnTo>
                    <a:pt x="447789" y="131914"/>
                  </a:lnTo>
                  <a:lnTo>
                    <a:pt x="446760" y="131394"/>
                  </a:lnTo>
                  <a:lnTo>
                    <a:pt x="449008" y="131559"/>
                  </a:lnTo>
                  <a:lnTo>
                    <a:pt x="448995" y="131394"/>
                  </a:lnTo>
                  <a:lnTo>
                    <a:pt x="448970" y="131025"/>
                  </a:lnTo>
                  <a:lnTo>
                    <a:pt x="448652" y="126377"/>
                  </a:lnTo>
                  <a:lnTo>
                    <a:pt x="450469" y="125171"/>
                  </a:lnTo>
                  <a:lnTo>
                    <a:pt x="450735" y="124993"/>
                  </a:lnTo>
                  <a:lnTo>
                    <a:pt x="455942" y="124434"/>
                  </a:lnTo>
                  <a:lnTo>
                    <a:pt x="455930" y="124307"/>
                  </a:lnTo>
                  <a:lnTo>
                    <a:pt x="455815" y="123088"/>
                  </a:lnTo>
                  <a:lnTo>
                    <a:pt x="455383" y="118592"/>
                  </a:lnTo>
                  <a:lnTo>
                    <a:pt x="455333" y="118160"/>
                  </a:lnTo>
                  <a:lnTo>
                    <a:pt x="451777" y="113715"/>
                  </a:lnTo>
                  <a:lnTo>
                    <a:pt x="448144" y="118592"/>
                  </a:lnTo>
                  <a:lnTo>
                    <a:pt x="441045" y="114973"/>
                  </a:lnTo>
                  <a:lnTo>
                    <a:pt x="445376" y="125171"/>
                  </a:lnTo>
                  <a:lnTo>
                    <a:pt x="442417" y="124307"/>
                  </a:lnTo>
                  <a:lnTo>
                    <a:pt x="438289" y="123088"/>
                  </a:lnTo>
                  <a:lnTo>
                    <a:pt x="438975" y="121018"/>
                  </a:lnTo>
                  <a:lnTo>
                    <a:pt x="435864" y="120675"/>
                  </a:lnTo>
                  <a:lnTo>
                    <a:pt x="434822" y="121539"/>
                  </a:lnTo>
                  <a:lnTo>
                    <a:pt x="435343" y="124434"/>
                  </a:lnTo>
                  <a:lnTo>
                    <a:pt x="435470" y="124434"/>
                  </a:lnTo>
                  <a:lnTo>
                    <a:pt x="435864" y="124307"/>
                  </a:lnTo>
                  <a:lnTo>
                    <a:pt x="436384" y="124434"/>
                  </a:lnTo>
                  <a:lnTo>
                    <a:pt x="436689" y="124434"/>
                  </a:lnTo>
                  <a:lnTo>
                    <a:pt x="437070" y="124307"/>
                  </a:lnTo>
                  <a:lnTo>
                    <a:pt x="440016" y="126377"/>
                  </a:lnTo>
                  <a:lnTo>
                    <a:pt x="446582" y="134670"/>
                  </a:lnTo>
                  <a:lnTo>
                    <a:pt x="445719" y="135077"/>
                  </a:lnTo>
                  <a:lnTo>
                    <a:pt x="445719" y="141935"/>
                  </a:lnTo>
                  <a:lnTo>
                    <a:pt x="445198" y="141935"/>
                  </a:lnTo>
                  <a:lnTo>
                    <a:pt x="444995" y="141871"/>
                  </a:lnTo>
                  <a:lnTo>
                    <a:pt x="445681" y="141770"/>
                  </a:lnTo>
                  <a:lnTo>
                    <a:pt x="445719" y="141935"/>
                  </a:lnTo>
                  <a:lnTo>
                    <a:pt x="445719" y="135077"/>
                  </a:lnTo>
                  <a:lnTo>
                    <a:pt x="445566" y="135140"/>
                  </a:lnTo>
                  <a:lnTo>
                    <a:pt x="445566" y="141262"/>
                  </a:lnTo>
                  <a:lnTo>
                    <a:pt x="444855" y="141414"/>
                  </a:lnTo>
                  <a:lnTo>
                    <a:pt x="444906" y="141071"/>
                  </a:lnTo>
                  <a:lnTo>
                    <a:pt x="445033" y="140728"/>
                  </a:lnTo>
                  <a:lnTo>
                    <a:pt x="445541" y="141071"/>
                  </a:lnTo>
                  <a:lnTo>
                    <a:pt x="445566" y="141262"/>
                  </a:lnTo>
                  <a:lnTo>
                    <a:pt x="445566" y="135140"/>
                  </a:lnTo>
                  <a:lnTo>
                    <a:pt x="444652" y="135559"/>
                  </a:lnTo>
                  <a:lnTo>
                    <a:pt x="444652" y="141922"/>
                  </a:lnTo>
                  <a:lnTo>
                    <a:pt x="444576" y="142113"/>
                  </a:lnTo>
                  <a:lnTo>
                    <a:pt x="444512" y="142278"/>
                  </a:lnTo>
                  <a:lnTo>
                    <a:pt x="444563" y="142113"/>
                  </a:lnTo>
                  <a:lnTo>
                    <a:pt x="444627" y="141922"/>
                  </a:lnTo>
                  <a:lnTo>
                    <a:pt x="444652" y="135559"/>
                  </a:lnTo>
                  <a:lnTo>
                    <a:pt x="440537" y="137439"/>
                  </a:lnTo>
                  <a:lnTo>
                    <a:pt x="438797" y="137617"/>
                  </a:lnTo>
                  <a:lnTo>
                    <a:pt x="436549" y="137960"/>
                  </a:lnTo>
                  <a:lnTo>
                    <a:pt x="436041" y="139522"/>
                  </a:lnTo>
                  <a:lnTo>
                    <a:pt x="435686" y="139522"/>
                  </a:lnTo>
                  <a:lnTo>
                    <a:pt x="434492" y="141770"/>
                  </a:lnTo>
                  <a:lnTo>
                    <a:pt x="434479" y="142455"/>
                  </a:lnTo>
                  <a:lnTo>
                    <a:pt x="437070" y="147815"/>
                  </a:lnTo>
                  <a:lnTo>
                    <a:pt x="440182" y="146773"/>
                  </a:lnTo>
                  <a:lnTo>
                    <a:pt x="442607" y="149021"/>
                  </a:lnTo>
                  <a:lnTo>
                    <a:pt x="442937" y="146773"/>
                  </a:lnTo>
                  <a:lnTo>
                    <a:pt x="443471" y="143154"/>
                  </a:lnTo>
                  <a:lnTo>
                    <a:pt x="444855" y="145402"/>
                  </a:lnTo>
                  <a:lnTo>
                    <a:pt x="444893" y="145567"/>
                  </a:lnTo>
                  <a:lnTo>
                    <a:pt x="445897" y="150241"/>
                  </a:lnTo>
                  <a:lnTo>
                    <a:pt x="448652" y="152488"/>
                  </a:lnTo>
                  <a:lnTo>
                    <a:pt x="448767" y="150241"/>
                  </a:lnTo>
                  <a:lnTo>
                    <a:pt x="448830" y="149021"/>
                  </a:lnTo>
                  <a:lnTo>
                    <a:pt x="448945" y="146773"/>
                  </a:lnTo>
                  <a:lnTo>
                    <a:pt x="449059" y="145402"/>
                  </a:lnTo>
                  <a:lnTo>
                    <a:pt x="449173" y="143497"/>
                  </a:lnTo>
                  <a:lnTo>
                    <a:pt x="450900" y="143662"/>
                  </a:lnTo>
                  <a:lnTo>
                    <a:pt x="450824" y="143497"/>
                  </a:lnTo>
                  <a:lnTo>
                    <a:pt x="450557" y="142976"/>
                  </a:lnTo>
                  <a:lnTo>
                    <a:pt x="449173" y="142455"/>
                  </a:lnTo>
                  <a:lnTo>
                    <a:pt x="449173" y="142278"/>
                  </a:lnTo>
                  <a:lnTo>
                    <a:pt x="449173" y="141935"/>
                  </a:lnTo>
                  <a:lnTo>
                    <a:pt x="451599" y="141935"/>
                  </a:lnTo>
                  <a:lnTo>
                    <a:pt x="452285" y="141249"/>
                  </a:lnTo>
                  <a:lnTo>
                    <a:pt x="452285" y="140728"/>
                  </a:lnTo>
                  <a:lnTo>
                    <a:pt x="452285" y="140550"/>
                  </a:lnTo>
                  <a:lnTo>
                    <a:pt x="452285" y="140385"/>
                  </a:lnTo>
                  <a:lnTo>
                    <a:pt x="456171" y="137020"/>
                  </a:lnTo>
                  <a:close/>
                </a:path>
                <a:path w="607694" h="187959">
                  <a:moveTo>
                    <a:pt x="458165" y="98539"/>
                  </a:moveTo>
                  <a:lnTo>
                    <a:pt x="454533" y="85915"/>
                  </a:lnTo>
                  <a:lnTo>
                    <a:pt x="449694" y="90766"/>
                  </a:lnTo>
                  <a:lnTo>
                    <a:pt x="449872" y="92151"/>
                  </a:lnTo>
                  <a:lnTo>
                    <a:pt x="450215" y="95770"/>
                  </a:lnTo>
                  <a:lnTo>
                    <a:pt x="452462" y="96126"/>
                  </a:lnTo>
                  <a:lnTo>
                    <a:pt x="458165" y="98539"/>
                  </a:lnTo>
                  <a:close/>
                </a:path>
                <a:path w="607694" h="187959">
                  <a:moveTo>
                    <a:pt x="460133" y="110210"/>
                  </a:moveTo>
                  <a:lnTo>
                    <a:pt x="458901" y="107492"/>
                  </a:lnTo>
                  <a:lnTo>
                    <a:pt x="455752" y="108572"/>
                  </a:lnTo>
                  <a:lnTo>
                    <a:pt x="455053" y="109613"/>
                  </a:lnTo>
                  <a:lnTo>
                    <a:pt x="454710" y="110299"/>
                  </a:lnTo>
                  <a:lnTo>
                    <a:pt x="455574" y="111340"/>
                  </a:lnTo>
                  <a:lnTo>
                    <a:pt x="459130" y="112801"/>
                  </a:lnTo>
                  <a:lnTo>
                    <a:pt x="460133" y="110210"/>
                  </a:lnTo>
                  <a:close/>
                </a:path>
                <a:path w="607694" h="187959">
                  <a:moveTo>
                    <a:pt x="461975" y="91973"/>
                  </a:moveTo>
                  <a:lnTo>
                    <a:pt x="460756" y="90766"/>
                  </a:lnTo>
                  <a:lnTo>
                    <a:pt x="459892" y="91452"/>
                  </a:lnTo>
                  <a:lnTo>
                    <a:pt x="459892" y="92494"/>
                  </a:lnTo>
                  <a:lnTo>
                    <a:pt x="460933" y="93522"/>
                  </a:lnTo>
                  <a:lnTo>
                    <a:pt x="461797" y="92837"/>
                  </a:lnTo>
                  <a:lnTo>
                    <a:pt x="461975" y="91973"/>
                  </a:lnTo>
                  <a:close/>
                </a:path>
                <a:path w="607694" h="187959">
                  <a:moveTo>
                    <a:pt x="465950" y="119291"/>
                  </a:moveTo>
                  <a:lnTo>
                    <a:pt x="462318" y="115658"/>
                  </a:lnTo>
                  <a:lnTo>
                    <a:pt x="461619" y="115138"/>
                  </a:lnTo>
                  <a:lnTo>
                    <a:pt x="460756" y="113753"/>
                  </a:lnTo>
                  <a:lnTo>
                    <a:pt x="459892" y="115138"/>
                  </a:lnTo>
                  <a:lnTo>
                    <a:pt x="457479" y="120332"/>
                  </a:lnTo>
                  <a:lnTo>
                    <a:pt x="465950" y="119291"/>
                  </a:lnTo>
                  <a:close/>
                </a:path>
                <a:path w="607694" h="187959">
                  <a:moveTo>
                    <a:pt x="466471" y="90766"/>
                  </a:moveTo>
                  <a:lnTo>
                    <a:pt x="466293" y="89903"/>
                  </a:lnTo>
                  <a:lnTo>
                    <a:pt x="465950" y="89903"/>
                  </a:lnTo>
                  <a:lnTo>
                    <a:pt x="465251" y="90068"/>
                  </a:lnTo>
                  <a:lnTo>
                    <a:pt x="465429" y="90932"/>
                  </a:lnTo>
                  <a:lnTo>
                    <a:pt x="465772" y="90766"/>
                  </a:lnTo>
                  <a:lnTo>
                    <a:pt x="466471" y="90766"/>
                  </a:lnTo>
                  <a:close/>
                </a:path>
                <a:path w="607694" h="187959">
                  <a:moveTo>
                    <a:pt x="467499" y="83845"/>
                  </a:moveTo>
                  <a:lnTo>
                    <a:pt x="466979" y="82804"/>
                  </a:lnTo>
                  <a:lnTo>
                    <a:pt x="466471" y="82981"/>
                  </a:lnTo>
                  <a:lnTo>
                    <a:pt x="466636" y="83324"/>
                  </a:lnTo>
                  <a:lnTo>
                    <a:pt x="466813" y="84188"/>
                  </a:lnTo>
                  <a:lnTo>
                    <a:pt x="467499" y="83845"/>
                  </a:lnTo>
                  <a:close/>
                </a:path>
                <a:path w="607694" h="187959">
                  <a:moveTo>
                    <a:pt x="474078" y="108394"/>
                  </a:moveTo>
                  <a:lnTo>
                    <a:pt x="470268" y="101485"/>
                  </a:lnTo>
                  <a:lnTo>
                    <a:pt x="469950" y="103339"/>
                  </a:lnTo>
                  <a:lnTo>
                    <a:pt x="469061" y="102692"/>
                  </a:lnTo>
                  <a:lnTo>
                    <a:pt x="468020" y="102349"/>
                  </a:lnTo>
                  <a:lnTo>
                    <a:pt x="468541" y="105460"/>
                  </a:lnTo>
                  <a:lnTo>
                    <a:pt x="469658" y="105143"/>
                  </a:lnTo>
                  <a:lnTo>
                    <a:pt x="469582" y="105625"/>
                  </a:lnTo>
                  <a:lnTo>
                    <a:pt x="469404" y="106324"/>
                  </a:lnTo>
                  <a:lnTo>
                    <a:pt x="469747" y="107010"/>
                  </a:lnTo>
                  <a:lnTo>
                    <a:pt x="470446" y="107365"/>
                  </a:lnTo>
                  <a:lnTo>
                    <a:pt x="474078" y="108394"/>
                  </a:lnTo>
                  <a:close/>
                </a:path>
                <a:path w="607694" h="187959">
                  <a:moveTo>
                    <a:pt x="478396" y="126377"/>
                  </a:moveTo>
                  <a:lnTo>
                    <a:pt x="477012" y="124650"/>
                  </a:lnTo>
                  <a:lnTo>
                    <a:pt x="474802" y="122008"/>
                  </a:lnTo>
                  <a:lnTo>
                    <a:pt x="474941" y="121361"/>
                  </a:lnTo>
                  <a:lnTo>
                    <a:pt x="476834" y="116522"/>
                  </a:lnTo>
                  <a:lnTo>
                    <a:pt x="472516" y="112204"/>
                  </a:lnTo>
                  <a:lnTo>
                    <a:pt x="470611" y="117386"/>
                  </a:lnTo>
                  <a:lnTo>
                    <a:pt x="469404" y="119634"/>
                  </a:lnTo>
                  <a:lnTo>
                    <a:pt x="473786" y="125158"/>
                  </a:lnTo>
                  <a:lnTo>
                    <a:pt x="473036" y="129489"/>
                  </a:lnTo>
                  <a:lnTo>
                    <a:pt x="476326" y="128104"/>
                  </a:lnTo>
                  <a:lnTo>
                    <a:pt x="476669" y="126898"/>
                  </a:lnTo>
                  <a:lnTo>
                    <a:pt x="478396" y="126377"/>
                  </a:lnTo>
                  <a:close/>
                </a:path>
                <a:path w="607694" h="187959">
                  <a:moveTo>
                    <a:pt x="478396" y="108394"/>
                  </a:moveTo>
                  <a:lnTo>
                    <a:pt x="476669" y="106845"/>
                  </a:lnTo>
                  <a:lnTo>
                    <a:pt x="474421" y="109956"/>
                  </a:lnTo>
                  <a:lnTo>
                    <a:pt x="474941" y="111683"/>
                  </a:lnTo>
                  <a:lnTo>
                    <a:pt x="477189" y="111848"/>
                  </a:lnTo>
                  <a:lnTo>
                    <a:pt x="478396" y="111340"/>
                  </a:lnTo>
                  <a:lnTo>
                    <a:pt x="478396" y="108394"/>
                  </a:lnTo>
                  <a:close/>
                </a:path>
                <a:path w="607694" h="187959">
                  <a:moveTo>
                    <a:pt x="478739" y="140042"/>
                  </a:moveTo>
                  <a:lnTo>
                    <a:pt x="476326" y="135890"/>
                  </a:lnTo>
                  <a:lnTo>
                    <a:pt x="472173" y="136753"/>
                  </a:lnTo>
                  <a:lnTo>
                    <a:pt x="472173" y="137096"/>
                  </a:lnTo>
                  <a:lnTo>
                    <a:pt x="472516" y="137617"/>
                  </a:lnTo>
                  <a:lnTo>
                    <a:pt x="472516" y="138137"/>
                  </a:lnTo>
                  <a:lnTo>
                    <a:pt x="473900" y="144183"/>
                  </a:lnTo>
                  <a:lnTo>
                    <a:pt x="478739" y="140042"/>
                  </a:lnTo>
                  <a:close/>
                </a:path>
                <a:path w="607694" h="187959">
                  <a:moveTo>
                    <a:pt x="486181" y="131737"/>
                  </a:moveTo>
                  <a:lnTo>
                    <a:pt x="485889" y="126377"/>
                  </a:lnTo>
                  <a:lnTo>
                    <a:pt x="480466" y="125857"/>
                  </a:lnTo>
                  <a:lnTo>
                    <a:pt x="480123" y="126555"/>
                  </a:lnTo>
                  <a:lnTo>
                    <a:pt x="480466" y="127419"/>
                  </a:lnTo>
                  <a:lnTo>
                    <a:pt x="479945" y="128282"/>
                  </a:lnTo>
                  <a:lnTo>
                    <a:pt x="483489" y="134759"/>
                  </a:lnTo>
                  <a:lnTo>
                    <a:pt x="486181" y="131737"/>
                  </a:lnTo>
                  <a:close/>
                </a:path>
                <a:path w="607694" h="187959">
                  <a:moveTo>
                    <a:pt x="489800" y="139687"/>
                  </a:moveTo>
                  <a:lnTo>
                    <a:pt x="483755" y="135026"/>
                  </a:lnTo>
                  <a:lnTo>
                    <a:pt x="482193" y="136055"/>
                  </a:lnTo>
                  <a:lnTo>
                    <a:pt x="477710" y="141414"/>
                  </a:lnTo>
                  <a:lnTo>
                    <a:pt x="474586" y="145402"/>
                  </a:lnTo>
                  <a:lnTo>
                    <a:pt x="473557" y="145021"/>
                  </a:lnTo>
                  <a:lnTo>
                    <a:pt x="473557" y="152133"/>
                  </a:lnTo>
                  <a:lnTo>
                    <a:pt x="471944" y="154495"/>
                  </a:lnTo>
                  <a:lnTo>
                    <a:pt x="472592" y="150456"/>
                  </a:lnTo>
                  <a:lnTo>
                    <a:pt x="473557" y="152133"/>
                  </a:lnTo>
                  <a:lnTo>
                    <a:pt x="473557" y="145021"/>
                  </a:lnTo>
                  <a:lnTo>
                    <a:pt x="471830" y="144360"/>
                  </a:lnTo>
                  <a:lnTo>
                    <a:pt x="471728" y="145910"/>
                  </a:lnTo>
                  <a:lnTo>
                    <a:pt x="471716" y="146037"/>
                  </a:lnTo>
                  <a:lnTo>
                    <a:pt x="468718" y="144881"/>
                  </a:lnTo>
                  <a:lnTo>
                    <a:pt x="472859" y="142798"/>
                  </a:lnTo>
                  <a:lnTo>
                    <a:pt x="471309" y="135547"/>
                  </a:lnTo>
                  <a:lnTo>
                    <a:pt x="468884" y="132778"/>
                  </a:lnTo>
                  <a:lnTo>
                    <a:pt x="466636" y="131737"/>
                  </a:lnTo>
                  <a:lnTo>
                    <a:pt x="462495" y="136055"/>
                  </a:lnTo>
                  <a:lnTo>
                    <a:pt x="461797" y="138137"/>
                  </a:lnTo>
                  <a:lnTo>
                    <a:pt x="461975" y="139001"/>
                  </a:lnTo>
                  <a:lnTo>
                    <a:pt x="461111" y="139865"/>
                  </a:lnTo>
                  <a:lnTo>
                    <a:pt x="462495" y="141249"/>
                  </a:lnTo>
                  <a:lnTo>
                    <a:pt x="462495" y="142278"/>
                  </a:lnTo>
                  <a:lnTo>
                    <a:pt x="466115" y="145224"/>
                  </a:lnTo>
                  <a:lnTo>
                    <a:pt x="462661" y="151625"/>
                  </a:lnTo>
                  <a:lnTo>
                    <a:pt x="466813" y="153695"/>
                  </a:lnTo>
                  <a:lnTo>
                    <a:pt x="471500" y="155155"/>
                  </a:lnTo>
                  <a:lnTo>
                    <a:pt x="470611" y="156464"/>
                  </a:lnTo>
                  <a:lnTo>
                    <a:pt x="473379" y="159232"/>
                  </a:lnTo>
                  <a:lnTo>
                    <a:pt x="475805" y="159918"/>
                  </a:lnTo>
                  <a:lnTo>
                    <a:pt x="476834" y="154901"/>
                  </a:lnTo>
                  <a:lnTo>
                    <a:pt x="475805" y="153009"/>
                  </a:lnTo>
                  <a:lnTo>
                    <a:pt x="476491" y="152654"/>
                  </a:lnTo>
                  <a:lnTo>
                    <a:pt x="477012" y="152488"/>
                  </a:lnTo>
                  <a:lnTo>
                    <a:pt x="477697" y="152133"/>
                  </a:lnTo>
                  <a:lnTo>
                    <a:pt x="477532" y="151625"/>
                  </a:lnTo>
                  <a:lnTo>
                    <a:pt x="477354" y="151269"/>
                  </a:lnTo>
                  <a:lnTo>
                    <a:pt x="477240" y="151104"/>
                  </a:lnTo>
                  <a:lnTo>
                    <a:pt x="477012" y="150761"/>
                  </a:lnTo>
                  <a:lnTo>
                    <a:pt x="478053" y="148856"/>
                  </a:lnTo>
                  <a:lnTo>
                    <a:pt x="476834" y="145910"/>
                  </a:lnTo>
                  <a:lnTo>
                    <a:pt x="479780" y="149377"/>
                  </a:lnTo>
                  <a:lnTo>
                    <a:pt x="479437" y="149377"/>
                  </a:lnTo>
                  <a:lnTo>
                    <a:pt x="478396" y="149885"/>
                  </a:lnTo>
                  <a:lnTo>
                    <a:pt x="478218" y="150063"/>
                  </a:lnTo>
                  <a:lnTo>
                    <a:pt x="477532" y="151104"/>
                  </a:lnTo>
                  <a:lnTo>
                    <a:pt x="478574" y="152133"/>
                  </a:lnTo>
                  <a:lnTo>
                    <a:pt x="481850" y="153517"/>
                  </a:lnTo>
                  <a:lnTo>
                    <a:pt x="481736" y="153009"/>
                  </a:lnTo>
                  <a:lnTo>
                    <a:pt x="481672" y="152654"/>
                  </a:lnTo>
                  <a:lnTo>
                    <a:pt x="481558" y="152133"/>
                  </a:lnTo>
                  <a:lnTo>
                    <a:pt x="481444" y="151625"/>
                  </a:lnTo>
                  <a:lnTo>
                    <a:pt x="481330" y="151104"/>
                  </a:lnTo>
                  <a:lnTo>
                    <a:pt x="485317" y="149885"/>
                  </a:lnTo>
                  <a:lnTo>
                    <a:pt x="482663" y="145910"/>
                  </a:lnTo>
                  <a:lnTo>
                    <a:pt x="482320" y="145402"/>
                  </a:lnTo>
                  <a:lnTo>
                    <a:pt x="481164" y="143662"/>
                  </a:lnTo>
                  <a:lnTo>
                    <a:pt x="482028" y="142798"/>
                  </a:lnTo>
                  <a:lnTo>
                    <a:pt x="484441" y="144183"/>
                  </a:lnTo>
                  <a:lnTo>
                    <a:pt x="484441" y="142798"/>
                  </a:lnTo>
                  <a:lnTo>
                    <a:pt x="484441" y="141071"/>
                  </a:lnTo>
                  <a:lnTo>
                    <a:pt x="485660" y="140906"/>
                  </a:lnTo>
                  <a:lnTo>
                    <a:pt x="489800" y="139687"/>
                  </a:lnTo>
                  <a:close/>
                </a:path>
                <a:path w="607694" h="187959">
                  <a:moveTo>
                    <a:pt x="492226" y="107365"/>
                  </a:moveTo>
                  <a:lnTo>
                    <a:pt x="491705" y="105981"/>
                  </a:lnTo>
                  <a:lnTo>
                    <a:pt x="490321" y="105117"/>
                  </a:lnTo>
                  <a:lnTo>
                    <a:pt x="489635" y="106845"/>
                  </a:lnTo>
                  <a:lnTo>
                    <a:pt x="489800" y="108229"/>
                  </a:lnTo>
                  <a:lnTo>
                    <a:pt x="492226" y="107365"/>
                  </a:lnTo>
                  <a:close/>
                </a:path>
                <a:path w="607694" h="187959">
                  <a:moveTo>
                    <a:pt x="497065" y="100965"/>
                  </a:moveTo>
                  <a:lnTo>
                    <a:pt x="496722" y="99060"/>
                  </a:lnTo>
                  <a:lnTo>
                    <a:pt x="494474" y="97155"/>
                  </a:lnTo>
                  <a:lnTo>
                    <a:pt x="489775" y="96570"/>
                  </a:lnTo>
                  <a:lnTo>
                    <a:pt x="489331" y="101053"/>
                  </a:lnTo>
                  <a:lnTo>
                    <a:pt x="491794" y="105130"/>
                  </a:lnTo>
                  <a:lnTo>
                    <a:pt x="495858" y="103378"/>
                  </a:lnTo>
                  <a:lnTo>
                    <a:pt x="497065" y="100965"/>
                  </a:lnTo>
                  <a:close/>
                </a:path>
                <a:path w="607694" h="187959">
                  <a:moveTo>
                    <a:pt x="517817" y="139522"/>
                  </a:moveTo>
                  <a:lnTo>
                    <a:pt x="513321" y="138823"/>
                  </a:lnTo>
                  <a:lnTo>
                    <a:pt x="512279" y="141249"/>
                  </a:lnTo>
                  <a:lnTo>
                    <a:pt x="508647" y="139344"/>
                  </a:lnTo>
                  <a:lnTo>
                    <a:pt x="507961" y="142278"/>
                  </a:lnTo>
                  <a:lnTo>
                    <a:pt x="506920" y="144881"/>
                  </a:lnTo>
                  <a:lnTo>
                    <a:pt x="506234" y="140728"/>
                  </a:lnTo>
                  <a:lnTo>
                    <a:pt x="505193" y="141249"/>
                  </a:lnTo>
                  <a:lnTo>
                    <a:pt x="506234" y="137960"/>
                  </a:lnTo>
                  <a:lnTo>
                    <a:pt x="501561" y="130695"/>
                  </a:lnTo>
                  <a:lnTo>
                    <a:pt x="498792" y="135026"/>
                  </a:lnTo>
                  <a:lnTo>
                    <a:pt x="497763" y="134327"/>
                  </a:lnTo>
                  <a:lnTo>
                    <a:pt x="496722" y="133985"/>
                  </a:lnTo>
                  <a:lnTo>
                    <a:pt x="496201" y="133985"/>
                  </a:lnTo>
                  <a:lnTo>
                    <a:pt x="496722" y="132080"/>
                  </a:lnTo>
                  <a:lnTo>
                    <a:pt x="497408" y="130530"/>
                  </a:lnTo>
                  <a:lnTo>
                    <a:pt x="500011" y="131394"/>
                  </a:lnTo>
                  <a:lnTo>
                    <a:pt x="502945" y="129832"/>
                  </a:lnTo>
                  <a:lnTo>
                    <a:pt x="501472" y="124917"/>
                  </a:lnTo>
                  <a:lnTo>
                    <a:pt x="503809" y="130352"/>
                  </a:lnTo>
                  <a:lnTo>
                    <a:pt x="507784" y="127939"/>
                  </a:lnTo>
                  <a:lnTo>
                    <a:pt x="510895" y="127939"/>
                  </a:lnTo>
                  <a:lnTo>
                    <a:pt x="508482" y="120332"/>
                  </a:lnTo>
                  <a:lnTo>
                    <a:pt x="505536" y="122059"/>
                  </a:lnTo>
                  <a:lnTo>
                    <a:pt x="500697" y="123088"/>
                  </a:lnTo>
                  <a:lnTo>
                    <a:pt x="500761" y="123253"/>
                  </a:lnTo>
                  <a:lnTo>
                    <a:pt x="498627" y="121704"/>
                  </a:lnTo>
                  <a:lnTo>
                    <a:pt x="495515" y="120154"/>
                  </a:lnTo>
                  <a:lnTo>
                    <a:pt x="490499" y="127063"/>
                  </a:lnTo>
                  <a:lnTo>
                    <a:pt x="493610" y="129832"/>
                  </a:lnTo>
                  <a:lnTo>
                    <a:pt x="499313" y="128104"/>
                  </a:lnTo>
                  <a:lnTo>
                    <a:pt x="488937" y="136575"/>
                  </a:lnTo>
                  <a:lnTo>
                    <a:pt x="494817" y="136055"/>
                  </a:lnTo>
                  <a:lnTo>
                    <a:pt x="493788" y="139687"/>
                  </a:lnTo>
                  <a:lnTo>
                    <a:pt x="494296" y="140208"/>
                  </a:lnTo>
                  <a:lnTo>
                    <a:pt x="497408" y="142113"/>
                  </a:lnTo>
                  <a:lnTo>
                    <a:pt x="497586" y="146088"/>
                  </a:lnTo>
                  <a:lnTo>
                    <a:pt x="498449" y="150406"/>
                  </a:lnTo>
                  <a:lnTo>
                    <a:pt x="501218" y="153352"/>
                  </a:lnTo>
                  <a:lnTo>
                    <a:pt x="505015" y="152831"/>
                  </a:lnTo>
                  <a:lnTo>
                    <a:pt x="506056" y="150926"/>
                  </a:lnTo>
                  <a:lnTo>
                    <a:pt x="504329" y="147650"/>
                  </a:lnTo>
                  <a:lnTo>
                    <a:pt x="508304" y="146088"/>
                  </a:lnTo>
                  <a:lnTo>
                    <a:pt x="510730" y="151790"/>
                  </a:lnTo>
                  <a:lnTo>
                    <a:pt x="514007" y="149720"/>
                  </a:lnTo>
                  <a:lnTo>
                    <a:pt x="516953" y="147472"/>
                  </a:lnTo>
                  <a:lnTo>
                    <a:pt x="517817" y="139522"/>
                  </a:lnTo>
                  <a:close/>
                </a:path>
                <a:path w="607694" h="187959">
                  <a:moveTo>
                    <a:pt x="543229" y="116179"/>
                  </a:moveTo>
                  <a:lnTo>
                    <a:pt x="542886" y="110642"/>
                  </a:lnTo>
                  <a:lnTo>
                    <a:pt x="540639" y="112204"/>
                  </a:lnTo>
                  <a:lnTo>
                    <a:pt x="540981" y="110121"/>
                  </a:lnTo>
                  <a:lnTo>
                    <a:pt x="535800" y="106146"/>
                  </a:lnTo>
                  <a:lnTo>
                    <a:pt x="534758" y="108051"/>
                  </a:lnTo>
                  <a:lnTo>
                    <a:pt x="533552" y="107188"/>
                  </a:lnTo>
                  <a:lnTo>
                    <a:pt x="533374" y="110121"/>
                  </a:lnTo>
                  <a:lnTo>
                    <a:pt x="534758" y="110121"/>
                  </a:lnTo>
                  <a:lnTo>
                    <a:pt x="534238" y="111848"/>
                  </a:lnTo>
                  <a:lnTo>
                    <a:pt x="532688" y="112725"/>
                  </a:lnTo>
                  <a:lnTo>
                    <a:pt x="533031" y="115138"/>
                  </a:lnTo>
                  <a:lnTo>
                    <a:pt x="533196" y="122745"/>
                  </a:lnTo>
                  <a:lnTo>
                    <a:pt x="541845" y="121539"/>
                  </a:lnTo>
                  <a:lnTo>
                    <a:pt x="540804" y="114617"/>
                  </a:lnTo>
                  <a:lnTo>
                    <a:pt x="543229" y="116179"/>
                  </a:lnTo>
                  <a:close/>
                </a:path>
                <a:path w="607694" h="187959">
                  <a:moveTo>
                    <a:pt x="550494" y="93878"/>
                  </a:moveTo>
                  <a:lnTo>
                    <a:pt x="545477" y="92151"/>
                  </a:lnTo>
                  <a:lnTo>
                    <a:pt x="543407" y="89382"/>
                  </a:lnTo>
                  <a:lnTo>
                    <a:pt x="538391" y="90246"/>
                  </a:lnTo>
                  <a:lnTo>
                    <a:pt x="539076" y="86791"/>
                  </a:lnTo>
                  <a:lnTo>
                    <a:pt x="539254" y="85051"/>
                  </a:lnTo>
                  <a:lnTo>
                    <a:pt x="538911" y="84188"/>
                  </a:lnTo>
                  <a:lnTo>
                    <a:pt x="537692" y="83502"/>
                  </a:lnTo>
                  <a:lnTo>
                    <a:pt x="534581" y="82118"/>
                  </a:lnTo>
                  <a:lnTo>
                    <a:pt x="531469" y="91274"/>
                  </a:lnTo>
                  <a:lnTo>
                    <a:pt x="534073" y="94043"/>
                  </a:lnTo>
                  <a:lnTo>
                    <a:pt x="535622" y="98196"/>
                  </a:lnTo>
                  <a:lnTo>
                    <a:pt x="535622" y="91274"/>
                  </a:lnTo>
                  <a:lnTo>
                    <a:pt x="537692" y="91452"/>
                  </a:lnTo>
                  <a:lnTo>
                    <a:pt x="538391" y="94907"/>
                  </a:lnTo>
                  <a:lnTo>
                    <a:pt x="541159" y="96291"/>
                  </a:lnTo>
                  <a:lnTo>
                    <a:pt x="543052" y="99758"/>
                  </a:lnTo>
                  <a:lnTo>
                    <a:pt x="546862" y="103898"/>
                  </a:lnTo>
                  <a:lnTo>
                    <a:pt x="550494" y="93878"/>
                  </a:lnTo>
                  <a:close/>
                </a:path>
                <a:path w="607694" h="187959">
                  <a:moveTo>
                    <a:pt x="556653" y="121272"/>
                  </a:moveTo>
                  <a:lnTo>
                    <a:pt x="555675" y="121704"/>
                  </a:lnTo>
                  <a:lnTo>
                    <a:pt x="556234" y="122402"/>
                  </a:lnTo>
                  <a:lnTo>
                    <a:pt x="556374" y="122402"/>
                  </a:lnTo>
                  <a:lnTo>
                    <a:pt x="556653" y="121272"/>
                  </a:lnTo>
                  <a:close/>
                </a:path>
                <a:path w="607694" h="187959">
                  <a:moveTo>
                    <a:pt x="559308" y="126199"/>
                  </a:moveTo>
                  <a:lnTo>
                    <a:pt x="556336" y="122542"/>
                  </a:lnTo>
                  <a:lnTo>
                    <a:pt x="556196" y="123088"/>
                  </a:lnTo>
                  <a:lnTo>
                    <a:pt x="554990" y="125171"/>
                  </a:lnTo>
                  <a:lnTo>
                    <a:pt x="558622" y="130009"/>
                  </a:lnTo>
                  <a:lnTo>
                    <a:pt x="559308" y="126199"/>
                  </a:lnTo>
                  <a:close/>
                </a:path>
                <a:path w="607694" h="187959">
                  <a:moveTo>
                    <a:pt x="560349" y="119634"/>
                  </a:moveTo>
                  <a:lnTo>
                    <a:pt x="558965" y="116001"/>
                  </a:lnTo>
                  <a:lnTo>
                    <a:pt x="558101" y="114274"/>
                  </a:lnTo>
                  <a:lnTo>
                    <a:pt x="555980" y="112026"/>
                  </a:lnTo>
                  <a:lnTo>
                    <a:pt x="555155" y="111163"/>
                  </a:lnTo>
                  <a:lnTo>
                    <a:pt x="554291" y="112026"/>
                  </a:lnTo>
                  <a:lnTo>
                    <a:pt x="549452" y="109435"/>
                  </a:lnTo>
                  <a:lnTo>
                    <a:pt x="549567" y="111163"/>
                  </a:lnTo>
                  <a:lnTo>
                    <a:pt x="549630" y="112026"/>
                  </a:lnTo>
                  <a:lnTo>
                    <a:pt x="550316" y="122402"/>
                  </a:lnTo>
                  <a:lnTo>
                    <a:pt x="554469" y="122402"/>
                  </a:lnTo>
                  <a:lnTo>
                    <a:pt x="554990" y="120154"/>
                  </a:lnTo>
                  <a:lnTo>
                    <a:pt x="556717" y="121018"/>
                  </a:lnTo>
                  <a:lnTo>
                    <a:pt x="556653" y="121272"/>
                  </a:lnTo>
                  <a:lnTo>
                    <a:pt x="559181" y="120154"/>
                  </a:lnTo>
                  <a:lnTo>
                    <a:pt x="560349" y="119634"/>
                  </a:lnTo>
                  <a:close/>
                </a:path>
                <a:path w="607694" h="187959">
                  <a:moveTo>
                    <a:pt x="575564" y="87477"/>
                  </a:moveTo>
                  <a:lnTo>
                    <a:pt x="572274" y="87477"/>
                  </a:lnTo>
                  <a:lnTo>
                    <a:pt x="571588" y="87655"/>
                  </a:lnTo>
                  <a:lnTo>
                    <a:pt x="573316" y="85229"/>
                  </a:lnTo>
                  <a:lnTo>
                    <a:pt x="569683" y="82981"/>
                  </a:lnTo>
                  <a:lnTo>
                    <a:pt x="567093" y="83159"/>
                  </a:lnTo>
                  <a:lnTo>
                    <a:pt x="566229" y="85572"/>
                  </a:lnTo>
                  <a:lnTo>
                    <a:pt x="567956" y="87299"/>
                  </a:lnTo>
                  <a:lnTo>
                    <a:pt x="569861" y="88684"/>
                  </a:lnTo>
                  <a:lnTo>
                    <a:pt x="567613" y="88861"/>
                  </a:lnTo>
                  <a:lnTo>
                    <a:pt x="569861" y="92316"/>
                  </a:lnTo>
                  <a:lnTo>
                    <a:pt x="570890" y="92659"/>
                  </a:lnTo>
                  <a:lnTo>
                    <a:pt x="572973" y="93179"/>
                  </a:lnTo>
                  <a:lnTo>
                    <a:pt x="573836" y="91795"/>
                  </a:lnTo>
                  <a:lnTo>
                    <a:pt x="574522" y="89039"/>
                  </a:lnTo>
                  <a:lnTo>
                    <a:pt x="575564" y="87477"/>
                  </a:lnTo>
                  <a:close/>
                </a:path>
                <a:path w="607694" h="187959">
                  <a:moveTo>
                    <a:pt x="576249" y="79006"/>
                  </a:moveTo>
                  <a:lnTo>
                    <a:pt x="573659" y="77444"/>
                  </a:lnTo>
                  <a:lnTo>
                    <a:pt x="571233" y="75895"/>
                  </a:lnTo>
                  <a:lnTo>
                    <a:pt x="568642" y="74333"/>
                  </a:lnTo>
                  <a:lnTo>
                    <a:pt x="568121" y="76060"/>
                  </a:lnTo>
                  <a:lnTo>
                    <a:pt x="569163" y="77444"/>
                  </a:lnTo>
                  <a:lnTo>
                    <a:pt x="570026" y="78828"/>
                  </a:lnTo>
                  <a:lnTo>
                    <a:pt x="572617" y="81940"/>
                  </a:lnTo>
                  <a:lnTo>
                    <a:pt x="574865" y="82461"/>
                  </a:lnTo>
                  <a:lnTo>
                    <a:pt x="576249" y="79006"/>
                  </a:lnTo>
                  <a:close/>
                </a:path>
                <a:path w="607694" h="187959">
                  <a:moveTo>
                    <a:pt x="577469" y="64135"/>
                  </a:moveTo>
                  <a:lnTo>
                    <a:pt x="574344" y="65519"/>
                  </a:lnTo>
                  <a:lnTo>
                    <a:pt x="575703" y="66382"/>
                  </a:lnTo>
                  <a:lnTo>
                    <a:pt x="577291" y="66382"/>
                  </a:lnTo>
                  <a:lnTo>
                    <a:pt x="577354" y="65519"/>
                  </a:lnTo>
                  <a:lnTo>
                    <a:pt x="577469" y="64135"/>
                  </a:lnTo>
                  <a:close/>
                </a:path>
                <a:path w="607694" h="187959">
                  <a:moveTo>
                    <a:pt x="582993" y="82981"/>
                  </a:moveTo>
                  <a:lnTo>
                    <a:pt x="579196" y="80556"/>
                  </a:lnTo>
                  <a:lnTo>
                    <a:pt x="577113" y="79527"/>
                  </a:lnTo>
                  <a:lnTo>
                    <a:pt x="577977" y="82638"/>
                  </a:lnTo>
                  <a:lnTo>
                    <a:pt x="579882" y="84366"/>
                  </a:lnTo>
                  <a:lnTo>
                    <a:pt x="582993" y="82981"/>
                  </a:lnTo>
                  <a:close/>
                </a:path>
                <a:path w="607694" h="187959">
                  <a:moveTo>
                    <a:pt x="583514" y="70015"/>
                  </a:moveTo>
                  <a:lnTo>
                    <a:pt x="582307" y="69151"/>
                  </a:lnTo>
                  <a:lnTo>
                    <a:pt x="580923" y="68287"/>
                  </a:lnTo>
                  <a:lnTo>
                    <a:pt x="579882" y="68287"/>
                  </a:lnTo>
                  <a:lnTo>
                    <a:pt x="581088" y="68973"/>
                  </a:lnTo>
                  <a:lnTo>
                    <a:pt x="583514" y="70015"/>
                  </a:lnTo>
                  <a:close/>
                </a:path>
                <a:path w="607694" h="187959">
                  <a:moveTo>
                    <a:pt x="607377" y="81775"/>
                  </a:moveTo>
                  <a:lnTo>
                    <a:pt x="607199" y="81254"/>
                  </a:lnTo>
                  <a:lnTo>
                    <a:pt x="606679" y="80733"/>
                  </a:lnTo>
                  <a:lnTo>
                    <a:pt x="605993" y="80391"/>
                  </a:lnTo>
                  <a:lnTo>
                    <a:pt x="605294" y="79870"/>
                  </a:lnTo>
                  <a:lnTo>
                    <a:pt x="604608" y="79527"/>
                  </a:lnTo>
                  <a:lnTo>
                    <a:pt x="604088" y="80213"/>
                  </a:lnTo>
                  <a:lnTo>
                    <a:pt x="606158" y="81254"/>
                  </a:lnTo>
                  <a:lnTo>
                    <a:pt x="607377" y="8177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367306" y="6678269"/>
              <a:ext cx="634365" cy="197485"/>
            </a:xfrm>
            <a:custGeom>
              <a:avLst/>
              <a:gdLst/>
              <a:ahLst/>
              <a:cxnLst/>
              <a:rect l="l" t="t" r="r" b="b"/>
              <a:pathLst>
                <a:path w="634365" h="197484">
                  <a:moveTo>
                    <a:pt x="8128" y="69672"/>
                  </a:moveTo>
                  <a:lnTo>
                    <a:pt x="4330" y="67945"/>
                  </a:lnTo>
                  <a:lnTo>
                    <a:pt x="3467" y="71234"/>
                  </a:lnTo>
                  <a:lnTo>
                    <a:pt x="1384" y="76415"/>
                  </a:lnTo>
                  <a:lnTo>
                    <a:pt x="5194" y="76758"/>
                  </a:lnTo>
                  <a:lnTo>
                    <a:pt x="6743" y="72097"/>
                  </a:lnTo>
                  <a:lnTo>
                    <a:pt x="8128" y="69672"/>
                  </a:lnTo>
                  <a:close/>
                </a:path>
                <a:path w="634365" h="197484">
                  <a:moveTo>
                    <a:pt x="11938" y="60337"/>
                  </a:moveTo>
                  <a:lnTo>
                    <a:pt x="10033" y="56184"/>
                  </a:lnTo>
                  <a:lnTo>
                    <a:pt x="9347" y="55841"/>
                  </a:lnTo>
                  <a:lnTo>
                    <a:pt x="9690" y="54292"/>
                  </a:lnTo>
                  <a:lnTo>
                    <a:pt x="8483" y="54114"/>
                  </a:lnTo>
                  <a:lnTo>
                    <a:pt x="3632" y="52552"/>
                  </a:lnTo>
                  <a:lnTo>
                    <a:pt x="0" y="67259"/>
                  </a:lnTo>
                  <a:lnTo>
                    <a:pt x="4330" y="65874"/>
                  </a:lnTo>
                  <a:lnTo>
                    <a:pt x="7264" y="63271"/>
                  </a:lnTo>
                  <a:lnTo>
                    <a:pt x="11938" y="60337"/>
                  </a:lnTo>
                  <a:close/>
                </a:path>
                <a:path w="634365" h="197484">
                  <a:moveTo>
                    <a:pt x="13843" y="57746"/>
                  </a:moveTo>
                  <a:lnTo>
                    <a:pt x="13144" y="57404"/>
                  </a:lnTo>
                  <a:lnTo>
                    <a:pt x="13144" y="58267"/>
                  </a:lnTo>
                  <a:lnTo>
                    <a:pt x="12801" y="58775"/>
                  </a:lnTo>
                  <a:lnTo>
                    <a:pt x="13322" y="58775"/>
                  </a:lnTo>
                  <a:lnTo>
                    <a:pt x="13843" y="57746"/>
                  </a:lnTo>
                  <a:close/>
                </a:path>
                <a:path w="634365" h="197484">
                  <a:moveTo>
                    <a:pt x="16433" y="0"/>
                  </a:moveTo>
                  <a:lnTo>
                    <a:pt x="11417" y="1206"/>
                  </a:lnTo>
                  <a:lnTo>
                    <a:pt x="11239" y="1206"/>
                  </a:lnTo>
                  <a:lnTo>
                    <a:pt x="10718" y="2070"/>
                  </a:lnTo>
                  <a:lnTo>
                    <a:pt x="11760" y="7429"/>
                  </a:lnTo>
                  <a:lnTo>
                    <a:pt x="16433" y="0"/>
                  </a:lnTo>
                  <a:close/>
                </a:path>
                <a:path w="634365" h="197484">
                  <a:moveTo>
                    <a:pt x="19710" y="49276"/>
                  </a:moveTo>
                  <a:lnTo>
                    <a:pt x="19024" y="46507"/>
                  </a:lnTo>
                  <a:lnTo>
                    <a:pt x="16256" y="47193"/>
                  </a:lnTo>
                  <a:lnTo>
                    <a:pt x="16433" y="49961"/>
                  </a:lnTo>
                  <a:lnTo>
                    <a:pt x="15570" y="53251"/>
                  </a:lnTo>
                  <a:lnTo>
                    <a:pt x="19545" y="51003"/>
                  </a:lnTo>
                  <a:lnTo>
                    <a:pt x="19710" y="49276"/>
                  </a:lnTo>
                  <a:close/>
                </a:path>
                <a:path w="634365" h="197484">
                  <a:moveTo>
                    <a:pt x="25082" y="64617"/>
                  </a:moveTo>
                  <a:lnTo>
                    <a:pt x="24015" y="61226"/>
                  </a:lnTo>
                  <a:lnTo>
                    <a:pt x="21094" y="61239"/>
                  </a:lnTo>
                  <a:lnTo>
                    <a:pt x="18161" y="66382"/>
                  </a:lnTo>
                  <a:lnTo>
                    <a:pt x="16776" y="69507"/>
                  </a:lnTo>
                  <a:lnTo>
                    <a:pt x="20231" y="71056"/>
                  </a:lnTo>
                  <a:lnTo>
                    <a:pt x="22479" y="69672"/>
                  </a:lnTo>
                  <a:lnTo>
                    <a:pt x="25082" y="64617"/>
                  </a:lnTo>
                  <a:close/>
                </a:path>
                <a:path w="634365" h="197484">
                  <a:moveTo>
                    <a:pt x="25768" y="48412"/>
                  </a:moveTo>
                  <a:lnTo>
                    <a:pt x="22136" y="41490"/>
                  </a:lnTo>
                  <a:lnTo>
                    <a:pt x="20574" y="45808"/>
                  </a:lnTo>
                  <a:lnTo>
                    <a:pt x="20574" y="46507"/>
                  </a:lnTo>
                  <a:lnTo>
                    <a:pt x="20408" y="47548"/>
                  </a:lnTo>
                  <a:lnTo>
                    <a:pt x="21450" y="47371"/>
                  </a:lnTo>
                  <a:lnTo>
                    <a:pt x="25768" y="48412"/>
                  </a:lnTo>
                  <a:close/>
                </a:path>
                <a:path w="634365" h="197484">
                  <a:moveTo>
                    <a:pt x="26631" y="76758"/>
                  </a:moveTo>
                  <a:lnTo>
                    <a:pt x="26289" y="69151"/>
                  </a:lnTo>
                  <a:lnTo>
                    <a:pt x="17297" y="77457"/>
                  </a:lnTo>
                  <a:lnTo>
                    <a:pt x="21958" y="80733"/>
                  </a:lnTo>
                  <a:lnTo>
                    <a:pt x="22313" y="81254"/>
                  </a:lnTo>
                  <a:lnTo>
                    <a:pt x="26289" y="77800"/>
                  </a:lnTo>
                  <a:lnTo>
                    <a:pt x="26631" y="76758"/>
                  </a:lnTo>
                  <a:close/>
                </a:path>
                <a:path w="634365" h="197484">
                  <a:moveTo>
                    <a:pt x="27317" y="84366"/>
                  </a:moveTo>
                  <a:lnTo>
                    <a:pt x="25768" y="83845"/>
                  </a:lnTo>
                  <a:lnTo>
                    <a:pt x="24041" y="83502"/>
                  </a:lnTo>
                  <a:lnTo>
                    <a:pt x="23177" y="87655"/>
                  </a:lnTo>
                  <a:lnTo>
                    <a:pt x="24561" y="88341"/>
                  </a:lnTo>
                  <a:lnTo>
                    <a:pt x="26289" y="88861"/>
                  </a:lnTo>
                  <a:lnTo>
                    <a:pt x="27317" y="84366"/>
                  </a:lnTo>
                  <a:close/>
                </a:path>
                <a:path w="634365" h="197484">
                  <a:moveTo>
                    <a:pt x="33896" y="50139"/>
                  </a:moveTo>
                  <a:lnTo>
                    <a:pt x="31470" y="44945"/>
                  </a:lnTo>
                  <a:lnTo>
                    <a:pt x="22656" y="50660"/>
                  </a:lnTo>
                  <a:lnTo>
                    <a:pt x="27673" y="54978"/>
                  </a:lnTo>
                  <a:lnTo>
                    <a:pt x="30784" y="58089"/>
                  </a:lnTo>
                  <a:lnTo>
                    <a:pt x="32512" y="52209"/>
                  </a:lnTo>
                  <a:lnTo>
                    <a:pt x="33896" y="50139"/>
                  </a:lnTo>
                  <a:close/>
                </a:path>
                <a:path w="634365" h="197484">
                  <a:moveTo>
                    <a:pt x="34239" y="34226"/>
                  </a:moveTo>
                  <a:lnTo>
                    <a:pt x="29921" y="38722"/>
                  </a:lnTo>
                  <a:lnTo>
                    <a:pt x="32334" y="39585"/>
                  </a:lnTo>
                  <a:lnTo>
                    <a:pt x="33032" y="39585"/>
                  </a:lnTo>
                  <a:lnTo>
                    <a:pt x="33718" y="39420"/>
                  </a:lnTo>
                  <a:lnTo>
                    <a:pt x="33896" y="38036"/>
                  </a:lnTo>
                  <a:lnTo>
                    <a:pt x="34239" y="34226"/>
                  </a:lnTo>
                  <a:close/>
                </a:path>
                <a:path w="634365" h="197484">
                  <a:moveTo>
                    <a:pt x="38557" y="59817"/>
                  </a:moveTo>
                  <a:lnTo>
                    <a:pt x="35623" y="61379"/>
                  </a:lnTo>
                  <a:lnTo>
                    <a:pt x="34925" y="61899"/>
                  </a:lnTo>
                  <a:lnTo>
                    <a:pt x="34417" y="62763"/>
                  </a:lnTo>
                  <a:lnTo>
                    <a:pt x="34925" y="63792"/>
                  </a:lnTo>
                  <a:lnTo>
                    <a:pt x="36487" y="66217"/>
                  </a:lnTo>
                  <a:lnTo>
                    <a:pt x="38557" y="59817"/>
                  </a:lnTo>
                  <a:close/>
                </a:path>
                <a:path w="634365" h="197484">
                  <a:moveTo>
                    <a:pt x="38557" y="35953"/>
                  </a:moveTo>
                  <a:lnTo>
                    <a:pt x="35966" y="38722"/>
                  </a:lnTo>
                  <a:lnTo>
                    <a:pt x="34759" y="41668"/>
                  </a:lnTo>
                  <a:lnTo>
                    <a:pt x="37007" y="48056"/>
                  </a:lnTo>
                  <a:lnTo>
                    <a:pt x="37528" y="42189"/>
                  </a:lnTo>
                  <a:lnTo>
                    <a:pt x="38036" y="40449"/>
                  </a:lnTo>
                  <a:lnTo>
                    <a:pt x="38557" y="35953"/>
                  </a:lnTo>
                  <a:close/>
                </a:path>
                <a:path w="634365" h="197484">
                  <a:moveTo>
                    <a:pt x="43053" y="41148"/>
                  </a:moveTo>
                  <a:lnTo>
                    <a:pt x="42710" y="40627"/>
                  </a:lnTo>
                  <a:lnTo>
                    <a:pt x="42024" y="41148"/>
                  </a:lnTo>
                  <a:lnTo>
                    <a:pt x="42189" y="42011"/>
                  </a:lnTo>
                  <a:lnTo>
                    <a:pt x="42532" y="41490"/>
                  </a:lnTo>
                  <a:lnTo>
                    <a:pt x="43053" y="41148"/>
                  </a:lnTo>
                  <a:close/>
                </a:path>
                <a:path w="634365" h="197484">
                  <a:moveTo>
                    <a:pt x="45135" y="69151"/>
                  </a:moveTo>
                  <a:lnTo>
                    <a:pt x="43053" y="69507"/>
                  </a:lnTo>
                  <a:lnTo>
                    <a:pt x="41668" y="69850"/>
                  </a:lnTo>
                  <a:lnTo>
                    <a:pt x="40982" y="74168"/>
                  </a:lnTo>
                  <a:lnTo>
                    <a:pt x="42710" y="73990"/>
                  </a:lnTo>
                  <a:lnTo>
                    <a:pt x="44272" y="74510"/>
                  </a:lnTo>
                  <a:lnTo>
                    <a:pt x="45135" y="69151"/>
                  </a:lnTo>
                  <a:close/>
                </a:path>
                <a:path w="634365" h="197484">
                  <a:moveTo>
                    <a:pt x="49453" y="56362"/>
                  </a:moveTo>
                  <a:lnTo>
                    <a:pt x="48755" y="55156"/>
                  </a:lnTo>
                  <a:lnTo>
                    <a:pt x="46583" y="54521"/>
                  </a:lnTo>
                  <a:lnTo>
                    <a:pt x="44843" y="56946"/>
                  </a:lnTo>
                  <a:lnTo>
                    <a:pt x="44894" y="59207"/>
                  </a:lnTo>
                  <a:lnTo>
                    <a:pt x="48069" y="58089"/>
                  </a:lnTo>
                  <a:lnTo>
                    <a:pt x="49110" y="57226"/>
                  </a:lnTo>
                  <a:lnTo>
                    <a:pt x="49453" y="56362"/>
                  </a:lnTo>
                  <a:close/>
                </a:path>
                <a:path w="634365" h="197484">
                  <a:moveTo>
                    <a:pt x="50139" y="49961"/>
                  </a:moveTo>
                  <a:lnTo>
                    <a:pt x="45821" y="45300"/>
                  </a:lnTo>
                  <a:lnTo>
                    <a:pt x="44958" y="49098"/>
                  </a:lnTo>
                  <a:lnTo>
                    <a:pt x="44094" y="52044"/>
                  </a:lnTo>
                  <a:lnTo>
                    <a:pt x="46164" y="54635"/>
                  </a:lnTo>
                  <a:lnTo>
                    <a:pt x="48590" y="52552"/>
                  </a:lnTo>
                  <a:lnTo>
                    <a:pt x="50139" y="49961"/>
                  </a:lnTo>
                  <a:close/>
                </a:path>
                <a:path w="634365" h="197484">
                  <a:moveTo>
                    <a:pt x="51701" y="26276"/>
                  </a:moveTo>
                  <a:lnTo>
                    <a:pt x="49974" y="23507"/>
                  </a:lnTo>
                  <a:lnTo>
                    <a:pt x="48069" y="23507"/>
                  </a:lnTo>
                  <a:lnTo>
                    <a:pt x="44780" y="23342"/>
                  </a:lnTo>
                  <a:lnTo>
                    <a:pt x="46342" y="31292"/>
                  </a:lnTo>
                  <a:lnTo>
                    <a:pt x="49796" y="28359"/>
                  </a:lnTo>
                  <a:lnTo>
                    <a:pt x="51701" y="26276"/>
                  </a:lnTo>
                  <a:close/>
                </a:path>
                <a:path w="634365" h="197484">
                  <a:moveTo>
                    <a:pt x="53606" y="33540"/>
                  </a:moveTo>
                  <a:lnTo>
                    <a:pt x="48933" y="39077"/>
                  </a:lnTo>
                  <a:lnTo>
                    <a:pt x="44780" y="42354"/>
                  </a:lnTo>
                  <a:lnTo>
                    <a:pt x="52565" y="51003"/>
                  </a:lnTo>
                  <a:lnTo>
                    <a:pt x="53428" y="44437"/>
                  </a:lnTo>
                  <a:lnTo>
                    <a:pt x="52743" y="41148"/>
                  </a:lnTo>
                  <a:lnTo>
                    <a:pt x="53606" y="33540"/>
                  </a:lnTo>
                  <a:close/>
                </a:path>
                <a:path w="634365" h="197484">
                  <a:moveTo>
                    <a:pt x="59651" y="31813"/>
                  </a:moveTo>
                  <a:lnTo>
                    <a:pt x="58445" y="29044"/>
                  </a:lnTo>
                  <a:lnTo>
                    <a:pt x="57404" y="29044"/>
                  </a:lnTo>
                  <a:lnTo>
                    <a:pt x="57238" y="26797"/>
                  </a:lnTo>
                  <a:lnTo>
                    <a:pt x="56197" y="28359"/>
                  </a:lnTo>
                  <a:lnTo>
                    <a:pt x="53428" y="33540"/>
                  </a:lnTo>
                  <a:lnTo>
                    <a:pt x="59651" y="31813"/>
                  </a:lnTo>
                  <a:close/>
                </a:path>
                <a:path w="634365" h="197484">
                  <a:moveTo>
                    <a:pt x="63106" y="67602"/>
                  </a:moveTo>
                  <a:lnTo>
                    <a:pt x="59486" y="63792"/>
                  </a:lnTo>
                  <a:lnTo>
                    <a:pt x="54292" y="68465"/>
                  </a:lnTo>
                  <a:lnTo>
                    <a:pt x="50025" y="66141"/>
                  </a:lnTo>
                  <a:lnTo>
                    <a:pt x="47675" y="70599"/>
                  </a:lnTo>
                  <a:lnTo>
                    <a:pt x="48069" y="72656"/>
                  </a:lnTo>
                  <a:lnTo>
                    <a:pt x="41846" y="75895"/>
                  </a:lnTo>
                  <a:lnTo>
                    <a:pt x="40805" y="77800"/>
                  </a:lnTo>
                  <a:lnTo>
                    <a:pt x="34759" y="86791"/>
                  </a:lnTo>
                  <a:lnTo>
                    <a:pt x="40640" y="83680"/>
                  </a:lnTo>
                  <a:lnTo>
                    <a:pt x="47218" y="83337"/>
                  </a:lnTo>
                  <a:lnTo>
                    <a:pt x="46151" y="84302"/>
                  </a:lnTo>
                  <a:lnTo>
                    <a:pt x="48729" y="86258"/>
                  </a:lnTo>
                  <a:lnTo>
                    <a:pt x="46685" y="89725"/>
                  </a:lnTo>
                  <a:lnTo>
                    <a:pt x="45300" y="89039"/>
                  </a:lnTo>
                  <a:lnTo>
                    <a:pt x="44615" y="93192"/>
                  </a:lnTo>
                  <a:lnTo>
                    <a:pt x="46863" y="92494"/>
                  </a:lnTo>
                  <a:lnTo>
                    <a:pt x="47548" y="91808"/>
                  </a:lnTo>
                  <a:lnTo>
                    <a:pt x="47726" y="91109"/>
                  </a:lnTo>
                  <a:lnTo>
                    <a:pt x="52044" y="91808"/>
                  </a:lnTo>
                  <a:lnTo>
                    <a:pt x="49631" y="84721"/>
                  </a:lnTo>
                  <a:lnTo>
                    <a:pt x="49123" y="85585"/>
                  </a:lnTo>
                  <a:lnTo>
                    <a:pt x="49872" y="84188"/>
                  </a:lnTo>
                  <a:lnTo>
                    <a:pt x="50292" y="86309"/>
                  </a:lnTo>
                  <a:lnTo>
                    <a:pt x="51066" y="88506"/>
                  </a:lnTo>
                  <a:lnTo>
                    <a:pt x="53251" y="86614"/>
                  </a:lnTo>
                  <a:lnTo>
                    <a:pt x="54305" y="80124"/>
                  </a:lnTo>
                  <a:lnTo>
                    <a:pt x="50279" y="80772"/>
                  </a:lnTo>
                  <a:lnTo>
                    <a:pt x="50165" y="74015"/>
                  </a:lnTo>
                  <a:lnTo>
                    <a:pt x="53771" y="72097"/>
                  </a:lnTo>
                  <a:lnTo>
                    <a:pt x="55333" y="74345"/>
                  </a:lnTo>
                  <a:lnTo>
                    <a:pt x="55333" y="76073"/>
                  </a:lnTo>
                  <a:lnTo>
                    <a:pt x="57924" y="72961"/>
                  </a:lnTo>
                  <a:lnTo>
                    <a:pt x="63106" y="67602"/>
                  </a:lnTo>
                  <a:close/>
                </a:path>
                <a:path w="634365" h="197484">
                  <a:moveTo>
                    <a:pt x="63106" y="43738"/>
                  </a:moveTo>
                  <a:lnTo>
                    <a:pt x="61214" y="41668"/>
                  </a:lnTo>
                  <a:lnTo>
                    <a:pt x="59309" y="41490"/>
                  </a:lnTo>
                  <a:lnTo>
                    <a:pt x="58445" y="44602"/>
                  </a:lnTo>
                  <a:lnTo>
                    <a:pt x="59131" y="46329"/>
                  </a:lnTo>
                  <a:lnTo>
                    <a:pt x="61036" y="46850"/>
                  </a:lnTo>
                  <a:lnTo>
                    <a:pt x="63106" y="43738"/>
                  </a:lnTo>
                  <a:close/>
                </a:path>
                <a:path w="634365" h="197484">
                  <a:moveTo>
                    <a:pt x="65874" y="115138"/>
                  </a:moveTo>
                  <a:lnTo>
                    <a:pt x="65265" y="114630"/>
                  </a:lnTo>
                  <a:lnTo>
                    <a:pt x="64643" y="114109"/>
                  </a:lnTo>
                  <a:lnTo>
                    <a:pt x="62598" y="112382"/>
                  </a:lnTo>
                  <a:lnTo>
                    <a:pt x="62725" y="112204"/>
                  </a:lnTo>
                  <a:lnTo>
                    <a:pt x="65532" y="108572"/>
                  </a:lnTo>
                  <a:lnTo>
                    <a:pt x="57746" y="107365"/>
                  </a:lnTo>
                  <a:lnTo>
                    <a:pt x="58445" y="112204"/>
                  </a:lnTo>
                  <a:lnTo>
                    <a:pt x="58305" y="112191"/>
                  </a:lnTo>
                  <a:lnTo>
                    <a:pt x="58305" y="115125"/>
                  </a:lnTo>
                  <a:lnTo>
                    <a:pt x="58242" y="114808"/>
                  </a:lnTo>
                  <a:lnTo>
                    <a:pt x="58280" y="114642"/>
                  </a:lnTo>
                  <a:lnTo>
                    <a:pt x="58305" y="115125"/>
                  </a:lnTo>
                  <a:lnTo>
                    <a:pt x="58305" y="112191"/>
                  </a:lnTo>
                  <a:lnTo>
                    <a:pt x="55499" y="111683"/>
                  </a:lnTo>
                  <a:lnTo>
                    <a:pt x="53771" y="111861"/>
                  </a:lnTo>
                  <a:lnTo>
                    <a:pt x="53886" y="114109"/>
                  </a:lnTo>
                  <a:lnTo>
                    <a:pt x="53949" y="115493"/>
                  </a:lnTo>
                  <a:lnTo>
                    <a:pt x="54038" y="115658"/>
                  </a:lnTo>
                  <a:lnTo>
                    <a:pt x="56197" y="119634"/>
                  </a:lnTo>
                  <a:lnTo>
                    <a:pt x="58445" y="117906"/>
                  </a:lnTo>
                  <a:lnTo>
                    <a:pt x="58331" y="115519"/>
                  </a:lnTo>
                  <a:lnTo>
                    <a:pt x="59651" y="115658"/>
                  </a:lnTo>
                  <a:lnTo>
                    <a:pt x="59791" y="115493"/>
                  </a:lnTo>
                  <a:lnTo>
                    <a:pt x="60515" y="114630"/>
                  </a:lnTo>
                  <a:lnTo>
                    <a:pt x="59309" y="118262"/>
                  </a:lnTo>
                  <a:lnTo>
                    <a:pt x="65874" y="115138"/>
                  </a:lnTo>
                  <a:close/>
                </a:path>
                <a:path w="634365" h="197484">
                  <a:moveTo>
                    <a:pt x="69684" y="43916"/>
                  </a:moveTo>
                  <a:lnTo>
                    <a:pt x="69329" y="42875"/>
                  </a:lnTo>
                  <a:lnTo>
                    <a:pt x="67437" y="40106"/>
                  </a:lnTo>
                  <a:lnTo>
                    <a:pt x="65189" y="47548"/>
                  </a:lnTo>
                  <a:lnTo>
                    <a:pt x="68821" y="46507"/>
                  </a:lnTo>
                  <a:lnTo>
                    <a:pt x="69507" y="45123"/>
                  </a:lnTo>
                  <a:lnTo>
                    <a:pt x="69684" y="43916"/>
                  </a:lnTo>
                  <a:close/>
                </a:path>
                <a:path w="634365" h="197484">
                  <a:moveTo>
                    <a:pt x="78498" y="150926"/>
                  </a:moveTo>
                  <a:lnTo>
                    <a:pt x="77978" y="149720"/>
                  </a:lnTo>
                  <a:lnTo>
                    <a:pt x="75565" y="150926"/>
                  </a:lnTo>
                  <a:lnTo>
                    <a:pt x="75907" y="151803"/>
                  </a:lnTo>
                  <a:lnTo>
                    <a:pt x="76428" y="151968"/>
                  </a:lnTo>
                  <a:lnTo>
                    <a:pt x="76936" y="151803"/>
                  </a:lnTo>
                  <a:lnTo>
                    <a:pt x="77812" y="151447"/>
                  </a:lnTo>
                  <a:lnTo>
                    <a:pt x="78498" y="150926"/>
                  </a:lnTo>
                  <a:close/>
                </a:path>
                <a:path w="634365" h="197484">
                  <a:moveTo>
                    <a:pt x="78841" y="40805"/>
                  </a:moveTo>
                  <a:lnTo>
                    <a:pt x="78676" y="40627"/>
                  </a:lnTo>
                  <a:lnTo>
                    <a:pt x="78320" y="40627"/>
                  </a:lnTo>
                  <a:lnTo>
                    <a:pt x="78320" y="40805"/>
                  </a:lnTo>
                  <a:lnTo>
                    <a:pt x="77978" y="41490"/>
                  </a:lnTo>
                  <a:lnTo>
                    <a:pt x="77978" y="41833"/>
                  </a:lnTo>
                  <a:lnTo>
                    <a:pt x="78498" y="41833"/>
                  </a:lnTo>
                  <a:lnTo>
                    <a:pt x="78841" y="40805"/>
                  </a:lnTo>
                  <a:close/>
                </a:path>
                <a:path w="634365" h="197484">
                  <a:moveTo>
                    <a:pt x="80416" y="103200"/>
                  </a:moveTo>
                  <a:lnTo>
                    <a:pt x="76428" y="101142"/>
                  </a:lnTo>
                  <a:lnTo>
                    <a:pt x="76250" y="100799"/>
                  </a:lnTo>
                  <a:lnTo>
                    <a:pt x="76073" y="100279"/>
                  </a:lnTo>
                  <a:lnTo>
                    <a:pt x="75907" y="99936"/>
                  </a:lnTo>
                  <a:lnTo>
                    <a:pt x="72961" y="97853"/>
                  </a:lnTo>
                  <a:lnTo>
                    <a:pt x="70027" y="105638"/>
                  </a:lnTo>
                  <a:lnTo>
                    <a:pt x="74002" y="107022"/>
                  </a:lnTo>
                  <a:lnTo>
                    <a:pt x="76809" y="110312"/>
                  </a:lnTo>
                  <a:lnTo>
                    <a:pt x="79756" y="107645"/>
                  </a:lnTo>
                  <a:lnTo>
                    <a:pt x="80416" y="103200"/>
                  </a:lnTo>
                  <a:close/>
                </a:path>
                <a:path w="634365" h="197484">
                  <a:moveTo>
                    <a:pt x="85585" y="78841"/>
                  </a:moveTo>
                  <a:lnTo>
                    <a:pt x="85242" y="77978"/>
                  </a:lnTo>
                  <a:lnTo>
                    <a:pt x="84543" y="77457"/>
                  </a:lnTo>
                  <a:lnTo>
                    <a:pt x="83515" y="78663"/>
                  </a:lnTo>
                  <a:lnTo>
                    <a:pt x="83680" y="79705"/>
                  </a:lnTo>
                  <a:lnTo>
                    <a:pt x="84378" y="80225"/>
                  </a:lnTo>
                  <a:lnTo>
                    <a:pt x="85585" y="78841"/>
                  </a:lnTo>
                  <a:close/>
                </a:path>
                <a:path w="634365" h="197484">
                  <a:moveTo>
                    <a:pt x="87668" y="137960"/>
                  </a:moveTo>
                  <a:lnTo>
                    <a:pt x="83172" y="136232"/>
                  </a:lnTo>
                  <a:lnTo>
                    <a:pt x="80225" y="136931"/>
                  </a:lnTo>
                  <a:lnTo>
                    <a:pt x="79629" y="137401"/>
                  </a:lnTo>
                  <a:lnTo>
                    <a:pt x="76073" y="140208"/>
                  </a:lnTo>
                  <a:lnTo>
                    <a:pt x="75984" y="139865"/>
                  </a:lnTo>
                  <a:lnTo>
                    <a:pt x="74523" y="134848"/>
                  </a:lnTo>
                  <a:lnTo>
                    <a:pt x="75501" y="133985"/>
                  </a:lnTo>
                  <a:lnTo>
                    <a:pt x="76288" y="133299"/>
                  </a:lnTo>
                  <a:lnTo>
                    <a:pt x="77457" y="132257"/>
                  </a:lnTo>
                  <a:lnTo>
                    <a:pt x="79629" y="137401"/>
                  </a:lnTo>
                  <a:lnTo>
                    <a:pt x="79705" y="136588"/>
                  </a:lnTo>
                  <a:lnTo>
                    <a:pt x="79819" y="135204"/>
                  </a:lnTo>
                  <a:lnTo>
                    <a:pt x="79883" y="134505"/>
                  </a:lnTo>
                  <a:lnTo>
                    <a:pt x="79984" y="133985"/>
                  </a:lnTo>
                  <a:lnTo>
                    <a:pt x="80060" y="133642"/>
                  </a:lnTo>
                  <a:lnTo>
                    <a:pt x="80124" y="133299"/>
                  </a:lnTo>
                  <a:lnTo>
                    <a:pt x="80225" y="132778"/>
                  </a:lnTo>
                  <a:lnTo>
                    <a:pt x="79921" y="132257"/>
                  </a:lnTo>
                  <a:lnTo>
                    <a:pt x="77800" y="128625"/>
                  </a:lnTo>
                  <a:lnTo>
                    <a:pt x="77393" y="127939"/>
                  </a:lnTo>
                  <a:lnTo>
                    <a:pt x="74345" y="122745"/>
                  </a:lnTo>
                  <a:lnTo>
                    <a:pt x="72097" y="122580"/>
                  </a:lnTo>
                  <a:lnTo>
                    <a:pt x="72453" y="119291"/>
                  </a:lnTo>
                  <a:lnTo>
                    <a:pt x="67094" y="117246"/>
                  </a:lnTo>
                  <a:lnTo>
                    <a:pt x="67094" y="127939"/>
                  </a:lnTo>
                  <a:lnTo>
                    <a:pt x="67005" y="128117"/>
                  </a:lnTo>
                  <a:lnTo>
                    <a:pt x="66738" y="128625"/>
                  </a:lnTo>
                  <a:lnTo>
                    <a:pt x="66573" y="128625"/>
                  </a:lnTo>
                  <a:lnTo>
                    <a:pt x="66573" y="128460"/>
                  </a:lnTo>
                  <a:lnTo>
                    <a:pt x="66738" y="128460"/>
                  </a:lnTo>
                  <a:lnTo>
                    <a:pt x="67094" y="127939"/>
                  </a:lnTo>
                  <a:lnTo>
                    <a:pt x="67094" y="117246"/>
                  </a:lnTo>
                  <a:lnTo>
                    <a:pt x="66916" y="117182"/>
                  </a:lnTo>
                  <a:lnTo>
                    <a:pt x="66916" y="127939"/>
                  </a:lnTo>
                  <a:lnTo>
                    <a:pt x="66573" y="128117"/>
                  </a:lnTo>
                  <a:lnTo>
                    <a:pt x="66738" y="127939"/>
                  </a:lnTo>
                  <a:lnTo>
                    <a:pt x="66916" y="127939"/>
                  </a:lnTo>
                  <a:lnTo>
                    <a:pt x="66916" y="117182"/>
                  </a:lnTo>
                  <a:lnTo>
                    <a:pt x="65570" y="116662"/>
                  </a:lnTo>
                  <a:lnTo>
                    <a:pt x="61366" y="119811"/>
                  </a:lnTo>
                  <a:lnTo>
                    <a:pt x="58420" y="126199"/>
                  </a:lnTo>
                  <a:lnTo>
                    <a:pt x="55333" y="133299"/>
                  </a:lnTo>
                  <a:lnTo>
                    <a:pt x="54114" y="133121"/>
                  </a:lnTo>
                  <a:lnTo>
                    <a:pt x="52743" y="133642"/>
                  </a:lnTo>
                  <a:lnTo>
                    <a:pt x="52044" y="135204"/>
                  </a:lnTo>
                  <a:lnTo>
                    <a:pt x="51358" y="136588"/>
                  </a:lnTo>
                  <a:lnTo>
                    <a:pt x="51244" y="137960"/>
                  </a:lnTo>
                  <a:lnTo>
                    <a:pt x="51181" y="138658"/>
                  </a:lnTo>
                  <a:lnTo>
                    <a:pt x="52565" y="139865"/>
                  </a:lnTo>
                  <a:lnTo>
                    <a:pt x="55333" y="143497"/>
                  </a:lnTo>
                  <a:lnTo>
                    <a:pt x="59994" y="145567"/>
                  </a:lnTo>
                  <a:lnTo>
                    <a:pt x="60045" y="143675"/>
                  </a:lnTo>
                  <a:lnTo>
                    <a:pt x="60172" y="139001"/>
                  </a:lnTo>
                  <a:lnTo>
                    <a:pt x="65354" y="133985"/>
                  </a:lnTo>
                  <a:lnTo>
                    <a:pt x="70548" y="142976"/>
                  </a:lnTo>
                  <a:lnTo>
                    <a:pt x="75209" y="143497"/>
                  </a:lnTo>
                  <a:lnTo>
                    <a:pt x="75133" y="143675"/>
                  </a:lnTo>
                  <a:lnTo>
                    <a:pt x="74523" y="145059"/>
                  </a:lnTo>
                  <a:lnTo>
                    <a:pt x="76073" y="144195"/>
                  </a:lnTo>
                  <a:lnTo>
                    <a:pt x="77457" y="143675"/>
                  </a:lnTo>
                  <a:lnTo>
                    <a:pt x="79248" y="144246"/>
                  </a:lnTo>
                  <a:lnTo>
                    <a:pt x="79362" y="144538"/>
                  </a:lnTo>
                  <a:lnTo>
                    <a:pt x="79540" y="144881"/>
                  </a:lnTo>
                  <a:lnTo>
                    <a:pt x="80924" y="145402"/>
                  </a:lnTo>
                  <a:lnTo>
                    <a:pt x="81280" y="144183"/>
                  </a:lnTo>
                  <a:lnTo>
                    <a:pt x="81813" y="143675"/>
                  </a:lnTo>
                  <a:lnTo>
                    <a:pt x="85356" y="140208"/>
                  </a:lnTo>
                  <a:lnTo>
                    <a:pt x="87668" y="137960"/>
                  </a:lnTo>
                  <a:close/>
                </a:path>
                <a:path w="634365" h="197484">
                  <a:moveTo>
                    <a:pt x="87668" y="100101"/>
                  </a:moveTo>
                  <a:lnTo>
                    <a:pt x="87147" y="100101"/>
                  </a:lnTo>
                  <a:lnTo>
                    <a:pt x="80949" y="102755"/>
                  </a:lnTo>
                  <a:lnTo>
                    <a:pt x="82740" y="109893"/>
                  </a:lnTo>
                  <a:lnTo>
                    <a:pt x="86855" y="112141"/>
                  </a:lnTo>
                  <a:lnTo>
                    <a:pt x="87668" y="100101"/>
                  </a:lnTo>
                  <a:close/>
                </a:path>
                <a:path w="634365" h="197484">
                  <a:moveTo>
                    <a:pt x="94919" y="80048"/>
                  </a:moveTo>
                  <a:lnTo>
                    <a:pt x="93687" y="78219"/>
                  </a:lnTo>
                  <a:lnTo>
                    <a:pt x="93370" y="78486"/>
                  </a:lnTo>
                  <a:lnTo>
                    <a:pt x="94411" y="80264"/>
                  </a:lnTo>
                  <a:lnTo>
                    <a:pt x="94919" y="80048"/>
                  </a:lnTo>
                  <a:close/>
                </a:path>
                <a:path w="634365" h="197484">
                  <a:moveTo>
                    <a:pt x="96685" y="85750"/>
                  </a:moveTo>
                  <a:lnTo>
                    <a:pt x="91973" y="85750"/>
                  </a:lnTo>
                  <a:lnTo>
                    <a:pt x="93052" y="87922"/>
                  </a:lnTo>
                  <a:lnTo>
                    <a:pt x="90601" y="87998"/>
                  </a:lnTo>
                  <a:lnTo>
                    <a:pt x="87147" y="89725"/>
                  </a:lnTo>
                  <a:lnTo>
                    <a:pt x="88874" y="99237"/>
                  </a:lnTo>
                  <a:lnTo>
                    <a:pt x="90424" y="99758"/>
                  </a:lnTo>
                  <a:lnTo>
                    <a:pt x="93929" y="97536"/>
                  </a:lnTo>
                  <a:lnTo>
                    <a:pt x="94856" y="92329"/>
                  </a:lnTo>
                  <a:lnTo>
                    <a:pt x="94322" y="90449"/>
                  </a:lnTo>
                  <a:lnTo>
                    <a:pt x="94399" y="90589"/>
                  </a:lnTo>
                  <a:lnTo>
                    <a:pt x="96685" y="85750"/>
                  </a:lnTo>
                  <a:close/>
                </a:path>
                <a:path w="634365" h="197484">
                  <a:moveTo>
                    <a:pt x="97167" y="84721"/>
                  </a:moveTo>
                  <a:lnTo>
                    <a:pt x="97104" y="83337"/>
                  </a:lnTo>
                  <a:lnTo>
                    <a:pt x="97002" y="81432"/>
                  </a:lnTo>
                  <a:lnTo>
                    <a:pt x="95097" y="81432"/>
                  </a:lnTo>
                  <a:lnTo>
                    <a:pt x="94411" y="80264"/>
                  </a:lnTo>
                  <a:lnTo>
                    <a:pt x="91122" y="81597"/>
                  </a:lnTo>
                  <a:lnTo>
                    <a:pt x="89217" y="83337"/>
                  </a:lnTo>
                  <a:lnTo>
                    <a:pt x="89814" y="85407"/>
                  </a:lnTo>
                  <a:lnTo>
                    <a:pt x="91808" y="85407"/>
                  </a:lnTo>
                  <a:lnTo>
                    <a:pt x="96850" y="85407"/>
                  </a:lnTo>
                  <a:lnTo>
                    <a:pt x="97167" y="84721"/>
                  </a:lnTo>
                  <a:close/>
                </a:path>
                <a:path w="634365" h="197484">
                  <a:moveTo>
                    <a:pt x="104952" y="96126"/>
                  </a:moveTo>
                  <a:lnTo>
                    <a:pt x="99072" y="93878"/>
                  </a:lnTo>
                  <a:lnTo>
                    <a:pt x="101663" y="87998"/>
                  </a:lnTo>
                  <a:lnTo>
                    <a:pt x="94754" y="89903"/>
                  </a:lnTo>
                  <a:lnTo>
                    <a:pt x="97510" y="94742"/>
                  </a:lnTo>
                  <a:lnTo>
                    <a:pt x="95275" y="100799"/>
                  </a:lnTo>
                  <a:lnTo>
                    <a:pt x="104952" y="96126"/>
                  </a:lnTo>
                  <a:close/>
                </a:path>
                <a:path w="634365" h="197484">
                  <a:moveTo>
                    <a:pt x="105689" y="116230"/>
                  </a:moveTo>
                  <a:lnTo>
                    <a:pt x="105143" y="116230"/>
                  </a:lnTo>
                  <a:lnTo>
                    <a:pt x="104686" y="116522"/>
                  </a:lnTo>
                  <a:lnTo>
                    <a:pt x="105194" y="117195"/>
                  </a:lnTo>
                  <a:lnTo>
                    <a:pt x="105689" y="116230"/>
                  </a:lnTo>
                  <a:close/>
                </a:path>
                <a:path w="634365" h="197484">
                  <a:moveTo>
                    <a:pt x="105994" y="59474"/>
                  </a:moveTo>
                  <a:lnTo>
                    <a:pt x="105816" y="59296"/>
                  </a:lnTo>
                  <a:lnTo>
                    <a:pt x="105473" y="58953"/>
                  </a:lnTo>
                  <a:lnTo>
                    <a:pt x="104952" y="58775"/>
                  </a:lnTo>
                  <a:lnTo>
                    <a:pt x="104609" y="58610"/>
                  </a:lnTo>
                  <a:lnTo>
                    <a:pt x="104432" y="59817"/>
                  </a:lnTo>
                  <a:lnTo>
                    <a:pt x="104952" y="60337"/>
                  </a:lnTo>
                  <a:lnTo>
                    <a:pt x="105994" y="60858"/>
                  </a:lnTo>
                  <a:lnTo>
                    <a:pt x="105816" y="60159"/>
                  </a:lnTo>
                  <a:lnTo>
                    <a:pt x="105994" y="59474"/>
                  </a:lnTo>
                  <a:close/>
                </a:path>
                <a:path w="634365" h="197484">
                  <a:moveTo>
                    <a:pt x="111696" y="71399"/>
                  </a:moveTo>
                  <a:lnTo>
                    <a:pt x="110744" y="69850"/>
                  </a:lnTo>
                  <a:lnTo>
                    <a:pt x="109613" y="69850"/>
                  </a:lnTo>
                  <a:lnTo>
                    <a:pt x="110744" y="71539"/>
                  </a:lnTo>
                  <a:lnTo>
                    <a:pt x="111696" y="71399"/>
                  </a:lnTo>
                  <a:close/>
                </a:path>
                <a:path w="634365" h="197484">
                  <a:moveTo>
                    <a:pt x="114630" y="66382"/>
                  </a:moveTo>
                  <a:lnTo>
                    <a:pt x="111518" y="61899"/>
                  </a:lnTo>
                  <a:lnTo>
                    <a:pt x="107886" y="65176"/>
                  </a:lnTo>
                  <a:lnTo>
                    <a:pt x="108000" y="65354"/>
                  </a:lnTo>
                  <a:lnTo>
                    <a:pt x="110744" y="69850"/>
                  </a:lnTo>
                  <a:lnTo>
                    <a:pt x="112725" y="69850"/>
                  </a:lnTo>
                  <a:lnTo>
                    <a:pt x="113944" y="68630"/>
                  </a:lnTo>
                  <a:lnTo>
                    <a:pt x="114630" y="66382"/>
                  </a:lnTo>
                  <a:close/>
                </a:path>
                <a:path w="634365" h="197484">
                  <a:moveTo>
                    <a:pt x="120167" y="109778"/>
                  </a:moveTo>
                  <a:lnTo>
                    <a:pt x="108585" y="111518"/>
                  </a:lnTo>
                  <a:lnTo>
                    <a:pt x="108661" y="111340"/>
                  </a:lnTo>
                  <a:lnTo>
                    <a:pt x="108737" y="111163"/>
                  </a:lnTo>
                  <a:lnTo>
                    <a:pt x="110972" y="106324"/>
                  </a:lnTo>
                  <a:lnTo>
                    <a:pt x="111696" y="104775"/>
                  </a:lnTo>
                  <a:lnTo>
                    <a:pt x="115252" y="104635"/>
                  </a:lnTo>
                  <a:lnTo>
                    <a:pt x="115214" y="104419"/>
                  </a:lnTo>
                  <a:lnTo>
                    <a:pt x="115036" y="103390"/>
                  </a:lnTo>
                  <a:lnTo>
                    <a:pt x="114820" y="102171"/>
                  </a:lnTo>
                  <a:lnTo>
                    <a:pt x="114731" y="101663"/>
                  </a:lnTo>
                  <a:lnTo>
                    <a:pt x="114592" y="101142"/>
                  </a:lnTo>
                  <a:lnTo>
                    <a:pt x="112395" y="98907"/>
                  </a:lnTo>
                  <a:lnTo>
                    <a:pt x="112344" y="99047"/>
                  </a:lnTo>
                  <a:lnTo>
                    <a:pt x="110998" y="102171"/>
                  </a:lnTo>
                  <a:lnTo>
                    <a:pt x="111010" y="102006"/>
                  </a:lnTo>
                  <a:lnTo>
                    <a:pt x="111023" y="101663"/>
                  </a:lnTo>
                  <a:lnTo>
                    <a:pt x="111150" y="99047"/>
                  </a:lnTo>
                  <a:lnTo>
                    <a:pt x="111252" y="98907"/>
                  </a:lnTo>
                  <a:lnTo>
                    <a:pt x="113512" y="96037"/>
                  </a:lnTo>
                  <a:lnTo>
                    <a:pt x="114693" y="93421"/>
                  </a:lnTo>
                  <a:lnTo>
                    <a:pt x="111353" y="91452"/>
                  </a:lnTo>
                  <a:lnTo>
                    <a:pt x="114973" y="85407"/>
                  </a:lnTo>
                  <a:lnTo>
                    <a:pt x="111404" y="87033"/>
                  </a:lnTo>
                  <a:lnTo>
                    <a:pt x="108242" y="81254"/>
                  </a:lnTo>
                  <a:lnTo>
                    <a:pt x="111353" y="79705"/>
                  </a:lnTo>
                  <a:lnTo>
                    <a:pt x="114465" y="77114"/>
                  </a:lnTo>
                  <a:lnTo>
                    <a:pt x="114350" y="76593"/>
                  </a:lnTo>
                  <a:lnTo>
                    <a:pt x="114287" y="76238"/>
                  </a:lnTo>
                  <a:lnTo>
                    <a:pt x="111353" y="72440"/>
                  </a:lnTo>
                  <a:lnTo>
                    <a:pt x="110744" y="71539"/>
                  </a:lnTo>
                  <a:lnTo>
                    <a:pt x="108064" y="71920"/>
                  </a:lnTo>
                  <a:lnTo>
                    <a:pt x="105994" y="72440"/>
                  </a:lnTo>
                  <a:lnTo>
                    <a:pt x="105918" y="72097"/>
                  </a:lnTo>
                  <a:lnTo>
                    <a:pt x="105791" y="71539"/>
                  </a:lnTo>
                  <a:lnTo>
                    <a:pt x="105689" y="71056"/>
                  </a:lnTo>
                  <a:lnTo>
                    <a:pt x="105537" y="70370"/>
                  </a:lnTo>
                  <a:lnTo>
                    <a:pt x="105422" y="69850"/>
                  </a:lnTo>
                  <a:lnTo>
                    <a:pt x="104432" y="65354"/>
                  </a:lnTo>
                  <a:lnTo>
                    <a:pt x="100977" y="68986"/>
                  </a:lnTo>
                  <a:lnTo>
                    <a:pt x="99936" y="70370"/>
                  </a:lnTo>
                  <a:lnTo>
                    <a:pt x="98386" y="68986"/>
                  </a:lnTo>
                  <a:lnTo>
                    <a:pt x="97510" y="71056"/>
                  </a:lnTo>
                  <a:lnTo>
                    <a:pt x="98031" y="71399"/>
                  </a:lnTo>
                  <a:lnTo>
                    <a:pt x="98729" y="72097"/>
                  </a:lnTo>
                  <a:lnTo>
                    <a:pt x="99237" y="71589"/>
                  </a:lnTo>
                  <a:lnTo>
                    <a:pt x="97650" y="74841"/>
                  </a:lnTo>
                  <a:lnTo>
                    <a:pt x="95440" y="72783"/>
                  </a:lnTo>
                  <a:lnTo>
                    <a:pt x="92684" y="71704"/>
                  </a:lnTo>
                  <a:lnTo>
                    <a:pt x="93370" y="70713"/>
                  </a:lnTo>
                  <a:lnTo>
                    <a:pt x="91122" y="69507"/>
                  </a:lnTo>
                  <a:lnTo>
                    <a:pt x="90258" y="70192"/>
                  </a:lnTo>
                  <a:lnTo>
                    <a:pt x="89598" y="70485"/>
                  </a:lnTo>
                  <a:lnTo>
                    <a:pt x="88011" y="69850"/>
                  </a:lnTo>
                  <a:lnTo>
                    <a:pt x="88696" y="70878"/>
                  </a:lnTo>
                  <a:lnTo>
                    <a:pt x="89039" y="72097"/>
                  </a:lnTo>
                  <a:lnTo>
                    <a:pt x="90322" y="73279"/>
                  </a:lnTo>
                  <a:lnTo>
                    <a:pt x="93687" y="78219"/>
                  </a:lnTo>
                  <a:lnTo>
                    <a:pt x="97599" y="74942"/>
                  </a:lnTo>
                  <a:lnTo>
                    <a:pt x="95275" y="79705"/>
                  </a:lnTo>
                  <a:lnTo>
                    <a:pt x="106502" y="76593"/>
                  </a:lnTo>
                  <a:lnTo>
                    <a:pt x="106502" y="80911"/>
                  </a:lnTo>
                  <a:lnTo>
                    <a:pt x="103886" y="81851"/>
                  </a:lnTo>
                  <a:lnTo>
                    <a:pt x="103746" y="85928"/>
                  </a:lnTo>
                  <a:lnTo>
                    <a:pt x="105143" y="89230"/>
                  </a:lnTo>
                  <a:lnTo>
                    <a:pt x="107200" y="87833"/>
                  </a:lnTo>
                  <a:lnTo>
                    <a:pt x="109296" y="87985"/>
                  </a:lnTo>
                  <a:lnTo>
                    <a:pt x="107365" y="88861"/>
                  </a:lnTo>
                  <a:lnTo>
                    <a:pt x="110477" y="91630"/>
                  </a:lnTo>
                  <a:lnTo>
                    <a:pt x="108407" y="95262"/>
                  </a:lnTo>
                  <a:lnTo>
                    <a:pt x="106857" y="102006"/>
                  </a:lnTo>
                  <a:lnTo>
                    <a:pt x="103441" y="101422"/>
                  </a:lnTo>
                  <a:lnTo>
                    <a:pt x="103441" y="110820"/>
                  </a:lnTo>
                  <a:lnTo>
                    <a:pt x="103352" y="112026"/>
                  </a:lnTo>
                  <a:lnTo>
                    <a:pt x="102882" y="113588"/>
                  </a:lnTo>
                  <a:lnTo>
                    <a:pt x="102882" y="112547"/>
                  </a:lnTo>
                  <a:lnTo>
                    <a:pt x="102704" y="111340"/>
                  </a:lnTo>
                  <a:lnTo>
                    <a:pt x="102882" y="110299"/>
                  </a:lnTo>
                  <a:lnTo>
                    <a:pt x="102400" y="106514"/>
                  </a:lnTo>
                  <a:lnTo>
                    <a:pt x="103441" y="110820"/>
                  </a:lnTo>
                  <a:lnTo>
                    <a:pt x="103441" y="101422"/>
                  </a:lnTo>
                  <a:lnTo>
                    <a:pt x="101841" y="101142"/>
                  </a:lnTo>
                  <a:lnTo>
                    <a:pt x="101180" y="102222"/>
                  </a:lnTo>
                  <a:lnTo>
                    <a:pt x="101180" y="118084"/>
                  </a:lnTo>
                  <a:lnTo>
                    <a:pt x="101142" y="118262"/>
                  </a:lnTo>
                  <a:lnTo>
                    <a:pt x="101142" y="118084"/>
                  </a:lnTo>
                  <a:lnTo>
                    <a:pt x="100977" y="117906"/>
                  </a:lnTo>
                  <a:lnTo>
                    <a:pt x="101180" y="118084"/>
                  </a:lnTo>
                  <a:lnTo>
                    <a:pt x="101180" y="102222"/>
                  </a:lnTo>
                  <a:lnTo>
                    <a:pt x="100457" y="103390"/>
                  </a:lnTo>
                  <a:lnTo>
                    <a:pt x="98209" y="101663"/>
                  </a:lnTo>
                  <a:lnTo>
                    <a:pt x="98310" y="103390"/>
                  </a:lnTo>
                  <a:lnTo>
                    <a:pt x="98386" y="104775"/>
                  </a:lnTo>
                  <a:lnTo>
                    <a:pt x="98475" y="106324"/>
                  </a:lnTo>
                  <a:lnTo>
                    <a:pt x="98945" y="111518"/>
                  </a:lnTo>
                  <a:lnTo>
                    <a:pt x="99923" y="114630"/>
                  </a:lnTo>
                  <a:lnTo>
                    <a:pt x="99656" y="114122"/>
                  </a:lnTo>
                  <a:lnTo>
                    <a:pt x="98729" y="110820"/>
                  </a:lnTo>
                  <a:lnTo>
                    <a:pt x="94640" y="104775"/>
                  </a:lnTo>
                  <a:lnTo>
                    <a:pt x="94424" y="104635"/>
                  </a:lnTo>
                  <a:lnTo>
                    <a:pt x="94526" y="106324"/>
                  </a:lnTo>
                  <a:lnTo>
                    <a:pt x="94576" y="107022"/>
                  </a:lnTo>
                  <a:lnTo>
                    <a:pt x="93891" y="109093"/>
                  </a:lnTo>
                  <a:lnTo>
                    <a:pt x="92329" y="113411"/>
                  </a:lnTo>
                  <a:lnTo>
                    <a:pt x="92290" y="113588"/>
                  </a:lnTo>
                  <a:lnTo>
                    <a:pt x="92151" y="114109"/>
                  </a:lnTo>
                  <a:lnTo>
                    <a:pt x="94399" y="116522"/>
                  </a:lnTo>
                  <a:lnTo>
                    <a:pt x="94310" y="117195"/>
                  </a:lnTo>
                  <a:lnTo>
                    <a:pt x="94208" y="117906"/>
                  </a:lnTo>
                  <a:lnTo>
                    <a:pt x="94081" y="118630"/>
                  </a:lnTo>
                  <a:lnTo>
                    <a:pt x="94005" y="119126"/>
                  </a:lnTo>
                  <a:lnTo>
                    <a:pt x="93891" y="119989"/>
                  </a:lnTo>
                  <a:lnTo>
                    <a:pt x="89065" y="117017"/>
                  </a:lnTo>
                  <a:lnTo>
                    <a:pt x="89039" y="116179"/>
                  </a:lnTo>
                  <a:lnTo>
                    <a:pt x="88633" y="116751"/>
                  </a:lnTo>
                  <a:lnTo>
                    <a:pt x="86626" y="115493"/>
                  </a:lnTo>
                  <a:lnTo>
                    <a:pt x="86563" y="119621"/>
                  </a:lnTo>
                  <a:lnTo>
                    <a:pt x="85928" y="120510"/>
                  </a:lnTo>
                  <a:lnTo>
                    <a:pt x="85585" y="121018"/>
                  </a:lnTo>
                  <a:lnTo>
                    <a:pt x="85420" y="121716"/>
                  </a:lnTo>
                  <a:lnTo>
                    <a:pt x="85064" y="122402"/>
                  </a:lnTo>
                  <a:lnTo>
                    <a:pt x="86525" y="122936"/>
                  </a:lnTo>
                  <a:lnTo>
                    <a:pt x="86499" y="125171"/>
                  </a:lnTo>
                  <a:lnTo>
                    <a:pt x="86448" y="128803"/>
                  </a:lnTo>
                  <a:lnTo>
                    <a:pt x="89039" y="132435"/>
                  </a:lnTo>
                  <a:lnTo>
                    <a:pt x="88176" y="133642"/>
                  </a:lnTo>
                  <a:lnTo>
                    <a:pt x="88099" y="134683"/>
                  </a:lnTo>
                  <a:lnTo>
                    <a:pt x="88011" y="135890"/>
                  </a:lnTo>
                  <a:lnTo>
                    <a:pt x="89395" y="136588"/>
                  </a:lnTo>
                  <a:lnTo>
                    <a:pt x="89306" y="136753"/>
                  </a:lnTo>
                  <a:lnTo>
                    <a:pt x="88353" y="138658"/>
                  </a:lnTo>
                  <a:lnTo>
                    <a:pt x="88341" y="141592"/>
                  </a:lnTo>
                  <a:lnTo>
                    <a:pt x="89217" y="143497"/>
                  </a:lnTo>
                  <a:lnTo>
                    <a:pt x="94234" y="143497"/>
                  </a:lnTo>
                  <a:lnTo>
                    <a:pt x="90601" y="151803"/>
                  </a:lnTo>
                  <a:lnTo>
                    <a:pt x="93065" y="151536"/>
                  </a:lnTo>
                  <a:lnTo>
                    <a:pt x="95097" y="155422"/>
                  </a:lnTo>
                  <a:lnTo>
                    <a:pt x="96647" y="156641"/>
                  </a:lnTo>
                  <a:lnTo>
                    <a:pt x="100114" y="156806"/>
                  </a:lnTo>
                  <a:lnTo>
                    <a:pt x="99758" y="150241"/>
                  </a:lnTo>
                  <a:lnTo>
                    <a:pt x="98259" y="150507"/>
                  </a:lnTo>
                  <a:lnTo>
                    <a:pt x="100114" y="149720"/>
                  </a:lnTo>
                  <a:lnTo>
                    <a:pt x="101142" y="142455"/>
                  </a:lnTo>
                  <a:lnTo>
                    <a:pt x="99758" y="142113"/>
                  </a:lnTo>
                  <a:lnTo>
                    <a:pt x="97688" y="141592"/>
                  </a:lnTo>
                  <a:lnTo>
                    <a:pt x="95783" y="141947"/>
                  </a:lnTo>
                  <a:lnTo>
                    <a:pt x="95275" y="142113"/>
                  </a:lnTo>
                  <a:lnTo>
                    <a:pt x="95326" y="141947"/>
                  </a:lnTo>
                  <a:lnTo>
                    <a:pt x="97599" y="136588"/>
                  </a:lnTo>
                  <a:lnTo>
                    <a:pt x="97866" y="136067"/>
                  </a:lnTo>
                  <a:lnTo>
                    <a:pt x="94056" y="136753"/>
                  </a:lnTo>
                  <a:lnTo>
                    <a:pt x="93941" y="135890"/>
                  </a:lnTo>
                  <a:lnTo>
                    <a:pt x="93713" y="134162"/>
                  </a:lnTo>
                  <a:lnTo>
                    <a:pt x="95097" y="133642"/>
                  </a:lnTo>
                  <a:lnTo>
                    <a:pt x="93891" y="129489"/>
                  </a:lnTo>
                  <a:lnTo>
                    <a:pt x="94919" y="128117"/>
                  </a:lnTo>
                  <a:lnTo>
                    <a:pt x="98552" y="130009"/>
                  </a:lnTo>
                  <a:lnTo>
                    <a:pt x="100076" y="128117"/>
                  </a:lnTo>
                  <a:lnTo>
                    <a:pt x="102133" y="125539"/>
                  </a:lnTo>
                  <a:lnTo>
                    <a:pt x="104089" y="125869"/>
                  </a:lnTo>
                  <a:lnTo>
                    <a:pt x="102362" y="126898"/>
                  </a:lnTo>
                  <a:lnTo>
                    <a:pt x="101498" y="126733"/>
                  </a:lnTo>
                  <a:lnTo>
                    <a:pt x="101396" y="127241"/>
                  </a:lnTo>
                  <a:lnTo>
                    <a:pt x="101244" y="128117"/>
                  </a:lnTo>
                  <a:lnTo>
                    <a:pt x="101180" y="130009"/>
                  </a:lnTo>
                  <a:lnTo>
                    <a:pt x="102527" y="132257"/>
                  </a:lnTo>
                  <a:lnTo>
                    <a:pt x="102628" y="133642"/>
                  </a:lnTo>
                  <a:lnTo>
                    <a:pt x="102704" y="134683"/>
                  </a:lnTo>
                  <a:lnTo>
                    <a:pt x="102362" y="136588"/>
                  </a:lnTo>
                  <a:lnTo>
                    <a:pt x="103225" y="136232"/>
                  </a:lnTo>
                  <a:lnTo>
                    <a:pt x="104609" y="136067"/>
                  </a:lnTo>
                  <a:lnTo>
                    <a:pt x="107886" y="137274"/>
                  </a:lnTo>
                  <a:lnTo>
                    <a:pt x="108000" y="136753"/>
                  </a:lnTo>
                  <a:lnTo>
                    <a:pt x="108038" y="136588"/>
                  </a:lnTo>
                  <a:lnTo>
                    <a:pt x="108153" y="136067"/>
                  </a:lnTo>
                  <a:lnTo>
                    <a:pt x="108191" y="135890"/>
                  </a:lnTo>
                  <a:lnTo>
                    <a:pt x="109270" y="131051"/>
                  </a:lnTo>
                  <a:lnTo>
                    <a:pt x="106857" y="129844"/>
                  </a:lnTo>
                  <a:lnTo>
                    <a:pt x="106908" y="128117"/>
                  </a:lnTo>
                  <a:lnTo>
                    <a:pt x="107022" y="126898"/>
                  </a:lnTo>
                  <a:lnTo>
                    <a:pt x="107022" y="126212"/>
                  </a:lnTo>
                  <a:lnTo>
                    <a:pt x="106857" y="126034"/>
                  </a:lnTo>
                  <a:lnTo>
                    <a:pt x="112382" y="125171"/>
                  </a:lnTo>
                  <a:lnTo>
                    <a:pt x="105194" y="117195"/>
                  </a:lnTo>
                  <a:lnTo>
                    <a:pt x="103022" y="121386"/>
                  </a:lnTo>
                  <a:lnTo>
                    <a:pt x="100126" y="119989"/>
                  </a:lnTo>
                  <a:lnTo>
                    <a:pt x="99758" y="119811"/>
                  </a:lnTo>
                  <a:lnTo>
                    <a:pt x="101028" y="118973"/>
                  </a:lnTo>
                  <a:lnTo>
                    <a:pt x="101079" y="119126"/>
                  </a:lnTo>
                  <a:lnTo>
                    <a:pt x="101346" y="119811"/>
                  </a:lnTo>
                  <a:lnTo>
                    <a:pt x="101460" y="119126"/>
                  </a:lnTo>
                  <a:lnTo>
                    <a:pt x="101536" y="118630"/>
                  </a:lnTo>
                  <a:lnTo>
                    <a:pt x="103682" y="117195"/>
                  </a:lnTo>
                  <a:lnTo>
                    <a:pt x="104584" y="116522"/>
                  </a:lnTo>
                  <a:lnTo>
                    <a:pt x="104317" y="116230"/>
                  </a:lnTo>
                  <a:lnTo>
                    <a:pt x="105143" y="116230"/>
                  </a:lnTo>
                  <a:lnTo>
                    <a:pt x="105994" y="115658"/>
                  </a:lnTo>
                  <a:lnTo>
                    <a:pt x="105892" y="115836"/>
                  </a:lnTo>
                  <a:lnTo>
                    <a:pt x="105689" y="116230"/>
                  </a:lnTo>
                  <a:lnTo>
                    <a:pt x="109613" y="115836"/>
                  </a:lnTo>
                  <a:lnTo>
                    <a:pt x="109728" y="115658"/>
                  </a:lnTo>
                  <a:lnTo>
                    <a:pt x="109842" y="115493"/>
                  </a:lnTo>
                  <a:lnTo>
                    <a:pt x="110388" y="114630"/>
                  </a:lnTo>
                  <a:lnTo>
                    <a:pt x="111048" y="113588"/>
                  </a:lnTo>
                  <a:lnTo>
                    <a:pt x="111163" y="113411"/>
                  </a:lnTo>
                  <a:lnTo>
                    <a:pt x="112039" y="112026"/>
                  </a:lnTo>
                  <a:lnTo>
                    <a:pt x="113245" y="119126"/>
                  </a:lnTo>
                  <a:lnTo>
                    <a:pt x="113360" y="118973"/>
                  </a:lnTo>
                  <a:lnTo>
                    <a:pt x="118503" y="112026"/>
                  </a:lnTo>
                  <a:lnTo>
                    <a:pt x="118884" y="111518"/>
                  </a:lnTo>
                  <a:lnTo>
                    <a:pt x="120167" y="109778"/>
                  </a:lnTo>
                  <a:close/>
                </a:path>
                <a:path w="634365" h="197484">
                  <a:moveTo>
                    <a:pt x="122415" y="113411"/>
                  </a:moveTo>
                  <a:lnTo>
                    <a:pt x="121208" y="112547"/>
                  </a:lnTo>
                  <a:lnTo>
                    <a:pt x="120510" y="113411"/>
                  </a:lnTo>
                  <a:lnTo>
                    <a:pt x="120167" y="114452"/>
                  </a:lnTo>
                  <a:lnTo>
                    <a:pt x="121208" y="115493"/>
                  </a:lnTo>
                  <a:lnTo>
                    <a:pt x="122072" y="114630"/>
                  </a:lnTo>
                  <a:lnTo>
                    <a:pt x="122415" y="113411"/>
                  </a:lnTo>
                  <a:close/>
                </a:path>
                <a:path w="634365" h="197484">
                  <a:moveTo>
                    <a:pt x="123621" y="96647"/>
                  </a:moveTo>
                  <a:lnTo>
                    <a:pt x="121907" y="97332"/>
                  </a:lnTo>
                  <a:lnTo>
                    <a:pt x="119303" y="98374"/>
                  </a:lnTo>
                  <a:lnTo>
                    <a:pt x="117576" y="98894"/>
                  </a:lnTo>
                  <a:lnTo>
                    <a:pt x="118440" y="100622"/>
                  </a:lnTo>
                  <a:lnTo>
                    <a:pt x="120167" y="105117"/>
                  </a:lnTo>
                  <a:lnTo>
                    <a:pt x="123621" y="96647"/>
                  </a:lnTo>
                  <a:close/>
                </a:path>
                <a:path w="634365" h="197484">
                  <a:moveTo>
                    <a:pt x="126212" y="92494"/>
                  </a:moveTo>
                  <a:lnTo>
                    <a:pt x="122936" y="90766"/>
                  </a:lnTo>
                  <a:lnTo>
                    <a:pt x="119303" y="89090"/>
                  </a:lnTo>
                  <a:lnTo>
                    <a:pt x="116446" y="92760"/>
                  </a:lnTo>
                  <a:lnTo>
                    <a:pt x="115925" y="97332"/>
                  </a:lnTo>
                  <a:lnTo>
                    <a:pt x="119303" y="98374"/>
                  </a:lnTo>
                  <a:lnTo>
                    <a:pt x="121881" y="97332"/>
                  </a:lnTo>
                  <a:lnTo>
                    <a:pt x="126212" y="92494"/>
                  </a:lnTo>
                  <a:close/>
                </a:path>
                <a:path w="634365" h="197484">
                  <a:moveTo>
                    <a:pt x="129324" y="81597"/>
                  </a:moveTo>
                  <a:lnTo>
                    <a:pt x="129159" y="78143"/>
                  </a:lnTo>
                  <a:lnTo>
                    <a:pt x="127596" y="79006"/>
                  </a:lnTo>
                  <a:lnTo>
                    <a:pt x="126390" y="79349"/>
                  </a:lnTo>
                  <a:lnTo>
                    <a:pt x="126390" y="82816"/>
                  </a:lnTo>
                  <a:lnTo>
                    <a:pt x="128117" y="81775"/>
                  </a:lnTo>
                  <a:lnTo>
                    <a:pt x="129324" y="81597"/>
                  </a:lnTo>
                  <a:close/>
                </a:path>
                <a:path w="634365" h="197484">
                  <a:moveTo>
                    <a:pt x="135724" y="120853"/>
                  </a:moveTo>
                  <a:lnTo>
                    <a:pt x="134861" y="117043"/>
                  </a:lnTo>
                  <a:lnTo>
                    <a:pt x="133299" y="116522"/>
                  </a:lnTo>
                  <a:lnTo>
                    <a:pt x="130886" y="116357"/>
                  </a:lnTo>
                  <a:lnTo>
                    <a:pt x="131749" y="120332"/>
                  </a:lnTo>
                  <a:lnTo>
                    <a:pt x="133299" y="120675"/>
                  </a:lnTo>
                  <a:lnTo>
                    <a:pt x="135724" y="120853"/>
                  </a:lnTo>
                  <a:close/>
                </a:path>
                <a:path w="634365" h="197484">
                  <a:moveTo>
                    <a:pt x="138493" y="74510"/>
                  </a:moveTo>
                  <a:lnTo>
                    <a:pt x="137972" y="74345"/>
                  </a:lnTo>
                  <a:lnTo>
                    <a:pt x="137629" y="75374"/>
                  </a:lnTo>
                  <a:lnTo>
                    <a:pt x="138315" y="75730"/>
                  </a:lnTo>
                  <a:lnTo>
                    <a:pt x="138315" y="74866"/>
                  </a:lnTo>
                  <a:lnTo>
                    <a:pt x="138493" y="74510"/>
                  </a:lnTo>
                  <a:close/>
                </a:path>
                <a:path w="634365" h="197484">
                  <a:moveTo>
                    <a:pt x="145059" y="93535"/>
                  </a:moveTo>
                  <a:lnTo>
                    <a:pt x="141427" y="89725"/>
                  </a:lnTo>
                  <a:lnTo>
                    <a:pt x="140741" y="89903"/>
                  </a:lnTo>
                  <a:lnTo>
                    <a:pt x="140220" y="92329"/>
                  </a:lnTo>
                  <a:lnTo>
                    <a:pt x="141782" y="94221"/>
                  </a:lnTo>
                  <a:lnTo>
                    <a:pt x="144030" y="94742"/>
                  </a:lnTo>
                  <a:lnTo>
                    <a:pt x="145059" y="93535"/>
                  </a:lnTo>
                  <a:close/>
                </a:path>
                <a:path w="634365" h="197484">
                  <a:moveTo>
                    <a:pt x="147307" y="101307"/>
                  </a:moveTo>
                  <a:lnTo>
                    <a:pt x="145757" y="99415"/>
                  </a:lnTo>
                  <a:lnTo>
                    <a:pt x="140563" y="98196"/>
                  </a:lnTo>
                  <a:lnTo>
                    <a:pt x="132753" y="105397"/>
                  </a:lnTo>
                  <a:lnTo>
                    <a:pt x="131927" y="103733"/>
                  </a:lnTo>
                  <a:lnTo>
                    <a:pt x="127431" y="108407"/>
                  </a:lnTo>
                  <a:lnTo>
                    <a:pt x="128816" y="111683"/>
                  </a:lnTo>
                  <a:lnTo>
                    <a:pt x="130365" y="113245"/>
                  </a:lnTo>
                  <a:lnTo>
                    <a:pt x="136067" y="110820"/>
                  </a:lnTo>
                  <a:lnTo>
                    <a:pt x="133997" y="107886"/>
                  </a:lnTo>
                  <a:lnTo>
                    <a:pt x="133578" y="107073"/>
                  </a:lnTo>
                  <a:lnTo>
                    <a:pt x="139534" y="110299"/>
                  </a:lnTo>
                  <a:lnTo>
                    <a:pt x="141947" y="110998"/>
                  </a:lnTo>
                  <a:lnTo>
                    <a:pt x="147307" y="101307"/>
                  </a:lnTo>
                  <a:close/>
                </a:path>
                <a:path w="634365" h="197484">
                  <a:moveTo>
                    <a:pt x="150253" y="77978"/>
                  </a:moveTo>
                  <a:lnTo>
                    <a:pt x="148348" y="76073"/>
                  </a:lnTo>
                  <a:lnTo>
                    <a:pt x="146443" y="76238"/>
                  </a:lnTo>
                  <a:lnTo>
                    <a:pt x="141782" y="74345"/>
                  </a:lnTo>
                  <a:lnTo>
                    <a:pt x="144716" y="83502"/>
                  </a:lnTo>
                  <a:lnTo>
                    <a:pt x="148005" y="79870"/>
                  </a:lnTo>
                  <a:lnTo>
                    <a:pt x="150253" y="77978"/>
                  </a:lnTo>
                  <a:close/>
                </a:path>
                <a:path w="634365" h="197484">
                  <a:moveTo>
                    <a:pt x="168744" y="101307"/>
                  </a:moveTo>
                  <a:lnTo>
                    <a:pt x="166331" y="104254"/>
                  </a:lnTo>
                  <a:lnTo>
                    <a:pt x="164426" y="104597"/>
                  </a:lnTo>
                  <a:lnTo>
                    <a:pt x="164947" y="109270"/>
                  </a:lnTo>
                  <a:lnTo>
                    <a:pt x="167017" y="107022"/>
                  </a:lnTo>
                  <a:lnTo>
                    <a:pt x="168224" y="107022"/>
                  </a:lnTo>
                  <a:lnTo>
                    <a:pt x="168744" y="101307"/>
                  </a:lnTo>
                  <a:close/>
                </a:path>
                <a:path w="634365" h="197484">
                  <a:moveTo>
                    <a:pt x="174282" y="126377"/>
                  </a:moveTo>
                  <a:lnTo>
                    <a:pt x="171170" y="123964"/>
                  </a:lnTo>
                  <a:lnTo>
                    <a:pt x="168249" y="118186"/>
                  </a:lnTo>
                  <a:lnTo>
                    <a:pt x="164147" y="117259"/>
                  </a:lnTo>
                  <a:lnTo>
                    <a:pt x="161569" y="120167"/>
                  </a:lnTo>
                  <a:lnTo>
                    <a:pt x="163220" y="125869"/>
                  </a:lnTo>
                  <a:lnTo>
                    <a:pt x="165011" y="130822"/>
                  </a:lnTo>
                  <a:lnTo>
                    <a:pt x="167424" y="133794"/>
                  </a:lnTo>
                  <a:lnTo>
                    <a:pt x="169951" y="133235"/>
                  </a:lnTo>
                  <a:lnTo>
                    <a:pt x="172034" y="127596"/>
                  </a:lnTo>
                  <a:lnTo>
                    <a:pt x="174282" y="126377"/>
                  </a:lnTo>
                  <a:close/>
                </a:path>
                <a:path w="634365" h="197484">
                  <a:moveTo>
                    <a:pt x="199351" y="160096"/>
                  </a:moveTo>
                  <a:lnTo>
                    <a:pt x="199009" y="158889"/>
                  </a:lnTo>
                  <a:lnTo>
                    <a:pt x="194678" y="153695"/>
                  </a:lnTo>
                  <a:lnTo>
                    <a:pt x="194856" y="164934"/>
                  </a:lnTo>
                  <a:lnTo>
                    <a:pt x="198145" y="161137"/>
                  </a:lnTo>
                  <a:lnTo>
                    <a:pt x="198831" y="160616"/>
                  </a:lnTo>
                  <a:lnTo>
                    <a:pt x="199351" y="160096"/>
                  </a:lnTo>
                  <a:close/>
                </a:path>
                <a:path w="634365" h="197484">
                  <a:moveTo>
                    <a:pt x="205397" y="147993"/>
                  </a:moveTo>
                  <a:lnTo>
                    <a:pt x="203504" y="137274"/>
                  </a:lnTo>
                  <a:lnTo>
                    <a:pt x="197104" y="144538"/>
                  </a:lnTo>
                  <a:lnTo>
                    <a:pt x="195199" y="147472"/>
                  </a:lnTo>
                  <a:lnTo>
                    <a:pt x="197104" y="153873"/>
                  </a:lnTo>
                  <a:lnTo>
                    <a:pt x="201422" y="151625"/>
                  </a:lnTo>
                  <a:lnTo>
                    <a:pt x="205397" y="147993"/>
                  </a:lnTo>
                  <a:close/>
                </a:path>
                <a:path w="634365" h="197484">
                  <a:moveTo>
                    <a:pt x="207645" y="157327"/>
                  </a:moveTo>
                  <a:lnTo>
                    <a:pt x="206438" y="156984"/>
                  </a:lnTo>
                  <a:lnTo>
                    <a:pt x="206095" y="158026"/>
                  </a:lnTo>
                  <a:lnTo>
                    <a:pt x="205574" y="159054"/>
                  </a:lnTo>
                  <a:lnTo>
                    <a:pt x="206781" y="159232"/>
                  </a:lnTo>
                  <a:lnTo>
                    <a:pt x="207479" y="158534"/>
                  </a:lnTo>
                  <a:lnTo>
                    <a:pt x="207645" y="157327"/>
                  </a:lnTo>
                  <a:close/>
                </a:path>
                <a:path w="634365" h="197484">
                  <a:moveTo>
                    <a:pt x="212140" y="125514"/>
                  </a:moveTo>
                  <a:lnTo>
                    <a:pt x="210070" y="126034"/>
                  </a:lnTo>
                  <a:lnTo>
                    <a:pt x="208864" y="126733"/>
                  </a:lnTo>
                  <a:lnTo>
                    <a:pt x="209029" y="128460"/>
                  </a:lnTo>
                  <a:lnTo>
                    <a:pt x="208686" y="129844"/>
                  </a:lnTo>
                  <a:lnTo>
                    <a:pt x="210756" y="130530"/>
                  </a:lnTo>
                  <a:lnTo>
                    <a:pt x="211455" y="129324"/>
                  </a:lnTo>
                  <a:lnTo>
                    <a:pt x="212140" y="125514"/>
                  </a:lnTo>
                  <a:close/>
                </a:path>
                <a:path w="634365" h="197484">
                  <a:moveTo>
                    <a:pt x="213004" y="137617"/>
                  </a:moveTo>
                  <a:lnTo>
                    <a:pt x="210248" y="140042"/>
                  </a:lnTo>
                  <a:lnTo>
                    <a:pt x="208165" y="140563"/>
                  </a:lnTo>
                  <a:lnTo>
                    <a:pt x="209029" y="145059"/>
                  </a:lnTo>
                  <a:lnTo>
                    <a:pt x="211112" y="144703"/>
                  </a:lnTo>
                  <a:lnTo>
                    <a:pt x="212318" y="144195"/>
                  </a:lnTo>
                  <a:lnTo>
                    <a:pt x="213004" y="137617"/>
                  </a:lnTo>
                  <a:close/>
                </a:path>
                <a:path w="634365" h="197484">
                  <a:moveTo>
                    <a:pt x="216471" y="165798"/>
                  </a:moveTo>
                  <a:lnTo>
                    <a:pt x="214909" y="163029"/>
                  </a:lnTo>
                  <a:lnTo>
                    <a:pt x="212483" y="164934"/>
                  </a:lnTo>
                  <a:lnTo>
                    <a:pt x="211277" y="165798"/>
                  </a:lnTo>
                  <a:lnTo>
                    <a:pt x="212839" y="168910"/>
                  </a:lnTo>
                  <a:lnTo>
                    <a:pt x="214045" y="167182"/>
                  </a:lnTo>
                  <a:lnTo>
                    <a:pt x="216471" y="165798"/>
                  </a:lnTo>
                  <a:close/>
                </a:path>
                <a:path w="634365" h="197484">
                  <a:moveTo>
                    <a:pt x="216471" y="157162"/>
                  </a:moveTo>
                  <a:lnTo>
                    <a:pt x="216293" y="151803"/>
                  </a:lnTo>
                  <a:lnTo>
                    <a:pt x="215430" y="151625"/>
                  </a:lnTo>
                  <a:lnTo>
                    <a:pt x="214045" y="151282"/>
                  </a:lnTo>
                  <a:lnTo>
                    <a:pt x="211620" y="155943"/>
                  </a:lnTo>
                  <a:lnTo>
                    <a:pt x="216471" y="157162"/>
                  </a:lnTo>
                  <a:close/>
                </a:path>
                <a:path w="634365" h="197484">
                  <a:moveTo>
                    <a:pt x="216636" y="145402"/>
                  </a:moveTo>
                  <a:lnTo>
                    <a:pt x="215773" y="141947"/>
                  </a:lnTo>
                  <a:lnTo>
                    <a:pt x="214223" y="143154"/>
                  </a:lnTo>
                  <a:lnTo>
                    <a:pt x="212839" y="143675"/>
                  </a:lnTo>
                  <a:lnTo>
                    <a:pt x="213702" y="147129"/>
                  </a:lnTo>
                  <a:lnTo>
                    <a:pt x="215252" y="145923"/>
                  </a:lnTo>
                  <a:lnTo>
                    <a:pt x="216636" y="145402"/>
                  </a:lnTo>
                  <a:close/>
                </a:path>
                <a:path w="634365" h="197484">
                  <a:moveTo>
                    <a:pt x="218020" y="117906"/>
                  </a:moveTo>
                  <a:lnTo>
                    <a:pt x="216979" y="115836"/>
                  </a:lnTo>
                  <a:lnTo>
                    <a:pt x="213702" y="114211"/>
                  </a:lnTo>
                  <a:lnTo>
                    <a:pt x="212420" y="116700"/>
                  </a:lnTo>
                  <a:lnTo>
                    <a:pt x="213118" y="119583"/>
                  </a:lnTo>
                  <a:lnTo>
                    <a:pt x="215773" y="119126"/>
                  </a:lnTo>
                  <a:lnTo>
                    <a:pt x="216636" y="118262"/>
                  </a:lnTo>
                  <a:lnTo>
                    <a:pt x="218020" y="117906"/>
                  </a:lnTo>
                  <a:close/>
                </a:path>
                <a:path w="634365" h="197484">
                  <a:moveTo>
                    <a:pt x="220459" y="177215"/>
                  </a:moveTo>
                  <a:lnTo>
                    <a:pt x="218605" y="172542"/>
                  </a:lnTo>
                  <a:lnTo>
                    <a:pt x="218427" y="172542"/>
                  </a:lnTo>
                  <a:lnTo>
                    <a:pt x="214566" y="171310"/>
                  </a:lnTo>
                  <a:lnTo>
                    <a:pt x="214477" y="171513"/>
                  </a:lnTo>
                  <a:lnTo>
                    <a:pt x="214388" y="171678"/>
                  </a:lnTo>
                  <a:lnTo>
                    <a:pt x="211975" y="176695"/>
                  </a:lnTo>
                  <a:lnTo>
                    <a:pt x="211277" y="176872"/>
                  </a:lnTo>
                  <a:lnTo>
                    <a:pt x="210756" y="178244"/>
                  </a:lnTo>
                  <a:lnTo>
                    <a:pt x="210642" y="178422"/>
                  </a:lnTo>
                  <a:lnTo>
                    <a:pt x="210527" y="178600"/>
                  </a:lnTo>
                  <a:lnTo>
                    <a:pt x="210413" y="178765"/>
                  </a:lnTo>
                  <a:lnTo>
                    <a:pt x="209727" y="178765"/>
                  </a:lnTo>
                  <a:lnTo>
                    <a:pt x="209461" y="178600"/>
                  </a:lnTo>
                  <a:lnTo>
                    <a:pt x="209207" y="178422"/>
                  </a:lnTo>
                  <a:lnTo>
                    <a:pt x="208508" y="178600"/>
                  </a:lnTo>
                  <a:lnTo>
                    <a:pt x="208546" y="178422"/>
                  </a:lnTo>
                  <a:lnTo>
                    <a:pt x="208648" y="177901"/>
                  </a:lnTo>
                  <a:lnTo>
                    <a:pt x="208686" y="177736"/>
                  </a:lnTo>
                  <a:lnTo>
                    <a:pt x="208788" y="177215"/>
                  </a:lnTo>
                  <a:lnTo>
                    <a:pt x="208889" y="176695"/>
                  </a:lnTo>
                  <a:lnTo>
                    <a:pt x="208991" y="175653"/>
                  </a:lnTo>
                  <a:lnTo>
                    <a:pt x="208826" y="173926"/>
                  </a:lnTo>
                  <a:lnTo>
                    <a:pt x="208737" y="173062"/>
                  </a:lnTo>
                  <a:lnTo>
                    <a:pt x="208686" y="172542"/>
                  </a:lnTo>
                  <a:lnTo>
                    <a:pt x="208559" y="171310"/>
                  </a:lnTo>
                  <a:lnTo>
                    <a:pt x="208445" y="170129"/>
                  </a:lnTo>
                  <a:lnTo>
                    <a:pt x="208343" y="169087"/>
                  </a:lnTo>
                  <a:lnTo>
                    <a:pt x="205232" y="173062"/>
                  </a:lnTo>
                  <a:lnTo>
                    <a:pt x="205282" y="172542"/>
                  </a:lnTo>
                  <a:lnTo>
                    <a:pt x="205384" y="171678"/>
                  </a:lnTo>
                  <a:lnTo>
                    <a:pt x="205346" y="170637"/>
                  </a:lnTo>
                  <a:lnTo>
                    <a:pt x="205244" y="169087"/>
                  </a:lnTo>
                  <a:lnTo>
                    <a:pt x="205232" y="168744"/>
                  </a:lnTo>
                  <a:lnTo>
                    <a:pt x="203669" y="169087"/>
                  </a:lnTo>
                  <a:lnTo>
                    <a:pt x="203555" y="168744"/>
                  </a:lnTo>
                  <a:lnTo>
                    <a:pt x="203327" y="168046"/>
                  </a:lnTo>
                  <a:lnTo>
                    <a:pt x="203276" y="167462"/>
                  </a:lnTo>
                  <a:lnTo>
                    <a:pt x="203149" y="165976"/>
                  </a:lnTo>
                  <a:lnTo>
                    <a:pt x="202463" y="165976"/>
                  </a:lnTo>
                  <a:lnTo>
                    <a:pt x="202450" y="165798"/>
                  </a:lnTo>
                  <a:lnTo>
                    <a:pt x="202285" y="163906"/>
                  </a:lnTo>
                  <a:lnTo>
                    <a:pt x="204190" y="163550"/>
                  </a:lnTo>
                  <a:lnTo>
                    <a:pt x="204190" y="162001"/>
                  </a:lnTo>
                  <a:lnTo>
                    <a:pt x="203009" y="158165"/>
                  </a:lnTo>
                  <a:lnTo>
                    <a:pt x="200215" y="159626"/>
                  </a:lnTo>
                  <a:lnTo>
                    <a:pt x="198843" y="163207"/>
                  </a:lnTo>
                  <a:lnTo>
                    <a:pt x="201942" y="165798"/>
                  </a:lnTo>
                  <a:lnTo>
                    <a:pt x="199694" y="166141"/>
                  </a:lnTo>
                  <a:lnTo>
                    <a:pt x="197967" y="168910"/>
                  </a:lnTo>
                  <a:lnTo>
                    <a:pt x="196240" y="170637"/>
                  </a:lnTo>
                  <a:lnTo>
                    <a:pt x="196342" y="170129"/>
                  </a:lnTo>
                  <a:lnTo>
                    <a:pt x="196380" y="169951"/>
                  </a:lnTo>
                  <a:lnTo>
                    <a:pt x="196761" y="168046"/>
                  </a:lnTo>
                  <a:lnTo>
                    <a:pt x="193471" y="170637"/>
                  </a:lnTo>
                  <a:lnTo>
                    <a:pt x="193586" y="171310"/>
                  </a:lnTo>
                  <a:lnTo>
                    <a:pt x="193649" y="171678"/>
                  </a:lnTo>
                  <a:lnTo>
                    <a:pt x="192265" y="170637"/>
                  </a:lnTo>
                  <a:lnTo>
                    <a:pt x="192354" y="171678"/>
                  </a:lnTo>
                  <a:lnTo>
                    <a:pt x="192430" y="173926"/>
                  </a:lnTo>
                  <a:lnTo>
                    <a:pt x="191985" y="172885"/>
                  </a:lnTo>
                  <a:lnTo>
                    <a:pt x="190728" y="169951"/>
                  </a:lnTo>
                  <a:lnTo>
                    <a:pt x="190360" y="169087"/>
                  </a:lnTo>
                  <a:lnTo>
                    <a:pt x="190271" y="168744"/>
                  </a:lnTo>
                  <a:lnTo>
                    <a:pt x="188290" y="161302"/>
                  </a:lnTo>
                  <a:lnTo>
                    <a:pt x="185000" y="169951"/>
                  </a:lnTo>
                  <a:lnTo>
                    <a:pt x="181546" y="167182"/>
                  </a:lnTo>
                  <a:lnTo>
                    <a:pt x="185178" y="160616"/>
                  </a:lnTo>
                  <a:lnTo>
                    <a:pt x="181711" y="158889"/>
                  </a:lnTo>
                  <a:lnTo>
                    <a:pt x="186156" y="156806"/>
                  </a:lnTo>
                  <a:lnTo>
                    <a:pt x="186905" y="156464"/>
                  </a:lnTo>
                  <a:lnTo>
                    <a:pt x="182816" y="151104"/>
                  </a:lnTo>
                  <a:lnTo>
                    <a:pt x="182689" y="150926"/>
                  </a:lnTo>
                  <a:lnTo>
                    <a:pt x="181368" y="149199"/>
                  </a:lnTo>
                  <a:lnTo>
                    <a:pt x="177215" y="150926"/>
                  </a:lnTo>
                  <a:lnTo>
                    <a:pt x="176872" y="150761"/>
                  </a:lnTo>
                  <a:lnTo>
                    <a:pt x="176695" y="150926"/>
                  </a:lnTo>
                  <a:lnTo>
                    <a:pt x="176352" y="151104"/>
                  </a:lnTo>
                  <a:lnTo>
                    <a:pt x="173761" y="149377"/>
                  </a:lnTo>
                  <a:lnTo>
                    <a:pt x="167881" y="156984"/>
                  </a:lnTo>
                  <a:lnTo>
                    <a:pt x="173418" y="156806"/>
                  </a:lnTo>
                  <a:lnTo>
                    <a:pt x="175958" y="159016"/>
                  </a:lnTo>
                  <a:lnTo>
                    <a:pt x="176072" y="163550"/>
                  </a:lnTo>
                  <a:lnTo>
                    <a:pt x="176110" y="163906"/>
                  </a:lnTo>
                  <a:lnTo>
                    <a:pt x="176555" y="167462"/>
                  </a:lnTo>
                  <a:lnTo>
                    <a:pt x="180111" y="167462"/>
                  </a:lnTo>
                  <a:lnTo>
                    <a:pt x="181711" y="170129"/>
                  </a:lnTo>
                  <a:lnTo>
                    <a:pt x="178943" y="170992"/>
                  </a:lnTo>
                  <a:lnTo>
                    <a:pt x="178879" y="171678"/>
                  </a:lnTo>
                  <a:lnTo>
                    <a:pt x="178777" y="172885"/>
                  </a:lnTo>
                  <a:lnTo>
                    <a:pt x="175488" y="170992"/>
                  </a:lnTo>
                  <a:lnTo>
                    <a:pt x="175615" y="172885"/>
                  </a:lnTo>
                  <a:lnTo>
                    <a:pt x="175679" y="173926"/>
                  </a:lnTo>
                  <a:lnTo>
                    <a:pt x="175793" y="175653"/>
                  </a:lnTo>
                  <a:lnTo>
                    <a:pt x="175907" y="177558"/>
                  </a:lnTo>
                  <a:lnTo>
                    <a:pt x="176009" y="179108"/>
                  </a:lnTo>
                  <a:lnTo>
                    <a:pt x="178777" y="176517"/>
                  </a:lnTo>
                  <a:lnTo>
                    <a:pt x="180162" y="177215"/>
                  </a:lnTo>
                  <a:lnTo>
                    <a:pt x="180047" y="178244"/>
                  </a:lnTo>
                  <a:lnTo>
                    <a:pt x="179959" y="179108"/>
                  </a:lnTo>
                  <a:lnTo>
                    <a:pt x="179832" y="182232"/>
                  </a:lnTo>
                  <a:lnTo>
                    <a:pt x="181711" y="183959"/>
                  </a:lnTo>
                  <a:lnTo>
                    <a:pt x="180797" y="189103"/>
                  </a:lnTo>
                  <a:lnTo>
                    <a:pt x="183273" y="191389"/>
                  </a:lnTo>
                  <a:lnTo>
                    <a:pt x="186143" y="190182"/>
                  </a:lnTo>
                  <a:lnTo>
                    <a:pt x="186270" y="187413"/>
                  </a:lnTo>
                  <a:lnTo>
                    <a:pt x="186385" y="184823"/>
                  </a:lnTo>
                  <a:lnTo>
                    <a:pt x="189318" y="181013"/>
                  </a:lnTo>
                  <a:lnTo>
                    <a:pt x="187248" y="177736"/>
                  </a:lnTo>
                  <a:lnTo>
                    <a:pt x="190169" y="176517"/>
                  </a:lnTo>
                  <a:lnTo>
                    <a:pt x="192265" y="175653"/>
                  </a:lnTo>
                  <a:lnTo>
                    <a:pt x="192328" y="175996"/>
                  </a:lnTo>
                  <a:lnTo>
                    <a:pt x="192455" y="176695"/>
                  </a:lnTo>
                  <a:lnTo>
                    <a:pt x="192544" y="177215"/>
                  </a:lnTo>
                  <a:lnTo>
                    <a:pt x="192671" y="178244"/>
                  </a:lnTo>
                  <a:lnTo>
                    <a:pt x="192786" y="179463"/>
                  </a:lnTo>
                  <a:lnTo>
                    <a:pt x="194335" y="178765"/>
                  </a:lnTo>
                  <a:lnTo>
                    <a:pt x="194513" y="179108"/>
                  </a:lnTo>
                  <a:lnTo>
                    <a:pt x="196240" y="179463"/>
                  </a:lnTo>
                  <a:lnTo>
                    <a:pt x="198399" y="180365"/>
                  </a:lnTo>
                  <a:lnTo>
                    <a:pt x="198818" y="180505"/>
                  </a:lnTo>
                  <a:lnTo>
                    <a:pt x="200393" y="181190"/>
                  </a:lnTo>
                  <a:lnTo>
                    <a:pt x="200355" y="181013"/>
                  </a:lnTo>
                  <a:lnTo>
                    <a:pt x="200240" y="180505"/>
                  </a:lnTo>
                  <a:lnTo>
                    <a:pt x="200164" y="180149"/>
                  </a:lnTo>
                  <a:lnTo>
                    <a:pt x="200063" y="179628"/>
                  </a:lnTo>
                  <a:lnTo>
                    <a:pt x="199948" y="179108"/>
                  </a:lnTo>
                  <a:lnTo>
                    <a:pt x="199872" y="178765"/>
                  </a:lnTo>
                  <a:lnTo>
                    <a:pt x="199809" y="178422"/>
                  </a:lnTo>
                  <a:lnTo>
                    <a:pt x="199694" y="177901"/>
                  </a:lnTo>
                  <a:lnTo>
                    <a:pt x="200393" y="178079"/>
                  </a:lnTo>
                  <a:lnTo>
                    <a:pt x="201079" y="177901"/>
                  </a:lnTo>
                  <a:lnTo>
                    <a:pt x="201942" y="177901"/>
                  </a:lnTo>
                  <a:lnTo>
                    <a:pt x="201841" y="178422"/>
                  </a:lnTo>
                  <a:lnTo>
                    <a:pt x="201764" y="178765"/>
                  </a:lnTo>
                  <a:lnTo>
                    <a:pt x="201701" y="179108"/>
                  </a:lnTo>
                  <a:lnTo>
                    <a:pt x="201599" y="179628"/>
                  </a:lnTo>
                  <a:lnTo>
                    <a:pt x="200901" y="181876"/>
                  </a:lnTo>
                  <a:lnTo>
                    <a:pt x="200964" y="182232"/>
                  </a:lnTo>
                  <a:lnTo>
                    <a:pt x="201256" y="183781"/>
                  </a:lnTo>
                  <a:lnTo>
                    <a:pt x="200558" y="183781"/>
                  </a:lnTo>
                  <a:lnTo>
                    <a:pt x="200469" y="183603"/>
                  </a:lnTo>
                  <a:lnTo>
                    <a:pt x="199504" y="181876"/>
                  </a:lnTo>
                  <a:lnTo>
                    <a:pt x="198742" y="180505"/>
                  </a:lnTo>
                  <a:lnTo>
                    <a:pt x="198399" y="180365"/>
                  </a:lnTo>
                  <a:lnTo>
                    <a:pt x="198348" y="180505"/>
                  </a:lnTo>
                  <a:lnTo>
                    <a:pt x="197789" y="181876"/>
                  </a:lnTo>
                  <a:lnTo>
                    <a:pt x="195884" y="180682"/>
                  </a:lnTo>
                  <a:lnTo>
                    <a:pt x="195376" y="182232"/>
                  </a:lnTo>
                  <a:lnTo>
                    <a:pt x="193649" y="183603"/>
                  </a:lnTo>
                  <a:lnTo>
                    <a:pt x="193725" y="183781"/>
                  </a:lnTo>
                  <a:lnTo>
                    <a:pt x="193802" y="183959"/>
                  </a:lnTo>
                  <a:lnTo>
                    <a:pt x="195376" y="187413"/>
                  </a:lnTo>
                  <a:lnTo>
                    <a:pt x="193992" y="187756"/>
                  </a:lnTo>
                  <a:lnTo>
                    <a:pt x="191046" y="188963"/>
                  </a:lnTo>
                  <a:lnTo>
                    <a:pt x="191173" y="189318"/>
                  </a:lnTo>
                  <a:lnTo>
                    <a:pt x="193649" y="196062"/>
                  </a:lnTo>
                  <a:lnTo>
                    <a:pt x="196583" y="188277"/>
                  </a:lnTo>
                  <a:lnTo>
                    <a:pt x="196469" y="190182"/>
                  </a:lnTo>
                  <a:lnTo>
                    <a:pt x="196405" y="191389"/>
                  </a:lnTo>
                  <a:lnTo>
                    <a:pt x="196291" y="193294"/>
                  </a:lnTo>
                  <a:lnTo>
                    <a:pt x="196240" y="194157"/>
                  </a:lnTo>
                  <a:lnTo>
                    <a:pt x="203149" y="193814"/>
                  </a:lnTo>
                  <a:lnTo>
                    <a:pt x="204368" y="189318"/>
                  </a:lnTo>
                  <a:lnTo>
                    <a:pt x="204279" y="191389"/>
                  </a:lnTo>
                  <a:lnTo>
                    <a:pt x="204152" y="194157"/>
                  </a:lnTo>
                  <a:lnTo>
                    <a:pt x="204076" y="196062"/>
                  </a:lnTo>
                  <a:lnTo>
                    <a:pt x="204012" y="197269"/>
                  </a:lnTo>
                  <a:lnTo>
                    <a:pt x="212483" y="193294"/>
                  </a:lnTo>
                  <a:lnTo>
                    <a:pt x="210629" y="189318"/>
                  </a:lnTo>
                  <a:lnTo>
                    <a:pt x="210527" y="189103"/>
                  </a:lnTo>
                  <a:lnTo>
                    <a:pt x="210464" y="188963"/>
                  </a:lnTo>
                  <a:lnTo>
                    <a:pt x="210134" y="188277"/>
                  </a:lnTo>
                  <a:lnTo>
                    <a:pt x="209892" y="187756"/>
                  </a:lnTo>
                  <a:lnTo>
                    <a:pt x="215252" y="191389"/>
                  </a:lnTo>
                  <a:lnTo>
                    <a:pt x="218414" y="187756"/>
                  </a:lnTo>
                  <a:lnTo>
                    <a:pt x="218719" y="187413"/>
                  </a:lnTo>
                  <a:lnTo>
                    <a:pt x="217233" y="183781"/>
                  </a:lnTo>
                  <a:lnTo>
                    <a:pt x="217170" y="183603"/>
                  </a:lnTo>
                  <a:lnTo>
                    <a:pt x="216471" y="181876"/>
                  </a:lnTo>
                  <a:lnTo>
                    <a:pt x="219163" y="178765"/>
                  </a:lnTo>
                  <a:lnTo>
                    <a:pt x="220218" y="177558"/>
                  </a:lnTo>
                  <a:lnTo>
                    <a:pt x="220459" y="177215"/>
                  </a:lnTo>
                  <a:close/>
                </a:path>
                <a:path w="634365" h="197484">
                  <a:moveTo>
                    <a:pt x="256578" y="124485"/>
                  </a:moveTo>
                  <a:lnTo>
                    <a:pt x="255879" y="124307"/>
                  </a:lnTo>
                  <a:lnTo>
                    <a:pt x="255879" y="124993"/>
                  </a:lnTo>
                  <a:lnTo>
                    <a:pt x="255714" y="125514"/>
                  </a:lnTo>
                  <a:lnTo>
                    <a:pt x="256235" y="125514"/>
                  </a:lnTo>
                  <a:lnTo>
                    <a:pt x="256578" y="124485"/>
                  </a:lnTo>
                  <a:close/>
                </a:path>
                <a:path w="634365" h="197484">
                  <a:moveTo>
                    <a:pt x="256921" y="129667"/>
                  </a:moveTo>
                  <a:lnTo>
                    <a:pt x="255193" y="128981"/>
                  </a:lnTo>
                  <a:lnTo>
                    <a:pt x="254673" y="132092"/>
                  </a:lnTo>
                  <a:lnTo>
                    <a:pt x="256578" y="132257"/>
                  </a:lnTo>
                  <a:lnTo>
                    <a:pt x="256921" y="129667"/>
                  </a:lnTo>
                  <a:close/>
                </a:path>
                <a:path w="634365" h="197484">
                  <a:moveTo>
                    <a:pt x="264528" y="165976"/>
                  </a:moveTo>
                  <a:lnTo>
                    <a:pt x="259689" y="166662"/>
                  </a:lnTo>
                  <a:lnTo>
                    <a:pt x="258826" y="165112"/>
                  </a:lnTo>
                  <a:lnTo>
                    <a:pt x="257962" y="165277"/>
                  </a:lnTo>
                  <a:lnTo>
                    <a:pt x="255879" y="166319"/>
                  </a:lnTo>
                  <a:lnTo>
                    <a:pt x="253809" y="167703"/>
                  </a:lnTo>
                  <a:lnTo>
                    <a:pt x="251498" y="164973"/>
                  </a:lnTo>
                  <a:lnTo>
                    <a:pt x="251396" y="164414"/>
                  </a:lnTo>
                  <a:lnTo>
                    <a:pt x="251739" y="163029"/>
                  </a:lnTo>
                  <a:lnTo>
                    <a:pt x="247586" y="162001"/>
                  </a:lnTo>
                  <a:lnTo>
                    <a:pt x="246722" y="164249"/>
                  </a:lnTo>
                  <a:lnTo>
                    <a:pt x="247764" y="169773"/>
                  </a:lnTo>
                  <a:lnTo>
                    <a:pt x="249643" y="167894"/>
                  </a:lnTo>
                  <a:lnTo>
                    <a:pt x="247586" y="173062"/>
                  </a:lnTo>
                  <a:lnTo>
                    <a:pt x="246303" y="171627"/>
                  </a:lnTo>
                  <a:lnTo>
                    <a:pt x="246303" y="183032"/>
                  </a:lnTo>
                  <a:lnTo>
                    <a:pt x="243611" y="182397"/>
                  </a:lnTo>
                  <a:lnTo>
                    <a:pt x="244297" y="182054"/>
                  </a:lnTo>
                  <a:lnTo>
                    <a:pt x="244995" y="181533"/>
                  </a:lnTo>
                  <a:lnTo>
                    <a:pt x="244995" y="181356"/>
                  </a:lnTo>
                  <a:lnTo>
                    <a:pt x="244995" y="180848"/>
                  </a:lnTo>
                  <a:lnTo>
                    <a:pt x="246303" y="183032"/>
                  </a:lnTo>
                  <a:lnTo>
                    <a:pt x="246303" y="171627"/>
                  </a:lnTo>
                  <a:lnTo>
                    <a:pt x="245745" y="170992"/>
                  </a:lnTo>
                  <a:lnTo>
                    <a:pt x="244678" y="169773"/>
                  </a:lnTo>
                  <a:lnTo>
                    <a:pt x="244297" y="169354"/>
                  </a:lnTo>
                  <a:lnTo>
                    <a:pt x="244297" y="172720"/>
                  </a:lnTo>
                  <a:lnTo>
                    <a:pt x="243268" y="173405"/>
                  </a:lnTo>
                  <a:lnTo>
                    <a:pt x="243065" y="173405"/>
                  </a:lnTo>
                  <a:lnTo>
                    <a:pt x="243141" y="173748"/>
                  </a:lnTo>
                  <a:lnTo>
                    <a:pt x="243306" y="174625"/>
                  </a:lnTo>
                  <a:lnTo>
                    <a:pt x="243954" y="176352"/>
                  </a:lnTo>
                  <a:lnTo>
                    <a:pt x="243700" y="176479"/>
                  </a:lnTo>
                  <a:lnTo>
                    <a:pt x="243674" y="176352"/>
                  </a:lnTo>
                  <a:lnTo>
                    <a:pt x="243306" y="174625"/>
                  </a:lnTo>
                  <a:lnTo>
                    <a:pt x="243065" y="173405"/>
                  </a:lnTo>
                  <a:lnTo>
                    <a:pt x="243001" y="173062"/>
                  </a:lnTo>
                  <a:lnTo>
                    <a:pt x="242925" y="172720"/>
                  </a:lnTo>
                  <a:lnTo>
                    <a:pt x="242862" y="172377"/>
                  </a:lnTo>
                  <a:lnTo>
                    <a:pt x="242785" y="172021"/>
                  </a:lnTo>
                  <a:lnTo>
                    <a:pt x="242684" y="171500"/>
                  </a:lnTo>
                  <a:lnTo>
                    <a:pt x="242570" y="170992"/>
                  </a:lnTo>
                  <a:lnTo>
                    <a:pt x="243090" y="171500"/>
                  </a:lnTo>
                  <a:lnTo>
                    <a:pt x="243192" y="172021"/>
                  </a:lnTo>
                  <a:lnTo>
                    <a:pt x="243268" y="172377"/>
                  </a:lnTo>
                  <a:lnTo>
                    <a:pt x="244297" y="172720"/>
                  </a:lnTo>
                  <a:lnTo>
                    <a:pt x="244297" y="169354"/>
                  </a:lnTo>
                  <a:lnTo>
                    <a:pt x="243611" y="168567"/>
                  </a:lnTo>
                  <a:lnTo>
                    <a:pt x="243268" y="168389"/>
                  </a:lnTo>
                  <a:lnTo>
                    <a:pt x="242570" y="169265"/>
                  </a:lnTo>
                  <a:lnTo>
                    <a:pt x="242570" y="169773"/>
                  </a:lnTo>
                  <a:lnTo>
                    <a:pt x="242481" y="169608"/>
                  </a:lnTo>
                  <a:lnTo>
                    <a:pt x="241884" y="168389"/>
                  </a:lnTo>
                  <a:lnTo>
                    <a:pt x="241541" y="167881"/>
                  </a:lnTo>
                  <a:lnTo>
                    <a:pt x="240322" y="166662"/>
                  </a:lnTo>
                  <a:lnTo>
                    <a:pt x="242570" y="164414"/>
                  </a:lnTo>
                  <a:lnTo>
                    <a:pt x="242392" y="164414"/>
                  </a:lnTo>
                  <a:lnTo>
                    <a:pt x="242316" y="163195"/>
                  </a:lnTo>
                  <a:lnTo>
                    <a:pt x="242227" y="161658"/>
                  </a:lnTo>
                  <a:lnTo>
                    <a:pt x="236867" y="156806"/>
                  </a:lnTo>
                  <a:lnTo>
                    <a:pt x="236867" y="162001"/>
                  </a:lnTo>
                  <a:lnTo>
                    <a:pt x="237388" y="164071"/>
                  </a:lnTo>
                  <a:lnTo>
                    <a:pt x="237324" y="166662"/>
                  </a:lnTo>
                  <a:lnTo>
                    <a:pt x="237210" y="167881"/>
                  </a:lnTo>
                  <a:lnTo>
                    <a:pt x="237147" y="167703"/>
                  </a:lnTo>
                  <a:lnTo>
                    <a:pt x="235292" y="163195"/>
                  </a:lnTo>
                  <a:lnTo>
                    <a:pt x="231292" y="164414"/>
                  </a:lnTo>
                  <a:lnTo>
                    <a:pt x="231127" y="164414"/>
                  </a:lnTo>
                  <a:lnTo>
                    <a:pt x="228473" y="167881"/>
                  </a:lnTo>
                  <a:lnTo>
                    <a:pt x="228307" y="167881"/>
                  </a:lnTo>
                  <a:lnTo>
                    <a:pt x="231165" y="169773"/>
                  </a:lnTo>
                  <a:lnTo>
                    <a:pt x="231254" y="169608"/>
                  </a:lnTo>
                  <a:lnTo>
                    <a:pt x="232143" y="168008"/>
                  </a:lnTo>
                  <a:lnTo>
                    <a:pt x="232930" y="170205"/>
                  </a:lnTo>
                  <a:lnTo>
                    <a:pt x="234175" y="172161"/>
                  </a:lnTo>
                  <a:lnTo>
                    <a:pt x="234302" y="172021"/>
                  </a:lnTo>
                  <a:lnTo>
                    <a:pt x="236524" y="169608"/>
                  </a:lnTo>
                  <a:lnTo>
                    <a:pt x="236423" y="169773"/>
                  </a:lnTo>
                  <a:lnTo>
                    <a:pt x="232194" y="177038"/>
                  </a:lnTo>
                  <a:lnTo>
                    <a:pt x="240423" y="178117"/>
                  </a:lnTo>
                  <a:lnTo>
                    <a:pt x="240157" y="178244"/>
                  </a:lnTo>
                  <a:lnTo>
                    <a:pt x="240207" y="178600"/>
                  </a:lnTo>
                  <a:lnTo>
                    <a:pt x="240665" y="181356"/>
                  </a:lnTo>
                  <a:lnTo>
                    <a:pt x="236524" y="180327"/>
                  </a:lnTo>
                  <a:lnTo>
                    <a:pt x="241020" y="192951"/>
                  </a:lnTo>
                  <a:lnTo>
                    <a:pt x="244652" y="189661"/>
                  </a:lnTo>
                  <a:lnTo>
                    <a:pt x="245859" y="187934"/>
                  </a:lnTo>
                  <a:lnTo>
                    <a:pt x="246507" y="183349"/>
                  </a:lnTo>
                  <a:lnTo>
                    <a:pt x="248450" y="186550"/>
                  </a:lnTo>
                  <a:lnTo>
                    <a:pt x="248323" y="183349"/>
                  </a:lnTo>
                  <a:lnTo>
                    <a:pt x="248310" y="183032"/>
                  </a:lnTo>
                  <a:lnTo>
                    <a:pt x="248234" y="180848"/>
                  </a:lnTo>
                  <a:lnTo>
                    <a:pt x="248145" y="178600"/>
                  </a:lnTo>
                  <a:lnTo>
                    <a:pt x="248107" y="177558"/>
                  </a:lnTo>
                  <a:lnTo>
                    <a:pt x="250520" y="177215"/>
                  </a:lnTo>
                  <a:lnTo>
                    <a:pt x="254088" y="183032"/>
                  </a:lnTo>
                  <a:lnTo>
                    <a:pt x="254330" y="183349"/>
                  </a:lnTo>
                  <a:lnTo>
                    <a:pt x="254241" y="177215"/>
                  </a:lnTo>
                  <a:lnTo>
                    <a:pt x="254177" y="173062"/>
                  </a:lnTo>
                  <a:lnTo>
                    <a:pt x="254152" y="171335"/>
                  </a:lnTo>
                  <a:lnTo>
                    <a:pt x="254673" y="171678"/>
                  </a:lnTo>
                  <a:lnTo>
                    <a:pt x="256235" y="173748"/>
                  </a:lnTo>
                  <a:lnTo>
                    <a:pt x="257098" y="172021"/>
                  </a:lnTo>
                  <a:lnTo>
                    <a:pt x="258127" y="171500"/>
                  </a:lnTo>
                  <a:lnTo>
                    <a:pt x="258254" y="171678"/>
                  </a:lnTo>
                  <a:lnTo>
                    <a:pt x="260210" y="174625"/>
                  </a:lnTo>
                  <a:lnTo>
                    <a:pt x="261759" y="171500"/>
                  </a:lnTo>
                  <a:lnTo>
                    <a:pt x="261848" y="171335"/>
                  </a:lnTo>
                  <a:lnTo>
                    <a:pt x="263664" y="167703"/>
                  </a:lnTo>
                  <a:lnTo>
                    <a:pt x="264185" y="166662"/>
                  </a:lnTo>
                  <a:lnTo>
                    <a:pt x="264528" y="165976"/>
                  </a:lnTo>
                  <a:close/>
                </a:path>
                <a:path w="634365" h="197484">
                  <a:moveTo>
                    <a:pt x="633831" y="110134"/>
                  </a:moveTo>
                  <a:lnTo>
                    <a:pt x="631228" y="108572"/>
                  </a:lnTo>
                  <a:lnTo>
                    <a:pt x="631063" y="109778"/>
                  </a:lnTo>
                  <a:lnTo>
                    <a:pt x="631926" y="111861"/>
                  </a:lnTo>
                  <a:lnTo>
                    <a:pt x="633133" y="110998"/>
                  </a:lnTo>
                  <a:lnTo>
                    <a:pt x="633476" y="110820"/>
                  </a:lnTo>
                  <a:lnTo>
                    <a:pt x="633831" y="11013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327377" y="6731177"/>
              <a:ext cx="367030" cy="2486025"/>
            </a:xfrm>
            <a:custGeom>
              <a:avLst/>
              <a:gdLst/>
              <a:ahLst/>
              <a:cxnLst/>
              <a:rect l="l" t="t" r="r" b="b"/>
              <a:pathLst>
                <a:path w="367030" h="2486025">
                  <a:moveTo>
                    <a:pt x="7950" y="2384171"/>
                  </a:moveTo>
                  <a:lnTo>
                    <a:pt x="1549" y="2386076"/>
                  </a:lnTo>
                  <a:lnTo>
                    <a:pt x="863" y="2386253"/>
                  </a:lnTo>
                  <a:lnTo>
                    <a:pt x="520" y="2386419"/>
                  </a:lnTo>
                  <a:lnTo>
                    <a:pt x="0" y="2386596"/>
                  </a:lnTo>
                  <a:lnTo>
                    <a:pt x="1384" y="2389886"/>
                  </a:lnTo>
                  <a:lnTo>
                    <a:pt x="2590" y="2392997"/>
                  </a:lnTo>
                  <a:lnTo>
                    <a:pt x="3975" y="2396274"/>
                  </a:lnTo>
                  <a:lnTo>
                    <a:pt x="7607" y="2393861"/>
                  </a:lnTo>
                  <a:lnTo>
                    <a:pt x="7950" y="2384171"/>
                  </a:lnTo>
                  <a:close/>
                </a:path>
                <a:path w="367030" h="2486025">
                  <a:moveTo>
                    <a:pt x="21437" y="2434310"/>
                  </a:moveTo>
                  <a:lnTo>
                    <a:pt x="21094" y="2433624"/>
                  </a:lnTo>
                  <a:lnTo>
                    <a:pt x="20739" y="2432926"/>
                  </a:lnTo>
                  <a:lnTo>
                    <a:pt x="20231" y="2432405"/>
                  </a:lnTo>
                  <a:lnTo>
                    <a:pt x="19710" y="2432062"/>
                  </a:lnTo>
                  <a:lnTo>
                    <a:pt x="20231" y="2433282"/>
                  </a:lnTo>
                  <a:lnTo>
                    <a:pt x="20916" y="2434653"/>
                  </a:lnTo>
                  <a:lnTo>
                    <a:pt x="21437" y="2435872"/>
                  </a:lnTo>
                  <a:lnTo>
                    <a:pt x="21437" y="2434310"/>
                  </a:lnTo>
                  <a:close/>
                </a:path>
                <a:path w="367030" h="2486025">
                  <a:moveTo>
                    <a:pt x="23507" y="2439847"/>
                  </a:moveTo>
                  <a:lnTo>
                    <a:pt x="23164" y="2439505"/>
                  </a:lnTo>
                  <a:lnTo>
                    <a:pt x="22987" y="2439149"/>
                  </a:lnTo>
                  <a:lnTo>
                    <a:pt x="23164" y="2439670"/>
                  </a:lnTo>
                  <a:lnTo>
                    <a:pt x="23507" y="2440368"/>
                  </a:lnTo>
                  <a:lnTo>
                    <a:pt x="23507" y="2439847"/>
                  </a:lnTo>
                  <a:close/>
                </a:path>
                <a:path w="367030" h="2486025">
                  <a:moveTo>
                    <a:pt x="30949" y="2382786"/>
                  </a:moveTo>
                  <a:lnTo>
                    <a:pt x="29044" y="2381923"/>
                  </a:lnTo>
                  <a:lnTo>
                    <a:pt x="27139" y="2382786"/>
                  </a:lnTo>
                  <a:lnTo>
                    <a:pt x="28003" y="2384869"/>
                  </a:lnTo>
                  <a:lnTo>
                    <a:pt x="28003" y="2385212"/>
                  </a:lnTo>
                  <a:lnTo>
                    <a:pt x="28702" y="2385212"/>
                  </a:lnTo>
                  <a:lnTo>
                    <a:pt x="29044" y="2385390"/>
                  </a:lnTo>
                  <a:lnTo>
                    <a:pt x="30949" y="2382786"/>
                  </a:lnTo>
                  <a:close/>
                </a:path>
                <a:path w="367030" h="2486025">
                  <a:moveTo>
                    <a:pt x="32842" y="2389886"/>
                  </a:moveTo>
                  <a:lnTo>
                    <a:pt x="27139" y="2387117"/>
                  </a:lnTo>
                  <a:lnTo>
                    <a:pt x="25590" y="2386253"/>
                  </a:lnTo>
                  <a:lnTo>
                    <a:pt x="24028" y="2386253"/>
                  </a:lnTo>
                  <a:lnTo>
                    <a:pt x="24028" y="2395753"/>
                  </a:lnTo>
                  <a:lnTo>
                    <a:pt x="24028" y="2395931"/>
                  </a:lnTo>
                  <a:lnTo>
                    <a:pt x="23507" y="2396452"/>
                  </a:lnTo>
                  <a:lnTo>
                    <a:pt x="22987" y="2397137"/>
                  </a:lnTo>
                  <a:lnTo>
                    <a:pt x="22987" y="2396972"/>
                  </a:lnTo>
                  <a:lnTo>
                    <a:pt x="23164" y="2396794"/>
                  </a:lnTo>
                  <a:lnTo>
                    <a:pt x="22987" y="2396452"/>
                  </a:lnTo>
                  <a:lnTo>
                    <a:pt x="23507" y="2396452"/>
                  </a:lnTo>
                  <a:lnTo>
                    <a:pt x="23685" y="2395931"/>
                  </a:lnTo>
                  <a:lnTo>
                    <a:pt x="24028" y="2395753"/>
                  </a:lnTo>
                  <a:lnTo>
                    <a:pt x="24028" y="2386253"/>
                  </a:lnTo>
                  <a:lnTo>
                    <a:pt x="23850" y="2386253"/>
                  </a:lnTo>
                  <a:lnTo>
                    <a:pt x="22466" y="2385212"/>
                  </a:lnTo>
                  <a:lnTo>
                    <a:pt x="20574" y="2383828"/>
                  </a:lnTo>
                  <a:lnTo>
                    <a:pt x="19875" y="2385733"/>
                  </a:lnTo>
                  <a:lnTo>
                    <a:pt x="20574" y="2387981"/>
                  </a:lnTo>
                  <a:lnTo>
                    <a:pt x="17805" y="2390229"/>
                  </a:lnTo>
                  <a:lnTo>
                    <a:pt x="19532" y="2392997"/>
                  </a:lnTo>
                  <a:lnTo>
                    <a:pt x="21259" y="2395245"/>
                  </a:lnTo>
                  <a:lnTo>
                    <a:pt x="19354" y="2395931"/>
                  </a:lnTo>
                  <a:lnTo>
                    <a:pt x="17106" y="2395245"/>
                  </a:lnTo>
                  <a:lnTo>
                    <a:pt x="15557" y="2396794"/>
                  </a:lnTo>
                  <a:lnTo>
                    <a:pt x="13119" y="2392235"/>
                  </a:lnTo>
                  <a:lnTo>
                    <a:pt x="9398" y="2393213"/>
                  </a:lnTo>
                  <a:lnTo>
                    <a:pt x="7124" y="2397137"/>
                  </a:lnTo>
                  <a:lnTo>
                    <a:pt x="7543" y="2398484"/>
                  </a:lnTo>
                  <a:lnTo>
                    <a:pt x="8813" y="2401811"/>
                  </a:lnTo>
                  <a:lnTo>
                    <a:pt x="11582" y="2401811"/>
                  </a:lnTo>
                  <a:lnTo>
                    <a:pt x="18326" y="2407513"/>
                  </a:lnTo>
                  <a:lnTo>
                    <a:pt x="17805" y="2401633"/>
                  </a:lnTo>
                  <a:lnTo>
                    <a:pt x="18846" y="2402497"/>
                  </a:lnTo>
                  <a:lnTo>
                    <a:pt x="20878" y="2402052"/>
                  </a:lnTo>
                  <a:lnTo>
                    <a:pt x="20472" y="2402052"/>
                  </a:lnTo>
                  <a:lnTo>
                    <a:pt x="20764" y="2401633"/>
                  </a:lnTo>
                  <a:lnTo>
                    <a:pt x="21259" y="2400947"/>
                  </a:lnTo>
                  <a:lnTo>
                    <a:pt x="24003" y="2403754"/>
                  </a:lnTo>
                  <a:lnTo>
                    <a:pt x="26365" y="2402052"/>
                  </a:lnTo>
                  <a:lnTo>
                    <a:pt x="26428" y="2401633"/>
                  </a:lnTo>
                  <a:lnTo>
                    <a:pt x="26530" y="2400947"/>
                  </a:lnTo>
                  <a:lnTo>
                    <a:pt x="26898" y="2398484"/>
                  </a:lnTo>
                  <a:lnTo>
                    <a:pt x="25565" y="2397137"/>
                  </a:lnTo>
                  <a:lnTo>
                    <a:pt x="24206" y="2395753"/>
                  </a:lnTo>
                  <a:lnTo>
                    <a:pt x="28702" y="2395067"/>
                  </a:lnTo>
                  <a:lnTo>
                    <a:pt x="32842" y="2389886"/>
                  </a:lnTo>
                  <a:close/>
                </a:path>
                <a:path w="367030" h="2486025">
                  <a:moveTo>
                    <a:pt x="41833" y="2447620"/>
                  </a:moveTo>
                  <a:lnTo>
                    <a:pt x="36474" y="2445728"/>
                  </a:lnTo>
                  <a:lnTo>
                    <a:pt x="35267" y="2448318"/>
                  </a:lnTo>
                  <a:lnTo>
                    <a:pt x="34925" y="2447798"/>
                  </a:lnTo>
                  <a:lnTo>
                    <a:pt x="34569" y="2447798"/>
                  </a:lnTo>
                  <a:lnTo>
                    <a:pt x="34061" y="2447620"/>
                  </a:lnTo>
                  <a:lnTo>
                    <a:pt x="33020" y="2445029"/>
                  </a:lnTo>
                  <a:lnTo>
                    <a:pt x="28003" y="2444165"/>
                  </a:lnTo>
                  <a:lnTo>
                    <a:pt x="25412" y="2444165"/>
                  </a:lnTo>
                  <a:lnTo>
                    <a:pt x="31635" y="2457653"/>
                  </a:lnTo>
                  <a:lnTo>
                    <a:pt x="34925" y="2464397"/>
                  </a:lnTo>
                  <a:lnTo>
                    <a:pt x="35433" y="2463876"/>
                  </a:lnTo>
                  <a:lnTo>
                    <a:pt x="35953" y="2463876"/>
                  </a:lnTo>
                  <a:lnTo>
                    <a:pt x="35953" y="2463355"/>
                  </a:lnTo>
                  <a:lnTo>
                    <a:pt x="36817" y="2462149"/>
                  </a:lnTo>
                  <a:lnTo>
                    <a:pt x="35788" y="2461806"/>
                  </a:lnTo>
                  <a:lnTo>
                    <a:pt x="36652" y="2458694"/>
                  </a:lnTo>
                  <a:lnTo>
                    <a:pt x="33362" y="2455583"/>
                  </a:lnTo>
                  <a:lnTo>
                    <a:pt x="33197" y="2453500"/>
                  </a:lnTo>
                  <a:lnTo>
                    <a:pt x="34925" y="2452471"/>
                  </a:lnTo>
                  <a:lnTo>
                    <a:pt x="37338" y="2452471"/>
                  </a:lnTo>
                  <a:lnTo>
                    <a:pt x="39243" y="2450566"/>
                  </a:lnTo>
                  <a:lnTo>
                    <a:pt x="41833" y="2447620"/>
                  </a:lnTo>
                  <a:close/>
                </a:path>
                <a:path w="367030" h="2486025">
                  <a:moveTo>
                    <a:pt x="43738" y="2337320"/>
                  </a:moveTo>
                  <a:lnTo>
                    <a:pt x="43218" y="2335250"/>
                  </a:lnTo>
                  <a:lnTo>
                    <a:pt x="43040" y="2333002"/>
                  </a:lnTo>
                  <a:lnTo>
                    <a:pt x="39420" y="2333866"/>
                  </a:lnTo>
                  <a:lnTo>
                    <a:pt x="40106" y="2335936"/>
                  </a:lnTo>
                  <a:lnTo>
                    <a:pt x="40106" y="2338006"/>
                  </a:lnTo>
                  <a:lnTo>
                    <a:pt x="43738" y="2337320"/>
                  </a:lnTo>
                  <a:close/>
                </a:path>
                <a:path w="367030" h="2486025">
                  <a:moveTo>
                    <a:pt x="50647" y="2401976"/>
                  </a:moveTo>
                  <a:lnTo>
                    <a:pt x="49961" y="2393505"/>
                  </a:lnTo>
                  <a:lnTo>
                    <a:pt x="46418" y="2388806"/>
                  </a:lnTo>
                  <a:lnTo>
                    <a:pt x="39611" y="2388197"/>
                  </a:lnTo>
                  <a:lnTo>
                    <a:pt x="33350" y="2390889"/>
                  </a:lnTo>
                  <a:lnTo>
                    <a:pt x="31457" y="2396109"/>
                  </a:lnTo>
                  <a:lnTo>
                    <a:pt x="31813" y="2399563"/>
                  </a:lnTo>
                  <a:lnTo>
                    <a:pt x="33540" y="2400249"/>
                  </a:lnTo>
                  <a:lnTo>
                    <a:pt x="35788" y="2399906"/>
                  </a:lnTo>
                  <a:lnTo>
                    <a:pt x="36817" y="2402852"/>
                  </a:lnTo>
                  <a:lnTo>
                    <a:pt x="37338" y="2402332"/>
                  </a:lnTo>
                  <a:lnTo>
                    <a:pt x="37680" y="2399385"/>
                  </a:lnTo>
                  <a:lnTo>
                    <a:pt x="41668" y="2396972"/>
                  </a:lnTo>
                  <a:lnTo>
                    <a:pt x="50647" y="2401976"/>
                  </a:lnTo>
                  <a:close/>
                </a:path>
                <a:path w="367030" h="2486025">
                  <a:moveTo>
                    <a:pt x="59639" y="2437079"/>
                  </a:moveTo>
                  <a:lnTo>
                    <a:pt x="59131" y="2434488"/>
                  </a:lnTo>
                  <a:lnTo>
                    <a:pt x="55664" y="2435352"/>
                  </a:lnTo>
                  <a:lnTo>
                    <a:pt x="54800" y="2437079"/>
                  </a:lnTo>
                  <a:lnTo>
                    <a:pt x="53936" y="2436393"/>
                  </a:lnTo>
                  <a:lnTo>
                    <a:pt x="52730" y="2435352"/>
                  </a:lnTo>
                  <a:lnTo>
                    <a:pt x="51866" y="2435174"/>
                  </a:lnTo>
                  <a:lnTo>
                    <a:pt x="51879" y="2431846"/>
                  </a:lnTo>
                  <a:lnTo>
                    <a:pt x="48983" y="2431745"/>
                  </a:lnTo>
                  <a:lnTo>
                    <a:pt x="46583" y="2433739"/>
                  </a:lnTo>
                  <a:lnTo>
                    <a:pt x="48056" y="2436736"/>
                  </a:lnTo>
                  <a:lnTo>
                    <a:pt x="47371" y="2437422"/>
                  </a:lnTo>
                  <a:lnTo>
                    <a:pt x="47371" y="2438120"/>
                  </a:lnTo>
                  <a:lnTo>
                    <a:pt x="47193" y="2438984"/>
                  </a:lnTo>
                  <a:lnTo>
                    <a:pt x="44729" y="2436736"/>
                  </a:lnTo>
                  <a:lnTo>
                    <a:pt x="42037" y="2439136"/>
                  </a:lnTo>
                  <a:lnTo>
                    <a:pt x="41821" y="2442413"/>
                  </a:lnTo>
                  <a:lnTo>
                    <a:pt x="46850" y="2442781"/>
                  </a:lnTo>
                  <a:lnTo>
                    <a:pt x="47028" y="2442959"/>
                  </a:lnTo>
                  <a:lnTo>
                    <a:pt x="48577" y="2440368"/>
                  </a:lnTo>
                  <a:lnTo>
                    <a:pt x="50304" y="2443302"/>
                  </a:lnTo>
                  <a:lnTo>
                    <a:pt x="51866" y="2442438"/>
                  </a:lnTo>
                  <a:lnTo>
                    <a:pt x="52552" y="2442438"/>
                  </a:lnTo>
                  <a:lnTo>
                    <a:pt x="53594" y="2441752"/>
                  </a:lnTo>
                  <a:lnTo>
                    <a:pt x="56705" y="2449182"/>
                  </a:lnTo>
                  <a:lnTo>
                    <a:pt x="59474" y="2441054"/>
                  </a:lnTo>
                  <a:lnTo>
                    <a:pt x="59639" y="2437079"/>
                  </a:lnTo>
                  <a:close/>
                </a:path>
                <a:path w="367030" h="2486025">
                  <a:moveTo>
                    <a:pt x="63449" y="2463190"/>
                  </a:moveTo>
                  <a:lnTo>
                    <a:pt x="62928" y="2461107"/>
                  </a:lnTo>
                  <a:lnTo>
                    <a:pt x="59474" y="2462669"/>
                  </a:lnTo>
                  <a:lnTo>
                    <a:pt x="61379" y="2464054"/>
                  </a:lnTo>
                  <a:lnTo>
                    <a:pt x="62064" y="2464054"/>
                  </a:lnTo>
                  <a:lnTo>
                    <a:pt x="62928" y="2464219"/>
                  </a:lnTo>
                  <a:lnTo>
                    <a:pt x="63449" y="2463190"/>
                  </a:lnTo>
                  <a:close/>
                </a:path>
                <a:path w="367030" h="2486025">
                  <a:moveTo>
                    <a:pt x="66382" y="2344585"/>
                  </a:moveTo>
                  <a:lnTo>
                    <a:pt x="62407" y="2342680"/>
                  </a:lnTo>
                  <a:lnTo>
                    <a:pt x="61201" y="2343200"/>
                  </a:lnTo>
                  <a:lnTo>
                    <a:pt x="59131" y="2342159"/>
                  </a:lnTo>
                  <a:lnTo>
                    <a:pt x="58775" y="2344585"/>
                  </a:lnTo>
                  <a:lnTo>
                    <a:pt x="58610" y="2349081"/>
                  </a:lnTo>
                  <a:lnTo>
                    <a:pt x="66382" y="2344585"/>
                  </a:lnTo>
                  <a:close/>
                </a:path>
                <a:path w="367030" h="2486025">
                  <a:moveTo>
                    <a:pt x="69850" y="2456269"/>
                  </a:moveTo>
                  <a:lnTo>
                    <a:pt x="66382" y="2456611"/>
                  </a:lnTo>
                  <a:lnTo>
                    <a:pt x="62064" y="2456103"/>
                  </a:lnTo>
                  <a:lnTo>
                    <a:pt x="63792" y="2460942"/>
                  </a:lnTo>
                  <a:lnTo>
                    <a:pt x="65862" y="2461628"/>
                  </a:lnTo>
                  <a:lnTo>
                    <a:pt x="67081" y="2460421"/>
                  </a:lnTo>
                  <a:lnTo>
                    <a:pt x="69850" y="2456269"/>
                  </a:lnTo>
                  <a:close/>
                </a:path>
                <a:path w="367030" h="2486025">
                  <a:moveTo>
                    <a:pt x="71577" y="2360828"/>
                  </a:moveTo>
                  <a:lnTo>
                    <a:pt x="71005" y="2358618"/>
                  </a:lnTo>
                  <a:lnTo>
                    <a:pt x="69481" y="2359723"/>
                  </a:lnTo>
                  <a:lnTo>
                    <a:pt x="69481" y="2360155"/>
                  </a:lnTo>
                  <a:lnTo>
                    <a:pt x="71577" y="2360828"/>
                  </a:lnTo>
                  <a:close/>
                </a:path>
                <a:path w="367030" h="2486025">
                  <a:moveTo>
                    <a:pt x="73304" y="2375179"/>
                  </a:moveTo>
                  <a:lnTo>
                    <a:pt x="70599" y="2370518"/>
                  </a:lnTo>
                  <a:lnTo>
                    <a:pt x="70535" y="2370277"/>
                  </a:lnTo>
                  <a:lnTo>
                    <a:pt x="70192" y="2368956"/>
                  </a:lnTo>
                  <a:lnTo>
                    <a:pt x="67602" y="2367229"/>
                  </a:lnTo>
                  <a:lnTo>
                    <a:pt x="71056" y="2364816"/>
                  </a:lnTo>
                  <a:lnTo>
                    <a:pt x="69494" y="2363774"/>
                  </a:lnTo>
                  <a:lnTo>
                    <a:pt x="69481" y="2360155"/>
                  </a:lnTo>
                  <a:lnTo>
                    <a:pt x="58254" y="2356510"/>
                  </a:lnTo>
                  <a:lnTo>
                    <a:pt x="61887" y="2362212"/>
                  </a:lnTo>
                  <a:lnTo>
                    <a:pt x="62407" y="2364295"/>
                  </a:lnTo>
                  <a:lnTo>
                    <a:pt x="65862" y="2365502"/>
                  </a:lnTo>
                  <a:lnTo>
                    <a:pt x="63969" y="2367800"/>
                  </a:lnTo>
                  <a:lnTo>
                    <a:pt x="63969" y="2372588"/>
                  </a:lnTo>
                  <a:lnTo>
                    <a:pt x="63627" y="2372766"/>
                  </a:lnTo>
                  <a:lnTo>
                    <a:pt x="63271" y="2372766"/>
                  </a:lnTo>
                  <a:lnTo>
                    <a:pt x="63334" y="2372588"/>
                  </a:lnTo>
                  <a:lnTo>
                    <a:pt x="63449" y="2372245"/>
                  </a:lnTo>
                  <a:lnTo>
                    <a:pt x="63969" y="2372588"/>
                  </a:lnTo>
                  <a:lnTo>
                    <a:pt x="63969" y="2367800"/>
                  </a:lnTo>
                  <a:lnTo>
                    <a:pt x="61722" y="2370518"/>
                  </a:lnTo>
                  <a:lnTo>
                    <a:pt x="56184" y="2363940"/>
                  </a:lnTo>
                  <a:lnTo>
                    <a:pt x="56095" y="2364816"/>
                  </a:lnTo>
                  <a:lnTo>
                    <a:pt x="56032" y="2365502"/>
                  </a:lnTo>
                  <a:lnTo>
                    <a:pt x="55499" y="2370861"/>
                  </a:lnTo>
                  <a:lnTo>
                    <a:pt x="52730" y="2369477"/>
                  </a:lnTo>
                  <a:lnTo>
                    <a:pt x="50139" y="2371725"/>
                  </a:lnTo>
                  <a:lnTo>
                    <a:pt x="47891" y="2373630"/>
                  </a:lnTo>
                  <a:lnTo>
                    <a:pt x="46850" y="2371560"/>
                  </a:lnTo>
                  <a:lnTo>
                    <a:pt x="46240" y="2370861"/>
                  </a:lnTo>
                  <a:lnTo>
                    <a:pt x="45732" y="2370277"/>
                  </a:lnTo>
                  <a:lnTo>
                    <a:pt x="44424" y="2368791"/>
                  </a:lnTo>
                  <a:lnTo>
                    <a:pt x="43103" y="2370277"/>
                  </a:lnTo>
                  <a:lnTo>
                    <a:pt x="42976" y="2370277"/>
                  </a:lnTo>
                  <a:lnTo>
                    <a:pt x="40855" y="2368461"/>
                  </a:lnTo>
                  <a:lnTo>
                    <a:pt x="38722" y="2370277"/>
                  </a:lnTo>
                  <a:lnTo>
                    <a:pt x="38722" y="2372245"/>
                  </a:lnTo>
                  <a:lnTo>
                    <a:pt x="42697" y="2370861"/>
                  </a:lnTo>
                  <a:lnTo>
                    <a:pt x="40970" y="2372588"/>
                  </a:lnTo>
                  <a:lnTo>
                    <a:pt x="40881" y="2372766"/>
                  </a:lnTo>
                  <a:lnTo>
                    <a:pt x="38379" y="2377605"/>
                  </a:lnTo>
                  <a:lnTo>
                    <a:pt x="40805" y="2379853"/>
                  </a:lnTo>
                  <a:lnTo>
                    <a:pt x="34061" y="2380373"/>
                  </a:lnTo>
                  <a:lnTo>
                    <a:pt x="34163" y="2380538"/>
                  </a:lnTo>
                  <a:lnTo>
                    <a:pt x="38557" y="2387638"/>
                  </a:lnTo>
                  <a:lnTo>
                    <a:pt x="42532" y="2386596"/>
                  </a:lnTo>
                  <a:lnTo>
                    <a:pt x="48920" y="2385390"/>
                  </a:lnTo>
                  <a:lnTo>
                    <a:pt x="49009" y="2384526"/>
                  </a:lnTo>
                  <a:lnTo>
                    <a:pt x="49784" y="2376563"/>
                  </a:lnTo>
                  <a:lnTo>
                    <a:pt x="56705" y="2376220"/>
                  </a:lnTo>
                  <a:lnTo>
                    <a:pt x="50304" y="2384526"/>
                  </a:lnTo>
                  <a:lnTo>
                    <a:pt x="54800" y="2389187"/>
                  </a:lnTo>
                  <a:lnTo>
                    <a:pt x="63627" y="2387460"/>
                  </a:lnTo>
                  <a:lnTo>
                    <a:pt x="63563" y="2387638"/>
                  </a:lnTo>
                  <a:lnTo>
                    <a:pt x="62572" y="2390864"/>
                  </a:lnTo>
                  <a:lnTo>
                    <a:pt x="64871" y="2391333"/>
                  </a:lnTo>
                  <a:lnTo>
                    <a:pt x="66979" y="2389822"/>
                  </a:lnTo>
                  <a:lnTo>
                    <a:pt x="65455" y="2387460"/>
                  </a:lnTo>
                  <a:lnTo>
                    <a:pt x="65354" y="2387282"/>
                  </a:lnTo>
                  <a:lnTo>
                    <a:pt x="67424" y="2386761"/>
                  </a:lnTo>
                  <a:lnTo>
                    <a:pt x="69329" y="2387117"/>
                  </a:lnTo>
                  <a:lnTo>
                    <a:pt x="69278" y="2386761"/>
                  </a:lnTo>
                  <a:lnTo>
                    <a:pt x="69253" y="2386596"/>
                  </a:lnTo>
                  <a:lnTo>
                    <a:pt x="68986" y="2384691"/>
                  </a:lnTo>
                  <a:lnTo>
                    <a:pt x="72097" y="2385034"/>
                  </a:lnTo>
                  <a:lnTo>
                    <a:pt x="71932" y="2384691"/>
                  </a:lnTo>
                  <a:lnTo>
                    <a:pt x="71856" y="2384526"/>
                  </a:lnTo>
                  <a:lnTo>
                    <a:pt x="70015" y="2380538"/>
                  </a:lnTo>
                  <a:lnTo>
                    <a:pt x="70078" y="2379853"/>
                  </a:lnTo>
                  <a:lnTo>
                    <a:pt x="70192" y="2378646"/>
                  </a:lnTo>
                  <a:lnTo>
                    <a:pt x="72364" y="2376220"/>
                  </a:lnTo>
                  <a:lnTo>
                    <a:pt x="73304" y="2375179"/>
                  </a:lnTo>
                  <a:close/>
                </a:path>
                <a:path w="367030" h="2486025">
                  <a:moveTo>
                    <a:pt x="77457" y="2382786"/>
                  </a:moveTo>
                  <a:lnTo>
                    <a:pt x="76073" y="2377948"/>
                  </a:lnTo>
                  <a:lnTo>
                    <a:pt x="75209" y="2374493"/>
                  </a:lnTo>
                  <a:lnTo>
                    <a:pt x="72440" y="2378125"/>
                  </a:lnTo>
                  <a:lnTo>
                    <a:pt x="71577" y="2379675"/>
                  </a:lnTo>
                  <a:lnTo>
                    <a:pt x="72605" y="2381402"/>
                  </a:lnTo>
                  <a:lnTo>
                    <a:pt x="77457" y="2382786"/>
                  </a:lnTo>
                  <a:close/>
                </a:path>
                <a:path w="367030" h="2486025">
                  <a:moveTo>
                    <a:pt x="78828" y="2352713"/>
                  </a:moveTo>
                  <a:lnTo>
                    <a:pt x="75895" y="2350109"/>
                  </a:lnTo>
                  <a:lnTo>
                    <a:pt x="74345" y="2352713"/>
                  </a:lnTo>
                  <a:lnTo>
                    <a:pt x="72097" y="2353576"/>
                  </a:lnTo>
                  <a:lnTo>
                    <a:pt x="70015" y="2354783"/>
                  </a:lnTo>
                  <a:lnTo>
                    <a:pt x="71005" y="2358618"/>
                  </a:lnTo>
                  <a:lnTo>
                    <a:pt x="74637" y="2355977"/>
                  </a:lnTo>
                  <a:lnTo>
                    <a:pt x="78828" y="2352713"/>
                  </a:lnTo>
                  <a:close/>
                </a:path>
                <a:path w="367030" h="2486025">
                  <a:moveTo>
                    <a:pt x="79527" y="2474938"/>
                  </a:moveTo>
                  <a:lnTo>
                    <a:pt x="79413" y="2474772"/>
                  </a:lnTo>
                  <a:lnTo>
                    <a:pt x="77965" y="2472690"/>
                  </a:lnTo>
                  <a:lnTo>
                    <a:pt x="77863" y="2472525"/>
                  </a:lnTo>
                  <a:lnTo>
                    <a:pt x="76695" y="2470620"/>
                  </a:lnTo>
                  <a:lnTo>
                    <a:pt x="76593" y="2470442"/>
                  </a:lnTo>
                  <a:lnTo>
                    <a:pt x="74853" y="2468715"/>
                  </a:lnTo>
                  <a:lnTo>
                    <a:pt x="74853" y="2471318"/>
                  </a:lnTo>
                  <a:lnTo>
                    <a:pt x="74714" y="2471534"/>
                  </a:lnTo>
                  <a:lnTo>
                    <a:pt x="74244" y="2471064"/>
                  </a:lnTo>
                  <a:lnTo>
                    <a:pt x="74244" y="2472359"/>
                  </a:lnTo>
                  <a:lnTo>
                    <a:pt x="74168" y="2472525"/>
                  </a:lnTo>
                  <a:lnTo>
                    <a:pt x="73990" y="2472525"/>
                  </a:lnTo>
                  <a:lnTo>
                    <a:pt x="74244" y="2472359"/>
                  </a:lnTo>
                  <a:lnTo>
                    <a:pt x="74244" y="2471064"/>
                  </a:lnTo>
                  <a:lnTo>
                    <a:pt x="73990" y="2470797"/>
                  </a:lnTo>
                  <a:lnTo>
                    <a:pt x="72783" y="2471140"/>
                  </a:lnTo>
                  <a:lnTo>
                    <a:pt x="72237" y="2471255"/>
                  </a:lnTo>
                  <a:lnTo>
                    <a:pt x="72097" y="2471216"/>
                  </a:lnTo>
                  <a:lnTo>
                    <a:pt x="72097" y="2477020"/>
                  </a:lnTo>
                  <a:lnTo>
                    <a:pt x="66040" y="2475395"/>
                  </a:lnTo>
                  <a:lnTo>
                    <a:pt x="66040" y="2477363"/>
                  </a:lnTo>
                  <a:lnTo>
                    <a:pt x="65697" y="2477541"/>
                  </a:lnTo>
                  <a:lnTo>
                    <a:pt x="65519" y="2477706"/>
                  </a:lnTo>
                  <a:lnTo>
                    <a:pt x="65519" y="2477541"/>
                  </a:lnTo>
                  <a:lnTo>
                    <a:pt x="65697" y="2477363"/>
                  </a:lnTo>
                  <a:lnTo>
                    <a:pt x="65697" y="2477185"/>
                  </a:lnTo>
                  <a:lnTo>
                    <a:pt x="65862" y="2477185"/>
                  </a:lnTo>
                  <a:lnTo>
                    <a:pt x="66040" y="2477363"/>
                  </a:lnTo>
                  <a:lnTo>
                    <a:pt x="66040" y="2475395"/>
                  </a:lnTo>
                  <a:lnTo>
                    <a:pt x="65697" y="2475293"/>
                  </a:lnTo>
                  <a:lnTo>
                    <a:pt x="65620" y="2474938"/>
                  </a:lnTo>
                  <a:lnTo>
                    <a:pt x="65519" y="2474480"/>
                  </a:lnTo>
                  <a:lnTo>
                    <a:pt x="64973" y="2472004"/>
                  </a:lnTo>
                  <a:lnTo>
                    <a:pt x="65455" y="2472004"/>
                  </a:lnTo>
                  <a:lnTo>
                    <a:pt x="71399" y="2471318"/>
                  </a:lnTo>
                  <a:lnTo>
                    <a:pt x="66738" y="2473388"/>
                  </a:lnTo>
                  <a:lnTo>
                    <a:pt x="72097" y="2477020"/>
                  </a:lnTo>
                  <a:lnTo>
                    <a:pt x="72097" y="2471216"/>
                  </a:lnTo>
                  <a:lnTo>
                    <a:pt x="71920" y="2471140"/>
                  </a:lnTo>
                  <a:lnTo>
                    <a:pt x="73215" y="2470861"/>
                  </a:lnTo>
                  <a:lnTo>
                    <a:pt x="74168" y="2470620"/>
                  </a:lnTo>
                  <a:lnTo>
                    <a:pt x="74853" y="2471318"/>
                  </a:lnTo>
                  <a:lnTo>
                    <a:pt x="74853" y="2468715"/>
                  </a:lnTo>
                  <a:lnTo>
                    <a:pt x="77279" y="2465781"/>
                  </a:lnTo>
                  <a:lnTo>
                    <a:pt x="75717" y="2464917"/>
                  </a:lnTo>
                  <a:lnTo>
                    <a:pt x="75209" y="2462834"/>
                  </a:lnTo>
                  <a:lnTo>
                    <a:pt x="73469" y="2461628"/>
                  </a:lnTo>
                  <a:lnTo>
                    <a:pt x="73304" y="2461463"/>
                  </a:lnTo>
                  <a:lnTo>
                    <a:pt x="73304" y="2461285"/>
                  </a:lnTo>
                  <a:lnTo>
                    <a:pt x="72605" y="2460942"/>
                  </a:lnTo>
                  <a:lnTo>
                    <a:pt x="72097" y="2460421"/>
                  </a:lnTo>
                  <a:lnTo>
                    <a:pt x="69151" y="2463012"/>
                  </a:lnTo>
                  <a:lnTo>
                    <a:pt x="64719" y="2470861"/>
                  </a:lnTo>
                  <a:lnTo>
                    <a:pt x="64617" y="2470442"/>
                  </a:lnTo>
                  <a:lnTo>
                    <a:pt x="63830" y="2466848"/>
                  </a:lnTo>
                  <a:lnTo>
                    <a:pt x="59817" y="2468346"/>
                  </a:lnTo>
                  <a:lnTo>
                    <a:pt x="59715" y="2468715"/>
                  </a:lnTo>
                  <a:lnTo>
                    <a:pt x="58013" y="2474480"/>
                  </a:lnTo>
                  <a:lnTo>
                    <a:pt x="62750" y="2479954"/>
                  </a:lnTo>
                  <a:lnTo>
                    <a:pt x="59817" y="2485491"/>
                  </a:lnTo>
                  <a:lnTo>
                    <a:pt x="73647" y="2479090"/>
                  </a:lnTo>
                  <a:lnTo>
                    <a:pt x="73279" y="2477706"/>
                  </a:lnTo>
                  <a:lnTo>
                    <a:pt x="73240" y="2477541"/>
                  </a:lnTo>
                  <a:lnTo>
                    <a:pt x="73152" y="2477185"/>
                  </a:lnTo>
                  <a:lnTo>
                    <a:pt x="73101" y="2477020"/>
                  </a:lnTo>
                  <a:lnTo>
                    <a:pt x="72783" y="2475801"/>
                  </a:lnTo>
                  <a:lnTo>
                    <a:pt x="73469" y="2476322"/>
                  </a:lnTo>
                  <a:lnTo>
                    <a:pt x="74345" y="2478405"/>
                  </a:lnTo>
                  <a:lnTo>
                    <a:pt x="75653" y="2475801"/>
                  </a:lnTo>
                  <a:lnTo>
                    <a:pt x="76238" y="2474772"/>
                  </a:lnTo>
                  <a:lnTo>
                    <a:pt x="79527" y="2474938"/>
                  </a:lnTo>
                  <a:close/>
                </a:path>
                <a:path w="367030" h="2486025">
                  <a:moveTo>
                    <a:pt x="84709" y="105803"/>
                  </a:moveTo>
                  <a:lnTo>
                    <a:pt x="84366" y="98539"/>
                  </a:lnTo>
                  <a:lnTo>
                    <a:pt x="77965" y="107365"/>
                  </a:lnTo>
                  <a:lnTo>
                    <a:pt x="82816" y="107010"/>
                  </a:lnTo>
                  <a:lnTo>
                    <a:pt x="83680" y="107188"/>
                  </a:lnTo>
                  <a:lnTo>
                    <a:pt x="84366" y="107188"/>
                  </a:lnTo>
                  <a:lnTo>
                    <a:pt x="84709" y="105803"/>
                  </a:lnTo>
                  <a:close/>
                </a:path>
                <a:path w="367030" h="2486025">
                  <a:moveTo>
                    <a:pt x="88684" y="2353741"/>
                  </a:moveTo>
                  <a:lnTo>
                    <a:pt x="87998" y="2349081"/>
                  </a:lnTo>
                  <a:lnTo>
                    <a:pt x="87820" y="2346998"/>
                  </a:lnTo>
                  <a:lnTo>
                    <a:pt x="86093" y="2346833"/>
                  </a:lnTo>
                  <a:lnTo>
                    <a:pt x="85064" y="2345791"/>
                  </a:lnTo>
                  <a:lnTo>
                    <a:pt x="82638" y="2348039"/>
                  </a:lnTo>
                  <a:lnTo>
                    <a:pt x="81775" y="2349423"/>
                  </a:lnTo>
                  <a:lnTo>
                    <a:pt x="80568" y="2352535"/>
                  </a:lnTo>
                  <a:lnTo>
                    <a:pt x="83159" y="2356167"/>
                  </a:lnTo>
                  <a:lnTo>
                    <a:pt x="88684" y="2353741"/>
                  </a:lnTo>
                  <a:close/>
                </a:path>
                <a:path w="367030" h="2486025">
                  <a:moveTo>
                    <a:pt x="89725" y="83502"/>
                  </a:moveTo>
                  <a:lnTo>
                    <a:pt x="89382" y="82638"/>
                  </a:lnTo>
                  <a:lnTo>
                    <a:pt x="89039" y="83324"/>
                  </a:lnTo>
                  <a:lnTo>
                    <a:pt x="88519" y="83680"/>
                  </a:lnTo>
                  <a:lnTo>
                    <a:pt x="88861" y="84023"/>
                  </a:lnTo>
                  <a:lnTo>
                    <a:pt x="89725" y="83502"/>
                  </a:lnTo>
                  <a:close/>
                </a:path>
                <a:path w="367030" h="2486025">
                  <a:moveTo>
                    <a:pt x="91109" y="111506"/>
                  </a:moveTo>
                  <a:lnTo>
                    <a:pt x="90652" y="106070"/>
                  </a:lnTo>
                  <a:lnTo>
                    <a:pt x="87045" y="106883"/>
                  </a:lnTo>
                  <a:lnTo>
                    <a:pt x="85128" y="110096"/>
                  </a:lnTo>
                  <a:lnTo>
                    <a:pt x="89725" y="111861"/>
                  </a:lnTo>
                  <a:lnTo>
                    <a:pt x="90068" y="112026"/>
                  </a:lnTo>
                  <a:lnTo>
                    <a:pt x="90589" y="111506"/>
                  </a:lnTo>
                  <a:lnTo>
                    <a:pt x="91109" y="111506"/>
                  </a:lnTo>
                  <a:close/>
                </a:path>
                <a:path w="367030" h="2486025">
                  <a:moveTo>
                    <a:pt x="91630" y="2340089"/>
                  </a:moveTo>
                  <a:lnTo>
                    <a:pt x="90932" y="2335072"/>
                  </a:lnTo>
                  <a:lnTo>
                    <a:pt x="85572" y="2342337"/>
                  </a:lnTo>
                  <a:lnTo>
                    <a:pt x="90424" y="2341816"/>
                  </a:lnTo>
                  <a:lnTo>
                    <a:pt x="91287" y="2341638"/>
                  </a:lnTo>
                  <a:lnTo>
                    <a:pt x="91630" y="2340953"/>
                  </a:lnTo>
                  <a:lnTo>
                    <a:pt x="91630" y="2340089"/>
                  </a:lnTo>
                  <a:close/>
                </a:path>
                <a:path w="367030" h="2486025">
                  <a:moveTo>
                    <a:pt x="96812" y="68110"/>
                  </a:moveTo>
                  <a:lnTo>
                    <a:pt x="95948" y="66903"/>
                  </a:lnTo>
                  <a:lnTo>
                    <a:pt x="95084" y="66382"/>
                  </a:lnTo>
                  <a:lnTo>
                    <a:pt x="94399" y="69494"/>
                  </a:lnTo>
                  <a:lnTo>
                    <a:pt x="95605" y="69494"/>
                  </a:lnTo>
                  <a:lnTo>
                    <a:pt x="96812" y="68110"/>
                  </a:lnTo>
                  <a:close/>
                </a:path>
                <a:path w="367030" h="2486025">
                  <a:moveTo>
                    <a:pt x="102527" y="48577"/>
                  </a:moveTo>
                  <a:lnTo>
                    <a:pt x="99580" y="42354"/>
                  </a:lnTo>
                  <a:lnTo>
                    <a:pt x="95084" y="44081"/>
                  </a:lnTo>
                  <a:lnTo>
                    <a:pt x="94043" y="46329"/>
                  </a:lnTo>
                  <a:lnTo>
                    <a:pt x="95262" y="54800"/>
                  </a:lnTo>
                  <a:lnTo>
                    <a:pt x="99237" y="52031"/>
                  </a:lnTo>
                  <a:lnTo>
                    <a:pt x="102527" y="48577"/>
                  </a:lnTo>
                  <a:close/>
                </a:path>
                <a:path w="367030" h="2486025">
                  <a:moveTo>
                    <a:pt x="111340" y="952284"/>
                  </a:moveTo>
                  <a:lnTo>
                    <a:pt x="105283" y="940003"/>
                  </a:lnTo>
                  <a:lnTo>
                    <a:pt x="101650" y="943991"/>
                  </a:lnTo>
                  <a:lnTo>
                    <a:pt x="100101" y="946581"/>
                  </a:lnTo>
                  <a:lnTo>
                    <a:pt x="103733" y="951077"/>
                  </a:lnTo>
                  <a:lnTo>
                    <a:pt x="105803" y="952969"/>
                  </a:lnTo>
                  <a:lnTo>
                    <a:pt x="111340" y="952284"/>
                  </a:lnTo>
                  <a:close/>
                </a:path>
                <a:path w="367030" h="2486025">
                  <a:moveTo>
                    <a:pt x="111506" y="53251"/>
                  </a:moveTo>
                  <a:lnTo>
                    <a:pt x="110642" y="51511"/>
                  </a:lnTo>
                  <a:lnTo>
                    <a:pt x="108051" y="51689"/>
                  </a:lnTo>
                  <a:lnTo>
                    <a:pt x="107708" y="51866"/>
                  </a:lnTo>
                  <a:lnTo>
                    <a:pt x="107530" y="52387"/>
                  </a:lnTo>
                  <a:lnTo>
                    <a:pt x="107365" y="52730"/>
                  </a:lnTo>
                  <a:lnTo>
                    <a:pt x="102019" y="51320"/>
                  </a:lnTo>
                  <a:lnTo>
                    <a:pt x="103555" y="58064"/>
                  </a:lnTo>
                  <a:lnTo>
                    <a:pt x="107556" y="62966"/>
                  </a:lnTo>
                  <a:lnTo>
                    <a:pt x="109613" y="56007"/>
                  </a:lnTo>
                  <a:lnTo>
                    <a:pt x="111506" y="53251"/>
                  </a:lnTo>
                  <a:close/>
                </a:path>
                <a:path w="367030" h="2486025">
                  <a:moveTo>
                    <a:pt x="117386" y="41148"/>
                  </a:moveTo>
                  <a:lnTo>
                    <a:pt x="114973" y="35433"/>
                  </a:lnTo>
                  <a:lnTo>
                    <a:pt x="111163" y="38379"/>
                  </a:lnTo>
                  <a:lnTo>
                    <a:pt x="104775" y="42011"/>
                  </a:lnTo>
                  <a:lnTo>
                    <a:pt x="105664" y="43078"/>
                  </a:lnTo>
                  <a:lnTo>
                    <a:pt x="103390" y="46672"/>
                  </a:lnTo>
                  <a:lnTo>
                    <a:pt x="105803" y="47028"/>
                  </a:lnTo>
                  <a:lnTo>
                    <a:pt x="107188" y="46850"/>
                  </a:lnTo>
                  <a:lnTo>
                    <a:pt x="107530" y="45986"/>
                  </a:lnTo>
                  <a:lnTo>
                    <a:pt x="107378" y="45110"/>
                  </a:lnTo>
                  <a:lnTo>
                    <a:pt x="111506" y="49961"/>
                  </a:lnTo>
                  <a:lnTo>
                    <a:pt x="115658" y="44081"/>
                  </a:lnTo>
                  <a:lnTo>
                    <a:pt x="117386" y="41148"/>
                  </a:lnTo>
                  <a:close/>
                </a:path>
                <a:path w="367030" h="2486025">
                  <a:moveTo>
                    <a:pt x="118427" y="98018"/>
                  </a:moveTo>
                  <a:lnTo>
                    <a:pt x="117906" y="96812"/>
                  </a:lnTo>
                  <a:lnTo>
                    <a:pt x="115493" y="98018"/>
                  </a:lnTo>
                  <a:lnTo>
                    <a:pt x="115836" y="98894"/>
                  </a:lnTo>
                  <a:lnTo>
                    <a:pt x="116357" y="99060"/>
                  </a:lnTo>
                  <a:lnTo>
                    <a:pt x="116865" y="98894"/>
                  </a:lnTo>
                  <a:lnTo>
                    <a:pt x="117741" y="98539"/>
                  </a:lnTo>
                  <a:lnTo>
                    <a:pt x="118427" y="98018"/>
                  </a:lnTo>
                  <a:close/>
                </a:path>
                <a:path w="367030" h="2486025">
                  <a:moveTo>
                    <a:pt x="119291" y="56527"/>
                  </a:moveTo>
                  <a:lnTo>
                    <a:pt x="116179" y="57048"/>
                  </a:lnTo>
                  <a:lnTo>
                    <a:pt x="116001" y="59474"/>
                  </a:lnTo>
                  <a:lnTo>
                    <a:pt x="116700" y="59474"/>
                  </a:lnTo>
                  <a:lnTo>
                    <a:pt x="117563" y="59296"/>
                  </a:lnTo>
                  <a:lnTo>
                    <a:pt x="118249" y="59296"/>
                  </a:lnTo>
                  <a:lnTo>
                    <a:pt x="119291" y="56527"/>
                  </a:lnTo>
                  <a:close/>
                </a:path>
                <a:path w="367030" h="2486025">
                  <a:moveTo>
                    <a:pt x="119468" y="940003"/>
                  </a:moveTo>
                  <a:lnTo>
                    <a:pt x="116001" y="936205"/>
                  </a:lnTo>
                  <a:lnTo>
                    <a:pt x="112382" y="932573"/>
                  </a:lnTo>
                  <a:lnTo>
                    <a:pt x="108750" y="928776"/>
                  </a:lnTo>
                  <a:lnTo>
                    <a:pt x="107886" y="930846"/>
                  </a:lnTo>
                  <a:lnTo>
                    <a:pt x="108229" y="933437"/>
                  </a:lnTo>
                  <a:lnTo>
                    <a:pt x="108394" y="935685"/>
                  </a:lnTo>
                  <a:lnTo>
                    <a:pt x="110642" y="938631"/>
                  </a:lnTo>
                  <a:lnTo>
                    <a:pt x="115836" y="938974"/>
                  </a:lnTo>
                  <a:lnTo>
                    <a:pt x="119468" y="940003"/>
                  </a:lnTo>
                  <a:close/>
                </a:path>
                <a:path w="367030" h="2486025">
                  <a:moveTo>
                    <a:pt x="122758" y="947851"/>
                  </a:moveTo>
                  <a:lnTo>
                    <a:pt x="121018" y="942428"/>
                  </a:lnTo>
                  <a:lnTo>
                    <a:pt x="114274" y="941387"/>
                  </a:lnTo>
                  <a:lnTo>
                    <a:pt x="114973" y="942771"/>
                  </a:lnTo>
                  <a:lnTo>
                    <a:pt x="113588" y="948829"/>
                  </a:lnTo>
                  <a:lnTo>
                    <a:pt x="116420" y="954290"/>
                  </a:lnTo>
                  <a:lnTo>
                    <a:pt x="120345" y="952893"/>
                  </a:lnTo>
                  <a:lnTo>
                    <a:pt x="122758" y="947851"/>
                  </a:lnTo>
                  <a:close/>
                </a:path>
                <a:path w="367030" h="2486025">
                  <a:moveTo>
                    <a:pt x="126720" y="997750"/>
                  </a:moveTo>
                  <a:lnTo>
                    <a:pt x="124650" y="996721"/>
                  </a:lnTo>
                  <a:lnTo>
                    <a:pt x="122923" y="997229"/>
                  </a:lnTo>
                  <a:lnTo>
                    <a:pt x="123609" y="998448"/>
                  </a:lnTo>
                  <a:lnTo>
                    <a:pt x="124307" y="999477"/>
                  </a:lnTo>
                  <a:lnTo>
                    <a:pt x="124828" y="1000696"/>
                  </a:lnTo>
                  <a:lnTo>
                    <a:pt x="125349" y="1000353"/>
                  </a:lnTo>
                  <a:lnTo>
                    <a:pt x="125691" y="1000175"/>
                  </a:lnTo>
                  <a:lnTo>
                    <a:pt x="125857" y="999655"/>
                  </a:lnTo>
                  <a:lnTo>
                    <a:pt x="126720" y="997750"/>
                  </a:lnTo>
                  <a:close/>
                </a:path>
                <a:path w="367030" h="2486025">
                  <a:moveTo>
                    <a:pt x="129667" y="1549"/>
                  </a:moveTo>
                  <a:lnTo>
                    <a:pt x="129146" y="0"/>
                  </a:lnTo>
                  <a:lnTo>
                    <a:pt x="128282" y="1549"/>
                  </a:lnTo>
                  <a:lnTo>
                    <a:pt x="127419" y="2590"/>
                  </a:lnTo>
                  <a:lnTo>
                    <a:pt x="127939" y="3975"/>
                  </a:lnTo>
                  <a:lnTo>
                    <a:pt x="128968" y="2413"/>
                  </a:lnTo>
                  <a:lnTo>
                    <a:pt x="129667" y="1549"/>
                  </a:lnTo>
                  <a:close/>
                </a:path>
                <a:path w="367030" h="2486025">
                  <a:moveTo>
                    <a:pt x="140906" y="1005357"/>
                  </a:moveTo>
                  <a:lnTo>
                    <a:pt x="136880" y="1002487"/>
                  </a:lnTo>
                  <a:lnTo>
                    <a:pt x="131635" y="1001788"/>
                  </a:lnTo>
                  <a:lnTo>
                    <a:pt x="128460" y="1003630"/>
                  </a:lnTo>
                  <a:lnTo>
                    <a:pt x="126898" y="1010894"/>
                  </a:lnTo>
                  <a:lnTo>
                    <a:pt x="138658" y="1016774"/>
                  </a:lnTo>
                  <a:lnTo>
                    <a:pt x="140385" y="1010031"/>
                  </a:lnTo>
                  <a:lnTo>
                    <a:pt x="140906" y="1005357"/>
                  </a:lnTo>
                  <a:close/>
                </a:path>
                <a:path w="367030" h="2486025">
                  <a:moveTo>
                    <a:pt x="150063" y="1016939"/>
                  </a:moveTo>
                  <a:lnTo>
                    <a:pt x="142113" y="1016774"/>
                  </a:lnTo>
                  <a:lnTo>
                    <a:pt x="143319" y="1019187"/>
                  </a:lnTo>
                  <a:lnTo>
                    <a:pt x="144703" y="1020229"/>
                  </a:lnTo>
                  <a:lnTo>
                    <a:pt x="146088" y="1021435"/>
                  </a:lnTo>
                  <a:lnTo>
                    <a:pt x="147472" y="1020749"/>
                  </a:lnTo>
                  <a:lnTo>
                    <a:pt x="150063" y="1016939"/>
                  </a:lnTo>
                  <a:close/>
                </a:path>
                <a:path w="367030" h="2486025">
                  <a:moveTo>
                    <a:pt x="153009" y="988250"/>
                  </a:moveTo>
                  <a:lnTo>
                    <a:pt x="149440" y="984173"/>
                  </a:lnTo>
                  <a:lnTo>
                    <a:pt x="150241" y="983576"/>
                  </a:lnTo>
                  <a:lnTo>
                    <a:pt x="150761" y="982027"/>
                  </a:lnTo>
                  <a:lnTo>
                    <a:pt x="150761" y="980986"/>
                  </a:lnTo>
                  <a:lnTo>
                    <a:pt x="149034" y="980122"/>
                  </a:lnTo>
                  <a:lnTo>
                    <a:pt x="144500" y="980274"/>
                  </a:lnTo>
                  <a:lnTo>
                    <a:pt x="144322" y="983665"/>
                  </a:lnTo>
                  <a:lnTo>
                    <a:pt x="146786" y="986155"/>
                  </a:lnTo>
                  <a:lnTo>
                    <a:pt x="149352" y="984237"/>
                  </a:lnTo>
                  <a:lnTo>
                    <a:pt x="149034" y="987552"/>
                  </a:lnTo>
                  <a:lnTo>
                    <a:pt x="148170" y="990498"/>
                  </a:lnTo>
                  <a:lnTo>
                    <a:pt x="151282" y="993089"/>
                  </a:lnTo>
                  <a:lnTo>
                    <a:pt x="153009" y="990498"/>
                  </a:lnTo>
                  <a:lnTo>
                    <a:pt x="153009" y="988250"/>
                  </a:lnTo>
                  <a:close/>
                </a:path>
                <a:path w="367030" h="2486025">
                  <a:moveTo>
                    <a:pt x="159918" y="1010716"/>
                  </a:moveTo>
                  <a:lnTo>
                    <a:pt x="159753" y="1009332"/>
                  </a:lnTo>
                  <a:lnTo>
                    <a:pt x="158013" y="1008824"/>
                  </a:lnTo>
                  <a:lnTo>
                    <a:pt x="153441" y="1007732"/>
                  </a:lnTo>
                  <a:lnTo>
                    <a:pt x="152793" y="1011504"/>
                  </a:lnTo>
                  <a:lnTo>
                    <a:pt x="155054" y="1014755"/>
                  </a:lnTo>
                  <a:lnTo>
                    <a:pt x="159232" y="1012101"/>
                  </a:lnTo>
                  <a:lnTo>
                    <a:pt x="159918" y="1010716"/>
                  </a:lnTo>
                  <a:close/>
                </a:path>
                <a:path w="367030" h="2486025">
                  <a:moveTo>
                    <a:pt x="168389" y="1006741"/>
                  </a:moveTo>
                  <a:lnTo>
                    <a:pt x="167868" y="998791"/>
                  </a:lnTo>
                  <a:lnTo>
                    <a:pt x="165620" y="995857"/>
                  </a:lnTo>
                  <a:lnTo>
                    <a:pt x="163385" y="992746"/>
                  </a:lnTo>
                  <a:lnTo>
                    <a:pt x="161137" y="989799"/>
                  </a:lnTo>
                  <a:lnTo>
                    <a:pt x="159753" y="991184"/>
                  </a:lnTo>
                  <a:lnTo>
                    <a:pt x="157848" y="992047"/>
                  </a:lnTo>
                  <a:lnTo>
                    <a:pt x="158369" y="994816"/>
                  </a:lnTo>
                  <a:lnTo>
                    <a:pt x="158534" y="997750"/>
                  </a:lnTo>
                  <a:lnTo>
                    <a:pt x="168389" y="1006741"/>
                  </a:lnTo>
                  <a:close/>
                </a:path>
                <a:path w="367030" h="2486025">
                  <a:moveTo>
                    <a:pt x="174790" y="35090"/>
                  </a:moveTo>
                  <a:lnTo>
                    <a:pt x="173926" y="34747"/>
                  </a:lnTo>
                  <a:lnTo>
                    <a:pt x="172199" y="34404"/>
                  </a:lnTo>
                  <a:lnTo>
                    <a:pt x="171678" y="35788"/>
                  </a:lnTo>
                  <a:lnTo>
                    <a:pt x="167868" y="35953"/>
                  </a:lnTo>
                  <a:lnTo>
                    <a:pt x="168046" y="38036"/>
                  </a:lnTo>
                  <a:lnTo>
                    <a:pt x="167360" y="40449"/>
                  </a:lnTo>
                  <a:lnTo>
                    <a:pt x="170103" y="44361"/>
                  </a:lnTo>
                  <a:lnTo>
                    <a:pt x="172821" y="43548"/>
                  </a:lnTo>
                  <a:lnTo>
                    <a:pt x="174675" y="39839"/>
                  </a:lnTo>
                  <a:lnTo>
                    <a:pt x="174790" y="35090"/>
                  </a:lnTo>
                  <a:close/>
                </a:path>
                <a:path w="367030" h="2486025">
                  <a:moveTo>
                    <a:pt x="175133" y="1033716"/>
                  </a:moveTo>
                  <a:lnTo>
                    <a:pt x="171678" y="1032332"/>
                  </a:lnTo>
                  <a:lnTo>
                    <a:pt x="171500" y="1034923"/>
                  </a:lnTo>
                  <a:lnTo>
                    <a:pt x="170992" y="1036828"/>
                  </a:lnTo>
                  <a:lnTo>
                    <a:pt x="174612" y="1038390"/>
                  </a:lnTo>
                  <a:lnTo>
                    <a:pt x="174790" y="1035786"/>
                  </a:lnTo>
                  <a:lnTo>
                    <a:pt x="175133" y="1033716"/>
                  </a:lnTo>
                  <a:close/>
                </a:path>
                <a:path w="367030" h="2486025">
                  <a:moveTo>
                    <a:pt x="175831" y="30073"/>
                  </a:moveTo>
                  <a:lnTo>
                    <a:pt x="173228" y="22644"/>
                  </a:lnTo>
                  <a:lnTo>
                    <a:pt x="171856" y="23850"/>
                  </a:lnTo>
                  <a:lnTo>
                    <a:pt x="169087" y="26098"/>
                  </a:lnTo>
                  <a:lnTo>
                    <a:pt x="172885" y="27825"/>
                  </a:lnTo>
                  <a:lnTo>
                    <a:pt x="173926" y="29387"/>
                  </a:lnTo>
                  <a:lnTo>
                    <a:pt x="175831" y="30073"/>
                  </a:lnTo>
                  <a:close/>
                </a:path>
                <a:path w="367030" h="2486025">
                  <a:moveTo>
                    <a:pt x="176517" y="1047724"/>
                  </a:moveTo>
                  <a:lnTo>
                    <a:pt x="174967" y="1040625"/>
                  </a:lnTo>
                  <a:lnTo>
                    <a:pt x="168744" y="1039075"/>
                  </a:lnTo>
                  <a:lnTo>
                    <a:pt x="164414" y="1037691"/>
                  </a:lnTo>
                  <a:lnTo>
                    <a:pt x="164592" y="1046861"/>
                  </a:lnTo>
                  <a:lnTo>
                    <a:pt x="168744" y="1046162"/>
                  </a:lnTo>
                  <a:lnTo>
                    <a:pt x="176517" y="1047724"/>
                  </a:lnTo>
                  <a:close/>
                </a:path>
                <a:path w="367030" h="2486025">
                  <a:moveTo>
                    <a:pt x="197269" y="1135202"/>
                  </a:moveTo>
                  <a:lnTo>
                    <a:pt x="193116" y="1136065"/>
                  </a:lnTo>
                  <a:lnTo>
                    <a:pt x="192074" y="1137970"/>
                  </a:lnTo>
                  <a:lnTo>
                    <a:pt x="193294" y="1141260"/>
                  </a:lnTo>
                  <a:lnTo>
                    <a:pt x="197269" y="1143152"/>
                  </a:lnTo>
                  <a:lnTo>
                    <a:pt x="196926" y="1138148"/>
                  </a:lnTo>
                  <a:lnTo>
                    <a:pt x="197269" y="1135202"/>
                  </a:lnTo>
                  <a:close/>
                </a:path>
                <a:path w="367030" h="2486025">
                  <a:moveTo>
                    <a:pt x="200380" y="1161999"/>
                  </a:moveTo>
                  <a:lnTo>
                    <a:pt x="196049" y="1159586"/>
                  </a:lnTo>
                  <a:lnTo>
                    <a:pt x="192074" y="1159230"/>
                  </a:lnTo>
                  <a:lnTo>
                    <a:pt x="191909" y="1164767"/>
                  </a:lnTo>
                  <a:lnTo>
                    <a:pt x="194678" y="1165631"/>
                  </a:lnTo>
                  <a:lnTo>
                    <a:pt x="198996" y="1166152"/>
                  </a:lnTo>
                  <a:lnTo>
                    <a:pt x="200380" y="1161999"/>
                  </a:lnTo>
                  <a:close/>
                </a:path>
                <a:path w="367030" h="2486025">
                  <a:moveTo>
                    <a:pt x="204876" y="1151458"/>
                  </a:moveTo>
                  <a:lnTo>
                    <a:pt x="204698" y="1150937"/>
                  </a:lnTo>
                  <a:lnTo>
                    <a:pt x="203314" y="1144879"/>
                  </a:lnTo>
                  <a:lnTo>
                    <a:pt x="197789" y="1147826"/>
                  </a:lnTo>
                  <a:lnTo>
                    <a:pt x="200901" y="1152144"/>
                  </a:lnTo>
                  <a:lnTo>
                    <a:pt x="201409" y="1152664"/>
                  </a:lnTo>
                  <a:lnTo>
                    <a:pt x="204876" y="1151458"/>
                  </a:lnTo>
                  <a:close/>
                </a:path>
                <a:path w="367030" h="2486025">
                  <a:moveTo>
                    <a:pt x="206946" y="1166672"/>
                  </a:moveTo>
                  <a:lnTo>
                    <a:pt x="204355" y="1166329"/>
                  </a:lnTo>
                  <a:lnTo>
                    <a:pt x="201930" y="1166152"/>
                  </a:lnTo>
                  <a:lnTo>
                    <a:pt x="201764" y="1171511"/>
                  </a:lnTo>
                  <a:lnTo>
                    <a:pt x="204177" y="1171689"/>
                  </a:lnTo>
                  <a:lnTo>
                    <a:pt x="206603" y="1171689"/>
                  </a:lnTo>
                  <a:lnTo>
                    <a:pt x="206946" y="1166672"/>
                  </a:lnTo>
                  <a:close/>
                </a:path>
                <a:path w="367030" h="2486025">
                  <a:moveTo>
                    <a:pt x="210756" y="1163561"/>
                  </a:moveTo>
                  <a:lnTo>
                    <a:pt x="209194" y="1162342"/>
                  </a:lnTo>
                  <a:lnTo>
                    <a:pt x="208673" y="1160792"/>
                  </a:lnTo>
                  <a:lnTo>
                    <a:pt x="207810" y="1161313"/>
                  </a:lnTo>
                  <a:lnTo>
                    <a:pt x="206946" y="1161656"/>
                  </a:lnTo>
                  <a:lnTo>
                    <a:pt x="206082" y="1162177"/>
                  </a:lnTo>
                  <a:lnTo>
                    <a:pt x="206082" y="1163904"/>
                  </a:lnTo>
                  <a:lnTo>
                    <a:pt x="208508" y="1167879"/>
                  </a:lnTo>
                  <a:lnTo>
                    <a:pt x="210058" y="1165453"/>
                  </a:lnTo>
                  <a:lnTo>
                    <a:pt x="210756" y="1163561"/>
                  </a:lnTo>
                  <a:close/>
                </a:path>
                <a:path w="367030" h="2486025">
                  <a:moveTo>
                    <a:pt x="211963" y="1074686"/>
                  </a:moveTo>
                  <a:lnTo>
                    <a:pt x="210756" y="1071410"/>
                  </a:lnTo>
                  <a:lnTo>
                    <a:pt x="209537" y="1072095"/>
                  </a:lnTo>
                  <a:lnTo>
                    <a:pt x="207645" y="1071575"/>
                  </a:lnTo>
                  <a:lnTo>
                    <a:pt x="207289" y="1073480"/>
                  </a:lnTo>
                  <a:lnTo>
                    <a:pt x="207987" y="1078318"/>
                  </a:lnTo>
                  <a:lnTo>
                    <a:pt x="211963" y="1074686"/>
                  </a:lnTo>
                  <a:close/>
                </a:path>
                <a:path w="367030" h="2486025">
                  <a:moveTo>
                    <a:pt x="212763" y="1183284"/>
                  </a:moveTo>
                  <a:lnTo>
                    <a:pt x="209296" y="1178953"/>
                  </a:lnTo>
                  <a:lnTo>
                    <a:pt x="204698" y="1182573"/>
                  </a:lnTo>
                  <a:lnTo>
                    <a:pt x="204177" y="1184821"/>
                  </a:lnTo>
                  <a:lnTo>
                    <a:pt x="205041" y="1189837"/>
                  </a:lnTo>
                  <a:lnTo>
                    <a:pt x="205905" y="1190358"/>
                  </a:lnTo>
                  <a:lnTo>
                    <a:pt x="212509" y="1189215"/>
                  </a:lnTo>
                  <a:lnTo>
                    <a:pt x="212763" y="1183284"/>
                  </a:lnTo>
                  <a:close/>
                </a:path>
                <a:path w="367030" h="2486025">
                  <a:moveTo>
                    <a:pt x="214731" y="1126045"/>
                  </a:moveTo>
                  <a:lnTo>
                    <a:pt x="214033" y="1123962"/>
                  </a:lnTo>
                  <a:lnTo>
                    <a:pt x="213690" y="1122756"/>
                  </a:lnTo>
                  <a:lnTo>
                    <a:pt x="211683" y="1122540"/>
                  </a:lnTo>
                  <a:lnTo>
                    <a:pt x="213512" y="1118438"/>
                  </a:lnTo>
                  <a:lnTo>
                    <a:pt x="214553" y="1113078"/>
                  </a:lnTo>
                  <a:lnTo>
                    <a:pt x="207645" y="1111516"/>
                  </a:lnTo>
                  <a:lnTo>
                    <a:pt x="205562" y="1115491"/>
                  </a:lnTo>
                  <a:lnTo>
                    <a:pt x="204533" y="1121549"/>
                  </a:lnTo>
                  <a:lnTo>
                    <a:pt x="207518" y="1122222"/>
                  </a:lnTo>
                  <a:lnTo>
                    <a:pt x="209689" y="1128191"/>
                  </a:lnTo>
                  <a:lnTo>
                    <a:pt x="207987" y="1126553"/>
                  </a:lnTo>
                  <a:lnTo>
                    <a:pt x="206946" y="1128636"/>
                  </a:lnTo>
                  <a:lnTo>
                    <a:pt x="201409" y="1127594"/>
                  </a:lnTo>
                  <a:lnTo>
                    <a:pt x="202450" y="1129665"/>
                  </a:lnTo>
                  <a:lnTo>
                    <a:pt x="203314" y="1131049"/>
                  </a:lnTo>
                  <a:lnTo>
                    <a:pt x="204177" y="1133652"/>
                  </a:lnTo>
                  <a:lnTo>
                    <a:pt x="205905" y="1132090"/>
                  </a:lnTo>
                  <a:lnTo>
                    <a:pt x="210058" y="1132611"/>
                  </a:lnTo>
                  <a:lnTo>
                    <a:pt x="211264" y="1129665"/>
                  </a:lnTo>
                  <a:lnTo>
                    <a:pt x="210451" y="1128903"/>
                  </a:lnTo>
                  <a:lnTo>
                    <a:pt x="214731" y="1126045"/>
                  </a:lnTo>
                  <a:close/>
                </a:path>
                <a:path w="367030" h="2486025">
                  <a:moveTo>
                    <a:pt x="216623" y="1108925"/>
                  </a:moveTo>
                  <a:lnTo>
                    <a:pt x="216458" y="1107884"/>
                  </a:lnTo>
                  <a:lnTo>
                    <a:pt x="215938" y="1107719"/>
                  </a:lnTo>
                  <a:lnTo>
                    <a:pt x="212178" y="1108316"/>
                  </a:lnTo>
                  <a:lnTo>
                    <a:pt x="212674" y="1111059"/>
                  </a:lnTo>
                  <a:lnTo>
                    <a:pt x="214896" y="1112748"/>
                  </a:lnTo>
                  <a:lnTo>
                    <a:pt x="216281" y="1110132"/>
                  </a:lnTo>
                  <a:lnTo>
                    <a:pt x="216623" y="1108925"/>
                  </a:lnTo>
                  <a:close/>
                </a:path>
                <a:path w="367030" h="2486025">
                  <a:moveTo>
                    <a:pt x="219227" y="1145057"/>
                  </a:moveTo>
                  <a:lnTo>
                    <a:pt x="217322" y="1142288"/>
                  </a:lnTo>
                  <a:lnTo>
                    <a:pt x="212648" y="1136586"/>
                  </a:lnTo>
                  <a:lnTo>
                    <a:pt x="207810" y="1147305"/>
                  </a:lnTo>
                  <a:lnTo>
                    <a:pt x="209727" y="1147381"/>
                  </a:lnTo>
                  <a:lnTo>
                    <a:pt x="208330" y="1149375"/>
                  </a:lnTo>
                  <a:lnTo>
                    <a:pt x="207810" y="1151115"/>
                  </a:lnTo>
                  <a:lnTo>
                    <a:pt x="209372" y="1152321"/>
                  </a:lnTo>
                  <a:lnTo>
                    <a:pt x="209892" y="1153871"/>
                  </a:lnTo>
                  <a:lnTo>
                    <a:pt x="214896" y="1153706"/>
                  </a:lnTo>
                  <a:lnTo>
                    <a:pt x="211556" y="1147432"/>
                  </a:lnTo>
                  <a:lnTo>
                    <a:pt x="213169" y="1147483"/>
                  </a:lnTo>
                  <a:lnTo>
                    <a:pt x="214896" y="1146263"/>
                  </a:lnTo>
                  <a:lnTo>
                    <a:pt x="219227" y="1145057"/>
                  </a:lnTo>
                  <a:close/>
                </a:path>
                <a:path w="367030" h="2486025">
                  <a:moveTo>
                    <a:pt x="229082" y="1199172"/>
                  </a:moveTo>
                  <a:lnTo>
                    <a:pt x="227520" y="1197267"/>
                  </a:lnTo>
                  <a:lnTo>
                    <a:pt x="228041" y="1196759"/>
                  </a:lnTo>
                  <a:lnTo>
                    <a:pt x="228041" y="1195717"/>
                  </a:lnTo>
                  <a:lnTo>
                    <a:pt x="227520" y="1195019"/>
                  </a:lnTo>
                  <a:lnTo>
                    <a:pt x="226834" y="1194155"/>
                  </a:lnTo>
                  <a:lnTo>
                    <a:pt x="225793" y="1193469"/>
                  </a:lnTo>
                  <a:lnTo>
                    <a:pt x="224929" y="1194676"/>
                  </a:lnTo>
                  <a:lnTo>
                    <a:pt x="224231" y="1194155"/>
                  </a:lnTo>
                  <a:lnTo>
                    <a:pt x="223367" y="1193812"/>
                  </a:lnTo>
                  <a:lnTo>
                    <a:pt x="222161" y="1193469"/>
                  </a:lnTo>
                  <a:lnTo>
                    <a:pt x="219392" y="1192428"/>
                  </a:lnTo>
                  <a:lnTo>
                    <a:pt x="221818" y="1195019"/>
                  </a:lnTo>
                  <a:lnTo>
                    <a:pt x="221640" y="1196238"/>
                  </a:lnTo>
                  <a:lnTo>
                    <a:pt x="220611" y="1198829"/>
                  </a:lnTo>
                  <a:lnTo>
                    <a:pt x="223367" y="1198651"/>
                  </a:lnTo>
                  <a:lnTo>
                    <a:pt x="224066" y="1200035"/>
                  </a:lnTo>
                  <a:lnTo>
                    <a:pt x="225272" y="1203147"/>
                  </a:lnTo>
                  <a:lnTo>
                    <a:pt x="229082" y="1199172"/>
                  </a:lnTo>
                  <a:close/>
                </a:path>
                <a:path w="367030" h="2486025">
                  <a:moveTo>
                    <a:pt x="238417" y="1154734"/>
                  </a:moveTo>
                  <a:lnTo>
                    <a:pt x="230289" y="1151115"/>
                  </a:lnTo>
                  <a:lnTo>
                    <a:pt x="228041" y="1150416"/>
                  </a:lnTo>
                  <a:lnTo>
                    <a:pt x="226314" y="1150239"/>
                  </a:lnTo>
                  <a:lnTo>
                    <a:pt x="226834" y="1152664"/>
                  </a:lnTo>
                  <a:lnTo>
                    <a:pt x="223723" y="1154912"/>
                  </a:lnTo>
                  <a:lnTo>
                    <a:pt x="220776" y="1156639"/>
                  </a:lnTo>
                  <a:lnTo>
                    <a:pt x="221475" y="1159408"/>
                  </a:lnTo>
                  <a:lnTo>
                    <a:pt x="217500" y="1158887"/>
                  </a:lnTo>
                  <a:lnTo>
                    <a:pt x="220256" y="1164424"/>
                  </a:lnTo>
                  <a:lnTo>
                    <a:pt x="220383" y="1164653"/>
                  </a:lnTo>
                  <a:lnTo>
                    <a:pt x="219227" y="1165110"/>
                  </a:lnTo>
                  <a:lnTo>
                    <a:pt x="214515" y="1166837"/>
                  </a:lnTo>
                  <a:lnTo>
                    <a:pt x="215290" y="1170901"/>
                  </a:lnTo>
                  <a:lnTo>
                    <a:pt x="217817" y="1176007"/>
                  </a:lnTo>
                  <a:lnTo>
                    <a:pt x="218363" y="1180846"/>
                  </a:lnTo>
                  <a:lnTo>
                    <a:pt x="218363" y="1186027"/>
                  </a:lnTo>
                  <a:lnTo>
                    <a:pt x="227177" y="1180503"/>
                  </a:lnTo>
                  <a:lnTo>
                    <a:pt x="227520" y="1176870"/>
                  </a:lnTo>
                  <a:lnTo>
                    <a:pt x="229768" y="1171333"/>
                  </a:lnTo>
                  <a:lnTo>
                    <a:pt x="221119" y="1174280"/>
                  </a:lnTo>
                  <a:lnTo>
                    <a:pt x="222338" y="1167536"/>
                  </a:lnTo>
                  <a:lnTo>
                    <a:pt x="222135" y="1167104"/>
                  </a:lnTo>
                  <a:lnTo>
                    <a:pt x="224231" y="1169441"/>
                  </a:lnTo>
                  <a:lnTo>
                    <a:pt x="225971" y="1166672"/>
                  </a:lnTo>
                  <a:lnTo>
                    <a:pt x="226479" y="1163561"/>
                  </a:lnTo>
                  <a:lnTo>
                    <a:pt x="232359" y="1161834"/>
                  </a:lnTo>
                  <a:lnTo>
                    <a:pt x="238417" y="1154734"/>
                  </a:lnTo>
                  <a:close/>
                </a:path>
                <a:path w="367030" h="2486025">
                  <a:moveTo>
                    <a:pt x="241007" y="1171511"/>
                  </a:moveTo>
                  <a:lnTo>
                    <a:pt x="238937" y="1167701"/>
                  </a:lnTo>
                  <a:lnTo>
                    <a:pt x="239623" y="1167701"/>
                  </a:lnTo>
                  <a:lnTo>
                    <a:pt x="239280" y="1167358"/>
                  </a:lnTo>
                  <a:lnTo>
                    <a:pt x="239102" y="1166672"/>
                  </a:lnTo>
                  <a:lnTo>
                    <a:pt x="238760" y="1166329"/>
                  </a:lnTo>
                  <a:lnTo>
                    <a:pt x="238417" y="1166152"/>
                  </a:lnTo>
                  <a:lnTo>
                    <a:pt x="234492" y="1162786"/>
                  </a:lnTo>
                  <a:lnTo>
                    <a:pt x="230746" y="1163599"/>
                  </a:lnTo>
                  <a:lnTo>
                    <a:pt x="229108" y="1167079"/>
                  </a:lnTo>
                  <a:lnTo>
                    <a:pt x="231495" y="1171689"/>
                  </a:lnTo>
                  <a:lnTo>
                    <a:pt x="233921" y="1172375"/>
                  </a:lnTo>
                  <a:lnTo>
                    <a:pt x="241007" y="1171511"/>
                  </a:lnTo>
                  <a:close/>
                </a:path>
                <a:path w="367030" h="2486025">
                  <a:moveTo>
                    <a:pt x="243078" y="1118501"/>
                  </a:moveTo>
                  <a:lnTo>
                    <a:pt x="239814" y="1112202"/>
                  </a:lnTo>
                  <a:lnTo>
                    <a:pt x="236855" y="1106678"/>
                  </a:lnTo>
                  <a:lnTo>
                    <a:pt x="235826" y="1109268"/>
                  </a:lnTo>
                  <a:lnTo>
                    <a:pt x="235826" y="1109446"/>
                  </a:lnTo>
                  <a:lnTo>
                    <a:pt x="238582" y="1111173"/>
                  </a:lnTo>
                  <a:lnTo>
                    <a:pt x="237375" y="1112202"/>
                  </a:lnTo>
                  <a:lnTo>
                    <a:pt x="237337" y="1112380"/>
                  </a:lnTo>
                  <a:lnTo>
                    <a:pt x="236169" y="1117739"/>
                  </a:lnTo>
                  <a:lnTo>
                    <a:pt x="238937" y="1117917"/>
                  </a:lnTo>
                  <a:lnTo>
                    <a:pt x="243078" y="1118501"/>
                  </a:lnTo>
                  <a:close/>
                </a:path>
                <a:path w="367030" h="2486025">
                  <a:moveTo>
                    <a:pt x="244983" y="1118781"/>
                  </a:moveTo>
                  <a:lnTo>
                    <a:pt x="243078" y="1118501"/>
                  </a:lnTo>
                  <a:lnTo>
                    <a:pt x="243801" y="1119936"/>
                  </a:lnTo>
                  <a:lnTo>
                    <a:pt x="244983" y="1118781"/>
                  </a:lnTo>
                  <a:close/>
                </a:path>
                <a:path w="367030" h="2486025">
                  <a:moveTo>
                    <a:pt x="249656" y="1141260"/>
                  </a:moveTo>
                  <a:lnTo>
                    <a:pt x="248958" y="1135024"/>
                  </a:lnTo>
                  <a:lnTo>
                    <a:pt x="246367" y="1136764"/>
                  </a:lnTo>
                  <a:lnTo>
                    <a:pt x="244119" y="1132611"/>
                  </a:lnTo>
                  <a:lnTo>
                    <a:pt x="244983" y="1127937"/>
                  </a:lnTo>
                  <a:lnTo>
                    <a:pt x="242646" y="1126578"/>
                  </a:lnTo>
                  <a:lnTo>
                    <a:pt x="243776" y="1126731"/>
                  </a:lnTo>
                  <a:lnTo>
                    <a:pt x="246024" y="1126909"/>
                  </a:lnTo>
                  <a:lnTo>
                    <a:pt x="246062" y="1129499"/>
                  </a:lnTo>
                  <a:lnTo>
                    <a:pt x="246189" y="1136408"/>
                  </a:lnTo>
                  <a:lnTo>
                    <a:pt x="248615" y="1129499"/>
                  </a:lnTo>
                  <a:lnTo>
                    <a:pt x="243801" y="1119936"/>
                  </a:lnTo>
                  <a:lnTo>
                    <a:pt x="239115" y="1124508"/>
                  </a:lnTo>
                  <a:lnTo>
                    <a:pt x="232879" y="1120851"/>
                  </a:lnTo>
                  <a:lnTo>
                    <a:pt x="236689" y="1127772"/>
                  </a:lnTo>
                  <a:lnTo>
                    <a:pt x="238455" y="1131214"/>
                  </a:lnTo>
                  <a:lnTo>
                    <a:pt x="237718" y="1135202"/>
                  </a:lnTo>
                  <a:lnTo>
                    <a:pt x="237896" y="1138809"/>
                  </a:lnTo>
                  <a:lnTo>
                    <a:pt x="242392" y="1141082"/>
                  </a:lnTo>
                  <a:lnTo>
                    <a:pt x="244983" y="1142288"/>
                  </a:lnTo>
                  <a:lnTo>
                    <a:pt x="247408" y="1143508"/>
                  </a:lnTo>
                  <a:lnTo>
                    <a:pt x="249656" y="1141260"/>
                  </a:lnTo>
                  <a:close/>
                </a:path>
                <a:path w="367030" h="2486025">
                  <a:moveTo>
                    <a:pt x="251053" y="1187411"/>
                  </a:moveTo>
                  <a:lnTo>
                    <a:pt x="249313" y="1183005"/>
                  </a:lnTo>
                  <a:lnTo>
                    <a:pt x="244983" y="1181544"/>
                  </a:lnTo>
                  <a:lnTo>
                    <a:pt x="246888" y="1175143"/>
                  </a:lnTo>
                  <a:lnTo>
                    <a:pt x="236334" y="1174965"/>
                  </a:lnTo>
                  <a:lnTo>
                    <a:pt x="234442" y="1177213"/>
                  </a:lnTo>
                  <a:lnTo>
                    <a:pt x="234607" y="1183093"/>
                  </a:lnTo>
                  <a:lnTo>
                    <a:pt x="239966" y="1190523"/>
                  </a:lnTo>
                  <a:lnTo>
                    <a:pt x="246367" y="1189659"/>
                  </a:lnTo>
                  <a:lnTo>
                    <a:pt x="250113" y="1190917"/>
                  </a:lnTo>
                  <a:lnTo>
                    <a:pt x="251053" y="1187411"/>
                  </a:lnTo>
                  <a:close/>
                </a:path>
                <a:path w="367030" h="2486025">
                  <a:moveTo>
                    <a:pt x="256565" y="1540116"/>
                  </a:moveTo>
                  <a:lnTo>
                    <a:pt x="255879" y="1539773"/>
                  </a:lnTo>
                  <a:lnTo>
                    <a:pt x="251548" y="1536661"/>
                  </a:lnTo>
                  <a:lnTo>
                    <a:pt x="253631" y="1545996"/>
                  </a:lnTo>
                  <a:lnTo>
                    <a:pt x="256222" y="1541678"/>
                  </a:lnTo>
                  <a:lnTo>
                    <a:pt x="256565" y="1540979"/>
                  </a:lnTo>
                  <a:lnTo>
                    <a:pt x="256565" y="1540116"/>
                  </a:lnTo>
                  <a:close/>
                </a:path>
                <a:path w="367030" h="2486025">
                  <a:moveTo>
                    <a:pt x="263144" y="1160970"/>
                  </a:moveTo>
                  <a:lnTo>
                    <a:pt x="260540" y="1151458"/>
                  </a:lnTo>
                  <a:lnTo>
                    <a:pt x="258660" y="1153414"/>
                  </a:lnTo>
                  <a:lnTo>
                    <a:pt x="255701" y="1148168"/>
                  </a:lnTo>
                  <a:lnTo>
                    <a:pt x="251383" y="1145057"/>
                  </a:lnTo>
                  <a:lnTo>
                    <a:pt x="247205" y="1147673"/>
                  </a:lnTo>
                  <a:lnTo>
                    <a:pt x="245745" y="1152994"/>
                  </a:lnTo>
                  <a:lnTo>
                    <a:pt x="247218" y="1157630"/>
                  </a:lnTo>
                  <a:lnTo>
                    <a:pt x="251904" y="1158201"/>
                  </a:lnTo>
                  <a:lnTo>
                    <a:pt x="256730" y="1156995"/>
                  </a:lnTo>
                  <a:lnTo>
                    <a:pt x="256908" y="1157338"/>
                  </a:lnTo>
                  <a:lnTo>
                    <a:pt x="256565" y="1159065"/>
                  </a:lnTo>
                  <a:lnTo>
                    <a:pt x="258127" y="1159929"/>
                  </a:lnTo>
                  <a:lnTo>
                    <a:pt x="263144" y="1160970"/>
                  </a:lnTo>
                  <a:close/>
                </a:path>
                <a:path w="367030" h="2486025">
                  <a:moveTo>
                    <a:pt x="270573" y="1193634"/>
                  </a:moveTo>
                  <a:lnTo>
                    <a:pt x="268668" y="1190015"/>
                  </a:lnTo>
                  <a:lnTo>
                    <a:pt x="265557" y="1188974"/>
                  </a:lnTo>
                  <a:lnTo>
                    <a:pt x="268122" y="1186129"/>
                  </a:lnTo>
                  <a:lnTo>
                    <a:pt x="265963" y="1184325"/>
                  </a:lnTo>
                  <a:lnTo>
                    <a:pt x="263398" y="1184770"/>
                  </a:lnTo>
                  <a:lnTo>
                    <a:pt x="264693" y="1188631"/>
                  </a:lnTo>
                  <a:lnTo>
                    <a:pt x="263486" y="1188796"/>
                  </a:lnTo>
                  <a:lnTo>
                    <a:pt x="262445" y="1191399"/>
                  </a:lnTo>
                  <a:lnTo>
                    <a:pt x="262445" y="1192771"/>
                  </a:lnTo>
                  <a:lnTo>
                    <a:pt x="259130" y="1187005"/>
                  </a:lnTo>
                  <a:lnTo>
                    <a:pt x="255549" y="1189685"/>
                  </a:lnTo>
                  <a:lnTo>
                    <a:pt x="255371" y="1194206"/>
                  </a:lnTo>
                  <a:lnTo>
                    <a:pt x="262267" y="1193990"/>
                  </a:lnTo>
                  <a:lnTo>
                    <a:pt x="263309" y="1196060"/>
                  </a:lnTo>
                  <a:lnTo>
                    <a:pt x="267804" y="1199172"/>
                  </a:lnTo>
                  <a:lnTo>
                    <a:pt x="269532" y="1196403"/>
                  </a:lnTo>
                  <a:lnTo>
                    <a:pt x="270573" y="1193634"/>
                  </a:lnTo>
                  <a:close/>
                </a:path>
                <a:path w="367030" h="2486025">
                  <a:moveTo>
                    <a:pt x="291325" y="1228051"/>
                  </a:moveTo>
                  <a:lnTo>
                    <a:pt x="290804" y="1227188"/>
                  </a:lnTo>
                  <a:lnTo>
                    <a:pt x="291147" y="1225448"/>
                  </a:lnTo>
                  <a:lnTo>
                    <a:pt x="288899" y="1219581"/>
                  </a:lnTo>
                  <a:lnTo>
                    <a:pt x="286473" y="1213866"/>
                  </a:lnTo>
                  <a:lnTo>
                    <a:pt x="284060" y="1207985"/>
                  </a:lnTo>
                  <a:lnTo>
                    <a:pt x="279044" y="1207985"/>
                  </a:lnTo>
                  <a:lnTo>
                    <a:pt x="286651" y="1214564"/>
                  </a:lnTo>
                  <a:lnTo>
                    <a:pt x="282333" y="1215771"/>
                  </a:lnTo>
                  <a:lnTo>
                    <a:pt x="281889" y="1216126"/>
                  </a:lnTo>
                  <a:lnTo>
                    <a:pt x="279908" y="1215428"/>
                  </a:lnTo>
                  <a:lnTo>
                    <a:pt x="279730" y="1215250"/>
                  </a:lnTo>
                  <a:lnTo>
                    <a:pt x="279387" y="1215428"/>
                  </a:lnTo>
                  <a:lnTo>
                    <a:pt x="279222" y="1215428"/>
                  </a:lnTo>
                  <a:lnTo>
                    <a:pt x="279222" y="1210589"/>
                  </a:lnTo>
                  <a:lnTo>
                    <a:pt x="279222" y="1210233"/>
                  </a:lnTo>
                  <a:lnTo>
                    <a:pt x="278003" y="1207985"/>
                  </a:lnTo>
                  <a:lnTo>
                    <a:pt x="278701" y="1206614"/>
                  </a:lnTo>
                  <a:lnTo>
                    <a:pt x="278358" y="1204874"/>
                  </a:lnTo>
                  <a:lnTo>
                    <a:pt x="278003" y="1203667"/>
                  </a:lnTo>
                  <a:lnTo>
                    <a:pt x="279730" y="1205395"/>
                  </a:lnTo>
                  <a:lnTo>
                    <a:pt x="279819" y="1204874"/>
                  </a:lnTo>
                  <a:lnTo>
                    <a:pt x="280022" y="1203667"/>
                  </a:lnTo>
                  <a:lnTo>
                    <a:pt x="280085" y="1203325"/>
                  </a:lnTo>
                  <a:lnTo>
                    <a:pt x="280644" y="1202283"/>
                  </a:lnTo>
                  <a:lnTo>
                    <a:pt x="281292" y="1201077"/>
                  </a:lnTo>
                  <a:lnTo>
                    <a:pt x="281216" y="1200899"/>
                  </a:lnTo>
                  <a:lnTo>
                    <a:pt x="281089" y="1200619"/>
                  </a:lnTo>
                  <a:lnTo>
                    <a:pt x="279730" y="1197444"/>
                  </a:lnTo>
                  <a:lnTo>
                    <a:pt x="279057" y="1197114"/>
                  </a:lnTo>
                  <a:lnTo>
                    <a:pt x="277787" y="1197114"/>
                  </a:lnTo>
                  <a:lnTo>
                    <a:pt x="277787" y="1219492"/>
                  </a:lnTo>
                  <a:lnTo>
                    <a:pt x="277050" y="1220089"/>
                  </a:lnTo>
                  <a:lnTo>
                    <a:pt x="277660" y="1219060"/>
                  </a:lnTo>
                  <a:lnTo>
                    <a:pt x="277749" y="1219327"/>
                  </a:lnTo>
                  <a:lnTo>
                    <a:pt x="277787" y="1219492"/>
                  </a:lnTo>
                  <a:lnTo>
                    <a:pt x="277787" y="1197114"/>
                  </a:lnTo>
                  <a:lnTo>
                    <a:pt x="275729" y="1197114"/>
                  </a:lnTo>
                  <a:lnTo>
                    <a:pt x="275729" y="1201369"/>
                  </a:lnTo>
                  <a:lnTo>
                    <a:pt x="275412" y="1201077"/>
                  </a:lnTo>
                  <a:lnTo>
                    <a:pt x="275729" y="1201369"/>
                  </a:lnTo>
                  <a:lnTo>
                    <a:pt x="275729" y="1197114"/>
                  </a:lnTo>
                  <a:lnTo>
                    <a:pt x="274154" y="1197114"/>
                  </a:lnTo>
                  <a:lnTo>
                    <a:pt x="274078" y="1197267"/>
                  </a:lnTo>
                  <a:lnTo>
                    <a:pt x="274002" y="1197444"/>
                  </a:lnTo>
                  <a:lnTo>
                    <a:pt x="273431" y="1198651"/>
                  </a:lnTo>
                  <a:lnTo>
                    <a:pt x="272300" y="1197267"/>
                  </a:lnTo>
                  <a:lnTo>
                    <a:pt x="274154" y="1197114"/>
                  </a:lnTo>
                  <a:lnTo>
                    <a:pt x="275069" y="1195197"/>
                  </a:lnTo>
                  <a:lnTo>
                    <a:pt x="274332" y="1196759"/>
                  </a:lnTo>
                  <a:lnTo>
                    <a:pt x="278295" y="1196759"/>
                  </a:lnTo>
                  <a:lnTo>
                    <a:pt x="278523" y="1196759"/>
                  </a:lnTo>
                  <a:lnTo>
                    <a:pt x="278485" y="1196568"/>
                  </a:lnTo>
                  <a:lnTo>
                    <a:pt x="278155" y="1195197"/>
                  </a:lnTo>
                  <a:lnTo>
                    <a:pt x="277660" y="1193126"/>
                  </a:lnTo>
                  <a:lnTo>
                    <a:pt x="277660" y="1192949"/>
                  </a:lnTo>
                  <a:lnTo>
                    <a:pt x="278003" y="1193126"/>
                  </a:lnTo>
                  <a:lnTo>
                    <a:pt x="278003" y="1192949"/>
                  </a:lnTo>
                  <a:lnTo>
                    <a:pt x="278003" y="1192771"/>
                  </a:lnTo>
                  <a:lnTo>
                    <a:pt x="274574" y="1187196"/>
                  </a:lnTo>
                  <a:lnTo>
                    <a:pt x="272300" y="1190231"/>
                  </a:lnTo>
                  <a:lnTo>
                    <a:pt x="270027" y="1196568"/>
                  </a:lnTo>
                  <a:lnTo>
                    <a:pt x="266598" y="1200899"/>
                  </a:lnTo>
                  <a:lnTo>
                    <a:pt x="266649" y="1201077"/>
                  </a:lnTo>
                  <a:lnTo>
                    <a:pt x="266763" y="1201420"/>
                  </a:lnTo>
                  <a:lnTo>
                    <a:pt x="267284" y="1202982"/>
                  </a:lnTo>
                  <a:lnTo>
                    <a:pt x="265557" y="1204874"/>
                  </a:lnTo>
                  <a:lnTo>
                    <a:pt x="267284" y="1207122"/>
                  </a:lnTo>
                  <a:lnTo>
                    <a:pt x="264172" y="1209027"/>
                  </a:lnTo>
                  <a:lnTo>
                    <a:pt x="267462" y="1214729"/>
                  </a:lnTo>
                  <a:lnTo>
                    <a:pt x="269189" y="1210589"/>
                  </a:lnTo>
                  <a:lnTo>
                    <a:pt x="270052" y="1213345"/>
                  </a:lnTo>
                  <a:lnTo>
                    <a:pt x="272821" y="1214729"/>
                  </a:lnTo>
                  <a:lnTo>
                    <a:pt x="273685" y="1217333"/>
                  </a:lnTo>
                  <a:lnTo>
                    <a:pt x="266573" y="1219327"/>
                  </a:lnTo>
                  <a:lnTo>
                    <a:pt x="267500" y="1225384"/>
                  </a:lnTo>
                  <a:lnTo>
                    <a:pt x="272516" y="1227848"/>
                  </a:lnTo>
                  <a:lnTo>
                    <a:pt x="276758" y="1220597"/>
                  </a:lnTo>
                  <a:lnTo>
                    <a:pt x="278739" y="1222463"/>
                  </a:lnTo>
                  <a:lnTo>
                    <a:pt x="279044" y="1223378"/>
                  </a:lnTo>
                  <a:lnTo>
                    <a:pt x="279273" y="1222959"/>
                  </a:lnTo>
                  <a:lnTo>
                    <a:pt x="286131" y="1229423"/>
                  </a:lnTo>
                  <a:lnTo>
                    <a:pt x="291325" y="1228051"/>
                  </a:lnTo>
                  <a:close/>
                </a:path>
                <a:path w="367030" h="2486025">
                  <a:moveTo>
                    <a:pt x="292696" y="2000351"/>
                  </a:moveTo>
                  <a:lnTo>
                    <a:pt x="289420" y="1998281"/>
                  </a:lnTo>
                  <a:lnTo>
                    <a:pt x="290449" y="1995690"/>
                  </a:lnTo>
                  <a:lnTo>
                    <a:pt x="289763" y="1994306"/>
                  </a:lnTo>
                  <a:lnTo>
                    <a:pt x="288899" y="1994471"/>
                  </a:lnTo>
                  <a:lnTo>
                    <a:pt x="288201" y="1994471"/>
                  </a:lnTo>
                  <a:lnTo>
                    <a:pt x="288378" y="1993265"/>
                  </a:lnTo>
                  <a:lnTo>
                    <a:pt x="288378" y="1992922"/>
                  </a:lnTo>
                  <a:lnTo>
                    <a:pt x="289077" y="1992744"/>
                  </a:lnTo>
                  <a:lnTo>
                    <a:pt x="289585" y="1992401"/>
                  </a:lnTo>
                  <a:lnTo>
                    <a:pt x="287388" y="1985886"/>
                  </a:lnTo>
                  <a:lnTo>
                    <a:pt x="283730" y="1985772"/>
                  </a:lnTo>
                  <a:lnTo>
                    <a:pt x="279209" y="1989315"/>
                  </a:lnTo>
                  <a:lnTo>
                    <a:pt x="274370" y="1993785"/>
                  </a:lnTo>
                  <a:lnTo>
                    <a:pt x="271614" y="1990496"/>
                  </a:lnTo>
                  <a:lnTo>
                    <a:pt x="270052" y="1994128"/>
                  </a:lnTo>
                  <a:lnTo>
                    <a:pt x="271094" y="1996554"/>
                  </a:lnTo>
                  <a:lnTo>
                    <a:pt x="268325" y="1998103"/>
                  </a:lnTo>
                  <a:lnTo>
                    <a:pt x="271780" y="2002078"/>
                  </a:lnTo>
                  <a:lnTo>
                    <a:pt x="269189" y="2004682"/>
                  </a:lnTo>
                  <a:lnTo>
                    <a:pt x="271259" y="2007095"/>
                  </a:lnTo>
                  <a:lnTo>
                    <a:pt x="272999" y="2009863"/>
                  </a:lnTo>
                  <a:lnTo>
                    <a:pt x="274548" y="2012632"/>
                  </a:lnTo>
                  <a:lnTo>
                    <a:pt x="274027" y="2014880"/>
                  </a:lnTo>
                  <a:lnTo>
                    <a:pt x="275234" y="2015566"/>
                  </a:lnTo>
                  <a:lnTo>
                    <a:pt x="276453" y="2015566"/>
                  </a:lnTo>
                  <a:lnTo>
                    <a:pt x="278701" y="2020062"/>
                  </a:lnTo>
                  <a:lnTo>
                    <a:pt x="280428" y="2021446"/>
                  </a:lnTo>
                  <a:lnTo>
                    <a:pt x="284226" y="2018512"/>
                  </a:lnTo>
                  <a:lnTo>
                    <a:pt x="285965" y="2019033"/>
                  </a:lnTo>
                  <a:lnTo>
                    <a:pt x="286308" y="2016607"/>
                  </a:lnTo>
                  <a:lnTo>
                    <a:pt x="285610" y="2015566"/>
                  </a:lnTo>
                  <a:lnTo>
                    <a:pt x="284581" y="2012454"/>
                  </a:lnTo>
                  <a:lnTo>
                    <a:pt x="287515" y="2009521"/>
                  </a:lnTo>
                  <a:lnTo>
                    <a:pt x="285610" y="2005888"/>
                  </a:lnTo>
                  <a:lnTo>
                    <a:pt x="289585" y="2006231"/>
                  </a:lnTo>
                  <a:lnTo>
                    <a:pt x="292696" y="2000351"/>
                  </a:lnTo>
                  <a:close/>
                </a:path>
                <a:path w="367030" h="2486025">
                  <a:moveTo>
                    <a:pt x="366699" y="1565186"/>
                  </a:moveTo>
                  <a:lnTo>
                    <a:pt x="365150" y="1562252"/>
                  </a:lnTo>
                  <a:lnTo>
                    <a:pt x="363931" y="1560169"/>
                  </a:lnTo>
                  <a:lnTo>
                    <a:pt x="361162" y="1563116"/>
                  </a:lnTo>
                  <a:lnTo>
                    <a:pt x="362902" y="1564665"/>
                  </a:lnTo>
                  <a:lnTo>
                    <a:pt x="364794" y="1568818"/>
                  </a:lnTo>
                  <a:lnTo>
                    <a:pt x="366699" y="156518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332901" y="7929308"/>
              <a:ext cx="347980" cy="1263015"/>
            </a:xfrm>
            <a:custGeom>
              <a:avLst/>
              <a:gdLst/>
              <a:ahLst/>
              <a:cxnLst/>
              <a:rect l="l" t="t" r="r" b="b"/>
              <a:pathLst>
                <a:path w="347980" h="1263015">
                  <a:moveTo>
                    <a:pt x="1727" y="1203337"/>
                  </a:moveTo>
                  <a:lnTo>
                    <a:pt x="1384" y="1201089"/>
                  </a:lnTo>
                  <a:lnTo>
                    <a:pt x="0" y="1201610"/>
                  </a:lnTo>
                  <a:lnTo>
                    <a:pt x="355" y="1202296"/>
                  </a:lnTo>
                  <a:lnTo>
                    <a:pt x="698" y="1203159"/>
                  </a:lnTo>
                  <a:lnTo>
                    <a:pt x="1041" y="1203858"/>
                  </a:lnTo>
                  <a:lnTo>
                    <a:pt x="1727" y="1203337"/>
                  </a:lnTo>
                  <a:close/>
                </a:path>
                <a:path w="347980" h="1263015">
                  <a:moveTo>
                    <a:pt x="7785" y="1214399"/>
                  </a:moveTo>
                  <a:lnTo>
                    <a:pt x="6223" y="1210589"/>
                  </a:lnTo>
                  <a:lnTo>
                    <a:pt x="4330" y="1212151"/>
                  </a:lnTo>
                  <a:lnTo>
                    <a:pt x="4673" y="1213015"/>
                  </a:lnTo>
                  <a:lnTo>
                    <a:pt x="5016" y="1214056"/>
                  </a:lnTo>
                  <a:lnTo>
                    <a:pt x="5537" y="1214920"/>
                  </a:lnTo>
                  <a:lnTo>
                    <a:pt x="7785" y="1214399"/>
                  </a:lnTo>
                  <a:close/>
                </a:path>
                <a:path w="347980" h="1263015">
                  <a:moveTo>
                    <a:pt x="18681" y="1218196"/>
                  </a:moveTo>
                  <a:lnTo>
                    <a:pt x="10896" y="1222349"/>
                  </a:lnTo>
                  <a:lnTo>
                    <a:pt x="14871" y="1224432"/>
                  </a:lnTo>
                  <a:lnTo>
                    <a:pt x="16078" y="1224076"/>
                  </a:lnTo>
                  <a:lnTo>
                    <a:pt x="18161" y="1224940"/>
                  </a:lnTo>
                  <a:lnTo>
                    <a:pt x="18503" y="1222527"/>
                  </a:lnTo>
                  <a:lnTo>
                    <a:pt x="18681" y="1218196"/>
                  </a:lnTo>
                  <a:close/>
                </a:path>
                <a:path w="347980" h="1263015">
                  <a:moveTo>
                    <a:pt x="21615" y="1159078"/>
                  </a:moveTo>
                  <a:lnTo>
                    <a:pt x="21094" y="1158557"/>
                  </a:lnTo>
                  <a:lnTo>
                    <a:pt x="20574" y="1158214"/>
                  </a:lnTo>
                  <a:lnTo>
                    <a:pt x="19888" y="1157693"/>
                  </a:lnTo>
                  <a:lnTo>
                    <a:pt x="15557" y="1164031"/>
                  </a:lnTo>
                  <a:lnTo>
                    <a:pt x="14897" y="1169428"/>
                  </a:lnTo>
                  <a:lnTo>
                    <a:pt x="16992" y="1169720"/>
                  </a:lnTo>
                  <a:lnTo>
                    <a:pt x="20929" y="1160805"/>
                  </a:lnTo>
                  <a:lnTo>
                    <a:pt x="21272" y="1160284"/>
                  </a:lnTo>
                  <a:lnTo>
                    <a:pt x="21272" y="1159586"/>
                  </a:lnTo>
                  <a:lnTo>
                    <a:pt x="21615" y="1159078"/>
                  </a:lnTo>
                  <a:close/>
                </a:path>
                <a:path w="347980" h="1263015">
                  <a:moveTo>
                    <a:pt x="23837" y="1160157"/>
                  </a:moveTo>
                  <a:lnTo>
                    <a:pt x="22898" y="1158557"/>
                  </a:lnTo>
                  <a:lnTo>
                    <a:pt x="20929" y="1160805"/>
                  </a:lnTo>
                  <a:lnTo>
                    <a:pt x="23329" y="1162062"/>
                  </a:lnTo>
                  <a:lnTo>
                    <a:pt x="23837" y="1160157"/>
                  </a:lnTo>
                  <a:close/>
                </a:path>
                <a:path w="347980" h="1263015">
                  <a:moveTo>
                    <a:pt x="27673" y="1215783"/>
                  </a:moveTo>
                  <a:lnTo>
                    <a:pt x="23520" y="1216126"/>
                  </a:lnTo>
                  <a:lnTo>
                    <a:pt x="22479" y="1217168"/>
                  </a:lnTo>
                  <a:lnTo>
                    <a:pt x="24904" y="1220965"/>
                  </a:lnTo>
                  <a:lnTo>
                    <a:pt x="27673" y="1215783"/>
                  </a:lnTo>
                  <a:close/>
                </a:path>
                <a:path w="347980" h="1263015">
                  <a:moveTo>
                    <a:pt x="30543" y="1237068"/>
                  </a:moveTo>
                  <a:lnTo>
                    <a:pt x="28219" y="1234198"/>
                  </a:lnTo>
                  <a:lnTo>
                    <a:pt x="24041" y="1236179"/>
                  </a:lnTo>
                  <a:lnTo>
                    <a:pt x="22313" y="1237907"/>
                  </a:lnTo>
                  <a:lnTo>
                    <a:pt x="21615" y="1241882"/>
                  </a:lnTo>
                  <a:lnTo>
                    <a:pt x="25247" y="1240332"/>
                  </a:lnTo>
                  <a:lnTo>
                    <a:pt x="25425" y="1240332"/>
                  </a:lnTo>
                  <a:lnTo>
                    <a:pt x="25590" y="1240155"/>
                  </a:lnTo>
                  <a:lnTo>
                    <a:pt x="25768" y="1240155"/>
                  </a:lnTo>
                  <a:lnTo>
                    <a:pt x="30035" y="1240485"/>
                  </a:lnTo>
                  <a:lnTo>
                    <a:pt x="30543" y="1237068"/>
                  </a:lnTo>
                  <a:close/>
                </a:path>
                <a:path w="347980" h="1263015">
                  <a:moveTo>
                    <a:pt x="31991" y="1146619"/>
                  </a:moveTo>
                  <a:lnTo>
                    <a:pt x="30607" y="1143508"/>
                  </a:lnTo>
                  <a:lnTo>
                    <a:pt x="27914" y="1141222"/>
                  </a:lnTo>
                  <a:lnTo>
                    <a:pt x="24257" y="1144587"/>
                  </a:lnTo>
                  <a:lnTo>
                    <a:pt x="23114" y="1149197"/>
                  </a:lnTo>
                  <a:lnTo>
                    <a:pt x="28016" y="1150607"/>
                  </a:lnTo>
                  <a:lnTo>
                    <a:pt x="29565" y="1148702"/>
                  </a:lnTo>
                  <a:lnTo>
                    <a:pt x="31991" y="1146619"/>
                  </a:lnTo>
                  <a:close/>
                </a:path>
                <a:path w="347980" h="1263015">
                  <a:moveTo>
                    <a:pt x="32334" y="1178953"/>
                  </a:moveTo>
                  <a:lnTo>
                    <a:pt x="31470" y="1172044"/>
                  </a:lnTo>
                  <a:lnTo>
                    <a:pt x="27152" y="1171003"/>
                  </a:lnTo>
                  <a:lnTo>
                    <a:pt x="28016" y="1161148"/>
                  </a:lnTo>
                  <a:lnTo>
                    <a:pt x="22821" y="1166164"/>
                  </a:lnTo>
                  <a:lnTo>
                    <a:pt x="22999" y="1170305"/>
                  </a:lnTo>
                  <a:lnTo>
                    <a:pt x="32334" y="1178953"/>
                  </a:lnTo>
                  <a:close/>
                </a:path>
                <a:path w="347980" h="1263015">
                  <a:moveTo>
                    <a:pt x="34582" y="1220279"/>
                  </a:moveTo>
                  <a:lnTo>
                    <a:pt x="34239" y="1216469"/>
                  </a:lnTo>
                  <a:lnTo>
                    <a:pt x="32156" y="1216990"/>
                  </a:lnTo>
                  <a:lnTo>
                    <a:pt x="29908" y="1217168"/>
                  </a:lnTo>
                  <a:lnTo>
                    <a:pt x="30264" y="1220965"/>
                  </a:lnTo>
                  <a:lnTo>
                    <a:pt x="32334" y="1220279"/>
                  </a:lnTo>
                  <a:lnTo>
                    <a:pt x="34582" y="1220279"/>
                  </a:lnTo>
                  <a:close/>
                </a:path>
                <a:path w="347980" h="1263015">
                  <a:moveTo>
                    <a:pt x="38735" y="1123289"/>
                  </a:moveTo>
                  <a:lnTo>
                    <a:pt x="36652" y="1120178"/>
                  </a:lnTo>
                  <a:lnTo>
                    <a:pt x="33197" y="1115847"/>
                  </a:lnTo>
                  <a:lnTo>
                    <a:pt x="30086" y="1124496"/>
                  </a:lnTo>
                  <a:lnTo>
                    <a:pt x="30264" y="1126744"/>
                  </a:lnTo>
                  <a:lnTo>
                    <a:pt x="34582" y="1127607"/>
                  </a:lnTo>
                  <a:lnTo>
                    <a:pt x="38735" y="1123289"/>
                  </a:lnTo>
                  <a:close/>
                </a:path>
                <a:path w="347980" h="1263015">
                  <a:moveTo>
                    <a:pt x="40728" y="1164755"/>
                  </a:moveTo>
                  <a:lnTo>
                    <a:pt x="38925" y="1161694"/>
                  </a:lnTo>
                  <a:lnTo>
                    <a:pt x="35598" y="1160208"/>
                  </a:lnTo>
                  <a:lnTo>
                    <a:pt x="34239" y="1163218"/>
                  </a:lnTo>
                  <a:lnTo>
                    <a:pt x="34759" y="1165123"/>
                  </a:lnTo>
                  <a:lnTo>
                    <a:pt x="34239" y="1168057"/>
                  </a:lnTo>
                  <a:lnTo>
                    <a:pt x="37515" y="1166507"/>
                  </a:lnTo>
                  <a:lnTo>
                    <a:pt x="40728" y="1164755"/>
                  </a:lnTo>
                  <a:close/>
                </a:path>
                <a:path w="347980" h="1263015">
                  <a:moveTo>
                    <a:pt x="43395" y="1227543"/>
                  </a:moveTo>
                  <a:lnTo>
                    <a:pt x="43230" y="1224076"/>
                  </a:lnTo>
                  <a:lnTo>
                    <a:pt x="41325" y="1223733"/>
                  </a:lnTo>
                  <a:lnTo>
                    <a:pt x="37871" y="1224254"/>
                  </a:lnTo>
                  <a:lnTo>
                    <a:pt x="40119" y="1227366"/>
                  </a:lnTo>
                  <a:lnTo>
                    <a:pt x="42011" y="1228229"/>
                  </a:lnTo>
                  <a:lnTo>
                    <a:pt x="43395" y="1227543"/>
                  </a:lnTo>
                  <a:close/>
                </a:path>
                <a:path w="347980" h="1263015">
                  <a:moveTo>
                    <a:pt x="52222" y="1148702"/>
                  </a:moveTo>
                  <a:lnTo>
                    <a:pt x="45123" y="1137119"/>
                  </a:lnTo>
                  <a:lnTo>
                    <a:pt x="42532" y="1144549"/>
                  </a:lnTo>
                  <a:lnTo>
                    <a:pt x="41668" y="1146276"/>
                  </a:lnTo>
                  <a:lnTo>
                    <a:pt x="42011" y="1149908"/>
                  </a:lnTo>
                  <a:lnTo>
                    <a:pt x="38557" y="1147318"/>
                  </a:lnTo>
                  <a:lnTo>
                    <a:pt x="38036" y="1146975"/>
                  </a:lnTo>
                  <a:lnTo>
                    <a:pt x="34759" y="1152499"/>
                  </a:lnTo>
                  <a:lnTo>
                    <a:pt x="38036" y="1154061"/>
                  </a:lnTo>
                  <a:lnTo>
                    <a:pt x="36652" y="1157859"/>
                  </a:lnTo>
                  <a:lnTo>
                    <a:pt x="39255" y="1159078"/>
                  </a:lnTo>
                  <a:lnTo>
                    <a:pt x="42494" y="1158240"/>
                  </a:lnTo>
                  <a:lnTo>
                    <a:pt x="42900" y="1154188"/>
                  </a:lnTo>
                  <a:lnTo>
                    <a:pt x="43218" y="1150073"/>
                  </a:lnTo>
                  <a:lnTo>
                    <a:pt x="46164" y="1149045"/>
                  </a:lnTo>
                  <a:lnTo>
                    <a:pt x="52222" y="1148702"/>
                  </a:lnTo>
                  <a:close/>
                </a:path>
                <a:path w="347980" h="1263015">
                  <a:moveTo>
                    <a:pt x="57061" y="1219060"/>
                  </a:moveTo>
                  <a:lnTo>
                    <a:pt x="56769" y="1218196"/>
                  </a:lnTo>
                  <a:lnTo>
                    <a:pt x="51676" y="1218196"/>
                  </a:lnTo>
                  <a:lnTo>
                    <a:pt x="57061" y="1219060"/>
                  </a:lnTo>
                  <a:close/>
                </a:path>
                <a:path w="347980" h="1263015">
                  <a:moveTo>
                    <a:pt x="57950" y="1197102"/>
                  </a:moveTo>
                  <a:lnTo>
                    <a:pt x="54330" y="1193025"/>
                  </a:lnTo>
                  <a:lnTo>
                    <a:pt x="49479" y="1193457"/>
                  </a:lnTo>
                  <a:lnTo>
                    <a:pt x="49377" y="1193647"/>
                  </a:lnTo>
                  <a:lnTo>
                    <a:pt x="45999" y="1199705"/>
                  </a:lnTo>
                  <a:lnTo>
                    <a:pt x="44361" y="1202804"/>
                  </a:lnTo>
                  <a:lnTo>
                    <a:pt x="50317" y="1202804"/>
                  </a:lnTo>
                  <a:lnTo>
                    <a:pt x="57797" y="1202804"/>
                  </a:lnTo>
                  <a:lnTo>
                    <a:pt x="57835" y="1201432"/>
                  </a:lnTo>
                  <a:lnTo>
                    <a:pt x="57950" y="1197102"/>
                  </a:lnTo>
                  <a:close/>
                </a:path>
                <a:path w="347980" h="1263015">
                  <a:moveTo>
                    <a:pt x="61899" y="1252258"/>
                  </a:moveTo>
                  <a:lnTo>
                    <a:pt x="60172" y="1246898"/>
                  </a:lnTo>
                  <a:lnTo>
                    <a:pt x="55676" y="1247597"/>
                  </a:lnTo>
                  <a:lnTo>
                    <a:pt x="53606" y="1247597"/>
                  </a:lnTo>
                  <a:lnTo>
                    <a:pt x="52387" y="1250188"/>
                  </a:lnTo>
                  <a:lnTo>
                    <a:pt x="49796" y="1248981"/>
                  </a:lnTo>
                  <a:lnTo>
                    <a:pt x="45821" y="1246035"/>
                  </a:lnTo>
                  <a:lnTo>
                    <a:pt x="44437" y="1255204"/>
                  </a:lnTo>
                  <a:lnTo>
                    <a:pt x="48247" y="1255369"/>
                  </a:lnTo>
                  <a:lnTo>
                    <a:pt x="49453" y="1262456"/>
                  </a:lnTo>
                  <a:lnTo>
                    <a:pt x="57746" y="1262456"/>
                  </a:lnTo>
                  <a:lnTo>
                    <a:pt x="58445" y="1254848"/>
                  </a:lnTo>
                  <a:lnTo>
                    <a:pt x="61899" y="1252258"/>
                  </a:lnTo>
                  <a:close/>
                </a:path>
                <a:path w="347980" h="1263015">
                  <a:moveTo>
                    <a:pt x="65189" y="1129334"/>
                  </a:moveTo>
                  <a:lnTo>
                    <a:pt x="61214" y="1128991"/>
                  </a:lnTo>
                  <a:lnTo>
                    <a:pt x="58445" y="1130198"/>
                  </a:lnTo>
                  <a:lnTo>
                    <a:pt x="51181" y="1126223"/>
                  </a:lnTo>
                  <a:lnTo>
                    <a:pt x="52730" y="1131582"/>
                  </a:lnTo>
                  <a:lnTo>
                    <a:pt x="55156" y="1132446"/>
                  </a:lnTo>
                  <a:lnTo>
                    <a:pt x="58966" y="1137627"/>
                  </a:lnTo>
                  <a:lnTo>
                    <a:pt x="62077" y="1136599"/>
                  </a:lnTo>
                  <a:lnTo>
                    <a:pt x="65189" y="1129334"/>
                  </a:lnTo>
                  <a:close/>
                </a:path>
                <a:path w="347980" h="1263015">
                  <a:moveTo>
                    <a:pt x="65697" y="1205585"/>
                  </a:moveTo>
                  <a:lnTo>
                    <a:pt x="63969" y="1205585"/>
                  </a:lnTo>
                  <a:lnTo>
                    <a:pt x="63969" y="1206093"/>
                  </a:lnTo>
                  <a:lnTo>
                    <a:pt x="64147" y="1206449"/>
                  </a:lnTo>
                  <a:lnTo>
                    <a:pt x="64668" y="1206093"/>
                  </a:lnTo>
                  <a:lnTo>
                    <a:pt x="65697" y="1205585"/>
                  </a:lnTo>
                  <a:close/>
                </a:path>
                <a:path w="347980" h="1263015">
                  <a:moveTo>
                    <a:pt x="66052" y="1162697"/>
                  </a:moveTo>
                  <a:lnTo>
                    <a:pt x="65481" y="1160487"/>
                  </a:lnTo>
                  <a:lnTo>
                    <a:pt x="63957" y="1161592"/>
                  </a:lnTo>
                  <a:lnTo>
                    <a:pt x="63957" y="1162024"/>
                  </a:lnTo>
                  <a:lnTo>
                    <a:pt x="66052" y="1162697"/>
                  </a:lnTo>
                  <a:close/>
                </a:path>
                <a:path w="347980" h="1263015">
                  <a:moveTo>
                    <a:pt x="69164" y="1226667"/>
                  </a:moveTo>
                  <a:lnTo>
                    <a:pt x="63804" y="1218374"/>
                  </a:lnTo>
                  <a:lnTo>
                    <a:pt x="59474" y="1223213"/>
                  </a:lnTo>
                  <a:lnTo>
                    <a:pt x="53606" y="1219758"/>
                  </a:lnTo>
                  <a:lnTo>
                    <a:pt x="49796" y="1223733"/>
                  </a:lnTo>
                  <a:lnTo>
                    <a:pt x="50139" y="1229271"/>
                  </a:lnTo>
                  <a:lnTo>
                    <a:pt x="45123" y="1227188"/>
                  </a:lnTo>
                  <a:lnTo>
                    <a:pt x="48933" y="1236179"/>
                  </a:lnTo>
                  <a:lnTo>
                    <a:pt x="50495" y="1232547"/>
                  </a:lnTo>
                  <a:lnTo>
                    <a:pt x="52222" y="1235151"/>
                  </a:lnTo>
                  <a:lnTo>
                    <a:pt x="54978" y="1233246"/>
                  </a:lnTo>
                  <a:lnTo>
                    <a:pt x="56362" y="1231163"/>
                  </a:lnTo>
                  <a:lnTo>
                    <a:pt x="57924" y="1232039"/>
                  </a:lnTo>
                  <a:lnTo>
                    <a:pt x="59309" y="1230299"/>
                  </a:lnTo>
                  <a:lnTo>
                    <a:pt x="60858" y="1229271"/>
                  </a:lnTo>
                  <a:lnTo>
                    <a:pt x="58445" y="1228572"/>
                  </a:lnTo>
                  <a:lnTo>
                    <a:pt x="59131" y="1227543"/>
                  </a:lnTo>
                  <a:lnTo>
                    <a:pt x="59651" y="1227188"/>
                  </a:lnTo>
                  <a:lnTo>
                    <a:pt x="59829" y="1227709"/>
                  </a:lnTo>
                  <a:lnTo>
                    <a:pt x="59829" y="1228229"/>
                  </a:lnTo>
                  <a:lnTo>
                    <a:pt x="60693" y="1228407"/>
                  </a:lnTo>
                  <a:lnTo>
                    <a:pt x="69164" y="1226667"/>
                  </a:lnTo>
                  <a:close/>
                </a:path>
                <a:path w="347980" h="1263015">
                  <a:moveTo>
                    <a:pt x="73304" y="1154582"/>
                  </a:moveTo>
                  <a:lnTo>
                    <a:pt x="70370" y="1151978"/>
                  </a:lnTo>
                  <a:lnTo>
                    <a:pt x="68821" y="1154582"/>
                  </a:lnTo>
                  <a:lnTo>
                    <a:pt x="66573" y="1155446"/>
                  </a:lnTo>
                  <a:lnTo>
                    <a:pt x="64490" y="1156652"/>
                  </a:lnTo>
                  <a:lnTo>
                    <a:pt x="65481" y="1160487"/>
                  </a:lnTo>
                  <a:lnTo>
                    <a:pt x="69113" y="1157846"/>
                  </a:lnTo>
                  <a:lnTo>
                    <a:pt x="73304" y="1154582"/>
                  </a:lnTo>
                  <a:close/>
                </a:path>
                <a:path w="347980" h="1263015">
                  <a:moveTo>
                    <a:pt x="73482" y="1255725"/>
                  </a:moveTo>
                  <a:lnTo>
                    <a:pt x="71755" y="1253985"/>
                  </a:lnTo>
                  <a:lnTo>
                    <a:pt x="71755" y="1252613"/>
                  </a:lnTo>
                  <a:lnTo>
                    <a:pt x="68643" y="1249489"/>
                  </a:lnTo>
                  <a:lnTo>
                    <a:pt x="67081" y="1258658"/>
                  </a:lnTo>
                  <a:lnTo>
                    <a:pt x="71234" y="1256931"/>
                  </a:lnTo>
                  <a:lnTo>
                    <a:pt x="73482" y="1255725"/>
                  </a:lnTo>
                  <a:close/>
                </a:path>
                <a:path w="347980" h="1263015">
                  <a:moveTo>
                    <a:pt x="94576" y="1224597"/>
                  </a:moveTo>
                  <a:lnTo>
                    <a:pt x="90766" y="1218374"/>
                  </a:lnTo>
                  <a:lnTo>
                    <a:pt x="90081" y="1216825"/>
                  </a:lnTo>
                  <a:lnTo>
                    <a:pt x="88696" y="1215440"/>
                  </a:lnTo>
                  <a:lnTo>
                    <a:pt x="86969" y="1214577"/>
                  </a:lnTo>
                  <a:lnTo>
                    <a:pt x="87655" y="1209725"/>
                  </a:lnTo>
                  <a:lnTo>
                    <a:pt x="82651" y="1206271"/>
                  </a:lnTo>
                  <a:lnTo>
                    <a:pt x="80568" y="1211808"/>
                  </a:lnTo>
                  <a:lnTo>
                    <a:pt x="81038" y="1206068"/>
                  </a:lnTo>
                  <a:lnTo>
                    <a:pt x="84162" y="1200226"/>
                  </a:lnTo>
                  <a:lnTo>
                    <a:pt x="84442" y="1199705"/>
                  </a:lnTo>
                  <a:lnTo>
                    <a:pt x="87655" y="1193647"/>
                  </a:lnTo>
                  <a:lnTo>
                    <a:pt x="84201" y="1192263"/>
                  </a:lnTo>
                  <a:lnTo>
                    <a:pt x="84277" y="1191920"/>
                  </a:lnTo>
                  <a:lnTo>
                    <a:pt x="84378" y="1191399"/>
                  </a:lnTo>
                  <a:lnTo>
                    <a:pt x="83159" y="1190536"/>
                  </a:lnTo>
                  <a:lnTo>
                    <a:pt x="81788" y="1190015"/>
                  </a:lnTo>
                  <a:lnTo>
                    <a:pt x="81432" y="1188643"/>
                  </a:lnTo>
                  <a:lnTo>
                    <a:pt x="81343" y="1187767"/>
                  </a:lnTo>
                  <a:lnTo>
                    <a:pt x="81292" y="1187259"/>
                  </a:lnTo>
                  <a:lnTo>
                    <a:pt x="81089" y="1185354"/>
                  </a:lnTo>
                  <a:lnTo>
                    <a:pt x="84543" y="1187602"/>
                  </a:lnTo>
                  <a:lnTo>
                    <a:pt x="84582" y="1187259"/>
                  </a:lnTo>
                  <a:lnTo>
                    <a:pt x="84797" y="1185354"/>
                  </a:lnTo>
                  <a:lnTo>
                    <a:pt x="84836" y="1185011"/>
                  </a:lnTo>
                  <a:lnTo>
                    <a:pt x="85026" y="1183271"/>
                  </a:lnTo>
                  <a:lnTo>
                    <a:pt x="84937" y="1182852"/>
                  </a:lnTo>
                  <a:lnTo>
                    <a:pt x="80225" y="1179817"/>
                  </a:lnTo>
                  <a:lnTo>
                    <a:pt x="85763" y="1183271"/>
                  </a:lnTo>
                  <a:lnTo>
                    <a:pt x="85826" y="1182852"/>
                  </a:lnTo>
                  <a:lnTo>
                    <a:pt x="86296" y="1179817"/>
                  </a:lnTo>
                  <a:lnTo>
                    <a:pt x="86918" y="1175842"/>
                  </a:lnTo>
                  <a:lnTo>
                    <a:pt x="87490" y="1172210"/>
                  </a:lnTo>
                  <a:lnTo>
                    <a:pt x="80048" y="1175842"/>
                  </a:lnTo>
                  <a:lnTo>
                    <a:pt x="80225" y="1173772"/>
                  </a:lnTo>
                  <a:lnTo>
                    <a:pt x="79375" y="1172921"/>
                  </a:lnTo>
                  <a:lnTo>
                    <a:pt x="79375" y="1200327"/>
                  </a:lnTo>
                  <a:lnTo>
                    <a:pt x="76593" y="1205191"/>
                  </a:lnTo>
                  <a:lnTo>
                    <a:pt x="75907" y="1204722"/>
                  </a:lnTo>
                  <a:lnTo>
                    <a:pt x="71755" y="1201953"/>
                  </a:lnTo>
                  <a:lnTo>
                    <a:pt x="75501" y="1201089"/>
                  </a:lnTo>
                  <a:lnTo>
                    <a:pt x="78498" y="1200391"/>
                  </a:lnTo>
                  <a:lnTo>
                    <a:pt x="78841" y="1200569"/>
                  </a:lnTo>
                  <a:lnTo>
                    <a:pt x="78930" y="1200391"/>
                  </a:lnTo>
                  <a:lnTo>
                    <a:pt x="79019" y="1200226"/>
                  </a:lnTo>
                  <a:lnTo>
                    <a:pt x="79362" y="1200226"/>
                  </a:lnTo>
                  <a:lnTo>
                    <a:pt x="79375" y="1172921"/>
                  </a:lnTo>
                  <a:lnTo>
                    <a:pt x="78676" y="1172222"/>
                  </a:lnTo>
                  <a:lnTo>
                    <a:pt x="78676" y="1183271"/>
                  </a:lnTo>
                  <a:lnTo>
                    <a:pt x="76073" y="1185011"/>
                  </a:lnTo>
                  <a:lnTo>
                    <a:pt x="74002" y="1187767"/>
                  </a:lnTo>
                  <a:lnTo>
                    <a:pt x="76428" y="1190193"/>
                  </a:lnTo>
                  <a:lnTo>
                    <a:pt x="75209" y="1191577"/>
                  </a:lnTo>
                  <a:lnTo>
                    <a:pt x="73825" y="1191920"/>
                  </a:lnTo>
                  <a:lnTo>
                    <a:pt x="72618" y="1191755"/>
                  </a:lnTo>
                  <a:lnTo>
                    <a:pt x="72618" y="1201089"/>
                  </a:lnTo>
                  <a:lnTo>
                    <a:pt x="71069" y="1201953"/>
                  </a:lnTo>
                  <a:lnTo>
                    <a:pt x="70713" y="1201610"/>
                  </a:lnTo>
                  <a:lnTo>
                    <a:pt x="70713" y="1201432"/>
                  </a:lnTo>
                  <a:lnTo>
                    <a:pt x="69164" y="1201953"/>
                  </a:lnTo>
                  <a:lnTo>
                    <a:pt x="68643" y="1201610"/>
                  </a:lnTo>
                  <a:lnTo>
                    <a:pt x="69164" y="1201775"/>
                  </a:lnTo>
                  <a:lnTo>
                    <a:pt x="70713" y="1201432"/>
                  </a:lnTo>
                  <a:lnTo>
                    <a:pt x="70891" y="1201775"/>
                  </a:lnTo>
                  <a:lnTo>
                    <a:pt x="71069" y="1201775"/>
                  </a:lnTo>
                  <a:lnTo>
                    <a:pt x="71069" y="1201953"/>
                  </a:lnTo>
                  <a:lnTo>
                    <a:pt x="71983" y="1201254"/>
                  </a:lnTo>
                  <a:lnTo>
                    <a:pt x="72618" y="1201089"/>
                  </a:lnTo>
                  <a:lnTo>
                    <a:pt x="72618" y="1191755"/>
                  </a:lnTo>
                  <a:lnTo>
                    <a:pt x="72542" y="1191399"/>
                  </a:lnTo>
                  <a:lnTo>
                    <a:pt x="72275" y="1190307"/>
                  </a:lnTo>
                  <a:lnTo>
                    <a:pt x="72275" y="1199705"/>
                  </a:lnTo>
                  <a:lnTo>
                    <a:pt x="71323" y="1200924"/>
                  </a:lnTo>
                  <a:lnTo>
                    <a:pt x="71234" y="1200569"/>
                  </a:lnTo>
                  <a:lnTo>
                    <a:pt x="70739" y="1199705"/>
                  </a:lnTo>
                  <a:lnTo>
                    <a:pt x="72275" y="1199705"/>
                  </a:lnTo>
                  <a:lnTo>
                    <a:pt x="72275" y="1190307"/>
                  </a:lnTo>
                  <a:lnTo>
                    <a:pt x="71577" y="1187424"/>
                  </a:lnTo>
                  <a:lnTo>
                    <a:pt x="70078" y="1187411"/>
                  </a:lnTo>
                  <a:lnTo>
                    <a:pt x="70078" y="1199705"/>
                  </a:lnTo>
                  <a:lnTo>
                    <a:pt x="69164" y="1200391"/>
                  </a:lnTo>
                  <a:lnTo>
                    <a:pt x="68300" y="1200912"/>
                  </a:lnTo>
                  <a:lnTo>
                    <a:pt x="69164" y="1199705"/>
                  </a:lnTo>
                  <a:lnTo>
                    <a:pt x="70078" y="1199705"/>
                  </a:lnTo>
                  <a:lnTo>
                    <a:pt x="70078" y="1187411"/>
                  </a:lnTo>
                  <a:lnTo>
                    <a:pt x="63563" y="1187297"/>
                  </a:lnTo>
                  <a:lnTo>
                    <a:pt x="63461" y="1186561"/>
                  </a:lnTo>
                  <a:lnTo>
                    <a:pt x="66573" y="1186903"/>
                  </a:lnTo>
                  <a:lnTo>
                    <a:pt x="66408" y="1186561"/>
                  </a:lnTo>
                  <a:lnTo>
                    <a:pt x="66332" y="1186395"/>
                  </a:lnTo>
                  <a:lnTo>
                    <a:pt x="64490" y="1182408"/>
                  </a:lnTo>
                  <a:lnTo>
                    <a:pt x="64554" y="1181722"/>
                  </a:lnTo>
                  <a:lnTo>
                    <a:pt x="64668" y="1180515"/>
                  </a:lnTo>
                  <a:lnTo>
                    <a:pt x="66840" y="1178090"/>
                  </a:lnTo>
                  <a:lnTo>
                    <a:pt x="67716" y="1177112"/>
                  </a:lnTo>
                  <a:lnTo>
                    <a:pt x="77114" y="1178953"/>
                  </a:lnTo>
                  <a:lnTo>
                    <a:pt x="78676" y="1183271"/>
                  </a:lnTo>
                  <a:lnTo>
                    <a:pt x="78676" y="1172222"/>
                  </a:lnTo>
                  <a:lnTo>
                    <a:pt x="78155" y="1171689"/>
                  </a:lnTo>
                  <a:lnTo>
                    <a:pt x="75907" y="1170825"/>
                  </a:lnTo>
                  <a:lnTo>
                    <a:pt x="76771" y="1169962"/>
                  </a:lnTo>
                  <a:lnTo>
                    <a:pt x="77292" y="1168577"/>
                  </a:lnTo>
                  <a:lnTo>
                    <a:pt x="77114" y="1166850"/>
                  </a:lnTo>
                  <a:lnTo>
                    <a:pt x="82283" y="1163497"/>
                  </a:lnTo>
                  <a:lnTo>
                    <a:pt x="82042" y="1162875"/>
                  </a:lnTo>
                  <a:lnTo>
                    <a:pt x="81978" y="1162697"/>
                  </a:lnTo>
                  <a:lnTo>
                    <a:pt x="81915" y="1162532"/>
                  </a:lnTo>
                  <a:lnTo>
                    <a:pt x="80200" y="1158074"/>
                  </a:lnTo>
                  <a:lnTo>
                    <a:pt x="75628" y="1155966"/>
                  </a:lnTo>
                  <a:lnTo>
                    <a:pt x="73304" y="1162532"/>
                  </a:lnTo>
                  <a:lnTo>
                    <a:pt x="72440" y="1162875"/>
                  </a:lnTo>
                  <a:lnTo>
                    <a:pt x="72275" y="1162697"/>
                  </a:lnTo>
                  <a:lnTo>
                    <a:pt x="71932" y="1162697"/>
                  </a:lnTo>
                  <a:lnTo>
                    <a:pt x="68465" y="1163916"/>
                  </a:lnTo>
                  <a:lnTo>
                    <a:pt x="65189" y="1171867"/>
                  </a:lnTo>
                  <a:lnTo>
                    <a:pt x="70713" y="1172387"/>
                  </a:lnTo>
                  <a:lnTo>
                    <a:pt x="67589" y="1176820"/>
                  </a:lnTo>
                  <a:lnTo>
                    <a:pt x="66586" y="1175499"/>
                  </a:lnTo>
                  <a:lnTo>
                    <a:pt x="65925" y="1174635"/>
                  </a:lnTo>
                  <a:lnTo>
                    <a:pt x="65532" y="1174115"/>
                  </a:lnTo>
                  <a:lnTo>
                    <a:pt x="65163" y="1172730"/>
                  </a:lnTo>
                  <a:lnTo>
                    <a:pt x="65074" y="1172387"/>
                  </a:lnTo>
                  <a:lnTo>
                    <a:pt x="65011" y="1172146"/>
                  </a:lnTo>
                  <a:lnTo>
                    <a:pt x="64668" y="1170825"/>
                  </a:lnTo>
                  <a:lnTo>
                    <a:pt x="62077" y="1169098"/>
                  </a:lnTo>
                  <a:lnTo>
                    <a:pt x="65532" y="1166685"/>
                  </a:lnTo>
                  <a:lnTo>
                    <a:pt x="63969" y="1165644"/>
                  </a:lnTo>
                  <a:lnTo>
                    <a:pt x="63957" y="1162024"/>
                  </a:lnTo>
                  <a:lnTo>
                    <a:pt x="52730" y="1158379"/>
                  </a:lnTo>
                  <a:lnTo>
                    <a:pt x="56362" y="1164082"/>
                  </a:lnTo>
                  <a:lnTo>
                    <a:pt x="56883" y="1166164"/>
                  </a:lnTo>
                  <a:lnTo>
                    <a:pt x="60337" y="1167371"/>
                  </a:lnTo>
                  <a:lnTo>
                    <a:pt x="58445" y="1169670"/>
                  </a:lnTo>
                  <a:lnTo>
                    <a:pt x="58445" y="1174457"/>
                  </a:lnTo>
                  <a:lnTo>
                    <a:pt x="58102" y="1174635"/>
                  </a:lnTo>
                  <a:lnTo>
                    <a:pt x="57924" y="1174635"/>
                  </a:lnTo>
                  <a:lnTo>
                    <a:pt x="58267" y="1174457"/>
                  </a:lnTo>
                  <a:lnTo>
                    <a:pt x="58445" y="1174457"/>
                  </a:lnTo>
                  <a:lnTo>
                    <a:pt x="58445" y="1169670"/>
                  </a:lnTo>
                  <a:lnTo>
                    <a:pt x="56197" y="1172387"/>
                  </a:lnTo>
                  <a:lnTo>
                    <a:pt x="50660" y="1165809"/>
                  </a:lnTo>
                  <a:lnTo>
                    <a:pt x="50571" y="1166685"/>
                  </a:lnTo>
                  <a:lnTo>
                    <a:pt x="50507" y="1167371"/>
                  </a:lnTo>
                  <a:lnTo>
                    <a:pt x="49974" y="1172730"/>
                  </a:lnTo>
                  <a:lnTo>
                    <a:pt x="47205" y="1171346"/>
                  </a:lnTo>
                  <a:lnTo>
                    <a:pt x="44615" y="1173594"/>
                  </a:lnTo>
                  <a:lnTo>
                    <a:pt x="42367" y="1175499"/>
                  </a:lnTo>
                  <a:lnTo>
                    <a:pt x="41325" y="1173429"/>
                  </a:lnTo>
                  <a:lnTo>
                    <a:pt x="40716" y="1172730"/>
                  </a:lnTo>
                  <a:lnTo>
                    <a:pt x="40208" y="1172146"/>
                  </a:lnTo>
                  <a:lnTo>
                    <a:pt x="38900" y="1170660"/>
                  </a:lnTo>
                  <a:lnTo>
                    <a:pt x="37579" y="1172146"/>
                  </a:lnTo>
                  <a:lnTo>
                    <a:pt x="37452" y="1172146"/>
                  </a:lnTo>
                  <a:lnTo>
                    <a:pt x="35331" y="1170330"/>
                  </a:lnTo>
                  <a:lnTo>
                    <a:pt x="33197" y="1172146"/>
                  </a:lnTo>
                  <a:lnTo>
                    <a:pt x="33197" y="1174115"/>
                  </a:lnTo>
                  <a:lnTo>
                    <a:pt x="37172" y="1172730"/>
                  </a:lnTo>
                  <a:lnTo>
                    <a:pt x="35445" y="1174457"/>
                  </a:lnTo>
                  <a:lnTo>
                    <a:pt x="35356" y="1174635"/>
                  </a:lnTo>
                  <a:lnTo>
                    <a:pt x="32854" y="1179474"/>
                  </a:lnTo>
                  <a:lnTo>
                    <a:pt x="35280" y="1181722"/>
                  </a:lnTo>
                  <a:lnTo>
                    <a:pt x="29946" y="1182141"/>
                  </a:lnTo>
                  <a:lnTo>
                    <a:pt x="29908" y="1181544"/>
                  </a:lnTo>
                  <a:lnTo>
                    <a:pt x="29362" y="1182179"/>
                  </a:lnTo>
                  <a:lnTo>
                    <a:pt x="28536" y="1182243"/>
                  </a:lnTo>
                  <a:lnTo>
                    <a:pt x="28638" y="1182408"/>
                  </a:lnTo>
                  <a:lnTo>
                    <a:pt x="28854" y="1182776"/>
                  </a:lnTo>
                  <a:lnTo>
                    <a:pt x="24041" y="1188466"/>
                  </a:lnTo>
                  <a:lnTo>
                    <a:pt x="29044" y="1188123"/>
                  </a:lnTo>
                  <a:lnTo>
                    <a:pt x="29908" y="1188123"/>
                  </a:lnTo>
                  <a:lnTo>
                    <a:pt x="30264" y="1187424"/>
                  </a:lnTo>
                  <a:lnTo>
                    <a:pt x="30264" y="1186561"/>
                  </a:lnTo>
                  <a:lnTo>
                    <a:pt x="30137" y="1184846"/>
                  </a:lnTo>
                  <a:lnTo>
                    <a:pt x="33032" y="1189507"/>
                  </a:lnTo>
                  <a:lnTo>
                    <a:pt x="37007" y="1188466"/>
                  </a:lnTo>
                  <a:lnTo>
                    <a:pt x="43395" y="1187259"/>
                  </a:lnTo>
                  <a:lnTo>
                    <a:pt x="43484" y="1186395"/>
                  </a:lnTo>
                  <a:lnTo>
                    <a:pt x="44259" y="1178433"/>
                  </a:lnTo>
                  <a:lnTo>
                    <a:pt x="51181" y="1178090"/>
                  </a:lnTo>
                  <a:lnTo>
                    <a:pt x="44780" y="1186395"/>
                  </a:lnTo>
                  <a:lnTo>
                    <a:pt x="49276" y="1191056"/>
                  </a:lnTo>
                  <a:lnTo>
                    <a:pt x="58102" y="1189329"/>
                  </a:lnTo>
                  <a:lnTo>
                    <a:pt x="58039" y="1189507"/>
                  </a:lnTo>
                  <a:lnTo>
                    <a:pt x="57048" y="1192733"/>
                  </a:lnTo>
                  <a:lnTo>
                    <a:pt x="59347" y="1193203"/>
                  </a:lnTo>
                  <a:lnTo>
                    <a:pt x="61455" y="1191691"/>
                  </a:lnTo>
                  <a:lnTo>
                    <a:pt x="59931" y="1189329"/>
                  </a:lnTo>
                  <a:lnTo>
                    <a:pt x="59829" y="1189151"/>
                  </a:lnTo>
                  <a:lnTo>
                    <a:pt x="61899" y="1188631"/>
                  </a:lnTo>
                  <a:lnTo>
                    <a:pt x="62585" y="1192784"/>
                  </a:lnTo>
                  <a:lnTo>
                    <a:pt x="62661" y="1193025"/>
                  </a:lnTo>
                  <a:lnTo>
                    <a:pt x="63804" y="1196759"/>
                  </a:lnTo>
                  <a:lnTo>
                    <a:pt x="58788" y="1199362"/>
                  </a:lnTo>
                  <a:lnTo>
                    <a:pt x="58902" y="1199705"/>
                  </a:lnTo>
                  <a:lnTo>
                    <a:pt x="60159" y="1203299"/>
                  </a:lnTo>
                  <a:lnTo>
                    <a:pt x="59905" y="1203680"/>
                  </a:lnTo>
                  <a:lnTo>
                    <a:pt x="59651" y="1204023"/>
                  </a:lnTo>
                  <a:lnTo>
                    <a:pt x="57759" y="1203718"/>
                  </a:lnTo>
                  <a:lnTo>
                    <a:pt x="57759" y="1204023"/>
                  </a:lnTo>
                  <a:lnTo>
                    <a:pt x="57746" y="1204366"/>
                  </a:lnTo>
                  <a:lnTo>
                    <a:pt x="57746" y="1204023"/>
                  </a:lnTo>
                  <a:lnTo>
                    <a:pt x="57759" y="1203718"/>
                  </a:lnTo>
                  <a:lnTo>
                    <a:pt x="57785" y="1203299"/>
                  </a:lnTo>
                  <a:lnTo>
                    <a:pt x="50190" y="1203299"/>
                  </a:lnTo>
                  <a:lnTo>
                    <a:pt x="50101" y="1203680"/>
                  </a:lnTo>
                  <a:lnTo>
                    <a:pt x="50012" y="1204023"/>
                  </a:lnTo>
                  <a:lnTo>
                    <a:pt x="49923" y="1204366"/>
                  </a:lnTo>
                  <a:lnTo>
                    <a:pt x="49834" y="1204722"/>
                  </a:lnTo>
                  <a:lnTo>
                    <a:pt x="49796" y="1204887"/>
                  </a:lnTo>
                  <a:lnTo>
                    <a:pt x="49453" y="1206271"/>
                  </a:lnTo>
                  <a:lnTo>
                    <a:pt x="45821" y="1206449"/>
                  </a:lnTo>
                  <a:lnTo>
                    <a:pt x="45745" y="1206271"/>
                  </a:lnTo>
                  <a:lnTo>
                    <a:pt x="44564" y="1203299"/>
                  </a:lnTo>
                  <a:lnTo>
                    <a:pt x="44361" y="1202804"/>
                  </a:lnTo>
                  <a:lnTo>
                    <a:pt x="44094" y="1202118"/>
                  </a:lnTo>
                  <a:lnTo>
                    <a:pt x="40462" y="1209560"/>
                  </a:lnTo>
                  <a:lnTo>
                    <a:pt x="34251" y="1207973"/>
                  </a:lnTo>
                  <a:lnTo>
                    <a:pt x="32702" y="1210741"/>
                  </a:lnTo>
                  <a:lnTo>
                    <a:pt x="34937" y="1213231"/>
                  </a:lnTo>
                  <a:lnTo>
                    <a:pt x="40106" y="1210767"/>
                  </a:lnTo>
                  <a:lnTo>
                    <a:pt x="37350" y="1217333"/>
                  </a:lnTo>
                  <a:lnTo>
                    <a:pt x="43751" y="1220622"/>
                  </a:lnTo>
                  <a:lnTo>
                    <a:pt x="47726" y="1215440"/>
                  </a:lnTo>
                  <a:lnTo>
                    <a:pt x="50139" y="1214742"/>
                  </a:lnTo>
                  <a:lnTo>
                    <a:pt x="48996" y="1218031"/>
                  </a:lnTo>
                  <a:lnTo>
                    <a:pt x="50660" y="1218031"/>
                  </a:lnTo>
                  <a:lnTo>
                    <a:pt x="56705" y="1218031"/>
                  </a:lnTo>
                  <a:lnTo>
                    <a:pt x="55600" y="1214742"/>
                  </a:lnTo>
                  <a:lnTo>
                    <a:pt x="54241" y="1210741"/>
                  </a:lnTo>
                  <a:lnTo>
                    <a:pt x="53835" y="1209560"/>
                  </a:lnTo>
                  <a:lnTo>
                    <a:pt x="53721" y="1209217"/>
                  </a:lnTo>
                  <a:lnTo>
                    <a:pt x="53606" y="1208862"/>
                  </a:lnTo>
                  <a:lnTo>
                    <a:pt x="53428" y="1208341"/>
                  </a:lnTo>
                  <a:lnTo>
                    <a:pt x="59131" y="1209217"/>
                  </a:lnTo>
                  <a:lnTo>
                    <a:pt x="57378" y="1211910"/>
                  </a:lnTo>
                  <a:lnTo>
                    <a:pt x="60083" y="1211910"/>
                  </a:lnTo>
                  <a:lnTo>
                    <a:pt x="63601" y="1209814"/>
                  </a:lnTo>
                  <a:lnTo>
                    <a:pt x="63652" y="1209560"/>
                  </a:lnTo>
                  <a:lnTo>
                    <a:pt x="63754" y="1208862"/>
                  </a:lnTo>
                  <a:lnTo>
                    <a:pt x="63842" y="1208341"/>
                  </a:lnTo>
                  <a:lnTo>
                    <a:pt x="63906" y="1207973"/>
                  </a:lnTo>
                  <a:lnTo>
                    <a:pt x="63982" y="1207477"/>
                  </a:lnTo>
                  <a:lnTo>
                    <a:pt x="64058" y="1206969"/>
                  </a:lnTo>
                  <a:lnTo>
                    <a:pt x="64147" y="1206449"/>
                  </a:lnTo>
                  <a:lnTo>
                    <a:pt x="63804" y="1206614"/>
                  </a:lnTo>
                  <a:lnTo>
                    <a:pt x="63284" y="1206792"/>
                  </a:lnTo>
                  <a:lnTo>
                    <a:pt x="62941" y="1206969"/>
                  </a:lnTo>
                  <a:lnTo>
                    <a:pt x="63055" y="1206792"/>
                  </a:lnTo>
                  <a:lnTo>
                    <a:pt x="63169" y="1206614"/>
                  </a:lnTo>
                  <a:lnTo>
                    <a:pt x="63284" y="1206449"/>
                  </a:lnTo>
                  <a:lnTo>
                    <a:pt x="63398" y="1206271"/>
                  </a:lnTo>
                  <a:lnTo>
                    <a:pt x="63627" y="1205928"/>
                  </a:lnTo>
                  <a:lnTo>
                    <a:pt x="63106" y="1205407"/>
                  </a:lnTo>
                  <a:lnTo>
                    <a:pt x="64147" y="1205407"/>
                  </a:lnTo>
                  <a:lnTo>
                    <a:pt x="63766" y="1204366"/>
                  </a:lnTo>
                  <a:lnTo>
                    <a:pt x="63639" y="1204023"/>
                  </a:lnTo>
                  <a:lnTo>
                    <a:pt x="62941" y="1202118"/>
                  </a:lnTo>
                  <a:lnTo>
                    <a:pt x="67259" y="1200912"/>
                  </a:lnTo>
                  <a:lnTo>
                    <a:pt x="67373" y="1203299"/>
                  </a:lnTo>
                  <a:lnTo>
                    <a:pt x="67437" y="1204366"/>
                  </a:lnTo>
                  <a:lnTo>
                    <a:pt x="66916" y="1204722"/>
                  </a:lnTo>
                  <a:lnTo>
                    <a:pt x="66573" y="1204887"/>
                  </a:lnTo>
                  <a:lnTo>
                    <a:pt x="65874" y="1205407"/>
                  </a:lnTo>
                  <a:lnTo>
                    <a:pt x="66916" y="1204887"/>
                  </a:lnTo>
                  <a:lnTo>
                    <a:pt x="67602" y="1204722"/>
                  </a:lnTo>
                  <a:lnTo>
                    <a:pt x="67665" y="1204887"/>
                  </a:lnTo>
                  <a:lnTo>
                    <a:pt x="68643" y="1207477"/>
                  </a:lnTo>
                  <a:lnTo>
                    <a:pt x="72275" y="1206792"/>
                  </a:lnTo>
                  <a:lnTo>
                    <a:pt x="73825" y="1208862"/>
                  </a:lnTo>
                  <a:lnTo>
                    <a:pt x="74777" y="1208379"/>
                  </a:lnTo>
                  <a:lnTo>
                    <a:pt x="74002" y="1209725"/>
                  </a:lnTo>
                  <a:lnTo>
                    <a:pt x="76771" y="1211287"/>
                  </a:lnTo>
                  <a:lnTo>
                    <a:pt x="72440" y="1216304"/>
                  </a:lnTo>
                  <a:lnTo>
                    <a:pt x="76250" y="1216825"/>
                  </a:lnTo>
                  <a:lnTo>
                    <a:pt x="76073" y="1219581"/>
                  </a:lnTo>
                  <a:lnTo>
                    <a:pt x="77978" y="1220800"/>
                  </a:lnTo>
                  <a:lnTo>
                    <a:pt x="80911" y="1221663"/>
                  </a:lnTo>
                  <a:lnTo>
                    <a:pt x="83858" y="1227023"/>
                  </a:lnTo>
                  <a:lnTo>
                    <a:pt x="94576" y="1224597"/>
                  </a:lnTo>
                  <a:close/>
                </a:path>
                <a:path w="347980" h="1263015">
                  <a:moveTo>
                    <a:pt x="99072" y="1228750"/>
                  </a:moveTo>
                  <a:lnTo>
                    <a:pt x="98894" y="1227366"/>
                  </a:lnTo>
                  <a:lnTo>
                    <a:pt x="98031" y="1220965"/>
                  </a:lnTo>
                  <a:lnTo>
                    <a:pt x="90601" y="1230998"/>
                  </a:lnTo>
                  <a:lnTo>
                    <a:pt x="97688" y="1230134"/>
                  </a:lnTo>
                  <a:lnTo>
                    <a:pt x="99072" y="1229956"/>
                  </a:lnTo>
                  <a:lnTo>
                    <a:pt x="99072" y="1228750"/>
                  </a:lnTo>
                  <a:close/>
                </a:path>
                <a:path w="347980" h="1263015">
                  <a:moveTo>
                    <a:pt x="110998" y="1231684"/>
                  </a:moveTo>
                  <a:lnTo>
                    <a:pt x="105638" y="1222692"/>
                  </a:lnTo>
                  <a:lnTo>
                    <a:pt x="100457" y="1226845"/>
                  </a:lnTo>
                  <a:lnTo>
                    <a:pt x="101498" y="1227709"/>
                  </a:lnTo>
                  <a:lnTo>
                    <a:pt x="102184" y="1228407"/>
                  </a:lnTo>
                  <a:lnTo>
                    <a:pt x="102527" y="1229791"/>
                  </a:lnTo>
                  <a:lnTo>
                    <a:pt x="110998" y="1231684"/>
                  </a:lnTo>
                  <a:close/>
                </a:path>
                <a:path w="347980" h="1263015">
                  <a:moveTo>
                    <a:pt x="210756" y="39941"/>
                  </a:moveTo>
                  <a:lnTo>
                    <a:pt x="208165" y="34759"/>
                  </a:lnTo>
                  <a:lnTo>
                    <a:pt x="204012" y="28359"/>
                  </a:lnTo>
                  <a:lnTo>
                    <a:pt x="199694" y="33540"/>
                  </a:lnTo>
                  <a:lnTo>
                    <a:pt x="203847" y="37172"/>
                  </a:lnTo>
                  <a:lnTo>
                    <a:pt x="205232" y="44272"/>
                  </a:lnTo>
                  <a:lnTo>
                    <a:pt x="210756" y="39941"/>
                  </a:lnTo>
                  <a:close/>
                </a:path>
                <a:path w="347980" h="1263015">
                  <a:moveTo>
                    <a:pt x="223558" y="31127"/>
                  </a:moveTo>
                  <a:lnTo>
                    <a:pt x="221310" y="29921"/>
                  </a:lnTo>
                  <a:lnTo>
                    <a:pt x="215455" y="31140"/>
                  </a:lnTo>
                  <a:lnTo>
                    <a:pt x="214287" y="37223"/>
                  </a:lnTo>
                  <a:lnTo>
                    <a:pt x="216712" y="42075"/>
                  </a:lnTo>
                  <a:lnTo>
                    <a:pt x="221653" y="39598"/>
                  </a:lnTo>
                  <a:lnTo>
                    <a:pt x="222516" y="37172"/>
                  </a:lnTo>
                  <a:lnTo>
                    <a:pt x="223558" y="31127"/>
                  </a:lnTo>
                  <a:close/>
                </a:path>
                <a:path w="347980" h="1263015">
                  <a:moveTo>
                    <a:pt x="236689" y="10718"/>
                  </a:moveTo>
                  <a:lnTo>
                    <a:pt x="234099" y="5880"/>
                  </a:lnTo>
                  <a:lnTo>
                    <a:pt x="232549" y="4851"/>
                  </a:lnTo>
                  <a:lnTo>
                    <a:pt x="230124" y="6235"/>
                  </a:lnTo>
                  <a:lnTo>
                    <a:pt x="230124" y="12458"/>
                  </a:lnTo>
                  <a:lnTo>
                    <a:pt x="236689" y="10718"/>
                  </a:lnTo>
                  <a:close/>
                </a:path>
                <a:path w="347980" h="1263015">
                  <a:moveTo>
                    <a:pt x="238937" y="16776"/>
                  </a:moveTo>
                  <a:lnTo>
                    <a:pt x="232549" y="17119"/>
                  </a:lnTo>
                  <a:lnTo>
                    <a:pt x="234619" y="22313"/>
                  </a:lnTo>
                  <a:lnTo>
                    <a:pt x="235140" y="22999"/>
                  </a:lnTo>
                  <a:lnTo>
                    <a:pt x="238772" y="22999"/>
                  </a:lnTo>
                  <a:lnTo>
                    <a:pt x="238772" y="22479"/>
                  </a:lnTo>
                  <a:lnTo>
                    <a:pt x="238937" y="16776"/>
                  </a:lnTo>
                  <a:close/>
                </a:path>
                <a:path w="347980" h="1263015">
                  <a:moveTo>
                    <a:pt x="249491" y="10375"/>
                  </a:moveTo>
                  <a:lnTo>
                    <a:pt x="249135" y="9690"/>
                  </a:lnTo>
                  <a:lnTo>
                    <a:pt x="249135" y="8991"/>
                  </a:lnTo>
                  <a:lnTo>
                    <a:pt x="248970" y="8991"/>
                  </a:lnTo>
                  <a:lnTo>
                    <a:pt x="248627" y="9169"/>
                  </a:lnTo>
                  <a:lnTo>
                    <a:pt x="248450" y="9169"/>
                  </a:lnTo>
                  <a:lnTo>
                    <a:pt x="248450" y="10553"/>
                  </a:lnTo>
                  <a:lnTo>
                    <a:pt x="249491" y="10375"/>
                  </a:lnTo>
                  <a:close/>
                </a:path>
                <a:path w="347980" h="1263015">
                  <a:moveTo>
                    <a:pt x="250698" y="265912"/>
                  </a:moveTo>
                  <a:lnTo>
                    <a:pt x="247408" y="264706"/>
                  </a:lnTo>
                  <a:lnTo>
                    <a:pt x="246722" y="264706"/>
                  </a:lnTo>
                  <a:lnTo>
                    <a:pt x="245338" y="262978"/>
                  </a:lnTo>
                  <a:lnTo>
                    <a:pt x="245681" y="265049"/>
                  </a:lnTo>
                  <a:lnTo>
                    <a:pt x="246024" y="266611"/>
                  </a:lnTo>
                  <a:lnTo>
                    <a:pt x="243954" y="268160"/>
                  </a:lnTo>
                  <a:lnTo>
                    <a:pt x="245681" y="269024"/>
                  </a:lnTo>
                  <a:lnTo>
                    <a:pt x="248450" y="270230"/>
                  </a:lnTo>
                  <a:lnTo>
                    <a:pt x="250698" y="265912"/>
                  </a:lnTo>
                  <a:close/>
                </a:path>
                <a:path w="347980" h="1263015">
                  <a:moveTo>
                    <a:pt x="254647" y="53289"/>
                  </a:moveTo>
                  <a:lnTo>
                    <a:pt x="252768" y="49974"/>
                  </a:lnTo>
                  <a:lnTo>
                    <a:pt x="251040" y="48755"/>
                  </a:lnTo>
                  <a:lnTo>
                    <a:pt x="250012" y="47726"/>
                  </a:lnTo>
                  <a:lnTo>
                    <a:pt x="251040" y="45135"/>
                  </a:lnTo>
                  <a:lnTo>
                    <a:pt x="252425" y="41503"/>
                  </a:lnTo>
                  <a:lnTo>
                    <a:pt x="247065" y="38900"/>
                  </a:lnTo>
                  <a:lnTo>
                    <a:pt x="244297" y="40462"/>
                  </a:lnTo>
                  <a:lnTo>
                    <a:pt x="241884" y="45300"/>
                  </a:lnTo>
                  <a:lnTo>
                    <a:pt x="246024" y="51003"/>
                  </a:lnTo>
                  <a:lnTo>
                    <a:pt x="243954" y="56883"/>
                  </a:lnTo>
                  <a:lnTo>
                    <a:pt x="247713" y="57658"/>
                  </a:lnTo>
                  <a:lnTo>
                    <a:pt x="252120" y="56146"/>
                  </a:lnTo>
                  <a:lnTo>
                    <a:pt x="254647" y="53289"/>
                  </a:lnTo>
                  <a:close/>
                </a:path>
                <a:path w="347980" h="1263015">
                  <a:moveTo>
                    <a:pt x="255193" y="257441"/>
                  </a:moveTo>
                  <a:lnTo>
                    <a:pt x="251218" y="249656"/>
                  </a:lnTo>
                  <a:lnTo>
                    <a:pt x="249313" y="254850"/>
                  </a:lnTo>
                  <a:lnTo>
                    <a:pt x="248793" y="255371"/>
                  </a:lnTo>
                  <a:lnTo>
                    <a:pt x="248793" y="255879"/>
                  </a:lnTo>
                  <a:lnTo>
                    <a:pt x="248970" y="256578"/>
                  </a:lnTo>
                  <a:lnTo>
                    <a:pt x="247319" y="259295"/>
                  </a:lnTo>
                  <a:lnTo>
                    <a:pt x="249250" y="262153"/>
                  </a:lnTo>
                  <a:lnTo>
                    <a:pt x="251866" y="262610"/>
                  </a:lnTo>
                  <a:lnTo>
                    <a:pt x="252260" y="258127"/>
                  </a:lnTo>
                  <a:lnTo>
                    <a:pt x="255193" y="257441"/>
                  </a:lnTo>
                  <a:close/>
                </a:path>
                <a:path w="347980" h="1263015">
                  <a:moveTo>
                    <a:pt x="255536" y="9347"/>
                  </a:moveTo>
                  <a:lnTo>
                    <a:pt x="254152" y="8305"/>
                  </a:lnTo>
                  <a:lnTo>
                    <a:pt x="253809" y="7099"/>
                  </a:lnTo>
                  <a:lnTo>
                    <a:pt x="253085" y="7810"/>
                  </a:lnTo>
                  <a:lnTo>
                    <a:pt x="248970" y="1219"/>
                  </a:lnTo>
                  <a:lnTo>
                    <a:pt x="247243" y="2768"/>
                  </a:lnTo>
                  <a:lnTo>
                    <a:pt x="242049" y="0"/>
                  </a:lnTo>
                  <a:lnTo>
                    <a:pt x="242570" y="2082"/>
                  </a:lnTo>
                  <a:lnTo>
                    <a:pt x="242912" y="7785"/>
                  </a:lnTo>
                  <a:lnTo>
                    <a:pt x="252780" y="8115"/>
                  </a:lnTo>
                  <a:lnTo>
                    <a:pt x="251904" y="9512"/>
                  </a:lnTo>
                  <a:lnTo>
                    <a:pt x="253631" y="11239"/>
                  </a:lnTo>
                  <a:lnTo>
                    <a:pt x="255193" y="10718"/>
                  </a:lnTo>
                  <a:lnTo>
                    <a:pt x="255536" y="9347"/>
                  </a:lnTo>
                  <a:close/>
                </a:path>
                <a:path w="347980" h="1263015">
                  <a:moveTo>
                    <a:pt x="257441" y="24206"/>
                  </a:moveTo>
                  <a:lnTo>
                    <a:pt x="256743" y="22136"/>
                  </a:lnTo>
                  <a:lnTo>
                    <a:pt x="256654" y="21958"/>
                  </a:lnTo>
                  <a:lnTo>
                    <a:pt x="255536" y="20066"/>
                  </a:lnTo>
                  <a:lnTo>
                    <a:pt x="253466" y="19888"/>
                  </a:lnTo>
                  <a:lnTo>
                    <a:pt x="250926" y="16344"/>
                  </a:lnTo>
                  <a:lnTo>
                    <a:pt x="247548" y="17754"/>
                  </a:lnTo>
                  <a:lnTo>
                    <a:pt x="246354" y="20320"/>
                  </a:lnTo>
                  <a:lnTo>
                    <a:pt x="240157" y="20929"/>
                  </a:lnTo>
                  <a:lnTo>
                    <a:pt x="243268" y="26974"/>
                  </a:lnTo>
                  <a:lnTo>
                    <a:pt x="244297" y="26809"/>
                  </a:lnTo>
                  <a:lnTo>
                    <a:pt x="245859" y="27152"/>
                  </a:lnTo>
                  <a:lnTo>
                    <a:pt x="246024" y="26454"/>
                  </a:lnTo>
                  <a:lnTo>
                    <a:pt x="247078" y="21069"/>
                  </a:lnTo>
                  <a:lnTo>
                    <a:pt x="249656" y="21958"/>
                  </a:lnTo>
                  <a:lnTo>
                    <a:pt x="249656" y="22136"/>
                  </a:lnTo>
                  <a:lnTo>
                    <a:pt x="249491" y="22479"/>
                  </a:lnTo>
                  <a:lnTo>
                    <a:pt x="251040" y="24726"/>
                  </a:lnTo>
                  <a:lnTo>
                    <a:pt x="255714" y="25590"/>
                  </a:lnTo>
                  <a:lnTo>
                    <a:pt x="256578" y="24561"/>
                  </a:lnTo>
                  <a:lnTo>
                    <a:pt x="257441" y="24206"/>
                  </a:lnTo>
                  <a:close/>
                </a:path>
                <a:path w="347980" h="1263015">
                  <a:moveTo>
                    <a:pt x="262102" y="252425"/>
                  </a:moveTo>
                  <a:lnTo>
                    <a:pt x="258648" y="249834"/>
                  </a:lnTo>
                  <a:lnTo>
                    <a:pt x="256921" y="254152"/>
                  </a:lnTo>
                  <a:lnTo>
                    <a:pt x="257098" y="256578"/>
                  </a:lnTo>
                  <a:lnTo>
                    <a:pt x="260032" y="257784"/>
                  </a:lnTo>
                  <a:lnTo>
                    <a:pt x="261937" y="255193"/>
                  </a:lnTo>
                  <a:lnTo>
                    <a:pt x="262102" y="252425"/>
                  </a:lnTo>
                  <a:close/>
                </a:path>
                <a:path w="347980" h="1263015">
                  <a:moveTo>
                    <a:pt x="263321" y="202285"/>
                  </a:moveTo>
                  <a:lnTo>
                    <a:pt x="261937" y="201599"/>
                  </a:lnTo>
                  <a:lnTo>
                    <a:pt x="260375" y="200736"/>
                  </a:lnTo>
                  <a:lnTo>
                    <a:pt x="259689" y="202463"/>
                  </a:lnTo>
                  <a:lnTo>
                    <a:pt x="261239" y="203149"/>
                  </a:lnTo>
                  <a:lnTo>
                    <a:pt x="262801" y="204190"/>
                  </a:lnTo>
                  <a:lnTo>
                    <a:pt x="263321" y="202285"/>
                  </a:lnTo>
                  <a:close/>
                </a:path>
                <a:path w="347980" h="1263015">
                  <a:moveTo>
                    <a:pt x="266598" y="270230"/>
                  </a:moveTo>
                  <a:lnTo>
                    <a:pt x="264706" y="267119"/>
                  </a:lnTo>
                  <a:lnTo>
                    <a:pt x="261734" y="265747"/>
                  </a:lnTo>
                  <a:lnTo>
                    <a:pt x="257810" y="268058"/>
                  </a:lnTo>
                  <a:lnTo>
                    <a:pt x="255727" y="272008"/>
                  </a:lnTo>
                  <a:lnTo>
                    <a:pt x="258305" y="275590"/>
                  </a:lnTo>
                  <a:lnTo>
                    <a:pt x="261937" y="278879"/>
                  </a:lnTo>
                  <a:lnTo>
                    <a:pt x="266598" y="270230"/>
                  </a:lnTo>
                  <a:close/>
                </a:path>
                <a:path w="347980" h="1263015">
                  <a:moveTo>
                    <a:pt x="267119" y="244817"/>
                  </a:moveTo>
                  <a:lnTo>
                    <a:pt x="264706" y="237909"/>
                  </a:lnTo>
                  <a:lnTo>
                    <a:pt x="260375" y="241020"/>
                  </a:lnTo>
                  <a:lnTo>
                    <a:pt x="259715" y="241401"/>
                  </a:lnTo>
                  <a:lnTo>
                    <a:pt x="259168" y="240665"/>
                  </a:lnTo>
                  <a:lnTo>
                    <a:pt x="259346" y="239293"/>
                  </a:lnTo>
                  <a:lnTo>
                    <a:pt x="253809" y="237553"/>
                  </a:lnTo>
                  <a:lnTo>
                    <a:pt x="254495" y="245681"/>
                  </a:lnTo>
                  <a:lnTo>
                    <a:pt x="258610" y="243039"/>
                  </a:lnTo>
                  <a:lnTo>
                    <a:pt x="261073" y="249491"/>
                  </a:lnTo>
                  <a:lnTo>
                    <a:pt x="263664" y="247586"/>
                  </a:lnTo>
                  <a:lnTo>
                    <a:pt x="267119" y="244817"/>
                  </a:lnTo>
                  <a:close/>
                </a:path>
                <a:path w="347980" h="1263015">
                  <a:moveTo>
                    <a:pt x="267296" y="37528"/>
                  </a:moveTo>
                  <a:lnTo>
                    <a:pt x="266090" y="35445"/>
                  </a:lnTo>
                  <a:lnTo>
                    <a:pt x="265912" y="31292"/>
                  </a:lnTo>
                  <a:lnTo>
                    <a:pt x="262623" y="31648"/>
                  </a:lnTo>
                  <a:lnTo>
                    <a:pt x="261937" y="30607"/>
                  </a:lnTo>
                  <a:lnTo>
                    <a:pt x="260896" y="30949"/>
                  </a:lnTo>
                  <a:lnTo>
                    <a:pt x="260731" y="31813"/>
                  </a:lnTo>
                  <a:lnTo>
                    <a:pt x="254152" y="32512"/>
                  </a:lnTo>
                  <a:lnTo>
                    <a:pt x="250177" y="36309"/>
                  </a:lnTo>
                  <a:lnTo>
                    <a:pt x="254850" y="41148"/>
                  </a:lnTo>
                  <a:lnTo>
                    <a:pt x="253987" y="43395"/>
                  </a:lnTo>
                  <a:lnTo>
                    <a:pt x="258305" y="44615"/>
                  </a:lnTo>
                  <a:lnTo>
                    <a:pt x="257619" y="41846"/>
                  </a:lnTo>
                  <a:lnTo>
                    <a:pt x="260553" y="41668"/>
                  </a:lnTo>
                  <a:lnTo>
                    <a:pt x="266255" y="40640"/>
                  </a:lnTo>
                  <a:lnTo>
                    <a:pt x="267296" y="37528"/>
                  </a:lnTo>
                  <a:close/>
                </a:path>
                <a:path w="347980" h="1263015">
                  <a:moveTo>
                    <a:pt x="273342" y="247065"/>
                  </a:moveTo>
                  <a:lnTo>
                    <a:pt x="272478" y="234797"/>
                  </a:lnTo>
                  <a:lnTo>
                    <a:pt x="268503" y="238937"/>
                  </a:lnTo>
                  <a:lnTo>
                    <a:pt x="267817" y="239979"/>
                  </a:lnTo>
                  <a:lnTo>
                    <a:pt x="266433" y="240665"/>
                  </a:lnTo>
                  <a:lnTo>
                    <a:pt x="267817" y="242404"/>
                  </a:lnTo>
                  <a:lnTo>
                    <a:pt x="273342" y="247065"/>
                  </a:lnTo>
                  <a:close/>
                </a:path>
                <a:path w="347980" h="1263015">
                  <a:moveTo>
                    <a:pt x="278003" y="252577"/>
                  </a:moveTo>
                  <a:lnTo>
                    <a:pt x="272351" y="249364"/>
                  </a:lnTo>
                  <a:lnTo>
                    <a:pt x="266890" y="251396"/>
                  </a:lnTo>
                  <a:lnTo>
                    <a:pt x="268338" y="259003"/>
                  </a:lnTo>
                  <a:lnTo>
                    <a:pt x="271449" y="260210"/>
                  </a:lnTo>
                  <a:lnTo>
                    <a:pt x="275247" y="265226"/>
                  </a:lnTo>
                  <a:lnTo>
                    <a:pt x="277152" y="260731"/>
                  </a:lnTo>
                  <a:lnTo>
                    <a:pt x="278003" y="252577"/>
                  </a:lnTo>
                  <a:close/>
                </a:path>
                <a:path w="347980" h="1263015">
                  <a:moveTo>
                    <a:pt x="278358" y="44094"/>
                  </a:moveTo>
                  <a:lnTo>
                    <a:pt x="275945" y="36664"/>
                  </a:lnTo>
                  <a:lnTo>
                    <a:pt x="273519" y="39941"/>
                  </a:lnTo>
                  <a:lnTo>
                    <a:pt x="273177" y="40982"/>
                  </a:lnTo>
                  <a:lnTo>
                    <a:pt x="273177" y="42024"/>
                  </a:lnTo>
                  <a:lnTo>
                    <a:pt x="274561" y="42710"/>
                  </a:lnTo>
                  <a:lnTo>
                    <a:pt x="278358" y="44094"/>
                  </a:lnTo>
                  <a:close/>
                </a:path>
                <a:path w="347980" h="1263015">
                  <a:moveTo>
                    <a:pt x="280263" y="272313"/>
                  </a:moveTo>
                  <a:lnTo>
                    <a:pt x="276631" y="264007"/>
                  </a:lnTo>
                  <a:lnTo>
                    <a:pt x="273862" y="267817"/>
                  </a:lnTo>
                  <a:lnTo>
                    <a:pt x="270929" y="270586"/>
                  </a:lnTo>
                  <a:lnTo>
                    <a:pt x="277152" y="274726"/>
                  </a:lnTo>
                  <a:lnTo>
                    <a:pt x="278358" y="273519"/>
                  </a:lnTo>
                  <a:lnTo>
                    <a:pt x="280263" y="272313"/>
                  </a:lnTo>
                  <a:close/>
                </a:path>
                <a:path w="347980" h="1263015">
                  <a:moveTo>
                    <a:pt x="289077" y="202984"/>
                  </a:moveTo>
                  <a:lnTo>
                    <a:pt x="281813" y="200215"/>
                  </a:lnTo>
                  <a:lnTo>
                    <a:pt x="281990" y="202984"/>
                  </a:lnTo>
                  <a:lnTo>
                    <a:pt x="282854" y="204368"/>
                  </a:lnTo>
                  <a:lnTo>
                    <a:pt x="283718" y="206095"/>
                  </a:lnTo>
                  <a:lnTo>
                    <a:pt x="285445" y="205752"/>
                  </a:lnTo>
                  <a:lnTo>
                    <a:pt x="289077" y="202984"/>
                  </a:lnTo>
                  <a:close/>
                </a:path>
                <a:path w="347980" h="1263015">
                  <a:moveTo>
                    <a:pt x="290220" y="248869"/>
                  </a:moveTo>
                  <a:lnTo>
                    <a:pt x="288048" y="245516"/>
                  </a:lnTo>
                  <a:lnTo>
                    <a:pt x="283895" y="242049"/>
                  </a:lnTo>
                  <a:lnTo>
                    <a:pt x="280263" y="242912"/>
                  </a:lnTo>
                  <a:lnTo>
                    <a:pt x="281813" y="247243"/>
                  </a:lnTo>
                  <a:lnTo>
                    <a:pt x="279920" y="247408"/>
                  </a:lnTo>
                  <a:lnTo>
                    <a:pt x="281305" y="250875"/>
                  </a:lnTo>
                  <a:lnTo>
                    <a:pt x="282854" y="250177"/>
                  </a:lnTo>
                  <a:lnTo>
                    <a:pt x="285635" y="253822"/>
                  </a:lnTo>
                  <a:lnTo>
                    <a:pt x="288759" y="252514"/>
                  </a:lnTo>
                  <a:lnTo>
                    <a:pt x="290220" y="248869"/>
                  </a:lnTo>
                  <a:close/>
                </a:path>
                <a:path w="347980" h="1263015">
                  <a:moveTo>
                    <a:pt x="295821" y="194157"/>
                  </a:moveTo>
                  <a:lnTo>
                    <a:pt x="295135" y="192430"/>
                  </a:lnTo>
                  <a:lnTo>
                    <a:pt x="295135" y="191401"/>
                  </a:lnTo>
                  <a:lnTo>
                    <a:pt x="289255" y="189839"/>
                  </a:lnTo>
                  <a:lnTo>
                    <a:pt x="290639" y="197789"/>
                  </a:lnTo>
                  <a:lnTo>
                    <a:pt x="295300" y="194678"/>
                  </a:lnTo>
                  <a:lnTo>
                    <a:pt x="295821" y="194157"/>
                  </a:lnTo>
                  <a:close/>
                </a:path>
                <a:path w="347980" h="1263015">
                  <a:moveTo>
                    <a:pt x="299986" y="268160"/>
                  </a:moveTo>
                  <a:lnTo>
                    <a:pt x="299681" y="268160"/>
                  </a:lnTo>
                  <a:lnTo>
                    <a:pt x="294957" y="265734"/>
                  </a:lnTo>
                  <a:lnTo>
                    <a:pt x="294690" y="264363"/>
                  </a:lnTo>
                  <a:lnTo>
                    <a:pt x="294601" y="263893"/>
                  </a:lnTo>
                  <a:lnTo>
                    <a:pt x="293966" y="260565"/>
                  </a:lnTo>
                  <a:lnTo>
                    <a:pt x="292519" y="261289"/>
                  </a:lnTo>
                  <a:lnTo>
                    <a:pt x="291846" y="262166"/>
                  </a:lnTo>
                  <a:lnTo>
                    <a:pt x="291846" y="268160"/>
                  </a:lnTo>
                  <a:lnTo>
                    <a:pt x="291325" y="268846"/>
                  </a:lnTo>
                  <a:lnTo>
                    <a:pt x="291160" y="269201"/>
                  </a:lnTo>
                  <a:lnTo>
                    <a:pt x="291160" y="268859"/>
                  </a:lnTo>
                  <a:lnTo>
                    <a:pt x="291846" y="268160"/>
                  </a:lnTo>
                  <a:lnTo>
                    <a:pt x="291846" y="262166"/>
                  </a:lnTo>
                  <a:lnTo>
                    <a:pt x="290512" y="263893"/>
                  </a:lnTo>
                  <a:lnTo>
                    <a:pt x="287870" y="264363"/>
                  </a:lnTo>
                  <a:lnTo>
                    <a:pt x="284238" y="262623"/>
                  </a:lnTo>
                  <a:lnTo>
                    <a:pt x="282676" y="267474"/>
                  </a:lnTo>
                  <a:lnTo>
                    <a:pt x="283718" y="270408"/>
                  </a:lnTo>
                  <a:lnTo>
                    <a:pt x="286143" y="269367"/>
                  </a:lnTo>
                  <a:lnTo>
                    <a:pt x="287870" y="274218"/>
                  </a:lnTo>
                  <a:lnTo>
                    <a:pt x="288912" y="272834"/>
                  </a:lnTo>
                  <a:lnTo>
                    <a:pt x="293039" y="271094"/>
                  </a:lnTo>
                  <a:lnTo>
                    <a:pt x="293662" y="270929"/>
                  </a:lnTo>
                  <a:lnTo>
                    <a:pt x="297967" y="269798"/>
                  </a:lnTo>
                  <a:lnTo>
                    <a:pt x="299986" y="268160"/>
                  </a:lnTo>
                  <a:close/>
                </a:path>
                <a:path w="347980" h="1263015">
                  <a:moveTo>
                    <a:pt x="303949" y="269544"/>
                  </a:moveTo>
                  <a:lnTo>
                    <a:pt x="303606" y="268846"/>
                  </a:lnTo>
                  <a:lnTo>
                    <a:pt x="302564" y="267474"/>
                  </a:lnTo>
                  <a:lnTo>
                    <a:pt x="301523" y="270230"/>
                  </a:lnTo>
                  <a:lnTo>
                    <a:pt x="301879" y="270929"/>
                  </a:lnTo>
                  <a:lnTo>
                    <a:pt x="302907" y="272313"/>
                  </a:lnTo>
                  <a:lnTo>
                    <a:pt x="303949" y="269544"/>
                  </a:lnTo>
                  <a:close/>
                </a:path>
                <a:path w="347980" h="1263015">
                  <a:moveTo>
                    <a:pt x="307238" y="384175"/>
                  </a:moveTo>
                  <a:lnTo>
                    <a:pt x="303250" y="377952"/>
                  </a:lnTo>
                  <a:lnTo>
                    <a:pt x="300659" y="387451"/>
                  </a:lnTo>
                  <a:lnTo>
                    <a:pt x="307060" y="385381"/>
                  </a:lnTo>
                  <a:lnTo>
                    <a:pt x="307060" y="385038"/>
                  </a:lnTo>
                  <a:lnTo>
                    <a:pt x="307238" y="384340"/>
                  </a:lnTo>
                  <a:lnTo>
                    <a:pt x="307238" y="384175"/>
                  </a:lnTo>
                  <a:close/>
                </a:path>
                <a:path w="347980" h="1263015">
                  <a:moveTo>
                    <a:pt x="307238" y="160616"/>
                  </a:moveTo>
                  <a:lnTo>
                    <a:pt x="306019" y="157340"/>
                  </a:lnTo>
                  <a:lnTo>
                    <a:pt x="304812" y="158026"/>
                  </a:lnTo>
                  <a:lnTo>
                    <a:pt x="303085" y="157683"/>
                  </a:lnTo>
                  <a:lnTo>
                    <a:pt x="302564" y="159753"/>
                  </a:lnTo>
                  <a:lnTo>
                    <a:pt x="303428" y="164769"/>
                  </a:lnTo>
                  <a:lnTo>
                    <a:pt x="307238" y="160616"/>
                  </a:lnTo>
                  <a:close/>
                </a:path>
                <a:path w="347980" h="1263015">
                  <a:moveTo>
                    <a:pt x="313105" y="159410"/>
                  </a:moveTo>
                  <a:lnTo>
                    <a:pt x="311035" y="155778"/>
                  </a:lnTo>
                  <a:lnTo>
                    <a:pt x="309308" y="157340"/>
                  </a:lnTo>
                  <a:lnTo>
                    <a:pt x="307746" y="158546"/>
                  </a:lnTo>
                  <a:lnTo>
                    <a:pt x="309829" y="162001"/>
                  </a:lnTo>
                  <a:lnTo>
                    <a:pt x="311378" y="160451"/>
                  </a:lnTo>
                  <a:lnTo>
                    <a:pt x="313105" y="159410"/>
                  </a:lnTo>
                  <a:close/>
                </a:path>
                <a:path w="347980" h="1263015">
                  <a:moveTo>
                    <a:pt x="313651" y="384175"/>
                  </a:moveTo>
                  <a:lnTo>
                    <a:pt x="311467" y="381660"/>
                  </a:lnTo>
                  <a:lnTo>
                    <a:pt x="308381" y="381101"/>
                  </a:lnTo>
                  <a:lnTo>
                    <a:pt x="307238" y="384175"/>
                  </a:lnTo>
                  <a:lnTo>
                    <a:pt x="307276" y="384340"/>
                  </a:lnTo>
                  <a:lnTo>
                    <a:pt x="309130" y="391261"/>
                  </a:lnTo>
                  <a:lnTo>
                    <a:pt x="312077" y="386943"/>
                  </a:lnTo>
                  <a:lnTo>
                    <a:pt x="313651" y="384175"/>
                  </a:lnTo>
                  <a:close/>
                </a:path>
                <a:path w="347980" h="1263015">
                  <a:moveTo>
                    <a:pt x="321411" y="380022"/>
                  </a:moveTo>
                  <a:lnTo>
                    <a:pt x="319506" y="373100"/>
                  </a:lnTo>
                  <a:lnTo>
                    <a:pt x="320027" y="368960"/>
                  </a:lnTo>
                  <a:lnTo>
                    <a:pt x="315874" y="367576"/>
                  </a:lnTo>
                  <a:lnTo>
                    <a:pt x="305854" y="377253"/>
                  </a:lnTo>
                  <a:lnTo>
                    <a:pt x="312597" y="378294"/>
                  </a:lnTo>
                  <a:lnTo>
                    <a:pt x="313283" y="380022"/>
                  </a:lnTo>
                  <a:lnTo>
                    <a:pt x="314147" y="381584"/>
                  </a:lnTo>
                  <a:lnTo>
                    <a:pt x="315531" y="382612"/>
                  </a:lnTo>
                  <a:lnTo>
                    <a:pt x="314845" y="385203"/>
                  </a:lnTo>
                  <a:lnTo>
                    <a:pt x="319163" y="385559"/>
                  </a:lnTo>
                  <a:lnTo>
                    <a:pt x="318465" y="382955"/>
                  </a:lnTo>
                  <a:lnTo>
                    <a:pt x="321411" y="380022"/>
                  </a:lnTo>
                  <a:close/>
                </a:path>
                <a:path w="347980" h="1263015">
                  <a:moveTo>
                    <a:pt x="327634" y="187934"/>
                  </a:moveTo>
                  <a:lnTo>
                    <a:pt x="323481" y="188290"/>
                  </a:lnTo>
                  <a:lnTo>
                    <a:pt x="321932" y="189318"/>
                  </a:lnTo>
                  <a:lnTo>
                    <a:pt x="322275" y="190538"/>
                  </a:lnTo>
                  <a:lnTo>
                    <a:pt x="322618" y="191566"/>
                  </a:lnTo>
                  <a:lnTo>
                    <a:pt x="322961" y="192786"/>
                  </a:lnTo>
                  <a:lnTo>
                    <a:pt x="324345" y="192786"/>
                  </a:lnTo>
                  <a:lnTo>
                    <a:pt x="325564" y="192608"/>
                  </a:lnTo>
                  <a:lnTo>
                    <a:pt x="326428" y="191223"/>
                  </a:lnTo>
                  <a:lnTo>
                    <a:pt x="327634" y="187934"/>
                  </a:lnTo>
                  <a:close/>
                </a:path>
                <a:path w="347980" h="1263015">
                  <a:moveTo>
                    <a:pt x="327977" y="180848"/>
                  </a:moveTo>
                  <a:lnTo>
                    <a:pt x="326771" y="175666"/>
                  </a:lnTo>
                  <a:lnTo>
                    <a:pt x="324345" y="178600"/>
                  </a:lnTo>
                  <a:lnTo>
                    <a:pt x="323316" y="181368"/>
                  </a:lnTo>
                  <a:lnTo>
                    <a:pt x="326250" y="182054"/>
                  </a:lnTo>
                  <a:lnTo>
                    <a:pt x="327977" y="182575"/>
                  </a:lnTo>
                  <a:lnTo>
                    <a:pt x="327977" y="180848"/>
                  </a:lnTo>
                  <a:close/>
                </a:path>
                <a:path w="347980" h="1263015">
                  <a:moveTo>
                    <a:pt x="329196" y="223558"/>
                  </a:moveTo>
                  <a:lnTo>
                    <a:pt x="327456" y="219748"/>
                  </a:lnTo>
                  <a:lnTo>
                    <a:pt x="326593" y="219227"/>
                  </a:lnTo>
                  <a:lnTo>
                    <a:pt x="323062" y="220243"/>
                  </a:lnTo>
                  <a:lnTo>
                    <a:pt x="323735" y="219519"/>
                  </a:lnTo>
                  <a:lnTo>
                    <a:pt x="325818" y="213868"/>
                  </a:lnTo>
                  <a:lnTo>
                    <a:pt x="324269" y="210566"/>
                  </a:lnTo>
                  <a:lnTo>
                    <a:pt x="317957" y="212661"/>
                  </a:lnTo>
                  <a:lnTo>
                    <a:pt x="316293" y="216344"/>
                  </a:lnTo>
                  <a:lnTo>
                    <a:pt x="315569" y="221907"/>
                  </a:lnTo>
                  <a:lnTo>
                    <a:pt x="316344" y="225793"/>
                  </a:lnTo>
                  <a:lnTo>
                    <a:pt x="319163" y="224421"/>
                  </a:lnTo>
                  <a:lnTo>
                    <a:pt x="322961" y="220345"/>
                  </a:lnTo>
                  <a:lnTo>
                    <a:pt x="323837" y="227012"/>
                  </a:lnTo>
                  <a:lnTo>
                    <a:pt x="328676" y="223901"/>
                  </a:lnTo>
                  <a:lnTo>
                    <a:pt x="329196" y="223558"/>
                  </a:lnTo>
                  <a:close/>
                </a:path>
                <a:path w="347980" h="1263015">
                  <a:moveTo>
                    <a:pt x="332130" y="182054"/>
                  </a:moveTo>
                  <a:lnTo>
                    <a:pt x="331089" y="176872"/>
                  </a:lnTo>
                  <a:lnTo>
                    <a:pt x="330568" y="176872"/>
                  </a:lnTo>
                  <a:lnTo>
                    <a:pt x="330225" y="177050"/>
                  </a:lnTo>
                  <a:lnTo>
                    <a:pt x="330060" y="177215"/>
                  </a:lnTo>
                  <a:lnTo>
                    <a:pt x="330060" y="179819"/>
                  </a:lnTo>
                  <a:lnTo>
                    <a:pt x="330403" y="181190"/>
                  </a:lnTo>
                  <a:lnTo>
                    <a:pt x="330403" y="181546"/>
                  </a:lnTo>
                  <a:lnTo>
                    <a:pt x="331266" y="181889"/>
                  </a:lnTo>
                  <a:lnTo>
                    <a:pt x="332130" y="182054"/>
                  </a:lnTo>
                  <a:close/>
                </a:path>
                <a:path w="347980" h="1263015">
                  <a:moveTo>
                    <a:pt x="332308" y="208686"/>
                  </a:moveTo>
                  <a:lnTo>
                    <a:pt x="331952" y="207124"/>
                  </a:lnTo>
                  <a:lnTo>
                    <a:pt x="330225" y="203327"/>
                  </a:lnTo>
                  <a:lnTo>
                    <a:pt x="328320" y="205397"/>
                  </a:lnTo>
                  <a:lnTo>
                    <a:pt x="326072" y="208000"/>
                  </a:lnTo>
                  <a:lnTo>
                    <a:pt x="331609" y="209207"/>
                  </a:lnTo>
                  <a:lnTo>
                    <a:pt x="332308" y="208686"/>
                  </a:lnTo>
                  <a:close/>
                </a:path>
                <a:path w="347980" h="1263015">
                  <a:moveTo>
                    <a:pt x="334378" y="213525"/>
                  </a:moveTo>
                  <a:lnTo>
                    <a:pt x="327291" y="215607"/>
                  </a:lnTo>
                  <a:lnTo>
                    <a:pt x="330225" y="220091"/>
                  </a:lnTo>
                  <a:lnTo>
                    <a:pt x="331444" y="219405"/>
                  </a:lnTo>
                  <a:lnTo>
                    <a:pt x="333171" y="220268"/>
                  </a:lnTo>
                  <a:lnTo>
                    <a:pt x="334035" y="218363"/>
                  </a:lnTo>
                  <a:lnTo>
                    <a:pt x="334378" y="213525"/>
                  </a:lnTo>
                  <a:close/>
                </a:path>
                <a:path w="347980" h="1263015">
                  <a:moveTo>
                    <a:pt x="338010" y="209029"/>
                  </a:moveTo>
                  <a:lnTo>
                    <a:pt x="334899" y="194513"/>
                  </a:lnTo>
                  <a:lnTo>
                    <a:pt x="334378" y="195021"/>
                  </a:lnTo>
                  <a:lnTo>
                    <a:pt x="334035" y="195541"/>
                  </a:lnTo>
                  <a:lnTo>
                    <a:pt x="333514" y="196062"/>
                  </a:lnTo>
                  <a:lnTo>
                    <a:pt x="330619" y="192620"/>
                  </a:lnTo>
                  <a:lnTo>
                    <a:pt x="327571" y="195567"/>
                  </a:lnTo>
                  <a:lnTo>
                    <a:pt x="327025" y="199974"/>
                  </a:lnTo>
                  <a:lnTo>
                    <a:pt x="331609" y="200901"/>
                  </a:lnTo>
                  <a:lnTo>
                    <a:pt x="330403" y="203149"/>
                  </a:lnTo>
                  <a:lnTo>
                    <a:pt x="331787" y="203504"/>
                  </a:lnTo>
                  <a:lnTo>
                    <a:pt x="332816" y="205917"/>
                  </a:lnTo>
                  <a:lnTo>
                    <a:pt x="332816" y="206438"/>
                  </a:lnTo>
                  <a:lnTo>
                    <a:pt x="335419" y="207822"/>
                  </a:lnTo>
                  <a:lnTo>
                    <a:pt x="338010" y="209029"/>
                  </a:lnTo>
                  <a:close/>
                </a:path>
                <a:path w="347980" h="1263015">
                  <a:moveTo>
                    <a:pt x="344233" y="241541"/>
                  </a:moveTo>
                  <a:lnTo>
                    <a:pt x="342023" y="229260"/>
                  </a:lnTo>
                  <a:lnTo>
                    <a:pt x="341985" y="229082"/>
                  </a:lnTo>
                  <a:lnTo>
                    <a:pt x="340169" y="219227"/>
                  </a:lnTo>
                  <a:lnTo>
                    <a:pt x="339737" y="216979"/>
                  </a:lnTo>
                  <a:lnTo>
                    <a:pt x="339737" y="230987"/>
                  </a:lnTo>
                  <a:lnTo>
                    <a:pt x="339394" y="230987"/>
                  </a:lnTo>
                  <a:lnTo>
                    <a:pt x="339394" y="230301"/>
                  </a:lnTo>
                  <a:lnTo>
                    <a:pt x="339394" y="229438"/>
                  </a:lnTo>
                  <a:lnTo>
                    <a:pt x="338556" y="229717"/>
                  </a:lnTo>
                  <a:lnTo>
                    <a:pt x="339559" y="229260"/>
                  </a:lnTo>
                  <a:lnTo>
                    <a:pt x="339509" y="229603"/>
                  </a:lnTo>
                  <a:lnTo>
                    <a:pt x="339394" y="230301"/>
                  </a:lnTo>
                  <a:lnTo>
                    <a:pt x="339737" y="230987"/>
                  </a:lnTo>
                  <a:lnTo>
                    <a:pt x="339737" y="216979"/>
                  </a:lnTo>
                  <a:lnTo>
                    <a:pt x="338874" y="212483"/>
                  </a:lnTo>
                  <a:lnTo>
                    <a:pt x="339394" y="219227"/>
                  </a:lnTo>
                  <a:lnTo>
                    <a:pt x="332473" y="222516"/>
                  </a:lnTo>
                  <a:lnTo>
                    <a:pt x="335762" y="229082"/>
                  </a:lnTo>
                  <a:lnTo>
                    <a:pt x="334378" y="227533"/>
                  </a:lnTo>
                  <a:lnTo>
                    <a:pt x="333514" y="229603"/>
                  </a:lnTo>
                  <a:lnTo>
                    <a:pt x="333514" y="230987"/>
                  </a:lnTo>
                  <a:lnTo>
                    <a:pt x="335419" y="230987"/>
                  </a:lnTo>
                  <a:lnTo>
                    <a:pt x="333857" y="236867"/>
                  </a:lnTo>
                  <a:lnTo>
                    <a:pt x="340423" y="238772"/>
                  </a:lnTo>
                  <a:lnTo>
                    <a:pt x="344233" y="241541"/>
                  </a:lnTo>
                  <a:close/>
                </a:path>
                <a:path w="347980" h="1263015">
                  <a:moveTo>
                    <a:pt x="347687" y="260375"/>
                  </a:moveTo>
                  <a:lnTo>
                    <a:pt x="347586" y="259689"/>
                  </a:lnTo>
                  <a:lnTo>
                    <a:pt x="347484" y="259003"/>
                  </a:lnTo>
                  <a:lnTo>
                    <a:pt x="347370" y="258305"/>
                  </a:lnTo>
                  <a:lnTo>
                    <a:pt x="347268" y="257619"/>
                  </a:lnTo>
                  <a:lnTo>
                    <a:pt x="347167" y="256895"/>
                  </a:lnTo>
                  <a:lnTo>
                    <a:pt x="347065" y="256235"/>
                  </a:lnTo>
                  <a:lnTo>
                    <a:pt x="346976" y="255714"/>
                  </a:lnTo>
                  <a:lnTo>
                    <a:pt x="346925" y="255371"/>
                  </a:lnTo>
                  <a:lnTo>
                    <a:pt x="346824" y="254673"/>
                  </a:lnTo>
                  <a:lnTo>
                    <a:pt x="346710" y="254152"/>
                  </a:lnTo>
                  <a:lnTo>
                    <a:pt x="346684" y="253987"/>
                  </a:lnTo>
                  <a:lnTo>
                    <a:pt x="346646" y="253809"/>
                  </a:lnTo>
                  <a:lnTo>
                    <a:pt x="346646" y="256235"/>
                  </a:lnTo>
                  <a:lnTo>
                    <a:pt x="346532" y="256755"/>
                  </a:lnTo>
                  <a:lnTo>
                    <a:pt x="346506" y="256895"/>
                  </a:lnTo>
                  <a:lnTo>
                    <a:pt x="346176" y="256895"/>
                  </a:lnTo>
                  <a:lnTo>
                    <a:pt x="346113" y="256755"/>
                  </a:lnTo>
                  <a:lnTo>
                    <a:pt x="345960" y="256400"/>
                  </a:lnTo>
                  <a:lnTo>
                    <a:pt x="346646" y="256235"/>
                  </a:lnTo>
                  <a:lnTo>
                    <a:pt x="346646" y="253809"/>
                  </a:lnTo>
                  <a:lnTo>
                    <a:pt x="345948" y="250520"/>
                  </a:lnTo>
                  <a:lnTo>
                    <a:pt x="345363" y="247573"/>
                  </a:lnTo>
                  <a:lnTo>
                    <a:pt x="344576" y="243268"/>
                  </a:lnTo>
                  <a:lnTo>
                    <a:pt x="338353" y="239458"/>
                  </a:lnTo>
                  <a:lnTo>
                    <a:pt x="337693" y="245287"/>
                  </a:lnTo>
                  <a:lnTo>
                    <a:pt x="337261" y="244652"/>
                  </a:lnTo>
                  <a:lnTo>
                    <a:pt x="336105" y="244652"/>
                  </a:lnTo>
                  <a:lnTo>
                    <a:pt x="336156" y="244475"/>
                  </a:lnTo>
                  <a:lnTo>
                    <a:pt x="336969" y="241706"/>
                  </a:lnTo>
                  <a:lnTo>
                    <a:pt x="333679" y="242570"/>
                  </a:lnTo>
                  <a:lnTo>
                    <a:pt x="332130" y="243789"/>
                  </a:lnTo>
                  <a:lnTo>
                    <a:pt x="332193" y="244652"/>
                  </a:lnTo>
                  <a:lnTo>
                    <a:pt x="332320" y="246202"/>
                  </a:lnTo>
                  <a:lnTo>
                    <a:pt x="332359" y="246722"/>
                  </a:lnTo>
                  <a:lnTo>
                    <a:pt x="332473" y="248107"/>
                  </a:lnTo>
                  <a:lnTo>
                    <a:pt x="335584" y="252945"/>
                  </a:lnTo>
                  <a:lnTo>
                    <a:pt x="337502" y="248793"/>
                  </a:lnTo>
                  <a:lnTo>
                    <a:pt x="337515" y="248970"/>
                  </a:lnTo>
                  <a:lnTo>
                    <a:pt x="339737" y="252768"/>
                  </a:lnTo>
                  <a:lnTo>
                    <a:pt x="338531" y="254152"/>
                  </a:lnTo>
                  <a:lnTo>
                    <a:pt x="339204" y="255371"/>
                  </a:lnTo>
                  <a:lnTo>
                    <a:pt x="339102" y="257619"/>
                  </a:lnTo>
                  <a:lnTo>
                    <a:pt x="339039" y="257962"/>
                  </a:lnTo>
                  <a:lnTo>
                    <a:pt x="339394" y="257784"/>
                  </a:lnTo>
                  <a:lnTo>
                    <a:pt x="339559" y="257784"/>
                  </a:lnTo>
                  <a:lnTo>
                    <a:pt x="339039" y="258305"/>
                  </a:lnTo>
                  <a:lnTo>
                    <a:pt x="338531" y="259003"/>
                  </a:lnTo>
                  <a:lnTo>
                    <a:pt x="338442" y="259346"/>
                  </a:lnTo>
                  <a:lnTo>
                    <a:pt x="338353" y="259689"/>
                  </a:lnTo>
                  <a:lnTo>
                    <a:pt x="337858" y="258826"/>
                  </a:lnTo>
                  <a:lnTo>
                    <a:pt x="337832" y="262115"/>
                  </a:lnTo>
                  <a:lnTo>
                    <a:pt x="337312" y="264706"/>
                  </a:lnTo>
                  <a:lnTo>
                    <a:pt x="337667" y="262115"/>
                  </a:lnTo>
                  <a:lnTo>
                    <a:pt x="336448" y="261937"/>
                  </a:lnTo>
                  <a:lnTo>
                    <a:pt x="335419" y="261480"/>
                  </a:lnTo>
                  <a:lnTo>
                    <a:pt x="335419" y="265049"/>
                  </a:lnTo>
                  <a:lnTo>
                    <a:pt x="333857" y="266255"/>
                  </a:lnTo>
                  <a:lnTo>
                    <a:pt x="335419" y="265049"/>
                  </a:lnTo>
                  <a:lnTo>
                    <a:pt x="335419" y="261480"/>
                  </a:lnTo>
                  <a:lnTo>
                    <a:pt x="334899" y="261239"/>
                  </a:lnTo>
                  <a:lnTo>
                    <a:pt x="334835" y="261073"/>
                  </a:lnTo>
                  <a:lnTo>
                    <a:pt x="334886" y="260769"/>
                  </a:lnTo>
                  <a:lnTo>
                    <a:pt x="334556" y="259867"/>
                  </a:lnTo>
                  <a:lnTo>
                    <a:pt x="335064" y="261073"/>
                  </a:lnTo>
                  <a:lnTo>
                    <a:pt x="336626" y="261937"/>
                  </a:lnTo>
                  <a:lnTo>
                    <a:pt x="337832" y="262115"/>
                  </a:lnTo>
                  <a:lnTo>
                    <a:pt x="337832" y="258787"/>
                  </a:lnTo>
                  <a:lnTo>
                    <a:pt x="337667" y="258483"/>
                  </a:lnTo>
                  <a:lnTo>
                    <a:pt x="334899" y="256235"/>
                  </a:lnTo>
                  <a:lnTo>
                    <a:pt x="334848" y="256400"/>
                  </a:lnTo>
                  <a:lnTo>
                    <a:pt x="334759" y="256755"/>
                  </a:lnTo>
                  <a:lnTo>
                    <a:pt x="334721" y="256895"/>
                  </a:lnTo>
                  <a:lnTo>
                    <a:pt x="334200" y="258826"/>
                  </a:lnTo>
                  <a:lnTo>
                    <a:pt x="333857" y="257962"/>
                  </a:lnTo>
                  <a:lnTo>
                    <a:pt x="332816" y="256755"/>
                  </a:lnTo>
                  <a:lnTo>
                    <a:pt x="331635" y="255714"/>
                  </a:lnTo>
                  <a:lnTo>
                    <a:pt x="331520" y="255524"/>
                  </a:lnTo>
                  <a:lnTo>
                    <a:pt x="332816" y="255371"/>
                  </a:lnTo>
                  <a:lnTo>
                    <a:pt x="332473" y="253987"/>
                  </a:lnTo>
                  <a:lnTo>
                    <a:pt x="330923" y="252425"/>
                  </a:lnTo>
                  <a:lnTo>
                    <a:pt x="329882" y="253987"/>
                  </a:lnTo>
                  <a:lnTo>
                    <a:pt x="329018" y="253123"/>
                  </a:lnTo>
                  <a:lnTo>
                    <a:pt x="328676" y="252768"/>
                  </a:lnTo>
                  <a:lnTo>
                    <a:pt x="328244" y="251777"/>
                  </a:lnTo>
                  <a:lnTo>
                    <a:pt x="328320" y="251040"/>
                  </a:lnTo>
                  <a:lnTo>
                    <a:pt x="328447" y="250698"/>
                  </a:lnTo>
                  <a:lnTo>
                    <a:pt x="328498" y="250520"/>
                  </a:lnTo>
                  <a:lnTo>
                    <a:pt x="328676" y="250698"/>
                  </a:lnTo>
                  <a:lnTo>
                    <a:pt x="328879" y="250520"/>
                  </a:lnTo>
                  <a:lnTo>
                    <a:pt x="329882" y="249656"/>
                  </a:lnTo>
                  <a:lnTo>
                    <a:pt x="331952" y="247764"/>
                  </a:lnTo>
                  <a:lnTo>
                    <a:pt x="330225" y="246202"/>
                  </a:lnTo>
                  <a:lnTo>
                    <a:pt x="330923" y="243954"/>
                  </a:lnTo>
                  <a:lnTo>
                    <a:pt x="331012" y="243268"/>
                  </a:lnTo>
                  <a:lnTo>
                    <a:pt x="331063" y="242912"/>
                  </a:lnTo>
                  <a:lnTo>
                    <a:pt x="331190" y="242049"/>
                  </a:lnTo>
                  <a:lnTo>
                    <a:pt x="331266" y="241541"/>
                  </a:lnTo>
                  <a:lnTo>
                    <a:pt x="334378" y="242049"/>
                  </a:lnTo>
                  <a:lnTo>
                    <a:pt x="335927" y="241541"/>
                  </a:lnTo>
                  <a:lnTo>
                    <a:pt x="337489" y="241020"/>
                  </a:lnTo>
                  <a:lnTo>
                    <a:pt x="331431" y="234099"/>
                  </a:lnTo>
                  <a:lnTo>
                    <a:pt x="330225" y="239458"/>
                  </a:lnTo>
                  <a:lnTo>
                    <a:pt x="328155" y="242912"/>
                  </a:lnTo>
                  <a:lnTo>
                    <a:pt x="326593" y="237210"/>
                  </a:lnTo>
                  <a:lnTo>
                    <a:pt x="326593" y="235305"/>
                  </a:lnTo>
                  <a:lnTo>
                    <a:pt x="324866" y="230124"/>
                  </a:lnTo>
                  <a:lnTo>
                    <a:pt x="322275" y="236181"/>
                  </a:lnTo>
                  <a:lnTo>
                    <a:pt x="321411" y="238429"/>
                  </a:lnTo>
                  <a:lnTo>
                    <a:pt x="316915" y="239115"/>
                  </a:lnTo>
                  <a:lnTo>
                    <a:pt x="324180" y="248107"/>
                  </a:lnTo>
                  <a:lnTo>
                    <a:pt x="320027" y="251040"/>
                  </a:lnTo>
                  <a:lnTo>
                    <a:pt x="320128" y="250698"/>
                  </a:lnTo>
                  <a:lnTo>
                    <a:pt x="320179" y="250520"/>
                  </a:lnTo>
                  <a:lnTo>
                    <a:pt x="320370" y="249834"/>
                  </a:lnTo>
                  <a:lnTo>
                    <a:pt x="318985" y="249313"/>
                  </a:lnTo>
                  <a:lnTo>
                    <a:pt x="317957" y="248627"/>
                  </a:lnTo>
                  <a:lnTo>
                    <a:pt x="313359" y="247573"/>
                  </a:lnTo>
                  <a:lnTo>
                    <a:pt x="313461" y="251777"/>
                  </a:lnTo>
                  <a:lnTo>
                    <a:pt x="316153" y="255524"/>
                  </a:lnTo>
                  <a:lnTo>
                    <a:pt x="319341" y="253123"/>
                  </a:lnTo>
                  <a:lnTo>
                    <a:pt x="320141" y="256235"/>
                  </a:lnTo>
                  <a:lnTo>
                    <a:pt x="320128" y="262115"/>
                  </a:lnTo>
                  <a:lnTo>
                    <a:pt x="320332" y="262890"/>
                  </a:lnTo>
                  <a:lnTo>
                    <a:pt x="324523" y="261416"/>
                  </a:lnTo>
                  <a:lnTo>
                    <a:pt x="326593" y="261594"/>
                  </a:lnTo>
                  <a:lnTo>
                    <a:pt x="324866" y="265049"/>
                  </a:lnTo>
                  <a:lnTo>
                    <a:pt x="326428" y="266090"/>
                  </a:lnTo>
                  <a:lnTo>
                    <a:pt x="329704" y="266954"/>
                  </a:lnTo>
                  <a:lnTo>
                    <a:pt x="332473" y="266433"/>
                  </a:lnTo>
                  <a:lnTo>
                    <a:pt x="332460" y="266954"/>
                  </a:lnTo>
                  <a:lnTo>
                    <a:pt x="332308" y="270929"/>
                  </a:lnTo>
                  <a:lnTo>
                    <a:pt x="326428" y="272834"/>
                  </a:lnTo>
                  <a:lnTo>
                    <a:pt x="334378" y="279057"/>
                  </a:lnTo>
                  <a:lnTo>
                    <a:pt x="334378" y="274040"/>
                  </a:lnTo>
                  <a:lnTo>
                    <a:pt x="334899" y="273862"/>
                  </a:lnTo>
                  <a:lnTo>
                    <a:pt x="335241" y="274040"/>
                  </a:lnTo>
                  <a:lnTo>
                    <a:pt x="335495" y="273862"/>
                  </a:lnTo>
                  <a:lnTo>
                    <a:pt x="335762" y="273697"/>
                  </a:lnTo>
                  <a:lnTo>
                    <a:pt x="343712" y="272135"/>
                  </a:lnTo>
                  <a:lnTo>
                    <a:pt x="344766" y="266433"/>
                  </a:lnTo>
                  <a:lnTo>
                    <a:pt x="344792" y="266255"/>
                  </a:lnTo>
                  <a:lnTo>
                    <a:pt x="344741" y="262890"/>
                  </a:lnTo>
                  <a:lnTo>
                    <a:pt x="344652" y="261594"/>
                  </a:lnTo>
                  <a:lnTo>
                    <a:pt x="344538" y="259867"/>
                  </a:lnTo>
                  <a:lnTo>
                    <a:pt x="344538" y="259689"/>
                  </a:lnTo>
                  <a:lnTo>
                    <a:pt x="344411" y="257784"/>
                  </a:lnTo>
                  <a:lnTo>
                    <a:pt x="345782" y="258826"/>
                  </a:lnTo>
                  <a:lnTo>
                    <a:pt x="346087" y="258305"/>
                  </a:lnTo>
                  <a:lnTo>
                    <a:pt x="346341" y="257962"/>
                  </a:lnTo>
                  <a:lnTo>
                    <a:pt x="346303" y="257784"/>
                  </a:lnTo>
                  <a:lnTo>
                    <a:pt x="346341" y="257619"/>
                  </a:lnTo>
                  <a:lnTo>
                    <a:pt x="346379" y="257416"/>
                  </a:lnTo>
                  <a:lnTo>
                    <a:pt x="346481" y="257619"/>
                  </a:lnTo>
                  <a:lnTo>
                    <a:pt x="346570" y="259003"/>
                  </a:lnTo>
                  <a:lnTo>
                    <a:pt x="346646" y="259346"/>
                  </a:lnTo>
                  <a:lnTo>
                    <a:pt x="347687" y="26037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373706" y="8203526"/>
              <a:ext cx="324485" cy="1090930"/>
            </a:xfrm>
            <a:custGeom>
              <a:avLst/>
              <a:gdLst/>
              <a:ahLst/>
              <a:cxnLst/>
              <a:rect l="l" t="t" r="r" b="b"/>
              <a:pathLst>
                <a:path w="324484" h="1090929">
                  <a:moveTo>
                    <a:pt x="4838" y="978217"/>
                  </a:moveTo>
                  <a:lnTo>
                    <a:pt x="177" y="977874"/>
                  </a:lnTo>
                  <a:lnTo>
                    <a:pt x="863" y="981151"/>
                  </a:lnTo>
                  <a:lnTo>
                    <a:pt x="0" y="984262"/>
                  </a:lnTo>
                  <a:lnTo>
                    <a:pt x="4673" y="984783"/>
                  </a:lnTo>
                  <a:lnTo>
                    <a:pt x="3975" y="981329"/>
                  </a:lnTo>
                  <a:lnTo>
                    <a:pt x="4838" y="978217"/>
                  </a:lnTo>
                  <a:close/>
                </a:path>
                <a:path w="324484" h="1090929">
                  <a:moveTo>
                    <a:pt x="68986" y="1086967"/>
                  </a:moveTo>
                  <a:lnTo>
                    <a:pt x="67424" y="1087488"/>
                  </a:lnTo>
                  <a:lnTo>
                    <a:pt x="64668" y="1088351"/>
                  </a:lnTo>
                  <a:lnTo>
                    <a:pt x="67424" y="1089901"/>
                  </a:lnTo>
                  <a:lnTo>
                    <a:pt x="68287" y="1090764"/>
                  </a:lnTo>
                  <a:lnTo>
                    <a:pt x="68986" y="1089215"/>
                  </a:lnTo>
                  <a:lnTo>
                    <a:pt x="68986" y="1086967"/>
                  </a:lnTo>
                  <a:close/>
                </a:path>
                <a:path w="324484" h="1090929">
                  <a:moveTo>
                    <a:pt x="100799" y="633298"/>
                  </a:moveTo>
                  <a:lnTo>
                    <a:pt x="100457" y="623620"/>
                  </a:lnTo>
                  <a:lnTo>
                    <a:pt x="94742" y="623100"/>
                  </a:lnTo>
                  <a:lnTo>
                    <a:pt x="93192" y="624484"/>
                  </a:lnTo>
                  <a:lnTo>
                    <a:pt x="87490" y="637273"/>
                  </a:lnTo>
                  <a:lnTo>
                    <a:pt x="94399" y="633298"/>
                  </a:lnTo>
                  <a:lnTo>
                    <a:pt x="100799" y="633298"/>
                  </a:lnTo>
                  <a:close/>
                </a:path>
                <a:path w="324484" h="1090929">
                  <a:moveTo>
                    <a:pt x="106324" y="634504"/>
                  </a:moveTo>
                  <a:lnTo>
                    <a:pt x="104394" y="630923"/>
                  </a:lnTo>
                  <a:lnTo>
                    <a:pt x="101295" y="632409"/>
                  </a:lnTo>
                  <a:lnTo>
                    <a:pt x="99593" y="635939"/>
                  </a:lnTo>
                  <a:lnTo>
                    <a:pt x="101841" y="638479"/>
                  </a:lnTo>
                  <a:lnTo>
                    <a:pt x="105638" y="639178"/>
                  </a:lnTo>
                  <a:lnTo>
                    <a:pt x="106159" y="638657"/>
                  </a:lnTo>
                  <a:lnTo>
                    <a:pt x="106324" y="634504"/>
                  </a:lnTo>
                  <a:close/>
                </a:path>
                <a:path w="324484" h="1090929">
                  <a:moveTo>
                    <a:pt x="113423" y="595261"/>
                  </a:moveTo>
                  <a:lnTo>
                    <a:pt x="109093" y="590423"/>
                  </a:lnTo>
                  <a:lnTo>
                    <a:pt x="103733" y="599922"/>
                  </a:lnTo>
                  <a:lnTo>
                    <a:pt x="110477" y="600964"/>
                  </a:lnTo>
                  <a:lnTo>
                    <a:pt x="112725" y="600278"/>
                  </a:lnTo>
                  <a:lnTo>
                    <a:pt x="111340" y="596646"/>
                  </a:lnTo>
                  <a:lnTo>
                    <a:pt x="113423" y="595261"/>
                  </a:lnTo>
                  <a:close/>
                </a:path>
                <a:path w="324484" h="1090929">
                  <a:moveTo>
                    <a:pt x="123964" y="651446"/>
                  </a:moveTo>
                  <a:lnTo>
                    <a:pt x="120675" y="646785"/>
                  </a:lnTo>
                  <a:lnTo>
                    <a:pt x="114452" y="641070"/>
                  </a:lnTo>
                  <a:lnTo>
                    <a:pt x="114808" y="655256"/>
                  </a:lnTo>
                  <a:lnTo>
                    <a:pt x="116535" y="658533"/>
                  </a:lnTo>
                  <a:lnTo>
                    <a:pt x="117221" y="654050"/>
                  </a:lnTo>
                  <a:lnTo>
                    <a:pt x="123964" y="651446"/>
                  </a:lnTo>
                  <a:close/>
                </a:path>
                <a:path w="324484" h="1090929">
                  <a:moveTo>
                    <a:pt x="129146" y="580224"/>
                  </a:moveTo>
                  <a:lnTo>
                    <a:pt x="128981" y="580047"/>
                  </a:lnTo>
                  <a:lnTo>
                    <a:pt x="128460" y="579005"/>
                  </a:lnTo>
                  <a:lnTo>
                    <a:pt x="127774" y="579526"/>
                  </a:lnTo>
                  <a:lnTo>
                    <a:pt x="128282" y="580047"/>
                  </a:lnTo>
                  <a:lnTo>
                    <a:pt x="128638" y="580732"/>
                  </a:lnTo>
                  <a:lnTo>
                    <a:pt x="129146" y="580224"/>
                  </a:lnTo>
                  <a:close/>
                </a:path>
                <a:path w="324484" h="1090929">
                  <a:moveTo>
                    <a:pt x="136245" y="655421"/>
                  </a:moveTo>
                  <a:lnTo>
                    <a:pt x="134340" y="652830"/>
                  </a:lnTo>
                  <a:lnTo>
                    <a:pt x="132435" y="654735"/>
                  </a:lnTo>
                  <a:lnTo>
                    <a:pt x="132435" y="656285"/>
                  </a:lnTo>
                  <a:lnTo>
                    <a:pt x="133819" y="656463"/>
                  </a:lnTo>
                  <a:lnTo>
                    <a:pt x="134505" y="657326"/>
                  </a:lnTo>
                  <a:lnTo>
                    <a:pt x="136245" y="655421"/>
                  </a:lnTo>
                  <a:close/>
                </a:path>
                <a:path w="324484" h="1090929">
                  <a:moveTo>
                    <a:pt x="137274" y="538035"/>
                  </a:moveTo>
                  <a:lnTo>
                    <a:pt x="136067" y="532841"/>
                  </a:lnTo>
                  <a:lnTo>
                    <a:pt x="135026" y="533019"/>
                  </a:lnTo>
                  <a:lnTo>
                    <a:pt x="133299" y="533539"/>
                  </a:lnTo>
                  <a:lnTo>
                    <a:pt x="132613" y="536651"/>
                  </a:lnTo>
                  <a:lnTo>
                    <a:pt x="135204" y="537337"/>
                  </a:lnTo>
                  <a:lnTo>
                    <a:pt x="137274" y="538035"/>
                  </a:lnTo>
                  <a:close/>
                </a:path>
                <a:path w="324484" h="1090929">
                  <a:moveTo>
                    <a:pt x="138658" y="646607"/>
                  </a:moveTo>
                  <a:lnTo>
                    <a:pt x="134340" y="647306"/>
                  </a:lnTo>
                  <a:lnTo>
                    <a:pt x="131749" y="646264"/>
                  </a:lnTo>
                  <a:lnTo>
                    <a:pt x="130365" y="651281"/>
                  </a:lnTo>
                  <a:lnTo>
                    <a:pt x="133642" y="650760"/>
                  </a:lnTo>
                  <a:lnTo>
                    <a:pt x="135204" y="651802"/>
                  </a:lnTo>
                  <a:lnTo>
                    <a:pt x="138658" y="646607"/>
                  </a:lnTo>
                  <a:close/>
                </a:path>
                <a:path w="324484" h="1090929">
                  <a:moveTo>
                    <a:pt x="146494" y="639749"/>
                  </a:moveTo>
                  <a:lnTo>
                    <a:pt x="145300" y="636562"/>
                  </a:lnTo>
                  <a:lnTo>
                    <a:pt x="141986" y="634758"/>
                  </a:lnTo>
                  <a:lnTo>
                    <a:pt x="138836" y="637451"/>
                  </a:lnTo>
                  <a:lnTo>
                    <a:pt x="135724" y="640562"/>
                  </a:lnTo>
                  <a:lnTo>
                    <a:pt x="141947" y="641248"/>
                  </a:lnTo>
                  <a:lnTo>
                    <a:pt x="143332" y="641248"/>
                  </a:lnTo>
                  <a:lnTo>
                    <a:pt x="146494" y="639749"/>
                  </a:lnTo>
                  <a:close/>
                </a:path>
                <a:path w="324484" h="1090929">
                  <a:moveTo>
                    <a:pt x="149212" y="669086"/>
                  </a:moveTo>
                  <a:lnTo>
                    <a:pt x="148691" y="666496"/>
                  </a:lnTo>
                  <a:lnTo>
                    <a:pt x="146265" y="661035"/>
                  </a:lnTo>
                  <a:lnTo>
                    <a:pt x="141579" y="663663"/>
                  </a:lnTo>
                  <a:lnTo>
                    <a:pt x="139712" y="669048"/>
                  </a:lnTo>
                  <a:lnTo>
                    <a:pt x="145745" y="671855"/>
                  </a:lnTo>
                  <a:lnTo>
                    <a:pt x="147828" y="670991"/>
                  </a:lnTo>
                  <a:lnTo>
                    <a:pt x="149212" y="669086"/>
                  </a:lnTo>
                  <a:close/>
                </a:path>
                <a:path w="324484" h="1090929">
                  <a:moveTo>
                    <a:pt x="149720" y="624484"/>
                  </a:moveTo>
                  <a:lnTo>
                    <a:pt x="147828" y="623620"/>
                  </a:lnTo>
                  <a:lnTo>
                    <a:pt x="146100" y="624827"/>
                  </a:lnTo>
                  <a:lnTo>
                    <a:pt x="146786" y="625690"/>
                  </a:lnTo>
                  <a:lnTo>
                    <a:pt x="147307" y="626376"/>
                  </a:lnTo>
                  <a:lnTo>
                    <a:pt x="147993" y="627240"/>
                  </a:lnTo>
                  <a:lnTo>
                    <a:pt x="148170" y="627075"/>
                  </a:lnTo>
                  <a:lnTo>
                    <a:pt x="148691" y="626897"/>
                  </a:lnTo>
                  <a:lnTo>
                    <a:pt x="148856" y="626732"/>
                  </a:lnTo>
                  <a:lnTo>
                    <a:pt x="149720" y="624484"/>
                  </a:lnTo>
                  <a:close/>
                </a:path>
                <a:path w="324484" h="1090929">
                  <a:moveTo>
                    <a:pt x="150075" y="643674"/>
                  </a:moveTo>
                  <a:lnTo>
                    <a:pt x="149212" y="642975"/>
                  </a:lnTo>
                  <a:lnTo>
                    <a:pt x="148513" y="644017"/>
                  </a:lnTo>
                  <a:lnTo>
                    <a:pt x="149034" y="644702"/>
                  </a:lnTo>
                  <a:lnTo>
                    <a:pt x="149377" y="644017"/>
                  </a:lnTo>
                  <a:lnTo>
                    <a:pt x="150075" y="643674"/>
                  </a:lnTo>
                  <a:close/>
                </a:path>
                <a:path w="324484" h="1090929">
                  <a:moveTo>
                    <a:pt x="152666" y="656983"/>
                  </a:moveTo>
                  <a:lnTo>
                    <a:pt x="152488" y="653173"/>
                  </a:lnTo>
                  <a:lnTo>
                    <a:pt x="141249" y="650582"/>
                  </a:lnTo>
                  <a:lnTo>
                    <a:pt x="139357" y="654050"/>
                  </a:lnTo>
                  <a:lnTo>
                    <a:pt x="137795" y="661136"/>
                  </a:lnTo>
                  <a:lnTo>
                    <a:pt x="144018" y="656983"/>
                  </a:lnTo>
                  <a:lnTo>
                    <a:pt x="146608" y="659231"/>
                  </a:lnTo>
                  <a:lnTo>
                    <a:pt x="148170" y="661822"/>
                  </a:lnTo>
                  <a:lnTo>
                    <a:pt x="151968" y="657847"/>
                  </a:lnTo>
                  <a:lnTo>
                    <a:pt x="152666" y="656983"/>
                  </a:lnTo>
                  <a:close/>
                </a:path>
                <a:path w="324484" h="1090929">
                  <a:moveTo>
                    <a:pt x="153009" y="584365"/>
                  </a:moveTo>
                  <a:lnTo>
                    <a:pt x="140385" y="585406"/>
                  </a:lnTo>
                  <a:lnTo>
                    <a:pt x="141427" y="593356"/>
                  </a:lnTo>
                  <a:lnTo>
                    <a:pt x="146265" y="595083"/>
                  </a:lnTo>
                  <a:lnTo>
                    <a:pt x="151803" y="595947"/>
                  </a:lnTo>
                  <a:lnTo>
                    <a:pt x="153009" y="584365"/>
                  </a:lnTo>
                  <a:close/>
                </a:path>
                <a:path w="324484" h="1090929">
                  <a:moveTo>
                    <a:pt x="153873" y="534403"/>
                  </a:moveTo>
                  <a:lnTo>
                    <a:pt x="151104" y="531977"/>
                  </a:lnTo>
                  <a:lnTo>
                    <a:pt x="150241" y="536130"/>
                  </a:lnTo>
                  <a:lnTo>
                    <a:pt x="153873" y="534403"/>
                  </a:lnTo>
                  <a:close/>
                </a:path>
                <a:path w="324484" h="1090929">
                  <a:moveTo>
                    <a:pt x="160794" y="537692"/>
                  </a:moveTo>
                  <a:lnTo>
                    <a:pt x="159931" y="536994"/>
                  </a:lnTo>
                  <a:lnTo>
                    <a:pt x="159626" y="536651"/>
                  </a:lnTo>
                  <a:lnTo>
                    <a:pt x="157683" y="534403"/>
                  </a:lnTo>
                  <a:lnTo>
                    <a:pt x="156984" y="536651"/>
                  </a:lnTo>
                  <a:lnTo>
                    <a:pt x="155257" y="535609"/>
                  </a:lnTo>
                  <a:lnTo>
                    <a:pt x="153873" y="534403"/>
                  </a:lnTo>
                  <a:lnTo>
                    <a:pt x="154000" y="539584"/>
                  </a:lnTo>
                  <a:lnTo>
                    <a:pt x="154051" y="541489"/>
                  </a:lnTo>
                  <a:lnTo>
                    <a:pt x="157162" y="539242"/>
                  </a:lnTo>
                  <a:lnTo>
                    <a:pt x="157327" y="539419"/>
                  </a:lnTo>
                  <a:lnTo>
                    <a:pt x="158026" y="539242"/>
                  </a:lnTo>
                  <a:lnTo>
                    <a:pt x="158711" y="539064"/>
                  </a:lnTo>
                  <a:lnTo>
                    <a:pt x="160616" y="539584"/>
                  </a:lnTo>
                  <a:lnTo>
                    <a:pt x="160667" y="539064"/>
                  </a:lnTo>
                  <a:lnTo>
                    <a:pt x="160794" y="537692"/>
                  </a:lnTo>
                  <a:close/>
                </a:path>
                <a:path w="324484" h="1090929">
                  <a:moveTo>
                    <a:pt x="163563" y="616356"/>
                  </a:moveTo>
                  <a:lnTo>
                    <a:pt x="161658" y="609269"/>
                  </a:lnTo>
                  <a:lnTo>
                    <a:pt x="158711" y="611860"/>
                  </a:lnTo>
                  <a:lnTo>
                    <a:pt x="154051" y="612381"/>
                  </a:lnTo>
                  <a:lnTo>
                    <a:pt x="154914" y="618083"/>
                  </a:lnTo>
                  <a:lnTo>
                    <a:pt x="160274" y="616521"/>
                  </a:lnTo>
                  <a:lnTo>
                    <a:pt x="163563" y="616356"/>
                  </a:lnTo>
                  <a:close/>
                </a:path>
                <a:path w="324484" h="1090929">
                  <a:moveTo>
                    <a:pt x="171856" y="509333"/>
                  </a:moveTo>
                  <a:lnTo>
                    <a:pt x="167017" y="502932"/>
                  </a:lnTo>
                  <a:lnTo>
                    <a:pt x="167182" y="501205"/>
                  </a:lnTo>
                  <a:lnTo>
                    <a:pt x="167182" y="498271"/>
                  </a:lnTo>
                  <a:lnTo>
                    <a:pt x="164934" y="499478"/>
                  </a:lnTo>
                  <a:lnTo>
                    <a:pt x="161582" y="497687"/>
                  </a:lnTo>
                  <a:lnTo>
                    <a:pt x="158127" y="498919"/>
                  </a:lnTo>
                  <a:lnTo>
                    <a:pt x="156794" y="501764"/>
                  </a:lnTo>
                  <a:lnTo>
                    <a:pt x="159753" y="504837"/>
                  </a:lnTo>
                  <a:lnTo>
                    <a:pt x="163042" y="505701"/>
                  </a:lnTo>
                  <a:lnTo>
                    <a:pt x="171856" y="509333"/>
                  </a:lnTo>
                  <a:close/>
                </a:path>
                <a:path w="324484" h="1090929">
                  <a:moveTo>
                    <a:pt x="173926" y="585749"/>
                  </a:moveTo>
                  <a:lnTo>
                    <a:pt x="173583" y="580567"/>
                  </a:lnTo>
                  <a:lnTo>
                    <a:pt x="171170" y="581253"/>
                  </a:lnTo>
                  <a:lnTo>
                    <a:pt x="168922" y="581952"/>
                  </a:lnTo>
                  <a:lnTo>
                    <a:pt x="168922" y="586790"/>
                  </a:lnTo>
                  <a:lnTo>
                    <a:pt x="171513" y="586447"/>
                  </a:lnTo>
                  <a:lnTo>
                    <a:pt x="173926" y="585749"/>
                  </a:lnTo>
                  <a:close/>
                </a:path>
                <a:path w="324484" h="1090929">
                  <a:moveTo>
                    <a:pt x="174104" y="606666"/>
                  </a:moveTo>
                  <a:lnTo>
                    <a:pt x="173761" y="603554"/>
                  </a:lnTo>
                  <a:lnTo>
                    <a:pt x="170294" y="606158"/>
                  </a:lnTo>
                  <a:lnTo>
                    <a:pt x="169608" y="607885"/>
                  </a:lnTo>
                  <a:lnTo>
                    <a:pt x="171513" y="610298"/>
                  </a:lnTo>
                  <a:lnTo>
                    <a:pt x="172377" y="609269"/>
                  </a:lnTo>
                  <a:lnTo>
                    <a:pt x="174104" y="608749"/>
                  </a:lnTo>
                  <a:lnTo>
                    <a:pt x="174104" y="606666"/>
                  </a:lnTo>
                  <a:close/>
                </a:path>
                <a:path w="324484" h="1090929">
                  <a:moveTo>
                    <a:pt x="175488" y="615657"/>
                  </a:moveTo>
                  <a:lnTo>
                    <a:pt x="173240" y="615657"/>
                  </a:lnTo>
                  <a:lnTo>
                    <a:pt x="171335" y="615315"/>
                  </a:lnTo>
                  <a:lnTo>
                    <a:pt x="170815" y="619125"/>
                  </a:lnTo>
                  <a:lnTo>
                    <a:pt x="172897" y="619125"/>
                  </a:lnTo>
                  <a:lnTo>
                    <a:pt x="174967" y="619467"/>
                  </a:lnTo>
                  <a:lnTo>
                    <a:pt x="175488" y="615657"/>
                  </a:lnTo>
                  <a:close/>
                </a:path>
                <a:path w="324484" h="1090929">
                  <a:moveTo>
                    <a:pt x="176009" y="501383"/>
                  </a:moveTo>
                  <a:lnTo>
                    <a:pt x="171678" y="496887"/>
                  </a:lnTo>
                  <a:lnTo>
                    <a:pt x="170129" y="497928"/>
                  </a:lnTo>
                  <a:lnTo>
                    <a:pt x="167360" y="500164"/>
                  </a:lnTo>
                  <a:lnTo>
                    <a:pt x="170294" y="504494"/>
                  </a:lnTo>
                  <a:lnTo>
                    <a:pt x="173062" y="502412"/>
                  </a:lnTo>
                  <a:lnTo>
                    <a:pt x="176009" y="501383"/>
                  </a:lnTo>
                  <a:close/>
                </a:path>
                <a:path w="324484" h="1090929">
                  <a:moveTo>
                    <a:pt x="181025" y="553935"/>
                  </a:moveTo>
                  <a:lnTo>
                    <a:pt x="180327" y="543560"/>
                  </a:lnTo>
                  <a:lnTo>
                    <a:pt x="173418" y="543560"/>
                  </a:lnTo>
                  <a:lnTo>
                    <a:pt x="168567" y="543394"/>
                  </a:lnTo>
                  <a:lnTo>
                    <a:pt x="169265" y="556183"/>
                  </a:lnTo>
                  <a:lnTo>
                    <a:pt x="174282" y="555155"/>
                  </a:lnTo>
                  <a:lnTo>
                    <a:pt x="181025" y="553935"/>
                  </a:lnTo>
                  <a:close/>
                </a:path>
                <a:path w="324484" h="1090929">
                  <a:moveTo>
                    <a:pt x="188849" y="508889"/>
                  </a:moveTo>
                  <a:lnTo>
                    <a:pt x="185166" y="505879"/>
                  </a:lnTo>
                  <a:lnTo>
                    <a:pt x="180670" y="504151"/>
                  </a:lnTo>
                  <a:lnTo>
                    <a:pt x="179285" y="515213"/>
                  </a:lnTo>
                  <a:lnTo>
                    <a:pt x="185000" y="512267"/>
                  </a:lnTo>
                  <a:lnTo>
                    <a:pt x="188112" y="512102"/>
                  </a:lnTo>
                  <a:lnTo>
                    <a:pt x="188849" y="508889"/>
                  </a:lnTo>
                  <a:close/>
                </a:path>
                <a:path w="324484" h="1090929">
                  <a:moveTo>
                    <a:pt x="189395" y="507923"/>
                  </a:moveTo>
                  <a:lnTo>
                    <a:pt x="189141" y="507606"/>
                  </a:lnTo>
                  <a:lnTo>
                    <a:pt x="189077" y="507923"/>
                  </a:lnTo>
                  <a:lnTo>
                    <a:pt x="189014" y="508889"/>
                  </a:lnTo>
                  <a:lnTo>
                    <a:pt x="189395" y="507923"/>
                  </a:lnTo>
                  <a:close/>
                </a:path>
                <a:path w="324484" h="1090929">
                  <a:moveTo>
                    <a:pt x="189839" y="595782"/>
                  </a:moveTo>
                  <a:lnTo>
                    <a:pt x="188455" y="593013"/>
                  </a:lnTo>
                  <a:lnTo>
                    <a:pt x="186029" y="594563"/>
                  </a:lnTo>
                  <a:lnTo>
                    <a:pt x="187934" y="597509"/>
                  </a:lnTo>
                  <a:lnTo>
                    <a:pt x="189839" y="595782"/>
                  </a:lnTo>
                  <a:close/>
                </a:path>
                <a:path w="324484" h="1090929">
                  <a:moveTo>
                    <a:pt x="193636" y="546849"/>
                  </a:moveTo>
                  <a:lnTo>
                    <a:pt x="192608" y="543217"/>
                  </a:lnTo>
                  <a:lnTo>
                    <a:pt x="191744" y="539419"/>
                  </a:lnTo>
                  <a:lnTo>
                    <a:pt x="193294" y="532498"/>
                  </a:lnTo>
                  <a:lnTo>
                    <a:pt x="188112" y="533196"/>
                  </a:lnTo>
                  <a:lnTo>
                    <a:pt x="183959" y="533196"/>
                  </a:lnTo>
                  <a:lnTo>
                    <a:pt x="186728" y="541147"/>
                  </a:lnTo>
                  <a:lnTo>
                    <a:pt x="185000" y="543915"/>
                  </a:lnTo>
                  <a:lnTo>
                    <a:pt x="183616" y="548055"/>
                  </a:lnTo>
                  <a:lnTo>
                    <a:pt x="193636" y="546849"/>
                  </a:lnTo>
                  <a:close/>
                </a:path>
                <a:path w="324484" h="1090929">
                  <a:moveTo>
                    <a:pt x="206184" y="57315"/>
                  </a:moveTo>
                  <a:lnTo>
                    <a:pt x="205574" y="52209"/>
                  </a:lnTo>
                  <a:lnTo>
                    <a:pt x="202615" y="48399"/>
                  </a:lnTo>
                  <a:lnTo>
                    <a:pt x="199859" y="50647"/>
                  </a:lnTo>
                  <a:lnTo>
                    <a:pt x="199694" y="52730"/>
                  </a:lnTo>
                  <a:lnTo>
                    <a:pt x="198310" y="59639"/>
                  </a:lnTo>
                  <a:lnTo>
                    <a:pt x="201942" y="58953"/>
                  </a:lnTo>
                  <a:lnTo>
                    <a:pt x="206184" y="57315"/>
                  </a:lnTo>
                  <a:close/>
                </a:path>
                <a:path w="324484" h="1090929">
                  <a:moveTo>
                    <a:pt x="210934" y="8293"/>
                  </a:moveTo>
                  <a:lnTo>
                    <a:pt x="207124" y="5359"/>
                  </a:lnTo>
                  <a:lnTo>
                    <a:pt x="204012" y="3276"/>
                  </a:lnTo>
                  <a:lnTo>
                    <a:pt x="202285" y="8636"/>
                  </a:lnTo>
                  <a:lnTo>
                    <a:pt x="202971" y="10883"/>
                  </a:lnTo>
                  <a:lnTo>
                    <a:pt x="204012" y="16421"/>
                  </a:lnTo>
                  <a:lnTo>
                    <a:pt x="210934" y="8293"/>
                  </a:lnTo>
                  <a:close/>
                </a:path>
                <a:path w="324484" h="1090929">
                  <a:moveTo>
                    <a:pt x="211099" y="500862"/>
                  </a:moveTo>
                  <a:lnTo>
                    <a:pt x="207302" y="502767"/>
                  </a:lnTo>
                  <a:lnTo>
                    <a:pt x="206832" y="502589"/>
                  </a:lnTo>
                  <a:lnTo>
                    <a:pt x="205917" y="502246"/>
                  </a:lnTo>
                  <a:lnTo>
                    <a:pt x="203669" y="502069"/>
                  </a:lnTo>
                  <a:lnTo>
                    <a:pt x="202806" y="502589"/>
                  </a:lnTo>
                  <a:lnTo>
                    <a:pt x="200609" y="499491"/>
                  </a:lnTo>
                  <a:lnTo>
                    <a:pt x="201764" y="497916"/>
                  </a:lnTo>
                  <a:lnTo>
                    <a:pt x="201244" y="489280"/>
                  </a:lnTo>
                  <a:lnTo>
                    <a:pt x="196583" y="494461"/>
                  </a:lnTo>
                  <a:lnTo>
                    <a:pt x="196062" y="494614"/>
                  </a:lnTo>
                  <a:lnTo>
                    <a:pt x="196062" y="505701"/>
                  </a:lnTo>
                  <a:lnTo>
                    <a:pt x="194767" y="503745"/>
                  </a:lnTo>
                  <a:lnTo>
                    <a:pt x="195922" y="503021"/>
                  </a:lnTo>
                  <a:lnTo>
                    <a:pt x="195986" y="504151"/>
                  </a:lnTo>
                  <a:lnTo>
                    <a:pt x="196062" y="505701"/>
                  </a:lnTo>
                  <a:lnTo>
                    <a:pt x="196062" y="494614"/>
                  </a:lnTo>
                  <a:lnTo>
                    <a:pt x="192074" y="495769"/>
                  </a:lnTo>
                  <a:lnTo>
                    <a:pt x="192773" y="494118"/>
                  </a:lnTo>
                  <a:lnTo>
                    <a:pt x="187413" y="496023"/>
                  </a:lnTo>
                  <a:lnTo>
                    <a:pt x="184480" y="491807"/>
                  </a:lnTo>
                  <a:lnTo>
                    <a:pt x="181673" y="494372"/>
                  </a:lnTo>
                  <a:lnTo>
                    <a:pt x="181000" y="499668"/>
                  </a:lnTo>
                  <a:lnTo>
                    <a:pt x="184480" y="503631"/>
                  </a:lnTo>
                  <a:lnTo>
                    <a:pt x="184645" y="502412"/>
                  </a:lnTo>
                  <a:lnTo>
                    <a:pt x="186385" y="501904"/>
                  </a:lnTo>
                  <a:lnTo>
                    <a:pt x="185686" y="500519"/>
                  </a:lnTo>
                  <a:lnTo>
                    <a:pt x="188976" y="503110"/>
                  </a:lnTo>
                  <a:lnTo>
                    <a:pt x="190322" y="499910"/>
                  </a:lnTo>
                  <a:lnTo>
                    <a:pt x="191528" y="502450"/>
                  </a:lnTo>
                  <a:lnTo>
                    <a:pt x="189395" y="507923"/>
                  </a:lnTo>
                  <a:lnTo>
                    <a:pt x="191909" y="511238"/>
                  </a:lnTo>
                  <a:lnTo>
                    <a:pt x="194335" y="514172"/>
                  </a:lnTo>
                  <a:lnTo>
                    <a:pt x="195199" y="507606"/>
                  </a:lnTo>
                  <a:lnTo>
                    <a:pt x="195313" y="507428"/>
                  </a:lnTo>
                  <a:lnTo>
                    <a:pt x="196240" y="506044"/>
                  </a:lnTo>
                  <a:lnTo>
                    <a:pt x="196342" y="507606"/>
                  </a:lnTo>
                  <a:lnTo>
                    <a:pt x="196405" y="508469"/>
                  </a:lnTo>
                  <a:lnTo>
                    <a:pt x="199517" y="511060"/>
                  </a:lnTo>
                  <a:lnTo>
                    <a:pt x="201244" y="508469"/>
                  </a:lnTo>
                  <a:lnTo>
                    <a:pt x="201371" y="510019"/>
                  </a:lnTo>
                  <a:lnTo>
                    <a:pt x="201460" y="511238"/>
                  </a:lnTo>
                  <a:lnTo>
                    <a:pt x="201536" y="512267"/>
                  </a:lnTo>
                  <a:lnTo>
                    <a:pt x="201599" y="512965"/>
                  </a:lnTo>
                  <a:lnTo>
                    <a:pt x="206959" y="510019"/>
                  </a:lnTo>
                  <a:lnTo>
                    <a:pt x="207594" y="508469"/>
                  </a:lnTo>
                  <a:lnTo>
                    <a:pt x="208165" y="507085"/>
                  </a:lnTo>
                  <a:lnTo>
                    <a:pt x="208330" y="507085"/>
                  </a:lnTo>
                  <a:lnTo>
                    <a:pt x="208330" y="507428"/>
                  </a:lnTo>
                  <a:lnTo>
                    <a:pt x="208508" y="507428"/>
                  </a:lnTo>
                  <a:lnTo>
                    <a:pt x="208889" y="507085"/>
                  </a:lnTo>
                  <a:lnTo>
                    <a:pt x="210032" y="506044"/>
                  </a:lnTo>
                  <a:lnTo>
                    <a:pt x="210413" y="505701"/>
                  </a:lnTo>
                  <a:lnTo>
                    <a:pt x="210832" y="502767"/>
                  </a:lnTo>
                  <a:lnTo>
                    <a:pt x="210959" y="501904"/>
                  </a:lnTo>
                  <a:lnTo>
                    <a:pt x="211099" y="500862"/>
                  </a:lnTo>
                  <a:close/>
                </a:path>
                <a:path w="324484" h="1090929">
                  <a:moveTo>
                    <a:pt x="212318" y="122402"/>
                  </a:moveTo>
                  <a:lnTo>
                    <a:pt x="204533" y="119811"/>
                  </a:lnTo>
                  <a:lnTo>
                    <a:pt x="203327" y="120497"/>
                  </a:lnTo>
                  <a:lnTo>
                    <a:pt x="200380" y="123786"/>
                  </a:lnTo>
                  <a:lnTo>
                    <a:pt x="206260" y="130695"/>
                  </a:lnTo>
                  <a:lnTo>
                    <a:pt x="209892" y="125171"/>
                  </a:lnTo>
                  <a:lnTo>
                    <a:pt x="212318" y="122402"/>
                  </a:lnTo>
                  <a:close/>
                </a:path>
                <a:path w="324484" h="1090929">
                  <a:moveTo>
                    <a:pt x="219570" y="552551"/>
                  </a:moveTo>
                  <a:lnTo>
                    <a:pt x="212140" y="543217"/>
                  </a:lnTo>
                  <a:lnTo>
                    <a:pt x="210578" y="551688"/>
                  </a:lnTo>
                  <a:lnTo>
                    <a:pt x="210756" y="553415"/>
                  </a:lnTo>
                  <a:lnTo>
                    <a:pt x="211797" y="553072"/>
                  </a:lnTo>
                  <a:lnTo>
                    <a:pt x="212826" y="553250"/>
                  </a:lnTo>
                  <a:lnTo>
                    <a:pt x="219570" y="552551"/>
                  </a:lnTo>
                  <a:close/>
                </a:path>
                <a:path w="324484" h="1090929">
                  <a:moveTo>
                    <a:pt x="220433" y="512445"/>
                  </a:moveTo>
                  <a:lnTo>
                    <a:pt x="219925" y="505879"/>
                  </a:lnTo>
                  <a:lnTo>
                    <a:pt x="217322" y="508127"/>
                  </a:lnTo>
                  <a:lnTo>
                    <a:pt x="214566" y="509511"/>
                  </a:lnTo>
                  <a:lnTo>
                    <a:pt x="215595" y="514692"/>
                  </a:lnTo>
                  <a:lnTo>
                    <a:pt x="219062" y="513486"/>
                  </a:lnTo>
                  <a:lnTo>
                    <a:pt x="220433" y="512445"/>
                  </a:lnTo>
                  <a:close/>
                </a:path>
                <a:path w="324484" h="1090929">
                  <a:moveTo>
                    <a:pt x="225285" y="60337"/>
                  </a:moveTo>
                  <a:lnTo>
                    <a:pt x="224066" y="56184"/>
                  </a:lnTo>
                  <a:lnTo>
                    <a:pt x="214045" y="59118"/>
                  </a:lnTo>
                  <a:lnTo>
                    <a:pt x="219062" y="62928"/>
                  </a:lnTo>
                  <a:lnTo>
                    <a:pt x="221653" y="66725"/>
                  </a:lnTo>
                  <a:lnTo>
                    <a:pt x="224586" y="63969"/>
                  </a:lnTo>
                  <a:lnTo>
                    <a:pt x="225285" y="60337"/>
                  </a:lnTo>
                  <a:close/>
                </a:path>
                <a:path w="324484" h="1090929">
                  <a:moveTo>
                    <a:pt x="228739" y="112890"/>
                  </a:moveTo>
                  <a:lnTo>
                    <a:pt x="228219" y="109778"/>
                  </a:lnTo>
                  <a:lnTo>
                    <a:pt x="223037" y="110642"/>
                  </a:lnTo>
                  <a:lnTo>
                    <a:pt x="221475" y="107010"/>
                  </a:lnTo>
                  <a:lnTo>
                    <a:pt x="213004" y="103898"/>
                  </a:lnTo>
                  <a:lnTo>
                    <a:pt x="213944" y="111328"/>
                  </a:lnTo>
                  <a:lnTo>
                    <a:pt x="211620" y="108915"/>
                  </a:lnTo>
                  <a:lnTo>
                    <a:pt x="207962" y="107442"/>
                  </a:lnTo>
                  <a:lnTo>
                    <a:pt x="204901" y="109677"/>
                  </a:lnTo>
                  <a:lnTo>
                    <a:pt x="203822" y="113563"/>
                  </a:lnTo>
                  <a:lnTo>
                    <a:pt x="206082" y="117043"/>
                  </a:lnTo>
                  <a:lnTo>
                    <a:pt x="211963" y="121539"/>
                  </a:lnTo>
                  <a:lnTo>
                    <a:pt x="214731" y="117386"/>
                  </a:lnTo>
                  <a:lnTo>
                    <a:pt x="215265" y="117386"/>
                  </a:lnTo>
                  <a:lnTo>
                    <a:pt x="214210" y="126377"/>
                  </a:lnTo>
                  <a:lnTo>
                    <a:pt x="218541" y="121539"/>
                  </a:lnTo>
                  <a:lnTo>
                    <a:pt x="219227" y="120497"/>
                  </a:lnTo>
                  <a:lnTo>
                    <a:pt x="220433" y="119634"/>
                  </a:lnTo>
                  <a:lnTo>
                    <a:pt x="218884" y="118084"/>
                  </a:lnTo>
                  <a:lnTo>
                    <a:pt x="218211" y="117386"/>
                  </a:lnTo>
                  <a:lnTo>
                    <a:pt x="220954" y="117386"/>
                  </a:lnTo>
                  <a:lnTo>
                    <a:pt x="223380" y="114973"/>
                  </a:lnTo>
                  <a:lnTo>
                    <a:pt x="228219" y="117043"/>
                  </a:lnTo>
                  <a:lnTo>
                    <a:pt x="228739" y="112890"/>
                  </a:lnTo>
                  <a:close/>
                </a:path>
                <a:path w="324484" h="1090929">
                  <a:moveTo>
                    <a:pt x="228790" y="550456"/>
                  </a:moveTo>
                  <a:lnTo>
                    <a:pt x="228739" y="545426"/>
                  </a:lnTo>
                  <a:lnTo>
                    <a:pt x="225450" y="541629"/>
                  </a:lnTo>
                  <a:lnTo>
                    <a:pt x="220954" y="545642"/>
                  </a:lnTo>
                  <a:lnTo>
                    <a:pt x="220433" y="548055"/>
                  </a:lnTo>
                  <a:lnTo>
                    <a:pt x="221818" y="549960"/>
                  </a:lnTo>
                  <a:lnTo>
                    <a:pt x="223545" y="550138"/>
                  </a:lnTo>
                  <a:lnTo>
                    <a:pt x="228790" y="550456"/>
                  </a:lnTo>
                  <a:close/>
                </a:path>
                <a:path w="324484" h="1090929">
                  <a:moveTo>
                    <a:pt x="228904" y="70192"/>
                  </a:moveTo>
                  <a:lnTo>
                    <a:pt x="227355" y="68110"/>
                  </a:lnTo>
                  <a:lnTo>
                    <a:pt x="224421" y="64312"/>
                  </a:lnTo>
                  <a:lnTo>
                    <a:pt x="221653" y="73304"/>
                  </a:lnTo>
                  <a:lnTo>
                    <a:pt x="225971" y="72085"/>
                  </a:lnTo>
                  <a:lnTo>
                    <a:pt x="226491" y="70878"/>
                  </a:lnTo>
                  <a:lnTo>
                    <a:pt x="228904" y="70192"/>
                  </a:lnTo>
                  <a:close/>
                </a:path>
                <a:path w="324484" h="1090929">
                  <a:moveTo>
                    <a:pt x="231851" y="122745"/>
                  </a:moveTo>
                  <a:lnTo>
                    <a:pt x="228561" y="120497"/>
                  </a:lnTo>
                  <a:lnTo>
                    <a:pt x="228041" y="123088"/>
                  </a:lnTo>
                  <a:lnTo>
                    <a:pt x="225628" y="126199"/>
                  </a:lnTo>
                  <a:lnTo>
                    <a:pt x="229082" y="127584"/>
                  </a:lnTo>
                  <a:lnTo>
                    <a:pt x="230809" y="124472"/>
                  </a:lnTo>
                  <a:lnTo>
                    <a:pt x="231851" y="122745"/>
                  </a:lnTo>
                  <a:close/>
                </a:path>
                <a:path w="324484" h="1090929">
                  <a:moveTo>
                    <a:pt x="236004" y="104419"/>
                  </a:moveTo>
                  <a:lnTo>
                    <a:pt x="232714" y="100266"/>
                  </a:lnTo>
                  <a:lnTo>
                    <a:pt x="229082" y="101828"/>
                  </a:lnTo>
                  <a:lnTo>
                    <a:pt x="227533" y="104940"/>
                  </a:lnTo>
                  <a:lnTo>
                    <a:pt x="230987" y="112369"/>
                  </a:lnTo>
                  <a:lnTo>
                    <a:pt x="234442" y="107873"/>
                  </a:lnTo>
                  <a:lnTo>
                    <a:pt x="236004" y="104419"/>
                  </a:lnTo>
                  <a:close/>
                </a:path>
                <a:path w="324484" h="1090929">
                  <a:moveTo>
                    <a:pt x="236867" y="342"/>
                  </a:moveTo>
                  <a:lnTo>
                    <a:pt x="230466" y="0"/>
                  </a:lnTo>
                  <a:lnTo>
                    <a:pt x="232537" y="6388"/>
                  </a:lnTo>
                  <a:lnTo>
                    <a:pt x="235483" y="6388"/>
                  </a:lnTo>
                  <a:lnTo>
                    <a:pt x="236867" y="342"/>
                  </a:lnTo>
                  <a:close/>
                </a:path>
                <a:path w="324484" h="1090929">
                  <a:moveTo>
                    <a:pt x="242392" y="62585"/>
                  </a:moveTo>
                  <a:lnTo>
                    <a:pt x="241007" y="59639"/>
                  </a:lnTo>
                  <a:lnTo>
                    <a:pt x="239458" y="59296"/>
                  </a:lnTo>
                  <a:lnTo>
                    <a:pt x="230987" y="58953"/>
                  </a:lnTo>
                  <a:lnTo>
                    <a:pt x="231025" y="59156"/>
                  </a:lnTo>
                  <a:lnTo>
                    <a:pt x="230466" y="58432"/>
                  </a:lnTo>
                  <a:lnTo>
                    <a:pt x="225983" y="56210"/>
                  </a:lnTo>
                  <a:lnTo>
                    <a:pt x="225361" y="60528"/>
                  </a:lnTo>
                  <a:lnTo>
                    <a:pt x="227596" y="64490"/>
                  </a:lnTo>
                  <a:lnTo>
                    <a:pt x="231546" y="61302"/>
                  </a:lnTo>
                  <a:lnTo>
                    <a:pt x="234099" y="71920"/>
                  </a:lnTo>
                  <a:lnTo>
                    <a:pt x="232371" y="76581"/>
                  </a:lnTo>
                  <a:lnTo>
                    <a:pt x="226656" y="81419"/>
                  </a:lnTo>
                  <a:lnTo>
                    <a:pt x="234264" y="85572"/>
                  </a:lnTo>
                  <a:lnTo>
                    <a:pt x="237553" y="81597"/>
                  </a:lnTo>
                  <a:lnTo>
                    <a:pt x="242049" y="76415"/>
                  </a:lnTo>
                  <a:lnTo>
                    <a:pt x="236347" y="68453"/>
                  </a:lnTo>
                  <a:lnTo>
                    <a:pt x="241528" y="63792"/>
                  </a:lnTo>
                  <a:lnTo>
                    <a:pt x="242392" y="62585"/>
                  </a:lnTo>
                  <a:close/>
                </a:path>
                <a:path w="324484" h="1090929">
                  <a:moveTo>
                    <a:pt x="243954" y="67945"/>
                  </a:moveTo>
                  <a:lnTo>
                    <a:pt x="242570" y="67246"/>
                  </a:lnTo>
                  <a:lnTo>
                    <a:pt x="242392" y="67589"/>
                  </a:lnTo>
                  <a:lnTo>
                    <a:pt x="241363" y="65697"/>
                  </a:lnTo>
                  <a:lnTo>
                    <a:pt x="239979" y="67081"/>
                  </a:lnTo>
                  <a:lnTo>
                    <a:pt x="239636" y="68630"/>
                  </a:lnTo>
                  <a:lnTo>
                    <a:pt x="241871" y="69151"/>
                  </a:lnTo>
                  <a:lnTo>
                    <a:pt x="241363" y="70535"/>
                  </a:lnTo>
                  <a:lnTo>
                    <a:pt x="242227" y="71056"/>
                  </a:lnTo>
                  <a:lnTo>
                    <a:pt x="242912" y="70700"/>
                  </a:lnTo>
                  <a:lnTo>
                    <a:pt x="243255" y="70015"/>
                  </a:lnTo>
                  <a:lnTo>
                    <a:pt x="243776" y="68973"/>
                  </a:lnTo>
                  <a:lnTo>
                    <a:pt x="243954" y="67945"/>
                  </a:lnTo>
                  <a:close/>
                </a:path>
                <a:path w="324484" h="1090929">
                  <a:moveTo>
                    <a:pt x="244817" y="109601"/>
                  </a:moveTo>
                  <a:lnTo>
                    <a:pt x="244119" y="109601"/>
                  </a:lnTo>
                  <a:lnTo>
                    <a:pt x="243776" y="110820"/>
                  </a:lnTo>
                  <a:lnTo>
                    <a:pt x="244640" y="111163"/>
                  </a:lnTo>
                  <a:lnTo>
                    <a:pt x="244640" y="110299"/>
                  </a:lnTo>
                  <a:lnTo>
                    <a:pt x="244817" y="109601"/>
                  </a:lnTo>
                  <a:close/>
                </a:path>
                <a:path w="324484" h="1090929">
                  <a:moveTo>
                    <a:pt x="246722" y="48920"/>
                  </a:moveTo>
                  <a:lnTo>
                    <a:pt x="246545" y="48577"/>
                  </a:lnTo>
                  <a:lnTo>
                    <a:pt x="245503" y="48399"/>
                  </a:lnTo>
                  <a:lnTo>
                    <a:pt x="245503" y="49098"/>
                  </a:lnTo>
                  <a:lnTo>
                    <a:pt x="245681" y="49098"/>
                  </a:lnTo>
                  <a:lnTo>
                    <a:pt x="246024" y="49263"/>
                  </a:lnTo>
                  <a:lnTo>
                    <a:pt x="246367" y="49263"/>
                  </a:lnTo>
                  <a:lnTo>
                    <a:pt x="246722" y="49441"/>
                  </a:lnTo>
                  <a:lnTo>
                    <a:pt x="246722" y="48920"/>
                  </a:lnTo>
                  <a:close/>
                </a:path>
                <a:path w="324484" h="1090929">
                  <a:moveTo>
                    <a:pt x="247065" y="121018"/>
                  </a:moveTo>
                  <a:lnTo>
                    <a:pt x="242747" y="122059"/>
                  </a:lnTo>
                  <a:lnTo>
                    <a:pt x="242049" y="123266"/>
                  </a:lnTo>
                  <a:lnTo>
                    <a:pt x="239801" y="123786"/>
                  </a:lnTo>
                  <a:lnTo>
                    <a:pt x="241185" y="126034"/>
                  </a:lnTo>
                  <a:lnTo>
                    <a:pt x="243776" y="129832"/>
                  </a:lnTo>
                  <a:lnTo>
                    <a:pt x="247065" y="121018"/>
                  </a:lnTo>
                  <a:close/>
                </a:path>
                <a:path w="324484" h="1090929">
                  <a:moveTo>
                    <a:pt x="248615" y="115658"/>
                  </a:moveTo>
                  <a:lnTo>
                    <a:pt x="246722" y="113411"/>
                  </a:lnTo>
                  <a:lnTo>
                    <a:pt x="245681" y="112204"/>
                  </a:lnTo>
                  <a:lnTo>
                    <a:pt x="244297" y="113931"/>
                  </a:lnTo>
                  <a:lnTo>
                    <a:pt x="244119" y="115481"/>
                  </a:lnTo>
                  <a:lnTo>
                    <a:pt x="245503" y="115481"/>
                  </a:lnTo>
                  <a:lnTo>
                    <a:pt x="248615" y="115658"/>
                  </a:lnTo>
                  <a:close/>
                </a:path>
                <a:path w="324484" h="1090929">
                  <a:moveTo>
                    <a:pt x="256273" y="61366"/>
                  </a:moveTo>
                  <a:lnTo>
                    <a:pt x="254736" y="56870"/>
                  </a:lnTo>
                  <a:lnTo>
                    <a:pt x="249923" y="53670"/>
                  </a:lnTo>
                  <a:lnTo>
                    <a:pt x="245160" y="55143"/>
                  </a:lnTo>
                  <a:lnTo>
                    <a:pt x="242697" y="57391"/>
                  </a:lnTo>
                  <a:lnTo>
                    <a:pt x="241185" y="49263"/>
                  </a:lnTo>
                  <a:lnTo>
                    <a:pt x="235140" y="50304"/>
                  </a:lnTo>
                  <a:lnTo>
                    <a:pt x="234619" y="51346"/>
                  </a:lnTo>
                  <a:lnTo>
                    <a:pt x="232892" y="58597"/>
                  </a:lnTo>
                  <a:lnTo>
                    <a:pt x="235483" y="58953"/>
                  </a:lnTo>
                  <a:lnTo>
                    <a:pt x="241604" y="59385"/>
                  </a:lnTo>
                  <a:lnTo>
                    <a:pt x="246722" y="66560"/>
                  </a:lnTo>
                  <a:lnTo>
                    <a:pt x="251218" y="63792"/>
                  </a:lnTo>
                  <a:lnTo>
                    <a:pt x="256273" y="61366"/>
                  </a:lnTo>
                  <a:close/>
                </a:path>
                <a:path w="324484" h="1090929">
                  <a:moveTo>
                    <a:pt x="259854" y="109435"/>
                  </a:moveTo>
                  <a:lnTo>
                    <a:pt x="255193" y="114617"/>
                  </a:lnTo>
                  <a:lnTo>
                    <a:pt x="254495" y="115481"/>
                  </a:lnTo>
                  <a:lnTo>
                    <a:pt x="253809" y="116179"/>
                  </a:lnTo>
                  <a:lnTo>
                    <a:pt x="254673" y="117386"/>
                  </a:lnTo>
                  <a:lnTo>
                    <a:pt x="259168" y="121018"/>
                  </a:lnTo>
                  <a:lnTo>
                    <a:pt x="259854" y="109435"/>
                  </a:lnTo>
                  <a:close/>
                </a:path>
                <a:path w="324484" h="1090929">
                  <a:moveTo>
                    <a:pt x="260019" y="73469"/>
                  </a:moveTo>
                  <a:lnTo>
                    <a:pt x="259854" y="72948"/>
                  </a:lnTo>
                  <a:lnTo>
                    <a:pt x="259689" y="72440"/>
                  </a:lnTo>
                  <a:lnTo>
                    <a:pt x="258432" y="72605"/>
                  </a:lnTo>
                  <a:lnTo>
                    <a:pt x="259689" y="63969"/>
                  </a:lnTo>
                  <a:lnTo>
                    <a:pt x="257327" y="64922"/>
                  </a:lnTo>
                  <a:lnTo>
                    <a:pt x="257327" y="72732"/>
                  </a:lnTo>
                  <a:lnTo>
                    <a:pt x="255536" y="72948"/>
                  </a:lnTo>
                  <a:lnTo>
                    <a:pt x="255422" y="72440"/>
                  </a:lnTo>
                  <a:lnTo>
                    <a:pt x="255104" y="71043"/>
                  </a:lnTo>
                  <a:lnTo>
                    <a:pt x="257327" y="72732"/>
                  </a:lnTo>
                  <a:lnTo>
                    <a:pt x="257327" y="64922"/>
                  </a:lnTo>
                  <a:lnTo>
                    <a:pt x="253631" y="66382"/>
                  </a:lnTo>
                  <a:lnTo>
                    <a:pt x="253466" y="66865"/>
                  </a:lnTo>
                  <a:lnTo>
                    <a:pt x="248615" y="67767"/>
                  </a:lnTo>
                  <a:lnTo>
                    <a:pt x="248145" y="73469"/>
                  </a:lnTo>
                  <a:lnTo>
                    <a:pt x="250520" y="73469"/>
                  </a:lnTo>
                  <a:lnTo>
                    <a:pt x="258305" y="73469"/>
                  </a:lnTo>
                  <a:lnTo>
                    <a:pt x="260019" y="73469"/>
                  </a:lnTo>
                  <a:close/>
                </a:path>
                <a:path w="324484" h="1090929">
                  <a:moveTo>
                    <a:pt x="262623" y="121539"/>
                  </a:moveTo>
                  <a:lnTo>
                    <a:pt x="259854" y="122567"/>
                  </a:lnTo>
                  <a:lnTo>
                    <a:pt x="258470" y="123444"/>
                  </a:lnTo>
                  <a:lnTo>
                    <a:pt x="258991" y="124815"/>
                  </a:lnTo>
                  <a:lnTo>
                    <a:pt x="260896" y="126555"/>
                  </a:lnTo>
                  <a:lnTo>
                    <a:pt x="261581" y="124307"/>
                  </a:lnTo>
                  <a:lnTo>
                    <a:pt x="262623" y="121539"/>
                  </a:lnTo>
                  <a:close/>
                </a:path>
                <a:path w="324484" h="1090929">
                  <a:moveTo>
                    <a:pt x="262661" y="47815"/>
                  </a:moveTo>
                  <a:lnTo>
                    <a:pt x="261239" y="41656"/>
                  </a:lnTo>
                  <a:lnTo>
                    <a:pt x="257263" y="38201"/>
                  </a:lnTo>
                  <a:lnTo>
                    <a:pt x="250177" y="41656"/>
                  </a:lnTo>
                  <a:lnTo>
                    <a:pt x="252945" y="47015"/>
                  </a:lnTo>
                  <a:lnTo>
                    <a:pt x="256921" y="49784"/>
                  </a:lnTo>
                  <a:lnTo>
                    <a:pt x="262661" y="47815"/>
                  </a:lnTo>
                  <a:close/>
                </a:path>
                <a:path w="324484" h="1090929">
                  <a:moveTo>
                    <a:pt x="263296" y="103035"/>
                  </a:moveTo>
                  <a:lnTo>
                    <a:pt x="257898" y="103035"/>
                  </a:lnTo>
                  <a:lnTo>
                    <a:pt x="260210" y="106489"/>
                  </a:lnTo>
                  <a:lnTo>
                    <a:pt x="263144" y="104940"/>
                  </a:lnTo>
                  <a:lnTo>
                    <a:pt x="263296" y="103035"/>
                  </a:lnTo>
                  <a:close/>
                </a:path>
                <a:path w="324484" h="1090929">
                  <a:moveTo>
                    <a:pt x="267982" y="123088"/>
                  </a:moveTo>
                  <a:lnTo>
                    <a:pt x="262966" y="123952"/>
                  </a:lnTo>
                  <a:lnTo>
                    <a:pt x="262458" y="124472"/>
                  </a:lnTo>
                  <a:lnTo>
                    <a:pt x="262801" y="128282"/>
                  </a:lnTo>
                  <a:lnTo>
                    <a:pt x="263486" y="128803"/>
                  </a:lnTo>
                  <a:lnTo>
                    <a:pt x="267817" y="130009"/>
                  </a:lnTo>
                  <a:lnTo>
                    <a:pt x="267982" y="123088"/>
                  </a:lnTo>
                  <a:close/>
                </a:path>
                <a:path w="324484" h="1090929">
                  <a:moveTo>
                    <a:pt x="270929" y="48755"/>
                  </a:moveTo>
                  <a:lnTo>
                    <a:pt x="270802" y="48399"/>
                  </a:lnTo>
                  <a:lnTo>
                    <a:pt x="270408" y="47193"/>
                  </a:lnTo>
                  <a:lnTo>
                    <a:pt x="270383" y="47015"/>
                  </a:lnTo>
                  <a:lnTo>
                    <a:pt x="269709" y="42697"/>
                  </a:lnTo>
                  <a:lnTo>
                    <a:pt x="264477" y="47015"/>
                  </a:lnTo>
                  <a:lnTo>
                    <a:pt x="264071" y="47193"/>
                  </a:lnTo>
                  <a:lnTo>
                    <a:pt x="263753" y="47193"/>
                  </a:lnTo>
                  <a:lnTo>
                    <a:pt x="263931" y="47256"/>
                  </a:lnTo>
                  <a:lnTo>
                    <a:pt x="262661" y="47815"/>
                  </a:lnTo>
                  <a:lnTo>
                    <a:pt x="262801" y="48399"/>
                  </a:lnTo>
                  <a:lnTo>
                    <a:pt x="264109" y="47320"/>
                  </a:lnTo>
                  <a:lnTo>
                    <a:pt x="269189" y="49098"/>
                  </a:lnTo>
                  <a:lnTo>
                    <a:pt x="270408" y="49263"/>
                  </a:lnTo>
                  <a:lnTo>
                    <a:pt x="270929" y="48755"/>
                  </a:lnTo>
                  <a:close/>
                </a:path>
                <a:path w="324484" h="1090929">
                  <a:moveTo>
                    <a:pt x="271792" y="82981"/>
                  </a:moveTo>
                  <a:lnTo>
                    <a:pt x="271259" y="82118"/>
                  </a:lnTo>
                  <a:lnTo>
                    <a:pt x="268846" y="78143"/>
                  </a:lnTo>
                  <a:lnTo>
                    <a:pt x="267462" y="76415"/>
                  </a:lnTo>
                  <a:lnTo>
                    <a:pt x="264871" y="78663"/>
                  </a:lnTo>
                  <a:lnTo>
                    <a:pt x="264185" y="80213"/>
                  </a:lnTo>
                  <a:lnTo>
                    <a:pt x="262801" y="82118"/>
                  </a:lnTo>
                  <a:lnTo>
                    <a:pt x="260184" y="73990"/>
                  </a:lnTo>
                  <a:lnTo>
                    <a:pt x="258470" y="73990"/>
                  </a:lnTo>
                  <a:lnTo>
                    <a:pt x="258470" y="89725"/>
                  </a:lnTo>
                  <a:lnTo>
                    <a:pt x="257784" y="89382"/>
                  </a:lnTo>
                  <a:lnTo>
                    <a:pt x="257441" y="89204"/>
                  </a:lnTo>
                  <a:lnTo>
                    <a:pt x="257086" y="89027"/>
                  </a:lnTo>
                  <a:lnTo>
                    <a:pt x="256578" y="89204"/>
                  </a:lnTo>
                  <a:lnTo>
                    <a:pt x="252476" y="88811"/>
                  </a:lnTo>
                  <a:lnTo>
                    <a:pt x="251802" y="88734"/>
                  </a:lnTo>
                  <a:lnTo>
                    <a:pt x="252552" y="88734"/>
                  </a:lnTo>
                  <a:lnTo>
                    <a:pt x="256578" y="84709"/>
                  </a:lnTo>
                  <a:lnTo>
                    <a:pt x="256641" y="84886"/>
                  </a:lnTo>
                  <a:lnTo>
                    <a:pt x="256717" y="85051"/>
                  </a:lnTo>
                  <a:lnTo>
                    <a:pt x="257962" y="88163"/>
                  </a:lnTo>
                  <a:lnTo>
                    <a:pt x="258076" y="88519"/>
                  </a:lnTo>
                  <a:lnTo>
                    <a:pt x="258140" y="88734"/>
                  </a:lnTo>
                  <a:lnTo>
                    <a:pt x="258241" y="89027"/>
                  </a:lnTo>
                  <a:lnTo>
                    <a:pt x="258356" y="89382"/>
                  </a:lnTo>
                  <a:lnTo>
                    <a:pt x="258470" y="89725"/>
                  </a:lnTo>
                  <a:lnTo>
                    <a:pt x="258470" y="73990"/>
                  </a:lnTo>
                  <a:lnTo>
                    <a:pt x="251561" y="73990"/>
                  </a:lnTo>
                  <a:lnTo>
                    <a:pt x="252247" y="74853"/>
                  </a:lnTo>
                  <a:lnTo>
                    <a:pt x="248450" y="77800"/>
                  </a:lnTo>
                  <a:lnTo>
                    <a:pt x="248551" y="78143"/>
                  </a:lnTo>
                  <a:lnTo>
                    <a:pt x="249656" y="81597"/>
                  </a:lnTo>
                  <a:lnTo>
                    <a:pt x="251218" y="85051"/>
                  </a:lnTo>
                  <a:lnTo>
                    <a:pt x="251790" y="88734"/>
                  </a:lnTo>
                  <a:lnTo>
                    <a:pt x="249656" y="88519"/>
                  </a:lnTo>
                  <a:lnTo>
                    <a:pt x="249783" y="89027"/>
                  </a:lnTo>
                  <a:lnTo>
                    <a:pt x="249859" y="89382"/>
                  </a:lnTo>
                  <a:lnTo>
                    <a:pt x="249948" y="89725"/>
                  </a:lnTo>
                  <a:lnTo>
                    <a:pt x="253072" y="102870"/>
                  </a:lnTo>
                  <a:lnTo>
                    <a:pt x="257784" y="102870"/>
                  </a:lnTo>
                  <a:lnTo>
                    <a:pt x="263321" y="102870"/>
                  </a:lnTo>
                  <a:lnTo>
                    <a:pt x="263486" y="100787"/>
                  </a:lnTo>
                  <a:lnTo>
                    <a:pt x="263829" y="99580"/>
                  </a:lnTo>
                  <a:lnTo>
                    <a:pt x="262966" y="98882"/>
                  </a:lnTo>
                  <a:lnTo>
                    <a:pt x="262280" y="98196"/>
                  </a:lnTo>
                  <a:lnTo>
                    <a:pt x="262280" y="94043"/>
                  </a:lnTo>
                  <a:lnTo>
                    <a:pt x="265214" y="97853"/>
                  </a:lnTo>
                  <a:lnTo>
                    <a:pt x="266433" y="96989"/>
                  </a:lnTo>
                  <a:lnTo>
                    <a:pt x="268681" y="95427"/>
                  </a:lnTo>
                  <a:lnTo>
                    <a:pt x="268681" y="94043"/>
                  </a:lnTo>
                  <a:lnTo>
                    <a:pt x="268681" y="91795"/>
                  </a:lnTo>
                  <a:lnTo>
                    <a:pt x="267195" y="89725"/>
                  </a:lnTo>
                  <a:lnTo>
                    <a:pt x="266941" y="89382"/>
                  </a:lnTo>
                  <a:lnTo>
                    <a:pt x="262280" y="84886"/>
                  </a:lnTo>
                  <a:lnTo>
                    <a:pt x="263144" y="84709"/>
                  </a:lnTo>
                  <a:lnTo>
                    <a:pt x="271792" y="82981"/>
                  </a:lnTo>
                  <a:close/>
                </a:path>
                <a:path w="324484" h="1090929">
                  <a:moveTo>
                    <a:pt x="272478" y="67767"/>
                  </a:moveTo>
                  <a:lnTo>
                    <a:pt x="272135" y="66560"/>
                  </a:lnTo>
                  <a:lnTo>
                    <a:pt x="271272" y="65519"/>
                  </a:lnTo>
                  <a:lnTo>
                    <a:pt x="269709" y="66725"/>
                  </a:lnTo>
                  <a:lnTo>
                    <a:pt x="270052" y="68110"/>
                  </a:lnTo>
                  <a:lnTo>
                    <a:pt x="271094" y="68973"/>
                  </a:lnTo>
                  <a:lnTo>
                    <a:pt x="272478" y="67767"/>
                  </a:lnTo>
                  <a:close/>
                </a:path>
                <a:path w="324484" h="1090929">
                  <a:moveTo>
                    <a:pt x="274383" y="76581"/>
                  </a:moveTo>
                  <a:lnTo>
                    <a:pt x="273342" y="76581"/>
                  </a:lnTo>
                  <a:lnTo>
                    <a:pt x="272478" y="76415"/>
                  </a:lnTo>
                  <a:lnTo>
                    <a:pt x="271437" y="76415"/>
                  </a:lnTo>
                  <a:lnTo>
                    <a:pt x="271272" y="76758"/>
                  </a:lnTo>
                  <a:lnTo>
                    <a:pt x="270929" y="77279"/>
                  </a:lnTo>
                  <a:lnTo>
                    <a:pt x="271094" y="77622"/>
                  </a:lnTo>
                  <a:lnTo>
                    <a:pt x="272135" y="80213"/>
                  </a:lnTo>
                  <a:lnTo>
                    <a:pt x="274040" y="78663"/>
                  </a:lnTo>
                  <a:lnTo>
                    <a:pt x="274383" y="76581"/>
                  </a:lnTo>
                  <a:close/>
                </a:path>
                <a:path w="324484" h="1090929">
                  <a:moveTo>
                    <a:pt x="287515" y="118948"/>
                  </a:moveTo>
                  <a:lnTo>
                    <a:pt x="287350" y="118770"/>
                  </a:lnTo>
                  <a:lnTo>
                    <a:pt x="284581" y="116001"/>
                  </a:lnTo>
                  <a:lnTo>
                    <a:pt x="285267" y="116001"/>
                  </a:lnTo>
                  <a:lnTo>
                    <a:pt x="285965" y="115316"/>
                  </a:lnTo>
                  <a:lnTo>
                    <a:pt x="286651" y="114452"/>
                  </a:lnTo>
                  <a:lnTo>
                    <a:pt x="286359" y="113068"/>
                  </a:lnTo>
                  <a:lnTo>
                    <a:pt x="286080" y="111683"/>
                  </a:lnTo>
                  <a:lnTo>
                    <a:pt x="285965" y="111163"/>
                  </a:lnTo>
                  <a:lnTo>
                    <a:pt x="283375" y="110121"/>
                  </a:lnTo>
                  <a:lnTo>
                    <a:pt x="282333" y="111163"/>
                  </a:lnTo>
                  <a:lnTo>
                    <a:pt x="281990" y="111683"/>
                  </a:lnTo>
                  <a:lnTo>
                    <a:pt x="280949" y="111163"/>
                  </a:lnTo>
                  <a:lnTo>
                    <a:pt x="279742" y="111848"/>
                  </a:lnTo>
                  <a:lnTo>
                    <a:pt x="279222" y="113068"/>
                  </a:lnTo>
                  <a:lnTo>
                    <a:pt x="278180" y="111328"/>
                  </a:lnTo>
                  <a:lnTo>
                    <a:pt x="278358" y="111340"/>
                  </a:lnTo>
                  <a:lnTo>
                    <a:pt x="277660" y="108737"/>
                  </a:lnTo>
                  <a:lnTo>
                    <a:pt x="280606" y="105803"/>
                  </a:lnTo>
                  <a:lnTo>
                    <a:pt x="278701" y="98882"/>
                  </a:lnTo>
                  <a:lnTo>
                    <a:pt x="279222" y="94742"/>
                  </a:lnTo>
                  <a:lnTo>
                    <a:pt x="275069" y="93357"/>
                  </a:lnTo>
                  <a:lnTo>
                    <a:pt x="265049" y="103035"/>
                  </a:lnTo>
                  <a:lnTo>
                    <a:pt x="271792" y="104076"/>
                  </a:lnTo>
                  <a:lnTo>
                    <a:pt x="272478" y="105803"/>
                  </a:lnTo>
                  <a:lnTo>
                    <a:pt x="273342" y="107365"/>
                  </a:lnTo>
                  <a:lnTo>
                    <a:pt x="274726" y="108394"/>
                  </a:lnTo>
                  <a:lnTo>
                    <a:pt x="274040" y="110985"/>
                  </a:lnTo>
                  <a:lnTo>
                    <a:pt x="275628" y="111125"/>
                  </a:lnTo>
                  <a:lnTo>
                    <a:pt x="274815" y="113817"/>
                  </a:lnTo>
                  <a:lnTo>
                    <a:pt x="271792" y="110299"/>
                  </a:lnTo>
                  <a:lnTo>
                    <a:pt x="267982" y="117386"/>
                  </a:lnTo>
                  <a:lnTo>
                    <a:pt x="271272" y="119341"/>
                  </a:lnTo>
                  <a:lnTo>
                    <a:pt x="268503" y="124472"/>
                  </a:lnTo>
                  <a:lnTo>
                    <a:pt x="270751" y="127939"/>
                  </a:lnTo>
                  <a:lnTo>
                    <a:pt x="273177" y="129667"/>
                  </a:lnTo>
                  <a:lnTo>
                    <a:pt x="274548" y="128701"/>
                  </a:lnTo>
                  <a:lnTo>
                    <a:pt x="276110" y="136055"/>
                  </a:lnTo>
                  <a:lnTo>
                    <a:pt x="279908" y="130175"/>
                  </a:lnTo>
                  <a:lnTo>
                    <a:pt x="280606" y="128447"/>
                  </a:lnTo>
                  <a:lnTo>
                    <a:pt x="281127" y="126898"/>
                  </a:lnTo>
                  <a:lnTo>
                    <a:pt x="278701" y="126034"/>
                  </a:lnTo>
                  <a:lnTo>
                    <a:pt x="278498" y="125920"/>
                  </a:lnTo>
                  <a:lnTo>
                    <a:pt x="279565" y="125171"/>
                  </a:lnTo>
                  <a:lnTo>
                    <a:pt x="274726" y="122745"/>
                  </a:lnTo>
                  <a:lnTo>
                    <a:pt x="273227" y="120230"/>
                  </a:lnTo>
                  <a:lnTo>
                    <a:pt x="275590" y="121196"/>
                  </a:lnTo>
                  <a:lnTo>
                    <a:pt x="275983" y="118135"/>
                  </a:lnTo>
                  <a:lnTo>
                    <a:pt x="276631" y="118948"/>
                  </a:lnTo>
                  <a:lnTo>
                    <a:pt x="276974" y="118770"/>
                  </a:lnTo>
                  <a:lnTo>
                    <a:pt x="277152" y="118770"/>
                  </a:lnTo>
                  <a:lnTo>
                    <a:pt x="277241" y="120497"/>
                  </a:lnTo>
                  <a:lnTo>
                    <a:pt x="277317" y="122059"/>
                  </a:lnTo>
                  <a:lnTo>
                    <a:pt x="279222" y="120497"/>
                  </a:lnTo>
                  <a:lnTo>
                    <a:pt x="280606" y="120497"/>
                  </a:lnTo>
                  <a:lnTo>
                    <a:pt x="280784" y="120332"/>
                  </a:lnTo>
                  <a:lnTo>
                    <a:pt x="280606" y="120154"/>
                  </a:lnTo>
                  <a:lnTo>
                    <a:pt x="280784" y="120154"/>
                  </a:lnTo>
                  <a:lnTo>
                    <a:pt x="283718" y="123266"/>
                  </a:lnTo>
                  <a:lnTo>
                    <a:pt x="286461" y="120154"/>
                  </a:lnTo>
                  <a:lnTo>
                    <a:pt x="287515" y="118948"/>
                  </a:lnTo>
                  <a:close/>
                </a:path>
                <a:path w="324484" h="1090929">
                  <a:moveTo>
                    <a:pt x="303085" y="78308"/>
                  </a:moveTo>
                  <a:lnTo>
                    <a:pt x="300316" y="71056"/>
                  </a:lnTo>
                  <a:lnTo>
                    <a:pt x="300316" y="70192"/>
                  </a:lnTo>
                  <a:lnTo>
                    <a:pt x="299796" y="70358"/>
                  </a:lnTo>
                  <a:lnTo>
                    <a:pt x="299275" y="69329"/>
                  </a:lnTo>
                  <a:lnTo>
                    <a:pt x="298246" y="68630"/>
                  </a:lnTo>
                  <a:lnTo>
                    <a:pt x="296862" y="68453"/>
                  </a:lnTo>
                  <a:lnTo>
                    <a:pt x="295300" y="64998"/>
                  </a:lnTo>
                  <a:lnTo>
                    <a:pt x="289941" y="64998"/>
                  </a:lnTo>
                  <a:lnTo>
                    <a:pt x="290118" y="69494"/>
                  </a:lnTo>
                  <a:lnTo>
                    <a:pt x="285102" y="74688"/>
                  </a:lnTo>
                  <a:lnTo>
                    <a:pt x="284060" y="66217"/>
                  </a:lnTo>
                  <a:lnTo>
                    <a:pt x="280949" y="63614"/>
                  </a:lnTo>
                  <a:lnTo>
                    <a:pt x="287350" y="65519"/>
                  </a:lnTo>
                  <a:lnTo>
                    <a:pt x="282155" y="54457"/>
                  </a:lnTo>
                  <a:lnTo>
                    <a:pt x="280085" y="59982"/>
                  </a:lnTo>
                  <a:lnTo>
                    <a:pt x="279908" y="61201"/>
                  </a:lnTo>
                  <a:lnTo>
                    <a:pt x="278701" y="62407"/>
                  </a:lnTo>
                  <a:lnTo>
                    <a:pt x="280606" y="63449"/>
                  </a:lnTo>
                  <a:lnTo>
                    <a:pt x="278015" y="62585"/>
                  </a:lnTo>
                  <a:lnTo>
                    <a:pt x="278879" y="65341"/>
                  </a:lnTo>
                  <a:lnTo>
                    <a:pt x="279044" y="66725"/>
                  </a:lnTo>
                  <a:lnTo>
                    <a:pt x="274574" y="67132"/>
                  </a:lnTo>
                  <a:lnTo>
                    <a:pt x="273532" y="71374"/>
                  </a:lnTo>
                  <a:lnTo>
                    <a:pt x="275526" y="75069"/>
                  </a:lnTo>
                  <a:lnTo>
                    <a:pt x="280085" y="73812"/>
                  </a:lnTo>
                  <a:lnTo>
                    <a:pt x="283946" y="77927"/>
                  </a:lnTo>
                  <a:lnTo>
                    <a:pt x="285534" y="77939"/>
                  </a:lnTo>
                  <a:lnTo>
                    <a:pt x="286994" y="76365"/>
                  </a:lnTo>
                  <a:lnTo>
                    <a:pt x="290461" y="75717"/>
                  </a:lnTo>
                  <a:lnTo>
                    <a:pt x="290461" y="76415"/>
                  </a:lnTo>
                  <a:lnTo>
                    <a:pt x="290982" y="76581"/>
                  </a:lnTo>
                  <a:lnTo>
                    <a:pt x="291668" y="76936"/>
                  </a:lnTo>
                  <a:lnTo>
                    <a:pt x="292874" y="81419"/>
                  </a:lnTo>
                  <a:lnTo>
                    <a:pt x="303085" y="78308"/>
                  </a:lnTo>
                  <a:close/>
                </a:path>
                <a:path w="324484" h="1090929">
                  <a:moveTo>
                    <a:pt x="305155" y="81076"/>
                  </a:moveTo>
                  <a:lnTo>
                    <a:pt x="303771" y="80391"/>
                  </a:lnTo>
                  <a:lnTo>
                    <a:pt x="300647" y="80899"/>
                  </a:lnTo>
                  <a:lnTo>
                    <a:pt x="300659" y="83667"/>
                  </a:lnTo>
                  <a:lnTo>
                    <a:pt x="302361" y="85547"/>
                  </a:lnTo>
                  <a:lnTo>
                    <a:pt x="304292" y="83324"/>
                  </a:lnTo>
                  <a:lnTo>
                    <a:pt x="304812" y="82296"/>
                  </a:lnTo>
                  <a:lnTo>
                    <a:pt x="305155" y="81076"/>
                  </a:lnTo>
                  <a:close/>
                </a:path>
                <a:path w="324484" h="1090929">
                  <a:moveTo>
                    <a:pt x="310857" y="36474"/>
                  </a:moveTo>
                  <a:lnTo>
                    <a:pt x="309308" y="35090"/>
                  </a:lnTo>
                  <a:lnTo>
                    <a:pt x="308267" y="35953"/>
                  </a:lnTo>
                  <a:lnTo>
                    <a:pt x="308089" y="37160"/>
                  </a:lnTo>
                  <a:lnTo>
                    <a:pt x="309473" y="38544"/>
                  </a:lnTo>
                  <a:lnTo>
                    <a:pt x="310515" y="37680"/>
                  </a:lnTo>
                  <a:lnTo>
                    <a:pt x="310857" y="36474"/>
                  </a:lnTo>
                  <a:close/>
                </a:path>
                <a:path w="324484" h="1090929">
                  <a:moveTo>
                    <a:pt x="312585" y="72948"/>
                  </a:moveTo>
                  <a:lnTo>
                    <a:pt x="308787" y="67767"/>
                  </a:lnTo>
                  <a:lnTo>
                    <a:pt x="307060" y="70192"/>
                  </a:lnTo>
                  <a:lnTo>
                    <a:pt x="305676" y="72605"/>
                  </a:lnTo>
                  <a:lnTo>
                    <a:pt x="306717" y="75717"/>
                  </a:lnTo>
                  <a:lnTo>
                    <a:pt x="309308" y="74510"/>
                  </a:lnTo>
                  <a:lnTo>
                    <a:pt x="309651" y="74168"/>
                  </a:lnTo>
                  <a:lnTo>
                    <a:pt x="309994" y="73990"/>
                  </a:lnTo>
                  <a:lnTo>
                    <a:pt x="310337" y="73990"/>
                  </a:lnTo>
                  <a:lnTo>
                    <a:pt x="312585" y="72948"/>
                  </a:lnTo>
                  <a:close/>
                </a:path>
                <a:path w="324484" h="1090929">
                  <a:moveTo>
                    <a:pt x="320027" y="133807"/>
                  </a:moveTo>
                  <a:lnTo>
                    <a:pt x="319735" y="133807"/>
                  </a:lnTo>
                  <a:lnTo>
                    <a:pt x="319938" y="134327"/>
                  </a:lnTo>
                  <a:lnTo>
                    <a:pt x="320027" y="133807"/>
                  </a:lnTo>
                  <a:close/>
                </a:path>
                <a:path w="324484" h="1090929">
                  <a:moveTo>
                    <a:pt x="320192" y="135890"/>
                  </a:moveTo>
                  <a:lnTo>
                    <a:pt x="320141" y="135648"/>
                  </a:lnTo>
                  <a:lnTo>
                    <a:pt x="320001" y="135026"/>
                  </a:lnTo>
                  <a:lnTo>
                    <a:pt x="319836" y="134848"/>
                  </a:lnTo>
                  <a:lnTo>
                    <a:pt x="319811" y="135026"/>
                  </a:lnTo>
                  <a:lnTo>
                    <a:pt x="319697" y="135648"/>
                  </a:lnTo>
                  <a:lnTo>
                    <a:pt x="320192" y="135890"/>
                  </a:lnTo>
                  <a:close/>
                </a:path>
                <a:path w="324484" h="1090929">
                  <a:moveTo>
                    <a:pt x="321932" y="129489"/>
                  </a:moveTo>
                  <a:lnTo>
                    <a:pt x="319506" y="128625"/>
                  </a:lnTo>
                  <a:lnTo>
                    <a:pt x="317334" y="127901"/>
                  </a:lnTo>
                  <a:lnTo>
                    <a:pt x="317334" y="134531"/>
                  </a:lnTo>
                  <a:lnTo>
                    <a:pt x="315531" y="135026"/>
                  </a:lnTo>
                  <a:lnTo>
                    <a:pt x="315353" y="134848"/>
                  </a:lnTo>
                  <a:lnTo>
                    <a:pt x="316738" y="134327"/>
                  </a:lnTo>
                  <a:lnTo>
                    <a:pt x="317334" y="134531"/>
                  </a:lnTo>
                  <a:lnTo>
                    <a:pt x="317334" y="127901"/>
                  </a:lnTo>
                  <a:lnTo>
                    <a:pt x="316915" y="127762"/>
                  </a:lnTo>
                  <a:lnTo>
                    <a:pt x="314490" y="127584"/>
                  </a:lnTo>
                  <a:lnTo>
                    <a:pt x="314490" y="123444"/>
                  </a:lnTo>
                  <a:lnTo>
                    <a:pt x="314490" y="123266"/>
                  </a:lnTo>
                  <a:lnTo>
                    <a:pt x="313969" y="123444"/>
                  </a:lnTo>
                  <a:lnTo>
                    <a:pt x="313626" y="123088"/>
                  </a:lnTo>
                  <a:lnTo>
                    <a:pt x="313626" y="131737"/>
                  </a:lnTo>
                  <a:lnTo>
                    <a:pt x="313448" y="132080"/>
                  </a:lnTo>
                  <a:lnTo>
                    <a:pt x="313372" y="132600"/>
                  </a:lnTo>
                  <a:lnTo>
                    <a:pt x="313283" y="132778"/>
                  </a:lnTo>
                  <a:lnTo>
                    <a:pt x="313283" y="132600"/>
                  </a:lnTo>
                  <a:lnTo>
                    <a:pt x="313105" y="132600"/>
                  </a:lnTo>
                  <a:lnTo>
                    <a:pt x="313105" y="132422"/>
                  </a:lnTo>
                  <a:lnTo>
                    <a:pt x="313626" y="131737"/>
                  </a:lnTo>
                  <a:lnTo>
                    <a:pt x="313626" y="123088"/>
                  </a:lnTo>
                  <a:lnTo>
                    <a:pt x="313105" y="122923"/>
                  </a:lnTo>
                  <a:lnTo>
                    <a:pt x="309981" y="118376"/>
                  </a:lnTo>
                  <a:lnTo>
                    <a:pt x="306108" y="120307"/>
                  </a:lnTo>
                  <a:lnTo>
                    <a:pt x="304304" y="124790"/>
                  </a:lnTo>
                  <a:lnTo>
                    <a:pt x="307403" y="127927"/>
                  </a:lnTo>
                  <a:lnTo>
                    <a:pt x="307441" y="129489"/>
                  </a:lnTo>
                  <a:lnTo>
                    <a:pt x="307581" y="130009"/>
                  </a:lnTo>
                  <a:lnTo>
                    <a:pt x="306019" y="130695"/>
                  </a:lnTo>
                  <a:lnTo>
                    <a:pt x="305333" y="132422"/>
                  </a:lnTo>
                  <a:lnTo>
                    <a:pt x="305231" y="132778"/>
                  </a:lnTo>
                  <a:lnTo>
                    <a:pt x="304977" y="133642"/>
                  </a:lnTo>
                  <a:lnTo>
                    <a:pt x="304914" y="133807"/>
                  </a:lnTo>
                  <a:lnTo>
                    <a:pt x="302475" y="139573"/>
                  </a:lnTo>
                  <a:lnTo>
                    <a:pt x="307492" y="144576"/>
                  </a:lnTo>
                  <a:lnTo>
                    <a:pt x="312762" y="145351"/>
                  </a:lnTo>
                  <a:lnTo>
                    <a:pt x="311035" y="138658"/>
                  </a:lnTo>
                  <a:lnTo>
                    <a:pt x="312940" y="135890"/>
                  </a:lnTo>
                  <a:lnTo>
                    <a:pt x="314490" y="138823"/>
                  </a:lnTo>
                  <a:lnTo>
                    <a:pt x="315874" y="140728"/>
                  </a:lnTo>
                  <a:lnTo>
                    <a:pt x="318300" y="143662"/>
                  </a:lnTo>
                  <a:lnTo>
                    <a:pt x="319659" y="135890"/>
                  </a:lnTo>
                  <a:lnTo>
                    <a:pt x="319697" y="135648"/>
                  </a:lnTo>
                  <a:lnTo>
                    <a:pt x="319722" y="133896"/>
                  </a:lnTo>
                  <a:lnTo>
                    <a:pt x="319697" y="133642"/>
                  </a:lnTo>
                  <a:lnTo>
                    <a:pt x="319506" y="132778"/>
                  </a:lnTo>
                  <a:lnTo>
                    <a:pt x="319481" y="132600"/>
                  </a:lnTo>
                  <a:lnTo>
                    <a:pt x="319379" y="131737"/>
                  </a:lnTo>
                  <a:lnTo>
                    <a:pt x="319328" y="131394"/>
                  </a:lnTo>
                  <a:lnTo>
                    <a:pt x="321932" y="129489"/>
                  </a:lnTo>
                  <a:close/>
                </a:path>
                <a:path w="324484" h="1090929">
                  <a:moveTo>
                    <a:pt x="324002" y="138480"/>
                  </a:moveTo>
                  <a:lnTo>
                    <a:pt x="323824" y="137096"/>
                  </a:lnTo>
                  <a:lnTo>
                    <a:pt x="322275" y="137274"/>
                  </a:lnTo>
                  <a:lnTo>
                    <a:pt x="322618" y="137960"/>
                  </a:lnTo>
                  <a:lnTo>
                    <a:pt x="322795" y="138823"/>
                  </a:lnTo>
                  <a:lnTo>
                    <a:pt x="323138" y="139522"/>
                  </a:lnTo>
                  <a:lnTo>
                    <a:pt x="323659" y="139522"/>
                  </a:lnTo>
                  <a:lnTo>
                    <a:pt x="324002" y="139687"/>
                  </a:lnTo>
                  <a:lnTo>
                    <a:pt x="324002" y="13848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375611" y="8563140"/>
              <a:ext cx="260985" cy="538480"/>
            </a:xfrm>
            <a:custGeom>
              <a:avLst/>
              <a:gdLst/>
              <a:ahLst/>
              <a:cxnLst/>
              <a:rect l="l" t="t" r="r" b="b"/>
              <a:pathLst>
                <a:path w="260984" h="538479">
                  <a:moveTo>
                    <a:pt x="4686" y="462838"/>
                  </a:moveTo>
                  <a:lnTo>
                    <a:pt x="4216" y="459409"/>
                  </a:lnTo>
                  <a:lnTo>
                    <a:pt x="1892" y="459816"/>
                  </a:lnTo>
                  <a:lnTo>
                    <a:pt x="0" y="466636"/>
                  </a:lnTo>
                  <a:lnTo>
                    <a:pt x="0" y="466801"/>
                  </a:lnTo>
                  <a:lnTo>
                    <a:pt x="685" y="467144"/>
                  </a:lnTo>
                  <a:lnTo>
                    <a:pt x="1041" y="467499"/>
                  </a:lnTo>
                  <a:lnTo>
                    <a:pt x="4686" y="462838"/>
                  </a:lnTo>
                  <a:close/>
                </a:path>
                <a:path w="260984" h="538479">
                  <a:moveTo>
                    <a:pt x="28867" y="446405"/>
                  </a:moveTo>
                  <a:lnTo>
                    <a:pt x="25234" y="443636"/>
                  </a:lnTo>
                  <a:lnTo>
                    <a:pt x="23342" y="444842"/>
                  </a:lnTo>
                  <a:lnTo>
                    <a:pt x="20396" y="450380"/>
                  </a:lnTo>
                  <a:lnTo>
                    <a:pt x="24892" y="451764"/>
                  </a:lnTo>
                  <a:lnTo>
                    <a:pt x="28524" y="448818"/>
                  </a:lnTo>
                  <a:lnTo>
                    <a:pt x="28867" y="446405"/>
                  </a:lnTo>
                  <a:close/>
                </a:path>
                <a:path w="260984" h="538479">
                  <a:moveTo>
                    <a:pt x="34201" y="467258"/>
                  </a:moveTo>
                  <a:lnTo>
                    <a:pt x="32740" y="464731"/>
                  </a:lnTo>
                  <a:lnTo>
                    <a:pt x="29819" y="464921"/>
                  </a:lnTo>
                  <a:lnTo>
                    <a:pt x="28867" y="469392"/>
                  </a:lnTo>
                  <a:lnTo>
                    <a:pt x="29222" y="470433"/>
                  </a:lnTo>
                  <a:lnTo>
                    <a:pt x="29387" y="471474"/>
                  </a:lnTo>
                  <a:lnTo>
                    <a:pt x="30772" y="470954"/>
                  </a:lnTo>
                  <a:lnTo>
                    <a:pt x="34201" y="467258"/>
                  </a:lnTo>
                  <a:close/>
                </a:path>
                <a:path w="260984" h="538479">
                  <a:moveTo>
                    <a:pt x="58267" y="381571"/>
                  </a:moveTo>
                  <a:lnTo>
                    <a:pt x="53771" y="376555"/>
                  </a:lnTo>
                  <a:lnTo>
                    <a:pt x="53073" y="375348"/>
                  </a:lnTo>
                  <a:lnTo>
                    <a:pt x="53594" y="374827"/>
                  </a:lnTo>
                  <a:lnTo>
                    <a:pt x="53936" y="374129"/>
                  </a:lnTo>
                  <a:lnTo>
                    <a:pt x="54495" y="369658"/>
                  </a:lnTo>
                  <a:lnTo>
                    <a:pt x="50825" y="372465"/>
                  </a:lnTo>
                  <a:lnTo>
                    <a:pt x="46647" y="378485"/>
                  </a:lnTo>
                  <a:lnTo>
                    <a:pt x="45643" y="383641"/>
                  </a:lnTo>
                  <a:lnTo>
                    <a:pt x="50139" y="387451"/>
                  </a:lnTo>
                  <a:lnTo>
                    <a:pt x="58267" y="381571"/>
                  </a:lnTo>
                  <a:close/>
                </a:path>
                <a:path w="260984" h="538479">
                  <a:moveTo>
                    <a:pt x="58610" y="475272"/>
                  </a:moveTo>
                  <a:lnTo>
                    <a:pt x="55156" y="474586"/>
                  </a:lnTo>
                  <a:lnTo>
                    <a:pt x="51079" y="472401"/>
                  </a:lnTo>
                  <a:lnTo>
                    <a:pt x="47269" y="468706"/>
                  </a:lnTo>
                  <a:lnTo>
                    <a:pt x="44577" y="467334"/>
                  </a:lnTo>
                  <a:lnTo>
                    <a:pt x="44323" y="469099"/>
                  </a:lnTo>
                  <a:lnTo>
                    <a:pt x="43738" y="466115"/>
                  </a:lnTo>
                  <a:lnTo>
                    <a:pt x="39763" y="468185"/>
                  </a:lnTo>
                  <a:lnTo>
                    <a:pt x="38201" y="470255"/>
                  </a:lnTo>
                  <a:lnTo>
                    <a:pt x="39941" y="472859"/>
                  </a:lnTo>
                  <a:lnTo>
                    <a:pt x="42875" y="472338"/>
                  </a:lnTo>
                  <a:lnTo>
                    <a:pt x="44069" y="471017"/>
                  </a:lnTo>
                  <a:lnTo>
                    <a:pt x="43916" y="472160"/>
                  </a:lnTo>
                  <a:lnTo>
                    <a:pt x="44437" y="472681"/>
                  </a:lnTo>
                  <a:lnTo>
                    <a:pt x="43395" y="475272"/>
                  </a:lnTo>
                  <a:lnTo>
                    <a:pt x="45986" y="474751"/>
                  </a:lnTo>
                  <a:lnTo>
                    <a:pt x="48234" y="475792"/>
                  </a:lnTo>
                  <a:lnTo>
                    <a:pt x="52730" y="485825"/>
                  </a:lnTo>
                  <a:lnTo>
                    <a:pt x="56019" y="479425"/>
                  </a:lnTo>
                  <a:lnTo>
                    <a:pt x="56184" y="478040"/>
                  </a:lnTo>
                  <a:lnTo>
                    <a:pt x="58610" y="475272"/>
                  </a:lnTo>
                  <a:close/>
                </a:path>
                <a:path w="260984" h="538479">
                  <a:moveTo>
                    <a:pt x="66903" y="379323"/>
                  </a:moveTo>
                  <a:lnTo>
                    <a:pt x="66560" y="378980"/>
                  </a:lnTo>
                  <a:lnTo>
                    <a:pt x="66382" y="378460"/>
                  </a:lnTo>
                  <a:lnTo>
                    <a:pt x="65874" y="378460"/>
                  </a:lnTo>
                  <a:lnTo>
                    <a:pt x="65176" y="378282"/>
                  </a:lnTo>
                  <a:lnTo>
                    <a:pt x="64833" y="378802"/>
                  </a:lnTo>
                  <a:lnTo>
                    <a:pt x="64312" y="379323"/>
                  </a:lnTo>
                  <a:lnTo>
                    <a:pt x="60515" y="375691"/>
                  </a:lnTo>
                  <a:lnTo>
                    <a:pt x="56705" y="387451"/>
                  </a:lnTo>
                  <a:lnTo>
                    <a:pt x="62064" y="385889"/>
                  </a:lnTo>
                  <a:lnTo>
                    <a:pt x="65354" y="385368"/>
                  </a:lnTo>
                  <a:lnTo>
                    <a:pt x="66382" y="384162"/>
                  </a:lnTo>
                  <a:lnTo>
                    <a:pt x="65176" y="380352"/>
                  </a:lnTo>
                  <a:lnTo>
                    <a:pt x="66903" y="379323"/>
                  </a:lnTo>
                  <a:close/>
                </a:path>
                <a:path w="260984" h="538479">
                  <a:moveTo>
                    <a:pt x="76593" y="401104"/>
                  </a:moveTo>
                  <a:lnTo>
                    <a:pt x="73647" y="399719"/>
                  </a:lnTo>
                  <a:lnTo>
                    <a:pt x="73304" y="400240"/>
                  </a:lnTo>
                  <a:lnTo>
                    <a:pt x="73126" y="400761"/>
                  </a:lnTo>
                  <a:lnTo>
                    <a:pt x="73304" y="401281"/>
                  </a:lnTo>
                  <a:lnTo>
                    <a:pt x="73482" y="402831"/>
                  </a:lnTo>
                  <a:lnTo>
                    <a:pt x="74510" y="402488"/>
                  </a:lnTo>
                  <a:lnTo>
                    <a:pt x="75552" y="402310"/>
                  </a:lnTo>
                  <a:lnTo>
                    <a:pt x="76593" y="401104"/>
                  </a:lnTo>
                  <a:close/>
                </a:path>
                <a:path w="260984" h="538479">
                  <a:moveTo>
                    <a:pt x="77457" y="386753"/>
                  </a:moveTo>
                  <a:lnTo>
                    <a:pt x="75552" y="386930"/>
                  </a:lnTo>
                  <a:lnTo>
                    <a:pt x="73126" y="386168"/>
                  </a:lnTo>
                  <a:lnTo>
                    <a:pt x="72110" y="383692"/>
                  </a:lnTo>
                  <a:lnTo>
                    <a:pt x="71005" y="382701"/>
                  </a:lnTo>
                  <a:lnTo>
                    <a:pt x="68287" y="386410"/>
                  </a:lnTo>
                  <a:lnTo>
                    <a:pt x="71234" y="387096"/>
                  </a:lnTo>
                  <a:lnTo>
                    <a:pt x="72440" y="392290"/>
                  </a:lnTo>
                  <a:lnTo>
                    <a:pt x="75374" y="391426"/>
                  </a:lnTo>
                  <a:lnTo>
                    <a:pt x="76593" y="390563"/>
                  </a:lnTo>
                  <a:lnTo>
                    <a:pt x="77457" y="386753"/>
                  </a:lnTo>
                  <a:close/>
                </a:path>
                <a:path w="260984" h="538479">
                  <a:moveTo>
                    <a:pt x="80733" y="399554"/>
                  </a:moveTo>
                  <a:lnTo>
                    <a:pt x="80225" y="397992"/>
                  </a:lnTo>
                  <a:lnTo>
                    <a:pt x="77279" y="399897"/>
                  </a:lnTo>
                  <a:lnTo>
                    <a:pt x="78320" y="400761"/>
                  </a:lnTo>
                  <a:lnTo>
                    <a:pt x="80048" y="401281"/>
                  </a:lnTo>
                  <a:lnTo>
                    <a:pt x="80733" y="399554"/>
                  </a:lnTo>
                  <a:close/>
                </a:path>
                <a:path w="260984" h="538479">
                  <a:moveTo>
                    <a:pt x="80911" y="363766"/>
                  </a:moveTo>
                  <a:lnTo>
                    <a:pt x="78143" y="360641"/>
                  </a:lnTo>
                  <a:lnTo>
                    <a:pt x="75730" y="361518"/>
                  </a:lnTo>
                  <a:lnTo>
                    <a:pt x="74155" y="362407"/>
                  </a:lnTo>
                  <a:lnTo>
                    <a:pt x="73990" y="362026"/>
                  </a:lnTo>
                  <a:lnTo>
                    <a:pt x="72783" y="362381"/>
                  </a:lnTo>
                  <a:lnTo>
                    <a:pt x="71920" y="363245"/>
                  </a:lnTo>
                  <a:lnTo>
                    <a:pt x="72618" y="364972"/>
                  </a:lnTo>
                  <a:lnTo>
                    <a:pt x="73825" y="364794"/>
                  </a:lnTo>
                  <a:lnTo>
                    <a:pt x="74295" y="364413"/>
                  </a:lnTo>
                  <a:lnTo>
                    <a:pt x="75730" y="365836"/>
                  </a:lnTo>
                  <a:lnTo>
                    <a:pt x="78143" y="364972"/>
                  </a:lnTo>
                  <a:lnTo>
                    <a:pt x="80911" y="363766"/>
                  </a:lnTo>
                  <a:close/>
                </a:path>
                <a:path w="260984" h="538479">
                  <a:moveTo>
                    <a:pt x="84201" y="395744"/>
                  </a:moveTo>
                  <a:lnTo>
                    <a:pt x="83502" y="394881"/>
                  </a:lnTo>
                  <a:lnTo>
                    <a:pt x="83337" y="393319"/>
                  </a:lnTo>
                  <a:lnTo>
                    <a:pt x="82118" y="393153"/>
                  </a:lnTo>
                  <a:lnTo>
                    <a:pt x="80391" y="394703"/>
                  </a:lnTo>
                  <a:lnTo>
                    <a:pt x="82118" y="397649"/>
                  </a:lnTo>
                  <a:lnTo>
                    <a:pt x="84201" y="395744"/>
                  </a:lnTo>
                  <a:close/>
                </a:path>
                <a:path w="260984" h="538479">
                  <a:moveTo>
                    <a:pt x="87655" y="287172"/>
                  </a:moveTo>
                  <a:lnTo>
                    <a:pt x="84366" y="286829"/>
                  </a:lnTo>
                  <a:lnTo>
                    <a:pt x="84201" y="289064"/>
                  </a:lnTo>
                  <a:lnTo>
                    <a:pt x="83845" y="291147"/>
                  </a:lnTo>
                  <a:lnTo>
                    <a:pt x="87312" y="291668"/>
                  </a:lnTo>
                  <a:lnTo>
                    <a:pt x="87312" y="289420"/>
                  </a:lnTo>
                  <a:lnTo>
                    <a:pt x="87655" y="287172"/>
                  </a:lnTo>
                  <a:close/>
                </a:path>
                <a:path w="260984" h="538479">
                  <a:moveTo>
                    <a:pt x="88341" y="317258"/>
                  </a:moveTo>
                  <a:lnTo>
                    <a:pt x="87833" y="315874"/>
                  </a:lnTo>
                  <a:lnTo>
                    <a:pt x="87833" y="313969"/>
                  </a:lnTo>
                  <a:lnTo>
                    <a:pt x="86271" y="312762"/>
                  </a:lnTo>
                  <a:lnTo>
                    <a:pt x="82194" y="316649"/>
                  </a:lnTo>
                  <a:lnTo>
                    <a:pt x="83616" y="320001"/>
                  </a:lnTo>
                  <a:lnTo>
                    <a:pt x="86880" y="320852"/>
                  </a:lnTo>
                  <a:lnTo>
                    <a:pt x="88341" y="317258"/>
                  </a:lnTo>
                  <a:close/>
                </a:path>
                <a:path w="260984" h="538479">
                  <a:moveTo>
                    <a:pt x="89039" y="387451"/>
                  </a:moveTo>
                  <a:lnTo>
                    <a:pt x="88519" y="383984"/>
                  </a:lnTo>
                  <a:lnTo>
                    <a:pt x="87655" y="381914"/>
                  </a:lnTo>
                  <a:lnTo>
                    <a:pt x="85928" y="383984"/>
                  </a:lnTo>
                  <a:lnTo>
                    <a:pt x="84543" y="383819"/>
                  </a:lnTo>
                  <a:lnTo>
                    <a:pt x="82118" y="381914"/>
                  </a:lnTo>
                  <a:lnTo>
                    <a:pt x="78486" y="382955"/>
                  </a:lnTo>
                  <a:lnTo>
                    <a:pt x="79527" y="386753"/>
                  </a:lnTo>
                  <a:lnTo>
                    <a:pt x="79362" y="394017"/>
                  </a:lnTo>
                  <a:lnTo>
                    <a:pt x="89039" y="387451"/>
                  </a:lnTo>
                  <a:close/>
                </a:path>
                <a:path w="260984" h="538479">
                  <a:moveTo>
                    <a:pt x="89204" y="358571"/>
                  </a:moveTo>
                  <a:lnTo>
                    <a:pt x="88341" y="352691"/>
                  </a:lnTo>
                  <a:lnTo>
                    <a:pt x="84721" y="347167"/>
                  </a:lnTo>
                  <a:lnTo>
                    <a:pt x="87833" y="342493"/>
                  </a:lnTo>
                  <a:lnTo>
                    <a:pt x="79870" y="339382"/>
                  </a:lnTo>
                  <a:lnTo>
                    <a:pt x="77622" y="341807"/>
                  </a:lnTo>
                  <a:lnTo>
                    <a:pt x="76568" y="346430"/>
                  </a:lnTo>
                  <a:lnTo>
                    <a:pt x="76161" y="353390"/>
                  </a:lnTo>
                  <a:lnTo>
                    <a:pt x="77431" y="359308"/>
                  </a:lnTo>
                  <a:lnTo>
                    <a:pt x="81432" y="360819"/>
                  </a:lnTo>
                  <a:lnTo>
                    <a:pt x="89204" y="358571"/>
                  </a:lnTo>
                  <a:close/>
                </a:path>
                <a:path w="260984" h="538479">
                  <a:moveTo>
                    <a:pt x="94399" y="368249"/>
                  </a:moveTo>
                  <a:lnTo>
                    <a:pt x="91452" y="363410"/>
                  </a:lnTo>
                  <a:lnTo>
                    <a:pt x="89382" y="363766"/>
                  </a:lnTo>
                  <a:lnTo>
                    <a:pt x="84937" y="361911"/>
                  </a:lnTo>
                  <a:lnTo>
                    <a:pt x="82207" y="365429"/>
                  </a:lnTo>
                  <a:lnTo>
                    <a:pt x="82334" y="370014"/>
                  </a:lnTo>
                  <a:lnTo>
                    <a:pt x="86448" y="371373"/>
                  </a:lnTo>
                  <a:lnTo>
                    <a:pt x="89039" y="380009"/>
                  </a:lnTo>
                  <a:lnTo>
                    <a:pt x="89725" y="370852"/>
                  </a:lnTo>
                  <a:lnTo>
                    <a:pt x="93357" y="370154"/>
                  </a:lnTo>
                  <a:lnTo>
                    <a:pt x="94399" y="368249"/>
                  </a:lnTo>
                  <a:close/>
                </a:path>
                <a:path w="260984" h="538479">
                  <a:moveTo>
                    <a:pt x="96469" y="537514"/>
                  </a:moveTo>
                  <a:lnTo>
                    <a:pt x="95440" y="537171"/>
                  </a:lnTo>
                  <a:lnTo>
                    <a:pt x="95262" y="537514"/>
                  </a:lnTo>
                  <a:lnTo>
                    <a:pt x="94919" y="537857"/>
                  </a:lnTo>
                  <a:lnTo>
                    <a:pt x="95605" y="538035"/>
                  </a:lnTo>
                  <a:lnTo>
                    <a:pt x="96126" y="538378"/>
                  </a:lnTo>
                  <a:lnTo>
                    <a:pt x="96469" y="537514"/>
                  </a:lnTo>
                  <a:close/>
                </a:path>
                <a:path w="260984" h="538479">
                  <a:moveTo>
                    <a:pt x="97332" y="296506"/>
                  </a:moveTo>
                  <a:lnTo>
                    <a:pt x="95783" y="291147"/>
                  </a:lnTo>
                  <a:lnTo>
                    <a:pt x="94221" y="290106"/>
                  </a:lnTo>
                  <a:lnTo>
                    <a:pt x="92494" y="290626"/>
                  </a:lnTo>
                  <a:lnTo>
                    <a:pt x="89725" y="295465"/>
                  </a:lnTo>
                  <a:lnTo>
                    <a:pt x="93700" y="295122"/>
                  </a:lnTo>
                  <a:lnTo>
                    <a:pt x="97332" y="296506"/>
                  </a:lnTo>
                  <a:close/>
                </a:path>
                <a:path w="260984" h="538479">
                  <a:moveTo>
                    <a:pt x="105117" y="337134"/>
                  </a:moveTo>
                  <a:lnTo>
                    <a:pt x="99936" y="334543"/>
                  </a:lnTo>
                  <a:lnTo>
                    <a:pt x="99415" y="335749"/>
                  </a:lnTo>
                  <a:lnTo>
                    <a:pt x="97510" y="335749"/>
                  </a:lnTo>
                  <a:lnTo>
                    <a:pt x="97510" y="337477"/>
                  </a:lnTo>
                  <a:lnTo>
                    <a:pt x="98894" y="343014"/>
                  </a:lnTo>
                  <a:lnTo>
                    <a:pt x="105117" y="337134"/>
                  </a:lnTo>
                  <a:close/>
                </a:path>
                <a:path w="260984" h="538479">
                  <a:moveTo>
                    <a:pt x="106502" y="313270"/>
                  </a:moveTo>
                  <a:lnTo>
                    <a:pt x="105981" y="311200"/>
                  </a:lnTo>
                  <a:lnTo>
                    <a:pt x="103555" y="304634"/>
                  </a:lnTo>
                  <a:lnTo>
                    <a:pt x="99466" y="312953"/>
                  </a:lnTo>
                  <a:lnTo>
                    <a:pt x="94919" y="312585"/>
                  </a:lnTo>
                  <a:lnTo>
                    <a:pt x="92494" y="319328"/>
                  </a:lnTo>
                  <a:lnTo>
                    <a:pt x="93878" y="321919"/>
                  </a:lnTo>
                  <a:lnTo>
                    <a:pt x="96989" y="323481"/>
                  </a:lnTo>
                  <a:lnTo>
                    <a:pt x="99237" y="320878"/>
                  </a:lnTo>
                  <a:lnTo>
                    <a:pt x="103060" y="313867"/>
                  </a:lnTo>
                  <a:lnTo>
                    <a:pt x="103911" y="313626"/>
                  </a:lnTo>
                  <a:lnTo>
                    <a:pt x="104775" y="313105"/>
                  </a:lnTo>
                  <a:lnTo>
                    <a:pt x="106502" y="313270"/>
                  </a:lnTo>
                  <a:close/>
                </a:path>
                <a:path w="260984" h="538479">
                  <a:moveTo>
                    <a:pt x="107708" y="364629"/>
                  </a:moveTo>
                  <a:lnTo>
                    <a:pt x="100444" y="361683"/>
                  </a:lnTo>
                  <a:lnTo>
                    <a:pt x="95948" y="362026"/>
                  </a:lnTo>
                  <a:lnTo>
                    <a:pt x="94221" y="369989"/>
                  </a:lnTo>
                  <a:lnTo>
                    <a:pt x="99060" y="371716"/>
                  </a:lnTo>
                  <a:lnTo>
                    <a:pt x="107543" y="371881"/>
                  </a:lnTo>
                  <a:lnTo>
                    <a:pt x="107708" y="364629"/>
                  </a:lnTo>
                  <a:close/>
                </a:path>
                <a:path w="260984" h="538479">
                  <a:moveTo>
                    <a:pt x="112382" y="359778"/>
                  </a:moveTo>
                  <a:lnTo>
                    <a:pt x="112026" y="353390"/>
                  </a:lnTo>
                  <a:lnTo>
                    <a:pt x="111518" y="347510"/>
                  </a:lnTo>
                  <a:lnTo>
                    <a:pt x="107099" y="347929"/>
                  </a:lnTo>
                  <a:lnTo>
                    <a:pt x="101663" y="346468"/>
                  </a:lnTo>
                  <a:lnTo>
                    <a:pt x="100799" y="346646"/>
                  </a:lnTo>
                  <a:lnTo>
                    <a:pt x="99415" y="345605"/>
                  </a:lnTo>
                  <a:lnTo>
                    <a:pt x="98894" y="347853"/>
                  </a:lnTo>
                  <a:lnTo>
                    <a:pt x="98831" y="348691"/>
                  </a:lnTo>
                  <a:lnTo>
                    <a:pt x="98552" y="348716"/>
                  </a:lnTo>
                  <a:lnTo>
                    <a:pt x="98780" y="349288"/>
                  </a:lnTo>
                  <a:lnTo>
                    <a:pt x="98374" y="355117"/>
                  </a:lnTo>
                  <a:lnTo>
                    <a:pt x="100507" y="353352"/>
                  </a:lnTo>
                  <a:lnTo>
                    <a:pt x="101485" y="355638"/>
                  </a:lnTo>
                  <a:lnTo>
                    <a:pt x="102006" y="357365"/>
                  </a:lnTo>
                  <a:lnTo>
                    <a:pt x="101307" y="358051"/>
                  </a:lnTo>
                  <a:lnTo>
                    <a:pt x="99758" y="358571"/>
                  </a:lnTo>
                  <a:lnTo>
                    <a:pt x="98196" y="361340"/>
                  </a:lnTo>
                  <a:lnTo>
                    <a:pt x="112382" y="359778"/>
                  </a:lnTo>
                  <a:close/>
                </a:path>
                <a:path w="260984" h="538479">
                  <a:moveTo>
                    <a:pt x="114973" y="319671"/>
                  </a:moveTo>
                  <a:lnTo>
                    <a:pt x="114274" y="318465"/>
                  </a:lnTo>
                  <a:lnTo>
                    <a:pt x="114109" y="313791"/>
                  </a:lnTo>
                  <a:lnTo>
                    <a:pt x="108229" y="321576"/>
                  </a:lnTo>
                  <a:lnTo>
                    <a:pt x="113588" y="320535"/>
                  </a:lnTo>
                  <a:lnTo>
                    <a:pt x="114274" y="320370"/>
                  </a:lnTo>
                  <a:lnTo>
                    <a:pt x="114973" y="319671"/>
                  </a:lnTo>
                  <a:close/>
                </a:path>
                <a:path w="260984" h="538479">
                  <a:moveTo>
                    <a:pt x="115658" y="306882"/>
                  </a:moveTo>
                  <a:lnTo>
                    <a:pt x="115087" y="301777"/>
                  </a:lnTo>
                  <a:lnTo>
                    <a:pt x="112534" y="300939"/>
                  </a:lnTo>
                  <a:lnTo>
                    <a:pt x="110197" y="303504"/>
                  </a:lnTo>
                  <a:lnTo>
                    <a:pt x="110299" y="308610"/>
                  </a:lnTo>
                  <a:lnTo>
                    <a:pt x="111683" y="305841"/>
                  </a:lnTo>
                  <a:lnTo>
                    <a:pt x="114109" y="308432"/>
                  </a:lnTo>
                  <a:lnTo>
                    <a:pt x="115658" y="306882"/>
                  </a:lnTo>
                  <a:close/>
                </a:path>
                <a:path w="260984" h="538479">
                  <a:moveTo>
                    <a:pt x="121018" y="395058"/>
                  </a:moveTo>
                  <a:lnTo>
                    <a:pt x="116611" y="392455"/>
                  </a:lnTo>
                  <a:lnTo>
                    <a:pt x="115163" y="391541"/>
                  </a:lnTo>
                  <a:lnTo>
                    <a:pt x="116179" y="389178"/>
                  </a:lnTo>
                  <a:lnTo>
                    <a:pt x="114795" y="385203"/>
                  </a:lnTo>
                  <a:lnTo>
                    <a:pt x="110998" y="383463"/>
                  </a:lnTo>
                  <a:lnTo>
                    <a:pt x="109435" y="384340"/>
                  </a:lnTo>
                  <a:lnTo>
                    <a:pt x="107708" y="387096"/>
                  </a:lnTo>
                  <a:lnTo>
                    <a:pt x="105460" y="387273"/>
                  </a:lnTo>
                  <a:lnTo>
                    <a:pt x="104394" y="388772"/>
                  </a:lnTo>
                  <a:lnTo>
                    <a:pt x="98031" y="378980"/>
                  </a:lnTo>
                  <a:lnTo>
                    <a:pt x="96989" y="385546"/>
                  </a:lnTo>
                  <a:lnTo>
                    <a:pt x="96469" y="387273"/>
                  </a:lnTo>
                  <a:lnTo>
                    <a:pt x="96647" y="388658"/>
                  </a:lnTo>
                  <a:lnTo>
                    <a:pt x="98717" y="388658"/>
                  </a:lnTo>
                  <a:lnTo>
                    <a:pt x="103784" y="389623"/>
                  </a:lnTo>
                  <a:lnTo>
                    <a:pt x="103860" y="391541"/>
                  </a:lnTo>
                  <a:lnTo>
                    <a:pt x="103911" y="392290"/>
                  </a:lnTo>
                  <a:lnTo>
                    <a:pt x="102641" y="392290"/>
                  </a:lnTo>
                  <a:lnTo>
                    <a:pt x="95694" y="391541"/>
                  </a:lnTo>
                  <a:lnTo>
                    <a:pt x="94348" y="393522"/>
                  </a:lnTo>
                  <a:lnTo>
                    <a:pt x="94767" y="396963"/>
                  </a:lnTo>
                  <a:lnTo>
                    <a:pt x="91452" y="400418"/>
                  </a:lnTo>
                  <a:lnTo>
                    <a:pt x="91338" y="397713"/>
                  </a:lnTo>
                  <a:lnTo>
                    <a:pt x="91211" y="395058"/>
                  </a:lnTo>
                  <a:lnTo>
                    <a:pt x="91109" y="393026"/>
                  </a:lnTo>
                  <a:lnTo>
                    <a:pt x="85471" y="395935"/>
                  </a:lnTo>
                  <a:lnTo>
                    <a:pt x="81610" y="403161"/>
                  </a:lnTo>
                  <a:lnTo>
                    <a:pt x="86614" y="408711"/>
                  </a:lnTo>
                  <a:lnTo>
                    <a:pt x="88519" y="414070"/>
                  </a:lnTo>
                  <a:lnTo>
                    <a:pt x="91109" y="408190"/>
                  </a:lnTo>
                  <a:lnTo>
                    <a:pt x="92671" y="405777"/>
                  </a:lnTo>
                  <a:lnTo>
                    <a:pt x="93535" y="401624"/>
                  </a:lnTo>
                  <a:lnTo>
                    <a:pt x="97510" y="406984"/>
                  </a:lnTo>
                  <a:lnTo>
                    <a:pt x="97561" y="405777"/>
                  </a:lnTo>
                  <a:lnTo>
                    <a:pt x="97688" y="402666"/>
                  </a:lnTo>
                  <a:lnTo>
                    <a:pt x="97917" y="401624"/>
                  </a:lnTo>
                  <a:lnTo>
                    <a:pt x="98209" y="400418"/>
                  </a:lnTo>
                  <a:lnTo>
                    <a:pt x="98831" y="397713"/>
                  </a:lnTo>
                  <a:lnTo>
                    <a:pt x="101549" y="397713"/>
                  </a:lnTo>
                  <a:lnTo>
                    <a:pt x="105295" y="399034"/>
                  </a:lnTo>
                  <a:lnTo>
                    <a:pt x="109435" y="398335"/>
                  </a:lnTo>
                  <a:lnTo>
                    <a:pt x="113931" y="402666"/>
                  </a:lnTo>
                  <a:lnTo>
                    <a:pt x="117957" y="398335"/>
                  </a:lnTo>
                  <a:lnTo>
                    <a:pt x="118541" y="397713"/>
                  </a:lnTo>
                  <a:lnTo>
                    <a:pt x="121018" y="395058"/>
                  </a:lnTo>
                  <a:close/>
                </a:path>
                <a:path w="260984" h="538479">
                  <a:moveTo>
                    <a:pt x="124828" y="331774"/>
                  </a:moveTo>
                  <a:lnTo>
                    <a:pt x="121196" y="331254"/>
                  </a:lnTo>
                  <a:lnTo>
                    <a:pt x="121196" y="333844"/>
                  </a:lnTo>
                  <a:lnTo>
                    <a:pt x="120510" y="335927"/>
                  </a:lnTo>
                  <a:lnTo>
                    <a:pt x="124129" y="336613"/>
                  </a:lnTo>
                  <a:lnTo>
                    <a:pt x="124307" y="334200"/>
                  </a:lnTo>
                  <a:lnTo>
                    <a:pt x="124828" y="331774"/>
                  </a:lnTo>
                  <a:close/>
                </a:path>
                <a:path w="260984" h="538479">
                  <a:moveTo>
                    <a:pt x="129324" y="206946"/>
                  </a:moveTo>
                  <a:lnTo>
                    <a:pt x="128460" y="206260"/>
                  </a:lnTo>
                  <a:lnTo>
                    <a:pt x="128282" y="204698"/>
                  </a:lnTo>
                  <a:lnTo>
                    <a:pt x="126898" y="204698"/>
                  </a:lnTo>
                  <a:lnTo>
                    <a:pt x="125349" y="206260"/>
                  </a:lnTo>
                  <a:lnTo>
                    <a:pt x="127419" y="209016"/>
                  </a:lnTo>
                  <a:lnTo>
                    <a:pt x="129324" y="206946"/>
                  </a:lnTo>
                  <a:close/>
                </a:path>
                <a:path w="260984" h="538479">
                  <a:moveTo>
                    <a:pt x="131394" y="214731"/>
                  </a:moveTo>
                  <a:lnTo>
                    <a:pt x="131229" y="214553"/>
                  </a:lnTo>
                  <a:lnTo>
                    <a:pt x="130873" y="213868"/>
                  </a:lnTo>
                  <a:lnTo>
                    <a:pt x="130708" y="213868"/>
                  </a:lnTo>
                  <a:lnTo>
                    <a:pt x="127241" y="213347"/>
                  </a:lnTo>
                  <a:lnTo>
                    <a:pt x="129667" y="217500"/>
                  </a:lnTo>
                  <a:lnTo>
                    <a:pt x="131394" y="214731"/>
                  </a:lnTo>
                  <a:close/>
                </a:path>
                <a:path w="260984" h="538479">
                  <a:moveTo>
                    <a:pt x="133121" y="300659"/>
                  </a:moveTo>
                  <a:lnTo>
                    <a:pt x="128117" y="299275"/>
                  </a:lnTo>
                  <a:lnTo>
                    <a:pt x="128803" y="303415"/>
                  </a:lnTo>
                  <a:lnTo>
                    <a:pt x="127762" y="306882"/>
                  </a:lnTo>
                  <a:lnTo>
                    <a:pt x="132778" y="306019"/>
                  </a:lnTo>
                  <a:lnTo>
                    <a:pt x="133121" y="303250"/>
                  </a:lnTo>
                  <a:lnTo>
                    <a:pt x="133121" y="300659"/>
                  </a:lnTo>
                  <a:close/>
                </a:path>
                <a:path w="260984" h="538479">
                  <a:moveTo>
                    <a:pt x="142113" y="328663"/>
                  </a:moveTo>
                  <a:lnTo>
                    <a:pt x="140385" y="327799"/>
                  </a:lnTo>
                  <a:lnTo>
                    <a:pt x="138480" y="326936"/>
                  </a:lnTo>
                  <a:lnTo>
                    <a:pt x="137274" y="331431"/>
                  </a:lnTo>
                  <a:lnTo>
                    <a:pt x="134353" y="326072"/>
                  </a:lnTo>
                  <a:lnTo>
                    <a:pt x="134162" y="325729"/>
                  </a:lnTo>
                  <a:lnTo>
                    <a:pt x="131914" y="326072"/>
                  </a:lnTo>
                  <a:lnTo>
                    <a:pt x="128739" y="325208"/>
                  </a:lnTo>
                  <a:lnTo>
                    <a:pt x="130314" y="319392"/>
                  </a:lnTo>
                  <a:lnTo>
                    <a:pt x="132778" y="318630"/>
                  </a:lnTo>
                  <a:lnTo>
                    <a:pt x="133121" y="318465"/>
                  </a:lnTo>
                  <a:lnTo>
                    <a:pt x="133477" y="317944"/>
                  </a:lnTo>
                  <a:lnTo>
                    <a:pt x="133642" y="317423"/>
                  </a:lnTo>
                  <a:lnTo>
                    <a:pt x="130708" y="313969"/>
                  </a:lnTo>
                  <a:lnTo>
                    <a:pt x="129095" y="318935"/>
                  </a:lnTo>
                  <a:lnTo>
                    <a:pt x="125603" y="318350"/>
                  </a:lnTo>
                  <a:lnTo>
                    <a:pt x="121335" y="322338"/>
                  </a:lnTo>
                  <a:lnTo>
                    <a:pt x="124993" y="328841"/>
                  </a:lnTo>
                  <a:lnTo>
                    <a:pt x="124993" y="329526"/>
                  </a:lnTo>
                  <a:lnTo>
                    <a:pt x="124828" y="330225"/>
                  </a:lnTo>
                  <a:lnTo>
                    <a:pt x="125514" y="330390"/>
                  </a:lnTo>
                  <a:lnTo>
                    <a:pt x="127165" y="330695"/>
                  </a:lnTo>
                  <a:lnTo>
                    <a:pt x="126898" y="332295"/>
                  </a:lnTo>
                  <a:lnTo>
                    <a:pt x="129489" y="334365"/>
                  </a:lnTo>
                  <a:lnTo>
                    <a:pt x="125869" y="338861"/>
                  </a:lnTo>
                  <a:lnTo>
                    <a:pt x="132778" y="345948"/>
                  </a:lnTo>
                  <a:lnTo>
                    <a:pt x="134505" y="337134"/>
                  </a:lnTo>
                  <a:lnTo>
                    <a:pt x="134162" y="336613"/>
                  </a:lnTo>
                  <a:lnTo>
                    <a:pt x="133985" y="336448"/>
                  </a:lnTo>
                  <a:lnTo>
                    <a:pt x="135026" y="336448"/>
                  </a:lnTo>
                  <a:lnTo>
                    <a:pt x="136067" y="336613"/>
                  </a:lnTo>
                  <a:lnTo>
                    <a:pt x="136525" y="336448"/>
                  </a:lnTo>
                  <a:lnTo>
                    <a:pt x="137452" y="336092"/>
                  </a:lnTo>
                  <a:lnTo>
                    <a:pt x="138176" y="333679"/>
                  </a:lnTo>
                  <a:lnTo>
                    <a:pt x="138569" y="332549"/>
                  </a:lnTo>
                  <a:lnTo>
                    <a:pt x="137452" y="333679"/>
                  </a:lnTo>
                  <a:lnTo>
                    <a:pt x="139573" y="331431"/>
                  </a:lnTo>
                  <a:lnTo>
                    <a:pt x="140385" y="330568"/>
                  </a:lnTo>
                  <a:lnTo>
                    <a:pt x="142113" y="328663"/>
                  </a:lnTo>
                  <a:close/>
                </a:path>
                <a:path w="260984" h="538479">
                  <a:moveTo>
                    <a:pt x="151968" y="174790"/>
                  </a:moveTo>
                  <a:lnTo>
                    <a:pt x="149199" y="172364"/>
                  </a:lnTo>
                  <a:lnTo>
                    <a:pt x="148336" y="176517"/>
                  </a:lnTo>
                  <a:lnTo>
                    <a:pt x="151968" y="174790"/>
                  </a:lnTo>
                  <a:close/>
                </a:path>
                <a:path w="260984" h="538479">
                  <a:moveTo>
                    <a:pt x="153873" y="186372"/>
                  </a:moveTo>
                  <a:lnTo>
                    <a:pt x="153174" y="184467"/>
                  </a:lnTo>
                  <a:lnTo>
                    <a:pt x="149555" y="185166"/>
                  </a:lnTo>
                  <a:lnTo>
                    <a:pt x="149377" y="187071"/>
                  </a:lnTo>
                  <a:lnTo>
                    <a:pt x="150761" y="191554"/>
                  </a:lnTo>
                  <a:lnTo>
                    <a:pt x="153695" y="190690"/>
                  </a:lnTo>
                  <a:lnTo>
                    <a:pt x="153873" y="186372"/>
                  </a:lnTo>
                  <a:close/>
                </a:path>
                <a:path w="260984" h="538479">
                  <a:moveTo>
                    <a:pt x="158889" y="178079"/>
                  </a:moveTo>
                  <a:lnTo>
                    <a:pt x="158026" y="177380"/>
                  </a:lnTo>
                  <a:lnTo>
                    <a:pt x="157721" y="177038"/>
                  </a:lnTo>
                  <a:lnTo>
                    <a:pt x="155778" y="174790"/>
                  </a:lnTo>
                  <a:lnTo>
                    <a:pt x="155079" y="177038"/>
                  </a:lnTo>
                  <a:lnTo>
                    <a:pt x="153352" y="175996"/>
                  </a:lnTo>
                  <a:lnTo>
                    <a:pt x="151968" y="174790"/>
                  </a:lnTo>
                  <a:lnTo>
                    <a:pt x="152095" y="179971"/>
                  </a:lnTo>
                  <a:lnTo>
                    <a:pt x="152146" y="181876"/>
                  </a:lnTo>
                  <a:lnTo>
                    <a:pt x="155257" y="179628"/>
                  </a:lnTo>
                  <a:lnTo>
                    <a:pt x="155422" y="179806"/>
                  </a:lnTo>
                  <a:lnTo>
                    <a:pt x="156121" y="179628"/>
                  </a:lnTo>
                  <a:lnTo>
                    <a:pt x="156806" y="179451"/>
                  </a:lnTo>
                  <a:lnTo>
                    <a:pt x="158711" y="179971"/>
                  </a:lnTo>
                  <a:lnTo>
                    <a:pt x="158762" y="179451"/>
                  </a:lnTo>
                  <a:lnTo>
                    <a:pt x="158889" y="178079"/>
                  </a:lnTo>
                  <a:close/>
                </a:path>
                <a:path w="260984" h="538479">
                  <a:moveTo>
                    <a:pt x="164769" y="184988"/>
                  </a:moveTo>
                  <a:lnTo>
                    <a:pt x="164249" y="183261"/>
                  </a:lnTo>
                  <a:lnTo>
                    <a:pt x="161137" y="181698"/>
                  </a:lnTo>
                  <a:lnTo>
                    <a:pt x="160439" y="182575"/>
                  </a:lnTo>
                  <a:lnTo>
                    <a:pt x="156260" y="188150"/>
                  </a:lnTo>
                  <a:lnTo>
                    <a:pt x="157416" y="191300"/>
                  </a:lnTo>
                  <a:lnTo>
                    <a:pt x="161175" y="190690"/>
                  </a:lnTo>
                  <a:lnTo>
                    <a:pt x="164769" y="184988"/>
                  </a:lnTo>
                  <a:close/>
                </a:path>
                <a:path w="260984" h="538479">
                  <a:moveTo>
                    <a:pt x="176517" y="68465"/>
                  </a:moveTo>
                  <a:lnTo>
                    <a:pt x="175996" y="66560"/>
                  </a:lnTo>
                  <a:lnTo>
                    <a:pt x="170916" y="62052"/>
                  </a:lnTo>
                  <a:lnTo>
                    <a:pt x="166598" y="64922"/>
                  </a:lnTo>
                  <a:lnTo>
                    <a:pt x="165430" y="70104"/>
                  </a:lnTo>
                  <a:lnTo>
                    <a:pt x="169773" y="72605"/>
                  </a:lnTo>
                  <a:lnTo>
                    <a:pt x="172885" y="71920"/>
                  </a:lnTo>
                  <a:lnTo>
                    <a:pt x="176517" y="68465"/>
                  </a:lnTo>
                  <a:close/>
                </a:path>
                <a:path w="260984" h="538479">
                  <a:moveTo>
                    <a:pt x="176695" y="42532"/>
                  </a:moveTo>
                  <a:lnTo>
                    <a:pt x="176174" y="41833"/>
                  </a:lnTo>
                  <a:lnTo>
                    <a:pt x="175996" y="40970"/>
                  </a:lnTo>
                  <a:lnTo>
                    <a:pt x="174104" y="39420"/>
                  </a:lnTo>
                  <a:lnTo>
                    <a:pt x="174104" y="43395"/>
                  </a:lnTo>
                  <a:lnTo>
                    <a:pt x="175996" y="43218"/>
                  </a:lnTo>
                  <a:lnTo>
                    <a:pt x="176695" y="42532"/>
                  </a:lnTo>
                  <a:close/>
                </a:path>
                <a:path w="260984" h="538479">
                  <a:moveTo>
                    <a:pt x="176695" y="16941"/>
                  </a:moveTo>
                  <a:lnTo>
                    <a:pt x="174967" y="14693"/>
                  </a:lnTo>
                  <a:lnTo>
                    <a:pt x="173583" y="15900"/>
                  </a:lnTo>
                  <a:lnTo>
                    <a:pt x="174625" y="17805"/>
                  </a:lnTo>
                  <a:lnTo>
                    <a:pt x="173240" y="19189"/>
                  </a:lnTo>
                  <a:lnTo>
                    <a:pt x="173062" y="19710"/>
                  </a:lnTo>
                  <a:lnTo>
                    <a:pt x="173761" y="20574"/>
                  </a:lnTo>
                  <a:lnTo>
                    <a:pt x="174104" y="21259"/>
                  </a:lnTo>
                  <a:lnTo>
                    <a:pt x="176352" y="19532"/>
                  </a:lnTo>
                  <a:lnTo>
                    <a:pt x="176695" y="16941"/>
                  </a:lnTo>
                  <a:close/>
                </a:path>
                <a:path w="260984" h="538479">
                  <a:moveTo>
                    <a:pt x="181711" y="171856"/>
                  </a:moveTo>
                  <a:lnTo>
                    <a:pt x="181533" y="169430"/>
                  </a:lnTo>
                  <a:lnTo>
                    <a:pt x="181013" y="169087"/>
                  </a:lnTo>
                  <a:lnTo>
                    <a:pt x="179806" y="168224"/>
                  </a:lnTo>
                  <a:lnTo>
                    <a:pt x="178765" y="167525"/>
                  </a:lnTo>
                  <a:lnTo>
                    <a:pt x="176872" y="169087"/>
                  </a:lnTo>
                  <a:lnTo>
                    <a:pt x="175996" y="173583"/>
                  </a:lnTo>
                  <a:lnTo>
                    <a:pt x="179806" y="172199"/>
                  </a:lnTo>
                  <a:lnTo>
                    <a:pt x="180848" y="172021"/>
                  </a:lnTo>
                  <a:lnTo>
                    <a:pt x="181711" y="171856"/>
                  </a:lnTo>
                  <a:close/>
                </a:path>
                <a:path w="260984" h="538479">
                  <a:moveTo>
                    <a:pt x="184823" y="1206"/>
                  </a:moveTo>
                  <a:lnTo>
                    <a:pt x="181711" y="0"/>
                  </a:lnTo>
                  <a:lnTo>
                    <a:pt x="178244" y="76"/>
                  </a:lnTo>
                  <a:lnTo>
                    <a:pt x="177622" y="5219"/>
                  </a:lnTo>
                  <a:lnTo>
                    <a:pt x="179692" y="9525"/>
                  </a:lnTo>
                  <a:lnTo>
                    <a:pt x="184302" y="7086"/>
                  </a:lnTo>
                  <a:lnTo>
                    <a:pt x="184302" y="4660"/>
                  </a:lnTo>
                  <a:lnTo>
                    <a:pt x="184823" y="1206"/>
                  </a:lnTo>
                  <a:close/>
                </a:path>
                <a:path w="260984" h="538479">
                  <a:moveTo>
                    <a:pt x="187236" y="225971"/>
                  </a:moveTo>
                  <a:lnTo>
                    <a:pt x="186207" y="223545"/>
                  </a:lnTo>
                  <a:lnTo>
                    <a:pt x="184823" y="225793"/>
                  </a:lnTo>
                  <a:lnTo>
                    <a:pt x="183438" y="225793"/>
                  </a:lnTo>
                  <a:lnTo>
                    <a:pt x="181356" y="229196"/>
                  </a:lnTo>
                  <a:lnTo>
                    <a:pt x="183908" y="231521"/>
                  </a:lnTo>
                  <a:lnTo>
                    <a:pt x="187185" y="231025"/>
                  </a:lnTo>
                  <a:lnTo>
                    <a:pt x="187236" y="225971"/>
                  </a:lnTo>
                  <a:close/>
                </a:path>
                <a:path w="260984" h="538479">
                  <a:moveTo>
                    <a:pt x="187756" y="86956"/>
                  </a:moveTo>
                  <a:lnTo>
                    <a:pt x="183095" y="84023"/>
                  </a:lnTo>
                  <a:lnTo>
                    <a:pt x="179984" y="81254"/>
                  </a:lnTo>
                  <a:lnTo>
                    <a:pt x="179628" y="85928"/>
                  </a:lnTo>
                  <a:lnTo>
                    <a:pt x="180149" y="87998"/>
                  </a:lnTo>
                  <a:lnTo>
                    <a:pt x="180149" y="95948"/>
                  </a:lnTo>
                  <a:lnTo>
                    <a:pt x="187756" y="86956"/>
                  </a:lnTo>
                  <a:close/>
                </a:path>
                <a:path w="260984" h="538479">
                  <a:moveTo>
                    <a:pt x="188658" y="30200"/>
                  </a:moveTo>
                  <a:lnTo>
                    <a:pt x="187756" y="24892"/>
                  </a:lnTo>
                  <a:lnTo>
                    <a:pt x="186372" y="25069"/>
                  </a:lnTo>
                  <a:lnTo>
                    <a:pt x="185343" y="24892"/>
                  </a:lnTo>
                  <a:lnTo>
                    <a:pt x="184302" y="23850"/>
                  </a:lnTo>
                  <a:lnTo>
                    <a:pt x="182537" y="29921"/>
                  </a:lnTo>
                  <a:lnTo>
                    <a:pt x="185445" y="31953"/>
                  </a:lnTo>
                  <a:lnTo>
                    <a:pt x="188658" y="30200"/>
                  </a:lnTo>
                  <a:close/>
                </a:path>
                <a:path w="260984" h="538479">
                  <a:moveTo>
                    <a:pt x="189141" y="16764"/>
                  </a:moveTo>
                  <a:lnTo>
                    <a:pt x="185686" y="15557"/>
                  </a:lnTo>
                  <a:lnTo>
                    <a:pt x="185166" y="17627"/>
                  </a:lnTo>
                  <a:lnTo>
                    <a:pt x="184124" y="19532"/>
                  </a:lnTo>
                  <a:lnTo>
                    <a:pt x="187413" y="21259"/>
                  </a:lnTo>
                  <a:lnTo>
                    <a:pt x="187934" y="18846"/>
                  </a:lnTo>
                  <a:lnTo>
                    <a:pt x="189141" y="16764"/>
                  </a:lnTo>
                  <a:close/>
                </a:path>
                <a:path w="260984" h="538479">
                  <a:moveTo>
                    <a:pt x="190347" y="72440"/>
                  </a:moveTo>
                  <a:lnTo>
                    <a:pt x="189141" y="71577"/>
                  </a:lnTo>
                  <a:lnTo>
                    <a:pt x="183553" y="69761"/>
                  </a:lnTo>
                  <a:lnTo>
                    <a:pt x="182295" y="73037"/>
                  </a:lnTo>
                  <a:lnTo>
                    <a:pt x="184492" y="76187"/>
                  </a:lnTo>
                  <a:lnTo>
                    <a:pt x="189318" y="73990"/>
                  </a:lnTo>
                  <a:lnTo>
                    <a:pt x="189661" y="73304"/>
                  </a:lnTo>
                  <a:lnTo>
                    <a:pt x="190347" y="72440"/>
                  </a:lnTo>
                  <a:close/>
                </a:path>
                <a:path w="260984" h="538479">
                  <a:moveTo>
                    <a:pt x="197269" y="243598"/>
                  </a:moveTo>
                  <a:lnTo>
                    <a:pt x="194157" y="240830"/>
                  </a:lnTo>
                  <a:lnTo>
                    <a:pt x="191909" y="241871"/>
                  </a:lnTo>
                  <a:lnTo>
                    <a:pt x="189661" y="243078"/>
                  </a:lnTo>
                  <a:lnTo>
                    <a:pt x="191566" y="246710"/>
                  </a:lnTo>
                  <a:lnTo>
                    <a:pt x="194500" y="245325"/>
                  </a:lnTo>
                  <a:lnTo>
                    <a:pt x="197269" y="243598"/>
                  </a:lnTo>
                  <a:close/>
                </a:path>
                <a:path w="260984" h="538479">
                  <a:moveTo>
                    <a:pt x="200291" y="72009"/>
                  </a:moveTo>
                  <a:lnTo>
                    <a:pt x="198996" y="67945"/>
                  </a:lnTo>
                  <a:lnTo>
                    <a:pt x="199174" y="67602"/>
                  </a:lnTo>
                  <a:lnTo>
                    <a:pt x="198996" y="66903"/>
                  </a:lnTo>
                  <a:lnTo>
                    <a:pt x="198475" y="66382"/>
                  </a:lnTo>
                  <a:lnTo>
                    <a:pt x="197789" y="65697"/>
                  </a:lnTo>
                  <a:lnTo>
                    <a:pt x="196570" y="66217"/>
                  </a:lnTo>
                  <a:lnTo>
                    <a:pt x="196494" y="66382"/>
                  </a:lnTo>
                  <a:lnTo>
                    <a:pt x="196405" y="66560"/>
                  </a:lnTo>
                  <a:lnTo>
                    <a:pt x="194335" y="70281"/>
                  </a:lnTo>
                  <a:lnTo>
                    <a:pt x="197180" y="72440"/>
                  </a:lnTo>
                  <a:lnTo>
                    <a:pt x="200291" y="72009"/>
                  </a:lnTo>
                  <a:close/>
                </a:path>
                <a:path w="260984" h="538479">
                  <a:moveTo>
                    <a:pt x="200558" y="178587"/>
                  </a:moveTo>
                  <a:lnTo>
                    <a:pt x="197789" y="176860"/>
                  </a:lnTo>
                  <a:lnTo>
                    <a:pt x="198056" y="171335"/>
                  </a:lnTo>
                  <a:lnTo>
                    <a:pt x="195300" y="169557"/>
                  </a:lnTo>
                  <a:lnTo>
                    <a:pt x="192709" y="171615"/>
                  </a:lnTo>
                  <a:lnTo>
                    <a:pt x="193459" y="177558"/>
                  </a:lnTo>
                  <a:lnTo>
                    <a:pt x="192430" y="181013"/>
                  </a:lnTo>
                  <a:lnTo>
                    <a:pt x="195884" y="179285"/>
                  </a:lnTo>
                  <a:lnTo>
                    <a:pt x="196926" y="180670"/>
                  </a:lnTo>
                  <a:lnTo>
                    <a:pt x="199517" y="182740"/>
                  </a:lnTo>
                  <a:lnTo>
                    <a:pt x="200558" y="178587"/>
                  </a:lnTo>
                  <a:close/>
                </a:path>
                <a:path w="260984" h="538479">
                  <a:moveTo>
                    <a:pt x="202755" y="11061"/>
                  </a:moveTo>
                  <a:lnTo>
                    <a:pt x="202399" y="7747"/>
                  </a:lnTo>
                  <a:lnTo>
                    <a:pt x="196926" y="8115"/>
                  </a:lnTo>
                  <a:lnTo>
                    <a:pt x="196227" y="8991"/>
                  </a:lnTo>
                  <a:lnTo>
                    <a:pt x="195884" y="9677"/>
                  </a:lnTo>
                  <a:lnTo>
                    <a:pt x="195884" y="10210"/>
                  </a:lnTo>
                  <a:lnTo>
                    <a:pt x="191719" y="6565"/>
                  </a:lnTo>
                  <a:lnTo>
                    <a:pt x="188607" y="9639"/>
                  </a:lnTo>
                  <a:lnTo>
                    <a:pt x="188696" y="14058"/>
                  </a:lnTo>
                  <a:lnTo>
                    <a:pt x="193979" y="14351"/>
                  </a:lnTo>
                  <a:lnTo>
                    <a:pt x="196570" y="13995"/>
                  </a:lnTo>
                  <a:lnTo>
                    <a:pt x="197789" y="12446"/>
                  </a:lnTo>
                  <a:lnTo>
                    <a:pt x="196367" y="10744"/>
                  </a:lnTo>
                  <a:lnTo>
                    <a:pt x="199936" y="13474"/>
                  </a:lnTo>
                  <a:lnTo>
                    <a:pt x="202755" y="11061"/>
                  </a:lnTo>
                  <a:close/>
                </a:path>
                <a:path w="260984" h="538479">
                  <a:moveTo>
                    <a:pt x="205397" y="47193"/>
                  </a:moveTo>
                  <a:lnTo>
                    <a:pt x="201764" y="43218"/>
                  </a:lnTo>
                  <a:lnTo>
                    <a:pt x="200723" y="42697"/>
                  </a:lnTo>
                  <a:lnTo>
                    <a:pt x="199859" y="41148"/>
                  </a:lnTo>
                  <a:lnTo>
                    <a:pt x="197954" y="43738"/>
                  </a:lnTo>
                  <a:lnTo>
                    <a:pt x="197954" y="47193"/>
                  </a:lnTo>
                  <a:lnTo>
                    <a:pt x="205397" y="47193"/>
                  </a:lnTo>
                  <a:close/>
                </a:path>
                <a:path w="260984" h="538479">
                  <a:moveTo>
                    <a:pt x="206781" y="89039"/>
                  </a:moveTo>
                  <a:lnTo>
                    <a:pt x="205917" y="82981"/>
                  </a:lnTo>
                  <a:lnTo>
                    <a:pt x="202628" y="82638"/>
                  </a:lnTo>
                  <a:lnTo>
                    <a:pt x="200723" y="82461"/>
                  </a:lnTo>
                  <a:lnTo>
                    <a:pt x="201244" y="86271"/>
                  </a:lnTo>
                  <a:lnTo>
                    <a:pt x="200202" y="85750"/>
                  </a:lnTo>
                  <a:lnTo>
                    <a:pt x="199174" y="85407"/>
                  </a:lnTo>
                  <a:lnTo>
                    <a:pt x="197954" y="84709"/>
                  </a:lnTo>
                  <a:lnTo>
                    <a:pt x="193116" y="91287"/>
                  </a:lnTo>
                  <a:lnTo>
                    <a:pt x="200901" y="94399"/>
                  </a:lnTo>
                  <a:lnTo>
                    <a:pt x="202971" y="87477"/>
                  </a:lnTo>
                  <a:lnTo>
                    <a:pt x="206781" y="89039"/>
                  </a:lnTo>
                  <a:close/>
                </a:path>
                <a:path w="260984" h="538479">
                  <a:moveTo>
                    <a:pt x="207645" y="14173"/>
                  </a:moveTo>
                  <a:lnTo>
                    <a:pt x="203314" y="15722"/>
                  </a:lnTo>
                  <a:lnTo>
                    <a:pt x="202628" y="16941"/>
                  </a:lnTo>
                  <a:lnTo>
                    <a:pt x="200558" y="17970"/>
                  </a:lnTo>
                  <a:lnTo>
                    <a:pt x="201942" y="19875"/>
                  </a:lnTo>
                  <a:lnTo>
                    <a:pt x="203060" y="21145"/>
                  </a:lnTo>
                  <a:lnTo>
                    <a:pt x="200901" y="21259"/>
                  </a:lnTo>
                  <a:lnTo>
                    <a:pt x="197789" y="20574"/>
                  </a:lnTo>
                  <a:lnTo>
                    <a:pt x="196227" y="25755"/>
                  </a:lnTo>
                  <a:lnTo>
                    <a:pt x="199517" y="26797"/>
                  </a:lnTo>
                  <a:lnTo>
                    <a:pt x="201244" y="26962"/>
                  </a:lnTo>
                  <a:lnTo>
                    <a:pt x="203657" y="21831"/>
                  </a:lnTo>
                  <a:lnTo>
                    <a:pt x="204698" y="22987"/>
                  </a:lnTo>
                  <a:lnTo>
                    <a:pt x="207645" y="14173"/>
                  </a:lnTo>
                  <a:close/>
                </a:path>
                <a:path w="260984" h="538479">
                  <a:moveTo>
                    <a:pt x="207810" y="181876"/>
                  </a:moveTo>
                  <a:lnTo>
                    <a:pt x="207645" y="180835"/>
                  </a:lnTo>
                  <a:lnTo>
                    <a:pt x="207124" y="178765"/>
                  </a:lnTo>
                  <a:lnTo>
                    <a:pt x="204177" y="179806"/>
                  </a:lnTo>
                  <a:lnTo>
                    <a:pt x="204698" y="181698"/>
                  </a:lnTo>
                  <a:lnTo>
                    <a:pt x="202971" y="182219"/>
                  </a:lnTo>
                  <a:lnTo>
                    <a:pt x="205219" y="184645"/>
                  </a:lnTo>
                  <a:lnTo>
                    <a:pt x="206260" y="183438"/>
                  </a:lnTo>
                  <a:lnTo>
                    <a:pt x="206260" y="183261"/>
                  </a:lnTo>
                  <a:lnTo>
                    <a:pt x="206082" y="183261"/>
                  </a:lnTo>
                  <a:lnTo>
                    <a:pt x="206082" y="183083"/>
                  </a:lnTo>
                  <a:lnTo>
                    <a:pt x="207302" y="183438"/>
                  </a:lnTo>
                  <a:lnTo>
                    <a:pt x="207810" y="181876"/>
                  </a:lnTo>
                  <a:close/>
                </a:path>
                <a:path w="260984" h="538479">
                  <a:moveTo>
                    <a:pt x="212826" y="59994"/>
                  </a:moveTo>
                  <a:lnTo>
                    <a:pt x="205219" y="58254"/>
                  </a:lnTo>
                  <a:lnTo>
                    <a:pt x="204698" y="58254"/>
                  </a:lnTo>
                  <a:lnTo>
                    <a:pt x="204533" y="57912"/>
                  </a:lnTo>
                  <a:lnTo>
                    <a:pt x="204177" y="57746"/>
                  </a:lnTo>
                  <a:lnTo>
                    <a:pt x="199872" y="52019"/>
                  </a:lnTo>
                  <a:lnTo>
                    <a:pt x="195580" y="55067"/>
                  </a:lnTo>
                  <a:lnTo>
                    <a:pt x="194627" y="61163"/>
                  </a:lnTo>
                  <a:lnTo>
                    <a:pt x="189153" y="53314"/>
                  </a:lnTo>
                  <a:lnTo>
                    <a:pt x="190004" y="53416"/>
                  </a:lnTo>
                  <a:lnTo>
                    <a:pt x="190868" y="50304"/>
                  </a:lnTo>
                  <a:lnTo>
                    <a:pt x="191046" y="43738"/>
                  </a:lnTo>
                  <a:lnTo>
                    <a:pt x="187756" y="42354"/>
                  </a:lnTo>
                  <a:lnTo>
                    <a:pt x="186728" y="40792"/>
                  </a:lnTo>
                  <a:lnTo>
                    <a:pt x="183959" y="40627"/>
                  </a:lnTo>
                  <a:lnTo>
                    <a:pt x="182575" y="40106"/>
                  </a:lnTo>
                  <a:lnTo>
                    <a:pt x="175488" y="46151"/>
                  </a:lnTo>
                  <a:lnTo>
                    <a:pt x="184823" y="52730"/>
                  </a:lnTo>
                  <a:lnTo>
                    <a:pt x="187667" y="53111"/>
                  </a:lnTo>
                  <a:lnTo>
                    <a:pt x="184480" y="58775"/>
                  </a:lnTo>
                  <a:lnTo>
                    <a:pt x="179463" y="64312"/>
                  </a:lnTo>
                  <a:lnTo>
                    <a:pt x="188455" y="70535"/>
                  </a:lnTo>
                  <a:lnTo>
                    <a:pt x="192773" y="65519"/>
                  </a:lnTo>
                  <a:lnTo>
                    <a:pt x="195021" y="61722"/>
                  </a:lnTo>
                  <a:lnTo>
                    <a:pt x="194906" y="61569"/>
                  </a:lnTo>
                  <a:lnTo>
                    <a:pt x="200202" y="65354"/>
                  </a:lnTo>
                  <a:lnTo>
                    <a:pt x="202971" y="63969"/>
                  </a:lnTo>
                  <a:lnTo>
                    <a:pt x="212826" y="59994"/>
                  </a:lnTo>
                  <a:close/>
                </a:path>
                <a:path w="260984" h="538479">
                  <a:moveTo>
                    <a:pt x="213868" y="50825"/>
                  </a:moveTo>
                  <a:lnTo>
                    <a:pt x="211963" y="49618"/>
                  </a:lnTo>
                  <a:lnTo>
                    <a:pt x="208089" y="49263"/>
                  </a:lnTo>
                  <a:lnTo>
                    <a:pt x="207733" y="52857"/>
                  </a:lnTo>
                  <a:lnTo>
                    <a:pt x="209829" y="56134"/>
                  </a:lnTo>
                  <a:lnTo>
                    <a:pt x="213347" y="54800"/>
                  </a:lnTo>
                  <a:lnTo>
                    <a:pt x="213868" y="52895"/>
                  </a:lnTo>
                  <a:lnTo>
                    <a:pt x="213868" y="50825"/>
                  </a:lnTo>
                  <a:close/>
                </a:path>
                <a:path w="260984" h="538479">
                  <a:moveTo>
                    <a:pt x="223723" y="181013"/>
                  </a:moveTo>
                  <a:lnTo>
                    <a:pt x="218528" y="173228"/>
                  </a:lnTo>
                  <a:lnTo>
                    <a:pt x="217665" y="174447"/>
                  </a:lnTo>
                  <a:lnTo>
                    <a:pt x="217500" y="173748"/>
                  </a:lnTo>
                  <a:lnTo>
                    <a:pt x="217157" y="173062"/>
                  </a:lnTo>
                  <a:lnTo>
                    <a:pt x="216801" y="172542"/>
                  </a:lnTo>
                  <a:lnTo>
                    <a:pt x="216281" y="173228"/>
                  </a:lnTo>
                  <a:lnTo>
                    <a:pt x="215938" y="173748"/>
                  </a:lnTo>
                  <a:lnTo>
                    <a:pt x="215417" y="174447"/>
                  </a:lnTo>
                  <a:lnTo>
                    <a:pt x="213868" y="173926"/>
                  </a:lnTo>
                  <a:lnTo>
                    <a:pt x="211620" y="175653"/>
                  </a:lnTo>
                  <a:lnTo>
                    <a:pt x="210121" y="176161"/>
                  </a:lnTo>
                  <a:lnTo>
                    <a:pt x="207467" y="172021"/>
                  </a:lnTo>
                  <a:lnTo>
                    <a:pt x="202971" y="171500"/>
                  </a:lnTo>
                  <a:lnTo>
                    <a:pt x="201422" y="173062"/>
                  </a:lnTo>
                  <a:lnTo>
                    <a:pt x="201587" y="178587"/>
                  </a:lnTo>
                  <a:lnTo>
                    <a:pt x="204533" y="178244"/>
                  </a:lnTo>
                  <a:lnTo>
                    <a:pt x="209829" y="177038"/>
                  </a:lnTo>
                  <a:lnTo>
                    <a:pt x="207645" y="185686"/>
                  </a:lnTo>
                  <a:lnTo>
                    <a:pt x="217665" y="185331"/>
                  </a:lnTo>
                  <a:lnTo>
                    <a:pt x="223202" y="181876"/>
                  </a:lnTo>
                  <a:lnTo>
                    <a:pt x="223723" y="181013"/>
                  </a:lnTo>
                  <a:close/>
                </a:path>
                <a:path w="260984" h="538479">
                  <a:moveTo>
                    <a:pt x="224586" y="156641"/>
                  </a:moveTo>
                  <a:lnTo>
                    <a:pt x="223380" y="154393"/>
                  </a:lnTo>
                  <a:lnTo>
                    <a:pt x="219684" y="150710"/>
                  </a:lnTo>
                  <a:lnTo>
                    <a:pt x="216801" y="154901"/>
                  </a:lnTo>
                  <a:lnTo>
                    <a:pt x="216903" y="160274"/>
                  </a:lnTo>
                  <a:lnTo>
                    <a:pt x="222161" y="160096"/>
                  </a:lnTo>
                  <a:lnTo>
                    <a:pt x="221475" y="157670"/>
                  </a:lnTo>
                  <a:lnTo>
                    <a:pt x="224586" y="156641"/>
                  </a:lnTo>
                  <a:close/>
                </a:path>
                <a:path w="260984" h="538479">
                  <a:moveTo>
                    <a:pt x="227698" y="61201"/>
                  </a:moveTo>
                  <a:lnTo>
                    <a:pt x="225793" y="59131"/>
                  </a:lnTo>
                  <a:lnTo>
                    <a:pt x="224764" y="58089"/>
                  </a:lnTo>
                  <a:lnTo>
                    <a:pt x="224066" y="58953"/>
                  </a:lnTo>
                  <a:lnTo>
                    <a:pt x="223545" y="59817"/>
                  </a:lnTo>
                  <a:lnTo>
                    <a:pt x="223380" y="61366"/>
                  </a:lnTo>
                  <a:lnTo>
                    <a:pt x="224586" y="61201"/>
                  </a:lnTo>
                  <a:lnTo>
                    <a:pt x="227698" y="61201"/>
                  </a:lnTo>
                  <a:close/>
                </a:path>
                <a:path w="260984" h="538479">
                  <a:moveTo>
                    <a:pt x="242735" y="80048"/>
                  </a:moveTo>
                  <a:lnTo>
                    <a:pt x="241871" y="70015"/>
                  </a:lnTo>
                  <a:lnTo>
                    <a:pt x="237210" y="74510"/>
                  </a:lnTo>
                  <a:lnTo>
                    <a:pt x="236855" y="75031"/>
                  </a:lnTo>
                  <a:lnTo>
                    <a:pt x="236855" y="77279"/>
                  </a:lnTo>
                  <a:lnTo>
                    <a:pt x="237896" y="78320"/>
                  </a:lnTo>
                  <a:lnTo>
                    <a:pt x="242735" y="80048"/>
                  </a:lnTo>
                  <a:close/>
                </a:path>
                <a:path w="260984" h="538479">
                  <a:moveTo>
                    <a:pt x="245681" y="53251"/>
                  </a:moveTo>
                  <a:lnTo>
                    <a:pt x="243255" y="50647"/>
                  </a:lnTo>
                  <a:lnTo>
                    <a:pt x="241706" y="52031"/>
                  </a:lnTo>
                  <a:lnTo>
                    <a:pt x="239623" y="54800"/>
                  </a:lnTo>
                  <a:lnTo>
                    <a:pt x="243090" y="55841"/>
                  </a:lnTo>
                  <a:lnTo>
                    <a:pt x="245160" y="54800"/>
                  </a:lnTo>
                  <a:lnTo>
                    <a:pt x="245681" y="53251"/>
                  </a:lnTo>
                  <a:close/>
                </a:path>
                <a:path w="260984" h="538479">
                  <a:moveTo>
                    <a:pt x="260553" y="73825"/>
                  </a:moveTo>
                  <a:lnTo>
                    <a:pt x="259854" y="73304"/>
                  </a:lnTo>
                  <a:lnTo>
                    <a:pt x="259676" y="73990"/>
                  </a:lnTo>
                  <a:lnTo>
                    <a:pt x="259334" y="74688"/>
                  </a:lnTo>
                  <a:lnTo>
                    <a:pt x="260197" y="75031"/>
                  </a:lnTo>
                  <a:lnTo>
                    <a:pt x="260553" y="7382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363686" y="8195563"/>
              <a:ext cx="337185" cy="1162050"/>
            </a:xfrm>
            <a:custGeom>
              <a:avLst/>
              <a:gdLst/>
              <a:ahLst/>
              <a:cxnLst/>
              <a:rect l="l" t="t" r="r" b="b"/>
              <a:pathLst>
                <a:path w="337184" h="1162050">
                  <a:moveTo>
                    <a:pt x="5549" y="1013002"/>
                  </a:moveTo>
                  <a:lnTo>
                    <a:pt x="5397" y="1012736"/>
                  </a:lnTo>
                  <a:lnTo>
                    <a:pt x="5257" y="1013002"/>
                  </a:lnTo>
                  <a:lnTo>
                    <a:pt x="5549" y="1013002"/>
                  </a:lnTo>
                  <a:close/>
                </a:path>
                <a:path w="337184" h="1162050">
                  <a:moveTo>
                    <a:pt x="16764" y="995387"/>
                  </a:moveTo>
                  <a:lnTo>
                    <a:pt x="13284" y="991577"/>
                  </a:lnTo>
                  <a:lnTo>
                    <a:pt x="7607" y="999197"/>
                  </a:lnTo>
                  <a:lnTo>
                    <a:pt x="5003" y="995387"/>
                  </a:lnTo>
                  <a:lnTo>
                    <a:pt x="2933" y="997927"/>
                  </a:lnTo>
                  <a:lnTo>
                    <a:pt x="0" y="999197"/>
                  </a:lnTo>
                  <a:lnTo>
                    <a:pt x="508" y="1000467"/>
                  </a:lnTo>
                  <a:lnTo>
                    <a:pt x="0" y="1001737"/>
                  </a:lnTo>
                  <a:lnTo>
                    <a:pt x="4203" y="1010627"/>
                  </a:lnTo>
                  <a:lnTo>
                    <a:pt x="5397" y="1012736"/>
                  </a:lnTo>
                  <a:lnTo>
                    <a:pt x="9499" y="1004277"/>
                  </a:lnTo>
                  <a:lnTo>
                    <a:pt x="8813" y="1000467"/>
                  </a:lnTo>
                  <a:lnTo>
                    <a:pt x="15963" y="1000467"/>
                  </a:lnTo>
                  <a:lnTo>
                    <a:pt x="16167" y="999197"/>
                  </a:lnTo>
                  <a:lnTo>
                    <a:pt x="16268" y="998562"/>
                  </a:lnTo>
                  <a:lnTo>
                    <a:pt x="16370" y="997927"/>
                  </a:lnTo>
                  <a:lnTo>
                    <a:pt x="16764" y="995387"/>
                  </a:lnTo>
                  <a:close/>
                </a:path>
                <a:path w="337184" h="1162050">
                  <a:moveTo>
                    <a:pt x="30251" y="843546"/>
                  </a:moveTo>
                  <a:lnTo>
                    <a:pt x="25234" y="846658"/>
                  </a:lnTo>
                  <a:lnTo>
                    <a:pt x="24028" y="847686"/>
                  </a:lnTo>
                  <a:lnTo>
                    <a:pt x="22644" y="848042"/>
                  </a:lnTo>
                  <a:lnTo>
                    <a:pt x="22123" y="849769"/>
                  </a:lnTo>
                  <a:lnTo>
                    <a:pt x="15189" y="854646"/>
                  </a:lnTo>
                  <a:lnTo>
                    <a:pt x="20701" y="857110"/>
                  </a:lnTo>
                  <a:lnTo>
                    <a:pt x="27571" y="856475"/>
                  </a:lnTo>
                  <a:lnTo>
                    <a:pt x="24714" y="852017"/>
                  </a:lnTo>
                  <a:lnTo>
                    <a:pt x="29552" y="853046"/>
                  </a:lnTo>
                  <a:lnTo>
                    <a:pt x="30251" y="843546"/>
                  </a:lnTo>
                  <a:close/>
                </a:path>
                <a:path w="337184" h="1162050">
                  <a:moveTo>
                    <a:pt x="43395" y="1082992"/>
                  </a:moveTo>
                  <a:lnTo>
                    <a:pt x="43218" y="1082649"/>
                  </a:lnTo>
                  <a:lnTo>
                    <a:pt x="42354" y="1081620"/>
                  </a:lnTo>
                  <a:lnTo>
                    <a:pt x="41148" y="1080922"/>
                  </a:lnTo>
                  <a:lnTo>
                    <a:pt x="40449" y="1079881"/>
                  </a:lnTo>
                  <a:lnTo>
                    <a:pt x="42176" y="1082992"/>
                  </a:lnTo>
                  <a:lnTo>
                    <a:pt x="43040" y="1084376"/>
                  </a:lnTo>
                  <a:lnTo>
                    <a:pt x="43218" y="1084033"/>
                  </a:lnTo>
                  <a:lnTo>
                    <a:pt x="43395" y="1082992"/>
                  </a:lnTo>
                  <a:close/>
                </a:path>
                <a:path w="337184" h="1162050">
                  <a:moveTo>
                    <a:pt x="61887" y="820204"/>
                  </a:moveTo>
                  <a:lnTo>
                    <a:pt x="57048" y="815886"/>
                  </a:lnTo>
                  <a:lnTo>
                    <a:pt x="56362" y="813981"/>
                  </a:lnTo>
                  <a:lnTo>
                    <a:pt x="53073" y="809828"/>
                  </a:lnTo>
                  <a:lnTo>
                    <a:pt x="51168" y="812939"/>
                  </a:lnTo>
                  <a:lnTo>
                    <a:pt x="48234" y="815187"/>
                  </a:lnTo>
                  <a:lnTo>
                    <a:pt x="52895" y="816571"/>
                  </a:lnTo>
                  <a:lnTo>
                    <a:pt x="52031" y="819505"/>
                  </a:lnTo>
                  <a:lnTo>
                    <a:pt x="52895" y="824179"/>
                  </a:lnTo>
                  <a:lnTo>
                    <a:pt x="61887" y="820204"/>
                  </a:lnTo>
                  <a:close/>
                </a:path>
                <a:path w="337184" h="1162050">
                  <a:moveTo>
                    <a:pt x="74168" y="1138491"/>
                  </a:moveTo>
                  <a:lnTo>
                    <a:pt x="73469" y="1137285"/>
                  </a:lnTo>
                  <a:lnTo>
                    <a:pt x="72263" y="1136764"/>
                  </a:lnTo>
                  <a:lnTo>
                    <a:pt x="72948" y="1137983"/>
                  </a:lnTo>
                  <a:lnTo>
                    <a:pt x="73469" y="1139012"/>
                  </a:lnTo>
                  <a:lnTo>
                    <a:pt x="74168" y="1140231"/>
                  </a:lnTo>
                  <a:lnTo>
                    <a:pt x="74168" y="1140053"/>
                  </a:lnTo>
                  <a:lnTo>
                    <a:pt x="74168" y="1138491"/>
                  </a:lnTo>
                  <a:close/>
                </a:path>
                <a:path w="337184" h="1162050">
                  <a:moveTo>
                    <a:pt x="77279" y="1145590"/>
                  </a:moveTo>
                  <a:lnTo>
                    <a:pt x="77101" y="1145590"/>
                  </a:lnTo>
                  <a:lnTo>
                    <a:pt x="77279" y="1145755"/>
                  </a:lnTo>
                  <a:lnTo>
                    <a:pt x="77279" y="1145590"/>
                  </a:lnTo>
                  <a:close/>
                </a:path>
                <a:path w="337184" h="1162050">
                  <a:moveTo>
                    <a:pt x="89204" y="925537"/>
                  </a:moveTo>
                  <a:lnTo>
                    <a:pt x="89039" y="924267"/>
                  </a:lnTo>
                  <a:lnTo>
                    <a:pt x="89039" y="925537"/>
                  </a:lnTo>
                  <a:lnTo>
                    <a:pt x="89204" y="925537"/>
                  </a:lnTo>
                  <a:close/>
                </a:path>
                <a:path w="337184" h="1162050">
                  <a:moveTo>
                    <a:pt x="95084" y="703160"/>
                  </a:moveTo>
                  <a:lnTo>
                    <a:pt x="94399" y="702983"/>
                  </a:lnTo>
                  <a:lnTo>
                    <a:pt x="93878" y="702805"/>
                  </a:lnTo>
                  <a:lnTo>
                    <a:pt x="93522" y="703668"/>
                  </a:lnTo>
                  <a:lnTo>
                    <a:pt x="94564" y="703846"/>
                  </a:lnTo>
                  <a:lnTo>
                    <a:pt x="94907" y="703668"/>
                  </a:lnTo>
                  <a:lnTo>
                    <a:pt x="95084" y="703326"/>
                  </a:lnTo>
                  <a:lnTo>
                    <a:pt x="95084" y="703160"/>
                  </a:lnTo>
                  <a:close/>
                </a:path>
                <a:path w="337184" h="1162050">
                  <a:moveTo>
                    <a:pt x="113004" y="746912"/>
                  </a:moveTo>
                  <a:lnTo>
                    <a:pt x="112433" y="743077"/>
                  </a:lnTo>
                  <a:lnTo>
                    <a:pt x="109372" y="741146"/>
                  </a:lnTo>
                  <a:lnTo>
                    <a:pt x="105981" y="744651"/>
                  </a:lnTo>
                  <a:lnTo>
                    <a:pt x="105803" y="745680"/>
                  </a:lnTo>
                  <a:lnTo>
                    <a:pt x="107873" y="748969"/>
                  </a:lnTo>
                  <a:lnTo>
                    <a:pt x="108915" y="749147"/>
                  </a:lnTo>
                  <a:lnTo>
                    <a:pt x="113004" y="746912"/>
                  </a:lnTo>
                  <a:close/>
                </a:path>
                <a:path w="337184" h="1162050">
                  <a:moveTo>
                    <a:pt x="114884" y="823937"/>
                  </a:moveTo>
                  <a:lnTo>
                    <a:pt x="114274" y="822667"/>
                  </a:lnTo>
                  <a:lnTo>
                    <a:pt x="112928" y="823937"/>
                  </a:lnTo>
                  <a:lnTo>
                    <a:pt x="114884" y="823937"/>
                  </a:lnTo>
                  <a:close/>
                </a:path>
                <a:path w="337184" h="1162050">
                  <a:moveTo>
                    <a:pt x="115836" y="802208"/>
                  </a:moveTo>
                  <a:lnTo>
                    <a:pt x="114541" y="801217"/>
                  </a:lnTo>
                  <a:lnTo>
                    <a:pt x="115316" y="802347"/>
                  </a:lnTo>
                  <a:lnTo>
                    <a:pt x="115773" y="803198"/>
                  </a:lnTo>
                  <a:lnTo>
                    <a:pt x="115836" y="802208"/>
                  </a:lnTo>
                  <a:close/>
                </a:path>
                <a:path w="337184" h="1162050">
                  <a:moveTo>
                    <a:pt x="116522" y="628116"/>
                  </a:moveTo>
                  <a:lnTo>
                    <a:pt x="116179" y="626224"/>
                  </a:lnTo>
                  <a:lnTo>
                    <a:pt x="114617" y="626910"/>
                  </a:lnTo>
                  <a:lnTo>
                    <a:pt x="113588" y="626732"/>
                  </a:lnTo>
                  <a:lnTo>
                    <a:pt x="108737" y="627951"/>
                  </a:lnTo>
                  <a:lnTo>
                    <a:pt x="115316" y="635038"/>
                  </a:lnTo>
                  <a:lnTo>
                    <a:pt x="116522" y="628116"/>
                  </a:lnTo>
                  <a:close/>
                </a:path>
                <a:path w="337184" h="1162050">
                  <a:moveTo>
                    <a:pt x="119126" y="778002"/>
                  </a:moveTo>
                  <a:lnTo>
                    <a:pt x="118872" y="777875"/>
                  </a:lnTo>
                  <a:lnTo>
                    <a:pt x="118757" y="778002"/>
                  </a:lnTo>
                  <a:lnTo>
                    <a:pt x="119126" y="778002"/>
                  </a:lnTo>
                  <a:close/>
                </a:path>
                <a:path w="337184" h="1162050">
                  <a:moveTo>
                    <a:pt x="129311" y="702805"/>
                  </a:moveTo>
                  <a:lnTo>
                    <a:pt x="121196" y="698309"/>
                  </a:lnTo>
                  <a:lnTo>
                    <a:pt x="119976" y="697103"/>
                  </a:lnTo>
                  <a:lnTo>
                    <a:pt x="119468" y="695198"/>
                  </a:lnTo>
                  <a:lnTo>
                    <a:pt x="118592" y="694169"/>
                  </a:lnTo>
                  <a:lnTo>
                    <a:pt x="121704" y="688289"/>
                  </a:lnTo>
                  <a:lnTo>
                    <a:pt x="113753" y="684314"/>
                  </a:lnTo>
                  <a:lnTo>
                    <a:pt x="113068" y="691400"/>
                  </a:lnTo>
                  <a:lnTo>
                    <a:pt x="109435" y="688632"/>
                  </a:lnTo>
                  <a:lnTo>
                    <a:pt x="103898" y="691743"/>
                  </a:lnTo>
                  <a:lnTo>
                    <a:pt x="104254" y="696239"/>
                  </a:lnTo>
                  <a:lnTo>
                    <a:pt x="99237" y="701929"/>
                  </a:lnTo>
                  <a:lnTo>
                    <a:pt x="102438" y="707428"/>
                  </a:lnTo>
                  <a:lnTo>
                    <a:pt x="106921" y="708202"/>
                  </a:lnTo>
                  <a:lnTo>
                    <a:pt x="105803" y="699693"/>
                  </a:lnTo>
                  <a:lnTo>
                    <a:pt x="108737" y="702983"/>
                  </a:lnTo>
                  <a:lnTo>
                    <a:pt x="111163" y="702119"/>
                  </a:lnTo>
                  <a:lnTo>
                    <a:pt x="114795" y="700735"/>
                  </a:lnTo>
                  <a:lnTo>
                    <a:pt x="116700" y="705231"/>
                  </a:lnTo>
                  <a:lnTo>
                    <a:pt x="129311" y="702805"/>
                  </a:lnTo>
                  <a:close/>
                </a:path>
                <a:path w="337184" h="1162050">
                  <a:moveTo>
                    <a:pt x="131051" y="622071"/>
                  </a:moveTo>
                  <a:lnTo>
                    <a:pt x="126898" y="623100"/>
                  </a:lnTo>
                  <a:lnTo>
                    <a:pt x="127076" y="620852"/>
                  </a:lnTo>
                  <a:lnTo>
                    <a:pt x="126377" y="617918"/>
                  </a:lnTo>
                  <a:lnTo>
                    <a:pt x="124472" y="612736"/>
                  </a:lnTo>
                  <a:lnTo>
                    <a:pt x="121539" y="613257"/>
                  </a:lnTo>
                  <a:lnTo>
                    <a:pt x="117563" y="619556"/>
                  </a:lnTo>
                  <a:lnTo>
                    <a:pt x="118237" y="625182"/>
                  </a:lnTo>
                  <a:lnTo>
                    <a:pt x="122631" y="627697"/>
                  </a:lnTo>
                  <a:lnTo>
                    <a:pt x="129832" y="624662"/>
                  </a:lnTo>
                  <a:lnTo>
                    <a:pt x="131051" y="622071"/>
                  </a:lnTo>
                  <a:close/>
                </a:path>
                <a:path w="337184" h="1162050">
                  <a:moveTo>
                    <a:pt x="132765" y="680326"/>
                  </a:moveTo>
                  <a:lnTo>
                    <a:pt x="131152" y="676376"/>
                  </a:lnTo>
                  <a:lnTo>
                    <a:pt x="127635" y="674928"/>
                  </a:lnTo>
                  <a:lnTo>
                    <a:pt x="124472" y="678256"/>
                  </a:lnTo>
                  <a:lnTo>
                    <a:pt x="120840" y="677913"/>
                  </a:lnTo>
                  <a:lnTo>
                    <a:pt x="122224" y="686384"/>
                  </a:lnTo>
                  <a:lnTo>
                    <a:pt x="125336" y="682066"/>
                  </a:lnTo>
                  <a:lnTo>
                    <a:pt x="124993" y="684834"/>
                  </a:lnTo>
                  <a:lnTo>
                    <a:pt x="128447" y="683958"/>
                  </a:lnTo>
                  <a:lnTo>
                    <a:pt x="130187" y="684479"/>
                  </a:lnTo>
                  <a:lnTo>
                    <a:pt x="132765" y="680326"/>
                  </a:lnTo>
                  <a:close/>
                </a:path>
                <a:path w="337184" h="1162050">
                  <a:moveTo>
                    <a:pt x="141249" y="574522"/>
                  </a:moveTo>
                  <a:lnTo>
                    <a:pt x="140385" y="573836"/>
                  </a:lnTo>
                  <a:lnTo>
                    <a:pt x="140208" y="572274"/>
                  </a:lnTo>
                  <a:lnTo>
                    <a:pt x="138823" y="572274"/>
                  </a:lnTo>
                  <a:lnTo>
                    <a:pt x="137274" y="573836"/>
                  </a:lnTo>
                  <a:lnTo>
                    <a:pt x="139344" y="576592"/>
                  </a:lnTo>
                  <a:lnTo>
                    <a:pt x="141249" y="574522"/>
                  </a:lnTo>
                  <a:close/>
                </a:path>
                <a:path w="337184" h="1162050">
                  <a:moveTo>
                    <a:pt x="142697" y="596658"/>
                  </a:moveTo>
                  <a:lnTo>
                    <a:pt x="141795" y="592302"/>
                  </a:lnTo>
                  <a:lnTo>
                    <a:pt x="137617" y="590257"/>
                  </a:lnTo>
                  <a:lnTo>
                    <a:pt x="133464" y="590080"/>
                  </a:lnTo>
                  <a:lnTo>
                    <a:pt x="137439" y="582472"/>
                  </a:lnTo>
                  <a:lnTo>
                    <a:pt x="131914" y="583171"/>
                  </a:lnTo>
                  <a:lnTo>
                    <a:pt x="127241" y="583692"/>
                  </a:lnTo>
                  <a:lnTo>
                    <a:pt x="122923" y="592162"/>
                  </a:lnTo>
                  <a:lnTo>
                    <a:pt x="130352" y="593026"/>
                  </a:lnTo>
                  <a:lnTo>
                    <a:pt x="132080" y="593369"/>
                  </a:lnTo>
                  <a:lnTo>
                    <a:pt x="134683" y="592505"/>
                  </a:lnTo>
                  <a:lnTo>
                    <a:pt x="132080" y="596138"/>
                  </a:lnTo>
                  <a:lnTo>
                    <a:pt x="131051" y="597522"/>
                  </a:lnTo>
                  <a:lnTo>
                    <a:pt x="132943" y="599592"/>
                  </a:lnTo>
                  <a:lnTo>
                    <a:pt x="134683" y="599935"/>
                  </a:lnTo>
                  <a:lnTo>
                    <a:pt x="140309" y="600227"/>
                  </a:lnTo>
                  <a:lnTo>
                    <a:pt x="142697" y="596658"/>
                  </a:lnTo>
                  <a:close/>
                </a:path>
                <a:path w="337184" h="1162050">
                  <a:moveTo>
                    <a:pt x="145910" y="881087"/>
                  </a:moveTo>
                  <a:lnTo>
                    <a:pt x="145567" y="881087"/>
                  </a:lnTo>
                  <a:lnTo>
                    <a:pt x="145402" y="882357"/>
                  </a:lnTo>
                  <a:lnTo>
                    <a:pt x="145910" y="881087"/>
                  </a:lnTo>
                  <a:close/>
                </a:path>
                <a:path w="337184" h="1162050">
                  <a:moveTo>
                    <a:pt x="147129" y="567778"/>
                  </a:moveTo>
                  <a:lnTo>
                    <a:pt x="146265" y="563460"/>
                  </a:lnTo>
                  <a:lnTo>
                    <a:pt x="142290" y="567778"/>
                  </a:lnTo>
                  <a:lnTo>
                    <a:pt x="146431" y="569163"/>
                  </a:lnTo>
                  <a:lnTo>
                    <a:pt x="147129" y="567778"/>
                  </a:lnTo>
                  <a:close/>
                </a:path>
                <a:path w="337184" h="1162050">
                  <a:moveTo>
                    <a:pt x="151790" y="558787"/>
                  </a:moveTo>
                  <a:lnTo>
                    <a:pt x="150063" y="558965"/>
                  </a:lnTo>
                  <a:lnTo>
                    <a:pt x="150063" y="560692"/>
                  </a:lnTo>
                  <a:lnTo>
                    <a:pt x="150063" y="562597"/>
                  </a:lnTo>
                  <a:lnTo>
                    <a:pt x="151790" y="562419"/>
                  </a:lnTo>
                  <a:lnTo>
                    <a:pt x="151625" y="560692"/>
                  </a:lnTo>
                  <a:lnTo>
                    <a:pt x="151790" y="558787"/>
                  </a:lnTo>
                  <a:close/>
                </a:path>
                <a:path w="337184" h="1162050">
                  <a:moveTo>
                    <a:pt x="156984" y="693127"/>
                  </a:moveTo>
                  <a:lnTo>
                    <a:pt x="156806" y="693127"/>
                  </a:lnTo>
                  <a:lnTo>
                    <a:pt x="156464" y="694397"/>
                  </a:lnTo>
                  <a:lnTo>
                    <a:pt x="156984" y="693127"/>
                  </a:lnTo>
                  <a:close/>
                </a:path>
                <a:path w="337184" h="1162050">
                  <a:moveTo>
                    <a:pt x="157543" y="627761"/>
                  </a:moveTo>
                  <a:lnTo>
                    <a:pt x="156032" y="620572"/>
                  </a:lnTo>
                  <a:lnTo>
                    <a:pt x="151015" y="613371"/>
                  </a:lnTo>
                  <a:lnTo>
                    <a:pt x="145046" y="611009"/>
                  </a:lnTo>
                  <a:lnTo>
                    <a:pt x="145910" y="609968"/>
                  </a:lnTo>
                  <a:lnTo>
                    <a:pt x="145224" y="608926"/>
                  </a:lnTo>
                  <a:lnTo>
                    <a:pt x="144703" y="607720"/>
                  </a:lnTo>
                  <a:lnTo>
                    <a:pt x="143662" y="609104"/>
                  </a:lnTo>
                  <a:lnTo>
                    <a:pt x="143840" y="609790"/>
                  </a:lnTo>
                  <a:lnTo>
                    <a:pt x="144703" y="611009"/>
                  </a:lnTo>
                  <a:lnTo>
                    <a:pt x="141770" y="612381"/>
                  </a:lnTo>
                  <a:lnTo>
                    <a:pt x="139687" y="610831"/>
                  </a:lnTo>
                  <a:lnTo>
                    <a:pt x="131914" y="609269"/>
                  </a:lnTo>
                  <a:lnTo>
                    <a:pt x="132435" y="620864"/>
                  </a:lnTo>
                  <a:lnTo>
                    <a:pt x="137274" y="617918"/>
                  </a:lnTo>
                  <a:lnTo>
                    <a:pt x="135191" y="623620"/>
                  </a:lnTo>
                  <a:lnTo>
                    <a:pt x="139344" y="626046"/>
                  </a:lnTo>
                  <a:lnTo>
                    <a:pt x="143154" y="620509"/>
                  </a:lnTo>
                  <a:lnTo>
                    <a:pt x="145910" y="621207"/>
                  </a:lnTo>
                  <a:lnTo>
                    <a:pt x="148678" y="620509"/>
                  </a:lnTo>
                  <a:lnTo>
                    <a:pt x="147472" y="624484"/>
                  </a:lnTo>
                  <a:lnTo>
                    <a:pt x="146431" y="624484"/>
                  </a:lnTo>
                  <a:lnTo>
                    <a:pt x="145745" y="625005"/>
                  </a:lnTo>
                  <a:lnTo>
                    <a:pt x="145224" y="626046"/>
                  </a:lnTo>
                  <a:lnTo>
                    <a:pt x="141249" y="624662"/>
                  </a:lnTo>
                  <a:lnTo>
                    <a:pt x="141249" y="631926"/>
                  </a:lnTo>
                  <a:lnTo>
                    <a:pt x="138480" y="629335"/>
                  </a:lnTo>
                  <a:lnTo>
                    <a:pt x="139522" y="627773"/>
                  </a:lnTo>
                  <a:lnTo>
                    <a:pt x="137096" y="626567"/>
                  </a:lnTo>
                  <a:lnTo>
                    <a:pt x="136232" y="625703"/>
                  </a:lnTo>
                  <a:lnTo>
                    <a:pt x="135712" y="626910"/>
                  </a:lnTo>
                  <a:lnTo>
                    <a:pt x="135547" y="628294"/>
                  </a:lnTo>
                  <a:lnTo>
                    <a:pt x="135712" y="629678"/>
                  </a:lnTo>
                  <a:lnTo>
                    <a:pt x="128625" y="630364"/>
                  </a:lnTo>
                  <a:lnTo>
                    <a:pt x="133121" y="637286"/>
                  </a:lnTo>
                  <a:lnTo>
                    <a:pt x="130187" y="640219"/>
                  </a:lnTo>
                  <a:lnTo>
                    <a:pt x="128803" y="644029"/>
                  </a:lnTo>
                  <a:lnTo>
                    <a:pt x="135712" y="645058"/>
                  </a:lnTo>
                  <a:lnTo>
                    <a:pt x="136055" y="642467"/>
                  </a:lnTo>
                  <a:lnTo>
                    <a:pt x="136410" y="640219"/>
                  </a:lnTo>
                  <a:lnTo>
                    <a:pt x="140906" y="633133"/>
                  </a:lnTo>
                  <a:lnTo>
                    <a:pt x="141770" y="635038"/>
                  </a:lnTo>
                  <a:lnTo>
                    <a:pt x="148513" y="639013"/>
                  </a:lnTo>
                  <a:lnTo>
                    <a:pt x="150241" y="634517"/>
                  </a:lnTo>
                  <a:lnTo>
                    <a:pt x="153009" y="630021"/>
                  </a:lnTo>
                  <a:lnTo>
                    <a:pt x="157543" y="627761"/>
                  </a:lnTo>
                  <a:close/>
                </a:path>
                <a:path w="337184" h="1162050">
                  <a:moveTo>
                    <a:pt x="157670" y="547382"/>
                  </a:moveTo>
                  <a:lnTo>
                    <a:pt x="147472" y="546163"/>
                  </a:lnTo>
                  <a:lnTo>
                    <a:pt x="147129" y="551180"/>
                  </a:lnTo>
                  <a:lnTo>
                    <a:pt x="146431" y="557060"/>
                  </a:lnTo>
                  <a:lnTo>
                    <a:pt x="151447" y="555675"/>
                  </a:lnTo>
                  <a:lnTo>
                    <a:pt x="154559" y="557580"/>
                  </a:lnTo>
                  <a:lnTo>
                    <a:pt x="155943" y="556539"/>
                  </a:lnTo>
                  <a:lnTo>
                    <a:pt x="156806" y="555332"/>
                  </a:lnTo>
                  <a:lnTo>
                    <a:pt x="156629" y="553085"/>
                  </a:lnTo>
                  <a:lnTo>
                    <a:pt x="157670" y="547382"/>
                  </a:lnTo>
                  <a:close/>
                </a:path>
                <a:path w="337184" h="1162050">
                  <a:moveTo>
                    <a:pt x="162687" y="579361"/>
                  </a:moveTo>
                  <a:lnTo>
                    <a:pt x="162509" y="577634"/>
                  </a:lnTo>
                  <a:lnTo>
                    <a:pt x="159893" y="574357"/>
                  </a:lnTo>
                  <a:lnTo>
                    <a:pt x="157111" y="575538"/>
                  </a:lnTo>
                  <a:lnTo>
                    <a:pt x="155943" y="578637"/>
                  </a:lnTo>
                  <a:lnTo>
                    <a:pt x="158191" y="581088"/>
                  </a:lnTo>
                  <a:lnTo>
                    <a:pt x="160616" y="580923"/>
                  </a:lnTo>
                  <a:lnTo>
                    <a:pt x="162687" y="579361"/>
                  </a:lnTo>
                  <a:close/>
                </a:path>
                <a:path w="337184" h="1162050">
                  <a:moveTo>
                    <a:pt x="163601" y="625817"/>
                  </a:moveTo>
                  <a:lnTo>
                    <a:pt x="160896" y="627087"/>
                  </a:lnTo>
                  <a:lnTo>
                    <a:pt x="160096" y="628954"/>
                  </a:lnTo>
                  <a:lnTo>
                    <a:pt x="161086" y="629551"/>
                  </a:lnTo>
                  <a:lnTo>
                    <a:pt x="163372" y="628357"/>
                  </a:lnTo>
                  <a:lnTo>
                    <a:pt x="163487" y="627087"/>
                  </a:lnTo>
                  <a:lnTo>
                    <a:pt x="163601" y="625817"/>
                  </a:lnTo>
                  <a:close/>
                </a:path>
                <a:path w="337184" h="1162050">
                  <a:moveTo>
                    <a:pt x="166293" y="851014"/>
                  </a:moveTo>
                  <a:lnTo>
                    <a:pt x="165887" y="850607"/>
                  </a:lnTo>
                  <a:lnTo>
                    <a:pt x="165798" y="851877"/>
                  </a:lnTo>
                  <a:lnTo>
                    <a:pt x="166293" y="851014"/>
                  </a:lnTo>
                  <a:close/>
                </a:path>
                <a:path w="337184" h="1162050">
                  <a:moveTo>
                    <a:pt x="167525" y="516953"/>
                  </a:moveTo>
                  <a:lnTo>
                    <a:pt x="167005" y="507619"/>
                  </a:lnTo>
                  <a:lnTo>
                    <a:pt x="159575" y="506399"/>
                  </a:lnTo>
                  <a:lnTo>
                    <a:pt x="157670" y="509003"/>
                  </a:lnTo>
                  <a:lnTo>
                    <a:pt x="155422" y="511594"/>
                  </a:lnTo>
                  <a:lnTo>
                    <a:pt x="156806" y="515226"/>
                  </a:lnTo>
                  <a:lnTo>
                    <a:pt x="157327" y="518680"/>
                  </a:lnTo>
                  <a:lnTo>
                    <a:pt x="154216" y="514870"/>
                  </a:lnTo>
                  <a:lnTo>
                    <a:pt x="152488" y="516089"/>
                  </a:lnTo>
                  <a:lnTo>
                    <a:pt x="147967" y="519379"/>
                  </a:lnTo>
                  <a:lnTo>
                    <a:pt x="149783" y="524129"/>
                  </a:lnTo>
                  <a:lnTo>
                    <a:pt x="154165" y="526148"/>
                  </a:lnTo>
                  <a:lnTo>
                    <a:pt x="157327" y="521271"/>
                  </a:lnTo>
                  <a:lnTo>
                    <a:pt x="157492" y="519201"/>
                  </a:lnTo>
                  <a:lnTo>
                    <a:pt x="157670" y="517982"/>
                  </a:lnTo>
                  <a:lnTo>
                    <a:pt x="159575" y="518160"/>
                  </a:lnTo>
                  <a:lnTo>
                    <a:pt x="167525" y="516953"/>
                  </a:lnTo>
                  <a:close/>
                </a:path>
                <a:path w="337184" h="1162050">
                  <a:moveTo>
                    <a:pt x="172885" y="562241"/>
                  </a:moveTo>
                  <a:lnTo>
                    <a:pt x="172542" y="562076"/>
                  </a:lnTo>
                  <a:lnTo>
                    <a:pt x="171843" y="561555"/>
                  </a:lnTo>
                  <a:lnTo>
                    <a:pt x="171157" y="561378"/>
                  </a:lnTo>
                  <a:lnTo>
                    <a:pt x="170815" y="561378"/>
                  </a:lnTo>
                  <a:lnTo>
                    <a:pt x="170294" y="561898"/>
                  </a:lnTo>
                  <a:lnTo>
                    <a:pt x="169951" y="562076"/>
                  </a:lnTo>
                  <a:lnTo>
                    <a:pt x="170472" y="562419"/>
                  </a:lnTo>
                  <a:lnTo>
                    <a:pt x="171157" y="562762"/>
                  </a:lnTo>
                  <a:lnTo>
                    <a:pt x="171500" y="563118"/>
                  </a:lnTo>
                  <a:lnTo>
                    <a:pt x="172199" y="562762"/>
                  </a:lnTo>
                  <a:lnTo>
                    <a:pt x="172542" y="562419"/>
                  </a:lnTo>
                  <a:lnTo>
                    <a:pt x="172885" y="562241"/>
                  </a:lnTo>
                  <a:close/>
                </a:path>
                <a:path w="337184" h="1162050">
                  <a:moveTo>
                    <a:pt x="174612" y="531304"/>
                  </a:moveTo>
                  <a:lnTo>
                    <a:pt x="174269" y="531469"/>
                  </a:lnTo>
                  <a:lnTo>
                    <a:pt x="174091" y="531304"/>
                  </a:lnTo>
                  <a:lnTo>
                    <a:pt x="174091" y="531647"/>
                  </a:lnTo>
                  <a:lnTo>
                    <a:pt x="174447" y="531647"/>
                  </a:lnTo>
                  <a:lnTo>
                    <a:pt x="174523" y="531469"/>
                  </a:lnTo>
                  <a:lnTo>
                    <a:pt x="174612" y="531304"/>
                  </a:lnTo>
                  <a:close/>
                </a:path>
                <a:path w="337184" h="1162050">
                  <a:moveTo>
                    <a:pt x="175133" y="710907"/>
                  </a:moveTo>
                  <a:lnTo>
                    <a:pt x="170116" y="708367"/>
                  </a:lnTo>
                  <a:lnTo>
                    <a:pt x="170180" y="714717"/>
                  </a:lnTo>
                  <a:lnTo>
                    <a:pt x="170294" y="715987"/>
                  </a:lnTo>
                  <a:lnTo>
                    <a:pt x="171678" y="714717"/>
                  </a:lnTo>
                  <a:lnTo>
                    <a:pt x="172364" y="713447"/>
                  </a:lnTo>
                  <a:lnTo>
                    <a:pt x="175133" y="710907"/>
                  </a:lnTo>
                  <a:close/>
                </a:path>
                <a:path w="337184" h="1162050">
                  <a:moveTo>
                    <a:pt x="178866" y="584606"/>
                  </a:moveTo>
                  <a:lnTo>
                    <a:pt x="178828" y="581304"/>
                  </a:lnTo>
                  <a:lnTo>
                    <a:pt x="176936" y="580021"/>
                  </a:lnTo>
                  <a:lnTo>
                    <a:pt x="174612" y="583692"/>
                  </a:lnTo>
                  <a:lnTo>
                    <a:pt x="174498" y="586930"/>
                  </a:lnTo>
                  <a:lnTo>
                    <a:pt x="175653" y="586968"/>
                  </a:lnTo>
                  <a:lnTo>
                    <a:pt x="178866" y="584606"/>
                  </a:lnTo>
                  <a:close/>
                </a:path>
                <a:path w="337184" h="1162050">
                  <a:moveTo>
                    <a:pt x="184645" y="606513"/>
                  </a:moveTo>
                  <a:lnTo>
                    <a:pt x="182219" y="598906"/>
                  </a:lnTo>
                  <a:lnTo>
                    <a:pt x="181190" y="599935"/>
                  </a:lnTo>
                  <a:lnTo>
                    <a:pt x="181356" y="596658"/>
                  </a:lnTo>
                  <a:lnTo>
                    <a:pt x="179108" y="594055"/>
                  </a:lnTo>
                  <a:lnTo>
                    <a:pt x="176174" y="595274"/>
                  </a:lnTo>
                  <a:lnTo>
                    <a:pt x="172262" y="594969"/>
                  </a:lnTo>
                  <a:lnTo>
                    <a:pt x="173583" y="593547"/>
                  </a:lnTo>
                  <a:lnTo>
                    <a:pt x="174447" y="591642"/>
                  </a:lnTo>
                  <a:lnTo>
                    <a:pt x="171843" y="586803"/>
                  </a:lnTo>
                  <a:lnTo>
                    <a:pt x="163550" y="580580"/>
                  </a:lnTo>
                  <a:lnTo>
                    <a:pt x="162344" y="588010"/>
                  </a:lnTo>
                  <a:lnTo>
                    <a:pt x="158369" y="597166"/>
                  </a:lnTo>
                  <a:lnTo>
                    <a:pt x="169430" y="598043"/>
                  </a:lnTo>
                  <a:lnTo>
                    <a:pt x="171716" y="595566"/>
                  </a:lnTo>
                  <a:lnTo>
                    <a:pt x="172021" y="600113"/>
                  </a:lnTo>
                  <a:lnTo>
                    <a:pt x="170815" y="603567"/>
                  </a:lnTo>
                  <a:lnTo>
                    <a:pt x="168389" y="603745"/>
                  </a:lnTo>
                  <a:lnTo>
                    <a:pt x="166839" y="605472"/>
                  </a:lnTo>
                  <a:lnTo>
                    <a:pt x="165620" y="607199"/>
                  </a:lnTo>
                  <a:lnTo>
                    <a:pt x="162687" y="609968"/>
                  </a:lnTo>
                  <a:lnTo>
                    <a:pt x="161480" y="603745"/>
                  </a:lnTo>
                  <a:lnTo>
                    <a:pt x="158534" y="609269"/>
                  </a:lnTo>
                  <a:lnTo>
                    <a:pt x="159181" y="615594"/>
                  </a:lnTo>
                  <a:lnTo>
                    <a:pt x="165036" y="616559"/>
                  </a:lnTo>
                  <a:lnTo>
                    <a:pt x="171831" y="613918"/>
                  </a:lnTo>
                  <a:lnTo>
                    <a:pt x="175310" y="609447"/>
                  </a:lnTo>
                  <a:lnTo>
                    <a:pt x="175653" y="602361"/>
                  </a:lnTo>
                  <a:lnTo>
                    <a:pt x="179806" y="610311"/>
                  </a:lnTo>
                  <a:lnTo>
                    <a:pt x="182740" y="607542"/>
                  </a:lnTo>
                  <a:lnTo>
                    <a:pt x="184645" y="606513"/>
                  </a:lnTo>
                  <a:close/>
                </a:path>
                <a:path w="337184" h="1162050">
                  <a:moveTo>
                    <a:pt x="185851" y="541845"/>
                  </a:moveTo>
                  <a:lnTo>
                    <a:pt x="185750" y="540639"/>
                  </a:lnTo>
                  <a:lnTo>
                    <a:pt x="185458" y="537349"/>
                  </a:lnTo>
                  <a:lnTo>
                    <a:pt x="185407" y="536829"/>
                  </a:lnTo>
                  <a:lnTo>
                    <a:pt x="185280" y="535444"/>
                  </a:lnTo>
                  <a:lnTo>
                    <a:pt x="185166" y="534073"/>
                  </a:lnTo>
                  <a:lnTo>
                    <a:pt x="178765" y="536829"/>
                  </a:lnTo>
                  <a:lnTo>
                    <a:pt x="178676" y="537006"/>
                  </a:lnTo>
                  <a:lnTo>
                    <a:pt x="178587" y="537184"/>
                  </a:lnTo>
                  <a:lnTo>
                    <a:pt x="178244" y="537349"/>
                  </a:lnTo>
                  <a:lnTo>
                    <a:pt x="178308" y="537184"/>
                  </a:lnTo>
                  <a:lnTo>
                    <a:pt x="178422" y="536829"/>
                  </a:lnTo>
                  <a:lnTo>
                    <a:pt x="177723" y="537349"/>
                  </a:lnTo>
                  <a:lnTo>
                    <a:pt x="177723" y="536486"/>
                  </a:lnTo>
                  <a:lnTo>
                    <a:pt x="178587" y="535444"/>
                  </a:lnTo>
                  <a:lnTo>
                    <a:pt x="178587" y="536486"/>
                  </a:lnTo>
                  <a:lnTo>
                    <a:pt x="179298" y="535444"/>
                  </a:lnTo>
                  <a:lnTo>
                    <a:pt x="181673" y="531990"/>
                  </a:lnTo>
                  <a:lnTo>
                    <a:pt x="181787" y="531825"/>
                  </a:lnTo>
                  <a:lnTo>
                    <a:pt x="181914" y="531647"/>
                  </a:lnTo>
                  <a:lnTo>
                    <a:pt x="182029" y="531469"/>
                  </a:lnTo>
                  <a:lnTo>
                    <a:pt x="182143" y="531304"/>
                  </a:lnTo>
                  <a:lnTo>
                    <a:pt x="182740" y="530440"/>
                  </a:lnTo>
                  <a:lnTo>
                    <a:pt x="178930" y="530263"/>
                  </a:lnTo>
                  <a:lnTo>
                    <a:pt x="174447" y="531647"/>
                  </a:lnTo>
                  <a:lnTo>
                    <a:pt x="174358" y="531825"/>
                  </a:lnTo>
                  <a:lnTo>
                    <a:pt x="174269" y="531990"/>
                  </a:lnTo>
                  <a:lnTo>
                    <a:pt x="174091" y="531825"/>
                  </a:lnTo>
                  <a:lnTo>
                    <a:pt x="174091" y="531647"/>
                  </a:lnTo>
                  <a:lnTo>
                    <a:pt x="173583" y="531304"/>
                  </a:lnTo>
                  <a:lnTo>
                    <a:pt x="173697" y="530948"/>
                  </a:lnTo>
                  <a:lnTo>
                    <a:pt x="173748" y="530783"/>
                  </a:lnTo>
                  <a:lnTo>
                    <a:pt x="173926" y="530948"/>
                  </a:lnTo>
                  <a:lnTo>
                    <a:pt x="174091" y="531304"/>
                  </a:lnTo>
                  <a:lnTo>
                    <a:pt x="174332" y="530783"/>
                  </a:lnTo>
                  <a:lnTo>
                    <a:pt x="175691" y="527837"/>
                  </a:lnTo>
                  <a:lnTo>
                    <a:pt x="175768" y="527672"/>
                  </a:lnTo>
                  <a:lnTo>
                    <a:pt x="176174" y="526808"/>
                  </a:lnTo>
                  <a:lnTo>
                    <a:pt x="171500" y="527672"/>
                  </a:lnTo>
                  <a:lnTo>
                    <a:pt x="168046" y="527837"/>
                  </a:lnTo>
                  <a:lnTo>
                    <a:pt x="168109" y="527672"/>
                  </a:lnTo>
                  <a:lnTo>
                    <a:pt x="169506" y="524040"/>
                  </a:lnTo>
                  <a:lnTo>
                    <a:pt x="169811" y="523240"/>
                  </a:lnTo>
                  <a:lnTo>
                    <a:pt x="167830" y="520560"/>
                  </a:lnTo>
                  <a:lnTo>
                    <a:pt x="164363" y="520560"/>
                  </a:lnTo>
                  <a:lnTo>
                    <a:pt x="161645" y="524040"/>
                  </a:lnTo>
                  <a:lnTo>
                    <a:pt x="159245" y="523506"/>
                  </a:lnTo>
                  <a:lnTo>
                    <a:pt x="157060" y="526694"/>
                  </a:lnTo>
                  <a:lnTo>
                    <a:pt x="156997" y="527837"/>
                  </a:lnTo>
                  <a:lnTo>
                    <a:pt x="156832" y="530237"/>
                  </a:lnTo>
                  <a:lnTo>
                    <a:pt x="160261" y="530783"/>
                  </a:lnTo>
                  <a:lnTo>
                    <a:pt x="160324" y="531990"/>
                  </a:lnTo>
                  <a:lnTo>
                    <a:pt x="160413" y="534073"/>
                  </a:lnTo>
                  <a:lnTo>
                    <a:pt x="160528" y="536486"/>
                  </a:lnTo>
                  <a:lnTo>
                    <a:pt x="160616" y="538213"/>
                  </a:lnTo>
                  <a:lnTo>
                    <a:pt x="170815" y="540639"/>
                  </a:lnTo>
                  <a:lnTo>
                    <a:pt x="175653" y="542366"/>
                  </a:lnTo>
                  <a:lnTo>
                    <a:pt x="170815" y="548589"/>
                  </a:lnTo>
                  <a:lnTo>
                    <a:pt x="181698" y="550151"/>
                  </a:lnTo>
                  <a:lnTo>
                    <a:pt x="184124" y="545998"/>
                  </a:lnTo>
                  <a:lnTo>
                    <a:pt x="185851" y="541845"/>
                  </a:lnTo>
                  <a:close/>
                </a:path>
                <a:path w="337184" h="1162050">
                  <a:moveTo>
                    <a:pt x="206273" y="482981"/>
                  </a:moveTo>
                  <a:lnTo>
                    <a:pt x="203974" y="479069"/>
                  </a:lnTo>
                  <a:lnTo>
                    <a:pt x="203085" y="478917"/>
                  </a:lnTo>
                  <a:lnTo>
                    <a:pt x="198704" y="478917"/>
                  </a:lnTo>
                  <a:lnTo>
                    <a:pt x="198602" y="479069"/>
                  </a:lnTo>
                  <a:lnTo>
                    <a:pt x="197954" y="479945"/>
                  </a:lnTo>
                  <a:lnTo>
                    <a:pt x="197269" y="480822"/>
                  </a:lnTo>
                  <a:lnTo>
                    <a:pt x="196748" y="481685"/>
                  </a:lnTo>
                  <a:lnTo>
                    <a:pt x="195707" y="483755"/>
                  </a:lnTo>
                  <a:lnTo>
                    <a:pt x="193294" y="483235"/>
                  </a:lnTo>
                  <a:lnTo>
                    <a:pt x="193205" y="482981"/>
                  </a:lnTo>
                  <a:lnTo>
                    <a:pt x="192773" y="481685"/>
                  </a:lnTo>
                  <a:lnTo>
                    <a:pt x="191960" y="479259"/>
                  </a:lnTo>
                  <a:lnTo>
                    <a:pt x="191884" y="479069"/>
                  </a:lnTo>
                  <a:lnTo>
                    <a:pt x="190690" y="478053"/>
                  </a:lnTo>
                  <a:lnTo>
                    <a:pt x="191389" y="478396"/>
                  </a:lnTo>
                  <a:lnTo>
                    <a:pt x="192252" y="478218"/>
                  </a:lnTo>
                  <a:lnTo>
                    <a:pt x="192303" y="478053"/>
                  </a:lnTo>
                  <a:lnTo>
                    <a:pt x="192417" y="477697"/>
                  </a:lnTo>
                  <a:lnTo>
                    <a:pt x="193001" y="477532"/>
                  </a:lnTo>
                  <a:lnTo>
                    <a:pt x="194157" y="477189"/>
                  </a:lnTo>
                  <a:lnTo>
                    <a:pt x="195884" y="479259"/>
                  </a:lnTo>
                  <a:lnTo>
                    <a:pt x="197434" y="478053"/>
                  </a:lnTo>
                  <a:lnTo>
                    <a:pt x="197523" y="478396"/>
                  </a:lnTo>
                  <a:lnTo>
                    <a:pt x="197612" y="478739"/>
                  </a:lnTo>
                  <a:lnTo>
                    <a:pt x="198818" y="478739"/>
                  </a:lnTo>
                  <a:lnTo>
                    <a:pt x="202069" y="478739"/>
                  </a:lnTo>
                  <a:lnTo>
                    <a:pt x="200025" y="478396"/>
                  </a:lnTo>
                  <a:lnTo>
                    <a:pt x="200418" y="478053"/>
                  </a:lnTo>
                  <a:lnTo>
                    <a:pt x="201371" y="477189"/>
                  </a:lnTo>
                  <a:lnTo>
                    <a:pt x="201764" y="476834"/>
                  </a:lnTo>
                  <a:lnTo>
                    <a:pt x="202603" y="472859"/>
                  </a:lnTo>
                  <a:lnTo>
                    <a:pt x="202679" y="472516"/>
                  </a:lnTo>
                  <a:lnTo>
                    <a:pt x="203657" y="467855"/>
                  </a:lnTo>
                  <a:lnTo>
                    <a:pt x="200202" y="472859"/>
                  </a:lnTo>
                  <a:lnTo>
                    <a:pt x="198653" y="470268"/>
                  </a:lnTo>
                  <a:lnTo>
                    <a:pt x="198564" y="469582"/>
                  </a:lnTo>
                  <a:lnTo>
                    <a:pt x="198501" y="469061"/>
                  </a:lnTo>
                  <a:lnTo>
                    <a:pt x="198475" y="468884"/>
                  </a:lnTo>
                  <a:lnTo>
                    <a:pt x="198361" y="467855"/>
                  </a:lnTo>
                  <a:lnTo>
                    <a:pt x="198132" y="465950"/>
                  </a:lnTo>
                  <a:lnTo>
                    <a:pt x="197129" y="466775"/>
                  </a:lnTo>
                  <a:lnTo>
                    <a:pt x="198653" y="461797"/>
                  </a:lnTo>
                  <a:lnTo>
                    <a:pt x="198475" y="460590"/>
                  </a:lnTo>
                  <a:lnTo>
                    <a:pt x="197954" y="460590"/>
                  </a:lnTo>
                  <a:lnTo>
                    <a:pt x="197269" y="460933"/>
                  </a:lnTo>
                  <a:lnTo>
                    <a:pt x="191211" y="461454"/>
                  </a:lnTo>
                  <a:lnTo>
                    <a:pt x="196278" y="467474"/>
                  </a:lnTo>
                  <a:lnTo>
                    <a:pt x="194322" y="469061"/>
                  </a:lnTo>
                  <a:lnTo>
                    <a:pt x="193459" y="468884"/>
                  </a:lnTo>
                  <a:lnTo>
                    <a:pt x="193459" y="469582"/>
                  </a:lnTo>
                  <a:lnTo>
                    <a:pt x="191909" y="470446"/>
                  </a:lnTo>
                  <a:lnTo>
                    <a:pt x="191211" y="472516"/>
                  </a:lnTo>
                  <a:lnTo>
                    <a:pt x="191274" y="472859"/>
                  </a:lnTo>
                  <a:lnTo>
                    <a:pt x="191731" y="475627"/>
                  </a:lnTo>
                  <a:lnTo>
                    <a:pt x="191617" y="475805"/>
                  </a:lnTo>
                  <a:lnTo>
                    <a:pt x="190525" y="477532"/>
                  </a:lnTo>
                  <a:lnTo>
                    <a:pt x="188099" y="475805"/>
                  </a:lnTo>
                  <a:lnTo>
                    <a:pt x="179222" y="480974"/>
                  </a:lnTo>
                  <a:lnTo>
                    <a:pt x="178244" y="478917"/>
                  </a:lnTo>
                  <a:lnTo>
                    <a:pt x="173405" y="488073"/>
                  </a:lnTo>
                  <a:lnTo>
                    <a:pt x="179108" y="485482"/>
                  </a:lnTo>
                  <a:lnTo>
                    <a:pt x="180492" y="485305"/>
                  </a:lnTo>
                  <a:lnTo>
                    <a:pt x="180492" y="484276"/>
                  </a:lnTo>
                  <a:lnTo>
                    <a:pt x="180314" y="483260"/>
                  </a:lnTo>
                  <a:lnTo>
                    <a:pt x="184810" y="484098"/>
                  </a:lnTo>
                  <a:lnTo>
                    <a:pt x="185331" y="484098"/>
                  </a:lnTo>
                  <a:lnTo>
                    <a:pt x="185458" y="483235"/>
                  </a:lnTo>
                  <a:lnTo>
                    <a:pt x="185559" y="482549"/>
                  </a:lnTo>
                  <a:lnTo>
                    <a:pt x="185686" y="481685"/>
                  </a:lnTo>
                  <a:lnTo>
                    <a:pt x="186715" y="483577"/>
                  </a:lnTo>
                  <a:lnTo>
                    <a:pt x="190119" y="487984"/>
                  </a:lnTo>
                  <a:lnTo>
                    <a:pt x="194691" y="492137"/>
                  </a:lnTo>
                  <a:lnTo>
                    <a:pt x="199428" y="493699"/>
                  </a:lnTo>
                  <a:lnTo>
                    <a:pt x="203314" y="490321"/>
                  </a:lnTo>
                  <a:lnTo>
                    <a:pt x="202628" y="489800"/>
                  </a:lnTo>
                  <a:lnTo>
                    <a:pt x="202107" y="489292"/>
                  </a:lnTo>
                  <a:lnTo>
                    <a:pt x="201764" y="488594"/>
                  </a:lnTo>
                  <a:lnTo>
                    <a:pt x="205892" y="487146"/>
                  </a:lnTo>
                  <a:lnTo>
                    <a:pt x="206209" y="483755"/>
                  </a:lnTo>
                  <a:lnTo>
                    <a:pt x="206273" y="482981"/>
                  </a:lnTo>
                  <a:close/>
                </a:path>
                <a:path w="337184" h="1162050">
                  <a:moveTo>
                    <a:pt x="235305" y="392137"/>
                  </a:moveTo>
                  <a:lnTo>
                    <a:pt x="235178" y="391998"/>
                  </a:lnTo>
                  <a:lnTo>
                    <a:pt x="235038" y="391833"/>
                  </a:lnTo>
                  <a:lnTo>
                    <a:pt x="234899" y="391998"/>
                  </a:lnTo>
                  <a:lnTo>
                    <a:pt x="235013" y="392137"/>
                  </a:lnTo>
                  <a:lnTo>
                    <a:pt x="235305" y="392137"/>
                  </a:lnTo>
                  <a:close/>
                </a:path>
                <a:path w="337184" h="1162050">
                  <a:moveTo>
                    <a:pt x="247167" y="503478"/>
                  </a:moveTo>
                  <a:lnTo>
                    <a:pt x="246710" y="502627"/>
                  </a:lnTo>
                  <a:lnTo>
                    <a:pt x="245846" y="502627"/>
                  </a:lnTo>
                  <a:lnTo>
                    <a:pt x="247167" y="503478"/>
                  </a:lnTo>
                  <a:close/>
                </a:path>
                <a:path w="337184" h="1162050">
                  <a:moveTo>
                    <a:pt x="275259" y="324256"/>
                  </a:moveTo>
                  <a:lnTo>
                    <a:pt x="273850" y="323557"/>
                  </a:lnTo>
                  <a:lnTo>
                    <a:pt x="274002" y="324002"/>
                  </a:lnTo>
                  <a:lnTo>
                    <a:pt x="275234" y="324827"/>
                  </a:lnTo>
                  <a:lnTo>
                    <a:pt x="275259" y="324256"/>
                  </a:lnTo>
                  <a:close/>
                </a:path>
                <a:path w="337184" h="1162050">
                  <a:moveTo>
                    <a:pt x="285788" y="282917"/>
                  </a:moveTo>
                  <a:lnTo>
                    <a:pt x="285242" y="283768"/>
                  </a:lnTo>
                  <a:lnTo>
                    <a:pt x="285610" y="284187"/>
                  </a:lnTo>
                  <a:lnTo>
                    <a:pt x="285673" y="283768"/>
                  </a:lnTo>
                  <a:lnTo>
                    <a:pt x="285788" y="282917"/>
                  </a:lnTo>
                  <a:close/>
                </a:path>
                <a:path w="337184" h="1162050">
                  <a:moveTo>
                    <a:pt x="295986" y="118948"/>
                  </a:moveTo>
                  <a:lnTo>
                    <a:pt x="295871" y="118440"/>
                  </a:lnTo>
                  <a:lnTo>
                    <a:pt x="295757" y="117919"/>
                  </a:lnTo>
                  <a:lnTo>
                    <a:pt x="295719" y="117741"/>
                  </a:lnTo>
                  <a:lnTo>
                    <a:pt x="295605" y="117221"/>
                  </a:lnTo>
                  <a:lnTo>
                    <a:pt x="295567" y="117055"/>
                  </a:lnTo>
                  <a:lnTo>
                    <a:pt x="295452" y="116535"/>
                  </a:lnTo>
                  <a:lnTo>
                    <a:pt x="294640" y="112903"/>
                  </a:lnTo>
                  <a:lnTo>
                    <a:pt x="292176" y="117055"/>
                  </a:lnTo>
                  <a:lnTo>
                    <a:pt x="293738" y="118440"/>
                  </a:lnTo>
                  <a:lnTo>
                    <a:pt x="295986" y="118948"/>
                  </a:lnTo>
                  <a:close/>
                </a:path>
                <a:path w="337184" h="1162050">
                  <a:moveTo>
                    <a:pt x="304800" y="286727"/>
                  </a:moveTo>
                  <a:lnTo>
                    <a:pt x="303072" y="287997"/>
                  </a:lnTo>
                  <a:lnTo>
                    <a:pt x="304431" y="288175"/>
                  </a:lnTo>
                  <a:lnTo>
                    <a:pt x="304482" y="287997"/>
                  </a:lnTo>
                  <a:lnTo>
                    <a:pt x="304800" y="286727"/>
                  </a:lnTo>
                  <a:close/>
                </a:path>
                <a:path w="337184" h="1162050">
                  <a:moveTo>
                    <a:pt x="319328" y="156057"/>
                  </a:moveTo>
                  <a:lnTo>
                    <a:pt x="316903" y="154787"/>
                  </a:lnTo>
                  <a:lnTo>
                    <a:pt x="317487" y="156057"/>
                  </a:lnTo>
                  <a:lnTo>
                    <a:pt x="317766" y="156057"/>
                  </a:lnTo>
                  <a:lnTo>
                    <a:pt x="319328" y="156057"/>
                  </a:lnTo>
                  <a:close/>
                </a:path>
                <a:path w="337184" h="1162050">
                  <a:moveTo>
                    <a:pt x="324167" y="43573"/>
                  </a:moveTo>
                  <a:lnTo>
                    <a:pt x="324078" y="42875"/>
                  </a:lnTo>
                  <a:lnTo>
                    <a:pt x="323126" y="35623"/>
                  </a:lnTo>
                  <a:lnTo>
                    <a:pt x="322224" y="29565"/>
                  </a:lnTo>
                  <a:lnTo>
                    <a:pt x="322122" y="28879"/>
                  </a:lnTo>
                  <a:lnTo>
                    <a:pt x="321475" y="24549"/>
                  </a:lnTo>
                  <a:lnTo>
                    <a:pt x="321424" y="24206"/>
                  </a:lnTo>
                  <a:lnTo>
                    <a:pt x="321310" y="23520"/>
                  </a:lnTo>
                  <a:lnTo>
                    <a:pt x="320713" y="19545"/>
                  </a:lnTo>
                  <a:lnTo>
                    <a:pt x="320357" y="19850"/>
                  </a:lnTo>
                  <a:lnTo>
                    <a:pt x="320357" y="24206"/>
                  </a:lnTo>
                  <a:lnTo>
                    <a:pt x="319849" y="24206"/>
                  </a:lnTo>
                  <a:lnTo>
                    <a:pt x="319151" y="24549"/>
                  </a:lnTo>
                  <a:lnTo>
                    <a:pt x="319633" y="23723"/>
                  </a:lnTo>
                  <a:lnTo>
                    <a:pt x="320357" y="24206"/>
                  </a:lnTo>
                  <a:lnTo>
                    <a:pt x="320357" y="19850"/>
                  </a:lnTo>
                  <a:lnTo>
                    <a:pt x="319493" y="20574"/>
                  </a:lnTo>
                  <a:lnTo>
                    <a:pt x="319417" y="22034"/>
                  </a:lnTo>
                  <a:lnTo>
                    <a:pt x="318109" y="21437"/>
                  </a:lnTo>
                  <a:lnTo>
                    <a:pt x="316560" y="21094"/>
                  </a:lnTo>
                  <a:lnTo>
                    <a:pt x="316636" y="20574"/>
                  </a:lnTo>
                  <a:lnTo>
                    <a:pt x="316750" y="19837"/>
                  </a:lnTo>
                  <a:lnTo>
                    <a:pt x="316801" y="19545"/>
                  </a:lnTo>
                  <a:lnTo>
                    <a:pt x="316903" y="18846"/>
                  </a:lnTo>
                  <a:lnTo>
                    <a:pt x="318465" y="17805"/>
                  </a:lnTo>
                  <a:lnTo>
                    <a:pt x="319151" y="16941"/>
                  </a:lnTo>
                  <a:lnTo>
                    <a:pt x="319849" y="16078"/>
                  </a:lnTo>
                  <a:lnTo>
                    <a:pt x="320014" y="16598"/>
                  </a:lnTo>
                  <a:lnTo>
                    <a:pt x="320281" y="16941"/>
                  </a:lnTo>
                  <a:lnTo>
                    <a:pt x="320230" y="16598"/>
                  </a:lnTo>
                  <a:lnTo>
                    <a:pt x="320141" y="16078"/>
                  </a:lnTo>
                  <a:lnTo>
                    <a:pt x="319824" y="14008"/>
                  </a:lnTo>
                  <a:lnTo>
                    <a:pt x="319493" y="11938"/>
                  </a:lnTo>
                  <a:lnTo>
                    <a:pt x="318808" y="6400"/>
                  </a:lnTo>
                  <a:lnTo>
                    <a:pt x="317944" y="863"/>
                  </a:lnTo>
                  <a:lnTo>
                    <a:pt x="314312" y="0"/>
                  </a:lnTo>
                  <a:lnTo>
                    <a:pt x="309816" y="7607"/>
                  </a:lnTo>
                  <a:lnTo>
                    <a:pt x="316560" y="8826"/>
                  </a:lnTo>
                  <a:lnTo>
                    <a:pt x="318109" y="12280"/>
                  </a:lnTo>
                  <a:lnTo>
                    <a:pt x="318808" y="14008"/>
                  </a:lnTo>
                  <a:lnTo>
                    <a:pt x="316039" y="10896"/>
                  </a:lnTo>
                  <a:lnTo>
                    <a:pt x="315353" y="14871"/>
                  </a:lnTo>
                  <a:lnTo>
                    <a:pt x="313969" y="16941"/>
                  </a:lnTo>
                  <a:lnTo>
                    <a:pt x="308914" y="15074"/>
                  </a:lnTo>
                  <a:lnTo>
                    <a:pt x="309029" y="18846"/>
                  </a:lnTo>
                  <a:lnTo>
                    <a:pt x="309054" y="19837"/>
                  </a:lnTo>
                  <a:lnTo>
                    <a:pt x="312483" y="25450"/>
                  </a:lnTo>
                  <a:lnTo>
                    <a:pt x="317246" y="26111"/>
                  </a:lnTo>
                  <a:lnTo>
                    <a:pt x="316738" y="26797"/>
                  </a:lnTo>
                  <a:lnTo>
                    <a:pt x="315353" y="29565"/>
                  </a:lnTo>
                  <a:lnTo>
                    <a:pt x="315353" y="28879"/>
                  </a:lnTo>
                  <a:lnTo>
                    <a:pt x="315175" y="28879"/>
                  </a:lnTo>
                  <a:lnTo>
                    <a:pt x="314833" y="29044"/>
                  </a:lnTo>
                  <a:lnTo>
                    <a:pt x="314655" y="29044"/>
                  </a:lnTo>
                  <a:lnTo>
                    <a:pt x="314655" y="30429"/>
                  </a:lnTo>
                  <a:lnTo>
                    <a:pt x="314998" y="30429"/>
                  </a:lnTo>
                  <a:lnTo>
                    <a:pt x="309130" y="37350"/>
                  </a:lnTo>
                  <a:lnTo>
                    <a:pt x="317601" y="41503"/>
                  </a:lnTo>
                  <a:lnTo>
                    <a:pt x="322783" y="42875"/>
                  </a:lnTo>
                  <a:lnTo>
                    <a:pt x="323646" y="43751"/>
                  </a:lnTo>
                  <a:lnTo>
                    <a:pt x="324167" y="43573"/>
                  </a:lnTo>
                  <a:close/>
                </a:path>
                <a:path w="337184" h="1162050">
                  <a:moveTo>
                    <a:pt x="327964" y="75907"/>
                  </a:moveTo>
                  <a:lnTo>
                    <a:pt x="327875" y="75044"/>
                  </a:lnTo>
                  <a:lnTo>
                    <a:pt x="327787" y="74345"/>
                  </a:lnTo>
                  <a:lnTo>
                    <a:pt x="327774" y="74168"/>
                  </a:lnTo>
                  <a:lnTo>
                    <a:pt x="327647" y="73139"/>
                  </a:lnTo>
                  <a:lnTo>
                    <a:pt x="327469" y="71577"/>
                  </a:lnTo>
                  <a:lnTo>
                    <a:pt x="327431" y="71234"/>
                  </a:lnTo>
                  <a:lnTo>
                    <a:pt x="327317" y="70192"/>
                  </a:lnTo>
                  <a:lnTo>
                    <a:pt x="327240" y="69507"/>
                  </a:lnTo>
                  <a:lnTo>
                    <a:pt x="327152" y="68808"/>
                  </a:lnTo>
                  <a:lnTo>
                    <a:pt x="327063" y="67945"/>
                  </a:lnTo>
                  <a:lnTo>
                    <a:pt x="326682" y="64668"/>
                  </a:lnTo>
                  <a:lnTo>
                    <a:pt x="326618" y="64147"/>
                  </a:lnTo>
                  <a:lnTo>
                    <a:pt x="326504" y="63106"/>
                  </a:lnTo>
                  <a:lnTo>
                    <a:pt x="326390" y="62153"/>
                  </a:lnTo>
                  <a:lnTo>
                    <a:pt x="326275" y="61201"/>
                  </a:lnTo>
                  <a:lnTo>
                    <a:pt x="326186" y="60413"/>
                  </a:lnTo>
                  <a:lnTo>
                    <a:pt x="325780" y="57061"/>
                  </a:lnTo>
                  <a:lnTo>
                    <a:pt x="325653" y="56019"/>
                  </a:lnTo>
                  <a:lnTo>
                    <a:pt x="325564" y="55283"/>
                  </a:lnTo>
                  <a:lnTo>
                    <a:pt x="325462" y="54470"/>
                  </a:lnTo>
                  <a:lnTo>
                    <a:pt x="325437" y="54292"/>
                  </a:lnTo>
                  <a:lnTo>
                    <a:pt x="325374" y="53771"/>
                  </a:lnTo>
                  <a:lnTo>
                    <a:pt x="324789" y="49276"/>
                  </a:lnTo>
                  <a:lnTo>
                    <a:pt x="324688" y="48412"/>
                  </a:lnTo>
                  <a:lnTo>
                    <a:pt x="323989" y="47891"/>
                  </a:lnTo>
                  <a:lnTo>
                    <a:pt x="323303" y="48183"/>
                  </a:lnTo>
                  <a:lnTo>
                    <a:pt x="323303" y="56718"/>
                  </a:lnTo>
                  <a:lnTo>
                    <a:pt x="323303" y="57061"/>
                  </a:lnTo>
                  <a:lnTo>
                    <a:pt x="322783" y="57061"/>
                  </a:lnTo>
                  <a:lnTo>
                    <a:pt x="322668" y="56718"/>
                  </a:lnTo>
                  <a:lnTo>
                    <a:pt x="322440" y="56019"/>
                  </a:lnTo>
                  <a:lnTo>
                    <a:pt x="321741" y="55156"/>
                  </a:lnTo>
                  <a:lnTo>
                    <a:pt x="320713" y="54470"/>
                  </a:lnTo>
                  <a:lnTo>
                    <a:pt x="321741" y="54813"/>
                  </a:lnTo>
                  <a:lnTo>
                    <a:pt x="323126" y="54978"/>
                  </a:lnTo>
                  <a:lnTo>
                    <a:pt x="323126" y="56718"/>
                  </a:lnTo>
                  <a:lnTo>
                    <a:pt x="323303" y="56718"/>
                  </a:lnTo>
                  <a:lnTo>
                    <a:pt x="323303" y="48183"/>
                  </a:lnTo>
                  <a:lnTo>
                    <a:pt x="321310" y="48996"/>
                  </a:lnTo>
                  <a:lnTo>
                    <a:pt x="321475" y="48996"/>
                  </a:lnTo>
                  <a:lnTo>
                    <a:pt x="320357" y="49276"/>
                  </a:lnTo>
                  <a:lnTo>
                    <a:pt x="320357" y="53949"/>
                  </a:lnTo>
                  <a:lnTo>
                    <a:pt x="320357" y="54114"/>
                  </a:lnTo>
                  <a:lnTo>
                    <a:pt x="320357" y="54292"/>
                  </a:lnTo>
                  <a:lnTo>
                    <a:pt x="320192" y="54114"/>
                  </a:lnTo>
                  <a:lnTo>
                    <a:pt x="320192" y="53771"/>
                  </a:lnTo>
                  <a:lnTo>
                    <a:pt x="320357" y="53949"/>
                  </a:lnTo>
                  <a:lnTo>
                    <a:pt x="320357" y="49276"/>
                  </a:lnTo>
                  <a:lnTo>
                    <a:pt x="320306" y="48996"/>
                  </a:lnTo>
                  <a:lnTo>
                    <a:pt x="320192" y="48412"/>
                  </a:lnTo>
                  <a:lnTo>
                    <a:pt x="320090" y="47891"/>
                  </a:lnTo>
                  <a:lnTo>
                    <a:pt x="319671" y="45821"/>
                  </a:lnTo>
                  <a:lnTo>
                    <a:pt x="317766" y="45351"/>
                  </a:lnTo>
                  <a:lnTo>
                    <a:pt x="317766" y="64668"/>
                  </a:lnTo>
                  <a:lnTo>
                    <a:pt x="317652" y="69507"/>
                  </a:lnTo>
                  <a:lnTo>
                    <a:pt x="317601" y="71577"/>
                  </a:lnTo>
                  <a:lnTo>
                    <a:pt x="316103" y="70192"/>
                  </a:lnTo>
                  <a:lnTo>
                    <a:pt x="315353" y="69507"/>
                  </a:lnTo>
                  <a:lnTo>
                    <a:pt x="315264" y="68808"/>
                  </a:lnTo>
                  <a:lnTo>
                    <a:pt x="315353" y="68465"/>
                  </a:lnTo>
                  <a:lnTo>
                    <a:pt x="315696" y="67945"/>
                  </a:lnTo>
                  <a:lnTo>
                    <a:pt x="317665" y="64833"/>
                  </a:lnTo>
                  <a:lnTo>
                    <a:pt x="317766" y="64668"/>
                  </a:lnTo>
                  <a:lnTo>
                    <a:pt x="317766" y="45351"/>
                  </a:lnTo>
                  <a:lnTo>
                    <a:pt x="317601" y="45300"/>
                  </a:lnTo>
                  <a:lnTo>
                    <a:pt x="315353" y="46342"/>
                  </a:lnTo>
                  <a:lnTo>
                    <a:pt x="311861" y="48996"/>
                  </a:lnTo>
                  <a:lnTo>
                    <a:pt x="311912" y="49276"/>
                  </a:lnTo>
                  <a:lnTo>
                    <a:pt x="313143" y="57061"/>
                  </a:lnTo>
                  <a:lnTo>
                    <a:pt x="313651" y="60413"/>
                  </a:lnTo>
                  <a:lnTo>
                    <a:pt x="310159" y="64147"/>
                  </a:lnTo>
                  <a:lnTo>
                    <a:pt x="308267" y="63106"/>
                  </a:lnTo>
                  <a:lnTo>
                    <a:pt x="304114" y="61201"/>
                  </a:lnTo>
                  <a:lnTo>
                    <a:pt x="304203" y="62153"/>
                  </a:lnTo>
                  <a:lnTo>
                    <a:pt x="304292" y="63106"/>
                  </a:lnTo>
                  <a:lnTo>
                    <a:pt x="304393" y="64147"/>
                  </a:lnTo>
                  <a:lnTo>
                    <a:pt x="304457" y="64833"/>
                  </a:lnTo>
                  <a:lnTo>
                    <a:pt x="303771" y="64668"/>
                  </a:lnTo>
                  <a:lnTo>
                    <a:pt x="303669" y="64833"/>
                  </a:lnTo>
                  <a:lnTo>
                    <a:pt x="303072" y="65874"/>
                  </a:lnTo>
                  <a:lnTo>
                    <a:pt x="303072" y="66217"/>
                  </a:lnTo>
                  <a:lnTo>
                    <a:pt x="303250" y="66395"/>
                  </a:lnTo>
                  <a:lnTo>
                    <a:pt x="303072" y="66560"/>
                  </a:lnTo>
                  <a:lnTo>
                    <a:pt x="303250" y="66560"/>
                  </a:lnTo>
                  <a:lnTo>
                    <a:pt x="302031" y="66738"/>
                  </a:lnTo>
                  <a:lnTo>
                    <a:pt x="303072" y="69329"/>
                  </a:lnTo>
                  <a:lnTo>
                    <a:pt x="303936" y="68808"/>
                  </a:lnTo>
                  <a:lnTo>
                    <a:pt x="304038" y="69164"/>
                  </a:lnTo>
                  <a:lnTo>
                    <a:pt x="304139" y="69507"/>
                  </a:lnTo>
                  <a:lnTo>
                    <a:pt x="304634" y="71234"/>
                  </a:lnTo>
                  <a:lnTo>
                    <a:pt x="304634" y="74168"/>
                  </a:lnTo>
                  <a:lnTo>
                    <a:pt x="307047" y="75552"/>
                  </a:lnTo>
                  <a:lnTo>
                    <a:pt x="307911" y="74866"/>
                  </a:lnTo>
                  <a:lnTo>
                    <a:pt x="308610" y="75044"/>
                  </a:lnTo>
                  <a:lnTo>
                    <a:pt x="309295" y="75044"/>
                  </a:lnTo>
                  <a:lnTo>
                    <a:pt x="309295" y="78841"/>
                  </a:lnTo>
                  <a:lnTo>
                    <a:pt x="311378" y="77800"/>
                  </a:lnTo>
                  <a:lnTo>
                    <a:pt x="313270" y="76936"/>
                  </a:lnTo>
                  <a:lnTo>
                    <a:pt x="316471" y="79019"/>
                  </a:lnTo>
                  <a:lnTo>
                    <a:pt x="318287" y="93014"/>
                  </a:lnTo>
                  <a:lnTo>
                    <a:pt x="321398" y="92329"/>
                  </a:lnTo>
                  <a:lnTo>
                    <a:pt x="323964" y="91224"/>
                  </a:lnTo>
                  <a:lnTo>
                    <a:pt x="325297" y="91592"/>
                  </a:lnTo>
                  <a:lnTo>
                    <a:pt x="325374" y="90601"/>
                  </a:lnTo>
                  <a:lnTo>
                    <a:pt x="324180" y="91122"/>
                  </a:lnTo>
                  <a:lnTo>
                    <a:pt x="323646" y="91122"/>
                  </a:lnTo>
                  <a:lnTo>
                    <a:pt x="327279" y="84378"/>
                  </a:lnTo>
                  <a:lnTo>
                    <a:pt x="322783" y="83337"/>
                  </a:lnTo>
                  <a:lnTo>
                    <a:pt x="319405" y="80695"/>
                  </a:lnTo>
                  <a:lnTo>
                    <a:pt x="316903" y="76936"/>
                  </a:lnTo>
                  <a:lnTo>
                    <a:pt x="316788" y="76771"/>
                  </a:lnTo>
                  <a:lnTo>
                    <a:pt x="315518" y="74866"/>
                  </a:lnTo>
                  <a:lnTo>
                    <a:pt x="312407" y="70192"/>
                  </a:lnTo>
                  <a:lnTo>
                    <a:pt x="316382" y="73139"/>
                  </a:lnTo>
                  <a:lnTo>
                    <a:pt x="318109" y="74168"/>
                  </a:lnTo>
                  <a:lnTo>
                    <a:pt x="318808" y="74523"/>
                  </a:lnTo>
                  <a:lnTo>
                    <a:pt x="319328" y="74345"/>
                  </a:lnTo>
                  <a:lnTo>
                    <a:pt x="319328" y="77800"/>
                  </a:lnTo>
                  <a:lnTo>
                    <a:pt x="320535" y="79019"/>
                  </a:lnTo>
                  <a:lnTo>
                    <a:pt x="323126" y="77978"/>
                  </a:lnTo>
                  <a:lnTo>
                    <a:pt x="324345" y="78320"/>
                  </a:lnTo>
                  <a:lnTo>
                    <a:pt x="325031" y="78841"/>
                  </a:lnTo>
                  <a:lnTo>
                    <a:pt x="325462" y="77978"/>
                  </a:lnTo>
                  <a:lnTo>
                    <a:pt x="325551" y="77800"/>
                  </a:lnTo>
                  <a:lnTo>
                    <a:pt x="325640" y="77635"/>
                  </a:lnTo>
                  <a:lnTo>
                    <a:pt x="325894" y="77114"/>
                  </a:lnTo>
                  <a:lnTo>
                    <a:pt x="326593" y="76771"/>
                  </a:lnTo>
                  <a:lnTo>
                    <a:pt x="327279" y="76250"/>
                  </a:lnTo>
                  <a:lnTo>
                    <a:pt x="327964" y="75907"/>
                  </a:lnTo>
                  <a:close/>
                </a:path>
                <a:path w="337184" h="1162050">
                  <a:moveTo>
                    <a:pt x="329006" y="85928"/>
                  </a:moveTo>
                  <a:lnTo>
                    <a:pt x="328841" y="84201"/>
                  </a:lnTo>
                  <a:lnTo>
                    <a:pt x="328663" y="82296"/>
                  </a:lnTo>
                  <a:lnTo>
                    <a:pt x="328485" y="80568"/>
                  </a:lnTo>
                  <a:lnTo>
                    <a:pt x="327456" y="81267"/>
                  </a:lnTo>
                  <a:lnTo>
                    <a:pt x="327279" y="81775"/>
                  </a:lnTo>
                  <a:lnTo>
                    <a:pt x="327799" y="82296"/>
                  </a:lnTo>
                  <a:lnTo>
                    <a:pt x="328485" y="83515"/>
                  </a:lnTo>
                  <a:lnTo>
                    <a:pt x="328663" y="85064"/>
                  </a:lnTo>
                  <a:lnTo>
                    <a:pt x="329006" y="85928"/>
                  </a:lnTo>
                  <a:close/>
                </a:path>
                <a:path w="337184" h="1162050">
                  <a:moveTo>
                    <a:pt x="330212" y="97688"/>
                  </a:moveTo>
                  <a:lnTo>
                    <a:pt x="330174" y="97167"/>
                  </a:lnTo>
                  <a:lnTo>
                    <a:pt x="330073" y="96126"/>
                  </a:lnTo>
                  <a:lnTo>
                    <a:pt x="329704" y="92329"/>
                  </a:lnTo>
                  <a:lnTo>
                    <a:pt x="329641" y="91592"/>
                  </a:lnTo>
                  <a:lnTo>
                    <a:pt x="329539" y="90601"/>
                  </a:lnTo>
                  <a:lnTo>
                    <a:pt x="329184" y="86791"/>
                  </a:lnTo>
                  <a:lnTo>
                    <a:pt x="329184" y="88696"/>
                  </a:lnTo>
                  <a:lnTo>
                    <a:pt x="329006" y="90766"/>
                  </a:lnTo>
                  <a:lnTo>
                    <a:pt x="327799" y="92329"/>
                  </a:lnTo>
                  <a:lnTo>
                    <a:pt x="325297" y="91592"/>
                  </a:lnTo>
                  <a:lnTo>
                    <a:pt x="325183" y="93014"/>
                  </a:lnTo>
                  <a:lnTo>
                    <a:pt x="324510" y="101142"/>
                  </a:lnTo>
                  <a:lnTo>
                    <a:pt x="327621" y="96126"/>
                  </a:lnTo>
                  <a:lnTo>
                    <a:pt x="328142" y="96989"/>
                  </a:lnTo>
                  <a:lnTo>
                    <a:pt x="329526" y="97167"/>
                  </a:lnTo>
                  <a:lnTo>
                    <a:pt x="330212" y="97688"/>
                  </a:lnTo>
                  <a:close/>
                </a:path>
                <a:path w="337184" h="1162050">
                  <a:moveTo>
                    <a:pt x="333324" y="135547"/>
                  </a:moveTo>
                  <a:lnTo>
                    <a:pt x="333159" y="134162"/>
                  </a:lnTo>
                  <a:lnTo>
                    <a:pt x="333159" y="132956"/>
                  </a:lnTo>
                  <a:lnTo>
                    <a:pt x="332981" y="131572"/>
                  </a:lnTo>
                  <a:lnTo>
                    <a:pt x="331952" y="135382"/>
                  </a:lnTo>
                  <a:lnTo>
                    <a:pt x="333324" y="135547"/>
                  </a:lnTo>
                  <a:close/>
                </a:path>
                <a:path w="337184" h="1162050">
                  <a:moveTo>
                    <a:pt x="335572" y="267677"/>
                  </a:moveTo>
                  <a:lnTo>
                    <a:pt x="333324" y="267017"/>
                  </a:lnTo>
                  <a:lnTo>
                    <a:pt x="333324" y="294347"/>
                  </a:lnTo>
                  <a:lnTo>
                    <a:pt x="327964" y="298157"/>
                  </a:lnTo>
                  <a:lnTo>
                    <a:pt x="326936" y="299427"/>
                  </a:lnTo>
                  <a:lnTo>
                    <a:pt x="326237" y="304507"/>
                  </a:lnTo>
                  <a:lnTo>
                    <a:pt x="325297" y="306235"/>
                  </a:lnTo>
                  <a:lnTo>
                    <a:pt x="324688" y="304901"/>
                  </a:lnTo>
                  <a:lnTo>
                    <a:pt x="324688" y="333717"/>
                  </a:lnTo>
                  <a:lnTo>
                    <a:pt x="323646" y="333717"/>
                  </a:lnTo>
                  <a:lnTo>
                    <a:pt x="323646" y="355307"/>
                  </a:lnTo>
                  <a:lnTo>
                    <a:pt x="322783" y="356577"/>
                  </a:lnTo>
                  <a:lnTo>
                    <a:pt x="323126" y="357847"/>
                  </a:lnTo>
                  <a:lnTo>
                    <a:pt x="321056" y="360387"/>
                  </a:lnTo>
                  <a:lnTo>
                    <a:pt x="319328" y="359422"/>
                  </a:lnTo>
                  <a:lnTo>
                    <a:pt x="319328" y="380707"/>
                  </a:lnTo>
                  <a:lnTo>
                    <a:pt x="318109" y="378167"/>
                  </a:lnTo>
                  <a:lnTo>
                    <a:pt x="317080" y="376897"/>
                  </a:lnTo>
                  <a:lnTo>
                    <a:pt x="318414" y="374459"/>
                  </a:lnTo>
                  <a:lnTo>
                    <a:pt x="318401" y="374840"/>
                  </a:lnTo>
                  <a:lnTo>
                    <a:pt x="318287" y="375627"/>
                  </a:lnTo>
                  <a:lnTo>
                    <a:pt x="318109" y="376897"/>
                  </a:lnTo>
                  <a:lnTo>
                    <a:pt x="318985" y="378167"/>
                  </a:lnTo>
                  <a:lnTo>
                    <a:pt x="319328" y="380707"/>
                  </a:lnTo>
                  <a:lnTo>
                    <a:pt x="319328" y="359422"/>
                  </a:lnTo>
                  <a:lnTo>
                    <a:pt x="318465" y="358940"/>
                  </a:lnTo>
                  <a:lnTo>
                    <a:pt x="318465" y="373087"/>
                  </a:lnTo>
                  <a:lnTo>
                    <a:pt x="318414" y="374294"/>
                  </a:lnTo>
                  <a:lnTo>
                    <a:pt x="317601" y="373087"/>
                  </a:lnTo>
                  <a:lnTo>
                    <a:pt x="316560" y="371817"/>
                  </a:lnTo>
                  <a:lnTo>
                    <a:pt x="317766" y="369277"/>
                  </a:lnTo>
                  <a:lnTo>
                    <a:pt x="318465" y="373087"/>
                  </a:lnTo>
                  <a:lnTo>
                    <a:pt x="318465" y="358940"/>
                  </a:lnTo>
                  <a:lnTo>
                    <a:pt x="316788" y="357987"/>
                  </a:lnTo>
                  <a:lnTo>
                    <a:pt x="317766" y="360387"/>
                  </a:lnTo>
                  <a:lnTo>
                    <a:pt x="317423" y="360387"/>
                  </a:lnTo>
                  <a:lnTo>
                    <a:pt x="317080" y="359117"/>
                  </a:lnTo>
                  <a:lnTo>
                    <a:pt x="316903" y="359117"/>
                  </a:lnTo>
                  <a:lnTo>
                    <a:pt x="316750" y="357962"/>
                  </a:lnTo>
                  <a:lnTo>
                    <a:pt x="316560" y="357847"/>
                  </a:lnTo>
                  <a:lnTo>
                    <a:pt x="316217" y="357847"/>
                  </a:lnTo>
                  <a:lnTo>
                    <a:pt x="316039" y="356577"/>
                  </a:lnTo>
                  <a:lnTo>
                    <a:pt x="314833" y="355307"/>
                  </a:lnTo>
                  <a:lnTo>
                    <a:pt x="314312" y="354037"/>
                  </a:lnTo>
                  <a:lnTo>
                    <a:pt x="317246" y="354037"/>
                  </a:lnTo>
                  <a:lnTo>
                    <a:pt x="320878" y="357847"/>
                  </a:lnTo>
                  <a:lnTo>
                    <a:pt x="323469" y="354037"/>
                  </a:lnTo>
                  <a:lnTo>
                    <a:pt x="323646" y="355307"/>
                  </a:lnTo>
                  <a:lnTo>
                    <a:pt x="323646" y="333717"/>
                  </a:lnTo>
                  <a:lnTo>
                    <a:pt x="320357" y="333717"/>
                  </a:lnTo>
                  <a:lnTo>
                    <a:pt x="319671" y="331177"/>
                  </a:lnTo>
                  <a:lnTo>
                    <a:pt x="320535" y="331177"/>
                  </a:lnTo>
                  <a:lnTo>
                    <a:pt x="321576" y="332447"/>
                  </a:lnTo>
                  <a:lnTo>
                    <a:pt x="322262" y="331177"/>
                  </a:lnTo>
                  <a:lnTo>
                    <a:pt x="324688" y="333717"/>
                  </a:lnTo>
                  <a:lnTo>
                    <a:pt x="324688" y="304901"/>
                  </a:lnTo>
                  <a:lnTo>
                    <a:pt x="324383" y="304228"/>
                  </a:lnTo>
                  <a:lnTo>
                    <a:pt x="324383" y="307911"/>
                  </a:lnTo>
                  <a:lnTo>
                    <a:pt x="324167" y="308317"/>
                  </a:lnTo>
                  <a:lnTo>
                    <a:pt x="322440" y="309473"/>
                  </a:lnTo>
                  <a:lnTo>
                    <a:pt x="322440" y="321017"/>
                  </a:lnTo>
                  <a:lnTo>
                    <a:pt x="322313" y="321945"/>
                  </a:lnTo>
                  <a:lnTo>
                    <a:pt x="322262" y="322287"/>
                  </a:lnTo>
                  <a:lnTo>
                    <a:pt x="321741" y="323557"/>
                  </a:lnTo>
                  <a:lnTo>
                    <a:pt x="318109" y="323557"/>
                  </a:lnTo>
                  <a:lnTo>
                    <a:pt x="317766" y="322287"/>
                  </a:lnTo>
                  <a:lnTo>
                    <a:pt x="316560" y="322287"/>
                  </a:lnTo>
                  <a:lnTo>
                    <a:pt x="316509" y="321945"/>
                  </a:lnTo>
                  <a:lnTo>
                    <a:pt x="316382" y="321017"/>
                  </a:lnTo>
                  <a:lnTo>
                    <a:pt x="316039" y="321017"/>
                  </a:lnTo>
                  <a:lnTo>
                    <a:pt x="316903" y="319747"/>
                  </a:lnTo>
                  <a:lnTo>
                    <a:pt x="316217" y="318477"/>
                  </a:lnTo>
                  <a:lnTo>
                    <a:pt x="317423" y="318477"/>
                  </a:lnTo>
                  <a:lnTo>
                    <a:pt x="318985" y="317207"/>
                  </a:lnTo>
                  <a:lnTo>
                    <a:pt x="320192" y="318477"/>
                  </a:lnTo>
                  <a:lnTo>
                    <a:pt x="320878" y="319747"/>
                  </a:lnTo>
                  <a:lnTo>
                    <a:pt x="321398" y="319747"/>
                  </a:lnTo>
                  <a:lnTo>
                    <a:pt x="322262" y="321017"/>
                  </a:lnTo>
                  <a:lnTo>
                    <a:pt x="322440" y="321017"/>
                  </a:lnTo>
                  <a:lnTo>
                    <a:pt x="322440" y="309473"/>
                  </a:lnTo>
                  <a:lnTo>
                    <a:pt x="320357" y="310857"/>
                  </a:lnTo>
                  <a:lnTo>
                    <a:pt x="319849" y="309587"/>
                  </a:lnTo>
                  <a:lnTo>
                    <a:pt x="320014" y="308317"/>
                  </a:lnTo>
                  <a:lnTo>
                    <a:pt x="320128" y="307911"/>
                  </a:lnTo>
                  <a:lnTo>
                    <a:pt x="320357" y="307047"/>
                  </a:lnTo>
                  <a:lnTo>
                    <a:pt x="324383" y="307911"/>
                  </a:lnTo>
                  <a:lnTo>
                    <a:pt x="324383" y="304228"/>
                  </a:lnTo>
                  <a:lnTo>
                    <a:pt x="322783" y="300697"/>
                  </a:lnTo>
                  <a:lnTo>
                    <a:pt x="320535" y="298157"/>
                  </a:lnTo>
                  <a:lnTo>
                    <a:pt x="321056" y="295617"/>
                  </a:lnTo>
                  <a:lnTo>
                    <a:pt x="321106" y="295236"/>
                  </a:lnTo>
                  <a:lnTo>
                    <a:pt x="321233" y="293077"/>
                  </a:lnTo>
                  <a:lnTo>
                    <a:pt x="324167" y="294347"/>
                  </a:lnTo>
                  <a:lnTo>
                    <a:pt x="323761" y="293077"/>
                  </a:lnTo>
                  <a:lnTo>
                    <a:pt x="322961" y="290537"/>
                  </a:lnTo>
                  <a:lnTo>
                    <a:pt x="323557" y="289267"/>
                  </a:lnTo>
                  <a:lnTo>
                    <a:pt x="324167" y="287997"/>
                  </a:lnTo>
                  <a:lnTo>
                    <a:pt x="324243" y="288175"/>
                  </a:lnTo>
                  <a:lnTo>
                    <a:pt x="325208" y="290537"/>
                  </a:lnTo>
                  <a:lnTo>
                    <a:pt x="329526" y="287997"/>
                  </a:lnTo>
                  <a:lnTo>
                    <a:pt x="331774" y="287997"/>
                  </a:lnTo>
                  <a:lnTo>
                    <a:pt x="330733" y="289267"/>
                  </a:lnTo>
                  <a:lnTo>
                    <a:pt x="330733" y="290537"/>
                  </a:lnTo>
                  <a:lnTo>
                    <a:pt x="330568" y="291807"/>
                  </a:lnTo>
                  <a:lnTo>
                    <a:pt x="333324" y="294347"/>
                  </a:lnTo>
                  <a:lnTo>
                    <a:pt x="333324" y="267017"/>
                  </a:lnTo>
                  <a:lnTo>
                    <a:pt x="332117" y="266661"/>
                  </a:lnTo>
                  <a:lnTo>
                    <a:pt x="332117" y="281647"/>
                  </a:lnTo>
                  <a:lnTo>
                    <a:pt x="331597" y="280377"/>
                  </a:lnTo>
                  <a:lnTo>
                    <a:pt x="330568" y="281647"/>
                  </a:lnTo>
                  <a:lnTo>
                    <a:pt x="330454" y="280377"/>
                  </a:lnTo>
                  <a:lnTo>
                    <a:pt x="330327" y="279019"/>
                  </a:lnTo>
                  <a:lnTo>
                    <a:pt x="330238" y="278091"/>
                  </a:lnTo>
                  <a:lnTo>
                    <a:pt x="331952" y="279019"/>
                  </a:lnTo>
                  <a:lnTo>
                    <a:pt x="331952" y="280377"/>
                  </a:lnTo>
                  <a:lnTo>
                    <a:pt x="332117" y="281647"/>
                  </a:lnTo>
                  <a:lnTo>
                    <a:pt x="332117" y="266661"/>
                  </a:lnTo>
                  <a:lnTo>
                    <a:pt x="326936" y="265137"/>
                  </a:lnTo>
                  <a:lnTo>
                    <a:pt x="325208" y="274320"/>
                  </a:lnTo>
                  <a:lnTo>
                    <a:pt x="325145" y="274027"/>
                  </a:lnTo>
                  <a:lnTo>
                    <a:pt x="325056" y="273596"/>
                  </a:lnTo>
                  <a:lnTo>
                    <a:pt x="324853" y="272757"/>
                  </a:lnTo>
                  <a:lnTo>
                    <a:pt x="324345" y="271487"/>
                  </a:lnTo>
                  <a:lnTo>
                    <a:pt x="321576" y="271487"/>
                  </a:lnTo>
                  <a:lnTo>
                    <a:pt x="320878" y="274027"/>
                  </a:lnTo>
                  <a:lnTo>
                    <a:pt x="325551" y="275831"/>
                  </a:lnTo>
                  <a:lnTo>
                    <a:pt x="325488" y="275539"/>
                  </a:lnTo>
                  <a:lnTo>
                    <a:pt x="327240" y="276491"/>
                  </a:lnTo>
                  <a:lnTo>
                    <a:pt x="325551" y="275831"/>
                  </a:lnTo>
                  <a:lnTo>
                    <a:pt x="325678" y="276352"/>
                  </a:lnTo>
                  <a:lnTo>
                    <a:pt x="325704" y="276491"/>
                  </a:lnTo>
                  <a:lnTo>
                    <a:pt x="325437" y="276491"/>
                  </a:lnTo>
                  <a:lnTo>
                    <a:pt x="326567" y="276809"/>
                  </a:lnTo>
                  <a:lnTo>
                    <a:pt x="327418" y="276580"/>
                  </a:lnTo>
                  <a:lnTo>
                    <a:pt x="329247" y="277558"/>
                  </a:lnTo>
                  <a:lnTo>
                    <a:pt x="326567" y="276809"/>
                  </a:lnTo>
                  <a:lnTo>
                    <a:pt x="322783" y="277837"/>
                  </a:lnTo>
                  <a:lnTo>
                    <a:pt x="320814" y="276491"/>
                  </a:lnTo>
                  <a:lnTo>
                    <a:pt x="319087" y="275297"/>
                  </a:lnTo>
                  <a:lnTo>
                    <a:pt x="318350" y="270217"/>
                  </a:lnTo>
                  <a:lnTo>
                    <a:pt x="317842" y="266407"/>
                  </a:lnTo>
                  <a:lnTo>
                    <a:pt x="317423" y="266065"/>
                  </a:lnTo>
                  <a:lnTo>
                    <a:pt x="317423" y="304507"/>
                  </a:lnTo>
                  <a:lnTo>
                    <a:pt x="316738" y="305777"/>
                  </a:lnTo>
                  <a:lnTo>
                    <a:pt x="316611" y="306235"/>
                  </a:lnTo>
                  <a:lnTo>
                    <a:pt x="316382" y="307047"/>
                  </a:lnTo>
                  <a:lnTo>
                    <a:pt x="316382" y="305777"/>
                  </a:lnTo>
                  <a:lnTo>
                    <a:pt x="316217" y="304507"/>
                  </a:lnTo>
                  <a:lnTo>
                    <a:pt x="315874" y="303237"/>
                  </a:lnTo>
                  <a:lnTo>
                    <a:pt x="316903" y="303237"/>
                  </a:lnTo>
                  <a:lnTo>
                    <a:pt x="317423" y="304507"/>
                  </a:lnTo>
                  <a:lnTo>
                    <a:pt x="317423" y="266065"/>
                  </a:lnTo>
                  <a:lnTo>
                    <a:pt x="315175" y="264160"/>
                  </a:lnTo>
                  <a:lnTo>
                    <a:pt x="315175" y="289267"/>
                  </a:lnTo>
                  <a:lnTo>
                    <a:pt x="315175" y="315937"/>
                  </a:lnTo>
                  <a:lnTo>
                    <a:pt x="313105" y="315937"/>
                  </a:lnTo>
                  <a:lnTo>
                    <a:pt x="311721" y="317207"/>
                  </a:lnTo>
                  <a:lnTo>
                    <a:pt x="312928" y="318477"/>
                  </a:lnTo>
                  <a:lnTo>
                    <a:pt x="313626" y="319747"/>
                  </a:lnTo>
                  <a:lnTo>
                    <a:pt x="313626" y="369277"/>
                  </a:lnTo>
                  <a:lnTo>
                    <a:pt x="312064" y="369277"/>
                  </a:lnTo>
                  <a:lnTo>
                    <a:pt x="311378" y="370547"/>
                  </a:lnTo>
                  <a:lnTo>
                    <a:pt x="311023" y="371817"/>
                  </a:lnTo>
                  <a:lnTo>
                    <a:pt x="309994" y="370547"/>
                  </a:lnTo>
                  <a:lnTo>
                    <a:pt x="309295" y="369824"/>
                  </a:lnTo>
                  <a:lnTo>
                    <a:pt x="309295" y="381977"/>
                  </a:lnTo>
                  <a:lnTo>
                    <a:pt x="308775" y="383082"/>
                  </a:lnTo>
                  <a:lnTo>
                    <a:pt x="308775" y="393407"/>
                  </a:lnTo>
                  <a:lnTo>
                    <a:pt x="307911" y="394677"/>
                  </a:lnTo>
                  <a:lnTo>
                    <a:pt x="307225" y="395401"/>
                  </a:lnTo>
                  <a:lnTo>
                    <a:pt x="307225" y="435317"/>
                  </a:lnTo>
                  <a:lnTo>
                    <a:pt x="305142" y="439127"/>
                  </a:lnTo>
                  <a:lnTo>
                    <a:pt x="303936" y="439127"/>
                  </a:lnTo>
                  <a:lnTo>
                    <a:pt x="304977" y="437857"/>
                  </a:lnTo>
                  <a:lnTo>
                    <a:pt x="305320" y="435317"/>
                  </a:lnTo>
                  <a:lnTo>
                    <a:pt x="307225" y="435317"/>
                  </a:lnTo>
                  <a:lnTo>
                    <a:pt x="307225" y="395401"/>
                  </a:lnTo>
                  <a:lnTo>
                    <a:pt x="306705" y="395947"/>
                  </a:lnTo>
                  <a:lnTo>
                    <a:pt x="306527" y="397217"/>
                  </a:lnTo>
                  <a:lnTo>
                    <a:pt x="305498" y="396278"/>
                  </a:lnTo>
                  <a:lnTo>
                    <a:pt x="305498" y="427697"/>
                  </a:lnTo>
                  <a:lnTo>
                    <a:pt x="303250" y="428967"/>
                  </a:lnTo>
                  <a:lnTo>
                    <a:pt x="301167" y="426427"/>
                  </a:lnTo>
                  <a:lnTo>
                    <a:pt x="298919" y="427697"/>
                  </a:lnTo>
                  <a:lnTo>
                    <a:pt x="298234" y="428967"/>
                  </a:lnTo>
                  <a:lnTo>
                    <a:pt x="296329" y="428967"/>
                  </a:lnTo>
                  <a:lnTo>
                    <a:pt x="296329" y="436587"/>
                  </a:lnTo>
                  <a:lnTo>
                    <a:pt x="295300" y="437845"/>
                  </a:lnTo>
                  <a:lnTo>
                    <a:pt x="295300" y="492467"/>
                  </a:lnTo>
                  <a:lnTo>
                    <a:pt x="291147" y="495007"/>
                  </a:lnTo>
                  <a:lnTo>
                    <a:pt x="292874" y="498817"/>
                  </a:lnTo>
                  <a:lnTo>
                    <a:pt x="292531" y="500087"/>
                  </a:lnTo>
                  <a:lnTo>
                    <a:pt x="292531" y="502627"/>
                  </a:lnTo>
                  <a:lnTo>
                    <a:pt x="293738" y="503897"/>
                  </a:lnTo>
                  <a:lnTo>
                    <a:pt x="292874" y="503897"/>
                  </a:lnTo>
                  <a:lnTo>
                    <a:pt x="291871" y="506006"/>
                  </a:lnTo>
                  <a:lnTo>
                    <a:pt x="290283" y="503897"/>
                  </a:lnTo>
                  <a:lnTo>
                    <a:pt x="290220" y="503478"/>
                  </a:lnTo>
                  <a:lnTo>
                    <a:pt x="290106" y="502627"/>
                  </a:lnTo>
                  <a:lnTo>
                    <a:pt x="289763" y="500087"/>
                  </a:lnTo>
                  <a:lnTo>
                    <a:pt x="289064" y="495007"/>
                  </a:lnTo>
                  <a:lnTo>
                    <a:pt x="284060" y="499097"/>
                  </a:lnTo>
                  <a:lnTo>
                    <a:pt x="284060" y="541997"/>
                  </a:lnTo>
                  <a:lnTo>
                    <a:pt x="282498" y="544537"/>
                  </a:lnTo>
                  <a:lnTo>
                    <a:pt x="281813" y="545807"/>
                  </a:lnTo>
                  <a:lnTo>
                    <a:pt x="281292" y="548347"/>
                  </a:lnTo>
                  <a:lnTo>
                    <a:pt x="280085" y="548347"/>
                  </a:lnTo>
                  <a:lnTo>
                    <a:pt x="278701" y="547077"/>
                  </a:lnTo>
                  <a:lnTo>
                    <a:pt x="280593" y="543267"/>
                  </a:lnTo>
                  <a:lnTo>
                    <a:pt x="279730" y="540727"/>
                  </a:lnTo>
                  <a:lnTo>
                    <a:pt x="281292" y="541997"/>
                  </a:lnTo>
                  <a:lnTo>
                    <a:pt x="284060" y="541997"/>
                  </a:lnTo>
                  <a:lnTo>
                    <a:pt x="284060" y="499097"/>
                  </a:lnTo>
                  <a:lnTo>
                    <a:pt x="282841" y="500087"/>
                  </a:lnTo>
                  <a:lnTo>
                    <a:pt x="282676" y="500087"/>
                  </a:lnTo>
                  <a:lnTo>
                    <a:pt x="282498" y="499770"/>
                  </a:lnTo>
                  <a:lnTo>
                    <a:pt x="282498" y="525487"/>
                  </a:lnTo>
                  <a:lnTo>
                    <a:pt x="281978" y="529297"/>
                  </a:lnTo>
                  <a:lnTo>
                    <a:pt x="281457" y="529297"/>
                  </a:lnTo>
                  <a:lnTo>
                    <a:pt x="280949" y="525487"/>
                  </a:lnTo>
                  <a:lnTo>
                    <a:pt x="280860" y="524217"/>
                  </a:lnTo>
                  <a:lnTo>
                    <a:pt x="280771" y="522947"/>
                  </a:lnTo>
                  <a:lnTo>
                    <a:pt x="279044" y="520407"/>
                  </a:lnTo>
                  <a:lnTo>
                    <a:pt x="279730" y="519137"/>
                  </a:lnTo>
                  <a:lnTo>
                    <a:pt x="281114" y="519137"/>
                  </a:lnTo>
                  <a:lnTo>
                    <a:pt x="281978" y="522947"/>
                  </a:lnTo>
                  <a:lnTo>
                    <a:pt x="282498" y="525487"/>
                  </a:lnTo>
                  <a:lnTo>
                    <a:pt x="282498" y="499770"/>
                  </a:lnTo>
                  <a:lnTo>
                    <a:pt x="282232" y="499287"/>
                  </a:lnTo>
                  <a:lnTo>
                    <a:pt x="282232" y="511517"/>
                  </a:lnTo>
                  <a:lnTo>
                    <a:pt x="279171" y="514057"/>
                  </a:lnTo>
                  <a:lnTo>
                    <a:pt x="275005" y="515327"/>
                  </a:lnTo>
                  <a:lnTo>
                    <a:pt x="273253" y="509993"/>
                  </a:lnTo>
                  <a:lnTo>
                    <a:pt x="273545" y="509993"/>
                  </a:lnTo>
                  <a:lnTo>
                    <a:pt x="274370" y="508977"/>
                  </a:lnTo>
                  <a:lnTo>
                    <a:pt x="275412" y="508977"/>
                  </a:lnTo>
                  <a:lnTo>
                    <a:pt x="276275" y="507707"/>
                  </a:lnTo>
                  <a:lnTo>
                    <a:pt x="276199" y="507428"/>
                  </a:lnTo>
                  <a:lnTo>
                    <a:pt x="275932" y="506437"/>
                  </a:lnTo>
                  <a:lnTo>
                    <a:pt x="276453" y="506437"/>
                  </a:lnTo>
                  <a:lnTo>
                    <a:pt x="276390" y="506006"/>
                  </a:lnTo>
                  <a:lnTo>
                    <a:pt x="276275" y="505167"/>
                  </a:lnTo>
                  <a:lnTo>
                    <a:pt x="277139" y="505167"/>
                  </a:lnTo>
                  <a:lnTo>
                    <a:pt x="277660" y="503897"/>
                  </a:lnTo>
                  <a:lnTo>
                    <a:pt x="278866" y="503897"/>
                  </a:lnTo>
                  <a:lnTo>
                    <a:pt x="278523" y="505167"/>
                  </a:lnTo>
                  <a:lnTo>
                    <a:pt x="278523" y="507707"/>
                  </a:lnTo>
                  <a:lnTo>
                    <a:pt x="280593" y="507707"/>
                  </a:lnTo>
                  <a:lnTo>
                    <a:pt x="282232" y="511517"/>
                  </a:lnTo>
                  <a:lnTo>
                    <a:pt x="282232" y="499287"/>
                  </a:lnTo>
                  <a:lnTo>
                    <a:pt x="281978" y="498817"/>
                  </a:lnTo>
                  <a:lnTo>
                    <a:pt x="283705" y="497547"/>
                  </a:lnTo>
                  <a:lnTo>
                    <a:pt x="284060" y="495007"/>
                  </a:lnTo>
                  <a:lnTo>
                    <a:pt x="289064" y="495007"/>
                  </a:lnTo>
                  <a:lnTo>
                    <a:pt x="290449" y="495007"/>
                  </a:lnTo>
                  <a:lnTo>
                    <a:pt x="291147" y="495007"/>
                  </a:lnTo>
                  <a:lnTo>
                    <a:pt x="290893" y="494779"/>
                  </a:lnTo>
                  <a:lnTo>
                    <a:pt x="292874" y="493737"/>
                  </a:lnTo>
                  <a:lnTo>
                    <a:pt x="292989" y="492467"/>
                  </a:lnTo>
                  <a:lnTo>
                    <a:pt x="293103" y="491197"/>
                  </a:lnTo>
                  <a:lnTo>
                    <a:pt x="293217" y="489927"/>
                  </a:lnTo>
                  <a:lnTo>
                    <a:pt x="294779" y="488657"/>
                  </a:lnTo>
                  <a:lnTo>
                    <a:pt x="294817" y="489000"/>
                  </a:lnTo>
                  <a:lnTo>
                    <a:pt x="294944" y="489927"/>
                  </a:lnTo>
                  <a:lnTo>
                    <a:pt x="295300" y="492467"/>
                  </a:lnTo>
                  <a:lnTo>
                    <a:pt x="295300" y="437845"/>
                  </a:lnTo>
                  <a:lnTo>
                    <a:pt x="294779" y="436587"/>
                  </a:lnTo>
                  <a:lnTo>
                    <a:pt x="294424" y="436587"/>
                  </a:lnTo>
                  <a:lnTo>
                    <a:pt x="294259" y="435978"/>
                  </a:lnTo>
                  <a:lnTo>
                    <a:pt x="294259" y="441667"/>
                  </a:lnTo>
                  <a:lnTo>
                    <a:pt x="294093" y="442887"/>
                  </a:lnTo>
                  <a:lnTo>
                    <a:pt x="294259" y="442887"/>
                  </a:lnTo>
                  <a:lnTo>
                    <a:pt x="294259" y="444207"/>
                  </a:lnTo>
                  <a:lnTo>
                    <a:pt x="292531" y="446747"/>
                  </a:lnTo>
                  <a:lnTo>
                    <a:pt x="289064" y="453097"/>
                  </a:lnTo>
                  <a:lnTo>
                    <a:pt x="291312" y="453097"/>
                  </a:lnTo>
                  <a:lnTo>
                    <a:pt x="293560" y="453097"/>
                  </a:lnTo>
                  <a:lnTo>
                    <a:pt x="293560" y="478497"/>
                  </a:lnTo>
                  <a:lnTo>
                    <a:pt x="293560" y="479602"/>
                  </a:lnTo>
                  <a:lnTo>
                    <a:pt x="292569" y="479602"/>
                  </a:lnTo>
                  <a:lnTo>
                    <a:pt x="292303" y="480580"/>
                  </a:lnTo>
                  <a:lnTo>
                    <a:pt x="292354" y="482307"/>
                  </a:lnTo>
                  <a:lnTo>
                    <a:pt x="291833" y="482307"/>
                  </a:lnTo>
                  <a:lnTo>
                    <a:pt x="291490" y="483577"/>
                  </a:lnTo>
                  <a:lnTo>
                    <a:pt x="291376" y="483743"/>
                  </a:lnTo>
                  <a:lnTo>
                    <a:pt x="290626" y="484847"/>
                  </a:lnTo>
                  <a:lnTo>
                    <a:pt x="290283" y="486117"/>
                  </a:lnTo>
                  <a:lnTo>
                    <a:pt x="287693" y="487387"/>
                  </a:lnTo>
                  <a:lnTo>
                    <a:pt x="289585" y="492467"/>
                  </a:lnTo>
                  <a:lnTo>
                    <a:pt x="290144" y="494080"/>
                  </a:lnTo>
                  <a:lnTo>
                    <a:pt x="289763" y="493737"/>
                  </a:lnTo>
                  <a:lnTo>
                    <a:pt x="286994" y="491197"/>
                  </a:lnTo>
                  <a:lnTo>
                    <a:pt x="282841" y="487387"/>
                  </a:lnTo>
                  <a:lnTo>
                    <a:pt x="282956" y="484847"/>
                  </a:lnTo>
                  <a:lnTo>
                    <a:pt x="283019" y="483577"/>
                  </a:lnTo>
                  <a:lnTo>
                    <a:pt x="286131" y="482003"/>
                  </a:lnTo>
                  <a:lnTo>
                    <a:pt x="288010" y="480999"/>
                  </a:lnTo>
                  <a:lnTo>
                    <a:pt x="283362" y="474687"/>
                  </a:lnTo>
                  <a:lnTo>
                    <a:pt x="281457" y="472147"/>
                  </a:lnTo>
                  <a:lnTo>
                    <a:pt x="282498" y="472147"/>
                  </a:lnTo>
                  <a:lnTo>
                    <a:pt x="283362" y="473417"/>
                  </a:lnTo>
                  <a:lnTo>
                    <a:pt x="287515" y="473417"/>
                  </a:lnTo>
                  <a:lnTo>
                    <a:pt x="288721" y="477227"/>
                  </a:lnTo>
                  <a:lnTo>
                    <a:pt x="291833" y="477227"/>
                  </a:lnTo>
                  <a:lnTo>
                    <a:pt x="292176" y="478497"/>
                  </a:lnTo>
                  <a:lnTo>
                    <a:pt x="293560" y="478497"/>
                  </a:lnTo>
                  <a:lnTo>
                    <a:pt x="293560" y="453097"/>
                  </a:lnTo>
                  <a:lnTo>
                    <a:pt x="293395" y="454367"/>
                  </a:lnTo>
                  <a:lnTo>
                    <a:pt x="291312" y="453097"/>
                  </a:lnTo>
                  <a:lnTo>
                    <a:pt x="290449" y="455637"/>
                  </a:lnTo>
                  <a:lnTo>
                    <a:pt x="289242" y="456907"/>
                  </a:lnTo>
                  <a:lnTo>
                    <a:pt x="288556" y="456907"/>
                  </a:lnTo>
                  <a:lnTo>
                    <a:pt x="288036" y="456158"/>
                  </a:lnTo>
                  <a:lnTo>
                    <a:pt x="288036" y="457542"/>
                  </a:lnTo>
                  <a:lnTo>
                    <a:pt x="287858" y="458177"/>
                  </a:lnTo>
                  <a:lnTo>
                    <a:pt x="288036" y="459447"/>
                  </a:lnTo>
                  <a:lnTo>
                    <a:pt x="286473" y="459447"/>
                  </a:lnTo>
                  <a:lnTo>
                    <a:pt x="287515" y="458177"/>
                  </a:lnTo>
                  <a:lnTo>
                    <a:pt x="288036" y="457542"/>
                  </a:lnTo>
                  <a:lnTo>
                    <a:pt x="288036" y="456158"/>
                  </a:lnTo>
                  <a:lnTo>
                    <a:pt x="287680" y="455637"/>
                  </a:lnTo>
                  <a:lnTo>
                    <a:pt x="286816" y="454367"/>
                  </a:lnTo>
                  <a:lnTo>
                    <a:pt x="284746" y="453097"/>
                  </a:lnTo>
                  <a:lnTo>
                    <a:pt x="285610" y="450557"/>
                  </a:lnTo>
                  <a:lnTo>
                    <a:pt x="284226" y="449287"/>
                  </a:lnTo>
                  <a:lnTo>
                    <a:pt x="282841" y="448017"/>
                  </a:lnTo>
                  <a:lnTo>
                    <a:pt x="284226" y="446747"/>
                  </a:lnTo>
                  <a:lnTo>
                    <a:pt x="289242" y="449287"/>
                  </a:lnTo>
                  <a:lnTo>
                    <a:pt x="289356" y="446747"/>
                  </a:lnTo>
                  <a:lnTo>
                    <a:pt x="289471" y="444207"/>
                  </a:lnTo>
                  <a:lnTo>
                    <a:pt x="289585" y="441667"/>
                  </a:lnTo>
                  <a:lnTo>
                    <a:pt x="294259" y="441667"/>
                  </a:lnTo>
                  <a:lnTo>
                    <a:pt x="294259" y="435978"/>
                  </a:lnTo>
                  <a:lnTo>
                    <a:pt x="294081" y="435317"/>
                  </a:lnTo>
                  <a:lnTo>
                    <a:pt x="294944" y="434047"/>
                  </a:lnTo>
                  <a:lnTo>
                    <a:pt x="296329" y="436587"/>
                  </a:lnTo>
                  <a:lnTo>
                    <a:pt x="296329" y="428967"/>
                  </a:lnTo>
                  <a:lnTo>
                    <a:pt x="295287" y="428967"/>
                  </a:lnTo>
                  <a:lnTo>
                    <a:pt x="295643" y="431507"/>
                  </a:lnTo>
                  <a:lnTo>
                    <a:pt x="291147" y="431507"/>
                  </a:lnTo>
                  <a:lnTo>
                    <a:pt x="287997" y="425157"/>
                  </a:lnTo>
                  <a:lnTo>
                    <a:pt x="290220" y="420077"/>
                  </a:lnTo>
                  <a:lnTo>
                    <a:pt x="295059" y="414997"/>
                  </a:lnTo>
                  <a:lnTo>
                    <a:pt x="299783" y="411187"/>
                  </a:lnTo>
                  <a:lnTo>
                    <a:pt x="300139" y="411187"/>
                  </a:lnTo>
                  <a:lnTo>
                    <a:pt x="298577" y="412457"/>
                  </a:lnTo>
                  <a:lnTo>
                    <a:pt x="299961" y="416267"/>
                  </a:lnTo>
                  <a:lnTo>
                    <a:pt x="301167" y="418807"/>
                  </a:lnTo>
                  <a:lnTo>
                    <a:pt x="298919" y="422617"/>
                  </a:lnTo>
                  <a:lnTo>
                    <a:pt x="305320" y="423887"/>
                  </a:lnTo>
                  <a:lnTo>
                    <a:pt x="305435" y="426427"/>
                  </a:lnTo>
                  <a:lnTo>
                    <a:pt x="305498" y="427697"/>
                  </a:lnTo>
                  <a:lnTo>
                    <a:pt x="305498" y="396278"/>
                  </a:lnTo>
                  <a:lnTo>
                    <a:pt x="303771" y="394677"/>
                  </a:lnTo>
                  <a:lnTo>
                    <a:pt x="303644" y="395135"/>
                  </a:lnTo>
                  <a:lnTo>
                    <a:pt x="303072" y="397217"/>
                  </a:lnTo>
                  <a:lnTo>
                    <a:pt x="302729" y="397421"/>
                  </a:lnTo>
                  <a:lnTo>
                    <a:pt x="302729" y="403567"/>
                  </a:lnTo>
                  <a:lnTo>
                    <a:pt x="301523" y="406107"/>
                  </a:lnTo>
                  <a:lnTo>
                    <a:pt x="300482" y="406107"/>
                  </a:lnTo>
                  <a:lnTo>
                    <a:pt x="299783" y="404837"/>
                  </a:lnTo>
                  <a:lnTo>
                    <a:pt x="300482" y="403567"/>
                  </a:lnTo>
                  <a:lnTo>
                    <a:pt x="301688" y="402297"/>
                  </a:lnTo>
                  <a:lnTo>
                    <a:pt x="302729" y="403567"/>
                  </a:lnTo>
                  <a:lnTo>
                    <a:pt x="302729" y="397421"/>
                  </a:lnTo>
                  <a:lnTo>
                    <a:pt x="300824" y="398487"/>
                  </a:lnTo>
                  <a:lnTo>
                    <a:pt x="300736" y="397217"/>
                  </a:lnTo>
                  <a:lnTo>
                    <a:pt x="300659" y="395947"/>
                  </a:lnTo>
                  <a:lnTo>
                    <a:pt x="299440" y="392137"/>
                  </a:lnTo>
                  <a:lnTo>
                    <a:pt x="296329" y="394677"/>
                  </a:lnTo>
                  <a:lnTo>
                    <a:pt x="295643" y="393407"/>
                  </a:lnTo>
                  <a:lnTo>
                    <a:pt x="294944" y="392137"/>
                  </a:lnTo>
                  <a:lnTo>
                    <a:pt x="300139" y="389597"/>
                  </a:lnTo>
                  <a:lnTo>
                    <a:pt x="296849" y="387057"/>
                  </a:lnTo>
                  <a:lnTo>
                    <a:pt x="295287" y="385787"/>
                  </a:lnTo>
                  <a:lnTo>
                    <a:pt x="295249" y="385635"/>
                  </a:lnTo>
                  <a:lnTo>
                    <a:pt x="295135" y="385216"/>
                  </a:lnTo>
                  <a:lnTo>
                    <a:pt x="294601" y="383247"/>
                  </a:lnTo>
                  <a:lnTo>
                    <a:pt x="294347" y="383247"/>
                  </a:lnTo>
                  <a:lnTo>
                    <a:pt x="294424" y="381977"/>
                  </a:lnTo>
                  <a:lnTo>
                    <a:pt x="294513" y="380707"/>
                  </a:lnTo>
                  <a:lnTo>
                    <a:pt x="294601" y="379437"/>
                  </a:lnTo>
                  <a:lnTo>
                    <a:pt x="294944" y="376897"/>
                  </a:lnTo>
                  <a:lnTo>
                    <a:pt x="295287" y="376897"/>
                  </a:lnTo>
                  <a:lnTo>
                    <a:pt x="295287" y="375627"/>
                  </a:lnTo>
                  <a:lnTo>
                    <a:pt x="298919" y="379437"/>
                  </a:lnTo>
                  <a:lnTo>
                    <a:pt x="298996" y="375627"/>
                  </a:lnTo>
                  <a:lnTo>
                    <a:pt x="299008" y="374840"/>
                  </a:lnTo>
                  <a:lnTo>
                    <a:pt x="300139" y="376897"/>
                  </a:lnTo>
                  <a:lnTo>
                    <a:pt x="301688" y="378167"/>
                  </a:lnTo>
                  <a:lnTo>
                    <a:pt x="297370" y="380707"/>
                  </a:lnTo>
                  <a:lnTo>
                    <a:pt x="302552" y="393407"/>
                  </a:lnTo>
                  <a:lnTo>
                    <a:pt x="305549" y="391058"/>
                  </a:lnTo>
                  <a:lnTo>
                    <a:pt x="306184" y="393407"/>
                  </a:lnTo>
                  <a:lnTo>
                    <a:pt x="308775" y="393407"/>
                  </a:lnTo>
                  <a:lnTo>
                    <a:pt x="308775" y="383082"/>
                  </a:lnTo>
                  <a:lnTo>
                    <a:pt x="308089" y="384517"/>
                  </a:lnTo>
                  <a:lnTo>
                    <a:pt x="308178" y="385216"/>
                  </a:lnTo>
                  <a:lnTo>
                    <a:pt x="308254" y="385787"/>
                  </a:lnTo>
                  <a:lnTo>
                    <a:pt x="308216" y="385635"/>
                  </a:lnTo>
                  <a:lnTo>
                    <a:pt x="308102" y="385216"/>
                  </a:lnTo>
                  <a:lnTo>
                    <a:pt x="307911" y="384517"/>
                  </a:lnTo>
                  <a:lnTo>
                    <a:pt x="307822" y="383247"/>
                  </a:lnTo>
                  <a:lnTo>
                    <a:pt x="307746" y="381977"/>
                  </a:lnTo>
                  <a:lnTo>
                    <a:pt x="307225" y="380707"/>
                  </a:lnTo>
                  <a:lnTo>
                    <a:pt x="308254" y="380707"/>
                  </a:lnTo>
                  <a:lnTo>
                    <a:pt x="309295" y="381977"/>
                  </a:lnTo>
                  <a:lnTo>
                    <a:pt x="309295" y="369824"/>
                  </a:lnTo>
                  <a:lnTo>
                    <a:pt x="308775" y="369277"/>
                  </a:lnTo>
                  <a:lnTo>
                    <a:pt x="307568" y="370547"/>
                  </a:lnTo>
                  <a:lnTo>
                    <a:pt x="307390" y="370547"/>
                  </a:lnTo>
                  <a:lnTo>
                    <a:pt x="306705" y="366737"/>
                  </a:lnTo>
                  <a:lnTo>
                    <a:pt x="304571" y="366737"/>
                  </a:lnTo>
                  <a:lnTo>
                    <a:pt x="304761" y="365467"/>
                  </a:lnTo>
                  <a:lnTo>
                    <a:pt x="304952" y="364197"/>
                  </a:lnTo>
                  <a:lnTo>
                    <a:pt x="305142" y="362927"/>
                  </a:lnTo>
                  <a:lnTo>
                    <a:pt x="305206" y="361657"/>
                  </a:lnTo>
                  <a:lnTo>
                    <a:pt x="305320" y="359117"/>
                  </a:lnTo>
                  <a:lnTo>
                    <a:pt x="311721" y="368007"/>
                  </a:lnTo>
                  <a:lnTo>
                    <a:pt x="313626" y="369277"/>
                  </a:lnTo>
                  <a:lnTo>
                    <a:pt x="313626" y="319747"/>
                  </a:lnTo>
                  <a:lnTo>
                    <a:pt x="310159" y="321957"/>
                  </a:lnTo>
                  <a:lnTo>
                    <a:pt x="310159" y="323557"/>
                  </a:lnTo>
                  <a:lnTo>
                    <a:pt x="308571" y="328637"/>
                  </a:lnTo>
                  <a:lnTo>
                    <a:pt x="306527" y="327533"/>
                  </a:lnTo>
                  <a:lnTo>
                    <a:pt x="306527" y="355307"/>
                  </a:lnTo>
                  <a:lnTo>
                    <a:pt x="303593" y="354037"/>
                  </a:lnTo>
                  <a:lnTo>
                    <a:pt x="299453" y="356933"/>
                  </a:lnTo>
                  <a:lnTo>
                    <a:pt x="299453" y="366737"/>
                  </a:lnTo>
                  <a:lnTo>
                    <a:pt x="299339" y="369277"/>
                  </a:lnTo>
                  <a:lnTo>
                    <a:pt x="299275" y="370547"/>
                  </a:lnTo>
                  <a:lnTo>
                    <a:pt x="299326" y="369277"/>
                  </a:lnTo>
                  <a:lnTo>
                    <a:pt x="299440" y="366737"/>
                  </a:lnTo>
                  <a:lnTo>
                    <a:pt x="299453" y="356933"/>
                  </a:lnTo>
                  <a:lnTo>
                    <a:pt x="296329" y="359117"/>
                  </a:lnTo>
                  <a:lnTo>
                    <a:pt x="298411" y="355307"/>
                  </a:lnTo>
                  <a:lnTo>
                    <a:pt x="300304" y="355307"/>
                  </a:lnTo>
                  <a:lnTo>
                    <a:pt x="302907" y="352767"/>
                  </a:lnTo>
                  <a:lnTo>
                    <a:pt x="300659" y="350227"/>
                  </a:lnTo>
                  <a:lnTo>
                    <a:pt x="299783" y="350227"/>
                  </a:lnTo>
                  <a:lnTo>
                    <a:pt x="299097" y="348957"/>
                  </a:lnTo>
                  <a:lnTo>
                    <a:pt x="298577" y="346417"/>
                  </a:lnTo>
                  <a:lnTo>
                    <a:pt x="297192" y="346417"/>
                  </a:lnTo>
                  <a:lnTo>
                    <a:pt x="297256" y="346011"/>
                  </a:lnTo>
                  <a:lnTo>
                    <a:pt x="297370" y="345147"/>
                  </a:lnTo>
                  <a:lnTo>
                    <a:pt x="297713" y="342607"/>
                  </a:lnTo>
                  <a:lnTo>
                    <a:pt x="297751" y="342315"/>
                  </a:lnTo>
                  <a:lnTo>
                    <a:pt x="298030" y="340182"/>
                  </a:lnTo>
                  <a:lnTo>
                    <a:pt x="301523" y="342607"/>
                  </a:lnTo>
                  <a:lnTo>
                    <a:pt x="302209" y="342607"/>
                  </a:lnTo>
                  <a:lnTo>
                    <a:pt x="303250" y="341337"/>
                  </a:lnTo>
                  <a:lnTo>
                    <a:pt x="303072" y="342607"/>
                  </a:lnTo>
                  <a:lnTo>
                    <a:pt x="303644" y="343662"/>
                  </a:lnTo>
                  <a:lnTo>
                    <a:pt x="304203" y="343662"/>
                  </a:lnTo>
                  <a:lnTo>
                    <a:pt x="303593" y="345147"/>
                  </a:lnTo>
                  <a:lnTo>
                    <a:pt x="303707" y="346011"/>
                  </a:lnTo>
                  <a:lnTo>
                    <a:pt x="303771" y="346417"/>
                  </a:lnTo>
                  <a:lnTo>
                    <a:pt x="304800" y="346417"/>
                  </a:lnTo>
                  <a:lnTo>
                    <a:pt x="306184" y="348957"/>
                  </a:lnTo>
                  <a:lnTo>
                    <a:pt x="304114" y="350227"/>
                  </a:lnTo>
                  <a:lnTo>
                    <a:pt x="305841" y="352767"/>
                  </a:lnTo>
                  <a:lnTo>
                    <a:pt x="305498" y="354037"/>
                  </a:lnTo>
                  <a:lnTo>
                    <a:pt x="306019" y="354037"/>
                  </a:lnTo>
                  <a:lnTo>
                    <a:pt x="306527" y="355307"/>
                  </a:lnTo>
                  <a:lnTo>
                    <a:pt x="306527" y="327533"/>
                  </a:lnTo>
                  <a:lnTo>
                    <a:pt x="306184" y="327342"/>
                  </a:lnTo>
                  <a:lnTo>
                    <a:pt x="306184" y="329907"/>
                  </a:lnTo>
                  <a:lnTo>
                    <a:pt x="306184" y="331177"/>
                  </a:lnTo>
                  <a:lnTo>
                    <a:pt x="304977" y="331177"/>
                  </a:lnTo>
                  <a:lnTo>
                    <a:pt x="305320" y="329907"/>
                  </a:lnTo>
                  <a:lnTo>
                    <a:pt x="306184" y="329907"/>
                  </a:lnTo>
                  <a:lnTo>
                    <a:pt x="306184" y="327342"/>
                  </a:lnTo>
                  <a:lnTo>
                    <a:pt x="306044" y="327266"/>
                  </a:lnTo>
                  <a:lnTo>
                    <a:pt x="303326" y="324827"/>
                  </a:lnTo>
                  <a:lnTo>
                    <a:pt x="301675" y="324104"/>
                  </a:lnTo>
                  <a:lnTo>
                    <a:pt x="301472" y="324002"/>
                  </a:lnTo>
                  <a:lnTo>
                    <a:pt x="301802" y="324002"/>
                  </a:lnTo>
                  <a:lnTo>
                    <a:pt x="307746" y="319747"/>
                  </a:lnTo>
                  <a:lnTo>
                    <a:pt x="310159" y="323557"/>
                  </a:lnTo>
                  <a:lnTo>
                    <a:pt x="310159" y="321957"/>
                  </a:lnTo>
                  <a:lnTo>
                    <a:pt x="309638" y="322287"/>
                  </a:lnTo>
                  <a:lnTo>
                    <a:pt x="309600" y="321945"/>
                  </a:lnTo>
                  <a:lnTo>
                    <a:pt x="309473" y="321017"/>
                  </a:lnTo>
                  <a:lnTo>
                    <a:pt x="309295" y="319747"/>
                  </a:lnTo>
                  <a:lnTo>
                    <a:pt x="309130" y="318477"/>
                  </a:lnTo>
                  <a:lnTo>
                    <a:pt x="309003" y="317207"/>
                  </a:lnTo>
                  <a:lnTo>
                    <a:pt x="308889" y="315937"/>
                  </a:lnTo>
                  <a:lnTo>
                    <a:pt x="308775" y="314667"/>
                  </a:lnTo>
                  <a:lnTo>
                    <a:pt x="310502" y="315937"/>
                  </a:lnTo>
                  <a:lnTo>
                    <a:pt x="311543" y="314667"/>
                  </a:lnTo>
                  <a:lnTo>
                    <a:pt x="311378" y="314667"/>
                  </a:lnTo>
                  <a:lnTo>
                    <a:pt x="311543" y="313397"/>
                  </a:lnTo>
                  <a:lnTo>
                    <a:pt x="311543" y="312127"/>
                  </a:lnTo>
                  <a:lnTo>
                    <a:pt x="312750" y="313397"/>
                  </a:lnTo>
                  <a:lnTo>
                    <a:pt x="313791" y="313397"/>
                  </a:lnTo>
                  <a:lnTo>
                    <a:pt x="314655" y="312127"/>
                  </a:lnTo>
                  <a:lnTo>
                    <a:pt x="314998" y="313397"/>
                  </a:lnTo>
                  <a:lnTo>
                    <a:pt x="314490" y="314667"/>
                  </a:lnTo>
                  <a:lnTo>
                    <a:pt x="315175" y="315937"/>
                  </a:lnTo>
                  <a:lnTo>
                    <a:pt x="315175" y="289267"/>
                  </a:lnTo>
                  <a:lnTo>
                    <a:pt x="312928" y="289267"/>
                  </a:lnTo>
                  <a:lnTo>
                    <a:pt x="309130" y="288785"/>
                  </a:lnTo>
                  <a:lnTo>
                    <a:pt x="309130" y="310857"/>
                  </a:lnTo>
                  <a:lnTo>
                    <a:pt x="308610" y="312127"/>
                  </a:lnTo>
                  <a:lnTo>
                    <a:pt x="308610" y="310857"/>
                  </a:lnTo>
                  <a:lnTo>
                    <a:pt x="309130" y="310857"/>
                  </a:lnTo>
                  <a:lnTo>
                    <a:pt x="309130" y="288785"/>
                  </a:lnTo>
                  <a:lnTo>
                    <a:pt x="304431" y="288175"/>
                  </a:lnTo>
                  <a:lnTo>
                    <a:pt x="304279" y="288785"/>
                  </a:lnTo>
                  <a:lnTo>
                    <a:pt x="304279" y="303237"/>
                  </a:lnTo>
                  <a:lnTo>
                    <a:pt x="302209" y="303237"/>
                  </a:lnTo>
                  <a:lnTo>
                    <a:pt x="303771" y="300697"/>
                  </a:lnTo>
                  <a:lnTo>
                    <a:pt x="303936" y="301967"/>
                  </a:lnTo>
                  <a:lnTo>
                    <a:pt x="304279" y="303237"/>
                  </a:lnTo>
                  <a:lnTo>
                    <a:pt x="304279" y="288785"/>
                  </a:lnTo>
                  <a:lnTo>
                    <a:pt x="302552" y="295617"/>
                  </a:lnTo>
                  <a:lnTo>
                    <a:pt x="300659" y="296291"/>
                  </a:lnTo>
                  <a:lnTo>
                    <a:pt x="300659" y="324827"/>
                  </a:lnTo>
                  <a:lnTo>
                    <a:pt x="299935" y="321945"/>
                  </a:lnTo>
                  <a:lnTo>
                    <a:pt x="297535" y="319747"/>
                  </a:lnTo>
                  <a:lnTo>
                    <a:pt x="294424" y="323557"/>
                  </a:lnTo>
                  <a:lnTo>
                    <a:pt x="294335" y="324256"/>
                  </a:lnTo>
                  <a:lnTo>
                    <a:pt x="294259" y="324827"/>
                  </a:lnTo>
                  <a:lnTo>
                    <a:pt x="294081" y="326097"/>
                  </a:lnTo>
                  <a:lnTo>
                    <a:pt x="292976" y="327266"/>
                  </a:lnTo>
                  <a:lnTo>
                    <a:pt x="292531" y="327266"/>
                  </a:lnTo>
                  <a:lnTo>
                    <a:pt x="292531" y="328637"/>
                  </a:lnTo>
                  <a:lnTo>
                    <a:pt x="287693" y="328637"/>
                  </a:lnTo>
                  <a:lnTo>
                    <a:pt x="287566" y="334987"/>
                  </a:lnTo>
                  <a:lnTo>
                    <a:pt x="287515" y="337527"/>
                  </a:lnTo>
                  <a:lnTo>
                    <a:pt x="292176" y="336257"/>
                  </a:lnTo>
                  <a:lnTo>
                    <a:pt x="293331" y="342315"/>
                  </a:lnTo>
                  <a:lnTo>
                    <a:pt x="289420" y="345147"/>
                  </a:lnTo>
                  <a:lnTo>
                    <a:pt x="291312" y="348957"/>
                  </a:lnTo>
                  <a:lnTo>
                    <a:pt x="289420" y="351497"/>
                  </a:lnTo>
                  <a:lnTo>
                    <a:pt x="296672" y="362927"/>
                  </a:lnTo>
                  <a:lnTo>
                    <a:pt x="296672" y="366737"/>
                  </a:lnTo>
                  <a:lnTo>
                    <a:pt x="296557" y="367245"/>
                  </a:lnTo>
                  <a:lnTo>
                    <a:pt x="296557" y="372033"/>
                  </a:lnTo>
                  <a:lnTo>
                    <a:pt x="294779" y="373087"/>
                  </a:lnTo>
                  <a:lnTo>
                    <a:pt x="292176" y="369277"/>
                  </a:lnTo>
                  <a:lnTo>
                    <a:pt x="296557" y="372033"/>
                  </a:lnTo>
                  <a:lnTo>
                    <a:pt x="296557" y="367245"/>
                  </a:lnTo>
                  <a:lnTo>
                    <a:pt x="295808" y="370547"/>
                  </a:lnTo>
                  <a:lnTo>
                    <a:pt x="294601" y="369277"/>
                  </a:lnTo>
                  <a:lnTo>
                    <a:pt x="294424" y="368007"/>
                  </a:lnTo>
                  <a:lnTo>
                    <a:pt x="295287" y="365467"/>
                  </a:lnTo>
                  <a:lnTo>
                    <a:pt x="296329" y="366737"/>
                  </a:lnTo>
                  <a:lnTo>
                    <a:pt x="296672" y="366737"/>
                  </a:lnTo>
                  <a:lnTo>
                    <a:pt x="296672" y="362927"/>
                  </a:lnTo>
                  <a:lnTo>
                    <a:pt x="289928" y="364007"/>
                  </a:lnTo>
                  <a:lnTo>
                    <a:pt x="289928" y="374357"/>
                  </a:lnTo>
                  <a:lnTo>
                    <a:pt x="289064" y="375627"/>
                  </a:lnTo>
                  <a:lnTo>
                    <a:pt x="289420" y="376897"/>
                  </a:lnTo>
                  <a:lnTo>
                    <a:pt x="288899" y="378167"/>
                  </a:lnTo>
                  <a:lnTo>
                    <a:pt x="288556" y="376897"/>
                  </a:lnTo>
                  <a:lnTo>
                    <a:pt x="286994" y="376897"/>
                  </a:lnTo>
                  <a:lnTo>
                    <a:pt x="286994" y="375627"/>
                  </a:lnTo>
                  <a:lnTo>
                    <a:pt x="286473" y="375627"/>
                  </a:lnTo>
                  <a:lnTo>
                    <a:pt x="287680" y="374357"/>
                  </a:lnTo>
                  <a:lnTo>
                    <a:pt x="289928" y="374357"/>
                  </a:lnTo>
                  <a:lnTo>
                    <a:pt x="289928" y="364007"/>
                  </a:lnTo>
                  <a:lnTo>
                    <a:pt x="288721" y="364197"/>
                  </a:lnTo>
                  <a:lnTo>
                    <a:pt x="287693" y="362927"/>
                  </a:lnTo>
                  <a:lnTo>
                    <a:pt x="285610" y="361911"/>
                  </a:lnTo>
                  <a:lnTo>
                    <a:pt x="285610" y="426427"/>
                  </a:lnTo>
                  <a:lnTo>
                    <a:pt x="283883" y="426427"/>
                  </a:lnTo>
                  <a:lnTo>
                    <a:pt x="283705" y="426554"/>
                  </a:lnTo>
                  <a:lnTo>
                    <a:pt x="283705" y="441667"/>
                  </a:lnTo>
                  <a:lnTo>
                    <a:pt x="282321" y="441947"/>
                  </a:lnTo>
                  <a:lnTo>
                    <a:pt x="282321" y="449287"/>
                  </a:lnTo>
                  <a:lnTo>
                    <a:pt x="280428" y="448843"/>
                  </a:lnTo>
                  <a:lnTo>
                    <a:pt x="280428" y="484847"/>
                  </a:lnTo>
                  <a:lnTo>
                    <a:pt x="279209" y="484847"/>
                  </a:lnTo>
                  <a:lnTo>
                    <a:pt x="279209" y="483577"/>
                  </a:lnTo>
                  <a:lnTo>
                    <a:pt x="279730" y="483577"/>
                  </a:lnTo>
                  <a:lnTo>
                    <a:pt x="279819" y="483743"/>
                  </a:lnTo>
                  <a:lnTo>
                    <a:pt x="280428" y="484847"/>
                  </a:lnTo>
                  <a:lnTo>
                    <a:pt x="280428" y="448843"/>
                  </a:lnTo>
                  <a:lnTo>
                    <a:pt x="276961" y="448017"/>
                  </a:lnTo>
                  <a:lnTo>
                    <a:pt x="278866" y="453097"/>
                  </a:lnTo>
                  <a:lnTo>
                    <a:pt x="278180" y="453097"/>
                  </a:lnTo>
                  <a:lnTo>
                    <a:pt x="278180" y="464527"/>
                  </a:lnTo>
                  <a:lnTo>
                    <a:pt x="278003" y="465797"/>
                  </a:lnTo>
                  <a:lnTo>
                    <a:pt x="278003" y="464527"/>
                  </a:lnTo>
                  <a:lnTo>
                    <a:pt x="278180" y="464527"/>
                  </a:lnTo>
                  <a:lnTo>
                    <a:pt x="278180" y="453097"/>
                  </a:lnTo>
                  <a:lnTo>
                    <a:pt x="276961" y="453097"/>
                  </a:lnTo>
                  <a:lnTo>
                    <a:pt x="276961" y="464527"/>
                  </a:lnTo>
                  <a:lnTo>
                    <a:pt x="276453" y="464908"/>
                  </a:lnTo>
                  <a:lnTo>
                    <a:pt x="276453" y="488657"/>
                  </a:lnTo>
                  <a:lnTo>
                    <a:pt x="276352" y="489000"/>
                  </a:lnTo>
                  <a:lnTo>
                    <a:pt x="276098" y="489927"/>
                  </a:lnTo>
                  <a:lnTo>
                    <a:pt x="275412" y="491197"/>
                  </a:lnTo>
                  <a:lnTo>
                    <a:pt x="272122" y="491197"/>
                  </a:lnTo>
                  <a:lnTo>
                    <a:pt x="270573" y="491197"/>
                  </a:lnTo>
                  <a:lnTo>
                    <a:pt x="270573" y="547077"/>
                  </a:lnTo>
                  <a:lnTo>
                    <a:pt x="269532" y="548347"/>
                  </a:lnTo>
                  <a:lnTo>
                    <a:pt x="269189" y="547077"/>
                  </a:lnTo>
                  <a:lnTo>
                    <a:pt x="269532" y="545807"/>
                  </a:lnTo>
                  <a:lnTo>
                    <a:pt x="269189" y="545807"/>
                  </a:lnTo>
                  <a:lnTo>
                    <a:pt x="269011" y="544537"/>
                  </a:lnTo>
                  <a:lnTo>
                    <a:pt x="269189" y="544537"/>
                  </a:lnTo>
                  <a:lnTo>
                    <a:pt x="269189" y="543267"/>
                  </a:lnTo>
                  <a:lnTo>
                    <a:pt x="269354" y="544537"/>
                  </a:lnTo>
                  <a:lnTo>
                    <a:pt x="269532" y="544537"/>
                  </a:lnTo>
                  <a:lnTo>
                    <a:pt x="269532" y="545807"/>
                  </a:lnTo>
                  <a:lnTo>
                    <a:pt x="269875" y="545807"/>
                  </a:lnTo>
                  <a:lnTo>
                    <a:pt x="270573" y="547077"/>
                  </a:lnTo>
                  <a:lnTo>
                    <a:pt x="270573" y="491197"/>
                  </a:lnTo>
                  <a:lnTo>
                    <a:pt x="270395" y="491197"/>
                  </a:lnTo>
                  <a:lnTo>
                    <a:pt x="270395" y="545807"/>
                  </a:lnTo>
                  <a:lnTo>
                    <a:pt x="270052" y="545807"/>
                  </a:lnTo>
                  <a:lnTo>
                    <a:pt x="269875" y="544537"/>
                  </a:lnTo>
                  <a:lnTo>
                    <a:pt x="270052" y="543267"/>
                  </a:lnTo>
                  <a:lnTo>
                    <a:pt x="270052" y="544537"/>
                  </a:lnTo>
                  <a:lnTo>
                    <a:pt x="270395" y="545807"/>
                  </a:lnTo>
                  <a:lnTo>
                    <a:pt x="270395" y="491197"/>
                  </a:lnTo>
                  <a:lnTo>
                    <a:pt x="269011" y="489927"/>
                  </a:lnTo>
                  <a:lnTo>
                    <a:pt x="271602" y="489927"/>
                  </a:lnTo>
                  <a:lnTo>
                    <a:pt x="272122" y="491197"/>
                  </a:lnTo>
                  <a:lnTo>
                    <a:pt x="274027" y="489927"/>
                  </a:lnTo>
                  <a:lnTo>
                    <a:pt x="275234" y="489927"/>
                  </a:lnTo>
                  <a:lnTo>
                    <a:pt x="275590" y="488657"/>
                  </a:lnTo>
                  <a:lnTo>
                    <a:pt x="276453" y="488657"/>
                  </a:lnTo>
                  <a:lnTo>
                    <a:pt x="276453" y="464908"/>
                  </a:lnTo>
                  <a:lnTo>
                    <a:pt x="275234" y="465797"/>
                  </a:lnTo>
                  <a:lnTo>
                    <a:pt x="273850" y="467067"/>
                  </a:lnTo>
                  <a:lnTo>
                    <a:pt x="273164" y="469607"/>
                  </a:lnTo>
                  <a:lnTo>
                    <a:pt x="272478" y="467067"/>
                  </a:lnTo>
                  <a:lnTo>
                    <a:pt x="268986" y="465963"/>
                  </a:lnTo>
                  <a:lnTo>
                    <a:pt x="268986" y="480999"/>
                  </a:lnTo>
                  <a:lnTo>
                    <a:pt x="266763" y="482219"/>
                  </a:lnTo>
                  <a:lnTo>
                    <a:pt x="266763" y="487387"/>
                  </a:lnTo>
                  <a:lnTo>
                    <a:pt x="266547" y="487819"/>
                  </a:lnTo>
                  <a:lnTo>
                    <a:pt x="266420" y="487819"/>
                  </a:lnTo>
                  <a:lnTo>
                    <a:pt x="266420" y="571207"/>
                  </a:lnTo>
                  <a:lnTo>
                    <a:pt x="265899" y="572477"/>
                  </a:lnTo>
                  <a:lnTo>
                    <a:pt x="265734" y="572477"/>
                  </a:lnTo>
                  <a:lnTo>
                    <a:pt x="265379" y="573747"/>
                  </a:lnTo>
                  <a:lnTo>
                    <a:pt x="265379" y="572477"/>
                  </a:lnTo>
                  <a:lnTo>
                    <a:pt x="265214" y="571207"/>
                  </a:lnTo>
                  <a:lnTo>
                    <a:pt x="266420" y="571207"/>
                  </a:lnTo>
                  <a:lnTo>
                    <a:pt x="266420" y="487819"/>
                  </a:lnTo>
                  <a:lnTo>
                    <a:pt x="266242" y="487819"/>
                  </a:lnTo>
                  <a:lnTo>
                    <a:pt x="266242" y="498817"/>
                  </a:lnTo>
                  <a:lnTo>
                    <a:pt x="264515" y="502208"/>
                  </a:lnTo>
                  <a:lnTo>
                    <a:pt x="264515" y="530567"/>
                  </a:lnTo>
                  <a:lnTo>
                    <a:pt x="264350" y="531837"/>
                  </a:lnTo>
                  <a:lnTo>
                    <a:pt x="263994" y="532130"/>
                  </a:lnTo>
                  <a:lnTo>
                    <a:pt x="263994" y="534377"/>
                  </a:lnTo>
                  <a:lnTo>
                    <a:pt x="263880" y="534530"/>
                  </a:lnTo>
                  <a:lnTo>
                    <a:pt x="262966" y="535647"/>
                  </a:lnTo>
                  <a:lnTo>
                    <a:pt x="262877" y="538187"/>
                  </a:lnTo>
                  <a:lnTo>
                    <a:pt x="262877" y="535647"/>
                  </a:lnTo>
                  <a:lnTo>
                    <a:pt x="262039" y="534530"/>
                  </a:lnTo>
                  <a:lnTo>
                    <a:pt x="262356" y="534377"/>
                  </a:lnTo>
                  <a:lnTo>
                    <a:pt x="263486" y="533844"/>
                  </a:lnTo>
                  <a:lnTo>
                    <a:pt x="263994" y="534377"/>
                  </a:lnTo>
                  <a:lnTo>
                    <a:pt x="263994" y="532130"/>
                  </a:lnTo>
                  <a:lnTo>
                    <a:pt x="263131" y="532828"/>
                  </a:lnTo>
                  <a:lnTo>
                    <a:pt x="256387" y="531837"/>
                  </a:lnTo>
                  <a:lnTo>
                    <a:pt x="264515" y="530567"/>
                  </a:lnTo>
                  <a:lnTo>
                    <a:pt x="264515" y="502208"/>
                  </a:lnTo>
                  <a:lnTo>
                    <a:pt x="263652" y="503897"/>
                  </a:lnTo>
                  <a:lnTo>
                    <a:pt x="263601" y="502627"/>
                  </a:lnTo>
                  <a:lnTo>
                    <a:pt x="263537" y="501294"/>
                  </a:lnTo>
                  <a:lnTo>
                    <a:pt x="263423" y="498817"/>
                  </a:lnTo>
                  <a:lnTo>
                    <a:pt x="263309" y="496277"/>
                  </a:lnTo>
                  <a:lnTo>
                    <a:pt x="261404" y="495007"/>
                  </a:lnTo>
                  <a:lnTo>
                    <a:pt x="263474" y="493839"/>
                  </a:lnTo>
                  <a:lnTo>
                    <a:pt x="265557" y="495007"/>
                  </a:lnTo>
                  <a:lnTo>
                    <a:pt x="266077" y="495007"/>
                  </a:lnTo>
                  <a:lnTo>
                    <a:pt x="266141" y="498017"/>
                  </a:lnTo>
                  <a:lnTo>
                    <a:pt x="266242" y="498817"/>
                  </a:lnTo>
                  <a:lnTo>
                    <a:pt x="266242" y="487819"/>
                  </a:lnTo>
                  <a:lnTo>
                    <a:pt x="266014" y="487819"/>
                  </a:lnTo>
                  <a:lnTo>
                    <a:pt x="265239" y="487819"/>
                  </a:lnTo>
                  <a:lnTo>
                    <a:pt x="265125" y="488137"/>
                  </a:lnTo>
                  <a:lnTo>
                    <a:pt x="265099" y="488264"/>
                  </a:lnTo>
                  <a:lnTo>
                    <a:pt x="264972" y="488657"/>
                  </a:lnTo>
                  <a:lnTo>
                    <a:pt x="264858" y="489000"/>
                  </a:lnTo>
                  <a:lnTo>
                    <a:pt x="263309" y="493737"/>
                  </a:lnTo>
                  <a:lnTo>
                    <a:pt x="265125" y="488137"/>
                  </a:lnTo>
                  <a:lnTo>
                    <a:pt x="265125" y="487781"/>
                  </a:lnTo>
                  <a:lnTo>
                    <a:pt x="264172" y="487387"/>
                  </a:lnTo>
                  <a:lnTo>
                    <a:pt x="265379" y="487387"/>
                  </a:lnTo>
                  <a:lnTo>
                    <a:pt x="266763" y="487387"/>
                  </a:lnTo>
                  <a:lnTo>
                    <a:pt x="266763" y="482219"/>
                  </a:lnTo>
                  <a:lnTo>
                    <a:pt x="266598" y="482307"/>
                  </a:lnTo>
                  <a:lnTo>
                    <a:pt x="264553" y="486575"/>
                  </a:lnTo>
                  <a:lnTo>
                    <a:pt x="263309" y="486117"/>
                  </a:lnTo>
                  <a:lnTo>
                    <a:pt x="262788" y="487387"/>
                  </a:lnTo>
                  <a:lnTo>
                    <a:pt x="261924" y="487387"/>
                  </a:lnTo>
                  <a:lnTo>
                    <a:pt x="261924" y="486117"/>
                  </a:lnTo>
                  <a:lnTo>
                    <a:pt x="261239" y="486117"/>
                  </a:lnTo>
                  <a:lnTo>
                    <a:pt x="265379" y="483577"/>
                  </a:lnTo>
                  <a:lnTo>
                    <a:pt x="261721" y="482003"/>
                  </a:lnTo>
                  <a:lnTo>
                    <a:pt x="259511" y="480999"/>
                  </a:lnTo>
                  <a:lnTo>
                    <a:pt x="259422" y="482307"/>
                  </a:lnTo>
                  <a:lnTo>
                    <a:pt x="259321" y="483743"/>
                  </a:lnTo>
                  <a:lnTo>
                    <a:pt x="259245" y="484847"/>
                  </a:lnTo>
                  <a:lnTo>
                    <a:pt x="259156" y="486117"/>
                  </a:lnTo>
                  <a:lnTo>
                    <a:pt x="258635" y="486117"/>
                  </a:lnTo>
                  <a:lnTo>
                    <a:pt x="257771" y="487387"/>
                  </a:lnTo>
                  <a:lnTo>
                    <a:pt x="257771" y="503897"/>
                  </a:lnTo>
                  <a:lnTo>
                    <a:pt x="253453" y="506437"/>
                  </a:lnTo>
                  <a:lnTo>
                    <a:pt x="255358" y="508977"/>
                  </a:lnTo>
                  <a:lnTo>
                    <a:pt x="253047" y="508977"/>
                  </a:lnTo>
                  <a:lnTo>
                    <a:pt x="253796" y="507707"/>
                  </a:lnTo>
                  <a:lnTo>
                    <a:pt x="247167" y="503478"/>
                  </a:lnTo>
                  <a:lnTo>
                    <a:pt x="247408" y="503897"/>
                  </a:lnTo>
                  <a:lnTo>
                    <a:pt x="247053" y="503897"/>
                  </a:lnTo>
                  <a:lnTo>
                    <a:pt x="245325" y="505828"/>
                  </a:lnTo>
                  <a:lnTo>
                    <a:pt x="245846" y="503897"/>
                  </a:lnTo>
                  <a:lnTo>
                    <a:pt x="245160" y="502627"/>
                  </a:lnTo>
                  <a:lnTo>
                    <a:pt x="245846" y="502627"/>
                  </a:lnTo>
                  <a:lnTo>
                    <a:pt x="247916" y="497547"/>
                  </a:lnTo>
                  <a:lnTo>
                    <a:pt x="252247" y="498817"/>
                  </a:lnTo>
                  <a:lnTo>
                    <a:pt x="248119" y="503897"/>
                  </a:lnTo>
                  <a:lnTo>
                    <a:pt x="248539" y="503897"/>
                  </a:lnTo>
                  <a:lnTo>
                    <a:pt x="254139" y="502627"/>
                  </a:lnTo>
                  <a:lnTo>
                    <a:pt x="256565" y="502627"/>
                  </a:lnTo>
                  <a:lnTo>
                    <a:pt x="257771" y="503897"/>
                  </a:lnTo>
                  <a:lnTo>
                    <a:pt x="257771" y="487387"/>
                  </a:lnTo>
                  <a:lnTo>
                    <a:pt x="258432" y="484847"/>
                  </a:lnTo>
                  <a:lnTo>
                    <a:pt x="259422" y="480999"/>
                  </a:lnTo>
                  <a:lnTo>
                    <a:pt x="259537" y="480580"/>
                  </a:lnTo>
                  <a:lnTo>
                    <a:pt x="259753" y="479717"/>
                  </a:lnTo>
                  <a:lnTo>
                    <a:pt x="260388" y="480580"/>
                  </a:lnTo>
                  <a:lnTo>
                    <a:pt x="260731" y="480999"/>
                  </a:lnTo>
                  <a:lnTo>
                    <a:pt x="263918" y="475957"/>
                  </a:lnTo>
                  <a:lnTo>
                    <a:pt x="265036" y="474179"/>
                  </a:lnTo>
                  <a:lnTo>
                    <a:pt x="266420" y="477227"/>
                  </a:lnTo>
                  <a:lnTo>
                    <a:pt x="268986" y="480999"/>
                  </a:lnTo>
                  <a:lnTo>
                    <a:pt x="268986" y="465963"/>
                  </a:lnTo>
                  <a:lnTo>
                    <a:pt x="268490" y="465797"/>
                  </a:lnTo>
                  <a:lnTo>
                    <a:pt x="272300" y="463257"/>
                  </a:lnTo>
                  <a:lnTo>
                    <a:pt x="275412" y="463257"/>
                  </a:lnTo>
                  <a:lnTo>
                    <a:pt x="276098" y="464527"/>
                  </a:lnTo>
                  <a:lnTo>
                    <a:pt x="276961" y="464527"/>
                  </a:lnTo>
                  <a:lnTo>
                    <a:pt x="276961" y="453097"/>
                  </a:lnTo>
                  <a:lnTo>
                    <a:pt x="276453" y="453097"/>
                  </a:lnTo>
                  <a:lnTo>
                    <a:pt x="275755" y="454367"/>
                  </a:lnTo>
                  <a:lnTo>
                    <a:pt x="274713" y="454367"/>
                  </a:lnTo>
                  <a:lnTo>
                    <a:pt x="274370" y="453097"/>
                  </a:lnTo>
                  <a:lnTo>
                    <a:pt x="276098" y="450557"/>
                  </a:lnTo>
                  <a:lnTo>
                    <a:pt x="276796" y="449287"/>
                  </a:lnTo>
                  <a:lnTo>
                    <a:pt x="274027" y="445477"/>
                  </a:lnTo>
                  <a:lnTo>
                    <a:pt x="269011" y="441667"/>
                  </a:lnTo>
                  <a:lnTo>
                    <a:pt x="266941" y="447116"/>
                  </a:lnTo>
                  <a:lnTo>
                    <a:pt x="266941" y="454367"/>
                  </a:lnTo>
                  <a:lnTo>
                    <a:pt x="265366" y="454367"/>
                  </a:lnTo>
                  <a:lnTo>
                    <a:pt x="265366" y="469887"/>
                  </a:lnTo>
                  <a:lnTo>
                    <a:pt x="262623" y="468337"/>
                  </a:lnTo>
                  <a:lnTo>
                    <a:pt x="263829" y="467067"/>
                  </a:lnTo>
                  <a:lnTo>
                    <a:pt x="262966" y="465797"/>
                  </a:lnTo>
                  <a:lnTo>
                    <a:pt x="263652" y="464527"/>
                  </a:lnTo>
                  <a:lnTo>
                    <a:pt x="264350" y="465797"/>
                  </a:lnTo>
                  <a:lnTo>
                    <a:pt x="264693" y="467067"/>
                  </a:lnTo>
                  <a:lnTo>
                    <a:pt x="265214" y="467067"/>
                  </a:lnTo>
                  <a:lnTo>
                    <a:pt x="265214" y="469607"/>
                  </a:lnTo>
                  <a:lnTo>
                    <a:pt x="265366" y="469887"/>
                  </a:lnTo>
                  <a:lnTo>
                    <a:pt x="265366" y="454367"/>
                  </a:lnTo>
                  <a:lnTo>
                    <a:pt x="263131" y="454367"/>
                  </a:lnTo>
                  <a:lnTo>
                    <a:pt x="263131" y="456907"/>
                  </a:lnTo>
                  <a:lnTo>
                    <a:pt x="263055" y="457542"/>
                  </a:lnTo>
                  <a:lnTo>
                    <a:pt x="262966" y="458177"/>
                  </a:lnTo>
                  <a:lnTo>
                    <a:pt x="262966" y="456907"/>
                  </a:lnTo>
                  <a:lnTo>
                    <a:pt x="263131" y="456907"/>
                  </a:lnTo>
                  <a:lnTo>
                    <a:pt x="263131" y="454367"/>
                  </a:lnTo>
                  <a:lnTo>
                    <a:pt x="261747" y="454367"/>
                  </a:lnTo>
                  <a:lnTo>
                    <a:pt x="265557" y="450557"/>
                  </a:lnTo>
                  <a:lnTo>
                    <a:pt x="266420" y="448017"/>
                  </a:lnTo>
                  <a:lnTo>
                    <a:pt x="265899" y="450557"/>
                  </a:lnTo>
                  <a:lnTo>
                    <a:pt x="266763" y="451827"/>
                  </a:lnTo>
                  <a:lnTo>
                    <a:pt x="266852" y="453097"/>
                  </a:lnTo>
                  <a:lnTo>
                    <a:pt x="266941" y="454367"/>
                  </a:lnTo>
                  <a:lnTo>
                    <a:pt x="266941" y="447116"/>
                  </a:lnTo>
                  <a:lnTo>
                    <a:pt x="266598" y="448017"/>
                  </a:lnTo>
                  <a:lnTo>
                    <a:pt x="267462" y="445477"/>
                  </a:lnTo>
                  <a:lnTo>
                    <a:pt x="266242" y="444207"/>
                  </a:lnTo>
                  <a:lnTo>
                    <a:pt x="264172" y="445477"/>
                  </a:lnTo>
                  <a:lnTo>
                    <a:pt x="261416" y="440397"/>
                  </a:lnTo>
                  <a:lnTo>
                    <a:pt x="261188" y="439966"/>
                  </a:lnTo>
                  <a:lnTo>
                    <a:pt x="263486" y="439127"/>
                  </a:lnTo>
                  <a:lnTo>
                    <a:pt x="266941" y="437857"/>
                  </a:lnTo>
                  <a:lnTo>
                    <a:pt x="267462" y="435317"/>
                  </a:lnTo>
                  <a:lnTo>
                    <a:pt x="273685" y="434047"/>
                  </a:lnTo>
                  <a:lnTo>
                    <a:pt x="275932" y="445477"/>
                  </a:lnTo>
                  <a:lnTo>
                    <a:pt x="277291" y="443077"/>
                  </a:lnTo>
                  <a:lnTo>
                    <a:pt x="281292" y="446747"/>
                  </a:lnTo>
                  <a:lnTo>
                    <a:pt x="282321" y="449287"/>
                  </a:lnTo>
                  <a:lnTo>
                    <a:pt x="282321" y="441947"/>
                  </a:lnTo>
                  <a:lnTo>
                    <a:pt x="277393" y="442887"/>
                  </a:lnTo>
                  <a:lnTo>
                    <a:pt x="280250" y="437857"/>
                  </a:lnTo>
                  <a:lnTo>
                    <a:pt x="280949" y="439127"/>
                  </a:lnTo>
                  <a:lnTo>
                    <a:pt x="283019" y="439127"/>
                  </a:lnTo>
                  <a:lnTo>
                    <a:pt x="283705" y="441667"/>
                  </a:lnTo>
                  <a:lnTo>
                    <a:pt x="283705" y="426554"/>
                  </a:lnTo>
                  <a:lnTo>
                    <a:pt x="281978" y="427697"/>
                  </a:lnTo>
                  <a:lnTo>
                    <a:pt x="280428" y="430237"/>
                  </a:lnTo>
                  <a:lnTo>
                    <a:pt x="280085" y="430237"/>
                  </a:lnTo>
                  <a:lnTo>
                    <a:pt x="277660" y="432777"/>
                  </a:lnTo>
                  <a:lnTo>
                    <a:pt x="277545" y="430237"/>
                  </a:lnTo>
                  <a:lnTo>
                    <a:pt x="277482" y="428967"/>
                  </a:lnTo>
                  <a:lnTo>
                    <a:pt x="275932" y="427697"/>
                  </a:lnTo>
                  <a:lnTo>
                    <a:pt x="278003" y="426427"/>
                  </a:lnTo>
                  <a:lnTo>
                    <a:pt x="275234" y="425157"/>
                  </a:lnTo>
                  <a:lnTo>
                    <a:pt x="274713" y="422617"/>
                  </a:lnTo>
                  <a:lnTo>
                    <a:pt x="280593" y="417537"/>
                  </a:lnTo>
                  <a:lnTo>
                    <a:pt x="281114" y="422617"/>
                  </a:lnTo>
                  <a:lnTo>
                    <a:pt x="285610" y="426427"/>
                  </a:lnTo>
                  <a:lnTo>
                    <a:pt x="285610" y="361911"/>
                  </a:lnTo>
                  <a:lnTo>
                    <a:pt x="285089" y="361657"/>
                  </a:lnTo>
                  <a:lnTo>
                    <a:pt x="284403" y="359117"/>
                  </a:lnTo>
                  <a:lnTo>
                    <a:pt x="289763" y="357847"/>
                  </a:lnTo>
                  <a:lnTo>
                    <a:pt x="289242" y="352767"/>
                  </a:lnTo>
                  <a:lnTo>
                    <a:pt x="286131" y="350227"/>
                  </a:lnTo>
                  <a:lnTo>
                    <a:pt x="285788" y="348957"/>
                  </a:lnTo>
                  <a:lnTo>
                    <a:pt x="285877" y="347687"/>
                  </a:lnTo>
                  <a:lnTo>
                    <a:pt x="285953" y="346417"/>
                  </a:lnTo>
                  <a:lnTo>
                    <a:pt x="286042" y="345147"/>
                  </a:lnTo>
                  <a:lnTo>
                    <a:pt x="286143" y="343662"/>
                  </a:lnTo>
                  <a:lnTo>
                    <a:pt x="286219" y="342607"/>
                  </a:lnTo>
                  <a:lnTo>
                    <a:pt x="286308" y="341337"/>
                  </a:lnTo>
                  <a:lnTo>
                    <a:pt x="284060" y="343027"/>
                  </a:lnTo>
                  <a:lnTo>
                    <a:pt x="284060" y="371817"/>
                  </a:lnTo>
                  <a:lnTo>
                    <a:pt x="282321" y="371817"/>
                  </a:lnTo>
                  <a:lnTo>
                    <a:pt x="282359" y="372033"/>
                  </a:lnTo>
                  <a:lnTo>
                    <a:pt x="282498" y="373087"/>
                  </a:lnTo>
                  <a:lnTo>
                    <a:pt x="282321" y="372656"/>
                  </a:lnTo>
                  <a:lnTo>
                    <a:pt x="282321" y="403567"/>
                  </a:lnTo>
                  <a:lnTo>
                    <a:pt x="281813" y="403567"/>
                  </a:lnTo>
                  <a:lnTo>
                    <a:pt x="279565" y="402297"/>
                  </a:lnTo>
                  <a:lnTo>
                    <a:pt x="275755" y="401027"/>
                  </a:lnTo>
                  <a:lnTo>
                    <a:pt x="274370" y="406107"/>
                  </a:lnTo>
                  <a:lnTo>
                    <a:pt x="273685" y="406107"/>
                  </a:lnTo>
                  <a:lnTo>
                    <a:pt x="272643" y="407377"/>
                  </a:lnTo>
                  <a:lnTo>
                    <a:pt x="273850" y="407377"/>
                  </a:lnTo>
                  <a:lnTo>
                    <a:pt x="272643" y="409917"/>
                  </a:lnTo>
                  <a:lnTo>
                    <a:pt x="274205" y="412457"/>
                  </a:lnTo>
                  <a:lnTo>
                    <a:pt x="277139" y="412457"/>
                  </a:lnTo>
                  <a:lnTo>
                    <a:pt x="276796" y="413727"/>
                  </a:lnTo>
                  <a:lnTo>
                    <a:pt x="277139" y="414997"/>
                  </a:lnTo>
                  <a:lnTo>
                    <a:pt x="278003" y="414997"/>
                  </a:lnTo>
                  <a:lnTo>
                    <a:pt x="276618" y="417537"/>
                  </a:lnTo>
                  <a:lnTo>
                    <a:pt x="272986" y="417537"/>
                  </a:lnTo>
                  <a:lnTo>
                    <a:pt x="272465" y="420077"/>
                  </a:lnTo>
                  <a:lnTo>
                    <a:pt x="272300" y="420077"/>
                  </a:lnTo>
                  <a:lnTo>
                    <a:pt x="272300" y="428967"/>
                  </a:lnTo>
                  <a:lnTo>
                    <a:pt x="267855" y="430237"/>
                  </a:lnTo>
                  <a:lnTo>
                    <a:pt x="267322" y="426427"/>
                  </a:lnTo>
                  <a:lnTo>
                    <a:pt x="268122" y="422744"/>
                  </a:lnTo>
                  <a:lnTo>
                    <a:pt x="268490" y="428967"/>
                  </a:lnTo>
                  <a:lnTo>
                    <a:pt x="272300" y="428967"/>
                  </a:lnTo>
                  <a:lnTo>
                    <a:pt x="272300" y="420077"/>
                  </a:lnTo>
                  <a:lnTo>
                    <a:pt x="267982" y="420077"/>
                  </a:lnTo>
                  <a:lnTo>
                    <a:pt x="268071" y="421716"/>
                  </a:lnTo>
                  <a:lnTo>
                    <a:pt x="267804" y="418807"/>
                  </a:lnTo>
                  <a:lnTo>
                    <a:pt x="271259" y="414997"/>
                  </a:lnTo>
                  <a:lnTo>
                    <a:pt x="270294" y="412457"/>
                  </a:lnTo>
                  <a:lnTo>
                    <a:pt x="269328" y="409917"/>
                  </a:lnTo>
                  <a:lnTo>
                    <a:pt x="268846" y="408647"/>
                  </a:lnTo>
                  <a:lnTo>
                    <a:pt x="269189" y="406107"/>
                  </a:lnTo>
                  <a:lnTo>
                    <a:pt x="269354" y="404837"/>
                  </a:lnTo>
                  <a:lnTo>
                    <a:pt x="265557" y="404837"/>
                  </a:lnTo>
                  <a:lnTo>
                    <a:pt x="265214" y="406107"/>
                  </a:lnTo>
                  <a:lnTo>
                    <a:pt x="264693" y="404837"/>
                  </a:lnTo>
                  <a:lnTo>
                    <a:pt x="263652" y="402297"/>
                  </a:lnTo>
                  <a:lnTo>
                    <a:pt x="262636" y="401154"/>
                  </a:lnTo>
                  <a:lnTo>
                    <a:pt x="267627" y="402297"/>
                  </a:lnTo>
                  <a:lnTo>
                    <a:pt x="267398" y="401027"/>
                  </a:lnTo>
                  <a:lnTo>
                    <a:pt x="267335" y="400646"/>
                  </a:lnTo>
                  <a:lnTo>
                    <a:pt x="266242" y="394677"/>
                  </a:lnTo>
                  <a:lnTo>
                    <a:pt x="270052" y="393407"/>
                  </a:lnTo>
                  <a:lnTo>
                    <a:pt x="270738" y="394677"/>
                  </a:lnTo>
                  <a:lnTo>
                    <a:pt x="272465" y="395947"/>
                  </a:lnTo>
                  <a:lnTo>
                    <a:pt x="273685" y="394677"/>
                  </a:lnTo>
                  <a:lnTo>
                    <a:pt x="270738" y="399757"/>
                  </a:lnTo>
                  <a:lnTo>
                    <a:pt x="276453" y="401027"/>
                  </a:lnTo>
                  <a:lnTo>
                    <a:pt x="280771" y="399757"/>
                  </a:lnTo>
                  <a:lnTo>
                    <a:pt x="280771" y="401027"/>
                  </a:lnTo>
                  <a:lnTo>
                    <a:pt x="281457" y="402297"/>
                  </a:lnTo>
                  <a:lnTo>
                    <a:pt x="282321" y="403567"/>
                  </a:lnTo>
                  <a:lnTo>
                    <a:pt x="282321" y="372656"/>
                  </a:lnTo>
                  <a:lnTo>
                    <a:pt x="281978" y="371817"/>
                  </a:lnTo>
                  <a:lnTo>
                    <a:pt x="279908" y="371817"/>
                  </a:lnTo>
                  <a:lnTo>
                    <a:pt x="279793" y="373087"/>
                  </a:lnTo>
                  <a:lnTo>
                    <a:pt x="279679" y="374357"/>
                  </a:lnTo>
                  <a:lnTo>
                    <a:pt x="279565" y="375627"/>
                  </a:lnTo>
                  <a:lnTo>
                    <a:pt x="279209" y="375399"/>
                  </a:lnTo>
                  <a:lnTo>
                    <a:pt x="279209" y="384517"/>
                  </a:lnTo>
                  <a:lnTo>
                    <a:pt x="279120" y="385216"/>
                  </a:lnTo>
                  <a:lnTo>
                    <a:pt x="279044" y="385787"/>
                  </a:lnTo>
                  <a:lnTo>
                    <a:pt x="278523" y="385787"/>
                  </a:lnTo>
                  <a:lnTo>
                    <a:pt x="277660" y="387057"/>
                  </a:lnTo>
                  <a:lnTo>
                    <a:pt x="276453" y="387057"/>
                  </a:lnTo>
                  <a:lnTo>
                    <a:pt x="277139" y="385787"/>
                  </a:lnTo>
                  <a:lnTo>
                    <a:pt x="277228" y="385635"/>
                  </a:lnTo>
                  <a:lnTo>
                    <a:pt x="277837" y="384517"/>
                  </a:lnTo>
                  <a:lnTo>
                    <a:pt x="279209" y="384517"/>
                  </a:lnTo>
                  <a:lnTo>
                    <a:pt x="279209" y="375399"/>
                  </a:lnTo>
                  <a:lnTo>
                    <a:pt x="277660" y="374357"/>
                  </a:lnTo>
                  <a:lnTo>
                    <a:pt x="277723" y="374840"/>
                  </a:lnTo>
                  <a:lnTo>
                    <a:pt x="277837" y="375627"/>
                  </a:lnTo>
                  <a:lnTo>
                    <a:pt x="279044" y="378167"/>
                  </a:lnTo>
                  <a:lnTo>
                    <a:pt x="276796" y="378167"/>
                  </a:lnTo>
                  <a:lnTo>
                    <a:pt x="276796" y="379437"/>
                  </a:lnTo>
                  <a:lnTo>
                    <a:pt x="276098" y="379437"/>
                  </a:lnTo>
                  <a:lnTo>
                    <a:pt x="275590" y="380707"/>
                  </a:lnTo>
                  <a:lnTo>
                    <a:pt x="274713" y="379437"/>
                  </a:lnTo>
                  <a:lnTo>
                    <a:pt x="273685" y="379437"/>
                  </a:lnTo>
                  <a:lnTo>
                    <a:pt x="273342" y="378167"/>
                  </a:lnTo>
                  <a:lnTo>
                    <a:pt x="274891" y="376897"/>
                  </a:lnTo>
                  <a:lnTo>
                    <a:pt x="275412" y="379437"/>
                  </a:lnTo>
                  <a:lnTo>
                    <a:pt x="276796" y="378167"/>
                  </a:lnTo>
                  <a:lnTo>
                    <a:pt x="276796" y="376897"/>
                  </a:lnTo>
                  <a:lnTo>
                    <a:pt x="275412" y="375627"/>
                  </a:lnTo>
                  <a:lnTo>
                    <a:pt x="277660" y="374357"/>
                  </a:lnTo>
                  <a:lnTo>
                    <a:pt x="276961" y="373087"/>
                  </a:lnTo>
                  <a:lnTo>
                    <a:pt x="276898" y="372033"/>
                  </a:lnTo>
                  <a:lnTo>
                    <a:pt x="276796" y="370547"/>
                  </a:lnTo>
                  <a:lnTo>
                    <a:pt x="276364" y="369277"/>
                  </a:lnTo>
                  <a:lnTo>
                    <a:pt x="275932" y="368007"/>
                  </a:lnTo>
                  <a:lnTo>
                    <a:pt x="278180" y="369277"/>
                  </a:lnTo>
                  <a:lnTo>
                    <a:pt x="280250" y="368007"/>
                  </a:lnTo>
                  <a:lnTo>
                    <a:pt x="282321" y="368007"/>
                  </a:lnTo>
                  <a:lnTo>
                    <a:pt x="283197" y="369277"/>
                  </a:lnTo>
                  <a:lnTo>
                    <a:pt x="283705" y="370547"/>
                  </a:lnTo>
                  <a:lnTo>
                    <a:pt x="284060" y="371817"/>
                  </a:lnTo>
                  <a:lnTo>
                    <a:pt x="284060" y="343027"/>
                  </a:lnTo>
                  <a:lnTo>
                    <a:pt x="276098" y="348957"/>
                  </a:lnTo>
                  <a:lnTo>
                    <a:pt x="281457" y="351497"/>
                  </a:lnTo>
                  <a:lnTo>
                    <a:pt x="278523" y="352767"/>
                  </a:lnTo>
                  <a:lnTo>
                    <a:pt x="278523" y="355307"/>
                  </a:lnTo>
                  <a:lnTo>
                    <a:pt x="280085" y="357847"/>
                  </a:lnTo>
                  <a:lnTo>
                    <a:pt x="279044" y="357847"/>
                  </a:lnTo>
                  <a:lnTo>
                    <a:pt x="277660" y="356577"/>
                  </a:lnTo>
                  <a:lnTo>
                    <a:pt x="275590" y="356577"/>
                  </a:lnTo>
                  <a:lnTo>
                    <a:pt x="274713" y="359117"/>
                  </a:lnTo>
                  <a:lnTo>
                    <a:pt x="274027" y="357847"/>
                  </a:lnTo>
                  <a:lnTo>
                    <a:pt x="273685" y="357212"/>
                  </a:lnTo>
                  <a:lnTo>
                    <a:pt x="273685" y="368007"/>
                  </a:lnTo>
                  <a:lnTo>
                    <a:pt x="270573" y="368769"/>
                  </a:lnTo>
                  <a:lnTo>
                    <a:pt x="270573" y="378167"/>
                  </a:lnTo>
                  <a:lnTo>
                    <a:pt x="264350" y="379437"/>
                  </a:lnTo>
                  <a:lnTo>
                    <a:pt x="264223" y="381584"/>
                  </a:lnTo>
                  <a:lnTo>
                    <a:pt x="264134" y="383247"/>
                  </a:lnTo>
                  <a:lnTo>
                    <a:pt x="264033" y="385216"/>
                  </a:lnTo>
                  <a:lnTo>
                    <a:pt x="263994" y="385787"/>
                  </a:lnTo>
                  <a:lnTo>
                    <a:pt x="263944" y="385635"/>
                  </a:lnTo>
                  <a:lnTo>
                    <a:pt x="261581" y="379437"/>
                  </a:lnTo>
                  <a:lnTo>
                    <a:pt x="259156" y="388327"/>
                  </a:lnTo>
                  <a:lnTo>
                    <a:pt x="263829" y="387057"/>
                  </a:lnTo>
                  <a:lnTo>
                    <a:pt x="263944" y="389597"/>
                  </a:lnTo>
                  <a:lnTo>
                    <a:pt x="263956" y="391058"/>
                  </a:lnTo>
                  <a:lnTo>
                    <a:pt x="263131" y="394677"/>
                  </a:lnTo>
                  <a:lnTo>
                    <a:pt x="260718" y="397217"/>
                  </a:lnTo>
                  <a:lnTo>
                    <a:pt x="261061" y="397217"/>
                  </a:lnTo>
                  <a:lnTo>
                    <a:pt x="258991" y="399757"/>
                  </a:lnTo>
                  <a:lnTo>
                    <a:pt x="261404" y="399757"/>
                  </a:lnTo>
                  <a:lnTo>
                    <a:pt x="262445" y="399757"/>
                  </a:lnTo>
                  <a:lnTo>
                    <a:pt x="262204" y="400646"/>
                  </a:lnTo>
                  <a:lnTo>
                    <a:pt x="261404" y="399757"/>
                  </a:lnTo>
                  <a:lnTo>
                    <a:pt x="257949" y="402297"/>
                  </a:lnTo>
                  <a:lnTo>
                    <a:pt x="256222" y="398487"/>
                  </a:lnTo>
                  <a:lnTo>
                    <a:pt x="253631" y="397217"/>
                  </a:lnTo>
                  <a:lnTo>
                    <a:pt x="258127" y="394677"/>
                  </a:lnTo>
                  <a:lnTo>
                    <a:pt x="261239" y="390867"/>
                  </a:lnTo>
                  <a:lnTo>
                    <a:pt x="257086" y="387057"/>
                  </a:lnTo>
                  <a:lnTo>
                    <a:pt x="254660" y="390867"/>
                  </a:lnTo>
                  <a:lnTo>
                    <a:pt x="255587" y="388327"/>
                  </a:lnTo>
                  <a:lnTo>
                    <a:pt x="256044" y="387057"/>
                  </a:lnTo>
                  <a:lnTo>
                    <a:pt x="253453" y="385787"/>
                  </a:lnTo>
                  <a:lnTo>
                    <a:pt x="253136" y="385635"/>
                  </a:lnTo>
                  <a:lnTo>
                    <a:pt x="258292" y="384517"/>
                  </a:lnTo>
                  <a:lnTo>
                    <a:pt x="259676" y="384517"/>
                  </a:lnTo>
                  <a:lnTo>
                    <a:pt x="259156" y="381977"/>
                  </a:lnTo>
                  <a:lnTo>
                    <a:pt x="259105" y="381584"/>
                  </a:lnTo>
                  <a:lnTo>
                    <a:pt x="258991" y="380707"/>
                  </a:lnTo>
                  <a:lnTo>
                    <a:pt x="258127" y="374357"/>
                  </a:lnTo>
                  <a:lnTo>
                    <a:pt x="264515" y="376897"/>
                  </a:lnTo>
                  <a:lnTo>
                    <a:pt x="266166" y="374357"/>
                  </a:lnTo>
                  <a:lnTo>
                    <a:pt x="267804" y="371817"/>
                  </a:lnTo>
                  <a:lnTo>
                    <a:pt x="267893" y="372033"/>
                  </a:lnTo>
                  <a:lnTo>
                    <a:pt x="270573" y="378167"/>
                  </a:lnTo>
                  <a:lnTo>
                    <a:pt x="270573" y="368769"/>
                  </a:lnTo>
                  <a:lnTo>
                    <a:pt x="268490" y="369277"/>
                  </a:lnTo>
                  <a:lnTo>
                    <a:pt x="267982" y="369277"/>
                  </a:lnTo>
                  <a:lnTo>
                    <a:pt x="267627" y="368007"/>
                  </a:lnTo>
                  <a:lnTo>
                    <a:pt x="266763" y="365467"/>
                  </a:lnTo>
                  <a:lnTo>
                    <a:pt x="265734" y="364197"/>
                  </a:lnTo>
                  <a:lnTo>
                    <a:pt x="266674" y="362927"/>
                  </a:lnTo>
                  <a:lnTo>
                    <a:pt x="267627" y="361657"/>
                  </a:lnTo>
                  <a:lnTo>
                    <a:pt x="273685" y="368007"/>
                  </a:lnTo>
                  <a:lnTo>
                    <a:pt x="273685" y="357212"/>
                  </a:lnTo>
                  <a:lnTo>
                    <a:pt x="273342" y="356577"/>
                  </a:lnTo>
                  <a:lnTo>
                    <a:pt x="276618" y="351497"/>
                  </a:lnTo>
                  <a:lnTo>
                    <a:pt x="272300" y="351497"/>
                  </a:lnTo>
                  <a:lnTo>
                    <a:pt x="273685" y="350227"/>
                  </a:lnTo>
                  <a:lnTo>
                    <a:pt x="270916" y="348957"/>
                  </a:lnTo>
                  <a:lnTo>
                    <a:pt x="270916" y="347687"/>
                  </a:lnTo>
                  <a:lnTo>
                    <a:pt x="270738" y="347687"/>
                  </a:lnTo>
                  <a:lnTo>
                    <a:pt x="271780" y="345147"/>
                  </a:lnTo>
                  <a:lnTo>
                    <a:pt x="269557" y="343662"/>
                  </a:lnTo>
                  <a:lnTo>
                    <a:pt x="271665" y="343662"/>
                  </a:lnTo>
                  <a:lnTo>
                    <a:pt x="271957" y="342607"/>
                  </a:lnTo>
                  <a:lnTo>
                    <a:pt x="272986" y="342607"/>
                  </a:lnTo>
                  <a:lnTo>
                    <a:pt x="276275" y="341337"/>
                  </a:lnTo>
                  <a:lnTo>
                    <a:pt x="276453" y="340067"/>
                  </a:lnTo>
                  <a:lnTo>
                    <a:pt x="277837" y="341337"/>
                  </a:lnTo>
                  <a:lnTo>
                    <a:pt x="279209" y="341337"/>
                  </a:lnTo>
                  <a:lnTo>
                    <a:pt x="279730" y="340067"/>
                  </a:lnTo>
                  <a:lnTo>
                    <a:pt x="280250" y="338797"/>
                  </a:lnTo>
                  <a:lnTo>
                    <a:pt x="282321" y="342607"/>
                  </a:lnTo>
                  <a:lnTo>
                    <a:pt x="285089" y="338797"/>
                  </a:lnTo>
                  <a:lnTo>
                    <a:pt x="283197" y="334987"/>
                  </a:lnTo>
                  <a:lnTo>
                    <a:pt x="277139" y="338797"/>
                  </a:lnTo>
                  <a:lnTo>
                    <a:pt x="278003" y="337527"/>
                  </a:lnTo>
                  <a:lnTo>
                    <a:pt x="282321" y="331177"/>
                  </a:lnTo>
                  <a:lnTo>
                    <a:pt x="282841" y="332447"/>
                  </a:lnTo>
                  <a:lnTo>
                    <a:pt x="283705" y="332447"/>
                  </a:lnTo>
                  <a:lnTo>
                    <a:pt x="284568" y="333717"/>
                  </a:lnTo>
                  <a:lnTo>
                    <a:pt x="286473" y="332447"/>
                  </a:lnTo>
                  <a:lnTo>
                    <a:pt x="285572" y="329907"/>
                  </a:lnTo>
                  <a:lnTo>
                    <a:pt x="284505" y="326885"/>
                  </a:lnTo>
                  <a:lnTo>
                    <a:pt x="286651" y="328637"/>
                  </a:lnTo>
                  <a:lnTo>
                    <a:pt x="289458" y="327266"/>
                  </a:lnTo>
                  <a:lnTo>
                    <a:pt x="289204" y="327266"/>
                  </a:lnTo>
                  <a:lnTo>
                    <a:pt x="288721" y="326097"/>
                  </a:lnTo>
                  <a:lnTo>
                    <a:pt x="290283" y="324827"/>
                  </a:lnTo>
                  <a:lnTo>
                    <a:pt x="288721" y="323557"/>
                  </a:lnTo>
                  <a:lnTo>
                    <a:pt x="286308" y="323557"/>
                  </a:lnTo>
                  <a:lnTo>
                    <a:pt x="287693" y="322287"/>
                  </a:lnTo>
                  <a:lnTo>
                    <a:pt x="288721" y="321017"/>
                  </a:lnTo>
                  <a:lnTo>
                    <a:pt x="288556" y="319747"/>
                  </a:lnTo>
                  <a:lnTo>
                    <a:pt x="288201" y="319747"/>
                  </a:lnTo>
                  <a:lnTo>
                    <a:pt x="290969" y="318477"/>
                  </a:lnTo>
                  <a:lnTo>
                    <a:pt x="291045" y="319747"/>
                  </a:lnTo>
                  <a:lnTo>
                    <a:pt x="291160" y="321945"/>
                  </a:lnTo>
                  <a:lnTo>
                    <a:pt x="291287" y="324256"/>
                  </a:lnTo>
                  <a:lnTo>
                    <a:pt x="291312" y="324827"/>
                  </a:lnTo>
                  <a:lnTo>
                    <a:pt x="295122" y="319747"/>
                  </a:lnTo>
                  <a:lnTo>
                    <a:pt x="296672" y="319747"/>
                  </a:lnTo>
                  <a:lnTo>
                    <a:pt x="297370" y="318477"/>
                  </a:lnTo>
                  <a:lnTo>
                    <a:pt x="298754" y="317207"/>
                  </a:lnTo>
                  <a:lnTo>
                    <a:pt x="299935" y="321945"/>
                  </a:lnTo>
                  <a:lnTo>
                    <a:pt x="300024" y="322287"/>
                  </a:lnTo>
                  <a:lnTo>
                    <a:pt x="300659" y="324827"/>
                  </a:lnTo>
                  <a:lnTo>
                    <a:pt x="300659" y="296291"/>
                  </a:lnTo>
                  <a:lnTo>
                    <a:pt x="298919" y="296887"/>
                  </a:lnTo>
                  <a:lnTo>
                    <a:pt x="300151" y="303237"/>
                  </a:lnTo>
                  <a:lnTo>
                    <a:pt x="298919" y="303237"/>
                  </a:lnTo>
                  <a:lnTo>
                    <a:pt x="297535" y="304507"/>
                  </a:lnTo>
                  <a:lnTo>
                    <a:pt x="297662" y="303237"/>
                  </a:lnTo>
                  <a:lnTo>
                    <a:pt x="297776" y="301967"/>
                  </a:lnTo>
                  <a:lnTo>
                    <a:pt x="297891" y="300697"/>
                  </a:lnTo>
                  <a:lnTo>
                    <a:pt x="297218" y="296887"/>
                  </a:lnTo>
                  <a:lnTo>
                    <a:pt x="296926" y="295236"/>
                  </a:lnTo>
                  <a:lnTo>
                    <a:pt x="302031" y="293077"/>
                  </a:lnTo>
                  <a:lnTo>
                    <a:pt x="300824" y="291807"/>
                  </a:lnTo>
                  <a:lnTo>
                    <a:pt x="299618" y="290537"/>
                  </a:lnTo>
                  <a:lnTo>
                    <a:pt x="298411" y="289267"/>
                  </a:lnTo>
                  <a:lnTo>
                    <a:pt x="299783" y="289267"/>
                  </a:lnTo>
                  <a:lnTo>
                    <a:pt x="301688" y="287997"/>
                  </a:lnTo>
                  <a:lnTo>
                    <a:pt x="300482" y="285457"/>
                  </a:lnTo>
                  <a:lnTo>
                    <a:pt x="302387" y="285457"/>
                  </a:lnTo>
                  <a:lnTo>
                    <a:pt x="301866" y="282917"/>
                  </a:lnTo>
                  <a:lnTo>
                    <a:pt x="304279" y="284187"/>
                  </a:lnTo>
                  <a:lnTo>
                    <a:pt x="304215" y="283768"/>
                  </a:lnTo>
                  <a:lnTo>
                    <a:pt x="304076" y="282917"/>
                  </a:lnTo>
                  <a:lnTo>
                    <a:pt x="303657" y="280377"/>
                  </a:lnTo>
                  <a:lnTo>
                    <a:pt x="303441" y="279019"/>
                  </a:lnTo>
                  <a:lnTo>
                    <a:pt x="303403" y="278790"/>
                  </a:lnTo>
                  <a:lnTo>
                    <a:pt x="303288" y="278091"/>
                  </a:lnTo>
                  <a:lnTo>
                    <a:pt x="303250" y="277837"/>
                  </a:lnTo>
                  <a:lnTo>
                    <a:pt x="304850" y="279019"/>
                  </a:lnTo>
                  <a:lnTo>
                    <a:pt x="305841" y="280377"/>
                  </a:lnTo>
                  <a:lnTo>
                    <a:pt x="306705" y="281647"/>
                  </a:lnTo>
                  <a:lnTo>
                    <a:pt x="309994" y="280377"/>
                  </a:lnTo>
                  <a:lnTo>
                    <a:pt x="312064" y="279120"/>
                  </a:lnTo>
                  <a:lnTo>
                    <a:pt x="314655" y="280377"/>
                  </a:lnTo>
                  <a:lnTo>
                    <a:pt x="314769" y="281647"/>
                  </a:lnTo>
                  <a:lnTo>
                    <a:pt x="314883" y="282917"/>
                  </a:lnTo>
                  <a:lnTo>
                    <a:pt x="314998" y="285457"/>
                  </a:lnTo>
                  <a:lnTo>
                    <a:pt x="315125" y="288175"/>
                  </a:lnTo>
                  <a:lnTo>
                    <a:pt x="315175" y="289267"/>
                  </a:lnTo>
                  <a:lnTo>
                    <a:pt x="315175" y="264160"/>
                  </a:lnTo>
                  <a:lnTo>
                    <a:pt x="314833" y="263867"/>
                  </a:lnTo>
                  <a:lnTo>
                    <a:pt x="313613" y="254977"/>
                  </a:lnTo>
                  <a:lnTo>
                    <a:pt x="308584" y="254977"/>
                  </a:lnTo>
                  <a:lnTo>
                    <a:pt x="305079" y="260057"/>
                  </a:lnTo>
                  <a:lnTo>
                    <a:pt x="308432" y="267677"/>
                  </a:lnTo>
                  <a:lnTo>
                    <a:pt x="307911" y="268947"/>
                  </a:lnTo>
                  <a:lnTo>
                    <a:pt x="307746" y="268947"/>
                  </a:lnTo>
                  <a:lnTo>
                    <a:pt x="307746" y="270217"/>
                  </a:lnTo>
                  <a:lnTo>
                    <a:pt x="307568" y="270471"/>
                  </a:lnTo>
                  <a:lnTo>
                    <a:pt x="307568" y="270167"/>
                  </a:lnTo>
                  <a:lnTo>
                    <a:pt x="307746" y="270217"/>
                  </a:lnTo>
                  <a:lnTo>
                    <a:pt x="307746" y="268947"/>
                  </a:lnTo>
                  <a:lnTo>
                    <a:pt x="307568" y="268947"/>
                  </a:lnTo>
                  <a:lnTo>
                    <a:pt x="305841" y="268947"/>
                  </a:lnTo>
                  <a:lnTo>
                    <a:pt x="305841" y="274027"/>
                  </a:lnTo>
                  <a:lnTo>
                    <a:pt x="305765" y="274320"/>
                  </a:lnTo>
                  <a:lnTo>
                    <a:pt x="305498" y="275297"/>
                  </a:lnTo>
                  <a:lnTo>
                    <a:pt x="304279" y="275297"/>
                  </a:lnTo>
                  <a:lnTo>
                    <a:pt x="305435" y="273596"/>
                  </a:lnTo>
                  <a:lnTo>
                    <a:pt x="305841" y="274027"/>
                  </a:lnTo>
                  <a:lnTo>
                    <a:pt x="305841" y="268947"/>
                  </a:lnTo>
                  <a:lnTo>
                    <a:pt x="303961" y="268947"/>
                  </a:lnTo>
                  <a:lnTo>
                    <a:pt x="303961" y="275564"/>
                  </a:lnTo>
                  <a:lnTo>
                    <a:pt x="303923" y="275831"/>
                  </a:lnTo>
                  <a:lnTo>
                    <a:pt x="303479" y="276491"/>
                  </a:lnTo>
                  <a:lnTo>
                    <a:pt x="303530" y="276352"/>
                  </a:lnTo>
                  <a:lnTo>
                    <a:pt x="303961" y="275564"/>
                  </a:lnTo>
                  <a:lnTo>
                    <a:pt x="303961" y="268947"/>
                  </a:lnTo>
                  <a:lnTo>
                    <a:pt x="303415" y="268947"/>
                  </a:lnTo>
                  <a:lnTo>
                    <a:pt x="303072" y="268859"/>
                  </a:lnTo>
                  <a:lnTo>
                    <a:pt x="303072" y="279019"/>
                  </a:lnTo>
                  <a:lnTo>
                    <a:pt x="302945" y="278790"/>
                  </a:lnTo>
                  <a:lnTo>
                    <a:pt x="302552" y="277837"/>
                  </a:lnTo>
                  <a:lnTo>
                    <a:pt x="301345" y="277837"/>
                  </a:lnTo>
                  <a:lnTo>
                    <a:pt x="299961" y="277837"/>
                  </a:lnTo>
                  <a:lnTo>
                    <a:pt x="299885" y="277558"/>
                  </a:lnTo>
                  <a:lnTo>
                    <a:pt x="299339" y="275551"/>
                  </a:lnTo>
                  <a:lnTo>
                    <a:pt x="299516" y="275831"/>
                  </a:lnTo>
                  <a:lnTo>
                    <a:pt x="299605" y="276491"/>
                  </a:lnTo>
                  <a:lnTo>
                    <a:pt x="299948" y="276809"/>
                  </a:lnTo>
                  <a:lnTo>
                    <a:pt x="301345" y="277837"/>
                  </a:lnTo>
                  <a:lnTo>
                    <a:pt x="302044" y="276809"/>
                  </a:lnTo>
                  <a:lnTo>
                    <a:pt x="302323" y="276352"/>
                  </a:lnTo>
                  <a:lnTo>
                    <a:pt x="302895" y="275297"/>
                  </a:lnTo>
                  <a:lnTo>
                    <a:pt x="303022" y="277837"/>
                  </a:lnTo>
                  <a:lnTo>
                    <a:pt x="303072" y="279019"/>
                  </a:lnTo>
                  <a:lnTo>
                    <a:pt x="303072" y="268859"/>
                  </a:lnTo>
                  <a:lnTo>
                    <a:pt x="299097" y="267677"/>
                  </a:lnTo>
                  <a:lnTo>
                    <a:pt x="299097" y="275297"/>
                  </a:lnTo>
                  <a:lnTo>
                    <a:pt x="298056" y="274027"/>
                  </a:lnTo>
                  <a:lnTo>
                    <a:pt x="294944" y="274027"/>
                  </a:lnTo>
                  <a:lnTo>
                    <a:pt x="294944" y="290537"/>
                  </a:lnTo>
                  <a:lnTo>
                    <a:pt x="294411" y="292328"/>
                  </a:lnTo>
                  <a:lnTo>
                    <a:pt x="291668" y="293077"/>
                  </a:lnTo>
                  <a:lnTo>
                    <a:pt x="290969" y="291807"/>
                  </a:lnTo>
                  <a:lnTo>
                    <a:pt x="293395" y="291807"/>
                  </a:lnTo>
                  <a:lnTo>
                    <a:pt x="294259" y="290537"/>
                  </a:lnTo>
                  <a:lnTo>
                    <a:pt x="294944" y="290537"/>
                  </a:lnTo>
                  <a:lnTo>
                    <a:pt x="294944" y="274027"/>
                  </a:lnTo>
                  <a:lnTo>
                    <a:pt x="292354" y="274027"/>
                  </a:lnTo>
                  <a:lnTo>
                    <a:pt x="291833" y="274993"/>
                  </a:lnTo>
                  <a:lnTo>
                    <a:pt x="291833" y="280377"/>
                  </a:lnTo>
                  <a:lnTo>
                    <a:pt x="291668" y="280377"/>
                  </a:lnTo>
                  <a:lnTo>
                    <a:pt x="289420" y="279361"/>
                  </a:lnTo>
                  <a:lnTo>
                    <a:pt x="289420" y="308317"/>
                  </a:lnTo>
                  <a:lnTo>
                    <a:pt x="289242" y="308317"/>
                  </a:lnTo>
                  <a:lnTo>
                    <a:pt x="288721" y="310857"/>
                  </a:lnTo>
                  <a:lnTo>
                    <a:pt x="287337" y="308317"/>
                  </a:lnTo>
                  <a:lnTo>
                    <a:pt x="286308" y="308317"/>
                  </a:lnTo>
                  <a:lnTo>
                    <a:pt x="286994" y="307047"/>
                  </a:lnTo>
                  <a:lnTo>
                    <a:pt x="288899" y="307047"/>
                  </a:lnTo>
                  <a:lnTo>
                    <a:pt x="289420" y="308317"/>
                  </a:lnTo>
                  <a:lnTo>
                    <a:pt x="289420" y="279361"/>
                  </a:lnTo>
                  <a:lnTo>
                    <a:pt x="289064" y="279196"/>
                  </a:lnTo>
                  <a:lnTo>
                    <a:pt x="289064" y="291807"/>
                  </a:lnTo>
                  <a:lnTo>
                    <a:pt x="283362" y="293077"/>
                  </a:lnTo>
                  <a:lnTo>
                    <a:pt x="286308" y="300697"/>
                  </a:lnTo>
                  <a:lnTo>
                    <a:pt x="282498" y="301967"/>
                  </a:lnTo>
                  <a:lnTo>
                    <a:pt x="285445" y="299427"/>
                  </a:lnTo>
                  <a:lnTo>
                    <a:pt x="281635" y="293077"/>
                  </a:lnTo>
                  <a:lnTo>
                    <a:pt x="278523" y="291807"/>
                  </a:lnTo>
                  <a:lnTo>
                    <a:pt x="277482" y="291807"/>
                  </a:lnTo>
                  <a:lnTo>
                    <a:pt x="275932" y="290537"/>
                  </a:lnTo>
                  <a:lnTo>
                    <a:pt x="275856" y="290004"/>
                  </a:lnTo>
                  <a:lnTo>
                    <a:pt x="275755" y="289267"/>
                  </a:lnTo>
                  <a:lnTo>
                    <a:pt x="278180" y="287997"/>
                  </a:lnTo>
                  <a:lnTo>
                    <a:pt x="279387" y="286727"/>
                  </a:lnTo>
                  <a:lnTo>
                    <a:pt x="280593" y="284187"/>
                  </a:lnTo>
                  <a:lnTo>
                    <a:pt x="282155" y="287997"/>
                  </a:lnTo>
                  <a:lnTo>
                    <a:pt x="283362" y="286727"/>
                  </a:lnTo>
                  <a:lnTo>
                    <a:pt x="284975" y="284187"/>
                  </a:lnTo>
                  <a:lnTo>
                    <a:pt x="285242" y="283768"/>
                  </a:lnTo>
                  <a:lnTo>
                    <a:pt x="283362" y="281647"/>
                  </a:lnTo>
                  <a:lnTo>
                    <a:pt x="282321" y="281647"/>
                  </a:lnTo>
                  <a:lnTo>
                    <a:pt x="284124" y="279019"/>
                  </a:lnTo>
                  <a:lnTo>
                    <a:pt x="285788" y="279019"/>
                  </a:lnTo>
                  <a:lnTo>
                    <a:pt x="285788" y="282917"/>
                  </a:lnTo>
                  <a:lnTo>
                    <a:pt x="285788" y="287997"/>
                  </a:lnTo>
                  <a:lnTo>
                    <a:pt x="287858" y="290537"/>
                  </a:lnTo>
                  <a:lnTo>
                    <a:pt x="289064" y="291807"/>
                  </a:lnTo>
                  <a:lnTo>
                    <a:pt x="289064" y="279196"/>
                  </a:lnTo>
                  <a:lnTo>
                    <a:pt x="288696" y="279019"/>
                  </a:lnTo>
                  <a:lnTo>
                    <a:pt x="290410" y="279019"/>
                  </a:lnTo>
                  <a:lnTo>
                    <a:pt x="290296" y="278790"/>
                  </a:lnTo>
                  <a:lnTo>
                    <a:pt x="289356" y="276961"/>
                  </a:lnTo>
                  <a:lnTo>
                    <a:pt x="289179" y="276809"/>
                  </a:lnTo>
                  <a:lnTo>
                    <a:pt x="288861" y="276491"/>
                  </a:lnTo>
                  <a:lnTo>
                    <a:pt x="289267" y="276809"/>
                  </a:lnTo>
                  <a:lnTo>
                    <a:pt x="289356" y="276961"/>
                  </a:lnTo>
                  <a:lnTo>
                    <a:pt x="291477" y="278790"/>
                  </a:lnTo>
                  <a:lnTo>
                    <a:pt x="291807" y="279019"/>
                  </a:lnTo>
                  <a:lnTo>
                    <a:pt x="291477" y="278790"/>
                  </a:lnTo>
                  <a:lnTo>
                    <a:pt x="291528" y="279019"/>
                  </a:lnTo>
                  <a:lnTo>
                    <a:pt x="291833" y="280377"/>
                  </a:lnTo>
                  <a:lnTo>
                    <a:pt x="291833" y="274993"/>
                  </a:lnTo>
                  <a:lnTo>
                    <a:pt x="291084" y="276352"/>
                  </a:lnTo>
                  <a:lnTo>
                    <a:pt x="291122" y="276491"/>
                  </a:lnTo>
                  <a:lnTo>
                    <a:pt x="291211" y="276809"/>
                  </a:lnTo>
                  <a:lnTo>
                    <a:pt x="291122" y="276491"/>
                  </a:lnTo>
                  <a:lnTo>
                    <a:pt x="290944" y="275831"/>
                  </a:lnTo>
                  <a:lnTo>
                    <a:pt x="290868" y="275539"/>
                  </a:lnTo>
                  <a:lnTo>
                    <a:pt x="290804" y="275297"/>
                  </a:lnTo>
                  <a:lnTo>
                    <a:pt x="294716" y="268947"/>
                  </a:lnTo>
                  <a:lnTo>
                    <a:pt x="293484" y="265137"/>
                  </a:lnTo>
                  <a:lnTo>
                    <a:pt x="290169" y="266407"/>
                  </a:lnTo>
                  <a:lnTo>
                    <a:pt x="289090" y="269976"/>
                  </a:lnTo>
                  <a:lnTo>
                    <a:pt x="289090" y="276440"/>
                  </a:lnTo>
                  <a:lnTo>
                    <a:pt x="288531" y="275374"/>
                  </a:lnTo>
                  <a:lnTo>
                    <a:pt x="288632" y="275539"/>
                  </a:lnTo>
                  <a:lnTo>
                    <a:pt x="289090" y="276440"/>
                  </a:lnTo>
                  <a:lnTo>
                    <a:pt x="289090" y="269976"/>
                  </a:lnTo>
                  <a:lnTo>
                    <a:pt x="287858" y="274027"/>
                  </a:lnTo>
                  <a:lnTo>
                    <a:pt x="286308" y="271487"/>
                  </a:lnTo>
                  <a:lnTo>
                    <a:pt x="281292" y="272757"/>
                  </a:lnTo>
                  <a:lnTo>
                    <a:pt x="279387" y="275297"/>
                  </a:lnTo>
                  <a:lnTo>
                    <a:pt x="273164" y="282917"/>
                  </a:lnTo>
                  <a:lnTo>
                    <a:pt x="275932" y="275297"/>
                  </a:lnTo>
                  <a:lnTo>
                    <a:pt x="272300" y="271487"/>
                  </a:lnTo>
                  <a:lnTo>
                    <a:pt x="272122" y="271487"/>
                  </a:lnTo>
                  <a:lnTo>
                    <a:pt x="271094" y="270217"/>
                  </a:lnTo>
                  <a:lnTo>
                    <a:pt x="269709" y="271310"/>
                  </a:lnTo>
                  <a:lnTo>
                    <a:pt x="269709" y="286727"/>
                  </a:lnTo>
                  <a:lnTo>
                    <a:pt x="267919" y="288683"/>
                  </a:lnTo>
                  <a:lnTo>
                    <a:pt x="268046" y="285457"/>
                  </a:lnTo>
                  <a:lnTo>
                    <a:pt x="268147" y="282917"/>
                  </a:lnTo>
                  <a:lnTo>
                    <a:pt x="269709" y="286727"/>
                  </a:lnTo>
                  <a:lnTo>
                    <a:pt x="269709" y="271310"/>
                  </a:lnTo>
                  <a:lnTo>
                    <a:pt x="266242" y="274027"/>
                  </a:lnTo>
                  <a:lnTo>
                    <a:pt x="269532" y="275297"/>
                  </a:lnTo>
                  <a:lnTo>
                    <a:pt x="269430" y="275539"/>
                  </a:lnTo>
                  <a:lnTo>
                    <a:pt x="269316" y="275831"/>
                  </a:lnTo>
                  <a:lnTo>
                    <a:pt x="268109" y="278790"/>
                  </a:lnTo>
                  <a:lnTo>
                    <a:pt x="268147" y="281647"/>
                  </a:lnTo>
                  <a:lnTo>
                    <a:pt x="261747" y="281647"/>
                  </a:lnTo>
                  <a:lnTo>
                    <a:pt x="266725" y="290004"/>
                  </a:lnTo>
                  <a:lnTo>
                    <a:pt x="266242" y="290537"/>
                  </a:lnTo>
                  <a:lnTo>
                    <a:pt x="267106" y="293077"/>
                  </a:lnTo>
                  <a:lnTo>
                    <a:pt x="266941" y="293077"/>
                  </a:lnTo>
                  <a:lnTo>
                    <a:pt x="267982" y="295617"/>
                  </a:lnTo>
                  <a:lnTo>
                    <a:pt x="264871" y="296887"/>
                  </a:lnTo>
                  <a:lnTo>
                    <a:pt x="263994" y="300697"/>
                  </a:lnTo>
                  <a:lnTo>
                    <a:pt x="266242" y="303237"/>
                  </a:lnTo>
                  <a:lnTo>
                    <a:pt x="265557" y="304507"/>
                  </a:lnTo>
                  <a:lnTo>
                    <a:pt x="264515" y="307047"/>
                  </a:lnTo>
                  <a:lnTo>
                    <a:pt x="263486" y="308317"/>
                  </a:lnTo>
                  <a:lnTo>
                    <a:pt x="262102" y="307047"/>
                  </a:lnTo>
                  <a:lnTo>
                    <a:pt x="261404" y="307047"/>
                  </a:lnTo>
                  <a:lnTo>
                    <a:pt x="259715" y="303237"/>
                  </a:lnTo>
                  <a:lnTo>
                    <a:pt x="256908" y="304507"/>
                  </a:lnTo>
                  <a:lnTo>
                    <a:pt x="255663" y="308317"/>
                  </a:lnTo>
                  <a:lnTo>
                    <a:pt x="258635" y="310857"/>
                  </a:lnTo>
                  <a:lnTo>
                    <a:pt x="258762" y="313397"/>
                  </a:lnTo>
                  <a:lnTo>
                    <a:pt x="258876" y="315937"/>
                  </a:lnTo>
                  <a:lnTo>
                    <a:pt x="258991" y="318477"/>
                  </a:lnTo>
                  <a:lnTo>
                    <a:pt x="263652" y="319747"/>
                  </a:lnTo>
                  <a:lnTo>
                    <a:pt x="267931" y="315937"/>
                  </a:lnTo>
                  <a:lnTo>
                    <a:pt x="267106" y="309587"/>
                  </a:lnTo>
                  <a:lnTo>
                    <a:pt x="267284" y="308317"/>
                  </a:lnTo>
                  <a:lnTo>
                    <a:pt x="267335" y="307911"/>
                  </a:lnTo>
                  <a:lnTo>
                    <a:pt x="267462" y="307047"/>
                  </a:lnTo>
                  <a:lnTo>
                    <a:pt x="267563" y="306235"/>
                  </a:lnTo>
                  <a:lnTo>
                    <a:pt x="267627" y="305777"/>
                  </a:lnTo>
                  <a:lnTo>
                    <a:pt x="277837" y="313397"/>
                  </a:lnTo>
                  <a:lnTo>
                    <a:pt x="280593" y="310857"/>
                  </a:lnTo>
                  <a:lnTo>
                    <a:pt x="282321" y="310857"/>
                  </a:lnTo>
                  <a:lnTo>
                    <a:pt x="280949" y="312127"/>
                  </a:lnTo>
                  <a:lnTo>
                    <a:pt x="280073" y="315937"/>
                  </a:lnTo>
                  <a:lnTo>
                    <a:pt x="280250" y="317207"/>
                  </a:lnTo>
                  <a:lnTo>
                    <a:pt x="277825" y="315937"/>
                  </a:lnTo>
                  <a:lnTo>
                    <a:pt x="274548" y="317207"/>
                  </a:lnTo>
                  <a:lnTo>
                    <a:pt x="275412" y="321017"/>
                  </a:lnTo>
                  <a:lnTo>
                    <a:pt x="275297" y="323557"/>
                  </a:lnTo>
                  <a:lnTo>
                    <a:pt x="275259" y="324256"/>
                  </a:lnTo>
                  <a:lnTo>
                    <a:pt x="281254" y="327266"/>
                  </a:lnTo>
                  <a:lnTo>
                    <a:pt x="281393" y="327266"/>
                  </a:lnTo>
                  <a:lnTo>
                    <a:pt x="281533" y="326885"/>
                  </a:lnTo>
                  <a:lnTo>
                    <a:pt x="281635" y="326097"/>
                  </a:lnTo>
                  <a:lnTo>
                    <a:pt x="282155" y="322287"/>
                  </a:lnTo>
                  <a:lnTo>
                    <a:pt x="282041" y="324002"/>
                  </a:lnTo>
                  <a:lnTo>
                    <a:pt x="281978" y="324827"/>
                  </a:lnTo>
                  <a:lnTo>
                    <a:pt x="284010" y="326491"/>
                  </a:lnTo>
                  <a:lnTo>
                    <a:pt x="282155" y="329907"/>
                  </a:lnTo>
                  <a:lnTo>
                    <a:pt x="281279" y="327380"/>
                  </a:lnTo>
                  <a:lnTo>
                    <a:pt x="278866" y="329907"/>
                  </a:lnTo>
                  <a:lnTo>
                    <a:pt x="277837" y="331177"/>
                  </a:lnTo>
                  <a:lnTo>
                    <a:pt x="275412" y="331177"/>
                  </a:lnTo>
                  <a:lnTo>
                    <a:pt x="275590" y="329907"/>
                  </a:lnTo>
                  <a:lnTo>
                    <a:pt x="275932" y="329907"/>
                  </a:lnTo>
                  <a:lnTo>
                    <a:pt x="274002" y="324002"/>
                  </a:lnTo>
                  <a:lnTo>
                    <a:pt x="269532" y="321017"/>
                  </a:lnTo>
                  <a:lnTo>
                    <a:pt x="267106" y="323557"/>
                  </a:lnTo>
                  <a:lnTo>
                    <a:pt x="267106" y="321017"/>
                  </a:lnTo>
                  <a:lnTo>
                    <a:pt x="265899" y="321017"/>
                  </a:lnTo>
                  <a:lnTo>
                    <a:pt x="264172" y="323557"/>
                  </a:lnTo>
                  <a:lnTo>
                    <a:pt x="265214" y="323557"/>
                  </a:lnTo>
                  <a:lnTo>
                    <a:pt x="261708" y="327266"/>
                  </a:lnTo>
                  <a:lnTo>
                    <a:pt x="261543" y="327266"/>
                  </a:lnTo>
                  <a:lnTo>
                    <a:pt x="263867" y="331177"/>
                  </a:lnTo>
                  <a:lnTo>
                    <a:pt x="269049" y="332447"/>
                  </a:lnTo>
                  <a:lnTo>
                    <a:pt x="274027" y="332447"/>
                  </a:lnTo>
                  <a:lnTo>
                    <a:pt x="274027" y="333717"/>
                  </a:lnTo>
                  <a:lnTo>
                    <a:pt x="274205" y="333717"/>
                  </a:lnTo>
                  <a:lnTo>
                    <a:pt x="272300" y="337527"/>
                  </a:lnTo>
                  <a:lnTo>
                    <a:pt x="272122" y="337527"/>
                  </a:lnTo>
                  <a:lnTo>
                    <a:pt x="271602" y="336257"/>
                  </a:lnTo>
                  <a:lnTo>
                    <a:pt x="269875" y="336257"/>
                  </a:lnTo>
                  <a:lnTo>
                    <a:pt x="267627" y="335483"/>
                  </a:lnTo>
                  <a:lnTo>
                    <a:pt x="267627" y="347687"/>
                  </a:lnTo>
                  <a:lnTo>
                    <a:pt x="266649" y="349491"/>
                  </a:lnTo>
                  <a:lnTo>
                    <a:pt x="266573" y="348957"/>
                  </a:lnTo>
                  <a:lnTo>
                    <a:pt x="266420" y="348005"/>
                  </a:lnTo>
                  <a:lnTo>
                    <a:pt x="266420" y="361657"/>
                  </a:lnTo>
                  <a:lnTo>
                    <a:pt x="263652" y="362927"/>
                  </a:lnTo>
                  <a:lnTo>
                    <a:pt x="263309" y="362927"/>
                  </a:lnTo>
                  <a:lnTo>
                    <a:pt x="263652" y="361657"/>
                  </a:lnTo>
                  <a:lnTo>
                    <a:pt x="263131" y="360387"/>
                  </a:lnTo>
                  <a:lnTo>
                    <a:pt x="262445" y="357847"/>
                  </a:lnTo>
                  <a:lnTo>
                    <a:pt x="264515" y="357847"/>
                  </a:lnTo>
                  <a:lnTo>
                    <a:pt x="266420" y="361657"/>
                  </a:lnTo>
                  <a:lnTo>
                    <a:pt x="266420" y="348005"/>
                  </a:lnTo>
                  <a:lnTo>
                    <a:pt x="266369" y="347687"/>
                  </a:lnTo>
                  <a:lnTo>
                    <a:pt x="267627" y="347687"/>
                  </a:lnTo>
                  <a:lnTo>
                    <a:pt x="267627" y="335483"/>
                  </a:lnTo>
                  <a:lnTo>
                    <a:pt x="266636" y="335127"/>
                  </a:lnTo>
                  <a:lnTo>
                    <a:pt x="266636" y="343662"/>
                  </a:lnTo>
                  <a:lnTo>
                    <a:pt x="266115" y="346011"/>
                  </a:lnTo>
                  <a:lnTo>
                    <a:pt x="266179" y="346417"/>
                  </a:lnTo>
                  <a:lnTo>
                    <a:pt x="266115" y="346011"/>
                  </a:lnTo>
                  <a:lnTo>
                    <a:pt x="266065" y="345694"/>
                  </a:lnTo>
                  <a:lnTo>
                    <a:pt x="266065" y="351142"/>
                  </a:lnTo>
                  <a:lnTo>
                    <a:pt x="265988" y="351497"/>
                  </a:lnTo>
                  <a:lnTo>
                    <a:pt x="265734" y="352767"/>
                  </a:lnTo>
                  <a:lnTo>
                    <a:pt x="263829" y="354037"/>
                  </a:lnTo>
                  <a:lnTo>
                    <a:pt x="266065" y="351142"/>
                  </a:lnTo>
                  <a:lnTo>
                    <a:pt x="266065" y="345694"/>
                  </a:lnTo>
                  <a:lnTo>
                    <a:pt x="265747" y="343662"/>
                  </a:lnTo>
                  <a:lnTo>
                    <a:pt x="266636" y="343662"/>
                  </a:lnTo>
                  <a:lnTo>
                    <a:pt x="266636" y="335127"/>
                  </a:lnTo>
                  <a:lnTo>
                    <a:pt x="266242" y="334987"/>
                  </a:lnTo>
                  <a:lnTo>
                    <a:pt x="260007" y="343662"/>
                  </a:lnTo>
                  <a:lnTo>
                    <a:pt x="259448" y="343662"/>
                  </a:lnTo>
                  <a:lnTo>
                    <a:pt x="258991" y="341998"/>
                  </a:lnTo>
                  <a:lnTo>
                    <a:pt x="258991" y="365467"/>
                  </a:lnTo>
                  <a:lnTo>
                    <a:pt x="258813" y="366737"/>
                  </a:lnTo>
                  <a:lnTo>
                    <a:pt x="258635" y="365467"/>
                  </a:lnTo>
                  <a:lnTo>
                    <a:pt x="258991" y="365467"/>
                  </a:lnTo>
                  <a:lnTo>
                    <a:pt x="258991" y="341998"/>
                  </a:lnTo>
                  <a:lnTo>
                    <a:pt x="258813" y="341337"/>
                  </a:lnTo>
                  <a:lnTo>
                    <a:pt x="254317" y="340067"/>
                  </a:lnTo>
                  <a:lnTo>
                    <a:pt x="254203" y="342607"/>
                  </a:lnTo>
                  <a:lnTo>
                    <a:pt x="254152" y="343662"/>
                  </a:lnTo>
                  <a:lnTo>
                    <a:pt x="253936" y="343662"/>
                  </a:lnTo>
                  <a:lnTo>
                    <a:pt x="250520" y="340067"/>
                  </a:lnTo>
                  <a:lnTo>
                    <a:pt x="250418" y="341337"/>
                  </a:lnTo>
                  <a:lnTo>
                    <a:pt x="250317" y="342607"/>
                  </a:lnTo>
                  <a:lnTo>
                    <a:pt x="250240" y="343662"/>
                  </a:lnTo>
                  <a:lnTo>
                    <a:pt x="250126" y="345147"/>
                  </a:lnTo>
                  <a:lnTo>
                    <a:pt x="250037" y="346417"/>
                  </a:lnTo>
                  <a:lnTo>
                    <a:pt x="249936" y="347687"/>
                  </a:lnTo>
                  <a:lnTo>
                    <a:pt x="249847" y="348957"/>
                  </a:lnTo>
                  <a:lnTo>
                    <a:pt x="249745" y="350227"/>
                  </a:lnTo>
                  <a:lnTo>
                    <a:pt x="249643" y="351497"/>
                  </a:lnTo>
                  <a:lnTo>
                    <a:pt x="253974" y="347687"/>
                  </a:lnTo>
                  <a:lnTo>
                    <a:pt x="254927" y="354037"/>
                  </a:lnTo>
                  <a:lnTo>
                    <a:pt x="252412" y="354037"/>
                  </a:lnTo>
                  <a:lnTo>
                    <a:pt x="248475" y="351497"/>
                  </a:lnTo>
                  <a:lnTo>
                    <a:pt x="245160" y="354037"/>
                  </a:lnTo>
                  <a:lnTo>
                    <a:pt x="240830" y="354037"/>
                  </a:lnTo>
                  <a:lnTo>
                    <a:pt x="240931" y="356577"/>
                  </a:lnTo>
                  <a:lnTo>
                    <a:pt x="241033" y="359117"/>
                  </a:lnTo>
                  <a:lnTo>
                    <a:pt x="241134" y="361657"/>
                  </a:lnTo>
                  <a:lnTo>
                    <a:pt x="245668" y="361657"/>
                  </a:lnTo>
                  <a:lnTo>
                    <a:pt x="249389" y="361657"/>
                  </a:lnTo>
                  <a:lnTo>
                    <a:pt x="250863" y="360387"/>
                  </a:lnTo>
                  <a:lnTo>
                    <a:pt x="253453" y="360387"/>
                  </a:lnTo>
                  <a:lnTo>
                    <a:pt x="253111" y="362927"/>
                  </a:lnTo>
                  <a:lnTo>
                    <a:pt x="255524" y="366737"/>
                  </a:lnTo>
                  <a:lnTo>
                    <a:pt x="256743" y="366737"/>
                  </a:lnTo>
                  <a:lnTo>
                    <a:pt x="254660" y="371817"/>
                  </a:lnTo>
                  <a:lnTo>
                    <a:pt x="255701" y="371817"/>
                  </a:lnTo>
                  <a:lnTo>
                    <a:pt x="249821" y="374357"/>
                  </a:lnTo>
                  <a:lnTo>
                    <a:pt x="249936" y="374840"/>
                  </a:lnTo>
                  <a:lnTo>
                    <a:pt x="252285" y="385216"/>
                  </a:lnTo>
                  <a:lnTo>
                    <a:pt x="250863" y="384517"/>
                  </a:lnTo>
                  <a:lnTo>
                    <a:pt x="249999" y="385787"/>
                  </a:lnTo>
                  <a:lnTo>
                    <a:pt x="249999" y="401027"/>
                  </a:lnTo>
                  <a:lnTo>
                    <a:pt x="244640" y="401027"/>
                  </a:lnTo>
                  <a:lnTo>
                    <a:pt x="243420" y="402297"/>
                  </a:lnTo>
                  <a:lnTo>
                    <a:pt x="243344" y="403567"/>
                  </a:lnTo>
                  <a:lnTo>
                    <a:pt x="243255" y="404837"/>
                  </a:lnTo>
                  <a:lnTo>
                    <a:pt x="240144" y="402297"/>
                  </a:lnTo>
                  <a:lnTo>
                    <a:pt x="238239" y="402297"/>
                  </a:lnTo>
                  <a:lnTo>
                    <a:pt x="240144" y="399757"/>
                  </a:lnTo>
                  <a:lnTo>
                    <a:pt x="239674" y="395160"/>
                  </a:lnTo>
                  <a:lnTo>
                    <a:pt x="241007" y="401027"/>
                  </a:lnTo>
                  <a:lnTo>
                    <a:pt x="244983" y="398487"/>
                  </a:lnTo>
                  <a:lnTo>
                    <a:pt x="246888" y="397217"/>
                  </a:lnTo>
                  <a:lnTo>
                    <a:pt x="249999" y="401027"/>
                  </a:lnTo>
                  <a:lnTo>
                    <a:pt x="249999" y="385787"/>
                  </a:lnTo>
                  <a:lnTo>
                    <a:pt x="249135" y="387057"/>
                  </a:lnTo>
                  <a:lnTo>
                    <a:pt x="248272" y="387057"/>
                  </a:lnTo>
                  <a:lnTo>
                    <a:pt x="246710" y="385787"/>
                  </a:lnTo>
                  <a:lnTo>
                    <a:pt x="245668" y="385787"/>
                  </a:lnTo>
                  <a:lnTo>
                    <a:pt x="245719" y="385635"/>
                  </a:lnTo>
                  <a:lnTo>
                    <a:pt x="245833" y="385216"/>
                  </a:lnTo>
                  <a:lnTo>
                    <a:pt x="246024" y="384517"/>
                  </a:lnTo>
                  <a:lnTo>
                    <a:pt x="245160" y="384517"/>
                  </a:lnTo>
                  <a:lnTo>
                    <a:pt x="249135" y="383247"/>
                  </a:lnTo>
                  <a:lnTo>
                    <a:pt x="248272" y="376897"/>
                  </a:lnTo>
                  <a:lnTo>
                    <a:pt x="243598" y="379437"/>
                  </a:lnTo>
                  <a:lnTo>
                    <a:pt x="243078" y="380707"/>
                  </a:lnTo>
                  <a:lnTo>
                    <a:pt x="243382" y="381584"/>
                  </a:lnTo>
                  <a:lnTo>
                    <a:pt x="241528" y="379437"/>
                  </a:lnTo>
                  <a:lnTo>
                    <a:pt x="240144" y="381977"/>
                  </a:lnTo>
                  <a:lnTo>
                    <a:pt x="240144" y="390867"/>
                  </a:lnTo>
                  <a:lnTo>
                    <a:pt x="240080" y="391058"/>
                  </a:lnTo>
                  <a:lnTo>
                    <a:pt x="239280" y="393407"/>
                  </a:lnTo>
                  <a:lnTo>
                    <a:pt x="239560" y="394677"/>
                  </a:lnTo>
                  <a:lnTo>
                    <a:pt x="235813" y="394677"/>
                  </a:lnTo>
                  <a:lnTo>
                    <a:pt x="235343" y="393522"/>
                  </a:lnTo>
                  <a:lnTo>
                    <a:pt x="235991" y="393407"/>
                  </a:lnTo>
                  <a:lnTo>
                    <a:pt x="235013" y="392137"/>
                  </a:lnTo>
                  <a:lnTo>
                    <a:pt x="234784" y="392137"/>
                  </a:lnTo>
                  <a:lnTo>
                    <a:pt x="234784" y="391833"/>
                  </a:lnTo>
                  <a:lnTo>
                    <a:pt x="234035" y="390867"/>
                  </a:lnTo>
                  <a:lnTo>
                    <a:pt x="233057" y="389597"/>
                  </a:lnTo>
                  <a:lnTo>
                    <a:pt x="235038" y="391833"/>
                  </a:lnTo>
                  <a:lnTo>
                    <a:pt x="236969" y="389597"/>
                  </a:lnTo>
                  <a:lnTo>
                    <a:pt x="238061" y="388327"/>
                  </a:lnTo>
                  <a:lnTo>
                    <a:pt x="240144" y="390867"/>
                  </a:lnTo>
                  <a:lnTo>
                    <a:pt x="240144" y="381977"/>
                  </a:lnTo>
                  <a:lnTo>
                    <a:pt x="237375" y="387057"/>
                  </a:lnTo>
                  <a:lnTo>
                    <a:pt x="236169" y="380707"/>
                  </a:lnTo>
                  <a:lnTo>
                    <a:pt x="236169" y="376897"/>
                  </a:lnTo>
                  <a:lnTo>
                    <a:pt x="232194" y="380707"/>
                  </a:lnTo>
                  <a:lnTo>
                    <a:pt x="231495" y="377672"/>
                  </a:lnTo>
                  <a:lnTo>
                    <a:pt x="231495" y="389597"/>
                  </a:lnTo>
                  <a:lnTo>
                    <a:pt x="230974" y="390867"/>
                  </a:lnTo>
                  <a:lnTo>
                    <a:pt x="228904" y="390867"/>
                  </a:lnTo>
                  <a:lnTo>
                    <a:pt x="228904" y="388327"/>
                  </a:lnTo>
                  <a:lnTo>
                    <a:pt x="231495" y="389597"/>
                  </a:lnTo>
                  <a:lnTo>
                    <a:pt x="231495" y="377672"/>
                  </a:lnTo>
                  <a:lnTo>
                    <a:pt x="231317" y="376897"/>
                  </a:lnTo>
                  <a:lnTo>
                    <a:pt x="232016" y="375627"/>
                  </a:lnTo>
                  <a:lnTo>
                    <a:pt x="230974" y="374357"/>
                  </a:lnTo>
                  <a:lnTo>
                    <a:pt x="229946" y="373087"/>
                  </a:lnTo>
                  <a:lnTo>
                    <a:pt x="228041" y="374357"/>
                  </a:lnTo>
                  <a:lnTo>
                    <a:pt x="222453" y="374357"/>
                  </a:lnTo>
                  <a:lnTo>
                    <a:pt x="220738" y="373087"/>
                  </a:lnTo>
                  <a:lnTo>
                    <a:pt x="220116" y="370547"/>
                  </a:lnTo>
                  <a:lnTo>
                    <a:pt x="217843" y="368007"/>
                  </a:lnTo>
                  <a:lnTo>
                    <a:pt x="213474" y="371817"/>
                  </a:lnTo>
                  <a:lnTo>
                    <a:pt x="213588" y="372033"/>
                  </a:lnTo>
                  <a:lnTo>
                    <a:pt x="215595" y="375627"/>
                  </a:lnTo>
                  <a:lnTo>
                    <a:pt x="218998" y="381977"/>
                  </a:lnTo>
                  <a:lnTo>
                    <a:pt x="218909" y="383247"/>
                  </a:lnTo>
                  <a:lnTo>
                    <a:pt x="218821" y="384517"/>
                  </a:lnTo>
                  <a:lnTo>
                    <a:pt x="218719" y="385787"/>
                  </a:lnTo>
                  <a:lnTo>
                    <a:pt x="218630" y="387057"/>
                  </a:lnTo>
                  <a:lnTo>
                    <a:pt x="218528" y="388327"/>
                  </a:lnTo>
                  <a:lnTo>
                    <a:pt x="219570" y="389597"/>
                  </a:lnTo>
                  <a:lnTo>
                    <a:pt x="218871" y="390867"/>
                  </a:lnTo>
                  <a:lnTo>
                    <a:pt x="221119" y="393407"/>
                  </a:lnTo>
                  <a:lnTo>
                    <a:pt x="219735" y="394677"/>
                  </a:lnTo>
                  <a:lnTo>
                    <a:pt x="219824" y="395947"/>
                  </a:lnTo>
                  <a:lnTo>
                    <a:pt x="219913" y="397217"/>
                  </a:lnTo>
                  <a:lnTo>
                    <a:pt x="222338" y="397217"/>
                  </a:lnTo>
                  <a:lnTo>
                    <a:pt x="218528" y="399757"/>
                  </a:lnTo>
                  <a:lnTo>
                    <a:pt x="223545" y="401027"/>
                  </a:lnTo>
                  <a:lnTo>
                    <a:pt x="224929" y="402297"/>
                  </a:lnTo>
                  <a:lnTo>
                    <a:pt x="222694" y="406107"/>
                  </a:lnTo>
                  <a:lnTo>
                    <a:pt x="224447" y="411187"/>
                  </a:lnTo>
                  <a:lnTo>
                    <a:pt x="228092" y="412457"/>
                  </a:lnTo>
                  <a:lnTo>
                    <a:pt x="231495" y="409917"/>
                  </a:lnTo>
                  <a:lnTo>
                    <a:pt x="233921" y="414997"/>
                  </a:lnTo>
                  <a:lnTo>
                    <a:pt x="241693" y="416267"/>
                  </a:lnTo>
                  <a:lnTo>
                    <a:pt x="245325" y="412457"/>
                  </a:lnTo>
                  <a:lnTo>
                    <a:pt x="246367" y="413727"/>
                  </a:lnTo>
                  <a:lnTo>
                    <a:pt x="247573" y="414997"/>
                  </a:lnTo>
                  <a:lnTo>
                    <a:pt x="248780" y="414997"/>
                  </a:lnTo>
                  <a:lnTo>
                    <a:pt x="250342" y="416267"/>
                  </a:lnTo>
                  <a:lnTo>
                    <a:pt x="254838" y="416267"/>
                  </a:lnTo>
                  <a:lnTo>
                    <a:pt x="255181" y="413727"/>
                  </a:lnTo>
                  <a:lnTo>
                    <a:pt x="256387" y="413727"/>
                  </a:lnTo>
                  <a:lnTo>
                    <a:pt x="257086" y="412457"/>
                  </a:lnTo>
                  <a:lnTo>
                    <a:pt x="258470" y="412457"/>
                  </a:lnTo>
                  <a:lnTo>
                    <a:pt x="259854" y="413727"/>
                  </a:lnTo>
                  <a:lnTo>
                    <a:pt x="261061" y="412457"/>
                  </a:lnTo>
                  <a:lnTo>
                    <a:pt x="261924" y="413727"/>
                  </a:lnTo>
                  <a:lnTo>
                    <a:pt x="262623" y="414997"/>
                  </a:lnTo>
                  <a:lnTo>
                    <a:pt x="263131" y="416267"/>
                  </a:lnTo>
                  <a:lnTo>
                    <a:pt x="260134" y="418807"/>
                  </a:lnTo>
                  <a:lnTo>
                    <a:pt x="258533" y="426427"/>
                  </a:lnTo>
                  <a:lnTo>
                    <a:pt x="258978" y="432777"/>
                  </a:lnTo>
                  <a:lnTo>
                    <a:pt x="262102" y="435317"/>
                  </a:lnTo>
                  <a:lnTo>
                    <a:pt x="260540" y="439127"/>
                  </a:lnTo>
                  <a:lnTo>
                    <a:pt x="260718" y="439127"/>
                  </a:lnTo>
                  <a:lnTo>
                    <a:pt x="260502" y="439204"/>
                  </a:lnTo>
                  <a:lnTo>
                    <a:pt x="256806" y="440397"/>
                  </a:lnTo>
                  <a:lnTo>
                    <a:pt x="255447" y="444207"/>
                  </a:lnTo>
                  <a:lnTo>
                    <a:pt x="259676" y="448017"/>
                  </a:lnTo>
                  <a:lnTo>
                    <a:pt x="257949" y="449287"/>
                  </a:lnTo>
                  <a:lnTo>
                    <a:pt x="255701" y="449287"/>
                  </a:lnTo>
                  <a:lnTo>
                    <a:pt x="254495" y="450557"/>
                  </a:lnTo>
                  <a:lnTo>
                    <a:pt x="255181" y="449287"/>
                  </a:lnTo>
                  <a:lnTo>
                    <a:pt x="255879" y="448017"/>
                  </a:lnTo>
                  <a:lnTo>
                    <a:pt x="251548" y="446747"/>
                  </a:lnTo>
                  <a:lnTo>
                    <a:pt x="250685" y="448017"/>
                  </a:lnTo>
                  <a:lnTo>
                    <a:pt x="246024" y="448017"/>
                  </a:lnTo>
                  <a:lnTo>
                    <a:pt x="247408" y="440397"/>
                  </a:lnTo>
                  <a:lnTo>
                    <a:pt x="241528" y="444207"/>
                  </a:lnTo>
                  <a:lnTo>
                    <a:pt x="244856" y="440397"/>
                  </a:lnTo>
                  <a:lnTo>
                    <a:pt x="245960" y="439127"/>
                  </a:lnTo>
                  <a:lnTo>
                    <a:pt x="247065" y="437857"/>
                  </a:lnTo>
                  <a:lnTo>
                    <a:pt x="247535" y="436587"/>
                  </a:lnTo>
                  <a:lnTo>
                    <a:pt x="250367" y="428967"/>
                  </a:lnTo>
                  <a:lnTo>
                    <a:pt x="250304" y="427697"/>
                  </a:lnTo>
                  <a:lnTo>
                    <a:pt x="250177" y="425157"/>
                  </a:lnTo>
                  <a:lnTo>
                    <a:pt x="250063" y="422617"/>
                  </a:lnTo>
                  <a:lnTo>
                    <a:pt x="244805" y="422617"/>
                  </a:lnTo>
                  <a:lnTo>
                    <a:pt x="244716" y="430237"/>
                  </a:lnTo>
                  <a:lnTo>
                    <a:pt x="244614" y="432777"/>
                  </a:lnTo>
                  <a:lnTo>
                    <a:pt x="244513" y="435317"/>
                  </a:lnTo>
                  <a:lnTo>
                    <a:pt x="244462" y="436587"/>
                  </a:lnTo>
                  <a:lnTo>
                    <a:pt x="241173" y="435178"/>
                  </a:lnTo>
                  <a:lnTo>
                    <a:pt x="241173" y="448017"/>
                  </a:lnTo>
                  <a:lnTo>
                    <a:pt x="238988" y="446874"/>
                  </a:lnTo>
                  <a:lnTo>
                    <a:pt x="238760" y="446747"/>
                  </a:lnTo>
                  <a:lnTo>
                    <a:pt x="239102" y="446747"/>
                  </a:lnTo>
                  <a:lnTo>
                    <a:pt x="240830" y="444207"/>
                  </a:lnTo>
                  <a:lnTo>
                    <a:pt x="240487" y="445477"/>
                  </a:lnTo>
                  <a:lnTo>
                    <a:pt x="240665" y="446747"/>
                  </a:lnTo>
                  <a:lnTo>
                    <a:pt x="241173" y="448017"/>
                  </a:lnTo>
                  <a:lnTo>
                    <a:pt x="241173" y="435178"/>
                  </a:lnTo>
                  <a:lnTo>
                    <a:pt x="235648" y="432777"/>
                  </a:lnTo>
                  <a:lnTo>
                    <a:pt x="233400" y="431507"/>
                  </a:lnTo>
                  <a:lnTo>
                    <a:pt x="232359" y="432777"/>
                  </a:lnTo>
                  <a:lnTo>
                    <a:pt x="231495" y="435317"/>
                  </a:lnTo>
                  <a:lnTo>
                    <a:pt x="231495" y="440397"/>
                  </a:lnTo>
                  <a:lnTo>
                    <a:pt x="231495" y="441667"/>
                  </a:lnTo>
                  <a:lnTo>
                    <a:pt x="231152" y="441667"/>
                  </a:lnTo>
                  <a:lnTo>
                    <a:pt x="231190" y="441528"/>
                  </a:lnTo>
                  <a:lnTo>
                    <a:pt x="231495" y="440397"/>
                  </a:lnTo>
                  <a:lnTo>
                    <a:pt x="231495" y="435317"/>
                  </a:lnTo>
                  <a:lnTo>
                    <a:pt x="230809" y="437007"/>
                  </a:lnTo>
                  <a:lnTo>
                    <a:pt x="230809" y="440397"/>
                  </a:lnTo>
                  <a:lnTo>
                    <a:pt x="230809" y="441667"/>
                  </a:lnTo>
                  <a:lnTo>
                    <a:pt x="230454" y="441667"/>
                  </a:lnTo>
                  <a:lnTo>
                    <a:pt x="230403" y="443077"/>
                  </a:lnTo>
                  <a:lnTo>
                    <a:pt x="229946" y="444207"/>
                  </a:lnTo>
                  <a:lnTo>
                    <a:pt x="229755" y="442887"/>
                  </a:lnTo>
                  <a:lnTo>
                    <a:pt x="228434" y="442887"/>
                  </a:lnTo>
                  <a:lnTo>
                    <a:pt x="229768" y="441667"/>
                  </a:lnTo>
                  <a:lnTo>
                    <a:pt x="230454" y="441667"/>
                  </a:lnTo>
                  <a:lnTo>
                    <a:pt x="230479" y="441528"/>
                  </a:lnTo>
                  <a:lnTo>
                    <a:pt x="230632" y="440397"/>
                  </a:lnTo>
                  <a:lnTo>
                    <a:pt x="230809" y="440397"/>
                  </a:lnTo>
                  <a:lnTo>
                    <a:pt x="230809" y="437007"/>
                  </a:lnTo>
                  <a:lnTo>
                    <a:pt x="229946" y="439127"/>
                  </a:lnTo>
                  <a:lnTo>
                    <a:pt x="225793" y="432777"/>
                  </a:lnTo>
                  <a:lnTo>
                    <a:pt x="222846" y="432777"/>
                  </a:lnTo>
                  <a:lnTo>
                    <a:pt x="217360" y="440397"/>
                  </a:lnTo>
                  <a:lnTo>
                    <a:pt x="217233" y="442887"/>
                  </a:lnTo>
                  <a:lnTo>
                    <a:pt x="217170" y="444207"/>
                  </a:lnTo>
                  <a:lnTo>
                    <a:pt x="217106" y="445477"/>
                  </a:lnTo>
                  <a:lnTo>
                    <a:pt x="217043" y="446747"/>
                  </a:lnTo>
                  <a:lnTo>
                    <a:pt x="220840" y="451827"/>
                  </a:lnTo>
                  <a:lnTo>
                    <a:pt x="227698" y="458177"/>
                  </a:lnTo>
                  <a:lnTo>
                    <a:pt x="226834" y="458177"/>
                  </a:lnTo>
                  <a:lnTo>
                    <a:pt x="226136" y="459447"/>
                  </a:lnTo>
                  <a:lnTo>
                    <a:pt x="225958" y="460717"/>
                  </a:lnTo>
                  <a:lnTo>
                    <a:pt x="221983" y="460717"/>
                  </a:lnTo>
                  <a:lnTo>
                    <a:pt x="221907" y="463257"/>
                  </a:lnTo>
                  <a:lnTo>
                    <a:pt x="221818" y="465797"/>
                  </a:lnTo>
                  <a:lnTo>
                    <a:pt x="218528" y="467067"/>
                  </a:lnTo>
                  <a:lnTo>
                    <a:pt x="218528" y="468337"/>
                  </a:lnTo>
                  <a:lnTo>
                    <a:pt x="219392" y="473417"/>
                  </a:lnTo>
                  <a:lnTo>
                    <a:pt x="220599" y="469607"/>
                  </a:lnTo>
                  <a:lnTo>
                    <a:pt x="222338" y="468337"/>
                  </a:lnTo>
                  <a:lnTo>
                    <a:pt x="227342" y="468337"/>
                  </a:lnTo>
                  <a:lnTo>
                    <a:pt x="227342" y="465797"/>
                  </a:lnTo>
                  <a:lnTo>
                    <a:pt x="230454" y="468337"/>
                  </a:lnTo>
                  <a:lnTo>
                    <a:pt x="232651" y="465797"/>
                  </a:lnTo>
                  <a:lnTo>
                    <a:pt x="233743" y="464527"/>
                  </a:lnTo>
                  <a:lnTo>
                    <a:pt x="230974" y="461987"/>
                  </a:lnTo>
                  <a:lnTo>
                    <a:pt x="231495" y="460717"/>
                  </a:lnTo>
                  <a:lnTo>
                    <a:pt x="240144" y="459447"/>
                  </a:lnTo>
                  <a:lnTo>
                    <a:pt x="234264" y="453097"/>
                  </a:lnTo>
                  <a:lnTo>
                    <a:pt x="237896" y="449287"/>
                  </a:lnTo>
                  <a:lnTo>
                    <a:pt x="235813" y="453097"/>
                  </a:lnTo>
                  <a:lnTo>
                    <a:pt x="240830" y="455637"/>
                  </a:lnTo>
                  <a:lnTo>
                    <a:pt x="243078" y="458177"/>
                  </a:lnTo>
                  <a:lnTo>
                    <a:pt x="242049" y="459447"/>
                  </a:lnTo>
                  <a:lnTo>
                    <a:pt x="241871" y="460717"/>
                  </a:lnTo>
                  <a:lnTo>
                    <a:pt x="235508" y="463257"/>
                  </a:lnTo>
                  <a:lnTo>
                    <a:pt x="236385" y="469607"/>
                  </a:lnTo>
                  <a:lnTo>
                    <a:pt x="240563" y="470877"/>
                  </a:lnTo>
                  <a:lnTo>
                    <a:pt x="244119" y="464527"/>
                  </a:lnTo>
                  <a:lnTo>
                    <a:pt x="246189" y="467067"/>
                  </a:lnTo>
                  <a:lnTo>
                    <a:pt x="248615" y="465797"/>
                  </a:lnTo>
                  <a:lnTo>
                    <a:pt x="248183" y="464527"/>
                  </a:lnTo>
                  <a:lnTo>
                    <a:pt x="247751" y="463257"/>
                  </a:lnTo>
                  <a:lnTo>
                    <a:pt x="249301" y="461987"/>
                  </a:lnTo>
                  <a:lnTo>
                    <a:pt x="250164" y="461987"/>
                  </a:lnTo>
                  <a:lnTo>
                    <a:pt x="250520" y="459447"/>
                  </a:lnTo>
                  <a:lnTo>
                    <a:pt x="252590" y="458177"/>
                  </a:lnTo>
                  <a:lnTo>
                    <a:pt x="253276" y="455637"/>
                  </a:lnTo>
                  <a:lnTo>
                    <a:pt x="254838" y="459447"/>
                  </a:lnTo>
                  <a:lnTo>
                    <a:pt x="253974" y="460717"/>
                  </a:lnTo>
                  <a:lnTo>
                    <a:pt x="255016" y="461987"/>
                  </a:lnTo>
                  <a:lnTo>
                    <a:pt x="255879" y="461987"/>
                  </a:lnTo>
                  <a:lnTo>
                    <a:pt x="256222" y="463257"/>
                  </a:lnTo>
                  <a:lnTo>
                    <a:pt x="256743" y="464527"/>
                  </a:lnTo>
                  <a:lnTo>
                    <a:pt x="251206" y="464527"/>
                  </a:lnTo>
                  <a:lnTo>
                    <a:pt x="250736" y="467067"/>
                  </a:lnTo>
                  <a:lnTo>
                    <a:pt x="247573" y="467067"/>
                  </a:lnTo>
                  <a:lnTo>
                    <a:pt x="247573" y="474687"/>
                  </a:lnTo>
                  <a:lnTo>
                    <a:pt x="247408" y="475957"/>
                  </a:lnTo>
                  <a:lnTo>
                    <a:pt x="247053" y="475957"/>
                  </a:lnTo>
                  <a:lnTo>
                    <a:pt x="246710" y="474687"/>
                  </a:lnTo>
                  <a:lnTo>
                    <a:pt x="247573" y="474687"/>
                  </a:lnTo>
                  <a:lnTo>
                    <a:pt x="247573" y="467067"/>
                  </a:lnTo>
                  <a:lnTo>
                    <a:pt x="246367" y="467067"/>
                  </a:lnTo>
                  <a:lnTo>
                    <a:pt x="246367" y="474687"/>
                  </a:lnTo>
                  <a:lnTo>
                    <a:pt x="246189" y="474687"/>
                  </a:lnTo>
                  <a:lnTo>
                    <a:pt x="245846" y="473417"/>
                  </a:lnTo>
                  <a:lnTo>
                    <a:pt x="246367" y="474687"/>
                  </a:lnTo>
                  <a:lnTo>
                    <a:pt x="246367" y="467067"/>
                  </a:lnTo>
                  <a:lnTo>
                    <a:pt x="246189" y="467067"/>
                  </a:lnTo>
                  <a:lnTo>
                    <a:pt x="243420" y="467067"/>
                  </a:lnTo>
                  <a:lnTo>
                    <a:pt x="245160" y="473417"/>
                  </a:lnTo>
                  <a:lnTo>
                    <a:pt x="243598" y="469607"/>
                  </a:lnTo>
                  <a:lnTo>
                    <a:pt x="241173" y="474687"/>
                  </a:lnTo>
                  <a:lnTo>
                    <a:pt x="239801" y="474687"/>
                  </a:lnTo>
                  <a:lnTo>
                    <a:pt x="235470" y="472147"/>
                  </a:lnTo>
                  <a:lnTo>
                    <a:pt x="235559" y="473417"/>
                  </a:lnTo>
                  <a:lnTo>
                    <a:pt x="235648" y="474687"/>
                  </a:lnTo>
                  <a:lnTo>
                    <a:pt x="235737" y="475957"/>
                  </a:lnTo>
                  <a:lnTo>
                    <a:pt x="235813" y="477227"/>
                  </a:lnTo>
                  <a:lnTo>
                    <a:pt x="235902" y="478497"/>
                  </a:lnTo>
                  <a:lnTo>
                    <a:pt x="236512" y="478497"/>
                  </a:lnTo>
                  <a:lnTo>
                    <a:pt x="252691" y="478497"/>
                  </a:lnTo>
                  <a:lnTo>
                    <a:pt x="251891" y="475957"/>
                  </a:lnTo>
                  <a:lnTo>
                    <a:pt x="249643" y="473417"/>
                  </a:lnTo>
                  <a:lnTo>
                    <a:pt x="250634" y="472351"/>
                  </a:lnTo>
                  <a:lnTo>
                    <a:pt x="254838" y="473417"/>
                  </a:lnTo>
                  <a:lnTo>
                    <a:pt x="251548" y="474687"/>
                  </a:lnTo>
                  <a:lnTo>
                    <a:pt x="253492" y="477227"/>
                  </a:lnTo>
                  <a:lnTo>
                    <a:pt x="256743" y="478497"/>
                  </a:lnTo>
                  <a:lnTo>
                    <a:pt x="257086" y="475957"/>
                  </a:lnTo>
                  <a:lnTo>
                    <a:pt x="259689" y="479602"/>
                  </a:lnTo>
                  <a:lnTo>
                    <a:pt x="259511" y="479602"/>
                  </a:lnTo>
                  <a:lnTo>
                    <a:pt x="256908" y="478574"/>
                  </a:lnTo>
                  <a:lnTo>
                    <a:pt x="256908" y="487387"/>
                  </a:lnTo>
                  <a:lnTo>
                    <a:pt x="254495" y="488708"/>
                  </a:lnTo>
                  <a:lnTo>
                    <a:pt x="254495" y="495007"/>
                  </a:lnTo>
                  <a:lnTo>
                    <a:pt x="254139" y="496277"/>
                  </a:lnTo>
                  <a:lnTo>
                    <a:pt x="253631" y="496277"/>
                  </a:lnTo>
                  <a:lnTo>
                    <a:pt x="253631" y="497547"/>
                  </a:lnTo>
                  <a:lnTo>
                    <a:pt x="253453" y="497547"/>
                  </a:lnTo>
                  <a:lnTo>
                    <a:pt x="253631" y="496277"/>
                  </a:lnTo>
                  <a:lnTo>
                    <a:pt x="253453" y="495007"/>
                  </a:lnTo>
                  <a:lnTo>
                    <a:pt x="254495" y="495007"/>
                  </a:lnTo>
                  <a:lnTo>
                    <a:pt x="254495" y="488708"/>
                  </a:lnTo>
                  <a:lnTo>
                    <a:pt x="253949" y="489000"/>
                  </a:lnTo>
                  <a:lnTo>
                    <a:pt x="253974" y="488657"/>
                  </a:lnTo>
                  <a:lnTo>
                    <a:pt x="247230" y="487387"/>
                  </a:lnTo>
                  <a:lnTo>
                    <a:pt x="247116" y="488086"/>
                  </a:lnTo>
                  <a:lnTo>
                    <a:pt x="247015" y="488657"/>
                  </a:lnTo>
                  <a:lnTo>
                    <a:pt x="246951" y="489000"/>
                  </a:lnTo>
                  <a:lnTo>
                    <a:pt x="246367" y="492467"/>
                  </a:lnTo>
                  <a:lnTo>
                    <a:pt x="243941" y="489927"/>
                  </a:lnTo>
                  <a:lnTo>
                    <a:pt x="243078" y="489026"/>
                  </a:lnTo>
                  <a:lnTo>
                    <a:pt x="243078" y="503897"/>
                  </a:lnTo>
                  <a:lnTo>
                    <a:pt x="243078" y="505167"/>
                  </a:lnTo>
                  <a:lnTo>
                    <a:pt x="242493" y="506031"/>
                  </a:lnTo>
                  <a:lnTo>
                    <a:pt x="242493" y="508977"/>
                  </a:lnTo>
                  <a:lnTo>
                    <a:pt x="241579" y="509993"/>
                  </a:lnTo>
                  <a:lnTo>
                    <a:pt x="241427" y="509993"/>
                  </a:lnTo>
                  <a:lnTo>
                    <a:pt x="242493" y="508977"/>
                  </a:lnTo>
                  <a:lnTo>
                    <a:pt x="242493" y="506031"/>
                  </a:lnTo>
                  <a:lnTo>
                    <a:pt x="242214" y="506437"/>
                  </a:lnTo>
                  <a:lnTo>
                    <a:pt x="241604" y="506437"/>
                  </a:lnTo>
                  <a:lnTo>
                    <a:pt x="241287" y="507352"/>
                  </a:lnTo>
                  <a:lnTo>
                    <a:pt x="241465" y="506691"/>
                  </a:lnTo>
                  <a:lnTo>
                    <a:pt x="241604" y="506437"/>
                  </a:lnTo>
                  <a:lnTo>
                    <a:pt x="242049" y="505167"/>
                  </a:lnTo>
                  <a:lnTo>
                    <a:pt x="243078" y="503897"/>
                  </a:lnTo>
                  <a:lnTo>
                    <a:pt x="243078" y="489026"/>
                  </a:lnTo>
                  <a:lnTo>
                    <a:pt x="242735" y="488657"/>
                  </a:lnTo>
                  <a:lnTo>
                    <a:pt x="242785" y="488264"/>
                  </a:lnTo>
                  <a:lnTo>
                    <a:pt x="242912" y="487387"/>
                  </a:lnTo>
                  <a:lnTo>
                    <a:pt x="243014" y="486575"/>
                  </a:lnTo>
                  <a:lnTo>
                    <a:pt x="243078" y="486117"/>
                  </a:lnTo>
                  <a:lnTo>
                    <a:pt x="243420" y="483577"/>
                  </a:lnTo>
                  <a:lnTo>
                    <a:pt x="246532" y="479767"/>
                  </a:lnTo>
                  <a:lnTo>
                    <a:pt x="252895" y="483743"/>
                  </a:lnTo>
                  <a:lnTo>
                    <a:pt x="253936" y="484314"/>
                  </a:lnTo>
                  <a:lnTo>
                    <a:pt x="253974" y="484847"/>
                  </a:lnTo>
                  <a:lnTo>
                    <a:pt x="256908" y="487387"/>
                  </a:lnTo>
                  <a:lnTo>
                    <a:pt x="256908" y="478574"/>
                  </a:lnTo>
                  <a:lnTo>
                    <a:pt x="256743" y="478497"/>
                  </a:lnTo>
                  <a:lnTo>
                    <a:pt x="256590" y="479602"/>
                  </a:lnTo>
                  <a:lnTo>
                    <a:pt x="256692" y="478497"/>
                  </a:lnTo>
                  <a:lnTo>
                    <a:pt x="253492" y="477227"/>
                  </a:lnTo>
                  <a:lnTo>
                    <a:pt x="254457" y="478497"/>
                  </a:lnTo>
                  <a:lnTo>
                    <a:pt x="256044" y="480580"/>
                  </a:lnTo>
                  <a:lnTo>
                    <a:pt x="256400" y="480999"/>
                  </a:lnTo>
                  <a:lnTo>
                    <a:pt x="254457" y="478497"/>
                  </a:lnTo>
                  <a:lnTo>
                    <a:pt x="253453" y="477227"/>
                  </a:lnTo>
                  <a:lnTo>
                    <a:pt x="253542" y="478497"/>
                  </a:lnTo>
                  <a:lnTo>
                    <a:pt x="253619" y="479602"/>
                  </a:lnTo>
                  <a:lnTo>
                    <a:pt x="253707" y="480999"/>
                  </a:lnTo>
                  <a:lnTo>
                    <a:pt x="253784" y="482003"/>
                  </a:lnTo>
                  <a:lnTo>
                    <a:pt x="253873" y="482307"/>
                  </a:lnTo>
                  <a:lnTo>
                    <a:pt x="254266" y="483577"/>
                  </a:lnTo>
                  <a:lnTo>
                    <a:pt x="253796" y="482333"/>
                  </a:lnTo>
                  <a:lnTo>
                    <a:pt x="253784" y="482003"/>
                  </a:lnTo>
                  <a:lnTo>
                    <a:pt x="253034" y="479602"/>
                  </a:lnTo>
                  <a:lnTo>
                    <a:pt x="246672" y="479602"/>
                  </a:lnTo>
                  <a:lnTo>
                    <a:pt x="246291" y="479602"/>
                  </a:lnTo>
                  <a:lnTo>
                    <a:pt x="241046" y="479602"/>
                  </a:lnTo>
                  <a:lnTo>
                    <a:pt x="241046" y="507428"/>
                  </a:lnTo>
                  <a:lnTo>
                    <a:pt x="240309" y="508977"/>
                  </a:lnTo>
                  <a:lnTo>
                    <a:pt x="238582" y="506437"/>
                  </a:lnTo>
                  <a:lnTo>
                    <a:pt x="237718" y="505167"/>
                  </a:lnTo>
                  <a:lnTo>
                    <a:pt x="239966" y="505167"/>
                  </a:lnTo>
                  <a:lnTo>
                    <a:pt x="241046" y="507428"/>
                  </a:lnTo>
                  <a:lnTo>
                    <a:pt x="241046" y="479602"/>
                  </a:lnTo>
                  <a:lnTo>
                    <a:pt x="237007" y="479602"/>
                  </a:lnTo>
                  <a:lnTo>
                    <a:pt x="239966" y="486117"/>
                  </a:lnTo>
                  <a:lnTo>
                    <a:pt x="237718" y="488657"/>
                  </a:lnTo>
                  <a:lnTo>
                    <a:pt x="234950" y="484847"/>
                  </a:lnTo>
                  <a:lnTo>
                    <a:pt x="232016" y="489927"/>
                  </a:lnTo>
                  <a:lnTo>
                    <a:pt x="231152" y="487387"/>
                  </a:lnTo>
                  <a:lnTo>
                    <a:pt x="231152" y="484847"/>
                  </a:lnTo>
                  <a:lnTo>
                    <a:pt x="231152" y="484314"/>
                  </a:lnTo>
                  <a:lnTo>
                    <a:pt x="232359" y="483577"/>
                  </a:lnTo>
                  <a:lnTo>
                    <a:pt x="234086" y="483577"/>
                  </a:lnTo>
                  <a:lnTo>
                    <a:pt x="235978" y="479602"/>
                  </a:lnTo>
                  <a:lnTo>
                    <a:pt x="235610" y="479602"/>
                  </a:lnTo>
                  <a:lnTo>
                    <a:pt x="229946" y="477227"/>
                  </a:lnTo>
                  <a:lnTo>
                    <a:pt x="229069" y="477227"/>
                  </a:lnTo>
                  <a:lnTo>
                    <a:pt x="228955" y="478497"/>
                  </a:lnTo>
                  <a:lnTo>
                    <a:pt x="228854" y="480580"/>
                  </a:lnTo>
                  <a:lnTo>
                    <a:pt x="229069" y="479767"/>
                  </a:lnTo>
                  <a:lnTo>
                    <a:pt x="229946" y="482307"/>
                  </a:lnTo>
                  <a:lnTo>
                    <a:pt x="230212" y="484314"/>
                  </a:lnTo>
                  <a:lnTo>
                    <a:pt x="230416" y="484314"/>
                  </a:lnTo>
                  <a:lnTo>
                    <a:pt x="230238" y="484492"/>
                  </a:lnTo>
                  <a:lnTo>
                    <a:pt x="227342" y="487387"/>
                  </a:lnTo>
                  <a:lnTo>
                    <a:pt x="226187" y="483743"/>
                  </a:lnTo>
                  <a:lnTo>
                    <a:pt x="227698" y="484847"/>
                  </a:lnTo>
                  <a:lnTo>
                    <a:pt x="228041" y="483577"/>
                  </a:lnTo>
                  <a:lnTo>
                    <a:pt x="228714" y="480999"/>
                  </a:lnTo>
                  <a:lnTo>
                    <a:pt x="227342" y="477227"/>
                  </a:lnTo>
                  <a:lnTo>
                    <a:pt x="224586" y="473417"/>
                  </a:lnTo>
                  <a:lnTo>
                    <a:pt x="218033" y="480999"/>
                  </a:lnTo>
                  <a:lnTo>
                    <a:pt x="217855" y="480999"/>
                  </a:lnTo>
                  <a:lnTo>
                    <a:pt x="223710" y="482307"/>
                  </a:lnTo>
                  <a:lnTo>
                    <a:pt x="222846" y="482307"/>
                  </a:lnTo>
                  <a:lnTo>
                    <a:pt x="218020" y="483057"/>
                  </a:lnTo>
                  <a:lnTo>
                    <a:pt x="217398" y="482409"/>
                  </a:lnTo>
                  <a:lnTo>
                    <a:pt x="217220" y="483171"/>
                  </a:lnTo>
                  <a:lnTo>
                    <a:pt x="215874" y="483387"/>
                  </a:lnTo>
                  <a:lnTo>
                    <a:pt x="215874" y="484670"/>
                  </a:lnTo>
                  <a:lnTo>
                    <a:pt x="214909" y="484339"/>
                  </a:lnTo>
                  <a:lnTo>
                    <a:pt x="215099" y="484035"/>
                  </a:lnTo>
                  <a:lnTo>
                    <a:pt x="215874" y="484670"/>
                  </a:lnTo>
                  <a:lnTo>
                    <a:pt x="215874" y="483387"/>
                  </a:lnTo>
                  <a:lnTo>
                    <a:pt x="215468" y="483438"/>
                  </a:lnTo>
                  <a:lnTo>
                    <a:pt x="218274" y="478917"/>
                  </a:lnTo>
                  <a:lnTo>
                    <a:pt x="221297" y="474078"/>
                  </a:lnTo>
                  <a:lnTo>
                    <a:pt x="216458" y="474078"/>
                  </a:lnTo>
                  <a:lnTo>
                    <a:pt x="217843" y="466979"/>
                  </a:lnTo>
                  <a:lnTo>
                    <a:pt x="214566" y="464693"/>
                  </a:lnTo>
                  <a:lnTo>
                    <a:pt x="214566" y="484225"/>
                  </a:lnTo>
                  <a:lnTo>
                    <a:pt x="212725" y="483616"/>
                  </a:lnTo>
                  <a:lnTo>
                    <a:pt x="213614" y="481812"/>
                  </a:lnTo>
                  <a:lnTo>
                    <a:pt x="214566" y="484225"/>
                  </a:lnTo>
                  <a:lnTo>
                    <a:pt x="214566" y="464693"/>
                  </a:lnTo>
                  <a:lnTo>
                    <a:pt x="213169" y="463702"/>
                  </a:lnTo>
                  <a:lnTo>
                    <a:pt x="207467" y="468363"/>
                  </a:lnTo>
                  <a:lnTo>
                    <a:pt x="206946" y="471474"/>
                  </a:lnTo>
                  <a:lnTo>
                    <a:pt x="209537" y="473379"/>
                  </a:lnTo>
                  <a:lnTo>
                    <a:pt x="211620" y="475107"/>
                  </a:lnTo>
                  <a:lnTo>
                    <a:pt x="209537" y="475627"/>
                  </a:lnTo>
                  <a:lnTo>
                    <a:pt x="211442" y="476669"/>
                  </a:lnTo>
                  <a:lnTo>
                    <a:pt x="211785" y="477875"/>
                  </a:lnTo>
                  <a:lnTo>
                    <a:pt x="208851" y="480466"/>
                  </a:lnTo>
                  <a:lnTo>
                    <a:pt x="209537" y="480466"/>
                  </a:lnTo>
                  <a:lnTo>
                    <a:pt x="211836" y="483311"/>
                  </a:lnTo>
                  <a:lnTo>
                    <a:pt x="211620" y="483235"/>
                  </a:lnTo>
                  <a:lnTo>
                    <a:pt x="215760" y="491883"/>
                  </a:lnTo>
                  <a:lnTo>
                    <a:pt x="217322" y="486524"/>
                  </a:lnTo>
                  <a:lnTo>
                    <a:pt x="218211" y="486575"/>
                  </a:lnTo>
                  <a:lnTo>
                    <a:pt x="223888" y="491197"/>
                  </a:lnTo>
                  <a:lnTo>
                    <a:pt x="225793" y="493737"/>
                  </a:lnTo>
                  <a:lnTo>
                    <a:pt x="225615" y="493585"/>
                  </a:lnTo>
                  <a:lnTo>
                    <a:pt x="225615" y="505167"/>
                  </a:lnTo>
                  <a:lnTo>
                    <a:pt x="225501" y="506006"/>
                  </a:lnTo>
                  <a:lnTo>
                    <a:pt x="225450" y="506437"/>
                  </a:lnTo>
                  <a:lnTo>
                    <a:pt x="224751" y="506437"/>
                  </a:lnTo>
                  <a:lnTo>
                    <a:pt x="224751" y="505167"/>
                  </a:lnTo>
                  <a:lnTo>
                    <a:pt x="225615" y="505167"/>
                  </a:lnTo>
                  <a:lnTo>
                    <a:pt x="225615" y="493585"/>
                  </a:lnTo>
                  <a:lnTo>
                    <a:pt x="221640" y="489927"/>
                  </a:lnTo>
                  <a:lnTo>
                    <a:pt x="222681" y="492467"/>
                  </a:lnTo>
                  <a:lnTo>
                    <a:pt x="218567" y="494106"/>
                  </a:lnTo>
                  <a:lnTo>
                    <a:pt x="218567" y="498017"/>
                  </a:lnTo>
                  <a:lnTo>
                    <a:pt x="218351" y="498817"/>
                  </a:lnTo>
                  <a:lnTo>
                    <a:pt x="216789" y="500811"/>
                  </a:lnTo>
                  <a:lnTo>
                    <a:pt x="218567" y="498017"/>
                  </a:lnTo>
                  <a:lnTo>
                    <a:pt x="218567" y="494106"/>
                  </a:lnTo>
                  <a:lnTo>
                    <a:pt x="216281" y="495007"/>
                  </a:lnTo>
                  <a:lnTo>
                    <a:pt x="213512" y="497547"/>
                  </a:lnTo>
                  <a:lnTo>
                    <a:pt x="216001" y="500773"/>
                  </a:lnTo>
                  <a:lnTo>
                    <a:pt x="216433" y="501256"/>
                  </a:lnTo>
                  <a:lnTo>
                    <a:pt x="210400" y="508977"/>
                  </a:lnTo>
                  <a:lnTo>
                    <a:pt x="217309" y="508977"/>
                  </a:lnTo>
                  <a:lnTo>
                    <a:pt x="223139" y="509993"/>
                  </a:lnTo>
                  <a:lnTo>
                    <a:pt x="226275" y="509993"/>
                  </a:lnTo>
                  <a:lnTo>
                    <a:pt x="227698" y="519137"/>
                  </a:lnTo>
                  <a:lnTo>
                    <a:pt x="229946" y="514057"/>
                  </a:lnTo>
                  <a:lnTo>
                    <a:pt x="232879" y="514057"/>
                  </a:lnTo>
                  <a:lnTo>
                    <a:pt x="233222" y="512787"/>
                  </a:lnTo>
                  <a:lnTo>
                    <a:pt x="236334" y="514057"/>
                  </a:lnTo>
                  <a:lnTo>
                    <a:pt x="237947" y="512787"/>
                  </a:lnTo>
                  <a:lnTo>
                    <a:pt x="239547" y="511517"/>
                  </a:lnTo>
                  <a:lnTo>
                    <a:pt x="241236" y="510159"/>
                  </a:lnTo>
                  <a:lnTo>
                    <a:pt x="240830" y="512787"/>
                  </a:lnTo>
                  <a:lnTo>
                    <a:pt x="238925" y="514057"/>
                  </a:lnTo>
                  <a:lnTo>
                    <a:pt x="239014" y="515327"/>
                  </a:lnTo>
                  <a:lnTo>
                    <a:pt x="239102" y="516597"/>
                  </a:lnTo>
                  <a:lnTo>
                    <a:pt x="238417" y="517867"/>
                  </a:lnTo>
                  <a:lnTo>
                    <a:pt x="238760" y="519137"/>
                  </a:lnTo>
                  <a:lnTo>
                    <a:pt x="239623" y="519137"/>
                  </a:lnTo>
                  <a:lnTo>
                    <a:pt x="237718" y="521677"/>
                  </a:lnTo>
                  <a:lnTo>
                    <a:pt x="242214" y="520407"/>
                  </a:lnTo>
                  <a:lnTo>
                    <a:pt x="243078" y="519137"/>
                  </a:lnTo>
                  <a:lnTo>
                    <a:pt x="247053" y="519137"/>
                  </a:lnTo>
                  <a:lnTo>
                    <a:pt x="251294" y="511949"/>
                  </a:lnTo>
                  <a:lnTo>
                    <a:pt x="251726" y="514057"/>
                  </a:lnTo>
                  <a:lnTo>
                    <a:pt x="251206" y="515327"/>
                  </a:lnTo>
                  <a:lnTo>
                    <a:pt x="250342" y="517867"/>
                  </a:lnTo>
                  <a:lnTo>
                    <a:pt x="252412" y="519137"/>
                  </a:lnTo>
                  <a:lnTo>
                    <a:pt x="252933" y="521677"/>
                  </a:lnTo>
                  <a:lnTo>
                    <a:pt x="256387" y="520407"/>
                  </a:lnTo>
                  <a:lnTo>
                    <a:pt x="258813" y="519137"/>
                  </a:lnTo>
                  <a:lnTo>
                    <a:pt x="259156" y="520407"/>
                  </a:lnTo>
                  <a:lnTo>
                    <a:pt x="259499" y="522947"/>
                  </a:lnTo>
                  <a:lnTo>
                    <a:pt x="258470" y="521677"/>
                  </a:lnTo>
                  <a:lnTo>
                    <a:pt x="257429" y="522947"/>
                  </a:lnTo>
                  <a:lnTo>
                    <a:pt x="256908" y="524217"/>
                  </a:lnTo>
                  <a:lnTo>
                    <a:pt x="254838" y="521677"/>
                  </a:lnTo>
                  <a:lnTo>
                    <a:pt x="254762" y="522947"/>
                  </a:lnTo>
                  <a:lnTo>
                    <a:pt x="254698" y="524217"/>
                  </a:lnTo>
                  <a:lnTo>
                    <a:pt x="254635" y="525487"/>
                  </a:lnTo>
                  <a:lnTo>
                    <a:pt x="254495" y="528027"/>
                  </a:lnTo>
                  <a:lnTo>
                    <a:pt x="252590" y="528027"/>
                  </a:lnTo>
                  <a:lnTo>
                    <a:pt x="252247" y="529297"/>
                  </a:lnTo>
                  <a:lnTo>
                    <a:pt x="252590" y="529297"/>
                  </a:lnTo>
                  <a:lnTo>
                    <a:pt x="253453" y="531837"/>
                  </a:lnTo>
                  <a:lnTo>
                    <a:pt x="256743" y="533107"/>
                  </a:lnTo>
                  <a:lnTo>
                    <a:pt x="257784" y="535647"/>
                  </a:lnTo>
                  <a:lnTo>
                    <a:pt x="258127" y="535647"/>
                  </a:lnTo>
                  <a:lnTo>
                    <a:pt x="255181" y="536917"/>
                  </a:lnTo>
                  <a:lnTo>
                    <a:pt x="251028" y="541997"/>
                  </a:lnTo>
                  <a:lnTo>
                    <a:pt x="256565" y="541997"/>
                  </a:lnTo>
                  <a:lnTo>
                    <a:pt x="258635" y="539457"/>
                  </a:lnTo>
                  <a:lnTo>
                    <a:pt x="258127" y="538187"/>
                  </a:lnTo>
                  <a:lnTo>
                    <a:pt x="261061" y="539457"/>
                  </a:lnTo>
                  <a:lnTo>
                    <a:pt x="260883" y="540727"/>
                  </a:lnTo>
                  <a:lnTo>
                    <a:pt x="260540" y="540727"/>
                  </a:lnTo>
                  <a:lnTo>
                    <a:pt x="262267" y="543267"/>
                  </a:lnTo>
                  <a:lnTo>
                    <a:pt x="261404" y="543547"/>
                  </a:lnTo>
                  <a:lnTo>
                    <a:pt x="261404" y="563587"/>
                  </a:lnTo>
                  <a:lnTo>
                    <a:pt x="260197" y="562546"/>
                  </a:lnTo>
                  <a:lnTo>
                    <a:pt x="260197" y="615657"/>
                  </a:lnTo>
                  <a:lnTo>
                    <a:pt x="252933" y="615657"/>
                  </a:lnTo>
                  <a:lnTo>
                    <a:pt x="252933" y="627087"/>
                  </a:lnTo>
                  <a:lnTo>
                    <a:pt x="250685" y="630897"/>
                  </a:lnTo>
                  <a:lnTo>
                    <a:pt x="247586" y="629551"/>
                  </a:lnTo>
                  <a:lnTo>
                    <a:pt x="247726" y="629551"/>
                  </a:lnTo>
                  <a:lnTo>
                    <a:pt x="246024" y="624547"/>
                  </a:lnTo>
                  <a:lnTo>
                    <a:pt x="242951" y="629551"/>
                  </a:lnTo>
                  <a:lnTo>
                    <a:pt x="240487" y="630897"/>
                  </a:lnTo>
                  <a:lnTo>
                    <a:pt x="240919" y="629551"/>
                  </a:lnTo>
                  <a:lnTo>
                    <a:pt x="241693" y="627087"/>
                  </a:lnTo>
                  <a:lnTo>
                    <a:pt x="240144" y="628434"/>
                  </a:lnTo>
                  <a:lnTo>
                    <a:pt x="240144" y="652487"/>
                  </a:lnTo>
                  <a:lnTo>
                    <a:pt x="237375" y="657567"/>
                  </a:lnTo>
                  <a:lnTo>
                    <a:pt x="235470" y="655027"/>
                  </a:lnTo>
                  <a:lnTo>
                    <a:pt x="234607" y="653757"/>
                  </a:lnTo>
                  <a:lnTo>
                    <a:pt x="232702" y="652487"/>
                  </a:lnTo>
                  <a:lnTo>
                    <a:pt x="231317" y="653757"/>
                  </a:lnTo>
                  <a:lnTo>
                    <a:pt x="232016" y="652487"/>
                  </a:lnTo>
                  <a:lnTo>
                    <a:pt x="231495" y="651217"/>
                  </a:lnTo>
                  <a:lnTo>
                    <a:pt x="229768" y="649947"/>
                  </a:lnTo>
                  <a:lnTo>
                    <a:pt x="228904" y="649046"/>
                  </a:lnTo>
                  <a:lnTo>
                    <a:pt x="228904" y="656297"/>
                  </a:lnTo>
                  <a:lnTo>
                    <a:pt x="225272" y="658837"/>
                  </a:lnTo>
                  <a:lnTo>
                    <a:pt x="220205" y="657707"/>
                  </a:lnTo>
                  <a:lnTo>
                    <a:pt x="220256" y="657567"/>
                  </a:lnTo>
                  <a:lnTo>
                    <a:pt x="220776" y="657567"/>
                  </a:lnTo>
                  <a:lnTo>
                    <a:pt x="220091" y="656297"/>
                  </a:lnTo>
                  <a:lnTo>
                    <a:pt x="223024" y="656297"/>
                  </a:lnTo>
                  <a:lnTo>
                    <a:pt x="224637" y="654596"/>
                  </a:lnTo>
                  <a:lnTo>
                    <a:pt x="228904" y="656297"/>
                  </a:lnTo>
                  <a:lnTo>
                    <a:pt x="228904" y="649046"/>
                  </a:lnTo>
                  <a:lnTo>
                    <a:pt x="228561" y="648677"/>
                  </a:lnTo>
                  <a:lnTo>
                    <a:pt x="228384" y="649947"/>
                  </a:lnTo>
                  <a:lnTo>
                    <a:pt x="225958" y="649947"/>
                  </a:lnTo>
                  <a:lnTo>
                    <a:pt x="225958" y="651217"/>
                  </a:lnTo>
                  <a:lnTo>
                    <a:pt x="225958" y="652487"/>
                  </a:lnTo>
                  <a:lnTo>
                    <a:pt x="225907" y="651217"/>
                  </a:lnTo>
                  <a:lnTo>
                    <a:pt x="224409" y="648677"/>
                  </a:lnTo>
                  <a:lnTo>
                    <a:pt x="228206" y="647407"/>
                  </a:lnTo>
                  <a:lnTo>
                    <a:pt x="231432" y="646645"/>
                  </a:lnTo>
                  <a:lnTo>
                    <a:pt x="231152" y="647407"/>
                  </a:lnTo>
                  <a:lnTo>
                    <a:pt x="234264" y="648677"/>
                  </a:lnTo>
                  <a:lnTo>
                    <a:pt x="233743" y="651217"/>
                  </a:lnTo>
                  <a:lnTo>
                    <a:pt x="235470" y="653757"/>
                  </a:lnTo>
                  <a:lnTo>
                    <a:pt x="237032" y="652487"/>
                  </a:lnTo>
                  <a:lnTo>
                    <a:pt x="240144" y="652487"/>
                  </a:lnTo>
                  <a:lnTo>
                    <a:pt x="240144" y="628434"/>
                  </a:lnTo>
                  <a:lnTo>
                    <a:pt x="238836" y="629551"/>
                  </a:lnTo>
                  <a:lnTo>
                    <a:pt x="238417" y="628357"/>
                  </a:lnTo>
                  <a:lnTo>
                    <a:pt x="238417" y="627087"/>
                  </a:lnTo>
                  <a:lnTo>
                    <a:pt x="241617" y="627087"/>
                  </a:lnTo>
                  <a:lnTo>
                    <a:pt x="241846" y="625817"/>
                  </a:lnTo>
                  <a:lnTo>
                    <a:pt x="242328" y="623277"/>
                  </a:lnTo>
                  <a:lnTo>
                    <a:pt x="242557" y="622007"/>
                  </a:lnTo>
                  <a:lnTo>
                    <a:pt x="246189" y="623277"/>
                  </a:lnTo>
                  <a:lnTo>
                    <a:pt x="249656" y="624547"/>
                  </a:lnTo>
                  <a:lnTo>
                    <a:pt x="249999" y="622007"/>
                  </a:lnTo>
                  <a:lnTo>
                    <a:pt x="250367" y="619302"/>
                  </a:lnTo>
                  <a:lnTo>
                    <a:pt x="252095" y="619302"/>
                  </a:lnTo>
                  <a:lnTo>
                    <a:pt x="251891" y="620737"/>
                  </a:lnTo>
                  <a:lnTo>
                    <a:pt x="250685" y="623277"/>
                  </a:lnTo>
                  <a:lnTo>
                    <a:pt x="252933" y="627087"/>
                  </a:lnTo>
                  <a:lnTo>
                    <a:pt x="252933" y="615657"/>
                  </a:lnTo>
                  <a:lnTo>
                    <a:pt x="251548" y="615657"/>
                  </a:lnTo>
                  <a:lnTo>
                    <a:pt x="251434" y="614387"/>
                  </a:lnTo>
                  <a:lnTo>
                    <a:pt x="251320" y="613117"/>
                  </a:lnTo>
                  <a:lnTo>
                    <a:pt x="251206" y="611847"/>
                  </a:lnTo>
                  <a:lnTo>
                    <a:pt x="253276" y="611847"/>
                  </a:lnTo>
                  <a:lnTo>
                    <a:pt x="255701" y="613117"/>
                  </a:lnTo>
                  <a:lnTo>
                    <a:pt x="256565" y="611847"/>
                  </a:lnTo>
                  <a:lnTo>
                    <a:pt x="260197" y="615657"/>
                  </a:lnTo>
                  <a:lnTo>
                    <a:pt x="260197" y="562546"/>
                  </a:lnTo>
                  <a:lnTo>
                    <a:pt x="258470" y="561047"/>
                  </a:lnTo>
                  <a:lnTo>
                    <a:pt x="257949" y="558507"/>
                  </a:lnTo>
                  <a:lnTo>
                    <a:pt x="258813" y="558507"/>
                  </a:lnTo>
                  <a:lnTo>
                    <a:pt x="259156" y="559777"/>
                  </a:lnTo>
                  <a:lnTo>
                    <a:pt x="260718" y="558507"/>
                  </a:lnTo>
                  <a:lnTo>
                    <a:pt x="261239" y="559777"/>
                  </a:lnTo>
                  <a:lnTo>
                    <a:pt x="261353" y="562317"/>
                  </a:lnTo>
                  <a:lnTo>
                    <a:pt x="261404" y="563587"/>
                  </a:lnTo>
                  <a:lnTo>
                    <a:pt x="261404" y="543547"/>
                  </a:lnTo>
                  <a:lnTo>
                    <a:pt x="258292" y="544537"/>
                  </a:lnTo>
                  <a:lnTo>
                    <a:pt x="257251" y="545807"/>
                  </a:lnTo>
                  <a:lnTo>
                    <a:pt x="257606" y="547077"/>
                  </a:lnTo>
                  <a:lnTo>
                    <a:pt x="257771" y="548347"/>
                  </a:lnTo>
                  <a:lnTo>
                    <a:pt x="256908" y="548347"/>
                  </a:lnTo>
                  <a:lnTo>
                    <a:pt x="256222" y="549617"/>
                  </a:lnTo>
                  <a:lnTo>
                    <a:pt x="255879" y="549617"/>
                  </a:lnTo>
                  <a:lnTo>
                    <a:pt x="255879" y="573747"/>
                  </a:lnTo>
                  <a:lnTo>
                    <a:pt x="253796" y="575017"/>
                  </a:lnTo>
                  <a:lnTo>
                    <a:pt x="253796" y="596607"/>
                  </a:lnTo>
                  <a:lnTo>
                    <a:pt x="252945" y="597852"/>
                  </a:lnTo>
                  <a:lnTo>
                    <a:pt x="251726" y="600417"/>
                  </a:lnTo>
                  <a:lnTo>
                    <a:pt x="249999" y="600417"/>
                  </a:lnTo>
                  <a:lnTo>
                    <a:pt x="249656" y="601687"/>
                  </a:lnTo>
                  <a:lnTo>
                    <a:pt x="249821" y="602957"/>
                  </a:lnTo>
                  <a:lnTo>
                    <a:pt x="249999" y="602957"/>
                  </a:lnTo>
                  <a:lnTo>
                    <a:pt x="248780" y="605497"/>
                  </a:lnTo>
                  <a:lnTo>
                    <a:pt x="245160" y="604520"/>
                  </a:lnTo>
                  <a:lnTo>
                    <a:pt x="245160" y="608037"/>
                  </a:lnTo>
                  <a:lnTo>
                    <a:pt x="244119" y="607314"/>
                  </a:lnTo>
                  <a:lnTo>
                    <a:pt x="244119" y="615657"/>
                  </a:lnTo>
                  <a:lnTo>
                    <a:pt x="239445" y="615657"/>
                  </a:lnTo>
                  <a:lnTo>
                    <a:pt x="237553" y="618197"/>
                  </a:lnTo>
                  <a:lnTo>
                    <a:pt x="238417" y="615657"/>
                  </a:lnTo>
                  <a:lnTo>
                    <a:pt x="238848" y="614387"/>
                  </a:lnTo>
                  <a:lnTo>
                    <a:pt x="239280" y="613117"/>
                  </a:lnTo>
                  <a:lnTo>
                    <a:pt x="238302" y="610997"/>
                  </a:lnTo>
                  <a:lnTo>
                    <a:pt x="241173" y="613117"/>
                  </a:lnTo>
                  <a:lnTo>
                    <a:pt x="244119" y="615657"/>
                  </a:lnTo>
                  <a:lnTo>
                    <a:pt x="244119" y="607314"/>
                  </a:lnTo>
                  <a:lnTo>
                    <a:pt x="243344" y="606767"/>
                  </a:lnTo>
                  <a:lnTo>
                    <a:pt x="243725" y="606107"/>
                  </a:lnTo>
                  <a:lnTo>
                    <a:pt x="242392" y="606107"/>
                  </a:lnTo>
                  <a:lnTo>
                    <a:pt x="241071" y="606107"/>
                  </a:lnTo>
                  <a:lnTo>
                    <a:pt x="237959" y="610260"/>
                  </a:lnTo>
                  <a:lnTo>
                    <a:pt x="237197" y="608634"/>
                  </a:lnTo>
                  <a:lnTo>
                    <a:pt x="237197" y="641057"/>
                  </a:lnTo>
                  <a:lnTo>
                    <a:pt x="236194" y="642289"/>
                  </a:lnTo>
                  <a:lnTo>
                    <a:pt x="234226" y="642289"/>
                  </a:lnTo>
                  <a:lnTo>
                    <a:pt x="234353" y="641565"/>
                  </a:lnTo>
                  <a:lnTo>
                    <a:pt x="234442" y="641057"/>
                  </a:lnTo>
                  <a:lnTo>
                    <a:pt x="235305" y="639787"/>
                  </a:lnTo>
                  <a:lnTo>
                    <a:pt x="237197" y="641057"/>
                  </a:lnTo>
                  <a:lnTo>
                    <a:pt x="237197" y="608634"/>
                  </a:lnTo>
                  <a:lnTo>
                    <a:pt x="236512" y="607161"/>
                  </a:lnTo>
                  <a:lnTo>
                    <a:pt x="236512" y="623277"/>
                  </a:lnTo>
                  <a:lnTo>
                    <a:pt x="232702" y="623277"/>
                  </a:lnTo>
                  <a:lnTo>
                    <a:pt x="230632" y="620737"/>
                  </a:lnTo>
                  <a:lnTo>
                    <a:pt x="230974" y="620737"/>
                  </a:lnTo>
                  <a:lnTo>
                    <a:pt x="231178" y="619302"/>
                  </a:lnTo>
                  <a:lnTo>
                    <a:pt x="232537" y="618197"/>
                  </a:lnTo>
                  <a:lnTo>
                    <a:pt x="233222" y="616927"/>
                  </a:lnTo>
                  <a:lnTo>
                    <a:pt x="233565" y="615657"/>
                  </a:lnTo>
                  <a:lnTo>
                    <a:pt x="233921" y="616927"/>
                  </a:lnTo>
                  <a:lnTo>
                    <a:pt x="234442" y="618197"/>
                  </a:lnTo>
                  <a:lnTo>
                    <a:pt x="235648" y="619302"/>
                  </a:lnTo>
                  <a:lnTo>
                    <a:pt x="235788" y="619302"/>
                  </a:lnTo>
                  <a:lnTo>
                    <a:pt x="236512" y="623277"/>
                  </a:lnTo>
                  <a:lnTo>
                    <a:pt x="236512" y="607161"/>
                  </a:lnTo>
                  <a:lnTo>
                    <a:pt x="236334" y="606767"/>
                  </a:lnTo>
                  <a:lnTo>
                    <a:pt x="233743" y="614387"/>
                  </a:lnTo>
                  <a:lnTo>
                    <a:pt x="234086" y="611847"/>
                  </a:lnTo>
                  <a:lnTo>
                    <a:pt x="232702" y="610577"/>
                  </a:lnTo>
                  <a:lnTo>
                    <a:pt x="231673" y="611847"/>
                  </a:lnTo>
                  <a:lnTo>
                    <a:pt x="231787" y="610997"/>
                  </a:lnTo>
                  <a:lnTo>
                    <a:pt x="231838" y="610577"/>
                  </a:lnTo>
                  <a:lnTo>
                    <a:pt x="232194" y="610577"/>
                  </a:lnTo>
                  <a:lnTo>
                    <a:pt x="232143" y="610260"/>
                  </a:lnTo>
                  <a:lnTo>
                    <a:pt x="232016" y="609307"/>
                  </a:lnTo>
                  <a:lnTo>
                    <a:pt x="234086" y="608037"/>
                  </a:lnTo>
                  <a:lnTo>
                    <a:pt x="234442" y="606767"/>
                  </a:lnTo>
                  <a:lnTo>
                    <a:pt x="235127" y="604227"/>
                  </a:lnTo>
                  <a:lnTo>
                    <a:pt x="235648" y="601687"/>
                  </a:lnTo>
                  <a:lnTo>
                    <a:pt x="239966" y="601687"/>
                  </a:lnTo>
                  <a:lnTo>
                    <a:pt x="240919" y="605497"/>
                  </a:lnTo>
                  <a:lnTo>
                    <a:pt x="241528" y="605497"/>
                  </a:lnTo>
                  <a:lnTo>
                    <a:pt x="244068" y="605497"/>
                  </a:lnTo>
                  <a:lnTo>
                    <a:pt x="244335" y="605040"/>
                  </a:lnTo>
                  <a:lnTo>
                    <a:pt x="244462" y="605497"/>
                  </a:lnTo>
                  <a:lnTo>
                    <a:pt x="245160" y="608037"/>
                  </a:lnTo>
                  <a:lnTo>
                    <a:pt x="245160" y="604520"/>
                  </a:lnTo>
                  <a:lnTo>
                    <a:pt x="244716" y="604393"/>
                  </a:lnTo>
                  <a:lnTo>
                    <a:pt x="244805" y="604227"/>
                  </a:lnTo>
                  <a:lnTo>
                    <a:pt x="245160" y="601687"/>
                  </a:lnTo>
                  <a:lnTo>
                    <a:pt x="248958" y="602957"/>
                  </a:lnTo>
                  <a:lnTo>
                    <a:pt x="249021" y="601687"/>
                  </a:lnTo>
                  <a:lnTo>
                    <a:pt x="249135" y="599147"/>
                  </a:lnTo>
                  <a:lnTo>
                    <a:pt x="250863" y="599147"/>
                  </a:lnTo>
                  <a:lnTo>
                    <a:pt x="253631" y="596607"/>
                  </a:lnTo>
                  <a:lnTo>
                    <a:pt x="253796" y="596607"/>
                  </a:lnTo>
                  <a:lnTo>
                    <a:pt x="253796" y="575017"/>
                  </a:lnTo>
                  <a:lnTo>
                    <a:pt x="251206" y="575017"/>
                  </a:lnTo>
                  <a:lnTo>
                    <a:pt x="250342" y="577557"/>
                  </a:lnTo>
                  <a:lnTo>
                    <a:pt x="248958" y="577557"/>
                  </a:lnTo>
                  <a:lnTo>
                    <a:pt x="249301" y="576287"/>
                  </a:lnTo>
                  <a:lnTo>
                    <a:pt x="250761" y="576287"/>
                  </a:lnTo>
                  <a:lnTo>
                    <a:pt x="250342" y="575017"/>
                  </a:lnTo>
                  <a:lnTo>
                    <a:pt x="252069" y="573747"/>
                  </a:lnTo>
                  <a:lnTo>
                    <a:pt x="251980" y="572477"/>
                  </a:lnTo>
                  <a:lnTo>
                    <a:pt x="251891" y="571207"/>
                  </a:lnTo>
                  <a:lnTo>
                    <a:pt x="253974" y="568667"/>
                  </a:lnTo>
                  <a:lnTo>
                    <a:pt x="254495" y="569937"/>
                  </a:lnTo>
                  <a:lnTo>
                    <a:pt x="255358" y="569937"/>
                  </a:lnTo>
                  <a:lnTo>
                    <a:pt x="255358" y="571207"/>
                  </a:lnTo>
                  <a:lnTo>
                    <a:pt x="255016" y="572477"/>
                  </a:lnTo>
                  <a:lnTo>
                    <a:pt x="255879" y="573747"/>
                  </a:lnTo>
                  <a:lnTo>
                    <a:pt x="255879" y="549617"/>
                  </a:lnTo>
                  <a:lnTo>
                    <a:pt x="255524" y="549617"/>
                  </a:lnTo>
                  <a:lnTo>
                    <a:pt x="254495" y="548347"/>
                  </a:lnTo>
                  <a:lnTo>
                    <a:pt x="253453" y="548982"/>
                  </a:lnTo>
                  <a:lnTo>
                    <a:pt x="253453" y="562317"/>
                  </a:lnTo>
                  <a:lnTo>
                    <a:pt x="253453" y="563587"/>
                  </a:lnTo>
                  <a:lnTo>
                    <a:pt x="252247" y="563587"/>
                  </a:lnTo>
                  <a:lnTo>
                    <a:pt x="249478" y="562317"/>
                  </a:lnTo>
                  <a:lnTo>
                    <a:pt x="248462" y="561492"/>
                  </a:lnTo>
                  <a:lnTo>
                    <a:pt x="248869" y="561047"/>
                  </a:lnTo>
                  <a:lnTo>
                    <a:pt x="251206" y="558507"/>
                  </a:lnTo>
                  <a:lnTo>
                    <a:pt x="251206" y="559777"/>
                  </a:lnTo>
                  <a:lnTo>
                    <a:pt x="251726" y="559777"/>
                  </a:lnTo>
                  <a:lnTo>
                    <a:pt x="252412" y="561047"/>
                  </a:lnTo>
                  <a:lnTo>
                    <a:pt x="253453" y="562317"/>
                  </a:lnTo>
                  <a:lnTo>
                    <a:pt x="253453" y="548982"/>
                  </a:lnTo>
                  <a:lnTo>
                    <a:pt x="252412" y="549617"/>
                  </a:lnTo>
                  <a:lnTo>
                    <a:pt x="252247" y="550024"/>
                  </a:lnTo>
                  <a:lnTo>
                    <a:pt x="252247" y="553427"/>
                  </a:lnTo>
                  <a:lnTo>
                    <a:pt x="251891" y="554697"/>
                  </a:lnTo>
                  <a:lnTo>
                    <a:pt x="251726" y="555967"/>
                  </a:lnTo>
                  <a:lnTo>
                    <a:pt x="251206" y="555967"/>
                  </a:lnTo>
                  <a:lnTo>
                    <a:pt x="250863" y="554697"/>
                  </a:lnTo>
                  <a:lnTo>
                    <a:pt x="251117" y="553427"/>
                  </a:lnTo>
                  <a:lnTo>
                    <a:pt x="251282" y="552602"/>
                  </a:lnTo>
                  <a:lnTo>
                    <a:pt x="251891" y="552157"/>
                  </a:lnTo>
                  <a:lnTo>
                    <a:pt x="251955" y="552602"/>
                  </a:lnTo>
                  <a:lnTo>
                    <a:pt x="252069" y="553427"/>
                  </a:lnTo>
                  <a:lnTo>
                    <a:pt x="252247" y="553427"/>
                  </a:lnTo>
                  <a:lnTo>
                    <a:pt x="252247" y="550024"/>
                  </a:lnTo>
                  <a:lnTo>
                    <a:pt x="251891" y="550887"/>
                  </a:lnTo>
                  <a:lnTo>
                    <a:pt x="250164" y="550887"/>
                  </a:lnTo>
                  <a:lnTo>
                    <a:pt x="250164" y="552157"/>
                  </a:lnTo>
                  <a:lnTo>
                    <a:pt x="249643" y="552157"/>
                  </a:lnTo>
                  <a:lnTo>
                    <a:pt x="248437" y="554697"/>
                  </a:lnTo>
                  <a:lnTo>
                    <a:pt x="245694" y="554697"/>
                  </a:lnTo>
                  <a:lnTo>
                    <a:pt x="245694" y="561047"/>
                  </a:lnTo>
                  <a:lnTo>
                    <a:pt x="244462" y="561047"/>
                  </a:lnTo>
                  <a:lnTo>
                    <a:pt x="244525" y="559777"/>
                  </a:lnTo>
                  <a:lnTo>
                    <a:pt x="244614" y="557758"/>
                  </a:lnTo>
                  <a:lnTo>
                    <a:pt x="245694" y="561047"/>
                  </a:lnTo>
                  <a:lnTo>
                    <a:pt x="245694" y="554697"/>
                  </a:lnTo>
                  <a:lnTo>
                    <a:pt x="243598" y="554697"/>
                  </a:lnTo>
                  <a:lnTo>
                    <a:pt x="244309" y="556831"/>
                  </a:lnTo>
                  <a:lnTo>
                    <a:pt x="243598" y="555967"/>
                  </a:lnTo>
                  <a:lnTo>
                    <a:pt x="239801" y="558507"/>
                  </a:lnTo>
                  <a:lnTo>
                    <a:pt x="238760" y="559777"/>
                  </a:lnTo>
                  <a:lnTo>
                    <a:pt x="239801" y="561047"/>
                  </a:lnTo>
                  <a:lnTo>
                    <a:pt x="240830" y="563587"/>
                  </a:lnTo>
                  <a:lnTo>
                    <a:pt x="242392" y="563587"/>
                  </a:lnTo>
                  <a:lnTo>
                    <a:pt x="242392" y="564857"/>
                  </a:lnTo>
                  <a:lnTo>
                    <a:pt x="242036" y="565302"/>
                  </a:lnTo>
                  <a:lnTo>
                    <a:pt x="242036" y="580097"/>
                  </a:lnTo>
                  <a:lnTo>
                    <a:pt x="241007" y="581367"/>
                  </a:lnTo>
                  <a:lnTo>
                    <a:pt x="240487" y="583907"/>
                  </a:lnTo>
                  <a:lnTo>
                    <a:pt x="239966" y="585177"/>
                  </a:lnTo>
                  <a:lnTo>
                    <a:pt x="238417" y="585177"/>
                  </a:lnTo>
                  <a:lnTo>
                    <a:pt x="237896" y="586447"/>
                  </a:lnTo>
                  <a:lnTo>
                    <a:pt x="235648" y="583907"/>
                  </a:lnTo>
                  <a:lnTo>
                    <a:pt x="234607" y="582637"/>
                  </a:lnTo>
                  <a:lnTo>
                    <a:pt x="233743" y="582637"/>
                  </a:lnTo>
                  <a:lnTo>
                    <a:pt x="229247" y="580555"/>
                  </a:lnTo>
                  <a:lnTo>
                    <a:pt x="229247" y="592797"/>
                  </a:lnTo>
                  <a:lnTo>
                    <a:pt x="228904" y="594067"/>
                  </a:lnTo>
                  <a:lnTo>
                    <a:pt x="228206" y="594067"/>
                  </a:lnTo>
                  <a:lnTo>
                    <a:pt x="228384" y="592797"/>
                  </a:lnTo>
                  <a:lnTo>
                    <a:pt x="229247" y="592797"/>
                  </a:lnTo>
                  <a:lnTo>
                    <a:pt x="229247" y="580555"/>
                  </a:lnTo>
                  <a:lnTo>
                    <a:pt x="228282" y="580097"/>
                  </a:lnTo>
                  <a:lnTo>
                    <a:pt x="225793" y="584161"/>
                  </a:lnTo>
                  <a:lnTo>
                    <a:pt x="225793" y="599147"/>
                  </a:lnTo>
                  <a:lnTo>
                    <a:pt x="225793" y="605497"/>
                  </a:lnTo>
                  <a:lnTo>
                    <a:pt x="224751" y="605497"/>
                  </a:lnTo>
                  <a:lnTo>
                    <a:pt x="224675" y="606107"/>
                  </a:lnTo>
                  <a:lnTo>
                    <a:pt x="224586" y="606767"/>
                  </a:lnTo>
                  <a:lnTo>
                    <a:pt x="222681" y="602957"/>
                  </a:lnTo>
                  <a:lnTo>
                    <a:pt x="223710" y="601687"/>
                  </a:lnTo>
                  <a:lnTo>
                    <a:pt x="225793" y="599147"/>
                  </a:lnTo>
                  <a:lnTo>
                    <a:pt x="225793" y="584161"/>
                  </a:lnTo>
                  <a:lnTo>
                    <a:pt x="224383" y="586447"/>
                  </a:lnTo>
                  <a:lnTo>
                    <a:pt x="220586" y="591527"/>
                  </a:lnTo>
                  <a:lnTo>
                    <a:pt x="215417" y="586447"/>
                  </a:lnTo>
                  <a:lnTo>
                    <a:pt x="218528" y="586447"/>
                  </a:lnTo>
                  <a:lnTo>
                    <a:pt x="217144" y="582637"/>
                  </a:lnTo>
                  <a:lnTo>
                    <a:pt x="218186" y="581367"/>
                  </a:lnTo>
                  <a:lnTo>
                    <a:pt x="219049" y="585177"/>
                  </a:lnTo>
                  <a:lnTo>
                    <a:pt x="222338" y="581367"/>
                  </a:lnTo>
                  <a:lnTo>
                    <a:pt x="221818" y="578827"/>
                  </a:lnTo>
                  <a:lnTo>
                    <a:pt x="228003" y="578827"/>
                  </a:lnTo>
                  <a:lnTo>
                    <a:pt x="230289" y="573747"/>
                  </a:lnTo>
                  <a:lnTo>
                    <a:pt x="230251" y="573595"/>
                  </a:lnTo>
                  <a:lnTo>
                    <a:pt x="235305" y="572477"/>
                  </a:lnTo>
                  <a:lnTo>
                    <a:pt x="235216" y="573112"/>
                  </a:lnTo>
                  <a:lnTo>
                    <a:pt x="235127" y="573747"/>
                  </a:lnTo>
                  <a:lnTo>
                    <a:pt x="234784" y="576287"/>
                  </a:lnTo>
                  <a:lnTo>
                    <a:pt x="234442" y="576287"/>
                  </a:lnTo>
                  <a:lnTo>
                    <a:pt x="234442" y="577557"/>
                  </a:lnTo>
                  <a:lnTo>
                    <a:pt x="234086" y="578827"/>
                  </a:lnTo>
                  <a:lnTo>
                    <a:pt x="235127" y="581367"/>
                  </a:lnTo>
                  <a:lnTo>
                    <a:pt x="236677" y="580097"/>
                  </a:lnTo>
                  <a:lnTo>
                    <a:pt x="238582" y="581367"/>
                  </a:lnTo>
                  <a:lnTo>
                    <a:pt x="240144" y="582637"/>
                  </a:lnTo>
                  <a:lnTo>
                    <a:pt x="240487" y="580097"/>
                  </a:lnTo>
                  <a:lnTo>
                    <a:pt x="242036" y="580097"/>
                  </a:lnTo>
                  <a:lnTo>
                    <a:pt x="242036" y="565302"/>
                  </a:lnTo>
                  <a:lnTo>
                    <a:pt x="241350" y="566127"/>
                  </a:lnTo>
                  <a:lnTo>
                    <a:pt x="240144" y="567397"/>
                  </a:lnTo>
                  <a:lnTo>
                    <a:pt x="238925" y="567397"/>
                  </a:lnTo>
                  <a:lnTo>
                    <a:pt x="235813" y="571207"/>
                  </a:lnTo>
                  <a:lnTo>
                    <a:pt x="235559" y="568667"/>
                  </a:lnTo>
                  <a:lnTo>
                    <a:pt x="234784" y="561047"/>
                  </a:lnTo>
                  <a:lnTo>
                    <a:pt x="232702" y="560463"/>
                  </a:lnTo>
                  <a:lnTo>
                    <a:pt x="232702" y="569937"/>
                  </a:lnTo>
                  <a:lnTo>
                    <a:pt x="230111" y="573112"/>
                  </a:lnTo>
                  <a:lnTo>
                    <a:pt x="229946" y="572477"/>
                  </a:lnTo>
                  <a:lnTo>
                    <a:pt x="229616" y="571207"/>
                  </a:lnTo>
                  <a:lnTo>
                    <a:pt x="229273" y="569937"/>
                  </a:lnTo>
                  <a:lnTo>
                    <a:pt x="232702" y="569937"/>
                  </a:lnTo>
                  <a:lnTo>
                    <a:pt x="232702" y="560463"/>
                  </a:lnTo>
                  <a:lnTo>
                    <a:pt x="230289" y="559777"/>
                  </a:lnTo>
                  <a:lnTo>
                    <a:pt x="234950" y="558507"/>
                  </a:lnTo>
                  <a:lnTo>
                    <a:pt x="229247" y="554697"/>
                  </a:lnTo>
                  <a:lnTo>
                    <a:pt x="228041" y="558507"/>
                  </a:lnTo>
                  <a:lnTo>
                    <a:pt x="228561" y="559777"/>
                  </a:lnTo>
                  <a:lnTo>
                    <a:pt x="229768" y="559777"/>
                  </a:lnTo>
                  <a:lnTo>
                    <a:pt x="224231" y="563587"/>
                  </a:lnTo>
                  <a:lnTo>
                    <a:pt x="227355" y="569328"/>
                  </a:lnTo>
                  <a:lnTo>
                    <a:pt x="222846" y="571207"/>
                  </a:lnTo>
                  <a:lnTo>
                    <a:pt x="221818" y="569937"/>
                  </a:lnTo>
                  <a:lnTo>
                    <a:pt x="219392" y="571207"/>
                  </a:lnTo>
                  <a:lnTo>
                    <a:pt x="218706" y="572477"/>
                  </a:lnTo>
                  <a:lnTo>
                    <a:pt x="220433" y="567397"/>
                  </a:lnTo>
                  <a:lnTo>
                    <a:pt x="213169" y="567397"/>
                  </a:lnTo>
                  <a:lnTo>
                    <a:pt x="214033" y="564857"/>
                  </a:lnTo>
                  <a:lnTo>
                    <a:pt x="211264" y="564857"/>
                  </a:lnTo>
                  <a:lnTo>
                    <a:pt x="210235" y="566127"/>
                  </a:lnTo>
                  <a:lnTo>
                    <a:pt x="210578" y="567397"/>
                  </a:lnTo>
                  <a:lnTo>
                    <a:pt x="210058" y="567397"/>
                  </a:lnTo>
                  <a:lnTo>
                    <a:pt x="208330" y="564857"/>
                  </a:lnTo>
                  <a:lnTo>
                    <a:pt x="209194" y="563587"/>
                  </a:lnTo>
                  <a:lnTo>
                    <a:pt x="212305" y="559777"/>
                  </a:lnTo>
                  <a:lnTo>
                    <a:pt x="210400" y="557237"/>
                  </a:lnTo>
                  <a:lnTo>
                    <a:pt x="212305" y="558507"/>
                  </a:lnTo>
                  <a:lnTo>
                    <a:pt x="212648" y="558507"/>
                  </a:lnTo>
                  <a:lnTo>
                    <a:pt x="214376" y="555967"/>
                  </a:lnTo>
                  <a:lnTo>
                    <a:pt x="215404" y="550887"/>
                  </a:lnTo>
                  <a:lnTo>
                    <a:pt x="210858" y="550887"/>
                  </a:lnTo>
                  <a:lnTo>
                    <a:pt x="206870" y="554697"/>
                  </a:lnTo>
                  <a:lnTo>
                    <a:pt x="209537" y="557237"/>
                  </a:lnTo>
                  <a:lnTo>
                    <a:pt x="205041" y="557237"/>
                  </a:lnTo>
                  <a:lnTo>
                    <a:pt x="201930" y="562317"/>
                  </a:lnTo>
                  <a:lnTo>
                    <a:pt x="206603" y="564857"/>
                  </a:lnTo>
                  <a:lnTo>
                    <a:pt x="204012" y="566127"/>
                  </a:lnTo>
                  <a:lnTo>
                    <a:pt x="202628" y="575017"/>
                  </a:lnTo>
                  <a:lnTo>
                    <a:pt x="206946" y="575017"/>
                  </a:lnTo>
                  <a:lnTo>
                    <a:pt x="203593" y="577862"/>
                  </a:lnTo>
                  <a:lnTo>
                    <a:pt x="203441" y="577392"/>
                  </a:lnTo>
                  <a:lnTo>
                    <a:pt x="201244" y="571931"/>
                  </a:lnTo>
                  <a:lnTo>
                    <a:pt x="200380" y="570204"/>
                  </a:lnTo>
                  <a:lnTo>
                    <a:pt x="199517" y="565010"/>
                  </a:lnTo>
                  <a:lnTo>
                    <a:pt x="194322" y="569341"/>
                  </a:lnTo>
                  <a:lnTo>
                    <a:pt x="194157" y="568121"/>
                  </a:lnTo>
                  <a:lnTo>
                    <a:pt x="194157" y="565365"/>
                  </a:lnTo>
                  <a:lnTo>
                    <a:pt x="187058" y="560171"/>
                  </a:lnTo>
                  <a:lnTo>
                    <a:pt x="187921" y="568477"/>
                  </a:lnTo>
                  <a:lnTo>
                    <a:pt x="187236" y="569163"/>
                  </a:lnTo>
                  <a:lnTo>
                    <a:pt x="186194" y="570026"/>
                  </a:lnTo>
                  <a:lnTo>
                    <a:pt x="186550" y="571068"/>
                  </a:lnTo>
                  <a:lnTo>
                    <a:pt x="184467" y="573138"/>
                  </a:lnTo>
                  <a:lnTo>
                    <a:pt x="179285" y="571068"/>
                  </a:lnTo>
                  <a:lnTo>
                    <a:pt x="176517" y="574700"/>
                  </a:lnTo>
                  <a:lnTo>
                    <a:pt x="177038" y="578840"/>
                  </a:lnTo>
                  <a:lnTo>
                    <a:pt x="180314" y="583171"/>
                  </a:lnTo>
                  <a:lnTo>
                    <a:pt x="184988" y="581952"/>
                  </a:lnTo>
                  <a:lnTo>
                    <a:pt x="185026" y="586105"/>
                  </a:lnTo>
                  <a:lnTo>
                    <a:pt x="188506" y="586867"/>
                  </a:lnTo>
                  <a:lnTo>
                    <a:pt x="191579" y="585000"/>
                  </a:lnTo>
                  <a:lnTo>
                    <a:pt x="190347" y="581266"/>
                  </a:lnTo>
                  <a:lnTo>
                    <a:pt x="192252" y="581609"/>
                  </a:lnTo>
                  <a:lnTo>
                    <a:pt x="194322" y="582650"/>
                  </a:lnTo>
                  <a:lnTo>
                    <a:pt x="195884" y="584034"/>
                  </a:lnTo>
                  <a:lnTo>
                    <a:pt x="192938" y="585584"/>
                  </a:lnTo>
                  <a:lnTo>
                    <a:pt x="195529" y="589915"/>
                  </a:lnTo>
                  <a:lnTo>
                    <a:pt x="197777" y="590423"/>
                  </a:lnTo>
                  <a:lnTo>
                    <a:pt x="198475" y="590423"/>
                  </a:lnTo>
                  <a:lnTo>
                    <a:pt x="200545" y="588695"/>
                  </a:lnTo>
                  <a:lnTo>
                    <a:pt x="205841" y="589356"/>
                  </a:lnTo>
                  <a:lnTo>
                    <a:pt x="205892" y="584403"/>
                  </a:lnTo>
                  <a:lnTo>
                    <a:pt x="204190" y="579564"/>
                  </a:lnTo>
                  <a:lnTo>
                    <a:pt x="208495" y="581367"/>
                  </a:lnTo>
                  <a:lnTo>
                    <a:pt x="210400" y="583907"/>
                  </a:lnTo>
                  <a:lnTo>
                    <a:pt x="207200" y="587717"/>
                  </a:lnTo>
                  <a:lnTo>
                    <a:pt x="208280" y="592797"/>
                  </a:lnTo>
                  <a:lnTo>
                    <a:pt x="211747" y="597852"/>
                  </a:lnTo>
                  <a:lnTo>
                    <a:pt x="215760" y="599147"/>
                  </a:lnTo>
                  <a:lnTo>
                    <a:pt x="216281" y="600417"/>
                  </a:lnTo>
                  <a:lnTo>
                    <a:pt x="218528" y="599147"/>
                  </a:lnTo>
                  <a:lnTo>
                    <a:pt x="219240" y="597852"/>
                  </a:lnTo>
                  <a:lnTo>
                    <a:pt x="221246" y="597852"/>
                  </a:lnTo>
                  <a:lnTo>
                    <a:pt x="222846" y="596607"/>
                  </a:lnTo>
                  <a:lnTo>
                    <a:pt x="223888" y="596607"/>
                  </a:lnTo>
                  <a:lnTo>
                    <a:pt x="223380" y="597852"/>
                  </a:lnTo>
                  <a:lnTo>
                    <a:pt x="222338" y="601687"/>
                  </a:lnTo>
                  <a:lnTo>
                    <a:pt x="221945" y="600417"/>
                  </a:lnTo>
                  <a:lnTo>
                    <a:pt x="221551" y="599147"/>
                  </a:lnTo>
                  <a:lnTo>
                    <a:pt x="221246" y="597852"/>
                  </a:lnTo>
                  <a:lnTo>
                    <a:pt x="220091" y="600417"/>
                  </a:lnTo>
                  <a:lnTo>
                    <a:pt x="219392" y="599147"/>
                  </a:lnTo>
                  <a:lnTo>
                    <a:pt x="218351" y="600417"/>
                  </a:lnTo>
                  <a:lnTo>
                    <a:pt x="218528" y="601687"/>
                  </a:lnTo>
                  <a:lnTo>
                    <a:pt x="217144" y="602957"/>
                  </a:lnTo>
                  <a:lnTo>
                    <a:pt x="215595" y="604227"/>
                  </a:lnTo>
                  <a:lnTo>
                    <a:pt x="215519" y="604393"/>
                  </a:lnTo>
                  <a:lnTo>
                    <a:pt x="214553" y="606767"/>
                  </a:lnTo>
                  <a:lnTo>
                    <a:pt x="216458" y="608037"/>
                  </a:lnTo>
                  <a:lnTo>
                    <a:pt x="215417" y="609307"/>
                  </a:lnTo>
                  <a:lnTo>
                    <a:pt x="214896" y="611847"/>
                  </a:lnTo>
                  <a:lnTo>
                    <a:pt x="209524" y="610577"/>
                  </a:lnTo>
                  <a:lnTo>
                    <a:pt x="208711" y="613117"/>
                  </a:lnTo>
                  <a:lnTo>
                    <a:pt x="211353" y="615657"/>
                  </a:lnTo>
                  <a:lnTo>
                    <a:pt x="216281" y="616927"/>
                  </a:lnTo>
                  <a:lnTo>
                    <a:pt x="217487" y="620737"/>
                  </a:lnTo>
                  <a:lnTo>
                    <a:pt x="221119" y="616927"/>
                  </a:lnTo>
                  <a:lnTo>
                    <a:pt x="221640" y="620737"/>
                  </a:lnTo>
                  <a:lnTo>
                    <a:pt x="221640" y="623277"/>
                  </a:lnTo>
                  <a:lnTo>
                    <a:pt x="224586" y="627087"/>
                  </a:lnTo>
                  <a:lnTo>
                    <a:pt x="226999" y="628357"/>
                  </a:lnTo>
                  <a:lnTo>
                    <a:pt x="228384" y="625817"/>
                  </a:lnTo>
                  <a:lnTo>
                    <a:pt x="229247" y="628357"/>
                  </a:lnTo>
                  <a:lnTo>
                    <a:pt x="226999" y="628357"/>
                  </a:lnTo>
                  <a:lnTo>
                    <a:pt x="226923" y="628954"/>
                  </a:lnTo>
                  <a:lnTo>
                    <a:pt x="226834" y="629551"/>
                  </a:lnTo>
                  <a:lnTo>
                    <a:pt x="226656" y="630897"/>
                  </a:lnTo>
                  <a:lnTo>
                    <a:pt x="226656" y="632167"/>
                  </a:lnTo>
                  <a:lnTo>
                    <a:pt x="219570" y="632167"/>
                  </a:lnTo>
                  <a:lnTo>
                    <a:pt x="219570" y="657567"/>
                  </a:lnTo>
                  <a:lnTo>
                    <a:pt x="219557" y="657707"/>
                  </a:lnTo>
                  <a:lnTo>
                    <a:pt x="219417" y="658837"/>
                  </a:lnTo>
                  <a:lnTo>
                    <a:pt x="219278" y="660107"/>
                  </a:lnTo>
                  <a:lnTo>
                    <a:pt x="219138" y="661250"/>
                  </a:lnTo>
                  <a:lnTo>
                    <a:pt x="219227" y="660107"/>
                  </a:lnTo>
                  <a:lnTo>
                    <a:pt x="218008" y="657567"/>
                  </a:lnTo>
                  <a:lnTo>
                    <a:pt x="218084" y="657707"/>
                  </a:lnTo>
                  <a:lnTo>
                    <a:pt x="218706" y="658837"/>
                  </a:lnTo>
                  <a:lnTo>
                    <a:pt x="219417" y="658837"/>
                  </a:lnTo>
                  <a:lnTo>
                    <a:pt x="219570" y="657567"/>
                  </a:lnTo>
                  <a:lnTo>
                    <a:pt x="219570" y="632167"/>
                  </a:lnTo>
                  <a:lnTo>
                    <a:pt x="218186" y="632167"/>
                  </a:lnTo>
                  <a:lnTo>
                    <a:pt x="219049" y="635977"/>
                  </a:lnTo>
                  <a:lnTo>
                    <a:pt x="218452" y="636524"/>
                  </a:lnTo>
                  <a:lnTo>
                    <a:pt x="211886" y="637057"/>
                  </a:lnTo>
                  <a:lnTo>
                    <a:pt x="212153" y="637133"/>
                  </a:lnTo>
                  <a:lnTo>
                    <a:pt x="217627" y="637133"/>
                  </a:lnTo>
                  <a:lnTo>
                    <a:pt x="218528" y="639787"/>
                  </a:lnTo>
                  <a:lnTo>
                    <a:pt x="219392" y="641057"/>
                  </a:lnTo>
                  <a:lnTo>
                    <a:pt x="217627" y="640702"/>
                  </a:lnTo>
                  <a:lnTo>
                    <a:pt x="217627" y="657313"/>
                  </a:lnTo>
                  <a:lnTo>
                    <a:pt x="216103" y="656297"/>
                  </a:lnTo>
                  <a:lnTo>
                    <a:pt x="210921" y="656297"/>
                  </a:lnTo>
                  <a:lnTo>
                    <a:pt x="210921" y="681697"/>
                  </a:lnTo>
                  <a:lnTo>
                    <a:pt x="209537" y="681697"/>
                  </a:lnTo>
                  <a:lnTo>
                    <a:pt x="209537" y="703287"/>
                  </a:lnTo>
                  <a:lnTo>
                    <a:pt x="208153" y="704557"/>
                  </a:lnTo>
                  <a:lnTo>
                    <a:pt x="208673" y="707097"/>
                  </a:lnTo>
                  <a:lnTo>
                    <a:pt x="206946" y="708075"/>
                  </a:lnTo>
                  <a:lnTo>
                    <a:pt x="206946" y="714717"/>
                  </a:lnTo>
                  <a:lnTo>
                    <a:pt x="205740" y="715987"/>
                  </a:lnTo>
                  <a:lnTo>
                    <a:pt x="203492" y="715987"/>
                  </a:lnTo>
                  <a:lnTo>
                    <a:pt x="203657" y="714717"/>
                  </a:lnTo>
                  <a:lnTo>
                    <a:pt x="204698" y="713447"/>
                  </a:lnTo>
                  <a:lnTo>
                    <a:pt x="206946" y="714717"/>
                  </a:lnTo>
                  <a:lnTo>
                    <a:pt x="206946" y="708075"/>
                  </a:lnTo>
                  <a:lnTo>
                    <a:pt x="206425" y="708367"/>
                  </a:lnTo>
                  <a:lnTo>
                    <a:pt x="207124" y="707097"/>
                  </a:lnTo>
                  <a:lnTo>
                    <a:pt x="207124" y="705827"/>
                  </a:lnTo>
                  <a:lnTo>
                    <a:pt x="206768" y="704557"/>
                  </a:lnTo>
                  <a:lnTo>
                    <a:pt x="207987" y="704557"/>
                  </a:lnTo>
                  <a:lnTo>
                    <a:pt x="208673" y="703287"/>
                  </a:lnTo>
                  <a:lnTo>
                    <a:pt x="209016" y="702017"/>
                  </a:lnTo>
                  <a:lnTo>
                    <a:pt x="209537" y="703287"/>
                  </a:lnTo>
                  <a:lnTo>
                    <a:pt x="209537" y="681697"/>
                  </a:lnTo>
                  <a:lnTo>
                    <a:pt x="207810" y="681697"/>
                  </a:lnTo>
                  <a:lnTo>
                    <a:pt x="207987" y="680427"/>
                  </a:lnTo>
                  <a:lnTo>
                    <a:pt x="208153" y="679157"/>
                  </a:lnTo>
                  <a:lnTo>
                    <a:pt x="207632" y="677887"/>
                  </a:lnTo>
                  <a:lnTo>
                    <a:pt x="209715" y="676617"/>
                  </a:lnTo>
                  <a:lnTo>
                    <a:pt x="210921" y="681697"/>
                  </a:lnTo>
                  <a:lnTo>
                    <a:pt x="210921" y="656297"/>
                  </a:lnTo>
                  <a:lnTo>
                    <a:pt x="209715" y="656297"/>
                  </a:lnTo>
                  <a:lnTo>
                    <a:pt x="213690" y="652487"/>
                  </a:lnTo>
                  <a:lnTo>
                    <a:pt x="215074" y="652487"/>
                  </a:lnTo>
                  <a:lnTo>
                    <a:pt x="215595" y="655027"/>
                  </a:lnTo>
                  <a:lnTo>
                    <a:pt x="216801" y="656297"/>
                  </a:lnTo>
                  <a:lnTo>
                    <a:pt x="217487" y="656297"/>
                  </a:lnTo>
                  <a:lnTo>
                    <a:pt x="217627" y="657313"/>
                  </a:lnTo>
                  <a:lnTo>
                    <a:pt x="217627" y="640702"/>
                  </a:lnTo>
                  <a:lnTo>
                    <a:pt x="213169" y="639787"/>
                  </a:lnTo>
                  <a:lnTo>
                    <a:pt x="214731" y="648677"/>
                  </a:lnTo>
                  <a:lnTo>
                    <a:pt x="210083" y="642581"/>
                  </a:lnTo>
                  <a:lnTo>
                    <a:pt x="209918" y="642289"/>
                  </a:lnTo>
                  <a:lnTo>
                    <a:pt x="211264" y="641057"/>
                  </a:lnTo>
                  <a:lnTo>
                    <a:pt x="209740" y="637857"/>
                  </a:lnTo>
                  <a:lnTo>
                    <a:pt x="208826" y="639216"/>
                  </a:lnTo>
                  <a:lnTo>
                    <a:pt x="209397" y="637133"/>
                  </a:lnTo>
                  <a:lnTo>
                    <a:pt x="208851" y="635977"/>
                  </a:lnTo>
                  <a:lnTo>
                    <a:pt x="209638" y="636257"/>
                  </a:lnTo>
                  <a:lnTo>
                    <a:pt x="209715" y="635977"/>
                  </a:lnTo>
                  <a:lnTo>
                    <a:pt x="209537" y="634707"/>
                  </a:lnTo>
                  <a:lnTo>
                    <a:pt x="210400" y="636524"/>
                  </a:lnTo>
                  <a:lnTo>
                    <a:pt x="209638" y="636257"/>
                  </a:lnTo>
                  <a:lnTo>
                    <a:pt x="209562" y="636524"/>
                  </a:lnTo>
                  <a:lnTo>
                    <a:pt x="209397" y="637133"/>
                  </a:lnTo>
                  <a:lnTo>
                    <a:pt x="209740" y="637857"/>
                  </a:lnTo>
                  <a:lnTo>
                    <a:pt x="210642" y="636612"/>
                  </a:lnTo>
                  <a:lnTo>
                    <a:pt x="210896" y="636701"/>
                  </a:lnTo>
                  <a:lnTo>
                    <a:pt x="210947" y="636524"/>
                  </a:lnTo>
                  <a:lnTo>
                    <a:pt x="218427" y="636524"/>
                  </a:lnTo>
                  <a:lnTo>
                    <a:pt x="218351" y="635977"/>
                  </a:lnTo>
                  <a:lnTo>
                    <a:pt x="218186" y="634707"/>
                  </a:lnTo>
                  <a:lnTo>
                    <a:pt x="217144" y="627087"/>
                  </a:lnTo>
                  <a:lnTo>
                    <a:pt x="212483" y="625817"/>
                  </a:lnTo>
                  <a:lnTo>
                    <a:pt x="213690" y="623277"/>
                  </a:lnTo>
                  <a:lnTo>
                    <a:pt x="213791" y="619302"/>
                  </a:lnTo>
                  <a:lnTo>
                    <a:pt x="213855" y="616927"/>
                  </a:lnTo>
                  <a:lnTo>
                    <a:pt x="208813" y="619239"/>
                  </a:lnTo>
                  <a:lnTo>
                    <a:pt x="208813" y="642289"/>
                  </a:lnTo>
                  <a:lnTo>
                    <a:pt x="208610" y="642581"/>
                  </a:lnTo>
                  <a:lnTo>
                    <a:pt x="202793" y="648677"/>
                  </a:lnTo>
                  <a:lnTo>
                    <a:pt x="207124" y="653757"/>
                  </a:lnTo>
                  <a:lnTo>
                    <a:pt x="203644" y="659434"/>
                  </a:lnTo>
                  <a:lnTo>
                    <a:pt x="203644" y="685393"/>
                  </a:lnTo>
                  <a:lnTo>
                    <a:pt x="202984" y="685393"/>
                  </a:lnTo>
                  <a:lnTo>
                    <a:pt x="203136" y="684237"/>
                  </a:lnTo>
                  <a:lnTo>
                    <a:pt x="203492" y="684237"/>
                  </a:lnTo>
                  <a:lnTo>
                    <a:pt x="203644" y="685393"/>
                  </a:lnTo>
                  <a:lnTo>
                    <a:pt x="203644" y="659434"/>
                  </a:lnTo>
                  <a:lnTo>
                    <a:pt x="202450" y="661377"/>
                  </a:lnTo>
                  <a:lnTo>
                    <a:pt x="202971" y="661377"/>
                  </a:lnTo>
                  <a:lnTo>
                    <a:pt x="203314" y="662647"/>
                  </a:lnTo>
                  <a:lnTo>
                    <a:pt x="202971" y="663067"/>
                  </a:lnTo>
                  <a:lnTo>
                    <a:pt x="202971" y="684237"/>
                  </a:lnTo>
                  <a:lnTo>
                    <a:pt x="202971" y="719797"/>
                  </a:lnTo>
                  <a:lnTo>
                    <a:pt x="202933" y="719950"/>
                  </a:lnTo>
                  <a:lnTo>
                    <a:pt x="202450" y="722337"/>
                  </a:lnTo>
                  <a:lnTo>
                    <a:pt x="202450" y="736307"/>
                  </a:lnTo>
                  <a:lnTo>
                    <a:pt x="202450" y="737577"/>
                  </a:lnTo>
                  <a:lnTo>
                    <a:pt x="200888" y="736307"/>
                  </a:lnTo>
                  <a:lnTo>
                    <a:pt x="202107" y="735037"/>
                  </a:lnTo>
                  <a:lnTo>
                    <a:pt x="202450" y="736307"/>
                  </a:lnTo>
                  <a:lnTo>
                    <a:pt x="202450" y="722337"/>
                  </a:lnTo>
                  <a:lnTo>
                    <a:pt x="200025" y="724319"/>
                  </a:lnTo>
                  <a:lnTo>
                    <a:pt x="200025" y="761707"/>
                  </a:lnTo>
                  <a:lnTo>
                    <a:pt x="199682" y="762977"/>
                  </a:lnTo>
                  <a:lnTo>
                    <a:pt x="199682" y="761707"/>
                  </a:lnTo>
                  <a:lnTo>
                    <a:pt x="199517" y="761707"/>
                  </a:lnTo>
                  <a:lnTo>
                    <a:pt x="199542" y="761479"/>
                  </a:lnTo>
                  <a:lnTo>
                    <a:pt x="199682" y="760437"/>
                  </a:lnTo>
                  <a:lnTo>
                    <a:pt x="199859" y="761707"/>
                  </a:lnTo>
                  <a:lnTo>
                    <a:pt x="200025" y="761707"/>
                  </a:lnTo>
                  <a:lnTo>
                    <a:pt x="200025" y="724319"/>
                  </a:lnTo>
                  <a:lnTo>
                    <a:pt x="199339" y="724877"/>
                  </a:lnTo>
                  <a:lnTo>
                    <a:pt x="198132" y="725081"/>
                  </a:lnTo>
                  <a:lnTo>
                    <a:pt x="198132" y="732497"/>
                  </a:lnTo>
                  <a:lnTo>
                    <a:pt x="196570" y="732497"/>
                  </a:lnTo>
                  <a:lnTo>
                    <a:pt x="196570" y="785837"/>
                  </a:lnTo>
                  <a:lnTo>
                    <a:pt x="191554" y="784567"/>
                  </a:lnTo>
                  <a:lnTo>
                    <a:pt x="191554" y="793457"/>
                  </a:lnTo>
                  <a:lnTo>
                    <a:pt x="188620" y="795997"/>
                  </a:lnTo>
                  <a:lnTo>
                    <a:pt x="183781" y="798537"/>
                  </a:lnTo>
                  <a:lnTo>
                    <a:pt x="181876" y="802347"/>
                  </a:lnTo>
                  <a:lnTo>
                    <a:pt x="180670" y="801077"/>
                  </a:lnTo>
                  <a:lnTo>
                    <a:pt x="180543" y="801217"/>
                  </a:lnTo>
                  <a:lnTo>
                    <a:pt x="179628" y="802347"/>
                  </a:lnTo>
                  <a:lnTo>
                    <a:pt x="178422" y="803617"/>
                  </a:lnTo>
                  <a:lnTo>
                    <a:pt x="174091" y="803617"/>
                  </a:lnTo>
                  <a:lnTo>
                    <a:pt x="174879" y="801217"/>
                  </a:lnTo>
                  <a:lnTo>
                    <a:pt x="174929" y="801077"/>
                  </a:lnTo>
                  <a:lnTo>
                    <a:pt x="176174" y="797267"/>
                  </a:lnTo>
                  <a:lnTo>
                    <a:pt x="173926" y="798537"/>
                  </a:lnTo>
                  <a:lnTo>
                    <a:pt x="172542" y="798880"/>
                  </a:lnTo>
                  <a:lnTo>
                    <a:pt x="172542" y="807427"/>
                  </a:lnTo>
                  <a:lnTo>
                    <a:pt x="171335" y="806157"/>
                  </a:lnTo>
                  <a:lnTo>
                    <a:pt x="170116" y="806157"/>
                  </a:lnTo>
                  <a:lnTo>
                    <a:pt x="169087" y="804887"/>
                  </a:lnTo>
                  <a:lnTo>
                    <a:pt x="168681" y="805027"/>
                  </a:lnTo>
                  <a:lnTo>
                    <a:pt x="168732" y="804887"/>
                  </a:lnTo>
                  <a:lnTo>
                    <a:pt x="169252" y="803617"/>
                  </a:lnTo>
                  <a:lnTo>
                    <a:pt x="163372" y="804887"/>
                  </a:lnTo>
                  <a:lnTo>
                    <a:pt x="164757" y="802347"/>
                  </a:lnTo>
                  <a:lnTo>
                    <a:pt x="164858" y="802208"/>
                  </a:lnTo>
                  <a:lnTo>
                    <a:pt x="165468" y="801395"/>
                  </a:lnTo>
                  <a:lnTo>
                    <a:pt x="172021" y="802347"/>
                  </a:lnTo>
                  <a:lnTo>
                    <a:pt x="172110" y="803198"/>
                  </a:lnTo>
                  <a:lnTo>
                    <a:pt x="172148" y="803617"/>
                  </a:lnTo>
                  <a:lnTo>
                    <a:pt x="172542" y="807427"/>
                  </a:lnTo>
                  <a:lnTo>
                    <a:pt x="172542" y="798880"/>
                  </a:lnTo>
                  <a:lnTo>
                    <a:pt x="166230" y="800392"/>
                  </a:lnTo>
                  <a:lnTo>
                    <a:pt x="166662" y="799807"/>
                  </a:lnTo>
                  <a:lnTo>
                    <a:pt x="168567" y="797267"/>
                  </a:lnTo>
                  <a:lnTo>
                    <a:pt x="171157" y="795997"/>
                  </a:lnTo>
                  <a:lnTo>
                    <a:pt x="171246" y="794727"/>
                  </a:lnTo>
                  <a:lnTo>
                    <a:pt x="171335" y="793457"/>
                  </a:lnTo>
                  <a:lnTo>
                    <a:pt x="171272" y="793305"/>
                  </a:lnTo>
                  <a:lnTo>
                    <a:pt x="170294" y="790917"/>
                  </a:lnTo>
                  <a:lnTo>
                    <a:pt x="175133" y="789647"/>
                  </a:lnTo>
                  <a:lnTo>
                    <a:pt x="174167" y="785837"/>
                  </a:lnTo>
                  <a:lnTo>
                    <a:pt x="173507" y="783297"/>
                  </a:lnTo>
                  <a:lnTo>
                    <a:pt x="172542" y="779487"/>
                  </a:lnTo>
                  <a:lnTo>
                    <a:pt x="167703" y="783297"/>
                  </a:lnTo>
                  <a:lnTo>
                    <a:pt x="167182" y="780757"/>
                  </a:lnTo>
                  <a:lnTo>
                    <a:pt x="166268" y="777379"/>
                  </a:lnTo>
                  <a:lnTo>
                    <a:pt x="166141" y="777087"/>
                  </a:lnTo>
                  <a:lnTo>
                    <a:pt x="166141" y="799807"/>
                  </a:lnTo>
                  <a:lnTo>
                    <a:pt x="161480" y="798537"/>
                  </a:lnTo>
                  <a:lnTo>
                    <a:pt x="162166" y="797267"/>
                  </a:lnTo>
                  <a:lnTo>
                    <a:pt x="160616" y="794727"/>
                  </a:lnTo>
                  <a:lnTo>
                    <a:pt x="162864" y="793457"/>
                  </a:lnTo>
                  <a:lnTo>
                    <a:pt x="164757" y="793457"/>
                  </a:lnTo>
                  <a:lnTo>
                    <a:pt x="163207" y="795997"/>
                  </a:lnTo>
                  <a:lnTo>
                    <a:pt x="166141" y="799807"/>
                  </a:lnTo>
                  <a:lnTo>
                    <a:pt x="166141" y="777087"/>
                  </a:lnTo>
                  <a:lnTo>
                    <a:pt x="166039" y="776833"/>
                  </a:lnTo>
                  <a:lnTo>
                    <a:pt x="164934" y="775677"/>
                  </a:lnTo>
                  <a:lnTo>
                    <a:pt x="165760" y="774407"/>
                  </a:lnTo>
                  <a:lnTo>
                    <a:pt x="167411" y="771867"/>
                  </a:lnTo>
                  <a:lnTo>
                    <a:pt x="166700" y="769327"/>
                  </a:lnTo>
                  <a:lnTo>
                    <a:pt x="164249" y="768057"/>
                  </a:lnTo>
                  <a:lnTo>
                    <a:pt x="161480" y="771867"/>
                  </a:lnTo>
                  <a:lnTo>
                    <a:pt x="161988" y="771867"/>
                  </a:lnTo>
                  <a:lnTo>
                    <a:pt x="161988" y="773137"/>
                  </a:lnTo>
                  <a:lnTo>
                    <a:pt x="160782" y="773137"/>
                  </a:lnTo>
                  <a:lnTo>
                    <a:pt x="159918" y="774052"/>
                  </a:lnTo>
                  <a:lnTo>
                    <a:pt x="159918" y="788377"/>
                  </a:lnTo>
                  <a:lnTo>
                    <a:pt x="158711" y="789647"/>
                  </a:lnTo>
                  <a:lnTo>
                    <a:pt x="158369" y="789965"/>
                  </a:lnTo>
                  <a:lnTo>
                    <a:pt x="158369" y="802347"/>
                  </a:lnTo>
                  <a:lnTo>
                    <a:pt x="156464" y="802347"/>
                  </a:lnTo>
                  <a:lnTo>
                    <a:pt x="154381" y="803617"/>
                  </a:lnTo>
                  <a:lnTo>
                    <a:pt x="155079" y="806157"/>
                  </a:lnTo>
                  <a:lnTo>
                    <a:pt x="153517" y="806157"/>
                  </a:lnTo>
                  <a:lnTo>
                    <a:pt x="153174" y="803617"/>
                  </a:lnTo>
                  <a:lnTo>
                    <a:pt x="152488" y="803617"/>
                  </a:lnTo>
                  <a:lnTo>
                    <a:pt x="152387" y="803198"/>
                  </a:lnTo>
                  <a:lnTo>
                    <a:pt x="153123" y="803198"/>
                  </a:lnTo>
                  <a:lnTo>
                    <a:pt x="153403" y="803198"/>
                  </a:lnTo>
                  <a:lnTo>
                    <a:pt x="155257" y="802347"/>
                  </a:lnTo>
                  <a:lnTo>
                    <a:pt x="158013" y="801077"/>
                  </a:lnTo>
                  <a:lnTo>
                    <a:pt x="158051" y="801217"/>
                  </a:lnTo>
                  <a:lnTo>
                    <a:pt x="158369" y="802347"/>
                  </a:lnTo>
                  <a:lnTo>
                    <a:pt x="158369" y="789965"/>
                  </a:lnTo>
                  <a:lnTo>
                    <a:pt x="157327" y="790917"/>
                  </a:lnTo>
                  <a:lnTo>
                    <a:pt x="155206" y="790917"/>
                  </a:lnTo>
                  <a:lnTo>
                    <a:pt x="157848" y="789647"/>
                  </a:lnTo>
                  <a:lnTo>
                    <a:pt x="154736" y="787107"/>
                  </a:lnTo>
                  <a:lnTo>
                    <a:pt x="155422" y="785837"/>
                  </a:lnTo>
                  <a:lnTo>
                    <a:pt x="155600" y="785837"/>
                  </a:lnTo>
                  <a:lnTo>
                    <a:pt x="156806" y="787107"/>
                  </a:lnTo>
                  <a:lnTo>
                    <a:pt x="158191" y="788377"/>
                  </a:lnTo>
                  <a:lnTo>
                    <a:pt x="159918" y="788377"/>
                  </a:lnTo>
                  <a:lnTo>
                    <a:pt x="159918" y="774052"/>
                  </a:lnTo>
                  <a:lnTo>
                    <a:pt x="159575" y="774407"/>
                  </a:lnTo>
                  <a:lnTo>
                    <a:pt x="159232" y="773137"/>
                  </a:lnTo>
                  <a:lnTo>
                    <a:pt x="160261" y="770597"/>
                  </a:lnTo>
                  <a:lnTo>
                    <a:pt x="158877" y="770597"/>
                  </a:lnTo>
                  <a:lnTo>
                    <a:pt x="160159" y="769327"/>
                  </a:lnTo>
                  <a:lnTo>
                    <a:pt x="162712" y="766787"/>
                  </a:lnTo>
                  <a:lnTo>
                    <a:pt x="167982" y="764222"/>
                  </a:lnTo>
                  <a:lnTo>
                    <a:pt x="168833" y="763727"/>
                  </a:lnTo>
                  <a:lnTo>
                    <a:pt x="172707" y="766787"/>
                  </a:lnTo>
                  <a:lnTo>
                    <a:pt x="174269" y="769327"/>
                  </a:lnTo>
                  <a:lnTo>
                    <a:pt x="172199" y="769327"/>
                  </a:lnTo>
                  <a:lnTo>
                    <a:pt x="170878" y="775677"/>
                  </a:lnTo>
                  <a:lnTo>
                    <a:pt x="175704" y="778002"/>
                  </a:lnTo>
                  <a:lnTo>
                    <a:pt x="176110" y="778002"/>
                  </a:lnTo>
                  <a:lnTo>
                    <a:pt x="176669" y="778002"/>
                  </a:lnTo>
                  <a:lnTo>
                    <a:pt x="179552" y="776833"/>
                  </a:lnTo>
                  <a:lnTo>
                    <a:pt x="181356" y="779487"/>
                  </a:lnTo>
                  <a:lnTo>
                    <a:pt x="176847" y="778217"/>
                  </a:lnTo>
                  <a:lnTo>
                    <a:pt x="175475" y="782027"/>
                  </a:lnTo>
                  <a:lnTo>
                    <a:pt x="175475" y="788377"/>
                  </a:lnTo>
                  <a:lnTo>
                    <a:pt x="181356" y="787107"/>
                  </a:lnTo>
                  <a:lnTo>
                    <a:pt x="183438" y="787107"/>
                  </a:lnTo>
                  <a:lnTo>
                    <a:pt x="183781" y="788377"/>
                  </a:lnTo>
                  <a:lnTo>
                    <a:pt x="184810" y="788377"/>
                  </a:lnTo>
                  <a:lnTo>
                    <a:pt x="184937" y="788657"/>
                  </a:lnTo>
                  <a:lnTo>
                    <a:pt x="186550" y="792187"/>
                  </a:lnTo>
                  <a:lnTo>
                    <a:pt x="190169" y="789647"/>
                  </a:lnTo>
                  <a:lnTo>
                    <a:pt x="191554" y="793457"/>
                  </a:lnTo>
                  <a:lnTo>
                    <a:pt x="191554" y="784567"/>
                  </a:lnTo>
                  <a:lnTo>
                    <a:pt x="192773" y="782027"/>
                  </a:lnTo>
                  <a:lnTo>
                    <a:pt x="191820" y="779487"/>
                  </a:lnTo>
                  <a:lnTo>
                    <a:pt x="191262" y="778002"/>
                  </a:lnTo>
                  <a:lnTo>
                    <a:pt x="191985" y="778002"/>
                  </a:lnTo>
                  <a:lnTo>
                    <a:pt x="196075" y="777417"/>
                  </a:lnTo>
                  <a:lnTo>
                    <a:pt x="196113" y="778002"/>
                  </a:lnTo>
                  <a:lnTo>
                    <a:pt x="196202" y="779487"/>
                  </a:lnTo>
                  <a:lnTo>
                    <a:pt x="196278" y="780757"/>
                  </a:lnTo>
                  <a:lnTo>
                    <a:pt x="196354" y="782167"/>
                  </a:lnTo>
                  <a:lnTo>
                    <a:pt x="196418" y="783297"/>
                  </a:lnTo>
                  <a:lnTo>
                    <a:pt x="196494" y="784567"/>
                  </a:lnTo>
                  <a:lnTo>
                    <a:pt x="196570" y="785837"/>
                  </a:lnTo>
                  <a:lnTo>
                    <a:pt x="196570" y="732497"/>
                  </a:lnTo>
                  <a:lnTo>
                    <a:pt x="196405" y="732497"/>
                  </a:lnTo>
                  <a:lnTo>
                    <a:pt x="193636" y="736307"/>
                  </a:lnTo>
                  <a:lnTo>
                    <a:pt x="196049" y="737577"/>
                  </a:lnTo>
                  <a:lnTo>
                    <a:pt x="195186" y="738378"/>
                  </a:lnTo>
                  <a:lnTo>
                    <a:pt x="195186" y="751547"/>
                  </a:lnTo>
                  <a:lnTo>
                    <a:pt x="194843" y="752817"/>
                  </a:lnTo>
                  <a:lnTo>
                    <a:pt x="193636" y="754430"/>
                  </a:lnTo>
                  <a:lnTo>
                    <a:pt x="193636" y="773137"/>
                  </a:lnTo>
                  <a:lnTo>
                    <a:pt x="191033" y="777379"/>
                  </a:lnTo>
                  <a:lnTo>
                    <a:pt x="189445" y="773137"/>
                  </a:lnTo>
                  <a:lnTo>
                    <a:pt x="188963" y="771867"/>
                  </a:lnTo>
                  <a:lnTo>
                    <a:pt x="187642" y="771867"/>
                  </a:lnTo>
                  <a:lnTo>
                    <a:pt x="186817" y="772452"/>
                  </a:lnTo>
                  <a:lnTo>
                    <a:pt x="185762" y="772452"/>
                  </a:lnTo>
                  <a:lnTo>
                    <a:pt x="184302" y="774407"/>
                  </a:lnTo>
                  <a:lnTo>
                    <a:pt x="182664" y="774776"/>
                  </a:lnTo>
                  <a:lnTo>
                    <a:pt x="182765" y="774407"/>
                  </a:lnTo>
                  <a:lnTo>
                    <a:pt x="184124" y="769327"/>
                  </a:lnTo>
                  <a:lnTo>
                    <a:pt x="185331" y="769327"/>
                  </a:lnTo>
                  <a:lnTo>
                    <a:pt x="185686" y="771867"/>
                  </a:lnTo>
                  <a:lnTo>
                    <a:pt x="186194" y="771867"/>
                  </a:lnTo>
                  <a:lnTo>
                    <a:pt x="187642" y="771867"/>
                  </a:lnTo>
                  <a:lnTo>
                    <a:pt x="191211" y="769327"/>
                  </a:lnTo>
                  <a:lnTo>
                    <a:pt x="193636" y="773137"/>
                  </a:lnTo>
                  <a:lnTo>
                    <a:pt x="193636" y="754430"/>
                  </a:lnTo>
                  <a:lnTo>
                    <a:pt x="192938" y="755357"/>
                  </a:lnTo>
                  <a:lnTo>
                    <a:pt x="192417" y="756627"/>
                  </a:lnTo>
                  <a:lnTo>
                    <a:pt x="190169" y="755357"/>
                  </a:lnTo>
                  <a:lnTo>
                    <a:pt x="187579" y="757758"/>
                  </a:lnTo>
                  <a:lnTo>
                    <a:pt x="187579" y="764222"/>
                  </a:lnTo>
                  <a:lnTo>
                    <a:pt x="184746" y="763257"/>
                  </a:lnTo>
                  <a:lnTo>
                    <a:pt x="184302" y="763816"/>
                  </a:lnTo>
                  <a:lnTo>
                    <a:pt x="184302" y="765517"/>
                  </a:lnTo>
                  <a:lnTo>
                    <a:pt x="183603" y="765517"/>
                  </a:lnTo>
                  <a:lnTo>
                    <a:pt x="183832" y="764400"/>
                  </a:lnTo>
                  <a:lnTo>
                    <a:pt x="184302" y="765517"/>
                  </a:lnTo>
                  <a:lnTo>
                    <a:pt x="184302" y="763816"/>
                  </a:lnTo>
                  <a:lnTo>
                    <a:pt x="183832" y="764387"/>
                  </a:lnTo>
                  <a:lnTo>
                    <a:pt x="184111" y="763041"/>
                  </a:lnTo>
                  <a:lnTo>
                    <a:pt x="184746" y="763257"/>
                  </a:lnTo>
                  <a:lnTo>
                    <a:pt x="187579" y="764222"/>
                  </a:lnTo>
                  <a:lnTo>
                    <a:pt x="187579" y="757758"/>
                  </a:lnTo>
                  <a:lnTo>
                    <a:pt x="187413" y="757897"/>
                  </a:lnTo>
                  <a:lnTo>
                    <a:pt x="187007" y="758863"/>
                  </a:lnTo>
                  <a:lnTo>
                    <a:pt x="187045" y="759167"/>
                  </a:lnTo>
                  <a:lnTo>
                    <a:pt x="187172" y="760437"/>
                  </a:lnTo>
                  <a:lnTo>
                    <a:pt x="187007" y="758863"/>
                  </a:lnTo>
                  <a:lnTo>
                    <a:pt x="186893" y="759167"/>
                  </a:lnTo>
                  <a:lnTo>
                    <a:pt x="186905" y="757897"/>
                  </a:lnTo>
                  <a:lnTo>
                    <a:pt x="186397" y="753148"/>
                  </a:lnTo>
                  <a:lnTo>
                    <a:pt x="190690" y="754087"/>
                  </a:lnTo>
                  <a:lnTo>
                    <a:pt x="191274" y="753021"/>
                  </a:lnTo>
                  <a:lnTo>
                    <a:pt x="186397" y="753021"/>
                  </a:lnTo>
                  <a:lnTo>
                    <a:pt x="185889" y="753021"/>
                  </a:lnTo>
                  <a:lnTo>
                    <a:pt x="184086" y="753783"/>
                  </a:lnTo>
                  <a:lnTo>
                    <a:pt x="183972" y="753021"/>
                  </a:lnTo>
                  <a:lnTo>
                    <a:pt x="183946" y="752830"/>
                  </a:lnTo>
                  <a:lnTo>
                    <a:pt x="183946" y="762977"/>
                  </a:lnTo>
                  <a:lnTo>
                    <a:pt x="180314" y="762977"/>
                  </a:lnTo>
                  <a:lnTo>
                    <a:pt x="180314" y="761707"/>
                  </a:lnTo>
                  <a:lnTo>
                    <a:pt x="183946" y="762977"/>
                  </a:lnTo>
                  <a:lnTo>
                    <a:pt x="183946" y="752830"/>
                  </a:lnTo>
                  <a:lnTo>
                    <a:pt x="183883" y="752322"/>
                  </a:lnTo>
                  <a:lnTo>
                    <a:pt x="188099" y="747737"/>
                  </a:lnTo>
                  <a:lnTo>
                    <a:pt x="184988" y="752817"/>
                  </a:lnTo>
                  <a:lnTo>
                    <a:pt x="186372" y="752817"/>
                  </a:lnTo>
                  <a:lnTo>
                    <a:pt x="191389" y="752817"/>
                  </a:lnTo>
                  <a:lnTo>
                    <a:pt x="192773" y="750277"/>
                  </a:lnTo>
                  <a:lnTo>
                    <a:pt x="193281" y="750277"/>
                  </a:lnTo>
                  <a:lnTo>
                    <a:pt x="194157" y="751547"/>
                  </a:lnTo>
                  <a:lnTo>
                    <a:pt x="195186" y="751547"/>
                  </a:lnTo>
                  <a:lnTo>
                    <a:pt x="195186" y="738378"/>
                  </a:lnTo>
                  <a:lnTo>
                    <a:pt x="194665" y="738847"/>
                  </a:lnTo>
                  <a:lnTo>
                    <a:pt x="193979" y="740117"/>
                  </a:lnTo>
                  <a:lnTo>
                    <a:pt x="192595" y="740117"/>
                  </a:lnTo>
                  <a:lnTo>
                    <a:pt x="191046" y="738847"/>
                  </a:lnTo>
                  <a:lnTo>
                    <a:pt x="190347" y="741387"/>
                  </a:lnTo>
                  <a:lnTo>
                    <a:pt x="190347" y="740117"/>
                  </a:lnTo>
                  <a:lnTo>
                    <a:pt x="190347" y="737577"/>
                  </a:lnTo>
                  <a:lnTo>
                    <a:pt x="187236" y="735037"/>
                  </a:lnTo>
                  <a:lnTo>
                    <a:pt x="186029" y="740117"/>
                  </a:lnTo>
                  <a:lnTo>
                    <a:pt x="184645" y="739343"/>
                  </a:lnTo>
                  <a:lnTo>
                    <a:pt x="184645" y="742657"/>
                  </a:lnTo>
                  <a:lnTo>
                    <a:pt x="183756" y="743432"/>
                  </a:lnTo>
                  <a:lnTo>
                    <a:pt x="183756" y="751420"/>
                  </a:lnTo>
                  <a:lnTo>
                    <a:pt x="183184" y="747242"/>
                  </a:lnTo>
                  <a:lnTo>
                    <a:pt x="183261" y="747737"/>
                  </a:lnTo>
                  <a:lnTo>
                    <a:pt x="183756" y="751420"/>
                  </a:lnTo>
                  <a:lnTo>
                    <a:pt x="183756" y="743432"/>
                  </a:lnTo>
                  <a:lnTo>
                    <a:pt x="183108" y="743991"/>
                  </a:lnTo>
                  <a:lnTo>
                    <a:pt x="183108" y="751420"/>
                  </a:lnTo>
                  <a:lnTo>
                    <a:pt x="182854" y="751420"/>
                  </a:lnTo>
                  <a:lnTo>
                    <a:pt x="182854" y="754291"/>
                  </a:lnTo>
                  <a:lnTo>
                    <a:pt x="180314" y="755357"/>
                  </a:lnTo>
                  <a:lnTo>
                    <a:pt x="180606" y="754291"/>
                  </a:lnTo>
                  <a:lnTo>
                    <a:pt x="180708" y="753783"/>
                  </a:lnTo>
                  <a:lnTo>
                    <a:pt x="180809" y="753021"/>
                  </a:lnTo>
                  <a:lnTo>
                    <a:pt x="180835" y="752817"/>
                  </a:lnTo>
                  <a:lnTo>
                    <a:pt x="182854" y="754291"/>
                  </a:lnTo>
                  <a:lnTo>
                    <a:pt x="182854" y="751420"/>
                  </a:lnTo>
                  <a:lnTo>
                    <a:pt x="179806" y="751420"/>
                  </a:lnTo>
                  <a:lnTo>
                    <a:pt x="179806" y="755357"/>
                  </a:lnTo>
                  <a:lnTo>
                    <a:pt x="179628" y="756627"/>
                  </a:lnTo>
                  <a:lnTo>
                    <a:pt x="179628" y="757897"/>
                  </a:lnTo>
                  <a:lnTo>
                    <a:pt x="178587" y="757897"/>
                  </a:lnTo>
                  <a:lnTo>
                    <a:pt x="178587" y="761707"/>
                  </a:lnTo>
                  <a:lnTo>
                    <a:pt x="175475" y="760437"/>
                  </a:lnTo>
                  <a:lnTo>
                    <a:pt x="172339" y="761479"/>
                  </a:lnTo>
                  <a:lnTo>
                    <a:pt x="173405" y="755357"/>
                  </a:lnTo>
                  <a:lnTo>
                    <a:pt x="174612" y="757897"/>
                  </a:lnTo>
                  <a:lnTo>
                    <a:pt x="177203" y="757897"/>
                  </a:lnTo>
                  <a:lnTo>
                    <a:pt x="177901" y="760437"/>
                  </a:lnTo>
                  <a:lnTo>
                    <a:pt x="178587" y="761707"/>
                  </a:lnTo>
                  <a:lnTo>
                    <a:pt x="178587" y="757897"/>
                  </a:lnTo>
                  <a:lnTo>
                    <a:pt x="177723" y="757897"/>
                  </a:lnTo>
                  <a:lnTo>
                    <a:pt x="179806" y="755357"/>
                  </a:lnTo>
                  <a:lnTo>
                    <a:pt x="179806" y="751420"/>
                  </a:lnTo>
                  <a:lnTo>
                    <a:pt x="171386" y="751420"/>
                  </a:lnTo>
                  <a:lnTo>
                    <a:pt x="171335" y="751547"/>
                  </a:lnTo>
                  <a:lnTo>
                    <a:pt x="171678" y="751547"/>
                  </a:lnTo>
                  <a:lnTo>
                    <a:pt x="171780" y="752322"/>
                  </a:lnTo>
                  <a:lnTo>
                    <a:pt x="171843" y="752817"/>
                  </a:lnTo>
                  <a:lnTo>
                    <a:pt x="171500" y="752817"/>
                  </a:lnTo>
                  <a:lnTo>
                    <a:pt x="170815" y="751547"/>
                  </a:lnTo>
                  <a:lnTo>
                    <a:pt x="170980" y="751547"/>
                  </a:lnTo>
                  <a:lnTo>
                    <a:pt x="171018" y="751420"/>
                  </a:lnTo>
                  <a:lnTo>
                    <a:pt x="164020" y="751420"/>
                  </a:lnTo>
                  <a:lnTo>
                    <a:pt x="164020" y="764222"/>
                  </a:lnTo>
                  <a:lnTo>
                    <a:pt x="160616" y="762977"/>
                  </a:lnTo>
                  <a:lnTo>
                    <a:pt x="159639" y="762622"/>
                  </a:lnTo>
                  <a:lnTo>
                    <a:pt x="160261" y="761707"/>
                  </a:lnTo>
                  <a:lnTo>
                    <a:pt x="164020" y="764222"/>
                  </a:lnTo>
                  <a:lnTo>
                    <a:pt x="164020" y="751420"/>
                  </a:lnTo>
                  <a:lnTo>
                    <a:pt x="162509" y="751420"/>
                  </a:lnTo>
                  <a:lnTo>
                    <a:pt x="162509" y="754087"/>
                  </a:lnTo>
                  <a:lnTo>
                    <a:pt x="162166" y="754087"/>
                  </a:lnTo>
                  <a:lnTo>
                    <a:pt x="162140" y="754291"/>
                  </a:lnTo>
                  <a:lnTo>
                    <a:pt x="161988" y="755357"/>
                  </a:lnTo>
                  <a:lnTo>
                    <a:pt x="161124" y="755357"/>
                  </a:lnTo>
                  <a:lnTo>
                    <a:pt x="160782" y="754087"/>
                  </a:lnTo>
                  <a:lnTo>
                    <a:pt x="160096" y="754087"/>
                  </a:lnTo>
                  <a:lnTo>
                    <a:pt x="160223" y="753783"/>
                  </a:lnTo>
                  <a:lnTo>
                    <a:pt x="160807" y="752322"/>
                  </a:lnTo>
                  <a:lnTo>
                    <a:pt x="161175" y="751649"/>
                  </a:lnTo>
                  <a:lnTo>
                    <a:pt x="161632" y="752322"/>
                  </a:lnTo>
                  <a:lnTo>
                    <a:pt x="162509" y="754087"/>
                  </a:lnTo>
                  <a:lnTo>
                    <a:pt x="162509" y="751420"/>
                  </a:lnTo>
                  <a:lnTo>
                    <a:pt x="161175" y="751420"/>
                  </a:lnTo>
                  <a:lnTo>
                    <a:pt x="160616" y="750277"/>
                  </a:lnTo>
                  <a:lnTo>
                    <a:pt x="157848" y="750277"/>
                  </a:lnTo>
                  <a:lnTo>
                    <a:pt x="159105" y="753783"/>
                  </a:lnTo>
                  <a:lnTo>
                    <a:pt x="158711" y="752817"/>
                  </a:lnTo>
                  <a:lnTo>
                    <a:pt x="157492" y="752817"/>
                  </a:lnTo>
                  <a:lnTo>
                    <a:pt x="157441" y="751420"/>
                  </a:lnTo>
                  <a:lnTo>
                    <a:pt x="156895" y="750290"/>
                  </a:lnTo>
                  <a:lnTo>
                    <a:pt x="156895" y="762977"/>
                  </a:lnTo>
                  <a:lnTo>
                    <a:pt x="156806" y="764222"/>
                  </a:lnTo>
                  <a:lnTo>
                    <a:pt x="156641" y="764222"/>
                  </a:lnTo>
                  <a:lnTo>
                    <a:pt x="156629" y="762977"/>
                  </a:lnTo>
                  <a:lnTo>
                    <a:pt x="156895" y="762977"/>
                  </a:lnTo>
                  <a:lnTo>
                    <a:pt x="156895" y="750290"/>
                  </a:lnTo>
                  <a:lnTo>
                    <a:pt x="156286" y="749007"/>
                  </a:lnTo>
                  <a:lnTo>
                    <a:pt x="154736" y="750760"/>
                  </a:lnTo>
                  <a:lnTo>
                    <a:pt x="154736" y="769327"/>
                  </a:lnTo>
                  <a:lnTo>
                    <a:pt x="153009" y="769327"/>
                  </a:lnTo>
                  <a:lnTo>
                    <a:pt x="152654" y="768057"/>
                  </a:lnTo>
                  <a:lnTo>
                    <a:pt x="152311" y="766787"/>
                  </a:lnTo>
                  <a:lnTo>
                    <a:pt x="152196" y="802347"/>
                  </a:lnTo>
                  <a:lnTo>
                    <a:pt x="151168" y="802347"/>
                  </a:lnTo>
                  <a:lnTo>
                    <a:pt x="150926" y="800493"/>
                  </a:lnTo>
                  <a:lnTo>
                    <a:pt x="149720" y="801179"/>
                  </a:lnTo>
                  <a:lnTo>
                    <a:pt x="150926" y="799287"/>
                  </a:lnTo>
                  <a:lnTo>
                    <a:pt x="149199" y="797725"/>
                  </a:lnTo>
                  <a:lnTo>
                    <a:pt x="148856" y="798080"/>
                  </a:lnTo>
                  <a:lnTo>
                    <a:pt x="148856" y="801700"/>
                  </a:lnTo>
                  <a:lnTo>
                    <a:pt x="148132" y="801700"/>
                  </a:lnTo>
                  <a:lnTo>
                    <a:pt x="148132" y="804595"/>
                  </a:lnTo>
                  <a:lnTo>
                    <a:pt x="147993" y="805294"/>
                  </a:lnTo>
                  <a:lnTo>
                    <a:pt x="147993" y="811237"/>
                  </a:lnTo>
                  <a:lnTo>
                    <a:pt x="145948" y="811555"/>
                  </a:lnTo>
                  <a:lnTo>
                    <a:pt x="145948" y="825157"/>
                  </a:lnTo>
                  <a:lnTo>
                    <a:pt x="145224" y="826477"/>
                  </a:lnTo>
                  <a:lnTo>
                    <a:pt x="144360" y="826477"/>
                  </a:lnTo>
                  <a:lnTo>
                    <a:pt x="144005" y="825157"/>
                  </a:lnTo>
                  <a:lnTo>
                    <a:pt x="142798" y="825157"/>
                  </a:lnTo>
                  <a:lnTo>
                    <a:pt x="142633" y="823937"/>
                  </a:lnTo>
                  <a:lnTo>
                    <a:pt x="145948" y="825157"/>
                  </a:lnTo>
                  <a:lnTo>
                    <a:pt x="145948" y="811555"/>
                  </a:lnTo>
                  <a:lnTo>
                    <a:pt x="139687" y="812507"/>
                  </a:lnTo>
                  <a:lnTo>
                    <a:pt x="139687" y="816317"/>
                  </a:lnTo>
                  <a:lnTo>
                    <a:pt x="136055" y="815047"/>
                  </a:lnTo>
                  <a:lnTo>
                    <a:pt x="134035" y="813701"/>
                  </a:lnTo>
                  <a:lnTo>
                    <a:pt x="132994" y="812965"/>
                  </a:lnTo>
                  <a:lnTo>
                    <a:pt x="133070" y="813701"/>
                  </a:lnTo>
                  <a:lnTo>
                    <a:pt x="137439" y="820127"/>
                  </a:lnTo>
                  <a:lnTo>
                    <a:pt x="135026" y="818857"/>
                  </a:lnTo>
                  <a:lnTo>
                    <a:pt x="132257" y="822667"/>
                  </a:lnTo>
                  <a:lnTo>
                    <a:pt x="130009" y="820127"/>
                  </a:lnTo>
                  <a:lnTo>
                    <a:pt x="129489" y="821397"/>
                  </a:lnTo>
                  <a:lnTo>
                    <a:pt x="128447" y="821397"/>
                  </a:lnTo>
                  <a:lnTo>
                    <a:pt x="128104" y="822667"/>
                  </a:lnTo>
                  <a:lnTo>
                    <a:pt x="126898" y="818857"/>
                  </a:lnTo>
                  <a:lnTo>
                    <a:pt x="125463" y="818057"/>
                  </a:lnTo>
                  <a:lnTo>
                    <a:pt x="127609" y="818857"/>
                  </a:lnTo>
                  <a:lnTo>
                    <a:pt x="128625" y="816317"/>
                  </a:lnTo>
                  <a:lnTo>
                    <a:pt x="132080" y="818857"/>
                  </a:lnTo>
                  <a:lnTo>
                    <a:pt x="132562" y="816317"/>
                  </a:lnTo>
                  <a:lnTo>
                    <a:pt x="133070" y="813701"/>
                  </a:lnTo>
                  <a:lnTo>
                    <a:pt x="132943" y="812965"/>
                  </a:lnTo>
                  <a:lnTo>
                    <a:pt x="132257" y="812507"/>
                  </a:lnTo>
                  <a:lnTo>
                    <a:pt x="132994" y="812965"/>
                  </a:lnTo>
                  <a:lnTo>
                    <a:pt x="132943" y="812507"/>
                  </a:lnTo>
                  <a:lnTo>
                    <a:pt x="134327" y="811237"/>
                  </a:lnTo>
                  <a:lnTo>
                    <a:pt x="136575" y="808697"/>
                  </a:lnTo>
                  <a:lnTo>
                    <a:pt x="138658" y="811237"/>
                  </a:lnTo>
                  <a:lnTo>
                    <a:pt x="139865" y="811237"/>
                  </a:lnTo>
                  <a:lnTo>
                    <a:pt x="139776" y="809967"/>
                  </a:lnTo>
                  <a:lnTo>
                    <a:pt x="139687" y="808697"/>
                  </a:lnTo>
                  <a:lnTo>
                    <a:pt x="147993" y="811237"/>
                  </a:lnTo>
                  <a:lnTo>
                    <a:pt x="147993" y="805294"/>
                  </a:lnTo>
                  <a:lnTo>
                    <a:pt x="147815" y="806157"/>
                  </a:lnTo>
                  <a:lnTo>
                    <a:pt x="147497" y="804811"/>
                  </a:lnTo>
                  <a:lnTo>
                    <a:pt x="148132" y="804595"/>
                  </a:lnTo>
                  <a:lnTo>
                    <a:pt x="148132" y="801700"/>
                  </a:lnTo>
                  <a:lnTo>
                    <a:pt x="146951" y="801700"/>
                  </a:lnTo>
                  <a:lnTo>
                    <a:pt x="147345" y="804125"/>
                  </a:lnTo>
                  <a:lnTo>
                    <a:pt x="146926" y="802208"/>
                  </a:lnTo>
                  <a:lnTo>
                    <a:pt x="146659" y="800836"/>
                  </a:lnTo>
                  <a:lnTo>
                    <a:pt x="148856" y="801700"/>
                  </a:lnTo>
                  <a:lnTo>
                    <a:pt x="148856" y="798080"/>
                  </a:lnTo>
                  <a:lnTo>
                    <a:pt x="146570" y="800366"/>
                  </a:lnTo>
                  <a:lnTo>
                    <a:pt x="146469" y="799807"/>
                  </a:lnTo>
                  <a:lnTo>
                    <a:pt x="145745" y="795997"/>
                  </a:lnTo>
                  <a:lnTo>
                    <a:pt x="143497" y="799807"/>
                  </a:lnTo>
                  <a:lnTo>
                    <a:pt x="141338" y="798537"/>
                  </a:lnTo>
                  <a:lnTo>
                    <a:pt x="139166" y="797267"/>
                  </a:lnTo>
                  <a:lnTo>
                    <a:pt x="140550" y="794727"/>
                  </a:lnTo>
                  <a:lnTo>
                    <a:pt x="139103" y="792187"/>
                  </a:lnTo>
                  <a:lnTo>
                    <a:pt x="138379" y="790917"/>
                  </a:lnTo>
                  <a:lnTo>
                    <a:pt x="138252" y="790702"/>
                  </a:lnTo>
                  <a:lnTo>
                    <a:pt x="138633" y="790917"/>
                  </a:lnTo>
                  <a:lnTo>
                    <a:pt x="141211" y="789647"/>
                  </a:lnTo>
                  <a:lnTo>
                    <a:pt x="139687" y="785837"/>
                  </a:lnTo>
                  <a:lnTo>
                    <a:pt x="141770" y="784567"/>
                  </a:lnTo>
                  <a:lnTo>
                    <a:pt x="140728" y="783297"/>
                  </a:lnTo>
                  <a:lnTo>
                    <a:pt x="139001" y="782027"/>
                  </a:lnTo>
                  <a:lnTo>
                    <a:pt x="139001" y="785837"/>
                  </a:lnTo>
                  <a:lnTo>
                    <a:pt x="137083" y="788657"/>
                  </a:lnTo>
                  <a:lnTo>
                    <a:pt x="136931" y="788377"/>
                  </a:lnTo>
                  <a:lnTo>
                    <a:pt x="134162" y="790917"/>
                  </a:lnTo>
                  <a:lnTo>
                    <a:pt x="133121" y="789647"/>
                  </a:lnTo>
                  <a:lnTo>
                    <a:pt x="131394" y="792187"/>
                  </a:lnTo>
                  <a:lnTo>
                    <a:pt x="129667" y="792187"/>
                  </a:lnTo>
                  <a:lnTo>
                    <a:pt x="129667" y="795997"/>
                  </a:lnTo>
                  <a:lnTo>
                    <a:pt x="129667" y="797267"/>
                  </a:lnTo>
                  <a:lnTo>
                    <a:pt x="128625" y="797267"/>
                  </a:lnTo>
                  <a:lnTo>
                    <a:pt x="128282" y="795997"/>
                  </a:lnTo>
                  <a:lnTo>
                    <a:pt x="128447" y="794727"/>
                  </a:lnTo>
                  <a:lnTo>
                    <a:pt x="129667" y="795997"/>
                  </a:lnTo>
                  <a:lnTo>
                    <a:pt x="129667" y="792187"/>
                  </a:lnTo>
                  <a:lnTo>
                    <a:pt x="127762" y="792187"/>
                  </a:lnTo>
                  <a:lnTo>
                    <a:pt x="126720" y="790105"/>
                  </a:lnTo>
                  <a:lnTo>
                    <a:pt x="126720" y="798537"/>
                  </a:lnTo>
                  <a:lnTo>
                    <a:pt x="126593" y="803198"/>
                  </a:lnTo>
                  <a:lnTo>
                    <a:pt x="126555" y="804887"/>
                  </a:lnTo>
                  <a:lnTo>
                    <a:pt x="124510" y="804887"/>
                  </a:lnTo>
                  <a:lnTo>
                    <a:pt x="124510" y="817702"/>
                  </a:lnTo>
                  <a:lnTo>
                    <a:pt x="121539" y="820127"/>
                  </a:lnTo>
                  <a:lnTo>
                    <a:pt x="121577" y="817587"/>
                  </a:lnTo>
                  <a:lnTo>
                    <a:pt x="124244" y="817587"/>
                  </a:lnTo>
                  <a:lnTo>
                    <a:pt x="124510" y="817702"/>
                  </a:lnTo>
                  <a:lnTo>
                    <a:pt x="124510" y="804887"/>
                  </a:lnTo>
                  <a:lnTo>
                    <a:pt x="124421" y="805027"/>
                  </a:lnTo>
                  <a:lnTo>
                    <a:pt x="123952" y="806157"/>
                  </a:lnTo>
                  <a:lnTo>
                    <a:pt x="123444" y="804887"/>
                  </a:lnTo>
                  <a:lnTo>
                    <a:pt x="123329" y="805027"/>
                  </a:lnTo>
                  <a:lnTo>
                    <a:pt x="122402" y="806157"/>
                  </a:lnTo>
                  <a:lnTo>
                    <a:pt x="123088" y="806157"/>
                  </a:lnTo>
                  <a:lnTo>
                    <a:pt x="121183" y="807643"/>
                  </a:lnTo>
                  <a:lnTo>
                    <a:pt x="121361" y="807427"/>
                  </a:lnTo>
                  <a:lnTo>
                    <a:pt x="120904" y="804887"/>
                  </a:lnTo>
                  <a:lnTo>
                    <a:pt x="120675" y="803617"/>
                  </a:lnTo>
                  <a:lnTo>
                    <a:pt x="124650" y="802347"/>
                  </a:lnTo>
                  <a:lnTo>
                    <a:pt x="124726" y="802208"/>
                  </a:lnTo>
                  <a:lnTo>
                    <a:pt x="126034" y="799807"/>
                  </a:lnTo>
                  <a:lnTo>
                    <a:pt x="126720" y="798537"/>
                  </a:lnTo>
                  <a:lnTo>
                    <a:pt x="126720" y="790105"/>
                  </a:lnTo>
                  <a:lnTo>
                    <a:pt x="125857" y="788377"/>
                  </a:lnTo>
                  <a:lnTo>
                    <a:pt x="124307" y="790917"/>
                  </a:lnTo>
                  <a:lnTo>
                    <a:pt x="122402" y="792187"/>
                  </a:lnTo>
                  <a:lnTo>
                    <a:pt x="120332" y="793457"/>
                  </a:lnTo>
                  <a:lnTo>
                    <a:pt x="117906" y="793457"/>
                  </a:lnTo>
                  <a:lnTo>
                    <a:pt x="120675" y="792187"/>
                  </a:lnTo>
                  <a:lnTo>
                    <a:pt x="122580" y="788377"/>
                  </a:lnTo>
                  <a:lnTo>
                    <a:pt x="124307" y="787107"/>
                  </a:lnTo>
                  <a:lnTo>
                    <a:pt x="123964" y="788377"/>
                  </a:lnTo>
                  <a:lnTo>
                    <a:pt x="125857" y="788377"/>
                  </a:lnTo>
                  <a:lnTo>
                    <a:pt x="126555" y="788377"/>
                  </a:lnTo>
                  <a:lnTo>
                    <a:pt x="127939" y="787107"/>
                  </a:lnTo>
                  <a:lnTo>
                    <a:pt x="128054" y="788657"/>
                  </a:lnTo>
                  <a:lnTo>
                    <a:pt x="128130" y="789647"/>
                  </a:lnTo>
                  <a:lnTo>
                    <a:pt x="128231" y="790917"/>
                  </a:lnTo>
                  <a:lnTo>
                    <a:pt x="131330" y="790917"/>
                  </a:lnTo>
                  <a:lnTo>
                    <a:pt x="134327" y="788377"/>
                  </a:lnTo>
                  <a:lnTo>
                    <a:pt x="134327" y="787107"/>
                  </a:lnTo>
                  <a:lnTo>
                    <a:pt x="134327" y="785837"/>
                  </a:lnTo>
                  <a:lnTo>
                    <a:pt x="134327" y="784567"/>
                  </a:lnTo>
                  <a:lnTo>
                    <a:pt x="135547" y="783297"/>
                  </a:lnTo>
                  <a:lnTo>
                    <a:pt x="137439" y="783297"/>
                  </a:lnTo>
                  <a:lnTo>
                    <a:pt x="137795" y="784567"/>
                  </a:lnTo>
                  <a:lnTo>
                    <a:pt x="137795" y="785837"/>
                  </a:lnTo>
                  <a:lnTo>
                    <a:pt x="139001" y="785837"/>
                  </a:lnTo>
                  <a:lnTo>
                    <a:pt x="139001" y="782027"/>
                  </a:lnTo>
                  <a:lnTo>
                    <a:pt x="139001" y="780757"/>
                  </a:lnTo>
                  <a:lnTo>
                    <a:pt x="143497" y="779487"/>
                  </a:lnTo>
                  <a:lnTo>
                    <a:pt x="143433" y="778002"/>
                  </a:lnTo>
                  <a:lnTo>
                    <a:pt x="143344" y="775677"/>
                  </a:lnTo>
                  <a:lnTo>
                    <a:pt x="143243" y="773137"/>
                  </a:lnTo>
                  <a:lnTo>
                    <a:pt x="143167" y="771156"/>
                  </a:lnTo>
                  <a:lnTo>
                    <a:pt x="144018" y="771867"/>
                  </a:lnTo>
                  <a:lnTo>
                    <a:pt x="144881" y="774407"/>
                  </a:lnTo>
                  <a:lnTo>
                    <a:pt x="144957" y="774776"/>
                  </a:lnTo>
                  <a:lnTo>
                    <a:pt x="145376" y="776833"/>
                  </a:lnTo>
                  <a:lnTo>
                    <a:pt x="145935" y="777379"/>
                  </a:lnTo>
                  <a:lnTo>
                    <a:pt x="146697" y="778002"/>
                  </a:lnTo>
                  <a:lnTo>
                    <a:pt x="147231" y="778002"/>
                  </a:lnTo>
                  <a:lnTo>
                    <a:pt x="141935" y="782027"/>
                  </a:lnTo>
                  <a:lnTo>
                    <a:pt x="142011" y="782167"/>
                  </a:lnTo>
                  <a:lnTo>
                    <a:pt x="143840" y="785837"/>
                  </a:lnTo>
                  <a:lnTo>
                    <a:pt x="148513" y="787107"/>
                  </a:lnTo>
                  <a:lnTo>
                    <a:pt x="148158" y="788377"/>
                  </a:lnTo>
                  <a:lnTo>
                    <a:pt x="149199" y="788377"/>
                  </a:lnTo>
                  <a:lnTo>
                    <a:pt x="149110" y="788657"/>
                  </a:lnTo>
                  <a:lnTo>
                    <a:pt x="147294" y="794727"/>
                  </a:lnTo>
                  <a:lnTo>
                    <a:pt x="150241" y="793305"/>
                  </a:lnTo>
                  <a:lnTo>
                    <a:pt x="150266" y="793457"/>
                  </a:lnTo>
                  <a:lnTo>
                    <a:pt x="152196" y="802347"/>
                  </a:lnTo>
                  <a:lnTo>
                    <a:pt x="152196" y="766902"/>
                  </a:lnTo>
                  <a:lnTo>
                    <a:pt x="150926" y="768057"/>
                  </a:lnTo>
                  <a:lnTo>
                    <a:pt x="148678" y="768057"/>
                  </a:lnTo>
                  <a:lnTo>
                    <a:pt x="149377" y="766787"/>
                  </a:lnTo>
                  <a:lnTo>
                    <a:pt x="150406" y="765517"/>
                  </a:lnTo>
                  <a:lnTo>
                    <a:pt x="151612" y="764247"/>
                  </a:lnTo>
                  <a:lnTo>
                    <a:pt x="151714" y="764387"/>
                  </a:lnTo>
                  <a:lnTo>
                    <a:pt x="152488" y="765517"/>
                  </a:lnTo>
                  <a:lnTo>
                    <a:pt x="153873" y="766787"/>
                  </a:lnTo>
                  <a:lnTo>
                    <a:pt x="154559" y="766787"/>
                  </a:lnTo>
                  <a:lnTo>
                    <a:pt x="154559" y="768057"/>
                  </a:lnTo>
                  <a:lnTo>
                    <a:pt x="154736" y="769327"/>
                  </a:lnTo>
                  <a:lnTo>
                    <a:pt x="154736" y="750760"/>
                  </a:lnTo>
                  <a:lnTo>
                    <a:pt x="154038" y="751547"/>
                  </a:lnTo>
                  <a:lnTo>
                    <a:pt x="154114" y="751420"/>
                  </a:lnTo>
                  <a:lnTo>
                    <a:pt x="154736" y="750277"/>
                  </a:lnTo>
                  <a:lnTo>
                    <a:pt x="154901" y="749007"/>
                  </a:lnTo>
                  <a:lnTo>
                    <a:pt x="153873" y="747737"/>
                  </a:lnTo>
                  <a:lnTo>
                    <a:pt x="159397" y="742657"/>
                  </a:lnTo>
                  <a:lnTo>
                    <a:pt x="161645" y="742657"/>
                  </a:lnTo>
                  <a:lnTo>
                    <a:pt x="162166" y="743927"/>
                  </a:lnTo>
                  <a:lnTo>
                    <a:pt x="163029" y="743927"/>
                  </a:lnTo>
                  <a:lnTo>
                    <a:pt x="164071" y="746467"/>
                  </a:lnTo>
                  <a:lnTo>
                    <a:pt x="160616" y="750277"/>
                  </a:lnTo>
                  <a:lnTo>
                    <a:pt x="161645" y="750277"/>
                  </a:lnTo>
                  <a:lnTo>
                    <a:pt x="171335" y="750277"/>
                  </a:lnTo>
                  <a:lnTo>
                    <a:pt x="171843" y="750277"/>
                  </a:lnTo>
                  <a:lnTo>
                    <a:pt x="182854" y="750277"/>
                  </a:lnTo>
                  <a:lnTo>
                    <a:pt x="183108" y="751420"/>
                  </a:lnTo>
                  <a:lnTo>
                    <a:pt x="183108" y="743991"/>
                  </a:lnTo>
                  <a:lnTo>
                    <a:pt x="181698" y="745197"/>
                  </a:lnTo>
                  <a:lnTo>
                    <a:pt x="182168" y="747217"/>
                  </a:lnTo>
                  <a:lnTo>
                    <a:pt x="179971" y="749007"/>
                  </a:lnTo>
                  <a:lnTo>
                    <a:pt x="178244" y="747737"/>
                  </a:lnTo>
                  <a:lnTo>
                    <a:pt x="180670" y="743927"/>
                  </a:lnTo>
                  <a:lnTo>
                    <a:pt x="177038" y="742657"/>
                  </a:lnTo>
                  <a:lnTo>
                    <a:pt x="177063" y="742467"/>
                  </a:lnTo>
                  <a:lnTo>
                    <a:pt x="177177" y="741565"/>
                  </a:lnTo>
                  <a:lnTo>
                    <a:pt x="177203" y="741387"/>
                  </a:lnTo>
                  <a:lnTo>
                    <a:pt x="179997" y="742467"/>
                  </a:lnTo>
                  <a:lnTo>
                    <a:pt x="179806" y="742657"/>
                  </a:lnTo>
                  <a:lnTo>
                    <a:pt x="180492" y="742657"/>
                  </a:lnTo>
                  <a:lnTo>
                    <a:pt x="184645" y="742657"/>
                  </a:lnTo>
                  <a:lnTo>
                    <a:pt x="184645" y="739343"/>
                  </a:lnTo>
                  <a:lnTo>
                    <a:pt x="183781" y="738847"/>
                  </a:lnTo>
                  <a:lnTo>
                    <a:pt x="180936" y="741565"/>
                  </a:lnTo>
                  <a:lnTo>
                    <a:pt x="181013" y="741387"/>
                  </a:lnTo>
                  <a:lnTo>
                    <a:pt x="181533" y="740117"/>
                  </a:lnTo>
                  <a:lnTo>
                    <a:pt x="181444" y="738847"/>
                  </a:lnTo>
                  <a:lnTo>
                    <a:pt x="181330" y="736307"/>
                  </a:lnTo>
                  <a:lnTo>
                    <a:pt x="181305" y="735037"/>
                  </a:lnTo>
                  <a:lnTo>
                    <a:pt x="181190" y="729957"/>
                  </a:lnTo>
                  <a:lnTo>
                    <a:pt x="194500" y="732497"/>
                  </a:lnTo>
                  <a:lnTo>
                    <a:pt x="194386" y="731227"/>
                  </a:lnTo>
                  <a:lnTo>
                    <a:pt x="194271" y="729957"/>
                  </a:lnTo>
                  <a:lnTo>
                    <a:pt x="194157" y="728687"/>
                  </a:lnTo>
                  <a:lnTo>
                    <a:pt x="192735" y="727417"/>
                  </a:lnTo>
                  <a:lnTo>
                    <a:pt x="194157" y="728687"/>
                  </a:lnTo>
                  <a:lnTo>
                    <a:pt x="195427" y="729957"/>
                  </a:lnTo>
                  <a:lnTo>
                    <a:pt x="198132" y="732497"/>
                  </a:lnTo>
                  <a:lnTo>
                    <a:pt x="198132" y="725081"/>
                  </a:lnTo>
                  <a:lnTo>
                    <a:pt x="193890" y="725741"/>
                  </a:lnTo>
                  <a:lnTo>
                    <a:pt x="193802" y="724877"/>
                  </a:lnTo>
                  <a:lnTo>
                    <a:pt x="195529" y="723607"/>
                  </a:lnTo>
                  <a:lnTo>
                    <a:pt x="197269" y="722337"/>
                  </a:lnTo>
                  <a:lnTo>
                    <a:pt x="200723" y="715987"/>
                  </a:lnTo>
                  <a:lnTo>
                    <a:pt x="201409" y="714717"/>
                  </a:lnTo>
                  <a:lnTo>
                    <a:pt x="202107" y="718527"/>
                  </a:lnTo>
                  <a:lnTo>
                    <a:pt x="202704" y="717892"/>
                  </a:lnTo>
                  <a:lnTo>
                    <a:pt x="202793" y="718527"/>
                  </a:lnTo>
                  <a:lnTo>
                    <a:pt x="202971" y="719797"/>
                  </a:lnTo>
                  <a:lnTo>
                    <a:pt x="202971" y="684237"/>
                  </a:lnTo>
                  <a:lnTo>
                    <a:pt x="202501" y="685393"/>
                  </a:lnTo>
                  <a:lnTo>
                    <a:pt x="202450" y="684237"/>
                  </a:lnTo>
                  <a:lnTo>
                    <a:pt x="202971" y="684237"/>
                  </a:lnTo>
                  <a:lnTo>
                    <a:pt x="202971" y="663067"/>
                  </a:lnTo>
                  <a:lnTo>
                    <a:pt x="202272" y="663917"/>
                  </a:lnTo>
                  <a:lnTo>
                    <a:pt x="202272" y="661377"/>
                  </a:lnTo>
                  <a:lnTo>
                    <a:pt x="202107" y="661377"/>
                  </a:lnTo>
                  <a:lnTo>
                    <a:pt x="202107" y="702017"/>
                  </a:lnTo>
                  <a:lnTo>
                    <a:pt x="199682" y="704837"/>
                  </a:lnTo>
                  <a:lnTo>
                    <a:pt x="199682" y="712177"/>
                  </a:lnTo>
                  <a:lnTo>
                    <a:pt x="199339" y="713447"/>
                  </a:lnTo>
                  <a:lnTo>
                    <a:pt x="198475" y="712177"/>
                  </a:lnTo>
                  <a:lnTo>
                    <a:pt x="198818" y="712177"/>
                  </a:lnTo>
                  <a:lnTo>
                    <a:pt x="198996" y="710907"/>
                  </a:lnTo>
                  <a:lnTo>
                    <a:pt x="199682" y="712177"/>
                  </a:lnTo>
                  <a:lnTo>
                    <a:pt x="199682" y="704837"/>
                  </a:lnTo>
                  <a:lnTo>
                    <a:pt x="198818" y="705827"/>
                  </a:lnTo>
                  <a:lnTo>
                    <a:pt x="194157" y="705827"/>
                  </a:lnTo>
                  <a:lnTo>
                    <a:pt x="198297" y="699477"/>
                  </a:lnTo>
                  <a:lnTo>
                    <a:pt x="201066" y="699477"/>
                  </a:lnTo>
                  <a:lnTo>
                    <a:pt x="202107" y="702017"/>
                  </a:lnTo>
                  <a:lnTo>
                    <a:pt x="202107" y="661377"/>
                  </a:lnTo>
                  <a:lnTo>
                    <a:pt x="201409" y="661377"/>
                  </a:lnTo>
                  <a:lnTo>
                    <a:pt x="201409" y="674077"/>
                  </a:lnTo>
                  <a:lnTo>
                    <a:pt x="198475" y="675347"/>
                  </a:lnTo>
                  <a:lnTo>
                    <a:pt x="196570" y="680427"/>
                  </a:lnTo>
                  <a:lnTo>
                    <a:pt x="194843" y="676617"/>
                  </a:lnTo>
                  <a:lnTo>
                    <a:pt x="195529" y="680427"/>
                  </a:lnTo>
                  <a:lnTo>
                    <a:pt x="196570" y="688047"/>
                  </a:lnTo>
                  <a:lnTo>
                    <a:pt x="194322" y="688047"/>
                  </a:lnTo>
                  <a:lnTo>
                    <a:pt x="193636" y="689317"/>
                  </a:lnTo>
                  <a:lnTo>
                    <a:pt x="194157" y="688047"/>
                  </a:lnTo>
                  <a:lnTo>
                    <a:pt x="195237" y="685393"/>
                  </a:lnTo>
                  <a:lnTo>
                    <a:pt x="195707" y="684237"/>
                  </a:lnTo>
                  <a:lnTo>
                    <a:pt x="192074" y="681037"/>
                  </a:lnTo>
                  <a:lnTo>
                    <a:pt x="192074" y="693127"/>
                  </a:lnTo>
                  <a:lnTo>
                    <a:pt x="191731" y="693127"/>
                  </a:lnTo>
                  <a:lnTo>
                    <a:pt x="191909" y="691857"/>
                  </a:lnTo>
                  <a:lnTo>
                    <a:pt x="192074" y="693127"/>
                  </a:lnTo>
                  <a:lnTo>
                    <a:pt x="192074" y="681037"/>
                  </a:lnTo>
                  <a:lnTo>
                    <a:pt x="191389" y="680427"/>
                  </a:lnTo>
                  <a:lnTo>
                    <a:pt x="194665" y="676617"/>
                  </a:lnTo>
                  <a:lnTo>
                    <a:pt x="194500" y="675347"/>
                  </a:lnTo>
                  <a:lnTo>
                    <a:pt x="194856" y="674484"/>
                  </a:lnTo>
                  <a:lnTo>
                    <a:pt x="194830" y="672668"/>
                  </a:lnTo>
                  <a:lnTo>
                    <a:pt x="196049" y="672668"/>
                  </a:lnTo>
                  <a:lnTo>
                    <a:pt x="197954" y="674077"/>
                  </a:lnTo>
                  <a:lnTo>
                    <a:pt x="199504" y="671537"/>
                  </a:lnTo>
                  <a:lnTo>
                    <a:pt x="199821" y="672668"/>
                  </a:lnTo>
                  <a:lnTo>
                    <a:pt x="200380" y="674077"/>
                  </a:lnTo>
                  <a:lnTo>
                    <a:pt x="201409" y="674077"/>
                  </a:lnTo>
                  <a:lnTo>
                    <a:pt x="201409" y="661377"/>
                  </a:lnTo>
                  <a:lnTo>
                    <a:pt x="198475" y="661377"/>
                  </a:lnTo>
                  <a:lnTo>
                    <a:pt x="198132" y="660107"/>
                  </a:lnTo>
                  <a:lnTo>
                    <a:pt x="197612" y="658837"/>
                  </a:lnTo>
                  <a:lnTo>
                    <a:pt x="196913" y="658837"/>
                  </a:lnTo>
                  <a:lnTo>
                    <a:pt x="198297" y="656297"/>
                  </a:lnTo>
                  <a:lnTo>
                    <a:pt x="195707" y="655027"/>
                  </a:lnTo>
                  <a:lnTo>
                    <a:pt x="193459" y="656297"/>
                  </a:lnTo>
                  <a:lnTo>
                    <a:pt x="192595" y="655027"/>
                  </a:lnTo>
                  <a:lnTo>
                    <a:pt x="191389" y="652487"/>
                  </a:lnTo>
                  <a:lnTo>
                    <a:pt x="193459" y="653757"/>
                  </a:lnTo>
                  <a:lnTo>
                    <a:pt x="199339" y="655027"/>
                  </a:lnTo>
                  <a:lnTo>
                    <a:pt x="198247" y="652487"/>
                  </a:lnTo>
                  <a:lnTo>
                    <a:pt x="195529" y="646137"/>
                  </a:lnTo>
                  <a:lnTo>
                    <a:pt x="199339" y="643597"/>
                  </a:lnTo>
                  <a:lnTo>
                    <a:pt x="200545" y="641057"/>
                  </a:lnTo>
                  <a:lnTo>
                    <a:pt x="197269" y="641057"/>
                  </a:lnTo>
                  <a:lnTo>
                    <a:pt x="193636" y="644867"/>
                  </a:lnTo>
                  <a:lnTo>
                    <a:pt x="192938" y="642289"/>
                  </a:lnTo>
                  <a:lnTo>
                    <a:pt x="192252" y="639787"/>
                  </a:lnTo>
                  <a:lnTo>
                    <a:pt x="198297" y="639787"/>
                  </a:lnTo>
                  <a:lnTo>
                    <a:pt x="197053" y="637133"/>
                  </a:lnTo>
                  <a:lnTo>
                    <a:pt x="196227" y="634707"/>
                  </a:lnTo>
                  <a:lnTo>
                    <a:pt x="199339" y="635977"/>
                  </a:lnTo>
                  <a:lnTo>
                    <a:pt x="200291" y="634707"/>
                  </a:lnTo>
                  <a:lnTo>
                    <a:pt x="201244" y="633437"/>
                  </a:lnTo>
                  <a:lnTo>
                    <a:pt x="201180" y="632167"/>
                  </a:lnTo>
                  <a:lnTo>
                    <a:pt x="201066" y="629551"/>
                  </a:lnTo>
                  <a:lnTo>
                    <a:pt x="204749" y="629551"/>
                  </a:lnTo>
                  <a:lnTo>
                    <a:pt x="199250" y="637133"/>
                  </a:lnTo>
                  <a:lnTo>
                    <a:pt x="198805" y="637133"/>
                  </a:lnTo>
                  <a:lnTo>
                    <a:pt x="203136" y="638517"/>
                  </a:lnTo>
                  <a:lnTo>
                    <a:pt x="200063" y="642289"/>
                  </a:lnTo>
                  <a:lnTo>
                    <a:pt x="200431" y="642581"/>
                  </a:lnTo>
                  <a:lnTo>
                    <a:pt x="204177" y="644867"/>
                  </a:lnTo>
                  <a:lnTo>
                    <a:pt x="207098" y="641565"/>
                  </a:lnTo>
                  <a:lnTo>
                    <a:pt x="208407" y="639787"/>
                  </a:lnTo>
                  <a:lnTo>
                    <a:pt x="207556" y="641057"/>
                  </a:lnTo>
                  <a:lnTo>
                    <a:pt x="208013" y="641565"/>
                  </a:lnTo>
                  <a:lnTo>
                    <a:pt x="208813" y="642289"/>
                  </a:lnTo>
                  <a:lnTo>
                    <a:pt x="208813" y="619239"/>
                  </a:lnTo>
                  <a:lnTo>
                    <a:pt x="208673" y="619302"/>
                  </a:lnTo>
                  <a:lnTo>
                    <a:pt x="208419" y="619302"/>
                  </a:lnTo>
                  <a:lnTo>
                    <a:pt x="210578" y="615657"/>
                  </a:lnTo>
                  <a:lnTo>
                    <a:pt x="205905" y="614387"/>
                  </a:lnTo>
                  <a:lnTo>
                    <a:pt x="203657" y="616927"/>
                  </a:lnTo>
                  <a:lnTo>
                    <a:pt x="202971" y="616927"/>
                  </a:lnTo>
                  <a:lnTo>
                    <a:pt x="202107" y="615657"/>
                  </a:lnTo>
                  <a:lnTo>
                    <a:pt x="200888" y="614387"/>
                  </a:lnTo>
                  <a:lnTo>
                    <a:pt x="200761" y="613117"/>
                  </a:lnTo>
                  <a:lnTo>
                    <a:pt x="200202" y="608037"/>
                  </a:lnTo>
                  <a:lnTo>
                    <a:pt x="196405" y="601687"/>
                  </a:lnTo>
                  <a:lnTo>
                    <a:pt x="190868" y="608037"/>
                  </a:lnTo>
                  <a:lnTo>
                    <a:pt x="190957" y="609307"/>
                  </a:lnTo>
                  <a:lnTo>
                    <a:pt x="191071" y="610997"/>
                  </a:lnTo>
                  <a:lnTo>
                    <a:pt x="191122" y="611847"/>
                  </a:lnTo>
                  <a:lnTo>
                    <a:pt x="191211" y="613117"/>
                  </a:lnTo>
                  <a:lnTo>
                    <a:pt x="182918" y="610577"/>
                  </a:lnTo>
                  <a:lnTo>
                    <a:pt x="184988" y="614387"/>
                  </a:lnTo>
                  <a:lnTo>
                    <a:pt x="187756" y="619302"/>
                  </a:lnTo>
                  <a:lnTo>
                    <a:pt x="188099" y="619302"/>
                  </a:lnTo>
                  <a:lnTo>
                    <a:pt x="189826" y="618197"/>
                  </a:lnTo>
                  <a:lnTo>
                    <a:pt x="191554" y="615657"/>
                  </a:lnTo>
                  <a:lnTo>
                    <a:pt x="193636" y="616927"/>
                  </a:lnTo>
                  <a:lnTo>
                    <a:pt x="193459" y="616927"/>
                  </a:lnTo>
                  <a:lnTo>
                    <a:pt x="187236" y="620737"/>
                  </a:lnTo>
                  <a:lnTo>
                    <a:pt x="188620" y="625817"/>
                  </a:lnTo>
                  <a:lnTo>
                    <a:pt x="193713" y="629551"/>
                  </a:lnTo>
                  <a:lnTo>
                    <a:pt x="192620" y="629551"/>
                  </a:lnTo>
                  <a:lnTo>
                    <a:pt x="192252" y="630897"/>
                  </a:lnTo>
                  <a:lnTo>
                    <a:pt x="191185" y="630897"/>
                  </a:lnTo>
                  <a:lnTo>
                    <a:pt x="191185" y="670458"/>
                  </a:lnTo>
                  <a:lnTo>
                    <a:pt x="191071" y="671258"/>
                  </a:lnTo>
                  <a:lnTo>
                    <a:pt x="191046" y="671461"/>
                  </a:lnTo>
                  <a:lnTo>
                    <a:pt x="190690" y="671461"/>
                  </a:lnTo>
                  <a:lnTo>
                    <a:pt x="190690" y="699477"/>
                  </a:lnTo>
                  <a:lnTo>
                    <a:pt x="190601" y="700747"/>
                  </a:lnTo>
                  <a:lnTo>
                    <a:pt x="190525" y="702017"/>
                  </a:lnTo>
                  <a:lnTo>
                    <a:pt x="186372" y="703287"/>
                  </a:lnTo>
                  <a:lnTo>
                    <a:pt x="184645" y="709637"/>
                  </a:lnTo>
                  <a:lnTo>
                    <a:pt x="189826" y="710907"/>
                  </a:lnTo>
                  <a:lnTo>
                    <a:pt x="190169" y="712177"/>
                  </a:lnTo>
                  <a:lnTo>
                    <a:pt x="190690" y="713447"/>
                  </a:lnTo>
                  <a:lnTo>
                    <a:pt x="189826" y="714717"/>
                  </a:lnTo>
                  <a:lnTo>
                    <a:pt x="187921" y="712177"/>
                  </a:lnTo>
                  <a:lnTo>
                    <a:pt x="186029" y="714717"/>
                  </a:lnTo>
                  <a:lnTo>
                    <a:pt x="184124" y="714717"/>
                  </a:lnTo>
                  <a:lnTo>
                    <a:pt x="180670" y="713447"/>
                  </a:lnTo>
                  <a:lnTo>
                    <a:pt x="178422" y="715987"/>
                  </a:lnTo>
                  <a:lnTo>
                    <a:pt x="180492" y="718527"/>
                  </a:lnTo>
                  <a:lnTo>
                    <a:pt x="182740" y="719797"/>
                  </a:lnTo>
                  <a:lnTo>
                    <a:pt x="186550" y="715987"/>
                  </a:lnTo>
                  <a:lnTo>
                    <a:pt x="186664" y="717257"/>
                  </a:lnTo>
                  <a:lnTo>
                    <a:pt x="186766" y="719950"/>
                  </a:lnTo>
                  <a:lnTo>
                    <a:pt x="185851" y="721067"/>
                  </a:lnTo>
                  <a:lnTo>
                    <a:pt x="184124" y="721067"/>
                  </a:lnTo>
                  <a:lnTo>
                    <a:pt x="183603" y="722337"/>
                  </a:lnTo>
                  <a:lnTo>
                    <a:pt x="181698" y="722337"/>
                  </a:lnTo>
                  <a:lnTo>
                    <a:pt x="181013" y="723607"/>
                  </a:lnTo>
                  <a:lnTo>
                    <a:pt x="178422" y="721067"/>
                  </a:lnTo>
                  <a:lnTo>
                    <a:pt x="178079" y="722337"/>
                  </a:lnTo>
                  <a:lnTo>
                    <a:pt x="177723" y="722337"/>
                  </a:lnTo>
                  <a:lnTo>
                    <a:pt x="178244" y="723607"/>
                  </a:lnTo>
                  <a:lnTo>
                    <a:pt x="177901" y="723277"/>
                  </a:lnTo>
                  <a:lnTo>
                    <a:pt x="177901" y="731227"/>
                  </a:lnTo>
                  <a:lnTo>
                    <a:pt x="175475" y="735037"/>
                  </a:lnTo>
                  <a:lnTo>
                    <a:pt x="175133" y="735037"/>
                  </a:lnTo>
                  <a:lnTo>
                    <a:pt x="174790" y="736307"/>
                  </a:lnTo>
                  <a:lnTo>
                    <a:pt x="173583" y="736307"/>
                  </a:lnTo>
                  <a:lnTo>
                    <a:pt x="174447" y="735037"/>
                  </a:lnTo>
                  <a:lnTo>
                    <a:pt x="172542" y="733767"/>
                  </a:lnTo>
                  <a:lnTo>
                    <a:pt x="170637" y="733767"/>
                  </a:lnTo>
                  <a:lnTo>
                    <a:pt x="171157" y="732497"/>
                  </a:lnTo>
                  <a:lnTo>
                    <a:pt x="170815" y="729957"/>
                  </a:lnTo>
                  <a:lnTo>
                    <a:pt x="171500" y="729957"/>
                  </a:lnTo>
                  <a:lnTo>
                    <a:pt x="172199" y="731227"/>
                  </a:lnTo>
                  <a:lnTo>
                    <a:pt x="171500" y="731227"/>
                  </a:lnTo>
                  <a:lnTo>
                    <a:pt x="173748" y="732497"/>
                  </a:lnTo>
                  <a:lnTo>
                    <a:pt x="177901" y="731227"/>
                  </a:lnTo>
                  <a:lnTo>
                    <a:pt x="177901" y="723277"/>
                  </a:lnTo>
                  <a:lnTo>
                    <a:pt x="175653" y="721067"/>
                  </a:lnTo>
                  <a:lnTo>
                    <a:pt x="175755" y="720674"/>
                  </a:lnTo>
                  <a:lnTo>
                    <a:pt x="176695" y="717257"/>
                  </a:lnTo>
                  <a:lnTo>
                    <a:pt x="176809" y="716788"/>
                  </a:lnTo>
                  <a:lnTo>
                    <a:pt x="177038" y="715987"/>
                  </a:lnTo>
                  <a:lnTo>
                    <a:pt x="170294" y="715987"/>
                  </a:lnTo>
                  <a:lnTo>
                    <a:pt x="167703" y="714717"/>
                  </a:lnTo>
                  <a:lnTo>
                    <a:pt x="165620" y="717257"/>
                  </a:lnTo>
                  <a:lnTo>
                    <a:pt x="166141" y="715987"/>
                  </a:lnTo>
                  <a:lnTo>
                    <a:pt x="166484" y="714717"/>
                  </a:lnTo>
                  <a:lnTo>
                    <a:pt x="166484" y="713447"/>
                  </a:lnTo>
                  <a:lnTo>
                    <a:pt x="166839" y="710907"/>
                  </a:lnTo>
                  <a:lnTo>
                    <a:pt x="167525" y="709637"/>
                  </a:lnTo>
                  <a:lnTo>
                    <a:pt x="168910" y="707097"/>
                  </a:lnTo>
                  <a:lnTo>
                    <a:pt x="171500" y="704557"/>
                  </a:lnTo>
                  <a:lnTo>
                    <a:pt x="173405" y="704557"/>
                  </a:lnTo>
                  <a:lnTo>
                    <a:pt x="172910" y="708367"/>
                  </a:lnTo>
                  <a:lnTo>
                    <a:pt x="175590" y="707097"/>
                  </a:lnTo>
                  <a:lnTo>
                    <a:pt x="177507" y="705827"/>
                  </a:lnTo>
                  <a:lnTo>
                    <a:pt x="174790" y="704557"/>
                  </a:lnTo>
                  <a:lnTo>
                    <a:pt x="176174" y="703287"/>
                  </a:lnTo>
                  <a:lnTo>
                    <a:pt x="178587" y="702017"/>
                  </a:lnTo>
                  <a:lnTo>
                    <a:pt x="179451" y="699477"/>
                  </a:lnTo>
                  <a:lnTo>
                    <a:pt x="180670" y="700747"/>
                  </a:lnTo>
                  <a:lnTo>
                    <a:pt x="182054" y="699477"/>
                  </a:lnTo>
                  <a:lnTo>
                    <a:pt x="186893" y="699477"/>
                  </a:lnTo>
                  <a:lnTo>
                    <a:pt x="187007" y="698207"/>
                  </a:lnTo>
                  <a:lnTo>
                    <a:pt x="187121" y="696937"/>
                  </a:lnTo>
                  <a:lnTo>
                    <a:pt x="187236" y="695667"/>
                  </a:lnTo>
                  <a:lnTo>
                    <a:pt x="187299" y="695528"/>
                  </a:lnTo>
                  <a:lnTo>
                    <a:pt x="188442" y="693127"/>
                  </a:lnTo>
                  <a:lnTo>
                    <a:pt x="189420" y="695528"/>
                  </a:lnTo>
                  <a:lnTo>
                    <a:pt x="189306" y="695667"/>
                  </a:lnTo>
                  <a:lnTo>
                    <a:pt x="188277" y="696937"/>
                  </a:lnTo>
                  <a:lnTo>
                    <a:pt x="190690" y="699477"/>
                  </a:lnTo>
                  <a:lnTo>
                    <a:pt x="190690" y="671461"/>
                  </a:lnTo>
                  <a:lnTo>
                    <a:pt x="189268" y="671461"/>
                  </a:lnTo>
                  <a:lnTo>
                    <a:pt x="191185" y="670458"/>
                  </a:lnTo>
                  <a:lnTo>
                    <a:pt x="191185" y="630897"/>
                  </a:lnTo>
                  <a:lnTo>
                    <a:pt x="190690" y="630897"/>
                  </a:lnTo>
                  <a:lnTo>
                    <a:pt x="190690" y="644867"/>
                  </a:lnTo>
                  <a:lnTo>
                    <a:pt x="188798" y="649947"/>
                  </a:lnTo>
                  <a:lnTo>
                    <a:pt x="190004" y="655027"/>
                  </a:lnTo>
                  <a:lnTo>
                    <a:pt x="186550" y="658837"/>
                  </a:lnTo>
                  <a:lnTo>
                    <a:pt x="187579" y="660107"/>
                  </a:lnTo>
                  <a:lnTo>
                    <a:pt x="188798" y="662647"/>
                  </a:lnTo>
                  <a:lnTo>
                    <a:pt x="190690" y="662647"/>
                  </a:lnTo>
                  <a:lnTo>
                    <a:pt x="188442" y="665187"/>
                  </a:lnTo>
                  <a:lnTo>
                    <a:pt x="186753" y="672668"/>
                  </a:lnTo>
                  <a:lnTo>
                    <a:pt x="186969" y="672668"/>
                  </a:lnTo>
                  <a:lnTo>
                    <a:pt x="189255" y="671474"/>
                  </a:lnTo>
                  <a:lnTo>
                    <a:pt x="188061" y="672668"/>
                  </a:lnTo>
                  <a:lnTo>
                    <a:pt x="187871" y="672668"/>
                  </a:lnTo>
                  <a:lnTo>
                    <a:pt x="188442" y="674077"/>
                  </a:lnTo>
                  <a:lnTo>
                    <a:pt x="188315" y="674344"/>
                  </a:lnTo>
                  <a:lnTo>
                    <a:pt x="188252" y="674484"/>
                  </a:lnTo>
                  <a:lnTo>
                    <a:pt x="187236" y="676617"/>
                  </a:lnTo>
                  <a:lnTo>
                    <a:pt x="184988" y="676617"/>
                  </a:lnTo>
                  <a:lnTo>
                    <a:pt x="184988" y="688047"/>
                  </a:lnTo>
                  <a:lnTo>
                    <a:pt x="184467" y="689317"/>
                  </a:lnTo>
                  <a:lnTo>
                    <a:pt x="184124" y="689317"/>
                  </a:lnTo>
                  <a:lnTo>
                    <a:pt x="183781" y="688047"/>
                  </a:lnTo>
                  <a:lnTo>
                    <a:pt x="184988" y="688047"/>
                  </a:lnTo>
                  <a:lnTo>
                    <a:pt x="184988" y="676617"/>
                  </a:lnTo>
                  <a:lnTo>
                    <a:pt x="184645" y="676617"/>
                  </a:lnTo>
                  <a:lnTo>
                    <a:pt x="183578" y="675347"/>
                  </a:lnTo>
                  <a:lnTo>
                    <a:pt x="181787" y="673214"/>
                  </a:lnTo>
                  <a:lnTo>
                    <a:pt x="181787" y="685393"/>
                  </a:lnTo>
                  <a:lnTo>
                    <a:pt x="181648" y="685393"/>
                  </a:lnTo>
                  <a:lnTo>
                    <a:pt x="179285" y="684237"/>
                  </a:lnTo>
                  <a:lnTo>
                    <a:pt x="175831" y="688047"/>
                  </a:lnTo>
                  <a:lnTo>
                    <a:pt x="177038" y="690587"/>
                  </a:lnTo>
                  <a:lnTo>
                    <a:pt x="174955" y="693127"/>
                  </a:lnTo>
                  <a:lnTo>
                    <a:pt x="173748" y="693127"/>
                  </a:lnTo>
                  <a:lnTo>
                    <a:pt x="173062" y="691857"/>
                  </a:lnTo>
                  <a:lnTo>
                    <a:pt x="169951" y="693127"/>
                  </a:lnTo>
                  <a:lnTo>
                    <a:pt x="169430" y="695667"/>
                  </a:lnTo>
                  <a:lnTo>
                    <a:pt x="169087" y="695667"/>
                  </a:lnTo>
                  <a:lnTo>
                    <a:pt x="169049" y="695528"/>
                  </a:lnTo>
                  <a:lnTo>
                    <a:pt x="168389" y="693127"/>
                  </a:lnTo>
                  <a:lnTo>
                    <a:pt x="169202" y="690587"/>
                  </a:lnTo>
                  <a:lnTo>
                    <a:pt x="170002" y="688047"/>
                  </a:lnTo>
                  <a:lnTo>
                    <a:pt x="170408" y="686777"/>
                  </a:lnTo>
                  <a:lnTo>
                    <a:pt x="170726" y="685761"/>
                  </a:lnTo>
                  <a:lnTo>
                    <a:pt x="173062" y="688047"/>
                  </a:lnTo>
                  <a:lnTo>
                    <a:pt x="174269" y="682967"/>
                  </a:lnTo>
                  <a:lnTo>
                    <a:pt x="176860" y="684237"/>
                  </a:lnTo>
                  <a:lnTo>
                    <a:pt x="179285" y="684237"/>
                  </a:lnTo>
                  <a:lnTo>
                    <a:pt x="179628" y="684237"/>
                  </a:lnTo>
                  <a:lnTo>
                    <a:pt x="178587" y="680427"/>
                  </a:lnTo>
                  <a:lnTo>
                    <a:pt x="177203" y="675347"/>
                  </a:lnTo>
                  <a:lnTo>
                    <a:pt x="177850" y="675347"/>
                  </a:lnTo>
                  <a:lnTo>
                    <a:pt x="177063" y="674344"/>
                  </a:lnTo>
                  <a:lnTo>
                    <a:pt x="176974" y="674484"/>
                  </a:lnTo>
                  <a:lnTo>
                    <a:pt x="176860" y="674077"/>
                  </a:lnTo>
                  <a:lnTo>
                    <a:pt x="177063" y="674344"/>
                  </a:lnTo>
                  <a:lnTo>
                    <a:pt x="177177" y="674484"/>
                  </a:lnTo>
                  <a:lnTo>
                    <a:pt x="177850" y="675347"/>
                  </a:lnTo>
                  <a:lnTo>
                    <a:pt x="180835" y="679157"/>
                  </a:lnTo>
                  <a:lnTo>
                    <a:pt x="178765" y="680427"/>
                  </a:lnTo>
                  <a:lnTo>
                    <a:pt x="180835" y="684237"/>
                  </a:lnTo>
                  <a:lnTo>
                    <a:pt x="181787" y="685393"/>
                  </a:lnTo>
                  <a:lnTo>
                    <a:pt x="181787" y="673214"/>
                  </a:lnTo>
                  <a:lnTo>
                    <a:pt x="180390" y="671537"/>
                  </a:lnTo>
                  <a:lnTo>
                    <a:pt x="178346" y="672668"/>
                  </a:lnTo>
                  <a:lnTo>
                    <a:pt x="178206" y="672668"/>
                  </a:lnTo>
                  <a:lnTo>
                    <a:pt x="177330" y="673963"/>
                  </a:lnTo>
                  <a:lnTo>
                    <a:pt x="178117" y="672668"/>
                  </a:lnTo>
                  <a:lnTo>
                    <a:pt x="177558" y="667727"/>
                  </a:lnTo>
                  <a:lnTo>
                    <a:pt x="173926" y="666457"/>
                  </a:lnTo>
                  <a:lnTo>
                    <a:pt x="175831" y="663917"/>
                  </a:lnTo>
                  <a:lnTo>
                    <a:pt x="178943" y="657567"/>
                  </a:lnTo>
                  <a:lnTo>
                    <a:pt x="176174" y="655027"/>
                  </a:lnTo>
                  <a:lnTo>
                    <a:pt x="174955" y="653757"/>
                  </a:lnTo>
                  <a:lnTo>
                    <a:pt x="174955" y="651217"/>
                  </a:lnTo>
                  <a:lnTo>
                    <a:pt x="176695" y="651217"/>
                  </a:lnTo>
                  <a:lnTo>
                    <a:pt x="180670" y="649947"/>
                  </a:lnTo>
                  <a:lnTo>
                    <a:pt x="177558" y="647407"/>
                  </a:lnTo>
                  <a:lnTo>
                    <a:pt x="177444" y="646645"/>
                  </a:lnTo>
                  <a:lnTo>
                    <a:pt x="177380" y="646137"/>
                  </a:lnTo>
                  <a:lnTo>
                    <a:pt x="177203" y="644867"/>
                  </a:lnTo>
                  <a:lnTo>
                    <a:pt x="176517" y="644867"/>
                  </a:lnTo>
                  <a:lnTo>
                    <a:pt x="181952" y="642289"/>
                  </a:lnTo>
                  <a:lnTo>
                    <a:pt x="181787" y="642289"/>
                  </a:lnTo>
                  <a:lnTo>
                    <a:pt x="172364" y="638517"/>
                  </a:lnTo>
                  <a:lnTo>
                    <a:pt x="173926" y="635977"/>
                  </a:lnTo>
                  <a:lnTo>
                    <a:pt x="178244" y="638517"/>
                  </a:lnTo>
                  <a:lnTo>
                    <a:pt x="180835" y="641057"/>
                  </a:lnTo>
                  <a:lnTo>
                    <a:pt x="183184" y="635977"/>
                  </a:lnTo>
                  <a:lnTo>
                    <a:pt x="183781" y="634707"/>
                  </a:lnTo>
                  <a:lnTo>
                    <a:pt x="185166" y="635977"/>
                  </a:lnTo>
                  <a:lnTo>
                    <a:pt x="186715" y="635977"/>
                  </a:lnTo>
                  <a:lnTo>
                    <a:pt x="186791" y="636257"/>
                  </a:lnTo>
                  <a:lnTo>
                    <a:pt x="186867" y="636524"/>
                  </a:lnTo>
                  <a:lnTo>
                    <a:pt x="187032" y="637133"/>
                  </a:lnTo>
                  <a:lnTo>
                    <a:pt x="187210" y="637133"/>
                  </a:lnTo>
                  <a:lnTo>
                    <a:pt x="182219" y="641057"/>
                  </a:lnTo>
                  <a:lnTo>
                    <a:pt x="187058" y="643597"/>
                  </a:lnTo>
                  <a:lnTo>
                    <a:pt x="189661" y="642327"/>
                  </a:lnTo>
                  <a:lnTo>
                    <a:pt x="189661" y="643597"/>
                  </a:lnTo>
                  <a:lnTo>
                    <a:pt x="190004" y="644867"/>
                  </a:lnTo>
                  <a:lnTo>
                    <a:pt x="190690" y="644867"/>
                  </a:lnTo>
                  <a:lnTo>
                    <a:pt x="190690" y="630897"/>
                  </a:lnTo>
                  <a:lnTo>
                    <a:pt x="189826" y="630897"/>
                  </a:lnTo>
                  <a:lnTo>
                    <a:pt x="188798" y="632167"/>
                  </a:lnTo>
                  <a:lnTo>
                    <a:pt x="188798" y="629551"/>
                  </a:lnTo>
                  <a:lnTo>
                    <a:pt x="188798" y="627087"/>
                  </a:lnTo>
                  <a:lnTo>
                    <a:pt x="184467" y="625817"/>
                  </a:lnTo>
                  <a:lnTo>
                    <a:pt x="182270" y="629551"/>
                  </a:lnTo>
                  <a:lnTo>
                    <a:pt x="172300" y="629551"/>
                  </a:lnTo>
                  <a:lnTo>
                    <a:pt x="171157" y="628357"/>
                  </a:lnTo>
                  <a:lnTo>
                    <a:pt x="171145" y="685393"/>
                  </a:lnTo>
                  <a:lnTo>
                    <a:pt x="170815" y="685507"/>
                  </a:lnTo>
                  <a:lnTo>
                    <a:pt x="170548" y="685596"/>
                  </a:lnTo>
                  <a:lnTo>
                    <a:pt x="167005" y="686777"/>
                  </a:lnTo>
                  <a:lnTo>
                    <a:pt x="167754" y="685393"/>
                  </a:lnTo>
                  <a:lnTo>
                    <a:pt x="170357" y="685393"/>
                  </a:lnTo>
                  <a:lnTo>
                    <a:pt x="170853" y="685393"/>
                  </a:lnTo>
                  <a:lnTo>
                    <a:pt x="171145" y="685393"/>
                  </a:lnTo>
                  <a:lnTo>
                    <a:pt x="171145" y="628357"/>
                  </a:lnTo>
                  <a:lnTo>
                    <a:pt x="168910" y="628357"/>
                  </a:lnTo>
                  <a:lnTo>
                    <a:pt x="167601" y="629551"/>
                  </a:lnTo>
                  <a:lnTo>
                    <a:pt x="167386" y="629551"/>
                  </a:lnTo>
                  <a:lnTo>
                    <a:pt x="165100" y="628357"/>
                  </a:lnTo>
                  <a:lnTo>
                    <a:pt x="163372" y="628357"/>
                  </a:lnTo>
                  <a:lnTo>
                    <a:pt x="162725" y="629551"/>
                  </a:lnTo>
                  <a:lnTo>
                    <a:pt x="161086" y="629551"/>
                  </a:lnTo>
                  <a:lnTo>
                    <a:pt x="160350" y="629158"/>
                  </a:lnTo>
                  <a:lnTo>
                    <a:pt x="160096" y="628954"/>
                  </a:lnTo>
                  <a:lnTo>
                    <a:pt x="158737" y="632167"/>
                  </a:lnTo>
                  <a:lnTo>
                    <a:pt x="160616" y="634707"/>
                  </a:lnTo>
                  <a:lnTo>
                    <a:pt x="160096" y="639787"/>
                  </a:lnTo>
                  <a:lnTo>
                    <a:pt x="162687" y="644867"/>
                  </a:lnTo>
                  <a:lnTo>
                    <a:pt x="166484" y="648677"/>
                  </a:lnTo>
                  <a:lnTo>
                    <a:pt x="163207" y="648677"/>
                  </a:lnTo>
                  <a:lnTo>
                    <a:pt x="160616" y="651217"/>
                  </a:lnTo>
                  <a:lnTo>
                    <a:pt x="161480" y="655027"/>
                  </a:lnTo>
                  <a:lnTo>
                    <a:pt x="160959" y="655027"/>
                  </a:lnTo>
                  <a:lnTo>
                    <a:pt x="162344" y="660107"/>
                  </a:lnTo>
                  <a:lnTo>
                    <a:pt x="167005" y="657567"/>
                  </a:lnTo>
                  <a:lnTo>
                    <a:pt x="167030" y="657707"/>
                  </a:lnTo>
                  <a:lnTo>
                    <a:pt x="167347" y="660107"/>
                  </a:lnTo>
                  <a:lnTo>
                    <a:pt x="166141" y="661377"/>
                  </a:lnTo>
                  <a:lnTo>
                    <a:pt x="166141" y="662647"/>
                  </a:lnTo>
                  <a:lnTo>
                    <a:pt x="166484" y="663917"/>
                  </a:lnTo>
                  <a:lnTo>
                    <a:pt x="160616" y="662647"/>
                  </a:lnTo>
                  <a:lnTo>
                    <a:pt x="160502" y="663917"/>
                  </a:lnTo>
                  <a:lnTo>
                    <a:pt x="160401" y="665187"/>
                  </a:lnTo>
                  <a:lnTo>
                    <a:pt x="160299" y="666457"/>
                  </a:lnTo>
                  <a:lnTo>
                    <a:pt x="160197" y="667727"/>
                  </a:lnTo>
                  <a:lnTo>
                    <a:pt x="160096" y="668997"/>
                  </a:lnTo>
                  <a:lnTo>
                    <a:pt x="159969" y="670458"/>
                  </a:lnTo>
                  <a:lnTo>
                    <a:pt x="159893" y="671461"/>
                  </a:lnTo>
                  <a:lnTo>
                    <a:pt x="159791" y="672668"/>
                  </a:lnTo>
                  <a:lnTo>
                    <a:pt x="159677" y="674077"/>
                  </a:lnTo>
                  <a:lnTo>
                    <a:pt x="159575" y="675347"/>
                  </a:lnTo>
                  <a:lnTo>
                    <a:pt x="166319" y="675347"/>
                  </a:lnTo>
                  <a:lnTo>
                    <a:pt x="167868" y="676617"/>
                  </a:lnTo>
                  <a:lnTo>
                    <a:pt x="166662" y="679157"/>
                  </a:lnTo>
                  <a:lnTo>
                    <a:pt x="165976" y="680427"/>
                  </a:lnTo>
                  <a:lnTo>
                    <a:pt x="164414" y="679157"/>
                  </a:lnTo>
                  <a:lnTo>
                    <a:pt x="164325" y="680427"/>
                  </a:lnTo>
                  <a:lnTo>
                    <a:pt x="164236" y="681697"/>
                  </a:lnTo>
                  <a:lnTo>
                    <a:pt x="163893" y="682967"/>
                  </a:lnTo>
                  <a:lnTo>
                    <a:pt x="161645" y="682967"/>
                  </a:lnTo>
                  <a:lnTo>
                    <a:pt x="158508" y="685393"/>
                  </a:lnTo>
                  <a:lnTo>
                    <a:pt x="158267" y="685393"/>
                  </a:lnTo>
                  <a:lnTo>
                    <a:pt x="160439" y="688047"/>
                  </a:lnTo>
                  <a:lnTo>
                    <a:pt x="155943" y="684237"/>
                  </a:lnTo>
                  <a:lnTo>
                    <a:pt x="146608" y="686777"/>
                  </a:lnTo>
                  <a:lnTo>
                    <a:pt x="152133" y="691857"/>
                  </a:lnTo>
                  <a:lnTo>
                    <a:pt x="153873" y="693127"/>
                  </a:lnTo>
                  <a:lnTo>
                    <a:pt x="156806" y="693127"/>
                  </a:lnTo>
                  <a:lnTo>
                    <a:pt x="157492" y="690587"/>
                  </a:lnTo>
                  <a:lnTo>
                    <a:pt x="159918" y="690587"/>
                  </a:lnTo>
                  <a:lnTo>
                    <a:pt x="159232" y="691857"/>
                  </a:lnTo>
                  <a:lnTo>
                    <a:pt x="160261" y="694397"/>
                  </a:lnTo>
                  <a:lnTo>
                    <a:pt x="156464" y="694397"/>
                  </a:lnTo>
                  <a:lnTo>
                    <a:pt x="155422" y="696937"/>
                  </a:lnTo>
                  <a:lnTo>
                    <a:pt x="156286" y="696937"/>
                  </a:lnTo>
                  <a:lnTo>
                    <a:pt x="157492" y="698207"/>
                  </a:lnTo>
                  <a:lnTo>
                    <a:pt x="158369" y="698207"/>
                  </a:lnTo>
                  <a:lnTo>
                    <a:pt x="156121" y="700747"/>
                  </a:lnTo>
                  <a:lnTo>
                    <a:pt x="155600" y="703287"/>
                  </a:lnTo>
                  <a:lnTo>
                    <a:pt x="157149" y="705827"/>
                  </a:lnTo>
                  <a:lnTo>
                    <a:pt x="157327" y="705827"/>
                  </a:lnTo>
                  <a:lnTo>
                    <a:pt x="157492" y="707097"/>
                  </a:lnTo>
                  <a:lnTo>
                    <a:pt x="158013" y="707097"/>
                  </a:lnTo>
                  <a:lnTo>
                    <a:pt x="159232" y="708367"/>
                  </a:lnTo>
                  <a:lnTo>
                    <a:pt x="159397" y="708367"/>
                  </a:lnTo>
                  <a:lnTo>
                    <a:pt x="159575" y="709637"/>
                  </a:lnTo>
                  <a:lnTo>
                    <a:pt x="158877" y="709637"/>
                  </a:lnTo>
                  <a:lnTo>
                    <a:pt x="158191" y="708926"/>
                  </a:lnTo>
                  <a:lnTo>
                    <a:pt x="158191" y="721067"/>
                  </a:lnTo>
                  <a:lnTo>
                    <a:pt x="158191" y="724877"/>
                  </a:lnTo>
                  <a:lnTo>
                    <a:pt x="157327" y="724877"/>
                  </a:lnTo>
                  <a:lnTo>
                    <a:pt x="157213" y="725741"/>
                  </a:lnTo>
                  <a:lnTo>
                    <a:pt x="157149" y="726147"/>
                  </a:lnTo>
                  <a:lnTo>
                    <a:pt x="154990" y="726147"/>
                  </a:lnTo>
                  <a:lnTo>
                    <a:pt x="153708" y="723442"/>
                  </a:lnTo>
                  <a:lnTo>
                    <a:pt x="155943" y="724877"/>
                  </a:lnTo>
                  <a:lnTo>
                    <a:pt x="158191" y="721067"/>
                  </a:lnTo>
                  <a:lnTo>
                    <a:pt x="158191" y="708926"/>
                  </a:lnTo>
                  <a:lnTo>
                    <a:pt x="157670" y="708367"/>
                  </a:lnTo>
                  <a:lnTo>
                    <a:pt x="156629" y="709637"/>
                  </a:lnTo>
                  <a:lnTo>
                    <a:pt x="155943" y="710907"/>
                  </a:lnTo>
                  <a:lnTo>
                    <a:pt x="153174" y="705827"/>
                  </a:lnTo>
                  <a:lnTo>
                    <a:pt x="151968" y="706386"/>
                  </a:lnTo>
                  <a:lnTo>
                    <a:pt x="151968" y="722337"/>
                  </a:lnTo>
                  <a:lnTo>
                    <a:pt x="151358" y="720674"/>
                  </a:lnTo>
                  <a:lnTo>
                    <a:pt x="150406" y="719797"/>
                  </a:lnTo>
                  <a:lnTo>
                    <a:pt x="150583" y="718527"/>
                  </a:lnTo>
                  <a:lnTo>
                    <a:pt x="151358" y="720674"/>
                  </a:lnTo>
                  <a:lnTo>
                    <a:pt x="151434" y="720864"/>
                  </a:lnTo>
                  <a:lnTo>
                    <a:pt x="151511" y="721067"/>
                  </a:lnTo>
                  <a:lnTo>
                    <a:pt x="151968" y="722337"/>
                  </a:lnTo>
                  <a:lnTo>
                    <a:pt x="151968" y="706386"/>
                  </a:lnTo>
                  <a:lnTo>
                    <a:pt x="150241" y="707174"/>
                  </a:lnTo>
                  <a:lnTo>
                    <a:pt x="150241" y="718527"/>
                  </a:lnTo>
                  <a:lnTo>
                    <a:pt x="150063" y="719797"/>
                  </a:lnTo>
                  <a:lnTo>
                    <a:pt x="149720" y="719797"/>
                  </a:lnTo>
                  <a:lnTo>
                    <a:pt x="149504" y="718527"/>
                  </a:lnTo>
                  <a:lnTo>
                    <a:pt x="149377" y="719797"/>
                  </a:lnTo>
                  <a:lnTo>
                    <a:pt x="148513" y="719797"/>
                  </a:lnTo>
                  <a:lnTo>
                    <a:pt x="148386" y="720674"/>
                  </a:lnTo>
                  <a:lnTo>
                    <a:pt x="148336" y="721067"/>
                  </a:lnTo>
                  <a:lnTo>
                    <a:pt x="148158" y="722337"/>
                  </a:lnTo>
                  <a:lnTo>
                    <a:pt x="147129" y="723607"/>
                  </a:lnTo>
                  <a:lnTo>
                    <a:pt x="147015" y="723442"/>
                  </a:lnTo>
                  <a:lnTo>
                    <a:pt x="146265" y="722337"/>
                  </a:lnTo>
                  <a:lnTo>
                    <a:pt x="144881" y="722337"/>
                  </a:lnTo>
                  <a:lnTo>
                    <a:pt x="144018" y="723607"/>
                  </a:lnTo>
                  <a:lnTo>
                    <a:pt x="144030" y="723442"/>
                  </a:lnTo>
                  <a:lnTo>
                    <a:pt x="144183" y="722337"/>
                  </a:lnTo>
                  <a:lnTo>
                    <a:pt x="144360" y="721067"/>
                  </a:lnTo>
                  <a:lnTo>
                    <a:pt x="141414" y="722337"/>
                  </a:lnTo>
                  <a:lnTo>
                    <a:pt x="140385" y="721067"/>
                  </a:lnTo>
                  <a:lnTo>
                    <a:pt x="140208" y="721067"/>
                  </a:lnTo>
                  <a:lnTo>
                    <a:pt x="140423" y="720864"/>
                  </a:lnTo>
                  <a:lnTo>
                    <a:pt x="142976" y="718527"/>
                  </a:lnTo>
                  <a:lnTo>
                    <a:pt x="146773" y="719797"/>
                  </a:lnTo>
                  <a:lnTo>
                    <a:pt x="147129" y="718527"/>
                  </a:lnTo>
                  <a:lnTo>
                    <a:pt x="147447" y="717359"/>
                  </a:lnTo>
                  <a:lnTo>
                    <a:pt x="149377" y="718527"/>
                  </a:lnTo>
                  <a:lnTo>
                    <a:pt x="149504" y="718527"/>
                  </a:lnTo>
                  <a:lnTo>
                    <a:pt x="150241" y="718527"/>
                  </a:lnTo>
                  <a:lnTo>
                    <a:pt x="150241" y="707174"/>
                  </a:lnTo>
                  <a:lnTo>
                    <a:pt x="147637" y="708367"/>
                  </a:lnTo>
                  <a:lnTo>
                    <a:pt x="147726" y="709637"/>
                  </a:lnTo>
                  <a:lnTo>
                    <a:pt x="147815" y="710907"/>
                  </a:lnTo>
                  <a:lnTo>
                    <a:pt x="147904" y="712177"/>
                  </a:lnTo>
                  <a:lnTo>
                    <a:pt x="147993" y="713447"/>
                  </a:lnTo>
                  <a:lnTo>
                    <a:pt x="146608" y="710907"/>
                  </a:lnTo>
                  <a:lnTo>
                    <a:pt x="144183" y="709637"/>
                  </a:lnTo>
                  <a:lnTo>
                    <a:pt x="141770" y="710907"/>
                  </a:lnTo>
                  <a:lnTo>
                    <a:pt x="141185" y="709637"/>
                  </a:lnTo>
                  <a:lnTo>
                    <a:pt x="140042" y="707136"/>
                  </a:lnTo>
                  <a:lnTo>
                    <a:pt x="140042" y="720852"/>
                  </a:lnTo>
                  <a:lnTo>
                    <a:pt x="138303" y="719797"/>
                  </a:lnTo>
                  <a:lnTo>
                    <a:pt x="138303" y="718527"/>
                  </a:lnTo>
                  <a:lnTo>
                    <a:pt x="140042" y="720852"/>
                  </a:lnTo>
                  <a:lnTo>
                    <a:pt x="140042" y="707136"/>
                  </a:lnTo>
                  <a:lnTo>
                    <a:pt x="138658" y="707097"/>
                  </a:lnTo>
                  <a:lnTo>
                    <a:pt x="135547" y="709637"/>
                  </a:lnTo>
                  <a:lnTo>
                    <a:pt x="133197" y="707097"/>
                  </a:lnTo>
                  <a:lnTo>
                    <a:pt x="130378" y="708367"/>
                  </a:lnTo>
                  <a:lnTo>
                    <a:pt x="129540" y="712177"/>
                  </a:lnTo>
                  <a:lnTo>
                    <a:pt x="133121" y="713447"/>
                  </a:lnTo>
                  <a:lnTo>
                    <a:pt x="133299" y="714717"/>
                  </a:lnTo>
                  <a:lnTo>
                    <a:pt x="134289" y="716788"/>
                  </a:lnTo>
                  <a:lnTo>
                    <a:pt x="132080" y="715987"/>
                  </a:lnTo>
                  <a:lnTo>
                    <a:pt x="128803" y="722337"/>
                  </a:lnTo>
                  <a:lnTo>
                    <a:pt x="130187" y="726147"/>
                  </a:lnTo>
                  <a:lnTo>
                    <a:pt x="124993" y="726147"/>
                  </a:lnTo>
                  <a:lnTo>
                    <a:pt x="118427" y="732497"/>
                  </a:lnTo>
                  <a:lnTo>
                    <a:pt x="122224" y="737577"/>
                  </a:lnTo>
                  <a:lnTo>
                    <a:pt x="119862" y="742657"/>
                  </a:lnTo>
                  <a:lnTo>
                    <a:pt x="123113" y="746467"/>
                  </a:lnTo>
                  <a:lnTo>
                    <a:pt x="127698" y="746467"/>
                  </a:lnTo>
                  <a:lnTo>
                    <a:pt x="129311" y="740117"/>
                  </a:lnTo>
                  <a:lnTo>
                    <a:pt x="132080" y="737577"/>
                  </a:lnTo>
                  <a:lnTo>
                    <a:pt x="133299" y="731227"/>
                  </a:lnTo>
                  <a:lnTo>
                    <a:pt x="132080" y="726147"/>
                  </a:lnTo>
                  <a:lnTo>
                    <a:pt x="135191" y="727417"/>
                  </a:lnTo>
                  <a:lnTo>
                    <a:pt x="138303" y="727417"/>
                  </a:lnTo>
                  <a:lnTo>
                    <a:pt x="140385" y="723607"/>
                  </a:lnTo>
                  <a:lnTo>
                    <a:pt x="141592" y="724877"/>
                  </a:lnTo>
                  <a:lnTo>
                    <a:pt x="143154" y="724877"/>
                  </a:lnTo>
                  <a:lnTo>
                    <a:pt x="143662" y="723607"/>
                  </a:lnTo>
                  <a:lnTo>
                    <a:pt x="142798" y="726147"/>
                  </a:lnTo>
                  <a:lnTo>
                    <a:pt x="148678" y="732497"/>
                  </a:lnTo>
                  <a:lnTo>
                    <a:pt x="148767" y="731227"/>
                  </a:lnTo>
                  <a:lnTo>
                    <a:pt x="148856" y="729957"/>
                  </a:lnTo>
                  <a:lnTo>
                    <a:pt x="148945" y="728687"/>
                  </a:lnTo>
                  <a:lnTo>
                    <a:pt x="149021" y="727417"/>
                  </a:lnTo>
                  <a:lnTo>
                    <a:pt x="153111" y="727417"/>
                  </a:lnTo>
                  <a:lnTo>
                    <a:pt x="152311" y="729957"/>
                  </a:lnTo>
                  <a:lnTo>
                    <a:pt x="158191" y="733767"/>
                  </a:lnTo>
                  <a:lnTo>
                    <a:pt x="158191" y="728687"/>
                  </a:lnTo>
                  <a:lnTo>
                    <a:pt x="161645" y="728687"/>
                  </a:lnTo>
                  <a:lnTo>
                    <a:pt x="163207" y="729957"/>
                  </a:lnTo>
                  <a:lnTo>
                    <a:pt x="162864" y="731227"/>
                  </a:lnTo>
                  <a:lnTo>
                    <a:pt x="162687" y="731227"/>
                  </a:lnTo>
                  <a:lnTo>
                    <a:pt x="162687" y="732497"/>
                  </a:lnTo>
                  <a:lnTo>
                    <a:pt x="161302" y="732497"/>
                  </a:lnTo>
                  <a:lnTo>
                    <a:pt x="159575" y="733767"/>
                  </a:lnTo>
                  <a:lnTo>
                    <a:pt x="156629" y="736307"/>
                  </a:lnTo>
                  <a:lnTo>
                    <a:pt x="153174" y="733767"/>
                  </a:lnTo>
                  <a:lnTo>
                    <a:pt x="151104" y="736307"/>
                  </a:lnTo>
                  <a:lnTo>
                    <a:pt x="151790" y="738847"/>
                  </a:lnTo>
                  <a:lnTo>
                    <a:pt x="151790" y="740117"/>
                  </a:lnTo>
                  <a:lnTo>
                    <a:pt x="146431" y="737577"/>
                  </a:lnTo>
                  <a:lnTo>
                    <a:pt x="146329" y="738847"/>
                  </a:lnTo>
                  <a:lnTo>
                    <a:pt x="146227" y="740117"/>
                  </a:lnTo>
                  <a:lnTo>
                    <a:pt x="146113" y="741565"/>
                  </a:lnTo>
                  <a:lnTo>
                    <a:pt x="146024" y="742657"/>
                  </a:lnTo>
                  <a:lnTo>
                    <a:pt x="145910" y="743927"/>
                  </a:lnTo>
                  <a:lnTo>
                    <a:pt x="144703" y="749007"/>
                  </a:lnTo>
                  <a:lnTo>
                    <a:pt x="146431" y="750277"/>
                  </a:lnTo>
                  <a:lnTo>
                    <a:pt x="150063" y="750277"/>
                  </a:lnTo>
                  <a:lnTo>
                    <a:pt x="150406" y="751547"/>
                  </a:lnTo>
                  <a:lnTo>
                    <a:pt x="150241" y="751547"/>
                  </a:lnTo>
                  <a:lnTo>
                    <a:pt x="148513" y="755357"/>
                  </a:lnTo>
                  <a:lnTo>
                    <a:pt x="151625" y="756627"/>
                  </a:lnTo>
                  <a:lnTo>
                    <a:pt x="154381" y="759167"/>
                  </a:lnTo>
                  <a:lnTo>
                    <a:pt x="149199" y="760437"/>
                  </a:lnTo>
                  <a:lnTo>
                    <a:pt x="149885" y="761707"/>
                  </a:lnTo>
                  <a:lnTo>
                    <a:pt x="147294" y="766787"/>
                  </a:lnTo>
                  <a:lnTo>
                    <a:pt x="142709" y="766267"/>
                  </a:lnTo>
                  <a:lnTo>
                    <a:pt x="142709" y="770775"/>
                  </a:lnTo>
                  <a:lnTo>
                    <a:pt x="141300" y="771372"/>
                  </a:lnTo>
                  <a:lnTo>
                    <a:pt x="141592" y="770064"/>
                  </a:lnTo>
                  <a:lnTo>
                    <a:pt x="141566" y="769835"/>
                  </a:lnTo>
                  <a:lnTo>
                    <a:pt x="142709" y="770775"/>
                  </a:lnTo>
                  <a:lnTo>
                    <a:pt x="142709" y="766267"/>
                  </a:lnTo>
                  <a:lnTo>
                    <a:pt x="139649" y="765898"/>
                  </a:lnTo>
                  <a:lnTo>
                    <a:pt x="139484" y="765683"/>
                  </a:lnTo>
                  <a:lnTo>
                    <a:pt x="145046" y="761250"/>
                  </a:lnTo>
                  <a:lnTo>
                    <a:pt x="145224" y="757961"/>
                  </a:lnTo>
                  <a:lnTo>
                    <a:pt x="144881" y="754849"/>
                  </a:lnTo>
                  <a:lnTo>
                    <a:pt x="145224" y="750176"/>
                  </a:lnTo>
                  <a:lnTo>
                    <a:pt x="140208" y="750874"/>
                  </a:lnTo>
                  <a:lnTo>
                    <a:pt x="137795" y="749668"/>
                  </a:lnTo>
                  <a:lnTo>
                    <a:pt x="136944" y="746607"/>
                  </a:lnTo>
                  <a:lnTo>
                    <a:pt x="140208" y="745680"/>
                  </a:lnTo>
                  <a:lnTo>
                    <a:pt x="140550" y="744994"/>
                  </a:lnTo>
                  <a:lnTo>
                    <a:pt x="141414" y="743610"/>
                  </a:lnTo>
                  <a:lnTo>
                    <a:pt x="141592" y="742403"/>
                  </a:lnTo>
                  <a:lnTo>
                    <a:pt x="139166" y="740498"/>
                  </a:lnTo>
                  <a:lnTo>
                    <a:pt x="134797" y="747077"/>
                  </a:lnTo>
                  <a:lnTo>
                    <a:pt x="133121" y="748106"/>
                  </a:lnTo>
                  <a:lnTo>
                    <a:pt x="127939" y="748449"/>
                  </a:lnTo>
                  <a:lnTo>
                    <a:pt x="128282" y="755891"/>
                  </a:lnTo>
                  <a:lnTo>
                    <a:pt x="132080" y="757783"/>
                  </a:lnTo>
                  <a:lnTo>
                    <a:pt x="128968" y="760387"/>
                  </a:lnTo>
                  <a:lnTo>
                    <a:pt x="133985" y="765911"/>
                  </a:lnTo>
                  <a:lnTo>
                    <a:pt x="136055" y="761771"/>
                  </a:lnTo>
                  <a:lnTo>
                    <a:pt x="137858" y="765695"/>
                  </a:lnTo>
                  <a:lnTo>
                    <a:pt x="136410" y="765517"/>
                  </a:lnTo>
                  <a:lnTo>
                    <a:pt x="137464" y="766406"/>
                  </a:lnTo>
                  <a:lnTo>
                    <a:pt x="133642" y="769378"/>
                  </a:lnTo>
                  <a:lnTo>
                    <a:pt x="137909" y="772795"/>
                  </a:lnTo>
                  <a:lnTo>
                    <a:pt x="137096" y="773137"/>
                  </a:lnTo>
                  <a:lnTo>
                    <a:pt x="133299" y="770597"/>
                  </a:lnTo>
                  <a:lnTo>
                    <a:pt x="131051" y="770597"/>
                  </a:lnTo>
                  <a:lnTo>
                    <a:pt x="127241" y="768057"/>
                  </a:lnTo>
                  <a:lnTo>
                    <a:pt x="122224" y="770597"/>
                  </a:lnTo>
                  <a:lnTo>
                    <a:pt x="122326" y="770775"/>
                  </a:lnTo>
                  <a:lnTo>
                    <a:pt x="124993" y="775677"/>
                  </a:lnTo>
                  <a:lnTo>
                    <a:pt x="119126" y="778002"/>
                  </a:lnTo>
                  <a:lnTo>
                    <a:pt x="122059" y="779487"/>
                  </a:lnTo>
                  <a:lnTo>
                    <a:pt x="119634" y="783297"/>
                  </a:lnTo>
                  <a:lnTo>
                    <a:pt x="115316" y="784567"/>
                  </a:lnTo>
                  <a:lnTo>
                    <a:pt x="118592" y="782027"/>
                  </a:lnTo>
                  <a:lnTo>
                    <a:pt x="115138" y="779487"/>
                  </a:lnTo>
                  <a:lnTo>
                    <a:pt x="114604" y="776833"/>
                  </a:lnTo>
                  <a:lnTo>
                    <a:pt x="116827" y="776833"/>
                  </a:lnTo>
                  <a:lnTo>
                    <a:pt x="118872" y="777875"/>
                  </a:lnTo>
                  <a:lnTo>
                    <a:pt x="119659" y="776833"/>
                  </a:lnTo>
                  <a:lnTo>
                    <a:pt x="121539" y="774407"/>
                  </a:lnTo>
                  <a:lnTo>
                    <a:pt x="121310" y="773137"/>
                  </a:lnTo>
                  <a:lnTo>
                    <a:pt x="121183" y="772452"/>
                  </a:lnTo>
                  <a:lnTo>
                    <a:pt x="121081" y="771867"/>
                  </a:lnTo>
                  <a:lnTo>
                    <a:pt x="120840" y="770597"/>
                  </a:lnTo>
                  <a:lnTo>
                    <a:pt x="122402" y="768057"/>
                  </a:lnTo>
                  <a:lnTo>
                    <a:pt x="117386" y="768057"/>
                  </a:lnTo>
                  <a:lnTo>
                    <a:pt x="118084" y="770597"/>
                  </a:lnTo>
                  <a:lnTo>
                    <a:pt x="116179" y="771867"/>
                  </a:lnTo>
                  <a:lnTo>
                    <a:pt x="114274" y="771867"/>
                  </a:lnTo>
                  <a:lnTo>
                    <a:pt x="113588" y="773137"/>
                  </a:lnTo>
                  <a:lnTo>
                    <a:pt x="107873" y="766787"/>
                  </a:lnTo>
                  <a:lnTo>
                    <a:pt x="113309" y="778002"/>
                  </a:lnTo>
                  <a:lnTo>
                    <a:pt x="110528" y="778002"/>
                  </a:lnTo>
                  <a:lnTo>
                    <a:pt x="108915" y="779487"/>
                  </a:lnTo>
                  <a:lnTo>
                    <a:pt x="108204" y="776833"/>
                  </a:lnTo>
                  <a:lnTo>
                    <a:pt x="107010" y="770597"/>
                  </a:lnTo>
                  <a:lnTo>
                    <a:pt x="99237" y="779487"/>
                  </a:lnTo>
                  <a:lnTo>
                    <a:pt x="101485" y="783297"/>
                  </a:lnTo>
                  <a:lnTo>
                    <a:pt x="96291" y="784567"/>
                  </a:lnTo>
                  <a:lnTo>
                    <a:pt x="98374" y="793457"/>
                  </a:lnTo>
                  <a:lnTo>
                    <a:pt x="102870" y="789647"/>
                  </a:lnTo>
                  <a:lnTo>
                    <a:pt x="104597" y="795997"/>
                  </a:lnTo>
                  <a:lnTo>
                    <a:pt x="109207" y="789647"/>
                  </a:lnTo>
                  <a:lnTo>
                    <a:pt x="110121" y="788377"/>
                  </a:lnTo>
                  <a:lnTo>
                    <a:pt x="112204" y="785837"/>
                  </a:lnTo>
                  <a:lnTo>
                    <a:pt x="110477" y="788377"/>
                  </a:lnTo>
                  <a:lnTo>
                    <a:pt x="110528" y="788657"/>
                  </a:lnTo>
                  <a:lnTo>
                    <a:pt x="110985" y="790917"/>
                  </a:lnTo>
                  <a:lnTo>
                    <a:pt x="112725" y="793457"/>
                  </a:lnTo>
                  <a:lnTo>
                    <a:pt x="111340" y="793457"/>
                  </a:lnTo>
                  <a:lnTo>
                    <a:pt x="111226" y="794727"/>
                  </a:lnTo>
                  <a:lnTo>
                    <a:pt x="111112" y="795997"/>
                  </a:lnTo>
                  <a:lnTo>
                    <a:pt x="110985" y="797267"/>
                  </a:lnTo>
                  <a:lnTo>
                    <a:pt x="108915" y="795997"/>
                  </a:lnTo>
                  <a:lnTo>
                    <a:pt x="106324" y="794727"/>
                  </a:lnTo>
                  <a:lnTo>
                    <a:pt x="102870" y="801077"/>
                  </a:lnTo>
                  <a:lnTo>
                    <a:pt x="107873" y="802347"/>
                  </a:lnTo>
                  <a:lnTo>
                    <a:pt x="108000" y="803198"/>
                  </a:lnTo>
                  <a:lnTo>
                    <a:pt x="108051" y="803617"/>
                  </a:lnTo>
                  <a:lnTo>
                    <a:pt x="108572" y="807427"/>
                  </a:lnTo>
                  <a:lnTo>
                    <a:pt x="113652" y="802208"/>
                  </a:lnTo>
                  <a:lnTo>
                    <a:pt x="114541" y="801217"/>
                  </a:lnTo>
                  <a:lnTo>
                    <a:pt x="114452" y="801077"/>
                  </a:lnTo>
                  <a:lnTo>
                    <a:pt x="114630" y="801217"/>
                  </a:lnTo>
                  <a:lnTo>
                    <a:pt x="114769" y="801077"/>
                  </a:lnTo>
                  <a:lnTo>
                    <a:pt x="116001" y="799807"/>
                  </a:lnTo>
                  <a:lnTo>
                    <a:pt x="116001" y="802347"/>
                  </a:lnTo>
                  <a:lnTo>
                    <a:pt x="117386" y="801077"/>
                  </a:lnTo>
                  <a:lnTo>
                    <a:pt x="118592" y="799807"/>
                  </a:lnTo>
                  <a:lnTo>
                    <a:pt x="119811" y="799807"/>
                  </a:lnTo>
                  <a:lnTo>
                    <a:pt x="119684" y="800392"/>
                  </a:lnTo>
                  <a:lnTo>
                    <a:pt x="119291" y="802347"/>
                  </a:lnTo>
                  <a:lnTo>
                    <a:pt x="119113" y="802347"/>
                  </a:lnTo>
                  <a:lnTo>
                    <a:pt x="116700" y="804887"/>
                  </a:lnTo>
                  <a:lnTo>
                    <a:pt x="115773" y="803198"/>
                  </a:lnTo>
                  <a:lnTo>
                    <a:pt x="115646" y="805027"/>
                  </a:lnTo>
                  <a:lnTo>
                    <a:pt x="115544" y="807643"/>
                  </a:lnTo>
                  <a:lnTo>
                    <a:pt x="116865" y="812507"/>
                  </a:lnTo>
                  <a:lnTo>
                    <a:pt x="120053" y="808913"/>
                  </a:lnTo>
                  <a:lnTo>
                    <a:pt x="121196" y="809967"/>
                  </a:lnTo>
                  <a:lnTo>
                    <a:pt x="122034" y="813701"/>
                  </a:lnTo>
                  <a:lnTo>
                    <a:pt x="119634" y="811237"/>
                  </a:lnTo>
                  <a:lnTo>
                    <a:pt x="118770" y="817587"/>
                  </a:lnTo>
                  <a:lnTo>
                    <a:pt x="114973" y="811237"/>
                  </a:lnTo>
                  <a:lnTo>
                    <a:pt x="112026" y="809967"/>
                  </a:lnTo>
                  <a:lnTo>
                    <a:pt x="109093" y="808697"/>
                  </a:lnTo>
                  <a:lnTo>
                    <a:pt x="105283" y="809967"/>
                  </a:lnTo>
                  <a:lnTo>
                    <a:pt x="103085" y="806157"/>
                  </a:lnTo>
                  <a:lnTo>
                    <a:pt x="102323" y="805027"/>
                  </a:lnTo>
                  <a:lnTo>
                    <a:pt x="100266" y="816317"/>
                  </a:lnTo>
                  <a:lnTo>
                    <a:pt x="97332" y="817587"/>
                  </a:lnTo>
                  <a:lnTo>
                    <a:pt x="97243" y="818857"/>
                  </a:lnTo>
                  <a:lnTo>
                    <a:pt x="97155" y="820127"/>
                  </a:lnTo>
                  <a:lnTo>
                    <a:pt x="97078" y="821397"/>
                  </a:lnTo>
                  <a:lnTo>
                    <a:pt x="96989" y="822667"/>
                  </a:lnTo>
                  <a:lnTo>
                    <a:pt x="103733" y="823937"/>
                  </a:lnTo>
                  <a:lnTo>
                    <a:pt x="103733" y="817587"/>
                  </a:lnTo>
                  <a:lnTo>
                    <a:pt x="105460" y="818857"/>
                  </a:lnTo>
                  <a:lnTo>
                    <a:pt x="106324" y="821397"/>
                  </a:lnTo>
                  <a:lnTo>
                    <a:pt x="104762" y="823937"/>
                  </a:lnTo>
                  <a:lnTo>
                    <a:pt x="106146" y="830287"/>
                  </a:lnTo>
                  <a:lnTo>
                    <a:pt x="112928" y="823937"/>
                  </a:lnTo>
                  <a:lnTo>
                    <a:pt x="110121" y="823937"/>
                  </a:lnTo>
                  <a:lnTo>
                    <a:pt x="113068" y="820127"/>
                  </a:lnTo>
                  <a:lnTo>
                    <a:pt x="116344" y="821397"/>
                  </a:lnTo>
                  <a:lnTo>
                    <a:pt x="115658" y="822667"/>
                  </a:lnTo>
                  <a:lnTo>
                    <a:pt x="115138" y="823937"/>
                  </a:lnTo>
                  <a:lnTo>
                    <a:pt x="114884" y="823937"/>
                  </a:lnTo>
                  <a:lnTo>
                    <a:pt x="116700" y="827747"/>
                  </a:lnTo>
                  <a:lnTo>
                    <a:pt x="118592" y="826477"/>
                  </a:lnTo>
                  <a:lnTo>
                    <a:pt x="121716" y="830287"/>
                  </a:lnTo>
                  <a:lnTo>
                    <a:pt x="122402" y="827747"/>
                  </a:lnTo>
                  <a:lnTo>
                    <a:pt x="123444" y="829017"/>
                  </a:lnTo>
                  <a:lnTo>
                    <a:pt x="124993" y="827747"/>
                  </a:lnTo>
                  <a:lnTo>
                    <a:pt x="126555" y="826477"/>
                  </a:lnTo>
                  <a:lnTo>
                    <a:pt x="126466" y="827747"/>
                  </a:lnTo>
                  <a:lnTo>
                    <a:pt x="126377" y="829017"/>
                  </a:lnTo>
                  <a:lnTo>
                    <a:pt x="130530" y="830287"/>
                  </a:lnTo>
                  <a:lnTo>
                    <a:pt x="132257" y="830287"/>
                  </a:lnTo>
                  <a:lnTo>
                    <a:pt x="131394" y="831557"/>
                  </a:lnTo>
                  <a:lnTo>
                    <a:pt x="131305" y="832827"/>
                  </a:lnTo>
                  <a:lnTo>
                    <a:pt x="131216" y="834097"/>
                  </a:lnTo>
                  <a:lnTo>
                    <a:pt x="132943" y="835367"/>
                  </a:lnTo>
                  <a:lnTo>
                    <a:pt x="131394" y="835367"/>
                  </a:lnTo>
                  <a:lnTo>
                    <a:pt x="131876" y="836777"/>
                  </a:lnTo>
                  <a:lnTo>
                    <a:pt x="133985" y="837907"/>
                  </a:lnTo>
                  <a:lnTo>
                    <a:pt x="134683" y="836637"/>
                  </a:lnTo>
                  <a:lnTo>
                    <a:pt x="137795" y="836637"/>
                  </a:lnTo>
                  <a:lnTo>
                    <a:pt x="137960" y="835367"/>
                  </a:lnTo>
                  <a:lnTo>
                    <a:pt x="138480" y="834097"/>
                  </a:lnTo>
                  <a:lnTo>
                    <a:pt x="141414" y="836637"/>
                  </a:lnTo>
                  <a:lnTo>
                    <a:pt x="141503" y="837907"/>
                  </a:lnTo>
                  <a:lnTo>
                    <a:pt x="141592" y="839177"/>
                  </a:lnTo>
                  <a:lnTo>
                    <a:pt x="146431" y="840447"/>
                  </a:lnTo>
                  <a:lnTo>
                    <a:pt x="149898" y="839177"/>
                  </a:lnTo>
                  <a:lnTo>
                    <a:pt x="150063" y="839177"/>
                  </a:lnTo>
                  <a:lnTo>
                    <a:pt x="152412" y="834097"/>
                  </a:lnTo>
                  <a:lnTo>
                    <a:pt x="153009" y="832827"/>
                  </a:lnTo>
                  <a:lnTo>
                    <a:pt x="150063" y="830287"/>
                  </a:lnTo>
                  <a:lnTo>
                    <a:pt x="150241" y="830287"/>
                  </a:lnTo>
                  <a:lnTo>
                    <a:pt x="152311" y="829017"/>
                  </a:lnTo>
                  <a:lnTo>
                    <a:pt x="154038" y="826477"/>
                  </a:lnTo>
                  <a:lnTo>
                    <a:pt x="156019" y="825157"/>
                  </a:lnTo>
                  <a:lnTo>
                    <a:pt x="157035" y="825157"/>
                  </a:lnTo>
                  <a:lnTo>
                    <a:pt x="158191" y="823937"/>
                  </a:lnTo>
                  <a:lnTo>
                    <a:pt x="159308" y="823937"/>
                  </a:lnTo>
                  <a:lnTo>
                    <a:pt x="159397" y="825157"/>
                  </a:lnTo>
                  <a:lnTo>
                    <a:pt x="158559" y="825157"/>
                  </a:lnTo>
                  <a:lnTo>
                    <a:pt x="158013" y="826477"/>
                  </a:lnTo>
                  <a:lnTo>
                    <a:pt x="158877" y="827747"/>
                  </a:lnTo>
                  <a:lnTo>
                    <a:pt x="158534" y="829017"/>
                  </a:lnTo>
                  <a:lnTo>
                    <a:pt x="159054" y="830287"/>
                  </a:lnTo>
                  <a:lnTo>
                    <a:pt x="160439" y="830287"/>
                  </a:lnTo>
                  <a:lnTo>
                    <a:pt x="161645" y="831557"/>
                  </a:lnTo>
                  <a:lnTo>
                    <a:pt x="163372" y="831557"/>
                  </a:lnTo>
                  <a:lnTo>
                    <a:pt x="161124" y="834097"/>
                  </a:lnTo>
                  <a:lnTo>
                    <a:pt x="158534" y="836637"/>
                  </a:lnTo>
                  <a:lnTo>
                    <a:pt x="157327" y="837196"/>
                  </a:lnTo>
                  <a:lnTo>
                    <a:pt x="157327" y="855611"/>
                  </a:lnTo>
                  <a:lnTo>
                    <a:pt x="156984" y="855611"/>
                  </a:lnTo>
                  <a:lnTo>
                    <a:pt x="155613" y="855611"/>
                  </a:lnTo>
                  <a:lnTo>
                    <a:pt x="155765" y="854417"/>
                  </a:lnTo>
                  <a:lnTo>
                    <a:pt x="157149" y="854417"/>
                  </a:lnTo>
                  <a:lnTo>
                    <a:pt x="157327" y="855611"/>
                  </a:lnTo>
                  <a:lnTo>
                    <a:pt x="157327" y="837196"/>
                  </a:lnTo>
                  <a:lnTo>
                    <a:pt x="155765" y="837907"/>
                  </a:lnTo>
                  <a:lnTo>
                    <a:pt x="155079" y="837907"/>
                  </a:lnTo>
                  <a:lnTo>
                    <a:pt x="155079" y="849337"/>
                  </a:lnTo>
                  <a:lnTo>
                    <a:pt x="154965" y="849604"/>
                  </a:lnTo>
                  <a:lnTo>
                    <a:pt x="154736" y="850176"/>
                  </a:lnTo>
                  <a:lnTo>
                    <a:pt x="154736" y="858227"/>
                  </a:lnTo>
                  <a:lnTo>
                    <a:pt x="153873" y="859497"/>
                  </a:lnTo>
                  <a:lnTo>
                    <a:pt x="153352" y="859497"/>
                  </a:lnTo>
                  <a:lnTo>
                    <a:pt x="153873" y="858227"/>
                  </a:lnTo>
                  <a:lnTo>
                    <a:pt x="154736" y="858227"/>
                  </a:lnTo>
                  <a:lnTo>
                    <a:pt x="154736" y="850176"/>
                  </a:lnTo>
                  <a:lnTo>
                    <a:pt x="154559" y="850607"/>
                  </a:lnTo>
                  <a:lnTo>
                    <a:pt x="154216" y="850607"/>
                  </a:lnTo>
                  <a:lnTo>
                    <a:pt x="153009" y="849337"/>
                  </a:lnTo>
                  <a:lnTo>
                    <a:pt x="153517" y="849337"/>
                  </a:lnTo>
                  <a:lnTo>
                    <a:pt x="154216" y="846797"/>
                  </a:lnTo>
                  <a:lnTo>
                    <a:pt x="154559" y="848067"/>
                  </a:lnTo>
                  <a:lnTo>
                    <a:pt x="155079" y="849337"/>
                  </a:lnTo>
                  <a:lnTo>
                    <a:pt x="155079" y="837907"/>
                  </a:lnTo>
                  <a:lnTo>
                    <a:pt x="152654" y="837907"/>
                  </a:lnTo>
                  <a:lnTo>
                    <a:pt x="152831" y="839177"/>
                  </a:lnTo>
                  <a:lnTo>
                    <a:pt x="151104" y="839177"/>
                  </a:lnTo>
                  <a:lnTo>
                    <a:pt x="152488" y="842987"/>
                  </a:lnTo>
                  <a:lnTo>
                    <a:pt x="150926" y="844257"/>
                  </a:lnTo>
                  <a:lnTo>
                    <a:pt x="147993" y="842987"/>
                  </a:lnTo>
                  <a:lnTo>
                    <a:pt x="147650" y="843495"/>
                  </a:lnTo>
                  <a:lnTo>
                    <a:pt x="147650" y="879817"/>
                  </a:lnTo>
                  <a:lnTo>
                    <a:pt x="146773" y="881087"/>
                  </a:lnTo>
                  <a:lnTo>
                    <a:pt x="147129" y="881087"/>
                  </a:lnTo>
                  <a:lnTo>
                    <a:pt x="146951" y="882357"/>
                  </a:lnTo>
                  <a:lnTo>
                    <a:pt x="145402" y="882357"/>
                  </a:lnTo>
                  <a:lnTo>
                    <a:pt x="144183" y="881176"/>
                  </a:lnTo>
                  <a:lnTo>
                    <a:pt x="144183" y="889977"/>
                  </a:lnTo>
                  <a:lnTo>
                    <a:pt x="144018" y="891247"/>
                  </a:lnTo>
                  <a:lnTo>
                    <a:pt x="144018" y="889977"/>
                  </a:lnTo>
                  <a:lnTo>
                    <a:pt x="144183" y="889977"/>
                  </a:lnTo>
                  <a:lnTo>
                    <a:pt x="144183" y="881176"/>
                  </a:lnTo>
                  <a:lnTo>
                    <a:pt x="143929" y="880910"/>
                  </a:lnTo>
                  <a:lnTo>
                    <a:pt x="145046" y="878547"/>
                  </a:lnTo>
                  <a:lnTo>
                    <a:pt x="146773" y="877277"/>
                  </a:lnTo>
                  <a:lnTo>
                    <a:pt x="147129" y="879817"/>
                  </a:lnTo>
                  <a:lnTo>
                    <a:pt x="147650" y="879817"/>
                  </a:lnTo>
                  <a:lnTo>
                    <a:pt x="147650" y="843495"/>
                  </a:lnTo>
                  <a:lnTo>
                    <a:pt x="147129" y="844257"/>
                  </a:lnTo>
                  <a:lnTo>
                    <a:pt x="143319" y="844804"/>
                  </a:lnTo>
                  <a:lnTo>
                    <a:pt x="143319" y="917917"/>
                  </a:lnTo>
                  <a:lnTo>
                    <a:pt x="141998" y="920343"/>
                  </a:lnTo>
                  <a:lnTo>
                    <a:pt x="141833" y="920343"/>
                  </a:lnTo>
                  <a:lnTo>
                    <a:pt x="141592" y="920102"/>
                  </a:lnTo>
                  <a:lnTo>
                    <a:pt x="141592" y="948397"/>
                  </a:lnTo>
                  <a:lnTo>
                    <a:pt x="139687" y="954747"/>
                  </a:lnTo>
                  <a:lnTo>
                    <a:pt x="141071" y="957287"/>
                  </a:lnTo>
                  <a:lnTo>
                    <a:pt x="139598" y="955929"/>
                  </a:lnTo>
                  <a:lnTo>
                    <a:pt x="138658" y="955929"/>
                  </a:lnTo>
                  <a:lnTo>
                    <a:pt x="138569" y="957287"/>
                  </a:lnTo>
                  <a:lnTo>
                    <a:pt x="138480" y="958557"/>
                  </a:lnTo>
                  <a:lnTo>
                    <a:pt x="138303" y="959827"/>
                  </a:lnTo>
                  <a:lnTo>
                    <a:pt x="131051" y="959827"/>
                  </a:lnTo>
                  <a:lnTo>
                    <a:pt x="136918" y="957287"/>
                  </a:lnTo>
                  <a:lnTo>
                    <a:pt x="135712" y="953477"/>
                  </a:lnTo>
                  <a:lnTo>
                    <a:pt x="139687" y="954747"/>
                  </a:lnTo>
                  <a:lnTo>
                    <a:pt x="138887" y="953477"/>
                  </a:lnTo>
                  <a:lnTo>
                    <a:pt x="137274" y="950937"/>
                  </a:lnTo>
                  <a:lnTo>
                    <a:pt x="137528" y="949667"/>
                  </a:lnTo>
                  <a:lnTo>
                    <a:pt x="137795" y="948397"/>
                  </a:lnTo>
                  <a:lnTo>
                    <a:pt x="141592" y="948397"/>
                  </a:lnTo>
                  <a:lnTo>
                    <a:pt x="141592" y="920102"/>
                  </a:lnTo>
                  <a:lnTo>
                    <a:pt x="140728" y="919187"/>
                  </a:lnTo>
                  <a:lnTo>
                    <a:pt x="139522" y="919187"/>
                  </a:lnTo>
                  <a:lnTo>
                    <a:pt x="139395" y="920940"/>
                  </a:lnTo>
                  <a:lnTo>
                    <a:pt x="139344" y="921727"/>
                  </a:lnTo>
                  <a:lnTo>
                    <a:pt x="138480" y="922997"/>
                  </a:lnTo>
                  <a:lnTo>
                    <a:pt x="137274" y="922997"/>
                  </a:lnTo>
                  <a:lnTo>
                    <a:pt x="137274" y="945857"/>
                  </a:lnTo>
                  <a:lnTo>
                    <a:pt x="136842" y="946645"/>
                  </a:lnTo>
                  <a:lnTo>
                    <a:pt x="136410" y="945857"/>
                  </a:lnTo>
                  <a:lnTo>
                    <a:pt x="133299" y="948397"/>
                  </a:lnTo>
                  <a:lnTo>
                    <a:pt x="132600" y="949667"/>
                  </a:lnTo>
                  <a:lnTo>
                    <a:pt x="133464" y="947127"/>
                  </a:lnTo>
                  <a:lnTo>
                    <a:pt x="133413" y="944156"/>
                  </a:lnTo>
                  <a:lnTo>
                    <a:pt x="133286" y="943254"/>
                  </a:lnTo>
                  <a:lnTo>
                    <a:pt x="133108" y="941959"/>
                  </a:lnTo>
                  <a:lnTo>
                    <a:pt x="133299" y="941793"/>
                  </a:lnTo>
                  <a:lnTo>
                    <a:pt x="133985" y="940777"/>
                  </a:lnTo>
                  <a:lnTo>
                    <a:pt x="135191" y="939507"/>
                  </a:lnTo>
                  <a:lnTo>
                    <a:pt x="135115" y="940777"/>
                  </a:lnTo>
                  <a:lnTo>
                    <a:pt x="135026" y="941959"/>
                  </a:lnTo>
                  <a:lnTo>
                    <a:pt x="135547" y="944587"/>
                  </a:lnTo>
                  <a:lnTo>
                    <a:pt x="137274" y="945857"/>
                  </a:lnTo>
                  <a:lnTo>
                    <a:pt x="137274" y="922997"/>
                  </a:lnTo>
                  <a:lnTo>
                    <a:pt x="136410" y="922997"/>
                  </a:lnTo>
                  <a:lnTo>
                    <a:pt x="135712" y="921727"/>
                  </a:lnTo>
                  <a:lnTo>
                    <a:pt x="135369" y="921727"/>
                  </a:lnTo>
                  <a:lnTo>
                    <a:pt x="135369" y="926807"/>
                  </a:lnTo>
                  <a:lnTo>
                    <a:pt x="133985" y="928077"/>
                  </a:lnTo>
                  <a:lnTo>
                    <a:pt x="133299" y="928077"/>
                  </a:lnTo>
                  <a:lnTo>
                    <a:pt x="133299" y="926807"/>
                  </a:lnTo>
                  <a:lnTo>
                    <a:pt x="134327" y="926807"/>
                  </a:lnTo>
                  <a:lnTo>
                    <a:pt x="135191" y="925537"/>
                  </a:lnTo>
                  <a:lnTo>
                    <a:pt x="135267" y="926045"/>
                  </a:lnTo>
                  <a:lnTo>
                    <a:pt x="135369" y="926807"/>
                  </a:lnTo>
                  <a:lnTo>
                    <a:pt x="135369" y="921727"/>
                  </a:lnTo>
                  <a:lnTo>
                    <a:pt x="135026" y="921727"/>
                  </a:lnTo>
                  <a:lnTo>
                    <a:pt x="136156" y="920343"/>
                  </a:lnTo>
                  <a:lnTo>
                    <a:pt x="137807" y="920343"/>
                  </a:lnTo>
                  <a:lnTo>
                    <a:pt x="137896" y="919632"/>
                  </a:lnTo>
                  <a:lnTo>
                    <a:pt x="137960" y="919187"/>
                  </a:lnTo>
                  <a:lnTo>
                    <a:pt x="138480" y="917917"/>
                  </a:lnTo>
                  <a:lnTo>
                    <a:pt x="138303" y="916647"/>
                  </a:lnTo>
                  <a:lnTo>
                    <a:pt x="140208" y="916647"/>
                  </a:lnTo>
                  <a:lnTo>
                    <a:pt x="140728" y="914107"/>
                  </a:lnTo>
                  <a:lnTo>
                    <a:pt x="141935" y="912837"/>
                  </a:lnTo>
                  <a:lnTo>
                    <a:pt x="141414" y="915377"/>
                  </a:lnTo>
                  <a:lnTo>
                    <a:pt x="141503" y="916647"/>
                  </a:lnTo>
                  <a:lnTo>
                    <a:pt x="141592" y="917917"/>
                  </a:lnTo>
                  <a:lnTo>
                    <a:pt x="143319" y="917917"/>
                  </a:lnTo>
                  <a:lnTo>
                    <a:pt x="143319" y="844804"/>
                  </a:lnTo>
                  <a:lnTo>
                    <a:pt x="142798" y="844880"/>
                  </a:lnTo>
                  <a:lnTo>
                    <a:pt x="142798" y="892517"/>
                  </a:lnTo>
                  <a:lnTo>
                    <a:pt x="142176" y="892683"/>
                  </a:lnTo>
                  <a:lnTo>
                    <a:pt x="142176" y="903859"/>
                  </a:lnTo>
                  <a:lnTo>
                    <a:pt x="137617" y="910297"/>
                  </a:lnTo>
                  <a:lnTo>
                    <a:pt x="136918" y="906195"/>
                  </a:lnTo>
                  <a:lnTo>
                    <a:pt x="136918" y="914107"/>
                  </a:lnTo>
                  <a:lnTo>
                    <a:pt x="131914" y="914107"/>
                  </a:lnTo>
                  <a:lnTo>
                    <a:pt x="131914" y="958557"/>
                  </a:lnTo>
                  <a:lnTo>
                    <a:pt x="131559" y="958557"/>
                  </a:lnTo>
                  <a:lnTo>
                    <a:pt x="130009" y="959827"/>
                  </a:lnTo>
                  <a:lnTo>
                    <a:pt x="128625" y="959827"/>
                  </a:lnTo>
                  <a:lnTo>
                    <a:pt x="127584" y="958557"/>
                  </a:lnTo>
                  <a:lnTo>
                    <a:pt x="128447" y="958557"/>
                  </a:lnTo>
                  <a:lnTo>
                    <a:pt x="128625" y="957287"/>
                  </a:lnTo>
                  <a:lnTo>
                    <a:pt x="127419" y="957287"/>
                  </a:lnTo>
                  <a:lnTo>
                    <a:pt x="126860" y="955929"/>
                  </a:lnTo>
                  <a:lnTo>
                    <a:pt x="128803" y="954747"/>
                  </a:lnTo>
                  <a:lnTo>
                    <a:pt x="128803" y="952207"/>
                  </a:lnTo>
                  <a:lnTo>
                    <a:pt x="130873" y="952207"/>
                  </a:lnTo>
                  <a:lnTo>
                    <a:pt x="129832" y="957287"/>
                  </a:lnTo>
                  <a:lnTo>
                    <a:pt x="131914" y="958557"/>
                  </a:lnTo>
                  <a:lnTo>
                    <a:pt x="131914" y="914107"/>
                  </a:lnTo>
                  <a:lnTo>
                    <a:pt x="131051" y="914107"/>
                  </a:lnTo>
                  <a:lnTo>
                    <a:pt x="131051" y="919187"/>
                  </a:lnTo>
                  <a:lnTo>
                    <a:pt x="130416" y="920343"/>
                  </a:lnTo>
                  <a:lnTo>
                    <a:pt x="129489" y="921727"/>
                  </a:lnTo>
                  <a:lnTo>
                    <a:pt x="128803" y="922997"/>
                  </a:lnTo>
                  <a:lnTo>
                    <a:pt x="128282" y="921727"/>
                  </a:lnTo>
                  <a:lnTo>
                    <a:pt x="129603" y="920343"/>
                  </a:lnTo>
                  <a:lnTo>
                    <a:pt x="127889" y="920343"/>
                  </a:lnTo>
                  <a:lnTo>
                    <a:pt x="127711" y="920343"/>
                  </a:lnTo>
                  <a:lnTo>
                    <a:pt x="128968" y="919187"/>
                  </a:lnTo>
                  <a:lnTo>
                    <a:pt x="128968" y="917917"/>
                  </a:lnTo>
                  <a:lnTo>
                    <a:pt x="129489" y="917917"/>
                  </a:lnTo>
                  <a:lnTo>
                    <a:pt x="130187" y="919187"/>
                  </a:lnTo>
                  <a:lnTo>
                    <a:pt x="131051" y="919187"/>
                  </a:lnTo>
                  <a:lnTo>
                    <a:pt x="131051" y="914107"/>
                  </a:lnTo>
                  <a:lnTo>
                    <a:pt x="132080" y="912837"/>
                  </a:lnTo>
                  <a:lnTo>
                    <a:pt x="132778" y="910297"/>
                  </a:lnTo>
                  <a:lnTo>
                    <a:pt x="134391" y="911479"/>
                  </a:lnTo>
                  <a:lnTo>
                    <a:pt x="134734" y="911809"/>
                  </a:lnTo>
                  <a:lnTo>
                    <a:pt x="136918" y="914107"/>
                  </a:lnTo>
                  <a:lnTo>
                    <a:pt x="136918" y="906195"/>
                  </a:lnTo>
                  <a:lnTo>
                    <a:pt x="136753" y="905217"/>
                  </a:lnTo>
                  <a:lnTo>
                    <a:pt x="133985" y="902677"/>
                  </a:lnTo>
                  <a:lnTo>
                    <a:pt x="132600" y="901407"/>
                  </a:lnTo>
                  <a:lnTo>
                    <a:pt x="131724" y="900137"/>
                  </a:lnTo>
                  <a:lnTo>
                    <a:pt x="135547" y="901407"/>
                  </a:lnTo>
                  <a:lnTo>
                    <a:pt x="135597" y="900582"/>
                  </a:lnTo>
                  <a:lnTo>
                    <a:pt x="135712" y="898867"/>
                  </a:lnTo>
                  <a:lnTo>
                    <a:pt x="136232" y="898867"/>
                  </a:lnTo>
                  <a:lnTo>
                    <a:pt x="137274" y="902677"/>
                  </a:lnTo>
                  <a:lnTo>
                    <a:pt x="139687" y="902677"/>
                  </a:lnTo>
                  <a:lnTo>
                    <a:pt x="141300" y="903859"/>
                  </a:lnTo>
                  <a:lnTo>
                    <a:pt x="142176" y="903859"/>
                  </a:lnTo>
                  <a:lnTo>
                    <a:pt x="142176" y="892683"/>
                  </a:lnTo>
                  <a:lnTo>
                    <a:pt x="132778" y="895057"/>
                  </a:lnTo>
                  <a:lnTo>
                    <a:pt x="129311" y="892517"/>
                  </a:lnTo>
                  <a:lnTo>
                    <a:pt x="131394" y="889977"/>
                  </a:lnTo>
                  <a:lnTo>
                    <a:pt x="132422" y="888707"/>
                  </a:lnTo>
                  <a:lnTo>
                    <a:pt x="134404" y="892517"/>
                  </a:lnTo>
                  <a:lnTo>
                    <a:pt x="137502" y="889977"/>
                  </a:lnTo>
                  <a:lnTo>
                    <a:pt x="138125" y="888593"/>
                  </a:lnTo>
                  <a:lnTo>
                    <a:pt x="138633" y="887437"/>
                  </a:lnTo>
                  <a:lnTo>
                    <a:pt x="134683" y="886167"/>
                  </a:lnTo>
                  <a:lnTo>
                    <a:pt x="135890" y="884897"/>
                  </a:lnTo>
                  <a:lnTo>
                    <a:pt x="138137" y="882357"/>
                  </a:lnTo>
                  <a:lnTo>
                    <a:pt x="139344" y="884897"/>
                  </a:lnTo>
                  <a:lnTo>
                    <a:pt x="137795" y="886167"/>
                  </a:lnTo>
                  <a:lnTo>
                    <a:pt x="138658" y="886167"/>
                  </a:lnTo>
                  <a:lnTo>
                    <a:pt x="139001" y="887437"/>
                  </a:lnTo>
                  <a:lnTo>
                    <a:pt x="142798" y="892517"/>
                  </a:lnTo>
                  <a:lnTo>
                    <a:pt x="142798" y="844880"/>
                  </a:lnTo>
                  <a:lnTo>
                    <a:pt x="142633" y="844905"/>
                  </a:lnTo>
                  <a:lnTo>
                    <a:pt x="142633" y="859497"/>
                  </a:lnTo>
                  <a:lnTo>
                    <a:pt x="141770" y="859904"/>
                  </a:lnTo>
                  <a:lnTo>
                    <a:pt x="141770" y="867117"/>
                  </a:lnTo>
                  <a:lnTo>
                    <a:pt x="139344" y="868387"/>
                  </a:lnTo>
                  <a:lnTo>
                    <a:pt x="139230" y="868870"/>
                  </a:lnTo>
                  <a:lnTo>
                    <a:pt x="138480" y="872197"/>
                  </a:lnTo>
                  <a:lnTo>
                    <a:pt x="138303" y="872197"/>
                  </a:lnTo>
                  <a:lnTo>
                    <a:pt x="137172" y="871702"/>
                  </a:lnTo>
                  <a:lnTo>
                    <a:pt x="136055" y="869657"/>
                  </a:lnTo>
                  <a:lnTo>
                    <a:pt x="135369" y="868387"/>
                  </a:lnTo>
                  <a:lnTo>
                    <a:pt x="141770" y="867117"/>
                  </a:lnTo>
                  <a:lnTo>
                    <a:pt x="141770" y="859904"/>
                  </a:lnTo>
                  <a:lnTo>
                    <a:pt x="137096" y="862037"/>
                  </a:lnTo>
                  <a:lnTo>
                    <a:pt x="134975" y="856843"/>
                  </a:lnTo>
                  <a:lnTo>
                    <a:pt x="134912" y="856691"/>
                  </a:lnTo>
                  <a:lnTo>
                    <a:pt x="133985" y="854417"/>
                  </a:lnTo>
                  <a:lnTo>
                    <a:pt x="133985" y="878547"/>
                  </a:lnTo>
                  <a:lnTo>
                    <a:pt x="128447" y="878547"/>
                  </a:lnTo>
                  <a:lnTo>
                    <a:pt x="127939" y="879817"/>
                  </a:lnTo>
                  <a:lnTo>
                    <a:pt x="127584" y="878547"/>
                  </a:lnTo>
                  <a:lnTo>
                    <a:pt x="127939" y="878547"/>
                  </a:lnTo>
                  <a:lnTo>
                    <a:pt x="128104" y="877277"/>
                  </a:lnTo>
                  <a:lnTo>
                    <a:pt x="127762" y="877277"/>
                  </a:lnTo>
                  <a:lnTo>
                    <a:pt x="127241" y="876007"/>
                  </a:lnTo>
                  <a:lnTo>
                    <a:pt x="127076" y="875398"/>
                  </a:lnTo>
                  <a:lnTo>
                    <a:pt x="127076" y="889977"/>
                  </a:lnTo>
                  <a:lnTo>
                    <a:pt x="125857" y="889977"/>
                  </a:lnTo>
                  <a:lnTo>
                    <a:pt x="125857" y="888593"/>
                  </a:lnTo>
                  <a:lnTo>
                    <a:pt x="126695" y="888593"/>
                  </a:lnTo>
                  <a:lnTo>
                    <a:pt x="127076" y="889977"/>
                  </a:lnTo>
                  <a:lnTo>
                    <a:pt x="127076" y="875398"/>
                  </a:lnTo>
                  <a:lnTo>
                    <a:pt x="126898" y="874737"/>
                  </a:lnTo>
                  <a:lnTo>
                    <a:pt x="129667" y="873467"/>
                  </a:lnTo>
                  <a:lnTo>
                    <a:pt x="133007" y="872921"/>
                  </a:lnTo>
                  <a:lnTo>
                    <a:pt x="133096" y="873467"/>
                  </a:lnTo>
                  <a:lnTo>
                    <a:pt x="133985" y="878547"/>
                  </a:lnTo>
                  <a:lnTo>
                    <a:pt x="133985" y="854417"/>
                  </a:lnTo>
                  <a:lnTo>
                    <a:pt x="137909" y="849604"/>
                  </a:lnTo>
                  <a:lnTo>
                    <a:pt x="137795" y="851877"/>
                  </a:lnTo>
                  <a:lnTo>
                    <a:pt x="142633" y="859497"/>
                  </a:lnTo>
                  <a:lnTo>
                    <a:pt x="142633" y="844905"/>
                  </a:lnTo>
                  <a:lnTo>
                    <a:pt x="139319" y="845362"/>
                  </a:lnTo>
                  <a:lnTo>
                    <a:pt x="139344" y="845527"/>
                  </a:lnTo>
                  <a:lnTo>
                    <a:pt x="139865" y="849337"/>
                  </a:lnTo>
                  <a:lnTo>
                    <a:pt x="139319" y="845362"/>
                  </a:lnTo>
                  <a:lnTo>
                    <a:pt x="139166" y="844257"/>
                  </a:lnTo>
                  <a:lnTo>
                    <a:pt x="137439" y="845527"/>
                  </a:lnTo>
                  <a:lnTo>
                    <a:pt x="137477" y="845362"/>
                  </a:lnTo>
                  <a:lnTo>
                    <a:pt x="138480" y="840447"/>
                  </a:lnTo>
                  <a:lnTo>
                    <a:pt x="136194" y="839177"/>
                  </a:lnTo>
                  <a:lnTo>
                    <a:pt x="133985" y="837907"/>
                  </a:lnTo>
                  <a:lnTo>
                    <a:pt x="133299" y="839177"/>
                  </a:lnTo>
                  <a:lnTo>
                    <a:pt x="133896" y="837907"/>
                  </a:lnTo>
                  <a:lnTo>
                    <a:pt x="131876" y="836777"/>
                  </a:lnTo>
                  <a:lnTo>
                    <a:pt x="129324" y="835367"/>
                  </a:lnTo>
                  <a:lnTo>
                    <a:pt x="127939" y="842987"/>
                  </a:lnTo>
                  <a:lnTo>
                    <a:pt x="127241" y="844257"/>
                  </a:lnTo>
                  <a:lnTo>
                    <a:pt x="128282" y="844257"/>
                  </a:lnTo>
                  <a:lnTo>
                    <a:pt x="128968" y="845527"/>
                  </a:lnTo>
                  <a:lnTo>
                    <a:pt x="130009" y="846797"/>
                  </a:lnTo>
                  <a:lnTo>
                    <a:pt x="130873" y="848067"/>
                  </a:lnTo>
                  <a:lnTo>
                    <a:pt x="131216" y="848067"/>
                  </a:lnTo>
                  <a:lnTo>
                    <a:pt x="130187" y="849337"/>
                  </a:lnTo>
                  <a:lnTo>
                    <a:pt x="128625" y="849337"/>
                  </a:lnTo>
                  <a:lnTo>
                    <a:pt x="128625" y="846797"/>
                  </a:lnTo>
                  <a:lnTo>
                    <a:pt x="128625" y="845527"/>
                  </a:lnTo>
                  <a:lnTo>
                    <a:pt x="126720" y="846797"/>
                  </a:lnTo>
                  <a:lnTo>
                    <a:pt x="125336" y="845527"/>
                  </a:lnTo>
                  <a:lnTo>
                    <a:pt x="123952" y="845527"/>
                  </a:lnTo>
                  <a:lnTo>
                    <a:pt x="122745" y="846797"/>
                  </a:lnTo>
                  <a:lnTo>
                    <a:pt x="122847" y="845527"/>
                  </a:lnTo>
                  <a:lnTo>
                    <a:pt x="122948" y="844257"/>
                  </a:lnTo>
                  <a:lnTo>
                    <a:pt x="123050" y="842987"/>
                  </a:lnTo>
                  <a:lnTo>
                    <a:pt x="123139" y="841717"/>
                  </a:lnTo>
                  <a:lnTo>
                    <a:pt x="123240" y="840447"/>
                  </a:lnTo>
                  <a:lnTo>
                    <a:pt x="123342" y="839177"/>
                  </a:lnTo>
                  <a:lnTo>
                    <a:pt x="123444" y="837907"/>
                  </a:lnTo>
                  <a:lnTo>
                    <a:pt x="116344" y="846797"/>
                  </a:lnTo>
                  <a:lnTo>
                    <a:pt x="116230" y="849337"/>
                  </a:lnTo>
                  <a:lnTo>
                    <a:pt x="116179" y="850607"/>
                  </a:lnTo>
                  <a:lnTo>
                    <a:pt x="114452" y="850607"/>
                  </a:lnTo>
                  <a:lnTo>
                    <a:pt x="114401" y="851014"/>
                  </a:lnTo>
                  <a:lnTo>
                    <a:pt x="114312" y="851877"/>
                  </a:lnTo>
                  <a:lnTo>
                    <a:pt x="113906" y="855611"/>
                  </a:lnTo>
                  <a:lnTo>
                    <a:pt x="113919" y="856843"/>
                  </a:lnTo>
                  <a:lnTo>
                    <a:pt x="117221" y="854417"/>
                  </a:lnTo>
                  <a:lnTo>
                    <a:pt x="117132" y="855611"/>
                  </a:lnTo>
                  <a:lnTo>
                    <a:pt x="117055" y="856843"/>
                  </a:lnTo>
                  <a:lnTo>
                    <a:pt x="117665" y="858227"/>
                  </a:lnTo>
                  <a:lnTo>
                    <a:pt x="120154" y="863307"/>
                  </a:lnTo>
                  <a:lnTo>
                    <a:pt x="122745" y="859497"/>
                  </a:lnTo>
                  <a:lnTo>
                    <a:pt x="125044" y="862037"/>
                  </a:lnTo>
                  <a:lnTo>
                    <a:pt x="126707" y="860767"/>
                  </a:lnTo>
                  <a:lnTo>
                    <a:pt x="127165" y="859497"/>
                  </a:lnTo>
                  <a:lnTo>
                    <a:pt x="128066" y="856970"/>
                  </a:lnTo>
                  <a:lnTo>
                    <a:pt x="129489" y="858227"/>
                  </a:lnTo>
                  <a:lnTo>
                    <a:pt x="128625" y="859497"/>
                  </a:lnTo>
                  <a:lnTo>
                    <a:pt x="129832" y="859497"/>
                  </a:lnTo>
                  <a:lnTo>
                    <a:pt x="131737" y="862037"/>
                  </a:lnTo>
                  <a:lnTo>
                    <a:pt x="131826" y="862723"/>
                  </a:lnTo>
                  <a:lnTo>
                    <a:pt x="131914" y="865847"/>
                  </a:lnTo>
                  <a:lnTo>
                    <a:pt x="131394" y="868387"/>
                  </a:lnTo>
                  <a:lnTo>
                    <a:pt x="129146" y="867117"/>
                  </a:lnTo>
                  <a:lnTo>
                    <a:pt x="129235" y="867600"/>
                  </a:lnTo>
                  <a:lnTo>
                    <a:pt x="129463" y="868870"/>
                  </a:lnTo>
                  <a:lnTo>
                    <a:pt x="127393" y="867117"/>
                  </a:lnTo>
                  <a:lnTo>
                    <a:pt x="123723" y="864577"/>
                  </a:lnTo>
                  <a:lnTo>
                    <a:pt x="120154" y="869657"/>
                  </a:lnTo>
                  <a:lnTo>
                    <a:pt x="118249" y="869657"/>
                  </a:lnTo>
                  <a:lnTo>
                    <a:pt x="117729" y="870216"/>
                  </a:lnTo>
                  <a:lnTo>
                    <a:pt x="117729" y="883627"/>
                  </a:lnTo>
                  <a:lnTo>
                    <a:pt x="116179" y="886167"/>
                  </a:lnTo>
                  <a:lnTo>
                    <a:pt x="114795" y="887437"/>
                  </a:lnTo>
                  <a:lnTo>
                    <a:pt x="114909" y="889977"/>
                  </a:lnTo>
                  <a:lnTo>
                    <a:pt x="114973" y="891247"/>
                  </a:lnTo>
                  <a:lnTo>
                    <a:pt x="114452" y="892517"/>
                  </a:lnTo>
                  <a:lnTo>
                    <a:pt x="112026" y="892517"/>
                  </a:lnTo>
                  <a:lnTo>
                    <a:pt x="112725" y="889977"/>
                  </a:lnTo>
                  <a:lnTo>
                    <a:pt x="110985" y="887437"/>
                  </a:lnTo>
                  <a:lnTo>
                    <a:pt x="108915" y="886167"/>
                  </a:lnTo>
                  <a:lnTo>
                    <a:pt x="111340" y="884897"/>
                  </a:lnTo>
                  <a:lnTo>
                    <a:pt x="113753" y="887437"/>
                  </a:lnTo>
                  <a:lnTo>
                    <a:pt x="114681" y="884897"/>
                  </a:lnTo>
                  <a:lnTo>
                    <a:pt x="115138" y="883627"/>
                  </a:lnTo>
                  <a:lnTo>
                    <a:pt x="117729" y="883627"/>
                  </a:lnTo>
                  <a:lnTo>
                    <a:pt x="117729" y="870216"/>
                  </a:lnTo>
                  <a:lnTo>
                    <a:pt x="115836" y="872197"/>
                  </a:lnTo>
                  <a:lnTo>
                    <a:pt x="115493" y="870927"/>
                  </a:lnTo>
                  <a:lnTo>
                    <a:pt x="115150" y="869657"/>
                  </a:lnTo>
                  <a:lnTo>
                    <a:pt x="116039" y="867117"/>
                  </a:lnTo>
                  <a:lnTo>
                    <a:pt x="116484" y="865847"/>
                  </a:lnTo>
                  <a:lnTo>
                    <a:pt x="116382" y="865073"/>
                  </a:lnTo>
                  <a:lnTo>
                    <a:pt x="116319" y="864577"/>
                  </a:lnTo>
                  <a:lnTo>
                    <a:pt x="111163" y="865847"/>
                  </a:lnTo>
                  <a:lnTo>
                    <a:pt x="113233" y="863307"/>
                  </a:lnTo>
                  <a:lnTo>
                    <a:pt x="111683" y="862037"/>
                  </a:lnTo>
                  <a:lnTo>
                    <a:pt x="116179" y="859497"/>
                  </a:lnTo>
                  <a:lnTo>
                    <a:pt x="113919" y="856843"/>
                  </a:lnTo>
                  <a:lnTo>
                    <a:pt x="113792" y="856691"/>
                  </a:lnTo>
                  <a:lnTo>
                    <a:pt x="111861" y="854417"/>
                  </a:lnTo>
                  <a:lnTo>
                    <a:pt x="110934" y="854417"/>
                  </a:lnTo>
                  <a:lnTo>
                    <a:pt x="110934" y="878674"/>
                  </a:lnTo>
                  <a:lnTo>
                    <a:pt x="110477" y="879817"/>
                  </a:lnTo>
                  <a:lnTo>
                    <a:pt x="110820" y="882357"/>
                  </a:lnTo>
                  <a:lnTo>
                    <a:pt x="107010" y="883627"/>
                  </a:lnTo>
                  <a:lnTo>
                    <a:pt x="106324" y="879817"/>
                  </a:lnTo>
                  <a:lnTo>
                    <a:pt x="107010" y="879817"/>
                  </a:lnTo>
                  <a:lnTo>
                    <a:pt x="110934" y="878674"/>
                  </a:lnTo>
                  <a:lnTo>
                    <a:pt x="110934" y="854417"/>
                  </a:lnTo>
                  <a:lnTo>
                    <a:pt x="108572" y="854417"/>
                  </a:lnTo>
                  <a:lnTo>
                    <a:pt x="105105" y="856843"/>
                  </a:lnTo>
                  <a:lnTo>
                    <a:pt x="103555" y="858227"/>
                  </a:lnTo>
                  <a:lnTo>
                    <a:pt x="99402" y="862037"/>
                  </a:lnTo>
                  <a:lnTo>
                    <a:pt x="105625" y="862037"/>
                  </a:lnTo>
                  <a:lnTo>
                    <a:pt x="102006" y="863307"/>
                  </a:lnTo>
                  <a:lnTo>
                    <a:pt x="103898" y="864577"/>
                  </a:lnTo>
                  <a:lnTo>
                    <a:pt x="106845" y="863307"/>
                  </a:lnTo>
                  <a:lnTo>
                    <a:pt x="106146" y="868387"/>
                  </a:lnTo>
                  <a:lnTo>
                    <a:pt x="107848" y="867600"/>
                  </a:lnTo>
                  <a:lnTo>
                    <a:pt x="107530" y="868387"/>
                  </a:lnTo>
                  <a:lnTo>
                    <a:pt x="106845" y="869657"/>
                  </a:lnTo>
                  <a:lnTo>
                    <a:pt x="103479" y="867117"/>
                  </a:lnTo>
                  <a:lnTo>
                    <a:pt x="98094" y="867117"/>
                  </a:lnTo>
                  <a:lnTo>
                    <a:pt x="94615" y="869657"/>
                  </a:lnTo>
                  <a:lnTo>
                    <a:pt x="96989" y="872197"/>
                  </a:lnTo>
                  <a:lnTo>
                    <a:pt x="99923" y="870927"/>
                  </a:lnTo>
                  <a:lnTo>
                    <a:pt x="99822" y="871702"/>
                  </a:lnTo>
                  <a:lnTo>
                    <a:pt x="99758" y="872197"/>
                  </a:lnTo>
                  <a:lnTo>
                    <a:pt x="99656" y="872921"/>
                  </a:lnTo>
                  <a:lnTo>
                    <a:pt x="99580" y="873467"/>
                  </a:lnTo>
                  <a:lnTo>
                    <a:pt x="100622" y="874737"/>
                  </a:lnTo>
                  <a:lnTo>
                    <a:pt x="99237" y="874737"/>
                  </a:lnTo>
                  <a:lnTo>
                    <a:pt x="100101" y="878547"/>
                  </a:lnTo>
                  <a:lnTo>
                    <a:pt x="98374" y="878547"/>
                  </a:lnTo>
                  <a:lnTo>
                    <a:pt x="94691" y="877277"/>
                  </a:lnTo>
                  <a:lnTo>
                    <a:pt x="93268" y="882357"/>
                  </a:lnTo>
                  <a:lnTo>
                    <a:pt x="94183" y="887437"/>
                  </a:lnTo>
                  <a:lnTo>
                    <a:pt x="97205" y="888593"/>
                  </a:lnTo>
                  <a:lnTo>
                    <a:pt x="98717" y="889977"/>
                  </a:lnTo>
                  <a:lnTo>
                    <a:pt x="99060" y="891247"/>
                  </a:lnTo>
                  <a:lnTo>
                    <a:pt x="98894" y="891247"/>
                  </a:lnTo>
                  <a:lnTo>
                    <a:pt x="99580" y="892517"/>
                  </a:lnTo>
                  <a:lnTo>
                    <a:pt x="98894" y="893787"/>
                  </a:lnTo>
                  <a:lnTo>
                    <a:pt x="97155" y="895057"/>
                  </a:lnTo>
                  <a:lnTo>
                    <a:pt x="98717" y="896327"/>
                  </a:lnTo>
                  <a:lnTo>
                    <a:pt x="95427" y="901407"/>
                  </a:lnTo>
                  <a:lnTo>
                    <a:pt x="99428" y="900582"/>
                  </a:lnTo>
                  <a:lnTo>
                    <a:pt x="99402" y="900049"/>
                  </a:lnTo>
                  <a:lnTo>
                    <a:pt x="99656" y="900049"/>
                  </a:lnTo>
                  <a:lnTo>
                    <a:pt x="102870" y="898867"/>
                  </a:lnTo>
                  <a:lnTo>
                    <a:pt x="100495" y="900049"/>
                  </a:lnTo>
                  <a:lnTo>
                    <a:pt x="99479" y="900582"/>
                  </a:lnTo>
                  <a:lnTo>
                    <a:pt x="101650" y="900150"/>
                  </a:lnTo>
                  <a:lnTo>
                    <a:pt x="107530" y="905217"/>
                  </a:lnTo>
                  <a:lnTo>
                    <a:pt x="108940" y="900049"/>
                  </a:lnTo>
                  <a:lnTo>
                    <a:pt x="109181" y="900049"/>
                  </a:lnTo>
                  <a:lnTo>
                    <a:pt x="112547" y="898867"/>
                  </a:lnTo>
                  <a:lnTo>
                    <a:pt x="113068" y="898867"/>
                  </a:lnTo>
                  <a:lnTo>
                    <a:pt x="113220" y="900049"/>
                  </a:lnTo>
                  <a:lnTo>
                    <a:pt x="113474" y="900582"/>
                  </a:lnTo>
                  <a:lnTo>
                    <a:pt x="113931" y="901407"/>
                  </a:lnTo>
                  <a:lnTo>
                    <a:pt x="113068" y="901407"/>
                  </a:lnTo>
                  <a:lnTo>
                    <a:pt x="113182" y="902677"/>
                  </a:lnTo>
                  <a:lnTo>
                    <a:pt x="113284" y="903859"/>
                  </a:lnTo>
                  <a:lnTo>
                    <a:pt x="113411" y="905217"/>
                  </a:lnTo>
                  <a:lnTo>
                    <a:pt x="118084" y="905217"/>
                  </a:lnTo>
                  <a:lnTo>
                    <a:pt x="116865" y="901407"/>
                  </a:lnTo>
                  <a:lnTo>
                    <a:pt x="118592" y="901407"/>
                  </a:lnTo>
                  <a:lnTo>
                    <a:pt x="119113" y="900137"/>
                  </a:lnTo>
                  <a:lnTo>
                    <a:pt x="120840" y="901407"/>
                  </a:lnTo>
                  <a:lnTo>
                    <a:pt x="124917" y="900049"/>
                  </a:lnTo>
                  <a:lnTo>
                    <a:pt x="124574" y="900049"/>
                  </a:lnTo>
                  <a:lnTo>
                    <a:pt x="123520" y="898867"/>
                  </a:lnTo>
                  <a:lnTo>
                    <a:pt x="122402" y="897597"/>
                  </a:lnTo>
                  <a:lnTo>
                    <a:pt x="124307" y="897597"/>
                  </a:lnTo>
                  <a:lnTo>
                    <a:pt x="125691" y="898867"/>
                  </a:lnTo>
                  <a:lnTo>
                    <a:pt x="131140" y="900049"/>
                  </a:lnTo>
                  <a:lnTo>
                    <a:pt x="131470" y="900049"/>
                  </a:lnTo>
                  <a:lnTo>
                    <a:pt x="131610" y="900099"/>
                  </a:lnTo>
                  <a:lnTo>
                    <a:pt x="128739" y="902449"/>
                  </a:lnTo>
                  <a:lnTo>
                    <a:pt x="128739" y="914527"/>
                  </a:lnTo>
                  <a:lnTo>
                    <a:pt x="128625" y="915377"/>
                  </a:lnTo>
                  <a:lnTo>
                    <a:pt x="128447" y="916647"/>
                  </a:lnTo>
                  <a:lnTo>
                    <a:pt x="127241" y="916647"/>
                  </a:lnTo>
                  <a:lnTo>
                    <a:pt x="127241" y="926807"/>
                  </a:lnTo>
                  <a:lnTo>
                    <a:pt x="126644" y="929449"/>
                  </a:lnTo>
                  <a:lnTo>
                    <a:pt x="126644" y="955929"/>
                  </a:lnTo>
                  <a:lnTo>
                    <a:pt x="126199" y="955929"/>
                  </a:lnTo>
                  <a:lnTo>
                    <a:pt x="126199" y="1016977"/>
                  </a:lnTo>
                  <a:lnTo>
                    <a:pt x="124129" y="1019517"/>
                  </a:lnTo>
                  <a:lnTo>
                    <a:pt x="120840" y="1020787"/>
                  </a:lnTo>
                  <a:lnTo>
                    <a:pt x="120815" y="1019517"/>
                  </a:lnTo>
                  <a:lnTo>
                    <a:pt x="120777" y="1012736"/>
                  </a:lnTo>
                  <a:lnTo>
                    <a:pt x="119735" y="1013002"/>
                  </a:lnTo>
                  <a:lnTo>
                    <a:pt x="120688" y="1012736"/>
                  </a:lnTo>
                  <a:lnTo>
                    <a:pt x="120675" y="1011897"/>
                  </a:lnTo>
                  <a:lnTo>
                    <a:pt x="120777" y="1012736"/>
                  </a:lnTo>
                  <a:lnTo>
                    <a:pt x="123952" y="1011897"/>
                  </a:lnTo>
                  <a:lnTo>
                    <a:pt x="126199" y="1016977"/>
                  </a:lnTo>
                  <a:lnTo>
                    <a:pt x="126199" y="955929"/>
                  </a:lnTo>
                  <a:lnTo>
                    <a:pt x="126034" y="955929"/>
                  </a:lnTo>
                  <a:lnTo>
                    <a:pt x="126034" y="982687"/>
                  </a:lnTo>
                  <a:lnTo>
                    <a:pt x="125945" y="983005"/>
                  </a:lnTo>
                  <a:lnTo>
                    <a:pt x="125691" y="983957"/>
                  </a:lnTo>
                  <a:lnTo>
                    <a:pt x="123952" y="983957"/>
                  </a:lnTo>
                  <a:lnTo>
                    <a:pt x="123786" y="983957"/>
                  </a:lnTo>
                  <a:lnTo>
                    <a:pt x="121704" y="985227"/>
                  </a:lnTo>
                  <a:lnTo>
                    <a:pt x="119976" y="985227"/>
                  </a:lnTo>
                  <a:lnTo>
                    <a:pt x="118592" y="986497"/>
                  </a:lnTo>
                  <a:lnTo>
                    <a:pt x="119811" y="982687"/>
                  </a:lnTo>
                  <a:lnTo>
                    <a:pt x="123952" y="983957"/>
                  </a:lnTo>
                  <a:lnTo>
                    <a:pt x="124739" y="982687"/>
                  </a:lnTo>
                  <a:lnTo>
                    <a:pt x="125514" y="981417"/>
                  </a:lnTo>
                  <a:lnTo>
                    <a:pt x="126034" y="982687"/>
                  </a:lnTo>
                  <a:lnTo>
                    <a:pt x="126034" y="955929"/>
                  </a:lnTo>
                  <a:lnTo>
                    <a:pt x="124980" y="955929"/>
                  </a:lnTo>
                  <a:lnTo>
                    <a:pt x="124828" y="954747"/>
                  </a:lnTo>
                  <a:lnTo>
                    <a:pt x="125514" y="954747"/>
                  </a:lnTo>
                  <a:lnTo>
                    <a:pt x="126644" y="955929"/>
                  </a:lnTo>
                  <a:lnTo>
                    <a:pt x="126644" y="929449"/>
                  </a:lnTo>
                  <a:lnTo>
                    <a:pt x="126377" y="930617"/>
                  </a:lnTo>
                  <a:lnTo>
                    <a:pt x="125691" y="930617"/>
                  </a:lnTo>
                  <a:lnTo>
                    <a:pt x="125641" y="930376"/>
                  </a:lnTo>
                  <a:lnTo>
                    <a:pt x="125323" y="928827"/>
                  </a:lnTo>
                  <a:lnTo>
                    <a:pt x="125323" y="942047"/>
                  </a:lnTo>
                  <a:lnTo>
                    <a:pt x="122224" y="947127"/>
                  </a:lnTo>
                  <a:lnTo>
                    <a:pt x="118427" y="944587"/>
                  </a:lnTo>
                  <a:lnTo>
                    <a:pt x="118427" y="980147"/>
                  </a:lnTo>
                  <a:lnTo>
                    <a:pt x="117221" y="981417"/>
                  </a:lnTo>
                  <a:lnTo>
                    <a:pt x="117043" y="981494"/>
                  </a:lnTo>
                  <a:lnTo>
                    <a:pt x="117043" y="992847"/>
                  </a:lnTo>
                  <a:lnTo>
                    <a:pt x="114528" y="993559"/>
                  </a:lnTo>
                  <a:lnTo>
                    <a:pt x="114528" y="1017282"/>
                  </a:lnTo>
                  <a:lnTo>
                    <a:pt x="110921" y="1018247"/>
                  </a:lnTo>
                  <a:lnTo>
                    <a:pt x="110705" y="1018057"/>
                  </a:lnTo>
                  <a:lnTo>
                    <a:pt x="110705" y="1025321"/>
                  </a:lnTo>
                  <a:lnTo>
                    <a:pt x="109956" y="1025080"/>
                  </a:lnTo>
                  <a:lnTo>
                    <a:pt x="107873" y="1025944"/>
                  </a:lnTo>
                  <a:lnTo>
                    <a:pt x="106553" y="1026807"/>
                  </a:lnTo>
                  <a:lnTo>
                    <a:pt x="106553" y="1050975"/>
                  </a:lnTo>
                  <a:lnTo>
                    <a:pt x="106121" y="1051039"/>
                  </a:lnTo>
                  <a:lnTo>
                    <a:pt x="106121" y="1056068"/>
                  </a:lnTo>
                  <a:lnTo>
                    <a:pt x="105981" y="1056347"/>
                  </a:lnTo>
                  <a:lnTo>
                    <a:pt x="105918" y="1056170"/>
                  </a:lnTo>
                  <a:lnTo>
                    <a:pt x="106121" y="1056068"/>
                  </a:lnTo>
                  <a:lnTo>
                    <a:pt x="106121" y="1051039"/>
                  </a:lnTo>
                  <a:lnTo>
                    <a:pt x="105867" y="1051077"/>
                  </a:lnTo>
                  <a:lnTo>
                    <a:pt x="105867" y="1056182"/>
                  </a:lnTo>
                  <a:lnTo>
                    <a:pt x="105625" y="1056347"/>
                  </a:lnTo>
                  <a:lnTo>
                    <a:pt x="105511" y="1058202"/>
                  </a:lnTo>
                  <a:lnTo>
                    <a:pt x="105460" y="1058887"/>
                  </a:lnTo>
                  <a:lnTo>
                    <a:pt x="104508" y="1060043"/>
                  </a:lnTo>
                  <a:lnTo>
                    <a:pt x="105283" y="1058621"/>
                  </a:lnTo>
                  <a:lnTo>
                    <a:pt x="105410" y="1057059"/>
                  </a:lnTo>
                  <a:lnTo>
                    <a:pt x="105460" y="1056373"/>
                  </a:lnTo>
                  <a:lnTo>
                    <a:pt x="105867" y="1056182"/>
                  </a:lnTo>
                  <a:lnTo>
                    <a:pt x="105867" y="1051077"/>
                  </a:lnTo>
                  <a:lnTo>
                    <a:pt x="104419" y="1051267"/>
                  </a:lnTo>
                  <a:lnTo>
                    <a:pt x="105689" y="1055509"/>
                  </a:lnTo>
                  <a:lnTo>
                    <a:pt x="104254" y="1051191"/>
                  </a:lnTo>
                  <a:lnTo>
                    <a:pt x="106553" y="1050975"/>
                  </a:lnTo>
                  <a:lnTo>
                    <a:pt x="106553" y="1026807"/>
                  </a:lnTo>
                  <a:lnTo>
                    <a:pt x="105981" y="1027163"/>
                  </a:lnTo>
                  <a:lnTo>
                    <a:pt x="106692" y="1025867"/>
                  </a:lnTo>
                  <a:lnTo>
                    <a:pt x="110058" y="1024597"/>
                  </a:lnTo>
                  <a:lnTo>
                    <a:pt x="110705" y="1025321"/>
                  </a:lnTo>
                  <a:lnTo>
                    <a:pt x="110705" y="1018057"/>
                  </a:lnTo>
                  <a:lnTo>
                    <a:pt x="108204" y="1015707"/>
                  </a:lnTo>
                  <a:lnTo>
                    <a:pt x="108089" y="1013002"/>
                  </a:lnTo>
                  <a:lnTo>
                    <a:pt x="108051" y="1011897"/>
                  </a:lnTo>
                  <a:lnTo>
                    <a:pt x="110985" y="1009357"/>
                  </a:lnTo>
                  <a:lnTo>
                    <a:pt x="111074" y="1010627"/>
                  </a:lnTo>
                  <a:lnTo>
                    <a:pt x="111163" y="1011897"/>
                  </a:lnTo>
                  <a:lnTo>
                    <a:pt x="111239" y="1013002"/>
                  </a:lnTo>
                  <a:lnTo>
                    <a:pt x="111340" y="1014437"/>
                  </a:lnTo>
                  <a:lnTo>
                    <a:pt x="114528" y="1017282"/>
                  </a:lnTo>
                  <a:lnTo>
                    <a:pt x="114528" y="993559"/>
                  </a:lnTo>
                  <a:lnTo>
                    <a:pt x="113068" y="993978"/>
                  </a:lnTo>
                  <a:lnTo>
                    <a:pt x="113068" y="997927"/>
                  </a:lnTo>
                  <a:lnTo>
                    <a:pt x="113068" y="999197"/>
                  </a:lnTo>
                  <a:lnTo>
                    <a:pt x="111506" y="999197"/>
                  </a:lnTo>
                  <a:lnTo>
                    <a:pt x="112204" y="997927"/>
                  </a:lnTo>
                  <a:lnTo>
                    <a:pt x="113068" y="997927"/>
                  </a:lnTo>
                  <a:lnTo>
                    <a:pt x="113068" y="993978"/>
                  </a:lnTo>
                  <a:lnTo>
                    <a:pt x="112547" y="994117"/>
                  </a:lnTo>
                  <a:lnTo>
                    <a:pt x="109778" y="992847"/>
                  </a:lnTo>
                  <a:lnTo>
                    <a:pt x="110820" y="990307"/>
                  </a:lnTo>
                  <a:lnTo>
                    <a:pt x="111861" y="987767"/>
                  </a:lnTo>
                  <a:lnTo>
                    <a:pt x="113233" y="987767"/>
                  </a:lnTo>
                  <a:lnTo>
                    <a:pt x="114452" y="990307"/>
                  </a:lnTo>
                  <a:lnTo>
                    <a:pt x="117043" y="992847"/>
                  </a:lnTo>
                  <a:lnTo>
                    <a:pt x="117043" y="981494"/>
                  </a:lnTo>
                  <a:lnTo>
                    <a:pt x="114096" y="982687"/>
                  </a:lnTo>
                  <a:lnTo>
                    <a:pt x="114020" y="982878"/>
                  </a:lnTo>
                  <a:lnTo>
                    <a:pt x="113969" y="983005"/>
                  </a:lnTo>
                  <a:lnTo>
                    <a:pt x="113588" y="983957"/>
                  </a:lnTo>
                  <a:lnTo>
                    <a:pt x="111340" y="983957"/>
                  </a:lnTo>
                  <a:lnTo>
                    <a:pt x="110883" y="987234"/>
                  </a:lnTo>
                  <a:lnTo>
                    <a:pt x="107188" y="985227"/>
                  </a:lnTo>
                  <a:lnTo>
                    <a:pt x="108915" y="983957"/>
                  </a:lnTo>
                  <a:lnTo>
                    <a:pt x="110477" y="982687"/>
                  </a:lnTo>
                  <a:lnTo>
                    <a:pt x="111861" y="980147"/>
                  </a:lnTo>
                  <a:lnTo>
                    <a:pt x="113753" y="981417"/>
                  </a:lnTo>
                  <a:lnTo>
                    <a:pt x="114973" y="980147"/>
                  </a:lnTo>
                  <a:lnTo>
                    <a:pt x="116179" y="978877"/>
                  </a:lnTo>
                  <a:lnTo>
                    <a:pt x="118427" y="980147"/>
                  </a:lnTo>
                  <a:lnTo>
                    <a:pt x="118427" y="944587"/>
                  </a:lnTo>
                  <a:lnTo>
                    <a:pt x="118427" y="944156"/>
                  </a:lnTo>
                  <a:lnTo>
                    <a:pt x="125323" y="942047"/>
                  </a:lnTo>
                  <a:lnTo>
                    <a:pt x="125323" y="928827"/>
                  </a:lnTo>
                  <a:lnTo>
                    <a:pt x="125171" y="928077"/>
                  </a:lnTo>
                  <a:lnTo>
                    <a:pt x="123088" y="926807"/>
                  </a:lnTo>
                  <a:lnTo>
                    <a:pt x="122580" y="925537"/>
                  </a:lnTo>
                  <a:lnTo>
                    <a:pt x="122923" y="924267"/>
                  </a:lnTo>
                  <a:lnTo>
                    <a:pt x="123786" y="924267"/>
                  </a:lnTo>
                  <a:lnTo>
                    <a:pt x="124282" y="923810"/>
                  </a:lnTo>
                  <a:lnTo>
                    <a:pt x="127241" y="926807"/>
                  </a:lnTo>
                  <a:lnTo>
                    <a:pt x="127241" y="916647"/>
                  </a:lnTo>
                  <a:lnTo>
                    <a:pt x="127939" y="915377"/>
                  </a:lnTo>
                  <a:lnTo>
                    <a:pt x="128739" y="914527"/>
                  </a:lnTo>
                  <a:lnTo>
                    <a:pt x="128739" y="902449"/>
                  </a:lnTo>
                  <a:lnTo>
                    <a:pt x="128447" y="902677"/>
                  </a:lnTo>
                  <a:lnTo>
                    <a:pt x="128104" y="902677"/>
                  </a:lnTo>
                  <a:lnTo>
                    <a:pt x="128104" y="901407"/>
                  </a:lnTo>
                  <a:lnTo>
                    <a:pt x="128803" y="901407"/>
                  </a:lnTo>
                  <a:lnTo>
                    <a:pt x="127876" y="900049"/>
                  </a:lnTo>
                  <a:lnTo>
                    <a:pt x="126339" y="900049"/>
                  </a:lnTo>
                  <a:lnTo>
                    <a:pt x="126339" y="920724"/>
                  </a:lnTo>
                  <a:lnTo>
                    <a:pt x="125450" y="920940"/>
                  </a:lnTo>
                  <a:lnTo>
                    <a:pt x="125526" y="920343"/>
                  </a:lnTo>
                  <a:lnTo>
                    <a:pt x="126199" y="919187"/>
                  </a:lnTo>
                  <a:lnTo>
                    <a:pt x="126263" y="919632"/>
                  </a:lnTo>
                  <a:lnTo>
                    <a:pt x="126339" y="920724"/>
                  </a:lnTo>
                  <a:lnTo>
                    <a:pt x="126339" y="900049"/>
                  </a:lnTo>
                  <a:lnTo>
                    <a:pt x="125691" y="900049"/>
                  </a:lnTo>
                  <a:lnTo>
                    <a:pt x="125691" y="901407"/>
                  </a:lnTo>
                  <a:lnTo>
                    <a:pt x="124345" y="903859"/>
                  </a:lnTo>
                  <a:lnTo>
                    <a:pt x="122580" y="909027"/>
                  </a:lnTo>
                  <a:lnTo>
                    <a:pt x="121881" y="910297"/>
                  </a:lnTo>
                  <a:lnTo>
                    <a:pt x="121996" y="914527"/>
                  </a:lnTo>
                  <a:lnTo>
                    <a:pt x="122059" y="916647"/>
                  </a:lnTo>
                  <a:lnTo>
                    <a:pt x="120154" y="912837"/>
                  </a:lnTo>
                  <a:lnTo>
                    <a:pt x="119811" y="912152"/>
                  </a:lnTo>
                  <a:lnTo>
                    <a:pt x="119811" y="938237"/>
                  </a:lnTo>
                  <a:lnTo>
                    <a:pt x="118427" y="941412"/>
                  </a:lnTo>
                  <a:lnTo>
                    <a:pt x="118427" y="938237"/>
                  </a:lnTo>
                  <a:lnTo>
                    <a:pt x="114274" y="935697"/>
                  </a:lnTo>
                  <a:lnTo>
                    <a:pt x="114973" y="934427"/>
                  </a:lnTo>
                  <a:lnTo>
                    <a:pt x="114617" y="934427"/>
                  </a:lnTo>
                  <a:lnTo>
                    <a:pt x="116522" y="931887"/>
                  </a:lnTo>
                  <a:lnTo>
                    <a:pt x="117386" y="934427"/>
                  </a:lnTo>
                  <a:lnTo>
                    <a:pt x="119291" y="935697"/>
                  </a:lnTo>
                  <a:lnTo>
                    <a:pt x="119291" y="936967"/>
                  </a:lnTo>
                  <a:lnTo>
                    <a:pt x="119468" y="938237"/>
                  </a:lnTo>
                  <a:lnTo>
                    <a:pt x="119811" y="938237"/>
                  </a:lnTo>
                  <a:lnTo>
                    <a:pt x="119811" y="912152"/>
                  </a:lnTo>
                  <a:lnTo>
                    <a:pt x="118249" y="909027"/>
                  </a:lnTo>
                  <a:lnTo>
                    <a:pt x="118122" y="911809"/>
                  </a:lnTo>
                  <a:lnTo>
                    <a:pt x="118084" y="912837"/>
                  </a:lnTo>
                  <a:lnTo>
                    <a:pt x="117043" y="910755"/>
                  </a:lnTo>
                  <a:lnTo>
                    <a:pt x="117043" y="922997"/>
                  </a:lnTo>
                  <a:lnTo>
                    <a:pt x="116522" y="921727"/>
                  </a:lnTo>
                  <a:lnTo>
                    <a:pt x="115773" y="920343"/>
                  </a:lnTo>
                  <a:lnTo>
                    <a:pt x="116141" y="920343"/>
                  </a:lnTo>
                  <a:lnTo>
                    <a:pt x="117043" y="922997"/>
                  </a:lnTo>
                  <a:lnTo>
                    <a:pt x="117043" y="910755"/>
                  </a:lnTo>
                  <a:lnTo>
                    <a:pt x="116814" y="910297"/>
                  </a:lnTo>
                  <a:lnTo>
                    <a:pt x="116179" y="909027"/>
                  </a:lnTo>
                  <a:lnTo>
                    <a:pt x="114922" y="907757"/>
                  </a:lnTo>
                  <a:lnTo>
                    <a:pt x="113411" y="906233"/>
                  </a:lnTo>
                  <a:lnTo>
                    <a:pt x="113411" y="950937"/>
                  </a:lnTo>
                  <a:lnTo>
                    <a:pt x="111404" y="948397"/>
                  </a:lnTo>
                  <a:lnTo>
                    <a:pt x="108394" y="944587"/>
                  </a:lnTo>
                  <a:lnTo>
                    <a:pt x="111671" y="943254"/>
                  </a:lnTo>
                  <a:lnTo>
                    <a:pt x="111836" y="943254"/>
                  </a:lnTo>
                  <a:lnTo>
                    <a:pt x="112204" y="944587"/>
                  </a:lnTo>
                  <a:lnTo>
                    <a:pt x="112369" y="944587"/>
                  </a:lnTo>
                  <a:lnTo>
                    <a:pt x="112471" y="945159"/>
                  </a:lnTo>
                  <a:lnTo>
                    <a:pt x="112585" y="945857"/>
                  </a:lnTo>
                  <a:lnTo>
                    <a:pt x="113411" y="950937"/>
                  </a:lnTo>
                  <a:lnTo>
                    <a:pt x="113411" y="906233"/>
                  </a:lnTo>
                  <a:lnTo>
                    <a:pt x="111163" y="903960"/>
                  </a:lnTo>
                  <a:lnTo>
                    <a:pt x="109613" y="906233"/>
                  </a:lnTo>
                  <a:lnTo>
                    <a:pt x="109613" y="929347"/>
                  </a:lnTo>
                  <a:lnTo>
                    <a:pt x="109613" y="931887"/>
                  </a:lnTo>
                  <a:lnTo>
                    <a:pt x="106845" y="933831"/>
                  </a:lnTo>
                  <a:lnTo>
                    <a:pt x="106845" y="976337"/>
                  </a:lnTo>
                  <a:lnTo>
                    <a:pt x="105803" y="976337"/>
                  </a:lnTo>
                  <a:lnTo>
                    <a:pt x="104940" y="977607"/>
                  </a:lnTo>
                  <a:lnTo>
                    <a:pt x="104851" y="976337"/>
                  </a:lnTo>
                  <a:lnTo>
                    <a:pt x="104762" y="974991"/>
                  </a:lnTo>
                  <a:lnTo>
                    <a:pt x="104584" y="974991"/>
                  </a:lnTo>
                  <a:lnTo>
                    <a:pt x="104584" y="1045908"/>
                  </a:lnTo>
                  <a:lnTo>
                    <a:pt x="104419" y="1047724"/>
                  </a:lnTo>
                  <a:lnTo>
                    <a:pt x="102489" y="1049350"/>
                  </a:lnTo>
                  <a:lnTo>
                    <a:pt x="102489" y="1057808"/>
                  </a:lnTo>
                  <a:lnTo>
                    <a:pt x="101663" y="1058202"/>
                  </a:lnTo>
                  <a:lnTo>
                    <a:pt x="101765" y="1057617"/>
                  </a:lnTo>
                  <a:lnTo>
                    <a:pt x="102006" y="1056347"/>
                  </a:lnTo>
                  <a:lnTo>
                    <a:pt x="102006" y="1054950"/>
                  </a:lnTo>
                  <a:lnTo>
                    <a:pt x="102489" y="1057808"/>
                  </a:lnTo>
                  <a:lnTo>
                    <a:pt x="102489" y="1049350"/>
                  </a:lnTo>
                  <a:lnTo>
                    <a:pt x="101650" y="1050048"/>
                  </a:lnTo>
                  <a:lnTo>
                    <a:pt x="102565" y="1048727"/>
                  </a:lnTo>
                  <a:lnTo>
                    <a:pt x="103479" y="1047457"/>
                  </a:lnTo>
                  <a:lnTo>
                    <a:pt x="104584" y="1045908"/>
                  </a:lnTo>
                  <a:lnTo>
                    <a:pt x="104584" y="974991"/>
                  </a:lnTo>
                  <a:lnTo>
                    <a:pt x="103733" y="974991"/>
                  </a:lnTo>
                  <a:lnTo>
                    <a:pt x="103733" y="1020787"/>
                  </a:lnTo>
                  <a:lnTo>
                    <a:pt x="103555" y="1019543"/>
                  </a:lnTo>
                  <a:lnTo>
                    <a:pt x="102349" y="1020318"/>
                  </a:lnTo>
                  <a:lnTo>
                    <a:pt x="102349" y="1030947"/>
                  </a:lnTo>
                  <a:lnTo>
                    <a:pt x="102260" y="1032217"/>
                  </a:lnTo>
                  <a:lnTo>
                    <a:pt x="102209" y="1032789"/>
                  </a:lnTo>
                  <a:lnTo>
                    <a:pt x="102158" y="1032510"/>
                  </a:lnTo>
                  <a:lnTo>
                    <a:pt x="102006" y="1031824"/>
                  </a:lnTo>
                  <a:lnTo>
                    <a:pt x="101892" y="1030782"/>
                  </a:lnTo>
                  <a:lnTo>
                    <a:pt x="101485" y="1026985"/>
                  </a:lnTo>
                  <a:lnTo>
                    <a:pt x="100114" y="1028103"/>
                  </a:lnTo>
                  <a:lnTo>
                    <a:pt x="100114" y="1057262"/>
                  </a:lnTo>
                  <a:lnTo>
                    <a:pt x="99060" y="1056195"/>
                  </a:lnTo>
                  <a:lnTo>
                    <a:pt x="98996" y="1059510"/>
                  </a:lnTo>
                  <a:lnTo>
                    <a:pt x="97675" y="1060157"/>
                  </a:lnTo>
                  <a:lnTo>
                    <a:pt x="97574" y="1059815"/>
                  </a:lnTo>
                  <a:lnTo>
                    <a:pt x="98996" y="1059510"/>
                  </a:lnTo>
                  <a:lnTo>
                    <a:pt x="98996" y="1056259"/>
                  </a:lnTo>
                  <a:lnTo>
                    <a:pt x="98018" y="1057059"/>
                  </a:lnTo>
                  <a:lnTo>
                    <a:pt x="97053" y="1057059"/>
                  </a:lnTo>
                  <a:lnTo>
                    <a:pt x="97142" y="1056411"/>
                  </a:lnTo>
                  <a:lnTo>
                    <a:pt x="99237" y="1055077"/>
                  </a:lnTo>
                  <a:lnTo>
                    <a:pt x="100114" y="1057262"/>
                  </a:lnTo>
                  <a:lnTo>
                    <a:pt x="100114" y="1028103"/>
                  </a:lnTo>
                  <a:lnTo>
                    <a:pt x="99783" y="1028369"/>
                  </a:lnTo>
                  <a:lnTo>
                    <a:pt x="101650" y="1025867"/>
                  </a:lnTo>
                  <a:lnTo>
                    <a:pt x="101650" y="1028407"/>
                  </a:lnTo>
                  <a:lnTo>
                    <a:pt x="102349" y="1030947"/>
                  </a:lnTo>
                  <a:lnTo>
                    <a:pt x="102349" y="1020318"/>
                  </a:lnTo>
                  <a:lnTo>
                    <a:pt x="101650" y="1020762"/>
                  </a:lnTo>
                  <a:lnTo>
                    <a:pt x="100787" y="1020787"/>
                  </a:lnTo>
                  <a:lnTo>
                    <a:pt x="101485" y="1019517"/>
                  </a:lnTo>
                  <a:lnTo>
                    <a:pt x="103378" y="1018247"/>
                  </a:lnTo>
                  <a:lnTo>
                    <a:pt x="103555" y="1019543"/>
                  </a:lnTo>
                  <a:lnTo>
                    <a:pt x="103733" y="1020787"/>
                  </a:lnTo>
                  <a:lnTo>
                    <a:pt x="103733" y="974991"/>
                  </a:lnTo>
                  <a:lnTo>
                    <a:pt x="100253" y="974991"/>
                  </a:lnTo>
                  <a:lnTo>
                    <a:pt x="99542" y="975347"/>
                  </a:lnTo>
                  <a:lnTo>
                    <a:pt x="99542" y="1028585"/>
                  </a:lnTo>
                  <a:lnTo>
                    <a:pt x="98018" y="1030782"/>
                  </a:lnTo>
                  <a:lnTo>
                    <a:pt x="97726" y="1032217"/>
                  </a:lnTo>
                  <a:lnTo>
                    <a:pt x="97942" y="1030947"/>
                  </a:lnTo>
                  <a:lnTo>
                    <a:pt x="98196" y="1029677"/>
                  </a:lnTo>
                  <a:lnTo>
                    <a:pt x="99542" y="1028585"/>
                  </a:lnTo>
                  <a:lnTo>
                    <a:pt x="99542" y="975347"/>
                  </a:lnTo>
                  <a:lnTo>
                    <a:pt x="98196" y="976007"/>
                  </a:lnTo>
                  <a:lnTo>
                    <a:pt x="98196" y="1019517"/>
                  </a:lnTo>
                  <a:lnTo>
                    <a:pt x="98018" y="1020787"/>
                  </a:lnTo>
                  <a:lnTo>
                    <a:pt x="97955" y="1020584"/>
                  </a:lnTo>
                  <a:lnTo>
                    <a:pt x="98018" y="1020406"/>
                  </a:lnTo>
                  <a:lnTo>
                    <a:pt x="98018" y="1019721"/>
                  </a:lnTo>
                  <a:lnTo>
                    <a:pt x="97764" y="1019860"/>
                  </a:lnTo>
                  <a:lnTo>
                    <a:pt x="97675" y="1019517"/>
                  </a:lnTo>
                  <a:lnTo>
                    <a:pt x="98196" y="1019517"/>
                  </a:lnTo>
                  <a:lnTo>
                    <a:pt x="98196" y="976007"/>
                  </a:lnTo>
                  <a:lnTo>
                    <a:pt x="97510" y="976337"/>
                  </a:lnTo>
                  <a:lnTo>
                    <a:pt x="96545" y="976337"/>
                  </a:lnTo>
                  <a:lnTo>
                    <a:pt x="96545" y="1057249"/>
                  </a:lnTo>
                  <a:lnTo>
                    <a:pt x="96291" y="1057617"/>
                  </a:lnTo>
                  <a:lnTo>
                    <a:pt x="96291" y="1057351"/>
                  </a:lnTo>
                  <a:lnTo>
                    <a:pt x="96545" y="1057249"/>
                  </a:lnTo>
                  <a:lnTo>
                    <a:pt x="96545" y="976337"/>
                  </a:lnTo>
                  <a:lnTo>
                    <a:pt x="95948" y="976337"/>
                  </a:lnTo>
                  <a:lnTo>
                    <a:pt x="95948" y="1038567"/>
                  </a:lnTo>
                  <a:lnTo>
                    <a:pt x="95948" y="1039837"/>
                  </a:lnTo>
                  <a:lnTo>
                    <a:pt x="95605" y="1039837"/>
                  </a:lnTo>
                  <a:lnTo>
                    <a:pt x="95948" y="1038567"/>
                  </a:lnTo>
                  <a:lnTo>
                    <a:pt x="95948" y="976337"/>
                  </a:lnTo>
                  <a:lnTo>
                    <a:pt x="95427" y="976337"/>
                  </a:lnTo>
                  <a:lnTo>
                    <a:pt x="95796" y="974991"/>
                  </a:lnTo>
                  <a:lnTo>
                    <a:pt x="94564" y="972527"/>
                  </a:lnTo>
                  <a:lnTo>
                    <a:pt x="94043" y="973378"/>
                  </a:lnTo>
                  <a:lnTo>
                    <a:pt x="94043" y="1023327"/>
                  </a:lnTo>
                  <a:lnTo>
                    <a:pt x="93840" y="1024801"/>
                  </a:lnTo>
                  <a:lnTo>
                    <a:pt x="93357" y="1025118"/>
                  </a:lnTo>
                  <a:lnTo>
                    <a:pt x="93357" y="1084287"/>
                  </a:lnTo>
                  <a:lnTo>
                    <a:pt x="93179" y="1084618"/>
                  </a:lnTo>
                  <a:lnTo>
                    <a:pt x="93179" y="1086827"/>
                  </a:lnTo>
                  <a:lnTo>
                    <a:pt x="93040" y="1087335"/>
                  </a:lnTo>
                  <a:lnTo>
                    <a:pt x="92494" y="1085938"/>
                  </a:lnTo>
                  <a:lnTo>
                    <a:pt x="92659" y="1085570"/>
                  </a:lnTo>
                  <a:lnTo>
                    <a:pt x="93179" y="1086827"/>
                  </a:lnTo>
                  <a:lnTo>
                    <a:pt x="93179" y="1084618"/>
                  </a:lnTo>
                  <a:lnTo>
                    <a:pt x="92659" y="1085545"/>
                  </a:lnTo>
                  <a:lnTo>
                    <a:pt x="93179" y="1084376"/>
                  </a:lnTo>
                  <a:lnTo>
                    <a:pt x="92659" y="1084033"/>
                  </a:lnTo>
                  <a:lnTo>
                    <a:pt x="92151" y="1084033"/>
                  </a:lnTo>
                  <a:lnTo>
                    <a:pt x="92024" y="1083729"/>
                  </a:lnTo>
                  <a:lnTo>
                    <a:pt x="92024" y="1089228"/>
                  </a:lnTo>
                  <a:lnTo>
                    <a:pt x="91973" y="1089367"/>
                  </a:lnTo>
                  <a:lnTo>
                    <a:pt x="92024" y="1089228"/>
                  </a:lnTo>
                  <a:lnTo>
                    <a:pt x="92024" y="1083729"/>
                  </a:lnTo>
                  <a:lnTo>
                    <a:pt x="91795" y="1083170"/>
                  </a:lnTo>
                  <a:lnTo>
                    <a:pt x="91630" y="1082649"/>
                  </a:lnTo>
                  <a:lnTo>
                    <a:pt x="91630" y="1081786"/>
                  </a:lnTo>
                  <a:lnTo>
                    <a:pt x="91452" y="1081265"/>
                  </a:lnTo>
                  <a:lnTo>
                    <a:pt x="91249" y="1082205"/>
                  </a:lnTo>
                  <a:lnTo>
                    <a:pt x="91249" y="1088415"/>
                  </a:lnTo>
                  <a:lnTo>
                    <a:pt x="90411" y="1089571"/>
                  </a:lnTo>
                  <a:lnTo>
                    <a:pt x="90055" y="1090637"/>
                  </a:lnTo>
                  <a:lnTo>
                    <a:pt x="89903" y="1090637"/>
                  </a:lnTo>
                  <a:lnTo>
                    <a:pt x="89306" y="1091907"/>
                  </a:lnTo>
                  <a:lnTo>
                    <a:pt x="89242" y="1092098"/>
                  </a:lnTo>
                  <a:lnTo>
                    <a:pt x="89090" y="1092123"/>
                  </a:lnTo>
                  <a:lnTo>
                    <a:pt x="89204" y="1091907"/>
                  </a:lnTo>
                  <a:lnTo>
                    <a:pt x="89903" y="1090637"/>
                  </a:lnTo>
                  <a:lnTo>
                    <a:pt x="90411" y="1089367"/>
                  </a:lnTo>
                  <a:lnTo>
                    <a:pt x="91224" y="1088186"/>
                  </a:lnTo>
                  <a:lnTo>
                    <a:pt x="91249" y="1088415"/>
                  </a:lnTo>
                  <a:lnTo>
                    <a:pt x="91249" y="1082205"/>
                  </a:lnTo>
                  <a:lnTo>
                    <a:pt x="90957" y="1083525"/>
                  </a:lnTo>
                  <a:lnTo>
                    <a:pt x="90932" y="1083017"/>
                  </a:lnTo>
                  <a:lnTo>
                    <a:pt x="91630" y="1080477"/>
                  </a:lnTo>
                  <a:lnTo>
                    <a:pt x="91630" y="1081747"/>
                  </a:lnTo>
                  <a:lnTo>
                    <a:pt x="91973" y="1083017"/>
                  </a:lnTo>
                  <a:lnTo>
                    <a:pt x="93357" y="1084287"/>
                  </a:lnTo>
                  <a:lnTo>
                    <a:pt x="93357" y="1025118"/>
                  </a:lnTo>
                  <a:lnTo>
                    <a:pt x="92900" y="1025398"/>
                  </a:lnTo>
                  <a:lnTo>
                    <a:pt x="92900" y="1027442"/>
                  </a:lnTo>
                  <a:lnTo>
                    <a:pt x="92659" y="1027137"/>
                  </a:lnTo>
                  <a:lnTo>
                    <a:pt x="92659" y="1077937"/>
                  </a:lnTo>
                  <a:lnTo>
                    <a:pt x="87299" y="1079207"/>
                  </a:lnTo>
                  <a:lnTo>
                    <a:pt x="83566" y="1080033"/>
                  </a:lnTo>
                  <a:lnTo>
                    <a:pt x="83680" y="1079207"/>
                  </a:lnTo>
                  <a:lnTo>
                    <a:pt x="86614" y="1074127"/>
                  </a:lnTo>
                  <a:lnTo>
                    <a:pt x="88519" y="1075397"/>
                  </a:lnTo>
                  <a:lnTo>
                    <a:pt x="92659" y="1077937"/>
                  </a:lnTo>
                  <a:lnTo>
                    <a:pt x="92659" y="1027137"/>
                  </a:lnTo>
                  <a:lnTo>
                    <a:pt x="92659" y="1026744"/>
                  </a:lnTo>
                  <a:lnTo>
                    <a:pt x="92900" y="1027442"/>
                  </a:lnTo>
                  <a:lnTo>
                    <a:pt x="92900" y="1025398"/>
                  </a:lnTo>
                  <a:lnTo>
                    <a:pt x="92659" y="1025550"/>
                  </a:lnTo>
                  <a:lnTo>
                    <a:pt x="92659" y="1024597"/>
                  </a:lnTo>
                  <a:lnTo>
                    <a:pt x="94043" y="1023327"/>
                  </a:lnTo>
                  <a:lnTo>
                    <a:pt x="94043" y="973378"/>
                  </a:lnTo>
                  <a:lnTo>
                    <a:pt x="93052" y="974991"/>
                  </a:lnTo>
                  <a:lnTo>
                    <a:pt x="92659" y="972527"/>
                  </a:lnTo>
                  <a:lnTo>
                    <a:pt x="93878" y="972527"/>
                  </a:lnTo>
                  <a:lnTo>
                    <a:pt x="96469" y="971257"/>
                  </a:lnTo>
                  <a:lnTo>
                    <a:pt x="95605" y="969987"/>
                  </a:lnTo>
                  <a:lnTo>
                    <a:pt x="98196" y="971257"/>
                  </a:lnTo>
                  <a:lnTo>
                    <a:pt x="99631" y="968819"/>
                  </a:lnTo>
                  <a:lnTo>
                    <a:pt x="102006" y="972527"/>
                  </a:lnTo>
                  <a:lnTo>
                    <a:pt x="104940" y="971257"/>
                  </a:lnTo>
                  <a:lnTo>
                    <a:pt x="105460" y="972527"/>
                  </a:lnTo>
                  <a:lnTo>
                    <a:pt x="105803" y="972527"/>
                  </a:lnTo>
                  <a:lnTo>
                    <a:pt x="106667" y="973797"/>
                  </a:lnTo>
                  <a:lnTo>
                    <a:pt x="106667" y="974991"/>
                  </a:lnTo>
                  <a:lnTo>
                    <a:pt x="106845" y="976337"/>
                  </a:lnTo>
                  <a:lnTo>
                    <a:pt x="106845" y="933831"/>
                  </a:lnTo>
                  <a:lnTo>
                    <a:pt x="105981" y="934427"/>
                  </a:lnTo>
                  <a:lnTo>
                    <a:pt x="104762" y="931887"/>
                  </a:lnTo>
                  <a:lnTo>
                    <a:pt x="106845" y="929347"/>
                  </a:lnTo>
                  <a:lnTo>
                    <a:pt x="107708" y="928077"/>
                  </a:lnTo>
                  <a:lnTo>
                    <a:pt x="107759" y="927696"/>
                  </a:lnTo>
                  <a:lnTo>
                    <a:pt x="107873" y="926807"/>
                  </a:lnTo>
                  <a:lnTo>
                    <a:pt x="107988" y="926045"/>
                  </a:lnTo>
                  <a:lnTo>
                    <a:pt x="108051" y="925537"/>
                  </a:lnTo>
                  <a:lnTo>
                    <a:pt x="108051" y="926807"/>
                  </a:lnTo>
                  <a:lnTo>
                    <a:pt x="109093" y="928077"/>
                  </a:lnTo>
                  <a:lnTo>
                    <a:pt x="109613" y="929347"/>
                  </a:lnTo>
                  <a:lnTo>
                    <a:pt x="109613" y="906233"/>
                  </a:lnTo>
                  <a:lnTo>
                    <a:pt x="108572" y="907757"/>
                  </a:lnTo>
                  <a:lnTo>
                    <a:pt x="107530" y="906487"/>
                  </a:lnTo>
                  <a:lnTo>
                    <a:pt x="107289" y="906487"/>
                  </a:lnTo>
                  <a:lnTo>
                    <a:pt x="107289" y="926045"/>
                  </a:lnTo>
                  <a:lnTo>
                    <a:pt x="107099" y="926172"/>
                  </a:lnTo>
                  <a:lnTo>
                    <a:pt x="106146" y="926807"/>
                  </a:lnTo>
                  <a:lnTo>
                    <a:pt x="106845" y="925537"/>
                  </a:lnTo>
                  <a:lnTo>
                    <a:pt x="107048" y="926045"/>
                  </a:lnTo>
                  <a:lnTo>
                    <a:pt x="107276" y="926045"/>
                  </a:lnTo>
                  <a:lnTo>
                    <a:pt x="107289" y="906487"/>
                  </a:lnTo>
                  <a:lnTo>
                    <a:pt x="106502" y="906487"/>
                  </a:lnTo>
                  <a:lnTo>
                    <a:pt x="105803" y="905217"/>
                  </a:lnTo>
                  <a:lnTo>
                    <a:pt x="104965" y="903859"/>
                  </a:lnTo>
                  <a:lnTo>
                    <a:pt x="104597" y="905217"/>
                  </a:lnTo>
                  <a:lnTo>
                    <a:pt x="102870" y="905217"/>
                  </a:lnTo>
                  <a:lnTo>
                    <a:pt x="102870" y="967447"/>
                  </a:lnTo>
                  <a:lnTo>
                    <a:pt x="99733" y="968654"/>
                  </a:lnTo>
                  <a:lnTo>
                    <a:pt x="100444" y="967447"/>
                  </a:lnTo>
                  <a:lnTo>
                    <a:pt x="102870" y="967447"/>
                  </a:lnTo>
                  <a:lnTo>
                    <a:pt x="102870" y="905217"/>
                  </a:lnTo>
                  <a:lnTo>
                    <a:pt x="102514" y="905217"/>
                  </a:lnTo>
                  <a:lnTo>
                    <a:pt x="102514" y="915377"/>
                  </a:lnTo>
                  <a:lnTo>
                    <a:pt x="99237" y="915377"/>
                  </a:lnTo>
                  <a:lnTo>
                    <a:pt x="98018" y="913892"/>
                  </a:lnTo>
                  <a:lnTo>
                    <a:pt x="98018" y="948397"/>
                  </a:lnTo>
                  <a:lnTo>
                    <a:pt x="95427" y="948397"/>
                  </a:lnTo>
                  <a:lnTo>
                    <a:pt x="95427" y="958557"/>
                  </a:lnTo>
                  <a:lnTo>
                    <a:pt x="95262" y="959827"/>
                  </a:lnTo>
                  <a:lnTo>
                    <a:pt x="93522" y="961097"/>
                  </a:lnTo>
                  <a:lnTo>
                    <a:pt x="92494" y="961097"/>
                  </a:lnTo>
                  <a:lnTo>
                    <a:pt x="92316" y="960450"/>
                  </a:lnTo>
                  <a:lnTo>
                    <a:pt x="92316" y="991577"/>
                  </a:lnTo>
                  <a:lnTo>
                    <a:pt x="92151" y="991819"/>
                  </a:lnTo>
                  <a:lnTo>
                    <a:pt x="92151" y="1048727"/>
                  </a:lnTo>
                  <a:lnTo>
                    <a:pt x="91262" y="1049909"/>
                  </a:lnTo>
                  <a:lnTo>
                    <a:pt x="90766" y="1049870"/>
                  </a:lnTo>
                  <a:lnTo>
                    <a:pt x="90766" y="1071587"/>
                  </a:lnTo>
                  <a:lnTo>
                    <a:pt x="90766" y="1072857"/>
                  </a:lnTo>
                  <a:lnTo>
                    <a:pt x="89547" y="1072857"/>
                  </a:lnTo>
                  <a:lnTo>
                    <a:pt x="89382" y="1071587"/>
                  </a:lnTo>
                  <a:lnTo>
                    <a:pt x="90068" y="1070317"/>
                  </a:lnTo>
                  <a:lnTo>
                    <a:pt x="90589" y="1071587"/>
                  </a:lnTo>
                  <a:lnTo>
                    <a:pt x="90766" y="1071587"/>
                  </a:lnTo>
                  <a:lnTo>
                    <a:pt x="90766" y="1049870"/>
                  </a:lnTo>
                  <a:lnTo>
                    <a:pt x="90068" y="1049807"/>
                  </a:lnTo>
                  <a:lnTo>
                    <a:pt x="89039" y="1050493"/>
                  </a:lnTo>
                  <a:lnTo>
                    <a:pt x="88963" y="1051267"/>
                  </a:lnTo>
                  <a:lnTo>
                    <a:pt x="88861" y="1049997"/>
                  </a:lnTo>
                  <a:lnTo>
                    <a:pt x="90068" y="1048727"/>
                  </a:lnTo>
                  <a:lnTo>
                    <a:pt x="92151" y="1048727"/>
                  </a:lnTo>
                  <a:lnTo>
                    <a:pt x="92151" y="991819"/>
                  </a:lnTo>
                  <a:lnTo>
                    <a:pt x="91452" y="992797"/>
                  </a:lnTo>
                  <a:lnTo>
                    <a:pt x="91452" y="999197"/>
                  </a:lnTo>
                  <a:lnTo>
                    <a:pt x="91109" y="999197"/>
                  </a:lnTo>
                  <a:lnTo>
                    <a:pt x="90766" y="998562"/>
                  </a:lnTo>
                  <a:lnTo>
                    <a:pt x="91452" y="999197"/>
                  </a:lnTo>
                  <a:lnTo>
                    <a:pt x="91452" y="992797"/>
                  </a:lnTo>
                  <a:lnTo>
                    <a:pt x="88684" y="996657"/>
                  </a:lnTo>
                  <a:lnTo>
                    <a:pt x="90411" y="998245"/>
                  </a:lnTo>
                  <a:lnTo>
                    <a:pt x="90411" y="999197"/>
                  </a:lnTo>
                  <a:lnTo>
                    <a:pt x="88341" y="999197"/>
                  </a:lnTo>
                  <a:lnTo>
                    <a:pt x="88341" y="1067777"/>
                  </a:lnTo>
                  <a:lnTo>
                    <a:pt x="86271" y="1071587"/>
                  </a:lnTo>
                  <a:lnTo>
                    <a:pt x="85572" y="1071587"/>
                  </a:lnTo>
                  <a:lnTo>
                    <a:pt x="82804" y="1070317"/>
                  </a:lnTo>
                  <a:lnTo>
                    <a:pt x="82638" y="1069047"/>
                  </a:lnTo>
                  <a:lnTo>
                    <a:pt x="82638" y="1067777"/>
                  </a:lnTo>
                  <a:lnTo>
                    <a:pt x="82550" y="1065237"/>
                  </a:lnTo>
                  <a:lnTo>
                    <a:pt x="82461" y="1063967"/>
                  </a:lnTo>
                  <a:lnTo>
                    <a:pt x="85915" y="1062697"/>
                  </a:lnTo>
                  <a:lnTo>
                    <a:pt x="87655" y="1065237"/>
                  </a:lnTo>
                  <a:lnTo>
                    <a:pt x="88341" y="1067777"/>
                  </a:lnTo>
                  <a:lnTo>
                    <a:pt x="88341" y="999197"/>
                  </a:lnTo>
                  <a:lnTo>
                    <a:pt x="87477" y="999197"/>
                  </a:lnTo>
                  <a:lnTo>
                    <a:pt x="87477" y="1051267"/>
                  </a:lnTo>
                  <a:lnTo>
                    <a:pt x="86995" y="1052233"/>
                  </a:lnTo>
                  <a:lnTo>
                    <a:pt x="81749" y="1052385"/>
                  </a:lnTo>
                  <a:lnTo>
                    <a:pt x="87477" y="1051267"/>
                  </a:lnTo>
                  <a:lnTo>
                    <a:pt x="87477" y="999197"/>
                  </a:lnTo>
                  <a:lnTo>
                    <a:pt x="87134" y="999197"/>
                  </a:lnTo>
                  <a:lnTo>
                    <a:pt x="85623" y="996657"/>
                  </a:lnTo>
                  <a:lnTo>
                    <a:pt x="89852" y="994117"/>
                  </a:lnTo>
                  <a:lnTo>
                    <a:pt x="88341" y="990307"/>
                  </a:lnTo>
                  <a:lnTo>
                    <a:pt x="92316" y="991577"/>
                  </a:lnTo>
                  <a:lnTo>
                    <a:pt x="92316" y="960450"/>
                  </a:lnTo>
                  <a:lnTo>
                    <a:pt x="92151" y="959827"/>
                  </a:lnTo>
                  <a:lnTo>
                    <a:pt x="91973" y="961097"/>
                  </a:lnTo>
                  <a:lnTo>
                    <a:pt x="91973" y="983957"/>
                  </a:lnTo>
                  <a:lnTo>
                    <a:pt x="90246" y="983957"/>
                  </a:lnTo>
                  <a:lnTo>
                    <a:pt x="89382" y="985227"/>
                  </a:lnTo>
                  <a:lnTo>
                    <a:pt x="89293" y="983957"/>
                  </a:lnTo>
                  <a:lnTo>
                    <a:pt x="89204" y="982687"/>
                  </a:lnTo>
                  <a:lnTo>
                    <a:pt x="90017" y="981417"/>
                  </a:lnTo>
                  <a:lnTo>
                    <a:pt x="91630" y="978877"/>
                  </a:lnTo>
                  <a:lnTo>
                    <a:pt x="91719" y="980147"/>
                  </a:lnTo>
                  <a:lnTo>
                    <a:pt x="91795" y="981417"/>
                  </a:lnTo>
                  <a:lnTo>
                    <a:pt x="91909" y="983005"/>
                  </a:lnTo>
                  <a:lnTo>
                    <a:pt x="91973" y="983957"/>
                  </a:lnTo>
                  <a:lnTo>
                    <a:pt x="91973" y="961097"/>
                  </a:lnTo>
                  <a:lnTo>
                    <a:pt x="91109" y="961097"/>
                  </a:lnTo>
                  <a:lnTo>
                    <a:pt x="90932" y="959827"/>
                  </a:lnTo>
                  <a:lnTo>
                    <a:pt x="90766" y="958557"/>
                  </a:lnTo>
                  <a:lnTo>
                    <a:pt x="90411" y="957287"/>
                  </a:lnTo>
                  <a:lnTo>
                    <a:pt x="89877" y="955929"/>
                  </a:lnTo>
                  <a:lnTo>
                    <a:pt x="89547" y="954747"/>
                  </a:lnTo>
                  <a:lnTo>
                    <a:pt x="88519" y="953477"/>
                  </a:lnTo>
                  <a:lnTo>
                    <a:pt x="88861" y="953477"/>
                  </a:lnTo>
                  <a:lnTo>
                    <a:pt x="92494" y="952207"/>
                  </a:lnTo>
                  <a:lnTo>
                    <a:pt x="92659" y="952207"/>
                  </a:lnTo>
                  <a:lnTo>
                    <a:pt x="92659" y="953477"/>
                  </a:lnTo>
                  <a:lnTo>
                    <a:pt x="92494" y="954747"/>
                  </a:lnTo>
                  <a:lnTo>
                    <a:pt x="92494" y="955929"/>
                  </a:lnTo>
                  <a:lnTo>
                    <a:pt x="93814" y="955929"/>
                  </a:lnTo>
                  <a:lnTo>
                    <a:pt x="94742" y="957287"/>
                  </a:lnTo>
                  <a:lnTo>
                    <a:pt x="95427" y="958557"/>
                  </a:lnTo>
                  <a:lnTo>
                    <a:pt x="95427" y="948397"/>
                  </a:lnTo>
                  <a:lnTo>
                    <a:pt x="95262" y="948397"/>
                  </a:lnTo>
                  <a:lnTo>
                    <a:pt x="93522" y="947127"/>
                  </a:lnTo>
                  <a:lnTo>
                    <a:pt x="96126" y="945857"/>
                  </a:lnTo>
                  <a:lnTo>
                    <a:pt x="95935" y="945159"/>
                  </a:lnTo>
                  <a:lnTo>
                    <a:pt x="98018" y="948397"/>
                  </a:lnTo>
                  <a:lnTo>
                    <a:pt x="98018" y="913892"/>
                  </a:lnTo>
                  <a:lnTo>
                    <a:pt x="97320" y="913041"/>
                  </a:lnTo>
                  <a:lnTo>
                    <a:pt x="97320" y="941959"/>
                  </a:lnTo>
                  <a:lnTo>
                    <a:pt x="94869" y="943254"/>
                  </a:lnTo>
                  <a:lnTo>
                    <a:pt x="95770" y="944587"/>
                  </a:lnTo>
                  <a:lnTo>
                    <a:pt x="93878" y="941793"/>
                  </a:lnTo>
                  <a:lnTo>
                    <a:pt x="92494" y="940777"/>
                  </a:lnTo>
                  <a:lnTo>
                    <a:pt x="91363" y="941959"/>
                  </a:lnTo>
                  <a:lnTo>
                    <a:pt x="89992" y="941959"/>
                  </a:lnTo>
                  <a:lnTo>
                    <a:pt x="88582" y="943254"/>
                  </a:lnTo>
                  <a:lnTo>
                    <a:pt x="88011" y="943254"/>
                  </a:lnTo>
                  <a:lnTo>
                    <a:pt x="88519" y="940777"/>
                  </a:lnTo>
                  <a:lnTo>
                    <a:pt x="91109" y="938237"/>
                  </a:lnTo>
                  <a:lnTo>
                    <a:pt x="93357" y="939507"/>
                  </a:lnTo>
                  <a:lnTo>
                    <a:pt x="94907" y="939507"/>
                  </a:lnTo>
                  <a:lnTo>
                    <a:pt x="96126" y="940777"/>
                  </a:lnTo>
                  <a:lnTo>
                    <a:pt x="97091" y="941959"/>
                  </a:lnTo>
                  <a:lnTo>
                    <a:pt x="97320" y="941959"/>
                  </a:lnTo>
                  <a:lnTo>
                    <a:pt x="97320" y="913041"/>
                  </a:lnTo>
                  <a:lnTo>
                    <a:pt x="97155" y="912837"/>
                  </a:lnTo>
                  <a:lnTo>
                    <a:pt x="99402" y="910297"/>
                  </a:lnTo>
                  <a:lnTo>
                    <a:pt x="99428" y="911809"/>
                  </a:lnTo>
                  <a:lnTo>
                    <a:pt x="101307" y="914107"/>
                  </a:lnTo>
                  <a:lnTo>
                    <a:pt x="102514" y="915377"/>
                  </a:lnTo>
                  <a:lnTo>
                    <a:pt x="102514" y="905217"/>
                  </a:lnTo>
                  <a:lnTo>
                    <a:pt x="99923" y="907757"/>
                  </a:lnTo>
                  <a:lnTo>
                    <a:pt x="99834" y="908431"/>
                  </a:lnTo>
                  <a:lnTo>
                    <a:pt x="99758" y="909027"/>
                  </a:lnTo>
                  <a:lnTo>
                    <a:pt x="99707" y="907757"/>
                  </a:lnTo>
                  <a:lnTo>
                    <a:pt x="99669" y="906932"/>
                  </a:lnTo>
                  <a:lnTo>
                    <a:pt x="99555" y="903859"/>
                  </a:lnTo>
                  <a:lnTo>
                    <a:pt x="99504" y="902677"/>
                  </a:lnTo>
                  <a:lnTo>
                    <a:pt x="99428" y="900582"/>
                  </a:lnTo>
                  <a:lnTo>
                    <a:pt x="92837" y="903859"/>
                  </a:lnTo>
                  <a:lnTo>
                    <a:pt x="92659" y="903859"/>
                  </a:lnTo>
                  <a:lnTo>
                    <a:pt x="92583" y="902677"/>
                  </a:lnTo>
                  <a:lnTo>
                    <a:pt x="92494" y="901407"/>
                  </a:lnTo>
                  <a:lnTo>
                    <a:pt x="91795" y="900391"/>
                  </a:lnTo>
                  <a:lnTo>
                    <a:pt x="91795" y="907757"/>
                  </a:lnTo>
                  <a:lnTo>
                    <a:pt x="90068" y="914107"/>
                  </a:lnTo>
                  <a:lnTo>
                    <a:pt x="89903" y="914361"/>
                  </a:lnTo>
                  <a:lnTo>
                    <a:pt x="89903" y="925537"/>
                  </a:lnTo>
                  <a:lnTo>
                    <a:pt x="89382" y="925537"/>
                  </a:lnTo>
                  <a:lnTo>
                    <a:pt x="89382" y="926807"/>
                  </a:lnTo>
                  <a:lnTo>
                    <a:pt x="88861" y="928077"/>
                  </a:lnTo>
                  <a:lnTo>
                    <a:pt x="88074" y="930376"/>
                  </a:lnTo>
                  <a:lnTo>
                    <a:pt x="86614" y="928077"/>
                  </a:lnTo>
                  <a:lnTo>
                    <a:pt x="84366" y="928751"/>
                  </a:lnTo>
                  <a:lnTo>
                    <a:pt x="84366" y="1038567"/>
                  </a:lnTo>
                  <a:lnTo>
                    <a:pt x="83820" y="1039012"/>
                  </a:lnTo>
                  <a:lnTo>
                    <a:pt x="81597" y="1039393"/>
                  </a:lnTo>
                  <a:lnTo>
                    <a:pt x="81597" y="1054125"/>
                  </a:lnTo>
                  <a:lnTo>
                    <a:pt x="81483" y="1056106"/>
                  </a:lnTo>
                  <a:lnTo>
                    <a:pt x="81076" y="1056347"/>
                  </a:lnTo>
                  <a:lnTo>
                    <a:pt x="81076" y="1058887"/>
                  </a:lnTo>
                  <a:lnTo>
                    <a:pt x="80911" y="1058887"/>
                  </a:lnTo>
                  <a:lnTo>
                    <a:pt x="80810" y="1058202"/>
                  </a:lnTo>
                  <a:lnTo>
                    <a:pt x="80733" y="1057617"/>
                  </a:lnTo>
                  <a:lnTo>
                    <a:pt x="80911" y="1057617"/>
                  </a:lnTo>
                  <a:lnTo>
                    <a:pt x="80987" y="1058202"/>
                  </a:lnTo>
                  <a:lnTo>
                    <a:pt x="81076" y="1058887"/>
                  </a:lnTo>
                  <a:lnTo>
                    <a:pt x="81076" y="1056347"/>
                  </a:lnTo>
                  <a:lnTo>
                    <a:pt x="81051" y="1056157"/>
                  </a:lnTo>
                  <a:lnTo>
                    <a:pt x="80568" y="1053528"/>
                  </a:lnTo>
                  <a:lnTo>
                    <a:pt x="81597" y="1054125"/>
                  </a:lnTo>
                  <a:lnTo>
                    <a:pt x="81597" y="1039393"/>
                  </a:lnTo>
                  <a:lnTo>
                    <a:pt x="80391" y="1039596"/>
                  </a:lnTo>
                  <a:lnTo>
                    <a:pt x="80975" y="1038567"/>
                  </a:lnTo>
                  <a:lnTo>
                    <a:pt x="84366" y="1038567"/>
                  </a:lnTo>
                  <a:lnTo>
                    <a:pt x="84366" y="928751"/>
                  </a:lnTo>
                  <a:lnTo>
                    <a:pt x="83502" y="929005"/>
                  </a:lnTo>
                  <a:lnTo>
                    <a:pt x="83502" y="962367"/>
                  </a:lnTo>
                  <a:lnTo>
                    <a:pt x="83375" y="964196"/>
                  </a:lnTo>
                  <a:lnTo>
                    <a:pt x="83324" y="964907"/>
                  </a:lnTo>
                  <a:lnTo>
                    <a:pt x="83159" y="964907"/>
                  </a:lnTo>
                  <a:lnTo>
                    <a:pt x="83159" y="972527"/>
                  </a:lnTo>
                  <a:lnTo>
                    <a:pt x="82461" y="973391"/>
                  </a:lnTo>
                  <a:lnTo>
                    <a:pt x="82461" y="1034757"/>
                  </a:lnTo>
                  <a:lnTo>
                    <a:pt x="82016" y="1035583"/>
                  </a:lnTo>
                  <a:lnTo>
                    <a:pt x="80556" y="1034237"/>
                  </a:lnTo>
                  <a:lnTo>
                    <a:pt x="79692" y="1036662"/>
                  </a:lnTo>
                  <a:lnTo>
                    <a:pt x="78486" y="1041463"/>
                  </a:lnTo>
                  <a:lnTo>
                    <a:pt x="77965" y="1041107"/>
                  </a:lnTo>
                  <a:lnTo>
                    <a:pt x="77025" y="1041107"/>
                  </a:lnTo>
                  <a:lnTo>
                    <a:pt x="74853" y="1039253"/>
                  </a:lnTo>
                  <a:lnTo>
                    <a:pt x="74752" y="1039596"/>
                  </a:lnTo>
                  <a:lnTo>
                    <a:pt x="74510" y="1040472"/>
                  </a:lnTo>
                  <a:lnTo>
                    <a:pt x="70192" y="1040815"/>
                  </a:lnTo>
                  <a:lnTo>
                    <a:pt x="70104" y="1044778"/>
                  </a:lnTo>
                  <a:lnTo>
                    <a:pt x="70015" y="1044917"/>
                  </a:lnTo>
                  <a:lnTo>
                    <a:pt x="68656" y="1041590"/>
                  </a:lnTo>
                  <a:lnTo>
                    <a:pt x="70104" y="1044778"/>
                  </a:lnTo>
                  <a:lnTo>
                    <a:pt x="70104" y="1040841"/>
                  </a:lnTo>
                  <a:lnTo>
                    <a:pt x="68478" y="1041158"/>
                  </a:lnTo>
                  <a:lnTo>
                    <a:pt x="70192" y="1039837"/>
                  </a:lnTo>
                  <a:lnTo>
                    <a:pt x="74510" y="1039837"/>
                  </a:lnTo>
                  <a:lnTo>
                    <a:pt x="74853" y="1038567"/>
                  </a:lnTo>
                  <a:lnTo>
                    <a:pt x="78308" y="1041107"/>
                  </a:lnTo>
                  <a:lnTo>
                    <a:pt x="79222" y="1037297"/>
                  </a:lnTo>
                  <a:lnTo>
                    <a:pt x="79527" y="1036027"/>
                  </a:lnTo>
                  <a:lnTo>
                    <a:pt x="80556" y="1033487"/>
                  </a:lnTo>
                  <a:lnTo>
                    <a:pt x="82461" y="1034757"/>
                  </a:lnTo>
                  <a:lnTo>
                    <a:pt x="82461" y="973391"/>
                  </a:lnTo>
                  <a:lnTo>
                    <a:pt x="82118" y="973797"/>
                  </a:lnTo>
                  <a:lnTo>
                    <a:pt x="81635" y="974991"/>
                  </a:lnTo>
                  <a:lnTo>
                    <a:pt x="80556" y="972527"/>
                  </a:lnTo>
                  <a:lnTo>
                    <a:pt x="78689" y="973175"/>
                  </a:lnTo>
                  <a:lnTo>
                    <a:pt x="77622" y="972527"/>
                  </a:lnTo>
                  <a:lnTo>
                    <a:pt x="77622" y="991577"/>
                  </a:lnTo>
                  <a:lnTo>
                    <a:pt x="75374" y="991577"/>
                  </a:lnTo>
                  <a:lnTo>
                    <a:pt x="74510" y="989037"/>
                  </a:lnTo>
                  <a:lnTo>
                    <a:pt x="72783" y="987767"/>
                  </a:lnTo>
                  <a:lnTo>
                    <a:pt x="73126" y="987767"/>
                  </a:lnTo>
                  <a:lnTo>
                    <a:pt x="73025" y="987234"/>
                  </a:lnTo>
                  <a:lnTo>
                    <a:pt x="72605" y="985227"/>
                  </a:lnTo>
                  <a:lnTo>
                    <a:pt x="73825" y="983957"/>
                  </a:lnTo>
                  <a:lnTo>
                    <a:pt x="74256" y="982687"/>
                  </a:lnTo>
                  <a:lnTo>
                    <a:pt x="74688" y="981417"/>
                  </a:lnTo>
                  <a:lnTo>
                    <a:pt x="76238" y="985227"/>
                  </a:lnTo>
                  <a:lnTo>
                    <a:pt x="75717" y="986497"/>
                  </a:lnTo>
                  <a:lnTo>
                    <a:pt x="75615" y="987234"/>
                  </a:lnTo>
                  <a:lnTo>
                    <a:pt x="75552" y="987767"/>
                  </a:lnTo>
                  <a:lnTo>
                    <a:pt x="77279" y="989037"/>
                  </a:lnTo>
                  <a:lnTo>
                    <a:pt x="77622" y="991577"/>
                  </a:lnTo>
                  <a:lnTo>
                    <a:pt x="77622" y="972527"/>
                  </a:lnTo>
                  <a:lnTo>
                    <a:pt x="79349" y="972527"/>
                  </a:lnTo>
                  <a:lnTo>
                    <a:pt x="81775" y="971257"/>
                  </a:lnTo>
                  <a:lnTo>
                    <a:pt x="83159" y="972527"/>
                  </a:lnTo>
                  <a:lnTo>
                    <a:pt x="83159" y="964907"/>
                  </a:lnTo>
                  <a:lnTo>
                    <a:pt x="81076" y="964907"/>
                  </a:lnTo>
                  <a:lnTo>
                    <a:pt x="80378" y="964603"/>
                  </a:lnTo>
                  <a:lnTo>
                    <a:pt x="82804" y="959827"/>
                  </a:lnTo>
                  <a:lnTo>
                    <a:pt x="83502" y="962367"/>
                  </a:lnTo>
                  <a:lnTo>
                    <a:pt x="83502" y="929005"/>
                  </a:lnTo>
                  <a:lnTo>
                    <a:pt x="82296" y="929347"/>
                  </a:lnTo>
                  <a:lnTo>
                    <a:pt x="80556" y="933157"/>
                  </a:lnTo>
                  <a:lnTo>
                    <a:pt x="79349" y="935697"/>
                  </a:lnTo>
                  <a:lnTo>
                    <a:pt x="78320" y="934758"/>
                  </a:lnTo>
                  <a:lnTo>
                    <a:pt x="78320" y="936967"/>
                  </a:lnTo>
                  <a:lnTo>
                    <a:pt x="77622" y="939507"/>
                  </a:lnTo>
                  <a:lnTo>
                    <a:pt x="74688" y="939507"/>
                  </a:lnTo>
                  <a:lnTo>
                    <a:pt x="72504" y="941959"/>
                  </a:lnTo>
                  <a:lnTo>
                    <a:pt x="72440" y="950937"/>
                  </a:lnTo>
                  <a:lnTo>
                    <a:pt x="71577" y="952207"/>
                  </a:lnTo>
                  <a:lnTo>
                    <a:pt x="71221" y="952207"/>
                  </a:lnTo>
                  <a:lnTo>
                    <a:pt x="71221" y="950937"/>
                  </a:lnTo>
                  <a:lnTo>
                    <a:pt x="72440" y="950937"/>
                  </a:lnTo>
                  <a:lnTo>
                    <a:pt x="72440" y="941997"/>
                  </a:lnTo>
                  <a:lnTo>
                    <a:pt x="70142" y="943254"/>
                  </a:lnTo>
                  <a:lnTo>
                    <a:pt x="68072" y="943254"/>
                  </a:lnTo>
                  <a:lnTo>
                    <a:pt x="66040" y="939507"/>
                  </a:lnTo>
                  <a:lnTo>
                    <a:pt x="65963" y="939355"/>
                  </a:lnTo>
                  <a:lnTo>
                    <a:pt x="65849" y="939165"/>
                  </a:lnTo>
                  <a:lnTo>
                    <a:pt x="65354" y="938237"/>
                  </a:lnTo>
                  <a:lnTo>
                    <a:pt x="63576" y="939165"/>
                  </a:lnTo>
                  <a:lnTo>
                    <a:pt x="65519" y="936967"/>
                  </a:lnTo>
                  <a:lnTo>
                    <a:pt x="68808" y="934427"/>
                  </a:lnTo>
                  <a:lnTo>
                    <a:pt x="69494" y="934427"/>
                  </a:lnTo>
                  <a:lnTo>
                    <a:pt x="69837" y="935697"/>
                  </a:lnTo>
                  <a:lnTo>
                    <a:pt x="70713" y="935697"/>
                  </a:lnTo>
                  <a:lnTo>
                    <a:pt x="67716" y="941793"/>
                  </a:lnTo>
                  <a:lnTo>
                    <a:pt x="67678" y="941959"/>
                  </a:lnTo>
                  <a:lnTo>
                    <a:pt x="75374" y="934427"/>
                  </a:lnTo>
                  <a:lnTo>
                    <a:pt x="78320" y="936967"/>
                  </a:lnTo>
                  <a:lnTo>
                    <a:pt x="78320" y="934758"/>
                  </a:lnTo>
                  <a:lnTo>
                    <a:pt x="77965" y="934427"/>
                  </a:lnTo>
                  <a:lnTo>
                    <a:pt x="76238" y="933157"/>
                  </a:lnTo>
                  <a:lnTo>
                    <a:pt x="78308" y="930617"/>
                  </a:lnTo>
                  <a:lnTo>
                    <a:pt x="76365" y="929347"/>
                  </a:lnTo>
                  <a:lnTo>
                    <a:pt x="74422" y="928077"/>
                  </a:lnTo>
                  <a:lnTo>
                    <a:pt x="73837" y="927696"/>
                  </a:lnTo>
                  <a:lnTo>
                    <a:pt x="77101" y="926807"/>
                  </a:lnTo>
                  <a:lnTo>
                    <a:pt x="76796" y="926045"/>
                  </a:lnTo>
                  <a:lnTo>
                    <a:pt x="71310" y="926045"/>
                  </a:lnTo>
                  <a:lnTo>
                    <a:pt x="70231" y="926045"/>
                  </a:lnTo>
                  <a:lnTo>
                    <a:pt x="68287" y="929347"/>
                  </a:lnTo>
                  <a:lnTo>
                    <a:pt x="67424" y="928077"/>
                  </a:lnTo>
                  <a:lnTo>
                    <a:pt x="66903" y="928077"/>
                  </a:lnTo>
                  <a:lnTo>
                    <a:pt x="65519" y="929347"/>
                  </a:lnTo>
                  <a:lnTo>
                    <a:pt x="65519" y="922997"/>
                  </a:lnTo>
                  <a:lnTo>
                    <a:pt x="69672" y="925537"/>
                  </a:lnTo>
                  <a:lnTo>
                    <a:pt x="70535" y="925537"/>
                  </a:lnTo>
                  <a:lnTo>
                    <a:pt x="76581" y="925537"/>
                  </a:lnTo>
                  <a:lnTo>
                    <a:pt x="75552" y="922997"/>
                  </a:lnTo>
                  <a:lnTo>
                    <a:pt x="74460" y="920343"/>
                  </a:lnTo>
                  <a:lnTo>
                    <a:pt x="79184" y="919187"/>
                  </a:lnTo>
                  <a:lnTo>
                    <a:pt x="79298" y="920940"/>
                  </a:lnTo>
                  <a:lnTo>
                    <a:pt x="79349" y="921727"/>
                  </a:lnTo>
                  <a:lnTo>
                    <a:pt x="77622" y="922997"/>
                  </a:lnTo>
                  <a:lnTo>
                    <a:pt x="80911" y="922997"/>
                  </a:lnTo>
                  <a:lnTo>
                    <a:pt x="79527" y="928077"/>
                  </a:lnTo>
                  <a:lnTo>
                    <a:pt x="86614" y="928077"/>
                  </a:lnTo>
                  <a:lnTo>
                    <a:pt x="86956" y="928077"/>
                  </a:lnTo>
                  <a:lnTo>
                    <a:pt x="88861" y="924267"/>
                  </a:lnTo>
                  <a:lnTo>
                    <a:pt x="89039" y="924267"/>
                  </a:lnTo>
                  <a:lnTo>
                    <a:pt x="89547" y="924267"/>
                  </a:lnTo>
                  <a:lnTo>
                    <a:pt x="89903" y="925537"/>
                  </a:lnTo>
                  <a:lnTo>
                    <a:pt x="89903" y="914361"/>
                  </a:lnTo>
                  <a:lnTo>
                    <a:pt x="89204" y="915377"/>
                  </a:lnTo>
                  <a:lnTo>
                    <a:pt x="88163" y="915377"/>
                  </a:lnTo>
                  <a:lnTo>
                    <a:pt x="87998" y="916647"/>
                  </a:lnTo>
                  <a:lnTo>
                    <a:pt x="86093" y="917917"/>
                  </a:lnTo>
                  <a:lnTo>
                    <a:pt x="82804" y="917917"/>
                  </a:lnTo>
                  <a:lnTo>
                    <a:pt x="81775" y="919187"/>
                  </a:lnTo>
                  <a:lnTo>
                    <a:pt x="80556" y="917917"/>
                  </a:lnTo>
                  <a:lnTo>
                    <a:pt x="80213" y="916647"/>
                  </a:lnTo>
                  <a:lnTo>
                    <a:pt x="85407" y="916647"/>
                  </a:lnTo>
                  <a:lnTo>
                    <a:pt x="89966" y="910297"/>
                  </a:lnTo>
                  <a:lnTo>
                    <a:pt x="91795" y="907757"/>
                  </a:lnTo>
                  <a:lnTo>
                    <a:pt x="91795" y="900391"/>
                  </a:lnTo>
                  <a:lnTo>
                    <a:pt x="91567" y="900049"/>
                  </a:lnTo>
                  <a:lnTo>
                    <a:pt x="89992" y="900049"/>
                  </a:lnTo>
                  <a:lnTo>
                    <a:pt x="89039" y="898867"/>
                  </a:lnTo>
                  <a:lnTo>
                    <a:pt x="85928" y="901407"/>
                  </a:lnTo>
                  <a:lnTo>
                    <a:pt x="84023" y="901407"/>
                  </a:lnTo>
                  <a:lnTo>
                    <a:pt x="82638" y="898867"/>
                  </a:lnTo>
                  <a:lnTo>
                    <a:pt x="78486" y="896327"/>
                  </a:lnTo>
                  <a:lnTo>
                    <a:pt x="78320" y="895057"/>
                  </a:lnTo>
                  <a:lnTo>
                    <a:pt x="79184" y="892517"/>
                  </a:lnTo>
                  <a:lnTo>
                    <a:pt x="80556" y="892517"/>
                  </a:lnTo>
                  <a:lnTo>
                    <a:pt x="84886" y="896327"/>
                  </a:lnTo>
                  <a:lnTo>
                    <a:pt x="84797" y="895057"/>
                  </a:lnTo>
                  <a:lnTo>
                    <a:pt x="84709" y="893787"/>
                  </a:lnTo>
                  <a:lnTo>
                    <a:pt x="87299" y="891247"/>
                  </a:lnTo>
                  <a:lnTo>
                    <a:pt x="89585" y="895057"/>
                  </a:lnTo>
                  <a:lnTo>
                    <a:pt x="92989" y="893787"/>
                  </a:lnTo>
                  <a:lnTo>
                    <a:pt x="93586" y="891247"/>
                  </a:lnTo>
                  <a:lnTo>
                    <a:pt x="93891" y="889977"/>
                  </a:lnTo>
                  <a:lnTo>
                    <a:pt x="91059" y="888593"/>
                  </a:lnTo>
                  <a:lnTo>
                    <a:pt x="88684" y="887437"/>
                  </a:lnTo>
                  <a:lnTo>
                    <a:pt x="88138" y="882357"/>
                  </a:lnTo>
                  <a:lnTo>
                    <a:pt x="87998" y="881087"/>
                  </a:lnTo>
                  <a:lnTo>
                    <a:pt x="84886" y="879817"/>
                  </a:lnTo>
                  <a:lnTo>
                    <a:pt x="80733" y="882357"/>
                  </a:lnTo>
                  <a:lnTo>
                    <a:pt x="76073" y="881087"/>
                  </a:lnTo>
                  <a:lnTo>
                    <a:pt x="79006" y="881087"/>
                  </a:lnTo>
                  <a:lnTo>
                    <a:pt x="78955" y="880910"/>
                  </a:lnTo>
                  <a:lnTo>
                    <a:pt x="77622" y="876007"/>
                  </a:lnTo>
                  <a:lnTo>
                    <a:pt x="78828" y="874737"/>
                  </a:lnTo>
                  <a:lnTo>
                    <a:pt x="77279" y="873467"/>
                  </a:lnTo>
                  <a:lnTo>
                    <a:pt x="76415" y="874737"/>
                  </a:lnTo>
                  <a:lnTo>
                    <a:pt x="75895" y="874737"/>
                  </a:lnTo>
                  <a:lnTo>
                    <a:pt x="75514" y="874268"/>
                  </a:lnTo>
                  <a:lnTo>
                    <a:pt x="75514" y="911479"/>
                  </a:lnTo>
                  <a:lnTo>
                    <a:pt x="75247" y="911479"/>
                  </a:lnTo>
                  <a:lnTo>
                    <a:pt x="75057" y="911809"/>
                  </a:lnTo>
                  <a:lnTo>
                    <a:pt x="75374" y="914107"/>
                  </a:lnTo>
                  <a:lnTo>
                    <a:pt x="75285" y="914527"/>
                  </a:lnTo>
                  <a:lnTo>
                    <a:pt x="74168" y="919632"/>
                  </a:lnTo>
                  <a:lnTo>
                    <a:pt x="73469" y="917917"/>
                  </a:lnTo>
                  <a:lnTo>
                    <a:pt x="70192" y="915377"/>
                  </a:lnTo>
                  <a:lnTo>
                    <a:pt x="72263" y="916647"/>
                  </a:lnTo>
                  <a:lnTo>
                    <a:pt x="72999" y="915377"/>
                  </a:lnTo>
                  <a:lnTo>
                    <a:pt x="73736" y="914107"/>
                  </a:lnTo>
                  <a:lnTo>
                    <a:pt x="75057" y="911809"/>
                  </a:lnTo>
                  <a:lnTo>
                    <a:pt x="74980" y="911250"/>
                  </a:lnTo>
                  <a:lnTo>
                    <a:pt x="74333" y="910297"/>
                  </a:lnTo>
                  <a:lnTo>
                    <a:pt x="75031" y="910297"/>
                  </a:lnTo>
                  <a:lnTo>
                    <a:pt x="75145" y="910564"/>
                  </a:lnTo>
                  <a:lnTo>
                    <a:pt x="75514" y="911479"/>
                  </a:lnTo>
                  <a:lnTo>
                    <a:pt x="75514" y="874268"/>
                  </a:lnTo>
                  <a:lnTo>
                    <a:pt x="74688" y="873226"/>
                  </a:lnTo>
                  <a:lnTo>
                    <a:pt x="74688" y="895057"/>
                  </a:lnTo>
                  <a:lnTo>
                    <a:pt x="71742" y="896327"/>
                  </a:lnTo>
                  <a:lnTo>
                    <a:pt x="73304" y="898867"/>
                  </a:lnTo>
                  <a:lnTo>
                    <a:pt x="73990" y="901407"/>
                  </a:lnTo>
                  <a:lnTo>
                    <a:pt x="73126" y="902830"/>
                  </a:lnTo>
                  <a:lnTo>
                    <a:pt x="73126" y="907757"/>
                  </a:lnTo>
                  <a:lnTo>
                    <a:pt x="68110" y="909027"/>
                  </a:lnTo>
                  <a:lnTo>
                    <a:pt x="65697" y="910297"/>
                  </a:lnTo>
                  <a:lnTo>
                    <a:pt x="69494" y="914107"/>
                  </a:lnTo>
                  <a:lnTo>
                    <a:pt x="67945" y="912837"/>
                  </a:lnTo>
                  <a:lnTo>
                    <a:pt x="63449" y="912837"/>
                  </a:lnTo>
                  <a:lnTo>
                    <a:pt x="63995" y="911479"/>
                  </a:lnTo>
                  <a:lnTo>
                    <a:pt x="63144" y="910564"/>
                  </a:lnTo>
                  <a:lnTo>
                    <a:pt x="64655" y="910297"/>
                  </a:lnTo>
                  <a:lnTo>
                    <a:pt x="67081" y="909027"/>
                  </a:lnTo>
                  <a:lnTo>
                    <a:pt x="72783" y="907757"/>
                  </a:lnTo>
                  <a:lnTo>
                    <a:pt x="72453" y="906932"/>
                  </a:lnTo>
                  <a:lnTo>
                    <a:pt x="73126" y="907757"/>
                  </a:lnTo>
                  <a:lnTo>
                    <a:pt x="73126" y="902830"/>
                  </a:lnTo>
                  <a:lnTo>
                    <a:pt x="72491" y="903859"/>
                  </a:lnTo>
                  <a:lnTo>
                    <a:pt x="72263" y="905217"/>
                  </a:lnTo>
                  <a:lnTo>
                    <a:pt x="72263" y="906487"/>
                  </a:lnTo>
                  <a:lnTo>
                    <a:pt x="72136" y="906132"/>
                  </a:lnTo>
                  <a:lnTo>
                    <a:pt x="70777" y="902677"/>
                  </a:lnTo>
                  <a:lnTo>
                    <a:pt x="70269" y="901407"/>
                  </a:lnTo>
                  <a:lnTo>
                    <a:pt x="69735" y="900049"/>
                  </a:lnTo>
                  <a:lnTo>
                    <a:pt x="69278" y="898867"/>
                  </a:lnTo>
                  <a:lnTo>
                    <a:pt x="67767" y="895057"/>
                  </a:lnTo>
                  <a:lnTo>
                    <a:pt x="74688" y="895057"/>
                  </a:lnTo>
                  <a:lnTo>
                    <a:pt x="74688" y="873226"/>
                  </a:lnTo>
                  <a:lnTo>
                    <a:pt x="72872" y="870927"/>
                  </a:lnTo>
                  <a:lnTo>
                    <a:pt x="70853" y="868387"/>
                  </a:lnTo>
                  <a:lnTo>
                    <a:pt x="69837" y="867117"/>
                  </a:lnTo>
                  <a:lnTo>
                    <a:pt x="69494" y="867117"/>
                  </a:lnTo>
                  <a:lnTo>
                    <a:pt x="67716" y="862482"/>
                  </a:lnTo>
                  <a:lnTo>
                    <a:pt x="66205" y="858227"/>
                  </a:lnTo>
                  <a:lnTo>
                    <a:pt x="65659" y="856691"/>
                  </a:lnTo>
                  <a:lnTo>
                    <a:pt x="65239" y="855611"/>
                  </a:lnTo>
                  <a:lnTo>
                    <a:pt x="61963" y="851877"/>
                  </a:lnTo>
                  <a:lnTo>
                    <a:pt x="56705" y="854417"/>
                  </a:lnTo>
                  <a:lnTo>
                    <a:pt x="51689" y="858227"/>
                  </a:lnTo>
                  <a:lnTo>
                    <a:pt x="51168" y="854417"/>
                  </a:lnTo>
                  <a:lnTo>
                    <a:pt x="47371" y="851877"/>
                  </a:lnTo>
                  <a:lnTo>
                    <a:pt x="48577" y="851877"/>
                  </a:lnTo>
                  <a:lnTo>
                    <a:pt x="49352" y="850607"/>
                  </a:lnTo>
                  <a:lnTo>
                    <a:pt x="50914" y="848067"/>
                  </a:lnTo>
                  <a:lnTo>
                    <a:pt x="51689" y="846797"/>
                  </a:lnTo>
                  <a:lnTo>
                    <a:pt x="48755" y="845527"/>
                  </a:lnTo>
                  <a:lnTo>
                    <a:pt x="48844" y="845362"/>
                  </a:lnTo>
                  <a:lnTo>
                    <a:pt x="50139" y="842987"/>
                  </a:lnTo>
                  <a:lnTo>
                    <a:pt x="45123" y="842987"/>
                  </a:lnTo>
                  <a:lnTo>
                    <a:pt x="45034" y="844257"/>
                  </a:lnTo>
                  <a:lnTo>
                    <a:pt x="44945" y="845527"/>
                  </a:lnTo>
                  <a:lnTo>
                    <a:pt x="41833" y="844257"/>
                  </a:lnTo>
                  <a:lnTo>
                    <a:pt x="39928" y="845527"/>
                  </a:lnTo>
                  <a:lnTo>
                    <a:pt x="39839" y="846797"/>
                  </a:lnTo>
                  <a:lnTo>
                    <a:pt x="39763" y="848067"/>
                  </a:lnTo>
                  <a:lnTo>
                    <a:pt x="36131" y="845527"/>
                  </a:lnTo>
                  <a:lnTo>
                    <a:pt x="36817" y="853147"/>
                  </a:lnTo>
                  <a:lnTo>
                    <a:pt x="39585" y="850607"/>
                  </a:lnTo>
                  <a:lnTo>
                    <a:pt x="39535" y="851014"/>
                  </a:lnTo>
                  <a:lnTo>
                    <a:pt x="39408" y="851877"/>
                  </a:lnTo>
                  <a:lnTo>
                    <a:pt x="40627" y="853147"/>
                  </a:lnTo>
                  <a:lnTo>
                    <a:pt x="42354" y="853147"/>
                  </a:lnTo>
                  <a:lnTo>
                    <a:pt x="37490" y="855611"/>
                  </a:lnTo>
                  <a:lnTo>
                    <a:pt x="37261" y="855611"/>
                  </a:lnTo>
                  <a:lnTo>
                    <a:pt x="44081" y="862037"/>
                  </a:lnTo>
                  <a:lnTo>
                    <a:pt x="39243" y="864577"/>
                  </a:lnTo>
                  <a:lnTo>
                    <a:pt x="37515" y="867117"/>
                  </a:lnTo>
                  <a:lnTo>
                    <a:pt x="31800" y="873467"/>
                  </a:lnTo>
                  <a:lnTo>
                    <a:pt x="36296" y="876007"/>
                  </a:lnTo>
                  <a:lnTo>
                    <a:pt x="39065" y="877277"/>
                  </a:lnTo>
                  <a:lnTo>
                    <a:pt x="42697" y="877277"/>
                  </a:lnTo>
                  <a:lnTo>
                    <a:pt x="45288" y="876007"/>
                  </a:lnTo>
                  <a:lnTo>
                    <a:pt x="46329" y="873467"/>
                  </a:lnTo>
                  <a:lnTo>
                    <a:pt x="44081" y="868387"/>
                  </a:lnTo>
                  <a:lnTo>
                    <a:pt x="48577" y="868387"/>
                  </a:lnTo>
                  <a:lnTo>
                    <a:pt x="51866" y="872197"/>
                  </a:lnTo>
                  <a:lnTo>
                    <a:pt x="57569" y="870927"/>
                  </a:lnTo>
                  <a:lnTo>
                    <a:pt x="59817" y="874737"/>
                  </a:lnTo>
                  <a:lnTo>
                    <a:pt x="57746" y="878547"/>
                  </a:lnTo>
                  <a:lnTo>
                    <a:pt x="59982" y="879817"/>
                  </a:lnTo>
                  <a:lnTo>
                    <a:pt x="63969" y="879817"/>
                  </a:lnTo>
                  <a:lnTo>
                    <a:pt x="66560" y="881087"/>
                  </a:lnTo>
                  <a:lnTo>
                    <a:pt x="73304" y="879817"/>
                  </a:lnTo>
                  <a:lnTo>
                    <a:pt x="71920" y="884897"/>
                  </a:lnTo>
                  <a:lnTo>
                    <a:pt x="71221" y="884897"/>
                  </a:lnTo>
                  <a:lnTo>
                    <a:pt x="70535" y="886167"/>
                  </a:lnTo>
                  <a:lnTo>
                    <a:pt x="68973" y="887437"/>
                  </a:lnTo>
                  <a:lnTo>
                    <a:pt x="68821" y="888593"/>
                  </a:lnTo>
                  <a:lnTo>
                    <a:pt x="66903" y="886167"/>
                  </a:lnTo>
                  <a:lnTo>
                    <a:pt x="66382" y="886904"/>
                  </a:lnTo>
                  <a:lnTo>
                    <a:pt x="66382" y="898867"/>
                  </a:lnTo>
                  <a:lnTo>
                    <a:pt x="65989" y="899439"/>
                  </a:lnTo>
                  <a:lnTo>
                    <a:pt x="65862" y="899210"/>
                  </a:lnTo>
                  <a:lnTo>
                    <a:pt x="65341" y="899909"/>
                  </a:lnTo>
                  <a:lnTo>
                    <a:pt x="65201" y="900049"/>
                  </a:lnTo>
                  <a:lnTo>
                    <a:pt x="64871" y="900049"/>
                  </a:lnTo>
                  <a:lnTo>
                    <a:pt x="65341" y="898867"/>
                  </a:lnTo>
                  <a:lnTo>
                    <a:pt x="66382" y="898867"/>
                  </a:lnTo>
                  <a:lnTo>
                    <a:pt x="66382" y="886904"/>
                  </a:lnTo>
                  <a:lnTo>
                    <a:pt x="62407" y="892517"/>
                  </a:lnTo>
                  <a:lnTo>
                    <a:pt x="62496" y="891247"/>
                  </a:lnTo>
                  <a:lnTo>
                    <a:pt x="62585" y="889977"/>
                  </a:lnTo>
                  <a:lnTo>
                    <a:pt x="62674" y="888593"/>
                  </a:lnTo>
                  <a:lnTo>
                    <a:pt x="62750" y="887437"/>
                  </a:lnTo>
                  <a:lnTo>
                    <a:pt x="63271" y="884897"/>
                  </a:lnTo>
                  <a:lnTo>
                    <a:pt x="55499" y="884897"/>
                  </a:lnTo>
                  <a:lnTo>
                    <a:pt x="52895" y="897597"/>
                  </a:lnTo>
                  <a:lnTo>
                    <a:pt x="55905" y="900049"/>
                  </a:lnTo>
                  <a:lnTo>
                    <a:pt x="53327" y="903859"/>
                  </a:lnTo>
                  <a:lnTo>
                    <a:pt x="54800" y="905217"/>
                  </a:lnTo>
                  <a:lnTo>
                    <a:pt x="58432" y="906487"/>
                  </a:lnTo>
                  <a:lnTo>
                    <a:pt x="58356" y="906132"/>
                  </a:lnTo>
                  <a:lnTo>
                    <a:pt x="57899" y="903859"/>
                  </a:lnTo>
                  <a:lnTo>
                    <a:pt x="58585" y="903859"/>
                  </a:lnTo>
                  <a:lnTo>
                    <a:pt x="58254" y="902677"/>
                  </a:lnTo>
                  <a:lnTo>
                    <a:pt x="58432" y="902677"/>
                  </a:lnTo>
                  <a:lnTo>
                    <a:pt x="60337" y="905217"/>
                  </a:lnTo>
                  <a:lnTo>
                    <a:pt x="58775" y="907757"/>
                  </a:lnTo>
                  <a:lnTo>
                    <a:pt x="58559" y="908431"/>
                  </a:lnTo>
                  <a:lnTo>
                    <a:pt x="57746" y="907757"/>
                  </a:lnTo>
                  <a:lnTo>
                    <a:pt x="56184" y="915377"/>
                  </a:lnTo>
                  <a:lnTo>
                    <a:pt x="57912" y="916647"/>
                  </a:lnTo>
                  <a:lnTo>
                    <a:pt x="54279" y="917917"/>
                  </a:lnTo>
                  <a:lnTo>
                    <a:pt x="55321" y="925537"/>
                  </a:lnTo>
                  <a:lnTo>
                    <a:pt x="59639" y="922997"/>
                  </a:lnTo>
                  <a:lnTo>
                    <a:pt x="55841" y="925537"/>
                  </a:lnTo>
                  <a:lnTo>
                    <a:pt x="55753" y="926045"/>
                  </a:lnTo>
                  <a:lnTo>
                    <a:pt x="55626" y="926807"/>
                  </a:lnTo>
                  <a:lnTo>
                    <a:pt x="53936" y="936967"/>
                  </a:lnTo>
                  <a:lnTo>
                    <a:pt x="61023" y="934427"/>
                  </a:lnTo>
                  <a:lnTo>
                    <a:pt x="63207" y="939355"/>
                  </a:lnTo>
                  <a:lnTo>
                    <a:pt x="62928" y="939507"/>
                  </a:lnTo>
                  <a:lnTo>
                    <a:pt x="63042" y="940777"/>
                  </a:lnTo>
                  <a:lnTo>
                    <a:pt x="63144" y="941959"/>
                  </a:lnTo>
                  <a:lnTo>
                    <a:pt x="63271" y="943254"/>
                  </a:lnTo>
                  <a:lnTo>
                    <a:pt x="63449" y="943254"/>
                  </a:lnTo>
                  <a:lnTo>
                    <a:pt x="59817" y="944587"/>
                  </a:lnTo>
                  <a:lnTo>
                    <a:pt x="59918" y="945159"/>
                  </a:lnTo>
                  <a:lnTo>
                    <a:pt x="60045" y="945857"/>
                  </a:lnTo>
                  <a:lnTo>
                    <a:pt x="60502" y="948397"/>
                  </a:lnTo>
                  <a:lnTo>
                    <a:pt x="59639" y="950937"/>
                  </a:lnTo>
                  <a:lnTo>
                    <a:pt x="61722" y="954747"/>
                  </a:lnTo>
                  <a:lnTo>
                    <a:pt x="64135" y="953477"/>
                  </a:lnTo>
                  <a:lnTo>
                    <a:pt x="63804" y="955929"/>
                  </a:lnTo>
                  <a:lnTo>
                    <a:pt x="63550" y="955929"/>
                  </a:lnTo>
                  <a:lnTo>
                    <a:pt x="67424" y="957287"/>
                  </a:lnTo>
                  <a:lnTo>
                    <a:pt x="67487" y="955929"/>
                  </a:lnTo>
                  <a:lnTo>
                    <a:pt x="67589" y="953477"/>
                  </a:lnTo>
                  <a:lnTo>
                    <a:pt x="67246" y="952207"/>
                  </a:lnTo>
                  <a:lnTo>
                    <a:pt x="68808" y="952207"/>
                  </a:lnTo>
                  <a:lnTo>
                    <a:pt x="69151" y="953477"/>
                  </a:lnTo>
                  <a:lnTo>
                    <a:pt x="70777" y="955929"/>
                  </a:lnTo>
                  <a:lnTo>
                    <a:pt x="70942" y="955929"/>
                  </a:lnTo>
                  <a:lnTo>
                    <a:pt x="72377" y="954747"/>
                  </a:lnTo>
                  <a:lnTo>
                    <a:pt x="73939" y="952207"/>
                  </a:lnTo>
                  <a:lnTo>
                    <a:pt x="75717" y="953477"/>
                  </a:lnTo>
                  <a:lnTo>
                    <a:pt x="76238" y="954747"/>
                  </a:lnTo>
                  <a:lnTo>
                    <a:pt x="76936" y="954747"/>
                  </a:lnTo>
                  <a:lnTo>
                    <a:pt x="77736" y="955929"/>
                  </a:lnTo>
                  <a:lnTo>
                    <a:pt x="76758" y="957287"/>
                  </a:lnTo>
                  <a:lnTo>
                    <a:pt x="74688" y="959827"/>
                  </a:lnTo>
                  <a:lnTo>
                    <a:pt x="79451" y="964196"/>
                  </a:lnTo>
                  <a:lnTo>
                    <a:pt x="78143" y="963637"/>
                  </a:lnTo>
                  <a:lnTo>
                    <a:pt x="76657" y="966063"/>
                  </a:lnTo>
                  <a:lnTo>
                    <a:pt x="77101" y="962367"/>
                  </a:lnTo>
                  <a:lnTo>
                    <a:pt x="75717" y="963218"/>
                  </a:lnTo>
                  <a:lnTo>
                    <a:pt x="75717" y="969987"/>
                  </a:lnTo>
                  <a:lnTo>
                    <a:pt x="75552" y="969987"/>
                  </a:lnTo>
                  <a:lnTo>
                    <a:pt x="75450" y="969251"/>
                  </a:lnTo>
                  <a:lnTo>
                    <a:pt x="75361" y="968654"/>
                  </a:lnTo>
                  <a:lnTo>
                    <a:pt x="75552" y="968654"/>
                  </a:lnTo>
                  <a:lnTo>
                    <a:pt x="75615" y="969251"/>
                  </a:lnTo>
                  <a:lnTo>
                    <a:pt x="75717" y="969987"/>
                  </a:lnTo>
                  <a:lnTo>
                    <a:pt x="75717" y="963218"/>
                  </a:lnTo>
                  <a:lnTo>
                    <a:pt x="72961" y="964907"/>
                  </a:lnTo>
                  <a:lnTo>
                    <a:pt x="72009" y="966063"/>
                  </a:lnTo>
                  <a:lnTo>
                    <a:pt x="72605" y="966063"/>
                  </a:lnTo>
                  <a:lnTo>
                    <a:pt x="72605" y="968654"/>
                  </a:lnTo>
                  <a:lnTo>
                    <a:pt x="72440" y="967994"/>
                  </a:lnTo>
                  <a:lnTo>
                    <a:pt x="72440" y="992847"/>
                  </a:lnTo>
                  <a:lnTo>
                    <a:pt x="70878" y="994117"/>
                  </a:lnTo>
                  <a:lnTo>
                    <a:pt x="70878" y="999197"/>
                  </a:lnTo>
                  <a:lnTo>
                    <a:pt x="68287" y="999197"/>
                  </a:lnTo>
                  <a:lnTo>
                    <a:pt x="67424" y="999655"/>
                  </a:lnTo>
                  <a:lnTo>
                    <a:pt x="67424" y="1030947"/>
                  </a:lnTo>
                  <a:lnTo>
                    <a:pt x="67170" y="1031303"/>
                  </a:lnTo>
                  <a:lnTo>
                    <a:pt x="66217" y="1031303"/>
                  </a:lnTo>
                  <a:lnTo>
                    <a:pt x="66217" y="1038567"/>
                  </a:lnTo>
                  <a:lnTo>
                    <a:pt x="65862" y="1039431"/>
                  </a:lnTo>
                  <a:lnTo>
                    <a:pt x="65811" y="1039253"/>
                  </a:lnTo>
                  <a:lnTo>
                    <a:pt x="65697" y="1038910"/>
                  </a:lnTo>
                  <a:lnTo>
                    <a:pt x="65392" y="1038733"/>
                  </a:lnTo>
                  <a:lnTo>
                    <a:pt x="65341" y="1039431"/>
                  </a:lnTo>
                  <a:lnTo>
                    <a:pt x="64630" y="1039126"/>
                  </a:lnTo>
                  <a:lnTo>
                    <a:pt x="64630" y="1046962"/>
                  </a:lnTo>
                  <a:lnTo>
                    <a:pt x="64477" y="1047457"/>
                  </a:lnTo>
                  <a:lnTo>
                    <a:pt x="64160" y="1047102"/>
                  </a:lnTo>
                  <a:lnTo>
                    <a:pt x="64630" y="1046962"/>
                  </a:lnTo>
                  <a:lnTo>
                    <a:pt x="64630" y="1039126"/>
                  </a:lnTo>
                  <a:lnTo>
                    <a:pt x="62750" y="1038288"/>
                  </a:lnTo>
                  <a:lnTo>
                    <a:pt x="62750" y="1061427"/>
                  </a:lnTo>
                  <a:lnTo>
                    <a:pt x="62509" y="1061427"/>
                  </a:lnTo>
                  <a:lnTo>
                    <a:pt x="61722" y="1060005"/>
                  </a:lnTo>
                  <a:lnTo>
                    <a:pt x="61417" y="1060919"/>
                  </a:lnTo>
                  <a:lnTo>
                    <a:pt x="59982" y="1060157"/>
                  </a:lnTo>
                  <a:lnTo>
                    <a:pt x="62585" y="1058887"/>
                  </a:lnTo>
                  <a:lnTo>
                    <a:pt x="62661" y="1060157"/>
                  </a:lnTo>
                  <a:lnTo>
                    <a:pt x="62750" y="1061427"/>
                  </a:lnTo>
                  <a:lnTo>
                    <a:pt x="62750" y="1038288"/>
                  </a:lnTo>
                  <a:lnTo>
                    <a:pt x="60680" y="1037361"/>
                  </a:lnTo>
                  <a:lnTo>
                    <a:pt x="60706" y="1037183"/>
                  </a:lnTo>
                  <a:lnTo>
                    <a:pt x="60820" y="1036485"/>
                  </a:lnTo>
                  <a:lnTo>
                    <a:pt x="60858" y="1036320"/>
                  </a:lnTo>
                  <a:lnTo>
                    <a:pt x="60947" y="1036180"/>
                  </a:lnTo>
                  <a:lnTo>
                    <a:pt x="64833" y="1038390"/>
                  </a:lnTo>
                  <a:lnTo>
                    <a:pt x="65392" y="1038733"/>
                  </a:lnTo>
                  <a:lnTo>
                    <a:pt x="65379" y="1038567"/>
                  </a:lnTo>
                  <a:lnTo>
                    <a:pt x="66217" y="1038567"/>
                  </a:lnTo>
                  <a:lnTo>
                    <a:pt x="66217" y="1031303"/>
                  </a:lnTo>
                  <a:lnTo>
                    <a:pt x="65938" y="1030947"/>
                  </a:lnTo>
                  <a:lnTo>
                    <a:pt x="67424" y="1030947"/>
                  </a:lnTo>
                  <a:lnTo>
                    <a:pt x="67424" y="999655"/>
                  </a:lnTo>
                  <a:lnTo>
                    <a:pt x="66382" y="1000201"/>
                  </a:lnTo>
                  <a:lnTo>
                    <a:pt x="66382" y="1016977"/>
                  </a:lnTo>
                  <a:lnTo>
                    <a:pt x="66167" y="1017181"/>
                  </a:lnTo>
                  <a:lnTo>
                    <a:pt x="65862" y="1015746"/>
                  </a:lnTo>
                  <a:lnTo>
                    <a:pt x="65646" y="1015961"/>
                  </a:lnTo>
                  <a:lnTo>
                    <a:pt x="65646" y="1030986"/>
                  </a:lnTo>
                  <a:lnTo>
                    <a:pt x="65519" y="1032167"/>
                  </a:lnTo>
                  <a:lnTo>
                    <a:pt x="65519" y="1035621"/>
                  </a:lnTo>
                  <a:lnTo>
                    <a:pt x="65519" y="1035939"/>
                  </a:lnTo>
                  <a:lnTo>
                    <a:pt x="64604" y="1034567"/>
                  </a:lnTo>
                  <a:lnTo>
                    <a:pt x="65176" y="1035113"/>
                  </a:lnTo>
                  <a:lnTo>
                    <a:pt x="65519" y="1035621"/>
                  </a:lnTo>
                  <a:lnTo>
                    <a:pt x="65519" y="1032167"/>
                  </a:lnTo>
                  <a:lnTo>
                    <a:pt x="63842" y="1032598"/>
                  </a:lnTo>
                  <a:lnTo>
                    <a:pt x="63792" y="1032217"/>
                  </a:lnTo>
                  <a:lnTo>
                    <a:pt x="65646" y="1030986"/>
                  </a:lnTo>
                  <a:lnTo>
                    <a:pt x="65646" y="1015961"/>
                  </a:lnTo>
                  <a:lnTo>
                    <a:pt x="62407" y="1019060"/>
                  </a:lnTo>
                  <a:lnTo>
                    <a:pt x="62407" y="1033487"/>
                  </a:lnTo>
                  <a:lnTo>
                    <a:pt x="62242" y="1033741"/>
                  </a:lnTo>
                  <a:lnTo>
                    <a:pt x="61887" y="1033373"/>
                  </a:lnTo>
                  <a:lnTo>
                    <a:pt x="59677" y="1034021"/>
                  </a:lnTo>
                  <a:lnTo>
                    <a:pt x="59677" y="1041107"/>
                  </a:lnTo>
                  <a:lnTo>
                    <a:pt x="59639" y="1042543"/>
                  </a:lnTo>
                  <a:lnTo>
                    <a:pt x="59321" y="1042670"/>
                  </a:lnTo>
                  <a:lnTo>
                    <a:pt x="58775" y="1042377"/>
                  </a:lnTo>
                  <a:lnTo>
                    <a:pt x="59474" y="1041107"/>
                  </a:lnTo>
                  <a:lnTo>
                    <a:pt x="59677" y="1041107"/>
                  </a:lnTo>
                  <a:lnTo>
                    <a:pt x="59677" y="1034021"/>
                  </a:lnTo>
                  <a:lnTo>
                    <a:pt x="59474" y="1034072"/>
                  </a:lnTo>
                  <a:lnTo>
                    <a:pt x="57734" y="1040980"/>
                  </a:lnTo>
                  <a:lnTo>
                    <a:pt x="57670" y="1040815"/>
                  </a:lnTo>
                  <a:lnTo>
                    <a:pt x="57607" y="1040638"/>
                  </a:lnTo>
                  <a:lnTo>
                    <a:pt x="56819" y="1038682"/>
                  </a:lnTo>
                  <a:lnTo>
                    <a:pt x="56705" y="1038377"/>
                  </a:lnTo>
                  <a:lnTo>
                    <a:pt x="56705" y="1060157"/>
                  </a:lnTo>
                  <a:lnTo>
                    <a:pt x="56527" y="1061427"/>
                  </a:lnTo>
                  <a:lnTo>
                    <a:pt x="56654" y="1062342"/>
                  </a:lnTo>
                  <a:lnTo>
                    <a:pt x="56705" y="1062697"/>
                  </a:lnTo>
                  <a:lnTo>
                    <a:pt x="55841" y="1063967"/>
                  </a:lnTo>
                  <a:lnTo>
                    <a:pt x="55613" y="1063967"/>
                  </a:lnTo>
                  <a:lnTo>
                    <a:pt x="56184" y="1063282"/>
                  </a:lnTo>
                  <a:lnTo>
                    <a:pt x="56184" y="1060869"/>
                  </a:lnTo>
                  <a:lnTo>
                    <a:pt x="53594" y="1060869"/>
                  </a:lnTo>
                  <a:lnTo>
                    <a:pt x="53759" y="1058100"/>
                  </a:lnTo>
                  <a:lnTo>
                    <a:pt x="55321" y="1056551"/>
                  </a:lnTo>
                  <a:lnTo>
                    <a:pt x="51866" y="1052220"/>
                  </a:lnTo>
                  <a:lnTo>
                    <a:pt x="51841" y="1051775"/>
                  </a:lnTo>
                  <a:lnTo>
                    <a:pt x="51816" y="1051356"/>
                  </a:lnTo>
                  <a:lnTo>
                    <a:pt x="48577" y="1051356"/>
                  </a:lnTo>
                  <a:lnTo>
                    <a:pt x="48577" y="1074127"/>
                  </a:lnTo>
                  <a:lnTo>
                    <a:pt x="47637" y="1074940"/>
                  </a:lnTo>
                  <a:lnTo>
                    <a:pt x="48056" y="1074521"/>
                  </a:lnTo>
                  <a:lnTo>
                    <a:pt x="48234" y="1074356"/>
                  </a:lnTo>
                  <a:lnTo>
                    <a:pt x="48196" y="1073835"/>
                  </a:lnTo>
                  <a:lnTo>
                    <a:pt x="47599" y="1065682"/>
                  </a:lnTo>
                  <a:lnTo>
                    <a:pt x="45326" y="1064691"/>
                  </a:lnTo>
                  <a:lnTo>
                    <a:pt x="45326" y="1073111"/>
                  </a:lnTo>
                  <a:lnTo>
                    <a:pt x="45288" y="1073835"/>
                  </a:lnTo>
                  <a:lnTo>
                    <a:pt x="44602" y="1074127"/>
                  </a:lnTo>
                  <a:lnTo>
                    <a:pt x="43395" y="1074127"/>
                  </a:lnTo>
                  <a:lnTo>
                    <a:pt x="45326" y="1073111"/>
                  </a:lnTo>
                  <a:lnTo>
                    <a:pt x="45326" y="1064691"/>
                  </a:lnTo>
                  <a:lnTo>
                    <a:pt x="42062" y="1063256"/>
                  </a:lnTo>
                  <a:lnTo>
                    <a:pt x="41490" y="1061427"/>
                  </a:lnTo>
                  <a:lnTo>
                    <a:pt x="47523" y="1064679"/>
                  </a:lnTo>
                  <a:lnTo>
                    <a:pt x="47536" y="1064844"/>
                  </a:lnTo>
                  <a:lnTo>
                    <a:pt x="47599" y="1065682"/>
                  </a:lnTo>
                  <a:lnTo>
                    <a:pt x="48056" y="1065885"/>
                  </a:lnTo>
                  <a:lnTo>
                    <a:pt x="48120" y="1065745"/>
                  </a:lnTo>
                  <a:lnTo>
                    <a:pt x="48158" y="1066507"/>
                  </a:lnTo>
                  <a:lnTo>
                    <a:pt x="48234" y="1067777"/>
                  </a:lnTo>
                  <a:lnTo>
                    <a:pt x="48298" y="1069047"/>
                  </a:lnTo>
                  <a:lnTo>
                    <a:pt x="48374" y="1070317"/>
                  </a:lnTo>
                  <a:lnTo>
                    <a:pt x="48437" y="1071587"/>
                  </a:lnTo>
                  <a:lnTo>
                    <a:pt x="48514" y="1072857"/>
                  </a:lnTo>
                  <a:lnTo>
                    <a:pt x="48577" y="1074127"/>
                  </a:lnTo>
                  <a:lnTo>
                    <a:pt x="48577" y="1051356"/>
                  </a:lnTo>
                  <a:lnTo>
                    <a:pt x="44348" y="1051356"/>
                  </a:lnTo>
                  <a:lnTo>
                    <a:pt x="44069" y="1051267"/>
                  </a:lnTo>
                  <a:lnTo>
                    <a:pt x="43827" y="1051356"/>
                  </a:lnTo>
                  <a:lnTo>
                    <a:pt x="40449" y="1051356"/>
                  </a:lnTo>
                  <a:lnTo>
                    <a:pt x="40449" y="1060157"/>
                  </a:lnTo>
                  <a:lnTo>
                    <a:pt x="40449" y="1061389"/>
                  </a:lnTo>
                  <a:lnTo>
                    <a:pt x="38722" y="1062075"/>
                  </a:lnTo>
                  <a:lnTo>
                    <a:pt x="37058" y="1062405"/>
                  </a:lnTo>
                  <a:lnTo>
                    <a:pt x="36995" y="1061427"/>
                  </a:lnTo>
                  <a:lnTo>
                    <a:pt x="38722" y="1061427"/>
                  </a:lnTo>
                  <a:lnTo>
                    <a:pt x="40449" y="1060157"/>
                  </a:lnTo>
                  <a:lnTo>
                    <a:pt x="40449" y="1051356"/>
                  </a:lnTo>
                  <a:lnTo>
                    <a:pt x="39166" y="1051356"/>
                  </a:lnTo>
                  <a:lnTo>
                    <a:pt x="39166" y="1054887"/>
                  </a:lnTo>
                  <a:lnTo>
                    <a:pt x="39065" y="1055077"/>
                  </a:lnTo>
                  <a:lnTo>
                    <a:pt x="39166" y="1054887"/>
                  </a:lnTo>
                  <a:lnTo>
                    <a:pt x="39166" y="1051356"/>
                  </a:lnTo>
                  <a:lnTo>
                    <a:pt x="38519" y="1051356"/>
                  </a:lnTo>
                  <a:lnTo>
                    <a:pt x="38290" y="1049997"/>
                  </a:lnTo>
                  <a:lnTo>
                    <a:pt x="38049" y="1048588"/>
                  </a:lnTo>
                  <a:lnTo>
                    <a:pt x="51650" y="1048588"/>
                  </a:lnTo>
                  <a:lnTo>
                    <a:pt x="51562" y="1046861"/>
                  </a:lnTo>
                  <a:lnTo>
                    <a:pt x="51511" y="1046175"/>
                  </a:lnTo>
                  <a:lnTo>
                    <a:pt x="49517" y="1042022"/>
                  </a:lnTo>
                  <a:lnTo>
                    <a:pt x="49428" y="1041844"/>
                  </a:lnTo>
                  <a:lnTo>
                    <a:pt x="49098" y="1041158"/>
                  </a:lnTo>
                  <a:lnTo>
                    <a:pt x="45466" y="1042022"/>
                  </a:lnTo>
                  <a:lnTo>
                    <a:pt x="45364" y="1041844"/>
                  </a:lnTo>
                  <a:lnTo>
                    <a:pt x="44081" y="1039774"/>
                  </a:lnTo>
                  <a:lnTo>
                    <a:pt x="42811" y="1037526"/>
                  </a:lnTo>
                  <a:lnTo>
                    <a:pt x="42532" y="1037005"/>
                  </a:lnTo>
                  <a:lnTo>
                    <a:pt x="40970" y="1036840"/>
                  </a:lnTo>
                  <a:lnTo>
                    <a:pt x="40106" y="1035977"/>
                  </a:lnTo>
                  <a:lnTo>
                    <a:pt x="39458" y="1033373"/>
                  </a:lnTo>
                  <a:lnTo>
                    <a:pt x="39408" y="1033208"/>
                  </a:lnTo>
                  <a:lnTo>
                    <a:pt x="36817" y="1033373"/>
                  </a:lnTo>
                  <a:lnTo>
                    <a:pt x="36703" y="1033208"/>
                  </a:lnTo>
                  <a:lnTo>
                    <a:pt x="34925" y="1030668"/>
                  </a:lnTo>
                  <a:lnTo>
                    <a:pt x="34925" y="1048588"/>
                  </a:lnTo>
                  <a:lnTo>
                    <a:pt x="31292" y="1049997"/>
                  </a:lnTo>
                  <a:lnTo>
                    <a:pt x="31369" y="1048727"/>
                  </a:lnTo>
                  <a:lnTo>
                    <a:pt x="31369" y="1048588"/>
                  </a:lnTo>
                  <a:lnTo>
                    <a:pt x="34925" y="1048588"/>
                  </a:lnTo>
                  <a:lnTo>
                    <a:pt x="34925" y="1030668"/>
                  </a:lnTo>
                  <a:lnTo>
                    <a:pt x="34048" y="1029398"/>
                  </a:lnTo>
                  <a:lnTo>
                    <a:pt x="33096" y="1030947"/>
                  </a:lnTo>
                  <a:lnTo>
                    <a:pt x="34569" y="1028407"/>
                  </a:lnTo>
                  <a:lnTo>
                    <a:pt x="37338" y="1032217"/>
                  </a:lnTo>
                  <a:lnTo>
                    <a:pt x="39408" y="1032217"/>
                  </a:lnTo>
                  <a:lnTo>
                    <a:pt x="39408" y="1033208"/>
                  </a:lnTo>
                  <a:lnTo>
                    <a:pt x="40106" y="1032916"/>
                  </a:lnTo>
                  <a:lnTo>
                    <a:pt x="40627" y="1034757"/>
                  </a:lnTo>
                  <a:lnTo>
                    <a:pt x="41490" y="1036027"/>
                  </a:lnTo>
                  <a:lnTo>
                    <a:pt x="43040" y="1036027"/>
                  </a:lnTo>
                  <a:lnTo>
                    <a:pt x="45808" y="1041107"/>
                  </a:lnTo>
                  <a:lnTo>
                    <a:pt x="49618" y="1039837"/>
                  </a:lnTo>
                  <a:lnTo>
                    <a:pt x="52031" y="1044917"/>
                  </a:lnTo>
                  <a:lnTo>
                    <a:pt x="52374" y="1051267"/>
                  </a:lnTo>
                  <a:lnTo>
                    <a:pt x="55841" y="1056347"/>
                  </a:lnTo>
                  <a:lnTo>
                    <a:pt x="54279" y="1057617"/>
                  </a:lnTo>
                  <a:lnTo>
                    <a:pt x="54190" y="1058887"/>
                  </a:lnTo>
                  <a:lnTo>
                    <a:pt x="54114" y="1060157"/>
                  </a:lnTo>
                  <a:lnTo>
                    <a:pt x="56705" y="1060157"/>
                  </a:lnTo>
                  <a:lnTo>
                    <a:pt x="56705" y="1038377"/>
                  </a:lnTo>
                  <a:lnTo>
                    <a:pt x="55841" y="1036027"/>
                  </a:lnTo>
                  <a:lnTo>
                    <a:pt x="54114" y="1031824"/>
                  </a:lnTo>
                  <a:lnTo>
                    <a:pt x="53873" y="1030097"/>
                  </a:lnTo>
                  <a:lnTo>
                    <a:pt x="53759" y="1029233"/>
                  </a:lnTo>
                  <a:lnTo>
                    <a:pt x="52031" y="1030097"/>
                  </a:lnTo>
                  <a:lnTo>
                    <a:pt x="51346" y="1029233"/>
                  </a:lnTo>
                  <a:lnTo>
                    <a:pt x="49263" y="1030185"/>
                  </a:lnTo>
                  <a:lnTo>
                    <a:pt x="49098" y="1029677"/>
                  </a:lnTo>
                  <a:lnTo>
                    <a:pt x="51346" y="1028407"/>
                  </a:lnTo>
                  <a:lnTo>
                    <a:pt x="52031" y="1029677"/>
                  </a:lnTo>
                  <a:lnTo>
                    <a:pt x="52730" y="1028407"/>
                  </a:lnTo>
                  <a:lnTo>
                    <a:pt x="53759" y="1028407"/>
                  </a:lnTo>
                  <a:lnTo>
                    <a:pt x="54114" y="1030947"/>
                  </a:lnTo>
                  <a:lnTo>
                    <a:pt x="57569" y="1039837"/>
                  </a:lnTo>
                  <a:lnTo>
                    <a:pt x="59474" y="1033487"/>
                  </a:lnTo>
                  <a:lnTo>
                    <a:pt x="62064" y="1032217"/>
                  </a:lnTo>
                  <a:lnTo>
                    <a:pt x="62407" y="1033487"/>
                  </a:lnTo>
                  <a:lnTo>
                    <a:pt x="62407" y="1019060"/>
                  </a:lnTo>
                  <a:lnTo>
                    <a:pt x="62064" y="1019378"/>
                  </a:lnTo>
                  <a:lnTo>
                    <a:pt x="60858" y="1016609"/>
                  </a:lnTo>
                  <a:lnTo>
                    <a:pt x="57226" y="1018336"/>
                  </a:lnTo>
                  <a:lnTo>
                    <a:pt x="54622" y="1016774"/>
                  </a:lnTo>
                  <a:lnTo>
                    <a:pt x="52552" y="1014539"/>
                  </a:lnTo>
                  <a:lnTo>
                    <a:pt x="52209" y="1019517"/>
                  </a:lnTo>
                  <a:lnTo>
                    <a:pt x="52324" y="1017282"/>
                  </a:lnTo>
                  <a:lnTo>
                    <a:pt x="52412" y="1015707"/>
                  </a:lnTo>
                  <a:lnTo>
                    <a:pt x="52489" y="1014437"/>
                  </a:lnTo>
                  <a:lnTo>
                    <a:pt x="52552" y="1013167"/>
                  </a:lnTo>
                  <a:lnTo>
                    <a:pt x="54622" y="1015707"/>
                  </a:lnTo>
                  <a:lnTo>
                    <a:pt x="57226" y="1018247"/>
                  </a:lnTo>
                  <a:lnTo>
                    <a:pt x="60858" y="1015707"/>
                  </a:lnTo>
                  <a:lnTo>
                    <a:pt x="62064" y="1018247"/>
                  </a:lnTo>
                  <a:lnTo>
                    <a:pt x="65862" y="1015707"/>
                  </a:lnTo>
                  <a:lnTo>
                    <a:pt x="66382" y="1016977"/>
                  </a:lnTo>
                  <a:lnTo>
                    <a:pt x="66382" y="1000201"/>
                  </a:lnTo>
                  <a:lnTo>
                    <a:pt x="65862" y="1000467"/>
                  </a:lnTo>
                  <a:lnTo>
                    <a:pt x="64477" y="1003007"/>
                  </a:lnTo>
                  <a:lnTo>
                    <a:pt x="64135" y="1003007"/>
                  </a:lnTo>
                  <a:lnTo>
                    <a:pt x="60858" y="1011897"/>
                  </a:lnTo>
                  <a:lnTo>
                    <a:pt x="56007" y="1004277"/>
                  </a:lnTo>
                  <a:lnTo>
                    <a:pt x="54279" y="999197"/>
                  </a:lnTo>
                  <a:lnTo>
                    <a:pt x="54368" y="998562"/>
                  </a:lnTo>
                  <a:lnTo>
                    <a:pt x="54457" y="997927"/>
                  </a:lnTo>
                  <a:lnTo>
                    <a:pt x="54800" y="995387"/>
                  </a:lnTo>
                  <a:lnTo>
                    <a:pt x="53416" y="994117"/>
                  </a:lnTo>
                  <a:lnTo>
                    <a:pt x="54978" y="992847"/>
                  </a:lnTo>
                  <a:lnTo>
                    <a:pt x="55841" y="989037"/>
                  </a:lnTo>
                  <a:lnTo>
                    <a:pt x="57391" y="986497"/>
                  </a:lnTo>
                  <a:lnTo>
                    <a:pt x="54622" y="986497"/>
                  </a:lnTo>
                  <a:lnTo>
                    <a:pt x="55791" y="982687"/>
                  </a:lnTo>
                  <a:lnTo>
                    <a:pt x="56184" y="981417"/>
                  </a:lnTo>
                  <a:lnTo>
                    <a:pt x="54457" y="981417"/>
                  </a:lnTo>
                  <a:lnTo>
                    <a:pt x="49961" y="982687"/>
                  </a:lnTo>
                  <a:lnTo>
                    <a:pt x="52031" y="978877"/>
                  </a:lnTo>
                  <a:lnTo>
                    <a:pt x="51511" y="976337"/>
                  </a:lnTo>
                  <a:lnTo>
                    <a:pt x="52184" y="974991"/>
                  </a:lnTo>
                  <a:lnTo>
                    <a:pt x="52781" y="973797"/>
                  </a:lnTo>
                  <a:lnTo>
                    <a:pt x="54051" y="971257"/>
                  </a:lnTo>
                  <a:lnTo>
                    <a:pt x="54419" y="970534"/>
                  </a:lnTo>
                  <a:lnTo>
                    <a:pt x="54495" y="970661"/>
                  </a:lnTo>
                  <a:lnTo>
                    <a:pt x="54610" y="970851"/>
                  </a:lnTo>
                  <a:lnTo>
                    <a:pt x="55664" y="972527"/>
                  </a:lnTo>
                  <a:lnTo>
                    <a:pt x="59474" y="972527"/>
                  </a:lnTo>
                  <a:lnTo>
                    <a:pt x="63271" y="973797"/>
                  </a:lnTo>
                  <a:lnTo>
                    <a:pt x="66040" y="971257"/>
                  </a:lnTo>
                  <a:lnTo>
                    <a:pt x="67589" y="972527"/>
                  </a:lnTo>
                  <a:lnTo>
                    <a:pt x="69329" y="972527"/>
                  </a:lnTo>
                  <a:lnTo>
                    <a:pt x="71056" y="971257"/>
                  </a:lnTo>
                  <a:lnTo>
                    <a:pt x="69862" y="974991"/>
                  </a:lnTo>
                  <a:lnTo>
                    <a:pt x="69621" y="974991"/>
                  </a:lnTo>
                  <a:lnTo>
                    <a:pt x="67246" y="974204"/>
                  </a:lnTo>
                  <a:lnTo>
                    <a:pt x="67246" y="981417"/>
                  </a:lnTo>
                  <a:lnTo>
                    <a:pt x="62928" y="982687"/>
                  </a:lnTo>
                  <a:lnTo>
                    <a:pt x="61798" y="982878"/>
                  </a:lnTo>
                  <a:lnTo>
                    <a:pt x="61836" y="982687"/>
                  </a:lnTo>
                  <a:lnTo>
                    <a:pt x="62750" y="977607"/>
                  </a:lnTo>
                  <a:lnTo>
                    <a:pt x="62928" y="977607"/>
                  </a:lnTo>
                  <a:lnTo>
                    <a:pt x="63792" y="978877"/>
                  </a:lnTo>
                  <a:lnTo>
                    <a:pt x="64312" y="977607"/>
                  </a:lnTo>
                  <a:lnTo>
                    <a:pt x="64998" y="980147"/>
                  </a:lnTo>
                  <a:lnTo>
                    <a:pt x="67246" y="981417"/>
                  </a:lnTo>
                  <a:lnTo>
                    <a:pt x="67246" y="974204"/>
                  </a:lnTo>
                  <a:lnTo>
                    <a:pt x="66040" y="973797"/>
                  </a:lnTo>
                  <a:lnTo>
                    <a:pt x="64312" y="976337"/>
                  </a:lnTo>
                  <a:lnTo>
                    <a:pt x="63030" y="974991"/>
                  </a:lnTo>
                  <a:lnTo>
                    <a:pt x="62598" y="974991"/>
                  </a:lnTo>
                  <a:lnTo>
                    <a:pt x="62230" y="976337"/>
                  </a:lnTo>
                  <a:lnTo>
                    <a:pt x="59982" y="976337"/>
                  </a:lnTo>
                  <a:lnTo>
                    <a:pt x="60680" y="980147"/>
                  </a:lnTo>
                  <a:lnTo>
                    <a:pt x="61074" y="983005"/>
                  </a:lnTo>
                  <a:lnTo>
                    <a:pt x="55664" y="983957"/>
                  </a:lnTo>
                  <a:lnTo>
                    <a:pt x="57391" y="986497"/>
                  </a:lnTo>
                  <a:lnTo>
                    <a:pt x="61722" y="992847"/>
                  </a:lnTo>
                  <a:lnTo>
                    <a:pt x="59296" y="997927"/>
                  </a:lnTo>
                  <a:lnTo>
                    <a:pt x="57226" y="1001737"/>
                  </a:lnTo>
                  <a:lnTo>
                    <a:pt x="60502" y="1001737"/>
                  </a:lnTo>
                  <a:lnTo>
                    <a:pt x="64135" y="1003007"/>
                  </a:lnTo>
                  <a:lnTo>
                    <a:pt x="66040" y="997927"/>
                  </a:lnTo>
                  <a:lnTo>
                    <a:pt x="66217" y="998245"/>
                  </a:lnTo>
                  <a:lnTo>
                    <a:pt x="66497" y="998562"/>
                  </a:lnTo>
                  <a:lnTo>
                    <a:pt x="66370" y="998245"/>
                  </a:lnTo>
                  <a:lnTo>
                    <a:pt x="66255" y="997927"/>
                  </a:lnTo>
                  <a:lnTo>
                    <a:pt x="64833" y="994117"/>
                  </a:lnTo>
                  <a:lnTo>
                    <a:pt x="63106" y="991577"/>
                  </a:lnTo>
                  <a:lnTo>
                    <a:pt x="66725" y="990307"/>
                  </a:lnTo>
                  <a:lnTo>
                    <a:pt x="66789" y="989037"/>
                  </a:lnTo>
                  <a:lnTo>
                    <a:pt x="66903" y="986497"/>
                  </a:lnTo>
                  <a:lnTo>
                    <a:pt x="67195" y="985227"/>
                  </a:lnTo>
                  <a:lnTo>
                    <a:pt x="67767" y="982687"/>
                  </a:lnTo>
                  <a:lnTo>
                    <a:pt x="67818" y="983005"/>
                  </a:lnTo>
                  <a:lnTo>
                    <a:pt x="68465" y="987767"/>
                  </a:lnTo>
                  <a:lnTo>
                    <a:pt x="69329" y="989037"/>
                  </a:lnTo>
                  <a:lnTo>
                    <a:pt x="67589" y="991577"/>
                  </a:lnTo>
                  <a:lnTo>
                    <a:pt x="70358" y="994117"/>
                  </a:lnTo>
                  <a:lnTo>
                    <a:pt x="72440" y="992847"/>
                  </a:lnTo>
                  <a:lnTo>
                    <a:pt x="72440" y="967994"/>
                  </a:lnTo>
                  <a:lnTo>
                    <a:pt x="71742" y="964907"/>
                  </a:lnTo>
                  <a:lnTo>
                    <a:pt x="67081" y="963637"/>
                  </a:lnTo>
                  <a:lnTo>
                    <a:pt x="62750" y="963637"/>
                  </a:lnTo>
                  <a:lnTo>
                    <a:pt x="63792" y="962367"/>
                  </a:lnTo>
                  <a:lnTo>
                    <a:pt x="64833" y="961097"/>
                  </a:lnTo>
                  <a:lnTo>
                    <a:pt x="60858" y="958557"/>
                  </a:lnTo>
                  <a:lnTo>
                    <a:pt x="60159" y="962367"/>
                  </a:lnTo>
                  <a:lnTo>
                    <a:pt x="56807" y="961097"/>
                  </a:lnTo>
                  <a:lnTo>
                    <a:pt x="54089" y="963637"/>
                  </a:lnTo>
                  <a:lnTo>
                    <a:pt x="54000" y="964196"/>
                  </a:lnTo>
                  <a:lnTo>
                    <a:pt x="53886" y="964907"/>
                  </a:lnTo>
                  <a:lnTo>
                    <a:pt x="53289" y="968654"/>
                  </a:lnTo>
                  <a:lnTo>
                    <a:pt x="53619" y="969251"/>
                  </a:lnTo>
                  <a:lnTo>
                    <a:pt x="49085" y="970661"/>
                  </a:lnTo>
                  <a:lnTo>
                    <a:pt x="49123" y="970534"/>
                  </a:lnTo>
                  <a:lnTo>
                    <a:pt x="49631" y="968654"/>
                  </a:lnTo>
                  <a:lnTo>
                    <a:pt x="50330" y="966063"/>
                  </a:lnTo>
                  <a:lnTo>
                    <a:pt x="48501" y="966063"/>
                  </a:lnTo>
                  <a:lnTo>
                    <a:pt x="48501" y="970851"/>
                  </a:lnTo>
                  <a:lnTo>
                    <a:pt x="47193" y="971257"/>
                  </a:lnTo>
                  <a:lnTo>
                    <a:pt x="43218" y="973797"/>
                  </a:lnTo>
                  <a:lnTo>
                    <a:pt x="41656" y="972527"/>
                  </a:lnTo>
                  <a:lnTo>
                    <a:pt x="44424" y="969987"/>
                  </a:lnTo>
                  <a:lnTo>
                    <a:pt x="46316" y="968717"/>
                  </a:lnTo>
                  <a:lnTo>
                    <a:pt x="48501" y="970851"/>
                  </a:lnTo>
                  <a:lnTo>
                    <a:pt x="48501" y="966063"/>
                  </a:lnTo>
                  <a:lnTo>
                    <a:pt x="47332" y="966063"/>
                  </a:lnTo>
                  <a:lnTo>
                    <a:pt x="45643" y="961097"/>
                  </a:lnTo>
                  <a:lnTo>
                    <a:pt x="49098" y="962367"/>
                  </a:lnTo>
                  <a:lnTo>
                    <a:pt x="49923" y="961097"/>
                  </a:lnTo>
                  <a:lnTo>
                    <a:pt x="50749" y="959827"/>
                  </a:lnTo>
                  <a:lnTo>
                    <a:pt x="49352" y="957287"/>
                  </a:lnTo>
                  <a:lnTo>
                    <a:pt x="48539" y="955929"/>
                  </a:lnTo>
                  <a:lnTo>
                    <a:pt x="44767" y="953477"/>
                  </a:lnTo>
                  <a:lnTo>
                    <a:pt x="40970" y="953477"/>
                  </a:lnTo>
                  <a:lnTo>
                    <a:pt x="38544" y="950937"/>
                  </a:lnTo>
                  <a:lnTo>
                    <a:pt x="35090" y="959827"/>
                  </a:lnTo>
                  <a:lnTo>
                    <a:pt x="39065" y="959827"/>
                  </a:lnTo>
                  <a:lnTo>
                    <a:pt x="43726" y="964907"/>
                  </a:lnTo>
                  <a:lnTo>
                    <a:pt x="41922" y="966063"/>
                  </a:lnTo>
                  <a:lnTo>
                    <a:pt x="42214" y="966063"/>
                  </a:lnTo>
                  <a:lnTo>
                    <a:pt x="36398" y="967447"/>
                  </a:lnTo>
                  <a:lnTo>
                    <a:pt x="30937" y="969987"/>
                  </a:lnTo>
                  <a:lnTo>
                    <a:pt x="26822" y="968717"/>
                  </a:lnTo>
                  <a:lnTo>
                    <a:pt x="25844" y="972527"/>
                  </a:lnTo>
                  <a:lnTo>
                    <a:pt x="27444" y="976337"/>
                  </a:lnTo>
                  <a:lnTo>
                    <a:pt x="31115" y="975067"/>
                  </a:lnTo>
                  <a:lnTo>
                    <a:pt x="32207" y="980147"/>
                  </a:lnTo>
                  <a:lnTo>
                    <a:pt x="34264" y="980147"/>
                  </a:lnTo>
                  <a:lnTo>
                    <a:pt x="37439" y="977607"/>
                  </a:lnTo>
                  <a:lnTo>
                    <a:pt x="41833" y="976337"/>
                  </a:lnTo>
                  <a:lnTo>
                    <a:pt x="42633" y="980147"/>
                  </a:lnTo>
                  <a:lnTo>
                    <a:pt x="45923" y="981417"/>
                  </a:lnTo>
                  <a:lnTo>
                    <a:pt x="48717" y="982687"/>
                  </a:lnTo>
                  <a:lnTo>
                    <a:pt x="48628" y="983005"/>
                  </a:lnTo>
                  <a:lnTo>
                    <a:pt x="48056" y="985227"/>
                  </a:lnTo>
                  <a:lnTo>
                    <a:pt x="50139" y="992847"/>
                  </a:lnTo>
                  <a:lnTo>
                    <a:pt x="40449" y="989037"/>
                  </a:lnTo>
                  <a:lnTo>
                    <a:pt x="42532" y="995387"/>
                  </a:lnTo>
                  <a:lnTo>
                    <a:pt x="43040" y="996657"/>
                  </a:lnTo>
                  <a:lnTo>
                    <a:pt x="42011" y="999197"/>
                  </a:lnTo>
                  <a:lnTo>
                    <a:pt x="47713" y="999197"/>
                  </a:lnTo>
                  <a:lnTo>
                    <a:pt x="45288" y="1005547"/>
                  </a:lnTo>
                  <a:lnTo>
                    <a:pt x="48399" y="1005547"/>
                  </a:lnTo>
                  <a:lnTo>
                    <a:pt x="48234" y="1005801"/>
                  </a:lnTo>
                  <a:lnTo>
                    <a:pt x="48234" y="1028407"/>
                  </a:lnTo>
                  <a:lnTo>
                    <a:pt x="47688" y="1028407"/>
                  </a:lnTo>
                  <a:lnTo>
                    <a:pt x="47536" y="1028369"/>
                  </a:lnTo>
                  <a:lnTo>
                    <a:pt x="47015" y="1028014"/>
                  </a:lnTo>
                  <a:lnTo>
                    <a:pt x="46850" y="1028407"/>
                  </a:lnTo>
                  <a:lnTo>
                    <a:pt x="46672" y="1028407"/>
                  </a:lnTo>
                  <a:lnTo>
                    <a:pt x="47015" y="1027137"/>
                  </a:lnTo>
                  <a:lnTo>
                    <a:pt x="47536" y="1027137"/>
                  </a:lnTo>
                  <a:lnTo>
                    <a:pt x="48234" y="1028407"/>
                  </a:lnTo>
                  <a:lnTo>
                    <a:pt x="48234" y="1005801"/>
                  </a:lnTo>
                  <a:lnTo>
                    <a:pt x="47891" y="1006297"/>
                  </a:lnTo>
                  <a:lnTo>
                    <a:pt x="47891" y="1018247"/>
                  </a:lnTo>
                  <a:lnTo>
                    <a:pt x="47663" y="1017282"/>
                  </a:lnTo>
                  <a:lnTo>
                    <a:pt x="47891" y="1018247"/>
                  </a:lnTo>
                  <a:lnTo>
                    <a:pt x="47891" y="1006297"/>
                  </a:lnTo>
                  <a:lnTo>
                    <a:pt x="47536" y="1006817"/>
                  </a:lnTo>
                  <a:lnTo>
                    <a:pt x="45288" y="1008087"/>
                  </a:lnTo>
                  <a:lnTo>
                    <a:pt x="45808" y="1009357"/>
                  </a:lnTo>
                  <a:lnTo>
                    <a:pt x="47586" y="1016977"/>
                  </a:lnTo>
                  <a:lnTo>
                    <a:pt x="42697" y="1017765"/>
                  </a:lnTo>
                  <a:lnTo>
                    <a:pt x="42697" y="1029677"/>
                  </a:lnTo>
                  <a:lnTo>
                    <a:pt x="42697" y="1032217"/>
                  </a:lnTo>
                  <a:lnTo>
                    <a:pt x="41960" y="1032217"/>
                  </a:lnTo>
                  <a:lnTo>
                    <a:pt x="42176" y="1031481"/>
                  </a:lnTo>
                  <a:lnTo>
                    <a:pt x="42176" y="1030960"/>
                  </a:lnTo>
                  <a:lnTo>
                    <a:pt x="40970" y="1031303"/>
                  </a:lnTo>
                  <a:lnTo>
                    <a:pt x="39928" y="1031074"/>
                  </a:lnTo>
                  <a:lnTo>
                    <a:pt x="39928" y="1029677"/>
                  </a:lnTo>
                  <a:lnTo>
                    <a:pt x="41490" y="1030947"/>
                  </a:lnTo>
                  <a:lnTo>
                    <a:pt x="42697" y="1029677"/>
                  </a:lnTo>
                  <a:lnTo>
                    <a:pt x="42697" y="1017765"/>
                  </a:lnTo>
                  <a:lnTo>
                    <a:pt x="39585" y="1018247"/>
                  </a:lnTo>
                  <a:lnTo>
                    <a:pt x="40106" y="1016977"/>
                  </a:lnTo>
                  <a:lnTo>
                    <a:pt x="39763" y="1016977"/>
                  </a:lnTo>
                  <a:lnTo>
                    <a:pt x="39065" y="1015707"/>
                  </a:lnTo>
                  <a:lnTo>
                    <a:pt x="38900" y="1016977"/>
                  </a:lnTo>
                  <a:lnTo>
                    <a:pt x="38544" y="1016977"/>
                  </a:lnTo>
                  <a:lnTo>
                    <a:pt x="38506" y="1017282"/>
                  </a:lnTo>
                  <a:lnTo>
                    <a:pt x="38379" y="1018247"/>
                  </a:lnTo>
                  <a:lnTo>
                    <a:pt x="38722" y="1018247"/>
                  </a:lnTo>
                  <a:lnTo>
                    <a:pt x="35953" y="1019517"/>
                  </a:lnTo>
                  <a:lnTo>
                    <a:pt x="35267" y="1023327"/>
                  </a:lnTo>
                  <a:lnTo>
                    <a:pt x="38379" y="1024597"/>
                  </a:lnTo>
                  <a:lnTo>
                    <a:pt x="32842" y="1024597"/>
                  </a:lnTo>
                  <a:lnTo>
                    <a:pt x="30784" y="1023658"/>
                  </a:lnTo>
                  <a:lnTo>
                    <a:pt x="30784" y="1042263"/>
                  </a:lnTo>
                  <a:lnTo>
                    <a:pt x="29387" y="1041107"/>
                  </a:lnTo>
                  <a:lnTo>
                    <a:pt x="27178" y="1042123"/>
                  </a:lnTo>
                  <a:lnTo>
                    <a:pt x="27381" y="1041844"/>
                  </a:lnTo>
                  <a:lnTo>
                    <a:pt x="30302" y="1037704"/>
                  </a:lnTo>
                  <a:lnTo>
                    <a:pt x="30429" y="1037526"/>
                  </a:lnTo>
                  <a:lnTo>
                    <a:pt x="30441" y="1037704"/>
                  </a:lnTo>
                  <a:lnTo>
                    <a:pt x="30784" y="1042263"/>
                  </a:lnTo>
                  <a:lnTo>
                    <a:pt x="30784" y="1023658"/>
                  </a:lnTo>
                  <a:lnTo>
                    <a:pt x="30073" y="1023327"/>
                  </a:lnTo>
                  <a:lnTo>
                    <a:pt x="30911" y="1022057"/>
                  </a:lnTo>
                  <a:lnTo>
                    <a:pt x="35090" y="1015707"/>
                  </a:lnTo>
                  <a:lnTo>
                    <a:pt x="34048" y="1014437"/>
                  </a:lnTo>
                  <a:lnTo>
                    <a:pt x="29222" y="1019911"/>
                  </a:lnTo>
                  <a:lnTo>
                    <a:pt x="29222" y="1037145"/>
                  </a:lnTo>
                  <a:lnTo>
                    <a:pt x="28867" y="1037704"/>
                  </a:lnTo>
                  <a:lnTo>
                    <a:pt x="25603" y="1034592"/>
                  </a:lnTo>
                  <a:lnTo>
                    <a:pt x="25069" y="1034072"/>
                  </a:lnTo>
                  <a:lnTo>
                    <a:pt x="24993" y="1033894"/>
                  </a:lnTo>
                  <a:lnTo>
                    <a:pt x="24130" y="1031824"/>
                  </a:lnTo>
                  <a:lnTo>
                    <a:pt x="24371" y="1030947"/>
                  </a:lnTo>
                  <a:lnTo>
                    <a:pt x="25577" y="1033487"/>
                  </a:lnTo>
                  <a:lnTo>
                    <a:pt x="29222" y="1037145"/>
                  </a:lnTo>
                  <a:lnTo>
                    <a:pt x="29222" y="1019911"/>
                  </a:lnTo>
                  <a:lnTo>
                    <a:pt x="27317" y="1022057"/>
                  </a:lnTo>
                  <a:lnTo>
                    <a:pt x="26619" y="1020787"/>
                  </a:lnTo>
                  <a:lnTo>
                    <a:pt x="25412" y="1020787"/>
                  </a:lnTo>
                  <a:lnTo>
                    <a:pt x="24371" y="1019517"/>
                  </a:lnTo>
                  <a:lnTo>
                    <a:pt x="23380" y="1019517"/>
                  </a:lnTo>
                  <a:lnTo>
                    <a:pt x="23380" y="1033487"/>
                  </a:lnTo>
                  <a:lnTo>
                    <a:pt x="23177" y="1034529"/>
                  </a:lnTo>
                  <a:lnTo>
                    <a:pt x="23177" y="1044790"/>
                  </a:lnTo>
                  <a:lnTo>
                    <a:pt x="22987" y="1044917"/>
                  </a:lnTo>
                  <a:lnTo>
                    <a:pt x="23050" y="1044397"/>
                  </a:lnTo>
                  <a:lnTo>
                    <a:pt x="23177" y="1044790"/>
                  </a:lnTo>
                  <a:lnTo>
                    <a:pt x="23177" y="1034529"/>
                  </a:lnTo>
                  <a:lnTo>
                    <a:pt x="17627" y="1032217"/>
                  </a:lnTo>
                  <a:lnTo>
                    <a:pt x="19354" y="1033487"/>
                  </a:lnTo>
                  <a:lnTo>
                    <a:pt x="23380" y="1033487"/>
                  </a:lnTo>
                  <a:lnTo>
                    <a:pt x="23380" y="1019517"/>
                  </a:lnTo>
                  <a:lnTo>
                    <a:pt x="22123" y="1019517"/>
                  </a:lnTo>
                  <a:lnTo>
                    <a:pt x="22123" y="1020787"/>
                  </a:lnTo>
                  <a:lnTo>
                    <a:pt x="20396" y="1022057"/>
                  </a:lnTo>
                  <a:lnTo>
                    <a:pt x="19875" y="1019517"/>
                  </a:lnTo>
                  <a:lnTo>
                    <a:pt x="14693" y="1019517"/>
                  </a:lnTo>
                  <a:lnTo>
                    <a:pt x="17805" y="1015707"/>
                  </a:lnTo>
                  <a:lnTo>
                    <a:pt x="20739" y="1014437"/>
                  </a:lnTo>
                  <a:lnTo>
                    <a:pt x="17284" y="1008087"/>
                  </a:lnTo>
                  <a:lnTo>
                    <a:pt x="13830" y="1009357"/>
                  </a:lnTo>
                  <a:lnTo>
                    <a:pt x="5549" y="1013002"/>
                  </a:lnTo>
                  <a:lnTo>
                    <a:pt x="8509" y="1018247"/>
                  </a:lnTo>
                  <a:lnTo>
                    <a:pt x="12877" y="1027137"/>
                  </a:lnTo>
                  <a:lnTo>
                    <a:pt x="17284" y="1036027"/>
                  </a:lnTo>
                  <a:lnTo>
                    <a:pt x="19621" y="1035126"/>
                  </a:lnTo>
                  <a:lnTo>
                    <a:pt x="20053" y="1035278"/>
                  </a:lnTo>
                  <a:lnTo>
                    <a:pt x="16764" y="1036320"/>
                  </a:lnTo>
                  <a:lnTo>
                    <a:pt x="18834" y="1040472"/>
                  </a:lnTo>
                  <a:lnTo>
                    <a:pt x="20053" y="1042543"/>
                  </a:lnTo>
                  <a:lnTo>
                    <a:pt x="20396" y="1041844"/>
                  </a:lnTo>
                  <a:lnTo>
                    <a:pt x="21107" y="1041844"/>
                  </a:lnTo>
                  <a:lnTo>
                    <a:pt x="25184" y="1049997"/>
                  </a:lnTo>
                  <a:lnTo>
                    <a:pt x="29667" y="1058887"/>
                  </a:lnTo>
                  <a:lnTo>
                    <a:pt x="38722" y="1075397"/>
                  </a:lnTo>
                  <a:lnTo>
                    <a:pt x="40627" y="1075397"/>
                  </a:lnTo>
                  <a:lnTo>
                    <a:pt x="39420" y="1077061"/>
                  </a:lnTo>
                  <a:lnTo>
                    <a:pt x="40106" y="1076083"/>
                  </a:lnTo>
                  <a:lnTo>
                    <a:pt x="38201" y="1076083"/>
                  </a:lnTo>
                  <a:lnTo>
                    <a:pt x="38722" y="1077125"/>
                  </a:lnTo>
                  <a:lnTo>
                    <a:pt x="39014" y="1077620"/>
                  </a:lnTo>
                  <a:lnTo>
                    <a:pt x="37858" y="1079207"/>
                  </a:lnTo>
                  <a:lnTo>
                    <a:pt x="45288" y="1080477"/>
                  </a:lnTo>
                  <a:lnTo>
                    <a:pt x="43395" y="1084287"/>
                  </a:lnTo>
                  <a:lnTo>
                    <a:pt x="45986" y="1088097"/>
                  </a:lnTo>
                  <a:lnTo>
                    <a:pt x="48399" y="1093177"/>
                  </a:lnTo>
                  <a:lnTo>
                    <a:pt x="51003" y="1097965"/>
                  </a:lnTo>
                  <a:lnTo>
                    <a:pt x="51168" y="1098257"/>
                  </a:lnTo>
                  <a:lnTo>
                    <a:pt x="53936" y="1103337"/>
                  </a:lnTo>
                  <a:lnTo>
                    <a:pt x="56870" y="1108417"/>
                  </a:lnTo>
                  <a:lnTo>
                    <a:pt x="59639" y="1113497"/>
                  </a:lnTo>
                  <a:lnTo>
                    <a:pt x="60680" y="1117307"/>
                  </a:lnTo>
                  <a:lnTo>
                    <a:pt x="64160" y="1115301"/>
                  </a:lnTo>
                  <a:lnTo>
                    <a:pt x="62966" y="1119708"/>
                  </a:lnTo>
                  <a:lnTo>
                    <a:pt x="63677" y="1121117"/>
                  </a:lnTo>
                  <a:lnTo>
                    <a:pt x="71132" y="1133678"/>
                  </a:lnTo>
                  <a:lnTo>
                    <a:pt x="70700" y="1133995"/>
                  </a:lnTo>
                  <a:lnTo>
                    <a:pt x="72263" y="1136599"/>
                  </a:lnTo>
                  <a:lnTo>
                    <a:pt x="73647" y="1137285"/>
                  </a:lnTo>
                  <a:lnTo>
                    <a:pt x="74333" y="1138326"/>
                  </a:lnTo>
                  <a:lnTo>
                    <a:pt x="74168" y="1140053"/>
                  </a:lnTo>
                  <a:lnTo>
                    <a:pt x="75539" y="1142542"/>
                  </a:lnTo>
                  <a:lnTo>
                    <a:pt x="80556" y="1132789"/>
                  </a:lnTo>
                  <a:lnTo>
                    <a:pt x="80975" y="1133081"/>
                  </a:lnTo>
                  <a:lnTo>
                    <a:pt x="75831" y="1143088"/>
                  </a:lnTo>
                  <a:lnTo>
                    <a:pt x="75539" y="1142542"/>
                  </a:lnTo>
                  <a:lnTo>
                    <a:pt x="74688" y="1144206"/>
                  </a:lnTo>
                  <a:lnTo>
                    <a:pt x="76631" y="1144460"/>
                  </a:lnTo>
                  <a:lnTo>
                    <a:pt x="76339" y="1143977"/>
                  </a:lnTo>
                  <a:lnTo>
                    <a:pt x="79184" y="1143977"/>
                  </a:lnTo>
                  <a:lnTo>
                    <a:pt x="81572" y="1144866"/>
                  </a:lnTo>
                  <a:lnTo>
                    <a:pt x="78663" y="1144727"/>
                  </a:lnTo>
                  <a:lnTo>
                    <a:pt x="76631" y="1144460"/>
                  </a:lnTo>
                  <a:lnTo>
                    <a:pt x="78143" y="1146962"/>
                  </a:lnTo>
                  <a:lnTo>
                    <a:pt x="80048" y="1150429"/>
                  </a:lnTo>
                  <a:lnTo>
                    <a:pt x="81292" y="1150581"/>
                  </a:lnTo>
                  <a:lnTo>
                    <a:pt x="80048" y="1150429"/>
                  </a:lnTo>
                  <a:lnTo>
                    <a:pt x="81940" y="1153883"/>
                  </a:lnTo>
                  <a:lnTo>
                    <a:pt x="81597" y="1158201"/>
                  </a:lnTo>
                  <a:lnTo>
                    <a:pt x="82638" y="1162011"/>
                  </a:lnTo>
                  <a:lnTo>
                    <a:pt x="82638" y="1160106"/>
                  </a:lnTo>
                  <a:lnTo>
                    <a:pt x="83159" y="1158036"/>
                  </a:lnTo>
                  <a:lnTo>
                    <a:pt x="83502" y="1154061"/>
                  </a:lnTo>
                  <a:lnTo>
                    <a:pt x="84023" y="1151978"/>
                  </a:lnTo>
                  <a:lnTo>
                    <a:pt x="84188" y="1149908"/>
                  </a:lnTo>
                  <a:lnTo>
                    <a:pt x="84188" y="1149388"/>
                  </a:lnTo>
                  <a:lnTo>
                    <a:pt x="84366" y="1148702"/>
                  </a:lnTo>
                  <a:lnTo>
                    <a:pt x="84543" y="1148181"/>
                  </a:lnTo>
                  <a:lnTo>
                    <a:pt x="82499" y="1145209"/>
                  </a:lnTo>
                  <a:lnTo>
                    <a:pt x="82638" y="1145247"/>
                  </a:lnTo>
                  <a:lnTo>
                    <a:pt x="82804" y="1145247"/>
                  </a:lnTo>
                  <a:lnTo>
                    <a:pt x="84886" y="1147787"/>
                  </a:lnTo>
                  <a:lnTo>
                    <a:pt x="85928" y="1140167"/>
                  </a:lnTo>
                  <a:lnTo>
                    <a:pt x="87299" y="1133817"/>
                  </a:lnTo>
                  <a:lnTo>
                    <a:pt x="88785" y="1127467"/>
                  </a:lnTo>
                  <a:lnTo>
                    <a:pt x="89382" y="1124927"/>
                  </a:lnTo>
                  <a:lnTo>
                    <a:pt x="89547" y="1123657"/>
                  </a:lnTo>
                  <a:lnTo>
                    <a:pt x="89725" y="1123657"/>
                  </a:lnTo>
                  <a:lnTo>
                    <a:pt x="94856" y="1107147"/>
                  </a:lnTo>
                  <a:lnTo>
                    <a:pt x="95300" y="1105877"/>
                  </a:lnTo>
                  <a:lnTo>
                    <a:pt x="99225" y="1094447"/>
                  </a:lnTo>
                  <a:lnTo>
                    <a:pt x="99288" y="1094244"/>
                  </a:lnTo>
                  <a:lnTo>
                    <a:pt x="100012" y="1092123"/>
                  </a:lnTo>
                  <a:lnTo>
                    <a:pt x="94716" y="1092123"/>
                  </a:lnTo>
                  <a:lnTo>
                    <a:pt x="94716" y="1096899"/>
                  </a:lnTo>
                  <a:lnTo>
                    <a:pt x="90589" y="1099210"/>
                  </a:lnTo>
                  <a:lnTo>
                    <a:pt x="90589" y="1107147"/>
                  </a:lnTo>
                  <a:lnTo>
                    <a:pt x="90119" y="1107147"/>
                  </a:lnTo>
                  <a:lnTo>
                    <a:pt x="89903" y="1106690"/>
                  </a:lnTo>
                  <a:lnTo>
                    <a:pt x="89738" y="1107147"/>
                  </a:lnTo>
                  <a:lnTo>
                    <a:pt x="90068" y="1105877"/>
                  </a:lnTo>
                  <a:lnTo>
                    <a:pt x="90589" y="1107147"/>
                  </a:lnTo>
                  <a:lnTo>
                    <a:pt x="90589" y="1099210"/>
                  </a:lnTo>
                  <a:lnTo>
                    <a:pt x="90004" y="1099527"/>
                  </a:lnTo>
                  <a:lnTo>
                    <a:pt x="84124" y="1102067"/>
                  </a:lnTo>
                  <a:lnTo>
                    <a:pt x="83680" y="1102334"/>
                  </a:lnTo>
                  <a:lnTo>
                    <a:pt x="83680" y="1133817"/>
                  </a:lnTo>
                  <a:lnTo>
                    <a:pt x="82638" y="1133284"/>
                  </a:lnTo>
                  <a:lnTo>
                    <a:pt x="82448" y="1132789"/>
                  </a:lnTo>
                  <a:lnTo>
                    <a:pt x="80505" y="1128090"/>
                  </a:lnTo>
                  <a:lnTo>
                    <a:pt x="78359" y="1127747"/>
                  </a:lnTo>
                  <a:lnTo>
                    <a:pt x="78676" y="1127467"/>
                  </a:lnTo>
                  <a:lnTo>
                    <a:pt x="81026" y="1127467"/>
                  </a:lnTo>
                  <a:lnTo>
                    <a:pt x="83680" y="1133817"/>
                  </a:lnTo>
                  <a:lnTo>
                    <a:pt x="83680" y="1102334"/>
                  </a:lnTo>
                  <a:lnTo>
                    <a:pt x="79705" y="1104607"/>
                  </a:lnTo>
                  <a:lnTo>
                    <a:pt x="79590" y="1107147"/>
                  </a:lnTo>
                  <a:lnTo>
                    <a:pt x="79527" y="1108417"/>
                  </a:lnTo>
                  <a:lnTo>
                    <a:pt x="83324" y="1110957"/>
                  </a:lnTo>
                  <a:lnTo>
                    <a:pt x="83210" y="1113993"/>
                  </a:lnTo>
                  <a:lnTo>
                    <a:pt x="83121" y="1116037"/>
                  </a:lnTo>
                  <a:lnTo>
                    <a:pt x="83019" y="1118577"/>
                  </a:lnTo>
                  <a:lnTo>
                    <a:pt x="82918" y="1121117"/>
                  </a:lnTo>
                  <a:lnTo>
                    <a:pt x="82804" y="1123657"/>
                  </a:lnTo>
                  <a:lnTo>
                    <a:pt x="80733" y="1122387"/>
                  </a:lnTo>
                  <a:lnTo>
                    <a:pt x="80276" y="1122108"/>
                  </a:lnTo>
                  <a:lnTo>
                    <a:pt x="80479" y="1121117"/>
                  </a:lnTo>
                  <a:lnTo>
                    <a:pt x="80759" y="1119708"/>
                  </a:lnTo>
                  <a:lnTo>
                    <a:pt x="81597" y="1118577"/>
                  </a:lnTo>
                  <a:lnTo>
                    <a:pt x="77724" y="1119708"/>
                  </a:lnTo>
                  <a:lnTo>
                    <a:pt x="77355" y="1119708"/>
                  </a:lnTo>
                  <a:lnTo>
                    <a:pt x="77495" y="1119505"/>
                  </a:lnTo>
                  <a:lnTo>
                    <a:pt x="77724" y="1119708"/>
                  </a:lnTo>
                  <a:lnTo>
                    <a:pt x="77558" y="1119403"/>
                  </a:lnTo>
                  <a:lnTo>
                    <a:pt x="77406" y="1119403"/>
                  </a:lnTo>
                  <a:lnTo>
                    <a:pt x="76669" y="1118577"/>
                  </a:lnTo>
                  <a:lnTo>
                    <a:pt x="76479" y="1118362"/>
                  </a:lnTo>
                  <a:lnTo>
                    <a:pt x="76479" y="1129372"/>
                  </a:lnTo>
                  <a:lnTo>
                    <a:pt x="75209" y="1130604"/>
                  </a:lnTo>
                  <a:lnTo>
                    <a:pt x="73520" y="1131874"/>
                  </a:lnTo>
                  <a:lnTo>
                    <a:pt x="75730" y="1130007"/>
                  </a:lnTo>
                  <a:lnTo>
                    <a:pt x="76479" y="1129372"/>
                  </a:lnTo>
                  <a:lnTo>
                    <a:pt x="76479" y="1118362"/>
                  </a:lnTo>
                  <a:lnTo>
                    <a:pt x="75552" y="1117307"/>
                  </a:lnTo>
                  <a:lnTo>
                    <a:pt x="72263" y="1112227"/>
                  </a:lnTo>
                  <a:lnTo>
                    <a:pt x="70535" y="1118577"/>
                  </a:lnTo>
                  <a:lnTo>
                    <a:pt x="66903" y="1114767"/>
                  </a:lnTo>
                  <a:lnTo>
                    <a:pt x="65087" y="1114767"/>
                  </a:lnTo>
                  <a:lnTo>
                    <a:pt x="69494" y="1112227"/>
                  </a:lnTo>
                  <a:lnTo>
                    <a:pt x="71920" y="1110957"/>
                  </a:lnTo>
                  <a:lnTo>
                    <a:pt x="72605" y="1110957"/>
                  </a:lnTo>
                  <a:lnTo>
                    <a:pt x="76327" y="1113993"/>
                  </a:lnTo>
                  <a:lnTo>
                    <a:pt x="77101" y="1118577"/>
                  </a:lnTo>
                  <a:lnTo>
                    <a:pt x="77558" y="1119403"/>
                  </a:lnTo>
                  <a:lnTo>
                    <a:pt x="79692" y="1116037"/>
                  </a:lnTo>
                  <a:lnTo>
                    <a:pt x="78828" y="1114767"/>
                  </a:lnTo>
                  <a:lnTo>
                    <a:pt x="77965" y="1113497"/>
                  </a:lnTo>
                  <a:lnTo>
                    <a:pt x="77190" y="1113497"/>
                  </a:lnTo>
                  <a:lnTo>
                    <a:pt x="77101" y="1112227"/>
                  </a:lnTo>
                  <a:lnTo>
                    <a:pt x="76238" y="1110957"/>
                  </a:lnTo>
                  <a:lnTo>
                    <a:pt x="80556" y="1109687"/>
                  </a:lnTo>
                  <a:lnTo>
                    <a:pt x="77800" y="1107147"/>
                  </a:lnTo>
                  <a:lnTo>
                    <a:pt x="74168" y="1105877"/>
                  </a:lnTo>
                  <a:lnTo>
                    <a:pt x="75806" y="1103337"/>
                  </a:lnTo>
                  <a:lnTo>
                    <a:pt x="77444" y="1100797"/>
                  </a:lnTo>
                  <a:lnTo>
                    <a:pt x="73825" y="1098257"/>
                  </a:lnTo>
                  <a:lnTo>
                    <a:pt x="68630" y="1098257"/>
                  </a:lnTo>
                  <a:lnTo>
                    <a:pt x="67246" y="1095717"/>
                  </a:lnTo>
                  <a:lnTo>
                    <a:pt x="67360" y="1097305"/>
                  </a:lnTo>
                  <a:lnTo>
                    <a:pt x="67424" y="1098257"/>
                  </a:lnTo>
                  <a:lnTo>
                    <a:pt x="67513" y="1099527"/>
                  </a:lnTo>
                  <a:lnTo>
                    <a:pt x="67589" y="1100797"/>
                  </a:lnTo>
                  <a:lnTo>
                    <a:pt x="67678" y="1102067"/>
                  </a:lnTo>
                  <a:lnTo>
                    <a:pt x="67767" y="1103337"/>
                  </a:lnTo>
                  <a:lnTo>
                    <a:pt x="66903" y="1102067"/>
                  </a:lnTo>
                  <a:lnTo>
                    <a:pt x="65176" y="1090637"/>
                  </a:lnTo>
                  <a:lnTo>
                    <a:pt x="68287" y="1093177"/>
                  </a:lnTo>
                  <a:lnTo>
                    <a:pt x="69672" y="1094447"/>
                  </a:lnTo>
                  <a:lnTo>
                    <a:pt x="72783" y="1095717"/>
                  </a:lnTo>
                  <a:lnTo>
                    <a:pt x="74168" y="1093177"/>
                  </a:lnTo>
                  <a:lnTo>
                    <a:pt x="74853" y="1090637"/>
                  </a:lnTo>
                  <a:lnTo>
                    <a:pt x="74853" y="1085557"/>
                  </a:lnTo>
                  <a:lnTo>
                    <a:pt x="70878" y="1088097"/>
                  </a:lnTo>
                  <a:lnTo>
                    <a:pt x="67589" y="1089367"/>
                  </a:lnTo>
                  <a:lnTo>
                    <a:pt x="68465" y="1086827"/>
                  </a:lnTo>
                  <a:lnTo>
                    <a:pt x="66217" y="1084287"/>
                  </a:lnTo>
                  <a:lnTo>
                    <a:pt x="70015" y="1076667"/>
                  </a:lnTo>
                  <a:lnTo>
                    <a:pt x="65519" y="1071587"/>
                  </a:lnTo>
                  <a:lnTo>
                    <a:pt x="58254" y="1076667"/>
                  </a:lnTo>
                  <a:lnTo>
                    <a:pt x="57048" y="1076667"/>
                  </a:lnTo>
                  <a:lnTo>
                    <a:pt x="57048" y="1091907"/>
                  </a:lnTo>
                  <a:lnTo>
                    <a:pt x="56984" y="1092123"/>
                  </a:lnTo>
                  <a:lnTo>
                    <a:pt x="56705" y="1093177"/>
                  </a:lnTo>
                  <a:lnTo>
                    <a:pt x="56197" y="1093787"/>
                  </a:lnTo>
                  <a:lnTo>
                    <a:pt x="56527" y="1092339"/>
                  </a:lnTo>
                  <a:lnTo>
                    <a:pt x="55651" y="1091590"/>
                  </a:lnTo>
                  <a:lnTo>
                    <a:pt x="55651" y="1094511"/>
                  </a:lnTo>
                  <a:lnTo>
                    <a:pt x="55499" y="1095717"/>
                  </a:lnTo>
                  <a:lnTo>
                    <a:pt x="55067" y="1095717"/>
                  </a:lnTo>
                  <a:lnTo>
                    <a:pt x="55143" y="1095095"/>
                  </a:lnTo>
                  <a:lnTo>
                    <a:pt x="55651" y="1094511"/>
                  </a:lnTo>
                  <a:lnTo>
                    <a:pt x="55651" y="1091590"/>
                  </a:lnTo>
                  <a:lnTo>
                    <a:pt x="55321" y="1091298"/>
                  </a:lnTo>
                  <a:lnTo>
                    <a:pt x="54114" y="1090599"/>
                  </a:lnTo>
                  <a:lnTo>
                    <a:pt x="52654" y="1090282"/>
                  </a:lnTo>
                  <a:lnTo>
                    <a:pt x="52654" y="1096619"/>
                  </a:lnTo>
                  <a:lnTo>
                    <a:pt x="51816" y="1097305"/>
                  </a:lnTo>
                  <a:lnTo>
                    <a:pt x="52209" y="1096721"/>
                  </a:lnTo>
                  <a:lnTo>
                    <a:pt x="52654" y="1096619"/>
                  </a:lnTo>
                  <a:lnTo>
                    <a:pt x="52654" y="1090282"/>
                  </a:lnTo>
                  <a:lnTo>
                    <a:pt x="52082" y="1090828"/>
                  </a:lnTo>
                  <a:lnTo>
                    <a:pt x="53073" y="1089367"/>
                  </a:lnTo>
                  <a:lnTo>
                    <a:pt x="54622" y="1089367"/>
                  </a:lnTo>
                  <a:lnTo>
                    <a:pt x="57048" y="1091907"/>
                  </a:lnTo>
                  <a:lnTo>
                    <a:pt x="57048" y="1076667"/>
                  </a:lnTo>
                  <a:lnTo>
                    <a:pt x="53594" y="1076667"/>
                  </a:lnTo>
                  <a:lnTo>
                    <a:pt x="60680" y="1071587"/>
                  </a:lnTo>
                  <a:lnTo>
                    <a:pt x="62407" y="1071587"/>
                  </a:lnTo>
                  <a:lnTo>
                    <a:pt x="63614" y="1072857"/>
                  </a:lnTo>
                  <a:lnTo>
                    <a:pt x="63969" y="1071587"/>
                  </a:lnTo>
                  <a:lnTo>
                    <a:pt x="64998" y="1067777"/>
                  </a:lnTo>
                  <a:lnTo>
                    <a:pt x="66725" y="1067777"/>
                  </a:lnTo>
                  <a:lnTo>
                    <a:pt x="70815" y="1070317"/>
                  </a:lnTo>
                  <a:lnTo>
                    <a:pt x="70713" y="1075397"/>
                  </a:lnTo>
                  <a:lnTo>
                    <a:pt x="70624" y="1079207"/>
                  </a:lnTo>
                  <a:lnTo>
                    <a:pt x="74510" y="1081747"/>
                  </a:lnTo>
                  <a:lnTo>
                    <a:pt x="75374" y="1081747"/>
                  </a:lnTo>
                  <a:lnTo>
                    <a:pt x="75463" y="1080477"/>
                  </a:lnTo>
                  <a:lnTo>
                    <a:pt x="75552" y="1079207"/>
                  </a:lnTo>
                  <a:lnTo>
                    <a:pt x="77444" y="1080477"/>
                  </a:lnTo>
                  <a:lnTo>
                    <a:pt x="82804" y="1085557"/>
                  </a:lnTo>
                  <a:lnTo>
                    <a:pt x="83413" y="1081125"/>
                  </a:lnTo>
                  <a:lnTo>
                    <a:pt x="88684" y="1083017"/>
                  </a:lnTo>
                  <a:lnTo>
                    <a:pt x="85750" y="1086827"/>
                  </a:lnTo>
                  <a:lnTo>
                    <a:pt x="83502" y="1089367"/>
                  </a:lnTo>
                  <a:lnTo>
                    <a:pt x="86296" y="1094244"/>
                  </a:lnTo>
                  <a:lnTo>
                    <a:pt x="84366" y="1095717"/>
                  </a:lnTo>
                  <a:lnTo>
                    <a:pt x="90766" y="1098257"/>
                  </a:lnTo>
                  <a:lnTo>
                    <a:pt x="92151" y="1095717"/>
                  </a:lnTo>
                  <a:lnTo>
                    <a:pt x="92837" y="1094447"/>
                  </a:lnTo>
                  <a:lnTo>
                    <a:pt x="93179" y="1095717"/>
                  </a:lnTo>
                  <a:lnTo>
                    <a:pt x="93827" y="1096899"/>
                  </a:lnTo>
                  <a:lnTo>
                    <a:pt x="94716" y="1096899"/>
                  </a:lnTo>
                  <a:lnTo>
                    <a:pt x="94716" y="1092123"/>
                  </a:lnTo>
                  <a:lnTo>
                    <a:pt x="89255" y="1092123"/>
                  </a:lnTo>
                  <a:lnTo>
                    <a:pt x="89535" y="1091907"/>
                  </a:lnTo>
                  <a:lnTo>
                    <a:pt x="100088" y="1091907"/>
                  </a:lnTo>
                  <a:lnTo>
                    <a:pt x="100965" y="1089367"/>
                  </a:lnTo>
                  <a:lnTo>
                    <a:pt x="104343" y="1080477"/>
                  </a:lnTo>
                  <a:lnTo>
                    <a:pt x="106756" y="1074127"/>
                  </a:lnTo>
                  <a:lnTo>
                    <a:pt x="107238" y="1072857"/>
                  </a:lnTo>
                  <a:lnTo>
                    <a:pt x="108216" y="1070317"/>
                  </a:lnTo>
                  <a:lnTo>
                    <a:pt x="111252" y="1062697"/>
                  </a:lnTo>
                  <a:lnTo>
                    <a:pt x="111760" y="1061427"/>
                  </a:lnTo>
                  <a:lnTo>
                    <a:pt x="112268" y="1060157"/>
                  </a:lnTo>
                  <a:lnTo>
                    <a:pt x="113779" y="1056347"/>
                  </a:lnTo>
                  <a:lnTo>
                    <a:pt x="113855" y="1056157"/>
                  </a:lnTo>
                  <a:lnTo>
                    <a:pt x="114287" y="1055077"/>
                  </a:lnTo>
                  <a:lnTo>
                    <a:pt x="113931" y="1055077"/>
                  </a:lnTo>
                  <a:lnTo>
                    <a:pt x="113753" y="1053807"/>
                  </a:lnTo>
                  <a:lnTo>
                    <a:pt x="114452" y="1053807"/>
                  </a:lnTo>
                  <a:lnTo>
                    <a:pt x="114287" y="1055077"/>
                  </a:lnTo>
                  <a:lnTo>
                    <a:pt x="114795" y="1053807"/>
                  </a:lnTo>
                  <a:lnTo>
                    <a:pt x="114973" y="1053807"/>
                  </a:lnTo>
                  <a:lnTo>
                    <a:pt x="115316" y="1052537"/>
                  </a:lnTo>
                  <a:lnTo>
                    <a:pt x="115658" y="1052537"/>
                  </a:lnTo>
                  <a:lnTo>
                    <a:pt x="115836" y="1051267"/>
                  </a:lnTo>
                  <a:lnTo>
                    <a:pt x="116103" y="1050328"/>
                  </a:lnTo>
                  <a:lnTo>
                    <a:pt x="116471" y="1049451"/>
                  </a:lnTo>
                  <a:lnTo>
                    <a:pt x="117221" y="1047724"/>
                  </a:lnTo>
                  <a:lnTo>
                    <a:pt x="114096" y="1049451"/>
                  </a:lnTo>
                  <a:lnTo>
                    <a:pt x="112026" y="1047559"/>
                  </a:lnTo>
                  <a:lnTo>
                    <a:pt x="111798" y="1047153"/>
                  </a:lnTo>
                  <a:lnTo>
                    <a:pt x="112179" y="1047457"/>
                  </a:lnTo>
                  <a:lnTo>
                    <a:pt x="117221" y="1047457"/>
                  </a:lnTo>
                  <a:lnTo>
                    <a:pt x="118592" y="1043647"/>
                  </a:lnTo>
                  <a:lnTo>
                    <a:pt x="119976" y="1039837"/>
                  </a:lnTo>
                  <a:lnTo>
                    <a:pt x="123672" y="1029677"/>
                  </a:lnTo>
                  <a:lnTo>
                    <a:pt x="125514" y="1024597"/>
                  </a:lnTo>
                  <a:lnTo>
                    <a:pt x="126898" y="1020787"/>
                  </a:lnTo>
                  <a:lnTo>
                    <a:pt x="130124" y="1011897"/>
                  </a:lnTo>
                  <a:lnTo>
                    <a:pt x="131038" y="1009357"/>
                  </a:lnTo>
                  <a:lnTo>
                    <a:pt x="134734" y="999197"/>
                  </a:lnTo>
                  <a:lnTo>
                    <a:pt x="135089" y="997927"/>
                  </a:lnTo>
                  <a:lnTo>
                    <a:pt x="136169" y="994117"/>
                  </a:lnTo>
                  <a:lnTo>
                    <a:pt x="138328" y="986497"/>
                  </a:lnTo>
                  <a:lnTo>
                    <a:pt x="139763" y="981417"/>
                  </a:lnTo>
                  <a:lnTo>
                    <a:pt x="140487" y="978877"/>
                  </a:lnTo>
                  <a:lnTo>
                    <a:pt x="142646" y="971257"/>
                  </a:lnTo>
                  <a:lnTo>
                    <a:pt x="142760" y="970851"/>
                  </a:lnTo>
                  <a:lnTo>
                    <a:pt x="142849" y="970534"/>
                  </a:lnTo>
                  <a:lnTo>
                    <a:pt x="143713" y="967447"/>
                  </a:lnTo>
                  <a:lnTo>
                    <a:pt x="144437" y="964907"/>
                  </a:lnTo>
                  <a:lnTo>
                    <a:pt x="144526" y="964603"/>
                  </a:lnTo>
                  <a:lnTo>
                    <a:pt x="144640" y="964196"/>
                  </a:lnTo>
                  <a:lnTo>
                    <a:pt x="145516" y="961097"/>
                  </a:lnTo>
                  <a:lnTo>
                    <a:pt x="145872" y="959827"/>
                  </a:lnTo>
                  <a:lnTo>
                    <a:pt x="146596" y="957287"/>
                  </a:lnTo>
                  <a:lnTo>
                    <a:pt x="148031" y="952207"/>
                  </a:lnTo>
                  <a:lnTo>
                    <a:pt x="149021" y="948397"/>
                  </a:lnTo>
                  <a:lnTo>
                    <a:pt x="149339" y="947127"/>
                  </a:lnTo>
                  <a:lnTo>
                    <a:pt x="149466" y="946645"/>
                  </a:lnTo>
                  <a:lnTo>
                    <a:pt x="151307" y="939507"/>
                  </a:lnTo>
                  <a:lnTo>
                    <a:pt x="151396" y="939165"/>
                  </a:lnTo>
                  <a:lnTo>
                    <a:pt x="153276" y="931887"/>
                  </a:lnTo>
                  <a:lnTo>
                    <a:pt x="153606" y="930617"/>
                  </a:lnTo>
                  <a:lnTo>
                    <a:pt x="153670" y="930376"/>
                  </a:lnTo>
                  <a:lnTo>
                    <a:pt x="154266" y="928077"/>
                  </a:lnTo>
                  <a:lnTo>
                    <a:pt x="154355" y="927696"/>
                  </a:lnTo>
                  <a:lnTo>
                    <a:pt x="154914" y="925537"/>
                  </a:lnTo>
                  <a:lnTo>
                    <a:pt x="155575" y="922997"/>
                  </a:lnTo>
                  <a:lnTo>
                    <a:pt x="156260" y="920343"/>
                  </a:lnTo>
                  <a:lnTo>
                    <a:pt x="157873" y="914107"/>
                  </a:lnTo>
                  <a:lnTo>
                    <a:pt x="158191" y="912837"/>
                  </a:lnTo>
                  <a:lnTo>
                    <a:pt x="160515" y="903859"/>
                  </a:lnTo>
                  <a:lnTo>
                    <a:pt x="161709" y="900049"/>
                  </a:lnTo>
                  <a:lnTo>
                    <a:pt x="165620" y="887437"/>
                  </a:lnTo>
                  <a:lnTo>
                    <a:pt x="168376" y="878547"/>
                  </a:lnTo>
                  <a:lnTo>
                    <a:pt x="169557" y="874737"/>
                  </a:lnTo>
                  <a:lnTo>
                    <a:pt x="169964" y="873467"/>
                  </a:lnTo>
                  <a:lnTo>
                    <a:pt x="170751" y="870927"/>
                  </a:lnTo>
                  <a:lnTo>
                    <a:pt x="175501" y="855611"/>
                  </a:lnTo>
                  <a:lnTo>
                    <a:pt x="174828" y="855611"/>
                  </a:lnTo>
                  <a:lnTo>
                    <a:pt x="175475" y="854417"/>
                  </a:lnTo>
                  <a:lnTo>
                    <a:pt x="175831" y="854417"/>
                  </a:lnTo>
                  <a:lnTo>
                    <a:pt x="178816" y="845527"/>
                  </a:lnTo>
                  <a:lnTo>
                    <a:pt x="178879" y="845362"/>
                  </a:lnTo>
                  <a:lnTo>
                    <a:pt x="179247" y="844257"/>
                  </a:lnTo>
                  <a:lnTo>
                    <a:pt x="179679" y="842987"/>
                  </a:lnTo>
                  <a:lnTo>
                    <a:pt x="181394" y="837907"/>
                  </a:lnTo>
                  <a:lnTo>
                    <a:pt x="182245" y="835367"/>
                  </a:lnTo>
                  <a:lnTo>
                    <a:pt x="187566" y="818857"/>
                  </a:lnTo>
                  <a:lnTo>
                    <a:pt x="187972" y="817587"/>
                  </a:lnTo>
                  <a:lnTo>
                    <a:pt x="188798" y="815047"/>
                  </a:lnTo>
                  <a:lnTo>
                    <a:pt x="179628" y="815047"/>
                  </a:lnTo>
                  <a:lnTo>
                    <a:pt x="179628" y="817587"/>
                  </a:lnTo>
                  <a:lnTo>
                    <a:pt x="179108" y="818857"/>
                  </a:lnTo>
                  <a:lnTo>
                    <a:pt x="178422" y="817587"/>
                  </a:lnTo>
                  <a:lnTo>
                    <a:pt x="179628" y="817587"/>
                  </a:lnTo>
                  <a:lnTo>
                    <a:pt x="179628" y="815047"/>
                  </a:lnTo>
                  <a:lnTo>
                    <a:pt x="169075" y="815047"/>
                  </a:lnTo>
                  <a:lnTo>
                    <a:pt x="166662" y="817587"/>
                  </a:lnTo>
                  <a:lnTo>
                    <a:pt x="168452" y="820127"/>
                  </a:lnTo>
                  <a:lnTo>
                    <a:pt x="172161" y="821397"/>
                  </a:lnTo>
                  <a:lnTo>
                    <a:pt x="174269" y="822667"/>
                  </a:lnTo>
                  <a:lnTo>
                    <a:pt x="174447" y="823937"/>
                  </a:lnTo>
                  <a:lnTo>
                    <a:pt x="175602" y="825157"/>
                  </a:lnTo>
                  <a:lnTo>
                    <a:pt x="180695" y="825157"/>
                  </a:lnTo>
                  <a:lnTo>
                    <a:pt x="179971" y="826477"/>
                  </a:lnTo>
                  <a:lnTo>
                    <a:pt x="179857" y="829017"/>
                  </a:lnTo>
                  <a:lnTo>
                    <a:pt x="179806" y="830287"/>
                  </a:lnTo>
                  <a:lnTo>
                    <a:pt x="181013" y="834097"/>
                  </a:lnTo>
                  <a:lnTo>
                    <a:pt x="178587" y="831773"/>
                  </a:lnTo>
                  <a:lnTo>
                    <a:pt x="178587" y="839177"/>
                  </a:lnTo>
                  <a:lnTo>
                    <a:pt x="178244" y="840447"/>
                  </a:lnTo>
                  <a:lnTo>
                    <a:pt x="175996" y="840447"/>
                  </a:lnTo>
                  <a:lnTo>
                    <a:pt x="173583" y="841717"/>
                  </a:lnTo>
                  <a:lnTo>
                    <a:pt x="171043" y="841717"/>
                  </a:lnTo>
                  <a:lnTo>
                    <a:pt x="171043" y="855611"/>
                  </a:lnTo>
                  <a:lnTo>
                    <a:pt x="170167" y="856691"/>
                  </a:lnTo>
                  <a:lnTo>
                    <a:pt x="170294" y="859497"/>
                  </a:lnTo>
                  <a:lnTo>
                    <a:pt x="170383" y="860767"/>
                  </a:lnTo>
                  <a:lnTo>
                    <a:pt x="170472" y="862037"/>
                  </a:lnTo>
                  <a:lnTo>
                    <a:pt x="166662" y="862037"/>
                  </a:lnTo>
                  <a:lnTo>
                    <a:pt x="166662" y="870927"/>
                  </a:lnTo>
                  <a:lnTo>
                    <a:pt x="163550" y="870927"/>
                  </a:lnTo>
                  <a:lnTo>
                    <a:pt x="159016" y="869784"/>
                  </a:lnTo>
                  <a:lnTo>
                    <a:pt x="158534" y="869657"/>
                  </a:lnTo>
                  <a:lnTo>
                    <a:pt x="159054" y="869657"/>
                  </a:lnTo>
                  <a:lnTo>
                    <a:pt x="159397" y="868387"/>
                  </a:lnTo>
                  <a:lnTo>
                    <a:pt x="160096" y="865847"/>
                  </a:lnTo>
                  <a:lnTo>
                    <a:pt x="164795" y="865073"/>
                  </a:lnTo>
                  <a:lnTo>
                    <a:pt x="165620" y="867117"/>
                  </a:lnTo>
                  <a:lnTo>
                    <a:pt x="166662" y="870927"/>
                  </a:lnTo>
                  <a:lnTo>
                    <a:pt x="166662" y="862037"/>
                  </a:lnTo>
                  <a:lnTo>
                    <a:pt x="163550" y="862037"/>
                  </a:lnTo>
                  <a:lnTo>
                    <a:pt x="163728" y="862482"/>
                  </a:lnTo>
                  <a:lnTo>
                    <a:pt x="163830" y="862723"/>
                  </a:lnTo>
                  <a:lnTo>
                    <a:pt x="164007" y="863168"/>
                  </a:lnTo>
                  <a:lnTo>
                    <a:pt x="163728" y="862482"/>
                  </a:lnTo>
                  <a:lnTo>
                    <a:pt x="157848" y="859497"/>
                  </a:lnTo>
                  <a:lnTo>
                    <a:pt x="159054" y="864577"/>
                  </a:lnTo>
                  <a:lnTo>
                    <a:pt x="157492" y="863536"/>
                  </a:lnTo>
                  <a:lnTo>
                    <a:pt x="157492" y="891247"/>
                  </a:lnTo>
                  <a:lnTo>
                    <a:pt x="151625" y="895057"/>
                  </a:lnTo>
                  <a:lnTo>
                    <a:pt x="151536" y="897597"/>
                  </a:lnTo>
                  <a:lnTo>
                    <a:pt x="151447" y="900049"/>
                  </a:lnTo>
                  <a:lnTo>
                    <a:pt x="151231" y="900049"/>
                  </a:lnTo>
                  <a:lnTo>
                    <a:pt x="148513" y="898867"/>
                  </a:lnTo>
                  <a:lnTo>
                    <a:pt x="148793" y="897597"/>
                  </a:lnTo>
                  <a:lnTo>
                    <a:pt x="149377" y="895057"/>
                  </a:lnTo>
                  <a:lnTo>
                    <a:pt x="149898" y="892517"/>
                  </a:lnTo>
                  <a:lnTo>
                    <a:pt x="152488" y="892517"/>
                  </a:lnTo>
                  <a:lnTo>
                    <a:pt x="153085" y="891247"/>
                  </a:lnTo>
                  <a:lnTo>
                    <a:pt x="153695" y="889977"/>
                  </a:lnTo>
                  <a:lnTo>
                    <a:pt x="154038" y="887437"/>
                  </a:lnTo>
                  <a:lnTo>
                    <a:pt x="155943" y="887437"/>
                  </a:lnTo>
                  <a:lnTo>
                    <a:pt x="157492" y="891247"/>
                  </a:lnTo>
                  <a:lnTo>
                    <a:pt x="157492" y="863536"/>
                  </a:lnTo>
                  <a:lnTo>
                    <a:pt x="156806" y="863079"/>
                  </a:lnTo>
                  <a:lnTo>
                    <a:pt x="156806" y="868387"/>
                  </a:lnTo>
                  <a:lnTo>
                    <a:pt x="156286" y="868387"/>
                  </a:lnTo>
                  <a:lnTo>
                    <a:pt x="156286" y="874737"/>
                  </a:lnTo>
                  <a:lnTo>
                    <a:pt x="155943" y="876007"/>
                  </a:lnTo>
                  <a:lnTo>
                    <a:pt x="155943" y="877277"/>
                  </a:lnTo>
                  <a:lnTo>
                    <a:pt x="155422" y="876007"/>
                  </a:lnTo>
                  <a:lnTo>
                    <a:pt x="152311" y="878547"/>
                  </a:lnTo>
                  <a:lnTo>
                    <a:pt x="149542" y="878547"/>
                  </a:lnTo>
                  <a:lnTo>
                    <a:pt x="149199" y="877277"/>
                  </a:lnTo>
                  <a:lnTo>
                    <a:pt x="152488" y="877277"/>
                  </a:lnTo>
                  <a:lnTo>
                    <a:pt x="153009" y="876007"/>
                  </a:lnTo>
                  <a:lnTo>
                    <a:pt x="153174" y="874737"/>
                  </a:lnTo>
                  <a:lnTo>
                    <a:pt x="154381" y="876007"/>
                  </a:lnTo>
                  <a:lnTo>
                    <a:pt x="155422" y="876007"/>
                  </a:lnTo>
                  <a:lnTo>
                    <a:pt x="156286" y="874737"/>
                  </a:lnTo>
                  <a:lnTo>
                    <a:pt x="156286" y="868387"/>
                  </a:lnTo>
                  <a:lnTo>
                    <a:pt x="153517" y="868387"/>
                  </a:lnTo>
                  <a:lnTo>
                    <a:pt x="154736" y="867117"/>
                  </a:lnTo>
                  <a:lnTo>
                    <a:pt x="155702" y="865073"/>
                  </a:lnTo>
                  <a:lnTo>
                    <a:pt x="155879" y="864577"/>
                  </a:lnTo>
                  <a:lnTo>
                    <a:pt x="155829" y="864412"/>
                  </a:lnTo>
                  <a:lnTo>
                    <a:pt x="155079" y="863307"/>
                  </a:lnTo>
                  <a:lnTo>
                    <a:pt x="155511" y="863092"/>
                  </a:lnTo>
                  <a:lnTo>
                    <a:pt x="155562" y="863307"/>
                  </a:lnTo>
                  <a:lnTo>
                    <a:pt x="155829" y="864412"/>
                  </a:lnTo>
                  <a:lnTo>
                    <a:pt x="155943" y="864577"/>
                  </a:lnTo>
                  <a:lnTo>
                    <a:pt x="155994" y="865073"/>
                  </a:lnTo>
                  <a:lnTo>
                    <a:pt x="156806" y="868387"/>
                  </a:lnTo>
                  <a:lnTo>
                    <a:pt x="156806" y="863079"/>
                  </a:lnTo>
                  <a:lnTo>
                    <a:pt x="156273" y="862723"/>
                  </a:lnTo>
                  <a:lnTo>
                    <a:pt x="157670" y="862037"/>
                  </a:lnTo>
                  <a:lnTo>
                    <a:pt x="156400" y="859497"/>
                  </a:lnTo>
                  <a:lnTo>
                    <a:pt x="155765" y="858227"/>
                  </a:lnTo>
                  <a:lnTo>
                    <a:pt x="157276" y="855687"/>
                  </a:lnTo>
                  <a:lnTo>
                    <a:pt x="162661" y="856843"/>
                  </a:lnTo>
                  <a:lnTo>
                    <a:pt x="163245" y="856843"/>
                  </a:lnTo>
                  <a:lnTo>
                    <a:pt x="163309" y="856691"/>
                  </a:lnTo>
                  <a:lnTo>
                    <a:pt x="164236" y="854417"/>
                  </a:lnTo>
                  <a:lnTo>
                    <a:pt x="165798" y="850607"/>
                  </a:lnTo>
                  <a:lnTo>
                    <a:pt x="165900" y="850353"/>
                  </a:lnTo>
                  <a:lnTo>
                    <a:pt x="165950" y="849604"/>
                  </a:lnTo>
                  <a:lnTo>
                    <a:pt x="166052" y="848067"/>
                  </a:lnTo>
                  <a:lnTo>
                    <a:pt x="166141" y="846797"/>
                  </a:lnTo>
                  <a:lnTo>
                    <a:pt x="166319" y="845527"/>
                  </a:lnTo>
                  <a:lnTo>
                    <a:pt x="169430" y="845527"/>
                  </a:lnTo>
                  <a:lnTo>
                    <a:pt x="166293" y="851014"/>
                  </a:lnTo>
                  <a:lnTo>
                    <a:pt x="170903" y="855611"/>
                  </a:lnTo>
                  <a:lnTo>
                    <a:pt x="171043" y="855611"/>
                  </a:lnTo>
                  <a:lnTo>
                    <a:pt x="171043" y="841717"/>
                  </a:lnTo>
                  <a:lnTo>
                    <a:pt x="168389" y="841717"/>
                  </a:lnTo>
                  <a:lnTo>
                    <a:pt x="166662" y="842987"/>
                  </a:lnTo>
                  <a:lnTo>
                    <a:pt x="165620" y="842987"/>
                  </a:lnTo>
                  <a:lnTo>
                    <a:pt x="166141" y="841717"/>
                  </a:lnTo>
                  <a:lnTo>
                    <a:pt x="166547" y="842987"/>
                  </a:lnTo>
                  <a:lnTo>
                    <a:pt x="166662" y="841717"/>
                  </a:lnTo>
                  <a:lnTo>
                    <a:pt x="166776" y="840447"/>
                  </a:lnTo>
                  <a:lnTo>
                    <a:pt x="166890" y="839177"/>
                  </a:lnTo>
                  <a:lnTo>
                    <a:pt x="167005" y="837907"/>
                  </a:lnTo>
                  <a:lnTo>
                    <a:pt x="168389" y="835367"/>
                  </a:lnTo>
                  <a:lnTo>
                    <a:pt x="170815" y="834097"/>
                  </a:lnTo>
                  <a:lnTo>
                    <a:pt x="172897" y="839177"/>
                  </a:lnTo>
                  <a:lnTo>
                    <a:pt x="174574" y="839177"/>
                  </a:lnTo>
                  <a:lnTo>
                    <a:pt x="176301" y="837907"/>
                  </a:lnTo>
                  <a:lnTo>
                    <a:pt x="178587" y="839177"/>
                  </a:lnTo>
                  <a:lnTo>
                    <a:pt x="178587" y="831773"/>
                  </a:lnTo>
                  <a:lnTo>
                    <a:pt x="177038" y="830287"/>
                  </a:lnTo>
                  <a:lnTo>
                    <a:pt x="175653" y="831557"/>
                  </a:lnTo>
                  <a:lnTo>
                    <a:pt x="176517" y="829017"/>
                  </a:lnTo>
                  <a:lnTo>
                    <a:pt x="173583" y="827747"/>
                  </a:lnTo>
                  <a:lnTo>
                    <a:pt x="171843" y="829017"/>
                  </a:lnTo>
                  <a:lnTo>
                    <a:pt x="172885" y="826477"/>
                  </a:lnTo>
                  <a:lnTo>
                    <a:pt x="171678" y="823937"/>
                  </a:lnTo>
                  <a:lnTo>
                    <a:pt x="168910" y="826477"/>
                  </a:lnTo>
                  <a:lnTo>
                    <a:pt x="170815" y="829017"/>
                  </a:lnTo>
                  <a:lnTo>
                    <a:pt x="165620" y="829017"/>
                  </a:lnTo>
                  <a:lnTo>
                    <a:pt x="165239" y="829525"/>
                  </a:lnTo>
                  <a:lnTo>
                    <a:pt x="165976" y="827747"/>
                  </a:lnTo>
                  <a:lnTo>
                    <a:pt x="166636" y="825157"/>
                  </a:lnTo>
                  <a:lnTo>
                    <a:pt x="166420" y="825157"/>
                  </a:lnTo>
                  <a:lnTo>
                    <a:pt x="164757" y="823937"/>
                  </a:lnTo>
                  <a:lnTo>
                    <a:pt x="163728" y="823937"/>
                  </a:lnTo>
                  <a:lnTo>
                    <a:pt x="163207" y="822667"/>
                  </a:lnTo>
                  <a:lnTo>
                    <a:pt x="163893" y="822667"/>
                  </a:lnTo>
                  <a:lnTo>
                    <a:pt x="164338" y="820127"/>
                  </a:lnTo>
                  <a:lnTo>
                    <a:pt x="165011" y="816317"/>
                  </a:lnTo>
                  <a:lnTo>
                    <a:pt x="165468" y="813701"/>
                  </a:lnTo>
                  <a:lnTo>
                    <a:pt x="165290" y="813701"/>
                  </a:lnTo>
                  <a:lnTo>
                    <a:pt x="162864" y="812507"/>
                  </a:lnTo>
                  <a:lnTo>
                    <a:pt x="166662" y="809967"/>
                  </a:lnTo>
                  <a:lnTo>
                    <a:pt x="166839" y="809548"/>
                  </a:lnTo>
                  <a:lnTo>
                    <a:pt x="167005" y="809967"/>
                  </a:lnTo>
                  <a:lnTo>
                    <a:pt x="165277" y="812507"/>
                  </a:lnTo>
                  <a:lnTo>
                    <a:pt x="166738" y="813701"/>
                  </a:lnTo>
                  <a:lnTo>
                    <a:pt x="170370" y="813701"/>
                  </a:lnTo>
                  <a:lnTo>
                    <a:pt x="189268" y="813701"/>
                  </a:lnTo>
                  <a:lnTo>
                    <a:pt x="191465" y="807427"/>
                  </a:lnTo>
                  <a:lnTo>
                    <a:pt x="192798" y="803617"/>
                  </a:lnTo>
                  <a:lnTo>
                    <a:pt x="193243" y="802347"/>
                  </a:lnTo>
                  <a:lnTo>
                    <a:pt x="193294" y="802208"/>
                  </a:lnTo>
                  <a:lnTo>
                    <a:pt x="195465" y="795997"/>
                  </a:lnTo>
                  <a:lnTo>
                    <a:pt x="197739" y="789647"/>
                  </a:lnTo>
                  <a:lnTo>
                    <a:pt x="198653" y="787107"/>
                  </a:lnTo>
                  <a:lnTo>
                    <a:pt x="199097" y="785837"/>
                  </a:lnTo>
                  <a:lnTo>
                    <a:pt x="202120" y="777379"/>
                  </a:lnTo>
                  <a:lnTo>
                    <a:pt x="202311" y="776833"/>
                  </a:lnTo>
                  <a:lnTo>
                    <a:pt x="200088" y="776833"/>
                  </a:lnTo>
                  <a:lnTo>
                    <a:pt x="199339" y="776833"/>
                  </a:lnTo>
                  <a:lnTo>
                    <a:pt x="199275" y="775677"/>
                  </a:lnTo>
                  <a:lnTo>
                    <a:pt x="199161" y="773137"/>
                  </a:lnTo>
                  <a:lnTo>
                    <a:pt x="199859" y="774407"/>
                  </a:lnTo>
                  <a:lnTo>
                    <a:pt x="201930" y="774407"/>
                  </a:lnTo>
                  <a:lnTo>
                    <a:pt x="202031" y="774776"/>
                  </a:lnTo>
                  <a:lnTo>
                    <a:pt x="202272" y="775677"/>
                  </a:lnTo>
                  <a:lnTo>
                    <a:pt x="202653" y="776833"/>
                  </a:lnTo>
                  <a:lnTo>
                    <a:pt x="203796" y="773137"/>
                  </a:lnTo>
                  <a:lnTo>
                    <a:pt x="204177" y="771867"/>
                  </a:lnTo>
                  <a:lnTo>
                    <a:pt x="205219" y="769327"/>
                  </a:lnTo>
                  <a:lnTo>
                    <a:pt x="205740" y="768057"/>
                  </a:lnTo>
                  <a:lnTo>
                    <a:pt x="206514" y="765517"/>
                  </a:lnTo>
                  <a:lnTo>
                    <a:pt x="206908" y="764222"/>
                  </a:lnTo>
                  <a:lnTo>
                    <a:pt x="207289" y="762977"/>
                  </a:lnTo>
                  <a:lnTo>
                    <a:pt x="207416" y="762622"/>
                  </a:lnTo>
                  <a:lnTo>
                    <a:pt x="208191" y="760437"/>
                  </a:lnTo>
                  <a:lnTo>
                    <a:pt x="209524" y="756627"/>
                  </a:lnTo>
                  <a:lnTo>
                    <a:pt x="210439" y="754087"/>
                  </a:lnTo>
                  <a:lnTo>
                    <a:pt x="210553" y="753783"/>
                  </a:lnTo>
                  <a:lnTo>
                    <a:pt x="215531" y="740117"/>
                  </a:lnTo>
                  <a:lnTo>
                    <a:pt x="216458" y="737577"/>
                  </a:lnTo>
                  <a:lnTo>
                    <a:pt x="213868" y="737577"/>
                  </a:lnTo>
                  <a:lnTo>
                    <a:pt x="214299" y="736307"/>
                  </a:lnTo>
                  <a:lnTo>
                    <a:pt x="214731" y="735037"/>
                  </a:lnTo>
                  <a:lnTo>
                    <a:pt x="213512" y="732497"/>
                  </a:lnTo>
                  <a:lnTo>
                    <a:pt x="216458" y="729957"/>
                  </a:lnTo>
                  <a:lnTo>
                    <a:pt x="215417" y="728687"/>
                  </a:lnTo>
                  <a:lnTo>
                    <a:pt x="212483" y="728687"/>
                  </a:lnTo>
                  <a:lnTo>
                    <a:pt x="212991" y="726147"/>
                  </a:lnTo>
                  <a:lnTo>
                    <a:pt x="212991" y="724877"/>
                  </a:lnTo>
                  <a:lnTo>
                    <a:pt x="214210" y="723607"/>
                  </a:lnTo>
                  <a:lnTo>
                    <a:pt x="214731" y="723607"/>
                  </a:lnTo>
                  <a:lnTo>
                    <a:pt x="214795" y="723442"/>
                  </a:lnTo>
                  <a:lnTo>
                    <a:pt x="215239" y="722337"/>
                  </a:lnTo>
                  <a:lnTo>
                    <a:pt x="215760" y="723607"/>
                  </a:lnTo>
                  <a:lnTo>
                    <a:pt x="216103" y="723607"/>
                  </a:lnTo>
                  <a:lnTo>
                    <a:pt x="214376" y="724877"/>
                  </a:lnTo>
                  <a:lnTo>
                    <a:pt x="216979" y="726147"/>
                  </a:lnTo>
                  <a:lnTo>
                    <a:pt x="217322" y="728687"/>
                  </a:lnTo>
                  <a:lnTo>
                    <a:pt x="217144" y="729957"/>
                  </a:lnTo>
                  <a:lnTo>
                    <a:pt x="217843" y="729957"/>
                  </a:lnTo>
                  <a:lnTo>
                    <a:pt x="218871" y="731227"/>
                  </a:lnTo>
                  <a:lnTo>
                    <a:pt x="225272" y="713447"/>
                  </a:lnTo>
                  <a:lnTo>
                    <a:pt x="221297" y="713447"/>
                  </a:lnTo>
                  <a:lnTo>
                    <a:pt x="222504" y="719797"/>
                  </a:lnTo>
                  <a:lnTo>
                    <a:pt x="218706" y="719797"/>
                  </a:lnTo>
                  <a:lnTo>
                    <a:pt x="217843" y="715987"/>
                  </a:lnTo>
                  <a:lnTo>
                    <a:pt x="217919" y="714717"/>
                  </a:lnTo>
                  <a:lnTo>
                    <a:pt x="218008" y="713447"/>
                  </a:lnTo>
                  <a:lnTo>
                    <a:pt x="220256" y="710907"/>
                  </a:lnTo>
                  <a:lnTo>
                    <a:pt x="220954" y="710907"/>
                  </a:lnTo>
                  <a:lnTo>
                    <a:pt x="221462" y="709637"/>
                  </a:lnTo>
                  <a:lnTo>
                    <a:pt x="224066" y="709637"/>
                  </a:lnTo>
                  <a:lnTo>
                    <a:pt x="223837" y="708367"/>
                  </a:lnTo>
                  <a:lnTo>
                    <a:pt x="223367" y="705827"/>
                  </a:lnTo>
                  <a:lnTo>
                    <a:pt x="220954" y="705827"/>
                  </a:lnTo>
                  <a:lnTo>
                    <a:pt x="220433" y="704557"/>
                  </a:lnTo>
                  <a:lnTo>
                    <a:pt x="217144" y="700747"/>
                  </a:lnTo>
                  <a:lnTo>
                    <a:pt x="215760" y="704557"/>
                  </a:lnTo>
                  <a:lnTo>
                    <a:pt x="215417" y="703287"/>
                  </a:lnTo>
                  <a:lnTo>
                    <a:pt x="215417" y="702017"/>
                  </a:lnTo>
                  <a:lnTo>
                    <a:pt x="214896" y="699477"/>
                  </a:lnTo>
                  <a:lnTo>
                    <a:pt x="216281" y="698207"/>
                  </a:lnTo>
                  <a:lnTo>
                    <a:pt x="216801" y="698207"/>
                  </a:lnTo>
                  <a:lnTo>
                    <a:pt x="216979" y="699477"/>
                  </a:lnTo>
                  <a:lnTo>
                    <a:pt x="217487" y="699477"/>
                  </a:lnTo>
                  <a:lnTo>
                    <a:pt x="217487" y="698207"/>
                  </a:lnTo>
                  <a:lnTo>
                    <a:pt x="217843" y="698207"/>
                  </a:lnTo>
                  <a:lnTo>
                    <a:pt x="218351" y="696937"/>
                  </a:lnTo>
                  <a:lnTo>
                    <a:pt x="221297" y="703287"/>
                  </a:lnTo>
                  <a:lnTo>
                    <a:pt x="224002" y="705827"/>
                  </a:lnTo>
                  <a:lnTo>
                    <a:pt x="225818" y="703287"/>
                  </a:lnTo>
                  <a:lnTo>
                    <a:pt x="225882" y="702017"/>
                  </a:lnTo>
                  <a:lnTo>
                    <a:pt x="225920" y="701243"/>
                  </a:lnTo>
                  <a:lnTo>
                    <a:pt x="227520" y="704710"/>
                  </a:lnTo>
                  <a:lnTo>
                    <a:pt x="227177" y="707301"/>
                  </a:lnTo>
                  <a:lnTo>
                    <a:pt x="226834" y="707821"/>
                  </a:lnTo>
                  <a:lnTo>
                    <a:pt x="226834" y="709028"/>
                  </a:lnTo>
                  <a:lnTo>
                    <a:pt x="228904" y="703503"/>
                  </a:lnTo>
                  <a:lnTo>
                    <a:pt x="229768" y="700735"/>
                  </a:lnTo>
                  <a:lnTo>
                    <a:pt x="229590" y="699693"/>
                  </a:lnTo>
                  <a:lnTo>
                    <a:pt x="229590" y="699477"/>
                  </a:lnTo>
                  <a:lnTo>
                    <a:pt x="229590" y="698144"/>
                  </a:lnTo>
                  <a:lnTo>
                    <a:pt x="228041" y="698665"/>
                  </a:lnTo>
                  <a:lnTo>
                    <a:pt x="227622" y="698919"/>
                  </a:lnTo>
                  <a:lnTo>
                    <a:pt x="228638" y="696937"/>
                  </a:lnTo>
                  <a:lnTo>
                    <a:pt x="229298" y="695667"/>
                  </a:lnTo>
                  <a:lnTo>
                    <a:pt x="229362" y="695528"/>
                  </a:lnTo>
                  <a:lnTo>
                    <a:pt x="229946" y="694397"/>
                  </a:lnTo>
                  <a:lnTo>
                    <a:pt x="229819" y="696937"/>
                  </a:lnTo>
                  <a:lnTo>
                    <a:pt x="229768" y="698207"/>
                  </a:lnTo>
                  <a:lnTo>
                    <a:pt x="229590" y="699477"/>
                  </a:lnTo>
                  <a:lnTo>
                    <a:pt x="230111" y="699477"/>
                  </a:lnTo>
                  <a:lnTo>
                    <a:pt x="229946" y="700747"/>
                  </a:lnTo>
                  <a:lnTo>
                    <a:pt x="233197" y="691857"/>
                  </a:lnTo>
                  <a:lnTo>
                    <a:pt x="233654" y="690587"/>
                  </a:lnTo>
                  <a:lnTo>
                    <a:pt x="236867" y="681697"/>
                  </a:lnTo>
                  <a:lnTo>
                    <a:pt x="238213" y="677887"/>
                  </a:lnTo>
                  <a:lnTo>
                    <a:pt x="239102" y="675347"/>
                  </a:lnTo>
                  <a:lnTo>
                    <a:pt x="236677" y="675347"/>
                  </a:lnTo>
                  <a:lnTo>
                    <a:pt x="235648" y="676617"/>
                  </a:lnTo>
                  <a:lnTo>
                    <a:pt x="235127" y="677887"/>
                  </a:lnTo>
                  <a:lnTo>
                    <a:pt x="234086" y="676617"/>
                  </a:lnTo>
                  <a:lnTo>
                    <a:pt x="232359" y="679157"/>
                  </a:lnTo>
                  <a:lnTo>
                    <a:pt x="232270" y="680427"/>
                  </a:lnTo>
                  <a:lnTo>
                    <a:pt x="232194" y="681697"/>
                  </a:lnTo>
                  <a:lnTo>
                    <a:pt x="229768" y="684123"/>
                  </a:lnTo>
                  <a:lnTo>
                    <a:pt x="229768" y="691857"/>
                  </a:lnTo>
                  <a:lnTo>
                    <a:pt x="227863" y="691857"/>
                  </a:lnTo>
                  <a:lnTo>
                    <a:pt x="227698" y="690587"/>
                  </a:lnTo>
                  <a:lnTo>
                    <a:pt x="228561" y="690587"/>
                  </a:lnTo>
                  <a:lnTo>
                    <a:pt x="229768" y="691857"/>
                  </a:lnTo>
                  <a:lnTo>
                    <a:pt x="229768" y="684123"/>
                  </a:lnTo>
                  <a:lnTo>
                    <a:pt x="228498" y="685393"/>
                  </a:lnTo>
                  <a:lnTo>
                    <a:pt x="227799" y="685393"/>
                  </a:lnTo>
                  <a:lnTo>
                    <a:pt x="227190" y="686041"/>
                  </a:lnTo>
                  <a:lnTo>
                    <a:pt x="227190" y="699173"/>
                  </a:lnTo>
                  <a:lnTo>
                    <a:pt x="225983" y="699897"/>
                  </a:lnTo>
                  <a:lnTo>
                    <a:pt x="226009" y="699477"/>
                  </a:lnTo>
                  <a:lnTo>
                    <a:pt x="226136" y="696937"/>
                  </a:lnTo>
                  <a:lnTo>
                    <a:pt x="227190" y="699173"/>
                  </a:lnTo>
                  <a:lnTo>
                    <a:pt x="227190" y="686041"/>
                  </a:lnTo>
                  <a:lnTo>
                    <a:pt x="225272" y="688047"/>
                  </a:lnTo>
                  <a:lnTo>
                    <a:pt x="224231" y="688047"/>
                  </a:lnTo>
                  <a:lnTo>
                    <a:pt x="223710" y="686777"/>
                  </a:lnTo>
                  <a:lnTo>
                    <a:pt x="223901" y="685393"/>
                  </a:lnTo>
                  <a:lnTo>
                    <a:pt x="224358" y="685393"/>
                  </a:lnTo>
                  <a:lnTo>
                    <a:pt x="229768" y="680427"/>
                  </a:lnTo>
                  <a:lnTo>
                    <a:pt x="231152" y="679157"/>
                  </a:lnTo>
                  <a:lnTo>
                    <a:pt x="222681" y="676617"/>
                  </a:lnTo>
                  <a:lnTo>
                    <a:pt x="223710" y="670267"/>
                  </a:lnTo>
                  <a:lnTo>
                    <a:pt x="226999" y="674077"/>
                  </a:lnTo>
                  <a:lnTo>
                    <a:pt x="229247" y="677887"/>
                  </a:lnTo>
                  <a:lnTo>
                    <a:pt x="233045" y="672795"/>
                  </a:lnTo>
                  <a:lnTo>
                    <a:pt x="232879" y="674077"/>
                  </a:lnTo>
                  <a:lnTo>
                    <a:pt x="232778" y="674344"/>
                  </a:lnTo>
                  <a:lnTo>
                    <a:pt x="232714" y="674484"/>
                  </a:lnTo>
                  <a:lnTo>
                    <a:pt x="231838" y="676617"/>
                  </a:lnTo>
                  <a:lnTo>
                    <a:pt x="234086" y="676617"/>
                  </a:lnTo>
                  <a:lnTo>
                    <a:pt x="235648" y="676617"/>
                  </a:lnTo>
                  <a:lnTo>
                    <a:pt x="235737" y="675347"/>
                  </a:lnTo>
                  <a:lnTo>
                    <a:pt x="238760" y="670267"/>
                  </a:lnTo>
                  <a:lnTo>
                    <a:pt x="241693" y="668997"/>
                  </a:lnTo>
                  <a:lnTo>
                    <a:pt x="241808" y="667727"/>
                  </a:lnTo>
                  <a:lnTo>
                    <a:pt x="241922" y="666457"/>
                  </a:lnTo>
                  <a:lnTo>
                    <a:pt x="242049" y="665187"/>
                  </a:lnTo>
                  <a:lnTo>
                    <a:pt x="242049" y="666457"/>
                  </a:lnTo>
                  <a:lnTo>
                    <a:pt x="242392" y="666457"/>
                  </a:lnTo>
                  <a:lnTo>
                    <a:pt x="242912" y="665187"/>
                  </a:lnTo>
                  <a:lnTo>
                    <a:pt x="243255" y="663917"/>
                  </a:lnTo>
                  <a:lnTo>
                    <a:pt x="242557" y="665187"/>
                  </a:lnTo>
                  <a:lnTo>
                    <a:pt x="242214" y="665187"/>
                  </a:lnTo>
                  <a:lnTo>
                    <a:pt x="242697" y="664476"/>
                  </a:lnTo>
                  <a:lnTo>
                    <a:pt x="235673" y="664476"/>
                  </a:lnTo>
                  <a:lnTo>
                    <a:pt x="235673" y="670725"/>
                  </a:lnTo>
                  <a:lnTo>
                    <a:pt x="234073" y="671461"/>
                  </a:lnTo>
                  <a:lnTo>
                    <a:pt x="234950" y="670267"/>
                  </a:lnTo>
                  <a:lnTo>
                    <a:pt x="235127" y="668997"/>
                  </a:lnTo>
                  <a:lnTo>
                    <a:pt x="235127" y="667727"/>
                  </a:lnTo>
                  <a:lnTo>
                    <a:pt x="235673" y="670725"/>
                  </a:lnTo>
                  <a:lnTo>
                    <a:pt x="235673" y="664476"/>
                  </a:lnTo>
                  <a:lnTo>
                    <a:pt x="219989" y="664476"/>
                  </a:lnTo>
                  <a:lnTo>
                    <a:pt x="218782" y="664476"/>
                  </a:lnTo>
                  <a:lnTo>
                    <a:pt x="218186" y="664908"/>
                  </a:lnTo>
                  <a:lnTo>
                    <a:pt x="218186" y="688047"/>
                  </a:lnTo>
                  <a:lnTo>
                    <a:pt x="216979" y="688047"/>
                  </a:lnTo>
                  <a:lnTo>
                    <a:pt x="217322" y="689317"/>
                  </a:lnTo>
                  <a:lnTo>
                    <a:pt x="218186" y="689317"/>
                  </a:lnTo>
                  <a:lnTo>
                    <a:pt x="218071" y="690587"/>
                  </a:lnTo>
                  <a:lnTo>
                    <a:pt x="217957" y="691857"/>
                  </a:lnTo>
                  <a:lnTo>
                    <a:pt x="217843" y="693127"/>
                  </a:lnTo>
                  <a:lnTo>
                    <a:pt x="216281" y="691857"/>
                  </a:lnTo>
                  <a:lnTo>
                    <a:pt x="214731" y="690587"/>
                  </a:lnTo>
                  <a:lnTo>
                    <a:pt x="212483" y="690587"/>
                  </a:lnTo>
                  <a:lnTo>
                    <a:pt x="214376" y="689317"/>
                  </a:lnTo>
                  <a:lnTo>
                    <a:pt x="217576" y="685393"/>
                  </a:lnTo>
                  <a:lnTo>
                    <a:pt x="217665" y="685761"/>
                  </a:lnTo>
                  <a:lnTo>
                    <a:pt x="218186" y="688047"/>
                  </a:lnTo>
                  <a:lnTo>
                    <a:pt x="218186" y="664908"/>
                  </a:lnTo>
                  <a:lnTo>
                    <a:pt x="215671" y="666699"/>
                  </a:lnTo>
                  <a:lnTo>
                    <a:pt x="215671" y="683425"/>
                  </a:lnTo>
                  <a:lnTo>
                    <a:pt x="214033" y="682967"/>
                  </a:lnTo>
                  <a:lnTo>
                    <a:pt x="211620" y="683958"/>
                  </a:lnTo>
                  <a:lnTo>
                    <a:pt x="211620" y="691857"/>
                  </a:lnTo>
                  <a:lnTo>
                    <a:pt x="211442" y="692492"/>
                  </a:lnTo>
                  <a:lnTo>
                    <a:pt x="211442" y="747737"/>
                  </a:lnTo>
                  <a:lnTo>
                    <a:pt x="207810" y="751547"/>
                  </a:lnTo>
                  <a:lnTo>
                    <a:pt x="208851" y="754087"/>
                  </a:lnTo>
                  <a:lnTo>
                    <a:pt x="206768" y="750277"/>
                  </a:lnTo>
                  <a:lnTo>
                    <a:pt x="208153" y="749007"/>
                  </a:lnTo>
                  <a:lnTo>
                    <a:pt x="207987" y="747737"/>
                  </a:lnTo>
                  <a:lnTo>
                    <a:pt x="207911" y="747217"/>
                  </a:lnTo>
                  <a:lnTo>
                    <a:pt x="207810" y="746467"/>
                  </a:lnTo>
                  <a:lnTo>
                    <a:pt x="207632" y="745197"/>
                  </a:lnTo>
                  <a:lnTo>
                    <a:pt x="204876" y="743927"/>
                  </a:lnTo>
                  <a:lnTo>
                    <a:pt x="205905" y="741387"/>
                  </a:lnTo>
                  <a:lnTo>
                    <a:pt x="205155" y="740117"/>
                  </a:lnTo>
                  <a:lnTo>
                    <a:pt x="203657" y="737577"/>
                  </a:lnTo>
                  <a:lnTo>
                    <a:pt x="205562" y="736307"/>
                  </a:lnTo>
                  <a:lnTo>
                    <a:pt x="207987" y="741387"/>
                  </a:lnTo>
                  <a:lnTo>
                    <a:pt x="209880" y="740117"/>
                  </a:lnTo>
                  <a:lnTo>
                    <a:pt x="207987" y="746467"/>
                  </a:lnTo>
                  <a:lnTo>
                    <a:pt x="211442" y="747737"/>
                  </a:lnTo>
                  <a:lnTo>
                    <a:pt x="211442" y="692492"/>
                  </a:lnTo>
                  <a:lnTo>
                    <a:pt x="211264" y="693127"/>
                  </a:lnTo>
                  <a:lnTo>
                    <a:pt x="211099" y="693127"/>
                  </a:lnTo>
                  <a:lnTo>
                    <a:pt x="211099" y="694397"/>
                  </a:lnTo>
                  <a:lnTo>
                    <a:pt x="210921" y="694397"/>
                  </a:lnTo>
                  <a:lnTo>
                    <a:pt x="211099" y="693127"/>
                  </a:lnTo>
                  <a:lnTo>
                    <a:pt x="210743" y="693127"/>
                  </a:lnTo>
                  <a:lnTo>
                    <a:pt x="211620" y="691857"/>
                  </a:lnTo>
                  <a:lnTo>
                    <a:pt x="211620" y="683958"/>
                  </a:lnTo>
                  <a:lnTo>
                    <a:pt x="210921" y="684237"/>
                  </a:lnTo>
                  <a:lnTo>
                    <a:pt x="211620" y="681697"/>
                  </a:lnTo>
                  <a:lnTo>
                    <a:pt x="211963" y="680427"/>
                  </a:lnTo>
                  <a:lnTo>
                    <a:pt x="214210" y="680427"/>
                  </a:lnTo>
                  <a:lnTo>
                    <a:pt x="214731" y="682967"/>
                  </a:lnTo>
                  <a:lnTo>
                    <a:pt x="215671" y="683425"/>
                  </a:lnTo>
                  <a:lnTo>
                    <a:pt x="215671" y="666699"/>
                  </a:lnTo>
                  <a:lnTo>
                    <a:pt x="214210" y="667727"/>
                  </a:lnTo>
                  <a:lnTo>
                    <a:pt x="212648" y="663917"/>
                  </a:lnTo>
                  <a:lnTo>
                    <a:pt x="212128" y="662647"/>
                  </a:lnTo>
                  <a:lnTo>
                    <a:pt x="212102" y="662432"/>
                  </a:lnTo>
                  <a:lnTo>
                    <a:pt x="211963" y="661377"/>
                  </a:lnTo>
                  <a:lnTo>
                    <a:pt x="219011" y="662432"/>
                  </a:lnTo>
                  <a:lnTo>
                    <a:pt x="218986" y="662647"/>
                  </a:lnTo>
                  <a:lnTo>
                    <a:pt x="218846" y="663917"/>
                  </a:lnTo>
                  <a:lnTo>
                    <a:pt x="219570" y="663917"/>
                  </a:lnTo>
                  <a:lnTo>
                    <a:pt x="243078" y="663917"/>
                  </a:lnTo>
                  <a:lnTo>
                    <a:pt x="242697" y="662647"/>
                  </a:lnTo>
                  <a:lnTo>
                    <a:pt x="242620" y="662432"/>
                  </a:lnTo>
                  <a:lnTo>
                    <a:pt x="241528" y="658837"/>
                  </a:lnTo>
                  <a:lnTo>
                    <a:pt x="244640" y="660107"/>
                  </a:lnTo>
                  <a:lnTo>
                    <a:pt x="245478" y="657567"/>
                  </a:lnTo>
                  <a:lnTo>
                    <a:pt x="245554" y="657313"/>
                  </a:lnTo>
                  <a:lnTo>
                    <a:pt x="247154" y="652487"/>
                  </a:lnTo>
                  <a:lnTo>
                    <a:pt x="249669" y="644867"/>
                  </a:lnTo>
                  <a:lnTo>
                    <a:pt x="251891" y="639787"/>
                  </a:lnTo>
                  <a:lnTo>
                    <a:pt x="253555" y="635977"/>
                  </a:lnTo>
                  <a:lnTo>
                    <a:pt x="255219" y="632167"/>
                  </a:lnTo>
                  <a:lnTo>
                    <a:pt x="255778" y="630897"/>
                  </a:lnTo>
                  <a:lnTo>
                    <a:pt x="256895" y="628357"/>
                  </a:lnTo>
                  <a:lnTo>
                    <a:pt x="260197" y="618197"/>
                  </a:lnTo>
                  <a:lnTo>
                    <a:pt x="262267" y="611847"/>
                  </a:lnTo>
                  <a:lnTo>
                    <a:pt x="262166" y="609307"/>
                  </a:lnTo>
                  <a:lnTo>
                    <a:pt x="262128" y="608037"/>
                  </a:lnTo>
                  <a:lnTo>
                    <a:pt x="262026" y="605497"/>
                  </a:lnTo>
                  <a:lnTo>
                    <a:pt x="261937" y="602957"/>
                  </a:lnTo>
                  <a:lnTo>
                    <a:pt x="261848" y="600417"/>
                  </a:lnTo>
                  <a:lnTo>
                    <a:pt x="261759" y="597852"/>
                  </a:lnTo>
                  <a:lnTo>
                    <a:pt x="262267" y="596607"/>
                  </a:lnTo>
                  <a:lnTo>
                    <a:pt x="262445" y="594067"/>
                  </a:lnTo>
                  <a:lnTo>
                    <a:pt x="262534" y="592797"/>
                  </a:lnTo>
                  <a:lnTo>
                    <a:pt x="262623" y="591527"/>
                  </a:lnTo>
                  <a:lnTo>
                    <a:pt x="260883" y="592797"/>
                  </a:lnTo>
                  <a:lnTo>
                    <a:pt x="261150" y="591527"/>
                  </a:lnTo>
                  <a:lnTo>
                    <a:pt x="261404" y="590257"/>
                  </a:lnTo>
                  <a:lnTo>
                    <a:pt x="261239" y="590257"/>
                  </a:lnTo>
                  <a:lnTo>
                    <a:pt x="261239" y="588987"/>
                  </a:lnTo>
                  <a:lnTo>
                    <a:pt x="261581" y="587717"/>
                  </a:lnTo>
                  <a:lnTo>
                    <a:pt x="261239" y="587717"/>
                  </a:lnTo>
                  <a:lnTo>
                    <a:pt x="260972" y="586447"/>
                  </a:lnTo>
                  <a:lnTo>
                    <a:pt x="260718" y="585177"/>
                  </a:lnTo>
                  <a:lnTo>
                    <a:pt x="263309" y="581367"/>
                  </a:lnTo>
                  <a:lnTo>
                    <a:pt x="262966" y="580097"/>
                  </a:lnTo>
                  <a:lnTo>
                    <a:pt x="262623" y="578827"/>
                  </a:lnTo>
                  <a:lnTo>
                    <a:pt x="263652" y="578827"/>
                  </a:lnTo>
                  <a:lnTo>
                    <a:pt x="264693" y="577557"/>
                  </a:lnTo>
                  <a:lnTo>
                    <a:pt x="266763" y="581367"/>
                  </a:lnTo>
                  <a:lnTo>
                    <a:pt x="268490" y="573747"/>
                  </a:lnTo>
                  <a:lnTo>
                    <a:pt x="267284" y="572477"/>
                  </a:lnTo>
                  <a:lnTo>
                    <a:pt x="269354" y="572477"/>
                  </a:lnTo>
                  <a:lnTo>
                    <a:pt x="270738" y="571207"/>
                  </a:lnTo>
                  <a:lnTo>
                    <a:pt x="272300" y="569937"/>
                  </a:lnTo>
                  <a:lnTo>
                    <a:pt x="274548" y="569937"/>
                  </a:lnTo>
                  <a:lnTo>
                    <a:pt x="274713" y="571207"/>
                  </a:lnTo>
                  <a:lnTo>
                    <a:pt x="274713" y="572477"/>
                  </a:lnTo>
                  <a:lnTo>
                    <a:pt x="273507" y="575017"/>
                  </a:lnTo>
                  <a:lnTo>
                    <a:pt x="273685" y="575017"/>
                  </a:lnTo>
                  <a:lnTo>
                    <a:pt x="273685" y="576287"/>
                  </a:lnTo>
                  <a:lnTo>
                    <a:pt x="274027" y="576287"/>
                  </a:lnTo>
                  <a:lnTo>
                    <a:pt x="276542" y="568667"/>
                  </a:lnTo>
                  <a:lnTo>
                    <a:pt x="279895" y="558507"/>
                  </a:lnTo>
                  <a:lnTo>
                    <a:pt x="280733" y="555967"/>
                  </a:lnTo>
                  <a:lnTo>
                    <a:pt x="281990" y="552157"/>
                  </a:lnTo>
                  <a:lnTo>
                    <a:pt x="282816" y="549617"/>
                  </a:lnTo>
                  <a:lnTo>
                    <a:pt x="286143" y="539457"/>
                  </a:lnTo>
                  <a:lnTo>
                    <a:pt x="287388" y="535647"/>
                  </a:lnTo>
                  <a:lnTo>
                    <a:pt x="288836" y="530567"/>
                  </a:lnTo>
                  <a:lnTo>
                    <a:pt x="292112" y="519137"/>
                  </a:lnTo>
                  <a:lnTo>
                    <a:pt x="293217" y="515327"/>
                  </a:lnTo>
                  <a:lnTo>
                    <a:pt x="293573" y="514057"/>
                  </a:lnTo>
                  <a:lnTo>
                    <a:pt x="295579" y="506437"/>
                  </a:lnTo>
                  <a:lnTo>
                    <a:pt x="295694" y="506006"/>
                  </a:lnTo>
                  <a:lnTo>
                    <a:pt x="295757" y="505739"/>
                  </a:lnTo>
                  <a:lnTo>
                    <a:pt x="298919" y="493737"/>
                  </a:lnTo>
                  <a:lnTo>
                    <a:pt x="299275" y="493737"/>
                  </a:lnTo>
                  <a:lnTo>
                    <a:pt x="300596" y="488657"/>
                  </a:lnTo>
                  <a:lnTo>
                    <a:pt x="300697" y="488264"/>
                  </a:lnTo>
                  <a:lnTo>
                    <a:pt x="300812" y="487819"/>
                  </a:lnTo>
                  <a:lnTo>
                    <a:pt x="300926" y="487387"/>
                  </a:lnTo>
                  <a:lnTo>
                    <a:pt x="301917" y="483577"/>
                  </a:lnTo>
                  <a:lnTo>
                    <a:pt x="304800" y="472147"/>
                  </a:lnTo>
                  <a:lnTo>
                    <a:pt x="305435" y="469607"/>
                  </a:lnTo>
                  <a:lnTo>
                    <a:pt x="305752" y="468337"/>
                  </a:lnTo>
                  <a:lnTo>
                    <a:pt x="307111" y="463257"/>
                  </a:lnTo>
                  <a:lnTo>
                    <a:pt x="308127" y="459447"/>
                  </a:lnTo>
                  <a:lnTo>
                    <a:pt x="308800" y="456907"/>
                  </a:lnTo>
                  <a:lnTo>
                    <a:pt x="309384" y="454367"/>
                  </a:lnTo>
                  <a:lnTo>
                    <a:pt x="311721" y="444207"/>
                  </a:lnTo>
                  <a:lnTo>
                    <a:pt x="307390" y="444207"/>
                  </a:lnTo>
                  <a:lnTo>
                    <a:pt x="307860" y="441667"/>
                  </a:lnTo>
                  <a:lnTo>
                    <a:pt x="307886" y="441528"/>
                  </a:lnTo>
                  <a:lnTo>
                    <a:pt x="309486" y="442887"/>
                  </a:lnTo>
                  <a:lnTo>
                    <a:pt x="310502" y="439127"/>
                  </a:lnTo>
                  <a:lnTo>
                    <a:pt x="310857" y="437857"/>
                  </a:lnTo>
                  <a:lnTo>
                    <a:pt x="311721" y="437857"/>
                  </a:lnTo>
                  <a:lnTo>
                    <a:pt x="312407" y="436587"/>
                  </a:lnTo>
                  <a:lnTo>
                    <a:pt x="312750" y="436587"/>
                  </a:lnTo>
                  <a:lnTo>
                    <a:pt x="312928" y="437857"/>
                  </a:lnTo>
                  <a:lnTo>
                    <a:pt x="313270" y="437857"/>
                  </a:lnTo>
                  <a:lnTo>
                    <a:pt x="313563" y="436587"/>
                  </a:lnTo>
                  <a:lnTo>
                    <a:pt x="313855" y="435317"/>
                  </a:lnTo>
                  <a:lnTo>
                    <a:pt x="314134" y="434047"/>
                  </a:lnTo>
                  <a:lnTo>
                    <a:pt x="314426" y="432777"/>
                  </a:lnTo>
                  <a:lnTo>
                    <a:pt x="314706" y="431507"/>
                  </a:lnTo>
                  <a:lnTo>
                    <a:pt x="315290" y="428967"/>
                  </a:lnTo>
                  <a:lnTo>
                    <a:pt x="317182" y="418807"/>
                  </a:lnTo>
                  <a:lnTo>
                    <a:pt x="318211" y="413727"/>
                  </a:lnTo>
                  <a:lnTo>
                    <a:pt x="319239" y="408647"/>
                  </a:lnTo>
                  <a:lnTo>
                    <a:pt x="320713" y="401027"/>
                  </a:lnTo>
                  <a:lnTo>
                    <a:pt x="318858" y="401027"/>
                  </a:lnTo>
                  <a:lnTo>
                    <a:pt x="321398" y="398487"/>
                  </a:lnTo>
                  <a:lnTo>
                    <a:pt x="321856" y="395947"/>
                  </a:lnTo>
                  <a:lnTo>
                    <a:pt x="322097" y="394677"/>
                  </a:lnTo>
                  <a:lnTo>
                    <a:pt x="322440" y="392137"/>
                  </a:lnTo>
                  <a:lnTo>
                    <a:pt x="322364" y="391998"/>
                  </a:lnTo>
                  <a:lnTo>
                    <a:pt x="322275" y="391833"/>
                  </a:lnTo>
                  <a:lnTo>
                    <a:pt x="321741" y="390867"/>
                  </a:lnTo>
                  <a:lnTo>
                    <a:pt x="320357" y="390867"/>
                  </a:lnTo>
                  <a:lnTo>
                    <a:pt x="319151" y="392137"/>
                  </a:lnTo>
                  <a:lnTo>
                    <a:pt x="319049" y="391833"/>
                  </a:lnTo>
                  <a:lnTo>
                    <a:pt x="318287" y="389597"/>
                  </a:lnTo>
                  <a:lnTo>
                    <a:pt x="317601" y="387096"/>
                  </a:lnTo>
                  <a:lnTo>
                    <a:pt x="317601" y="395947"/>
                  </a:lnTo>
                  <a:lnTo>
                    <a:pt x="317601" y="399757"/>
                  </a:lnTo>
                  <a:lnTo>
                    <a:pt x="317601" y="400646"/>
                  </a:lnTo>
                  <a:lnTo>
                    <a:pt x="317601" y="401027"/>
                  </a:lnTo>
                  <a:lnTo>
                    <a:pt x="317423" y="401027"/>
                  </a:lnTo>
                  <a:lnTo>
                    <a:pt x="317601" y="400646"/>
                  </a:lnTo>
                  <a:lnTo>
                    <a:pt x="317601" y="399757"/>
                  </a:lnTo>
                  <a:lnTo>
                    <a:pt x="316217" y="399084"/>
                  </a:lnTo>
                  <a:lnTo>
                    <a:pt x="316217" y="411187"/>
                  </a:lnTo>
                  <a:lnTo>
                    <a:pt x="315696" y="411187"/>
                  </a:lnTo>
                  <a:lnTo>
                    <a:pt x="315353" y="412457"/>
                  </a:lnTo>
                  <a:lnTo>
                    <a:pt x="314655" y="412457"/>
                  </a:lnTo>
                  <a:lnTo>
                    <a:pt x="314312" y="413727"/>
                  </a:lnTo>
                  <a:lnTo>
                    <a:pt x="313969" y="413727"/>
                  </a:lnTo>
                  <a:lnTo>
                    <a:pt x="312585" y="411187"/>
                  </a:lnTo>
                  <a:lnTo>
                    <a:pt x="311886" y="409917"/>
                  </a:lnTo>
                  <a:lnTo>
                    <a:pt x="312585" y="409917"/>
                  </a:lnTo>
                  <a:lnTo>
                    <a:pt x="313270" y="408647"/>
                  </a:lnTo>
                  <a:lnTo>
                    <a:pt x="314833" y="408647"/>
                  </a:lnTo>
                  <a:lnTo>
                    <a:pt x="316217" y="411187"/>
                  </a:lnTo>
                  <a:lnTo>
                    <a:pt x="316217" y="399084"/>
                  </a:lnTo>
                  <a:lnTo>
                    <a:pt x="314998" y="398487"/>
                  </a:lnTo>
                  <a:lnTo>
                    <a:pt x="315353" y="397217"/>
                  </a:lnTo>
                  <a:lnTo>
                    <a:pt x="317601" y="395947"/>
                  </a:lnTo>
                  <a:lnTo>
                    <a:pt x="317601" y="387096"/>
                  </a:lnTo>
                  <a:lnTo>
                    <a:pt x="317246" y="385787"/>
                  </a:lnTo>
                  <a:lnTo>
                    <a:pt x="320014" y="383247"/>
                  </a:lnTo>
                  <a:lnTo>
                    <a:pt x="320014" y="387057"/>
                  </a:lnTo>
                  <a:lnTo>
                    <a:pt x="320878" y="389597"/>
                  </a:lnTo>
                  <a:lnTo>
                    <a:pt x="322440" y="390867"/>
                  </a:lnTo>
                  <a:lnTo>
                    <a:pt x="323824" y="383247"/>
                  </a:lnTo>
                  <a:lnTo>
                    <a:pt x="324116" y="381584"/>
                  </a:lnTo>
                  <a:lnTo>
                    <a:pt x="325577" y="371817"/>
                  </a:lnTo>
                  <a:lnTo>
                    <a:pt x="326986" y="362927"/>
                  </a:lnTo>
                  <a:lnTo>
                    <a:pt x="327317" y="360387"/>
                  </a:lnTo>
                  <a:lnTo>
                    <a:pt x="328320" y="352767"/>
                  </a:lnTo>
                  <a:lnTo>
                    <a:pt x="325208" y="352767"/>
                  </a:lnTo>
                  <a:lnTo>
                    <a:pt x="325310" y="351142"/>
                  </a:lnTo>
                  <a:lnTo>
                    <a:pt x="325424" y="349491"/>
                  </a:lnTo>
                  <a:lnTo>
                    <a:pt x="325551" y="347687"/>
                  </a:lnTo>
                  <a:lnTo>
                    <a:pt x="326072" y="345147"/>
                  </a:lnTo>
                  <a:lnTo>
                    <a:pt x="326936" y="345147"/>
                  </a:lnTo>
                  <a:lnTo>
                    <a:pt x="326415" y="347687"/>
                  </a:lnTo>
                  <a:lnTo>
                    <a:pt x="327964" y="347687"/>
                  </a:lnTo>
                  <a:lnTo>
                    <a:pt x="329006" y="346417"/>
                  </a:lnTo>
                  <a:lnTo>
                    <a:pt x="329184" y="346417"/>
                  </a:lnTo>
                  <a:lnTo>
                    <a:pt x="329234" y="346011"/>
                  </a:lnTo>
                  <a:lnTo>
                    <a:pt x="329349" y="345147"/>
                  </a:lnTo>
                  <a:lnTo>
                    <a:pt x="329869" y="341337"/>
                  </a:lnTo>
                  <a:lnTo>
                    <a:pt x="329984" y="340067"/>
                  </a:lnTo>
                  <a:lnTo>
                    <a:pt x="330098" y="338797"/>
                  </a:lnTo>
                  <a:lnTo>
                    <a:pt x="330212" y="337527"/>
                  </a:lnTo>
                  <a:lnTo>
                    <a:pt x="327621" y="336257"/>
                  </a:lnTo>
                  <a:lnTo>
                    <a:pt x="328142" y="333717"/>
                  </a:lnTo>
                  <a:lnTo>
                    <a:pt x="328663" y="331177"/>
                  </a:lnTo>
                  <a:lnTo>
                    <a:pt x="331076" y="331177"/>
                  </a:lnTo>
                  <a:lnTo>
                    <a:pt x="331203" y="329907"/>
                  </a:lnTo>
                  <a:lnTo>
                    <a:pt x="331330" y="328637"/>
                  </a:lnTo>
                  <a:lnTo>
                    <a:pt x="331825" y="323557"/>
                  </a:lnTo>
                  <a:lnTo>
                    <a:pt x="331952" y="322287"/>
                  </a:lnTo>
                  <a:lnTo>
                    <a:pt x="332079" y="321017"/>
                  </a:lnTo>
                  <a:lnTo>
                    <a:pt x="332206" y="319747"/>
                  </a:lnTo>
                  <a:lnTo>
                    <a:pt x="332320" y="318477"/>
                  </a:lnTo>
                  <a:lnTo>
                    <a:pt x="332422" y="317207"/>
                  </a:lnTo>
                  <a:lnTo>
                    <a:pt x="332536" y="315937"/>
                  </a:lnTo>
                  <a:lnTo>
                    <a:pt x="332651" y="314667"/>
                  </a:lnTo>
                  <a:lnTo>
                    <a:pt x="332752" y="313397"/>
                  </a:lnTo>
                  <a:lnTo>
                    <a:pt x="332867" y="312127"/>
                  </a:lnTo>
                  <a:lnTo>
                    <a:pt x="332981" y="310857"/>
                  </a:lnTo>
                  <a:lnTo>
                    <a:pt x="333095" y="309587"/>
                  </a:lnTo>
                  <a:lnTo>
                    <a:pt x="333197" y="308317"/>
                  </a:lnTo>
                  <a:lnTo>
                    <a:pt x="333222" y="307911"/>
                  </a:lnTo>
                  <a:lnTo>
                    <a:pt x="333349" y="306235"/>
                  </a:lnTo>
                  <a:lnTo>
                    <a:pt x="333463" y="304507"/>
                  </a:lnTo>
                  <a:lnTo>
                    <a:pt x="333552" y="303237"/>
                  </a:lnTo>
                  <a:lnTo>
                    <a:pt x="333641" y="301967"/>
                  </a:lnTo>
                  <a:lnTo>
                    <a:pt x="333730" y="300697"/>
                  </a:lnTo>
                  <a:lnTo>
                    <a:pt x="333819" y="299427"/>
                  </a:lnTo>
                  <a:lnTo>
                    <a:pt x="333908" y="298157"/>
                  </a:lnTo>
                  <a:lnTo>
                    <a:pt x="333997" y="296887"/>
                  </a:lnTo>
                  <a:lnTo>
                    <a:pt x="334073" y="295617"/>
                  </a:lnTo>
                  <a:lnTo>
                    <a:pt x="334137" y="294347"/>
                  </a:lnTo>
                  <a:lnTo>
                    <a:pt x="334238" y="292328"/>
                  </a:lnTo>
                  <a:lnTo>
                    <a:pt x="334365" y="290004"/>
                  </a:lnTo>
                  <a:lnTo>
                    <a:pt x="334467" y="287997"/>
                  </a:lnTo>
                  <a:lnTo>
                    <a:pt x="334365" y="285457"/>
                  </a:lnTo>
                  <a:lnTo>
                    <a:pt x="334200" y="284187"/>
                  </a:lnTo>
                  <a:lnTo>
                    <a:pt x="334708" y="282917"/>
                  </a:lnTo>
                  <a:lnTo>
                    <a:pt x="334797" y="281647"/>
                  </a:lnTo>
                  <a:lnTo>
                    <a:pt x="334886" y="280377"/>
                  </a:lnTo>
                  <a:lnTo>
                    <a:pt x="334975" y="279019"/>
                  </a:lnTo>
                  <a:lnTo>
                    <a:pt x="335076" y="277558"/>
                  </a:lnTo>
                  <a:lnTo>
                    <a:pt x="335191" y="275831"/>
                  </a:lnTo>
                  <a:lnTo>
                    <a:pt x="335292" y="274320"/>
                  </a:lnTo>
                  <a:lnTo>
                    <a:pt x="335407" y="272757"/>
                  </a:lnTo>
                  <a:lnTo>
                    <a:pt x="335483" y="270471"/>
                  </a:lnTo>
                  <a:lnTo>
                    <a:pt x="335572" y="267677"/>
                  </a:lnTo>
                  <a:close/>
                </a:path>
                <a:path w="337184" h="1162050">
                  <a:moveTo>
                    <a:pt x="336956" y="246227"/>
                  </a:moveTo>
                  <a:lnTo>
                    <a:pt x="335572" y="243687"/>
                  </a:lnTo>
                  <a:lnTo>
                    <a:pt x="335495" y="242417"/>
                  </a:lnTo>
                  <a:lnTo>
                    <a:pt x="335407" y="241147"/>
                  </a:lnTo>
                  <a:lnTo>
                    <a:pt x="334022" y="238607"/>
                  </a:lnTo>
                  <a:lnTo>
                    <a:pt x="331774" y="241147"/>
                  </a:lnTo>
                  <a:lnTo>
                    <a:pt x="330911" y="239877"/>
                  </a:lnTo>
                  <a:lnTo>
                    <a:pt x="329184" y="237337"/>
                  </a:lnTo>
                  <a:lnTo>
                    <a:pt x="334365" y="230987"/>
                  </a:lnTo>
                  <a:lnTo>
                    <a:pt x="333527" y="230365"/>
                  </a:lnTo>
                  <a:lnTo>
                    <a:pt x="336448" y="229717"/>
                  </a:lnTo>
                  <a:lnTo>
                    <a:pt x="336562" y="218287"/>
                  </a:lnTo>
                  <a:lnTo>
                    <a:pt x="336677" y="217017"/>
                  </a:lnTo>
                  <a:lnTo>
                    <a:pt x="336791" y="215747"/>
                  </a:lnTo>
                  <a:lnTo>
                    <a:pt x="334365" y="215747"/>
                  </a:lnTo>
                  <a:lnTo>
                    <a:pt x="332816" y="214477"/>
                  </a:lnTo>
                  <a:lnTo>
                    <a:pt x="334365" y="213207"/>
                  </a:lnTo>
                  <a:lnTo>
                    <a:pt x="335064" y="211937"/>
                  </a:lnTo>
                  <a:lnTo>
                    <a:pt x="336448" y="210667"/>
                  </a:lnTo>
                  <a:lnTo>
                    <a:pt x="336359" y="206857"/>
                  </a:lnTo>
                  <a:lnTo>
                    <a:pt x="336257" y="201777"/>
                  </a:lnTo>
                  <a:lnTo>
                    <a:pt x="336156" y="196697"/>
                  </a:lnTo>
                  <a:lnTo>
                    <a:pt x="335927" y="185267"/>
                  </a:lnTo>
                  <a:lnTo>
                    <a:pt x="333159" y="183997"/>
                  </a:lnTo>
                  <a:lnTo>
                    <a:pt x="332460" y="184569"/>
                  </a:lnTo>
                  <a:lnTo>
                    <a:pt x="332460" y="213207"/>
                  </a:lnTo>
                  <a:lnTo>
                    <a:pt x="332397" y="214477"/>
                  </a:lnTo>
                  <a:lnTo>
                    <a:pt x="332295" y="219557"/>
                  </a:lnTo>
                  <a:lnTo>
                    <a:pt x="330631" y="222389"/>
                  </a:lnTo>
                  <a:lnTo>
                    <a:pt x="330631" y="229971"/>
                  </a:lnTo>
                  <a:lnTo>
                    <a:pt x="319989" y="229971"/>
                  </a:lnTo>
                  <a:lnTo>
                    <a:pt x="319989" y="247408"/>
                  </a:lnTo>
                  <a:lnTo>
                    <a:pt x="314655" y="244957"/>
                  </a:lnTo>
                  <a:lnTo>
                    <a:pt x="319328" y="244957"/>
                  </a:lnTo>
                  <a:lnTo>
                    <a:pt x="319989" y="247408"/>
                  </a:lnTo>
                  <a:lnTo>
                    <a:pt x="319989" y="229971"/>
                  </a:lnTo>
                  <a:lnTo>
                    <a:pt x="316522" y="229971"/>
                  </a:lnTo>
                  <a:lnTo>
                    <a:pt x="317766" y="232257"/>
                  </a:lnTo>
                  <a:lnTo>
                    <a:pt x="316738" y="233527"/>
                  </a:lnTo>
                  <a:lnTo>
                    <a:pt x="316217" y="232257"/>
                  </a:lnTo>
                  <a:lnTo>
                    <a:pt x="316217" y="230987"/>
                  </a:lnTo>
                  <a:lnTo>
                    <a:pt x="316382" y="230987"/>
                  </a:lnTo>
                  <a:lnTo>
                    <a:pt x="316382" y="230149"/>
                  </a:lnTo>
                  <a:lnTo>
                    <a:pt x="316382" y="229971"/>
                  </a:lnTo>
                  <a:lnTo>
                    <a:pt x="316522" y="229971"/>
                  </a:lnTo>
                  <a:lnTo>
                    <a:pt x="316382" y="229717"/>
                  </a:lnTo>
                  <a:lnTo>
                    <a:pt x="316039" y="228447"/>
                  </a:lnTo>
                  <a:lnTo>
                    <a:pt x="315874" y="228447"/>
                  </a:lnTo>
                  <a:lnTo>
                    <a:pt x="315912" y="228130"/>
                  </a:lnTo>
                  <a:lnTo>
                    <a:pt x="316039" y="227177"/>
                  </a:lnTo>
                  <a:lnTo>
                    <a:pt x="316560" y="228447"/>
                  </a:lnTo>
                  <a:lnTo>
                    <a:pt x="316382" y="229717"/>
                  </a:lnTo>
                  <a:lnTo>
                    <a:pt x="316738" y="229717"/>
                  </a:lnTo>
                  <a:lnTo>
                    <a:pt x="330619" y="229717"/>
                  </a:lnTo>
                  <a:lnTo>
                    <a:pt x="330631" y="229971"/>
                  </a:lnTo>
                  <a:lnTo>
                    <a:pt x="330631" y="222389"/>
                  </a:lnTo>
                  <a:lnTo>
                    <a:pt x="330047" y="223367"/>
                  </a:lnTo>
                  <a:lnTo>
                    <a:pt x="330161" y="224637"/>
                  </a:lnTo>
                  <a:lnTo>
                    <a:pt x="330276" y="225907"/>
                  </a:lnTo>
                  <a:lnTo>
                    <a:pt x="330390" y="227177"/>
                  </a:lnTo>
                  <a:lnTo>
                    <a:pt x="330479" y="228130"/>
                  </a:lnTo>
                  <a:lnTo>
                    <a:pt x="329184" y="227177"/>
                  </a:lnTo>
                  <a:lnTo>
                    <a:pt x="327279" y="225907"/>
                  </a:lnTo>
                  <a:lnTo>
                    <a:pt x="328320" y="223367"/>
                  </a:lnTo>
                  <a:lnTo>
                    <a:pt x="327799" y="220827"/>
                  </a:lnTo>
                  <a:lnTo>
                    <a:pt x="324853" y="220827"/>
                  </a:lnTo>
                  <a:lnTo>
                    <a:pt x="321919" y="217017"/>
                  </a:lnTo>
                  <a:lnTo>
                    <a:pt x="325958" y="214477"/>
                  </a:lnTo>
                  <a:lnTo>
                    <a:pt x="327964" y="213207"/>
                  </a:lnTo>
                  <a:lnTo>
                    <a:pt x="332460" y="213207"/>
                  </a:lnTo>
                  <a:lnTo>
                    <a:pt x="332460" y="184569"/>
                  </a:lnTo>
                  <a:lnTo>
                    <a:pt x="330047" y="186537"/>
                  </a:lnTo>
                  <a:lnTo>
                    <a:pt x="329285" y="186537"/>
                  </a:lnTo>
                  <a:lnTo>
                    <a:pt x="329285" y="192811"/>
                  </a:lnTo>
                  <a:lnTo>
                    <a:pt x="328142" y="195427"/>
                  </a:lnTo>
                  <a:lnTo>
                    <a:pt x="326758" y="194894"/>
                  </a:lnTo>
                  <a:lnTo>
                    <a:pt x="326758" y="208127"/>
                  </a:lnTo>
                  <a:lnTo>
                    <a:pt x="324942" y="210667"/>
                  </a:lnTo>
                  <a:lnTo>
                    <a:pt x="324739" y="210947"/>
                  </a:lnTo>
                  <a:lnTo>
                    <a:pt x="324853" y="210667"/>
                  </a:lnTo>
                  <a:lnTo>
                    <a:pt x="325374" y="209397"/>
                  </a:lnTo>
                  <a:lnTo>
                    <a:pt x="325323" y="208127"/>
                  </a:lnTo>
                  <a:lnTo>
                    <a:pt x="325208" y="205587"/>
                  </a:lnTo>
                  <a:lnTo>
                    <a:pt x="326758" y="208127"/>
                  </a:lnTo>
                  <a:lnTo>
                    <a:pt x="326758" y="194894"/>
                  </a:lnTo>
                  <a:lnTo>
                    <a:pt x="324853" y="194157"/>
                  </a:lnTo>
                  <a:lnTo>
                    <a:pt x="323646" y="194157"/>
                  </a:lnTo>
                  <a:lnTo>
                    <a:pt x="323646" y="196697"/>
                  </a:lnTo>
                  <a:lnTo>
                    <a:pt x="323557" y="197967"/>
                  </a:lnTo>
                  <a:lnTo>
                    <a:pt x="323469" y="199237"/>
                  </a:lnTo>
                  <a:lnTo>
                    <a:pt x="322605" y="203047"/>
                  </a:lnTo>
                  <a:lnTo>
                    <a:pt x="320192" y="205587"/>
                  </a:lnTo>
                  <a:lnTo>
                    <a:pt x="318985" y="204317"/>
                  </a:lnTo>
                  <a:lnTo>
                    <a:pt x="318630" y="201777"/>
                  </a:lnTo>
                  <a:lnTo>
                    <a:pt x="317246" y="204317"/>
                  </a:lnTo>
                  <a:lnTo>
                    <a:pt x="315861" y="205447"/>
                  </a:lnTo>
                  <a:lnTo>
                    <a:pt x="315861" y="225907"/>
                  </a:lnTo>
                  <a:lnTo>
                    <a:pt x="315696" y="225907"/>
                  </a:lnTo>
                  <a:lnTo>
                    <a:pt x="315696" y="229717"/>
                  </a:lnTo>
                  <a:lnTo>
                    <a:pt x="315518" y="229717"/>
                  </a:lnTo>
                  <a:lnTo>
                    <a:pt x="315518" y="228447"/>
                  </a:lnTo>
                  <a:lnTo>
                    <a:pt x="315696" y="229717"/>
                  </a:lnTo>
                  <a:lnTo>
                    <a:pt x="315696" y="225907"/>
                  </a:lnTo>
                  <a:lnTo>
                    <a:pt x="314998" y="225907"/>
                  </a:lnTo>
                  <a:lnTo>
                    <a:pt x="314655" y="224637"/>
                  </a:lnTo>
                  <a:lnTo>
                    <a:pt x="315175" y="224637"/>
                  </a:lnTo>
                  <a:lnTo>
                    <a:pt x="315861" y="225907"/>
                  </a:lnTo>
                  <a:lnTo>
                    <a:pt x="315861" y="205447"/>
                  </a:lnTo>
                  <a:lnTo>
                    <a:pt x="314134" y="206857"/>
                  </a:lnTo>
                  <a:lnTo>
                    <a:pt x="309130" y="215747"/>
                  </a:lnTo>
                  <a:lnTo>
                    <a:pt x="308825" y="213207"/>
                  </a:lnTo>
                  <a:lnTo>
                    <a:pt x="308089" y="206857"/>
                  </a:lnTo>
                  <a:lnTo>
                    <a:pt x="308140" y="204317"/>
                  </a:lnTo>
                  <a:lnTo>
                    <a:pt x="308267" y="199237"/>
                  </a:lnTo>
                  <a:lnTo>
                    <a:pt x="309994" y="199237"/>
                  </a:lnTo>
                  <a:lnTo>
                    <a:pt x="311886" y="201777"/>
                  </a:lnTo>
                  <a:lnTo>
                    <a:pt x="313537" y="199237"/>
                  </a:lnTo>
                  <a:lnTo>
                    <a:pt x="315429" y="195427"/>
                  </a:lnTo>
                  <a:lnTo>
                    <a:pt x="318109" y="195427"/>
                  </a:lnTo>
                  <a:lnTo>
                    <a:pt x="318465" y="197967"/>
                  </a:lnTo>
                  <a:lnTo>
                    <a:pt x="321233" y="196697"/>
                  </a:lnTo>
                  <a:lnTo>
                    <a:pt x="323646" y="196697"/>
                  </a:lnTo>
                  <a:lnTo>
                    <a:pt x="323646" y="194157"/>
                  </a:lnTo>
                  <a:lnTo>
                    <a:pt x="323469" y="194157"/>
                  </a:lnTo>
                  <a:lnTo>
                    <a:pt x="323862" y="192722"/>
                  </a:lnTo>
                  <a:lnTo>
                    <a:pt x="324510" y="190347"/>
                  </a:lnTo>
                  <a:lnTo>
                    <a:pt x="326072" y="190347"/>
                  </a:lnTo>
                  <a:lnTo>
                    <a:pt x="325551" y="194157"/>
                  </a:lnTo>
                  <a:lnTo>
                    <a:pt x="328485" y="191617"/>
                  </a:lnTo>
                  <a:lnTo>
                    <a:pt x="329285" y="192811"/>
                  </a:lnTo>
                  <a:lnTo>
                    <a:pt x="329285" y="186537"/>
                  </a:lnTo>
                  <a:lnTo>
                    <a:pt x="327101" y="186537"/>
                  </a:lnTo>
                  <a:lnTo>
                    <a:pt x="326758" y="185267"/>
                  </a:lnTo>
                  <a:lnTo>
                    <a:pt x="326415" y="185267"/>
                  </a:lnTo>
                  <a:lnTo>
                    <a:pt x="325716" y="186537"/>
                  </a:lnTo>
                  <a:lnTo>
                    <a:pt x="325894" y="185267"/>
                  </a:lnTo>
                  <a:lnTo>
                    <a:pt x="326237" y="182727"/>
                  </a:lnTo>
                  <a:lnTo>
                    <a:pt x="326351" y="181457"/>
                  </a:lnTo>
                  <a:lnTo>
                    <a:pt x="326466" y="180187"/>
                  </a:lnTo>
                  <a:lnTo>
                    <a:pt x="326593" y="178917"/>
                  </a:lnTo>
                  <a:lnTo>
                    <a:pt x="328142" y="176377"/>
                  </a:lnTo>
                  <a:lnTo>
                    <a:pt x="329704" y="177647"/>
                  </a:lnTo>
                  <a:lnTo>
                    <a:pt x="331774" y="178917"/>
                  </a:lnTo>
                  <a:lnTo>
                    <a:pt x="334365" y="178917"/>
                  </a:lnTo>
                  <a:lnTo>
                    <a:pt x="333679" y="180187"/>
                  </a:lnTo>
                  <a:lnTo>
                    <a:pt x="335064" y="181457"/>
                  </a:lnTo>
                  <a:lnTo>
                    <a:pt x="335749" y="181457"/>
                  </a:lnTo>
                  <a:lnTo>
                    <a:pt x="335648" y="178917"/>
                  </a:lnTo>
                  <a:lnTo>
                    <a:pt x="335546" y="176377"/>
                  </a:lnTo>
                  <a:lnTo>
                    <a:pt x="335445" y="173837"/>
                  </a:lnTo>
                  <a:lnTo>
                    <a:pt x="335356" y="171297"/>
                  </a:lnTo>
                  <a:lnTo>
                    <a:pt x="335254" y="168757"/>
                  </a:lnTo>
                  <a:lnTo>
                    <a:pt x="335153" y="166217"/>
                  </a:lnTo>
                  <a:lnTo>
                    <a:pt x="335102" y="164947"/>
                  </a:lnTo>
                  <a:lnTo>
                    <a:pt x="335064" y="164211"/>
                  </a:lnTo>
                  <a:lnTo>
                    <a:pt x="334962" y="162407"/>
                  </a:lnTo>
                  <a:lnTo>
                    <a:pt x="334886" y="161137"/>
                  </a:lnTo>
                  <a:lnTo>
                    <a:pt x="334822" y="159867"/>
                  </a:lnTo>
                  <a:lnTo>
                    <a:pt x="334746" y="158597"/>
                  </a:lnTo>
                  <a:lnTo>
                    <a:pt x="334683" y="157327"/>
                  </a:lnTo>
                  <a:lnTo>
                    <a:pt x="334619" y="156311"/>
                  </a:lnTo>
                  <a:lnTo>
                    <a:pt x="334556" y="155282"/>
                  </a:lnTo>
                  <a:lnTo>
                    <a:pt x="334467" y="154025"/>
                  </a:lnTo>
                  <a:lnTo>
                    <a:pt x="334352" y="152247"/>
                  </a:lnTo>
                  <a:lnTo>
                    <a:pt x="334276" y="150977"/>
                  </a:lnTo>
                  <a:lnTo>
                    <a:pt x="334200" y="149707"/>
                  </a:lnTo>
                  <a:lnTo>
                    <a:pt x="331431" y="152247"/>
                  </a:lnTo>
                  <a:lnTo>
                    <a:pt x="329704" y="150977"/>
                  </a:lnTo>
                  <a:lnTo>
                    <a:pt x="330047" y="149707"/>
                  </a:lnTo>
                  <a:lnTo>
                    <a:pt x="328841" y="149707"/>
                  </a:lnTo>
                  <a:lnTo>
                    <a:pt x="328320" y="150977"/>
                  </a:lnTo>
                  <a:lnTo>
                    <a:pt x="323824" y="148437"/>
                  </a:lnTo>
                  <a:lnTo>
                    <a:pt x="322097" y="154787"/>
                  </a:lnTo>
                  <a:lnTo>
                    <a:pt x="324853" y="158597"/>
                  </a:lnTo>
                  <a:lnTo>
                    <a:pt x="324167" y="158597"/>
                  </a:lnTo>
                  <a:lnTo>
                    <a:pt x="319811" y="156311"/>
                  </a:lnTo>
                  <a:lnTo>
                    <a:pt x="317601" y="156311"/>
                  </a:lnTo>
                  <a:lnTo>
                    <a:pt x="318630" y="158597"/>
                  </a:lnTo>
                  <a:lnTo>
                    <a:pt x="317080" y="162407"/>
                  </a:lnTo>
                  <a:lnTo>
                    <a:pt x="314312" y="161137"/>
                  </a:lnTo>
                  <a:lnTo>
                    <a:pt x="316039" y="158597"/>
                  </a:lnTo>
                  <a:lnTo>
                    <a:pt x="317601" y="156311"/>
                  </a:lnTo>
                  <a:lnTo>
                    <a:pt x="317487" y="156057"/>
                  </a:lnTo>
                  <a:lnTo>
                    <a:pt x="313791" y="156057"/>
                  </a:lnTo>
                  <a:lnTo>
                    <a:pt x="315696" y="153517"/>
                  </a:lnTo>
                  <a:lnTo>
                    <a:pt x="313626" y="152628"/>
                  </a:lnTo>
                  <a:lnTo>
                    <a:pt x="313626" y="190347"/>
                  </a:lnTo>
                  <a:lnTo>
                    <a:pt x="312318" y="192722"/>
                  </a:lnTo>
                  <a:lnTo>
                    <a:pt x="313474" y="188988"/>
                  </a:lnTo>
                  <a:lnTo>
                    <a:pt x="313626" y="190347"/>
                  </a:lnTo>
                  <a:lnTo>
                    <a:pt x="313626" y="152628"/>
                  </a:lnTo>
                  <a:lnTo>
                    <a:pt x="306882" y="149707"/>
                  </a:lnTo>
                  <a:lnTo>
                    <a:pt x="304114" y="149707"/>
                  </a:lnTo>
                  <a:lnTo>
                    <a:pt x="303415" y="153517"/>
                  </a:lnTo>
                  <a:lnTo>
                    <a:pt x="302653" y="154025"/>
                  </a:lnTo>
                  <a:lnTo>
                    <a:pt x="303072" y="153517"/>
                  </a:lnTo>
                  <a:lnTo>
                    <a:pt x="302387" y="153314"/>
                  </a:lnTo>
                  <a:lnTo>
                    <a:pt x="302387" y="158597"/>
                  </a:lnTo>
                  <a:lnTo>
                    <a:pt x="301002" y="156057"/>
                  </a:lnTo>
                  <a:lnTo>
                    <a:pt x="301625" y="155282"/>
                  </a:lnTo>
                  <a:lnTo>
                    <a:pt x="302387" y="158597"/>
                  </a:lnTo>
                  <a:lnTo>
                    <a:pt x="302387" y="153314"/>
                  </a:lnTo>
                  <a:lnTo>
                    <a:pt x="298919" y="152247"/>
                  </a:lnTo>
                  <a:lnTo>
                    <a:pt x="300482" y="150977"/>
                  </a:lnTo>
                  <a:lnTo>
                    <a:pt x="302031" y="149707"/>
                  </a:lnTo>
                  <a:lnTo>
                    <a:pt x="304114" y="149707"/>
                  </a:lnTo>
                  <a:lnTo>
                    <a:pt x="304482" y="148437"/>
                  </a:lnTo>
                  <a:lnTo>
                    <a:pt x="305612" y="144627"/>
                  </a:lnTo>
                  <a:lnTo>
                    <a:pt x="303047" y="140817"/>
                  </a:lnTo>
                  <a:lnTo>
                    <a:pt x="302920" y="140792"/>
                  </a:lnTo>
                  <a:lnTo>
                    <a:pt x="306019" y="138137"/>
                  </a:lnTo>
                  <a:lnTo>
                    <a:pt x="311289" y="137998"/>
                  </a:lnTo>
                  <a:lnTo>
                    <a:pt x="311226" y="132676"/>
                  </a:lnTo>
                  <a:lnTo>
                    <a:pt x="308470" y="125768"/>
                  </a:lnTo>
                  <a:lnTo>
                    <a:pt x="305663" y="120853"/>
                  </a:lnTo>
                  <a:lnTo>
                    <a:pt x="307047" y="120167"/>
                  </a:lnTo>
                  <a:lnTo>
                    <a:pt x="305841" y="118783"/>
                  </a:lnTo>
                  <a:lnTo>
                    <a:pt x="305955" y="118440"/>
                  </a:lnTo>
                  <a:lnTo>
                    <a:pt x="306184" y="117741"/>
                  </a:lnTo>
                  <a:lnTo>
                    <a:pt x="310502" y="117919"/>
                  </a:lnTo>
                  <a:lnTo>
                    <a:pt x="310629" y="118605"/>
                  </a:lnTo>
                  <a:lnTo>
                    <a:pt x="310743" y="121716"/>
                  </a:lnTo>
                  <a:lnTo>
                    <a:pt x="313270" y="121716"/>
                  </a:lnTo>
                  <a:lnTo>
                    <a:pt x="318884" y="121716"/>
                  </a:lnTo>
                  <a:lnTo>
                    <a:pt x="317423" y="122923"/>
                  </a:lnTo>
                  <a:lnTo>
                    <a:pt x="313766" y="122923"/>
                  </a:lnTo>
                  <a:lnTo>
                    <a:pt x="315518" y="127076"/>
                  </a:lnTo>
                  <a:lnTo>
                    <a:pt x="317931" y="123494"/>
                  </a:lnTo>
                  <a:lnTo>
                    <a:pt x="321398" y="127419"/>
                  </a:lnTo>
                  <a:lnTo>
                    <a:pt x="325208" y="127939"/>
                  </a:lnTo>
                  <a:lnTo>
                    <a:pt x="320192" y="131749"/>
                  </a:lnTo>
                  <a:lnTo>
                    <a:pt x="329946" y="132676"/>
                  </a:lnTo>
                  <a:lnTo>
                    <a:pt x="330974" y="132676"/>
                  </a:lnTo>
                  <a:lnTo>
                    <a:pt x="329399" y="131102"/>
                  </a:lnTo>
                  <a:lnTo>
                    <a:pt x="329349" y="130886"/>
                  </a:lnTo>
                  <a:lnTo>
                    <a:pt x="329184" y="130886"/>
                  </a:lnTo>
                  <a:lnTo>
                    <a:pt x="326072" y="127774"/>
                  </a:lnTo>
                  <a:lnTo>
                    <a:pt x="328320" y="126034"/>
                  </a:lnTo>
                  <a:lnTo>
                    <a:pt x="329349" y="130886"/>
                  </a:lnTo>
                  <a:lnTo>
                    <a:pt x="332460" y="130886"/>
                  </a:lnTo>
                  <a:lnTo>
                    <a:pt x="332689" y="131102"/>
                  </a:lnTo>
                  <a:lnTo>
                    <a:pt x="332981" y="131572"/>
                  </a:lnTo>
                  <a:lnTo>
                    <a:pt x="332930" y="130886"/>
                  </a:lnTo>
                  <a:lnTo>
                    <a:pt x="332587" y="126034"/>
                  </a:lnTo>
                  <a:lnTo>
                    <a:pt x="332562" y="125768"/>
                  </a:lnTo>
                  <a:lnTo>
                    <a:pt x="331952" y="117221"/>
                  </a:lnTo>
                  <a:lnTo>
                    <a:pt x="328485" y="115671"/>
                  </a:lnTo>
                  <a:lnTo>
                    <a:pt x="329120" y="114452"/>
                  </a:lnTo>
                  <a:lnTo>
                    <a:pt x="330822" y="111175"/>
                  </a:lnTo>
                  <a:lnTo>
                    <a:pt x="330733" y="108750"/>
                  </a:lnTo>
                  <a:lnTo>
                    <a:pt x="331076" y="109093"/>
                  </a:lnTo>
                  <a:lnTo>
                    <a:pt x="331076" y="109270"/>
                  </a:lnTo>
                  <a:lnTo>
                    <a:pt x="331431" y="109791"/>
                  </a:lnTo>
                  <a:lnTo>
                    <a:pt x="331317" y="108750"/>
                  </a:lnTo>
                  <a:lnTo>
                    <a:pt x="331292" y="108585"/>
                  </a:lnTo>
                  <a:lnTo>
                    <a:pt x="331139" y="107200"/>
                  </a:lnTo>
                  <a:lnTo>
                    <a:pt x="331038" y="105816"/>
                  </a:lnTo>
                  <a:lnTo>
                    <a:pt x="330911" y="103568"/>
                  </a:lnTo>
                  <a:lnTo>
                    <a:pt x="330796" y="102527"/>
                  </a:lnTo>
                  <a:lnTo>
                    <a:pt x="330682" y="101485"/>
                  </a:lnTo>
                  <a:lnTo>
                    <a:pt x="330568" y="100457"/>
                  </a:lnTo>
                  <a:lnTo>
                    <a:pt x="330212" y="101142"/>
                  </a:lnTo>
                  <a:lnTo>
                    <a:pt x="329704" y="102006"/>
                  </a:lnTo>
                  <a:lnTo>
                    <a:pt x="329006" y="102527"/>
                  </a:lnTo>
                  <a:lnTo>
                    <a:pt x="329006" y="102704"/>
                  </a:lnTo>
                  <a:lnTo>
                    <a:pt x="328841" y="102704"/>
                  </a:lnTo>
                  <a:lnTo>
                    <a:pt x="327279" y="104432"/>
                  </a:lnTo>
                  <a:lnTo>
                    <a:pt x="325716" y="105981"/>
                  </a:lnTo>
                  <a:lnTo>
                    <a:pt x="323824" y="107200"/>
                  </a:lnTo>
                  <a:lnTo>
                    <a:pt x="321398" y="107797"/>
                  </a:lnTo>
                  <a:lnTo>
                    <a:pt x="321398" y="119646"/>
                  </a:lnTo>
                  <a:lnTo>
                    <a:pt x="319760" y="121005"/>
                  </a:lnTo>
                  <a:lnTo>
                    <a:pt x="319417" y="121285"/>
                  </a:lnTo>
                  <a:lnTo>
                    <a:pt x="315175" y="119468"/>
                  </a:lnTo>
                  <a:lnTo>
                    <a:pt x="315290" y="118605"/>
                  </a:lnTo>
                  <a:lnTo>
                    <a:pt x="315417" y="117741"/>
                  </a:lnTo>
                  <a:lnTo>
                    <a:pt x="315480" y="117221"/>
                  </a:lnTo>
                  <a:lnTo>
                    <a:pt x="315582" y="116535"/>
                  </a:lnTo>
                  <a:lnTo>
                    <a:pt x="315696" y="115671"/>
                  </a:lnTo>
                  <a:lnTo>
                    <a:pt x="315823" y="114808"/>
                  </a:lnTo>
                  <a:lnTo>
                    <a:pt x="315874" y="114452"/>
                  </a:lnTo>
                  <a:lnTo>
                    <a:pt x="319328" y="118605"/>
                  </a:lnTo>
                  <a:lnTo>
                    <a:pt x="321398" y="119646"/>
                  </a:lnTo>
                  <a:lnTo>
                    <a:pt x="321398" y="107797"/>
                  </a:lnTo>
                  <a:lnTo>
                    <a:pt x="318109" y="108585"/>
                  </a:lnTo>
                  <a:lnTo>
                    <a:pt x="318033" y="107200"/>
                  </a:lnTo>
                  <a:lnTo>
                    <a:pt x="317982" y="106159"/>
                  </a:lnTo>
                  <a:lnTo>
                    <a:pt x="317855" y="105295"/>
                  </a:lnTo>
                  <a:lnTo>
                    <a:pt x="317449" y="104432"/>
                  </a:lnTo>
                  <a:lnTo>
                    <a:pt x="315696" y="100799"/>
                  </a:lnTo>
                  <a:lnTo>
                    <a:pt x="314655" y="98209"/>
                  </a:lnTo>
                  <a:lnTo>
                    <a:pt x="313588" y="97510"/>
                  </a:lnTo>
                  <a:lnTo>
                    <a:pt x="309638" y="94945"/>
                  </a:lnTo>
                  <a:lnTo>
                    <a:pt x="309638" y="105816"/>
                  </a:lnTo>
                  <a:lnTo>
                    <a:pt x="309638" y="106337"/>
                  </a:lnTo>
                  <a:lnTo>
                    <a:pt x="309295" y="107022"/>
                  </a:lnTo>
                  <a:lnTo>
                    <a:pt x="308952" y="107022"/>
                  </a:lnTo>
                  <a:lnTo>
                    <a:pt x="308610" y="107200"/>
                  </a:lnTo>
                  <a:lnTo>
                    <a:pt x="308089" y="107200"/>
                  </a:lnTo>
                  <a:lnTo>
                    <a:pt x="307746" y="106845"/>
                  </a:lnTo>
                  <a:lnTo>
                    <a:pt x="307695" y="106680"/>
                  </a:lnTo>
                  <a:lnTo>
                    <a:pt x="307606" y="106337"/>
                  </a:lnTo>
                  <a:lnTo>
                    <a:pt x="307517" y="105981"/>
                  </a:lnTo>
                  <a:lnTo>
                    <a:pt x="307390" y="105638"/>
                  </a:lnTo>
                  <a:lnTo>
                    <a:pt x="308267" y="105295"/>
                  </a:lnTo>
                  <a:lnTo>
                    <a:pt x="308952" y="105473"/>
                  </a:lnTo>
                  <a:lnTo>
                    <a:pt x="309638" y="105816"/>
                  </a:lnTo>
                  <a:lnTo>
                    <a:pt x="309638" y="94945"/>
                  </a:lnTo>
                  <a:lnTo>
                    <a:pt x="307746" y="93713"/>
                  </a:lnTo>
                  <a:lnTo>
                    <a:pt x="306019" y="97167"/>
                  </a:lnTo>
                  <a:lnTo>
                    <a:pt x="306019" y="102349"/>
                  </a:lnTo>
                  <a:lnTo>
                    <a:pt x="302387" y="102704"/>
                  </a:lnTo>
                  <a:lnTo>
                    <a:pt x="301167" y="104432"/>
                  </a:lnTo>
                  <a:lnTo>
                    <a:pt x="299961" y="103225"/>
                  </a:lnTo>
                  <a:lnTo>
                    <a:pt x="299923" y="101485"/>
                  </a:lnTo>
                  <a:lnTo>
                    <a:pt x="299847" y="101142"/>
                  </a:lnTo>
                  <a:lnTo>
                    <a:pt x="299770" y="100799"/>
                  </a:lnTo>
                  <a:lnTo>
                    <a:pt x="299694" y="100457"/>
                  </a:lnTo>
                  <a:lnTo>
                    <a:pt x="299618" y="100114"/>
                  </a:lnTo>
                  <a:lnTo>
                    <a:pt x="300139" y="99936"/>
                  </a:lnTo>
                  <a:lnTo>
                    <a:pt x="300659" y="99936"/>
                  </a:lnTo>
                  <a:lnTo>
                    <a:pt x="300482" y="99072"/>
                  </a:lnTo>
                  <a:lnTo>
                    <a:pt x="303072" y="98209"/>
                  </a:lnTo>
                  <a:lnTo>
                    <a:pt x="306019" y="102349"/>
                  </a:lnTo>
                  <a:lnTo>
                    <a:pt x="306019" y="97167"/>
                  </a:lnTo>
                  <a:lnTo>
                    <a:pt x="305841" y="97510"/>
                  </a:lnTo>
                  <a:lnTo>
                    <a:pt x="304736" y="95542"/>
                  </a:lnTo>
                  <a:lnTo>
                    <a:pt x="306616" y="93560"/>
                  </a:lnTo>
                  <a:lnTo>
                    <a:pt x="306743" y="92329"/>
                  </a:lnTo>
                  <a:lnTo>
                    <a:pt x="306806" y="91605"/>
                  </a:lnTo>
                  <a:lnTo>
                    <a:pt x="300659" y="89738"/>
                  </a:lnTo>
                  <a:lnTo>
                    <a:pt x="302729" y="85407"/>
                  </a:lnTo>
                  <a:lnTo>
                    <a:pt x="294779" y="86969"/>
                  </a:lnTo>
                  <a:lnTo>
                    <a:pt x="296849" y="89903"/>
                  </a:lnTo>
                  <a:lnTo>
                    <a:pt x="295808" y="90424"/>
                  </a:lnTo>
                  <a:lnTo>
                    <a:pt x="294944" y="90944"/>
                  </a:lnTo>
                  <a:lnTo>
                    <a:pt x="294424" y="92329"/>
                  </a:lnTo>
                  <a:lnTo>
                    <a:pt x="292531" y="90424"/>
                  </a:lnTo>
                  <a:lnTo>
                    <a:pt x="290449" y="85928"/>
                  </a:lnTo>
                  <a:lnTo>
                    <a:pt x="281978" y="84899"/>
                  </a:lnTo>
                  <a:lnTo>
                    <a:pt x="289242" y="93014"/>
                  </a:lnTo>
                  <a:lnTo>
                    <a:pt x="285610" y="97167"/>
                  </a:lnTo>
                  <a:lnTo>
                    <a:pt x="285724" y="98209"/>
                  </a:lnTo>
                  <a:lnTo>
                    <a:pt x="285813" y="99072"/>
                  </a:lnTo>
                  <a:lnTo>
                    <a:pt x="285915" y="100114"/>
                  </a:lnTo>
                  <a:lnTo>
                    <a:pt x="285953" y="100457"/>
                  </a:lnTo>
                  <a:lnTo>
                    <a:pt x="289242" y="104597"/>
                  </a:lnTo>
                  <a:lnTo>
                    <a:pt x="292696" y="101485"/>
                  </a:lnTo>
                  <a:lnTo>
                    <a:pt x="295122" y="104597"/>
                  </a:lnTo>
                  <a:lnTo>
                    <a:pt x="288556" y="107200"/>
                  </a:lnTo>
                  <a:lnTo>
                    <a:pt x="292176" y="111175"/>
                  </a:lnTo>
                  <a:lnTo>
                    <a:pt x="294563" y="112725"/>
                  </a:lnTo>
                  <a:lnTo>
                    <a:pt x="294741" y="112725"/>
                  </a:lnTo>
                  <a:lnTo>
                    <a:pt x="296849" y="114808"/>
                  </a:lnTo>
                  <a:lnTo>
                    <a:pt x="297370" y="116535"/>
                  </a:lnTo>
                  <a:lnTo>
                    <a:pt x="301866" y="117741"/>
                  </a:lnTo>
                  <a:lnTo>
                    <a:pt x="301993" y="118605"/>
                  </a:lnTo>
                  <a:lnTo>
                    <a:pt x="302107" y="119468"/>
                  </a:lnTo>
                  <a:lnTo>
                    <a:pt x="302209" y="120167"/>
                  </a:lnTo>
                  <a:lnTo>
                    <a:pt x="296164" y="118440"/>
                  </a:lnTo>
                  <a:lnTo>
                    <a:pt x="296278" y="119646"/>
                  </a:lnTo>
                  <a:lnTo>
                    <a:pt x="296392" y="120853"/>
                  </a:lnTo>
                  <a:lnTo>
                    <a:pt x="296468" y="121716"/>
                  </a:lnTo>
                  <a:lnTo>
                    <a:pt x="296595" y="122923"/>
                  </a:lnTo>
                  <a:lnTo>
                    <a:pt x="296646" y="123494"/>
                  </a:lnTo>
                  <a:lnTo>
                    <a:pt x="297027" y="127419"/>
                  </a:lnTo>
                  <a:lnTo>
                    <a:pt x="299199" y="131102"/>
                  </a:lnTo>
                  <a:lnTo>
                    <a:pt x="299427" y="131102"/>
                  </a:lnTo>
                  <a:lnTo>
                    <a:pt x="293395" y="135890"/>
                  </a:lnTo>
                  <a:lnTo>
                    <a:pt x="298653" y="140220"/>
                  </a:lnTo>
                  <a:lnTo>
                    <a:pt x="296164" y="144627"/>
                  </a:lnTo>
                  <a:lnTo>
                    <a:pt x="295808" y="144627"/>
                  </a:lnTo>
                  <a:lnTo>
                    <a:pt x="297535" y="148437"/>
                  </a:lnTo>
                  <a:lnTo>
                    <a:pt x="295122" y="147167"/>
                  </a:lnTo>
                  <a:lnTo>
                    <a:pt x="295122" y="143357"/>
                  </a:lnTo>
                  <a:lnTo>
                    <a:pt x="293738" y="140817"/>
                  </a:lnTo>
                  <a:lnTo>
                    <a:pt x="293560" y="140817"/>
                  </a:lnTo>
                  <a:lnTo>
                    <a:pt x="293560" y="153517"/>
                  </a:lnTo>
                  <a:lnTo>
                    <a:pt x="292531" y="154787"/>
                  </a:lnTo>
                  <a:lnTo>
                    <a:pt x="293217" y="157327"/>
                  </a:lnTo>
                  <a:lnTo>
                    <a:pt x="291490" y="157327"/>
                  </a:lnTo>
                  <a:lnTo>
                    <a:pt x="291833" y="158597"/>
                  </a:lnTo>
                  <a:lnTo>
                    <a:pt x="290969" y="158597"/>
                  </a:lnTo>
                  <a:lnTo>
                    <a:pt x="291490" y="157327"/>
                  </a:lnTo>
                  <a:lnTo>
                    <a:pt x="289585" y="156057"/>
                  </a:lnTo>
                  <a:lnTo>
                    <a:pt x="288036" y="153517"/>
                  </a:lnTo>
                  <a:lnTo>
                    <a:pt x="285445" y="152247"/>
                  </a:lnTo>
                  <a:lnTo>
                    <a:pt x="279387" y="152247"/>
                  </a:lnTo>
                  <a:lnTo>
                    <a:pt x="283425" y="149707"/>
                  </a:lnTo>
                  <a:lnTo>
                    <a:pt x="285445" y="148437"/>
                  </a:lnTo>
                  <a:lnTo>
                    <a:pt x="285445" y="147167"/>
                  </a:lnTo>
                  <a:lnTo>
                    <a:pt x="285445" y="144627"/>
                  </a:lnTo>
                  <a:lnTo>
                    <a:pt x="286131" y="148437"/>
                  </a:lnTo>
                  <a:lnTo>
                    <a:pt x="288721" y="153517"/>
                  </a:lnTo>
                  <a:lnTo>
                    <a:pt x="292874" y="150977"/>
                  </a:lnTo>
                  <a:lnTo>
                    <a:pt x="293052" y="152247"/>
                  </a:lnTo>
                  <a:lnTo>
                    <a:pt x="293052" y="153517"/>
                  </a:lnTo>
                  <a:lnTo>
                    <a:pt x="293560" y="153517"/>
                  </a:lnTo>
                  <a:lnTo>
                    <a:pt x="293560" y="140817"/>
                  </a:lnTo>
                  <a:lnTo>
                    <a:pt x="288201" y="140817"/>
                  </a:lnTo>
                  <a:lnTo>
                    <a:pt x="285877" y="141770"/>
                  </a:lnTo>
                  <a:lnTo>
                    <a:pt x="285953" y="140817"/>
                  </a:lnTo>
                  <a:lnTo>
                    <a:pt x="281635" y="142087"/>
                  </a:lnTo>
                  <a:lnTo>
                    <a:pt x="281292" y="143357"/>
                  </a:lnTo>
                  <a:lnTo>
                    <a:pt x="281381" y="144627"/>
                  </a:lnTo>
                  <a:lnTo>
                    <a:pt x="281457" y="147167"/>
                  </a:lnTo>
                  <a:lnTo>
                    <a:pt x="279044" y="145897"/>
                  </a:lnTo>
                  <a:lnTo>
                    <a:pt x="276098" y="144627"/>
                  </a:lnTo>
                  <a:lnTo>
                    <a:pt x="274713" y="146088"/>
                  </a:lnTo>
                  <a:lnTo>
                    <a:pt x="274713" y="154787"/>
                  </a:lnTo>
                  <a:lnTo>
                    <a:pt x="274027" y="156057"/>
                  </a:lnTo>
                  <a:lnTo>
                    <a:pt x="274027" y="157327"/>
                  </a:lnTo>
                  <a:lnTo>
                    <a:pt x="273685" y="154787"/>
                  </a:lnTo>
                  <a:lnTo>
                    <a:pt x="272643" y="153517"/>
                  </a:lnTo>
                  <a:lnTo>
                    <a:pt x="273164" y="154025"/>
                  </a:lnTo>
                  <a:lnTo>
                    <a:pt x="273685" y="154787"/>
                  </a:lnTo>
                  <a:lnTo>
                    <a:pt x="274027" y="153517"/>
                  </a:lnTo>
                  <a:lnTo>
                    <a:pt x="274548" y="154787"/>
                  </a:lnTo>
                  <a:lnTo>
                    <a:pt x="274713" y="154787"/>
                  </a:lnTo>
                  <a:lnTo>
                    <a:pt x="274713" y="146088"/>
                  </a:lnTo>
                  <a:lnTo>
                    <a:pt x="272478" y="148437"/>
                  </a:lnTo>
                  <a:lnTo>
                    <a:pt x="271259" y="149136"/>
                  </a:lnTo>
                  <a:lnTo>
                    <a:pt x="271259" y="163791"/>
                  </a:lnTo>
                  <a:lnTo>
                    <a:pt x="271259" y="164947"/>
                  </a:lnTo>
                  <a:lnTo>
                    <a:pt x="270789" y="164071"/>
                  </a:lnTo>
                  <a:lnTo>
                    <a:pt x="271259" y="163791"/>
                  </a:lnTo>
                  <a:lnTo>
                    <a:pt x="271259" y="149136"/>
                  </a:lnTo>
                  <a:lnTo>
                    <a:pt x="270230" y="149707"/>
                  </a:lnTo>
                  <a:lnTo>
                    <a:pt x="267982" y="147167"/>
                  </a:lnTo>
                  <a:lnTo>
                    <a:pt x="264871" y="145897"/>
                  </a:lnTo>
                  <a:lnTo>
                    <a:pt x="262267" y="144627"/>
                  </a:lnTo>
                  <a:lnTo>
                    <a:pt x="264871" y="144627"/>
                  </a:lnTo>
                  <a:lnTo>
                    <a:pt x="267284" y="143357"/>
                  </a:lnTo>
                  <a:lnTo>
                    <a:pt x="268325" y="139547"/>
                  </a:lnTo>
                  <a:lnTo>
                    <a:pt x="270243" y="142087"/>
                  </a:lnTo>
                  <a:lnTo>
                    <a:pt x="271589" y="139547"/>
                  </a:lnTo>
                  <a:lnTo>
                    <a:pt x="271221" y="137007"/>
                  </a:lnTo>
                  <a:lnTo>
                    <a:pt x="267982" y="137007"/>
                  </a:lnTo>
                  <a:lnTo>
                    <a:pt x="265899" y="135737"/>
                  </a:lnTo>
                  <a:lnTo>
                    <a:pt x="263486" y="135737"/>
                  </a:lnTo>
                  <a:lnTo>
                    <a:pt x="262267" y="131927"/>
                  </a:lnTo>
                  <a:lnTo>
                    <a:pt x="259156" y="128117"/>
                  </a:lnTo>
                  <a:lnTo>
                    <a:pt x="254139" y="138277"/>
                  </a:lnTo>
                  <a:lnTo>
                    <a:pt x="255879" y="139547"/>
                  </a:lnTo>
                  <a:lnTo>
                    <a:pt x="261581" y="137007"/>
                  </a:lnTo>
                  <a:lnTo>
                    <a:pt x="262267" y="139547"/>
                  </a:lnTo>
                  <a:lnTo>
                    <a:pt x="262153" y="140817"/>
                  </a:lnTo>
                  <a:lnTo>
                    <a:pt x="262039" y="142087"/>
                  </a:lnTo>
                  <a:lnTo>
                    <a:pt x="261924" y="143357"/>
                  </a:lnTo>
                  <a:lnTo>
                    <a:pt x="261239" y="143357"/>
                  </a:lnTo>
                  <a:lnTo>
                    <a:pt x="260540" y="142087"/>
                  </a:lnTo>
                  <a:lnTo>
                    <a:pt x="259156" y="139547"/>
                  </a:lnTo>
                  <a:lnTo>
                    <a:pt x="255879" y="139547"/>
                  </a:lnTo>
                  <a:lnTo>
                    <a:pt x="254660" y="140817"/>
                  </a:lnTo>
                  <a:lnTo>
                    <a:pt x="254495" y="140817"/>
                  </a:lnTo>
                  <a:lnTo>
                    <a:pt x="253974" y="142087"/>
                  </a:lnTo>
                  <a:lnTo>
                    <a:pt x="253923" y="141770"/>
                  </a:lnTo>
                  <a:lnTo>
                    <a:pt x="253796" y="140817"/>
                  </a:lnTo>
                  <a:lnTo>
                    <a:pt x="247383" y="139547"/>
                  </a:lnTo>
                  <a:lnTo>
                    <a:pt x="246684" y="143357"/>
                  </a:lnTo>
                  <a:lnTo>
                    <a:pt x="249593" y="147167"/>
                  </a:lnTo>
                  <a:lnTo>
                    <a:pt x="253974" y="143357"/>
                  </a:lnTo>
                  <a:lnTo>
                    <a:pt x="255701" y="144627"/>
                  </a:lnTo>
                  <a:lnTo>
                    <a:pt x="255879" y="143357"/>
                  </a:lnTo>
                  <a:lnTo>
                    <a:pt x="257086" y="145897"/>
                  </a:lnTo>
                  <a:lnTo>
                    <a:pt x="256222" y="148437"/>
                  </a:lnTo>
                  <a:lnTo>
                    <a:pt x="259156" y="149707"/>
                  </a:lnTo>
                  <a:lnTo>
                    <a:pt x="260883" y="152247"/>
                  </a:lnTo>
                  <a:lnTo>
                    <a:pt x="260819" y="155282"/>
                  </a:lnTo>
                  <a:lnTo>
                    <a:pt x="260718" y="156057"/>
                  </a:lnTo>
                  <a:lnTo>
                    <a:pt x="254584" y="158597"/>
                  </a:lnTo>
                  <a:lnTo>
                    <a:pt x="255460" y="163677"/>
                  </a:lnTo>
                  <a:lnTo>
                    <a:pt x="259626" y="166217"/>
                  </a:lnTo>
                  <a:lnTo>
                    <a:pt x="263309" y="159867"/>
                  </a:lnTo>
                  <a:lnTo>
                    <a:pt x="266242" y="159867"/>
                  </a:lnTo>
                  <a:lnTo>
                    <a:pt x="269354" y="164947"/>
                  </a:lnTo>
                  <a:lnTo>
                    <a:pt x="270573" y="164211"/>
                  </a:lnTo>
                  <a:lnTo>
                    <a:pt x="270573" y="166217"/>
                  </a:lnTo>
                  <a:lnTo>
                    <a:pt x="269875" y="166217"/>
                  </a:lnTo>
                  <a:lnTo>
                    <a:pt x="266077" y="161137"/>
                  </a:lnTo>
                  <a:lnTo>
                    <a:pt x="260197" y="170027"/>
                  </a:lnTo>
                  <a:lnTo>
                    <a:pt x="266598" y="170027"/>
                  </a:lnTo>
                  <a:lnTo>
                    <a:pt x="266484" y="172567"/>
                  </a:lnTo>
                  <a:lnTo>
                    <a:pt x="266420" y="173837"/>
                  </a:lnTo>
                  <a:lnTo>
                    <a:pt x="274205" y="173837"/>
                  </a:lnTo>
                  <a:lnTo>
                    <a:pt x="272643" y="170027"/>
                  </a:lnTo>
                  <a:lnTo>
                    <a:pt x="277139" y="173837"/>
                  </a:lnTo>
                  <a:lnTo>
                    <a:pt x="277253" y="172567"/>
                  </a:lnTo>
                  <a:lnTo>
                    <a:pt x="277355" y="171297"/>
                  </a:lnTo>
                  <a:lnTo>
                    <a:pt x="277469" y="170027"/>
                  </a:lnTo>
                  <a:lnTo>
                    <a:pt x="277571" y="168757"/>
                  </a:lnTo>
                  <a:lnTo>
                    <a:pt x="277685" y="167487"/>
                  </a:lnTo>
                  <a:lnTo>
                    <a:pt x="277787" y="166217"/>
                  </a:lnTo>
                  <a:lnTo>
                    <a:pt x="277901" y="164947"/>
                  </a:lnTo>
                  <a:lnTo>
                    <a:pt x="278003" y="163677"/>
                  </a:lnTo>
                  <a:lnTo>
                    <a:pt x="277393" y="162407"/>
                  </a:lnTo>
                  <a:lnTo>
                    <a:pt x="276796" y="161137"/>
                  </a:lnTo>
                  <a:lnTo>
                    <a:pt x="275234" y="162407"/>
                  </a:lnTo>
                  <a:lnTo>
                    <a:pt x="271780" y="162407"/>
                  </a:lnTo>
                  <a:lnTo>
                    <a:pt x="274205" y="159867"/>
                  </a:lnTo>
                  <a:lnTo>
                    <a:pt x="274027" y="158597"/>
                  </a:lnTo>
                  <a:lnTo>
                    <a:pt x="276098" y="161137"/>
                  </a:lnTo>
                  <a:lnTo>
                    <a:pt x="277025" y="158597"/>
                  </a:lnTo>
                  <a:lnTo>
                    <a:pt x="277482" y="157327"/>
                  </a:lnTo>
                  <a:lnTo>
                    <a:pt x="277418" y="156311"/>
                  </a:lnTo>
                  <a:lnTo>
                    <a:pt x="277317" y="154787"/>
                  </a:lnTo>
                  <a:lnTo>
                    <a:pt x="283705" y="153517"/>
                  </a:lnTo>
                  <a:lnTo>
                    <a:pt x="281978" y="156057"/>
                  </a:lnTo>
                  <a:lnTo>
                    <a:pt x="281863" y="157327"/>
                  </a:lnTo>
                  <a:lnTo>
                    <a:pt x="281749" y="158597"/>
                  </a:lnTo>
                  <a:lnTo>
                    <a:pt x="281635" y="159867"/>
                  </a:lnTo>
                  <a:lnTo>
                    <a:pt x="278434" y="164947"/>
                  </a:lnTo>
                  <a:lnTo>
                    <a:pt x="278345" y="166217"/>
                  </a:lnTo>
                  <a:lnTo>
                    <a:pt x="278244" y="167487"/>
                  </a:lnTo>
                  <a:lnTo>
                    <a:pt x="278142" y="168757"/>
                  </a:lnTo>
                  <a:lnTo>
                    <a:pt x="278053" y="170027"/>
                  </a:lnTo>
                  <a:lnTo>
                    <a:pt x="277952" y="171297"/>
                  </a:lnTo>
                  <a:lnTo>
                    <a:pt x="277850" y="172567"/>
                  </a:lnTo>
                  <a:lnTo>
                    <a:pt x="280149" y="177647"/>
                  </a:lnTo>
                  <a:lnTo>
                    <a:pt x="285610" y="176377"/>
                  </a:lnTo>
                  <a:lnTo>
                    <a:pt x="286473" y="177647"/>
                  </a:lnTo>
                  <a:lnTo>
                    <a:pt x="287858" y="178917"/>
                  </a:lnTo>
                  <a:lnTo>
                    <a:pt x="288378" y="181457"/>
                  </a:lnTo>
                  <a:lnTo>
                    <a:pt x="282676" y="180187"/>
                  </a:lnTo>
                  <a:lnTo>
                    <a:pt x="283883" y="190347"/>
                  </a:lnTo>
                  <a:lnTo>
                    <a:pt x="288899" y="187807"/>
                  </a:lnTo>
                  <a:lnTo>
                    <a:pt x="288378" y="190347"/>
                  </a:lnTo>
                  <a:lnTo>
                    <a:pt x="291147" y="187807"/>
                  </a:lnTo>
                  <a:lnTo>
                    <a:pt x="291668" y="190347"/>
                  </a:lnTo>
                  <a:lnTo>
                    <a:pt x="294081" y="187807"/>
                  </a:lnTo>
                  <a:lnTo>
                    <a:pt x="294779" y="185267"/>
                  </a:lnTo>
                  <a:lnTo>
                    <a:pt x="293738" y="181457"/>
                  </a:lnTo>
                  <a:lnTo>
                    <a:pt x="296164" y="181457"/>
                  </a:lnTo>
                  <a:lnTo>
                    <a:pt x="298411" y="183997"/>
                  </a:lnTo>
                  <a:lnTo>
                    <a:pt x="300304" y="182727"/>
                  </a:lnTo>
                  <a:lnTo>
                    <a:pt x="300824" y="177647"/>
                  </a:lnTo>
                  <a:lnTo>
                    <a:pt x="301345" y="177647"/>
                  </a:lnTo>
                  <a:lnTo>
                    <a:pt x="299872" y="176377"/>
                  </a:lnTo>
                  <a:lnTo>
                    <a:pt x="298411" y="175107"/>
                  </a:lnTo>
                  <a:lnTo>
                    <a:pt x="295643" y="175107"/>
                  </a:lnTo>
                  <a:lnTo>
                    <a:pt x="297370" y="171297"/>
                  </a:lnTo>
                  <a:lnTo>
                    <a:pt x="295986" y="171297"/>
                  </a:lnTo>
                  <a:lnTo>
                    <a:pt x="291668" y="171297"/>
                  </a:lnTo>
                  <a:lnTo>
                    <a:pt x="291553" y="170027"/>
                  </a:lnTo>
                  <a:lnTo>
                    <a:pt x="291426" y="168757"/>
                  </a:lnTo>
                  <a:lnTo>
                    <a:pt x="291312" y="167487"/>
                  </a:lnTo>
                  <a:lnTo>
                    <a:pt x="293560" y="164947"/>
                  </a:lnTo>
                  <a:lnTo>
                    <a:pt x="295986" y="171297"/>
                  </a:lnTo>
                  <a:lnTo>
                    <a:pt x="296672" y="166217"/>
                  </a:lnTo>
                  <a:lnTo>
                    <a:pt x="296849" y="167487"/>
                  </a:lnTo>
                  <a:lnTo>
                    <a:pt x="297370" y="167487"/>
                  </a:lnTo>
                  <a:lnTo>
                    <a:pt x="298234" y="168757"/>
                  </a:lnTo>
                  <a:lnTo>
                    <a:pt x="298577" y="171297"/>
                  </a:lnTo>
                  <a:lnTo>
                    <a:pt x="300304" y="172567"/>
                  </a:lnTo>
                  <a:lnTo>
                    <a:pt x="302729" y="173837"/>
                  </a:lnTo>
                  <a:lnTo>
                    <a:pt x="302031" y="175107"/>
                  </a:lnTo>
                  <a:lnTo>
                    <a:pt x="301345" y="177647"/>
                  </a:lnTo>
                  <a:lnTo>
                    <a:pt x="304279" y="177647"/>
                  </a:lnTo>
                  <a:lnTo>
                    <a:pt x="307047" y="176377"/>
                  </a:lnTo>
                  <a:lnTo>
                    <a:pt x="307746" y="177647"/>
                  </a:lnTo>
                  <a:lnTo>
                    <a:pt x="308267" y="177647"/>
                  </a:lnTo>
                  <a:lnTo>
                    <a:pt x="309295" y="178917"/>
                  </a:lnTo>
                  <a:lnTo>
                    <a:pt x="312407" y="178917"/>
                  </a:lnTo>
                  <a:lnTo>
                    <a:pt x="313067" y="185267"/>
                  </a:lnTo>
                  <a:lnTo>
                    <a:pt x="304634" y="185267"/>
                  </a:lnTo>
                  <a:lnTo>
                    <a:pt x="302895" y="190347"/>
                  </a:lnTo>
                  <a:lnTo>
                    <a:pt x="302895" y="192722"/>
                  </a:lnTo>
                  <a:lnTo>
                    <a:pt x="303555" y="194157"/>
                  </a:lnTo>
                  <a:lnTo>
                    <a:pt x="306044" y="198958"/>
                  </a:lnTo>
                  <a:lnTo>
                    <a:pt x="298056" y="197967"/>
                  </a:lnTo>
                  <a:lnTo>
                    <a:pt x="298170" y="199237"/>
                  </a:lnTo>
                  <a:lnTo>
                    <a:pt x="298754" y="205587"/>
                  </a:lnTo>
                  <a:lnTo>
                    <a:pt x="297027" y="206857"/>
                  </a:lnTo>
                  <a:lnTo>
                    <a:pt x="297891" y="214477"/>
                  </a:lnTo>
                  <a:lnTo>
                    <a:pt x="302031" y="213207"/>
                  </a:lnTo>
                  <a:lnTo>
                    <a:pt x="304114" y="224637"/>
                  </a:lnTo>
                  <a:lnTo>
                    <a:pt x="308267" y="219557"/>
                  </a:lnTo>
                  <a:lnTo>
                    <a:pt x="313055" y="215747"/>
                  </a:lnTo>
                  <a:lnTo>
                    <a:pt x="314655" y="214477"/>
                  </a:lnTo>
                  <a:lnTo>
                    <a:pt x="314134" y="215747"/>
                  </a:lnTo>
                  <a:lnTo>
                    <a:pt x="312928" y="217017"/>
                  </a:lnTo>
                  <a:lnTo>
                    <a:pt x="311543" y="218287"/>
                  </a:lnTo>
                  <a:lnTo>
                    <a:pt x="312064" y="219557"/>
                  </a:lnTo>
                  <a:lnTo>
                    <a:pt x="313270" y="223367"/>
                  </a:lnTo>
                  <a:lnTo>
                    <a:pt x="311378" y="224637"/>
                  </a:lnTo>
                  <a:lnTo>
                    <a:pt x="310159" y="224637"/>
                  </a:lnTo>
                  <a:lnTo>
                    <a:pt x="307390" y="222097"/>
                  </a:lnTo>
                  <a:lnTo>
                    <a:pt x="307479" y="223367"/>
                  </a:lnTo>
                  <a:lnTo>
                    <a:pt x="307568" y="224637"/>
                  </a:lnTo>
                  <a:lnTo>
                    <a:pt x="307911" y="227177"/>
                  </a:lnTo>
                  <a:lnTo>
                    <a:pt x="305142" y="228447"/>
                  </a:lnTo>
                  <a:lnTo>
                    <a:pt x="307390" y="229717"/>
                  </a:lnTo>
                  <a:lnTo>
                    <a:pt x="307340" y="229971"/>
                  </a:lnTo>
                  <a:lnTo>
                    <a:pt x="307251" y="230365"/>
                  </a:lnTo>
                  <a:lnTo>
                    <a:pt x="306527" y="233527"/>
                  </a:lnTo>
                  <a:lnTo>
                    <a:pt x="311200" y="233527"/>
                  </a:lnTo>
                  <a:lnTo>
                    <a:pt x="312928" y="236067"/>
                  </a:lnTo>
                  <a:lnTo>
                    <a:pt x="308775" y="241147"/>
                  </a:lnTo>
                  <a:lnTo>
                    <a:pt x="311200" y="234797"/>
                  </a:lnTo>
                  <a:lnTo>
                    <a:pt x="307568" y="236067"/>
                  </a:lnTo>
                  <a:lnTo>
                    <a:pt x="302729" y="237337"/>
                  </a:lnTo>
                  <a:lnTo>
                    <a:pt x="305841" y="241147"/>
                  </a:lnTo>
                  <a:lnTo>
                    <a:pt x="309130" y="242417"/>
                  </a:lnTo>
                  <a:lnTo>
                    <a:pt x="306882" y="242417"/>
                  </a:lnTo>
                  <a:lnTo>
                    <a:pt x="306984" y="243687"/>
                  </a:lnTo>
                  <a:lnTo>
                    <a:pt x="307086" y="244957"/>
                  </a:lnTo>
                  <a:lnTo>
                    <a:pt x="307187" y="246227"/>
                  </a:lnTo>
                  <a:lnTo>
                    <a:pt x="307289" y="247408"/>
                  </a:lnTo>
                  <a:lnTo>
                    <a:pt x="307390" y="248767"/>
                  </a:lnTo>
                  <a:lnTo>
                    <a:pt x="309295" y="247510"/>
                  </a:lnTo>
                  <a:lnTo>
                    <a:pt x="309295" y="248767"/>
                  </a:lnTo>
                  <a:lnTo>
                    <a:pt x="310680" y="248767"/>
                  </a:lnTo>
                  <a:lnTo>
                    <a:pt x="311023" y="247510"/>
                  </a:lnTo>
                  <a:lnTo>
                    <a:pt x="314655" y="248767"/>
                  </a:lnTo>
                  <a:lnTo>
                    <a:pt x="320027" y="247548"/>
                  </a:lnTo>
                  <a:lnTo>
                    <a:pt x="321741" y="253847"/>
                  </a:lnTo>
                  <a:lnTo>
                    <a:pt x="325551" y="246227"/>
                  </a:lnTo>
                  <a:lnTo>
                    <a:pt x="326593" y="244957"/>
                  </a:lnTo>
                  <a:lnTo>
                    <a:pt x="323126" y="242417"/>
                  </a:lnTo>
                  <a:lnTo>
                    <a:pt x="325716" y="241147"/>
                  </a:lnTo>
                  <a:lnTo>
                    <a:pt x="327799" y="239877"/>
                  </a:lnTo>
                  <a:lnTo>
                    <a:pt x="326237" y="243687"/>
                  </a:lnTo>
                  <a:lnTo>
                    <a:pt x="327101" y="243687"/>
                  </a:lnTo>
                  <a:lnTo>
                    <a:pt x="324688" y="250037"/>
                  </a:lnTo>
                  <a:lnTo>
                    <a:pt x="328841" y="257657"/>
                  </a:lnTo>
                  <a:lnTo>
                    <a:pt x="335572" y="253847"/>
                  </a:lnTo>
                  <a:lnTo>
                    <a:pt x="335572" y="250037"/>
                  </a:lnTo>
                  <a:lnTo>
                    <a:pt x="336956" y="24622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400681" y="8211641"/>
              <a:ext cx="299720" cy="1059180"/>
            </a:xfrm>
            <a:custGeom>
              <a:avLst/>
              <a:gdLst/>
              <a:ahLst/>
              <a:cxnLst/>
              <a:rect l="l" t="t" r="r" b="b"/>
              <a:pathLst>
                <a:path w="299719" h="1059179">
                  <a:moveTo>
                    <a:pt x="3454" y="1045311"/>
                  </a:moveTo>
                  <a:lnTo>
                    <a:pt x="1727" y="1045997"/>
                  </a:lnTo>
                  <a:lnTo>
                    <a:pt x="0" y="1046340"/>
                  </a:lnTo>
                  <a:lnTo>
                    <a:pt x="165" y="1048245"/>
                  </a:lnTo>
                  <a:lnTo>
                    <a:pt x="1905" y="1047559"/>
                  </a:lnTo>
                  <a:lnTo>
                    <a:pt x="3454" y="1047216"/>
                  </a:lnTo>
                  <a:lnTo>
                    <a:pt x="3454" y="1045311"/>
                  </a:lnTo>
                  <a:close/>
                </a:path>
                <a:path w="299719" h="1059179">
                  <a:moveTo>
                    <a:pt x="36830" y="934999"/>
                  </a:moveTo>
                  <a:lnTo>
                    <a:pt x="35090" y="935177"/>
                  </a:lnTo>
                  <a:lnTo>
                    <a:pt x="34747" y="935520"/>
                  </a:lnTo>
                  <a:lnTo>
                    <a:pt x="34582" y="935863"/>
                  </a:lnTo>
                  <a:lnTo>
                    <a:pt x="34061" y="936040"/>
                  </a:lnTo>
                  <a:lnTo>
                    <a:pt x="34582" y="937082"/>
                  </a:lnTo>
                  <a:lnTo>
                    <a:pt x="36830" y="934999"/>
                  </a:lnTo>
                  <a:close/>
                </a:path>
                <a:path w="299719" h="1059179">
                  <a:moveTo>
                    <a:pt x="38557" y="976668"/>
                  </a:moveTo>
                  <a:lnTo>
                    <a:pt x="38392" y="976147"/>
                  </a:lnTo>
                  <a:lnTo>
                    <a:pt x="37515" y="976147"/>
                  </a:lnTo>
                  <a:lnTo>
                    <a:pt x="36741" y="976668"/>
                  </a:lnTo>
                  <a:lnTo>
                    <a:pt x="38557" y="976668"/>
                  </a:lnTo>
                  <a:close/>
                </a:path>
                <a:path w="299719" h="1059179">
                  <a:moveTo>
                    <a:pt x="39547" y="958862"/>
                  </a:moveTo>
                  <a:lnTo>
                    <a:pt x="38011" y="958862"/>
                  </a:lnTo>
                  <a:lnTo>
                    <a:pt x="38201" y="960069"/>
                  </a:lnTo>
                  <a:lnTo>
                    <a:pt x="39547" y="958862"/>
                  </a:lnTo>
                  <a:close/>
                </a:path>
                <a:path w="299719" h="1059179">
                  <a:moveTo>
                    <a:pt x="40627" y="975639"/>
                  </a:moveTo>
                  <a:lnTo>
                    <a:pt x="40449" y="974940"/>
                  </a:lnTo>
                  <a:lnTo>
                    <a:pt x="40449" y="974077"/>
                  </a:lnTo>
                  <a:lnTo>
                    <a:pt x="40284" y="973391"/>
                  </a:lnTo>
                  <a:lnTo>
                    <a:pt x="38557" y="972515"/>
                  </a:lnTo>
                  <a:lnTo>
                    <a:pt x="38582" y="972172"/>
                  </a:lnTo>
                  <a:lnTo>
                    <a:pt x="38722" y="970788"/>
                  </a:lnTo>
                  <a:lnTo>
                    <a:pt x="39243" y="969060"/>
                  </a:lnTo>
                  <a:lnTo>
                    <a:pt x="38722" y="968197"/>
                  </a:lnTo>
                  <a:lnTo>
                    <a:pt x="38671" y="968032"/>
                  </a:lnTo>
                  <a:lnTo>
                    <a:pt x="38379" y="967155"/>
                  </a:lnTo>
                  <a:lnTo>
                    <a:pt x="37693" y="966292"/>
                  </a:lnTo>
                  <a:lnTo>
                    <a:pt x="36309" y="968032"/>
                  </a:lnTo>
                  <a:lnTo>
                    <a:pt x="36271" y="968197"/>
                  </a:lnTo>
                  <a:lnTo>
                    <a:pt x="35953" y="970102"/>
                  </a:lnTo>
                  <a:lnTo>
                    <a:pt x="35953" y="972172"/>
                  </a:lnTo>
                  <a:lnTo>
                    <a:pt x="37515" y="973213"/>
                  </a:lnTo>
                  <a:lnTo>
                    <a:pt x="37566" y="973391"/>
                  </a:lnTo>
                  <a:lnTo>
                    <a:pt x="38392" y="976147"/>
                  </a:lnTo>
                  <a:lnTo>
                    <a:pt x="39243" y="976147"/>
                  </a:lnTo>
                  <a:lnTo>
                    <a:pt x="40627" y="975639"/>
                  </a:lnTo>
                  <a:close/>
                </a:path>
                <a:path w="299719" h="1059179">
                  <a:moveTo>
                    <a:pt x="42697" y="958684"/>
                  </a:moveTo>
                  <a:lnTo>
                    <a:pt x="41948" y="957935"/>
                  </a:lnTo>
                  <a:lnTo>
                    <a:pt x="39941" y="958519"/>
                  </a:lnTo>
                  <a:lnTo>
                    <a:pt x="39547" y="958862"/>
                  </a:lnTo>
                  <a:lnTo>
                    <a:pt x="40373" y="958862"/>
                  </a:lnTo>
                  <a:lnTo>
                    <a:pt x="42697" y="958684"/>
                  </a:lnTo>
                  <a:close/>
                </a:path>
                <a:path w="299719" h="1059179">
                  <a:moveTo>
                    <a:pt x="44602" y="938974"/>
                  </a:moveTo>
                  <a:lnTo>
                    <a:pt x="44259" y="938974"/>
                  </a:lnTo>
                  <a:lnTo>
                    <a:pt x="44259" y="939101"/>
                  </a:lnTo>
                  <a:lnTo>
                    <a:pt x="44602" y="938974"/>
                  </a:lnTo>
                  <a:close/>
                </a:path>
                <a:path w="299719" h="1059179">
                  <a:moveTo>
                    <a:pt x="46164" y="957478"/>
                  </a:moveTo>
                  <a:lnTo>
                    <a:pt x="45808" y="956957"/>
                  </a:lnTo>
                  <a:lnTo>
                    <a:pt x="44780" y="955408"/>
                  </a:lnTo>
                  <a:lnTo>
                    <a:pt x="42354" y="956957"/>
                  </a:lnTo>
                  <a:lnTo>
                    <a:pt x="40627" y="956614"/>
                  </a:lnTo>
                  <a:lnTo>
                    <a:pt x="41948" y="957935"/>
                  </a:lnTo>
                  <a:lnTo>
                    <a:pt x="43561" y="957491"/>
                  </a:lnTo>
                  <a:lnTo>
                    <a:pt x="44602" y="959726"/>
                  </a:lnTo>
                  <a:lnTo>
                    <a:pt x="44945" y="958862"/>
                  </a:lnTo>
                  <a:lnTo>
                    <a:pt x="45466" y="958176"/>
                  </a:lnTo>
                  <a:lnTo>
                    <a:pt x="46164" y="957478"/>
                  </a:lnTo>
                  <a:close/>
                </a:path>
                <a:path w="299719" h="1059179">
                  <a:moveTo>
                    <a:pt x="51523" y="1053084"/>
                  </a:moveTo>
                  <a:lnTo>
                    <a:pt x="50825" y="1050150"/>
                  </a:lnTo>
                  <a:lnTo>
                    <a:pt x="49098" y="1047381"/>
                  </a:lnTo>
                  <a:lnTo>
                    <a:pt x="48056" y="1048245"/>
                  </a:lnTo>
                  <a:lnTo>
                    <a:pt x="45643" y="1047902"/>
                  </a:lnTo>
                  <a:lnTo>
                    <a:pt x="45808" y="1050328"/>
                  </a:lnTo>
                  <a:lnTo>
                    <a:pt x="45808" y="1051534"/>
                  </a:lnTo>
                  <a:lnTo>
                    <a:pt x="46164" y="1052918"/>
                  </a:lnTo>
                  <a:lnTo>
                    <a:pt x="45808" y="1054125"/>
                  </a:lnTo>
                  <a:lnTo>
                    <a:pt x="45986" y="1055509"/>
                  </a:lnTo>
                  <a:lnTo>
                    <a:pt x="48755" y="1055687"/>
                  </a:lnTo>
                  <a:lnTo>
                    <a:pt x="49441" y="1056195"/>
                  </a:lnTo>
                  <a:lnTo>
                    <a:pt x="51523" y="1053084"/>
                  </a:lnTo>
                  <a:close/>
                </a:path>
                <a:path w="299719" h="1059179">
                  <a:moveTo>
                    <a:pt x="53771" y="1056030"/>
                  </a:moveTo>
                  <a:lnTo>
                    <a:pt x="53594" y="1055852"/>
                  </a:lnTo>
                  <a:lnTo>
                    <a:pt x="53073" y="1054823"/>
                  </a:lnTo>
                  <a:lnTo>
                    <a:pt x="51168" y="1055852"/>
                  </a:lnTo>
                  <a:lnTo>
                    <a:pt x="53771" y="1058964"/>
                  </a:lnTo>
                  <a:lnTo>
                    <a:pt x="53771" y="1056030"/>
                  </a:lnTo>
                  <a:close/>
                </a:path>
                <a:path w="299719" h="1059179">
                  <a:moveTo>
                    <a:pt x="54292" y="983411"/>
                  </a:moveTo>
                  <a:lnTo>
                    <a:pt x="54038" y="983246"/>
                  </a:lnTo>
                  <a:lnTo>
                    <a:pt x="51523" y="981506"/>
                  </a:lnTo>
                  <a:lnTo>
                    <a:pt x="52527" y="979868"/>
                  </a:lnTo>
                  <a:lnTo>
                    <a:pt x="50304" y="980300"/>
                  </a:lnTo>
                  <a:lnTo>
                    <a:pt x="45808" y="982205"/>
                  </a:lnTo>
                  <a:lnTo>
                    <a:pt x="50139" y="984453"/>
                  </a:lnTo>
                  <a:lnTo>
                    <a:pt x="53251" y="983754"/>
                  </a:lnTo>
                  <a:lnTo>
                    <a:pt x="53416" y="983754"/>
                  </a:lnTo>
                  <a:lnTo>
                    <a:pt x="53251" y="983589"/>
                  </a:lnTo>
                  <a:lnTo>
                    <a:pt x="53416" y="983411"/>
                  </a:lnTo>
                  <a:lnTo>
                    <a:pt x="53771" y="983246"/>
                  </a:lnTo>
                  <a:lnTo>
                    <a:pt x="53936" y="983411"/>
                  </a:lnTo>
                  <a:lnTo>
                    <a:pt x="54292" y="983411"/>
                  </a:lnTo>
                  <a:close/>
                </a:path>
                <a:path w="299719" h="1059179">
                  <a:moveTo>
                    <a:pt x="54800" y="979436"/>
                  </a:moveTo>
                  <a:lnTo>
                    <a:pt x="53467" y="978369"/>
                  </a:lnTo>
                  <a:lnTo>
                    <a:pt x="52527" y="979868"/>
                  </a:lnTo>
                  <a:lnTo>
                    <a:pt x="54800" y="979436"/>
                  </a:lnTo>
                  <a:close/>
                </a:path>
                <a:path w="299719" h="1059179">
                  <a:moveTo>
                    <a:pt x="54978" y="967854"/>
                  </a:moveTo>
                  <a:lnTo>
                    <a:pt x="54635" y="967333"/>
                  </a:lnTo>
                  <a:lnTo>
                    <a:pt x="54800" y="965784"/>
                  </a:lnTo>
                  <a:lnTo>
                    <a:pt x="53936" y="965784"/>
                  </a:lnTo>
                  <a:lnTo>
                    <a:pt x="52552" y="966292"/>
                  </a:lnTo>
                  <a:lnTo>
                    <a:pt x="52552" y="968032"/>
                  </a:lnTo>
                  <a:lnTo>
                    <a:pt x="52387" y="969060"/>
                  </a:lnTo>
                  <a:lnTo>
                    <a:pt x="53251" y="968717"/>
                  </a:lnTo>
                  <a:lnTo>
                    <a:pt x="54114" y="968895"/>
                  </a:lnTo>
                  <a:lnTo>
                    <a:pt x="54800" y="967854"/>
                  </a:lnTo>
                  <a:lnTo>
                    <a:pt x="54978" y="967854"/>
                  </a:lnTo>
                  <a:close/>
                </a:path>
                <a:path w="299719" h="1059179">
                  <a:moveTo>
                    <a:pt x="55156" y="975639"/>
                  </a:moveTo>
                  <a:lnTo>
                    <a:pt x="51168" y="975118"/>
                  </a:lnTo>
                  <a:lnTo>
                    <a:pt x="52209" y="977366"/>
                  </a:lnTo>
                  <a:lnTo>
                    <a:pt x="53467" y="978369"/>
                  </a:lnTo>
                  <a:lnTo>
                    <a:pt x="55156" y="975639"/>
                  </a:lnTo>
                  <a:close/>
                </a:path>
                <a:path w="299719" h="1059179">
                  <a:moveTo>
                    <a:pt x="58432" y="943648"/>
                  </a:moveTo>
                  <a:lnTo>
                    <a:pt x="57746" y="942098"/>
                  </a:lnTo>
                  <a:lnTo>
                    <a:pt x="56883" y="940879"/>
                  </a:lnTo>
                  <a:lnTo>
                    <a:pt x="55499" y="940193"/>
                  </a:lnTo>
                  <a:lnTo>
                    <a:pt x="55499" y="938974"/>
                  </a:lnTo>
                  <a:lnTo>
                    <a:pt x="55664" y="937602"/>
                  </a:lnTo>
                  <a:lnTo>
                    <a:pt x="55664" y="936726"/>
                  </a:lnTo>
                  <a:lnTo>
                    <a:pt x="55499" y="936561"/>
                  </a:lnTo>
                  <a:lnTo>
                    <a:pt x="51866" y="937602"/>
                  </a:lnTo>
                  <a:lnTo>
                    <a:pt x="51523" y="937602"/>
                  </a:lnTo>
                  <a:lnTo>
                    <a:pt x="52552" y="939330"/>
                  </a:lnTo>
                  <a:lnTo>
                    <a:pt x="52908" y="940536"/>
                  </a:lnTo>
                  <a:lnTo>
                    <a:pt x="53416" y="941920"/>
                  </a:lnTo>
                  <a:lnTo>
                    <a:pt x="54114" y="945718"/>
                  </a:lnTo>
                  <a:lnTo>
                    <a:pt x="54457" y="945553"/>
                  </a:lnTo>
                  <a:lnTo>
                    <a:pt x="54635" y="945375"/>
                  </a:lnTo>
                  <a:lnTo>
                    <a:pt x="54978" y="945375"/>
                  </a:lnTo>
                  <a:lnTo>
                    <a:pt x="55156" y="944511"/>
                  </a:lnTo>
                  <a:lnTo>
                    <a:pt x="55499" y="945375"/>
                  </a:lnTo>
                  <a:lnTo>
                    <a:pt x="56527" y="945210"/>
                  </a:lnTo>
                  <a:lnTo>
                    <a:pt x="58267" y="944854"/>
                  </a:lnTo>
                  <a:lnTo>
                    <a:pt x="58432" y="943648"/>
                  </a:lnTo>
                  <a:close/>
                </a:path>
                <a:path w="299719" h="1059179">
                  <a:moveTo>
                    <a:pt x="63334" y="952436"/>
                  </a:moveTo>
                  <a:lnTo>
                    <a:pt x="62585" y="952639"/>
                  </a:lnTo>
                  <a:lnTo>
                    <a:pt x="62839" y="953096"/>
                  </a:lnTo>
                  <a:lnTo>
                    <a:pt x="63334" y="952436"/>
                  </a:lnTo>
                  <a:close/>
                </a:path>
                <a:path w="299719" h="1059179">
                  <a:moveTo>
                    <a:pt x="65874" y="951776"/>
                  </a:moveTo>
                  <a:lnTo>
                    <a:pt x="63449" y="952296"/>
                  </a:lnTo>
                  <a:lnTo>
                    <a:pt x="63334" y="952436"/>
                  </a:lnTo>
                  <a:lnTo>
                    <a:pt x="65874" y="951776"/>
                  </a:lnTo>
                  <a:close/>
                </a:path>
                <a:path w="299719" h="1059179">
                  <a:moveTo>
                    <a:pt x="69850" y="960589"/>
                  </a:moveTo>
                  <a:lnTo>
                    <a:pt x="69672" y="959904"/>
                  </a:lnTo>
                  <a:lnTo>
                    <a:pt x="69672" y="957821"/>
                  </a:lnTo>
                  <a:lnTo>
                    <a:pt x="68986" y="957478"/>
                  </a:lnTo>
                  <a:lnTo>
                    <a:pt x="68287" y="956792"/>
                  </a:lnTo>
                  <a:lnTo>
                    <a:pt x="67945" y="956437"/>
                  </a:lnTo>
                  <a:lnTo>
                    <a:pt x="65011" y="956957"/>
                  </a:lnTo>
                  <a:lnTo>
                    <a:pt x="64909" y="956792"/>
                  </a:lnTo>
                  <a:lnTo>
                    <a:pt x="64808" y="956614"/>
                  </a:lnTo>
                  <a:lnTo>
                    <a:pt x="64719" y="956437"/>
                  </a:lnTo>
                  <a:lnTo>
                    <a:pt x="64033" y="955230"/>
                  </a:lnTo>
                  <a:lnTo>
                    <a:pt x="62839" y="953096"/>
                  </a:lnTo>
                  <a:lnTo>
                    <a:pt x="61201" y="955230"/>
                  </a:lnTo>
                  <a:lnTo>
                    <a:pt x="58610" y="954024"/>
                  </a:lnTo>
                  <a:lnTo>
                    <a:pt x="59474" y="956094"/>
                  </a:lnTo>
                  <a:lnTo>
                    <a:pt x="56883" y="956614"/>
                  </a:lnTo>
                  <a:lnTo>
                    <a:pt x="55664" y="957656"/>
                  </a:lnTo>
                  <a:lnTo>
                    <a:pt x="55714" y="957821"/>
                  </a:lnTo>
                  <a:lnTo>
                    <a:pt x="55841" y="958342"/>
                  </a:lnTo>
                  <a:lnTo>
                    <a:pt x="55841" y="958862"/>
                  </a:lnTo>
                  <a:lnTo>
                    <a:pt x="56019" y="959383"/>
                  </a:lnTo>
                  <a:lnTo>
                    <a:pt x="57569" y="957821"/>
                  </a:lnTo>
                  <a:lnTo>
                    <a:pt x="58661" y="959383"/>
                  </a:lnTo>
                  <a:lnTo>
                    <a:pt x="58547" y="960589"/>
                  </a:lnTo>
                  <a:lnTo>
                    <a:pt x="58432" y="961110"/>
                  </a:lnTo>
                  <a:lnTo>
                    <a:pt x="61201" y="960589"/>
                  </a:lnTo>
                  <a:lnTo>
                    <a:pt x="65608" y="957821"/>
                  </a:lnTo>
                  <a:lnTo>
                    <a:pt x="66979" y="956957"/>
                  </a:lnTo>
                  <a:lnTo>
                    <a:pt x="67259" y="956792"/>
                  </a:lnTo>
                  <a:lnTo>
                    <a:pt x="67373" y="957656"/>
                  </a:lnTo>
                  <a:lnTo>
                    <a:pt x="67475" y="958342"/>
                  </a:lnTo>
                  <a:lnTo>
                    <a:pt x="67551" y="958862"/>
                  </a:lnTo>
                  <a:lnTo>
                    <a:pt x="67652" y="959548"/>
                  </a:lnTo>
                  <a:lnTo>
                    <a:pt x="67703" y="959904"/>
                  </a:lnTo>
                  <a:lnTo>
                    <a:pt x="67792" y="960589"/>
                  </a:lnTo>
                  <a:lnTo>
                    <a:pt x="67868" y="961110"/>
                  </a:lnTo>
                  <a:lnTo>
                    <a:pt x="67945" y="961631"/>
                  </a:lnTo>
                  <a:lnTo>
                    <a:pt x="68630" y="961110"/>
                  </a:lnTo>
                  <a:lnTo>
                    <a:pt x="69329" y="960932"/>
                  </a:lnTo>
                  <a:lnTo>
                    <a:pt x="69850" y="960589"/>
                  </a:lnTo>
                  <a:close/>
                </a:path>
                <a:path w="299719" h="1059179">
                  <a:moveTo>
                    <a:pt x="76415" y="982370"/>
                  </a:moveTo>
                  <a:lnTo>
                    <a:pt x="75552" y="982548"/>
                  </a:lnTo>
                  <a:lnTo>
                    <a:pt x="75031" y="983068"/>
                  </a:lnTo>
                  <a:lnTo>
                    <a:pt x="74510" y="983932"/>
                  </a:lnTo>
                  <a:lnTo>
                    <a:pt x="75031" y="983754"/>
                  </a:lnTo>
                  <a:lnTo>
                    <a:pt x="75209" y="983589"/>
                  </a:lnTo>
                  <a:lnTo>
                    <a:pt x="75730" y="983589"/>
                  </a:lnTo>
                  <a:lnTo>
                    <a:pt x="76073" y="983246"/>
                  </a:lnTo>
                  <a:lnTo>
                    <a:pt x="76073" y="982726"/>
                  </a:lnTo>
                  <a:lnTo>
                    <a:pt x="76415" y="982370"/>
                  </a:lnTo>
                  <a:close/>
                </a:path>
                <a:path w="299719" h="1059179">
                  <a:moveTo>
                    <a:pt x="77457" y="1037526"/>
                  </a:moveTo>
                  <a:lnTo>
                    <a:pt x="76936" y="1037704"/>
                  </a:lnTo>
                  <a:lnTo>
                    <a:pt x="76415" y="1037704"/>
                  </a:lnTo>
                  <a:lnTo>
                    <a:pt x="75730" y="1037869"/>
                  </a:lnTo>
                  <a:lnTo>
                    <a:pt x="76073" y="1038047"/>
                  </a:lnTo>
                  <a:lnTo>
                    <a:pt x="76238" y="1038390"/>
                  </a:lnTo>
                  <a:lnTo>
                    <a:pt x="76415" y="1038567"/>
                  </a:lnTo>
                  <a:lnTo>
                    <a:pt x="76593" y="1038390"/>
                  </a:lnTo>
                  <a:lnTo>
                    <a:pt x="76936" y="1038225"/>
                  </a:lnTo>
                  <a:lnTo>
                    <a:pt x="77279" y="1038225"/>
                  </a:lnTo>
                  <a:lnTo>
                    <a:pt x="77279" y="1038047"/>
                  </a:lnTo>
                  <a:lnTo>
                    <a:pt x="77457" y="1037869"/>
                  </a:lnTo>
                  <a:lnTo>
                    <a:pt x="77457" y="1037526"/>
                  </a:lnTo>
                  <a:close/>
                </a:path>
                <a:path w="299719" h="1059179">
                  <a:moveTo>
                    <a:pt x="81254" y="964399"/>
                  </a:moveTo>
                  <a:lnTo>
                    <a:pt x="79006" y="963879"/>
                  </a:lnTo>
                  <a:lnTo>
                    <a:pt x="76593" y="965949"/>
                  </a:lnTo>
                  <a:lnTo>
                    <a:pt x="74688" y="964907"/>
                  </a:lnTo>
                  <a:lnTo>
                    <a:pt x="73304" y="966647"/>
                  </a:lnTo>
                  <a:lnTo>
                    <a:pt x="71920" y="969238"/>
                  </a:lnTo>
                  <a:lnTo>
                    <a:pt x="69850" y="970280"/>
                  </a:lnTo>
                  <a:lnTo>
                    <a:pt x="71056" y="970965"/>
                  </a:lnTo>
                  <a:lnTo>
                    <a:pt x="72097" y="972007"/>
                  </a:lnTo>
                  <a:lnTo>
                    <a:pt x="73126" y="972693"/>
                  </a:lnTo>
                  <a:lnTo>
                    <a:pt x="75209" y="973899"/>
                  </a:lnTo>
                  <a:lnTo>
                    <a:pt x="72440" y="978395"/>
                  </a:lnTo>
                  <a:lnTo>
                    <a:pt x="75374" y="978916"/>
                  </a:lnTo>
                  <a:lnTo>
                    <a:pt x="79870" y="977531"/>
                  </a:lnTo>
                  <a:lnTo>
                    <a:pt x="77279" y="974420"/>
                  </a:lnTo>
                  <a:lnTo>
                    <a:pt x="76073" y="972007"/>
                  </a:lnTo>
                  <a:lnTo>
                    <a:pt x="73825" y="972527"/>
                  </a:lnTo>
                  <a:lnTo>
                    <a:pt x="74345" y="968197"/>
                  </a:lnTo>
                  <a:lnTo>
                    <a:pt x="76238" y="968540"/>
                  </a:lnTo>
                  <a:lnTo>
                    <a:pt x="76415" y="968717"/>
                  </a:lnTo>
                  <a:lnTo>
                    <a:pt x="77114" y="967333"/>
                  </a:lnTo>
                  <a:lnTo>
                    <a:pt x="80048" y="965949"/>
                  </a:lnTo>
                  <a:lnTo>
                    <a:pt x="81254" y="964399"/>
                  </a:lnTo>
                  <a:close/>
                </a:path>
                <a:path w="299719" h="1059179">
                  <a:moveTo>
                    <a:pt x="81445" y="1001014"/>
                  </a:moveTo>
                  <a:lnTo>
                    <a:pt x="80251" y="1000658"/>
                  </a:lnTo>
                  <a:lnTo>
                    <a:pt x="77685" y="1001674"/>
                  </a:lnTo>
                  <a:lnTo>
                    <a:pt x="77304" y="1001674"/>
                  </a:lnTo>
                  <a:lnTo>
                    <a:pt x="74510" y="998626"/>
                  </a:lnTo>
                  <a:lnTo>
                    <a:pt x="74434" y="997419"/>
                  </a:lnTo>
                  <a:lnTo>
                    <a:pt x="74307" y="995692"/>
                  </a:lnTo>
                  <a:lnTo>
                    <a:pt x="74168" y="993609"/>
                  </a:lnTo>
                  <a:lnTo>
                    <a:pt x="71056" y="993267"/>
                  </a:lnTo>
                  <a:lnTo>
                    <a:pt x="71005" y="993609"/>
                  </a:lnTo>
                  <a:lnTo>
                    <a:pt x="70713" y="995692"/>
                  </a:lnTo>
                  <a:lnTo>
                    <a:pt x="71399" y="997762"/>
                  </a:lnTo>
                  <a:lnTo>
                    <a:pt x="71501" y="998194"/>
                  </a:lnTo>
                  <a:lnTo>
                    <a:pt x="71602" y="998626"/>
                  </a:lnTo>
                  <a:lnTo>
                    <a:pt x="72605" y="1002817"/>
                  </a:lnTo>
                  <a:lnTo>
                    <a:pt x="75946" y="1002372"/>
                  </a:lnTo>
                  <a:lnTo>
                    <a:pt x="77406" y="1001788"/>
                  </a:lnTo>
                  <a:lnTo>
                    <a:pt x="80048" y="1004684"/>
                  </a:lnTo>
                  <a:lnTo>
                    <a:pt x="81445" y="1001014"/>
                  </a:lnTo>
                  <a:close/>
                </a:path>
                <a:path w="299719" h="1059179">
                  <a:moveTo>
                    <a:pt x="87744" y="1001674"/>
                  </a:moveTo>
                  <a:lnTo>
                    <a:pt x="86753" y="998194"/>
                  </a:lnTo>
                  <a:lnTo>
                    <a:pt x="82816" y="997419"/>
                  </a:lnTo>
                  <a:lnTo>
                    <a:pt x="81445" y="1001014"/>
                  </a:lnTo>
                  <a:lnTo>
                    <a:pt x="83591" y="1001674"/>
                  </a:lnTo>
                  <a:lnTo>
                    <a:pt x="84124" y="1001674"/>
                  </a:lnTo>
                  <a:lnTo>
                    <a:pt x="86652" y="1004150"/>
                  </a:lnTo>
                  <a:lnTo>
                    <a:pt x="87744" y="1001674"/>
                  </a:lnTo>
                  <a:close/>
                </a:path>
                <a:path w="299719" h="1059179">
                  <a:moveTo>
                    <a:pt x="90246" y="969924"/>
                  </a:moveTo>
                  <a:lnTo>
                    <a:pt x="88519" y="965428"/>
                  </a:lnTo>
                  <a:lnTo>
                    <a:pt x="87655" y="966812"/>
                  </a:lnTo>
                  <a:lnTo>
                    <a:pt x="86791" y="968032"/>
                  </a:lnTo>
                  <a:lnTo>
                    <a:pt x="84886" y="968197"/>
                  </a:lnTo>
                  <a:lnTo>
                    <a:pt x="83159" y="968375"/>
                  </a:lnTo>
                  <a:lnTo>
                    <a:pt x="82296" y="969924"/>
                  </a:lnTo>
                  <a:lnTo>
                    <a:pt x="81597" y="971308"/>
                  </a:lnTo>
                  <a:lnTo>
                    <a:pt x="83337" y="968895"/>
                  </a:lnTo>
                  <a:lnTo>
                    <a:pt x="90246" y="969924"/>
                  </a:lnTo>
                  <a:close/>
                </a:path>
                <a:path w="299719" h="1059179">
                  <a:moveTo>
                    <a:pt x="193636" y="428256"/>
                  </a:moveTo>
                  <a:lnTo>
                    <a:pt x="193459" y="426529"/>
                  </a:lnTo>
                  <a:lnTo>
                    <a:pt x="192773" y="426872"/>
                  </a:lnTo>
                  <a:lnTo>
                    <a:pt x="192430" y="427215"/>
                  </a:lnTo>
                  <a:lnTo>
                    <a:pt x="191731" y="428599"/>
                  </a:lnTo>
                  <a:lnTo>
                    <a:pt x="193636" y="428256"/>
                  </a:lnTo>
                  <a:close/>
                </a:path>
                <a:path w="299719" h="1059179">
                  <a:moveTo>
                    <a:pt x="194157" y="424624"/>
                  </a:moveTo>
                  <a:lnTo>
                    <a:pt x="193459" y="425323"/>
                  </a:lnTo>
                  <a:lnTo>
                    <a:pt x="193459" y="425665"/>
                  </a:lnTo>
                  <a:lnTo>
                    <a:pt x="193294" y="426008"/>
                  </a:lnTo>
                  <a:lnTo>
                    <a:pt x="193636" y="425831"/>
                  </a:lnTo>
                  <a:lnTo>
                    <a:pt x="193814" y="425831"/>
                  </a:lnTo>
                  <a:lnTo>
                    <a:pt x="193979" y="425323"/>
                  </a:lnTo>
                  <a:lnTo>
                    <a:pt x="193979" y="425145"/>
                  </a:lnTo>
                  <a:lnTo>
                    <a:pt x="194157" y="424624"/>
                  </a:lnTo>
                  <a:close/>
                </a:path>
                <a:path w="299719" h="1059179">
                  <a:moveTo>
                    <a:pt x="194500" y="373621"/>
                  </a:moveTo>
                  <a:lnTo>
                    <a:pt x="191909" y="372935"/>
                  </a:lnTo>
                  <a:lnTo>
                    <a:pt x="191909" y="375005"/>
                  </a:lnTo>
                  <a:lnTo>
                    <a:pt x="192773" y="374827"/>
                  </a:lnTo>
                  <a:lnTo>
                    <a:pt x="193814" y="375005"/>
                  </a:lnTo>
                  <a:lnTo>
                    <a:pt x="194500" y="373621"/>
                  </a:lnTo>
                  <a:close/>
                </a:path>
                <a:path w="299719" h="1059179">
                  <a:moveTo>
                    <a:pt x="203149" y="375348"/>
                  </a:moveTo>
                  <a:lnTo>
                    <a:pt x="200901" y="372414"/>
                  </a:lnTo>
                  <a:lnTo>
                    <a:pt x="198094" y="376618"/>
                  </a:lnTo>
                  <a:lnTo>
                    <a:pt x="197954" y="376389"/>
                  </a:lnTo>
                  <a:lnTo>
                    <a:pt x="197091" y="374827"/>
                  </a:lnTo>
                  <a:lnTo>
                    <a:pt x="196748" y="376389"/>
                  </a:lnTo>
                  <a:lnTo>
                    <a:pt x="196748" y="376567"/>
                  </a:lnTo>
                  <a:lnTo>
                    <a:pt x="196926" y="376910"/>
                  </a:lnTo>
                  <a:lnTo>
                    <a:pt x="191046" y="378460"/>
                  </a:lnTo>
                  <a:lnTo>
                    <a:pt x="197612" y="377075"/>
                  </a:lnTo>
                  <a:lnTo>
                    <a:pt x="197827" y="377012"/>
                  </a:lnTo>
                  <a:lnTo>
                    <a:pt x="198818" y="379501"/>
                  </a:lnTo>
                  <a:lnTo>
                    <a:pt x="202565" y="379501"/>
                  </a:lnTo>
                  <a:lnTo>
                    <a:pt x="202285" y="378460"/>
                  </a:lnTo>
                  <a:lnTo>
                    <a:pt x="203149" y="375348"/>
                  </a:lnTo>
                  <a:close/>
                </a:path>
                <a:path w="299719" h="1059179">
                  <a:moveTo>
                    <a:pt x="211099" y="384517"/>
                  </a:moveTo>
                  <a:lnTo>
                    <a:pt x="210578" y="383476"/>
                  </a:lnTo>
                  <a:lnTo>
                    <a:pt x="209029" y="382955"/>
                  </a:lnTo>
                  <a:lnTo>
                    <a:pt x="204177" y="385381"/>
                  </a:lnTo>
                  <a:lnTo>
                    <a:pt x="202666" y="379869"/>
                  </a:lnTo>
                  <a:lnTo>
                    <a:pt x="203149" y="384175"/>
                  </a:lnTo>
                  <a:lnTo>
                    <a:pt x="201244" y="386765"/>
                  </a:lnTo>
                  <a:lnTo>
                    <a:pt x="203149" y="387286"/>
                  </a:lnTo>
                  <a:lnTo>
                    <a:pt x="204698" y="388150"/>
                  </a:lnTo>
                  <a:lnTo>
                    <a:pt x="206260" y="389356"/>
                  </a:lnTo>
                  <a:lnTo>
                    <a:pt x="205651" y="385381"/>
                  </a:lnTo>
                  <a:lnTo>
                    <a:pt x="205562" y="384860"/>
                  </a:lnTo>
                  <a:lnTo>
                    <a:pt x="210756" y="387108"/>
                  </a:lnTo>
                  <a:lnTo>
                    <a:pt x="210794" y="386765"/>
                  </a:lnTo>
                  <a:lnTo>
                    <a:pt x="211048" y="384860"/>
                  </a:lnTo>
                  <a:lnTo>
                    <a:pt x="211099" y="384517"/>
                  </a:lnTo>
                  <a:close/>
                </a:path>
                <a:path w="299719" h="1059179">
                  <a:moveTo>
                    <a:pt x="221818" y="350634"/>
                  </a:moveTo>
                  <a:lnTo>
                    <a:pt x="221475" y="350634"/>
                  </a:lnTo>
                  <a:lnTo>
                    <a:pt x="221818" y="350799"/>
                  </a:lnTo>
                  <a:lnTo>
                    <a:pt x="221818" y="350634"/>
                  </a:lnTo>
                  <a:close/>
                </a:path>
                <a:path w="299719" h="1059179">
                  <a:moveTo>
                    <a:pt x="229082" y="346138"/>
                  </a:moveTo>
                  <a:lnTo>
                    <a:pt x="228041" y="343192"/>
                  </a:lnTo>
                  <a:lnTo>
                    <a:pt x="225272" y="342849"/>
                  </a:lnTo>
                  <a:lnTo>
                    <a:pt x="226656" y="346303"/>
                  </a:lnTo>
                  <a:lnTo>
                    <a:pt x="226136" y="347345"/>
                  </a:lnTo>
                  <a:lnTo>
                    <a:pt x="229082" y="346138"/>
                  </a:lnTo>
                  <a:close/>
                </a:path>
                <a:path w="299719" h="1059179">
                  <a:moveTo>
                    <a:pt x="232625" y="327888"/>
                  </a:moveTo>
                  <a:lnTo>
                    <a:pt x="231851" y="327977"/>
                  </a:lnTo>
                  <a:lnTo>
                    <a:pt x="232537" y="327977"/>
                  </a:lnTo>
                  <a:close/>
                </a:path>
                <a:path w="299719" h="1059179">
                  <a:moveTo>
                    <a:pt x="234784" y="350634"/>
                  </a:moveTo>
                  <a:lnTo>
                    <a:pt x="229768" y="348208"/>
                  </a:lnTo>
                  <a:lnTo>
                    <a:pt x="229603" y="348208"/>
                  </a:lnTo>
                  <a:lnTo>
                    <a:pt x="228904" y="349250"/>
                  </a:lnTo>
                  <a:lnTo>
                    <a:pt x="229946" y="350634"/>
                  </a:lnTo>
                  <a:lnTo>
                    <a:pt x="230987" y="352361"/>
                  </a:lnTo>
                  <a:lnTo>
                    <a:pt x="231152" y="354253"/>
                  </a:lnTo>
                  <a:lnTo>
                    <a:pt x="234442" y="351142"/>
                  </a:lnTo>
                  <a:lnTo>
                    <a:pt x="234784" y="350634"/>
                  </a:lnTo>
                  <a:close/>
                </a:path>
                <a:path w="299719" h="1059179">
                  <a:moveTo>
                    <a:pt x="235623" y="138226"/>
                  </a:moveTo>
                  <a:lnTo>
                    <a:pt x="235483" y="137972"/>
                  </a:lnTo>
                  <a:lnTo>
                    <a:pt x="234784" y="137795"/>
                  </a:lnTo>
                  <a:lnTo>
                    <a:pt x="234442" y="137629"/>
                  </a:lnTo>
                  <a:lnTo>
                    <a:pt x="235623" y="138226"/>
                  </a:lnTo>
                  <a:close/>
                </a:path>
                <a:path w="299719" h="1059179">
                  <a:moveTo>
                    <a:pt x="237896" y="139357"/>
                  </a:moveTo>
                  <a:lnTo>
                    <a:pt x="237248" y="138836"/>
                  </a:lnTo>
                  <a:lnTo>
                    <a:pt x="236054" y="138836"/>
                  </a:lnTo>
                  <a:lnTo>
                    <a:pt x="236512" y="139877"/>
                  </a:lnTo>
                  <a:lnTo>
                    <a:pt x="237032" y="141427"/>
                  </a:lnTo>
                  <a:lnTo>
                    <a:pt x="237553" y="140398"/>
                  </a:lnTo>
                  <a:lnTo>
                    <a:pt x="237896" y="139357"/>
                  </a:lnTo>
                  <a:close/>
                </a:path>
                <a:path w="299719" h="1059179">
                  <a:moveTo>
                    <a:pt x="240144" y="363423"/>
                  </a:moveTo>
                  <a:lnTo>
                    <a:pt x="239966" y="363245"/>
                  </a:lnTo>
                  <a:lnTo>
                    <a:pt x="238594" y="363766"/>
                  </a:lnTo>
                  <a:lnTo>
                    <a:pt x="237896" y="361696"/>
                  </a:lnTo>
                  <a:lnTo>
                    <a:pt x="236512" y="362559"/>
                  </a:lnTo>
                  <a:lnTo>
                    <a:pt x="236855" y="363601"/>
                  </a:lnTo>
                  <a:lnTo>
                    <a:pt x="237896" y="364109"/>
                  </a:lnTo>
                  <a:lnTo>
                    <a:pt x="238760" y="364807"/>
                  </a:lnTo>
                  <a:lnTo>
                    <a:pt x="239280" y="364629"/>
                  </a:lnTo>
                  <a:lnTo>
                    <a:pt x="239623" y="364286"/>
                  </a:lnTo>
                  <a:lnTo>
                    <a:pt x="240144" y="363943"/>
                  </a:lnTo>
                  <a:lnTo>
                    <a:pt x="240144" y="363423"/>
                  </a:lnTo>
                  <a:close/>
                </a:path>
                <a:path w="299719" h="1059179">
                  <a:moveTo>
                    <a:pt x="240665" y="372237"/>
                  </a:moveTo>
                  <a:lnTo>
                    <a:pt x="240322" y="372237"/>
                  </a:lnTo>
                  <a:lnTo>
                    <a:pt x="240372" y="372757"/>
                  </a:lnTo>
                  <a:lnTo>
                    <a:pt x="240487" y="373964"/>
                  </a:lnTo>
                  <a:lnTo>
                    <a:pt x="240665" y="372757"/>
                  </a:lnTo>
                  <a:lnTo>
                    <a:pt x="240665" y="372237"/>
                  </a:lnTo>
                  <a:close/>
                </a:path>
                <a:path w="299719" h="1059179">
                  <a:moveTo>
                    <a:pt x="242023" y="368960"/>
                  </a:moveTo>
                  <a:lnTo>
                    <a:pt x="240665" y="368960"/>
                  </a:lnTo>
                  <a:lnTo>
                    <a:pt x="240144" y="370166"/>
                  </a:lnTo>
                  <a:lnTo>
                    <a:pt x="239458" y="371030"/>
                  </a:lnTo>
                  <a:lnTo>
                    <a:pt x="240931" y="371551"/>
                  </a:lnTo>
                  <a:lnTo>
                    <a:pt x="240665" y="371856"/>
                  </a:lnTo>
                  <a:lnTo>
                    <a:pt x="240944" y="371551"/>
                  </a:lnTo>
                  <a:lnTo>
                    <a:pt x="241401" y="371030"/>
                  </a:lnTo>
                  <a:lnTo>
                    <a:pt x="241871" y="370509"/>
                  </a:lnTo>
                  <a:lnTo>
                    <a:pt x="241909" y="370166"/>
                  </a:lnTo>
                  <a:lnTo>
                    <a:pt x="242023" y="368960"/>
                  </a:lnTo>
                  <a:close/>
                </a:path>
                <a:path w="299719" h="1059179">
                  <a:moveTo>
                    <a:pt x="242049" y="362216"/>
                  </a:moveTo>
                  <a:lnTo>
                    <a:pt x="240665" y="360489"/>
                  </a:lnTo>
                  <a:lnTo>
                    <a:pt x="240665" y="359105"/>
                  </a:lnTo>
                  <a:lnTo>
                    <a:pt x="238594" y="359968"/>
                  </a:lnTo>
                  <a:lnTo>
                    <a:pt x="239801" y="361696"/>
                  </a:lnTo>
                  <a:lnTo>
                    <a:pt x="239801" y="363080"/>
                  </a:lnTo>
                  <a:lnTo>
                    <a:pt x="242049" y="362216"/>
                  </a:lnTo>
                  <a:close/>
                </a:path>
                <a:path w="299719" h="1059179">
                  <a:moveTo>
                    <a:pt x="242912" y="451942"/>
                  </a:moveTo>
                  <a:lnTo>
                    <a:pt x="242570" y="451777"/>
                  </a:lnTo>
                  <a:lnTo>
                    <a:pt x="242570" y="451421"/>
                  </a:lnTo>
                  <a:lnTo>
                    <a:pt x="242570" y="451078"/>
                  </a:lnTo>
                  <a:lnTo>
                    <a:pt x="242214" y="451256"/>
                  </a:lnTo>
                  <a:lnTo>
                    <a:pt x="242049" y="450900"/>
                  </a:lnTo>
                  <a:lnTo>
                    <a:pt x="242214" y="451421"/>
                  </a:lnTo>
                  <a:lnTo>
                    <a:pt x="242570" y="451942"/>
                  </a:lnTo>
                  <a:lnTo>
                    <a:pt x="242735" y="452462"/>
                  </a:lnTo>
                  <a:lnTo>
                    <a:pt x="242912" y="451942"/>
                  </a:lnTo>
                  <a:close/>
                </a:path>
                <a:path w="299719" h="1059179">
                  <a:moveTo>
                    <a:pt x="243433" y="341985"/>
                  </a:moveTo>
                  <a:lnTo>
                    <a:pt x="241846" y="340080"/>
                  </a:lnTo>
                  <a:lnTo>
                    <a:pt x="241706" y="339915"/>
                  </a:lnTo>
                  <a:lnTo>
                    <a:pt x="241706" y="336448"/>
                  </a:lnTo>
                  <a:lnTo>
                    <a:pt x="242951" y="336105"/>
                  </a:lnTo>
                  <a:lnTo>
                    <a:pt x="238061" y="336105"/>
                  </a:lnTo>
                  <a:lnTo>
                    <a:pt x="238023" y="339051"/>
                  </a:lnTo>
                  <a:lnTo>
                    <a:pt x="237553" y="340779"/>
                  </a:lnTo>
                  <a:lnTo>
                    <a:pt x="237528" y="340944"/>
                  </a:lnTo>
                  <a:lnTo>
                    <a:pt x="237375" y="341985"/>
                  </a:lnTo>
                  <a:lnTo>
                    <a:pt x="237439" y="342163"/>
                  </a:lnTo>
                  <a:lnTo>
                    <a:pt x="237553" y="342506"/>
                  </a:lnTo>
                  <a:lnTo>
                    <a:pt x="238074" y="342671"/>
                  </a:lnTo>
                  <a:lnTo>
                    <a:pt x="238163" y="342506"/>
                  </a:lnTo>
                  <a:lnTo>
                    <a:pt x="238937" y="340944"/>
                  </a:lnTo>
                  <a:lnTo>
                    <a:pt x="240842" y="340080"/>
                  </a:lnTo>
                  <a:lnTo>
                    <a:pt x="242392" y="342163"/>
                  </a:lnTo>
                  <a:lnTo>
                    <a:pt x="242735" y="341985"/>
                  </a:lnTo>
                  <a:lnTo>
                    <a:pt x="243433" y="341985"/>
                  </a:lnTo>
                  <a:close/>
                </a:path>
                <a:path w="299719" h="1059179">
                  <a:moveTo>
                    <a:pt x="247230" y="356336"/>
                  </a:moveTo>
                  <a:lnTo>
                    <a:pt x="246888" y="354774"/>
                  </a:lnTo>
                  <a:lnTo>
                    <a:pt x="246545" y="353390"/>
                  </a:lnTo>
                  <a:lnTo>
                    <a:pt x="245503" y="352183"/>
                  </a:lnTo>
                  <a:lnTo>
                    <a:pt x="243433" y="352882"/>
                  </a:lnTo>
                  <a:lnTo>
                    <a:pt x="241350" y="353047"/>
                  </a:lnTo>
                  <a:lnTo>
                    <a:pt x="239102" y="353047"/>
                  </a:lnTo>
                  <a:lnTo>
                    <a:pt x="239801" y="354952"/>
                  </a:lnTo>
                  <a:lnTo>
                    <a:pt x="240144" y="357200"/>
                  </a:lnTo>
                  <a:lnTo>
                    <a:pt x="240842" y="359270"/>
                  </a:lnTo>
                  <a:lnTo>
                    <a:pt x="242912" y="359791"/>
                  </a:lnTo>
                  <a:lnTo>
                    <a:pt x="243598" y="355295"/>
                  </a:lnTo>
                  <a:lnTo>
                    <a:pt x="245681" y="357378"/>
                  </a:lnTo>
                  <a:lnTo>
                    <a:pt x="245681" y="357200"/>
                  </a:lnTo>
                  <a:lnTo>
                    <a:pt x="245503" y="357022"/>
                  </a:lnTo>
                  <a:lnTo>
                    <a:pt x="245681" y="356857"/>
                  </a:lnTo>
                  <a:lnTo>
                    <a:pt x="246202" y="356336"/>
                  </a:lnTo>
                  <a:lnTo>
                    <a:pt x="247230" y="356336"/>
                  </a:lnTo>
                  <a:close/>
                </a:path>
                <a:path w="299719" h="1059179">
                  <a:moveTo>
                    <a:pt x="247332" y="310692"/>
                  </a:moveTo>
                  <a:lnTo>
                    <a:pt x="245325" y="309308"/>
                  </a:lnTo>
                  <a:lnTo>
                    <a:pt x="245440" y="306539"/>
                  </a:lnTo>
                  <a:lnTo>
                    <a:pt x="245313" y="307238"/>
                  </a:lnTo>
                  <a:lnTo>
                    <a:pt x="245198" y="307924"/>
                  </a:lnTo>
                  <a:lnTo>
                    <a:pt x="245071" y="308622"/>
                  </a:lnTo>
                  <a:lnTo>
                    <a:pt x="244944" y="309308"/>
                  </a:lnTo>
                  <a:lnTo>
                    <a:pt x="244919" y="309486"/>
                  </a:lnTo>
                  <a:lnTo>
                    <a:pt x="244640" y="311035"/>
                  </a:lnTo>
                  <a:lnTo>
                    <a:pt x="237210" y="308267"/>
                  </a:lnTo>
                  <a:lnTo>
                    <a:pt x="237324" y="308622"/>
                  </a:lnTo>
                  <a:lnTo>
                    <a:pt x="239280" y="314147"/>
                  </a:lnTo>
                  <a:lnTo>
                    <a:pt x="238760" y="314325"/>
                  </a:lnTo>
                  <a:lnTo>
                    <a:pt x="238645" y="314667"/>
                  </a:lnTo>
                  <a:lnTo>
                    <a:pt x="238594" y="314845"/>
                  </a:lnTo>
                  <a:lnTo>
                    <a:pt x="238417" y="315188"/>
                  </a:lnTo>
                  <a:lnTo>
                    <a:pt x="239280" y="314667"/>
                  </a:lnTo>
                  <a:lnTo>
                    <a:pt x="240322" y="314845"/>
                  </a:lnTo>
                  <a:lnTo>
                    <a:pt x="241185" y="315188"/>
                  </a:lnTo>
                  <a:lnTo>
                    <a:pt x="241706" y="314667"/>
                  </a:lnTo>
                  <a:lnTo>
                    <a:pt x="242214" y="314147"/>
                  </a:lnTo>
                  <a:lnTo>
                    <a:pt x="244640" y="311378"/>
                  </a:lnTo>
                  <a:lnTo>
                    <a:pt x="244767" y="311708"/>
                  </a:lnTo>
                  <a:lnTo>
                    <a:pt x="245503" y="313626"/>
                  </a:lnTo>
                  <a:lnTo>
                    <a:pt x="246926" y="311378"/>
                  </a:lnTo>
                  <a:lnTo>
                    <a:pt x="247027" y="311213"/>
                  </a:lnTo>
                  <a:lnTo>
                    <a:pt x="247142" y="311035"/>
                  </a:lnTo>
                  <a:lnTo>
                    <a:pt x="247332" y="310692"/>
                  </a:lnTo>
                  <a:close/>
                </a:path>
                <a:path w="299719" h="1059179">
                  <a:moveTo>
                    <a:pt x="247840" y="311035"/>
                  </a:moveTo>
                  <a:lnTo>
                    <a:pt x="247573" y="310349"/>
                  </a:lnTo>
                  <a:lnTo>
                    <a:pt x="247357" y="310692"/>
                  </a:lnTo>
                  <a:lnTo>
                    <a:pt x="247840" y="311035"/>
                  </a:lnTo>
                  <a:close/>
                </a:path>
                <a:path w="299719" h="1059179">
                  <a:moveTo>
                    <a:pt x="248958" y="359448"/>
                  </a:moveTo>
                  <a:lnTo>
                    <a:pt x="248793" y="359270"/>
                  </a:lnTo>
                  <a:lnTo>
                    <a:pt x="248450" y="358584"/>
                  </a:lnTo>
                  <a:lnTo>
                    <a:pt x="248094" y="358927"/>
                  </a:lnTo>
                  <a:lnTo>
                    <a:pt x="248450" y="359105"/>
                  </a:lnTo>
                  <a:lnTo>
                    <a:pt x="248615" y="359270"/>
                  </a:lnTo>
                  <a:lnTo>
                    <a:pt x="248958" y="359448"/>
                  </a:lnTo>
                  <a:close/>
                </a:path>
                <a:path w="299719" h="1059179">
                  <a:moveTo>
                    <a:pt x="249313" y="284759"/>
                  </a:moveTo>
                  <a:lnTo>
                    <a:pt x="248386" y="282625"/>
                  </a:lnTo>
                  <a:lnTo>
                    <a:pt x="245503" y="286308"/>
                  </a:lnTo>
                  <a:lnTo>
                    <a:pt x="249313" y="284759"/>
                  </a:lnTo>
                  <a:close/>
                </a:path>
                <a:path w="299719" h="1059179">
                  <a:moveTo>
                    <a:pt x="249821" y="280784"/>
                  </a:moveTo>
                  <a:lnTo>
                    <a:pt x="247065" y="279628"/>
                  </a:lnTo>
                  <a:lnTo>
                    <a:pt x="248386" y="282625"/>
                  </a:lnTo>
                  <a:lnTo>
                    <a:pt x="249821" y="280784"/>
                  </a:lnTo>
                  <a:close/>
                </a:path>
                <a:path w="299719" h="1059179">
                  <a:moveTo>
                    <a:pt x="252069" y="276974"/>
                  </a:moveTo>
                  <a:lnTo>
                    <a:pt x="250863" y="274904"/>
                  </a:lnTo>
                  <a:lnTo>
                    <a:pt x="248805" y="272999"/>
                  </a:lnTo>
                  <a:lnTo>
                    <a:pt x="248615" y="272834"/>
                  </a:lnTo>
                  <a:lnTo>
                    <a:pt x="248793" y="270586"/>
                  </a:lnTo>
                  <a:lnTo>
                    <a:pt x="248615" y="270408"/>
                  </a:lnTo>
                  <a:lnTo>
                    <a:pt x="248450" y="270065"/>
                  </a:lnTo>
                  <a:lnTo>
                    <a:pt x="248793" y="269709"/>
                  </a:lnTo>
                  <a:lnTo>
                    <a:pt x="248793" y="267119"/>
                  </a:lnTo>
                  <a:lnTo>
                    <a:pt x="245160" y="272999"/>
                  </a:lnTo>
                  <a:lnTo>
                    <a:pt x="245097" y="272834"/>
                  </a:lnTo>
                  <a:lnTo>
                    <a:pt x="243598" y="268681"/>
                  </a:lnTo>
                  <a:lnTo>
                    <a:pt x="242392" y="270751"/>
                  </a:lnTo>
                  <a:lnTo>
                    <a:pt x="241185" y="273177"/>
                  </a:lnTo>
                  <a:lnTo>
                    <a:pt x="238760" y="274205"/>
                  </a:lnTo>
                  <a:lnTo>
                    <a:pt x="241185" y="277152"/>
                  </a:lnTo>
                  <a:lnTo>
                    <a:pt x="247065" y="279628"/>
                  </a:lnTo>
                  <a:lnTo>
                    <a:pt x="246367" y="278015"/>
                  </a:lnTo>
                  <a:lnTo>
                    <a:pt x="252069" y="276974"/>
                  </a:lnTo>
                  <a:close/>
                </a:path>
                <a:path w="299719" h="1059179">
                  <a:moveTo>
                    <a:pt x="253111" y="359270"/>
                  </a:moveTo>
                  <a:lnTo>
                    <a:pt x="252069" y="358927"/>
                  </a:lnTo>
                  <a:lnTo>
                    <a:pt x="250863" y="359105"/>
                  </a:lnTo>
                  <a:lnTo>
                    <a:pt x="249656" y="360311"/>
                  </a:lnTo>
                  <a:lnTo>
                    <a:pt x="249999" y="360832"/>
                  </a:lnTo>
                  <a:lnTo>
                    <a:pt x="249999" y="361175"/>
                  </a:lnTo>
                  <a:lnTo>
                    <a:pt x="250177" y="361696"/>
                  </a:lnTo>
                  <a:lnTo>
                    <a:pt x="250863" y="361518"/>
                  </a:lnTo>
                  <a:lnTo>
                    <a:pt x="251561" y="361861"/>
                  </a:lnTo>
                  <a:lnTo>
                    <a:pt x="252069" y="362559"/>
                  </a:lnTo>
                  <a:lnTo>
                    <a:pt x="252590" y="361518"/>
                  </a:lnTo>
                  <a:lnTo>
                    <a:pt x="252425" y="359791"/>
                  </a:lnTo>
                  <a:lnTo>
                    <a:pt x="253111" y="359270"/>
                  </a:lnTo>
                  <a:close/>
                </a:path>
                <a:path w="299719" h="1059179">
                  <a:moveTo>
                    <a:pt x="253288" y="294436"/>
                  </a:moveTo>
                  <a:lnTo>
                    <a:pt x="251561" y="291160"/>
                  </a:lnTo>
                  <a:lnTo>
                    <a:pt x="251206" y="291325"/>
                  </a:lnTo>
                  <a:lnTo>
                    <a:pt x="251040" y="291668"/>
                  </a:lnTo>
                  <a:lnTo>
                    <a:pt x="250342" y="291846"/>
                  </a:lnTo>
                  <a:lnTo>
                    <a:pt x="249999" y="292023"/>
                  </a:lnTo>
                  <a:lnTo>
                    <a:pt x="249656" y="292366"/>
                  </a:lnTo>
                  <a:lnTo>
                    <a:pt x="249135" y="292531"/>
                  </a:lnTo>
                  <a:lnTo>
                    <a:pt x="251040" y="293916"/>
                  </a:lnTo>
                  <a:lnTo>
                    <a:pt x="253288" y="294436"/>
                  </a:lnTo>
                  <a:close/>
                </a:path>
                <a:path w="299719" h="1059179">
                  <a:moveTo>
                    <a:pt x="256565" y="138315"/>
                  </a:moveTo>
                  <a:lnTo>
                    <a:pt x="256057" y="137629"/>
                  </a:lnTo>
                  <a:lnTo>
                    <a:pt x="256222" y="136766"/>
                  </a:lnTo>
                  <a:lnTo>
                    <a:pt x="255879" y="136067"/>
                  </a:lnTo>
                  <a:lnTo>
                    <a:pt x="251561" y="138658"/>
                  </a:lnTo>
                  <a:lnTo>
                    <a:pt x="249135" y="132956"/>
                  </a:lnTo>
                  <a:lnTo>
                    <a:pt x="248450" y="129679"/>
                  </a:lnTo>
                  <a:lnTo>
                    <a:pt x="246380" y="134543"/>
                  </a:lnTo>
                  <a:lnTo>
                    <a:pt x="247713" y="136994"/>
                  </a:lnTo>
                  <a:lnTo>
                    <a:pt x="250926" y="139039"/>
                  </a:lnTo>
                  <a:lnTo>
                    <a:pt x="254495" y="142646"/>
                  </a:lnTo>
                  <a:lnTo>
                    <a:pt x="254152" y="142989"/>
                  </a:lnTo>
                  <a:lnTo>
                    <a:pt x="254495" y="143332"/>
                  </a:lnTo>
                  <a:lnTo>
                    <a:pt x="254495" y="143675"/>
                  </a:lnTo>
                  <a:lnTo>
                    <a:pt x="255016" y="143852"/>
                  </a:lnTo>
                  <a:lnTo>
                    <a:pt x="255358" y="143675"/>
                  </a:lnTo>
                  <a:lnTo>
                    <a:pt x="255879" y="143852"/>
                  </a:lnTo>
                  <a:lnTo>
                    <a:pt x="255536" y="143332"/>
                  </a:lnTo>
                  <a:lnTo>
                    <a:pt x="254838" y="142989"/>
                  </a:lnTo>
                  <a:lnTo>
                    <a:pt x="254685" y="142544"/>
                  </a:lnTo>
                  <a:lnTo>
                    <a:pt x="256222" y="141770"/>
                  </a:lnTo>
                  <a:lnTo>
                    <a:pt x="255536" y="139357"/>
                  </a:lnTo>
                  <a:lnTo>
                    <a:pt x="256565" y="138315"/>
                  </a:lnTo>
                  <a:close/>
                </a:path>
                <a:path w="299719" h="1059179">
                  <a:moveTo>
                    <a:pt x="257784" y="275767"/>
                  </a:moveTo>
                  <a:lnTo>
                    <a:pt x="255701" y="276453"/>
                  </a:lnTo>
                  <a:lnTo>
                    <a:pt x="253453" y="275945"/>
                  </a:lnTo>
                  <a:lnTo>
                    <a:pt x="254317" y="278879"/>
                  </a:lnTo>
                  <a:lnTo>
                    <a:pt x="256743" y="278015"/>
                  </a:lnTo>
                  <a:lnTo>
                    <a:pt x="257022" y="278168"/>
                  </a:lnTo>
                  <a:lnTo>
                    <a:pt x="257073" y="278015"/>
                  </a:lnTo>
                  <a:lnTo>
                    <a:pt x="257568" y="276453"/>
                  </a:lnTo>
                  <a:lnTo>
                    <a:pt x="257784" y="275767"/>
                  </a:lnTo>
                  <a:close/>
                </a:path>
                <a:path w="299719" h="1059179">
                  <a:moveTo>
                    <a:pt x="258648" y="280123"/>
                  </a:moveTo>
                  <a:lnTo>
                    <a:pt x="258292" y="278879"/>
                  </a:lnTo>
                  <a:lnTo>
                    <a:pt x="257022" y="278168"/>
                  </a:lnTo>
                  <a:lnTo>
                    <a:pt x="256044" y="281305"/>
                  </a:lnTo>
                  <a:lnTo>
                    <a:pt x="258648" y="280123"/>
                  </a:lnTo>
                  <a:close/>
                </a:path>
                <a:path w="299719" h="1059179">
                  <a:moveTo>
                    <a:pt x="259092" y="155498"/>
                  </a:moveTo>
                  <a:lnTo>
                    <a:pt x="258711" y="155498"/>
                  </a:lnTo>
                  <a:lnTo>
                    <a:pt x="258622" y="155257"/>
                  </a:lnTo>
                  <a:lnTo>
                    <a:pt x="256565" y="149377"/>
                  </a:lnTo>
                  <a:lnTo>
                    <a:pt x="254317" y="152488"/>
                  </a:lnTo>
                  <a:lnTo>
                    <a:pt x="254393" y="153009"/>
                  </a:lnTo>
                  <a:lnTo>
                    <a:pt x="254838" y="156298"/>
                  </a:lnTo>
                  <a:lnTo>
                    <a:pt x="258724" y="155575"/>
                  </a:lnTo>
                  <a:lnTo>
                    <a:pt x="258991" y="156298"/>
                  </a:lnTo>
                  <a:lnTo>
                    <a:pt x="259092" y="155498"/>
                  </a:lnTo>
                  <a:close/>
                </a:path>
                <a:path w="299719" h="1059179">
                  <a:moveTo>
                    <a:pt x="260032" y="351320"/>
                  </a:moveTo>
                  <a:lnTo>
                    <a:pt x="258648" y="350113"/>
                  </a:lnTo>
                  <a:lnTo>
                    <a:pt x="257949" y="351840"/>
                  </a:lnTo>
                  <a:lnTo>
                    <a:pt x="257086" y="353390"/>
                  </a:lnTo>
                  <a:lnTo>
                    <a:pt x="258470" y="354609"/>
                  </a:lnTo>
                  <a:lnTo>
                    <a:pt x="259168" y="352882"/>
                  </a:lnTo>
                  <a:lnTo>
                    <a:pt x="260032" y="351320"/>
                  </a:lnTo>
                  <a:close/>
                </a:path>
                <a:path w="299719" h="1059179">
                  <a:moveTo>
                    <a:pt x="261581" y="322795"/>
                  </a:moveTo>
                  <a:lnTo>
                    <a:pt x="256514" y="326466"/>
                  </a:lnTo>
                  <a:lnTo>
                    <a:pt x="256565" y="326771"/>
                  </a:lnTo>
                  <a:lnTo>
                    <a:pt x="261061" y="324180"/>
                  </a:lnTo>
                  <a:lnTo>
                    <a:pt x="261366" y="324345"/>
                  </a:lnTo>
                  <a:lnTo>
                    <a:pt x="261391" y="324180"/>
                  </a:lnTo>
                  <a:lnTo>
                    <a:pt x="261505" y="323316"/>
                  </a:lnTo>
                  <a:lnTo>
                    <a:pt x="261581" y="322795"/>
                  </a:lnTo>
                  <a:close/>
                </a:path>
                <a:path w="299719" h="1059179">
                  <a:moveTo>
                    <a:pt x="261632" y="155257"/>
                  </a:moveTo>
                  <a:lnTo>
                    <a:pt x="261239" y="153009"/>
                  </a:lnTo>
                  <a:lnTo>
                    <a:pt x="260375" y="152488"/>
                  </a:lnTo>
                  <a:lnTo>
                    <a:pt x="259854" y="151625"/>
                  </a:lnTo>
                  <a:lnTo>
                    <a:pt x="259676" y="150596"/>
                  </a:lnTo>
                  <a:lnTo>
                    <a:pt x="259549" y="151625"/>
                  </a:lnTo>
                  <a:lnTo>
                    <a:pt x="259448" y="152488"/>
                  </a:lnTo>
                  <a:lnTo>
                    <a:pt x="259384" y="153009"/>
                  </a:lnTo>
                  <a:lnTo>
                    <a:pt x="259118" y="155257"/>
                  </a:lnTo>
                  <a:lnTo>
                    <a:pt x="260375" y="155257"/>
                  </a:lnTo>
                  <a:lnTo>
                    <a:pt x="261632" y="155257"/>
                  </a:lnTo>
                  <a:close/>
                </a:path>
                <a:path w="299719" h="1059179">
                  <a:moveTo>
                    <a:pt x="263283" y="305790"/>
                  </a:moveTo>
                  <a:lnTo>
                    <a:pt x="262102" y="301701"/>
                  </a:lnTo>
                  <a:lnTo>
                    <a:pt x="260896" y="302221"/>
                  </a:lnTo>
                  <a:lnTo>
                    <a:pt x="260032" y="304292"/>
                  </a:lnTo>
                  <a:lnTo>
                    <a:pt x="258470" y="303606"/>
                  </a:lnTo>
                  <a:lnTo>
                    <a:pt x="254673" y="309486"/>
                  </a:lnTo>
                  <a:lnTo>
                    <a:pt x="254584" y="307581"/>
                  </a:lnTo>
                  <a:lnTo>
                    <a:pt x="254533" y="306539"/>
                  </a:lnTo>
                  <a:lnTo>
                    <a:pt x="254431" y="304292"/>
                  </a:lnTo>
                  <a:lnTo>
                    <a:pt x="254317" y="302044"/>
                  </a:lnTo>
                  <a:lnTo>
                    <a:pt x="251561" y="303606"/>
                  </a:lnTo>
                  <a:lnTo>
                    <a:pt x="251904" y="304292"/>
                  </a:lnTo>
                  <a:lnTo>
                    <a:pt x="251904" y="305155"/>
                  </a:lnTo>
                  <a:lnTo>
                    <a:pt x="251040" y="306197"/>
                  </a:lnTo>
                  <a:lnTo>
                    <a:pt x="249656" y="307746"/>
                  </a:lnTo>
                  <a:lnTo>
                    <a:pt x="251206" y="307581"/>
                  </a:lnTo>
                  <a:lnTo>
                    <a:pt x="252069" y="307924"/>
                  </a:lnTo>
                  <a:lnTo>
                    <a:pt x="253631" y="308622"/>
                  </a:lnTo>
                  <a:lnTo>
                    <a:pt x="252069" y="310349"/>
                  </a:lnTo>
                  <a:lnTo>
                    <a:pt x="252590" y="311556"/>
                  </a:lnTo>
                  <a:lnTo>
                    <a:pt x="249821" y="312420"/>
                  </a:lnTo>
                  <a:lnTo>
                    <a:pt x="247840" y="311035"/>
                  </a:lnTo>
                  <a:lnTo>
                    <a:pt x="247904" y="311213"/>
                  </a:lnTo>
                  <a:lnTo>
                    <a:pt x="247980" y="311378"/>
                  </a:lnTo>
                  <a:lnTo>
                    <a:pt x="248094" y="311708"/>
                  </a:lnTo>
                  <a:lnTo>
                    <a:pt x="249821" y="316230"/>
                  </a:lnTo>
                  <a:lnTo>
                    <a:pt x="247929" y="317436"/>
                  </a:lnTo>
                  <a:lnTo>
                    <a:pt x="247230" y="316738"/>
                  </a:lnTo>
                  <a:lnTo>
                    <a:pt x="246367" y="316395"/>
                  </a:lnTo>
                  <a:lnTo>
                    <a:pt x="245681" y="315531"/>
                  </a:lnTo>
                  <a:lnTo>
                    <a:pt x="243725" y="319671"/>
                  </a:lnTo>
                  <a:lnTo>
                    <a:pt x="245783" y="321233"/>
                  </a:lnTo>
                  <a:lnTo>
                    <a:pt x="248132" y="322287"/>
                  </a:lnTo>
                  <a:lnTo>
                    <a:pt x="247065" y="324866"/>
                  </a:lnTo>
                  <a:lnTo>
                    <a:pt x="244297" y="326771"/>
                  </a:lnTo>
                  <a:lnTo>
                    <a:pt x="244398" y="326250"/>
                  </a:lnTo>
                  <a:lnTo>
                    <a:pt x="244500" y="325729"/>
                  </a:lnTo>
                  <a:lnTo>
                    <a:pt x="244576" y="325386"/>
                  </a:lnTo>
                  <a:lnTo>
                    <a:pt x="244640" y="325043"/>
                  </a:lnTo>
                  <a:lnTo>
                    <a:pt x="244703" y="324700"/>
                  </a:lnTo>
                  <a:lnTo>
                    <a:pt x="244817" y="324180"/>
                  </a:lnTo>
                  <a:lnTo>
                    <a:pt x="243598" y="323316"/>
                  </a:lnTo>
                  <a:lnTo>
                    <a:pt x="242570" y="325043"/>
                  </a:lnTo>
                  <a:lnTo>
                    <a:pt x="239801" y="324700"/>
                  </a:lnTo>
                  <a:lnTo>
                    <a:pt x="239687" y="325729"/>
                  </a:lnTo>
                  <a:lnTo>
                    <a:pt x="239623" y="326250"/>
                  </a:lnTo>
                  <a:lnTo>
                    <a:pt x="236347" y="326593"/>
                  </a:lnTo>
                  <a:lnTo>
                    <a:pt x="235305" y="326948"/>
                  </a:lnTo>
                  <a:lnTo>
                    <a:pt x="235191" y="327456"/>
                  </a:lnTo>
                  <a:lnTo>
                    <a:pt x="235077" y="327977"/>
                  </a:lnTo>
                  <a:lnTo>
                    <a:pt x="234962" y="328498"/>
                  </a:lnTo>
                  <a:lnTo>
                    <a:pt x="233464" y="328079"/>
                  </a:lnTo>
                  <a:lnTo>
                    <a:pt x="233146" y="327977"/>
                  </a:lnTo>
                  <a:lnTo>
                    <a:pt x="233375" y="327977"/>
                  </a:lnTo>
                  <a:lnTo>
                    <a:pt x="233235" y="327812"/>
                  </a:lnTo>
                  <a:lnTo>
                    <a:pt x="232816" y="327863"/>
                  </a:lnTo>
                  <a:lnTo>
                    <a:pt x="233641" y="328256"/>
                  </a:lnTo>
                  <a:lnTo>
                    <a:pt x="235127" y="329882"/>
                  </a:lnTo>
                  <a:lnTo>
                    <a:pt x="234353" y="330923"/>
                  </a:lnTo>
                  <a:lnTo>
                    <a:pt x="234264" y="333171"/>
                  </a:lnTo>
                  <a:lnTo>
                    <a:pt x="237032" y="334035"/>
                  </a:lnTo>
                  <a:lnTo>
                    <a:pt x="235877" y="335762"/>
                  </a:lnTo>
                  <a:lnTo>
                    <a:pt x="238074" y="335762"/>
                  </a:lnTo>
                  <a:lnTo>
                    <a:pt x="244195" y="335762"/>
                  </a:lnTo>
                  <a:lnTo>
                    <a:pt x="244817" y="335584"/>
                  </a:lnTo>
                  <a:lnTo>
                    <a:pt x="239280" y="332816"/>
                  </a:lnTo>
                  <a:lnTo>
                    <a:pt x="245313" y="328498"/>
                  </a:lnTo>
                  <a:lnTo>
                    <a:pt x="247726" y="326771"/>
                  </a:lnTo>
                  <a:lnTo>
                    <a:pt x="249656" y="325386"/>
                  </a:lnTo>
                  <a:lnTo>
                    <a:pt x="249529" y="327113"/>
                  </a:lnTo>
                  <a:lnTo>
                    <a:pt x="249428" y="328498"/>
                  </a:lnTo>
                  <a:lnTo>
                    <a:pt x="249301" y="330225"/>
                  </a:lnTo>
                  <a:lnTo>
                    <a:pt x="249224" y="331266"/>
                  </a:lnTo>
                  <a:lnTo>
                    <a:pt x="249135" y="333171"/>
                  </a:lnTo>
                  <a:lnTo>
                    <a:pt x="249478" y="333857"/>
                  </a:lnTo>
                  <a:lnTo>
                    <a:pt x="249478" y="334556"/>
                  </a:lnTo>
                  <a:lnTo>
                    <a:pt x="252590" y="336448"/>
                  </a:lnTo>
                  <a:lnTo>
                    <a:pt x="252691" y="337667"/>
                  </a:lnTo>
                  <a:lnTo>
                    <a:pt x="252818" y="339051"/>
                  </a:lnTo>
                  <a:lnTo>
                    <a:pt x="252907" y="340080"/>
                  </a:lnTo>
                  <a:lnTo>
                    <a:pt x="252984" y="340944"/>
                  </a:lnTo>
                  <a:lnTo>
                    <a:pt x="253085" y="342163"/>
                  </a:lnTo>
                  <a:lnTo>
                    <a:pt x="253111" y="342506"/>
                  </a:lnTo>
                  <a:lnTo>
                    <a:pt x="247751" y="343027"/>
                  </a:lnTo>
                  <a:lnTo>
                    <a:pt x="248450" y="345782"/>
                  </a:lnTo>
                  <a:lnTo>
                    <a:pt x="251040" y="346481"/>
                  </a:lnTo>
                  <a:lnTo>
                    <a:pt x="252069" y="348551"/>
                  </a:lnTo>
                  <a:lnTo>
                    <a:pt x="260197" y="347345"/>
                  </a:lnTo>
                  <a:lnTo>
                    <a:pt x="252996" y="336448"/>
                  </a:lnTo>
                  <a:lnTo>
                    <a:pt x="253034" y="335584"/>
                  </a:lnTo>
                  <a:lnTo>
                    <a:pt x="254673" y="332473"/>
                  </a:lnTo>
                  <a:lnTo>
                    <a:pt x="252768" y="329196"/>
                  </a:lnTo>
                  <a:lnTo>
                    <a:pt x="256514" y="326466"/>
                  </a:lnTo>
                  <a:lnTo>
                    <a:pt x="256400" y="325729"/>
                  </a:lnTo>
                  <a:lnTo>
                    <a:pt x="256349" y="325386"/>
                  </a:lnTo>
                  <a:lnTo>
                    <a:pt x="256260" y="324866"/>
                  </a:lnTo>
                  <a:lnTo>
                    <a:pt x="256146" y="324180"/>
                  </a:lnTo>
                  <a:lnTo>
                    <a:pt x="255701" y="321411"/>
                  </a:lnTo>
                  <a:lnTo>
                    <a:pt x="255676" y="321233"/>
                  </a:lnTo>
                  <a:lnTo>
                    <a:pt x="255536" y="320370"/>
                  </a:lnTo>
                  <a:lnTo>
                    <a:pt x="250863" y="321411"/>
                  </a:lnTo>
                  <a:lnTo>
                    <a:pt x="250939" y="317436"/>
                  </a:lnTo>
                  <a:lnTo>
                    <a:pt x="251040" y="312420"/>
                  </a:lnTo>
                  <a:lnTo>
                    <a:pt x="255879" y="312242"/>
                  </a:lnTo>
                  <a:lnTo>
                    <a:pt x="255765" y="311708"/>
                  </a:lnTo>
                  <a:lnTo>
                    <a:pt x="255701" y="311378"/>
                  </a:lnTo>
                  <a:lnTo>
                    <a:pt x="256222" y="311213"/>
                  </a:lnTo>
                  <a:lnTo>
                    <a:pt x="257429" y="310692"/>
                  </a:lnTo>
                  <a:lnTo>
                    <a:pt x="257479" y="310349"/>
                  </a:lnTo>
                  <a:lnTo>
                    <a:pt x="257594" y="309486"/>
                  </a:lnTo>
                  <a:lnTo>
                    <a:pt x="257708" y="308622"/>
                  </a:lnTo>
                  <a:lnTo>
                    <a:pt x="257784" y="308102"/>
                  </a:lnTo>
                  <a:lnTo>
                    <a:pt x="260896" y="304292"/>
                  </a:lnTo>
                  <a:lnTo>
                    <a:pt x="263283" y="305790"/>
                  </a:lnTo>
                  <a:close/>
                </a:path>
                <a:path w="299719" h="1059179">
                  <a:moveTo>
                    <a:pt x="263829" y="307238"/>
                  </a:moveTo>
                  <a:lnTo>
                    <a:pt x="263652" y="306539"/>
                  </a:lnTo>
                  <a:lnTo>
                    <a:pt x="263652" y="306019"/>
                  </a:lnTo>
                  <a:lnTo>
                    <a:pt x="263283" y="305790"/>
                  </a:lnTo>
                  <a:lnTo>
                    <a:pt x="263398" y="306197"/>
                  </a:lnTo>
                  <a:lnTo>
                    <a:pt x="263499" y="306539"/>
                  </a:lnTo>
                  <a:lnTo>
                    <a:pt x="263702" y="307238"/>
                  </a:lnTo>
                  <a:lnTo>
                    <a:pt x="263829" y="307581"/>
                  </a:lnTo>
                  <a:lnTo>
                    <a:pt x="263829" y="307238"/>
                  </a:lnTo>
                  <a:close/>
                </a:path>
                <a:path w="299719" h="1059179">
                  <a:moveTo>
                    <a:pt x="265074" y="288213"/>
                  </a:moveTo>
                  <a:lnTo>
                    <a:pt x="262966" y="287782"/>
                  </a:lnTo>
                  <a:lnTo>
                    <a:pt x="263067" y="288213"/>
                  </a:lnTo>
                  <a:lnTo>
                    <a:pt x="263131" y="288556"/>
                  </a:lnTo>
                  <a:lnTo>
                    <a:pt x="263245" y="289077"/>
                  </a:lnTo>
                  <a:lnTo>
                    <a:pt x="263664" y="290982"/>
                  </a:lnTo>
                  <a:lnTo>
                    <a:pt x="265074" y="288556"/>
                  </a:lnTo>
                  <a:lnTo>
                    <a:pt x="265074" y="288213"/>
                  </a:lnTo>
                  <a:close/>
                </a:path>
                <a:path w="299719" h="1059179">
                  <a:moveTo>
                    <a:pt x="265734" y="158203"/>
                  </a:moveTo>
                  <a:lnTo>
                    <a:pt x="263486" y="157505"/>
                  </a:lnTo>
                  <a:lnTo>
                    <a:pt x="261759" y="155956"/>
                  </a:lnTo>
                  <a:lnTo>
                    <a:pt x="261670" y="155498"/>
                  </a:lnTo>
                  <a:lnTo>
                    <a:pt x="260286" y="155498"/>
                  </a:lnTo>
                  <a:lnTo>
                    <a:pt x="258648" y="159931"/>
                  </a:lnTo>
                  <a:lnTo>
                    <a:pt x="262102" y="159410"/>
                  </a:lnTo>
                  <a:lnTo>
                    <a:pt x="264871" y="163042"/>
                  </a:lnTo>
                  <a:lnTo>
                    <a:pt x="265518" y="159410"/>
                  </a:lnTo>
                  <a:lnTo>
                    <a:pt x="265734" y="158203"/>
                  </a:lnTo>
                  <a:close/>
                </a:path>
                <a:path w="299719" h="1059179">
                  <a:moveTo>
                    <a:pt x="267906" y="287782"/>
                  </a:moveTo>
                  <a:lnTo>
                    <a:pt x="267665" y="287782"/>
                  </a:lnTo>
                  <a:lnTo>
                    <a:pt x="267284" y="287528"/>
                  </a:lnTo>
                  <a:lnTo>
                    <a:pt x="266941" y="286664"/>
                  </a:lnTo>
                  <a:lnTo>
                    <a:pt x="266598" y="285965"/>
                  </a:lnTo>
                  <a:lnTo>
                    <a:pt x="265277" y="288213"/>
                  </a:lnTo>
                  <a:lnTo>
                    <a:pt x="265074" y="288213"/>
                  </a:lnTo>
                  <a:lnTo>
                    <a:pt x="265899" y="288391"/>
                  </a:lnTo>
                  <a:lnTo>
                    <a:pt x="267804" y="288556"/>
                  </a:lnTo>
                  <a:lnTo>
                    <a:pt x="267462" y="288213"/>
                  </a:lnTo>
                  <a:lnTo>
                    <a:pt x="267906" y="287782"/>
                  </a:lnTo>
                  <a:close/>
                </a:path>
                <a:path w="299719" h="1059179">
                  <a:moveTo>
                    <a:pt x="268846" y="315188"/>
                  </a:moveTo>
                  <a:lnTo>
                    <a:pt x="268668" y="314845"/>
                  </a:lnTo>
                  <a:lnTo>
                    <a:pt x="268668" y="314667"/>
                  </a:lnTo>
                  <a:lnTo>
                    <a:pt x="268503" y="314667"/>
                  </a:lnTo>
                  <a:lnTo>
                    <a:pt x="268147" y="314845"/>
                  </a:lnTo>
                  <a:lnTo>
                    <a:pt x="267804" y="315188"/>
                  </a:lnTo>
                  <a:lnTo>
                    <a:pt x="267804" y="315709"/>
                  </a:lnTo>
                  <a:lnTo>
                    <a:pt x="268503" y="315709"/>
                  </a:lnTo>
                  <a:lnTo>
                    <a:pt x="268846" y="315531"/>
                  </a:lnTo>
                  <a:lnTo>
                    <a:pt x="268846" y="315188"/>
                  </a:lnTo>
                  <a:close/>
                </a:path>
                <a:path w="299719" h="1059179">
                  <a:moveTo>
                    <a:pt x="269189" y="85242"/>
                  </a:moveTo>
                  <a:lnTo>
                    <a:pt x="265214" y="82994"/>
                  </a:lnTo>
                  <a:lnTo>
                    <a:pt x="264693" y="82816"/>
                  </a:lnTo>
                  <a:lnTo>
                    <a:pt x="264172" y="82994"/>
                  </a:lnTo>
                  <a:lnTo>
                    <a:pt x="263664" y="82994"/>
                  </a:lnTo>
                  <a:lnTo>
                    <a:pt x="264007" y="83858"/>
                  </a:lnTo>
                  <a:lnTo>
                    <a:pt x="263309" y="83680"/>
                  </a:lnTo>
                  <a:lnTo>
                    <a:pt x="262788" y="84035"/>
                  </a:lnTo>
                  <a:lnTo>
                    <a:pt x="263144" y="85585"/>
                  </a:lnTo>
                  <a:lnTo>
                    <a:pt x="263144" y="87147"/>
                  </a:lnTo>
                  <a:lnTo>
                    <a:pt x="264350" y="88353"/>
                  </a:lnTo>
                  <a:lnTo>
                    <a:pt x="265734" y="86106"/>
                  </a:lnTo>
                  <a:lnTo>
                    <a:pt x="269189" y="85242"/>
                  </a:lnTo>
                  <a:close/>
                </a:path>
                <a:path w="299719" h="1059179">
                  <a:moveTo>
                    <a:pt x="269887" y="339559"/>
                  </a:moveTo>
                  <a:lnTo>
                    <a:pt x="269367" y="338696"/>
                  </a:lnTo>
                  <a:lnTo>
                    <a:pt x="268846" y="337667"/>
                  </a:lnTo>
                  <a:lnTo>
                    <a:pt x="269189" y="336283"/>
                  </a:lnTo>
                  <a:lnTo>
                    <a:pt x="267462" y="334899"/>
                  </a:lnTo>
                  <a:lnTo>
                    <a:pt x="269532" y="332816"/>
                  </a:lnTo>
                  <a:lnTo>
                    <a:pt x="268147" y="330923"/>
                  </a:lnTo>
                  <a:lnTo>
                    <a:pt x="267119" y="330923"/>
                  </a:lnTo>
                  <a:lnTo>
                    <a:pt x="267042" y="330225"/>
                  </a:lnTo>
                  <a:lnTo>
                    <a:pt x="266941" y="329196"/>
                  </a:lnTo>
                  <a:lnTo>
                    <a:pt x="267462" y="328498"/>
                  </a:lnTo>
                  <a:lnTo>
                    <a:pt x="267385" y="328256"/>
                  </a:lnTo>
                  <a:lnTo>
                    <a:pt x="267284" y="327977"/>
                  </a:lnTo>
                  <a:lnTo>
                    <a:pt x="267233" y="327812"/>
                  </a:lnTo>
                  <a:lnTo>
                    <a:pt x="267119" y="327456"/>
                  </a:lnTo>
                  <a:lnTo>
                    <a:pt x="266915" y="327113"/>
                  </a:lnTo>
                  <a:lnTo>
                    <a:pt x="266814" y="326948"/>
                  </a:lnTo>
                  <a:lnTo>
                    <a:pt x="266725" y="326771"/>
                  </a:lnTo>
                  <a:lnTo>
                    <a:pt x="266598" y="325729"/>
                  </a:lnTo>
                  <a:lnTo>
                    <a:pt x="265557" y="327113"/>
                  </a:lnTo>
                  <a:lnTo>
                    <a:pt x="264871" y="326250"/>
                  </a:lnTo>
                  <a:lnTo>
                    <a:pt x="261366" y="324345"/>
                  </a:lnTo>
                  <a:lnTo>
                    <a:pt x="261264" y="325043"/>
                  </a:lnTo>
                  <a:lnTo>
                    <a:pt x="261175" y="325729"/>
                  </a:lnTo>
                  <a:lnTo>
                    <a:pt x="261048" y="326593"/>
                  </a:lnTo>
                  <a:lnTo>
                    <a:pt x="260934" y="327456"/>
                  </a:lnTo>
                  <a:lnTo>
                    <a:pt x="260819" y="328256"/>
                  </a:lnTo>
                  <a:lnTo>
                    <a:pt x="260781" y="328498"/>
                  </a:lnTo>
                  <a:lnTo>
                    <a:pt x="260692" y="329196"/>
                  </a:lnTo>
                  <a:lnTo>
                    <a:pt x="260591" y="329882"/>
                  </a:lnTo>
                  <a:lnTo>
                    <a:pt x="260540" y="330225"/>
                  </a:lnTo>
                  <a:lnTo>
                    <a:pt x="261924" y="330568"/>
                  </a:lnTo>
                  <a:lnTo>
                    <a:pt x="262001" y="330923"/>
                  </a:lnTo>
                  <a:lnTo>
                    <a:pt x="262064" y="331266"/>
                  </a:lnTo>
                  <a:lnTo>
                    <a:pt x="262445" y="333171"/>
                  </a:lnTo>
                  <a:lnTo>
                    <a:pt x="263144" y="334378"/>
                  </a:lnTo>
                  <a:lnTo>
                    <a:pt x="264007" y="334378"/>
                  </a:lnTo>
                  <a:lnTo>
                    <a:pt x="266077" y="336969"/>
                  </a:lnTo>
                  <a:lnTo>
                    <a:pt x="263664" y="339051"/>
                  </a:lnTo>
                  <a:lnTo>
                    <a:pt x="261759" y="338874"/>
                  </a:lnTo>
                  <a:lnTo>
                    <a:pt x="261683" y="339051"/>
                  </a:lnTo>
                  <a:lnTo>
                    <a:pt x="259676" y="343535"/>
                  </a:lnTo>
                  <a:lnTo>
                    <a:pt x="266420" y="339051"/>
                  </a:lnTo>
                  <a:lnTo>
                    <a:pt x="266941" y="338696"/>
                  </a:lnTo>
                  <a:lnTo>
                    <a:pt x="269887" y="339559"/>
                  </a:lnTo>
                  <a:close/>
                </a:path>
                <a:path w="299719" h="1059179">
                  <a:moveTo>
                    <a:pt x="269938" y="323316"/>
                  </a:moveTo>
                  <a:lnTo>
                    <a:pt x="269367" y="323316"/>
                  </a:lnTo>
                  <a:lnTo>
                    <a:pt x="269189" y="324002"/>
                  </a:lnTo>
                  <a:lnTo>
                    <a:pt x="269532" y="323824"/>
                  </a:lnTo>
                  <a:lnTo>
                    <a:pt x="269532" y="323481"/>
                  </a:lnTo>
                  <a:lnTo>
                    <a:pt x="269938" y="323316"/>
                  </a:lnTo>
                  <a:close/>
                </a:path>
                <a:path w="299719" h="1059179">
                  <a:moveTo>
                    <a:pt x="271780" y="365848"/>
                  </a:moveTo>
                  <a:lnTo>
                    <a:pt x="271614" y="365493"/>
                  </a:lnTo>
                  <a:lnTo>
                    <a:pt x="271272" y="365150"/>
                  </a:lnTo>
                  <a:lnTo>
                    <a:pt x="270916" y="365150"/>
                  </a:lnTo>
                  <a:lnTo>
                    <a:pt x="270230" y="364807"/>
                  </a:lnTo>
                  <a:lnTo>
                    <a:pt x="270573" y="366534"/>
                  </a:lnTo>
                  <a:lnTo>
                    <a:pt x="270916" y="368439"/>
                  </a:lnTo>
                  <a:lnTo>
                    <a:pt x="271272" y="370166"/>
                  </a:lnTo>
                  <a:lnTo>
                    <a:pt x="271437" y="368960"/>
                  </a:lnTo>
                  <a:lnTo>
                    <a:pt x="271780" y="367576"/>
                  </a:lnTo>
                  <a:lnTo>
                    <a:pt x="271780" y="366191"/>
                  </a:lnTo>
                  <a:lnTo>
                    <a:pt x="271780" y="365848"/>
                  </a:lnTo>
                  <a:close/>
                </a:path>
                <a:path w="299719" h="1059179">
                  <a:moveTo>
                    <a:pt x="272135" y="295478"/>
                  </a:moveTo>
                  <a:lnTo>
                    <a:pt x="271614" y="295300"/>
                  </a:lnTo>
                  <a:lnTo>
                    <a:pt x="271614" y="296164"/>
                  </a:lnTo>
                  <a:lnTo>
                    <a:pt x="272135" y="295478"/>
                  </a:lnTo>
                  <a:close/>
                </a:path>
                <a:path w="299719" h="1059179">
                  <a:moveTo>
                    <a:pt x="272821" y="89903"/>
                  </a:moveTo>
                  <a:lnTo>
                    <a:pt x="271957" y="89395"/>
                  </a:lnTo>
                  <a:lnTo>
                    <a:pt x="271272" y="89395"/>
                  </a:lnTo>
                  <a:lnTo>
                    <a:pt x="270395" y="89738"/>
                  </a:lnTo>
                  <a:lnTo>
                    <a:pt x="270573" y="90258"/>
                  </a:lnTo>
                  <a:lnTo>
                    <a:pt x="270751" y="90944"/>
                  </a:lnTo>
                  <a:lnTo>
                    <a:pt x="271094" y="91287"/>
                  </a:lnTo>
                  <a:lnTo>
                    <a:pt x="271437" y="91287"/>
                  </a:lnTo>
                  <a:lnTo>
                    <a:pt x="271957" y="90944"/>
                  </a:lnTo>
                  <a:lnTo>
                    <a:pt x="272300" y="91122"/>
                  </a:lnTo>
                  <a:lnTo>
                    <a:pt x="272643" y="90424"/>
                  </a:lnTo>
                  <a:lnTo>
                    <a:pt x="272821" y="89903"/>
                  </a:lnTo>
                  <a:close/>
                </a:path>
                <a:path w="299719" h="1059179">
                  <a:moveTo>
                    <a:pt x="273862" y="334556"/>
                  </a:moveTo>
                  <a:lnTo>
                    <a:pt x="273685" y="334556"/>
                  </a:lnTo>
                  <a:lnTo>
                    <a:pt x="273862" y="334721"/>
                  </a:lnTo>
                  <a:lnTo>
                    <a:pt x="273862" y="334556"/>
                  </a:lnTo>
                  <a:close/>
                </a:path>
                <a:path w="299719" h="1059179">
                  <a:moveTo>
                    <a:pt x="276453" y="353745"/>
                  </a:moveTo>
                  <a:lnTo>
                    <a:pt x="274548" y="353047"/>
                  </a:lnTo>
                  <a:lnTo>
                    <a:pt x="268147" y="343535"/>
                  </a:lnTo>
                  <a:lnTo>
                    <a:pt x="267982" y="347167"/>
                  </a:lnTo>
                  <a:lnTo>
                    <a:pt x="267398" y="351472"/>
                  </a:lnTo>
                  <a:lnTo>
                    <a:pt x="266293" y="351663"/>
                  </a:lnTo>
                  <a:lnTo>
                    <a:pt x="269494" y="351663"/>
                  </a:lnTo>
                  <a:lnTo>
                    <a:pt x="270230" y="354774"/>
                  </a:lnTo>
                  <a:lnTo>
                    <a:pt x="270395" y="354609"/>
                  </a:lnTo>
                  <a:lnTo>
                    <a:pt x="271614" y="354431"/>
                  </a:lnTo>
                  <a:lnTo>
                    <a:pt x="272821" y="355295"/>
                  </a:lnTo>
                  <a:lnTo>
                    <a:pt x="273862" y="356158"/>
                  </a:lnTo>
                  <a:lnTo>
                    <a:pt x="274383" y="354952"/>
                  </a:lnTo>
                  <a:lnTo>
                    <a:pt x="274472" y="354774"/>
                  </a:lnTo>
                  <a:lnTo>
                    <a:pt x="274574" y="354609"/>
                  </a:lnTo>
                  <a:lnTo>
                    <a:pt x="274675" y="354431"/>
                  </a:lnTo>
                  <a:lnTo>
                    <a:pt x="275069" y="353745"/>
                  </a:lnTo>
                  <a:lnTo>
                    <a:pt x="276453" y="353745"/>
                  </a:lnTo>
                  <a:close/>
                </a:path>
                <a:path w="299719" h="1059179">
                  <a:moveTo>
                    <a:pt x="278003" y="298069"/>
                  </a:moveTo>
                  <a:lnTo>
                    <a:pt x="277660" y="296684"/>
                  </a:lnTo>
                  <a:lnTo>
                    <a:pt x="276796" y="298069"/>
                  </a:lnTo>
                  <a:lnTo>
                    <a:pt x="275755" y="298589"/>
                  </a:lnTo>
                  <a:lnTo>
                    <a:pt x="274548" y="297027"/>
                  </a:lnTo>
                  <a:lnTo>
                    <a:pt x="274548" y="297891"/>
                  </a:lnTo>
                  <a:lnTo>
                    <a:pt x="274383" y="298932"/>
                  </a:lnTo>
                  <a:lnTo>
                    <a:pt x="274548" y="299974"/>
                  </a:lnTo>
                  <a:lnTo>
                    <a:pt x="273507" y="300316"/>
                  </a:lnTo>
                  <a:lnTo>
                    <a:pt x="271780" y="299631"/>
                  </a:lnTo>
                  <a:lnTo>
                    <a:pt x="272135" y="302907"/>
                  </a:lnTo>
                  <a:lnTo>
                    <a:pt x="272516" y="305803"/>
                  </a:lnTo>
                  <a:lnTo>
                    <a:pt x="271259" y="303949"/>
                  </a:lnTo>
                  <a:lnTo>
                    <a:pt x="264579" y="307924"/>
                  </a:lnTo>
                  <a:lnTo>
                    <a:pt x="264401" y="307924"/>
                  </a:lnTo>
                  <a:lnTo>
                    <a:pt x="263855" y="307746"/>
                  </a:lnTo>
                  <a:lnTo>
                    <a:pt x="263956" y="308102"/>
                  </a:lnTo>
                  <a:lnTo>
                    <a:pt x="264007" y="308267"/>
                  </a:lnTo>
                  <a:lnTo>
                    <a:pt x="264515" y="307962"/>
                  </a:lnTo>
                  <a:lnTo>
                    <a:pt x="266674" y="308622"/>
                  </a:lnTo>
                  <a:lnTo>
                    <a:pt x="269519" y="311708"/>
                  </a:lnTo>
                  <a:lnTo>
                    <a:pt x="271932" y="312686"/>
                  </a:lnTo>
                  <a:lnTo>
                    <a:pt x="272008" y="312420"/>
                  </a:lnTo>
                  <a:lnTo>
                    <a:pt x="272059" y="312242"/>
                  </a:lnTo>
                  <a:lnTo>
                    <a:pt x="273507" y="307238"/>
                  </a:lnTo>
                  <a:lnTo>
                    <a:pt x="273011" y="306527"/>
                  </a:lnTo>
                  <a:lnTo>
                    <a:pt x="276631" y="304634"/>
                  </a:lnTo>
                  <a:lnTo>
                    <a:pt x="274383" y="303428"/>
                  </a:lnTo>
                  <a:lnTo>
                    <a:pt x="275932" y="299110"/>
                  </a:lnTo>
                  <a:lnTo>
                    <a:pt x="278003" y="301180"/>
                  </a:lnTo>
                  <a:lnTo>
                    <a:pt x="277495" y="299631"/>
                  </a:lnTo>
                  <a:lnTo>
                    <a:pt x="278003" y="298069"/>
                  </a:lnTo>
                  <a:close/>
                </a:path>
                <a:path w="299719" h="1059179">
                  <a:moveTo>
                    <a:pt x="278003" y="270929"/>
                  </a:moveTo>
                  <a:lnTo>
                    <a:pt x="277888" y="269201"/>
                  </a:lnTo>
                  <a:lnTo>
                    <a:pt x="277812" y="268338"/>
                  </a:lnTo>
                  <a:lnTo>
                    <a:pt x="277533" y="266255"/>
                  </a:lnTo>
                  <a:lnTo>
                    <a:pt x="277495" y="265912"/>
                  </a:lnTo>
                  <a:lnTo>
                    <a:pt x="274891" y="263486"/>
                  </a:lnTo>
                  <a:lnTo>
                    <a:pt x="272821" y="265391"/>
                  </a:lnTo>
                  <a:lnTo>
                    <a:pt x="269709" y="266255"/>
                  </a:lnTo>
                  <a:lnTo>
                    <a:pt x="267804" y="264350"/>
                  </a:lnTo>
                  <a:lnTo>
                    <a:pt x="267804" y="271957"/>
                  </a:lnTo>
                  <a:lnTo>
                    <a:pt x="267716" y="272313"/>
                  </a:lnTo>
                  <a:lnTo>
                    <a:pt x="267525" y="272961"/>
                  </a:lnTo>
                  <a:lnTo>
                    <a:pt x="267804" y="271957"/>
                  </a:lnTo>
                  <a:lnTo>
                    <a:pt x="267804" y="264350"/>
                  </a:lnTo>
                  <a:lnTo>
                    <a:pt x="266077" y="263321"/>
                  </a:lnTo>
                  <a:lnTo>
                    <a:pt x="266103" y="263486"/>
                  </a:lnTo>
                  <a:lnTo>
                    <a:pt x="266941" y="269201"/>
                  </a:lnTo>
                  <a:lnTo>
                    <a:pt x="264693" y="268338"/>
                  </a:lnTo>
                  <a:lnTo>
                    <a:pt x="264731" y="268503"/>
                  </a:lnTo>
                  <a:lnTo>
                    <a:pt x="265036" y="270065"/>
                  </a:lnTo>
                  <a:lnTo>
                    <a:pt x="264528" y="270929"/>
                  </a:lnTo>
                  <a:lnTo>
                    <a:pt x="263309" y="270751"/>
                  </a:lnTo>
                  <a:lnTo>
                    <a:pt x="264528" y="272313"/>
                  </a:lnTo>
                  <a:lnTo>
                    <a:pt x="262623" y="274561"/>
                  </a:lnTo>
                  <a:lnTo>
                    <a:pt x="261239" y="274726"/>
                  </a:lnTo>
                  <a:lnTo>
                    <a:pt x="264871" y="277317"/>
                  </a:lnTo>
                  <a:lnTo>
                    <a:pt x="258648" y="280123"/>
                  </a:lnTo>
                  <a:lnTo>
                    <a:pt x="259168" y="281990"/>
                  </a:lnTo>
                  <a:lnTo>
                    <a:pt x="259181" y="282168"/>
                  </a:lnTo>
                  <a:lnTo>
                    <a:pt x="259511" y="284416"/>
                  </a:lnTo>
                  <a:lnTo>
                    <a:pt x="261239" y="286664"/>
                  </a:lnTo>
                  <a:lnTo>
                    <a:pt x="260375" y="289077"/>
                  </a:lnTo>
                  <a:lnTo>
                    <a:pt x="261759" y="287528"/>
                  </a:lnTo>
                  <a:lnTo>
                    <a:pt x="262966" y="287782"/>
                  </a:lnTo>
                  <a:lnTo>
                    <a:pt x="262915" y="287528"/>
                  </a:lnTo>
                  <a:lnTo>
                    <a:pt x="261759" y="282168"/>
                  </a:lnTo>
                  <a:lnTo>
                    <a:pt x="265391" y="280784"/>
                  </a:lnTo>
                  <a:lnTo>
                    <a:pt x="267411" y="273392"/>
                  </a:lnTo>
                  <a:lnTo>
                    <a:pt x="275755" y="274726"/>
                  </a:lnTo>
                  <a:lnTo>
                    <a:pt x="276631" y="274561"/>
                  </a:lnTo>
                  <a:lnTo>
                    <a:pt x="276974" y="273519"/>
                  </a:lnTo>
                  <a:lnTo>
                    <a:pt x="278003" y="273697"/>
                  </a:lnTo>
                  <a:lnTo>
                    <a:pt x="278003" y="273519"/>
                  </a:lnTo>
                  <a:lnTo>
                    <a:pt x="278003" y="271957"/>
                  </a:lnTo>
                  <a:lnTo>
                    <a:pt x="278003" y="270929"/>
                  </a:lnTo>
                  <a:close/>
                </a:path>
                <a:path w="299719" h="1059179">
                  <a:moveTo>
                    <a:pt x="278866" y="210235"/>
                  </a:moveTo>
                  <a:lnTo>
                    <a:pt x="278180" y="209727"/>
                  </a:lnTo>
                  <a:lnTo>
                    <a:pt x="277660" y="209550"/>
                  </a:lnTo>
                  <a:lnTo>
                    <a:pt x="277660" y="209727"/>
                  </a:lnTo>
                  <a:lnTo>
                    <a:pt x="278180" y="210070"/>
                  </a:lnTo>
                  <a:lnTo>
                    <a:pt x="278701" y="210235"/>
                  </a:lnTo>
                  <a:lnTo>
                    <a:pt x="278866" y="210756"/>
                  </a:lnTo>
                  <a:lnTo>
                    <a:pt x="278866" y="210591"/>
                  </a:lnTo>
                  <a:lnTo>
                    <a:pt x="278866" y="210235"/>
                  </a:lnTo>
                  <a:close/>
                </a:path>
                <a:path w="299719" h="1059179">
                  <a:moveTo>
                    <a:pt x="279044" y="214223"/>
                  </a:moveTo>
                  <a:lnTo>
                    <a:pt x="278879" y="213868"/>
                  </a:lnTo>
                  <a:lnTo>
                    <a:pt x="278523" y="213525"/>
                  </a:lnTo>
                  <a:lnTo>
                    <a:pt x="278523" y="213868"/>
                  </a:lnTo>
                  <a:lnTo>
                    <a:pt x="278358" y="214045"/>
                  </a:lnTo>
                  <a:lnTo>
                    <a:pt x="279044" y="214223"/>
                  </a:lnTo>
                  <a:close/>
                </a:path>
                <a:path w="299719" h="1059179">
                  <a:moveTo>
                    <a:pt x="279387" y="214731"/>
                  </a:moveTo>
                  <a:lnTo>
                    <a:pt x="279222" y="214566"/>
                  </a:lnTo>
                  <a:lnTo>
                    <a:pt x="279044" y="214223"/>
                  </a:lnTo>
                  <a:lnTo>
                    <a:pt x="279222" y="215773"/>
                  </a:lnTo>
                  <a:lnTo>
                    <a:pt x="279387" y="214731"/>
                  </a:lnTo>
                  <a:close/>
                </a:path>
                <a:path w="299719" h="1059179">
                  <a:moveTo>
                    <a:pt x="279565" y="213182"/>
                  </a:moveTo>
                  <a:lnTo>
                    <a:pt x="279387" y="212318"/>
                  </a:lnTo>
                  <a:lnTo>
                    <a:pt x="279044" y="211620"/>
                  </a:lnTo>
                  <a:lnTo>
                    <a:pt x="279044" y="211975"/>
                  </a:lnTo>
                  <a:lnTo>
                    <a:pt x="278701" y="212483"/>
                  </a:lnTo>
                  <a:lnTo>
                    <a:pt x="278701" y="212839"/>
                  </a:lnTo>
                  <a:lnTo>
                    <a:pt x="279044" y="213182"/>
                  </a:lnTo>
                  <a:lnTo>
                    <a:pt x="279044" y="213525"/>
                  </a:lnTo>
                  <a:lnTo>
                    <a:pt x="279387" y="214045"/>
                  </a:lnTo>
                  <a:lnTo>
                    <a:pt x="279565" y="213182"/>
                  </a:lnTo>
                  <a:close/>
                </a:path>
                <a:path w="299719" h="1059179">
                  <a:moveTo>
                    <a:pt x="280250" y="51523"/>
                  </a:moveTo>
                  <a:lnTo>
                    <a:pt x="278003" y="49276"/>
                  </a:lnTo>
                  <a:lnTo>
                    <a:pt x="277837" y="56197"/>
                  </a:lnTo>
                  <a:lnTo>
                    <a:pt x="279908" y="52908"/>
                  </a:lnTo>
                  <a:lnTo>
                    <a:pt x="280085" y="52387"/>
                  </a:lnTo>
                  <a:lnTo>
                    <a:pt x="280250" y="51523"/>
                  </a:lnTo>
                  <a:close/>
                </a:path>
                <a:path w="299719" h="1059179">
                  <a:moveTo>
                    <a:pt x="280428" y="288556"/>
                  </a:moveTo>
                  <a:lnTo>
                    <a:pt x="279387" y="288213"/>
                  </a:lnTo>
                  <a:lnTo>
                    <a:pt x="278701" y="288036"/>
                  </a:lnTo>
                  <a:lnTo>
                    <a:pt x="279222" y="288734"/>
                  </a:lnTo>
                  <a:lnTo>
                    <a:pt x="279222" y="289941"/>
                  </a:lnTo>
                  <a:lnTo>
                    <a:pt x="279387" y="290804"/>
                  </a:lnTo>
                  <a:lnTo>
                    <a:pt x="280085" y="289420"/>
                  </a:lnTo>
                  <a:lnTo>
                    <a:pt x="280428" y="288556"/>
                  </a:lnTo>
                  <a:close/>
                </a:path>
                <a:path w="299719" h="1059179">
                  <a:moveTo>
                    <a:pt x="280771" y="216458"/>
                  </a:moveTo>
                  <a:lnTo>
                    <a:pt x="279387" y="214909"/>
                  </a:lnTo>
                  <a:lnTo>
                    <a:pt x="279387" y="215430"/>
                  </a:lnTo>
                  <a:lnTo>
                    <a:pt x="279222" y="215950"/>
                  </a:lnTo>
                  <a:lnTo>
                    <a:pt x="279222" y="216458"/>
                  </a:lnTo>
                  <a:lnTo>
                    <a:pt x="279742" y="217678"/>
                  </a:lnTo>
                  <a:lnTo>
                    <a:pt x="280771" y="216458"/>
                  </a:lnTo>
                  <a:close/>
                </a:path>
                <a:path w="299719" h="1059179">
                  <a:moveTo>
                    <a:pt x="281292" y="345274"/>
                  </a:moveTo>
                  <a:lnTo>
                    <a:pt x="280250" y="343535"/>
                  </a:lnTo>
                  <a:lnTo>
                    <a:pt x="279742" y="342849"/>
                  </a:lnTo>
                  <a:lnTo>
                    <a:pt x="279908" y="343535"/>
                  </a:lnTo>
                  <a:lnTo>
                    <a:pt x="280250" y="344576"/>
                  </a:lnTo>
                  <a:lnTo>
                    <a:pt x="280606" y="344919"/>
                  </a:lnTo>
                  <a:lnTo>
                    <a:pt x="281292" y="345274"/>
                  </a:lnTo>
                  <a:close/>
                </a:path>
                <a:path w="299719" h="1059179">
                  <a:moveTo>
                    <a:pt x="281470" y="355638"/>
                  </a:moveTo>
                  <a:lnTo>
                    <a:pt x="280250" y="354253"/>
                  </a:lnTo>
                  <a:lnTo>
                    <a:pt x="279565" y="356336"/>
                  </a:lnTo>
                  <a:lnTo>
                    <a:pt x="280606" y="358063"/>
                  </a:lnTo>
                  <a:lnTo>
                    <a:pt x="281470" y="358584"/>
                  </a:lnTo>
                  <a:lnTo>
                    <a:pt x="281470" y="358063"/>
                  </a:lnTo>
                  <a:lnTo>
                    <a:pt x="281292" y="357720"/>
                  </a:lnTo>
                  <a:lnTo>
                    <a:pt x="281292" y="357378"/>
                  </a:lnTo>
                  <a:lnTo>
                    <a:pt x="281470" y="355638"/>
                  </a:lnTo>
                  <a:close/>
                </a:path>
                <a:path w="299719" h="1059179">
                  <a:moveTo>
                    <a:pt x="282333" y="365150"/>
                  </a:moveTo>
                  <a:lnTo>
                    <a:pt x="282155" y="363080"/>
                  </a:lnTo>
                  <a:lnTo>
                    <a:pt x="281114" y="360997"/>
                  </a:lnTo>
                  <a:lnTo>
                    <a:pt x="281470" y="358927"/>
                  </a:lnTo>
                  <a:lnTo>
                    <a:pt x="280085" y="361518"/>
                  </a:lnTo>
                  <a:lnTo>
                    <a:pt x="281114" y="363245"/>
                  </a:lnTo>
                  <a:lnTo>
                    <a:pt x="282333" y="365150"/>
                  </a:lnTo>
                  <a:close/>
                </a:path>
                <a:path w="299719" h="1059179">
                  <a:moveTo>
                    <a:pt x="282460" y="5359"/>
                  </a:moveTo>
                  <a:lnTo>
                    <a:pt x="281114" y="5359"/>
                  </a:lnTo>
                  <a:lnTo>
                    <a:pt x="282422" y="6019"/>
                  </a:lnTo>
                  <a:lnTo>
                    <a:pt x="282460" y="5359"/>
                  </a:lnTo>
                  <a:close/>
                </a:path>
                <a:path w="299719" h="1059179">
                  <a:moveTo>
                    <a:pt x="283197" y="6400"/>
                  </a:moveTo>
                  <a:lnTo>
                    <a:pt x="282422" y="6019"/>
                  </a:lnTo>
                  <a:lnTo>
                    <a:pt x="282333" y="7607"/>
                  </a:lnTo>
                  <a:lnTo>
                    <a:pt x="282587" y="7607"/>
                  </a:lnTo>
                  <a:lnTo>
                    <a:pt x="283197" y="6400"/>
                  </a:lnTo>
                  <a:close/>
                </a:path>
                <a:path w="299719" h="1059179">
                  <a:moveTo>
                    <a:pt x="283362" y="37871"/>
                  </a:moveTo>
                  <a:lnTo>
                    <a:pt x="283197" y="37693"/>
                  </a:lnTo>
                  <a:lnTo>
                    <a:pt x="283019" y="37871"/>
                  </a:lnTo>
                  <a:lnTo>
                    <a:pt x="283197" y="37871"/>
                  </a:lnTo>
                  <a:lnTo>
                    <a:pt x="283019" y="38036"/>
                  </a:lnTo>
                  <a:lnTo>
                    <a:pt x="283197" y="38214"/>
                  </a:lnTo>
                  <a:lnTo>
                    <a:pt x="283197" y="38036"/>
                  </a:lnTo>
                  <a:lnTo>
                    <a:pt x="283362" y="38214"/>
                  </a:lnTo>
                  <a:lnTo>
                    <a:pt x="283362" y="37871"/>
                  </a:lnTo>
                  <a:close/>
                </a:path>
                <a:path w="299719" h="1059179">
                  <a:moveTo>
                    <a:pt x="283362" y="8128"/>
                  </a:moveTo>
                  <a:lnTo>
                    <a:pt x="282536" y="7721"/>
                  </a:lnTo>
                  <a:lnTo>
                    <a:pt x="282333" y="8128"/>
                  </a:lnTo>
                  <a:lnTo>
                    <a:pt x="283362" y="8128"/>
                  </a:lnTo>
                  <a:close/>
                </a:path>
                <a:path w="299719" h="1059179">
                  <a:moveTo>
                    <a:pt x="283362" y="1041"/>
                  </a:moveTo>
                  <a:lnTo>
                    <a:pt x="282854" y="0"/>
                  </a:lnTo>
                  <a:lnTo>
                    <a:pt x="282676" y="520"/>
                  </a:lnTo>
                  <a:lnTo>
                    <a:pt x="282333" y="1041"/>
                  </a:lnTo>
                  <a:lnTo>
                    <a:pt x="283362" y="1041"/>
                  </a:lnTo>
                  <a:close/>
                </a:path>
                <a:path w="299719" h="1059179">
                  <a:moveTo>
                    <a:pt x="283718" y="3467"/>
                  </a:moveTo>
                  <a:lnTo>
                    <a:pt x="283387" y="1219"/>
                  </a:lnTo>
                  <a:lnTo>
                    <a:pt x="281813" y="1219"/>
                  </a:lnTo>
                  <a:lnTo>
                    <a:pt x="280085" y="1905"/>
                  </a:lnTo>
                  <a:lnTo>
                    <a:pt x="280250" y="3632"/>
                  </a:lnTo>
                  <a:lnTo>
                    <a:pt x="279565" y="5016"/>
                  </a:lnTo>
                  <a:lnTo>
                    <a:pt x="282473" y="5016"/>
                  </a:lnTo>
                  <a:lnTo>
                    <a:pt x="282498" y="4495"/>
                  </a:lnTo>
                  <a:lnTo>
                    <a:pt x="283718" y="3467"/>
                  </a:lnTo>
                  <a:close/>
                </a:path>
                <a:path w="299719" h="1059179">
                  <a:moveTo>
                    <a:pt x="285445" y="304990"/>
                  </a:moveTo>
                  <a:lnTo>
                    <a:pt x="284581" y="304634"/>
                  </a:lnTo>
                  <a:lnTo>
                    <a:pt x="283883" y="303949"/>
                  </a:lnTo>
                  <a:lnTo>
                    <a:pt x="283362" y="303085"/>
                  </a:lnTo>
                  <a:lnTo>
                    <a:pt x="281990" y="302387"/>
                  </a:lnTo>
                  <a:lnTo>
                    <a:pt x="280428" y="303085"/>
                  </a:lnTo>
                  <a:lnTo>
                    <a:pt x="279387" y="302742"/>
                  </a:lnTo>
                  <a:lnTo>
                    <a:pt x="280085" y="304126"/>
                  </a:lnTo>
                  <a:lnTo>
                    <a:pt x="279222" y="304990"/>
                  </a:lnTo>
                  <a:lnTo>
                    <a:pt x="279387" y="305333"/>
                  </a:lnTo>
                  <a:lnTo>
                    <a:pt x="279476" y="305676"/>
                  </a:lnTo>
                  <a:lnTo>
                    <a:pt x="279565" y="306019"/>
                  </a:lnTo>
                  <a:lnTo>
                    <a:pt x="279679" y="306374"/>
                  </a:lnTo>
                  <a:lnTo>
                    <a:pt x="280428" y="306374"/>
                  </a:lnTo>
                  <a:lnTo>
                    <a:pt x="280530" y="306539"/>
                  </a:lnTo>
                  <a:lnTo>
                    <a:pt x="280949" y="307238"/>
                  </a:lnTo>
                  <a:lnTo>
                    <a:pt x="281292" y="307746"/>
                  </a:lnTo>
                  <a:lnTo>
                    <a:pt x="284060" y="307746"/>
                  </a:lnTo>
                  <a:lnTo>
                    <a:pt x="284988" y="308102"/>
                  </a:lnTo>
                  <a:lnTo>
                    <a:pt x="285267" y="308102"/>
                  </a:lnTo>
                  <a:lnTo>
                    <a:pt x="284924" y="307581"/>
                  </a:lnTo>
                  <a:lnTo>
                    <a:pt x="285445" y="306539"/>
                  </a:lnTo>
                  <a:lnTo>
                    <a:pt x="285445" y="304990"/>
                  </a:lnTo>
                  <a:close/>
                </a:path>
                <a:path w="299719" h="1059179">
                  <a:moveTo>
                    <a:pt x="286308" y="316915"/>
                  </a:moveTo>
                  <a:lnTo>
                    <a:pt x="285788" y="316572"/>
                  </a:lnTo>
                  <a:lnTo>
                    <a:pt x="285102" y="316052"/>
                  </a:lnTo>
                  <a:lnTo>
                    <a:pt x="284403" y="316915"/>
                  </a:lnTo>
                  <a:lnTo>
                    <a:pt x="283362" y="316052"/>
                  </a:lnTo>
                  <a:lnTo>
                    <a:pt x="282498" y="316052"/>
                  </a:lnTo>
                  <a:lnTo>
                    <a:pt x="283197" y="316738"/>
                  </a:lnTo>
                  <a:lnTo>
                    <a:pt x="284746" y="318820"/>
                  </a:lnTo>
                  <a:lnTo>
                    <a:pt x="285610" y="317957"/>
                  </a:lnTo>
                  <a:lnTo>
                    <a:pt x="286308" y="316915"/>
                  </a:lnTo>
                  <a:close/>
                </a:path>
                <a:path w="299719" h="1059179">
                  <a:moveTo>
                    <a:pt x="286308" y="39420"/>
                  </a:moveTo>
                  <a:lnTo>
                    <a:pt x="285445" y="38557"/>
                  </a:lnTo>
                  <a:lnTo>
                    <a:pt x="283718" y="38392"/>
                  </a:lnTo>
                  <a:lnTo>
                    <a:pt x="284746" y="39077"/>
                  </a:lnTo>
                  <a:lnTo>
                    <a:pt x="285445" y="40119"/>
                  </a:lnTo>
                  <a:lnTo>
                    <a:pt x="285788" y="40982"/>
                  </a:lnTo>
                  <a:lnTo>
                    <a:pt x="286308" y="40982"/>
                  </a:lnTo>
                  <a:lnTo>
                    <a:pt x="286308" y="39420"/>
                  </a:lnTo>
                  <a:close/>
                </a:path>
                <a:path w="299719" h="1059179">
                  <a:moveTo>
                    <a:pt x="286829" y="340258"/>
                  </a:moveTo>
                  <a:lnTo>
                    <a:pt x="286651" y="339217"/>
                  </a:lnTo>
                  <a:lnTo>
                    <a:pt x="285965" y="339737"/>
                  </a:lnTo>
                  <a:lnTo>
                    <a:pt x="285445" y="340258"/>
                  </a:lnTo>
                  <a:lnTo>
                    <a:pt x="284403" y="340258"/>
                  </a:lnTo>
                  <a:lnTo>
                    <a:pt x="281990" y="340258"/>
                  </a:lnTo>
                  <a:lnTo>
                    <a:pt x="279742" y="338696"/>
                  </a:lnTo>
                  <a:lnTo>
                    <a:pt x="277495" y="339039"/>
                  </a:lnTo>
                  <a:lnTo>
                    <a:pt x="278003" y="340080"/>
                  </a:lnTo>
                  <a:lnTo>
                    <a:pt x="279222" y="340944"/>
                  </a:lnTo>
                  <a:lnTo>
                    <a:pt x="279387" y="342163"/>
                  </a:lnTo>
                  <a:lnTo>
                    <a:pt x="279565" y="342163"/>
                  </a:lnTo>
                  <a:lnTo>
                    <a:pt x="279565" y="342328"/>
                  </a:lnTo>
                  <a:lnTo>
                    <a:pt x="279742" y="342506"/>
                  </a:lnTo>
                  <a:lnTo>
                    <a:pt x="279742" y="342671"/>
                  </a:lnTo>
                  <a:lnTo>
                    <a:pt x="281990" y="343369"/>
                  </a:lnTo>
                  <a:lnTo>
                    <a:pt x="284238" y="344398"/>
                  </a:lnTo>
                  <a:lnTo>
                    <a:pt x="286308" y="342849"/>
                  </a:lnTo>
                  <a:lnTo>
                    <a:pt x="285788" y="341642"/>
                  </a:lnTo>
                  <a:lnTo>
                    <a:pt x="286829" y="340258"/>
                  </a:lnTo>
                  <a:close/>
                </a:path>
                <a:path w="299719" h="1059179">
                  <a:moveTo>
                    <a:pt x="287705" y="292163"/>
                  </a:moveTo>
                  <a:lnTo>
                    <a:pt x="283540" y="291325"/>
                  </a:lnTo>
                  <a:lnTo>
                    <a:pt x="283083" y="292531"/>
                  </a:lnTo>
                  <a:lnTo>
                    <a:pt x="283006" y="292887"/>
                  </a:lnTo>
                  <a:lnTo>
                    <a:pt x="282854" y="294436"/>
                  </a:lnTo>
                  <a:lnTo>
                    <a:pt x="283540" y="295998"/>
                  </a:lnTo>
                  <a:lnTo>
                    <a:pt x="287350" y="292887"/>
                  </a:lnTo>
                  <a:lnTo>
                    <a:pt x="287426" y="292709"/>
                  </a:lnTo>
                  <a:lnTo>
                    <a:pt x="287515" y="292531"/>
                  </a:lnTo>
                  <a:lnTo>
                    <a:pt x="287705" y="292163"/>
                  </a:lnTo>
                  <a:close/>
                </a:path>
                <a:path w="299719" h="1059179">
                  <a:moveTo>
                    <a:pt x="289598" y="292531"/>
                  </a:moveTo>
                  <a:lnTo>
                    <a:pt x="288569" y="290436"/>
                  </a:lnTo>
                  <a:lnTo>
                    <a:pt x="287705" y="292163"/>
                  </a:lnTo>
                  <a:lnTo>
                    <a:pt x="289598" y="292531"/>
                  </a:lnTo>
                  <a:close/>
                </a:path>
                <a:path w="299719" h="1059179">
                  <a:moveTo>
                    <a:pt x="292163" y="330746"/>
                  </a:moveTo>
                  <a:lnTo>
                    <a:pt x="291846" y="330746"/>
                  </a:lnTo>
                  <a:lnTo>
                    <a:pt x="290626" y="332130"/>
                  </a:lnTo>
                  <a:lnTo>
                    <a:pt x="289420" y="330746"/>
                  </a:lnTo>
                  <a:lnTo>
                    <a:pt x="289496" y="330568"/>
                  </a:lnTo>
                  <a:lnTo>
                    <a:pt x="289572" y="330403"/>
                  </a:lnTo>
                  <a:lnTo>
                    <a:pt x="289941" y="329539"/>
                  </a:lnTo>
                  <a:lnTo>
                    <a:pt x="289039" y="329539"/>
                  </a:lnTo>
                  <a:lnTo>
                    <a:pt x="288556" y="331787"/>
                  </a:lnTo>
                  <a:lnTo>
                    <a:pt x="288480" y="332816"/>
                  </a:lnTo>
                  <a:lnTo>
                    <a:pt x="288213" y="336448"/>
                  </a:lnTo>
                  <a:lnTo>
                    <a:pt x="291325" y="337146"/>
                  </a:lnTo>
                  <a:lnTo>
                    <a:pt x="291426" y="336448"/>
                  </a:lnTo>
                  <a:lnTo>
                    <a:pt x="291668" y="334899"/>
                  </a:lnTo>
                  <a:lnTo>
                    <a:pt x="291833" y="332816"/>
                  </a:lnTo>
                  <a:lnTo>
                    <a:pt x="291947" y="332130"/>
                  </a:lnTo>
                  <a:lnTo>
                    <a:pt x="291998" y="331787"/>
                  </a:lnTo>
                  <a:lnTo>
                    <a:pt x="292163" y="330746"/>
                  </a:lnTo>
                  <a:close/>
                </a:path>
                <a:path w="299719" h="1059179">
                  <a:moveTo>
                    <a:pt x="293217" y="177914"/>
                  </a:moveTo>
                  <a:lnTo>
                    <a:pt x="291490" y="176530"/>
                  </a:lnTo>
                  <a:lnTo>
                    <a:pt x="288556" y="178079"/>
                  </a:lnTo>
                  <a:lnTo>
                    <a:pt x="289077" y="174802"/>
                  </a:lnTo>
                  <a:lnTo>
                    <a:pt x="288721" y="174802"/>
                  </a:lnTo>
                  <a:lnTo>
                    <a:pt x="288213" y="174967"/>
                  </a:lnTo>
                  <a:lnTo>
                    <a:pt x="287693" y="174447"/>
                  </a:lnTo>
                  <a:lnTo>
                    <a:pt x="287350" y="176872"/>
                  </a:lnTo>
                  <a:lnTo>
                    <a:pt x="286131" y="179641"/>
                  </a:lnTo>
                  <a:lnTo>
                    <a:pt x="289598" y="179298"/>
                  </a:lnTo>
                  <a:lnTo>
                    <a:pt x="290283" y="179298"/>
                  </a:lnTo>
                  <a:lnTo>
                    <a:pt x="290626" y="179806"/>
                  </a:lnTo>
                  <a:lnTo>
                    <a:pt x="291147" y="179984"/>
                  </a:lnTo>
                  <a:lnTo>
                    <a:pt x="291668" y="179120"/>
                  </a:lnTo>
                  <a:lnTo>
                    <a:pt x="292011" y="177736"/>
                  </a:lnTo>
                  <a:lnTo>
                    <a:pt x="293217" y="177914"/>
                  </a:lnTo>
                  <a:close/>
                </a:path>
                <a:path w="299719" h="1059179">
                  <a:moveTo>
                    <a:pt x="293916" y="314667"/>
                  </a:moveTo>
                  <a:lnTo>
                    <a:pt x="291668" y="315531"/>
                  </a:lnTo>
                  <a:lnTo>
                    <a:pt x="291325" y="318465"/>
                  </a:lnTo>
                  <a:lnTo>
                    <a:pt x="292011" y="320713"/>
                  </a:lnTo>
                  <a:lnTo>
                    <a:pt x="292188" y="321233"/>
                  </a:lnTo>
                  <a:lnTo>
                    <a:pt x="292709" y="321411"/>
                  </a:lnTo>
                  <a:lnTo>
                    <a:pt x="293052" y="321589"/>
                  </a:lnTo>
                  <a:lnTo>
                    <a:pt x="293395" y="319341"/>
                  </a:lnTo>
                  <a:lnTo>
                    <a:pt x="293738" y="316915"/>
                  </a:lnTo>
                  <a:lnTo>
                    <a:pt x="293916" y="314667"/>
                  </a:lnTo>
                  <a:close/>
                </a:path>
                <a:path w="299719" h="1059179">
                  <a:moveTo>
                    <a:pt x="295122" y="94919"/>
                  </a:moveTo>
                  <a:lnTo>
                    <a:pt x="293573" y="92506"/>
                  </a:lnTo>
                  <a:lnTo>
                    <a:pt x="293738" y="94754"/>
                  </a:lnTo>
                  <a:lnTo>
                    <a:pt x="291325" y="99415"/>
                  </a:lnTo>
                  <a:lnTo>
                    <a:pt x="294779" y="100977"/>
                  </a:lnTo>
                  <a:lnTo>
                    <a:pt x="294436" y="98209"/>
                  </a:lnTo>
                  <a:lnTo>
                    <a:pt x="295122" y="94919"/>
                  </a:lnTo>
                  <a:close/>
                </a:path>
                <a:path w="299719" h="1059179">
                  <a:moveTo>
                    <a:pt x="296506" y="279222"/>
                  </a:moveTo>
                  <a:lnTo>
                    <a:pt x="295821" y="278536"/>
                  </a:lnTo>
                  <a:lnTo>
                    <a:pt x="293738" y="276453"/>
                  </a:lnTo>
                  <a:lnTo>
                    <a:pt x="293814" y="275767"/>
                  </a:lnTo>
                  <a:lnTo>
                    <a:pt x="293916" y="273519"/>
                  </a:lnTo>
                  <a:lnTo>
                    <a:pt x="294957" y="272478"/>
                  </a:lnTo>
                  <a:lnTo>
                    <a:pt x="292709" y="273177"/>
                  </a:lnTo>
                  <a:lnTo>
                    <a:pt x="288213" y="275767"/>
                  </a:lnTo>
                  <a:lnTo>
                    <a:pt x="287350" y="272656"/>
                  </a:lnTo>
                  <a:lnTo>
                    <a:pt x="286131" y="274561"/>
                  </a:lnTo>
                  <a:lnTo>
                    <a:pt x="286181" y="274726"/>
                  </a:lnTo>
                  <a:lnTo>
                    <a:pt x="287350" y="278536"/>
                  </a:lnTo>
                  <a:lnTo>
                    <a:pt x="284403" y="278015"/>
                  </a:lnTo>
                  <a:lnTo>
                    <a:pt x="284403" y="279565"/>
                  </a:lnTo>
                  <a:lnTo>
                    <a:pt x="284238" y="280949"/>
                  </a:lnTo>
                  <a:lnTo>
                    <a:pt x="283718" y="282333"/>
                  </a:lnTo>
                  <a:lnTo>
                    <a:pt x="285965" y="285102"/>
                  </a:lnTo>
                  <a:lnTo>
                    <a:pt x="288569" y="290436"/>
                  </a:lnTo>
                  <a:lnTo>
                    <a:pt x="289420" y="288734"/>
                  </a:lnTo>
                  <a:lnTo>
                    <a:pt x="290106" y="284238"/>
                  </a:lnTo>
                  <a:lnTo>
                    <a:pt x="290969" y="282333"/>
                  </a:lnTo>
                  <a:lnTo>
                    <a:pt x="296506" y="279222"/>
                  </a:lnTo>
                  <a:close/>
                </a:path>
                <a:path w="299719" h="1059179">
                  <a:moveTo>
                    <a:pt x="298754" y="166839"/>
                  </a:moveTo>
                  <a:lnTo>
                    <a:pt x="298577" y="165811"/>
                  </a:lnTo>
                  <a:lnTo>
                    <a:pt x="297891" y="165811"/>
                  </a:lnTo>
                  <a:lnTo>
                    <a:pt x="296684" y="165290"/>
                  </a:lnTo>
                  <a:lnTo>
                    <a:pt x="297027" y="163728"/>
                  </a:lnTo>
                  <a:lnTo>
                    <a:pt x="294436" y="163563"/>
                  </a:lnTo>
                  <a:lnTo>
                    <a:pt x="292531" y="162344"/>
                  </a:lnTo>
                  <a:lnTo>
                    <a:pt x="290969" y="160274"/>
                  </a:lnTo>
                  <a:lnTo>
                    <a:pt x="289420" y="163385"/>
                  </a:lnTo>
                  <a:lnTo>
                    <a:pt x="289077" y="167017"/>
                  </a:lnTo>
                  <a:lnTo>
                    <a:pt x="288556" y="170472"/>
                  </a:lnTo>
                  <a:lnTo>
                    <a:pt x="289242" y="170129"/>
                  </a:lnTo>
                  <a:lnTo>
                    <a:pt x="289598" y="169608"/>
                  </a:lnTo>
                  <a:lnTo>
                    <a:pt x="289941" y="170827"/>
                  </a:lnTo>
                  <a:lnTo>
                    <a:pt x="293052" y="171513"/>
                  </a:lnTo>
                  <a:lnTo>
                    <a:pt x="295986" y="169087"/>
                  </a:lnTo>
                  <a:lnTo>
                    <a:pt x="298754" y="169087"/>
                  </a:lnTo>
                  <a:lnTo>
                    <a:pt x="298754" y="166839"/>
                  </a:lnTo>
                  <a:close/>
                </a:path>
                <a:path w="299719" h="1059179">
                  <a:moveTo>
                    <a:pt x="299275" y="195719"/>
                  </a:moveTo>
                  <a:lnTo>
                    <a:pt x="298069" y="196405"/>
                  </a:lnTo>
                  <a:lnTo>
                    <a:pt x="297205" y="197789"/>
                  </a:lnTo>
                  <a:lnTo>
                    <a:pt x="295643" y="198488"/>
                  </a:lnTo>
                  <a:lnTo>
                    <a:pt x="297027" y="200037"/>
                  </a:lnTo>
                  <a:lnTo>
                    <a:pt x="299275" y="200787"/>
                  </a:lnTo>
                  <a:lnTo>
                    <a:pt x="299275" y="195719"/>
                  </a:lnTo>
                  <a:close/>
                </a:path>
                <a:path w="299719" h="1059179">
                  <a:moveTo>
                    <a:pt x="299631" y="200787"/>
                  </a:moveTo>
                  <a:lnTo>
                    <a:pt x="299275" y="200787"/>
                  </a:lnTo>
                  <a:lnTo>
                    <a:pt x="299275" y="203669"/>
                  </a:lnTo>
                  <a:lnTo>
                    <a:pt x="299631" y="20078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5478139" y="8566251"/>
              <a:ext cx="208279" cy="530225"/>
            </a:xfrm>
            <a:custGeom>
              <a:avLst/>
              <a:gdLst/>
              <a:ahLst/>
              <a:cxnLst/>
              <a:rect l="l" t="t" r="r" b="b"/>
              <a:pathLst>
                <a:path w="208280" h="530225">
                  <a:moveTo>
                    <a:pt x="5359" y="430326"/>
                  </a:moveTo>
                  <a:lnTo>
                    <a:pt x="4140" y="430149"/>
                  </a:lnTo>
                  <a:lnTo>
                    <a:pt x="2933" y="431533"/>
                  </a:lnTo>
                  <a:lnTo>
                    <a:pt x="1549" y="431876"/>
                  </a:lnTo>
                  <a:lnTo>
                    <a:pt x="0" y="431355"/>
                  </a:lnTo>
                  <a:lnTo>
                    <a:pt x="1028" y="433603"/>
                  </a:lnTo>
                  <a:lnTo>
                    <a:pt x="2590" y="433438"/>
                  </a:lnTo>
                  <a:lnTo>
                    <a:pt x="5016" y="432574"/>
                  </a:lnTo>
                  <a:lnTo>
                    <a:pt x="4838" y="431876"/>
                  </a:lnTo>
                  <a:lnTo>
                    <a:pt x="5359" y="430326"/>
                  </a:lnTo>
                  <a:close/>
                </a:path>
                <a:path w="208280" h="530225">
                  <a:moveTo>
                    <a:pt x="7086" y="412864"/>
                  </a:moveTo>
                  <a:lnTo>
                    <a:pt x="6388" y="406641"/>
                  </a:lnTo>
                  <a:lnTo>
                    <a:pt x="165" y="407327"/>
                  </a:lnTo>
                  <a:lnTo>
                    <a:pt x="685" y="409752"/>
                  </a:lnTo>
                  <a:lnTo>
                    <a:pt x="3975" y="411302"/>
                  </a:lnTo>
                  <a:lnTo>
                    <a:pt x="1028" y="413727"/>
                  </a:lnTo>
                  <a:lnTo>
                    <a:pt x="863" y="413905"/>
                  </a:lnTo>
                  <a:lnTo>
                    <a:pt x="7086" y="412864"/>
                  </a:lnTo>
                  <a:close/>
                </a:path>
                <a:path w="208280" h="530225">
                  <a:moveTo>
                    <a:pt x="16243" y="424268"/>
                  </a:moveTo>
                  <a:lnTo>
                    <a:pt x="13131" y="425653"/>
                  </a:lnTo>
                  <a:lnTo>
                    <a:pt x="14173" y="427558"/>
                  </a:lnTo>
                  <a:lnTo>
                    <a:pt x="14693" y="427215"/>
                  </a:lnTo>
                  <a:lnTo>
                    <a:pt x="14859" y="427037"/>
                  </a:lnTo>
                  <a:lnTo>
                    <a:pt x="15214" y="426872"/>
                  </a:lnTo>
                  <a:lnTo>
                    <a:pt x="16243" y="424268"/>
                  </a:lnTo>
                  <a:close/>
                </a:path>
                <a:path w="208280" h="530225">
                  <a:moveTo>
                    <a:pt x="28079" y="510717"/>
                  </a:moveTo>
                  <a:lnTo>
                    <a:pt x="27317" y="510717"/>
                  </a:lnTo>
                  <a:lnTo>
                    <a:pt x="26454" y="511238"/>
                  </a:lnTo>
                  <a:lnTo>
                    <a:pt x="26733" y="511060"/>
                  </a:lnTo>
                  <a:lnTo>
                    <a:pt x="24714" y="511060"/>
                  </a:lnTo>
                  <a:lnTo>
                    <a:pt x="26962" y="511581"/>
                  </a:lnTo>
                  <a:lnTo>
                    <a:pt x="27406" y="511238"/>
                  </a:lnTo>
                  <a:lnTo>
                    <a:pt x="28079" y="510717"/>
                  </a:lnTo>
                  <a:close/>
                </a:path>
                <a:path w="208280" h="530225">
                  <a:moveTo>
                    <a:pt x="29095" y="510717"/>
                  </a:moveTo>
                  <a:lnTo>
                    <a:pt x="28524" y="510374"/>
                  </a:lnTo>
                  <a:lnTo>
                    <a:pt x="28079" y="510717"/>
                  </a:lnTo>
                  <a:lnTo>
                    <a:pt x="29095" y="510717"/>
                  </a:lnTo>
                  <a:close/>
                </a:path>
                <a:path w="208280" h="530225">
                  <a:moveTo>
                    <a:pt x="29730" y="520230"/>
                  </a:moveTo>
                  <a:lnTo>
                    <a:pt x="29565" y="520052"/>
                  </a:lnTo>
                  <a:lnTo>
                    <a:pt x="29387" y="520573"/>
                  </a:lnTo>
                  <a:lnTo>
                    <a:pt x="29044" y="520750"/>
                  </a:lnTo>
                  <a:lnTo>
                    <a:pt x="29210" y="521093"/>
                  </a:lnTo>
                  <a:lnTo>
                    <a:pt x="29387" y="520915"/>
                  </a:lnTo>
                  <a:lnTo>
                    <a:pt x="29730" y="520230"/>
                  </a:lnTo>
                  <a:close/>
                </a:path>
                <a:path w="208280" h="530225">
                  <a:moveTo>
                    <a:pt x="31457" y="510717"/>
                  </a:moveTo>
                  <a:lnTo>
                    <a:pt x="29387" y="510717"/>
                  </a:lnTo>
                  <a:lnTo>
                    <a:pt x="29502" y="510540"/>
                  </a:lnTo>
                  <a:lnTo>
                    <a:pt x="28816" y="510540"/>
                  </a:lnTo>
                  <a:lnTo>
                    <a:pt x="29095" y="510717"/>
                  </a:lnTo>
                  <a:lnTo>
                    <a:pt x="30543" y="511581"/>
                  </a:lnTo>
                  <a:lnTo>
                    <a:pt x="30949" y="511759"/>
                  </a:lnTo>
                  <a:lnTo>
                    <a:pt x="31026" y="511581"/>
                  </a:lnTo>
                  <a:lnTo>
                    <a:pt x="31457" y="510717"/>
                  </a:lnTo>
                  <a:close/>
                </a:path>
                <a:path w="208280" h="530225">
                  <a:moveTo>
                    <a:pt x="31978" y="512279"/>
                  </a:moveTo>
                  <a:lnTo>
                    <a:pt x="31813" y="512102"/>
                  </a:lnTo>
                  <a:lnTo>
                    <a:pt x="31457" y="511924"/>
                  </a:lnTo>
                  <a:lnTo>
                    <a:pt x="31292" y="511924"/>
                  </a:lnTo>
                  <a:lnTo>
                    <a:pt x="31115" y="511924"/>
                  </a:lnTo>
                  <a:lnTo>
                    <a:pt x="31115" y="512279"/>
                  </a:lnTo>
                  <a:lnTo>
                    <a:pt x="31813" y="512622"/>
                  </a:lnTo>
                  <a:lnTo>
                    <a:pt x="31978" y="512279"/>
                  </a:lnTo>
                  <a:close/>
                </a:path>
                <a:path w="208280" h="530225">
                  <a:moveTo>
                    <a:pt x="32842" y="511416"/>
                  </a:moveTo>
                  <a:lnTo>
                    <a:pt x="32499" y="511060"/>
                  </a:lnTo>
                  <a:lnTo>
                    <a:pt x="31115" y="511416"/>
                  </a:lnTo>
                  <a:lnTo>
                    <a:pt x="31115" y="511581"/>
                  </a:lnTo>
                  <a:lnTo>
                    <a:pt x="31292" y="511924"/>
                  </a:lnTo>
                  <a:lnTo>
                    <a:pt x="31635" y="511759"/>
                  </a:lnTo>
                  <a:lnTo>
                    <a:pt x="32156" y="511924"/>
                  </a:lnTo>
                  <a:lnTo>
                    <a:pt x="32321" y="511759"/>
                  </a:lnTo>
                  <a:lnTo>
                    <a:pt x="32677" y="511759"/>
                  </a:lnTo>
                  <a:lnTo>
                    <a:pt x="32842" y="511416"/>
                  </a:lnTo>
                  <a:close/>
                </a:path>
                <a:path w="208280" h="530225">
                  <a:moveTo>
                    <a:pt x="33197" y="510197"/>
                  </a:moveTo>
                  <a:lnTo>
                    <a:pt x="32677" y="509511"/>
                  </a:lnTo>
                  <a:lnTo>
                    <a:pt x="32397" y="508812"/>
                  </a:lnTo>
                  <a:lnTo>
                    <a:pt x="32321" y="507606"/>
                  </a:lnTo>
                  <a:lnTo>
                    <a:pt x="30594" y="508812"/>
                  </a:lnTo>
                  <a:lnTo>
                    <a:pt x="29502" y="510540"/>
                  </a:lnTo>
                  <a:lnTo>
                    <a:pt x="32321" y="510540"/>
                  </a:lnTo>
                  <a:lnTo>
                    <a:pt x="33197" y="510197"/>
                  </a:lnTo>
                  <a:close/>
                </a:path>
                <a:path w="208280" h="530225">
                  <a:moveTo>
                    <a:pt x="42011" y="508990"/>
                  </a:moveTo>
                  <a:lnTo>
                    <a:pt x="41490" y="507428"/>
                  </a:lnTo>
                  <a:lnTo>
                    <a:pt x="41490" y="506056"/>
                  </a:lnTo>
                  <a:lnTo>
                    <a:pt x="41833" y="504837"/>
                  </a:lnTo>
                  <a:lnTo>
                    <a:pt x="40970" y="505358"/>
                  </a:lnTo>
                  <a:lnTo>
                    <a:pt x="39928" y="505358"/>
                  </a:lnTo>
                  <a:lnTo>
                    <a:pt x="38722" y="505015"/>
                  </a:lnTo>
                  <a:lnTo>
                    <a:pt x="38900" y="507428"/>
                  </a:lnTo>
                  <a:lnTo>
                    <a:pt x="36474" y="506742"/>
                  </a:lnTo>
                  <a:lnTo>
                    <a:pt x="34747" y="507784"/>
                  </a:lnTo>
                  <a:lnTo>
                    <a:pt x="35090" y="507949"/>
                  </a:lnTo>
                  <a:lnTo>
                    <a:pt x="35267" y="508304"/>
                  </a:lnTo>
                  <a:lnTo>
                    <a:pt x="35610" y="508647"/>
                  </a:lnTo>
                  <a:lnTo>
                    <a:pt x="37338" y="508127"/>
                  </a:lnTo>
                  <a:lnTo>
                    <a:pt x="39243" y="507949"/>
                  </a:lnTo>
                  <a:lnTo>
                    <a:pt x="40970" y="507428"/>
                  </a:lnTo>
                  <a:lnTo>
                    <a:pt x="41148" y="507428"/>
                  </a:lnTo>
                  <a:lnTo>
                    <a:pt x="41668" y="508647"/>
                  </a:lnTo>
                  <a:lnTo>
                    <a:pt x="42011" y="508990"/>
                  </a:lnTo>
                  <a:close/>
                </a:path>
                <a:path w="208280" h="530225">
                  <a:moveTo>
                    <a:pt x="42875" y="521614"/>
                  </a:moveTo>
                  <a:lnTo>
                    <a:pt x="41148" y="517639"/>
                  </a:lnTo>
                  <a:lnTo>
                    <a:pt x="40627" y="517804"/>
                  </a:lnTo>
                  <a:lnTo>
                    <a:pt x="40106" y="517639"/>
                  </a:lnTo>
                  <a:lnTo>
                    <a:pt x="39420" y="517804"/>
                  </a:lnTo>
                  <a:lnTo>
                    <a:pt x="39065" y="520230"/>
                  </a:lnTo>
                  <a:lnTo>
                    <a:pt x="37858" y="521957"/>
                  </a:lnTo>
                  <a:lnTo>
                    <a:pt x="35267" y="522135"/>
                  </a:lnTo>
                  <a:lnTo>
                    <a:pt x="34747" y="525589"/>
                  </a:lnTo>
                  <a:lnTo>
                    <a:pt x="34061" y="528358"/>
                  </a:lnTo>
                  <a:lnTo>
                    <a:pt x="36817" y="529907"/>
                  </a:lnTo>
                  <a:lnTo>
                    <a:pt x="37172" y="525411"/>
                  </a:lnTo>
                  <a:lnTo>
                    <a:pt x="42875" y="521614"/>
                  </a:lnTo>
                  <a:close/>
                </a:path>
                <a:path w="208280" h="530225">
                  <a:moveTo>
                    <a:pt x="57429" y="471639"/>
                  </a:moveTo>
                  <a:lnTo>
                    <a:pt x="56654" y="471639"/>
                  </a:lnTo>
                  <a:lnTo>
                    <a:pt x="56362" y="472681"/>
                  </a:lnTo>
                  <a:lnTo>
                    <a:pt x="57429" y="471639"/>
                  </a:lnTo>
                  <a:close/>
                </a:path>
                <a:path w="208280" h="530225">
                  <a:moveTo>
                    <a:pt x="58254" y="466115"/>
                  </a:moveTo>
                  <a:lnTo>
                    <a:pt x="56184" y="464388"/>
                  </a:lnTo>
                  <a:lnTo>
                    <a:pt x="53771" y="465772"/>
                  </a:lnTo>
                  <a:lnTo>
                    <a:pt x="52552" y="467842"/>
                  </a:lnTo>
                  <a:lnTo>
                    <a:pt x="52451" y="468528"/>
                  </a:lnTo>
                  <a:lnTo>
                    <a:pt x="51879" y="472389"/>
                  </a:lnTo>
                  <a:lnTo>
                    <a:pt x="51866" y="471995"/>
                  </a:lnTo>
                  <a:lnTo>
                    <a:pt x="51523" y="472338"/>
                  </a:lnTo>
                  <a:lnTo>
                    <a:pt x="51168" y="472681"/>
                  </a:lnTo>
                  <a:lnTo>
                    <a:pt x="51168" y="473024"/>
                  </a:lnTo>
                  <a:lnTo>
                    <a:pt x="51003" y="473544"/>
                  </a:lnTo>
                  <a:lnTo>
                    <a:pt x="50825" y="473722"/>
                  </a:lnTo>
                  <a:lnTo>
                    <a:pt x="51866" y="473278"/>
                  </a:lnTo>
                  <a:lnTo>
                    <a:pt x="51866" y="473544"/>
                  </a:lnTo>
                  <a:lnTo>
                    <a:pt x="52209" y="473202"/>
                  </a:lnTo>
                  <a:lnTo>
                    <a:pt x="52209" y="472859"/>
                  </a:lnTo>
                  <a:lnTo>
                    <a:pt x="52031" y="472948"/>
                  </a:lnTo>
                  <a:lnTo>
                    <a:pt x="52031" y="472681"/>
                  </a:lnTo>
                  <a:lnTo>
                    <a:pt x="52120" y="472503"/>
                  </a:lnTo>
                  <a:lnTo>
                    <a:pt x="52209" y="472338"/>
                  </a:lnTo>
                  <a:lnTo>
                    <a:pt x="52209" y="472681"/>
                  </a:lnTo>
                  <a:lnTo>
                    <a:pt x="52730" y="472338"/>
                  </a:lnTo>
                  <a:lnTo>
                    <a:pt x="53771" y="471639"/>
                  </a:lnTo>
                  <a:lnTo>
                    <a:pt x="55321" y="471474"/>
                  </a:lnTo>
                  <a:lnTo>
                    <a:pt x="56019" y="471639"/>
                  </a:lnTo>
                  <a:lnTo>
                    <a:pt x="56654" y="471639"/>
                  </a:lnTo>
                  <a:lnTo>
                    <a:pt x="56705" y="471474"/>
                  </a:lnTo>
                  <a:lnTo>
                    <a:pt x="58254" y="466115"/>
                  </a:lnTo>
                  <a:close/>
                </a:path>
                <a:path w="208280" h="530225">
                  <a:moveTo>
                    <a:pt x="63792" y="469747"/>
                  </a:moveTo>
                  <a:lnTo>
                    <a:pt x="63449" y="469747"/>
                  </a:lnTo>
                  <a:lnTo>
                    <a:pt x="63271" y="468528"/>
                  </a:lnTo>
                  <a:lnTo>
                    <a:pt x="62928" y="468020"/>
                  </a:lnTo>
                  <a:lnTo>
                    <a:pt x="62852" y="467842"/>
                  </a:lnTo>
                  <a:lnTo>
                    <a:pt x="62407" y="466801"/>
                  </a:lnTo>
                  <a:lnTo>
                    <a:pt x="61201" y="468020"/>
                  </a:lnTo>
                  <a:lnTo>
                    <a:pt x="57429" y="471639"/>
                  </a:lnTo>
                  <a:lnTo>
                    <a:pt x="59702" y="471639"/>
                  </a:lnTo>
                  <a:lnTo>
                    <a:pt x="61722" y="470776"/>
                  </a:lnTo>
                  <a:lnTo>
                    <a:pt x="63792" y="470090"/>
                  </a:lnTo>
                  <a:lnTo>
                    <a:pt x="63792" y="469747"/>
                  </a:lnTo>
                  <a:close/>
                </a:path>
                <a:path w="208280" h="530225">
                  <a:moveTo>
                    <a:pt x="65519" y="447611"/>
                  </a:moveTo>
                  <a:lnTo>
                    <a:pt x="65354" y="447446"/>
                  </a:lnTo>
                  <a:lnTo>
                    <a:pt x="64998" y="447268"/>
                  </a:lnTo>
                  <a:lnTo>
                    <a:pt x="64998" y="447090"/>
                  </a:lnTo>
                  <a:lnTo>
                    <a:pt x="64655" y="447268"/>
                  </a:lnTo>
                  <a:lnTo>
                    <a:pt x="64312" y="447611"/>
                  </a:lnTo>
                  <a:lnTo>
                    <a:pt x="64135" y="447954"/>
                  </a:lnTo>
                  <a:lnTo>
                    <a:pt x="64833" y="448310"/>
                  </a:lnTo>
                  <a:lnTo>
                    <a:pt x="65519" y="447611"/>
                  </a:lnTo>
                  <a:close/>
                </a:path>
                <a:path w="208280" h="530225">
                  <a:moveTo>
                    <a:pt x="70713" y="318465"/>
                  </a:moveTo>
                  <a:lnTo>
                    <a:pt x="70192" y="318287"/>
                  </a:lnTo>
                  <a:lnTo>
                    <a:pt x="69151" y="317601"/>
                  </a:lnTo>
                  <a:lnTo>
                    <a:pt x="69494" y="318630"/>
                  </a:lnTo>
                  <a:lnTo>
                    <a:pt x="69850" y="318630"/>
                  </a:lnTo>
                  <a:lnTo>
                    <a:pt x="70358" y="318465"/>
                  </a:lnTo>
                  <a:lnTo>
                    <a:pt x="70713" y="318465"/>
                  </a:lnTo>
                  <a:close/>
                </a:path>
                <a:path w="208280" h="530225">
                  <a:moveTo>
                    <a:pt x="72440" y="371716"/>
                  </a:moveTo>
                  <a:lnTo>
                    <a:pt x="72263" y="371373"/>
                  </a:lnTo>
                  <a:lnTo>
                    <a:pt x="72097" y="371195"/>
                  </a:lnTo>
                  <a:lnTo>
                    <a:pt x="72097" y="371538"/>
                  </a:lnTo>
                  <a:lnTo>
                    <a:pt x="71742" y="371881"/>
                  </a:lnTo>
                  <a:lnTo>
                    <a:pt x="72440" y="371881"/>
                  </a:lnTo>
                  <a:lnTo>
                    <a:pt x="72440" y="371716"/>
                  </a:lnTo>
                  <a:close/>
                </a:path>
                <a:path w="208280" h="530225">
                  <a:moveTo>
                    <a:pt x="77622" y="323303"/>
                  </a:moveTo>
                  <a:lnTo>
                    <a:pt x="77457" y="322783"/>
                  </a:lnTo>
                  <a:lnTo>
                    <a:pt x="77457" y="322262"/>
                  </a:lnTo>
                  <a:lnTo>
                    <a:pt x="77279" y="322783"/>
                  </a:lnTo>
                  <a:lnTo>
                    <a:pt x="77101" y="323126"/>
                  </a:lnTo>
                  <a:lnTo>
                    <a:pt x="76936" y="323646"/>
                  </a:lnTo>
                  <a:lnTo>
                    <a:pt x="77101" y="323481"/>
                  </a:lnTo>
                  <a:lnTo>
                    <a:pt x="77457" y="323303"/>
                  </a:lnTo>
                  <a:lnTo>
                    <a:pt x="77622" y="323303"/>
                  </a:lnTo>
                  <a:close/>
                </a:path>
                <a:path w="208280" h="530225">
                  <a:moveTo>
                    <a:pt x="85229" y="341630"/>
                  </a:moveTo>
                  <a:lnTo>
                    <a:pt x="84543" y="341287"/>
                  </a:lnTo>
                  <a:lnTo>
                    <a:pt x="84366" y="341807"/>
                  </a:lnTo>
                  <a:lnTo>
                    <a:pt x="83845" y="342671"/>
                  </a:lnTo>
                  <a:lnTo>
                    <a:pt x="84886" y="342836"/>
                  </a:lnTo>
                  <a:lnTo>
                    <a:pt x="85229" y="341630"/>
                  </a:lnTo>
                  <a:close/>
                </a:path>
                <a:path w="208280" h="530225">
                  <a:moveTo>
                    <a:pt x="85572" y="392290"/>
                  </a:moveTo>
                  <a:lnTo>
                    <a:pt x="85407" y="391591"/>
                  </a:lnTo>
                  <a:lnTo>
                    <a:pt x="85407" y="391248"/>
                  </a:lnTo>
                  <a:lnTo>
                    <a:pt x="85229" y="390728"/>
                  </a:lnTo>
                  <a:lnTo>
                    <a:pt x="85064" y="391426"/>
                  </a:lnTo>
                  <a:lnTo>
                    <a:pt x="85229" y="391947"/>
                  </a:lnTo>
                  <a:lnTo>
                    <a:pt x="85229" y="392455"/>
                  </a:lnTo>
                  <a:lnTo>
                    <a:pt x="85572" y="392290"/>
                  </a:lnTo>
                  <a:close/>
                </a:path>
                <a:path w="208280" h="530225">
                  <a:moveTo>
                    <a:pt x="86791" y="398691"/>
                  </a:moveTo>
                  <a:lnTo>
                    <a:pt x="86614" y="398691"/>
                  </a:lnTo>
                  <a:lnTo>
                    <a:pt x="86791" y="398856"/>
                  </a:lnTo>
                  <a:lnTo>
                    <a:pt x="86791" y="398691"/>
                  </a:lnTo>
                  <a:close/>
                </a:path>
                <a:path w="208280" h="530225">
                  <a:moveTo>
                    <a:pt x="87655" y="331597"/>
                  </a:moveTo>
                  <a:lnTo>
                    <a:pt x="86791" y="329869"/>
                  </a:lnTo>
                  <a:lnTo>
                    <a:pt x="84023" y="328663"/>
                  </a:lnTo>
                  <a:lnTo>
                    <a:pt x="79705" y="335584"/>
                  </a:lnTo>
                  <a:lnTo>
                    <a:pt x="83845" y="336092"/>
                  </a:lnTo>
                  <a:lnTo>
                    <a:pt x="84366" y="335407"/>
                  </a:lnTo>
                  <a:lnTo>
                    <a:pt x="87655" y="331597"/>
                  </a:lnTo>
                  <a:close/>
                </a:path>
                <a:path w="208280" h="530225">
                  <a:moveTo>
                    <a:pt x="87998" y="366356"/>
                  </a:moveTo>
                  <a:lnTo>
                    <a:pt x="87655" y="365493"/>
                  </a:lnTo>
                  <a:lnTo>
                    <a:pt x="86436" y="366699"/>
                  </a:lnTo>
                  <a:lnTo>
                    <a:pt x="87998" y="367220"/>
                  </a:lnTo>
                  <a:lnTo>
                    <a:pt x="87998" y="366356"/>
                  </a:lnTo>
                  <a:close/>
                </a:path>
                <a:path w="208280" h="530225">
                  <a:moveTo>
                    <a:pt x="88684" y="314655"/>
                  </a:moveTo>
                  <a:lnTo>
                    <a:pt x="87998" y="314655"/>
                  </a:lnTo>
                  <a:lnTo>
                    <a:pt x="87998" y="314833"/>
                  </a:lnTo>
                  <a:lnTo>
                    <a:pt x="87820" y="315010"/>
                  </a:lnTo>
                  <a:lnTo>
                    <a:pt x="87998" y="315010"/>
                  </a:lnTo>
                  <a:lnTo>
                    <a:pt x="88684" y="314655"/>
                  </a:lnTo>
                  <a:close/>
                </a:path>
                <a:path w="208280" h="530225">
                  <a:moveTo>
                    <a:pt x="89382" y="315010"/>
                  </a:moveTo>
                  <a:lnTo>
                    <a:pt x="89039" y="314655"/>
                  </a:lnTo>
                  <a:lnTo>
                    <a:pt x="88684" y="314655"/>
                  </a:lnTo>
                  <a:lnTo>
                    <a:pt x="88519" y="315010"/>
                  </a:lnTo>
                  <a:lnTo>
                    <a:pt x="88341" y="315175"/>
                  </a:lnTo>
                  <a:lnTo>
                    <a:pt x="88176" y="315518"/>
                  </a:lnTo>
                  <a:lnTo>
                    <a:pt x="88519" y="315353"/>
                  </a:lnTo>
                  <a:lnTo>
                    <a:pt x="89382" y="315010"/>
                  </a:lnTo>
                  <a:close/>
                </a:path>
                <a:path w="208280" h="530225">
                  <a:moveTo>
                    <a:pt x="95084" y="333679"/>
                  </a:moveTo>
                  <a:lnTo>
                    <a:pt x="94564" y="332295"/>
                  </a:lnTo>
                  <a:lnTo>
                    <a:pt x="94221" y="333502"/>
                  </a:lnTo>
                  <a:lnTo>
                    <a:pt x="93357" y="334200"/>
                  </a:lnTo>
                  <a:lnTo>
                    <a:pt x="92316" y="334200"/>
                  </a:lnTo>
                  <a:lnTo>
                    <a:pt x="92671" y="335584"/>
                  </a:lnTo>
                  <a:lnTo>
                    <a:pt x="92671" y="336791"/>
                  </a:lnTo>
                  <a:lnTo>
                    <a:pt x="91973" y="337997"/>
                  </a:lnTo>
                  <a:lnTo>
                    <a:pt x="94221" y="336791"/>
                  </a:lnTo>
                  <a:lnTo>
                    <a:pt x="93878" y="334886"/>
                  </a:lnTo>
                  <a:lnTo>
                    <a:pt x="95084" y="333679"/>
                  </a:lnTo>
                  <a:close/>
                </a:path>
                <a:path w="208280" h="530225">
                  <a:moveTo>
                    <a:pt x="95605" y="370852"/>
                  </a:moveTo>
                  <a:lnTo>
                    <a:pt x="93700" y="371195"/>
                  </a:lnTo>
                  <a:lnTo>
                    <a:pt x="91287" y="366356"/>
                  </a:lnTo>
                  <a:lnTo>
                    <a:pt x="89382" y="368261"/>
                  </a:lnTo>
                  <a:lnTo>
                    <a:pt x="91452" y="371373"/>
                  </a:lnTo>
                  <a:lnTo>
                    <a:pt x="90589" y="373621"/>
                  </a:lnTo>
                  <a:lnTo>
                    <a:pt x="93357" y="375170"/>
                  </a:lnTo>
                  <a:lnTo>
                    <a:pt x="93713" y="376872"/>
                  </a:lnTo>
                  <a:lnTo>
                    <a:pt x="95491" y="371195"/>
                  </a:lnTo>
                  <a:lnTo>
                    <a:pt x="95605" y="370852"/>
                  </a:lnTo>
                  <a:close/>
                </a:path>
                <a:path w="208280" h="530225">
                  <a:moveTo>
                    <a:pt x="96126" y="311378"/>
                  </a:moveTo>
                  <a:lnTo>
                    <a:pt x="95605" y="308432"/>
                  </a:lnTo>
                  <a:lnTo>
                    <a:pt x="93878" y="307746"/>
                  </a:lnTo>
                  <a:lnTo>
                    <a:pt x="93357" y="308267"/>
                  </a:lnTo>
                  <a:lnTo>
                    <a:pt x="93700" y="309651"/>
                  </a:lnTo>
                  <a:lnTo>
                    <a:pt x="93700" y="310857"/>
                  </a:lnTo>
                  <a:lnTo>
                    <a:pt x="93535" y="311899"/>
                  </a:lnTo>
                  <a:lnTo>
                    <a:pt x="96126" y="311378"/>
                  </a:lnTo>
                  <a:close/>
                </a:path>
                <a:path w="208280" h="530225">
                  <a:moveTo>
                    <a:pt x="96989" y="378117"/>
                  </a:moveTo>
                  <a:lnTo>
                    <a:pt x="94208" y="377088"/>
                  </a:lnTo>
                  <a:lnTo>
                    <a:pt x="93713" y="376872"/>
                  </a:lnTo>
                  <a:lnTo>
                    <a:pt x="93802" y="378117"/>
                  </a:lnTo>
                  <a:lnTo>
                    <a:pt x="93878" y="378625"/>
                  </a:lnTo>
                  <a:lnTo>
                    <a:pt x="92494" y="380707"/>
                  </a:lnTo>
                  <a:lnTo>
                    <a:pt x="93357" y="381914"/>
                  </a:lnTo>
                  <a:lnTo>
                    <a:pt x="96989" y="378117"/>
                  </a:lnTo>
                  <a:close/>
                </a:path>
                <a:path w="208280" h="530225">
                  <a:moveTo>
                    <a:pt x="97167" y="322097"/>
                  </a:moveTo>
                  <a:lnTo>
                    <a:pt x="96126" y="323126"/>
                  </a:lnTo>
                  <a:lnTo>
                    <a:pt x="96469" y="323481"/>
                  </a:lnTo>
                  <a:lnTo>
                    <a:pt x="96469" y="324345"/>
                  </a:lnTo>
                  <a:lnTo>
                    <a:pt x="96647" y="323303"/>
                  </a:lnTo>
                  <a:lnTo>
                    <a:pt x="96812" y="322618"/>
                  </a:lnTo>
                  <a:lnTo>
                    <a:pt x="97167" y="322097"/>
                  </a:lnTo>
                  <a:close/>
                </a:path>
                <a:path w="208280" h="530225">
                  <a:moveTo>
                    <a:pt x="101231" y="313499"/>
                  </a:moveTo>
                  <a:lnTo>
                    <a:pt x="100914" y="313270"/>
                  </a:lnTo>
                  <a:lnTo>
                    <a:pt x="100444" y="312928"/>
                  </a:lnTo>
                  <a:lnTo>
                    <a:pt x="99923" y="309994"/>
                  </a:lnTo>
                  <a:lnTo>
                    <a:pt x="97510" y="310337"/>
                  </a:lnTo>
                  <a:lnTo>
                    <a:pt x="96469" y="313969"/>
                  </a:lnTo>
                  <a:lnTo>
                    <a:pt x="99758" y="313270"/>
                  </a:lnTo>
                  <a:lnTo>
                    <a:pt x="101231" y="313499"/>
                  </a:lnTo>
                  <a:close/>
                </a:path>
                <a:path w="208280" h="530225">
                  <a:moveTo>
                    <a:pt x="103898" y="317601"/>
                  </a:moveTo>
                  <a:lnTo>
                    <a:pt x="103187" y="315315"/>
                  </a:lnTo>
                  <a:lnTo>
                    <a:pt x="99923" y="319506"/>
                  </a:lnTo>
                  <a:lnTo>
                    <a:pt x="98386" y="320878"/>
                  </a:lnTo>
                  <a:lnTo>
                    <a:pt x="100279" y="320878"/>
                  </a:lnTo>
                  <a:lnTo>
                    <a:pt x="103555" y="323126"/>
                  </a:lnTo>
                  <a:lnTo>
                    <a:pt x="103898" y="318630"/>
                  </a:lnTo>
                  <a:lnTo>
                    <a:pt x="103035" y="318630"/>
                  </a:lnTo>
                  <a:lnTo>
                    <a:pt x="102692" y="317601"/>
                  </a:lnTo>
                  <a:lnTo>
                    <a:pt x="103898" y="317601"/>
                  </a:lnTo>
                  <a:close/>
                </a:path>
                <a:path w="208280" h="530225">
                  <a:moveTo>
                    <a:pt x="104254" y="313969"/>
                  </a:moveTo>
                  <a:lnTo>
                    <a:pt x="101231" y="313499"/>
                  </a:lnTo>
                  <a:lnTo>
                    <a:pt x="103035" y="314833"/>
                  </a:lnTo>
                  <a:lnTo>
                    <a:pt x="103187" y="315315"/>
                  </a:lnTo>
                  <a:lnTo>
                    <a:pt x="104254" y="313969"/>
                  </a:lnTo>
                  <a:close/>
                </a:path>
                <a:path w="208280" h="530225">
                  <a:moveTo>
                    <a:pt x="104597" y="360299"/>
                  </a:moveTo>
                  <a:lnTo>
                    <a:pt x="103390" y="359956"/>
                  </a:lnTo>
                  <a:lnTo>
                    <a:pt x="102692" y="359435"/>
                  </a:lnTo>
                  <a:lnTo>
                    <a:pt x="102781" y="357886"/>
                  </a:lnTo>
                  <a:lnTo>
                    <a:pt x="102349" y="355981"/>
                  </a:lnTo>
                  <a:lnTo>
                    <a:pt x="99758" y="354596"/>
                  </a:lnTo>
                  <a:lnTo>
                    <a:pt x="101650" y="352526"/>
                  </a:lnTo>
                  <a:lnTo>
                    <a:pt x="99758" y="352526"/>
                  </a:lnTo>
                  <a:lnTo>
                    <a:pt x="98539" y="353910"/>
                  </a:lnTo>
                  <a:lnTo>
                    <a:pt x="98602" y="354596"/>
                  </a:lnTo>
                  <a:lnTo>
                    <a:pt x="98717" y="355981"/>
                  </a:lnTo>
                  <a:lnTo>
                    <a:pt x="98031" y="357886"/>
                  </a:lnTo>
                  <a:lnTo>
                    <a:pt x="100965" y="358571"/>
                  </a:lnTo>
                  <a:lnTo>
                    <a:pt x="102006" y="359435"/>
                  </a:lnTo>
                  <a:lnTo>
                    <a:pt x="99060" y="362204"/>
                  </a:lnTo>
                  <a:lnTo>
                    <a:pt x="100279" y="363766"/>
                  </a:lnTo>
                  <a:lnTo>
                    <a:pt x="99415" y="366877"/>
                  </a:lnTo>
                  <a:lnTo>
                    <a:pt x="102006" y="367220"/>
                  </a:lnTo>
                  <a:lnTo>
                    <a:pt x="102870" y="364972"/>
                  </a:lnTo>
                  <a:lnTo>
                    <a:pt x="103733" y="362546"/>
                  </a:lnTo>
                  <a:lnTo>
                    <a:pt x="104597" y="360299"/>
                  </a:lnTo>
                  <a:close/>
                </a:path>
                <a:path w="208280" h="530225">
                  <a:moveTo>
                    <a:pt x="111340" y="135712"/>
                  </a:moveTo>
                  <a:lnTo>
                    <a:pt x="110299" y="134683"/>
                  </a:lnTo>
                  <a:lnTo>
                    <a:pt x="110299" y="136067"/>
                  </a:lnTo>
                  <a:lnTo>
                    <a:pt x="110820" y="136067"/>
                  </a:lnTo>
                  <a:lnTo>
                    <a:pt x="110998" y="136067"/>
                  </a:lnTo>
                  <a:lnTo>
                    <a:pt x="111163" y="135712"/>
                  </a:lnTo>
                  <a:lnTo>
                    <a:pt x="111340" y="135712"/>
                  </a:lnTo>
                  <a:close/>
                </a:path>
                <a:path w="208280" h="530225">
                  <a:moveTo>
                    <a:pt x="112725" y="336270"/>
                  </a:moveTo>
                  <a:lnTo>
                    <a:pt x="112128" y="334670"/>
                  </a:lnTo>
                  <a:lnTo>
                    <a:pt x="111683" y="333502"/>
                  </a:lnTo>
                  <a:lnTo>
                    <a:pt x="111798" y="332130"/>
                  </a:lnTo>
                  <a:lnTo>
                    <a:pt x="111899" y="330911"/>
                  </a:lnTo>
                  <a:lnTo>
                    <a:pt x="112001" y="329704"/>
                  </a:lnTo>
                  <a:lnTo>
                    <a:pt x="112077" y="328663"/>
                  </a:lnTo>
                  <a:lnTo>
                    <a:pt x="112191" y="327266"/>
                  </a:lnTo>
                  <a:lnTo>
                    <a:pt x="111683" y="326237"/>
                  </a:lnTo>
                  <a:lnTo>
                    <a:pt x="111556" y="328320"/>
                  </a:lnTo>
                  <a:lnTo>
                    <a:pt x="111467" y="329704"/>
                  </a:lnTo>
                  <a:lnTo>
                    <a:pt x="111404" y="330911"/>
                  </a:lnTo>
                  <a:lnTo>
                    <a:pt x="111277" y="332981"/>
                  </a:lnTo>
                  <a:lnTo>
                    <a:pt x="109410" y="334670"/>
                  </a:lnTo>
                  <a:lnTo>
                    <a:pt x="106743" y="332130"/>
                  </a:lnTo>
                  <a:lnTo>
                    <a:pt x="105994" y="330568"/>
                  </a:lnTo>
                  <a:lnTo>
                    <a:pt x="104902" y="328320"/>
                  </a:lnTo>
                  <a:lnTo>
                    <a:pt x="104825" y="328142"/>
                  </a:lnTo>
                  <a:lnTo>
                    <a:pt x="104736" y="327977"/>
                  </a:lnTo>
                  <a:lnTo>
                    <a:pt x="103898" y="326237"/>
                  </a:lnTo>
                  <a:lnTo>
                    <a:pt x="103784" y="326466"/>
                  </a:lnTo>
                  <a:lnTo>
                    <a:pt x="103555" y="326936"/>
                  </a:lnTo>
                  <a:lnTo>
                    <a:pt x="103035" y="327456"/>
                  </a:lnTo>
                  <a:lnTo>
                    <a:pt x="103035" y="328320"/>
                  </a:lnTo>
                  <a:lnTo>
                    <a:pt x="102527" y="328142"/>
                  </a:lnTo>
                  <a:lnTo>
                    <a:pt x="102400" y="327977"/>
                  </a:lnTo>
                  <a:lnTo>
                    <a:pt x="102171" y="327621"/>
                  </a:lnTo>
                  <a:lnTo>
                    <a:pt x="101828" y="327456"/>
                  </a:lnTo>
                  <a:lnTo>
                    <a:pt x="100622" y="328663"/>
                  </a:lnTo>
                  <a:lnTo>
                    <a:pt x="100698" y="329184"/>
                  </a:lnTo>
                  <a:lnTo>
                    <a:pt x="100774" y="329704"/>
                  </a:lnTo>
                  <a:lnTo>
                    <a:pt x="100914" y="330568"/>
                  </a:lnTo>
                  <a:lnTo>
                    <a:pt x="100965" y="332473"/>
                  </a:lnTo>
                  <a:lnTo>
                    <a:pt x="101142" y="332816"/>
                  </a:lnTo>
                  <a:lnTo>
                    <a:pt x="101409" y="332981"/>
                  </a:lnTo>
                  <a:lnTo>
                    <a:pt x="101498" y="332816"/>
                  </a:lnTo>
                  <a:lnTo>
                    <a:pt x="102692" y="330568"/>
                  </a:lnTo>
                  <a:lnTo>
                    <a:pt x="105981" y="334200"/>
                  </a:lnTo>
                  <a:lnTo>
                    <a:pt x="106502" y="334886"/>
                  </a:lnTo>
                  <a:lnTo>
                    <a:pt x="108750" y="335064"/>
                  </a:lnTo>
                  <a:lnTo>
                    <a:pt x="109613" y="338696"/>
                  </a:lnTo>
                  <a:lnTo>
                    <a:pt x="107886" y="339039"/>
                  </a:lnTo>
                  <a:lnTo>
                    <a:pt x="107022" y="339382"/>
                  </a:lnTo>
                  <a:lnTo>
                    <a:pt x="106502" y="339559"/>
                  </a:lnTo>
                  <a:lnTo>
                    <a:pt x="105803" y="339725"/>
                  </a:lnTo>
                  <a:lnTo>
                    <a:pt x="103555" y="342328"/>
                  </a:lnTo>
                  <a:lnTo>
                    <a:pt x="103390" y="345084"/>
                  </a:lnTo>
                  <a:lnTo>
                    <a:pt x="104254" y="348551"/>
                  </a:lnTo>
                  <a:lnTo>
                    <a:pt x="107886" y="348373"/>
                  </a:lnTo>
                  <a:lnTo>
                    <a:pt x="106845" y="342150"/>
                  </a:lnTo>
                  <a:lnTo>
                    <a:pt x="110820" y="342328"/>
                  </a:lnTo>
                  <a:lnTo>
                    <a:pt x="110896" y="342150"/>
                  </a:lnTo>
                  <a:lnTo>
                    <a:pt x="111683" y="340423"/>
                  </a:lnTo>
                  <a:lnTo>
                    <a:pt x="112725" y="336270"/>
                  </a:lnTo>
                  <a:close/>
                </a:path>
                <a:path w="208280" h="530225">
                  <a:moveTo>
                    <a:pt x="113995" y="326466"/>
                  </a:moveTo>
                  <a:lnTo>
                    <a:pt x="113893" y="326237"/>
                  </a:lnTo>
                  <a:lnTo>
                    <a:pt x="112547" y="322961"/>
                  </a:lnTo>
                  <a:lnTo>
                    <a:pt x="112509" y="323481"/>
                  </a:lnTo>
                  <a:lnTo>
                    <a:pt x="112280" y="326237"/>
                  </a:lnTo>
                  <a:lnTo>
                    <a:pt x="112382" y="327621"/>
                  </a:lnTo>
                  <a:lnTo>
                    <a:pt x="112890" y="328663"/>
                  </a:lnTo>
                  <a:lnTo>
                    <a:pt x="113995" y="326466"/>
                  </a:lnTo>
                  <a:close/>
                </a:path>
                <a:path w="208280" h="530225">
                  <a:moveTo>
                    <a:pt x="115316" y="319849"/>
                  </a:moveTo>
                  <a:lnTo>
                    <a:pt x="113245" y="320192"/>
                  </a:lnTo>
                  <a:lnTo>
                    <a:pt x="113411" y="322097"/>
                  </a:lnTo>
                  <a:lnTo>
                    <a:pt x="114452" y="321576"/>
                  </a:lnTo>
                  <a:lnTo>
                    <a:pt x="115316" y="319849"/>
                  </a:lnTo>
                  <a:close/>
                </a:path>
                <a:path w="208280" h="530225">
                  <a:moveTo>
                    <a:pt x="115836" y="329184"/>
                  </a:moveTo>
                  <a:lnTo>
                    <a:pt x="115341" y="328320"/>
                  </a:lnTo>
                  <a:lnTo>
                    <a:pt x="115354" y="326237"/>
                  </a:lnTo>
                  <a:lnTo>
                    <a:pt x="115493" y="323481"/>
                  </a:lnTo>
                  <a:lnTo>
                    <a:pt x="114109" y="326237"/>
                  </a:lnTo>
                  <a:lnTo>
                    <a:pt x="114185" y="326936"/>
                  </a:lnTo>
                  <a:lnTo>
                    <a:pt x="115316" y="329704"/>
                  </a:lnTo>
                  <a:lnTo>
                    <a:pt x="115836" y="329184"/>
                  </a:lnTo>
                  <a:close/>
                </a:path>
                <a:path w="208280" h="530225">
                  <a:moveTo>
                    <a:pt x="115963" y="114109"/>
                  </a:moveTo>
                  <a:lnTo>
                    <a:pt x="115785" y="113068"/>
                  </a:lnTo>
                  <a:lnTo>
                    <a:pt x="115658" y="111683"/>
                  </a:lnTo>
                  <a:lnTo>
                    <a:pt x="114795" y="109778"/>
                  </a:lnTo>
                  <a:lnTo>
                    <a:pt x="113245" y="114109"/>
                  </a:lnTo>
                  <a:lnTo>
                    <a:pt x="111683" y="113411"/>
                  </a:lnTo>
                  <a:lnTo>
                    <a:pt x="111683" y="113588"/>
                  </a:lnTo>
                  <a:lnTo>
                    <a:pt x="111861" y="113931"/>
                  </a:lnTo>
                  <a:lnTo>
                    <a:pt x="111861" y="114109"/>
                  </a:lnTo>
                  <a:lnTo>
                    <a:pt x="113068" y="117386"/>
                  </a:lnTo>
                  <a:lnTo>
                    <a:pt x="115963" y="114109"/>
                  </a:lnTo>
                  <a:close/>
                </a:path>
                <a:path w="208280" h="530225">
                  <a:moveTo>
                    <a:pt x="116865" y="113068"/>
                  </a:moveTo>
                  <a:lnTo>
                    <a:pt x="115963" y="114109"/>
                  </a:lnTo>
                  <a:lnTo>
                    <a:pt x="116001" y="115493"/>
                  </a:lnTo>
                  <a:lnTo>
                    <a:pt x="116865" y="114617"/>
                  </a:lnTo>
                  <a:lnTo>
                    <a:pt x="116865" y="113068"/>
                  </a:lnTo>
                  <a:close/>
                </a:path>
                <a:path w="208280" h="530225">
                  <a:moveTo>
                    <a:pt x="119634" y="306184"/>
                  </a:moveTo>
                  <a:lnTo>
                    <a:pt x="117741" y="306019"/>
                  </a:lnTo>
                  <a:lnTo>
                    <a:pt x="118249" y="304457"/>
                  </a:lnTo>
                  <a:lnTo>
                    <a:pt x="118427" y="303072"/>
                  </a:lnTo>
                  <a:lnTo>
                    <a:pt x="118427" y="302729"/>
                  </a:lnTo>
                  <a:lnTo>
                    <a:pt x="118605" y="302387"/>
                  </a:lnTo>
                  <a:lnTo>
                    <a:pt x="118605" y="302209"/>
                  </a:lnTo>
                  <a:lnTo>
                    <a:pt x="114795" y="307047"/>
                  </a:lnTo>
                  <a:lnTo>
                    <a:pt x="112382" y="302907"/>
                  </a:lnTo>
                  <a:lnTo>
                    <a:pt x="109258" y="299097"/>
                  </a:lnTo>
                  <a:lnTo>
                    <a:pt x="108229" y="306019"/>
                  </a:lnTo>
                  <a:lnTo>
                    <a:pt x="116700" y="308432"/>
                  </a:lnTo>
                  <a:lnTo>
                    <a:pt x="109778" y="314655"/>
                  </a:lnTo>
                  <a:lnTo>
                    <a:pt x="109435" y="314490"/>
                  </a:lnTo>
                  <a:lnTo>
                    <a:pt x="109435" y="315696"/>
                  </a:lnTo>
                  <a:lnTo>
                    <a:pt x="109778" y="316738"/>
                  </a:lnTo>
                  <a:lnTo>
                    <a:pt x="110820" y="317601"/>
                  </a:lnTo>
                  <a:lnTo>
                    <a:pt x="113931" y="313791"/>
                  </a:lnTo>
                  <a:lnTo>
                    <a:pt x="117741" y="310337"/>
                  </a:lnTo>
                  <a:lnTo>
                    <a:pt x="118084" y="308775"/>
                  </a:lnTo>
                  <a:lnTo>
                    <a:pt x="118770" y="307225"/>
                  </a:lnTo>
                  <a:lnTo>
                    <a:pt x="119634" y="306184"/>
                  </a:lnTo>
                  <a:close/>
                </a:path>
                <a:path w="208280" h="530225">
                  <a:moveTo>
                    <a:pt x="125514" y="115658"/>
                  </a:moveTo>
                  <a:lnTo>
                    <a:pt x="125437" y="115493"/>
                  </a:lnTo>
                  <a:lnTo>
                    <a:pt x="125209" y="114973"/>
                  </a:lnTo>
                  <a:lnTo>
                    <a:pt x="122059" y="107886"/>
                  </a:lnTo>
                  <a:lnTo>
                    <a:pt x="119811" y="113411"/>
                  </a:lnTo>
                  <a:lnTo>
                    <a:pt x="118084" y="113411"/>
                  </a:lnTo>
                  <a:lnTo>
                    <a:pt x="116865" y="114617"/>
                  </a:lnTo>
                  <a:lnTo>
                    <a:pt x="116865" y="117741"/>
                  </a:lnTo>
                  <a:lnTo>
                    <a:pt x="117741" y="119811"/>
                  </a:lnTo>
                  <a:lnTo>
                    <a:pt x="120675" y="114973"/>
                  </a:lnTo>
                  <a:lnTo>
                    <a:pt x="123444" y="118249"/>
                  </a:lnTo>
                  <a:lnTo>
                    <a:pt x="125514" y="115658"/>
                  </a:lnTo>
                  <a:close/>
                </a:path>
                <a:path w="208280" h="530225">
                  <a:moveTo>
                    <a:pt x="127939" y="295821"/>
                  </a:moveTo>
                  <a:lnTo>
                    <a:pt x="127762" y="295465"/>
                  </a:lnTo>
                  <a:lnTo>
                    <a:pt x="127596" y="295300"/>
                  </a:lnTo>
                  <a:lnTo>
                    <a:pt x="127596" y="294944"/>
                  </a:lnTo>
                  <a:lnTo>
                    <a:pt x="127241" y="296684"/>
                  </a:lnTo>
                  <a:lnTo>
                    <a:pt x="126212" y="297891"/>
                  </a:lnTo>
                  <a:lnTo>
                    <a:pt x="124472" y="298577"/>
                  </a:lnTo>
                  <a:lnTo>
                    <a:pt x="122402" y="299275"/>
                  </a:lnTo>
                  <a:lnTo>
                    <a:pt x="121018" y="297891"/>
                  </a:lnTo>
                  <a:lnTo>
                    <a:pt x="120675" y="296506"/>
                  </a:lnTo>
                  <a:lnTo>
                    <a:pt x="120675" y="299618"/>
                  </a:lnTo>
                  <a:lnTo>
                    <a:pt x="119468" y="301180"/>
                  </a:lnTo>
                  <a:lnTo>
                    <a:pt x="122237" y="300139"/>
                  </a:lnTo>
                  <a:lnTo>
                    <a:pt x="121361" y="303593"/>
                  </a:lnTo>
                  <a:lnTo>
                    <a:pt x="121196" y="305193"/>
                  </a:lnTo>
                  <a:lnTo>
                    <a:pt x="120675" y="305320"/>
                  </a:lnTo>
                  <a:lnTo>
                    <a:pt x="120154" y="305663"/>
                  </a:lnTo>
                  <a:lnTo>
                    <a:pt x="119811" y="306184"/>
                  </a:lnTo>
                  <a:lnTo>
                    <a:pt x="120853" y="306362"/>
                  </a:lnTo>
                  <a:lnTo>
                    <a:pt x="121361" y="306019"/>
                  </a:lnTo>
                  <a:lnTo>
                    <a:pt x="121361" y="305269"/>
                  </a:lnTo>
                  <a:lnTo>
                    <a:pt x="122224" y="304977"/>
                  </a:lnTo>
                  <a:lnTo>
                    <a:pt x="123609" y="305155"/>
                  </a:lnTo>
                  <a:lnTo>
                    <a:pt x="124650" y="304634"/>
                  </a:lnTo>
                  <a:lnTo>
                    <a:pt x="126720" y="298754"/>
                  </a:lnTo>
                  <a:lnTo>
                    <a:pt x="127939" y="295821"/>
                  </a:lnTo>
                  <a:close/>
                </a:path>
                <a:path w="208280" h="530225">
                  <a:moveTo>
                    <a:pt x="129146" y="137439"/>
                  </a:moveTo>
                  <a:lnTo>
                    <a:pt x="128460" y="133642"/>
                  </a:lnTo>
                  <a:lnTo>
                    <a:pt x="127762" y="134162"/>
                  </a:lnTo>
                  <a:lnTo>
                    <a:pt x="127419" y="136575"/>
                  </a:lnTo>
                  <a:lnTo>
                    <a:pt x="126034" y="135890"/>
                  </a:lnTo>
                  <a:lnTo>
                    <a:pt x="125691" y="135712"/>
                  </a:lnTo>
                  <a:lnTo>
                    <a:pt x="125691" y="135369"/>
                  </a:lnTo>
                  <a:lnTo>
                    <a:pt x="125349" y="135026"/>
                  </a:lnTo>
                  <a:lnTo>
                    <a:pt x="122580" y="137960"/>
                  </a:lnTo>
                  <a:lnTo>
                    <a:pt x="129146" y="137439"/>
                  </a:lnTo>
                  <a:close/>
                </a:path>
                <a:path w="208280" h="530225">
                  <a:moveTo>
                    <a:pt x="130187" y="289585"/>
                  </a:moveTo>
                  <a:lnTo>
                    <a:pt x="128968" y="289242"/>
                  </a:lnTo>
                  <a:lnTo>
                    <a:pt x="128104" y="288721"/>
                  </a:lnTo>
                  <a:lnTo>
                    <a:pt x="127939" y="290969"/>
                  </a:lnTo>
                  <a:lnTo>
                    <a:pt x="127939" y="292354"/>
                  </a:lnTo>
                  <a:lnTo>
                    <a:pt x="128282" y="293560"/>
                  </a:lnTo>
                  <a:lnTo>
                    <a:pt x="127762" y="294779"/>
                  </a:lnTo>
                  <a:lnTo>
                    <a:pt x="128625" y="293217"/>
                  </a:lnTo>
                  <a:lnTo>
                    <a:pt x="129667" y="291490"/>
                  </a:lnTo>
                  <a:lnTo>
                    <a:pt x="130187" y="289585"/>
                  </a:lnTo>
                  <a:close/>
                </a:path>
                <a:path w="208280" h="530225">
                  <a:moveTo>
                    <a:pt x="133464" y="104419"/>
                  </a:moveTo>
                  <a:lnTo>
                    <a:pt x="132600" y="104419"/>
                  </a:lnTo>
                  <a:lnTo>
                    <a:pt x="132080" y="104076"/>
                  </a:lnTo>
                  <a:lnTo>
                    <a:pt x="131394" y="103390"/>
                  </a:lnTo>
                  <a:lnTo>
                    <a:pt x="131737" y="104254"/>
                  </a:lnTo>
                  <a:lnTo>
                    <a:pt x="132257" y="104940"/>
                  </a:lnTo>
                  <a:lnTo>
                    <a:pt x="132600" y="105803"/>
                  </a:lnTo>
                  <a:lnTo>
                    <a:pt x="132956" y="105460"/>
                  </a:lnTo>
                  <a:lnTo>
                    <a:pt x="133121" y="104940"/>
                  </a:lnTo>
                  <a:lnTo>
                    <a:pt x="133464" y="104419"/>
                  </a:lnTo>
                  <a:close/>
                </a:path>
                <a:path w="208280" h="530225">
                  <a:moveTo>
                    <a:pt x="140042" y="124828"/>
                  </a:moveTo>
                  <a:lnTo>
                    <a:pt x="139865" y="124650"/>
                  </a:lnTo>
                  <a:lnTo>
                    <a:pt x="139687" y="124650"/>
                  </a:lnTo>
                  <a:lnTo>
                    <a:pt x="139687" y="124472"/>
                  </a:lnTo>
                  <a:lnTo>
                    <a:pt x="139001" y="124993"/>
                  </a:lnTo>
                  <a:lnTo>
                    <a:pt x="139179" y="126212"/>
                  </a:lnTo>
                  <a:lnTo>
                    <a:pt x="139001" y="127076"/>
                  </a:lnTo>
                  <a:lnTo>
                    <a:pt x="139344" y="126377"/>
                  </a:lnTo>
                  <a:lnTo>
                    <a:pt x="139865" y="125857"/>
                  </a:lnTo>
                  <a:lnTo>
                    <a:pt x="140042" y="124828"/>
                  </a:lnTo>
                  <a:close/>
                </a:path>
                <a:path w="208280" h="530225">
                  <a:moveTo>
                    <a:pt x="141427" y="203314"/>
                  </a:moveTo>
                  <a:lnTo>
                    <a:pt x="140563" y="202450"/>
                  </a:lnTo>
                  <a:lnTo>
                    <a:pt x="140906" y="199682"/>
                  </a:lnTo>
                  <a:lnTo>
                    <a:pt x="140563" y="199682"/>
                  </a:lnTo>
                  <a:lnTo>
                    <a:pt x="140042" y="199517"/>
                  </a:lnTo>
                  <a:lnTo>
                    <a:pt x="139522" y="199161"/>
                  </a:lnTo>
                  <a:lnTo>
                    <a:pt x="137439" y="200545"/>
                  </a:lnTo>
                  <a:lnTo>
                    <a:pt x="137617" y="203149"/>
                  </a:lnTo>
                  <a:lnTo>
                    <a:pt x="135890" y="204876"/>
                  </a:lnTo>
                  <a:lnTo>
                    <a:pt x="136232" y="205905"/>
                  </a:lnTo>
                  <a:lnTo>
                    <a:pt x="134848" y="206603"/>
                  </a:lnTo>
                  <a:lnTo>
                    <a:pt x="134505" y="207124"/>
                  </a:lnTo>
                  <a:lnTo>
                    <a:pt x="135026" y="207289"/>
                  </a:lnTo>
                  <a:lnTo>
                    <a:pt x="135547" y="207289"/>
                  </a:lnTo>
                  <a:lnTo>
                    <a:pt x="135890" y="207467"/>
                  </a:lnTo>
                  <a:lnTo>
                    <a:pt x="136575" y="206082"/>
                  </a:lnTo>
                  <a:lnTo>
                    <a:pt x="136931" y="205740"/>
                  </a:lnTo>
                  <a:lnTo>
                    <a:pt x="138315" y="204533"/>
                  </a:lnTo>
                  <a:lnTo>
                    <a:pt x="140042" y="204177"/>
                  </a:lnTo>
                  <a:lnTo>
                    <a:pt x="141427" y="203314"/>
                  </a:lnTo>
                  <a:close/>
                </a:path>
                <a:path w="208280" h="530225">
                  <a:moveTo>
                    <a:pt x="145567" y="246189"/>
                  </a:moveTo>
                  <a:lnTo>
                    <a:pt x="141935" y="242214"/>
                  </a:lnTo>
                  <a:lnTo>
                    <a:pt x="141249" y="243078"/>
                  </a:lnTo>
                  <a:lnTo>
                    <a:pt x="139687" y="242570"/>
                  </a:lnTo>
                  <a:lnTo>
                    <a:pt x="137274" y="241693"/>
                  </a:lnTo>
                  <a:lnTo>
                    <a:pt x="137096" y="241693"/>
                  </a:lnTo>
                  <a:lnTo>
                    <a:pt x="136753" y="241871"/>
                  </a:lnTo>
                  <a:lnTo>
                    <a:pt x="136575" y="241693"/>
                  </a:lnTo>
                  <a:lnTo>
                    <a:pt x="136931" y="246024"/>
                  </a:lnTo>
                  <a:lnTo>
                    <a:pt x="145567" y="246189"/>
                  </a:lnTo>
                  <a:close/>
                </a:path>
                <a:path w="208280" h="530225">
                  <a:moveTo>
                    <a:pt x="146786" y="189318"/>
                  </a:moveTo>
                  <a:lnTo>
                    <a:pt x="146265" y="188099"/>
                  </a:lnTo>
                  <a:lnTo>
                    <a:pt x="144703" y="189484"/>
                  </a:lnTo>
                  <a:lnTo>
                    <a:pt x="144360" y="188277"/>
                  </a:lnTo>
                  <a:lnTo>
                    <a:pt x="144018" y="188442"/>
                  </a:lnTo>
                  <a:lnTo>
                    <a:pt x="143840" y="188620"/>
                  </a:lnTo>
                  <a:lnTo>
                    <a:pt x="143497" y="188798"/>
                  </a:lnTo>
                  <a:lnTo>
                    <a:pt x="143675" y="189826"/>
                  </a:lnTo>
                  <a:lnTo>
                    <a:pt x="144881" y="191389"/>
                  </a:lnTo>
                  <a:lnTo>
                    <a:pt x="145923" y="191566"/>
                  </a:lnTo>
                  <a:lnTo>
                    <a:pt x="146786" y="191566"/>
                  </a:lnTo>
                  <a:lnTo>
                    <a:pt x="146431" y="190004"/>
                  </a:lnTo>
                  <a:lnTo>
                    <a:pt x="146786" y="189318"/>
                  </a:lnTo>
                  <a:close/>
                </a:path>
                <a:path w="208280" h="530225">
                  <a:moveTo>
                    <a:pt x="148678" y="87655"/>
                  </a:moveTo>
                  <a:lnTo>
                    <a:pt x="148513" y="87655"/>
                  </a:lnTo>
                  <a:lnTo>
                    <a:pt x="148678" y="87655"/>
                  </a:lnTo>
                  <a:close/>
                </a:path>
                <a:path w="208280" h="530225">
                  <a:moveTo>
                    <a:pt x="149377" y="166662"/>
                  </a:moveTo>
                  <a:lnTo>
                    <a:pt x="148501" y="165950"/>
                  </a:lnTo>
                  <a:lnTo>
                    <a:pt x="148437" y="166662"/>
                  </a:lnTo>
                  <a:lnTo>
                    <a:pt x="148336" y="167703"/>
                  </a:lnTo>
                  <a:lnTo>
                    <a:pt x="147472" y="169252"/>
                  </a:lnTo>
                  <a:lnTo>
                    <a:pt x="149377" y="166662"/>
                  </a:lnTo>
                  <a:close/>
                </a:path>
                <a:path w="208280" h="530225">
                  <a:moveTo>
                    <a:pt x="149542" y="164934"/>
                  </a:moveTo>
                  <a:lnTo>
                    <a:pt x="148780" y="163944"/>
                  </a:lnTo>
                  <a:lnTo>
                    <a:pt x="145681" y="165112"/>
                  </a:lnTo>
                  <a:lnTo>
                    <a:pt x="147472" y="165112"/>
                  </a:lnTo>
                  <a:lnTo>
                    <a:pt x="148323" y="165798"/>
                  </a:lnTo>
                  <a:lnTo>
                    <a:pt x="148513" y="165798"/>
                  </a:lnTo>
                  <a:lnTo>
                    <a:pt x="149542" y="164934"/>
                  </a:lnTo>
                  <a:close/>
                </a:path>
                <a:path w="208280" h="530225">
                  <a:moveTo>
                    <a:pt x="150063" y="160261"/>
                  </a:moveTo>
                  <a:lnTo>
                    <a:pt x="142113" y="162001"/>
                  </a:lnTo>
                  <a:lnTo>
                    <a:pt x="148894" y="162941"/>
                  </a:lnTo>
                  <a:lnTo>
                    <a:pt x="149898" y="162166"/>
                  </a:lnTo>
                  <a:lnTo>
                    <a:pt x="149910" y="162001"/>
                  </a:lnTo>
                  <a:lnTo>
                    <a:pt x="150063" y="160261"/>
                  </a:lnTo>
                  <a:close/>
                </a:path>
                <a:path w="208280" h="530225">
                  <a:moveTo>
                    <a:pt x="150761" y="163207"/>
                  </a:moveTo>
                  <a:lnTo>
                    <a:pt x="148894" y="162941"/>
                  </a:lnTo>
                  <a:lnTo>
                    <a:pt x="148336" y="163385"/>
                  </a:lnTo>
                  <a:lnTo>
                    <a:pt x="148780" y="163944"/>
                  </a:lnTo>
                  <a:lnTo>
                    <a:pt x="150761" y="163207"/>
                  </a:lnTo>
                  <a:close/>
                </a:path>
                <a:path w="208280" h="530225">
                  <a:moveTo>
                    <a:pt x="151968" y="201587"/>
                  </a:moveTo>
                  <a:lnTo>
                    <a:pt x="150761" y="201764"/>
                  </a:lnTo>
                  <a:lnTo>
                    <a:pt x="150761" y="202285"/>
                  </a:lnTo>
                  <a:lnTo>
                    <a:pt x="150926" y="202793"/>
                  </a:lnTo>
                  <a:lnTo>
                    <a:pt x="150926" y="203314"/>
                  </a:lnTo>
                  <a:lnTo>
                    <a:pt x="151447" y="202285"/>
                  </a:lnTo>
                  <a:lnTo>
                    <a:pt x="151625" y="201930"/>
                  </a:lnTo>
                  <a:lnTo>
                    <a:pt x="151968" y="201930"/>
                  </a:lnTo>
                  <a:lnTo>
                    <a:pt x="151968" y="201587"/>
                  </a:lnTo>
                  <a:close/>
                </a:path>
                <a:path w="208280" h="530225">
                  <a:moveTo>
                    <a:pt x="152311" y="82296"/>
                  </a:moveTo>
                  <a:lnTo>
                    <a:pt x="151447" y="80213"/>
                  </a:lnTo>
                  <a:lnTo>
                    <a:pt x="151790" y="78320"/>
                  </a:lnTo>
                  <a:lnTo>
                    <a:pt x="151104" y="81076"/>
                  </a:lnTo>
                  <a:lnTo>
                    <a:pt x="147129" y="84366"/>
                  </a:lnTo>
                  <a:lnTo>
                    <a:pt x="152311" y="84366"/>
                  </a:lnTo>
                  <a:lnTo>
                    <a:pt x="152311" y="82296"/>
                  </a:lnTo>
                  <a:close/>
                </a:path>
                <a:path w="208280" h="530225">
                  <a:moveTo>
                    <a:pt x="155257" y="175133"/>
                  </a:moveTo>
                  <a:lnTo>
                    <a:pt x="155079" y="174612"/>
                  </a:lnTo>
                  <a:lnTo>
                    <a:pt x="155079" y="174447"/>
                  </a:lnTo>
                  <a:lnTo>
                    <a:pt x="154901" y="173926"/>
                  </a:lnTo>
                  <a:lnTo>
                    <a:pt x="154736" y="174447"/>
                  </a:lnTo>
                  <a:lnTo>
                    <a:pt x="154559" y="175653"/>
                  </a:lnTo>
                  <a:lnTo>
                    <a:pt x="155257" y="175133"/>
                  </a:lnTo>
                  <a:close/>
                </a:path>
                <a:path w="208280" h="530225">
                  <a:moveTo>
                    <a:pt x="155943" y="175133"/>
                  </a:moveTo>
                  <a:lnTo>
                    <a:pt x="155600" y="174269"/>
                  </a:lnTo>
                  <a:lnTo>
                    <a:pt x="155600" y="173748"/>
                  </a:lnTo>
                  <a:lnTo>
                    <a:pt x="155422" y="173748"/>
                  </a:lnTo>
                  <a:lnTo>
                    <a:pt x="155422" y="174104"/>
                  </a:lnTo>
                  <a:lnTo>
                    <a:pt x="155600" y="175133"/>
                  </a:lnTo>
                  <a:lnTo>
                    <a:pt x="155943" y="175133"/>
                  </a:lnTo>
                  <a:close/>
                </a:path>
                <a:path w="208280" h="530225">
                  <a:moveTo>
                    <a:pt x="156286" y="178943"/>
                  </a:moveTo>
                  <a:lnTo>
                    <a:pt x="155257" y="175653"/>
                  </a:lnTo>
                  <a:lnTo>
                    <a:pt x="153873" y="177558"/>
                  </a:lnTo>
                  <a:lnTo>
                    <a:pt x="156286" y="178943"/>
                  </a:lnTo>
                  <a:close/>
                </a:path>
                <a:path w="208280" h="530225">
                  <a:moveTo>
                    <a:pt x="160096" y="198996"/>
                  </a:moveTo>
                  <a:lnTo>
                    <a:pt x="159575" y="198653"/>
                  </a:lnTo>
                  <a:lnTo>
                    <a:pt x="157848" y="198653"/>
                  </a:lnTo>
                  <a:lnTo>
                    <a:pt x="156286" y="199682"/>
                  </a:lnTo>
                  <a:lnTo>
                    <a:pt x="155079" y="201244"/>
                  </a:lnTo>
                  <a:lnTo>
                    <a:pt x="152831" y="201244"/>
                  </a:lnTo>
                  <a:lnTo>
                    <a:pt x="153873" y="203314"/>
                  </a:lnTo>
                  <a:lnTo>
                    <a:pt x="152311" y="210578"/>
                  </a:lnTo>
                  <a:lnTo>
                    <a:pt x="150241" y="206260"/>
                  </a:lnTo>
                  <a:lnTo>
                    <a:pt x="149199" y="207987"/>
                  </a:lnTo>
                  <a:lnTo>
                    <a:pt x="148170" y="208508"/>
                  </a:lnTo>
                  <a:lnTo>
                    <a:pt x="148856" y="210235"/>
                  </a:lnTo>
                  <a:lnTo>
                    <a:pt x="146431" y="214210"/>
                  </a:lnTo>
                  <a:lnTo>
                    <a:pt x="146786" y="216801"/>
                  </a:lnTo>
                  <a:lnTo>
                    <a:pt x="147294" y="217144"/>
                  </a:lnTo>
                  <a:lnTo>
                    <a:pt x="147129" y="217322"/>
                  </a:lnTo>
                  <a:lnTo>
                    <a:pt x="146951" y="217322"/>
                  </a:lnTo>
                  <a:lnTo>
                    <a:pt x="146786" y="217500"/>
                  </a:lnTo>
                  <a:lnTo>
                    <a:pt x="146786" y="218706"/>
                  </a:lnTo>
                  <a:lnTo>
                    <a:pt x="146951" y="219913"/>
                  </a:lnTo>
                  <a:lnTo>
                    <a:pt x="146431" y="221297"/>
                  </a:lnTo>
                  <a:lnTo>
                    <a:pt x="148170" y="220954"/>
                  </a:lnTo>
                  <a:lnTo>
                    <a:pt x="147815" y="225971"/>
                  </a:lnTo>
                  <a:lnTo>
                    <a:pt x="147294" y="227520"/>
                  </a:lnTo>
                  <a:lnTo>
                    <a:pt x="148856" y="228219"/>
                  </a:lnTo>
                  <a:lnTo>
                    <a:pt x="150241" y="229082"/>
                  </a:lnTo>
                  <a:lnTo>
                    <a:pt x="150583" y="231330"/>
                  </a:lnTo>
                  <a:lnTo>
                    <a:pt x="152654" y="225272"/>
                  </a:lnTo>
                  <a:lnTo>
                    <a:pt x="150418" y="223888"/>
                  </a:lnTo>
                  <a:lnTo>
                    <a:pt x="151104" y="222681"/>
                  </a:lnTo>
                  <a:lnTo>
                    <a:pt x="152831" y="221818"/>
                  </a:lnTo>
                  <a:lnTo>
                    <a:pt x="153352" y="223545"/>
                  </a:lnTo>
                  <a:lnTo>
                    <a:pt x="154393" y="220433"/>
                  </a:lnTo>
                  <a:lnTo>
                    <a:pt x="153174" y="219735"/>
                  </a:lnTo>
                  <a:lnTo>
                    <a:pt x="153873" y="216801"/>
                  </a:lnTo>
                  <a:lnTo>
                    <a:pt x="155079" y="218363"/>
                  </a:lnTo>
                  <a:lnTo>
                    <a:pt x="155943" y="215760"/>
                  </a:lnTo>
                  <a:lnTo>
                    <a:pt x="156641" y="213347"/>
                  </a:lnTo>
                  <a:lnTo>
                    <a:pt x="157505" y="210756"/>
                  </a:lnTo>
                  <a:lnTo>
                    <a:pt x="153174" y="212483"/>
                  </a:lnTo>
                  <a:lnTo>
                    <a:pt x="156464" y="201764"/>
                  </a:lnTo>
                  <a:lnTo>
                    <a:pt x="158711" y="206946"/>
                  </a:lnTo>
                  <a:lnTo>
                    <a:pt x="159054" y="205740"/>
                  </a:lnTo>
                  <a:lnTo>
                    <a:pt x="159397" y="205041"/>
                  </a:lnTo>
                  <a:lnTo>
                    <a:pt x="159232" y="204876"/>
                  </a:lnTo>
                  <a:lnTo>
                    <a:pt x="159232" y="204355"/>
                  </a:lnTo>
                  <a:lnTo>
                    <a:pt x="159397" y="203835"/>
                  </a:lnTo>
                  <a:lnTo>
                    <a:pt x="159054" y="203492"/>
                  </a:lnTo>
                  <a:lnTo>
                    <a:pt x="160096" y="202107"/>
                  </a:lnTo>
                  <a:lnTo>
                    <a:pt x="160096" y="198996"/>
                  </a:lnTo>
                  <a:close/>
                </a:path>
                <a:path w="208280" h="530225">
                  <a:moveTo>
                    <a:pt x="162509" y="94564"/>
                  </a:moveTo>
                  <a:lnTo>
                    <a:pt x="161645" y="94043"/>
                  </a:lnTo>
                  <a:lnTo>
                    <a:pt x="160959" y="93357"/>
                  </a:lnTo>
                  <a:lnTo>
                    <a:pt x="160096" y="92671"/>
                  </a:lnTo>
                  <a:lnTo>
                    <a:pt x="159918" y="92671"/>
                  </a:lnTo>
                  <a:lnTo>
                    <a:pt x="159918" y="92494"/>
                  </a:lnTo>
                  <a:lnTo>
                    <a:pt x="159753" y="92494"/>
                  </a:lnTo>
                  <a:lnTo>
                    <a:pt x="154901" y="94742"/>
                  </a:lnTo>
                  <a:lnTo>
                    <a:pt x="156121" y="95262"/>
                  </a:lnTo>
                  <a:lnTo>
                    <a:pt x="158711" y="98894"/>
                  </a:lnTo>
                  <a:lnTo>
                    <a:pt x="159397" y="96812"/>
                  </a:lnTo>
                  <a:lnTo>
                    <a:pt x="160782" y="95084"/>
                  </a:lnTo>
                  <a:lnTo>
                    <a:pt x="162509" y="94564"/>
                  </a:lnTo>
                  <a:close/>
                </a:path>
                <a:path w="208280" h="530225">
                  <a:moveTo>
                    <a:pt x="163207" y="17627"/>
                  </a:moveTo>
                  <a:lnTo>
                    <a:pt x="162864" y="17627"/>
                  </a:lnTo>
                  <a:lnTo>
                    <a:pt x="162915" y="18148"/>
                  </a:lnTo>
                  <a:lnTo>
                    <a:pt x="163029" y="19354"/>
                  </a:lnTo>
                  <a:lnTo>
                    <a:pt x="163207" y="18148"/>
                  </a:lnTo>
                  <a:lnTo>
                    <a:pt x="163207" y="17627"/>
                  </a:lnTo>
                  <a:close/>
                </a:path>
                <a:path w="208280" h="530225">
                  <a:moveTo>
                    <a:pt x="164566" y="14351"/>
                  </a:moveTo>
                  <a:lnTo>
                    <a:pt x="163207" y="14351"/>
                  </a:lnTo>
                  <a:lnTo>
                    <a:pt x="162687" y="15557"/>
                  </a:lnTo>
                  <a:lnTo>
                    <a:pt x="162001" y="16421"/>
                  </a:lnTo>
                  <a:lnTo>
                    <a:pt x="163474" y="16941"/>
                  </a:lnTo>
                  <a:lnTo>
                    <a:pt x="163207" y="17246"/>
                  </a:lnTo>
                  <a:lnTo>
                    <a:pt x="163487" y="16941"/>
                  </a:lnTo>
                  <a:lnTo>
                    <a:pt x="163944" y="16421"/>
                  </a:lnTo>
                  <a:lnTo>
                    <a:pt x="164414" y="15900"/>
                  </a:lnTo>
                  <a:lnTo>
                    <a:pt x="164452" y="15557"/>
                  </a:lnTo>
                  <a:lnTo>
                    <a:pt x="164566" y="14351"/>
                  </a:lnTo>
                  <a:close/>
                </a:path>
                <a:path w="208280" h="530225">
                  <a:moveTo>
                    <a:pt x="165976" y="114452"/>
                  </a:moveTo>
                  <a:lnTo>
                    <a:pt x="165277" y="114274"/>
                  </a:lnTo>
                  <a:lnTo>
                    <a:pt x="164757" y="113931"/>
                  </a:lnTo>
                  <a:lnTo>
                    <a:pt x="164414" y="114795"/>
                  </a:lnTo>
                  <a:lnTo>
                    <a:pt x="165455" y="115138"/>
                  </a:lnTo>
                  <a:lnTo>
                    <a:pt x="165798" y="114973"/>
                  </a:lnTo>
                  <a:lnTo>
                    <a:pt x="165976" y="114617"/>
                  </a:lnTo>
                  <a:lnTo>
                    <a:pt x="165976" y="114452"/>
                  </a:lnTo>
                  <a:close/>
                </a:path>
                <a:path w="208280" h="530225">
                  <a:moveTo>
                    <a:pt x="166497" y="126212"/>
                  </a:moveTo>
                  <a:lnTo>
                    <a:pt x="165976" y="126377"/>
                  </a:lnTo>
                  <a:lnTo>
                    <a:pt x="165976" y="126720"/>
                  </a:lnTo>
                  <a:lnTo>
                    <a:pt x="166319" y="126555"/>
                  </a:lnTo>
                  <a:lnTo>
                    <a:pt x="166319" y="126377"/>
                  </a:lnTo>
                  <a:lnTo>
                    <a:pt x="166497" y="126377"/>
                  </a:lnTo>
                  <a:lnTo>
                    <a:pt x="166497" y="126212"/>
                  </a:lnTo>
                  <a:close/>
                </a:path>
                <a:path w="208280" h="530225">
                  <a:moveTo>
                    <a:pt x="167779" y="140792"/>
                  </a:moveTo>
                  <a:lnTo>
                    <a:pt x="166141" y="137096"/>
                  </a:lnTo>
                  <a:lnTo>
                    <a:pt x="164249" y="137795"/>
                  </a:lnTo>
                  <a:lnTo>
                    <a:pt x="164071" y="135026"/>
                  </a:lnTo>
                  <a:lnTo>
                    <a:pt x="164414" y="133819"/>
                  </a:lnTo>
                  <a:lnTo>
                    <a:pt x="163207" y="133819"/>
                  </a:lnTo>
                  <a:lnTo>
                    <a:pt x="162687" y="134848"/>
                  </a:lnTo>
                  <a:lnTo>
                    <a:pt x="161823" y="135547"/>
                  </a:lnTo>
                  <a:lnTo>
                    <a:pt x="161823" y="136067"/>
                  </a:lnTo>
                  <a:lnTo>
                    <a:pt x="161480" y="136410"/>
                  </a:lnTo>
                  <a:lnTo>
                    <a:pt x="161823" y="137096"/>
                  </a:lnTo>
                  <a:lnTo>
                    <a:pt x="160959" y="138315"/>
                  </a:lnTo>
                  <a:lnTo>
                    <a:pt x="159918" y="139344"/>
                  </a:lnTo>
                  <a:lnTo>
                    <a:pt x="158889" y="139865"/>
                  </a:lnTo>
                  <a:lnTo>
                    <a:pt x="160553" y="144729"/>
                  </a:lnTo>
                  <a:lnTo>
                    <a:pt x="164719" y="144183"/>
                  </a:lnTo>
                  <a:lnTo>
                    <a:pt x="167779" y="140792"/>
                  </a:lnTo>
                  <a:close/>
                </a:path>
                <a:path w="208280" h="530225">
                  <a:moveTo>
                    <a:pt x="167868" y="155422"/>
                  </a:moveTo>
                  <a:lnTo>
                    <a:pt x="167360" y="152311"/>
                  </a:lnTo>
                  <a:lnTo>
                    <a:pt x="166497" y="149199"/>
                  </a:lnTo>
                  <a:lnTo>
                    <a:pt x="165798" y="149377"/>
                  </a:lnTo>
                  <a:lnTo>
                    <a:pt x="165112" y="149377"/>
                  </a:lnTo>
                  <a:lnTo>
                    <a:pt x="164414" y="149898"/>
                  </a:lnTo>
                  <a:lnTo>
                    <a:pt x="166319" y="152311"/>
                  </a:lnTo>
                  <a:lnTo>
                    <a:pt x="166497" y="155943"/>
                  </a:lnTo>
                  <a:lnTo>
                    <a:pt x="166839" y="158889"/>
                  </a:lnTo>
                  <a:lnTo>
                    <a:pt x="167182" y="158534"/>
                  </a:lnTo>
                  <a:lnTo>
                    <a:pt x="167525" y="158534"/>
                  </a:lnTo>
                  <a:lnTo>
                    <a:pt x="167868" y="155422"/>
                  </a:lnTo>
                  <a:close/>
                </a:path>
                <a:path w="208280" h="530225">
                  <a:moveTo>
                    <a:pt x="170294" y="171335"/>
                  </a:moveTo>
                  <a:lnTo>
                    <a:pt x="165112" y="171335"/>
                  </a:lnTo>
                  <a:lnTo>
                    <a:pt x="165976" y="173748"/>
                  </a:lnTo>
                  <a:lnTo>
                    <a:pt x="164071" y="176695"/>
                  </a:lnTo>
                  <a:lnTo>
                    <a:pt x="165455" y="178765"/>
                  </a:lnTo>
                  <a:lnTo>
                    <a:pt x="167868" y="176174"/>
                  </a:lnTo>
                  <a:lnTo>
                    <a:pt x="170294" y="171335"/>
                  </a:lnTo>
                  <a:close/>
                </a:path>
                <a:path w="208280" h="530225">
                  <a:moveTo>
                    <a:pt x="171157" y="56184"/>
                  </a:moveTo>
                  <a:lnTo>
                    <a:pt x="166497" y="52730"/>
                  </a:lnTo>
                  <a:lnTo>
                    <a:pt x="166141" y="47193"/>
                  </a:lnTo>
                  <a:lnTo>
                    <a:pt x="160261" y="52730"/>
                  </a:lnTo>
                  <a:lnTo>
                    <a:pt x="160959" y="54635"/>
                  </a:lnTo>
                  <a:lnTo>
                    <a:pt x="163550" y="56184"/>
                  </a:lnTo>
                  <a:lnTo>
                    <a:pt x="161480" y="58254"/>
                  </a:lnTo>
                  <a:lnTo>
                    <a:pt x="163029" y="59296"/>
                  </a:lnTo>
                  <a:lnTo>
                    <a:pt x="163207" y="62407"/>
                  </a:lnTo>
                  <a:lnTo>
                    <a:pt x="165633" y="60680"/>
                  </a:lnTo>
                  <a:lnTo>
                    <a:pt x="167005" y="58254"/>
                  </a:lnTo>
                  <a:lnTo>
                    <a:pt x="169430" y="56527"/>
                  </a:lnTo>
                  <a:lnTo>
                    <a:pt x="170992" y="56883"/>
                  </a:lnTo>
                  <a:lnTo>
                    <a:pt x="171157" y="56184"/>
                  </a:lnTo>
                  <a:close/>
                </a:path>
                <a:path w="208280" h="530225">
                  <a:moveTo>
                    <a:pt x="173405" y="89204"/>
                  </a:moveTo>
                  <a:lnTo>
                    <a:pt x="173228" y="87934"/>
                  </a:lnTo>
                  <a:lnTo>
                    <a:pt x="171678" y="89725"/>
                  </a:lnTo>
                  <a:lnTo>
                    <a:pt x="172364" y="89725"/>
                  </a:lnTo>
                  <a:lnTo>
                    <a:pt x="172885" y="89903"/>
                  </a:lnTo>
                  <a:lnTo>
                    <a:pt x="173228" y="89560"/>
                  </a:lnTo>
                  <a:lnTo>
                    <a:pt x="173405" y="89204"/>
                  </a:lnTo>
                  <a:close/>
                </a:path>
                <a:path w="208280" h="530225">
                  <a:moveTo>
                    <a:pt x="174840" y="125107"/>
                  </a:moveTo>
                  <a:lnTo>
                    <a:pt x="169951" y="125349"/>
                  </a:lnTo>
                  <a:lnTo>
                    <a:pt x="169430" y="127076"/>
                  </a:lnTo>
                  <a:lnTo>
                    <a:pt x="167868" y="128460"/>
                  </a:lnTo>
                  <a:lnTo>
                    <a:pt x="168567" y="130530"/>
                  </a:lnTo>
                  <a:lnTo>
                    <a:pt x="168744" y="130530"/>
                  </a:lnTo>
                  <a:lnTo>
                    <a:pt x="174840" y="125107"/>
                  </a:lnTo>
                  <a:close/>
                </a:path>
                <a:path w="208280" h="530225">
                  <a:moveTo>
                    <a:pt x="176580" y="124612"/>
                  </a:moveTo>
                  <a:lnTo>
                    <a:pt x="176225" y="124307"/>
                  </a:lnTo>
                  <a:lnTo>
                    <a:pt x="176339" y="124612"/>
                  </a:lnTo>
                  <a:lnTo>
                    <a:pt x="176580" y="124612"/>
                  </a:lnTo>
                  <a:close/>
                </a:path>
                <a:path w="208280" h="530225">
                  <a:moveTo>
                    <a:pt x="177101" y="82969"/>
                  </a:moveTo>
                  <a:lnTo>
                    <a:pt x="176860" y="82816"/>
                  </a:lnTo>
                  <a:lnTo>
                    <a:pt x="176809" y="82969"/>
                  </a:lnTo>
                  <a:lnTo>
                    <a:pt x="177101" y="82969"/>
                  </a:lnTo>
                  <a:close/>
                </a:path>
                <a:path w="208280" h="530225">
                  <a:moveTo>
                    <a:pt x="177825" y="124447"/>
                  </a:moveTo>
                  <a:lnTo>
                    <a:pt x="176580" y="124612"/>
                  </a:lnTo>
                  <a:lnTo>
                    <a:pt x="177038" y="124993"/>
                  </a:lnTo>
                  <a:lnTo>
                    <a:pt x="177825" y="124447"/>
                  </a:lnTo>
                  <a:close/>
                </a:path>
                <a:path w="208280" h="530225">
                  <a:moveTo>
                    <a:pt x="178079" y="137096"/>
                  </a:moveTo>
                  <a:lnTo>
                    <a:pt x="177660" y="136410"/>
                  </a:lnTo>
                  <a:lnTo>
                    <a:pt x="177558" y="136575"/>
                  </a:lnTo>
                  <a:lnTo>
                    <a:pt x="178079" y="137096"/>
                  </a:lnTo>
                  <a:close/>
                </a:path>
                <a:path w="208280" h="530225">
                  <a:moveTo>
                    <a:pt x="178841" y="123710"/>
                  </a:moveTo>
                  <a:lnTo>
                    <a:pt x="178015" y="124307"/>
                  </a:lnTo>
                  <a:lnTo>
                    <a:pt x="178765" y="124307"/>
                  </a:lnTo>
                  <a:lnTo>
                    <a:pt x="178841" y="123710"/>
                  </a:lnTo>
                  <a:close/>
                </a:path>
                <a:path w="208280" h="530225">
                  <a:moveTo>
                    <a:pt x="179463" y="109613"/>
                  </a:moveTo>
                  <a:lnTo>
                    <a:pt x="179374" y="108750"/>
                  </a:lnTo>
                  <a:lnTo>
                    <a:pt x="179285" y="108572"/>
                  </a:lnTo>
                  <a:lnTo>
                    <a:pt x="179108" y="108750"/>
                  </a:lnTo>
                  <a:lnTo>
                    <a:pt x="178079" y="108750"/>
                  </a:lnTo>
                  <a:lnTo>
                    <a:pt x="177990" y="108572"/>
                  </a:lnTo>
                  <a:lnTo>
                    <a:pt x="177723" y="108051"/>
                  </a:lnTo>
                  <a:lnTo>
                    <a:pt x="177723" y="107365"/>
                  </a:lnTo>
                  <a:lnTo>
                    <a:pt x="174104" y="106324"/>
                  </a:lnTo>
                  <a:lnTo>
                    <a:pt x="171500" y="102870"/>
                  </a:lnTo>
                  <a:lnTo>
                    <a:pt x="167525" y="101650"/>
                  </a:lnTo>
                  <a:lnTo>
                    <a:pt x="169252" y="104597"/>
                  </a:lnTo>
                  <a:lnTo>
                    <a:pt x="173926" y="111683"/>
                  </a:lnTo>
                  <a:lnTo>
                    <a:pt x="168910" y="113588"/>
                  </a:lnTo>
                  <a:lnTo>
                    <a:pt x="168821" y="116001"/>
                  </a:lnTo>
                  <a:lnTo>
                    <a:pt x="168744" y="118084"/>
                  </a:lnTo>
                  <a:lnTo>
                    <a:pt x="176225" y="124307"/>
                  </a:lnTo>
                  <a:lnTo>
                    <a:pt x="175412" y="122059"/>
                  </a:lnTo>
                  <a:lnTo>
                    <a:pt x="173583" y="117741"/>
                  </a:lnTo>
                  <a:lnTo>
                    <a:pt x="176174" y="116001"/>
                  </a:lnTo>
                  <a:lnTo>
                    <a:pt x="176352" y="114617"/>
                  </a:lnTo>
                  <a:lnTo>
                    <a:pt x="177380" y="113245"/>
                  </a:lnTo>
                  <a:lnTo>
                    <a:pt x="177723" y="112725"/>
                  </a:lnTo>
                  <a:lnTo>
                    <a:pt x="178079" y="112547"/>
                  </a:lnTo>
                  <a:lnTo>
                    <a:pt x="177990" y="112725"/>
                  </a:lnTo>
                  <a:lnTo>
                    <a:pt x="177901" y="112890"/>
                  </a:lnTo>
                  <a:lnTo>
                    <a:pt x="178244" y="112890"/>
                  </a:lnTo>
                  <a:lnTo>
                    <a:pt x="178206" y="112547"/>
                  </a:lnTo>
                  <a:lnTo>
                    <a:pt x="178092" y="111683"/>
                  </a:lnTo>
                  <a:lnTo>
                    <a:pt x="178079" y="111506"/>
                  </a:lnTo>
                  <a:lnTo>
                    <a:pt x="178422" y="110299"/>
                  </a:lnTo>
                  <a:lnTo>
                    <a:pt x="179463" y="109613"/>
                  </a:lnTo>
                  <a:close/>
                </a:path>
                <a:path w="208280" h="530225">
                  <a:moveTo>
                    <a:pt x="179628" y="134505"/>
                  </a:moveTo>
                  <a:lnTo>
                    <a:pt x="178422" y="132600"/>
                  </a:lnTo>
                  <a:lnTo>
                    <a:pt x="178244" y="129832"/>
                  </a:lnTo>
                  <a:lnTo>
                    <a:pt x="178765" y="128460"/>
                  </a:lnTo>
                  <a:lnTo>
                    <a:pt x="177038" y="125006"/>
                  </a:lnTo>
                  <a:lnTo>
                    <a:pt x="174967" y="125107"/>
                  </a:lnTo>
                  <a:lnTo>
                    <a:pt x="175006" y="125349"/>
                  </a:lnTo>
                  <a:lnTo>
                    <a:pt x="176174" y="133985"/>
                  </a:lnTo>
                  <a:lnTo>
                    <a:pt x="177660" y="136410"/>
                  </a:lnTo>
                  <a:lnTo>
                    <a:pt x="178765" y="134505"/>
                  </a:lnTo>
                  <a:lnTo>
                    <a:pt x="179628" y="134505"/>
                  </a:lnTo>
                  <a:close/>
                </a:path>
                <a:path w="208280" h="530225">
                  <a:moveTo>
                    <a:pt x="179628" y="71742"/>
                  </a:moveTo>
                  <a:lnTo>
                    <a:pt x="175133" y="71399"/>
                  </a:lnTo>
                  <a:lnTo>
                    <a:pt x="175031" y="73647"/>
                  </a:lnTo>
                  <a:lnTo>
                    <a:pt x="174929" y="76073"/>
                  </a:lnTo>
                  <a:lnTo>
                    <a:pt x="174828" y="78320"/>
                  </a:lnTo>
                  <a:lnTo>
                    <a:pt x="174790" y="79184"/>
                  </a:lnTo>
                  <a:lnTo>
                    <a:pt x="169608" y="76073"/>
                  </a:lnTo>
                  <a:lnTo>
                    <a:pt x="168389" y="78320"/>
                  </a:lnTo>
                  <a:lnTo>
                    <a:pt x="170992" y="80391"/>
                  </a:lnTo>
                  <a:lnTo>
                    <a:pt x="170116" y="82638"/>
                  </a:lnTo>
                  <a:lnTo>
                    <a:pt x="172199" y="84543"/>
                  </a:lnTo>
                  <a:lnTo>
                    <a:pt x="173926" y="87134"/>
                  </a:lnTo>
                  <a:lnTo>
                    <a:pt x="173774" y="87312"/>
                  </a:lnTo>
                  <a:lnTo>
                    <a:pt x="173583" y="87312"/>
                  </a:lnTo>
                  <a:lnTo>
                    <a:pt x="173494" y="87477"/>
                  </a:lnTo>
                  <a:lnTo>
                    <a:pt x="173228" y="87934"/>
                  </a:lnTo>
                  <a:lnTo>
                    <a:pt x="173748" y="87350"/>
                  </a:lnTo>
                  <a:lnTo>
                    <a:pt x="174612" y="87477"/>
                  </a:lnTo>
                  <a:lnTo>
                    <a:pt x="174739" y="87312"/>
                  </a:lnTo>
                  <a:lnTo>
                    <a:pt x="174853" y="87134"/>
                  </a:lnTo>
                  <a:lnTo>
                    <a:pt x="175831" y="85750"/>
                  </a:lnTo>
                  <a:lnTo>
                    <a:pt x="176809" y="82969"/>
                  </a:lnTo>
                  <a:lnTo>
                    <a:pt x="174269" y="82816"/>
                  </a:lnTo>
                  <a:lnTo>
                    <a:pt x="174371" y="82638"/>
                  </a:lnTo>
                  <a:lnTo>
                    <a:pt x="176390" y="79184"/>
                  </a:lnTo>
                  <a:lnTo>
                    <a:pt x="179628" y="73647"/>
                  </a:lnTo>
                  <a:lnTo>
                    <a:pt x="179628" y="71742"/>
                  </a:lnTo>
                  <a:close/>
                </a:path>
                <a:path w="208280" h="530225">
                  <a:moveTo>
                    <a:pt x="179971" y="83159"/>
                  </a:moveTo>
                  <a:lnTo>
                    <a:pt x="177126" y="82994"/>
                  </a:lnTo>
                  <a:lnTo>
                    <a:pt x="178765" y="84023"/>
                  </a:lnTo>
                  <a:lnTo>
                    <a:pt x="178943" y="83324"/>
                  </a:lnTo>
                  <a:lnTo>
                    <a:pt x="179285" y="83159"/>
                  </a:lnTo>
                  <a:lnTo>
                    <a:pt x="179971" y="83159"/>
                  </a:lnTo>
                  <a:close/>
                </a:path>
                <a:path w="208280" h="530225">
                  <a:moveTo>
                    <a:pt x="180403" y="13131"/>
                  </a:moveTo>
                  <a:lnTo>
                    <a:pt x="177215" y="15214"/>
                  </a:lnTo>
                  <a:lnTo>
                    <a:pt x="180327" y="14351"/>
                  </a:lnTo>
                  <a:lnTo>
                    <a:pt x="180403" y="13131"/>
                  </a:lnTo>
                  <a:close/>
                </a:path>
                <a:path w="208280" h="530225">
                  <a:moveTo>
                    <a:pt x="181190" y="122059"/>
                  </a:moveTo>
                  <a:lnTo>
                    <a:pt x="180670" y="118770"/>
                  </a:lnTo>
                  <a:lnTo>
                    <a:pt x="179285" y="120497"/>
                  </a:lnTo>
                  <a:lnTo>
                    <a:pt x="178841" y="123710"/>
                  </a:lnTo>
                  <a:lnTo>
                    <a:pt x="181190" y="122059"/>
                  </a:lnTo>
                  <a:close/>
                </a:path>
                <a:path w="208280" h="530225">
                  <a:moveTo>
                    <a:pt x="181876" y="66903"/>
                  </a:moveTo>
                  <a:lnTo>
                    <a:pt x="180492" y="63614"/>
                  </a:lnTo>
                  <a:lnTo>
                    <a:pt x="179628" y="65697"/>
                  </a:lnTo>
                  <a:lnTo>
                    <a:pt x="179971" y="66382"/>
                  </a:lnTo>
                  <a:lnTo>
                    <a:pt x="180492" y="67081"/>
                  </a:lnTo>
                  <a:lnTo>
                    <a:pt x="180835" y="67602"/>
                  </a:lnTo>
                  <a:lnTo>
                    <a:pt x="181876" y="66903"/>
                  </a:lnTo>
                  <a:close/>
                </a:path>
                <a:path w="208280" h="530225">
                  <a:moveTo>
                    <a:pt x="182194" y="2590"/>
                  </a:moveTo>
                  <a:lnTo>
                    <a:pt x="178079" y="0"/>
                  </a:lnTo>
                  <a:lnTo>
                    <a:pt x="180670" y="3632"/>
                  </a:lnTo>
                  <a:lnTo>
                    <a:pt x="182194" y="2590"/>
                  </a:lnTo>
                  <a:close/>
                </a:path>
                <a:path w="208280" h="530225">
                  <a:moveTo>
                    <a:pt x="184645" y="122580"/>
                  </a:moveTo>
                  <a:lnTo>
                    <a:pt x="184302" y="122580"/>
                  </a:lnTo>
                  <a:lnTo>
                    <a:pt x="184467" y="122923"/>
                  </a:lnTo>
                  <a:lnTo>
                    <a:pt x="184467" y="123609"/>
                  </a:lnTo>
                  <a:lnTo>
                    <a:pt x="184645" y="123266"/>
                  </a:lnTo>
                  <a:lnTo>
                    <a:pt x="184645" y="122580"/>
                  </a:lnTo>
                  <a:close/>
                </a:path>
                <a:path w="208280" h="530225">
                  <a:moveTo>
                    <a:pt x="184988" y="685"/>
                  </a:moveTo>
                  <a:lnTo>
                    <a:pt x="182194" y="2590"/>
                  </a:lnTo>
                  <a:lnTo>
                    <a:pt x="184124" y="3797"/>
                  </a:lnTo>
                  <a:lnTo>
                    <a:pt x="184213" y="3632"/>
                  </a:lnTo>
                  <a:lnTo>
                    <a:pt x="184467" y="3111"/>
                  </a:lnTo>
                  <a:lnTo>
                    <a:pt x="184467" y="4660"/>
                  </a:lnTo>
                  <a:lnTo>
                    <a:pt x="184899" y="5422"/>
                  </a:lnTo>
                  <a:lnTo>
                    <a:pt x="184937" y="3111"/>
                  </a:lnTo>
                  <a:lnTo>
                    <a:pt x="184988" y="685"/>
                  </a:lnTo>
                  <a:close/>
                </a:path>
                <a:path w="208280" h="530225">
                  <a:moveTo>
                    <a:pt x="185508" y="41833"/>
                  </a:moveTo>
                  <a:lnTo>
                    <a:pt x="185331" y="41833"/>
                  </a:lnTo>
                  <a:lnTo>
                    <a:pt x="185331" y="42011"/>
                  </a:lnTo>
                  <a:lnTo>
                    <a:pt x="185508" y="42011"/>
                  </a:lnTo>
                  <a:lnTo>
                    <a:pt x="185508" y="41833"/>
                  </a:lnTo>
                  <a:close/>
                </a:path>
                <a:path w="208280" h="530225">
                  <a:moveTo>
                    <a:pt x="188277" y="34061"/>
                  </a:moveTo>
                  <a:lnTo>
                    <a:pt x="187236" y="32321"/>
                  </a:lnTo>
                  <a:lnTo>
                    <a:pt x="186029" y="33020"/>
                  </a:lnTo>
                  <a:lnTo>
                    <a:pt x="185331" y="35090"/>
                  </a:lnTo>
                  <a:lnTo>
                    <a:pt x="186029" y="35433"/>
                  </a:lnTo>
                  <a:lnTo>
                    <a:pt x="187071" y="35433"/>
                  </a:lnTo>
                  <a:lnTo>
                    <a:pt x="188277" y="34061"/>
                  </a:lnTo>
                  <a:close/>
                </a:path>
                <a:path w="208280" h="530225">
                  <a:moveTo>
                    <a:pt x="190868" y="58267"/>
                  </a:moveTo>
                  <a:lnTo>
                    <a:pt x="189826" y="55143"/>
                  </a:lnTo>
                  <a:lnTo>
                    <a:pt x="188963" y="54114"/>
                  </a:lnTo>
                  <a:lnTo>
                    <a:pt x="186893" y="52730"/>
                  </a:lnTo>
                  <a:lnTo>
                    <a:pt x="185166" y="51003"/>
                  </a:lnTo>
                  <a:lnTo>
                    <a:pt x="186550" y="48755"/>
                  </a:lnTo>
                  <a:lnTo>
                    <a:pt x="185508" y="47371"/>
                  </a:lnTo>
                  <a:lnTo>
                    <a:pt x="184124" y="43738"/>
                  </a:lnTo>
                  <a:lnTo>
                    <a:pt x="185331" y="42011"/>
                  </a:lnTo>
                  <a:lnTo>
                    <a:pt x="179857" y="46101"/>
                  </a:lnTo>
                  <a:lnTo>
                    <a:pt x="175463" y="50673"/>
                  </a:lnTo>
                  <a:lnTo>
                    <a:pt x="173888" y="55791"/>
                  </a:lnTo>
                  <a:lnTo>
                    <a:pt x="176860" y="61544"/>
                  </a:lnTo>
                  <a:lnTo>
                    <a:pt x="178422" y="61201"/>
                  </a:lnTo>
                  <a:lnTo>
                    <a:pt x="181190" y="62064"/>
                  </a:lnTo>
                  <a:lnTo>
                    <a:pt x="181013" y="59474"/>
                  </a:lnTo>
                  <a:lnTo>
                    <a:pt x="182054" y="59474"/>
                  </a:lnTo>
                  <a:lnTo>
                    <a:pt x="183261" y="58953"/>
                  </a:lnTo>
                  <a:lnTo>
                    <a:pt x="183959" y="59817"/>
                  </a:lnTo>
                  <a:lnTo>
                    <a:pt x="184302" y="55841"/>
                  </a:lnTo>
                  <a:lnTo>
                    <a:pt x="188620" y="58953"/>
                  </a:lnTo>
                  <a:lnTo>
                    <a:pt x="190868" y="58267"/>
                  </a:lnTo>
                  <a:close/>
                </a:path>
                <a:path w="208280" h="530225">
                  <a:moveTo>
                    <a:pt x="192595" y="64135"/>
                  </a:moveTo>
                  <a:lnTo>
                    <a:pt x="190868" y="64490"/>
                  </a:lnTo>
                  <a:lnTo>
                    <a:pt x="190347" y="66382"/>
                  </a:lnTo>
                  <a:lnTo>
                    <a:pt x="189318" y="67767"/>
                  </a:lnTo>
                  <a:lnTo>
                    <a:pt x="190715" y="68046"/>
                  </a:lnTo>
                  <a:lnTo>
                    <a:pt x="192595" y="64135"/>
                  </a:lnTo>
                  <a:close/>
                </a:path>
                <a:path w="208280" h="530225">
                  <a:moveTo>
                    <a:pt x="193636" y="69672"/>
                  </a:moveTo>
                  <a:lnTo>
                    <a:pt x="191909" y="68287"/>
                  </a:lnTo>
                  <a:lnTo>
                    <a:pt x="190715" y="68046"/>
                  </a:lnTo>
                  <a:lnTo>
                    <a:pt x="190601" y="68287"/>
                  </a:lnTo>
                  <a:lnTo>
                    <a:pt x="190525" y="68465"/>
                  </a:lnTo>
                  <a:lnTo>
                    <a:pt x="193408" y="70535"/>
                  </a:lnTo>
                  <a:lnTo>
                    <a:pt x="193636" y="69672"/>
                  </a:lnTo>
                  <a:close/>
                </a:path>
                <a:path w="208280" h="530225">
                  <a:moveTo>
                    <a:pt x="194843" y="24371"/>
                  </a:moveTo>
                  <a:lnTo>
                    <a:pt x="192938" y="23685"/>
                  </a:lnTo>
                  <a:lnTo>
                    <a:pt x="192354" y="23342"/>
                  </a:lnTo>
                  <a:lnTo>
                    <a:pt x="190868" y="22466"/>
                  </a:lnTo>
                  <a:lnTo>
                    <a:pt x="192938" y="19875"/>
                  </a:lnTo>
                  <a:lnTo>
                    <a:pt x="193116" y="19710"/>
                  </a:lnTo>
                  <a:lnTo>
                    <a:pt x="193116" y="19329"/>
                  </a:lnTo>
                  <a:lnTo>
                    <a:pt x="188442" y="23342"/>
                  </a:lnTo>
                  <a:lnTo>
                    <a:pt x="187769" y="21780"/>
                  </a:lnTo>
                  <a:lnTo>
                    <a:pt x="183261" y="11404"/>
                  </a:lnTo>
                  <a:lnTo>
                    <a:pt x="186143" y="9334"/>
                  </a:lnTo>
                  <a:lnTo>
                    <a:pt x="187579" y="8293"/>
                  </a:lnTo>
                  <a:lnTo>
                    <a:pt x="186029" y="7429"/>
                  </a:lnTo>
                  <a:lnTo>
                    <a:pt x="184899" y="5422"/>
                  </a:lnTo>
                  <a:lnTo>
                    <a:pt x="184823" y="9334"/>
                  </a:lnTo>
                  <a:lnTo>
                    <a:pt x="181190" y="6045"/>
                  </a:lnTo>
                  <a:lnTo>
                    <a:pt x="181013" y="6388"/>
                  </a:lnTo>
                  <a:lnTo>
                    <a:pt x="181013" y="6565"/>
                  </a:lnTo>
                  <a:lnTo>
                    <a:pt x="180835" y="6908"/>
                  </a:lnTo>
                  <a:lnTo>
                    <a:pt x="180746" y="8293"/>
                  </a:lnTo>
                  <a:lnTo>
                    <a:pt x="180670" y="9334"/>
                  </a:lnTo>
                  <a:lnTo>
                    <a:pt x="180530" y="11404"/>
                  </a:lnTo>
                  <a:lnTo>
                    <a:pt x="180492" y="13131"/>
                  </a:lnTo>
                  <a:lnTo>
                    <a:pt x="181190" y="15379"/>
                  </a:lnTo>
                  <a:lnTo>
                    <a:pt x="182740" y="17462"/>
                  </a:lnTo>
                  <a:lnTo>
                    <a:pt x="186029" y="19710"/>
                  </a:lnTo>
                  <a:lnTo>
                    <a:pt x="180835" y="22466"/>
                  </a:lnTo>
                  <a:lnTo>
                    <a:pt x="182219" y="24549"/>
                  </a:lnTo>
                  <a:lnTo>
                    <a:pt x="185331" y="21780"/>
                  </a:lnTo>
                  <a:lnTo>
                    <a:pt x="186550" y="25933"/>
                  </a:lnTo>
                  <a:lnTo>
                    <a:pt x="186651" y="27825"/>
                  </a:lnTo>
                  <a:lnTo>
                    <a:pt x="186715" y="29210"/>
                  </a:lnTo>
                  <a:lnTo>
                    <a:pt x="188963" y="27825"/>
                  </a:lnTo>
                  <a:lnTo>
                    <a:pt x="189077" y="27317"/>
                  </a:lnTo>
                  <a:lnTo>
                    <a:pt x="189661" y="24714"/>
                  </a:lnTo>
                  <a:lnTo>
                    <a:pt x="192430" y="27317"/>
                  </a:lnTo>
                  <a:lnTo>
                    <a:pt x="192773" y="25590"/>
                  </a:lnTo>
                  <a:lnTo>
                    <a:pt x="193814" y="25069"/>
                  </a:lnTo>
                  <a:lnTo>
                    <a:pt x="194322" y="24714"/>
                  </a:lnTo>
                  <a:lnTo>
                    <a:pt x="194843" y="24371"/>
                  </a:lnTo>
                  <a:close/>
                </a:path>
                <a:path w="208280" h="530225">
                  <a:moveTo>
                    <a:pt x="198297" y="66560"/>
                  </a:moveTo>
                  <a:lnTo>
                    <a:pt x="197954" y="66382"/>
                  </a:lnTo>
                  <a:lnTo>
                    <a:pt x="197789" y="66217"/>
                  </a:lnTo>
                  <a:lnTo>
                    <a:pt x="197700" y="66560"/>
                  </a:lnTo>
                  <a:lnTo>
                    <a:pt x="197612" y="66903"/>
                  </a:lnTo>
                  <a:lnTo>
                    <a:pt x="197269" y="67602"/>
                  </a:lnTo>
                  <a:lnTo>
                    <a:pt x="196405" y="67424"/>
                  </a:lnTo>
                  <a:lnTo>
                    <a:pt x="196227" y="67246"/>
                  </a:lnTo>
                  <a:lnTo>
                    <a:pt x="196113" y="67602"/>
                  </a:lnTo>
                  <a:lnTo>
                    <a:pt x="196062" y="67767"/>
                  </a:lnTo>
                  <a:lnTo>
                    <a:pt x="195973" y="68046"/>
                  </a:lnTo>
                  <a:lnTo>
                    <a:pt x="195897" y="68287"/>
                  </a:lnTo>
                  <a:lnTo>
                    <a:pt x="195846" y="68465"/>
                  </a:lnTo>
                  <a:lnTo>
                    <a:pt x="194843" y="71577"/>
                  </a:lnTo>
                  <a:lnTo>
                    <a:pt x="193408" y="70535"/>
                  </a:lnTo>
                  <a:lnTo>
                    <a:pt x="192773" y="72961"/>
                  </a:lnTo>
                  <a:lnTo>
                    <a:pt x="194157" y="73304"/>
                  </a:lnTo>
                  <a:lnTo>
                    <a:pt x="195541" y="73482"/>
                  </a:lnTo>
                  <a:lnTo>
                    <a:pt x="197091" y="73304"/>
                  </a:lnTo>
                  <a:lnTo>
                    <a:pt x="197180" y="72961"/>
                  </a:lnTo>
                  <a:lnTo>
                    <a:pt x="197523" y="71577"/>
                  </a:lnTo>
                  <a:lnTo>
                    <a:pt x="197612" y="71234"/>
                  </a:lnTo>
                  <a:lnTo>
                    <a:pt x="197713" y="70535"/>
                  </a:lnTo>
                  <a:lnTo>
                    <a:pt x="197954" y="68986"/>
                  </a:lnTo>
                  <a:lnTo>
                    <a:pt x="198297" y="67602"/>
                  </a:lnTo>
                  <a:lnTo>
                    <a:pt x="198297" y="66560"/>
                  </a:lnTo>
                  <a:close/>
                </a:path>
                <a:path w="208280" h="530225">
                  <a:moveTo>
                    <a:pt x="201764" y="39928"/>
                  </a:moveTo>
                  <a:lnTo>
                    <a:pt x="200380" y="38557"/>
                  </a:lnTo>
                  <a:lnTo>
                    <a:pt x="199517" y="37858"/>
                  </a:lnTo>
                  <a:lnTo>
                    <a:pt x="198996" y="38379"/>
                  </a:lnTo>
                  <a:lnTo>
                    <a:pt x="198297" y="38201"/>
                  </a:lnTo>
                  <a:lnTo>
                    <a:pt x="197954" y="39420"/>
                  </a:lnTo>
                  <a:lnTo>
                    <a:pt x="197789" y="39763"/>
                  </a:lnTo>
                  <a:lnTo>
                    <a:pt x="197612" y="39585"/>
                  </a:lnTo>
                  <a:lnTo>
                    <a:pt x="197434" y="39763"/>
                  </a:lnTo>
                  <a:lnTo>
                    <a:pt x="198132" y="40970"/>
                  </a:lnTo>
                  <a:lnTo>
                    <a:pt x="198996" y="41833"/>
                  </a:lnTo>
                  <a:lnTo>
                    <a:pt x="199517" y="43040"/>
                  </a:lnTo>
                  <a:lnTo>
                    <a:pt x="199859" y="42697"/>
                  </a:lnTo>
                  <a:lnTo>
                    <a:pt x="200380" y="42532"/>
                  </a:lnTo>
                  <a:lnTo>
                    <a:pt x="200380" y="42176"/>
                  </a:lnTo>
                  <a:lnTo>
                    <a:pt x="200901" y="42011"/>
                  </a:lnTo>
                  <a:lnTo>
                    <a:pt x="201244" y="41490"/>
                  </a:lnTo>
                  <a:lnTo>
                    <a:pt x="201587" y="41148"/>
                  </a:lnTo>
                  <a:lnTo>
                    <a:pt x="201764" y="39928"/>
                  </a:lnTo>
                  <a:close/>
                </a:path>
                <a:path w="208280" h="530225">
                  <a:moveTo>
                    <a:pt x="206603" y="27317"/>
                  </a:moveTo>
                  <a:lnTo>
                    <a:pt x="205562" y="28181"/>
                  </a:lnTo>
                  <a:lnTo>
                    <a:pt x="202628" y="29387"/>
                  </a:lnTo>
                  <a:lnTo>
                    <a:pt x="202450" y="27139"/>
                  </a:lnTo>
                  <a:lnTo>
                    <a:pt x="198475" y="23164"/>
                  </a:lnTo>
                  <a:lnTo>
                    <a:pt x="202450" y="28867"/>
                  </a:lnTo>
                  <a:lnTo>
                    <a:pt x="202793" y="29908"/>
                  </a:lnTo>
                  <a:lnTo>
                    <a:pt x="204355" y="29565"/>
                  </a:lnTo>
                  <a:lnTo>
                    <a:pt x="205397" y="29730"/>
                  </a:lnTo>
                  <a:lnTo>
                    <a:pt x="206082" y="30251"/>
                  </a:lnTo>
                  <a:lnTo>
                    <a:pt x="206425" y="28181"/>
                  </a:lnTo>
                  <a:lnTo>
                    <a:pt x="206603" y="27317"/>
                  </a:lnTo>
                  <a:close/>
                </a:path>
                <a:path w="208280" h="530225">
                  <a:moveTo>
                    <a:pt x="207987" y="20739"/>
                  </a:moveTo>
                  <a:lnTo>
                    <a:pt x="206946" y="19710"/>
                  </a:lnTo>
                  <a:lnTo>
                    <a:pt x="206425" y="18148"/>
                  </a:lnTo>
                  <a:lnTo>
                    <a:pt x="205905" y="16941"/>
                  </a:lnTo>
                  <a:lnTo>
                    <a:pt x="205397" y="15735"/>
                  </a:lnTo>
                  <a:lnTo>
                    <a:pt x="205397" y="12966"/>
                  </a:lnTo>
                  <a:lnTo>
                    <a:pt x="202628" y="14859"/>
                  </a:lnTo>
                  <a:lnTo>
                    <a:pt x="203492" y="18326"/>
                  </a:lnTo>
                  <a:lnTo>
                    <a:pt x="204533" y="20916"/>
                  </a:lnTo>
                  <a:lnTo>
                    <a:pt x="205740" y="20739"/>
                  </a:lnTo>
                  <a:lnTo>
                    <a:pt x="207124" y="20231"/>
                  </a:lnTo>
                  <a:lnTo>
                    <a:pt x="207810" y="21437"/>
                  </a:lnTo>
                  <a:lnTo>
                    <a:pt x="207810" y="21259"/>
                  </a:lnTo>
                  <a:lnTo>
                    <a:pt x="207987" y="20916"/>
                  </a:lnTo>
                  <a:lnTo>
                    <a:pt x="207987" y="2073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5392210" y="8659266"/>
              <a:ext cx="246379" cy="497205"/>
            </a:xfrm>
            <a:custGeom>
              <a:avLst/>
              <a:gdLst/>
              <a:ahLst/>
              <a:cxnLst/>
              <a:rect l="l" t="t" r="r" b="b"/>
              <a:pathLst>
                <a:path w="246380" h="497204">
                  <a:moveTo>
                    <a:pt x="6743" y="387273"/>
                  </a:moveTo>
                  <a:lnTo>
                    <a:pt x="3454" y="388315"/>
                  </a:lnTo>
                  <a:lnTo>
                    <a:pt x="685" y="387794"/>
                  </a:lnTo>
                  <a:lnTo>
                    <a:pt x="0" y="392633"/>
                  </a:lnTo>
                  <a:lnTo>
                    <a:pt x="3276" y="391591"/>
                  </a:lnTo>
                  <a:lnTo>
                    <a:pt x="6045" y="392112"/>
                  </a:lnTo>
                  <a:lnTo>
                    <a:pt x="6743" y="387273"/>
                  </a:lnTo>
                  <a:close/>
                </a:path>
                <a:path w="246380" h="497204">
                  <a:moveTo>
                    <a:pt x="41706" y="463321"/>
                  </a:moveTo>
                  <a:lnTo>
                    <a:pt x="40462" y="462826"/>
                  </a:lnTo>
                  <a:lnTo>
                    <a:pt x="40195" y="462826"/>
                  </a:lnTo>
                  <a:lnTo>
                    <a:pt x="37960" y="462394"/>
                  </a:lnTo>
                  <a:lnTo>
                    <a:pt x="37871" y="462661"/>
                  </a:lnTo>
                  <a:lnTo>
                    <a:pt x="37820" y="462826"/>
                  </a:lnTo>
                  <a:lnTo>
                    <a:pt x="36817" y="465937"/>
                  </a:lnTo>
                  <a:lnTo>
                    <a:pt x="38036" y="465416"/>
                  </a:lnTo>
                  <a:lnTo>
                    <a:pt x="38722" y="465594"/>
                  </a:lnTo>
                  <a:lnTo>
                    <a:pt x="39585" y="466801"/>
                  </a:lnTo>
                  <a:lnTo>
                    <a:pt x="40436" y="465416"/>
                  </a:lnTo>
                  <a:lnTo>
                    <a:pt x="40538" y="465251"/>
                  </a:lnTo>
                  <a:lnTo>
                    <a:pt x="41706" y="463321"/>
                  </a:lnTo>
                  <a:close/>
                </a:path>
                <a:path w="246380" h="497204">
                  <a:moveTo>
                    <a:pt x="44081" y="463956"/>
                  </a:moveTo>
                  <a:lnTo>
                    <a:pt x="42011" y="462826"/>
                  </a:lnTo>
                  <a:lnTo>
                    <a:pt x="41706" y="463321"/>
                  </a:lnTo>
                  <a:lnTo>
                    <a:pt x="43802" y="464172"/>
                  </a:lnTo>
                  <a:lnTo>
                    <a:pt x="44081" y="463956"/>
                  </a:lnTo>
                  <a:close/>
                </a:path>
                <a:path w="246380" h="497204">
                  <a:moveTo>
                    <a:pt x="46507" y="451764"/>
                  </a:moveTo>
                  <a:lnTo>
                    <a:pt x="46329" y="448779"/>
                  </a:lnTo>
                  <a:lnTo>
                    <a:pt x="43561" y="453669"/>
                  </a:lnTo>
                  <a:lnTo>
                    <a:pt x="41490" y="452805"/>
                  </a:lnTo>
                  <a:lnTo>
                    <a:pt x="44780" y="454875"/>
                  </a:lnTo>
                  <a:lnTo>
                    <a:pt x="45173" y="456603"/>
                  </a:lnTo>
                  <a:lnTo>
                    <a:pt x="45300" y="456946"/>
                  </a:lnTo>
                  <a:lnTo>
                    <a:pt x="45377" y="456603"/>
                  </a:lnTo>
                  <a:lnTo>
                    <a:pt x="46062" y="453669"/>
                  </a:lnTo>
                  <a:lnTo>
                    <a:pt x="46507" y="451764"/>
                  </a:lnTo>
                  <a:close/>
                </a:path>
                <a:path w="246380" h="497204">
                  <a:moveTo>
                    <a:pt x="48234" y="448132"/>
                  </a:moveTo>
                  <a:lnTo>
                    <a:pt x="47028" y="447954"/>
                  </a:lnTo>
                  <a:lnTo>
                    <a:pt x="46507" y="447268"/>
                  </a:lnTo>
                  <a:lnTo>
                    <a:pt x="45643" y="446747"/>
                  </a:lnTo>
                  <a:lnTo>
                    <a:pt x="46507" y="448475"/>
                  </a:lnTo>
                  <a:lnTo>
                    <a:pt x="46964" y="448475"/>
                  </a:lnTo>
                  <a:lnTo>
                    <a:pt x="48234" y="448132"/>
                  </a:lnTo>
                  <a:close/>
                </a:path>
                <a:path w="246380" h="497204">
                  <a:moveTo>
                    <a:pt x="54000" y="465251"/>
                  </a:moveTo>
                  <a:lnTo>
                    <a:pt x="50825" y="465251"/>
                  </a:lnTo>
                  <a:lnTo>
                    <a:pt x="52209" y="460235"/>
                  </a:lnTo>
                  <a:lnTo>
                    <a:pt x="51866" y="460235"/>
                  </a:lnTo>
                  <a:lnTo>
                    <a:pt x="48920" y="459549"/>
                  </a:lnTo>
                  <a:lnTo>
                    <a:pt x="50660" y="458165"/>
                  </a:lnTo>
                  <a:lnTo>
                    <a:pt x="50482" y="456603"/>
                  </a:lnTo>
                  <a:lnTo>
                    <a:pt x="45300" y="456946"/>
                  </a:lnTo>
                  <a:lnTo>
                    <a:pt x="45542" y="458165"/>
                  </a:lnTo>
                  <a:lnTo>
                    <a:pt x="45859" y="459549"/>
                  </a:lnTo>
                  <a:lnTo>
                    <a:pt x="45808" y="462661"/>
                  </a:lnTo>
                  <a:lnTo>
                    <a:pt x="44081" y="463956"/>
                  </a:lnTo>
                  <a:lnTo>
                    <a:pt x="49618" y="466979"/>
                  </a:lnTo>
                  <a:lnTo>
                    <a:pt x="47548" y="470611"/>
                  </a:lnTo>
                  <a:lnTo>
                    <a:pt x="51866" y="474586"/>
                  </a:lnTo>
                  <a:lnTo>
                    <a:pt x="54000" y="465251"/>
                  </a:lnTo>
                  <a:close/>
                </a:path>
                <a:path w="246380" h="497204">
                  <a:moveTo>
                    <a:pt x="57124" y="465251"/>
                  </a:moveTo>
                  <a:lnTo>
                    <a:pt x="54787" y="462661"/>
                  </a:lnTo>
                  <a:lnTo>
                    <a:pt x="54597" y="462661"/>
                  </a:lnTo>
                  <a:lnTo>
                    <a:pt x="54546" y="462826"/>
                  </a:lnTo>
                  <a:lnTo>
                    <a:pt x="54444" y="463321"/>
                  </a:lnTo>
                  <a:lnTo>
                    <a:pt x="54000" y="465251"/>
                  </a:lnTo>
                  <a:lnTo>
                    <a:pt x="57124" y="465251"/>
                  </a:lnTo>
                  <a:close/>
                </a:path>
                <a:path w="246380" h="497204">
                  <a:moveTo>
                    <a:pt x="61201" y="461962"/>
                  </a:moveTo>
                  <a:lnTo>
                    <a:pt x="60858" y="461797"/>
                  </a:lnTo>
                  <a:lnTo>
                    <a:pt x="60515" y="461441"/>
                  </a:lnTo>
                  <a:lnTo>
                    <a:pt x="60159" y="461276"/>
                  </a:lnTo>
                  <a:lnTo>
                    <a:pt x="60159" y="461441"/>
                  </a:lnTo>
                  <a:lnTo>
                    <a:pt x="58267" y="465251"/>
                  </a:lnTo>
                  <a:lnTo>
                    <a:pt x="57124" y="465251"/>
                  </a:lnTo>
                  <a:lnTo>
                    <a:pt x="59474" y="467842"/>
                  </a:lnTo>
                  <a:lnTo>
                    <a:pt x="59817" y="468363"/>
                  </a:lnTo>
                  <a:lnTo>
                    <a:pt x="60045" y="468185"/>
                  </a:lnTo>
                  <a:lnTo>
                    <a:pt x="59296" y="467321"/>
                  </a:lnTo>
                  <a:lnTo>
                    <a:pt x="59410" y="466979"/>
                  </a:lnTo>
                  <a:lnTo>
                    <a:pt x="59474" y="466801"/>
                  </a:lnTo>
                  <a:lnTo>
                    <a:pt x="59994" y="465251"/>
                  </a:lnTo>
                  <a:lnTo>
                    <a:pt x="60680" y="463321"/>
                  </a:lnTo>
                  <a:lnTo>
                    <a:pt x="60515" y="462826"/>
                  </a:lnTo>
                  <a:lnTo>
                    <a:pt x="60337" y="462661"/>
                  </a:lnTo>
                  <a:lnTo>
                    <a:pt x="60337" y="462305"/>
                  </a:lnTo>
                  <a:lnTo>
                    <a:pt x="61023" y="462305"/>
                  </a:lnTo>
                  <a:lnTo>
                    <a:pt x="61023" y="461962"/>
                  </a:lnTo>
                  <a:lnTo>
                    <a:pt x="61201" y="461962"/>
                  </a:lnTo>
                  <a:close/>
                </a:path>
                <a:path w="246380" h="497204">
                  <a:moveTo>
                    <a:pt x="63271" y="445020"/>
                  </a:moveTo>
                  <a:lnTo>
                    <a:pt x="56705" y="454012"/>
                  </a:lnTo>
                  <a:lnTo>
                    <a:pt x="54457" y="452970"/>
                  </a:lnTo>
                  <a:lnTo>
                    <a:pt x="52209" y="453491"/>
                  </a:lnTo>
                  <a:lnTo>
                    <a:pt x="51689" y="455053"/>
                  </a:lnTo>
                  <a:lnTo>
                    <a:pt x="53251" y="456438"/>
                  </a:lnTo>
                  <a:lnTo>
                    <a:pt x="54114" y="455739"/>
                  </a:lnTo>
                  <a:lnTo>
                    <a:pt x="55156" y="455053"/>
                  </a:lnTo>
                  <a:lnTo>
                    <a:pt x="59817" y="452628"/>
                  </a:lnTo>
                  <a:lnTo>
                    <a:pt x="61544" y="451243"/>
                  </a:lnTo>
                  <a:lnTo>
                    <a:pt x="63271" y="445020"/>
                  </a:lnTo>
                  <a:close/>
                </a:path>
                <a:path w="246380" h="497204">
                  <a:moveTo>
                    <a:pt x="67487" y="481838"/>
                  </a:moveTo>
                  <a:lnTo>
                    <a:pt x="67424" y="480987"/>
                  </a:lnTo>
                  <a:lnTo>
                    <a:pt x="66992" y="480631"/>
                  </a:lnTo>
                  <a:lnTo>
                    <a:pt x="66344" y="480212"/>
                  </a:lnTo>
                  <a:lnTo>
                    <a:pt x="67487" y="481838"/>
                  </a:lnTo>
                  <a:close/>
                </a:path>
                <a:path w="246380" h="497204">
                  <a:moveTo>
                    <a:pt x="68808" y="478739"/>
                  </a:moveTo>
                  <a:lnTo>
                    <a:pt x="66560" y="477354"/>
                  </a:lnTo>
                  <a:lnTo>
                    <a:pt x="62928" y="474586"/>
                  </a:lnTo>
                  <a:lnTo>
                    <a:pt x="60680" y="478040"/>
                  </a:lnTo>
                  <a:lnTo>
                    <a:pt x="59994" y="479259"/>
                  </a:lnTo>
                  <a:lnTo>
                    <a:pt x="59905" y="479602"/>
                  </a:lnTo>
                  <a:lnTo>
                    <a:pt x="59855" y="480212"/>
                  </a:lnTo>
                  <a:lnTo>
                    <a:pt x="59994" y="479945"/>
                  </a:lnTo>
                  <a:lnTo>
                    <a:pt x="61379" y="479082"/>
                  </a:lnTo>
                  <a:lnTo>
                    <a:pt x="62928" y="478561"/>
                  </a:lnTo>
                  <a:lnTo>
                    <a:pt x="63969" y="477354"/>
                  </a:lnTo>
                  <a:lnTo>
                    <a:pt x="65874" y="478383"/>
                  </a:lnTo>
                  <a:lnTo>
                    <a:pt x="65747" y="479259"/>
                  </a:lnTo>
                  <a:lnTo>
                    <a:pt x="65697" y="479602"/>
                  </a:lnTo>
                  <a:lnTo>
                    <a:pt x="66459" y="480212"/>
                  </a:lnTo>
                  <a:lnTo>
                    <a:pt x="68808" y="478739"/>
                  </a:lnTo>
                  <a:close/>
                </a:path>
                <a:path w="246380" h="497204">
                  <a:moveTo>
                    <a:pt x="69672" y="485305"/>
                  </a:moveTo>
                  <a:lnTo>
                    <a:pt x="67487" y="481838"/>
                  </a:lnTo>
                  <a:lnTo>
                    <a:pt x="67602" y="483400"/>
                  </a:lnTo>
                  <a:lnTo>
                    <a:pt x="65176" y="484619"/>
                  </a:lnTo>
                  <a:lnTo>
                    <a:pt x="66903" y="485648"/>
                  </a:lnTo>
                  <a:lnTo>
                    <a:pt x="69672" y="485305"/>
                  </a:lnTo>
                  <a:close/>
                </a:path>
                <a:path w="246380" h="497204">
                  <a:moveTo>
                    <a:pt x="73990" y="452628"/>
                  </a:moveTo>
                  <a:lnTo>
                    <a:pt x="72783" y="450900"/>
                  </a:lnTo>
                  <a:lnTo>
                    <a:pt x="70535" y="448652"/>
                  </a:lnTo>
                  <a:lnTo>
                    <a:pt x="70878" y="447446"/>
                  </a:lnTo>
                  <a:lnTo>
                    <a:pt x="68630" y="449859"/>
                  </a:lnTo>
                  <a:lnTo>
                    <a:pt x="70713" y="452628"/>
                  </a:lnTo>
                  <a:lnTo>
                    <a:pt x="73990" y="452628"/>
                  </a:lnTo>
                  <a:close/>
                </a:path>
                <a:path w="246380" h="497204">
                  <a:moveTo>
                    <a:pt x="79781" y="464261"/>
                  </a:moveTo>
                  <a:lnTo>
                    <a:pt x="78486" y="462305"/>
                  </a:lnTo>
                  <a:lnTo>
                    <a:pt x="78841" y="463346"/>
                  </a:lnTo>
                  <a:lnTo>
                    <a:pt x="79781" y="464261"/>
                  </a:lnTo>
                  <a:close/>
                </a:path>
                <a:path w="246380" h="497204">
                  <a:moveTo>
                    <a:pt x="81597" y="468185"/>
                  </a:moveTo>
                  <a:lnTo>
                    <a:pt x="81254" y="466458"/>
                  </a:lnTo>
                  <a:lnTo>
                    <a:pt x="80733" y="464908"/>
                  </a:lnTo>
                  <a:lnTo>
                    <a:pt x="79781" y="464261"/>
                  </a:lnTo>
                  <a:lnTo>
                    <a:pt x="78143" y="466458"/>
                  </a:lnTo>
                  <a:lnTo>
                    <a:pt x="76593" y="468884"/>
                  </a:lnTo>
                  <a:lnTo>
                    <a:pt x="77101" y="469226"/>
                  </a:lnTo>
                  <a:lnTo>
                    <a:pt x="77241" y="469912"/>
                  </a:lnTo>
                  <a:lnTo>
                    <a:pt x="79006" y="469912"/>
                  </a:lnTo>
                  <a:lnTo>
                    <a:pt x="81597" y="468185"/>
                  </a:lnTo>
                  <a:close/>
                </a:path>
                <a:path w="246380" h="497204">
                  <a:moveTo>
                    <a:pt x="82816" y="415290"/>
                  </a:moveTo>
                  <a:lnTo>
                    <a:pt x="78663" y="416839"/>
                  </a:lnTo>
                  <a:lnTo>
                    <a:pt x="77978" y="416839"/>
                  </a:lnTo>
                  <a:lnTo>
                    <a:pt x="78486" y="420471"/>
                  </a:lnTo>
                  <a:lnTo>
                    <a:pt x="80391" y="419950"/>
                  </a:lnTo>
                  <a:lnTo>
                    <a:pt x="82296" y="419608"/>
                  </a:lnTo>
                  <a:lnTo>
                    <a:pt x="81953" y="416318"/>
                  </a:lnTo>
                  <a:lnTo>
                    <a:pt x="82461" y="416153"/>
                  </a:lnTo>
                  <a:lnTo>
                    <a:pt x="82461" y="415455"/>
                  </a:lnTo>
                  <a:lnTo>
                    <a:pt x="82816" y="415290"/>
                  </a:lnTo>
                  <a:close/>
                </a:path>
                <a:path w="246380" h="497204">
                  <a:moveTo>
                    <a:pt x="84886" y="484098"/>
                  </a:moveTo>
                  <a:lnTo>
                    <a:pt x="83845" y="482714"/>
                  </a:lnTo>
                  <a:lnTo>
                    <a:pt x="84023" y="481495"/>
                  </a:lnTo>
                  <a:lnTo>
                    <a:pt x="82296" y="476834"/>
                  </a:lnTo>
                  <a:lnTo>
                    <a:pt x="81254" y="483743"/>
                  </a:lnTo>
                  <a:lnTo>
                    <a:pt x="83159" y="484263"/>
                  </a:lnTo>
                  <a:lnTo>
                    <a:pt x="84886" y="484098"/>
                  </a:lnTo>
                  <a:close/>
                </a:path>
                <a:path w="246380" h="497204">
                  <a:moveTo>
                    <a:pt x="87820" y="358228"/>
                  </a:moveTo>
                  <a:lnTo>
                    <a:pt x="86093" y="357708"/>
                  </a:lnTo>
                  <a:lnTo>
                    <a:pt x="83680" y="358051"/>
                  </a:lnTo>
                  <a:lnTo>
                    <a:pt x="83502" y="359613"/>
                  </a:lnTo>
                  <a:lnTo>
                    <a:pt x="84886" y="362381"/>
                  </a:lnTo>
                  <a:lnTo>
                    <a:pt x="86791" y="360476"/>
                  </a:lnTo>
                  <a:lnTo>
                    <a:pt x="87820" y="358228"/>
                  </a:lnTo>
                  <a:close/>
                </a:path>
                <a:path w="246380" h="497204">
                  <a:moveTo>
                    <a:pt x="88519" y="459549"/>
                  </a:moveTo>
                  <a:lnTo>
                    <a:pt x="87655" y="457644"/>
                  </a:lnTo>
                  <a:lnTo>
                    <a:pt x="87655" y="457466"/>
                  </a:lnTo>
                  <a:lnTo>
                    <a:pt x="87312" y="457987"/>
                  </a:lnTo>
                  <a:lnTo>
                    <a:pt x="87998" y="458508"/>
                  </a:lnTo>
                  <a:lnTo>
                    <a:pt x="88176" y="459028"/>
                  </a:lnTo>
                  <a:lnTo>
                    <a:pt x="88519" y="459714"/>
                  </a:lnTo>
                  <a:lnTo>
                    <a:pt x="88519" y="459549"/>
                  </a:lnTo>
                  <a:close/>
                </a:path>
                <a:path w="246380" h="497204">
                  <a:moveTo>
                    <a:pt x="89903" y="478129"/>
                  </a:moveTo>
                  <a:lnTo>
                    <a:pt x="88519" y="480809"/>
                  </a:lnTo>
                  <a:lnTo>
                    <a:pt x="89903" y="480441"/>
                  </a:lnTo>
                  <a:lnTo>
                    <a:pt x="89903" y="478129"/>
                  </a:lnTo>
                  <a:close/>
                </a:path>
                <a:path w="246380" h="497204">
                  <a:moveTo>
                    <a:pt x="90246" y="420471"/>
                  </a:moveTo>
                  <a:lnTo>
                    <a:pt x="90068" y="420128"/>
                  </a:lnTo>
                  <a:lnTo>
                    <a:pt x="89903" y="420128"/>
                  </a:lnTo>
                  <a:lnTo>
                    <a:pt x="90093" y="420471"/>
                  </a:lnTo>
                  <a:lnTo>
                    <a:pt x="88519" y="420471"/>
                  </a:lnTo>
                  <a:lnTo>
                    <a:pt x="87477" y="420992"/>
                  </a:lnTo>
                  <a:lnTo>
                    <a:pt x="86614" y="421157"/>
                  </a:lnTo>
                  <a:lnTo>
                    <a:pt x="85229" y="424268"/>
                  </a:lnTo>
                  <a:lnTo>
                    <a:pt x="82638" y="422541"/>
                  </a:lnTo>
                  <a:lnTo>
                    <a:pt x="80391" y="423405"/>
                  </a:lnTo>
                  <a:lnTo>
                    <a:pt x="82638" y="424446"/>
                  </a:lnTo>
                  <a:lnTo>
                    <a:pt x="84201" y="426872"/>
                  </a:lnTo>
                  <a:lnTo>
                    <a:pt x="83502" y="429285"/>
                  </a:lnTo>
                  <a:lnTo>
                    <a:pt x="85229" y="429285"/>
                  </a:lnTo>
                  <a:lnTo>
                    <a:pt x="85928" y="429983"/>
                  </a:lnTo>
                  <a:lnTo>
                    <a:pt x="86017" y="429285"/>
                  </a:lnTo>
                  <a:lnTo>
                    <a:pt x="86448" y="425831"/>
                  </a:lnTo>
                  <a:lnTo>
                    <a:pt x="86804" y="424268"/>
                  </a:lnTo>
                  <a:lnTo>
                    <a:pt x="87134" y="422884"/>
                  </a:lnTo>
                  <a:lnTo>
                    <a:pt x="90246" y="420471"/>
                  </a:lnTo>
                  <a:close/>
                </a:path>
                <a:path w="246380" h="497204">
                  <a:moveTo>
                    <a:pt x="91287" y="475449"/>
                  </a:moveTo>
                  <a:lnTo>
                    <a:pt x="90766" y="474408"/>
                  </a:lnTo>
                  <a:lnTo>
                    <a:pt x="90766" y="472160"/>
                  </a:lnTo>
                  <a:lnTo>
                    <a:pt x="88696" y="471817"/>
                  </a:lnTo>
                  <a:lnTo>
                    <a:pt x="88607" y="471474"/>
                  </a:lnTo>
                  <a:lnTo>
                    <a:pt x="88493" y="470954"/>
                  </a:lnTo>
                  <a:lnTo>
                    <a:pt x="87998" y="468706"/>
                  </a:lnTo>
                  <a:lnTo>
                    <a:pt x="86093" y="470954"/>
                  </a:lnTo>
                  <a:lnTo>
                    <a:pt x="85928" y="471474"/>
                  </a:lnTo>
                  <a:lnTo>
                    <a:pt x="86448" y="471639"/>
                  </a:lnTo>
                  <a:lnTo>
                    <a:pt x="86334" y="471817"/>
                  </a:lnTo>
                  <a:lnTo>
                    <a:pt x="85928" y="472516"/>
                  </a:lnTo>
                  <a:lnTo>
                    <a:pt x="89903" y="475107"/>
                  </a:lnTo>
                  <a:lnTo>
                    <a:pt x="89903" y="478129"/>
                  </a:lnTo>
                  <a:lnTo>
                    <a:pt x="91287" y="475449"/>
                  </a:lnTo>
                  <a:close/>
                </a:path>
                <a:path w="246380" h="497204">
                  <a:moveTo>
                    <a:pt x="96812" y="478561"/>
                  </a:moveTo>
                  <a:lnTo>
                    <a:pt x="89903" y="480441"/>
                  </a:lnTo>
                  <a:lnTo>
                    <a:pt x="89903" y="481330"/>
                  </a:lnTo>
                  <a:lnTo>
                    <a:pt x="93700" y="483920"/>
                  </a:lnTo>
                  <a:lnTo>
                    <a:pt x="96812" y="478561"/>
                  </a:lnTo>
                  <a:close/>
                </a:path>
                <a:path w="246380" h="497204">
                  <a:moveTo>
                    <a:pt x="96901" y="458254"/>
                  </a:moveTo>
                  <a:lnTo>
                    <a:pt x="93535" y="458685"/>
                  </a:lnTo>
                  <a:lnTo>
                    <a:pt x="95834" y="460756"/>
                  </a:lnTo>
                  <a:lnTo>
                    <a:pt x="96126" y="460756"/>
                  </a:lnTo>
                  <a:lnTo>
                    <a:pt x="96901" y="458254"/>
                  </a:lnTo>
                  <a:close/>
                </a:path>
                <a:path w="246380" h="497204">
                  <a:moveTo>
                    <a:pt x="97574" y="492391"/>
                  </a:moveTo>
                  <a:lnTo>
                    <a:pt x="97066" y="491705"/>
                  </a:lnTo>
                  <a:lnTo>
                    <a:pt x="95948" y="491705"/>
                  </a:lnTo>
                  <a:lnTo>
                    <a:pt x="96177" y="492391"/>
                  </a:lnTo>
                  <a:lnTo>
                    <a:pt x="97574" y="492391"/>
                  </a:lnTo>
                  <a:close/>
                </a:path>
                <a:path w="246380" h="497204">
                  <a:moveTo>
                    <a:pt x="97688" y="492556"/>
                  </a:moveTo>
                  <a:lnTo>
                    <a:pt x="96240" y="492556"/>
                  </a:lnTo>
                  <a:lnTo>
                    <a:pt x="96304" y="492734"/>
                  </a:lnTo>
                  <a:lnTo>
                    <a:pt x="97167" y="492734"/>
                  </a:lnTo>
                  <a:lnTo>
                    <a:pt x="97688" y="492556"/>
                  </a:lnTo>
                  <a:close/>
                </a:path>
                <a:path w="246380" h="497204">
                  <a:moveTo>
                    <a:pt x="97853" y="456780"/>
                  </a:moveTo>
                  <a:lnTo>
                    <a:pt x="97675" y="455917"/>
                  </a:lnTo>
                  <a:lnTo>
                    <a:pt x="96989" y="457987"/>
                  </a:lnTo>
                  <a:lnTo>
                    <a:pt x="97548" y="457987"/>
                  </a:lnTo>
                  <a:lnTo>
                    <a:pt x="97853" y="456780"/>
                  </a:lnTo>
                  <a:close/>
                </a:path>
                <a:path w="246380" h="497204">
                  <a:moveTo>
                    <a:pt x="98717" y="463346"/>
                  </a:moveTo>
                  <a:lnTo>
                    <a:pt x="95948" y="460870"/>
                  </a:lnTo>
                  <a:lnTo>
                    <a:pt x="94056" y="461962"/>
                  </a:lnTo>
                  <a:lnTo>
                    <a:pt x="94399" y="463867"/>
                  </a:lnTo>
                  <a:lnTo>
                    <a:pt x="96469" y="465074"/>
                  </a:lnTo>
                  <a:lnTo>
                    <a:pt x="97167" y="466979"/>
                  </a:lnTo>
                  <a:lnTo>
                    <a:pt x="97853" y="466979"/>
                  </a:lnTo>
                  <a:lnTo>
                    <a:pt x="98717" y="463346"/>
                  </a:lnTo>
                  <a:close/>
                </a:path>
                <a:path w="246380" h="497204">
                  <a:moveTo>
                    <a:pt x="98717" y="426351"/>
                  </a:moveTo>
                  <a:lnTo>
                    <a:pt x="98196" y="426008"/>
                  </a:lnTo>
                  <a:lnTo>
                    <a:pt x="97853" y="425488"/>
                  </a:lnTo>
                  <a:lnTo>
                    <a:pt x="97332" y="425310"/>
                  </a:lnTo>
                  <a:lnTo>
                    <a:pt x="97332" y="426008"/>
                  </a:lnTo>
                  <a:lnTo>
                    <a:pt x="97510" y="426694"/>
                  </a:lnTo>
                  <a:lnTo>
                    <a:pt x="97510" y="427380"/>
                  </a:lnTo>
                  <a:lnTo>
                    <a:pt x="97853" y="427380"/>
                  </a:lnTo>
                  <a:lnTo>
                    <a:pt x="98196" y="426694"/>
                  </a:lnTo>
                  <a:lnTo>
                    <a:pt x="98717" y="426351"/>
                  </a:lnTo>
                  <a:close/>
                </a:path>
                <a:path w="246380" h="497204">
                  <a:moveTo>
                    <a:pt x="102095" y="494296"/>
                  </a:moveTo>
                  <a:lnTo>
                    <a:pt x="101828" y="493953"/>
                  </a:lnTo>
                  <a:lnTo>
                    <a:pt x="101346" y="491705"/>
                  </a:lnTo>
                  <a:lnTo>
                    <a:pt x="101282" y="491185"/>
                  </a:lnTo>
                  <a:lnTo>
                    <a:pt x="101142" y="489280"/>
                  </a:lnTo>
                  <a:lnTo>
                    <a:pt x="100965" y="488759"/>
                  </a:lnTo>
                  <a:lnTo>
                    <a:pt x="100622" y="489280"/>
                  </a:lnTo>
                  <a:lnTo>
                    <a:pt x="100101" y="489458"/>
                  </a:lnTo>
                  <a:lnTo>
                    <a:pt x="100101" y="491185"/>
                  </a:lnTo>
                  <a:lnTo>
                    <a:pt x="98513" y="492912"/>
                  </a:lnTo>
                  <a:lnTo>
                    <a:pt x="98374" y="492912"/>
                  </a:lnTo>
                  <a:lnTo>
                    <a:pt x="98310" y="492734"/>
                  </a:lnTo>
                  <a:lnTo>
                    <a:pt x="98196" y="492391"/>
                  </a:lnTo>
                  <a:lnTo>
                    <a:pt x="97574" y="492391"/>
                  </a:lnTo>
                  <a:lnTo>
                    <a:pt x="97688" y="492556"/>
                  </a:lnTo>
                  <a:lnTo>
                    <a:pt x="97815" y="492734"/>
                  </a:lnTo>
                  <a:lnTo>
                    <a:pt x="97167" y="492734"/>
                  </a:lnTo>
                  <a:lnTo>
                    <a:pt x="96647" y="492912"/>
                  </a:lnTo>
                  <a:lnTo>
                    <a:pt x="97942" y="492912"/>
                  </a:lnTo>
                  <a:lnTo>
                    <a:pt x="98196" y="493255"/>
                  </a:lnTo>
                  <a:lnTo>
                    <a:pt x="98399" y="493026"/>
                  </a:lnTo>
                  <a:lnTo>
                    <a:pt x="98488" y="493255"/>
                  </a:lnTo>
                  <a:lnTo>
                    <a:pt x="98717" y="493953"/>
                  </a:lnTo>
                  <a:lnTo>
                    <a:pt x="99923" y="494296"/>
                  </a:lnTo>
                  <a:lnTo>
                    <a:pt x="99758" y="494982"/>
                  </a:lnTo>
                  <a:lnTo>
                    <a:pt x="102095" y="494296"/>
                  </a:lnTo>
                  <a:close/>
                </a:path>
                <a:path w="246380" h="497204">
                  <a:moveTo>
                    <a:pt x="102527" y="456603"/>
                  </a:moveTo>
                  <a:lnTo>
                    <a:pt x="101663" y="456082"/>
                  </a:lnTo>
                  <a:lnTo>
                    <a:pt x="100965" y="455396"/>
                  </a:lnTo>
                  <a:lnTo>
                    <a:pt x="100444" y="454698"/>
                  </a:lnTo>
                  <a:lnTo>
                    <a:pt x="100444" y="455917"/>
                  </a:lnTo>
                  <a:lnTo>
                    <a:pt x="99060" y="457987"/>
                  </a:lnTo>
                  <a:lnTo>
                    <a:pt x="99758" y="457809"/>
                  </a:lnTo>
                  <a:lnTo>
                    <a:pt x="100279" y="457809"/>
                  </a:lnTo>
                  <a:lnTo>
                    <a:pt x="100279" y="458165"/>
                  </a:lnTo>
                  <a:lnTo>
                    <a:pt x="100101" y="459028"/>
                  </a:lnTo>
                  <a:lnTo>
                    <a:pt x="100101" y="459549"/>
                  </a:lnTo>
                  <a:lnTo>
                    <a:pt x="100279" y="460057"/>
                  </a:lnTo>
                  <a:lnTo>
                    <a:pt x="101663" y="457644"/>
                  </a:lnTo>
                  <a:lnTo>
                    <a:pt x="102527" y="456603"/>
                  </a:lnTo>
                  <a:close/>
                </a:path>
                <a:path w="246380" h="497204">
                  <a:moveTo>
                    <a:pt x="103035" y="495503"/>
                  </a:moveTo>
                  <a:lnTo>
                    <a:pt x="102628" y="494995"/>
                  </a:lnTo>
                  <a:lnTo>
                    <a:pt x="99237" y="495160"/>
                  </a:lnTo>
                  <a:lnTo>
                    <a:pt x="98894" y="495681"/>
                  </a:lnTo>
                  <a:lnTo>
                    <a:pt x="100101" y="496366"/>
                  </a:lnTo>
                  <a:lnTo>
                    <a:pt x="101485" y="495846"/>
                  </a:lnTo>
                  <a:lnTo>
                    <a:pt x="103035" y="495503"/>
                  </a:lnTo>
                  <a:close/>
                </a:path>
                <a:path w="246380" h="497204">
                  <a:moveTo>
                    <a:pt x="104419" y="350266"/>
                  </a:moveTo>
                  <a:lnTo>
                    <a:pt x="103847" y="349935"/>
                  </a:lnTo>
                  <a:lnTo>
                    <a:pt x="104419" y="350799"/>
                  </a:lnTo>
                  <a:lnTo>
                    <a:pt x="104419" y="350266"/>
                  </a:lnTo>
                  <a:close/>
                </a:path>
                <a:path w="246380" h="497204">
                  <a:moveTo>
                    <a:pt x="104648" y="410171"/>
                  </a:moveTo>
                  <a:lnTo>
                    <a:pt x="101307" y="410616"/>
                  </a:lnTo>
                  <a:lnTo>
                    <a:pt x="98552" y="411822"/>
                  </a:lnTo>
                  <a:lnTo>
                    <a:pt x="98894" y="412686"/>
                  </a:lnTo>
                  <a:lnTo>
                    <a:pt x="99415" y="413727"/>
                  </a:lnTo>
                  <a:lnTo>
                    <a:pt x="99758" y="414591"/>
                  </a:lnTo>
                  <a:lnTo>
                    <a:pt x="99415" y="414769"/>
                  </a:lnTo>
                  <a:lnTo>
                    <a:pt x="99352" y="415455"/>
                  </a:lnTo>
                  <a:lnTo>
                    <a:pt x="99237" y="415798"/>
                  </a:lnTo>
                  <a:lnTo>
                    <a:pt x="99580" y="415975"/>
                  </a:lnTo>
                  <a:lnTo>
                    <a:pt x="100101" y="415290"/>
                  </a:lnTo>
                  <a:lnTo>
                    <a:pt x="100101" y="415798"/>
                  </a:lnTo>
                  <a:lnTo>
                    <a:pt x="100444" y="415455"/>
                  </a:lnTo>
                  <a:lnTo>
                    <a:pt x="100444" y="415290"/>
                  </a:lnTo>
                  <a:lnTo>
                    <a:pt x="100444" y="415112"/>
                  </a:lnTo>
                  <a:lnTo>
                    <a:pt x="102006" y="413727"/>
                  </a:lnTo>
                  <a:lnTo>
                    <a:pt x="104597" y="415112"/>
                  </a:lnTo>
                  <a:lnTo>
                    <a:pt x="104597" y="413727"/>
                  </a:lnTo>
                  <a:lnTo>
                    <a:pt x="104648" y="410171"/>
                  </a:lnTo>
                  <a:close/>
                </a:path>
                <a:path w="246380" h="497204">
                  <a:moveTo>
                    <a:pt x="106845" y="463867"/>
                  </a:moveTo>
                  <a:lnTo>
                    <a:pt x="106667" y="463346"/>
                  </a:lnTo>
                  <a:lnTo>
                    <a:pt x="106667" y="462140"/>
                  </a:lnTo>
                  <a:lnTo>
                    <a:pt x="106324" y="462661"/>
                  </a:lnTo>
                  <a:lnTo>
                    <a:pt x="105803" y="463003"/>
                  </a:lnTo>
                  <a:lnTo>
                    <a:pt x="105638" y="463524"/>
                  </a:lnTo>
                  <a:lnTo>
                    <a:pt x="105283" y="463689"/>
                  </a:lnTo>
                  <a:lnTo>
                    <a:pt x="104940" y="463524"/>
                  </a:lnTo>
                  <a:lnTo>
                    <a:pt x="104419" y="463346"/>
                  </a:lnTo>
                  <a:lnTo>
                    <a:pt x="104775" y="463867"/>
                  </a:lnTo>
                  <a:lnTo>
                    <a:pt x="104775" y="465074"/>
                  </a:lnTo>
                  <a:lnTo>
                    <a:pt x="105460" y="464553"/>
                  </a:lnTo>
                  <a:lnTo>
                    <a:pt x="106845" y="463867"/>
                  </a:lnTo>
                  <a:close/>
                </a:path>
                <a:path w="246380" h="497204">
                  <a:moveTo>
                    <a:pt x="107365" y="450037"/>
                  </a:moveTo>
                  <a:lnTo>
                    <a:pt x="106324" y="449173"/>
                  </a:lnTo>
                  <a:lnTo>
                    <a:pt x="105981" y="447789"/>
                  </a:lnTo>
                  <a:lnTo>
                    <a:pt x="103390" y="448995"/>
                  </a:lnTo>
                  <a:lnTo>
                    <a:pt x="100787" y="451421"/>
                  </a:lnTo>
                  <a:lnTo>
                    <a:pt x="98717" y="453148"/>
                  </a:lnTo>
                  <a:lnTo>
                    <a:pt x="99060" y="452970"/>
                  </a:lnTo>
                  <a:lnTo>
                    <a:pt x="99415" y="453148"/>
                  </a:lnTo>
                  <a:lnTo>
                    <a:pt x="99923" y="453313"/>
                  </a:lnTo>
                  <a:lnTo>
                    <a:pt x="99923" y="452628"/>
                  </a:lnTo>
                  <a:lnTo>
                    <a:pt x="103212" y="450202"/>
                  </a:lnTo>
                  <a:lnTo>
                    <a:pt x="104419" y="450202"/>
                  </a:lnTo>
                  <a:lnTo>
                    <a:pt x="107365" y="450037"/>
                  </a:lnTo>
                  <a:close/>
                </a:path>
                <a:path w="246380" h="497204">
                  <a:moveTo>
                    <a:pt x="108750" y="483400"/>
                  </a:moveTo>
                  <a:lnTo>
                    <a:pt x="107022" y="481672"/>
                  </a:lnTo>
                  <a:lnTo>
                    <a:pt x="106502" y="479082"/>
                  </a:lnTo>
                  <a:lnTo>
                    <a:pt x="106667" y="476491"/>
                  </a:lnTo>
                  <a:lnTo>
                    <a:pt x="103555" y="478561"/>
                  </a:lnTo>
                  <a:lnTo>
                    <a:pt x="105981" y="482879"/>
                  </a:lnTo>
                  <a:lnTo>
                    <a:pt x="104254" y="485825"/>
                  </a:lnTo>
                  <a:lnTo>
                    <a:pt x="104775" y="484962"/>
                  </a:lnTo>
                  <a:lnTo>
                    <a:pt x="107886" y="483057"/>
                  </a:lnTo>
                  <a:lnTo>
                    <a:pt x="108153" y="483692"/>
                  </a:lnTo>
                  <a:lnTo>
                    <a:pt x="108750" y="483400"/>
                  </a:lnTo>
                  <a:close/>
                </a:path>
                <a:path w="246380" h="497204">
                  <a:moveTo>
                    <a:pt x="108915" y="357543"/>
                  </a:moveTo>
                  <a:lnTo>
                    <a:pt x="107772" y="355803"/>
                  </a:lnTo>
                  <a:lnTo>
                    <a:pt x="107645" y="355638"/>
                  </a:lnTo>
                  <a:lnTo>
                    <a:pt x="107530" y="355460"/>
                  </a:lnTo>
                  <a:lnTo>
                    <a:pt x="104660" y="351142"/>
                  </a:lnTo>
                  <a:lnTo>
                    <a:pt x="104419" y="350964"/>
                  </a:lnTo>
                  <a:lnTo>
                    <a:pt x="104419" y="351142"/>
                  </a:lnTo>
                  <a:lnTo>
                    <a:pt x="103555" y="355638"/>
                  </a:lnTo>
                  <a:lnTo>
                    <a:pt x="102997" y="355244"/>
                  </a:lnTo>
                  <a:lnTo>
                    <a:pt x="100101" y="353212"/>
                  </a:lnTo>
                  <a:lnTo>
                    <a:pt x="99085" y="355244"/>
                  </a:lnTo>
                  <a:lnTo>
                    <a:pt x="97574" y="354939"/>
                  </a:lnTo>
                  <a:lnTo>
                    <a:pt x="95910" y="354622"/>
                  </a:lnTo>
                  <a:lnTo>
                    <a:pt x="93052" y="354164"/>
                  </a:lnTo>
                  <a:lnTo>
                    <a:pt x="93014" y="356679"/>
                  </a:lnTo>
                  <a:lnTo>
                    <a:pt x="96304" y="354939"/>
                  </a:lnTo>
                  <a:lnTo>
                    <a:pt x="98552" y="355460"/>
                  </a:lnTo>
                  <a:lnTo>
                    <a:pt x="98640" y="355803"/>
                  </a:lnTo>
                  <a:lnTo>
                    <a:pt x="99301" y="358228"/>
                  </a:lnTo>
                  <a:lnTo>
                    <a:pt x="99644" y="359092"/>
                  </a:lnTo>
                  <a:lnTo>
                    <a:pt x="99923" y="358228"/>
                  </a:lnTo>
                  <a:lnTo>
                    <a:pt x="100965" y="357708"/>
                  </a:lnTo>
                  <a:lnTo>
                    <a:pt x="101053" y="357543"/>
                  </a:lnTo>
                  <a:lnTo>
                    <a:pt x="101485" y="356679"/>
                  </a:lnTo>
                  <a:lnTo>
                    <a:pt x="103733" y="359092"/>
                  </a:lnTo>
                  <a:lnTo>
                    <a:pt x="105638" y="356679"/>
                  </a:lnTo>
                  <a:lnTo>
                    <a:pt x="106324" y="355803"/>
                  </a:lnTo>
                  <a:lnTo>
                    <a:pt x="108915" y="357543"/>
                  </a:lnTo>
                  <a:close/>
                </a:path>
                <a:path w="246380" h="497204">
                  <a:moveTo>
                    <a:pt x="109093" y="409575"/>
                  </a:moveTo>
                  <a:lnTo>
                    <a:pt x="109004" y="409409"/>
                  </a:lnTo>
                  <a:lnTo>
                    <a:pt x="108915" y="409232"/>
                  </a:lnTo>
                  <a:lnTo>
                    <a:pt x="104775" y="407847"/>
                  </a:lnTo>
                  <a:lnTo>
                    <a:pt x="104648" y="410171"/>
                  </a:lnTo>
                  <a:lnTo>
                    <a:pt x="109093" y="409575"/>
                  </a:lnTo>
                  <a:close/>
                </a:path>
                <a:path w="246380" h="497204">
                  <a:moveTo>
                    <a:pt x="112382" y="493776"/>
                  </a:moveTo>
                  <a:lnTo>
                    <a:pt x="111163" y="491185"/>
                  </a:lnTo>
                  <a:lnTo>
                    <a:pt x="107188" y="491007"/>
                  </a:lnTo>
                  <a:lnTo>
                    <a:pt x="108394" y="494296"/>
                  </a:lnTo>
                  <a:lnTo>
                    <a:pt x="102692" y="496887"/>
                  </a:lnTo>
                  <a:lnTo>
                    <a:pt x="109778" y="496709"/>
                  </a:lnTo>
                  <a:lnTo>
                    <a:pt x="109956" y="494817"/>
                  </a:lnTo>
                  <a:lnTo>
                    <a:pt x="110642" y="492912"/>
                  </a:lnTo>
                  <a:lnTo>
                    <a:pt x="112382" y="493776"/>
                  </a:lnTo>
                  <a:close/>
                </a:path>
                <a:path w="246380" h="497204">
                  <a:moveTo>
                    <a:pt x="113068" y="485825"/>
                  </a:moveTo>
                  <a:lnTo>
                    <a:pt x="109270" y="485648"/>
                  </a:lnTo>
                  <a:lnTo>
                    <a:pt x="108750" y="487730"/>
                  </a:lnTo>
                  <a:lnTo>
                    <a:pt x="111163" y="491185"/>
                  </a:lnTo>
                  <a:lnTo>
                    <a:pt x="113068" y="485825"/>
                  </a:lnTo>
                  <a:close/>
                </a:path>
                <a:path w="246380" h="497204">
                  <a:moveTo>
                    <a:pt x="113411" y="403872"/>
                  </a:moveTo>
                  <a:lnTo>
                    <a:pt x="107022" y="405434"/>
                  </a:lnTo>
                  <a:lnTo>
                    <a:pt x="107099" y="405599"/>
                  </a:lnTo>
                  <a:lnTo>
                    <a:pt x="108915" y="409232"/>
                  </a:lnTo>
                  <a:lnTo>
                    <a:pt x="109956" y="409575"/>
                  </a:lnTo>
                  <a:lnTo>
                    <a:pt x="110134" y="409409"/>
                  </a:lnTo>
                  <a:lnTo>
                    <a:pt x="110172" y="409232"/>
                  </a:lnTo>
                  <a:lnTo>
                    <a:pt x="110998" y="405599"/>
                  </a:lnTo>
                  <a:lnTo>
                    <a:pt x="113411" y="403872"/>
                  </a:lnTo>
                  <a:close/>
                </a:path>
                <a:path w="246380" h="497204">
                  <a:moveTo>
                    <a:pt x="113588" y="441388"/>
                  </a:moveTo>
                  <a:lnTo>
                    <a:pt x="111683" y="439661"/>
                  </a:lnTo>
                  <a:lnTo>
                    <a:pt x="108750" y="439661"/>
                  </a:lnTo>
                  <a:lnTo>
                    <a:pt x="108051" y="436549"/>
                  </a:lnTo>
                  <a:lnTo>
                    <a:pt x="107708" y="436372"/>
                  </a:lnTo>
                  <a:lnTo>
                    <a:pt x="107365" y="436372"/>
                  </a:lnTo>
                  <a:lnTo>
                    <a:pt x="107188" y="436206"/>
                  </a:lnTo>
                  <a:lnTo>
                    <a:pt x="107022" y="437756"/>
                  </a:lnTo>
                  <a:lnTo>
                    <a:pt x="103212" y="437413"/>
                  </a:lnTo>
                  <a:lnTo>
                    <a:pt x="104076" y="438975"/>
                  </a:lnTo>
                  <a:lnTo>
                    <a:pt x="108051" y="442252"/>
                  </a:lnTo>
                  <a:lnTo>
                    <a:pt x="109093" y="447446"/>
                  </a:lnTo>
                  <a:lnTo>
                    <a:pt x="113588" y="441388"/>
                  </a:lnTo>
                  <a:close/>
                </a:path>
                <a:path w="246380" h="497204">
                  <a:moveTo>
                    <a:pt x="114452" y="455396"/>
                  </a:moveTo>
                  <a:lnTo>
                    <a:pt x="112890" y="455396"/>
                  </a:lnTo>
                  <a:lnTo>
                    <a:pt x="112725" y="451942"/>
                  </a:lnTo>
                  <a:lnTo>
                    <a:pt x="113245" y="450202"/>
                  </a:lnTo>
                  <a:lnTo>
                    <a:pt x="112204" y="451586"/>
                  </a:lnTo>
                  <a:lnTo>
                    <a:pt x="111518" y="453669"/>
                  </a:lnTo>
                  <a:lnTo>
                    <a:pt x="109613" y="453491"/>
                  </a:lnTo>
                  <a:lnTo>
                    <a:pt x="109956" y="454875"/>
                  </a:lnTo>
                  <a:lnTo>
                    <a:pt x="109435" y="456082"/>
                  </a:lnTo>
                  <a:lnTo>
                    <a:pt x="109093" y="457466"/>
                  </a:lnTo>
                  <a:lnTo>
                    <a:pt x="108229" y="456946"/>
                  </a:lnTo>
                  <a:lnTo>
                    <a:pt x="107365" y="457644"/>
                  </a:lnTo>
                  <a:lnTo>
                    <a:pt x="106324" y="458165"/>
                  </a:lnTo>
                  <a:lnTo>
                    <a:pt x="107022" y="458673"/>
                  </a:lnTo>
                  <a:lnTo>
                    <a:pt x="107886" y="459549"/>
                  </a:lnTo>
                  <a:lnTo>
                    <a:pt x="107188" y="460413"/>
                  </a:lnTo>
                  <a:lnTo>
                    <a:pt x="108229" y="459714"/>
                  </a:lnTo>
                  <a:lnTo>
                    <a:pt x="109778" y="459714"/>
                  </a:lnTo>
                  <a:lnTo>
                    <a:pt x="110642" y="458673"/>
                  </a:lnTo>
                  <a:lnTo>
                    <a:pt x="110820" y="456438"/>
                  </a:lnTo>
                  <a:lnTo>
                    <a:pt x="112026" y="456438"/>
                  </a:lnTo>
                  <a:lnTo>
                    <a:pt x="113245" y="456780"/>
                  </a:lnTo>
                  <a:lnTo>
                    <a:pt x="114452" y="455396"/>
                  </a:lnTo>
                  <a:close/>
                </a:path>
                <a:path w="246380" h="497204">
                  <a:moveTo>
                    <a:pt x="114452" y="429983"/>
                  </a:moveTo>
                  <a:lnTo>
                    <a:pt x="110642" y="424103"/>
                  </a:lnTo>
                  <a:lnTo>
                    <a:pt x="110134" y="423583"/>
                  </a:lnTo>
                  <a:lnTo>
                    <a:pt x="109270" y="423405"/>
                  </a:lnTo>
                  <a:lnTo>
                    <a:pt x="110998" y="421513"/>
                  </a:lnTo>
                  <a:lnTo>
                    <a:pt x="110820" y="421513"/>
                  </a:lnTo>
                  <a:lnTo>
                    <a:pt x="110820" y="420814"/>
                  </a:lnTo>
                  <a:lnTo>
                    <a:pt x="109956" y="420649"/>
                  </a:lnTo>
                  <a:lnTo>
                    <a:pt x="108229" y="420471"/>
                  </a:lnTo>
                  <a:lnTo>
                    <a:pt x="107530" y="422541"/>
                  </a:lnTo>
                  <a:lnTo>
                    <a:pt x="106324" y="423405"/>
                  </a:lnTo>
                  <a:lnTo>
                    <a:pt x="110248" y="423913"/>
                  </a:lnTo>
                  <a:lnTo>
                    <a:pt x="109093" y="427151"/>
                  </a:lnTo>
                  <a:lnTo>
                    <a:pt x="105981" y="429120"/>
                  </a:lnTo>
                  <a:lnTo>
                    <a:pt x="104076" y="425831"/>
                  </a:lnTo>
                  <a:lnTo>
                    <a:pt x="103035" y="427037"/>
                  </a:lnTo>
                  <a:lnTo>
                    <a:pt x="100965" y="429120"/>
                  </a:lnTo>
                  <a:lnTo>
                    <a:pt x="104419" y="431711"/>
                  </a:lnTo>
                  <a:lnTo>
                    <a:pt x="114452" y="429983"/>
                  </a:lnTo>
                  <a:close/>
                </a:path>
                <a:path w="246380" h="497204">
                  <a:moveTo>
                    <a:pt x="115138" y="345440"/>
                  </a:moveTo>
                  <a:lnTo>
                    <a:pt x="112204" y="346989"/>
                  </a:lnTo>
                  <a:lnTo>
                    <a:pt x="111163" y="345440"/>
                  </a:lnTo>
                  <a:lnTo>
                    <a:pt x="111277" y="346303"/>
                  </a:lnTo>
                  <a:lnTo>
                    <a:pt x="111379" y="346989"/>
                  </a:lnTo>
                  <a:lnTo>
                    <a:pt x="111467" y="347687"/>
                  </a:lnTo>
                  <a:lnTo>
                    <a:pt x="111518" y="348030"/>
                  </a:lnTo>
                  <a:lnTo>
                    <a:pt x="110134" y="347687"/>
                  </a:lnTo>
                  <a:lnTo>
                    <a:pt x="109093" y="346303"/>
                  </a:lnTo>
                  <a:lnTo>
                    <a:pt x="107886" y="345782"/>
                  </a:lnTo>
                  <a:lnTo>
                    <a:pt x="105803" y="348716"/>
                  </a:lnTo>
                  <a:lnTo>
                    <a:pt x="104419" y="348894"/>
                  </a:lnTo>
                  <a:lnTo>
                    <a:pt x="104419" y="350266"/>
                  </a:lnTo>
                  <a:lnTo>
                    <a:pt x="107530" y="352526"/>
                  </a:lnTo>
                  <a:lnTo>
                    <a:pt x="111163" y="353047"/>
                  </a:lnTo>
                  <a:lnTo>
                    <a:pt x="110134" y="350964"/>
                  </a:lnTo>
                  <a:lnTo>
                    <a:pt x="114452" y="349935"/>
                  </a:lnTo>
                  <a:lnTo>
                    <a:pt x="114490" y="349758"/>
                  </a:lnTo>
                  <a:lnTo>
                    <a:pt x="114820" y="348030"/>
                  </a:lnTo>
                  <a:lnTo>
                    <a:pt x="114858" y="347687"/>
                  </a:lnTo>
                  <a:lnTo>
                    <a:pt x="114947" y="346989"/>
                  </a:lnTo>
                  <a:lnTo>
                    <a:pt x="115036" y="346303"/>
                  </a:lnTo>
                  <a:lnTo>
                    <a:pt x="115138" y="345440"/>
                  </a:lnTo>
                  <a:close/>
                </a:path>
                <a:path w="246380" h="497204">
                  <a:moveTo>
                    <a:pt x="117906" y="361518"/>
                  </a:moveTo>
                  <a:lnTo>
                    <a:pt x="117386" y="362038"/>
                  </a:lnTo>
                  <a:lnTo>
                    <a:pt x="113931" y="360654"/>
                  </a:lnTo>
                  <a:lnTo>
                    <a:pt x="114109" y="361861"/>
                  </a:lnTo>
                  <a:lnTo>
                    <a:pt x="114795" y="362381"/>
                  </a:lnTo>
                  <a:lnTo>
                    <a:pt x="115316" y="362724"/>
                  </a:lnTo>
                  <a:lnTo>
                    <a:pt x="115658" y="363067"/>
                  </a:lnTo>
                  <a:lnTo>
                    <a:pt x="116522" y="362902"/>
                  </a:lnTo>
                  <a:lnTo>
                    <a:pt x="117221" y="362381"/>
                  </a:lnTo>
                  <a:lnTo>
                    <a:pt x="117906" y="361683"/>
                  </a:lnTo>
                  <a:lnTo>
                    <a:pt x="117906" y="361518"/>
                  </a:lnTo>
                  <a:close/>
                </a:path>
                <a:path w="246380" h="497204">
                  <a:moveTo>
                    <a:pt x="121907" y="256044"/>
                  </a:moveTo>
                  <a:lnTo>
                    <a:pt x="121018" y="255016"/>
                  </a:lnTo>
                  <a:lnTo>
                    <a:pt x="118999" y="254495"/>
                  </a:lnTo>
                  <a:lnTo>
                    <a:pt x="118884" y="254838"/>
                  </a:lnTo>
                  <a:lnTo>
                    <a:pt x="118833" y="255016"/>
                  </a:lnTo>
                  <a:lnTo>
                    <a:pt x="118427" y="256222"/>
                  </a:lnTo>
                  <a:lnTo>
                    <a:pt x="114630" y="256044"/>
                  </a:lnTo>
                  <a:lnTo>
                    <a:pt x="111861" y="257429"/>
                  </a:lnTo>
                  <a:lnTo>
                    <a:pt x="111747" y="257263"/>
                  </a:lnTo>
                  <a:lnTo>
                    <a:pt x="110134" y="254838"/>
                  </a:lnTo>
                  <a:lnTo>
                    <a:pt x="110007" y="256565"/>
                  </a:lnTo>
                  <a:lnTo>
                    <a:pt x="109956" y="257263"/>
                  </a:lnTo>
                  <a:lnTo>
                    <a:pt x="112026" y="258292"/>
                  </a:lnTo>
                  <a:lnTo>
                    <a:pt x="113068" y="259511"/>
                  </a:lnTo>
                  <a:lnTo>
                    <a:pt x="116001" y="257429"/>
                  </a:lnTo>
                  <a:lnTo>
                    <a:pt x="115900" y="258292"/>
                  </a:lnTo>
                  <a:lnTo>
                    <a:pt x="115824" y="258991"/>
                  </a:lnTo>
                  <a:lnTo>
                    <a:pt x="115722" y="259854"/>
                  </a:lnTo>
                  <a:lnTo>
                    <a:pt x="115658" y="260375"/>
                  </a:lnTo>
                  <a:lnTo>
                    <a:pt x="116522" y="259676"/>
                  </a:lnTo>
                  <a:lnTo>
                    <a:pt x="117906" y="259854"/>
                  </a:lnTo>
                  <a:lnTo>
                    <a:pt x="118770" y="260197"/>
                  </a:lnTo>
                  <a:lnTo>
                    <a:pt x="119214" y="259676"/>
                  </a:lnTo>
                  <a:lnTo>
                    <a:pt x="119811" y="258991"/>
                  </a:lnTo>
                  <a:lnTo>
                    <a:pt x="119913" y="258292"/>
                  </a:lnTo>
                  <a:lnTo>
                    <a:pt x="120027" y="257429"/>
                  </a:lnTo>
                  <a:lnTo>
                    <a:pt x="120154" y="256565"/>
                  </a:lnTo>
                  <a:lnTo>
                    <a:pt x="121018" y="256222"/>
                  </a:lnTo>
                  <a:lnTo>
                    <a:pt x="121196" y="256044"/>
                  </a:lnTo>
                  <a:lnTo>
                    <a:pt x="121361" y="256222"/>
                  </a:lnTo>
                  <a:lnTo>
                    <a:pt x="121716" y="256222"/>
                  </a:lnTo>
                  <a:lnTo>
                    <a:pt x="121881" y="256044"/>
                  </a:lnTo>
                  <a:close/>
                </a:path>
                <a:path w="246380" h="497204">
                  <a:moveTo>
                    <a:pt x="125691" y="69672"/>
                  </a:moveTo>
                  <a:lnTo>
                    <a:pt x="125171" y="68630"/>
                  </a:lnTo>
                  <a:lnTo>
                    <a:pt x="124485" y="68986"/>
                  </a:lnTo>
                  <a:lnTo>
                    <a:pt x="124993" y="69494"/>
                  </a:lnTo>
                  <a:lnTo>
                    <a:pt x="125171" y="70192"/>
                  </a:lnTo>
                  <a:lnTo>
                    <a:pt x="125691" y="69672"/>
                  </a:lnTo>
                  <a:close/>
                </a:path>
                <a:path w="246380" h="497204">
                  <a:moveTo>
                    <a:pt x="126212" y="303072"/>
                  </a:moveTo>
                  <a:lnTo>
                    <a:pt x="125349" y="303072"/>
                  </a:lnTo>
                  <a:lnTo>
                    <a:pt x="123964" y="302044"/>
                  </a:lnTo>
                  <a:lnTo>
                    <a:pt x="123101" y="301523"/>
                  </a:lnTo>
                  <a:lnTo>
                    <a:pt x="121881" y="302387"/>
                  </a:lnTo>
                  <a:lnTo>
                    <a:pt x="121018" y="303250"/>
                  </a:lnTo>
                  <a:lnTo>
                    <a:pt x="120154" y="304457"/>
                  </a:lnTo>
                  <a:lnTo>
                    <a:pt x="120675" y="304977"/>
                  </a:lnTo>
                  <a:lnTo>
                    <a:pt x="122402" y="304114"/>
                  </a:lnTo>
                  <a:lnTo>
                    <a:pt x="123786" y="303771"/>
                  </a:lnTo>
                  <a:lnTo>
                    <a:pt x="124485" y="306539"/>
                  </a:lnTo>
                  <a:lnTo>
                    <a:pt x="124993" y="305663"/>
                  </a:lnTo>
                  <a:lnTo>
                    <a:pt x="125691" y="305498"/>
                  </a:lnTo>
                  <a:lnTo>
                    <a:pt x="126212" y="305498"/>
                  </a:lnTo>
                  <a:lnTo>
                    <a:pt x="126034" y="304634"/>
                  </a:lnTo>
                  <a:lnTo>
                    <a:pt x="126034" y="303936"/>
                  </a:lnTo>
                  <a:lnTo>
                    <a:pt x="126212" y="303072"/>
                  </a:lnTo>
                  <a:close/>
                </a:path>
                <a:path w="246380" h="497204">
                  <a:moveTo>
                    <a:pt x="126377" y="395744"/>
                  </a:moveTo>
                  <a:lnTo>
                    <a:pt x="125691" y="395058"/>
                  </a:lnTo>
                  <a:lnTo>
                    <a:pt x="124993" y="396087"/>
                  </a:lnTo>
                  <a:lnTo>
                    <a:pt x="125514" y="396608"/>
                  </a:lnTo>
                  <a:lnTo>
                    <a:pt x="126377" y="395744"/>
                  </a:lnTo>
                  <a:close/>
                </a:path>
                <a:path w="246380" h="497204">
                  <a:moveTo>
                    <a:pt x="126555" y="386067"/>
                  </a:moveTo>
                  <a:lnTo>
                    <a:pt x="126212" y="385203"/>
                  </a:lnTo>
                  <a:lnTo>
                    <a:pt x="125857" y="384162"/>
                  </a:lnTo>
                  <a:lnTo>
                    <a:pt x="125514" y="385025"/>
                  </a:lnTo>
                  <a:lnTo>
                    <a:pt x="124993" y="385889"/>
                  </a:lnTo>
                  <a:lnTo>
                    <a:pt x="124828" y="386753"/>
                  </a:lnTo>
                  <a:lnTo>
                    <a:pt x="126034" y="387972"/>
                  </a:lnTo>
                  <a:lnTo>
                    <a:pt x="126034" y="387616"/>
                  </a:lnTo>
                  <a:lnTo>
                    <a:pt x="126212" y="387451"/>
                  </a:lnTo>
                  <a:lnTo>
                    <a:pt x="126555" y="386067"/>
                  </a:lnTo>
                  <a:close/>
                </a:path>
                <a:path w="246380" h="497204">
                  <a:moveTo>
                    <a:pt x="127546" y="401802"/>
                  </a:moveTo>
                  <a:lnTo>
                    <a:pt x="127088" y="399719"/>
                  </a:lnTo>
                  <a:lnTo>
                    <a:pt x="126733" y="399897"/>
                  </a:lnTo>
                  <a:lnTo>
                    <a:pt x="126784" y="400050"/>
                  </a:lnTo>
                  <a:lnTo>
                    <a:pt x="127546" y="401802"/>
                  </a:lnTo>
                  <a:close/>
                </a:path>
                <a:path w="246380" h="497204">
                  <a:moveTo>
                    <a:pt x="127647" y="399440"/>
                  </a:moveTo>
                  <a:lnTo>
                    <a:pt x="126898" y="398856"/>
                  </a:lnTo>
                  <a:lnTo>
                    <a:pt x="127025" y="399440"/>
                  </a:lnTo>
                  <a:lnTo>
                    <a:pt x="127088" y="399719"/>
                  </a:lnTo>
                  <a:lnTo>
                    <a:pt x="127647" y="399440"/>
                  </a:lnTo>
                  <a:close/>
                </a:path>
                <a:path w="246380" h="497204">
                  <a:moveTo>
                    <a:pt x="128460" y="405942"/>
                  </a:moveTo>
                  <a:lnTo>
                    <a:pt x="127622" y="402132"/>
                  </a:lnTo>
                  <a:lnTo>
                    <a:pt x="127520" y="402323"/>
                  </a:lnTo>
                  <a:lnTo>
                    <a:pt x="126212" y="404736"/>
                  </a:lnTo>
                  <a:lnTo>
                    <a:pt x="125171" y="405942"/>
                  </a:lnTo>
                  <a:lnTo>
                    <a:pt x="128460" y="405942"/>
                  </a:lnTo>
                  <a:close/>
                </a:path>
                <a:path w="246380" h="497204">
                  <a:moveTo>
                    <a:pt x="128968" y="392468"/>
                  </a:moveTo>
                  <a:lnTo>
                    <a:pt x="128803" y="391947"/>
                  </a:lnTo>
                  <a:lnTo>
                    <a:pt x="128625" y="391591"/>
                  </a:lnTo>
                  <a:lnTo>
                    <a:pt x="128282" y="391248"/>
                  </a:lnTo>
                  <a:lnTo>
                    <a:pt x="127241" y="390728"/>
                  </a:lnTo>
                  <a:lnTo>
                    <a:pt x="126898" y="392633"/>
                  </a:lnTo>
                  <a:lnTo>
                    <a:pt x="128968" y="392468"/>
                  </a:lnTo>
                  <a:close/>
                </a:path>
                <a:path w="246380" h="497204">
                  <a:moveTo>
                    <a:pt x="130073" y="407847"/>
                  </a:moveTo>
                  <a:lnTo>
                    <a:pt x="128282" y="411137"/>
                  </a:lnTo>
                  <a:lnTo>
                    <a:pt x="129844" y="409232"/>
                  </a:lnTo>
                  <a:lnTo>
                    <a:pt x="130022" y="408546"/>
                  </a:lnTo>
                  <a:lnTo>
                    <a:pt x="130073" y="407847"/>
                  </a:lnTo>
                  <a:close/>
                </a:path>
                <a:path w="246380" h="497204">
                  <a:moveTo>
                    <a:pt x="130708" y="290626"/>
                  </a:moveTo>
                  <a:lnTo>
                    <a:pt x="130606" y="290461"/>
                  </a:lnTo>
                  <a:lnTo>
                    <a:pt x="129146" y="287858"/>
                  </a:lnTo>
                  <a:lnTo>
                    <a:pt x="128841" y="287858"/>
                  </a:lnTo>
                  <a:lnTo>
                    <a:pt x="128968" y="288036"/>
                  </a:lnTo>
                  <a:lnTo>
                    <a:pt x="128968" y="290461"/>
                  </a:lnTo>
                  <a:lnTo>
                    <a:pt x="130009" y="290461"/>
                  </a:lnTo>
                  <a:lnTo>
                    <a:pt x="130708" y="290626"/>
                  </a:lnTo>
                  <a:close/>
                </a:path>
                <a:path w="246380" h="497204">
                  <a:moveTo>
                    <a:pt x="131546" y="301002"/>
                  </a:moveTo>
                  <a:lnTo>
                    <a:pt x="130873" y="300380"/>
                  </a:lnTo>
                  <a:lnTo>
                    <a:pt x="128397" y="300380"/>
                  </a:lnTo>
                  <a:lnTo>
                    <a:pt x="128104" y="301002"/>
                  </a:lnTo>
                  <a:lnTo>
                    <a:pt x="131546" y="301002"/>
                  </a:lnTo>
                  <a:close/>
                </a:path>
                <a:path w="246380" h="497204">
                  <a:moveTo>
                    <a:pt x="131699" y="359308"/>
                  </a:moveTo>
                  <a:lnTo>
                    <a:pt x="130695" y="359308"/>
                  </a:lnTo>
                  <a:lnTo>
                    <a:pt x="130797" y="360654"/>
                  </a:lnTo>
                  <a:lnTo>
                    <a:pt x="130873" y="360819"/>
                  </a:lnTo>
                  <a:lnTo>
                    <a:pt x="131394" y="360654"/>
                  </a:lnTo>
                  <a:lnTo>
                    <a:pt x="131699" y="359308"/>
                  </a:lnTo>
                  <a:close/>
                </a:path>
                <a:path w="246380" h="497204">
                  <a:moveTo>
                    <a:pt x="131737" y="230809"/>
                  </a:moveTo>
                  <a:lnTo>
                    <a:pt x="131394" y="229768"/>
                  </a:lnTo>
                  <a:lnTo>
                    <a:pt x="130708" y="228384"/>
                  </a:lnTo>
                  <a:lnTo>
                    <a:pt x="131394" y="227355"/>
                  </a:lnTo>
                  <a:lnTo>
                    <a:pt x="128104" y="227355"/>
                  </a:lnTo>
                  <a:lnTo>
                    <a:pt x="128282" y="232537"/>
                  </a:lnTo>
                  <a:lnTo>
                    <a:pt x="131737" y="230809"/>
                  </a:lnTo>
                  <a:close/>
                </a:path>
                <a:path w="246380" h="497204">
                  <a:moveTo>
                    <a:pt x="132092" y="301002"/>
                  </a:moveTo>
                  <a:lnTo>
                    <a:pt x="131546" y="301002"/>
                  </a:lnTo>
                  <a:lnTo>
                    <a:pt x="131914" y="301345"/>
                  </a:lnTo>
                  <a:lnTo>
                    <a:pt x="132092" y="301002"/>
                  </a:lnTo>
                  <a:close/>
                </a:path>
                <a:path w="246380" h="497204">
                  <a:moveTo>
                    <a:pt x="132778" y="299618"/>
                  </a:moveTo>
                  <a:lnTo>
                    <a:pt x="130416" y="299618"/>
                  </a:lnTo>
                  <a:lnTo>
                    <a:pt x="130073" y="299618"/>
                  </a:lnTo>
                  <a:lnTo>
                    <a:pt x="129146" y="298754"/>
                  </a:lnTo>
                  <a:lnTo>
                    <a:pt x="129070" y="298932"/>
                  </a:lnTo>
                  <a:lnTo>
                    <a:pt x="128397" y="300380"/>
                  </a:lnTo>
                  <a:lnTo>
                    <a:pt x="130162" y="299720"/>
                  </a:lnTo>
                  <a:lnTo>
                    <a:pt x="130873" y="300380"/>
                  </a:lnTo>
                  <a:lnTo>
                    <a:pt x="132397" y="300380"/>
                  </a:lnTo>
                  <a:lnTo>
                    <a:pt x="132778" y="299618"/>
                  </a:lnTo>
                  <a:close/>
                </a:path>
                <a:path w="246380" h="497204">
                  <a:moveTo>
                    <a:pt x="132956" y="298932"/>
                  </a:moveTo>
                  <a:lnTo>
                    <a:pt x="131572" y="298754"/>
                  </a:lnTo>
                  <a:lnTo>
                    <a:pt x="131737" y="298577"/>
                  </a:lnTo>
                  <a:lnTo>
                    <a:pt x="130873" y="299440"/>
                  </a:lnTo>
                  <a:lnTo>
                    <a:pt x="132816" y="299440"/>
                  </a:lnTo>
                  <a:lnTo>
                    <a:pt x="132956" y="298932"/>
                  </a:lnTo>
                  <a:close/>
                </a:path>
                <a:path w="246380" h="497204">
                  <a:moveTo>
                    <a:pt x="133032" y="287858"/>
                  </a:moveTo>
                  <a:lnTo>
                    <a:pt x="132257" y="287858"/>
                  </a:lnTo>
                  <a:lnTo>
                    <a:pt x="132346" y="288036"/>
                  </a:lnTo>
                  <a:lnTo>
                    <a:pt x="132638" y="288607"/>
                  </a:lnTo>
                  <a:lnTo>
                    <a:pt x="133032" y="287858"/>
                  </a:lnTo>
                  <a:close/>
                </a:path>
                <a:path w="246380" h="497204">
                  <a:moveTo>
                    <a:pt x="133985" y="291325"/>
                  </a:moveTo>
                  <a:lnTo>
                    <a:pt x="132638" y="288607"/>
                  </a:lnTo>
                  <a:lnTo>
                    <a:pt x="131572" y="290626"/>
                  </a:lnTo>
                  <a:lnTo>
                    <a:pt x="132435" y="290969"/>
                  </a:lnTo>
                  <a:lnTo>
                    <a:pt x="132524" y="291325"/>
                  </a:lnTo>
                  <a:lnTo>
                    <a:pt x="132600" y="291668"/>
                  </a:lnTo>
                  <a:lnTo>
                    <a:pt x="133121" y="292354"/>
                  </a:lnTo>
                  <a:lnTo>
                    <a:pt x="133464" y="292011"/>
                  </a:lnTo>
                  <a:lnTo>
                    <a:pt x="133642" y="291668"/>
                  </a:lnTo>
                  <a:lnTo>
                    <a:pt x="133985" y="291325"/>
                  </a:lnTo>
                  <a:close/>
                </a:path>
                <a:path w="246380" h="497204">
                  <a:moveTo>
                    <a:pt x="134454" y="369227"/>
                  </a:moveTo>
                  <a:lnTo>
                    <a:pt x="133121" y="367906"/>
                  </a:lnTo>
                  <a:lnTo>
                    <a:pt x="132372" y="367042"/>
                  </a:lnTo>
                  <a:lnTo>
                    <a:pt x="131914" y="366522"/>
                  </a:lnTo>
                  <a:lnTo>
                    <a:pt x="130708" y="367042"/>
                  </a:lnTo>
                  <a:lnTo>
                    <a:pt x="130594" y="366699"/>
                  </a:lnTo>
                  <a:lnTo>
                    <a:pt x="130492" y="366356"/>
                  </a:lnTo>
                  <a:lnTo>
                    <a:pt x="130238" y="365493"/>
                  </a:lnTo>
                  <a:lnTo>
                    <a:pt x="130352" y="364451"/>
                  </a:lnTo>
                  <a:lnTo>
                    <a:pt x="129324" y="363588"/>
                  </a:lnTo>
                  <a:lnTo>
                    <a:pt x="129425" y="363245"/>
                  </a:lnTo>
                  <a:lnTo>
                    <a:pt x="129476" y="363067"/>
                  </a:lnTo>
                  <a:lnTo>
                    <a:pt x="129578" y="362724"/>
                  </a:lnTo>
                  <a:lnTo>
                    <a:pt x="129628" y="362546"/>
                  </a:lnTo>
                  <a:lnTo>
                    <a:pt x="129730" y="362204"/>
                  </a:lnTo>
                  <a:lnTo>
                    <a:pt x="129844" y="361861"/>
                  </a:lnTo>
                  <a:lnTo>
                    <a:pt x="130873" y="361683"/>
                  </a:lnTo>
                  <a:lnTo>
                    <a:pt x="130873" y="360819"/>
                  </a:lnTo>
                  <a:lnTo>
                    <a:pt x="129844" y="361162"/>
                  </a:lnTo>
                  <a:lnTo>
                    <a:pt x="128460" y="361340"/>
                  </a:lnTo>
                  <a:lnTo>
                    <a:pt x="128346" y="361518"/>
                  </a:lnTo>
                  <a:lnTo>
                    <a:pt x="128244" y="361683"/>
                  </a:lnTo>
                  <a:lnTo>
                    <a:pt x="128143" y="361861"/>
                  </a:lnTo>
                  <a:lnTo>
                    <a:pt x="128041" y="362038"/>
                  </a:lnTo>
                  <a:lnTo>
                    <a:pt x="127939" y="362204"/>
                  </a:lnTo>
                  <a:lnTo>
                    <a:pt x="127762" y="362204"/>
                  </a:lnTo>
                  <a:lnTo>
                    <a:pt x="127596" y="362038"/>
                  </a:lnTo>
                  <a:lnTo>
                    <a:pt x="127419" y="362038"/>
                  </a:lnTo>
                  <a:lnTo>
                    <a:pt x="125514" y="363245"/>
                  </a:lnTo>
                  <a:lnTo>
                    <a:pt x="123964" y="366356"/>
                  </a:lnTo>
                  <a:lnTo>
                    <a:pt x="121716" y="366699"/>
                  </a:lnTo>
                  <a:lnTo>
                    <a:pt x="121716" y="366877"/>
                  </a:lnTo>
                  <a:lnTo>
                    <a:pt x="121539" y="366877"/>
                  </a:lnTo>
                  <a:lnTo>
                    <a:pt x="121539" y="367220"/>
                  </a:lnTo>
                  <a:lnTo>
                    <a:pt x="124307" y="369989"/>
                  </a:lnTo>
                  <a:lnTo>
                    <a:pt x="121539" y="375513"/>
                  </a:lnTo>
                  <a:lnTo>
                    <a:pt x="124307" y="376034"/>
                  </a:lnTo>
                  <a:lnTo>
                    <a:pt x="124307" y="374484"/>
                  </a:lnTo>
                  <a:lnTo>
                    <a:pt x="126212" y="374307"/>
                  </a:lnTo>
                  <a:lnTo>
                    <a:pt x="127241" y="374484"/>
                  </a:lnTo>
                  <a:lnTo>
                    <a:pt x="127635" y="374307"/>
                  </a:lnTo>
                  <a:lnTo>
                    <a:pt x="130009" y="373265"/>
                  </a:lnTo>
                  <a:lnTo>
                    <a:pt x="132600" y="371373"/>
                  </a:lnTo>
                  <a:lnTo>
                    <a:pt x="134454" y="369227"/>
                  </a:lnTo>
                  <a:close/>
                </a:path>
                <a:path w="246380" h="497204">
                  <a:moveTo>
                    <a:pt x="134797" y="359308"/>
                  </a:moveTo>
                  <a:lnTo>
                    <a:pt x="134683" y="358914"/>
                  </a:lnTo>
                  <a:lnTo>
                    <a:pt x="133350" y="359092"/>
                  </a:lnTo>
                  <a:lnTo>
                    <a:pt x="131737" y="359092"/>
                  </a:lnTo>
                  <a:lnTo>
                    <a:pt x="131699" y="359308"/>
                  </a:lnTo>
                  <a:lnTo>
                    <a:pt x="132664" y="359181"/>
                  </a:lnTo>
                  <a:lnTo>
                    <a:pt x="134023" y="359308"/>
                  </a:lnTo>
                  <a:lnTo>
                    <a:pt x="134797" y="359308"/>
                  </a:lnTo>
                  <a:close/>
                </a:path>
                <a:path w="246380" h="497204">
                  <a:moveTo>
                    <a:pt x="135547" y="283883"/>
                  </a:moveTo>
                  <a:lnTo>
                    <a:pt x="134505" y="281635"/>
                  </a:lnTo>
                  <a:lnTo>
                    <a:pt x="133642" y="281114"/>
                  </a:lnTo>
                  <a:lnTo>
                    <a:pt x="132956" y="280250"/>
                  </a:lnTo>
                  <a:lnTo>
                    <a:pt x="132778" y="279387"/>
                  </a:lnTo>
                  <a:lnTo>
                    <a:pt x="131051" y="279387"/>
                  </a:lnTo>
                  <a:lnTo>
                    <a:pt x="127241" y="283362"/>
                  </a:lnTo>
                  <a:lnTo>
                    <a:pt x="125349" y="285445"/>
                  </a:lnTo>
                  <a:lnTo>
                    <a:pt x="126377" y="285610"/>
                  </a:lnTo>
                  <a:lnTo>
                    <a:pt x="126263" y="287515"/>
                  </a:lnTo>
                  <a:lnTo>
                    <a:pt x="127762" y="286473"/>
                  </a:lnTo>
                  <a:lnTo>
                    <a:pt x="128701" y="287693"/>
                  </a:lnTo>
                  <a:lnTo>
                    <a:pt x="132397" y="287693"/>
                  </a:lnTo>
                  <a:lnTo>
                    <a:pt x="133400" y="286473"/>
                  </a:lnTo>
                  <a:lnTo>
                    <a:pt x="135547" y="283883"/>
                  </a:lnTo>
                  <a:close/>
                </a:path>
                <a:path w="246380" h="497204">
                  <a:moveTo>
                    <a:pt x="135712" y="73482"/>
                  </a:moveTo>
                  <a:lnTo>
                    <a:pt x="131216" y="72263"/>
                  </a:lnTo>
                  <a:lnTo>
                    <a:pt x="130352" y="74853"/>
                  </a:lnTo>
                  <a:lnTo>
                    <a:pt x="129489" y="77457"/>
                  </a:lnTo>
                  <a:lnTo>
                    <a:pt x="133985" y="78486"/>
                  </a:lnTo>
                  <a:lnTo>
                    <a:pt x="134848" y="75895"/>
                  </a:lnTo>
                  <a:lnTo>
                    <a:pt x="135712" y="73482"/>
                  </a:lnTo>
                  <a:close/>
                </a:path>
                <a:path w="246380" h="497204">
                  <a:moveTo>
                    <a:pt x="137096" y="334543"/>
                  </a:moveTo>
                  <a:lnTo>
                    <a:pt x="134505" y="332473"/>
                  </a:lnTo>
                  <a:lnTo>
                    <a:pt x="136232" y="330225"/>
                  </a:lnTo>
                  <a:lnTo>
                    <a:pt x="132092" y="329704"/>
                  </a:lnTo>
                  <a:lnTo>
                    <a:pt x="133464" y="333336"/>
                  </a:lnTo>
                  <a:lnTo>
                    <a:pt x="132956" y="336092"/>
                  </a:lnTo>
                  <a:lnTo>
                    <a:pt x="133642" y="336270"/>
                  </a:lnTo>
                  <a:lnTo>
                    <a:pt x="134340" y="336092"/>
                  </a:lnTo>
                  <a:lnTo>
                    <a:pt x="135026" y="335749"/>
                  </a:lnTo>
                  <a:lnTo>
                    <a:pt x="137096" y="334543"/>
                  </a:lnTo>
                  <a:close/>
                </a:path>
                <a:path w="246380" h="497204">
                  <a:moveTo>
                    <a:pt x="137236" y="336981"/>
                  </a:moveTo>
                  <a:lnTo>
                    <a:pt x="134505" y="337832"/>
                  </a:lnTo>
                  <a:lnTo>
                    <a:pt x="136486" y="338023"/>
                  </a:lnTo>
                  <a:lnTo>
                    <a:pt x="137236" y="336981"/>
                  </a:lnTo>
                  <a:close/>
                </a:path>
                <a:path w="246380" h="497204">
                  <a:moveTo>
                    <a:pt x="138315" y="407847"/>
                  </a:moveTo>
                  <a:lnTo>
                    <a:pt x="137096" y="403694"/>
                  </a:lnTo>
                  <a:lnTo>
                    <a:pt x="136639" y="402424"/>
                  </a:lnTo>
                  <a:lnTo>
                    <a:pt x="131737" y="403186"/>
                  </a:lnTo>
                  <a:lnTo>
                    <a:pt x="130873" y="405257"/>
                  </a:lnTo>
                  <a:lnTo>
                    <a:pt x="130340" y="407327"/>
                  </a:lnTo>
                  <a:lnTo>
                    <a:pt x="135204" y="408546"/>
                  </a:lnTo>
                  <a:lnTo>
                    <a:pt x="138315" y="407847"/>
                  </a:lnTo>
                  <a:close/>
                </a:path>
                <a:path w="246380" h="497204">
                  <a:moveTo>
                    <a:pt x="138315" y="344055"/>
                  </a:moveTo>
                  <a:lnTo>
                    <a:pt x="138137" y="344220"/>
                  </a:lnTo>
                  <a:lnTo>
                    <a:pt x="138137" y="344741"/>
                  </a:lnTo>
                  <a:lnTo>
                    <a:pt x="138315" y="344576"/>
                  </a:lnTo>
                  <a:lnTo>
                    <a:pt x="138315" y="344055"/>
                  </a:lnTo>
                  <a:close/>
                </a:path>
                <a:path w="246380" h="497204">
                  <a:moveTo>
                    <a:pt x="139052" y="384162"/>
                  </a:moveTo>
                  <a:lnTo>
                    <a:pt x="137795" y="384162"/>
                  </a:lnTo>
                  <a:lnTo>
                    <a:pt x="139001" y="385025"/>
                  </a:lnTo>
                  <a:lnTo>
                    <a:pt x="139052" y="384162"/>
                  </a:lnTo>
                  <a:close/>
                </a:path>
                <a:path w="246380" h="497204">
                  <a:moveTo>
                    <a:pt x="139522" y="401967"/>
                  </a:moveTo>
                  <a:lnTo>
                    <a:pt x="135801" y="400050"/>
                  </a:lnTo>
                  <a:lnTo>
                    <a:pt x="136613" y="402323"/>
                  </a:lnTo>
                  <a:lnTo>
                    <a:pt x="137261" y="402323"/>
                  </a:lnTo>
                  <a:lnTo>
                    <a:pt x="139522" y="401967"/>
                  </a:lnTo>
                  <a:close/>
                </a:path>
                <a:path w="246380" h="497204">
                  <a:moveTo>
                    <a:pt x="141770" y="350621"/>
                  </a:moveTo>
                  <a:lnTo>
                    <a:pt x="139255" y="351205"/>
                  </a:lnTo>
                  <a:lnTo>
                    <a:pt x="140030" y="351205"/>
                  </a:lnTo>
                  <a:lnTo>
                    <a:pt x="141770" y="350621"/>
                  </a:lnTo>
                  <a:close/>
                </a:path>
                <a:path w="246380" h="497204">
                  <a:moveTo>
                    <a:pt x="142633" y="393153"/>
                  </a:moveTo>
                  <a:lnTo>
                    <a:pt x="142455" y="392976"/>
                  </a:lnTo>
                  <a:lnTo>
                    <a:pt x="142113" y="392976"/>
                  </a:lnTo>
                  <a:lnTo>
                    <a:pt x="137274" y="387108"/>
                  </a:lnTo>
                  <a:lnTo>
                    <a:pt x="134505" y="394881"/>
                  </a:lnTo>
                  <a:lnTo>
                    <a:pt x="128968" y="392633"/>
                  </a:lnTo>
                  <a:lnTo>
                    <a:pt x="127419" y="395058"/>
                  </a:lnTo>
                  <a:lnTo>
                    <a:pt x="129146" y="398691"/>
                  </a:lnTo>
                  <a:lnTo>
                    <a:pt x="127647" y="399440"/>
                  </a:lnTo>
                  <a:lnTo>
                    <a:pt x="130708" y="401802"/>
                  </a:lnTo>
                  <a:lnTo>
                    <a:pt x="129489" y="396786"/>
                  </a:lnTo>
                  <a:lnTo>
                    <a:pt x="135801" y="400050"/>
                  </a:lnTo>
                  <a:lnTo>
                    <a:pt x="135686" y="399719"/>
                  </a:lnTo>
                  <a:lnTo>
                    <a:pt x="135585" y="399440"/>
                  </a:lnTo>
                  <a:lnTo>
                    <a:pt x="135204" y="398335"/>
                  </a:lnTo>
                  <a:lnTo>
                    <a:pt x="142113" y="398513"/>
                  </a:lnTo>
                  <a:lnTo>
                    <a:pt x="142074" y="398335"/>
                  </a:lnTo>
                  <a:lnTo>
                    <a:pt x="141770" y="396786"/>
                  </a:lnTo>
                  <a:lnTo>
                    <a:pt x="141503" y="394881"/>
                  </a:lnTo>
                  <a:lnTo>
                    <a:pt x="141427" y="394360"/>
                  </a:lnTo>
                  <a:lnTo>
                    <a:pt x="142633" y="393153"/>
                  </a:lnTo>
                  <a:close/>
                </a:path>
                <a:path w="246380" h="497204">
                  <a:moveTo>
                    <a:pt x="142684" y="298373"/>
                  </a:moveTo>
                  <a:lnTo>
                    <a:pt x="139179" y="299275"/>
                  </a:lnTo>
                  <a:lnTo>
                    <a:pt x="140030" y="300088"/>
                  </a:lnTo>
                  <a:lnTo>
                    <a:pt x="142684" y="298373"/>
                  </a:lnTo>
                  <a:close/>
                </a:path>
                <a:path w="246380" h="497204">
                  <a:moveTo>
                    <a:pt x="142963" y="223545"/>
                  </a:moveTo>
                  <a:lnTo>
                    <a:pt x="142367" y="223024"/>
                  </a:lnTo>
                  <a:lnTo>
                    <a:pt x="141770" y="222504"/>
                  </a:lnTo>
                  <a:lnTo>
                    <a:pt x="140728" y="223024"/>
                  </a:lnTo>
                  <a:lnTo>
                    <a:pt x="139001" y="222504"/>
                  </a:lnTo>
                  <a:lnTo>
                    <a:pt x="138874" y="222681"/>
                  </a:lnTo>
                  <a:lnTo>
                    <a:pt x="138264" y="223545"/>
                  </a:lnTo>
                  <a:lnTo>
                    <a:pt x="139865" y="223545"/>
                  </a:lnTo>
                  <a:lnTo>
                    <a:pt x="142963" y="223545"/>
                  </a:lnTo>
                  <a:close/>
                </a:path>
                <a:path w="246380" h="497204">
                  <a:moveTo>
                    <a:pt x="143497" y="289941"/>
                  </a:moveTo>
                  <a:lnTo>
                    <a:pt x="143154" y="288899"/>
                  </a:lnTo>
                  <a:lnTo>
                    <a:pt x="142811" y="288213"/>
                  </a:lnTo>
                  <a:lnTo>
                    <a:pt x="143319" y="287515"/>
                  </a:lnTo>
                  <a:lnTo>
                    <a:pt x="143154" y="287337"/>
                  </a:lnTo>
                  <a:lnTo>
                    <a:pt x="142811" y="287337"/>
                  </a:lnTo>
                  <a:lnTo>
                    <a:pt x="141770" y="288899"/>
                  </a:lnTo>
                  <a:lnTo>
                    <a:pt x="142290" y="289242"/>
                  </a:lnTo>
                  <a:lnTo>
                    <a:pt x="142976" y="289420"/>
                  </a:lnTo>
                  <a:lnTo>
                    <a:pt x="143497" y="289941"/>
                  </a:lnTo>
                  <a:close/>
                </a:path>
                <a:path w="246380" h="497204">
                  <a:moveTo>
                    <a:pt x="143675" y="343877"/>
                  </a:moveTo>
                  <a:lnTo>
                    <a:pt x="143586" y="343014"/>
                  </a:lnTo>
                  <a:lnTo>
                    <a:pt x="143459" y="341807"/>
                  </a:lnTo>
                  <a:lnTo>
                    <a:pt x="143357" y="340766"/>
                  </a:lnTo>
                  <a:lnTo>
                    <a:pt x="143294" y="340080"/>
                  </a:lnTo>
                  <a:lnTo>
                    <a:pt x="143243" y="339559"/>
                  </a:lnTo>
                  <a:lnTo>
                    <a:pt x="143154" y="338696"/>
                  </a:lnTo>
                  <a:lnTo>
                    <a:pt x="136486" y="338023"/>
                  </a:lnTo>
                  <a:lnTo>
                    <a:pt x="136385" y="338175"/>
                  </a:lnTo>
                  <a:lnTo>
                    <a:pt x="135890" y="338861"/>
                  </a:lnTo>
                  <a:lnTo>
                    <a:pt x="135801" y="339039"/>
                  </a:lnTo>
                  <a:lnTo>
                    <a:pt x="134505" y="341630"/>
                  </a:lnTo>
                  <a:lnTo>
                    <a:pt x="136067" y="342328"/>
                  </a:lnTo>
                  <a:lnTo>
                    <a:pt x="138823" y="340080"/>
                  </a:lnTo>
                  <a:lnTo>
                    <a:pt x="137960" y="343877"/>
                  </a:lnTo>
                  <a:lnTo>
                    <a:pt x="138480" y="342671"/>
                  </a:lnTo>
                  <a:lnTo>
                    <a:pt x="138658" y="342493"/>
                  </a:lnTo>
                  <a:lnTo>
                    <a:pt x="140208" y="341807"/>
                  </a:lnTo>
                  <a:lnTo>
                    <a:pt x="141249" y="342493"/>
                  </a:lnTo>
                  <a:lnTo>
                    <a:pt x="142455" y="343014"/>
                  </a:lnTo>
                  <a:lnTo>
                    <a:pt x="143675" y="343877"/>
                  </a:lnTo>
                  <a:close/>
                </a:path>
                <a:path w="246380" h="497204">
                  <a:moveTo>
                    <a:pt x="147129" y="390728"/>
                  </a:moveTo>
                  <a:lnTo>
                    <a:pt x="146786" y="391248"/>
                  </a:lnTo>
                  <a:lnTo>
                    <a:pt x="146431" y="391426"/>
                  </a:lnTo>
                  <a:lnTo>
                    <a:pt x="146088" y="391769"/>
                  </a:lnTo>
                  <a:lnTo>
                    <a:pt x="146431" y="391769"/>
                  </a:lnTo>
                  <a:lnTo>
                    <a:pt x="146786" y="391947"/>
                  </a:lnTo>
                  <a:lnTo>
                    <a:pt x="146951" y="391591"/>
                  </a:lnTo>
                  <a:lnTo>
                    <a:pt x="147129" y="391083"/>
                  </a:lnTo>
                  <a:lnTo>
                    <a:pt x="147129" y="390728"/>
                  </a:lnTo>
                  <a:close/>
                </a:path>
                <a:path w="246380" h="497204">
                  <a:moveTo>
                    <a:pt x="147967" y="212534"/>
                  </a:moveTo>
                  <a:lnTo>
                    <a:pt x="146723" y="212699"/>
                  </a:lnTo>
                  <a:lnTo>
                    <a:pt x="147878" y="212699"/>
                  </a:lnTo>
                  <a:lnTo>
                    <a:pt x="147967" y="212534"/>
                  </a:lnTo>
                  <a:close/>
                </a:path>
                <a:path w="246380" h="497204">
                  <a:moveTo>
                    <a:pt x="149377" y="269367"/>
                  </a:moveTo>
                  <a:lnTo>
                    <a:pt x="146786" y="269011"/>
                  </a:lnTo>
                  <a:lnTo>
                    <a:pt x="142976" y="267982"/>
                  </a:lnTo>
                  <a:lnTo>
                    <a:pt x="143675" y="267982"/>
                  </a:lnTo>
                  <a:lnTo>
                    <a:pt x="142976" y="267119"/>
                  </a:lnTo>
                  <a:lnTo>
                    <a:pt x="142455" y="266763"/>
                  </a:lnTo>
                  <a:lnTo>
                    <a:pt x="142290" y="267284"/>
                  </a:lnTo>
                  <a:lnTo>
                    <a:pt x="142633" y="269532"/>
                  </a:lnTo>
                  <a:lnTo>
                    <a:pt x="142113" y="270230"/>
                  </a:lnTo>
                  <a:lnTo>
                    <a:pt x="144018" y="270573"/>
                  </a:lnTo>
                  <a:lnTo>
                    <a:pt x="145745" y="271957"/>
                  </a:lnTo>
                  <a:lnTo>
                    <a:pt x="145059" y="272999"/>
                  </a:lnTo>
                  <a:lnTo>
                    <a:pt x="145402" y="273164"/>
                  </a:lnTo>
                  <a:lnTo>
                    <a:pt x="146088" y="273164"/>
                  </a:lnTo>
                  <a:lnTo>
                    <a:pt x="149377" y="269367"/>
                  </a:lnTo>
                  <a:close/>
                </a:path>
                <a:path w="246380" h="497204">
                  <a:moveTo>
                    <a:pt x="149720" y="297713"/>
                  </a:moveTo>
                  <a:lnTo>
                    <a:pt x="149529" y="297370"/>
                  </a:lnTo>
                  <a:lnTo>
                    <a:pt x="149034" y="296506"/>
                  </a:lnTo>
                  <a:lnTo>
                    <a:pt x="148590" y="294944"/>
                  </a:lnTo>
                  <a:lnTo>
                    <a:pt x="148336" y="294081"/>
                  </a:lnTo>
                  <a:lnTo>
                    <a:pt x="145745" y="294944"/>
                  </a:lnTo>
                  <a:lnTo>
                    <a:pt x="144538" y="292354"/>
                  </a:lnTo>
                  <a:lnTo>
                    <a:pt x="144462" y="292696"/>
                  </a:lnTo>
                  <a:lnTo>
                    <a:pt x="143433" y="297891"/>
                  </a:lnTo>
                  <a:lnTo>
                    <a:pt x="142684" y="298373"/>
                  </a:lnTo>
                  <a:lnTo>
                    <a:pt x="146608" y="297370"/>
                  </a:lnTo>
                  <a:lnTo>
                    <a:pt x="149720" y="297713"/>
                  </a:lnTo>
                  <a:close/>
                </a:path>
                <a:path w="246380" h="497204">
                  <a:moveTo>
                    <a:pt x="150583" y="221297"/>
                  </a:moveTo>
                  <a:lnTo>
                    <a:pt x="150241" y="221297"/>
                  </a:lnTo>
                  <a:lnTo>
                    <a:pt x="148170" y="220776"/>
                  </a:lnTo>
                  <a:lnTo>
                    <a:pt x="145567" y="220091"/>
                  </a:lnTo>
                  <a:lnTo>
                    <a:pt x="144360" y="224751"/>
                  </a:lnTo>
                  <a:lnTo>
                    <a:pt x="143167" y="223723"/>
                  </a:lnTo>
                  <a:lnTo>
                    <a:pt x="140220" y="223723"/>
                  </a:lnTo>
                  <a:lnTo>
                    <a:pt x="140906" y="224066"/>
                  </a:lnTo>
                  <a:lnTo>
                    <a:pt x="140385" y="226834"/>
                  </a:lnTo>
                  <a:lnTo>
                    <a:pt x="140385" y="232714"/>
                  </a:lnTo>
                  <a:lnTo>
                    <a:pt x="140728" y="232537"/>
                  </a:lnTo>
                  <a:lnTo>
                    <a:pt x="141427" y="230111"/>
                  </a:lnTo>
                  <a:lnTo>
                    <a:pt x="144360" y="228739"/>
                  </a:lnTo>
                  <a:lnTo>
                    <a:pt x="145059" y="230111"/>
                  </a:lnTo>
                  <a:lnTo>
                    <a:pt x="146265" y="229603"/>
                  </a:lnTo>
                  <a:lnTo>
                    <a:pt x="147307" y="228739"/>
                  </a:lnTo>
                  <a:lnTo>
                    <a:pt x="148336" y="227698"/>
                  </a:lnTo>
                  <a:lnTo>
                    <a:pt x="147129" y="225272"/>
                  </a:lnTo>
                  <a:lnTo>
                    <a:pt x="147574" y="224751"/>
                  </a:lnTo>
                  <a:lnTo>
                    <a:pt x="150583" y="221297"/>
                  </a:lnTo>
                  <a:close/>
                </a:path>
                <a:path w="246380" h="497204">
                  <a:moveTo>
                    <a:pt x="150926" y="292188"/>
                  </a:moveTo>
                  <a:lnTo>
                    <a:pt x="148856" y="293916"/>
                  </a:lnTo>
                  <a:lnTo>
                    <a:pt x="148336" y="294081"/>
                  </a:lnTo>
                  <a:lnTo>
                    <a:pt x="150761" y="293916"/>
                  </a:lnTo>
                  <a:lnTo>
                    <a:pt x="150876" y="292354"/>
                  </a:lnTo>
                  <a:lnTo>
                    <a:pt x="150926" y="292188"/>
                  </a:lnTo>
                  <a:close/>
                </a:path>
                <a:path w="246380" h="497204">
                  <a:moveTo>
                    <a:pt x="152146" y="362546"/>
                  </a:moveTo>
                  <a:lnTo>
                    <a:pt x="148513" y="362546"/>
                  </a:lnTo>
                  <a:lnTo>
                    <a:pt x="144360" y="362038"/>
                  </a:lnTo>
                  <a:lnTo>
                    <a:pt x="144487" y="361861"/>
                  </a:lnTo>
                  <a:lnTo>
                    <a:pt x="144614" y="361683"/>
                  </a:lnTo>
                  <a:lnTo>
                    <a:pt x="144741" y="361518"/>
                  </a:lnTo>
                  <a:lnTo>
                    <a:pt x="144868" y="361340"/>
                  </a:lnTo>
                  <a:lnTo>
                    <a:pt x="144995" y="361162"/>
                  </a:lnTo>
                  <a:lnTo>
                    <a:pt x="147281" y="358051"/>
                  </a:lnTo>
                  <a:lnTo>
                    <a:pt x="148170" y="356844"/>
                  </a:lnTo>
                  <a:lnTo>
                    <a:pt x="142290" y="358051"/>
                  </a:lnTo>
                  <a:lnTo>
                    <a:pt x="137795" y="357543"/>
                  </a:lnTo>
                  <a:lnTo>
                    <a:pt x="137731" y="356844"/>
                  </a:lnTo>
                  <a:lnTo>
                    <a:pt x="137274" y="351663"/>
                  </a:lnTo>
                  <a:lnTo>
                    <a:pt x="139255" y="351205"/>
                  </a:lnTo>
                  <a:lnTo>
                    <a:pt x="138315" y="350964"/>
                  </a:lnTo>
                  <a:lnTo>
                    <a:pt x="136753" y="349580"/>
                  </a:lnTo>
                  <a:lnTo>
                    <a:pt x="137795" y="348195"/>
                  </a:lnTo>
                  <a:lnTo>
                    <a:pt x="137795" y="345782"/>
                  </a:lnTo>
                  <a:lnTo>
                    <a:pt x="136067" y="347510"/>
                  </a:lnTo>
                  <a:lnTo>
                    <a:pt x="134340" y="348894"/>
                  </a:lnTo>
                  <a:lnTo>
                    <a:pt x="136931" y="350799"/>
                  </a:lnTo>
                  <a:lnTo>
                    <a:pt x="136855" y="351205"/>
                  </a:lnTo>
                  <a:lnTo>
                    <a:pt x="136766" y="351663"/>
                  </a:lnTo>
                  <a:lnTo>
                    <a:pt x="135394" y="359308"/>
                  </a:lnTo>
                  <a:lnTo>
                    <a:pt x="134797" y="359308"/>
                  </a:lnTo>
                  <a:lnTo>
                    <a:pt x="135204" y="360654"/>
                  </a:lnTo>
                  <a:lnTo>
                    <a:pt x="136410" y="360819"/>
                  </a:lnTo>
                  <a:lnTo>
                    <a:pt x="138137" y="361518"/>
                  </a:lnTo>
                  <a:lnTo>
                    <a:pt x="138137" y="362204"/>
                  </a:lnTo>
                  <a:lnTo>
                    <a:pt x="137795" y="362724"/>
                  </a:lnTo>
                  <a:lnTo>
                    <a:pt x="137706" y="363067"/>
                  </a:lnTo>
                  <a:lnTo>
                    <a:pt x="137668" y="363245"/>
                  </a:lnTo>
                  <a:lnTo>
                    <a:pt x="137579" y="363588"/>
                  </a:lnTo>
                  <a:lnTo>
                    <a:pt x="137528" y="363766"/>
                  </a:lnTo>
                  <a:lnTo>
                    <a:pt x="137274" y="364794"/>
                  </a:lnTo>
                  <a:lnTo>
                    <a:pt x="135826" y="367398"/>
                  </a:lnTo>
                  <a:lnTo>
                    <a:pt x="135204" y="368427"/>
                  </a:lnTo>
                  <a:lnTo>
                    <a:pt x="137096" y="366356"/>
                  </a:lnTo>
                  <a:lnTo>
                    <a:pt x="139700" y="365493"/>
                  </a:lnTo>
                  <a:lnTo>
                    <a:pt x="142290" y="365315"/>
                  </a:lnTo>
                  <a:lnTo>
                    <a:pt x="140385" y="363766"/>
                  </a:lnTo>
                  <a:lnTo>
                    <a:pt x="143154" y="361162"/>
                  </a:lnTo>
                  <a:lnTo>
                    <a:pt x="143256" y="361340"/>
                  </a:lnTo>
                  <a:lnTo>
                    <a:pt x="143370" y="361518"/>
                  </a:lnTo>
                  <a:lnTo>
                    <a:pt x="143484" y="361683"/>
                  </a:lnTo>
                  <a:lnTo>
                    <a:pt x="143586" y="361861"/>
                  </a:lnTo>
                  <a:lnTo>
                    <a:pt x="143700" y="362038"/>
                  </a:lnTo>
                  <a:lnTo>
                    <a:pt x="143814" y="362204"/>
                  </a:lnTo>
                  <a:lnTo>
                    <a:pt x="144360" y="363067"/>
                  </a:lnTo>
                  <a:lnTo>
                    <a:pt x="144272" y="363245"/>
                  </a:lnTo>
                  <a:lnTo>
                    <a:pt x="143319" y="365150"/>
                  </a:lnTo>
                  <a:lnTo>
                    <a:pt x="145059" y="364451"/>
                  </a:lnTo>
                  <a:lnTo>
                    <a:pt x="147993" y="365315"/>
                  </a:lnTo>
                  <a:lnTo>
                    <a:pt x="147929" y="365493"/>
                  </a:lnTo>
                  <a:lnTo>
                    <a:pt x="147307" y="367398"/>
                  </a:lnTo>
                  <a:lnTo>
                    <a:pt x="148513" y="367398"/>
                  </a:lnTo>
                  <a:lnTo>
                    <a:pt x="151282" y="367398"/>
                  </a:lnTo>
                  <a:lnTo>
                    <a:pt x="151345" y="366699"/>
                  </a:lnTo>
                  <a:lnTo>
                    <a:pt x="151460" y="365493"/>
                  </a:lnTo>
                  <a:lnTo>
                    <a:pt x="151561" y="364451"/>
                  </a:lnTo>
                  <a:lnTo>
                    <a:pt x="151625" y="363766"/>
                  </a:lnTo>
                  <a:lnTo>
                    <a:pt x="151701" y="363588"/>
                  </a:lnTo>
                  <a:lnTo>
                    <a:pt x="152146" y="362546"/>
                  </a:lnTo>
                  <a:close/>
                </a:path>
                <a:path w="246380" h="497204">
                  <a:moveTo>
                    <a:pt x="152488" y="371017"/>
                  </a:moveTo>
                  <a:lnTo>
                    <a:pt x="151447" y="367906"/>
                  </a:lnTo>
                  <a:lnTo>
                    <a:pt x="149059" y="367906"/>
                  </a:lnTo>
                  <a:lnTo>
                    <a:pt x="152488" y="371017"/>
                  </a:lnTo>
                  <a:close/>
                </a:path>
                <a:path w="246380" h="497204">
                  <a:moveTo>
                    <a:pt x="152615" y="278168"/>
                  </a:moveTo>
                  <a:lnTo>
                    <a:pt x="151942" y="278866"/>
                  </a:lnTo>
                  <a:lnTo>
                    <a:pt x="152234" y="278866"/>
                  </a:lnTo>
                  <a:lnTo>
                    <a:pt x="152615" y="278168"/>
                  </a:lnTo>
                  <a:close/>
                </a:path>
                <a:path w="246380" h="497204">
                  <a:moveTo>
                    <a:pt x="152793" y="279222"/>
                  </a:moveTo>
                  <a:lnTo>
                    <a:pt x="152133" y="279044"/>
                  </a:lnTo>
                  <a:lnTo>
                    <a:pt x="152044" y="279222"/>
                  </a:lnTo>
                  <a:lnTo>
                    <a:pt x="152793" y="279222"/>
                  </a:lnTo>
                  <a:close/>
                </a:path>
                <a:path w="246380" h="497204">
                  <a:moveTo>
                    <a:pt x="153174" y="222681"/>
                  </a:moveTo>
                  <a:lnTo>
                    <a:pt x="153060" y="222504"/>
                  </a:lnTo>
                  <a:lnTo>
                    <a:pt x="152146" y="221132"/>
                  </a:lnTo>
                  <a:lnTo>
                    <a:pt x="150063" y="217665"/>
                  </a:lnTo>
                  <a:lnTo>
                    <a:pt x="152146" y="216636"/>
                  </a:lnTo>
                  <a:lnTo>
                    <a:pt x="148805" y="212432"/>
                  </a:lnTo>
                  <a:lnTo>
                    <a:pt x="149720" y="212305"/>
                  </a:lnTo>
                  <a:lnTo>
                    <a:pt x="149656" y="211620"/>
                  </a:lnTo>
                  <a:lnTo>
                    <a:pt x="149491" y="209880"/>
                  </a:lnTo>
                  <a:lnTo>
                    <a:pt x="148348" y="211861"/>
                  </a:lnTo>
                  <a:lnTo>
                    <a:pt x="148170" y="211620"/>
                  </a:lnTo>
                  <a:lnTo>
                    <a:pt x="148272" y="212001"/>
                  </a:lnTo>
                  <a:lnTo>
                    <a:pt x="147967" y="212534"/>
                  </a:lnTo>
                  <a:lnTo>
                    <a:pt x="148399" y="212483"/>
                  </a:lnTo>
                  <a:lnTo>
                    <a:pt x="150888" y="221297"/>
                  </a:lnTo>
                  <a:lnTo>
                    <a:pt x="150583" y="221297"/>
                  </a:lnTo>
                  <a:lnTo>
                    <a:pt x="153174" y="222681"/>
                  </a:lnTo>
                  <a:close/>
                </a:path>
                <a:path w="246380" h="497204">
                  <a:moveTo>
                    <a:pt x="153720" y="311175"/>
                  </a:moveTo>
                  <a:lnTo>
                    <a:pt x="149898" y="311899"/>
                  </a:lnTo>
                  <a:lnTo>
                    <a:pt x="150533" y="312991"/>
                  </a:lnTo>
                  <a:lnTo>
                    <a:pt x="153555" y="311759"/>
                  </a:lnTo>
                  <a:lnTo>
                    <a:pt x="153619" y="311543"/>
                  </a:lnTo>
                  <a:lnTo>
                    <a:pt x="153720" y="311175"/>
                  </a:lnTo>
                  <a:close/>
                </a:path>
                <a:path w="246380" h="497204">
                  <a:moveTo>
                    <a:pt x="155536" y="289445"/>
                  </a:moveTo>
                  <a:lnTo>
                    <a:pt x="155486" y="289077"/>
                  </a:lnTo>
                  <a:lnTo>
                    <a:pt x="154559" y="282854"/>
                  </a:lnTo>
                  <a:lnTo>
                    <a:pt x="153720" y="283794"/>
                  </a:lnTo>
                  <a:lnTo>
                    <a:pt x="153771" y="284060"/>
                  </a:lnTo>
                  <a:lnTo>
                    <a:pt x="155079" y="289941"/>
                  </a:lnTo>
                  <a:lnTo>
                    <a:pt x="155536" y="289445"/>
                  </a:lnTo>
                  <a:close/>
                </a:path>
                <a:path w="246380" h="497204">
                  <a:moveTo>
                    <a:pt x="155600" y="4495"/>
                  </a:moveTo>
                  <a:lnTo>
                    <a:pt x="155422" y="2070"/>
                  </a:lnTo>
                  <a:lnTo>
                    <a:pt x="155422" y="0"/>
                  </a:lnTo>
                  <a:lnTo>
                    <a:pt x="152146" y="0"/>
                  </a:lnTo>
                  <a:lnTo>
                    <a:pt x="152311" y="2070"/>
                  </a:lnTo>
                  <a:lnTo>
                    <a:pt x="152146" y="4495"/>
                  </a:lnTo>
                  <a:lnTo>
                    <a:pt x="155600" y="4495"/>
                  </a:lnTo>
                  <a:close/>
                </a:path>
                <a:path w="246380" h="497204">
                  <a:moveTo>
                    <a:pt x="155943" y="302729"/>
                  </a:moveTo>
                  <a:lnTo>
                    <a:pt x="155905" y="302552"/>
                  </a:lnTo>
                  <a:lnTo>
                    <a:pt x="155575" y="301180"/>
                  </a:lnTo>
                  <a:lnTo>
                    <a:pt x="155257" y="302552"/>
                  </a:lnTo>
                  <a:lnTo>
                    <a:pt x="155600" y="302552"/>
                  </a:lnTo>
                  <a:lnTo>
                    <a:pt x="155943" y="302729"/>
                  </a:lnTo>
                  <a:close/>
                </a:path>
                <a:path w="246380" h="497204">
                  <a:moveTo>
                    <a:pt x="155943" y="292188"/>
                  </a:moveTo>
                  <a:lnTo>
                    <a:pt x="155917" y="292011"/>
                  </a:lnTo>
                  <a:lnTo>
                    <a:pt x="155816" y="291325"/>
                  </a:lnTo>
                  <a:lnTo>
                    <a:pt x="155752" y="290283"/>
                  </a:lnTo>
                  <a:lnTo>
                    <a:pt x="154241" y="290969"/>
                  </a:lnTo>
                  <a:lnTo>
                    <a:pt x="153746" y="290969"/>
                  </a:lnTo>
                  <a:lnTo>
                    <a:pt x="152488" y="290283"/>
                  </a:lnTo>
                  <a:lnTo>
                    <a:pt x="152146" y="291325"/>
                  </a:lnTo>
                  <a:lnTo>
                    <a:pt x="151968" y="292011"/>
                  </a:lnTo>
                  <a:lnTo>
                    <a:pt x="153962" y="291096"/>
                  </a:lnTo>
                  <a:lnTo>
                    <a:pt x="155943" y="292188"/>
                  </a:lnTo>
                  <a:close/>
                </a:path>
                <a:path w="246380" h="497204">
                  <a:moveTo>
                    <a:pt x="156222" y="300024"/>
                  </a:moveTo>
                  <a:lnTo>
                    <a:pt x="151968" y="298411"/>
                  </a:lnTo>
                  <a:lnTo>
                    <a:pt x="152044" y="299275"/>
                  </a:lnTo>
                  <a:lnTo>
                    <a:pt x="152146" y="300316"/>
                  </a:lnTo>
                  <a:lnTo>
                    <a:pt x="155778" y="300316"/>
                  </a:lnTo>
                  <a:lnTo>
                    <a:pt x="155600" y="301180"/>
                  </a:lnTo>
                  <a:lnTo>
                    <a:pt x="156222" y="300024"/>
                  </a:lnTo>
                  <a:close/>
                </a:path>
                <a:path w="246380" h="497204">
                  <a:moveTo>
                    <a:pt x="156286" y="279222"/>
                  </a:moveTo>
                  <a:lnTo>
                    <a:pt x="151447" y="279387"/>
                  </a:lnTo>
                  <a:lnTo>
                    <a:pt x="151841" y="278968"/>
                  </a:lnTo>
                  <a:lnTo>
                    <a:pt x="151485" y="278866"/>
                  </a:lnTo>
                  <a:lnTo>
                    <a:pt x="148856" y="278168"/>
                  </a:lnTo>
                  <a:lnTo>
                    <a:pt x="148678" y="278523"/>
                  </a:lnTo>
                  <a:lnTo>
                    <a:pt x="148856" y="278866"/>
                  </a:lnTo>
                  <a:lnTo>
                    <a:pt x="148678" y="279222"/>
                  </a:lnTo>
                  <a:lnTo>
                    <a:pt x="152311" y="280428"/>
                  </a:lnTo>
                  <a:lnTo>
                    <a:pt x="149898" y="284060"/>
                  </a:lnTo>
                  <a:lnTo>
                    <a:pt x="151625" y="286131"/>
                  </a:lnTo>
                  <a:lnTo>
                    <a:pt x="153720" y="283794"/>
                  </a:lnTo>
                  <a:lnTo>
                    <a:pt x="153352" y="282155"/>
                  </a:lnTo>
                  <a:lnTo>
                    <a:pt x="156121" y="279387"/>
                  </a:lnTo>
                  <a:lnTo>
                    <a:pt x="156286" y="279222"/>
                  </a:lnTo>
                  <a:close/>
                </a:path>
                <a:path w="246380" h="497204">
                  <a:moveTo>
                    <a:pt x="156908" y="308610"/>
                  </a:moveTo>
                  <a:lnTo>
                    <a:pt x="156794" y="307911"/>
                  </a:lnTo>
                  <a:lnTo>
                    <a:pt x="156692" y="307225"/>
                  </a:lnTo>
                  <a:lnTo>
                    <a:pt x="156400" y="305320"/>
                  </a:lnTo>
                  <a:lnTo>
                    <a:pt x="155778" y="305320"/>
                  </a:lnTo>
                  <a:lnTo>
                    <a:pt x="155257" y="305676"/>
                  </a:lnTo>
                  <a:lnTo>
                    <a:pt x="155206" y="305841"/>
                  </a:lnTo>
                  <a:lnTo>
                    <a:pt x="153720" y="311175"/>
                  </a:lnTo>
                  <a:lnTo>
                    <a:pt x="155422" y="310857"/>
                  </a:lnTo>
                  <a:lnTo>
                    <a:pt x="156616" y="309130"/>
                  </a:lnTo>
                  <a:lnTo>
                    <a:pt x="156908" y="308610"/>
                  </a:lnTo>
                  <a:close/>
                </a:path>
                <a:path w="246380" h="497204">
                  <a:moveTo>
                    <a:pt x="158991" y="308089"/>
                  </a:moveTo>
                  <a:lnTo>
                    <a:pt x="157327" y="308089"/>
                  </a:lnTo>
                  <a:lnTo>
                    <a:pt x="156972" y="308610"/>
                  </a:lnTo>
                  <a:lnTo>
                    <a:pt x="156984" y="309130"/>
                  </a:lnTo>
                  <a:lnTo>
                    <a:pt x="158991" y="308089"/>
                  </a:lnTo>
                  <a:close/>
                </a:path>
                <a:path w="246380" h="497204">
                  <a:moveTo>
                    <a:pt x="159232" y="301180"/>
                  </a:moveTo>
                  <a:lnTo>
                    <a:pt x="159143" y="300316"/>
                  </a:lnTo>
                  <a:lnTo>
                    <a:pt x="159042" y="299275"/>
                  </a:lnTo>
                  <a:lnTo>
                    <a:pt x="158953" y="298411"/>
                  </a:lnTo>
                  <a:lnTo>
                    <a:pt x="158902" y="297891"/>
                  </a:lnTo>
                  <a:lnTo>
                    <a:pt x="158813" y="297027"/>
                  </a:lnTo>
                  <a:lnTo>
                    <a:pt x="158623" y="295211"/>
                  </a:lnTo>
                  <a:lnTo>
                    <a:pt x="158026" y="297027"/>
                  </a:lnTo>
                  <a:lnTo>
                    <a:pt x="157505" y="297192"/>
                  </a:lnTo>
                  <a:lnTo>
                    <a:pt x="157327" y="297548"/>
                  </a:lnTo>
                  <a:lnTo>
                    <a:pt x="157505" y="297891"/>
                  </a:lnTo>
                  <a:lnTo>
                    <a:pt x="156641" y="299275"/>
                  </a:lnTo>
                  <a:lnTo>
                    <a:pt x="156222" y="300024"/>
                  </a:lnTo>
                  <a:lnTo>
                    <a:pt x="159232" y="301180"/>
                  </a:lnTo>
                  <a:close/>
                </a:path>
                <a:path w="246380" h="497204">
                  <a:moveTo>
                    <a:pt x="159753" y="284924"/>
                  </a:moveTo>
                  <a:lnTo>
                    <a:pt x="155536" y="289445"/>
                  </a:lnTo>
                  <a:lnTo>
                    <a:pt x="155613" y="289941"/>
                  </a:lnTo>
                  <a:lnTo>
                    <a:pt x="155752" y="290283"/>
                  </a:lnTo>
                  <a:lnTo>
                    <a:pt x="157035" y="289687"/>
                  </a:lnTo>
                  <a:lnTo>
                    <a:pt x="158089" y="289941"/>
                  </a:lnTo>
                  <a:lnTo>
                    <a:pt x="158026" y="289242"/>
                  </a:lnTo>
                  <a:lnTo>
                    <a:pt x="157264" y="289585"/>
                  </a:lnTo>
                  <a:lnTo>
                    <a:pt x="156641" y="289585"/>
                  </a:lnTo>
                  <a:lnTo>
                    <a:pt x="156730" y="289445"/>
                  </a:lnTo>
                  <a:lnTo>
                    <a:pt x="159753" y="284924"/>
                  </a:lnTo>
                  <a:close/>
                </a:path>
                <a:path w="246380" h="497204">
                  <a:moveTo>
                    <a:pt x="162166" y="182054"/>
                  </a:moveTo>
                  <a:lnTo>
                    <a:pt x="161480" y="181533"/>
                  </a:lnTo>
                  <a:lnTo>
                    <a:pt x="161302" y="180848"/>
                  </a:lnTo>
                  <a:lnTo>
                    <a:pt x="161137" y="180149"/>
                  </a:lnTo>
                  <a:lnTo>
                    <a:pt x="161137" y="179285"/>
                  </a:lnTo>
                  <a:lnTo>
                    <a:pt x="158534" y="180848"/>
                  </a:lnTo>
                  <a:lnTo>
                    <a:pt x="153695" y="178079"/>
                  </a:lnTo>
                  <a:lnTo>
                    <a:pt x="158534" y="174790"/>
                  </a:lnTo>
                  <a:lnTo>
                    <a:pt x="158191" y="172885"/>
                  </a:lnTo>
                  <a:lnTo>
                    <a:pt x="156641" y="172542"/>
                  </a:lnTo>
                  <a:lnTo>
                    <a:pt x="155257" y="171500"/>
                  </a:lnTo>
                  <a:lnTo>
                    <a:pt x="152311" y="178079"/>
                  </a:lnTo>
                  <a:lnTo>
                    <a:pt x="149720" y="174790"/>
                  </a:lnTo>
                  <a:lnTo>
                    <a:pt x="145402" y="172542"/>
                  </a:lnTo>
                  <a:lnTo>
                    <a:pt x="143840" y="175653"/>
                  </a:lnTo>
                  <a:lnTo>
                    <a:pt x="153352" y="178765"/>
                  </a:lnTo>
                  <a:lnTo>
                    <a:pt x="147993" y="181876"/>
                  </a:lnTo>
                  <a:lnTo>
                    <a:pt x="148678" y="182397"/>
                  </a:lnTo>
                  <a:lnTo>
                    <a:pt x="149034" y="184302"/>
                  </a:lnTo>
                  <a:lnTo>
                    <a:pt x="152146" y="187071"/>
                  </a:lnTo>
                  <a:lnTo>
                    <a:pt x="148170" y="188277"/>
                  </a:lnTo>
                  <a:lnTo>
                    <a:pt x="146431" y="188620"/>
                  </a:lnTo>
                  <a:lnTo>
                    <a:pt x="146431" y="190347"/>
                  </a:lnTo>
                  <a:lnTo>
                    <a:pt x="147650" y="191389"/>
                  </a:lnTo>
                  <a:lnTo>
                    <a:pt x="150418" y="194843"/>
                  </a:lnTo>
                  <a:lnTo>
                    <a:pt x="147307" y="200545"/>
                  </a:lnTo>
                  <a:lnTo>
                    <a:pt x="145402" y="203669"/>
                  </a:lnTo>
                  <a:lnTo>
                    <a:pt x="149034" y="205041"/>
                  </a:lnTo>
                  <a:lnTo>
                    <a:pt x="149453" y="209537"/>
                  </a:lnTo>
                  <a:lnTo>
                    <a:pt x="149567" y="209740"/>
                  </a:lnTo>
                  <a:lnTo>
                    <a:pt x="151942" y="208622"/>
                  </a:lnTo>
                  <a:lnTo>
                    <a:pt x="156121" y="214033"/>
                  </a:lnTo>
                  <a:lnTo>
                    <a:pt x="157670" y="213868"/>
                  </a:lnTo>
                  <a:lnTo>
                    <a:pt x="158711" y="213169"/>
                  </a:lnTo>
                  <a:lnTo>
                    <a:pt x="159918" y="211620"/>
                  </a:lnTo>
                  <a:lnTo>
                    <a:pt x="159397" y="209537"/>
                  </a:lnTo>
                  <a:lnTo>
                    <a:pt x="159753" y="209194"/>
                  </a:lnTo>
                  <a:lnTo>
                    <a:pt x="160756" y="208191"/>
                  </a:lnTo>
                  <a:lnTo>
                    <a:pt x="158191" y="209194"/>
                  </a:lnTo>
                  <a:lnTo>
                    <a:pt x="158343" y="208622"/>
                  </a:lnTo>
                  <a:lnTo>
                    <a:pt x="158457" y="208191"/>
                  </a:lnTo>
                  <a:lnTo>
                    <a:pt x="158559" y="207810"/>
                  </a:lnTo>
                  <a:lnTo>
                    <a:pt x="158648" y="207467"/>
                  </a:lnTo>
                  <a:lnTo>
                    <a:pt x="158699" y="207289"/>
                  </a:lnTo>
                  <a:lnTo>
                    <a:pt x="159918" y="202628"/>
                  </a:lnTo>
                  <a:lnTo>
                    <a:pt x="161747" y="199682"/>
                  </a:lnTo>
                  <a:lnTo>
                    <a:pt x="162166" y="198996"/>
                  </a:lnTo>
                  <a:lnTo>
                    <a:pt x="160274" y="199682"/>
                  </a:lnTo>
                  <a:lnTo>
                    <a:pt x="158889" y="196926"/>
                  </a:lnTo>
                  <a:lnTo>
                    <a:pt x="158026" y="195541"/>
                  </a:lnTo>
                  <a:lnTo>
                    <a:pt x="161480" y="191389"/>
                  </a:lnTo>
                  <a:lnTo>
                    <a:pt x="160274" y="186715"/>
                  </a:lnTo>
                  <a:lnTo>
                    <a:pt x="162166" y="182054"/>
                  </a:lnTo>
                  <a:close/>
                </a:path>
                <a:path w="246380" h="497204">
                  <a:moveTo>
                    <a:pt x="162344" y="235826"/>
                  </a:moveTo>
                  <a:lnTo>
                    <a:pt x="159753" y="234264"/>
                  </a:lnTo>
                  <a:lnTo>
                    <a:pt x="162001" y="231495"/>
                  </a:lnTo>
                  <a:lnTo>
                    <a:pt x="161137" y="232194"/>
                  </a:lnTo>
                  <a:lnTo>
                    <a:pt x="160616" y="230974"/>
                  </a:lnTo>
                  <a:lnTo>
                    <a:pt x="160096" y="230111"/>
                  </a:lnTo>
                  <a:lnTo>
                    <a:pt x="158889" y="232537"/>
                  </a:lnTo>
                  <a:lnTo>
                    <a:pt x="158534" y="236169"/>
                  </a:lnTo>
                  <a:lnTo>
                    <a:pt x="155422" y="235991"/>
                  </a:lnTo>
                  <a:lnTo>
                    <a:pt x="153695" y="236855"/>
                  </a:lnTo>
                  <a:lnTo>
                    <a:pt x="152311" y="237032"/>
                  </a:lnTo>
                  <a:lnTo>
                    <a:pt x="151104" y="236855"/>
                  </a:lnTo>
                  <a:lnTo>
                    <a:pt x="150418" y="238582"/>
                  </a:lnTo>
                  <a:lnTo>
                    <a:pt x="147993" y="239966"/>
                  </a:lnTo>
                  <a:lnTo>
                    <a:pt x="146431" y="241185"/>
                  </a:lnTo>
                  <a:lnTo>
                    <a:pt x="149237" y="242379"/>
                  </a:lnTo>
                  <a:lnTo>
                    <a:pt x="147307" y="244398"/>
                  </a:lnTo>
                  <a:lnTo>
                    <a:pt x="144589" y="244906"/>
                  </a:lnTo>
                  <a:lnTo>
                    <a:pt x="145059" y="241528"/>
                  </a:lnTo>
                  <a:lnTo>
                    <a:pt x="144538" y="241871"/>
                  </a:lnTo>
                  <a:lnTo>
                    <a:pt x="143840" y="242049"/>
                  </a:lnTo>
                  <a:lnTo>
                    <a:pt x="143154" y="241871"/>
                  </a:lnTo>
                  <a:lnTo>
                    <a:pt x="139179" y="243433"/>
                  </a:lnTo>
                  <a:lnTo>
                    <a:pt x="138823" y="249301"/>
                  </a:lnTo>
                  <a:lnTo>
                    <a:pt x="137452" y="253111"/>
                  </a:lnTo>
                  <a:lnTo>
                    <a:pt x="139179" y="251548"/>
                  </a:lnTo>
                  <a:lnTo>
                    <a:pt x="141770" y="252768"/>
                  </a:lnTo>
                  <a:lnTo>
                    <a:pt x="141592" y="249313"/>
                  </a:lnTo>
                  <a:lnTo>
                    <a:pt x="141770" y="245681"/>
                  </a:lnTo>
                  <a:lnTo>
                    <a:pt x="146786" y="248272"/>
                  </a:lnTo>
                  <a:lnTo>
                    <a:pt x="144018" y="250685"/>
                  </a:lnTo>
                  <a:lnTo>
                    <a:pt x="143319" y="251383"/>
                  </a:lnTo>
                  <a:lnTo>
                    <a:pt x="141947" y="252425"/>
                  </a:lnTo>
                  <a:lnTo>
                    <a:pt x="143840" y="252768"/>
                  </a:lnTo>
                  <a:lnTo>
                    <a:pt x="148513" y="252590"/>
                  </a:lnTo>
                  <a:lnTo>
                    <a:pt x="147129" y="257784"/>
                  </a:lnTo>
                  <a:lnTo>
                    <a:pt x="149898" y="260197"/>
                  </a:lnTo>
                  <a:lnTo>
                    <a:pt x="149377" y="259511"/>
                  </a:lnTo>
                  <a:lnTo>
                    <a:pt x="150063" y="257784"/>
                  </a:lnTo>
                  <a:lnTo>
                    <a:pt x="152666" y="259854"/>
                  </a:lnTo>
                  <a:lnTo>
                    <a:pt x="153352" y="259676"/>
                  </a:lnTo>
                  <a:lnTo>
                    <a:pt x="154393" y="259156"/>
                  </a:lnTo>
                  <a:lnTo>
                    <a:pt x="155257" y="258991"/>
                  </a:lnTo>
                  <a:lnTo>
                    <a:pt x="155778" y="257784"/>
                  </a:lnTo>
                  <a:lnTo>
                    <a:pt x="157670" y="258127"/>
                  </a:lnTo>
                  <a:lnTo>
                    <a:pt x="158534" y="256908"/>
                  </a:lnTo>
                  <a:lnTo>
                    <a:pt x="158191" y="253453"/>
                  </a:lnTo>
                  <a:lnTo>
                    <a:pt x="154216" y="256908"/>
                  </a:lnTo>
                  <a:lnTo>
                    <a:pt x="152146" y="255879"/>
                  </a:lnTo>
                  <a:lnTo>
                    <a:pt x="150063" y="252425"/>
                  </a:lnTo>
                  <a:lnTo>
                    <a:pt x="152311" y="250177"/>
                  </a:lnTo>
                  <a:lnTo>
                    <a:pt x="155778" y="251726"/>
                  </a:lnTo>
                  <a:lnTo>
                    <a:pt x="157670" y="251383"/>
                  </a:lnTo>
                  <a:lnTo>
                    <a:pt x="159575" y="249478"/>
                  </a:lnTo>
                  <a:lnTo>
                    <a:pt x="161480" y="251383"/>
                  </a:lnTo>
                  <a:lnTo>
                    <a:pt x="162344" y="249821"/>
                  </a:lnTo>
                  <a:lnTo>
                    <a:pt x="161823" y="248615"/>
                  </a:lnTo>
                  <a:lnTo>
                    <a:pt x="161480" y="247408"/>
                  </a:lnTo>
                  <a:lnTo>
                    <a:pt x="156121" y="246189"/>
                  </a:lnTo>
                  <a:lnTo>
                    <a:pt x="158026" y="240322"/>
                  </a:lnTo>
                  <a:lnTo>
                    <a:pt x="162166" y="238417"/>
                  </a:lnTo>
                  <a:lnTo>
                    <a:pt x="162344" y="235826"/>
                  </a:lnTo>
                  <a:close/>
                </a:path>
                <a:path w="246380" h="497204">
                  <a:moveTo>
                    <a:pt x="162687" y="330047"/>
                  </a:moveTo>
                  <a:lnTo>
                    <a:pt x="162001" y="328320"/>
                  </a:lnTo>
                  <a:lnTo>
                    <a:pt x="161302" y="326593"/>
                  </a:lnTo>
                  <a:lnTo>
                    <a:pt x="157848" y="328320"/>
                  </a:lnTo>
                  <a:lnTo>
                    <a:pt x="156044" y="325031"/>
                  </a:lnTo>
                  <a:lnTo>
                    <a:pt x="155943" y="324866"/>
                  </a:lnTo>
                  <a:lnTo>
                    <a:pt x="155257" y="324866"/>
                  </a:lnTo>
                  <a:lnTo>
                    <a:pt x="154914" y="324510"/>
                  </a:lnTo>
                  <a:lnTo>
                    <a:pt x="154559" y="323824"/>
                  </a:lnTo>
                  <a:lnTo>
                    <a:pt x="152488" y="324002"/>
                  </a:lnTo>
                  <a:lnTo>
                    <a:pt x="146608" y="325031"/>
                  </a:lnTo>
                  <a:lnTo>
                    <a:pt x="146608" y="318985"/>
                  </a:lnTo>
                  <a:lnTo>
                    <a:pt x="147548" y="316039"/>
                  </a:lnTo>
                  <a:lnTo>
                    <a:pt x="147993" y="314655"/>
                  </a:lnTo>
                  <a:lnTo>
                    <a:pt x="152488" y="316395"/>
                  </a:lnTo>
                  <a:lnTo>
                    <a:pt x="151485" y="314655"/>
                  </a:lnTo>
                  <a:lnTo>
                    <a:pt x="151295" y="314312"/>
                  </a:lnTo>
                  <a:lnTo>
                    <a:pt x="151193" y="314147"/>
                  </a:lnTo>
                  <a:lnTo>
                    <a:pt x="150533" y="312991"/>
                  </a:lnTo>
                  <a:lnTo>
                    <a:pt x="147281" y="314312"/>
                  </a:lnTo>
                  <a:lnTo>
                    <a:pt x="141998" y="312724"/>
                  </a:lnTo>
                  <a:lnTo>
                    <a:pt x="142036" y="312585"/>
                  </a:lnTo>
                  <a:lnTo>
                    <a:pt x="143319" y="306362"/>
                  </a:lnTo>
                  <a:lnTo>
                    <a:pt x="144183" y="305320"/>
                  </a:lnTo>
                  <a:lnTo>
                    <a:pt x="145402" y="305841"/>
                  </a:lnTo>
                  <a:lnTo>
                    <a:pt x="145008" y="305320"/>
                  </a:lnTo>
                  <a:lnTo>
                    <a:pt x="144614" y="304800"/>
                  </a:lnTo>
                  <a:lnTo>
                    <a:pt x="144487" y="304634"/>
                  </a:lnTo>
                  <a:lnTo>
                    <a:pt x="143840" y="303771"/>
                  </a:lnTo>
                  <a:lnTo>
                    <a:pt x="140030" y="300088"/>
                  </a:lnTo>
                  <a:lnTo>
                    <a:pt x="139090" y="300697"/>
                  </a:lnTo>
                  <a:lnTo>
                    <a:pt x="133832" y="303060"/>
                  </a:lnTo>
                  <a:lnTo>
                    <a:pt x="130009" y="307225"/>
                  </a:lnTo>
                  <a:lnTo>
                    <a:pt x="131394" y="307911"/>
                  </a:lnTo>
                  <a:lnTo>
                    <a:pt x="131318" y="308089"/>
                  </a:lnTo>
                  <a:lnTo>
                    <a:pt x="130530" y="309994"/>
                  </a:lnTo>
                  <a:lnTo>
                    <a:pt x="130644" y="311035"/>
                  </a:lnTo>
                  <a:lnTo>
                    <a:pt x="130708" y="311543"/>
                  </a:lnTo>
                  <a:lnTo>
                    <a:pt x="131914" y="310159"/>
                  </a:lnTo>
                  <a:lnTo>
                    <a:pt x="132778" y="309651"/>
                  </a:lnTo>
                  <a:lnTo>
                    <a:pt x="133464" y="309295"/>
                  </a:lnTo>
                  <a:lnTo>
                    <a:pt x="133388" y="309130"/>
                  </a:lnTo>
                  <a:lnTo>
                    <a:pt x="133121" y="308610"/>
                  </a:lnTo>
                  <a:lnTo>
                    <a:pt x="132600" y="308610"/>
                  </a:lnTo>
                  <a:lnTo>
                    <a:pt x="135458" y="304800"/>
                  </a:lnTo>
                  <a:lnTo>
                    <a:pt x="137782" y="305676"/>
                  </a:lnTo>
                  <a:lnTo>
                    <a:pt x="137922" y="305841"/>
                  </a:lnTo>
                  <a:lnTo>
                    <a:pt x="138036" y="306362"/>
                  </a:lnTo>
                  <a:lnTo>
                    <a:pt x="138607" y="309130"/>
                  </a:lnTo>
                  <a:lnTo>
                    <a:pt x="138366" y="309130"/>
                  </a:lnTo>
                  <a:lnTo>
                    <a:pt x="136067" y="311899"/>
                  </a:lnTo>
                  <a:lnTo>
                    <a:pt x="137274" y="314147"/>
                  </a:lnTo>
                  <a:lnTo>
                    <a:pt x="137337" y="314312"/>
                  </a:lnTo>
                  <a:lnTo>
                    <a:pt x="137452" y="314655"/>
                  </a:lnTo>
                  <a:lnTo>
                    <a:pt x="138315" y="317080"/>
                  </a:lnTo>
                  <a:lnTo>
                    <a:pt x="138379" y="317423"/>
                  </a:lnTo>
                  <a:lnTo>
                    <a:pt x="138823" y="319849"/>
                  </a:lnTo>
                  <a:lnTo>
                    <a:pt x="143840" y="316039"/>
                  </a:lnTo>
                  <a:lnTo>
                    <a:pt x="143929" y="316395"/>
                  </a:lnTo>
                  <a:lnTo>
                    <a:pt x="146265" y="326593"/>
                  </a:lnTo>
                  <a:lnTo>
                    <a:pt x="141427" y="327977"/>
                  </a:lnTo>
                  <a:lnTo>
                    <a:pt x="142455" y="330390"/>
                  </a:lnTo>
                  <a:lnTo>
                    <a:pt x="142113" y="332473"/>
                  </a:lnTo>
                  <a:lnTo>
                    <a:pt x="139700" y="334200"/>
                  </a:lnTo>
                  <a:lnTo>
                    <a:pt x="137617" y="336448"/>
                  </a:lnTo>
                  <a:lnTo>
                    <a:pt x="137236" y="336981"/>
                  </a:lnTo>
                  <a:lnTo>
                    <a:pt x="145059" y="334543"/>
                  </a:lnTo>
                  <a:lnTo>
                    <a:pt x="147307" y="334200"/>
                  </a:lnTo>
                  <a:lnTo>
                    <a:pt x="147193" y="334543"/>
                  </a:lnTo>
                  <a:lnTo>
                    <a:pt x="145224" y="340766"/>
                  </a:lnTo>
                  <a:lnTo>
                    <a:pt x="149555" y="340080"/>
                  </a:lnTo>
                  <a:lnTo>
                    <a:pt x="150761" y="339559"/>
                  </a:lnTo>
                  <a:lnTo>
                    <a:pt x="151790" y="338175"/>
                  </a:lnTo>
                  <a:lnTo>
                    <a:pt x="153009" y="339039"/>
                  </a:lnTo>
                  <a:lnTo>
                    <a:pt x="153111" y="338861"/>
                  </a:lnTo>
                  <a:lnTo>
                    <a:pt x="153225" y="338696"/>
                  </a:lnTo>
                  <a:lnTo>
                    <a:pt x="153555" y="338175"/>
                  </a:lnTo>
                  <a:lnTo>
                    <a:pt x="153644" y="338023"/>
                  </a:lnTo>
                  <a:lnTo>
                    <a:pt x="153771" y="337832"/>
                  </a:lnTo>
                  <a:lnTo>
                    <a:pt x="155079" y="335749"/>
                  </a:lnTo>
                  <a:lnTo>
                    <a:pt x="157505" y="334200"/>
                  </a:lnTo>
                  <a:lnTo>
                    <a:pt x="159918" y="332638"/>
                  </a:lnTo>
                  <a:lnTo>
                    <a:pt x="162687" y="330047"/>
                  </a:lnTo>
                  <a:close/>
                </a:path>
                <a:path w="246380" h="497204">
                  <a:moveTo>
                    <a:pt x="163029" y="207289"/>
                  </a:moveTo>
                  <a:lnTo>
                    <a:pt x="160756" y="208191"/>
                  </a:lnTo>
                  <a:lnTo>
                    <a:pt x="161328" y="208191"/>
                  </a:lnTo>
                  <a:lnTo>
                    <a:pt x="162521" y="207987"/>
                  </a:lnTo>
                  <a:lnTo>
                    <a:pt x="162687" y="207810"/>
                  </a:lnTo>
                  <a:lnTo>
                    <a:pt x="162864" y="207467"/>
                  </a:lnTo>
                  <a:lnTo>
                    <a:pt x="163029" y="207289"/>
                  </a:lnTo>
                  <a:close/>
                </a:path>
                <a:path w="246380" h="497204">
                  <a:moveTo>
                    <a:pt x="165976" y="266420"/>
                  </a:moveTo>
                  <a:lnTo>
                    <a:pt x="165646" y="263182"/>
                  </a:lnTo>
                  <a:lnTo>
                    <a:pt x="162864" y="263652"/>
                  </a:lnTo>
                  <a:lnTo>
                    <a:pt x="165976" y="266420"/>
                  </a:lnTo>
                  <a:close/>
                </a:path>
                <a:path w="246380" h="497204">
                  <a:moveTo>
                    <a:pt x="166839" y="289077"/>
                  </a:moveTo>
                  <a:lnTo>
                    <a:pt x="165112" y="287693"/>
                  </a:lnTo>
                  <a:lnTo>
                    <a:pt x="164414" y="286651"/>
                  </a:lnTo>
                  <a:lnTo>
                    <a:pt x="162344" y="290969"/>
                  </a:lnTo>
                  <a:lnTo>
                    <a:pt x="158089" y="289941"/>
                  </a:lnTo>
                  <a:lnTo>
                    <a:pt x="158191" y="290969"/>
                  </a:lnTo>
                  <a:lnTo>
                    <a:pt x="158318" y="292188"/>
                  </a:lnTo>
                  <a:lnTo>
                    <a:pt x="158369" y="292709"/>
                  </a:lnTo>
                  <a:lnTo>
                    <a:pt x="158457" y="293573"/>
                  </a:lnTo>
                  <a:lnTo>
                    <a:pt x="158546" y="294436"/>
                  </a:lnTo>
                  <a:lnTo>
                    <a:pt x="158623" y="295211"/>
                  </a:lnTo>
                  <a:lnTo>
                    <a:pt x="158889" y="294436"/>
                  </a:lnTo>
                  <a:lnTo>
                    <a:pt x="161823" y="291833"/>
                  </a:lnTo>
                  <a:lnTo>
                    <a:pt x="164071" y="293573"/>
                  </a:lnTo>
                  <a:lnTo>
                    <a:pt x="165125" y="291833"/>
                  </a:lnTo>
                  <a:lnTo>
                    <a:pt x="165671" y="290969"/>
                  </a:lnTo>
                  <a:lnTo>
                    <a:pt x="166839" y="289077"/>
                  </a:lnTo>
                  <a:close/>
                </a:path>
                <a:path w="246380" h="497204">
                  <a:moveTo>
                    <a:pt x="167881" y="224409"/>
                  </a:moveTo>
                  <a:lnTo>
                    <a:pt x="167360" y="221297"/>
                  </a:lnTo>
                  <a:lnTo>
                    <a:pt x="166839" y="217144"/>
                  </a:lnTo>
                  <a:lnTo>
                    <a:pt x="165976" y="213169"/>
                  </a:lnTo>
                  <a:lnTo>
                    <a:pt x="164592" y="214896"/>
                  </a:lnTo>
                  <a:lnTo>
                    <a:pt x="164592" y="216979"/>
                  </a:lnTo>
                  <a:lnTo>
                    <a:pt x="164934" y="217843"/>
                  </a:lnTo>
                  <a:lnTo>
                    <a:pt x="165976" y="220433"/>
                  </a:lnTo>
                  <a:lnTo>
                    <a:pt x="165633" y="223024"/>
                  </a:lnTo>
                  <a:lnTo>
                    <a:pt x="164934" y="225450"/>
                  </a:lnTo>
                  <a:lnTo>
                    <a:pt x="165633" y="224751"/>
                  </a:lnTo>
                  <a:lnTo>
                    <a:pt x="167005" y="224243"/>
                  </a:lnTo>
                  <a:lnTo>
                    <a:pt x="167881" y="224409"/>
                  </a:lnTo>
                  <a:close/>
                </a:path>
                <a:path w="246380" h="497204">
                  <a:moveTo>
                    <a:pt x="169773" y="269887"/>
                  </a:moveTo>
                  <a:lnTo>
                    <a:pt x="169392" y="269532"/>
                  </a:lnTo>
                  <a:lnTo>
                    <a:pt x="165976" y="266420"/>
                  </a:lnTo>
                  <a:lnTo>
                    <a:pt x="166319" y="269709"/>
                  </a:lnTo>
                  <a:lnTo>
                    <a:pt x="153009" y="266420"/>
                  </a:lnTo>
                  <a:lnTo>
                    <a:pt x="153111" y="275932"/>
                  </a:lnTo>
                  <a:lnTo>
                    <a:pt x="153174" y="277139"/>
                  </a:lnTo>
                  <a:lnTo>
                    <a:pt x="152615" y="278168"/>
                  </a:lnTo>
                  <a:lnTo>
                    <a:pt x="155422" y="275247"/>
                  </a:lnTo>
                  <a:lnTo>
                    <a:pt x="157670" y="276618"/>
                  </a:lnTo>
                  <a:lnTo>
                    <a:pt x="157721" y="276453"/>
                  </a:lnTo>
                  <a:lnTo>
                    <a:pt x="158051" y="275247"/>
                  </a:lnTo>
                  <a:lnTo>
                    <a:pt x="158889" y="272135"/>
                  </a:lnTo>
                  <a:lnTo>
                    <a:pt x="162001" y="274027"/>
                  </a:lnTo>
                  <a:lnTo>
                    <a:pt x="162001" y="277837"/>
                  </a:lnTo>
                  <a:lnTo>
                    <a:pt x="162687" y="275590"/>
                  </a:lnTo>
                  <a:lnTo>
                    <a:pt x="164249" y="276453"/>
                  </a:lnTo>
                  <a:lnTo>
                    <a:pt x="165455" y="276618"/>
                  </a:lnTo>
                  <a:lnTo>
                    <a:pt x="165633" y="276796"/>
                  </a:lnTo>
                  <a:lnTo>
                    <a:pt x="166319" y="275932"/>
                  </a:lnTo>
                  <a:lnTo>
                    <a:pt x="166662" y="275590"/>
                  </a:lnTo>
                  <a:lnTo>
                    <a:pt x="167703" y="274548"/>
                  </a:lnTo>
                  <a:lnTo>
                    <a:pt x="165277" y="273685"/>
                  </a:lnTo>
                  <a:lnTo>
                    <a:pt x="166319" y="272135"/>
                  </a:lnTo>
                  <a:lnTo>
                    <a:pt x="167932" y="269709"/>
                  </a:lnTo>
                  <a:lnTo>
                    <a:pt x="168046" y="269532"/>
                  </a:lnTo>
                  <a:lnTo>
                    <a:pt x="169773" y="269887"/>
                  </a:lnTo>
                  <a:close/>
                </a:path>
                <a:path w="246380" h="497204">
                  <a:moveTo>
                    <a:pt x="172885" y="211442"/>
                  </a:moveTo>
                  <a:lnTo>
                    <a:pt x="172021" y="210756"/>
                  </a:lnTo>
                  <a:lnTo>
                    <a:pt x="170992" y="208673"/>
                  </a:lnTo>
                  <a:lnTo>
                    <a:pt x="169608" y="210400"/>
                  </a:lnTo>
                  <a:lnTo>
                    <a:pt x="167703" y="209194"/>
                  </a:lnTo>
                  <a:lnTo>
                    <a:pt x="166319" y="210058"/>
                  </a:lnTo>
                  <a:lnTo>
                    <a:pt x="166319" y="211277"/>
                  </a:lnTo>
                  <a:lnTo>
                    <a:pt x="165798" y="211963"/>
                  </a:lnTo>
                  <a:lnTo>
                    <a:pt x="166141" y="213169"/>
                  </a:lnTo>
                  <a:lnTo>
                    <a:pt x="167360" y="215252"/>
                  </a:lnTo>
                  <a:lnTo>
                    <a:pt x="167703" y="215595"/>
                  </a:lnTo>
                  <a:lnTo>
                    <a:pt x="168744" y="213868"/>
                  </a:lnTo>
                  <a:lnTo>
                    <a:pt x="169951" y="212826"/>
                  </a:lnTo>
                  <a:lnTo>
                    <a:pt x="171500" y="212140"/>
                  </a:lnTo>
                  <a:lnTo>
                    <a:pt x="172885" y="211442"/>
                  </a:lnTo>
                  <a:close/>
                </a:path>
                <a:path w="246380" h="497204">
                  <a:moveTo>
                    <a:pt x="173240" y="179463"/>
                  </a:moveTo>
                  <a:lnTo>
                    <a:pt x="171132" y="178917"/>
                  </a:lnTo>
                  <a:lnTo>
                    <a:pt x="172669" y="179908"/>
                  </a:lnTo>
                  <a:lnTo>
                    <a:pt x="173240" y="179463"/>
                  </a:lnTo>
                  <a:close/>
                </a:path>
                <a:path w="246380" h="497204">
                  <a:moveTo>
                    <a:pt x="173405" y="312585"/>
                  </a:moveTo>
                  <a:lnTo>
                    <a:pt x="172542" y="311035"/>
                  </a:lnTo>
                  <a:lnTo>
                    <a:pt x="170637" y="310857"/>
                  </a:lnTo>
                  <a:lnTo>
                    <a:pt x="170116" y="309295"/>
                  </a:lnTo>
                  <a:lnTo>
                    <a:pt x="169976" y="309130"/>
                  </a:lnTo>
                  <a:lnTo>
                    <a:pt x="170091" y="311035"/>
                  </a:lnTo>
                  <a:lnTo>
                    <a:pt x="170129" y="311543"/>
                  </a:lnTo>
                  <a:lnTo>
                    <a:pt x="168681" y="312991"/>
                  </a:lnTo>
                  <a:lnTo>
                    <a:pt x="170243" y="312991"/>
                  </a:lnTo>
                  <a:lnTo>
                    <a:pt x="165976" y="313283"/>
                  </a:lnTo>
                  <a:lnTo>
                    <a:pt x="163550" y="313626"/>
                  </a:lnTo>
                  <a:lnTo>
                    <a:pt x="163677" y="312991"/>
                  </a:lnTo>
                  <a:lnTo>
                    <a:pt x="163766" y="312585"/>
                  </a:lnTo>
                  <a:lnTo>
                    <a:pt x="164045" y="311175"/>
                  </a:lnTo>
                  <a:lnTo>
                    <a:pt x="164134" y="310857"/>
                  </a:lnTo>
                  <a:lnTo>
                    <a:pt x="164757" y="309295"/>
                  </a:lnTo>
                  <a:lnTo>
                    <a:pt x="162344" y="306362"/>
                  </a:lnTo>
                  <a:lnTo>
                    <a:pt x="158991" y="308089"/>
                  </a:lnTo>
                  <a:lnTo>
                    <a:pt x="160096" y="308089"/>
                  </a:lnTo>
                  <a:lnTo>
                    <a:pt x="163728" y="318465"/>
                  </a:lnTo>
                  <a:lnTo>
                    <a:pt x="162687" y="320890"/>
                  </a:lnTo>
                  <a:lnTo>
                    <a:pt x="165633" y="321576"/>
                  </a:lnTo>
                  <a:lnTo>
                    <a:pt x="166497" y="320713"/>
                  </a:lnTo>
                  <a:lnTo>
                    <a:pt x="167449" y="317080"/>
                  </a:lnTo>
                  <a:lnTo>
                    <a:pt x="168389" y="313791"/>
                  </a:lnTo>
                  <a:lnTo>
                    <a:pt x="172021" y="315175"/>
                  </a:lnTo>
                  <a:lnTo>
                    <a:pt x="172758" y="313791"/>
                  </a:lnTo>
                  <a:lnTo>
                    <a:pt x="172859" y="313626"/>
                  </a:lnTo>
                  <a:lnTo>
                    <a:pt x="173405" y="312585"/>
                  </a:lnTo>
                  <a:close/>
                </a:path>
                <a:path w="246380" h="497204">
                  <a:moveTo>
                    <a:pt x="174447" y="256565"/>
                  </a:moveTo>
                  <a:lnTo>
                    <a:pt x="174307" y="255536"/>
                  </a:lnTo>
                  <a:lnTo>
                    <a:pt x="174231" y="254990"/>
                  </a:lnTo>
                  <a:lnTo>
                    <a:pt x="173748" y="255536"/>
                  </a:lnTo>
                  <a:lnTo>
                    <a:pt x="173647" y="254990"/>
                  </a:lnTo>
                  <a:lnTo>
                    <a:pt x="173062" y="252247"/>
                  </a:lnTo>
                  <a:lnTo>
                    <a:pt x="170815" y="255536"/>
                  </a:lnTo>
                  <a:lnTo>
                    <a:pt x="168744" y="259334"/>
                  </a:lnTo>
                  <a:lnTo>
                    <a:pt x="165455" y="261404"/>
                  </a:lnTo>
                  <a:lnTo>
                    <a:pt x="165544" y="262280"/>
                  </a:lnTo>
                  <a:lnTo>
                    <a:pt x="165646" y="263182"/>
                  </a:lnTo>
                  <a:lnTo>
                    <a:pt x="170992" y="262280"/>
                  </a:lnTo>
                  <a:lnTo>
                    <a:pt x="174104" y="259334"/>
                  </a:lnTo>
                  <a:lnTo>
                    <a:pt x="174447" y="256565"/>
                  </a:lnTo>
                  <a:close/>
                </a:path>
                <a:path w="246380" h="497204">
                  <a:moveTo>
                    <a:pt x="175234" y="252768"/>
                  </a:moveTo>
                  <a:lnTo>
                    <a:pt x="173926" y="252768"/>
                  </a:lnTo>
                  <a:lnTo>
                    <a:pt x="174231" y="254990"/>
                  </a:lnTo>
                  <a:lnTo>
                    <a:pt x="175133" y="253974"/>
                  </a:lnTo>
                  <a:lnTo>
                    <a:pt x="175234" y="252768"/>
                  </a:lnTo>
                  <a:close/>
                </a:path>
                <a:path w="246380" h="497204">
                  <a:moveTo>
                    <a:pt x="175831" y="166839"/>
                  </a:moveTo>
                  <a:lnTo>
                    <a:pt x="172199" y="166662"/>
                  </a:lnTo>
                  <a:lnTo>
                    <a:pt x="172212" y="166839"/>
                  </a:lnTo>
                  <a:lnTo>
                    <a:pt x="172364" y="169773"/>
                  </a:lnTo>
                  <a:lnTo>
                    <a:pt x="170472" y="172542"/>
                  </a:lnTo>
                  <a:lnTo>
                    <a:pt x="167360" y="172021"/>
                  </a:lnTo>
                  <a:lnTo>
                    <a:pt x="168224" y="173926"/>
                  </a:lnTo>
                  <a:lnTo>
                    <a:pt x="169430" y="176352"/>
                  </a:lnTo>
                  <a:lnTo>
                    <a:pt x="166141" y="176352"/>
                  </a:lnTo>
                  <a:lnTo>
                    <a:pt x="162001" y="178600"/>
                  </a:lnTo>
                  <a:lnTo>
                    <a:pt x="166839" y="181190"/>
                  </a:lnTo>
                  <a:lnTo>
                    <a:pt x="169252" y="178422"/>
                  </a:lnTo>
                  <a:lnTo>
                    <a:pt x="171132" y="178917"/>
                  </a:lnTo>
                  <a:lnTo>
                    <a:pt x="171627" y="178422"/>
                  </a:lnTo>
                  <a:lnTo>
                    <a:pt x="174269" y="175488"/>
                  </a:lnTo>
                  <a:lnTo>
                    <a:pt x="170294" y="173748"/>
                  </a:lnTo>
                  <a:lnTo>
                    <a:pt x="171259" y="172542"/>
                  </a:lnTo>
                  <a:lnTo>
                    <a:pt x="175831" y="166839"/>
                  </a:lnTo>
                  <a:close/>
                </a:path>
                <a:path w="246380" h="497204">
                  <a:moveTo>
                    <a:pt x="178600" y="251383"/>
                  </a:moveTo>
                  <a:lnTo>
                    <a:pt x="176352" y="250685"/>
                  </a:lnTo>
                  <a:lnTo>
                    <a:pt x="175310" y="251904"/>
                  </a:lnTo>
                  <a:lnTo>
                    <a:pt x="175234" y="252768"/>
                  </a:lnTo>
                  <a:lnTo>
                    <a:pt x="177380" y="252768"/>
                  </a:lnTo>
                  <a:lnTo>
                    <a:pt x="178600" y="251383"/>
                  </a:lnTo>
                  <a:close/>
                </a:path>
                <a:path w="246380" h="497204">
                  <a:moveTo>
                    <a:pt x="179971" y="178600"/>
                  </a:moveTo>
                  <a:lnTo>
                    <a:pt x="179628" y="178244"/>
                  </a:lnTo>
                  <a:lnTo>
                    <a:pt x="179463" y="177723"/>
                  </a:lnTo>
                  <a:lnTo>
                    <a:pt x="179806" y="176695"/>
                  </a:lnTo>
                  <a:lnTo>
                    <a:pt x="175488" y="181711"/>
                  </a:lnTo>
                  <a:lnTo>
                    <a:pt x="172669" y="179908"/>
                  </a:lnTo>
                  <a:lnTo>
                    <a:pt x="166839" y="184467"/>
                  </a:lnTo>
                  <a:lnTo>
                    <a:pt x="168389" y="187413"/>
                  </a:lnTo>
                  <a:lnTo>
                    <a:pt x="168440" y="187756"/>
                  </a:lnTo>
                  <a:lnTo>
                    <a:pt x="169087" y="192938"/>
                  </a:lnTo>
                  <a:lnTo>
                    <a:pt x="168313" y="192430"/>
                  </a:lnTo>
                  <a:lnTo>
                    <a:pt x="161302" y="187756"/>
                  </a:lnTo>
                  <a:lnTo>
                    <a:pt x="164592" y="192938"/>
                  </a:lnTo>
                  <a:lnTo>
                    <a:pt x="166839" y="192430"/>
                  </a:lnTo>
                  <a:lnTo>
                    <a:pt x="169252" y="193459"/>
                  </a:lnTo>
                  <a:lnTo>
                    <a:pt x="168046" y="196062"/>
                  </a:lnTo>
                  <a:lnTo>
                    <a:pt x="168910" y="196227"/>
                  </a:lnTo>
                  <a:lnTo>
                    <a:pt x="169252" y="196748"/>
                  </a:lnTo>
                  <a:lnTo>
                    <a:pt x="169608" y="197612"/>
                  </a:lnTo>
                  <a:lnTo>
                    <a:pt x="170815" y="197612"/>
                  </a:lnTo>
                  <a:lnTo>
                    <a:pt x="173240" y="197954"/>
                  </a:lnTo>
                  <a:lnTo>
                    <a:pt x="173304" y="198310"/>
                  </a:lnTo>
                  <a:lnTo>
                    <a:pt x="173405" y="200202"/>
                  </a:lnTo>
                  <a:lnTo>
                    <a:pt x="174447" y="198996"/>
                  </a:lnTo>
                  <a:lnTo>
                    <a:pt x="174447" y="198818"/>
                  </a:lnTo>
                  <a:lnTo>
                    <a:pt x="174104" y="198310"/>
                  </a:lnTo>
                  <a:lnTo>
                    <a:pt x="173583" y="197954"/>
                  </a:lnTo>
                  <a:lnTo>
                    <a:pt x="176657" y="192938"/>
                  </a:lnTo>
                  <a:lnTo>
                    <a:pt x="178244" y="190347"/>
                  </a:lnTo>
                  <a:lnTo>
                    <a:pt x="173926" y="184823"/>
                  </a:lnTo>
                  <a:lnTo>
                    <a:pt x="176949" y="181711"/>
                  </a:lnTo>
                  <a:lnTo>
                    <a:pt x="179971" y="178600"/>
                  </a:lnTo>
                  <a:close/>
                </a:path>
                <a:path w="246380" h="497204">
                  <a:moveTo>
                    <a:pt x="182054" y="173926"/>
                  </a:moveTo>
                  <a:lnTo>
                    <a:pt x="180848" y="171335"/>
                  </a:lnTo>
                  <a:lnTo>
                    <a:pt x="181013" y="172885"/>
                  </a:lnTo>
                  <a:lnTo>
                    <a:pt x="179971" y="176860"/>
                  </a:lnTo>
                  <a:lnTo>
                    <a:pt x="181711" y="173926"/>
                  </a:lnTo>
                  <a:lnTo>
                    <a:pt x="182054" y="173926"/>
                  </a:lnTo>
                  <a:close/>
                </a:path>
                <a:path w="246380" h="497204">
                  <a:moveTo>
                    <a:pt x="183959" y="27317"/>
                  </a:moveTo>
                  <a:lnTo>
                    <a:pt x="183438" y="25755"/>
                  </a:lnTo>
                  <a:lnTo>
                    <a:pt x="179806" y="19710"/>
                  </a:lnTo>
                  <a:lnTo>
                    <a:pt x="177380" y="30035"/>
                  </a:lnTo>
                  <a:lnTo>
                    <a:pt x="175996" y="31292"/>
                  </a:lnTo>
                  <a:lnTo>
                    <a:pt x="175831" y="32842"/>
                  </a:lnTo>
                  <a:lnTo>
                    <a:pt x="177736" y="35953"/>
                  </a:lnTo>
                  <a:lnTo>
                    <a:pt x="181711" y="35090"/>
                  </a:lnTo>
                  <a:lnTo>
                    <a:pt x="180149" y="30251"/>
                  </a:lnTo>
                  <a:lnTo>
                    <a:pt x="180060" y="29705"/>
                  </a:lnTo>
                  <a:lnTo>
                    <a:pt x="182740" y="28702"/>
                  </a:lnTo>
                  <a:lnTo>
                    <a:pt x="183959" y="27317"/>
                  </a:lnTo>
                  <a:close/>
                </a:path>
                <a:path w="246380" h="497204">
                  <a:moveTo>
                    <a:pt x="189141" y="193294"/>
                  </a:moveTo>
                  <a:lnTo>
                    <a:pt x="188099" y="192595"/>
                  </a:lnTo>
                  <a:lnTo>
                    <a:pt x="186715" y="191389"/>
                  </a:lnTo>
                  <a:lnTo>
                    <a:pt x="186372" y="190004"/>
                  </a:lnTo>
                  <a:lnTo>
                    <a:pt x="184378" y="189839"/>
                  </a:lnTo>
                  <a:lnTo>
                    <a:pt x="182397" y="191566"/>
                  </a:lnTo>
                  <a:lnTo>
                    <a:pt x="184823" y="192595"/>
                  </a:lnTo>
                  <a:lnTo>
                    <a:pt x="185686" y="193636"/>
                  </a:lnTo>
                  <a:lnTo>
                    <a:pt x="186715" y="194322"/>
                  </a:lnTo>
                  <a:lnTo>
                    <a:pt x="188455" y="193294"/>
                  </a:lnTo>
                  <a:lnTo>
                    <a:pt x="188734" y="193814"/>
                  </a:lnTo>
                  <a:lnTo>
                    <a:pt x="188963" y="194322"/>
                  </a:lnTo>
                  <a:lnTo>
                    <a:pt x="189026" y="193636"/>
                  </a:lnTo>
                  <a:lnTo>
                    <a:pt x="189141" y="193294"/>
                  </a:lnTo>
                  <a:close/>
                </a:path>
                <a:path w="246380" h="497204">
                  <a:moveTo>
                    <a:pt x="189318" y="194843"/>
                  </a:moveTo>
                  <a:lnTo>
                    <a:pt x="189115" y="194500"/>
                  </a:lnTo>
                  <a:lnTo>
                    <a:pt x="188963" y="194322"/>
                  </a:lnTo>
                  <a:lnTo>
                    <a:pt x="188963" y="194500"/>
                  </a:lnTo>
                  <a:lnTo>
                    <a:pt x="189318" y="194843"/>
                  </a:lnTo>
                  <a:close/>
                </a:path>
                <a:path w="246380" h="497204">
                  <a:moveTo>
                    <a:pt x="191160" y="196037"/>
                  </a:moveTo>
                  <a:lnTo>
                    <a:pt x="190182" y="195707"/>
                  </a:lnTo>
                  <a:lnTo>
                    <a:pt x="190576" y="196227"/>
                  </a:lnTo>
                  <a:lnTo>
                    <a:pt x="191135" y="196824"/>
                  </a:lnTo>
                  <a:lnTo>
                    <a:pt x="191160" y="196037"/>
                  </a:lnTo>
                  <a:close/>
                </a:path>
                <a:path w="246380" h="497204">
                  <a:moveTo>
                    <a:pt x="191211" y="196824"/>
                  </a:moveTo>
                  <a:lnTo>
                    <a:pt x="188798" y="199339"/>
                  </a:lnTo>
                  <a:lnTo>
                    <a:pt x="186893" y="199174"/>
                  </a:lnTo>
                  <a:lnTo>
                    <a:pt x="184467" y="198996"/>
                  </a:lnTo>
                  <a:lnTo>
                    <a:pt x="184302" y="199174"/>
                  </a:lnTo>
                  <a:lnTo>
                    <a:pt x="184251" y="199339"/>
                  </a:lnTo>
                  <a:lnTo>
                    <a:pt x="183959" y="200380"/>
                  </a:lnTo>
                  <a:lnTo>
                    <a:pt x="186029" y="205041"/>
                  </a:lnTo>
                  <a:lnTo>
                    <a:pt x="190487" y="201777"/>
                  </a:lnTo>
                  <a:lnTo>
                    <a:pt x="190550" y="201244"/>
                  </a:lnTo>
                  <a:lnTo>
                    <a:pt x="190665" y="200380"/>
                  </a:lnTo>
                  <a:lnTo>
                    <a:pt x="190804" y="199339"/>
                  </a:lnTo>
                  <a:lnTo>
                    <a:pt x="190842" y="198996"/>
                  </a:lnTo>
                  <a:lnTo>
                    <a:pt x="191211" y="196824"/>
                  </a:lnTo>
                  <a:close/>
                </a:path>
                <a:path w="246380" h="497204">
                  <a:moveTo>
                    <a:pt x="192227" y="195046"/>
                  </a:moveTo>
                  <a:lnTo>
                    <a:pt x="191389" y="194843"/>
                  </a:lnTo>
                  <a:lnTo>
                    <a:pt x="191274" y="195707"/>
                  </a:lnTo>
                  <a:lnTo>
                    <a:pt x="191236" y="196037"/>
                  </a:lnTo>
                  <a:lnTo>
                    <a:pt x="192227" y="195046"/>
                  </a:lnTo>
                  <a:close/>
                </a:path>
                <a:path w="246380" h="497204">
                  <a:moveTo>
                    <a:pt x="193294" y="68757"/>
                  </a:moveTo>
                  <a:lnTo>
                    <a:pt x="191731" y="64998"/>
                  </a:lnTo>
                  <a:lnTo>
                    <a:pt x="190347" y="62928"/>
                  </a:lnTo>
                  <a:lnTo>
                    <a:pt x="189141" y="65354"/>
                  </a:lnTo>
                  <a:lnTo>
                    <a:pt x="187413" y="65354"/>
                  </a:lnTo>
                  <a:lnTo>
                    <a:pt x="188963" y="59474"/>
                  </a:lnTo>
                  <a:lnTo>
                    <a:pt x="179806" y="52908"/>
                  </a:lnTo>
                  <a:lnTo>
                    <a:pt x="178765" y="61887"/>
                  </a:lnTo>
                  <a:lnTo>
                    <a:pt x="175653" y="56705"/>
                  </a:lnTo>
                  <a:lnTo>
                    <a:pt x="174104" y="58750"/>
                  </a:lnTo>
                  <a:lnTo>
                    <a:pt x="174104" y="67945"/>
                  </a:lnTo>
                  <a:lnTo>
                    <a:pt x="172770" y="69265"/>
                  </a:lnTo>
                  <a:lnTo>
                    <a:pt x="172542" y="66814"/>
                  </a:lnTo>
                  <a:lnTo>
                    <a:pt x="174104" y="67945"/>
                  </a:lnTo>
                  <a:lnTo>
                    <a:pt x="174104" y="58750"/>
                  </a:lnTo>
                  <a:lnTo>
                    <a:pt x="173151" y="59994"/>
                  </a:lnTo>
                  <a:lnTo>
                    <a:pt x="173062" y="56527"/>
                  </a:lnTo>
                  <a:lnTo>
                    <a:pt x="171157" y="57746"/>
                  </a:lnTo>
                  <a:lnTo>
                    <a:pt x="170472" y="59474"/>
                  </a:lnTo>
                  <a:lnTo>
                    <a:pt x="167347" y="59474"/>
                  </a:lnTo>
                  <a:lnTo>
                    <a:pt x="168744" y="56883"/>
                  </a:lnTo>
                  <a:lnTo>
                    <a:pt x="164249" y="57226"/>
                  </a:lnTo>
                  <a:lnTo>
                    <a:pt x="156438" y="56769"/>
                  </a:lnTo>
                  <a:lnTo>
                    <a:pt x="158191" y="49784"/>
                  </a:lnTo>
                  <a:lnTo>
                    <a:pt x="153873" y="47028"/>
                  </a:lnTo>
                  <a:lnTo>
                    <a:pt x="150418" y="48056"/>
                  </a:lnTo>
                  <a:lnTo>
                    <a:pt x="145567" y="59639"/>
                  </a:lnTo>
                  <a:lnTo>
                    <a:pt x="149034" y="62064"/>
                  </a:lnTo>
                  <a:lnTo>
                    <a:pt x="154736" y="63627"/>
                  </a:lnTo>
                  <a:lnTo>
                    <a:pt x="156159" y="57912"/>
                  </a:lnTo>
                  <a:lnTo>
                    <a:pt x="159397" y="64833"/>
                  </a:lnTo>
                  <a:lnTo>
                    <a:pt x="163550" y="65519"/>
                  </a:lnTo>
                  <a:lnTo>
                    <a:pt x="164934" y="63969"/>
                  </a:lnTo>
                  <a:lnTo>
                    <a:pt x="166751" y="60591"/>
                  </a:lnTo>
                  <a:lnTo>
                    <a:pt x="170637" y="62407"/>
                  </a:lnTo>
                  <a:lnTo>
                    <a:pt x="171246" y="62496"/>
                  </a:lnTo>
                  <a:lnTo>
                    <a:pt x="169659" y="64592"/>
                  </a:lnTo>
                  <a:lnTo>
                    <a:pt x="167881" y="64312"/>
                  </a:lnTo>
                  <a:lnTo>
                    <a:pt x="165798" y="69850"/>
                  </a:lnTo>
                  <a:lnTo>
                    <a:pt x="169608" y="69329"/>
                  </a:lnTo>
                  <a:lnTo>
                    <a:pt x="172745" y="70319"/>
                  </a:lnTo>
                  <a:lnTo>
                    <a:pt x="173926" y="72263"/>
                  </a:lnTo>
                  <a:lnTo>
                    <a:pt x="176174" y="70713"/>
                  </a:lnTo>
                  <a:lnTo>
                    <a:pt x="175831" y="70192"/>
                  </a:lnTo>
                  <a:lnTo>
                    <a:pt x="175996" y="70370"/>
                  </a:lnTo>
                  <a:lnTo>
                    <a:pt x="176174" y="70370"/>
                  </a:lnTo>
                  <a:lnTo>
                    <a:pt x="176352" y="70535"/>
                  </a:lnTo>
                  <a:lnTo>
                    <a:pt x="176517" y="69329"/>
                  </a:lnTo>
                  <a:lnTo>
                    <a:pt x="177038" y="67424"/>
                  </a:lnTo>
                  <a:lnTo>
                    <a:pt x="175653" y="66738"/>
                  </a:lnTo>
                  <a:lnTo>
                    <a:pt x="176695" y="66217"/>
                  </a:lnTo>
                  <a:lnTo>
                    <a:pt x="177736" y="64833"/>
                  </a:lnTo>
                  <a:lnTo>
                    <a:pt x="178244" y="63271"/>
                  </a:lnTo>
                  <a:lnTo>
                    <a:pt x="176860" y="68630"/>
                  </a:lnTo>
                  <a:lnTo>
                    <a:pt x="183781" y="75031"/>
                  </a:lnTo>
                  <a:lnTo>
                    <a:pt x="186893" y="68465"/>
                  </a:lnTo>
                  <a:lnTo>
                    <a:pt x="188747" y="72301"/>
                  </a:lnTo>
                  <a:lnTo>
                    <a:pt x="191579" y="71793"/>
                  </a:lnTo>
                  <a:lnTo>
                    <a:pt x="193294" y="68757"/>
                  </a:lnTo>
                  <a:close/>
                </a:path>
                <a:path w="246380" h="497204">
                  <a:moveTo>
                    <a:pt x="194322" y="205219"/>
                  </a:moveTo>
                  <a:lnTo>
                    <a:pt x="191211" y="201244"/>
                  </a:lnTo>
                  <a:lnTo>
                    <a:pt x="190487" y="201777"/>
                  </a:lnTo>
                  <a:lnTo>
                    <a:pt x="190347" y="202793"/>
                  </a:lnTo>
                  <a:lnTo>
                    <a:pt x="194322" y="205219"/>
                  </a:lnTo>
                  <a:close/>
                </a:path>
                <a:path w="246380" h="497204">
                  <a:moveTo>
                    <a:pt x="197269" y="139179"/>
                  </a:moveTo>
                  <a:lnTo>
                    <a:pt x="196405" y="138823"/>
                  </a:lnTo>
                  <a:lnTo>
                    <a:pt x="194678" y="139179"/>
                  </a:lnTo>
                  <a:lnTo>
                    <a:pt x="195541" y="142633"/>
                  </a:lnTo>
                  <a:lnTo>
                    <a:pt x="196062" y="143840"/>
                  </a:lnTo>
                  <a:lnTo>
                    <a:pt x="195884" y="142811"/>
                  </a:lnTo>
                  <a:lnTo>
                    <a:pt x="196570" y="142811"/>
                  </a:lnTo>
                  <a:lnTo>
                    <a:pt x="197269" y="142455"/>
                  </a:lnTo>
                  <a:lnTo>
                    <a:pt x="197091" y="141947"/>
                  </a:lnTo>
                  <a:lnTo>
                    <a:pt x="197269" y="139179"/>
                  </a:lnTo>
                  <a:close/>
                </a:path>
                <a:path w="246380" h="497204">
                  <a:moveTo>
                    <a:pt x="198310" y="189826"/>
                  </a:moveTo>
                  <a:lnTo>
                    <a:pt x="198031" y="189318"/>
                  </a:lnTo>
                  <a:lnTo>
                    <a:pt x="197789" y="188963"/>
                  </a:lnTo>
                  <a:lnTo>
                    <a:pt x="197789" y="190004"/>
                  </a:lnTo>
                  <a:lnTo>
                    <a:pt x="194322" y="191566"/>
                  </a:lnTo>
                  <a:lnTo>
                    <a:pt x="195910" y="191985"/>
                  </a:lnTo>
                  <a:lnTo>
                    <a:pt x="198310" y="189826"/>
                  </a:lnTo>
                  <a:close/>
                </a:path>
                <a:path w="246380" h="497204">
                  <a:moveTo>
                    <a:pt x="198310" y="56705"/>
                  </a:moveTo>
                  <a:lnTo>
                    <a:pt x="196062" y="55664"/>
                  </a:lnTo>
                  <a:lnTo>
                    <a:pt x="193979" y="55156"/>
                  </a:lnTo>
                  <a:lnTo>
                    <a:pt x="193306" y="56184"/>
                  </a:lnTo>
                  <a:lnTo>
                    <a:pt x="193116" y="53073"/>
                  </a:lnTo>
                  <a:lnTo>
                    <a:pt x="190703" y="53594"/>
                  </a:lnTo>
                  <a:lnTo>
                    <a:pt x="188455" y="53771"/>
                  </a:lnTo>
                  <a:lnTo>
                    <a:pt x="188798" y="59296"/>
                  </a:lnTo>
                  <a:lnTo>
                    <a:pt x="191211" y="58775"/>
                  </a:lnTo>
                  <a:lnTo>
                    <a:pt x="191681" y="58712"/>
                  </a:lnTo>
                  <a:lnTo>
                    <a:pt x="190182" y="61023"/>
                  </a:lnTo>
                  <a:lnTo>
                    <a:pt x="194322" y="60858"/>
                  </a:lnTo>
                  <a:lnTo>
                    <a:pt x="197091" y="62064"/>
                  </a:lnTo>
                  <a:lnTo>
                    <a:pt x="198310" y="56705"/>
                  </a:lnTo>
                  <a:close/>
                </a:path>
                <a:path w="246380" h="497204">
                  <a:moveTo>
                    <a:pt x="200723" y="193294"/>
                  </a:moveTo>
                  <a:lnTo>
                    <a:pt x="195910" y="191985"/>
                  </a:lnTo>
                  <a:lnTo>
                    <a:pt x="194843" y="192938"/>
                  </a:lnTo>
                  <a:lnTo>
                    <a:pt x="191909" y="194157"/>
                  </a:lnTo>
                  <a:lnTo>
                    <a:pt x="192595" y="194678"/>
                  </a:lnTo>
                  <a:lnTo>
                    <a:pt x="192227" y="195046"/>
                  </a:lnTo>
                  <a:lnTo>
                    <a:pt x="197091" y="196227"/>
                  </a:lnTo>
                  <a:lnTo>
                    <a:pt x="200723" y="193294"/>
                  </a:lnTo>
                  <a:close/>
                </a:path>
                <a:path w="246380" h="497204">
                  <a:moveTo>
                    <a:pt x="201066" y="129844"/>
                  </a:moveTo>
                  <a:lnTo>
                    <a:pt x="200380" y="129489"/>
                  </a:lnTo>
                  <a:lnTo>
                    <a:pt x="199859" y="130009"/>
                  </a:lnTo>
                  <a:lnTo>
                    <a:pt x="199682" y="130873"/>
                  </a:lnTo>
                  <a:lnTo>
                    <a:pt x="199174" y="131216"/>
                  </a:lnTo>
                  <a:lnTo>
                    <a:pt x="200037" y="130873"/>
                  </a:lnTo>
                  <a:lnTo>
                    <a:pt x="200558" y="130708"/>
                  </a:lnTo>
                  <a:lnTo>
                    <a:pt x="201066" y="129844"/>
                  </a:lnTo>
                  <a:close/>
                </a:path>
                <a:path w="246380" h="497204">
                  <a:moveTo>
                    <a:pt x="206070" y="179628"/>
                  </a:moveTo>
                  <a:lnTo>
                    <a:pt x="204939" y="179628"/>
                  </a:lnTo>
                  <a:lnTo>
                    <a:pt x="203149" y="184124"/>
                  </a:lnTo>
                  <a:lnTo>
                    <a:pt x="203517" y="184365"/>
                  </a:lnTo>
                  <a:lnTo>
                    <a:pt x="205397" y="183959"/>
                  </a:lnTo>
                  <a:lnTo>
                    <a:pt x="206070" y="179628"/>
                  </a:lnTo>
                  <a:close/>
                </a:path>
                <a:path w="246380" h="497204">
                  <a:moveTo>
                    <a:pt x="207987" y="159918"/>
                  </a:moveTo>
                  <a:lnTo>
                    <a:pt x="207289" y="156286"/>
                  </a:lnTo>
                  <a:lnTo>
                    <a:pt x="205917" y="154736"/>
                  </a:lnTo>
                  <a:lnTo>
                    <a:pt x="205397" y="153695"/>
                  </a:lnTo>
                  <a:lnTo>
                    <a:pt x="205041" y="152666"/>
                  </a:lnTo>
                  <a:lnTo>
                    <a:pt x="204698" y="154038"/>
                  </a:lnTo>
                  <a:lnTo>
                    <a:pt x="204012" y="155079"/>
                  </a:lnTo>
                  <a:lnTo>
                    <a:pt x="202450" y="155943"/>
                  </a:lnTo>
                  <a:lnTo>
                    <a:pt x="202628" y="156806"/>
                  </a:lnTo>
                  <a:lnTo>
                    <a:pt x="202450" y="157505"/>
                  </a:lnTo>
                  <a:lnTo>
                    <a:pt x="202107" y="158191"/>
                  </a:lnTo>
                  <a:lnTo>
                    <a:pt x="204177" y="160616"/>
                  </a:lnTo>
                  <a:lnTo>
                    <a:pt x="207987" y="159918"/>
                  </a:lnTo>
                  <a:close/>
                </a:path>
                <a:path w="246380" h="497204">
                  <a:moveTo>
                    <a:pt x="209029" y="178422"/>
                  </a:moveTo>
                  <a:lnTo>
                    <a:pt x="207124" y="177558"/>
                  </a:lnTo>
                  <a:lnTo>
                    <a:pt x="206260" y="178422"/>
                  </a:lnTo>
                  <a:lnTo>
                    <a:pt x="206070" y="179628"/>
                  </a:lnTo>
                  <a:lnTo>
                    <a:pt x="207987" y="179628"/>
                  </a:lnTo>
                  <a:lnTo>
                    <a:pt x="209029" y="178422"/>
                  </a:lnTo>
                  <a:close/>
                </a:path>
                <a:path w="246380" h="497204">
                  <a:moveTo>
                    <a:pt x="210185" y="148513"/>
                  </a:moveTo>
                  <a:lnTo>
                    <a:pt x="209651" y="147205"/>
                  </a:lnTo>
                  <a:lnTo>
                    <a:pt x="209194" y="147815"/>
                  </a:lnTo>
                  <a:lnTo>
                    <a:pt x="210185" y="148513"/>
                  </a:lnTo>
                  <a:close/>
                </a:path>
                <a:path w="246380" h="497204">
                  <a:moveTo>
                    <a:pt x="211963" y="190182"/>
                  </a:moveTo>
                  <a:lnTo>
                    <a:pt x="208851" y="189318"/>
                  </a:lnTo>
                  <a:lnTo>
                    <a:pt x="207289" y="190525"/>
                  </a:lnTo>
                  <a:lnTo>
                    <a:pt x="206184" y="188963"/>
                  </a:lnTo>
                  <a:lnTo>
                    <a:pt x="206095" y="188836"/>
                  </a:lnTo>
                  <a:lnTo>
                    <a:pt x="205562" y="188099"/>
                  </a:lnTo>
                  <a:lnTo>
                    <a:pt x="205651" y="187756"/>
                  </a:lnTo>
                  <a:lnTo>
                    <a:pt x="205955" y="186550"/>
                  </a:lnTo>
                  <a:lnTo>
                    <a:pt x="206082" y="186029"/>
                  </a:lnTo>
                  <a:lnTo>
                    <a:pt x="203517" y="184365"/>
                  </a:lnTo>
                  <a:lnTo>
                    <a:pt x="199859" y="185166"/>
                  </a:lnTo>
                  <a:lnTo>
                    <a:pt x="196227" y="185851"/>
                  </a:lnTo>
                  <a:lnTo>
                    <a:pt x="196316" y="186029"/>
                  </a:lnTo>
                  <a:lnTo>
                    <a:pt x="197789" y="188836"/>
                  </a:lnTo>
                  <a:lnTo>
                    <a:pt x="197789" y="187756"/>
                  </a:lnTo>
                  <a:lnTo>
                    <a:pt x="200037" y="187756"/>
                  </a:lnTo>
                  <a:lnTo>
                    <a:pt x="200202" y="187236"/>
                  </a:lnTo>
                  <a:lnTo>
                    <a:pt x="200202" y="187071"/>
                  </a:lnTo>
                  <a:lnTo>
                    <a:pt x="200380" y="186550"/>
                  </a:lnTo>
                  <a:lnTo>
                    <a:pt x="201422" y="187071"/>
                  </a:lnTo>
                  <a:lnTo>
                    <a:pt x="202628" y="187756"/>
                  </a:lnTo>
                  <a:lnTo>
                    <a:pt x="203314" y="188099"/>
                  </a:lnTo>
                  <a:lnTo>
                    <a:pt x="203771" y="189318"/>
                  </a:lnTo>
                  <a:lnTo>
                    <a:pt x="203669" y="190004"/>
                  </a:lnTo>
                  <a:lnTo>
                    <a:pt x="203606" y="190182"/>
                  </a:lnTo>
                  <a:lnTo>
                    <a:pt x="203492" y="190525"/>
                  </a:lnTo>
                  <a:lnTo>
                    <a:pt x="203403" y="190690"/>
                  </a:lnTo>
                  <a:lnTo>
                    <a:pt x="203238" y="191211"/>
                  </a:lnTo>
                  <a:lnTo>
                    <a:pt x="204533" y="188963"/>
                  </a:lnTo>
                  <a:lnTo>
                    <a:pt x="206425" y="190690"/>
                  </a:lnTo>
                  <a:lnTo>
                    <a:pt x="207289" y="192252"/>
                  </a:lnTo>
                  <a:lnTo>
                    <a:pt x="209029" y="194500"/>
                  </a:lnTo>
                  <a:lnTo>
                    <a:pt x="211721" y="190525"/>
                  </a:lnTo>
                  <a:lnTo>
                    <a:pt x="211963" y="190182"/>
                  </a:lnTo>
                  <a:close/>
                </a:path>
                <a:path w="246380" h="497204">
                  <a:moveTo>
                    <a:pt x="212699" y="143040"/>
                  </a:moveTo>
                  <a:lnTo>
                    <a:pt x="212598" y="142633"/>
                  </a:lnTo>
                  <a:lnTo>
                    <a:pt x="211442" y="138137"/>
                  </a:lnTo>
                  <a:lnTo>
                    <a:pt x="208330" y="138137"/>
                  </a:lnTo>
                  <a:lnTo>
                    <a:pt x="208153" y="138315"/>
                  </a:lnTo>
                  <a:lnTo>
                    <a:pt x="207124" y="138658"/>
                  </a:lnTo>
                  <a:lnTo>
                    <a:pt x="207010" y="139179"/>
                  </a:lnTo>
                  <a:lnTo>
                    <a:pt x="206971" y="139344"/>
                  </a:lnTo>
                  <a:lnTo>
                    <a:pt x="206603" y="141071"/>
                  </a:lnTo>
                  <a:lnTo>
                    <a:pt x="206476" y="141389"/>
                  </a:lnTo>
                  <a:lnTo>
                    <a:pt x="205397" y="144183"/>
                  </a:lnTo>
                  <a:lnTo>
                    <a:pt x="203492" y="145567"/>
                  </a:lnTo>
                  <a:lnTo>
                    <a:pt x="203492" y="147205"/>
                  </a:lnTo>
                  <a:lnTo>
                    <a:pt x="203149" y="148170"/>
                  </a:lnTo>
                  <a:lnTo>
                    <a:pt x="204012" y="147815"/>
                  </a:lnTo>
                  <a:lnTo>
                    <a:pt x="204876" y="147993"/>
                  </a:lnTo>
                  <a:lnTo>
                    <a:pt x="204965" y="148513"/>
                  </a:lnTo>
                  <a:lnTo>
                    <a:pt x="205219" y="149898"/>
                  </a:lnTo>
                  <a:lnTo>
                    <a:pt x="205219" y="150583"/>
                  </a:lnTo>
                  <a:lnTo>
                    <a:pt x="206248" y="147815"/>
                  </a:lnTo>
                  <a:lnTo>
                    <a:pt x="207975" y="143154"/>
                  </a:lnTo>
                  <a:lnTo>
                    <a:pt x="209651" y="147205"/>
                  </a:lnTo>
                  <a:lnTo>
                    <a:pt x="212699" y="143040"/>
                  </a:lnTo>
                  <a:close/>
                </a:path>
                <a:path w="246380" h="497204">
                  <a:moveTo>
                    <a:pt x="214731" y="143459"/>
                  </a:moveTo>
                  <a:lnTo>
                    <a:pt x="213004" y="142633"/>
                  </a:lnTo>
                  <a:lnTo>
                    <a:pt x="212699" y="143040"/>
                  </a:lnTo>
                  <a:lnTo>
                    <a:pt x="212801" y="143459"/>
                  </a:lnTo>
                  <a:lnTo>
                    <a:pt x="213347" y="145567"/>
                  </a:lnTo>
                  <a:lnTo>
                    <a:pt x="214731" y="143459"/>
                  </a:lnTo>
                  <a:close/>
                </a:path>
                <a:path w="246380" h="497204">
                  <a:moveTo>
                    <a:pt x="215595" y="153009"/>
                  </a:moveTo>
                  <a:lnTo>
                    <a:pt x="212648" y="150241"/>
                  </a:lnTo>
                  <a:lnTo>
                    <a:pt x="210185" y="148513"/>
                  </a:lnTo>
                  <a:lnTo>
                    <a:pt x="210756" y="149898"/>
                  </a:lnTo>
                  <a:lnTo>
                    <a:pt x="209029" y="154393"/>
                  </a:lnTo>
                  <a:lnTo>
                    <a:pt x="210921" y="153009"/>
                  </a:lnTo>
                  <a:lnTo>
                    <a:pt x="215595" y="153009"/>
                  </a:lnTo>
                  <a:close/>
                </a:path>
                <a:path w="246380" h="497204">
                  <a:moveTo>
                    <a:pt x="216077" y="141389"/>
                  </a:moveTo>
                  <a:lnTo>
                    <a:pt x="215595" y="141249"/>
                  </a:lnTo>
                  <a:lnTo>
                    <a:pt x="215646" y="141389"/>
                  </a:lnTo>
                  <a:lnTo>
                    <a:pt x="215785" y="141833"/>
                  </a:lnTo>
                  <a:lnTo>
                    <a:pt x="216077" y="141389"/>
                  </a:lnTo>
                  <a:close/>
                </a:path>
                <a:path w="246380" h="497204">
                  <a:moveTo>
                    <a:pt x="216636" y="144360"/>
                  </a:moveTo>
                  <a:lnTo>
                    <a:pt x="216573" y="144183"/>
                  </a:lnTo>
                  <a:lnTo>
                    <a:pt x="215785" y="141833"/>
                  </a:lnTo>
                  <a:lnTo>
                    <a:pt x="214731" y="143459"/>
                  </a:lnTo>
                  <a:lnTo>
                    <a:pt x="216636" y="144360"/>
                  </a:lnTo>
                  <a:close/>
                </a:path>
                <a:path w="246380" h="497204">
                  <a:moveTo>
                    <a:pt x="224409" y="164934"/>
                  </a:moveTo>
                  <a:lnTo>
                    <a:pt x="222161" y="160959"/>
                  </a:lnTo>
                  <a:lnTo>
                    <a:pt x="223367" y="157848"/>
                  </a:lnTo>
                  <a:lnTo>
                    <a:pt x="223545" y="157327"/>
                  </a:lnTo>
                  <a:lnTo>
                    <a:pt x="223545" y="156641"/>
                  </a:lnTo>
                  <a:lnTo>
                    <a:pt x="223723" y="156286"/>
                  </a:lnTo>
                  <a:lnTo>
                    <a:pt x="222859" y="156286"/>
                  </a:lnTo>
                  <a:lnTo>
                    <a:pt x="222504" y="157327"/>
                  </a:lnTo>
                  <a:lnTo>
                    <a:pt x="221818" y="159753"/>
                  </a:lnTo>
                  <a:lnTo>
                    <a:pt x="219913" y="161302"/>
                  </a:lnTo>
                  <a:lnTo>
                    <a:pt x="217665" y="160439"/>
                  </a:lnTo>
                  <a:lnTo>
                    <a:pt x="214033" y="159575"/>
                  </a:lnTo>
                  <a:lnTo>
                    <a:pt x="213004" y="164414"/>
                  </a:lnTo>
                  <a:lnTo>
                    <a:pt x="209537" y="164071"/>
                  </a:lnTo>
                  <a:lnTo>
                    <a:pt x="209892" y="165798"/>
                  </a:lnTo>
                  <a:lnTo>
                    <a:pt x="210235" y="166662"/>
                  </a:lnTo>
                  <a:lnTo>
                    <a:pt x="213169" y="165112"/>
                  </a:lnTo>
                  <a:lnTo>
                    <a:pt x="211963" y="168567"/>
                  </a:lnTo>
                  <a:lnTo>
                    <a:pt x="214388" y="166319"/>
                  </a:lnTo>
                  <a:lnTo>
                    <a:pt x="217500" y="161302"/>
                  </a:lnTo>
                  <a:lnTo>
                    <a:pt x="219227" y="166497"/>
                  </a:lnTo>
                  <a:lnTo>
                    <a:pt x="222161" y="168389"/>
                  </a:lnTo>
                  <a:lnTo>
                    <a:pt x="224409" y="164934"/>
                  </a:lnTo>
                  <a:close/>
                </a:path>
                <a:path w="246380" h="497204">
                  <a:moveTo>
                    <a:pt x="225272" y="133464"/>
                  </a:moveTo>
                  <a:lnTo>
                    <a:pt x="225107" y="133299"/>
                  </a:lnTo>
                  <a:lnTo>
                    <a:pt x="223723" y="134162"/>
                  </a:lnTo>
                  <a:lnTo>
                    <a:pt x="222338" y="136232"/>
                  </a:lnTo>
                  <a:lnTo>
                    <a:pt x="220611" y="136232"/>
                  </a:lnTo>
                  <a:lnTo>
                    <a:pt x="220611" y="139344"/>
                  </a:lnTo>
                  <a:lnTo>
                    <a:pt x="216801" y="137960"/>
                  </a:lnTo>
                  <a:lnTo>
                    <a:pt x="216687" y="138658"/>
                  </a:lnTo>
                  <a:lnTo>
                    <a:pt x="216573" y="139344"/>
                  </a:lnTo>
                  <a:lnTo>
                    <a:pt x="216458" y="140042"/>
                  </a:lnTo>
                  <a:lnTo>
                    <a:pt x="216281" y="141071"/>
                  </a:lnTo>
                  <a:lnTo>
                    <a:pt x="216166" y="141249"/>
                  </a:lnTo>
                  <a:lnTo>
                    <a:pt x="216077" y="141389"/>
                  </a:lnTo>
                  <a:lnTo>
                    <a:pt x="220256" y="142633"/>
                  </a:lnTo>
                  <a:lnTo>
                    <a:pt x="221475" y="140042"/>
                  </a:lnTo>
                  <a:lnTo>
                    <a:pt x="221640" y="140042"/>
                  </a:lnTo>
                  <a:lnTo>
                    <a:pt x="221373" y="139344"/>
                  </a:lnTo>
                  <a:lnTo>
                    <a:pt x="221297" y="139179"/>
                  </a:lnTo>
                  <a:lnTo>
                    <a:pt x="221221" y="137960"/>
                  </a:lnTo>
                  <a:lnTo>
                    <a:pt x="221475" y="137096"/>
                  </a:lnTo>
                  <a:lnTo>
                    <a:pt x="223202" y="136753"/>
                  </a:lnTo>
                  <a:lnTo>
                    <a:pt x="224586" y="135204"/>
                  </a:lnTo>
                  <a:lnTo>
                    <a:pt x="225272" y="133642"/>
                  </a:lnTo>
                  <a:lnTo>
                    <a:pt x="225272" y="133464"/>
                  </a:lnTo>
                  <a:close/>
                </a:path>
                <a:path w="246380" h="497204">
                  <a:moveTo>
                    <a:pt x="246024" y="105981"/>
                  </a:moveTo>
                  <a:lnTo>
                    <a:pt x="245503" y="105638"/>
                  </a:lnTo>
                  <a:lnTo>
                    <a:pt x="243776" y="105638"/>
                  </a:lnTo>
                  <a:lnTo>
                    <a:pt x="242214" y="106667"/>
                  </a:lnTo>
                  <a:lnTo>
                    <a:pt x="241007" y="108229"/>
                  </a:lnTo>
                  <a:lnTo>
                    <a:pt x="238760" y="108229"/>
                  </a:lnTo>
                  <a:lnTo>
                    <a:pt x="239801" y="110299"/>
                  </a:lnTo>
                  <a:lnTo>
                    <a:pt x="238239" y="117563"/>
                  </a:lnTo>
                  <a:lnTo>
                    <a:pt x="236169" y="113245"/>
                  </a:lnTo>
                  <a:lnTo>
                    <a:pt x="235127" y="114973"/>
                  </a:lnTo>
                  <a:lnTo>
                    <a:pt x="234099" y="115493"/>
                  </a:lnTo>
                  <a:lnTo>
                    <a:pt x="234784" y="117221"/>
                  </a:lnTo>
                  <a:lnTo>
                    <a:pt x="232359" y="121196"/>
                  </a:lnTo>
                  <a:lnTo>
                    <a:pt x="232714" y="123786"/>
                  </a:lnTo>
                  <a:lnTo>
                    <a:pt x="233222" y="124129"/>
                  </a:lnTo>
                  <a:lnTo>
                    <a:pt x="233057" y="124307"/>
                  </a:lnTo>
                  <a:lnTo>
                    <a:pt x="232879" y="124307"/>
                  </a:lnTo>
                  <a:lnTo>
                    <a:pt x="232714" y="124485"/>
                  </a:lnTo>
                  <a:lnTo>
                    <a:pt x="232714" y="125691"/>
                  </a:lnTo>
                  <a:lnTo>
                    <a:pt x="232879" y="126898"/>
                  </a:lnTo>
                  <a:lnTo>
                    <a:pt x="232359" y="128282"/>
                  </a:lnTo>
                  <a:lnTo>
                    <a:pt x="234099" y="127939"/>
                  </a:lnTo>
                  <a:lnTo>
                    <a:pt x="233743" y="132956"/>
                  </a:lnTo>
                  <a:lnTo>
                    <a:pt x="233222" y="134505"/>
                  </a:lnTo>
                  <a:lnTo>
                    <a:pt x="234784" y="135204"/>
                  </a:lnTo>
                  <a:lnTo>
                    <a:pt x="236169" y="136067"/>
                  </a:lnTo>
                  <a:lnTo>
                    <a:pt x="236512" y="138315"/>
                  </a:lnTo>
                  <a:lnTo>
                    <a:pt x="238582" y="132257"/>
                  </a:lnTo>
                  <a:lnTo>
                    <a:pt x="236347" y="130873"/>
                  </a:lnTo>
                  <a:lnTo>
                    <a:pt x="237032" y="129667"/>
                  </a:lnTo>
                  <a:lnTo>
                    <a:pt x="238760" y="128803"/>
                  </a:lnTo>
                  <a:lnTo>
                    <a:pt x="239280" y="130530"/>
                  </a:lnTo>
                  <a:lnTo>
                    <a:pt x="240322" y="127419"/>
                  </a:lnTo>
                  <a:lnTo>
                    <a:pt x="239102" y="126720"/>
                  </a:lnTo>
                  <a:lnTo>
                    <a:pt x="239801" y="123786"/>
                  </a:lnTo>
                  <a:lnTo>
                    <a:pt x="241007" y="125349"/>
                  </a:lnTo>
                  <a:lnTo>
                    <a:pt x="241871" y="122745"/>
                  </a:lnTo>
                  <a:lnTo>
                    <a:pt x="242570" y="120332"/>
                  </a:lnTo>
                  <a:lnTo>
                    <a:pt x="243433" y="117741"/>
                  </a:lnTo>
                  <a:lnTo>
                    <a:pt x="239102" y="119468"/>
                  </a:lnTo>
                  <a:lnTo>
                    <a:pt x="242392" y="108750"/>
                  </a:lnTo>
                  <a:lnTo>
                    <a:pt x="244640" y="113931"/>
                  </a:lnTo>
                  <a:lnTo>
                    <a:pt x="244983" y="112725"/>
                  </a:lnTo>
                  <a:lnTo>
                    <a:pt x="245325" y="112026"/>
                  </a:lnTo>
                  <a:lnTo>
                    <a:pt x="245160" y="111861"/>
                  </a:lnTo>
                  <a:lnTo>
                    <a:pt x="245160" y="111340"/>
                  </a:lnTo>
                  <a:lnTo>
                    <a:pt x="245325" y="110820"/>
                  </a:lnTo>
                  <a:lnTo>
                    <a:pt x="244983" y="110477"/>
                  </a:lnTo>
                  <a:lnTo>
                    <a:pt x="246024" y="109093"/>
                  </a:lnTo>
                  <a:lnTo>
                    <a:pt x="246024" y="10598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5393760" y="7890243"/>
              <a:ext cx="269875" cy="1183640"/>
            </a:xfrm>
            <a:custGeom>
              <a:avLst/>
              <a:gdLst/>
              <a:ahLst/>
              <a:cxnLst/>
              <a:rect l="l" t="t" r="r" b="b"/>
              <a:pathLst>
                <a:path w="269875" h="1183640">
                  <a:moveTo>
                    <a:pt x="8648" y="1144892"/>
                  </a:moveTo>
                  <a:lnTo>
                    <a:pt x="7607" y="1143508"/>
                  </a:lnTo>
                  <a:lnTo>
                    <a:pt x="7607" y="1142288"/>
                  </a:lnTo>
                  <a:lnTo>
                    <a:pt x="6743" y="1138491"/>
                  </a:lnTo>
                  <a:lnTo>
                    <a:pt x="0" y="1146619"/>
                  </a:lnTo>
                  <a:lnTo>
                    <a:pt x="6743" y="1145578"/>
                  </a:lnTo>
                  <a:lnTo>
                    <a:pt x="8648" y="1144892"/>
                  </a:lnTo>
                  <a:close/>
                </a:path>
                <a:path w="269875" h="1183640">
                  <a:moveTo>
                    <a:pt x="13830" y="1089215"/>
                  </a:moveTo>
                  <a:lnTo>
                    <a:pt x="6223" y="1087831"/>
                  </a:lnTo>
                  <a:lnTo>
                    <a:pt x="6057" y="1090599"/>
                  </a:lnTo>
                  <a:lnTo>
                    <a:pt x="6578" y="1094232"/>
                  </a:lnTo>
                  <a:lnTo>
                    <a:pt x="2425" y="1094054"/>
                  </a:lnTo>
                  <a:lnTo>
                    <a:pt x="2082" y="1096822"/>
                  </a:lnTo>
                  <a:lnTo>
                    <a:pt x="698" y="1099413"/>
                  </a:lnTo>
                  <a:lnTo>
                    <a:pt x="2946" y="1102702"/>
                  </a:lnTo>
                  <a:lnTo>
                    <a:pt x="2603" y="1106335"/>
                  </a:lnTo>
                  <a:lnTo>
                    <a:pt x="5638" y="1108697"/>
                  </a:lnTo>
                  <a:lnTo>
                    <a:pt x="8775" y="1104861"/>
                  </a:lnTo>
                  <a:lnTo>
                    <a:pt x="11201" y="1098308"/>
                  </a:lnTo>
                  <a:lnTo>
                    <a:pt x="12103" y="1092504"/>
                  </a:lnTo>
                  <a:lnTo>
                    <a:pt x="13830" y="1089215"/>
                  </a:lnTo>
                  <a:close/>
                </a:path>
                <a:path w="269875" h="1183640">
                  <a:moveTo>
                    <a:pt x="17297" y="1081265"/>
                  </a:moveTo>
                  <a:lnTo>
                    <a:pt x="16256" y="1075207"/>
                  </a:lnTo>
                  <a:lnTo>
                    <a:pt x="13830" y="1076071"/>
                  </a:lnTo>
                  <a:lnTo>
                    <a:pt x="11239" y="1076947"/>
                  </a:lnTo>
                  <a:lnTo>
                    <a:pt x="10210" y="1082814"/>
                  </a:lnTo>
                  <a:lnTo>
                    <a:pt x="14008" y="1080922"/>
                  </a:lnTo>
                  <a:lnTo>
                    <a:pt x="17297" y="1081265"/>
                  </a:lnTo>
                  <a:close/>
                </a:path>
                <a:path w="269875" h="1183640">
                  <a:moveTo>
                    <a:pt x="20053" y="1116355"/>
                  </a:moveTo>
                  <a:lnTo>
                    <a:pt x="17462" y="1113243"/>
                  </a:lnTo>
                  <a:lnTo>
                    <a:pt x="19888" y="1112215"/>
                  </a:lnTo>
                  <a:lnTo>
                    <a:pt x="15049" y="1106855"/>
                  </a:lnTo>
                  <a:lnTo>
                    <a:pt x="10718" y="1116876"/>
                  </a:lnTo>
                  <a:lnTo>
                    <a:pt x="17297" y="1116876"/>
                  </a:lnTo>
                  <a:lnTo>
                    <a:pt x="20053" y="1116355"/>
                  </a:lnTo>
                  <a:close/>
                </a:path>
                <a:path w="269875" h="1183640">
                  <a:moveTo>
                    <a:pt x="25654" y="1091031"/>
                  </a:moveTo>
                  <a:lnTo>
                    <a:pt x="20231" y="1088872"/>
                  </a:lnTo>
                  <a:lnTo>
                    <a:pt x="20358" y="1089139"/>
                  </a:lnTo>
                  <a:lnTo>
                    <a:pt x="22136" y="1093025"/>
                  </a:lnTo>
                  <a:lnTo>
                    <a:pt x="22186" y="1093190"/>
                  </a:lnTo>
                  <a:lnTo>
                    <a:pt x="24206" y="1099413"/>
                  </a:lnTo>
                  <a:lnTo>
                    <a:pt x="25654" y="1091031"/>
                  </a:lnTo>
                  <a:close/>
                </a:path>
                <a:path w="269875" h="1183640">
                  <a:moveTo>
                    <a:pt x="26289" y="1091285"/>
                  </a:moveTo>
                  <a:lnTo>
                    <a:pt x="26187" y="1090599"/>
                  </a:lnTo>
                  <a:lnTo>
                    <a:pt x="25971" y="1089139"/>
                  </a:lnTo>
                  <a:lnTo>
                    <a:pt x="25654" y="1091031"/>
                  </a:lnTo>
                  <a:lnTo>
                    <a:pt x="26289" y="1091285"/>
                  </a:lnTo>
                  <a:close/>
                </a:path>
                <a:path w="269875" h="1183640">
                  <a:moveTo>
                    <a:pt x="32156" y="1072095"/>
                  </a:moveTo>
                  <a:lnTo>
                    <a:pt x="31127" y="1071067"/>
                  </a:lnTo>
                  <a:lnTo>
                    <a:pt x="28536" y="1077112"/>
                  </a:lnTo>
                  <a:lnTo>
                    <a:pt x="28016" y="1070025"/>
                  </a:lnTo>
                  <a:lnTo>
                    <a:pt x="24726" y="1071410"/>
                  </a:lnTo>
                  <a:lnTo>
                    <a:pt x="22237" y="1077010"/>
                  </a:lnTo>
                  <a:lnTo>
                    <a:pt x="24942" y="1078750"/>
                  </a:lnTo>
                  <a:lnTo>
                    <a:pt x="29400" y="1076998"/>
                  </a:lnTo>
                  <a:lnTo>
                    <a:pt x="32156" y="1072095"/>
                  </a:lnTo>
                  <a:close/>
                </a:path>
                <a:path w="269875" h="1183640">
                  <a:moveTo>
                    <a:pt x="33375" y="1094232"/>
                  </a:moveTo>
                  <a:lnTo>
                    <a:pt x="31648" y="1092161"/>
                  </a:lnTo>
                  <a:lnTo>
                    <a:pt x="30607" y="1097000"/>
                  </a:lnTo>
                  <a:lnTo>
                    <a:pt x="33032" y="1095781"/>
                  </a:lnTo>
                  <a:lnTo>
                    <a:pt x="33375" y="1094232"/>
                  </a:lnTo>
                  <a:close/>
                </a:path>
                <a:path w="269875" h="1183640">
                  <a:moveTo>
                    <a:pt x="35102" y="1093190"/>
                  </a:moveTo>
                  <a:lnTo>
                    <a:pt x="35039" y="1093025"/>
                  </a:lnTo>
                  <a:lnTo>
                    <a:pt x="33528" y="1088872"/>
                  </a:lnTo>
                  <a:lnTo>
                    <a:pt x="26860" y="1088872"/>
                  </a:lnTo>
                  <a:lnTo>
                    <a:pt x="29400" y="1090599"/>
                  </a:lnTo>
                  <a:lnTo>
                    <a:pt x="35102" y="1093190"/>
                  </a:lnTo>
                  <a:close/>
                </a:path>
                <a:path w="269875" h="1183640">
                  <a:moveTo>
                    <a:pt x="39776" y="1078445"/>
                  </a:moveTo>
                  <a:lnTo>
                    <a:pt x="37109" y="1074953"/>
                  </a:lnTo>
                  <a:lnTo>
                    <a:pt x="32397" y="1075474"/>
                  </a:lnTo>
                  <a:lnTo>
                    <a:pt x="29400" y="1081608"/>
                  </a:lnTo>
                  <a:lnTo>
                    <a:pt x="29311" y="1083170"/>
                  </a:lnTo>
                  <a:lnTo>
                    <a:pt x="29222" y="1085062"/>
                  </a:lnTo>
                  <a:lnTo>
                    <a:pt x="23685" y="1083170"/>
                  </a:lnTo>
                  <a:lnTo>
                    <a:pt x="25768" y="1087666"/>
                  </a:lnTo>
                  <a:lnTo>
                    <a:pt x="25869" y="1088351"/>
                  </a:lnTo>
                  <a:lnTo>
                    <a:pt x="26111" y="1088351"/>
                  </a:lnTo>
                  <a:lnTo>
                    <a:pt x="33337" y="1088351"/>
                  </a:lnTo>
                  <a:lnTo>
                    <a:pt x="32131" y="1085062"/>
                  </a:lnTo>
                  <a:lnTo>
                    <a:pt x="31813" y="1084199"/>
                  </a:lnTo>
                  <a:lnTo>
                    <a:pt x="36652" y="1084376"/>
                  </a:lnTo>
                  <a:lnTo>
                    <a:pt x="36753" y="1084199"/>
                  </a:lnTo>
                  <a:lnTo>
                    <a:pt x="39776" y="1078445"/>
                  </a:lnTo>
                  <a:close/>
                </a:path>
                <a:path w="269875" h="1183640">
                  <a:moveTo>
                    <a:pt x="41211" y="1136878"/>
                  </a:moveTo>
                  <a:lnTo>
                    <a:pt x="39446" y="1134681"/>
                  </a:lnTo>
                  <a:lnTo>
                    <a:pt x="38646" y="1133690"/>
                  </a:lnTo>
                  <a:lnTo>
                    <a:pt x="34518" y="1132255"/>
                  </a:lnTo>
                  <a:lnTo>
                    <a:pt x="31470" y="1134338"/>
                  </a:lnTo>
                  <a:lnTo>
                    <a:pt x="31559" y="1133690"/>
                  </a:lnTo>
                  <a:lnTo>
                    <a:pt x="31648" y="1133132"/>
                  </a:lnTo>
                  <a:lnTo>
                    <a:pt x="32499" y="1132255"/>
                  </a:lnTo>
                  <a:lnTo>
                    <a:pt x="31991" y="1131227"/>
                  </a:lnTo>
                  <a:lnTo>
                    <a:pt x="31432" y="1131049"/>
                  </a:lnTo>
                  <a:lnTo>
                    <a:pt x="31432" y="1134351"/>
                  </a:lnTo>
                  <a:lnTo>
                    <a:pt x="30949" y="1134681"/>
                  </a:lnTo>
                  <a:lnTo>
                    <a:pt x="30784" y="1134516"/>
                  </a:lnTo>
                  <a:lnTo>
                    <a:pt x="31432" y="1134351"/>
                  </a:lnTo>
                  <a:lnTo>
                    <a:pt x="31432" y="1131049"/>
                  </a:lnTo>
                  <a:lnTo>
                    <a:pt x="30949" y="1130884"/>
                  </a:lnTo>
                  <a:lnTo>
                    <a:pt x="29908" y="1130706"/>
                  </a:lnTo>
                  <a:lnTo>
                    <a:pt x="24384" y="1126388"/>
                  </a:lnTo>
                  <a:lnTo>
                    <a:pt x="23863" y="1133132"/>
                  </a:lnTo>
                  <a:lnTo>
                    <a:pt x="27432" y="1136878"/>
                  </a:lnTo>
                  <a:lnTo>
                    <a:pt x="26974" y="1138313"/>
                  </a:lnTo>
                  <a:lnTo>
                    <a:pt x="28016" y="1140040"/>
                  </a:lnTo>
                  <a:lnTo>
                    <a:pt x="29565" y="1138669"/>
                  </a:lnTo>
                  <a:lnTo>
                    <a:pt x="29692" y="1139698"/>
                  </a:lnTo>
                  <a:lnTo>
                    <a:pt x="29730" y="1140040"/>
                  </a:lnTo>
                  <a:lnTo>
                    <a:pt x="29908" y="1141603"/>
                  </a:lnTo>
                  <a:lnTo>
                    <a:pt x="37515" y="1148168"/>
                  </a:lnTo>
                  <a:lnTo>
                    <a:pt x="37871" y="1141425"/>
                  </a:lnTo>
                  <a:lnTo>
                    <a:pt x="38214" y="1139875"/>
                  </a:lnTo>
                  <a:lnTo>
                    <a:pt x="39077" y="1140040"/>
                  </a:lnTo>
                  <a:lnTo>
                    <a:pt x="39598" y="1139875"/>
                  </a:lnTo>
                  <a:lnTo>
                    <a:pt x="40119" y="1139698"/>
                  </a:lnTo>
                  <a:lnTo>
                    <a:pt x="40513" y="1138669"/>
                  </a:lnTo>
                  <a:lnTo>
                    <a:pt x="41211" y="1136878"/>
                  </a:lnTo>
                  <a:close/>
                </a:path>
                <a:path w="269875" h="1183640">
                  <a:moveTo>
                    <a:pt x="46863" y="1093889"/>
                  </a:moveTo>
                  <a:lnTo>
                    <a:pt x="46507" y="1088351"/>
                  </a:lnTo>
                  <a:lnTo>
                    <a:pt x="38214" y="1088174"/>
                  </a:lnTo>
                  <a:lnTo>
                    <a:pt x="36144" y="1093025"/>
                  </a:lnTo>
                  <a:lnTo>
                    <a:pt x="35674" y="1101166"/>
                  </a:lnTo>
                  <a:lnTo>
                    <a:pt x="35153" y="1100874"/>
                  </a:lnTo>
                  <a:lnTo>
                    <a:pt x="29743" y="1107884"/>
                  </a:lnTo>
                  <a:lnTo>
                    <a:pt x="28359" y="1113078"/>
                  </a:lnTo>
                  <a:lnTo>
                    <a:pt x="32854" y="1106855"/>
                  </a:lnTo>
                  <a:lnTo>
                    <a:pt x="34061" y="1110488"/>
                  </a:lnTo>
                  <a:lnTo>
                    <a:pt x="42748" y="1110005"/>
                  </a:lnTo>
                  <a:lnTo>
                    <a:pt x="41300" y="1104188"/>
                  </a:lnTo>
                  <a:lnTo>
                    <a:pt x="37503" y="1102144"/>
                  </a:lnTo>
                  <a:lnTo>
                    <a:pt x="44094" y="1102004"/>
                  </a:lnTo>
                  <a:lnTo>
                    <a:pt x="46863" y="1093889"/>
                  </a:lnTo>
                  <a:close/>
                </a:path>
                <a:path w="269875" h="1183640">
                  <a:moveTo>
                    <a:pt x="47028" y="1080744"/>
                  </a:moveTo>
                  <a:lnTo>
                    <a:pt x="46342" y="1080566"/>
                  </a:lnTo>
                  <a:lnTo>
                    <a:pt x="45821" y="1080223"/>
                  </a:lnTo>
                  <a:lnTo>
                    <a:pt x="45478" y="1080401"/>
                  </a:lnTo>
                  <a:lnTo>
                    <a:pt x="44780" y="1080744"/>
                  </a:lnTo>
                  <a:lnTo>
                    <a:pt x="44259" y="1081265"/>
                  </a:lnTo>
                  <a:lnTo>
                    <a:pt x="43751" y="1081608"/>
                  </a:lnTo>
                  <a:lnTo>
                    <a:pt x="45123" y="1082471"/>
                  </a:lnTo>
                  <a:lnTo>
                    <a:pt x="45821" y="1081608"/>
                  </a:lnTo>
                  <a:lnTo>
                    <a:pt x="47028" y="1080744"/>
                  </a:lnTo>
                  <a:close/>
                </a:path>
                <a:path w="269875" h="1183640">
                  <a:moveTo>
                    <a:pt x="51866" y="1079017"/>
                  </a:moveTo>
                  <a:lnTo>
                    <a:pt x="50139" y="1078674"/>
                  </a:lnTo>
                  <a:lnTo>
                    <a:pt x="48755" y="1078153"/>
                  </a:lnTo>
                  <a:lnTo>
                    <a:pt x="48069" y="1079881"/>
                  </a:lnTo>
                  <a:lnTo>
                    <a:pt x="49796" y="1080223"/>
                  </a:lnTo>
                  <a:lnTo>
                    <a:pt x="51181" y="1080744"/>
                  </a:lnTo>
                  <a:lnTo>
                    <a:pt x="51866" y="1079017"/>
                  </a:lnTo>
                  <a:close/>
                </a:path>
                <a:path w="269875" h="1183640">
                  <a:moveTo>
                    <a:pt x="64833" y="1178598"/>
                  </a:moveTo>
                  <a:lnTo>
                    <a:pt x="63969" y="1177912"/>
                  </a:lnTo>
                  <a:lnTo>
                    <a:pt x="63969" y="1176185"/>
                  </a:lnTo>
                  <a:lnTo>
                    <a:pt x="62585" y="1175829"/>
                  </a:lnTo>
                  <a:lnTo>
                    <a:pt x="61556" y="1175664"/>
                  </a:lnTo>
                  <a:lnTo>
                    <a:pt x="61214" y="1176007"/>
                  </a:lnTo>
                  <a:lnTo>
                    <a:pt x="60858" y="1176528"/>
                  </a:lnTo>
                  <a:lnTo>
                    <a:pt x="56959" y="1179055"/>
                  </a:lnTo>
                  <a:lnTo>
                    <a:pt x="58166" y="1182141"/>
                  </a:lnTo>
                  <a:lnTo>
                    <a:pt x="61277" y="1183284"/>
                  </a:lnTo>
                  <a:lnTo>
                    <a:pt x="63106" y="1179982"/>
                  </a:lnTo>
                  <a:lnTo>
                    <a:pt x="63627" y="1179461"/>
                  </a:lnTo>
                  <a:lnTo>
                    <a:pt x="64147" y="1179118"/>
                  </a:lnTo>
                  <a:lnTo>
                    <a:pt x="64833" y="1178598"/>
                  </a:lnTo>
                  <a:close/>
                </a:path>
                <a:path w="269875" h="1183640">
                  <a:moveTo>
                    <a:pt x="66052" y="1108583"/>
                  </a:moveTo>
                  <a:lnTo>
                    <a:pt x="59474" y="1105636"/>
                  </a:lnTo>
                  <a:lnTo>
                    <a:pt x="57924" y="1102182"/>
                  </a:lnTo>
                  <a:lnTo>
                    <a:pt x="52565" y="1107198"/>
                  </a:lnTo>
                  <a:lnTo>
                    <a:pt x="52730" y="1109268"/>
                  </a:lnTo>
                  <a:lnTo>
                    <a:pt x="54978" y="1116533"/>
                  </a:lnTo>
                  <a:lnTo>
                    <a:pt x="44780" y="1112735"/>
                  </a:lnTo>
                  <a:lnTo>
                    <a:pt x="45059" y="1113866"/>
                  </a:lnTo>
                  <a:lnTo>
                    <a:pt x="42367" y="1115491"/>
                  </a:lnTo>
                  <a:lnTo>
                    <a:pt x="41668" y="1110996"/>
                  </a:lnTo>
                  <a:lnTo>
                    <a:pt x="32854" y="1116012"/>
                  </a:lnTo>
                  <a:lnTo>
                    <a:pt x="32334" y="1118958"/>
                  </a:lnTo>
                  <a:lnTo>
                    <a:pt x="30784" y="1122934"/>
                  </a:lnTo>
                  <a:lnTo>
                    <a:pt x="38036" y="1130884"/>
                  </a:lnTo>
                  <a:lnTo>
                    <a:pt x="40982" y="1126731"/>
                  </a:lnTo>
                  <a:lnTo>
                    <a:pt x="40982" y="1125004"/>
                  </a:lnTo>
                  <a:lnTo>
                    <a:pt x="43573" y="1122578"/>
                  </a:lnTo>
                  <a:lnTo>
                    <a:pt x="40119" y="1121029"/>
                  </a:lnTo>
                  <a:lnTo>
                    <a:pt x="37515" y="1120508"/>
                  </a:lnTo>
                  <a:lnTo>
                    <a:pt x="38557" y="1114463"/>
                  </a:lnTo>
                  <a:lnTo>
                    <a:pt x="41325" y="1116355"/>
                  </a:lnTo>
                  <a:lnTo>
                    <a:pt x="40640" y="1117053"/>
                  </a:lnTo>
                  <a:lnTo>
                    <a:pt x="40119" y="1117739"/>
                  </a:lnTo>
                  <a:lnTo>
                    <a:pt x="39420" y="1118781"/>
                  </a:lnTo>
                  <a:lnTo>
                    <a:pt x="40119" y="1119466"/>
                  </a:lnTo>
                  <a:lnTo>
                    <a:pt x="40805" y="1120851"/>
                  </a:lnTo>
                  <a:lnTo>
                    <a:pt x="41846" y="1121029"/>
                  </a:lnTo>
                  <a:lnTo>
                    <a:pt x="42532" y="1121206"/>
                  </a:lnTo>
                  <a:lnTo>
                    <a:pt x="43230" y="1120686"/>
                  </a:lnTo>
                  <a:lnTo>
                    <a:pt x="44094" y="1120343"/>
                  </a:lnTo>
                  <a:lnTo>
                    <a:pt x="45643" y="1121371"/>
                  </a:lnTo>
                  <a:lnTo>
                    <a:pt x="45999" y="1120343"/>
                  </a:lnTo>
                  <a:lnTo>
                    <a:pt x="45999" y="1119822"/>
                  </a:lnTo>
                  <a:lnTo>
                    <a:pt x="45821" y="1119466"/>
                  </a:lnTo>
                  <a:lnTo>
                    <a:pt x="46291" y="1118806"/>
                  </a:lnTo>
                  <a:lnTo>
                    <a:pt x="46507" y="1119644"/>
                  </a:lnTo>
                  <a:lnTo>
                    <a:pt x="46685" y="1121206"/>
                  </a:lnTo>
                  <a:lnTo>
                    <a:pt x="47205" y="1122235"/>
                  </a:lnTo>
                  <a:lnTo>
                    <a:pt x="48755" y="1121714"/>
                  </a:lnTo>
                  <a:lnTo>
                    <a:pt x="46863" y="1122413"/>
                  </a:lnTo>
                  <a:lnTo>
                    <a:pt x="46342" y="1124140"/>
                  </a:lnTo>
                  <a:lnTo>
                    <a:pt x="46342" y="1125867"/>
                  </a:lnTo>
                  <a:lnTo>
                    <a:pt x="41668" y="1127074"/>
                  </a:lnTo>
                  <a:lnTo>
                    <a:pt x="49796" y="1133475"/>
                  </a:lnTo>
                  <a:lnTo>
                    <a:pt x="48069" y="1127594"/>
                  </a:lnTo>
                  <a:lnTo>
                    <a:pt x="52044" y="1129677"/>
                  </a:lnTo>
                  <a:lnTo>
                    <a:pt x="56362" y="1124826"/>
                  </a:lnTo>
                  <a:lnTo>
                    <a:pt x="53771" y="1121206"/>
                  </a:lnTo>
                  <a:lnTo>
                    <a:pt x="56197" y="1121371"/>
                  </a:lnTo>
                  <a:lnTo>
                    <a:pt x="60515" y="1120686"/>
                  </a:lnTo>
                  <a:lnTo>
                    <a:pt x="58966" y="1117917"/>
                  </a:lnTo>
                  <a:lnTo>
                    <a:pt x="56197" y="1113078"/>
                  </a:lnTo>
                  <a:lnTo>
                    <a:pt x="66052" y="1108583"/>
                  </a:lnTo>
                  <a:close/>
                </a:path>
                <a:path w="269875" h="1183640">
                  <a:moveTo>
                    <a:pt x="67602" y="1087831"/>
                  </a:moveTo>
                  <a:lnTo>
                    <a:pt x="67259" y="1086281"/>
                  </a:lnTo>
                  <a:lnTo>
                    <a:pt x="66573" y="1080922"/>
                  </a:lnTo>
                  <a:lnTo>
                    <a:pt x="65532" y="1083335"/>
                  </a:lnTo>
                  <a:lnTo>
                    <a:pt x="61379" y="1086104"/>
                  </a:lnTo>
                  <a:lnTo>
                    <a:pt x="64833" y="1092847"/>
                  </a:lnTo>
                  <a:lnTo>
                    <a:pt x="67602" y="1087831"/>
                  </a:lnTo>
                  <a:close/>
                </a:path>
                <a:path w="269875" h="1183640">
                  <a:moveTo>
                    <a:pt x="71932" y="1096822"/>
                  </a:moveTo>
                  <a:lnTo>
                    <a:pt x="66573" y="1099591"/>
                  </a:lnTo>
                  <a:lnTo>
                    <a:pt x="62941" y="1099070"/>
                  </a:lnTo>
                  <a:lnTo>
                    <a:pt x="63106" y="1106335"/>
                  </a:lnTo>
                  <a:lnTo>
                    <a:pt x="66395" y="1106500"/>
                  </a:lnTo>
                  <a:lnTo>
                    <a:pt x="70891" y="1106678"/>
                  </a:lnTo>
                  <a:lnTo>
                    <a:pt x="71932" y="1096822"/>
                  </a:lnTo>
                  <a:close/>
                </a:path>
                <a:path w="269875" h="1183640">
                  <a:moveTo>
                    <a:pt x="72275" y="1115148"/>
                  </a:moveTo>
                  <a:lnTo>
                    <a:pt x="71932" y="1112901"/>
                  </a:lnTo>
                  <a:lnTo>
                    <a:pt x="71577" y="1109967"/>
                  </a:lnTo>
                  <a:lnTo>
                    <a:pt x="66395" y="1110132"/>
                  </a:lnTo>
                  <a:lnTo>
                    <a:pt x="67779" y="1113764"/>
                  </a:lnTo>
                  <a:lnTo>
                    <a:pt x="67602" y="1117574"/>
                  </a:lnTo>
                  <a:lnTo>
                    <a:pt x="72275" y="1115148"/>
                  </a:lnTo>
                  <a:close/>
                </a:path>
                <a:path w="269875" h="1183640">
                  <a:moveTo>
                    <a:pt x="83680" y="1110996"/>
                  </a:moveTo>
                  <a:lnTo>
                    <a:pt x="78841" y="1110310"/>
                  </a:lnTo>
                  <a:lnTo>
                    <a:pt x="78663" y="1113764"/>
                  </a:lnTo>
                  <a:lnTo>
                    <a:pt x="79184" y="1116876"/>
                  </a:lnTo>
                  <a:lnTo>
                    <a:pt x="82473" y="1117053"/>
                  </a:lnTo>
                  <a:lnTo>
                    <a:pt x="83337" y="1113599"/>
                  </a:lnTo>
                  <a:lnTo>
                    <a:pt x="83680" y="1110996"/>
                  </a:lnTo>
                  <a:close/>
                </a:path>
                <a:path w="269875" h="1183640">
                  <a:moveTo>
                    <a:pt x="97002" y="1137450"/>
                  </a:moveTo>
                  <a:lnTo>
                    <a:pt x="91287" y="1137627"/>
                  </a:lnTo>
                  <a:lnTo>
                    <a:pt x="88519" y="1139012"/>
                  </a:lnTo>
                  <a:lnTo>
                    <a:pt x="80911" y="1132268"/>
                  </a:lnTo>
                  <a:lnTo>
                    <a:pt x="82651" y="1139177"/>
                  </a:lnTo>
                  <a:lnTo>
                    <a:pt x="79540" y="1139355"/>
                  </a:lnTo>
                  <a:lnTo>
                    <a:pt x="78320" y="1143673"/>
                  </a:lnTo>
                  <a:lnTo>
                    <a:pt x="79540" y="1146276"/>
                  </a:lnTo>
                  <a:lnTo>
                    <a:pt x="78320" y="1147305"/>
                  </a:lnTo>
                  <a:lnTo>
                    <a:pt x="77635" y="1147648"/>
                  </a:lnTo>
                  <a:lnTo>
                    <a:pt x="76250" y="1147305"/>
                  </a:lnTo>
                  <a:lnTo>
                    <a:pt x="76200" y="1147140"/>
                  </a:lnTo>
                  <a:lnTo>
                    <a:pt x="75387" y="1144193"/>
                  </a:lnTo>
                  <a:lnTo>
                    <a:pt x="74866" y="1142288"/>
                  </a:lnTo>
                  <a:lnTo>
                    <a:pt x="66395" y="1139177"/>
                  </a:lnTo>
                  <a:lnTo>
                    <a:pt x="66421" y="1139355"/>
                  </a:lnTo>
                  <a:lnTo>
                    <a:pt x="67271" y="1144295"/>
                  </a:lnTo>
                  <a:lnTo>
                    <a:pt x="67602" y="1144193"/>
                  </a:lnTo>
                  <a:lnTo>
                    <a:pt x="67602" y="1145578"/>
                  </a:lnTo>
                  <a:lnTo>
                    <a:pt x="67602" y="1147305"/>
                  </a:lnTo>
                  <a:lnTo>
                    <a:pt x="67513" y="1145578"/>
                  </a:lnTo>
                  <a:lnTo>
                    <a:pt x="67411" y="1145057"/>
                  </a:lnTo>
                  <a:lnTo>
                    <a:pt x="67602" y="1145578"/>
                  </a:lnTo>
                  <a:lnTo>
                    <a:pt x="67602" y="1144193"/>
                  </a:lnTo>
                  <a:lnTo>
                    <a:pt x="67284" y="1144295"/>
                  </a:lnTo>
                  <a:lnTo>
                    <a:pt x="65874" y="1144714"/>
                  </a:lnTo>
                  <a:lnTo>
                    <a:pt x="61899" y="1145019"/>
                  </a:lnTo>
                  <a:lnTo>
                    <a:pt x="61899" y="1151801"/>
                  </a:lnTo>
                  <a:lnTo>
                    <a:pt x="61836" y="1152423"/>
                  </a:lnTo>
                  <a:lnTo>
                    <a:pt x="61722" y="1151801"/>
                  </a:lnTo>
                  <a:lnTo>
                    <a:pt x="60794" y="1150886"/>
                  </a:lnTo>
                  <a:lnTo>
                    <a:pt x="60858" y="1150759"/>
                  </a:lnTo>
                  <a:lnTo>
                    <a:pt x="61899" y="1151801"/>
                  </a:lnTo>
                  <a:lnTo>
                    <a:pt x="61899" y="1145019"/>
                  </a:lnTo>
                  <a:lnTo>
                    <a:pt x="61379" y="1145057"/>
                  </a:lnTo>
                  <a:lnTo>
                    <a:pt x="58407" y="1140066"/>
                  </a:lnTo>
                  <a:lnTo>
                    <a:pt x="60337" y="1138834"/>
                  </a:lnTo>
                  <a:lnTo>
                    <a:pt x="59309" y="1137107"/>
                  </a:lnTo>
                  <a:lnTo>
                    <a:pt x="59169" y="1136700"/>
                  </a:lnTo>
                  <a:lnTo>
                    <a:pt x="63969" y="1137627"/>
                  </a:lnTo>
                  <a:lnTo>
                    <a:pt x="65354" y="1132433"/>
                  </a:lnTo>
                  <a:lnTo>
                    <a:pt x="66738" y="1126388"/>
                  </a:lnTo>
                  <a:lnTo>
                    <a:pt x="57924" y="1121206"/>
                  </a:lnTo>
                  <a:lnTo>
                    <a:pt x="56540" y="1129499"/>
                  </a:lnTo>
                  <a:lnTo>
                    <a:pt x="54686" y="1134249"/>
                  </a:lnTo>
                  <a:lnTo>
                    <a:pt x="50660" y="1131925"/>
                  </a:lnTo>
                  <a:lnTo>
                    <a:pt x="50317" y="1135545"/>
                  </a:lnTo>
                  <a:lnTo>
                    <a:pt x="48412" y="1139012"/>
                  </a:lnTo>
                  <a:lnTo>
                    <a:pt x="53428" y="1139532"/>
                  </a:lnTo>
                  <a:lnTo>
                    <a:pt x="54292" y="1136929"/>
                  </a:lnTo>
                  <a:lnTo>
                    <a:pt x="54673" y="1135837"/>
                  </a:lnTo>
                  <a:lnTo>
                    <a:pt x="56591" y="1136205"/>
                  </a:lnTo>
                  <a:lnTo>
                    <a:pt x="55333" y="1136929"/>
                  </a:lnTo>
                  <a:lnTo>
                    <a:pt x="56159" y="1138339"/>
                  </a:lnTo>
                  <a:lnTo>
                    <a:pt x="55333" y="1145578"/>
                  </a:lnTo>
                  <a:lnTo>
                    <a:pt x="51269" y="1142441"/>
                  </a:lnTo>
                  <a:lnTo>
                    <a:pt x="46685" y="1143152"/>
                  </a:lnTo>
                  <a:lnTo>
                    <a:pt x="44043" y="1146594"/>
                  </a:lnTo>
                  <a:lnTo>
                    <a:pt x="45821" y="1151636"/>
                  </a:lnTo>
                  <a:lnTo>
                    <a:pt x="44615" y="1153007"/>
                  </a:lnTo>
                  <a:lnTo>
                    <a:pt x="44538" y="1153185"/>
                  </a:lnTo>
                  <a:lnTo>
                    <a:pt x="43815" y="1155090"/>
                  </a:lnTo>
                  <a:lnTo>
                    <a:pt x="43751" y="1157681"/>
                  </a:lnTo>
                  <a:lnTo>
                    <a:pt x="40119" y="1159243"/>
                  </a:lnTo>
                  <a:lnTo>
                    <a:pt x="40030" y="1160106"/>
                  </a:lnTo>
                  <a:lnTo>
                    <a:pt x="39916" y="1161135"/>
                  </a:lnTo>
                  <a:lnTo>
                    <a:pt x="39839" y="1161999"/>
                  </a:lnTo>
                  <a:lnTo>
                    <a:pt x="39712" y="1163218"/>
                  </a:lnTo>
                  <a:lnTo>
                    <a:pt x="39585" y="1164424"/>
                  </a:lnTo>
                  <a:lnTo>
                    <a:pt x="39458" y="1165656"/>
                  </a:lnTo>
                  <a:lnTo>
                    <a:pt x="39433" y="1165974"/>
                  </a:lnTo>
                  <a:lnTo>
                    <a:pt x="39306" y="1167193"/>
                  </a:lnTo>
                  <a:lnTo>
                    <a:pt x="39077" y="1169441"/>
                  </a:lnTo>
                  <a:lnTo>
                    <a:pt x="44958" y="1167193"/>
                  </a:lnTo>
                  <a:lnTo>
                    <a:pt x="49618" y="1165110"/>
                  </a:lnTo>
                  <a:lnTo>
                    <a:pt x="46685" y="1163383"/>
                  </a:lnTo>
                  <a:lnTo>
                    <a:pt x="46558" y="1163218"/>
                  </a:lnTo>
                  <a:lnTo>
                    <a:pt x="44958" y="1160970"/>
                  </a:lnTo>
                  <a:lnTo>
                    <a:pt x="46507" y="1161135"/>
                  </a:lnTo>
                  <a:lnTo>
                    <a:pt x="47129" y="1160970"/>
                  </a:lnTo>
                  <a:lnTo>
                    <a:pt x="50838" y="1159929"/>
                  </a:lnTo>
                  <a:lnTo>
                    <a:pt x="50914" y="1159408"/>
                  </a:lnTo>
                  <a:lnTo>
                    <a:pt x="51003" y="1158735"/>
                  </a:lnTo>
                  <a:lnTo>
                    <a:pt x="51485" y="1158875"/>
                  </a:lnTo>
                  <a:lnTo>
                    <a:pt x="51625" y="1159078"/>
                  </a:lnTo>
                  <a:lnTo>
                    <a:pt x="51701" y="1159243"/>
                  </a:lnTo>
                  <a:lnTo>
                    <a:pt x="52222" y="1159408"/>
                  </a:lnTo>
                  <a:lnTo>
                    <a:pt x="53949" y="1160614"/>
                  </a:lnTo>
                  <a:lnTo>
                    <a:pt x="54038" y="1160970"/>
                  </a:lnTo>
                  <a:lnTo>
                    <a:pt x="54076" y="1161135"/>
                  </a:lnTo>
                  <a:lnTo>
                    <a:pt x="54292" y="1161999"/>
                  </a:lnTo>
                  <a:lnTo>
                    <a:pt x="56019" y="1163218"/>
                  </a:lnTo>
                  <a:lnTo>
                    <a:pt x="51701" y="1162697"/>
                  </a:lnTo>
                  <a:lnTo>
                    <a:pt x="51587" y="1171346"/>
                  </a:lnTo>
                  <a:lnTo>
                    <a:pt x="51523" y="1175829"/>
                  </a:lnTo>
                  <a:lnTo>
                    <a:pt x="55156" y="1175486"/>
                  </a:lnTo>
                  <a:lnTo>
                    <a:pt x="59309" y="1172375"/>
                  </a:lnTo>
                  <a:lnTo>
                    <a:pt x="55854" y="1172375"/>
                  </a:lnTo>
                  <a:lnTo>
                    <a:pt x="56197" y="1170305"/>
                  </a:lnTo>
                  <a:lnTo>
                    <a:pt x="61036" y="1169606"/>
                  </a:lnTo>
                  <a:lnTo>
                    <a:pt x="64147" y="1171346"/>
                  </a:lnTo>
                  <a:lnTo>
                    <a:pt x="63169" y="1169606"/>
                  </a:lnTo>
                  <a:lnTo>
                    <a:pt x="63068" y="1169441"/>
                  </a:lnTo>
                  <a:lnTo>
                    <a:pt x="59829" y="1163739"/>
                  </a:lnTo>
                  <a:lnTo>
                    <a:pt x="60693" y="1163218"/>
                  </a:lnTo>
                  <a:lnTo>
                    <a:pt x="61810" y="1162862"/>
                  </a:lnTo>
                  <a:lnTo>
                    <a:pt x="61036" y="1161834"/>
                  </a:lnTo>
                  <a:lnTo>
                    <a:pt x="61899" y="1162862"/>
                  </a:lnTo>
                  <a:lnTo>
                    <a:pt x="62077" y="1163218"/>
                  </a:lnTo>
                  <a:lnTo>
                    <a:pt x="66738" y="1169441"/>
                  </a:lnTo>
                  <a:lnTo>
                    <a:pt x="68211" y="1165974"/>
                  </a:lnTo>
                  <a:lnTo>
                    <a:pt x="68287" y="1165656"/>
                  </a:lnTo>
                  <a:lnTo>
                    <a:pt x="68338" y="1165453"/>
                  </a:lnTo>
                  <a:lnTo>
                    <a:pt x="68427" y="1165110"/>
                  </a:lnTo>
                  <a:lnTo>
                    <a:pt x="68516" y="1164767"/>
                  </a:lnTo>
                  <a:lnTo>
                    <a:pt x="68605" y="1164424"/>
                  </a:lnTo>
                  <a:lnTo>
                    <a:pt x="69265" y="1161834"/>
                  </a:lnTo>
                  <a:lnTo>
                    <a:pt x="70065" y="1158697"/>
                  </a:lnTo>
                  <a:lnTo>
                    <a:pt x="70713" y="1156131"/>
                  </a:lnTo>
                  <a:lnTo>
                    <a:pt x="71755" y="1156131"/>
                  </a:lnTo>
                  <a:lnTo>
                    <a:pt x="71920" y="1157681"/>
                  </a:lnTo>
                  <a:lnTo>
                    <a:pt x="71932" y="1158875"/>
                  </a:lnTo>
                  <a:lnTo>
                    <a:pt x="71831" y="1159078"/>
                  </a:lnTo>
                  <a:lnTo>
                    <a:pt x="71742" y="1159243"/>
                  </a:lnTo>
                  <a:lnTo>
                    <a:pt x="71653" y="1159408"/>
                  </a:lnTo>
                  <a:lnTo>
                    <a:pt x="69316" y="1163739"/>
                  </a:lnTo>
                  <a:lnTo>
                    <a:pt x="69164" y="1163739"/>
                  </a:lnTo>
                  <a:lnTo>
                    <a:pt x="68948" y="1164424"/>
                  </a:lnTo>
                  <a:lnTo>
                    <a:pt x="69291" y="1163777"/>
                  </a:lnTo>
                  <a:lnTo>
                    <a:pt x="73139" y="1164767"/>
                  </a:lnTo>
                  <a:lnTo>
                    <a:pt x="73660" y="1165110"/>
                  </a:lnTo>
                  <a:lnTo>
                    <a:pt x="75044" y="1164424"/>
                  </a:lnTo>
                  <a:lnTo>
                    <a:pt x="75044" y="1162862"/>
                  </a:lnTo>
                  <a:lnTo>
                    <a:pt x="74764" y="1162519"/>
                  </a:lnTo>
                  <a:lnTo>
                    <a:pt x="72440" y="1162519"/>
                  </a:lnTo>
                  <a:lnTo>
                    <a:pt x="72390" y="1161999"/>
                  </a:lnTo>
                  <a:lnTo>
                    <a:pt x="74358" y="1161999"/>
                  </a:lnTo>
                  <a:lnTo>
                    <a:pt x="74561" y="1161999"/>
                  </a:lnTo>
                  <a:lnTo>
                    <a:pt x="82296" y="1160106"/>
                  </a:lnTo>
                  <a:lnTo>
                    <a:pt x="78740" y="1156131"/>
                  </a:lnTo>
                  <a:lnTo>
                    <a:pt x="77800" y="1155090"/>
                  </a:lnTo>
                  <a:lnTo>
                    <a:pt x="78320" y="1154912"/>
                  </a:lnTo>
                  <a:lnTo>
                    <a:pt x="78676" y="1154391"/>
                  </a:lnTo>
                  <a:lnTo>
                    <a:pt x="79019" y="1154226"/>
                  </a:lnTo>
                  <a:lnTo>
                    <a:pt x="79540" y="1154391"/>
                  </a:lnTo>
                  <a:lnTo>
                    <a:pt x="80568" y="1154226"/>
                  </a:lnTo>
                  <a:lnTo>
                    <a:pt x="81788" y="1153706"/>
                  </a:lnTo>
                  <a:lnTo>
                    <a:pt x="81953" y="1153528"/>
                  </a:lnTo>
                  <a:lnTo>
                    <a:pt x="82651" y="1153185"/>
                  </a:lnTo>
                  <a:lnTo>
                    <a:pt x="81432" y="1152664"/>
                  </a:lnTo>
                  <a:lnTo>
                    <a:pt x="82816" y="1151801"/>
                  </a:lnTo>
                  <a:lnTo>
                    <a:pt x="84785" y="1150759"/>
                  </a:lnTo>
                  <a:lnTo>
                    <a:pt x="85763" y="1150251"/>
                  </a:lnTo>
                  <a:lnTo>
                    <a:pt x="84899" y="1148346"/>
                  </a:lnTo>
                  <a:lnTo>
                    <a:pt x="85763" y="1147648"/>
                  </a:lnTo>
                  <a:lnTo>
                    <a:pt x="86626" y="1146594"/>
                  </a:lnTo>
                  <a:lnTo>
                    <a:pt x="87147" y="1145578"/>
                  </a:lnTo>
                  <a:lnTo>
                    <a:pt x="91122" y="1146276"/>
                  </a:lnTo>
                  <a:lnTo>
                    <a:pt x="91198" y="1146136"/>
                  </a:lnTo>
                  <a:lnTo>
                    <a:pt x="91579" y="1145578"/>
                  </a:lnTo>
                  <a:lnTo>
                    <a:pt x="95961" y="1139012"/>
                  </a:lnTo>
                  <a:lnTo>
                    <a:pt x="97002" y="1137450"/>
                  </a:lnTo>
                  <a:close/>
                </a:path>
                <a:path w="269875" h="1183640">
                  <a:moveTo>
                    <a:pt x="158546" y="798233"/>
                  </a:moveTo>
                  <a:lnTo>
                    <a:pt x="151980" y="794778"/>
                  </a:lnTo>
                  <a:lnTo>
                    <a:pt x="149034" y="799973"/>
                  </a:lnTo>
                  <a:lnTo>
                    <a:pt x="150761" y="801865"/>
                  </a:lnTo>
                  <a:lnTo>
                    <a:pt x="153365" y="806538"/>
                  </a:lnTo>
                  <a:lnTo>
                    <a:pt x="156298" y="803427"/>
                  </a:lnTo>
                  <a:lnTo>
                    <a:pt x="158546" y="798233"/>
                  </a:lnTo>
                  <a:close/>
                </a:path>
                <a:path w="269875" h="1183640">
                  <a:moveTo>
                    <a:pt x="164592" y="125349"/>
                  </a:moveTo>
                  <a:lnTo>
                    <a:pt x="162521" y="124307"/>
                  </a:lnTo>
                  <a:lnTo>
                    <a:pt x="160972" y="124993"/>
                  </a:lnTo>
                  <a:lnTo>
                    <a:pt x="161658" y="126212"/>
                  </a:lnTo>
                  <a:lnTo>
                    <a:pt x="162344" y="127241"/>
                  </a:lnTo>
                  <a:lnTo>
                    <a:pt x="162864" y="128282"/>
                  </a:lnTo>
                  <a:lnTo>
                    <a:pt x="163563" y="127596"/>
                  </a:lnTo>
                  <a:lnTo>
                    <a:pt x="163728" y="127241"/>
                  </a:lnTo>
                  <a:lnTo>
                    <a:pt x="164592" y="125349"/>
                  </a:lnTo>
                  <a:close/>
                </a:path>
                <a:path w="269875" h="1183640">
                  <a:moveTo>
                    <a:pt x="165455" y="146786"/>
                  </a:moveTo>
                  <a:lnTo>
                    <a:pt x="163220" y="133642"/>
                  </a:lnTo>
                  <a:lnTo>
                    <a:pt x="158546" y="136232"/>
                  </a:lnTo>
                  <a:lnTo>
                    <a:pt x="156298" y="138137"/>
                  </a:lnTo>
                  <a:lnTo>
                    <a:pt x="158369" y="143497"/>
                  </a:lnTo>
                  <a:lnTo>
                    <a:pt x="159931" y="145745"/>
                  </a:lnTo>
                  <a:lnTo>
                    <a:pt x="165455" y="146786"/>
                  </a:lnTo>
                  <a:close/>
                </a:path>
                <a:path w="269875" h="1183640">
                  <a:moveTo>
                    <a:pt x="166154" y="194843"/>
                  </a:moveTo>
                  <a:lnTo>
                    <a:pt x="165112" y="191731"/>
                  </a:lnTo>
                  <a:lnTo>
                    <a:pt x="162521" y="191909"/>
                  </a:lnTo>
                  <a:lnTo>
                    <a:pt x="163220" y="194322"/>
                  </a:lnTo>
                  <a:lnTo>
                    <a:pt x="163385" y="195541"/>
                  </a:lnTo>
                  <a:lnTo>
                    <a:pt x="166154" y="194843"/>
                  </a:lnTo>
                  <a:close/>
                </a:path>
                <a:path w="269875" h="1183640">
                  <a:moveTo>
                    <a:pt x="176187" y="261239"/>
                  </a:moveTo>
                  <a:lnTo>
                    <a:pt x="175831" y="260375"/>
                  </a:lnTo>
                  <a:lnTo>
                    <a:pt x="174802" y="260718"/>
                  </a:lnTo>
                  <a:lnTo>
                    <a:pt x="174625" y="261061"/>
                  </a:lnTo>
                  <a:lnTo>
                    <a:pt x="174802" y="261404"/>
                  </a:lnTo>
                  <a:lnTo>
                    <a:pt x="174802" y="261581"/>
                  </a:lnTo>
                  <a:lnTo>
                    <a:pt x="176187" y="261239"/>
                  </a:lnTo>
                  <a:close/>
                </a:path>
                <a:path w="269875" h="1183640">
                  <a:moveTo>
                    <a:pt x="177330" y="204444"/>
                  </a:moveTo>
                  <a:lnTo>
                    <a:pt x="174282" y="200634"/>
                  </a:lnTo>
                  <a:lnTo>
                    <a:pt x="169405" y="198513"/>
                  </a:lnTo>
                  <a:lnTo>
                    <a:pt x="165811" y="199339"/>
                  </a:lnTo>
                  <a:lnTo>
                    <a:pt x="165468" y="204279"/>
                  </a:lnTo>
                  <a:lnTo>
                    <a:pt x="168186" y="208483"/>
                  </a:lnTo>
                  <a:lnTo>
                    <a:pt x="172123" y="210451"/>
                  </a:lnTo>
                  <a:lnTo>
                    <a:pt x="175488" y="208673"/>
                  </a:lnTo>
                  <a:lnTo>
                    <a:pt x="177330" y="204444"/>
                  </a:lnTo>
                  <a:close/>
                </a:path>
                <a:path w="269875" h="1183640">
                  <a:moveTo>
                    <a:pt x="181889" y="218186"/>
                  </a:moveTo>
                  <a:lnTo>
                    <a:pt x="178600" y="216115"/>
                  </a:lnTo>
                  <a:lnTo>
                    <a:pt x="176530" y="216979"/>
                  </a:lnTo>
                  <a:lnTo>
                    <a:pt x="174104" y="216979"/>
                  </a:lnTo>
                  <a:lnTo>
                    <a:pt x="178079" y="221297"/>
                  </a:lnTo>
                  <a:lnTo>
                    <a:pt x="179463" y="220433"/>
                  </a:lnTo>
                  <a:lnTo>
                    <a:pt x="181889" y="218186"/>
                  </a:lnTo>
                  <a:close/>
                </a:path>
                <a:path w="269875" h="1183640">
                  <a:moveTo>
                    <a:pt x="182410" y="796340"/>
                  </a:moveTo>
                  <a:lnTo>
                    <a:pt x="181889" y="794778"/>
                  </a:lnTo>
                  <a:lnTo>
                    <a:pt x="178257" y="788733"/>
                  </a:lnTo>
                  <a:lnTo>
                    <a:pt x="175666" y="799795"/>
                  </a:lnTo>
                  <a:lnTo>
                    <a:pt x="181190" y="797725"/>
                  </a:lnTo>
                  <a:lnTo>
                    <a:pt x="182410" y="796340"/>
                  </a:lnTo>
                  <a:close/>
                </a:path>
                <a:path w="269875" h="1183640">
                  <a:moveTo>
                    <a:pt x="186550" y="144538"/>
                  </a:moveTo>
                  <a:lnTo>
                    <a:pt x="183095" y="143154"/>
                  </a:lnTo>
                  <a:lnTo>
                    <a:pt x="181368" y="144881"/>
                  </a:lnTo>
                  <a:lnTo>
                    <a:pt x="179120" y="145567"/>
                  </a:lnTo>
                  <a:lnTo>
                    <a:pt x="184137" y="148513"/>
                  </a:lnTo>
                  <a:lnTo>
                    <a:pt x="185166" y="147307"/>
                  </a:lnTo>
                  <a:lnTo>
                    <a:pt x="186550" y="144538"/>
                  </a:lnTo>
                  <a:close/>
                </a:path>
                <a:path w="269875" h="1183640">
                  <a:moveTo>
                    <a:pt x="186905" y="129844"/>
                  </a:moveTo>
                  <a:lnTo>
                    <a:pt x="185000" y="124650"/>
                  </a:lnTo>
                  <a:lnTo>
                    <a:pt x="185166" y="121196"/>
                  </a:lnTo>
                  <a:lnTo>
                    <a:pt x="177914" y="122923"/>
                  </a:lnTo>
                  <a:lnTo>
                    <a:pt x="179641" y="125691"/>
                  </a:lnTo>
                  <a:lnTo>
                    <a:pt x="174625" y="123444"/>
                  </a:lnTo>
                  <a:lnTo>
                    <a:pt x="168579" y="120332"/>
                  </a:lnTo>
                  <a:lnTo>
                    <a:pt x="167881" y="129146"/>
                  </a:lnTo>
                  <a:lnTo>
                    <a:pt x="163906" y="129844"/>
                  </a:lnTo>
                  <a:lnTo>
                    <a:pt x="167703" y="140906"/>
                  </a:lnTo>
                  <a:lnTo>
                    <a:pt x="171856" y="139179"/>
                  </a:lnTo>
                  <a:lnTo>
                    <a:pt x="170307" y="140906"/>
                  </a:lnTo>
                  <a:lnTo>
                    <a:pt x="169087" y="142811"/>
                  </a:lnTo>
                  <a:lnTo>
                    <a:pt x="168579" y="144018"/>
                  </a:lnTo>
                  <a:lnTo>
                    <a:pt x="170065" y="150317"/>
                  </a:lnTo>
                  <a:lnTo>
                    <a:pt x="174815" y="149034"/>
                  </a:lnTo>
                  <a:lnTo>
                    <a:pt x="178181" y="144119"/>
                  </a:lnTo>
                  <a:lnTo>
                    <a:pt x="175488" y="139522"/>
                  </a:lnTo>
                  <a:lnTo>
                    <a:pt x="176695" y="139522"/>
                  </a:lnTo>
                  <a:lnTo>
                    <a:pt x="177393" y="139001"/>
                  </a:lnTo>
                  <a:lnTo>
                    <a:pt x="177558" y="137960"/>
                  </a:lnTo>
                  <a:lnTo>
                    <a:pt x="183527" y="140589"/>
                  </a:lnTo>
                  <a:lnTo>
                    <a:pt x="186613" y="137807"/>
                  </a:lnTo>
                  <a:lnTo>
                    <a:pt x="185661" y="133121"/>
                  </a:lnTo>
                  <a:lnTo>
                    <a:pt x="179463" y="130009"/>
                  </a:lnTo>
                  <a:lnTo>
                    <a:pt x="180162" y="126377"/>
                  </a:lnTo>
                  <a:lnTo>
                    <a:pt x="186905" y="129844"/>
                  </a:lnTo>
                  <a:close/>
                </a:path>
                <a:path w="269875" h="1183640">
                  <a:moveTo>
                    <a:pt x="191909" y="118084"/>
                  </a:moveTo>
                  <a:lnTo>
                    <a:pt x="189496" y="111861"/>
                  </a:lnTo>
                  <a:lnTo>
                    <a:pt x="187071" y="112725"/>
                  </a:lnTo>
                  <a:lnTo>
                    <a:pt x="187071" y="112026"/>
                  </a:lnTo>
                  <a:lnTo>
                    <a:pt x="186385" y="111683"/>
                  </a:lnTo>
                  <a:lnTo>
                    <a:pt x="186207" y="111340"/>
                  </a:lnTo>
                  <a:lnTo>
                    <a:pt x="190182" y="108572"/>
                  </a:lnTo>
                  <a:lnTo>
                    <a:pt x="185686" y="104254"/>
                  </a:lnTo>
                  <a:lnTo>
                    <a:pt x="182410" y="106667"/>
                  </a:lnTo>
                  <a:lnTo>
                    <a:pt x="181889" y="106146"/>
                  </a:lnTo>
                  <a:lnTo>
                    <a:pt x="181711" y="106845"/>
                  </a:lnTo>
                  <a:lnTo>
                    <a:pt x="181711" y="107188"/>
                  </a:lnTo>
                  <a:lnTo>
                    <a:pt x="180505" y="107708"/>
                  </a:lnTo>
                  <a:lnTo>
                    <a:pt x="181546" y="108394"/>
                  </a:lnTo>
                  <a:lnTo>
                    <a:pt x="181546" y="109270"/>
                  </a:lnTo>
                  <a:lnTo>
                    <a:pt x="179641" y="110998"/>
                  </a:lnTo>
                  <a:lnTo>
                    <a:pt x="184658" y="118249"/>
                  </a:lnTo>
                  <a:lnTo>
                    <a:pt x="186207" y="113753"/>
                  </a:lnTo>
                  <a:lnTo>
                    <a:pt x="186029" y="115493"/>
                  </a:lnTo>
                  <a:lnTo>
                    <a:pt x="186550" y="117221"/>
                  </a:lnTo>
                  <a:lnTo>
                    <a:pt x="188112" y="117906"/>
                  </a:lnTo>
                  <a:lnTo>
                    <a:pt x="191909" y="118084"/>
                  </a:lnTo>
                  <a:close/>
                </a:path>
                <a:path w="269875" h="1183640">
                  <a:moveTo>
                    <a:pt x="193992" y="184823"/>
                  </a:moveTo>
                  <a:lnTo>
                    <a:pt x="192430" y="183438"/>
                  </a:lnTo>
                  <a:lnTo>
                    <a:pt x="188087" y="182295"/>
                  </a:lnTo>
                  <a:lnTo>
                    <a:pt x="186944" y="185356"/>
                  </a:lnTo>
                  <a:lnTo>
                    <a:pt x="188595" y="188328"/>
                  </a:lnTo>
                  <a:lnTo>
                    <a:pt x="192608" y="186893"/>
                  </a:lnTo>
                  <a:lnTo>
                    <a:pt x="193636" y="185686"/>
                  </a:lnTo>
                  <a:lnTo>
                    <a:pt x="193992" y="184823"/>
                  </a:lnTo>
                  <a:close/>
                </a:path>
                <a:path w="269875" h="1183640">
                  <a:moveTo>
                    <a:pt x="194513" y="213512"/>
                  </a:moveTo>
                  <a:lnTo>
                    <a:pt x="192951" y="212483"/>
                  </a:lnTo>
                  <a:lnTo>
                    <a:pt x="188899" y="210172"/>
                  </a:lnTo>
                  <a:lnTo>
                    <a:pt x="187198" y="213499"/>
                  </a:lnTo>
                  <a:lnTo>
                    <a:pt x="188429" y="217170"/>
                  </a:lnTo>
                  <a:lnTo>
                    <a:pt x="193128" y="215938"/>
                  </a:lnTo>
                  <a:lnTo>
                    <a:pt x="194157" y="214731"/>
                  </a:lnTo>
                  <a:lnTo>
                    <a:pt x="194513" y="213512"/>
                  </a:lnTo>
                  <a:close/>
                </a:path>
                <a:path w="269875" h="1183640">
                  <a:moveTo>
                    <a:pt x="195999" y="152692"/>
                  </a:moveTo>
                  <a:lnTo>
                    <a:pt x="193751" y="149098"/>
                  </a:lnTo>
                  <a:lnTo>
                    <a:pt x="190106" y="147408"/>
                  </a:lnTo>
                  <a:lnTo>
                    <a:pt x="187071" y="149898"/>
                  </a:lnTo>
                  <a:lnTo>
                    <a:pt x="184302" y="151968"/>
                  </a:lnTo>
                  <a:lnTo>
                    <a:pt x="184823" y="159397"/>
                  </a:lnTo>
                  <a:lnTo>
                    <a:pt x="181368" y="157327"/>
                  </a:lnTo>
                  <a:lnTo>
                    <a:pt x="174282" y="154914"/>
                  </a:lnTo>
                  <a:lnTo>
                    <a:pt x="178422" y="163207"/>
                  </a:lnTo>
                  <a:lnTo>
                    <a:pt x="182054" y="165112"/>
                  </a:lnTo>
                  <a:lnTo>
                    <a:pt x="183794" y="168744"/>
                  </a:lnTo>
                  <a:lnTo>
                    <a:pt x="190360" y="168567"/>
                  </a:lnTo>
                  <a:lnTo>
                    <a:pt x="189496" y="165277"/>
                  </a:lnTo>
                  <a:lnTo>
                    <a:pt x="188455" y="163728"/>
                  </a:lnTo>
                  <a:lnTo>
                    <a:pt x="186207" y="163385"/>
                  </a:lnTo>
                  <a:lnTo>
                    <a:pt x="186029" y="160782"/>
                  </a:lnTo>
                  <a:lnTo>
                    <a:pt x="189839" y="160959"/>
                  </a:lnTo>
                  <a:lnTo>
                    <a:pt x="191401" y="157149"/>
                  </a:lnTo>
                  <a:lnTo>
                    <a:pt x="194856" y="155943"/>
                  </a:lnTo>
                  <a:lnTo>
                    <a:pt x="195999" y="152692"/>
                  </a:lnTo>
                  <a:close/>
                </a:path>
                <a:path w="269875" h="1183640">
                  <a:moveTo>
                    <a:pt x="196024" y="136347"/>
                  </a:moveTo>
                  <a:lnTo>
                    <a:pt x="193624" y="133477"/>
                  </a:lnTo>
                  <a:lnTo>
                    <a:pt x="190360" y="135204"/>
                  </a:lnTo>
                  <a:lnTo>
                    <a:pt x="190525" y="136931"/>
                  </a:lnTo>
                  <a:lnTo>
                    <a:pt x="187934" y="138658"/>
                  </a:lnTo>
                  <a:lnTo>
                    <a:pt x="191046" y="140208"/>
                  </a:lnTo>
                  <a:lnTo>
                    <a:pt x="195757" y="139890"/>
                  </a:lnTo>
                  <a:lnTo>
                    <a:pt x="196024" y="136347"/>
                  </a:lnTo>
                  <a:close/>
                </a:path>
                <a:path w="269875" h="1183640">
                  <a:moveTo>
                    <a:pt x="197104" y="194322"/>
                  </a:moveTo>
                  <a:lnTo>
                    <a:pt x="192087" y="189826"/>
                  </a:lnTo>
                  <a:lnTo>
                    <a:pt x="192608" y="189484"/>
                  </a:lnTo>
                  <a:lnTo>
                    <a:pt x="192951" y="189141"/>
                  </a:lnTo>
                  <a:lnTo>
                    <a:pt x="192430" y="188455"/>
                  </a:lnTo>
                  <a:lnTo>
                    <a:pt x="191566" y="189141"/>
                  </a:lnTo>
                  <a:lnTo>
                    <a:pt x="191744" y="189661"/>
                  </a:lnTo>
                  <a:lnTo>
                    <a:pt x="190881" y="189141"/>
                  </a:lnTo>
                  <a:lnTo>
                    <a:pt x="190703" y="189826"/>
                  </a:lnTo>
                  <a:lnTo>
                    <a:pt x="190360" y="190347"/>
                  </a:lnTo>
                  <a:lnTo>
                    <a:pt x="187769" y="197434"/>
                  </a:lnTo>
                  <a:lnTo>
                    <a:pt x="197104" y="194322"/>
                  </a:lnTo>
                  <a:close/>
                </a:path>
                <a:path w="269875" h="1183640">
                  <a:moveTo>
                    <a:pt x="200901" y="210235"/>
                  </a:moveTo>
                  <a:lnTo>
                    <a:pt x="199009" y="210756"/>
                  </a:lnTo>
                  <a:lnTo>
                    <a:pt x="199351" y="211785"/>
                  </a:lnTo>
                  <a:lnTo>
                    <a:pt x="199174" y="213347"/>
                  </a:lnTo>
                  <a:lnTo>
                    <a:pt x="200901" y="213004"/>
                  </a:lnTo>
                  <a:lnTo>
                    <a:pt x="200736" y="211620"/>
                  </a:lnTo>
                  <a:lnTo>
                    <a:pt x="200901" y="210235"/>
                  </a:lnTo>
                  <a:close/>
                </a:path>
                <a:path w="269875" h="1183640">
                  <a:moveTo>
                    <a:pt x="201244" y="260718"/>
                  </a:moveTo>
                  <a:lnTo>
                    <a:pt x="200901" y="259676"/>
                  </a:lnTo>
                  <a:lnTo>
                    <a:pt x="200558" y="259156"/>
                  </a:lnTo>
                  <a:lnTo>
                    <a:pt x="199009" y="257784"/>
                  </a:lnTo>
                  <a:lnTo>
                    <a:pt x="197967" y="259334"/>
                  </a:lnTo>
                  <a:lnTo>
                    <a:pt x="197967" y="261061"/>
                  </a:lnTo>
                  <a:lnTo>
                    <a:pt x="201244" y="260718"/>
                  </a:lnTo>
                  <a:close/>
                </a:path>
                <a:path w="269875" h="1183640">
                  <a:moveTo>
                    <a:pt x="202285" y="235648"/>
                  </a:moveTo>
                  <a:lnTo>
                    <a:pt x="201942" y="234264"/>
                  </a:lnTo>
                  <a:lnTo>
                    <a:pt x="201599" y="233057"/>
                  </a:lnTo>
                  <a:lnTo>
                    <a:pt x="201422" y="231851"/>
                  </a:lnTo>
                  <a:lnTo>
                    <a:pt x="199517" y="232537"/>
                  </a:lnTo>
                  <a:lnTo>
                    <a:pt x="199517" y="234264"/>
                  </a:lnTo>
                  <a:lnTo>
                    <a:pt x="200901" y="235305"/>
                  </a:lnTo>
                  <a:lnTo>
                    <a:pt x="202285" y="235648"/>
                  </a:lnTo>
                  <a:close/>
                </a:path>
                <a:path w="269875" h="1183640">
                  <a:moveTo>
                    <a:pt x="202463" y="228384"/>
                  </a:moveTo>
                  <a:lnTo>
                    <a:pt x="194335" y="219748"/>
                  </a:lnTo>
                  <a:lnTo>
                    <a:pt x="190881" y="225272"/>
                  </a:lnTo>
                  <a:lnTo>
                    <a:pt x="189407" y="229108"/>
                  </a:lnTo>
                  <a:lnTo>
                    <a:pt x="191325" y="232867"/>
                  </a:lnTo>
                  <a:lnTo>
                    <a:pt x="194843" y="234632"/>
                  </a:lnTo>
                  <a:lnTo>
                    <a:pt x="198132" y="232537"/>
                  </a:lnTo>
                  <a:lnTo>
                    <a:pt x="202463" y="228384"/>
                  </a:lnTo>
                  <a:close/>
                </a:path>
                <a:path w="269875" h="1183640">
                  <a:moveTo>
                    <a:pt x="205397" y="256565"/>
                  </a:moveTo>
                  <a:lnTo>
                    <a:pt x="204368" y="254673"/>
                  </a:lnTo>
                  <a:lnTo>
                    <a:pt x="204533" y="253111"/>
                  </a:lnTo>
                  <a:lnTo>
                    <a:pt x="200736" y="252247"/>
                  </a:lnTo>
                  <a:lnTo>
                    <a:pt x="200621" y="253111"/>
                  </a:lnTo>
                  <a:lnTo>
                    <a:pt x="200380" y="255016"/>
                  </a:lnTo>
                  <a:lnTo>
                    <a:pt x="202692" y="258470"/>
                  </a:lnTo>
                  <a:lnTo>
                    <a:pt x="203492" y="258470"/>
                  </a:lnTo>
                  <a:lnTo>
                    <a:pt x="204012" y="257784"/>
                  </a:lnTo>
                  <a:lnTo>
                    <a:pt x="205397" y="256565"/>
                  </a:lnTo>
                  <a:close/>
                </a:path>
                <a:path w="269875" h="1183640">
                  <a:moveTo>
                    <a:pt x="206603" y="149542"/>
                  </a:moveTo>
                  <a:lnTo>
                    <a:pt x="206095" y="147472"/>
                  </a:lnTo>
                  <a:lnTo>
                    <a:pt x="202806" y="145923"/>
                  </a:lnTo>
                  <a:lnTo>
                    <a:pt x="197065" y="146812"/>
                  </a:lnTo>
                  <a:lnTo>
                    <a:pt x="197319" y="152514"/>
                  </a:lnTo>
                  <a:lnTo>
                    <a:pt x="201002" y="156692"/>
                  </a:lnTo>
                  <a:lnTo>
                    <a:pt x="205574" y="153009"/>
                  </a:lnTo>
                  <a:lnTo>
                    <a:pt x="206603" y="149542"/>
                  </a:lnTo>
                  <a:close/>
                </a:path>
                <a:path w="269875" h="1183640">
                  <a:moveTo>
                    <a:pt x="206781" y="22479"/>
                  </a:moveTo>
                  <a:lnTo>
                    <a:pt x="203327" y="17627"/>
                  </a:lnTo>
                  <a:lnTo>
                    <a:pt x="203669" y="17627"/>
                  </a:lnTo>
                  <a:lnTo>
                    <a:pt x="204368" y="17284"/>
                  </a:lnTo>
                  <a:lnTo>
                    <a:pt x="201942" y="11747"/>
                  </a:lnTo>
                  <a:lnTo>
                    <a:pt x="199351" y="6223"/>
                  </a:lnTo>
                  <a:lnTo>
                    <a:pt x="196926" y="685"/>
                  </a:lnTo>
                  <a:lnTo>
                    <a:pt x="195884" y="520"/>
                  </a:lnTo>
                  <a:lnTo>
                    <a:pt x="194856" y="685"/>
                  </a:lnTo>
                  <a:lnTo>
                    <a:pt x="193992" y="1206"/>
                  </a:lnTo>
                  <a:lnTo>
                    <a:pt x="193471" y="0"/>
                  </a:lnTo>
                  <a:lnTo>
                    <a:pt x="192608" y="1727"/>
                  </a:lnTo>
                  <a:lnTo>
                    <a:pt x="192951" y="2413"/>
                  </a:lnTo>
                  <a:lnTo>
                    <a:pt x="189496" y="6908"/>
                  </a:lnTo>
                  <a:lnTo>
                    <a:pt x="191744" y="10718"/>
                  </a:lnTo>
                  <a:lnTo>
                    <a:pt x="196583" y="14173"/>
                  </a:lnTo>
                  <a:lnTo>
                    <a:pt x="192811" y="15544"/>
                  </a:lnTo>
                  <a:lnTo>
                    <a:pt x="191173" y="11518"/>
                  </a:lnTo>
                  <a:lnTo>
                    <a:pt x="189484" y="6997"/>
                  </a:lnTo>
                  <a:lnTo>
                    <a:pt x="185521" y="6908"/>
                  </a:lnTo>
                  <a:lnTo>
                    <a:pt x="181368" y="2590"/>
                  </a:lnTo>
                  <a:lnTo>
                    <a:pt x="178943" y="7264"/>
                  </a:lnTo>
                  <a:lnTo>
                    <a:pt x="179641" y="11747"/>
                  </a:lnTo>
                  <a:lnTo>
                    <a:pt x="180670" y="11061"/>
                  </a:lnTo>
                  <a:lnTo>
                    <a:pt x="181889" y="11061"/>
                  </a:lnTo>
                  <a:lnTo>
                    <a:pt x="181889" y="12103"/>
                  </a:lnTo>
                  <a:lnTo>
                    <a:pt x="182232" y="13131"/>
                  </a:lnTo>
                  <a:lnTo>
                    <a:pt x="183095" y="15036"/>
                  </a:lnTo>
                  <a:lnTo>
                    <a:pt x="185000" y="17627"/>
                  </a:lnTo>
                  <a:lnTo>
                    <a:pt x="187413" y="27660"/>
                  </a:lnTo>
                  <a:lnTo>
                    <a:pt x="191223" y="22821"/>
                  </a:lnTo>
                  <a:lnTo>
                    <a:pt x="192951" y="20231"/>
                  </a:lnTo>
                  <a:lnTo>
                    <a:pt x="194678" y="20916"/>
                  </a:lnTo>
                  <a:lnTo>
                    <a:pt x="196926" y="22123"/>
                  </a:lnTo>
                  <a:lnTo>
                    <a:pt x="196926" y="22301"/>
                  </a:lnTo>
                  <a:lnTo>
                    <a:pt x="200215" y="25069"/>
                  </a:lnTo>
                  <a:lnTo>
                    <a:pt x="206781" y="22479"/>
                  </a:lnTo>
                  <a:close/>
                </a:path>
                <a:path w="269875" h="1183640">
                  <a:moveTo>
                    <a:pt x="210070" y="154736"/>
                  </a:moveTo>
                  <a:lnTo>
                    <a:pt x="208343" y="151282"/>
                  </a:lnTo>
                  <a:lnTo>
                    <a:pt x="208165" y="151625"/>
                  </a:lnTo>
                  <a:lnTo>
                    <a:pt x="207645" y="151790"/>
                  </a:lnTo>
                  <a:lnTo>
                    <a:pt x="207479" y="152311"/>
                  </a:lnTo>
                  <a:lnTo>
                    <a:pt x="206781" y="153695"/>
                  </a:lnTo>
                  <a:lnTo>
                    <a:pt x="207822" y="154393"/>
                  </a:lnTo>
                  <a:lnTo>
                    <a:pt x="208686" y="154901"/>
                  </a:lnTo>
                  <a:lnTo>
                    <a:pt x="210070" y="154736"/>
                  </a:lnTo>
                  <a:close/>
                </a:path>
                <a:path w="269875" h="1183640">
                  <a:moveTo>
                    <a:pt x="210070" y="126377"/>
                  </a:moveTo>
                  <a:lnTo>
                    <a:pt x="209550" y="121361"/>
                  </a:lnTo>
                  <a:lnTo>
                    <a:pt x="204711" y="123964"/>
                  </a:lnTo>
                  <a:lnTo>
                    <a:pt x="208686" y="126555"/>
                  </a:lnTo>
                  <a:lnTo>
                    <a:pt x="210070" y="126377"/>
                  </a:lnTo>
                  <a:close/>
                </a:path>
                <a:path w="269875" h="1183640">
                  <a:moveTo>
                    <a:pt x="215595" y="143319"/>
                  </a:moveTo>
                  <a:lnTo>
                    <a:pt x="209727" y="138823"/>
                  </a:lnTo>
                  <a:lnTo>
                    <a:pt x="207479" y="143319"/>
                  </a:lnTo>
                  <a:lnTo>
                    <a:pt x="208851" y="146431"/>
                  </a:lnTo>
                  <a:lnTo>
                    <a:pt x="211620" y="148856"/>
                  </a:lnTo>
                  <a:lnTo>
                    <a:pt x="214731" y="147650"/>
                  </a:lnTo>
                  <a:lnTo>
                    <a:pt x="215595" y="143319"/>
                  </a:lnTo>
                  <a:close/>
                </a:path>
                <a:path w="269875" h="1183640">
                  <a:moveTo>
                    <a:pt x="216979" y="133299"/>
                  </a:moveTo>
                  <a:lnTo>
                    <a:pt x="215950" y="131914"/>
                  </a:lnTo>
                  <a:lnTo>
                    <a:pt x="215950" y="130708"/>
                  </a:lnTo>
                  <a:lnTo>
                    <a:pt x="214566" y="131216"/>
                  </a:lnTo>
                  <a:lnTo>
                    <a:pt x="213525" y="132435"/>
                  </a:lnTo>
                  <a:lnTo>
                    <a:pt x="214731" y="134683"/>
                  </a:lnTo>
                  <a:lnTo>
                    <a:pt x="216293" y="134505"/>
                  </a:lnTo>
                  <a:lnTo>
                    <a:pt x="216979" y="133299"/>
                  </a:lnTo>
                  <a:close/>
                </a:path>
                <a:path w="269875" h="1183640">
                  <a:moveTo>
                    <a:pt x="219583" y="175831"/>
                  </a:moveTo>
                  <a:lnTo>
                    <a:pt x="218198" y="173062"/>
                  </a:lnTo>
                  <a:lnTo>
                    <a:pt x="217500" y="171157"/>
                  </a:lnTo>
                  <a:lnTo>
                    <a:pt x="216458" y="171500"/>
                  </a:lnTo>
                  <a:lnTo>
                    <a:pt x="214909" y="171678"/>
                  </a:lnTo>
                  <a:lnTo>
                    <a:pt x="214909" y="172364"/>
                  </a:lnTo>
                  <a:lnTo>
                    <a:pt x="214566" y="173926"/>
                  </a:lnTo>
                  <a:lnTo>
                    <a:pt x="215252" y="175488"/>
                  </a:lnTo>
                  <a:lnTo>
                    <a:pt x="217500" y="177215"/>
                  </a:lnTo>
                  <a:lnTo>
                    <a:pt x="219583" y="175831"/>
                  </a:lnTo>
                  <a:close/>
                </a:path>
                <a:path w="269875" h="1183640">
                  <a:moveTo>
                    <a:pt x="220789" y="549960"/>
                  </a:moveTo>
                  <a:lnTo>
                    <a:pt x="219583" y="543572"/>
                  </a:lnTo>
                  <a:lnTo>
                    <a:pt x="214223" y="539076"/>
                  </a:lnTo>
                  <a:lnTo>
                    <a:pt x="208165" y="542874"/>
                  </a:lnTo>
                  <a:lnTo>
                    <a:pt x="207124" y="544093"/>
                  </a:lnTo>
                  <a:lnTo>
                    <a:pt x="207479" y="544779"/>
                  </a:lnTo>
                  <a:lnTo>
                    <a:pt x="207645" y="545642"/>
                  </a:lnTo>
                  <a:lnTo>
                    <a:pt x="208508" y="554291"/>
                  </a:lnTo>
                  <a:lnTo>
                    <a:pt x="216458" y="551345"/>
                  </a:lnTo>
                  <a:lnTo>
                    <a:pt x="220789" y="549960"/>
                  </a:lnTo>
                  <a:close/>
                </a:path>
                <a:path w="269875" h="1183640">
                  <a:moveTo>
                    <a:pt x="222173" y="265036"/>
                  </a:moveTo>
                  <a:lnTo>
                    <a:pt x="221310" y="261581"/>
                  </a:lnTo>
                  <a:lnTo>
                    <a:pt x="220268" y="258991"/>
                  </a:lnTo>
                  <a:lnTo>
                    <a:pt x="216458" y="257949"/>
                  </a:lnTo>
                  <a:lnTo>
                    <a:pt x="217157" y="261581"/>
                  </a:lnTo>
                  <a:lnTo>
                    <a:pt x="218020" y="264172"/>
                  </a:lnTo>
                  <a:lnTo>
                    <a:pt x="222173" y="265036"/>
                  </a:lnTo>
                  <a:close/>
                </a:path>
                <a:path w="269875" h="1183640">
                  <a:moveTo>
                    <a:pt x="224091" y="225374"/>
                  </a:moveTo>
                  <a:lnTo>
                    <a:pt x="223215" y="224917"/>
                  </a:lnTo>
                  <a:lnTo>
                    <a:pt x="223024" y="225120"/>
                  </a:lnTo>
                  <a:lnTo>
                    <a:pt x="223227" y="225374"/>
                  </a:lnTo>
                  <a:lnTo>
                    <a:pt x="223913" y="226225"/>
                  </a:lnTo>
                  <a:lnTo>
                    <a:pt x="224091" y="225374"/>
                  </a:lnTo>
                  <a:close/>
                </a:path>
                <a:path w="269875" h="1183640">
                  <a:moveTo>
                    <a:pt x="232194" y="254495"/>
                  </a:moveTo>
                  <a:lnTo>
                    <a:pt x="227012" y="249656"/>
                  </a:lnTo>
                  <a:lnTo>
                    <a:pt x="224066" y="242570"/>
                  </a:lnTo>
                  <a:lnTo>
                    <a:pt x="215430" y="250342"/>
                  </a:lnTo>
                  <a:lnTo>
                    <a:pt x="219583" y="254838"/>
                  </a:lnTo>
                  <a:lnTo>
                    <a:pt x="223037" y="259156"/>
                  </a:lnTo>
                  <a:lnTo>
                    <a:pt x="232194" y="254495"/>
                  </a:lnTo>
                  <a:close/>
                </a:path>
                <a:path w="269875" h="1183640">
                  <a:moveTo>
                    <a:pt x="240322" y="140563"/>
                  </a:moveTo>
                  <a:lnTo>
                    <a:pt x="238594" y="137960"/>
                  </a:lnTo>
                  <a:lnTo>
                    <a:pt x="238417" y="138137"/>
                  </a:lnTo>
                  <a:lnTo>
                    <a:pt x="238594" y="134162"/>
                  </a:lnTo>
                  <a:lnTo>
                    <a:pt x="233057" y="132956"/>
                  </a:lnTo>
                  <a:lnTo>
                    <a:pt x="232892" y="132956"/>
                  </a:lnTo>
                  <a:lnTo>
                    <a:pt x="231330" y="128460"/>
                  </a:lnTo>
                  <a:lnTo>
                    <a:pt x="222859" y="128460"/>
                  </a:lnTo>
                  <a:lnTo>
                    <a:pt x="225971" y="133464"/>
                  </a:lnTo>
                  <a:lnTo>
                    <a:pt x="222516" y="135547"/>
                  </a:lnTo>
                  <a:lnTo>
                    <a:pt x="226834" y="142455"/>
                  </a:lnTo>
                  <a:lnTo>
                    <a:pt x="230644" y="142290"/>
                  </a:lnTo>
                  <a:lnTo>
                    <a:pt x="232892" y="143675"/>
                  </a:lnTo>
                  <a:lnTo>
                    <a:pt x="235140" y="144703"/>
                  </a:lnTo>
                  <a:lnTo>
                    <a:pt x="236524" y="142455"/>
                  </a:lnTo>
                  <a:lnTo>
                    <a:pt x="239979" y="143154"/>
                  </a:lnTo>
                  <a:lnTo>
                    <a:pt x="240322" y="140563"/>
                  </a:lnTo>
                  <a:close/>
                </a:path>
                <a:path w="269875" h="1183640">
                  <a:moveTo>
                    <a:pt x="250875" y="144703"/>
                  </a:moveTo>
                  <a:lnTo>
                    <a:pt x="249834" y="141592"/>
                  </a:lnTo>
                  <a:lnTo>
                    <a:pt x="248970" y="138315"/>
                  </a:lnTo>
                  <a:lnTo>
                    <a:pt x="247929" y="135204"/>
                  </a:lnTo>
                  <a:lnTo>
                    <a:pt x="247408" y="135712"/>
                  </a:lnTo>
                  <a:lnTo>
                    <a:pt x="246722" y="136753"/>
                  </a:lnTo>
                  <a:lnTo>
                    <a:pt x="244881" y="135318"/>
                  </a:lnTo>
                  <a:lnTo>
                    <a:pt x="246380" y="134848"/>
                  </a:lnTo>
                  <a:lnTo>
                    <a:pt x="247243" y="132600"/>
                  </a:lnTo>
                  <a:lnTo>
                    <a:pt x="245859" y="130187"/>
                  </a:lnTo>
                  <a:lnTo>
                    <a:pt x="246202" y="130187"/>
                  </a:lnTo>
                  <a:lnTo>
                    <a:pt x="246202" y="130352"/>
                  </a:lnTo>
                  <a:lnTo>
                    <a:pt x="246722" y="130187"/>
                  </a:lnTo>
                  <a:lnTo>
                    <a:pt x="243954" y="120853"/>
                  </a:lnTo>
                  <a:lnTo>
                    <a:pt x="242404" y="116179"/>
                  </a:lnTo>
                  <a:lnTo>
                    <a:pt x="237299" y="113804"/>
                  </a:lnTo>
                  <a:lnTo>
                    <a:pt x="237553" y="113753"/>
                  </a:lnTo>
                  <a:lnTo>
                    <a:pt x="234276" y="106667"/>
                  </a:lnTo>
                  <a:lnTo>
                    <a:pt x="234708" y="105803"/>
                  </a:lnTo>
                  <a:lnTo>
                    <a:pt x="234797" y="105638"/>
                  </a:lnTo>
                  <a:lnTo>
                    <a:pt x="233756" y="103555"/>
                  </a:lnTo>
                  <a:lnTo>
                    <a:pt x="230301" y="101828"/>
                  </a:lnTo>
                  <a:lnTo>
                    <a:pt x="227876" y="100622"/>
                  </a:lnTo>
                  <a:lnTo>
                    <a:pt x="226491" y="99923"/>
                  </a:lnTo>
                  <a:lnTo>
                    <a:pt x="225615" y="98552"/>
                  </a:lnTo>
                  <a:lnTo>
                    <a:pt x="224066" y="96126"/>
                  </a:lnTo>
                  <a:lnTo>
                    <a:pt x="234276" y="93014"/>
                  </a:lnTo>
                  <a:lnTo>
                    <a:pt x="232549" y="88176"/>
                  </a:lnTo>
                  <a:lnTo>
                    <a:pt x="230987" y="83337"/>
                  </a:lnTo>
                  <a:lnTo>
                    <a:pt x="229438" y="79006"/>
                  </a:lnTo>
                  <a:lnTo>
                    <a:pt x="229260" y="78486"/>
                  </a:lnTo>
                  <a:lnTo>
                    <a:pt x="228739" y="78486"/>
                  </a:lnTo>
                  <a:lnTo>
                    <a:pt x="228396" y="77965"/>
                  </a:lnTo>
                  <a:lnTo>
                    <a:pt x="228219" y="77279"/>
                  </a:lnTo>
                  <a:lnTo>
                    <a:pt x="228561" y="76415"/>
                  </a:lnTo>
                  <a:lnTo>
                    <a:pt x="228434" y="76073"/>
                  </a:lnTo>
                  <a:lnTo>
                    <a:pt x="227698" y="74168"/>
                  </a:lnTo>
                  <a:lnTo>
                    <a:pt x="227266" y="72961"/>
                  </a:lnTo>
                  <a:lnTo>
                    <a:pt x="227203" y="72783"/>
                  </a:lnTo>
                  <a:lnTo>
                    <a:pt x="226834" y="71742"/>
                  </a:lnTo>
                  <a:lnTo>
                    <a:pt x="225971" y="69494"/>
                  </a:lnTo>
                  <a:lnTo>
                    <a:pt x="224942" y="70370"/>
                  </a:lnTo>
                  <a:lnTo>
                    <a:pt x="223202" y="71742"/>
                  </a:lnTo>
                  <a:lnTo>
                    <a:pt x="222859" y="72961"/>
                  </a:lnTo>
                  <a:lnTo>
                    <a:pt x="220954" y="72783"/>
                  </a:lnTo>
                  <a:lnTo>
                    <a:pt x="219583" y="74345"/>
                  </a:lnTo>
                  <a:lnTo>
                    <a:pt x="218884" y="76073"/>
                  </a:lnTo>
                  <a:lnTo>
                    <a:pt x="217678" y="69494"/>
                  </a:lnTo>
                  <a:lnTo>
                    <a:pt x="211797" y="80213"/>
                  </a:lnTo>
                  <a:lnTo>
                    <a:pt x="217500" y="79006"/>
                  </a:lnTo>
                  <a:lnTo>
                    <a:pt x="216814" y="81432"/>
                  </a:lnTo>
                  <a:lnTo>
                    <a:pt x="218198" y="84366"/>
                  </a:lnTo>
                  <a:lnTo>
                    <a:pt x="220611" y="85064"/>
                  </a:lnTo>
                  <a:lnTo>
                    <a:pt x="218706" y="88176"/>
                  </a:lnTo>
                  <a:lnTo>
                    <a:pt x="215430" y="88176"/>
                  </a:lnTo>
                  <a:lnTo>
                    <a:pt x="217500" y="93179"/>
                  </a:lnTo>
                  <a:lnTo>
                    <a:pt x="215430" y="94056"/>
                  </a:lnTo>
                  <a:lnTo>
                    <a:pt x="215328" y="94221"/>
                  </a:lnTo>
                  <a:lnTo>
                    <a:pt x="214782" y="95186"/>
                  </a:lnTo>
                  <a:lnTo>
                    <a:pt x="215430" y="98552"/>
                  </a:lnTo>
                  <a:lnTo>
                    <a:pt x="215214" y="97510"/>
                  </a:lnTo>
                  <a:lnTo>
                    <a:pt x="215163" y="97269"/>
                  </a:lnTo>
                  <a:lnTo>
                    <a:pt x="214922" y="96126"/>
                  </a:lnTo>
                  <a:lnTo>
                    <a:pt x="214782" y="95186"/>
                  </a:lnTo>
                  <a:lnTo>
                    <a:pt x="214350" y="93014"/>
                  </a:lnTo>
                  <a:lnTo>
                    <a:pt x="212839" y="86093"/>
                  </a:lnTo>
                  <a:lnTo>
                    <a:pt x="207924" y="94056"/>
                  </a:lnTo>
                  <a:lnTo>
                    <a:pt x="207822" y="97510"/>
                  </a:lnTo>
                  <a:lnTo>
                    <a:pt x="204012" y="94056"/>
                  </a:lnTo>
                  <a:lnTo>
                    <a:pt x="203974" y="94221"/>
                  </a:lnTo>
                  <a:lnTo>
                    <a:pt x="203492" y="96469"/>
                  </a:lnTo>
                  <a:lnTo>
                    <a:pt x="199580" y="97269"/>
                  </a:lnTo>
                  <a:lnTo>
                    <a:pt x="199453" y="99923"/>
                  </a:lnTo>
                  <a:lnTo>
                    <a:pt x="199428" y="101828"/>
                  </a:lnTo>
                  <a:lnTo>
                    <a:pt x="201523" y="106972"/>
                  </a:lnTo>
                  <a:lnTo>
                    <a:pt x="204711" y="110299"/>
                  </a:lnTo>
                  <a:lnTo>
                    <a:pt x="207124" y="113411"/>
                  </a:lnTo>
                  <a:lnTo>
                    <a:pt x="210070" y="111683"/>
                  </a:lnTo>
                  <a:lnTo>
                    <a:pt x="208343" y="108051"/>
                  </a:lnTo>
                  <a:lnTo>
                    <a:pt x="210756" y="110299"/>
                  </a:lnTo>
                  <a:lnTo>
                    <a:pt x="215595" y="110642"/>
                  </a:lnTo>
                  <a:lnTo>
                    <a:pt x="218198" y="109093"/>
                  </a:lnTo>
                  <a:lnTo>
                    <a:pt x="220256" y="110731"/>
                  </a:lnTo>
                  <a:lnTo>
                    <a:pt x="218884" y="115493"/>
                  </a:lnTo>
                  <a:lnTo>
                    <a:pt x="223037" y="121018"/>
                  </a:lnTo>
                  <a:lnTo>
                    <a:pt x="226314" y="125857"/>
                  </a:lnTo>
                  <a:lnTo>
                    <a:pt x="229425" y="116001"/>
                  </a:lnTo>
                  <a:lnTo>
                    <a:pt x="227876" y="113753"/>
                  </a:lnTo>
                  <a:lnTo>
                    <a:pt x="222123" y="108610"/>
                  </a:lnTo>
                  <a:lnTo>
                    <a:pt x="222478" y="108051"/>
                  </a:lnTo>
                  <a:lnTo>
                    <a:pt x="223901" y="105803"/>
                  </a:lnTo>
                  <a:lnTo>
                    <a:pt x="226314" y="109778"/>
                  </a:lnTo>
                  <a:lnTo>
                    <a:pt x="229946" y="115138"/>
                  </a:lnTo>
                  <a:lnTo>
                    <a:pt x="235864" y="114071"/>
                  </a:lnTo>
                  <a:lnTo>
                    <a:pt x="229603" y="115493"/>
                  </a:lnTo>
                  <a:lnTo>
                    <a:pt x="234797" y="121716"/>
                  </a:lnTo>
                  <a:lnTo>
                    <a:pt x="234035" y="122161"/>
                  </a:lnTo>
                  <a:lnTo>
                    <a:pt x="231330" y="119989"/>
                  </a:lnTo>
                  <a:lnTo>
                    <a:pt x="230644" y="122580"/>
                  </a:lnTo>
                  <a:lnTo>
                    <a:pt x="228219" y="125514"/>
                  </a:lnTo>
                  <a:lnTo>
                    <a:pt x="231673" y="127241"/>
                  </a:lnTo>
                  <a:lnTo>
                    <a:pt x="232981" y="125234"/>
                  </a:lnTo>
                  <a:lnTo>
                    <a:pt x="237210" y="129844"/>
                  </a:lnTo>
                  <a:lnTo>
                    <a:pt x="238252" y="125857"/>
                  </a:lnTo>
                  <a:lnTo>
                    <a:pt x="238594" y="126733"/>
                  </a:lnTo>
                  <a:lnTo>
                    <a:pt x="241020" y="127596"/>
                  </a:lnTo>
                  <a:lnTo>
                    <a:pt x="240322" y="128460"/>
                  </a:lnTo>
                  <a:lnTo>
                    <a:pt x="236867" y="130187"/>
                  </a:lnTo>
                  <a:lnTo>
                    <a:pt x="241020" y="136575"/>
                  </a:lnTo>
                  <a:lnTo>
                    <a:pt x="242811" y="135978"/>
                  </a:lnTo>
                  <a:lnTo>
                    <a:pt x="244995" y="142976"/>
                  </a:lnTo>
                  <a:lnTo>
                    <a:pt x="244995" y="145567"/>
                  </a:lnTo>
                  <a:lnTo>
                    <a:pt x="245160" y="146951"/>
                  </a:lnTo>
                  <a:lnTo>
                    <a:pt x="246024" y="147307"/>
                  </a:lnTo>
                  <a:lnTo>
                    <a:pt x="247065" y="147472"/>
                  </a:lnTo>
                  <a:lnTo>
                    <a:pt x="248793" y="150418"/>
                  </a:lnTo>
                  <a:lnTo>
                    <a:pt x="250355" y="145745"/>
                  </a:lnTo>
                  <a:lnTo>
                    <a:pt x="250875" y="144703"/>
                  </a:lnTo>
                  <a:close/>
                </a:path>
                <a:path w="269875" h="1183640">
                  <a:moveTo>
                    <a:pt x="254495" y="155943"/>
                  </a:moveTo>
                  <a:lnTo>
                    <a:pt x="253466" y="152831"/>
                  </a:lnTo>
                  <a:lnTo>
                    <a:pt x="253123" y="151282"/>
                  </a:lnTo>
                  <a:lnTo>
                    <a:pt x="252603" y="153174"/>
                  </a:lnTo>
                  <a:lnTo>
                    <a:pt x="252603" y="154914"/>
                  </a:lnTo>
                  <a:lnTo>
                    <a:pt x="254495" y="155943"/>
                  </a:lnTo>
                  <a:close/>
                </a:path>
                <a:path w="269875" h="1183640">
                  <a:moveTo>
                    <a:pt x="265912" y="246545"/>
                  </a:moveTo>
                  <a:lnTo>
                    <a:pt x="265785" y="246189"/>
                  </a:lnTo>
                  <a:lnTo>
                    <a:pt x="264998" y="244119"/>
                  </a:lnTo>
                  <a:lnTo>
                    <a:pt x="264909" y="243878"/>
                  </a:lnTo>
                  <a:lnTo>
                    <a:pt x="264337" y="242341"/>
                  </a:lnTo>
                  <a:lnTo>
                    <a:pt x="264223" y="242049"/>
                  </a:lnTo>
                  <a:lnTo>
                    <a:pt x="263309" y="239636"/>
                  </a:lnTo>
                  <a:lnTo>
                    <a:pt x="259067" y="242341"/>
                  </a:lnTo>
                  <a:lnTo>
                    <a:pt x="258991" y="242214"/>
                  </a:lnTo>
                  <a:lnTo>
                    <a:pt x="259168" y="242049"/>
                  </a:lnTo>
                  <a:lnTo>
                    <a:pt x="259511" y="242049"/>
                  </a:lnTo>
                  <a:lnTo>
                    <a:pt x="260210" y="240322"/>
                  </a:lnTo>
                  <a:lnTo>
                    <a:pt x="260096" y="239966"/>
                  </a:lnTo>
                  <a:lnTo>
                    <a:pt x="260032" y="239801"/>
                  </a:lnTo>
                  <a:lnTo>
                    <a:pt x="259689" y="239801"/>
                  </a:lnTo>
                  <a:lnTo>
                    <a:pt x="259689" y="239280"/>
                  </a:lnTo>
                  <a:lnTo>
                    <a:pt x="259511" y="238239"/>
                  </a:lnTo>
                  <a:lnTo>
                    <a:pt x="259321" y="237667"/>
                  </a:lnTo>
                  <a:lnTo>
                    <a:pt x="259321" y="239483"/>
                  </a:lnTo>
                  <a:lnTo>
                    <a:pt x="258826" y="239966"/>
                  </a:lnTo>
                  <a:lnTo>
                    <a:pt x="258648" y="240322"/>
                  </a:lnTo>
                  <a:lnTo>
                    <a:pt x="258127" y="239801"/>
                  </a:lnTo>
                  <a:lnTo>
                    <a:pt x="256743" y="239801"/>
                  </a:lnTo>
                  <a:lnTo>
                    <a:pt x="257962" y="239649"/>
                  </a:lnTo>
                  <a:lnTo>
                    <a:pt x="259321" y="239483"/>
                  </a:lnTo>
                  <a:lnTo>
                    <a:pt x="259321" y="237667"/>
                  </a:lnTo>
                  <a:lnTo>
                    <a:pt x="259168" y="237210"/>
                  </a:lnTo>
                  <a:lnTo>
                    <a:pt x="259118" y="236855"/>
                  </a:lnTo>
                  <a:lnTo>
                    <a:pt x="258991" y="235991"/>
                  </a:lnTo>
                  <a:lnTo>
                    <a:pt x="256400" y="235470"/>
                  </a:lnTo>
                  <a:lnTo>
                    <a:pt x="256514" y="236855"/>
                  </a:lnTo>
                  <a:lnTo>
                    <a:pt x="256628" y="238239"/>
                  </a:lnTo>
                  <a:lnTo>
                    <a:pt x="256717" y="239458"/>
                  </a:lnTo>
                  <a:lnTo>
                    <a:pt x="257009" y="239458"/>
                  </a:lnTo>
                  <a:lnTo>
                    <a:pt x="256717" y="239547"/>
                  </a:lnTo>
                  <a:lnTo>
                    <a:pt x="256400" y="239649"/>
                  </a:lnTo>
                  <a:lnTo>
                    <a:pt x="256400" y="244640"/>
                  </a:lnTo>
                  <a:lnTo>
                    <a:pt x="255714" y="246189"/>
                  </a:lnTo>
                  <a:lnTo>
                    <a:pt x="255219" y="245783"/>
                  </a:lnTo>
                  <a:lnTo>
                    <a:pt x="255879" y="245325"/>
                  </a:lnTo>
                  <a:lnTo>
                    <a:pt x="255879" y="245160"/>
                  </a:lnTo>
                  <a:lnTo>
                    <a:pt x="256400" y="244640"/>
                  </a:lnTo>
                  <a:lnTo>
                    <a:pt x="256400" y="239649"/>
                  </a:lnTo>
                  <a:lnTo>
                    <a:pt x="254850" y="240118"/>
                  </a:lnTo>
                  <a:lnTo>
                    <a:pt x="254850" y="244640"/>
                  </a:lnTo>
                  <a:lnTo>
                    <a:pt x="254850" y="245465"/>
                  </a:lnTo>
                  <a:lnTo>
                    <a:pt x="254495" y="245160"/>
                  </a:lnTo>
                  <a:lnTo>
                    <a:pt x="254622" y="244970"/>
                  </a:lnTo>
                  <a:lnTo>
                    <a:pt x="254850" y="244640"/>
                  </a:lnTo>
                  <a:lnTo>
                    <a:pt x="254850" y="240118"/>
                  </a:lnTo>
                  <a:lnTo>
                    <a:pt x="254152" y="240322"/>
                  </a:lnTo>
                  <a:lnTo>
                    <a:pt x="254152" y="242049"/>
                  </a:lnTo>
                  <a:lnTo>
                    <a:pt x="250355" y="236855"/>
                  </a:lnTo>
                  <a:lnTo>
                    <a:pt x="244360" y="243878"/>
                  </a:lnTo>
                  <a:lnTo>
                    <a:pt x="244398" y="244119"/>
                  </a:lnTo>
                  <a:lnTo>
                    <a:pt x="244894" y="244970"/>
                  </a:lnTo>
                  <a:lnTo>
                    <a:pt x="243090" y="244640"/>
                  </a:lnTo>
                  <a:lnTo>
                    <a:pt x="240665" y="247929"/>
                  </a:lnTo>
                  <a:lnTo>
                    <a:pt x="238950" y="242341"/>
                  </a:lnTo>
                  <a:lnTo>
                    <a:pt x="235978" y="243878"/>
                  </a:lnTo>
                  <a:lnTo>
                    <a:pt x="235927" y="244119"/>
                  </a:lnTo>
                  <a:lnTo>
                    <a:pt x="235813" y="244640"/>
                  </a:lnTo>
                  <a:lnTo>
                    <a:pt x="235699" y="245160"/>
                  </a:lnTo>
                  <a:lnTo>
                    <a:pt x="235077" y="247929"/>
                  </a:lnTo>
                  <a:lnTo>
                    <a:pt x="234823" y="247929"/>
                  </a:lnTo>
                  <a:lnTo>
                    <a:pt x="239458" y="250342"/>
                  </a:lnTo>
                  <a:lnTo>
                    <a:pt x="237909" y="257263"/>
                  </a:lnTo>
                  <a:lnTo>
                    <a:pt x="248970" y="261924"/>
                  </a:lnTo>
                  <a:lnTo>
                    <a:pt x="247764" y="252768"/>
                  </a:lnTo>
                  <a:lnTo>
                    <a:pt x="247929" y="252768"/>
                  </a:lnTo>
                  <a:lnTo>
                    <a:pt x="247586" y="251904"/>
                  </a:lnTo>
                  <a:lnTo>
                    <a:pt x="247586" y="250342"/>
                  </a:lnTo>
                  <a:lnTo>
                    <a:pt x="248272" y="251548"/>
                  </a:lnTo>
                  <a:lnTo>
                    <a:pt x="249313" y="252247"/>
                  </a:lnTo>
                  <a:lnTo>
                    <a:pt x="251218" y="251904"/>
                  </a:lnTo>
                  <a:lnTo>
                    <a:pt x="254749" y="250342"/>
                  </a:lnTo>
                  <a:lnTo>
                    <a:pt x="255536" y="249999"/>
                  </a:lnTo>
                  <a:lnTo>
                    <a:pt x="261073" y="249656"/>
                  </a:lnTo>
                  <a:lnTo>
                    <a:pt x="263182" y="248793"/>
                  </a:lnTo>
                  <a:lnTo>
                    <a:pt x="265303" y="247929"/>
                  </a:lnTo>
                  <a:lnTo>
                    <a:pt x="264985" y="247929"/>
                  </a:lnTo>
                  <a:lnTo>
                    <a:pt x="265912" y="246545"/>
                  </a:lnTo>
                  <a:close/>
                </a:path>
                <a:path w="269875" h="1183640">
                  <a:moveTo>
                    <a:pt x="269544" y="213004"/>
                  </a:moveTo>
                  <a:lnTo>
                    <a:pt x="269468" y="212648"/>
                  </a:lnTo>
                  <a:lnTo>
                    <a:pt x="269367" y="212140"/>
                  </a:lnTo>
                  <a:lnTo>
                    <a:pt x="269265" y="211620"/>
                  </a:lnTo>
                  <a:lnTo>
                    <a:pt x="268516" y="207810"/>
                  </a:lnTo>
                  <a:lnTo>
                    <a:pt x="268109" y="205778"/>
                  </a:lnTo>
                  <a:lnTo>
                    <a:pt x="267970" y="205397"/>
                  </a:lnTo>
                  <a:lnTo>
                    <a:pt x="265353" y="198259"/>
                  </a:lnTo>
                  <a:lnTo>
                    <a:pt x="262001" y="195351"/>
                  </a:lnTo>
                  <a:lnTo>
                    <a:pt x="258826" y="201930"/>
                  </a:lnTo>
                  <a:lnTo>
                    <a:pt x="258749" y="202285"/>
                  </a:lnTo>
                  <a:lnTo>
                    <a:pt x="258127" y="205397"/>
                  </a:lnTo>
                  <a:lnTo>
                    <a:pt x="251561" y="202285"/>
                  </a:lnTo>
                  <a:lnTo>
                    <a:pt x="255371" y="209029"/>
                  </a:lnTo>
                  <a:lnTo>
                    <a:pt x="254850" y="209029"/>
                  </a:lnTo>
                  <a:lnTo>
                    <a:pt x="254495" y="209194"/>
                  </a:lnTo>
                  <a:lnTo>
                    <a:pt x="253809" y="210058"/>
                  </a:lnTo>
                  <a:lnTo>
                    <a:pt x="253987" y="210756"/>
                  </a:lnTo>
                  <a:lnTo>
                    <a:pt x="254152" y="211785"/>
                  </a:lnTo>
                  <a:lnTo>
                    <a:pt x="254254" y="212140"/>
                  </a:lnTo>
                  <a:lnTo>
                    <a:pt x="254495" y="213004"/>
                  </a:lnTo>
                  <a:lnTo>
                    <a:pt x="250012" y="212648"/>
                  </a:lnTo>
                  <a:lnTo>
                    <a:pt x="248272" y="216801"/>
                  </a:lnTo>
                  <a:lnTo>
                    <a:pt x="250875" y="220954"/>
                  </a:lnTo>
                  <a:lnTo>
                    <a:pt x="251218" y="220611"/>
                  </a:lnTo>
                  <a:lnTo>
                    <a:pt x="251739" y="220954"/>
                  </a:lnTo>
                  <a:lnTo>
                    <a:pt x="252247" y="221119"/>
                  </a:lnTo>
                  <a:lnTo>
                    <a:pt x="249491" y="221818"/>
                  </a:lnTo>
                  <a:lnTo>
                    <a:pt x="249377" y="222161"/>
                  </a:lnTo>
                  <a:lnTo>
                    <a:pt x="248107" y="225971"/>
                  </a:lnTo>
                  <a:lnTo>
                    <a:pt x="244995" y="225526"/>
                  </a:lnTo>
                  <a:lnTo>
                    <a:pt x="244995" y="229946"/>
                  </a:lnTo>
                  <a:lnTo>
                    <a:pt x="244030" y="228942"/>
                  </a:lnTo>
                  <a:lnTo>
                    <a:pt x="244208" y="228701"/>
                  </a:lnTo>
                  <a:lnTo>
                    <a:pt x="244995" y="229946"/>
                  </a:lnTo>
                  <a:lnTo>
                    <a:pt x="244995" y="225526"/>
                  </a:lnTo>
                  <a:lnTo>
                    <a:pt x="244805" y="225488"/>
                  </a:lnTo>
                  <a:lnTo>
                    <a:pt x="244132" y="221818"/>
                  </a:lnTo>
                  <a:lnTo>
                    <a:pt x="247764" y="217843"/>
                  </a:lnTo>
                  <a:lnTo>
                    <a:pt x="247726" y="217665"/>
                  </a:lnTo>
                  <a:lnTo>
                    <a:pt x="247523" y="216458"/>
                  </a:lnTo>
                  <a:lnTo>
                    <a:pt x="247434" y="215938"/>
                  </a:lnTo>
                  <a:lnTo>
                    <a:pt x="247319" y="215252"/>
                  </a:lnTo>
                  <a:lnTo>
                    <a:pt x="247256" y="214896"/>
                  </a:lnTo>
                  <a:lnTo>
                    <a:pt x="246722" y="211785"/>
                  </a:lnTo>
                  <a:lnTo>
                    <a:pt x="241706" y="210058"/>
                  </a:lnTo>
                  <a:lnTo>
                    <a:pt x="242849" y="207645"/>
                  </a:lnTo>
                  <a:lnTo>
                    <a:pt x="243573" y="206082"/>
                  </a:lnTo>
                  <a:lnTo>
                    <a:pt x="244475" y="204177"/>
                  </a:lnTo>
                  <a:lnTo>
                    <a:pt x="238379" y="202057"/>
                  </a:lnTo>
                  <a:lnTo>
                    <a:pt x="238594" y="201587"/>
                  </a:lnTo>
                  <a:lnTo>
                    <a:pt x="238645" y="201282"/>
                  </a:lnTo>
                  <a:lnTo>
                    <a:pt x="238760" y="200698"/>
                  </a:lnTo>
                  <a:lnTo>
                    <a:pt x="238887" y="200037"/>
                  </a:lnTo>
                  <a:lnTo>
                    <a:pt x="238950" y="199682"/>
                  </a:lnTo>
                  <a:lnTo>
                    <a:pt x="239229" y="198132"/>
                  </a:lnTo>
                  <a:lnTo>
                    <a:pt x="239293" y="197789"/>
                  </a:lnTo>
                  <a:lnTo>
                    <a:pt x="239433" y="196964"/>
                  </a:lnTo>
                  <a:lnTo>
                    <a:pt x="238975" y="196405"/>
                  </a:lnTo>
                  <a:lnTo>
                    <a:pt x="235826" y="192595"/>
                  </a:lnTo>
                  <a:lnTo>
                    <a:pt x="234784" y="189318"/>
                  </a:lnTo>
                  <a:lnTo>
                    <a:pt x="235356" y="189318"/>
                  </a:lnTo>
                  <a:lnTo>
                    <a:pt x="243433" y="188277"/>
                  </a:lnTo>
                  <a:lnTo>
                    <a:pt x="245338" y="191211"/>
                  </a:lnTo>
                  <a:lnTo>
                    <a:pt x="247929" y="194322"/>
                  </a:lnTo>
                  <a:lnTo>
                    <a:pt x="251040" y="192595"/>
                  </a:lnTo>
                  <a:lnTo>
                    <a:pt x="253987" y="196570"/>
                  </a:lnTo>
                  <a:lnTo>
                    <a:pt x="254050" y="196405"/>
                  </a:lnTo>
                  <a:lnTo>
                    <a:pt x="255574" y="192595"/>
                  </a:lnTo>
                  <a:lnTo>
                    <a:pt x="257302" y="188277"/>
                  </a:lnTo>
                  <a:lnTo>
                    <a:pt x="257784" y="187071"/>
                  </a:lnTo>
                  <a:lnTo>
                    <a:pt x="263486" y="188798"/>
                  </a:lnTo>
                  <a:lnTo>
                    <a:pt x="263372" y="188277"/>
                  </a:lnTo>
                  <a:lnTo>
                    <a:pt x="263080" y="187071"/>
                  </a:lnTo>
                  <a:lnTo>
                    <a:pt x="262801" y="185851"/>
                  </a:lnTo>
                  <a:lnTo>
                    <a:pt x="262509" y="184823"/>
                  </a:lnTo>
                  <a:lnTo>
                    <a:pt x="259219" y="178257"/>
                  </a:lnTo>
                  <a:lnTo>
                    <a:pt x="259168" y="178600"/>
                  </a:lnTo>
                  <a:lnTo>
                    <a:pt x="259118" y="178155"/>
                  </a:lnTo>
                  <a:lnTo>
                    <a:pt x="259245" y="178155"/>
                  </a:lnTo>
                  <a:lnTo>
                    <a:pt x="259283" y="177901"/>
                  </a:lnTo>
                  <a:lnTo>
                    <a:pt x="259346" y="177558"/>
                  </a:lnTo>
                  <a:lnTo>
                    <a:pt x="260731" y="177558"/>
                  </a:lnTo>
                  <a:lnTo>
                    <a:pt x="260146" y="175996"/>
                  </a:lnTo>
                  <a:lnTo>
                    <a:pt x="259511" y="174269"/>
                  </a:lnTo>
                  <a:lnTo>
                    <a:pt x="260070" y="170129"/>
                  </a:lnTo>
                  <a:lnTo>
                    <a:pt x="260108" y="169773"/>
                  </a:lnTo>
                  <a:lnTo>
                    <a:pt x="260210" y="169087"/>
                  </a:lnTo>
                  <a:lnTo>
                    <a:pt x="258572" y="169456"/>
                  </a:lnTo>
                  <a:lnTo>
                    <a:pt x="258572" y="178155"/>
                  </a:lnTo>
                  <a:lnTo>
                    <a:pt x="257441" y="179285"/>
                  </a:lnTo>
                  <a:lnTo>
                    <a:pt x="257340" y="179463"/>
                  </a:lnTo>
                  <a:lnTo>
                    <a:pt x="256400" y="181190"/>
                  </a:lnTo>
                  <a:lnTo>
                    <a:pt x="252577" y="184823"/>
                  </a:lnTo>
                  <a:lnTo>
                    <a:pt x="252488" y="184467"/>
                  </a:lnTo>
                  <a:lnTo>
                    <a:pt x="251320" y="180327"/>
                  </a:lnTo>
                  <a:lnTo>
                    <a:pt x="250494" y="177558"/>
                  </a:lnTo>
                  <a:lnTo>
                    <a:pt x="249059" y="172885"/>
                  </a:lnTo>
                  <a:lnTo>
                    <a:pt x="247345" y="172885"/>
                  </a:lnTo>
                  <a:lnTo>
                    <a:pt x="243611" y="172720"/>
                  </a:lnTo>
                  <a:lnTo>
                    <a:pt x="243674" y="172885"/>
                  </a:lnTo>
                  <a:lnTo>
                    <a:pt x="244995" y="176352"/>
                  </a:lnTo>
                  <a:lnTo>
                    <a:pt x="244868" y="176695"/>
                  </a:lnTo>
                  <a:lnTo>
                    <a:pt x="244754" y="177038"/>
                  </a:lnTo>
                  <a:lnTo>
                    <a:pt x="243611" y="180327"/>
                  </a:lnTo>
                  <a:lnTo>
                    <a:pt x="240360" y="173240"/>
                  </a:lnTo>
                  <a:lnTo>
                    <a:pt x="239801" y="172021"/>
                  </a:lnTo>
                  <a:lnTo>
                    <a:pt x="242570" y="170472"/>
                  </a:lnTo>
                  <a:lnTo>
                    <a:pt x="243611" y="169430"/>
                  </a:lnTo>
                  <a:lnTo>
                    <a:pt x="244995" y="167703"/>
                  </a:lnTo>
                  <a:lnTo>
                    <a:pt x="244919" y="167525"/>
                  </a:lnTo>
                  <a:lnTo>
                    <a:pt x="244805" y="167233"/>
                  </a:lnTo>
                  <a:lnTo>
                    <a:pt x="244297" y="165976"/>
                  </a:lnTo>
                  <a:lnTo>
                    <a:pt x="247065" y="168567"/>
                  </a:lnTo>
                  <a:lnTo>
                    <a:pt x="250520" y="171678"/>
                  </a:lnTo>
                  <a:lnTo>
                    <a:pt x="253631" y="174269"/>
                  </a:lnTo>
                  <a:lnTo>
                    <a:pt x="253809" y="175310"/>
                  </a:lnTo>
                  <a:lnTo>
                    <a:pt x="253987" y="175996"/>
                  </a:lnTo>
                  <a:lnTo>
                    <a:pt x="254101" y="176695"/>
                  </a:lnTo>
                  <a:lnTo>
                    <a:pt x="254152" y="177038"/>
                  </a:lnTo>
                  <a:lnTo>
                    <a:pt x="254673" y="176695"/>
                  </a:lnTo>
                  <a:lnTo>
                    <a:pt x="255371" y="176352"/>
                  </a:lnTo>
                  <a:lnTo>
                    <a:pt x="255714" y="175996"/>
                  </a:lnTo>
                  <a:lnTo>
                    <a:pt x="258572" y="178155"/>
                  </a:lnTo>
                  <a:lnTo>
                    <a:pt x="258572" y="169456"/>
                  </a:lnTo>
                  <a:lnTo>
                    <a:pt x="255536" y="170129"/>
                  </a:lnTo>
                  <a:lnTo>
                    <a:pt x="255435" y="169773"/>
                  </a:lnTo>
                  <a:lnTo>
                    <a:pt x="255320" y="169430"/>
                  </a:lnTo>
                  <a:lnTo>
                    <a:pt x="255206" y="169087"/>
                  </a:lnTo>
                  <a:lnTo>
                    <a:pt x="255155" y="168910"/>
                  </a:lnTo>
                  <a:lnTo>
                    <a:pt x="255041" y="168567"/>
                  </a:lnTo>
                  <a:lnTo>
                    <a:pt x="254495" y="166839"/>
                  </a:lnTo>
                  <a:lnTo>
                    <a:pt x="256184" y="166141"/>
                  </a:lnTo>
                  <a:lnTo>
                    <a:pt x="260375" y="164414"/>
                  </a:lnTo>
                  <a:lnTo>
                    <a:pt x="255016" y="162344"/>
                  </a:lnTo>
                  <a:lnTo>
                    <a:pt x="254368" y="161747"/>
                  </a:lnTo>
                  <a:lnTo>
                    <a:pt x="255193" y="161823"/>
                  </a:lnTo>
                  <a:lnTo>
                    <a:pt x="252945" y="156984"/>
                  </a:lnTo>
                  <a:lnTo>
                    <a:pt x="251409" y="156565"/>
                  </a:lnTo>
                  <a:lnTo>
                    <a:pt x="251409" y="161404"/>
                  </a:lnTo>
                  <a:lnTo>
                    <a:pt x="249656" y="166141"/>
                  </a:lnTo>
                  <a:lnTo>
                    <a:pt x="249580" y="165976"/>
                  </a:lnTo>
                  <a:lnTo>
                    <a:pt x="249504" y="165798"/>
                  </a:lnTo>
                  <a:lnTo>
                    <a:pt x="248945" y="164592"/>
                  </a:lnTo>
                  <a:lnTo>
                    <a:pt x="248856" y="164414"/>
                  </a:lnTo>
                  <a:lnTo>
                    <a:pt x="248704" y="164071"/>
                  </a:lnTo>
                  <a:lnTo>
                    <a:pt x="248640" y="163728"/>
                  </a:lnTo>
                  <a:lnTo>
                    <a:pt x="249047" y="160477"/>
                  </a:lnTo>
                  <a:lnTo>
                    <a:pt x="249135" y="160782"/>
                  </a:lnTo>
                  <a:lnTo>
                    <a:pt x="251409" y="161404"/>
                  </a:lnTo>
                  <a:lnTo>
                    <a:pt x="251409" y="156565"/>
                  </a:lnTo>
                  <a:lnTo>
                    <a:pt x="251040" y="156464"/>
                  </a:lnTo>
                  <a:lnTo>
                    <a:pt x="247929" y="156121"/>
                  </a:lnTo>
                  <a:lnTo>
                    <a:pt x="248869" y="159766"/>
                  </a:lnTo>
                  <a:lnTo>
                    <a:pt x="245338" y="159918"/>
                  </a:lnTo>
                  <a:lnTo>
                    <a:pt x="245249" y="159575"/>
                  </a:lnTo>
                  <a:lnTo>
                    <a:pt x="244640" y="157162"/>
                  </a:lnTo>
                  <a:lnTo>
                    <a:pt x="244995" y="156641"/>
                  </a:lnTo>
                  <a:lnTo>
                    <a:pt x="244627" y="155117"/>
                  </a:lnTo>
                  <a:lnTo>
                    <a:pt x="244475" y="154216"/>
                  </a:lnTo>
                  <a:lnTo>
                    <a:pt x="249224" y="155943"/>
                  </a:lnTo>
                  <a:lnTo>
                    <a:pt x="249224" y="154216"/>
                  </a:lnTo>
                  <a:lnTo>
                    <a:pt x="249212" y="151434"/>
                  </a:lnTo>
                  <a:lnTo>
                    <a:pt x="248996" y="151104"/>
                  </a:lnTo>
                  <a:lnTo>
                    <a:pt x="246684" y="147535"/>
                  </a:lnTo>
                  <a:lnTo>
                    <a:pt x="243954" y="151104"/>
                  </a:lnTo>
                  <a:lnTo>
                    <a:pt x="242049" y="148907"/>
                  </a:lnTo>
                  <a:lnTo>
                    <a:pt x="242049" y="163728"/>
                  </a:lnTo>
                  <a:lnTo>
                    <a:pt x="241020" y="163728"/>
                  </a:lnTo>
                  <a:lnTo>
                    <a:pt x="240157" y="164071"/>
                  </a:lnTo>
                  <a:lnTo>
                    <a:pt x="239280" y="164592"/>
                  </a:lnTo>
                  <a:lnTo>
                    <a:pt x="240982" y="162648"/>
                  </a:lnTo>
                  <a:lnTo>
                    <a:pt x="242049" y="163728"/>
                  </a:lnTo>
                  <a:lnTo>
                    <a:pt x="242049" y="148907"/>
                  </a:lnTo>
                  <a:lnTo>
                    <a:pt x="239814" y="146329"/>
                  </a:lnTo>
                  <a:lnTo>
                    <a:pt x="236245" y="149440"/>
                  </a:lnTo>
                  <a:lnTo>
                    <a:pt x="236156" y="151434"/>
                  </a:lnTo>
                  <a:lnTo>
                    <a:pt x="236042" y="154216"/>
                  </a:lnTo>
                  <a:lnTo>
                    <a:pt x="236004" y="155117"/>
                  </a:lnTo>
                  <a:lnTo>
                    <a:pt x="241884" y="158026"/>
                  </a:lnTo>
                  <a:lnTo>
                    <a:pt x="240842" y="159054"/>
                  </a:lnTo>
                  <a:lnTo>
                    <a:pt x="240728" y="159918"/>
                  </a:lnTo>
                  <a:lnTo>
                    <a:pt x="240665" y="160439"/>
                  </a:lnTo>
                  <a:lnTo>
                    <a:pt x="240474" y="161328"/>
                  </a:lnTo>
                  <a:lnTo>
                    <a:pt x="238252" y="160439"/>
                  </a:lnTo>
                  <a:lnTo>
                    <a:pt x="237388" y="159054"/>
                  </a:lnTo>
                  <a:lnTo>
                    <a:pt x="232206" y="158026"/>
                  </a:lnTo>
                  <a:lnTo>
                    <a:pt x="230378" y="162648"/>
                  </a:lnTo>
                  <a:lnTo>
                    <a:pt x="230898" y="164071"/>
                  </a:lnTo>
                  <a:lnTo>
                    <a:pt x="232105" y="167233"/>
                  </a:lnTo>
                  <a:lnTo>
                    <a:pt x="237731" y="165798"/>
                  </a:lnTo>
                  <a:lnTo>
                    <a:pt x="237858" y="166839"/>
                  </a:lnTo>
                  <a:lnTo>
                    <a:pt x="237972" y="167881"/>
                  </a:lnTo>
                  <a:lnTo>
                    <a:pt x="238074" y="168744"/>
                  </a:lnTo>
                  <a:lnTo>
                    <a:pt x="238201" y="168910"/>
                  </a:lnTo>
                  <a:lnTo>
                    <a:pt x="238315" y="169087"/>
                  </a:lnTo>
                  <a:lnTo>
                    <a:pt x="239636" y="170992"/>
                  </a:lnTo>
                  <a:lnTo>
                    <a:pt x="236410" y="172885"/>
                  </a:lnTo>
                  <a:lnTo>
                    <a:pt x="236131" y="172885"/>
                  </a:lnTo>
                  <a:lnTo>
                    <a:pt x="236131" y="173240"/>
                  </a:lnTo>
                  <a:lnTo>
                    <a:pt x="235826" y="173240"/>
                  </a:lnTo>
                  <a:lnTo>
                    <a:pt x="235966" y="173151"/>
                  </a:lnTo>
                  <a:lnTo>
                    <a:pt x="236131" y="173240"/>
                  </a:lnTo>
                  <a:lnTo>
                    <a:pt x="236131" y="172885"/>
                  </a:lnTo>
                  <a:lnTo>
                    <a:pt x="235521" y="172885"/>
                  </a:lnTo>
                  <a:lnTo>
                    <a:pt x="235216" y="172720"/>
                  </a:lnTo>
                  <a:lnTo>
                    <a:pt x="234619" y="172377"/>
                  </a:lnTo>
                  <a:lnTo>
                    <a:pt x="234480" y="172237"/>
                  </a:lnTo>
                  <a:lnTo>
                    <a:pt x="234480" y="200698"/>
                  </a:lnTo>
                  <a:lnTo>
                    <a:pt x="233578" y="200380"/>
                  </a:lnTo>
                  <a:lnTo>
                    <a:pt x="231838" y="203987"/>
                  </a:lnTo>
                  <a:lnTo>
                    <a:pt x="231762" y="204177"/>
                  </a:lnTo>
                  <a:lnTo>
                    <a:pt x="230987" y="205740"/>
                  </a:lnTo>
                  <a:lnTo>
                    <a:pt x="231838" y="203987"/>
                  </a:lnTo>
                  <a:lnTo>
                    <a:pt x="229031" y="201422"/>
                  </a:lnTo>
                  <a:lnTo>
                    <a:pt x="227533" y="200037"/>
                  </a:lnTo>
                  <a:lnTo>
                    <a:pt x="226148" y="201422"/>
                  </a:lnTo>
                  <a:lnTo>
                    <a:pt x="226187" y="201282"/>
                  </a:lnTo>
                  <a:lnTo>
                    <a:pt x="226364" y="200698"/>
                  </a:lnTo>
                  <a:lnTo>
                    <a:pt x="226453" y="200380"/>
                  </a:lnTo>
                  <a:lnTo>
                    <a:pt x="226555" y="200037"/>
                  </a:lnTo>
                  <a:lnTo>
                    <a:pt x="226669" y="197789"/>
                  </a:lnTo>
                  <a:lnTo>
                    <a:pt x="228917" y="198818"/>
                  </a:lnTo>
                  <a:lnTo>
                    <a:pt x="230124" y="198132"/>
                  </a:lnTo>
                  <a:lnTo>
                    <a:pt x="231165" y="198653"/>
                  </a:lnTo>
                  <a:lnTo>
                    <a:pt x="232029" y="198996"/>
                  </a:lnTo>
                  <a:lnTo>
                    <a:pt x="233235" y="198132"/>
                  </a:lnTo>
                  <a:lnTo>
                    <a:pt x="233578" y="198310"/>
                  </a:lnTo>
                  <a:lnTo>
                    <a:pt x="234480" y="200698"/>
                  </a:lnTo>
                  <a:lnTo>
                    <a:pt x="234480" y="172237"/>
                  </a:lnTo>
                  <a:lnTo>
                    <a:pt x="232194" y="169773"/>
                  </a:lnTo>
                  <a:lnTo>
                    <a:pt x="232117" y="170472"/>
                  </a:lnTo>
                  <a:lnTo>
                    <a:pt x="232016" y="171335"/>
                  </a:lnTo>
                  <a:lnTo>
                    <a:pt x="231889" y="172377"/>
                  </a:lnTo>
                  <a:lnTo>
                    <a:pt x="231851" y="172720"/>
                  </a:lnTo>
                  <a:lnTo>
                    <a:pt x="230987" y="171335"/>
                  </a:lnTo>
                  <a:lnTo>
                    <a:pt x="230124" y="170129"/>
                  </a:lnTo>
                  <a:lnTo>
                    <a:pt x="228739" y="168910"/>
                  </a:lnTo>
                  <a:lnTo>
                    <a:pt x="228739" y="167525"/>
                  </a:lnTo>
                  <a:lnTo>
                    <a:pt x="228485" y="167373"/>
                  </a:lnTo>
                  <a:lnTo>
                    <a:pt x="228485" y="186156"/>
                  </a:lnTo>
                  <a:lnTo>
                    <a:pt x="228041" y="187604"/>
                  </a:lnTo>
                  <a:lnTo>
                    <a:pt x="227012" y="187947"/>
                  </a:lnTo>
                  <a:lnTo>
                    <a:pt x="227012" y="196405"/>
                  </a:lnTo>
                  <a:lnTo>
                    <a:pt x="226961" y="196570"/>
                  </a:lnTo>
                  <a:lnTo>
                    <a:pt x="226872" y="196964"/>
                  </a:lnTo>
                  <a:lnTo>
                    <a:pt x="226364" y="196964"/>
                  </a:lnTo>
                  <a:lnTo>
                    <a:pt x="226148" y="196570"/>
                  </a:lnTo>
                  <a:lnTo>
                    <a:pt x="226491" y="196570"/>
                  </a:lnTo>
                  <a:lnTo>
                    <a:pt x="226669" y="196405"/>
                  </a:lnTo>
                  <a:lnTo>
                    <a:pt x="227012" y="196405"/>
                  </a:lnTo>
                  <a:lnTo>
                    <a:pt x="227012" y="187947"/>
                  </a:lnTo>
                  <a:lnTo>
                    <a:pt x="222859" y="189318"/>
                  </a:lnTo>
                  <a:lnTo>
                    <a:pt x="222973" y="188798"/>
                  </a:lnTo>
                  <a:lnTo>
                    <a:pt x="224205" y="180327"/>
                  </a:lnTo>
                  <a:lnTo>
                    <a:pt x="224307" y="178981"/>
                  </a:lnTo>
                  <a:lnTo>
                    <a:pt x="228168" y="179806"/>
                  </a:lnTo>
                  <a:lnTo>
                    <a:pt x="227355" y="179806"/>
                  </a:lnTo>
                  <a:lnTo>
                    <a:pt x="227241" y="183870"/>
                  </a:lnTo>
                  <a:lnTo>
                    <a:pt x="228485" y="186156"/>
                  </a:lnTo>
                  <a:lnTo>
                    <a:pt x="228485" y="167373"/>
                  </a:lnTo>
                  <a:lnTo>
                    <a:pt x="226491" y="166141"/>
                  </a:lnTo>
                  <a:lnTo>
                    <a:pt x="225971" y="167881"/>
                  </a:lnTo>
                  <a:lnTo>
                    <a:pt x="222173" y="171856"/>
                  </a:lnTo>
                  <a:lnTo>
                    <a:pt x="222059" y="173240"/>
                  </a:lnTo>
                  <a:lnTo>
                    <a:pt x="221957" y="175310"/>
                  </a:lnTo>
                  <a:lnTo>
                    <a:pt x="217157" y="179463"/>
                  </a:lnTo>
                  <a:lnTo>
                    <a:pt x="216115" y="182219"/>
                  </a:lnTo>
                  <a:lnTo>
                    <a:pt x="214045" y="178600"/>
                  </a:lnTo>
                  <a:lnTo>
                    <a:pt x="212229" y="179806"/>
                  </a:lnTo>
                  <a:lnTo>
                    <a:pt x="209207" y="181876"/>
                  </a:lnTo>
                  <a:lnTo>
                    <a:pt x="211963" y="188277"/>
                  </a:lnTo>
                  <a:lnTo>
                    <a:pt x="213182" y="191389"/>
                  </a:lnTo>
                  <a:lnTo>
                    <a:pt x="212318" y="191909"/>
                  </a:lnTo>
                  <a:lnTo>
                    <a:pt x="211620" y="193294"/>
                  </a:lnTo>
                  <a:lnTo>
                    <a:pt x="210413" y="196062"/>
                  </a:lnTo>
                  <a:lnTo>
                    <a:pt x="208508" y="196964"/>
                  </a:lnTo>
                  <a:lnTo>
                    <a:pt x="206819" y="194652"/>
                  </a:lnTo>
                  <a:lnTo>
                    <a:pt x="205206" y="192824"/>
                  </a:lnTo>
                  <a:lnTo>
                    <a:pt x="203492" y="195186"/>
                  </a:lnTo>
                  <a:lnTo>
                    <a:pt x="202082" y="202057"/>
                  </a:lnTo>
                  <a:lnTo>
                    <a:pt x="202361" y="202057"/>
                  </a:lnTo>
                  <a:lnTo>
                    <a:pt x="210731" y="200406"/>
                  </a:lnTo>
                  <a:lnTo>
                    <a:pt x="210629" y="201282"/>
                  </a:lnTo>
                  <a:lnTo>
                    <a:pt x="210502" y="202285"/>
                  </a:lnTo>
                  <a:lnTo>
                    <a:pt x="210477" y="202450"/>
                  </a:lnTo>
                  <a:lnTo>
                    <a:pt x="209892" y="207124"/>
                  </a:lnTo>
                  <a:lnTo>
                    <a:pt x="209791" y="206082"/>
                  </a:lnTo>
                  <a:lnTo>
                    <a:pt x="209753" y="205740"/>
                  </a:lnTo>
                  <a:lnTo>
                    <a:pt x="209651" y="204698"/>
                  </a:lnTo>
                  <a:lnTo>
                    <a:pt x="209550" y="203669"/>
                  </a:lnTo>
                  <a:lnTo>
                    <a:pt x="206095" y="207810"/>
                  </a:lnTo>
                  <a:lnTo>
                    <a:pt x="208686" y="209029"/>
                  </a:lnTo>
                  <a:lnTo>
                    <a:pt x="209207" y="209194"/>
                  </a:lnTo>
                  <a:lnTo>
                    <a:pt x="209130" y="210058"/>
                  </a:lnTo>
                  <a:lnTo>
                    <a:pt x="209016" y="211442"/>
                  </a:lnTo>
                  <a:lnTo>
                    <a:pt x="208991" y="211785"/>
                  </a:lnTo>
                  <a:lnTo>
                    <a:pt x="208851" y="213347"/>
                  </a:lnTo>
                  <a:lnTo>
                    <a:pt x="211099" y="216115"/>
                  </a:lnTo>
                  <a:lnTo>
                    <a:pt x="214731" y="216801"/>
                  </a:lnTo>
                  <a:lnTo>
                    <a:pt x="214045" y="218186"/>
                  </a:lnTo>
                  <a:lnTo>
                    <a:pt x="214566" y="218884"/>
                  </a:lnTo>
                  <a:lnTo>
                    <a:pt x="216763" y="220052"/>
                  </a:lnTo>
                  <a:lnTo>
                    <a:pt x="215950" y="222859"/>
                  </a:lnTo>
                  <a:lnTo>
                    <a:pt x="214045" y="226491"/>
                  </a:lnTo>
                  <a:lnTo>
                    <a:pt x="219405" y="231152"/>
                  </a:lnTo>
                  <a:lnTo>
                    <a:pt x="221310" y="226999"/>
                  </a:lnTo>
                  <a:lnTo>
                    <a:pt x="223024" y="225120"/>
                  </a:lnTo>
                  <a:lnTo>
                    <a:pt x="218871" y="219405"/>
                  </a:lnTo>
                  <a:lnTo>
                    <a:pt x="219925" y="217665"/>
                  </a:lnTo>
                  <a:lnTo>
                    <a:pt x="217500" y="215252"/>
                  </a:lnTo>
                  <a:lnTo>
                    <a:pt x="222173" y="211442"/>
                  </a:lnTo>
                  <a:lnTo>
                    <a:pt x="218744" y="207124"/>
                  </a:lnTo>
                  <a:lnTo>
                    <a:pt x="214909" y="202285"/>
                  </a:lnTo>
                  <a:lnTo>
                    <a:pt x="220954" y="200736"/>
                  </a:lnTo>
                  <a:lnTo>
                    <a:pt x="221043" y="201587"/>
                  </a:lnTo>
                  <a:lnTo>
                    <a:pt x="221132" y="202450"/>
                  </a:lnTo>
                  <a:lnTo>
                    <a:pt x="222161" y="203987"/>
                  </a:lnTo>
                  <a:lnTo>
                    <a:pt x="223901" y="204698"/>
                  </a:lnTo>
                  <a:lnTo>
                    <a:pt x="223774" y="207810"/>
                  </a:lnTo>
                  <a:lnTo>
                    <a:pt x="223723" y="209194"/>
                  </a:lnTo>
                  <a:lnTo>
                    <a:pt x="226491" y="214033"/>
                  </a:lnTo>
                  <a:lnTo>
                    <a:pt x="229781" y="208330"/>
                  </a:lnTo>
                  <a:lnTo>
                    <a:pt x="229781" y="208165"/>
                  </a:lnTo>
                  <a:lnTo>
                    <a:pt x="230289" y="207645"/>
                  </a:lnTo>
                  <a:lnTo>
                    <a:pt x="230238" y="207810"/>
                  </a:lnTo>
                  <a:lnTo>
                    <a:pt x="230111" y="208165"/>
                  </a:lnTo>
                  <a:lnTo>
                    <a:pt x="230047" y="208330"/>
                  </a:lnTo>
                  <a:lnTo>
                    <a:pt x="228917" y="211442"/>
                  </a:lnTo>
                  <a:lnTo>
                    <a:pt x="230987" y="213512"/>
                  </a:lnTo>
                  <a:lnTo>
                    <a:pt x="233235" y="214896"/>
                  </a:lnTo>
                  <a:lnTo>
                    <a:pt x="234099" y="215595"/>
                  </a:lnTo>
                  <a:lnTo>
                    <a:pt x="234797" y="215417"/>
                  </a:lnTo>
                  <a:lnTo>
                    <a:pt x="235661" y="215252"/>
                  </a:lnTo>
                  <a:lnTo>
                    <a:pt x="235661" y="215595"/>
                  </a:lnTo>
                  <a:lnTo>
                    <a:pt x="236004" y="215938"/>
                  </a:lnTo>
                  <a:lnTo>
                    <a:pt x="236054" y="216115"/>
                  </a:lnTo>
                  <a:lnTo>
                    <a:pt x="236169" y="216458"/>
                  </a:lnTo>
                  <a:lnTo>
                    <a:pt x="227533" y="216115"/>
                  </a:lnTo>
                  <a:lnTo>
                    <a:pt x="227622" y="216458"/>
                  </a:lnTo>
                  <a:lnTo>
                    <a:pt x="227711" y="216801"/>
                  </a:lnTo>
                  <a:lnTo>
                    <a:pt x="228803" y="220954"/>
                  </a:lnTo>
                  <a:lnTo>
                    <a:pt x="227012" y="216636"/>
                  </a:lnTo>
                  <a:lnTo>
                    <a:pt x="225285" y="219392"/>
                  </a:lnTo>
                  <a:lnTo>
                    <a:pt x="224091" y="225374"/>
                  </a:lnTo>
                  <a:lnTo>
                    <a:pt x="228066" y="227533"/>
                  </a:lnTo>
                  <a:lnTo>
                    <a:pt x="229146" y="226225"/>
                  </a:lnTo>
                  <a:lnTo>
                    <a:pt x="229793" y="225374"/>
                  </a:lnTo>
                  <a:lnTo>
                    <a:pt x="229882" y="224980"/>
                  </a:lnTo>
                  <a:lnTo>
                    <a:pt x="230987" y="229082"/>
                  </a:lnTo>
                  <a:lnTo>
                    <a:pt x="237553" y="226656"/>
                  </a:lnTo>
                  <a:lnTo>
                    <a:pt x="239280" y="235648"/>
                  </a:lnTo>
                  <a:lnTo>
                    <a:pt x="242227" y="231495"/>
                  </a:lnTo>
                  <a:lnTo>
                    <a:pt x="242227" y="233400"/>
                  </a:lnTo>
                  <a:lnTo>
                    <a:pt x="243776" y="234607"/>
                  </a:lnTo>
                  <a:lnTo>
                    <a:pt x="246380" y="233578"/>
                  </a:lnTo>
                  <a:lnTo>
                    <a:pt x="250621" y="234746"/>
                  </a:lnTo>
                  <a:lnTo>
                    <a:pt x="252031" y="233578"/>
                  </a:lnTo>
                  <a:lnTo>
                    <a:pt x="254762" y="231305"/>
                  </a:lnTo>
                  <a:lnTo>
                    <a:pt x="255295" y="229946"/>
                  </a:lnTo>
                  <a:lnTo>
                    <a:pt x="256844" y="225971"/>
                  </a:lnTo>
                  <a:lnTo>
                    <a:pt x="254850" y="221640"/>
                  </a:lnTo>
                  <a:lnTo>
                    <a:pt x="255714" y="221996"/>
                  </a:lnTo>
                  <a:lnTo>
                    <a:pt x="256235" y="222161"/>
                  </a:lnTo>
                  <a:lnTo>
                    <a:pt x="256273" y="221996"/>
                  </a:lnTo>
                  <a:lnTo>
                    <a:pt x="256362" y="221640"/>
                  </a:lnTo>
                  <a:lnTo>
                    <a:pt x="256400" y="221475"/>
                  </a:lnTo>
                  <a:lnTo>
                    <a:pt x="257251" y="220611"/>
                  </a:lnTo>
                  <a:lnTo>
                    <a:pt x="259283" y="218528"/>
                  </a:lnTo>
                  <a:lnTo>
                    <a:pt x="259562" y="218236"/>
                  </a:lnTo>
                  <a:lnTo>
                    <a:pt x="262877" y="215760"/>
                  </a:lnTo>
                  <a:lnTo>
                    <a:pt x="263842" y="215049"/>
                  </a:lnTo>
                  <a:lnTo>
                    <a:pt x="265099" y="213004"/>
                  </a:lnTo>
                  <a:lnTo>
                    <a:pt x="265303" y="212648"/>
                  </a:lnTo>
                  <a:lnTo>
                    <a:pt x="264464" y="212648"/>
                  </a:lnTo>
                  <a:lnTo>
                    <a:pt x="259854" y="212140"/>
                  </a:lnTo>
                  <a:lnTo>
                    <a:pt x="259778" y="211785"/>
                  </a:lnTo>
                  <a:lnTo>
                    <a:pt x="259727" y="211620"/>
                  </a:lnTo>
                  <a:lnTo>
                    <a:pt x="259346" y="210058"/>
                  </a:lnTo>
                  <a:lnTo>
                    <a:pt x="258648" y="209715"/>
                  </a:lnTo>
                  <a:lnTo>
                    <a:pt x="258127" y="208851"/>
                  </a:lnTo>
                  <a:lnTo>
                    <a:pt x="260731" y="207987"/>
                  </a:lnTo>
                  <a:lnTo>
                    <a:pt x="263842" y="209029"/>
                  </a:lnTo>
                  <a:lnTo>
                    <a:pt x="266065" y="207987"/>
                  </a:lnTo>
                  <a:lnTo>
                    <a:pt x="266433" y="207810"/>
                  </a:lnTo>
                  <a:lnTo>
                    <a:pt x="266357" y="207987"/>
                  </a:lnTo>
                  <a:lnTo>
                    <a:pt x="265569" y="209892"/>
                  </a:lnTo>
                  <a:lnTo>
                    <a:pt x="267982" y="211620"/>
                  </a:lnTo>
                  <a:lnTo>
                    <a:pt x="269544" y="21300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449437" y="7685023"/>
              <a:ext cx="217170" cy="1106805"/>
            </a:xfrm>
            <a:custGeom>
              <a:avLst/>
              <a:gdLst/>
              <a:ahLst/>
              <a:cxnLst/>
              <a:rect l="l" t="t" r="r" b="b"/>
              <a:pathLst>
                <a:path w="217169" h="1106804">
                  <a:moveTo>
                    <a:pt x="18846" y="10883"/>
                  </a:moveTo>
                  <a:lnTo>
                    <a:pt x="18148" y="10198"/>
                  </a:lnTo>
                  <a:lnTo>
                    <a:pt x="16941" y="8636"/>
                  </a:lnTo>
                  <a:lnTo>
                    <a:pt x="15557" y="8115"/>
                  </a:lnTo>
                  <a:lnTo>
                    <a:pt x="14173" y="7950"/>
                  </a:lnTo>
                  <a:lnTo>
                    <a:pt x="13487" y="6223"/>
                  </a:lnTo>
                  <a:lnTo>
                    <a:pt x="14008" y="6223"/>
                  </a:lnTo>
                  <a:lnTo>
                    <a:pt x="14351" y="6045"/>
                  </a:lnTo>
                  <a:lnTo>
                    <a:pt x="14516" y="5867"/>
                  </a:lnTo>
                  <a:lnTo>
                    <a:pt x="12788" y="3975"/>
                  </a:lnTo>
                  <a:lnTo>
                    <a:pt x="11239" y="1892"/>
                  </a:lnTo>
                  <a:lnTo>
                    <a:pt x="9677" y="0"/>
                  </a:lnTo>
                  <a:lnTo>
                    <a:pt x="10375" y="2933"/>
                  </a:lnTo>
                  <a:lnTo>
                    <a:pt x="9855" y="4838"/>
                  </a:lnTo>
                  <a:lnTo>
                    <a:pt x="7772" y="4140"/>
                  </a:lnTo>
                  <a:lnTo>
                    <a:pt x="0" y="4140"/>
                  </a:lnTo>
                  <a:lnTo>
                    <a:pt x="7086" y="10718"/>
                  </a:lnTo>
                  <a:lnTo>
                    <a:pt x="11239" y="11404"/>
                  </a:lnTo>
                  <a:lnTo>
                    <a:pt x="15214" y="13995"/>
                  </a:lnTo>
                  <a:lnTo>
                    <a:pt x="15900" y="12966"/>
                  </a:lnTo>
                  <a:lnTo>
                    <a:pt x="18846" y="10883"/>
                  </a:lnTo>
                  <a:close/>
                </a:path>
                <a:path w="217169" h="1106804">
                  <a:moveTo>
                    <a:pt x="35610" y="108051"/>
                  </a:moveTo>
                  <a:lnTo>
                    <a:pt x="34925" y="107188"/>
                  </a:lnTo>
                  <a:lnTo>
                    <a:pt x="34061" y="107873"/>
                  </a:lnTo>
                  <a:lnTo>
                    <a:pt x="34226" y="108229"/>
                  </a:lnTo>
                  <a:lnTo>
                    <a:pt x="34226" y="108394"/>
                  </a:lnTo>
                  <a:lnTo>
                    <a:pt x="34404" y="108737"/>
                  </a:lnTo>
                  <a:lnTo>
                    <a:pt x="34925" y="108229"/>
                  </a:lnTo>
                  <a:lnTo>
                    <a:pt x="35610" y="108051"/>
                  </a:lnTo>
                  <a:close/>
                </a:path>
                <a:path w="217169" h="1106804">
                  <a:moveTo>
                    <a:pt x="43561" y="109956"/>
                  </a:moveTo>
                  <a:lnTo>
                    <a:pt x="42875" y="109258"/>
                  </a:lnTo>
                  <a:lnTo>
                    <a:pt x="42697" y="108572"/>
                  </a:lnTo>
                  <a:lnTo>
                    <a:pt x="41668" y="108915"/>
                  </a:lnTo>
                  <a:lnTo>
                    <a:pt x="42354" y="109601"/>
                  </a:lnTo>
                  <a:lnTo>
                    <a:pt x="42532" y="110299"/>
                  </a:lnTo>
                  <a:lnTo>
                    <a:pt x="43561" y="109956"/>
                  </a:lnTo>
                  <a:close/>
                </a:path>
                <a:path w="217169" h="1106804">
                  <a:moveTo>
                    <a:pt x="48755" y="114452"/>
                  </a:moveTo>
                  <a:lnTo>
                    <a:pt x="44081" y="115316"/>
                  </a:lnTo>
                  <a:lnTo>
                    <a:pt x="46164" y="118249"/>
                  </a:lnTo>
                  <a:lnTo>
                    <a:pt x="46507" y="118084"/>
                  </a:lnTo>
                  <a:lnTo>
                    <a:pt x="47028" y="118084"/>
                  </a:lnTo>
                  <a:lnTo>
                    <a:pt x="47193" y="117906"/>
                  </a:lnTo>
                  <a:lnTo>
                    <a:pt x="48755" y="114452"/>
                  </a:lnTo>
                  <a:close/>
                </a:path>
                <a:path w="217169" h="1106804">
                  <a:moveTo>
                    <a:pt x="49618" y="68110"/>
                  </a:moveTo>
                  <a:lnTo>
                    <a:pt x="39420" y="61544"/>
                  </a:lnTo>
                  <a:lnTo>
                    <a:pt x="37693" y="68287"/>
                  </a:lnTo>
                  <a:lnTo>
                    <a:pt x="34404" y="73990"/>
                  </a:lnTo>
                  <a:lnTo>
                    <a:pt x="45300" y="80733"/>
                  </a:lnTo>
                  <a:lnTo>
                    <a:pt x="46850" y="73304"/>
                  </a:lnTo>
                  <a:lnTo>
                    <a:pt x="49618" y="68110"/>
                  </a:lnTo>
                  <a:close/>
                </a:path>
                <a:path w="217169" h="1106804">
                  <a:moveTo>
                    <a:pt x="51689" y="75031"/>
                  </a:moveTo>
                  <a:lnTo>
                    <a:pt x="49796" y="71577"/>
                  </a:lnTo>
                  <a:lnTo>
                    <a:pt x="48234" y="72783"/>
                  </a:lnTo>
                  <a:lnTo>
                    <a:pt x="48577" y="74510"/>
                  </a:lnTo>
                  <a:lnTo>
                    <a:pt x="50304" y="75196"/>
                  </a:lnTo>
                  <a:lnTo>
                    <a:pt x="51689" y="75031"/>
                  </a:lnTo>
                  <a:close/>
                </a:path>
                <a:path w="217169" h="1106804">
                  <a:moveTo>
                    <a:pt x="57404" y="129832"/>
                  </a:moveTo>
                  <a:lnTo>
                    <a:pt x="49098" y="119976"/>
                  </a:lnTo>
                  <a:lnTo>
                    <a:pt x="47371" y="127241"/>
                  </a:lnTo>
                  <a:lnTo>
                    <a:pt x="46850" y="131216"/>
                  </a:lnTo>
                  <a:lnTo>
                    <a:pt x="47891" y="134505"/>
                  </a:lnTo>
                  <a:lnTo>
                    <a:pt x="52387" y="132778"/>
                  </a:lnTo>
                  <a:lnTo>
                    <a:pt x="57404" y="129832"/>
                  </a:lnTo>
                  <a:close/>
                </a:path>
                <a:path w="217169" h="1106804">
                  <a:moveTo>
                    <a:pt x="61544" y="104076"/>
                  </a:moveTo>
                  <a:lnTo>
                    <a:pt x="56705" y="97853"/>
                  </a:lnTo>
                  <a:lnTo>
                    <a:pt x="55841" y="101828"/>
                  </a:lnTo>
                  <a:lnTo>
                    <a:pt x="55689" y="103073"/>
                  </a:lnTo>
                  <a:lnTo>
                    <a:pt x="55156" y="102692"/>
                  </a:lnTo>
                  <a:lnTo>
                    <a:pt x="54635" y="104940"/>
                  </a:lnTo>
                  <a:lnTo>
                    <a:pt x="54635" y="106489"/>
                  </a:lnTo>
                  <a:lnTo>
                    <a:pt x="57746" y="105803"/>
                  </a:lnTo>
                  <a:lnTo>
                    <a:pt x="57404" y="104241"/>
                  </a:lnTo>
                  <a:lnTo>
                    <a:pt x="56997" y="103974"/>
                  </a:lnTo>
                  <a:lnTo>
                    <a:pt x="57746" y="104076"/>
                  </a:lnTo>
                  <a:lnTo>
                    <a:pt x="61544" y="104076"/>
                  </a:lnTo>
                  <a:close/>
                </a:path>
                <a:path w="217169" h="1106804">
                  <a:moveTo>
                    <a:pt x="62064" y="94386"/>
                  </a:moveTo>
                  <a:lnTo>
                    <a:pt x="60515" y="93014"/>
                  </a:lnTo>
                  <a:lnTo>
                    <a:pt x="59994" y="91452"/>
                  </a:lnTo>
                  <a:lnTo>
                    <a:pt x="55841" y="91795"/>
                  </a:lnTo>
                  <a:lnTo>
                    <a:pt x="56883" y="94742"/>
                  </a:lnTo>
                  <a:lnTo>
                    <a:pt x="60159" y="97332"/>
                  </a:lnTo>
                  <a:lnTo>
                    <a:pt x="60159" y="97155"/>
                  </a:lnTo>
                  <a:lnTo>
                    <a:pt x="60858" y="96812"/>
                  </a:lnTo>
                  <a:lnTo>
                    <a:pt x="61201" y="96126"/>
                  </a:lnTo>
                  <a:lnTo>
                    <a:pt x="62064" y="94386"/>
                  </a:lnTo>
                  <a:close/>
                </a:path>
                <a:path w="217169" h="1106804">
                  <a:moveTo>
                    <a:pt x="62585" y="139344"/>
                  </a:moveTo>
                  <a:lnTo>
                    <a:pt x="61722" y="135712"/>
                  </a:lnTo>
                  <a:lnTo>
                    <a:pt x="59474" y="134162"/>
                  </a:lnTo>
                  <a:lnTo>
                    <a:pt x="56540" y="134327"/>
                  </a:lnTo>
                  <a:lnTo>
                    <a:pt x="55664" y="138658"/>
                  </a:lnTo>
                  <a:lnTo>
                    <a:pt x="59817" y="140030"/>
                  </a:lnTo>
                  <a:lnTo>
                    <a:pt x="62585" y="139344"/>
                  </a:lnTo>
                  <a:close/>
                </a:path>
                <a:path w="217169" h="1106804">
                  <a:moveTo>
                    <a:pt x="63627" y="195186"/>
                  </a:moveTo>
                  <a:lnTo>
                    <a:pt x="63106" y="194322"/>
                  </a:lnTo>
                  <a:lnTo>
                    <a:pt x="59817" y="193281"/>
                  </a:lnTo>
                  <a:lnTo>
                    <a:pt x="61201" y="195021"/>
                  </a:lnTo>
                  <a:lnTo>
                    <a:pt x="60858" y="201409"/>
                  </a:lnTo>
                  <a:lnTo>
                    <a:pt x="62763" y="197777"/>
                  </a:lnTo>
                  <a:lnTo>
                    <a:pt x="63627" y="195186"/>
                  </a:lnTo>
                  <a:close/>
                </a:path>
                <a:path w="217169" h="1106804">
                  <a:moveTo>
                    <a:pt x="63627" y="176339"/>
                  </a:moveTo>
                  <a:lnTo>
                    <a:pt x="54635" y="176517"/>
                  </a:lnTo>
                  <a:lnTo>
                    <a:pt x="57746" y="182397"/>
                  </a:lnTo>
                  <a:lnTo>
                    <a:pt x="59651" y="181178"/>
                  </a:lnTo>
                  <a:lnTo>
                    <a:pt x="63627" y="176339"/>
                  </a:lnTo>
                  <a:close/>
                </a:path>
                <a:path w="217169" h="1106804">
                  <a:moveTo>
                    <a:pt x="65874" y="146951"/>
                  </a:moveTo>
                  <a:lnTo>
                    <a:pt x="59651" y="144360"/>
                  </a:lnTo>
                  <a:lnTo>
                    <a:pt x="51866" y="143662"/>
                  </a:lnTo>
                  <a:lnTo>
                    <a:pt x="51523" y="150761"/>
                  </a:lnTo>
                  <a:lnTo>
                    <a:pt x="57048" y="154038"/>
                  </a:lnTo>
                  <a:lnTo>
                    <a:pt x="62928" y="153517"/>
                  </a:lnTo>
                  <a:lnTo>
                    <a:pt x="65874" y="146951"/>
                  </a:lnTo>
                  <a:close/>
                </a:path>
                <a:path w="217169" h="1106804">
                  <a:moveTo>
                    <a:pt x="74510" y="97332"/>
                  </a:moveTo>
                  <a:lnTo>
                    <a:pt x="73825" y="96469"/>
                  </a:lnTo>
                  <a:lnTo>
                    <a:pt x="72263" y="96291"/>
                  </a:lnTo>
                  <a:lnTo>
                    <a:pt x="66636" y="96735"/>
                  </a:lnTo>
                  <a:lnTo>
                    <a:pt x="67259" y="100545"/>
                  </a:lnTo>
                  <a:lnTo>
                    <a:pt x="70853" y="102984"/>
                  </a:lnTo>
                  <a:lnTo>
                    <a:pt x="74168" y="99237"/>
                  </a:lnTo>
                  <a:lnTo>
                    <a:pt x="74510" y="97332"/>
                  </a:lnTo>
                  <a:close/>
                </a:path>
                <a:path w="217169" h="1106804">
                  <a:moveTo>
                    <a:pt x="75209" y="116522"/>
                  </a:moveTo>
                  <a:lnTo>
                    <a:pt x="74168" y="114973"/>
                  </a:lnTo>
                  <a:lnTo>
                    <a:pt x="72961" y="113753"/>
                  </a:lnTo>
                  <a:lnTo>
                    <a:pt x="68122" y="112204"/>
                  </a:lnTo>
                  <a:lnTo>
                    <a:pt x="69989" y="119468"/>
                  </a:lnTo>
                  <a:lnTo>
                    <a:pt x="67081" y="114973"/>
                  </a:lnTo>
                  <a:lnTo>
                    <a:pt x="63792" y="119291"/>
                  </a:lnTo>
                  <a:lnTo>
                    <a:pt x="62064" y="121196"/>
                  </a:lnTo>
                  <a:lnTo>
                    <a:pt x="66738" y="127584"/>
                  </a:lnTo>
                  <a:lnTo>
                    <a:pt x="68808" y="124993"/>
                  </a:lnTo>
                  <a:lnTo>
                    <a:pt x="70688" y="122174"/>
                  </a:lnTo>
                  <a:lnTo>
                    <a:pt x="74510" y="117906"/>
                  </a:lnTo>
                  <a:lnTo>
                    <a:pt x="75209" y="116522"/>
                  </a:lnTo>
                  <a:close/>
                </a:path>
                <a:path w="217169" h="1106804">
                  <a:moveTo>
                    <a:pt x="76415" y="88519"/>
                  </a:moveTo>
                  <a:lnTo>
                    <a:pt x="75209" y="86779"/>
                  </a:lnTo>
                  <a:lnTo>
                    <a:pt x="74168" y="85051"/>
                  </a:lnTo>
                  <a:lnTo>
                    <a:pt x="72961" y="83324"/>
                  </a:lnTo>
                  <a:lnTo>
                    <a:pt x="72783" y="85407"/>
                  </a:lnTo>
                  <a:lnTo>
                    <a:pt x="73304" y="87134"/>
                  </a:lnTo>
                  <a:lnTo>
                    <a:pt x="74866" y="88341"/>
                  </a:lnTo>
                  <a:lnTo>
                    <a:pt x="75374" y="88684"/>
                  </a:lnTo>
                  <a:lnTo>
                    <a:pt x="75895" y="88519"/>
                  </a:lnTo>
                  <a:lnTo>
                    <a:pt x="76415" y="88519"/>
                  </a:lnTo>
                  <a:close/>
                </a:path>
                <a:path w="217169" h="1106804">
                  <a:moveTo>
                    <a:pt x="80568" y="94907"/>
                  </a:moveTo>
                  <a:lnTo>
                    <a:pt x="76415" y="91274"/>
                  </a:lnTo>
                  <a:lnTo>
                    <a:pt x="74866" y="93357"/>
                  </a:lnTo>
                  <a:lnTo>
                    <a:pt x="73482" y="95427"/>
                  </a:lnTo>
                  <a:lnTo>
                    <a:pt x="77279" y="98882"/>
                  </a:lnTo>
                  <a:lnTo>
                    <a:pt x="79006" y="96812"/>
                  </a:lnTo>
                  <a:lnTo>
                    <a:pt x="80568" y="94907"/>
                  </a:lnTo>
                  <a:close/>
                </a:path>
                <a:path w="217169" h="1106804">
                  <a:moveTo>
                    <a:pt x="81432" y="169430"/>
                  </a:moveTo>
                  <a:lnTo>
                    <a:pt x="79870" y="169252"/>
                  </a:lnTo>
                  <a:lnTo>
                    <a:pt x="76758" y="167347"/>
                  </a:lnTo>
                  <a:lnTo>
                    <a:pt x="79756" y="162090"/>
                  </a:lnTo>
                  <a:lnTo>
                    <a:pt x="74930" y="158343"/>
                  </a:lnTo>
                  <a:lnTo>
                    <a:pt x="70713" y="158965"/>
                  </a:lnTo>
                  <a:lnTo>
                    <a:pt x="75552" y="166839"/>
                  </a:lnTo>
                  <a:lnTo>
                    <a:pt x="70535" y="166662"/>
                  </a:lnTo>
                  <a:lnTo>
                    <a:pt x="77800" y="180149"/>
                  </a:lnTo>
                  <a:lnTo>
                    <a:pt x="79349" y="173062"/>
                  </a:lnTo>
                  <a:lnTo>
                    <a:pt x="81432" y="169430"/>
                  </a:lnTo>
                  <a:close/>
                </a:path>
                <a:path w="217169" h="1106804">
                  <a:moveTo>
                    <a:pt x="93357" y="115138"/>
                  </a:moveTo>
                  <a:lnTo>
                    <a:pt x="91109" y="111506"/>
                  </a:lnTo>
                  <a:lnTo>
                    <a:pt x="89039" y="107873"/>
                  </a:lnTo>
                  <a:lnTo>
                    <a:pt x="86791" y="104419"/>
                  </a:lnTo>
                  <a:lnTo>
                    <a:pt x="86271" y="105803"/>
                  </a:lnTo>
                  <a:lnTo>
                    <a:pt x="85585" y="107873"/>
                  </a:lnTo>
                  <a:lnTo>
                    <a:pt x="87477" y="108572"/>
                  </a:lnTo>
                  <a:lnTo>
                    <a:pt x="90081" y="110642"/>
                  </a:lnTo>
                  <a:lnTo>
                    <a:pt x="90766" y="113411"/>
                  </a:lnTo>
                  <a:lnTo>
                    <a:pt x="93357" y="115138"/>
                  </a:lnTo>
                  <a:close/>
                </a:path>
                <a:path w="217169" h="1106804">
                  <a:moveTo>
                    <a:pt x="99415" y="906297"/>
                  </a:moveTo>
                  <a:lnTo>
                    <a:pt x="95783" y="908024"/>
                  </a:lnTo>
                  <a:lnTo>
                    <a:pt x="95084" y="909053"/>
                  </a:lnTo>
                  <a:lnTo>
                    <a:pt x="95605" y="912342"/>
                  </a:lnTo>
                  <a:lnTo>
                    <a:pt x="97167" y="912177"/>
                  </a:lnTo>
                  <a:lnTo>
                    <a:pt x="98717" y="910793"/>
                  </a:lnTo>
                  <a:lnTo>
                    <a:pt x="99415" y="906297"/>
                  </a:lnTo>
                  <a:close/>
                </a:path>
                <a:path w="217169" h="1106804">
                  <a:moveTo>
                    <a:pt x="113245" y="149542"/>
                  </a:moveTo>
                  <a:lnTo>
                    <a:pt x="113144" y="149377"/>
                  </a:lnTo>
                  <a:lnTo>
                    <a:pt x="113055" y="149199"/>
                  </a:lnTo>
                  <a:lnTo>
                    <a:pt x="110299" y="144183"/>
                  </a:lnTo>
                  <a:lnTo>
                    <a:pt x="109270" y="142455"/>
                  </a:lnTo>
                  <a:lnTo>
                    <a:pt x="109156" y="142278"/>
                  </a:lnTo>
                  <a:lnTo>
                    <a:pt x="108026" y="140385"/>
                  </a:lnTo>
                  <a:lnTo>
                    <a:pt x="107543" y="139585"/>
                  </a:lnTo>
                  <a:lnTo>
                    <a:pt x="107543" y="142278"/>
                  </a:lnTo>
                  <a:lnTo>
                    <a:pt x="104597" y="142455"/>
                  </a:lnTo>
                  <a:lnTo>
                    <a:pt x="104622" y="142278"/>
                  </a:lnTo>
                  <a:lnTo>
                    <a:pt x="107543" y="142278"/>
                  </a:lnTo>
                  <a:lnTo>
                    <a:pt x="107543" y="139585"/>
                  </a:lnTo>
                  <a:lnTo>
                    <a:pt x="106984" y="138658"/>
                  </a:lnTo>
                  <a:lnTo>
                    <a:pt x="106083" y="137096"/>
                  </a:lnTo>
                  <a:lnTo>
                    <a:pt x="105473" y="136055"/>
                  </a:lnTo>
                  <a:lnTo>
                    <a:pt x="105473" y="140385"/>
                  </a:lnTo>
                  <a:lnTo>
                    <a:pt x="104952" y="140004"/>
                  </a:lnTo>
                  <a:lnTo>
                    <a:pt x="104076" y="139687"/>
                  </a:lnTo>
                  <a:lnTo>
                    <a:pt x="104165" y="139344"/>
                  </a:lnTo>
                  <a:lnTo>
                    <a:pt x="105117" y="139344"/>
                  </a:lnTo>
                  <a:lnTo>
                    <a:pt x="105117" y="139166"/>
                  </a:lnTo>
                  <a:lnTo>
                    <a:pt x="105295" y="139687"/>
                  </a:lnTo>
                  <a:lnTo>
                    <a:pt x="105295" y="140030"/>
                  </a:lnTo>
                  <a:lnTo>
                    <a:pt x="105105" y="140030"/>
                  </a:lnTo>
                  <a:lnTo>
                    <a:pt x="105232" y="140157"/>
                  </a:lnTo>
                  <a:lnTo>
                    <a:pt x="105473" y="140385"/>
                  </a:lnTo>
                  <a:lnTo>
                    <a:pt x="105473" y="136055"/>
                  </a:lnTo>
                  <a:lnTo>
                    <a:pt x="105117" y="135445"/>
                  </a:lnTo>
                  <a:lnTo>
                    <a:pt x="105117" y="138658"/>
                  </a:lnTo>
                  <a:lnTo>
                    <a:pt x="105117" y="139001"/>
                  </a:lnTo>
                  <a:lnTo>
                    <a:pt x="104254" y="139001"/>
                  </a:lnTo>
                  <a:lnTo>
                    <a:pt x="105117" y="138658"/>
                  </a:lnTo>
                  <a:lnTo>
                    <a:pt x="105117" y="135445"/>
                  </a:lnTo>
                  <a:lnTo>
                    <a:pt x="104076" y="133642"/>
                  </a:lnTo>
                  <a:lnTo>
                    <a:pt x="103733" y="133642"/>
                  </a:lnTo>
                  <a:lnTo>
                    <a:pt x="103047" y="131737"/>
                  </a:lnTo>
                  <a:lnTo>
                    <a:pt x="102946" y="131394"/>
                  </a:lnTo>
                  <a:lnTo>
                    <a:pt x="102527" y="129832"/>
                  </a:lnTo>
                  <a:lnTo>
                    <a:pt x="100965" y="129146"/>
                  </a:lnTo>
                  <a:lnTo>
                    <a:pt x="95897" y="123659"/>
                  </a:lnTo>
                  <a:lnTo>
                    <a:pt x="91668" y="124193"/>
                  </a:lnTo>
                  <a:lnTo>
                    <a:pt x="90754" y="128587"/>
                  </a:lnTo>
                  <a:lnTo>
                    <a:pt x="95605" y="134670"/>
                  </a:lnTo>
                  <a:lnTo>
                    <a:pt x="94564" y="135026"/>
                  </a:lnTo>
                  <a:lnTo>
                    <a:pt x="93700" y="135890"/>
                  </a:lnTo>
                  <a:lnTo>
                    <a:pt x="93535" y="137096"/>
                  </a:lnTo>
                  <a:lnTo>
                    <a:pt x="92951" y="134505"/>
                  </a:lnTo>
                  <a:lnTo>
                    <a:pt x="92837" y="133985"/>
                  </a:lnTo>
                  <a:lnTo>
                    <a:pt x="87477" y="134505"/>
                  </a:lnTo>
                  <a:lnTo>
                    <a:pt x="85064" y="131394"/>
                  </a:lnTo>
                  <a:lnTo>
                    <a:pt x="82130" y="123913"/>
                  </a:lnTo>
                  <a:lnTo>
                    <a:pt x="75730" y="125018"/>
                  </a:lnTo>
                  <a:lnTo>
                    <a:pt x="72567" y="130302"/>
                  </a:lnTo>
                  <a:lnTo>
                    <a:pt x="79349" y="135369"/>
                  </a:lnTo>
                  <a:lnTo>
                    <a:pt x="79248" y="135890"/>
                  </a:lnTo>
                  <a:lnTo>
                    <a:pt x="77622" y="144183"/>
                  </a:lnTo>
                  <a:lnTo>
                    <a:pt x="88176" y="140906"/>
                  </a:lnTo>
                  <a:lnTo>
                    <a:pt x="88061" y="146265"/>
                  </a:lnTo>
                  <a:lnTo>
                    <a:pt x="87998" y="149377"/>
                  </a:lnTo>
                  <a:lnTo>
                    <a:pt x="85064" y="148856"/>
                  </a:lnTo>
                  <a:lnTo>
                    <a:pt x="85191" y="149199"/>
                  </a:lnTo>
                  <a:lnTo>
                    <a:pt x="85305" y="149542"/>
                  </a:lnTo>
                  <a:lnTo>
                    <a:pt x="86614" y="153174"/>
                  </a:lnTo>
                  <a:lnTo>
                    <a:pt x="87833" y="154381"/>
                  </a:lnTo>
                  <a:lnTo>
                    <a:pt x="90589" y="153517"/>
                  </a:lnTo>
                  <a:lnTo>
                    <a:pt x="90246" y="152654"/>
                  </a:lnTo>
                  <a:lnTo>
                    <a:pt x="90182" y="152311"/>
                  </a:lnTo>
                  <a:lnTo>
                    <a:pt x="90081" y="151790"/>
                  </a:lnTo>
                  <a:lnTo>
                    <a:pt x="89992" y="151625"/>
                  </a:lnTo>
                  <a:lnTo>
                    <a:pt x="89725" y="151104"/>
                  </a:lnTo>
                  <a:lnTo>
                    <a:pt x="90309" y="149377"/>
                  </a:lnTo>
                  <a:lnTo>
                    <a:pt x="90360" y="149199"/>
                  </a:lnTo>
                  <a:lnTo>
                    <a:pt x="90474" y="148856"/>
                  </a:lnTo>
                  <a:lnTo>
                    <a:pt x="90589" y="148513"/>
                  </a:lnTo>
                  <a:lnTo>
                    <a:pt x="92494" y="149199"/>
                  </a:lnTo>
                  <a:lnTo>
                    <a:pt x="92125" y="148513"/>
                  </a:lnTo>
                  <a:lnTo>
                    <a:pt x="90944" y="146265"/>
                  </a:lnTo>
                  <a:lnTo>
                    <a:pt x="93700" y="143154"/>
                  </a:lnTo>
                  <a:lnTo>
                    <a:pt x="99250" y="140906"/>
                  </a:lnTo>
                  <a:lnTo>
                    <a:pt x="100101" y="140550"/>
                  </a:lnTo>
                  <a:lnTo>
                    <a:pt x="102425" y="146265"/>
                  </a:lnTo>
                  <a:lnTo>
                    <a:pt x="103390" y="148513"/>
                  </a:lnTo>
                  <a:lnTo>
                    <a:pt x="103479" y="148856"/>
                  </a:lnTo>
                  <a:lnTo>
                    <a:pt x="103581" y="149199"/>
                  </a:lnTo>
                  <a:lnTo>
                    <a:pt x="103670" y="149542"/>
                  </a:lnTo>
                  <a:lnTo>
                    <a:pt x="104254" y="151625"/>
                  </a:lnTo>
                  <a:lnTo>
                    <a:pt x="106324" y="152488"/>
                  </a:lnTo>
                  <a:lnTo>
                    <a:pt x="106387" y="152654"/>
                  </a:lnTo>
                  <a:lnTo>
                    <a:pt x="106502" y="152996"/>
                  </a:lnTo>
                  <a:lnTo>
                    <a:pt x="109613" y="154901"/>
                  </a:lnTo>
                  <a:lnTo>
                    <a:pt x="110883" y="152996"/>
                  </a:lnTo>
                  <a:lnTo>
                    <a:pt x="113245" y="149542"/>
                  </a:lnTo>
                  <a:close/>
                </a:path>
                <a:path w="217169" h="1106804">
                  <a:moveTo>
                    <a:pt x="114109" y="782675"/>
                  </a:moveTo>
                  <a:lnTo>
                    <a:pt x="113931" y="782332"/>
                  </a:lnTo>
                  <a:lnTo>
                    <a:pt x="113931" y="781812"/>
                  </a:lnTo>
                  <a:lnTo>
                    <a:pt x="112725" y="781812"/>
                  </a:lnTo>
                  <a:lnTo>
                    <a:pt x="112725" y="782853"/>
                  </a:lnTo>
                  <a:lnTo>
                    <a:pt x="113245" y="782675"/>
                  </a:lnTo>
                  <a:lnTo>
                    <a:pt x="114109" y="782675"/>
                  </a:lnTo>
                  <a:close/>
                </a:path>
                <a:path w="217169" h="1106804">
                  <a:moveTo>
                    <a:pt x="115138" y="275412"/>
                  </a:moveTo>
                  <a:lnTo>
                    <a:pt x="111340" y="271602"/>
                  </a:lnTo>
                  <a:lnTo>
                    <a:pt x="111163" y="271602"/>
                  </a:lnTo>
                  <a:lnTo>
                    <a:pt x="114452" y="268668"/>
                  </a:lnTo>
                  <a:lnTo>
                    <a:pt x="109270" y="260362"/>
                  </a:lnTo>
                  <a:lnTo>
                    <a:pt x="105117" y="263829"/>
                  </a:lnTo>
                  <a:lnTo>
                    <a:pt x="104775" y="264172"/>
                  </a:lnTo>
                  <a:lnTo>
                    <a:pt x="103911" y="265379"/>
                  </a:lnTo>
                  <a:lnTo>
                    <a:pt x="103390" y="263652"/>
                  </a:lnTo>
                  <a:lnTo>
                    <a:pt x="102870" y="261061"/>
                  </a:lnTo>
                  <a:lnTo>
                    <a:pt x="105981" y="260883"/>
                  </a:lnTo>
                  <a:lnTo>
                    <a:pt x="107365" y="259676"/>
                  </a:lnTo>
                  <a:lnTo>
                    <a:pt x="108915" y="255701"/>
                  </a:lnTo>
                  <a:lnTo>
                    <a:pt x="104254" y="253796"/>
                  </a:lnTo>
                  <a:lnTo>
                    <a:pt x="102006" y="257086"/>
                  </a:lnTo>
                  <a:lnTo>
                    <a:pt x="100444" y="255524"/>
                  </a:lnTo>
                  <a:lnTo>
                    <a:pt x="100279" y="257251"/>
                  </a:lnTo>
                  <a:lnTo>
                    <a:pt x="101485" y="258813"/>
                  </a:lnTo>
                  <a:lnTo>
                    <a:pt x="100622" y="259676"/>
                  </a:lnTo>
                  <a:lnTo>
                    <a:pt x="94056" y="255879"/>
                  </a:lnTo>
                  <a:lnTo>
                    <a:pt x="90944" y="262445"/>
                  </a:lnTo>
                  <a:lnTo>
                    <a:pt x="92494" y="268147"/>
                  </a:lnTo>
                  <a:lnTo>
                    <a:pt x="96126" y="272122"/>
                  </a:lnTo>
                  <a:lnTo>
                    <a:pt x="102527" y="270395"/>
                  </a:lnTo>
                  <a:lnTo>
                    <a:pt x="107365" y="272986"/>
                  </a:lnTo>
                  <a:lnTo>
                    <a:pt x="107022" y="274027"/>
                  </a:lnTo>
                  <a:lnTo>
                    <a:pt x="108051" y="276961"/>
                  </a:lnTo>
                  <a:lnTo>
                    <a:pt x="108572" y="276796"/>
                  </a:lnTo>
                  <a:lnTo>
                    <a:pt x="112725" y="278866"/>
                  </a:lnTo>
                  <a:lnTo>
                    <a:pt x="115138" y="275412"/>
                  </a:lnTo>
                  <a:close/>
                </a:path>
                <a:path w="217169" h="1106804">
                  <a:moveTo>
                    <a:pt x="115493" y="816216"/>
                  </a:moveTo>
                  <a:lnTo>
                    <a:pt x="115138" y="811542"/>
                  </a:lnTo>
                  <a:lnTo>
                    <a:pt x="114274" y="811377"/>
                  </a:lnTo>
                  <a:lnTo>
                    <a:pt x="107708" y="809472"/>
                  </a:lnTo>
                  <a:lnTo>
                    <a:pt x="110121" y="820483"/>
                  </a:lnTo>
                  <a:lnTo>
                    <a:pt x="109956" y="820369"/>
                  </a:lnTo>
                  <a:lnTo>
                    <a:pt x="109270" y="820369"/>
                  </a:lnTo>
                  <a:lnTo>
                    <a:pt x="107886" y="818984"/>
                  </a:lnTo>
                  <a:lnTo>
                    <a:pt x="108229" y="820712"/>
                  </a:lnTo>
                  <a:lnTo>
                    <a:pt x="104597" y="828141"/>
                  </a:lnTo>
                  <a:lnTo>
                    <a:pt x="115493" y="823645"/>
                  </a:lnTo>
                  <a:lnTo>
                    <a:pt x="110756" y="820851"/>
                  </a:lnTo>
                  <a:lnTo>
                    <a:pt x="114630" y="817600"/>
                  </a:lnTo>
                  <a:lnTo>
                    <a:pt x="115493" y="816216"/>
                  </a:lnTo>
                  <a:close/>
                </a:path>
                <a:path w="217169" h="1106804">
                  <a:moveTo>
                    <a:pt x="117906" y="192417"/>
                  </a:moveTo>
                  <a:lnTo>
                    <a:pt x="111861" y="189484"/>
                  </a:lnTo>
                  <a:lnTo>
                    <a:pt x="112991" y="182918"/>
                  </a:lnTo>
                  <a:lnTo>
                    <a:pt x="111963" y="177050"/>
                  </a:lnTo>
                  <a:lnTo>
                    <a:pt x="109156" y="171615"/>
                  </a:lnTo>
                  <a:lnTo>
                    <a:pt x="104940" y="166319"/>
                  </a:lnTo>
                  <a:lnTo>
                    <a:pt x="104419" y="165277"/>
                  </a:lnTo>
                  <a:lnTo>
                    <a:pt x="102527" y="164414"/>
                  </a:lnTo>
                  <a:lnTo>
                    <a:pt x="104254" y="162852"/>
                  </a:lnTo>
                  <a:lnTo>
                    <a:pt x="105054" y="157416"/>
                  </a:lnTo>
                  <a:lnTo>
                    <a:pt x="102323" y="154063"/>
                  </a:lnTo>
                  <a:lnTo>
                    <a:pt x="99314" y="154762"/>
                  </a:lnTo>
                  <a:lnTo>
                    <a:pt x="99237" y="161480"/>
                  </a:lnTo>
                  <a:lnTo>
                    <a:pt x="98031" y="161988"/>
                  </a:lnTo>
                  <a:lnTo>
                    <a:pt x="98552" y="163372"/>
                  </a:lnTo>
                  <a:lnTo>
                    <a:pt x="99237" y="163893"/>
                  </a:lnTo>
                  <a:lnTo>
                    <a:pt x="99415" y="166141"/>
                  </a:lnTo>
                  <a:lnTo>
                    <a:pt x="99237" y="168389"/>
                  </a:lnTo>
                  <a:lnTo>
                    <a:pt x="97332" y="169951"/>
                  </a:lnTo>
                  <a:lnTo>
                    <a:pt x="98196" y="176339"/>
                  </a:lnTo>
                  <a:lnTo>
                    <a:pt x="104254" y="179806"/>
                  </a:lnTo>
                  <a:lnTo>
                    <a:pt x="108572" y="183426"/>
                  </a:lnTo>
                  <a:lnTo>
                    <a:pt x="105981" y="184124"/>
                  </a:lnTo>
                  <a:lnTo>
                    <a:pt x="103212" y="183083"/>
                  </a:lnTo>
                  <a:lnTo>
                    <a:pt x="102870" y="186893"/>
                  </a:lnTo>
                  <a:lnTo>
                    <a:pt x="102006" y="189826"/>
                  </a:lnTo>
                  <a:lnTo>
                    <a:pt x="103911" y="193459"/>
                  </a:lnTo>
                  <a:lnTo>
                    <a:pt x="107188" y="194665"/>
                  </a:lnTo>
                  <a:lnTo>
                    <a:pt x="108750" y="199859"/>
                  </a:lnTo>
                  <a:lnTo>
                    <a:pt x="117906" y="192417"/>
                  </a:lnTo>
                  <a:close/>
                </a:path>
                <a:path w="217169" h="1106804">
                  <a:moveTo>
                    <a:pt x="123444" y="728560"/>
                  </a:moveTo>
                  <a:lnTo>
                    <a:pt x="121716" y="729081"/>
                  </a:lnTo>
                  <a:lnTo>
                    <a:pt x="121881" y="730110"/>
                  </a:lnTo>
                  <a:lnTo>
                    <a:pt x="121881" y="731672"/>
                  </a:lnTo>
                  <a:lnTo>
                    <a:pt x="123444" y="731151"/>
                  </a:lnTo>
                  <a:lnTo>
                    <a:pt x="123266" y="730110"/>
                  </a:lnTo>
                  <a:lnTo>
                    <a:pt x="123444" y="728560"/>
                  </a:lnTo>
                  <a:close/>
                </a:path>
                <a:path w="217169" h="1106804">
                  <a:moveTo>
                    <a:pt x="124129" y="777138"/>
                  </a:moveTo>
                  <a:lnTo>
                    <a:pt x="123964" y="776630"/>
                  </a:lnTo>
                  <a:lnTo>
                    <a:pt x="123786" y="776274"/>
                  </a:lnTo>
                  <a:lnTo>
                    <a:pt x="123444" y="775754"/>
                  </a:lnTo>
                  <a:lnTo>
                    <a:pt x="122402" y="775411"/>
                  </a:lnTo>
                  <a:lnTo>
                    <a:pt x="121539" y="774890"/>
                  </a:lnTo>
                  <a:lnTo>
                    <a:pt x="121018" y="776274"/>
                  </a:lnTo>
                  <a:lnTo>
                    <a:pt x="120853" y="776795"/>
                  </a:lnTo>
                  <a:lnTo>
                    <a:pt x="120853" y="777836"/>
                  </a:lnTo>
                  <a:lnTo>
                    <a:pt x="124129" y="777138"/>
                  </a:lnTo>
                  <a:close/>
                </a:path>
                <a:path w="217169" h="1106804">
                  <a:moveTo>
                    <a:pt x="124485" y="807046"/>
                  </a:moveTo>
                  <a:lnTo>
                    <a:pt x="120853" y="804976"/>
                  </a:lnTo>
                  <a:lnTo>
                    <a:pt x="119468" y="809294"/>
                  </a:lnTo>
                  <a:lnTo>
                    <a:pt x="119811" y="811898"/>
                  </a:lnTo>
                  <a:lnTo>
                    <a:pt x="122745" y="812584"/>
                  </a:lnTo>
                  <a:lnTo>
                    <a:pt x="124485" y="809993"/>
                  </a:lnTo>
                  <a:lnTo>
                    <a:pt x="124485" y="807046"/>
                  </a:lnTo>
                  <a:close/>
                </a:path>
                <a:path w="217169" h="1106804">
                  <a:moveTo>
                    <a:pt x="126898" y="294779"/>
                  </a:moveTo>
                  <a:lnTo>
                    <a:pt x="119634" y="294944"/>
                  </a:lnTo>
                  <a:lnTo>
                    <a:pt x="118084" y="291668"/>
                  </a:lnTo>
                  <a:lnTo>
                    <a:pt x="126555" y="284226"/>
                  </a:lnTo>
                  <a:lnTo>
                    <a:pt x="125869" y="282498"/>
                  </a:lnTo>
                  <a:lnTo>
                    <a:pt x="123444" y="277139"/>
                  </a:lnTo>
                  <a:lnTo>
                    <a:pt x="117906" y="276098"/>
                  </a:lnTo>
                  <a:lnTo>
                    <a:pt x="116014" y="278003"/>
                  </a:lnTo>
                  <a:lnTo>
                    <a:pt x="114795" y="283705"/>
                  </a:lnTo>
                  <a:lnTo>
                    <a:pt x="114795" y="283883"/>
                  </a:lnTo>
                  <a:lnTo>
                    <a:pt x="113931" y="286473"/>
                  </a:lnTo>
                  <a:lnTo>
                    <a:pt x="115836" y="290969"/>
                  </a:lnTo>
                  <a:lnTo>
                    <a:pt x="112547" y="289928"/>
                  </a:lnTo>
                  <a:lnTo>
                    <a:pt x="107365" y="288899"/>
                  </a:lnTo>
                  <a:lnTo>
                    <a:pt x="109270" y="295986"/>
                  </a:lnTo>
                  <a:lnTo>
                    <a:pt x="113411" y="296164"/>
                  </a:lnTo>
                  <a:lnTo>
                    <a:pt x="112268" y="302475"/>
                  </a:lnTo>
                  <a:lnTo>
                    <a:pt x="116141" y="305104"/>
                  </a:lnTo>
                  <a:lnTo>
                    <a:pt x="120472" y="303644"/>
                  </a:lnTo>
                  <a:lnTo>
                    <a:pt x="120675" y="297713"/>
                  </a:lnTo>
                  <a:lnTo>
                    <a:pt x="126898" y="294779"/>
                  </a:lnTo>
                  <a:close/>
                </a:path>
                <a:path w="217169" h="1106804">
                  <a:moveTo>
                    <a:pt x="127076" y="857186"/>
                  </a:moveTo>
                  <a:lnTo>
                    <a:pt x="126377" y="853211"/>
                  </a:lnTo>
                  <a:lnTo>
                    <a:pt x="124307" y="854075"/>
                  </a:lnTo>
                  <a:lnTo>
                    <a:pt x="122237" y="854430"/>
                  </a:lnTo>
                  <a:lnTo>
                    <a:pt x="123101" y="858405"/>
                  </a:lnTo>
                  <a:lnTo>
                    <a:pt x="125171" y="857364"/>
                  </a:lnTo>
                  <a:lnTo>
                    <a:pt x="127076" y="857186"/>
                  </a:lnTo>
                  <a:close/>
                </a:path>
                <a:path w="217169" h="1106804">
                  <a:moveTo>
                    <a:pt x="127939" y="824865"/>
                  </a:moveTo>
                  <a:lnTo>
                    <a:pt x="127076" y="821232"/>
                  </a:lnTo>
                  <a:lnTo>
                    <a:pt x="125869" y="816737"/>
                  </a:lnTo>
                  <a:lnTo>
                    <a:pt x="122923" y="821918"/>
                  </a:lnTo>
                  <a:lnTo>
                    <a:pt x="120853" y="822439"/>
                  </a:lnTo>
                  <a:lnTo>
                    <a:pt x="114452" y="825385"/>
                  </a:lnTo>
                  <a:lnTo>
                    <a:pt x="120675" y="834199"/>
                  </a:lnTo>
                  <a:lnTo>
                    <a:pt x="124485" y="829005"/>
                  </a:lnTo>
                  <a:lnTo>
                    <a:pt x="127419" y="825550"/>
                  </a:lnTo>
                  <a:lnTo>
                    <a:pt x="127939" y="824865"/>
                  </a:lnTo>
                  <a:close/>
                </a:path>
                <a:path w="217169" h="1106804">
                  <a:moveTo>
                    <a:pt x="136931" y="685507"/>
                  </a:moveTo>
                  <a:lnTo>
                    <a:pt x="136753" y="684822"/>
                  </a:lnTo>
                  <a:lnTo>
                    <a:pt x="136410" y="684123"/>
                  </a:lnTo>
                  <a:lnTo>
                    <a:pt x="132956" y="680326"/>
                  </a:lnTo>
                  <a:lnTo>
                    <a:pt x="132600" y="689660"/>
                  </a:lnTo>
                  <a:lnTo>
                    <a:pt x="136232" y="686206"/>
                  </a:lnTo>
                  <a:lnTo>
                    <a:pt x="136931" y="685507"/>
                  </a:lnTo>
                  <a:close/>
                </a:path>
                <a:path w="217169" h="1106804">
                  <a:moveTo>
                    <a:pt x="137617" y="869467"/>
                  </a:moveTo>
                  <a:lnTo>
                    <a:pt x="137096" y="867905"/>
                  </a:lnTo>
                  <a:lnTo>
                    <a:pt x="136931" y="860996"/>
                  </a:lnTo>
                  <a:lnTo>
                    <a:pt x="131229" y="869988"/>
                  </a:lnTo>
                  <a:lnTo>
                    <a:pt x="135890" y="870153"/>
                  </a:lnTo>
                  <a:lnTo>
                    <a:pt x="136588" y="869810"/>
                  </a:lnTo>
                  <a:lnTo>
                    <a:pt x="137617" y="869467"/>
                  </a:lnTo>
                  <a:close/>
                </a:path>
                <a:path w="217169" h="1106804">
                  <a:moveTo>
                    <a:pt x="140665" y="823645"/>
                  </a:moveTo>
                  <a:lnTo>
                    <a:pt x="138925" y="820547"/>
                  </a:lnTo>
                  <a:lnTo>
                    <a:pt x="136067" y="821232"/>
                  </a:lnTo>
                  <a:lnTo>
                    <a:pt x="134505" y="823480"/>
                  </a:lnTo>
                  <a:lnTo>
                    <a:pt x="135039" y="824420"/>
                  </a:lnTo>
                  <a:lnTo>
                    <a:pt x="133642" y="823137"/>
                  </a:lnTo>
                  <a:lnTo>
                    <a:pt x="130873" y="822261"/>
                  </a:lnTo>
                  <a:lnTo>
                    <a:pt x="127076" y="831088"/>
                  </a:lnTo>
                  <a:lnTo>
                    <a:pt x="131229" y="830745"/>
                  </a:lnTo>
                  <a:lnTo>
                    <a:pt x="131914" y="830389"/>
                  </a:lnTo>
                  <a:lnTo>
                    <a:pt x="132092" y="830389"/>
                  </a:lnTo>
                  <a:lnTo>
                    <a:pt x="132257" y="830224"/>
                  </a:lnTo>
                  <a:lnTo>
                    <a:pt x="134848" y="829183"/>
                  </a:lnTo>
                  <a:lnTo>
                    <a:pt x="135724" y="825030"/>
                  </a:lnTo>
                  <a:lnTo>
                    <a:pt x="135483" y="824826"/>
                  </a:lnTo>
                  <a:lnTo>
                    <a:pt x="137096" y="825550"/>
                  </a:lnTo>
                  <a:lnTo>
                    <a:pt x="140373" y="826630"/>
                  </a:lnTo>
                  <a:lnTo>
                    <a:pt x="140665" y="823645"/>
                  </a:lnTo>
                  <a:close/>
                </a:path>
                <a:path w="217169" h="1106804">
                  <a:moveTo>
                    <a:pt x="141770" y="849236"/>
                  </a:moveTo>
                  <a:lnTo>
                    <a:pt x="140208" y="847331"/>
                  </a:lnTo>
                  <a:lnTo>
                    <a:pt x="137795" y="848207"/>
                  </a:lnTo>
                  <a:lnTo>
                    <a:pt x="135724" y="847166"/>
                  </a:lnTo>
                  <a:lnTo>
                    <a:pt x="134886" y="854176"/>
                  </a:lnTo>
                  <a:lnTo>
                    <a:pt x="138163" y="857605"/>
                  </a:lnTo>
                  <a:lnTo>
                    <a:pt x="141719" y="856335"/>
                  </a:lnTo>
                  <a:lnTo>
                    <a:pt x="141770" y="849236"/>
                  </a:lnTo>
                  <a:close/>
                </a:path>
                <a:path w="217169" h="1106804">
                  <a:moveTo>
                    <a:pt x="146088" y="822617"/>
                  </a:moveTo>
                  <a:lnTo>
                    <a:pt x="145923" y="818464"/>
                  </a:lnTo>
                  <a:lnTo>
                    <a:pt x="144538" y="812927"/>
                  </a:lnTo>
                  <a:lnTo>
                    <a:pt x="138836" y="809993"/>
                  </a:lnTo>
                  <a:lnTo>
                    <a:pt x="139344" y="817943"/>
                  </a:lnTo>
                  <a:lnTo>
                    <a:pt x="139344" y="821232"/>
                  </a:lnTo>
                  <a:lnTo>
                    <a:pt x="146088" y="822617"/>
                  </a:lnTo>
                  <a:close/>
                </a:path>
                <a:path w="217169" h="1106804">
                  <a:moveTo>
                    <a:pt x="146265" y="871715"/>
                  </a:moveTo>
                  <a:lnTo>
                    <a:pt x="137274" y="866013"/>
                  </a:lnTo>
                  <a:lnTo>
                    <a:pt x="138315" y="873099"/>
                  </a:lnTo>
                  <a:lnTo>
                    <a:pt x="139001" y="875169"/>
                  </a:lnTo>
                  <a:lnTo>
                    <a:pt x="140208" y="874141"/>
                  </a:lnTo>
                  <a:lnTo>
                    <a:pt x="141249" y="873963"/>
                  </a:lnTo>
                  <a:lnTo>
                    <a:pt x="146265" y="871715"/>
                  </a:lnTo>
                  <a:close/>
                </a:path>
                <a:path w="217169" h="1106804">
                  <a:moveTo>
                    <a:pt x="148691" y="753630"/>
                  </a:moveTo>
                  <a:lnTo>
                    <a:pt x="147129" y="752246"/>
                  </a:lnTo>
                  <a:lnTo>
                    <a:pt x="146265" y="753287"/>
                  </a:lnTo>
                  <a:lnTo>
                    <a:pt x="145923" y="754494"/>
                  </a:lnTo>
                  <a:lnTo>
                    <a:pt x="147307" y="755700"/>
                  </a:lnTo>
                  <a:lnTo>
                    <a:pt x="148336" y="755015"/>
                  </a:lnTo>
                  <a:lnTo>
                    <a:pt x="148691" y="753630"/>
                  </a:lnTo>
                  <a:close/>
                </a:path>
                <a:path w="217169" h="1106804">
                  <a:moveTo>
                    <a:pt x="150761" y="874306"/>
                  </a:moveTo>
                  <a:lnTo>
                    <a:pt x="150583" y="874141"/>
                  </a:lnTo>
                  <a:lnTo>
                    <a:pt x="150583" y="873442"/>
                  </a:lnTo>
                  <a:lnTo>
                    <a:pt x="149555" y="873264"/>
                  </a:lnTo>
                  <a:lnTo>
                    <a:pt x="149555" y="874306"/>
                  </a:lnTo>
                  <a:lnTo>
                    <a:pt x="150063" y="874141"/>
                  </a:lnTo>
                  <a:lnTo>
                    <a:pt x="150761" y="874306"/>
                  </a:lnTo>
                  <a:close/>
                </a:path>
                <a:path w="217169" h="1106804">
                  <a:moveTo>
                    <a:pt x="153873" y="737374"/>
                  </a:moveTo>
                  <a:lnTo>
                    <a:pt x="152311" y="731850"/>
                  </a:lnTo>
                  <a:lnTo>
                    <a:pt x="149377" y="732015"/>
                  </a:lnTo>
                  <a:lnTo>
                    <a:pt x="148336" y="733056"/>
                  </a:lnTo>
                  <a:lnTo>
                    <a:pt x="147307" y="733399"/>
                  </a:lnTo>
                  <a:lnTo>
                    <a:pt x="145923" y="733234"/>
                  </a:lnTo>
                  <a:lnTo>
                    <a:pt x="146608" y="736346"/>
                  </a:lnTo>
                  <a:lnTo>
                    <a:pt x="144360" y="740486"/>
                  </a:lnTo>
                  <a:lnTo>
                    <a:pt x="139344" y="735126"/>
                  </a:lnTo>
                  <a:lnTo>
                    <a:pt x="138315" y="739622"/>
                  </a:lnTo>
                  <a:lnTo>
                    <a:pt x="136410" y="743432"/>
                  </a:lnTo>
                  <a:lnTo>
                    <a:pt x="141770" y="747407"/>
                  </a:lnTo>
                  <a:lnTo>
                    <a:pt x="143497" y="743077"/>
                  </a:lnTo>
                  <a:lnTo>
                    <a:pt x="145491" y="740981"/>
                  </a:lnTo>
                  <a:lnTo>
                    <a:pt x="148450" y="742111"/>
                  </a:lnTo>
                  <a:lnTo>
                    <a:pt x="150914" y="742810"/>
                  </a:lnTo>
                  <a:lnTo>
                    <a:pt x="151447" y="739457"/>
                  </a:lnTo>
                  <a:lnTo>
                    <a:pt x="153873" y="737374"/>
                  </a:lnTo>
                  <a:close/>
                </a:path>
                <a:path w="217169" h="1106804">
                  <a:moveTo>
                    <a:pt x="154546" y="808609"/>
                  </a:moveTo>
                  <a:lnTo>
                    <a:pt x="150583" y="804811"/>
                  </a:lnTo>
                  <a:lnTo>
                    <a:pt x="151180" y="798525"/>
                  </a:lnTo>
                  <a:lnTo>
                    <a:pt x="146697" y="796848"/>
                  </a:lnTo>
                  <a:lnTo>
                    <a:pt x="143243" y="799452"/>
                  </a:lnTo>
                  <a:lnTo>
                    <a:pt x="146951" y="806018"/>
                  </a:lnTo>
                  <a:lnTo>
                    <a:pt x="145402" y="807224"/>
                  </a:lnTo>
                  <a:lnTo>
                    <a:pt x="144703" y="808786"/>
                  </a:lnTo>
                  <a:lnTo>
                    <a:pt x="145745" y="811720"/>
                  </a:lnTo>
                  <a:lnTo>
                    <a:pt x="149948" y="816089"/>
                  </a:lnTo>
                  <a:lnTo>
                    <a:pt x="153619" y="813714"/>
                  </a:lnTo>
                  <a:lnTo>
                    <a:pt x="154546" y="808609"/>
                  </a:lnTo>
                  <a:close/>
                </a:path>
                <a:path w="217169" h="1106804">
                  <a:moveTo>
                    <a:pt x="155600" y="368084"/>
                  </a:moveTo>
                  <a:lnTo>
                    <a:pt x="153009" y="365137"/>
                  </a:lnTo>
                  <a:lnTo>
                    <a:pt x="151625" y="367220"/>
                  </a:lnTo>
                  <a:lnTo>
                    <a:pt x="150418" y="368769"/>
                  </a:lnTo>
                  <a:lnTo>
                    <a:pt x="153009" y="371716"/>
                  </a:lnTo>
                  <a:lnTo>
                    <a:pt x="154216" y="369633"/>
                  </a:lnTo>
                  <a:lnTo>
                    <a:pt x="155600" y="368084"/>
                  </a:lnTo>
                  <a:close/>
                </a:path>
                <a:path w="217169" h="1106804">
                  <a:moveTo>
                    <a:pt x="156298" y="822439"/>
                  </a:moveTo>
                  <a:lnTo>
                    <a:pt x="155079" y="815352"/>
                  </a:lnTo>
                  <a:lnTo>
                    <a:pt x="147815" y="824344"/>
                  </a:lnTo>
                  <a:lnTo>
                    <a:pt x="153873" y="822960"/>
                  </a:lnTo>
                  <a:lnTo>
                    <a:pt x="154914" y="822617"/>
                  </a:lnTo>
                  <a:lnTo>
                    <a:pt x="156298" y="822439"/>
                  </a:lnTo>
                  <a:close/>
                </a:path>
                <a:path w="217169" h="1106804">
                  <a:moveTo>
                    <a:pt x="160248" y="885240"/>
                  </a:moveTo>
                  <a:lnTo>
                    <a:pt x="158711" y="880948"/>
                  </a:lnTo>
                  <a:lnTo>
                    <a:pt x="153936" y="878166"/>
                  </a:lnTo>
                  <a:lnTo>
                    <a:pt x="149199" y="880008"/>
                  </a:lnTo>
                  <a:lnTo>
                    <a:pt x="145567" y="883818"/>
                  </a:lnTo>
                  <a:lnTo>
                    <a:pt x="150583" y="891247"/>
                  </a:lnTo>
                  <a:lnTo>
                    <a:pt x="155257" y="887971"/>
                  </a:lnTo>
                  <a:lnTo>
                    <a:pt x="160248" y="885240"/>
                  </a:lnTo>
                  <a:close/>
                </a:path>
                <a:path w="217169" h="1106804">
                  <a:moveTo>
                    <a:pt x="161048" y="686435"/>
                  </a:moveTo>
                  <a:lnTo>
                    <a:pt x="159969" y="686435"/>
                  </a:lnTo>
                  <a:lnTo>
                    <a:pt x="151625" y="685507"/>
                  </a:lnTo>
                  <a:lnTo>
                    <a:pt x="154559" y="690867"/>
                  </a:lnTo>
                  <a:lnTo>
                    <a:pt x="150660" y="686435"/>
                  </a:lnTo>
                  <a:lnTo>
                    <a:pt x="146786" y="687819"/>
                  </a:lnTo>
                  <a:lnTo>
                    <a:pt x="144983" y="692162"/>
                  </a:lnTo>
                  <a:lnTo>
                    <a:pt x="147307" y="696569"/>
                  </a:lnTo>
                  <a:lnTo>
                    <a:pt x="153174" y="700557"/>
                  </a:lnTo>
                  <a:lnTo>
                    <a:pt x="156984" y="696061"/>
                  </a:lnTo>
                  <a:lnTo>
                    <a:pt x="155651" y="693293"/>
                  </a:lnTo>
                  <a:lnTo>
                    <a:pt x="155575" y="693140"/>
                  </a:lnTo>
                  <a:lnTo>
                    <a:pt x="154990" y="692162"/>
                  </a:lnTo>
                  <a:lnTo>
                    <a:pt x="154927" y="691908"/>
                  </a:lnTo>
                  <a:lnTo>
                    <a:pt x="155105" y="692162"/>
                  </a:lnTo>
                  <a:lnTo>
                    <a:pt x="155575" y="693140"/>
                  </a:lnTo>
                  <a:lnTo>
                    <a:pt x="156984" y="691730"/>
                  </a:lnTo>
                  <a:lnTo>
                    <a:pt x="157378" y="691045"/>
                  </a:lnTo>
                  <a:lnTo>
                    <a:pt x="157480" y="690867"/>
                  </a:lnTo>
                  <a:lnTo>
                    <a:pt x="157670" y="690524"/>
                  </a:lnTo>
                  <a:lnTo>
                    <a:pt x="161048" y="686435"/>
                  </a:lnTo>
                  <a:close/>
                </a:path>
                <a:path w="217169" h="1106804">
                  <a:moveTo>
                    <a:pt x="161302" y="338518"/>
                  </a:moveTo>
                  <a:lnTo>
                    <a:pt x="160274" y="337134"/>
                  </a:lnTo>
                  <a:lnTo>
                    <a:pt x="160274" y="335927"/>
                  </a:lnTo>
                  <a:lnTo>
                    <a:pt x="158889" y="336435"/>
                  </a:lnTo>
                  <a:lnTo>
                    <a:pt x="157848" y="337654"/>
                  </a:lnTo>
                  <a:lnTo>
                    <a:pt x="159054" y="339902"/>
                  </a:lnTo>
                  <a:lnTo>
                    <a:pt x="160616" y="339725"/>
                  </a:lnTo>
                  <a:lnTo>
                    <a:pt x="161302" y="338518"/>
                  </a:lnTo>
                  <a:close/>
                </a:path>
                <a:path w="217169" h="1106804">
                  <a:moveTo>
                    <a:pt x="163906" y="364617"/>
                  </a:moveTo>
                  <a:lnTo>
                    <a:pt x="162001" y="361505"/>
                  </a:lnTo>
                  <a:lnTo>
                    <a:pt x="160439" y="358914"/>
                  </a:lnTo>
                  <a:lnTo>
                    <a:pt x="157505" y="363410"/>
                  </a:lnTo>
                  <a:lnTo>
                    <a:pt x="158889" y="365137"/>
                  </a:lnTo>
                  <a:lnTo>
                    <a:pt x="162687" y="367220"/>
                  </a:lnTo>
                  <a:lnTo>
                    <a:pt x="163906" y="364617"/>
                  </a:lnTo>
                  <a:close/>
                </a:path>
                <a:path w="217169" h="1106804">
                  <a:moveTo>
                    <a:pt x="166141" y="343014"/>
                  </a:moveTo>
                  <a:lnTo>
                    <a:pt x="165976" y="339547"/>
                  </a:lnTo>
                  <a:lnTo>
                    <a:pt x="164414" y="338340"/>
                  </a:lnTo>
                  <a:lnTo>
                    <a:pt x="160616" y="348030"/>
                  </a:lnTo>
                  <a:lnTo>
                    <a:pt x="163550" y="346646"/>
                  </a:lnTo>
                  <a:lnTo>
                    <a:pt x="165976" y="344563"/>
                  </a:lnTo>
                  <a:lnTo>
                    <a:pt x="166141" y="343014"/>
                  </a:lnTo>
                  <a:close/>
                </a:path>
                <a:path w="217169" h="1106804">
                  <a:moveTo>
                    <a:pt x="167703" y="818984"/>
                  </a:moveTo>
                  <a:lnTo>
                    <a:pt x="163207" y="816559"/>
                  </a:lnTo>
                  <a:lnTo>
                    <a:pt x="163550" y="812761"/>
                  </a:lnTo>
                  <a:lnTo>
                    <a:pt x="159575" y="810183"/>
                  </a:lnTo>
                  <a:lnTo>
                    <a:pt x="156768" y="812558"/>
                  </a:lnTo>
                  <a:lnTo>
                    <a:pt x="155968" y="817105"/>
                  </a:lnTo>
                  <a:lnTo>
                    <a:pt x="158026" y="821055"/>
                  </a:lnTo>
                  <a:lnTo>
                    <a:pt x="161137" y="820369"/>
                  </a:lnTo>
                  <a:lnTo>
                    <a:pt x="164071" y="825207"/>
                  </a:lnTo>
                  <a:lnTo>
                    <a:pt x="166662" y="822096"/>
                  </a:lnTo>
                  <a:lnTo>
                    <a:pt x="167703" y="818984"/>
                  </a:lnTo>
                  <a:close/>
                </a:path>
                <a:path w="217169" h="1106804">
                  <a:moveTo>
                    <a:pt x="169506" y="879373"/>
                  </a:moveTo>
                  <a:lnTo>
                    <a:pt x="168503" y="876706"/>
                  </a:lnTo>
                  <a:lnTo>
                    <a:pt x="165455" y="875436"/>
                  </a:lnTo>
                  <a:lnTo>
                    <a:pt x="163207" y="877938"/>
                  </a:lnTo>
                  <a:lnTo>
                    <a:pt x="163550" y="879322"/>
                  </a:lnTo>
                  <a:lnTo>
                    <a:pt x="163207" y="881748"/>
                  </a:lnTo>
                  <a:lnTo>
                    <a:pt x="165633" y="881049"/>
                  </a:lnTo>
                  <a:lnTo>
                    <a:pt x="169506" y="879373"/>
                  </a:lnTo>
                  <a:close/>
                </a:path>
                <a:path w="217169" h="1106804">
                  <a:moveTo>
                    <a:pt x="170294" y="830910"/>
                  </a:moveTo>
                  <a:lnTo>
                    <a:pt x="168910" y="830224"/>
                  </a:lnTo>
                  <a:lnTo>
                    <a:pt x="164592" y="825207"/>
                  </a:lnTo>
                  <a:lnTo>
                    <a:pt x="165798" y="836104"/>
                  </a:lnTo>
                  <a:lnTo>
                    <a:pt x="169265" y="832993"/>
                  </a:lnTo>
                  <a:lnTo>
                    <a:pt x="170294" y="830910"/>
                  </a:lnTo>
                  <a:close/>
                </a:path>
                <a:path w="217169" h="1106804">
                  <a:moveTo>
                    <a:pt x="170472" y="681532"/>
                  </a:moveTo>
                  <a:lnTo>
                    <a:pt x="169608" y="680669"/>
                  </a:lnTo>
                  <a:lnTo>
                    <a:pt x="168224" y="680491"/>
                  </a:lnTo>
                  <a:lnTo>
                    <a:pt x="167703" y="682739"/>
                  </a:lnTo>
                  <a:lnTo>
                    <a:pt x="168744" y="683437"/>
                  </a:lnTo>
                  <a:lnTo>
                    <a:pt x="169951" y="683437"/>
                  </a:lnTo>
                  <a:lnTo>
                    <a:pt x="170472" y="681532"/>
                  </a:lnTo>
                  <a:close/>
                </a:path>
                <a:path w="217169" h="1106804">
                  <a:moveTo>
                    <a:pt x="172694" y="363054"/>
                  </a:moveTo>
                  <a:lnTo>
                    <a:pt x="171742" y="358267"/>
                  </a:lnTo>
                  <a:lnTo>
                    <a:pt x="168300" y="356146"/>
                  </a:lnTo>
                  <a:lnTo>
                    <a:pt x="163728" y="359257"/>
                  </a:lnTo>
                  <a:lnTo>
                    <a:pt x="163550" y="363410"/>
                  </a:lnTo>
                  <a:lnTo>
                    <a:pt x="165277" y="368769"/>
                  </a:lnTo>
                  <a:lnTo>
                    <a:pt x="169773" y="367906"/>
                  </a:lnTo>
                  <a:lnTo>
                    <a:pt x="172694" y="363054"/>
                  </a:lnTo>
                  <a:close/>
                </a:path>
                <a:path w="217169" h="1106804">
                  <a:moveTo>
                    <a:pt x="173240" y="806183"/>
                  </a:moveTo>
                  <a:lnTo>
                    <a:pt x="172199" y="803935"/>
                  </a:lnTo>
                  <a:lnTo>
                    <a:pt x="170637" y="804291"/>
                  </a:lnTo>
                  <a:lnTo>
                    <a:pt x="169265" y="797026"/>
                  </a:lnTo>
                  <a:lnTo>
                    <a:pt x="167754" y="799528"/>
                  </a:lnTo>
                  <a:lnTo>
                    <a:pt x="166293" y="798766"/>
                  </a:lnTo>
                  <a:lnTo>
                    <a:pt x="166293" y="801928"/>
                  </a:lnTo>
                  <a:lnTo>
                    <a:pt x="164249" y="805319"/>
                  </a:lnTo>
                  <a:lnTo>
                    <a:pt x="164947" y="805484"/>
                  </a:lnTo>
                  <a:lnTo>
                    <a:pt x="163550" y="806018"/>
                  </a:lnTo>
                  <a:lnTo>
                    <a:pt x="162687" y="803592"/>
                  </a:lnTo>
                  <a:lnTo>
                    <a:pt x="165455" y="802386"/>
                  </a:lnTo>
                  <a:lnTo>
                    <a:pt x="166293" y="801928"/>
                  </a:lnTo>
                  <a:lnTo>
                    <a:pt x="166293" y="798766"/>
                  </a:lnTo>
                  <a:lnTo>
                    <a:pt x="162687" y="796848"/>
                  </a:lnTo>
                  <a:lnTo>
                    <a:pt x="153530" y="799439"/>
                  </a:lnTo>
                  <a:lnTo>
                    <a:pt x="160096" y="806538"/>
                  </a:lnTo>
                  <a:lnTo>
                    <a:pt x="164592" y="810171"/>
                  </a:lnTo>
                  <a:lnTo>
                    <a:pt x="167360" y="810856"/>
                  </a:lnTo>
                  <a:lnTo>
                    <a:pt x="166497" y="806361"/>
                  </a:lnTo>
                  <a:lnTo>
                    <a:pt x="166141" y="805751"/>
                  </a:lnTo>
                  <a:lnTo>
                    <a:pt x="169608" y="806538"/>
                  </a:lnTo>
                  <a:lnTo>
                    <a:pt x="169608" y="807567"/>
                  </a:lnTo>
                  <a:lnTo>
                    <a:pt x="170992" y="808431"/>
                  </a:lnTo>
                  <a:lnTo>
                    <a:pt x="172021" y="807224"/>
                  </a:lnTo>
                  <a:lnTo>
                    <a:pt x="173240" y="806183"/>
                  </a:lnTo>
                  <a:close/>
                </a:path>
                <a:path w="217169" h="1106804">
                  <a:moveTo>
                    <a:pt x="175133" y="837476"/>
                  </a:moveTo>
                  <a:lnTo>
                    <a:pt x="170472" y="837831"/>
                  </a:lnTo>
                  <a:lnTo>
                    <a:pt x="170294" y="840600"/>
                  </a:lnTo>
                  <a:lnTo>
                    <a:pt x="170294" y="843534"/>
                  </a:lnTo>
                  <a:lnTo>
                    <a:pt x="174790" y="842848"/>
                  </a:lnTo>
                  <a:lnTo>
                    <a:pt x="174967" y="840079"/>
                  </a:lnTo>
                  <a:lnTo>
                    <a:pt x="175133" y="837476"/>
                  </a:lnTo>
                  <a:close/>
                </a:path>
                <a:path w="217169" h="1106804">
                  <a:moveTo>
                    <a:pt x="175488" y="776973"/>
                  </a:moveTo>
                  <a:lnTo>
                    <a:pt x="168744" y="778002"/>
                  </a:lnTo>
                  <a:lnTo>
                    <a:pt x="166319" y="776452"/>
                  </a:lnTo>
                  <a:lnTo>
                    <a:pt x="164249" y="770394"/>
                  </a:lnTo>
                  <a:lnTo>
                    <a:pt x="158546" y="771779"/>
                  </a:lnTo>
                  <a:lnTo>
                    <a:pt x="155422" y="774026"/>
                  </a:lnTo>
                  <a:lnTo>
                    <a:pt x="150647" y="777227"/>
                  </a:lnTo>
                  <a:lnTo>
                    <a:pt x="151511" y="782650"/>
                  </a:lnTo>
                  <a:lnTo>
                    <a:pt x="155206" y="785583"/>
                  </a:lnTo>
                  <a:lnTo>
                    <a:pt x="158889" y="781291"/>
                  </a:lnTo>
                  <a:lnTo>
                    <a:pt x="159918" y="784491"/>
                  </a:lnTo>
                  <a:lnTo>
                    <a:pt x="160743" y="788365"/>
                  </a:lnTo>
                  <a:lnTo>
                    <a:pt x="161899" y="789724"/>
                  </a:lnTo>
                  <a:lnTo>
                    <a:pt x="163906" y="785444"/>
                  </a:lnTo>
                  <a:lnTo>
                    <a:pt x="162521" y="778002"/>
                  </a:lnTo>
                  <a:lnTo>
                    <a:pt x="168389" y="786485"/>
                  </a:lnTo>
                  <a:lnTo>
                    <a:pt x="171157" y="782497"/>
                  </a:lnTo>
                  <a:lnTo>
                    <a:pt x="175488" y="776973"/>
                  </a:lnTo>
                  <a:close/>
                </a:path>
                <a:path w="217169" h="1106804">
                  <a:moveTo>
                    <a:pt x="179628" y="358228"/>
                  </a:moveTo>
                  <a:lnTo>
                    <a:pt x="176352" y="356501"/>
                  </a:lnTo>
                  <a:lnTo>
                    <a:pt x="174269" y="358394"/>
                  </a:lnTo>
                  <a:lnTo>
                    <a:pt x="172021" y="359092"/>
                  </a:lnTo>
                  <a:lnTo>
                    <a:pt x="176695" y="362369"/>
                  </a:lnTo>
                  <a:lnTo>
                    <a:pt x="177901" y="360997"/>
                  </a:lnTo>
                  <a:lnTo>
                    <a:pt x="179628" y="358228"/>
                  </a:lnTo>
                  <a:close/>
                </a:path>
                <a:path w="217169" h="1106804">
                  <a:moveTo>
                    <a:pt x="181876" y="1104950"/>
                  </a:moveTo>
                  <a:lnTo>
                    <a:pt x="181711" y="1104252"/>
                  </a:lnTo>
                  <a:lnTo>
                    <a:pt x="181190" y="1103566"/>
                  </a:lnTo>
                  <a:lnTo>
                    <a:pt x="180149" y="1104252"/>
                  </a:lnTo>
                  <a:lnTo>
                    <a:pt x="179806" y="1104430"/>
                  </a:lnTo>
                  <a:lnTo>
                    <a:pt x="179463" y="1104950"/>
                  </a:lnTo>
                  <a:lnTo>
                    <a:pt x="179120" y="1105293"/>
                  </a:lnTo>
                  <a:lnTo>
                    <a:pt x="181356" y="1106678"/>
                  </a:lnTo>
                  <a:lnTo>
                    <a:pt x="181533" y="1106157"/>
                  </a:lnTo>
                  <a:lnTo>
                    <a:pt x="181711" y="1105458"/>
                  </a:lnTo>
                  <a:lnTo>
                    <a:pt x="181876" y="1104950"/>
                  </a:lnTo>
                  <a:close/>
                </a:path>
                <a:path w="217169" h="1106804">
                  <a:moveTo>
                    <a:pt x="183781" y="1099934"/>
                  </a:moveTo>
                  <a:lnTo>
                    <a:pt x="183438" y="1098892"/>
                  </a:lnTo>
                  <a:lnTo>
                    <a:pt x="182575" y="1099591"/>
                  </a:lnTo>
                  <a:lnTo>
                    <a:pt x="182397" y="1100455"/>
                  </a:lnTo>
                  <a:lnTo>
                    <a:pt x="182575" y="1100963"/>
                  </a:lnTo>
                  <a:lnTo>
                    <a:pt x="182740" y="1101661"/>
                  </a:lnTo>
                  <a:lnTo>
                    <a:pt x="183095" y="1102004"/>
                  </a:lnTo>
                  <a:lnTo>
                    <a:pt x="183261" y="1101318"/>
                  </a:lnTo>
                  <a:lnTo>
                    <a:pt x="183603" y="1100620"/>
                  </a:lnTo>
                  <a:lnTo>
                    <a:pt x="183781" y="1099934"/>
                  </a:lnTo>
                  <a:close/>
                </a:path>
                <a:path w="217169" h="1106804">
                  <a:moveTo>
                    <a:pt x="188798" y="1088174"/>
                  </a:moveTo>
                  <a:lnTo>
                    <a:pt x="186550" y="1087310"/>
                  </a:lnTo>
                  <a:lnTo>
                    <a:pt x="183781" y="1086104"/>
                  </a:lnTo>
                  <a:lnTo>
                    <a:pt x="183261" y="1094054"/>
                  </a:lnTo>
                  <a:lnTo>
                    <a:pt x="186372" y="1092327"/>
                  </a:lnTo>
                  <a:lnTo>
                    <a:pt x="186550" y="1090599"/>
                  </a:lnTo>
                  <a:lnTo>
                    <a:pt x="188798" y="1088174"/>
                  </a:lnTo>
                  <a:close/>
                </a:path>
                <a:path w="217169" h="1106804">
                  <a:moveTo>
                    <a:pt x="211785" y="731850"/>
                  </a:moveTo>
                  <a:lnTo>
                    <a:pt x="211620" y="730631"/>
                  </a:lnTo>
                  <a:lnTo>
                    <a:pt x="210578" y="729767"/>
                  </a:lnTo>
                  <a:lnTo>
                    <a:pt x="209715" y="730465"/>
                  </a:lnTo>
                  <a:lnTo>
                    <a:pt x="209892" y="730986"/>
                  </a:lnTo>
                  <a:lnTo>
                    <a:pt x="210058" y="731672"/>
                  </a:lnTo>
                  <a:lnTo>
                    <a:pt x="210413" y="732193"/>
                  </a:lnTo>
                  <a:lnTo>
                    <a:pt x="210578" y="732193"/>
                  </a:lnTo>
                  <a:lnTo>
                    <a:pt x="210756" y="732358"/>
                  </a:lnTo>
                  <a:lnTo>
                    <a:pt x="210921" y="732358"/>
                  </a:lnTo>
                  <a:lnTo>
                    <a:pt x="211099" y="732536"/>
                  </a:lnTo>
                  <a:lnTo>
                    <a:pt x="211785" y="731850"/>
                  </a:lnTo>
                  <a:close/>
                </a:path>
                <a:path w="217169" h="1106804">
                  <a:moveTo>
                    <a:pt x="217144" y="701243"/>
                  </a:moveTo>
                  <a:lnTo>
                    <a:pt x="216115" y="700036"/>
                  </a:lnTo>
                  <a:lnTo>
                    <a:pt x="214909" y="699173"/>
                  </a:lnTo>
                  <a:lnTo>
                    <a:pt x="213347" y="699516"/>
                  </a:lnTo>
                  <a:lnTo>
                    <a:pt x="210959" y="702475"/>
                  </a:lnTo>
                  <a:lnTo>
                    <a:pt x="209194" y="699516"/>
                  </a:lnTo>
                  <a:lnTo>
                    <a:pt x="201930" y="701421"/>
                  </a:lnTo>
                  <a:lnTo>
                    <a:pt x="202031" y="702284"/>
                  </a:lnTo>
                  <a:lnTo>
                    <a:pt x="202133" y="703313"/>
                  </a:lnTo>
                  <a:lnTo>
                    <a:pt x="202234" y="704354"/>
                  </a:lnTo>
                  <a:lnTo>
                    <a:pt x="202349" y="705396"/>
                  </a:lnTo>
                  <a:lnTo>
                    <a:pt x="202438" y="706259"/>
                  </a:lnTo>
                  <a:lnTo>
                    <a:pt x="202565" y="706755"/>
                  </a:lnTo>
                  <a:lnTo>
                    <a:pt x="203314" y="709028"/>
                  </a:lnTo>
                  <a:lnTo>
                    <a:pt x="203428" y="709193"/>
                  </a:lnTo>
                  <a:lnTo>
                    <a:pt x="203530" y="709371"/>
                  </a:lnTo>
                  <a:lnTo>
                    <a:pt x="203631" y="709536"/>
                  </a:lnTo>
                  <a:lnTo>
                    <a:pt x="203835" y="709891"/>
                  </a:lnTo>
                  <a:lnTo>
                    <a:pt x="201066" y="709536"/>
                  </a:lnTo>
                  <a:lnTo>
                    <a:pt x="197091" y="708507"/>
                  </a:lnTo>
                  <a:lnTo>
                    <a:pt x="199174" y="714032"/>
                  </a:lnTo>
                  <a:lnTo>
                    <a:pt x="196748" y="715416"/>
                  </a:lnTo>
                  <a:lnTo>
                    <a:pt x="196227" y="714209"/>
                  </a:lnTo>
                  <a:lnTo>
                    <a:pt x="194843" y="714895"/>
                  </a:lnTo>
                  <a:lnTo>
                    <a:pt x="193636" y="716114"/>
                  </a:lnTo>
                  <a:lnTo>
                    <a:pt x="190525" y="716114"/>
                  </a:lnTo>
                  <a:lnTo>
                    <a:pt x="190627" y="715416"/>
                  </a:lnTo>
                  <a:lnTo>
                    <a:pt x="190703" y="714895"/>
                  </a:lnTo>
                  <a:lnTo>
                    <a:pt x="190792" y="714387"/>
                  </a:lnTo>
                  <a:lnTo>
                    <a:pt x="190893" y="713689"/>
                  </a:lnTo>
                  <a:lnTo>
                    <a:pt x="190969" y="713168"/>
                  </a:lnTo>
                  <a:lnTo>
                    <a:pt x="191020" y="712825"/>
                  </a:lnTo>
                  <a:lnTo>
                    <a:pt x="191096" y="712304"/>
                  </a:lnTo>
                  <a:lnTo>
                    <a:pt x="191185" y="711784"/>
                  </a:lnTo>
                  <a:lnTo>
                    <a:pt x="191287" y="711098"/>
                  </a:lnTo>
                  <a:lnTo>
                    <a:pt x="191389" y="710412"/>
                  </a:lnTo>
                  <a:lnTo>
                    <a:pt x="188480" y="708329"/>
                  </a:lnTo>
                  <a:lnTo>
                    <a:pt x="186270" y="706755"/>
                  </a:lnTo>
                  <a:lnTo>
                    <a:pt x="185648" y="706259"/>
                  </a:lnTo>
                  <a:lnTo>
                    <a:pt x="185686" y="706729"/>
                  </a:lnTo>
                  <a:lnTo>
                    <a:pt x="185585" y="706259"/>
                  </a:lnTo>
                  <a:lnTo>
                    <a:pt x="184581" y="705548"/>
                  </a:lnTo>
                  <a:lnTo>
                    <a:pt x="185648" y="706259"/>
                  </a:lnTo>
                  <a:lnTo>
                    <a:pt x="185547" y="705396"/>
                  </a:lnTo>
                  <a:lnTo>
                    <a:pt x="185445" y="704354"/>
                  </a:lnTo>
                  <a:lnTo>
                    <a:pt x="185343" y="703313"/>
                  </a:lnTo>
                  <a:lnTo>
                    <a:pt x="186029" y="704354"/>
                  </a:lnTo>
                  <a:lnTo>
                    <a:pt x="186893" y="705396"/>
                  </a:lnTo>
                  <a:lnTo>
                    <a:pt x="187007" y="706259"/>
                  </a:lnTo>
                  <a:lnTo>
                    <a:pt x="187058" y="706755"/>
                  </a:lnTo>
                  <a:lnTo>
                    <a:pt x="187261" y="706755"/>
                  </a:lnTo>
                  <a:lnTo>
                    <a:pt x="190868" y="706259"/>
                  </a:lnTo>
                  <a:lnTo>
                    <a:pt x="190004" y="704176"/>
                  </a:lnTo>
                  <a:lnTo>
                    <a:pt x="194157" y="701763"/>
                  </a:lnTo>
                  <a:lnTo>
                    <a:pt x="194614" y="700773"/>
                  </a:lnTo>
                  <a:lnTo>
                    <a:pt x="195541" y="698754"/>
                  </a:lnTo>
                  <a:lnTo>
                    <a:pt x="193598" y="695553"/>
                  </a:lnTo>
                  <a:lnTo>
                    <a:pt x="190461" y="694245"/>
                  </a:lnTo>
                  <a:lnTo>
                    <a:pt x="188099" y="697268"/>
                  </a:lnTo>
                  <a:lnTo>
                    <a:pt x="186893" y="697788"/>
                  </a:lnTo>
                  <a:lnTo>
                    <a:pt x="185686" y="698131"/>
                  </a:lnTo>
                  <a:lnTo>
                    <a:pt x="184391" y="698754"/>
                  </a:lnTo>
                  <a:lnTo>
                    <a:pt x="181838" y="696582"/>
                  </a:lnTo>
                  <a:lnTo>
                    <a:pt x="181457" y="696849"/>
                  </a:lnTo>
                  <a:lnTo>
                    <a:pt x="181457" y="706755"/>
                  </a:lnTo>
                  <a:lnTo>
                    <a:pt x="181330" y="708329"/>
                  </a:lnTo>
                  <a:lnTo>
                    <a:pt x="181203" y="709891"/>
                  </a:lnTo>
                  <a:lnTo>
                    <a:pt x="181114" y="711098"/>
                  </a:lnTo>
                  <a:lnTo>
                    <a:pt x="181013" y="712304"/>
                  </a:lnTo>
                  <a:lnTo>
                    <a:pt x="178714" y="709371"/>
                  </a:lnTo>
                  <a:lnTo>
                    <a:pt x="178308" y="708850"/>
                  </a:lnTo>
                  <a:lnTo>
                    <a:pt x="177228" y="707466"/>
                  </a:lnTo>
                  <a:lnTo>
                    <a:pt x="176276" y="706259"/>
                  </a:lnTo>
                  <a:lnTo>
                    <a:pt x="174790" y="704354"/>
                  </a:lnTo>
                  <a:lnTo>
                    <a:pt x="181457" y="706755"/>
                  </a:lnTo>
                  <a:lnTo>
                    <a:pt x="181457" y="696849"/>
                  </a:lnTo>
                  <a:lnTo>
                    <a:pt x="179184" y="698411"/>
                  </a:lnTo>
                  <a:lnTo>
                    <a:pt x="176644" y="700773"/>
                  </a:lnTo>
                  <a:lnTo>
                    <a:pt x="174625" y="700303"/>
                  </a:lnTo>
                  <a:lnTo>
                    <a:pt x="174625" y="712139"/>
                  </a:lnTo>
                  <a:lnTo>
                    <a:pt x="174269" y="710234"/>
                  </a:lnTo>
                  <a:lnTo>
                    <a:pt x="173240" y="711441"/>
                  </a:lnTo>
                  <a:lnTo>
                    <a:pt x="170878" y="711212"/>
                  </a:lnTo>
                  <a:lnTo>
                    <a:pt x="171513" y="710577"/>
                  </a:lnTo>
                  <a:lnTo>
                    <a:pt x="174269" y="710234"/>
                  </a:lnTo>
                  <a:lnTo>
                    <a:pt x="174396" y="710920"/>
                  </a:lnTo>
                  <a:lnTo>
                    <a:pt x="174434" y="711098"/>
                  </a:lnTo>
                  <a:lnTo>
                    <a:pt x="174561" y="711784"/>
                  </a:lnTo>
                  <a:lnTo>
                    <a:pt x="174625" y="712139"/>
                  </a:lnTo>
                  <a:lnTo>
                    <a:pt x="174625" y="700303"/>
                  </a:lnTo>
                  <a:lnTo>
                    <a:pt x="174269" y="700201"/>
                  </a:lnTo>
                  <a:lnTo>
                    <a:pt x="174078" y="700036"/>
                  </a:lnTo>
                  <a:lnTo>
                    <a:pt x="173672" y="699681"/>
                  </a:lnTo>
                  <a:lnTo>
                    <a:pt x="170586" y="697026"/>
                  </a:lnTo>
                  <a:lnTo>
                    <a:pt x="170586" y="713981"/>
                  </a:lnTo>
                  <a:lnTo>
                    <a:pt x="167703" y="714387"/>
                  </a:lnTo>
                  <a:lnTo>
                    <a:pt x="169976" y="712114"/>
                  </a:lnTo>
                  <a:lnTo>
                    <a:pt x="170129" y="712825"/>
                  </a:lnTo>
                  <a:lnTo>
                    <a:pt x="170586" y="713981"/>
                  </a:lnTo>
                  <a:lnTo>
                    <a:pt x="170586" y="697026"/>
                  </a:lnTo>
                  <a:lnTo>
                    <a:pt x="174967" y="692594"/>
                  </a:lnTo>
                  <a:lnTo>
                    <a:pt x="171157" y="688962"/>
                  </a:lnTo>
                  <a:lnTo>
                    <a:pt x="164769" y="685850"/>
                  </a:lnTo>
                  <a:lnTo>
                    <a:pt x="169608" y="697611"/>
                  </a:lnTo>
                  <a:lnTo>
                    <a:pt x="165277" y="699681"/>
                  </a:lnTo>
                  <a:lnTo>
                    <a:pt x="164414" y="699681"/>
                  </a:lnTo>
                  <a:lnTo>
                    <a:pt x="163385" y="699516"/>
                  </a:lnTo>
                  <a:lnTo>
                    <a:pt x="162687" y="700036"/>
                  </a:lnTo>
                  <a:lnTo>
                    <a:pt x="162648" y="699897"/>
                  </a:lnTo>
                  <a:lnTo>
                    <a:pt x="162547" y="699516"/>
                  </a:lnTo>
                  <a:lnTo>
                    <a:pt x="161201" y="694550"/>
                  </a:lnTo>
                  <a:lnTo>
                    <a:pt x="158369" y="696925"/>
                  </a:lnTo>
                  <a:lnTo>
                    <a:pt x="158191" y="697268"/>
                  </a:lnTo>
                  <a:lnTo>
                    <a:pt x="158089" y="697611"/>
                  </a:lnTo>
                  <a:lnTo>
                    <a:pt x="158038" y="697788"/>
                  </a:lnTo>
                  <a:lnTo>
                    <a:pt x="157937" y="698131"/>
                  </a:lnTo>
                  <a:lnTo>
                    <a:pt x="157861" y="698411"/>
                  </a:lnTo>
                  <a:lnTo>
                    <a:pt x="157772" y="698754"/>
                  </a:lnTo>
                  <a:lnTo>
                    <a:pt x="157010" y="701421"/>
                  </a:lnTo>
                  <a:lnTo>
                    <a:pt x="156400" y="701421"/>
                  </a:lnTo>
                  <a:lnTo>
                    <a:pt x="160439" y="702284"/>
                  </a:lnTo>
                  <a:lnTo>
                    <a:pt x="157403" y="703313"/>
                  </a:lnTo>
                  <a:lnTo>
                    <a:pt x="157099" y="703313"/>
                  </a:lnTo>
                  <a:lnTo>
                    <a:pt x="153784" y="700773"/>
                  </a:lnTo>
                  <a:lnTo>
                    <a:pt x="151155" y="699897"/>
                  </a:lnTo>
                  <a:lnTo>
                    <a:pt x="151028" y="700773"/>
                  </a:lnTo>
                  <a:lnTo>
                    <a:pt x="150939" y="701421"/>
                  </a:lnTo>
                  <a:lnTo>
                    <a:pt x="150812" y="702284"/>
                  </a:lnTo>
                  <a:lnTo>
                    <a:pt x="150241" y="706259"/>
                  </a:lnTo>
                  <a:lnTo>
                    <a:pt x="142455" y="703668"/>
                  </a:lnTo>
                  <a:lnTo>
                    <a:pt x="146253" y="708533"/>
                  </a:lnTo>
                  <a:lnTo>
                    <a:pt x="141592" y="715594"/>
                  </a:lnTo>
                  <a:lnTo>
                    <a:pt x="139179" y="711441"/>
                  </a:lnTo>
                  <a:lnTo>
                    <a:pt x="135724" y="707809"/>
                  </a:lnTo>
                  <a:lnTo>
                    <a:pt x="134848" y="708329"/>
                  </a:lnTo>
                  <a:lnTo>
                    <a:pt x="132435" y="714552"/>
                  </a:lnTo>
                  <a:lnTo>
                    <a:pt x="130352" y="718362"/>
                  </a:lnTo>
                  <a:lnTo>
                    <a:pt x="129489" y="713003"/>
                  </a:lnTo>
                  <a:lnTo>
                    <a:pt x="127939" y="712139"/>
                  </a:lnTo>
                  <a:lnTo>
                    <a:pt x="124993" y="712482"/>
                  </a:lnTo>
                  <a:lnTo>
                    <a:pt x="122580" y="719226"/>
                  </a:lnTo>
                  <a:lnTo>
                    <a:pt x="124650" y="721296"/>
                  </a:lnTo>
                  <a:lnTo>
                    <a:pt x="126377" y="722858"/>
                  </a:lnTo>
                  <a:lnTo>
                    <a:pt x="128117" y="718883"/>
                  </a:lnTo>
                  <a:lnTo>
                    <a:pt x="130187" y="718527"/>
                  </a:lnTo>
                  <a:lnTo>
                    <a:pt x="132435" y="717143"/>
                  </a:lnTo>
                  <a:lnTo>
                    <a:pt x="135026" y="721296"/>
                  </a:lnTo>
                  <a:lnTo>
                    <a:pt x="132600" y="723023"/>
                  </a:lnTo>
                  <a:lnTo>
                    <a:pt x="128803" y="726998"/>
                  </a:lnTo>
                  <a:lnTo>
                    <a:pt x="132778" y="734098"/>
                  </a:lnTo>
                  <a:lnTo>
                    <a:pt x="135890" y="736688"/>
                  </a:lnTo>
                  <a:lnTo>
                    <a:pt x="136410" y="734263"/>
                  </a:lnTo>
                  <a:lnTo>
                    <a:pt x="135890" y="733920"/>
                  </a:lnTo>
                  <a:lnTo>
                    <a:pt x="140436" y="732269"/>
                  </a:lnTo>
                  <a:lnTo>
                    <a:pt x="141008" y="727430"/>
                  </a:lnTo>
                  <a:lnTo>
                    <a:pt x="140589" y="721956"/>
                  </a:lnTo>
                  <a:lnTo>
                    <a:pt x="142113" y="718362"/>
                  </a:lnTo>
                  <a:lnTo>
                    <a:pt x="143675" y="722122"/>
                  </a:lnTo>
                  <a:lnTo>
                    <a:pt x="147688" y="720801"/>
                  </a:lnTo>
                  <a:lnTo>
                    <a:pt x="150482" y="717308"/>
                  </a:lnTo>
                  <a:lnTo>
                    <a:pt x="148336" y="714552"/>
                  </a:lnTo>
                  <a:lnTo>
                    <a:pt x="147777" y="710476"/>
                  </a:lnTo>
                  <a:lnTo>
                    <a:pt x="149898" y="713168"/>
                  </a:lnTo>
                  <a:lnTo>
                    <a:pt x="150025" y="712139"/>
                  </a:lnTo>
                  <a:lnTo>
                    <a:pt x="150152" y="711098"/>
                  </a:lnTo>
                  <a:lnTo>
                    <a:pt x="150215" y="710577"/>
                  </a:lnTo>
                  <a:lnTo>
                    <a:pt x="150329" y="709536"/>
                  </a:lnTo>
                  <a:lnTo>
                    <a:pt x="150456" y="708507"/>
                  </a:lnTo>
                  <a:lnTo>
                    <a:pt x="150583" y="707466"/>
                  </a:lnTo>
                  <a:lnTo>
                    <a:pt x="155079" y="709193"/>
                  </a:lnTo>
                  <a:lnTo>
                    <a:pt x="161658" y="708850"/>
                  </a:lnTo>
                  <a:lnTo>
                    <a:pt x="161772" y="709891"/>
                  </a:lnTo>
                  <a:lnTo>
                    <a:pt x="161886" y="710920"/>
                  </a:lnTo>
                  <a:lnTo>
                    <a:pt x="161975" y="711784"/>
                  </a:lnTo>
                  <a:lnTo>
                    <a:pt x="162090" y="712825"/>
                  </a:lnTo>
                  <a:lnTo>
                    <a:pt x="162191" y="713689"/>
                  </a:lnTo>
                  <a:lnTo>
                    <a:pt x="162267" y="714387"/>
                  </a:lnTo>
                  <a:lnTo>
                    <a:pt x="162382" y="715416"/>
                  </a:lnTo>
                  <a:lnTo>
                    <a:pt x="162458" y="716114"/>
                  </a:lnTo>
                  <a:lnTo>
                    <a:pt x="162521" y="716635"/>
                  </a:lnTo>
                  <a:lnTo>
                    <a:pt x="165112" y="717842"/>
                  </a:lnTo>
                  <a:lnTo>
                    <a:pt x="164249" y="721995"/>
                  </a:lnTo>
                  <a:lnTo>
                    <a:pt x="172999" y="717156"/>
                  </a:lnTo>
                  <a:lnTo>
                    <a:pt x="175260" y="714387"/>
                  </a:lnTo>
                  <a:lnTo>
                    <a:pt x="177939" y="711098"/>
                  </a:lnTo>
                  <a:lnTo>
                    <a:pt x="178079" y="710920"/>
                  </a:lnTo>
                  <a:lnTo>
                    <a:pt x="177558" y="711098"/>
                  </a:lnTo>
                  <a:lnTo>
                    <a:pt x="177380" y="710920"/>
                  </a:lnTo>
                  <a:lnTo>
                    <a:pt x="177266" y="710577"/>
                  </a:lnTo>
                  <a:lnTo>
                    <a:pt x="177152" y="710234"/>
                  </a:lnTo>
                  <a:lnTo>
                    <a:pt x="177038" y="709891"/>
                  </a:lnTo>
                  <a:lnTo>
                    <a:pt x="176923" y="709536"/>
                  </a:lnTo>
                  <a:lnTo>
                    <a:pt x="176872" y="709371"/>
                  </a:lnTo>
                  <a:lnTo>
                    <a:pt x="178244" y="710057"/>
                  </a:lnTo>
                  <a:lnTo>
                    <a:pt x="178943" y="710577"/>
                  </a:lnTo>
                  <a:lnTo>
                    <a:pt x="178600" y="710920"/>
                  </a:lnTo>
                  <a:lnTo>
                    <a:pt x="172834" y="717372"/>
                  </a:lnTo>
                  <a:lnTo>
                    <a:pt x="172554" y="717842"/>
                  </a:lnTo>
                  <a:lnTo>
                    <a:pt x="168224" y="726655"/>
                  </a:lnTo>
                  <a:lnTo>
                    <a:pt x="170472" y="725449"/>
                  </a:lnTo>
                  <a:lnTo>
                    <a:pt x="177380" y="725970"/>
                  </a:lnTo>
                  <a:lnTo>
                    <a:pt x="178079" y="725970"/>
                  </a:lnTo>
                  <a:lnTo>
                    <a:pt x="178269" y="725449"/>
                  </a:lnTo>
                  <a:lnTo>
                    <a:pt x="179628" y="721639"/>
                  </a:lnTo>
                  <a:lnTo>
                    <a:pt x="180848" y="721296"/>
                  </a:lnTo>
                  <a:lnTo>
                    <a:pt x="181876" y="721131"/>
                  </a:lnTo>
                  <a:lnTo>
                    <a:pt x="183095" y="720953"/>
                  </a:lnTo>
                  <a:lnTo>
                    <a:pt x="183095" y="724065"/>
                  </a:lnTo>
                  <a:lnTo>
                    <a:pt x="182575" y="727519"/>
                  </a:lnTo>
                  <a:lnTo>
                    <a:pt x="185508" y="728560"/>
                  </a:lnTo>
                  <a:lnTo>
                    <a:pt x="189484" y="728738"/>
                  </a:lnTo>
                  <a:lnTo>
                    <a:pt x="195021" y="726998"/>
                  </a:lnTo>
                  <a:lnTo>
                    <a:pt x="196570" y="722858"/>
                  </a:lnTo>
                  <a:lnTo>
                    <a:pt x="198475" y="723887"/>
                  </a:lnTo>
                  <a:lnTo>
                    <a:pt x="199910" y="722858"/>
                  </a:lnTo>
                  <a:lnTo>
                    <a:pt x="200380" y="722503"/>
                  </a:lnTo>
                  <a:lnTo>
                    <a:pt x="200380" y="720953"/>
                  </a:lnTo>
                  <a:lnTo>
                    <a:pt x="200380" y="720610"/>
                  </a:lnTo>
                  <a:lnTo>
                    <a:pt x="202628" y="721296"/>
                  </a:lnTo>
                  <a:lnTo>
                    <a:pt x="204698" y="720610"/>
                  </a:lnTo>
                  <a:lnTo>
                    <a:pt x="205219" y="720432"/>
                  </a:lnTo>
                  <a:lnTo>
                    <a:pt x="206946" y="717842"/>
                  </a:lnTo>
                  <a:lnTo>
                    <a:pt x="206883" y="717372"/>
                  </a:lnTo>
                  <a:lnTo>
                    <a:pt x="206768" y="716635"/>
                  </a:lnTo>
                  <a:lnTo>
                    <a:pt x="206692" y="716114"/>
                  </a:lnTo>
                  <a:lnTo>
                    <a:pt x="206590" y="715416"/>
                  </a:lnTo>
                  <a:lnTo>
                    <a:pt x="206514" y="714895"/>
                  </a:lnTo>
                  <a:lnTo>
                    <a:pt x="206425" y="714387"/>
                  </a:lnTo>
                  <a:lnTo>
                    <a:pt x="206324" y="713689"/>
                  </a:lnTo>
                  <a:lnTo>
                    <a:pt x="206248" y="713168"/>
                  </a:lnTo>
                  <a:lnTo>
                    <a:pt x="206197" y="712825"/>
                  </a:lnTo>
                  <a:lnTo>
                    <a:pt x="206121" y="712304"/>
                  </a:lnTo>
                  <a:lnTo>
                    <a:pt x="206044" y="711784"/>
                  </a:lnTo>
                  <a:lnTo>
                    <a:pt x="205943" y="711098"/>
                  </a:lnTo>
                  <a:lnTo>
                    <a:pt x="205917" y="710920"/>
                  </a:lnTo>
                  <a:lnTo>
                    <a:pt x="214731" y="711784"/>
                  </a:lnTo>
                  <a:lnTo>
                    <a:pt x="214414" y="710920"/>
                  </a:lnTo>
                  <a:lnTo>
                    <a:pt x="214033" y="709891"/>
                  </a:lnTo>
                  <a:lnTo>
                    <a:pt x="213652" y="708901"/>
                  </a:lnTo>
                  <a:lnTo>
                    <a:pt x="216458" y="710412"/>
                  </a:lnTo>
                  <a:lnTo>
                    <a:pt x="217144" y="70124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554034" y="8134540"/>
              <a:ext cx="1480820" cy="1839595"/>
            </a:xfrm>
            <a:custGeom>
              <a:avLst/>
              <a:gdLst/>
              <a:ahLst/>
              <a:cxnLst/>
              <a:rect l="l" t="t" r="r" b="b"/>
              <a:pathLst>
                <a:path w="1480819" h="1839595">
                  <a:moveTo>
                    <a:pt x="7950" y="387616"/>
                  </a:moveTo>
                  <a:lnTo>
                    <a:pt x="5537" y="385203"/>
                  </a:lnTo>
                  <a:lnTo>
                    <a:pt x="1905" y="382955"/>
                  </a:lnTo>
                  <a:lnTo>
                    <a:pt x="0" y="391248"/>
                  </a:lnTo>
                  <a:lnTo>
                    <a:pt x="2425" y="392633"/>
                  </a:lnTo>
                  <a:lnTo>
                    <a:pt x="5880" y="392976"/>
                  </a:lnTo>
                  <a:lnTo>
                    <a:pt x="7950" y="387616"/>
                  </a:lnTo>
                  <a:close/>
                </a:path>
                <a:path w="1480819" h="1839595">
                  <a:moveTo>
                    <a:pt x="17805" y="347853"/>
                  </a:moveTo>
                  <a:lnTo>
                    <a:pt x="16776" y="346646"/>
                  </a:lnTo>
                  <a:lnTo>
                    <a:pt x="16776" y="345262"/>
                  </a:lnTo>
                  <a:lnTo>
                    <a:pt x="11417" y="343700"/>
                  </a:lnTo>
                  <a:lnTo>
                    <a:pt x="12103" y="351663"/>
                  </a:lnTo>
                  <a:lnTo>
                    <a:pt x="16941" y="348373"/>
                  </a:lnTo>
                  <a:lnTo>
                    <a:pt x="17805" y="347853"/>
                  </a:lnTo>
                  <a:close/>
                </a:path>
                <a:path w="1480819" h="1839595">
                  <a:moveTo>
                    <a:pt x="20574" y="308952"/>
                  </a:moveTo>
                  <a:lnTo>
                    <a:pt x="18326" y="308089"/>
                  </a:lnTo>
                  <a:lnTo>
                    <a:pt x="17640" y="308432"/>
                  </a:lnTo>
                  <a:lnTo>
                    <a:pt x="16598" y="309651"/>
                  </a:lnTo>
                  <a:lnTo>
                    <a:pt x="18846" y="310515"/>
                  </a:lnTo>
                  <a:lnTo>
                    <a:pt x="19532" y="310337"/>
                  </a:lnTo>
                  <a:lnTo>
                    <a:pt x="20574" y="308952"/>
                  </a:lnTo>
                  <a:close/>
                </a:path>
                <a:path w="1480819" h="1839595">
                  <a:moveTo>
                    <a:pt x="20916" y="389521"/>
                  </a:moveTo>
                  <a:lnTo>
                    <a:pt x="20231" y="389178"/>
                  </a:lnTo>
                  <a:lnTo>
                    <a:pt x="19888" y="388480"/>
                  </a:lnTo>
                  <a:lnTo>
                    <a:pt x="19532" y="389178"/>
                  </a:lnTo>
                  <a:lnTo>
                    <a:pt x="19367" y="389343"/>
                  </a:lnTo>
                  <a:lnTo>
                    <a:pt x="20231" y="390207"/>
                  </a:lnTo>
                  <a:lnTo>
                    <a:pt x="20916" y="389521"/>
                  </a:lnTo>
                  <a:close/>
                </a:path>
                <a:path w="1480819" h="1839595">
                  <a:moveTo>
                    <a:pt x="22821" y="221119"/>
                  </a:moveTo>
                  <a:lnTo>
                    <a:pt x="21437" y="220776"/>
                  </a:lnTo>
                  <a:lnTo>
                    <a:pt x="21615" y="221119"/>
                  </a:lnTo>
                  <a:lnTo>
                    <a:pt x="21615" y="221640"/>
                  </a:lnTo>
                  <a:lnTo>
                    <a:pt x="22644" y="221983"/>
                  </a:lnTo>
                  <a:lnTo>
                    <a:pt x="22821" y="221119"/>
                  </a:lnTo>
                  <a:close/>
                </a:path>
                <a:path w="1480819" h="1839595">
                  <a:moveTo>
                    <a:pt x="25590" y="207124"/>
                  </a:moveTo>
                  <a:lnTo>
                    <a:pt x="24384" y="203314"/>
                  </a:lnTo>
                  <a:lnTo>
                    <a:pt x="21437" y="202793"/>
                  </a:lnTo>
                  <a:lnTo>
                    <a:pt x="18669" y="203657"/>
                  </a:lnTo>
                  <a:lnTo>
                    <a:pt x="20053" y="213347"/>
                  </a:lnTo>
                  <a:lnTo>
                    <a:pt x="23164" y="210578"/>
                  </a:lnTo>
                  <a:lnTo>
                    <a:pt x="23685" y="209892"/>
                  </a:lnTo>
                  <a:lnTo>
                    <a:pt x="24028" y="209715"/>
                  </a:lnTo>
                  <a:lnTo>
                    <a:pt x="24028" y="209537"/>
                  </a:lnTo>
                  <a:lnTo>
                    <a:pt x="25590" y="207124"/>
                  </a:lnTo>
                  <a:close/>
                </a:path>
                <a:path w="1480819" h="1839595">
                  <a:moveTo>
                    <a:pt x="26454" y="394360"/>
                  </a:moveTo>
                  <a:lnTo>
                    <a:pt x="20231" y="397471"/>
                  </a:lnTo>
                  <a:lnTo>
                    <a:pt x="18846" y="397814"/>
                  </a:lnTo>
                  <a:lnTo>
                    <a:pt x="17284" y="404050"/>
                  </a:lnTo>
                  <a:lnTo>
                    <a:pt x="23164" y="399376"/>
                  </a:lnTo>
                  <a:lnTo>
                    <a:pt x="25069" y="397471"/>
                  </a:lnTo>
                  <a:lnTo>
                    <a:pt x="26454" y="394360"/>
                  </a:lnTo>
                  <a:close/>
                </a:path>
                <a:path w="1480819" h="1839595">
                  <a:moveTo>
                    <a:pt x="30607" y="225107"/>
                  </a:moveTo>
                  <a:lnTo>
                    <a:pt x="30429" y="221119"/>
                  </a:lnTo>
                  <a:lnTo>
                    <a:pt x="21615" y="232359"/>
                  </a:lnTo>
                  <a:lnTo>
                    <a:pt x="27660" y="231330"/>
                  </a:lnTo>
                  <a:lnTo>
                    <a:pt x="30086" y="230111"/>
                  </a:lnTo>
                  <a:lnTo>
                    <a:pt x="29044" y="226834"/>
                  </a:lnTo>
                  <a:lnTo>
                    <a:pt x="30607" y="225107"/>
                  </a:lnTo>
                  <a:close/>
                </a:path>
                <a:path w="1480819" h="1839595">
                  <a:moveTo>
                    <a:pt x="30949" y="21094"/>
                  </a:moveTo>
                  <a:lnTo>
                    <a:pt x="30772" y="20739"/>
                  </a:lnTo>
                  <a:lnTo>
                    <a:pt x="30772" y="20218"/>
                  </a:lnTo>
                  <a:lnTo>
                    <a:pt x="29565" y="20053"/>
                  </a:lnTo>
                  <a:lnTo>
                    <a:pt x="29565" y="21094"/>
                  </a:lnTo>
                  <a:lnTo>
                    <a:pt x="30086" y="20916"/>
                  </a:lnTo>
                  <a:lnTo>
                    <a:pt x="30949" y="21094"/>
                  </a:lnTo>
                  <a:close/>
                </a:path>
                <a:path w="1480819" h="1839595">
                  <a:moveTo>
                    <a:pt x="35788" y="297713"/>
                  </a:moveTo>
                  <a:lnTo>
                    <a:pt x="34747" y="296506"/>
                  </a:lnTo>
                  <a:lnTo>
                    <a:pt x="30949" y="294259"/>
                  </a:lnTo>
                  <a:lnTo>
                    <a:pt x="32156" y="301866"/>
                  </a:lnTo>
                  <a:lnTo>
                    <a:pt x="35267" y="300482"/>
                  </a:lnTo>
                  <a:lnTo>
                    <a:pt x="34925" y="299097"/>
                  </a:lnTo>
                  <a:lnTo>
                    <a:pt x="35788" y="297713"/>
                  </a:lnTo>
                  <a:close/>
                </a:path>
                <a:path w="1480819" h="1839595">
                  <a:moveTo>
                    <a:pt x="37693" y="21602"/>
                  </a:moveTo>
                  <a:lnTo>
                    <a:pt x="37515" y="20053"/>
                  </a:lnTo>
                  <a:lnTo>
                    <a:pt x="35966" y="17970"/>
                  </a:lnTo>
                  <a:lnTo>
                    <a:pt x="34747" y="19875"/>
                  </a:lnTo>
                  <a:lnTo>
                    <a:pt x="34404" y="21437"/>
                  </a:lnTo>
                  <a:lnTo>
                    <a:pt x="37693" y="21602"/>
                  </a:lnTo>
                  <a:close/>
                </a:path>
                <a:path w="1480819" h="1839595">
                  <a:moveTo>
                    <a:pt x="39077" y="207645"/>
                  </a:moveTo>
                  <a:lnTo>
                    <a:pt x="38900" y="204355"/>
                  </a:lnTo>
                  <a:lnTo>
                    <a:pt x="37350" y="203314"/>
                  </a:lnTo>
                  <a:lnTo>
                    <a:pt x="33540" y="213004"/>
                  </a:lnTo>
                  <a:lnTo>
                    <a:pt x="36487" y="211442"/>
                  </a:lnTo>
                  <a:lnTo>
                    <a:pt x="38735" y="209372"/>
                  </a:lnTo>
                  <a:lnTo>
                    <a:pt x="39077" y="207645"/>
                  </a:lnTo>
                  <a:close/>
                </a:path>
                <a:path w="1480819" h="1839595">
                  <a:moveTo>
                    <a:pt x="42354" y="87477"/>
                  </a:moveTo>
                  <a:lnTo>
                    <a:pt x="37693" y="80911"/>
                  </a:lnTo>
                  <a:lnTo>
                    <a:pt x="34925" y="83159"/>
                  </a:lnTo>
                  <a:lnTo>
                    <a:pt x="32854" y="85064"/>
                  </a:lnTo>
                  <a:lnTo>
                    <a:pt x="35102" y="94742"/>
                  </a:lnTo>
                  <a:lnTo>
                    <a:pt x="38214" y="89560"/>
                  </a:lnTo>
                  <a:lnTo>
                    <a:pt x="42354" y="87477"/>
                  </a:lnTo>
                  <a:close/>
                </a:path>
                <a:path w="1480819" h="1839595">
                  <a:moveTo>
                    <a:pt x="44259" y="387616"/>
                  </a:moveTo>
                  <a:lnTo>
                    <a:pt x="43916" y="386753"/>
                  </a:lnTo>
                  <a:lnTo>
                    <a:pt x="43395" y="386232"/>
                  </a:lnTo>
                  <a:lnTo>
                    <a:pt x="39763" y="383120"/>
                  </a:lnTo>
                  <a:lnTo>
                    <a:pt x="40462" y="392455"/>
                  </a:lnTo>
                  <a:lnTo>
                    <a:pt x="43573" y="388315"/>
                  </a:lnTo>
                  <a:lnTo>
                    <a:pt x="44259" y="387616"/>
                  </a:lnTo>
                  <a:close/>
                </a:path>
                <a:path w="1480819" h="1839595">
                  <a:moveTo>
                    <a:pt x="44780" y="164934"/>
                  </a:moveTo>
                  <a:lnTo>
                    <a:pt x="41490" y="160959"/>
                  </a:lnTo>
                  <a:lnTo>
                    <a:pt x="39077" y="164414"/>
                  </a:lnTo>
                  <a:lnTo>
                    <a:pt x="39077" y="165277"/>
                  </a:lnTo>
                  <a:lnTo>
                    <a:pt x="41846" y="169252"/>
                  </a:lnTo>
                  <a:lnTo>
                    <a:pt x="43395" y="167005"/>
                  </a:lnTo>
                  <a:lnTo>
                    <a:pt x="44780" y="164934"/>
                  </a:lnTo>
                  <a:close/>
                </a:path>
                <a:path w="1480819" h="1839595">
                  <a:moveTo>
                    <a:pt x="45516" y="226568"/>
                  </a:moveTo>
                  <a:lnTo>
                    <a:pt x="44348" y="220573"/>
                  </a:lnTo>
                  <a:lnTo>
                    <a:pt x="35788" y="221640"/>
                  </a:lnTo>
                  <a:lnTo>
                    <a:pt x="35788" y="225793"/>
                  </a:lnTo>
                  <a:lnTo>
                    <a:pt x="37350" y="226314"/>
                  </a:lnTo>
                  <a:lnTo>
                    <a:pt x="42202" y="231267"/>
                  </a:lnTo>
                  <a:lnTo>
                    <a:pt x="45516" y="226568"/>
                  </a:lnTo>
                  <a:close/>
                </a:path>
                <a:path w="1480819" h="1839595">
                  <a:moveTo>
                    <a:pt x="49949" y="359092"/>
                  </a:moveTo>
                  <a:lnTo>
                    <a:pt x="45986" y="355295"/>
                  </a:lnTo>
                  <a:lnTo>
                    <a:pt x="46583" y="349008"/>
                  </a:lnTo>
                  <a:lnTo>
                    <a:pt x="42100" y="347332"/>
                  </a:lnTo>
                  <a:lnTo>
                    <a:pt x="38646" y="349935"/>
                  </a:lnTo>
                  <a:lnTo>
                    <a:pt x="42354" y="356501"/>
                  </a:lnTo>
                  <a:lnTo>
                    <a:pt x="40805" y="357708"/>
                  </a:lnTo>
                  <a:lnTo>
                    <a:pt x="40106" y="359270"/>
                  </a:lnTo>
                  <a:lnTo>
                    <a:pt x="41148" y="362204"/>
                  </a:lnTo>
                  <a:lnTo>
                    <a:pt x="45351" y="366572"/>
                  </a:lnTo>
                  <a:lnTo>
                    <a:pt x="49022" y="364197"/>
                  </a:lnTo>
                  <a:lnTo>
                    <a:pt x="49949" y="359092"/>
                  </a:lnTo>
                  <a:close/>
                </a:path>
                <a:path w="1480819" h="1839595">
                  <a:moveTo>
                    <a:pt x="51003" y="89560"/>
                  </a:moveTo>
                  <a:lnTo>
                    <a:pt x="45643" y="86956"/>
                  </a:lnTo>
                  <a:lnTo>
                    <a:pt x="45466" y="94221"/>
                  </a:lnTo>
                  <a:lnTo>
                    <a:pt x="51003" y="92837"/>
                  </a:lnTo>
                  <a:lnTo>
                    <a:pt x="51003" y="89560"/>
                  </a:lnTo>
                  <a:close/>
                </a:path>
                <a:path w="1480819" h="1839595">
                  <a:moveTo>
                    <a:pt x="54800" y="408927"/>
                  </a:moveTo>
                  <a:lnTo>
                    <a:pt x="53162" y="404914"/>
                  </a:lnTo>
                  <a:lnTo>
                    <a:pt x="49072" y="402844"/>
                  </a:lnTo>
                  <a:lnTo>
                    <a:pt x="44780" y="405079"/>
                  </a:lnTo>
                  <a:lnTo>
                    <a:pt x="42710" y="407327"/>
                  </a:lnTo>
                  <a:lnTo>
                    <a:pt x="46850" y="414934"/>
                  </a:lnTo>
                  <a:lnTo>
                    <a:pt x="51701" y="412521"/>
                  </a:lnTo>
                  <a:lnTo>
                    <a:pt x="54800" y="408927"/>
                  </a:lnTo>
                  <a:close/>
                </a:path>
                <a:path w="1480819" h="1839595">
                  <a:moveTo>
                    <a:pt x="54914" y="204584"/>
                  </a:moveTo>
                  <a:lnTo>
                    <a:pt x="51003" y="202107"/>
                  </a:lnTo>
                  <a:lnTo>
                    <a:pt x="45021" y="199097"/>
                  </a:lnTo>
                  <a:lnTo>
                    <a:pt x="43078" y="200291"/>
                  </a:lnTo>
                  <a:lnTo>
                    <a:pt x="43878" y="204343"/>
                  </a:lnTo>
                  <a:lnTo>
                    <a:pt x="46164" y="209892"/>
                  </a:lnTo>
                  <a:lnTo>
                    <a:pt x="50812" y="212267"/>
                  </a:lnTo>
                  <a:lnTo>
                    <a:pt x="54292" y="209232"/>
                  </a:lnTo>
                  <a:lnTo>
                    <a:pt x="54914" y="204584"/>
                  </a:lnTo>
                  <a:close/>
                </a:path>
                <a:path w="1480819" h="1839595">
                  <a:moveTo>
                    <a:pt x="59956" y="221716"/>
                  </a:moveTo>
                  <a:lnTo>
                    <a:pt x="59753" y="217855"/>
                  </a:lnTo>
                  <a:lnTo>
                    <a:pt x="57505" y="214439"/>
                  </a:lnTo>
                  <a:lnTo>
                    <a:pt x="54635" y="215074"/>
                  </a:lnTo>
                  <a:lnTo>
                    <a:pt x="52908" y="217500"/>
                  </a:lnTo>
                  <a:lnTo>
                    <a:pt x="54114" y="221818"/>
                  </a:lnTo>
                  <a:lnTo>
                    <a:pt x="56705" y="222338"/>
                  </a:lnTo>
                  <a:lnTo>
                    <a:pt x="59956" y="221716"/>
                  </a:lnTo>
                  <a:close/>
                </a:path>
                <a:path w="1480819" h="1839595">
                  <a:moveTo>
                    <a:pt x="62420" y="280593"/>
                  </a:moveTo>
                  <a:lnTo>
                    <a:pt x="55321" y="280250"/>
                  </a:lnTo>
                  <a:lnTo>
                    <a:pt x="50482" y="282676"/>
                  </a:lnTo>
                  <a:lnTo>
                    <a:pt x="50152" y="282714"/>
                  </a:lnTo>
                  <a:lnTo>
                    <a:pt x="53771" y="277139"/>
                  </a:lnTo>
                  <a:lnTo>
                    <a:pt x="56362" y="278701"/>
                  </a:lnTo>
                  <a:lnTo>
                    <a:pt x="56705" y="273342"/>
                  </a:lnTo>
                  <a:lnTo>
                    <a:pt x="55499" y="271780"/>
                  </a:lnTo>
                  <a:lnTo>
                    <a:pt x="54114" y="269709"/>
                  </a:lnTo>
                  <a:lnTo>
                    <a:pt x="51346" y="273342"/>
                  </a:lnTo>
                  <a:lnTo>
                    <a:pt x="52387" y="275069"/>
                  </a:lnTo>
                  <a:lnTo>
                    <a:pt x="46342" y="273507"/>
                  </a:lnTo>
                  <a:lnTo>
                    <a:pt x="49364" y="282790"/>
                  </a:lnTo>
                  <a:lnTo>
                    <a:pt x="47028" y="283019"/>
                  </a:lnTo>
                  <a:lnTo>
                    <a:pt x="49453" y="286308"/>
                  </a:lnTo>
                  <a:lnTo>
                    <a:pt x="47205" y="290283"/>
                  </a:lnTo>
                  <a:lnTo>
                    <a:pt x="49276" y="290106"/>
                  </a:lnTo>
                  <a:lnTo>
                    <a:pt x="49796" y="290626"/>
                  </a:lnTo>
                  <a:lnTo>
                    <a:pt x="54813" y="295986"/>
                  </a:lnTo>
                  <a:lnTo>
                    <a:pt x="56184" y="288036"/>
                  </a:lnTo>
                  <a:lnTo>
                    <a:pt x="60515" y="287337"/>
                  </a:lnTo>
                  <a:lnTo>
                    <a:pt x="62420" y="280593"/>
                  </a:lnTo>
                  <a:close/>
                </a:path>
                <a:path w="1480819" h="1839595">
                  <a:moveTo>
                    <a:pt x="65201" y="314007"/>
                  </a:moveTo>
                  <a:lnTo>
                    <a:pt x="62255" y="308940"/>
                  </a:lnTo>
                  <a:lnTo>
                    <a:pt x="57061" y="313626"/>
                  </a:lnTo>
                  <a:lnTo>
                    <a:pt x="56540" y="315696"/>
                  </a:lnTo>
                  <a:lnTo>
                    <a:pt x="57226" y="317080"/>
                  </a:lnTo>
                  <a:lnTo>
                    <a:pt x="58432" y="318808"/>
                  </a:lnTo>
                  <a:lnTo>
                    <a:pt x="64427" y="320192"/>
                  </a:lnTo>
                  <a:lnTo>
                    <a:pt x="65201" y="314007"/>
                  </a:lnTo>
                  <a:close/>
                </a:path>
                <a:path w="1480819" h="1839595">
                  <a:moveTo>
                    <a:pt x="65874" y="87820"/>
                  </a:moveTo>
                  <a:lnTo>
                    <a:pt x="64668" y="85229"/>
                  </a:lnTo>
                  <a:lnTo>
                    <a:pt x="63131" y="82880"/>
                  </a:lnTo>
                  <a:lnTo>
                    <a:pt x="64833" y="80911"/>
                  </a:lnTo>
                  <a:lnTo>
                    <a:pt x="65532" y="80213"/>
                  </a:lnTo>
                  <a:lnTo>
                    <a:pt x="65354" y="79349"/>
                  </a:lnTo>
                  <a:lnTo>
                    <a:pt x="64668" y="78663"/>
                  </a:lnTo>
                  <a:lnTo>
                    <a:pt x="61036" y="75209"/>
                  </a:lnTo>
                  <a:lnTo>
                    <a:pt x="61468" y="83400"/>
                  </a:lnTo>
                  <a:lnTo>
                    <a:pt x="57226" y="84886"/>
                  </a:lnTo>
                  <a:lnTo>
                    <a:pt x="60337" y="87655"/>
                  </a:lnTo>
                  <a:lnTo>
                    <a:pt x="61899" y="91109"/>
                  </a:lnTo>
                  <a:lnTo>
                    <a:pt x="65874" y="87820"/>
                  </a:lnTo>
                  <a:close/>
                </a:path>
                <a:path w="1480819" h="1839595">
                  <a:moveTo>
                    <a:pt x="66738" y="400761"/>
                  </a:moveTo>
                  <a:lnTo>
                    <a:pt x="62242" y="394881"/>
                  </a:lnTo>
                  <a:lnTo>
                    <a:pt x="58788" y="394017"/>
                  </a:lnTo>
                  <a:lnTo>
                    <a:pt x="54813" y="394881"/>
                  </a:lnTo>
                  <a:lnTo>
                    <a:pt x="56184" y="404050"/>
                  </a:lnTo>
                  <a:lnTo>
                    <a:pt x="61201" y="402310"/>
                  </a:lnTo>
                  <a:lnTo>
                    <a:pt x="66738" y="400761"/>
                  </a:lnTo>
                  <a:close/>
                </a:path>
                <a:path w="1480819" h="1839595">
                  <a:moveTo>
                    <a:pt x="67259" y="211620"/>
                  </a:moveTo>
                  <a:lnTo>
                    <a:pt x="66217" y="206425"/>
                  </a:lnTo>
                  <a:lnTo>
                    <a:pt x="60858" y="213512"/>
                  </a:lnTo>
                  <a:lnTo>
                    <a:pt x="64668" y="214896"/>
                  </a:lnTo>
                  <a:lnTo>
                    <a:pt x="66916" y="215417"/>
                  </a:lnTo>
                  <a:lnTo>
                    <a:pt x="66560" y="212826"/>
                  </a:lnTo>
                  <a:lnTo>
                    <a:pt x="67259" y="211620"/>
                  </a:lnTo>
                  <a:close/>
                </a:path>
                <a:path w="1480819" h="1839595">
                  <a:moveTo>
                    <a:pt x="68986" y="324345"/>
                  </a:moveTo>
                  <a:lnTo>
                    <a:pt x="68287" y="322618"/>
                  </a:lnTo>
                  <a:lnTo>
                    <a:pt x="67602" y="319849"/>
                  </a:lnTo>
                  <a:lnTo>
                    <a:pt x="64490" y="321233"/>
                  </a:lnTo>
                  <a:lnTo>
                    <a:pt x="65176" y="323481"/>
                  </a:lnTo>
                  <a:lnTo>
                    <a:pt x="65697" y="325894"/>
                  </a:lnTo>
                  <a:lnTo>
                    <a:pt x="68986" y="324345"/>
                  </a:lnTo>
                  <a:close/>
                </a:path>
                <a:path w="1480819" h="1839595">
                  <a:moveTo>
                    <a:pt x="70891" y="152654"/>
                  </a:moveTo>
                  <a:lnTo>
                    <a:pt x="65011" y="148336"/>
                  </a:lnTo>
                  <a:lnTo>
                    <a:pt x="61379" y="149898"/>
                  </a:lnTo>
                  <a:lnTo>
                    <a:pt x="59651" y="146951"/>
                  </a:lnTo>
                  <a:lnTo>
                    <a:pt x="58432" y="150761"/>
                  </a:lnTo>
                  <a:lnTo>
                    <a:pt x="58267" y="152654"/>
                  </a:lnTo>
                  <a:lnTo>
                    <a:pt x="53467" y="158991"/>
                  </a:lnTo>
                  <a:lnTo>
                    <a:pt x="53682" y="165557"/>
                  </a:lnTo>
                  <a:lnTo>
                    <a:pt x="57150" y="168541"/>
                  </a:lnTo>
                  <a:lnTo>
                    <a:pt x="62064" y="164071"/>
                  </a:lnTo>
                  <a:lnTo>
                    <a:pt x="62928" y="159753"/>
                  </a:lnTo>
                  <a:lnTo>
                    <a:pt x="67945" y="160782"/>
                  </a:lnTo>
                  <a:lnTo>
                    <a:pt x="68643" y="156641"/>
                  </a:lnTo>
                  <a:lnTo>
                    <a:pt x="70891" y="152654"/>
                  </a:lnTo>
                  <a:close/>
                </a:path>
                <a:path w="1480819" h="1839595">
                  <a:moveTo>
                    <a:pt x="74079" y="289153"/>
                  </a:moveTo>
                  <a:lnTo>
                    <a:pt x="71170" y="284861"/>
                  </a:lnTo>
                  <a:lnTo>
                    <a:pt x="62064" y="289763"/>
                  </a:lnTo>
                  <a:lnTo>
                    <a:pt x="61899" y="292874"/>
                  </a:lnTo>
                  <a:lnTo>
                    <a:pt x="62763" y="295465"/>
                  </a:lnTo>
                  <a:lnTo>
                    <a:pt x="64312" y="297891"/>
                  </a:lnTo>
                  <a:lnTo>
                    <a:pt x="71551" y="295795"/>
                  </a:lnTo>
                  <a:lnTo>
                    <a:pt x="74079" y="289153"/>
                  </a:lnTo>
                  <a:close/>
                </a:path>
                <a:path w="1480819" h="1839595">
                  <a:moveTo>
                    <a:pt x="76250" y="76073"/>
                  </a:moveTo>
                  <a:lnTo>
                    <a:pt x="72097" y="75209"/>
                  </a:lnTo>
                  <a:lnTo>
                    <a:pt x="70370" y="75552"/>
                  </a:lnTo>
                  <a:lnTo>
                    <a:pt x="70370" y="77800"/>
                  </a:lnTo>
                  <a:lnTo>
                    <a:pt x="70535" y="79006"/>
                  </a:lnTo>
                  <a:lnTo>
                    <a:pt x="71577" y="79527"/>
                  </a:lnTo>
                  <a:lnTo>
                    <a:pt x="72961" y="79870"/>
                  </a:lnTo>
                  <a:lnTo>
                    <a:pt x="74168" y="78828"/>
                  </a:lnTo>
                  <a:lnTo>
                    <a:pt x="76250" y="76073"/>
                  </a:lnTo>
                  <a:close/>
                </a:path>
                <a:path w="1480819" h="1839595">
                  <a:moveTo>
                    <a:pt x="78143" y="99402"/>
                  </a:moveTo>
                  <a:lnTo>
                    <a:pt x="70027" y="92494"/>
                  </a:lnTo>
                  <a:lnTo>
                    <a:pt x="65532" y="98196"/>
                  </a:lnTo>
                  <a:lnTo>
                    <a:pt x="62763" y="101485"/>
                  </a:lnTo>
                  <a:lnTo>
                    <a:pt x="70027" y="110134"/>
                  </a:lnTo>
                  <a:lnTo>
                    <a:pt x="74688" y="105460"/>
                  </a:lnTo>
                  <a:lnTo>
                    <a:pt x="78143" y="99402"/>
                  </a:lnTo>
                  <a:close/>
                </a:path>
                <a:path w="1480819" h="1839595">
                  <a:moveTo>
                    <a:pt x="80225" y="88519"/>
                  </a:moveTo>
                  <a:lnTo>
                    <a:pt x="79362" y="86956"/>
                  </a:lnTo>
                  <a:lnTo>
                    <a:pt x="77978" y="87312"/>
                  </a:lnTo>
                  <a:lnTo>
                    <a:pt x="77978" y="88861"/>
                  </a:lnTo>
                  <a:lnTo>
                    <a:pt x="79006" y="89382"/>
                  </a:lnTo>
                  <a:lnTo>
                    <a:pt x="80225" y="89903"/>
                  </a:lnTo>
                  <a:lnTo>
                    <a:pt x="80225" y="88519"/>
                  </a:lnTo>
                  <a:close/>
                </a:path>
                <a:path w="1480819" h="1839595">
                  <a:moveTo>
                    <a:pt x="84023" y="283718"/>
                  </a:moveTo>
                  <a:lnTo>
                    <a:pt x="83502" y="282155"/>
                  </a:lnTo>
                  <a:lnTo>
                    <a:pt x="83502" y="278866"/>
                  </a:lnTo>
                  <a:lnTo>
                    <a:pt x="81089" y="279387"/>
                  </a:lnTo>
                  <a:lnTo>
                    <a:pt x="78143" y="281635"/>
                  </a:lnTo>
                  <a:lnTo>
                    <a:pt x="81775" y="283883"/>
                  </a:lnTo>
                  <a:lnTo>
                    <a:pt x="84023" y="283718"/>
                  </a:lnTo>
                  <a:close/>
                </a:path>
                <a:path w="1480819" h="1839595">
                  <a:moveTo>
                    <a:pt x="87833" y="102527"/>
                  </a:moveTo>
                  <a:lnTo>
                    <a:pt x="84543" y="100622"/>
                  </a:lnTo>
                  <a:lnTo>
                    <a:pt x="81610" y="96812"/>
                  </a:lnTo>
                  <a:lnTo>
                    <a:pt x="81089" y="103898"/>
                  </a:lnTo>
                  <a:lnTo>
                    <a:pt x="81953" y="104775"/>
                  </a:lnTo>
                  <a:lnTo>
                    <a:pt x="84721" y="105117"/>
                  </a:lnTo>
                  <a:lnTo>
                    <a:pt x="87833" y="102527"/>
                  </a:lnTo>
                  <a:close/>
                </a:path>
                <a:path w="1480819" h="1839595">
                  <a:moveTo>
                    <a:pt x="87833" y="76415"/>
                  </a:moveTo>
                  <a:lnTo>
                    <a:pt x="84543" y="72961"/>
                  </a:lnTo>
                  <a:lnTo>
                    <a:pt x="83337" y="73647"/>
                  </a:lnTo>
                  <a:lnTo>
                    <a:pt x="82130" y="74853"/>
                  </a:lnTo>
                  <a:lnTo>
                    <a:pt x="83858" y="80048"/>
                  </a:lnTo>
                  <a:lnTo>
                    <a:pt x="85928" y="77965"/>
                  </a:lnTo>
                  <a:lnTo>
                    <a:pt x="87833" y="76415"/>
                  </a:lnTo>
                  <a:close/>
                </a:path>
                <a:path w="1480819" h="1839595">
                  <a:moveTo>
                    <a:pt x="88569" y="327977"/>
                  </a:moveTo>
                  <a:lnTo>
                    <a:pt x="84366" y="327621"/>
                  </a:lnTo>
                  <a:lnTo>
                    <a:pt x="85750" y="327279"/>
                  </a:lnTo>
                  <a:lnTo>
                    <a:pt x="85407" y="325031"/>
                  </a:lnTo>
                  <a:lnTo>
                    <a:pt x="84023" y="323989"/>
                  </a:lnTo>
                  <a:lnTo>
                    <a:pt x="87833" y="323989"/>
                  </a:lnTo>
                  <a:lnTo>
                    <a:pt x="82816" y="315696"/>
                  </a:lnTo>
                  <a:lnTo>
                    <a:pt x="81254" y="321919"/>
                  </a:lnTo>
                  <a:lnTo>
                    <a:pt x="79552" y="320916"/>
                  </a:lnTo>
                  <a:lnTo>
                    <a:pt x="81038" y="319062"/>
                  </a:lnTo>
                  <a:lnTo>
                    <a:pt x="82638" y="312585"/>
                  </a:lnTo>
                  <a:lnTo>
                    <a:pt x="80911" y="310680"/>
                  </a:lnTo>
                  <a:lnTo>
                    <a:pt x="77635" y="311200"/>
                  </a:lnTo>
                  <a:lnTo>
                    <a:pt x="75552" y="313270"/>
                  </a:lnTo>
                  <a:lnTo>
                    <a:pt x="71589" y="310476"/>
                  </a:lnTo>
                  <a:lnTo>
                    <a:pt x="72275" y="308952"/>
                  </a:lnTo>
                  <a:lnTo>
                    <a:pt x="72618" y="307403"/>
                  </a:lnTo>
                  <a:lnTo>
                    <a:pt x="74777" y="302323"/>
                  </a:lnTo>
                  <a:lnTo>
                    <a:pt x="77279" y="301688"/>
                  </a:lnTo>
                  <a:lnTo>
                    <a:pt x="76936" y="300659"/>
                  </a:lnTo>
                  <a:lnTo>
                    <a:pt x="76758" y="299440"/>
                  </a:lnTo>
                  <a:lnTo>
                    <a:pt x="76415" y="298411"/>
                  </a:lnTo>
                  <a:lnTo>
                    <a:pt x="73647" y="298234"/>
                  </a:lnTo>
                  <a:lnTo>
                    <a:pt x="74193" y="300837"/>
                  </a:lnTo>
                  <a:lnTo>
                    <a:pt x="71551" y="298577"/>
                  </a:lnTo>
                  <a:lnTo>
                    <a:pt x="66954" y="299720"/>
                  </a:lnTo>
                  <a:lnTo>
                    <a:pt x="66217" y="306362"/>
                  </a:lnTo>
                  <a:lnTo>
                    <a:pt x="62585" y="309130"/>
                  </a:lnTo>
                  <a:lnTo>
                    <a:pt x="68287" y="313969"/>
                  </a:lnTo>
                  <a:lnTo>
                    <a:pt x="70713" y="311721"/>
                  </a:lnTo>
                  <a:lnTo>
                    <a:pt x="71297" y="310908"/>
                  </a:lnTo>
                  <a:lnTo>
                    <a:pt x="70192" y="317258"/>
                  </a:lnTo>
                  <a:lnTo>
                    <a:pt x="73139" y="318122"/>
                  </a:lnTo>
                  <a:lnTo>
                    <a:pt x="72504" y="325932"/>
                  </a:lnTo>
                  <a:lnTo>
                    <a:pt x="76403" y="324878"/>
                  </a:lnTo>
                  <a:lnTo>
                    <a:pt x="77139" y="323951"/>
                  </a:lnTo>
                  <a:lnTo>
                    <a:pt x="77863" y="330327"/>
                  </a:lnTo>
                  <a:lnTo>
                    <a:pt x="72618" y="327621"/>
                  </a:lnTo>
                  <a:lnTo>
                    <a:pt x="68986" y="331597"/>
                  </a:lnTo>
                  <a:lnTo>
                    <a:pt x="66395" y="339039"/>
                  </a:lnTo>
                  <a:lnTo>
                    <a:pt x="69850" y="343535"/>
                  </a:lnTo>
                  <a:lnTo>
                    <a:pt x="75387" y="336613"/>
                  </a:lnTo>
                  <a:lnTo>
                    <a:pt x="78638" y="330784"/>
                  </a:lnTo>
                  <a:lnTo>
                    <a:pt x="82296" y="328142"/>
                  </a:lnTo>
                  <a:lnTo>
                    <a:pt x="82473" y="328142"/>
                  </a:lnTo>
                  <a:lnTo>
                    <a:pt x="84201" y="333921"/>
                  </a:lnTo>
                  <a:lnTo>
                    <a:pt x="87376" y="331965"/>
                  </a:lnTo>
                  <a:lnTo>
                    <a:pt x="88569" y="327977"/>
                  </a:lnTo>
                  <a:close/>
                </a:path>
                <a:path w="1480819" h="1839595">
                  <a:moveTo>
                    <a:pt x="93535" y="329184"/>
                  </a:moveTo>
                  <a:lnTo>
                    <a:pt x="93192" y="327977"/>
                  </a:lnTo>
                  <a:lnTo>
                    <a:pt x="91287" y="326072"/>
                  </a:lnTo>
                  <a:lnTo>
                    <a:pt x="90424" y="328142"/>
                  </a:lnTo>
                  <a:lnTo>
                    <a:pt x="90246" y="329704"/>
                  </a:lnTo>
                  <a:lnTo>
                    <a:pt x="93535" y="329184"/>
                  </a:lnTo>
                  <a:close/>
                </a:path>
                <a:path w="1480819" h="1839595">
                  <a:moveTo>
                    <a:pt x="98552" y="28041"/>
                  </a:moveTo>
                  <a:lnTo>
                    <a:pt x="98437" y="27660"/>
                  </a:lnTo>
                  <a:lnTo>
                    <a:pt x="97510" y="24549"/>
                  </a:lnTo>
                  <a:lnTo>
                    <a:pt x="94919" y="22821"/>
                  </a:lnTo>
                  <a:lnTo>
                    <a:pt x="90766" y="23710"/>
                  </a:lnTo>
                  <a:lnTo>
                    <a:pt x="90766" y="27660"/>
                  </a:lnTo>
                  <a:lnTo>
                    <a:pt x="90081" y="26797"/>
                  </a:lnTo>
                  <a:lnTo>
                    <a:pt x="89738" y="25933"/>
                  </a:lnTo>
                  <a:lnTo>
                    <a:pt x="88696" y="25933"/>
                  </a:lnTo>
                  <a:lnTo>
                    <a:pt x="89750" y="24549"/>
                  </a:lnTo>
                  <a:lnTo>
                    <a:pt x="90144" y="24206"/>
                  </a:lnTo>
                  <a:lnTo>
                    <a:pt x="90068" y="23799"/>
                  </a:lnTo>
                  <a:lnTo>
                    <a:pt x="90119" y="24066"/>
                  </a:lnTo>
                  <a:lnTo>
                    <a:pt x="90144" y="24206"/>
                  </a:lnTo>
                  <a:lnTo>
                    <a:pt x="90208" y="24549"/>
                  </a:lnTo>
                  <a:lnTo>
                    <a:pt x="90766" y="27660"/>
                  </a:lnTo>
                  <a:lnTo>
                    <a:pt x="90766" y="23710"/>
                  </a:lnTo>
                  <a:lnTo>
                    <a:pt x="90322" y="23799"/>
                  </a:lnTo>
                  <a:lnTo>
                    <a:pt x="91732" y="21958"/>
                  </a:lnTo>
                  <a:lnTo>
                    <a:pt x="93192" y="20053"/>
                  </a:lnTo>
                  <a:lnTo>
                    <a:pt x="84366" y="21958"/>
                  </a:lnTo>
                  <a:lnTo>
                    <a:pt x="83159" y="18491"/>
                  </a:lnTo>
                  <a:lnTo>
                    <a:pt x="87134" y="16078"/>
                  </a:lnTo>
                  <a:lnTo>
                    <a:pt x="85242" y="14693"/>
                  </a:lnTo>
                  <a:lnTo>
                    <a:pt x="80048" y="10883"/>
                  </a:lnTo>
                  <a:lnTo>
                    <a:pt x="77635" y="13995"/>
                  </a:lnTo>
                  <a:lnTo>
                    <a:pt x="77114" y="14351"/>
                  </a:lnTo>
                  <a:lnTo>
                    <a:pt x="75730" y="14693"/>
                  </a:lnTo>
                  <a:lnTo>
                    <a:pt x="76415" y="13487"/>
                  </a:lnTo>
                  <a:lnTo>
                    <a:pt x="77978" y="10883"/>
                  </a:lnTo>
                  <a:lnTo>
                    <a:pt x="76073" y="9677"/>
                  </a:lnTo>
                  <a:lnTo>
                    <a:pt x="75387" y="8293"/>
                  </a:lnTo>
                  <a:lnTo>
                    <a:pt x="77800" y="4318"/>
                  </a:lnTo>
                  <a:lnTo>
                    <a:pt x="67945" y="0"/>
                  </a:lnTo>
                  <a:lnTo>
                    <a:pt x="70192" y="7086"/>
                  </a:lnTo>
                  <a:lnTo>
                    <a:pt x="68808" y="8813"/>
                  </a:lnTo>
                  <a:lnTo>
                    <a:pt x="69329" y="10198"/>
                  </a:lnTo>
                  <a:lnTo>
                    <a:pt x="70891" y="12966"/>
                  </a:lnTo>
                  <a:lnTo>
                    <a:pt x="72783" y="15900"/>
                  </a:lnTo>
                  <a:lnTo>
                    <a:pt x="72707" y="16078"/>
                  </a:lnTo>
                  <a:lnTo>
                    <a:pt x="71450" y="18859"/>
                  </a:lnTo>
                  <a:lnTo>
                    <a:pt x="68986" y="19710"/>
                  </a:lnTo>
                  <a:lnTo>
                    <a:pt x="69507" y="26098"/>
                  </a:lnTo>
                  <a:lnTo>
                    <a:pt x="70027" y="26098"/>
                  </a:lnTo>
                  <a:lnTo>
                    <a:pt x="70535" y="25933"/>
                  </a:lnTo>
                  <a:lnTo>
                    <a:pt x="71056" y="26098"/>
                  </a:lnTo>
                  <a:lnTo>
                    <a:pt x="77114" y="25755"/>
                  </a:lnTo>
                  <a:lnTo>
                    <a:pt x="75907" y="22745"/>
                  </a:lnTo>
                  <a:lnTo>
                    <a:pt x="80225" y="24206"/>
                  </a:lnTo>
                  <a:lnTo>
                    <a:pt x="77355" y="30772"/>
                  </a:lnTo>
                  <a:lnTo>
                    <a:pt x="77279" y="31292"/>
                  </a:lnTo>
                  <a:lnTo>
                    <a:pt x="78320" y="32321"/>
                  </a:lnTo>
                  <a:lnTo>
                    <a:pt x="78841" y="32321"/>
                  </a:lnTo>
                  <a:lnTo>
                    <a:pt x="77457" y="33883"/>
                  </a:lnTo>
                  <a:lnTo>
                    <a:pt x="77355" y="34201"/>
                  </a:lnTo>
                  <a:lnTo>
                    <a:pt x="76593" y="36474"/>
                  </a:lnTo>
                  <a:lnTo>
                    <a:pt x="74002" y="33705"/>
                  </a:lnTo>
                  <a:lnTo>
                    <a:pt x="66916" y="39928"/>
                  </a:lnTo>
                  <a:lnTo>
                    <a:pt x="71234" y="43738"/>
                  </a:lnTo>
                  <a:lnTo>
                    <a:pt x="79006" y="40449"/>
                  </a:lnTo>
                  <a:lnTo>
                    <a:pt x="75260" y="44742"/>
                  </a:lnTo>
                  <a:lnTo>
                    <a:pt x="78143" y="50520"/>
                  </a:lnTo>
                  <a:lnTo>
                    <a:pt x="82461" y="53390"/>
                  </a:lnTo>
                  <a:lnTo>
                    <a:pt x="82994" y="48920"/>
                  </a:lnTo>
                  <a:lnTo>
                    <a:pt x="80835" y="47955"/>
                  </a:lnTo>
                  <a:lnTo>
                    <a:pt x="82664" y="46177"/>
                  </a:lnTo>
                  <a:lnTo>
                    <a:pt x="83553" y="44742"/>
                  </a:lnTo>
                  <a:lnTo>
                    <a:pt x="84061" y="43738"/>
                  </a:lnTo>
                  <a:lnTo>
                    <a:pt x="80911" y="40970"/>
                  </a:lnTo>
                  <a:lnTo>
                    <a:pt x="85737" y="40805"/>
                  </a:lnTo>
                  <a:lnTo>
                    <a:pt x="85801" y="40449"/>
                  </a:lnTo>
                  <a:lnTo>
                    <a:pt x="85902" y="39928"/>
                  </a:lnTo>
                  <a:lnTo>
                    <a:pt x="86575" y="36474"/>
                  </a:lnTo>
                  <a:lnTo>
                    <a:pt x="84340" y="32042"/>
                  </a:lnTo>
                  <a:lnTo>
                    <a:pt x="83883" y="32042"/>
                  </a:lnTo>
                  <a:lnTo>
                    <a:pt x="80048" y="31635"/>
                  </a:lnTo>
                  <a:lnTo>
                    <a:pt x="80124" y="31292"/>
                  </a:lnTo>
                  <a:lnTo>
                    <a:pt x="80225" y="30772"/>
                  </a:lnTo>
                  <a:lnTo>
                    <a:pt x="80911" y="30073"/>
                  </a:lnTo>
                  <a:lnTo>
                    <a:pt x="80911" y="28702"/>
                  </a:lnTo>
                  <a:lnTo>
                    <a:pt x="81432" y="29210"/>
                  </a:lnTo>
                  <a:lnTo>
                    <a:pt x="81953" y="30073"/>
                  </a:lnTo>
                  <a:lnTo>
                    <a:pt x="82296" y="30429"/>
                  </a:lnTo>
                  <a:lnTo>
                    <a:pt x="84175" y="28702"/>
                  </a:lnTo>
                  <a:lnTo>
                    <a:pt x="84543" y="28346"/>
                  </a:lnTo>
                  <a:lnTo>
                    <a:pt x="87833" y="33362"/>
                  </a:lnTo>
                  <a:lnTo>
                    <a:pt x="90766" y="32156"/>
                  </a:lnTo>
                  <a:lnTo>
                    <a:pt x="92849" y="34201"/>
                  </a:lnTo>
                  <a:lnTo>
                    <a:pt x="96215" y="32042"/>
                  </a:lnTo>
                  <a:lnTo>
                    <a:pt x="98374" y="28346"/>
                  </a:lnTo>
                  <a:lnTo>
                    <a:pt x="98552" y="28041"/>
                  </a:lnTo>
                  <a:close/>
                </a:path>
                <a:path w="1480819" h="1839595">
                  <a:moveTo>
                    <a:pt x="108927" y="330568"/>
                  </a:moveTo>
                  <a:lnTo>
                    <a:pt x="108064" y="329704"/>
                  </a:lnTo>
                  <a:lnTo>
                    <a:pt x="107886" y="329869"/>
                  </a:lnTo>
                  <a:lnTo>
                    <a:pt x="107708" y="330225"/>
                  </a:lnTo>
                  <a:lnTo>
                    <a:pt x="107708" y="330390"/>
                  </a:lnTo>
                  <a:lnTo>
                    <a:pt x="107886" y="330733"/>
                  </a:lnTo>
                  <a:lnTo>
                    <a:pt x="108572" y="331431"/>
                  </a:lnTo>
                  <a:lnTo>
                    <a:pt x="108750" y="331254"/>
                  </a:lnTo>
                  <a:lnTo>
                    <a:pt x="108750" y="330911"/>
                  </a:lnTo>
                  <a:lnTo>
                    <a:pt x="108927" y="330568"/>
                  </a:lnTo>
                  <a:close/>
                </a:path>
                <a:path w="1480819" h="1839595">
                  <a:moveTo>
                    <a:pt x="113423" y="312928"/>
                  </a:moveTo>
                  <a:lnTo>
                    <a:pt x="108927" y="312407"/>
                  </a:lnTo>
                  <a:lnTo>
                    <a:pt x="107022" y="313270"/>
                  </a:lnTo>
                  <a:lnTo>
                    <a:pt x="104965" y="308775"/>
                  </a:lnTo>
                  <a:lnTo>
                    <a:pt x="104648" y="308089"/>
                  </a:lnTo>
                  <a:lnTo>
                    <a:pt x="104470" y="307695"/>
                  </a:lnTo>
                  <a:lnTo>
                    <a:pt x="105168" y="301459"/>
                  </a:lnTo>
                  <a:lnTo>
                    <a:pt x="106832" y="295109"/>
                  </a:lnTo>
                  <a:lnTo>
                    <a:pt x="106895" y="293916"/>
                  </a:lnTo>
                  <a:lnTo>
                    <a:pt x="107188" y="289242"/>
                  </a:lnTo>
                  <a:lnTo>
                    <a:pt x="107315" y="287858"/>
                  </a:lnTo>
                  <a:lnTo>
                    <a:pt x="107429" y="286308"/>
                  </a:lnTo>
                  <a:lnTo>
                    <a:pt x="104368" y="280835"/>
                  </a:lnTo>
                  <a:lnTo>
                    <a:pt x="100266" y="277355"/>
                  </a:lnTo>
                  <a:lnTo>
                    <a:pt x="97510" y="280593"/>
                  </a:lnTo>
                  <a:lnTo>
                    <a:pt x="97612" y="280835"/>
                  </a:lnTo>
                  <a:lnTo>
                    <a:pt x="99237" y="284746"/>
                  </a:lnTo>
                  <a:lnTo>
                    <a:pt x="103568" y="289420"/>
                  </a:lnTo>
                  <a:lnTo>
                    <a:pt x="99072" y="293916"/>
                  </a:lnTo>
                  <a:lnTo>
                    <a:pt x="95961" y="291668"/>
                  </a:lnTo>
                  <a:lnTo>
                    <a:pt x="99580" y="285610"/>
                  </a:lnTo>
                  <a:lnTo>
                    <a:pt x="96989" y="286308"/>
                  </a:lnTo>
                  <a:lnTo>
                    <a:pt x="94399" y="287858"/>
                  </a:lnTo>
                  <a:lnTo>
                    <a:pt x="87833" y="299961"/>
                  </a:lnTo>
                  <a:lnTo>
                    <a:pt x="87909" y="301459"/>
                  </a:lnTo>
                  <a:lnTo>
                    <a:pt x="87998" y="303072"/>
                  </a:lnTo>
                  <a:lnTo>
                    <a:pt x="84721" y="303936"/>
                  </a:lnTo>
                  <a:lnTo>
                    <a:pt x="83718" y="314413"/>
                  </a:lnTo>
                  <a:lnTo>
                    <a:pt x="86702" y="319303"/>
                  </a:lnTo>
                  <a:lnTo>
                    <a:pt x="93319" y="321183"/>
                  </a:lnTo>
                  <a:lnTo>
                    <a:pt x="103212" y="322618"/>
                  </a:lnTo>
                  <a:lnTo>
                    <a:pt x="106349" y="326783"/>
                  </a:lnTo>
                  <a:lnTo>
                    <a:pt x="109245" y="325247"/>
                  </a:lnTo>
                  <a:lnTo>
                    <a:pt x="111455" y="320662"/>
                  </a:lnTo>
                  <a:lnTo>
                    <a:pt x="112547" y="315696"/>
                  </a:lnTo>
                  <a:lnTo>
                    <a:pt x="113309" y="313270"/>
                  </a:lnTo>
                  <a:lnTo>
                    <a:pt x="113423" y="312928"/>
                  </a:lnTo>
                  <a:close/>
                </a:path>
                <a:path w="1480819" h="1839595">
                  <a:moveTo>
                    <a:pt x="114973" y="283883"/>
                  </a:moveTo>
                  <a:lnTo>
                    <a:pt x="114452" y="283019"/>
                  </a:lnTo>
                  <a:lnTo>
                    <a:pt x="113931" y="281978"/>
                  </a:lnTo>
                  <a:lnTo>
                    <a:pt x="113068" y="281114"/>
                  </a:lnTo>
                  <a:lnTo>
                    <a:pt x="112039" y="282333"/>
                  </a:lnTo>
                  <a:lnTo>
                    <a:pt x="113931" y="285267"/>
                  </a:lnTo>
                  <a:lnTo>
                    <a:pt x="114973" y="284746"/>
                  </a:lnTo>
                  <a:lnTo>
                    <a:pt x="114973" y="283883"/>
                  </a:lnTo>
                  <a:close/>
                </a:path>
                <a:path w="1480819" h="1839595">
                  <a:moveTo>
                    <a:pt x="118973" y="113626"/>
                  </a:moveTo>
                  <a:lnTo>
                    <a:pt x="117475" y="111163"/>
                  </a:lnTo>
                  <a:lnTo>
                    <a:pt x="117360" y="110998"/>
                  </a:lnTo>
                  <a:lnTo>
                    <a:pt x="116700" y="109918"/>
                  </a:lnTo>
                  <a:lnTo>
                    <a:pt x="111340" y="110998"/>
                  </a:lnTo>
                  <a:lnTo>
                    <a:pt x="108927" y="107886"/>
                  </a:lnTo>
                  <a:lnTo>
                    <a:pt x="105117" y="111163"/>
                  </a:lnTo>
                  <a:lnTo>
                    <a:pt x="104990" y="110998"/>
                  </a:lnTo>
                  <a:lnTo>
                    <a:pt x="103212" y="108572"/>
                  </a:lnTo>
                  <a:lnTo>
                    <a:pt x="101828" y="107530"/>
                  </a:lnTo>
                  <a:lnTo>
                    <a:pt x="101930" y="106146"/>
                  </a:lnTo>
                  <a:lnTo>
                    <a:pt x="101981" y="105460"/>
                  </a:lnTo>
                  <a:lnTo>
                    <a:pt x="102006" y="105117"/>
                  </a:lnTo>
                  <a:lnTo>
                    <a:pt x="100457" y="104940"/>
                  </a:lnTo>
                  <a:lnTo>
                    <a:pt x="101828" y="104254"/>
                  </a:lnTo>
                  <a:lnTo>
                    <a:pt x="102527" y="103898"/>
                  </a:lnTo>
                  <a:lnTo>
                    <a:pt x="103733" y="102692"/>
                  </a:lnTo>
                  <a:lnTo>
                    <a:pt x="102692" y="100965"/>
                  </a:lnTo>
                  <a:lnTo>
                    <a:pt x="102781" y="100622"/>
                  </a:lnTo>
                  <a:lnTo>
                    <a:pt x="102933" y="99923"/>
                  </a:lnTo>
                  <a:lnTo>
                    <a:pt x="103022" y="94729"/>
                  </a:lnTo>
                  <a:lnTo>
                    <a:pt x="104940" y="96647"/>
                  </a:lnTo>
                  <a:lnTo>
                    <a:pt x="107188" y="102171"/>
                  </a:lnTo>
                  <a:lnTo>
                    <a:pt x="110998" y="98031"/>
                  </a:lnTo>
                  <a:lnTo>
                    <a:pt x="111899" y="100965"/>
                  </a:lnTo>
                  <a:lnTo>
                    <a:pt x="112039" y="102171"/>
                  </a:lnTo>
                  <a:lnTo>
                    <a:pt x="116014" y="95605"/>
                  </a:lnTo>
                  <a:lnTo>
                    <a:pt x="112039" y="97155"/>
                  </a:lnTo>
                  <a:lnTo>
                    <a:pt x="111340" y="95262"/>
                  </a:lnTo>
                  <a:lnTo>
                    <a:pt x="117398" y="93700"/>
                  </a:lnTo>
                  <a:lnTo>
                    <a:pt x="117335" y="93535"/>
                  </a:lnTo>
                  <a:lnTo>
                    <a:pt x="117221" y="93179"/>
                  </a:lnTo>
                  <a:lnTo>
                    <a:pt x="116014" y="89560"/>
                  </a:lnTo>
                  <a:lnTo>
                    <a:pt x="114109" y="83845"/>
                  </a:lnTo>
                  <a:lnTo>
                    <a:pt x="109956" y="83502"/>
                  </a:lnTo>
                  <a:lnTo>
                    <a:pt x="113411" y="81000"/>
                  </a:lnTo>
                  <a:lnTo>
                    <a:pt x="113360" y="80048"/>
                  </a:lnTo>
                  <a:lnTo>
                    <a:pt x="113258" y="78143"/>
                  </a:lnTo>
                  <a:lnTo>
                    <a:pt x="113093" y="77101"/>
                  </a:lnTo>
                  <a:lnTo>
                    <a:pt x="111696" y="75717"/>
                  </a:lnTo>
                  <a:lnTo>
                    <a:pt x="110591" y="74625"/>
                  </a:lnTo>
                  <a:lnTo>
                    <a:pt x="106845" y="75717"/>
                  </a:lnTo>
                  <a:lnTo>
                    <a:pt x="106934" y="75374"/>
                  </a:lnTo>
                  <a:lnTo>
                    <a:pt x="108229" y="69850"/>
                  </a:lnTo>
                  <a:lnTo>
                    <a:pt x="107657" y="67424"/>
                  </a:lnTo>
                  <a:lnTo>
                    <a:pt x="106324" y="61887"/>
                  </a:lnTo>
                  <a:lnTo>
                    <a:pt x="105460" y="62572"/>
                  </a:lnTo>
                  <a:lnTo>
                    <a:pt x="105460" y="89560"/>
                  </a:lnTo>
                  <a:lnTo>
                    <a:pt x="105410" y="90766"/>
                  </a:lnTo>
                  <a:lnTo>
                    <a:pt x="103390" y="93878"/>
                  </a:lnTo>
                  <a:lnTo>
                    <a:pt x="103047" y="94335"/>
                  </a:lnTo>
                  <a:lnTo>
                    <a:pt x="103047" y="93535"/>
                  </a:lnTo>
                  <a:lnTo>
                    <a:pt x="103047" y="93357"/>
                  </a:lnTo>
                  <a:lnTo>
                    <a:pt x="103047" y="91795"/>
                  </a:lnTo>
                  <a:lnTo>
                    <a:pt x="100101" y="93357"/>
                  </a:lnTo>
                  <a:lnTo>
                    <a:pt x="100076" y="93179"/>
                  </a:lnTo>
                  <a:lnTo>
                    <a:pt x="99961" y="92494"/>
                  </a:lnTo>
                  <a:lnTo>
                    <a:pt x="99860" y="91795"/>
                  </a:lnTo>
                  <a:lnTo>
                    <a:pt x="99758" y="91109"/>
                  </a:lnTo>
                  <a:lnTo>
                    <a:pt x="99644" y="90766"/>
                  </a:lnTo>
                  <a:lnTo>
                    <a:pt x="99529" y="90424"/>
                  </a:lnTo>
                  <a:lnTo>
                    <a:pt x="99415" y="90068"/>
                  </a:lnTo>
                  <a:lnTo>
                    <a:pt x="101142" y="90246"/>
                  </a:lnTo>
                  <a:lnTo>
                    <a:pt x="103733" y="90589"/>
                  </a:lnTo>
                  <a:lnTo>
                    <a:pt x="104597" y="90068"/>
                  </a:lnTo>
                  <a:lnTo>
                    <a:pt x="105460" y="89560"/>
                  </a:lnTo>
                  <a:lnTo>
                    <a:pt x="105460" y="62572"/>
                  </a:lnTo>
                  <a:lnTo>
                    <a:pt x="99237" y="67424"/>
                  </a:lnTo>
                  <a:lnTo>
                    <a:pt x="93560" y="62712"/>
                  </a:lnTo>
                  <a:lnTo>
                    <a:pt x="89496" y="66535"/>
                  </a:lnTo>
                  <a:lnTo>
                    <a:pt x="89420" y="69850"/>
                  </a:lnTo>
                  <a:lnTo>
                    <a:pt x="89344" y="72796"/>
                  </a:lnTo>
                  <a:lnTo>
                    <a:pt x="95440" y="75374"/>
                  </a:lnTo>
                  <a:lnTo>
                    <a:pt x="95554" y="75717"/>
                  </a:lnTo>
                  <a:lnTo>
                    <a:pt x="95783" y="76415"/>
                  </a:lnTo>
                  <a:lnTo>
                    <a:pt x="97167" y="76758"/>
                  </a:lnTo>
                  <a:lnTo>
                    <a:pt x="98031" y="77101"/>
                  </a:lnTo>
                  <a:lnTo>
                    <a:pt x="98209" y="78143"/>
                  </a:lnTo>
                  <a:lnTo>
                    <a:pt x="98031" y="79006"/>
                  </a:lnTo>
                  <a:lnTo>
                    <a:pt x="98374" y="80048"/>
                  </a:lnTo>
                  <a:lnTo>
                    <a:pt x="94576" y="80048"/>
                  </a:lnTo>
                  <a:lnTo>
                    <a:pt x="89382" y="83324"/>
                  </a:lnTo>
                  <a:lnTo>
                    <a:pt x="93878" y="86436"/>
                  </a:lnTo>
                  <a:lnTo>
                    <a:pt x="92151" y="86614"/>
                  </a:lnTo>
                  <a:lnTo>
                    <a:pt x="89560" y="87820"/>
                  </a:lnTo>
                  <a:lnTo>
                    <a:pt x="90424" y="89725"/>
                  </a:lnTo>
                  <a:lnTo>
                    <a:pt x="89217" y="90766"/>
                  </a:lnTo>
                  <a:lnTo>
                    <a:pt x="87477" y="91452"/>
                  </a:lnTo>
                  <a:lnTo>
                    <a:pt x="87553" y="91795"/>
                  </a:lnTo>
                  <a:lnTo>
                    <a:pt x="87655" y="92316"/>
                  </a:lnTo>
                  <a:lnTo>
                    <a:pt x="87693" y="92494"/>
                  </a:lnTo>
                  <a:lnTo>
                    <a:pt x="87833" y="93179"/>
                  </a:lnTo>
                  <a:lnTo>
                    <a:pt x="87655" y="92494"/>
                  </a:lnTo>
                  <a:lnTo>
                    <a:pt x="80505" y="91922"/>
                  </a:lnTo>
                  <a:lnTo>
                    <a:pt x="80594" y="92494"/>
                  </a:lnTo>
                  <a:lnTo>
                    <a:pt x="80708" y="93179"/>
                  </a:lnTo>
                  <a:lnTo>
                    <a:pt x="80810" y="93878"/>
                  </a:lnTo>
                  <a:lnTo>
                    <a:pt x="80911" y="94564"/>
                  </a:lnTo>
                  <a:lnTo>
                    <a:pt x="81026" y="95262"/>
                  </a:lnTo>
                  <a:lnTo>
                    <a:pt x="81076" y="95605"/>
                  </a:lnTo>
                  <a:lnTo>
                    <a:pt x="81191" y="96380"/>
                  </a:lnTo>
                  <a:lnTo>
                    <a:pt x="85026" y="99060"/>
                  </a:lnTo>
                  <a:lnTo>
                    <a:pt x="85191" y="99060"/>
                  </a:lnTo>
                  <a:lnTo>
                    <a:pt x="87833" y="93535"/>
                  </a:lnTo>
                  <a:lnTo>
                    <a:pt x="87934" y="93878"/>
                  </a:lnTo>
                  <a:lnTo>
                    <a:pt x="88671" y="96380"/>
                  </a:lnTo>
                  <a:lnTo>
                    <a:pt x="88963" y="96647"/>
                  </a:lnTo>
                  <a:lnTo>
                    <a:pt x="92151" y="98717"/>
                  </a:lnTo>
                  <a:lnTo>
                    <a:pt x="94399" y="100622"/>
                  </a:lnTo>
                  <a:lnTo>
                    <a:pt x="91808" y="100787"/>
                  </a:lnTo>
                  <a:lnTo>
                    <a:pt x="95262" y="104775"/>
                  </a:lnTo>
                  <a:lnTo>
                    <a:pt x="96304" y="104254"/>
                  </a:lnTo>
                  <a:lnTo>
                    <a:pt x="95783" y="106146"/>
                  </a:lnTo>
                  <a:lnTo>
                    <a:pt x="96647" y="106146"/>
                  </a:lnTo>
                  <a:lnTo>
                    <a:pt x="96545" y="108572"/>
                  </a:lnTo>
                  <a:lnTo>
                    <a:pt x="96469" y="110299"/>
                  </a:lnTo>
                  <a:lnTo>
                    <a:pt x="94742" y="110642"/>
                  </a:lnTo>
                  <a:lnTo>
                    <a:pt x="89039" y="111506"/>
                  </a:lnTo>
                  <a:lnTo>
                    <a:pt x="95783" y="118948"/>
                  </a:lnTo>
                  <a:lnTo>
                    <a:pt x="97688" y="117386"/>
                  </a:lnTo>
                  <a:lnTo>
                    <a:pt x="96989" y="119468"/>
                  </a:lnTo>
                  <a:lnTo>
                    <a:pt x="95961" y="120853"/>
                  </a:lnTo>
                  <a:lnTo>
                    <a:pt x="94576" y="121196"/>
                  </a:lnTo>
                  <a:lnTo>
                    <a:pt x="91287" y="120675"/>
                  </a:lnTo>
                  <a:lnTo>
                    <a:pt x="88353" y="123101"/>
                  </a:lnTo>
                  <a:lnTo>
                    <a:pt x="88239" y="124472"/>
                  </a:lnTo>
                  <a:lnTo>
                    <a:pt x="88176" y="125349"/>
                  </a:lnTo>
                  <a:lnTo>
                    <a:pt x="84772" y="122936"/>
                  </a:lnTo>
                  <a:lnTo>
                    <a:pt x="82283" y="125349"/>
                  </a:lnTo>
                  <a:lnTo>
                    <a:pt x="82169" y="125691"/>
                  </a:lnTo>
                  <a:lnTo>
                    <a:pt x="82080" y="126034"/>
                  </a:lnTo>
                  <a:lnTo>
                    <a:pt x="81153" y="130111"/>
                  </a:lnTo>
                  <a:lnTo>
                    <a:pt x="81229" y="130492"/>
                  </a:lnTo>
                  <a:lnTo>
                    <a:pt x="82080" y="134289"/>
                  </a:lnTo>
                  <a:lnTo>
                    <a:pt x="82118" y="135026"/>
                  </a:lnTo>
                  <a:lnTo>
                    <a:pt x="82473" y="135712"/>
                  </a:lnTo>
                  <a:lnTo>
                    <a:pt x="82130" y="137617"/>
                  </a:lnTo>
                  <a:lnTo>
                    <a:pt x="83159" y="139344"/>
                  </a:lnTo>
                  <a:lnTo>
                    <a:pt x="84543" y="140208"/>
                  </a:lnTo>
                  <a:lnTo>
                    <a:pt x="87134" y="143840"/>
                  </a:lnTo>
                  <a:lnTo>
                    <a:pt x="90424" y="143319"/>
                  </a:lnTo>
                  <a:lnTo>
                    <a:pt x="89039" y="138658"/>
                  </a:lnTo>
                  <a:lnTo>
                    <a:pt x="90385" y="134289"/>
                  </a:lnTo>
                  <a:lnTo>
                    <a:pt x="94830" y="132511"/>
                  </a:lnTo>
                  <a:lnTo>
                    <a:pt x="98374" y="130492"/>
                  </a:lnTo>
                  <a:lnTo>
                    <a:pt x="98272" y="130111"/>
                  </a:lnTo>
                  <a:lnTo>
                    <a:pt x="96989" y="125349"/>
                  </a:lnTo>
                  <a:lnTo>
                    <a:pt x="98894" y="122224"/>
                  </a:lnTo>
                  <a:lnTo>
                    <a:pt x="100799" y="126034"/>
                  </a:lnTo>
                  <a:lnTo>
                    <a:pt x="102704" y="125691"/>
                  </a:lnTo>
                  <a:lnTo>
                    <a:pt x="102666" y="126034"/>
                  </a:lnTo>
                  <a:lnTo>
                    <a:pt x="102184" y="131216"/>
                  </a:lnTo>
                  <a:lnTo>
                    <a:pt x="109613" y="127584"/>
                  </a:lnTo>
                  <a:lnTo>
                    <a:pt x="107505" y="125691"/>
                  </a:lnTo>
                  <a:lnTo>
                    <a:pt x="106159" y="124472"/>
                  </a:lnTo>
                  <a:lnTo>
                    <a:pt x="104775" y="123444"/>
                  </a:lnTo>
                  <a:lnTo>
                    <a:pt x="108953" y="122224"/>
                  </a:lnTo>
                  <a:lnTo>
                    <a:pt x="111340" y="121539"/>
                  </a:lnTo>
                  <a:lnTo>
                    <a:pt x="111429" y="121196"/>
                  </a:lnTo>
                  <a:lnTo>
                    <a:pt x="111518" y="120853"/>
                  </a:lnTo>
                  <a:lnTo>
                    <a:pt x="111556" y="120675"/>
                  </a:lnTo>
                  <a:lnTo>
                    <a:pt x="112204" y="118084"/>
                  </a:lnTo>
                  <a:lnTo>
                    <a:pt x="117640" y="117805"/>
                  </a:lnTo>
                  <a:lnTo>
                    <a:pt x="117767" y="117386"/>
                  </a:lnTo>
                  <a:lnTo>
                    <a:pt x="118973" y="113626"/>
                  </a:lnTo>
                  <a:close/>
                </a:path>
                <a:path w="1480819" h="1839595">
                  <a:moveTo>
                    <a:pt x="134683" y="335407"/>
                  </a:moveTo>
                  <a:lnTo>
                    <a:pt x="132613" y="328485"/>
                  </a:lnTo>
                  <a:lnTo>
                    <a:pt x="132257" y="326072"/>
                  </a:lnTo>
                  <a:lnTo>
                    <a:pt x="130886" y="326415"/>
                  </a:lnTo>
                  <a:lnTo>
                    <a:pt x="124307" y="329869"/>
                  </a:lnTo>
                  <a:lnTo>
                    <a:pt x="134683" y="335407"/>
                  </a:lnTo>
                  <a:close/>
                </a:path>
                <a:path w="1480819" h="1839595">
                  <a:moveTo>
                    <a:pt x="136245" y="321233"/>
                  </a:moveTo>
                  <a:lnTo>
                    <a:pt x="135547" y="317258"/>
                  </a:lnTo>
                  <a:lnTo>
                    <a:pt x="134683" y="315874"/>
                  </a:lnTo>
                  <a:lnTo>
                    <a:pt x="130898" y="315201"/>
                  </a:lnTo>
                  <a:lnTo>
                    <a:pt x="129578" y="319455"/>
                  </a:lnTo>
                  <a:lnTo>
                    <a:pt x="130987" y="323646"/>
                  </a:lnTo>
                  <a:lnTo>
                    <a:pt x="135369" y="322783"/>
                  </a:lnTo>
                  <a:lnTo>
                    <a:pt x="136245" y="321233"/>
                  </a:lnTo>
                  <a:close/>
                </a:path>
                <a:path w="1480819" h="1839595">
                  <a:moveTo>
                    <a:pt x="145224" y="318630"/>
                  </a:moveTo>
                  <a:lnTo>
                    <a:pt x="141770" y="321056"/>
                  </a:lnTo>
                  <a:lnTo>
                    <a:pt x="140385" y="322783"/>
                  </a:lnTo>
                  <a:lnTo>
                    <a:pt x="140563" y="324688"/>
                  </a:lnTo>
                  <a:lnTo>
                    <a:pt x="141427" y="326593"/>
                  </a:lnTo>
                  <a:lnTo>
                    <a:pt x="144881" y="330047"/>
                  </a:lnTo>
                  <a:lnTo>
                    <a:pt x="145224" y="318630"/>
                  </a:lnTo>
                  <a:close/>
                </a:path>
                <a:path w="1480819" h="1839595">
                  <a:moveTo>
                    <a:pt x="1298079" y="1838706"/>
                  </a:moveTo>
                  <a:lnTo>
                    <a:pt x="1297559" y="1837143"/>
                  </a:lnTo>
                  <a:lnTo>
                    <a:pt x="1297038" y="1835238"/>
                  </a:lnTo>
                  <a:lnTo>
                    <a:pt x="1293926" y="1835416"/>
                  </a:lnTo>
                  <a:lnTo>
                    <a:pt x="1294612" y="1837321"/>
                  </a:lnTo>
                  <a:lnTo>
                    <a:pt x="1294790" y="1839048"/>
                  </a:lnTo>
                  <a:lnTo>
                    <a:pt x="1298079" y="1838706"/>
                  </a:lnTo>
                  <a:close/>
                </a:path>
                <a:path w="1480819" h="1839595">
                  <a:moveTo>
                    <a:pt x="1438211" y="1606816"/>
                  </a:moveTo>
                  <a:lnTo>
                    <a:pt x="1434985" y="1604695"/>
                  </a:lnTo>
                  <a:lnTo>
                    <a:pt x="1430680" y="1605813"/>
                  </a:lnTo>
                  <a:lnTo>
                    <a:pt x="1428610" y="1610309"/>
                  </a:lnTo>
                  <a:lnTo>
                    <a:pt x="1430159" y="1612392"/>
                  </a:lnTo>
                  <a:lnTo>
                    <a:pt x="1435354" y="1613420"/>
                  </a:lnTo>
                  <a:lnTo>
                    <a:pt x="1437081" y="1612036"/>
                  </a:lnTo>
                  <a:lnTo>
                    <a:pt x="1438211" y="1606816"/>
                  </a:lnTo>
                  <a:close/>
                </a:path>
                <a:path w="1480819" h="1839595">
                  <a:moveTo>
                    <a:pt x="1438630" y="1588706"/>
                  </a:moveTo>
                  <a:lnTo>
                    <a:pt x="1434655" y="1585760"/>
                  </a:lnTo>
                  <a:lnTo>
                    <a:pt x="1431886" y="1587322"/>
                  </a:lnTo>
                  <a:lnTo>
                    <a:pt x="1429639" y="1589735"/>
                  </a:lnTo>
                  <a:lnTo>
                    <a:pt x="1434490" y="1593024"/>
                  </a:lnTo>
                  <a:lnTo>
                    <a:pt x="1436217" y="1591119"/>
                  </a:lnTo>
                  <a:lnTo>
                    <a:pt x="1438630" y="1588706"/>
                  </a:lnTo>
                  <a:close/>
                </a:path>
                <a:path w="1480819" h="1839595">
                  <a:moveTo>
                    <a:pt x="1442961" y="1598041"/>
                  </a:moveTo>
                  <a:lnTo>
                    <a:pt x="1439672" y="1595437"/>
                  </a:lnTo>
                  <a:lnTo>
                    <a:pt x="1437767" y="1594231"/>
                  </a:lnTo>
                  <a:lnTo>
                    <a:pt x="1437246" y="1596301"/>
                  </a:lnTo>
                  <a:lnTo>
                    <a:pt x="1436217" y="1596821"/>
                  </a:lnTo>
                  <a:lnTo>
                    <a:pt x="1435176" y="1600454"/>
                  </a:lnTo>
                  <a:lnTo>
                    <a:pt x="1442961" y="1598041"/>
                  </a:lnTo>
                  <a:close/>
                </a:path>
                <a:path w="1480819" h="1839595">
                  <a:moveTo>
                    <a:pt x="1445031" y="1624660"/>
                  </a:moveTo>
                  <a:lnTo>
                    <a:pt x="1444510" y="1621548"/>
                  </a:lnTo>
                  <a:lnTo>
                    <a:pt x="1442440" y="1621891"/>
                  </a:lnTo>
                  <a:lnTo>
                    <a:pt x="1442097" y="1621370"/>
                  </a:lnTo>
                  <a:lnTo>
                    <a:pt x="1441742" y="1620685"/>
                  </a:lnTo>
                  <a:lnTo>
                    <a:pt x="1440878" y="1619999"/>
                  </a:lnTo>
                  <a:lnTo>
                    <a:pt x="1439849" y="1618437"/>
                  </a:lnTo>
                  <a:lnTo>
                    <a:pt x="1439329" y="1620342"/>
                  </a:lnTo>
                  <a:lnTo>
                    <a:pt x="1438808" y="1621370"/>
                  </a:lnTo>
                  <a:lnTo>
                    <a:pt x="1436382" y="1622412"/>
                  </a:lnTo>
                  <a:lnTo>
                    <a:pt x="1438986" y="1623618"/>
                  </a:lnTo>
                  <a:lnTo>
                    <a:pt x="1438630" y="1624660"/>
                  </a:lnTo>
                  <a:lnTo>
                    <a:pt x="1437944" y="1627085"/>
                  </a:lnTo>
                  <a:lnTo>
                    <a:pt x="1443126" y="1626730"/>
                  </a:lnTo>
                  <a:lnTo>
                    <a:pt x="1442961" y="1624660"/>
                  </a:lnTo>
                  <a:lnTo>
                    <a:pt x="1445031" y="1624660"/>
                  </a:lnTo>
                  <a:close/>
                </a:path>
                <a:path w="1480819" h="1839595">
                  <a:moveTo>
                    <a:pt x="1446237" y="1595793"/>
                  </a:moveTo>
                  <a:lnTo>
                    <a:pt x="1446072" y="1594231"/>
                  </a:lnTo>
                  <a:lnTo>
                    <a:pt x="1445209" y="1594053"/>
                  </a:lnTo>
                  <a:lnTo>
                    <a:pt x="1444167" y="1593888"/>
                  </a:lnTo>
                  <a:lnTo>
                    <a:pt x="1443126" y="1593888"/>
                  </a:lnTo>
                  <a:lnTo>
                    <a:pt x="1442605" y="1594929"/>
                  </a:lnTo>
                  <a:lnTo>
                    <a:pt x="1442262" y="1595958"/>
                  </a:lnTo>
                  <a:lnTo>
                    <a:pt x="1443126" y="1597177"/>
                  </a:lnTo>
                  <a:lnTo>
                    <a:pt x="1445209" y="1599425"/>
                  </a:lnTo>
                  <a:lnTo>
                    <a:pt x="1446237" y="1595793"/>
                  </a:lnTo>
                  <a:close/>
                </a:path>
                <a:path w="1480819" h="1839595">
                  <a:moveTo>
                    <a:pt x="1449349" y="1580400"/>
                  </a:moveTo>
                  <a:lnTo>
                    <a:pt x="1444688" y="1583512"/>
                  </a:lnTo>
                  <a:lnTo>
                    <a:pt x="1443990" y="1584032"/>
                  </a:lnTo>
                  <a:lnTo>
                    <a:pt x="1443126" y="1584553"/>
                  </a:lnTo>
                  <a:lnTo>
                    <a:pt x="1443824" y="1585582"/>
                  </a:lnTo>
                  <a:lnTo>
                    <a:pt x="1448841" y="1590255"/>
                  </a:lnTo>
                  <a:lnTo>
                    <a:pt x="1449349" y="1580400"/>
                  </a:lnTo>
                  <a:close/>
                </a:path>
                <a:path w="1480819" h="1839595">
                  <a:moveTo>
                    <a:pt x="1450213" y="1573657"/>
                  </a:moveTo>
                  <a:lnTo>
                    <a:pt x="1446072" y="1572793"/>
                  </a:lnTo>
                  <a:lnTo>
                    <a:pt x="1444688" y="1573314"/>
                  </a:lnTo>
                  <a:lnTo>
                    <a:pt x="1443824" y="1576425"/>
                  </a:lnTo>
                  <a:lnTo>
                    <a:pt x="1446415" y="1578330"/>
                  </a:lnTo>
                  <a:lnTo>
                    <a:pt x="1448485" y="1575727"/>
                  </a:lnTo>
                  <a:lnTo>
                    <a:pt x="1450213" y="1573657"/>
                  </a:lnTo>
                  <a:close/>
                </a:path>
                <a:path w="1480819" h="1839595">
                  <a:moveTo>
                    <a:pt x="1461808" y="1598041"/>
                  </a:moveTo>
                  <a:lnTo>
                    <a:pt x="1460423" y="1598206"/>
                  </a:lnTo>
                  <a:lnTo>
                    <a:pt x="1459204" y="1598206"/>
                  </a:lnTo>
                  <a:lnTo>
                    <a:pt x="1458683" y="1598549"/>
                  </a:lnTo>
                  <a:lnTo>
                    <a:pt x="1458175" y="1598726"/>
                  </a:lnTo>
                  <a:lnTo>
                    <a:pt x="1457998" y="1599247"/>
                  </a:lnTo>
                  <a:lnTo>
                    <a:pt x="1457655" y="1599590"/>
                  </a:lnTo>
                  <a:lnTo>
                    <a:pt x="1454505" y="1600174"/>
                  </a:lnTo>
                  <a:lnTo>
                    <a:pt x="1454353" y="1601927"/>
                  </a:lnTo>
                  <a:lnTo>
                    <a:pt x="1450733" y="1600111"/>
                  </a:lnTo>
                  <a:lnTo>
                    <a:pt x="1448320" y="1600631"/>
                  </a:lnTo>
                  <a:lnTo>
                    <a:pt x="1443824" y="1602701"/>
                  </a:lnTo>
                  <a:lnTo>
                    <a:pt x="1448841" y="1608404"/>
                  </a:lnTo>
                  <a:lnTo>
                    <a:pt x="1443990" y="1610829"/>
                  </a:lnTo>
                  <a:lnTo>
                    <a:pt x="1441577" y="1614119"/>
                  </a:lnTo>
                  <a:lnTo>
                    <a:pt x="1451952" y="1614639"/>
                  </a:lnTo>
                  <a:lnTo>
                    <a:pt x="1453845" y="1612900"/>
                  </a:lnTo>
                  <a:lnTo>
                    <a:pt x="1458518" y="1610829"/>
                  </a:lnTo>
                  <a:lnTo>
                    <a:pt x="1449870" y="1608404"/>
                  </a:lnTo>
                  <a:lnTo>
                    <a:pt x="1453502" y="1605470"/>
                  </a:lnTo>
                  <a:lnTo>
                    <a:pt x="1454759" y="1604035"/>
                  </a:lnTo>
                  <a:lnTo>
                    <a:pt x="1456245" y="1605889"/>
                  </a:lnTo>
                  <a:lnTo>
                    <a:pt x="1459903" y="1604429"/>
                  </a:lnTo>
                  <a:lnTo>
                    <a:pt x="1460068" y="1604606"/>
                  </a:lnTo>
                  <a:lnTo>
                    <a:pt x="1460588" y="1604606"/>
                  </a:lnTo>
                  <a:lnTo>
                    <a:pt x="1460931" y="1602359"/>
                  </a:lnTo>
                  <a:lnTo>
                    <a:pt x="1461452" y="1600288"/>
                  </a:lnTo>
                  <a:lnTo>
                    <a:pt x="1461808" y="1598041"/>
                  </a:lnTo>
                  <a:close/>
                </a:path>
                <a:path w="1480819" h="1839595">
                  <a:moveTo>
                    <a:pt x="1463179" y="1590598"/>
                  </a:moveTo>
                  <a:lnTo>
                    <a:pt x="1462836" y="1587665"/>
                  </a:lnTo>
                  <a:lnTo>
                    <a:pt x="1461630" y="1584210"/>
                  </a:lnTo>
                  <a:lnTo>
                    <a:pt x="1458175" y="1584032"/>
                  </a:lnTo>
                  <a:lnTo>
                    <a:pt x="1455928" y="1586280"/>
                  </a:lnTo>
                  <a:lnTo>
                    <a:pt x="1454023" y="1588427"/>
                  </a:lnTo>
                  <a:lnTo>
                    <a:pt x="1453680" y="1587830"/>
                  </a:lnTo>
                  <a:lnTo>
                    <a:pt x="1451432" y="1585937"/>
                  </a:lnTo>
                  <a:lnTo>
                    <a:pt x="1450568" y="1589392"/>
                  </a:lnTo>
                  <a:lnTo>
                    <a:pt x="1450733" y="1590941"/>
                  </a:lnTo>
                  <a:lnTo>
                    <a:pt x="1453324" y="1591983"/>
                  </a:lnTo>
                  <a:lnTo>
                    <a:pt x="1455229" y="1590433"/>
                  </a:lnTo>
                  <a:lnTo>
                    <a:pt x="1454721" y="1589582"/>
                  </a:lnTo>
                  <a:lnTo>
                    <a:pt x="1463179" y="1590598"/>
                  </a:lnTo>
                  <a:close/>
                </a:path>
                <a:path w="1480819" h="1839595">
                  <a:moveTo>
                    <a:pt x="1464221" y="1574863"/>
                  </a:moveTo>
                  <a:lnTo>
                    <a:pt x="1463878" y="1573999"/>
                  </a:lnTo>
                  <a:lnTo>
                    <a:pt x="1461973" y="1574698"/>
                  </a:lnTo>
                  <a:lnTo>
                    <a:pt x="1458175" y="1571586"/>
                  </a:lnTo>
                  <a:lnTo>
                    <a:pt x="1457655" y="1573136"/>
                  </a:lnTo>
                  <a:lnTo>
                    <a:pt x="1456448" y="1575904"/>
                  </a:lnTo>
                  <a:lnTo>
                    <a:pt x="1461452" y="1578673"/>
                  </a:lnTo>
                  <a:lnTo>
                    <a:pt x="1463535" y="1577111"/>
                  </a:lnTo>
                  <a:lnTo>
                    <a:pt x="1464043" y="1576425"/>
                  </a:lnTo>
                  <a:lnTo>
                    <a:pt x="1464221" y="1574863"/>
                  </a:lnTo>
                  <a:close/>
                </a:path>
                <a:path w="1480819" h="1839595">
                  <a:moveTo>
                    <a:pt x="1468894" y="1461274"/>
                  </a:moveTo>
                  <a:lnTo>
                    <a:pt x="1467510" y="1460068"/>
                  </a:lnTo>
                  <a:lnTo>
                    <a:pt x="1467167" y="1459725"/>
                  </a:lnTo>
                  <a:lnTo>
                    <a:pt x="1466646" y="1459725"/>
                  </a:lnTo>
                  <a:lnTo>
                    <a:pt x="1466126" y="1459382"/>
                  </a:lnTo>
                  <a:lnTo>
                    <a:pt x="1466126" y="1460411"/>
                  </a:lnTo>
                  <a:lnTo>
                    <a:pt x="1465948" y="1461274"/>
                  </a:lnTo>
                  <a:lnTo>
                    <a:pt x="1465948" y="1462316"/>
                  </a:lnTo>
                  <a:lnTo>
                    <a:pt x="1467332" y="1462493"/>
                  </a:lnTo>
                  <a:lnTo>
                    <a:pt x="1468894" y="1461274"/>
                  </a:lnTo>
                  <a:close/>
                </a:path>
                <a:path w="1480819" h="1839595">
                  <a:moveTo>
                    <a:pt x="1474774" y="1481162"/>
                  </a:moveTo>
                  <a:lnTo>
                    <a:pt x="1472869" y="1481328"/>
                  </a:lnTo>
                  <a:lnTo>
                    <a:pt x="1471485" y="1480985"/>
                  </a:lnTo>
                  <a:lnTo>
                    <a:pt x="1468716" y="1480642"/>
                  </a:lnTo>
                  <a:lnTo>
                    <a:pt x="1473390" y="1486865"/>
                  </a:lnTo>
                  <a:lnTo>
                    <a:pt x="1474597" y="1483067"/>
                  </a:lnTo>
                  <a:lnTo>
                    <a:pt x="1474774" y="1481162"/>
                  </a:lnTo>
                  <a:close/>
                </a:path>
                <a:path w="1480819" h="1839595">
                  <a:moveTo>
                    <a:pt x="1478915" y="1418920"/>
                  </a:moveTo>
                  <a:lnTo>
                    <a:pt x="1477886" y="1419606"/>
                  </a:lnTo>
                  <a:lnTo>
                    <a:pt x="1478394" y="1421168"/>
                  </a:lnTo>
                  <a:lnTo>
                    <a:pt x="1478051" y="1422031"/>
                  </a:lnTo>
                  <a:lnTo>
                    <a:pt x="1477365" y="1423073"/>
                  </a:lnTo>
                  <a:lnTo>
                    <a:pt x="1476667" y="1426006"/>
                  </a:lnTo>
                  <a:lnTo>
                    <a:pt x="1478749" y="1426006"/>
                  </a:lnTo>
                  <a:lnTo>
                    <a:pt x="1478749" y="1423593"/>
                  </a:lnTo>
                  <a:lnTo>
                    <a:pt x="1478915" y="1421345"/>
                  </a:lnTo>
                  <a:lnTo>
                    <a:pt x="1478915" y="1418920"/>
                  </a:lnTo>
                  <a:close/>
                </a:path>
                <a:path w="1480819" h="1839595">
                  <a:moveTo>
                    <a:pt x="1480299" y="1471307"/>
                  </a:moveTo>
                  <a:lnTo>
                    <a:pt x="1473555" y="1467853"/>
                  </a:lnTo>
                  <a:lnTo>
                    <a:pt x="1468818" y="1465402"/>
                  </a:lnTo>
                  <a:lnTo>
                    <a:pt x="1465757" y="1467091"/>
                  </a:lnTo>
                  <a:lnTo>
                    <a:pt x="1465516" y="1470888"/>
                  </a:lnTo>
                  <a:lnTo>
                    <a:pt x="1469237" y="1474762"/>
                  </a:lnTo>
                  <a:lnTo>
                    <a:pt x="1473555" y="1477530"/>
                  </a:lnTo>
                  <a:lnTo>
                    <a:pt x="1480299" y="147130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6277756" y="9767150"/>
              <a:ext cx="727710" cy="520065"/>
            </a:xfrm>
            <a:custGeom>
              <a:avLst/>
              <a:gdLst/>
              <a:ahLst/>
              <a:cxnLst/>
              <a:rect l="l" t="t" r="r" b="b"/>
              <a:pathLst>
                <a:path w="727709" h="520065">
                  <a:moveTo>
                    <a:pt x="1981" y="517474"/>
                  </a:moveTo>
                  <a:lnTo>
                    <a:pt x="177" y="517474"/>
                  </a:lnTo>
                  <a:lnTo>
                    <a:pt x="1562" y="518858"/>
                  </a:lnTo>
                  <a:lnTo>
                    <a:pt x="1663" y="518502"/>
                  </a:lnTo>
                  <a:lnTo>
                    <a:pt x="1981" y="517474"/>
                  </a:lnTo>
                  <a:close/>
                </a:path>
                <a:path w="727709" h="520065">
                  <a:moveTo>
                    <a:pt x="3848" y="517474"/>
                  </a:moveTo>
                  <a:lnTo>
                    <a:pt x="3568" y="517118"/>
                  </a:lnTo>
                  <a:lnTo>
                    <a:pt x="2095" y="517118"/>
                  </a:lnTo>
                  <a:lnTo>
                    <a:pt x="1981" y="517474"/>
                  </a:lnTo>
                  <a:lnTo>
                    <a:pt x="3848" y="517474"/>
                  </a:lnTo>
                  <a:close/>
                </a:path>
                <a:path w="727709" h="520065">
                  <a:moveTo>
                    <a:pt x="5194" y="517474"/>
                  </a:moveTo>
                  <a:lnTo>
                    <a:pt x="3848" y="517474"/>
                  </a:lnTo>
                  <a:lnTo>
                    <a:pt x="4673" y="518502"/>
                  </a:lnTo>
                  <a:lnTo>
                    <a:pt x="5194" y="517474"/>
                  </a:lnTo>
                  <a:close/>
                </a:path>
                <a:path w="727709" h="520065">
                  <a:moveTo>
                    <a:pt x="5880" y="516089"/>
                  </a:moveTo>
                  <a:lnTo>
                    <a:pt x="4851" y="514870"/>
                  </a:lnTo>
                  <a:lnTo>
                    <a:pt x="5537" y="512800"/>
                  </a:lnTo>
                  <a:lnTo>
                    <a:pt x="1905" y="510209"/>
                  </a:lnTo>
                  <a:lnTo>
                    <a:pt x="355" y="512114"/>
                  </a:lnTo>
                  <a:lnTo>
                    <a:pt x="279" y="512800"/>
                  </a:lnTo>
                  <a:lnTo>
                    <a:pt x="177" y="515391"/>
                  </a:lnTo>
                  <a:lnTo>
                    <a:pt x="50" y="516610"/>
                  </a:lnTo>
                  <a:lnTo>
                    <a:pt x="0" y="517118"/>
                  </a:lnTo>
                  <a:lnTo>
                    <a:pt x="2095" y="517118"/>
                  </a:lnTo>
                  <a:lnTo>
                    <a:pt x="2197" y="516775"/>
                  </a:lnTo>
                  <a:lnTo>
                    <a:pt x="3289" y="516775"/>
                  </a:lnTo>
                  <a:lnTo>
                    <a:pt x="3568" y="517118"/>
                  </a:lnTo>
                  <a:lnTo>
                    <a:pt x="5359" y="517118"/>
                  </a:lnTo>
                  <a:lnTo>
                    <a:pt x="5626" y="516610"/>
                  </a:lnTo>
                  <a:lnTo>
                    <a:pt x="5880" y="516089"/>
                  </a:lnTo>
                  <a:close/>
                </a:path>
                <a:path w="727709" h="520065">
                  <a:moveTo>
                    <a:pt x="10896" y="480301"/>
                  </a:moveTo>
                  <a:lnTo>
                    <a:pt x="8128" y="479082"/>
                  </a:lnTo>
                  <a:lnTo>
                    <a:pt x="6578" y="479602"/>
                  </a:lnTo>
                  <a:lnTo>
                    <a:pt x="1384" y="478917"/>
                  </a:lnTo>
                  <a:lnTo>
                    <a:pt x="7264" y="487045"/>
                  </a:lnTo>
                  <a:lnTo>
                    <a:pt x="9169" y="482714"/>
                  </a:lnTo>
                  <a:lnTo>
                    <a:pt x="10896" y="480301"/>
                  </a:lnTo>
                  <a:close/>
                </a:path>
                <a:path w="727709" h="520065">
                  <a:moveTo>
                    <a:pt x="16433" y="504329"/>
                  </a:moveTo>
                  <a:lnTo>
                    <a:pt x="13322" y="507263"/>
                  </a:lnTo>
                  <a:lnTo>
                    <a:pt x="9512" y="506755"/>
                  </a:lnTo>
                  <a:lnTo>
                    <a:pt x="7962" y="514184"/>
                  </a:lnTo>
                  <a:lnTo>
                    <a:pt x="9105" y="513829"/>
                  </a:lnTo>
                  <a:lnTo>
                    <a:pt x="7086" y="518680"/>
                  </a:lnTo>
                  <a:lnTo>
                    <a:pt x="8343" y="519861"/>
                  </a:lnTo>
                  <a:lnTo>
                    <a:pt x="13881" y="519861"/>
                  </a:lnTo>
                  <a:lnTo>
                    <a:pt x="13830" y="517982"/>
                  </a:lnTo>
                  <a:lnTo>
                    <a:pt x="12966" y="515569"/>
                  </a:lnTo>
                  <a:lnTo>
                    <a:pt x="10629" y="513359"/>
                  </a:lnTo>
                  <a:lnTo>
                    <a:pt x="12966" y="512622"/>
                  </a:lnTo>
                  <a:lnTo>
                    <a:pt x="15049" y="511937"/>
                  </a:lnTo>
                  <a:lnTo>
                    <a:pt x="16433" y="504329"/>
                  </a:lnTo>
                  <a:close/>
                </a:path>
                <a:path w="727709" h="520065">
                  <a:moveTo>
                    <a:pt x="19494" y="519861"/>
                  </a:moveTo>
                  <a:lnTo>
                    <a:pt x="16256" y="517817"/>
                  </a:lnTo>
                  <a:lnTo>
                    <a:pt x="16738" y="519861"/>
                  </a:lnTo>
                  <a:lnTo>
                    <a:pt x="19494" y="519861"/>
                  </a:lnTo>
                  <a:close/>
                </a:path>
                <a:path w="727709" h="520065">
                  <a:moveTo>
                    <a:pt x="19710" y="478218"/>
                  </a:moveTo>
                  <a:lnTo>
                    <a:pt x="14871" y="483755"/>
                  </a:lnTo>
                  <a:lnTo>
                    <a:pt x="13830" y="485317"/>
                  </a:lnTo>
                  <a:lnTo>
                    <a:pt x="14185" y="487387"/>
                  </a:lnTo>
                  <a:lnTo>
                    <a:pt x="16078" y="489635"/>
                  </a:lnTo>
                  <a:lnTo>
                    <a:pt x="19545" y="491705"/>
                  </a:lnTo>
                  <a:lnTo>
                    <a:pt x="19710" y="478218"/>
                  </a:lnTo>
                  <a:close/>
                </a:path>
                <a:path w="727709" h="520065">
                  <a:moveTo>
                    <a:pt x="20066" y="511759"/>
                  </a:moveTo>
                  <a:lnTo>
                    <a:pt x="19024" y="504151"/>
                  </a:lnTo>
                  <a:lnTo>
                    <a:pt x="16776" y="507098"/>
                  </a:lnTo>
                  <a:lnTo>
                    <a:pt x="16433" y="507784"/>
                  </a:lnTo>
                  <a:lnTo>
                    <a:pt x="16433" y="508482"/>
                  </a:lnTo>
                  <a:lnTo>
                    <a:pt x="17119" y="509003"/>
                  </a:lnTo>
                  <a:lnTo>
                    <a:pt x="20066" y="511759"/>
                  </a:lnTo>
                  <a:close/>
                </a:path>
                <a:path w="727709" h="520065">
                  <a:moveTo>
                    <a:pt x="26847" y="488899"/>
                  </a:moveTo>
                  <a:lnTo>
                    <a:pt x="24726" y="484949"/>
                  </a:lnTo>
                  <a:lnTo>
                    <a:pt x="20929" y="486524"/>
                  </a:lnTo>
                  <a:lnTo>
                    <a:pt x="19888" y="488429"/>
                  </a:lnTo>
                  <a:lnTo>
                    <a:pt x="20231" y="491540"/>
                  </a:lnTo>
                  <a:lnTo>
                    <a:pt x="21615" y="493610"/>
                  </a:lnTo>
                  <a:lnTo>
                    <a:pt x="26174" y="493433"/>
                  </a:lnTo>
                  <a:lnTo>
                    <a:pt x="26847" y="488899"/>
                  </a:lnTo>
                  <a:close/>
                </a:path>
                <a:path w="727709" h="520065">
                  <a:moveTo>
                    <a:pt x="42367" y="508139"/>
                  </a:moveTo>
                  <a:lnTo>
                    <a:pt x="42189" y="506577"/>
                  </a:lnTo>
                  <a:lnTo>
                    <a:pt x="40640" y="504850"/>
                  </a:lnTo>
                  <a:lnTo>
                    <a:pt x="39941" y="507098"/>
                  </a:lnTo>
                  <a:lnTo>
                    <a:pt x="39763" y="507263"/>
                  </a:lnTo>
                  <a:lnTo>
                    <a:pt x="40119" y="507784"/>
                  </a:lnTo>
                  <a:lnTo>
                    <a:pt x="40119" y="508139"/>
                  </a:lnTo>
                  <a:lnTo>
                    <a:pt x="42367" y="508139"/>
                  </a:lnTo>
                  <a:close/>
                </a:path>
                <a:path w="727709" h="520065">
                  <a:moveTo>
                    <a:pt x="45326" y="519861"/>
                  </a:moveTo>
                  <a:lnTo>
                    <a:pt x="44627" y="518490"/>
                  </a:lnTo>
                  <a:lnTo>
                    <a:pt x="40106" y="514718"/>
                  </a:lnTo>
                  <a:lnTo>
                    <a:pt x="39281" y="515010"/>
                  </a:lnTo>
                  <a:lnTo>
                    <a:pt x="39370" y="510032"/>
                  </a:lnTo>
                  <a:lnTo>
                    <a:pt x="32677" y="510032"/>
                  </a:lnTo>
                  <a:lnTo>
                    <a:pt x="32423" y="510032"/>
                  </a:lnTo>
                  <a:lnTo>
                    <a:pt x="32512" y="510209"/>
                  </a:lnTo>
                  <a:lnTo>
                    <a:pt x="32334" y="510032"/>
                  </a:lnTo>
                  <a:lnTo>
                    <a:pt x="31813" y="510032"/>
                  </a:lnTo>
                  <a:lnTo>
                    <a:pt x="31292" y="510032"/>
                  </a:lnTo>
                  <a:lnTo>
                    <a:pt x="31470" y="509866"/>
                  </a:lnTo>
                  <a:lnTo>
                    <a:pt x="31648" y="509866"/>
                  </a:lnTo>
                  <a:lnTo>
                    <a:pt x="32334" y="509866"/>
                  </a:lnTo>
                  <a:lnTo>
                    <a:pt x="39382" y="509866"/>
                  </a:lnTo>
                  <a:lnTo>
                    <a:pt x="39382" y="509689"/>
                  </a:lnTo>
                  <a:lnTo>
                    <a:pt x="39408" y="508139"/>
                  </a:lnTo>
                  <a:lnTo>
                    <a:pt x="39331" y="507263"/>
                  </a:lnTo>
                  <a:lnTo>
                    <a:pt x="37007" y="502602"/>
                  </a:lnTo>
                  <a:lnTo>
                    <a:pt x="36957" y="502081"/>
                  </a:lnTo>
                  <a:lnTo>
                    <a:pt x="36830" y="500697"/>
                  </a:lnTo>
                  <a:lnTo>
                    <a:pt x="35623" y="500354"/>
                  </a:lnTo>
                  <a:lnTo>
                    <a:pt x="34759" y="502602"/>
                  </a:lnTo>
                  <a:lnTo>
                    <a:pt x="31813" y="501904"/>
                  </a:lnTo>
                  <a:lnTo>
                    <a:pt x="31724" y="506056"/>
                  </a:lnTo>
                  <a:lnTo>
                    <a:pt x="31648" y="507263"/>
                  </a:lnTo>
                  <a:lnTo>
                    <a:pt x="30264" y="506056"/>
                  </a:lnTo>
                  <a:lnTo>
                    <a:pt x="29565" y="503986"/>
                  </a:lnTo>
                  <a:lnTo>
                    <a:pt x="28016" y="503466"/>
                  </a:lnTo>
                  <a:lnTo>
                    <a:pt x="29565" y="502081"/>
                  </a:lnTo>
                  <a:lnTo>
                    <a:pt x="29451" y="501040"/>
                  </a:lnTo>
                  <a:lnTo>
                    <a:pt x="29375" y="500354"/>
                  </a:lnTo>
                  <a:lnTo>
                    <a:pt x="29222" y="498970"/>
                  </a:lnTo>
                  <a:lnTo>
                    <a:pt x="27495" y="497243"/>
                  </a:lnTo>
                  <a:lnTo>
                    <a:pt x="23863" y="494131"/>
                  </a:lnTo>
                  <a:lnTo>
                    <a:pt x="22288" y="497687"/>
                  </a:lnTo>
                  <a:lnTo>
                    <a:pt x="19189" y="493953"/>
                  </a:lnTo>
                  <a:lnTo>
                    <a:pt x="18326" y="496201"/>
                  </a:lnTo>
                  <a:lnTo>
                    <a:pt x="17462" y="497420"/>
                  </a:lnTo>
                  <a:lnTo>
                    <a:pt x="20066" y="500875"/>
                  </a:lnTo>
                  <a:lnTo>
                    <a:pt x="21272" y="499148"/>
                  </a:lnTo>
                  <a:lnTo>
                    <a:pt x="21932" y="498652"/>
                  </a:lnTo>
                  <a:lnTo>
                    <a:pt x="21831" y="500354"/>
                  </a:lnTo>
                  <a:lnTo>
                    <a:pt x="21793" y="501040"/>
                  </a:lnTo>
                  <a:lnTo>
                    <a:pt x="23177" y="502780"/>
                  </a:lnTo>
                  <a:lnTo>
                    <a:pt x="23291" y="509168"/>
                  </a:lnTo>
                  <a:lnTo>
                    <a:pt x="23342" y="511594"/>
                  </a:lnTo>
                  <a:lnTo>
                    <a:pt x="26454" y="508139"/>
                  </a:lnTo>
                  <a:lnTo>
                    <a:pt x="26631" y="509168"/>
                  </a:lnTo>
                  <a:lnTo>
                    <a:pt x="27317" y="510387"/>
                  </a:lnTo>
                  <a:lnTo>
                    <a:pt x="28536" y="510552"/>
                  </a:lnTo>
                  <a:lnTo>
                    <a:pt x="26111" y="517639"/>
                  </a:lnTo>
                  <a:lnTo>
                    <a:pt x="35102" y="516089"/>
                  </a:lnTo>
                  <a:lnTo>
                    <a:pt x="32753" y="510209"/>
                  </a:lnTo>
                  <a:lnTo>
                    <a:pt x="33032" y="510387"/>
                  </a:lnTo>
                  <a:lnTo>
                    <a:pt x="38176" y="515391"/>
                  </a:lnTo>
                  <a:lnTo>
                    <a:pt x="36131" y="516089"/>
                  </a:lnTo>
                  <a:lnTo>
                    <a:pt x="34759" y="518337"/>
                  </a:lnTo>
                  <a:lnTo>
                    <a:pt x="35064" y="519861"/>
                  </a:lnTo>
                  <a:lnTo>
                    <a:pt x="45326" y="519861"/>
                  </a:lnTo>
                  <a:close/>
                </a:path>
                <a:path w="727709" h="520065">
                  <a:moveTo>
                    <a:pt x="61112" y="519861"/>
                  </a:moveTo>
                  <a:lnTo>
                    <a:pt x="61010" y="519544"/>
                  </a:lnTo>
                  <a:lnTo>
                    <a:pt x="60960" y="519366"/>
                  </a:lnTo>
                  <a:lnTo>
                    <a:pt x="60693" y="518502"/>
                  </a:lnTo>
                  <a:lnTo>
                    <a:pt x="58610" y="517474"/>
                  </a:lnTo>
                  <a:lnTo>
                    <a:pt x="56197" y="516775"/>
                  </a:lnTo>
                  <a:lnTo>
                    <a:pt x="56718" y="514705"/>
                  </a:lnTo>
                  <a:lnTo>
                    <a:pt x="56718" y="514184"/>
                  </a:lnTo>
                  <a:lnTo>
                    <a:pt x="56718" y="512114"/>
                  </a:lnTo>
                  <a:lnTo>
                    <a:pt x="55524" y="510730"/>
                  </a:lnTo>
                  <a:lnTo>
                    <a:pt x="55499" y="510209"/>
                  </a:lnTo>
                  <a:lnTo>
                    <a:pt x="55676" y="509168"/>
                  </a:lnTo>
                  <a:lnTo>
                    <a:pt x="55333" y="508825"/>
                  </a:lnTo>
                  <a:lnTo>
                    <a:pt x="52222" y="503809"/>
                  </a:lnTo>
                  <a:lnTo>
                    <a:pt x="51739" y="505802"/>
                  </a:lnTo>
                  <a:lnTo>
                    <a:pt x="50139" y="502259"/>
                  </a:lnTo>
                  <a:lnTo>
                    <a:pt x="54470" y="499148"/>
                  </a:lnTo>
                  <a:lnTo>
                    <a:pt x="53263" y="497954"/>
                  </a:lnTo>
                  <a:lnTo>
                    <a:pt x="55575" y="491363"/>
                  </a:lnTo>
                  <a:lnTo>
                    <a:pt x="55791" y="490753"/>
                  </a:lnTo>
                  <a:lnTo>
                    <a:pt x="56362" y="489115"/>
                  </a:lnTo>
                  <a:lnTo>
                    <a:pt x="53213" y="490753"/>
                  </a:lnTo>
                  <a:lnTo>
                    <a:pt x="52908" y="488772"/>
                  </a:lnTo>
                  <a:lnTo>
                    <a:pt x="47586" y="488772"/>
                  </a:lnTo>
                  <a:lnTo>
                    <a:pt x="44373" y="491363"/>
                  </a:lnTo>
                  <a:lnTo>
                    <a:pt x="45351" y="493191"/>
                  </a:lnTo>
                  <a:lnTo>
                    <a:pt x="52044" y="491363"/>
                  </a:lnTo>
                  <a:lnTo>
                    <a:pt x="52730" y="497420"/>
                  </a:lnTo>
                  <a:lnTo>
                    <a:pt x="51866" y="496544"/>
                  </a:lnTo>
                  <a:lnTo>
                    <a:pt x="49847" y="496379"/>
                  </a:lnTo>
                  <a:lnTo>
                    <a:pt x="48590" y="497763"/>
                  </a:lnTo>
                  <a:lnTo>
                    <a:pt x="48590" y="510209"/>
                  </a:lnTo>
                  <a:lnTo>
                    <a:pt x="51600" y="506387"/>
                  </a:lnTo>
                  <a:lnTo>
                    <a:pt x="50698" y="510209"/>
                  </a:lnTo>
                  <a:lnTo>
                    <a:pt x="52730" y="510209"/>
                  </a:lnTo>
                  <a:lnTo>
                    <a:pt x="51917" y="510489"/>
                  </a:lnTo>
                  <a:lnTo>
                    <a:pt x="48755" y="511594"/>
                  </a:lnTo>
                  <a:lnTo>
                    <a:pt x="48856" y="512114"/>
                  </a:lnTo>
                  <a:lnTo>
                    <a:pt x="49276" y="514184"/>
                  </a:lnTo>
                  <a:lnTo>
                    <a:pt x="44958" y="508825"/>
                  </a:lnTo>
                  <a:lnTo>
                    <a:pt x="42532" y="510552"/>
                  </a:lnTo>
                  <a:lnTo>
                    <a:pt x="42011" y="511251"/>
                  </a:lnTo>
                  <a:lnTo>
                    <a:pt x="41668" y="511937"/>
                  </a:lnTo>
                  <a:lnTo>
                    <a:pt x="44704" y="514985"/>
                  </a:lnTo>
                  <a:lnTo>
                    <a:pt x="44615" y="517474"/>
                  </a:lnTo>
                  <a:lnTo>
                    <a:pt x="46863" y="519366"/>
                  </a:lnTo>
                  <a:lnTo>
                    <a:pt x="47282" y="519861"/>
                  </a:lnTo>
                  <a:lnTo>
                    <a:pt x="55321" y="519861"/>
                  </a:lnTo>
                  <a:lnTo>
                    <a:pt x="55676" y="519544"/>
                  </a:lnTo>
                  <a:lnTo>
                    <a:pt x="55892" y="519861"/>
                  </a:lnTo>
                  <a:lnTo>
                    <a:pt x="61112" y="519861"/>
                  </a:lnTo>
                  <a:close/>
                </a:path>
                <a:path w="727709" h="520065">
                  <a:moveTo>
                    <a:pt x="61556" y="505371"/>
                  </a:moveTo>
                  <a:lnTo>
                    <a:pt x="60172" y="503288"/>
                  </a:lnTo>
                  <a:lnTo>
                    <a:pt x="58445" y="500011"/>
                  </a:lnTo>
                  <a:lnTo>
                    <a:pt x="54635" y="505891"/>
                  </a:lnTo>
                  <a:lnTo>
                    <a:pt x="57746" y="507784"/>
                  </a:lnTo>
                  <a:lnTo>
                    <a:pt x="61036" y="512800"/>
                  </a:lnTo>
                  <a:lnTo>
                    <a:pt x="61556" y="505371"/>
                  </a:lnTo>
                  <a:close/>
                </a:path>
                <a:path w="727709" h="520065">
                  <a:moveTo>
                    <a:pt x="65189" y="517982"/>
                  </a:moveTo>
                  <a:lnTo>
                    <a:pt x="63119" y="519861"/>
                  </a:lnTo>
                  <a:lnTo>
                    <a:pt x="65138" y="519861"/>
                  </a:lnTo>
                  <a:lnTo>
                    <a:pt x="65189" y="517982"/>
                  </a:lnTo>
                  <a:close/>
                </a:path>
                <a:path w="727709" h="520065">
                  <a:moveTo>
                    <a:pt x="67602" y="492747"/>
                  </a:moveTo>
                  <a:lnTo>
                    <a:pt x="67081" y="483235"/>
                  </a:lnTo>
                  <a:lnTo>
                    <a:pt x="59829" y="484797"/>
                  </a:lnTo>
                  <a:lnTo>
                    <a:pt x="57404" y="484441"/>
                  </a:lnTo>
                  <a:lnTo>
                    <a:pt x="58966" y="491020"/>
                  </a:lnTo>
                  <a:lnTo>
                    <a:pt x="60515" y="491020"/>
                  </a:lnTo>
                  <a:lnTo>
                    <a:pt x="67602" y="492747"/>
                  </a:lnTo>
                  <a:close/>
                </a:path>
                <a:path w="727709" h="520065">
                  <a:moveTo>
                    <a:pt x="68516" y="502881"/>
                  </a:moveTo>
                  <a:lnTo>
                    <a:pt x="67779" y="497586"/>
                  </a:lnTo>
                  <a:lnTo>
                    <a:pt x="63525" y="498640"/>
                  </a:lnTo>
                  <a:lnTo>
                    <a:pt x="62458" y="503339"/>
                  </a:lnTo>
                  <a:lnTo>
                    <a:pt x="64185" y="506539"/>
                  </a:lnTo>
                  <a:lnTo>
                    <a:pt x="68300" y="503123"/>
                  </a:lnTo>
                  <a:lnTo>
                    <a:pt x="68516" y="502881"/>
                  </a:lnTo>
                  <a:close/>
                </a:path>
                <a:path w="727709" h="520065">
                  <a:moveTo>
                    <a:pt x="69481" y="501802"/>
                  </a:moveTo>
                  <a:lnTo>
                    <a:pt x="68516" y="502881"/>
                  </a:lnTo>
                  <a:lnTo>
                    <a:pt x="68580" y="503339"/>
                  </a:lnTo>
                  <a:lnTo>
                    <a:pt x="68643" y="503809"/>
                  </a:lnTo>
                  <a:lnTo>
                    <a:pt x="69481" y="501802"/>
                  </a:lnTo>
                  <a:close/>
                </a:path>
                <a:path w="727709" h="520065">
                  <a:moveTo>
                    <a:pt x="70421" y="519861"/>
                  </a:moveTo>
                  <a:lnTo>
                    <a:pt x="67259" y="516953"/>
                  </a:lnTo>
                  <a:lnTo>
                    <a:pt x="68224" y="519861"/>
                  </a:lnTo>
                  <a:lnTo>
                    <a:pt x="70421" y="519861"/>
                  </a:lnTo>
                  <a:close/>
                </a:path>
                <a:path w="727709" h="520065">
                  <a:moveTo>
                    <a:pt x="73139" y="490156"/>
                  </a:moveTo>
                  <a:lnTo>
                    <a:pt x="71069" y="487565"/>
                  </a:lnTo>
                  <a:lnTo>
                    <a:pt x="70192" y="489292"/>
                  </a:lnTo>
                  <a:lnTo>
                    <a:pt x="69164" y="490321"/>
                  </a:lnTo>
                  <a:lnTo>
                    <a:pt x="71412" y="493090"/>
                  </a:lnTo>
                  <a:lnTo>
                    <a:pt x="72275" y="491363"/>
                  </a:lnTo>
                  <a:lnTo>
                    <a:pt x="73139" y="490156"/>
                  </a:lnTo>
                  <a:close/>
                </a:path>
                <a:path w="727709" h="520065">
                  <a:moveTo>
                    <a:pt x="80048" y="511594"/>
                  </a:moveTo>
                  <a:lnTo>
                    <a:pt x="77457" y="507784"/>
                  </a:lnTo>
                  <a:lnTo>
                    <a:pt x="76073" y="509003"/>
                  </a:lnTo>
                  <a:lnTo>
                    <a:pt x="75171" y="509892"/>
                  </a:lnTo>
                  <a:lnTo>
                    <a:pt x="74002" y="501396"/>
                  </a:lnTo>
                  <a:lnTo>
                    <a:pt x="73825" y="500176"/>
                  </a:lnTo>
                  <a:lnTo>
                    <a:pt x="71755" y="496379"/>
                  </a:lnTo>
                  <a:lnTo>
                    <a:pt x="69481" y="501802"/>
                  </a:lnTo>
                  <a:lnTo>
                    <a:pt x="69850" y="501396"/>
                  </a:lnTo>
                  <a:lnTo>
                    <a:pt x="74764" y="510298"/>
                  </a:lnTo>
                  <a:lnTo>
                    <a:pt x="75171" y="511048"/>
                  </a:lnTo>
                  <a:lnTo>
                    <a:pt x="75387" y="511416"/>
                  </a:lnTo>
                  <a:lnTo>
                    <a:pt x="77114" y="513664"/>
                  </a:lnTo>
                  <a:lnTo>
                    <a:pt x="78663" y="512622"/>
                  </a:lnTo>
                  <a:lnTo>
                    <a:pt x="80048" y="511594"/>
                  </a:lnTo>
                  <a:close/>
                </a:path>
                <a:path w="727709" h="520065">
                  <a:moveTo>
                    <a:pt x="82296" y="479259"/>
                  </a:moveTo>
                  <a:lnTo>
                    <a:pt x="77635" y="478053"/>
                  </a:lnTo>
                  <a:lnTo>
                    <a:pt x="75907" y="477875"/>
                  </a:lnTo>
                  <a:lnTo>
                    <a:pt x="71577" y="479082"/>
                  </a:lnTo>
                  <a:lnTo>
                    <a:pt x="73825" y="481164"/>
                  </a:lnTo>
                  <a:lnTo>
                    <a:pt x="78498" y="487045"/>
                  </a:lnTo>
                  <a:lnTo>
                    <a:pt x="82296" y="479259"/>
                  </a:lnTo>
                  <a:close/>
                </a:path>
                <a:path w="727709" h="520065">
                  <a:moveTo>
                    <a:pt x="90601" y="507098"/>
                  </a:moveTo>
                  <a:lnTo>
                    <a:pt x="84543" y="496544"/>
                  </a:lnTo>
                  <a:lnTo>
                    <a:pt x="83159" y="500354"/>
                  </a:lnTo>
                  <a:lnTo>
                    <a:pt x="84201" y="503288"/>
                  </a:lnTo>
                  <a:lnTo>
                    <a:pt x="83159" y="514007"/>
                  </a:lnTo>
                  <a:lnTo>
                    <a:pt x="89039" y="508825"/>
                  </a:lnTo>
                  <a:lnTo>
                    <a:pt x="90601" y="507098"/>
                  </a:lnTo>
                  <a:close/>
                </a:path>
                <a:path w="727709" h="520065">
                  <a:moveTo>
                    <a:pt x="395058" y="475462"/>
                  </a:moveTo>
                  <a:lnTo>
                    <a:pt x="384517" y="475627"/>
                  </a:lnTo>
                  <a:lnTo>
                    <a:pt x="377952" y="474421"/>
                  </a:lnTo>
                  <a:lnTo>
                    <a:pt x="377774" y="471131"/>
                  </a:lnTo>
                  <a:lnTo>
                    <a:pt x="375005" y="471309"/>
                  </a:lnTo>
                  <a:lnTo>
                    <a:pt x="374319" y="473722"/>
                  </a:lnTo>
                  <a:lnTo>
                    <a:pt x="371716" y="472516"/>
                  </a:lnTo>
                  <a:lnTo>
                    <a:pt x="372237" y="477354"/>
                  </a:lnTo>
                  <a:lnTo>
                    <a:pt x="369125" y="477189"/>
                  </a:lnTo>
                  <a:lnTo>
                    <a:pt x="369468" y="480123"/>
                  </a:lnTo>
                  <a:lnTo>
                    <a:pt x="369125" y="485660"/>
                  </a:lnTo>
                  <a:lnTo>
                    <a:pt x="367741" y="486867"/>
                  </a:lnTo>
                  <a:lnTo>
                    <a:pt x="368261" y="487908"/>
                  </a:lnTo>
                  <a:lnTo>
                    <a:pt x="369125" y="488594"/>
                  </a:lnTo>
                  <a:lnTo>
                    <a:pt x="366712" y="493788"/>
                  </a:lnTo>
                  <a:lnTo>
                    <a:pt x="374840" y="498627"/>
                  </a:lnTo>
                  <a:lnTo>
                    <a:pt x="375526" y="495173"/>
                  </a:lnTo>
                  <a:lnTo>
                    <a:pt x="376212" y="492569"/>
                  </a:lnTo>
                  <a:lnTo>
                    <a:pt x="379679" y="492925"/>
                  </a:lnTo>
                  <a:lnTo>
                    <a:pt x="380022" y="489458"/>
                  </a:lnTo>
                  <a:lnTo>
                    <a:pt x="382270" y="492404"/>
                  </a:lnTo>
                  <a:lnTo>
                    <a:pt x="387629" y="491363"/>
                  </a:lnTo>
                  <a:lnTo>
                    <a:pt x="386245" y="487730"/>
                  </a:lnTo>
                  <a:lnTo>
                    <a:pt x="387286" y="487387"/>
                  </a:lnTo>
                  <a:lnTo>
                    <a:pt x="388150" y="486867"/>
                  </a:lnTo>
                  <a:lnTo>
                    <a:pt x="388315" y="485660"/>
                  </a:lnTo>
                  <a:lnTo>
                    <a:pt x="387972" y="485140"/>
                  </a:lnTo>
                  <a:lnTo>
                    <a:pt x="387451" y="484619"/>
                  </a:lnTo>
                  <a:lnTo>
                    <a:pt x="387972" y="484098"/>
                  </a:lnTo>
                  <a:lnTo>
                    <a:pt x="388150" y="483933"/>
                  </a:lnTo>
                  <a:lnTo>
                    <a:pt x="389178" y="484441"/>
                  </a:lnTo>
                  <a:lnTo>
                    <a:pt x="395058" y="475462"/>
                  </a:lnTo>
                  <a:close/>
                </a:path>
                <a:path w="727709" h="520065">
                  <a:moveTo>
                    <a:pt x="548068" y="236004"/>
                  </a:moveTo>
                  <a:lnTo>
                    <a:pt x="547547" y="234442"/>
                  </a:lnTo>
                  <a:lnTo>
                    <a:pt x="544614" y="230987"/>
                  </a:lnTo>
                  <a:lnTo>
                    <a:pt x="543750" y="230987"/>
                  </a:lnTo>
                  <a:lnTo>
                    <a:pt x="537349" y="232194"/>
                  </a:lnTo>
                  <a:lnTo>
                    <a:pt x="546341" y="241706"/>
                  </a:lnTo>
                  <a:lnTo>
                    <a:pt x="548068" y="236004"/>
                  </a:lnTo>
                  <a:close/>
                </a:path>
                <a:path w="727709" h="520065">
                  <a:moveTo>
                    <a:pt x="555853" y="229082"/>
                  </a:moveTo>
                  <a:lnTo>
                    <a:pt x="554990" y="226491"/>
                  </a:lnTo>
                  <a:lnTo>
                    <a:pt x="553262" y="225450"/>
                  </a:lnTo>
                  <a:lnTo>
                    <a:pt x="550494" y="225806"/>
                  </a:lnTo>
                  <a:lnTo>
                    <a:pt x="546950" y="228892"/>
                  </a:lnTo>
                  <a:lnTo>
                    <a:pt x="549795" y="233019"/>
                  </a:lnTo>
                  <a:lnTo>
                    <a:pt x="554329" y="234353"/>
                  </a:lnTo>
                  <a:lnTo>
                    <a:pt x="555853" y="229082"/>
                  </a:lnTo>
                  <a:close/>
                </a:path>
                <a:path w="727709" h="520065">
                  <a:moveTo>
                    <a:pt x="566051" y="251561"/>
                  </a:moveTo>
                  <a:lnTo>
                    <a:pt x="565010" y="247586"/>
                  </a:lnTo>
                  <a:lnTo>
                    <a:pt x="564502" y="246722"/>
                  </a:lnTo>
                  <a:lnTo>
                    <a:pt x="563803" y="246024"/>
                  </a:lnTo>
                  <a:lnTo>
                    <a:pt x="562762" y="246722"/>
                  </a:lnTo>
                  <a:lnTo>
                    <a:pt x="557237" y="247764"/>
                  </a:lnTo>
                  <a:lnTo>
                    <a:pt x="566051" y="251561"/>
                  </a:lnTo>
                  <a:close/>
                </a:path>
                <a:path w="727709" h="520065">
                  <a:moveTo>
                    <a:pt x="570026" y="243433"/>
                  </a:moveTo>
                  <a:lnTo>
                    <a:pt x="568820" y="242404"/>
                  </a:lnTo>
                  <a:lnTo>
                    <a:pt x="564667" y="233756"/>
                  </a:lnTo>
                  <a:lnTo>
                    <a:pt x="559828" y="227190"/>
                  </a:lnTo>
                  <a:lnTo>
                    <a:pt x="554126" y="235661"/>
                  </a:lnTo>
                  <a:lnTo>
                    <a:pt x="556475" y="237337"/>
                  </a:lnTo>
                  <a:lnTo>
                    <a:pt x="555853" y="237553"/>
                  </a:lnTo>
                  <a:lnTo>
                    <a:pt x="552742" y="237045"/>
                  </a:lnTo>
                  <a:lnTo>
                    <a:pt x="552742" y="241185"/>
                  </a:lnTo>
                  <a:lnTo>
                    <a:pt x="555853" y="240322"/>
                  </a:lnTo>
                  <a:lnTo>
                    <a:pt x="558266" y="241020"/>
                  </a:lnTo>
                  <a:lnTo>
                    <a:pt x="558266" y="238594"/>
                  </a:lnTo>
                  <a:lnTo>
                    <a:pt x="559485" y="239458"/>
                  </a:lnTo>
                  <a:lnTo>
                    <a:pt x="570026" y="243433"/>
                  </a:lnTo>
                  <a:close/>
                </a:path>
                <a:path w="727709" h="520065">
                  <a:moveTo>
                    <a:pt x="574357" y="206095"/>
                  </a:moveTo>
                  <a:lnTo>
                    <a:pt x="573836" y="204533"/>
                  </a:lnTo>
                  <a:lnTo>
                    <a:pt x="573316" y="202628"/>
                  </a:lnTo>
                  <a:lnTo>
                    <a:pt x="570204" y="202806"/>
                  </a:lnTo>
                  <a:lnTo>
                    <a:pt x="570890" y="204711"/>
                  </a:lnTo>
                  <a:lnTo>
                    <a:pt x="571068" y="206438"/>
                  </a:lnTo>
                  <a:lnTo>
                    <a:pt x="574357" y="206095"/>
                  </a:lnTo>
                  <a:close/>
                </a:path>
                <a:path w="727709" h="520065">
                  <a:moveTo>
                    <a:pt x="576427" y="254152"/>
                  </a:moveTo>
                  <a:lnTo>
                    <a:pt x="572109" y="253987"/>
                  </a:lnTo>
                  <a:lnTo>
                    <a:pt x="572109" y="256057"/>
                  </a:lnTo>
                  <a:lnTo>
                    <a:pt x="572109" y="258305"/>
                  </a:lnTo>
                  <a:lnTo>
                    <a:pt x="576427" y="258305"/>
                  </a:lnTo>
                  <a:lnTo>
                    <a:pt x="576427" y="254152"/>
                  </a:lnTo>
                  <a:close/>
                </a:path>
                <a:path w="727709" h="520065">
                  <a:moveTo>
                    <a:pt x="578497" y="240157"/>
                  </a:moveTo>
                  <a:lnTo>
                    <a:pt x="576249" y="235826"/>
                  </a:lnTo>
                  <a:lnTo>
                    <a:pt x="573481" y="235140"/>
                  </a:lnTo>
                  <a:lnTo>
                    <a:pt x="569861" y="236689"/>
                  </a:lnTo>
                  <a:lnTo>
                    <a:pt x="571068" y="242570"/>
                  </a:lnTo>
                  <a:lnTo>
                    <a:pt x="575043" y="241706"/>
                  </a:lnTo>
                  <a:lnTo>
                    <a:pt x="578497" y="240157"/>
                  </a:lnTo>
                  <a:close/>
                </a:path>
                <a:path w="727709" h="520065">
                  <a:moveTo>
                    <a:pt x="582650" y="248450"/>
                  </a:moveTo>
                  <a:lnTo>
                    <a:pt x="582129" y="247929"/>
                  </a:lnTo>
                  <a:lnTo>
                    <a:pt x="581266" y="248450"/>
                  </a:lnTo>
                  <a:lnTo>
                    <a:pt x="581609" y="249135"/>
                  </a:lnTo>
                  <a:lnTo>
                    <a:pt x="581787" y="248970"/>
                  </a:lnTo>
                  <a:lnTo>
                    <a:pt x="582129" y="248970"/>
                  </a:lnTo>
                  <a:lnTo>
                    <a:pt x="582650" y="248450"/>
                  </a:lnTo>
                  <a:close/>
                </a:path>
                <a:path w="727709" h="520065">
                  <a:moveTo>
                    <a:pt x="582993" y="251904"/>
                  </a:moveTo>
                  <a:lnTo>
                    <a:pt x="581609" y="250355"/>
                  </a:lnTo>
                  <a:lnTo>
                    <a:pt x="580224" y="250875"/>
                  </a:lnTo>
                  <a:lnTo>
                    <a:pt x="579361" y="251739"/>
                  </a:lnTo>
                  <a:lnTo>
                    <a:pt x="580402" y="252082"/>
                  </a:lnTo>
                  <a:lnTo>
                    <a:pt x="581266" y="253288"/>
                  </a:lnTo>
                  <a:lnTo>
                    <a:pt x="582307" y="253123"/>
                  </a:lnTo>
                  <a:lnTo>
                    <a:pt x="582993" y="251904"/>
                  </a:lnTo>
                  <a:close/>
                </a:path>
                <a:path w="727709" h="520065">
                  <a:moveTo>
                    <a:pt x="591985" y="260896"/>
                  </a:moveTo>
                  <a:lnTo>
                    <a:pt x="591642" y="258826"/>
                  </a:lnTo>
                  <a:lnTo>
                    <a:pt x="591464" y="256743"/>
                  </a:lnTo>
                  <a:lnTo>
                    <a:pt x="586803" y="256921"/>
                  </a:lnTo>
                  <a:lnTo>
                    <a:pt x="587324" y="258826"/>
                  </a:lnTo>
                  <a:lnTo>
                    <a:pt x="587324" y="261073"/>
                  </a:lnTo>
                  <a:lnTo>
                    <a:pt x="591985" y="260896"/>
                  </a:lnTo>
                  <a:close/>
                </a:path>
                <a:path w="727709" h="520065">
                  <a:moveTo>
                    <a:pt x="601497" y="223723"/>
                  </a:moveTo>
                  <a:lnTo>
                    <a:pt x="600633" y="222694"/>
                  </a:lnTo>
                  <a:lnTo>
                    <a:pt x="600456" y="222859"/>
                  </a:lnTo>
                  <a:lnTo>
                    <a:pt x="600456" y="221310"/>
                  </a:lnTo>
                  <a:lnTo>
                    <a:pt x="598906" y="221132"/>
                  </a:lnTo>
                  <a:lnTo>
                    <a:pt x="597687" y="221830"/>
                  </a:lnTo>
                  <a:lnTo>
                    <a:pt x="599249" y="223380"/>
                  </a:lnTo>
                  <a:lnTo>
                    <a:pt x="598208" y="223901"/>
                  </a:lnTo>
                  <a:lnTo>
                    <a:pt x="598551" y="224764"/>
                  </a:lnTo>
                  <a:lnTo>
                    <a:pt x="599249" y="224764"/>
                  </a:lnTo>
                  <a:lnTo>
                    <a:pt x="599935" y="224586"/>
                  </a:lnTo>
                  <a:lnTo>
                    <a:pt x="600798" y="224243"/>
                  </a:lnTo>
                  <a:lnTo>
                    <a:pt x="601497" y="223723"/>
                  </a:lnTo>
                  <a:close/>
                </a:path>
                <a:path w="727709" h="520065">
                  <a:moveTo>
                    <a:pt x="602361" y="169443"/>
                  </a:moveTo>
                  <a:lnTo>
                    <a:pt x="599592" y="164249"/>
                  </a:lnTo>
                  <a:lnTo>
                    <a:pt x="596658" y="166331"/>
                  </a:lnTo>
                  <a:lnTo>
                    <a:pt x="592505" y="167703"/>
                  </a:lnTo>
                  <a:lnTo>
                    <a:pt x="594055" y="171856"/>
                  </a:lnTo>
                  <a:lnTo>
                    <a:pt x="602361" y="169443"/>
                  </a:lnTo>
                  <a:close/>
                </a:path>
                <a:path w="727709" h="520065">
                  <a:moveTo>
                    <a:pt x="607720" y="278358"/>
                  </a:moveTo>
                  <a:lnTo>
                    <a:pt x="596138" y="273342"/>
                  </a:lnTo>
                  <a:lnTo>
                    <a:pt x="598906" y="279742"/>
                  </a:lnTo>
                  <a:lnTo>
                    <a:pt x="599770" y="280949"/>
                  </a:lnTo>
                  <a:lnTo>
                    <a:pt x="600290" y="281647"/>
                  </a:lnTo>
                  <a:lnTo>
                    <a:pt x="601662" y="280949"/>
                  </a:lnTo>
                  <a:lnTo>
                    <a:pt x="607720" y="278358"/>
                  </a:lnTo>
                  <a:close/>
                </a:path>
                <a:path w="727709" h="520065">
                  <a:moveTo>
                    <a:pt x="610311" y="163906"/>
                  </a:moveTo>
                  <a:lnTo>
                    <a:pt x="607542" y="158724"/>
                  </a:lnTo>
                  <a:lnTo>
                    <a:pt x="607021" y="158369"/>
                  </a:lnTo>
                  <a:lnTo>
                    <a:pt x="606513" y="156819"/>
                  </a:lnTo>
                  <a:lnTo>
                    <a:pt x="605993" y="158026"/>
                  </a:lnTo>
                  <a:lnTo>
                    <a:pt x="599249" y="160451"/>
                  </a:lnTo>
                  <a:lnTo>
                    <a:pt x="610311" y="163906"/>
                  </a:lnTo>
                  <a:close/>
                </a:path>
                <a:path w="727709" h="520065">
                  <a:moveTo>
                    <a:pt x="613079" y="214223"/>
                  </a:moveTo>
                  <a:lnTo>
                    <a:pt x="612216" y="213525"/>
                  </a:lnTo>
                  <a:lnTo>
                    <a:pt x="611695" y="214045"/>
                  </a:lnTo>
                  <a:lnTo>
                    <a:pt x="612381" y="214388"/>
                  </a:lnTo>
                  <a:lnTo>
                    <a:pt x="612736" y="214731"/>
                  </a:lnTo>
                  <a:lnTo>
                    <a:pt x="613079" y="214223"/>
                  </a:lnTo>
                  <a:close/>
                </a:path>
                <a:path w="727709" h="520065">
                  <a:moveTo>
                    <a:pt x="615505" y="231508"/>
                  </a:moveTo>
                  <a:lnTo>
                    <a:pt x="611517" y="228917"/>
                  </a:lnTo>
                  <a:lnTo>
                    <a:pt x="610311" y="228396"/>
                  </a:lnTo>
                  <a:lnTo>
                    <a:pt x="607898" y="230301"/>
                  </a:lnTo>
                  <a:lnTo>
                    <a:pt x="609104" y="234276"/>
                  </a:lnTo>
                  <a:lnTo>
                    <a:pt x="612216" y="232194"/>
                  </a:lnTo>
                  <a:lnTo>
                    <a:pt x="615505" y="231508"/>
                  </a:lnTo>
                  <a:close/>
                </a:path>
                <a:path w="727709" h="520065">
                  <a:moveTo>
                    <a:pt x="616013" y="225628"/>
                  </a:moveTo>
                  <a:lnTo>
                    <a:pt x="614807" y="221653"/>
                  </a:lnTo>
                  <a:lnTo>
                    <a:pt x="613943" y="216115"/>
                  </a:lnTo>
                  <a:lnTo>
                    <a:pt x="608761" y="217157"/>
                  </a:lnTo>
                  <a:lnTo>
                    <a:pt x="608063" y="217678"/>
                  </a:lnTo>
                  <a:lnTo>
                    <a:pt x="606679" y="216979"/>
                  </a:lnTo>
                  <a:lnTo>
                    <a:pt x="605993" y="218363"/>
                  </a:lnTo>
                  <a:lnTo>
                    <a:pt x="601840" y="223380"/>
                  </a:lnTo>
                  <a:lnTo>
                    <a:pt x="615505" y="230466"/>
                  </a:lnTo>
                  <a:lnTo>
                    <a:pt x="616013" y="225628"/>
                  </a:lnTo>
                  <a:close/>
                </a:path>
                <a:path w="727709" h="520065">
                  <a:moveTo>
                    <a:pt x="617575" y="259346"/>
                  </a:moveTo>
                  <a:lnTo>
                    <a:pt x="615327" y="256400"/>
                  </a:lnTo>
                  <a:lnTo>
                    <a:pt x="607098" y="256197"/>
                  </a:lnTo>
                  <a:lnTo>
                    <a:pt x="607098" y="267208"/>
                  </a:lnTo>
                  <a:lnTo>
                    <a:pt x="605155" y="267157"/>
                  </a:lnTo>
                  <a:lnTo>
                    <a:pt x="605053" y="266065"/>
                  </a:lnTo>
                  <a:lnTo>
                    <a:pt x="606209" y="266319"/>
                  </a:lnTo>
                  <a:lnTo>
                    <a:pt x="607098" y="267208"/>
                  </a:lnTo>
                  <a:lnTo>
                    <a:pt x="607098" y="256197"/>
                  </a:lnTo>
                  <a:lnTo>
                    <a:pt x="607021" y="260731"/>
                  </a:lnTo>
                  <a:lnTo>
                    <a:pt x="606856" y="262102"/>
                  </a:lnTo>
                  <a:lnTo>
                    <a:pt x="606856" y="263080"/>
                  </a:lnTo>
                  <a:lnTo>
                    <a:pt x="605891" y="261416"/>
                  </a:lnTo>
                  <a:lnTo>
                    <a:pt x="605790" y="261239"/>
                  </a:lnTo>
                  <a:lnTo>
                    <a:pt x="604774" y="259511"/>
                  </a:lnTo>
                  <a:lnTo>
                    <a:pt x="604774" y="270929"/>
                  </a:lnTo>
                  <a:lnTo>
                    <a:pt x="604507" y="271335"/>
                  </a:lnTo>
                  <a:lnTo>
                    <a:pt x="604748" y="270446"/>
                  </a:lnTo>
                  <a:lnTo>
                    <a:pt x="604774" y="270929"/>
                  </a:lnTo>
                  <a:lnTo>
                    <a:pt x="604774" y="259511"/>
                  </a:lnTo>
                  <a:lnTo>
                    <a:pt x="603669" y="257619"/>
                  </a:lnTo>
                  <a:lnTo>
                    <a:pt x="607021" y="260731"/>
                  </a:lnTo>
                  <a:lnTo>
                    <a:pt x="607021" y="256197"/>
                  </a:lnTo>
                  <a:lnTo>
                    <a:pt x="602018" y="256057"/>
                  </a:lnTo>
                  <a:lnTo>
                    <a:pt x="602653" y="256667"/>
                  </a:lnTo>
                  <a:lnTo>
                    <a:pt x="600290" y="261239"/>
                  </a:lnTo>
                  <a:lnTo>
                    <a:pt x="600189" y="259511"/>
                  </a:lnTo>
                  <a:lnTo>
                    <a:pt x="599935" y="255193"/>
                  </a:lnTo>
                  <a:lnTo>
                    <a:pt x="593369" y="259511"/>
                  </a:lnTo>
                  <a:lnTo>
                    <a:pt x="599592" y="261937"/>
                  </a:lnTo>
                  <a:lnTo>
                    <a:pt x="599770" y="261759"/>
                  </a:lnTo>
                  <a:lnTo>
                    <a:pt x="600290" y="261416"/>
                  </a:lnTo>
                  <a:lnTo>
                    <a:pt x="599414" y="263486"/>
                  </a:lnTo>
                  <a:lnTo>
                    <a:pt x="598906" y="265645"/>
                  </a:lnTo>
                  <a:lnTo>
                    <a:pt x="598208" y="265734"/>
                  </a:lnTo>
                  <a:lnTo>
                    <a:pt x="600113" y="269887"/>
                  </a:lnTo>
                  <a:lnTo>
                    <a:pt x="601840" y="272656"/>
                  </a:lnTo>
                  <a:lnTo>
                    <a:pt x="604431" y="271614"/>
                  </a:lnTo>
                  <a:lnTo>
                    <a:pt x="604431" y="271957"/>
                  </a:lnTo>
                  <a:lnTo>
                    <a:pt x="604774" y="272135"/>
                  </a:lnTo>
                  <a:lnTo>
                    <a:pt x="604951" y="272135"/>
                  </a:lnTo>
                  <a:lnTo>
                    <a:pt x="603567" y="274561"/>
                  </a:lnTo>
                  <a:lnTo>
                    <a:pt x="605815" y="274726"/>
                  </a:lnTo>
                  <a:lnTo>
                    <a:pt x="606856" y="275424"/>
                  </a:lnTo>
                  <a:lnTo>
                    <a:pt x="607021" y="275424"/>
                  </a:lnTo>
                  <a:lnTo>
                    <a:pt x="607021" y="275247"/>
                  </a:lnTo>
                  <a:lnTo>
                    <a:pt x="607199" y="275247"/>
                  </a:lnTo>
                  <a:lnTo>
                    <a:pt x="607237" y="275424"/>
                  </a:lnTo>
                  <a:lnTo>
                    <a:pt x="607898" y="278358"/>
                  </a:lnTo>
                  <a:lnTo>
                    <a:pt x="613257" y="278879"/>
                  </a:lnTo>
                  <a:lnTo>
                    <a:pt x="612305" y="275247"/>
                  </a:lnTo>
                  <a:lnTo>
                    <a:pt x="612216" y="274904"/>
                  </a:lnTo>
                  <a:lnTo>
                    <a:pt x="612736" y="275247"/>
                  </a:lnTo>
                  <a:lnTo>
                    <a:pt x="613600" y="275247"/>
                  </a:lnTo>
                  <a:lnTo>
                    <a:pt x="614629" y="275069"/>
                  </a:lnTo>
                  <a:lnTo>
                    <a:pt x="614718" y="274904"/>
                  </a:lnTo>
                  <a:lnTo>
                    <a:pt x="614794" y="274726"/>
                  </a:lnTo>
                  <a:lnTo>
                    <a:pt x="614870" y="274561"/>
                  </a:lnTo>
                  <a:lnTo>
                    <a:pt x="615670" y="272821"/>
                  </a:lnTo>
                  <a:lnTo>
                    <a:pt x="614248" y="270929"/>
                  </a:lnTo>
                  <a:lnTo>
                    <a:pt x="614121" y="270751"/>
                  </a:lnTo>
                  <a:lnTo>
                    <a:pt x="612736" y="270751"/>
                  </a:lnTo>
                  <a:lnTo>
                    <a:pt x="612216" y="270929"/>
                  </a:lnTo>
                  <a:lnTo>
                    <a:pt x="611517" y="270065"/>
                  </a:lnTo>
                  <a:lnTo>
                    <a:pt x="610311" y="269709"/>
                  </a:lnTo>
                  <a:lnTo>
                    <a:pt x="609269" y="270065"/>
                  </a:lnTo>
                  <a:lnTo>
                    <a:pt x="610311" y="267296"/>
                  </a:lnTo>
                  <a:lnTo>
                    <a:pt x="609485" y="267284"/>
                  </a:lnTo>
                  <a:lnTo>
                    <a:pt x="609625" y="267119"/>
                  </a:lnTo>
                  <a:lnTo>
                    <a:pt x="609790" y="267119"/>
                  </a:lnTo>
                  <a:lnTo>
                    <a:pt x="609625" y="266954"/>
                  </a:lnTo>
                  <a:lnTo>
                    <a:pt x="609625" y="266776"/>
                  </a:lnTo>
                  <a:lnTo>
                    <a:pt x="613257" y="267119"/>
                  </a:lnTo>
                  <a:lnTo>
                    <a:pt x="615327" y="261594"/>
                  </a:lnTo>
                  <a:lnTo>
                    <a:pt x="617575" y="259346"/>
                  </a:lnTo>
                  <a:close/>
                </a:path>
                <a:path w="727709" h="520065">
                  <a:moveTo>
                    <a:pt x="617753" y="158724"/>
                  </a:moveTo>
                  <a:lnTo>
                    <a:pt x="617575" y="152146"/>
                  </a:lnTo>
                  <a:lnTo>
                    <a:pt x="613765" y="154228"/>
                  </a:lnTo>
                  <a:lnTo>
                    <a:pt x="613079" y="154228"/>
                  </a:lnTo>
                  <a:lnTo>
                    <a:pt x="612736" y="154571"/>
                  </a:lnTo>
                  <a:lnTo>
                    <a:pt x="612736" y="155092"/>
                  </a:lnTo>
                  <a:lnTo>
                    <a:pt x="607021" y="153187"/>
                  </a:lnTo>
                  <a:lnTo>
                    <a:pt x="611352" y="165112"/>
                  </a:lnTo>
                  <a:lnTo>
                    <a:pt x="614807" y="157848"/>
                  </a:lnTo>
                  <a:lnTo>
                    <a:pt x="617753" y="158724"/>
                  </a:lnTo>
                  <a:close/>
                </a:path>
                <a:path w="727709" h="520065">
                  <a:moveTo>
                    <a:pt x="620826" y="169697"/>
                  </a:moveTo>
                  <a:lnTo>
                    <a:pt x="617753" y="166776"/>
                  </a:lnTo>
                  <a:lnTo>
                    <a:pt x="612203" y="166230"/>
                  </a:lnTo>
                  <a:lnTo>
                    <a:pt x="611009" y="170649"/>
                  </a:lnTo>
                  <a:lnTo>
                    <a:pt x="611352" y="172554"/>
                  </a:lnTo>
                  <a:lnTo>
                    <a:pt x="612559" y="172554"/>
                  </a:lnTo>
                  <a:lnTo>
                    <a:pt x="614629" y="172377"/>
                  </a:lnTo>
                  <a:lnTo>
                    <a:pt x="620826" y="169697"/>
                  </a:lnTo>
                  <a:close/>
                </a:path>
                <a:path w="727709" h="520065">
                  <a:moveTo>
                    <a:pt x="625360" y="238772"/>
                  </a:moveTo>
                  <a:lnTo>
                    <a:pt x="625182" y="237731"/>
                  </a:lnTo>
                  <a:lnTo>
                    <a:pt x="623277" y="237553"/>
                  </a:lnTo>
                  <a:lnTo>
                    <a:pt x="622757" y="238594"/>
                  </a:lnTo>
                  <a:lnTo>
                    <a:pt x="623277" y="239636"/>
                  </a:lnTo>
                  <a:lnTo>
                    <a:pt x="624840" y="239801"/>
                  </a:lnTo>
                  <a:lnTo>
                    <a:pt x="625360" y="238772"/>
                  </a:lnTo>
                  <a:close/>
                </a:path>
                <a:path w="727709" h="520065">
                  <a:moveTo>
                    <a:pt x="625868" y="159410"/>
                  </a:moveTo>
                  <a:lnTo>
                    <a:pt x="623798" y="156298"/>
                  </a:lnTo>
                  <a:lnTo>
                    <a:pt x="620687" y="157848"/>
                  </a:lnTo>
                  <a:lnTo>
                    <a:pt x="619480" y="159931"/>
                  </a:lnTo>
                  <a:lnTo>
                    <a:pt x="622236" y="161658"/>
                  </a:lnTo>
                  <a:lnTo>
                    <a:pt x="624319" y="161137"/>
                  </a:lnTo>
                  <a:lnTo>
                    <a:pt x="625868" y="159410"/>
                  </a:lnTo>
                  <a:close/>
                </a:path>
                <a:path w="727709" h="520065">
                  <a:moveTo>
                    <a:pt x="633133" y="224764"/>
                  </a:moveTo>
                  <a:lnTo>
                    <a:pt x="630364" y="223380"/>
                  </a:lnTo>
                  <a:lnTo>
                    <a:pt x="627951" y="221818"/>
                  </a:lnTo>
                  <a:lnTo>
                    <a:pt x="628637" y="218363"/>
                  </a:lnTo>
                  <a:lnTo>
                    <a:pt x="625868" y="215099"/>
                  </a:lnTo>
                  <a:lnTo>
                    <a:pt x="621677" y="214541"/>
                  </a:lnTo>
                  <a:lnTo>
                    <a:pt x="619112" y="216154"/>
                  </a:lnTo>
                  <a:lnTo>
                    <a:pt x="621207" y="219405"/>
                  </a:lnTo>
                  <a:lnTo>
                    <a:pt x="624674" y="221703"/>
                  </a:lnTo>
                  <a:lnTo>
                    <a:pt x="629119" y="225323"/>
                  </a:lnTo>
                  <a:lnTo>
                    <a:pt x="632587" y="227330"/>
                  </a:lnTo>
                  <a:lnTo>
                    <a:pt x="633133" y="224764"/>
                  </a:lnTo>
                  <a:close/>
                </a:path>
                <a:path w="727709" h="520065">
                  <a:moveTo>
                    <a:pt x="639064" y="168046"/>
                  </a:moveTo>
                  <a:lnTo>
                    <a:pt x="636854" y="164185"/>
                  </a:lnTo>
                  <a:lnTo>
                    <a:pt x="632561" y="161531"/>
                  </a:lnTo>
                  <a:lnTo>
                    <a:pt x="628472" y="162521"/>
                  </a:lnTo>
                  <a:lnTo>
                    <a:pt x="625703" y="164249"/>
                  </a:lnTo>
                  <a:lnTo>
                    <a:pt x="629361" y="174320"/>
                  </a:lnTo>
                  <a:lnTo>
                    <a:pt x="627773" y="174625"/>
                  </a:lnTo>
                  <a:lnTo>
                    <a:pt x="625767" y="176911"/>
                  </a:lnTo>
                  <a:lnTo>
                    <a:pt x="627316" y="179425"/>
                  </a:lnTo>
                  <a:lnTo>
                    <a:pt x="629742" y="179920"/>
                  </a:lnTo>
                  <a:lnTo>
                    <a:pt x="630262" y="176784"/>
                  </a:lnTo>
                  <a:lnTo>
                    <a:pt x="630364" y="177050"/>
                  </a:lnTo>
                  <a:lnTo>
                    <a:pt x="636943" y="170649"/>
                  </a:lnTo>
                  <a:lnTo>
                    <a:pt x="639064" y="168046"/>
                  </a:lnTo>
                  <a:close/>
                </a:path>
                <a:path w="727709" h="520065">
                  <a:moveTo>
                    <a:pt x="642810" y="154736"/>
                  </a:moveTo>
                  <a:lnTo>
                    <a:pt x="637451" y="155257"/>
                  </a:lnTo>
                  <a:lnTo>
                    <a:pt x="636587" y="155257"/>
                  </a:lnTo>
                  <a:lnTo>
                    <a:pt x="635317" y="154990"/>
                  </a:lnTo>
                  <a:lnTo>
                    <a:pt x="637451" y="152488"/>
                  </a:lnTo>
                  <a:lnTo>
                    <a:pt x="629843" y="152146"/>
                  </a:lnTo>
                  <a:lnTo>
                    <a:pt x="629132" y="152082"/>
                  </a:lnTo>
                  <a:lnTo>
                    <a:pt x="629500" y="150418"/>
                  </a:lnTo>
                  <a:lnTo>
                    <a:pt x="628472" y="149212"/>
                  </a:lnTo>
                  <a:lnTo>
                    <a:pt x="625525" y="148005"/>
                  </a:lnTo>
                  <a:lnTo>
                    <a:pt x="624840" y="150075"/>
                  </a:lnTo>
                  <a:lnTo>
                    <a:pt x="625525" y="152488"/>
                  </a:lnTo>
                  <a:lnTo>
                    <a:pt x="627773" y="153212"/>
                  </a:lnTo>
                  <a:lnTo>
                    <a:pt x="627430" y="154051"/>
                  </a:lnTo>
                  <a:lnTo>
                    <a:pt x="627595" y="155613"/>
                  </a:lnTo>
                  <a:lnTo>
                    <a:pt x="629335" y="162001"/>
                  </a:lnTo>
                  <a:lnTo>
                    <a:pt x="635088" y="155257"/>
                  </a:lnTo>
                  <a:lnTo>
                    <a:pt x="635381" y="156819"/>
                  </a:lnTo>
                  <a:lnTo>
                    <a:pt x="637451" y="162521"/>
                  </a:lnTo>
                  <a:lnTo>
                    <a:pt x="642810" y="154736"/>
                  </a:lnTo>
                  <a:close/>
                </a:path>
                <a:path w="727709" h="520065">
                  <a:moveTo>
                    <a:pt x="650417" y="131051"/>
                  </a:moveTo>
                  <a:lnTo>
                    <a:pt x="649554" y="129844"/>
                  </a:lnTo>
                  <a:lnTo>
                    <a:pt x="648868" y="128638"/>
                  </a:lnTo>
                  <a:lnTo>
                    <a:pt x="647306" y="128981"/>
                  </a:lnTo>
                  <a:lnTo>
                    <a:pt x="648169" y="130365"/>
                  </a:lnTo>
                  <a:lnTo>
                    <a:pt x="648868" y="131572"/>
                  </a:lnTo>
                  <a:lnTo>
                    <a:pt x="650417" y="131051"/>
                  </a:lnTo>
                  <a:close/>
                </a:path>
                <a:path w="727709" h="520065">
                  <a:moveTo>
                    <a:pt x="651802" y="191223"/>
                  </a:moveTo>
                  <a:lnTo>
                    <a:pt x="651637" y="189839"/>
                  </a:lnTo>
                  <a:lnTo>
                    <a:pt x="649554" y="190881"/>
                  </a:lnTo>
                  <a:lnTo>
                    <a:pt x="649389" y="191401"/>
                  </a:lnTo>
                  <a:lnTo>
                    <a:pt x="649554" y="192773"/>
                  </a:lnTo>
                  <a:lnTo>
                    <a:pt x="651637" y="191744"/>
                  </a:lnTo>
                  <a:lnTo>
                    <a:pt x="651802" y="191223"/>
                  </a:lnTo>
                  <a:close/>
                </a:path>
                <a:path w="727709" h="520065">
                  <a:moveTo>
                    <a:pt x="651979" y="177050"/>
                  </a:moveTo>
                  <a:lnTo>
                    <a:pt x="642645" y="183959"/>
                  </a:lnTo>
                  <a:lnTo>
                    <a:pt x="642467" y="183591"/>
                  </a:lnTo>
                  <a:lnTo>
                    <a:pt x="642467" y="184658"/>
                  </a:lnTo>
                  <a:lnTo>
                    <a:pt x="642378" y="184823"/>
                  </a:lnTo>
                  <a:lnTo>
                    <a:pt x="642302" y="185343"/>
                  </a:lnTo>
                  <a:lnTo>
                    <a:pt x="641946" y="185521"/>
                  </a:lnTo>
                  <a:lnTo>
                    <a:pt x="640918" y="186042"/>
                  </a:lnTo>
                  <a:lnTo>
                    <a:pt x="641946" y="185521"/>
                  </a:lnTo>
                  <a:lnTo>
                    <a:pt x="642302" y="185166"/>
                  </a:lnTo>
                  <a:lnTo>
                    <a:pt x="642302" y="184823"/>
                  </a:lnTo>
                  <a:lnTo>
                    <a:pt x="642467" y="184658"/>
                  </a:lnTo>
                  <a:lnTo>
                    <a:pt x="642467" y="183591"/>
                  </a:lnTo>
                  <a:lnTo>
                    <a:pt x="640918" y="180327"/>
                  </a:lnTo>
                  <a:lnTo>
                    <a:pt x="640219" y="178777"/>
                  </a:lnTo>
                  <a:lnTo>
                    <a:pt x="637971" y="178435"/>
                  </a:lnTo>
                  <a:lnTo>
                    <a:pt x="636422" y="179120"/>
                  </a:lnTo>
                  <a:lnTo>
                    <a:pt x="635558" y="179463"/>
                  </a:lnTo>
                  <a:lnTo>
                    <a:pt x="635203" y="180670"/>
                  </a:lnTo>
                  <a:lnTo>
                    <a:pt x="648868" y="188950"/>
                  </a:lnTo>
                  <a:lnTo>
                    <a:pt x="646912" y="186042"/>
                  </a:lnTo>
                  <a:lnTo>
                    <a:pt x="646099" y="184823"/>
                  </a:lnTo>
                  <a:lnTo>
                    <a:pt x="646493" y="184302"/>
                  </a:lnTo>
                  <a:lnTo>
                    <a:pt x="646760" y="183959"/>
                  </a:lnTo>
                  <a:lnTo>
                    <a:pt x="651979" y="177050"/>
                  </a:lnTo>
                  <a:close/>
                </a:path>
                <a:path w="727709" h="520065">
                  <a:moveTo>
                    <a:pt x="654570" y="174447"/>
                  </a:moveTo>
                  <a:lnTo>
                    <a:pt x="650773" y="169265"/>
                  </a:lnTo>
                  <a:lnTo>
                    <a:pt x="649046" y="165633"/>
                  </a:lnTo>
                  <a:lnTo>
                    <a:pt x="645756" y="163385"/>
                  </a:lnTo>
                  <a:lnTo>
                    <a:pt x="644715" y="167017"/>
                  </a:lnTo>
                  <a:lnTo>
                    <a:pt x="642988" y="166154"/>
                  </a:lnTo>
                  <a:lnTo>
                    <a:pt x="642467" y="169087"/>
                  </a:lnTo>
                  <a:lnTo>
                    <a:pt x="644194" y="169265"/>
                  </a:lnTo>
                  <a:lnTo>
                    <a:pt x="641946" y="176187"/>
                  </a:lnTo>
                  <a:lnTo>
                    <a:pt x="654570" y="174447"/>
                  </a:lnTo>
                  <a:close/>
                </a:path>
                <a:path w="727709" h="520065">
                  <a:moveTo>
                    <a:pt x="669785" y="142125"/>
                  </a:moveTo>
                  <a:lnTo>
                    <a:pt x="667880" y="141770"/>
                  </a:lnTo>
                  <a:lnTo>
                    <a:pt x="666851" y="140906"/>
                  </a:lnTo>
                  <a:lnTo>
                    <a:pt x="664260" y="139700"/>
                  </a:lnTo>
                  <a:lnTo>
                    <a:pt x="666851" y="146964"/>
                  </a:lnTo>
                  <a:lnTo>
                    <a:pt x="669099" y="143852"/>
                  </a:lnTo>
                  <a:lnTo>
                    <a:pt x="669785" y="142125"/>
                  </a:lnTo>
                  <a:close/>
                </a:path>
                <a:path w="727709" h="520065">
                  <a:moveTo>
                    <a:pt x="673074" y="185686"/>
                  </a:moveTo>
                  <a:lnTo>
                    <a:pt x="672553" y="184823"/>
                  </a:lnTo>
                  <a:lnTo>
                    <a:pt x="671868" y="184302"/>
                  </a:lnTo>
                  <a:lnTo>
                    <a:pt x="670648" y="184302"/>
                  </a:lnTo>
                  <a:lnTo>
                    <a:pt x="667880" y="184823"/>
                  </a:lnTo>
                  <a:lnTo>
                    <a:pt x="667880" y="191223"/>
                  </a:lnTo>
                  <a:lnTo>
                    <a:pt x="670648" y="191223"/>
                  </a:lnTo>
                  <a:lnTo>
                    <a:pt x="671512" y="189318"/>
                  </a:lnTo>
                  <a:lnTo>
                    <a:pt x="672376" y="187591"/>
                  </a:lnTo>
                  <a:lnTo>
                    <a:pt x="673074" y="185686"/>
                  </a:lnTo>
                  <a:close/>
                </a:path>
                <a:path w="727709" h="520065">
                  <a:moveTo>
                    <a:pt x="682409" y="141084"/>
                  </a:moveTo>
                  <a:lnTo>
                    <a:pt x="681367" y="140220"/>
                  </a:lnTo>
                  <a:lnTo>
                    <a:pt x="677392" y="138150"/>
                  </a:lnTo>
                  <a:lnTo>
                    <a:pt x="677913" y="141262"/>
                  </a:lnTo>
                  <a:lnTo>
                    <a:pt x="679119" y="143675"/>
                  </a:lnTo>
                  <a:lnTo>
                    <a:pt x="681723" y="144018"/>
                  </a:lnTo>
                  <a:lnTo>
                    <a:pt x="682409" y="141084"/>
                  </a:lnTo>
                  <a:close/>
                </a:path>
                <a:path w="727709" h="520065">
                  <a:moveTo>
                    <a:pt x="702805" y="12458"/>
                  </a:moveTo>
                  <a:lnTo>
                    <a:pt x="701776" y="9512"/>
                  </a:lnTo>
                  <a:lnTo>
                    <a:pt x="698144" y="5016"/>
                  </a:lnTo>
                  <a:lnTo>
                    <a:pt x="688835" y="9080"/>
                  </a:lnTo>
                  <a:lnTo>
                    <a:pt x="690359" y="1219"/>
                  </a:lnTo>
                  <a:lnTo>
                    <a:pt x="682586" y="2247"/>
                  </a:lnTo>
                  <a:lnTo>
                    <a:pt x="682752" y="7264"/>
                  </a:lnTo>
                  <a:lnTo>
                    <a:pt x="683615" y="8826"/>
                  </a:lnTo>
                  <a:lnTo>
                    <a:pt x="688454" y="11074"/>
                  </a:lnTo>
                  <a:lnTo>
                    <a:pt x="688771" y="9410"/>
                  </a:lnTo>
                  <a:lnTo>
                    <a:pt x="691921" y="14528"/>
                  </a:lnTo>
                  <a:lnTo>
                    <a:pt x="695032" y="18681"/>
                  </a:lnTo>
                  <a:lnTo>
                    <a:pt x="702805" y="12458"/>
                  </a:lnTo>
                  <a:close/>
                </a:path>
                <a:path w="727709" h="520065">
                  <a:moveTo>
                    <a:pt x="721995" y="11938"/>
                  </a:moveTo>
                  <a:lnTo>
                    <a:pt x="721829" y="8305"/>
                  </a:lnTo>
                  <a:lnTo>
                    <a:pt x="718718" y="10033"/>
                  </a:lnTo>
                  <a:lnTo>
                    <a:pt x="714565" y="10553"/>
                  </a:lnTo>
                  <a:lnTo>
                    <a:pt x="719239" y="14008"/>
                  </a:lnTo>
                  <a:lnTo>
                    <a:pt x="720445" y="13830"/>
                  </a:lnTo>
                  <a:lnTo>
                    <a:pt x="721995" y="11938"/>
                  </a:lnTo>
                  <a:close/>
                </a:path>
                <a:path w="727709" h="520065">
                  <a:moveTo>
                    <a:pt x="724077" y="29565"/>
                  </a:moveTo>
                  <a:lnTo>
                    <a:pt x="713181" y="23685"/>
                  </a:lnTo>
                  <a:lnTo>
                    <a:pt x="712838" y="29908"/>
                  </a:lnTo>
                  <a:lnTo>
                    <a:pt x="713524" y="34061"/>
                  </a:lnTo>
                  <a:lnTo>
                    <a:pt x="708164" y="34061"/>
                  </a:lnTo>
                  <a:lnTo>
                    <a:pt x="707478" y="36487"/>
                  </a:lnTo>
                  <a:lnTo>
                    <a:pt x="708685" y="38735"/>
                  </a:lnTo>
                  <a:lnTo>
                    <a:pt x="714222" y="40805"/>
                  </a:lnTo>
                  <a:lnTo>
                    <a:pt x="716991" y="39941"/>
                  </a:lnTo>
                  <a:lnTo>
                    <a:pt x="722350" y="39255"/>
                  </a:lnTo>
                  <a:lnTo>
                    <a:pt x="714743" y="34582"/>
                  </a:lnTo>
                  <a:lnTo>
                    <a:pt x="719239" y="33032"/>
                  </a:lnTo>
                  <a:lnTo>
                    <a:pt x="724077" y="29565"/>
                  </a:lnTo>
                  <a:close/>
                </a:path>
                <a:path w="727709" h="520065">
                  <a:moveTo>
                    <a:pt x="725119" y="29044"/>
                  </a:moveTo>
                  <a:lnTo>
                    <a:pt x="724598" y="29565"/>
                  </a:lnTo>
                  <a:lnTo>
                    <a:pt x="724242" y="30949"/>
                  </a:lnTo>
                  <a:lnTo>
                    <a:pt x="724242" y="31648"/>
                  </a:lnTo>
                  <a:lnTo>
                    <a:pt x="724420" y="31813"/>
                  </a:lnTo>
                  <a:lnTo>
                    <a:pt x="724598" y="30949"/>
                  </a:lnTo>
                  <a:lnTo>
                    <a:pt x="724763" y="29908"/>
                  </a:lnTo>
                  <a:lnTo>
                    <a:pt x="725119" y="29044"/>
                  </a:lnTo>
                  <a:close/>
                </a:path>
                <a:path w="727709" h="520065">
                  <a:moveTo>
                    <a:pt x="726325" y="19367"/>
                  </a:moveTo>
                  <a:lnTo>
                    <a:pt x="725627" y="16433"/>
                  </a:lnTo>
                  <a:lnTo>
                    <a:pt x="724077" y="13830"/>
                  </a:lnTo>
                  <a:lnTo>
                    <a:pt x="721995" y="16941"/>
                  </a:lnTo>
                  <a:lnTo>
                    <a:pt x="721652" y="18503"/>
                  </a:lnTo>
                  <a:lnTo>
                    <a:pt x="724077" y="20408"/>
                  </a:lnTo>
                  <a:lnTo>
                    <a:pt x="726325" y="19367"/>
                  </a:lnTo>
                  <a:close/>
                </a:path>
                <a:path w="727709" h="520065">
                  <a:moveTo>
                    <a:pt x="727532" y="2082"/>
                  </a:moveTo>
                  <a:lnTo>
                    <a:pt x="723734" y="0"/>
                  </a:lnTo>
                  <a:lnTo>
                    <a:pt x="722172" y="177"/>
                  </a:lnTo>
                  <a:lnTo>
                    <a:pt x="720102" y="2946"/>
                  </a:lnTo>
                  <a:lnTo>
                    <a:pt x="722172" y="5359"/>
                  </a:lnTo>
                  <a:lnTo>
                    <a:pt x="724941" y="3467"/>
                  </a:lnTo>
                  <a:lnTo>
                    <a:pt x="727532" y="208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6509607" y="9944023"/>
              <a:ext cx="410209" cy="325120"/>
            </a:xfrm>
            <a:custGeom>
              <a:avLst/>
              <a:gdLst/>
              <a:ahLst/>
              <a:cxnLst/>
              <a:rect l="l" t="t" r="r" b="b"/>
              <a:pathLst>
                <a:path w="410209" h="325120">
                  <a:moveTo>
                    <a:pt x="12280" y="270052"/>
                  </a:moveTo>
                  <a:lnTo>
                    <a:pt x="12103" y="268325"/>
                  </a:lnTo>
                  <a:lnTo>
                    <a:pt x="10718" y="269189"/>
                  </a:lnTo>
                  <a:lnTo>
                    <a:pt x="10033" y="268325"/>
                  </a:lnTo>
                  <a:lnTo>
                    <a:pt x="6464" y="269252"/>
                  </a:lnTo>
                  <a:lnTo>
                    <a:pt x="7581" y="272630"/>
                  </a:lnTo>
                  <a:lnTo>
                    <a:pt x="10490" y="274281"/>
                  </a:lnTo>
                  <a:lnTo>
                    <a:pt x="12280" y="270052"/>
                  </a:lnTo>
                  <a:close/>
                </a:path>
                <a:path w="410209" h="325120">
                  <a:moveTo>
                    <a:pt x="12788" y="265734"/>
                  </a:moveTo>
                  <a:lnTo>
                    <a:pt x="10896" y="254495"/>
                  </a:lnTo>
                  <a:lnTo>
                    <a:pt x="5880" y="258991"/>
                  </a:lnTo>
                  <a:lnTo>
                    <a:pt x="0" y="259689"/>
                  </a:lnTo>
                  <a:lnTo>
                    <a:pt x="3289" y="263829"/>
                  </a:lnTo>
                  <a:lnTo>
                    <a:pt x="7264" y="265391"/>
                  </a:lnTo>
                  <a:lnTo>
                    <a:pt x="12788" y="265734"/>
                  </a:lnTo>
                  <a:close/>
                </a:path>
                <a:path w="410209" h="325120">
                  <a:moveTo>
                    <a:pt x="17640" y="293230"/>
                  </a:moveTo>
                  <a:lnTo>
                    <a:pt x="14528" y="284581"/>
                  </a:lnTo>
                  <a:lnTo>
                    <a:pt x="10375" y="287870"/>
                  </a:lnTo>
                  <a:lnTo>
                    <a:pt x="9169" y="289763"/>
                  </a:lnTo>
                  <a:lnTo>
                    <a:pt x="7785" y="292011"/>
                  </a:lnTo>
                  <a:lnTo>
                    <a:pt x="7086" y="293738"/>
                  </a:lnTo>
                  <a:lnTo>
                    <a:pt x="8991" y="293230"/>
                  </a:lnTo>
                  <a:lnTo>
                    <a:pt x="10375" y="292188"/>
                  </a:lnTo>
                  <a:lnTo>
                    <a:pt x="12788" y="293230"/>
                  </a:lnTo>
                  <a:lnTo>
                    <a:pt x="17640" y="293230"/>
                  </a:lnTo>
                  <a:close/>
                </a:path>
                <a:path w="410209" h="325120">
                  <a:moveTo>
                    <a:pt x="21272" y="306705"/>
                  </a:moveTo>
                  <a:lnTo>
                    <a:pt x="20574" y="303771"/>
                  </a:lnTo>
                  <a:lnTo>
                    <a:pt x="18846" y="303428"/>
                  </a:lnTo>
                  <a:lnTo>
                    <a:pt x="18161" y="304292"/>
                  </a:lnTo>
                  <a:lnTo>
                    <a:pt x="18846" y="305498"/>
                  </a:lnTo>
                  <a:lnTo>
                    <a:pt x="19024" y="306362"/>
                  </a:lnTo>
                  <a:lnTo>
                    <a:pt x="21272" y="306705"/>
                  </a:lnTo>
                  <a:close/>
                </a:path>
                <a:path w="410209" h="325120">
                  <a:moveTo>
                    <a:pt x="24892" y="302209"/>
                  </a:moveTo>
                  <a:lnTo>
                    <a:pt x="22301" y="298411"/>
                  </a:lnTo>
                  <a:lnTo>
                    <a:pt x="21094" y="300139"/>
                  </a:lnTo>
                  <a:lnTo>
                    <a:pt x="20053" y="301523"/>
                  </a:lnTo>
                  <a:lnTo>
                    <a:pt x="22999" y="305155"/>
                  </a:lnTo>
                  <a:lnTo>
                    <a:pt x="24892" y="302729"/>
                  </a:lnTo>
                  <a:lnTo>
                    <a:pt x="24892" y="302209"/>
                  </a:lnTo>
                  <a:close/>
                </a:path>
                <a:path w="410209" h="325120">
                  <a:moveTo>
                    <a:pt x="25260" y="320763"/>
                  </a:moveTo>
                  <a:lnTo>
                    <a:pt x="23342" y="316395"/>
                  </a:lnTo>
                  <a:lnTo>
                    <a:pt x="21437" y="314833"/>
                  </a:lnTo>
                  <a:lnTo>
                    <a:pt x="16421" y="313969"/>
                  </a:lnTo>
                  <a:lnTo>
                    <a:pt x="16598" y="317258"/>
                  </a:lnTo>
                  <a:lnTo>
                    <a:pt x="18376" y="322224"/>
                  </a:lnTo>
                  <a:lnTo>
                    <a:pt x="22428" y="323049"/>
                  </a:lnTo>
                  <a:lnTo>
                    <a:pt x="25260" y="320763"/>
                  </a:lnTo>
                  <a:close/>
                </a:path>
                <a:path w="410209" h="325120">
                  <a:moveTo>
                    <a:pt x="32854" y="316395"/>
                  </a:moveTo>
                  <a:lnTo>
                    <a:pt x="27660" y="311721"/>
                  </a:lnTo>
                  <a:lnTo>
                    <a:pt x="21615" y="303593"/>
                  </a:lnTo>
                  <a:lnTo>
                    <a:pt x="21437" y="312420"/>
                  </a:lnTo>
                  <a:lnTo>
                    <a:pt x="25933" y="316738"/>
                  </a:lnTo>
                  <a:lnTo>
                    <a:pt x="31991" y="325031"/>
                  </a:lnTo>
                  <a:lnTo>
                    <a:pt x="32854" y="316395"/>
                  </a:lnTo>
                  <a:close/>
                </a:path>
                <a:path w="410209" h="325120">
                  <a:moveTo>
                    <a:pt x="34582" y="255536"/>
                  </a:moveTo>
                  <a:lnTo>
                    <a:pt x="30086" y="249999"/>
                  </a:lnTo>
                  <a:lnTo>
                    <a:pt x="29044" y="252945"/>
                  </a:lnTo>
                  <a:lnTo>
                    <a:pt x="26797" y="257949"/>
                  </a:lnTo>
                  <a:lnTo>
                    <a:pt x="30607" y="257441"/>
                  </a:lnTo>
                  <a:lnTo>
                    <a:pt x="34061" y="256400"/>
                  </a:lnTo>
                  <a:lnTo>
                    <a:pt x="34582" y="255536"/>
                  </a:lnTo>
                  <a:close/>
                </a:path>
                <a:path w="410209" h="325120">
                  <a:moveTo>
                    <a:pt x="35547" y="305879"/>
                  </a:moveTo>
                  <a:lnTo>
                    <a:pt x="35102" y="300482"/>
                  </a:lnTo>
                  <a:lnTo>
                    <a:pt x="34582" y="298754"/>
                  </a:lnTo>
                  <a:lnTo>
                    <a:pt x="31292" y="298754"/>
                  </a:lnTo>
                  <a:lnTo>
                    <a:pt x="30353" y="301434"/>
                  </a:lnTo>
                  <a:lnTo>
                    <a:pt x="32867" y="305003"/>
                  </a:lnTo>
                  <a:lnTo>
                    <a:pt x="35547" y="305879"/>
                  </a:lnTo>
                  <a:close/>
                </a:path>
                <a:path w="410209" h="325120">
                  <a:moveTo>
                    <a:pt x="35610" y="310515"/>
                  </a:moveTo>
                  <a:lnTo>
                    <a:pt x="35267" y="309651"/>
                  </a:lnTo>
                  <a:lnTo>
                    <a:pt x="34404" y="309816"/>
                  </a:lnTo>
                  <a:lnTo>
                    <a:pt x="34404" y="310515"/>
                  </a:lnTo>
                  <a:lnTo>
                    <a:pt x="35610" y="310515"/>
                  </a:lnTo>
                  <a:close/>
                </a:path>
                <a:path w="410209" h="325120">
                  <a:moveTo>
                    <a:pt x="44259" y="301002"/>
                  </a:moveTo>
                  <a:lnTo>
                    <a:pt x="43916" y="297370"/>
                  </a:lnTo>
                  <a:lnTo>
                    <a:pt x="41668" y="297027"/>
                  </a:lnTo>
                  <a:lnTo>
                    <a:pt x="41668" y="297891"/>
                  </a:lnTo>
                  <a:lnTo>
                    <a:pt x="41846" y="298754"/>
                  </a:lnTo>
                  <a:lnTo>
                    <a:pt x="41846" y="299796"/>
                  </a:lnTo>
                  <a:lnTo>
                    <a:pt x="44259" y="301002"/>
                  </a:lnTo>
                  <a:close/>
                </a:path>
                <a:path w="410209" h="325120">
                  <a:moveTo>
                    <a:pt x="51523" y="260032"/>
                  </a:moveTo>
                  <a:lnTo>
                    <a:pt x="51346" y="259334"/>
                  </a:lnTo>
                  <a:lnTo>
                    <a:pt x="51346" y="258813"/>
                  </a:lnTo>
                  <a:lnTo>
                    <a:pt x="50482" y="258648"/>
                  </a:lnTo>
                  <a:lnTo>
                    <a:pt x="50825" y="259334"/>
                  </a:lnTo>
                  <a:lnTo>
                    <a:pt x="50660" y="259854"/>
                  </a:lnTo>
                  <a:lnTo>
                    <a:pt x="51523" y="260032"/>
                  </a:lnTo>
                  <a:close/>
                </a:path>
                <a:path w="410209" h="325120">
                  <a:moveTo>
                    <a:pt x="59131" y="299961"/>
                  </a:moveTo>
                  <a:lnTo>
                    <a:pt x="54292" y="296506"/>
                  </a:lnTo>
                  <a:lnTo>
                    <a:pt x="52565" y="298069"/>
                  </a:lnTo>
                  <a:lnTo>
                    <a:pt x="51003" y="299097"/>
                  </a:lnTo>
                  <a:lnTo>
                    <a:pt x="56019" y="305841"/>
                  </a:lnTo>
                  <a:lnTo>
                    <a:pt x="57061" y="302209"/>
                  </a:lnTo>
                  <a:lnTo>
                    <a:pt x="59131" y="299961"/>
                  </a:lnTo>
                  <a:close/>
                </a:path>
                <a:path w="410209" h="325120">
                  <a:moveTo>
                    <a:pt x="65354" y="316560"/>
                  </a:moveTo>
                  <a:lnTo>
                    <a:pt x="64490" y="309130"/>
                  </a:lnTo>
                  <a:lnTo>
                    <a:pt x="61722" y="311556"/>
                  </a:lnTo>
                  <a:lnTo>
                    <a:pt x="61379" y="312242"/>
                  </a:lnTo>
                  <a:lnTo>
                    <a:pt x="61379" y="312762"/>
                  </a:lnTo>
                  <a:lnTo>
                    <a:pt x="61899" y="313448"/>
                  </a:lnTo>
                  <a:lnTo>
                    <a:pt x="65354" y="316560"/>
                  </a:lnTo>
                  <a:close/>
                </a:path>
                <a:path w="410209" h="325120">
                  <a:moveTo>
                    <a:pt x="65532" y="279565"/>
                  </a:moveTo>
                  <a:lnTo>
                    <a:pt x="60858" y="275412"/>
                  </a:lnTo>
                  <a:lnTo>
                    <a:pt x="56184" y="271094"/>
                  </a:lnTo>
                  <a:lnTo>
                    <a:pt x="53428" y="276275"/>
                  </a:lnTo>
                  <a:lnTo>
                    <a:pt x="55841" y="280606"/>
                  </a:lnTo>
                  <a:lnTo>
                    <a:pt x="59131" y="285102"/>
                  </a:lnTo>
                  <a:lnTo>
                    <a:pt x="65532" y="279565"/>
                  </a:lnTo>
                  <a:close/>
                </a:path>
                <a:path w="410209" h="325120">
                  <a:moveTo>
                    <a:pt x="70027" y="309651"/>
                  </a:moveTo>
                  <a:lnTo>
                    <a:pt x="69672" y="303771"/>
                  </a:lnTo>
                  <a:lnTo>
                    <a:pt x="65176" y="304812"/>
                  </a:lnTo>
                  <a:lnTo>
                    <a:pt x="65176" y="307568"/>
                  </a:lnTo>
                  <a:lnTo>
                    <a:pt x="70027" y="309651"/>
                  </a:lnTo>
                  <a:close/>
                </a:path>
                <a:path w="410209" h="325120">
                  <a:moveTo>
                    <a:pt x="79006" y="237375"/>
                  </a:moveTo>
                  <a:lnTo>
                    <a:pt x="72097" y="236689"/>
                  </a:lnTo>
                  <a:lnTo>
                    <a:pt x="74523" y="240487"/>
                  </a:lnTo>
                  <a:lnTo>
                    <a:pt x="75387" y="242049"/>
                  </a:lnTo>
                  <a:lnTo>
                    <a:pt x="75552" y="240487"/>
                  </a:lnTo>
                  <a:lnTo>
                    <a:pt x="75895" y="240322"/>
                  </a:lnTo>
                  <a:lnTo>
                    <a:pt x="79006" y="237375"/>
                  </a:lnTo>
                  <a:close/>
                </a:path>
                <a:path w="410209" h="325120">
                  <a:moveTo>
                    <a:pt x="80225" y="290461"/>
                  </a:moveTo>
                  <a:lnTo>
                    <a:pt x="76758" y="290118"/>
                  </a:lnTo>
                  <a:lnTo>
                    <a:pt x="76073" y="292354"/>
                  </a:lnTo>
                  <a:lnTo>
                    <a:pt x="75730" y="294957"/>
                  </a:lnTo>
                  <a:lnTo>
                    <a:pt x="79006" y="295122"/>
                  </a:lnTo>
                  <a:lnTo>
                    <a:pt x="79705" y="292709"/>
                  </a:lnTo>
                  <a:lnTo>
                    <a:pt x="80225" y="290461"/>
                  </a:lnTo>
                  <a:close/>
                </a:path>
                <a:path w="410209" h="325120">
                  <a:moveTo>
                    <a:pt x="85064" y="311556"/>
                  </a:moveTo>
                  <a:lnTo>
                    <a:pt x="83858" y="310172"/>
                  </a:lnTo>
                  <a:lnTo>
                    <a:pt x="82638" y="309473"/>
                  </a:lnTo>
                  <a:lnTo>
                    <a:pt x="82473" y="312420"/>
                  </a:lnTo>
                  <a:lnTo>
                    <a:pt x="83858" y="312762"/>
                  </a:lnTo>
                  <a:lnTo>
                    <a:pt x="85064" y="311556"/>
                  </a:lnTo>
                  <a:close/>
                </a:path>
                <a:path w="410209" h="325120">
                  <a:moveTo>
                    <a:pt x="89217" y="304292"/>
                  </a:moveTo>
                  <a:lnTo>
                    <a:pt x="87312" y="304634"/>
                  </a:lnTo>
                  <a:lnTo>
                    <a:pt x="86448" y="303771"/>
                  </a:lnTo>
                  <a:lnTo>
                    <a:pt x="83566" y="304152"/>
                  </a:lnTo>
                  <a:lnTo>
                    <a:pt x="84023" y="307352"/>
                  </a:lnTo>
                  <a:lnTo>
                    <a:pt x="86296" y="309460"/>
                  </a:lnTo>
                  <a:lnTo>
                    <a:pt x="88861" y="306539"/>
                  </a:lnTo>
                  <a:lnTo>
                    <a:pt x="89217" y="304292"/>
                  </a:lnTo>
                  <a:close/>
                </a:path>
                <a:path w="410209" h="325120">
                  <a:moveTo>
                    <a:pt x="91630" y="255358"/>
                  </a:moveTo>
                  <a:lnTo>
                    <a:pt x="89725" y="255879"/>
                  </a:lnTo>
                  <a:lnTo>
                    <a:pt x="88861" y="254330"/>
                  </a:lnTo>
                  <a:lnTo>
                    <a:pt x="88176" y="249313"/>
                  </a:lnTo>
                  <a:lnTo>
                    <a:pt x="85407" y="250863"/>
                  </a:lnTo>
                  <a:lnTo>
                    <a:pt x="88353" y="252425"/>
                  </a:lnTo>
                  <a:lnTo>
                    <a:pt x="86271" y="254838"/>
                  </a:lnTo>
                  <a:lnTo>
                    <a:pt x="87833" y="256921"/>
                  </a:lnTo>
                  <a:lnTo>
                    <a:pt x="87998" y="257263"/>
                  </a:lnTo>
                  <a:lnTo>
                    <a:pt x="91630" y="257263"/>
                  </a:lnTo>
                  <a:lnTo>
                    <a:pt x="91630" y="255879"/>
                  </a:lnTo>
                  <a:lnTo>
                    <a:pt x="91630" y="255358"/>
                  </a:lnTo>
                  <a:close/>
                </a:path>
                <a:path w="410209" h="325120">
                  <a:moveTo>
                    <a:pt x="91973" y="259168"/>
                  </a:moveTo>
                  <a:lnTo>
                    <a:pt x="91630" y="258305"/>
                  </a:lnTo>
                  <a:lnTo>
                    <a:pt x="91630" y="257606"/>
                  </a:lnTo>
                  <a:lnTo>
                    <a:pt x="88861" y="257606"/>
                  </a:lnTo>
                  <a:lnTo>
                    <a:pt x="89903" y="258305"/>
                  </a:lnTo>
                  <a:lnTo>
                    <a:pt x="90766" y="260032"/>
                  </a:lnTo>
                  <a:lnTo>
                    <a:pt x="91973" y="259168"/>
                  </a:lnTo>
                  <a:close/>
                </a:path>
                <a:path w="410209" h="325120">
                  <a:moveTo>
                    <a:pt x="94399" y="261759"/>
                  </a:moveTo>
                  <a:lnTo>
                    <a:pt x="85204" y="260286"/>
                  </a:lnTo>
                  <a:lnTo>
                    <a:pt x="86448" y="259334"/>
                  </a:lnTo>
                  <a:lnTo>
                    <a:pt x="83502" y="257784"/>
                  </a:lnTo>
                  <a:lnTo>
                    <a:pt x="80911" y="254838"/>
                  </a:lnTo>
                  <a:lnTo>
                    <a:pt x="80568" y="259334"/>
                  </a:lnTo>
                  <a:lnTo>
                    <a:pt x="81610" y="260896"/>
                  </a:lnTo>
                  <a:lnTo>
                    <a:pt x="83502" y="261581"/>
                  </a:lnTo>
                  <a:lnTo>
                    <a:pt x="83845" y="261327"/>
                  </a:lnTo>
                  <a:lnTo>
                    <a:pt x="84366" y="265214"/>
                  </a:lnTo>
                  <a:lnTo>
                    <a:pt x="85750" y="268160"/>
                  </a:lnTo>
                  <a:lnTo>
                    <a:pt x="90424" y="268160"/>
                  </a:lnTo>
                  <a:lnTo>
                    <a:pt x="92849" y="266941"/>
                  </a:lnTo>
                  <a:lnTo>
                    <a:pt x="94399" y="261759"/>
                  </a:lnTo>
                  <a:close/>
                </a:path>
                <a:path w="410209" h="325120">
                  <a:moveTo>
                    <a:pt x="101320" y="274904"/>
                  </a:moveTo>
                  <a:lnTo>
                    <a:pt x="96304" y="266598"/>
                  </a:lnTo>
                  <a:lnTo>
                    <a:pt x="92671" y="272478"/>
                  </a:lnTo>
                  <a:lnTo>
                    <a:pt x="88519" y="277139"/>
                  </a:lnTo>
                  <a:lnTo>
                    <a:pt x="96647" y="281990"/>
                  </a:lnTo>
                  <a:lnTo>
                    <a:pt x="99580" y="278358"/>
                  </a:lnTo>
                  <a:lnTo>
                    <a:pt x="101320" y="274904"/>
                  </a:lnTo>
                  <a:close/>
                </a:path>
                <a:path w="410209" h="325120">
                  <a:moveTo>
                    <a:pt x="111683" y="270573"/>
                  </a:moveTo>
                  <a:lnTo>
                    <a:pt x="111518" y="269887"/>
                  </a:lnTo>
                  <a:lnTo>
                    <a:pt x="110998" y="268668"/>
                  </a:lnTo>
                  <a:lnTo>
                    <a:pt x="110655" y="267462"/>
                  </a:lnTo>
                  <a:lnTo>
                    <a:pt x="108064" y="266941"/>
                  </a:lnTo>
                  <a:lnTo>
                    <a:pt x="106324" y="269367"/>
                  </a:lnTo>
                  <a:lnTo>
                    <a:pt x="109270" y="270916"/>
                  </a:lnTo>
                  <a:lnTo>
                    <a:pt x="109956" y="271614"/>
                  </a:lnTo>
                  <a:lnTo>
                    <a:pt x="110820" y="272135"/>
                  </a:lnTo>
                  <a:lnTo>
                    <a:pt x="111683" y="270573"/>
                  </a:lnTo>
                  <a:close/>
                </a:path>
                <a:path w="410209" h="325120">
                  <a:moveTo>
                    <a:pt x="113931" y="241350"/>
                  </a:moveTo>
                  <a:lnTo>
                    <a:pt x="112039" y="240665"/>
                  </a:lnTo>
                  <a:lnTo>
                    <a:pt x="112039" y="239280"/>
                  </a:lnTo>
                  <a:lnTo>
                    <a:pt x="111683" y="238417"/>
                  </a:lnTo>
                  <a:lnTo>
                    <a:pt x="109613" y="236689"/>
                  </a:lnTo>
                  <a:lnTo>
                    <a:pt x="105448" y="235737"/>
                  </a:lnTo>
                  <a:lnTo>
                    <a:pt x="106718" y="241096"/>
                  </a:lnTo>
                  <a:lnTo>
                    <a:pt x="110007" y="246075"/>
                  </a:lnTo>
                  <a:lnTo>
                    <a:pt x="111861" y="243954"/>
                  </a:lnTo>
                  <a:lnTo>
                    <a:pt x="113068" y="242912"/>
                  </a:lnTo>
                  <a:lnTo>
                    <a:pt x="113931" y="241350"/>
                  </a:lnTo>
                  <a:close/>
                </a:path>
                <a:path w="410209" h="325120">
                  <a:moveTo>
                    <a:pt x="116179" y="278358"/>
                  </a:moveTo>
                  <a:lnTo>
                    <a:pt x="111518" y="273685"/>
                  </a:lnTo>
                  <a:lnTo>
                    <a:pt x="110134" y="276275"/>
                  </a:lnTo>
                  <a:lnTo>
                    <a:pt x="109435" y="279044"/>
                  </a:lnTo>
                  <a:lnTo>
                    <a:pt x="102870" y="279387"/>
                  </a:lnTo>
                  <a:lnTo>
                    <a:pt x="105816" y="282676"/>
                  </a:lnTo>
                  <a:lnTo>
                    <a:pt x="110134" y="287693"/>
                  </a:lnTo>
                  <a:lnTo>
                    <a:pt x="111861" y="284746"/>
                  </a:lnTo>
                  <a:lnTo>
                    <a:pt x="114452" y="280428"/>
                  </a:lnTo>
                  <a:lnTo>
                    <a:pt x="116179" y="278358"/>
                  </a:lnTo>
                  <a:close/>
                </a:path>
                <a:path w="410209" h="325120">
                  <a:moveTo>
                    <a:pt x="120675" y="249135"/>
                  </a:moveTo>
                  <a:lnTo>
                    <a:pt x="115671" y="239102"/>
                  </a:lnTo>
                  <a:lnTo>
                    <a:pt x="114287" y="244983"/>
                  </a:lnTo>
                  <a:lnTo>
                    <a:pt x="113423" y="246888"/>
                  </a:lnTo>
                  <a:lnTo>
                    <a:pt x="115493" y="247230"/>
                  </a:lnTo>
                  <a:lnTo>
                    <a:pt x="116357" y="248094"/>
                  </a:lnTo>
                  <a:lnTo>
                    <a:pt x="120675" y="249135"/>
                  </a:lnTo>
                  <a:close/>
                </a:path>
                <a:path w="410209" h="325120">
                  <a:moveTo>
                    <a:pt x="123101" y="278701"/>
                  </a:moveTo>
                  <a:lnTo>
                    <a:pt x="117741" y="277317"/>
                  </a:lnTo>
                  <a:lnTo>
                    <a:pt x="116014" y="283718"/>
                  </a:lnTo>
                  <a:lnTo>
                    <a:pt x="115836" y="283718"/>
                  </a:lnTo>
                  <a:lnTo>
                    <a:pt x="114287" y="284924"/>
                  </a:lnTo>
                  <a:lnTo>
                    <a:pt x="117563" y="290461"/>
                  </a:lnTo>
                  <a:lnTo>
                    <a:pt x="119291" y="289242"/>
                  </a:lnTo>
                  <a:lnTo>
                    <a:pt x="119468" y="288899"/>
                  </a:lnTo>
                  <a:lnTo>
                    <a:pt x="119468" y="287693"/>
                  </a:lnTo>
                  <a:lnTo>
                    <a:pt x="119291" y="286486"/>
                  </a:lnTo>
                  <a:lnTo>
                    <a:pt x="120332" y="285623"/>
                  </a:lnTo>
                  <a:lnTo>
                    <a:pt x="121539" y="285623"/>
                  </a:lnTo>
                  <a:lnTo>
                    <a:pt x="122059" y="284924"/>
                  </a:lnTo>
                  <a:lnTo>
                    <a:pt x="123101" y="278701"/>
                  </a:lnTo>
                  <a:close/>
                </a:path>
                <a:path w="410209" h="325120">
                  <a:moveTo>
                    <a:pt x="124485" y="261835"/>
                  </a:moveTo>
                  <a:lnTo>
                    <a:pt x="123444" y="258470"/>
                  </a:lnTo>
                  <a:lnTo>
                    <a:pt x="122402" y="255879"/>
                  </a:lnTo>
                  <a:lnTo>
                    <a:pt x="118262" y="256921"/>
                  </a:lnTo>
                  <a:lnTo>
                    <a:pt x="118262" y="259334"/>
                  </a:lnTo>
                  <a:lnTo>
                    <a:pt x="118783" y="263829"/>
                  </a:lnTo>
                  <a:lnTo>
                    <a:pt x="124485" y="261835"/>
                  </a:lnTo>
                  <a:close/>
                </a:path>
                <a:path w="410209" h="325120">
                  <a:moveTo>
                    <a:pt x="125691" y="261416"/>
                  </a:moveTo>
                  <a:lnTo>
                    <a:pt x="124485" y="261835"/>
                  </a:lnTo>
                  <a:lnTo>
                    <a:pt x="124828" y="262966"/>
                  </a:lnTo>
                  <a:lnTo>
                    <a:pt x="125691" y="262648"/>
                  </a:lnTo>
                  <a:lnTo>
                    <a:pt x="125691" y="261416"/>
                  </a:lnTo>
                  <a:close/>
                </a:path>
                <a:path w="410209" h="325120">
                  <a:moveTo>
                    <a:pt x="126034" y="303250"/>
                  </a:moveTo>
                  <a:lnTo>
                    <a:pt x="121031" y="300837"/>
                  </a:lnTo>
                  <a:lnTo>
                    <a:pt x="119646" y="302729"/>
                  </a:lnTo>
                  <a:lnTo>
                    <a:pt x="118605" y="304634"/>
                  </a:lnTo>
                  <a:lnTo>
                    <a:pt x="122402" y="307924"/>
                  </a:lnTo>
                  <a:lnTo>
                    <a:pt x="123621" y="305333"/>
                  </a:lnTo>
                  <a:lnTo>
                    <a:pt x="126034" y="303250"/>
                  </a:lnTo>
                  <a:close/>
                </a:path>
                <a:path w="410209" h="325120">
                  <a:moveTo>
                    <a:pt x="128282" y="292531"/>
                  </a:moveTo>
                  <a:lnTo>
                    <a:pt x="126212" y="287172"/>
                  </a:lnTo>
                  <a:lnTo>
                    <a:pt x="125526" y="286994"/>
                  </a:lnTo>
                  <a:lnTo>
                    <a:pt x="120675" y="287515"/>
                  </a:lnTo>
                  <a:lnTo>
                    <a:pt x="122555" y="293293"/>
                  </a:lnTo>
                  <a:lnTo>
                    <a:pt x="122402" y="293395"/>
                  </a:lnTo>
                  <a:lnTo>
                    <a:pt x="121894" y="293916"/>
                  </a:lnTo>
                  <a:lnTo>
                    <a:pt x="120510" y="292874"/>
                  </a:lnTo>
                  <a:lnTo>
                    <a:pt x="120853" y="295986"/>
                  </a:lnTo>
                  <a:lnTo>
                    <a:pt x="122237" y="295986"/>
                  </a:lnTo>
                  <a:lnTo>
                    <a:pt x="122059" y="295821"/>
                  </a:lnTo>
                  <a:lnTo>
                    <a:pt x="122059" y="295643"/>
                  </a:lnTo>
                  <a:lnTo>
                    <a:pt x="123444" y="297548"/>
                  </a:lnTo>
                  <a:lnTo>
                    <a:pt x="125526" y="294957"/>
                  </a:lnTo>
                  <a:lnTo>
                    <a:pt x="124536" y="294271"/>
                  </a:lnTo>
                  <a:lnTo>
                    <a:pt x="127774" y="292709"/>
                  </a:lnTo>
                  <a:lnTo>
                    <a:pt x="128282" y="292531"/>
                  </a:lnTo>
                  <a:close/>
                </a:path>
                <a:path w="410209" h="325120">
                  <a:moveTo>
                    <a:pt x="133997" y="256921"/>
                  </a:moveTo>
                  <a:lnTo>
                    <a:pt x="129324" y="254495"/>
                  </a:lnTo>
                  <a:lnTo>
                    <a:pt x="131572" y="252082"/>
                  </a:lnTo>
                  <a:lnTo>
                    <a:pt x="128803" y="247751"/>
                  </a:lnTo>
                  <a:lnTo>
                    <a:pt x="125869" y="249313"/>
                  </a:lnTo>
                  <a:lnTo>
                    <a:pt x="122923" y="249834"/>
                  </a:lnTo>
                  <a:lnTo>
                    <a:pt x="122580" y="254495"/>
                  </a:lnTo>
                  <a:lnTo>
                    <a:pt x="123964" y="256743"/>
                  </a:lnTo>
                  <a:lnTo>
                    <a:pt x="124485" y="256057"/>
                  </a:lnTo>
                  <a:lnTo>
                    <a:pt x="126034" y="257263"/>
                  </a:lnTo>
                  <a:lnTo>
                    <a:pt x="126212" y="255879"/>
                  </a:lnTo>
                  <a:lnTo>
                    <a:pt x="127254" y="259689"/>
                  </a:lnTo>
                  <a:lnTo>
                    <a:pt x="133997" y="256921"/>
                  </a:lnTo>
                  <a:close/>
                </a:path>
                <a:path w="410209" h="325120">
                  <a:moveTo>
                    <a:pt x="137109" y="311035"/>
                  </a:moveTo>
                  <a:lnTo>
                    <a:pt x="135724" y="303771"/>
                  </a:lnTo>
                  <a:lnTo>
                    <a:pt x="134505" y="299097"/>
                  </a:lnTo>
                  <a:lnTo>
                    <a:pt x="134683" y="298589"/>
                  </a:lnTo>
                  <a:lnTo>
                    <a:pt x="134683" y="297891"/>
                  </a:lnTo>
                  <a:lnTo>
                    <a:pt x="134861" y="297370"/>
                  </a:lnTo>
                  <a:lnTo>
                    <a:pt x="134162" y="297370"/>
                  </a:lnTo>
                  <a:lnTo>
                    <a:pt x="133642" y="297548"/>
                  </a:lnTo>
                  <a:lnTo>
                    <a:pt x="132956" y="297548"/>
                  </a:lnTo>
                  <a:lnTo>
                    <a:pt x="132092" y="296164"/>
                  </a:lnTo>
                  <a:lnTo>
                    <a:pt x="129667" y="295478"/>
                  </a:lnTo>
                  <a:lnTo>
                    <a:pt x="128460" y="294779"/>
                  </a:lnTo>
                  <a:lnTo>
                    <a:pt x="124485" y="296849"/>
                  </a:lnTo>
                  <a:lnTo>
                    <a:pt x="125526" y="302729"/>
                  </a:lnTo>
                  <a:lnTo>
                    <a:pt x="130187" y="304457"/>
                  </a:lnTo>
                  <a:lnTo>
                    <a:pt x="132486" y="306654"/>
                  </a:lnTo>
                  <a:lnTo>
                    <a:pt x="130340" y="306755"/>
                  </a:lnTo>
                  <a:lnTo>
                    <a:pt x="128816" y="309829"/>
                  </a:lnTo>
                  <a:lnTo>
                    <a:pt x="131394" y="314667"/>
                  </a:lnTo>
                  <a:lnTo>
                    <a:pt x="133477" y="316560"/>
                  </a:lnTo>
                  <a:lnTo>
                    <a:pt x="135026" y="312420"/>
                  </a:lnTo>
                  <a:lnTo>
                    <a:pt x="135890" y="310515"/>
                  </a:lnTo>
                  <a:lnTo>
                    <a:pt x="134975" y="309016"/>
                  </a:lnTo>
                  <a:lnTo>
                    <a:pt x="137109" y="311035"/>
                  </a:lnTo>
                  <a:close/>
                </a:path>
                <a:path w="410209" h="325120">
                  <a:moveTo>
                    <a:pt x="140284" y="271272"/>
                  </a:moveTo>
                  <a:lnTo>
                    <a:pt x="139522" y="270573"/>
                  </a:lnTo>
                  <a:lnTo>
                    <a:pt x="137274" y="269024"/>
                  </a:lnTo>
                  <a:lnTo>
                    <a:pt x="137274" y="266255"/>
                  </a:lnTo>
                  <a:lnTo>
                    <a:pt x="137274" y="266077"/>
                  </a:lnTo>
                  <a:lnTo>
                    <a:pt x="137274" y="265912"/>
                  </a:lnTo>
                  <a:lnTo>
                    <a:pt x="136474" y="265455"/>
                  </a:lnTo>
                  <a:lnTo>
                    <a:pt x="139700" y="262445"/>
                  </a:lnTo>
                  <a:lnTo>
                    <a:pt x="139700" y="259334"/>
                  </a:lnTo>
                  <a:lnTo>
                    <a:pt x="136753" y="260896"/>
                  </a:lnTo>
                  <a:lnTo>
                    <a:pt x="135369" y="259168"/>
                  </a:lnTo>
                  <a:lnTo>
                    <a:pt x="131241" y="260134"/>
                  </a:lnTo>
                  <a:lnTo>
                    <a:pt x="132613" y="263461"/>
                  </a:lnTo>
                  <a:lnTo>
                    <a:pt x="132994" y="263677"/>
                  </a:lnTo>
                  <a:lnTo>
                    <a:pt x="131229" y="266077"/>
                  </a:lnTo>
                  <a:lnTo>
                    <a:pt x="131292" y="263829"/>
                  </a:lnTo>
                  <a:lnTo>
                    <a:pt x="131394" y="260553"/>
                  </a:lnTo>
                  <a:lnTo>
                    <a:pt x="125691" y="262648"/>
                  </a:lnTo>
                  <a:lnTo>
                    <a:pt x="125691" y="269367"/>
                  </a:lnTo>
                  <a:lnTo>
                    <a:pt x="129324" y="266598"/>
                  </a:lnTo>
                  <a:lnTo>
                    <a:pt x="131051" y="266255"/>
                  </a:lnTo>
                  <a:lnTo>
                    <a:pt x="130187" y="267639"/>
                  </a:lnTo>
                  <a:lnTo>
                    <a:pt x="130848" y="271272"/>
                  </a:lnTo>
                  <a:lnTo>
                    <a:pt x="133477" y="271272"/>
                  </a:lnTo>
                  <a:lnTo>
                    <a:pt x="140284" y="271272"/>
                  </a:lnTo>
                  <a:close/>
                </a:path>
                <a:path w="410209" h="325120">
                  <a:moveTo>
                    <a:pt x="145580" y="276110"/>
                  </a:moveTo>
                  <a:lnTo>
                    <a:pt x="144818" y="275412"/>
                  </a:lnTo>
                  <a:lnTo>
                    <a:pt x="140474" y="271437"/>
                  </a:lnTo>
                  <a:lnTo>
                    <a:pt x="133375" y="271437"/>
                  </a:lnTo>
                  <a:lnTo>
                    <a:pt x="131749" y="274205"/>
                  </a:lnTo>
                  <a:lnTo>
                    <a:pt x="136410" y="276110"/>
                  </a:lnTo>
                  <a:lnTo>
                    <a:pt x="139001" y="275412"/>
                  </a:lnTo>
                  <a:lnTo>
                    <a:pt x="139179" y="275590"/>
                  </a:lnTo>
                  <a:lnTo>
                    <a:pt x="139001" y="275767"/>
                  </a:lnTo>
                  <a:lnTo>
                    <a:pt x="139179" y="275932"/>
                  </a:lnTo>
                  <a:lnTo>
                    <a:pt x="145580" y="276110"/>
                  </a:lnTo>
                  <a:close/>
                </a:path>
                <a:path w="410209" h="325120">
                  <a:moveTo>
                    <a:pt x="151282" y="285623"/>
                  </a:moveTo>
                  <a:lnTo>
                    <a:pt x="146024" y="285038"/>
                  </a:lnTo>
                  <a:lnTo>
                    <a:pt x="146265" y="283718"/>
                  </a:lnTo>
                  <a:lnTo>
                    <a:pt x="146265" y="282854"/>
                  </a:lnTo>
                  <a:lnTo>
                    <a:pt x="145580" y="282333"/>
                  </a:lnTo>
                  <a:lnTo>
                    <a:pt x="145059" y="282333"/>
                  </a:lnTo>
                  <a:lnTo>
                    <a:pt x="138315" y="281127"/>
                  </a:lnTo>
                  <a:lnTo>
                    <a:pt x="140385" y="284403"/>
                  </a:lnTo>
                  <a:lnTo>
                    <a:pt x="139001" y="284238"/>
                  </a:lnTo>
                  <a:lnTo>
                    <a:pt x="141084" y="290982"/>
                  </a:lnTo>
                  <a:lnTo>
                    <a:pt x="142290" y="295122"/>
                  </a:lnTo>
                  <a:lnTo>
                    <a:pt x="146443" y="293395"/>
                  </a:lnTo>
                  <a:lnTo>
                    <a:pt x="147828" y="291325"/>
                  </a:lnTo>
                  <a:lnTo>
                    <a:pt x="151282" y="285623"/>
                  </a:lnTo>
                  <a:close/>
                </a:path>
                <a:path w="410209" h="325120">
                  <a:moveTo>
                    <a:pt x="153784" y="205028"/>
                  </a:moveTo>
                  <a:lnTo>
                    <a:pt x="150101" y="201206"/>
                  </a:lnTo>
                  <a:lnTo>
                    <a:pt x="145402" y="204012"/>
                  </a:lnTo>
                  <a:lnTo>
                    <a:pt x="144018" y="206438"/>
                  </a:lnTo>
                  <a:lnTo>
                    <a:pt x="145580" y="207124"/>
                  </a:lnTo>
                  <a:lnTo>
                    <a:pt x="147129" y="207987"/>
                  </a:lnTo>
                  <a:lnTo>
                    <a:pt x="153720" y="209334"/>
                  </a:lnTo>
                  <a:lnTo>
                    <a:pt x="153784" y="205028"/>
                  </a:lnTo>
                  <a:close/>
                </a:path>
                <a:path w="410209" h="325120">
                  <a:moveTo>
                    <a:pt x="161823" y="220433"/>
                  </a:moveTo>
                  <a:lnTo>
                    <a:pt x="161315" y="219049"/>
                  </a:lnTo>
                  <a:lnTo>
                    <a:pt x="158711" y="215252"/>
                  </a:lnTo>
                  <a:lnTo>
                    <a:pt x="157848" y="215074"/>
                  </a:lnTo>
                  <a:lnTo>
                    <a:pt x="151803" y="215938"/>
                  </a:lnTo>
                  <a:lnTo>
                    <a:pt x="160096" y="226148"/>
                  </a:lnTo>
                  <a:lnTo>
                    <a:pt x="161823" y="220433"/>
                  </a:lnTo>
                  <a:close/>
                </a:path>
                <a:path w="410209" h="325120">
                  <a:moveTo>
                    <a:pt x="167360" y="195884"/>
                  </a:moveTo>
                  <a:lnTo>
                    <a:pt x="164769" y="192252"/>
                  </a:lnTo>
                  <a:lnTo>
                    <a:pt x="164426" y="195199"/>
                  </a:lnTo>
                  <a:lnTo>
                    <a:pt x="164426" y="195364"/>
                  </a:lnTo>
                  <a:lnTo>
                    <a:pt x="164769" y="195884"/>
                  </a:lnTo>
                  <a:lnTo>
                    <a:pt x="164934" y="196062"/>
                  </a:lnTo>
                  <a:lnTo>
                    <a:pt x="167360" y="195884"/>
                  </a:lnTo>
                  <a:close/>
                </a:path>
                <a:path w="410209" h="325120">
                  <a:moveTo>
                    <a:pt x="169672" y="215341"/>
                  </a:moveTo>
                  <a:lnTo>
                    <a:pt x="166738" y="211289"/>
                  </a:lnTo>
                  <a:lnTo>
                    <a:pt x="162598" y="210261"/>
                  </a:lnTo>
                  <a:lnTo>
                    <a:pt x="161480" y="215074"/>
                  </a:lnTo>
                  <a:lnTo>
                    <a:pt x="162179" y="217500"/>
                  </a:lnTo>
                  <a:lnTo>
                    <a:pt x="164769" y="219405"/>
                  </a:lnTo>
                  <a:lnTo>
                    <a:pt x="167182" y="219570"/>
                  </a:lnTo>
                  <a:lnTo>
                    <a:pt x="169672" y="215341"/>
                  </a:lnTo>
                  <a:close/>
                </a:path>
                <a:path w="410209" h="325120">
                  <a:moveTo>
                    <a:pt x="171513" y="225107"/>
                  </a:moveTo>
                  <a:lnTo>
                    <a:pt x="170815" y="223024"/>
                  </a:lnTo>
                  <a:lnTo>
                    <a:pt x="169786" y="223202"/>
                  </a:lnTo>
                  <a:lnTo>
                    <a:pt x="169608" y="222859"/>
                  </a:lnTo>
                  <a:lnTo>
                    <a:pt x="169087" y="222859"/>
                  </a:lnTo>
                  <a:lnTo>
                    <a:pt x="169087" y="222681"/>
                  </a:lnTo>
                  <a:lnTo>
                    <a:pt x="165798" y="223532"/>
                  </a:lnTo>
                  <a:lnTo>
                    <a:pt x="166928" y="226580"/>
                  </a:lnTo>
                  <a:lnTo>
                    <a:pt x="169481" y="228320"/>
                  </a:lnTo>
                  <a:lnTo>
                    <a:pt x="170472" y="225272"/>
                  </a:lnTo>
                  <a:lnTo>
                    <a:pt x="171513" y="225107"/>
                  </a:lnTo>
                  <a:close/>
                </a:path>
                <a:path w="410209" h="325120">
                  <a:moveTo>
                    <a:pt x="181991" y="195021"/>
                  </a:moveTo>
                  <a:lnTo>
                    <a:pt x="179806" y="190868"/>
                  </a:lnTo>
                  <a:lnTo>
                    <a:pt x="178765" y="191389"/>
                  </a:lnTo>
                  <a:lnTo>
                    <a:pt x="177558" y="191223"/>
                  </a:lnTo>
                  <a:lnTo>
                    <a:pt x="176530" y="192252"/>
                  </a:lnTo>
                  <a:lnTo>
                    <a:pt x="176377" y="196075"/>
                  </a:lnTo>
                  <a:lnTo>
                    <a:pt x="179527" y="196875"/>
                  </a:lnTo>
                  <a:lnTo>
                    <a:pt x="181991" y="195021"/>
                  </a:lnTo>
                  <a:close/>
                </a:path>
                <a:path w="410209" h="325120">
                  <a:moveTo>
                    <a:pt x="184645" y="230289"/>
                  </a:moveTo>
                  <a:lnTo>
                    <a:pt x="179285" y="223380"/>
                  </a:lnTo>
                  <a:lnTo>
                    <a:pt x="178943" y="217322"/>
                  </a:lnTo>
                  <a:lnTo>
                    <a:pt x="174320" y="216027"/>
                  </a:lnTo>
                  <a:lnTo>
                    <a:pt x="170535" y="218757"/>
                  </a:lnTo>
                  <a:lnTo>
                    <a:pt x="172720" y="224764"/>
                  </a:lnTo>
                  <a:lnTo>
                    <a:pt x="176009" y="226314"/>
                  </a:lnTo>
                  <a:lnTo>
                    <a:pt x="184645" y="230289"/>
                  </a:lnTo>
                  <a:close/>
                </a:path>
                <a:path w="410209" h="325120">
                  <a:moveTo>
                    <a:pt x="186550" y="189661"/>
                  </a:moveTo>
                  <a:lnTo>
                    <a:pt x="184137" y="186893"/>
                  </a:lnTo>
                  <a:lnTo>
                    <a:pt x="183095" y="187756"/>
                  </a:lnTo>
                  <a:lnTo>
                    <a:pt x="181368" y="188455"/>
                  </a:lnTo>
                  <a:lnTo>
                    <a:pt x="183438" y="191389"/>
                  </a:lnTo>
                  <a:lnTo>
                    <a:pt x="184645" y="190360"/>
                  </a:lnTo>
                  <a:lnTo>
                    <a:pt x="186550" y="189661"/>
                  </a:lnTo>
                  <a:close/>
                </a:path>
                <a:path w="410209" h="325120">
                  <a:moveTo>
                    <a:pt x="187071" y="214553"/>
                  </a:moveTo>
                  <a:lnTo>
                    <a:pt x="179641" y="207987"/>
                  </a:lnTo>
                  <a:lnTo>
                    <a:pt x="181190" y="213169"/>
                  </a:lnTo>
                  <a:lnTo>
                    <a:pt x="181533" y="214045"/>
                  </a:lnTo>
                  <a:lnTo>
                    <a:pt x="181533" y="215595"/>
                  </a:lnTo>
                  <a:lnTo>
                    <a:pt x="183261" y="215417"/>
                  </a:lnTo>
                  <a:lnTo>
                    <a:pt x="187071" y="214553"/>
                  </a:lnTo>
                  <a:close/>
                </a:path>
                <a:path w="410209" h="325120">
                  <a:moveTo>
                    <a:pt x="188620" y="175488"/>
                  </a:moveTo>
                  <a:lnTo>
                    <a:pt x="187591" y="172897"/>
                  </a:lnTo>
                  <a:lnTo>
                    <a:pt x="187071" y="172542"/>
                  </a:lnTo>
                  <a:lnTo>
                    <a:pt x="185166" y="173926"/>
                  </a:lnTo>
                  <a:lnTo>
                    <a:pt x="182181" y="177914"/>
                  </a:lnTo>
                  <a:lnTo>
                    <a:pt x="184632" y="180670"/>
                  </a:lnTo>
                  <a:lnTo>
                    <a:pt x="188201" y="180441"/>
                  </a:lnTo>
                  <a:lnTo>
                    <a:pt x="188620" y="175488"/>
                  </a:lnTo>
                  <a:close/>
                </a:path>
                <a:path w="410209" h="325120">
                  <a:moveTo>
                    <a:pt x="190703" y="226314"/>
                  </a:moveTo>
                  <a:lnTo>
                    <a:pt x="188455" y="221818"/>
                  </a:lnTo>
                  <a:lnTo>
                    <a:pt x="185686" y="220954"/>
                  </a:lnTo>
                  <a:lnTo>
                    <a:pt x="182575" y="222516"/>
                  </a:lnTo>
                  <a:lnTo>
                    <a:pt x="183781" y="228561"/>
                  </a:lnTo>
                  <a:lnTo>
                    <a:pt x="187413" y="227876"/>
                  </a:lnTo>
                  <a:lnTo>
                    <a:pt x="190703" y="226314"/>
                  </a:lnTo>
                  <a:close/>
                </a:path>
                <a:path w="410209" h="325120">
                  <a:moveTo>
                    <a:pt x="194856" y="241185"/>
                  </a:moveTo>
                  <a:lnTo>
                    <a:pt x="194500" y="238594"/>
                  </a:lnTo>
                  <a:lnTo>
                    <a:pt x="194335" y="237375"/>
                  </a:lnTo>
                  <a:lnTo>
                    <a:pt x="192430" y="237375"/>
                  </a:lnTo>
                  <a:lnTo>
                    <a:pt x="191566" y="238239"/>
                  </a:lnTo>
                  <a:lnTo>
                    <a:pt x="192608" y="238760"/>
                  </a:lnTo>
                  <a:lnTo>
                    <a:pt x="194856" y="241185"/>
                  </a:lnTo>
                  <a:close/>
                </a:path>
                <a:path w="410209" h="325120">
                  <a:moveTo>
                    <a:pt x="198996" y="202450"/>
                  </a:moveTo>
                  <a:lnTo>
                    <a:pt x="198831" y="200380"/>
                  </a:lnTo>
                  <a:lnTo>
                    <a:pt x="198653" y="198132"/>
                  </a:lnTo>
                  <a:lnTo>
                    <a:pt x="194678" y="197954"/>
                  </a:lnTo>
                  <a:lnTo>
                    <a:pt x="194678" y="200202"/>
                  </a:lnTo>
                  <a:lnTo>
                    <a:pt x="194678" y="202107"/>
                  </a:lnTo>
                  <a:lnTo>
                    <a:pt x="193116" y="200380"/>
                  </a:lnTo>
                  <a:lnTo>
                    <a:pt x="192087" y="199859"/>
                  </a:lnTo>
                  <a:lnTo>
                    <a:pt x="190868" y="197789"/>
                  </a:lnTo>
                  <a:lnTo>
                    <a:pt x="189839" y="199694"/>
                  </a:lnTo>
                  <a:lnTo>
                    <a:pt x="186029" y="203669"/>
                  </a:lnTo>
                  <a:lnTo>
                    <a:pt x="196405" y="204012"/>
                  </a:lnTo>
                  <a:lnTo>
                    <a:pt x="194678" y="202120"/>
                  </a:lnTo>
                  <a:lnTo>
                    <a:pt x="198996" y="202450"/>
                  </a:lnTo>
                  <a:close/>
                </a:path>
                <a:path w="410209" h="325120">
                  <a:moveTo>
                    <a:pt x="201244" y="196062"/>
                  </a:moveTo>
                  <a:lnTo>
                    <a:pt x="200723" y="193814"/>
                  </a:lnTo>
                  <a:lnTo>
                    <a:pt x="197192" y="190309"/>
                  </a:lnTo>
                  <a:lnTo>
                    <a:pt x="194830" y="191109"/>
                  </a:lnTo>
                  <a:lnTo>
                    <a:pt x="194767" y="193687"/>
                  </a:lnTo>
                  <a:lnTo>
                    <a:pt x="198132" y="195541"/>
                  </a:lnTo>
                  <a:lnTo>
                    <a:pt x="199174" y="195364"/>
                  </a:lnTo>
                  <a:lnTo>
                    <a:pt x="201244" y="196062"/>
                  </a:lnTo>
                  <a:close/>
                </a:path>
                <a:path w="410209" h="325120">
                  <a:moveTo>
                    <a:pt x="201764" y="257784"/>
                  </a:moveTo>
                  <a:lnTo>
                    <a:pt x="193294" y="251383"/>
                  </a:lnTo>
                  <a:lnTo>
                    <a:pt x="194157" y="257606"/>
                  </a:lnTo>
                  <a:lnTo>
                    <a:pt x="194678" y="259511"/>
                  </a:lnTo>
                  <a:lnTo>
                    <a:pt x="195884" y="258813"/>
                  </a:lnTo>
                  <a:lnTo>
                    <a:pt x="196926" y="258648"/>
                  </a:lnTo>
                  <a:lnTo>
                    <a:pt x="201764" y="257784"/>
                  </a:lnTo>
                  <a:close/>
                </a:path>
                <a:path w="410209" h="325120">
                  <a:moveTo>
                    <a:pt x="211620" y="248793"/>
                  </a:moveTo>
                  <a:lnTo>
                    <a:pt x="211518" y="246888"/>
                  </a:lnTo>
                  <a:lnTo>
                    <a:pt x="211277" y="242735"/>
                  </a:lnTo>
                  <a:lnTo>
                    <a:pt x="205054" y="246888"/>
                  </a:lnTo>
                  <a:lnTo>
                    <a:pt x="210934" y="249478"/>
                  </a:lnTo>
                  <a:lnTo>
                    <a:pt x="211099" y="249135"/>
                  </a:lnTo>
                  <a:lnTo>
                    <a:pt x="211620" y="248793"/>
                  </a:lnTo>
                  <a:close/>
                </a:path>
                <a:path w="410209" h="325120">
                  <a:moveTo>
                    <a:pt x="212826" y="270408"/>
                  </a:moveTo>
                  <a:lnTo>
                    <a:pt x="212661" y="269709"/>
                  </a:lnTo>
                  <a:lnTo>
                    <a:pt x="212140" y="270052"/>
                  </a:lnTo>
                  <a:lnTo>
                    <a:pt x="211620" y="270230"/>
                  </a:lnTo>
                  <a:lnTo>
                    <a:pt x="211963" y="270916"/>
                  </a:lnTo>
                  <a:lnTo>
                    <a:pt x="212826" y="270408"/>
                  </a:lnTo>
                  <a:close/>
                </a:path>
                <a:path w="410209" h="325120">
                  <a:moveTo>
                    <a:pt x="345262" y="14008"/>
                  </a:moveTo>
                  <a:lnTo>
                    <a:pt x="344233" y="11239"/>
                  </a:lnTo>
                  <a:lnTo>
                    <a:pt x="343535" y="11061"/>
                  </a:lnTo>
                  <a:lnTo>
                    <a:pt x="341630" y="12623"/>
                  </a:lnTo>
                  <a:lnTo>
                    <a:pt x="338480" y="16852"/>
                  </a:lnTo>
                  <a:lnTo>
                    <a:pt x="341045" y="19469"/>
                  </a:lnTo>
                  <a:lnTo>
                    <a:pt x="344817" y="19011"/>
                  </a:lnTo>
                  <a:lnTo>
                    <a:pt x="345262" y="14008"/>
                  </a:lnTo>
                  <a:close/>
                </a:path>
                <a:path w="410209" h="325120">
                  <a:moveTo>
                    <a:pt x="357543" y="37515"/>
                  </a:moveTo>
                  <a:lnTo>
                    <a:pt x="354774" y="36309"/>
                  </a:lnTo>
                  <a:lnTo>
                    <a:pt x="352526" y="35788"/>
                  </a:lnTo>
                  <a:lnTo>
                    <a:pt x="349935" y="38214"/>
                  </a:lnTo>
                  <a:lnTo>
                    <a:pt x="352869" y="39243"/>
                  </a:lnTo>
                  <a:lnTo>
                    <a:pt x="355295" y="39763"/>
                  </a:lnTo>
                  <a:lnTo>
                    <a:pt x="357543" y="37515"/>
                  </a:lnTo>
                  <a:close/>
                </a:path>
                <a:path w="410209" h="325120">
                  <a:moveTo>
                    <a:pt x="359956" y="88861"/>
                  </a:moveTo>
                  <a:lnTo>
                    <a:pt x="356679" y="87998"/>
                  </a:lnTo>
                  <a:lnTo>
                    <a:pt x="355638" y="87655"/>
                  </a:lnTo>
                  <a:lnTo>
                    <a:pt x="355295" y="89039"/>
                  </a:lnTo>
                  <a:lnTo>
                    <a:pt x="356158" y="90766"/>
                  </a:lnTo>
                  <a:lnTo>
                    <a:pt x="357708" y="90081"/>
                  </a:lnTo>
                  <a:lnTo>
                    <a:pt x="359956" y="88861"/>
                  </a:lnTo>
                  <a:close/>
                </a:path>
                <a:path w="410209" h="325120">
                  <a:moveTo>
                    <a:pt x="363080" y="95084"/>
                  </a:moveTo>
                  <a:lnTo>
                    <a:pt x="360654" y="91630"/>
                  </a:lnTo>
                  <a:lnTo>
                    <a:pt x="358927" y="90601"/>
                  </a:lnTo>
                  <a:lnTo>
                    <a:pt x="357022" y="91287"/>
                  </a:lnTo>
                  <a:lnTo>
                    <a:pt x="355981" y="95440"/>
                  </a:lnTo>
                  <a:lnTo>
                    <a:pt x="359270" y="94742"/>
                  </a:lnTo>
                  <a:lnTo>
                    <a:pt x="363080" y="95084"/>
                  </a:lnTo>
                  <a:close/>
                </a:path>
                <a:path w="410209" h="325120">
                  <a:moveTo>
                    <a:pt x="365315" y="33883"/>
                  </a:moveTo>
                  <a:lnTo>
                    <a:pt x="359956" y="26619"/>
                  </a:lnTo>
                  <a:lnTo>
                    <a:pt x="359041" y="29375"/>
                  </a:lnTo>
                  <a:lnTo>
                    <a:pt x="349592" y="25247"/>
                  </a:lnTo>
                  <a:lnTo>
                    <a:pt x="351840" y="30429"/>
                  </a:lnTo>
                  <a:lnTo>
                    <a:pt x="352183" y="33718"/>
                  </a:lnTo>
                  <a:lnTo>
                    <a:pt x="355638" y="34226"/>
                  </a:lnTo>
                  <a:lnTo>
                    <a:pt x="358063" y="32334"/>
                  </a:lnTo>
                  <a:lnTo>
                    <a:pt x="355815" y="35788"/>
                  </a:lnTo>
                  <a:lnTo>
                    <a:pt x="360133" y="37858"/>
                  </a:lnTo>
                  <a:lnTo>
                    <a:pt x="362902" y="36309"/>
                  </a:lnTo>
                  <a:lnTo>
                    <a:pt x="365315" y="33883"/>
                  </a:lnTo>
                  <a:close/>
                </a:path>
                <a:path w="410209" h="325120">
                  <a:moveTo>
                    <a:pt x="370090" y="39179"/>
                  </a:moveTo>
                  <a:lnTo>
                    <a:pt x="366039" y="38646"/>
                  </a:lnTo>
                  <a:lnTo>
                    <a:pt x="360718" y="40563"/>
                  </a:lnTo>
                  <a:lnTo>
                    <a:pt x="357365" y="44081"/>
                  </a:lnTo>
                  <a:lnTo>
                    <a:pt x="350456" y="46329"/>
                  </a:lnTo>
                  <a:lnTo>
                    <a:pt x="349592" y="49276"/>
                  </a:lnTo>
                  <a:lnTo>
                    <a:pt x="357543" y="51003"/>
                  </a:lnTo>
                  <a:lnTo>
                    <a:pt x="363588" y="50482"/>
                  </a:lnTo>
                  <a:lnTo>
                    <a:pt x="363080" y="42875"/>
                  </a:lnTo>
                  <a:lnTo>
                    <a:pt x="369646" y="43053"/>
                  </a:lnTo>
                  <a:lnTo>
                    <a:pt x="370090" y="39179"/>
                  </a:lnTo>
                  <a:close/>
                </a:path>
                <a:path w="410209" h="325120">
                  <a:moveTo>
                    <a:pt x="370509" y="99072"/>
                  </a:moveTo>
                  <a:lnTo>
                    <a:pt x="369125" y="97688"/>
                  </a:lnTo>
                  <a:lnTo>
                    <a:pt x="369125" y="96647"/>
                  </a:lnTo>
                  <a:lnTo>
                    <a:pt x="366763" y="93967"/>
                  </a:lnTo>
                  <a:lnTo>
                    <a:pt x="364350" y="95592"/>
                  </a:lnTo>
                  <a:lnTo>
                    <a:pt x="364236" y="98475"/>
                  </a:lnTo>
                  <a:lnTo>
                    <a:pt x="368782" y="99580"/>
                  </a:lnTo>
                  <a:lnTo>
                    <a:pt x="370509" y="99072"/>
                  </a:lnTo>
                  <a:close/>
                </a:path>
                <a:path w="410209" h="325120">
                  <a:moveTo>
                    <a:pt x="375691" y="38900"/>
                  </a:moveTo>
                  <a:lnTo>
                    <a:pt x="373799" y="32499"/>
                  </a:lnTo>
                  <a:lnTo>
                    <a:pt x="371030" y="31978"/>
                  </a:lnTo>
                  <a:lnTo>
                    <a:pt x="366699" y="33540"/>
                  </a:lnTo>
                  <a:lnTo>
                    <a:pt x="365150" y="38214"/>
                  </a:lnTo>
                  <a:lnTo>
                    <a:pt x="371195" y="38722"/>
                  </a:lnTo>
                  <a:lnTo>
                    <a:pt x="375691" y="38900"/>
                  </a:lnTo>
                  <a:close/>
                </a:path>
                <a:path w="410209" h="325120">
                  <a:moveTo>
                    <a:pt x="381228" y="37350"/>
                  </a:moveTo>
                  <a:lnTo>
                    <a:pt x="380365" y="36652"/>
                  </a:lnTo>
                  <a:lnTo>
                    <a:pt x="379844" y="37172"/>
                  </a:lnTo>
                  <a:lnTo>
                    <a:pt x="380530" y="37515"/>
                  </a:lnTo>
                  <a:lnTo>
                    <a:pt x="380885" y="37858"/>
                  </a:lnTo>
                  <a:lnTo>
                    <a:pt x="381228" y="37350"/>
                  </a:lnTo>
                  <a:close/>
                </a:path>
                <a:path w="410209" h="325120">
                  <a:moveTo>
                    <a:pt x="385191" y="67081"/>
                  </a:moveTo>
                  <a:lnTo>
                    <a:pt x="385064" y="65697"/>
                  </a:lnTo>
                  <a:lnTo>
                    <a:pt x="385025" y="65354"/>
                  </a:lnTo>
                  <a:lnTo>
                    <a:pt x="381914" y="64833"/>
                  </a:lnTo>
                  <a:lnTo>
                    <a:pt x="380365" y="65532"/>
                  </a:lnTo>
                  <a:lnTo>
                    <a:pt x="378460" y="65697"/>
                  </a:lnTo>
                  <a:lnTo>
                    <a:pt x="378536" y="65354"/>
                  </a:lnTo>
                  <a:lnTo>
                    <a:pt x="378663" y="64833"/>
                  </a:lnTo>
                  <a:lnTo>
                    <a:pt x="378777" y="64312"/>
                  </a:lnTo>
                  <a:lnTo>
                    <a:pt x="378853" y="63969"/>
                  </a:lnTo>
                  <a:lnTo>
                    <a:pt x="379323" y="61899"/>
                  </a:lnTo>
                  <a:lnTo>
                    <a:pt x="380187" y="58089"/>
                  </a:lnTo>
                  <a:lnTo>
                    <a:pt x="376732" y="56362"/>
                  </a:lnTo>
                  <a:lnTo>
                    <a:pt x="377202" y="55499"/>
                  </a:lnTo>
                  <a:lnTo>
                    <a:pt x="379158" y="51866"/>
                  </a:lnTo>
                  <a:lnTo>
                    <a:pt x="373443" y="49618"/>
                  </a:lnTo>
                  <a:lnTo>
                    <a:pt x="370166" y="52730"/>
                  </a:lnTo>
                  <a:lnTo>
                    <a:pt x="372414" y="53771"/>
                  </a:lnTo>
                  <a:lnTo>
                    <a:pt x="372922" y="54635"/>
                  </a:lnTo>
                  <a:lnTo>
                    <a:pt x="373100" y="55499"/>
                  </a:lnTo>
                  <a:lnTo>
                    <a:pt x="372579" y="55397"/>
                  </a:lnTo>
                  <a:lnTo>
                    <a:pt x="372579" y="68465"/>
                  </a:lnTo>
                  <a:lnTo>
                    <a:pt x="369989" y="66395"/>
                  </a:lnTo>
                  <a:lnTo>
                    <a:pt x="366128" y="62661"/>
                  </a:lnTo>
                  <a:lnTo>
                    <a:pt x="369646" y="63969"/>
                  </a:lnTo>
                  <a:lnTo>
                    <a:pt x="371551" y="64312"/>
                  </a:lnTo>
                  <a:lnTo>
                    <a:pt x="372579" y="68465"/>
                  </a:lnTo>
                  <a:lnTo>
                    <a:pt x="372579" y="55397"/>
                  </a:lnTo>
                  <a:lnTo>
                    <a:pt x="368084" y="54457"/>
                  </a:lnTo>
                  <a:lnTo>
                    <a:pt x="368020" y="54635"/>
                  </a:lnTo>
                  <a:lnTo>
                    <a:pt x="364972" y="62242"/>
                  </a:lnTo>
                  <a:lnTo>
                    <a:pt x="365150" y="62242"/>
                  </a:lnTo>
                  <a:lnTo>
                    <a:pt x="360476" y="72263"/>
                  </a:lnTo>
                  <a:lnTo>
                    <a:pt x="364629" y="75209"/>
                  </a:lnTo>
                  <a:lnTo>
                    <a:pt x="364109" y="79705"/>
                  </a:lnTo>
                  <a:lnTo>
                    <a:pt x="371716" y="79362"/>
                  </a:lnTo>
                  <a:lnTo>
                    <a:pt x="370509" y="75031"/>
                  </a:lnTo>
                  <a:lnTo>
                    <a:pt x="372579" y="72618"/>
                  </a:lnTo>
                  <a:lnTo>
                    <a:pt x="377596" y="81775"/>
                  </a:lnTo>
                  <a:lnTo>
                    <a:pt x="378282" y="72618"/>
                  </a:lnTo>
                  <a:lnTo>
                    <a:pt x="378231" y="72263"/>
                  </a:lnTo>
                  <a:lnTo>
                    <a:pt x="376999" y="68465"/>
                  </a:lnTo>
                  <a:lnTo>
                    <a:pt x="376555" y="67081"/>
                  </a:lnTo>
                  <a:lnTo>
                    <a:pt x="384860" y="71577"/>
                  </a:lnTo>
                  <a:lnTo>
                    <a:pt x="385191" y="67081"/>
                  </a:lnTo>
                  <a:close/>
                </a:path>
                <a:path w="410209" h="325120">
                  <a:moveTo>
                    <a:pt x="390220" y="68986"/>
                  </a:moveTo>
                  <a:lnTo>
                    <a:pt x="389521" y="68465"/>
                  </a:lnTo>
                  <a:lnTo>
                    <a:pt x="388658" y="67767"/>
                  </a:lnTo>
                  <a:lnTo>
                    <a:pt x="387794" y="67259"/>
                  </a:lnTo>
                  <a:lnTo>
                    <a:pt x="387629" y="67424"/>
                  </a:lnTo>
                  <a:lnTo>
                    <a:pt x="387108" y="67602"/>
                  </a:lnTo>
                  <a:lnTo>
                    <a:pt x="387108" y="67767"/>
                  </a:lnTo>
                  <a:lnTo>
                    <a:pt x="386765" y="69672"/>
                  </a:lnTo>
                  <a:lnTo>
                    <a:pt x="388835" y="70192"/>
                  </a:lnTo>
                  <a:lnTo>
                    <a:pt x="390220" y="68986"/>
                  </a:lnTo>
                  <a:close/>
                </a:path>
                <a:path w="410209" h="325120">
                  <a:moveTo>
                    <a:pt x="395744" y="3289"/>
                  </a:moveTo>
                  <a:lnTo>
                    <a:pt x="390385" y="0"/>
                  </a:lnTo>
                  <a:lnTo>
                    <a:pt x="389178" y="4673"/>
                  </a:lnTo>
                  <a:lnTo>
                    <a:pt x="391604" y="6223"/>
                  </a:lnTo>
                  <a:lnTo>
                    <a:pt x="395744" y="3289"/>
                  </a:lnTo>
                  <a:close/>
                </a:path>
                <a:path w="410209" h="325120">
                  <a:moveTo>
                    <a:pt x="409752" y="73304"/>
                  </a:moveTo>
                  <a:lnTo>
                    <a:pt x="409232" y="72961"/>
                  </a:lnTo>
                  <a:lnTo>
                    <a:pt x="408724" y="72783"/>
                  </a:lnTo>
                  <a:lnTo>
                    <a:pt x="408025" y="72783"/>
                  </a:lnTo>
                  <a:lnTo>
                    <a:pt x="407504" y="72961"/>
                  </a:lnTo>
                  <a:lnTo>
                    <a:pt x="406984" y="73482"/>
                  </a:lnTo>
                  <a:lnTo>
                    <a:pt x="406476" y="73825"/>
                  </a:lnTo>
                  <a:lnTo>
                    <a:pt x="400240" y="74168"/>
                  </a:lnTo>
                  <a:lnTo>
                    <a:pt x="402844" y="68986"/>
                  </a:lnTo>
                  <a:lnTo>
                    <a:pt x="401980" y="65354"/>
                  </a:lnTo>
                  <a:lnTo>
                    <a:pt x="405599" y="66230"/>
                  </a:lnTo>
                  <a:lnTo>
                    <a:pt x="405650" y="63906"/>
                  </a:lnTo>
                  <a:lnTo>
                    <a:pt x="403821" y="62268"/>
                  </a:lnTo>
                  <a:lnTo>
                    <a:pt x="401802" y="65176"/>
                  </a:lnTo>
                  <a:lnTo>
                    <a:pt x="400240" y="63449"/>
                  </a:lnTo>
                  <a:lnTo>
                    <a:pt x="399554" y="65011"/>
                  </a:lnTo>
                  <a:lnTo>
                    <a:pt x="398868" y="66217"/>
                  </a:lnTo>
                  <a:lnTo>
                    <a:pt x="395300" y="63754"/>
                  </a:lnTo>
                  <a:lnTo>
                    <a:pt x="392379" y="65608"/>
                  </a:lnTo>
                  <a:lnTo>
                    <a:pt x="392061" y="68897"/>
                  </a:lnTo>
                  <a:lnTo>
                    <a:pt x="396265" y="70713"/>
                  </a:lnTo>
                  <a:lnTo>
                    <a:pt x="397992" y="72263"/>
                  </a:lnTo>
                  <a:lnTo>
                    <a:pt x="395922" y="76250"/>
                  </a:lnTo>
                  <a:lnTo>
                    <a:pt x="399034" y="76415"/>
                  </a:lnTo>
                  <a:lnTo>
                    <a:pt x="400596" y="76073"/>
                  </a:lnTo>
                  <a:lnTo>
                    <a:pt x="403009" y="75895"/>
                  </a:lnTo>
                  <a:lnTo>
                    <a:pt x="403872" y="77800"/>
                  </a:lnTo>
                  <a:lnTo>
                    <a:pt x="403529" y="78320"/>
                  </a:lnTo>
                  <a:lnTo>
                    <a:pt x="403872" y="78663"/>
                  </a:lnTo>
                  <a:lnTo>
                    <a:pt x="404228" y="79184"/>
                  </a:lnTo>
                  <a:lnTo>
                    <a:pt x="403707" y="80225"/>
                  </a:lnTo>
                  <a:lnTo>
                    <a:pt x="403872" y="81089"/>
                  </a:lnTo>
                  <a:lnTo>
                    <a:pt x="405257" y="81610"/>
                  </a:lnTo>
                  <a:lnTo>
                    <a:pt x="406819" y="78841"/>
                  </a:lnTo>
                  <a:lnTo>
                    <a:pt x="408203" y="76073"/>
                  </a:lnTo>
                  <a:lnTo>
                    <a:pt x="409752" y="7330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6362160" y="10011283"/>
              <a:ext cx="552450" cy="276225"/>
            </a:xfrm>
            <a:custGeom>
              <a:avLst/>
              <a:gdLst/>
              <a:ahLst/>
              <a:cxnLst/>
              <a:rect l="l" t="t" r="r" b="b"/>
              <a:pathLst>
                <a:path w="552450" h="276225">
                  <a:moveTo>
                    <a:pt x="12242" y="245503"/>
                  </a:moveTo>
                  <a:lnTo>
                    <a:pt x="6197" y="247408"/>
                  </a:lnTo>
                  <a:lnTo>
                    <a:pt x="0" y="244589"/>
                  </a:lnTo>
                  <a:lnTo>
                    <a:pt x="1765" y="250304"/>
                  </a:lnTo>
                  <a:lnTo>
                    <a:pt x="5829" y="255422"/>
                  </a:lnTo>
                  <a:lnTo>
                    <a:pt x="6540" y="250863"/>
                  </a:lnTo>
                  <a:lnTo>
                    <a:pt x="11899" y="256908"/>
                  </a:lnTo>
                  <a:lnTo>
                    <a:pt x="12242" y="245503"/>
                  </a:lnTo>
                  <a:close/>
                </a:path>
                <a:path w="552450" h="276225">
                  <a:moveTo>
                    <a:pt x="15354" y="226656"/>
                  </a:moveTo>
                  <a:lnTo>
                    <a:pt x="7061" y="229082"/>
                  </a:lnTo>
                  <a:lnTo>
                    <a:pt x="8267" y="232194"/>
                  </a:lnTo>
                  <a:lnTo>
                    <a:pt x="9994" y="234264"/>
                  </a:lnTo>
                  <a:lnTo>
                    <a:pt x="12420" y="231838"/>
                  </a:lnTo>
                  <a:lnTo>
                    <a:pt x="14147" y="230974"/>
                  </a:lnTo>
                  <a:lnTo>
                    <a:pt x="15354" y="226656"/>
                  </a:lnTo>
                  <a:close/>
                </a:path>
                <a:path w="552450" h="276225">
                  <a:moveTo>
                    <a:pt x="28841" y="252412"/>
                  </a:moveTo>
                  <a:lnTo>
                    <a:pt x="20205" y="252590"/>
                  </a:lnTo>
                  <a:lnTo>
                    <a:pt x="22961" y="257606"/>
                  </a:lnTo>
                  <a:lnTo>
                    <a:pt x="24180" y="258470"/>
                  </a:lnTo>
                  <a:lnTo>
                    <a:pt x="27457" y="258648"/>
                  </a:lnTo>
                  <a:lnTo>
                    <a:pt x="27457" y="257949"/>
                  </a:lnTo>
                  <a:lnTo>
                    <a:pt x="28841" y="252412"/>
                  </a:lnTo>
                  <a:close/>
                </a:path>
                <a:path w="552450" h="276225">
                  <a:moveTo>
                    <a:pt x="35928" y="236689"/>
                  </a:moveTo>
                  <a:lnTo>
                    <a:pt x="26593" y="235826"/>
                  </a:lnTo>
                  <a:lnTo>
                    <a:pt x="29019" y="242214"/>
                  </a:lnTo>
                  <a:lnTo>
                    <a:pt x="30403" y="242392"/>
                  </a:lnTo>
                  <a:lnTo>
                    <a:pt x="32131" y="243078"/>
                  </a:lnTo>
                  <a:lnTo>
                    <a:pt x="32651" y="242392"/>
                  </a:lnTo>
                  <a:lnTo>
                    <a:pt x="35928" y="236689"/>
                  </a:lnTo>
                  <a:close/>
                </a:path>
                <a:path w="552450" h="276225">
                  <a:moveTo>
                    <a:pt x="36106" y="262966"/>
                  </a:moveTo>
                  <a:lnTo>
                    <a:pt x="31788" y="266382"/>
                  </a:lnTo>
                  <a:lnTo>
                    <a:pt x="32296" y="264871"/>
                  </a:lnTo>
                  <a:lnTo>
                    <a:pt x="29184" y="263131"/>
                  </a:lnTo>
                  <a:lnTo>
                    <a:pt x="26936" y="263309"/>
                  </a:lnTo>
                  <a:lnTo>
                    <a:pt x="27813" y="266420"/>
                  </a:lnTo>
                  <a:lnTo>
                    <a:pt x="29019" y="267804"/>
                  </a:lnTo>
                  <a:lnTo>
                    <a:pt x="29832" y="267881"/>
                  </a:lnTo>
                  <a:lnTo>
                    <a:pt x="28841" y="268490"/>
                  </a:lnTo>
                  <a:lnTo>
                    <a:pt x="28600" y="275729"/>
                  </a:lnTo>
                  <a:lnTo>
                    <a:pt x="31851" y="275729"/>
                  </a:lnTo>
                  <a:lnTo>
                    <a:pt x="36106" y="262966"/>
                  </a:lnTo>
                  <a:close/>
                </a:path>
                <a:path w="552450" h="276225">
                  <a:moveTo>
                    <a:pt x="44056" y="249821"/>
                  </a:moveTo>
                  <a:lnTo>
                    <a:pt x="40081" y="249821"/>
                  </a:lnTo>
                  <a:lnTo>
                    <a:pt x="39560" y="249999"/>
                  </a:lnTo>
                  <a:lnTo>
                    <a:pt x="38176" y="249135"/>
                  </a:lnTo>
                  <a:lnTo>
                    <a:pt x="38531" y="250520"/>
                  </a:lnTo>
                  <a:lnTo>
                    <a:pt x="39217" y="253796"/>
                  </a:lnTo>
                  <a:lnTo>
                    <a:pt x="34899" y="255524"/>
                  </a:lnTo>
                  <a:lnTo>
                    <a:pt x="38531" y="257771"/>
                  </a:lnTo>
                  <a:lnTo>
                    <a:pt x="42672" y="263994"/>
                  </a:lnTo>
                  <a:lnTo>
                    <a:pt x="44056" y="249821"/>
                  </a:lnTo>
                  <a:close/>
                </a:path>
                <a:path w="552450" h="276225">
                  <a:moveTo>
                    <a:pt x="82791" y="254152"/>
                  </a:moveTo>
                  <a:lnTo>
                    <a:pt x="81572" y="251040"/>
                  </a:lnTo>
                  <a:lnTo>
                    <a:pt x="80187" y="251726"/>
                  </a:lnTo>
                  <a:lnTo>
                    <a:pt x="80365" y="253288"/>
                  </a:lnTo>
                  <a:lnTo>
                    <a:pt x="81572" y="253974"/>
                  </a:lnTo>
                  <a:lnTo>
                    <a:pt x="82791" y="254152"/>
                  </a:lnTo>
                  <a:close/>
                </a:path>
                <a:path w="552450" h="276225">
                  <a:moveTo>
                    <a:pt x="84772" y="219849"/>
                  </a:moveTo>
                  <a:lnTo>
                    <a:pt x="82156" y="218897"/>
                  </a:lnTo>
                  <a:lnTo>
                    <a:pt x="77304" y="218757"/>
                  </a:lnTo>
                  <a:lnTo>
                    <a:pt x="73279" y="219049"/>
                  </a:lnTo>
                  <a:lnTo>
                    <a:pt x="73367" y="222618"/>
                  </a:lnTo>
                  <a:lnTo>
                    <a:pt x="75679" y="225704"/>
                  </a:lnTo>
                  <a:lnTo>
                    <a:pt x="78994" y="226199"/>
                  </a:lnTo>
                  <a:lnTo>
                    <a:pt x="82092" y="221983"/>
                  </a:lnTo>
                  <a:lnTo>
                    <a:pt x="84772" y="219849"/>
                  </a:lnTo>
                  <a:close/>
                </a:path>
                <a:path w="552450" h="276225">
                  <a:moveTo>
                    <a:pt x="86271" y="243166"/>
                  </a:moveTo>
                  <a:lnTo>
                    <a:pt x="85725" y="243433"/>
                  </a:lnTo>
                  <a:lnTo>
                    <a:pt x="86131" y="243433"/>
                  </a:lnTo>
                  <a:lnTo>
                    <a:pt x="86271" y="243166"/>
                  </a:lnTo>
                  <a:close/>
                </a:path>
                <a:path w="552450" h="276225">
                  <a:moveTo>
                    <a:pt x="86588" y="255181"/>
                  </a:moveTo>
                  <a:lnTo>
                    <a:pt x="83997" y="253974"/>
                  </a:lnTo>
                  <a:lnTo>
                    <a:pt x="83820" y="255181"/>
                  </a:lnTo>
                  <a:lnTo>
                    <a:pt x="84861" y="257429"/>
                  </a:lnTo>
                  <a:lnTo>
                    <a:pt x="86067" y="256222"/>
                  </a:lnTo>
                  <a:lnTo>
                    <a:pt x="86245" y="256044"/>
                  </a:lnTo>
                  <a:lnTo>
                    <a:pt x="86423" y="255524"/>
                  </a:lnTo>
                  <a:lnTo>
                    <a:pt x="86588" y="255181"/>
                  </a:lnTo>
                  <a:close/>
                </a:path>
                <a:path w="552450" h="276225">
                  <a:moveTo>
                    <a:pt x="87287" y="239445"/>
                  </a:moveTo>
                  <a:lnTo>
                    <a:pt x="86156" y="239445"/>
                  </a:lnTo>
                  <a:lnTo>
                    <a:pt x="85725" y="239623"/>
                  </a:lnTo>
                  <a:lnTo>
                    <a:pt x="87287" y="239445"/>
                  </a:lnTo>
                  <a:close/>
                </a:path>
                <a:path w="552450" h="276225">
                  <a:moveTo>
                    <a:pt x="87630" y="233743"/>
                  </a:moveTo>
                  <a:lnTo>
                    <a:pt x="87109" y="232702"/>
                  </a:lnTo>
                  <a:lnTo>
                    <a:pt x="86067" y="232879"/>
                  </a:lnTo>
                  <a:lnTo>
                    <a:pt x="85547" y="227863"/>
                  </a:lnTo>
                  <a:lnTo>
                    <a:pt x="77597" y="231673"/>
                  </a:lnTo>
                  <a:lnTo>
                    <a:pt x="81572" y="234784"/>
                  </a:lnTo>
                  <a:lnTo>
                    <a:pt x="83820" y="237032"/>
                  </a:lnTo>
                  <a:lnTo>
                    <a:pt x="84861" y="237375"/>
                  </a:lnTo>
                  <a:lnTo>
                    <a:pt x="85902" y="234264"/>
                  </a:lnTo>
                  <a:lnTo>
                    <a:pt x="87452" y="234950"/>
                  </a:lnTo>
                  <a:lnTo>
                    <a:pt x="87630" y="233743"/>
                  </a:lnTo>
                  <a:close/>
                </a:path>
                <a:path w="552450" h="276225">
                  <a:moveTo>
                    <a:pt x="90398" y="246888"/>
                  </a:moveTo>
                  <a:lnTo>
                    <a:pt x="89179" y="245668"/>
                  </a:lnTo>
                  <a:lnTo>
                    <a:pt x="86029" y="243624"/>
                  </a:lnTo>
                  <a:lnTo>
                    <a:pt x="84683" y="246189"/>
                  </a:lnTo>
                  <a:lnTo>
                    <a:pt x="86931" y="248094"/>
                  </a:lnTo>
                  <a:lnTo>
                    <a:pt x="88315" y="248437"/>
                  </a:lnTo>
                  <a:lnTo>
                    <a:pt x="90398" y="246888"/>
                  </a:lnTo>
                  <a:close/>
                </a:path>
                <a:path w="552450" h="276225">
                  <a:moveTo>
                    <a:pt x="91084" y="253453"/>
                  </a:moveTo>
                  <a:lnTo>
                    <a:pt x="88836" y="254317"/>
                  </a:lnTo>
                  <a:lnTo>
                    <a:pt x="87630" y="255181"/>
                  </a:lnTo>
                  <a:lnTo>
                    <a:pt x="88836" y="256908"/>
                  </a:lnTo>
                  <a:lnTo>
                    <a:pt x="90043" y="257263"/>
                  </a:lnTo>
                  <a:lnTo>
                    <a:pt x="90043" y="256222"/>
                  </a:lnTo>
                  <a:lnTo>
                    <a:pt x="91084" y="253453"/>
                  </a:lnTo>
                  <a:close/>
                </a:path>
                <a:path w="552450" h="276225">
                  <a:moveTo>
                    <a:pt x="91084" y="240830"/>
                  </a:moveTo>
                  <a:lnTo>
                    <a:pt x="87757" y="239623"/>
                  </a:lnTo>
                  <a:lnTo>
                    <a:pt x="85039" y="239801"/>
                  </a:lnTo>
                  <a:lnTo>
                    <a:pt x="86588" y="242557"/>
                  </a:lnTo>
                  <a:lnTo>
                    <a:pt x="86271" y="243166"/>
                  </a:lnTo>
                  <a:lnTo>
                    <a:pt x="91084" y="240830"/>
                  </a:lnTo>
                  <a:close/>
                </a:path>
                <a:path w="552450" h="276225">
                  <a:moveTo>
                    <a:pt x="100253" y="265214"/>
                  </a:moveTo>
                  <a:lnTo>
                    <a:pt x="99999" y="265214"/>
                  </a:lnTo>
                  <a:lnTo>
                    <a:pt x="98933" y="263588"/>
                  </a:lnTo>
                  <a:lnTo>
                    <a:pt x="97193" y="263588"/>
                  </a:lnTo>
                  <a:lnTo>
                    <a:pt x="95580" y="265709"/>
                  </a:lnTo>
                  <a:lnTo>
                    <a:pt x="91948" y="265214"/>
                  </a:lnTo>
                  <a:lnTo>
                    <a:pt x="91605" y="264007"/>
                  </a:lnTo>
                  <a:lnTo>
                    <a:pt x="92646" y="264515"/>
                  </a:lnTo>
                  <a:lnTo>
                    <a:pt x="92989" y="264515"/>
                  </a:lnTo>
                  <a:lnTo>
                    <a:pt x="95313" y="264007"/>
                  </a:lnTo>
                  <a:lnTo>
                    <a:pt x="97193" y="263588"/>
                  </a:lnTo>
                  <a:lnTo>
                    <a:pt x="99212" y="263131"/>
                  </a:lnTo>
                  <a:lnTo>
                    <a:pt x="93878" y="257949"/>
                  </a:lnTo>
                  <a:lnTo>
                    <a:pt x="92646" y="256743"/>
                  </a:lnTo>
                  <a:lnTo>
                    <a:pt x="88315" y="257949"/>
                  </a:lnTo>
                  <a:lnTo>
                    <a:pt x="86588" y="257086"/>
                  </a:lnTo>
                  <a:lnTo>
                    <a:pt x="85204" y="257771"/>
                  </a:lnTo>
                  <a:lnTo>
                    <a:pt x="85153" y="257949"/>
                  </a:lnTo>
                  <a:lnTo>
                    <a:pt x="84518" y="260019"/>
                  </a:lnTo>
                  <a:lnTo>
                    <a:pt x="82613" y="261404"/>
                  </a:lnTo>
                  <a:lnTo>
                    <a:pt x="83781" y="263588"/>
                  </a:lnTo>
                  <a:lnTo>
                    <a:pt x="85039" y="266077"/>
                  </a:lnTo>
                  <a:lnTo>
                    <a:pt x="83654" y="270230"/>
                  </a:lnTo>
                  <a:lnTo>
                    <a:pt x="87452" y="269367"/>
                  </a:lnTo>
                  <a:lnTo>
                    <a:pt x="91338" y="268846"/>
                  </a:lnTo>
                  <a:lnTo>
                    <a:pt x="90284" y="268846"/>
                  </a:lnTo>
                  <a:lnTo>
                    <a:pt x="92468" y="267284"/>
                  </a:lnTo>
                  <a:lnTo>
                    <a:pt x="92354" y="271259"/>
                  </a:lnTo>
                  <a:lnTo>
                    <a:pt x="92290" y="273342"/>
                  </a:lnTo>
                  <a:lnTo>
                    <a:pt x="94538" y="271259"/>
                  </a:lnTo>
                  <a:lnTo>
                    <a:pt x="98298" y="267284"/>
                  </a:lnTo>
                  <a:lnTo>
                    <a:pt x="99771" y="265709"/>
                  </a:lnTo>
                  <a:lnTo>
                    <a:pt x="100063" y="265404"/>
                  </a:lnTo>
                  <a:lnTo>
                    <a:pt x="100190" y="265709"/>
                  </a:lnTo>
                  <a:lnTo>
                    <a:pt x="100253" y="265214"/>
                  </a:lnTo>
                  <a:close/>
                </a:path>
                <a:path w="552450" h="276225">
                  <a:moveTo>
                    <a:pt x="101282" y="254660"/>
                  </a:moveTo>
                  <a:lnTo>
                    <a:pt x="95923" y="251040"/>
                  </a:lnTo>
                  <a:lnTo>
                    <a:pt x="94894" y="243598"/>
                  </a:lnTo>
                  <a:lnTo>
                    <a:pt x="86766" y="250863"/>
                  </a:lnTo>
                  <a:lnTo>
                    <a:pt x="92989" y="253631"/>
                  </a:lnTo>
                  <a:lnTo>
                    <a:pt x="96266" y="256044"/>
                  </a:lnTo>
                  <a:lnTo>
                    <a:pt x="101282" y="254660"/>
                  </a:lnTo>
                  <a:close/>
                </a:path>
                <a:path w="552450" h="276225">
                  <a:moveTo>
                    <a:pt x="103530" y="233921"/>
                  </a:moveTo>
                  <a:lnTo>
                    <a:pt x="100939" y="230289"/>
                  </a:lnTo>
                  <a:lnTo>
                    <a:pt x="100190" y="231127"/>
                  </a:lnTo>
                  <a:lnTo>
                    <a:pt x="98513" y="227863"/>
                  </a:lnTo>
                  <a:lnTo>
                    <a:pt x="98005" y="231152"/>
                  </a:lnTo>
                  <a:lnTo>
                    <a:pt x="98005" y="231330"/>
                  </a:lnTo>
                  <a:lnTo>
                    <a:pt x="98348" y="231838"/>
                  </a:lnTo>
                  <a:lnTo>
                    <a:pt x="98348" y="232016"/>
                  </a:lnTo>
                  <a:lnTo>
                    <a:pt x="99364" y="232092"/>
                  </a:lnTo>
                  <a:lnTo>
                    <a:pt x="98513" y="233222"/>
                  </a:lnTo>
                  <a:lnTo>
                    <a:pt x="101117" y="236855"/>
                  </a:lnTo>
                  <a:lnTo>
                    <a:pt x="102501" y="235305"/>
                  </a:lnTo>
                  <a:lnTo>
                    <a:pt x="103530" y="233921"/>
                  </a:lnTo>
                  <a:close/>
                </a:path>
                <a:path w="552450" h="276225">
                  <a:moveTo>
                    <a:pt x="110972" y="247751"/>
                  </a:moveTo>
                  <a:lnTo>
                    <a:pt x="108026" y="242392"/>
                  </a:lnTo>
                  <a:lnTo>
                    <a:pt x="107162" y="239102"/>
                  </a:lnTo>
                  <a:lnTo>
                    <a:pt x="102844" y="235826"/>
                  </a:lnTo>
                  <a:lnTo>
                    <a:pt x="98691" y="242912"/>
                  </a:lnTo>
                  <a:lnTo>
                    <a:pt x="103009" y="245325"/>
                  </a:lnTo>
                  <a:lnTo>
                    <a:pt x="100253" y="252590"/>
                  </a:lnTo>
                  <a:lnTo>
                    <a:pt x="105092" y="247573"/>
                  </a:lnTo>
                  <a:lnTo>
                    <a:pt x="107683" y="249999"/>
                  </a:lnTo>
                  <a:lnTo>
                    <a:pt x="110972" y="247751"/>
                  </a:lnTo>
                  <a:close/>
                </a:path>
                <a:path w="552450" h="276225">
                  <a:moveTo>
                    <a:pt x="114388" y="275729"/>
                  </a:moveTo>
                  <a:lnTo>
                    <a:pt x="113715" y="270573"/>
                  </a:lnTo>
                  <a:lnTo>
                    <a:pt x="113677" y="270230"/>
                  </a:lnTo>
                  <a:lnTo>
                    <a:pt x="113563" y="269367"/>
                  </a:lnTo>
                  <a:lnTo>
                    <a:pt x="108369" y="270573"/>
                  </a:lnTo>
                  <a:lnTo>
                    <a:pt x="106832" y="268846"/>
                  </a:lnTo>
                  <a:lnTo>
                    <a:pt x="104914" y="268846"/>
                  </a:lnTo>
                  <a:lnTo>
                    <a:pt x="103682" y="270230"/>
                  </a:lnTo>
                  <a:lnTo>
                    <a:pt x="103708" y="270573"/>
                  </a:lnTo>
                  <a:lnTo>
                    <a:pt x="103530" y="270573"/>
                  </a:lnTo>
                  <a:lnTo>
                    <a:pt x="103416" y="270395"/>
                  </a:lnTo>
                  <a:lnTo>
                    <a:pt x="103301" y="270230"/>
                  </a:lnTo>
                  <a:lnTo>
                    <a:pt x="100571" y="266077"/>
                  </a:lnTo>
                  <a:lnTo>
                    <a:pt x="100190" y="265709"/>
                  </a:lnTo>
                  <a:lnTo>
                    <a:pt x="100139" y="266077"/>
                  </a:lnTo>
                  <a:lnTo>
                    <a:pt x="98971" y="275729"/>
                  </a:lnTo>
                  <a:lnTo>
                    <a:pt x="114388" y="275729"/>
                  </a:lnTo>
                  <a:close/>
                </a:path>
                <a:path w="552450" h="276225">
                  <a:moveTo>
                    <a:pt x="117538" y="230289"/>
                  </a:moveTo>
                  <a:lnTo>
                    <a:pt x="113728" y="222504"/>
                  </a:lnTo>
                  <a:lnTo>
                    <a:pt x="111480" y="222338"/>
                  </a:lnTo>
                  <a:lnTo>
                    <a:pt x="107505" y="221475"/>
                  </a:lnTo>
                  <a:lnTo>
                    <a:pt x="107861" y="228727"/>
                  </a:lnTo>
                  <a:lnTo>
                    <a:pt x="103873" y="229082"/>
                  </a:lnTo>
                  <a:lnTo>
                    <a:pt x="103314" y="233502"/>
                  </a:lnTo>
                  <a:lnTo>
                    <a:pt x="106756" y="236880"/>
                  </a:lnTo>
                  <a:lnTo>
                    <a:pt x="110998" y="237172"/>
                  </a:lnTo>
                  <a:lnTo>
                    <a:pt x="112864" y="232359"/>
                  </a:lnTo>
                  <a:lnTo>
                    <a:pt x="112864" y="230632"/>
                  </a:lnTo>
                  <a:lnTo>
                    <a:pt x="113220" y="230632"/>
                  </a:lnTo>
                  <a:lnTo>
                    <a:pt x="117538" y="230289"/>
                  </a:lnTo>
                  <a:close/>
                </a:path>
                <a:path w="552450" h="276225">
                  <a:moveTo>
                    <a:pt x="117881" y="223024"/>
                  </a:moveTo>
                  <a:lnTo>
                    <a:pt x="117538" y="222504"/>
                  </a:lnTo>
                  <a:lnTo>
                    <a:pt x="117360" y="221818"/>
                  </a:lnTo>
                  <a:lnTo>
                    <a:pt x="116674" y="222161"/>
                  </a:lnTo>
                  <a:lnTo>
                    <a:pt x="117195" y="223202"/>
                  </a:lnTo>
                  <a:lnTo>
                    <a:pt x="117881" y="223024"/>
                  </a:lnTo>
                  <a:close/>
                </a:path>
                <a:path w="552450" h="276225">
                  <a:moveTo>
                    <a:pt x="126873" y="247916"/>
                  </a:moveTo>
                  <a:lnTo>
                    <a:pt x="124104" y="243078"/>
                  </a:lnTo>
                  <a:lnTo>
                    <a:pt x="123418" y="242392"/>
                  </a:lnTo>
                  <a:lnTo>
                    <a:pt x="122897" y="240830"/>
                  </a:lnTo>
                  <a:lnTo>
                    <a:pt x="121691" y="241693"/>
                  </a:lnTo>
                  <a:lnTo>
                    <a:pt x="117881" y="245325"/>
                  </a:lnTo>
                  <a:lnTo>
                    <a:pt x="126873" y="247916"/>
                  </a:lnTo>
                  <a:close/>
                </a:path>
                <a:path w="552450" h="276225">
                  <a:moveTo>
                    <a:pt x="127050" y="252768"/>
                  </a:moveTo>
                  <a:lnTo>
                    <a:pt x="125209" y="247650"/>
                  </a:lnTo>
                  <a:lnTo>
                    <a:pt x="119443" y="247916"/>
                  </a:lnTo>
                  <a:lnTo>
                    <a:pt x="119265" y="250342"/>
                  </a:lnTo>
                  <a:lnTo>
                    <a:pt x="116776" y="247738"/>
                  </a:lnTo>
                  <a:lnTo>
                    <a:pt x="116674" y="247053"/>
                  </a:lnTo>
                  <a:lnTo>
                    <a:pt x="116306" y="247243"/>
                  </a:lnTo>
                  <a:lnTo>
                    <a:pt x="115811" y="246710"/>
                  </a:lnTo>
                  <a:lnTo>
                    <a:pt x="115989" y="247396"/>
                  </a:lnTo>
                  <a:lnTo>
                    <a:pt x="111315" y="249656"/>
                  </a:lnTo>
                  <a:lnTo>
                    <a:pt x="107683" y="252933"/>
                  </a:lnTo>
                  <a:lnTo>
                    <a:pt x="108280" y="253695"/>
                  </a:lnTo>
                  <a:lnTo>
                    <a:pt x="105092" y="254495"/>
                  </a:lnTo>
                  <a:lnTo>
                    <a:pt x="102666" y="257263"/>
                  </a:lnTo>
                  <a:lnTo>
                    <a:pt x="104254" y="260223"/>
                  </a:lnTo>
                  <a:lnTo>
                    <a:pt x="102666" y="261581"/>
                  </a:lnTo>
                  <a:lnTo>
                    <a:pt x="100253" y="261924"/>
                  </a:lnTo>
                  <a:lnTo>
                    <a:pt x="102323" y="266598"/>
                  </a:lnTo>
                  <a:lnTo>
                    <a:pt x="104228" y="266077"/>
                  </a:lnTo>
                  <a:lnTo>
                    <a:pt x="106121" y="265379"/>
                  </a:lnTo>
                  <a:lnTo>
                    <a:pt x="105664" y="262826"/>
                  </a:lnTo>
                  <a:lnTo>
                    <a:pt x="106121" y="263652"/>
                  </a:lnTo>
                  <a:lnTo>
                    <a:pt x="109410" y="260540"/>
                  </a:lnTo>
                  <a:lnTo>
                    <a:pt x="110274" y="257263"/>
                  </a:lnTo>
                  <a:lnTo>
                    <a:pt x="109816" y="255638"/>
                  </a:lnTo>
                  <a:lnTo>
                    <a:pt x="113042" y="259676"/>
                  </a:lnTo>
                  <a:lnTo>
                    <a:pt x="116497" y="258813"/>
                  </a:lnTo>
                  <a:lnTo>
                    <a:pt x="118224" y="256565"/>
                  </a:lnTo>
                  <a:lnTo>
                    <a:pt x="117119" y="249834"/>
                  </a:lnTo>
                  <a:lnTo>
                    <a:pt x="124345" y="255803"/>
                  </a:lnTo>
                  <a:lnTo>
                    <a:pt x="127050" y="252768"/>
                  </a:lnTo>
                  <a:close/>
                </a:path>
                <a:path w="552450" h="276225">
                  <a:moveTo>
                    <a:pt x="130683" y="214553"/>
                  </a:moveTo>
                  <a:lnTo>
                    <a:pt x="130162" y="212826"/>
                  </a:lnTo>
                  <a:lnTo>
                    <a:pt x="125844" y="212013"/>
                  </a:lnTo>
                  <a:lnTo>
                    <a:pt x="125336" y="215023"/>
                  </a:lnTo>
                  <a:lnTo>
                    <a:pt x="127076" y="217982"/>
                  </a:lnTo>
                  <a:lnTo>
                    <a:pt x="129463" y="216979"/>
                  </a:lnTo>
                  <a:lnTo>
                    <a:pt x="129819" y="215760"/>
                  </a:lnTo>
                  <a:lnTo>
                    <a:pt x="130683" y="214553"/>
                  </a:lnTo>
                  <a:close/>
                </a:path>
                <a:path w="552450" h="276225">
                  <a:moveTo>
                    <a:pt x="142786" y="199682"/>
                  </a:moveTo>
                  <a:lnTo>
                    <a:pt x="140881" y="196913"/>
                  </a:lnTo>
                  <a:lnTo>
                    <a:pt x="139661" y="198132"/>
                  </a:lnTo>
                  <a:lnTo>
                    <a:pt x="138455" y="198996"/>
                  </a:lnTo>
                  <a:lnTo>
                    <a:pt x="140360" y="201764"/>
                  </a:lnTo>
                  <a:lnTo>
                    <a:pt x="141566" y="200545"/>
                  </a:lnTo>
                  <a:lnTo>
                    <a:pt x="142786" y="199682"/>
                  </a:lnTo>
                  <a:close/>
                </a:path>
                <a:path w="552450" h="276225">
                  <a:moveTo>
                    <a:pt x="145376" y="253631"/>
                  </a:moveTo>
                  <a:lnTo>
                    <a:pt x="144335" y="251904"/>
                  </a:lnTo>
                  <a:lnTo>
                    <a:pt x="143649" y="249999"/>
                  </a:lnTo>
                  <a:lnTo>
                    <a:pt x="140881" y="251040"/>
                  </a:lnTo>
                  <a:lnTo>
                    <a:pt x="142087" y="252768"/>
                  </a:lnTo>
                  <a:lnTo>
                    <a:pt x="142786" y="254838"/>
                  </a:lnTo>
                  <a:lnTo>
                    <a:pt x="145376" y="253631"/>
                  </a:lnTo>
                  <a:close/>
                </a:path>
                <a:path w="552450" h="276225">
                  <a:moveTo>
                    <a:pt x="145542" y="230289"/>
                  </a:moveTo>
                  <a:lnTo>
                    <a:pt x="142786" y="219392"/>
                  </a:lnTo>
                  <a:lnTo>
                    <a:pt x="139661" y="224409"/>
                  </a:lnTo>
                  <a:lnTo>
                    <a:pt x="139560" y="224612"/>
                  </a:lnTo>
                  <a:lnTo>
                    <a:pt x="135864" y="219392"/>
                  </a:lnTo>
                  <a:lnTo>
                    <a:pt x="131025" y="221297"/>
                  </a:lnTo>
                  <a:lnTo>
                    <a:pt x="130848" y="223888"/>
                  </a:lnTo>
                  <a:lnTo>
                    <a:pt x="131241" y="224917"/>
                  </a:lnTo>
                  <a:lnTo>
                    <a:pt x="129298" y="223202"/>
                  </a:lnTo>
                  <a:lnTo>
                    <a:pt x="126530" y="226314"/>
                  </a:lnTo>
                  <a:lnTo>
                    <a:pt x="125831" y="224231"/>
                  </a:lnTo>
                  <a:lnTo>
                    <a:pt x="122555" y="225615"/>
                  </a:lnTo>
                  <a:lnTo>
                    <a:pt x="120827" y="225272"/>
                  </a:lnTo>
                  <a:lnTo>
                    <a:pt x="119735" y="229984"/>
                  </a:lnTo>
                  <a:lnTo>
                    <a:pt x="121475" y="233641"/>
                  </a:lnTo>
                  <a:lnTo>
                    <a:pt x="124180" y="234149"/>
                  </a:lnTo>
                  <a:lnTo>
                    <a:pt x="126009" y="229425"/>
                  </a:lnTo>
                  <a:lnTo>
                    <a:pt x="126187" y="233222"/>
                  </a:lnTo>
                  <a:lnTo>
                    <a:pt x="128079" y="234950"/>
                  </a:lnTo>
                  <a:lnTo>
                    <a:pt x="128485" y="235204"/>
                  </a:lnTo>
                  <a:lnTo>
                    <a:pt x="127736" y="235648"/>
                  </a:lnTo>
                  <a:lnTo>
                    <a:pt x="126530" y="234086"/>
                  </a:lnTo>
                  <a:lnTo>
                    <a:pt x="125666" y="234950"/>
                  </a:lnTo>
                  <a:lnTo>
                    <a:pt x="123761" y="238760"/>
                  </a:lnTo>
                  <a:lnTo>
                    <a:pt x="130505" y="240830"/>
                  </a:lnTo>
                  <a:lnTo>
                    <a:pt x="128651" y="235292"/>
                  </a:lnTo>
                  <a:lnTo>
                    <a:pt x="131025" y="236689"/>
                  </a:lnTo>
                  <a:lnTo>
                    <a:pt x="133273" y="245325"/>
                  </a:lnTo>
                  <a:lnTo>
                    <a:pt x="137934" y="248272"/>
                  </a:lnTo>
                  <a:lnTo>
                    <a:pt x="136550" y="235991"/>
                  </a:lnTo>
                  <a:lnTo>
                    <a:pt x="141224" y="234607"/>
                  </a:lnTo>
                  <a:lnTo>
                    <a:pt x="138112" y="226834"/>
                  </a:lnTo>
                  <a:lnTo>
                    <a:pt x="134302" y="230289"/>
                  </a:lnTo>
                  <a:lnTo>
                    <a:pt x="133502" y="227114"/>
                  </a:lnTo>
                  <a:lnTo>
                    <a:pt x="134480" y="227177"/>
                  </a:lnTo>
                  <a:lnTo>
                    <a:pt x="140093" y="226060"/>
                  </a:lnTo>
                  <a:lnTo>
                    <a:pt x="140703" y="226656"/>
                  </a:lnTo>
                  <a:lnTo>
                    <a:pt x="145542" y="230289"/>
                  </a:lnTo>
                  <a:close/>
                </a:path>
                <a:path w="552450" h="276225">
                  <a:moveTo>
                    <a:pt x="146240" y="236334"/>
                  </a:moveTo>
                  <a:lnTo>
                    <a:pt x="145199" y="235648"/>
                  </a:lnTo>
                  <a:lnTo>
                    <a:pt x="141224" y="232359"/>
                  </a:lnTo>
                  <a:lnTo>
                    <a:pt x="142951" y="240487"/>
                  </a:lnTo>
                  <a:lnTo>
                    <a:pt x="145199" y="237197"/>
                  </a:lnTo>
                  <a:lnTo>
                    <a:pt x="145376" y="236855"/>
                  </a:lnTo>
                  <a:lnTo>
                    <a:pt x="146240" y="236334"/>
                  </a:lnTo>
                  <a:close/>
                </a:path>
                <a:path w="552450" h="276225">
                  <a:moveTo>
                    <a:pt x="146583" y="207467"/>
                  </a:moveTo>
                  <a:lnTo>
                    <a:pt x="145034" y="204520"/>
                  </a:lnTo>
                  <a:lnTo>
                    <a:pt x="142087" y="206082"/>
                  </a:lnTo>
                  <a:lnTo>
                    <a:pt x="141401" y="207289"/>
                  </a:lnTo>
                  <a:lnTo>
                    <a:pt x="143471" y="210235"/>
                  </a:lnTo>
                  <a:lnTo>
                    <a:pt x="144678" y="209715"/>
                  </a:lnTo>
                  <a:lnTo>
                    <a:pt x="146583" y="207467"/>
                  </a:lnTo>
                  <a:close/>
                </a:path>
                <a:path w="552450" h="276225">
                  <a:moveTo>
                    <a:pt x="152730" y="233311"/>
                  </a:moveTo>
                  <a:lnTo>
                    <a:pt x="147624" y="231152"/>
                  </a:lnTo>
                  <a:lnTo>
                    <a:pt x="146761" y="229946"/>
                  </a:lnTo>
                  <a:lnTo>
                    <a:pt x="146062" y="230289"/>
                  </a:lnTo>
                  <a:lnTo>
                    <a:pt x="145542" y="230809"/>
                  </a:lnTo>
                  <a:lnTo>
                    <a:pt x="143814" y="231330"/>
                  </a:lnTo>
                  <a:lnTo>
                    <a:pt x="144157" y="234264"/>
                  </a:lnTo>
                  <a:lnTo>
                    <a:pt x="146405" y="234086"/>
                  </a:lnTo>
                  <a:lnTo>
                    <a:pt x="148882" y="239522"/>
                  </a:lnTo>
                  <a:lnTo>
                    <a:pt x="152069" y="237680"/>
                  </a:lnTo>
                  <a:lnTo>
                    <a:pt x="152730" y="233311"/>
                  </a:lnTo>
                  <a:close/>
                </a:path>
                <a:path w="552450" h="276225">
                  <a:moveTo>
                    <a:pt x="153581" y="261607"/>
                  </a:moveTo>
                  <a:lnTo>
                    <a:pt x="153149" y="261239"/>
                  </a:lnTo>
                  <a:lnTo>
                    <a:pt x="153060" y="261607"/>
                  </a:lnTo>
                  <a:lnTo>
                    <a:pt x="152996" y="261874"/>
                  </a:lnTo>
                  <a:lnTo>
                    <a:pt x="153581" y="261607"/>
                  </a:lnTo>
                  <a:close/>
                </a:path>
                <a:path w="552450" h="276225">
                  <a:moveTo>
                    <a:pt x="155054" y="230289"/>
                  </a:moveTo>
                  <a:lnTo>
                    <a:pt x="152285" y="222161"/>
                  </a:lnTo>
                  <a:lnTo>
                    <a:pt x="148310" y="226656"/>
                  </a:lnTo>
                  <a:lnTo>
                    <a:pt x="147789" y="227177"/>
                  </a:lnTo>
                  <a:lnTo>
                    <a:pt x="146926" y="227520"/>
                  </a:lnTo>
                  <a:lnTo>
                    <a:pt x="147104" y="228561"/>
                  </a:lnTo>
                  <a:lnTo>
                    <a:pt x="149174" y="228041"/>
                  </a:lnTo>
                  <a:lnTo>
                    <a:pt x="149694" y="231330"/>
                  </a:lnTo>
                  <a:lnTo>
                    <a:pt x="151257" y="231673"/>
                  </a:lnTo>
                  <a:lnTo>
                    <a:pt x="155054" y="230289"/>
                  </a:lnTo>
                  <a:close/>
                </a:path>
                <a:path w="552450" h="276225">
                  <a:moveTo>
                    <a:pt x="157822" y="251206"/>
                  </a:moveTo>
                  <a:lnTo>
                    <a:pt x="157302" y="250164"/>
                  </a:lnTo>
                  <a:lnTo>
                    <a:pt x="157480" y="248958"/>
                  </a:lnTo>
                  <a:lnTo>
                    <a:pt x="156438" y="248272"/>
                  </a:lnTo>
                  <a:lnTo>
                    <a:pt x="154559" y="249123"/>
                  </a:lnTo>
                  <a:lnTo>
                    <a:pt x="152158" y="245605"/>
                  </a:lnTo>
                  <a:lnTo>
                    <a:pt x="147586" y="244830"/>
                  </a:lnTo>
                  <a:lnTo>
                    <a:pt x="146926" y="251206"/>
                  </a:lnTo>
                  <a:lnTo>
                    <a:pt x="146761" y="251548"/>
                  </a:lnTo>
                  <a:lnTo>
                    <a:pt x="146240" y="251904"/>
                  </a:lnTo>
                  <a:lnTo>
                    <a:pt x="146583" y="252590"/>
                  </a:lnTo>
                  <a:lnTo>
                    <a:pt x="147447" y="254152"/>
                  </a:lnTo>
                  <a:lnTo>
                    <a:pt x="148983" y="254000"/>
                  </a:lnTo>
                  <a:lnTo>
                    <a:pt x="147624" y="255181"/>
                  </a:lnTo>
                  <a:lnTo>
                    <a:pt x="147104" y="256044"/>
                  </a:lnTo>
                  <a:lnTo>
                    <a:pt x="147269" y="257949"/>
                  </a:lnTo>
                  <a:lnTo>
                    <a:pt x="146761" y="257771"/>
                  </a:lnTo>
                  <a:lnTo>
                    <a:pt x="146240" y="257771"/>
                  </a:lnTo>
                  <a:lnTo>
                    <a:pt x="145719" y="258127"/>
                  </a:lnTo>
                  <a:lnTo>
                    <a:pt x="142951" y="261061"/>
                  </a:lnTo>
                  <a:lnTo>
                    <a:pt x="143014" y="261239"/>
                  </a:lnTo>
                  <a:lnTo>
                    <a:pt x="143129" y="261607"/>
                  </a:lnTo>
                  <a:lnTo>
                    <a:pt x="143217" y="261874"/>
                  </a:lnTo>
                  <a:lnTo>
                    <a:pt x="143281" y="262102"/>
                  </a:lnTo>
                  <a:lnTo>
                    <a:pt x="143395" y="262445"/>
                  </a:lnTo>
                  <a:lnTo>
                    <a:pt x="144513" y="265899"/>
                  </a:lnTo>
                  <a:lnTo>
                    <a:pt x="149009" y="263309"/>
                  </a:lnTo>
                  <a:lnTo>
                    <a:pt x="149009" y="262445"/>
                  </a:lnTo>
                  <a:lnTo>
                    <a:pt x="149517" y="263309"/>
                  </a:lnTo>
                  <a:lnTo>
                    <a:pt x="150215" y="264007"/>
                  </a:lnTo>
                  <a:lnTo>
                    <a:pt x="151041" y="264693"/>
                  </a:lnTo>
                  <a:lnTo>
                    <a:pt x="152120" y="265214"/>
                  </a:lnTo>
                  <a:lnTo>
                    <a:pt x="152234" y="264871"/>
                  </a:lnTo>
                  <a:lnTo>
                    <a:pt x="152285" y="264693"/>
                  </a:lnTo>
                  <a:lnTo>
                    <a:pt x="152857" y="262445"/>
                  </a:lnTo>
                  <a:lnTo>
                    <a:pt x="152933" y="262102"/>
                  </a:lnTo>
                  <a:lnTo>
                    <a:pt x="152996" y="261874"/>
                  </a:lnTo>
                  <a:lnTo>
                    <a:pt x="152463" y="262102"/>
                  </a:lnTo>
                  <a:lnTo>
                    <a:pt x="152539" y="261607"/>
                  </a:lnTo>
                  <a:lnTo>
                    <a:pt x="152628" y="261061"/>
                  </a:lnTo>
                  <a:lnTo>
                    <a:pt x="152742" y="260375"/>
                  </a:lnTo>
                  <a:lnTo>
                    <a:pt x="153149" y="257949"/>
                  </a:lnTo>
                  <a:lnTo>
                    <a:pt x="153174" y="257771"/>
                  </a:lnTo>
                  <a:lnTo>
                    <a:pt x="154368" y="250520"/>
                  </a:lnTo>
                  <a:lnTo>
                    <a:pt x="149250" y="253822"/>
                  </a:lnTo>
                  <a:lnTo>
                    <a:pt x="149872" y="252590"/>
                  </a:lnTo>
                  <a:lnTo>
                    <a:pt x="154762" y="249580"/>
                  </a:lnTo>
                  <a:lnTo>
                    <a:pt x="155917" y="251726"/>
                  </a:lnTo>
                  <a:lnTo>
                    <a:pt x="157822" y="251206"/>
                  </a:lnTo>
                  <a:close/>
                </a:path>
                <a:path w="552450" h="276225">
                  <a:moveTo>
                    <a:pt x="159727" y="266941"/>
                  </a:moveTo>
                  <a:lnTo>
                    <a:pt x="156438" y="260375"/>
                  </a:lnTo>
                  <a:lnTo>
                    <a:pt x="153581" y="261607"/>
                  </a:lnTo>
                  <a:lnTo>
                    <a:pt x="159727" y="266941"/>
                  </a:lnTo>
                  <a:close/>
                </a:path>
                <a:path w="552450" h="276225">
                  <a:moveTo>
                    <a:pt x="167157" y="244983"/>
                  </a:moveTo>
                  <a:lnTo>
                    <a:pt x="163868" y="239445"/>
                  </a:lnTo>
                  <a:lnTo>
                    <a:pt x="162661" y="237896"/>
                  </a:lnTo>
                  <a:lnTo>
                    <a:pt x="162140" y="238937"/>
                  </a:lnTo>
                  <a:lnTo>
                    <a:pt x="161455" y="239445"/>
                  </a:lnTo>
                  <a:lnTo>
                    <a:pt x="158000" y="242557"/>
                  </a:lnTo>
                  <a:lnTo>
                    <a:pt x="167157" y="244983"/>
                  </a:lnTo>
                  <a:close/>
                </a:path>
                <a:path w="552450" h="276225">
                  <a:moveTo>
                    <a:pt x="176542" y="195973"/>
                  </a:moveTo>
                  <a:lnTo>
                    <a:pt x="174777" y="193001"/>
                  </a:lnTo>
                  <a:lnTo>
                    <a:pt x="169227" y="194500"/>
                  </a:lnTo>
                  <a:lnTo>
                    <a:pt x="166001" y="196113"/>
                  </a:lnTo>
                  <a:lnTo>
                    <a:pt x="164388" y="194665"/>
                  </a:lnTo>
                  <a:lnTo>
                    <a:pt x="163525" y="193636"/>
                  </a:lnTo>
                  <a:lnTo>
                    <a:pt x="162661" y="193802"/>
                  </a:lnTo>
                  <a:lnTo>
                    <a:pt x="162483" y="194500"/>
                  </a:lnTo>
                  <a:lnTo>
                    <a:pt x="160070" y="199517"/>
                  </a:lnTo>
                  <a:lnTo>
                    <a:pt x="165823" y="198958"/>
                  </a:lnTo>
                  <a:lnTo>
                    <a:pt x="172339" y="205740"/>
                  </a:lnTo>
                  <a:lnTo>
                    <a:pt x="175806" y="205740"/>
                  </a:lnTo>
                  <a:lnTo>
                    <a:pt x="176288" y="201015"/>
                  </a:lnTo>
                  <a:lnTo>
                    <a:pt x="176542" y="195973"/>
                  </a:lnTo>
                  <a:close/>
                </a:path>
                <a:path w="552450" h="276225">
                  <a:moveTo>
                    <a:pt x="194995" y="222313"/>
                  </a:moveTo>
                  <a:lnTo>
                    <a:pt x="194868" y="214642"/>
                  </a:lnTo>
                  <a:lnTo>
                    <a:pt x="192049" y="209537"/>
                  </a:lnTo>
                  <a:lnTo>
                    <a:pt x="193268" y="209715"/>
                  </a:lnTo>
                  <a:lnTo>
                    <a:pt x="193090" y="208508"/>
                  </a:lnTo>
                  <a:lnTo>
                    <a:pt x="193433" y="207645"/>
                  </a:lnTo>
                  <a:lnTo>
                    <a:pt x="192049" y="207645"/>
                  </a:lnTo>
                  <a:lnTo>
                    <a:pt x="192049" y="208153"/>
                  </a:lnTo>
                  <a:lnTo>
                    <a:pt x="191884" y="209372"/>
                  </a:lnTo>
                  <a:lnTo>
                    <a:pt x="189293" y="207810"/>
                  </a:lnTo>
                  <a:lnTo>
                    <a:pt x="188595" y="205562"/>
                  </a:lnTo>
                  <a:lnTo>
                    <a:pt x="187210" y="203492"/>
                  </a:lnTo>
                  <a:lnTo>
                    <a:pt x="183756" y="198653"/>
                  </a:lnTo>
                  <a:lnTo>
                    <a:pt x="179260" y="206082"/>
                  </a:lnTo>
                  <a:lnTo>
                    <a:pt x="183756" y="207810"/>
                  </a:lnTo>
                  <a:lnTo>
                    <a:pt x="179946" y="210058"/>
                  </a:lnTo>
                  <a:lnTo>
                    <a:pt x="182194" y="212128"/>
                  </a:lnTo>
                  <a:lnTo>
                    <a:pt x="183057" y="212826"/>
                  </a:lnTo>
                  <a:lnTo>
                    <a:pt x="184962" y="213347"/>
                  </a:lnTo>
                  <a:lnTo>
                    <a:pt x="186347" y="213347"/>
                  </a:lnTo>
                  <a:lnTo>
                    <a:pt x="187388" y="215417"/>
                  </a:lnTo>
                  <a:lnTo>
                    <a:pt x="190322" y="217144"/>
                  </a:lnTo>
                  <a:lnTo>
                    <a:pt x="187388" y="218871"/>
                  </a:lnTo>
                  <a:lnTo>
                    <a:pt x="186690" y="218186"/>
                  </a:lnTo>
                  <a:lnTo>
                    <a:pt x="186004" y="217843"/>
                  </a:lnTo>
                  <a:lnTo>
                    <a:pt x="185305" y="218186"/>
                  </a:lnTo>
                  <a:lnTo>
                    <a:pt x="183413" y="214553"/>
                  </a:lnTo>
                  <a:lnTo>
                    <a:pt x="179946" y="218528"/>
                  </a:lnTo>
                  <a:lnTo>
                    <a:pt x="179438" y="215074"/>
                  </a:lnTo>
                  <a:lnTo>
                    <a:pt x="180822" y="214896"/>
                  </a:lnTo>
                  <a:lnTo>
                    <a:pt x="179781" y="212483"/>
                  </a:lnTo>
                  <a:lnTo>
                    <a:pt x="179603" y="211264"/>
                  </a:lnTo>
                  <a:lnTo>
                    <a:pt x="178739" y="211620"/>
                  </a:lnTo>
                  <a:lnTo>
                    <a:pt x="177876" y="212128"/>
                  </a:lnTo>
                  <a:lnTo>
                    <a:pt x="177533" y="213169"/>
                  </a:lnTo>
                  <a:lnTo>
                    <a:pt x="172859" y="208330"/>
                  </a:lnTo>
                  <a:lnTo>
                    <a:pt x="172694" y="215074"/>
                  </a:lnTo>
                  <a:lnTo>
                    <a:pt x="169062" y="215074"/>
                  </a:lnTo>
                  <a:lnTo>
                    <a:pt x="166293" y="216281"/>
                  </a:lnTo>
                  <a:lnTo>
                    <a:pt x="170611" y="221818"/>
                  </a:lnTo>
                  <a:lnTo>
                    <a:pt x="171831" y="220611"/>
                  </a:lnTo>
                  <a:lnTo>
                    <a:pt x="173558" y="218706"/>
                  </a:lnTo>
                  <a:lnTo>
                    <a:pt x="175806" y="220776"/>
                  </a:lnTo>
                  <a:lnTo>
                    <a:pt x="177533" y="219735"/>
                  </a:lnTo>
                  <a:lnTo>
                    <a:pt x="179438" y="218706"/>
                  </a:lnTo>
                  <a:lnTo>
                    <a:pt x="179603" y="224066"/>
                  </a:lnTo>
                  <a:lnTo>
                    <a:pt x="181686" y="224929"/>
                  </a:lnTo>
                  <a:lnTo>
                    <a:pt x="184099" y="229082"/>
                  </a:lnTo>
                  <a:lnTo>
                    <a:pt x="186004" y="225094"/>
                  </a:lnTo>
                  <a:lnTo>
                    <a:pt x="192786" y="227749"/>
                  </a:lnTo>
                  <a:lnTo>
                    <a:pt x="194995" y="222313"/>
                  </a:lnTo>
                  <a:close/>
                </a:path>
                <a:path w="552450" h="276225">
                  <a:moveTo>
                    <a:pt x="200177" y="188099"/>
                  </a:moveTo>
                  <a:lnTo>
                    <a:pt x="196202" y="184467"/>
                  </a:lnTo>
                  <a:lnTo>
                    <a:pt x="192405" y="181190"/>
                  </a:lnTo>
                  <a:lnTo>
                    <a:pt x="186347" y="183261"/>
                  </a:lnTo>
                  <a:lnTo>
                    <a:pt x="190665" y="188798"/>
                  </a:lnTo>
                  <a:lnTo>
                    <a:pt x="191706" y="190182"/>
                  </a:lnTo>
                  <a:lnTo>
                    <a:pt x="193789" y="191731"/>
                  </a:lnTo>
                  <a:lnTo>
                    <a:pt x="190322" y="191731"/>
                  </a:lnTo>
                  <a:lnTo>
                    <a:pt x="187045" y="192773"/>
                  </a:lnTo>
                  <a:lnTo>
                    <a:pt x="194475" y="203657"/>
                  </a:lnTo>
                  <a:lnTo>
                    <a:pt x="196545" y="200202"/>
                  </a:lnTo>
                  <a:lnTo>
                    <a:pt x="198970" y="198653"/>
                  </a:lnTo>
                  <a:lnTo>
                    <a:pt x="199491" y="194322"/>
                  </a:lnTo>
                  <a:lnTo>
                    <a:pt x="196723" y="192773"/>
                  </a:lnTo>
                  <a:lnTo>
                    <a:pt x="194297" y="189484"/>
                  </a:lnTo>
                  <a:lnTo>
                    <a:pt x="200177" y="188099"/>
                  </a:lnTo>
                  <a:close/>
                </a:path>
                <a:path w="552450" h="276225">
                  <a:moveTo>
                    <a:pt x="204330" y="191389"/>
                  </a:moveTo>
                  <a:lnTo>
                    <a:pt x="203288" y="190182"/>
                  </a:lnTo>
                  <a:lnTo>
                    <a:pt x="202425" y="190525"/>
                  </a:lnTo>
                  <a:lnTo>
                    <a:pt x="201904" y="191389"/>
                  </a:lnTo>
                  <a:lnTo>
                    <a:pt x="203288" y="192773"/>
                  </a:lnTo>
                  <a:lnTo>
                    <a:pt x="204152" y="192430"/>
                  </a:lnTo>
                  <a:lnTo>
                    <a:pt x="204330" y="191389"/>
                  </a:lnTo>
                  <a:close/>
                </a:path>
                <a:path w="552450" h="276225">
                  <a:moveTo>
                    <a:pt x="206578" y="184467"/>
                  </a:moveTo>
                  <a:lnTo>
                    <a:pt x="205714" y="183438"/>
                  </a:lnTo>
                  <a:lnTo>
                    <a:pt x="203466" y="183438"/>
                  </a:lnTo>
                  <a:lnTo>
                    <a:pt x="204330" y="186194"/>
                  </a:lnTo>
                  <a:lnTo>
                    <a:pt x="206400" y="186372"/>
                  </a:lnTo>
                  <a:lnTo>
                    <a:pt x="206057" y="185508"/>
                  </a:lnTo>
                  <a:lnTo>
                    <a:pt x="206578" y="184467"/>
                  </a:lnTo>
                  <a:close/>
                </a:path>
                <a:path w="552450" h="276225">
                  <a:moveTo>
                    <a:pt x="213842" y="185508"/>
                  </a:moveTo>
                  <a:lnTo>
                    <a:pt x="212623" y="184645"/>
                  </a:lnTo>
                  <a:lnTo>
                    <a:pt x="210375" y="183083"/>
                  </a:lnTo>
                  <a:lnTo>
                    <a:pt x="211759" y="186029"/>
                  </a:lnTo>
                  <a:lnTo>
                    <a:pt x="211937" y="187236"/>
                  </a:lnTo>
                  <a:lnTo>
                    <a:pt x="212979" y="186893"/>
                  </a:lnTo>
                  <a:lnTo>
                    <a:pt x="213487" y="186194"/>
                  </a:lnTo>
                  <a:lnTo>
                    <a:pt x="213842" y="185508"/>
                  </a:lnTo>
                  <a:close/>
                </a:path>
                <a:path w="552450" h="276225">
                  <a:moveTo>
                    <a:pt x="219202" y="201625"/>
                  </a:moveTo>
                  <a:lnTo>
                    <a:pt x="217716" y="198691"/>
                  </a:lnTo>
                  <a:lnTo>
                    <a:pt x="214871" y="199339"/>
                  </a:lnTo>
                  <a:lnTo>
                    <a:pt x="214007" y="200202"/>
                  </a:lnTo>
                  <a:lnTo>
                    <a:pt x="212979" y="200901"/>
                  </a:lnTo>
                  <a:lnTo>
                    <a:pt x="214706" y="202628"/>
                  </a:lnTo>
                  <a:lnTo>
                    <a:pt x="218478" y="204254"/>
                  </a:lnTo>
                  <a:lnTo>
                    <a:pt x="219202" y="201625"/>
                  </a:lnTo>
                  <a:close/>
                </a:path>
                <a:path w="552450" h="276225">
                  <a:moveTo>
                    <a:pt x="220230" y="185166"/>
                  </a:moveTo>
                  <a:lnTo>
                    <a:pt x="219024" y="183946"/>
                  </a:lnTo>
                  <a:lnTo>
                    <a:pt x="218338" y="184988"/>
                  </a:lnTo>
                  <a:lnTo>
                    <a:pt x="217474" y="186029"/>
                  </a:lnTo>
                  <a:lnTo>
                    <a:pt x="218681" y="187236"/>
                  </a:lnTo>
                  <a:lnTo>
                    <a:pt x="219367" y="186029"/>
                  </a:lnTo>
                  <a:lnTo>
                    <a:pt x="220230" y="185166"/>
                  </a:lnTo>
                  <a:close/>
                </a:path>
                <a:path w="552450" h="276225">
                  <a:moveTo>
                    <a:pt x="223177" y="227520"/>
                  </a:moveTo>
                  <a:lnTo>
                    <a:pt x="221970" y="224751"/>
                  </a:lnTo>
                  <a:lnTo>
                    <a:pt x="219887" y="223545"/>
                  </a:lnTo>
                  <a:lnTo>
                    <a:pt x="219405" y="222923"/>
                  </a:lnTo>
                  <a:lnTo>
                    <a:pt x="219494" y="222681"/>
                  </a:lnTo>
                  <a:lnTo>
                    <a:pt x="221094" y="218186"/>
                  </a:lnTo>
                  <a:lnTo>
                    <a:pt x="221932" y="217271"/>
                  </a:lnTo>
                  <a:lnTo>
                    <a:pt x="221907" y="216712"/>
                  </a:lnTo>
                  <a:lnTo>
                    <a:pt x="221792" y="214731"/>
                  </a:lnTo>
                  <a:lnTo>
                    <a:pt x="221615" y="211442"/>
                  </a:lnTo>
                  <a:lnTo>
                    <a:pt x="219202" y="210921"/>
                  </a:lnTo>
                  <a:lnTo>
                    <a:pt x="215011" y="208762"/>
                  </a:lnTo>
                  <a:lnTo>
                    <a:pt x="212331" y="211226"/>
                  </a:lnTo>
                  <a:lnTo>
                    <a:pt x="212305" y="211442"/>
                  </a:lnTo>
                  <a:lnTo>
                    <a:pt x="211975" y="214731"/>
                  </a:lnTo>
                  <a:lnTo>
                    <a:pt x="212026" y="215595"/>
                  </a:lnTo>
                  <a:lnTo>
                    <a:pt x="214528" y="218528"/>
                  </a:lnTo>
                  <a:lnTo>
                    <a:pt x="217639" y="218706"/>
                  </a:lnTo>
                  <a:lnTo>
                    <a:pt x="219227" y="222694"/>
                  </a:lnTo>
                  <a:lnTo>
                    <a:pt x="217639" y="220611"/>
                  </a:lnTo>
                  <a:lnTo>
                    <a:pt x="215049" y="222859"/>
                  </a:lnTo>
                  <a:lnTo>
                    <a:pt x="212280" y="224231"/>
                  </a:lnTo>
                  <a:lnTo>
                    <a:pt x="210553" y="222504"/>
                  </a:lnTo>
                  <a:lnTo>
                    <a:pt x="208648" y="222338"/>
                  </a:lnTo>
                  <a:lnTo>
                    <a:pt x="207098" y="222504"/>
                  </a:lnTo>
                  <a:lnTo>
                    <a:pt x="204152" y="222681"/>
                  </a:lnTo>
                  <a:lnTo>
                    <a:pt x="205879" y="219049"/>
                  </a:lnTo>
                  <a:lnTo>
                    <a:pt x="203987" y="218871"/>
                  </a:lnTo>
                  <a:lnTo>
                    <a:pt x="201396" y="217322"/>
                  </a:lnTo>
                  <a:lnTo>
                    <a:pt x="198450" y="220091"/>
                  </a:lnTo>
                  <a:lnTo>
                    <a:pt x="199148" y="222859"/>
                  </a:lnTo>
                  <a:lnTo>
                    <a:pt x="201041" y="226479"/>
                  </a:lnTo>
                  <a:lnTo>
                    <a:pt x="209003" y="233057"/>
                  </a:lnTo>
                  <a:lnTo>
                    <a:pt x="212801" y="230632"/>
                  </a:lnTo>
                  <a:lnTo>
                    <a:pt x="215049" y="229247"/>
                  </a:lnTo>
                  <a:lnTo>
                    <a:pt x="215226" y="229247"/>
                  </a:lnTo>
                  <a:lnTo>
                    <a:pt x="216090" y="231838"/>
                  </a:lnTo>
                  <a:lnTo>
                    <a:pt x="217639" y="238760"/>
                  </a:lnTo>
                  <a:lnTo>
                    <a:pt x="222999" y="232194"/>
                  </a:lnTo>
                  <a:lnTo>
                    <a:pt x="221094" y="229768"/>
                  </a:lnTo>
                  <a:lnTo>
                    <a:pt x="223177" y="227520"/>
                  </a:lnTo>
                  <a:close/>
                </a:path>
                <a:path w="552450" h="276225">
                  <a:moveTo>
                    <a:pt x="223266" y="216712"/>
                  </a:moveTo>
                  <a:lnTo>
                    <a:pt x="222834" y="216281"/>
                  </a:lnTo>
                  <a:lnTo>
                    <a:pt x="221932" y="217271"/>
                  </a:lnTo>
                  <a:lnTo>
                    <a:pt x="221970" y="217843"/>
                  </a:lnTo>
                  <a:lnTo>
                    <a:pt x="223266" y="216712"/>
                  </a:lnTo>
                  <a:close/>
                </a:path>
                <a:path w="552450" h="276225">
                  <a:moveTo>
                    <a:pt x="226542" y="181813"/>
                  </a:moveTo>
                  <a:lnTo>
                    <a:pt x="224116" y="178155"/>
                  </a:lnTo>
                  <a:lnTo>
                    <a:pt x="220586" y="177723"/>
                  </a:lnTo>
                  <a:lnTo>
                    <a:pt x="217119" y="181013"/>
                  </a:lnTo>
                  <a:lnTo>
                    <a:pt x="221970" y="183603"/>
                  </a:lnTo>
                  <a:lnTo>
                    <a:pt x="222656" y="186550"/>
                  </a:lnTo>
                  <a:lnTo>
                    <a:pt x="226517" y="185635"/>
                  </a:lnTo>
                  <a:lnTo>
                    <a:pt x="226542" y="181813"/>
                  </a:lnTo>
                  <a:close/>
                </a:path>
                <a:path w="552450" h="276225">
                  <a:moveTo>
                    <a:pt x="233197" y="202450"/>
                  </a:moveTo>
                  <a:lnTo>
                    <a:pt x="232854" y="201930"/>
                  </a:lnTo>
                  <a:lnTo>
                    <a:pt x="232689" y="201244"/>
                  </a:lnTo>
                  <a:lnTo>
                    <a:pt x="232333" y="200723"/>
                  </a:lnTo>
                  <a:lnTo>
                    <a:pt x="232168" y="200380"/>
                  </a:lnTo>
                  <a:lnTo>
                    <a:pt x="231648" y="200380"/>
                  </a:lnTo>
                  <a:lnTo>
                    <a:pt x="231127" y="200202"/>
                  </a:lnTo>
                  <a:lnTo>
                    <a:pt x="231305" y="200901"/>
                  </a:lnTo>
                  <a:lnTo>
                    <a:pt x="231648" y="201409"/>
                  </a:lnTo>
                  <a:lnTo>
                    <a:pt x="231813" y="201930"/>
                  </a:lnTo>
                  <a:lnTo>
                    <a:pt x="232854" y="202272"/>
                  </a:lnTo>
                  <a:lnTo>
                    <a:pt x="233197" y="202450"/>
                  </a:lnTo>
                  <a:close/>
                </a:path>
                <a:path w="552450" h="276225">
                  <a:moveTo>
                    <a:pt x="235102" y="256387"/>
                  </a:moveTo>
                  <a:lnTo>
                    <a:pt x="233553" y="252412"/>
                  </a:lnTo>
                  <a:lnTo>
                    <a:pt x="231990" y="251726"/>
                  </a:lnTo>
                  <a:lnTo>
                    <a:pt x="229222" y="250863"/>
                  </a:lnTo>
                  <a:lnTo>
                    <a:pt x="229920" y="254495"/>
                  </a:lnTo>
                  <a:lnTo>
                    <a:pt x="231990" y="255524"/>
                  </a:lnTo>
                  <a:lnTo>
                    <a:pt x="235102" y="256387"/>
                  </a:lnTo>
                  <a:close/>
                </a:path>
                <a:path w="552450" h="276225">
                  <a:moveTo>
                    <a:pt x="248132" y="226974"/>
                  </a:moveTo>
                  <a:lnTo>
                    <a:pt x="245300" y="222161"/>
                  </a:lnTo>
                  <a:lnTo>
                    <a:pt x="244271" y="221983"/>
                  </a:lnTo>
                  <a:lnTo>
                    <a:pt x="244792" y="221119"/>
                  </a:lnTo>
                  <a:lnTo>
                    <a:pt x="245135" y="220776"/>
                  </a:lnTo>
                  <a:lnTo>
                    <a:pt x="245999" y="218528"/>
                  </a:lnTo>
                  <a:lnTo>
                    <a:pt x="243230" y="211963"/>
                  </a:lnTo>
                  <a:lnTo>
                    <a:pt x="240296" y="216979"/>
                  </a:lnTo>
                  <a:lnTo>
                    <a:pt x="238556" y="216623"/>
                  </a:lnTo>
                  <a:lnTo>
                    <a:pt x="238213" y="217487"/>
                  </a:lnTo>
                  <a:lnTo>
                    <a:pt x="235623" y="217144"/>
                  </a:lnTo>
                  <a:lnTo>
                    <a:pt x="233553" y="212305"/>
                  </a:lnTo>
                  <a:lnTo>
                    <a:pt x="229743" y="212483"/>
                  </a:lnTo>
                  <a:lnTo>
                    <a:pt x="228041" y="215265"/>
                  </a:lnTo>
                  <a:lnTo>
                    <a:pt x="227672" y="214731"/>
                  </a:lnTo>
                  <a:lnTo>
                    <a:pt x="225425" y="214731"/>
                  </a:lnTo>
                  <a:lnTo>
                    <a:pt x="224561" y="215595"/>
                  </a:lnTo>
                  <a:lnTo>
                    <a:pt x="223266" y="216712"/>
                  </a:lnTo>
                  <a:lnTo>
                    <a:pt x="229400" y="222681"/>
                  </a:lnTo>
                  <a:lnTo>
                    <a:pt x="229146" y="220789"/>
                  </a:lnTo>
                  <a:lnTo>
                    <a:pt x="232168" y="222681"/>
                  </a:lnTo>
                  <a:lnTo>
                    <a:pt x="230263" y="225183"/>
                  </a:lnTo>
                  <a:lnTo>
                    <a:pt x="232206" y="228104"/>
                  </a:lnTo>
                  <a:lnTo>
                    <a:pt x="235127" y="229171"/>
                  </a:lnTo>
                  <a:lnTo>
                    <a:pt x="236143" y="226136"/>
                  </a:lnTo>
                  <a:lnTo>
                    <a:pt x="237350" y="227863"/>
                  </a:lnTo>
                  <a:lnTo>
                    <a:pt x="238213" y="229768"/>
                  </a:lnTo>
                  <a:lnTo>
                    <a:pt x="238556" y="231673"/>
                  </a:lnTo>
                  <a:lnTo>
                    <a:pt x="234937" y="230632"/>
                  </a:lnTo>
                  <a:lnTo>
                    <a:pt x="235623" y="238074"/>
                  </a:lnTo>
                  <a:lnTo>
                    <a:pt x="239598" y="237718"/>
                  </a:lnTo>
                  <a:lnTo>
                    <a:pt x="243090" y="241465"/>
                  </a:lnTo>
                  <a:lnTo>
                    <a:pt x="246672" y="235648"/>
                  </a:lnTo>
                  <a:lnTo>
                    <a:pt x="248132" y="226974"/>
                  </a:lnTo>
                  <a:close/>
                </a:path>
                <a:path w="552450" h="276225">
                  <a:moveTo>
                    <a:pt x="248589" y="186550"/>
                  </a:moveTo>
                  <a:lnTo>
                    <a:pt x="248412" y="186550"/>
                  </a:lnTo>
                  <a:lnTo>
                    <a:pt x="248412" y="186372"/>
                  </a:lnTo>
                  <a:lnTo>
                    <a:pt x="248246" y="186550"/>
                  </a:lnTo>
                  <a:lnTo>
                    <a:pt x="248412" y="186715"/>
                  </a:lnTo>
                  <a:lnTo>
                    <a:pt x="248589" y="186550"/>
                  </a:lnTo>
                  <a:close/>
                </a:path>
                <a:path w="552450" h="276225">
                  <a:moveTo>
                    <a:pt x="255511" y="195186"/>
                  </a:moveTo>
                  <a:lnTo>
                    <a:pt x="249275" y="192938"/>
                  </a:lnTo>
                  <a:lnTo>
                    <a:pt x="248932" y="192938"/>
                  </a:lnTo>
                  <a:lnTo>
                    <a:pt x="248589" y="192773"/>
                  </a:lnTo>
                  <a:lnTo>
                    <a:pt x="248932" y="192595"/>
                  </a:lnTo>
                  <a:lnTo>
                    <a:pt x="248246" y="192430"/>
                  </a:lnTo>
                  <a:lnTo>
                    <a:pt x="248246" y="192074"/>
                  </a:lnTo>
                  <a:lnTo>
                    <a:pt x="248767" y="191909"/>
                  </a:lnTo>
                  <a:lnTo>
                    <a:pt x="249631" y="191909"/>
                  </a:lnTo>
                  <a:lnTo>
                    <a:pt x="249542" y="192074"/>
                  </a:lnTo>
                  <a:lnTo>
                    <a:pt x="249275" y="192595"/>
                  </a:lnTo>
                  <a:lnTo>
                    <a:pt x="251929" y="191909"/>
                  </a:lnTo>
                  <a:lnTo>
                    <a:pt x="253263" y="191554"/>
                  </a:lnTo>
                  <a:lnTo>
                    <a:pt x="253428" y="191389"/>
                  </a:lnTo>
                  <a:lnTo>
                    <a:pt x="250317" y="187934"/>
                  </a:lnTo>
                  <a:lnTo>
                    <a:pt x="249974" y="187413"/>
                  </a:lnTo>
                  <a:lnTo>
                    <a:pt x="249275" y="187071"/>
                  </a:lnTo>
                  <a:lnTo>
                    <a:pt x="248412" y="186715"/>
                  </a:lnTo>
                  <a:lnTo>
                    <a:pt x="248246" y="186715"/>
                  </a:lnTo>
                  <a:lnTo>
                    <a:pt x="248069" y="186550"/>
                  </a:lnTo>
                  <a:lnTo>
                    <a:pt x="248246" y="186550"/>
                  </a:lnTo>
                  <a:lnTo>
                    <a:pt x="248183" y="186372"/>
                  </a:lnTo>
                  <a:lnTo>
                    <a:pt x="248069" y="186029"/>
                  </a:lnTo>
                  <a:lnTo>
                    <a:pt x="248412" y="185851"/>
                  </a:lnTo>
                  <a:lnTo>
                    <a:pt x="248412" y="186372"/>
                  </a:lnTo>
                  <a:lnTo>
                    <a:pt x="249847" y="185851"/>
                  </a:lnTo>
                  <a:lnTo>
                    <a:pt x="252222" y="184988"/>
                  </a:lnTo>
                  <a:lnTo>
                    <a:pt x="247726" y="182219"/>
                  </a:lnTo>
                  <a:lnTo>
                    <a:pt x="245821" y="180149"/>
                  </a:lnTo>
                  <a:lnTo>
                    <a:pt x="253606" y="179806"/>
                  </a:lnTo>
                  <a:lnTo>
                    <a:pt x="249047" y="173405"/>
                  </a:lnTo>
                  <a:lnTo>
                    <a:pt x="247332" y="171018"/>
                  </a:lnTo>
                  <a:lnTo>
                    <a:pt x="251015" y="173926"/>
                  </a:lnTo>
                  <a:lnTo>
                    <a:pt x="253428" y="166662"/>
                  </a:lnTo>
                  <a:lnTo>
                    <a:pt x="249275" y="161823"/>
                  </a:lnTo>
                  <a:lnTo>
                    <a:pt x="244614" y="160261"/>
                  </a:lnTo>
                  <a:lnTo>
                    <a:pt x="243154" y="167195"/>
                  </a:lnTo>
                  <a:lnTo>
                    <a:pt x="243509" y="167703"/>
                  </a:lnTo>
                  <a:lnTo>
                    <a:pt x="244271" y="168567"/>
                  </a:lnTo>
                  <a:lnTo>
                    <a:pt x="247142" y="170853"/>
                  </a:lnTo>
                  <a:lnTo>
                    <a:pt x="243052" y="173405"/>
                  </a:lnTo>
                  <a:lnTo>
                    <a:pt x="243052" y="168744"/>
                  </a:lnTo>
                  <a:lnTo>
                    <a:pt x="240538" y="169710"/>
                  </a:lnTo>
                  <a:lnTo>
                    <a:pt x="241325" y="168732"/>
                  </a:lnTo>
                  <a:lnTo>
                    <a:pt x="242366" y="167703"/>
                  </a:lnTo>
                  <a:lnTo>
                    <a:pt x="243001" y="167195"/>
                  </a:lnTo>
                  <a:lnTo>
                    <a:pt x="242951" y="167068"/>
                  </a:lnTo>
                  <a:lnTo>
                    <a:pt x="242023" y="164414"/>
                  </a:lnTo>
                  <a:lnTo>
                    <a:pt x="240639" y="161645"/>
                  </a:lnTo>
                  <a:lnTo>
                    <a:pt x="236308" y="158877"/>
                  </a:lnTo>
                  <a:lnTo>
                    <a:pt x="234937" y="162166"/>
                  </a:lnTo>
                  <a:lnTo>
                    <a:pt x="232511" y="164592"/>
                  </a:lnTo>
                  <a:lnTo>
                    <a:pt x="236677" y="171196"/>
                  </a:lnTo>
                  <a:lnTo>
                    <a:pt x="232689" y="172720"/>
                  </a:lnTo>
                  <a:lnTo>
                    <a:pt x="239255" y="176174"/>
                  </a:lnTo>
                  <a:lnTo>
                    <a:pt x="236308" y="181876"/>
                  </a:lnTo>
                  <a:lnTo>
                    <a:pt x="242366" y="189141"/>
                  </a:lnTo>
                  <a:lnTo>
                    <a:pt x="244614" y="193636"/>
                  </a:lnTo>
                  <a:lnTo>
                    <a:pt x="238734" y="194500"/>
                  </a:lnTo>
                  <a:lnTo>
                    <a:pt x="243916" y="198818"/>
                  </a:lnTo>
                  <a:lnTo>
                    <a:pt x="246164" y="201244"/>
                  </a:lnTo>
                  <a:lnTo>
                    <a:pt x="251358" y="204012"/>
                  </a:lnTo>
                  <a:lnTo>
                    <a:pt x="255511" y="195186"/>
                  </a:lnTo>
                  <a:close/>
                </a:path>
                <a:path w="552450" h="276225">
                  <a:moveTo>
                    <a:pt x="297865" y="171157"/>
                  </a:moveTo>
                  <a:lnTo>
                    <a:pt x="293192" y="171856"/>
                  </a:lnTo>
                  <a:lnTo>
                    <a:pt x="293662" y="169608"/>
                  </a:lnTo>
                  <a:lnTo>
                    <a:pt x="286219" y="169608"/>
                  </a:lnTo>
                  <a:lnTo>
                    <a:pt x="287312" y="170294"/>
                  </a:lnTo>
                  <a:lnTo>
                    <a:pt x="287667" y="172542"/>
                  </a:lnTo>
                  <a:lnTo>
                    <a:pt x="289394" y="173228"/>
                  </a:lnTo>
                  <a:lnTo>
                    <a:pt x="289217" y="173926"/>
                  </a:lnTo>
                  <a:lnTo>
                    <a:pt x="289737" y="174447"/>
                  </a:lnTo>
                  <a:lnTo>
                    <a:pt x="290258" y="174790"/>
                  </a:lnTo>
                  <a:lnTo>
                    <a:pt x="288874" y="174269"/>
                  </a:lnTo>
                  <a:lnTo>
                    <a:pt x="286804" y="174790"/>
                  </a:lnTo>
                  <a:lnTo>
                    <a:pt x="285242" y="175133"/>
                  </a:lnTo>
                  <a:lnTo>
                    <a:pt x="285115" y="174967"/>
                  </a:lnTo>
                  <a:lnTo>
                    <a:pt x="284988" y="174790"/>
                  </a:lnTo>
                  <a:lnTo>
                    <a:pt x="283857" y="173228"/>
                  </a:lnTo>
                  <a:lnTo>
                    <a:pt x="284670" y="170294"/>
                  </a:lnTo>
                  <a:lnTo>
                    <a:pt x="284568" y="169430"/>
                  </a:lnTo>
                  <a:lnTo>
                    <a:pt x="284454" y="168910"/>
                  </a:lnTo>
                  <a:lnTo>
                    <a:pt x="284378" y="168567"/>
                  </a:lnTo>
                  <a:lnTo>
                    <a:pt x="285242" y="169430"/>
                  </a:lnTo>
                  <a:lnTo>
                    <a:pt x="285940" y="169430"/>
                  </a:lnTo>
                  <a:lnTo>
                    <a:pt x="293700" y="169430"/>
                  </a:lnTo>
                  <a:lnTo>
                    <a:pt x="293814" y="168910"/>
                  </a:lnTo>
                  <a:lnTo>
                    <a:pt x="293878" y="168567"/>
                  </a:lnTo>
                  <a:lnTo>
                    <a:pt x="293916" y="168389"/>
                  </a:lnTo>
                  <a:lnTo>
                    <a:pt x="294055" y="167703"/>
                  </a:lnTo>
                  <a:lnTo>
                    <a:pt x="293979" y="167525"/>
                  </a:lnTo>
                  <a:lnTo>
                    <a:pt x="293712" y="167005"/>
                  </a:lnTo>
                  <a:lnTo>
                    <a:pt x="290690" y="165277"/>
                  </a:lnTo>
                  <a:lnTo>
                    <a:pt x="290080" y="164934"/>
                  </a:lnTo>
                  <a:lnTo>
                    <a:pt x="289915" y="165277"/>
                  </a:lnTo>
                  <a:lnTo>
                    <a:pt x="288353" y="164757"/>
                  </a:lnTo>
                  <a:lnTo>
                    <a:pt x="286969" y="165277"/>
                  </a:lnTo>
                  <a:lnTo>
                    <a:pt x="285940" y="167525"/>
                  </a:lnTo>
                  <a:lnTo>
                    <a:pt x="284200" y="167703"/>
                  </a:lnTo>
                  <a:lnTo>
                    <a:pt x="284200" y="166141"/>
                  </a:lnTo>
                  <a:lnTo>
                    <a:pt x="280581" y="165277"/>
                  </a:lnTo>
                  <a:lnTo>
                    <a:pt x="278498" y="164071"/>
                  </a:lnTo>
                  <a:lnTo>
                    <a:pt x="274866" y="162001"/>
                  </a:lnTo>
                  <a:lnTo>
                    <a:pt x="274942" y="162623"/>
                  </a:lnTo>
                  <a:lnTo>
                    <a:pt x="272453" y="159232"/>
                  </a:lnTo>
                  <a:lnTo>
                    <a:pt x="270725" y="162509"/>
                  </a:lnTo>
                  <a:lnTo>
                    <a:pt x="270370" y="163207"/>
                  </a:lnTo>
                  <a:lnTo>
                    <a:pt x="271932" y="163728"/>
                  </a:lnTo>
                  <a:lnTo>
                    <a:pt x="272618" y="164414"/>
                  </a:lnTo>
                  <a:lnTo>
                    <a:pt x="275259" y="165201"/>
                  </a:lnTo>
                  <a:lnTo>
                    <a:pt x="275386" y="166141"/>
                  </a:lnTo>
                  <a:lnTo>
                    <a:pt x="278841" y="168389"/>
                  </a:lnTo>
                  <a:lnTo>
                    <a:pt x="278968" y="174790"/>
                  </a:lnTo>
                  <a:lnTo>
                    <a:pt x="279006" y="175133"/>
                  </a:lnTo>
                  <a:lnTo>
                    <a:pt x="280225" y="185331"/>
                  </a:lnTo>
                  <a:lnTo>
                    <a:pt x="287489" y="183603"/>
                  </a:lnTo>
                  <a:lnTo>
                    <a:pt x="287147" y="182219"/>
                  </a:lnTo>
                  <a:lnTo>
                    <a:pt x="287147" y="181533"/>
                  </a:lnTo>
                  <a:lnTo>
                    <a:pt x="292849" y="188620"/>
                  </a:lnTo>
                  <a:lnTo>
                    <a:pt x="294754" y="181533"/>
                  </a:lnTo>
                  <a:lnTo>
                    <a:pt x="295960" y="177038"/>
                  </a:lnTo>
                  <a:lnTo>
                    <a:pt x="291045" y="175133"/>
                  </a:lnTo>
                  <a:lnTo>
                    <a:pt x="290601" y="174967"/>
                  </a:lnTo>
                  <a:lnTo>
                    <a:pt x="292671" y="175133"/>
                  </a:lnTo>
                  <a:lnTo>
                    <a:pt x="292900" y="174967"/>
                  </a:lnTo>
                  <a:lnTo>
                    <a:pt x="293128" y="174790"/>
                  </a:lnTo>
                  <a:lnTo>
                    <a:pt x="296964" y="171856"/>
                  </a:lnTo>
                  <a:lnTo>
                    <a:pt x="297865" y="171157"/>
                  </a:lnTo>
                  <a:close/>
                </a:path>
                <a:path w="552450" h="276225">
                  <a:moveTo>
                    <a:pt x="299935" y="156121"/>
                  </a:moveTo>
                  <a:lnTo>
                    <a:pt x="298208" y="154393"/>
                  </a:lnTo>
                  <a:lnTo>
                    <a:pt x="294919" y="153174"/>
                  </a:lnTo>
                  <a:lnTo>
                    <a:pt x="292811" y="160616"/>
                  </a:lnTo>
                  <a:lnTo>
                    <a:pt x="292328" y="160439"/>
                  </a:lnTo>
                  <a:lnTo>
                    <a:pt x="293712" y="163893"/>
                  </a:lnTo>
                  <a:lnTo>
                    <a:pt x="294919" y="165277"/>
                  </a:lnTo>
                  <a:lnTo>
                    <a:pt x="296138" y="164592"/>
                  </a:lnTo>
                  <a:lnTo>
                    <a:pt x="297345" y="164414"/>
                  </a:lnTo>
                  <a:lnTo>
                    <a:pt x="297865" y="162344"/>
                  </a:lnTo>
                  <a:lnTo>
                    <a:pt x="293598" y="160883"/>
                  </a:lnTo>
                  <a:lnTo>
                    <a:pt x="297167" y="159918"/>
                  </a:lnTo>
                  <a:lnTo>
                    <a:pt x="299770" y="159575"/>
                  </a:lnTo>
                  <a:lnTo>
                    <a:pt x="299935" y="156121"/>
                  </a:lnTo>
                  <a:close/>
                </a:path>
                <a:path w="552450" h="276225">
                  <a:moveTo>
                    <a:pt x="309791" y="179806"/>
                  </a:moveTo>
                  <a:lnTo>
                    <a:pt x="305638" y="175475"/>
                  </a:lnTo>
                  <a:lnTo>
                    <a:pt x="300799" y="174447"/>
                  </a:lnTo>
                  <a:lnTo>
                    <a:pt x="300634" y="174447"/>
                  </a:lnTo>
                  <a:lnTo>
                    <a:pt x="299935" y="175475"/>
                  </a:lnTo>
                  <a:lnTo>
                    <a:pt x="299770" y="175831"/>
                  </a:lnTo>
                  <a:lnTo>
                    <a:pt x="299072" y="177380"/>
                  </a:lnTo>
                  <a:lnTo>
                    <a:pt x="300456" y="179285"/>
                  </a:lnTo>
                  <a:lnTo>
                    <a:pt x="300520" y="179971"/>
                  </a:lnTo>
                  <a:lnTo>
                    <a:pt x="300634" y="181190"/>
                  </a:lnTo>
                  <a:lnTo>
                    <a:pt x="300355" y="181000"/>
                  </a:lnTo>
                  <a:lnTo>
                    <a:pt x="300355" y="188493"/>
                  </a:lnTo>
                  <a:lnTo>
                    <a:pt x="299770" y="190347"/>
                  </a:lnTo>
                  <a:lnTo>
                    <a:pt x="298831" y="188734"/>
                  </a:lnTo>
                  <a:lnTo>
                    <a:pt x="300355" y="188493"/>
                  </a:lnTo>
                  <a:lnTo>
                    <a:pt x="300355" y="181000"/>
                  </a:lnTo>
                  <a:lnTo>
                    <a:pt x="298907" y="179971"/>
                  </a:lnTo>
                  <a:lnTo>
                    <a:pt x="299770" y="182054"/>
                  </a:lnTo>
                  <a:lnTo>
                    <a:pt x="299694" y="182397"/>
                  </a:lnTo>
                  <a:lnTo>
                    <a:pt x="299593" y="182918"/>
                  </a:lnTo>
                  <a:lnTo>
                    <a:pt x="299034" y="182841"/>
                  </a:lnTo>
                  <a:lnTo>
                    <a:pt x="299034" y="186613"/>
                  </a:lnTo>
                  <a:lnTo>
                    <a:pt x="298538" y="188252"/>
                  </a:lnTo>
                  <a:lnTo>
                    <a:pt x="297789" y="186956"/>
                  </a:lnTo>
                  <a:lnTo>
                    <a:pt x="299034" y="186613"/>
                  </a:lnTo>
                  <a:lnTo>
                    <a:pt x="299034" y="182841"/>
                  </a:lnTo>
                  <a:lnTo>
                    <a:pt x="296303" y="182397"/>
                  </a:lnTo>
                  <a:lnTo>
                    <a:pt x="296824" y="182918"/>
                  </a:lnTo>
                  <a:lnTo>
                    <a:pt x="297192" y="185915"/>
                  </a:lnTo>
                  <a:lnTo>
                    <a:pt x="295440" y="193459"/>
                  </a:lnTo>
                  <a:lnTo>
                    <a:pt x="299415" y="191554"/>
                  </a:lnTo>
                  <a:lnTo>
                    <a:pt x="298907" y="192252"/>
                  </a:lnTo>
                  <a:lnTo>
                    <a:pt x="299935" y="192938"/>
                  </a:lnTo>
                  <a:lnTo>
                    <a:pt x="300799" y="193116"/>
                  </a:lnTo>
                  <a:lnTo>
                    <a:pt x="303568" y="193294"/>
                  </a:lnTo>
                  <a:lnTo>
                    <a:pt x="301637" y="188290"/>
                  </a:lnTo>
                  <a:lnTo>
                    <a:pt x="308241" y="187236"/>
                  </a:lnTo>
                  <a:lnTo>
                    <a:pt x="307479" y="186550"/>
                  </a:lnTo>
                  <a:lnTo>
                    <a:pt x="304800" y="184124"/>
                  </a:lnTo>
                  <a:lnTo>
                    <a:pt x="304609" y="183946"/>
                  </a:lnTo>
                  <a:lnTo>
                    <a:pt x="305904" y="182918"/>
                  </a:lnTo>
                  <a:lnTo>
                    <a:pt x="308063" y="181190"/>
                  </a:lnTo>
                  <a:lnTo>
                    <a:pt x="309791" y="179806"/>
                  </a:lnTo>
                  <a:close/>
                </a:path>
                <a:path w="552450" h="276225">
                  <a:moveTo>
                    <a:pt x="315849" y="177380"/>
                  </a:moveTo>
                  <a:lnTo>
                    <a:pt x="315671" y="165455"/>
                  </a:lnTo>
                  <a:lnTo>
                    <a:pt x="311873" y="168910"/>
                  </a:lnTo>
                  <a:lnTo>
                    <a:pt x="311518" y="169252"/>
                  </a:lnTo>
                  <a:lnTo>
                    <a:pt x="311518" y="169608"/>
                  </a:lnTo>
                  <a:lnTo>
                    <a:pt x="311353" y="169773"/>
                  </a:lnTo>
                  <a:lnTo>
                    <a:pt x="310832" y="168732"/>
                  </a:lnTo>
                  <a:lnTo>
                    <a:pt x="309626" y="166662"/>
                  </a:lnTo>
                  <a:lnTo>
                    <a:pt x="302526" y="167525"/>
                  </a:lnTo>
                  <a:lnTo>
                    <a:pt x="307721" y="174091"/>
                  </a:lnTo>
                  <a:lnTo>
                    <a:pt x="312039" y="171843"/>
                  </a:lnTo>
                  <a:lnTo>
                    <a:pt x="315849" y="177380"/>
                  </a:lnTo>
                  <a:close/>
                </a:path>
                <a:path w="552450" h="276225">
                  <a:moveTo>
                    <a:pt x="324662" y="114452"/>
                  </a:moveTo>
                  <a:lnTo>
                    <a:pt x="324586" y="113931"/>
                  </a:lnTo>
                  <a:lnTo>
                    <a:pt x="324319" y="112204"/>
                  </a:lnTo>
                  <a:lnTo>
                    <a:pt x="323227" y="112204"/>
                  </a:lnTo>
                  <a:lnTo>
                    <a:pt x="322757" y="113931"/>
                  </a:lnTo>
                  <a:lnTo>
                    <a:pt x="320167" y="112725"/>
                  </a:lnTo>
                  <a:lnTo>
                    <a:pt x="320852" y="115316"/>
                  </a:lnTo>
                  <a:lnTo>
                    <a:pt x="323100" y="115836"/>
                  </a:lnTo>
                  <a:lnTo>
                    <a:pt x="324662" y="114452"/>
                  </a:lnTo>
                  <a:close/>
                </a:path>
                <a:path w="552450" h="276225">
                  <a:moveTo>
                    <a:pt x="325526" y="140728"/>
                  </a:moveTo>
                  <a:lnTo>
                    <a:pt x="320167" y="129667"/>
                  </a:lnTo>
                  <a:lnTo>
                    <a:pt x="316712" y="131572"/>
                  </a:lnTo>
                  <a:lnTo>
                    <a:pt x="310654" y="133819"/>
                  </a:lnTo>
                  <a:lnTo>
                    <a:pt x="316369" y="141249"/>
                  </a:lnTo>
                  <a:lnTo>
                    <a:pt x="318439" y="144183"/>
                  </a:lnTo>
                  <a:lnTo>
                    <a:pt x="325526" y="140728"/>
                  </a:lnTo>
                  <a:close/>
                </a:path>
                <a:path w="552450" h="276225">
                  <a:moveTo>
                    <a:pt x="342811" y="128104"/>
                  </a:moveTo>
                  <a:lnTo>
                    <a:pt x="341947" y="123786"/>
                  </a:lnTo>
                  <a:lnTo>
                    <a:pt x="340868" y="119164"/>
                  </a:lnTo>
                  <a:lnTo>
                    <a:pt x="337350" y="118173"/>
                  </a:lnTo>
                  <a:lnTo>
                    <a:pt x="334822" y="119900"/>
                  </a:lnTo>
                  <a:lnTo>
                    <a:pt x="336765" y="123444"/>
                  </a:lnTo>
                  <a:lnTo>
                    <a:pt x="338315" y="124129"/>
                  </a:lnTo>
                  <a:lnTo>
                    <a:pt x="342811" y="128104"/>
                  </a:lnTo>
                  <a:close/>
                </a:path>
                <a:path w="552450" h="276225">
                  <a:moveTo>
                    <a:pt x="349211" y="190525"/>
                  </a:moveTo>
                  <a:lnTo>
                    <a:pt x="340741" y="184124"/>
                  </a:lnTo>
                  <a:lnTo>
                    <a:pt x="341604" y="190347"/>
                  </a:lnTo>
                  <a:lnTo>
                    <a:pt x="342125" y="192252"/>
                  </a:lnTo>
                  <a:lnTo>
                    <a:pt x="343331" y="191554"/>
                  </a:lnTo>
                  <a:lnTo>
                    <a:pt x="344373" y="191389"/>
                  </a:lnTo>
                  <a:lnTo>
                    <a:pt x="349211" y="190525"/>
                  </a:lnTo>
                  <a:close/>
                </a:path>
                <a:path w="552450" h="276225">
                  <a:moveTo>
                    <a:pt x="430301" y="171297"/>
                  </a:moveTo>
                  <a:lnTo>
                    <a:pt x="427863" y="171297"/>
                  </a:lnTo>
                  <a:lnTo>
                    <a:pt x="428396" y="173062"/>
                  </a:lnTo>
                  <a:lnTo>
                    <a:pt x="430301" y="171297"/>
                  </a:lnTo>
                  <a:close/>
                </a:path>
                <a:path w="552450" h="276225">
                  <a:moveTo>
                    <a:pt x="441198" y="160439"/>
                  </a:moveTo>
                  <a:lnTo>
                    <a:pt x="440499" y="160261"/>
                  </a:lnTo>
                  <a:lnTo>
                    <a:pt x="439928" y="159918"/>
                  </a:lnTo>
                  <a:lnTo>
                    <a:pt x="439635" y="159753"/>
                  </a:lnTo>
                  <a:lnTo>
                    <a:pt x="439610" y="159575"/>
                  </a:lnTo>
                  <a:lnTo>
                    <a:pt x="439458" y="158711"/>
                  </a:lnTo>
                  <a:lnTo>
                    <a:pt x="438429" y="156514"/>
                  </a:lnTo>
                  <a:lnTo>
                    <a:pt x="438429" y="160096"/>
                  </a:lnTo>
                  <a:lnTo>
                    <a:pt x="438340" y="160261"/>
                  </a:lnTo>
                  <a:lnTo>
                    <a:pt x="438251" y="160439"/>
                  </a:lnTo>
                  <a:lnTo>
                    <a:pt x="438162" y="160616"/>
                  </a:lnTo>
                  <a:lnTo>
                    <a:pt x="438073" y="160782"/>
                  </a:lnTo>
                  <a:lnTo>
                    <a:pt x="437565" y="160616"/>
                  </a:lnTo>
                  <a:lnTo>
                    <a:pt x="437210" y="160261"/>
                  </a:lnTo>
                  <a:lnTo>
                    <a:pt x="437210" y="160096"/>
                  </a:lnTo>
                  <a:lnTo>
                    <a:pt x="437388" y="159918"/>
                  </a:lnTo>
                  <a:lnTo>
                    <a:pt x="437730" y="159918"/>
                  </a:lnTo>
                  <a:lnTo>
                    <a:pt x="438073" y="160096"/>
                  </a:lnTo>
                  <a:lnTo>
                    <a:pt x="438429" y="160096"/>
                  </a:lnTo>
                  <a:lnTo>
                    <a:pt x="438429" y="156514"/>
                  </a:lnTo>
                  <a:lnTo>
                    <a:pt x="438251" y="156121"/>
                  </a:lnTo>
                  <a:lnTo>
                    <a:pt x="440842" y="153873"/>
                  </a:lnTo>
                  <a:lnTo>
                    <a:pt x="437388" y="152654"/>
                  </a:lnTo>
                  <a:lnTo>
                    <a:pt x="438073" y="151447"/>
                  </a:lnTo>
                  <a:lnTo>
                    <a:pt x="437515" y="150241"/>
                  </a:lnTo>
                  <a:lnTo>
                    <a:pt x="436867" y="148856"/>
                  </a:lnTo>
                  <a:lnTo>
                    <a:pt x="433070" y="148678"/>
                  </a:lnTo>
                  <a:lnTo>
                    <a:pt x="431165" y="150241"/>
                  </a:lnTo>
                  <a:lnTo>
                    <a:pt x="430123" y="149898"/>
                  </a:lnTo>
                  <a:lnTo>
                    <a:pt x="429602" y="149542"/>
                  </a:lnTo>
                  <a:lnTo>
                    <a:pt x="429260" y="150241"/>
                  </a:lnTo>
                  <a:lnTo>
                    <a:pt x="425627" y="147129"/>
                  </a:lnTo>
                  <a:lnTo>
                    <a:pt x="421132" y="152654"/>
                  </a:lnTo>
                  <a:lnTo>
                    <a:pt x="425284" y="154901"/>
                  </a:lnTo>
                  <a:lnTo>
                    <a:pt x="423557" y="159575"/>
                  </a:lnTo>
                  <a:lnTo>
                    <a:pt x="428574" y="163372"/>
                  </a:lnTo>
                  <a:lnTo>
                    <a:pt x="431342" y="165277"/>
                  </a:lnTo>
                  <a:lnTo>
                    <a:pt x="430987" y="165455"/>
                  </a:lnTo>
                  <a:lnTo>
                    <a:pt x="430872" y="166319"/>
                  </a:lnTo>
                  <a:lnTo>
                    <a:pt x="430822" y="166662"/>
                  </a:lnTo>
                  <a:lnTo>
                    <a:pt x="430644" y="167525"/>
                  </a:lnTo>
                  <a:lnTo>
                    <a:pt x="429780" y="167525"/>
                  </a:lnTo>
                  <a:lnTo>
                    <a:pt x="429260" y="168732"/>
                  </a:lnTo>
                  <a:lnTo>
                    <a:pt x="430123" y="169430"/>
                  </a:lnTo>
                  <a:lnTo>
                    <a:pt x="430301" y="171297"/>
                  </a:lnTo>
                  <a:lnTo>
                    <a:pt x="433235" y="168567"/>
                  </a:lnTo>
                  <a:lnTo>
                    <a:pt x="435483" y="166319"/>
                  </a:lnTo>
                  <a:lnTo>
                    <a:pt x="435140" y="166141"/>
                  </a:lnTo>
                  <a:lnTo>
                    <a:pt x="434797" y="165976"/>
                  </a:lnTo>
                  <a:lnTo>
                    <a:pt x="434454" y="166141"/>
                  </a:lnTo>
                  <a:lnTo>
                    <a:pt x="433933" y="165976"/>
                  </a:lnTo>
                  <a:lnTo>
                    <a:pt x="434454" y="165976"/>
                  </a:lnTo>
                  <a:lnTo>
                    <a:pt x="434962" y="165798"/>
                  </a:lnTo>
                  <a:lnTo>
                    <a:pt x="435483" y="166319"/>
                  </a:lnTo>
                  <a:lnTo>
                    <a:pt x="436003" y="165798"/>
                  </a:lnTo>
                  <a:lnTo>
                    <a:pt x="439293" y="162509"/>
                  </a:lnTo>
                  <a:lnTo>
                    <a:pt x="440880" y="160782"/>
                  </a:lnTo>
                  <a:lnTo>
                    <a:pt x="441198" y="160439"/>
                  </a:lnTo>
                  <a:close/>
                </a:path>
                <a:path w="552450" h="276225">
                  <a:moveTo>
                    <a:pt x="514502" y="79184"/>
                  </a:moveTo>
                  <a:lnTo>
                    <a:pt x="504990" y="73126"/>
                  </a:lnTo>
                  <a:lnTo>
                    <a:pt x="502043" y="76073"/>
                  </a:lnTo>
                  <a:lnTo>
                    <a:pt x="501357" y="77622"/>
                  </a:lnTo>
                  <a:lnTo>
                    <a:pt x="501357" y="83324"/>
                  </a:lnTo>
                  <a:lnTo>
                    <a:pt x="503948" y="85229"/>
                  </a:lnTo>
                  <a:lnTo>
                    <a:pt x="503085" y="86093"/>
                  </a:lnTo>
                  <a:lnTo>
                    <a:pt x="503262" y="87998"/>
                  </a:lnTo>
                  <a:lnTo>
                    <a:pt x="504990" y="87998"/>
                  </a:lnTo>
                  <a:lnTo>
                    <a:pt x="506539" y="85928"/>
                  </a:lnTo>
                  <a:lnTo>
                    <a:pt x="508952" y="82981"/>
                  </a:lnTo>
                  <a:lnTo>
                    <a:pt x="509143" y="82816"/>
                  </a:lnTo>
                  <a:lnTo>
                    <a:pt x="508622" y="82981"/>
                  </a:lnTo>
                  <a:lnTo>
                    <a:pt x="508622" y="82638"/>
                  </a:lnTo>
                  <a:lnTo>
                    <a:pt x="514502" y="79184"/>
                  </a:lnTo>
                  <a:close/>
                </a:path>
                <a:path w="552450" h="276225">
                  <a:moveTo>
                    <a:pt x="533171" y="23685"/>
                  </a:moveTo>
                  <a:lnTo>
                    <a:pt x="529196" y="24892"/>
                  </a:lnTo>
                  <a:lnTo>
                    <a:pt x="529310" y="25234"/>
                  </a:lnTo>
                  <a:lnTo>
                    <a:pt x="529717" y="26441"/>
                  </a:lnTo>
                  <a:lnTo>
                    <a:pt x="531266" y="28181"/>
                  </a:lnTo>
                  <a:lnTo>
                    <a:pt x="531342" y="28003"/>
                  </a:lnTo>
                  <a:lnTo>
                    <a:pt x="533171" y="23685"/>
                  </a:lnTo>
                  <a:close/>
                </a:path>
                <a:path w="552450" h="276225">
                  <a:moveTo>
                    <a:pt x="534263" y="45643"/>
                  </a:moveTo>
                  <a:lnTo>
                    <a:pt x="530453" y="45643"/>
                  </a:lnTo>
                  <a:lnTo>
                    <a:pt x="530745" y="46672"/>
                  </a:lnTo>
                  <a:lnTo>
                    <a:pt x="531609" y="47536"/>
                  </a:lnTo>
                  <a:lnTo>
                    <a:pt x="532650" y="48056"/>
                  </a:lnTo>
                  <a:lnTo>
                    <a:pt x="534263" y="45643"/>
                  </a:lnTo>
                  <a:close/>
                </a:path>
                <a:path w="552450" h="276225">
                  <a:moveTo>
                    <a:pt x="552183" y="11925"/>
                  </a:moveTo>
                  <a:lnTo>
                    <a:pt x="551129" y="11404"/>
                  </a:lnTo>
                  <a:lnTo>
                    <a:pt x="545096" y="8470"/>
                  </a:lnTo>
                  <a:lnTo>
                    <a:pt x="545198" y="9334"/>
                  </a:lnTo>
                  <a:lnTo>
                    <a:pt x="545439" y="11404"/>
                  </a:lnTo>
                  <a:lnTo>
                    <a:pt x="544410" y="11061"/>
                  </a:lnTo>
                  <a:lnTo>
                    <a:pt x="543369" y="11061"/>
                  </a:lnTo>
                  <a:lnTo>
                    <a:pt x="542328" y="11404"/>
                  </a:lnTo>
                  <a:lnTo>
                    <a:pt x="542226" y="11061"/>
                  </a:lnTo>
                  <a:lnTo>
                    <a:pt x="541693" y="9334"/>
                  </a:lnTo>
                  <a:lnTo>
                    <a:pt x="541820" y="7429"/>
                  </a:lnTo>
                  <a:lnTo>
                    <a:pt x="542163" y="5359"/>
                  </a:lnTo>
                  <a:lnTo>
                    <a:pt x="536105" y="0"/>
                  </a:lnTo>
                  <a:lnTo>
                    <a:pt x="538010" y="8470"/>
                  </a:lnTo>
                  <a:lnTo>
                    <a:pt x="532993" y="9334"/>
                  </a:lnTo>
                  <a:lnTo>
                    <a:pt x="531444" y="11925"/>
                  </a:lnTo>
                  <a:lnTo>
                    <a:pt x="533171" y="15900"/>
                  </a:lnTo>
                  <a:lnTo>
                    <a:pt x="536803" y="15900"/>
                  </a:lnTo>
                  <a:lnTo>
                    <a:pt x="536879" y="16421"/>
                  </a:lnTo>
                  <a:lnTo>
                    <a:pt x="536943" y="16764"/>
                  </a:lnTo>
                  <a:lnTo>
                    <a:pt x="537044" y="17462"/>
                  </a:lnTo>
                  <a:lnTo>
                    <a:pt x="537324" y="19189"/>
                  </a:lnTo>
                  <a:lnTo>
                    <a:pt x="530745" y="16764"/>
                  </a:lnTo>
                  <a:lnTo>
                    <a:pt x="531964" y="21259"/>
                  </a:lnTo>
                  <a:lnTo>
                    <a:pt x="533171" y="23685"/>
                  </a:lnTo>
                  <a:lnTo>
                    <a:pt x="534035" y="26098"/>
                  </a:lnTo>
                  <a:lnTo>
                    <a:pt x="533514" y="27139"/>
                  </a:lnTo>
                  <a:lnTo>
                    <a:pt x="536803" y="30594"/>
                  </a:lnTo>
                  <a:lnTo>
                    <a:pt x="535762" y="32321"/>
                  </a:lnTo>
                  <a:lnTo>
                    <a:pt x="535762" y="32499"/>
                  </a:lnTo>
                  <a:lnTo>
                    <a:pt x="531787" y="28003"/>
                  </a:lnTo>
                  <a:lnTo>
                    <a:pt x="531672" y="28181"/>
                  </a:lnTo>
                  <a:lnTo>
                    <a:pt x="528154" y="33540"/>
                  </a:lnTo>
                  <a:lnTo>
                    <a:pt x="528154" y="37515"/>
                  </a:lnTo>
                  <a:lnTo>
                    <a:pt x="520547" y="37172"/>
                  </a:lnTo>
                  <a:lnTo>
                    <a:pt x="525297" y="45466"/>
                  </a:lnTo>
                  <a:lnTo>
                    <a:pt x="530402" y="45466"/>
                  </a:lnTo>
                  <a:lnTo>
                    <a:pt x="534377" y="45466"/>
                  </a:lnTo>
                  <a:lnTo>
                    <a:pt x="536105" y="42354"/>
                  </a:lnTo>
                  <a:lnTo>
                    <a:pt x="537832" y="39420"/>
                  </a:lnTo>
                  <a:lnTo>
                    <a:pt x="538353" y="38201"/>
                  </a:lnTo>
                  <a:lnTo>
                    <a:pt x="538467" y="37515"/>
                  </a:lnTo>
                  <a:lnTo>
                    <a:pt x="538530" y="37172"/>
                  </a:lnTo>
                  <a:lnTo>
                    <a:pt x="538708" y="36131"/>
                  </a:lnTo>
                  <a:lnTo>
                    <a:pt x="538187" y="35267"/>
                  </a:lnTo>
                  <a:lnTo>
                    <a:pt x="539572" y="35610"/>
                  </a:lnTo>
                  <a:lnTo>
                    <a:pt x="539496" y="35267"/>
                  </a:lnTo>
                  <a:lnTo>
                    <a:pt x="539216" y="34061"/>
                  </a:lnTo>
                  <a:lnTo>
                    <a:pt x="540080" y="33705"/>
                  </a:lnTo>
                  <a:lnTo>
                    <a:pt x="540778" y="34226"/>
                  </a:lnTo>
                  <a:lnTo>
                    <a:pt x="540880" y="34061"/>
                  </a:lnTo>
                  <a:lnTo>
                    <a:pt x="541096" y="33705"/>
                  </a:lnTo>
                  <a:lnTo>
                    <a:pt x="541197" y="33540"/>
                  </a:lnTo>
                  <a:lnTo>
                    <a:pt x="541845" y="32499"/>
                  </a:lnTo>
                  <a:lnTo>
                    <a:pt x="541947" y="32321"/>
                  </a:lnTo>
                  <a:lnTo>
                    <a:pt x="543547" y="29730"/>
                  </a:lnTo>
                  <a:lnTo>
                    <a:pt x="546138" y="25234"/>
                  </a:lnTo>
                  <a:lnTo>
                    <a:pt x="547243" y="23368"/>
                  </a:lnTo>
                  <a:lnTo>
                    <a:pt x="548551" y="23507"/>
                  </a:lnTo>
                  <a:lnTo>
                    <a:pt x="547624" y="22720"/>
                  </a:lnTo>
                  <a:lnTo>
                    <a:pt x="547268" y="23329"/>
                  </a:lnTo>
                  <a:lnTo>
                    <a:pt x="546912" y="23329"/>
                  </a:lnTo>
                  <a:lnTo>
                    <a:pt x="545274" y="23164"/>
                  </a:lnTo>
                  <a:lnTo>
                    <a:pt x="542163" y="23329"/>
                  </a:lnTo>
                  <a:lnTo>
                    <a:pt x="542112" y="23164"/>
                  </a:lnTo>
                  <a:lnTo>
                    <a:pt x="542010" y="22720"/>
                  </a:lnTo>
                  <a:lnTo>
                    <a:pt x="541820" y="21958"/>
                  </a:lnTo>
                  <a:lnTo>
                    <a:pt x="542683" y="20916"/>
                  </a:lnTo>
                  <a:lnTo>
                    <a:pt x="542798" y="20574"/>
                  </a:lnTo>
                  <a:lnTo>
                    <a:pt x="543026" y="19875"/>
                  </a:lnTo>
                  <a:lnTo>
                    <a:pt x="543547" y="20053"/>
                  </a:lnTo>
                  <a:lnTo>
                    <a:pt x="543890" y="20574"/>
                  </a:lnTo>
                  <a:lnTo>
                    <a:pt x="543991" y="20053"/>
                  </a:lnTo>
                  <a:lnTo>
                    <a:pt x="544029" y="19875"/>
                  </a:lnTo>
                  <a:lnTo>
                    <a:pt x="544068" y="19710"/>
                  </a:lnTo>
                  <a:lnTo>
                    <a:pt x="547624" y="22720"/>
                  </a:lnTo>
                  <a:lnTo>
                    <a:pt x="548906" y="20574"/>
                  </a:lnTo>
                  <a:lnTo>
                    <a:pt x="548474" y="19710"/>
                  </a:lnTo>
                  <a:lnTo>
                    <a:pt x="548208" y="19189"/>
                  </a:lnTo>
                  <a:lnTo>
                    <a:pt x="548043" y="18846"/>
                  </a:lnTo>
                  <a:lnTo>
                    <a:pt x="548551" y="18846"/>
                  </a:lnTo>
                  <a:lnTo>
                    <a:pt x="549592" y="19354"/>
                  </a:lnTo>
                  <a:lnTo>
                    <a:pt x="549681" y="19189"/>
                  </a:lnTo>
                  <a:lnTo>
                    <a:pt x="549859" y="18846"/>
                  </a:lnTo>
                  <a:lnTo>
                    <a:pt x="550113" y="18326"/>
                  </a:lnTo>
                  <a:lnTo>
                    <a:pt x="550799" y="17462"/>
                  </a:lnTo>
                  <a:lnTo>
                    <a:pt x="551319" y="16421"/>
                  </a:lnTo>
                  <a:lnTo>
                    <a:pt x="548551" y="13474"/>
                  </a:lnTo>
                  <a:lnTo>
                    <a:pt x="552183" y="1192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6361614" y="10022344"/>
              <a:ext cx="548005" cy="267335"/>
            </a:xfrm>
            <a:custGeom>
              <a:avLst/>
              <a:gdLst/>
              <a:ahLst/>
              <a:cxnLst/>
              <a:rect l="l" t="t" r="r" b="b"/>
              <a:pathLst>
                <a:path w="548005" h="267334">
                  <a:moveTo>
                    <a:pt x="25234" y="253631"/>
                  </a:moveTo>
                  <a:lnTo>
                    <a:pt x="22301" y="251904"/>
                  </a:lnTo>
                  <a:lnTo>
                    <a:pt x="21259" y="251904"/>
                  </a:lnTo>
                  <a:lnTo>
                    <a:pt x="19862" y="248399"/>
                  </a:lnTo>
                  <a:lnTo>
                    <a:pt x="17106" y="248399"/>
                  </a:lnTo>
                  <a:lnTo>
                    <a:pt x="16243" y="244983"/>
                  </a:lnTo>
                  <a:lnTo>
                    <a:pt x="12623" y="250177"/>
                  </a:lnTo>
                  <a:lnTo>
                    <a:pt x="15900" y="250177"/>
                  </a:lnTo>
                  <a:lnTo>
                    <a:pt x="14693" y="251904"/>
                  </a:lnTo>
                  <a:lnTo>
                    <a:pt x="15214" y="251904"/>
                  </a:lnTo>
                  <a:lnTo>
                    <a:pt x="16243" y="253631"/>
                  </a:lnTo>
                  <a:lnTo>
                    <a:pt x="11404" y="251904"/>
                  </a:lnTo>
                  <a:lnTo>
                    <a:pt x="12966" y="260553"/>
                  </a:lnTo>
                  <a:lnTo>
                    <a:pt x="8636" y="258813"/>
                  </a:lnTo>
                  <a:lnTo>
                    <a:pt x="1905" y="257086"/>
                  </a:lnTo>
                  <a:lnTo>
                    <a:pt x="0" y="260553"/>
                  </a:lnTo>
                  <a:lnTo>
                    <a:pt x="2159" y="264668"/>
                  </a:lnTo>
                  <a:lnTo>
                    <a:pt x="12001" y="264668"/>
                  </a:lnTo>
                  <a:lnTo>
                    <a:pt x="12788" y="264007"/>
                  </a:lnTo>
                  <a:lnTo>
                    <a:pt x="12890" y="264668"/>
                  </a:lnTo>
                  <a:lnTo>
                    <a:pt x="21209" y="264668"/>
                  </a:lnTo>
                  <a:lnTo>
                    <a:pt x="20916" y="264007"/>
                  </a:lnTo>
                  <a:lnTo>
                    <a:pt x="18211" y="262204"/>
                  </a:lnTo>
                  <a:lnTo>
                    <a:pt x="18503" y="262204"/>
                  </a:lnTo>
                  <a:lnTo>
                    <a:pt x="20739" y="260553"/>
                  </a:lnTo>
                  <a:lnTo>
                    <a:pt x="19367" y="257086"/>
                  </a:lnTo>
                  <a:lnTo>
                    <a:pt x="20396" y="258813"/>
                  </a:lnTo>
                  <a:lnTo>
                    <a:pt x="24549" y="257086"/>
                  </a:lnTo>
                  <a:lnTo>
                    <a:pt x="22999" y="255371"/>
                  </a:lnTo>
                  <a:lnTo>
                    <a:pt x="25234" y="253631"/>
                  </a:lnTo>
                  <a:close/>
                </a:path>
                <a:path w="548005" h="267334">
                  <a:moveTo>
                    <a:pt x="93027" y="262204"/>
                  </a:moveTo>
                  <a:lnTo>
                    <a:pt x="92633" y="262204"/>
                  </a:lnTo>
                  <a:lnTo>
                    <a:pt x="90424" y="260553"/>
                  </a:lnTo>
                  <a:lnTo>
                    <a:pt x="88341" y="258813"/>
                  </a:lnTo>
                  <a:lnTo>
                    <a:pt x="84543" y="258813"/>
                  </a:lnTo>
                  <a:lnTo>
                    <a:pt x="83527" y="262204"/>
                  </a:lnTo>
                  <a:lnTo>
                    <a:pt x="79705" y="257086"/>
                  </a:lnTo>
                  <a:lnTo>
                    <a:pt x="77127" y="264668"/>
                  </a:lnTo>
                  <a:lnTo>
                    <a:pt x="89433" y="264668"/>
                  </a:lnTo>
                  <a:lnTo>
                    <a:pt x="88519" y="264007"/>
                  </a:lnTo>
                  <a:lnTo>
                    <a:pt x="93027" y="262204"/>
                  </a:lnTo>
                  <a:close/>
                </a:path>
                <a:path w="548005" h="267334">
                  <a:moveTo>
                    <a:pt x="95948" y="257086"/>
                  </a:moveTo>
                  <a:lnTo>
                    <a:pt x="93700" y="264198"/>
                  </a:lnTo>
                  <a:lnTo>
                    <a:pt x="95389" y="264198"/>
                  </a:lnTo>
                  <a:lnTo>
                    <a:pt x="95948" y="257086"/>
                  </a:lnTo>
                  <a:close/>
                </a:path>
                <a:path w="548005" h="267334">
                  <a:moveTo>
                    <a:pt x="154165" y="263740"/>
                  </a:moveTo>
                  <a:lnTo>
                    <a:pt x="152958" y="261289"/>
                  </a:lnTo>
                  <a:lnTo>
                    <a:pt x="151815" y="261289"/>
                  </a:lnTo>
                  <a:lnTo>
                    <a:pt x="152831" y="258749"/>
                  </a:lnTo>
                  <a:lnTo>
                    <a:pt x="148158" y="255028"/>
                  </a:lnTo>
                  <a:lnTo>
                    <a:pt x="145224" y="258749"/>
                  </a:lnTo>
                  <a:lnTo>
                    <a:pt x="145554" y="254939"/>
                  </a:lnTo>
                  <a:lnTo>
                    <a:pt x="145059" y="251129"/>
                  </a:lnTo>
                  <a:lnTo>
                    <a:pt x="144703" y="251129"/>
                  </a:lnTo>
                  <a:lnTo>
                    <a:pt x="144703" y="260019"/>
                  </a:lnTo>
                  <a:lnTo>
                    <a:pt x="144538" y="261289"/>
                  </a:lnTo>
                  <a:lnTo>
                    <a:pt x="144081" y="261289"/>
                  </a:lnTo>
                  <a:lnTo>
                    <a:pt x="143878" y="260896"/>
                  </a:lnTo>
                  <a:lnTo>
                    <a:pt x="143738" y="260680"/>
                  </a:lnTo>
                  <a:lnTo>
                    <a:pt x="143497" y="260019"/>
                  </a:lnTo>
                  <a:lnTo>
                    <a:pt x="142468" y="260896"/>
                  </a:lnTo>
                  <a:lnTo>
                    <a:pt x="140601" y="260896"/>
                  </a:lnTo>
                  <a:lnTo>
                    <a:pt x="140563" y="260718"/>
                  </a:lnTo>
                  <a:lnTo>
                    <a:pt x="141947" y="260718"/>
                  </a:lnTo>
                  <a:lnTo>
                    <a:pt x="140208" y="257886"/>
                  </a:lnTo>
                  <a:lnTo>
                    <a:pt x="140208" y="259511"/>
                  </a:lnTo>
                  <a:lnTo>
                    <a:pt x="139547" y="260019"/>
                  </a:lnTo>
                  <a:lnTo>
                    <a:pt x="138658" y="260019"/>
                  </a:lnTo>
                  <a:lnTo>
                    <a:pt x="139598" y="259257"/>
                  </a:lnTo>
                  <a:lnTo>
                    <a:pt x="140208" y="259511"/>
                  </a:lnTo>
                  <a:lnTo>
                    <a:pt x="140208" y="257886"/>
                  </a:lnTo>
                  <a:lnTo>
                    <a:pt x="140042" y="257606"/>
                  </a:lnTo>
                  <a:lnTo>
                    <a:pt x="137706" y="256451"/>
                  </a:lnTo>
                  <a:lnTo>
                    <a:pt x="137693" y="255181"/>
                  </a:lnTo>
                  <a:lnTo>
                    <a:pt x="137706" y="254990"/>
                  </a:lnTo>
                  <a:lnTo>
                    <a:pt x="140042" y="256209"/>
                  </a:lnTo>
                  <a:lnTo>
                    <a:pt x="141947" y="260019"/>
                  </a:lnTo>
                  <a:lnTo>
                    <a:pt x="143827" y="258749"/>
                  </a:lnTo>
                  <a:lnTo>
                    <a:pt x="144703" y="260019"/>
                  </a:lnTo>
                  <a:lnTo>
                    <a:pt x="144703" y="251129"/>
                  </a:lnTo>
                  <a:lnTo>
                    <a:pt x="142811" y="251129"/>
                  </a:lnTo>
                  <a:lnTo>
                    <a:pt x="143154" y="249859"/>
                  </a:lnTo>
                  <a:lnTo>
                    <a:pt x="143243" y="248589"/>
                  </a:lnTo>
                  <a:lnTo>
                    <a:pt x="143510" y="247281"/>
                  </a:lnTo>
                  <a:lnTo>
                    <a:pt x="142303" y="247281"/>
                  </a:lnTo>
                  <a:lnTo>
                    <a:pt x="139700" y="246049"/>
                  </a:lnTo>
                  <a:lnTo>
                    <a:pt x="142494" y="240893"/>
                  </a:lnTo>
                  <a:lnTo>
                    <a:pt x="139509" y="240893"/>
                  </a:lnTo>
                  <a:lnTo>
                    <a:pt x="137795" y="240690"/>
                  </a:lnTo>
                  <a:lnTo>
                    <a:pt x="137795" y="251129"/>
                  </a:lnTo>
                  <a:lnTo>
                    <a:pt x="137731" y="252399"/>
                  </a:lnTo>
                  <a:lnTo>
                    <a:pt x="137668" y="253796"/>
                  </a:lnTo>
                  <a:lnTo>
                    <a:pt x="137210" y="254381"/>
                  </a:lnTo>
                  <a:lnTo>
                    <a:pt x="136588" y="252399"/>
                  </a:lnTo>
                  <a:lnTo>
                    <a:pt x="137795" y="251129"/>
                  </a:lnTo>
                  <a:lnTo>
                    <a:pt x="137795" y="240690"/>
                  </a:lnTo>
                  <a:lnTo>
                    <a:pt x="130683" y="239788"/>
                  </a:lnTo>
                  <a:lnTo>
                    <a:pt x="136410" y="246049"/>
                  </a:lnTo>
                  <a:lnTo>
                    <a:pt x="135712" y="246049"/>
                  </a:lnTo>
                  <a:lnTo>
                    <a:pt x="135712" y="249859"/>
                  </a:lnTo>
                  <a:lnTo>
                    <a:pt x="135420" y="248589"/>
                  </a:lnTo>
                  <a:lnTo>
                    <a:pt x="134442" y="247281"/>
                  </a:lnTo>
                  <a:lnTo>
                    <a:pt x="129336" y="247281"/>
                  </a:lnTo>
                  <a:lnTo>
                    <a:pt x="128460" y="251129"/>
                  </a:lnTo>
                  <a:lnTo>
                    <a:pt x="125171" y="246049"/>
                  </a:lnTo>
                  <a:lnTo>
                    <a:pt x="117563" y="246049"/>
                  </a:lnTo>
                  <a:lnTo>
                    <a:pt x="117652" y="248589"/>
                  </a:lnTo>
                  <a:lnTo>
                    <a:pt x="117741" y="251129"/>
                  </a:lnTo>
                  <a:lnTo>
                    <a:pt x="113957" y="252399"/>
                  </a:lnTo>
                  <a:lnTo>
                    <a:pt x="114261" y="256209"/>
                  </a:lnTo>
                  <a:lnTo>
                    <a:pt x="116979" y="260019"/>
                  </a:lnTo>
                  <a:lnTo>
                    <a:pt x="120497" y="258749"/>
                  </a:lnTo>
                  <a:lnTo>
                    <a:pt x="123444" y="258749"/>
                  </a:lnTo>
                  <a:lnTo>
                    <a:pt x="127596" y="256209"/>
                  </a:lnTo>
                  <a:lnTo>
                    <a:pt x="128981" y="252399"/>
                  </a:lnTo>
                  <a:lnTo>
                    <a:pt x="130454" y="254939"/>
                  </a:lnTo>
                  <a:lnTo>
                    <a:pt x="132257" y="258749"/>
                  </a:lnTo>
                  <a:lnTo>
                    <a:pt x="135890" y="258749"/>
                  </a:lnTo>
                  <a:lnTo>
                    <a:pt x="136575" y="260019"/>
                  </a:lnTo>
                  <a:lnTo>
                    <a:pt x="137795" y="260019"/>
                  </a:lnTo>
                  <a:lnTo>
                    <a:pt x="135813" y="261289"/>
                  </a:lnTo>
                  <a:lnTo>
                    <a:pt x="135890" y="263740"/>
                  </a:lnTo>
                  <a:lnTo>
                    <a:pt x="154165" y="263740"/>
                  </a:lnTo>
                  <a:close/>
                </a:path>
                <a:path w="548005" h="267334">
                  <a:moveTo>
                    <a:pt x="194500" y="266598"/>
                  </a:moveTo>
                  <a:lnTo>
                    <a:pt x="192595" y="265557"/>
                  </a:lnTo>
                  <a:lnTo>
                    <a:pt x="193814" y="266598"/>
                  </a:lnTo>
                  <a:lnTo>
                    <a:pt x="194500" y="266598"/>
                  </a:lnTo>
                  <a:close/>
                </a:path>
                <a:path w="548005" h="267334">
                  <a:moveTo>
                    <a:pt x="233578" y="251129"/>
                  </a:moveTo>
                  <a:lnTo>
                    <a:pt x="229603" y="249859"/>
                  </a:lnTo>
                  <a:lnTo>
                    <a:pt x="231394" y="248589"/>
                  </a:lnTo>
                  <a:lnTo>
                    <a:pt x="233146" y="247281"/>
                  </a:lnTo>
                  <a:lnTo>
                    <a:pt x="230466" y="244779"/>
                  </a:lnTo>
                  <a:lnTo>
                    <a:pt x="227520" y="244779"/>
                  </a:lnTo>
                  <a:lnTo>
                    <a:pt x="227520" y="242239"/>
                  </a:lnTo>
                  <a:lnTo>
                    <a:pt x="226872" y="240893"/>
                  </a:lnTo>
                  <a:lnTo>
                    <a:pt x="227241" y="240893"/>
                  </a:lnTo>
                  <a:lnTo>
                    <a:pt x="230111" y="235889"/>
                  </a:lnTo>
                  <a:lnTo>
                    <a:pt x="229997" y="232079"/>
                  </a:lnTo>
                  <a:lnTo>
                    <a:pt x="229946" y="230809"/>
                  </a:lnTo>
                  <a:lnTo>
                    <a:pt x="223545" y="228269"/>
                  </a:lnTo>
                  <a:lnTo>
                    <a:pt x="223227" y="228777"/>
                  </a:lnTo>
                  <a:lnTo>
                    <a:pt x="223227" y="260121"/>
                  </a:lnTo>
                  <a:lnTo>
                    <a:pt x="221767" y="260972"/>
                  </a:lnTo>
                  <a:lnTo>
                    <a:pt x="221932" y="260019"/>
                  </a:lnTo>
                  <a:lnTo>
                    <a:pt x="220433" y="260019"/>
                  </a:lnTo>
                  <a:lnTo>
                    <a:pt x="222059" y="258749"/>
                  </a:lnTo>
                  <a:lnTo>
                    <a:pt x="221932" y="260019"/>
                  </a:lnTo>
                  <a:lnTo>
                    <a:pt x="223024" y="260019"/>
                  </a:lnTo>
                  <a:lnTo>
                    <a:pt x="222554" y="258749"/>
                  </a:lnTo>
                  <a:lnTo>
                    <a:pt x="223202" y="258749"/>
                  </a:lnTo>
                  <a:lnTo>
                    <a:pt x="223189" y="260019"/>
                  </a:lnTo>
                  <a:lnTo>
                    <a:pt x="223227" y="228777"/>
                  </a:lnTo>
                  <a:lnTo>
                    <a:pt x="222681" y="229628"/>
                  </a:lnTo>
                  <a:lnTo>
                    <a:pt x="222681" y="251129"/>
                  </a:lnTo>
                  <a:lnTo>
                    <a:pt x="221081" y="251129"/>
                  </a:lnTo>
                  <a:lnTo>
                    <a:pt x="220433" y="250520"/>
                  </a:lnTo>
                  <a:lnTo>
                    <a:pt x="220002" y="251129"/>
                  </a:lnTo>
                  <a:lnTo>
                    <a:pt x="218706" y="251129"/>
                  </a:lnTo>
                  <a:lnTo>
                    <a:pt x="217449" y="251129"/>
                  </a:lnTo>
                  <a:lnTo>
                    <a:pt x="217449" y="254939"/>
                  </a:lnTo>
                  <a:lnTo>
                    <a:pt x="216725" y="254939"/>
                  </a:lnTo>
                  <a:lnTo>
                    <a:pt x="216395" y="254152"/>
                  </a:lnTo>
                  <a:lnTo>
                    <a:pt x="215861" y="252945"/>
                  </a:lnTo>
                  <a:lnTo>
                    <a:pt x="216560" y="252945"/>
                  </a:lnTo>
                  <a:lnTo>
                    <a:pt x="217449" y="254939"/>
                  </a:lnTo>
                  <a:lnTo>
                    <a:pt x="217449" y="251129"/>
                  </a:lnTo>
                  <a:lnTo>
                    <a:pt x="215773" y="251129"/>
                  </a:lnTo>
                  <a:lnTo>
                    <a:pt x="216281" y="252310"/>
                  </a:lnTo>
                  <a:lnTo>
                    <a:pt x="215938" y="252247"/>
                  </a:lnTo>
                  <a:lnTo>
                    <a:pt x="214731" y="250177"/>
                  </a:lnTo>
                  <a:lnTo>
                    <a:pt x="214630" y="250520"/>
                  </a:lnTo>
                  <a:lnTo>
                    <a:pt x="214261" y="251726"/>
                  </a:lnTo>
                  <a:lnTo>
                    <a:pt x="214147" y="252768"/>
                  </a:lnTo>
                  <a:lnTo>
                    <a:pt x="214033" y="254152"/>
                  </a:lnTo>
                  <a:lnTo>
                    <a:pt x="212877" y="252920"/>
                  </a:lnTo>
                  <a:lnTo>
                    <a:pt x="212648" y="252399"/>
                  </a:lnTo>
                  <a:lnTo>
                    <a:pt x="212407" y="252399"/>
                  </a:lnTo>
                  <a:lnTo>
                    <a:pt x="211785" y="251726"/>
                  </a:lnTo>
                  <a:lnTo>
                    <a:pt x="209257" y="250748"/>
                  </a:lnTo>
                  <a:lnTo>
                    <a:pt x="207657" y="247396"/>
                  </a:lnTo>
                  <a:lnTo>
                    <a:pt x="211607" y="249859"/>
                  </a:lnTo>
                  <a:lnTo>
                    <a:pt x="213868" y="251129"/>
                  </a:lnTo>
                  <a:lnTo>
                    <a:pt x="214045" y="249859"/>
                  </a:lnTo>
                  <a:lnTo>
                    <a:pt x="214553" y="247383"/>
                  </a:lnTo>
                  <a:lnTo>
                    <a:pt x="215938" y="249859"/>
                  </a:lnTo>
                  <a:lnTo>
                    <a:pt x="218706" y="251129"/>
                  </a:lnTo>
                  <a:lnTo>
                    <a:pt x="220256" y="247370"/>
                  </a:lnTo>
                  <a:lnTo>
                    <a:pt x="222681" y="251129"/>
                  </a:lnTo>
                  <a:lnTo>
                    <a:pt x="222681" y="229628"/>
                  </a:lnTo>
                  <a:lnTo>
                    <a:pt x="221119" y="232079"/>
                  </a:lnTo>
                  <a:lnTo>
                    <a:pt x="216801" y="225729"/>
                  </a:lnTo>
                  <a:lnTo>
                    <a:pt x="216712" y="226999"/>
                  </a:lnTo>
                  <a:lnTo>
                    <a:pt x="216636" y="228269"/>
                  </a:lnTo>
                  <a:lnTo>
                    <a:pt x="215900" y="233349"/>
                  </a:lnTo>
                  <a:lnTo>
                    <a:pt x="220599" y="233349"/>
                  </a:lnTo>
                  <a:lnTo>
                    <a:pt x="221119" y="235889"/>
                  </a:lnTo>
                  <a:lnTo>
                    <a:pt x="214388" y="233349"/>
                  </a:lnTo>
                  <a:lnTo>
                    <a:pt x="213512" y="237159"/>
                  </a:lnTo>
                  <a:lnTo>
                    <a:pt x="215252" y="244779"/>
                  </a:lnTo>
                  <a:lnTo>
                    <a:pt x="214553" y="242239"/>
                  </a:lnTo>
                  <a:lnTo>
                    <a:pt x="213512" y="242239"/>
                  </a:lnTo>
                  <a:lnTo>
                    <a:pt x="211340" y="240893"/>
                  </a:lnTo>
                  <a:lnTo>
                    <a:pt x="211201" y="240893"/>
                  </a:lnTo>
                  <a:lnTo>
                    <a:pt x="213321" y="239699"/>
                  </a:lnTo>
                  <a:lnTo>
                    <a:pt x="213093" y="239699"/>
                  </a:lnTo>
                  <a:lnTo>
                    <a:pt x="210578" y="235889"/>
                  </a:lnTo>
                  <a:lnTo>
                    <a:pt x="208165" y="235889"/>
                  </a:lnTo>
                  <a:lnTo>
                    <a:pt x="208165" y="242239"/>
                  </a:lnTo>
                  <a:lnTo>
                    <a:pt x="207645" y="242239"/>
                  </a:lnTo>
                  <a:lnTo>
                    <a:pt x="207175" y="242150"/>
                  </a:lnTo>
                  <a:lnTo>
                    <a:pt x="207060" y="241871"/>
                  </a:lnTo>
                  <a:lnTo>
                    <a:pt x="206971" y="241604"/>
                  </a:lnTo>
                  <a:lnTo>
                    <a:pt x="206971" y="247281"/>
                  </a:lnTo>
                  <a:lnTo>
                    <a:pt x="206603" y="248475"/>
                  </a:lnTo>
                  <a:lnTo>
                    <a:pt x="206603" y="249859"/>
                  </a:lnTo>
                  <a:lnTo>
                    <a:pt x="206603" y="248475"/>
                  </a:lnTo>
                  <a:lnTo>
                    <a:pt x="206578" y="249186"/>
                  </a:lnTo>
                  <a:lnTo>
                    <a:pt x="205308" y="248716"/>
                  </a:lnTo>
                  <a:lnTo>
                    <a:pt x="205308" y="261188"/>
                  </a:lnTo>
                  <a:lnTo>
                    <a:pt x="204914" y="260845"/>
                  </a:lnTo>
                  <a:lnTo>
                    <a:pt x="203149" y="254673"/>
                  </a:lnTo>
                  <a:lnTo>
                    <a:pt x="203111" y="255193"/>
                  </a:lnTo>
                  <a:lnTo>
                    <a:pt x="203009" y="256921"/>
                  </a:lnTo>
                  <a:lnTo>
                    <a:pt x="202907" y="258470"/>
                  </a:lnTo>
                  <a:lnTo>
                    <a:pt x="202869" y="258991"/>
                  </a:lnTo>
                  <a:lnTo>
                    <a:pt x="202628" y="258749"/>
                  </a:lnTo>
                  <a:lnTo>
                    <a:pt x="202742" y="256209"/>
                  </a:lnTo>
                  <a:lnTo>
                    <a:pt x="202857" y="254939"/>
                  </a:lnTo>
                  <a:lnTo>
                    <a:pt x="202933" y="253060"/>
                  </a:lnTo>
                  <a:lnTo>
                    <a:pt x="203123" y="252984"/>
                  </a:lnTo>
                  <a:lnTo>
                    <a:pt x="205308" y="261188"/>
                  </a:lnTo>
                  <a:lnTo>
                    <a:pt x="205308" y="248716"/>
                  </a:lnTo>
                  <a:lnTo>
                    <a:pt x="205054" y="248615"/>
                  </a:lnTo>
                  <a:lnTo>
                    <a:pt x="204241" y="247065"/>
                  </a:lnTo>
                  <a:lnTo>
                    <a:pt x="202285" y="243255"/>
                  </a:lnTo>
                  <a:lnTo>
                    <a:pt x="203517" y="243649"/>
                  </a:lnTo>
                  <a:lnTo>
                    <a:pt x="205181" y="247281"/>
                  </a:lnTo>
                  <a:lnTo>
                    <a:pt x="206971" y="247281"/>
                  </a:lnTo>
                  <a:lnTo>
                    <a:pt x="206971" y="241604"/>
                  </a:lnTo>
                  <a:lnTo>
                    <a:pt x="206603" y="240487"/>
                  </a:lnTo>
                  <a:lnTo>
                    <a:pt x="203898" y="241490"/>
                  </a:lnTo>
                  <a:lnTo>
                    <a:pt x="202399" y="241173"/>
                  </a:lnTo>
                  <a:lnTo>
                    <a:pt x="202730" y="241922"/>
                  </a:lnTo>
                  <a:lnTo>
                    <a:pt x="201472" y="242379"/>
                  </a:lnTo>
                  <a:lnTo>
                    <a:pt x="201930" y="243255"/>
                  </a:lnTo>
                  <a:lnTo>
                    <a:pt x="198475" y="241833"/>
                  </a:lnTo>
                  <a:lnTo>
                    <a:pt x="198475" y="260019"/>
                  </a:lnTo>
                  <a:lnTo>
                    <a:pt x="196608" y="260019"/>
                  </a:lnTo>
                  <a:lnTo>
                    <a:pt x="196926" y="258762"/>
                  </a:lnTo>
                  <a:lnTo>
                    <a:pt x="198475" y="260019"/>
                  </a:lnTo>
                  <a:lnTo>
                    <a:pt x="198475" y="241833"/>
                  </a:lnTo>
                  <a:lnTo>
                    <a:pt x="197396" y="241388"/>
                  </a:lnTo>
                  <a:lnTo>
                    <a:pt x="197396" y="256413"/>
                  </a:lnTo>
                  <a:lnTo>
                    <a:pt x="197091" y="257949"/>
                  </a:lnTo>
                  <a:lnTo>
                    <a:pt x="197091" y="256400"/>
                  </a:lnTo>
                  <a:lnTo>
                    <a:pt x="197396" y="256413"/>
                  </a:lnTo>
                  <a:lnTo>
                    <a:pt x="197396" y="241388"/>
                  </a:lnTo>
                  <a:lnTo>
                    <a:pt x="196926" y="241185"/>
                  </a:lnTo>
                  <a:lnTo>
                    <a:pt x="197091" y="241871"/>
                  </a:lnTo>
                  <a:lnTo>
                    <a:pt x="197091" y="247065"/>
                  </a:lnTo>
                  <a:lnTo>
                    <a:pt x="193979" y="244983"/>
                  </a:lnTo>
                  <a:lnTo>
                    <a:pt x="192595" y="243954"/>
                  </a:lnTo>
                  <a:lnTo>
                    <a:pt x="192430" y="244208"/>
                  </a:lnTo>
                  <a:lnTo>
                    <a:pt x="192430" y="250177"/>
                  </a:lnTo>
                  <a:lnTo>
                    <a:pt x="187591" y="251142"/>
                  </a:lnTo>
                  <a:lnTo>
                    <a:pt x="187591" y="261416"/>
                  </a:lnTo>
                  <a:lnTo>
                    <a:pt x="187540" y="261581"/>
                  </a:lnTo>
                  <a:lnTo>
                    <a:pt x="187172" y="263156"/>
                  </a:lnTo>
                  <a:lnTo>
                    <a:pt x="187159" y="262559"/>
                  </a:lnTo>
                  <a:lnTo>
                    <a:pt x="187540" y="261162"/>
                  </a:lnTo>
                  <a:lnTo>
                    <a:pt x="187591" y="261416"/>
                  </a:lnTo>
                  <a:lnTo>
                    <a:pt x="187591" y="251142"/>
                  </a:lnTo>
                  <a:lnTo>
                    <a:pt x="187236" y="251206"/>
                  </a:lnTo>
                  <a:lnTo>
                    <a:pt x="186067" y="251294"/>
                  </a:lnTo>
                  <a:lnTo>
                    <a:pt x="186207" y="251129"/>
                  </a:lnTo>
                  <a:lnTo>
                    <a:pt x="185851" y="250761"/>
                  </a:lnTo>
                  <a:lnTo>
                    <a:pt x="185851" y="253580"/>
                  </a:lnTo>
                  <a:lnTo>
                    <a:pt x="184670" y="254939"/>
                  </a:lnTo>
                  <a:lnTo>
                    <a:pt x="185166" y="252399"/>
                  </a:lnTo>
                  <a:lnTo>
                    <a:pt x="185851" y="253580"/>
                  </a:lnTo>
                  <a:lnTo>
                    <a:pt x="185851" y="250761"/>
                  </a:lnTo>
                  <a:lnTo>
                    <a:pt x="184988" y="249859"/>
                  </a:lnTo>
                  <a:lnTo>
                    <a:pt x="187769" y="249859"/>
                  </a:lnTo>
                  <a:lnTo>
                    <a:pt x="190258" y="248589"/>
                  </a:lnTo>
                  <a:lnTo>
                    <a:pt x="192176" y="247586"/>
                  </a:lnTo>
                  <a:lnTo>
                    <a:pt x="192430" y="250177"/>
                  </a:lnTo>
                  <a:lnTo>
                    <a:pt x="192430" y="244208"/>
                  </a:lnTo>
                  <a:lnTo>
                    <a:pt x="192074" y="242239"/>
                  </a:lnTo>
                  <a:lnTo>
                    <a:pt x="194322" y="242239"/>
                  </a:lnTo>
                  <a:lnTo>
                    <a:pt x="196748" y="245237"/>
                  </a:lnTo>
                  <a:lnTo>
                    <a:pt x="197091" y="247065"/>
                  </a:lnTo>
                  <a:lnTo>
                    <a:pt x="197091" y="241871"/>
                  </a:lnTo>
                  <a:lnTo>
                    <a:pt x="197015" y="242049"/>
                  </a:lnTo>
                  <a:lnTo>
                    <a:pt x="196888" y="242290"/>
                  </a:lnTo>
                  <a:lnTo>
                    <a:pt x="196697" y="240893"/>
                  </a:lnTo>
                  <a:lnTo>
                    <a:pt x="197396" y="240893"/>
                  </a:lnTo>
                  <a:lnTo>
                    <a:pt x="197231" y="239776"/>
                  </a:lnTo>
                  <a:lnTo>
                    <a:pt x="200609" y="240766"/>
                  </a:lnTo>
                  <a:lnTo>
                    <a:pt x="201206" y="241871"/>
                  </a:lnTo>
                  <a:lnTo>
                    <a:pt x="201409" y="242049"/>
                  </a:lnTo>
                  <a:lnTo>
                    <a:pt x="201371" y="240893"/>
                  </a:lnTo>
                  <a:lnTo>
                    <a:pt x="201752" y="240893"/>
                  </a:lnTo>
                  <a:lnTo>
                    <a:pt x="201714" y="239699"/>
                  </a:lnTo>
                  <a:lnTo>
                    <a:pt x="201320" y="239699"/>
                  </a:lnTo>
                  <a:lnTo>
                    <a:pt x="201244" y="237210"/>
                  </a:lnTo>
                  <a:lnTo>
                    <a:pt x="199694" y="233921"/>
                  </a:lnTo>
                  <a:lnTo>
                    <a:pt x="198475" y="234188"/>
                  </a:lnTo>
                  <a:lnTo>
                    <a:pt x="197434" y="232079"/>
                  </a:lnTo>
                  <a:lnTo>
                    <a:pt x="200037" y="232079"/>
                  </a:lnTo>
                  <a:lnTo>
                    <a:pt x="201587" y="235889"/>
                  </a:lnTo>
                  <a:lnTo>
                    <a:pt x="201676" y="238252"/>
                  </a:lnTo>
                  <a:lnTo>
                    <a:pt x="201714" y="239699"/>
                  </a:lnTo>
                  <a:lnTo>
                    <a:pt x="201752" y="240893"/>
                  </a:lnTo>
                  <a:lnTo>
                    <a:pt x="202031" y="240893"/>
                  </a:lnTo>
                  <a:lnTo>
                    <a:pt x="202285" y="240893"/>
                  </a:lnTo>
                  <a:lnTo>
                    <a:pt x="203009" y="240893"/>
                  </a:lnTo>
                  <a:lnTo>
                    <a:pt x="206946" y="239788"/>
                  </a:lnTo>
                  <a:lnTo>
                    <a:pt x="207213" y="240893"/>
                  </a:lnTo>
                  <a:lnTo>
                    <a:pt x="207568" y="240893"/>
                  </a:lnTo>
                  <a:lnTo>
                    <a:pt x="208165" y="242239"/>
                  </a:lnTo>
                  <a:lnTo>
                    <a:pt x="208165" y="235889"/>
                  </a:lnTo>
                  <a:lnTo>
                    <a:pt x="207289" y="235889"/>
                  </a:lnTo>
                  <a:lnTo>
                    <a:pt x="203314" y="232079"/>
                  </a:lnTo>
                  <a:lnTo>
                    <a:pt x="201930" y="226999"/>
                  </a:lnTo>
                  <a:lnTo>
                    <a:pt x="197612" y="225729"/>
                  </a:lnTo>
                  <a:lnTo>
                    <a:pt x="197434" y="223189"/>
                  </a:lnTo>
                  <a:lnTo>
                    <a:pt x="197091" y="221919"/>
                  </a:lnTo>
                  <a:lnTo>
                    <a:pt x="195707" y="221919"/>
                  </a:lnTo>
                  <a:lnTo>
                    <a:pt x="195707" y="220649"/>
                  </a:lnTo>
                  <a:lnTo>
                    <a:pt x="196761" y="219379"/>
                  </a:lnTo>
                  <a:lnTo>
                    <a:pt x="197319" y="218109"/>
                  </a:lnTo>
                  <a:lnTo>
                    <a:pt x="194462" y="218109"/>
                  </a:lnTo>
                  <a:lnTo>
                    <a:pt x="191135" y="220649"/>
                  </a:lnTo>
                  <a:lnTo>
                    <a:pt x="191389" y="221919"/>
                  </a:lnTo>
                  <a:lnTo>
                    <a:pt x="187934" y="225729"/>
                  </a:lnTo>
                  <a:lnTo>
                    <a:pt x="188023" y="228269"/>
                  </a:lnTo>
                  <a:lnTo>
                    <a:pt x="188099" y="230809"/>
                  </a:lnTo>
                  <a:lnTo>
                    <a:pt x="188455" y="233349"/>
                  </a:lnTo>
                  <a:lnTo>
                    <a:pt x="186893" y="232079"/>
                  </a:lnTo>
                  <a:lnTo>
                    <a:pt x="183781" y="232079"/>
                  </a:lnTo>
                  <a:lnTo>
                    <a:pt x="182397" y="233349"/>
                  </a:lnTo>
                  <a:lnTo>
                    <a:pt x="181876" y="233349"/>
                  </a:lnTo>
                  <a:lnTo>
                    <a:pt x="180327" y="237159"/>
                  </a:lnTo>
                  <a:lnTo>
                    <a:pt x="183553" y="240893"/>
                  </a:lnTo>
                  <a:lnTo>
                    <a:pt x="184048" y="240893"/>
                  </a:lnTo>
                  <a:lnTo>
                    <a:pt x="183603" y="242239"/>
                  </a:lnTo>
                  <a:lnTo>
                    <a:pt x="182219" y="241300"/>
                  </a:lnTo>
                  <a:lnTo>
                    <a:pt x="182219" y="256209"/>
                  </a:lnTo>
                  <a:lnTo>
                    <a:pt x="181660" y="257835"/>
                  </a:lnTo>
                  <a:lnTo>
                    <a:pt x="181051" y="257263"/>
                  </a:lnTo>
                  <a:lnTo>
                    <a:pt x="180848" y="256209"/>
                  </a:lnTo>
                  <a:lnTo>
                    <a:pt x="180848" y="255016"/>
                  </a:lnTo>
                  <a:lnTo>
                    <a:pt x="181952" y="256209"/>
                  </a:lnTo>
                  <a:lnTo>
                    <a:pt x="182219" y="256209"/>
                  </a:lnTo>
                  <a:lnTo>
                    <a:pt x="182219" y="241300"/>
                  </a:lnTo>
                  <a:lnTo>
                    <a:pt x="182041" y="241173"/>
                  </a:lnTo>
                  <a:lnTo>
                    <a:pt x="181533" y="242239"/>
                  </a:lnTo>
                  <a:lnTo>
                    <a:pt x="177380" y="237159"/>
                  </a:lnTo>
                  <a:lnTo>
                    <a:pt x="171335" y="246049"/>
                  </a:lnTo>
                  <a:lnTo>
                    <a:pt x="175653" y="249859"/>
                  </a:lnTo>
                  <a:lnTo>
                    <a:pt x="175831" y="251129"/>
                  </a:lnTo>
                  <a:lnTo>
                    <a:pt x="172720" y="251129"/>
                  </a:lnTo>
                  <a:lnTo>
                    <a:pt x="172554" y="249859"/>
                  </a:lnTo>
                  <a:lnTo>
                    <a:pt x="171335" y="251129"/>
                  </a:lnTo>
                  <a:lnTo>
                    <a:pt x="168744" y="251129"/>
                  </a:lnTo>
                  <a:lnTo>
                    <a:pt x="165455" y="249859"/>
                  </a:lnTo>
                  <a:lnTo>
                    <a:pt x="165455" y="251129"/>
                  </a:lnTo>
                  <a:lnTo>
                    <a:pt x="165354" y="247281"/>
                  </a:lnTo>
                  <a:lnTo>
                    <a:pt x="163893" y="246164"/>
                  </a:lnTo>
                  <a:lnTo>
                    <a:pt x="163893" y="252399"/>
                  </a:lnTo>
                  <a:lnTo>
                    <a:pt x="163385" y="252399"/>
                  </a:lnTo>
                  <a:lnTo>
                    <a:pt x="163334" y="253072"/>
                  </a:lnTo>
                  <a:lnTo>
                    <a:pt x="162344" y="251904"/>
                  </a:lnTo>
                  <a:lnTo>
                    <a:pt x="161239" y="253733"/>
                  </a:lnTo>
                  <a:lnTo>
                    <a:pt x="161188" y="252399"/>
                  </a:lnTo>
                  <a:lnTo>
                    <a:pt x="161137" y="251129"/>
                  </a:lnTo>
                  <a:lnTo>
                    <a:pt x="163550" y="251129"/>
                  </a:lnTo>
                  <a:lnTo>
                    <a:pt x="163893" y="252399"/>
                  </a:lnTo>
                  <a:lnTo>
                    <a:pt x="163893" y="246164"/>
                  </a:lnTo>
                  <a:lnTo>
                    <a:pt x="157492" y="241261"/>
                  </a:lnTo>
                  <a:lnTo>
                    <a:pt x="158521" y="247281"/>
                  </a:lnTo>
                  <a:lnTo>
                    <a:pt x="159232" y="249859"/>
                  </a:lnTo>
                  <a:lnTo>
                    <a:pt x="160959" y="252399"/>
                  </a:lnTo>
                  <a:lnTo>
                    <a:pt x="158026" y="252399"/>
                  </a:lnTo>
                  <a:lnTo>
                    <a:pt x="159232" y="256209"/>
                  </a:lnTo>
                  <a:lnTo>
                    <a:pt x="156806" y="256209"/>
                  </a:lnTo>
                  <a:lnTo>
                    <a:pt x="155079" y="258749"/>
                  </a:lnTo>
                  <a:lnTo>
                    <a:pt x="155079" y="260019"/>
                  </a:lnTo>
                  <a:lnTo>
                    <a:pt x="154914" y="260019"/>
                  </a:lnTo>
                  <a:lnTo>
                    <a:pt x="154978" y="261289"/>
                  </a:lnTo>
                  <a:lnTo>
                    <a:pt x="155079" y="263740"/>
                  </a:lnTo>
                  <a:lnTo>
                    <a:pt x="167754" y="263740"/>
                  </a:lnTo>
                  <a:lnTo>
                    <a:pt x="167525" y="264172"/>
                  </a:lnTo>
                  <a:lnTo>
                    <a:pt x="168046" y="264172"/>
                  </a:lnTo>
                  <a:lnTo>
                    <a:pt x="168910" y="263740"/>
                  </a:lnTo>
                  <a:lnTo>
                    <a:pt x="170383" y="263740"/>
                  </a:lnTo>
                  <a:lnTo>
                    <a:pt x="171729" y="264668"/>
                  </a:lnTo>
                  <a:lnTo>
                    <a:pt x="179235" y="264668"/>
                  </a:lnTo>
                  <a:lnTo>
                    <a:pt x="178447" y="263309"/>
                  </a:lnTo>
                  <a:lnTo>
                    <a:pt x="178346" y="263144"/>
                  </a:lnTo>
                  <a:lnTo>
                    <a:pt x="177952" y="262445"/>
                  </a:lnTo>
                  <a:lnTo>
                    <a:pt x="176860" y="260553"/>
                  </a:lnTo>
                  <a:lnTo>
                    <a:pt x="173926" y="262445"/>
                  </a:lnTo>
                  <a:lnTo>
                    <a:pt x="173850" y="261924"/>
                  </a:lnTo>
                  <a:lnTo>
                    <a:pt x="173405" y="259168"/>
                  </a:lnTo>
                  <a:lnTo>
                    <a:pt x="173062" y="259003"/>
                  </a:lnTo>
                  <a:lnTo>
                    <a:pt x="173062" y="259676"/>
                  </a:lnTo>
                  <a:lnTo>
                    <a:pt x="168744" y="261924"/>
                  </a:lnTo>
                  <a:lnTo>
                    <a:pt x="168160" y="262991"/>
                  </a:lnTo>
                  <a:lnTo>
                    <a:pt x="168148" y="262559"/>
                  </a:lnTo>
                  <a:lnTo>
                    <a:pt x="167855" y="261289"/>
                  </a:lnTo>
                  <a:lnTo>
                    <a:pt x="168262" y="261289"/>
                  </a:lnTo>
                  <a:lnTo>
                    <a:pt x="169252" y="260019"/>
                  </a:lnTo>
                  <a:lnTo>
                    <a:pt x="170472" y="258749"/>
                  </a:lnTo>
                  <a:lnTo>
                    <a:pt x="172059" y="258749"/>
                  </a:lnTo>
                  <a:lnTo>
                    <a:pt x="173062" y="259676"/>
                  </a:lnTo>
                  <a:lnTo>
                    <a:pt x="173062" y="259003"/>
                  </a:lnTo>
                  <a:lnTo>
                    <a:pt x="172567" y="258749"/>
                  </a:lnTo>
                  <a:lnTo>
                    <a:pt x="172720" y="258749"/>
                  </a:lnTo>
                  <a:lnTo>
                    <a:pt x="171818" y="257657"/>
                  </a:lnTo>
                  <a:lnTo>
                    <a:pt x="171602" y="257263"/>
                  </a:lnTo>
                  <a:lnTo>
                    <a:pt x="170637" y="256209"/>
                  </a:lnTo>
                  <a:lnTo>
                    <a:pt x="171678" y="255003"/>
                  </a:lnTo>
                  <a:lnTo>
                    <a:pt x="172542" y="256209"/>
                  </a:lnTo>
                  <a:lnTo>
                    <a:pt x="173583" y="258749"/>
                  </a:lnTo>
                  <a:lnTo>
                    <a:pt x="174167" y="261289"/>
                  </a:lnTo>
                  <a:lnTo>
                    <a:pt x="177215" y="258749"/>
                  </a:lnTo>
                  <a:lnTo>
                    <a:pt x="179031" y="262559"/>
                  </a:lnTo>
                  <a:lnTo>
                    <a:pt x="179641" y="263740"/>
                  </a:lnTo>
                  <a:lnTo>
                    <a:pt x="179730" y="262559"/>
                  </a:lnTo>
                  <a:lnTo>
                    <a:pt x="180911" y="259029"/>
                  </a:lnTo>
                  <a:lnTo>
                    <a:pt x="181013" y="259511"/>
                  </a:lnTo>
                  <a:lnTo>
                    <a:pt x="181330" y="259054"/>
                  </a:lnTo>
                  <a:lnTo>
                    <a:pt x="182397" y="260019"/>
                  </a:lnTo>
                  <a:lnTo>
                    <a:pt x="183388" y="261289"/>
                  </a:lnTo>
                  <a:lnTo>
                    <a:pt x="181838" y="261289"/>
                  </a:lnTo>
                  <a:lnTo>
                    <a:pt x="181051" y="260705"/>
                  </a:lnTo>
                  <a:lnTo>
                    <a:pt x="181051" y="262813"/>
                  </a:lnTo>
                  <a:lnTo>
                    <a:pt x="180962" y="263626"/>
                  </a:lnTo>
                  <a:lnTo>
                    <a:pt x="181013" y="262788"/>
                  </a:lnTo>
                  <a:lnTo>
                    <a:pt x="181051" y="260705"/>
                  </a:lnTo>
                  <a:lnTo>
                    <a:pt x="180848" y="260553"/>
                  </a:lnTo>
                  <a:lnTo>
                    <a:pt x="180276" y="262788"/>
                  </a:lnTo>
                  <a:lnTo>
                    <a:pt x="180149" y="263664"/>
                  </a:lnTo>
                  <a:lnTo>
                    <a:pt x="180073" y="264668"/>
                  </a:lnTo>
                  <a:lnTo>
                    <a:pt x="180924" y="264668"/>
                  </a:lnTo>
                  <a:lnTo>
                    <a:pt x="180962" y="263740"/>
                  </a:lnTo>
                  <a:lnTo>
                    <a:pt x="187032" y="263740"/>
                  </a:lnTo>
                  <a:lnTo>
                    <a:pt x="186728" y="265049"/>
                  </a:lnTo>
                  <a:lnTo>
                    <a:pt x="187756" y="266077"/>
                  </a:lnTo>
                  <a:lnTo>
                    <a:pt x="188963" y="266598"/>
                  </a:lnTo>
                  <a:lnTo>
                    <a:pt x="190347" y="266598"/>
                  </a:lnTo>
                  <a:lnTo>
                    <a:pt x="191173" y="264769"/>
                  </a:lnTo>
                  <a:lnTo>
                    <a:pt x="191770" y="265049"/>
                  </a:lnTo>
                  <a:lnTo>
                    <a:pt x="191211" y="264693"/>
                  </a:lnTo>
                  <a:lnTo>
                    <a:pt x="191020" y="264693"/>
                  </a:lnTo>
                  <a:lnTo>
                    <a:pt x="190703" y="264528"/>
                  </a:lnTo>
                  <a:lnTo>
                    <a:pt x="191617" y="263740"/>
                  </a:lnTo>
                  <a:lnTo>
                    <a:pt x="203415" y="263740"/>
                  </a:lnTo>
                  <a:lnTo>
                    <a:pt x="204812" y="262318"/>
                  </a:lnTo>
                  <a:lnTo>
                    <a:pt x="205689" y="263525"/>
                  </a:lnTo>
                  <a:lnTo>
                    <a:pt x="205219" y="261912"/>
                  </a:lnTo>
                  <a:lnTo>
                    <a:pt x="205841" y="261289"/>
                  </a:lnTo>
                  <a:lnTo>
                    <a:pt x="205663" y="261289"/>
                  </a:lnTo>
                  <a:lnTo>
                    <a:pt x="207810" y="258749"/>
                  </a:lnTo>
                  <a:lnTo>
                    <a:pt x="208165" y="256806"/>
                  </a:lnTo>
                  <a:lnTo>
                    <a:pt x="208673" y="256921"/>
                  </a:lnTo>
                  <a:lnTo>
                    <a:pt x="208724" y="256743"/>
                  </a:lnTo>
                  <a:lnTo>
                    <a:pt x="208178" y="256743"/>
                  </a:lnTo>
                  <a:lnTo>
                    <a:pt x="208495" y="255016"/>
                  </a:lnTo>
                  <a:lnTo>
                    <a:pt x="213474" y="256082"/>
                  </a:lnTo>
                  <a:lnTo>
                    <a:pt x="213969" y="256743"/>
                  </a:lnTo>
                  <a:lnTo>
                    <a:pt x="214312" y="256743"/>
                  </a:lnTo>
                  <a:lnTo>
                    <a:pt x="214693" y="257733"/>
                  </a:lnTo>
                  <a:lnTo>
                    <a:pt x="213969" y="256743"/>
                  </a:lnTo>
                  <a:lnTo>
                    <a:pt x="213690" y="256743"/>
                  </a:lnTo>
                  <a:lnTo>
                    <a:pt x="213766" y="256921"/>
                  </a:lnTo>
                  <a:lnTo>
                    <a:pt x="214299" y="258254"/>
                  </a:lnTo>
                  <a:lnTo>
                    <a:pt x="214960" y="258406"/>
                  </a:lnTo>
                  <a:lnTo>
                    <a:pt x="215595" y="260019"/>
                  </a:lnTo>
                  <a:lnTo>
                    <a:pt x="215773" y="260019"/>
                  </a:lnTo>
                  <a:lnTo>
                    <a:pt x="219227" y="260019"/>
                  </a:lnTo>
                  <a:lnTo>
                    <a:pt x="219557" y="261289"/>
                  </a:lnTo>
                  <a:lnTo>
                    <a:pt x="219405" y="261289"/>
                  </a:lnTo>
                  <a:lnTo>
                    <a:pt x="215773" y="260019"/>
                  </a:lnTo>
                  <a:lnTo>
                    <a:pt x="215125" y="260299"/>
                  </a:lnTo>
                  <a:lnTo>
                    <a:pt x="214299" y="258254"/>
                  </a:lnTo>
                  <a:lnTo>
                    <a:pt x="208673" y="256921"/>
                  </a:lnTo>
                  <a:lnTo>
                    <a:pt x="207987" y="259854"/>
                  </a:lnTo>
                  <a:lnTo>
                    <a:pt x="205689" y="263525"/>
                  </a:lnTo>
                  <a:lnTo>
                    <a:pt x="205917" y="263829"/>
                  </a:lnTo>
                  <a:lnTo>
                    <a:pt x="203492" y="264528"/>
                  </a:lnTo>
                  <a:lnTo>
                    <a:pt x="203568" y="264668"/>
                  </a:lnTo>
                  <a:lnTo>
                    <a:pt x="212788" y="264668"/>
                  </a:lnTo>
                  <a:lnTo>
                    <a:pt x="212826" y="264528"/>
                  </a:lnTo>
                  <a:lnTo>
                    <a:pt x="213753" y="263740"/>
                  </a:lnTo>
                  <a:lnTo>
                    <a:pt x="221475" y="263740"/>
                  </a:lnTo>
                  <a:lnTo>
                    <a:pt x="221526" y="262559"/>
                  </a:lnTo>
                  <a:lnTo>
                    <a:pt x="221665" y="261581"/>
                  </a:lnTo>
                  <a:lnTo>
                    <a:pt x="223202" y="261581"/>
                  </a:lnTo>
                  <a:lnTo>
                    <a:pt x="223227" y="261239"/>
                  </a:lnTo>
                  <a:lnTo>
                    <a:pt x="223342" y="260324"/>
                  </a:lnTo>
                  <a:lnTo>
                    <a:pt x="223850" y="261289"/>
                  </a:lnTo>
                  <a:lnTo>
                    <a:pt x="225577" y="263740"/>
                  </a:lnTo>
                  <a:lnTo>
                    <a:pt x="229146" y="263740"/>
                  </a:lnTo>
                  <a:lnTo>
                    <a:pt x="232016" y="258749"/>
                  </a:lnTo>
                  <a:lnTo>
                    <a:pt x="229006" y="254939"/>
                  </a:lnTo>
                  <a:lnTo>
                    <a:pt x="232562" y="254939"/>
                  </a:lnTo>
                  <a:lnTo>
                    <a:pt x="233578" y="251129"/>
                  </a:lnTo>
                  <a:close/>
                </a:path>
                <a:path w="548005" h="267334">
                  <a:moveTo>
                    <a:pt x="251853" y="261239"/>
                  </a:moveTo>
                  <a:lnTo>
                    <a:pt x="251294" y="261239"/>
                  </a:lnTo>
                  <a:lnTo>
                    <a:pt x="251726" y="261416"/>
                  </a:lnTo>
                  <a:lnTo>
                    <a:pt x="251853" y="261239"/>
                  </a:lnTo>
                  <a:close/>
                </a:path>
                <a:path w="548005" h="267334">
                  <a:moveTo>
                    <a:pt x="277495" y="233349"/>
                  </a:moveTo>
                  <a:lnTo>
                    <a:pt x="276834" y="232079"/>
                  </a:lnTo>
                  <a:lnTo>
                    <a:pt x="276186" y="230809"/>
                  </a:lnTo>
                  <a:lnTo>
                    <a:pt x="274891" y="226999"/>
                  </a:lnTo>
                  <a:lnTo>
                    <a:pt x="272643" y="228269"/>
                  </a:lnTo>
                  <a:lnTo>
                    <a:pt x="272821" y="230809"/>
                  </a:lnTo>
                  <a:lnTo>
                    <a:pt x="267119" y="228269"/>
                  </a:lnTo>
                  <a:lnTo>
                    <a:pt x="267220" y="230809"/>
                  </a:lnTo>
                  <a:lnTo>
                    <a:pt x="267322" y="233349"/>
                  </a:lnTo>
                  <a:lnTo>
                    <a:pt x="267893" y="233349"/>
                  </a:lnTo>
                  <a:lnTo>
                    <a:pt x="276110" y="233349"/>
                  </a:lnTo>
                  <a:lnTo>
                    <a:pt x="273164" y="232079"/>
                  </a:lnTo>
                  <a:lnTo>
                    <a:pt x="277495" y="233349"/>
                  </a:lnTo>
                  <a:close/>
                </a:path>
                <a:path w="548005" h="267334">
                  <a:moveTo>
                    <a:pt x="293052" y="264350"/>
                  </a:moveTo>
                  <a:lnTo>
                    <a:pt x="292188" y="263664"/>
                  </a:lnTo>
                  <a:lnTo>
                    <a:pt x="291668" y="264172"/>
                  </a:lnTo>
                  <a:lnTo>
                    <a:pt x="291490" y="264528"/>
                  </a:lnTo>
                  <a:lnTo>
                    <a:pt x="292531" y="264172"/>
                  </a:lnTo>
                  <a:lnTo>
                    <a:pt x="293052" y="264350"/>
                  </a:lnTo>
                  <a:close/>
                </a:path>
                <a:path w="548005" h="267334">
                  <a:moveTo>
                    <a:pt x="294436" y="265214"/>
                  </a:moveTo>
                  <a:lnTo>
                    <a:pt x="293738" y="264693"/>
                  </a:lnTo>
                  <a:lnTo>
                    <a:pt x="293573" y="265036"/>
                  </a:lnTo>
                  <a:lnTo>
                    <a:pt x="293395" y="265214"/>
                  </a:lnTo>
                  <a:lnTo>
                    <a:pt x="293395" y="265391"/>
                  </a:lnTo>
                  <a:lnTo>
                    <a:pt x="293052" y="265912"/>
                  </a:lnTo>
                  <a:lnTo>
                    <a:pt x="292354" y="266255"/>
                  </a:lnTo>
                  <a:lnTo>
                    <a:pt x="291846" y="266776"/>
                  </a:lnTo>
                  <a:lnTo>
                    <a:pt x="294436" y="265214"/>
                  </a:lnTo>
                  <a:close/>
                </a:path>
                <a:path w="548005" h="267334">
                  <a:moveTo>
                    <a:pt x="311099" y="188544"/>
                  </a:moveTo>
                  <a:lnTo>
                    <a:pt x="309943" y="188544"/>
                  </a:lnTo>
                  <a:lnTo>
                    <a:pt x="309473" y="189318"/>
                  </a:lnTo>
                  <a:lnTo>
                    <a:pt x="310476" y="189318"/>
                  </a:lnTo>
                  <a:lnTo>
                    <a:pt x="311099" y="188544"/>
                  </a:lnTo>
                  <a:close/>
                </a:path>
                <a:path w="548005" h="267334">
                  <a:moveTo>
                    <a:pt x="315671" y="187629"/>
                  </a:moveTo>
                  <a:lnTo>
                    <a:pt x="314248" y="188899"/>
                  </a:lnTo>
                  <a:lnTo>
                    <a:pt x="314490" y="188899"/>
                  </a:lnTo>
                  <a:lnTo>
                    <a:pt x="315671" y="187629"/>
                  </a:lnTo>
                  <a:close/>
                </a:path>
                <a:path w="548005" h="267334">
                  <a:moveTo>
                    <a:pt x="327799" y="243090"/>
                  </a:moveTo>
                  <a:lnTo>
                    <a:pt x="327456" y="242735"/>
                  </a:lnTo>
                  <a:lnTo>
                    <a:pt x="327113" y="242735"/>
                  </a:lnTo>
                  <a:lnTo>
                    <a:pt x="327113" y="243598"/>
                  </a:lnTo>
                  <a:lnTo>
                    <a:pt x="327279" y="243433"/>
                  </a:lnTo>
                  <a:lnTo>
                    <a:pt x="327634" y="243255"/>
                  </a:lnTo>
                  <a:lnTo>
                    <a:pt x="327799" y="243090"/>
                  </a:lnTo>
                  <a:close/>
                </a:path>
                <a:path w="548005" h="267334">
                  <a:moveTo>
                    <a:pt x="342671" y="232879"/>
                  </a:moveTo>
                  <a:lnTo>
                    <a:pt x="341287" y="232879"/>
                  </a:lnTo>
                  <a:lnTo>
                    <a:pt x="340245" y="233400"/>
                  </a:lnTo>
                  <a:lnTo>
                    <a:pt x="339737" y="234619"/>
                  </a:lnTo>
                  <a:lnTo>
                    <a:pt x="340944" y="234619"/>
                  </a:lnTo>
                  <a:lnTo>
                    <a:pt x="341630" y="233400"/>
                  </a:lnTo>
                  <a:lnTo>
                    <a:pt x="342671" y="232879"/>
                  </a:lnTo>
                  <a:close/>
                </a:path>
                <a:path w="548005" h="267334">
                  <a:moveTo>
                    <a:pt x="351485" y="226491"/>
                  </a:moveTo>
                  <a:lnTo>
                    <a:pt x="348373" y="224929"/>
                  </a:lnTo>
                  <a:lnTo>
                    <a:pt x="347345" y="228041"/>
                  </a:lnTo>
                  <a:lnTo>
                    <a:pt x="347167" y="229603"/>
                  </a:lnTo>
                  <a:lnTo>
                    <a:pt x="350100" y="227520"/>
                  </a:lnTo>
                  <a:lnTo>
                    <a:pt x="351485" y="226491"/>
                  </a:lnTo>
                  <a:close/>
                </a:path>
                <a:path w="548005" h="267334">
                  <a:moveTo>
                    <a:pt x="380187" y="204190"/>
                  </a:moveTo>
                  <a:lnTo>
                    <a:pt x="380009" y="203835"/>
                  </a:lnTo>
                  <a:lnTo>
                    <a:pt x="379145" y="203835"/>
                  </a:lnTo>
                  <a:lnTo>
                    <a:pt x="379145" y="205054"/>
                  </a:lnTo>
                  <a:lnTo>
                    <a:pt x="379501" y="204698"/>
                  </a:lnTo>
                  <a:lnTo>
                    <a:pt x="379844" y="204533"/>
                  </a:lnTo>
                  <a:lnTo>
                    <a:pt x="380187" y="204190"/>
                  </a:lnTo>
                  <a:close/>
                </a:path>
                <a:path w="548005" h="267334">
                  <a:moveTo>
                    <a:pt x="403326" y="170738"/>
                  </a:moveTo>
                  <a:lnTo>
                    <a:pt x="401713" y="169849"/>
                  </a:lnTo>
                  <a:lnTo>
                    <a:pt x="402069" y="170103"/>
                  </a:lnTo>
                  <a:lnTo>
                    <a:pt x="403326" y="170738"/>
                  </a:lnTo>
                  <a:close/>
                </a:path>
                <a:path w="548005" h="267334">
                  <a:moveTo>
                    <a:pt x="417283" y="124129"/>
                  </a:moveTo>
                  <a:lnTo>
                    <a:pt x="414934" y="120319"/>
                  </a:lnTo>
                  <a:lnTo>
                    <a:pt x="412343" y="117779"/>
                  </a:lnTo>
                  <a:lnTo>
                    <a:pt x="413207" y="117779"/>
                  </a:lnTo>
                  <a:lnTo>
                    <a:pt x="412178" y="116509"/>
                  </a:lnTo>
                  <a:lnTo>
                    <a:pt x="410095" y="116509"/>
                  </a:lnTo>
                  <a:lnTo>
                    <a:pt x="410438" y="117779"/>
                  </a:lnTo>
                  <a:lnTo>
                    <a:pt x="406146" y="117779"/>
                  </a:lnTo>
                  <a:lnTo>
                    <a:pt x="406247" y="120319"/>
                  </a:lnTo>
                  <a:lnTo>
                    <a:pt x="406361" y="121589"/>
                  </a:lnTo>
                  <a:lnTo>
                    <a:pt x="408774" y="125399"/>
                  </a:lnTo>
                  <a:lnTo>
                    <a:pt x="409409" y="125399"/>
                  </a:lnTo>
                  <a:lnTo>
                    <a:pt x="417068" y="125399"/>
                  </a:lnTo>
                  <a:lnTo>
                    <a:pt x="417106" y="125196"/>
                  </a:lnTo>
                  <a:lnTo>
                    <a:pt x="417283" y="124129"/>
                  </a:lnTo>
                  <a:close/>
                </a:path>
                <a:path w="548005" h="267334">
                  <a:moveTo>
                    <a:pt x="448830" y="142290"/>
                  </a:moveTo>
                  <a:lnTo>
                    <a:pt x="448652" y="142113"/>
                  </a:lnTo>
                  <a:lnTo>
                    <a:pt x="448475" y="142113"/>
                  </a:lnTo>
                  <a:lnTo>
                    <a:pt x="448475" y="141947"/>
                  </a:lnTo>
                  <a:lnTo>
                    <a:pt x="448132" y="142455"/>
                  </a:lnTo>
                  <a:lnTo>
                    <a:pt x="447967" y="142976"/>
                  </a:lnTo>
                  <a:lnTo>
                    <a:pt x="447611" y="143497"/>
                  </a:lnTo>
                  <a:lnTo>
                    <a:pt x="448830" y="142290"/>
                  </a:lnTo>
                  <a:close/>
                </a:path>
                <a:path w="548005" h="267334">
                  <a:moveTo>
                    <a:pt x="464248" y="113969"/>
                  </a:moveTo>
                  <a:lnTo>
                    <a:pt x="463867" y="112699"/>
                  </a:lnTo>
                  <a:lnTo>
                    <a:pt x="462876" y="115239"/>
                  </a:lnTo>
                  <a:lnTo>
                    <a:pt x="464248" y="113969"/>
                  </a:lnTo>
                  <a:close/>
                </a:path>
                <a:path w="548005" h="267334">
                  <a:moveTo>
                    <a:pt x="480288" y="107619"/>
                  </a:moveTo>
                  <a:lnTo>
                    <a:pt x="477164" y="103809"/>
                  </a:lnTo>
                  <a:lnTo>
                    <a:pt x="473544" y="103809"/>
                  </a:lnTo>
                  <a:lnTo>
                    <a:pt x="470877" y="107619"/>
                  </a:lnTo>
                  <a:lnTo>
                    <a:pt x="470789" y="112699"/>
                  </a:lnTo>
                  <a:lnTo>
                    <a:pt x="465937" y="112699"/>
                  </a:lnTo>
                  <a:lnTo>
                    <a:pt x="465937" y="115239"/>
                  </a:lnTo>
                  <a:lnTo>
                    <a:pt x="465074" y="115239"/>
                  </a:lnTo>
                  <a:lnTo>
                    <a:pt x="464362" y="113969"/>
                  </a:lnTo>
                  <a:lnTo>
                    <a:pt x="462876" y="115239"/>
                  </a:lnTo>
                  <a:lnTo>
                    <a:pt x="462940" y="114973"/>
                  </a:lnTo>
                  <a:lnTo>
                    <a:pt x="463867" y="112699"/>
                  </a:lnTo>
                  <a:lnTo>
                    <a:pt x="464362" y="113969"/>
                  </a:lnTo>
                  <a:lnTo>
                    <a:pt x="465035" y="112699"/>
                  </a:lnTo>
                  <a:lnTo>
                    <a:pt x="465048" y="108889"/>
                  </a:lnTo>
                  <a:lnTo>
                    <a:pt x="462622" y="110134"/>
                  </a:lnTo>
                  <a:lnTo>
                    <a:pt x="462622" y="118503"/>
                  </a:lnTo>
                  <a:lnTo>
                    <a:pt x="462292" y="117449"/>
                  </a:lnTo>
                  <a:lnTo>
                    <a:pt x="462483" y="117779"/>
                  </a:lnTo>
                  <a:lnTo>
                    <a:pt x="462622" y="118503"/>
                  </a:lnTo>
                  <a:lnTo>
                    <a:pt x="462622" y="110134"/>
                  </a:lnTo>
                  <a:lnTo>
                    <a:pt x="462534" y="115239"/>
                  </a:lnTo>
                  <a:lnTo>
                    <a:pt x="462407" y="115239"/>
                  </a:lnTo>
                  <a:lnTo>
                    <a:pt x="461848" y="115785"/>
                  </a:lnTo>
                  <a:lnTo>
                    <a:pt x="461848" y="116611"/>
                  </a:lnTo>
                  <a:lnTo>
                    <a:pt x="459892" y="121018"/>
                  </a:lnTo>
                  <a:lnTo>
                    <a:pt x="459422" y="120510"/>
                  </a:lnTo>
                  <a:lnTo>
                    <a:pt x="458165" y="119126"/>
                  </a:lnTo>
                  <a:lnTo>
                    <a:pt x="457644" y="120510"/>
                  </a:lnTo>
                  <a:lnTo>
                    <a:pt x="456780" y="120510"/>
                  </a:lnTo>
                  <a:lnTo>
                    <a:pt x="456044" y="119773"/>
                  </a:lnTo>
                  <a:lnTo>
                    <a:pt x="456006" y="119049"/>
                  </a:lnTo>
                  <a:lnTo>
                    <a:pt x="456006" y="120561"/>
                  </a:lnTo>
                  <a:lnTo>
                    <a:pt x="455739" y="120319"/>
                  </a:lnTo>
                  <a:lnTo>
                    <a:pt x="455650" y="121107"/>
                  </a:lnTo>
                  <a:lnTo>
                    <a:pt x="455549" y="121373"/>
                  </a:lnTo>
                  <a:lnTo>
                    <a:pt x="455333" y="124129"/>
                  </a:lnTo>
                  <a:lnTo>
                    <a:pt x="455549" y="121373"/>
                  </a:lnTo>
                  <a:lnTo>
                    <a:pt x="454012" y="121373"/>
                  </a:lnTo>
                  <a:lnTo>
                    <a:pt x="454012" y="124307"/>
                  </a:lnTo>
                  <a:lnTo>
                    <a:pt x="450888" y="123291"/>
                  </a:lnTo>
                  <a:lnTo>
                    <a:pt x="450888" y="127952"/>
                  </a:lnTo>
                  <a:lnTo>
                    <a:pt x="450875" y="128168"/>
                  </a:lnTo>
                  <a:lnTo>
                    <a:pt x="450583" y="130263"/>
                  </a:lnTo>
                  <a:lnTo>
                    <a:pt x="450380" y="130314"/>
                  </a:lnTo>
                  <a:lnTo>
                    <a:pt x="450380" y="139369"/>
                  </a:lnTo>
                  <a:lnTo>
                    <a:pt x="450049" y="139369"/>
                  </a:lnTo>
                  <a:lnTo>
                    <a:pt x="449694" y="139369"/>
                  </a:lnTo>
                  <a:lnTo>
                    <a:pt x="449808" y="138099"/>
                  </a:lnTo>
                  <a:lnTo>
                    <a:pt x="450037" y="136829"/>
                  </a:lnTo>
                  <a:lnTo>
                    <a:pt x="450075" y="137147"/>
                  </a:lnTo>
                  <a:lnTo>
                    <a:pt x="450380" y="139369"/>
                  </a:lnTo>
                  <a:lnTo>
                    <a:pt x="450380" y="130314"/>
                  </a:lnTo>
                  <a:lnTo>
                    <a:pt x="449389" y="130530"/>
                  </a:lnTo>
                  <a:lnTo>
                    <a:pt x="448360" y="129209"/>
                  </a:lnTo>
                  <a:lnTo>
                    <a:pt x="447509" y="128168"/>
                  </a:lnTo>
                  <a:lnTo>
                    <a:pt x="448297" y="129120"/>
                  </a:lnTo>
                  <a:lnTo>
                    <a:pt x="448513" y="129120"/>
                  </a:lnTo>
                  <a:lnTo>
                    <a:pt x="450888" y="127952"/>
                  </a:lnTo>
                  <a:lnTo>
                    <a:pt x="450888" y="123291"/>
                  </a:lnTo>
                  <a:lnTo>
                    <a:pt x="449783" y="122923"/>
                  </a:lnTo>
                  <a:lnTo>
                    <a:pt x="449783" y="125399"/>
                  </a:lnTo>
                  <a:lnTo>
                    <a:pt x="448830" y="125399"/>
                  </a:lnTo>
                  <a:lnTo>
                    <a:pt x="448335" y="126199"/>
                  </a:lnTo>
                  <a:lnTo>
                    <a:pt x="448830" y="125006"/>
                  </a:lnTo>
                  <a:lnTo>
                    <a:pt x="449783" y="125399"/>
                  </a:lnTo>
                  <a:lnTo>
                    <a:pt x="449783" y="122923"/>
                  </a:lnTo>
                  <a:lnTo>
                    <a:pt x="448195" y="122402"/>
                  </a:lnTo>
                  <a:lnTo>
                    <a:pt x="446824" y="125653"/>
                  </a:lnTo>
                  <a:lnTo>
                    <a:pt x="446824" y="128993"/>
                  </a:lnTo>
                  <a:lnTo>
                    <a:pt x="446786" y="129120"/>
                  </a:lnTo>
                  <a:lnTo>
                    <a:pt x="446290" y="130340"/>
                  </a:lnTo>
                  <a:lnTo>
                    <a:pt x="446798" y="128968"/>
                  </a:lnTo>
                  <a:lnTo>
                    <a:pt x="446824" y="125653"/>
                  </a:lnTo>
                  <a:lnTo>
                    <a:pt x="446582" y="126212"/>
                  </a:lnTo>
                  <a:lnTo>
                    <a:pt x="446074" y="126669"/>
                  </a:lnTo>
                  <a:lnTo>
                    <a:pt x="444334" y="126669"/>
                  </a:lnTo>
                  <a:lnTo>
                    <a:pt x="446582" y="125399"/>
                  </a:lnTo>
                  <a:lnTo>
                    <a:pt x="446684" y="125196"/>
                  </a:lnTo>
                  <a:lnTo>
                    <a:pt x="448030" y="122351"/>
                  </a:lnTo>
                  <a:lnTo>
                    <a:pt x="448195" y="122402"/>
                  </a:lnTo>
                  <a:lnTo>
                    <a:pt x="448525" y="121627"/>
                  </a:lnTo>
                  <a:lnTo>
                    <a:pt x="453326" y="122707"/>
                  </a:lnTo>
                  <a:lnTo>
                    <a:pt x="454012" y="124307"/>
                  </a:lnTo>
                  <a:lnTo>
                    <a:pt x="454012" y="121373"/>
                  </a:lnTo>
                  <a:lnTo>
                    <a:pt x="453669" y="121373"/>
                  </a:lnTo>
                  <a:lnTo>
                    <a:pt x="452793" y="120878"/>
                  </a:lnTo>
                  <a:lnTo>
                    <a:pt x="452462" y="120319"/>
                  </a:lnTo>
                  <a:lnTo>
                    <a:pt x="455739" y="120319"/>
                  </a:lnTo>
                  <a:lnTo>
                    <a:pt x="455980" y="120319"/>
                  </a:lnTo>
                  <a:lnTo>
                    <a:pt x="456006" y="120561"/>
                  </a:lnTo>
                  <a:lnTo>
                    <a:pt x="456006" y="119049"/>
                  </a:lnTo>
                  <a:lnTo>
                    <a:pt x="455917" y="117779"/>
                  </a:lnTo>
                  <a:lnTo>
                    <a:pt x="456780" y="120319"/>
                  </a:lnTo>
                  <a:lnTo>
                    <a:pt x="457644" y="120319"/>
                  </a:lnTo>
                  <a:lnTo>
                    <a:pt x="458165" y="117779"/>
                  </a:lnTo>
                  <a:lnTo>
                    <a:pt x="459549" y="120319"/>
                  </a:lnTo>
                  <a:lnTo>
                    <a:pt x="461797" y="116509"/>
                  </a:lnTo>
                  <a:lnTo>
                    <a:pt x="461848" y="115785"/>
                  </a:lnTo>
                  <a:lnTo>
                    <a:pt x="461098" y="116509"/>
                  </a:lnTo>
                  <a:lnTo>
                    <a:pt x="461619" y="115239"/>
                  </a:lnTo>
                  <a:lnTo>
                    <a:pt x="459714" y="112699"/>
                  </a:lnTo>
                  <a:lnTo>
                    <a:pt x="460108" y="111493"/>
                  </a:lnTo>
                  <a:lnTo>
                    <a:pt x="461200" y="112699"/>
                  </a:lnTo>
                  <a:lnTo>
                    <a:pt x="462534" y="115239"/>
                  </a:lnTo>
                  <a:lnTo>
                    <a:pt x="462534" y="110185"/>
                  </a:lnTo>
                  <a:lnTo>
                    <a:pt x="460070" y="111429"/>
                  </a:lnTo>
                  <a:lnTo>
                    <a:pt x="459905" y="111429"/>
                  </a:lnTo>
                  <a:lnTo>
                    <a:pt x="459714" y="108889"/>
                  </a:lnTo>
                  <a:lnTo>
                    <a:pt x="458851" y="107619"/>
                  </a:lnTo>
                  <a:lnTo>
                    <a:pt x="457301" y="107619"/>
                  </a:lnTo>
                  <a:lnTo>
                    <a:pt x="455574" y="106349"/>
                  </a:lnTo>
                  <a:lnTo>
                    <a:pt x="453834" y="106349"/>
                  </a:lnTo>
                  <a:lnTo>
                    <a:pt x="459511" y="103809"/>
                  </a:lnTo>
                  <a:lnTo>
                    <a:pt x="460603" y="101269"/>
                  </a:lnTo>
                  <a:lnTo>
                    <a:pt x="457847" y="98729"/>
                  </a:lnTo>
                  <a:lnTo>
                    <a:pt x="451942" y="102539"/>
                  </a:lnTo>
                  <a:lnTo>
                    <a:pt x="452056" y="105079"/>
                  </a:lnTo>
                  <a:lnTo>
                    <a:pt x="452513" y="108889"/>
                  </a:lnTo>
                  <a:lnTo>
                    <a:pt x="453148" y="106349"/>
                  </a:lnTo>
                  <a:lnTo>
                    <a:pt x="452628" y="108889"/>
                  </a:lnTo>
                  <a:lnTo>
                    <a:pt x="452285" y="108889"/>
                  </a:lnTo>
                  <a:lnTo>
                    <a:pt x="450900" y="107619"/>
                  </a:lnTo>
                  <a:lnTo>
                    <a:pt x="450303" y="106349"/>
                  </a:lnTo>
                  <a:lnTo>
                    <a:pt x="451421" y="107619"/>
                  </a:lnTo>
                  <a:lnTo>
                    <a:pt x="451942" y="102539"/>
                  </a:lnTo>
                  <a:lnTo>
                    <a:pt x="451421" y="101269"/>
                  </a:lnTo>
                  <a:lnTo>
                    <a:pt x="449338" y="99822"/>
                  </a:lnTo>
                  <a:lnTo>
                    <a:pt x="449338" y="117779"/>
                  </a:lnTo>
                  <a:lnTo>
                    <a:pt x="447776" y="118668"/>
                  </a:lnTo>
                  <a:lnTo>
                    <a:pt x="447611" y="118605"/>
                  </a:lnTo>
                  <a:lnTo>
                    <a:pt x="446062" y="116179"/>
                  </a:lnTo>
                  <a:lnTo>
                    <a:pt x="445985" y="116357"/>
                  </a:lnTo>
                  <a:lnTo>
                    <a:pt x="445300" y="117957"/>
                  </a:lnTo>
                  <a:lnTo>
                    <a:pt x="445020" y="117779"/>
                  </a:lnTo>
                  <a:lnTo>
                    <a:pt x="445541" y="116509"/>
                  </a:lnTo>
                  <a:lnTo>
                    <a:pt x="446062" y="115239"/>
                  </a:lnTo>
                  <a:lnTo>
                    <a:pt x="447611" y="117779"/>
                  </a:lnTo>
                  <a:lnTo>
                    <a:pt x="449338" y="117779"/>
                  </a:lnTo>
                  <a:lnTo>
                    <a:pt x="449338" y="99822"/>
                  </a:lnTo>
                  <a:lnTo>
                    <a:pt x="447789" y="98729"/>
                  </a:lnTo>
                  <a:lnTo>
                    <a:pt x="447763" y="105079"/>
                  </a:lnTo>
                  <a:lnTo>
                    <a:pt x="446062" y="107619"/>
                  </a:lnTo>
                  <a:lnTo>
                    <a:pt x="445719" y="107619"/>
                  </a:lnTo>
                  <a:lnTo>
                    <a:pt x="445604" y="106349"/>
                  </a:lnTo>
                  <a:lnTo>
                    <a:pt x="445363" y="107619"/>
                  </a:lnTo>
                  <a:lnTo>
                    <a:pt x="444334" y="107619"/>
                  </a:lnTo>
                  <a:lnTo>
                    <a:pt x="444334" y="108750"/>
                  </a:lnTo>
                  <a:lnTo>
                    <a:pt x="443979" y="108826"/>
                  </a:lnTo>
                  <a:lnTo>
                    <a:pt x="443979" y="112699"/>
                  </a:lnTo>
                  <a:lnTo>
                    <a:pt x="443915" y="113588"/>
                  </a:lnTo>
                  <a:lnTo>
                    <a:pt x="443839" y="113245"/>
                  </a:lnTo>
                  <a:lnTo>
                    <a:pt x="443471" y="111861"/>
                  </a:lnTo>
                  <a:lnTo>
                    <a:pt x="443750" y="111480"/>
                  </a:lnTo>
                  <a:lnTo>
                    <a:pt x="443979" y="112699"/>
                  </a:lnTo>
                  <a:lnTo>
                    <a:pt x="443979" y="108826"/>
                  </a:lnTo>
                  <a:lnTo>
                    <a:pt x="443623" y="108889"/>
                  </a:lnTo>
                  <a:lnTo>
                    <a:pt x="443293" y="108889"/>
                  </a:lnTo>
                  <a:lnTo>
                    <a:pt x="442607" y="109093"/>
                  </a:lnTo>
                  <a:lnTo>
                    <a:pt x="440524" y="109791"/>
                  </a:lnTo>
                  <a:lnTo>
                    <a:pt x="440613" y="109435"/>
                  </a:lnTo>
                  <a:lnTo>
                    <a:pt x="440728" y="108915"/>
                  </a:lnTo>
                  <a:lnTo>
                    <a:pt x="440855" y="108407"/>
                  </a:lnTo>
                  <a:lnTo>
                    <a:pt x="441045" y="107619"/>
                  </a:lnTo>
                  <a:lnTo>
                    <a:pt x="442429" y="107619"/>
                  </a:lnTo>
                  <a:lnTo>
                    <a:pt x="445414" y="106349"/>
                  </a:lnTo>
                  <a:lnTo>
                    <a:pt x="445020" y="103809"/>
                  </a:lnTo>
                  <a:lnTo>
                    <a:pt x="446557" y="103809"/>
                  </a:lnTo>
                  <a:lnTo>
                    <a:pt x="447763" y="105079"/>
                  </a:lnTo>
                  <a:lnTo>
                    <a:pt x="447763" y="98729"/>
                  </a:lnTo>
                  <a:lnTo>
                    <a:pt x="441223" y="98729"/>
                  </a:lnTo>
                  <a:lnTo>
                    <a:pt x="441223" y="103809"/>
                  </a:lnTo>
                  <a:lnTo>
                    <a:pt x="440639" y="106375"/>
                  </a:lnTo>
                  <a:lnTo>
                    <a:pt x="439496" y="106680"/>
                  </a:lnTo>
                  <a:lnTo>
                    <a:pt x="438467" y="107022"/>
                  </a:lnTo>
                  <a:lnTo>
                    <a:pt x="438467" y="113830"/>
                  </a:lnTo>
                  <a:lnTo>
                    <a:pt x="438315" y="114973"/>
                  </a:lnTo>
                  <a:lnTo>
                    <a:pt x="438277" y="116509"/>
                  </a:lnTo>
                  <a:lnTo>
                    <a:pt x="438175" y="115773"/>
                  </a:lnTo>
                  <a:lnTo>
                    <a:pt x="438226" y="115608"/>
                  </a:lnTo>
                  <a:lnTo>
                    <a:pt x="438150" y="113385"/>
                  </a:lnTo>
                  <a:lnTo>
                    <a:pt x="438467" y="113830"/>
                  </a:lnTo>
                  <a:lnTo>
                    <a:pt x="438467" y="107022"/>
                  </a:lnTo>
                  <a:lnTo>
                    <a:pt x="438073" y="107149"/>
                  </a:lnTo>
                  <a:lnTo>
                    <a:pt x="438073" y="116179"/>
                  </a:lnTo>
                  <a:lnTo>
                    <a:pt x="438023" y="116509"/>
                  </a:lnTo>
                  <a:lnTo>
                    <a:pt x="437921" y="116992"/>
                  </a:lnTo>
                  <a:lnTo>
                    <a:pt x="436549" y="117144"/>
                  </a:lnTo>
                  <a:lnTo>
                    <a:pt x="436549" y="122859"/>
                  </a:lnTo>
                  <a:lnTo>
                    <a:pt x="436384" y="124028"/>
                  </a:lnTo>
                  <a:lnTo>
                    <a:pt x="436206" y="123964"/>
                  </a:lnTo>
                  <a:lnTo>
                    <a:pt x="435127" y="123672"/>
                  </a:lnTo>
                  <a:lnTo>
                    <a:pt x="434644" y="122859"/>
                  </a:lnTo>
                  <a:lnTo>
                    <a:pt x="434124" y="121589"/>
                  </a:lnTo>
                  <a:lnTo>
                    <a:pt x="435343" y="121589"/>
                  </a:lnTo>
                  <a:lnTo>
                    <a:pt x="436029" y="122859"/>
                  </a:lnTo>
                  <a:lnTo>
                    <a:pt x="436549" y="122859"/>
                  </a:lnTo>
                  <a:lnTo>
                    <a:pt x="436549" y="117144"/>
                  </a:lnTo>
                  <a:lnTo>
                    <a:pt x="435991" y="117195"/>
                  </a:lnTo>
                  <a:lnTo>
                    <a:pt x="433959" y="116509"/>
                  </a:lnTo>
                  <a:lnTo>
                    <a:pt x="437984" y="116509"/>
                  </a:lnTo>
                  <a:lnTo>
                    <a:pt x="438073" y="116179"/>
                  </a:lnTo>
                  <a:lnTo>
                    <a:pt x="438073" y="107149"/>
                  </a:lnTo>
                  <a:lnTo>
                    <a:pt x="437413" y="107365"/>
                  </a:lnTo>
                  <a:lnTo>
                    <a:pt x="435165" y="106502"/>
                  </a:lnTo>
                  <a:lnTo>
                    <a:pt x="435190" y="107010"/>
                  </a:lnTo>
                  <a:lnTo>
                    <a:pt x="435038" y="106349"/>
                  </a:lnTo>
                  <a:lnTo>
                    <a:pt x="434987" y="103835"/>
                  </a:lnTo>
                  <a:lnTo>
                    <a:pt x="437413" y="106349"/>
                  </a:lnTo>
                  <a:lnTo>
                    <a:pt x="439331" y="103809"/>
                  </a:lnTo>
                  <a:lnTo>
                    <a:pt x="441223" y="103809"/>
                  </a:lnTo>
                  <a:lnTo>
                    <a:pt x="441223" y="98729"/>
                  </a:lnTo>
                  <a:lnTo>
                    <a:pt x="437413" y="98729"/>
                  </a:lnTo>
                  <a:lnTo>
                    <a:pt x="441566" y="97459"/>
                  </a:lnTo>
                  <a:lnTo>
                    <a:pt x="440702" y="92379"/>
                  </a:lnTo>
                  <a:lnTo>
                    <a:pt x="440524" y="91109"/>
                  </a:lnTo>
                  <a:lnTo>
                    <a:pt x="435343" y="91109"/>
                  </a:lnTo>
                  <a:lnTo>
                    <a:pt x="436892" y="92379"/>
                  </a:lnTo>
                  <a:lnTo>
                    <a:pt x="435165" y="93649"/>
                  </a:lnTo>
                  <a:lnTo>
                    <a:pt x="433781" y="93649"/>
                  </a:lnTo>
                  <a:lnTo>
                    <a:pt x="433311" y="94818"/>
                  </a:lnTo>
                  <a:lnTo>
                    <a:pt x="433311" y="131673"/>
                  </a:lnTo>
                  <a:lnTo>
                    <a:pt x="432866" y="132422"/>
                  </a:lnTo>
                  <a:lnTo>
                    <a:pt x="430847" y="131546"/>
                  </a:lnTo>
                  <a:lnTo>
                    <a:pt x="430847" y="134683"/>
                  </a:lnTo>
                  <a:lnTo>
                    <a:pt x="430034" y="135204"/>
                  </a:lnTo>
                  <a:lnTo>
                    <a:pt x="430034" y="138696"/>
                  </a:lnTo>
                  <a:lnTo>
                    <a:pt x="429806" y="139179"/>
                  </a:lnTo>
                  <a:lnTo>
                    <a:pt x="429983" y="138658"/>
                  </a:lnTo>
                  <a:lnTo>
                    <a:pt x="430034" y="135204"/>
                  </a:lnTo>
                  <a:lnTo>
                    <a:pt x="427558" y="136753"/>
                  </a:lnTo>
                  <a:lnTo>
                    <a:pt x="426300" y="136182"/>
                  </a:lnTo>
                  <a:lnTo>
                    <a:pt x="426351" y="135978"/>
                  </a:lnTo>
                  <a:lnTo>
                    <a:pt x="425869" y="135978"/>
                  </a:lnTo>
                  <a:lnTo>
                    <a:pt x="425831" y="143840"/>
                  </a:lnTo>
                  <a:lnTo>
                    <a:pt x="424662" y="146989"/>
                  </a:lnTo>
                  <a:lnTo>
                    <a:pt x="424497" y="146989"/>
                  </a:lnTo>
                  <a:lnTo>
                    <a:pt x="425526" y="144195"/>
                  </a:lnTo>
                  <a:lnTo>
                    <a:pt x="425538" y="143776"/>
                  </a:lnTo>
                  <a:lnTo>
                    <a:pt x="422287" y="141947"/>
                  </a:lnTo>
                  <a:lnTo>
                    <a:pt x="421678" y="141592"/>
                  </a:lnTo>
                  <a:lnTo>
                    <a:pt x="425831" y="143840"/>
                  </a:lnTo>
                  <a:lnTo>
                    <a:pt x="425831" y="135966"/>
                  </a:lnTo>
                  <a:lnTo>
                    <a:pt x="425310" y="135724"/>
                  </a:lnTo>
                  <a:lnTo>
                    <a:pt x="425221" y="135547"/>
                  </a:lnTo>
                  <a:lnTo>
                    <a:pt x="425119" y="135369"/>
                  </a:lnTo>
                  <a:lnTo>
                    <a:pt x="424014" y="133299"/>
                  </a:lnTo>
                  <a:lnTo>
                    <a:pt x="423875" y="133019"/>
                  </a:lnTo>
                  <a:lnTo>
                    <a:pt x="423887" y="132791"/>
                  </a:lnTo>
                  <a:lnTo>
                    <a:pt x="423926" y="132613"/>
                  </a:lnTo>
                  <a:lnTo>
                    <a:pt x="423976" y="131724"/>
                  </a:lnTo>
                  <a:lnTo>
                    <a:pt x="424243" y="133019"/>
                  </a:lnTo>
                  <a:lnTo>
                    <a:pt x="425488" y="135559"/>
                  </a:lnTo>
                  <a:lnTo>
                    <a:pt x="427736" y="135559"/>
                  </a:lnTo>
                  <a:lnTo>
                    <a:pt x="429577" y="134251"/>
                  </a:lnTo>
                  <a:lnTo>
                    <a:pt x="430847" y="134683"/>
                  </a:lnTo>
                  <a:lnTo>
                    <a:pt x="430847" y="131546"/>
                  </a:lnTo>
                  <a:lnTo>
                    <a:pt x="430504" y="131394"/>
                  </a:lnTo>
                  <a:lnTo>
                    <a:pt x="430504" y="132092"/>
                  </a:lnTo>
                  <a:lnTo>
                    <a:pt x="430149" y="132613"/>
                  </a:lnTo>
                  <a:lnTo>
                    <a:pt x="429412" y="132613"/>
                  </a:lnTo>
                  <a:lnTo>
                    <a:pt x="426250" y="131673"/>
                  </a:lnTo>
                  <a:lnTo>
                    <a:pt x="430174" y="131673"/>
                  </a:lnTo>
                  <a:lnTo>
                    <a:pt x="430263" y="131356"/>
                  </a:lnTo>
                  <a:lnTo>
                    <a:pt x="430517" y="130429"/>
                  </a:lnTo>
                  <a:lnTo>
                    <a:pt x="433108" y="131673"/>
                  </a:lnTo>
                  <a:lnTo>
                    <a:pt x="433311" y="131673"/>
                  </a:lnTo>
                  <a:lnTo>
                    <a:pt x="433311" y="94818"/>
                  </a:lnTo>
                  <a:lnTo>
                    <a:pt x="432752" y="96189"/>
                  </a:lnTo>
                  <a:lnTo>
                    <a:pt x="432396" y="95821"/>
                  </a:lnTo>
                  <a:lnTo>
                    <a:pt x="432396" y="96189"/>
                  </a:lnTo>
                  <a:lnTo>
                    <a:pt x="431533" y="101269"/>
                  </a:lnTo>
                  <a:lnTo>
                    <a:pt x="428904" y="99999"/>
                  </a:lnTo>
                  <a:lnTo>
                    <a:pt x="429399" y="98729"/>
                  </a:lnTo>
                  <a:lnTo>
                    <a:pt x="432396" y="96189"/>
                  </a:lnTo>
                  <a:lnTo>
                    <a:pt x="432396" y="95821"/>
                  </a:lnTo>
                  <a:lnTo>
                    <a:pt x="427901" y="91109"/>
                  </a:lnTo>
                  <a:lnTo>
                    <a:pt x="427901" y="98729"/>
                  </a:lnTo>
                  <a:lnTo>
                    <a:pt x="427558" y="98729"/>
                  </a:lnTo>
                  <a:lnTo>
                    <a:pt x="427469" y="99060"/>
                  </a:lnTo>
                  <a:lnTo>
                    <a:pt x="426872" y="101269"/>
                  </a:lnTo>
                  <a:lnTo>
                    <a:pt x="426351" y="102539"/>
                  </a:lnTo>
                  <a:lnTo>
                    <a:pt x="426173" y="103809"/>
                  </a:lnTo>
                  <a:lnTo>
                    <a:pt x="423405" y="102539"/>
                  </a:lnTo>
                  <a:lnTo>
                    <a:pt x="420497" y="103809"/>
                  </a:lnTo>
                  <a:lnTo>
                    <a:pt x="420585" y="105079"/>
                  </a:lnTo>
                  <a:lnTo>
                    <a:pt x="420662" y="106349"/>
                  </a:lnTo>
                  <a:lnTo>
                    <a:pt x="420814" y="107619"/>
                  </a:lnTo>
                  <a:lnTo>
                    <a:pt x="416839" y="107619"/>
                  </a:lnTo>
                  <a:lnTo>
                    <a:pt x="416496" y="106349"/>
                  </a:lnTo>
                  <a:lnTo>
                    <a:pt x="415455" y="106349"/>
                  </a:lnTo>
                  <a:lnTo>
                    <a:pt x="416153" y="102539"/>
                  </a:lnTo>
                  <a:lnTo>
                    <a:pt x="413359" y="101269"/>
                  </a:lnTo>
                  <a:lnTo>
                    <a:pt x="410667" y="102539"/>
                  </a:lnTo>
                  <a:lnTo>
                    <a:pt x="411657" y="106349"/>
                  </a:lnTo>
                  <a:lnTo>
                    <a:pt x="408698" y="111429"/>
                  </a:lnTo>
                  <a:lnTo>
                    <a:pt x="411632" y="115239"/>
                  </a:lnTo>
                  <a:lnTo>
                    <a:pt x="416344" y="115239"/>
                  </a:lnTo>
                  <a:lnTo>
                    <a:pt x="418744" y="111429"/>
                  </a:lnTo>
                  <a:lnTo>
                    <a:pt x="421157" y="108889"/>
                  </a:lnTo>
                  <a:lnTo>
                    <a:pt x="425831" y="120319"/>
                  </a:lnTo>
                  <a:lnTo>
                    <a:pt x="428764" y="120319"/>
                  </a:lnTo>
                  <a:lnTo>
                    <a:pt x="429463" y="121589"/>
                  </a:lnTo>
                  <a:lnTo>
                    <a:pt x="426008" y="121589"/>
                  </a:lnTo>
                  <a:lnTo>
                    <a:pt x="424967" y="122859"/>
                  </a:lnTo>
                  <a:lnTo>
                    <a:pt x="424942" y="127812"/>
                  </a:lnTo>
                  <a:lnTo>
                    <a:pt x="424776" y="127952"/>
                  </a:lnTo>
                  <a:lnTo>
                    <a:pt x="424878" y="127812"/>
                  </a:lnTo>
                  <a:lnTo>
                    <a:pt x="424942" y="122809"/>
                  </a:lnTo>
                  <a:lnTo>
                    <a:pt x="424446" y="121589"/>
                  </a:lnTo>
                  <a:lnTo>
                    <a:pt x="420814" y="120319"/>
                  </a:lnTo>
                  <a:lnTo>
                    <a:pt x="419785" y="122859"/>
                  </a:lnTo>
                  <a:lnTo>
                    <a:pt x="418299" y="124129"/>
                  </a:lnTo>
                  <a:lnTo>
                    <a:pt x="421767" y="130340"/>
                  </a:lnTo>
                  <a:lnTo>
                    <a:pt x="422033" y="130340"/>
                  </a:lnTo>
                  <a:lnTo>
                    <a:pt x="423430" y="129120"/>
                  </a:lnTo>
                  <a:lnTo>
                    <a:pt x="424446" y="128320"/>
                  </a:lnTo>
                  <a:lnTo>
                    <a:pt x="423989" y="129120"/>
                  </a:lnTo>
                  <a:lnTo>
                    <a:pt x="423976" y="131673"/>
                  </a:lnTo>
                  <a:lnTo>
                    <a:pt x="423075" y="131673"/>
                  </a:lnTo>
                  <a:lnTo>
                    <a:pt x="423075" y="136740"/>
                  </a:lnTo>
                  <a:lnTo>
                    <a:pt x="422897" y="137617"/>
                  </a:lnTo>
                  <a:lnTo>
                    <a:pt x="420992" y="137096"/>
                  </a:lnTo>
                  <a:lnTo>
                    <a:pt x="420916" y="136931"/>
                  </a:lnTo>
                  <a:lnTo>
                    <a:pt x="420852" y="136753"/>
                  </a:lnTo>
                  <a:lnTo>
                    <a:pt x="420293" y="135369"/>
                  </a:lnTo>
                  <a:lnTo>
                    <a:pt x="420217" y="135026"/>
                  </a:lnTo>
                  <a:lnTo>
                    <a:pt x="420128" y="134683"/>
                  </a:lnTo>
                  <a:lnTo>
                    <a:pt x="419087" y="134810"/>
                  </a:lnTo>
                  <a:lnTo>
                    <a:pt x="419087" y="137617"/>
                  </a:lnTo>
                  <a:lnTo>
                    <a:pt x="418973" y="138836"/>
                  </a:lnTo>
                  <a:lnTo>
                    <a:pt x="418922" y="139268"/>
                  </a:lnTo>
                  <a:lnTo>
                    <a:pt x="418909" y="139420"/>
                  </a:lnTo>
                  <a:lnTo>
                    <a:pt x="418909" y="142468"/>
                  </a:lnTo>
                  <a:lnTo>
                    <a:pt x="417537" y="143967"/>
                  </a:lnTo>
                  <a:lnTo>
                    <a:pt x="417537" y="160959"/>
                  </a:lnTo>
                  <a:lnTo>
                    <a:pt x="416941" y="160693"/>
                  </a:lnTo>
                  <a:lnTo>
                    <a:pt x="416941" y="167627"/>
                  </a:lnTo>
                  <a:lnTo>
                    <a:pt x="416890" y="167309"/>
                  </a:lnTo>
                  <a:lnTo>
                    <a:pt x="416775" y="166039"/>
                  </a:lnTo>
                  <a:lnTo>
                    <a:pt x="416052" y="166039"/>
                  </a:lnTo>
                  <a:lnTo>
                    <a:pt x="415632" y="165277"/>
                  </a:lnTo>
                  <a:lnTo>
                    <a:pt x="415569" y="166039"/>
                  </a:lnTo>
                  <a:lnTo>
                    <a:pt x="414248" y="166039"/>
                  </a:lnTo>
                  <a:lnTo>
                    <a:pt x="414934" y="164769"/>
                  </a:lnTo>
                  <a:lnTo>
                    <a:pt x="415658" y="163499"/>
                  </a:lnTo>
                  <a:lnTo>
                    <a:pt x="413410" y="163499"/>
                  </a:lnTo>
                  <a:lnTo>
                    <a:pt x="413131" y="163995"/>
                  </a:lnTo>
                  <a:lnTo>
                    <a:pt x="412864" y="164071"/>
                  </a:lnTo>
                  <a:lnTo>
                    <a:pt x="412343" y="164287"/>
                  </a:lnTo>
                  <a:lnTo>
                    <a:pt x="412343" y="173659"/>
                  </a:lnTo>
                  <a:lnTo>
                    <a:pt x="411911" y="173291"/>
                  </a:lnTo>
                  <a:lnTo>
                    <a:pt x="411924" y="172199"/>
                  </a:lnTo>
                  <a:lnTo>
                    <a:pt x="412343" y="173659"/>
                  </a:lnTo>
                  <a:lnTo>
                    <a:pt x="412343" y="164287"/>
                  </a:lnTo>
                  <a:lnTo>
                    <a:pt x="412000" y="164426"/>
                  </a:lnTo>
                  <a:lnTo>
                    <a:pt x="412026" y="163499"/>
                  </a:lnTo>
                  <a:lnTo>
                    <a:pt x="412521" y="160959"/>
                  </a:lnTo>
                  <a:lnTo>
                    <a:pt x="415658" y="163499"/>
                  </a:lnTo>
                  <a:lnTo>
                    <a:pt x="416026" y="162077"/>
                  </a:lnTo>
                  <a:lnTo>
                    <a:pt x="416433" y="162331"/>
                  </a:lnTo>
                  <a:lnTo>
                    <a:pt x="416775" y="166039"/>
                  </a:lnTo>
                  <a:lnTo>
                    <a:pt x="416928" y="167309"/>
                  </a:lnTo>
                  <a:lnTo>
                    <a:pt x="416941" y="167627"/>
                  </a:lnTo>
                  <a:lnTo>
                    <a:pt x="416941" y="160693"/>
                  </a:lnTo>
                  <a:lnTo>
                    <a:pt x="416775" y="160604"/>
                  </a:lnTo>
                  <a:lnTo>
                    <a:pt x="416687" y="159753"/>
                  </a:lnTo>
                  <a:lnTo>
                    <a:pt x="416572" y="158711"/>
                  </a:lnTo>
                  <a:lnTo>
                    <a:pt x="416534" y="158369"/>
                  </a:lnTo>
                  <a:lnTo>
                    <a:pt x="416445" y="157505"/>
                  </a:lnTo>
                  <a:lnTo>
                    <a:pt x="416331" y="156464"/>
                  </a:lnTo>
                  <a:lnTo>
                    <a:pt x="416242" y="155600"/>
                  </a:lnTo>
                  <a:lnTo>
                    <a:pt x="416179" y="155079"/>
                  </a:lnTo>
                  <a:lnTo>
                    <a:pt x="416102" y="154393"/>
                  </a:lnTo>
                  <a:lnTo>
                    <a:pt x="416052" y="153873"/>
                  </a:lnTo>
                  <a:lnTo>
                    <a:pt x="415937" y="152831"/>
                  </a:lnTo>
                  <a:lnTo>
                    <a:pt x="415836" y="151803"/>
                  </a:lnTo>
                  <a:lnTo>
                    <a:pt x="413207" y="155079"/>
                  </a:lnTo>
                  <a:lnTo>
                    <a:pt x="411353" y="153720"/>
                  </a:lnTo>
                  <a:lnTo>
                    <a:pt x="411353" y="166039"/>
                  </a:lnTo>
                  <a:lnTo>
                    <a:pt x="410273" y="166039"/>
                  </a:lnTo>
                  <a:lnTo>
                    <a:pt x="409409" y="164071"/>
                  </a:lnTo>
                  <a:lnTo>
                    <a:pt x="409498" y="166039"/>
                  </a:lnTo>
                  <a:lnTo>
                    <a:pt x="409409" y="164071"/>
                  </a:lnTo>
                  <a:lnTo>
                    <a:pt x="409409" y="160959"/>
                  </a:lnTo>
                  <a:lnTo>
                    <a:pt x="410895" y="164871"/>
                  </a:lnTo>
                  <a:lnTo>
                    <a:pt x="410273" y="165112"/>
                  </a:lnTo>
                  <a:lnTo>
                    <a:pt x="411086" y="165366"/>
                  </a:lnTo>
                  <a:lnTo>
                    <a:pt x="411353" y="166039"/>
                  </a:lnTo>
                  <a:lnTo>
                    <a:pt x="411353" y="153720"/>
                  </a:lnTo>
                  <a:lnTo>
                    <a:pt x="409232" y="152146"/>
                  </a:lnTo>
                  <a:lnTo>
                    <a:pt x="409181" y="152311"/>
                  </a:lnTo>
                  <a:lnTo>
                    <a:pt x="408762" y="153555"/>
                  </a:lnTo>
                  <a:lnTo>
                    <a:pt x="408546" y="153339"/>
                  </a:lnTo>
                  <a:lnTo>
                    <a:pt x="408635" y="152069"/>
                  </a:lnTo>
                  <a:lnTo>
                    <a:pt x="409219" y="150876"/>
                  </a:lnTo>
                  <a:lnTo>
                    <a:pt x="413207" y="154609"/>
                  </a:lnTo>
                  <a:lnTo>
                    <a:pt x="415734" y="150990"/>
                  </a:lnTo>
                  <a:lnTo>
                    <a:pt x="415975" y="151447"/>
                  </a:lnTo>
                  <a:lnTo>
                    <a:pt x="415798" y="151549"/>
                  </a:lnTo>
                  <a:lnTo>
                    <a:pt x="415836" y="151803"/>
                  </a:lnTo>
                  <a:lnTo>
                    <a:pt x="415988" y="151612"/>
                  </a:lnTo>
                  <a:lnTo>
                    <a:pt x="416013" y="152069"/>
                  </a:lnTo>
                  <a:lnTo>
                    <a:pt x="416090" y="153339"/>
                  </a:lnTo>
                  <a:lnTo>
                    <a:pt x="417537" y="160959"/>
                  </a:lnTo>
                  <a:lnTo>
                    <a:pt x="417537" y="143967"/>
                  </a:lnTo>
                  <a:lnTo>
                    <a:pt x="415112" y="146608"/>
                  </a:lnTo>
                  <a:lnTo>
                    <a:pt x="414769" y="146951"/>
                  </a:lnTo>
                  <a:lnTo>
                    <a:pt x="414667" y="147650"/>
                  </a:lnTo>
                  <a:lnTo>
                    <a:pt x="414413" y="146989"/>
                  </a:lnTo>
                  <a:lnTo>
                    <a:pt x="414591" y="145719"/>
                  </a:lnTo>
                  <a:lnTo>
                    <a:pt x="414769" y="145719"/>
                  </a:lnTo>
                  <a:lnTo>
                    <a:pt x="416153" y="144449"/>
                  </a:lnTo>
                  <a:lnTo>
                    <a:pt x="417753" y="142278"/>
                  </a:lnTo>
                  <a:lnTo>
                    <a:pt x="418909" y="142468"/>
                  </a:lnTo>
                  <a:lnTo>
                    <a:pt x="418909" y="139420"/>
                  </a:lnTo>
                  <a:lnTo>
                    <a:pt x="418884" y="139700"/>
                  </a:lnTo>
                  <a:lnTo>
                    <a:pt x="418795" y="140563"/>
                  </a:lnTo>
                  <a:lnTo>
                    <a:pt x="418757" y="140944"/>
                  </a:lnTo>
                  <a:lnTo>
                    <a:pt x="418744" y="141084"/>
                  </a:lnTo>
                  <a:lnTo>
                    <a:pt x="418604" y="141135"/>
                  </a:lnTo>
                  <a:lnTo>
                    <a:pt x="418757" y="140944"/>
                  </a:lnTo>
                  <a:lnTo>
                    <a:pt x="418757" y="140627"/>
                  </a:lnTo>
                  <a:lnTo>
                    <a:pt x="417118" y="140627"/>
                  </a:lnTo>
                  <a:lnTo>
                    <a:pt x="418909" y="139420"/>
                  </a:lnTo>
                  <a:lnTo>
                    <a:pt x="418909" y="139255"/>
                  </a:lnTo>
                  <a:lnTo>
                    <a:pt x="417791" y="137185"/>
                  </a:lnTo>
                  <a:lnTo>
                    <a:pt x="419087" y="137617"/>
                  </a:lnTo>
                  <a:lnTo>
                    <a:pt x="419087" y="134810"/>
                  </a:lnTo>
                  <a:lnTo>
                    <a:pt x="417626" y="134988"/>
                  </a:lnTo>
                  <a:lnTo>
                    <a:pt x="420458" y="133096"/>
                  </a:lnTo>
                  <a:lnTo>
                    <a:pt x="420522" y="134251"/>
                  </a:lnTo>
                  <a:lnTo>
                    <a:pt x="420814" y="135559"/>
                  </a:lnTo>
                  <a:lnTo>
                    <a:pt x="421157" y="135559"/>
                  </a:lnTo>
                  <a:lnTo>
                    <a:pt x="423075" y="136740"/>
                  </a:lnTo>
                  <a:lnTo>
                    <a:pt x="423075" y="131673"/>
                  </a:lnTo>
                  <a:lnTo>
                    <a:pt x="421132" y="131673"/>
                  </a:lnTo>
                  <a:lnTo>
                    <a:pt x="423075" y="131572"/>
                  </a:lnTo>
                  <a:lnTo>
                    <a:pt x="422986" y="131394"/>
                  </a:lnTo>
                  <a:lnTo>
                    <a:pt x="422897" y="131229"/>
                  </a:lnTo>
                  <a:lnTo>
                    <a:pt x="423252" y="130759"/>
                  </a:lnTo>
                  <a:lnTo>
                    <a:pt x="423976" y="131673"/>
                  </a:lnTo>
                  <a:lnTo>
                    <a:pt x="423976" y="129146"/>
                  </a:lnTo>
                  <a:lnTo>
                    <a:pt x="423418" y="129959"/>
                  </a:lnTo>
                  <a:lnTo>
                    <a:pt x="422948" y="130340"/>
                  </a:lnTo>
                  <a:lnTo>
                    <a:pt x="421855" y="131229"/>
                  </a:lnTo>
                  <a:lnTo>
                    <a:pt x="421322" y="130492"/>
                  </a:lnTo>
                  <a:lnTo>
                    <a:pt x="421373" y="130340"/>
                  </a:lnTo>
                  <a:lnTo>
                    <a:pt x="421220" y="130340"/>
                  </a:lnTo>
                  <a:lnTo>
                    <a:pt x="417715" y="125361"/>
                  </a:lnTo>
                  <a:lnTo>
                    <a:pt x="417804" y="125196"/>
                  </a:lnTo>
                  <a:lnTo>
                    <a:pt x="418299" y="124129"/>
                  </a:lnTo>
                  <a:lnTo>
                    <a:pt x="417537" y="122859"/>
                  </a:lnTo>
                  <a:lnTo>
                    <a:pt x="417283" y="124129"/>
                  </a:lnTo>
                  <a:lnTo>
                    <a:pt x="417639" y="125247"/>
                  </a:lnTo>
                  <a:lnTo>
                    <a:pt x="417360" y="124828"/>
                  </a:lnTo>
                  <a:lnTo>
                    <a:pt x="416420" y="128117"/>
                  </a:lnTo>
                  <a:lnTo>
                    <a:pt x="416420" y="140627"/>
                  </a:lnTo>
                  <a:lnTo>
                    <a:pt x="414921" y="140436"/>
                  </a:lnTo>
                  <a:lnTo>
                    <a:pt x="414769" y="140220"/>
                  </a:lnTo>
                  <a:lnTo>
                    <a:pt x="414845" y="139700"/>
                  </a:lnTo>
                  <a:lnTo>
                    <a:pt x="416420" y="140627"/>
                  </a:lnTo>
                  <a:lnTo>
                    <a:pt x="416420" y="128117"/>
                  </a:lnTo>
                  <a:lnTo>
                    <a:pt x="416128" y="129133"/>
                  </a:lnTo>
                  <a:lnTo>
                    <a:pt x="415772" y="127812"/>
                  </a:lnTo>
                  <a:lnTo>
                    <a:pt x="416191" y="127812"/>
                  </a:lnTo>
                  <a:lnTo>
                    <a:pt x="416610" y="126669"/>
                  </a:lnTo>
                  <a:lnTo>
                    <a:pt x="415455" y="126669"/>
                  </a:lnTo>
                  <a:lnTo>
                    <a:pt x="415455" y="139369"/>
                  </a:lnTo>
                  <a:lnTo>
                    <a:pt x="414883" y="139369"/>
                  </a:lnTo>
                  <a:lnTo>
                    <a:pt x="414921" y="139179"/>
                  </a:lnTo>
                  <a:lnTo>
                    <a:pt x="414972" y="138836"/>
                  </a:lnTo>
                  <a:lnTo>
                    <a:pt x="415061" y="138315"/>
                  </a:lnTo>
                  <a:lnTo>
                    <a:pt x="415112" y="137972"/>
                  </a:lnTo>
                  <a:lnTo>
                    <a:pt x="413385" y="138315"/>
                  </a:lnTo>
                  <a:lnTo>
                    <a:pt x="412521" y="137274"/>
                  </a:lnTo>
                  <a:lnTo>
                    <a:pt x="412178" y="136931"/>
                  </a:lnTo>
                  <a:lnTo>
                    <a:pt x="411657" y="136410"/>
                  </a:lnTo>
                  <a:lnTo>
                    <a:pt x="411226" y="136410"/>
                  </a:lnTo>
                  <a:lnTo>
                    <a:pt x="410438" y="136931"/>
                  </a:lnTo>
                  <a:lnTo>
                    <a:pt x="410438" y="144449"/>
                  </a:lnTo>
                  <a:lnTo>
                    <a:pt x="408736" y="142671"/>
                  </a:lnTo>
                  <a:lnTo>
                    <a:pt x="407504" y="140563"/>
                  </a:lnTo>
                  <a:lnTo>
                    <a:pt x="408266" y="140703"/>
                  </a:lnTo>
                  <a:lnTo>
                    <a:pt x="410438" y="144449"/>
                  </a:lnTo>
                  <a:lnTo>
                    <a:pt x="410438" y="136931"/>
                  </a:lnTo>
                  <a:lnTo>
                    <a:pt x="407847" y="135026"/>
                  </a:lnTo>
                  <a:lnTo>
                    <a:pt x="406984" y="134683"/>
                  </a:lnTo>
                  <a:lnTo>
                    <a:pt x="405599" y="135547"/>
                  </a:lnTo>
                  <a:lnTo>
                    <a:pt x="405650" y="135724"/>
                  </a:lnTo>
                  <a:lnTo>
                    <a:pt x="405739" y="135978"/>
                  </a:lnTo>
                  <a:lnTo>
                    <a:pt x="406654" y="135978"/>
                  </a:lnTo>
                  <a:lnTo>
                    <a:pt x="406641" y="142290"/>
                  </a:lnTo>
                  <a:lnTo>
                    <a:pt x="406298" y="142405"/>
                  </a:lnTo>
                  <a:lnTo>
                    <a:pt x="406298" y="146989"/>
                  </a:lnTo>
                  <a:lnTo>
                    <a:pt x="406209" y="146608"/>
                  </a:lnTo>
                  <a:lnTo>
                    <a:pt x="406120" y="145923"/>
                  </a:lnTo>
                  <a:lnTo>
                    <a:pt x="406298" y="146989"/>
                  </a:lnTo>
                  <a:lnTo>
                    <a:pt x="406298" y="142405"/>
                  </a:lnTo>
                  <a:lnTo>
                    <a:pt x="405599" y="142621"/>
                  </a:lnTo>
                  <a:lnTo>
                    <a:pt x="405599" y="145923"/>
                  </a:lnTo>
                  <a:lnTo>
                    <a:pt x="405599" y="146989"/>
                  </a:lnTo>
                  <a:lnTo>
                    <a:pt x="405511" y="145897"/>
                  </a:lnTo>
                  <a:lnTo>
                    <a:pt x="405599" y="142621"/>
                  </a:lnTo>
                  <a:lnTo>
                    <a:pt x="404863" y="142849"/>
                  </a:lnTo>
                  <a:lnTo>
                    <a:pt x="404863" y="163499"/>
                  </a:lnTo>
                  <a:lnTo>
                    <a:pt x="404418" y="163499"/>
                  </a:lnTo>
                  <a:lnTo>
                    <a:pt x="404253" y="163791"/>
                  </a:lnTo>
                  <a:lnTo>
                    <a:pt x="403872" y="163550"/>
                  </a:lnTo>
                  <a:lnTo>
                    <a:pt x="402323" y="163385"/>
                  </a:lnTo>
                  <a:lnTo>
                    <a:pt x="402323" y="160959"/>
                  </a:lnTo>
                  <a:lnTo>
                    <a:pt x="401967" y="159689"/>
                  </a:lnTo>
                  <a:lnTo>
                    <a:pt x="402323" y="159689"/>
                  </a:lnTo>
                  <a:lnTo>
                    <a:pt x="402323" y="160959"/>
                  </a:lnTo>
                  <a:lnTo>
                    <a:pt x="403872" y="160959"/>
                  </a:lnTo>
                  <a:lnTo>
                    <a:pt x="404863" y="163499"/>
                  </a:lnTo>
                  <a:lnTo>
                    <a:pt x="404863" y="142849"/>
                  </a:lnTo>
                  <a:lnTo>
                    <a:pt x="403529" y="143256"/>
                  </a:lnTo>
                  <a:lnTo>
                    <a:pt x="403529" y="155879"/>
                  </a:lnTo>
                  <a:lnTo>
                    <a:pt x="403009" y="155879"/>
                  </a:lnTo>
                  <a:lnTo>
                    <a:pt x="402971" y="156019"/>
                  </a:lnTo>
                  <a:lnTo>
                    <a:pt x="401281" y="155079"/>
                  </a:lnTo>
                  <a:lnTo>
                    <a:pt x="399554" y="153873"/>
                  </a:lnTo>
                  <a:lnTo>
                    <a:pt x="397827" y="152311"/>
                  </a:lnTo>
                  <a:lnTo>
                    <a:pt x="397649" y="153047"/>
                  </a:lnTo>
                  <a:lnTo>
                    <a:pt x="397700" y="152069"/>
                  </a:lnTo>
                  <a:lnTo>
                    <a:pt x="397979" y="150876"/>
                  </a:lnTo>
                  <a:lnTo>
                    <a:pt x="399554" y="153339"/>
                  </a:lnTo>
                  <a:lnTo>
                    <a:pt x="401447" y="153339"/>
                  </a:lnTo>
                  <a:lnTo>
                    <a:pt x="403352" y="154609"/>
                  </a:lnTo>
                  <a:lnTo>
                    <a:pt x="403529" y="155879"/>
                  </a:lnTo>
                  <a:lnTo>
                    <a:pt x="403529" y="143256"/>
                  </a:lnTo>
                  <a:lnTo>
                    <a:pt x="402043" y="143713"/>
                  </a:lnTo>
                  <a:lnTo>
                    <a:pt x="401802" y="141909"/>
                  </a:lnTo>
                  <a:lnTo>
                    <a:pt x="404685" y="141185"/>
                  </a:lnTo>
                  <a:lnTo>
                    <a:pt x="406641" y="142290"/>
                  </a:lnTo>
                  <a:lnTo>
                    <a:pt x="406641" y="135991"/>
                  </a:lnTo>
                  <a:lnTo>
                    <a:pt x="405079" y="136144"/>
                  </a:lnTo>
                  <a:lnTo>
                    <a:pt x="405079" y="139700"/>
                  </a:lnTo>
                  <a:lnTo>
                    <a:pt x="404342" y="139890"/>
                  </a:lnTo>
                  <a:lnTo>
                    <a:pt x="403009" y="139369"/>
                  </a:lnTo>
                  <a:lnTo>
                    <a:pt x="404799" y="139369"/>
                  </a:lnTo>
                  <a:lnTo>
                    <a:pt x="405079" y="139700"/>
                  </a:lnTo>
                  <a:lnTo>
                    <a:pt x="405079" y="136144"/>
                  </a:lnTo>
                  <a:lnTo>
                    <a:pt x="404215" y="136232"/>
                  </a:lnTo>
                  <a:lnTo>
                    <a:pt x="404215" y="136410"/>
                  </a:lnTo>
                  <a:lnTo>
                    <a:pt x="403618" y="137236"/>
                  </a:lnTo>
                  <a:lnTo>
                    <a:pt x="403352" y="136829"/>
                  </a:lnTo>
                  <a:lnTo>
                    <a:pt x="403580" y="136410"/>
                  </a:lnTo>
                  <a:lnTo>
                    <a:pt x="404215" y="136410"/>
                  </a:lnTo>
                  <a:lnTo>
                    <a:pt x="404215" y="136232"/>
                  </a:lnTo>
                  <a:lnTo>
                    <a:pt x="403644" y="136283"/>
                  </a:lnTo>
                  <a:lnTo>
                    <a:pt x="404050" y="135559"/>
                  </a:lnTo>
                  <a:lnTo>
                    <a:pt x="405599" y="135559"/>
                  </a:lnTo>
                  <a:lnTo>
                    <a:pt x="404647" y="131356"/>
                  </a:lnTo>
                  <a:lnTo>
                    <a:pt x="405752" y="133019"/>
                  </a:lnTo>
                  <a:lnTo>
                    <a:pt x="407784" y="133019"/>
                  </a:lnTo>
                  <a:lnTo>
                    <a:pt x="410438" y="135559"/>
                  </a:lnTo>
                  <a:lnTo>
                    <a:pt x="412343" y="135559"/>
                  </a:lnTo>
                  <a:lnTo>
                    <a:pt x="413385" y="136829"/>
                  </a:lnTo>
                  <a:lnTo>
                    <a:pt x="415112" y="136829"/>
                  </a:lnTo>
                  <a:lnTo>
                    <a:pt x="415150" y="137147"/>
                  </a:lnTo>
                  <a:lnTo>
                    <a:pt x="415455" y="139369"/>
                  </a:lnTo>
                  <a:lnTo>
                    <a:pt x="415455" y="126669"/>
                  </a:lnTo>
                  <a:lnTo>
                    <a:pt x="409460" y="126669"/>
                  </a:lnTo>
                  <a:lnTo>
                    <a:pt x="413156" y="127812"/>
                  </a:lnTo>
                  <a:lnTo>
                    <a:pt x="413016" y="128168"/>
                  </a:lnTo>
                  <a:lnTo>
                    <a:pt x="412953" y="129120"/>
                  </a:lnTo>
                  <a:lnTo>
                    <a:pt x="412877" y="130340"/>
                  </a:lnTo>
                  <a:lnTo>
                    <a:pt x="409575" y="130340"/>
                  </a:lnTo>
                  <a:lnTo>
                    <a:pt x="409473" y="127812"/>
                  </a:lnTo>
                  <a:lnTo>
                    <a:pt x="409397" y="126669"/>
                  </a:lnTo>
                  <a:lnTo>
                    <a:pt x="408381" y="125399"/>
                  </a:lnTo>
                  <a:lnTo>
                    <a:pt x="402907" y="125399"/>
                  </a:lnTo>
                  <a:lnTo>
                    <a:pt x="402907" y="131673"/>
                  </a:lnTo>
                  <a:lnTo>
                    <a:pt x="402031" y="131673"/>
                  </a:lnTo>
                  <a:lnTo>
                    <a:pt x="400951" y="133019"/>
                  </a:lnTo>
                  <a:lnTo>
                    <a:pt x="401129" y="131673"/>
                  </a:lnTo>
                  <a:lnTo>
                    <a:pt x="401193" y="131356"/>
                  </a:lnTo>
                  <a:lnTo>
                    <a:pt x="401396" y="130454"/>
                  </a:lnTo>
                  <a:lnTo>
                    <a:pt x="402907" y="131673"/>
                  </a:lnTo>
                  <a:lnTo>
                    <a:pt x="402907" y="125399"/>
                  </a:lnTo>
                  <a:lnTo>
                    <a:pt x="401815" y="125399"/>
                  </a:lnTo>
                  <a:lnTo>
                    <a:pt x="401815" y="127812"/>
                  </a:lnTo>
                  <a:lnTo>
                    <a:pt x="401764" y="128168"/>
                  </a:lnTo>
                  <a:lnTo>
                    <a:pt x="401421" y="130340"/>
                  </a:lnTo>
                  <a:lnTo>
                    <a:pt x="401269" y="130340"/>
                  </a:lnTo>
                  <a:lnTo>
                    <a:pt x="400481" y="129120"/>
                  </a:lnTo>
                  <a:lnTo>
                    <a:pt x="399122" y="128168"/>
                  </a:lnTo>
                  <a:lnTo>
                    <a:pt x="398576" y="127812"/>
                  </a:lnTo>
                  <a:lnTo>
                    <a:pt x="397560" y="127279"/>
                  </a:lnTo>
                  <a:lnTo>
                    <a:pt x="397560" y="153441"/>
                  </a:lnTo>
                  <a:lnTo>
                    <a:pt x="397471" y="153873"/>
                  </a:lnTo>
                  <a:lnTo>
                    <a:pt x="396582" y="155067"/>
                  </a:lnTo>
                  <a:lnTo>
                    <a:pt x="396087" y="154609"/>
                  </a:lnTo>
                  <a:lnTo>
                    <a:pt x="395744" y="155244"/>
                  </a:lnTo>
                  <a:lnTo>
                    <a:pt x="395744" y="158419"/>
                  </a:lnTo>
                  <a:lnTo>
                    <a:pt x="395605" y="158267"/>
                  </a:lnTo>
                  <a:lnTo>
                    <a:pt x="395579" y="157848"/>
                  </a:lnTo>
                  <a:lnTo>
                    <a:pt x="395744" y="158419"/>
                  </a:lnTo>
                  <a:lnTo>
                    <a:pt x="395744" y="155244"/>
                  </a:lnTo>
                  <a:lnTo>
                    <a:pt x="395401" y="155879"/>
                  </a:lnTo>
                  <a:lnTo>
                    <a:pt x="395503" y="156692"/>
                  </a:lnTo>
                  <a:lnTo>
                    <a:pt x="394017" y="155943"/>
                  </a:lnTo>
                  <a:lnTo>
                    <a:pt x="394042" y="156349"/>
                  </a:lnTo>
                  <a:lnTo>
                    <a:pt x="393674" y="155879"/>
                  </a:lnTo>
                  <a:lnTo>
                    <a:pt x="393496" y="158419"/>
                  </a:lnTo>
                  <a:lnTo>
                    <a:pt x="392811" y="158419"/>
                  </a:lnTo>
                  <a:lnTo>
                    <a:pt x="392811" y="160959"/>
                  </a:lnTo>
                  <a:lnTo>
                    <a:pt x="392506" y="163309"/>
                  </a:lnTo>
                  <a:lnTo>
                    <a:pt x="392112" y="163029"/>
                  </a:lnTo>
                  <a:lnTo>
                    <a:pt x="390232" y="163029"/>
                  </a:lnTo>
                  <a:lnTo>
                    <a:pt x="389699" y="160959"/>
                  </a:lnTo>
                  <a:lnTo>
                    <a:pt x="392811" y="160959"/>
                  </a:lnTo>
                  <a:lnTo>
                    <a:pt x="392811" y="158419"/>
                  </a:lnTo>
                  <a:lnTo>
                    <a:pt x="392633" y="158369"/>
                  </a:lnTo>
                  <a:lnTo>
                    <a:pt x="392811" y="157505"/>
                  </a:lnTo>
                  <a:lnTo>
                    <a:pt x="392468" y="156984"/>
                  </a:lnTo>
                  <a:lnTo>
                    <a:pt x="391833" y="156375"/>
                  </a:lnTo>
                  <a:lnTo>
                    <a:pt x="391769" y="155879"/>
                  </a:lnTo>
                  <a:lnTo>
                    <a:pt x="391248" y="155879"/>
                  </a:lnTo>
                  <a:lnTo>
                    <a:pt x="391426" y="154609"/>
                  </a:lnTo>
                  <a:lnTo>
                    <a:pt x="392811" y="154609"/>
                  </a:lnTo>
                  <a:lnTo>
                    <a:pt x="392468" y="155879"/>
                  </a:lnTo>
                  <a:lnTo>
                    <a:pt x="393674" y="155879"/>
                  </a:lnTo>
                  <a:lnTo>
                    <a:pt x="394360" y="155879"/>
                  </a:lnTo>
                  <a:lnTo>
                    <a:pt x="394017" y="154609"/>
                  </a:lnTo>
                  <a:lnTo>
                    <a:pt x="396087" y="154609"/>
                  </a:lnTo>
                  <a:lnTo>
                    <a:pt x="396608" y="154609"/>
                  </a:lnTo>
                  <a:lnTo>
                    <a:pt x="397560" y="153441"/>
                  </a:lnTo>
                  <a:lnTo>
                    <a:pt x="397560" y="127279"/>
                  </a:lnTo>
                  <a:lnTo>
                    <a:pt x="396443" y="126669"/>
                  </a:lnTo>
                  <a:lnTo>
                    <a:pt x="397078" y="125399"/>
                  </a:lnTo>
                  <a:lnTo>
                    <a:pt x="398729" y="127812"/>
                  </a:lnTo>
                  <a:lnTo>
                    <a:pt x="399122" y="128168"/>
                  </a:lnTo>
                  <a:lnTo>
                    <a:pt x="400519" y="129120"/>
                  </a:lnTo>
                  <a:lnTo>
                    <a:pt x="401421" y="130340"/>
                  </a:lnTo>
                  <a:lnTo>
                    <a:pt x="401815" y="127812"/>
                  </a:lnTo>
                  <a:lnTo>
                    <a:pt x="401815" y="125399"/>
                  </a:lnTo>
                  <a:lnTo>
                    <a:pt x="397471" y="125399"/>
                  </a:lnTo>
                  <a:lnTo>
                    <a:pt x="397357" y="125196"/>
                  </a:lnTo>
                  <a:lnTo>
                    <a:pt x="396011" y="122859"/>
                  </a:lnTo>
                  <a:lnTo>
                    <a:pt x="394881" y="121894"/>
                  </a:lnTo>
                  <a:lnTo>
                    <a:pt x="394881" y="145719"/>
                  </a:lnTo>
                  <a:lnTo>
                    <a:pt x="394690" y="146380"/>
                  </a:lnTo>
                  <a:lnTo>
                    <a:pt x="394017" y="142976"/>
                  </a:lnTo>
                  <a:lnTo>
                    <a:pt x="392112" y="143675"/>
                  </a:lnTo>
                  <a:lnTo>
                    <a:pt x="392290" y="145224"/>
                  </a:lnTo>
                  <a:lnTo>
                    <a:pt x="392226" y="145719"/>
                  </a:lnTo>
                  <a:lnTo>
                    <a:pt x="391947" y="145719"/>
                  </a:lnTo>
                  <a:lnTo>
                    <a:pt x="392112" y="144449"/>
                  </a:lnTo>
                  <a:lnTo>
                    <a:pt x="392112" y="143675"/>
                  </a:lnTo>
                  <a:lnTo>
                    <a:pt x="392112" y="141909"/>
                  </a:lnTo>
                  <a:lnTo>
                    <a:pt x="393141" y="141249"/>
                  </a:lnTo>
                  <a:lnTo>
                    <a:pt x="394017" y="141249"/>
                  </a:lnTo>
                  <a:lnTo>
                    <a:pt x="393915" y="140766"/>
                  </a:lnTo>
                  <a:lnTo>
                    <a:pt x="394119" y="140627"/>
                  </a:lnTo>
                  <a:lnTo>
                    <a:pt x="393890" y="140627"/>
                  </a:lnTo>
                  <a:lnTo>
                    <a:pt x="393674" y="139522"/>
                  </a:lnTo>
                  <a:lnTo>
                    <a:pt x="393496" y="139001"/>
                  </a:lnTo>
                  <a:lnTo>
                    <a:pt x="393331" y="138137"/>
                  </a:lnTo>
                  <a:lnTo>
                    <a:pt x="392633" y="137617"/>
                  </a:lnTo>
                  <a:lnTo>
                    <a:pt x="392468" y="139001"/>
                  </a:lnTo>
                  <a:lnTo>
                    <a:pt x="392137" y="139852"/>
                  </a:lnTo>
                  <a:lnTo>
                    <a:pt x="391083" y="139369"/>
                  </a:lnTo>
                  <a:lnTo>
                    <a:pt x="391769" y="139369"/>
                  </a:lnTo>
                  <a:lnTo>
                    <a:pt x="392290" y="136829"/>
                  </a:lnTo>
                  <a:lnTo>
                    <a:pt x="392468" y="136829"/>
                  </a:lnTo>
                  <a:lnTo>
                    <a:pt x="392468" y="135559"/>
                  </a:lnTo>
                  <a:lnTo>
                    <a:pt x="394360" y="136829"/>
                  </a:lnTo>
                  <a:lnTo>
                    <a:pt x="394360" y="141909"/>
                  </a:lnTo>
                  <a:lnTo>
                    <a:pt x="394881" y="145719"/>
                  </a:lnTo>
                  <a:lnTo>
                    <a:pt x="394881" y="121894"/>
                  </a:lnTo>
                  <a:lnTo>
                    <a:pt x="394538" y="121589"/>
                  </a:lnTo>
                  <a:lnTo>
                    <a:pt x="392290" y="122859"/>
                  </a:lnTo>
                  <a:lnTo>
                    <a:pt x="391604" y="117779"/>
                  </a:lnTo>
                  <a:lnTo>
                    <a:pt x="390563" y="119100"/>
                  </a:lnTo>
                  <a:lnTo>
                    <a:pt x="390563" y="125399"/>
                  </a:lnTo>
                  <a:lnTo>
                    <a:pt x="388620" y="127812"/>
                  </a:lnTo>
                  <a:lnTo>
                    <a:pt x="388327" y="127812"/>
                  </a:lnTo>
                  <a:lnTo>
                    <a:pt x="386626" y="126669"/>
                  </a:lnTo>
                  <a:lnTo>
                    <a:pt x="385851" y="125399"/>
                  </a:lnTo>
                  <a:lnTo>
                    <a:pt x="390563" y="125399"/>
                  </a:lnTo>
                  <a:lnTo>
                    <a:pt x="390563" y="119100"/>
                  </a:lnTo>
                  <a:lnTo>
                    <a:pt x="385711" y="125196"/>
                  </a:lnTo>
                  <a:lnTo>
                    <a:pt x="384289" y="122859"/>
                  </a:lnTo>
                  <a:lnTo>
                    <a:pt x="380885" y="122859"/>
                  </a:lnTo>
                  <a:lnTo>
                    <a:pt x="377596" y="120319"/>
                  </a:lnTo>
                  <a:lnTo>
                    <a:pt x="373621" y="126669"/>
                  </a:lnTo>
                  <a:lnTo>
                    <a:pt x="377520" y="127812"/>
                  </a:lnTo>
                  <a:lnTo>
                    <a:pt x="377901" y="127812"/>
                  </a:lnTo>
                  <a:lnTo>
                    <a:pt x="378002" y="128168"/>
                  </a:lnTo>
                  <a:lnTo>
                    <a:pt x="378587" y="130340"/>
                  </a:lnTo>
                  <a:lnTo>
                    <a:pt x="382422" y="130340"/>
                  </a:lnTo>
                  <a:lnTo>
                    <a:pt x="384073" y="131673"/>
                  </a:lnTo>
                  <a:lnTo>
                    <a:pt x="384251" y="131673"/>
                  </a:lnTo>
                  <a:lnTo>
                    <a:pt x="382816" y="133019"/>
                  </a:lnTo>
                  <a:lnTo>
                    <a:pt x="382879" y="134251"/>
                  </a:lnTo>
                  <a:lnTo>
                    <a:pt x="382955" y="135559"/>
                  </a:lnTo>
                  <a:lnTo>
                    <a:pt x="383133" y="136829"/>
                  </a:lnTo>
                  <a:lnTo>
                    <a:pt x="383819" y="136829"/>
                  </a:lnTo>
                  <a:lnTo>
                    <a:pt x="383336" y="137147"/>
                  </a:lnTo>
                  <a:lnTo>
                    <a:pt x="379844" y="139369"/>
                  </a:lnTo>
                  <a:lnTo>
                    <a:pt x="380123" y="140601"/>
                  </a:lnTo>
                  <a:lnTo>
                    <a:pt x="374650" y="136829"/>
                  </a:lnTo>
                  <a:lnTo>
                    <a:pt x="374561" y="137147"/>
                  </a:lnTo>
                  <a:lnTo>
                    <a:pt x="371779" y="145719"/>
                  </a:lnTo>
                  <a:lnTo>
                    <a:pt x="373938" y="146989"/>
                  </a:lnTo>
                  <a:lnTo>
                    <a:pt x="376212" y="149529"/>
                  </a:lnTo>
                  <a:lnTo>
                    <a:pt x="377939" y="149529"/>
                  </a:lnTo>
                  <a:lnTo>
                    <a:pt x="378460" y="146989"/>
                  </a:lnTo>
                  <a:lnTo>
                    <a:pt x="381050" y="141909"/>
                  </a:lnTo>
                  <a:lnTo>
                    <a:pt x="385203" y="149529"/>
                  </a:lnTo>
                  <a:lnTo>
                    <a:pt x="389178" y="146989"/>
                  </a:lnTo>
                  <a:lnTo>
                    <a:pt x="388137" y="153339"/>
                  </a:lnTo>
                  <a:lnTo>
                    <a:pt x="382955" y="150901"/>
                  </a:lnTo>
                  <a:lnTo>
                    <a:pt x="380009" y="153339"/>
                  </a:lnTo>
                  <a:lnTo>
                    <a:pt x="380072" y="152069"/>
                  </a:lnTo>
                  <a:lnTo>
                    <a:pt x="380885" y="149529"/>
                  </a:lnTo>
                  <a:lnTo>
                    <a:pt x="375424" y="152069"/>
                  </a:lnTo>
                  <a:lnTo>
                    <a:pt x="375627" y="153339"/>
                  </a:lnTo>
                  <a:lnTo>
                    <a:pt x="378980" y="154609"/>
                  </a:lnTo>
                  <a:lnTo>
                    <a:pt x="377774" y="155879"/>
                  </a:lnTo>
                  <a:lnTo>
                    <a:pt x="375005" y="158419"/>
                  </a:lnTo>
                  <a:lnTo>
                    <a:pt x="369811" y="158419"/>
                  </a:lnTo>
                  <a:lnTo>
                    <a:pt x="372402" y="160959"/>
                  </a:lnTo>
                  <a:lnTo>
                    <a:pt x="371538" y="160959"/>
                  </a:lnTo>
                  <a:lnTo>
                    <a:pt x="375170" y="164769"/>
                  </a:lnTo>
                  <a:lnTo>
                    <a:pt x="377596" y="159689"/>
                  </a:lnTo>
                  <a:lnTo>
                    <a:pt x="380809" y="163499"/>
                  </a:lnTo>
                  <a:lnTo>
                    <a:pt x="382092" y="164769"/>
                  </a:lnTo>
                  <a:lnTo>
                    <a:pt x="383476" y="164769"/>
                  </a:lnTo>
                  <a:lnTo>
                    <a:pt x="378282" y="166039"/>
                  </a:lnTo>
                  <a:lnTo>
                    <a:pt x="381609" y="169849"/>
                  </a:lnTo>
                  <a:lnTo>
                    <a:pt x="382092" y="169849"/>
                  </a:lnTo>
                  <a:lnTo>
                    <a:pt x="401599" y="169849"/>
                  </a:lnTo>
                  <a:lnTo>
                    <a:pt x="406463" y="169849"/>
                  </a:lnTo>
                  <a:lnTo>
                    <a:pt x="407898" y="168579"/>
                  </a:lnTo>
                  <a:lnTo>
                    <a:pt x="408343" y="168579"/>
                  </a:lnTo>
                  <a:lnTo>
                    <a:pt x="409613" y="170992"/>
                  </a:lnTo>
                  <a:lnTo>
                    <a:pt x="409727" y="171119"/>
                  </a:lnTo>
                  <a:lnTo>
                    <a:pt x="409790" y="170992"/>
                  </a:lnTo>
                  <a:lnTo>
                    <a:pt x="409867" y="170827"/>
                  </a:lnTo>
                  <a:lnTo>
                    <a:pt x="411530" y="168871"/>
                  </a:lnTo>
                  <a:lnTo>
                    <a:pt x="411772" y="169392"/>
                  </a:lnTo>
                  <a:lnTo>
                    <a:pt x="411746" y="171475"/>
                  </a:lnTo>
                  <a:lnTo>
                    <a:pt x="410984" y="172478"/>
                  </a:lnTo>
                  <a:lnTo>
                    <a:pt x="409867" y="171475"/>
                  </a:lnTo>
                  <a:lnTo>
                    <a:pt x="409600" y="171119"/>
                  </a:lnTo>
                  <a:lnTo>
                    <a:pt x="409346" y="171716"/>
                  </a:lnTo>
                  <a:lnTo>
                    <a:pt x="408711" y="169430"/>
                  </a:lnTo>
                  <a:lnTo>
                    <a:pt x="408546" y="169430"/>
                  </a:lnTo>
                  <a:lnTo>
                    <a:pt x="408368" y="169608"/>
                  </a:lnTo>
                  <a:lnTo>
                    <a:pt x="408025" y="169608"/>
                  </a:lnTo>
                  <a:lnTo>
                    <a:pt x="406641" y="171157"/>
                  </a:lnTo>
                  <a:lnTo>
                    <a:pt x="405942" y="171780"/>
                  </a:lnTo>
                  <a:lnTo>
                    <a:pt x="405942" y="180492"/>
                  </a:lnTo>
                  <a:lnTo>
                    <a:pt x="400939" y="178600"/>
                  </a:lnTo>
                  <a:lnTo>
                    <a:pt x="400900" y="179070"/>
                  </a:lnTo>
                  <a:lnTo>
                    <a:pt x="400583" y="178739"/>
                  </a:lnTo>
                  <a:lnTo>
                    <a:pt x="400583" y="177469"/>
                  </a:lnTo>
                  <a:lnTo>
                    <a:pt x="405206" y="178650"/>
                  </a:lnTo>
                  <a:lnTo>
                    <a:pt x="405942" y="180492"/>
                  </a:lnTo>
                  <a:lnTo>
                    <a:pt x="405942" y="171780"/>
                  </a:lnTo>
                  <a:lnTo>
                    <a:pt x="404533" y="173012"/>
                  </a:lnTo>
                  <a:lnTo>
                    <a:pt x="404749" y="173012"/>
                  </a:lnTo>
                  <a:lnTo>
                    <a:pt x="404647" y="173583"/>
                  </a:lnTo>
                  <a:lnTo>
                    <a:pt x="404609" y="173761"/>
                  </a:lnTo>
                  <a:lnTo>
                    <a:pt x="404456" y="174625"/>
                  </a:lnTo>
                  <a:lnTo>
                    <a:pt x="404482" y="175221"/>
                  </a:lnTo>
                  <a:lnTo>
                    <a:pt x="404393" y="174929"/>
                  </a:lnTo>
                  <a:lnTo>
                    <a:pt x="404215" y="173659"/>
                  </a:lnTo>
                  <a:lnTo>
                    <a:pt x="404266" y="173240"/>
                  </a:lnTo>
                  <a:lnTo>
                    <a:pt x="404533" y="173012"/>
                  </a:lnTo>
                  <a:lnTo>
                    <a:pt x="404304" y="172961"/>
                  </a:lnTo>
                  <a:lnTo>
                    <a:pt x="404571" y="171119"/>
                  </a:lnTo>
                  <a:lnTo>
                    <a:pt x="404088" y="171119"/>
                  </a:lnTo>
                  <a:lnTo>
                    <a:pt x="404647" y="170827"/>
                  </a:lnTo>
                  <a:lnTo>
                    <a:pt x="403504" y="170827"/>
                  </a:lnTo>
                  <a:lnTo>
                    <a:pt x="403161" y="170827"/>
                  </a:lnTo>
                  <a:lnTo>
                    <a:pt x="403606" y="171119"/>
                  </a:lnTo>
                  <a:lnTo>
                    <a:pt x="403136" y="170827"/>
                  </a:lnTo>
                  <a:lnTo>
                    <a:pt x="386245" y="170827"/>
                  </a:lnTo>
                  <a:lnTo>
                    <a:pt x="386245" y="173659"/>
                  </a:lnTo>
                  <a:lnTo>
                    <a:pt x="385546" y="173659"/>
                  </a:lnTo>
                  <a:lnTo>
                    <a:pt x="385546" y="177469"/>
                  </a:lnTo>
                  <a:lnTo>
                    <a:pt x="384683" y="177469"/>
                  </a:lnTo>
                  <a:lnTo>
                    <a:pt x="384340" y="173659"/>
                  </a:lnTo>
                  <a:lnTo>
                    <a:pt x="383044" y="171475"/>
                  </a:lnTo>
                  <a:lnTo>
                    <a:pt x="382917" y="171196"/>
                  </a:lnTo>
                  <a:lnTo>
                    <a:pt x="386245" y="173659"/>
                  </a:lnTo>
                  <a:lnTo>
                    <a:pt x="386245" y="170827"/>
                  </a:lnTo>
                  <a:lnTo>
                    <a:pt x="382917" y="170827"/>
                  </a:lnTo>
                  <a:lnTo>
                    <a:pt x="383171" y="171119"/>
                  </a:lnTo>
                  <a:lnTo>
                    <a:pt x="382892" y="171119"/>
                  </a:lnTo>
                  <a:lnTo>
                    <a:pt x="381609" y="169849"/>
                  </a:lnTo>
                  <a:lnTo>
                    <a:pt x="378599" y="171119"/>
                  </a:lnTo>
                  <a:lnTo>
                    <a:pt x="377761" y="171119"/>
                  </a:lnTo>
                  <a:lnTo>
                    <a:pt x="377761" y="182549"/>
                  </a:lnTo>
                  <a:lnTo>
                    <a:pt x="377596" y="182829"/>
                  </a:lnTo>
                  <a:lnTo>
                    <a:pt x="377596" y="190169"/>
                  </a:lnTo>
                  <a:lnTo>
                    <a:pt x="376389" y="190169"/>
                  </a:lnTo>
                  <a:lnTo>
                    <a:pt x="375742" y="189865"/>
                  </a:lnTo>
                  <a:lnTo>
                    <a:pt x="376783" y="187210"/>
                  </a:lnTo>
                  <a:lnTo>
                    <a:pt x="377596" y="190169"/>
                  </a:lnTo>
                  <a:lnTo>
                    <a:pt x="377596" y="182829"/>
                  </a:lnTo>
                  <a:lnTo>
                    <a:pt x="377367" y="183197"/>
                  </a:lnTo>
                  <a:lnTo>
                    <a:pt x="372922" y="184302"/>
                  </a:lnTo>
                  <a:lnTo>
                    <a:pt x="372579" y="184480"/>
                  </a:lnTo>
                  <a:lnTo>
                    <a:pt x="372059" y="184175"/>
                  </a:lnTo>
                  <a:lnTo>
                    <a:pt x="372059" y="187756"/>
                  </a:lnTo>
                  <a:lnTo>
                    <a:pt x="369989" y="187502"/>
                  </a:lnTo>
                  <a:lnTo>
                    <a:pt x="369989" y="189141"/>
                  </a:lnTo>
                  <a:lnTo>
                    <a:pt x="369811" y="189420"/>
                  </a:lnTo>
                  <a:lnTo>
                    <a:pt x="368782" y="188899"/>
                  </a:lnTo>
                  <a:lnTo>
                    <a:pt x="369633" y="187998"/>
                  </a:lnTo>
                  <a:lnTo>
                    <a:pt x="369989" y="189141"/>
                  </a:lnTo>
                  <a:lnTo>
                    <a:pt x="369989" y="187502"/>
                  </a:lnTo>
                  <a:lnTo>
                    <a:pt x="369887" y="186359"/>
                  </a:lnTo>
                  <a:lnTo>
                    <a:pt x="369468" y="185089"/>
                  </a:lnTo>
                  <a:lnTo>
                    <a:pt x="370954" y="185089"/>
                  </a:lnTo>
                  <a:lnTo>
                    <a:pt x="372059" y="187756"/>
                  </a:lnTo>
                  <a:lnTo>
                    <a:pt x="372059" y="184175"/>
                  </a:lnTo>
                  <a:lnTo>
                    <a:pt x="371716" y="183959"/>
                  </a:lnTo>
                  <a:lnTo>
                    <a:pt x="371195" y="183438"/>
                  </a:lnTo>
                  <a:lnTo>
                    <a:pt x="371043" y="184035"/>
                  </a:lnTo>
                  <a:lnTo>
                    <a:pt x="370852" y="183819"/>
                  </a:lnTo>
                  <a:lnTo>
                    <a:pt x="371195" y="182549"/>
                  </a:lnTo>
                  <a:lnTo>
                    <a:pt x="377761" y="182549"/>
                  </a:lnTo>
                  <a:lnTo>
                    <a:pt x="377761" y="171119"/>
                  </a:lnTo>
                  <a:lnTo>
                    <a:pt x="376351" y="171119"/>
                  </a:lnTo>
                  <a:lnTo>
                    <a:pt x="376478" y="171475"/>
                  </a:lnTo>
                  <a:lnTo>
                    <a:pt x="377253" y="173659"/>
                  </a:lnTo>
                  <a:lnTo>
                    <a:pt x="375005" y="173659"/>
                  </a:lnTo>
                  <a:lnTo>
                    <a:pt x="375094" y="174929"/>
                  </a:lnTo>
                  <a:lnTo>
                    <a:pt x="375170" y="177469"/>
                  </a:lnTo>
                  <a:lnTo>
                    <a:pt x="377253" y="178739"/>
                  </a:lnTo>
                  <a:lnTo>
                    <a:pt x="376555" y="178739"/>
                  </a:lnTo>
                  <a:lnTo>
                    <a:pt x="376212" y="180009"/>
                  </a:lnTo>
                  <a:lnTo>
                    <a:pt x="374484" y="180009"/>
                  </a:lnTo>
                  <a:lnTo>
                    <a:pt x="372059" y="178739"/>
                  </a:lnTo>
                  <a:lnTo>
                    <a:pt x="369989" y="180009"/>
                  </a:lnTo>
                  <a:lnTo>
                    <a:pt x="367449" y="177469"/>
                  </a:lnTo>
                  <a:lnTo>
                    <a:pt x="367741" y="174929"/>
                  </a:lnTo>
                  <a:lnTo>
                    <a:pt x="371373" y="177469"/>
                  </a:lnTo>
                  <a:lnTo>
                    <a:pt x="371843" y="174929"/>
                  </a:lnTo>
                  <a:lnTo>
                    <a:pt x="372821" y="171119"/>
                  </a:lnTo>
                  <a:lnTo>
                    <a:pt x="372922" y="170827"/>
                  </a:lnTo>
                  <a:lnTo>
                    <a:pt x="373278" y="169849"/>
                  </a:lnTo>
                  <a:lnTo>
                    <a:pt x="375589" y="168579"/>
                  </a:lnTo>
                  <a:lnTo>
                    <a:pt x="374281" y="168579"/>
                  </a:lnTo>
                  <a:lnTo>
                    <a:pt x="373278" y="166039"/>
                  </a:lnTo>
                  <a:lnTo>
                    <a:pt x="371894" y="166039"/>
                  </a:lnTo>
                  <a:lnTo>
                    <a:pt x="372148" y="164769"/>
                  </a:lnTo>
                  <a:lnTo>
                    <a:pt x="372351" y="163499"/>
                  </a:lnTo>
                  <a:lnTo>
                    <a:pt x="371195" y="160959"/>
                  </a:lnTo>
                  <a:lnTo>
                    <a:pt x="367919" y="159689"/>
                  </a:lnTo>
                  <a:lnTo>
                    <a:pt x="368427" y="155879"/>
                  </a:lnTo>
                  <a:lnTo>
                    <a:pt x="367042" y="154749"/>
                  </a:lnTo>
                  <a:lnTo>
                    <a:pt x="367042" y="177469"/>
                  </a:lnTo>
                  <a:lnTo>
                    <a:pt x="362724" y="182549"/>
                  </a:lnTo>
                  <a:lnTo>
                    <a:pt x="365836" y="185089"/>
                  </a:lnTo>
                  <a:lnTo>
                    <a:pt x="357365" y="180009"/>
                  </a:lnTo>
                  <a:lnTo>
                    <a:pt x="364172" y="180009"/>
                  </a:lnTo>
                  <a:lnTo>
                    <a:pt x="367042" y="177469"/>
                  </a:lnTo>
                  <a:lnTo>
                    <a:pt x="367042" y="154749"/>
                  </a:lnTo>
                  <a:lnTo>
                    <a:pt x="366877" y="154609"/>
                  </a:lnTo>
                  <a:lnTo>
                    <a:pt x="376212" y="154609"/>
                  </a:lnTo>
                  <a:lnTo>
                    <a:pt x="375627" y="153339"/>
                  </a:lnTo>
                  <a:lnTo>
                    <a:pt x="375424" y="152069"/>
                  </a:lnTo>
                  <a:lnTo>
                    <a:pt x="374802" y="150799"/>
                  </a:lnTo>
                  <a:lnTo>
                    <a:pt x="374142" y="149529"/>
                  </a:lnTo>
                  <a:lnTo>
                    <a:pt x="370979" y="150799"/>
                  </a:lnTo>
                  <a:lnTo>
                    <a:pt x="373443" y="149529"/>
                  </a:lnTo>
                  <a:lnTo>
                    <a:pt x="371716" y="145719"/>
                  </a:lnTo>
                  <a:lnTo>
                    <a:pt x="370852" y="144449"/>
                  </a:lnTo>
                  <a:lnTo>
                    <a:pt x="368084" y="145719"/>
                  </a:lnTo>
                  <a:lnTo>
                    <a:pt x="367042" y="141909"/>
                  </a:lnTo>
                  <a:lnTo>
                    <a:pt x="366572" y="140703"/>
                  </a:lnTo>
                  <a:lnTo>
                    <a:pt x="370852" y="141909"/>
                  </a:lnTo>
                  <a:lnTo>
                    <a:pt x="371030" y="140627"/>
                  </a:lnTo>
                  <a:lnTo>
                    <a:pt x="371538" y="136829"/>
                  </a:lnTo>
                  <a:lnTo>
                    <a:pt x="366699" y="136829"/>
                  </a:lnTo>
                  <a:lnTo>
                    <a:pt x="366649" y="137147"/>
                  </a:lnTo>
                  <a:lnTo>
                    <a:pt x="366483" y="138099"/>
                  </a:lnTo>
                  <a:lnTo>
                    <a:pt x="366547" y="140627"/>
                  </a:lnTo>
                  <a:lnTo>
                    <a:pt x="366407" y="139369"/>
                  </a:lnTo>
                  <a:lnTo>
                    <a:pt x="366331" y="140627"/>
                  </a:lnTo>
                  <a:lnTo>
                    <a:pt x="366306" y="136829"/>
                  </a:lnTo>
                  <a:lnTo>
                    <a:pt x="366179" y="135559"/>
                  </a:lnTo>
                  <a:lnTo>
                    <a:pt x="363245" y="136105"/>
                  </a:lnTo>
                  <a:lnTo>
                    <a:pt x="363245" y="153339"/>
                  </a:lnTo>
                  <a:lnTo>
                    <a:pt x="362204" y="152311"/>
                  </a:lnTo>
                  <a:lnTo>
                    <a:pt x="362280" y="151803"/>
                  </a:lnTo>
                  <a:lnTo>
                    <a:pt x="362381" y="151104"/>
                  </a:lnTo>
                  <a:lnTo>
                    <a:pt x="361340" y="149898"/>
                  </a:lnTo>
                  <a:lnTo>
                    <a:pt x="360311" y="149555"/>
                  </a:lnTo>
                  <a:lnTo>
                    <a:pt x="358368" y="148983"/>
                  </a:lnTo>
                  <a:lnTo>
                    <a:pt x="358648" y="149529"/>
                  </a:lnTo>
                  <a:lnTo>
                    <a:pt x="357886" y="149529"/>
                  </a:lnTo>
                  <a:lnTo>
                    <a:pt x="357466" y="149923"/>
                  </a:lnTo>
                  <a:lnTo>
                    <a:pt x="358101" y="148894"/>
                  </a:lnTo>
                  <a:lnTo>
                    <a:pt x="356844" y="148513"/>
                  </a:lnTo>
                  <a:lnTo>
                    <a:pt x="357187" y="146989"/>
                  </a:lnTo>
                  <a:lnTo>
                    <a:pt x="362204" y="146989"/>
                  </a:lnTo>
                  <a:lnTo>
                    <a:pt x="363245" y="153339"/>
                  </a:lnTo>
                  <a:lnTo>
                    <a:pt x="363245" y="136105"/>
                  </a:lnTo>
                  <a:lnTo>
                    <a:pt x="359270" y="136829"/>
                  </a:lnTo>
                  <a:lnTo>
                    <a:pt x="360654" y="136829"/>
                  </a:lnTo>
                  <a:lnTo>
                    <a:pt x="360654" y="140627"/>
                  </a:lnTo>
                  <a:lnTo>
                    <a:pt x="360476" y="140728"/>
                  </a:lnTo>
                  <a:lnTo>
                    <a:pt x="360476" y="139001"/>
                  </a:lnTo>
                  <a:lnTo>
                    <a:pt x="357708" y="138696"/>
                  </a:lnTo>
                  <a:lnTo>
                    <a:pt x="357708" y="143154"/>
                  </a:lnTo>
                  <a:lnTo>
                    <a:pt x="356844" y="146608"/>
                  </a:lnTo>
                  <a:lnTo>
                    <a:pt x="354952" y="146824"/>
                  </a:lnTo>
                  <a:lnTo>
                    <a:pt x="353910" y="145719"/>
                  </a:lnTo>
                  <a:lnTo>
                    <a:pt x="357022" y="145719"/>
                  </a:lnTo>
                  <a:lnTo>
                    <a:pt x="357619" y="143090"/>
                  </a:lnTo>
                  <a:lnTo>
                    <a:pt x="357708" y="138696"/>
                  </a:lnTo>
                  <a:lnTo>
                    <a:pt x="356323" y="138531"/>
                  </a:lnTo>
                  <a:lnTo>
                    <a:pt x="356044" y="137147"/>
                  </a:lnTo>
                  <a:lnTo>
                    <a:pt x="355981" y="136829"/>
                  </a:lnTo>
                  <a:lnTo>
                    <a:pt x="359270" y="136829"/>
                  </a:lnTo>
                  <a:lnTo>
                    <a:pt x="360959" y="133019"/>
                  </a:lnTo>
                  <a:lnTo>
                    <a:pt x="361607" y="131673"/>
                  </a:lnTo>
                  <a:lnTo>
                    <a:pt x="363067" y="130340"/>
                  </a:lnTo>
                  <a:lnTo>
                    <a:pt x="362648" y="130340"/>
                  </a:lnTo>
                  <a:lnTo>
                    <a:pt x="358546" y="127812"/>
                  </a:lnTo>
                  <a:lnTo>
                    <a:pt x="358800" y="127812"/>
                  </a:lnTo>
                  <a:lnTo>
                    <a:pt x="359270" y="126669"/>
                  </a:lnTo>
                  <a:lnTo>
                    <a:pt x="363588" y="122859"/>
                  </a:lnTo>
                  <a:lnTo>
                    <a:pt x="355866" y="122085"/>
                  </a:lnTo>
                  <a:lnTo>
                    <a:pt x="355866" y="138874"/>
                  </a:lnTo>
                  <a:lnTo>
                    <a:pt x="355676" y="139611"/>
                  </a:lnTo>
                  <a:lnTo>
                    <a:pt x="355460" y="139369"/>
                  </a:lnTo>
                  <a:lnTo>
                    <a:pt x="355536" y="138950"/>
                  </a:lnTo>
                  <a:lnTo>
                    <a:pt x="355790" y="139001"/>
                  </a:lnTo>
                  <a:lnTo>
                    <a:pt x="355549" y="138874"/>
                  </a:lnTo>
                  <a:lnTo>
                    <a:pt x="355612" y="138582"/>
                  </a:lnTo>
                  <a:lnTo>
                    <a:pt x="355866" y="138874"/>
                  </a:lnTo>
                  <a:lnTo>
                    <a:pt x="355866" y="122085"/>
                  </a:lnTo>
                  <a:lnTo>
                    <a:pt x="355066" y="122008"/>
                  </a:lnTo>
                  <a:lnTo>
                    <a:pt x="355066" y="134416"/>
                  </a:lnTo>
                  <a:lnTo>
                    <a:pt x="355015" y="134251"/>
                  </a:lnTo>
                  <a:lnTo>
                    <a:pt x="354723" y="133019"/>
                  </a:lnTo>
                  <a:lnTo>
                    <a:pt x="353402" y="133019"/>
                  </a:lnTo>
                  <a:lnTo>
                    <a:pt x="353212" y="132778"/>
                  </a:lnTo>
                  <a:lnTo>
                    <a:pt x="353085" y="133019"/>
                  </a:lnTo>
                  <a:lnTo>
                    <a:pt x="352691" y="132537"/>
                  </a:lnTo>
                  <a:lnTo>
                    <a:pt x="352691" y="135559"/>
                  </a:lnTo>
                  <a:lnTo>
                    <a:pt x="350418" y="134366"/>
                  </a:lnTo>
                  <a:lnTo>
                    <a:pt x="350278" y="134251"/>
                  </a:lnTo>
                  <a:lnTo>
                    <a:pt x="349859" y="133019"/>
                  </a:lnTo>
                  <a:lnTo>
                    <a:pt x="350329" y="134251"/>
                  </a:lnTo>
                  <a:lnTo>
                    <a:pt x="352691" y="135559"/>
                  </a:lnTo>
                  <a:lnTo>
                    <a:pt x="352691" y="132537"/>
                  </a:lnTo>
                  <a:lnTo>
                    <a:pt x="352120" y="131673"/>
                  </a:lnTo>
                  <a:lnTo>
                    <a:pt x="353123" y="131673"/>
                  </a:lnTo>
                  <a:lnTo>
                    <a:pt x="354723" y="133019"/>
                  </a:lnTo>
                  <a:lnTo>
                    <a:pt x="354926" y="133019"/>
                  </a:lnTo>
                  <a:lnTo>
                    <a:pt x="355015" y="134251"/>
                  </a:lnTo>
                  <a:lnTo>
                    <a:pt x="355066" y="134416"/>
                  </a:lnTo>
                  <a:lnTo>
                    <a:pt x="355066" y="122008"/>
                  </a:lnTo>
                  <a:lnTo>
                    <a:pt x="350964" y="121589"/>
                  </a:lnTo>
                  <a:lnTo>
                    <a:pt x="353047" y="117779"/>
                  </a:lnTo>
                  <a:lnTo>
                    <a:pt x="353390" y="116509"/>
                  </a:lnTo>
                  <a:lnTo>
                    <a:pt x="355460" y="115239"/>
                  </a:lnTo>
                  <a:lnTo>
                    <a:pt x="353733" y="112699"/>
                  </a:lnTo>
                  <a:lnTo>
                    <a:pt x="348589" y="111429"/>
                  </a:lnTo>
                  <a:lnTo>
                    <a:pt x="348437" y="112699"/>
                  </a:lnTo>
                  <a:lnTo>
                    <a:pt x="348310" y="120319"/>
                  </a:lnTo>
                  <a:lnTo>
                    <a:pt x="348284" y="121589"/>
                  </a:lnTo>
                  <a:lnTo>
                    <a:pt x="345097" y="125399"/>
                  </a:lnTo>
                  <a:lnTo>
                    <a:pt x="345097" y="126669"/>
                  </a:lnTo>
                  <a:lnTo>
                    <a:pt x="343712" y="126669"/>
                  </a:lnTo>
                  <a:lnTo>
                    <a:pt x="344703" y="130340"/>
                  </a:lnTo>
                  <a:lnTo>
                    <a:pt x="342366" y="130340"/>
                  </a:lnTo>
                  <a:lnTo>
                    <a:pt x="341998" y="131673"/>
                  </a:lnTo>
                  <a:lnTo>
                    <a:pt x="339318" y="131673"/>
                  </a:lnTo>
                  <a:lnTo>
                    <a:pt x="342849" y="135559"/>
                  </a:lnTo>
                  <a:lnTo>
                    <a:pt x="343014" y="136829"/>
                  </a:lnTo>
                  <a:lnTo>
                    <a:pt x="335749" y="135559"/>
                  </a:lnTo>
                  <a:lnTo>
                    <a:pt x="339382" y="149529"/>
                  </a:lnTo>
                  <a:lnTo>
                    <a:pt x="344398" y="145719"/>
                  </a:lnTo>
                  <a:lnTo>
                    <a:pt x="344360" y="146989"/>
                  </a:lnTo>
                  <a:lnTo>
                    <a:pt x="344271" y="149529"/>
                  </a:lnTo>
                  <a:lnTo>
                    <a:pt x="344233" y="150799"/>
                  </a:lnTo>
                  <a:lnTo>
                    <a:pt x="345706" y="152069"/>
                  </a:lnTo>
                  <a:lnTo>
                    <a:pt x="349415" y="155879"/>
                  </a:lnTo>
                  <a:lnTo>
                    <a:pt x="353568" y="155879"/>
                  </a:lnTo>
                  <a:lnTo>
                    <a:pt x="353910" y="159689"/>
                  </a:lnTo>
                  <a:lnTo>
                    <a:pt x="355295" y="159689"/>
                  </a:lnTo>
                  <a:lnTo>
                    <a:pt x="355803" y="163499"/>
                  </a:lnTo>
                  <a:lnTo>
                    <a:pt x="357022" y="164769"/>
                  </a:lnTo>
                  <a:lnTo>
                    <a:pt x="363423" y="164769"/>
                  </a:lnTo>
                  <a:lnTo>
                    <a:pt x="364109" y="166039"/>
                  </a:lnTo>
                  <a:lnTo>
                    <a:pt x="365277" y="168579"/>
                  </a:lnTo>
                  <a:lnTo>
                    <a:pt x="365315" y="171119"/>
                  </a:lnTo>
                  <a:lnTo>
                    <a:pt x="365188" y="170992"/>
                  </a:lnTo>
                  <a:lnTo>
                    <a:pt x="365061" y="170827"/>
                  </a:lnTo>
                  <a:lnTo>
                    <a:pt x="363410" y="168630"/>
                  </a:lnTo>
                  <a:lnTo>
                    <a:pt x="358927" y="169849"/>
                  </a:lnTo>
                  <a:lnTo>
                    <a:pt x="358813" y="171119"/>
                  </a:lnTo>
                  <a:lnTo>
                    <a:pt x="358775" y="171475"/>
                  </a:lnTo>
                  <a:lnTo>
                    <a:pt x="358571" y="173659"/>
                  </a:lnTo>
                  <a:lnTo>
                    <a:pt x="356679" y="174929"/>
                  </a:lnTo>
                  <a:lnTo>
                    <a:pt x="350621" y="178739"/>
                  </a:lnTo>
                  <a:lnTo>
                    <a:pt x="355117" y="182549"/>
                  </a:lnTo>
                  <a:lnTo>
                    <a:pt x="351320" y="182549"/>
                  </a:lnTo>
                  <a:lnTo>
                    <a:pt x="357886" y="185089"/>
                  </a:lnTo>
                  <a:lnTo>
                    <a:pt x="359270" y="185089"/>
                  </a:lnTo>
                  <a:lnTo>
                    <a:pt x="364286" y="188899"/>
                  </a:lnTo>
                  <a:lnTo>
                    <a:pt x="360311" y="196519"/>
                  </a:lnTo>
                  <a:lnTo>
                    <a:pt x="362902" y="196519"/>
                  </a:lnTo>
                  <a:lnTo>
                    <a:pt x="368427" y="196519"/>
                  </a:lnTo>
                  <a:lnTo>
                    <a:pt x="369125" y="197789"/>
                  </a:lnTo>
                  <a:lnTo>
                    <a:pt x="368782" y="197789"/>
                  </a:lnTo>
                  <a:lnTo>
                    <a:pt x="367042" y="199059"/>
                  </a:lnTo>
                  <a:lnTo>
                    <a:pt x="362902" y="196519"/>
                  </a:lnTo>
                  <a:lnTo>
                    <a:pt x="363359" y="199059"/>
                  </a:lnTo>
                  <a:lnTo>
                    <a:pt x="363423" y="202869"/>
                  </a:lnTo>
                  <a:lnTo>
                    <a:pt x="359956" y="199059"/>
                  </a:lnTo>
                  <a:lnTo>
                    <a:pt x="359854" y="200329"/>
                  </a:lnTo>
                  <a:lnTo>
                    <a:pt x="359270" y="202869"/>
                  </a:lnTo>
                  <a:lnTo>
                    <a:pt x="357543" y="202869"/>
                  </a:lnTo>
                  <a:lnTo>
                    <a:pt x="357022" y="201599"/>
                  </a:lnTo>
                  <a:lnTo>
                    <a:pt x="355295" y="201599"/>
                  </a:lnTo>
                  <a:lnTo>
                    <a:pt x="355981" y="199059"/>
                  </a:lnTo>
                  <a:lnTo>
                    <a:pt x="359435" y="199059"/>
                  </a:lnTo>
                  <a:lnTo>
                    <a:pt x="359435" y="196519"/>
                  </a:lnTo>
                  <a:lnTo>
                    <a:pt x="359003" y="193979"/>
                  </a:lnTo>
                  <a:lnTo>
                    <a:pt x="357708" y="188899"/>
                  </a:lnTo>
                  <a:lnTo>
                    <a:pt x="354482" y="190169"/>
                  </a:lnTo>
                  <a:lnTo>
                    <a:pt x="354253" y="188899"/>
                  </a:lnTo>
                  <a:lnTo>
                    <a:pt x="353568" y="188899"/>
                  </a:lnTo>
                  <a:lnTo>
                    <a:pt x="353568" y="210489"/>
                  </a:lnTo>
                  <a:lnTo>
                    <a:pt x="353568" y="211620"/>
                  </a:lnTo>
                  <a:lnTo>
                    <a:pt x="353517" y="211759"/>
                  </a:lnTo>
                  <a:lnTo>
                    <a:pt x="353390" y="211759"/>
                  </a:lnTo>
                  <a:lnTo>
                    <a:pt x="353568" y="210489"/>
                  </a:lnTo>
                  <a:lnTo>
                    <a:pt x="353568" y="188899"/>
                  </a:lnTo>
                  <a:lnTo>
                    <a:pt x="352679" y="188899"/>
                  </a:lnTo>
                  <a:lnTo>
                    <a:pt x="352679" y="207949"/>
                  </a:lnTo>
                  <a:lnTo>
                    <a:pt x="352183" y="207568"/>
                  </a:lnTo>
                  <a:lnTo>
                    <a:pt x="352183" y="206946"/>
                  </a:lnTo>
                  <a:lnTo>
                    <a:pt x="351663" y="206082"/>
                  </a:lnTo>
                  <a:lnTo>
                    <a:pt x="347624" y="204254"/>
                  </a:lnTo>
                  <a:lnTo>
                    <a:pt x="347510" y="202869"/>
                  </a:lnTo>
                  <a:lnTo>
                    <a:pt x="351663" y="204139"/>
                  </a:lnTo>
                  <a:lnTo>
                    <a:pt x="352183" y="204139"/>
                  </a:lnTo>
                  <a:lnTo>
                    <a:pt x="352183" y="206679"/>
                  </a:lnTo>
                  <a:lnTo>
                    <a:pt x="352679" y="207949"/>
                  </a:lnTo>
                  <a:lnTo>
                    <a:pt x="352679" y="188899"/>
                  </a:lnTo>
                  <a:lnTo>
                    <a:pt x="352348" y="188899"/>
                  </a:lnTo>
                  <a:lnTo>
                    <a:pt x="352399" y="183819"/>
                  </a:lnTo>
                  <a:lnTo>
                    <a:pt x="351485" y="182778"/>
                  </a:lnTo>
                  <a:lnTo>
                    <a:pt x="351485" y="190169"/>
                  </a:lnTo>
                  <a:lnTo>
                    <a:pt x="351142" y="192709"/>
                  </a:lnTo>
                  <a:lnTo>
                    <a:pt x="350875" y="193103"/>
                  </a:lnTo>
                  <a:lnTo>
                    <a:pt x="350456" y="193294"/>
                  </a:lnTo>
                  <a:lnTo>
                    <a:pt x="347929" y="192836"/>
                  </a:lnTo>
                  <a:lnTo>
                    <a:pt x="347687" y="192709"/>
                  </a:lnTo>
                  <a:lnTo>
                    <a:pt x="348716" y="190169"/>
                  </a:lnTo>
                  <a:lnTo>
                    <a:pt x="351485" y="190169"/>
                  </a:lnTo>
                  <a:lnTo>
                    <a:pt x="351485" y="182778"/>
                  </a:lnTo>
                  <a:lnTo>
                    <a:pt x="349084" y="180009"/>
                  </a:lnTo>
                  <a:lnTo>
                    <a:pt x="346202" y="182549"/>
                  </a:lnTo>
                  <a:lnTo>
                    <a:pt x="347510" y="187629"/>
                  </a:lnTo>
                  <a:lnTo>
                    <a:pt x="345440" y="186042"/>
                  </a:lnTo>
                  <a:lnTo>
                    <a:pt x="345440" y="221919"/>
                  </a:lnTo>
                  <a:lnTo>
                    <a:pt x="345084" y="221919"/>
                  </a:lnTo>
                  <a:lnTo>
                    <a:pt x="344576" y="220649"/>
                  </a:lnTo>
                  <a:lnTo>
                    <a:pt x="345262" y="220649"/>
                  </a:lnTo>
                  <a:lnTo>
                    <a:pt x="345440" y="221919"/>
                  </a:lnTo>
                  <a:lnTo>
                    <a:pt x="345440" y="186042"/>
                  </a:lnTo>
                  <a:lnTo>
                    <a:pt x="344220" y="185089"/>
                  </a:lnTo>
                  <a:lnTo>
                    <a:pt x="344576" y="185089"/>
                  </a:lnTo>
                  <a:lnTo>
                    <a:pt x="343077" y="182549"/>
                  </a:lnTo>
                  <a:lnTo>
                    <a:pt x="342328" y="180009"/>
                  </a:lnTo>
                  <a:lnTo>
                    <a:pt x="342328" y="199059"/>
                  </a:lnTo>
                  <a:lnTo>
                    <a:pt x="342328" y="202869"/>
                  </a:lnTo>
                  <a:lnTo>
                    <a:pt x="341109" y="202869"/>
                  </a:lnTo>
                  <a:lnTo>
                    <a:pt x="341464" y="204139"/>
                  </a:lnTo>
                  <a:lnTo>
                    <a:pt x="341274" y="204139"/>
                  </a:lnTo>
                  <a:lnTo>
                    <a:pt x="340766" y="203111"/>
                  </a:lnTo>
                  <a:lnTo>
                    <a:pt x="340766" y="221919"/>
                  </a:lnTo>
                  <a:lnTo>
                    <a:pt x="339217" y="221919"/>
                  </a:lnTo>
                  <a:lnTo>
                    <a:pt x="339902" y="220649"/>
                  </a:lnTo>
                  <a:lnTo>
                    <a:pt x="340423" y="220649"/>
                  </a:lnTo>
                  <a:lnTo>
                    <a:pt x="340766" y="221919"/>
                  </a:lnTo>
                  <a:lnTo>
                    <a:pt x="340766" y="203111"/>
                  </a:lnTo>
                  <a:lnTo>
                    <a:pt x="340652" y="202869"/>
                  </a:lnTo>
                  <a:lnTo>
                    <a:pt x="340080" y="201599"/>
                  </a:lnTo>
                  <a:lnTo>
                    <a:pt x="341109" y="201599"/>
                  </a:lnTo>
                  <a:lnTo>
                    <a:pt x="341464" y="199059"/>
                  </a:lnTo>
                  <a:lnTo>
                    <a:pt x="342328" y="199059"/>
                  </a:lnTo>
                  <a:lnTo>
                    <a:pt x="342328" y="180009"/>
                  </a:lnTo>
                  <a:lnTo>
                    <a:pt x="340766" y="182549"/>
                  </a:lnTo>
                  <a:lnTo>
                    <a:pt x="338861" y="180225"/>
                  </a:lnTo>
                  <a:lnTo>
                    <a:pt x="338861" y="187629"/>
                  </a:lnTo>
                  <a:lnTo>
                    <a:pt x="338861" y="220649"/>
                  </a:lnTo>
                  <a:lnTo>
                    <a:pt x="338696" y="221919"/>
                  </a:lnTo>
                  <a:lnTo>
                    <a:pt x="337654" y="221919"/>
                  </a:lnTo>
                  <a:lnTo>
                    <a:pt x="336613" y="220649"/>
                  </a:lnTo>
                  <a:lnTo>
                    <a:pt x="335749" y="218109"/>
                  </a:lnTo>
                  <a:lnTo>
                    <a:pt x="335407" y="216839"/>
                  </a:lnTo>
                  <a:lnTo>
                    <a:pt x="336448" y="218109"/>
                  </a:lnTo>
                  <a:lnTo>
                    <a:pt x="337134" y="218109"/>
                  </a:lnTo>
                  <a:lnTo>
                    <a:pt x="337045" y="219379"/>
                  </a:lnTo>
                  <a:lnTo>
                    <a:pt x="336969" y="220649"/>
                  </a:lnTo>
                  <a:lnTo>
                    <a:pt x="338861" y="220649"/>
                  </a:lnTo>
                  <a:lnTo>
                    <a:pt x="338861" y="187629"/>
                  </a:lnTo>
                  <a:lnTo>
                    <a:pt x="338696" y="188252"/>
                  </a:lnTo>
                  <a:lnTo>
                    <a:pt x="338696" y="206679"/>
                  </a:lnTo>
                  <a:lnTo>
                    <a:pt x="338696" y="213029"/>
                  </a:lnTo>
                  <a:lnTo>
                    <a:pt x="336270" y="211759"/>
                  </a:lnTo>
                  <a:lnTo>
                    <a:pt x="334543" y="212318"/>
                  </a:lnTo>
                  <a:lnTo>
                    <a:pt x="334543" y="232079"/>
                  </a:lnTo>
                  <a:lnTo>
                    <a:pt x="332790" y="232803"/>
                  </a:lnTo>
                  <a:lnTo>
                    <a:pt x="332295" y="232714"/>
                  </a:lnTo>
                  <a:lnTo>
                    <a:pt x="331952" y="233057"/>
                  </a:lnTo>
                  <a:lnTo>
                    <a:pt x="331609" y="232879"/>
                  </a:lnTo>
                  <a:lnTo>
                    <a:pt x="331495" y="233324"/>
                  </a:lnTo>
                  <a:lnTo>
                    <a:pt x="331431" y="233578"/>
                  </a:lnTo>
                  <a:lnTo>
                    <a:pt x="330225" y="233743"/>
                  </a:lnTo>
                  <a:lnTo>
                    <a:pt x="329006" y="233578"/>
                  </a:lnTo>
                  <a:lnTo>
                    <a:pt x="327977" y="233057"/>
                  </a:lnTo>
                  <a:lnTo>
                    <a:pt x="326694" y="236905"/>
                  </a:lnTo>
                  <a:lnTo>
                    <a:pt x="329285" y="239064"/>
                  </a:lnTo>
                  <a:lnTo>
                    <a:pt x="328218" y="239699"/>
                  </a:lnTo>
                  <a:lnTo>
                    <a:pt x="327901" y="239699"/>
                  </a:lnTo>
                  <a:lnTo>
                    <a:pt x="324167" y="233349"/>
                  </a:lnTo>
                  <a:lnTo>
                    <a:pt x="327456" y="232079"/>
                  </a:lnTo>
                  <a:lnTo>
                    <a:pt x="330911" y="232079"/>
                  </a:lnTo>
                  <a:lnTo>
                    <a:pt x="331089" y="230809"/>
                  </a:lnTo>
                  <a:lnTo>
                    <a:pt x="331431" y="232079"/>
                  </a:lnTo>
                  <a:lnTo>
                    <a:pt x="331774" y="230809"/>
                  </a:lnTo>
                  <a:lnTo>
                    <a:pt x="333844" y="230809"/>
                  </a:lnTo>
                  <a:lnTo>
                    <a:pt x="334543" y="232079"/>
                  </a:lnTo>
                  <a:lnTo>
                    <a:pt x="334543" y="212318"/>
                  </a:lnTo>
                  <a:lnTo>
                    <a:pt x="332295" y="213029"/>
                  </a:lnTo>
                  <a:lnTo>
                    <a:pt x="332905" y="215569"/>
                  </a:lnTo>
                  <a:lnTo>
                    <a:pt x="328142" y="216839"/>
                  </a:lnTo>
                  <a:lnTo>
                    <a:pt x="329361" y="218109"/>
                  </a:lnTo>
                  <a:lnTo>
                    <a:pt x="329438" y="219379"/>
                  </a:lnTo>
                  <a:lnTo>
                    <a:pt x="329526" y="220649"/>
                  </a:lnTo>
                  <a:lnTo>
                    <a:pt x="328663" y="220649"/>
                  </a:lnTo>
                  <a:lnTo>
                    <a:pt x="328142" y="221919"/>
                  </a:lnTo>
                  <a:lnTo>
                    <a:pt x="323824" y="221919"/>
                  </a:lnTo>
                  <a:lnTo>
                    <a:pt x="327279" y="218109"/>
                  </a:lnTo>
                  <a:lnTo>
                    <a:pt x="326415" y="216839"/>
                  </a:lnTo>
                  <a:lnTo>
                    <a:pt x="328142" y="216839"/>
                  </a:lnTo>
                  <a:lnTo>
                    <a:pt x="332905" y="215569"/>
                  </a:lnTo>
                  <a:lnTo>
                    <a:pt x="331952" y="213029"/>
                  </a:lnTo>
                  <a:lnTo>
                    <a:pt x="331609" y="213029"/>
                  </a:lnTo>
                  <a:lnTo>
                    <a:pt x="330746" y="211759"/>
                  </a:lnTo>
                  <a:lnTo>
                    <a:pt x="335064" y="211759"/>
                  </a:lnTo>
                  <a:lnTo>
                    <a:pt x="333946" y="209181"/>
                  </a:lnTo>
                  <a:lnTo>
                    <a:pt x="331901" y="206844"/>
                  </a:lnTo>
                  <a:lnTo>
                    <a:pt x="332473" y="206679"/>
                  </a:lnTo>
                  <a:lnTo>
                    <a:pt x="338696" y="206679"/>
                  </a:lnTo>
                  <a:lnTo>
                    <a:pt x="338696" y="188252"/>
                  </a:lnTo>
                  <a:lnTo>
                    <a:pt x="338175" y="190169"/>
                  </a:lnTo>
                  <a:lnTo>
                    <a:pt x="337134" y="190169"/>
                  </a:lnTo>
                  <a:lnTo>
                    <a:pt x="337134" y="192709"/>
                  </a:lnTo>
                  <a:lnTo>
                    <a:pt x="337832" y="192709"/>
                  </a:lnTo>
                  <a:lnTo>
                    <a:pt x="337312" y="196519"/>
                  </a:lnTo>
                  <a:lnTo>
                    <a:pt x="333857" y="190169"/>
                  </a:lnTo>
                  <a:lnTo>
                    <a:pt x="332092" y="192087"/>
                  </a:lnTo>
                  <a:lnTo>
                    <a:pt x="332092" y="205409"/>
                  </a:lnTo>
                  <a:lnTo>
                    <a:pt x="331558" y="204139"/>
                  </a:lnTo>
                  <a:lnTo>
                    <a:pt x="331482" y="203974"/>
                  </a:lnTo>
                  <a:lnTo>
                    <a:pt x="331482" y="206959"/>
                  </a:lnTo>
                  <a:lnTo>
                    <a:pt x="329222" y="209181"/>
                  </a:lnTo>
                  <a:lnTo>
                    <a:pt x="328650" y="207949"/>
                  </a:lnTo>
                  <a:lnTo>
                    <a:pt x="327990" y="207949"/>
                  </a:lnTo>
                  <a:lnTo>
                    <a:pt x="331482" y="206959"/>
                  </a:lnTo>
                  <a:lnTo>
                    <a:pt x="331482" y="203974"/>
                  </a:lnTo>
                  <a:lnTo>
                    <a:pt x="330987" y="202869"/>
                  </a:lnTo>
                  <a:lnTo>
                    <a:pt x="331952" y="202869"/>
                  </a:lnTo>
                  <a:lnTo>
                    <a:pt x="332016" y="204139"/>
                  </a:lnTo>
                  <a:lnTo>
                    <a:pt x="332092" y="205409"/>
                  </a:lnTo>
                  <a:lnTo>
                    <a:pt x="332092" y="192087"/>
                  </a:lnTo>
                  <a:lnTo>
                    <a:pt x="331774" y="192430"/>
                  </a:lnTo>
                  <a:lnTo>
                    <a:pt x="331774" y="199059"/>
                  </a:lnTo>
                  <a:lnTo>
                    <a:pt x="329361" y="197954"/>
                  </a:lnTo>
                  <a:lnTo>
                    <a:pt x="329361" y="204139"/>
                  </a:lnTo>
                  <a:lnTo>
                    <a:pt x="329272" y="202869"/>
                  </a:lnTo>
                  <a:lnTo>
                    <a:pt x="329196" y="201599"/>
                  </a:lnTo>
                  <a:lnTo>
                    <a:pt x="329272" y="202869"/>
                  </a:lnTo>
                  <a:lnTo>
                    <a:pt x="329361" y="204139"/>
                  </a:lnTo>
                  <a:lnTo>
                    <a:pt x="329361" y="197954"/>
                  </a:lnTo>
                  <a:lnTo>
                    <a:pt x="329006" y="197789"/>
                  </a:lnTo>
                  <a:lnTo>
                    <a:pt x="329120" y="200329"/>
                  </a:lnTo>
                  <a:lnTo>
                    <a:pt x="328841" y="199059"/>
                  </a:lnTo>
                  <a:lnTo>
                    <a:pt x="326250" y="204139"/>
                  </a:lnTo>
                  <a:lnTo>
                    <a:pt x="326923" y="207949"/>
                  </a:lnTo>
                  <a:lnTo>
                    <a:pt x="326758" y="207949"/>
                  </a:lnTo>
                  <a:lnTo>
                    <a:pt x="323913" y="207086"/>
                  </a:lnTo>
                  <a:lnTo>
                    <a:pt x="322961" y="207949"/>
                  </a:lnTo>
                  <a:lnTo>
                    <a:pt x="322097" y="207949"/>
                  </a:lnTo>
                  <a:lnTo>
                    <a:pt x="321627" y="209181"/>
                  </a:lnTo>
                  <a:lnTo>
                    <a:pt x="322097" y="207949"/>
                  </a:lnTo>
                  <a:lnTo>
                    <a:pt x="316344" y="207949"/>
                  </a:lnTo>
                  <a:lnTo>
                    <a:pt x="318643" y="211759"/>
                  </a:lnTo>
                  <a:lnTo>
                    <a:pt x="316026" y="213029"/>
                  </a:lnTo>
                  <a:lnTo>
                    <a:pt x="319633" y="216839"/>
                  </a:lnTo>
                  <a:lnTo>
                    <a:pt x="316738" y="218109"/>
                  </a:lnTo>
                  <a:lnTo>
                    <a:pt x="315696" y="218109"/>
                  </a:lnTo>
                  <a:lnTo>
                    <a:pt x="315696" y="220649"/>
                  </a:lnTo>
                  <a:lnTo>
                    <a:pt x="313855" y="218109"/>
                  </a:lnTo>
                  <a:lnTo>
                    <a:pt x="315010" y="218109"/>
                  </a:lnTo>
                  <a:lnTo>
                    <a:pt x="313359" y="213029"/>
                  </a:lnTo>
                  <a:lnTo>
                    <a:pt x="312699" y="211759"/>
                  </a:lnTo>
                  <a:lnTo>
                    <a:pt x="308584" y="210489"/>
                  </a:lnTo>
                  <a:lnTo>
                    <a:pt x="311988" y="209194"/>
                  </a:lnTo>
                  <a:lnTo>
                    <a:pt x="312699" y="211759"/>
                  </a:lnTo>
                  <a:lnTo>
                    <a:pt x="312648" y="210489"/>
                  </a:lnTo>
                  <a:lnTo>
                    <a:pt x="312559" y="209181"/>
                  </a:lnTo>
                  <a:lnTo>
                    <a:pt x="311886" y="207949"/>
                  </a:lnTo>
                  <a:lnTo>
                    <a:pt x="311658" y="207949"/>
                  </a:lnTo>
                  <a:lnTo>
                    <a:pt x="311988" y="209181"/>
                  </a:lnTo>
                  <a:lnTo>
                    <a:pt x="311391" y="209181"/>
                  </a:lnTo>
                  <a:lnTo>
                    <a:pt x="311658" y="207949"/>
                  </a:lnTo>
                  <a:lnTo>
                    <a:pt x="311531" y="207949"/>
                  </a:lnTo>
                  <a:lnTo>
                    <a:pt x="308978" y="207949"/>
                  </a:lnTo>
                  <a:lnTo>
                    <a:pt x="306755" y="207949"/>
                  </a:lnTo>
                  <a:lnTo>
                    <a:pt x="306705" y="207810"/>
                  </a:lnTo>
                  <a:lnTo>
                    <a:pt x="306705" y="206946"/>
                  </a:lnTo>
                  <a:lnTo>
                    <a:pt x="305320" y="206730"/>
                  </a:lnTo>
                  <a:lnTo>
                    <a:pt x="304977" y="204139"/>
                  </a:lnTo>
                  <a:lnTo>
                    <a:pt x="306705" y="204139"/>
                  </a:lnTo>
                  <a:lnTo>
                    <a:pt x="306603" y="205409"/>
                  </a:lnTo>
                  <a:lnTo>
                    <a:pt x="306527" y="206679"/>
                  </a:lnTo>
                  <a:lnTo>
                    <a:pt x="308432" y="206679"/>
                  </a:lnTo>
                  <a:lnTo>
                    <a:pt x="309651" y="206679"/>
                  </a:lnTo>
                  <a:lnTo>
                    <a:pt x="310857" y="206679"/>
                  </a:lnTo>
                  <a:lnTo>
                    <a:pt x="311226" y="207289"/>
                  </a:lnTo>
                  <a:lnTo>
                    <a:pt x="311658" y="207949"/>
                  </a:lnTo>
                  <a:lnTo>
                    <a:pt x="310972" y="206679"/>
                  </a:lnTo>
                  <a:lnTo>
                    <a:pt x="322618" y="206679"/>
                  </a:lnTo>
                  <a:lnTo>
                    <a:pt x="324345" y="206679"/>
                  </a:lnTo>
                  <a:lnTo>
                    <a:pt x="319671" y="202869"/>
                  </a:lnTo>
                  <a:lnTo>
                    <a:pt x="316903" y="204139"/>
                  </a:lnTo>
                  <a:lnTo>
                    <a:pt x="315874" y="199059"/>
                  </a:lnTo>
                  <a:lnTo>
                    <a:pt x="318808" y="197789"/>
                  </a:lnTo>
                  <a:lnTo>
                    <a:pt x="322783" y="196519"/>
                  </a:lnTo>
                  <a:lnTo>
                    <a:pt x="326250" y="204139"/>
                  </a:lnTo>
                  <a:lnTo>
                    <a:pt x="328142" y="199059"/>
                  </a:lnTo>
                  <a:lnTo>
                    <a:pt x="328206" y="197789"/>
                  </a:lnTo>
                  <a:lnTo>
                    <a:pt x="328320" y="193979"/>
                  </a:lnTo>
                  <a:lnTo>
                    <a:pt x="328498" y="193979"/>
                  </a:lnTo>
                  <a:lnTo>
                    <a:pt x="331774" y="199059"/>
                  </a:lnTo>
                  <a:lnTo>
                    <a:pt x="331774" y="192430"/>
                  </a:lnTo>
                  <a:lnTo>
                    <a:pt x="331508" y="192709"/>
                  </a:lnTo>
                  <a:lnTo>
                    <a:pt x="328930" y="188899"/>
                  </a:lnTo>
                  <a:lnTo>
                    <a:pt x="330746" y="190169"/>
                  </a:lnTo>
                  <a:lnTo>
                    <a:pt x="331609" y="187629"/>
                  </a:lnTo>
                  <a:lnTo>
                    <a:pt x="332816" y="188899"/>
                  </a:lnTo>
                  <a:lnTo>
                    <a:pt x="334022" y="188899"/>
                  </a:lnTo>
                  <a:lnTo>
                    <a:pt x="335064" y="187629"/>
                  </a:lnTo>
                  <a:lnTo>
                    <a:pt x="337312" y="188899"/>
                  </a:lnTo>
                  <a:lnTo>
                    <a:pt x="338861" y="187629"/>
                  </a:lnTo>
                  <a:lnTo>
                    <a:pt x="338861" y="180225"/>
                  </a:lnTo>
                  <a:lnTo>
                    <a:pt x="337654" y="178739"/>
                  </a:lnTo>
                  <a:lnTo>
                    <a:pt x="341807" y="173659"/>
                  </a:lnTo>
                  <a:lnTo>
                    <a:pt x="336245" y="171208"/>
                  </a:lnTo>
                  <a:lnTo>
                    <a:pt x="343306" y="173659"/>
                  </a:lnTo>
                  <a:lnTo>
                    <a:pt x="349872" y="169849"/>
                  </a:lnTo>
                  <a:lnTo>
                    <a:pt x="352831" y="166039"/>
                  </a:lnTo>
                  <a:lnTo>
                    <a:pt x="350951" y="164769"/>
                  </a:lnTo>
                  <a:lnTo>
                    <a:pt x="349135" y="163499"/>
                  </a:lnTo>
                  <a:lnTo>
                    <a:pt x="345960" y="166039"/>
                  </a:lnTo>
                  <a:lnTo>
                    <a:pt x="340944" y="169849"/>
                  </a:lnTo>
                  <a:lnTo>
                    <a:pt x="336918" y="163499"/>
                  </a:lnTo>
                  <a:lnTo>
                    <a:pt x="335749" y="159689"/>
                  </a:lnTo>
                  <a:lnTo>
                    <a:pt x="334543" y="159689"/>
                  </a:lnTo>
                  <a:lnTo>
                    <a:pt x="334543" y="171119"/>
                  </a:lnTo>
                  <a:lnTo>
                    <a:pt x="334543" y="173659"/>
                  </a:lnTo>
                  <a:lnTo>
                    <a:pt x="332930" y="171119"/>
                  </a:lnTo>
                  <a:lnTo>
                    <a:pt x="334543" y="171119"/>
                  </a:lnTo>
                  <a:lnTo>
                    <a:pt x="334543" y="159689"/>
                  </a:lnTo>
                  <a:lnTo>
                    <a:pt x="333159" y="159689"/>
                  </a:lnTo>
                  <a:lnTo>
                    <a:pt x="330911" y="160566"/>
                  </a:lnTo>
                  <a:lnTo>
                    <a:pt x="330911" y="173659"/>
                  </a:lnTo>
                  <a:lnTo>
                    <a:pt x="328142" y="173659"/>
                  </a:lnTo>
                  <a:lnTo>
                    <a:pt x="328828" y="171221"/>
                  </a:lnTo>
                  <a:lnTo>
                    <a:pt x="330911" y="173659"/>
                  </a:lnTo>
                  <a:lnTo>
                    <a:pt x="330911" y="160566"/>
                  </a:lnTo>
                  <a:lnTo>
                    <a:pt x="329882" y="160959"/>
                  </a:lnTo>
                  <a:lnTo>
                    <a:pt x="330568" y="160959"/>
                  </a:lnTo>
                  <a:lnTo>
                    <a:pt x="330073" y="163499"/>
                  </a:lnTo>
                  <a:lnTo>
                    <a:pt x="329526" y="160959"/>
                  </a:lnTo>
                  <a:lnTo>
                    <a:pt x="329882" y="160959"/>
                  </a:lnTo>
                  <a:lnTo>
                    <a:pt x="329793" y="158419"/>
                  </a:lnTo>
                  <a:lnTo>
                    <a:pt x="329704" y="155879"/>
                  </a:lnTo>
                  <a:lnTo>
                    <a:pt x="329463" y="155752"/>
                  </a:lnTo>
                  <a:lnTo>
                    <a:pt x="329463" y="163499"/>
                  </a:lnTo>
                  <a:lnTo>
                    <a:pt x="327317" y="163499"/>
                  </a:lnTo>
                  <a:lnTo>
                    <a:pt x="327977" y="160959"/>
                  </a:lnTo>
                  <a:lnTo>
                    <a:pt x="329463" y="163499"/>
                  </a:lnTo>
                  <a:lnTo>
                    <a:pt x="329463" y="155752"/>
                  </a:lnTo>
                  <a:lnTo>
                    <a:pt x="327456" y="154609"/>
                  </a:lnTo>
                  <a:lnTo>
                    <a:pt x="319430" y="154609"/>
                  </a:lnTo>
                  <a:lnTo>
                    <a:pt x="316776" y="158419"/>
                  </a:lnTo>
                  <a:lnTo>
                    <a:pt x="317423" y="163499"/>
                  </a:lnTo>
                  <a:lnTo>
                    <a:pt x="319316" y="171119"/>
                  </a:lnTo>
                  <a:lnTo>
                    <a:pt x="316865" y="171119"/>
                  </a:lnTo>
                  <a:lnTo>
                    <a:pt x="316776" y="170992"/>
                  </a:lnTo>
                  <a:lnTo>
                    <a:pt x="316674" y="170827"/>
                  </a:lnTo>
                  <a:lnTo>
                    <a:pt x="315175" y="168579"/>
                  </a:lnTo>
                  <a:lnTo>
                    <a:pt x="314706" y="168579"/>
                  </a:lnTo>
                  <a:lnTo>
                    <a:pt x="311772" y="171119"/>
                  </a:lnTo>
                  <a:lnTo>
                    <a:pt x="311619" y="171119"/>
                  </a:lnTo>
                  <a:lnTo>
                    <a:pt x="308952" y="169849"/>
                  </a:lnTo>
                  <a:lnTo>
                    <a:pt x="306705" y="173659"/>
                  </a:lnTo>
                  <a:lnTo>
                    <a:pt x="310515" y="173659"/>
                  </a:lnTo>
                  <a:lnTo>
                    <a:pt x="314667" y="177469"/>
                  </a:lnTo>
                  <a:lnTo>
                    <a:pt x="315531" y="174929"/>
                  </a:lnTo>
                  <a:lnTo>
                    <a:pt x="316217" y="178739"/>
                  </a:lnTo>
                  <a:lnTo>
                    <a:pt x="320713" y="180009"/>
                  </a:lnTo>
                  <a:lnTo>
                    <a:pt x="320027" y="174929"/>
                  </a:lnTo>
                  <a:lnTo>
                    <a:pt x="320713" y="174929"/>
                  </a:lnTo>
                  <a:lnTo>
                    <a:pt x="322440" y="177469"/>
                  </a:lnTo>
                  <a:lnTo>
                    <a:pt x="326415" y="178739"/>
                  </a:lnTo>
                  <a:lnTo>
                    <a:pt x="327456" y="174929"/>
                  </a:lnTo>
                  <a:lnTo>
                    <a:pt x="327787" y="174929"/>
                  </a:lnTo>
                  <a:lnTo>
                    <a:pt x="330225" y="178739"/>
                  </a:lnTo>
                  <a:lnTo>
                    <a:pt x="330339" y="180009"/>
                  </a:lnTo>
                  <a:lnTo>
                    <a:pt x="330568" y="182549"/>
                  </a:lnTo>
                  <a:lnTo>
                    <a:pt x="328498" y="182549"/>
                  </a:lnTo>
                  <a:lnTo>
                    <a:pt x="322554" y="180009"/>
                  </a:lnTo>
                  <a:lnTo>
                    <a:pt x="320522" y="183819"/>
                  </a:lnTo>
                  <a:lnTo>
                    <a:pt x="322338" y="187629"/>
                  </a:lnTo>
                  <a:lnTo>
                    <a:pt x="327977" y="185089"/>
                  </a:lnTo>
                  <a:lnTo>
                    <a:pt x="328079" y="186359"/>
                  </a:lnTo>
                  <a:lnTo>
                    <a:pt x="328193" y="187629"/>
                  </a:lnTo>
                  <a:lnTo>
                    <a:pt x="328282" y="188887"/>
                  </a:lnTo>
                  <a:lnTo>
                    <a:pt x="327113" y="187807"/>
                  </a:lnTo>
                  <a:lnTo>
                    <a:pt x="327113" y="193979"/>
                  </a:lnTo>
                  <a:lnTo>
                    <a:pt x="326326" y="193979"/>
                  </a:lnTo>
                  <a:lnTo>
                    <a:pt x="326250" y="193814"/>
                  </a:lnTo>
                  <a:lnTo>
                    <a:pt x="326072" y="192951"/>
                  </a:lnTo>
                  <a:lnTo>
                    <a:pt x="325894" y="193636"/>
                  </a:lnTo>
                  <a:lnTo>
                    <a:pt x="325894" y="192709"/>
                  </a:lnTo>
                  <a:lnTo>
                    <a:pt x="326072" y="190169"/>
                  </a:lnTo>
                  <a:lnTo>
                    <a:pt x="326250" y="192709"/>
                  </a:lnTo>
                  <a:lnTo>
                    <a:pt x="326415" y="192709"/>
                  </a:lnTo>
                  <a:lnTo>
                    <a:pt x="327113" y="193979"/>
                  </a:lnTo>
                  <a:lnTo>
                    <a:pt x="327113" y="187807"/>
                  </a:lnTo>
                  <a:lnTo>
                    <a:pt x="326936" y="187629"/>
                  </a:lnTo>
                  <a:lnTo>
                    <a:pt x="325208" y="190169"/>
                  </a:lnTo>
                  <a:lnTo>
                    <a:pt x="325551" y="188899"/>
                  </a:lnTo>
                  <a:lnTo>
                    <a:pt x="321398" y="190169"/>
                  </a:lnTo>
                  <a:lnTo>
                    <a:pt x="320713" y="188899"/>
                  </a:lnTo>
                  <a:lnTo>
                    <a:pt x="318808" y="185089"/>
                  </a:lnTo>
                  <a:lnTo>
                    <a:pt x="316649" y="187629"/>
                  </a:lnTo>
                  <a:lnTo>
                    <a:pt x="316103" y="189318"/>
                  </a:lnTo>
                  <a:lnTo>
                    <a:pt x="310476" y="189318"/>
                  </a:lnTo>
                  <a:lnTo>
                    <a:pt x="310375" y="189445"/>
                  </a:lnTo>
                  <a:lnTo>
                    <a:pt x="316064" y="189445"/>
                  </a:lnTo>
                  <a:lnTo>
                    <a:pt x="315988" y="189674"/>
                  </a:lnTo>
                  <a:lnTo>
                    <a:pt x="313448" y="190741"/>
                  </a:lnTo>
                  <a:lnTo>
                    <a:pt x="313448" y="193116"/>
                  </a:lnTo>
                  <a:lnTo>
                    <a:pt x="313448" y="193979"/>
                  </a:lnTo>
                  <a:lnTo>
                    <a:pt x="313283" y="193979"/>
                  </a:lnTo>
                  <a:lnTo>
                    <a:pt x="313283" y="193116"/>
                  </a:lnTo>
                  <a:lnTo>
                    <a:pt x="313448" y="193116"/>
                  </a:lnTo>
                  <a:lnTo>
                    <a:pt x="313448" y="190741"/>
                  </a:lnTo>
                  <a:lnTo>
                    <a:pt x="313283" y="190804"/>
                  </a:lnTo>
                  <a:lnTo>
                    <a:pt x="313283" y="190169"/>
                  </a:lnTo>
                  <a:lnTo>
                    <a:pt x="312407" y="190169"/>
                  </a:lnTo>
                  <a:lnTo>
                    <a:pt x="311899" y="189661"/>
                  </a:lnTo>
                  <a:lnTo>
                    <a:pt x="310375" y="189445"/>
                  </a:lnTo>
                  <a:lnTo>
                    <a:pt x="309791" y="190169"/>
                  </a:lnTo>
                  <a:lnTo>
                    <a:pt x="308952" y="190169"/>
                  </a:lnTo>
                  <a:lnTo>
                    <a:pt x="308787" y="188899"/>
                  </a:lnTo>
                  <a:lnTo>
                    <a:pt x="309473" y="188518"/>
                  </a:lnTo>
                  <a:lnTo>
                    <a:pt x="309943" y="188544"/>
                  </a:lnTo>
                  <a:lnTo>
                    <a:pt x="310222" y="188087"/>
                  </a:lnTo>
                  <a:lnTo>
                    <a:pt x="311035" y="187629"/>
                  </a:lnTo>
                  <a:lnTo>
                    <a:pt x="311721" y="187629"/>
                  </a:lnTo>
                  <a:lnTo>
                    <a:pt x="312928" y="188899"/>
                  </a:lnTo>
                  <a:lnTo>
                    <a:pt x="314248" y="188899"/>
                  </a:lnTo>
                  <a:lnTo>
                    <a:pt x="312420" y="183819"/>
                  </a:lnTo>
                  <a:lnTo>
                    <a:pt x="311111" y="183819"/>
                  </a:lnTo>
                  <a:lnTo>
                    <a:pt x="310819" y="183819"/>
                  </a:lnTo>
                  <a:lnTo>
                    <a:pt x="310781" y="184150"/>
                  </a:lnTo>
                  <a:lnTo>
                    <a:pt x="310680" y="185089"/>
                  </a:lnTo>
                  <a:lnTo>
                    <a:pt x="310349" y="185686"/>
                  </a:lnTo>
                  <a:lnTo>
                    <a:pt x="307924" y="186893"/>
                  </a:lnTo>
                  <a:lnTo>
                    <a:pt x="307365" y="185508"/>
                  </a:lnTo>
                  <a:lnTo>
                    <a:pt x="307225" y="185343"/>
                  </a:lnTo>
                  <a:lnTo>
                    <a:pt x="307060" y="185508"/>
                  </a:lnTo>
                  <a:lnTo>
                    <a:pt x="307060" y="185686"/>
                  </a:lnTo>
                  <a:lnTo>
                    <a:pt x="306527" y="187629"/>
                  </a:lnTo>
                  <a:lnTo>
                    <a:pt x="306184" y="187629"/>
                  </a:lnTo>
                  <a:lnTo>
                    <a:pt x="306273" y="186359"/>
                  </a:lnTo>
                  <a:lnTo>
                    <a:pt x="306616" y="185089"/>
                  </a:lnTo>
                  <a:lnTo>
                    <a:pt x="307047" y="183819"/>
                  </a:lnTo>
                  <a:lnTo>
                    <a:pt x="307746" y="185089"/>
                  </a:lnTo>
                  <a:lnTo>
                    <a:pt x="310083" y="183819"/>
                  </a:lnTo>
                  <a:lnTo>
                    <a:pt x="309816" y="185089"/>
                  </a:lnTo>
                  <a:lnTo>
                    <a:pt x="310781" y="184150"/>
                  </a:lnTo>
                  <a:lnTo>
                    <a:pt x="310781" y="183819"/>
                  </a:lnTo>
                  <a:lnTo>
                    <a:pt x="310172" y="183819"/>
                  </a:lnTo>
                  <a:lnTo>
                    <a:pt x="310515" y="182549"/>
                  </a:lnTo>
                  <a:lnTo>
                    <a:pt x="310629" y="180009"/>
                  </a:lnTo>
                  <a:lnTo>
                    <a:pt x="310680" y="178739"/>
                  </a:lnTo>
                  <a:lnTo>
                    <a:pt x="302387" y="177469"/>
                  </a:lnTo>
                  <a:lnTo>
                    <a:pt x="305841" y="182549"/>
                  </a:lnTo>
                  <a:lnTo>
                    <a:pt x="299275" y="177469"/>
                  </a:lnTo>
                  <a:lnTo>
                    <a:pt x="300596" y="185089"/>
                  </a:lnTo>
                  <a:lnTo>
                    <a:pt x="300913" y="186359"/>
                  </a:lnTo>
                  <a:lnTo>
                    <a:pt x="301320" y="188899"/>
                  </a:lnTo>
                  <a:lnTo>
                    <a:pt x="301472" y="188899"/>
                  </a:lnTo>
                  <a:lnTo>
                    <a:pt x="301523" y="190169"/>
                  </a:lnTo>
                  <a:lnTo>
                    <a:pt x="301256" y="188899"/>
                  </a:lnTo>
                  <a:lnTo>
                    <a:pt x="300596" y="185089"/>
                  </a:lnTo>
                  <a:lnTo>
                    <a:pt x="297891" y="185089"/>
                  </a:lnTo>
                  <a:lnTo>
                    <a:pt x="296329" y="184518"/>
                  </a:lnTo>
                  <a:lnTo>
                    <a:pt x="296329" y="196519"/>
                  </a:lnTo>
                  <a:lnTo>
                    <a:pt x="296164" y="196062"/>
                  </a:lnTo>
                  <a:lnTo>
                    <a:pt x="295694" y="196519"/>
                  </a:lnTo>
                  <a:lnTo>
                    <a:pt x="295465" y="196519"/>
                  </a:lnTo>
                  <a:lnTo>
                    <a:pt x="295821" y="193979"/>
                  </a:lnTo>
                  <a:lnTo>
                    <a:pt x="296164" y="193979"/>
                  </a:lnTo>
                  <a:lnTo>
                    <a:pt x="296329" y="196519"/>
                  </a:lnTo>
                  <a:lnTo>
                    <a:pt x="296329" y="184518"/>
                  </a:lnTo>
                  <a:lnTo>
                    <a:pt x="294436" y="183819"/>
                  </a:lnTo>
                  <a:lnTo>
                    <a:pt x="291147" y="183819"/>
                  </a:lnTo>
                  <a:lnTo>
                    <a:pt x="291846" y="187629"/>
                  </a:lnTo>
                  <a:lnTo>
                    <a:pt x="283362" y="187629"/>
                  </a:lnTo>
                  <a:lnTo>
                    <a:pt x="293217" y="197789"/>
                  </a:lnTo>
                  <a:lnTo>
                    <a:pt x="294093" y="199059"/>
                  </a:lnTo>
                  <a:lnTo>
                    <a:pt x="291325" y="206679"/>
                  </a:lnTo>
                  <a:lnTo>
                    <a:pt x="295122" y="204139"/>
                  </a:lnTo>
                  <a:lnTo>
                    <a:pt x="295643" y="206679"/>
                  </a:lnTo>
                  <a:lnTo>
                    <a:pt x="298234" y="206679"/>
                  </a:lnTo>
                  <a:lnTo>
                    <a:pt x="298564" y="207949"/>
                  </a:lnTo>
                  <a:lnTo>
                    <a:pt x="299161" y="207949"/>
                  </a:lnTo>
                  <a:lnTo>
                    <a:pt x="302755" y="210489"/>
                  </a:lnTo>
                  <a:lnTo>
                    <a:pt x="300824" y="211759"/>
                  </a:lnTo>
                  <a:lnTo>
                    <a:pt x="299453" y="213029"/>
                  </a:lnTo>
                  <a:lnTo>
                    <a:pt x="299796" y="215569"/>
                  </a:lnTo>
                  <a:lnTo>
                    <a:pt x="297205" y="215569"/>
                  </a:lnTo>
                  <a:lnTo>
                    <a:pt x="300824" y="216839"/>
                  </a:lnTo>
                  <a:lnTo>
                    <a:pt x="302209" y="216839"/>
                  </a:lnTo>
                  <a:lnTo>
                    <a:pt x="304292" y="220649"/>
                  </a:lnTo>
                  <a:lnTo>
                    <a:pt x="311302" y="219379"/>
                  </a:lnTo>
                  <a:lnTo>
                    <a:pt x="310515" y="220649"/>
                  </a:lnTo>
                  <a:lnTo>
                    <a:pt x="309473" y="220649"/>
                  </a:lnTo>
                  <a:lnTo>
                    <a:pt x="307568" y="221919"/>
                  </a:lnTo>
                  <a:lnTo>
                    <a:pt x="308787" y="223189"/>
                  </a:lnTo>
                  <a:lnTo>
                    <a:pt x="307568" y="225729"/>
                  </a:lnTo>
                  <a:lnTo>
                    <a:pt x="310857" y="226999"/>
                  </a:lnTo>
                  <a:lnTo>
                    <a:pt x="312762" y="228269"/>
                  </a:lnTo>
                  <a:lnTo>
                    <a:pt x="312064" y="230809"/>
                  </a:lnTo>
                  <a:lnTo>
                    <a:pt x="311378" y="228269"/>
                  </a:lnTo>
                  <a:lnTo>
                    <a:pt x="310857" y="228269"/>
                  </a:lnTo>
                  <a:lnTo>
                    <a:pt x="310857" y="237159"/>
                  </a:lnTo>
                  <a:lnTo>
                    <a:pt x="309638" y="237159"/>
                  </a:lnTo>
                  <a:lnTo>
                    <a:pt x="309638" y="239699"/>
                  </a:lnTo>
                  <a:lnTo>
                    <a:pt x="309308" y="239699"/>
                  </a:lnTo>
                  <a:lnTo>
                    <a:pt x="309638" y="239699"/>
                  </a:lnTo>
                  <a:lnTo>
                    <a:pt x="309638" y="237159"/>
                  </a:lnTo>
                  <a:lnTo>
                    <a:pt x="309308" y="237159"/>
                  </a:lnTo>
                  <a:lnTo>
                    <a:pt x="308267" y="234442"/>
                  </a:lnTo>
                  <a:lnTo>
                    <a:pt x="308267" y="234886"/>
                  </a:lnTo>
                  <a:lnTo>
                    <a:pt x="308267" y="238633"/>
                  </a:lnTo>
                  <a:lnTo>
                    <a:pt x="308267" y="238937"/>
                  </a:lnTo>
                  <a:lnTo>
                    <a:pt x="308089" y="239458"/>
                  </a:lnTo>
                  <a:lnTo>
                    <a:pt x="308089" y="249859"/>
                  </a:lnTo>
                  <a:lnTo>
                    <a:pt x="307924" y="251129"/>
                  </a:lnTo>
                  <a:lnTo>
                    <a:pt x="306362" y="251129"/>
                  </a:lnTo>
                  <a:lnTo>
                    <a:pt x="307581" y="249859"/>
                  </a:lnTo>
                  <a:lnTo>
                    <a:pt x="308089" y="249859"/>
                  </a:lnTo>
                  <a:lnTo>
                    <a:pt x="308089" y="239458"/>
                  </a:lnTo>
                  <a:lnTo>
                    <a:pt x="307835" y="238328"/>
                  </a:lnTo>
                  <a:lnTo>
                    <a:pt x="308267" y="238633"/>
                  </a:lnTo>
                  <a:lnTo>
                    <a:pt x="308267" y="234886"/>
                  </a:lnTo>
                  <a:lnTo>
                    <a:pt x="307746" y="233692"/>
                  </a:lnTo>
                  <a:lnTo>
                    <a:pt x="307746" y="238252"/>
                  </a:lnTo>
                  <a:lnTo>
                    <a:pt x="307276" y="238252"/>
                  </a:lnTo>
                  <a:lnTo>
                    <a:pt x="306184" y="237159"/>
                  </a:lnTo>
                  <a:lnTo>
                    <a:pt x="307746" y="238252"/>
                  </a:lnTo>
                  <a:lnTo>
                    <a:pt x="307746" y="233692"/>
                  </a:lnTo>
                  <a:lnTo>
                    <a:pt x="307047" y="232079"/>
                  </a:lnTo>
                  <a:lnTo>
                    <a:pt x="310172" y="235889"/>
                  </a:lnTo>
                  <a:lnTo>
                    <a:pt x="310857" y="237159"/>
                  </a:lnTo>
                  <a:lnTo>
                    <a:pt x="310857" y="228269"/>
                  </a:lnTo>
                  <a:lnTo>
                    <a:pt x="310515" y="228269"/>
                  </a:lnTo>
                  <a:lnTo>
                    <a:pt x="309130" y="230809"/>
                  </a:lnTo>
                  <a:lnTo>
                    <a:pt x="309130" y="226999"/>
                  </a:lnTo>
                  <a:lnTo>
                    <a:pt x="305841" y="230809"/>
                  </a:lnTo>
                  <a:lnTo>
                    <a:pt x="304292" y="228269"/>
                  </a:lnTo>
                  <a:lnTo>
                    <a:pt x="303771" y="228269"/>
                  </a:lnTo>
                  <a:lnTo>
                    <a:pt x="303072" y="232079"/>
                  </a:lnTo>
                  <a:lnTo>
                    <a:pt x="304977" y="233349"/>
                  </a:lnTo>
                  <a:lnTo>
                    <a:pt x="304634" y="237159"/>
                  </a:lnTo>
                  <a:lnTo>
                    <a:pt x="301345" y="235889"/>
                  </a:lnTo>
                  <a:lnTo>
                    <a:pt x="297027" y="235889"/>
                  </a:lnTo>
                  <a:lnTo>
                    <a:pt x="299897" y="240893"/>
                  </a:lnTo>
                  <a:lnTo>
                    <a:pt x="300761" y="240893"/>
                  </a:lnTo>
                  <a:lnTo>
                    <a:pt x="302882" y="239699"/>
                  </a:lnTo>
                  <a:lnTo>
                    <a:pt x="303352" y="239699"/>
                  </a:lnTo>
                  <a:lnTo>
                    <a:pt x="304342" y="240893"/>
                  </a:lnTo>
                  <a:lnTo>
                    <a:pt x="304723" y="240893"/>
                  </a:lnTo>
                  <a:lnTo>
                    <a:pt x="304292" y="242239"/>
                  </a:lnTo>
                  <a:lnTo>
                    <a:pt x="303593" y="242239"/>
                  </a:lnTo>
                  <a:lnTo>
                    <a:pt x="303936" y="244779"/>
                  </a:lnTo>
                  <a:lnTo>
                    <a:pt x="300316" y="242239"/>
                  </a:lnTo>
                  <a:lnTo>
                    <a:pt x="298932" y="242239"/>
                  </a:lnTo>
                  <a:lnTo>
                    <a:pt x="298577" y="244779"/>
                  </a:lnTo>
                  <a:lnTo>
                    <a:pt x="295986" y="244779"/>
                  </a:lnTo>
                  <a:lnTo>
                    <a:pt x="295986" y="242239"/>
                  </a:lnTo>
                  <a:lnTo>
                    <a:pt x="295300" y="241922"/>
                  </a:lnTo>
                  <a:lnTo>
                    <a:pt x="295300" y="251129"/>
                  </a:lnTo>
                  <a:lnTo>
                    <a:pt x="294741" y="252387"/>
                  </a:lnTo>
                  <a:lnTo>
                    <a:pt x="294093" y="252247"/>
                  </a:lnTo>
                  <a:lnTo>
                    <a:pt x="294436" y="251383"/>
                  </a:lnTo>
                  <a:lnTo>
                    <a:pt x="294093" y="251383"/>
                  </a:lnTo>
                  <a:lnTo>
                    <a:pt x="293916" y="251206"/>
                  </a:lnTo>
                  <a:lnTo>
                    <a:pt x="293573" y="251040"/>
                  </a:lnTo>
                  <a:lnTo>
                    <a:pt x="292950" y="252272"/>
                  </a:lnTo>
                  <a:lnTo>
                    <a:pt x="292709" y="251129"/>
                  </a:lnTo>
                  <a:lnTo>
                    <a:pt x="293573" y="249859"/>
                  </a:lnTo>
                  <a:lnTo>
                    <a:pt x="294436" y="249859"/>
                  </a:lnTo>
                  <a:lnTo>
                    <a:pt x="294081" y="251129"/>
                  </a:lnTo>
                  <a:lnTo>
                    <a:pt x="295300" y="251129"/>
                  </a:lnTo>
                  <a:lnTo>
                    <a:pt x="295300" y="241922"/>
                  </a:lnTo>
                  <a:lnTo>
                    <a:pt x="293738" y="241185"/>
                  </a:lnTo>
                  <a:lnTo>
                    <a:pt x="292709" y="242239"/>
                  </a:lnTo>
                  <a:lnTo>
                    <a:pt x="291401" y="240893"/>
                  </a:lnTo>
                  <a:lnTo>
                    <a:pt x="291249" y="240893"/>
                  </a:lnTo>
                  <a:lnTo>
                    <a:pt x="290131" y="242239"/>
                  </a:lnTo>
                  <a:lnTo>
                    <a:pt x="292011" y="242239"/>
                  </a:lnTo>
                  <a:lnTo>
                    <a:pt x="291668" y="244779"/>
                  </a:lnTo>
                  <a:lnTo>
                    <a:pt x="290283" y="244779"/>
                  </a:lnTo>
                  <a:lnTo>
                    <a:pt x="290207" y="243509"/>
                  </a:lnTo>
                  <a:lnTo>
                    <a:pt x="290131" y="242239"/>
                  </a:lnTo>
                  <a:lnTo>
                    <a:pt x="291147" y="240944"/>
                  </a:lnTo>
                  <a:lnTo>
                    <a:pt x="288378" y="240893"/>
                  </a:lnTo>
                  <a:lnTo>
                    <a:pt x="288378" y="246049"/>
                  </a:lnTo>
                  <a:lnTo>
                    <a:pt x="288378" y="249859"/>
                  </a:lnTo>
                  <a:lnTo>
                    <a:pt x="287515" y="249859"/>
                  </a:lnTo>
                  <a:lnTo>
                    <a:pt x="287147" y="248589"/>
                  </a:lnTo>
                  <a:lnTo>
                    <a:pt x="286727" y="247281"/>
                  </a:lnTo>
                  <a:lnTo>
                    <a:pt x="285965" y="246710"/>
                  </a:lnTo>
                  <a:lnTo>
                    <a:pt x="285965" y="252399"/>
                  </a:lnTo>
                  <a:lnTo>
                    <a:pt x="285965" y="254774"/>
                  </a:lnTo>
                  <a:lnTo>
                    <a:pt x="285445" y="253974"/>
                  </a:lnTo>
                  <a:lnTo>
                    <a:pt x="283375" y="253288"/>
                  </a:lnTo>
                  <a:lnTo>
                    <a:pt x="282422" y="254495"/>
                  </a:lnTo>
                  <a:lnTo>
                    <a:pt x="280949" y="252399"/>
                  </a:lnTo>
                  <a:lnTo>
                    <a:pt x="278968" y="254939"/>
                  </a:lnTo>
                  <a:lnTo>
                    <a:pt x="278701" y="254838"/>
                  </a:lnTo>
                  <a:lnTo>
                    <a:pt x="278511" y="254838"/>
                  </a:lnTo>
                  <a:lnTo>
                    <a:pt x="278358" y="252399"/>
                  </a:lnTo>
                  <a:lnTo>
                    <a:pt x="280949" y="252399"/>
                  </a:lnTo>
                  <a:lnTo>
                    <a:pt x="281990" y="252399"/>
                  </a:lnTo>
                  <a:lnTo>
                    <a:pt x="283197" y="251129"/>
                  </a:lnTo>
                  <a:lnTo>
                    <a:pt x="285445" y="252399"/>
                  </a:lnTo>
                  <a:lnTo>
                    <a:pt x="285965" y="252399"/>
                  </a:lnTo>
                  <a:lnTo>
                    <a:pt x="285965" y="246710"/>
                  </a:lnTo>
                  <a:lnTo>
                    <a:pt x="285102" y="246049"/>
                  </a:lnTo>
                  <a:lnTo>
                    <a:pt x="288378" y="246049"/>
                  </a:lnTo>
                  <a:lnTo>
                    <a:pt x="288378" y="240893"/>
                  </a:lnTo>
                  <a:lnTo>
                    <a:pt x="285445" y="237159"/>
                  </a:lnTo>
                  <a:lnTo>
                    <a:pt x="283743" y="243509"/>
                  </a:lnTo>
                  <a:lnTo>
                    <a:pt x="282498" y="242239"/>
                  </a:lnTo>
                  <a:lnTo>
                    <a:pt x="284289" y="239699"/>
                  </a:lnTo>
                  <a:lnTo>
                    <a:pt x="284734" y="239699"/>
                  </a:lnTo>
                  <a:lnTo>
                    <a:pt x="284403" y="237159"/>
                  </a:lnTo>
                  <a:lnTo>
                    <a:pt x="279044" y="237159"/>
                  </a:lnTo>
                  <a:lnTo>
                    <a:pt x="279044" y="240893"/>
                  </a:lnTo>
                  <a:lnTo>
                    <a:pt x="279311" y="240893"/>
                  </a:lnTo>
                  <a:lnTo>
                    <a:pt x="279908" y="242239"/>
                  </a:lnTo>
                  <a:lnTo>
                    <a:pt x="275412" y="242239"/>
                  </a:lnTo>
                  <a:lnTo>
                    <a:pt x="270738" y="240982"/>
                  </a:lnTo>
                  <a:lnTo>
                    <a:pt x="268503" y="242239"/>
                  </a:lnTo>
                  <a:lnTo>
                    <a:pt x="267982" y="242239"/>
                  </a:lnTo>
                  <a:lnTo>
                    <a:pt x="267893" y="243509"/>
                  </a:lnTo>
                  <a:lnTo>
                    <a:pt x="267804" y="244779"/>
                  </a:lnTo>
                  <a:lnTo>
                    <a:pt x="266420" y="244779"/>
                  </a:lnTo>
                  <a:lnTo>
                    <a:pt x="265899" y="246049"/>
                  </a:lnTo>
                  <a:lnTo>
                    <a:pt x="267703" y="247281"/>
                  </a:lnTo>
                  <a:lnTo>
                    <a:pt x="268668" y="247281"/>
                  </a:lnTo>
                  <a:lnTo>
                    <a:pt x="268782" y="248589"/>
                  </a:lnTo>
                  <a:lnTo>
                    <a:pt x="268897" y="249859"/>
                  </a:lnTo>
                  <a:lnTo>
                    <a:pt x="269011" y="251129"/>
                  </a:lnTo>
                  <a:lnTo>
                    <a:pt x="270408" y="249859"/>
                  </a:lnTo>
                  <a:lnTo>
                    <a:pt x="270738" y="249859"/>
                  </a:lnTo>
                  <a:lnTo>
                    <a:pt x="271094" y="251129"/>
                  </a:lnTo>
                  <a:lnTo>
                    <a:pt x="269011" y="251129"/>
                  </a:lnTo>
                  <a:lnTo>
                    <a:pt x="268668" y="251129"/>
                  </a:lnTo>
                  <a:lnTo>
                    <a:pt x="267639" y="252399"/>
                  </a:lnTo>
                  <a:lnTo>
                    <a:pt x="266598" y="251129"/>
                  </a:lnTo>
                  <a:lnTo>
                    <a:pt x="265734" y="251129"/>
                  </a:lnTo>
                  <a:lnTo>
                    <a:pt x="265468" y="249859"/>
                  </a:lnTo>
                  <a:lnTo>
                    <a:pt x="265404" y="248589"/>
                  </a:lnTo>
                  <a:lnTo>
                    <a:pt x="265201" y="247281"/>
                  </a:lnTo>
                  <a:lnTo>
                    <a:pt x="264833" y="247281"/>
                  </a:lnTo>
                  <a:lnTo>
                    <a:pt x="264350" y="246049"/>
                  </a:lnTo>
                  <a:lnTo>
                    <a:pt x="265734" y="244779"/>
                  </a:lnTo>
                  <a:lnTo>
                    <a:pt x="263334" y="240893"/>
                  </a:lnTo>
                  <a:lnTo>
                    <a:pt x="266725" y="239699"/>
                  </a:lnTo>
                  <a:lnTo>
                    <a:pt x="266547" y="239699"/>
                  </a:lnTo>
                  <a:lnTo>
                    <a:pt x="266788" y="238455"/>
                  </a:lnTo>
                  <a:lnTo>
                    <a:pt x="269900" y="240893"/>
                  </a:lnTo>
                  <a:lnTo>
                    <a:pt x="270446" y="240893"/>
                  </a:lnTo>
                  <a:lnTo>
                    <a:pt x="270891" y="240893"/>
                  </a:lnTo>
                  <a:lnTo>
                    <a:pt x="271703" y="240893"/>
                  </a:lnTo>
                  <a:lnTo>
                    <a:pt x="274624" y="235889"/>
                  </a:lnTo>
                  <a:lnTo>
                    <a:pt x="268071" y="235889"/>
                  </a:lnTo>
                  <a:lnTo>
                    <a:pt x="270052" y="237159"/>
                  </a:lnTo>
                  <a:lnTo>
                    <a:pt x="266954" y="237159"/>
                  </a:lnTo>
                  <a:lnTo>
                    <a:pt x="267296" y="235889"/>
                  </a:lnTo>
                  <a:lnTo>
                    <a:pt x="267322" y="233349"/>
                  </a:lnTo>
                  <a:lnTo>
                    <a:pt x="262788" y="232079"/>
                  </a:lnTo>
                  <a:lnTo>
                    <a:pt x="262280" y="230809"/>
                  </a:lnTo>
                  <a:lnTo>
                    <a:pt x="261391" y="229184"/>
                  </a:lnTo>
                  <a:lnTo>
                    <a:pt x="261391" y="239699"/>
                  </a:lnTo>
                  <a:lnTo>
                    <a:pt x="260731" y="240893"/>
                  </a:lnTo>
                  <a:lnTo>
                    <a:pt x="260553" y="240893"/>
                  </a:lnTo>
                  <a:lnTo>
                    <a:pt x="260032" y="242062"/>
                  </a:lnTo>
                  <a:lnTo>
                    <a:pt x="260032" y="260019"/>
                  </a:lnTo>
                  <a:lnTo>
                    <a:pt x="259727" y="261010"/>
                  </a:lnTo>
                  <a:lnTo>
                    <a:pt x="257429" y="260032"/>
                  </a:lnTo>
                  <a:lnTo>
                    <a:pt x="255879" y="261239"/>
                  </a:lnTo>
                  <a:lnTo>
                    <a:pt x="255346" y="261429"/>
                  </a:lnTo>
                  <a:lnTo>
                    <a:pt x="253199" y="262013"/>
                  </a:lnTo>
                  <a:lnTo>
                    <a:pt x="251726" y="261416"/>
                  </a:lnTo>
                  <a:lnTo>
                    <a:pt x="251206" y="262102"/>
                  </a:lnTo>
                  <a:lnTo>
                    <a:pt x="251015" y="261289"/>
                  </a:lnTo>
                  <a:lnTo>
                    <a:pt x="250190" y="261289"/>
                  </a:lnTo>
                  <a:lnTo>
                    <a:pt x="250685" y="260019"/>
                  </a:lnTo>
                  <a:lnTo>
                    <a:pt x="255879" y="260019"/>
                  </a:lnTo>
                  <a:lnTo>
                    <a:pt x="257429" y="258749"/>
                  </a:lnTo>
                  <a:lnTo>
                    <a:pt x="260032" y="260019"/>
                  </a:lnTo>
                  <a:lnTo>
                    <a:pt x="260032" y="242062"/>
                  </a:lnTo>
                  <a:lnTo>
                    <a:pt x="258813" y="244779"/>
                  </a:lnTo>
                  <a:lnTo>
                    <a:pt x="257467" y="243700"/>
                  </a:lnTo>
                  <a:lnTo>
                    <a:pt x="257467" y="247281"/>
                  </a:lnTo>
                  <a:lnTo>
                    <a:pt x="256705" y="249478"/>
                  </a:lnTo>
                  <a:lnTo>
                    <a:pt x="256565" y="249478"/>
                  </a:lnTo>
                  <a:lnTo>
                    <a:pt x="256438" y="249567"/>
                  </a:lnTo>
                  <a:lnTo>
                    <a:pt x="255485" y="247281"/>
                  </a:lnTo>
                  <a:lnTo>
                    <a:pt x="257467" y="247281"/>
                  </a:lnTo>
                  <a:lnTo>
                    <a:pt x="257467" y="243700"/>
                  </a:lnTo>
                  <a:lnTo>
                    <a:pt x="254406" y="241236"/>
                  </a:lnTo>
                  <a:lnTo>
                    <a:pt x="252933" y="242239"/>
                  </a:lnTo>
                  <a:lnTo>
                    <a:pt x="249478" y="244779"/>
                  </a:lnTo>
                  <a:lnTo>
                    <a:pt x="249567" y="243509"/>
                  </a:lnTo>
                  <a:lnTo>
                    <a:pt x="249656" y="242239"/>
                  </a:lnTo>
                  <a:lnTo>
                    <a:pt x="249745" y="240893"/>
                  </a:lnTo>
                  <a:lnTo>
                    <a:pt x="249821" y="239699"/>
                  </a:lnTo>
                  <a:lnTo>
                    <a:pt x="249923" y="238252"/>
                  </a:lnTo>
                  <a:lnTo>
                    <a:pt x="249999" y="237159"/>
                  </a:lnTo>
                  <a:lnTo>
                    <a:pt x="250520" y="235889"/>
                  </a:lnTo>
                  <a:lnTo>
                    <a:pt x="252425" y="237159"/>
                  </a:lnTo>
                  <a:lnTo>
                    <a:pt x="252768" y="235889"/>
                  </a:lnTo>
                  <a:lnTo>
                    <a:pt x="253111" y="233349"/>
                  </a:lnTo>
                  <a:lnTo>
                    <a:pt x="254495" y="233349"/>
                  </a:lnTo>
                  <a:lnTo>
                    <a:pt x="253288" y="237159"/>
                  </a:lnTo>
                  <a:lnTo>
                    <a:pt x="257606" y="237159"/>
                  </a:lnTo>
                  <a:lnTo>
                    <a:pt x="257949" y="235889"/>
                  </a:lnTo>
                  <a:lnTo>
                    <a:pt x="258813" y="235889"/>
                  </a:lnTo>
                  <a:lnTo>
                    <a:pt x="259156" y="237159"/>
                  </a:lnTo>
                  <a:lnTo>
                    <a:pt x="261391" y="239699"/>
                  </a:lnTo>
                  <a:lnTo>
                    <a:pt x="261391" y="229184"/>
                  </a:lnTo>
                  <a:lnTo>
                    <a:pt x="260896" y="228269"/>
                  </a:lnTo>
                  <a:lnTo>
                    <a:pt x="259156" y="228269"/>
                  </a:lnTo>
                  <a:lnTo>
                    <a:pt x="262788" y="226999"/>
                  </a:lnTo>
                  <a:lnTo>
                    <a:pt x="259334" y="225729"/>
                  </a:lnTo>
                  <a:lnTo>
                    <a:pt x="257606" y="223189"/>
                  </a:lnTo>
                  <a:lnTo>
                    <a:pt x="259511" y="221919"/>
                  </a:lnTo>
                  <a:lnTo>
                    <a:pt x="257606" y="220649"/>
                  </a:lnTo>
                  <a:lnTo>
                    <a:pt x="256044" y="220649"/>
                  </a:lnTo>
                  <a:lnTo>
                    <a:pt x="256222" y="221919"/>
                  </a:lnTo>
                  <a:lnTo>
                    <a:pt x="255701" y="220649"/>
                  </a:lnTo>
                  <a:lnTo>
                    <a:pt x="255358" y="218109"/>
                  </a:lnTo>
                  <a:lnTo>
                    <a:pt x="260946" y="216903"/>
                  </a:lnTo>
                  <a:lnTo>
                    <a:pt x="265734" y="218109"/>
                  </a:lnTo>
                  <a:lnTo>
                    <a:pt x="266763" y="216839"/>
                  </a:lnTo>
                  <a:lnTo>
                    <a:pt x="266179" y="213029"/>
                  </a:lnTo>
                  <a:lnTo>
                    <a:pt x="262572" y="211759"/>
                  </a:lnTo>
                  <a:lnTo>
                    <a:pt x="259422" y="211759"/>
                  </a:lnTo>
                  <a:lnTo>
                    <a:pt x="260197" y="215569"/>
                  </a:lnTo>
                  <a:lnTo>
                    <a:pt x="257429" y="211759"/>
                  </a:lnTo>
                  <a:lnTo>
                    <a:pt x="252425" y="211759"/>
                  </a:lnTo>
                  <a:lnTo>
                    <a:pt x="254673" y="216839"/>
                  </a:lnTo>
                  <a:lnTo>
                    <a:pt x="251726" y="215569"/>
                  </a:lnTo>
                  <a:lnTo>
                    <a:pt x="246888" y="220649"/>
                  </a:lnTo>
                  <a:lnTo>
                    <a:pt x="249999" y="221919"/>
                  </a:lnTo>
                  <a:lnTo>
                    <a:pt x="245325" y="221919"/>
                  </a:lnTo>
                  <a:lnTo>
                    <a:pt x="248615" y="226999"/>
                  </a:lnTo>
                  <a:lnTo>
                    <a:pt x="248564" y="228269"/>
                  </a:lnTo>
                  <a:lnTo>
                    <a:pt x="248437" y="230809"/>
                  </a:lnTo>
                  <a:lnTo>
                    <a:pt x="241007" y="225729"/>
                  </a:lnTo>
                  <a:lnTo>
                    <a:pt x="241096" y="228269"/>
                  </a:lnTo>
                  <a:lnTo>
                    <a:pt x="241173" y="230809"/>
                  </a:lnTo>
                  <a:lnTo>
                    <a:pt x="241261" y="233349"/>
                  </a:lnTo>
                  <a:lnTo>
                    <a:pt x="241350" y="235889"/>
                  </a:lnTo>
                  <a:lnTo>
                    <a:pt x="241427" y="238252"/>
                  </a:lnTo>
                  <a:lnTo>
                    <a:pt x="241515" y="240893"/>
                  </a:lnTo>
                  <a:lnTo>
                    <a:pt x="240677" y="240893"/>
                  </a:lnTo>
                  <a:lnTo>
                    <a:pt x="244817" y="242239"/>
                  </a:lnTo>
                  <a:lnTo>
                    <a:pt x="244119" y="244779"/>
                  </a:lnTo>
                  <a:lnTo>
                    <a:pt x="247751" y="244779"/>
                  </a:lnTo>
                  <a:lnTo>
                    <a:pt x="248920" y="246049"/>
                  </a:lnTo>
                  <a:lnTo>
                    <a:pt x="250520" y="246049"/>
                  </a:lnTo>
                  <a:lnTo>
                    <a:pt x="251980" y="247281"/>
                  </a:lnTo>
                  <a:lnTo>
                    <a:pt x="250863" y="247281"/>
                  </a:lnTo>
                  <a:lnTo>
                    <a:pt x="250863" y="251129"/>
                  </a:lnTo>
                  <a:lnTo>
                    <a:pt x="250177" y="251587"/>
                  </a:lnTo>
                  <a:lnTo>
                    <a:pt x="249656" y="250177"/>
                  </a:lnTo>
                  <a:lnTo>
                    <a:pt x="248424" y="252399"/>
                  </a:lnTo>
                  <a:lnTo>
                    <a:pt x="247408" y="252399"/>
                  </a:lnTo>
                  <a:lnTo>
                    <a:pt x="247929" y="251129"/>
                  </a:lnTo>
                  <a:lnTo>
                    <a:pt x="248793" y="249859"/>
                  </a:lnTo>
                  <a:lnTo>
                    <a:pt x="249656" y="247383"/>
                  </a:lnTo>
                  <a:lnTo>
                    <a:pt x="250863" y="251129"/>
                  </a:lnTo>
                  <a:lnTo>
                    <a:pt x="250863" y="247281"/>
                  </a:lnTo>
                  <a:lnTo>
                    <a:pt x="249694" y="247281"/>
                  </a:lnTo>
                  <a:lnTo>
                    <a:pt x="249364" y="247281"/>
                  </a:lnTo>
                  <a:lnTo>
                    <a:pt x="247929" y="249859"/>
                  </a:lnTo>
                  <a:lnTo>
                    <a:pt x="248043" y="248589"/>
                  </a:lnTo>
                  <a:lnTo>
                    <a:pt x="248856" y="246049"/>
                  </a:lnTo>
                  <a:lnTo>
                    <a:pt x="240487" y="246049"/>
                  </a:lnTo>
                  <a:lnTo>
                    <a:pt x="240982" y="247281"/>
                  </a:lnTo>
                  <a:lnTo>
                    <a:pt x="239331" y="247281"/>
                  </a:lnTo>
                  <a:lnTo>
                    <a:pt x="238074" y="249859"/>
                  </a:lnTo>
                  <a:lnTo>
                    <a:pt x="234861" y="244779"/>
                  </a:lnTo>
                  <a:lnTo>
                    <a:pt x="233146" y="246049"/>
                  </a:lnTo>
                  <a:lnTo>
                    <a:pt x="233260" y="247281"/>
                  </a:lnTo>
                  <a:lnTo>
                    <a:pt x="233375" y="248589"/>
                  </a:lnTo>
                  <a:lnTo>
                    <a:pt x="233502" y="249859"/>
                  </a:lnTo>
                  <a:lnTo>
                    <a:pt x="236512" y="252399"/>
                  </a:lnTo>
                  <a:lnTo>
                    <a:pt x="239445" y="260019"/>
                  </a:lnTo>
                  <a:lnTo>
                    <a:pt x="235483" y="261289"/>
                  </a:lnTo>
                  <a:lnTo>
                    <a:pt x="235267" y="261289"/>
                  </a:lnTo>
                  <a:lnTo>
                    <a:pt x="236524" y="263740"/>
                  </a:lnTo>
                  <a:lnTo>
                    <a:pt x="250253" y="263740"/>
                  </a:lnTo>
                  <a:lnTo>
                    <a:pt x="251282" y="263740"/>
                  </a:lnTo>
                  <a:lnTo>
                    <a:pt x="251333" y="264172"/>
                  </a:lnTo>
                  <a:lnTo>
                    <a:pt x="251383" y="264668"/>
                  </a:lnTo>
                  <a:lnTo>
                    <a:pt x="252247" y="264668"/>
                  </a:lnTo>
                  <a:lnTo>
                    <a:pt x="254368" y="263740"/>
                  </a:lnTo>
                  <a:lnTo>
                    <a:pt x="255130" y="263740"/>
                  </a:lnTo>
                  <a:lnTo>
                    <a:pt x="255143" y="263410"/>
                  </a:lnTo>
                  <a:lnTo>
                    <a:pt x="255358" y="263309"/>
                  </a:lnTo>
                  <a:lnTo>
                    <a:pt x="255257" y="264172"/>
                  </a:lnTo>
                  <a:lnTo>
                    <a:pt x="255181" y="264668"/>
                  </a:lnTo>
                  <a:lnTo>
                    <a:pt x="259295" y="264668"/>
                  </a:lnTo>
                  <a:lnTo>
                    <a:pt x="259346" y="263398"/>
                  </a:lnTo>
                  <a:lnTo>
                    <a:pt x="259397" y="263740"/>
                  </a:lnTo>
                  <a:lnTo>
                    <a:pt x="291490" y="263740"/>
                  </a:lnTo>
                  <a:lnTo>
                    <a:pt x="291528" y="262559"/>
                  </a:lnTo>
                  <a:lnTo>
                    <a:pt x="291668" y="261289"/>
                  </a:lnTo>
                  <a:lnTo>
                    <a:pt x="292150" y="261289"/>
                  </a:lnTo>
                  <a:lnTo>
                    <a:pt x="293014" y="263740"/>
                  </a:lnTo>
                  <a:lnTo>
                    <a:pt x="294017" y="263740"/>
                  </a:lnTo>
                  <a:lnTo>
                    <a:pt x="296786" y="261289"/>
                  </a:lnTo>
                  <a:lnTo>
                    <a:pt x="302158" y="258749"/>
                  </a:lnTo>
                  <a:lnTo>
                    <a:pt x="304901" y="256209"/>
                  </a:lnTo>
                  <a:lnTo>
                    <a:pt x="324040" y="244779"/>
                  </a:lnTo>
                  <a:lnTo>
                    <a:pt x="326758" y="242239"/>
                  </a:lnTo>
                  <a:lnTo>
                    <a:pt x="326758" y="240893"/>
                  </a:lnTo>
                  <a:lnTo>
                    <a:pt x="329590" y="240893"/>
                  </a:lnTo>
                  <a:lnTo>
                    <a:pt x="331000" y="239699"/>
                  </a:lnTo>
                  <a:lnTo>
                    <a:pt x="331089" y="239534"/>
                  </a:lnTo>
                  <a:lnTo>
                    <a:pt x="333590" y="239674"/>
                  </a:lnTo>
                  <a:lnTo>
                    <a:pt x="334543" y="236512"/>
                  </a:lnTo>
                  <a:lnTo>
                    <a:pt x="332816" y="235648"/>
                  </a:lnTo>
                  <a:lnTo>
                    <a:pt x="333476" y="234797"/>
                  </a:lnTo>
                  <a:lnTo>
                    <a:pt x="335064" y="235889"/>
                  </a:lnTo>
                  <a:lnTo>
                    <a:pt x="334708" y="237159"/>
                  </a:lnTo>
                  <a:lnTo>
                    <a:pt x="336448" y="235889"/>
                  </a:lnTo>
                  <a:lnTo>
                    <a:pt x="337997" y="233349"/>
                  </a:lnTo>
                  <a:lnTo>
                    <a:pt x="339725" y="232079"/>
                  </a:lnTo>
                  <a:lnTo>
                    <a:pt x="339204" y="232079"/>
                  </a:lnTo>
                  <a:lnTo>
                    <a:pt x="341109" y="230809"/>
                  </a:lnTo>
                  <a:lnTo>
                    <a:pt x="344563" y="230809"/>
                  </a:lnTo>
                  <a:lnTo>
                    <a:pt x="346811" y="226999"/>
                  </a:lnTo>
                  <a:lnTo>
                    <a:pt x="347853" y="223189"/>
                  </a:lnTo>
                  <a:lnTo>
                    <a:pt x="352501" y="225729"/>
                  </a:lnTo>
                  <a:lnTo>
                    <a:pt x="351485" y="226491"/>
                  </a:lnTo>
                  <a:lnTo>
                    <a:pt x="352869" y="227177"/>
                  </a:lnTo>
                  <a:lnTo>
                    <a:pt x="352869" y="225450"/>
                  </a:lnTo>
                  <a:lnTo>
                    <a:pt x="352513" y="225717"/>
                  </a:lnTo>
                  <a:lnTo>
                    <a:pt x="352475" y="223189"/>
                  </a:lnTo>
                  <a:lnTo>
                    <a:pt x="352437" y="221919"/>
                  </a:lnTo>
                  <a:lnTo>
                    <a:pt x="352348" y="215569"/>
                  </a:lnTo>
                  <a:lnTo>
                    <a:pt x="353034" y="216839"/>
                  </a:lnTo>
                  <a:lnTo>
                    <a:pt x="355282" y="218109"/>
                  </a:lnTo>
                  <a:lnTo>
                    <a:pt x="355282" y="220243"/>
                  </a:lnTo>
                  <a:lnTo>
                    <a:pt x="353390" y="218884"/>
                  </a:lnTo>
                  <a:lnTo>
                    <a:pt x="352869" y="216636"/>
                  </a:lnTo>
                  <a:lnTo>
                    <a:pt x="352869" y="225450"/>
                  </a:lnTo>
                  <a:lnTo>
                    <a:pt x="355815" y="223202"/>
                  </a:lnTo>
                  <a:lnTo>
                    <a:pt x="355815" y="221462"/>
                  </a:lnTo>
                  <a:lnTo>
                    <a:pt x="359613" y="218109"/>
                  </a:lnTo>
                  <a:lnTo>
                    <a:pt x="364274" y="215569"/>
                  </a:lnTo>
                  <a:lnTo>
                    <a:pt x="366166" y="213347"/>
                  </a:lnTo>
                  <a:lnTo>
                    <a:pt x="368084" y="212140"/>
                  </a:lnTo>
                  <a:lnTo>
                    <a:pt x="368782" y="213525"/>
                  </a:lnTo>
                  <a:lnTo>
                    <a:pt x="369125" y="213347"/>
                  </a:lnTo>
                  <a:lnTo>
                    <a:pt x="369290" y="213169"/>
                  </a:lnTo>
                  <a:lnTo>
                    <a:pt x="369646" y="213004"/>
                  </a:lnTo>
                  <a:lnTo>
                    <a:pt x="369277" y="212140"/>
                  </a:lnTo>
                  <a:lnTo>
                    <a:pt x="367919" y="208851"/>
                  </a:lnTo>
                  <a:lnTo>
                    <a:pt x="370700" y="209372"/>
                  </a:lnTo>
                  <a:lnTo>
                    <a:pt x="369811" y="210756"/>
                  </a:lnTo>
                  <a:lnTo>
                    <a:pt x="369290" y="211620"/>
                  </a:lnTo>
                  <a:lnTo>
                    <a:pt x="369468" y="212305"/>
                  </a:lnTo>
                  <a:lnTo>
                    <a:pt x="369811" y="212661"/>
                  </a:lnTo>
                  <a:lnTo>
                    <a:pt x="373329" y="209854"/>
                  </a:lnTo>
                  <a:lnTo>
                    <a:pt x="374484" y="210058"/>
                  </a:lnTo>
                  <a:lnTo>
                    <a:pt x="374599" y="209892"/>
                  </a:lnTo>
                  <a:lnTo>
                    <a:pt x="375259" y="208851"/>
                  </a:lnTo>
                  <a:lnTo>
                    <a:pt x="375818" y="207987"/>
                  </a:lnTo>
                  <a:lnTo>
                    <a:pt x="376034" y="207645"/>
                  </a:lnTo>
                  <a:lnTo>
                    <a:pt x="376034" y="207302"/>
                  </a:lnTo>
                  <a:lnTo>
                    <a:pt x="375691" y="207124"/>
                  </a:lnTo>
                  <a:lnTo>
                    <a:pt x="375526" y="206946"/>
                  </a:lnTo>
                  <a:lnTo>
                    <a:pt x="372402" y="204698"/>
                  </a:lnTo>
                  <a:lnTo>
                    <a:pt x="368604" y="207987"/>
                  </a:lnTo>
                  <a:lnTo>
                    <a:pt x="366699" y="203149"/>
                  </a:lnTo>
                  <a:lnTo>
                    <a:pt x="365671" y="203415"/>
                  </a:lnTo>
                  <a:lnTo>
                    <a:pt x="365671" y="206781"/>
                  </a:lnTo>
                  <a:lnTo>
                    <a:pt x="364680" y="207187"/>
                  </a:lnTo>
                  <a:lnTo>
                    <a:pt x="364680" y="211759"/>
                  </a:lnTo>
                  <a:lnTo>
                    <a:pt x="361518" y="211759"/>
                  </a:lnTo>
                  <a:lnTo>
                    <a:pt x="364324" y="209334"/>
                  </a:lnTo>
                  <a:lnTo>
                    <a:pt x="364451" y="209892"/>
                  </a:lnTo>
                  <a:lnTo>
                    <a:pt x="364477" y="210058"/>
                  </a:lnTo>
                  <a:lnTo>
                    <a:pt x="364680" y="211759"/>
                  </a:lnTo>
                  <a:lnTo>
                    <a:pt x="364680" y="207187"/>
                  </a:lnTo>
                  <a:lnTo>
                    <a:pt x="364045" y="207429"/>
                  </a:lnTo>
                  <a:lnTo>
                    <a:pt x="363766" y="206679"/>
                  </a:lnTo>
                  <a:lnTo>
                    <a:pt x="364972" y="204711"/>
                  </a:lnTo>
                  <a:lnTo>
                    <a:pt x="365671" y="206781"/>
                  </a:lnTo>
                  <a:lnTo>
                    <a:pt x="365671" y="203415"/>
                  </a:lnTo>
                  <a:lnTo>
                    <a:pt x="365112" y="203555"/>
                  </a:lnTo>
                  <a:lnTo>
                    <a:pt x="364451" y="201599"/>
                  </a:lnTo>
                  <a:lnTo>
                    <a:pt x="366522" y="201599"/>
                  </a:lnTo>
                  <a:lnTo>
                    <a:pt x="368427" y="206679"/>
                  </a:lnTo>
                  <a:lnTo>
                    <a:pt x="372922" y="202869"/>
                  </a:lnTo>
                  <a:lnTo>
                    <a:pt x="376034" y="206679"/>
                  </a:lnTo>
                  <a:lnTo>
                    <a:pt x="378980" y="202869"/>
                  </a:lnTo>
                  <a:lnTo>
                    <a:pt x="378980" y="201599"/>
                  </a:lnTo>
                  <a:lnTo>
                    <a:pt x="379844" y="201599"/>
                  </a:lnTo>
                  <a:lnTo>
                    <a:pt x="380009" y="202869"/>
                  </a:lnTo>
                  <a:lnTo>
                    <a:pt x="381228" y="201599"/>
                  </a:lnTo>
                  <a:lnTo>
                    <a:pt x="381368" y="201599"/>
                  </a:lnTo>
                  <a:lnTo>
                    <a:pt x="382257" y="202806"/>
                  </a:lnTo>
                  <a:lnTo>
                    <a:pt x="383476" y="201066"/>
                  </a:lnTo>
                  <a:lnTo>
                    <a:pt x="383641" y="201066"/>
                  </a:lnTo>
                  <a:lnTo>
                    <a:pt x="383641" y="201244"/>
                  </a:lnTo>
                  <a:lnTo>
                    <a:pt x="383819" y="201244"/>
                  </a:lnTo>
                  <a:lnTo>
                    <a:pt x="390385" y="196062"/>
                  </a:lnTo>
                  <a:lnTo>
                    <a:pt x="393496" y="193294"/>
                  </a:lnTo>
                  <a:lnTo>
                    <a:pt x="389699" y="192252"/>
                  </a:lnTo>
                  <a:lnTo>
                    <a:pt x="385889" y="192252"/>
                  </a:lnTo>
                  <a:lnTo>
                    <a:pt x="382092" y="192595"/>
                  </a:lnTo>
                  <a:lnTo>
                    <a:pt x="381393" y="192519"/>
                  </a:lnTo>
                  <a:lnTo>
                    <a:pt x="381393" y="196748"/>
                  </a:lnTo>
                  <a:lnTo>
                    <a:pt x="380466" y="197980"/>
                  </a:lnTo>
                  <a:lnTo>
                    <a:pt x="380352" y="197789"/>
                  </a:lnTo>
                  <a:lnTo>
                    <a:pt x="379145" y="197789"/>
                  </a:lnTo>
                  <a:lnTo>
                    <a:pt x="379031" y="196519"/>
                  </a:lnTo>
                  <a:lnTo>
                    <a:pt x="378815" y="194183"/>
                  </a:lnTo>
                  <a:lnTo>
                    <a:pt x="381393" y="196748"/>
                  </a:lnTo>
                  <a:lnTo>
                    <a:pt x="381393" y="192519"/>
                  </a:lnTo>
                  <a:lnTo>
                    <a:pt x="378637" y="192176"/>
                  </a:lnTo>
                  <a:lnTo>
                    <a:pt x="378460" y="190169"/>
                  </a:lnTo>
                  <a:lnTo>
                    <a:pt x="378104" y="187629"/>
                  </a:lnTo>
                  <a:lnTo>
                    <a:pt x="385368" y="190169"/>
                  </a:lnTo>
                  <a:lnTo>
                    <a:pt x="393319" y="190169"/>
                  </a:lnTo>
                  <a:lnTo>
                    <a:pt x="396836" y="188899"/>
                  </a:lnTo>
                  <a:lnTo>
                    <a:pt x="398907" y="187629"/>
                  </a:lnTo>
                  <a:lnTo>
                    <a:pt x="400977" y="185089"/>
                  </a:lnTo>
                  <a:lnTo>
                    <a:pt x="403098" y="182549"/>
                  </a:lnTo>
                  <a:lnTo>
                    <a:pt x="402336" y="181038"/>
                  </a:lnTo>
                  <a:lnTo>
                    <a:pt x="403694" y="181190"/>
                  </a:lnTo>
                  <a:lnTo>
                    <a:pt x="403872" y="183781"/>
                  </a:lnTo>
                  <a:lnTo>
                    <a:pt x="402145" y="186372"/>
                  </a:lnTo>
                  <a:lnTo>
                    <a:pt x="408368" y="180670"/>
                  </a:lnTo>
                  <a:lnTo>
                    <a:pt x="408355" y="180492"/>
                  </a:lnTo>
                  <a:lnTo>
                    <a:pt x="408228" y="178701"/>
                  </a:lnTo>
                  <a:lnTo>
                    <a:pt x="412000" y="174929"/>
                  </a:lnTo>
                  <a:lnTo>
                    <a:pt x="412178" y="174967"/>
                  </a:lnTo>
                  <a:lnTo>
                    <a:pt x="412521" y="174967"/>
                  </a:lnTo>
                  <a:lnTo>
                    <a:pt x="412432" y="174790"/>
                  </a:lnTo>
                  <a:lnTo>
                    <a:pt x="412356" y="174663"/>
                  </a:lnTo>
                  <a:lnTo>
                    <a:pt x="413727" y="173659"/>
                  </a:lnTo>
                  <a:lnTo>
                    <a:pt x="415531" y="171119"/>
                  </a:lnTo>
                  <a:lnTo>
                    <a:pt x="418045" y="169430"/>
                  </a:lnTo>
                  <a:lnTo>
                    <a:pt x="419265" y="170637"/>
                  </a:lnTo>
                  <a:lnTo>
                    <a:pt x="419608" y="170472"/>
                  </a:lnTo>
                  <a:lnTo>
                    <a:pt x="419785" y="170129"/>
                  </a:lnTo>
                  <a:lnTo>
                    <a:pt x="420128" y="169951"/>
                  </a:lnTo>
                  <a:lnTo>
                    <a:pt x="419087" y="169951"/>
                  </a:lnTo>
                  <a:lnTo>
                    <a:pt x="418160" y="169354"/>
                  </a:lnTo>
                  <a:lnTo>
                    <a:pt x="419315" y="168579"/>
                  </a:lnTo>
                  <a:lnTo>
                    <a:pt x="420192" y="168579"/>
                  </a:lnTo>
                  <a:lnTo>
                    <a:pt x="422287" y="166039"/>
                  </a:lnTo>
                  <a:lnTo>
                    <a:pt x="426554" y="163563"/>
                  </a:lnTo>
                  <a:lnTo>
                    <a:pt x="426694" y="163728"/>
                  </a:lnTo>
                  <a:lnTo>
                    <a:pt x="427380" y="163029"/>
                  </a:lnTo>
                  <a:lnTo>
                    <a:pt x="428078" y="162521"/>
                  </a:lnTo>
                  <a:lnTo>
                    <a:pt x="428764" y="161823"/>
                  </a:lnTo>
                  <a:lnTo>
                    <a:pt x="428599" y="161658"/>
                  </a:lnTo>
                  <a:lnTo>
                    <a:pt x="428599" y="161137"/>
                  </a:lnTo>
                  <a:lnTo>
                    <a:pt x="428942" y="162001"/>
                  </a:lnTo>
                  <a:lnTo>
                    <a:pt x="430847" y="160235"/>
                  </a:lnTo>
                  <a:lnTo>
                    <a:pt x="429755" y="160235"/>
                  </a:lnTo>
                  <a:lnTo>
                    <a:pt x="430149" y="159918"/>
                  </a:lnTo>
                  <a:lnTo>
                    <a:pt x="430326" y="159753"/>
                  </a:lnTo>
                  <a:lnTo>
                    <a:pt x="430504" y="158369"/>
                  </a:lnTo>
                  <a:lnTo>
                    <a:pt x="429641" y="157848"/>
                  </a:lnTo>
                  <a:lnTo>
                    <a:pt x="430326" y="156464"/>
                  </a:lnTo>
                  <a:lnTo>
                    <a:pt x="429806" y="157670"/>
                  </a:lnTo>
                  <a:lnTo>
                    <a:pt x="430669" y="158369"/>
                  </a:lnTo>
                  <a:lnTo>
                    <a:pt x="430847" y="160235"/>
                  </a:lnTo>
                  <a:lnTo>
                    <a:pt x="433781" y="157505"/>
                  </a:lnTo>
                  <a:lnTo>
                    <a:pt x="436029" y="155257"/>
                  </a:lnTo>
                  <a:lnTo>
                    <a:pt x="435762" y="155130"/>
                  </a:lnTo>
                  <a:lnTo>
                    <a:pt x="435508" y="154736"/>
                  </a:lnTo>
                  <a:lnTo>
                    <a:pt x="436029" y="155257"/>
                  </a:lnTo>
                  <a:lnTo>
                    <a:pt x="436549" y="154736"/>
                  </a:lnTo>
                  <a:lnTo>
                    <a:pt x="439839" y="151447"/>
                  </a:lnTo>
                  <a:lnTo>
                    <a:pt x="441426" y="149720"/>
                  </a:lnTo>
                  <a:lnTo>
                    <a:pt x="441744" y="149377"/>
                  </a:lnTo>
                  <a:lnTo>
                    <a:pt x="441591" y="149352"/>
                  </a:lnTo>
                  <a:lnTo>
                    <a:pt x="445198" y="145745"/>
                  </a:lnTo>
                  <a:lnTo>
                    <a:pt x="441223" y="144018"/>
                  </a:lnTo>
                  <a:lnTo>
                    <a:pt x="441071" y="143776"/>
                  </a:lnTo>
                  <a:lnTo>
                    <a:pt x="439204" y="145948"/>
                  </a:lnTo>
                  <a:lnTo>
                    <a:pt x="438797" y="145059"/>
                  </a:lnTo>
                  <a:lnTo>
                    <a:pt x="440791" y="143332"/>
                  </a:lnTo>
                  <a:lnTo>
                    <a:pt x="441071" y="143776"/>
                  </a:lnTo>
                  <a:lnTo>
                    <a:pt x="441909" y="142811"/>
                  </a:lnTo>
                  <a:lnTo>
                    <a:pt x="440143" y="142290"/>
                  </a:lnTo>
                  <a:lnTo>
                    <a:pt x="438785" y="141897"/>
                  </a:lnTo>
                  <a:lnTo>
                    <a:pt x="440143" y="142290"/>
                  </a:lnTo>
                  <a:lnTo>
                    <a:pt x="439077" y="140563"/>
                  </a:lnTo>
                  <a:lnTo>
                    <a:pt x="439127" y="138836"/>
                  </a:lnTo>
                  <a:lnTo>
                    <a:pt x="439242" y="137617"/>
                  </a:lnTo>
                  <a:lnTo>
                    <a:pt x="439280" y="137274"/>
                  </a:lnTo>
                  <a:lnTo>
                    <a:pt x="439318" y="136931"/>
                  </a:lnTo>
                  <a:lnTo>
                    <a:pt x="438111" y="136410"/>
                  </a:lnTo>
                  <a:lnTo>
                    <a:pt x="436549" y="137274"/>
                  </a:lnTo>
                  <a:lnTo>
                    <a:pt x="436460" y="137096"/>
                  </a:lnTo>
                  <a:lnTo>
                    <a:pt x="436359" y="136931"/>
                  </a:lnTo>
                  <a:lnTo>
                    <a:pt x="436257" y="136753"/>
                  </a:lnTo>
                  <a:lnTo>
                    <a:pt x="435686" y="135724"/>
                  </a:lnTo>
                  <a:lnTo>
                    <a:pt x="433603" y="136232"/>
                  </a:lnTo>
                  <a:lnTo>
                    <a:pt x="433603" y="137629"/>
                  </a:lnTo>
                  <a:lnTo>
                    <a:pt x="431888" y="139039"/>
                  </a:lnTo>
                  <a:lnTo>
                    <a:pt x="431888" y="154216"/>
                  </a:lnTo>
                  <a:lnTo>
                    <a:pt x="431533" y="154393"/>
                  </a:lnTo>
                  <a:lnTo>
                    <a:pt x="431419" y="155257"/>
                  </a:lnTo>
                  <a:lnTo>
                    <a:pt x="431368" y="155600"/>
                  </a:lnTo>
                  <a:lnTo>
                    <a:pt x="431190" y="156464"/>
                  </a:lnTo>
                  <a:lnTo>
                    <a:pt x="431012" y="156464"/>
                  </a:lnTo>
                  <a:lnTo>
                    <a:pt x="431050" y="156298"/>
                  </a:lnTo>
                  <a:lnTo>
                    <a:pt x="431190" y="155600"/>
                  </a:lnTo>
                  <a:lnTo>
                    <a:pt x="431190" y="154393"/>
                  </a:lnTo>
                  <a:lnTo>
                    <a:pt x="431711" y="154216"/>
                  </a:lnTo>
                  <a:lnTo>
                    <a:pt x="428942" y="152311"/>
                  </a:lnTo>
                  <a:lnTo>
                    <a:pt x="426389" y="150380"/>
                  </a:lnTo>
                  <a:lnTo>
                    <a:pt x="426173" y="151193"/>
                  </a:lnTo>
                  <a:lnTo>
                    <a:pt x="426173" y="160616"/>
                  </a:lnTo>
                  <a:lnTo>
                    <a:pt x="425132" y="160401"/>
                  </a:lnTo>
                  <a:lnTo>
                    <a:pt x="424789" y="159689"/>
                  </a:lnTo>
                  <a:lnTo>
                    <a:pt x="422694" y="159689"/>
                  </a:lnTo>
                  <a:lnTo>
                    <a:pt x="421855" y="158711"/>
                  </a:lnTo>
                  <a:lnTo>
                    <a:pt x="421055" y="159016"/>
                  </a:lnTo>
                  <a:lnTo>
                    <a:pt x="420814" y="158419"/>
                  </a:lnTo>
                  <a:lnTo>
                    <a:pt x="423062" y="158419"/>
                  </a:lnTo>
                  <a:lnTo>
                    <a:pt x="425996" y="159626"/>
                  </a:lnTo>
                  <a:lnTo>
                    <a:pt x="426173" y="160616"/>
                  </a:lnTo>
                  <a:lnTo>
                    <a:pt x="426173" y="151193"/>
                  </a:lnTo>
                  <a:lnTo>
                    <a:pt x="426008" y="151803"/>
                  </a:lnTo>
                  <a:lnTo>
                    <a:pt x="425831" y="151980"/>
                  </a:lnTo>
                  <a:lnTo>
                    <a:pt x="425831" y="153873"/>
                  </a:lnTo>
                  <a:lnTo>
                    <a:pt x="425069" y="155384"/>
                  </a:lnTo>
                  <a:lnTo>
                    <a:pt x="424967" y="154609"/>
                  </a:lnTo>
                  <a:lnTo>
                    <a:pt x="425627" y="153644"/>
                  </a:lnTo>
                  <a:lnTo>
                    <a:pt x="425831" y="153873"/>
                  </a:lnTo>
                  <a:lnTo>
                    <a:pt x="425831" y="151980"/>
                  </a:lnTo>
                  <a:lnTo>
                    <a:pt x="424929" y="150799"/>
                  </a:lnTo>
                  <a:lnTo>
                    <a:pt x="426021" y="150799"/>
                  </a:lnTo>
                  <a:lnTo>
                    <a:pt x="426161" y="150228"/>
                  </a:lnTo>
                  <a:lnTo>
                    <a:pt x="426389" y="150380"/>
                  </a:lnTo>
                  <a:lnTo>
                    <a:pt x="429120" y="152311"/>
                  </a:lnTo>
                  <a:lnTo>
                    <a:pt x="431888" y="154216"/>
                  </a:lnTo>
                  <a:lnTo>
                    <a:pt x="431888" y="139039"/>
                  </a:lnTo>
                  <a:lnTo>
                    <a:pt x="431711" y="139179"/>
                  </a:lnTo>
                  <a:lnTo>
                    <a:pt x="431584" y="139141"/>
                  </a:lnTo>
                  <a:lnTo>
                    <a:pt x="432168" y="138658"/>
                  </a:lnTo>
                  <a:lnTo>
                    <a:pt x="433438" y="137617"/>
                  </a:lnTo>
                  <a:lnTo>
                    <a:pt x="433603" y="137629"/>
                  </a:lnTo>
                  <a:lnTo>
                    <a:pt x="433603" y="136232"/>
                  </a:lnTo>
                  <a:lnTo>
                    <a:pt x="430669" y="136931"/>
                  </a:lnTo>
                  <a:lnTo>
                    <a:pt x="430758" y="136753"/>
                  </a:lnTo>
                  <a:lnTo>
                    <a:pt x="431355" y="135559"/>
                  </a:lnTo>
                  <a:lnTo>
                    <a:pt x="439496" y="135559"/>
                  </a:lnTo>
                  <a:lnTo>
                    <a:pt x="439369" y="136829"/>
                  </a:lnTo>
                  <a:lnTo>
                    <a:pt x="439254" y="138099"/>
                  </a:lnTo>
                  <a:lnTo>
                    <a:pt x="439140" y="139369"/>
                  </a:lnTo>
                  <a:lnTo>
                    <a:pt x="441388" y="141909"/>
                  </a:lnTo>
                  <a:lnTo>
                    <a:pt x="445363" y="144449"/>
                  </a:lnTo>
                  <a:lnTo>
                    <a:pt x="446582" y="144449"/>
                  </a:lnTo>
                  <a:lnTo>
                    <a:pt x="447789" y="141909"/>
                  </a:lnTo>
                  <a:lnTo>
                    <a:pt x="448703" y="140627"/>
                  </a:lnTo>
                  <a:lnTo>
                    <a:pt x="448945" y="140627"/>
                  </a:lnTo>
                  <a:lnTo>
                    <a:pt x="451078" y="139369"/>
                  </a:lnTo>
                  <a:lnTo>
                    <a:pt x="453326" y="136829"/>
                  </a:lnTo>
                  <a:lnTo>
                    <a:pt x="458050" y="131673"/>
                  </a:lnTo>
                  <a:lnTo>
                    <a:pt x="460971" y="127812"/>
                  </a:lnTo>
                  <a:lnTo>
                    <a:pt x="461810" y="127114"/>
                  </a:lnTo>
                  <a:lnTo>
                    <a:pt x="462318" y="128282"/>
                  </a:lnTo>
                  <a:lnTo>
                    <a:pt x="464210" y="126212"/>
                  </a:lnTo>
                  <a:lnTo>
                    <a:pt x="465937" y="124129"/>
                  </a:lnTo>
                  <a:lnTo>
                    <a:pt x="467842" y="122059"/>
                  </a:lnTo>
                  <a:lnTo>
                    <a:pt x="465937" y="122059"/>
                  </a:lnTo>
                  <a:lnTo>
                    <a:pt x="463181" y="121196"/>
                  </a:lnTo>
                  <a:lnTo>
                    <a:pt x="463143" y="121018"/>
                  </a:lnTo>
                  <a:lnTo>
                    <a:pt x="463092" y="120675"/>
                  </a:lnTo>
                  <a:lnTo>
                    <a:pt x="463029" y="120345"/>
                  </a:lnTo>
                  <a:lnTo>
                    <a:pt x="465429" y="121589"/>
                  </a:lnTo>
                  <a:lnTo>
                    <a:pt x="467677" y="121589"/>
                  </a:lnTo>
                  <a:lnTo>
                    <a:pt x="471995" y="116509"/>
                  </a:lnTo>
                  <a:lnTo>
                    <a:pt x="473659" y="115239"/>
                  </a:lnTo>
                  <a:lnTo>
                    <a:pt x="480288" y="107619"/>
                  </a:lnTo>
                  <a:close/>
                </a:path>
                <a:path w="548005" h="267334">
                  <a:moveTo>
                    <a:pt x="489242" y="97713"/>
                  </a:moveTo>
                  <a:lnTo>
                    <a:pt x="484784" y="98196"/>
                  </a:lnTo>
                  <a:lnTo>
                    <a:pt x="488251" y="95783"/>
                  </a:lnTo>
                  <a:lnTo>
                    <a:pt x="485648" y="94056"/>
                  </a:lnTo>
                  <a:lnTo>
                    <a:pt x="481152" y="92151"/>
                  </a:lnTo>
                  <a:lnTo>
                    <a:pt x="481279" y="95262"/>
                  </a:lnTo>
                  <a:lnTo>
                    <a:pt x="481330" y="96469"/>
                  </a:lnTo>
                  <a:lnTo>
                    <a:pt x="483400" y="99415"/>
                  </a:lnTo>
                  <a:lnTo>
                    <a:pt x="481850" y="97853"/>
                  </a:lnTo>
                  <a:lnTo>
                    <a:pt x="479259" y="102006"/>
                  </a:lnTo>
                  <a:lnTo>
                    <a:pt x="480987" y="102527"/>
                  </a:lnTo>
                  <a:lnTo>
                    <a:pt x="481152" y="103390"/>
                  </a:lnTo>
                  <a:lnTo>
                    <a:pt x="481850" y="103733"/>
                  </a:lnTo>
                  <a:lnTo>
                    <a:pt x="482371" y="103555"/>
                  </a:lnTo>
                  <a:lnTo>
                    <a:pt x="482879" y="103911"/>
                  </a:lnTo>
                  <a:lnTo>
                    <a:pt x="483057" y="104254"/>
                  </a:lnTo>
                  <a:lnTo>
                    <a:pt x="483400" y="104597"/>
                  </a:lnTo>
                  <a:lnTo>
                    <a:pt x="484289" y="103555"/>
                  </a:lnTo>
                  <a:lnTo>
                    <a:pt x="487845" y="99415"/>
                  </a:lnTo>
                  <a:lnTo>
                    <a:pt x="488594" y="98552"/>
                  </a:lnTo>
                  <a:lnTo>
                    <a:pt x="488861" y="98196"/>
                  </a:lnTo>
                  <a:lnTo>
                    <a:pt x="489242" y="97713"/>
                  </a:lnTo>
                  <a:close/>
                </a:path>
                <a:path w="548005" h="267334">
                  <a:moveTo>
                    <a:pt x="489458" y="97434"/>
                  </a:moveTo>
                  <a:lnTo>
                    <a:pt x="489267" y="97688"/>
                  </a:lnTo>
                  <a:lnTo>
                    <a:pt x="489458" y="97688"/>
                  </a:lnTo>
                  <a:lnTo>
                    <a:pt x="489458" y="97434"/>
                  </a:lnTo>
                  <a:close/>
                </a:path>
                <a:path w="548005" h="267334">
                  <a:moveTo>
                    <a:pt x="494296" y="29908"/>
                  </a:moveTo>
                  <a:lnTo>
                    <a:pt x="493598" y="29743"/>
                  </a:lnTo>
                  <a:lnTo>
                    <a:pt x="493509" y="29908"/>
                  </a:lnTo>
                  <a:lnTo>
                    <a:pt x="494296" y="29908"/>
                  </a:lnTo>
                  <a:close/>
                </a:path>
                <a:path w="548005" h="267334">
                  <a:moveTo>
                    <a:pt x="495300" y="89928"/>
                  </a:moveTo>
                  <a:lnTo>
                    <a:pt x="493953" y="89560"/>
                  </a:lnTo>
                  <a:lnTo>
                    <a:pt x="491705" y="85750"/>
                  </a:lnTo>
                  <a:lnTo>
                    <a:pt x="487032" y="88861"/>
                  </a:lnTo>
                  <a:lnTo>
                    <a:pt x="487895" y="90589"/>
                  </a:lnTo>
                  <a:lnTo>
                    <a:pt x="485127" y="92671"/>
                  </a:lnTo>
                  <a:lnTo>
                    <a:pt x="489458" y="95262"/>
                  </a:lnTo>
                  <a:lnTo>
                    <a:pt x="489458" y="97434"/>
                  </a:lnTo>
                  <a:lnTo>
                    <a:pt x="495300" y="89928"/>
                  </a:lnTo>
                  <a:close/>
                </a:path>
                <a:path w="548005" h="267334">
                  <a:moveTo>
                    <a:pt x="496125" y="88861"/>
                  </a:moveTo>
                  <a:lnTo>
                    <a:pt x="495300" y="89928"/>
                  </a:lnTo>
                  <a:lnTo>
                    <a:pt x="495858" y="90081"/>
                  </a:lnTo>
                  <a:lnTo>
                    <a:pt x="495896" y="89928"/>
                  </a:lnTo>
                  <a:lnTo>
                    <a:pt x="495998" y="89560"/>
                  </a:lnTo>
                  <a:lnTo>
                    <a:pt x="496125" y="88861"/>
                  </a:lnTo>
                  <a:close/>
                </a:path>
                <a:path w="548005" h="267334">
                  <a:moveTo>
                    <a:pt x="498271" y="86093"/>
                  </a:moveTo>
                  <a:lnTo>
                    <a:pt x="497751" y="86271"/>
                  </a:lnTo>
                  <a:lnTo>
                    <a:pt x="497408" y="86271"/>
                  </a:lnTo>
                  <a:lnTo>
                    <a:pt x="497065" y="86093"/>
                  </a:lnTo>
                  <a:lnTo>
                    <a:pt x="497001" y="86271"/>
                  </a:lnTo>
                  <a:lnTo>
                    <a:pt x="496544" y="87655"/>
                  </a:lnTo>
                  <a:lnTo>
                    <a:pt x="496239" y="88709"/>
                  </a:lnTo>
                  <a:lnTo>
                    <a:pt x="498144" y="86271"/>
                  </a:lnTo>
                  <a:lnTo>
                    <a:pt x="498271" y="86093"/>
                  </a:lnTo>
                  <a:close/>
                </a:path>
                <a:path w="548005" h="267334">
                  <a:moveTo>
                    <a:pt x="503110" y="74866"/>
                  </a:moveTo>
                  <a:lnTo>
                    <a:pt x="497751" y="65519"/>
                  </a:lnTo>
                  <a:lnTo>
                    <a:pt x="492569" y="70878"/>
                  </a:lnTo>
                  <a:lnTo>
                    <a:pt x="490143" y="70535"/>
                  </a:lnTo>
                  <a:lnTo>
                    <a:pt x="487730" y="76250"/>
                  </a:lnTo>
                  <a:lnTo>
                    <a:pt x="491705" y="77279"/>
                  </a:lnTo>
                  <a:lnTo>
                    <a:pt x="488416" y="83502"/>
                  </a:lnTo>
                  <a:lnTo>
                    <a:pt x="492734" y="86093"/>
                  </a:lnTo>
                  <a:lnTo>
                    <a:pt x="498614" y="85585"/>
                  </a:lnTo>
                  <a:lnTo>
                    <a:pt x="499656" y="84366"/>
                  </a:lnTo>
                  <a:lnTo>
                    <a:pt x="500519" y="82981"/>
                  </a:lnTo>
                  <a:lnTo>
                    <a:pt x="501561" y="81775"/>
                  </a:lnTo>
                  <a:lnTo>
                    <a:pt x="500176" y="82118"/>
                  </a:lnTo>
                  <a:lnTo>
                    <a:pt x="498792" y="80733"/>
                  </a:lnTo>
                  <a:lnTo>
                    <a:pt x="498792" y="79006"/>
                  </a:lnTo>
                  <a:lnTo>
                    <a:pt x="503110" y="74866"/>
                  </a:lnTo>
                  <a:close/>
                </a:path>
                <a:path w="548005" h="267334">
                  <a:moveTo>
                    <a:pt x="526973" y="45986"/>
                  </a:moveTo>
                  <a:lnTo>
                    <a:pt x="526872" y="45643"/>
                  </a:lnTo>
                  <a:lnTo>
                    <a:pt x="526707" y="45123"/>
                  </a:lnTo>
                  <a:lnTo>
                    <a:pt x="526288" y="43738"/>
                  </a:lnTo>
                  <a:lnTo>
                    <a:pt x="524205" y="42697"/>
                  </a:lnTo>
                  <a:lnTo>
                    <a:pt x="523824" y="42354"/>
                  </a:lnTo>
                  <a:lnTo>
                    <a:pt x="522846" y="41490"/>
                  </a:lnTo>
                  <a:lnTo>
                    <a:pt x="522655" y="41490"/>
                  </a:lnTo>
                  <a:lnTo>
                    <a:pt x="525500" y="39763"/>
                  </a:lnTo>
                  <a:lnTo>
                    <a:pt x="526923" y="38900"/>
                  </a:lnTo>
                  <a:lnTo>
                    <a:pt x="526783" y="38900"/>
                  </a:lnTo>
                  <a:lnTo>
                    <a:pt x="526796" y="36652"/>
                  </a:lnTo>
                  <a:lnTo>
                    <a:pt x="526808" y="34747"/>
                  </a:lnTo>
                  <a:lnTo>
                    <a:pt x="526516" y="34747"/>
                  </a:lnTo>
                  <a:lnTo>
                    <a:pt x="523963" y="32270"/>
                  </a:lnTo>
                  <a:lnTo>
                    <a:pt x="522655" y="32600"/>
                  </a:lnTo>
                  <a:lnTo>
                    <a:pt x="522655" y="41313"/>
                  </a:lnTo>
                  <a:lnTo>
                    <a:pt x="522528" y="41402"/>
                  </a:lnTo>
                  <a:lnTo>
                    <a:pt x="521017" y="42354"/>
                  </a:lnTo>
                  <a:lnTo>
                    <a:pt x="519861" y="42354"/>
                  </a:lnTo>
                  <a:lnTo>
                    <a:pt x="520407" y="42176"/>
                  </a:lnTo>
                  <a:lnTo>
                    <a:pt x="517969" y="40398"/>
                  </a:lnTo>
                  <a:lnTo>
                    <a:pt x="517969" y="42951"/>
                  </a:lnTo>
                  <a:lnTo>
                    <a:pt x="517880" y="43218"/>
                  </a:lnTo>
                  <a:lnTo>
                    <a:pt x="517779" y="43573"/>
                  </a:lnTo>
                  <a:lnTo>
                    <a:pt x="517728" y="43738"/>
                  </a:lnTo>
                  <a:lnTo>
                    <a:pt x="517626" y="44069"/>
                  </a:lnTo>
                  <a:lnTo>
                    <a:pt x="517563" y="44259"/>
                  </a:lnTo>
                  <a:lnTo>
                    <a:pt x="517296" y="45123"/>
                  </a:lnTo>
                  <a:lnTo>
                    <a:pt x="517207" y="44259"/>
                  </a:lnTo>
                  <a:lnTo>
                    <a:pt x="517156" y="43573"/>
                  </a:lnTo>
                  <a:lnTo>
                    <a:pt x="517118" y="43218"/>
                  </a:lnTo>
                  <a:lnTo>
                    <a:pt x="517969" y="42951"/>
                  </a:lnTo>
                  <a:lnTo>
                    <a:pt x="517969" y="40398"/>
                  </a:lnTo>
                  <a:lnTo>
                    <a:pt x="517359" y="39941"/>
                  </a:lnTo>
                  <a:lnTo>
                    <a:pt x="517118" y="39763"/>
                  </a:lnTo>
                  <a:lnTo>
                    <a:pt x="520928" y="40106"/>
                  </a:lnTo>
                  <a:lnTo>
                    <a:pt x="522528" y="41402"/>
                  </a:lnTo>
                  <a:lnTo>
                    <a:pt x="522655" y="41313"/>
                  </a:lnTo>
                  <a:lnTo>
                    <a:pt x="522655" y="32600"/>
                  </a:lnTo>
                  <a:lnTo>
                    <a:pt x="519544" y="33362"/>
                  </a:lnTo>
                  <a:lnTo>
                    <a:pt x="518680" y="33883"/>
                  </a:lnTo>
                  <a:lnTo>
                    <a:pt x="518566" y="34747"/>
                  </a:lnTo>
                  <a:lnTo>
                    <a:pt x="518477" y="35445"/>
                  </a:lnTo>
                  <a:lnTo>
                    <a:pt x="518414" y="35966"/>
                  </a:lnTo>
                  <a:lnTo>
                    <a:pt x="518325" y="36652"/>
                  </a:lnTo>
                  <a:lnTo>
                    <a:pt x="518236" y="36474"/>
                  </a:lnTo>
                  <a:lnTo>
                    <a:pt x="517118" y="34404"/>
                  </a:lnTo>
                  <a:lnTo>
                    <a:pt x="521436" y="30772"/>
                  </a:lnTo>
                  <a:lnTo>
                    <a:pt x="517055" y="27317"/>
                  </a:lnTo>
                  <a:lnTo>
                    <a:pt x="513321" y="24371"/>
                  </a:lnTo>
                  <a:lnTo>
                    <a:pt x="513321" y="35445"/>
                  </a:lnTo>
                  <a:lnTo>
                    <a:pt x="513270" y="35572"/>
                  </a:lnTo>
                  <a:lnTo>
                    <a:pt x="513308" y="35445"/>
                  </a:lnTo>
                  <a:lnTo>
                    <a:pt x="513321" y="24371"/>
                  </a:lnTo>
                  <a:lnTo>
                    <a:pt x="512800" y="24968"/>
                  </a:lnTo>
                  <a:lnTo>
                    <a:pt x="512800" y="36309"/>
                  </a:lnTo>
                  <a:lnTo>
                    <a:pt x="512622" y="36474"/>
                  </a:lnTo>
                  <a:lnTo>
                    <a:pt x="512622" y="37172"/>
                  </a:lnTo>
                  <a:lnTo>
                    <a:pt x="512445" y="36474"/>
                  </a:lnTo>
                  <a:lnTo>
                    <a:pt x="512800" y="36309"/>
                  </a:lnTo>
                  <a:lnTo>
                    <a:pt x="512800" y="24968"/>
                  </a:lnTo>
                  <a:lnTo>
                    <a:pt x="512267" y="25565"/>
                  </a:lnTo>
                  <a:lnTo>
                    <a:pt x="510552" y="24599"/>
                  </a:lnTo>
                  <a:lnTo>
                    <a:pt x="510552" y="27482"/>
                  </a:lnTo>
                  <a:lnTo>
                    <a:pt x="509333" y="29794"/>
                  </a:lnTo>
                  <a:lnTo>
                    <a:pt x="509333" y="39941"/>
                  </a:lnTo>
                  <a:lnTo>
                    <a:pt x="509320" y="46355"/>
                  </a:lnTo>
                  <a:lnTo>
                    <a:pt x="509193" y="46621"/>
                  </a:lnTo>
                  <a:lnTo>
                    <a:pt x="507784" y="47879"/>
                  </a:lnTo>
                  <a:lnTo>
                    <a:pt x="507784" y="49441"/>
                  </a:lnTo>
                  <a:lnTo>
                    <a:pt x="504329" y="51346"/>
                  </a:lnTo>
                  <a:lnTo>
                    <a:pt x="507085" y="52908"/>
                  </a:lnTo>
                  <a:lnTo>
                    <a:pt x="507707" y="56680"/>
                  </a:lnTo>
                  <a:lnTo>
                    <a:pt x="507606" y="56184"/>
                  </a:lnTo>
                  <a:lnTo>
                    <a:pt x="507568" y="56019"/>
                  </a:lnTo>
                  <a:lnTo>
                    <a:pt x="507199" y="54279"/>
                  </a:lnTo>
                  <a:lnTo>
                    <a:pt x="506920" y="52908"/>
                  </a:lnTo>
                  <a:lnTo>
                    <a:pt x="504151" y="51346"/>
                  </a:lnTo>
                  <a:lnTo>
                    <a:pt x="505472" y="50660"/>
                  </a:lnTo>
                  <a:lnTo>
                    <a:pt x="507784" y="49441"/>
                  </a:lnTo>
                  <a:lnTo>
                    <a:pt x="507784" y="47879"/>
                  </a:lnTo>
                  <a:lnTo>
                    <a:pt x="507466" y="48158"/>
                  </a:lnTo>
                  <a:lnTo>
                    <a:pt x="507466" y="49276"/>
                  </a:lnTo>
                  <a:lnTo>
                    <a:pt x="506679" y="48856"/>
                  </a:lnTo>
                  <a:lnTo>
                    <a:pt x="507466" y="49276"/>
                  </a:lnTo>
                  <a:lnTo>
                    <a:pt x="507466" y="48158"/>
                  </a:lnTo>
                  <a:lnTo>
                    <a:pt x="506907" y="48653"/>
                  </a:lnTo>
                  <a:lnTo>
                    <a:pt x="509320" y="46355"/>
                  </a:lnTo>
                  <a:lnTo>
                    <a:pt x="509320" y="39928"/>
                  </a:lnTo>
                  <a:lnTo>
                    <a:pt x="508990" y="39585"/>
                  </a:lnTo>
                  <a:lnTo>
                    <a:pt x="508622" y="39395"/>
                  </a:lnTo>
                  <a:lnTo>
                    <a:pt x="508127" y="38900"/>
                  </a:lnTo>
                  <a:lnTo>
                    <a:pt x="508469" y="38900"/>
                  </a:lnTo>
                  <a:lnTo>
                    <a:pt x="508304" y="38557"/>
                  </a:lnTo>
                  <a:lnTo>
                    <a:pt x="508990" y="38379"/>
                  </a:lnTo>
                  <a:lnTo>
                    <a:pt x="508469" y="38557"/>
                  </a:lnTo>
                  <a:lnTo>
                    <a:pt x="508469" y="38900"/>
                  </a:lnTo>
                  <a:lnTo>
                    <a:pt x="508469" y="39077"/>
                  </a:lnTo>
                  <a:lnTo>
                    <a:pt x="508825" y="39420"/>
                  </a:lnTo>
                  <a:lnTo>
                    <a:pt x="509168" y="39585"/>
                  </a:lnTo>
                  <a:lnTo>
                    <a:pt x="509320" y="39763"/>
                  </a:lnTo>
                  <a:lnTo>
                    <a:pt x="509333" y="39941"/>
                  </a:lnTo>
                  <a:lnTo>
                    <a:pt x="509333" y="29794"/>
                  </a:lnTo>
                  <a:lnTo>
                    <a:pt x="509270" y="34086"/>
                  </a:lnTo>
                  <a:lnTo>
                    <a:pt x="508990" y="30251"/>
                  </a:lnTo>
                  <a:lnTo>
                    <a:pt x="508990" y="31635"/>
                  </a:lnTo>
                  <a:lnTo>
                    <a:pt x="508990" y="33985"/>
                  </a:lnTo>
                  <a:lnTo>
                    <a:pt x="507936" y="33197"/>
                  </a:lnTo>
                  <a:lnTo>
                    <a:pt x="507441" y="32842"/>
                  </a:lnTo>
                  <a:lnTo>
                    <a:pt x="507441" y="43573"/>
                  </a:lnTo>
                  <a:lnTo>
                    <a:pt x="504329" y="44259"/>
                  </a:lnTo>
                  <a:lnTo>
                    <a:pt x="502767" y="46685"/>
                  </a:lnTo>
                  <a:lnTo>
                    <a:pt x="504151" y="44259"/>
                  </a:lnTo>
                  <a:lnTo>
                    <a:pt x="507441" y="43573"/>
                  </a:lnTo>
                  <a:lnTo>
                    <a:pt x="507441" y="32842"/>
                  </a:lnTo>
                  <a:lnTo>
                    <a:pt x="504139" y="30378"/>
                  </a:lnTo>
                  <a:lnTo>
                    <a:pt x="508990" y="31635"/>
                  </a:lnTo>
                  <a:lnTo>
                    <a:pt x="508990" y="30251"/>
                  </a:lnTo>
                  <a:lnTo>
                    <a:pt x="510552" y="27482"/>
                  </a:lnTo>
                  <a:lnTo>
                    <a:pt x="510552" y="24599"/>
                  </a:lnTo>
                  <a:lnTo>
                    <a:pt x="508647" y="23507"/>
                  </a:lnTo>
                  <a:lnTo>
                    <a:pt x="507441" y="24549"/>
                  </a:lnTo>
                  <a:lnTo>
                    <a:pt x="507314" y="24701"/>
                  </a:lnTo>
                  <a:lnTo>
                    <a:pt x="506222" y="26098"/>
                  </a:lnTo>
                  <a:lnTo>
                    <a:pt x="505879" y="26454"/>
                  </a:lnTo>
                  <a:lnTo>
                    <a:pt x="505752" y="26098"/>
                  </a:lnTo>
                  <a:lnTo>
                    <a:pt x="505637" y="25755"/>
                  </a:lnTo>
                  <a:lnTo>
                    <a:pt x="505561" y="25565"/>
                  </a:lnTo>
                  <a:lnTo>
                    <a:pt x="505460" y="25273"/>
                  </a:lnTo>
                  <a:lnTo>
                    <a:pt x="505460" y="28600"/>
                  </a:lnTo>
                  <a:lnTo>
                    <a:pt x="502602" y="29235"/>
                  </a:lnTo>
                  <a:lnTo>
                    <a:pt x="501904" y="28702"/>
                  </a:lnTo>
                  <a:lnTo>
                    <a:pt x="505460" y="28600"/>
                  </a:lnTo>
                  <a:lnTo>
                    <a:pt x="505460" y="25273"/>
                  </a:lnTo>
                  <a:lnTo>
                    <a:pt x="505383" y="25069"/>
                  </a:lnTo>
                  <a:lnTo>
                    <a:pt x="505015" y="24028"/>
                  </a:lnTo>
                  <a:lnTo>
                    <a:pt x="504888" y="23863"/>
                  </a:lnTo>
                  <a:lnTo>
                    <a:pt x="504342" y="23164"/>
                  </a:lnTo>
                  <a:lnTo>
                    <a:pt x="503389" y="21958"/>
                  </a:lnTo>
                  <a:lnTo>
                    <a:pt x="503110" y="21602"/>
                  </a:lnTo>
                  <a:lnTo>
                    <a:pt x="498106" y="21958"/>
                  </a:lnTo>
                  <a:lnTo>
                    <a:pt x="497065" y="21564"/>
                  </a:lnTo>
                  <a:lnTo>
                    <a:pt x="497065" y="26797"/>
                  </a:lnTo>
                  <a:lnTo>
                    <a:pt x="495338" y="27482"/>
                  </a:lnTo>
                  <a:lnTo>
                    <a:pt x="495388" y="27317"/>
                  </a:lnTo>
                  <a:lnTo>
                    <a:pt x="495681" y="26454"/>
                  </a:lnTo>
                  <a:lnTo>
                    <a:pt x="495719" y="26098"/>
                  </a:lnTo>
                  <a:lnTo>
                    <a:pt x="495808" y="25590"/>
                  </a:lnTo>
                  <a:lnTo>
                    <a:pt x="495858" y="26454"/>
                  </a:lnTo>
                  <a:lnTo>
                    <a:pt x="497065" y="26797"/>
                  </a:lnTo>
                  <a:lnTo>
                    <a:pt x="497065" y="21564"/>
                  </a:lnTo>
                  <a:lnTo>
                    <a:pt x="495858" y="21094"/>
                  </a:lnTo>
                  <a:lnTo>
                    <a:pt x="495846" y="24549"/>
                  </a:lnTo>
                  <a:lnTo>
                    <a:pt x="495769" y="24701"/>
                  </a:lnTo>
                  <a:lnTo>
                    <a:pt x="495642" y="24701"/>
                  </a:lnTo>
                  <a:lnTo>
                    <a:pt x="495554" y="24549"/>
                  </a:lnTo>
                  <a:lnTo>
                    <a:pt x="495452" y="24371"/>
                  </a:lnTo>
                  <a:lnTo>
                    <a:pt x="495261" y="24028"/>
                  </a:lnTo>
                  <a:lnTo>
                    <a:pt x="495160" y="23863"/>
                  </a:lnTo>
                  <a:lnTo>
                    <a:pt x="495503" y="24028"/>
                  </a:lnTo>
                  <a:lnTo>
                    <a:pt x="495681" y="24371"/>
                  </a:lnTo>
                  <a:lnTo>
                    <a:pt x="495846" y="24549"/>
                  </a:lnTo>
                  <a:lnTo>
                    <a:pt x="495846" y="21069"/>
                  </a:lnTo>
                  <a:lnTo>
                    <a:pt x="494893" y="19011"/>
                  </a:lnTo>
                  <a:lnTo>
                    <a:pt x="494817" y="18846"/>
                  </a:lnTo>
                  <a:lnTo>
                    <a:pt x="493090" y="16078"/>
                  </a:lnTo>
                  <a:lnTo>
                    <a:pt x="491883" y="13652"/>
                  </a:lnTo>
                  <a:lnTo>
                    <a:pt x="493610" y="15379"/>
                  </a:lnTo>
                  <a:lnTo>
                    <a:pt x="496201" y="16421"/>
                  </a:lnTo>
                  <a:lnTo>
                    <a:pt x="498614" y="14693"/>
                  </a:lnTo>
                  <a:lnTo>
                    <a:pt x="498551" y="15379"/>
                  </a:lnTo>
                  <a:lnTo>
                    <a:pt x="498449" y="16421"/>
                  </a:lnTo>
                  <a:lnTo>
                    <a:pt x="498386" y="17119"/>
                  </a:lnTo>
                  <a:lnTo>
                    <a:pt x="498322" y="17805"/>
                  </a:lnTo>
                  <a:lnTo>
                    <a:pt x="498195" y="19011"/>
                  </a:lnTo>
                  <a:lnTo>
                    <a:pt x="498106" y="20053"/>
                  </a:lnTo>
                  <a:lnTo>
                    <a:pt x="505688" y="14693"/>
                  </a:lnTo>
                  <a:lnTo>
                    <a:pt x="506920" y="13830"/>
                  </a:lnTo>
                  <a:lnTo>
                    <a:pt x="505460" y="13652"/>
                  </a:lnTo>
                  <a:lnTo>
                    <a:pt x="499656" y="12966"/>
                  </a:lnTo>
                  <a:lnTo>
                    <a:pt x="499541" y="12623"/>
                  </a:lnTo>
                  <a:lnTo>
                    <a:pt x="497586" y="6743"/>
                  </a:lnTo>
                  <a:lnTo>
                    <a:pt x="494982" y="0"/>
                  </a:lnTo>
                  <a:lnTo>
                    <a:pt x="488937" y="7264"/>
                  </a:lnTo>
                  <a:lnTo>
                    <a:pt x="493953" y="8991"/>
                  </a:lnTo>
                  <a:lnTo>
                    <a:pt x="494639" y="10198"/>
                  </a:lnTo>
                  <a:lnTo>
                    <a:pt x="492226" y="12966"/>
                  </a:lnTo>
                  <a:lnTo>
                    <a:pt x="491363" y="12623"/>
                  </a:lnTo>
                  <a:lnTo>
                    <a:pt x="491426" y="11404"/>
                  </a:lnTo>
                  <a:lnTo>
                    <a:pt x="491528" y="9334"/>
                  </a:lnTo>
                  <a:lnTo>
                    <a:pt x="489635" y="7823"/>
                  </a:lnTo>
                  <a:lnTo>
                    <a:pt x="489635" y="29565"/>
                  </a:lnTo>
                  <a:lnTo>
                    <a:pt x="489508" y="29908"/>
                  </a:lnTo>
                  <a:lnTo>
                    <a:pt x="489458" y="30086"/>
                  </a:lnTo>
                  <a:lnTo>
                    <a:pt x="489115" y="30429"/>
                  </a:lnTo>
                  <a:lnTo>
                    <a:pt x="489026" y="30251"/>
                  </a:lnTo>
                  <a:lnTo>
                    <a:pt x="488937" y="30086"/>
                  </a:lnTo>
                  <a:lnTo>
                    <a:pt x="488848" y="29908"/>
                  </a:lnTo>
                  <a:lnTo>
                    <a:pt x="488657" y="29908"/>
                  </a:lnTo>
                  <a:lnTo>
                    <a:pt x="488556" y="30086"/>
                  </a:lnTo>
                  <a:lnTo>
                    <a:pt x="488454" y="30251"/>
                  </a:lnTo>
                  <a:lnTo>
                    <a:pt x="488353" y="30429"/>
                  </a:lnTo>
                  <a:lnTo>
                    <a:pt x="488251" y="30594"/>
                  </a:lnTo>
                  <a:lnTo>
                    <a:pt x="487553" y="30251"/>
                  </a:lnTo>
                  <a:lnTo>
                    <a:pt x="487502" y="29908"/>
                  </a:lnTo>
                  <a:lnTo>
                    <a:pt x="487451" y="29565"/>
                  </a:lnTo>
                  <a:lnTo>
                    <a:pt x="489635" y="29565"/>
                  </a:lnTo>
                  <a:lnTo>
                    <a:pt x="489635" y="7823"/>
                  </a:lnTo>
                  <a:lnTo>
                    <a:pt x="488937" y="7264"/>
                  </a:lnTo>
                  <a:lnTo>
                    <a:pt x="487375" y="7264"/>
                  </a:lnTo>
                  <a:lnTo>
                    <a:pt x="487032" y="7429"/>
                  </a:lnTo>
                  <a:lnTo>
                    <a:pt x="486219" y="7429"/>
                  </a:lnTo>
                  <a:lnTo>
                    <a:pt x="486105" y="7264"/>
                  </a:lnTo>
                  <a:lnTo>
                    <a:pt x="482727" y="2463"/>
                  </a:lnTo>
                  <a:lnTo>
                    <a:pt x="479882" y="3975"/>
                  </a:lnTo>
                  <a:lnTo>
                    <a:pt x="480047" y="7429"/>
                  </a:lnTo>
                  <a:lnTo>
                    <a:pt x="479425" y="7429"/>
                  </a:lnTo>
                  <a:lnTo>
                    <a:pt x="485482" y="8648"/>
                  </a:lnTo>
                  <a:lnTo>
                    <a:pt x="486168" y="9334"/>
                  </a:lnTo>
                  <a:lnTo>
                    <a:pt x="487210" y="10198"/>
                  </a:lnTo>
                  <a:lnTo>
                    <a:pt x="487210" y="11404"/>
                  </a:lnTo>
                  <a:lnTo>
                    <a:pt x="484962" y="12623"/>
                  </a:lnTo>
                  <a:lnTo>
                    <a:pt x="486689" y="15214"/>
                  </a:lnTo>
                  <a:lnTo>
                    <a:pt x="486714" y="15379"/>
                  </a:lnTo>
                  <a:lnTo>
                    <a:pt x="486841" y="16078"/>
                  </a:lnTo>
                  <a:lnTo>
                    <a:pt x="486905" y="16421"/>
                  </a:lnTo>
                  <a:lnTo>
                    <a:pt x="487032" y="17119"/>
                  </a:lnTo>
                  <a:lnTo>
                    <a:pt x="486346" y="17805"/>
                  </a:lnTo>
                  <a:lnTo>
                    <a:pt x="485825" y="18503"/>
                  </a:lnTo>
                  <a:lnTo>
                    <a:pt x="484962" y="19011"/>
                  </a:lnTo>
                  <a:lnTo>
                    <a:pt x="478828" y="16891"/>
                  </a:lnTo>
                  <a:lnTo>
                    <a:pt x="478713" y="17119"/>
                  </a:lnTo>
                  <a:lnTo>
                    <a:pt x="476897" y="20701"/>
                  </a:lnTo>
                  <a:lnTo>
                    <a:pt x="478955" y="24701"/>
                  </a:lnTo>
                  <a:lnTo>
                    <a:pt x="484784" y="23164"/>
                  </a:lnTo>
                  <a:lnTo>
                    <a:pt x="487184" y="24701"/>
                  </a:lnTo>
                  <a:lnTo>
                    <a:pt x="487299" y="28524"/>
                  </a:lnTo>
                  <a:lnTo>
                    <a:pt x="487400" y="29210"/>
                  </a:lnTo>
                  <a:lnTo>
                    <a:pt x="487210" y="28702"/>
                  </a:lnTo>
                  <a:lnTo>
                    <a:pt x="487210" y="29908"/>
                  </a:lnTo>
                  <a:lnTo>
                    <a:pt x="487146" y="27482"/>
                  </a:lnTo>
                  <a:lnTo>
                    <a:pt x="487057" y="25565"/>
                  </a:lnTo>
                  <a:lnTo>
                    <a:pt x="477875" y="26797"/>
                  </a:lnTo>
                  <a:lnTo>
                    <a:pt x="482714" y="31115"/>
                  </a:lnTo>
                  <a:lnTo>
                    <a:pt x="480987" y="33197"/>
                  </a:lnTo>
                  <a:lnTo>
                    <a:pt x="487032" y="37515"/>
                  </a:lnTo>
                  <a:lnTo>
                    <a:pt x="487121" y="37172"/>
                  </a:lnTo>
                  <a:lnTo>
                    <a:pt x="487768" y="34747"/>
                  </a:lnTo>
                  <a:lnTo>
                    <a:pt x="487934" y="34404"/>
                  </a:lnTo>
                  <a:lnTo>
                    <a:pt x="487895" y="34188"/>
                  </a:lnTo>
                  <a:lnTo>
                    <a:pt x="487934" y="34404"/>
                  </a:lnTo>
                  <a:lnTo>
                    <a:pt x="488010" y="34747"/>
                  </a:lnTo>
                  <a:lnTo>
                    <a:pt x="488899" y="38900"/>
                  </a:lnTo>
                  <a:lnTo>
                    <a:pt x="489153" y="38900"/>
                  </a:lnTo>
                  <a:lnTo>
                    <a:pt x="495033" y="34188"/>
                  </a:lnTo>
                  <a:lnTo>
                    <a:pt x="495033" y="33540"/>
                  </a:lnTo>
                  <a:lnTo>
                    <a:pt x="495160" y="31813"/>
                  </a:lnTo>
                  <a:lnTo>
                    <a:pt x="493776" y="31115"/>
                  </a:lnTo>
                  <a:lnTo>
                    <a:pt x="493001" y="30594"/>
                  </a:lnTo>
                  <a:lnTo>
                    <a:pt x="492747" y="30429"/>
                  </a:lnTo>
                  <a:lnTo>
                    <a:pt x="492226" y="30086"/>
                  </a:lnTo>
                  <a:lnTo>
                    <a:pt x="490664" y="29565"/>
                  </a:lnTo>
                  <a:lnTo>
                    <a:pt x="492226" y="29387"/>
                  </a:lnTo>
                  <a:lnTo>
                    <a:pt x="492912" y="29565"/>
                  </a:lnTo>
                  <a:lnTo>
                    <a:pt x="493699" y="29565"/>
                  </a:lnTo>
                  <a:lnTo>
                    <a:pt x="493801" y="29387"/>
                  </a:lnTo>
                  <a:lnTo>
                    <a:pt x="493890" y="29210"/>
                  </a:lnTo>
                  <a:lnTo>
                    <a:pt x="494474" y="28181"/>
                  </a:lnTo>
                  <a:lnTo>
                    <a:pt x="494474" y="31115"/>
                  </a:lnTo>
                  <a:lnTo>
                    <a:pt x="497192" y="29908"/>
                  </a:lnTo>
                  <a:lnTo>
                    <a:pt x="497459" y="29908"/>
                  </a:lnTo>
                  <a:lnTo>
                    <a:pt x="498449" y="28524"/>
                  </a:lnTo>
                  <a:lnTo>
                    <a:pt x="499833" y="29210"/>
                  </a:lnTo>
                  <a:lnTo>
                    <a:pt x="501561" y="29908"/>
                  </a:lnTo>
                  <a:lnTo>
                    <a:pt x="501662" y="30086"/>
                  </a:lnTo>
                  <a:lnTo>
                    <a:pt x="501764" y="30251"/>
                  </a:lnTo>
                  <a:lnTo>
                    <a:pt x="501865" y="30429"/>
                  </a:lnTo>
                  <a:lnTo>
                    <a:pt x="501954" y="30594"/>
                  </a:lnTo>
                  <a:lnTo>
                    <a:pt x="502056" y="30772"/>
                  </a:lnTo>
                  <a:lnTo>
                    <a:pt x="503466" y="33197"/>
                  </a:lnTo>
                  <a:lnTo>
                    <a:pt x="499478" y="31635"/>
                  </a:lnTo>
                  <a:lnTo>
                    <a:pt x="499529" y="31813"/>
                  </a:lnTo>
                  <a:lnTo>
                    <a:pt x="499999" y="33540"/>
                  </a:lnTo>
                  <a:lnTo>
                    <a:pt x="495185" y="34747"/>
                  </a:lnTo>
                  <a:lnTo>
                    <a:pt x="494969" y="34747"/>
                  </a:lnTo>
                  <a:lnTo>
                    <a:pt x="490842" y="39395"/>
                  </a:lnTo>
                  <a:lnTo>
                    <a:pt x="490753" y="40106"/>
                  </a:lnTo>
                  <a:lnTo>
                    <a:pt x="490283" y="44069"/>
                  </a:lnTo>
                  <a:lnTo>
                    <a:pt x="495681" y="45643"/>
                  </a:lnTo>
                  <a:lnTo>
                    <a:pt x="495693" y="49441"/>
                  </a:lnTo>
                  <a:lnTo>
                    <a:pt x="495338" y="50660"/>
                  </a:lnTo>
                  <a:lnTo>
                    <a:pt x="491705" y="46329"/>
                  </a:lnTo>
                  <a:lnTo>
                    <a:pt x="487553" y="53594"/>
                  </a:lnTo>
                  <a:lnTo>
                    <a:pt x="493090" y="54457"/>
                  </a:lnTo>
                  <a:lnTo>
                    <a:pt x="491185" y="56019"/>
                  </a:lnTo>
                  <a:lnTo>
                    <a:pt x="494474" y="56362"/>
                  </a:lnTo>
                  <a:lnTo>
                    <a:pt x="494372" y="56680"/>
                  </a:lnTo>
                  <a:lnTo>
                    <a:pt x="494271" y="57048"/>
                  </a:lnTo>
                  <a:lnTo>
                    <a:pt x="494118" y="57569"/>
                  </a:lnTo>
                  <a:lnTo>
                    <a:pt x="497065" y="57746"/>
                  </a:lnTo>
                  <a:lnTo>
                    <a:pt x="498309" y="57048"/>
                  </a:lnTo>
                  <a:lnTo>
                    <a:pt x="498576" y="57048"/>
                  </a:lnTo>
                  <a:lnTo>
                    <a:pt x="498665" y="56680"/>
                  </a:lnTo>
                  <a:lnTo>
                    <a:pt x="498754" y="56362"/>
                  </a:lnTo>
                  <a:lnTo>
                    <a:pt x="498856" y="56019"/>
                  </a:lnTo>
                  <a:lnTo>
                    <a:pt x="499313" y="54279"/>
                  </a:lnTo>
                  <a:lnTo>
                    <a:pt x="501561" y="55321"/>
                  </a:lnTo>
                  <a:lnTo>
                    <a:pt x="502081" y="58089"/>
                  </a:lnTo>
                  <a:lnTo>
                    <a:pt x="503974" y="58775"/>
                  </a:lnTo>
                  <a:lnTo>
                    <a:pt x="506742" y="56184"/>
                  </a:lnTo>
                  <a:lnTo>
                    <a:pt x="507720" y="56807"/>
                  </a:lnTo>
                  <a:lnTo>
                    <a:pt x="507784" y="57048"/>
                  </a:lnTo>
                  <a:lnTo>
                    <a:pt x="507923" y="56934"/>
                  </a:lnTo>
                  <a:lnTo>
                    <a:pt x="509511" y="57912"/>
                  </a:lnTo>
                  <a:lnTo>
                    <a:pt x="512445" y="58775"/>
                  </a:lnTo>
                  <a:lnTo>
                    <a:pt x="515213" y="63271"/>
                  </a:lnTo>
                  <a:lnTo>
                    <a:pt x="514184" y="63271"/>
                  </a:lnTo>
                  <a:lnTo>
                    <a:pt x="512622" y="67246"/>
                  </a:lnTo>
                  <a:lnTo>
                    <a:pt x="516331" y="62014"/>
                  </a:lnTo>
                  <a:lnTo>
                    <a:pt x="519925" y="56680"/>
                  </a:lnTo>
                  <a:lnTo>
                    <a:pt x="526745" y="46329"/>
                  </a:lnTo>
                  <a:lnTo>
                    <a:pt x="526973" y="45986"/>
                  </a:lnTo>
                  <a:close/>
                </a:path>
                <a:path w="548005" h="267334">
                  <a:moveTo>
                    <a:pt x="547547" y="13830"/>
                  </a:moveTo>
                  <a:lnTo>
                    <a:pt x="547370" y="9512"/>
                  </a:lnTo>
                  <a:lnTo>
                    <a:pt x="544779" y="8648"/>
                  </a:lnTo>
                  <a:lnTo>
                    <a:pt x="544614" y="9334"/>
                  </a:lnTo>
                  <a:lnTo>
                    <a:pt x="544093" y="8813"/>
                  </a:lnTo>
                  <a:lnTo>
                    <a:pt x="543737" y="8813"/>
                  </a:lnTo>
                  <a:lnTo>
                    <a:pt x="543229" y="10033"/>
                  </a:lnTo>
                  <a:lnTo>
                    <a:pt x="542531" y="10896"/>
                  </a:lnTo>
                  <a:lnTo>
                    <a:pt x="542874" y="12280"/>
                  </a:lnTo>
                  <a:lnTo>
                    <a:pt x="544614" y="11925"/>
                  </a:lnTo>
                  <a:lnTo>
                    <a:pt x="547547" y="1383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6369564" y="9646475"/>
              <a:ext cx="651510" cy="640715"/>
            </a:xfrm>
            <a:custGeom>
              <a:avLst/>
              <a:gdLst/>
              <a:ahLst/>
              <a:cxnLst/>
              <a:rect l="l" t="t" r="r" b="b"/>
              <a:pathLst>
                <a:path w="651509" h="640715">
                  <a:moveTo>
                    <a:pt x="5537" y="627595"/>
                  </a:moveTo>
                  <a:lnTo>
                    <a:pt x="3632" y="617918"/>
                  </a:lnTo>
                  <a:lnTo>
                    <a:pt x="698" y="620687"/>
                  </a:lnTo>
                  <a:lnTo>
                    <a:pt x="0" y="621715"/>
                  </a:lnTo>
                  <a:lnTo>
                    <a:pt x="1384" y="623100"/>
                  </a:lnTo>
                  <a:lnTo>
                    <a:pt x="5537" y="627595"/>
                  </a:lnTo>
                  <a:close/>
                </a:path>
                <a:path w="651509" h="640715">
                  <a:moveTo>
                    <a:pt x="14871" y="616191"/>
                  </a:moveTo>
                  <a:lnTo>
                    <a:pt x="10553" y="614286"/>
                  </a:lnTo>
                  <a:lnTo>
                    <a:pt x="10375" y="615492"/>
                  </a:lnTo>
                  <a:lnTo>
                    <a:pt x="9677" y="617220"/>
                  </a:lnTo>
                  <a:lnTo>
                    <a:pt x="12623" y="621207"/>
                  </a:lnTo>
                  <a:lnTo>
                    <a:pt x="13487" y="617575"/>
                  </a:lnTo>
                  <a:lnTo>
                    <a:pt x="14871" y="616191"/>
                  </a:lnTo>
                  <a:close/>
                </a:path>
                <a:path w="651509" h="640715">
                  <a:moveTo>
                    <a:pt x="34925" y="603910"/>
                  </a:moveTo>
                  <a:lnTo>
                    <a:pt x="27317" y="605637"/>
                  </a:lnTo>
                  <a:lnTo>
                    <a:pt x="31292" y="610997"/>
                  </a:lnTo>
                  <a:lnTo>
                    <a:pt x="32854" y="612724"/>
                  </a:lnTo>
                  <a:lnTo>
                    <a:pt x="33020" y="609104"/>
                  </a:lnTo>
                  <a:lnTo>
                    <a:pt x="34925" y="610311"/>
                  </a:lnTo>
                  <a:lnTo>
                    <a:pt x="34925" y="603910"/>
                  </a:lnTo>
                  <a:close/>
                </a:path>
                <a:path w="651509" h="640715">
                  <a:moveTo>
                    <a:pt x="35852" y="632612"/>
                  </a:moveTo>
                  <a:lnTo>
                    <a:pt x="35775" y="632091"/>
                  </a:lnTo>
                  <a:lnTo>
                    <a:pt x="35737" y="631748"/>
                  </a:lnTo>
                  <a:lnTo>
                    <a:pt x="35610" y="630885"/>
                  </a:lnTo>
                  <a:lnTo>
                    <a:pt x="32562" y="631393"/>
                  </a:lnTo>
                  <a:lnTo>
                    <a:pt x="32677" y="630707"/>
                  </a:lnTo>
                  <a:lnTo>
                    <a:pt x="32156" y="629678"/>
                  </a:lnTo>
                  <a:lnTo>
                    <a:pt x="31813" y="628815"/>
                  </a:lnTo>
                  <a:lnTo>
                    <a:pt x="31737" y="628459"/>
                  </a:lnTo>
                  <a:lnTo>
                    <a:pt x="29743" y="619467"/>
                  </a:lnTo>
                  <a:lnTo>
                    <a:pt x="26631" y="628459"/>
                  </a:lnTo>
                  <a:lnTo>
                    <a:pt x="26733" y="629678"/>
                  </a:lnTo>
                  <a:lnTo>
                    <a:pt x="26847" y="630885"/>
                  </a:lnTo>
                  <a:lnTo>
                    <a:pt x="26974" y="632269"/>
                  </a:lnTo>
                  <a:lnTo>
                    <a:pt x="27317" y="632612"/>
                  </a:lnTo>
                  <a:lnTo>
                    <a:pt x="35852" y="632612"/>
                  </a:lnTo>
                  <a:close/>
                </a:path>
                <a:path w="651509" h="640715">
                  <a:moveTo>
                    <a:pt x="36652" y="630707"/>
                  </a:moveTo>
                  <a:lnTo>
                    <a:pt x="35598" y="630707"/>
                  </a:lnTo>
                  <a:lnTo>
                    <a:pt x="35610" y="630885"/>
                  </a:lnTo>
                  <a:lnTo>
                    <a:pt x="36652" y="630707"/>
                  </a:lnTo>
                  <a:close/>
                </a:path>
                <a:path w="651509" h="640715">
                  <a:moveTo>
                    <a:pt x="36906" y="640397"/>
                  </a:moveTo>
                  <a:lnTo>
                    <a:pt x="35877" y="632790"/>
                  </a:lnTo>
                  <a:lnTo>
                    <a:pt x="27838" y="632790"/>
                  </a:lnTo>
                  <a:lnTo>
                    <a:pt x="26797" y="634174"/>
                  </a:lnTo>
                  <a:lnTo>
                    <a:pt x="27127" y="640397"/>
                  </a:lnTo>
                  <a:lnTo>
                    <a:pt x="36906" y="640397"/>
                  </a:lnTo>
                  <a:close/>
                </a:path>
                <a:path w="651509" h="640715">
                  <a:moveTo>
                    <a:pt x="43738" y="588873"/>
                  </a:moveTo>
                  <a:lnTo>
                    <a:pt x="37172" y="587667"/>
                  </a:lnTo>
                  <a:lnTo>
                    <a:pt x="35788" y="589902"/>
                  </a:lnTo>
                  <a:lnTo>
                    <a:pt x="33375" y="586625"/>
                  </a:lnTo>
                  <a:lnTo>
                    <a:pt x="31991" y="588010"/>
                  </a:lnTo>
                  <a:lnTo>
                    <a:pt x="29565" y="588175"/>
                  </a:lnTo>
                  <a:lnTo>
                    <a:pt x="30607" y="590600"/>
                  </a:lnTo>
                  <a:lnTo>
                    <a:pt x="27838" y="593712"/>
                  </a:lnTo>
                  <a:lnTo>
                    <a:pt x="25768" y="598728"/>
                  </a:lnTo>
                  <a:lnTo>
                    <a:pt x="33020" y="598893"/>
                  </a:lnTo>
                  <a:lnTo>
                    <a:pt x="35267" y="596303"/>
                  </a:lnTo>
                  <a:lnTo>
                    <a:pt x="38557" y="597001"/>
                  </a:lnTo>
                  <a:lnTo>
                    <a:pt x="43738" y="588873"/>
                  </a:lnTo>
                  <a:close/>
                </a:path>
                <a:path w="651509" h="640715">
                  <a:moveTo>
                    <a:pt x="48145" y="603796"/>
                  </a:moveTo>
                  <a:lnTo>
                    <a:pt x="45300" y="596480"/>
                  </a:lnTo>
                  <a:lnTo>
                    <a:pt x="45250" y="597344"/>
                  </a:lnTo>
                  <a:lnTo>
                    <a:pt x="45135" y="599871"/>
                  </a:lnTo>
                  <a:lnTo>
                    <a:pt x="45008" y="602183"/>
                  </a:lnTo>
                  <a:lnTo>
                    <a:pt x="44958" y="603389"/>
                  </a:lnTo>
                  <a:lnTo>
                    <a:pt x="46507" y="606158"/>
                  </a:lnTo>
                  <a:lnTo>
                    <a:pt x="48145" y="603796"/>
                  </a:lnTo>
                  <a:close/>
                </a:path>
                <a:path w="651509" h="640715">
                  <a:moveTo>
                    <a:pt x="50139" y="586968"/>
                  </a:moveTo>
                  <a:lnTo>
                    <a:pt x="48412" y="585762"/>
                  </a:lnTo>
                  <a:lnTo>
                    <a:pt x="45986" y="584034"/>
                  </a:lnTo>
                  <a:lnTo>
                    <a:pt x="43738" y="587311"/>
                  </a:lnTo>
                  <a:lnTo>
                    <a:pt x="46342" y="588695"/>
                  </a:lnTo>
                  <a:lnTo>
                    <a:pt x="48234" y="591464"/>
                  </a:lnTo>
                  <a:lnTo>
                    <a:pt x="50139" y="586968"/>
                  </a:lnTo>
                  <a:close/>
                </a:path>
                <a:path w="651509" h="640715">
                  <a:moveTo>
                    <a:pt x="51181" y="608584"/>
                  </a:moveTo>
                  <a:lnTo>
                    <a:pt x="48234" y="610476"/>
                  </a:lnTo>
                  <a:lnTo>
                    <a:pt x="50317" y="611695"/>
                  </a:lnTo>
                  <a:lnTo>
                    <a:pt x="51181" y="610997"/>
                  </a:lnTo>
                  <a:lnTo>
                    <a:pt x="51181" y="608584"/>
                  </a:lnTo>
                  <a:close/>
                </a:path>
                <a:path w="651509" h="640715">
                  <a:moveTo>
                    <a:pt x="60858" y="597687"/>
                  </a:moveTo>
                  <a:lnTo>
                    <a:pt x="60680" y="596303"/>
                  </a:lnTo>
                  <a:lnTo>
                    <a:pt x="58267" y="596823"/>
                  </a:lnTo>
                  <a:lnTo>
                    <a:pt x="57404" y="595960"/>
                  </a:lnTo>
                  <a:lnTo>
                    <a:pt x="58089" y="592848"/>
                  </a:lnTo>
                  <a:lnTo>
                    <a:pt x="54114" y="587667"/>
                  </a:lnTo>
                  <a:lnTo>
                    <a:pt x="49796" y="596823"/>
                  </a:lnTo>
                  <a:lnTo>
                    <a:pt x="55676" y="598030"/>
                  </a:lnTo>
                  <a:lnTo>
                    <a:pt x="57226" y="597509"/>
                  </a:lnTo>
                  <a:lnTo>
                    <a:pt x="59817" y="599249"/>
                  </a:lnTo>
                  <a:lnTo>
                    <a:pt x="60858" y="597687"/>
                  </a:lnTo>
                  <a:close/>
                </a:path>
                <a:path w="651509" h="640715">
                  <a:moveTo>
                    <a:pt x="61556" y="618782"/>
                  </a:moveTo>
                  <a:lnTo>
                    <a:pt x="57404" y="611695"/>
                  </a:lnTo>
                  <a:lnTo>
                    <a:pt x="53428" y="612724"/>
                  </a:lnTo>
                  <a:lnTo>
                    <a:pt x="48933" y="616877"/>
                  </a:lnTo>
                  <a:lnTo>
                    <a:pt x="53594" y="623798"/>
                  </a:lnTo>
                  <a:lnTo>
                    <a:pt x="59309" y="621550"/>
                  </a:lnTo>
                  <a:lnTo>
                    <a:pt x="61556" y="618782"/>
                  </a:lnTo>
                  <a:close/>
                </a:path>
                <a:path w="651509" h="640715">
                  <a:moveTo>
                    <a:pt x="62433" y="603173"/>
                  </a:moveTo>
                  <a:lnTo>
                    <a:pt x="62166" y="602869"/>
                  </a:lnTo>
                  <a:lnTo>
                    <a:pt x="59474" y="599871"/>
                  </a:lnTo>
                  <a:lnTo>
                    <a:pt x="54813" y="600976"/>
                  </a:lnTo>
                  <a:lnTo>
                    <a:pt x="53073" y="602869"/>
                  </a:lnTo>
                  <a:lnTo>
                    <a:pt x="51003" y="597344"/>
                  </a:lnTo>
                  <a:lnTo>
                    <a:pt x="49796" y="601662"/>
                  </a:lnTo>
                  <a:lnTo>
                    <a:pt x="49364" y="602183"/>
                  </a:lnTo>
                  <a:lnTo>
                    <a:pt x="49491" y="602869"/>
                  </a:lnTo>
                  <a:lnTo>
                    <a:pt x="49593" y="603173"/>
                  </a:lnTo>
                  <a:lnTo>
                    <a:pt x="49669" y="603389"/>
                  </a:lnTo>
                  <a:lnTo>
                    <a:pt x="52387" y="611860"/>
                  </a:lnTo>
                  <a:lnTo>
                    <a:pt x="54813" y="604431"/>
                  </a:lnTo>
                  <a:lnTo>
                    <a:pt x="57746" y="608241"/>
                  </a:lnTo>
                  <a:lnTo>
                    <a:pt x="62318" y="607199"/>
                  </a:lnTo>
                  <a:lnTo>
                    <a:pt x="62395" y="604431"/>
                  </a:lnTo>
                  <a:lnTo>
                    <a:pt x="62433" y="603173"/>
                  </a:lnTo>
                  <a:close/>
                </a:path>
                <a:path w="651509" h="640715">
                  <a:moveTo>
                    <a:pt x="63842" y="640537"/>
                  </a:moveTo>
                  <a:lnTo>
                    <a:pt x="59131" y="631228"/>
                  </a:lnTo>
                  <a:lnTo>
                    <a:pt x="55156" y="634682"/>
                  </a:lnTo>
                  <a:lnTo>
                    <a:pt x="52857" y="636231"/>
                  </a:lnTo>
                  <a:lnTo>
                    <a:pt x="49517" y="634834"/>
                  </a:lnTo>
                  <a:lnTo>
                    <a:pt x="48209" y="634580"/>
                  </a:lnTo>
                  <a:lnTo>
                    <a:pt x="49453" y="634517"/>
                  </a:lnTo>
                  <a:lnTo>
                    <a:pt x="48412" y="630707"/>
                  </a:lnTo>
                  <a:lnTo>
                    <a:pt x="46901" y="630021"/>
                  </a:lnTo>
                  <a:lnTo>
                    <a:pt x="46901" y="634657"/>
                  </a:lnTo>
                  <a:lnTo>
                    <a:pt x="46850" y="638492"/>
                  </a:lnTo>
                  <a:lnTo>
                    <a:pt x="45643" y="637451"/>
                  </a:lnTo>
                  <a:lnTo>
                    <a:pt x="44437" y="637794"/>
                  </a:lnTo>
                  <a:lnTo>
                    <a:pt x="43395" y="638835"/>
                  </a:lnTo>
                  <a:lnTo>
                    <a:pt x="40906" y="636485"/>
                  </a:lnTo>
                  <a:lnTo>
                    <a:pt x="43230" y="637108"/>
                  </a:lnTo>
                  <a:lnTo>
                    <a:pt x="42189" y="631228"/>
                  </a:lnTo>
                  <a:lnTo>
                    <a:pt x="40982" y="628637"/>
                  </a:lnTo>
                  <a:lnTo>
                    <a:pt x="44780" y="626732"/>
                  </a:lnTo>
                  <a:lnTo>
                    <a:pt x="45123" y="629500"/>
                  </a:lnTo>
                  <a:lnTo>
                    <a:pt x="44437" y="629323"/>
                  </a:lnTo>
                  <a:lnTo>
                    <a:pt x="42875" y="629323"/>
                  </a:lnTo>
                  <a:lnTo>
                    <a:pt x="42710" y="631050"/>
                  </a:lnTo>
                  <a:lnTo>
                    <a:pt x="42710" y="632955"/>
                  </a:lnTo>
                  <a:lnTo>
                    <a:pt x="44780" y="633818"/>
                  </a:lnTo>
                  <a:lnTo>
                    <a:pt x="45123" y="635546"/>
                  </a:lnTo>
                  <a:lnTo>
                    <a:pt x="46164" y="635038"/>
                  </a:lnTo>
                  <a:lnTo>
                    <a:pt x="46164" y="634682"/>
                  </a:lnTo>
                  <a:lnTo>
                    <a:pt x="46901" y="634657"/>
                  </a:lnTo>
                  <a:lnTo>
                    <a:pt x="46901" y="630021"/>
                  </a:lnTo>
                  <a:lnTo>
                    <a:pt x="46164" y="629678"/>
                  </a:lnTo>
                  <a:lnTo>
                    <a:pt x="46545" y="624992"/>
                  </a:lnTo>
                  <a:lnTo>
                    <a:pt x="50584" y="626173"/>
                  </a:lnTo>
                  <a:lnTo>
                    <a:pt x="51092" y="620966"/>
                  </a:lnTo>
                  <a:lnTo>
                    <a:pt x="48094" y="615391"/>
                  </a:lnTo>
                  <a:lnTo>
                    <a:pt x="42710" y="615848"/>
                  </a:lnTo>
                  <a:lnTo>
                    <a:pt x="41148" y="616712"/>
                  </a:lnTo>
                  <a:lnTo>
                    <a:pt x="41148" y="617220"/>
                  </a:lnTo>
                  <a:lnTo>
                    <a:pt x="43053" y="618096"/>
                  </a:lnTo>
                  <a:lnTo>
                    <a:pt x="44602" y="619645"/>
                  </a:lnTo>
                  <a:lnTo>
                    <a:pt x="43497" y="622668"/>
                  </a:lnTo>
                  <a:lnTo>
                    <a:pt x="34925" y="620509"/>
                  </a:lnTo>
                  <a:lnTo>
                    <a:pt x="36830" y="630364"/>
                  </a:lnTo>
                  <a:lnTo>
                    <a:pt x="36830" y="635381"/>
                  </a:lnTo>
                  <a:lnTo>
                    <a:pt x="40182" y="636295"/>
                  </a:lnTo>
                  <a:lnTo>
                    <a:pt x="40767" y="640537"/>
                  </a:lnTo>
                  <a:lnTo>
                    <a:pt x="63842" y="640537"/>
                  </a:lnTo>
                  <a:close/>
                </a:path>
                <a:path w="651509" h="640715">
                  <a:moveTo>
                    <a:pt x="65532" y="614108"/>
                  </a:moveTo>
                  <a:lnTo>
                    <a:pt x="65176" y="612559"/>
                  </a:lnTo>
                  <a:lnTo>
                    <a:pt x="64490" y="612381"/>
                  </a:lnTo>
                  <a:lnTo>
                    <a:pt x="63284" y="612038"/>
                  </a:lnTo>
                  <a:lnTo>
                    <a:pt x="63627" y="613422"/>
                  </a:lnTo>
                  <a:lnTo>
                    <a:pt x="64312" y="613600"/>
                  </a:lnTo>
                  <a:lnTo>
                    <a:pt x="65532" y="614108"/>
                  </a:lnTo>
                  <a:close/>
                </a:path>
                <a:path w="651509" h="640715">
                  <a:moveTo>
                    <a:pt x="68427" y="640537"/>
                  </a:moveTo>
                  <a:lnTo>
                    <a:pt x="67945" y="640041"/>
                  </a:lnTo>
                  <a:lnTo>
                    <a:pt x="64833" y="639394"/>
                  </a:lnTo>
                  <a:lnTo>
                    <a:pt x="64693" y="640537"/>
                  </a:lnTo>
                  <a:lnTo>
                    <a:pt x="68427" y="640537"/>
                  </a:lnTo>
                  <a:close/>
                </a:path>
                <a:path w="651509" h="640715">
                  <a:moveTo>
                    <a:pt x="68808" y="616013"/>
                  </a:moveTo>
                  <a:lnTo>
                    <a:pt x="67945" y="613587"/>
                  </a:lnTo>
                  <a:lnTo>
                    <a:pt x="67081" y="614629"/>
                  </a:lnTo>
                  <a:lnTo>
                    <a:pt x="66916" y="615149"/>
                  </a:lnTo>
                  <a:lnTo>
                    <a:pt x="67779" y="617575"/>
                  </a:lnTo>
                  <a:lnTo>
                    <a:pt x="68643" y="616534"/>
                  </a:lnTo>
                  <a:lnTo>
                    <a:pt x="68808" y="616013"/>
                  </a:lnTo>
                  <a:close/>
                </a:path>
                <a:path w="651509" h="640715">
                  <a:moveTo>
                    <a:pt x="77457" y="629678"/>
                  </a:moveTo>
                  <a:lnTo>
                    <a:pt x="75031" y="629678"/>
                  </a:lnTo>
                  <a:lnTo>
                    <a:pt x="73482" y="629843"/>
                  </a:lnTo>
                  <a:lnTo>
                    <a:pt x="70370" y="629678"/>
                  </a:lnTo>
                  <a:lnTo>
                    <a:pt x="71755" y="631926"/>
                  </a:lnTo>
                  <a:lnTo>
                    <a:pt x="72275" y="637971"/>
                  </a:lnTo>
                  <a:lnTo>
                    <a:pt x="77457" y="629678"/>
                  </a:lnTo>
                  <a:close/>
                </a:path>
                <a:path w="651509" h="640715">
                  <a:moveTo>
                    <a:pt x="133997" y="636587"/>
                  </a:moveTo>
                  <a:lnTo>
                    <a:pt x="132092" y="633476"/>
                  </a:lnTo>
                  <a:lnTo>
                    <a:pt x="129667" y="632269"/>
                  </a:lnTo>
                  <a:lnTo>
                    <a:pt x="129743" y="631050"/>
                  </a:lnTo>
                  <a:lnTo>
                    <a:pt x="129844" y="629500"/>
                  </a:lnTo>
                  <a:lnTo>
                    <a:pt x="128638" y="631050"/>
                  </a:lnTo>
                  <a:lnTo>
                    <a:pt x="129501" y="632790"/>
                  </a:lnTo>
                  <a:lnTo>
                    <a:pt x="129501" y="634174"/>
                  </a:lnTo>
                  <a:lnTo>
                    <a:pt x="132257" y="635381"/>
                  </a:lnTo>
                  <a:lnTo>
                    <a:pt x="130708" y="636587"/>
                  </a:lnTo>
                  <a:lnTo>
                    <a:pt x="133997" y="636587"/>
                  </a:lnTo>
                  <a:close/>
                </a:path>
                <a:path w="651509" h="640715">
                  <a:moveTo>
                    <a:pt x="136753" y="639178"/>
                  </a:moveTo>
                  <a:lnTo>
                    <a:pt x="136715" y="638835"/>
                  </a:lnTo>
                  <a:lnTo>
                    <a:pt x="136588" y="637971"/>
                  </a:lnTo>
                  <a:lnTo>
                    <a:pt x="135928" y="636765"/>
                  </a:lnTo>
                  <a:lnTo>
                    <a:pt x="131572" y="636765"/>
                  </a:lnTo>
                  <a:lnTo>
                    <a:pt x="132435" y="637971"/>
                  </a:lnTo>
                  <a:lnTo>
                    <a:pt x="132778" y="638835"/>
                  </a:lnTo>
                  <a:lnTo>
                    <a:pt x="133997" y="638835"/>
                  </a:lnTo>
                  <a:lnTo>
                    <a:pt x="135547" y="637971"/>
                  </a:lnTo>
                  <a:lnTo>
                    <a:pt x="136067" y="638314"/>
                  </a:lnTo>
                  <a:lnTo>
                    <a:pt x="136245" y="638314"/>
                  </a:lnTo>
                  <a:lnTo>
                    <a:pt x="136245" y="638657"/>
                  </a:lnTo>
                  <a:lnTo>
                    <a:pt x="136753" y="639178"/>
                  </a:lnTo>
                  <a:close/>
                </a:path>
                <a:path w="651509" h="640715">
                  <a:moveTo>
                    <a:pt x="230987" y="549452"/>
                  </a:moveTo>
                  <a:lnTo>
                    <a:pt x="230289" y="546506"/>
                  </a:lnTo>
                  <a:lnTo>
                    <a:pt x="229603" y="544779"/>
                  </a:lnTo>
                  <a:lnTo>
                    <a:pt x="226148" y="542709"/>
                  </a:lnTo>
                  <a:lnTo>
                    <a:pt x="226656" y="545820"/>
                  </a:lnTo>
                  <a:lnTo>
                    <a:pt x="227355" y="547547"/>
                  </a:lnTo>
                  <a:lnTo>
                    <a:pt x="230987" y="549452"/>
                  </a:lnTo>
                  <a:close/>
                </a:path>
                <a:path w="651509" h="640715">
                  <a:moveTo>
                    <a:pt x="257962" y="549630"/>
                  </a:moveTo>
                  <a:lnTo>
                    <a:pt x="255714" y="545134"/>
                  </a:lnTo>
                  <a:lnTo>
                    <a:pt x="252425" y="542886"/>
                  </a:lnTo>
                  <a:lnTo>
                    <a:pt x="243954" y="547725"/>
                  </a:lnTo>
                  <a:lnTo>
                    <a:pt x="245681" y="550316"/>
                  </a:lnTo>
                  <a:lnTo>
                    <a:pt x="248107" y="555332"/>
                  </a:lnTo>
                  <a:lnTo>
                    <a:pt x="257962" y="549630"/>
                  </a:lnTo>
                  <a:close/>
                </a:path>
                <a:path w="651509" h="640715">
                  <a:moveTo>
                    <a:pt x="268681" y="539076"/>
                  </a:moveTo>
                  <a:lnTo>
                    <a:pt x="265049" y="533196"/>
                  </a:lnTo>
                  <a:lnTo>
                    <a:pt x="260896" y="533895"/>
                  </a:lnTo>
                  <a:lnTo>
                    <a:pt x="261239" y="536486"/>
                  </a:lnTo>
                  <a:lnTo>
                    <a:pt x="261073" y="540639"/>
                  </a:lnTo>
                  <a:lnTo>
                    <a:pt x="264350" y="540981"/>
                  </a:lnTo>
                  <a:lnTo>
                    <a:pt x="268681" y="539076"/>
                  </a:lnTo>
                  <a:close/>
                </a:path>
                <a:path w="651509" h="640715">
                  <a:moveTo>
                    <a:pt x="278358" y="520573"/>
                  </a:moveTo>
                  <a:lnTo>
                    <a:pt x="276288" y="517982"/>
                  </a:lnTo>
                  <a:lnTo>
                    <a:pt x="275247" y="519366"/>
                  </a:lnTo>
                  <a:lnTo>
                    <a:pt x="274040" y="520407"/>
                  </a:lnTo>
                  <a:lnTo>
                    <a:pt x="276288" y="522998"/>
                  </a:lnTo>
                  <a:lnTo>
                    <a:pt x="277495" y="521449"/>
                  </a:lnTo>
                  <a:lnTo>
                    <a:pt x="278358" y="520573"/>
                  </a:lnTo>
                  <a:close/>
                </a:path>
                <a:path w="651509" h="640715">
                  <a:moveTo>
                    <a:pt x="284924" y="578497"/>
                  </a:moveTo>
                  <a:lnTo>
                    <a:pt x="278777" y="577938"/>
                  </a:lnTo>
                  <a:lnTo>
                    <a:pt x="278879" y="577811"/>
                  </a:lnTo>
                  <a:lnTo>
                    <a:pt x="279222" y="576935"/>
                  </a:lnTo>
                  <a:lnTo>
                    <a:pt x="280428" y="576249"/>
                  </a:lnTo>
                  <a:lnTo>
                    <a:pt x="278701" y="575043"/>
                  </a:lnTo>
                  <a:lnTo>
                    <a:pt x="274904" y="572617"/>
                  </a:lnTo>
                  <a:lnTo>
                    <a:pt x="275475" y="577634"/>
                  </a:lnTo>
                  <a:lnTo>
                    <a:pt x="273875" y="577481"/>
                  </a:lnTo>
                  <a:lnTo>
                    <a:pt x="274726" y="576935"/>
                  </a:lnTo>
                  <a:lnTo>
                    <a:pt x="271437" y="566915"/>
                  </a:lnTo>
                  <a:lnTo>
                    <a:pt x="266433" y="571233"/>
                  </a:lnTo>
                  <a:lnTo>
                    <a:pt x="266776" y="566572"/>
                  </a:lnTo>
                  <a:lnTo>
                    <a:pt x="262978" y="566343"/>
                  </a:lnTo>
                  <a:lnTo>
                    <a:pt x="263664" y="565010"/>
                  </a:lnTo>
                  <a:lnTo>
                    <a:pt x="264007" y="564845"/>
                  </a:lnTo>
                  <a:lnTo>
                    <a:pt x="264528" y="563968"/>
                  </a:lnTo>
                  <a:lnTo>
                    <a:pt x="263321" y="563626"/>
                  </a:lnTo>
                  <a:lnTo>
                    <a:pt x="258876" y="561149"/>
                  </a:lnTo>
                  <a:lnTo>
                    <a:pt x="261239" y="558444"/>
                  </a:lnTo>
                  <a:lnTo>
                    <a:pt x="253809" y="554469"/>
                  </a:lnTo>
                  <a:lnTo>
                    <a:pt x="253111" y="556196"/>
                  </a:lnTo>
                  <a:lnTo>
                    <a:pt x="251904" y="560514"/>
                  </a:lnTo>
                  <a:lnTo>
                    <a:pt x="255016" y="565010"/>
                  </a:lnTo>
                  <a:lnTo>
                    <a:pt x="257530" y="562495"/>
                  </a:lnTo>
                  <a:lnTo>
                    <a:pt x="258546" y="564654"/>
                  </a:lnTo>
                  <a:lnTo>
                    <a:pt x="256057" y="566572"/>
                  </a:lnTo>
                  <a:lnTo>
                    <a:pt x="255193" y="567436"/>
                  </a:lnTo>
                  <a:lnTo>
                    <a:pt x="256743" y="568985"/>
                  </a:lnTo>
                  <a:lnTo>
                    <a:pt x="259435" y="571919"/>
                  </a:lnTo>
                  <a:lnTo>
                    <a:pt x="258305" y="572617"/>
                  </a:lnTo>
                  <a:lnTo>
                    <a:pt x="259334" y="574179"/>
                  </a:lnTo>
                  <a:lnTo>
                    <a:pt x="260718" y="574522"/>
                  </a:lnTo>
                  <a:lnTo>
                    <a:pt x="260718" y="574001"/>
                  </a:lnTo>
                  <a:lnTo>
                    <a:pt x="260896" y="574179"/>
                  </a:lnTo>
                  <a:lnTo>
                    <a:pt x="260896" y="574687"/>
                  </a:lnTo>
                  <a:lnTo>
                    <a:pt x="262623" y="573316"/>
                  </a:lnTo>
                  <a:lnTo>
                    <a:pt x="262102" y="572096"/>
                  </a:lnTo>
                  <a:lnTo>
                    <a:pt x="263144" y="572617"/>
                  </a:lnTo>
                  <a:lnTo>
                    <a:pt x="264350" y="572452"/>
                  </a:lnTo>
                  <a:lnTo>
                    <a:pt x="265569" y="571931"/>
                  </a:lnTo>
                  <a:lnTo>
                    <a:pt x="261937" y="574522"/>
                  </a:lnTo>
                  <a:lnTo>
                    <a:pt x="264350" y="582815"/>
                  </a:lnTo>
                  <a:lnTo>
                    <a:pt x="269189" y="580923"/>
                  </a:lnTo>
                  <a:lnTo>
                    <a:pt x="269227" y="585762"/>
                  </a:lnTo>
                  <a:lnTo>
                    <a:pt x="272389" y="585647"/>
                  </a:lnTo>
                  <a:lnTo>
                    <a:pt x="274396" y="582790"/>
                  </a:lnTo>
                  <a:lnTo>
                    <a:pt x="270929" y="579361"/>
                  </a:lnTo>
                  <a:lnTo>
                    <a:pt x="273761" y="577545"/>
                  </a:lnTo>
                  <a:lnTo>
                    <a:pt x="275678" y="579462"/>
                  </a:lnTo>
                  <a:lnTo>
                    <a:pt x="275932" y="581609"/>
                  </a:lnTo>
                  <a:lnTo>
                    <a:pt x="276758" y="580542"/>
                  </a:lnTo>
                  <a:lnTo>
                    <a:pt x="277837" y="581609"/>
                  </a:lnTo>
                  <a:lnTo>
                    <a:pt x="278879" y="582815"/>
                  </a:lnTo>
                  <a:lnTo>
                    <a:pt x="279908" y="583679"/>
                  </a:lnTo>
                  <a:lnTo>
                    <a:pt x="280949" y="582129"/>
                  </a:lnTo>
                  <a:lnTo>
                    <a:pt x="284924" y="578497"/>
                  </a:lnTo>
                  <a:close/>
                </a:path>
                <a:path w="651509" h="640715">
                  <a:moveTo>
                    <a:pt x="286499" y="554685"/>
                  </a:moveTo>
                  <a:lnTo>
                    <a:pt x="286283" y="552450"/>
                  </a:lnTo>
                  <a:lnTo>
                    <a:pt x="284492" y="550964"/>
                  </a:lnTo>
                  <a:lnTo>
                    <a:pt x="282981" y="552869"/>
                  </a:lnTo>
                  <a:lnTo>
                    <a:pt x="278879" y="552043"/>
                  </a:lnTo>
                  <a:lnTo>
                    <a:pt x="277837" y="552742"/>
                  </a:lnTo>
                  <a:lnTo>
                    <a:pt x="277660" y="554812"/>
                  </a:lnTo>
                  <a:lnTo>
                    <a:pt x="280428" y="558787"/>
                  </a:lnTo>
                  <a:lnTo>
                    <a:pt x="282155" y="554469"/>
                  </a:lnTo>
                  <a:lnTo>
                    <a:pt x="282295" y="554253"/>
                  </a:lnTo>
                  <a:lnTo>
                    <a:pt x="283197" y="554469"/>
                  </a:lnTo>
                  <a:lnTo>
                    <a:pt x="283540" y="554634"/>
                  </a:lnTo>
                  <a:lnTo>
                    <a:pt x="286499" y="554685"/>
                  </a:lnTo>
                  <a:close/>
                </a:path>
                <a:path w="651509" h="640715">
                  <a:moveTo>
                    <a:pt x="430504" y="433273"/>
                  </a:moveTo>
                  <a:lnTo>
                    <a:pt x="427558" y="432231"/>
                  </a:lnTo>
                  <a:lnTo>
                    <a:pt x="426694" y="431025"/>
                  </a:lnTo>
                  <a:lnTo>
                    <a:pt x="422490" y="428713"/>
                  </a:lnTo>
                  <a:lnTo>
                    <a:pt x="419785" y="430606"/>
                  </a:lnTo>
                  <a:lnTo>
                    <a:pt x="419798" y="434352"/>
                  </a:lnTo>
                  <a:lnTo>
                    <a:pt x="423760" y="437591"/>
                  </a:lnTo>
                  <a:lnTo>
                    <a:pt x="428599" y="440880"/>
                  </a:lnTo>
                  <a:lnTo>
                    <a:pt x="429463" y="441045"/>
                  </a:lnTo>
                  <a:lnTo>
                    <a:pt x="428777" y="435686"/>
                  </a:lnTo>
                  <a:lnTo>
                    <a:pt x="430504" y="433273"/>
                  </a:lnTo>
                  <a:close/>
                </a:path>
                <a:path w="651509" h="640715">
                  <a:moveTo>
                    <a:pt x="527151" y="248615"/>
                  </a:moveTo>
                  <a:lnTo>
                    <a:pt x="526110" y="248272"/>
                  </a:lnTo>
                  <a:lnTo>
                    <a:pt x="525767" y="248793"/>
                  </a:lnTo>
                  <a:lnTo>
                    <a:pt x="526288" y="248970"/>
                  </a:lnTo>
                  <a:lnTo>
                    <a:pt x="526973" y="249313"/>
                  </a:lnTo>
                  <a:lnTo>
                    <a:pt x="527151" y="248615"/>
                  </a:lnTo>
                  <a:close/>
                </a:path>
                <a:path w="651509" h="640715">
                  <a:moveTo>
                    <a:pt x="548754" y="261073"/>
                  </a:moveTo>
                  <a:lnTo>
                    <a:pt x="548246" y="259689"/>
                  </a:lnTo>
                  <a:lnTo>
                    <a:pt x="546684" y="259511"/>
                  </a:lnTo>
                  <a:lnTo>
                    <a:pt x="545642" y="260896"/>
                  </a:lnTo>
                  <a:lnTo>
                    <a:pt x="548589" y="262280"/>
                  </a:lnTo>
                  <a:lnTo>
                    <a:pt x="548589" y="261937"/>
                  </a:lnTo>
                  <a:lnTo>
                    <a:pt x="548754" y="261416"/>
                  </a:lnTo>
                  <a:lnTo>
                    <a:pt x="548754" y="261073"/>
                  </a:lnTo>
                  <a:close/>
                </a:path>
                <a:path w="651509" h="640715">
                  <a:moveTo>
                    <a:pt x="552043" y="205219"/>
                  </a:moveTo>
                  <a:lnTo>
                    <a:pt x="551002" y="203492"/>
                  </a:lnTo>
                  <a:lnTo>
                    <a:pt x="550837" y="203149"/>
                  </a:lnTo>
                  <a:lnTo>
                    <a:pt x="550316" y="202971"/>
                  </a:lnTo>
                  <a:lnTo>
                    <a:pt x="549795" y="202463"/>
                  </a:lnTo>
                  <a:lnTo>
                    <a:pt x="548754" y="205054"/>
                  </a:lnTo>
                  <a:lnTo>
                    <a:pt x="550316" y="205740"/>
                  </a:lnTo>
                  <a:lnTo>
                    <a:pt x="552043" y="205219"/>
                  </a:lnTo>
                  <a:close/>
                </a:path>
                <a:path w="651509" h="640715">
                  <a:moveTo>
                    <a:pt x="552564" y="225285"/>
                  </a:moveTo>
                  <a:lnTo>
                    <a:pt x="550659" y="224929"/>
                  </a:lnTo>
                  <a:lnTo>
                    <a:pt x="549630" y="224243"/>
                  </a:lnTo>
                  <a:lnTo>
                    <a:pt x="547027" y="223037"/>
                  </a:lnTo>
                  <a:lnTo>
                    <a:pt x="549795" y="230124"/>
                  </a:lnTo>
                  <a:lnTo>
                    <a:pt x="552043" y="227012"/>
                  </a:lnTo>
                  <a:lnTo>
                    <a:pt x="552564" y="225285"/>
                  </a:lnTo>
                  <a:close/>
                </a:path>
                <a:path w="651509" h="640715">
                  <a:moveTo>
                    <a:pt x="554812" y="259689"/>
                  </a:moveTo>
                  <a:lnTo>
                    <a:pt x="552564" y="257441"/>
                  </a:lnTo>
                  <a:lnTo>
                    <a:pt x="550316" y="258127"/>
                  </a:lnTo>
                  <a:lnTo>
                    <a:pt x="550837" y="261937"/>
                  </a:lnTo>
                  <a:lnTo>
                    <a:pt x="552564" y="262966"/>
                  </a:lnTo>
                  <a:lnTo>
                    <a:pt x="554291" y="261073"/>
                  </a:lnTo>
                  <a:lnTo>
                    <a:pt x="554812" y="259689"/>
                  </a:lnTo>
                  <a:close/>
                </a:path>
                <a:path w="651509" h="640715">
                  <a:moveTo>
                    <a:pt x="558965" y="215074"/>
                  </a:moveTo>
                  <a:lnTo>
                    <a:pt x="551522" y="208851"/>
                  </a:lnTo>
                  <a:lnTo>
                    <a:pt x="546341" y="206781"/>
                  </a:lnTo>
                  <a:lnTo>
                    <a:pt x="544093" y="214388"/>
                  </a:lnTo>
                  <a:lnTo>
                    <a:pt x="548767" y="217678"/>
                  </a:lnTo>
                  <a:lnTo>
                    <a:pt x="557237" y="222173"/>
                  </a:lnTo>
                  <a:lnTo>
                    <a:pt x="558965" y="215074"/>
                  </a:lnTo>
                  <a:close/>
                </a:path>
                <a:path w="651509" h="640715">
                  <a:moveTo>
                    <a:pt x="564667" y="245160"/>
                  </a:moveTo>
                  <a:lnTo>
                    <a:pt x="562419" y="239458"/>
                  </a:lnTo>
                  <a:lnTo>
                    <a:pt x="561898" y="234264"/>
                  </a:lnTo>
                  <a:lnTo>
                    <a:pt x="551700" y="235483"/>
                  </a:lnTo>
                  <a:lnTo>
                    <a:pt x="553605" y="240499"/>
                  </a:lnTo>
                  <a:lnTo>
                    <a:pt x="553770" y="246202"/>
                  </a:lnTo>
                  <a:lnTo>
                    <a:pt x="559549" y="245656"/>
                  </a:lnTo>
                  <a:lnTo>
                    <a:pt x="560171" y="247065"/>
                  </a:lnTo>
                  <a:lnTo>
                    <a:pt x="561213" y="247929"/>
                  </a:lnTo>
                  <a:lnTo>
                    <a:pt x="562394" y="245389"/>
                  </a:lnTo>
                  <a:lnTo>
                    <a:pt x="564667" y="245160"/>
                  </a:lnTo>
                  <a:close/>
                </a:path>
                <a:path w="651509" h="640715">
                  <a:moveTo>
                    <a:pt x="565531" y="225971"/>
                  </a:moveTo>
                  <a:lnTo>
                    <a:pt x="562076" y="226834"/>
                  </a:lnTo>
                  <a:lnTo>
                    <a:pt x="558800" y="228346"/>
                  </a:lnTo>
                  <a:lnTo>
                    <a:pt x="560501" y="230987"/>
                  </a:lnTo>
                  <a:lnTo>
                    <a:pt x="563841" y="232333"/>
                  </a:lnTo>
                  <a:lnTo>
                    <a:pt x="565531" y="229946"/>
                  </a:lnTo>
                  <a:lnTo>
                    <a:pt x="564845" y="228739"/>
                  </a:lnTo>
                  <a:lnTo>
                    <a:pt x="565531" y="225971"/>
                  </a:lnTo>
                  <a:close/>
                </a:path>
                <a:path w="651509" h="640715">
                  <a:moveTo>
                    <a:pt x="567258" y="274383"/>
                  </a:moveTo>
                  <a:lnTo>
                    <a:pt x="562940" y="267639"/>
                  </a:lnTo>
                  <a:lnTo>
                    <a:pt x="561378" y="271272"/>
                  </a:lnTo>
                  <a:lnTo>
                    <a:pt x="561898" y="272478"/>
                  </a:lnTo>
                  <a:lnTo>
                    <a:pt x="561213" y="274205"/>
                  </a:lnTo>
                  <a:lnTo>
                    <a:pt x="563460" y="274383"/>
                  </a:lnTo>
                  <a:lnTo>
                    <a:pt x="567258" y="274383"/>
                  </a:lnTo>
                  <a:close/>
                </a:path>
                <a:path w="651509" h="640715">
                  <a:moveTo>
                    <a:pt x="573316" y="232879"/>
                  </a:moveTo>
                  <a:lnTo>
                    <a:pt x="571754" y="232194"/>
                  </a:lnTo>
                  <a:lnTo>
                    <a:pt x="571233" y="232879"/>
                  </a:lnTo>
                  <a:lnTo>
                    <a:pt x="570369" y="233756"/>
                  </a:lnTo>
                  <a:lnTo>
                    <a:pt x="571411" y="234099"/>
                  </a:lnTo>
                  <a:lnTo>
                    <a:pt x="571754" y="234099"/>
                  </a:lnTo>
                  <a:lnTo>
                    <a:pt x="572274" y="233921"/>
                  </a:lnTo>
                  <a:lnTo>
                    <a:pt x="573316" y="232879"/>
                  </a:lnTo>
                  <a:close/>
                </a:path>
                <a:path w="651509" h="640715">
                  <a:moveTo>
                    <a:pt x="576935" y="215773"/>
                  </a:moveTo>
                  <a:lnTo>
                    <a:pt x="575906" y="215773"/>
                  </a:lnTo>
                  <a:lnTo>
                    <a:pt x="575729" y="216293"/>
                  </a:lnTo>
                  <a:lnTo>
                    <a:pt x="572528" y="216674"/>
                  </a:lnTo>
                  <a:lnTo>
                    <a:pt x="573036" y="218770"/>
                  </a:lnTo>
                  <a:lnTo>
                    <a:pt x="574929" y="219671"/>
                  </a:lnTo>
                  <a:lnTo>
                    <a:pt x="575906" y="216458"/>
                  </a:lnTo>
                  <a:lnTo>
                    <a:pt x="576592" y="216458"/>
                  </a:lnTo>
                  <a:lnTo>
                    <a:pt x="576935" y="216636"/>
                  </a:lnTo>
                  <a:lnTo>
                    <a:pt x="576935" y="215773"/>
                  </a:lnTo>
                  <a:close/>
                </a:path>
                <a:path w="651509" h="640715">
                  <a:moveTo>
                    <a:pt x="576948" y="275767"/>
                  </a:moveTo>
                  <a:lnTo>
                    <a:pt x="575208" y="269367"/>
                  </a:lnTo>
                  <a:lnTo>
                    <a:pt x="576592" y="264185"/>
                  </a:lnTo>
                  <a:lnTo>
                    <a:pt x="565708" y="263144"/>
                  </a:lnTo>
                  <a:lnTo>
                    <a:pt x="566572" y="268503"/>
                  </a:lnTo>
                  <a:lnTo>
                    <a:pt x="566915" y="272135"/>
                  </a:lnTo>
                  <a:lnTo>
                    <a:pt x="576948" y="275767"/>
                  </a:lnTo>
                  <a:close/>
                </a:path>
                <a:path w="651509" h="640715">
                  <a:moveTo>
                    <a:pt x="578675" y="168046"/>
                  </a:moveTo>
                  <a:lnTo>
                    <a:pt x="572452" y="166839"/>
                  </a:lnTo>
                  <a:lnTo>
                    <a:pt x="571931" y="171170"/>
                  </a:lnTo>
                  <a:lnTo>
                    <a:pt x="567436" y="175310"/>
                  </a:lnTo>
                  <a:lnTo>
                    <a:pt x="574522" y="176695"/>
                  </a:lnTo>
                  <a:lnTo>
                    <a:pt x="576427" y="173240"/>
                  </a:lnTo>
                  <a:lnTo>
                    <a:pt x="578675" y="168046"/>
                  </a:lnTo>
                  <a:close/>
                </a:path>
                <a:path w="651509" h="640715">
                  <a:moveTo>
                    <a:pt x="583514" y="213182"/>
                  </a:moveTo>
                  <a:lnTo>
                    <a:pt x="572452" y="206082"/>
                  </a:lnTo>
                  <a:lnTo>
                    <a:pt x="573138" y="213182"/>
                  </a:lnTo>
                  <a:lnTo>
                    <a:pt x="573316" y="214388"/>
                  </a:lnTo>
                  <a:lnTo>
                    <a:pt x="576072" y="215430"/>
                  </a:lnTo>
                  <a:lnTo>
                    <a:pt x="577634" y="215074"/>
                  </a:lnTo>
                  <a:lnTo>
                    <a:pt x="583514" y="213182"/>
                  </a:lnTo>
                  <a:close/>
                </a:path>
                <a:path w="651509" h="640715">
                  <a:moveTo>
                    <a:pt x="584555" y="231724"/>
                  </a:moveTo>
                  <a:lnTo>
                    <a:pt x="584415" y="231597"/>
                  </a:lnTo>
                  <a:lnTo>
                    <a:pt x="584390" y="231724"/>
                  </a:lnTo>
                  <a:lnTo>
                    <a:pt x="584555" y="231724"/>
                  </a:lnTo>
                  <a:close/>
                </a:path>
                <a:path w="651509" h="640715">
                  <a:moveTo>
                    <a:pt x="584784" y="250088"/>
                  </a:moveTo>
                  <a:lnTo>
                    <a:pt x="582104" y="248488"/>
                  </a:lnTo>
                  <a:lnTo>
                    <a:pt x="579234" y="247561"/>
                  </a:lnTo>
                  <a:lnTo>
                    <a:pt x="577291" y="251040"/>
                  </a:lnTo>
                  <a:lnTo>
                    <a:pt x="578675" y="255714"/>
                  </a:lnTo>
                  <a:lnTo>
                    <a:pt x="584784" y="250088"/>
                  </a:lnTo>
                  <a:close/>
                </a:path>
                <a:path w="651509" h="640715">
                  <a:moveTo>
                    <a:pt x="585101" y="250278"/>
                  </a:moveTo>
                  <a:lnTo>
                    <a:pt x="585063" y="249834"/>
                  </a:lnTo>
                  <a:lnTo>
                    <a:pt x="584784" y="250088"/>
                  </a:lnTo>
                  <a:lnTo>
                    <a:pt x="585101" y="250278"/>
                  </a:lnTo>
                  <a:close/>
                </a:path>
                <a:path w="651509" h="640715">
                  <a:moveTo>
                    <a:pt x="585406" y="225628"/>
                  </a:moveTo>
                  <a:lnTo>
                    <a:pt x="583171" y="224066"/>
                  </a:lnTo>
                  <a:lnTo>
                    <a:pt x="577456" y="226656"/>
                  </a:lnTo>
                  <a:lnTo>
                    <a:pt x="577977" y="229425"/>
                  </a:lnTo>
                  <a:lnTo>
                    <a:pt x="580402" y="230505"/>
                  </a:lnTo>
                  <a:lnTo>
                    <a:pt x="583806" y="231317"/>
                  </a:lnTo>
                  <a:lnTo>
                    <a:pt x="584123" y="231317"/>
                  </a:lnTo>
                  <a:lnTo>
                    <a:pt x="584415" y="231597"/>
                  </a:lnTo>
                  <a:lnTo>
                    <a:pt x="584466" y="231317"/>
                  </a:lnTo>
                  <a:lnTo>
                    <a:pt x="585406" y="225628"/>
                  </a:lnTo>
                  <a:close/>
                </a:path>
                <a:path w="651509" h="640715">
                  <a:moveTo>
                    <a:pt x="585419" y="165112"/>
                  </a:moveTo>
                  <a:lnTo>
                    <a:pt x="584034" y="163906"/>
                  </a:lnTo>
                  <a:lnTo>
                    <a:pt x="583679" y="163550"/>
                  </a:lnTo>
                  <a:lnTo>
                    <a:pt x="583171" y="163550"/>
                  </a:lnTo>
                  <a:lnTo>
                    <a:pt x="582650" y="163207"/>
                  </a:lnTo>
                  <a:lnTo>
                    <a:pt x="582650" y="166154"/>
                  </a:lnTo>
                  <a:lnTo>
                    <a:pt x="584034" y="166154"/>
                  </a:lnTo>
                  <a:lnTo>
                    <a:pt x="585419" y="165112"/>
                  </a:lnTo>
                  <a:close/>
                </a:path>
                <a:path w="651509" h="640715">
                  <a:moveTo>
                    <a:pt x="593369" y="278180"/>
                  </a:moveTo>
                  <a:lnTo>
                    <a:pt x="592328" y="276453"/>
                  </a:lnTo>
                  <a:lnTo>
                    <a:pt x="591464" y="275247"/>
                  </a:lnTo>
                  <a:lnTo>
                    <a:pt x="589559" y="275069"/>
                  </a:lnTo>
                  <a:lnTo>
                    <a:pt x="587667" y="275412"/>
                  </a:lnTo>
                  <a:lnTo>
                    <a:pt x="588772" y="271157"/>
                  </a:lnTo>
                  <a:lnTo>
                    <a:pt x="585520" y="270598"/>
                  </a:lnTo>
                  <a:lnTo>
                    <a:pt x="582828" y="272669"/>
                  </a:lnTo>
                  <a:lnTo>
                    <a:pt x="585584" y="276288"/>
                  </a:lnTo>
                  <a:lnTo>
                    <a:pt x="580923" y="280085"/>
                  </a:lnTo>
                  <a:lnTo>
                    <a:pt x="588175" y="288036"/>
                  </a:lnTo>
                  <a:lnTo>
                    <a:pt x="591286" y="282155"/>
                  </a:lnTo>
                  <a:lnTo>
                    <a:pt x="591985" y="280428"/>
                  </a:lnTo>
                  <a:lnTo>
                    <a:pt x="593369" y="278180"/>
                  </a:lnTo>
                  <a:close/>
                </a:path>
                <a:path w="651509" h="640715">
                  <a:moveTo>
                    <a:pt x="597344" y="266941"/>
                  </a:moveTo>
                  <a:lnTo>
                    <a:pt x="597001" y="267462"/>
                  </a:lnTo>
                  <a:lnTo>
                    <a:pt x="596823" y="267982"/>
                  </a:lnTo>
                  <a:lnTo>
                    <a:pt x="596823" y="268503"/>
                  </a:lnTo>
                  <a:lnTo>
                    <a:pt x="597344" y="266941"/>
                  </a:lnTo>
                  <a:close/>
                </a:path>
                <a:path w="651509" h="640715">
                  <a:moveTo>
                    <a:pt x="604774" y="172897"/>
                  </a:moveTo>
                  <a:lnTo>
                    <a:pt x="598030" y="170472"/>
                  </a:lnTo>
                  <a:lnTo>
                    <a:pt x="597865" y="172897"/>
                  </a:lnTo>
                  <a:lnTo>
                    <a:pt x="594753" y="169265"/>
                  </a:lnTo>
                  <a:lnTo>
                    <a:pt x="591286" y="164249"/>
                  </a:lnTo>
                  <a:lnTo>
                    <a:pt x="586282" y="168922"/>
                  </a:lnTo>
                  <a:lnTo>
                    <a:pt x="582815" y="167182"/>
                  </a:lnTo>
                  <a:lnTo>
                    <a:pt x="579704" y="175653"/>
                  </a:lnTo>
                  <a:lnTo>
                    <a:pt x="584200" y="176695"/>
                  </a:lnTo>
                  <a:lnTo>
                    <a:pt x="582129" y="177038"/>
                  </a:lnTo>
                  <a:lnTo>
                    <a:pt x="578840" y="177901"/>
                  </a:lnTo>
                  <a:lnTo>
                    <a:pt x="576783" y="182346"/>
                  </a:lnTo>
                  <a:lnTo>
                    <a:pt x="581418" y="183845"/>
                  </a:lnTo>
                  <a:lnTo>
                    <a:pt x="586790" y="182600"/>
                  </a:lnTo>
                  <a:lnTo>
                    <a:pt x="586968" y="178765"/>
                  </a:lnTo>
                  <a:lnTo>
                    <a:pt x="588010" y="179463"/>
                  </a:lnTo>
                  <a:lnTo>
                    <a:pt x="588873" y="179463"/>
                  </a:lnTo>
                  <a:lnTo>
                    <a:pt x="589559" y="178943"/>
                  </a:lnTo>
                  <a:lnTo>
                    <a:pt x="593229" y="183464"/>
                  </a:lnTo>
                  <a:lnTo>
                    <a:pt x="597230" y="183159"/>
                  </a:lnTo>
                  <a:lnTo>
                    <a:pt x="598868" y="179844"/>
                  </a:lnTo>
                  <a:lnTo>
                    <a:pt x="595439" y="175310"/>
                  </a:lnTo>
                  <a:lnTo>
                    <a:pt x="597865" y="173405"/>
                  </a:lnTo>
                  <a:lnTo>
                    <a:pt x="601497" y="178943"/>
                  </a:lnTo>
                  <a:lnTo>
                    <a:pt x="602881" y="174967"/>
                  </a:lnTo>
                  <a:lnTo>
                    <a:pt x="604774" y="172897"/>
                  </a:lnTo>
                  <a:close/>
                </a:path>
                <a:path w="651509" h="640715">
                  <a:moveTo>
                    <a:pt x="605294" y="210070"/>
                  </a:moveTo>
                  <a:lnTo>
                    <a:pt x="604088" y="207124"/>
                  </a:lnTo>
                  <a:lnTo>
                    <a:pt x="602183" y="207822"/>
                  </a:lnTo>
                  <a:lnTo>
                    <a:pt x="600278" y="208165"/>
                  </a:lnTo>
                  <a:lnTo>
                    <a:pt x="601319" y="211099"/>
                  </a:lnTo>
                  <a:lnTo>
                    <a:pt x="603224" y="210578"/>
                  </a:lnTo>
                  <a:lnTo>
                    <a:pt x="605294" y="210070"/>
                  </a:lnTo>
                  <a:close/>
                </a:path>
                <a:path w="651509" h="640715">
                  <a:moveTo>
                    <a:pt x="605688" y="187286"/>
                  </a:moveTo>
                  <a:lnTo>
                    <a:pt x="605472" y="184518"/>
                  </a:lnTo>
                  <a:lnTo>
                    <a:pt x="601662" y="183781"/>
                  </a:lnTo>
                  <a:lnTo>
                    <a:pt x="600976" y="184645"/>
                  </a:lnTo>
                  <a:lnTo>
                    <a:pt x="597865" y="184480"/>
                  </a:lnTo>
                  <a:lnTo>
                    <a:pt x="599592" y="186893"/>
                  </a:lnTo>
                  <a:lnTo>
                    <a:pt x="603364" y="189090"/>
                  </a:lnTo>
                  <a:lnTo>
                    <a:pt x="605688" y="187286"/>
                  </a:lnTo>
                  <a:close/>
                </a:path>
                <a:path w="651509" h="640715">
                  <a:moveTo>
                    <a:pt x="606158" y="218363"/>
                  </a:moveTo>
                  <a:lnTo>
                    <a:pt x="603224" y="216801"/>
                  </a:lnTo>
                  <a:lnTo>
                    <a:pt x="601497" y="218186"/>
                  </a:lnTo>
                  <a:lnTo>
                    <a:pt x="603224" y="221996"/>
                  </a:lnTo>
                  <a:lnTo>
                    <a:pt x="603910" y="221996"/>
                  </a:lnTo>
                  <a:lnTo>
                    <a:pt x="604608" y="221653"/>
                  </a:lnTo>
                  <a:lnTo>
                    <a:pt x="606158" y="221132"/>
                  </a:lnTo>
                  <a:lnTo>
                    <a:pt x="605637" y="219405"/>
                  </a:lnTo>
                  <a:lnTo>
                    <a:pt x="606158" y="218363"/>
                  </a:lnTo>
                  <a:close/>
                </a:path>
                <a:path w="651509" h="640715">
                  <a:moveTo>
                    <a:pt x="610311" y="200901"/>
                  </a:moveTo>
                  <a:lnTo>
                    <a:pt x="606336" y="196062"/>
                  </a:lnTo>
                  <a:lnTo>
                    <a:pt x="603910" y="191046"/>
                  </a:lnTo>
                  <a:lnTo>
                    <a:pt x="598424" y="193586"/>
                  </a:lnTo>
                  <a:lnTo>
                    <a:pt x="596138" y="187591"/>
                  </a:lnTo>
                  <a:lnTo>
                    <a:pt x="591146" y="190411"/>
                  </a:lnTo>
                  <a:lnTo>
                    <a:pt x="592150" y="186728"/>
                  </a:lnTo>
                  <a:lnTo>
                    <a:pt x="592150" y="184823"/>
                  </a:lnTo>
                  <a:lnTo>
                    <a:pt x="590257" y="185000"/>
                  </a:lnTo>
                  <a:lnTo>
                    <a:pt x="589038" y="184645"/>
                  </a:lnTo>
                  <a:lnTo>
                    <a:pt x="586105" y="184302"/>
                  </a:lnTo>
                  <a:lnTo>
                    <a:pt x="591058" y="190461"/>
                  </a:lnTo>
                  <a:lnTo>
                    <a:pt x="587667" y="190004"/>
                  </a:lnTo>
                  <a:lnTo>
                    <a:pt x="584377" y="194856"/>
                  </a:lnTo>
                  <a:lnTo>
                    <a:pt x="582472" y="191909"/>
                  </a:lnTo>
                  <a:lnTo>
                    <a:pt x="578916" y="190500"/>
                  </a:lnTo>
                  <a:lnTo>
                    <a:pt x="578307" y="194119"/>
                  </a:lnTo>
                  <a:lnTo>
                    <a:pt x="580110" y="198958"/>
                  </a:lnTo>
                  <a:lnTo>
                    <a:pt x="583857" y="201244"/>
                  </a:lnTo>
                  <a:lnTo>
                    <a:pt x="588010" y="202971"/>
                  </a:lnTo>
                  <a:lnTo>
                    <a:pt x="583171" y="197967"/>
                  </a:lnTo>
                  <a:lnTo>
                    <a:pt x="584720" y="196405"/>
                  </a:lnTo>
                  <a:lnTo>
                    <a:pt x="587832" y="198475"/>
                  </a:lnTo>
                  <a:lnTo>
                    <a:pt x="590943" y="196926"/>
                  </a:lnTo>
                  <a:lnTo>
                    <a:pt x="594398" y="197967"/>
                  </a:lnTo>
                  <a:lnTo>
                    <a:pt x="597052" y="197967"/>
                  </a:lnTo>
                  <a:lnTo>
                    <a:pt x="598385" y="199694"/>
                  </a:lnTo>
                  <a:lnTo>
                    <a:pt x="600633" y="205219"/>
                  </a:lnTo>
                  <a:lnTo>
                    <a:pt x="605637" y="202984"/>
                  </a:lnTo>
                  <a:lnTo>
                    <a:pt x="606856" y="204355"/>
                  </a:lnTo>
                  <a:lnTo>
                    <a:pt x="608063" y="204876"/>
                  </a:lnTo>
                  <a:lnTo>
                    <a:pt x="608241" y="201942"/>
                  </a:lnTo>
                  <a:lnTo>
                    <a:pt x="607974" y="201942"/>
                  </a:lnTo>
                  <a:lnTo>
                    <a:pt x="610311" y="200901"/>
                  </a:lnTo>
                  <a:close/>
                </a:path>
                <a:path w="651509" h="640715">
                  <a:moveTo>
                    <a:pt x="613244" y="221297"/>
                  </a:moveTo>
                  <a:lnTo>
                    <a:pt x="609968" y="221869"/>
                  </a:lnTo>
                  <a:lnTo>
                    <a:pt x="609968" y="228561"/>
                  </a:lnTo>
                  <a:lnTo>
                    <a:pt x="607695" y="231317"/>
                  </a:lnTo>
                  <a:lnTo>
                    <a:pt x="607606" y="233210"/>
                  </a:lnTo>
                  <a:lnTo>
                    <a:pt x="606590" y="233641"/>
                  </a:lnTo>
                  <a:lnTo>
                    <a:pt x="601497" y="232016"/>
                  </a:lnTo>
                  <a:lnTo>
                    <a:pt x="605637" y="228739"/>
                  </a:lnTo>
                  <a:lnTo>
                    <a:pt x="607618" y="226466"/>
                  </a:lnTo>
                  <a:lnTo>
                    <a:pt x="609968" y="228561"/>
                  </a:lnTo>
                  <a:lnTo>
                    <a:pt x="609968" y="221869"/>
                  </a:lnTo>
                  <a:lnTo>
                    <a:pt x="608241" y="222161"/>
                  </a:lnTo>
                  <a:lnTo>
                    <a:pt x="607771" y="223202"/>
                  </a:lnTo>
                  <a:lnTo>
                    <a:pt x="601154" y="223202"/>
                  </a:lnTo>
                  <a:lnTo>
                    <a:pt x="595096" y="220091"/>
                  </a:lnTo>
                  <a:lnTo>
                    <a:pt x="594233" y="220268"/>
                  </a:lnTo>
                  <a:lnTo>
                    <a:pt x="592328" y="228396"/>
                  </a:lnTo>
                  <a:lnTo>
                    <a:pt x="589038" y="228739"/>
                  </a:lnTo>
                  <a:lnTo>
                    <a:pt x="584555" y="231724"/>
                  </a:lnTo>
                  <a:lnTo>
                    <a:pt x="585876" y="232981"/>
                  </a:lnTo>
                  <a:lnTo>
                    <a:pt x="581787" y="236004"/>
                  </a:lnTo>
                  <a:lnTo>
                    <a:pt x="583158" y="233756"/>
                  </a:lnTo>
                  <a:lnTo>
                    <a:pt x="578319" y="234442"/>
                  </a:lnTo>
                  <a:lnTo>
                    <a:pt x="579882" y="236512"/>
                  </a:lnTo>
                  <a:lnTo>
                    <a:pt x="580224" y="236867"/>
                  </a:lnTo>
                  <a:lnTo>
                    <a:pt x="577494" y="239255"/>
                  </a:lnTo>
                  <a:lnTo>
                    <a:pt x="578002" y="241007"/>
                  </a:lnTo>
                  <a:lnTo>
                    <a:pt x="578319" y="242049"/>
                  </a:lnTo>
                  <a:lnTo>
                    <a:pt x="580745" y="243954"/>
                  </a:lnTo>
                  <a:lnTo>
                    <a:pt x="579361" y="244475"/>
                  </a:lnTo>
                  <a:lnTo>
                    <a:pt x="582307" y="247408"/>
                  </a:lnTo>
                  <a:lnTo>
                    <a:pt x="584720" y="247751"/>
                  </a:lnTo>
                  <a:lnTo>
                    <a:pt x="584631" y="247408"/>
                  </a:lnTo>
                  <a:lnTo>
                    <a:pt x="584581" y="247230"/>
                  </a:lnTo>
                  <a:lnTo>
                    <a:pt x="584479" y="246888"/>
                  </a:lnTo>
                  <a:lnTo>
                    <a:pt x="583857" y="244640"/>
                  </a:lnTo>
                  <a:lnTo>
                    <a:pt x="589559" y="244983"/>
                  </a:lnTo>
                  <a:lnTo>
                    <a:pt x="589546" y="244640"/>
                  </a:lnTo>
                  <a:lnTo>
                    <a:pt x="589432" y="242570"/>
                  </a:lnTo>
                  <a:lnTo>
                    <a:pt x="589343" y="241007"/>
                  </a:lnTo>
                  <a:lnTo>
                    <a:pt x="589254" y="239255"/>
                  </a:lnTo>
                  <a:lnTo>
                    <a:pt x="589191" y="238252"/>
                  </a:lnTo>
                  <a:lnTo>
                    <a:pt x="589076" y="236004"/>
                  </a:lnTo>
                  <a:lnTo>
                    <a:pt x="589038" y="235483"/>
                  </a:lnTo>
                  <a:lnTo>
                    <a:pt x="594055" y="238074"/>
                  </a:lnTo>
                  <a:lnTo>
                    <a:pt x="593953" y="238252"/>
                  </a:lnTo>
                  <a:lnTo>
                    <a:pt x="593864" y="238417"/>
                  </a:lnTo>
                  <a:lnTo>
                    <a:pt x="593471" y="239115"/>
                  </a:lnTo>
                  <a:lnTo>
                    <a:pt x="593534" y="240842"/>
                  </a:lnTo>
                  <a:lnTo>
                    <a:pt x="594575" y="241871"/>
                  </a:lnTo>
                  <a:lnTo>
                    <a:pt x="590778" y="245681"/>
                  </a:lnTo>
                  <a:lnTo>
                    <a:pt x="593534" y="248450"/>
                  </a:lnTo>
                  <a:lnTo>
                    <a:pt x="598208" y="246888"/>
                  </a:lnTo>
                  <a:lnTo>
                    <a:pt x="595096" y="248272"/>
                  </a:lnTo>
                  <a:lnTo>
                    <a:pt x="595147" y="248450"/>
                  </a:lnTo>
                  <a:lnTo>
                    <a:pt x="596582" y="252869"/>
                  </a:lnTo>
                  <a:lnTo>
                    <a:pt x="596442" y="252869"/>
                  </a:lnTo>
                  <a:lnTo>
                    <a:pt x="599249" y="253809"/>
                  </a:lnTo>
                  <a:lnTo>
                    <a:pt x="599071" y="254152"/>
                  </a:lnTo>
                  <a:lnTo>
                    <a:pt x="599249" y="254495"/>
                  </a:lnTo>
                  <a:lnTo>
                    <a:pt x="599071" y="254673"/>
                  </a:lnTo>
                  <a:lnTo>
                    <a:pt x="592505" y="250177"/>
                  </a:lnTo>
                  <a:lnTo>
                    <a:pt x="591235" y="252564"/>
                  </a:lnTo>
                  <a:lnTo>
                    <a:pt x="589915" y="250863"/>
                  </a:lnTo>
                  <a:lnTo>
                    <a:pt x="585724" y="250647"/>
                  </a:lnTo>
                  <a:lnTo>
                    <a:pt x="585101" y="250278"/>
                  </a:lnTo>
                  <a:lnTo>
                    <a:pt x="585152" y="251040"/>
                  </a:lnTo>
                  <a:lnTo>
                    <a:pt x="585419" y="255016"/>
                  </a:lnTo>
                  <a:lnTo>
                    <a:pt x="587667" y="260553"/>
                  </a:lnTo>
                  <a:lnTo>
                    <a:pt x="588441" y="259194"/>
                  </a:lnTo>
                  <a:lnTo>
                    <a:pt x="594918" y="261239"/>
                  </a:lnTo>
                  <a:lnTo>
                    <a:pt x="592670" y="263309"/>
                  </a:lnTo>
                  <a:lnTo>
                    <a:pt x="595274" y="265214"/>
                  </a:lnTo>
                  <a:lnTo>
                    <a:pt x="597687" y="265557"/>
                  </a:lnTo>
                  <a:lnTo>
                    <a:pt x="600163" y="258991"/>
                  </a:lnTo>
                  <a:lnTo>
                    <a:pt x="601687" y="254673"/>
                  </a:lnTo>
                  <a:lnTo>
                    <a:pt x="601751" y="254495"/>
                  </a:lnTo>
                  <a:lnTo>
                    <a:pt x="601865" y="254152"/>
                  </a:lnTo>
                  <a:lnTo>
                    <a:pt x="601992" y="253809"/>
                  </a:lnTo>
                  <a:lnTo>
                    <a:pt x="604418" y="246888"/>
                  </a:lnTo>
                  <a:lnTo>
                    <a:pt x="604608" y="246367"/>
                  </a:lnTo>
                  <a:lnTo>
                    <a:pt x="603694" y="245859"/>
                  </a:lnTo>
                  <a:lnTo>
                    <a:pt x="603389" y="245681"/>
                  </a:lnTo>
                  <a:lnTo>
                    <a:pt x="601865" y="245389"/>
                  </a:lnTo>
                  <a:lnTo>
                    <a:pt x="601662" y="245338"/>
                  </a:lnTo>
                  <a:lnTo>
                    <a:pt x="600862" y="245681"/>
                  </a:lnTo>
                  <a:lnTo>
                    <a:pt x="600278" y="245859"/>
                  </a:lnTo>
                  <a:lnTo>
                    <a:pt x="601662" y="245338"/>
                  </a:lnTo>
                  <a:lnTo>
                    <a:pt x="602005" y="245338"/>
                  </a:lnTo>
                  <a:lnTo>
                    <a:pt x="601941" y="245160"/>
                  </a:lnTo>
                  <a:lnTo>
                    <a:pt x="601878" y="244983"/>
                  </a:lnTo>
                  <a:lnTo>
                    <a:pt x="600341" y="240842"/>
                  </a:lnTo>
                  <a:lnTo>
                    <a:pt x="600278" y="240665"/>
                  </a:lnTo>
                  <a:lnTo>
                    <a:pt x="598551" y="240842"/>
                  </a:lnTo>
                  <a:lnTo>
                    <a:pt x="600976" y="239115"/>
                  </a:lnTo>
                  <a:lnTo>
                    <a:pt x="600976" y="238074"/>
                  </a:lnTo>
                  <a:lnTo>
                    <a:pt x="601141" y="238252"/>
                  </a:lnTo>
                  <a:lnTo>
                    <a:pt x="601662" y="238252"/>
                  </a:lnTo>
                  <a:lnTo>
                    <a:pt x="601840" y="238417"/>
                  </a:lnTo>
                  <a:lnTo>
                    <a:pt x="600837" y="239255"/>
                  </a:lnTo>
                  <a:lnTo>
                    <a:pt x="602526" y="241007"/>
                  </a:lnTo>
                  <a:lnTo>
                    <a:pt x="603567" y="241007"/>
                  </a:lnTo>
                  <a:lnTo>
                    <a:pt x="604088" y="241871"/>
                  </a:lnTo>
                  <a:lnTo>
                    <a:pt x="604774" y="242570"/>
                  </a:lnTo>
                  <a:lnTo>
                    <a:pt x="606158" y="242570"/>
                  </a:lnTo>
                  <a:lnTo>
                    <a:pt x="607695" y="238074"/>
                  </a:lnTo>
                  <a:lnTo>
                    <a:pt x="608584" y="235483"/>
                  </a:lnTo>
                  <a:lnTo>
                    <a:pt x="609206" y="233641"/>
                  </a:lnTo>
                  <a:lnTo>
                    <a:pt x="610997" y="228396"/>
                  </a:lnTo>
                  <a:lnTo>
                    <a:pt x="612648" y="223202"/>
                  </a:lnTo>
                  <a:lnTo>
                    <a:pt x="613244" y="221297"/>
                  </a:lnTo>
                  <a:close/>
                </a:path>
                <a:path w="651509" h="640715">
                  <a:moveTo>
                    <a:pt x="615848" y="168046"/>
                  </a:moveTo>
                  <a:lnTo>
                    <a:pt x="615759" y="167881"/>
                  </a:lnTo>
                  <a:lnTo>
                    <a:pt x="613511" y="163385"/>
                  </a:lnTo>
                  <a:lnTo>
                    <a:pt x="613435" y="163207"/>
                  </a:lnTo>
                  <a:lnTo>
                    <a:pt x="609968" y="163385"/>
                  </a:lnTo>
                  <a:lnTo>
                    <a:pt x="609904" y="163207"/>
                  </a:lnTo>
                  <a:lnTo>
                    <a:pt x="609790" y="162864"/>
                  </a:lnTo>
                  <a:lnTo>
                    <a:pt x="609269" y="163042"/>
                  </a:lnTo>
                  <a:lnTo>
                    <a:pt x="609180" y="163207"/>
                  </a:lnTo>
                  <a:lnTo>
                    <a:pt x="609104" y="163385"/>
                  </a:lnTo>
                  <a:lnTo>
                    <a:pt x="607885" y="163207"/>
                  </a:lnTo>
                  <a:lnTo>
                    <a:pt x="608406" y="163906"/>
                  </a:lnTo>
                  <a:lnTo>
                    <a:pt x="608063" y="164592"/>
                  </a:lnTo>
                  <a:lnTo>
                    <a:pt x="605472" y="164769"/>
                  </a:lnTo>
                  <a:lnTo>
                    <a:pt x="606501" y="171678"/>
                  </a:lnTo>
                  <a:lnTo>
                    <a:pt x="608317" y="170446"/>
                  </a:lnTo>
                  <a:lnTo>
                    <a:pt x="608063" y="171335"/>
                  </a:lnTo>
                  <a:lnTo>
                    <a:pt x="609104" y="172542"/>
                  </a:lnTo>
                  <a:lnTo>
                    <a:pt x="612038" y="174625"/>
                  </a:lnTo>
                  <a:lnTo>
                    <a:pt x="613422" y="169786"/>
                  </a:lnTo>
                  <a:lnTo>
                    <a:pt x="612127" y="169430"/>
                  </a:lnTo>
                  <a:lnTo>
                    <a:pt x="610831" y="169087"/>
                  </a:lnTo>
                  <a:lnTo>
                    <a:pt x="610997" y="169087"/>
                  </a:lnTo>
                  <a:lnTo>
                    <a:pt x="611174" y="168744"/>
                  </a:lnTo>
                  <a:lnTo>
                    <a:pt x="610831" y="168224"/>
                  </a:lnTo>
                  <a:lnTo>
                    <a:pt x="610831" y="167881"/>
                  </a:lnTo>
                  <a:lnTo>
                    <a:pt x="615848" y="168046"/>
                  </a:lnTo>
                  <a:close/>
                </a:path>
                <a:path w="651509" h="640715">
                  <a:moveTo>
                    <a:pt x="616191" y="209029"/>
                  </a:moveTo>
                  <a:lnTo>
                    <a:pt x="610654" y="206260"/>
                  </a:lnTo>
                  <a:lnTo>
                    <a:pt x="609447" y="210070"/>
                  </a:lnTo>
                  <a:lnTo>
                    <a:pt x="609447" y="210756"/>
                  </a:lnTo>
                  <a:lnTo>
                    <a:pt x="612216" y="212826"/>
                  </a:lnTo>
                  <a:lnTo>
                    <a:pt x="612559" y="212483"/>
                  </a:lnTo>
                  <a:lnTo>
                    <a:pt x="616191" y="209029"/>
                  </a:lnTo>
                  <a:close/>
                </a:path>
                <a:path w="651509" h="640715">
                  <a:moveTo>
                    <a:pt x="618439" y="200215"/>
                  </a:moveTo>
                  <a:lnTo>
                    <a:pt x="615149" y="195364"/>
                  </a:lnTo>
                  <a:lnTo>
                    <a:pt x="611517" y="196926"/>
                  </a:lnTo>
                  <a:lnTo>
                    <a:pt x="610654" y="199694"/>
                  </a:lnTo>
                  <a:lnTo>
                    <a:pt x="612559" y="202463"/>
                  </a:lnTo>
                  <a:lnTo>
                    <a:pt x="615327" y="203149"/>
                  </a:lnTo>
                  <a:lnTo>
                    <a:pt x="618439" y="200215"/>
                  </a:lnTo>
                  <a:close/>
                </a:path>
                <a:path w="651509" h="640715">
                  <a:moveTo>
                    <a:pt x="620166" y="64490"/>
                  </a:moveTo>
                  <a:lnTo>
                    <a:pt x="615149" y="61722"/>
                  </a:lnTo>
                  <a:lnTo>
                    <a:pt x="614629" y="62928"/>
                  </a:lnTo>
                  <a:lnTo>
                    <a:pt x="615149" y="64147"/>
                  </a:lnTo>
                  <a:lnTo>
                    <a:pt x="614108" y="64668"/>
                  </a:lnTo>
                  <a:lnTo>
                    <a:pt x="612038" y="67602"/>
                  </a:lnTo>
                  <a:lnTo>
                    <a:pt x="620166" y="64490"/>
                  </a:lnTo>
                  <a:close/>
                </a:path>
                <a:path w="651509" h="640715">
                  <a:moveTo>
                    <a:pt x="623798" y="186372"/>
                  </a:moveTo>
                  <a:lnTo>
                    <a:pt x="623100" y="185343"/>
                  </a:lnTo>
                  <a:lnTo>
                    <a:pt x="621715" y="185000"/>
                  </a:lnTo>
                  <a:lnTo>
                    <a:pt x="620166" y="186372"/>
                  </a:lnTo>
                  <a:lnTo>
                    <a:pt x="621550" y="187756"/>
                  </a:lnTo>
                  <a:lnTo>
                    <a:pt x="622757" y="188277"/>
                  </a:lnTo>
                  <a:lnTo>
                    <a:pt x="622935" y="187413"/>
                  </a:lnTo>
                  <a:lnTo>
                    <a:pt x="623798" y="186372"/>
                  </a:lnTo>
                  <a:close/>
                </a:path>
                <a:path w="651509" h="640715">
                  <a:moveTo>
                    <a:pt x="624827" y="147307"/>
                  </a:moveTo>
                  <a:lnTo>
                    <a:pt x="623620" y="142633"/>
                  </a:lnTo>
                  <a:lnTo>
                    <a:pt x="623963" y="141605"/>
                  </a:lnTo>
                  <a:lnTo>
                    <a:pt x="624319" y="141249"/>
                  </a:lnTo>
                  <a:lnTo>
                    <a:pt x="620687" y="138315"/>
                  </a:lnTo>
                  <a:lnTo>
                    <a:pt x="618807" y="137985"/>
                  </a:lnTo>
                  <a:lnTo>
                    <a:pt x="617054" y="131914"/>
                  </a:lnTo>
                  <a:lnTo>
                    <a:pt x="616877" y="131749"/>
                  </a:lnTo>
                  <a:lnTo>
                    <a:pt x="621550" y="131572"/>
                  </a:lnTo>
                  <a:lnTo>
                    <a:pt x="621207" y="124307"/>
                  </a:lnTo>
                  <a:lnTo>
                    <a:pt x="615670" y="124307"/>
                  </a:lnTo>
                  <a:lnTo>
                    <a:pt x="614286" y="124650"/>
                  </a:lnTo>
                  <a:lnTo>
                    <a:pt x="614972" y="123444"/>
                  </a:lnTo>
                  <a:lnTo>
                    <a:pt x="616191" y="121716"/>
                  </a:lnTo>
                  <a:lnTo>
                    <a:pt x="618782" y="123278"/>
                  </a:lnTo>
                  <a:lnTo>
                    <a:pt x="620509" y="123101"/>
                  </a:lnTo>
                  <a:lnTo>
                    <a:pt x="624484" y="121031"/>
                  </a:lnTo>
                  <a:lnTo>
                    <a:pt x="620344" y="118262"/>
                  </a:lnTo>
                  <a:lnTo>
                    <a:pt x="617575" y="118948"/>
                  </a:lnTo>
                  <a:lnTo>
                    <a:pt x="617397" y="118605"/>
                  </a:lnTo>
                  <a:lnTo>
                    <a:pt x="617397" y="118262"/>
                  </a:lnTo>
                  <a:lnTo>
                    <a:pt x="617054" y="117221"/>
                  </a:lnTo>
                  <a:lnTo>
                    <a:pt x="616013" y="118084"/>
                  </a:lnTo>
                  <a:lnTo>
                    <a:pt x="616013" y="119468"/>
                  </a:lnTo>
                  <a:lnTo>
                    <a:pt x="614984" y="119646"/>
                  </a:lnTo>
                  <a:lnTo>
                    <a:pt x="613244" y="117221"/>
                  </a:lnTo>
                  <a:lnTo>
                    <a:pt x="608926" y="115493"/>
                  </a:lnTo>
                  <a:lnTo>
                    <a:pt x="606679" y="117221"/>
                  </a:lnTo>
                  <a:lnTo>
                    <a:pt x="603732" y="120865"/>
                  </a:lnTo>
                  <a:lnTo>
                    <a:pt x="605574" y="124155"/>
                  </a:lnTo>
                  <a:lnTo>
                    <a:pt x="609523" y="127355"/>
                  </a:lnTo>
                  <a:lnTo>
                    <a:pt x="612902" y="130708"/>
                  </a:lnTo>
                  <a:lnTo>
                    <a:pt x="608406" y="134505"/>
                  </a:lnTo>
                  <a:lnTo>
                    <a:pt x="617524" y="137960"/>
                  </a:lnTo>
                  <a:lnTo>
                    <a:pt x="613765" y="140906"/>
                  </a:lnTo>
                  <a:lnTo>
                    <a:pt x="613765" y="141084"/>
                  </a:lnTo>
                  <a:lnTo>
                    <a:pt x="611695" y="142290"/>
                  </a:lnTo>
                  <a:lnTo>
                    <a:pt x="610997" y="145745"/>
                  </a:lnTo>
                  <a:lnTo>
                    <a:pt x="608749" y="143497"/>
                  </a:lnTo>
                  <a:lnTo>
                    <a:pt x="604951" y="140385"/>
                  </a:lnTo>
                  <a:lnTo>
                    <a:pt x="602703" y="145237"/>
                  </a:lnTo>
                  <a:lnTo>
                    <a:pt x="606336" y="147485"/>
                  </a:lnTo>
                  <a:lnTo>
                    <a:pt x="604431" y="147828"/>
                  </a:lnTo>
                  <a:lnTo>
                    <a:pt x="601497" y="150418"/>
                  </a:lnTo>
                  <a:lnTo>
                    <a:pt x="601662" y="151282"/>
                  </a:lnTo>
                  <a:lnTo>
                    <a:pt x="603224" y="155079"/>
                  </a:lnTo>
                  <a:lnTo>
                    <a:pt x="610654" y="157683"/>
                  </a:lnTo>
                  <a:lnTo>
                    <a:pt x="611695" y="151968"/>
                  </a:lnTo>
                  <a:lnTo>
                    <a:pt x="618261" y="153187"/>
                  </a:lnTo>
                  <a:lnTo>
                    <a:pt x="612381" y="150075"/>
                  </a:lnTo>
                  <a:lnTo>
                    <a:pt x="612559" y="147129"/>
                  </a:lnTo>
                  <a:lnTo>
                    <a:pt x="615670" y="147129"/>
                  </a:lnTo>
                  <a:lnTo>
                    <a:pt x="624827" y="147307"/>
                  </a:lnTo>
                  <a:close/>
                </a:path>
                <a:path w="651509" h="640715">
                  <a:moveTo>
                    <a:pt x="629323" y="165798"/>
                  </a:moveTo>
                  <a:lnTo>
                    <a:pt x="628116" y="167360"/>
                  </a:lnTo>
                  <a:lnTo>
                    <a:pt x="625703" y="168224"/>
                  </a:lnTo>
                  <a:lnTo>
                    <a:pt x="625868" y="170649"/>
                  </a:lnTo>
                  <a:lnTo>
                    <a:pt x="626046" y="172377"/>
                  </a:lnTo>
                  <a:lnTo>
                    <a:pt x="625703" y="174104"/>
                  </a:lnTo>
                  <a:lnTo>
                    <a:pt x="626567" y="175831"/>
                  </a:lnTo>
                  <a:lnTo>
                    <a:pt x="627430" y="172542"/>
                  </a:lnTo>
                  <a:lnTo>
                    <a:pt x="628459" y="169265"/>
                  </a:lnTo>
                  <a:lnTo>
                    <a:pt x="629323" y="165798"/>
                  </a:lnTo>
                  <a:close/>
                </a:path>
                <a:path w="651509" h="640715">
                  <a:moveTo>
                    <a:pt x="641946" y="0"/>
                  </a:moveTo>
                  <a:lnTo>
                    <a:pt x="640918" y="0"/>
                  </a:lnTo>
                  <a:lnTo>
                    <a:pt x="640740" y="698"/>
                  </a:lnTo>
                  <a:lnTo>
                    <a:pt x="641261" y="520"/>
                  </a:lnTo>
                  <a:lnTo>
                    <a:pt x="641946" y="863"/>
                  </a:lnTo>
                  <a:lnTo>
                    <a:pt x="641946" y="0"/>
                  </a:lnTo>
                  <a:close/>
                </a:path>
                <a:path w="651509" h="640715">
                  <a:moveTo>
                    <a:pt x="647484" y="11582"/>
                  </a:moveTo>
                  <a:lnTo>
                    <a:pt x="647141" y="10553"/>
                  </a:lnTo>
                  <a:lnTo>
                    <a:pt x="646442" y="9677"/>
                  </a:lnTo>
                  <a:lnTo>
                    <a:pt x="644893" y="10553"/>
                  </a:lnTo>
                  <a:lnTo>
                    <a:pt x="645058" y="11760"/>
                  </a:lnTo>
                  <a:lnTo>
                    <a:pt x="645922" y="12280"/>
                  </a:lnTo>
                  <a:lnTo>
                    <a:pt x="647484" y="11582"/>
                  </a:lnTo>
                  <a:close/>
                </a:path>
                <a:path w="651509" h="640715">
                  <a:moveTo>
                    <a:pt x="647484" y="4495"/>
                  </a:moveTo>
                  <a:lnTo>
                    <a:pt x="647306" y="4495"/>
                  </a:lnTo>
                  <a:lnTo>
                    <a:pt x="646785" y="4318"/>
                  </a:lnTo>
                  <a:lnTo>
                    <a:pt x="646785" y="4495"/>
                  </a:lnTo>
                  <a:lnTo>
                    <a:pt x="646620" y="4838"/>
                  </a:lnTo>
                  <a:lnTo>
                    <a:pt x="646442" y="5016"/>
                  </a:lnTo>
                  <a:lnTo>
                    <a:pt x="646442" y="5359"/>
                  </a:lnTo>
                  <a:lnTo>
                    <a:pt x="647306" y="5702"/>
                  </a:lnTo>
                  <a:lnTo>
                    <a:pt x="647306" y="5016"/>
                  </a:lnTo>
                  <a:lnTo>
                    <a:pt x="647484" y="4495"/>
                  </a:lnTo>
                  <a:close/>
                </a:path>
                <a:path w="651509" h="640715">
                  <a:moveTo>
                    <a:pt x="651281" y="57746"/>
                  </a:moveTo>
                  <a:lnTo>
                    <a:pt x="650595" y="45986"/>
                  </a:lnTo>
                  <a:lnTo>
                    <a:pt x="644029" y="47371"/>
                  </a:lnTo>
                  <a:lnTo>
                    <a:pt x="642645" y="48412"/>
                  </a:lnTo>
                  <a:lnTo>
                    <a:pt x="642810" y="52387"/>
                  </a:lnTo>
                  <a:lnTo>
                    <a:pt x="643509" y="53949"/>
                  </a:lnTo>
                  <a:lnTo>
                    <a:pt x="641083" y="52209"/>
                  </a:lnTo>
                  <a:lnTo>
                    <a:pt x="638670" y="56883"/>
                  </a:lnTo>
                  <a:lnTo>
                    <a:pt x="639876" y="59131"/>
                  </a:lnTo>
                  <a:lnTo>
                    <a:pt x="642467" y="61201"/>
                  </a:lnTo>
                  <a:lnTo>
                    <a:pt x="647649" y="57569"/>
                  </a:lnTo>
                  <a:lnTo>
                    <a:pt x="644029" y="54813"/>
                  </a:lnTo>
                  <a:lnTo>
                    <a:pt x="651281" y="5774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6673856" y="9660648"/>
              <a:ext cx="345440" cy="504190"/>
            </a:xfrm>
            <a:custGeom>
              <a:avLst/>
              <a:gdLst/>
              <a:ahLst/>
              <a:cxnLst/>
              <a:rect l="l" t="t" r="r" b="b"/>
              <a:pathLst>
                <a:path w="345440" h="504190">
                  <a:moveTo>
                    <a:pt x="5016" y="468718"/>
                  </a:moveTo>
                  <a:lnTo>
                    <a:pt x="1905" y="467855"/>
                  </a:lnTo>
                  <a:lnTo>
                    <a:pt x="863" y="467855"/>
                  </a:lnTo>
                  <a:lnTo>
                    <a:pt x="0" y="470446"/>
                  </a:lnTo>
                  <a:lnTo>
                    <a:pt x="1041" y="471131"/>
                  </a:lnTo>
                  <a:lnTo>
                    <a:pt x="3632" y="471309"/>
                  </a:lnTo>
                  <a:lnTo>
                    <a:pt x="5016" y="468718"/>
                  </a:lnTo>
                  <a:close/>
                </a:path>
                <a:path w="345440" h="504190">
                  <a:moveTo>
                    <a:pt x="45986" y="440016"/>
                  </a:moveTo>
                  <a:lnTo>
                    <a:pt x="45300" y="436562"/>
                  </a:lnTo>
                  <a:lnTo>
                    <a:pt x="43916" y="433095"/>
                  </a:lnTo>
                  <a:lnTo>
                    <a:pt x="38379" y="436041"/>
                  </a:lnTo>
                  <a:lnTo>
                    <a:pt x="39763" y="438632"/>
                  </a:lnTo>
                  <a:lnTo>
                    <a:pt x="41668" y="440702"/>
                  </a:lnTo>
                  <a:lnTo>
                    <a:pt x="45986" y="440016"/>
                  </a:lnTo>
                  <a:close/>
                </a:path>
                <a:path w="345440" h="504190">
                  <a:moveTo>
                    <a:pt x="49441" y="457644"/>
                  </a:moveTo>
                  <a:lnTo>
                    <a:pt x="46850" y="455231"/>
                  </a:lnTo>
                  <a:lnTo>
                    <a:pt x="45986" y="456780"/>
                  </a:lnTo>
                  <a:lnTo>
                    <a:pt x="44780" y="457822"/>
                  </a:lnTo>
                  <a:lnTo>
                    <a:pt x="47548" y="460413"/>
                  </a:lnTo>
                  <a:lnTo>
                    <a:pt x="48412" y="458685"/>
                  </a:lnTo>
                  <a:lnTo>
                    <a:pt x="49441" y="457644"/>
                  </a:lnTo>
                  <a:close/>
                </a:path>
                <a:path w="345440" h="504190">
                  <a:moveTo>
                    <a:pt x="52387" y="471487"/>
                  </a:moveTo>
                  <a:lnTo>
                    <a:pt x="51523" y="470611"/>
                  </a:lnTo>
                  <a:lnTo>
                    <a:pt x="49961" y="469582"/>
                  </a:lnTo>
                  <a:lnTo>
                    <a:pt x="46850" y="471830"/>
                  </a:lnTo>
                  <a:lnTo>
                    <a:pt x="49276" y="473379"/>
                  </a:lnTo>
                  <a:lnTo>
                    <a:pt x="50660" y="474599"/>
                  </a:lnTo>
                  <a:lnTo>
                    <a:pt x="52387" y="471487"/>
                  </a:lnTo>
                  <a:close/>
                </a:path>
                <a:path w="345440" h="504190">
                  <a:moveTo>
                    <a:pt x="54292" y="475970"/>
                  </a:moveTo>
                  <a:lnTo>
                    <a:pt x="52387" y="475107"/>
                  </a:lnTo>
                  <a:lnTo>
                    <a:pt x="49441" y="474941"/>
                  </a:lnTo>
                  <a:lnTo>
                    <a:pt x="48412" y="477875"/>
                  </a:lnTo>
                  <a:lnTo>
                    <a:pt x="51523" y="478739"/>
                  </a:lnTo>
                  <a:lnTo>
                    <a:pt x="54114" y="480644"/>
                  </a:lnTo>
                  <a:lnTo>
                    <a:pt x="54292" y="475970"/>
                  </a:lnTo>
                  <a:close/>
                </a:path>
                <a:path w="345440" h="504190">
                  <a:moveTo>
                    <a:pt x="54292" y="433451"/>
                  </a:moveTo>
                  <a:lnTo>
                    <a:pt x="51346" y="428256"/>
                  </a:lnTo>
                  <a:lnTo>
                    <a:pt x="51003" y="427913"/>
                  </a:lnTo>
                  <a:lnTo>
                    <a:pt x="50482" y="426186"/>
                  </a:lnTo>
                  <a:lnTo>
                    <a:pt x="49961" y="427393"/>
                  </a:lnTo>
                  <a:lnTo>
                    <a:pt x="43916" y="429641"/>
                  </a:lnTo>
                  <a:lnTo>
                    <a:pt x="54292" y="433451"/>
                  </a:lnTo>
                  <a:close/>
                </a:path>
                <a:path w="345440" h="504190">
                  <a:moveTo>
                    <a:pt x="55156" y="448830"/>
                  </a:moveTo>
                  <a:lnTo>
                    <a:pt x="54800" y="448144"/>
                  </a:lnTo>
                  <a:lnTo>
                    <a:pt x="54635" y="447624"/>
                  </a:lnTo>
                  <a:lnTo>
                    <a:pt x="53936" y="447789"/>
                  </a:lnTo>
                  <a:lnTo>
                    <a:pt x="54292" y="448830"/>
                  </a:lnTo>
                  <a:lnTo>
                    <a:pt x="55156" y="448830"/>
                  </a:lnTo>
                  <a:close/>
                </a:path>
                <a:path w="345440" h="504190">
                  <a:moveTo>
                    <a:pt x="55499" y="455574"/>
                  </a:moveTo>
                  <a:lnTo>
                    <a:pt x="54292" y="453847"/>
                  </a:lnTo>
                  <a:lnTo>
                    <a:pt x="51689" y="453148"/>
                  </a:lnTo>
                  <a:lnTo>
                    <a:pt x="49961" y="452285"/>
                  </a:lnTo>
                  <a:lnTo>
                    <a:pt x="45300" y="454710"/>
                  </a:lnTo>
                  <a:lnTo>
                    <a:pt x="55156" y="457301"/>
                  </a:lnTo>
                  <a:lnTo>
                    <a:pt x="55499" y="455574"/>
                  </a:lnTo>
                  <a:close/>
                </a:path>
                <a:path w="345440" h="504190">
                  <a:moveTo>
                    <a:pt x="58788" y="484619"/>
                  </a:moveTo>
                  <a:lnTo>
                    <a:pt x="57912" y="483755"/>
                  </a:lnTo>
                  <a:lnTo>
                    <a:pt x="57404" y="484276"/>
                  </a:lnTo>
                  <a:lnTo>
                    <a:pt x="58089" y="484619"/>
                  </a:lnTo>
                  <a:lnTo>
                    <a:pt x="58432" y="485140"/>
                  </a:lnTo>
                  <a:lnTo>
                    <a:pt x="58788" y="484619"/>
                  </a:lnTo>
                  <a:close/>
                </a:path>
                <a:path w="345440" h="504190">
                  <a:moveTo>
                    <a:pt x="61252" y="493979"/>
                  </a:moveTo>
                  <a:lnTo>
                    <a:pt x="58928" y="489292"/>
                  </a:lnTo>
                  <a:lnTo>
                    <a:pt x="54457" y="487210"/>
                  </a:lnTo>
                  <a:lnTo>
                    <a:pt x="49441" y="487210"/>
                  </a:lnTo>
                  <a:lnTo>
                    <a:pt x="50825" y="494817"/>
                  </a:lnTo>
                  <a:lnTo>
                    <a:pt x="55321" y="495681"/>
                  </a:lnTo>
                  <a:lnTo>
                    <a:pt x="60388" y="497395"/>
                  </a:lnTo>
                  <a:lnTo>
                    <a:pt x="61252" y="493979"/>
                  </a:lnTo>
                  <a:close/>
                </a:path>
                <a:path w="345440" h="504190">
                  <a:moveTo>
                    <a:pt x="61544" y="423595"/>
                  </a:moveTo>
                  <a:lnTo>
                    <a:pt x="55156" y="424281"/>
                  </a:lnTo>
                  <a:lnTo>
                    <a:pt x="53771" y="425323"/>
                  </a:lnTo>
                  <a:lnTo>
                    <a:pt x="53251" y="426529"/>
                  </a:lnTo>
                  <a:lnTo>
                    <a:pt x="54292" y="428434"/>
                  </a:lnTo>
                  <a:lnTo>
                    <a:pt x="57404" y="433095"/>
                  </a:lnTo>
                  <a:lnTo>
                    <a:pt x="61544" y="423595"/>
                  </a:lnTo>
                  <a:close/>
                </a:path>
                <a:path w="345440" h="504190">
                  <a:moveTo>
                    <a:pt x="63106" y="465086"/>
                  </a:moveTo>
                  <a:lnTo>
                    <a:pt x="62763" y="463003"/>
                  </a:lnTo>
                  <a:lnTo>
                    <a:pt x="60515" y="461797"/>
                  </a:lnTo>
                  <a:lnTo>
                    <a:pt x="59474" y="460070"/>
                  </a:lnTo>
                  <a:lnTo>
                    <a:pt x="55613" y="463626"/>
                  </a:lnTo>
                  <a:lnTo>
                    <a:pt x="56616" y="467639"/>
                  </a:lnTo>
                  <a:lnTo>
                    <a:pt x="59956" y="469112"/>
                  </a:lnTo>
                  <a:lnTo>
                    <a:pt x="63106" y="465086"/>
                  </a:lnTo>
                  <a:close/>
                </a:path>
                <a:path w="345440" h="504190">
                  <a:moveTo>
                    <a:pt x="66903" y="442785"/>
                  </a:moveTo>
                  <a:lnTo>
                    <a:pt x="65011" y="436206"/>
                  </a:lnTo>
                  <a:lnTo>
                    <a:pt x="58953" y="436384"/>
                  </a:lnTo>
                  <a:lnTo>
                    <a:pt x="52387" y="433959"/>
                  </a:lnTo>
                  <a:lnTo>
                    <a:pt x="54114" y="443128"/>
                  </a:lnTo>
                  <a:lnTo>
                    <a:pt x="58788" y="442429"/>
                  </a:lnTo>
                  <a:lnTo>
                    <a:pt x="66903" y="442785"/>
                  </a:lnTo>
                  <a:close/>
                </a:path>
                <a:path w="345440" h="504190">
                  <a:moveTo>
                    <a:pt x="68986" y="430161"/>
                  </a:moveTo>
                  <a:lnTo>
                    <a:pt x="66903" y="426872"/>
                  </a:lnTo>
                  <a:lnTo>
                    <a:pt x="63969" y="428256"/>
                  </a:lnTo>
                  <a:lnTo>
                    <a:pt x="62928" y="430161"/>
                  </a:lnTo>
                  <a:lnTo>
                    <a:pt x="65354" y="432066"/>
                  </a:lnTo>
                  <a:lnTo>
                    <a:pt x="67602" y="431711"/>
                  </a:lnTo>
                  <a:lnTo>
                    <a:pt x="68986" y="430161"/>
                  </a:lnTo>
                  <a:close/>
                </a:path>
                <a:path w="345440" h="504190">
                  <a:moveTo>
                    <a:pt x="71920" y="409587"/>
                  </a:moveTo>
                  <a:lnTo>
                    <a:pt x="71056" y="408889"/>
                  </a:lnTo>
                  <a:lnTo>
                    <a:pt x="70535" y="409409"/>
                  </a:lnTo>
                  <a:lnTo>
                    <a:pt x="71399" y="409752"/>
                  </a:lnTo>
                  <a:lnTo>
                    <a:pt x="71755" y="410108"/>
                  </a:lnTo>
                  <a:lnTo>
                    <a:pt x="71920" y="409587"/>
                  </a:lnTo>
                  <a:close/>
                </a:path>
                <a:path w="345440" h="504190">
                  <a:moveTo>
                    <a:pt x="72097" y="421513"/>
                  </a:moveTo>
                  <a:lnTo>
                    <a:pt x="71234" y="420306"/>
                  </a:lnTo>
                  <a:lnTo>
                    <a:pt x="68465" y="418922"/>
                  </a:lnTo>
                  <a:lnTo>
                    <a:pt x="67767" y="420827"/>
                  </a:lnTo>
                  <a:lnTo>
                    <a:pt x="68465" y="423075"/>
                  </a:lnTo>
                  <a:lnTo>
                    <a:pt x="71577" y="424624"/>
                  </a:lnTo>
                  <a:lnTo>
                    <a:pt x="72097" y="421513"/>
                  </a:lnTo>
                  <a:close/>
                </a:path>
                <a:path w="345440" h="504190">
                  <a:moveTo>
                    <a:pt x="73507" y="479882"/>
                  </a:moveTo>
                  <a:lnTo>
                    <a:pt x="70523" y="475005"/>
                  </a:lnTo>
                  <a:lnTo>
                    <a:pt x="65811" y="473075"/>
                  </a:lnTo>
                  <a:lnTo>
                    <a:pt x="65697" y="479958"/>
                  </a:lnTo>
                  <a:lnTo>
                    <a:pt x="65874" y="480466"/>
                  </a:lnTo>
                  <a:lnTo>
                    <a:pt x="67081" y="481330"/>
                  </a:lnTo>
                  <a:lnTo>
                    <a:pt x="68465" y="481850"/>
                  </a:lnTo>
                  <a:lnTo>
                    <a:pt x="73507" y="479882"/>
                  </a:lnTo>
                  <a:close/>
                </a:path>
                <a:path w="345440" h="504190">
                  <a:moveTo>
                    <a:pt x="73825" y="503986"/>
                  </a:moveTo>
                  <a:lnTo>
                    <a:pt x="69850" y="491883"/>
                  </a:lnTo>
                  <a:lnTo>
                    <a:pt x="66217" y="495338"/>
                  </a:lnTo>
                  <a:lnTo>
                    <a:pt x="64655" y="496900"/>
                  </a:lnTo>
                  <a:lnTo>
                    <a:pt x="65354" y="498627"/>
                  </a:lnTo>
                  <a:lnTo>
                    <a:pt x="67767" y="499313"/>
                  </a:lnTo>
                  <a:lnTo>
                    <a:pt x="73825" y="503986"/>
                  </a:lnTo>
                  <a:close/>
                </a:path>
                <a:path w="345440" h="504190">
                  <a:moveTo>
                    <a:pt x="75031" y="462495"/>
                  </a:moveTo>
                  <a:lnTo>
                    <a:pt x="73647" y="459384"/>
                  </a:lnTo>
                  <a:lnTo>
                    <a:pt x="71920" y="460070"/>
                  </a:lnTo>
                  <a:lnTo>
                    <a:pt x="70015" y="460413"/>
                  </a:lnTo>
                  <a:lnTo>
                    <a:pt x="71399" y="463524"/>
                  </a:lnTo>
                  <a:lnTo>
                    <a:pt x="73126" y="462838"/>
                  </a:lnTo>
                  <a:lnTo>
                    <a:pt x="75031" y="462495"/>
                  </a:lnTo>
                  <a:close/>
                </a:path>
                <a:path w="345440" h="504190">
                  <a:moveTo>
                    <a:pt x="81953" y="412000"/>
                  </a:moveTo>
                  <a:lnTo>
                    <a:pt x="81432" y="411314"/>
                  </a:lnTo>
                  <a:lnTo>
                    <a:pt x="81089" y="410451"/>
                  </a:lnTo>
                  <a:lnTo>
                    <a:pt x="79870" y="410794"/>
                  </a:lnTo>
                  <a:lnTo>
                    <a:pt x="79527" y="410972"/>
                  </a:lnTo>
                  <a:lnTo>
                    <a:pt x="79362" y="411314"/>
                  </a:lnTo>
                  <a:lnTo>
                    <a:pt x="79006" y="411492"/>
                  </a:lnTo>
                  <a:lnTo>
                    <a:pt x="81775" y="413219"/>
                  </a:lnTo>
                  <a:lnTo>
                    <a:pt x="81775" y="412521"/>
                  </a:lnTo>
                  <a:lnTo>
                    <a:pt x="81953" y="412000"/>
                  </a:lnTo>
                  <a:close/>
                </a:path>
                <a:path w="345440" h="504190">
                  <a:moveTo>
                    <a:pt x="83159" y="451256"/>
                  </a:moveTo>
                  <a:lnTo>
                    <a:pt x="79006" y="438810"/>
                  </a:lnTo>
                  <a:lnTo>
                    <a:pt x="75209" y="445719"/>
                  </a:lnTo>
                  <a:lnTo>
                    <a:pt x="74688" y="447141"/>
                  </a:lnTo>
                  <a:lnTo>
                    <a:pt x="74688" y="444677"/>
                  </a:lnTo>
                  <a:lnTo>
                    <a:pt x="71234" y="445376"/>
                  </a:lnTo>
                  <a:lnTo>
                    <a:pt x="68999" y="445287"/>
                  </a:lnTo>
                  <a:lnTo>
                    <a:pt x="69672" y="443471"/>
                  </a:lnTo>
                  <a:lnTo>
                    <a:pt x="65874" y="443814"/>
                  </a:lnTo>
                  <a:lnTo>
                    <a:pt x="64490" y="444677"/>
                  </a:lnTo>
                  <a:lnTo>
                    <a:pt x="58267" y="445897"/>
                  </a:lnTo>
                  <a:lnTo>
                    <a:pt x="67602" y="451256"/>
                  </a:lnTo>
                  <a:lnTo>
                    <a:pt x="68402" y="447040"/>
                  </a:lnTo>
                  <a:lnTo>
                    <a:pt x="71056" y="451256"/>
                  </a:lnTo>
                  <a:lnTo>
                    <a:pt x="72097" y="451078"/>
                  </a:lnTo>
                  <a:lnTo>
                    <a:pt x="74688" y="451256"/>
                  </a:lnTo>
                  <a:lnTo>
                    <a:pt x="74688" y="447929"/>
                  </a:lnTo>
                  <a:lnTo>
                    <a:pt x="75552" y="449351"/>
                  </a:lnTo>
                  <a:lnTo>
                    <a:pt x="78143" y="450735"/>
                  </a:lnTo>
                  <a:lnTo>
                    <a:pt x="83159" y="451256"/>
                  </a:lnTo>
                  <a:close/>
                </a:path>
                <a:path w="345440" h="504190">
                  <a:moveTo>
                    <a:pt x="83807" y="481952"/>
                  </a:moveTo>
                  <a:lnTo>
                    <a:pt x="83642" y="478307"/>
                  </a:lnTo>
                  <a:lnTo>
                    <a:pt x="81191" y="475437"/>
                  </a:lnTo>
                  <a:lnTo>
                    <a:pt x="77978" y="477532"/>
                  </a:lnTo>
                  <a:lnTo>
                    <a:pt x="77457" y="479259"/>
                  </a:lnTo>
                  <a:lnTo>
                    <a:pt x="78486" y="481164"/>
                  </a:lnTo>
                  <a:lnTo>
                    <a:pt x="80225" y="482206"/>
                  </a:lnTo>
                  <a:lnTo>
                    <a:pt x="83807" y="481952"/>
                  </a:lnTo>
                  <a:close/>
                </a:path>
                <a:path w="345440" h="504190">
                  <a:moveTo>
                    <a:pt x="88341" y="454025"/>
                  </a:moveTo>
                  <a:lnTo>
                    <a:pt x="78841" y="454888"/>
                  </a:lnTo>
                  <a:lnTo>
                    <a:pt x="84201" y="457822"/>
                  </a:lnTo>
                  <a:lnTo>
                    <a:pt x="85229" y="458343"/>
                  </a:lnTo>
                  <a:lnTo>
                    <a:pt x="86271" y="459206"/>
                  </a:lnTo>
                  <a:lnTo>
                    <a:pt x="86969" y="457644"/>
                  </a:lnTo>
                  <a:lnTo>
                    <a:pt x="88341" y="454025"/>
                  </a:lnTo>
                  <a:close/>
                </a:path>
                <a:path w="345440" h="504190">
                  <a:moveTo>
                    <a:pt x="93522" y="442455"/>
                  </a:moveTo>
                  <a:lnTo>
                    <a:pt x="90957" y="438505"/>
                  </a:lnTo>
                  <a:lnTo>
                    <a:pt x="87134" y="437591"/>
                  </a:lnTo>
                  <a:lnTo>
                    <a:pt x="86791" y="443814"/>
                  </a:lnTo>
                  <a:lnTo>
                    <a:pt x="85064" y="443471"/>
                  </a:lnTo>
                  <a:lnTo>
                    <a:pt x="83680" y="443992"/>
                  </a:lnTo>
                  <a:lnTo>
                    <a:pt x="82981" y="446062"/>
                  </a:lnTo>
                  <a:lnTo>
                    <a:pt x="83947" y="450913"/>
                  </a:lnTo>
                  <a:lnTo>
                    <a:pt x="87960" y="452069"/>
                  </a:lnTo>
                  <a:lnTo>
                    <a:pt x="91249" y="450049"/>
                  </a:lnTo>
                  <a:lnTo>
                    <a:pt x="90081" y="445376"/>
                  </a:lnTo>
                  <a:lnTo>
                    <a:pt x="93522" y="442455"/>
                  </a:lnTo>
                  <a:close/>
                </a:path>
                <a:path w="345440" h="504190">
                  <a:moveTo>
                    <a:pt x="93700" y="473557"/>
                  </a:moveTo>
                  <a:lnTo>
                    <a:pt x="92494" y="471652"/>
                  </a:lnTo>
                  <a:lnTo>
                    <a:pt x="92151" y="468363"/>
                  </a:lnTo>
                  <a:lnTo>
                    <a:pt x="89217" y="469061"/>
                  </a:lnTo>
                  <a:lnTo>
                    <a:pt x="89903" y="472351"/>
                  </a:lnTo>
                  <a:lnTo>
                    <a:pt x="90246" y="474078"/>
                  </a:lnTo>
                  <a:lnTo>
                    <a:pt x="93700" y="473557"/>
                  </a:lnTo>
                  <a:close/>
                </a:path>
                <a:path w="345440" h="504190">
                  <a:moveTo>
                    <a:pt x="93878" y="479602"/>
                  </a:moveTo>
                  <a:lnTo>
                    <a:pt x="90081" y="477012"/>
                  </a:lnTo>
                  <a:lnTo>
                    <a:pt x="88861" y="478574"/>
                  </a:lnTo>
                  <a:lnTo>
                    <a:pt x="87655" y="480466"/>
                  </a:lnTo>
                  <a:lnTo>
                    <a:pt x="91287" y="482714"/>
                  </a:lnTo>
                  <a:lnTo>
                    <a:pt x="92671" y="481164"/>
                  </a:lnTo>
                  <a:lnTo>
                    <a:pt x="93878" y="479602"/>
                  </a:lnTo>
                  <a:close/>
                </a:path>
                <a:path w="345440" h="504190">
                  <a:moveTo>
                    <a:pt x="103733" y="385902"/>
                  </a:moveTo>
                  <a:lnTo>
                    <a:pt x="102184" y="385038"/>
                  </a:lnTo>
                  <a:lnTo>
                    <a:pt x="101828" y="385559"/>
                  </a:lnTo>
                  <a:lnTo>
                    <a:pt x="100965" y="386588"/>
                  </a:lnTo>
                  <a:lnTo>
                    <a:pt x="102184" y="387286"/>
                  </a:lnTo>
                  <a:lnTo>
                    <a:pt x="102692" y="386588"/>
                  </a:lnTo>
                  <a:lnTo>
                    <a:pt x="103733" y="385902"/>
                  </a:lnTo>
                  <a:close/>
                </a:path>
                <a:path w="345440" h="504190">
                  <a:moveTo>
                    <a:pt x="108750" y="453504"/>
                  </a:moveTo>
                  <a:lnTo>
                    <a:pt x="100622" y="454190"/>
                  </a:lnTo>
                  <a:lnTo>
                    <a:pt x="101092" y="454787"/>
                  </a:lnTo>
                  <a:lnTo>
                    <a:pt x="99580" y="454888"/>
                  </a:lnTo>
                  <a:lnTo>
                    <a:pt x="100444" y="453669"/>
                  </a:lnTo>
                  <a:lnTo>
                    <a:pt x="105206" y="452945"/>
                  </a:lnTo>
                  <a:lnTo>
                    <a:pt x="104254" y="450024"/>
                  </a:lnTo>
                  <a:lnTo>
                    <a:pt x="100444" y="447713"/>
                  </a:lnTo>
                  <a:lnTo>
                    <a:pt x="96647" y="448830"/>
                  </a:lnTo>
                  <a:lnTo>
                    <a:pt x="97167" y="451942"/>
                  </a:lnTo>
                  <a:lnTo>
                    <a:pt x="97574" y="455295"/>
                  </a:lnTo>
                  <a:lnTo>
                    <a:pt x="93700" y="453669"/>
                  </a:lnTo>
                  <a:lnTo>
                    <a:pt x="89039" y="452120"/>
                  </a:lnTo>
                  <a:lnTo>
                    <a:pt x="87655" y="456438"/>
                  </a:lnTo>
                  <a:lnTo>
                    <a:pt x="88176" y="459206"/>
                  </a:lnTo>
                  <a:lnTo>
                    <a:pt x="89725" y="461111"/>
                  </a:lnTo>
                  <a:lnTo>
                    <a:pt x="95783" y="469925"/>
                  </a:lnTo>
                  <a:lnTo>
                    <a:pt x="95262" y="462838"/>
                  </a:lnTo>
                  <a:lnTo>
                    <a:pt x="94742" y="459384"/>
                  </a:lnTo>
                  <a:lnTo>
                    <a:pt x="97751" y="456641"/>
                  </a:lnTo>
                  <a:lnTo>
                    <a:pt x="98552" y="463003"/>
                  </a:lnTo>
                  <a:lnTo>
                    <a:pt x="101688" y="455549"/>
                  </a:lnTo>
                  <a:lnTo>
                    <a:pt x="104076" y="458508"/>
                  </a:lnTo>
                  <a:lnTo>
                    <a:pt x="103555" y="459028"/>
                  </a:lnTo>
                  <a:lnTo>
                    <a:pt x="104254" y="460413"/>
                  </a:lnTo>
                  <a:lnTo>
                    <a:pt x="105638" y="460413"/>
                  </a:lnTo>
                  <a:lnTo>
                    <a:pt x="107188" y="460590"/>
                  </a:lnTo>
                  <a:lnTo>
                    <a:pt x="107188" y="458520"/>
                  </a:lnTo>
                  <a:lnTo>
                    <a:pt x="105981" y="458000"/>
                  </a:lnTo>
                  <a:lnTo>
                    <a:pt x="108750" y="453504"/>
                  </a:lnTo>
                  <a:close/>
                </a:path>
                <a:path w="345440" h="504190">
                  <a:moveTo>
                    <a:pt x="112725" y="413740"/>
                  </a:moveTo>
                  <a:lnTo>
                    <a:pt x="108572" y="412000"/>
                  </a:lnTo>
                  <a:lnTo>
                    <a:pt x="110134" y="414947"/>
                  </a:lnTo>
                  <a:lnTo>
                    <a:pt x="110134" y="415124"/>
                  </a:lnTo>
                  <a:lnTo>
                    <a:pt x="110820" y="415290"/>
                  </a:lnTo>
                  <a:lnTo>
                    <a:pt x="110998" y="415467"/>
                  </a:lnTo>
                  <a:lnTo>
                    <a:pt x="112725" y="413740"/>
                  </a:lnTo>
                  <a:close/>
                </a:path>
                <a:path w="345440" h="504190">
                  <a:moveTo>
                    <a:pt x="116014" y="382612"/>
                  </a:moveTo>
                  <a:lnTo>
                    <a:pt x="115443" y="382612"/>
                  </a:lnTo>
                  <a:lnTo>
                    <a:pt x="115379" y="382397"/>
                  </a:lnTo>
                  <a:lnTo>
                    <a:pt x="114452" y="379158"/>
                  </a:lnTo>
                  <a:lnTo>
                    <a:pt x="112382" y="377596"/>
                  </a:lnTo>
                  <a:lnTo>
                    <a:pt x="107022" y="379844"/>
                  </a:lnTo>
                  <a:lnTo>
                    <a:pt x="107696" y="382397"/>
                  </a:lnTo>
                  <a:lnTo>
                    <a:pt x="107772" y="382612"/>
                  </a:lnTo>
                  <a:lnTo>
                    <a:pt x="108572" y="384860"/>
                  </a:lnTo>
                  <a:lnTo>
                    <a:pt x="116014" y="382612"/>
                  </a:lnTo>
                  <a:close/>
                </a:path>
                <a:path w="345440" h="504190">
                  <a:moveTo>
                    <a:pt x="116154" y="404063"/>
                  </a:moveTo>
                  <a:lnTo>
                    <a:pt x="116128" y="403885"/>
                  </a:lnTo>
                  <a:lnTo>
                    <a:pt x="116014" y="403021"/>
                  </a:lnTo>
                  <a:lnTo>
                    <a:pt x="114871" y="404063"/>
                  </a:lnTo>
                  <a:lnTo>
                    <a:pt x="116154" y="404063"/>
                  </a:lnTo>
                  <a:close/>
                </a:path>
                <a:path w="345440" h="504190">
                  <a:moveTo>
                    <a:pt x="120675" y="443814"/>
                  </a:moveTo>
                  <a:lnTo>
                    <a:pt x="115316" y="439318"/>
                  </a:lnTo>
                  <a:lnTo>
                    <a:pt x="116357" y="434479"/>
                  </a:lnTo>
                  <a:lnTo>
                    <a:pt x="111518" y="431888"/>
                  </a:lnTo>
                  <a:lnTo>
                    <a:pt x="107886" y="431203"/>
                  </a:lnTo>
                  <a:lnTo>
                    <a:pt x="104076" y="428599"/>
                  </a:lnTo>
                  <a:lnTo>
                    <a:pt x="99758" y="428955"/>
                  </a:lnTo>
                  <a:lnTo>
                    <a:pt x="101307" y="435343"/>
                  </a:lnTo>
                  <a:lnTo>
                    <a:pt x="101828" y="439496"/>
                  </a:lnTo>
                  <a:lnTo>
                    <a:pt x="105117" y="438111"/>
                  </a:lnTo>
                  <a:lnTo>
                    <a:pt x="107365" y="437248"/>
                  </a:lnTo>
                  <a:lnTo>
                    <a:pt x="108229" y="439496"/>
                  </a:lnTo>
                  <a:lnTo>
                    <a:pt x="102184" y="444334"/>
                  </a:lnTo>
                  <a:lnTo>
                    <a:pt x="107365" y="443814"/>
                  </a:lnTo>
                  <a:lnTo>
                    <a:pt x="109791" y="443471"/>
                  </a:lnTo>
                  <a:lnTo>
                    <a:pt x="110998" y="438454"/>
                  </a:lnTo>
                  <a:lnTo>
                    <a:pt x="112725" y="443649"/>
                  </a:lnTo>
                  <a:lnTo>
                    <a:pt x="118770" y="449008"/>
                  </a:lnTo>
                  <a:lnTo>
                    <a:pt x="120675" y="443814"/>
                  </a:lnTo>
                  <a:close/>
                </a:path>
                <a:path w="345440" h="504190">
                  <a:moveTo>
                    <a:pt x="126555" y="407682"/>
                  </a:moveTo>
                  <a:lnTo>
                    <a:pt x="123101" y="402844"/>
                  </a:lnTo>
                  <a:lnTo>
                    <a:pt x="119468" y="401802"/>
                  </a:lnTo>
                  <a:lnTo>
                    <a:pt x="118427" y="403885"/>
                  </a:lnTo>
                  <a:lnTo>
                    <a:pt x="116154" y="404063"/>
                  </a:lnTo>
                  <a:lnTo>
                    <a:pt x="116700" y="408025"/>
                  </a:lnTo>
                  <a:lnTo>
                    <a:pt x="116789" y="408381"/>
                  </a:lnTo>
                  <a:lnTo>
                    <a:pt x="116840" y="408546"/>
                  </a:lnTo>
                  <a:lnTo>
                    <a:pt x="117398" y="410629"/>
                  </a:lnTo>
                  <a:lnTo>
                    <a:pt x="120332" y="410629"/>
                  </a:lnTo>
                  <a:lnTo>
                    <a:pt x="120675" y="408546"/>
                  </a:lnTo>
                  <a:lnTo>
                    <a:pt x="126555" y="407682"/>
                  </a:lnTo>
                  <a:close/>
                </a:path>
                <a:path w="345440" h="504190">
                  <a:moveTo>
                    <a:pt x="132956" y="355130"/>
                  </a:moveTo>
                  <a:lnTo>
                    <a:pt x="132257" y="354774"/>
                  </a:lnTo>
                  <a:lnTo>
                    <a:pt x="131914" y="354431"/>
                  </a:lnTo>
                  <a:lnTo>
                    <a:pt x="131572" y="354952"/>
                  </a:lnTo>
                  <a:lnTo>
                    <a:pt x="132257" y="355815"/>
                  </a:lnTo>
                  <a:lnTo>
                    <a:pt x="132956" y="355130"/>
                  </a:lnTo>
                  <a:close/>
                </a:path>
                <a:path w="345440" h="504190">
                  <a:moveTo>
                    <a:pt x="133819" y="368096"/>
                  </a:moveTo>
                  <a:lnTo>
                    <a:pt x="133642" y="367233"/>
                  </a:lnTo>
                  <a:lnTo>
                    <a:pt x="133121" y="366356"/>
                  </a:lnTo>
                  <a:lnTo>
                    <a:pt x="131914" y="366534"/>
                  </a:lnTo>
                  <a:lnTo>
                    <a:pt x="128460" y="367233"/>
                  </a:lnTo>
                  <a:lnTo>
                    <a:pt x="133819" y="371373"/>
                  </a:lnTo>
                  <a:lnTo>
                    <a:pt x="133819" y="368096"/>
                  </a:lnTo>
                  <a:close/>
                </a:path>
                <a:path w="345440" h="504190">
                  <a:moveTo>
                    <a:pt x="143675" y="350634"/>
                  </a:moveTo>
                  <a:lnTo>
                    <a:pt x="141592" y="345782"/>
                  </a:lnTo>
                  <a:lnTo>
                    <a:pt x="140563" y="342671"/>
                  </a:lnTo>
                  <a:lnTo>
                    <a:pt x="137972" y="344411"/>
                  </a:lnTo>
                  <a:lnTo>
                    <a:pt x="137452" y="346303"/>
                  </a:lnTo>
                  <a:lnTo>
                    <a:pt x="133819" y="350799"/>
                  </a:lnTo>
                  <a:lnTo>
                    <a:pt x="143675" y="350634"/>
                  </a:lnTo>
                  <a:close/>
                </a:path>
                <a:path w="345440" h="504190">
                  <a:moveTo>
                    <a:pt x="152488" y="383997"/>
                  </a:moveTo>
                  <a:lnTo>
                    <a:pt x="151218" y="382790"/>
                  </a:lnTo>
                  <a:lnTo>
                    <a:pt x="151028" y="382612"/>
                  </a:lnTo>
                  <a:lnTo>
                    <a:pt x="145745" y="377596"/>
                  </a:lnTo>
                  <a:lnTo>
                    <a:pt x="145605" y="379628"/>
                  </a:lnTo>
                  <a:lnTo>
                    <a:pt x="145580" y="380022"/>
                  </a:lnTo>
                  <a:lnTo>
                    <a:pt x="145592" y="379628"/>
                  </a:lnTo>
                  <a:lnTo>
                    <a:pt x="143154" y="373621"/>
                  </a:lnTo>
                  <a:lnTo>
                    <a:pt x="139865" y="376389"/>
                  </a:lnTo>
                  <a:lnTo>
                    <a:pt x="136448" y="379628"/>
                  </a:lnTo>
                  <a:lnTo>
                    <a:pt x="138620" y="383870"/>
                  </a:lnTo>
                  <a:lnTo>
                    <a:pt x="142786" y="385965"/>
                  </a:lnTo>
                  <a:lnTo>
                    <a:pt x="145402" y="382790"/>
                  </a:lnTo>
                  <a:lnTo>
                    <a:pt x="145059" y="384695"/>
                  </a:lnTo>
                  <a:lnTo>
                    <a:pt x="147129" y="384517"/>
                  </a:lnTo>
                  <a:lnTo>
                    <a:pt x="148170" y="384340"/>
                  </a:lnTo>
                  <a:lnTo>
                    <a:pt x="152488" y="383997"/>
                  </a:lnTo>
                  <a:close/>
                </a:path>
                <a:path w="345440" h="504190">
                  <a:moveTo>
                    <a:pt x="153695" y="355295"/>
                  </a:moveTo>
                  <a:lnTo>
                    <a:pt x="153530" y="354952"/>
                  </a:lnTo>
                  <a:lnTo>
                    <a:pt x="153352" y="354774"/>
                  </a:lnTo>
                  <a:lnTo>
                    <a:pt x="153187" y="354774"/>
                  </a:lnTo>
                  <a:lnTo>
                    <a:pt x="144360" y="355815"/>
                  </a:lnTo>
                  <a:lnTo>
                    <a:pt x="149555" y="361175"/>
                  </a:lnTo>
                  <a:lnTo>
                    <a:pt x="153695" y="355295"/>
                  </a:lnTo>
                  <a:close/>
                </a:path>
                <a:path w="345440" h="504190">
                  <a:moveTo>
                    <a:pt x="162521" y="386765"/>
                  </a:moveTo>
                  <a:lnTo>
                    <a:pt x="162166" y="385724"/>
                  </a:lnTo>
                  <a:lnTo>
                    <a:pt x="161302" y="384860"/>
                  </a:lnTo>
                  <a:lnTo>
                    <a:pt x="159753" y="385724"/>
                  </a:lnTo>
                  <a:lnTo>
                    <a:pt x="160274" y="386765"/>
                  </a:lnTo>
                  <a:lnTo>
                    <a:pt x="161137" y="387451"/>
                  </a:lnTo>
                  <a:lnTo>
                    <a:pt x="162521" y="386765"/>
                  </a:lnTo>
                  <a:close/>
                </a:path>
                <a:path w="345440" h="504190">
                  <a:moveTo>
                    <a:pt x="165112" y="375005"/>
                  </a:moveTo>
                  <a:lnTo>
                    <a:pt x="164071" y="371894"/>
                  </a:lnTo>
                  <a:lnTo>
                    <a:pt x="162687" y="367741"/>
                  </a:lnTo>
                  <a:lnTo>
                    <a:pt x="155943" y="372757"/>
                  </a:lnTo>
                  <a:lnTo>
                    <a:pt x="159575" y="375704"/>
                  </a:lnTo>
                  <a:lnTo>
                    <a:pt x="162687" y="379844"/>
                  </a:lnTo>
                  <a:lnTo>
                    <a:pt x="165112" y="375005"/>
                  </a:lnTo>
                  <a:close/>
                </a:path>
                <a:path w="345440" h="504190">
                  <a:moveTo>
                    <a:pt x="166077" y="366166"/>
                  </a:moveTo>
                  <a:lnTo>
                    <a:pt x="165849" y="361784"/>
                  </a:lnTo>
                  <a:lnTo>
                    <a:pt x="162687" y="357136"/>
                  </a:lnTo>
                  <a:lnTo>
                    <a:pt x="158889" y="355130"/>
                  </a:lnTo>
                  <a:lnTo>
                    <a:pt x="157683" y="358584"/>
                  </a:lnTo>
                  <a:lnTo>
                    <a:pt x="155778" y="365328"/>
                  </a:lnTo>
                  <a:lnTo>
                    <a:pt x="161137" y="367398"/>
                  </a:lnTo>
                  <a:lnTo>
                    <a:pt x="166077" y="366166"/>
                  </a:lnTo>
                  <a:close/>
                </a:path>
                <a:path w="345440" h="504190">
                  <a:moveTo>
                    <a:pt x="172885" y="440016"/>
                  </a:moveTo>
                  <a:lnTo>
                    <a:pt x="172377" y="438975"/>
                  </a:lnTo>
                  <a:lnTo>
                    <a:pt x="171513" y="438810"/>
                  </a:lnTo>
                  <a:lnTo>
                    <a:pt x="171157" y="439839"/>
                  </a:lnTo>
                  <a:lnTo>
                    <a:pt x="170992" y="440182"/>
                  </a:lnTo>
                  <a:lnTo>
                    <a:pt x="171157" y="440702"/>
                  </a:lnTo>
                  <a:lnTo>
                    <a:pt x="171678" y="440880"/>
                  </a:lnTo>
                  <a:lnTo>
                    <a:pt x="172377" y="440880"/>
                  </a:lnTo>
                  <a:lnTo>
                    <a:pt x="172885" y="440016"/>
                  </a:lnTo>
                  <a:close/>
                </a:path>
                <a:path w="345440" h="504190">
                  <a:moveTo>
                    <a:pt x="175310" y="372237"/>
                  </a:moveTo>
                  <a:lnTo>
                    <a:pt x="167360" y="373100"/>
                  </a:lnTo>
                  <a:lnTo>
                    <a:pt x="169773" y="376047"/>
                  </a:lnTo>
                  <a:lnTo>
                    <a:pt x="171335" y="377774"/>
                  </a:lnTo>
                  <a:lnTo>
                    <a:pt x="172199" y="376212"/>
                  </a:lnTo>
                  <a:lnTo>
                    <a:pt x="173405" y="375704"/>
                  </a:lnTo>
                  <a:lnTo>
                    <a:pt x="175310" y="372237"/>
                  </a:lnTo>
                  <a:close/>
                </a:path>
                <a:path w="345440" h="504190">
                  <a:moveTo>
                    <a:pt x="176517" y="337312"/>
                  </a:moveTo>
                  <a:lnTo>
                    <a:pt x="175310" y="334378"/>
                  </a:lnTo>
                  <a:lnTo>
                    <a:pt x="176009" y="332994"/>
                  </a:lnTo>
                  <a:lnTo>
                    <a:pt x="170992" y="330568"/>
                  </a:lnTo>
                  <a:lnTo>
                    <a:pt x="172377" y="334200"/>
                  </a:lnTo>
                  <a:lnTo>
                    <a:pt x="172021" y="336448"/>
                  </a:lnTo>
                  <a:lnTo>
                    <a:pt x="176517" y="337312"/>
                  </a:lnTo>
                  <a:close/>
                </a:path>
                <a:path w="345440" h="504190">
                  <a:moveTo>
                    <a:pt x="192087" y="422719"/>
                  </a:moveTo>
                  <a:lnTo>
                    <a:pt x="185508" y="421170"/>
                  </a:lnTo>
                  <a:lnTo>
                    <a:pt x="185445" y="421513"/>
                  </a:lnTo>
                  <a:lnTo>
                    <a:pt x="185343" y="420992"/>
                  </a:lnTo>
                  <a:lnTo>
                    <a:pt x="181876" y="419620"/>
                  </a:lnTo>
                  <a:lnTo>
                    <a:pt x="176695" y="416852"/>
                  </a:lnTo>
                  <a:lnTo>
                    <a:pt x="176809" y="418579"/>
                  </a:lnTo>
                  <a:lnTo>
                    <a:pt x="176885" y="419620"/>
                  </a:lnTo>
                  <a:lnTo>
                    <a:pt x="176999" y="421347"/>
                  </a:lnTo>
                  <a:lnTo>
                    <a:pt x="177101" y="422897"/>
                  </a:lnTo>
                  <a:lnTo>
                    <a:pt x="177215" y="424459"/>
                  </a:lnTo>
                  <a:lnTo>
                    <a:pt x="175564" y="422897"/>
                  </a:lnTo>
                  <a:lnTo>
                    <a:pt x="174104" y="421513"/>
                  </a:lnTo>
                  <a:lnTo>
                    <a:pt x="171513" y="418579"/>
                  </a:lnTo>
                  <a:lnTo>
                    <a:pt x="171399" y="419100"/>
                  </a:lnTo>
                  <a:lnTo>
                    <a:pt x="171297" y="419620"/>
                  </a:lnTo>
                  <a:lnTo>
                    <a:pt x="170637" y="422897"/>
                  </a:lnTo>
                  <a:lnTo>
                    <a:pt x="167881" y="422376"/>
                  </a:lnTo>
                  <a:lnTo>
                    <a:pt x="167957" y="421894"/>
                  </a:lnTo>
                  <a:lnTo>
                    <a:pt x="168046" y="421347"/>
                  </a:lnTo>
                  <a:lnTo>
                    <a:pt x="166662" y="420992"/>
                  </a:lnTo>
                  <a:lnTo>
                    <a:pt x="165112" y="420827"/>
                  </a:lnTo>
                  <a:lnTo>
                    <a:pt x="162687" y="419100"/>
                  </a:lnTo>
                  <a:lnTo>
                    <a:pt x="165976" y="415988"/>
                  </a:lnTo>
                  <a:lnTo>
                    <a:pt x="163855" y="411492"/>
                  </a:lnTo>
                  <a:lnTo>
                    <a:pt x="163233" y="410197"/>
                  </a:lnTo>
                  <a:lnTo>
                    <a:pt x="161582" y="406704"/>
                  </a:lnTo>
                  <a:lnTo>
                    <a:pt x="163233" y="410197"/>
                  </a:lnTo>
                  <a:lnTo>
                    <a:pt x="164249" y="408381"/>
                  </a:lnTo>
                  <a:lnTo>
                    <a:pt x="164363" y="410197"/>
                  </a:lnTo>
                  <a:lnTo>
                    <a:pt x="164414" y="410629"/>
                  </a:lnTo>
                  <a:lnTo>
                    <a:pt x="164071" y="411492"/>
                  </a:lnTo>
                  <a:lnTo>
                    <a:pt x="166662" y="413042"/>
                  </a:lnTo>
                  <a:lnTo>
                    <a:pt x="169773" y="412178"/>
                  </a:lnTo>
                  <a:lnTo>
                    <a:pt x="172021" y="412699"/>
                  </a:lnTo>
                  <a:lnTo>
                    <a:pt x="177215" y="413740"/>
                  </a:lnTo>
                  <a:lnTo>
                    <a:pt x="176745" y="412178"/>
                  </a:lnTo>
                  <a:lnTo>
                    <a:pt x="176644" y="411835"/>
                  </a:lnTo>
                  <a:lnTo>
                    <a:pt x="176542" y="411492"/>
                  </a:lnTo>
                  <a:lnTo>
                    <a:pt x="176441" y="411137"/>
                  </a:lnTo>
                  <a:lnTo>
                    <a:pt x="175590" y="408266"/>
                  </a:lnTo>
                  <a:lnTo>
                    <a:pt x="173926" y="402666"/>
                  </a:lnTo>
                  <a:lnTo>
                    <a:pt x="169265" y="406476"/>
                  </a:lnTo>
                  <a:lnTo>
                    <a:pt x="168046" y="405955"/>
                  </a:lnTo>
                  <a:lnTo>
                    <a:pt x="166839" y="405612"/>
                  </a:lnTo>
                  <a:lnTo>
                    <a:pt x="166141" y="405269"/>
                  </a:lnTo>
                  <a:lnTo>
                    <a:pt x="165798" y="405091"/>
                  </a:lnTo>
                  <a:lnTo>
                    <a:pt x="165633" y="405269"/>
                  </a:lnTo>
                  <a:lnTo>
                    <a:pt x="165747" y="404571"/>
                  </a:lnTo>
                  <a:lnTo>
                    <a:pt x="165811" y="404228"/>
                  </a:lnTo>
                  <a:lnTo>
                    <a:pt x="165862" y="403885"/>
                  </a:lnTo>
                  <a:lnTo>
                    <a:pt x="165989" y="403186"/>
                  </a:lnTo>
                  <a:lnTo>
                    <a:pt x="166077" y="402666"/>
                  </a:lnTo>
                  <a:lnTo>
                    <a:pt x="166662" y="399211"/>
                  </a:lnTo>
                  <a:lnTo>
                    <a:pt x="159689" y="403186"/>
                  </a:lnTo>
                  <a:lnTo>
                    <a:pt x="159689" y="408266"/>
                  </a:lnTo>
                  <a:lnTo>
                    <a:pt x="156806" y="411137"/>
                  </a:lnTo>
                  <a:lnTo>
                    <a:pt x="156705" y="410629"/>
                  </a:lnTo>
                  <a:lnTo>
                    <a:pt x="156629" y="410197"/>
                  </a:lnTo>
                  <a:lnTo>
                    <a:pt x="156464" y="409397"/>
                  </a:lnTo>
                  <a:lnTo>
                    <a:pt x="157480" y="409397"/>
                  </a:lnTo>
                  <a:lnTo>
                    <a:pt x="156337" y="408698"/>
                  </a:lnTo>
                  <a:lnTo>
                    <a:pt x="156248" y="408266"/>
                  </a:lnTo>
                  <a:lnTo>
                    <a:pt x="155930" y="406641"/>
                  </a:lnTo>
                  <a:lnTo>
                    <a:pt x="155892" y="406476"/>
                  </a:lnTo>
                  <a:lnTo>
                    <a:pt x="155803" y="405955"/>
                  </a:lnTo>
                  <a:lnTo>
                    <a:pt x="155727" y="405612"/>
                  </a:lnTo>
                  <a:lnTo>
                    <a:pt x="155625" y="405091"/>
                  </a:lnTo>
                  <a:lnTo>
                    <a:pt x="155524" y="404571"/>
                  </a:lnTo>
                  <a:lnTo>
                    <a:pt x="155460" y="404228"/>
                  </a:lnTo>
                  <a:lnTo>
                    <a:pt x="155397" y="403885"/>
                  </a:lnTo>
                  <a:lnTo>
                    <a:pt x="155257" y="403186"/>
                  </a:lnTo>
                  <a:lnTo>
                    <a:pt x="159689" y="408266"/>
                  </a:lnTo>
                  <a:lnTo>
                    <a:pt x="159689" y="403186"/>
                  </a:lnTo>
                  <a:lnTo>
                    <a:pt x="157848" y="404228"/>
                  </a:lnTo>
                  <a:lnTo>
                    <a:pt x="157772" y="403885"/>
                  </a:lnTo>
                  <a:lnTo>
                    <a:pt x="157594" y="403186"/>
                  </a:lnTo>
                  <a:lnTo>
                    <a:pt x="157480" y="402666"/>
                  </a:lnTo>
                  <a:lnTo>
                    <a:pt x="156806" y="399910"/>
                  </a:lnTo>
                  <a:lnTo>
                    <a:pt x="155371" y="395414"/>
                  </a:lnTo>
                  <a:lnTo>
                    <a:pt x="155257" y="395058"/>
                  </a:lnTo>
                  <a:lnTo>
                    <a:pt x="160959" y="396278"/>
                  </a:lnTo>
                  <a:lnTo>
                    <a:pt x="160553" y="395058"/>
                  </a:lnTo>
                  <a:lnTo>
                    <a:pt x="159410" y="391604"/>
                  </a:lnTo>
                  <a:lnTo>
                    <a:pt x="156121" y="385902"/>
                  </a:lnTo>
                  <a:lnTo>
                    <a:pt x="156070" y="386130"/>
                  </a:lnTo>
                  <a:lnTo>
                    <a:pt x="154216" y="395414"/>
                  </a:lnTo>
                  <a:lnTo>
                    <a:pt x="149720" y="394373"/>
                  </a:lnTo>
                  <a:lnTo>
                    <a:pt x="149034" y="393852"/>
                  </a:lnTo>
                  <a:lnTo>
                    <a:pt x="148336" y="393166"/>
                  </a:lnTo>
                  <a:lnTo>
                    <a:pt x="147472" y="392988"/>
                  </a:lnTo>
                  <a:lnTo>
                    <a:pt x="147599" y="392645"/>
                  </a:lnTo>
                  <a:lnTo>
                    <a:pt x="148844" y="389051"/>
                  </a:lnTo>
                  <a:lnTo>
                    <a:pt x="147218" y="388835"/>
                  </a:lnTo>
                  <a:lnTo>
                    <a:pt x="147218" y="404228"/>
                  </a:lnTo>
                  <a:lnTo>
                    <a:pt x="145427" y="404228"/>
                  </a:lnTo>
                  <a:lnTo>
                    <a:pt x="145059" y="403885"/>
                  </a:lnTo>
                  <a:lnTo>
                    <a:pt x="147218" y="404228"/>
                  </a:lnTo>
                  <a:lnTo>
                    <a:pt x="147218" y="388835"/>
                  </a:lnTo>
                  <a:lnTo>
                    <a:pt x="145313" y="388581"/>
                  </a:lnTo>
                  <a:lnTo>
                    <a:pt x="142341" y="390220"/>
                  </a:lnTo>
                  <a:lnTo>
                    <a:pt x="142087" y="390220"/>
                  </a:lnTo>
                  <a:lnTo>
                    <a:pt x="144703" y="392988"/>
                  </a:lnTo>
                  <a:lnTo>
                    <a:pt x="141782" y="391756"/>
                  </a:lnTo>
                  <a:lnTo>
                    <a:pt x="141693" y="391604"/>
                  </a:lnTo>
                  <a:lnTo>
                    <a:pt x="140982" y="390220"/>
                  </a:lnTo>
                  <a:lnTo>
                    <a:pt x="140449" y="389191"/>
                  </a:lnTo>
                  <a:lnTo>
                    <a:pt x="140373" y="389051"/>
                  </a:lnTo>
                  <a:lnTo>
                    <a:pt x="140093" y="388493"/>
                  </a:lnTo>
                  <a:lnTo>
                    <a:pt x="139877" y="388150"/>
                  </a:lnTo>
                  <a:lnTo>
                    <a:pt x="137998" y="386130"/>
                  </a:lnTo>
                  <a:lnTo>
                    <a:pt x="134683" y="389191"/>
                  </a:lnTo>
                  <a:lnTo>
                    <a:pt x="134645" y="389051"/>
                  </a:lnTo>
                  <a:lnTo>
                    <a:pt x="134505" y="388493"/>
                  </a:lnTo>
                  <a:lnTo>
                    <a:pt x="132778" y="387286"/>
                  </a:lnTo>
                  <a:lnTo>
                    <a:pt x="131914" y="387286"/>
                  </a:lnTo>
                  <a:lnTo>
                    <a:pt x="131038" y="387832"/>
                  </a:lnTo>
                  <a:lnTo>
                    <a:pt x="123621" y="389534"/>
                  </a:lnTo>
                  <a:lnTo>
                    <a:pt x="123621" y="388670"/>
                  </a:lnTo>
                  <a:lnTo>
                    <a:pt x="123621" y="385559"/>
                  </a:lnTo>
                  <a:lnTo>
                    <a:pt x="121996" y="382397"/>
                  </a:lnTo>
                  <a:lnTo>
                    <a:pt x="119392" y="382612"/>
                  </a:lnTo>
                  <a:lnTo>
                    <a:pt x="116014" y="382612"/>
                  </a:lnTo>
                  <a:lnTo>
                    <a:pt x="114973" y="386765"/>
                  </a:lnTo>
                  <a:lnTo>
                    <a:pt x="114630" y="387451"/>
                  </a:lnTo>
                  <a:lnTo>
                    <a:pt x="114706" y="387629"/>
                  </a:lnTo>
                  <a:lnTo>
                    <a:pt x="115150" y="388670"/>
                  </a:lnTo>
                  <a:lnTo>
                    <a:pt x="113068" y="388315"/>
                  </a:lnTo>
                  <a:lnTo>
                    <a:pt x="108229" y="388150"/>
                  </a:lnTo>
                  <a:lnTo>
                    <a:pt x="108229" y="395236"/>
                  </a:lnTo>
                  <a:lnTo>
                    <a:pt x="109029" y="397383"/>
                  </a:lnTo>
                  <a:lnTo>
                    <a:pt x="108839" y="401802"/>
                  </a:lnTo>
                  <a:lnTo>
                    <a:pt x="108851" y="404063"/>
                  </a:lnTo>
                  <a:lnTo>
                    <a:pt x="110134" y="408381"/>
                  </a:lnTo>
                  <a:lnTo>
                    <a:pt x="114871" y="404063"/>
                  </a:lnTo>
                  <a:lnTo>
                    <a:pt x="114668" y="404063"/>
                  </a:lnTo>
                  <a:lnTo>
                    <a:pt x="114541" y="403885"/>
                  </a:lnTo>
                  <a:lnTo>
                    <a:pt x="114427" y="403707"/>
                  </a:lnTo>
                  <a:lnTo>
                    <a:pt x="110070" y="397510"/>
                  </a:lnTo>
                  <a:lnTo>
                    <a:pt x="111099" y="396900"/>
                  </a:lnTo>
                  <a:lnTo>
                    <a:pt x="110959" y="396900"/>
                  </a:lnTo>
                  <a:lnTo>
                    <a:pt x="110655" y="396443"/>
                  </a:lnTo>
                  <a:lnTo>
                    <a:pt x="111099" y="396900"/>
                  </a:lnTo>
                  <a:lnTo>
                    <a:pt x="117398" y="403364"/>
                  </a:lnTo>
                  <a:lnTo>
                    <a:pt x="117932" y="396443"/>
                  </a:lnTo>
                  <a:lnTo>
                    <a:pt x="117970" y="396011"/>
                  </a:lnTo>
                  <a:lnTo>
                    <a:pt x="118084" y="394474"/>
                  </a:lnTo>
                  <a:lnTo>
                    <a:pt x="118427" y="390055"/>
                  </a:lnTo>
                  <a:lnTo>
                    <a:pt x="122758" y="391426"/>
                  </a:lnTo>
                  <a:lnTo>
                    <a:pt x="122377" y="394474"/>
                  </a:lnTo>
                  <a:lnTo>
                    <a:pt x="126187" y="396011"/>
                  </a:lnTo>
                  <a:lnTo>
                    <a:pt x="129971" y="395617"/>
                  </a:lnTo>
                  <a:lnTo>
                    <a:pt x="129908" y="395236"/>
                  </a:lnTo>
                  <a:lnTo>
                    <a:pt x="129489" y="392811"/>
                  </a:lnTo>
                  <a:lnTo>
                    <a:pt x="130784" y="390055"/>
                  </a:lnTo>
                  <a:lnTo>
                    <a:pt x="131025" y="389534"/>
                  </a:lnTo>
                  <a:lnTo>
                    <a:pt x="131191" y="389178"/>
                  </a:lnTo>
                  <a:lnTo>
                    <a:pt x="133477" y="392645"/>
                  </a:lnTo>
                  <a:lnTo>
                    <a:pt x="134683" y="390220"/>
                  </a:lnTo>
                  <a:lnTo>
                    <a:pt x="137274" y="393674"/>
                  </a:lnTo>
                  <a:lnTo>
                    <a:pt x="142976" y="397662"/>
                  </a:lnTo>
                  <a:lnTo>
                    <a:pt x="140042" y="402666"/>
                  </a:lnTo>
                  <a:lnTo>
                    <a:pt x="141592" y="405091"/>
                  </a:lnTo>
                  <a:lnTo>
                    <a:pt x="139001" y="406819"/>
                  </a:lnTo>
                  <a:lnTo>
                    <a:pt x="147815" y="409244"/>
                  </a:lnTo>
                  <a:lnTo>
                    <a:pt x="147193" y="409067"/>
                  </a:lnTo>
                  <a:lnTo>
                    <a:pt x="150812" y="409067"/>
                  </a:lnTo>
                  <a:lnTo>
                    <a:pt x="145821" y="404583"/>
                  </a:lnTo>
                  <a:lnTo>
                    <a:pt x="149377" y="406641"/>
                  </a:lnTo>
                  <a:lnTo>
                    <a:pt x="150418" y="406641"/>
                  </a:lnTo>
                  <a:lnTo>
                    <a:pt x="151803" y="406996"/>
                  </a:lnTo>
                  <a:lnTo>
                    <a:pt x="152488" y="405612"/>
                  </a:lnTo>
                  <a:lnTo>
                    <a:pt x="150977" y="409067"/>
                  </a:lnTo>
                  <a:lnTo>
                    <a:pt x="155943" y="409067"/>
                  </a:lnTo>
                  <a:lnTo>
                    <a:pt x="147815" y="409244"/>
                  </a:lnTo>
                  <a:lnTo>
                    <a:pt x="140563" y="409397"/>
                  </a:lnTo>
                  <a:lnTo>
                    <a:pt x="147358" y="409397"/>
                  </a:lnTo>
                  <a:lnTo>
                    <a:pt x="140042" y="411835"/>
                  </a:lnTo>
                  <a:lnTo>
                    <a:pt x="142468" y="412521"/>
                  </a:lnTo>
                  <a:lnTo>
                    <a:pt x="147650" y="417195"/>
                  </a:lnTo>
                  <a:lnTo>
                    <a:pt x="148336" y="417537"/>
                  </a:lnTo>
                  <a:lnTo>
                    <a:pt x="151447" y="415988"/>
                  </a:lnTo>
                  <a:lnTo>
                    <a:pt x="153530" y="417017"/>
                  </a:lnTo>
                  <a:lnTo>
                    <a:pt x="154559" y="417715"/>
                  </a:lnTo>
                  <a:lnTo>
                    <a:pt x="152425" y="421894"/>
                  </a:lnTo>
                  <a:lnTo>
                    <a:pt x="154990" y="425208"/>
                  </a:lnTo>
                  <a:lnTo>
                    <a:pt x="159766" y="427075"/>
                  </a:lnTo>
                  <a:lnTo>
                    <a:pt x="164249" y="426872"/>
                  </a:lnTo>
                  <a:lnTo>
                    <a:pt x="164338" y="427075"/>
                  </a:lnTo>
                  <a:lnTo>
                    <a:pt x="164934" y="428434"/>
                  </a:lnTo>
                  <a:lnTo>
                    <a:pt x="167182" y="429120"/>
                  </a:lnTo>
                  <a:lnTo>
                    <a:pt x="168402" y="427736"/>
                  </a:lnTo>
                  <a:lnTo>
                    <a:pt x="169951" y="429463"/>
                  </a:lnTo>
                  <a:lnTo>
                    <a:pt x="172377" y="430504"/>
                  </a:lnTo>
                  <a:lnTo>
                    <a:pt x="174967" y="430161"/>
                  </a:lnTo>
                  <a:lnTo>
                    <a:pt x="175552" y="427736"/>
                  </a:lnTo>
                  <a:lnTo>
                    <a:pt x="175755" y="426872"/>
                  </a:lnTo>
                  <a:lnTo>
                    <a:pt x="175831" y="426529"/>
                  </a:lnTo>
                  <a:lnTo>
                    <a:pt x="176009" y="425843"/>
                  </a:lnTo>
                  <a:lnTo>
                    <a:pt x="180149" y="429120"/>
                  </a:lnTo>
                  <a:lnTo>
                    <a:pt x="182232" y="428091"/>
                  </a:lnTo>
                  <a:lnTo>
                    <a:pt x="184188" y="427393"/>
                  </a:lnTo>
                  <a:lnTo>
                    <a:pt x="183781" y="428599"/>
                  </a:lnTo>
                  <a:lnTo>
                    <a:pt x="188798" y="427570"/>
                  </a:lnTo>
                  <a:lnTo>
                    <a:pt x="190525" y="426529"/>
                  </a:lnTo>
                  <a:lnTo>
                    <a:pt x="192087" y="422719"/>
                  </a:lnTo>
                  <a:close/>
                </a:path>
                <a:path w="345440" h="504190">
                  <a:moveTo>
                    <a:pt x="203669" y="338353"/>
                  </a:moveTo>
                  <a:lnTo>
                    <a:pt x="197446" y="336448"/>
                  </a:lnTo>
                  <a:lnTo>
                    <a:pt x="197446" y="333692"/>
                  </a:lnTo>
                  <a:lnTo>
                    <a:pt x="194678" y="335419"/>
                  </a:lnTo>
                  <a:lnTo>
                    <a:pt x="193636" y="336105"/>
                  </a:lnTo>
                  <a:lnTo>
                    <a:pt x="193636" y="336283"/>
                  </a:lnTo>
                  <a:lnTo>
                    <a:pt x="189661" y="337312"/>
                  </a:lnTo>
                  <a:lnTo>
                    <a:pt x="181368" y="335584"/>
                  </a:lnTo>
                  <a:lnTo>
                    <a:pt x="184124" y="342163"/>
                  </a:lnTo>
                  <a:lnTo>
                    <a:pt x="185686" y="349415"/>
                  </a:lnTo>
                  <a:lnTo>
                    <a:pt x="190868" y="343369"/>
                  </a:lnTo>
                  <a:lnTo>
                    <a:pt x="195364" y="344754"/>
                  </a:lnTo>
                  <a:lnTo>
                    <a:pt x="202628" y="347687"/>
                  </a:lnTo>
                  <a:lnTo>
                    <a:pt x="203669" y="338353"/>
                  </a:lnTo>
                  <a:close/>
                </a:path>
                <a:path w="345440" h="504190">
                  <a:moveTo>
                    <a:pt x="209816" y="287210"/>
                  </a:moveTo>
                  <a:lnTo>
                    <a:pt x="208546" y="284568"/>
                  </a:lnTo>
                  <a:lnTo>
                    <a:pt x="205663" y="283832"/>
                  </a:lnTo>
                  <a:lnTo>
                    <a:pt x="203835" y="287870"/>
                  </a:lnTo>
                  <a:lnTo>
                    <a:pt x="204190" y="289598"/>
                  </a:lnTo>
                  <a:lnTo>
                    <a:pt x="205562" y="289077"/>
                  </a:lnTo>
                  <a:lnTo>
                    <a:pt x="206781" y="288912"/>
                  </a:lnTo>
                  <a:lnTo>
                    <a:pt x="209816" y="287210"/>
                  </a:lnTo>
                  <a:close/>
                </a:path>
                <a:path w="345440" h="504190">
                  <a:moveTo>
                    <a:pt x="217322" y="295821"/>
                  </a:moveTo>
                  <a:lnTo>
                    <a:pt x="214210" y="291325"/>
                  </a:lnTo>
                  <a:lnTo>
                    <a:pt x="210756" y="295821"/>
                  </a:lnTo>
                  <a:lnTo>
                    <a:pt x="215773" y="297726"/>
                  </a:lnTo>
                  <a:lnTo>
                    <a:pt x="217322" y="295821"/>
                  </a:lnTo>
                  <a:close/>
                </a:path>
                <a:path w="345440" h="504190">
                  <a:moveTo>
                    <a:pt x="232562" y="313588"/>
                  </a:moveTo>
                  <a:lnTo>
                    <a:pt x="228892" y="309676"/>
                  </a:lnTo>
                  <a:lnTo>
                    <a:pt x="224269" y="309422"/>
                  </a:lnTo>
                  <a:lnTo>
                    <a:pt x="224409" y="315709"/>
                  </a:lnTo>
                  <a:lnTo>
                    <a:pt x="224764" y="316572"/>
                  </a:lnTo>
                  <a:lnTo>
                    <a:pt x="228561" y="318477"/>
                  </a:lnTo>
                  <a:lnTo>
                    <a:pt x="229603" y="318300"/>
                  </a:lnTo>
                  <a:lnTo>
                    <a:pt x="232562" y="313588"/>
                  </a:lnTo>
                  <a:close/>
                </a:path>
                <a:path w="345440" h="504190">
                  <a:moveTo>
                    <a:pt x="232879" y="302044"/>
                  </a:moveTo>
                  <a:lnTo>
                    <a:pt x="229425" y="298069"/>
                  </a:lnTo>
                  <a:lnTo>
                    <a:pt x="227012" y="298069"/>
                  </a:lnTo>
                  <a:lnTo>
                    <a:pt x="224764" y="298589"/>
                  </a:lnTo>
                  <a:lnTo>
                    <a:pt x="226314" y="303263"/>
                  </a:lnTo>
                  <a:lnTo>
                    <a:pt x="228904" y="302044"/>
                  </a:lnTo>
                  <a:lnTo>
                    <a:pt x="232879" y="302044"/>
                  </a:lnTo>
                  <a:close/>
                </a:path>
                <a:path w="345440" h="504190">
                  <a:moveTo>
                    <a:pt x="233921" y="244995"/>
                  </a:moveTo>
                  <a:lnTo>
                    <a:pt x="233057" y="244297"/>
                  </a:lnTo>
                  <a:lnTo>
                    <a:pt x="232714" y="244652"/>
                  </a:lnTo>
                  <a:lnTo>
                    <a:pt x="232714" y="244817"/>
                  </a:lnTo>
                  <a:lnTo>
                    <a:pt x="232879" y="245160"/>
                  </a:lnTo>
                  <a:lnTo>
                    <a:pt x="233578" y="245516"/>
                  </a:lnTo>
                  <a:lnTo>
                    <a:pt x="233921" y="244995"/>
                  </a:lnTo>
                  <a:close/>
                </a:path>
                <a:path w="345440" h="504190">
                  <a:moveTo>
                    <a:pt x="236347" y="297205"/>
                  </a:moveTo>
                  <a:lnTo>
                    <a:pt x="230632" y="293573"/>
                  </a:lnTo>
                  <a:lnTo>
                    <a:pt x="230809" y="297027"/>
                  </a:lnTo>
                  <a:lnTo>
                    <a:pt x="230987" y="297903"/>
                  </a:lnTo>
                  <a:lnTo>
                    <a:pt x="231673" y="298767"/>
                  </a:lnTo>
                  <a:lnTo>
                    <a:pt x="232879" y="298246"/>
                  </a:lnTo>
                  <a:lnTo>
                    <a:pt x="236347" y="297205"/>
                  </a:lnTo>
                  <a:close/>
                </a:path>
                <a:path w="345440" h="504190">
                  <a:moveTo>
                    <a:pt x="239623" y="248107"/>
                  </a:moveTo>
                  <a:lnTo>
                    <a:pt x="239102" y="246380"/>
                  </a:lnTo>
                  <a:lnTo>
                    <a:pt x="237375" y="246722"/>
                  </a:lnTo>
                  <a:lnTo>
                    <a:pt x="236347" y="247408"/>
                  </a:lnTo>
                  <a:lnTo>
                    <a:pt x="238937" y="249313"/>
                  </a:lnTo>
                  <a:lnTo>
                    <a:pt x="239623" y="248107"/>
                  </a:lnTo>
                  <a:close/>
                </a:path>
                <a:path w="345440" h="504190">
                  <a:moveTo>
                    <a:pt x="242214" y="311213"/>
                  </a:moveTo>
                  <a:lnTo>
                    <a:pt x="242049" y="309994"/>
                  </a:lnTo>
                  <a:lnTo>
                    <a:pt x="241007" y="309486"/>
                  </a:lnTo>
                  <a:lnTo>
                    <a:pt x="240665" y="309651"/>
                  </a:lnTo>
                  <a:lnTo>
                    <a:pt x="240322" y="310172"/>
                  </a:lnTo>
                  <a:lnTo>
                    <a:pt x="240487" y="310515"/>
                  </a:lnTo>
                  <a:lnTo>
                    <a:pt x="240665" y="311035"/>
                  </a:lnTo>
                  <a:lnTo>
                    <a:pt x="241185" y="311556"/>
                  </a:lnTo>
                  <a:lnTo>
                    <a:pt x="241528" y="312242"/>
                  </a:lnTo>
                  <a:lnTo>
                    <a:pt x="242214" y="311213"/>
                  </a:lnTo>
                  <a:close/>
                </a:path>
                <a:path w="345440" h="504190">
                  <a:moveTo>
                    <a:pt x="244640" y="301523"/>
                  </a:moveTo>
                  <a:lnTo>
                    <a:pt x="241185" y="298767"/>
                  </a:lnTo>
                  <a:lnTo>
                    <a:pt x="239801" y="298246"/>
                  </a:lnTo>
                  <a:lnTo>
                    <a:pt x="238239" y="300316"/>
                  </a:lnTo>
                  <a:lnTo>
                    <a:pt x="239102" y="301358"/>
                  </a:lnTo>
                  <a:lnTo>
                    <a:pt x="240144" y="302221"/>
                  </a:lnTo>
                  <a:lnTo>
                    <a:pt x="241528" y="302221"/>
                  </a:lnTo>
                  <a:lnTo>
                    <a:pt x="244640" y="301523"/>
                  </a:lnTo>
                  <a:close/>
                </a:path>
                <a:path w="345440" h="504190">
                  <a:moveTo>
                    <a:pt x="255917" y="330746"/>
                  </a:moveTo>
                  <a:lnTo>
                    <a:pt x="248310" y="330746"/>
                  </a:lnTo>
                  <a:lnTo>
                    <a:pt x="247751" y="330746"/>
                  </a:lnTo>
                  <a:lnTo>
                    <a:pt x="245503" y="332994"/>
                  </a:lnTo>
                  <a:lnTo>
                    <a:pt x="243954" y="332130"/>
                  </a:lnTo>
                  <a:lnTo>
                    <a:pt x="238760" y="329539"/>
                  </a:lnTo>
                  <a:lnTo>
                    <a:pt x="241007" y="337832"/>
                  </a:lnTo>
                  <a:lnTo>
                    <a:pt x="243255" y="337832"/>
                  </a:lnTo>
                  <a:lnTo>
                    <a:pt x="239280" y="340601"/>
                  </a:lnTo>
                  <a:lnTo>
                    <a:pt x="239153" y="340423"/>
                  </a:lnTo>
                  <a:lnTo>
                    <a:pt x="236753" y="337146"/>
                  </a:lnTo>
                  <a:lnTo>
                    <a:pt x="234607" y="334200"/>
                  </a:lnTo>
                  <a:lnTo>
                    <a:pt x="231673" y="337146"/>
                  </a:lnTo>
                  <a:lnTo>
                    <a:pt x="230987" y="330746"/>
                  </a:lnTo>
                  <a:lnTo>
                    <a:pt x="221996" y="334556"/>
                  </a:lnTo>
                  <a:lnTo>
                    <a:pt x="221983" y="334721"/>
                  </a:lnTo>
                  <a:lnTo>
                    <a:pt x="221653" y="339394"/>
                  </a:lnTo>
                  <a:lnTo>
                    <a:pt x="221475" y="339559"/>
                  </a:lnTo>
                  <a:lnTo>
                    <a:pt x="221297" y="339915"/>
                  </a:lnTo>
                  <a:lnTo>
                    <a:pt x="221297" y="340423"/>
                  </a:lnTo>
                  <a:lnTo>
                    <a:pt x="218363" y="342506"/>
                  </a:lnTo>
                  <a:lnTo>
                    <a:pt x="222859" y="351497"/>
                  </a:lnTo>
                  <a:lnTo>
                    <a:pt x="225272" y="345617"/>
                  </a:lnTo>
                  <a:lnTo>
                    <a:pt x="228574" y="343814"/>
                  </a:lnTo>
                  <a:lnTo>
                    <a:pt x="232968" y="345351"/>
                  </a:lnTo>
                  <a:lnTo>
                    <a:pt x="236855" y="346252"/>
                  </a:lnTo>
                  <a:lnTo>
                    <a:pt x="237985" y="343814"/>
                  </a:lnTo>
                  <a:lnTo>
                    <a:pt x="238594" y="342506"/>
                  </a:lnTo>
                  <a:lnTo>
                    <a:pt x="241706" y="341807"/>
                  </a:lnTo>
                  <a:lnTo>
                    <a:pt x="241630" y="342506"/>
                  </a:lnTo>
                  <a:lnTo>
                    <a:pt x="241350" y="345097"/>
                  </a:lnTo>
                  <a:lnTo>
                    <a:pt x="243090" y="345960"/>
                  </a:lnTo>
                  <a:lnTo>
                    <a:pt x="239801" y="348729"/>
                  </a:lnTo>
                  <a:lnTo>
                    <a:pt x="247586" y="350977"/>
                  </a:lnTo>
                  <a:lnTo>
                    <a:pt x="246595" y="347345"/>
                  </a:lnTo>
                  <a:lnTo>
                    <a:pt x="246710" y="345097"/>
                  </a:lnTo>
                  <a:lnTo>
                    <a:pt x="249313" y="348386"/>
                  </a:lnTo>
                  <a:lnTo>
                    <a:pt x="250520" y="347345"/>
                  </a:lnTo>
                  <a:lnTo>
                    <a:pt x="250609" y="347167"/>
                  </a:lnTo>
                  <a:lnTo>
                    <a:pt x="251637" y="345097"/>
                  </a:lnTo>
                  <a:lnTo>
                    <a:pt x="251904" y="344576"/>
                  </a:lnTo>
                  <a:lnTo>
                    <a:pt x="253453" y="341807"/>
                  </a:lnTo>
                  <a:lnTo>
                    <a:pt x="254063" y="340601"/>
                  </a:lnTo>
                  <a:lnTo>
                    <a:pt x="254152" y="340423"/>
                  </a:lnTo>
                  <a:lnTo>
                    <a:pt x="254838" y="339051"/>
                  </a:lnTo>
                  <a:lnTo>
                    <a:pt x="250863" y="337832"/>
                  </a:lnTo>
                  <a:lnTo>
                    <a:pt x="252247" y="334721"/>
                  </a:lnTo>
                  <a:lnTo>
                    <a:pt x="252171" y="334556"/>
                  </a:lnTo>
                  <a:lnTo>
                    <a:pt x="251447" y="332994"/>
                  </a:lnTo>
                  <a:lnTo>
                    <a:pt x="251206" y="332473"/>
                  </a:lnTo>
                  <a:lnTo>
                    <a:pt x="253111" y="332994"/>
                  </a:lnTo>
                  <a:lnTo>
                    <a:pt x="255016" y="333336"/>
                  </a:lnTo>
                  <a:lnTo>
                    <a:pt x="255016" y="332473"/>
                  </a:lnTo>
                  <a:lnTo>
                    <a:pt x="255016" y="331444"/>
                  </a:lnTo>
                  <a:lnTo>
                    <a:pt x="255016" y="331266"/>
                  </a:lnTo>
                  <a:lnTo>
                    <a:pt x="255917" y="330746"/>
                  </a:lnTo>
                  <a:close/>
                </a:path>
                <a:path w="345440" h="504190">
                  <a:moveTo>
                    <a:pt x="264363" y="320357"/>
                  </a:moveTo>
                  <a:lnTo>
                    <a:pt x="245656" y="320357"/>
                  </a:lnTo>
                  <a:lnTo>
                    <a:pt x="245503" y="320890"/>
                  </a:lnTo>
                  <a:lnTo>
                    <a:pt x="247408" y="324002"/>
                  </a:lnTo>
                  <a:lnTo>
                    <a:pt x="248272" y="326250"/>
                  </a:lnTo>
                  <a:lnTo>
                    <a:pt x="246024" y="324866"/>
                  </a:lnTo>
                  <a:lnTo>
                    <a:pt x="246100" y="325208"/>
                  </a:lnTo>
                  <a:lnTo>
                    <a:pt x="246227" y="325729"/>
                  </a:lnTo>
                  <a:lnTo>
                    <a:pt x="246354" y="326250"/>
                  </a:lnTo>
                  <a:lnTo>
                    <a:pt x="247065" y="329196"/>
                  </a:lnTo>
                  <a:lnTo>
                    <a:pt x="248272" y="329361"/>
                  </a:lnTo>
                  <a:lnTo>
                    <a:pt x="246888" y="330403"/>
                  </a:lnTo>
                  <a:lnTo>
                    <a:pt x="247281" y="330568"/>
                  </a:lnTo>
                  <a:lnTo>
                    <a:pt x="247929" y="330568"/>
                  </a:lnTo>
                  <a:lnTo>
                    <a:pt x="256222" y="330568"/>
                  </a:lnTo>
                  <a:lnTo>
                    <a:pt x="256336" y="330403"/>
                  </a:lnTo>
                  <a:lnTo>
                    <a:pt x="258140" y="327660"/>
                  </a:lnTo>
                  <a:lnTo>
                    <a:pt x="259334" y="328841"/>
                  </a:lnTo>
                  <a:lnTo>
                    <a:pt x="257263" y="330403"/>
                  </a:lnTo>
                  <a:lnTo>
                    <a:pt x="258648" y="331609"/>
                  </a:lnTo>
                  <a:lnTo>
                    <a:pt x="259511" y="329882"/>
                  </a:lnTo>
                  <a:lnTo>
                    <a:pt x="260375" y="328320"/>
                  </a:lnTo>
                  <a:lnTo>
                    <a:pt x="261061" y="326593"/>
                  </a:lnTo>
                  <a:lnTo>
                    <a:pt x="258330" y="327355"/>
                  </a:lnTo>
                  <a:lnTo>
                    <a:pt x="259054" y="326250"/>
                  </a:lnTo>
                  <a:lnTo>
                    <a:pt x="259511" y="325564"/>
                  </a:lnTo>
                  <a:lnTo>
                    <a:pt x="256400" y="325208"/>
                  </a:lnTo>
                  <a:lnTo>
                    <a:pt x="256743" y="324523"/>
                  </a:lnTo>
                  <a:lnTo>
                    <a:pt x="257086" y="323659"/>
                  </a:lnTo>
                  <a:lnTo>
                    <a:pt x="257429" y="322961"/>
                  </a:lnTo>
                  <a:lnTo>
                    <a:pt x="258648" y="324002"/>
                  </a:lnTo>
                  <a:lnTo>
                    <a:pt x="260032" y="324866"/>
                  </a:lnTo>
                  <a:lnTo>
                    <a:pt x="261759" y="325729"/>
                  </a:lnTo>
                  <a:lnTo>
                    <a:pt x="261835" y="325564"/>
                  </a:lnTo>
                  <a:lnTo>
                    <a:pt x="263093" y="322961"/>
                  </a:lnTo>
                  <a:lnTo>
                    <a:pt x="264363" y="320357"/>
                  </a:lnTo>
                  <a:close/>
                </a:path>
                <a:path w="345440" h="504190">
                  <a:moveTo>
                    <a:pt x="269189" y="309651"/>
                  </a:moveTo>
                  <a:lnTo>
                    <a:pt x="268846" y="309651"/>
                  </a:lnTo>
                  <a:lnTo>
                    <a:pt x="268503" y="309308"/>
                  </a:lnTo>
                  <a:lnTo>
                    <a:pt x="267982" y="309308"/>
                  </a:lnTo>
                  <a:lnTo>
                    <a:pt x="265544" y="303364"/>
                  </a:lnTo>
                  <a:lnTo>
                    <a:pt x="260375" y="303542"/>
                  </a:lnTo>
                  <a:lnTo>
                    <a:pt x="257289" y="307238"/>
                  </a:lnTo>
                  <a:lnTo>
                    <a:pt x="261061" y="311899"/>
                  </a:lnTo>
                  <a:lnTo>
                    <a:pt x="260896" y="312762"/>
                  </a:lnTo>
                  <a:lnTo>
                    <a:pt x="261848" y="313563"/>
                  </a:lnTo>
                  <a:lnTo>
                    <a:pt x="262280" y="314325"/>
                  </a:lnTo>
                  <a:lnTo>
                    <a:pt x="261924" y="315010"/>
                  </a:lnTo>
                  <a:lnTo>
                    <a:pt x="261416" y="315531"/>
                  </a:lnTo>
                  <a:lnTo>
                    <a:pt x="261239" y="316230"/>
                  </a:lnTo>
                  <a:lnTo>
                    <a:pt x="258813" y="314667"/>
                  </a:lnTo>
                  <a:lnTo>
                    <a:pt x="252247" y="312762"/>
                  </a:lnTo>
                  <a:lnTo>
                    <a:pt x="254495" y="317601"/>
                  </a:lnTo>
                  <a:lnTo>
                    <a:pt x="253111" y="316915"/>
                  </a:lnTo>
                  <a:lnTo>
                    <a:pt x="250520" y="316052"/>
                  </a:lnTo>
                  <a:lnTo>
                    <a:pt x="250405" y="316572"/>
                  </a:lnTo>
                  <a:lnTo>
                    <a:pt x="250329" y="316915"/>
                  </a:lnTo>
                  <a:lnTo>
                    <a:pt x="250177" y="317601"/>
                  </a:lnTo>
                  <a:lnTo>
                    <a:pt x="248958" y="317601"/>
                  </a:lnTo>
                  <a:lnTo>
                    <a:pt x="247065" y="316915"/>
                  </a:lnTo>
                  <a:lnTo>
                    <a:pt x="246367" y="318300"/>
                  </a:lnTo>
                  <a:lnTo>
                    <a:pt x="246545" y="317779"/>
                  </a:lnTo>
                  <a:lnTo>
                    <a:pt x="241046" y="313563"/>
                  </a:lnTo>
                  <a:lnTo>
                    <a:pt x="239369" y="316572"/>
                  </a:lnTo>
                  <a:lnTo>
                    <a:pt x="239610" y="317106"/>
                  </a:lnTo>
                  <a:lnTo>
                    <a:pt x="235826" y="320370"/>
                  </a:lnTo>
                  <a:lnTo>
                    <a:pt x="235826" y="321754"/>
                  </a:lnTo>
                  <a:lnTo>
                    <a:pt x="237553" y="323316"/>
                  </a:lnTo>
                  <a:lnTo>
                    <a:pt x="241871" y="324180"/>
                  </a:lnTo>
                  <a:lnTo>
                    <a:pt x="239979" y="320725"/>
                  </a:lnTo>
                  <a:lnTo>
                    <a:pt x="239623" y="317106"/>
                  </a:lnTo>
                  <a:lnTo>
                    <a:pt x="240284" y="318477"/>
                  </a:lnTo>
                  <a:lnTo>
                    <a:pt x="246202" y="318477"/>
                  </a:lnTo>
                  <a:lnTo>
                    <a:pt x="265214" y="318477"/>
                  </a:lnTo>
                  <a:lnTo>
                    <a:pt x="265290" y="318300"/>
                  </a:lnTo>
                  <a:lnTo>
                    <a:pt x="265595" y="317601"/>
                  </a:lnTo>
                  <a:lnTo>
                    <a:pt x="266230" y="316230"/>
                  </a:lnTo>
                  <a:lnTo>
                    <a:pt x="266306" y="316052"/>
                  </a:lnTo>
                  <a:lnTo>
                    <a:pt x="269189" y="309651"/>
                  </a:lnTo>
                  <a:close/>
                </a:path>
                <a:path w="345440" h="504190">
                  <a:moveTo>
                    <a:pt x="285965" y="277837"/>
                  </a:moveTo>
                  <a:lnTo>
                    <a:pt x="277495" y="274383"/>
                  </a:lnTo>
                  <a:lnTo>
                    <a:pt x="278358" y="271792"/>
                  </a:lnTo>
                  <a:lnTo>
                    <a:pt x="283019" y="272135"/>
                  </a:lnTo>
                  <a:lnTo>
                    <a:pt x="279044" y="265391"/>
                  </a:lnTo>
                  <a:lnTo>
                    <a:pt x="275932" y="266090"/>
                  </a:lnTo>
                  <a:lnTo>
                    <a:pt x="275412" y="266090"/>
                  </a:lnTo>
                  <a:lnTo>
                    <a:pt x="273862" y="265391"/>
                  </a:lnTo>
                  <a:lnTo>
                    <a:pt x="275069" y="265226"/>
                  </a:lnTo>
                  <a:lnTo>
                    <a:pt x="277660" y="264528"/>
                  </a:lnTo>
                  <a:lnTo>
                    <a:pt x="276453" y="262801"/>
                  </a:lnTo>
                  <a:lnTo>
                    <a:pt x="276631" y="261594"/>
                  </a:lnTo>
                  <a:lnTo>
                    <a:pt x="280428" y="260553"/>
                  </a:lnTo>
                  <a:lnTo>
                    <a:pt x="274548" y="252603"/>
                  </a:lnTo>
                  <a:lnTo>
                    <a:pt x="272999" y="258140"/>
                  </a:lnTo>
                  <a:lnTo>
                    <a:pt x="271094" y="258483"/>
                  </a:lnTo>
                  <a:lnTo>
                    <a:pt x="270916" y="259511"/>
                  </a:lnTo>
                  <a:lnTo>
                    <a:pt x="270916" y="264706"/>
                  </a:lnTo>
                  <a:lnTo>
                    <a:pt x="268312" y="265645"/>
                  </a:lnTo>
                  <a:lnTo>
                    <a:pt x="266077" y="264871"/>
                  </a:lnTo>
                  <a:lnTo>
                    <a:pt x="263486" y="268846"/>
                  </a:lnTo>
                  <a:lnTo>
                    <a:pt x="268503" y="273519"/>
                  </a:lnTo>
                  <a:lnTo>
                    <a:pt x="270306" y="270256"/>
                  </a:lnTo>
                  <a:lnTo>
                    <a:pt x="273342" y="273519"/>
                  </a:lnTo>
                  <a:lnTo>
                    <a:pt x="267462" y="275945"/>
                  </a:lnTo>
                  <a:lnTo>
                    <a:pt x="267296" y="276288"/>
                  </a:lnTo>
                  <a:lnTo>
                    <a:pt x="267639" y="277329"/>
                  </a:lnTo>
                  <a:lnTo>
                    <a:pt x="268160" y="277672"/>
                  </a:lnTo>
                  <a:lnTo>
                    <a:pt x="266255" y="277837"/>
                  </a:lnTo>
                  <a:lnTo>
                    <a:pt x="264350" y="278879"/>
                  </a:lnTo>
                  <a:lnTo>
                    <a:pt x="263309" y="275945"/>
                  </a:lnTo>
                  <a:lnTo>
                    <a:pt x="260718" y="274561"/>
                  </a:lnTo>
                  <a:lnTo>
                    <a:pt x="254317" y="278536"/>
                  </a:lnTo>
                  <a:lnTo>
                    <a:pt x="258813" y="280263"/>
                  </a:lnTo>
                  <a:lnTo>
                    <a:pt x="260896" y="280441"/>
                  </a:lnTo>
                  <a:lnTo>
                    <a:pt x="262801" y="281305"/>
                  </a:lnTo>
                  <a:lnTo>
                    <a:pt x="264350" y="282333"/>
                  </a:lnTo>
                  <a:lnTo>
                    <a:pt x="259257" y="282689"/>
                  </a:lnTo>
                  <a:lnTo>
                    <a:pt x="258597" y="287629"/>
                  </a:lnTo>
                  <a:lnTo>
                    <a:pt x="260604" y="291693"/>
                  </a:lnTo>
                  <a:lnTo>
                    <a:pt x="263486" y="289420"/>
                  </a:lnTo>
                  <a:lnTo>
                    <a:pt x="262280" y="287705"/>
                  </a:lnTo>
                  <a:lnTo>
                    <a:pt x="264744" y="287743"/>
                  </a:lnTo>
                  <a:lnTo>
                    <a:pt x="267131" y="287185"/>
                  </a:lnTo>
                  <a:lnTo>
                    <a:pt x="265734" y="283718"/>
                  </a:lnTo>
                  <a:lnTo>
                    <a:pt x="269659" y="286181"/>
                  </a:lnTo>
                  <a:lnTo>
                    <a:pt x="272478" y="284060"/>
                  </a:lnTo>
                  <a:lnTo>
                    <a:pt x="272834" y="280263"/>
                  </a:lnTo>
                  <a:lnTo>
                    <a:pt x="269367" y="277672"/>
                  </a:lnTo>
                  <a:lnTo>
                    <a:pt x="270052" y="277329"/>
                  </a:lnTo>
                  <a:lnTo>
                    <a:pt x="270916" y="277495"/>
                  </a:lnTo>
                  <a:lnTo>
                    <a:pt x="271614" y="276631"/>
                  </a:lnTo>
                  <a:lnTo>
                    <a:pt x="271614" y="277152"/>
                  </a:lnTo>
                  <a:lnTo>
                    <a:pt x="271780" y="278015"/>
                  </a:lnTo>
                  <a:lnTo>
                    <a:pt x="271957" y="278358"/>
                  </a:lnTo>
                  <a:lnTo>
                    <a:pt x="274904" y="278358"/>
                  </a:lnTo>
                  <a:lnTo>
                    <a:pt x="275247" y="283197"/>
                  </a:lnTo>
                  <a:lnTo>
                    <a:pt x="278180" y="283895"/>
                  </a:lnTo>
                  <a:lnTo>
                    <a:pt x="277152" y="285445"/>
                  </a:lnTo>
                  <a:lnTo>
                    <a:pt x="279387" y="286143"/>
                  </a:lnTo>
                  <a:lnTo>
                    <a:pt x="281990" y="279920"/>
                  </a:lnTo>
                  <a:lnTo>
                    <a:pt x="281470" y="279920"/>
                  </a:lnTo>
                  <a:lnTo>
                    <a:pt x="280949" y="280784"/>
                  </a:lnTo>
                  <a:lnTo>
                    <a:pt x="280263" y="281127"/>
                  </a:lnTo>
                  <a:lnTo>
                    <a:pt x="280085" y="280263"/>
                  </a:lnTo>
                  <a:lnTo>
                    <a:pt x="280085" y="279400"/>
                  </a:lnTo>
                  <a:lnTo>
                    <a:pt x="279387" y="279057"/>
                  </a:lnTo>
                  <a:lnTo>
                    <a:pt x="285965" y="277837"/>
                  </a:lnTo>
                  <a:close/>
                </a:path>
                <a:path w="345440" h="504190">
                  <a:moveTo>
                    <a:pt x="311899" y="194856"/>
                  </a:moveTo>
                  <a:lnTo>
                    <a:pt x="306362" y="192087"/>
                  </a:lnTo>
                  <a:lnTo>
                    <a:pt x="305155" y="195897"/>
                  </a:lnTo>
                  <a:lnTo>
                    <a:pt x="305155" y="196583"/>
                  </a:lnTo>
                  <a:lnTo>
                    <a:pt x="307924" y="198653"/>
                  </a:lnTo>
                  <a:lnTo>
                    <a:pt x="308267" y="198310"/>
                  </a:lnTo>
                  <a:lnTo>
                    <a:pt x="311899" y="194856"/>
                  </a:lnTo>
                  <a:close/>
                </a:path>
                <a:path w="345440" h="504190">
                  <a:moveTo>
                    <a:pt x="312762" y="194856"/>
                  </a:moveTo>
                  <a:lnTo>
                    <a:pt x="312420" y="195021"/>
                  </a:lnTo>
                  <a:lnTo>
                    <a:pt x="311899" y="195021"/>
                  </a:lnTo>
                  <a:lnTo>
                    <a:pt x="310857" y="196062"/>
                  </a:lnTo>
                  <a:lnTo>
                    <a:pt x="308610" y="201256"/>
                  </a:lnTo>
                  <a:lnTo>
                    <a:pt x="310680" y="201599"/>
                  </a:lnTo>
                  <a:lnTo>
                    <a:pt x="312762" y="194856"/>
                  </a:lnTo>
                  <a:close/>
                </a:path>
                <a:path w="345440" h="504190">
                  <a:moveTo>
                    <a:pt x="322618" y="37693"/>
                  </a:moveTo>
                  <a:lnTo>
                    <a:pt x="317779" y="37871"/>
                  </a:lnTo>
                  <a:lnTo>
                    <a:pt x="316915" y="38214"/>
                  </a:lnTo>
                  <a:lnTo>
                    <a:pt x="316039" y="38900"/>
                  </a:lnTo>
                  <a:lnTo>
                    <a:pt x="315696" y="40284"/>
                  </a:lnTo>
                  <a:lnTo>
                    <a:pt x="318808" y="41846"/>
                  </a:lnTo>
                  <a:lnTo>
                    <a:pt x="322618" y="37693"/>
                  </a:lnTo>
                  <a:close/>
                </a:path>
                <a:path w="345440" h="504190">
                  <a:moveTo>
                    <a:pt x="342493" y="19367"/>
                  </a:moveTo>
                  <a:lnTo>
                    <a:pt x="333679" y="16078"/>
                  </a:lnTo>
                  <a:lnTo>
                    <a:pt x="330746" y="17983"/>
                  </a:lnTo>
                  <a:lnTo>
                    <a:pt x="328320" y="23520"/>
                  </a:lnTo>
                  <a:lnTo>
                    <a:pt x="334886" y="25768"/>
                  </a:lnTo>
                  <a:lnTo>
                    <a:pt x="338861" y="24041"/>
                  </a:lnTo>
                  <a:lnTo>
                    <a:pt x="342493" y="19367"/>
                  </a:lnTo>
                  <a:close/>
                </a:path>
                <a:path w="345440" h="504190">
                  <a:moveTo>
                    <a:pt x="344398" y="9512"/>
                  </a:moveTo>
                  <a:lnTo>
                    <a:pt x="342328" y="0"/>
                  </a:lnTo>
                  <a:lnTo>
                    <a:pt x="337134" y="3467"/>
                  </a:lnTo>
                  <a:lnTo>
                    <a:pt x="334022" y="5880"/>
                  </a:lnTo>
                  <a:lnTo>
                    <a:pt x="334378" y="8128"/>
                  </a:lnTo>
                  <a:lnTo>
                    <a:pt x="338518" y="8991"/>
                  </a:lnTo>
                  <a:lnTo>
                    <a:pt x="344398" y="9512"/>
                  </a:lnTo>
                  <a:close/>
                </a:path>
                <a:path w="345440" h="504190">
                  <a:moveTo>
                    <a:pt x="345097" y="18681"/>
                  </a:moveTo>
                  <a:lnTo>
                    <a:pt x="344741" y="10033"/>
                  </a:lnTo>
                  <a:lnTo>
                    <a:pt x="340423" y="13487"/>
                  </a:lnTo>
                  <a:lnTo>
                    <a:pt x="339217" y="13830"/>
                  </a:lnTo>
                  <a:lnTo>
                    <a:pt x="339382" y="14706"/>
                  </a:lnTo>
                  <a:lnTo>
                    <a:pt x="340766" y="16776"/>
                  </a:lnTo>
                  <a:lnTo>
                    <a:pt x="345097" y="1868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4554099" y="5409894"/>
              <a:ext cx="3219450" cy="4876800"/>
            </a:xfrm>
            <a:custGeom>
              <a:avLst/>
              <a:gdLst/>
              <a:ahLst/>
              <a:cxnLst/>
              <a:rect l="l" t="t" r="r" b="b"/>
              <a:pathLst>
                <a:path w="3219450" h="4876800">
                  <a:moveTo>
                    <a:pt x="1578089" y="3454400"/>
                  </a:moveTo>
                  <a:lnTo>
                    <a:pt x="1577479" y="3454400"/>
                  </a:lnTo>
                  <a:lnTo>
                    <a:pt x="1574431" y="3429000"/>
                  </a:lnTo>
                  <a:lnTo>
                    <a:pt x="1545780" y="3429000"/>
                  </a:lnTo>
                  <a:lnTo>
                    <a:pt x="1543685" y="3454400"/>
                  </a:lnTo>
                  <a:lnTo>
                    <a:pt x="1537817" y="3479800"/>
                  </a:lnTo>
                  <a:lnTo>
                    <a:pt x="1529245" y="3517900"/>
                  </a:lnTo>
                  <a:lnTo>
                    <a:pt x="1517929" y="3556000"/>
                  </a:lnTo>
                  <a:lnTo>
                    <a:pt x="1503870" y="3606800"/>
                  </a:lnTo>
                  <a:lnTo>
                    <a:pt x="1487055" y="3644900"/>
                  </a:lnTo>
                  <a:lnTo>
                    <a:pt x="1467446" y="3695700"/>
                  </a:lnTo>
                  <a:lnTo>
                    <a:pt x="1445056" y="3733800"/>
                  </a:lnTo>
                  <a:lnTo>
                    <a:pt x="1419860" y="3784600"/>
                  </a:lnTo>
                  <a:lnTo>
                    <a:pt x="1391831" y="3810000"/>
                  </a:lnTo>
                  <a:lnTo>
                    <a:pt x="1360957" y="3860800"/>
                  </a:lnTo>
                  <a:lnTo>
                    <a:pt x="1327226" y="3898900"/>
                  </a:lnTo>
                  <a:lnTo>
                    <a:pt x="1290637" y="3949700"/>
                  </a:lnTo>
                  <a:lnTo>
                    <a:pt x="1251140" y="4000500"/>
                  </a:lnTo>
                  <a:lnTo>
                    <a:pt x="1226947" y="4038600"/>
                  </a:lnTo>
                  <a:lnTo>
                    <a:pt x="1204747" y="4076700"/>
                  </a:lnTo>
                  <a:lnTo>
                    <a:pt x="1184567" y="4114800"/>
                  </a:lnTo>
                  <a:lnTo>
                    <a:pt x="1166406" y="4140200"/>
                  </a:lnTo>
                  <a:lnTo>
                    <a:pt x="1150289" y="4191000"/>
                  </a:lnTo>
                  <a:lnTo>
                    <a:pt x="1136205" y="4229100"/>
                  </a:lnTo>
                  <a:lnTo>
                    <a:pt x="1124153" y="4279900"/>
                  </a:lnTo>
                  <a:lnTo>
                    <a:pt x="1114171" y="4330700"/>
                  </a:lnTo>
                  <a:lnTo>
                    <a:pt x="1106246" y="4381500"/>
                  </a:lnTo>
                  <a:lnTo>
                    <a:pt x="1100378" y="4457700"/>
                  </a:lnTo>
                  <a:lnTo>
                    <a:pt x="1097622" y="4483100"/>
                  </a:lnTo>
                  <a:lnTo>
                    <a:pt x="1095971" y="4521200"/>
                  </a:lnTo>
                  <a:lnTo>
                    <a:pt x="1095235" y="4559300"/>
                  </a:lnTo>
                  <a:lnTo>
                    <a:pt x="1095197" y="4597400"/>
                  </a:lnTo>
                  <a:lnTo>
                    <a:pt x="1087856" y="4572000"/>
                  </a:lnTo>
                  <a:lnTo>
                    <a:pt x="1080516" y="4559300"/>
                  </a:lnTo>
                  <a:lnTo>
                    <a:pt x="1051255" y="4457700"/>
                  </a:lnTo>
                  <a:lnTo>
                    <a:pt x="1036701" y="4419600"/>
                  </a:lnTo>
                  <a:lnTo>
                    <a:pt x="1022184" y="4368800"/>
                  </a:lnTo>
                  <a:lnTo>
                    <a:pt x="1007719" y="4330700"/>
                  </a:lnTo>
                  <a:lnTo>
                    <a:pt x="986205" y="4267200"/>
                  </a:lnTo>
                  <a:lnTo>
                    <a:pt x="966812" y="4178300"/>
                  </a:lnTo>
                  <a:lnTo>
                    <a:pt x="949439" y="4114800"/>
                  </a:lnTo>
                  <a:lnTo>
                    <a:pt x="933996" y="4038600"/>
                  </a:lnTo>
                  <a:lnTo>
                    <a:pt x="920356" y="3975100"/>
                  </a:lnTo>
                  <a:lnTo>
                    <a:pt x="908443" y="3898900"/>
                  </a:lnTo>
                  <a:lnTo>
                    <a:pt x="898131" y="3835400"/>
                  </a:lnTo>
                  <a:lnTo>
                    <a:pt x="889330" y="3759200"/>
                  </a:lnTo>
                  <a:lnTo>
                    <a:pt x="881926" y="3695700"/>
                  </a:lnTo>
                  <a:lnTo>
                    <a:pt x="875842" y="3619500"/>
                  </a:lnTo>
                  <a:lnTo>
                    <a:pt x="870940" y="3556000"/>
                  </a:lnTo>
                  <a:lnTo>
                    <a:pt x="867143" y="3505200"/>
                  </a:lnTo>
                  <a:lnTo>
                    <a:pt x="864349" y="3429000"/>
                  </a:lnTo>
                  <a:lnTo>
                    <a:pt x="862431" y="3378200"/>
                  </a:lnTo>
                  <a:lnTo>
                    <a:pt x="861314" y="3327400"/>
                  </a:lnTo>
                  <a:lnTo>
                    <a:pt x="861161" y="3314700"/>
                  </a:lnTo>
                  <a:lnTo>
                    <a:pt x="861148" y="3302000"/>
                  </a:lnTo>
                  <a:lnTo>
                    <a:pt x="861021" y="3225800"/>
                  </a:lnTo>
                  <a:lnTo>
                    <a:pt x="861656" y="3175000"/>
                  </a:lnTo>
                  <a:lnTo>
                    <a:pt x="862660" y="3136900"/>
                  </a:lnTo>
                  <a:lnTo>
                    <a:pt x="863942" y="3111500"/>
                  </a:lnTo>
                  <a:lnTo>
                    <a:pt x="865390" y="3073400"/>
                  </a:lnTo>
                  <a:lnTo>
                    <a:pt x="866914" y="3035300"/>
                  </a:lnTo>
                  <a:lnTo>
                    <a:pt x="868413" y="3022600"/>
                  </a:lnTo>
                  <a:lnTo>
                    <a:pt x="869772" y="2997200"/>
                  </a:lnTo>
                  <a:lnTo>
                    <a:pt x="870889" y="2984500"/>
                  </a:lnTo>
                  <a:lnTo>
                    <a:pt x="871664" y="2971800"/>
                  </a:lnTo>
                  <a:lnTo>
                    <a:pt x="871270" y="2971800"/>
                  </a:lnTo>
                  <a:lnTo>
                    <a:pt x="868108" y="2946400"/>
                  </a:lnTo>
                  <a:lnTo>
                    <a:pt x="843775" y="2946400"/>
                  </a:lnTo>
                  <a:lnTo>
                    <a:pt x="839558" y="2971800"/>
                  </a:lnTo>
                  <a:lnTo>
                    <a:pt x="837590" y="2971800"/>
                  </a:lnTo>
                  <a:lnTo>
                    <a:pt x="836536" y="2984500"/>
                  </a:lnTo>
                  <a:lnTo>
                    <a:pt x="835469" y="2984500"/>
                  </a:lnTo>
                  <a:lnTo>
                    <a:pt x="834174" y="3022600"/>
                  </a:lnTo>
                  <a:lnTo>
                    <a:pt x="832739" y="3035300"/>
                  </a:lnTo>
                  <a:lnTo>
                    <a:pt x="831253" y="3048000"/>
                  </a:lnTo>
                  <a:lnTo>
                    <a:pt x="829818" y="3086100"/>
                  </a:lnTo>
                  <a:lnTo>
                    <a:pt x="828509" y="3124200"/>
                  </a:lnTo>
                  <a:lnTo>
                    <a:pt x="827443" y="3175000"/>
                  </a:lnTo>
                  <a:lnTo>
                    <a:pt x="826693" y="3213100"/>
                  </a:lnTo>
                  <a:lnTo>
                    <a:pt x="826744" y="3327400"/>
                  </a:lnTo>
                  <a:lnTo>
                    <a:pt x="827328" y="3365500"/>
                  </a:lnTo>
                  <a:lnTo>
                    <a:pt x="828814" y="3416300"/>
                  </a:lnTo>
                  <a:lnTo>
                    <a:pt x="831088" y="3467100"/>
                  </a:lnTo>
                  <a:lnTo>
                    <a:pt x="834237" y="3543300"/>
                  </a:lnTo>
                  <a:lnTo>
                    <a:pt x="838377" y="3594100"/>
                  </a:lnTo>
                  <a:lnTo>
                    <a:pt x="843572" y="3657600"/>
                  </a:lnTo>
                  <a:lnTo>
                    <a:pt x="849934" y="3708400"/>
                  </a:lnTo>
                  <a:lnTo>
                    <a:pt x="857554" y="3784600"/>
                  </a:lnTo>
                  <a:lnTo>
                    <a:pt x="866521" y="3848100"/>
                  </a:lnTo>
                  <a:lnTo>
                    <a:pt x="876935" y="3924300"/>
                  </a:lnTo>
                  <a:lnTo>
                    <a:pt x="888873" y="3987800"/>
                  </a:lnTo>
                  <a:lnTo>
                    <a:pt x="902436" y="4051300"/>
                  </a:lnTo>
                  <a:lnTo>
                    <a:pt x="917740" y="4127500"/>
                  </a:lnTo>
                  <a:lnTo>
                    <a:pt x="934834" y="4191000"/>
                  </a:lnTo>
                  <a:lnTo>
                    <a:pt x="953846" y="4267200"/>
                  </a:lnTo>
                  <a:lnTo>
                    <a:pt x="974864" y="4330700"/>
                  </a:lnTo>
                  <a:lnTo>
                    <a:pt x="990053" y="4381500"/>
                  </a:lnTo>
                  <a:lnTo>
                    <a:pt x="1005293" y="4432300"/>
                  </a:lnTo>
                  <a:lnTo>
                    <a:pt x="1020597" y="4470400"/>
                  </a:lnTo>
                  <a:lnTo>
                    <a:pt x="1051280" y="4572000"/>
                  </a:lnTo>
                  <a:lnTo>
                    <a:pt x="1027836" y="4546600"/>
                  </a:lnTo>
                  <a:lnTo>
                    <a:pt x="1002525" y="4483100"/>
                  </a:lnTo>
                  <a:lnTo>
                    <a:pt x="975334" y="4457700"/>
                  </a:lnTo>
                  <a:lnTo>
                    <a:pt x="946264" y="4419600"/>
                  </a:lnTo>
                  <a:lnTo>
                    <a:pt x="915327" y="4368800"/>
                  </a:lnTo>
                  <a:lnTo>
                    <a:pt x="882523" y="4330700"/>
                  </a:lnTo>
                  <a:lnTo>
                    <a:pt x="847852" y="4292600"/>
                  </a:lnTo>
                  <a:lnTo>
                    <a:pt x="811314" y="4241800"/>
                  </a:lnTo>
                  <a:lnTo>
                    <a:pt x="772922" y="4216400"/>
                  </a:lnTo>
                  <a:lnTo>
                    <a:pt x="732663" y="4178300"/>
                  </a:lnTo>
                  <a:lnTo>
                    <a:pt x="690537" y="4140200"/>
                  </a:lnTo>
                  <a:lnTo>
                    <a:pt x="646557" y="4114800"/>
                  </a:lnTo>
                  <a:lnTo>
                    <a:pt x="600722" y="4076700"/>
                  </a:lnTo>
                  <a:lnTo>
                    <a:pt x="536486" y="4038600"/>
                  </a:lnTo>
                  <a:lnTo>
                    <a:pt x="473786" y="3987800"/>
                  </a:lnTo>
                  <a:lnTo>
                    <a:pt x="413118" y="3949700"/>
                  </a:lnTo>
                  <a:lnTo>
                    <a:pt x="355003" y="3924300"/>
                  </a:lnTo>
                  <a:lnTo>
                    <a:pt x="299948" y="3886200"/>
                  </a:lnTo>
                  <a:lnTo>
                    <a:pt x="201066" y="3810000"/>
                  </a:lnTo>
                  <a:lnTo>
                    <a:pt x="120548" y="3759200"/>
                  </a:lnTo>
                  <a:lnTo>
                    <a:pt x="26377" y="3708400"/>
                  </a:lnTo>
                  <a:lnTo>
                    <a:pt x="20027" y="3695700"/>
                  </a:lnTo>
                  <a:lnTo>
                    <a:pt x="13411" y="3695700"/>
                  </a:lnTo>
                  <a:lnTo>
                    <a:pt x="7315" y="3708400"/>
                  </a:lnTo>
                  <a:lnTo>
                    <a:pt x="0" y="3708400"/>
                  </a:lnTo>
                  <a:lnTo>
                    <a:pt x="101" y="3733800"/>
                  </a:lnTo>
                  <a:lnTo>
                    <a:pt x="7531" y="3733800"/>
                  </a:lnTo>
                  <a:lnTo>
                    <a:pt x="69684" y="3784600"/>
                  </a:lnTo>
                  <a:lnTo>
                    <a:pt x="139471" y="3810000"/>
                  </a:lnTo>
                  <a:lnTo>
                    <a:pt x="229641" y="3886200"/>
                  </a:lnTo>
                  <a:lnTo>
                    <a:pt x="281101" y="3898900"/>
                  </a:lnTo>
                  <a:lnTo>
                    <a:pt x="336118" y="3949700"/>
                  </a:lnTo>
                  <a:lnTo>
                    <a:pt x="394208" y="3987800"/>
                  </a:lnTo>
                  <a:lnTo>
                    <a:pt x="454837" y="4025900"/>
                  </a:lnTo>
                  <a:lnTo>
                    <a:pt x="517512" y="4051300"/>
                  </a:lnTo>
                  <a:lnTo>
                    <a:pt x="581710" y="4114800"/>
                  </a:lnTo>
                  <a:lnTo>
                    <a:pt x="630161" y="4140200"/>
                  </a:lnTo>
                  <a:lnTo>
                    <a:pt x="676478" y="4178300"/>
                  </a:lnTo>
                  <a:lnTo>
                    <a:pt x="720661" y="4216400"/>
                  </a:lnTo>
                  <a:lnTo>
                    <a:pt x="762698" y="4241800"/>
                  </a:lnTo>
                  <a:lnTo>
                    <a:pt x="802601" y="4292600"/>
                  </a:lnTo>
                  <a:lnTo>
                    <a:pt x="840359" y="4330700"/>
                  </a:lnTo>
                  <a:lnTo>
                    <a:pt x="875969" y="4381500"/>
                  </a:lnTo>
                  <a:lnTo>
                    <a:pt x="909434" y="4419600"/>
                  </a:lnTo>
                  <a:lnTo>
                    <a:pt x="940739" y="4470400"/>
                  </a:lnTo>
                  <a:lnTo>
                    <a:pt x="969899" y="4508500"/>
                  </a:lnTo>
                  <a:lnTo>
                    <a:pt x="996899" y="4546600"/>
                  </a:lnTo>
                  <a:lnTo>
                    <a:pt x="1021727" y="4597400"/>
                  </a:lnTo>
                  <a:lnTo>
                    <a:pt x="1044409" y="4622800"/>
                  </a:lnTo>
                  <a:lnTo>
                    <a:pt x="1064933" y="4660900"/>
                  </a:lnTo>
                  <a:lnTo>
                    <a:pt x="1083271" y="4711700"/>
                  </a:lnTo>
                  <a:lnTo>
                    <a:pt x="1099451" y="4749800"/>
                  </a:lnTo>
                  <a:lnTo>
                    <a:pt x="1113459" y="4762500"/>
                  </a:lnTo>
                  <a:lnTo>
                    <a:pt x="1125296" y="4800600"/>
                  </a:lnTo>
                  <a:lnTo>
                    <a:pt x="1136167" y="4838700"/>
                  </a:lnTo>
                  <a:lnTo>
                    <a:pt x="1140663" y="4838700"/>
                  </a:lnTo>
                  <a:lnTo>
                    <a:pt x="1153375" y="4876800"/>
                  </a:lnTo>
                  <a:lnTo>
                    <a:pt x="1191336" y="4876800"/>
                  </a:lnTo>
                  <a:lnTo>
                    <a:pt x="1185354" y="4851400"/>
                  </a:lnTo>
                  <a:lnTo>
                    <a:pt x="1168793" y="4813300"/>
                  </a:lnTo>
                  <a:lnTo>
                    <a:pt x="1135481" y="4711700"/>
                  </a:lnTo>
                  <a:lnTo>
                    <a:pt x="1135049" y="4711700"/>
                  </a:lnTo>
                  <a:lnTo>
                    <a:pt x="1133690" y="4699000"/>
                  </a:lnTo>
                  <a:lnTo>
                    <a:pt x="1132090" y="4660900"/>
                  </a:lnTo>
                  <a:lnTo>
                    <a:pt x="1130757" y="4622800"/>
                  </a:lnTo>
                  <a:lnTo>
                    <a:pt x="1130376" y="4597400"/>
                  </a:lnTo>
                  <a:lnTo>
                    <a:pt x="1130198" y="4572000"/>
                  </a:lnTo>
                  <a:lnTo>
                    <a:pt x="1130896" y="4546600"/>
                  </a:lnTo>
                  <a:lnTo>
                    <a:pt x="1133373" y="4470400"/>
                  </a:lnTo>
                  <a:lnTo>
                    <a:pt x="1138135" y="4419600"/>
                  </a:lnTo>
                  <a:lnTo>
                    <a:pt x="1145679" y="4368800"/>
                  </a:lnTo>
                  <a:lnTo>
                    <a:pt x="1156500" y="4292600"/>
                  </a:lnTo>
                  <a:lnTo>
                    <a:pt x="1171117" y="4241800"/>
                  </a:lnTo>
                  <a:lnTo>
                    <a:pt x="1190040" y="4178300"/>
                  </a:lnTo>
                  <a:lnTo>
                    <a:pt x="1213751" y="4127500"/>
                  </a:lnTo>
                  <a:lnTo>
                    <a:pt x="1242771" y="4076700"/>
                  </a:lnTo>
                  <a:lnTo>
                    <a:pt x="1277594" y="4025900"/>
                  </a:lnTo>
                  <a:lnTo>
                    <a:pt x="1318094" y="3975100"/>
                  </a:lnTo>
                  <a:lnTo>
                    <a:pt x="1355636" y="3937000"/>
                  </a:lnTo>
                  <a:lnTo>
                    <a:pt x="1390243" y="3886200"/>
                  </a:lnTo>
                  <a:lnTo>
                    <a:pt x="1421930" y="3835400"/>
                  </a:lnTo>
                  <a:lnTo>
                    <a:pt x="1450708" y="3797300"/>
                  </a:lnTo>
                  <a:lnTo>
                    <a:pt x="1476603" y="3746500"/>
                  </a:lnTo>
                  <a:lnTo>
                    <a:pt x="1499603" y="3695700"/>
                  </a:lnTo>
                  <a:lnTo>
                    <a:pt x="1519758" y="3657600"/>
                  </a:lnTo>
                  <a:lnTo>
                    <a:pt x="1537055" y="3606800"/>
                  </a:lnTo>
                  <a:lnTo>
                    <a:pt x="1551533" y="3568700"/>
                  </a:lnTo>
                  <a:lnTo>
                    <a:pt x="1563179" y="3543300"/>
                  </a:lnTo>
                  <a:lnTo>
                    <a:pt x="1572031" y="3479800"/>
                  </a:lnTo>
                  <a:lnTo>
                    <a:pt x="1578089" y="3454400"/>
                  </a:lnTo>
                  <a:close/>
                </a:path>
                <a:path w="3219450" h="4876800">
                  <a:moveTo>
                    <a:pt x="2211222" y="4655845"/>
                  </a:moveTo>
                  <a:lnTo>
                    <a:pt x="2209838" y="4652899"/>
                  </a:lnTo>
                  <a:lnTo>
                    <a:pt x="2209482" y="4652556"/>
                  </a:lnTo>
                  <a:lnTo>
                    <a:pt x="2209139" y="4652035"/>
                  </a:lnTo>
                  <a:lnTo>
                    <a:pt x="2208796" y="4652035"/>
                  </a:lnTo>
                  <a:lnTo>
                    <a:pt x="2206548" y="4652556"/>
                  </a:lnTo>
                  <a:lnTo>
                    <a:pt x="2211222" y="4655845"/>
                  </a:lnTo>
                  <a:close/>
                </a:path>
                <a:path w="3219450" h="4876800">
                  <a:moveTo>
                    <a:pt x="2228164" y="4653775"/>
                  </a:moveTo>
                  <a:lnTo>
                    <a:pt x="2225052" y="4654639"/>
                  </a:lnTo>
                  <a:lnTo>
                    <a:pt x="2224189" y="4655324"/>
                  </a:lnTo>
                  <a:lnTo>
                    <a:pt x="2225052" y="4658093"/>
                  </a:lnTo>
                  <a:lnTo>
                    <a:pt x="2226259" y="4658271"/>
                  </a:lnTo>
                  <a:lnTo>
                    <a:pt x="2228164" y="4656887"/>
                  </a:lnTo>
                  <a:lnTo>
                    <a:pt x="2228164" y="4653775"/>
                  </a:lnTo>
                  <a:close/>
                </a:path>
                <a:path w="3219450" h="4876800">
                  <a:moveTo>
                    <a:pt x="2242680" y="4690072"/>
                  </a:moveTo>
                  <a:lnTo>
                    <a:pt x="2241994" y="4689386"/>
                  </a:lnTo>
                  <a:lnTo>
                    <a:pt x="2240953" y="4689208"/>
                  </a:lnTo>
                  <a:lnTo>
                    <a:pt x="2237321" y="4688865"/>
                  </a:lnTo>
                  <a:lnTo>
                    <a:pt x="2240953" y="4694059"/>
                  </a:lnTo>
                  <a:lnTo>
                    <a:pt x="2242337" y="4691456"/>
                  </a:lnTo>
                  <a:lnTo>
                    <a:pt x="2242680" y="4690072"/>
                  </a:lnTo>
                  <a:close/>
                </a:path>
                <a:path w="3219450" h="4876800">
                  <a:moveTo>
                    <a:pt x="2245271" y="4704943"/>
                  </a:moveTo>
                  <a:lnTo>
                    <a:pt x="2244242" y="4700105"/>
                  </a:lnTo>
                  <a:lnTo>
                    <a:pt x="2241816" y="4695088"/>
                  </a:lnTo>
                  <a:lnTo>
                    <a:pt x="2234908" y="4697679"/>
                  </a:lnTo>
                  <a:lnTo>
                    <a:pt x="2234908" y="4702175"/>
                  </a:lnTo>
                  <a:lnTo>
                    <a:pt x="2236800" y="4704423"/>
                  </a:lnTo>
                  <a:lnTo>
                    <a:pt x="2245271" y="4704943"/>
                  </a:lnTo>
                  <a:close/>
                </a:path>
                <a:path w="3219450" h="4876800">
                  <a:moveTo>
                    <a:pt x="2256853" y="4648924"/>
                  </a:moveTo>
                  <a:lnTo>
                    <a:pt x="2251849" y="4654283"/>
                  </a:lnTo>
                  <a:lnTo>
                    <a:pt x="2252014" y="4653077"/>
                  </a:lnTo>
                  <a:lnTo>
                    <a:pt x="2246312" y="4652035"/>
                  </a:lnTo>
                  <a:lnTo>
                    <a:pt x="2247874" y="4654804"/>
                  </a:lnTo>
                  <a:lnTo>
                    <a:pt x="2249081" y="4656188"/>
                  </a:lnTo>
                  <a:lnTo>
                    <a:pt x="2250465" y="4657052"/>
                  </a:lnTo>
                  <a:lnTo>
                    <a:pt x="2252014" y="4656366"/>
                  </a:lnTo>
                  <a:lnTo>
                    <a:pt x="2255393" y="4659617"/>
                  </a:lnTo>
                  <a:lnTo>
                    <a:pt x="2244928" y="4655147"/>
                  </a:lnTo>
                  <a:lnTo>
                    <a:pt x="2242858" y="4659477"/>
                  </a:lnTo>
                  <a:lnTo>
                    <a:pt x="2240089" y="4660341"/>
                  </a:lnTo>
                  <a:lnTo>
                    <a:pt x="2244585" y="4666043"/>
                  </a:lnTo>
                  <a:lnTo>
                    <a:pt x="2246490" y="4665523"/>
                  </a:lnTo>
                  <a:lnTo>
                    <a:pt x="2248560" y="4664316"/>
                  </a:lnTo>
                  <a:lnTo>
                    <a:pt x="2253234" y="4667770"/>
                  </a:lnTo>
                  <a:lnTo>
                    <a:pt x="2253742" y="4665523"/>
                  </a:lnTo>
                  <a:lnTo>
                    <a:pt x="2256434" y="4660620"/>
                  </a:lnTo>
                  <a:lnTo>
                    <a:pt x="2256510" y="4660481"/>
                  </a:lnTo>
                  <a:lnTo>
                    <a:pt x="2256688" y="4660163"/>
                  </a:lnTo>
                  <a:lnTo>
                    <a:pt x="2256523" y="4660100"/>
                  </a:lnTo>
                  <a:lnTo>
                    <a:pt x="2256853" y="4648924"/>
                  </a:lnTo>
                  <a:close/>
                </a:path>
                <a:path w="3219450" h="4876800">
                  <a:moveTo>
                    <a:pt x="2257552" y="4612970"/>
                  </a:moveTo>
                  <a:lnTo>
                    <a:pt x="2257031" y="4611751"/>
                  </a:lnTo>
                  <a:lnTo>
                    <a:pt x="2255304" y="4611586"/>
                  </a:lnTo>
                  <a:lnTo>
                    <a:pt x="2250808" y="4611065"/>
                  </a:lnTo>
                  <a:lnTo>
                    <a:pt x="2250465" y="4612970"/>
                  </a:lnTo>
                  <a:lnTo>
                    <a:pt x="2250808" y="4616602"/>
                  </a:lnTo>
                  <a:lnTo>
                    <a:pt x="2257552" y="4612970"/>
                  </a:lnTo>
                  <a:close/>
                </a:path>
                <a:path w="3219450" h="4876800">
                  <a:moveTo>
                    <a:pt x="2259800" y="4708918"/>
                  </a:moveTo>
                  <a:lnTo>
                    <a:pt x="2257552" y="4707191"/>
                  </a:lnTo>
                  <a:lnTo>
                    <a:pt x="2256167" y="4709096"/>
                  </a:lnTo>
                  <a:lnTo>
                    <a:pt x="2258936" y="4710823"/>
                  </a:lnTo>
                  <a:lnTo>
                    <a:pt x="2259800" y="4708918"/>
                  </a:lnTo>
                  <a:close/>
                </a:path>
                <a:path w="3219450" h="4876800">
                  <a:moveTo>
                    <a:pt x="2259800" y="4682121"/>
                  </a:moveTo>
                  <a:lnTo>
                    <a:pt x="2258720" y="4681309"/>
                  </a:lnTo>
                  <a:lnTo>
                    <a:pt x="2258593" y="4679531"/>
                  </a:lnTo>
                  <a:lnTo>
                    <a:pt x="2253919" y="4677626"/>
                  </a:lnTo>
                  <a:lnTo>
                    <a:pt x="2251329" y="4675556"/>
                  </a:lnTo>
                  <a:lnTo>
                    <a:pt x="2249601" y="4679010"/>
                  </a:lnTo>
                  <a:lnTo>
                    <a:pt x="2248217" y="4680737"/>
                  </a:lnTo>
                  <a:lnTo>
                    <a:pt x="2245957" y="4680928"/>
                  </a:lnTo>
                  <a:lnTo>
                    <a:pt x="2243886" y="4675378"/>
                  </a:lnTo>
                  <a:lnTo>
                    <a:pt x="2237498" y="4679188"/>
                  </a:lnTo>
                  <a:lnTo>
                    <a:pt x="2234209" y="4681258"/>
                  </a:lnTo>
                  <a:lnTo>
                    <a:pt x="2237155" y="4688700"/>
                  </a:lnTo>
                  <a:lnTo>
                    <a:pt x="2240953" y="4687316"/>
                  </a:lnTo>
                  <a:lnTo>
                    <a:pt x="2245969" y="4686020"/>
                  </a:lnTo>
                  <a:lnTo>
                    <a:pt x="2247811" y="4688217"/>
                  </a:lnTo>
                  <a:lnTo>
                    <a:pt x="2246134" y="4689208"/>
                  </a:lnTo>
                  <a:lnTo>
                    <a:pt x="2248217" y="4691799"/>
                  </a:lnTo>
                  <a:lnTo>
                    <a:pt x="2244140" y="4696003"/>
                  </a:lnTo>
                  <a:lnTo>
                    <a:pt x="2247658" y="4697768"/>
                  </a:lnTo>
                  <a:lnTo>
                    <a:pt x="2248801" y="4697666"/>
                  </a:lnTo>
                  <a:lnTo>
                    <a:pt x="2245969" y="4702695"/>
                  </a:lnTo>
                  <a:lnTo>
                    <a:pt x="2250986" y="4703559"/>
                  </a:lnTo>
                  <a:lnTo>
                    <a:pt x="2249246" y="4705985"/>
                  </a:lnTo>
                  <a:lnTo>
                    <a:pt x="2248217" y="4708233"/>
                  </a:lnTo>
                  <a:lnTo>
                    <a:pt x="2252192" y="4709274"/>
                  </a:lnTo>
                  <a:lnTo>
                    <a:pt x="2256688" y="4708233"/>
                  </a:lnTo>
                  <a:lnTo>
                    <a:pt x="2257031" y="4705286"/>
                  </a:lnTo>
                  <a:lnTo>
                    <a:pt x="2254872" y="4704778"/>
                  </a:lnTo>
                  <a:lnTo>
                    <a:pt x="2254034" y="4704575"/>
                  </a:lnTo>
                  <a:lnTo>
                    <a:pt x="2254110" y="4704423"/>
                  </a:lnTo>
                  <a:lnTo>
                    <a:pt x="2254212" y="4704258"/>
                  </a:lnTo>
                  <a:lnTo>
                    <a:pt x="2254783" y="4703216"/>
                  </a:lnTo>
                  <a:lnTo>
                    <a:pt x="2254097" y="4702010"/>
                  </a:lnTo>
                  <a:lnTo>
                    <a:pt x="2257031" y="4704423"/>
                  </a:lnTo>
                  <a:lnTo>
                    <a:pt x="2256980" y="4702010"/>
                  </a:lnTo>
                  <a:lnTo>
                    <a:pt x="2256917" y="4699063"/>
                  </a:lnTo>
                  <a:lnTo>
                    <a:pt x="2256853" y="4696307"/>
                  </a:lnTo>
                  <a:lnTo>
                    <a:pt x="2252878" y="4699063"/>
                  </a:lnTo>
                  <a:lnTo>
                    <a:pt x="2251938" y="4697400"/>
                  </a:lnTo>
                  <a:lnTo>
                    <a:pt x="2253958" y="4697209"/>
                  </a:lnTo>
                  <a:lnTo>
                    <a:pt x="2258237" y="4694402"/>
                  </a:lnTo>
                  <a:lnTo>
                    <a:pt x="2257729" y="4692154"/>
                  </a:lnTo>
                  <a:lnTo>
                    <a:pt x="2254783" y="4690427"/>
                  </a:lnTo>
                  <a:lnTo>
                    <a:pt x="2252370" y="4690427"/>
                  </a:lnTo>
                  <a:lnTo>
                    <a:pt x="2251138" y="4687290"/>
                  </a:lnTo>
                  <a:lnTo>
                    <a:pt x="2252878" y="4685233"/>
                  </a:lnTo>
                  <a:lnTo>
                    <a:pt x="2259101" y="4686097"/>
                  </a:lnTo>
                  <a:lnTo>
                    <a:pt x="2258974" y="4684471"/>
                  </a:lnTo>
                  <a:lnTo>
                    <a:pt x="2259279" y="4683849"/>
                  </a:lnTo>
                  <a:lnTo>
                    <a:pt x="2259457" y="4682985"/>
                  </a:lnTo>
                  <a:lnTo>
                    <a:pt x="2259800" y="4682121"/>
                  </a:lnTo>
                  <a:close/>
                </a:path>
                <a:path w="3219450" h="4876800">
                  <a:moveTo>
                    <a:pt x="2262136" y="4675835"/>
                  </a:moveTo>
                  <a:lnTo>
                    <a:pt x="2261184" y="4670196"/>
                  </a:lnTo>
                  <a:lnTo>
                    <a:pt x="2258415" y="4668634"/>
                  </a:lnTo>
                  <a:lnTo>
                    <a:pt x="2255304" y="4670717"/>
                  </a:lnTo>
                  <a:lnTo>
                    <a:pt x="2252535" y="4668469"/>
                  </a:lnTo>
                  <a:lnTo>
                    <a:pt x="2250503" y="4674794"/>
                  </a:lnTo>
                  <a:lnTo>
                    <a:pt x="2256142" y="4677308"/>
                  </a:lnTo>
                  <a:lnTo>
                    <a:pt x="2262136" y="4675835"/>
                  </a:lnTo>
                  <a:close/>
                </a:path>
                <a:path w="3219450" h="4876800">
                  <a:moveTo>
                    <a:pt x="2269756" y="4620450"/>
                  </a:moveTo>
                  <a:lnTo>
                    <a:pt x="2268474" y="4616259"/>
                  </a:lnTo>
                  <a:lnTo>
                    <a:pt x="2262733" y="4613656"/>
                  </a:lnTo>
                  <a:lnTo>
                    <a:pt x="2262047" y="4614519"/>
                  </a:lnTo>
                  <a:lnTo>
                    <a:pt x="2260841" y="4616081"/>
                  </a:lnTo>
                  <a:lnTo>
                    <a:pt x="2261870" y="4617288"/>
                  </a:lnTo>
                  <a:lnTo>
                    <a:pt x="2261349" y="4619015"/>
                  </a:lnTo>
                  <a:lnTo>
                    <a:pt x="2260841" y="4621098"/>
                  </a:lnTo>
                  <a:lnTo>
                    <a:pt x="2261349" y="4621263"/>
                  </a:lnTo>
                  <a:lnTo>
                    <a:pt x="2267191" y="4623143"/>
                  </a:lnTo>
                  <a:lnTo>
                    <a:pt x="2269756" y="4620450"/>
                  </a:lnTo>
                  <a:close/>
                </a:path>
                <a:path w="3219450" h="4876800">
                  <a:moveTo>
                    <a:pt x="2270518" y="4721199"/>
                  </a:moveTo>
                  <a:lnTo>
                    <a:pt x="2270341" y="4720158"/>
                  </a:lnTo>
                  <a:lnTo>
                    <a:pt x="2269312" y="4720158"/>
                  </a:lnTo>
                  <a:lnTo>
                    <a:pt x="2269655" y="4720856"/>
                  </a:lnTo>
                  <a:lnTo>
                    <a:pt x="2269833" y="4721542"/>
                  </a:lnTo>
                  <a:lnTo>
                    <a:pt x="2270518" y="4721199"/>
                  </a:lnTo>
                  <a:close/>
                </a:path>
                <a:path w="3219450" h="4876800">
                  <a:moveTo>
                    <a:pt x="2274493" y="4675898"/>
                  </a:moveTo>
                  <a:lnTo>
                    <a:pt x="2273287" y="4674857"/>
                  </a:lnTo>
                  <a:lnTo>
                    <a:pt x="2269833" y="4672609"/>
                  </a:lnTo>
                  <a:lnTo>
                    <a:pt x="2270518" y="4677461"/>
                  </a:lnTo>
                  <a:lnTo>
                    <a:pt x="2272944" y="4678489"/>
                  </a:lnTo>
                  <a:lnTo>
                    <a:pt x="2273287" y="4677461"/>
                  </a:lnTo>
                  <a:lnTo>
                    <a:pt x="2274493" y="4675898"/>
                  </a:lnTo>
                  <a:close/>
                </a:path>
                <a:path w="3219450" h="4876800">
                  <a:moveTo>
                    <a:pt x="2291956" y="4687481"/>
                  </a:moveTo>
                  <a:lnTo>
                    <a:pt x="2286939" y="4681080"/>
                  </a:lnTo>
                  <a:lnTo>
                    <a:pt x="2285212" y="4684712"/>
                  </a:lnTo>
                  <a:lnTo>
                    <a:pt x="2284526" y="4688179"/>
                  </a:lnTo>
                  <a:lnTo>
                    <a:pt x="2285555" y="4693361"/>
                  </a:lnTo>
                  <a:lnTo>
                    <a:pt x="2279675" y="4693183"/>
                  </a:lnTo>
                  <a:lnTo>
                    <a:pt x="2279167" y="4691634"/>
                  </a:lnTo>
                  <a:lnTo>
                    <a:pt x="2278469" y="4689564"/>
                  </a:lnTo>
                  <a:lnTo>
                    <a:pt x="2284349" y="4688865"/>
                  </a:lnTo>
                  <a:lnTo>
                    <a:pt x="2281758" y="4687481"/>
                  </a:lnTo>
                  <a:lnTo>
                    <a:pt x="2279675" y="4686617"/>
                  </a:lnTo>
                  <a:lnTo>
                    <a:pt x="2267585" y="4689564"/>
                  </a:lnTo>
                  <a:lnTo>
                    <a:pt x="2266543" y="4691634"/>
                  </a:lnTo>
                  <a:lnTo>
                    <a:pt x="2263432" y="4690072"/>
                  </a:lnTo>
                  <a:lnTo>
                    <a:pt x="2257666" y="4696168"/>
                  </a:lnTo>
                  <a:lnTo>
                    <a:pt x="2258517" y="4701438"/>
                  </a:lnTo>
                  <a:lnTo>
                    <a:pt x="2263305" y="4706658"/>
                  </a:lnTo>
                  <a:lnTo>
                    <a:pt x="2269312" y="4712551"/>
                  </a:lnTo>
                  <a:lnTo>
                    <a:pt x="2270785" y="4717732"/>
                  </a:lnTo>
                  <a:lnTo>
                    <a:pt x="2276195" y="4717161"/>
                  </a:lnTo>
                  <a:lnTo>
                    <a:pt x="2280031" y="4713503"/>
                  </a:lnTo>
                  <a:lnTo>
                    <a:pt x="2276741" y="4709439"/>
                  </a:lnTo>
                  <a:lnTo>
                    <a:pt x="2275357" y="4705464"/>
                  </a:lnTo>
                  <a:lnTo>
                    <a:pt x="2280894" y="4701667"/>
                  </a:lnTo>
                  <a:lnTo>
                    <a:pt x="2283117" y="4699762"/>
                  </a:lnTo>
                  <a:lnTo>
                    <a:pt x="2283320" y="4699584"/>
                  </a:lnTo>
                  <a:lnTo>
                    <a:pt x="2285517" y="4699063"/>
                  </a:lnTo>
                  <a:lnTo>
                    <a:pt x="2286254" y="4698898"/>
                  </a:lnTo>
                  <a:lnTo>
                    <a:pt x="2287460" y="4697336"/>
                  </a:lnTo>
                  <a:lnTo>
                    <a:pt x="2288502" y="4695609"/>
                  </a:lnTo>
                  <a:lnTo>
                    <a:pt x="2289886" y="4696993"/>
                  </a:lnTo>
                  <a:lnTo>
                    <a:pt x="2289962" y="4695609"/>
                  </a:lnTo>
                  <a:lnTo>
                    <a:pt x="2290089" y="4693361"/>
                  </a:lnTo>
                  <a:lnTo>
                    <a:pt x="2290191" y="4691634"/>
                  </a:lnTo>
                  <a:lnTo>
                    <a:pt x="2290229" y="4690935"/>
                  </a:lnTo>
                  <a:lnTo>
                    <a:pt x="2291092" y="4689564"/>
                  </a:lnTo>
                  <a:lnTo>
                    <a:pt x="2291956" y="4687481"/>
                  </a:lnTo>
                  <a:close/>
                </a:path>
                <a:path w="3219450" h="4876800">
                  <a:moveTo>
                    <a:pt x="2298014" y="4694567"/>
                  </a:moveTo>
                  <a:lnTo>
                    <a:pt x="2295931" y="4694745"/>
                  </a:lnTo>
                  <a:lnTo>
                    <a:pt x="2295931" y="4697514"/>
                  </a:lnTo>
                  <a:lnTo>
                    <a:pt x="2298014" y="4698035"/>
                  </a:lnTo>
                  <a:lnTo>
                    <a:pt x="2298014" y="4694567"/>
                  </a:lnTo>
                  <a:close/>
                </a:path>
                <a:path w="3219450" h="4876800">
                  <a:moveTo>
                    <a:pt x="2352637" y="4552797"/>
                  </a:moveTo>
                  <a:lnTo>
                    <a:pt x="2349182" y="4548822"/>
                  </a:lnTo>
                  <a:lnTo>
                    <a:pt x="2346769" y="4548822"/>
                  </a:lnTo>
                  <a:lnTo>
                    <a:pt x="2344521" y="4549343"/>
                  </a:lnTo>
                  <a:lnTo>
                    <a:pt x="2346071" y="4554017"/>
                  </a:lnTo>
                  <a:lnTo>
                    <a:pt x="2348661" y="4552797"/>
                  </a:lnTo>
                  <a:lnTo>
                    <a:pt x="2352637" y="4552797"/>
                  </a:lnTo>
                  <a:close/>
                </a:path>
                <a:path w="3219450" h="4876800">
                  <a:moveTo>
                    <a:pt x="2373795" y="4229100"/>
                  </a:moveTo>
                  <a:lnTo>
                    <a:pt x="2366873" y="4229100"/>
                  </a:lnTo>
                  <a:lnTo>
                    <a:pt x="2360599" y="4216400"/>
                  </a:lnTo>
                  <a:lnTo>
                    <a:pt x="2353703" y="4216400"/>
                  </a:lnTo>
                  <a:lnTo>
                    <a:pt x="2347493" y="4229100"/>
                  </a:lnTo>
                  <a:lnTo>
                    <a:pt x="2339848" y="4229100"/>
                  </a:lnTo>
                  <a:lnTo>
                    <a:pt x="2328888" y="4267200"/>
                  </a:lnTo>
                  <a:lnTo>
                    <a:pt x="2314016" y="4292600"/>
                  </a:lnTo>
                  <a:lnTo>
                    <a:pt x="2294775" y="4330700"/>
                  </a:lnTo>
                  <a:lnTo>
                    <a:pt x="2270671" y="4368800"/>
                  </a:lnTo>
                  <a:lnTo>
                    <a:pt x="2241219" y="4419600"/>
                  </a:lnTo>
                  <a:lnTo>
                    <a:pt x="2205977" y="4457700"/>
                  </a:lnTo>
                  <a:lnTo>
                    <a:pt x="2164448" y="4483100"/>
                  </a:lnTo>
                  <a:lnTo>
                    <a:pt x="2116150" y="4546600"/>
                  </a:lnTo>
                  <a:lnTo>
                    <a:pt x="2060625" y="4597400"/>
                  </a:lnTo>
                  <a:lnTo>
                    <a:pt x="1995614" y="4648200"/>
                  </a:lnTo>
                  <a:lnTo>
                    <a:pt x="1960181" y="4673600"/>
                  </a:lnTo>
                  <a:lnTo>
                    <a:pt x="1922602" y="4711700"/>
                  </a:lnTo>
                  <a:lnTo>
                    <a:pt x="1882724" y="4762500"/>
                  </a:lnTo>
                  <a:lnTo>
                    <a:pt x="1842071" y="4800600"/>
                  </a:lnTo>
                  <a:lnTo>
                    <a:pt x="1785531" y="4876800"/>
                  </a:lnTo>
                  <a:lnTo>
                    <a:pt x="1828876" y="4876800"/>
                  </a:lnTo>
                  <a:lnTo>
                    <a:pt x="1829904" y="4864100"/>
                  </a:lnTo>
                  <a:lnTo>
                    <a:pt x="1866823" y="4813300"/>
                  </a:lnTo>
                  <a:lnTo>
                    <a:pt x="1946465" y="4749800"/>
                  </a:lnTo>
                  <a:lnTo>
                    <a:pt x="1983943" y="4711700"/>
                  </a:lnTo>
                  <a:lnTo>
                    <a:pt x="2019325" y="4673600"/>
                  </a:lnTo>
                  <a:lnTo>
                    <a:pt x="2136178" y="4559300"/>
                  </a:lnTo>
                  <a:lnTo>
                    <a:pt x="2181961" y="4521200"/>
                  </a:lnTo>
                  <a:lnTo>
                    <a:pt x="2222030" y="4483100"/>
                  </a:lnTo>
                  <a:lnTo>
                    <a:pt x="2256764" y="4457700"/>
                  </a:lnTo>
                  <a:lnTo>
                    <a:pt x="2286508" y="4419600"/>
                  </a:lnTo>
                  <a:lnTo>
                    <a:pt x="2311654" y="4381500"/>
                  </a:lnTo>
                  <a:lnTo>
                    <a:pt x="2332558" y="4356100"/>
                  </a:lnTo>
                  <a:lnTo>
                    <a:pt x="2349601" y="4318000"/>
                  </a:lnTo>
                  <a:lnTo>
                    <a:pt x="2363152" y="4279900"/>
                  </a:lnTo>
                  <a:lnTo>
                    <a:pt x="2373566" y="4241800"/>
                  </a:lnTo>
                  <a:lnTo>
                    <a:pt x="2373795" y="4229100"/>
                  </a:lnTo>
                  <a:close/>
                </a:path>
                <a:path w="3219450" h="4876800">
                  <a:moveTo>
                    <a:pt x="2373909" y="4559020"/>
                  </a:moveTo>
                  <a:lnTo>
                    <a:pt x="2372703" y="4555045"/>
                  </a:lnTo>
                  <a:lnTo>
                    <a:pt x="2371483" y="4554880"/>
                  </a:lnTo>
                  <a:lnTo>
                    <a:pt x="2369591" y="4555045"/>
                  </a:lnTo>
                  <a:lnTo>
                    <a:pt x="2369235" y="4559198"/>
                  </a:lnTo>
                  <a:lnTo>
                    <a:pt x="2371661" y="4558855"/>
                  </a:lnTo>
                  <a:lnTo>
                    <a:pt x="2373909" y="4559020"/>
                  </a:lnTo>
                  <a:close/>
                </a:path>
                <a:path w="3219450" h="4876800">
                  <a:moveTo>
                    <a:pt x="3219348" y="2641600"/>
                  </a:moveTo>
                  <a:lnTo>
                    <a:pt x="3218307" y="2616200"/>
                  </a:lnTo>
                  <a:lnTo>
                    <a:pt x="3196005" y="2616200"/>
                  </a:lnTo>
                  <a:lnTo>
                    <a:pt x="2992272" y="2692400"/>
                  </a:lnTo>
                  <a:lnTo>
                    <a:pt x="2785732" y="2781300"/>
                  </a:lnTo>
                  <a:lnTo>
                    <a:pt x="2457399" y="2895600"/>
                  </a:lnTo>
                  <a:lnTo>
                    <a:pt x="2411742" y="2933700"/>
                  </a:lnTo>
                  <a:lnTo>
                    <a:pt x="2367445" y="2946400"/>
                  </a:lnTo>
                  <a:lnTo>
                    <a:pt x="2324633" y="2984500"/>
                  </a:lnTo>
                  <a:lnTo>
                    <a:pt x="2283485" y="3022600"/>
                  </a:lnTo>
                  <a:lnTo>
                    <a:pt x="2244115" y="3048000"/>
                  </a:lnTo>
                  <a:lnTo>
                    <a:pt x="2206701" y="3086100"/>
                  </a:lnTo>
                  <a:lnTo>
                    <a:pt x="2171395" y="3124200"/>
                  </a:lnTo>
                  <a:lnTo>
                    <a:pt x="2138324" y="3162300"/>
                  </a:lnTo>
                  <a:lnTo>
                    <a:pt x="2107654" y="3187700"/>
                  </a:lnTo>
                  <a:lnTo>
                    <a:pt x="2133079" y="3162300"/>
                  </a:lnTo>
                  <a:lnTo>
                    <a:pt x="2157882" y="3124200"/>
                  </a:lnTo>
                  <a:lnTo>
                    <a:pt x="2181910" y="3086100"/>
                  </a:lnTo>
                  <a:lnTo>
                    <a:pt x="2204986" y="3048000"/>
                  </a:lnTo>
                  <a:lnTo>
                    <a:pt x="2222741" y="3022600"/>
                  </a:lnTo>
                  <a:lnTo>
                    <a:pt x="2241194" y="2997200"/>
                  </a:lnTo>
                  <a:lnTo>
                    <a:pt x="2260269" y="2971800"/>
                  </a:lnTo>
                  <a:lnTo>
                    <a:pt x="2279878" y="2933700"/>
                  </a:lnTo>
                  <a:lnTo>
                    <a:pt x="2299970" y="2921000"/>
                  </a:lnTo>
                  <a:lnTo>
                    <a:pt x="2320455" y="2882900"/>
                  </a:lnTo>
                  <a:lnTo>
                    <a:pt x="2341270" y="2844800"/>
                  </a:lnTo>
                  <a:lnTo>
                    <a:pt x="2362327" y="2794000"/>
                  </a:lnTo>
                  <a:lnTo>
                    <a:pt x="2426271" y="2692400"/>
                  </a:lnTo>
                  <a:lnTo>
                    <a:pt x="2447594" y="2641600"/>
                  </a:lnTo>
                  <a:lnTo>
                    <a:pt x="2468803" y="2603500"/>
                  </a:lnTo>
                  <a:lnTo>
                    <a:pt x="2489822" y="2552700"/>
                  </a:lnTo>
                  <a:lnTo>
                    <a:pt x="2510561" y="2501900"/>
                  </a:lnTo>
                  <a:lnTo>
                    <a:pt x="2530970" y="2463800"/>
                  </a:lnTo>
                  <a:lnTo>
                    <a:pt x="2550947" y="2413000"/>
                  </a:lnTo>
                  <a:lnTo>
                    <a:pt x="2570454" y="2362200"/>
                  </a:lnTo>
                  <a:lnTo>
                    <a:pt x="2589390" y="2311400"/>
                  </a:lnTo>
                  <a:lnTo>
                    <a:pt x="2607691" y="2260600"/>
                  </a:lnTo>
                  <a:lnTo>
                    <a:pt x="2625267" y="2222500"/>
                  </a:lnTo>
                  <a:lnTo>
                    <a:pt x="2642070" y="2171700"/>
                  </a:lnTo>
                  <a:lnTo>
                    <a:pt x="2658021" y="2108200"/>
                  </a:lnTo>
                  <a:lnTo>
                    <a:pt x="2673032" y="2057400"/>
                  </a:lnTo>
                  <a:lnTo>
                    <a:pt x="2687028" y="1993900"/>
                  </a:lnTo>
                  <a:lnTo>
                    <a:pt x="2699956" y="1943100"/>
                  </a:lnTo>
                  <a:lnTo>
                    <a:pt x="2711716" y="1892300"/>
                  </a:lnTo>
                  <a:lnTo>
                    <a:pt x="2722257" y="1841500"/>
                  </a:lnTo>
                  <a:lnTo>
                    <a:pt x="2731490" y="1790700"/>
                  </a:lnTo>
                  <a:lnTo>
                    <a:pt x="2739352" y="1739900"/>
                  </a:lnTo>
                  <a:lnTo>
                    <a:pt x="2745765" y="1676400"/>
                  </a:lnTo>
                  <a:lnTo>
                    <a:pt x="2750642" y="1612900"/>
                  </a:lnTo>
                  <a:lnTo>
                    <a:pt x="2753931" y="1562100"/>
                  </a:lnTo>
                  <a:lnTo>
                    <a:pt x="2755544" y="1511300"/>
                  </a:lnTo>
                  <a:lnTo>
                    <a:pt x="2755519" y="1498600"/>
                  </a:lnTo>
                  <a:lnTo>
                    <a:pt x="2755404" y="1447800"/>
                  </a:lnTo>
                  <a:lnTo>
                    <a:pt x="2753449" y="1397000"/>
                  </a:lnTo>
                  <a:lnTo>
                    <a:pt x="2749600" y="1346200"/>
                  </a:lnTo>
                  <a:lnTo>
                    <a:pt x="2747734" y="1346200"/>
                  </a:lnTo>
                  <a:lnTo>
                    <a:pt x="2743568" y="1320800"/>
                  </a:lnTo>
                  <a:lnTo>
                    <a:pt x="2719171" y="1320800"/>
                  </a:lnTo>
                  <a:lnTo>
                    <a:pt x="2715945" y="1346200"/>
                  </a:lnTo>
                  <a:lnTo>
                    <a:pt x="2715196" y="1346200"/>
                  </a:lnTo>
                  <a:lnTo>
                    <a:pt x="2718866" y="1397000"/>
                  </a:lnTo>
                  <a:lnTo>
                    <a:pt x="2720810" y="1447800"/>
                  </a:lnTo>
                  <a:lnTo>
                    <a:pt x="2720898" y="1460500"/>
                  </a:lnTo>
                  <a:lnTo>
                    <a:pt x="2720987" y="1485900"/>
                  </a:lnTo>
                  <a:lnTo>
                    <a:pt x="2721076" y="1498600"/>
                  </a:lnTo>
                  <a:lnTo>
                    <a:pt x="2719755" y="1549400"/>
                  </a:lnTo>
                  <a:lnTo>
                    <a:pt x="2716898" y="1600200"/>
                  </a:lnTo>
                  <a:lnTo>
                    <a:pt x="2712555" y="1651000"/>
                  </a:lnTo>
                  <a:lnTo>
                    <a:pt x="2706814" y="1701800"/>
                  </a:lnTo>
                  <a:lnTo>
                    <a:pt x="2699740" y="1778000"/>
                  </a:lnTo>
                  <a:lnTo>
                    <a:pt x="2691384" y="1828800"/>
                  </a:lnTo>
                  <a:lnTo>
                    <a:pt x="2681808" y="1879600"/>
                  </a:lnTo>
                  <a:lnTo>
                    <a:pt x="2671089" y="1930400"/>
                  </a:lnTo>
                  <a:lnTo>
                    <a:pt x="2659303" y="1981200"/>
                  </a:lnTo>
                  <a:lnTo>
                    <a:pt x="2646476" y="2019300"/>
                  </a:lnTo>
                  <a:lnTo>
                    <a:pt x="2632722" y="2070100"/>
                  </a:lnTo>
                  <a:lnTo>
                    <a:pt x="2618067" y="2120900"/>
                  </a:lnTo>
                  <a:lnTo>
                    <a:pt x="2602585" y="2171700"/>
                  </a:lnTo>
                  <a:lnTo>
                    <a:pt x="2586355" y="2222500"/>
                  </a:lnTo>
                  <a:lnTo>
                    <a:pt x="2569426" y="2273300"/>
                  </a:lnTo>
                  <a:lnTo>
                    <a:pt x="2551874" y="2311400"/>
                  </a:lnTo>
                  <a:lnTo>
                    <a:pt x="2533751" y="2362200"/>
                  </a:lnTo>
                  <a:lnTo>
                    <a:pt x="2515146" y="2413000"/>
                  </a:lnTo>
                  <a:lnTo>
                    <a:pt x="2496096" y="2451100"/>
                  </a:lnTo>
                  <a:lnTo>
                    <a:pt x="2476677" y="2501900"/>
                  </a:lnTo>
                  <a:lnTo>
                    <a:pt x="2456967" y="2540000"/>
                  </a:lnTo>
                  <a:lnTo>
                    <a:pt x="2437003" y="2590800"/>
                  </a:lnTo>
                  <a:lnTo>
                    <a:pt x="2416873" y="2616200"/>
                  </a:lnTo>
                  <a:lnTo>
                    <a:pt x="2396642" y="2679700"/>
                  </a:lnTo>
                  <a:lnTo>
                    <a:pt x="2335923" y="2781300"/>
                  </a:lnTo>
                  <a:lnTo>
                    <a:pt x="2315895" y="2806700"/>
                  </a:lnTo>
                  <a:lnTo>
                    <a:pt x="2296096" y="2844800"/>
                  </a:lnTo>
                  <a:lnTo>
                    <a:pt x="2276564" y="2882900"/>
                  </a:lnTo>
                  <a:lnTo>
                    <a:pt x="2290635" y="2832100"/>
                  </a:lnTo>
                  <a:lnTo>
                    <a:pt x="2301697" y="2781300"/>
                  </a:lnTo>
                  <a:lnTo>
                    <a:pt x="2309736" y="2730500"/>
                  </a:lnTo>
                  <a:lnTo>
                    <a:pt x="2314752" y="2679700"/>
                  </a:lnTo>
                  <a:lnTo>
                    <a:pt x="2316721" y="2616200"/>
                  </a:lnTo>
                  <a:lnTo>
                    <a:pt x="2315641" y="2565400"/>
                  </a:lnTo>
                  <a:lnTo>
                    <a:pt x="2311489" y="2514600"/>
                  </a:lnTo>
                  <a:lnTo>
                    <a:pt x="2304262" y="2463800"/>
                  </a:lnTo>
                  <a:lnTo>
                    <a:pt x="2293924" y="2425700"/>
                  </a:lnTo>
                  <a:lnTo>
                    <a:pt x="2280488" y="2374900"/>
                  </a:lnTo>
                  <a:lnTo>
                    <a:pt x="2263927" y="2324100"/>
                  </a:lnTo>
                  <a:lnTo>
                    <a:pt x="2244242" y="2298700"/>
                  </a:lnTo>
                  <a:lnTo>
                    <a:pt x="2210498" y="2222500"/>
                  </a:lnTo>
                  <a:lnTo>
                    <a:pt x="2178862" y="2159000"/>
                  </a:lnTo>
                  <a:lnTo>
                    <a:pt x="2149843" y="2082800"/>
                  </a:lnTo>
                  <a:lnTo>
                    <a:pt x="2123897" y="2019300"/>
                  </a:lnTo>
                  <a:lnTo>
                    <a:pt x="2101532" y="1968500"/>
                  </a:lnTo>
                  <a:lnTo>
                    <a:pt x="2069452" y="1879600"/>
                  </a:lnTo>
                  <a:lnTo>
                    <a:pt x="2060727" y="1866900"/>
                  </a:lnTo>
                  <a:lnTo>
                    <a:pt x="2057514" y="1841500"/>
                  </a:lnTo>
                  <a:lnTo>
                    <a:pt x="2025599" y="1841500"/>
                  </a:lnTo>
                  <a:lnTo>
                    <a:pt x="2023986" y="1866900"/>
                  </a:lnTo>
                  <a:lnTo>
                    <a:pt x="2025015" y="1866900"/>
                  </a:lnTo>
                  <a:lnTo>
                    <a:pt x="2028240" y="1879600"/>
                  </a:lnTo>
                  <a:lnTo>
                    <a:pt x="2037041" y="1892300"/>
                  </a:lnTo>
                  <a:lnTo>
                    <a:pt x="2069388" y="1981200"/>
                  </a:lnTo>
                  <a:lnTo>
                    <a:pt x="2091944" y="2032000"/>
                  </a:lnTo>
                  <a:lnTo>
                    <a:pt x="2118106" y="2108200"/>
                  </a:lnTo>
                  <a:lnTo>
                    <a:pt x="2147379" y="2159000"/>
                  </a:lnTo>
                  <a:lnTo>
                    <a:pt x="2179269" y="2222500"/>
                  </a:lnTo>
                  <a:lnTo>
                    <a:pt x="2213292" y="2311400"/>
                  </a:lnTo>
                  <a:lnTo>
                    <a:pt x="2232558" y="2349500"/>
                  </a:lnTo>
                  <a:lnTo>
                    <a:pt x="2248674" y="2400300"/>
                  </a:lnTo>
                  <a:lnTo>
                    <a:pt x="2271484" y="2489200"/>
                  </a:lnTo>
                  <a:lnTo>
                    <a:pt x="2278189" y="2540000"/>
                  </a:lnTo>
                  <a:lnTo>
                    <a:pt x="2281809" y="2590800"/>
                  </a:lnTo>
                  <a:lnTo>
                    <a:pt x="2282317" y="2641600"/>
                  </a:lnTo>
                  <a:lnTo>
                    <a:pt x="2279739" y="2692400"/>
                  </a:lnTo>
                  <a:lnTo>
                    <a:pt x="2274087" y="2743200"/>
                  </a:lnTo>
                  <a:lnTo>
                    <a:pt x="2265375" y="2781300"/>
                  </a:lnTo>
                  <a:lnTo>
                    <a:pt x="2253615" y="2832100"/>
                  </a:lnTo>
                  <a:lnTo>
                    <a:pt x="2238806" y="2882900"/>
                  </a:lnTo>
                  <a:lnTo>
                    <a:pt x="2220988" y="2933700"/>
                  </a:lnTo>
                  <a:lnTo>
                    <a:pt x="2200135" y="2984500"/>
                  </a:lnTo>
                  <a:lnTo>
                    <a:pt x="2176297" y="3035300"/>
                  </a:lnTo>
                  <a:lnTo>
                    <a:pt x="2152916" y="3048000"/>
                  </a:lnTo>
                  <a:lnTo>
                    <a:pt x="2128621" y="3111500"/>
                  </a:lnTo>
                  <a:lnTo>
                    <a:pt x="2103564" y="3136900"/>
                  </a:lnTo>
                  <a:lnTo>
                    <a:pt x="2077859" y="3175000"/>
                  </a:lnTo>
                  <a:lnTo>
                    <a:pt x="2051672" y="3225800"/>
                  </a:lnTo>
                  <a:lnTo>
                    <a:pt x="2025142" y="3263900"/>
                  </a:lnTo>
                  <a:lnTo>
                    <a:pt x="1971560" y="3365500"/>
                  </a:lnTo>
                  <a:lnTo>
                    <a:pt x="1944801" y="3403600"/>
                  </a:lnTo>
                  <a:lnTo>
                    <a:pt x="1918258" y="3454400"/>
                  </a:lnTo>
                  <a:lnTo>
                    <a:pt x="1892058" y="3505200"/>
                  </a:lnTo>
                  <a:lnTo>
                    <a:pt x="1866341" y="3556000"/>
                  </a:lnTo>
                  <a:lnTo>
                    <a:pt x="1841258" y="3594100"/>
                  </a:lnTo>
                  <a:lnTo>
                    <a:pt x="1816938" y="3644900"/>
                  </a:lnTo>
                  <a:lnTo>
                    <a:pt x="1793519" y="3695700"/>
                  </a:lnTo>
                  <a:lnTo>
                    <a:pt x="1771154" y="3733800"/>
                  </a:lnTo>
                  <a:lnTo>
                    <a:pt x="1749971" y="3784600"/>
                  </a:lnTo>
                  <a:lnTo>
                    <a:pt x="1730121" y="3810000"/>
                  </a:lnTo>
                  <a:lnTo>
                    <a:pt x="1711731" y="3848100"/>
                  </a:lnTo>
                  <a:lnTo>
                    <a:pt x="1724215" y="3797300"/>
                  </a:lnTo>
                  <a:lnTo>
                    <a:pt x="1736826" y="3759200"/>
                  </a:lnTo>
                  <a:lnTo>
                    <a:pt x="1749539" y="3708400"/>
                  </a:lnTo>
                  <a:lnTo>
                    <a:pt x="1762328" y="3670300"/>
                  </a:lnTo>
                  <a:lnTo>
                    <a:pt x="1775180" y="3619500"/>
                  </a:lnTo>
                  <a:lnTo>
                    <a:pt x="1788071" y="3594100"/>
                  </a:lnTo>
                  <a:lnTo>
                    <a:pt x="1826742" y="3429000"/>
                  </a:lnTo>
                  <a:lnTo>
                    <a:pt x="1839556" y="3378200"/>
                  </a:lnTo>
                  <a:lnTo>
                    <a:pt x="1852295" y="3352800"/>
                  </a:lnTo>
                  <a:lnTo>
                    <a:pt x="1864944" y="3302000"/>
                  </a:lnTo>
                  <a:lnTo>
                    <a:pt x="1877466" y="3238500"/>
                  </a:lnTo>
                  <a:lnTo>
                    <a:pt x="1889861" y="3187700"/>
                  </a:lnTo>
                  <a:lnTo>
                    <a:pt x="1902079" y="3136900"/>
                  </a:lnTo>
                  <a:lnTo>
                    <a:pt x="1913839" y="3086100"/>
                  </a:lnTo>
                  <a:lnTo>
                    <a:pt x="1924227" y="3035300"/>
                  </a:lnTo>
                  <a:lnTo>
                    <a:pt x="1933308" y="2984500"/>
                  </a:lnTo>
                  <a:lnTo>
                    <a:pt x="1941118" y="2921000"/>
                  </a:lnTo>
                  <a:lnTo>
                    <a:pt x="1947722" y="2857500"/>
                  </a:lnTo>
                  <a:lnTo>
                    <a:pt x="1949462" y="2857500"/>
                  </a:lnTo>
                  <a:lnTo>
                    <a:pt x="1951342" y="2844800"/>
                  </a:lnTo>
                  <a:lnTo>
                    <a:pt x="1952853" y="2832100"/>
                  </a:lnTo>
                  <a:lnTo>
                    <a:pt x="1954009" y="2806700"/>
                  </a:lnTo>
                  <a:lnTo>
                    <a:pt x="1954822" y="2794000"/>
                  </a:lnTo>
                  <a:lnTo>
                    <a:pt x="1958809" y="2743200"/>
                  </a:lnTo>
                  <a:lnTo>
                    <a:pt x="1961540" y="2692400"/>
                  </a:lnTo>
                  <a:lnTo>
                    <a:pt x="1963051" y="2641600"/>
                  </a:lnTo>
                  <a:lnTo>
                    <a:pt x="1963153" y="2616200"/>
                  </a:lnTo>
                  <a:lnTo>
                    <a:pt x="1963267" y="2603500"/>
                  </a:lnTo>
                  <a:lnTo>
                    <a:pt x="1962556" y="2540000"/>
                  </a:lnTo>
                  <a:lnTo>
                    <a:pt x="1960651" y="2489200"/>
                  </a:lnTo>
                  <a:lnTo>
                    <a:pt x="1957679" y="2425700"/>
                  </a:lnTo>
                  <a:lnTo>
                    <a:pt x="1953691" y="2374900"/>
                  </a:lnTo>
                  <a:lnTo>
                    <a:pt x="1948738" y="2324100"/>
                  </a:lnTo>
                  <a:lnTo>
                    <a:pt x="1942858" y="2273300"/>
                  </a:lnTo>
                  <a:lnTo>
                    <a:pt x="1936089" y="2222500"/>
                  </a:lnTo>
                  <a:lnTo>
                    <a:pt x="1928469" y="2184400"/>
                  </a:lnTo>
                  <a:lnTo>
                    <a:pt x="1920049" y="2133600"/>
                  </a:lnTo>
                  <a:lnTo>
                    <a:pt x="1910867" y="2082800"/>
                  </a:lnTo>
                  <a:lnTo>
                    <a:pt x="1900961" y="2032000"/>
                  </a:lnTo>
                  <a:lnTo>
                    <a:pt x="1890382" y="1993900"/>
                  </a:lnTo>
                  <a:lnTo>
                    <a:pt x="1879168" y="1943100"/>
                  </a:lnTo>
                  <a:lnTo>
                    <a:pt x="1867357" y="1917700"/>
                  </a:lnTo>
                  <a:lnTo>
                    <a:pt x="1854987" y="1866900"/>
                  </a:lnTo>
                  <a:lnTo>
                    <a:pt x="1842122" y="1828800"/>
                  </a:lnTo>
                  <a:lnTo>
                    <a:pt x="1828774" y="1778000"/>
                  </a:lnTo>
                  <a:lnTo>
                    <a:pt x="1830158" y="1778000"/>
                  </a:lnTo>
                  <a:lnTo>
                    <a:pt x="1837550" y="1701800"/>
                  </a:lnTo>
                  <a:lnTo>
                    <a:pt x="1849856" y="1562100"/>
                  </a:lnTo>
                  <a:lnTo>
                    <a:pt x="1856295" y="1460500"/>
                  </a:lnTo>
                  <a:lnTo>
                    <a:pt x="1860702" y="1358900"/>
                  </a:lnTo>
                  <a:lnTo>
                    <a:pt x="1863204" y="1270000"/>
                  </a:lnTo>
                  <a:lnTo>
                    <a:pt x="1863305" y="1257300"/>
                  </a:lnTo>
                  <a:lnTo>
                    <a:pt x="1863915" y="1181100"/>
                  </a:lnTo>
                  <a:lnTo>
                    <a:pt x="1862988" y="1117600"/>
                  </a:lnTo>
                  <a:lnTo>
                    <a:pt x="1860537" y="1054100"/>
                  </a:lnTo>
                  <a:lnTo>
                    <a:pt x="1856689" y="977900"/>
                  </a:lnTo>
                  <a:lnTo>
                    <a:pt x="1851571" y="914400"/>
                  </a:lnTo>
                  <a:lnTo>
                    <a:pt x="1845335" y="838200"/>
                  </a:lnTo>
                  <a:lnTo>
                    <a:pt x="1838083" y="787400"/>
                  </a:lnTo>
                  <a:lnTo>
                    <a:pt x="1829955" y="736600"/>
                  </a:lnTo>
                  <a:lnTo>
                    <a:pt x="1821078" y="685800"/>
                  </a:lnTo>
                  <a:lnTo>
                    <a:pt x="1811591" y="647700"/>
                  </a:lnTo>
                  <a:lnTo>
                    <a:pt x="1801609" y="596900"/>
                  </a:lnTo>
                  <a:lnTo>
                    <a:pt x="1791258" y="558800"/>
                  </a:lnTo>
                  <a:lnTo>
                    <a:pt x="1780679" y="533400"/>
                  </a:lnTo>
                  <a:lnTo>
                    <a:pt x="1769999" y="495300"/>
                  </a:lnTo>
                  <a:lnTo>
                    <a:pt x="1759356" y="482600"/>
                  </a:lnTo>
                  <a:lnTo>
                    <a:pt x="1748853" y="444500"/>
                  </a:lnTo>
                  <a:lnTo>
                    <a:pt x="1738642" y="431800"/>
                  </a:lnTo>
                  <a:lnTo>
                    <a:pt x="1728838" y="406400"/>
                  </a:lnTo>
                  <a:lnTo>
                    <a:pt x="1719580" y="393700"/>
                  </a:lnTo>
                  <a:lnTo>
                    <a:pt x="1710994" y="368300"/>
                  </a:lnTo>
                  <a:lnTo>
                    <a:pt x="1703209" y="355600"/>
                  </a:lnTo>
                  <a:lnTo>
                    <a:pt x="1696351" y="355600"/>
                  </a:lnTo>
                  <a:lnTo>
                    <a:pt x="1690547" y="342900"/>
                  </a:lnTo>
                  <a:lnTo>
                    <a:pt x="1680781" y="342900"/>
                  </a:lnTo>
                  <a:lnTo>
                    <a:pt x="1674977" y="317500"/>
                  </a:lnTo>
                  <a:lnTo>
                    <a:pt x="1662010" y="317500"/>
                  </a:lnTo>
                  <a:lnTo>
                    <a:pt x="1656410" y="342900"/>
                  </a:lnTo>
                  <a:lnTo>
                    <a:pt x="1651520" y="342900"/>
                  </a:lnTo>
                  <a:lnTo>
                    <a:pt x="1652905" y="355600"/>
                  </a:lnTo>
                  <a:lnTo>
                    <a:pt x="1660601" y="355600"/>
                  </a:lnTo>
                  <a:lnTo>
                    <a:pt x="1664792" y="368300"/>
                  </a:lnTo>
                  <a:lnTo>
                    <a:pt x="1670304" y="368300"/>
                  </a:lnTo>
                  <a:lnTo>
                    <a:pt x="1676971" y="393700"/>
                  </a:lnTo>
                  <a:lnTo>
                    <a:pt x="1684655" y="393700"/>
                  </a:lnTo>
                  <a:lnTo>
                    <a:pt x="1693214" y="406400"/>
                  </a:lnTo>
                  <a:lnTo>
                    <a:pt x="1702498" y="431800"/>
                  </a:lnTo>
                  <a:lnTo>
                    <a:pt x="1712353" y="444500"/>
                  </a:lnTo>
                  <a:lnTo>
                    <a:pt x="1722640" y="482600"/>
                  </a:lnTo>
                  <a:lnTo>
                    <a:pt x="1733207" y="495300"/>
                  </a:lnTo>
                  <a:lnTo>
                    <a:pt x="1754581" y="558800"/>
                  </a:lnTo>
                  <a:lnTo>
                    <a:pt x="1765109" y="596900"/>
                  </a:lnTo>
                  <a:lnTo>
                    <a:pt x="1775307" y="647700"/>
                  </a:lnTo>
                  <a:lnTo>
                    <a:pt x="1785061" y="685800"/>
                  </a:lnTo>
                  <a:lnTo>
                    <a:pt x="1794192" y="736600"/>
                  </a:lnTo>
                  <a:lnTo>
                    <a:pt x="1802587" y="787400"/>
                  </a:lnTo>
                  <a:lnTo>
                    <a:pt x="1810067" y="863600"/>
                  </a:lnTo>
                  <a:lnTo>
                    <a:pt x="1816506" y="914400"/>
                  </a:lnTo>
                  <a:lnTo>
                    <a:pt x="1821751" y="977900"/>
                  </a:lnTo>
                  <a:lnTo>
                    <a:pt x="1825637" y="1054100"/>
                  </a:lnTo>
                  <a:lnTo>
                    <a:pt x="1828038" y="1130300"/>
                  </a:lnTo>
                  <a:lnTo>
                    <a:pt x="1828800" y="1206500"/>
                  </a:lnTo>
                  <a:lnTo>
                    <a:pt x="1827784" y="1295400"/>
                  </a:lnTo>
                  <a:lnTo>
                    <a:pt x="1824812" y="1397000"/>
                  </a:lnTo>
                  <a:lnTo>
                    <a:pt x="1819770" y="1485900"/>
                  </a:lnTo>
                  <a:lnTo>
                    <a:pt x="1812493" y="1587500"/>
                  </a:lnTo>
                  <a:lnTo>
                    <a:pt x="1802841" y="1701800"/>
                  </a:lnTo>
                  <a:lnTo>
                    <a:pt x="1779371" y="1638300"/>
                  </a:lnTo>
                  <a:lnTo>
                    <a:pt x="1755178" y="1587500"/>
                  </a:lnTo>
                  <a:lnTo>
                    <a:pt x="1742795" y="1549400"/>
                  </a:lnTo>
                  <a:lnTo>
                    <a:pt x="1730425" y="1511300"/>
                  </a:lnTo>
                  <a:lnTo>
                    <a:pt x="1705292" y="1460500"/>
                  </a:lnTo>
                  <a:lnTo>
                    <a:pt x="1654606" y="1358900"/>
                  </a:lnTo>
                  <a:lnTo>
                    <a:pt x="1629397" y="1308100"/>
                  </a:lnTo>
                  <a:lnTo>
                    <a:pt x="1604518" y="1257300"/>
                  </a:lnTo>
                  <a:lnTo>
                    <a:pt x="1580134" y="1206500"/>
                  </a:lnTo>
                  <a:lnTo>
                    <a:pt x="1556423" y="1168400"/>
                  </a:lnTo>
                  <a:lnTo>
                    <a:pt x="1533575" y="1130300"/>
                  </a:lnTo>
                  <a:lnTo>
                    <a:pt x="1511744" y="1104900"/>
                  </a:lnTo>
                  <a:lnTo>
                    <a:pt x="1491119" y="1066800"/>
                  </a:lnTo>
                  <a:lnTo>
                    <a:pt x="1471879" y="1028700"/>
                  </a:lnTo>
                  <a:lnTo>
                    <a:pt x="1454175" y="1016000"/>
                  </a:lnTo>
                  <a:lnTo>
                    <a:pt x="1438211" y="977900"/>
                  </a:lnTo>
                  <a:lnTo>
                    <a:pt x="1411770" y="939800"/>
                  </a:lnTo>
                  <a:lnTo>
                    <a:pt x="1384134" y="914400"/>
                  </a:lnTo>
                  <a:lnTo>
                    <a:pt x="1355458" y="863600"/>
                  </a:lnTo>
                  <a:lnTo>
                    <a:pt x="1325867" y="825500"/>
                  </a:lnTo>
                  <a:lnTo>
                    <a:pt x="1295527" y="774700"/>
                  </a:lnTo>
                  <a:lnTo>
                    <a:pt x="1264564" y="736600"/>
                  </a:lnTo>
                  <a:lnTo>
                    <a:pt x="1233119" y="685800"/>
                  </a:lnTo>
                  <a:lnTo>
                    <a:pt x="1201343" y="635000"/>
                  </a:lnTo>
                  <a:lnTo>
                    <a:pt x="1169377" y="596900"/>
                  </a:lnTo>
                  <a:lnTo>
                    <a:pt x="1105433" y="495300"/>
                  </a:lnTo>
                  <a:lnTo>
                    <a:pt x="1073734" y="457200"/>
                  </a:lnTo>
                  <a:lnTo>
                    <a:pt x="1042428" y="406400"/>
                  </a:lnTo>
                  <a:lnTo>
                    <a:pt x="981494" y="317500"/>
                  </a:lnTo>
                  <a:lnTo>
                    <a:pt x="923785" y="241300"/>
                  </a:lnTo>
                  <a:lnTo>
                    <a:pt x="870445" y="152400"/>
                  </a:lnTo>
                  <a:lnTo>
                    <a:pt x="822579" y="76200"/>
                  </a:lnTo>
                  <a:lnTo>
                    <a:pt x="763587" y="0"/>
                  </a:lnTo>
                  <a:lnTo>
                    <a:pt x="732142" y="0"/>
                  </a:lnTo>
                  <a:lnTo>
                    <a:pt x="732091" y="12700"/>
                  </a:lnTo>
                  <a:lnTo>
                    <a:pt x="734720" y="12700"/>
                  </a:lnTo>
                  <a:lnTo>
                    <a:pt x="772236" y="63500"/>
                  </a:lnTo>
                  <a:lnTo>
                    <a:pt x="841667" y="165100"/>
                  </a:lnTo>
                  <a:lnTo>
                    <a:pt x="895045" y="254000"/>
                  </a:lnTo>
                  <a:lnTo>
                    <a:pt x="952804" y="342900"/>
                  </a:lnTo>
                  <a:lnTo>
                    <a:pt x="1013777" y="431800"/>
                  </a:lnTo>
                  <a:lnTo>
                    <a:pt x="1045121" y="482600"/>
                  </a:lnTo>
                  <a:lnTo>
                    <a:pt x="1076845" y="508000"/>
                  </a:lnTo>
                  <a:lnTo>
                    <a:pt x="1172895" y="673100"/>
                  </a:lnTo>
                  <a:lnTo>
                    <a:pt x="1204722" y="698500"/>
                  </a:lnTo>
                  <a:lnTo>
                    <a:pt x="1236218" y="749300"/>
                  </a:lnTo>
                  <a:lnTo>
                    <a:pt x="1267256" y="800100"/>
                  </a:lnTo>
                  <a:lnTo>
                    <a:pt x="1297673" y="838200"/>
                  </a:lnTo>
                  <a:lnTo>
                    <a:pt x="1327327" y="889000"/>
                  </a:lnTo>
                  <a:lnTo>
                    <a:pt x="1356106" y="927100"/>
                  </a:lnTo>
                  <a:lnTo>
                    <a:pt x="1383830" y="965200"/>
                  </a:lnTo>
                  <a:lnTo>
                    <a:pt x="1410385" y="1016000"/>
                  </a:lnTo>
                  <a:lnTo>
                    <a:pt x="1427822" y="1028700"/>
                  </a:lnTo>
                  <a:lnTo>
                    <a:pt x="1447304" y="1066800"/>
                  </a:lnTo>
                  <a:lnTo>
                    <a:pt x="1468602" y="1104900"/>
                  </a:lnTo>
                  <a:lnTo>
                    <a:pt x="1491488" y="1130300"/>
                  </a:lnTo>
                  <a:lnTo>
                    <a:pt x="1515719" y="1168400"/>
                  </a:lnTo>
                  <a:lnTo>
                    <a:pt x="1541081" y="1219200"/>
                  </a:lnTo>
                  <a:lnTo>
                    <a:pt x="1567345" y="1257300"/>
                  </a:lnTo>
                  <a:lnTo>
                    <a:pt x="1594256" y="1308100"/>
                  </a:lnTo>
                  <a:lnTo>
                    <a:pt x="1621612" y="1358900"/>
                  </a:lnTo>
                  <a:lnTo>
                    <a:pt x="1649158" y="1409700"/>
                  </a:lnTo>
                  <a:lnTo>
                    <a:pt x="1676692" y="1485900"/>
                  </a:lnTo>
                  <a:lnTo>
                    <a:pt x="1703946" y="1549400"/>
                  </a:lnTo>
                  <a:lnTo>
                    <a:pt x="1671180" y="1498600"/>
                  </a:lnTo>
                  <a:lnTo>
                    <a:pt x="1636242" y="1460500"/>
                  </a:lnTo>
                  <a:lnTo>
                    <a:pt x="1598917" y="1447800"/>
                  </a:lnTo>
                  <a:lnTo>
                    <a:pt x="1558963" y="1409700"/>
                  </a:lnTo>
                  <a:lnTo>
                    <a:pt x="1516138" y="1397000"/>
                  </a:lnTo>
                  <a:lnTo>
                    <a:pt x="1470228" y="1371600"/>
                  </a:lnTo>
                  <a:lnTo>
                    <a:pt x="1420990" y="1346200"/>
                  </a:lnTo>
                  <a:lnTo>
                    <a:pt x="1368196" y="1320800"/>
                  </a:lnTo>
                  <a:lnTo>
                    <a:pt x="1310347" y="1308100"/>
                  </a:lnTo>
                  <a:lnTo>
                    <a:pt x="1249553" y="1295400"/>
                  </a:lnTo>
                  <a:lnTo>
                    <a:pt x="1186942" y="1257300"/>
                  </a:lnTo>
                  <a:lnTo>
                    <a:pt x="1060894" y="1219200"/>
                  </a:lnTo>
                  <a:lnTo>
                    <a:pt x="999756" y="1181100"/>
                  </a:lnTo>
                  <a:lnTo>
                    <a:pt x="941412" y="1168400"/>
                  </a:lnTo>
                  <a:lnTo>
                    <a:pt x="886993" y="1155700"/>
                  </a:lnTo>
                  <a:lnTo>
                    <a:pt x="837666" y="1130300"/>
                  </a:lnTo>
                  <a:lnTo>
                    <a:pt x="794588" y="1130300"/>
                  </a:lnTo>
                  <a:lnTo>
                    <a:pt x="758875" y="1117600"/>
                  </a:lnTo>
                  <a:lnTo>
                    <a:pt x="731710" y="1104900"/>
                  </a:lnTo>
                  <a:lnTo>
                    <a:pt x="689216" y="1104900"/>
                  </a:lnTo>
                  <a:lnTo>
                    <a:pt x="685965" y="1117600"/>
                  </a:lnTo>
                  <a:lnTo>
                    <a:pt x="685317" y="1117600"/>
                  </a:lnTo>
                  <a:lnTo>
                    <a:pt x="687285" y="1130300"/>
                  </a:lnTo>
                  <a:lnTo>
                    <a:pt x="721588" y="1130300"/>
                  </a:lnTo>
                  <a:lnTo>
                    <a:pt x="748652" y="1155700"/>
                  </a:lnTo>
                  <a:lnTo>
                    <a:pt x="784212" y="1168400"/>
                  </a:lnTo>
                  <a:lnTo>
                    <a:pt x="827125" y="1168400"/>
                  </a:lnTo>
                  <a:lnTo>
                    <a:pt x="876249" y="1181100"/>
                  </a:lnTo>
                  <a:lnTo>
                    <a:pt x="930427" y="1206500"/>
                  </a:lnTo>
                  <a:lnTo>
                    <a:pt x="988529" y="1219200"/>
                  </a:lnTo>
                  <a:lnTo>
                    <a:pt x="1049401" y="1257300"/>
                  </a:lnTo>
                  <a:lnTo>
                    <a:pt x="1237183" y="1308100"/>
                  </a:lnTo>
                  <a:lnTo>
                    <a:pt x="1297686" y="1346200"/>
                  </a:lnTo>
                  <a:lnTo>
                    <a:pt x="1355229" y="1358900"/>
                  </a:lnTo>
                  <a:lnTo>
                    <a:pt x="1399336" y="1371600"/>
                  </a:lnTo>
                  <a:lnTo>
                    <a:pt x="1440700" y="1397000"/>
                  </a:lnTo>
                  <a:lnTo>
                    <a:pt x="1479511" y="1409700"/>
                  </a:lnTo>
                  <a:lnTo>
                    <a:pt x="1515922" y="1422400"/>
                  </a:lnTo>
                  <a:lnTo>
                    <a:pt x="1550085" y="1447800"/>
                  </a:lnTo>
                  <a:lnTo>
                    <a:pt x="1582153" y="1485900"/>
                  </a:lnTo>
                  <a:lnTo>
                    <a:pt x="1612315" y="1498600"/>
                  </a:lnTo>
                  <a:lnTo>
                    <a:pt x="1640713" y="1511300"/>
                  </a:lnTo>
                  <a:lnTo>
                    <a:pt x="1667522" y="1549400"/>
                  </a:lnTo>
                  <a:lnTo>
                    <a:pt x="1692884" y="1587500"/>
                  </a:lnTo>
                  <a:lnTo>
                    <a:pt x="1716976" y="1612900"/>
                  </a:lnTo>
                  <a:lnTo>
                    <a:pt x="1739963" y="1651000"/>
                  </a:lnTo>
                  <a:lnTo>
                    <a:pt x="1761985" y="1701800"/>
                  </a:lnTo>
                  <a:lnTo>
                    <a:pt x="1783232" y="1752600"/>
                  </a:lnTo>
                  <a:lnTo>
                    <a:pt x="1803831" y="1803400"/>
                  </a:lnTo>
                  <a:lnTo>
                    <a:pt x="1823986" y="1879600"/>
                  </a:lnTo>
                  <a:lnTo>
                    <a:pt x="1843824" y="1943100"/>
                  </a:lnTo>
                  <a:lnTo>
                    <a:pt x="1843989" y="1943100"/>
                  </a:lnTo>
                  <a:lnTo>
                    <a:pt x="1855343" y="1993900"/>
                  </a:lnTo>
                  <a:lnTo>
                    <a:pt x="1866049" y="2057400"/>
                  </a:lnTo>
                  <a:lnTo>
                    <a:pt x="1876069" y="2082800"/>
                  </a:lnTo>
                  <a:lnTo>
                    <a:pt x="1885365" y="2133600"/>
                  </a:lnTo>
                  <a:lnTo>
                    <a:pt x="1893887" y="2184400"/>
                  </a:lnTo>
                  <a:lnTo>
                    <a:pt x="1901596" y="2235200"/>
                  </a:lnTo>
                  <a:lnTo>
                    <a:pt x="1908441" y="2273300"/>
                  </a:lnTo>
                  <a:lnTo>
                    <a:pt x="1914398" y="2324100"/>
                  </a:lnTo>
                  <a:lnTo>
                    <a:pt x="1919401" y="2374900"/>
                  </a:lnTo>
                  <a:lnTo>
                    <a:pt x="1923402" y="2425700"/>
                  </a:lnTo>
                  <a:lnTo>
                    <a:pt x="1926386" y="2489200"/>
                  </a:lnTo>
                  <a:lnTo>
                    <a:pt x="1928279" y="2540000"/>
                  </a:lnTo>
                  <a:lnTo>
                    <a:pt x="1929053" y="2590800"/>
                  </a:lnTo>
                  <a:lnTo>
                    <a:pt x="1910207" y="2540000"/>
                  </a:lnTo>
                  <a:lnTo>
                    <a:pt x="1887524" y="2489200"/>
                  </a:lnTo>
                  <a:lnTo>
                    <a:pt x="1861718" y="2425700"/>
                  </a:lnTo>
                  <a:lnTo>
                    <a:pt x="1833448" y="2400300"/>
                  </a:lnTo>
                  <a:lnTo>
                    <a:pt x="1803425" y="2349500"/>
                  </a:lnTo>
                  <a:lnTo>
                    <a:pt x="1772348" y="2311400"/>
                  </a:lnTo>
                  <a:lnTo>
                    <a:pt x="1740890" y="2273300"/>
                  </a:lnTo>
                  <a:lnTo>
                    <a:pt x="1709750" y="2260600"/>
                  </a:lnTo>
                  <a:lnTo>
                    <a:pt x="1679638" y="2222500"/>
                  </a:lnTo>
                  <a:lnTo>
                    <a:pt x="1651215" y="2209800"/>
                  </a:lnTo>
                  <a:lnTo>
                    <a:pt x="1607693" y="2171700"/>
                  </a:lnTo>
                  <a:lnTo>
                    <a:pt x="1558175" y="2133600"/>
                  </a:lnTo>
                  <a:lnTo>
                    <a:pt x="1504289" y="2108200"/>
                  </a:lnTo>
                  <a:lnTo>
                    <a:pt x="1332839" y="1993900"/>
                  </a:lnTo>
                  <a:lnTo>
                    <a:pt x="1277874" y="1981200"/>
                  </a:lnTo>
                  <a:lnTo>
                    <a:pt x="1226731" y="1943100"/>
                  </a:lnTo>
                  <a:lnTo>
                    <a:pt x="1181061" y="1930400"/>
                  </a:lnTo>
                  <a:lnTo>
                    <a:pt x="1142479" y="1892300"/>
                  </a:lnTo>
                  <a:lnTo>
                    <a:pt x="1112634" y="1892300"/>
                  </a:lnTo>
                  <a:lnTo>
                    <a:pt x="1093152" y="1879600"/>
                  </a:lnTo>
                  <a:lnTo>
                    <a:pt x="1062342" y="1879600"/>
                  </a:lnTo>
                  <a:lnTo>
                    <a:pt x="1060526" y="1892300"/>
                  </a:lnTo>
                  <a:lnTo>
                    <a:pt x="1064590" y="1892300"/>
                  </a:lnTo>
                  <a:lnTo>
                    <a:pt x="1069949" y="1917700"/>
                  </a:lnTo>
                  <a:lnTo>
                    <a:pt x="1096708" y="1917700"/>
                  </a:lnTo>
                  <a:lnTo>
                    <a:pt x="1126337" y="1930400"/>
                  </a:lnTo>
                  <a:lnTo>
                    <a:pt x="1164640" y="1943100"/>
                  </a:lnTo>
                  <a:lnTo>
                    <a:pt x="1209967" y="1981200"/>
                  </a:lnTo>
                  <a:lnTo>
                    <a:pt x="1260703" y="1993900"/>
                  </a:lnTo>
                  <a:lnTo>
                    <a:pt x="1315212" y="2032000"/>
                  </a:lnTo>
                  <a:lnTo>
                    <a:pt x="1485138" y="2133600"/>
                  </a:lnTo>
                  <a:lnTo>
                    <a:pt x="1538490" y="2171700"/>
                  </a:lnTo>
                  <a:lnTo>
                    <a:pt x="1587474" y="2209800"/>
                  </a:lnTo>
                  <a:lnTo>
                    <a:pt x="1630476" y="2235200"/>
                  </a:lnTo>
                  <a:lnTo>
                    <a:pt x="1656359" y="2260600"/>
                  </a:lnTo>
                  <a:lnTo>
                    <a:pt x="1683753" y="2273300"/>
                  </a:lnTo>
                  <a:lnTo>
                    <a:pt x="1712099" y="2311400"/>
                  </a:lnTo>
                  <a:lnTo>
                    <a:pt x="1740801" y="2324100"/>
                  </a:lnTo>
                  <a:lnTo>
                    <a:pt x="1769300" y="2362200"/>
                  </a:lnTo>
                  <a:lnTo>
                    <a:pt x="1796986" y="2400300"/>
                  </a:lnTo>
                  <a:lnTo>
                    <a:pt x="1823313" y="2451100"/>
                  </a:lnTo>
                  <a:lnTo>
                    <a:pt x="1847684" y="2489200"/>
                  </a:lnTo>
                  <a:lnTo>
                    <a:pt x="1869528" y="2540000"/>
                  </a:lnTo>
                  <a:lnTo>
                    <a:pt x="1888261" y="2565400"/>
                  </a:lnTo>
                  <a:lnTo>
                    <a:pt x="1903310" y="2616200"/>
                  </a:lnTo>
                  <a:lnTo>
                    <a:pt x="1914105" y="2692400"/>
                  </a:lnTo>
                  <a:lnTo>
                    <a:pt x="1920049" y="2743200"/>
                  </a:lnTo>
                  <a:lnTo>
                    <a:pt x="1920582" y="2794000"/>
                  </a:lnTo>
                  <a:lnTo>
                    <a:pt x="1916188" y="2844800"/>
                  </a:lnTo>
                  <a:lnTo>
                    <a:pt x="1910829" y="2895600"/>
                  </a:lnTo>
                  <a:lnTo>
                    <a:pt x="1904492" y="2933700"/>
                  </a:lnTo>
                  <a:lnTo>
                    <a:pt x="1897138" y="2984500"/>
                  </a:lnTo>
                  <a:lnTo>
                    <a:pt x="1888731" y="3035300"/>
                  </a:lnTo>
                  <a:lnTo>
                    <a:pt x="1879269" y="3086100"/>
                  </a:lnTo>
                  <a:lnTo>
                    <a:pt x="1868716" y="3124200"/>
                  </a:lnTo>
                  <a:lnTo>
                    <a:pt x="1855685" y="3187700"/>
                  </a:lnTo>
                  <a:lnTo>
                    <a:pt x="1842465" y="3238500"/>
                  </a:lnTo>
                  <a:lnTo>
                    <a:pt x="1829079" y="3302000"/>
                  </a:lnTo>
                  <a:lnTo>
                    <a:pt x="1815579" y="3352800"/>
                  </a:lnTo>
                  <a:lnTo>
                    <a:pt x="1801964" y="3403600"/>
                  </a:lnTo>
                  <a:lnTo>
                    <a:pt x="1788287" y="3454400"/>
                  </a:lnTo>
                  <a:lnTo>
                    <a:pt x="1747037" y="3606800"/>
                  </a:lnTo>
                  <a:lnTo>
                    <a:pt x="1733308" y="3644900"/>
                  </a:lnTo>
                  <a:lnTo>
                    <a:pt x="1719643" y="3695700"/>
                  </a:lnTo>
                  <a:lnTo>
                    <a:pt x="1706067" y="3746500"/>
                  </a:lnTo>
                  <a:lnTo>
                    <a:pt x="1692592" y="3797300"/>
                  </a:lnTo>
                  <a:lnTo>
                    <a:pt x="1679257" y="3835400"/>
                  </a:lnTo>
                  <a:lnTo>
                    <a:pt x="1666100" y="3886200"/>
                  </a:lnTo>
                  <a:lnTo>
                    <a:pt x="1636712" y="3987800"/>
                  </a:lnTo>
                  <a:lnTo>
                    <a:pt x="1620608" y="4038600"/>
                  </a:lnTo>
                  <a:lnTo>
                    <a:pt x="1604860" y="4089400"/>
                  </a:lnTo>
                  <a:lnTo>
                    <a:pt x="1589493" y="4140200"/>
                  </a:lnTo>
                  <a:lnTo>
                    <a:pt x="1574558" y="4191000"/>
                  </a:lnTo>
                  <a:lnTo>
                    <a:pt x="1560106" y="4241800"/>
                  </a:lnTo>
                  <a:lnTo>
                    <a:pt x="1546174" y="4292600"/>
                  </a:lnTo>
                  <a:lnTo>
                    <a:pt x="1532801" y="4356100"/>
                  </a:lnTo>
                  <a:lnTo>
                    <a:pt x="1520050" y="4406900"/>
                  </a:lnTo>
                  <a:lnTo>
                    <a:pt x="1507947" y="4457700"/>
                  </a:lnTo>
                  <a:lnTo>
                    <a:pt x="1496529" y="4508500"/>
                  </a:lnTo>
                  <a:lnTo>
                    <a:pt x="1485874" y="4559300"/>
                  </a:lnTo>
                  <a:lnTo>
                    <a:pt x="1475994" y="4597400"/>
                  </a:lnTo>
                  <a:lnTo>
                    <a:pt x="1466951" y="4648200"/>
                  </a:lnTo>
                  <a:lnTo>
                    <a:pt x="1458772" y="4699000"/>
                  </a:lnTo>
                  <a:lnTo>
                    <a:pt x="1451521" y="4749800"/>
                  </a:lnTo>
                  <a:lnTo>
                    <a:pt x="1445234" y="4787900"/>
                  </a:lnTo>
                  <a:lnTo>
                    <a:pt x="1439951" y="4838700"/>
                  </a:lnTo>
                  <a:lnTo>
                    <a:pt x="1437005" y="4876800"/>
                  </a:lnTo>
                  <a:lnTo>
                    <a:pt x="1470558" y="4876800"/>
                  </a:lnTo>
                  <a:lnTo>
                    <a:pt x="1471955" y="4851400"/>
                  </a:lnTo>
                  <a:lnTo>
                    <a:pt x="1476984" y="4813300"/>
                  </a:lnTo>
                  <a:lnTo>
                    <a:pt x="1483156" y="4762500"/>
                  </a:lnTo>
                  <a:lnTo>
                    <a:pt x="1490421" y="4711700"/>
                  </a:lnTo>
                  <a:lnTo>
                    <a:pt x="1498701" y="4660900"/>
                  </a:lnTo>
                  <a:lnTo>
                    <a:pt x="1507985" y="4610100"/>
                  </a:lnTo>
                  <a:lnTo>
                    <a:pt x="1518183" y="4559300"/>
                  </a:lnTo>
                  <a:lnTo>
                    <a:pt x="1529270" y="4521200"/>
                  </a:lnTo>
                  <a:lnTo>
                    <a:pt x="1541170" y="4470400"/>
                  </a:lnTo>
                  <a:lnTo>
                    <a:pt x="1553857" y="4419600"/>
                  </a:lnTo>
                  <a:lnTo>
                    <a:pt x="1567268" y="4356100"/>
                  </a:lnTo>
                  <a:lnTo>
                    <a:pt x="1581353" y="4292600"/>
                  </a:lnTo>
                  <a:lnTo>
                    <a:pt x="1596059" y="4241800"/>
                  </a:lnTo>
                  <a:lnTo>
                    <a:pt x="1611325" y="4191000"/>
                  </a:lnTo>
                  <a:lnTo>
                    <a:pt x="1627111" y="4140200"/>
                  </a:lnTo>
                  <a:lnTo>
                    <a:pt x="1643367" y="4089400"/>
                  </a:lnTo>
                  <a:lnTo>
                    <a:pt x="1660029" y="4025900"/>
                  </a:lnTo>
                  <a:lnTo>
                    <a:pt x="1665566" y="4025900"/>
                  </a:lnTo>
                  <a:lnTo>
                    <a:pt x="1686775" y="3975100"/>
                  </a:lnTo>
                  <a:lnTo>
                    <a:pt x="1701736" y="3949700"/>
                  </a:lnTo>
                  <a:lnTo>
                    <a:pt x="1720100" y="3924300"/>
                  </a:lnTo>
                  <a:lnTo>
                    <a:pt x="1741576" y="3860800"/>
                  </a:lnTo>
                  <a:lnTo>
                    <a:pt x="1749653" y="3848100"/>
                  </a:lnTo>
                  <a:lnTo>
                    <a:pt x="1765820" y="3810000"/>
                  </a:lnTo>
                  <a:lnTo>
                    <a:pt x="1792541" y="3759200"/>
                  </a:lnTo>
                  <a:lnTo>
                    <a:pt x="1821395" y="3708400"/>
                  </a:lnTo>
                  <a:lnTo>
                    <a:pt x="1852091" y="3657600"/>
                  </a:lnTo>
                  <a:lnTo>
                    <a:pt x="1884299" y="3594100"/>
                  </a:lnTo>
                  <a:lnTo>
                    <a:pt x="1917687" y="3517900"/>
                  </a:lnTo>
                  <a:lnTo>
                    <a:pt x="1951964" y="3467100"/>
                  </a:lnTo>
                  <a:lnTo>
                    <a:pt x="1986800" y="3403600"/>
                  </a:lnTo>
                  <a:lnTo>
                    <a:pt x="1997354" y="3403600"/>
                  </a:lnTo>
                  <a:lnTo>
                    <a:pt x="2006574" y="3378200"/>
                  </a:lnTo>
                  <a:lnTo>
                    <a:pt x="2021243" y="3365500"/>
                  </a:lnTo>
                  <a:lnTo>
                    <a:pt x="2041029" y="3327400"/>
                  </a:lnTo>
                  <a:lnTo>
                    <a:pt x="2065629" y="3302000"/>
                  </a:lnTo>
                  <a:lnTo>
                    <a:pt x="2094725" y="3263900"/>
                  </a:lnTo>
                  <a:lnTo>
                    <a:pt x="2128012" y="3225800"/>
                  </a:lnTo>
                  <a:lnTo>
                    <a:pt x="2165185" y="3187700"/>
                  </a:lnTo>
                  <a:lnTo>
                    <a:pt x="2205913" y="3136900"/>
                  </a:lnTo>
                  <a:lnTo>
                    <a:pt x="2249881" y="3111500"/>
                  </a:lnTo>
                  <a:lnTo>
                    <a:pt x="2296795" y="3048000"/>
                  </a:lnTo>
                  <a:lnTo>
                    <a:pt x="2346325" y="3022600"/>
                  </a:lnTo>
                  <a:lnTo>
                    <a:pt x="2398179" y="2984500"/>
                  </a:lnTo>
                  <a:lnTo>
                    <a:pt x="2452014" y="2946400"/>
                  </a:lnTo>
                  <a:lnTo>
                    <a:pt x="2507538" y="2921000"/>
                  </a:lnTo>
                  <a:lnTo>
                    <a:pt x="2564434" y="2895600"/>
                  </a:lnTo>
                  <a:lnTo>
                    <a:pt x="2797975" y="2794000"/>
                  </a:lnTo>
                  <a:lnTo>
                    <a:pt x="3208109" y="2654300"/>
                  </a:lnTo>
                  <a:lnTo>
                    <a:pt x="3213887" y="2641600"/>
                  </a:lnTo>
                  <a:lnTo>
                    <a:pt x="3219348" y="264160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3" name="object 5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80915" y="0"/>
            <a:ext cx="6107084" cy="4120723"/>
          </a:xfrm>
          <a:prstGeom prst="rect">
            <a:avLst/>
          </a:prstGeom>
        </p:spPr>
      </p:pic>
      <p:sp>
        <p:nvSpPr>
          <p:cNvPr id="54" name="object 54"/>
          <p:cNvSpPr txBox="1">
            <a:spLocks noGrp="1"/>
          </p:cNvSpPr>
          <p:nvPr>
            <p:ph type="ctrTitle"/>
          </p:nvPr>
        </p:nvSpPr>
        <p:spPr>
          <a:xfrm>
            <a:off x="2504382" y="3382942"/>
            <a:ext cx="14866907" cy="149399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30"/>
              </a:spcBef>
            </a:pPr>
            <a:r>
              <a:rPr lang="en-US" sz="9600" dirty="0"/>
              <a:t>The Pursuit of Happiness</a:t>
            </a:r>
            <a:endParaRPr sz="9600" dirty="0"/>
          </a:p>
        </p:txBody>
      </p:sp>
      <p:pic>
        <p:nvPicPr>
          <p:cNvPr id="55" name="object 5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-11296" y="6367576"/>
            <a:ext cx="4800577" cy="3925191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6757647" y="6115560"/>
            <a:ext cx="4772660" cy="1245235"/>
          </a:xfrm>
          <a:custGeom>
            <a:avLst/>
            <a:gdLst/>
            <a:ahLst/>
            <a:cxnLst/>
            <a:rect l="l" t="t" r="r" b="b"/>
            <a:pathLst>
              <a:path w="4772659" h="1245234">
                <a:moveTo>
                  <a:pt x="4181130" y="1244953"/>
                </a:moveTo>
                <a:lnTo>
                  <a:pt x="591352" y="1244953"/>
                </a:lnTo>
                <a:lnTo>
                  <a:pt x="542852" y="1242992"/>
                </a:lnTo>
                <a:lnTo>
                  <a:pt x="495432" y="1237213"/>
                </a:lnTo>
                <a:lnTo>
                  <a:pt x="449243" y="1227766"/>
                </a:lnTo>
                <a:lnTo>
                  <a:pt x="404439" y="1214805"/>
                </a:lnTo>
                <a:lnTo>
                  <a:pt x="361171" y="1198481"/>
                </a:lnTo>
                <a:lnTo>
                  <a:pt x="319592" y="1178947"/>
                </a:lnTo>
                <a:lnTo>
                  <a:pt x="279853" y="1156355"/>
                </a:lnTo>
                <a:lnTo>
                  <a:pt x="242107" y="1130856"/>
                </a:lnTo>
                <a:lnTo>
                  <a:pt x="206506" y="1102604"/>
                </a:lnTo>
                <a:lnTo>
                  <a:pt x="173203" y="1071750"/>
                </a:lnTo>
                <a:lnTo>
                  <a:pt x="142349" y="1038446"/>
                </a:lnTo>
                <a:lnTo>
                  <a:pt x="114096" y="1002845"/>
                </a:lnTo>
                <a:lnTo>
                  <a:pt x="88598" y="965099"/>
                </a:lnTo>
                <a:lnTo>
                  <a:pt x="66005" y="925361"/>
                </a:lnTo>
                <a:lnTo>
                  <a:pt x="46471" y="883781"/>
                </a:lnTo>
                <a:lnTo>
                  <a:pt x="30147" y="840513"/>
                </a:lnTo>
                <a:lnTo>
                  <a:pt x="17186" y="795709"/>
                </a:lnTo>
                <a:lnTo>
                  <a:pt x="7739" y="749520"/>
                </a:lnTo>
                <a:lnTo>
                  <a:pt x="1960" y="702100"/>
                </a:lnTo>
                <a:lnTo>
                  <a:pt x="0" y="653600"/>
                </a:lnTo>
                <a:lnTo>
                  <a:pt x="0" y="591352"/>
                </a:lnTo>
                <a:lnTo>
                  <a:pt x="1960" y="542852"/>
                </a:lnTo>
                <a:lnTo>
                  <a:pt x="7739" y="495432"/>
                </a:lnTo>
                <a:lnTo>
                  <a:pt x="17186" y="449243"/>
                </a:lnTo>
                <a:lnTo>
                  <a:pt x="30147" y="404439"/>
                </a:lnTo>
                <a:lnTo>
                  <a:pt x="46471" y="361171"/>
                </a:lnTo>
                <a:lnTo>
                  <a:pt x="66005" y="319592"/>
                </a:lnTo>
                <a:lnTo>
                  <a:pt x="88598" y="279853"/>
                </a:lnTo>
                <a:lnTo>
                  <a:pt x="114096" y="242107"/>
                </a:lnTo>
                <a:lnTo>
                  <a:pt x="142349" y="206506"/>
                </a:lnTo>
                <a:lnTo>
                  <a:pt x="173203" y="173203"/>
                </a:lnTo>
                <a:lnTo>
                  <a:pt x="206506" y="142349"/>
                </a:lnTo>
                <a:lnTo>
                  <a:pt x="242107" y="114096"/>
                </a:lnTo>
                <a:lnTo>
                  <a:pt x="279853" y="88598"/>
                </a:lnTo>
                <a:lnTo>
                  <a:pt x="319592" y="66005"/>
                </a:lnTo>
                <a:lnTo>
                  <a:pt x="361171" y="46471"/>
                </a:lnTo>
                <a:lnTo>
                  <a:pt x="404439" y="30147"/>
                </a:lnTo>
                <a:lnTo>
                  <a:pt x="449243" y="17186"/>
                </a:lnTo>
                <a:lnTo>
                  <a:pt x="495432" y="7739"/>
                </a:lnTo>
                <a:lnTo>
                  <a:pt x="542852" y="1960"/>
                </a:lnTo>
                <a:lnTo>
                  <a:pt x="591352" y="0"/>
                </a:lnTo>
                <a:lnTo>
                  <a:pt x="4181130" y="0"/>
                </a:lnTo>
                <a:lnTo>
                  <a:pt x="4233126" y="2288"/>
                </a:lnTo>
                <a:lnTo>
                  <a:pt x="4284373" y="9079"/>
                </a:lnTo>
                <a:lnTo>
                  <a:pt x="4334600" y="20260"/>
                </a:lnTo>
                <a:lnTo>
                  <a:pt x="4383534" y="35717"/>
                </a:lnTo>
                <a:lnTo>
                  <a:pt x="4430903" y="55337"/>
                </a:lnTo>
                <a:lnTo>
                  <a:pt x="4476434" y="79009"/>
                </a:lnTo>
                <a:lnTo>
                  <a:pt x="4519856" y="106619"/>
                </a:lnTo>
                <a:lnTo>
                  <a:pt x="4560895" y="138055"/>
                </a:lnTo>
                <a:lnTo>
                  <a:pt x="4599280" y="173203"/>
                </a:lnTo>
                <a:lnTo>
                  <a:pt x="4634428" y="211587"/>
                </a:lnTo>
                <a:lnTo>
                  <a:pt x="4665863" y="252627"/>
                </a:lnTo>
                <a:lnTo>
                  <a:pt x="4693473" y="296048"/>
                </a:lnTo>
                <a:lnTo>
                  <a:pt x="4717145" y="341580"/>
                </a:lnTo>
                <a:lnTo>
                  <a:pt x="4736766" y="388948"/>
                </a:lnTo>
                <a:lnTo>
                  <a:pt x="4752223" y="437883"/>
                </a:lnTo>
                <a:lnTo>
                  <a:pt x="4763403" y="488109"/>
                </a:lnTo>
                <a:lnTo>
                  <a:pt x="4770194" y="539357"/>
                </a:lnTo>
                <a:lnTo>
                  <a:pt x="4772483" y="591352"/>
                </a:lnTo>
                <a:lnTo>
                  <a:pt x="4772483" y="653600"/>
                </a:lnTo>
                <a:lnTo>
                  <a:pt x="4770194" y="705595"/>
                </a:lnTo>
                <a:lnTo>
                  <a:pt x="4763403" y="756843"/>
                </a:lnTo>
                <a:lnTo>
                  <a:pt x="4752223" y="807070"/>
                </a:lnTo>
                <a:lnTo>
                  <a:pt x="4736766" y="856004"/>
                </a:lnTo>
                <a:lnTo>
                  <a:pt x="4717145" y="903373"/>
                </a:lnTo>
                <a:lnTo>
                  <a:pt x="4693473" y="948904"/>
                </a:lnTo>
                <a:lnTo>
                  <a:pt x="4665863" y="992325"/>
                </a:lnTo>
                <a:lnTo>
                  <a:pt x="4634428" y="1033365"/>
                </a:lnTo>
                <a:lnTo>
                  <a:pt x="4599280" y="1071750"/>
                </a:lnTo>
                <a:lnTo>
                  <a:pt x="4560895" y="1106898"/>
                </a:lnTo>
                <a:lnTo>
                  <a:pt x="4519856" y="1138333"/>
                </a:lnTo>
                <a:lnTo>
                  <a:pt x="4476434" y="1165943"/>
                </a:lnTo>
                <a:lnTo>
                  <a:pt x="4430903" y="1189615"/>
                </a:lnTo>
                <a:lnTo>
                  <a:pt x="4383534" y="1209236"/>
                </a:lnTo>
                <a:lnTo>
                  <a:pt x="4334600" y="1224693"/>
                </a:lnTo>
                <a:lnTo>
                  <a:pt x="4284373" y="1235873"/>
                </a:lnTo>
                <a:lnTo>
                  <a:pt x="4233126" y="1242664"/>
                </a:lnTo>
                <a:lnTo>
                  <a:pt x="4181130" y="1244953"/>
                </a:lnTo>
                <a:close/>
              </a:path>
            </a:pathLst>
          </a:custGeom>
          <a:solidFill>
            <a:srgbClr val="F0E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8" name="object 5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0" y="412445"/>
            <a:ext cx="2916632" cy="5228277"/>
          </a:xfrm>
          <a:prstGeom prst="rect">
            <a:avLst/>
          </a:prstGeom>
        </p:spPr>
      </p:pic>
      <p:pic>
        <p:nvPicPr>
          <p:cNvPr id="60" name="Picture 59" descr="A qr code on a white background&#10;&#10;AI-generated content may be incorrect.">
            <a:extLst>
              <a:ext uri="{FF2B5EF4-FFF2-40B4-BE49-F238E27FC236}">
                <a16:creationId xmlns:a16="http://schemas.microsoft.com/office/drawing/2014/main" id="{B3AB8A56-9FA2-B992-E8EA-F63DF6967B6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4775" y="5154448"/>
            <a:ext cx="3467100" cy="34925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45002" y="0"/>
            <a:ext cx="7248525" cy="10287000"/>
            <a:chOff x="845002" y="0"/>
            <a:chExt cx="7248525" cy="102870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45002" y="4848135"/>
              <a:ext cx="7248524" cy="543877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45002" y="0"/>
              <a:ext cx="7248524" cy="5438774"/>
            </a:xfrm>
            <a:prstGeom prst="rect">
              <a:avLst/>
            </a:prstGeom>
          </p:spPr>
        </p:pic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8865020" y="-128036"/>
            <a:ext cx="6513830" cy="3148965"/>
          </a:xfrm>
          <a:prstGeom prst="rect">
            <a:avLst/>
          </a:prstGeom>
        </p:spPr>
        <p:txBody>
          <a:bodyPr vert="horz" wrap="square" lIns="0" tIns="429259" rIns="0" bIns="0" rtlCol="0">
            <a:spAutoFit/>
          </a:bodyPr>
          <a:lstStyle/>
          <a:p>
            <a:pPr marL="2313305" algn="ctr">
              <a:lnSpc>
                <a:spcPct val="100000"/>
              </a:lnSpc>
              <a:spcBef>
                <a:spcPts val="3379"/>
              </a:spcBef>
            </a:pPr>
            <a:r>
              <a:rPr spc="-1764" dirty="0"/>
              <a:t>Movie</a:t>
            </a:r>
            <a:r>
              <a:rPr spc="-750" dirty="0"/>
              <a:t> </a:t>
            </a:r>
            <a:r>
              <a:rPr spc="-1125" dirty="0"/>
              <a:t>Clip</a:t>
            </a:r>
          </a:p>
          <a:p>
            <a:pPr marL="12700" marR="20955">
              <a:lnSpc>
                <a:spcPts val="4730"/>
              </a:lnSpc>
              <a:spcBef>
                <a:spcPts val="5"/>
              </a:spcBef>
            </a:pPr>
            <a:r>
              <a:rPr sz="3000" b="1" u="heavy" spc="-150" dirty="0"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URL</a:t>
            </a:r>
            <a:r>
              <a:rPr sz="3000" spc="-150" dirty="0">
                <a:latin typeface="Times New Roman"/>
                <a:cs typeface="Times New Roman"/>
              </a:rPr>
              <a:t>:</a:t>
            </a:r>
            <a:r>
              <a:rPr sz="3000" spc="20" dirty="0">
                <a:latin typeface="Times New Roman"/>
                <a:cs typeface="Times New Roman"/>
              </a:rPr>
              <a:t> </a:t>
            </a:r>
            <a:r>
              <a:rPr sz="3000" spc="220" dirty="0">
                <a:latin typeface="Times New Roman"/>
                <a:cs typeface="Times New Roman"/>
              </a:rPr>
              <a:t>https://youtu.be/hKi3-</a:t>
            </a:r>
            <a:r>
              <a:rPr sz="3000" spc="70" dirty="0">
                <a:latin typeface="Times New Roman"/>
                <a:cs typeface="Times New Roman"/>
              </a:rPr>
              <a:t>5gO4uE? </a:t>
            </a:r>
            <a:r>
              <a:rPr sz="3000" spc="180" dirty="0">
                <a:latin typeface="Times New Roman"/>
                <a:cs typeface="Times New Roman"/>
              </a:rPr>
              <a:t>si=aP2aLhy-</a:t>
            </a:r>
            <a:r>
              <a:rPr sz="3000" spc="90" dirty="0">
                <a:latin typeface="Times New Roman"/>
                <a:cs typeface="Times New Roman"/>
              </a:rPr>
              <a:t>H2eA3bGn</a:t>
            </a:r>
            <a:r>
              <a:rPr sz="3000" spc="555" dirty="0">
                <a:latin typeface="Times New Roman"/>
                <a:cs typeface="Times New Roman"/>
              </a:rPr>
              <a:t> </a:t>
            </a:r>
            <a:r>
              <a:rPr sz="3000" dirty="0">
                <a:latin typeface="Times New Roman"/>
                <a:cs typeface="Times New Roman"/>
              </a:rPr>
              <a:t>(01:10-</a:t>
            </a:r>
            <a:r>
              <a:rPr sz="3000" spc="-50" dirty="0">
                <a:latin typeface="Times New Roman"/>
                <a:cs typeface="Times New Roman"/>
              </a:rPr>
              <a:t>)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65020" y="3595369"/>
            <a:ext cx="8503285" cy="60261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31300"/>
              </a:lnSpc>
              <a:spcBef>
                <a:spcPts val="95"/>
              </a:spcBef>
            </a:pPr>
            <a:r>
              <a:rPr sz="3000" b="1" u="heavy" spc="9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About</a:t>
            </a:r>
            <a:r>
              <a:rPr sz="3000" b="1" u="heavy" spc="360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000" b="1" u="heavy" spc="22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the</a:t>
            </a:r>
            <a:r>
              <a:rPr sz="3000" b="1" u="heavy" spc="360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000" b="1" u="heavy" spc="70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Movie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:</a:t>
            </a:r>
            <a:r>
              <a:rPr sz="3000" spc="3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“The</a:t>
            </a:r>
            <a:r>
              <a:rPr sz="3000" spc="3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0" dirty="0">
                <a:solidFill>
                  <a:srgbClr val="5E443C"/>
                </a:solidFill>
                <a:latin typeface="Times New Roman"/>
                <a:cs typeface="Times New Roman"/>
              </a:rPr>
              <a:t>Pursuit</a:t>
            </a:r>
            <a:r>
              <a:rPr sz="3000" spc="3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000" spc="3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75" dirty="0">
                <a:solidFill>
                  <a:srgbClr val="5E443C"/>
                </a:solidFill>
                <a:latin typeface="Times New Roman"/>
                <a:cs typeface="Times New Roman"/>
              </a:rPr>
              <a:t>Happiness”</a:t>
            </a:r>
            <a:r>
              <a:rPr sz="3000" spc="3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60" dirty="0">
                <a:solidFill>
                  <a:srgbClr val="5E443C"/>
                </a:solidFill>
                <a:latin typeface="Times New Roman"/>
                <a:cs typeface="Times New Roman"/>
              </a:rPr>
              <a:t>is </a:t>
            </a:r>
            <a:r>
              <a:rPr sz="3000" spc="265" dirty="0">
                <a:solidFill>
                  <a:srgbClr val="5E443C"/>
                </a:solidFill>
                <a:latin typeface="Times New Roman"/>
                <a:cs typeface="Times New Roman"/>
              </a:rPr>
              <a:t>based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0" dirty="0">
                <a:solidFill>
                  <a:srgbClr val="5E443C"/>
                </a:solidFill>
                <a:latin typeface="Times New Roman"/>
                <a:cs typeface="Times New Roman"/>
              </a:rPr>
              <a:t>on</a:t>
            </a:r>
            <a:r>
              <a:rPr sz="3000" spc="2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true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04" dirty="0">
                <a:solidFill>
                  <a:srgbClr val="5E443C"/>
                </a:solidFill>
                <a:latin typeface="Times New Roman"/>
                <a:cs typeface="Times New Roman"/>
              </a:rPr>
              <a:t>story</a:t>
            </a:r>
            <a:r>
              <a:rPr sz="3000" spc="2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Chris</a:t>
            </a:r>
            <a:r>
              <a:rPr sz="3000" spc="2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00" dirty="0">
                <a:solidFill>
                  <a:srgbClr val="5E443C"/>
                </a:solidFill>
                <a:latin typeface="Times New Roman"/>
                <a:cs typeface="Times New Roman"/>
              </a:rPr>
              <a:t>Gardner,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0" dirty="0">
                <a:solidFill>
                  <a:srgbClr val="5E443C"/>
                </a:solidFill>
                <a:latin typeface="Times New Roman"/>
                <a:cs typeface="Times New Roman"/>
              </a:rPr>
              <a:t>a </a:t>
            </a:r>
            <a:r>
              <a:rPr sz="3000" spc="195" dirty="0">
                <a:solidFill>
                  <a:srgbClr val="5E443C"/>
                </a:solidFill>
                <a:latin typeface="Times New Roman"/>
                <a:cs typeface="Times New Roman"/>
              </a:rPr>
              <a:t>brave,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75" dirty="0">
                <a:solidFill>
                  <a:srgbClr val="5E443C"/>
                </a:solidFill>
                <a:latin typeface="Times New Roman"/>
                <a:cs typeface="Times New Roman"/>
              </a:rPr>
              <a:t>warmhearted,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04" dirty="0">
                <a:solidFill>
                  <a:srgbClr val="5E443C"/>
                </a:solidFill>
                <a:latin typeface="Times New Roman"/>
                <a:cs typeface="Times New Roman"/>
              </a:rPr>
              <a:t>hardworking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90" dirty="0">
                <a:solidFill>
                  <a:srgbClr val="5E443C"/>
                </a:solidFill>
                <a:latin typeface="Times New Roman"/>
                <a:cs typeface="Times New Roman"/>
              </a:rPr>
              <a:t>man </a:t>
            </a:r>
            <a:r>
              <a:rPr sz="3000" spc="165" dirty="0">
                <a:solidFill>
                  <a:srgbClr val="5E443C"/>
                </a:solidFill>
                <a:latin typeface="Times New Roman"/>
                <a:cs typeface="Times New Roman"/>
              </a:rPr>
              <a:t>struggling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95" dirty="0">
                <a:solidFill>
                  <a:srgbClr val="5E443C"/>
                </a:solidFill>
                <a:latin typeface="Times New Roman"/>
                <a:cs typeface="Times New Roman"/>
              </a:rPr>
              <a:t>with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54" dirty="0">
                <a:solidFill>
                  <a:srgbClr val="5E443C"/>
                </a:solidFill>
                <a:latin typeface="Times New Roman"/>
                <a:cs typeface="Times New Roman"/>
              </a:rPr>
              <a:t>homelessness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build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300" dirty="0">
                <a:solidFill>
                  <a:srgbClr val="5E443C"/>
                </a:solidFill>
                <a:latin typeface="Times New Roman"/>
                <a:cs typeface="Times New Roman"/>
              </a:rPr>
              <a:t>better </a:t>
            </a:r>
            <a:r>
              <a:rPr sz="3000" spc="130" dirty="0">
                <a:solidFill>
                  <a:srgbClr val="5E443C"/>
                </a:solidFill>
                <a:latin typeface="Times New Roman"/>
                <a:cs typeface="Times New Roman"/>
              </a:rPr>
              <a:t>life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85" dirty="0">
                <a:solidFill>
                  <a:srgbClr val="5E443C"/>
                </a:solidFill>
                <a:latin typeface="Times New Roman"/>
                <a:cs typeface="Times New Roman"/>
              </a:rPr>
              <a:t>for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80" dirty="0">
                <a:solidFill>
                  <a:srgbClr val="5E443C"/>
                </a:solidFill>
                <a:latin typeface="Times New Roman"/>
                <a:cs typeface="Times New Roman"/>
              </a:rPr>
              <a:t>himself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35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0" dirty="0">
                <a:solidFill>
                  <a:srgbClr val="5E443C"/>
                </a:solidFill>
                <a:latin typeface="Times New Roman"/>
                <a:cs typeface="Times New Roman"/>
              </a:rPr>
              <a:t>son.</a:t>
            </a:r>
            <a:endParaRPr sz="3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80"/>
              </a:spcBef>
            </a:pPr>
            <a:endParaRPr sz="3000">
              <a:latin typeface="Times New Roman"/>
              <a:cs typeface="Times New Roman"/>
            </a:endParaRPr>
          </a:p>
          <a:p>
            <a:pPr marL="12700" marR="22225">
              <a:lnSpc>
                <a:spcPct val="131200"/>
              </a:lnSpc>
            </a:pPr>
            <a:r>
              <a:rPr sz="3000" b="1" u="heavy" spc="9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About</a:t>
            </a:r>
            <a:r>
              <a:rPr sz="3000" b="1" u="heavy" spc="33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000" b="1" u="heavy" spc="22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the</a:t>
            </a:r>
            <a:r>
              <a:rPr sz="3000" b="1" u="heavy" spc="335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000" b="1" u="heavy" spc="180" dirty="0">
                <a:solidFill>
                  <a:srgbClr val="5E443C"/>
                </a:solidFill>
                <a:uFill>
                  <a:solidFill>
                    <a:srgbClr val="5E443C"/>
                  </a:solidFill>
                </a:uFill>
                <a:latin typeface="Times New Roman"/>
                <a:cs typeface="Times New Roman"/>
              </a:rPr>
              <a:t>Scene</a:t>
            </a:r>
            <a:r>
              <a:rPr sz="3000" spc="180" dirty="0">
                <a:solidFill>
                  <a:srgbClr val="5E443C"/>
                </a:solidFill>
                <a:latin typeface="Times New Roman"/>
                <a:cs typeface="Times New Roman"/>
              </a:rPr>
              <a:t>: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60" dirty="0">
                <a:solidFill>
                  <a:srgbClr val="5E443C"/>
                </a:solidFill>
                <a:latin typeface="Times New Roman"/>
                <a:cs typeface="Times New Roman"/>
              </a:rPr>
              <a:t>This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65" dirty="0">
                <a:solidFill>
                  <a:srgbClr val="5E443C"/>
                </a:solidFill>
                <a:latin typeface="Times New Roman"/>
                <a:cs typeface="Times New Roman"/>
              </a:rPr>
              <a:t>scene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0" dirty="0">
                <a:solidFill>
                  <a:srgbClr val="5E443C"/>
                </a:solidFill>
                <a:latin typeface="Times New Roman"/>
                <a:cs typeface="Times New Roman"/>
              </a:rPr>
              <a:t>highlights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54" dirty="0">
                <a:solidFill>
                  <a:srgbClr val="5E443C"/>
                </a:solidFill>
                <a:latin typeface="Times New Roman"/>
                <a:cs typeface="Times New Roman"/>
              </a:rPr>
              <a:t>the </a:t>
            </a:r>
            <a:r>
              <a:rPr sz="3000" spc="235" dirty="0">
                <a:solidFill>
                  <a:srgbClr val="5E443C"/>
                </a:solidFill>
                <a:latin typeface="Times New Roman"/>
                <a:cs typeface="Times New Roman"/>
              </a:rPr>
              <a:t>moment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320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Chris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85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officially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50" dirty="0">
                <a:solidFill>
                  <a:srgbClr val="5E443C"/>
                </a:solidFill>
                <a:latin typeface="Times New Roman"/>
                <a:cs typeface="Times New Roman"/>
              </a:rPr>
              <a:t>offered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55" dirty="0">
                <a:solidFill>
                  <a:srgbClr val="5E443C"/>
                </a:solidFill>
                <a:latin typeface="Times New Roman"/>
                <a:cs typeface="Times New Roman"/>
              </a:rPr>
              <a:t>full- </a:t>
            </a:r>
            <a:r>
              <a:rPr sz="3000" spc="204" dirty="0">
                <a:solidFill>
                  <a:srgbClr val="5E443C"/>
                </a:solidFill>
                <a:latin typeface="Times New Roman"/>
                <a:cs typeface="Times New Roman"/>
              </a:rPr>
              <a:t>time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90" dirty="0">
                <a:solidFill>
                  <a:srgbClr val="5E443C"/>
                </a:solidFill>
                <a:latin typeface="Times New Roman"/>
                <a:cs typeface="Times New Roman"/>
              </a:rPr>
              <a:t>position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300" dirty="0">
                <a:solidFill>
                  <a:srgbClr val="5E443C"/>
                </a:solidFill>
                <a:latin typeface="Times New Roman"/>
                <a:cs typeface="Times New Roman"/>
              </a:rPr>
              <a:t>after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85" dirty="0">
                <a:solidFill>
                  <a:srgbClr val="5E443C"/>
                </a:solidFill>
                <a:latin typeface="Times New Roman"/>
                <a:cs typeface="Times New Roman"/>
              </a:rPr>
              <a:t>completing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3000" spc="2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04" dirty="0">
                <a:solidFill>
                  <a:srgbClr val="5E443C"/>
                </a:solidFill>
                <a:latin typeface="Times New Roman"/>
                <a:cs typeface="Times New Roman"/>
              </a:rPr>
              <a:t>internship, </a:t>
            </a:r>
            <a:r>
              <a:rPr sz="3000" spc="170" dirty="0">
                <a:solidFill>
                  <a:srgbClr val="5E443C"/>
                </a:solidFill>
                <a:latin typeface="Times New Roman"/>
                <a:cs typeface="Times New Roman"/>
              </a:rPr>
              <a:t>showing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75" dirty="0">
                <a:solidFill>
                  <a:srgbClr val="5E443C"/>
                </a:solidFill>
                <a:latin typeface="Times New Roman"/>
                <a:cs typeface="Times New Roman"/>
              </a:rPr>
              <a:t>how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5" dirty="0">
                <a:solidFill>
                  <a:srgbClr val="5E443C"/>
                </a:solidFill>
                <a:latin typeface="Times New Roman"/>
                <a:cs typeface="Times New Roman"/>
              </a:rPr>
              <a:t>emotional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20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85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 hear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8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2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85" dirty="0">
                <a:solidFill>
                  <a:srgbClr val="5E443C"/>
                </a:solidFill>
                <a:latin typeface="Times New Roman"/>
                <a:cs typeface="Times New Roman"/>
              </a:rPr>
              <a:t>news.</a:t>
            </a:r>
            <a:endParaRPr sz="3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just">
              <a:lnSpc>
                <a:spcPct val="116599"/>
              </a:lnSpc>
              <a:spcBef>
                <a:spcPts val="95"/>
              </a:spcBef>
            </a:pPr>
            <a:r>
              <a:rPr sz="3700" spc="-335" dirty="0"/>
              <a:t>I</a:t>
            </a:r>
            <a:r>
              <a:rPr sz="3700" spc="345" dirty="0"/>
              <a:t> </a:t>
            </a:r>
            <a:r>
              <a:rPr sz="3700" spc="-5" dirty="0"/>
              <a:t>still</a:t>
            </a:r>
            <a:r>
              <a:rPr sz="3700" spc="345" dirty="0"/>
              <a:t> </a:t>
            </a:r>
            <a:r>
              <a:rPr sz="3700" spc="125" dirty="0"/>
              <a:t>remember</a:t>
            </a:r>
            <a:r>
              <a:rPr sz="3700" spc="345" dirty="0"/>
              <a:t> </a:t>
            </a:r>
            <a:r>
              <a:rPr sz="3700" spc="65" dirty="0"/>
              <a:t>how</a:t>
            </a:r>
            <a:r>
              <a:rPr sz="3700" spc="345" dirty="0"/>
              <a:t> </a:t>
            </a:r>
            <a:r>
              <a:rPr sz="3700" spc="110" dirty="0"/>
              <a:t>encouraged</a:t>
            </a:r>
            <a:r>
              <a:rPr sz="3700" spc="345" dirty="0"/>
              <a:t> </a:t>
            </a:r>
            <a:r>
              <a:rPr sz="3700" spc="-335" dirty="0"/>
              <a:t>I</a:t>
            </a:r>
            <a:r>
              <a:rPr sz="3700" spc="345" dirty="0"/>
              <a:t> </a:t>
            </a:r>
            <a:r>
              <a:rPr sz="3700" spc="110" dirty="0"/>
              <a:t>felt</a:t>
            </a:r>
            <a:r>
              <a:rPr sz="3700" spc="345" dirty="0"/>
              <a:t> </a:t>
            </a:r>
            <a:r>
              <a:rPr sz="3700" spc="120" dirty="0"/>
              <a:t>when</a:t>
            </a:r>
            <a:r>
              <a:rPr sz="3700" spc="345" dirty="0"/>
              <a:t> </a:t>
            </a:r>
            <a:r>
              <a:rPr sz="3700" spc="-335" dirty="0"/>
              <a:t>I</a:t>
            </a:r>
            <a:r>
              <a:rPr sz="3700" spc="345" dirty="0"/>
              <a:t> </a:t>
            </a:r>
            <a:r>
              <a:rPr sz="3700" spc="95" dirty="0"/>
              <a:t>first</a:t>
            </a:r>
            <a:r>
              <a:rPr sz="3700" spc="345" dirty="0"/>
              <a:t> </a:t>
            </a:r>
            <a:r>
              <a:rPr sz="3700" spc="155" dirty="0"/>
              <a:t>watched</a:t>
            </a:r>
            <a:r>
              <a:rPr sz="3700" spc="345" dirty="0"/>
              <a:t> </a:t>
            </a:r>
            <a:r>
              <a:rPr sz="3700" spc="90" dirty="0"/>
              <a:t>this </a:t>
            </a:r>
            <a:r>
              <a:rPr sz="3700" spc="-80" dirty="0"/>
              <a:t>film.</a:t>
            </a:r>
            <a:r>
              <a:rPr sz="3700" spc="2150" dirty="0"/>
              <a:t> </a:t>
            </a:r>
            <a:r>
              <a:rPr sz="3700" spc="-335" dirty="0"/>
              <a:t>I</a:t>
            </a:r>
            <a:r>
              <a:rPr sz="3700" spc="2150" dirty="0"/>
              <a:t> </a:t>
            </a:r>
            <a:r>
              <a:rPr sz="3700" spc="160" dirty="0"/>
              <a:t>was</a:t>
            </a:r>
            <a:r>
              <a:rPr sz="3700" spc="2150" dirty="0"/>
              <a:t> </a:t>
            </a:r>
            <a:r>
              <a:rPr sz="3700" spc="40" dirty="0"/>
              <a:t>completely</a:t>
            </a:r>
            <a:r>
              <a:rPr sz="3700" spc="2150" dirty="0"/>
              <a:t> </a:t>
            </a:r>
            <a:r>
              <a:rPr sz="3700" spc="125" dirty="0"/>
              <a:t>drawn</a:t>
            </a:r>
            <a:r>
              <a:rPr sz="3700" spc="2150" dirty="0"/>
              <a:t> </a:t>
            </a:r>
            <a:r>
              <a:rPr sz="3700" spc="65" dirty="0"/>
              <a:t>into</a:t>
            </a:r>
            <a:r>
              <a:rPr sz="3700" spc="2150" dirty="0"/>
              <a:t> </a:t>
            </a:r>
            <a:r>
              <a:rPr sz="3700" spc="-120" dirty="0"/>
              <a:t>Will</a:t>
            </a:r>
            <a:r>
              <a:rPr sz="3700" spc="2150" dirty="0"/>
              <a:t> </a:t>
            </a:r>
            <a:r>
              <a:rPr sz="3700" spc="-40" dirty="0"/>
              <a:t>Smith’s</a:t>
            </a:r>
            <a:r>
              <a:rPr sz="3700" spc="2150" dirty="0"/>
              <a:t> </a:t>
            </a:r>
            <a:r>
              <a:rPr sz="3700" spc="65" dirty="0"/>
              <a:t>powerful</a:t>
            </a:r>
            <a:r>
              <a:rPr sz="3700" spc="-130" dirty="0"/>
              <a:t> </a:t>
            </a:r>
            <a:r>
              <a:rPr sz="3700" spc="120" dirty="0"/>
              <a:t>performance</a:t>
            </a:r>
            <a:r>
              <a:rPr sz="3700" spc="55" dirty="0"/>
              <a:t> </a:t>
            </a:r>
            <a:r>
              <a:rPr sz="3700" spc="145" dirty="0"/>
              <a:t>and</a:t>
            </a:r>
            <a:r>
              <a:rPr sz="3700" spc="55" dirty="0"/>
              <a:t> </a:t>
            </a:r>
            <a:r>
              <a:rPr sz="3700" spc="45" dirty="0"/>
              <a:t>deeply</a:t>
            </a:r>
            <a:r>
              <a:rPr sz="3700" spc="55" dirty="0"/>
              <a:t> </a:t>
            </a:r>
            <a:r>
              <a:rPr sz="3700" spc="25" dirty="0"/>
              <a:t>moved</a:t>
            </a:r>
            <a:r>
              <a:rPr sz="3700" spc="55" dirty="0"/>
              <a:t> </a:t>
            </a:r>
            <a:r>
              <a:rPr sz="3700" spc="-80" dirty="0"/>
              <a:t>by</a:t>
            </a:r>
            <a:r>
              <a:rPr sz="3700" spc="55" dirty="0"/>
              <a:t> </a:t>
            </a:r>
            <a:r>
              <a:rPr sz="3700" spc="35" dirty="0"/>
              <a:t>many</a:t>
            </a:r>
            <a:r>
              <a:rPr sz="3700" spc="55" dirty="0"/>
              <a:t> </a:t>
            </a:r>
            <a:r>
              <a:rPr sz="3700" spc="45" dirty="0"/>
              <a:t>of</a:t>
            </a:r>
            <a:r>
              <a:rPr sz="3700" spc="55" dirty="0"/>
              <a:t> </a:t>
            </a:r>
            <a:r>
              <a:rPr sz="3700" spc="25" dirty="0"/>
              <a:t>his</a:t>
            </a:r>
            <a:r>
              <a:rPr sz="3700" spc="55" dirty="0"/>
              <a:t> </a:t>
            </a:r>
            <a:r>
              <a:rPr sz="3700" spc="90" dirty="0"/>
              <a:t>memorable</a:t>
            </a:r>
            <a:r>
              <a:rPr sz="3700" spc="55" dirty="0"/>
              <a:t> </a:t>
            </a:r>
            <a:r>
              <a:rPr sz="3700" spc="140" dirty="0"/>
              <a:t>quotes</a:t>
            </a:r>
            <a:r>
              <a:rPr sz="3700" spc="90" dirty="0"/>
              <a:t> </a:t>
            </a:r>
            <a:r>
              <a:rPr sz="3700" spc="-30" dirty="0"/>
              <a:t>in</a:t>
            </a:r>
            <a:r>
              <a:rPr sz="3700" spc="345" dirty="0"/>
              <a:t> </a:t>
            </a:r>
            <a:r>
              <a:rPr sz="3700" spc="204" dirty="0"/>
              <a:t>the</a:t>
            </a:r>
            <a:r>
              <a:rPr sz="3700" spc="345" dirty="0"/>
              <a:t> </a:t>
            </a:r>
            <a:r>
              <a:rPr sz="3700" spc="-80" dirty="0"/>
              <a:t>film.</a:t>
            </a:r>
            <a:r>
              <a:rPr sz="3700" spc="345" dirty="0"/>
              <a:t> </a:t>
            </a:r>
            <a:r>
              <a:rPr sz="3700" spc="-355" dirty="0"/>
              <a:t>My</a:t>
            </a:r>
            <a:r>
              <a:rPr sz="3700" spc="345" dirty="0"/>
              <a:t> </a:t>
            </a:r>
            <a:r>
              <a:rPr sz="3700" spc="80" dirty="0"/>
              <a:t>favorite</a:t>
            </a:r>
            <a:r>
              <a:rPr sz="3700" spc="345" dirty="0"/>
              <a:t> </a:t>
            </a:r>
            <a:r>
              <a:rPr sz="3700" spc="10" dirty="0"/>
              <a:t>line</a:t>
            </a:r>
            <a:r>
              <a:rPr sz="3700" spc="345" dirty="0"/>
              <a:t> </a:t>
            </a:r>
            <a:r>
              <a:rPr sz="3700" spc="-45" dirty="0"/>
              <a:t>is,</a:t>
            </a:r>
            <a:r>
              <a:rPr sz="3700" spc="345" dirty="0"/>
              <a:t> </a:t>
            </a:r>
            <a:r>
              <a:rPr sz="3700" spc="-30" dirty="0"/>
              <a:t>"Don't</a:t>
            </a:r>
            <a:r>
              <a:rPr sz="3700" spc="345" dirty="0"/>
              <a:t> </a:t>
            </a:r>
            <a:r>
              <a:rPr sz="3700" spc="100" dirty="0"/>
              <a:t>ever</a:t>
            </a:r>
            <a:r>
              <a:rPr sz="3700" spc="345" dirty="0"/>
              <a:t> </a:t>
            </a:r>
            <a:r>
              <a:rPr sz="3700" spc="125" dirty="0"/>
              <a:t>let</a:t>
            </a:r>
            <a:r>
              <a:rPr sz="3700" spc="345" dirty="0"/>
              <a:t> </a:t>
            </a:r>
            <a:r>
              <a:rPr sz="3700" spc="40" dirty="0"/>
              <a:t>somebody</a:t>
            </a:r>
            <a:r>
              <a:rPr sz="3700" spc="345" dirty="0"/>
              <a:t> </a:t>
            </a:r>
            <a:r>
              <a:rPr sz="3700" spc="55" dirty="0"/>
              <a:t>tell</a:t>
            </a:r>
            <a:r>
              <a:rPr sz="3700" spc="345" dirty="0"/>
              <a:t> </a:t>
            </a:r>
            <a:r>
              <a:rPr sz="3700" spc="-55" dirty="0"/>
              <a:t>you,</a:t>
            </a:r>
            <a:r>
              <a:rPr sz="3700" spc="-125" dirty="0"/>
              <a:t> </a:t>
            </a:r>
            <a:r>
              <a:rPr sz="3700" spc="-30" dirty="0"/>
              <a:t>you</a:t>
            </a:r>
            <a:r>
              <a:rPr sz="3700" spc="350" dirty="0"/>
              <a:t> </a:t>
            </a:r>
            <a:r>
              <a:rPr sz="3700" spc="150" dirty="0"/>
              <a:t>can't</a:t>
            </a:r>
            <a:r>
              <a:rPr sz="3700" spc="350" dirty="0"/>
              <a:t> </a:t>
            </a:r>
            <a:r>
              <a:rPr sz="3700" spc="50" dirty="0"/>
              <a:t>do</a:t>
            </a:r>
            <a:r>
              <a:rPr sz="3700" spc="350" dirty="0"/>
              <a:t> </a:t>
            </a:r>
            <a:r>
              <a:rPr sz="3700" spc="5" dirty="0"/>
              <a:t>something."</a:t>
            </a:r>
            <a:r>
              <a:rPr sz="3700" spc="350" dirty="0"/>
              <a:t> </a:t>
            </a:r>
            <a:r>
              <a:rPr sz="3700" spc="-15" dirty="0"/>
              <a:t>Chris</a:t>
            </a:r>
            <a:r>
              <a:rPr sz="3700" spc="350" dirty="0"/>
              <a:t> </a:t>
            </a:r>
            <a:r>
              <a:rPr sz="3700" spc="30" dirty="0"/>
              <a:t>truly</a:t>
            </a:r>
            <a:r>
              <a:rPr sz="3700" spc="350" dirty="0"/>
              <a:t> </a:t>
            </a:r>
            <a:r>
              <a:rPr sz="3700" spc="-25" dirty="0"/>
              <a:t>lives</a:t>
            </a:r>
            <a:r>
              <a:rPr sz="3700" spc="350" dirty="0"/>
              <a:t> </a:t>
            </a:r>
            <a:r>
              <a:rPr sz="3700" spc="-80" dirty="0"/>
              <a:t>by</a:t>
            </a:r>
            <a:r>
              <a:rPr sz="3700" spc="350" dirty="0"/>
              <a:t> </a:t>
            </a:r>
            <a:r>
              <a:rPr sz="3700" spc="195" dirty="0"/>
              <a:t>these</a:t>
            </a:r>
            <a:r>
              <a:rPr sz="3700" spc="350" dirty="0"/>
              <a:t> </a:t>
            </a:r>
            <a:r>
              <a:rPr sz="3700" spc="55" dirty="0"/>
              <a:t>words,</a:t>
            </a:r>
            <a:r>
              <a:rPr sz="3700" spc="350" dirty="0"/>
              <a:t> </a:t>
            </a:r>
            <a:r>
              <a:rPr sz="3700" spc="145" dirty="0"/>
              <a:t>and</a:t>
            </a:r>
            <a:r>
              <a:rPr sz="3700" spc="350" dirty="0"/>
              <a:t> </a:t>
            </a:r>
            <a:r>
              <a:rPr sz="3700" spc="204" dirty="0"/>
              <a:t>as</a:t>
            </a:r>
            <a:r>
              <a:rPr sz="3700" spc="90" dirty="0"/>
              <a:t> </a:t>
            </a:r>
            <a:r>
              <a:rPr sz="3700" spc="85" dirty="0"/>
              <a:t>shown</a:t>
            </a:r>
            <a:r>
              <a:rPr sz="3700" spc="-95" dirty="0"/>
              <a:t> </a:t>
            </a:r>
            <a:r>
              <a:rPr sz="3700" spc="-30" dirty="0"/>
              <a:t>in</a:t>
            </a:r>
            <a:r>
              <a:rPr sz="3700" spc="-95" dirty="0"/>
              <a:t> </a:t>
            </a:r>
            <a:r>
              <a:rPr sz="3700" spc="204" dirty="0"/>
              <a:t>the</a:t>
            </a:r>
            <a:r>
              <a:rPr sz="3700" spc="-95" dirty="0"/>
              <a:t> </a:t>
            </a:r>
            <a:r>
              <a:rPr sz="3700" spc="155" dirty="0"/>
              <a:t>scene</a:t>
            </a:r>
            <a:r>
              <a:rPr sz="3700" spc="-95" dirty="0"/>
              <a:t> </a:t>
            </a:r>
            <a:r>
              <a:rPr sz="3700" spc="-335" dirty="0"/>
              <a:t>I</a:t>
            </a:r>
            <a:r>
              <a:rPr sz="3700" spc="-95" dirty="0"/>
              <a:t> </a:t>
            </a:r>
            <a:r>
              <a:rPr sz="3700" spc="75" dirty="0"/>
              <a:t>chose,</a:t>
            </a:r>
            <a:r>
              <a:rPr sz="3700" spc="-95" dirty="0"/>
              <a:t> </a:t>
            </a:r>
            <a:r>
              <a:rPr sz="3700" spc="165" dirty="0"/>
              <a:t>he</a:t>
            </a:r>
            <a:r>
              <a:rPr sz="3700" spc="-95" dirty="0"/>
              <a:t> </a:t>
            </a:r>
            <a:r>
              <a:rPr sz="3700" spc="50" dirty="0"/>
              <a:t>eventually</a:t>
            </a:r>
            <a:r>
              <a:rPr sz="3700" spc="-95" dirty="0"/>
              <a:t> </a:t>
            </a:r>
            <a:r>
              <a:rPr sz="3700" spc="175" dirty="0"/>
              <a:t>earns</a:t>
            </a:r>
            <a:r>
              <a:rPr sz="3700" spc="-95" dirty="0"/>
              <a:t> </a:t>
            </a:r>
            <a:r>
              <a:rPr sz="3700" spc="204" dirty="0"/>
              <a:t>the</a:t>
            </a:r>
            <a:r>
              <a:rPr sz="3700" spc="-95" dirty="0"/>
              <a:t> </a:t>
            </a:r>
            <a:r>
              <a:rPr sz="3700" spc="-20" dirty="0"/>
              <a:t>job</a:t>
            </a:r>
            <a:r>
              <a:rPr sz="3700" spc="-95" dirty="0"/>
              <a:t> </a:t>
            </a:r>
            <a:r>
              <a:rPr sz="3700" spc="80" dirty="0"/>
              <a:t>through</a:t>
            </a:r>
            <a:r>
              <a:rPr sz="3700" spc="-95" dirty="0"/>
              <a:t> </a:t>
            </a:r>
            <a:r>
              <a:rPr sz="3700" spc="25" dirty="0"/>
              <a:t>his</a:t>
            </a:r>
            <a:r>
              <a:rPr sz="3700" spc="90" dirty="0"/>
              <a:t> </a:t>
            </a:r>
            <a:r>
              <a:rPr sz="3700" spc="120" dirty="0"/>
              <a:t>relentless</a:t>
            </a:r>
            <a:r>
              <a:rPr sz="3700" spc="-100" dirty="0"/>
              <a:t> </a:t>
            </a:r>
            <a:r>
              <a:rPr sz="3700" spc="90" dirty="0"/>
              <a:t>effort.</a:t>
            </a:r>
            <a:endParaRPr sz="3700"/>
          </a:p>
          <a:p>
            <a:pPr marL="12700" marR="5080" algn="just">
              <a:lnSpc>
                <a:spcPts val="5180"/>
              </a:lnSpc>
              <a:spcBef>
                <a:spcPts val="95"/>
              </a:spcBef>
            </a:pPr>
            <a:r>
              <a:rPr sz="3700" spc="-55" dirty="0"/>
              <a:t>Chris’s</a:t>
            </a:r>
            <a:r>
              <a:rPr sz="3700" spc="575" dirty="0"/>
              <a:t> </a:t>
            </a:r>
            <a:r>
              <a:rPr sz="3700" spc="90" dirty="0"/>
              <a:t>words</a:t>
            </a:r>
            <a:r>
              <a:rPr sz="3700" spc="575" dirty="0"/>
              <a:t> </a:t>
            </a:r>
            <a:r>
              <a:rPr sz="3700" spc="215" dirty="0"/>
              <a:t>are</a:t>
            </a:r>
            <a:r>
              <a:rPr sz="3700" spc="575" dirty="0"/>
              <a:t> </a:t>
            </a:r>
            <a:r>
              <a:rPr sz="3700" spc="65" dirty="0"/>
              <a:t>always</a:t>
            </a:r>
            <a:r>
              <a:rPr sz="3700" spc="575" dirty="0"/>
              <a:t> </a:t>
            </a:r>
            <a:r>
              <a:rPr sz="3700" spc="40" dirty="0"/>
              <a:t>meaningful</a:t>
            </a:r>
            <a:r>
              <a:rPr sz="3700" spc="575" dirty="0"/>
              <a:t> </a:t>
            </a:r>
            <a:r>
              <a:rPr sz="3700" spc="145" dirty="0"/>
              <a:t>and</a:t>
            </a:r>
            <a:r>
              <a:rPr sz="3700" spc="575" dirty="0"/>
              <a:t> </a:t>
            </a:r>
            <a:r>
              <a:rPr sz="3700" spc="120" dirty="0"/>
              <a:t>worth</a:t>
            </a:r>
            <a:r>
              <a:rPr sz="3700" spc="575" dirty="0"/>
              <a:t> </a:t>
            </a:r>
            <a:r>
              <a:rPr sz="3700" spc="5" dirty="0"/>
              <a:t>thinking</a:t>
            </a:r>
            <a:r>
              <a:rPr sz="3700" spc="575" dirty="0"/>
              <a:t> </a:t>
            </a:r>
            <a:r>
              <a:rPr sz="3700" spc="45" dirty="0"/>
              <a:t>deeply</a:t>
            </a:r>
            <a:r>
              <a:rPr sz="3700" spc="-105" dirty="0"/>
              <a:t> </a:t>
            </a:r>
            <a:r>
              <a:rPr sz="3700" spc="145" dirty="0"/>
              <a:t>about</a:t>
            </a:r>
            <a:r>
              <a:rPr sz="3700" spc="-80" dirty="0"/>
              <a:t> </a:t>
            </a:r>
            <a:r>
              <a:rPr sz="3700" spc="90" dirty="0"/>
              <a:t>them.</a:t>
            </a:r>
            <a:r>
              <a:rPr sz="3700" spc="-80" dirty="0"/>
              <a:t> </a:t>
            </a:r>
            <a:r>
              <a:rPr sz="3700" spc="-125" dirty="0"/>
              <a:t>In</a:t>
            </a:r>
            <a:r>
              <a:rPr sz="3700" spc="-80" dirty="0"/>
              <a:t> </a:t>
            </a:r>
            <a:r>
              <a:rPr sz="3700" spc="90" dirty="0"/>
              <a:t>this</a:t>
            </a:r>
            <a:r>
              <a:rPr sz="3700" spc="-80" dirty="0"/>
              <a:t> </a:t>
            </a:r>
            <a:r>
              <a:rPr sz="3700" spc="120" dirty="0"/>
              <a:t>presentation,</a:t>
            </a:r>
            <a:r>
              <a:rPr sz="3700" spc="-80" dirty="0"/>
              <a:t> </a:t>
            </a:r>
            <a:r>
              <a:rPr sz="3700" spc="-335" dirty="0"/>
              <a:t>I</a:t>
            </a:r>
            <a:r>
              <a:rPr sz="3700" spc="-80" dirty="0"/>
              <a:t> </a:t>
            </a:r>
            <a:r>
              <a:rPr sz="3700" spc="25" dirty="0"/>
              <a:t>would</a:t>
            </a:r>
            <a:r>
              <a:rPr sz="3700" spc="-80" dirty="0"/>
              <a:t> </a:t>
            </a:r>
            <a:r>
              <a:rPr sz="3700" spc="-30" dirty="0"/>
              <a:t>like</a:t>
            </a:r>
            <a:r>
              <a:rPr sz="3700" spc="-80" dirty="0"/>
              <a:t> </a:t>
            </a:r>
            <a:r>
              <a:rPr sz="3700" spc="155" dirty="0"/>
              <a:t>to</a:t>
            </a:r>
            <a:r>
              <a:rPr sz="3700" spc="-80" dirty="0"/>
              <a:t> </a:t>
            </a:r>
            <a:r>
              <a:rPr sz="3700" spc="45" dirty="0"/>
              <a:t>explore</a:t>
            </a:r>
            <a:r>
              <a:rPr sz="3700" spc="-80" dirty="0"/>
              <a:t> </a:t>
            </a:r>
            <a:r>
              <a:rPr sz="3700" spc="204" dirty="0"/>
              <a:t>the</a:t>
            </a:r>
            <a:r>
              <a:rPr sz="3700" spc="-80" dirty="0"/>
              <a:t> </a:t>
            </a:r>
            <a:r>
              <a:rPr sz="3700" spc="165" dirty="0"/>
              <a:t>deeper</a:t>
            </a:r>
            <a:r>
              <a:rPr sz="3700" spc="100" dirty="0"/>
              <a:t> </a:t>
            </a:r>
            <a:r>
              <a:rPr sz="3700" spc="35" dirty="0"/>
              <a:t>significance</a:t>
            </a:r>
            <a:r>
              <a:rPr sz="3700" spc="-105" dirty="0"/>
              <a:t> </a:t>
            </a:r>
            <a:r>
              <a:rPr sz="3700" spc="65" dirty="0"/>
              <a:t>behind</a:t>
            </a:r>
            <a:r>
              <a:rPr sz="3700" spc="-105" dirty="0"/>
              <a:t> </a:t>
            </a:r>
            <a:r>
              <a:rPr sz="3700" spc="25" dirty="0"/>
              <a:t>his</a:t>
            </a:r>
            <a:r>
              <a:rPr sz="3700" spc="-100" dirty="0"/>
              <a:t> </a:t>
            </a:r>
            <a:r>
              <a:rPr sz="3700" spc="45" dirty="0"/>
              <a:t>words.</a:t>
            </a:r>
            <a:endParaRPr sz="3700"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6305170" y="1047781"/>
            <a:ext cx="8934830" cy="15517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US" spc="-1939" dirty="0"/>
              <a:t>Why       Interesting</a:t>
            </a:r>
            <a:endParaRPr spc="-1939" dirty="0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76209" y="618346"/>
            <a:ext cx="2411790" cy="5225195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59964" y="3816025"/>
            <a:ext cx="1405890" cy="2245995"/>
          </a:xfrm>
          <a:custGeom>
            <a:avLst/>
            <a:gdLst/>
            <a:ahLst/>
            <a:cxnLst/>
            <a:rect l="l" t="t" r="r" b="b"/>
            <a:pathLst>
              <a:path w="1405890" h="2245995">
                <a:moveTo>
                  <a:pt x="174921" y="572863"/>
                </a:moveTo>
                <a:lnTo>
                  <a:pt x="167071" y="539945"/>
                </a:lnTo>
                <a:lnTo>
                  <a:pt x="172136" y="507353"/>
                </a:lnTo>
                <a:lnTo>
                  <a:pt x="187627" y="478349"/>
                </a:lnTo>
                <a:lnTo>
                  <a:pt x="211058" y="456195"/>
                </a:lnTo>
                <a:lnTo>
                  <a:pt x="239939" y="444154"/>
                </a:lnTo>
                <a:lnTo>
                  <a:pt x="271784" y="445489"/>
                </a:lnTo>
                <a:lnTo>
                  <a:pt x="304103" y="463462"/>
                </a:lnTo>
                <a:lnTo>
                  <a:pt x="321633" y="478590"/>
                </a:lnTo>
                <a:lnTo>
                  <a:pt x="344882" y="508568"/>
                </a:lnTo>
                <a:lnTo>
                  <a:pt x="352730" y="541484"/>
                </a:lnTo>
                <a:lnTo>
                  <a:pt x="347664" y="574075"/>
                </a:lnTo>
                <a:lnTo>
                  <a:pt x="332173" y="603078"/>
                </a:lnTo>
                <a:lnTo>
                  <a:pt x="308744" y="625232"/>
                </a:lnTo>
                <a:lnTo>
                  <a:pt x="279864" y="637274"/>
                </a:lnTo>
                <a:lnTo>
                  <a:pt x="248021" y="635941"/>
                </a:lnTo>
                <a:lnTo>
                  <a:pt x="215703" y="617971"/>
                </a:lnTo>
                <a:lnTo>
                  <a:pt x="198176" y="602852"/>
                </a:lnTo>
                <a:lnTo>
                  <a:pt x="174921" y="572863"/>
                </a:lnTo>
                <a:close/>
              </a:path>
              <a:path w="1405890" h="2245995">
                <a:moveTo>
                  <a:pt x="276099" y="1776839"/>
                </a:moveTo>
                <a:lnTo>
                  <a:pt x="277191" y="1742951"/>
                </a:lnTo>
                <a:lnTo>
                  <a:pt x="293912" y="1708642"/>
                </a:lnTo>
                <a:lnTo>
                  <a:pt x="321962" y="1684048"/>
                </a:lnTo>
                <a:lnTo>
                  <a:pt x="352848" y="1675862"/>
                </a:lnTo>
                <a:lnTo>
                  <a:pt x="383493" y="1681420"/>
                </a:lnTo>
                <a:lnTo>
                  <a:pt x="410820" y="1698056"/>
                </a:lnTo>
                <a:lnTo>
                  <a:pt x="431751" y="1723107"/>
                </a:lnTo>
                <a:lnTo>
                  <a:pt x="443210" y="1753907"/>
                </a:lnTo>
                <a:lnTo>
                  <a:pt x="442119" y="1787794"/>
                </a:lnTo>
                <a:lnTo>
                  <a:pt x="425401" y="1822102"/>
                </a:lnTo>
                <a:lnTo>
                  <a:pt x="397351" y="1846698"/>
                </a:lnTo>
                <a:lnTo>
                  <a:pt x="366464" y="1854885"/>
                </a:lnTo>
                <a:lnTo>
                  <a:pt x="335818" y="1849328"/>
                </a:lnTo>
                <a:lnTo>
                  <a:pt x="308490" y="1832692"/>
                </a:lnTo>
                <a:lnTo>
                  <a:pt x="287558" y="1807641"/>
                </a:lnTo>
                <a:lnTo>
                  <a:pt x="276099" y="1776839"/>
                </a:lnTo>
                <a:close/>
              </a:path>
              <a:path w="1405890" h="2245995">
                <a:moveTo>
                  <a:pt x="872926" y="2018562"/>
                </a:moveTo>
                <a:lnTo>
                  <a:pt x="863033" y="1986590"/>
                </a:lnTo>
                <a:lnTo>
                  <a:pt x="861748" y="1952972"/>
                </a:lnTo>
                <a:lnTo>
                  <a:pt x="870200" y="1918479"/>
                </a:lnTo>
                <a:lnTo>
                  <a:pt x="889754" y="1884298"/>
                </a:lnTo>
                <a:lnTo>
                  <a:pt x="917103" y="1856769"/>
                </a:lnTo>
                <a:lnTo>
                  <a:pt x="947027" y="1840771"/>
                </a:lnTo>
                <a:lnTo>
                  <a:pt x="978158" y="1835121"/>
                </a:lnTo>
                <a:lnTo>
                  <a:pt x="1009129" y="1838633"/>
                </a:lnTo>
                <a:lnTo>
                  <a:pt x="1065118" y="1868408"/>
                </a:lnTo>
                <a:lnTo>
                  <a:pt x="1104052" y="1920623"/>
                </a:lnTo>
                <a:lnTo>
                  <a:pt x="1114987" y="1985805"/>
                </a:lnTo>
                <a:lnTo>
                  <a:pt x="1106535" y="2020298"/>
                </a:lnTo>
                <a:lnTo>
                  <a:pt x="1086980" y="2054480"/>
                </a:lnTo>
                <a:lnTo>
                  <a:pt x="1059633" y="2082006"/>
                </a:lnTo>
                <a:lnTo>
                  <a:pt x="1029710" y="2098002"/>
                </a:lnTo>
                <a:lnTo>
                  <a:pt x="998579" y="2103652"/>
                </a:lnTo>
                <a:lnTo>
                  <a:pt x="967608" y="2100139"/>
                </a:lnTo>
                <a:lnTo>
                  <a:pt x="938165" y="2088649"/>
                </a:lnTo>
                <a:lnTo>
                  <a:pt x="911618" y="2070365"/>
                </a:lnTo>
                <a:lnTo>
                  <a:pt x="889335" y="2046471"/>
                </a:lnTo>
                <a:lnTo>
                  <a:pt x="872926" y="2018562"/>
                </a:lnTo>
                <a:close/>
              </a:path>
              <a:path w="1405890" h="2245995">
                <a:moveTo>
                  <a:pt x="454514" y="1209670"/>
                </a:moveTo>
                <a:lnTo>
                  <a:pt x="461557" y="1177832"/>
                </a:lnTo>
                <a:lnTo>
                  <a:pt x="490576" y="1160544"/>
                </a:lnTo>
                <a:lnTo>
                  <a:pt x="522225" y="1157082"/>
                </a:lnTo>
                <a:lnTo>
                  <a:pt x="554070" y="1167725"/>
                </a:lnTo>
                <a:lnTo>
                  <a:pt x="567316" y="1197343"/>
                </a:lnTo>
                <a:lnTo>
                  <a:pt x="560275" y="1229179"/>
                </a:lnTo>
                <a:lnTo>
                  <a:pt x="531260" y="1246475"/>
                </a:lnTo>
                <a:lnTo>
                  <a:pt x="499608" y="1249929"/>
                </a:lnTo>
                <a:lnTo>
                  <a:pt x="467761" y="1239292"/>
                </a:lnTo>
                <a:lnTo>
                  <a:pt x="454514" y="1209670"/>
                </a:lnTo>
                <a:close/>
              </a:path>
              <a:path w="1405890" h="2245995">
                <a:moveTo>
                  <a:pt x="1322055" y="2206795"/>
                </a:moveTo>
                <a:lnTo>
                  <a:pt x="1330961" y="2172698"/>
                </a:lnTo>
                <a:lnTo>
                  <a:pt x="1360429" y="2156304"/>
                </a:lnTo>
                <a:lnTo>
                  <a:pt x="1389414" y="2167396"/>
                </a:lnTo>
                <a:lnTo>
                  <a:pt x="1405607" y="2195319"/>
                </a:lnTo>
                <a:lnTo>
                  <a:pt x="1396699" y="2229421"/>
                </a:lnTo>
                <a:lnTo>
                  <a:pt x="1367232" y="2245813"/>
                </a:lnTo>
                <a:lnTo>
                  <a:pt x="1338248" y="2234719"/>
                </a:lnTo>
                <a:lnTo>
                  <a:pt x="1322055" y="2206795"/>
                </a:lnTo>
                <a:close/>
              </a:path>
              <a:path w="1405890" h="2245995">
                <a:moveTo>
                  <a:pt x="0" y="50491"/>
                </a:moveTo>
                <a:lnTo>
                  <a:pt x="8904" y="16391"/>
                </a:lnTo>
                <a:lnTo>
                  <a:pt x="38367" y="0"/>
                </a:lnTo>
                <a:lnTo>
                  <a:pt x="67351" y="11094"/>
                </a:lnTo>
                <a:lnTo>
                  <a:pt x="83546" y="39017"/>
                </a:lnTo>
                <a:lnTo>
                  <a:pt x="74641" y="73114"/>
                </a:lnTo>
                <a:lnTo>
                  <a:pt x="45175" y="89508"/>
                </a:lnTo>
                <a:lnTo>
                  <a:pt x="16192" y="78415"/>
                </a:lnTo>
                <a:lnTo>
                  <a:pt x="0" y="50491"/>
                </a:lnTo>
                <a:close/>
              </a:path>
              <a:path w="1405890" h="2245995">
                <a:moveTo>
                  <a:pt x="591071" y="2099154"/>
                </a:moveTo>
                <a:lnTo>
                  <a:pt x="599975" y="2065055"/>
                </a:lnTo>
                <a:lnTo>
                  <a:pt x="629440" y="2048668"/>
                </a:lnTo>
                <a:lnTo>
                  <a:pt x="658428" y="2059764"/>
                </a:lnTo>
                <a:lnTo>
                  <a:pt x="674627" y="2087687"/>
                </a:lnTo>
                <a:lnTo>
                  <a:pt x="665724" y="2121783"/>
                </a:lnTo>
                <a:lnTo>
                  <a:pt x="636256" y="2138179"/>
                </a:lnTo>
                <a:lnTo>
                  <a:pt x="607269" y="2127082"/>
                </a:lnTo>
                <a:lnTo>
                  <a:pt x="591071" y="2099154"/>
                </a:lnTo>
                <a:close/>
              </a:path>
            </a:pathLst>
          </a:custGeom>
          <a:solidFill>
            <a:srgbClr val="C8B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4544" y="6524630"/>
            <a:ext cx="1950085" cy="3759835"/>
          </a:xfrm>
          <a:custGeom>
            <a:avLst/>
            <a:gdLst/>
            <a:ahLst/>
            <a:cxnLst/>
            <a:rect l="l" t="t" r="r" b="b"/>
            <a:pathLst>
              <a:path w="1950085" h="3759834">
                <a:moveTo>
                  <a:pt x="1634156" y="2979192"/>
                </a:moveTo>
                <a:lnTo>
                  <a:pt x="1797159" y="2834974"/>
                </a:lnTo>
                <a:lnTo>
                  <a:pt x="1858431" y="2746848"/>
                </a:lnTo>
                <a:lnTo>
                  <a:pt x="1904227" y="2638501"/>
                </a:lnTo>
                <a:lnTo>
                  <a:pt x="1920055" y="2607540"/>
                </a:lnTo>
                <a:lnTo>
                  <a:pt x="1935908" y="2525684"/>
                </a:lnTo>
                <a:lnTo>
                  <a:pt x="1943349" y="2485187"/>
                </a:lnTo>
                <a:lnTo>
                  <a:pt x="1949799" y="2445566"/>
                </a:lnTo>
                <a:lnTo>
                  <a:pt x="1946342" y="2397753"/>
                </a:lnTo>
                <a:lnTo>
                  <a:pt x="1940893" y="2351701"/>
                </a:lnTo>
                <a:lnTo>
                  <a:pt x="1932953" y="2307855"/>
                </a:lnTo>
                <a:lnTo>
                  <a:pt x="1913606" y="2257144"/>
                </a:lnTo>
                <a:lnTo>
                  <a:pt x="1890766" y="2209523"/>
                </a:lnTo>
                <a:lnTo>
                  <a:pt x="1855518" y="2155922"/>
                </a:lnTo>
                <a:lnTo>
                  <a:pt x="1824487" y="2115548"/>
                </a:lnTo>
                <a:lnTo>
                  <a:pt x="1815997" y="2106103"/>
                </a:lnTo>
                <a:lnTo>
                  <a:pt x="1807506" y="2096658"/>
                </a:lnTo>
                <a:lnTo>
                  <a:pt x="1799015" y="2087213"/>
                </a:lnTo>
                <a:lnTo>
                  <a:pt x="1790524" y="2077768"/>
                </a:lnTo>
                <a:lnTo>
                  <a:pt x="1753616" y="2042594"/>
                </a:lnTo>
                <a:lnTo>
                  <a:pt x="1713750" y="2010037"/>
                </a:lnTo>
                <a:lnTo>
                  <a:pt x="1679329" y="1989620"/>
                </a:lnTo>
                <a:lnTo>
                  <a:pt x="1633510" y="1962330"/>
                </a:lnTo>
                <a:lnTo>
                  <a:pt x="1584694" y="1937692"/>
                </a:lnTo>
                <a:lnTo>
                  <a:pt x="1541284" y="1925227"/>
                </a:lnTo>
                <a:lnTo>
                  <a:pt x="1486438" y="1905924"/>
                </a:lnTo>
                <a:lnTo>
                  <a:pt x="1437921" y="1897978"/>
                </a:lnTo>
                <a:lnTo>
                  <a:pt x="1387576" y="1891650"/>
                </a:lnTo>
                <a:lnTo>
                  <a:pt x="1335793" y="1886593"/>
                </a:lnTo>
                <a:lnTo>
                  <a:pt x="1291382" y="1891972"/>
                </a:lnTo>
                <a:lnTo>
                  <a:pt x="1184162" y="1885092"/>
                </a:lnTo>
                <a:lnTo>
                  <a:pt x="1138969" y="1891163"/>
                </a:lnTo>
                <a:lnTo>
                  <a:pt x="1094299" y="1896771"/>
                </a:lnTo>
                <a:lnTo>
                  <a:pt x="1034899" y="1898454"/>
                </a:lnTo>
                <a:lnTo>
                  <a:pt x="977248" y="1898589"/>
                </a:lnTo>
                <a:lnTo>
                  <a:pt x="921909" y="1896679"/>
                </a:lnTo>
                <a:lnTo>
                  <a:pt x="869442" y="1892228"/>
                </a:lnTo>
                <a:lnTo>
                  <a:pt x="828826" y="1894249"/>
                </a:lnTo>
                <a:lnTo>
                  <a:pt x="783790" y="1883224"/>
                </a:lnTo>
                <a:lnTo>
                  <a:pt x="743311" y="1868166"/>
                </a:lnTo>
                <a:lnTo>
                  <a:pt x="699537" y="1839067"/>
                </a:lnTo>
                <a:lnTo>
                  <a:pt x="668604" y="1815563"/>
                </a:lnTo>
                <a:lnTo>
                  <a:pt x="643841" y="1786601"/>
                </a:lnTo>
                <a:lnTo>
                  <a:pt x="624847" y="1752534"/>
                </a:lnTo>
                <a:lnTo>
                  <a:pt x="611225" y="1713714"/>
                </a:lnTo>
                <a:lnTo>
                  <a:pt x="610992" y="1680007"/>
                </a:lnTo>
                <a:lnTo>
                  <a:pt x="615332" y="1642252"/>
                </a:lnTo>
                <a:lnTo>
                  <a:pt x="623847" y="1600804"/>
                </a:lnTo>
                <a:lnTo>
                  <a:pt x="636138" y="1556015"/>
                </a:lnTo>
                <a:lnTo>
                  <a:pt x="660222" y="1517749"/>
                </a:lnTo>
                <a:lnTo>
                  <a:pt x="678868" y="1467337"/>
                </a:lnTo>
                <a:lnTo>
                  <a:pt x="708510" y="1424154"/>
                </a:lnTo>
                <a:lnTo>
                  <a:pt x="740332" y="1379042"/>
                </a:lnTo>
                <a:lnTo>
                  <a:pt x="765521" y="1322842"/>
                </a:lnTo>
                <a:lnTo>
                  <a:pt x="899340" y="1102701"/>
                </a:lnTo>
                <a:lnTo>
                  <a:pt x="913056" y="1056650"/>
                </a:lnTo>
                <a:lnTo>
                  <a:pt x="934719" y="1020527"/>
                </a:lnTo>
                <a:lnTo>
                  <a:pt x="947341" y="975445"/>
                </a:lnTo>
                <a:lnTo>
                  <a:pt x="967594" y="940568"/>
                </a:lnTo>
                <a:lnTo>
                  <a:pt x="978492" y="897012"/>
                </a:lnTo>
                <a:lnTo>
                  <a:pt x="988292" y="854427"/>
                </a:lnTo>
                <a:lnTo>
                  <a:pt x="996836" y="812953"/>
                </a:lnTo>
                <a:lnTo>
                  <a:pt x="995552" y="763217"/>
                </a:lnTo>
                <a:lnTo>
                  <a:pt x="1001113" y="724383"/>
                </a:lnTo>
                <a:lnTo>
                  <a:pt x="996531" y="677565"/>
                </a:lnTo>
                <a:lnTo>
                  <a:pt x="990065" y="632414"/>
                </a:lnTo>
                <a:lnTo>
                  <a:pt x="981556" y="589071"/>
                </a:lnTo>
                <a:lnTo>
                  <a:pt x="962432" y="538162"/>
                </a:lnTo>
                <a:lnTo>
                  <a:pt x="940951" y="489338"/>
                </a:lnTo>
                <a:lnTo>
                  <a:pt x="916956" y="442739"/>
                </a:lnTo>
                <a:lnTo>
                  <a:pt x="890289" y="398504"/>
                </a:lnTo>
                <a:lnTo>
                  <a:pt x="852378" y="347260"/>
                </a:lnTo>
                <a:lnTo>
                  <a:pt x="819846" y="308215"/>
                </a:lnTo>
                <a:lnTo>
                  <a:pt x="785023" y="271195"/>
                </a:lnTo>
                <a:lnTo>
                  <a:pt x="747917" y="236197"/>
                </a:lnTo>
                <a:lnTo>
                  <a:pt x="708533" y="203213"/>
                </a:lnTo>
                <a:lnTo>
                  <a:pt x="666878" y="172238"/>
                </a:lnTo>
                <a:lnTo>
                  <a:pt x="622960" y="143267"/>
                </a:lnTo>
                <a:lnTo>
                  <a:pt x="576783" y="116293"/>
                </a:lnTo>
                <a:lnTo>
                  <a:pt x="529123" y="90631"/>
                </a:lnTo>
                <a:lnTo>
                  <a:pt x="479445" y="66756"/>
                </a:lnTo>
                <a:lnTo>
                  <a:pt x="436188" y="54156"/>
                </a:lnTo>
                <a:lnTo>
                  <a:pt x="382542" y="33791"/>
                </a:lnTo>
                <a:lnTo>
                  <a:pt x="326948" y="15150"/>
                </a:lnTo>
                <a:lnTo>
                  <a:pt x="277841" y="7725"/>
                </a:lnTo>
                <a:lnTo>
                  <a:pt x="229076" y="0"/>
                </a:lnTo>
                <a:lnTo>
                  <a:pt x="218019" y="9782"/>
                </a:lnTo>
                <a:lnTo>
                  <a:pt x="267611" y="16776"/>
                </a:lnTo>
                <a:lnTo>
                  <a:pt x="323879" y="34822"/>
                </a:lnTo>
                <a:lnTo>
                  <a:pt x="369980" y="44906"/>
                </a:lnTo>
                <a:lnTo>
                  <a:pt x="422732" y="66062"/>
                </a:lnTo>
                <a:lnTo>
                  <a:pt x="465293" y="79277"/>
                </a:lnTo>
                <a:lnTo>
                  <a:pt x="514483" y="103585"/>
                </a:lnTo>
                <a:lnTo>
                  <a:pt x="553458" y="119973"/>
                </a:lnTo>
                <a:lnTo>
                  <a:pt x="599038" y="147474"/>
                </a:lnTo>
                <a:lnTo>
                  <a:pt x="634381" y="167076"/>
                </a:lnTo>
                <a:lnTo>
                  <a:pt x="676304" y="197813"/>
                </a:lnTo>
                <a:lnTo>
                  <a:pt x="716381" y="230183"/>
                </a:lnTo>
                <a:lnTo>
                  <a:pt x="746185" y="254686"/>
                </a:lnTo>
                <a:lnTo>
                  <a:pt x="782535" y="290353"/>
                </a:lnTo>
                <a:lnTo>
                  <a:pt x="817004" y="327686"/>
                </a:lnTo>
                <a:lnTo>
                  <a:pt x="841164" y="357182"/>
                </a:lnTo>
                <a:lnTo>
                  <a:pt x="879157" y="408354"/>
                </a:lnTo>
                <a:lnTo>
                  <a:pt x="905944" y="452482"/>
                </a:lnTo>
                <a:lnTo>
                  <a:pt x="930098" y="498941"/>
                </a:lnTo>
                <a:lnTo>
                  <a:pt x="951773" y="547593"/>
                </a:lnTo>
                <a:lnTo>
                  <a:pt x="962708" y="588789"/>
                </a:lnTo>
                <a:lnTo>
                  <a:pt x="971475" y="631904"/>
                </a:lnTo>
                <a:lnTo>
                  <a:pt x="978229" y="676801"/>
                </a:lnTo>
                <a:lnTo>
                  <a:pt x="983124" y="723341"/>
                </a:lnTo>
                <a:lnTo>
                  <a:pt x="986316" y="771389"/>
                </a:lnTo>
                <a:lnTo>
                  <a:pt x="979544" y="811295"/>
                </a:lnTo>
                <a:lnTo>
                  <a:pt x="971379" y="852434"/>
                </a:lnTo>
                <a:lnTo>
                  <a:pt x="961976" y="894667"/>
                </a:lnTo>
                <a:lnTo>
                  <a:pt x="951490" y="937859"/>
                </a:lnTo>
                <a:lnTo>
                  <a:pt x="940077" y="981871"/>
                </a:lnTo>
                <a:lnTo>
                  <a:pt x="898257" y="1052786"/>
                </a:lnTo>
                <a:lnTo>
                  <a:pt x="884992" y="1098438"/>
                </a:lnTo>
                <a:lnTo>
                  <a:pt x="753885" y="1316179"/>
                </a:lnTo>
                <a:lnTo>
                  <a:pt x="723425" y="1360086"/>
                </a:lnTo>
                <a:lnTo>
                  <a:pt x="702528" y="1412489"/>
                </a:lnTo>
                <a:lnTo>
                  <a:pt x="674745" y="1454028"/>
                </a:lnTo>
                <a:lnTo>
                  <a:pt x="648873" y="1493876"/>
                </a:lnTo>
                <a:lnTo>
                  <a:pt x="633709" y="1541207"/>
                </a:lnTo>
                <a:lnTo>
                  <a:pt x="612804" y="1576660"/>
                </a:lnTo>
                <a:lnTo>
                  <a:pt x="603370" y="1618921"/>
                </a:lnTo>
                <a:lnTo>
                  <a:pt x="597374" y="1658141"/>
                </a:lnTo>
                <a:lnTo>
                  <a:pt x="595196" y="1693982"/>
                </a:lnTo>
                <a:lnTo>
                  <a:pt x="597220" y="1726106"/>
                </a:lnTo>
                <a:lnTo>
                  <a:pt x="612242" y="1763687"/>
                </a:lnTo>
                <a:lnTo>
                  <a:pt x="632227" y="1796876"/>
                </a:lnTo>
                <a:lnTo>
                  <a:pt x="657559" y="1825336"/>
                </a:lnTo>
                <a:lnTo>
                  <a:pt x="697033" y="1858240"/>
                </a:lnTo>
                <a:lnTo>
                  <a:pt x="732753" y="1877508"/>
                </a:lnTo>
                <a:lnTo>
                  <a:pt x="773635" y="1892209"/>
                </a:lnTo>
                <a:lnTo>
                  <a:pt x="819114" y="1902842"/>
                </a:lnTo>
                <a:lnTo>
                  <a:pt x="868626" y="1909908"/>
                </a:lnTo>
                <a:lnTo>
                  <a:pt x="921605" y="1913905"/>
                </a:lnTo>
                <a:lnTo>
                  <a:pt x="977488" y="1915334"/>
                </a:lnTo>
                <a:lnTo>
                  <a:pt x="1035708" y="1914695"/>
                </a:lnTo>
                <a:lnTo>
                  <a:pt x="1095702" y="1912486"/>
                </a:lnTo>
                <a:lnTo>
                  <a:pt x="1263956" y="1899280"/>
                </a:lnTo>
                <a:lnTo>
                  <a:pt x="1313686" y="1906153"/>
                </a:lnTo>
                <a:lnTo>
                  <a:pt x="1354253" y="1904175"/>
                </a:lnTo>
                <a:lnTo>
                  <a:pt x="1402264" y="1912568"/>
                </a:lnTo>
                <a:lnTo>
                  <a:pt x="1440665" y="1912507"/>
                </a:lnTo>
                <a:lnTo>
                  <a:pt x="1486062" y="1923213"/>
                </a:lnTo>
                <a:lnTo>
                  <a:pt x="1529817" y="1935373"/>
                </a:lnTo>
                <a:lnTo>
                  <a:pt x="1571705" y="1949184"/>
                </a:lnTo>
                <a:lnTo>
                  <a:pt x="1611502" y="1964844"/>
                </a:lnTo>
                <a:lnTo>
                  <a:pt x="1657401" y="1992064"/>
                </a:lnTo>
                <a:lnTo>
                  <a:pt x="1692346" y="2012018"/>
                </a:lnTo>
                <a:lnTo>
                  <a:pt x="1732944" y="2043927"/>
                </a:lnTo>
                <a:lnTo>
                  <a:pt x="1770556" y="2078478"/>
                </a:lnTo>
                <a:lnTo>
                  <a:pt x="1813375" y="2125380"/>
                </a:lnTo>
                <a:lnTo>
                  <a:pt x="1844344" y="2165809"/>
                </a:lnTo>
                <a:lnTo>
                  <a:pt x="1871518" y="2209595"/>
                </a:lnTo>
                <a:lnTo>
                  <a:pt x="1894796" y="2256829"/>
                </a:lnTo>
                <a:lnTo>
                  <a:pt x="1914513" y="2307213"/>
                </a:lnTo>
                <a:lnTo>
                  <a:pt x="1922590" y="2350939"/>
                </a:lnTo>
                <a:lnTo>
                  <a:pt x="1936193" y="2406732"/>
                </a:lnTo>
                <a:lnTo>
                  <a:pt x="1930411" y="2445762"/>
                </a:lnTo>
                <a:lnTo>
                  <a:pt x="1930827" y="2496266"/>
                </a:lnTo>
                <a:lnTo>
                  <a:pt x="1920945" y="2538924"/>
                </a:lnTo>
                <a:lnTo>
                  <a:pt x="1909516" y="2582950"/>
                </a:lnTo>
                <a:lnTo>
                  <a:pt x="1896875" y="2628048"/>
                </a:lnTo>
                <a:lnTo>
                  <a:pt x="1874944" y="2664409"/>
                </a:lnTo>
                <a:lnTo>
                  <a:pt x="1860888" y="2710760"/>
                </a:lnTo>
                <a:lnTo>
                  <a:pt x="1815668" y="2784684"/>
                </a:lnTo>
                <a:lnTo>
                  <a:pt x="1785174" y="2811663"/>
                </a:lnTo>
                <a:lnTo>
                  <a:pt x="1763899" y="2847444"/>
                </a:lnTo>
                <a:lnTo>
                  <a:pt x="1591610" y="2999879"/>
                </a:lnTo>
                <a:lnTo>
                  <a:pt x="1634156" y="2979192"/>
                </a:lnTo>
                <a:close/>
              </a:path>
              <a:path w="1950085" h="3759834">
                <a:moveTo>
                  <a:pt x="1556659" y="3030801"/>
                </a:moveTo>
                <a:lnTo>
                  <a:pt x="1626909" y="2968647"/>
                </a:lnTo>
                <a:lnTo>
                  <a:pt x="1584915" y="2988845"/>
                </a:lnTo>
                <a:lnTo>
                  <a:pt x="1550810" y="3019019"/>
                </a:lnTo>
                <a:lnTo>
                  <a:pt x="1421023" y="3082978"/>
                </a:lnTo>
                <a:lnTo>
                  <a:pt x="1368912" y="3095169"/>
                </a:lnTo>
                <a:lnTo>
                  <a:pt x="1325154" y="3116927"/>
                </a:lnTo>
                <a:lnTo>
                  <a:pt x="1273011" y="3129146"/>
                </a:lnTo>
                <a:lnTo>
                  <a:pt x="1229407" y="3150768"/>
                </a:lnTo>
                <a:lnTo>
                  <a:pt x="1075014" y="3185626"/>
                </a:lnTo>
                <a:lnTo>
                  <a:pt x="974400" y="3206816"/>
                </a:lnTo>
                <a:lnTo>
                  <a:pt x="925066" y="3216551"/>
                </a:lnTo>
                <a:lnTo>
                  <a:pt x="876503" y="3225602"/>
                </a:lnTo>
                <a:lnTo>
                  <a:pt x="820390" y="3224378"/>
                </a:lnTo>
                <a:lnTo>
                  <a:pt x="773649" y="3231818"/>
                </a:lnTo>
                <a:lnTo>
                  <a:pt x="719542" y="3228817"/>
                </a:lnTo>
                <a:lnTo>
                  <a:pt x="674994" y="3234318"/>
                </a:lnTo>
                <a:lnTo>
                  <a:pt x="623265" y="3229213"/>
                </a:lnTo>
                <a:lnTo>
                  <a:pt x="572864" y="3222934"/>
                </a:lnTo>
                <a:lnTo>
                  <a:pt x="523884" y="3215398"/>
                </a:lnTo>
                <a:lnTo>
                  <a:pt x="516259" y="3171273"/>
                </a:lnTo>
                <a:lnTo>
                  <a:pt x="499034" y="3118684"/>
                </a:lnTo>
                <a:lnTo>
                  <a:pt x="488699" y="3076956"/>
                </a:lnTo>
                <a:lnTo>
                  <a:pt x="468084" y="3027366"/>
                </a:lnTo>
                <a:lnTo>
                  <a:pt x="453681" y="2989238"/>
                </a:lnTo>
                <a:lnTo>
                  <a:pt x="428317" y="2943850"/>
                </a:lnTo>
                <a:lnTo>
                  <a:pt x="400070" y="2901013"/>
                </a:lnTo>
                <a:lnTo>
                  <a:pt x="360356" y="2851365"/>
                </a:lnTo>
                <a:lnTo>
                  <a:pt x="323130" y="2816472"/>
                </a:lnTo>
                <a:lnTo>
                  <a:pt x="280873" y="2786030"/>
                </a:lnTo>
                <a:lnTo>
                  <a:pt x="234483" y="2759245"/>
                </a:lnTo>
                <a:lnTo>
                  <a:pt x="193272" y="2744835"/>
                </a:lnTo>
                <a:lnTo>
                  <a:pt x="121559" y="2740455"/>
                </a:lnTo>
                <a:lnTo>
                  <a:pt x="92850" y="2748898"/>
                </a:lnTo>
                <a:lnTo>
                  <a:pt x="62930" y="2758413"/>
                </a:lnTo>
                <a:lnTo>
                  <a:pt x="19414" y="2796914"/>
                </a:lnTo>
                <a:lnTo>
                  <a:pt x="7755" y="2824187"/>
                </a:lnTo>
                <a:lnTo>
                  <a:pt x="78414" y="2761670"/>
                </a:lnTo>
                <a:lnTo>
                  <a:pt x="96426" y="2762691"/>
                </a:lnTo>
                <a:lnTo>
                  <a:pt x="126582" y="2752968"/>
                </a:lnTo>
                <a:lnTo>
                  <a:pt x="164313" y="2753500"/>
                </a:lnTo>
                <a:lnTo>
                  <a:pt x="208361" y="2765399"/>
                </a:lnTo>
                <a:lnTo>
                  <a:pt x="257468" y="2789780"/>
                </a:lnTo>
                <a:lnTo>
                  <a:pt x="301961" y="2818244"/>
                </a:lnTo>
                <a:lnTo>
                  <a:pt x="348997" y="2861414"/>
                </a:lnTo>
                <a:lnTo>
                  <a:pt x="388903" y="2910894"/>
                </a:lnTo>
                <a:lnTo>
                  <a:pt x="417369" y="2953537"/>
                </a:lnTo>
                <a:lnTo>
                  <a:pt x="434653" y="2989116"/>
                </a:lnTo>
                <a:lnTo>
                  <a:pt x="457905" y="3036372"/>
                </a:lnTo>
                <a:lnTo>
                  <a:pt x="470615" y="3075999"/>
                </a:lnTo>
                <a:lnTo>
                  <a:pt x="489933" y="3126736"/>
                </a:lnTo>
                <a:lnTo>
                  <a:pt x="499347" y="3169279"/>
                </a:lnTo>
                <a:lnTo>
                  <a:pt x="516008" y="3222367"/>
                </a:lnTo>
                <a:lnTo>
                  <a:pt x="502979" y="3233894"/>
                </a:lnTo>
                <a:lnTo>
                  <a:pt x="518744" y="3236904"/>
                </a:lnTo>
                <a:lnTo>
                  <a:pt x="519924" y="3252816"/>
                </a:lnTo>
                <a:lnTo>
                  <a:pt x="535052" y="3239431"/>
                </a:lnTo>
                <a:lnTo>
                  <a:pt x="576196" y="3236944"/>
                </a:lnTo>
                <a:lnTo>
                  <a:pt x="627323" y="3242580"/>
                </a:lnTo>
                <a:lnTo>
                  <a:pt x="679944" y="3246895"/>
                </a:lnTo>
                <a:lnTo>
                  <a:pt x="725571" y="3240441"/>
                </a:lnTo>
                <a:lnTo>
                  <a:pt x="780960" y="3242307"/>
                </a:lnTo>
                <a:lnTo>
                  <a:pt x="837623" y="3243045"/>
                </a:lnTo>
                <a:lnTo>
                  <a:pt x="887070" y="3233210"/>
                </a:lnTo>
                <a:lnTo>
                  <a:pt x="937645" y="3222378"/>
                </a:lnTo>
                <a:lnTo>
                  <a:pt x="997688" y="3220126"/>
                </a:lnTo>
                <a:lnTo>
                  <a:pt x="1050296" y="3207495"/>
                </a:lnTo>
                <a:lnTo>
                  <a:pt x="1103810" y="3194063"/>
                </a:lnTo>
                <a:lnTo>
                  <a:pt x="1322601" y="3136143"/>
                </a:lnTo>
                <a:lnTo>
                  <a:pt x="1368573" y="3112426"/>
                </a:lnTo>
                <a:lnTo>
                  <a:pt x="1422639" y="3098506"/>
                </a:lnTo>
                <a:lnTo>
                  <a:pt x="1556659" y="3030801"/>
                </a:lnTo>
                <a:close/>
              </a:path>
              <a:path w="1950085" h="3759834">
                <a:moveTo>
                  <a:pt x="502979" y="3233894"/>
                </a:moveTo>
                <a:lnTo>
                  <a:pt x="516008" y="3222367"/>
                </a:lnTo>
                <a:lnTo>
                  <a:pt x="501115" y="3218586"/>
                </a:lnTo>
                <a:lnTo>
                  <a:pt x="486353" y="3214690"/>
                </a:lnTo>
                <a:lnTo>
                  <a:pt x="471726" y="3210674"/>
                </a:lnTo>
                <a:lnTo>
                  <a:pt x="457241" y="3206533"/>
                </a:lnTo>
                <a:lnTo>
                  <a:pt x="406401" y="3200642"/>
                </a:lnTo>
                <a:lnTo>
                  <a:pt x="350353" y="3182402"/>
                </a:lnTo>
                <a:lnTo>
                  <a:pt x="297536" y="3161303"/>
                </a:lnTo>
                <a:lnTo>
                  <a:pt x="247975" y="3137324"/>
                </a:lnTo>
                <a:lnTo>
                  <a:pt x="210110" y="3119954"/>
                </a:lnTo>
                <a:lnTo>
                  <a:pt x="167134" y="3090148"/>
                </a:lnTo>
                <a:lnTo>
                  <a:pt x="127487" y="3057397"/>
                </a:lnTo>
                <a:lnTo>
                  <a:pt x="99609" y="3031191"/>
                </a:lnTo>
                <a:lnTo>
                  <a:pt x="66693" y="2992485"/>
                </a:lnTo>
                <a:lnTo>
                  <a:pt x="45594" y="2960281"/>
                </a:lnTo>
                <a:lnTo>
                  <a:pt x="27867" y="2925093"/>
                </a:lnTo>
                <a:lnTo>
                  <a:pt x="13823" y="2886647"/>
                </a:lnTo>
                <a:lnTo>
                  <a:pt x="11695" y="2854615"/>
                </a:lnTo>
                <a:lnTo>
                  <a:pt x="21305" y="2829156"/>
                </a:lnTo>
                <a:lnTo>
                  <a:pt x="21337" y="2812170"/>
                </a:lnTo>
                <a:lnTo>
                  <a:pt x="7755" y="2824187"/>
                </a:lnTo>
                <a:lnTo>
                  <a:pt x="0" y="2848006"/>
                </a:lnTo>
                <a:lnTo>
                  <a:pt x="476" y="2881498"/>
                </a:lnTo>
                <a:lnTo>
                  <a:pt x="11287" y="2922805"/>
                </a:lnTo>
                <a:lnTo>
                  <a:pt x="34534" y="2970066"/>
                </a:lnTo>
                <a:lnTo>
                  <a:pt x="55371" y="3002502"/>
                </a:lnTo>
                <a:lnTo>
                  <a:pt x="88349" y="3041153"/>
                </a:lnTo>
                <a:lnTo>
                  <a:pt x="125045" y="3076515"/>
                </a:lnTo>
                <a:lnTo>
                  <a:pt x="165453" y="3108593"/>
                </a:lnTo>
                <a:lnTo>
                  <a:pt x="209565" y="3137393"/>
                </a:lnTo>
                <a:lnTo>
                  <a:pt x="247782" y="3154452"/>
                </a:lnTo>
                <a:lnTo>
                  <a:pt x="297543" y="3178254"/>
                </a:lnTo>
                <a:lnTo>
                  <a:pt x="350391" y="3199326"/>
                </a:lnTo>
                <a:lnTo>
                  <a:pt x="397867" y="3208193"/>
                </a:lnTo>
                <a:lnTo>
                  <a:pt x="456758" y="3223917"/>
                </a:lnTo>
                <a:lnTo>
                  <a:pt x="471982" y="3227404"/>
                </a:lnTo>
                <a:lnTo>
                  <a:pt x="487391" y="3230729"/>
                </a:lnTo>
                <a:lnTo>
                  <a:pt x="502979" y="3233894"/>
                </a:lnTo>
                <a:close/>
              </a:path>
              <a:path w="1950085" h="3759834">
                <a:moveTo>
                  <a:pt x="694934" y="3759307"/>
                </a:moveTo>
                <a:lnTo>
                  <a:pt x="687325" y="3749081"/>
                </a:lnTo>
                <a:lnTo>
                  <a:pt x="672267" y="3711533"/>
                </a:lnTo>
                <a:lnTo>
                  <a:pt x="650107" y="3663310"/>
                </a:lnTo>
                <a:lnTo>
                  <a:pt x="629084" y="3614081"/>
                </a:lnTo>
                <a:lnTo>
                  <a:pt x="617441" y="3573511"/>
                </a:lnTo>
                <a:lnTo>
                  <a:pt x="598171" y="3522731"/>
                </a:lnTo>
                <a:lnTo>
                  <a:pt x="587930" y="3480920"/>
                </a:lnTo>
                <a:lnTo>
                  <a:pt x="578129" y="3438721"/>
                </a:lnTo>
                <a:lnTo>
                  <a:pt x="568591" y="3396287"/>
                </a:lnTo>
                <a:lnTo>
                  <a:pt x="559143" y="3353775"/>
                </a:lnTo>
                <a:lnTo>
                  <a:pt x="538255" y="3270513"/>
                </a:lnTo>
                <a:lnTo>
                  <a:pt x="536695" y="3254935"/>
                </a:lnTo>
                <a:lnTo>
                  <a:pt x="535052" y="3239431"/>
                </a:lnTo>
                <a:lnTo>
                  <a:pt x="519924" y="3252816"/>
                </a:lnTo>
                <a:lnTo>
                  <a:pt x="521005" y="3268818"/>
                </a:lnTo>
                <a:lnTo>
                  <a:pt x="530421" y="3294401"/>
                </a:lnTo>
                <a:lnTo>
                  <a:pt x="540757" y="3353085"/>
                </a:lnTo>
                <a:lnTo>
                  <a:pt x="550066" y="3395720"/>
                </a:lnTo>
                <a:lnTo>
                  <a:pt x="567881" y="3447787"/>
                </a:lnTo>
                <a:lnTo>
                  <a:pt x="577547" y="3490107"/>
                </a:lnTo>
                <a:lnTo>
                  <a:pt x="587657" y="3532034"/>
                </a:lnTo>
                <a:lnTo>
                  <a:pt x="598386" y="3573413"/>
                </a:lnTo>
                <a:lnTo>
                  <a:pt x="618326" y="3623599"/>
                </a:lnTo>
                <a:lnTo>
                  <a:pt x="639240" y="3672925"/>
                </a:lnTo>
                <a:lnTo>
                  <a:pt x="652886" y="3711723"/>
                </a:lnTo>
                <a:lnTo>
                  <a:pt x="676992" y="3758224"/>
                </a:lnTo>
                <a:lnTo>
                  <a:pt x="694934" y="3759307"/>
                </a:lnTo>
                <a:close/>
              </a:path>
            </a:pathLst>
          </a:custGeom>
          <a:solidFill>
            <a:srgbClr val="AF9D8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47802" y="8412508"/>
            <a:ext cx="2090420" cy="1549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0" spc="-1590" dirty="0">
                <a:solidFill>
                  <a:srgbClr val="5E443C"/>
                </a:solidFill>
                <a:latin typeface="Arial"/>
                <a:cs typeface="Arial"/>
              </a:rPr>
              <a:t>Script</a:t>
            </a:r>
            <a:endParaRPr sz="1000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82185" y="224777"/>
            <a:ext cx="345059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5399"/>
              </a:lnSpc>
              <a:spcBef>
                <a:spcPts val="100"/>
              </a:spcBef>
            </a:pP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Officer:</a:t>
            </a:r>
            <a:r>
              <a:rPr sz="2600" b="1" spc="-12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r>
              <a:rPr sz="2600" b="1" spc="-11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Come</a:t>
            </a:r>
            <a:r>
              <a:rPr sz="2600" b="1" spc="-12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5" dirty="0">
                <a:solidFill>
                  <a:srgbClr val="726150"/>
                </a:solidFill>
                <a:latin typeface="Times New Roman"/>
                <a:cs typeface="Times New Roman"/>
              </a:rPr>
              <a:t>on. </a:t>
            </a: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40" dirty="0">
                <a:solidFill>
                  <a:srgbClr val="726150"/>
                </a:solidFill>
                <a:latin typeface="Times New Roman"/>
                <a:cs typeface="Times New Roman"/>
              </a:rPr>
              <a:t>Hi,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82185" y="1139177"/>
            <a:ext cx="13723619" cy="6883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865235">
              <a:lnSpc>
                <a:spcPct val="115399"/>
              </a:lnSpc>
              <a:spcBef>
                <a:spcPts val="100"/>
              </a:spcBef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95" dirty="0">
                <a:solidFill>
                  <a:srgbClr val="726150"/>
                </a:solidFill>
                <a:latin typeface="Times New Roman"/>
                <a:cs typeface="Times New Roman"/>
              </a:rPr>
              <a:t>Mr.</a:t>
            </a:r>
            <a:r>
              <a:rPr sz="2600" b="1" spc="-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Frohm,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good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85" dirty="0">
                <a:solidFill>
                  <a:srgbClr val="726150"/>
                </a:solidFill>
                <a:latin typeface="Times New Roman"/>
                <a:cs typeface="Times New Roman"/>
              </a:rPr>
              <a:t>to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75" dirty="0">
                <a:solidFill>
                  <a:srgbClr val="726150"/>
                </a:solidFill>
                <a:latin typeface="Times New Roman"/>
                <a:cs typeface="Times New Roman"/>
              </a:rPr>
              <a:t>see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you. </a:t>
            </a: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Nice</a:t>
            </a:r>
            <a:r>
              <a:rPr sz="2600" b="1" spc="-114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shirt.</a:t>
            </a:r>
            <a:endParaRPr sz="2600">
              <a:latin typeface="Times New Roman"/>
              <a:cs typeface="Times New Roman"/>
            </a:endParaRPr>
          </a:p>
          <a:p>
            <a:pPr marL="12700" marR="10708640">
              <a:lnSpc>
                <a:spcPct val="115399"/>
              </a:lnSpc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7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-6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you,</a:t>
            </a:r>
            <a:r>
              <a:rPr sz="2600" b="1" spc="-7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sir. </a:t>
            </a:r>
            <a:r>
              <a:rPr sz="2600" b="1" spc="-145" dirty="0">
                <a:solidFill>
                  <a:srgbClr val="726150"/>
                </a:solidFill>
                <a:latin typeface="Times New Roman"/>
                <a:cs typeface="Times New Roman"/>
              </a:rPr>
              <a:t>Jay: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endParaRPr sz="2600">
              <a:latin typeface="Times New Roman"/>
              <a:cs typeface="Times New Roman"/>
            </a:endParaRPr>
          </a:p>
          <a:p>
            <a:pPr marL="12700" marR="11536045">
              <a:lnSpc>
                <a:spcPct val="115399"/>
              </a:lnSpc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7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Hey,</a:t>
            </a:r>
            <a:r>
              <a:rPr sz="2600" b="1" spc="-11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65" dirty="0">
                <a:solidFill>
                  <a:srgbClr val="726150"/>
                </a:solidFill>
                <a:latin typeface="Times New Roman"/>
                <a:cs typeface="Times New Roman"/>
              </a:rPr>
              <a:t>Jay. </a:t>
            </a: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5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endParaRPr sz="2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-2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Chris,</a:t>
            </a:r>
            <a:r>
              <a:rPr sz="2600" b="1" spc="-2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Sit</a:t>
            </a:r>
            <a:r>
              <a:rPr sz="2600" b="1" spc="-2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down,</a:t>
            </a:r>
            <a:r>
              <a:rPr sz="2600" b="1" spc="-2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50" dirty="0">
                <a:solidFill>
                  <a:srgbClr val="726150"/>
                </a:solidFill>
                <a:latin typeface="Times New Roman"/>
                <a:cs typeface="Times New Roman"/>
              </a:rPr>
              <a:t>please.</a:t>
            </a:r>
            <a:endParaRPr sz="2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95" dirty="0">
                <a:solidFill>
                  <a:srgbClr val="726150"/>
                </a:solidFill>
                <a:latin typeface="Times New Roman"/>
                <a:cs typeface="Times New Roman"/>
              </a:rPr>
              <a:t>I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thought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20" dirty="0">
                <a:solidFill>
                  <a:srgbClr val="726150"/>
                </a:solidFill>
                <a:latin typeface="Times New Roman"/>
                <a:cs typeface="Times New Roman"/>
              </a:rPr>
              <a:t>I’d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85" dirty="0">
                <a:solidFill>
                  <a:srgbClr val="726150"/>
                </a:solidFill>
                <a:latin typeface="Times New Roman"/>
                <a:cs typeface="Times New Roman"/>
              </a:rPr>
              <a:t>wear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75" dirty="0">
                <a:solidFill>
                  <a:srgbClr val="726150"/>
                </a:solidFill>
                <a:latin typeface="Times New Roman"/>
                <a:cs typeface="Times New Roman"/>
              </a:rPr>
              <a:t>a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shirt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today.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75" dirty="0">
                <a:solidFill>
                  <a:srgbClr val="726150"/>
                </a:solidFill>
                <a:latin typeface="Times New Roman"/>
                <a:cs typeface="Times New Roman"/>
              </a:rPr>
              <a:t>You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know,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being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90" dirty="0">
                <a:solidFill>
                  <a:srgbClr val="726150"/>
                </a:solidFill>
                <a:latin typeface="Times New Roman"/>
                <a:cs typeface="Times New Roman"/>
              </a:rPr>
              <a:t>the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70" dirty="0">
                <a:solidFill>
                  <a:srgbClr val="726150"/>
                </a:solidFill>
                <a:latin typeface="Times New Roman"/>
                <a:cs typeface="Times New Roman"/>
              </a:rPr>
              <a:t>last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day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and</a:t>
            </a:r>
            <a:r>
              <a:rPr sz="2600" b="1" spc="-1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all.</a:t>
            </a:r>
            <a:endParaRPr sz="26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15399"/>
              </a:lnSpc>
            </a:pP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Well,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3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you.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you.</a:t>
            </a:r>
            <a:r>
              <a:rPr sz="2600" b="1" spc="3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00" dirty="0">
                <a:solidFill>
                  <a:srgbClr val="726150"/>
                </a:solidFill>
                <a:latin typeface="Times New Roman"/>
                <a:cs typeface="Times New Roman"/>
              </a:rPr>
              <a:t>We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45" dirty="0">
                <a:solidFill>
                  <a:srgbClr val="726150"/>
                </a:solidFill>
                <a:latin typeface="Times New Roman"/>
                <a:cs typeface="Times New Roman"/>
              </a:rPr>
              <a:t>appreciate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that.</a:t>
            </a:r>
            <a:r>
              <a:rPr sz="2600" b="1" spc="3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35" dirty="0">
                <a:solidFill>
                  <a:srgbClr val="726150"/>
                </a:solidFill>
                <a:latin typeface="Times New Roman"/>
                <a:cs typeface="Times New Roman"/>
              </a:rPr>
              <a:t>But…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Wear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5" dirty="0">
                <a:solidFill>
                  <a:srgbClr val="726150"/>
                </a:solidFill>
                <a:latin typeface="Times New Roman"/>
                <a:cs typeface="Times New Roman"/>
              </a:rPr>
              <a:t>one</a:t>
            </a:r>
            <a:r>
              <a:rPr sz="2600" b="1" spc="3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tomorrow</a:t>
            </a:r>
            <a:r>
              <a:rPr sz="2600" b="1" spc="3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though,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okay?</a:t>
            </a:r>
            <a:r>
              <a:rPr sz="2600" b="1" spc="2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0" dirty="0">
                <a:solidFill>
                  <a:srgbClr val="726150"/>
                </a:solidFill>
                <a:latin typeface="Times New Roman"/>
                <a:cs typeface="Times New Roman"/>
              </a:rPr>
              <a:t>Because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tomorrow’s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going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85" dirty="0">
                <a:solidFill>
                  <a:srgbClr val="726150"/>
                </a:solidFill>
                <a:latin typeface="Times New Roman"/>
                <a:cs typeface="Times New Roman"/>
              </a:rPr>
              <a:t>to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0" dirty="0">
                <a:solidFill>
                  <a:srgbClr val="726150"/>
                </a:solidFill>
                <a:latin typeface="Times New Roman"/>
                <a:cs typeface="Times New Roman"/>
              </a:rPr>
              <a:t>be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your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first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day,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if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you’d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like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85" dirty="0">
                <a:solidFill>
                  <a:srgbClr val="726150"/>
                </a:solidFill>
                <a:latin typeface="Times New Roman"/>
                <a:cs typeface="Times New Roman"/>
              </a:rPr>
              <a:t>to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work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0" dirty="0">
                <a:solidFill>
                  <a:srgbClr val="726150"/>
                </a:solidFill>
                <a:latin typeface="Times New Roman"/>
                <a:cs typeface="Times New Roman"/>
              </a:rPr>
              <a:t>here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00" dirty="0">
                <a:solidFill>
                  <a:srgbClr val="726150"/>
                </a:solidFill>
                <a:latin typeface="Times New Roman"/>
                <a:cs typeface="Times New Roman"/>
              </a:rPr>
              <a:t>as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75" dirty="0">
                <a:solidFill>
                  <a:srgbClr val="726150"/>
                </a:solidFill>
                <a:latin typeface="Times New Roman"/>
                <a:cs typeface="Times New Roman"/>
              </a:rPr>
              <a:t>a</a:t>
            </a:r>
            <a:r>
              <a:rPr sz="2600" b="1" spc="2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broker.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Would</a:t>
            </a:r>
            <a:r>
              <a:rPr sz="2600" b="1" spc="-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</a:t>
            </a:r>
            <a:r>
              <a:rPr sz="2600" b="1" spc="-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like</a:t>
            </a:r>
            <a:r>
              <a:rPr sz="2600" b="1" spc="-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that,</a:t>
            </a:r>
            <a:r>
              <a:rPr sz="2600" b="1" spc="-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Chris?</a:t>
            </a:r>
            <a:endParaRPr sz="26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480"/>
              </a:spcBef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Yes,</a:t>
            </a:r>
            <a:r>
              <a:rPr sz="2600" b="1" spc="-3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sir.</a:t>
            </a:r>
            <a:endParaRPr sz="2600">
              <a:latin typeface="Times New Roman"/>
              <a:cs typeface="Times New Roman"/>
            </a:endParaRPr>
          </a:p>
          <a:p>
            <a:pPr marL="12700" marR="2316480" algn="just">
              <a:lnSpc>
                <a:spcPct val="115399"/>
              </a:lnSpc>
            </a:pP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70" dirty="0">
                <a:solidFill>
                  <a:srgbClr val="726150"/>
                </a:solidFill>
                <a:latin typeface="Times New Roman"/>
                <a:cs typeface="Times New Roman"/>
              </a:rPr>
              <a:t>Good.</a:t>
            </a:r>
            <a:r>
              <a:rPr sz="2600" b="1" spc="-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00" dirty="0">
                <a:solidFill>
                  <a:srgbClr val="726150"/>
                </a:solidFill>
                <a:latin typeface="Times New Roman"/>
                <a:cs typeface="Times New Roman"/>
              </a:rPr>
              <a:t>We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couldn’t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0" dirty="0">
                <a:solidFill>
                  <a:srgbClr val="726150"/>
                </a:solidFill>
                <a:latin typeface="Times New Roman"/>
                <a:cs typeface="Times New Roman"/>
              </a:rPr>
              <a:t>be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happier.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So,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5" dirty="0">
                <a:solidFill>
                  <a:srgbClr val="726150"/>
                </a:solidFill>
                <a:latin typeface="Times New Roman"/>
                <a:cs typeface="Times New Roman"/>
              </a:rPr>
              <a:t>welcome.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65" dirty="0">
                <a:solidFill>
                  <a:srgbClr val="726150"/>
                </a:solidFill>
                <a:latin typeface="Times New Roman"/>
                <a:cs typeface="Times New Roman"/>
              </a:rPr>
              <a:t>Was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it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00" dirty="0">
                <a:solidFill>
                  <a:srgbClr val="726150"/>
                </a:solidFill>
                <a:latin typeface="Times New Roman"/>
                <a:cs typeface="Times New Roman"/>
              </a:rPr>
              <a:t>as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95" dirty="0">
                <a:solidFill>
                  <a:srgbClr val="726150"/>
                </a:solidFill>
                <a:latin typeface="Times New Roman"/>
                <a:cs typeface="Times New Roman"/>
              </a:rPr>
              <a:t>easy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100" dirty="0">
                <a:solidFill>
                  <a:srgbClr val="726150"/>
                </a:solidFill>
                <a:latin typeface="Times New Roman"/>
                <a:cs typeface="Times New Roman"/>
              </a:rPr>
              <a:t>as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it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looked? </a:t>
            </a: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20" dirty="0">
                <a:solidFill>
                  <a:srgbClr val="726150"/>
                </a:solidFill>
                <a:latin typeface="Times New Roman"/>
                <a:cs typeface="Times New Roman"/>
              </a:rPr>
              <a:t>No,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sir.</a:t>
            </a:r>
            <a:r>
              <a:rPr sz="2600" b="1" spc="-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20" dirty="0">
                <a:solidFill>
                  <a:srgbClr val="726150"/>
                </a:solidFill>
                <a:latin typeface="Times New Roman"/>
                <a:cs typeface="Times New Roman"/>
              </a:rPr>
              <a:t>No,</a:t>
            </a:r>
            <a:r>
              <a:rPr sz="2600" b="1" spc="-4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sir,</a:t>
            </a:r>
            <a:r>
              <a:rPr sz="2600" b="1" spc="-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it</a:t>
            </a:r>
            <a:r>
              <a:rPr sz="2600" b="1" spc="-4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wasn’t.</a:t>
            </a:r>
            <a:endParaRPr sz="26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480"/>
              </a:spcBef>
            </a:pP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75" dirty="0">
                <a:solidFill>
                  <a:srgbClr val="726150"/>
                </a:solidFill>
                <a:latin typeface="Times New Roman"/>
                <a:cs typeface="Times New Roman"/>
              </a:rPr>
              <a:t>Good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luck,</a:t>
            </a:r>
            <a:r>
              <a:rPr sz="2600" b="1" spc="-9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endParaRPr sz="2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82185" y="7997176"/>
            <a:ext cx="981392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59680">
              <a:lnSpc>
                <a:spcPct val="115399"/>
              </a:lnSpc>
              <a:spcBef>
                <a:spcPts val="100"/>
              </a:spcBef>
            </a:pP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7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-6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you.</a:t>
            </a:r>
            <a:r>
              <a:rPr sz="2600" b="1" spc="-6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-6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you. </a:t>
            </a:r>
            <a:r>
              <a:rPr sz="2600" b="1" spc="-130" dirty="0">
                <a:solidFill>
                  <a:srgbClr val="726150"/>
                </a:solidFill>
                <a:latin typeface="Times New Roman"/>
                <a:cs typeface="Times New Roman"/>
              </a:rPr>
              <a:t>Frohm: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0" dirty="0">
                <a:solidFill>
                  <a:srgbClr val="726150"/>
                </a:solidFill>
                <a:latin typeface="Times New Roman"/>
                <a:cs typeface="Times New Roman"/>
              </a:rPr>
              <a:t>Oh,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Chris.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95" dirty="0">
                <a:solidFill>
                  <a:srgbClr val="726150"/>
                </a:solidFill>
                <a:latin typeface="Times New Roman"/>
                <a:cs typeface="Times New Roman"/>
              </a:rPr>
              <a:t>I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almost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forgot. </a:t>
            </a:r>
            <a:r>
              <a:rPr sz="2600" b="1" spc="-90" dirty="0">
                <a:solidFill>
                  <a:srgbClr val="726150"/>
                </a:solidFill>
                <a:latin typeface="Times New Roman"/>
                <a:cs typeface="Times New Roman"/>
              </a:rPr>
              <a:t>Chris:</a:t>
            </a:r>
            <a:r>
              <a:rPr sz="2600" b="1" spc="-60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85" dirty="0">
                <a:solidFill>
                  <a:srgbClr val="726150"/>
                </a:solidFill>
                <a:latin typeface="Times New Roman"/>
                <a:cs typeface="Times New Roman"/>
              </a:rPr>
              <a:t>Thank</a:t>
            </a:r>
            <a:r>
              <a:rPr sz="2600" b="1" spc="-5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you.</a:t>
            </a:r>
            <a:endParaRPr sz="2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</a:pPr>
            <a:r>
              <a:rPr sz="2600" b="1" spc="-50" dirty="0">
                <a:solidFill>
                  <a:srgbClr val="726150"/>
                </a:solidFill>
                <a:latin typeface="Times New Roman"/>
                <a:cs typeface="Times New Roman"/>
              </a:rPr>
              <a:t>Chris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35" dirty="0">
                <a:solidFill>
                  <a:srgbClr val="726150"/>
                </a:solidFill>
                <a:latin typeface="Times New Roman"/>
                <a:cs typeface="Times New Roman"/>
              </a:rPr>
              <a:t>(Voice):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55" dirty="0">
                <a:solidFill>
                  <a:srgbClr val="726150"/>
                </a:solidFill>
                <a:latin typeface="Times New Roman"/>
                <a:cs typeface="Times New Roman"/>
              </a:rPr>
              <a:t>This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part </a:t>
            </a:r>
            <a:r>
              <a:rPr sz="2600" b="1" spc="75" dirty="0">
                <a:solidFill>
                  <a:srgbClr val="726150"/>
                </a:solidFill>
                <a:latin typeface="Times New Roman"/>
                <a:cs typeface="Times New Roman"/>
              </a:rPr>
              <a:t>of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20" dirty="0">
                <a:solidFill>
                  <a:srgbClr val="726150"/>
                </a:solidFill>
                <a:latin typeface="Times New Roman"/>
                <a:cs typeface="Times New Roman"/>
              </a:rPr>
              <a:t>my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life,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this </a:t>
            </a:r>
            <a:r>
              <a:rPr sz="2600" b="1" spc="55" dirty="0">
                <a:solidFill>
                  <a:srgbClr val="726150"/>
                </a:solidFill>
                <a:latin typeface="Times New Roman"/>
                <a:cs typeface="Times New Roman"/>
              </a:rPr>
              <a:t>little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part,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dirty="0">
                <a:solidFill>
                  <a:srgbClr val="726150"/>
                </a:solidFill>
                <a:latin typeface="Times New Roman"/>
                <a:cs typeface="Times New Roman"/>
              </a:rPr>
              <a:t>is called</a:t>
            </a:r>
            <a:r>
              <a:rPr sz="2600" b="1" spc="5" dirty="0">
                <a:solidFill>
                  <a:srgbClr val="726150"/>
                </a:solidFill>
                <a:latin typeface="Times New Roman"/>
                <a:cs typeface="Times New Roman"/>
              </a:rPr>
              <a:t> </a:t>
            </a:r>
            <a:r>
              <a:rPr sz="2600" b="1" spc="-10" dirty="0">
                <a:solidFill>
                  <a:srgbClr val="726150"/>
                </a:solidFill>
                <a:latin typeface="Times New Roman"/>
                <a:cs typeface="Times New Roman"/>
              </a:rPr>
              <a:t>happiness.</a:t>
            </a:r>
            <a:endParaRPr sz="26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2137132" y="2734"/>
            <a:ext cx="6151245" cy="2818130"/>
            <a:chOff x="12137132" y="2734"/>
            <a:chExt cx="6151245" cy="2818130"/>
          </a:xfrm>
        </p:grpSpPr>
        <p:sp>
          <p:nvSpPr>
            <p:cNvPr id="7" name="object 7"/>
            <p:cNvSpPr/>
            <p:nvPr/>
          </p:nvSpPr>
          <p:spPr>
            <a:xfrm>
              <a:off x="12137124" y="2742"/>
              <a:ext cx="4934585" cy="2818130"/>
            </a:xfrm>
            <a:custGeom>
              <a:avLst/>
              <a:gdLst/>
              <a:ahLst/>
              <a:cxnLst/>
              <a:rect l="l" t="t" r="r" b="b"/>
              <a:pathLst>
                <a:path w="4934584" h="2818130">
                  <a:moveTo>
                    <a:pt x="749300" y="1062393"/>
                  </a:moveTo>
                  <a:lnTo>
                    <a:pt x="723900" y="1006119"/>
                  </a:lnTo>
                  <a:lnTo>
                    <a:pt x="723900" y="981290"/>
                  </a:lnTo>
                  <a:lnTo>
                    <a:pt x="711200" y="954303"/>
                  </a:lnTo>
                  <a:lnTo>
                    <a:pt x="711200" y="927887"/>
                  </a:lnTo>
                  <a:lnTo>
                    <a:pt x="698500" y="902208"/>
                  </a:lnTo>
                  <a:lnTo>
                    <a:pt x="685800" y="877430"/>
                  </a:lnTo>
                  <a:lnTo>
                    <a:pt x="673100" y="855611"/>
                  </a:lnTo>
                  <a:lnTo>
                    <a:pt x="647700" y="835202"/>
                  </a:lnTo>
                  <a:lnTo>
                    <a:pt x="635000" y="816127"/>
                  </a:lnTo>
                  <a:lnTo>
                    <a:pt x="609600" y="798245"/>
                  </a:lnTo>
                  <a:lnTo>
                    <a:pt x="571500" y="768311"/>
                  </a:lnTo>
                  <a:lnTo>
                    <a:pt x="533400" y="743064"/>
                  </a:lnTo>
                  <a:lnTo>
                    <a:pt x="482600" y="721868"/>
                  </a:lnTo>
                  <a:lnTo>
                    <a:pt x="444500" y="704088"/>
                  </a:lnTo>
                  <a:lnTo>
                    <a:pt x="393700" y="689089"/>
                  </a:lnTo>
                  <a:lnTo>
                    <a:pt x="342900" y="676236"/>
                  </a:lnTo>
                  <a:lnTo>
                    <a:pt x="292100" y="664895"/>
                  </a:lnTo>
                  <a:lnTo>
                    <a:pt x="241300" y="654418"/>
                  </a:lnTo>
                  <a:lnTo>
                    <a:pt x="203200" y="644194"/>
                  </a:lnTo>
                  <a:lnTo>
                    <a:pt x="152400" y="633552"/>
                  </a:lnTo>
                  <a:lnTo>
                    <a:pt x="114300" y="624128"/>
                  </a:lnTo>
                  <a:lnTo>
                    <a:pt x="76200" y="613727"/>
                  </a:lnTo>
                  <a:lnTo>
                    <a:pt x="38100" y="602107"/>
                  </a:lnTo>
                  <a:lnTo>
                    <a:pt x="0" y="589038"/>
                  </a:lnTo>
                  <a:lnTo>
                    <a:pt x="38100" y="658431"/>
                  </a:lnTo>
                  <a:lnTo>
                    <a:pt x="50800" y="680897"/>
                  </a:lnTo>
                  <a:lnTo>
                    <a:pt x="76200" y="708139"/>
                  </a:lnTo>
                  <a:lnTo>
                    <a:pt x="88900" y="734364"/>
                  </a:lnTo>
                  <a:lnTo>
                    <a:pt x="139700" y="784491"/>
                  </a:lnTo>
                  <a:lnTo>
                    <a:pt x="177800" y="820813"/>
                  </a:lnTo>
                  <a:lnTo>
                    <a:pt x="215900" y="856691"/>
                  </a:lnTo>
                  <a:lnTo>
                    <a:pt x="254000" y="891463"/>
                  </a:lnTo>
                  <a:lnTo>
                    <a:pt x="292100" y="924496"/>
                  </a:lnTo>
                  <a:lnTo>
                    <a:pt x="330200" y="955116"/>
                  </a:lnTo>
                  <a:lnTo>
                    <a:pt x="381000" y="988923"/>
                  </a:lnTo>
                  <a:lnTo>
                    <a:pt x="419100" y="1003579"/>
                  </a:lnTo>
                  <a:lnTo>
                    <a:pt x="444500" y="1016355"/>
                  </a:lnTo>
                  <a:lnTo>
                    <a:pt x="469900" y="1027569"/>
                  </a:lnTo>
                  <a:lnTo>
                    <a:pt x="508000" y="1037158"/>
                  </a:lnTo>
                  <a:lnTo>
                    <a:pt x="546100" y="1045489"/>
                  </a:lnTo>
                  <a:lnTo>
                    <a:pt x="571500" y="1052906"/>
                  </a:lnTo>
                  <a:lnTo>
                    <a:pt x="609600" y="1061148"/>
                  </a:lnTo>
                  <a:lnTo>
                    <a:pt x="647700" y="1069187"/>
                  </a:lnTo>
                  <a:lnTo>
                    <a:pt x="660400" y="1071930"/>
                  </a:lnTo>
                  <a:lnTo>
                    <a:pt x="685800" y="1077442"/>
                  </a:lnTo>
                  <a:lnTo>
                    <a:pt x="736600" y="1086358"/>
                  </a:lnTo>
                  <a:lnTo>
                    <a:pt x="685800" y="1049820"/>
                  </a:lnTo>
                  <a:lnTo>
                    <a:pt x="660400" y="1031062"/>
                  </a:lnTo>
                  <a:lnTo>
                    <a:pt x="685800" y="1044168"/>
                  </a:lnTo>
                  <a:lnTo>
                    <a:pt x="711200" y="1057605"/>
                  </a:lnTo>
                  <a:lnTo>
                    <a:pt x="736600" y="1071689"/>
                  </a:lnTo>
                  <a:lnTo>
                    <a:pt x="749300" y="1086764"/>
                  </a:lnTo>
                  <a:lnTo>
                    <a:pt x="749300" y="1062393"/>
                  </a:lnTo>
                  <a:close/>
                </a:path>
                <a:path w="4934584" h="2818130">
                  <a:moveTo>
                    <a:pt x="1130300" y="1580311"/>
                  </a:moveTo>
                  <a:lnTo>
                    <a:pt x="1092200" y="1562811"/>
                  </a:lnTo>
                  <a:lnTo>
                    <a:pt x="1066800" y="1544294"/>
                  </a:lnTo>
                  <a:lnTo>
                    <a:pt x="1028700" y="1525079"/>
                  </a:lnTo>
                  <a:lnTo>
                    <a:pt x="1003300" y="1505458"/>
                  </a:lnTo>
                  <a:lnTo>
                    <a:pt x="952500" y="1477848"/>
                  </a:lnTo>
                  <a:lnTo>
                    <a:pt x="914400" y="1451864"/>
                  </a:lnTo>
                  <a:lnTo>
                    <a:pt x="863600" y="1428064"/>
                  </a:lnTo>
                  <a:lnTo>
                    <a:pt x="812800" y="1406982"/>
                  </a:lnTo>
                  <a:lnTo>
                    <a:pt x="774700" y="1388897"/>
                  </a:lnTo>
                  <a:lnTo>
                    <a:pt x="723900" y="1373581"/>
                  </a:lnTo>
                  <a:lnTo>
                    <a:pt x="673100" y="1361033"/>
                  </a:lnTo>
                  <a:lnTo>
                    <a:pt x="672134" y="1360855"/>
                  </a:lnTo>
                  <a:lnTo>
                    <a:pt x="672134" y="1530997"/>
                  </a:lnTo>
                  <a:lnTo>
                    <a:pt x="647700" y="1526070"/>
                  </a:lnTo>
                  <a:lnTo>
                    <a:pt x="596900" y="1511515"/>
                  </a:lnTo>
                  <a:lnTo>
                    <a:pt x="577176" y="1500555"/>
                  </a:lnTo>
                  <a:lnTo>
                    <a:pt x="596900" y="1506905"/>
                  </a:lnTo>
                  <a:lnTo>
                    <a:pt x="672134" y="1530997"/>
                  </a:lnTo>
                  <a:lnTo>
                    <a:pt x="672134" y="1360855"/>
                  </a:lnTo>
                  <a:lnTo>
                    <a:pt x="622300" y="1351229"/>
                  </a:lnTo>
                  <a:lnTo>
                    <a:pt x="558800" y="1344155"/>
                  </a:lnTo>
                  <a:lnTo>
                    <a:pt x="508000" y="1339824"/>
                  </a:lnTo>
                  <a:lnTo>
                    <a:pt x="457200" y="1338199"/>
                  </a:lnTo>
                  <a:lnTo>
                    <a:pt x="406400" y="1339278"/>
                  </a:lnTo>
                  <a:lnTo>
                    <a:pt x="368300" y="1341551"/>
                  </a:lnTo>
                  <a:lnTo>
                    <a:pt x="330200" y="1344993"/>
                  </a:lnTo>
                  <a:lnTo>
                    <a:pt x="304800" y="1349616"/>
                  </a:lnTo>
                  <a:lnTo>
                    <a:pt x="266700" y="1355458"/>
                  </a:lnTo>
                  <a:lnTo>
                    <a:pt x="292100" y="1393710"/>
                  </a:lnTo>
                  <a:lnTo>
                    <a:pt x="368300" y="1470406"/>
                  </a:lnTo>
                  <a:lnTo>
                    <a:pt x="393700" y="1507744"/>
                  </a:lnTo>
                  <a:lnTo>
                    <a:pt x="431800" y="1540675"/>
                  </a:lnTo>
                  <a:lnTo>
                    <a:pt x="469900" y="1571726"/>
                  </a:lnTo>
                  <a:lnTo>
                    <a:pt x="508000" y="1599844"/>
                  </a:lnTo>
                  <a:lnTo>
                    <a:pt x="546100" y="1623961"/>
                  </a:lnTo>
                  <a:lnTo>
                    <a:pt x="584200" y="1643037"/>
                  </a:lnTo>
                  <a:lnTo>
                    <a:pt x="635000" y="1658429"/>
                  </a:lnTo>
                  <a:lnTo>
                    <a:pt x="685800" y="1668297"/>
                  </a:lnTo>
                  <a:lnTo>
                    <a:pt x="749300" y="1673491"/>
                  </a:lnTo>
                  <a:lnTo>
                    <a:pt x="800100" y="1674774"/>
                  </a:lnTo>
                  <a:lnTo>
                    <a:pt x="850900" y="1672996"/>
                  </a:lnTo>
                  <a:lnTo>
                    <a:pt x="901700" y="1668932"/>
                  </a:lnTo>
                  <a:lnTo>
                    <a:pt x="952500" y="1660994"/>
                  </a:lnTo>
                  <a:lnTo>
                    <a:pt x="1003300" y="1646707"/>
                  </a:lnTo>
                  <a:lnTo>
                    <a:pt x="1041400" y="1627759"/>
                  </a:lnTo>
                  <a:lnTo>
                    <a:pt x="1092200" y="1605826"/>
                  </a:lnTo>
                  <a:lnTo>
                    <a:pt x="1130300" y="1582610"/>
                  </a:lnTo>
                  <a:lnTo>
                    <a:pt x="1104900" y="1582000"/>
                  </a:lnTo>
                  <a:lnTo>
                    <a:pt x="1079500" y="1581289"/>
                  </a:lnTo>
                  <a:lnTo>
                    <a:pt x="1054100" y="1580324"/>
                  </a:lnTo>
                  <a:lnTo>
                    <a:pt x="977900" y="1576222"/>
                  </a:lnTo>
                  <a:lnTo>
                    <a:pt x="927100" y="1572425"/>
                  </a:lnTo>
                  <a:lnTo>
                    <a:pt x="902081" y="1569135"/>
                  </a:lnTo>
                  <a:lnTo>
                    <a:pt x="850900" y="1563992"/>
                  </a:lnTo>
                  <a:lnTo>
                    <a:pt x="901700" y="1569085"/>
                  </a:lnTo>
                  <a:lnTo>
                    <a:pt x="902081" y="1569135"/>
                  </a:lnTo>
                  <a:lnTo>
                    <a:pt x="939800" y="1572806"/>
                  </a:lnTo>
                  <a:lnTo>
                    <a:pt x="977900" y="1575193"/>
                  </a:lnTo>
                  <a:lnTo>
                    <a:pt x="1016000" y="1576882"/>
                  </a:lnTo>
                  <a:lnTo>
                    <a:pt x="1054100" y="1578406"/>
                  </a:lnTo>
                  <a:lnTo>
                    <a:pt x="1092200" y="1579613"/>
                  </a:lnTo>
                  <a:lnTo>
                    <a:pt x="1130300" y="1580311"/>
                  </a:lnTo>
                  <a:close/>
                </a:path>
                <a:path w="4934584" h="2818130">
                  <a:moveTo>
                    <a:pt x="1358900" y="950887"/>
                  </a:moveTo>
                  <a:lnTo>
                    <a:pt x="1333500" y="854887"/>
                  </a:lnTo>
                  <a:lnTo>
                    <a:pt x="1320800" y="809447"/>
                  </a:lnTo>
                  <a:lnTo>
                    <a:pt x="1295400" y="765048"/>
                  </a:lnTo>
                  <a:lnTo>
                    <a:pt x="1270000" y="723823"/>
                  </a:lnTo>
                  <a:lnTo>
                    <a:pt x="1231900" y="685876"/>
                  </a:lnTo>
                  <a:lnTo>
                    <a:pt x="1193800" y="651256"/>
                  </a:lnTo>
                  <a:lnTo>
                    <a:pt x="1155700" y="620064"/>
                  </a:lnTo>
                  <a:lnTo>
                    <a:pt x="1117600" y="591400"/>
                  </a:lnTo>
                  <a:lnTo>
                    <a:pt x="1104900" y="584479"/>
                  </a:lnTo>
                  <a:lnTo>
                    <a:pt x="1104900" y="730186"/>
                  </a:lnTo>
                  <a:lnTo>
                    <a:pt x="1104900" y="738454"/>
                  </a:lnTo>
                  <a:lnTo>
                    <a:pt x="1092200" y="713587"/>
                  </a:lnTo>
                  <a:lnTo>
                    <a:pt x="1092200" y="711047"/>
                  </a:lnTo>
                  <a:lnTo>
                    <a:pt x="1104900" y="730186"/>
                  </a:lnTo>
                  <a:lnTo>
                    <a:pt x="1104900" y="584479"/>
                  </a:lnTo>
                  <a:lnTo>
                    <a:pt x="1066800" y="563702"/>
                  </a:lnTo>
                  <a:lnTo>
                    <a:pt x="1028700" y="535825"/>
                  </a:lnTo>
                  <a:lnTo>
                    <a:pt x="977900" y="506628"/>
                  </a:lnTo>
                  <a:lnTo>
                    <a:pt x="977900" y="530085"/>
                  </a:lnTo>
                  <a:lnTo>
                    <a:pt x="990600" y="538060"/>
                  </a:lnTo>
                  <a:lnTo>
                    <a:pt x="990600" y="676198"/>
                  </a:lnTo>
                  <a:lnTo>
                    <a:pt x="977900" y="722287"/>
                  </a:lnTo>
                  <a:lnTo>
                    <a:pt x="977900" y="911847"/>
                  </a:lnTo>
                  <a:lnTo>
                    <a:pt x="990600" y="959662"/>
                  </a:lnTo>
                  <a:lnTo>
                    <a:pt x="1003300" y="1006360"/>
                  </a:lnTo>
                  <a:lnTo>
                    <a:pt x="1016000" y="1051306"/>
                  </a:lnTo>
                  <a:lnTo>
                    <a:pt x="1041400" y="1093851"/>
                  </a:lnTo>
                  <a:lnTo>
                    <a:pt x="1066800" y="1133360"/>
                  </a:lnTo>
                  <a:lnTo>
                    <a:pt x="1079500" y="1145298"/>
                  </a:lnTo>
                  <a:lnTo>
                    <a:pt x="1104900" y="1169187"/>
                  </a:lnTo>
                  <a:lnTo>
                    <a:pt x="1155700" y="1207477"/>
                  </a:lnTo>
                  <a:lnTo>
                    <a:pt x="1206500" y="1240396"/>
                  </a:lnTo>
                  <a:lnTo>
                    <a:pt x="1231900" y="1250873"/>
                  </a:lnTo>
                  <a:lnTo>
                    <a:pt x="1244600" y="1261287"/>
                  </a:lnTo>
                  <a:lnTo>
                    <a:pt x="1282700" y="1282077"/>
                  </a:lnTo>
                  <a:lnTo>
                    <a:pt x="1257300" y="1242237"/>
                  </a:lnTo>
                  <a:lnTo>
                    <a:pt x="1257300" y="1223454"/>
                  </a:lnTo>
                  <a:lnTo>
                    <a:pt x="1295400" y="1290713"/>
                  </a:lnTo>
                  <a:lnTo>
                    <a:pt x="1320800" y="1245603"/>
                  </a:lnTo>
                  <a:lnTo>
                    <a:pt x="1358900" y="1100543"/>
                  </a:lnTo>
                  <a:lnTo>
                    <a:pt x="1358900" y="950887"/>
                  </a:lnTo>
                  <a:close/>
                </a:path>
                <a:path w="4934584" h="2818130">
                  <a:moveTo>
                    <a:pt x="1365986" y="1039964"/>
                  </a:moveTo>
                  <a:lnTo>
                    <a:pt x="1364907" y="1037259"/>
                  </a:lnTo>
                  <a:lnTo>
                    <a:pt x="1364234" y="1037259"/>
                  </a:lnTo>
                  <a:lnTo>
                    <a:pt x="1363421" y="1039418"/>
                  </a:lnTo>
                  <a:lnTo>
                    <a:pt x="1360995" y="1040091"/>
                  </a:lnTo>
                  <a:lnTo>
                    <a:pt x="1365173" y="1040638"/>
                  </a:lnTo>
                  <a:lnTo>
                    <a:pt x="1365986" y="1039964"/>
                  </a:lnTo>
                  <a:close/>
                </a:path>
                <a:path w="4934584" h="2818130">
                  <a:moveTo>
                    <a:pt x="1892300" y="755484"/>
                  </a:moveTo>
                  <a:lnTo>
                    <a:pt x="1879600" y="751179"/>
                  </a:lnTo>
                  <a:lnTo>
                    <a:pt x="1892300" y="756234"/>
                  </a:lnTo>
                  <a:lnTo>
                    <a:pt x="1892300" y="755484"/>
                  </a:lnTo>
                  <a:close/>
                </a:path>
                <a:path w="4934584" h="2818130">
                  <a:moveTo>
                    <a:pt x="2019300" y="1395869"/>
                  </a:moveTo>
                  <a:lnTo>
                    <a:pt x="1968500" y="1209395"/>
                  </a:lnTo>
                  <a:lnTo>
                    <a:pt x="1943100" y="1164869"/>
                  </a:lnTo>
                  <a:lnTo>
                    <a:pt x="1930400" y="1122032"/>
                  </a:lnTo>
                  <a:lnTo>
                    <a:pt x="1892300" y="1080909"/>
                  </a:lnTo>
                  <a:lnTo>
                    <a:pt x="1866900" y="1041615"/>
                  </a:lnTo>
                  <a:lnTo>
                    <a:pt x="1841500" y="1004290"/>
                  </a:lnTo>
                  <a:lnTo>
                    <a:pt x="1803400" y="969022"/>
                  </a:lnTo>
                  <a:lnTo>
                    <a:pt x="1765300" y="935951"/>
                  </a:lnTo>
                  <a:lnTo>
                    <a:pt x="1727200" y="905205"/>
                  </a:lnTo>
                  <a:lnTo>
                    <a:pt x="1689100" y="876884"/>
                  </a:lnTo>
                  <a:lnTo>
                    <a:pt x="1651000" y="857008"/>
                  </a:lnTo>
                  <a:lnTo>
                    <a:pt x="1625600" y="838682"/>
                  </a:lnTo>
                  <a:lnTo>
                    <a:pt x="1587500" y="821918"/>
                  </a:lnTo>
                  <a:lnTo>
                    <a:pt x="1549400" y="806742"/>
                  </a:lnTo>
                  <a:lnTo>
                    <a:pt x="1574800" y="851636"/>
                  </a:lnTo>
                  <a:lnTo>
                    <a:pt x="1600200" y="944791"/>
                  </a:lnTo>
                  <a:lnTo>
                    <a:pt x="1625600" y="992428"/>
                  </a:lnTo>
                  <a:lnTo>
                    <a:pt x="1676400" y="1184719"/>
                  </a:lnTo>
                  <a:lnTo>
                    <a:pt x="1689100" y="1232852"/>
                  </a:lnTo>
                  <a:lnTo>
                    <a:pt x="1714500" y="1279499"/>
                  </a:lnTo>
                  <a:lnTo>
                    <a:pt x="1739900" y="1324051"/>
                  </a:lnTo>
                  <a:lnTo>
                    <a:pt x="1765300" y="1365872"/>
                  </a:lnTo>
                  <a:lnTo>
                    <a:pt x="1803400" y="1404340"/>
                  </a:lnTo>
                  <a:lnTo>
                    <a:pt x="1841500" y="1438846"/>
                  </a:lnTo>
                  <a:lnTo>
                    <a:pt x="1879600" y="1468767"/>
                  </a:lnTo>
                  <a:lnTo>
                    <a:pt x="1943100" y="1496872"/>
                  </a:lnTo>
                  <a:lnTo>
                    <a:pt x="1968500" y="1507248"/>
                  </a:lnTo>
                  <a:lnTo>
                    <a:pt x="2006600" y="1515160"/>
                  </a:lnTo>
                  <a:lnTo>
                    <a:pt x="1968500" y="1472057"/>
                  </a:lnTo>
                  <a:lnTo>
                    <a:pt x="1917700" y="1390891"/>
                  </a:lnTo>
                  <a:lnTo>
                    <a:pt x="1879600" y="1351280"/>
                  </a:lnTo>
                  <a:lnTo>
                    <a:pt x="1854200" y="1311262"/>
                  </a:lnTo>
                  <a:lnTo>
                    <a:pt x="1828800" y="1270076"/>
                  </a:lnTo>
                  <a:lnTo>
                    <a:pt x="1816100" y="1226908"/>
                  </a:lnTo>
                  <a:lnTo>
                    <a:pt x="1803400" y="1196378"/>
                  </a:lnTo>
                  <a:lnTo>
                    <a:pt x="1778000" y="1165910"/>
                  </a:lnTo>
                  <a:lnTo>
                    <a:pt x="1739900" y="1075270"/>
                  </a:lnTo>
                  <a:lnTo>
                    <a:pt x="1714500" y="1045159"/>
                  </a:lnTo>
                  <a:lnTo>
                    <a:pt x="1701800" y="1015644"/>
                  </a:lnTo>
                  <a:lnTo>
                    <a:pt x="1689100" y="987221"/>
                  </a:lnTo>
                  <a:lnTo>
                    <a:pt x="1676400" y="985202"/>
                  </a:lnTo>
                  <a:lnTo>
                    <a:pt x="1689100" y="983449"/>
                  </a:lnTo>
                  <a:lnTo>
                    <a:pt x="1689100" y="985329"/>
                  </a:lnTo>
                  <a:lnTo>
                    <a:pt x="1714500" y="1032002"/>
                  </a:lnTo>
                  <a:lnTo>
                    <a:pt x="1739900" y="1055966"/>
                  </a:lnTo>
                  <a:lnTo>
                    <a:pt x="1752600" y="1080693"/>
                  </a:lnTo>
                  <a:lnTo>
                    <a:pt x="1879600" y="1323822"/>
                  </a:lnTo>
                  <a:lnTo>
                    <a:pt x="1917700" y="1370977"/>
                  </a:lnTo>
                  <a:lnTo>
                    <a:pt x="1943100" y="1403197"/>
                  </a:lnTo>
                  <a:lnTo>
                    <a:pt x="1968500" y="1434414"/>
                  </a:lnTo>
                  <a:lnTo>
                    <a:pt x="1993900" y="1464195"/>
                  </a:lnTo>
                  <a:lnTo>
                    <a:pt x="2019300" y="1492097"/>
                  </a:lnTo>
                  <a:lnTo>
                    <a:pt x="2019300" y="1395869"/>
                  </a:lnTo>
                  <a:close/>
                </a:path>
                <a:path w="4934584" h="2818130">
                  <a:moveTo>
                    <a:pt x="2108200" y="2109470"/>
                  </a:moveTo>
                  <a:lnTo>
                    <a:pt x="2095500" y="2109597"/>
                  </a:lnTo>
                  <a:lnTo>
                    <a:pt x="2082800" y="2109724"/>
                  </a:lnTo>
                  <a:lnTo>
                    <a:pt x="2070100" y="2109838"/>
                  </a:lnTo>
                  <a:lnTo>
                    <a:pt x="2006600" y="2108200"/>
                  </a:lnTo>
                  <a:lnTo>
                    <a:pt x="1943100" y="2104136"/>
                  </a:lnTo>
                  <a:lnTo>
                    <a:pt x="1905000" y="2097735"/>
                  </a:lnTo>
                  <a:lnTo>
                    <a:pt x="1854200" y="2086127"/>
                  </a:lnTo>
                  <a:lnTo>
                    <a:pt x="1803400" y="2071103"/>
                  </a:lnTo>
                  <a:lnTo>
                    <a:pt x="1765300" y="2053996"/>
                  </a:lnTo>
                  <a:lnTo>
                    <a:pt x="1714500" y="2036140"/>
                  </a:lnTo>
                  <a:lnTo>
                    <a:pt x="1663700" y="2018893"/>
                  </a:lnTo>
                  <a:lnTo>
                    <a:pt x="1612900" y="2003577"/>
                  </a:lnTo>
                  <a:lnTo>
                    <a:pt x="1587500" y="1994738"/>
                  </a:lnTo>
                  <a:lnTo>
                    <a:pt x="1549400" y="1988680"/>
                  </a:lnTo>
                  <a:lnTo>
                    <a:pt x="1511300" y="1985759"/>
                  </a:lnTo>
                  <a:lnTo>
                    <a:pt x="1473200" y="1986318"/>
                  </a:lnTo>
                  <a:lnTo>
                    <a:pt x="1435100" y="1990648"/>
                  </a:lnTo>
                  <a:lnTo>
                    <a:pt x="1397000" y="1998040"/>
                  </a:lnTo>
                  <a:lnTo>
                    <a:pt x="1358900" y="2007616"/>
                  </a:lnTo>
                  <a:lnTo>
                    <a:pt x="1320800" y="2018550"/>
                  </a:lnTo>
                  <a:lnTo>
                    <a:pt x="1270000" y="2034946"/>
                  </a:lnTo>
                  <a:lnTo>
                    <a:pt x="1231900" y="2052523"/>
                  </a:lnTo>
                  <a:lnTo>
                    <a:pt x="1181100" y="2071446"/>
                  </a:lnTo>
                  <a:lnTo>
                    <a:pt x="1143000" y="2091867"/>
                  </a:lnTo>
                  <a:lnTo>
                    <a:pt x="1092200" y="2113927"/>
                  </a:lnTo>
                  <a:lnTo>
                    <a:pt x="1054100" y="2137791"/>
                  </a:lnTo>
                  <a:lnTo>
                    <a:pt x="1003300" y="2162797"/>
                  </a:lnTo>
                  <a:lnTo>
                    <a:pt x="965200" y="2188629"/>
                  </a:lnTo>
                  <a:lnTo>
                    <a:pt x="927100" y="2214969"/>
                  </a:lnTo>
                  <a:lnTo>
                    <a:pt x="876300" y="2241499"/>
                  </a:lnTo>
                  <a:lnTo>
                    <a:pt x="838200" y="2267902"/>
                  </a:lnTo>
                  <a:lnTo>
                    <a:pt x="787400" y="2293861"/>
                  </a:lnTo>
                  <a:lnTo>
                    <a:pt x="838200" y="2305456"/>
                  </a:lnTo>
                  <a:lnTo>
                    <a:pt x="889000" y="2315934"/>
                  </a:lnTo>
                  <a:lnTo>
                    <a:pt x="939800" y="2325433"/>
                  </a:lnTo>
                  <a:lnTo>
                    <a:pt x="990600" y="2334044"/>
                  </a:lnTo>
                  <a:lnTo>
                    <a:pt x="1041400" y="2341880"/>
                  </a:lnTo>
                  <a:lnTo>
                    <a:pt x="1092200" y="2349055"/>
                  </a:lnTo>
                  <a:lnTo>
                    <a:pt x="1143000" y="2355697"/>
                  </a:lnTo>
                  <a:lnTo>
                    <a:pt x="1193800" y="2361895"/>
                  </a:lnTo>
                  <a:lnTo>
                    <a:pt x="1244600" y="2367775"/>
                  </a:lnTo>
                  <a:lnTo>
                    <a:pt x="1295400" y="2373198"/>
                  </a:lnTo>
                  <a:lnTo>
                    <a:pt x="1346200" y="2377478"/>
                  </a:lnTo>
                  <a:lnTo>
                    <a:pt x="1397000" y="2380157"/>
                  </a:lnTo>
                  <a:lnTo>
                    <a:pt x="1447800" y="2380780"/>
                  </a:lnTo>
                  <a:lnTo>
                    <a:pt x="1498600" y="2378862"/>
                  </a:lnTo>
                  <a:lnTo>
                    <a:pt x="1549400" y="2373973"/>
                  </a:lnTo>
                  <a:lnTo>
                    <a:pt x="1600200" y="2365616"/>
                  </a:lnTo>
                  <a:lnTo>
                    <a:pt x="1651000" y="2353424"/>
                  </a:lnTo>
                  <a:lnTo>
                    <a:pt x="1714500" y="2338273"/>
                  </a:lnTo>
                  <a:lnTo>
                    <a:pt x="1765300" y="2320315"/>
                  </a:lnTo>
                  <a:lnTo>
                    <a:pt x="1803400" y="2299716"/>
                  </a:lnTo>
                  <a:lnTo>
                    <a:pt x="1854200" y="2276627"/>
                  </a:lnTo>
                  <a:lnTo>
                    <a:pt x="1905000" y="2251227"/>
                  </a:lnTo>
                  <a:lnTo>
                    <a:pt x="1955800" y="2223935"/>
                  </a:lnTo>
                  <a:lnTo>
                    <a:pt x="1981200" y="2204453"/>
                  </a:lnTo>
                  <a:lnTo>
                    <a:pt x="1993900" y="2194712"/>
                  </a:lnTo>
                  <a:lnTo>
                    <a:pt x="2032000" y="2163673"/>
                  </a:lnTo>
                  <a:lnTo>
                    <a:pt x="2082800" y="2130920"/>
                  </a:lnTo>
                  <a:lnTo>
                    <a:pt x="2057400" y="2139137"/>
                  </a:lnTo>
                  <a:lnTo>
                    <a:pt x="2032000" y="2147062"/>
                  </a:lnTo>
                  <a:lnTo>
                    <a:pt x="2006600" y="2154745"/>
                  </a:lnTo>
                  <a:lnTo>
                    <a:pt x="1981200" y="2162213"/>
                  </a:lnTo>
                  <a:lnTo>
                    <a:pt x="2019300" y="2147684"/>
                  </a:lnTo>
                  <a:lnTo>
                    <a:pt x="2044700" y="2133765"/>
                  </a:lnTo>
                  <a:lnTo>
                    <a:pt x="2070100" y="2120874"/>
                  </a:lnTo>
                  <a:lnTo>
                    <a:pt x="2108200" y="2109470"/>
                  </a:lnTo>
                  <a:close/>
                </a:path>
                <a:path w="4934584" h="2818130">
                  <a:moveTo>
                    <a:pt x="2273300" y="1931416"/>
                  </a:moveTo>
                  <a:lnTo>
                    <a:pt x="2260600" y="1927618"/>
                  </a:lnTo>
                  <a:lnTo>
                    <a:pt x="2235200" y="1921916"/>
                  </a:lnTo>
                  <a:lnTo>
                    <a:pt x="2222500" y="1915909"/>
                  </a:lnTo>
                  <a:lnTo>
                    <a:pt x="2159000" y="1887156"/>
                  </a:lnTo>
                  <a:lnTo>
                    <a:pt x="2108200" y="1856320"/>
                  </a:lnTo>
                  <a:lnTo>
                    <a:pt x="2070100" y="1821395"/>
                  </a:lnTo>
                  <a:lnTo>
                    <a:pt x="2032000" y="1785073"/>
                  </a:lnTo>
                  <a:lnTo>
                    <a:pt x="1981200" y="1751291"/>
                  </a:lnTo>
                  <a:lnTo>
                    <a:pt x="1943100" y="1719529"/>
                  </a:lnTo>
                  <a:lnTo>
                    <a:pt x="1943100" y="1859521"/>
                  </a:lnTo>
                  <a:lnTo>
                    <a:pt x="1917700" y="1851253"/>
                  </a:lnTo>
                  <a:lnTo>
                    <a:pt x="1905000" y="1841995"/>
                  </a:lnTo>
                  <a:lnTo>
                    <a:pt x="1879600" y="1831416"/>
                  </a:lnTo>
                  <a:lnTo>
                    <a:pt x="1854200" y="1819198"/>
                  </a:lnTo>
                  <a:lnTo>
                    <a:pt x="1828800" y="1806663"/>
                  </a:lnTo>
                  <a:lnTo>
                    <a:pt x="1803400" y="1794395"/>
                  </a:lnTo>
                  <a:lnTo>
                    <a:pt x="1765300" y="1781543"/>
                  </a:lnTo>
                  <a:lnTo>
                    <a:pt x="1739900" y="1767268"/>
                  </a:lnTo>
                  <a:lnTo>
                    <a:pt x="1701800" y="1753971"/>
                  </a:lnTo>
                  <a:lnTo>
                    <a:pt x="1676400" y="1744599"/>
                  </a:lnTo>
                  <a:lnTo>
                    <a:pt x="1663700" y="1739074"/>
                  </a:lnTo>
                  <a:lnTo>
                    <a:pt x="1663700" y="1737321"/>
                  </a:lnTo>
                  <a:lnTo>
                    <a:pt x="1689100" y="1741792"/>
                  </a:lnTo>
                  <a:lnTo>
                    <a:pt x="1701800" y="1747113"/>
                  </a:lnTo>
                  <a:lnTo>
                    <a:pt x="1727200" y="1753577"/>
                  </a:lnTo>
                  <a:lnTo>
                    <a:pt x="1752600" y="1761464"/>
                  </a:lnTo>
                  <a:lnTo>
                    <a:pt x="1765300" y="1770634"/>
                  </a:lnTo>
                  <a:lnTo>
                    <a:pt x="1790700" y="1780247"/>
                  </a:lnTo>
                  <a:lnTo>
                    <a:pt x="1816100" y="1790217"/>
                  </a:lnTo>
                  <a:lnTo>
                    <a:pt x="1828800" y="1800440"/>
                  </a:lnTo>
                  <a:lnTo>
                    <a:pt x="1854200" y="1813077"/>
                  </a:lnTo>
                  <a:lnTo>
                    <a:pt x="1879600" y="1827707"/>
                  </a:lnTo>
                  <a:lnTo>
                    <a:pt x="1917700" y="1843481"/>
                  </a:lnTo>
                  <a:lnTo>
                    <a:pt x="1943100" y="1859521"/>
                  </a:lnTo>
                  <a:lnTo>
                    <a:pt x="1943100" y="1719529"/>
                  </a:lnTo>
                  <a:lnTo>
                    <a:pt x="1892300" y="1691538"/>
                  </a:lnTo>
                  <a:lnTo>
                    <a:pt x="1854200" y="1669072"/>
                  </a:lnTo>
                  <a:lnTo>
                    <a:pt x="1803400" y="1653946"/>
                  </a:lnTo>
                  <a:lnTo>
                    <a:pt x="1752600" y="1643799"/>
                  </a:lnTo>
                  <a:lnTo>
                    <a:pt x="1701800" y="1638617"/>
                  </a:lnTo>
                  <a:lnTo>
                    <a:pt x="1676400" y="1638541"/>
                  </a:lnTo>
                  <a:lnTo>
                    <a:pt x="1651000" y="1638452"/>
                  </a:lnTo>
                  <a:lnTo>
                    <a:pt x="1600200" y="1642846"/>
                  </a:lnTo>
                  <a:lnTo>
                    <a:pt x="1562100" y="1651723"/>
                  </a:lnTo>
                  <a:lnTo>
                    <a:pt x="1511300" y="1664906"/>
                  </a:lnTo>
                  <a:lnTo>
                    <a:pt x="1473200" y="1682280"/>
                  </a:lnTo>
                  <a:lnTo>
                    <a:pt x="1498600" y="1709305"/>
                  </a:lnTo>
                  <a:lnTo>
                    <a:pt x="1574800" y="1763369"/>
                  </a:lnTo>
                  <a:lnTo>
                    <a:pt x="1600200" y="1790458"/>
                  </a:lnTo>
                  <a:lnTo>
                    <a:pt x="1638300" y="1819236"/>
                  </a:lnTo>
                  <a:lnTo>
                    <a:pt x="1663700" y="1838210"/>
                  </a:lnTo>
                  <a:lnTo>
                    <a:pt x="1676400" y="1847710"/>
                  </a:lnTo>
                  <a:lnTo>
                    <a:pt x="1714500" y="1875345"/>
                  </a:lnTo>
                  <a:lnTo>
                    <a:pt x="1752600" y="1901609"/>
                  </a:lnTo>
                  <a:lnTo>
                    <a:pt x="1790700" y="1924570"/>
                  </a:lnTo>
                  <a:lnTo>
                    <a:pt x="1828800" y="1945449"/>
                  </a:lnTo>
                  <a:lnTo>
                    <a:pt x="1866900" y="1963293"/>
                  </a:lnTo>
                  <a:lnTo>
                    <a:pt x="1905000" y="1977148"/>
                  </a:lnTo>
                  <a:lnTo>
                    <a:pt x="1943100" y="1983968"/>
                  </a:lnTo>
                  <a:lnTo>
                    <a:pt x="1955800" y="1986241"/>
                  </a:lnTo>
                  <a:lnTo>
                    <a:pt x="1993900" y="1988718"/>
                  </a:lnTo>
                  <a:lnTo>
                    <a:pt x="2044700" y="1985568"/>
                  </a:lnTo>
                  <a:lnTo>
                    <a:pt x="2095500" y="1977821"/>
                  </a:lnTo>
                  <a:lnTo>
                    <a:pt x="2146300" y="1965833"/>
                  </a:lnTo>
                  <a:lnTo>
                    <a:pt x="2197100" y="1951926"/>
                  </a:lnTo>
                  <a:lnTo>
                    <a:pt x="2209800" y="1949234"/>
                  </a:lnTo>
                  <a:lnTo>
                    <a:pt x="2222500" y="1946440"/>
                  </a:lnTo>
                  <a:lnTo>
                    <a:pt x="2222500" y="1943519"/>
                  </a:lnTo>
                  <a:lnTo>
                    <a:pt x="2235200" y="1940458"/>
                  </a:lnTo>
                  <a:lnTo>
                    <a:pt x="2222500" y="1939023"/>
                  </a:lnTo>
                  <a:lnTo>
                    <a:pt x="2197100" y="1936445"/>
                  </a:lnTo>
                  <a:lnTo>
                    <a:pt x="2184400" y="1932901"/>
                  </a:lnTo>
                  <a:lnTo>
                    <a:pt x="2171700" y="1928583"/>
                  </a:lnTo>
                  <a:lnTo>
                    <a:pt x="2197100" y="1930031"/>
                  </a:lnTo>
                  <a:lnTo>
                    <a:pt x="2222500" y="1930857"/>
                  </a:lnTo>
                  <a:lnTo>
                    <a:pt x="2247900" y="1931263"/>
                  </a:lnTo>
                  <a:lnTo>
                    <a:pt x="2260600" y="1931339"/>
                  </a:lnTo>
                  <a:lnTo>
                    <a:pt x="2273300" y="1931416"/>
                  </a:lnTo>
                  <a:close/>
                </a:path>
                <a:path w="4934584" h="2818130">
                  <a:moveTo>
                    <a:pt x="2578100" y="2069033"/>
                  </a:moveTo>
                  <a:lnTo>
                    <a:pt x="2565400" y="2029015"/>
                  </a:lnTo>
                  <a:lnTo>
                    <a:pt x="2565400" y="1951647"/>
                  </a:lnTo>
                  <a:lnTo>
                    <a:pt x="2552700" y="1971662"/>
                  </a:lnTo>
                  <a:lnTo>
                    <a:pt x="2540304" y="1982812"/>
                  </a:lnTo>
                  <a:lnTo>
                    <a:pt x="2552700" y="1965007"/>
                  </a:lnTo>
                  <a:lnTo>
                    <a:pt x="2527300" y="1980006"/>
                  </a:lnTo>
                  <a:lnTo>
                    <a:pt x="2501836" y="1996224"/>
                  </a:lnTo>
                  <a:lnTo>
                    <a:pt x="2476500" y="2013699"/>
                  </a:lnTo>
                  <a:lnTo>
                    <a:pt x="2463800" y="2023211"/>
                  </a:lnTo>
                  <a:lnTo>
                    <a:pt x="2463800" y="2127808"/>
                  </a:lnTo>
                  <a:lnTo>
                    <a:pt x="2438400" y="2165248"/>
                  </a:lnTo>
                  <a:lnTo>
                    <a:pt x="2438400" y="2179612"/>
                  </a:lnTo>
                  <a:lnTo>
                    <a:pt x="2438400" y="2184108"/>
                  </a:lnTo>
                  <a:lnTo>
                    <a:pt x="2425700" y="2203081"/>
                  </a:lnTo>
                  <a:lnTo>
                    <a:pt x="2413000" y="2251951"/>
                  </a:lnTo>
                  <a:lnTo>
                    <a:pt x="2387600" y="2300986"/>
                  </a:lnTo>
                  <a:lnTo>
                    <a:pt x="2349500" y="2449182"/>
                  </a:lnTo>
                  <a:lnTo>
                    <a:pt x="2324100" y="2497937"/>
                  </a:lnTo>
                  <a:lnTo>
                    <a:pt x="2311400" y="2546578"/>
                  </a:lnTo>
                  <a:lnTo>
                    <a:pt x="2293823" y="2580055"/>
                  </a:lnTo>
                  <a:lnTo>
                    <a:pt x="2298700" y="2563545"/>
                  </a:lnTo>
                  <a:lnTo>
                    <a:pt x="2311400" y="2509697"/>
                  </a:lnTo>
                  <a:lnTo>
                    <a:pt x="2336800" y="2449284"/>
                  </a:lnTo>
                  <a:lnTo>
                    <a:pt x="2362200" y="2386533"/>
                  </a:lnTo>
                  <a:lnTo>
                    <a:pt x="2374900" y="2325725"/>
                  </a:lnTo>
                  <a:lnTo>
                    <a:pt x="2400300" y="2271115"/>
                  </a:lnTo>
                  <a:lnTo>
                    <a:pt x="2413000" y="2226970"/>
                  </a:lnTo>
                  <a:lnTo>
                    <a:pt x="2425700" y="2197544"/>
                  </a:lnTo>
                  <a:lnTo>
                    <a:pt x="2438400" y="2179612"/>
                  </a:lnTo>
                  <a:lnTo>
                    <a:pt x="2438400" y="2165248"/>
                  </a:lnTo>
                  <a:lnTo>
                    <a:pt x="2438400" y="2162022"/>
                  </a:lnTo>
                  <a:lnTo>
                    <a:pt x="2451100" y="2144763"/>
                  </a:lnTo>
                  <a:lnTo>
                    <a:pt x="2463800" y="2127808"/>
                  </a:lnTo>
                  <a:lnTo>
                    <a:pt x="2463800" y="2023211"/>
                  </a:lnTo>
                  <a:lnTo>
                    <a:pt x="2451100" y="2032723"/>
                  </a:lnTo>
                  <a:lnTo>
                    <a:pt x="2425700" y="2067826"/>
                  </a:lnTo>
                  <a:lnTo>
                    <a:pt x="2387600" y="2105215"/>
                  </a:lnTo>
                  <a:lnTo>
                    <a:pt x="2362200" y="2144636"/>
                  </a:lnTo>
                  <a:lnTo>
                    <a:pt x="2336800" y="2185809"/>
                  </a:lnTo>
                  <a:lnTo>
                    <a:pt x="2311400" y="2228558"/>
                  </a:lnTo>
                  <a:lnTo>
                    <a:pt x="2286000" y="2272601"/>
                  </a:lnTo>
                  <a:lnTo>
                    <a:pt x="2278684" y="2298611"/>
                  </a:lnTo>
                  <a:lnTo>
                    <a:pt x="2278684" y="2622613"/>
                  </a:lnTo>
                  <a:lnTo>
                    <a:pt x="2273300" y="2642933"/>
                  </a:lnTo>
                  <a:lnTo>
                    <a:pt x="2273300" y="2634424"/>
                  </a:lnTo>
                  <a:lnTo>
                    <a:pt x="2278684" y="2622613"/>
                  </a:lnTo>
                  <a:lnTo>
                    <a:pt x="2278684" y="2298611"/>
                  </a:lnTo>
                  <a:lnTo>
                    <a:pt x="2273300" y="2317750"/>
                  </a:lnTo>
                  <a:lnTo>
                    <a:pt x="2209800" y="2553627"/>
                  </a:lnTo>
                  <a:lnTo>
                    <a:pt x="2209800" y="2655493"/>
                  </a:lnTo>
                  <a:lnTo>
                    <a:pt x="2197100" y="2709557"/>
                  </a:lnTo>
                  <a:lnTo>
                    <a:pt x="2197100" y="2817888"/>
                  </a:lnTo>
                  <a:lnTo>
                    <a:pt x="2235200" y="2789415"/>
                  </a:lnTo>
                  <a:lnTo>
                    <a:pt x="2273300" y="2759811"/>
                  </a:lnTo>
                  <a:lnTo>
                    <a:pt x="2311400" y="2728899"/>
                  </a:lnTo>
                  <a:lnTo>
                    <a:pt x="2349500" y="2696527"/>
                  </a:lnTo>
                  <a:lnTo>
                    <a:pt x="2387600" y="2662504"/>
                  </a:lnTo>
                  <a:lnTo>
                    <a:pt x="2425700" y="2626664"/>
                  </a:lnTo>
                  <a:lnTo>
                    <a:pt x="2463800" y="2588844"/>
                  </a:lnTo>
                  <a:lnTo>
                    <a:pt x="2489200" y="2548877"/>
                  </a:lnTo>
                  <a:lnTo>
                    <a:pt x="2514600" y="2506573"/>
                  </a:lnTo>
                  <a:lnTo>
                    <a:pt x="2540000" y="2457539"/>
                  </a:lnTo>
                  <a:lnTo>
                    <a:pt x="2578100" y="2301430"/>
                  </a:lnTo>
                  <a:lnTo>
                    <a:pt x="2578100" y="2069033"/>
                  </a:lnTo>
                  <a:close/>
                </a:path>
                <a:path w="4934584" h="2818130">
                  <a:moveTo>
                    <a:pt x="3276600" y="839520"/>
                  </a:moveTo>
                  <a:lnTo>
                    <a:pt x="3263900" y="834288"/>
                  </a:lnTo>
                  <a:lnTo>
                    <a:pt x="3251200" y="829106"/>
                  </a:lnTo>
                  <a:lnTo>
                    <a:pt x="3238500" y="818883"/>
                  </a:lnTo>
                  <a:lnTo>
                    <a:pt x="3200400" y="797382"/>
                  </a:lnTo>
                  <a:lnTo>
                    <a:pt x="3175000" y="783818"/>
                  </a:lnTo>
                  <a:lnTo>
                    <a:pt x="3175000" y="826300"/>
                  </a:lnTo>
                  <a:lnTo>
                    <a:pt x="3124200" y="819429"/>
                  </a:lnTo>
                  <a:lnTo>
                    <a:pt x="3136900" y="821143"/>
                  </a:lnTo>
                  <a:lnTo>
                    <a:pt x="3124200" y="819264"/>
                  </a:lnTo>
                  <a:lnTo>
                    <a:pt x="3175000" y="826300"/>
                  </a:lnTo>
                  <a:lnTo>
                    <a:pt x="3175000" y="783818"/>
                  </a:lnTo>
                  <a:lnTo>
                    <a:pt x="3162300" y="777024"/>
                  </a:lnTo>
                  <a:lnTo>
                    <a:pt x="3124200" y="758202"/>
                  </a:lnTo>
                  <a:lnTo>
                    <a:pt x="3073400" y="741324"/>
                  </a:lnTo>
                  <a:lnTo>
                    <a:pt x="3035300" y="726300"/>
                  </a:lnTo>
                  <a:lnTo>
                    <a:pt x="2997200" y="713130"/>
                  </a:lnTo>
                  <a:lnTo>
                    <a:pt x="2946400" y="701802"/>
                  </a:lnTo>
                  <a:lnTo>
                    <a:pt x="2908300" y="692226"/>
                  </a:lnTo>
                  <a:lnTo>
                    <a:pt x="2857500" y="683463"/>
                  </a:lnTo>
                  <a:lnTo>
                    <a:pt x="2806700" y="677240"/>
                  </a:lnTo>
                  <a:lnTo>
                    <a:pt x="2755900" y="673544"/>
                  </a:lnTo>
                  <a:lnTo>
                    <a:pt x="2705100" y="672312"/>
                  </a:lnTo>
                  <a:lnTo>
                    <a:pt x="2654300" y="673519"/>
                  </a:lnTo>
                  <a:lnTo>
                    <a:pt x="2590800" y="677113"/>
                  </a:lnTo>
                  <a:lnTo>
                    <a:pt x="2540304" y="683018"/>
                  </a:lnTo>
                  <a:lnTo>
                    <a:pt x="2501836" y="690168"/>
                  </a:lnTo>
                  <a:lnTo>
                    <a:pt x="2463800" y="699020"/>
                  </a:lnTo>
                  <a:lnTo>
                    <a:pt x="2413000" y="709587"/>
                  </a:lnTo>
                  <a:lnTo>
                    <a:pt x="2374900" y="721766"/>
                  </a:lnTo>
                  <a:lnTo>
                    <a:pt x="2324100" y="736752"/>
                  </a:lnTo>
                  <a:lnTo>
                    <a:pt x="2286000" y="752398"/>
                  </a:lnTo>
                  <a:lnTo>
                    <a:pt x="2235200" y="767270"/>
                  </a:lnTo>
                  <a:lnTo>
                    <a:pt x="2184400" y="779907"/>
                  </a:lnTo>
                  <a:lnTo>
                    <a:pt x="2133600" y="789330"/>
                  </a:lnTo>
                  <a:lnTo>
                    <a:pt x="2082800" y="793089"/>
                  </a:lnTo>
                  <a:lnTo>
                    <a:pt x="2032000" y="791133"/>
                  </a:lnTo>
                  <a:lnTo>
                    <a:pt x="1981200" y="783412"/>
                  </a:lnTo>
                  <a:lnTo>
                    <a:pt x="1930400" y="770128"/>
                  </a:lnTo>
                  <a:lnTo>
                    <a:pt x="1892300" y="756234"/>
                  </a:lnTo>
                  <a:lnTo>
                    <a:pt x="1892300" y="763854"/>
                  </a:lnTo>
                  <a:lnTo>
                    <a:pt x="1930400" y="802652"/>
                  </a:lnTo>
                  <a:lnTo>
                    <a:pt x="1955800" y="838073"/>
                  </a:lnTo>
                  <a:lnTo>
                    <a:pt x="1993900" y="870216"/>
                  </a:lnTo>
                  <a:lnTo>
                    <a:pt x="2044700" y="899185"/>
                  </a:lnTo>
                  <a:lnTo>
                    <a:pt x="2082800" y="925080"/>
                  </a:lnTo>
                  <a:lnTo>
                    <a:pt x="2120900" y="948004"/>
                  </a:lnTo>
                  <a:lnTo>
                    <a:pt x="2171700" y="968070"/>
                  </a:lnTo>
                  <a:lnTo>
                    <a:pt x="2222500" y="985380"/>
                  </a:lnTo>
                  <a:lnTo>
                    <a:pt x="2260600" y="1000048"/>
                  </a:lnTo>
                  <a:lnTo>
                    <a:pt x="2311400" y="1012164"/>
                  </a:lnTo>
                  <a:lnTo>
                    <a:pt x="2362200" y="1021829"/>
                  </a:lnTo>
                  <a:lnTo>
                    <a:pt x="2413000" y="1029169"/>
                  </a:lnTo>
                  <a:lnTo>
                    <a:pt x="2463800" y="1034681"/>
                  </a:lnTo>
                  <a:lnTo>
                    <a:pt x="2514600" y="1038009"/>
                  </a:lnTo>
                  <a:lnTo>
                    <a:pt x="2552700" y="1038809"/>
                  </a:lnTo>
                  <a:lnTo>
                    <a:pt x="2603500" y="1036726"/>
                  </a:lnTo>
                  <a:lnTo>
                    <a:pt x="2654300" y="1031862"/>
                  </a:lnTo>
                  <a:lnTo>
                    <a:pt x="2705100" y="1024013"/>
                  </a:lnTo>
                  <a:lnTo>
                    <a:pt x="2743200" y="1013587"/>
                  </a:lnTo>
                  <a:lnTo>
                    <a:pt x="2794000" y="1000975"/>
                  </a:lnTo>
                  <a:lnTo>
                    <a:pt x="2844800" y="984758"/>
                  </a:lnTo>
                  <a:lnTo>
                    <a:pt x="2895600" y="967232"/>
                  </a:lnTo>
                  <a:lnTo>
                    <a:pt x="2933700" y="949121"/>
                  </a:lnTo>
                  <a:lnTo>
                    <a:pt x="2984500" y="931176"/>
                  </a:lnTo>
                  <a:lnTo>
                    <a:pt x="3035300" y="914120"/>
                  </a:lnTo>
                  <a:lnTo>
                    <a:pt x="3086100" y="898702"/>
                  </a:lnTo>
                  <a:lnTo>
                    <a:pt x="3136900" y="885659"/>
                  </a:lnTo>
                  <a:lnTo>
                    <a:pt x="3175000" y="875284"/>
                  </a:lnTo>
                  <a:lnTo>
                    <a:pt x="3213100" y="861288"/>
                  </a:lnTo>
                  <a:lnTo>
                    <a:pt x="3238500" y="848385"/>
                  </a:lnTo>
                  <a:lnTo>
                    <a:pt x="3276600" y="841273"/>
                  </a:lnTo>
                  <a:lnTo>
                    <a:pt x="3276600" y="839520"/>
                  </a:lnTo>
                  <a:close/>
                </a:path>
                <a:path w="4934584" h="2818130">
                  <a:moveTo>
                    <a:pt x="3492500" y="1053719"/>
                  </a:moveTo>
                  <a:lnTo>
                    <a:pt x="3454400" y="1067930"/>
                  </a:lnTo>
                  <a:lnTo>
                    <a:pt x="3429000" y="1085456"/>
                  </a:lnTo>
                  <a:lnTo>
                    <a:pt x="3390900" y="1105052"/>
                  </a:lnTo>
                  <a:lnTo>
                    <a:pt x="3365500" y="1125486"/>
                  </a:lnTo>
                  <a:lnTo>
                    <a:pt x="3390900" y="1101801"/>
                  </a:lnTo>
                  <a:lnTo>
                    <a:pt x="3416300" y="1079614"/>
                  </a:lnTo>
                  <a:lnTo>
                    <a:pt x="3454400" y="1060577"/>
                  </a:lnTo>
                  <a:lnTo>
                    <a:pt x="3479800" y="1046302"/>
                  </a:lnTo>
                  <a:lnTo>
                    <a:pt x="3454400" y="1044105"/>
                  </a:lnTo>
                  <a:lnTo>
                    <a:pt x="3441700" y="1042225"/>
                  </a:lnTo>
                  <a:lnTo>
                    <a:pt x="3416300" y="1040688"/>
                  </a:lnTo>
                  <a:lnTo>
                    <a:pt x="3390900" y="1039558"/>
                  </a:lnTo>
                  <a:lnTo>
                    <a:pt x="3378200" y="1039495"/>
                  </a:lnTo>
                  <a:lnTo>
                    <a:pt x="3365500" y="1039431"/>
                  </a:lnTo>
                  <a:lnTo>
                    <a:pt x="3352800" y="1039368"/>
                  </a:lnTo>
                  <a:lnTo>
                    <a:pt x="3340100" y="1039291"/>
                  </a:lnTo>
                  <a:lnTo>
                    <a:pt x="3276600" y="1043330"/>
                  </a:lnTo>
                  <a:lnTo>
                    <a:pt x="3225800" y="1052233"/>
                  </a:lnTo>
                  <a:lnTo>
                    <a:pt x="3200400" y="1059383"/>
                  </a:lnTo>
                  <a:lnTo>
                    <a:pt x="3200400" y="1239456"/>
                  </a:lnTo>
                  <a:lnTo>
                    <a:pt x="3175000" y="1253909"/>
                  </a:lnTo>
                  <a:lnTo>
                    <a:pt x="3162300" y="1267752"/>
                  </a:lnTo>
                  <a:lnTo>
                    <a:pt x="3136900" y="1280731"/>
                  </a:lnTo>
                  <a:lnTo>
                    <a:pt x="3124200" y="1292606"/>
                  </a:lnTo>
                  <a:lnTo>
                    <a:pt x="3111500" y="1297609"/>
                  </a:lnTo>
                  <a:lnTo>
                    <a:pt x="3098939" y="1302524"/>
                  </a:lnTo>
                  <a:lnTo>
                    <a:pt x="3111500" y="1294333"/>
                  </a:lnTo>
                  <a:lnTo>
                    <a:pt x="3136900" y="1276705"/>
                  </a:lnTo>
                  <a:lnTo>
                    <a:pt x="3162300" y="1258290"/>
                  </a:lnTo>
                  <a:lnTo>
                    <a:pt x="3200400" y="1239456"/>
                  </a:lnTo>
                  <a:lnTo>
                    <a:pt x="3200400" y="1059383"/>
                  </a:lnTo>
                  <a:lnTo>
                    <a:pt x="3175000" y="1066533"/>
                  </a:lnTo>
                  <a:lnTo>
                    <a:pt x="3124200" y="1085405"/>
                  </a:lnTo>
                  <a:lnTo>
                    <a:pt x="3073400" y="1109167"/>
                  </a:lnTo>
                  <a:lnTo>
                    <a:pt x="3071888" y="1110272"/>
                  </a:lnTo>
                  <a:lnTo>
                    <a:pt x="3071888" y="1316913"/>
                  </a:lnTo>
                  <a:lnTo>
                    <a:pt x="3060700" y="1324229"/>
                  </a:lnTo>
                  <a:lnTo>
                    <a:pt x="3022600" y="1339951"/>
                  </a:lnTo>
                  <a:lnTo>
                    <a:pt x="2997200" y="1352219"/>
                  </a:lnTo>
                  <a:lnTo>
                    <a:pt x="2959100" y="1360360"/>
                  </a:lnTo>
                  <a:lnTo>
                    <a:pt x="2933700" y="1361821"/>
                  </a:lnTo>
                  <a:lnTo>
                    <a:pt x="2908300" y="1360055"/>
                  </a:lnTo>
                  <a:lnTo>
                    <a:pt x="2908300" y="1358557"/>
                  </a:lnTo>
                  <a:lnTo>
                    <a:pt x="2959100" y="1349362"/>
                  </a:lnTo>
                  <a:lnTo>
                    <a:pt x="2997200" y="1343088"/>
                  </a:lnTo>
                  <a:lnTo>
                    <a:pt x="3035300" y="1332611"/>
                  </a:lnTo>
                  <a:lnTo>
                    <a:pt x="3071888" y="1316913"/>
                  </a:lnTo>
                  <a:lnTo>
                    <a:pt x="3071888" y="1110272"/>
                  </a:lnTo>
                  <a:lnTo>
                    <a:pt x="3035300" y="1136992"/>
                  </a:lnTo>
                  <a:lnTo>
                    <a:pt x="2997200" y="1168031"/>
                  </a:lnTo>
                  <a:lnTo>
                    <a:pt x="2959100" y="1201458"/>
                  </a:lnTo>
                  <a:lnTo>
                    <a:pt x="2921000" y="1236421"/>
                  </a:lnTo>
                  <a:lnTo>
                    <a:pt x="2882900" y="1272070"/>
                  </a:lnTo>
                  <a:lnTo>
                    <a:pt x="2857500" y="1307579"/>
                  </a:lnTo>
                  <a:lnTo>
                    <a:pt x="2819400" y="1336192"/>
                  </a:lnTo>
                  <a:lnTo>
                    <a:pt x="2794000" y="1363891"/>
                  </a:lnTo>
                  <a:lnTo>
                    <a:pt x="2755900" y="1390281"/>
                  </a:lnTo>
                  <a:lnTo>
                    <a:pt x="2730500" y="1414945"/>
                  </a:lnTo>
                  <a:lnTo>
                    <a:pt x="2781300" y="1429969"/>
                  </a:lnTo>
                  <a:lnTo>
                    <a:pt x="2819400" y="1440319"/>
                  </a:lnTo>
                  <a:lnTo>
                    <a:pt x="2870200" y="1446009"/>
                  </a:lnTo>
                  <a:lnTo>
                    <a:pt x="2908300" y="1446784"/>
                  </a:lnTo>
                  <a:lnTo>
                    <a:pt x="2921000" y="1447038"/>
                  </a:lnTo>
                  <a:lnTo>
                    <a:pt x="2971800" y="1443393"/>
                  </a:lnTo>
                  <a:lnTo>
                    <a:pt x="3022600" y="1435087"/>
                  </a:lnTo>
                  <a:lnTo>
                    <a:pt x="3073400" y="1422107"/>
                  </a:lnTo>
                  <a:lnTo>
                    <a:pt x="3124200" y="1404467"/>
                  </a:lnTo>
                  <a:lnTo>
                    <a:pt x="3162300" y="1382166"/>
                  </a:lnTo>
                  <a:lnTo>
                    <a:pt x="3200400" y="1361389"/>
                  </a:lnTo>
                  <a:lnTo>
                    <a:pt x="3251200" y="1323251"/>
                  </a:lnTo>
                  <a:lnTo>
                    <a:pt x="3289300" y="1289227"/>
                  </a:lnTo>
                  <a:lnTo>
                    <a:pt x="3327400" y="1253070"/>
                  </a:lnTo>
                  <a:lnTo>
                    <a:pt x="3365500" y="1215453"/>
                  </a:lnTo>
                  <a:lnTo>
                    <a:pt x="3378200" y="1190980"/>
                  </a:lnTo>
                  <a:lnTo>
                    <a:pt x="3429000" y="1141183"/>
                  </a:lnTo>
                  <a:lnTo>
                    <a:pt x="3441700" y="1116037"/>
                  </a:lnTo>
                  <a:lnTo>
                    <a:pt x="3454400" y="1103528"/>
                  </a:lnTo>
                  <a:lnTo>
                    <a:pt x="3479800" y="1066380"/>
                  </a:lnTo>
                  <a:lnTo>
                    <a:pt x="3492500" y="1053719"/>
                  </a:lnTo>
                  <a:close/>
                </a:path>
                <a:path w="4934584" h="2818130">
                  <a:moveTo>
                    <a:pt x="3581400" y="792988"/>
                  </a:moveTo>
                  <a:lnTo>
                    <a:pt x="3568700" y="751268"/>
                  </a:lnTo>
                  <a:lnTo>
                    <a:pt x="3543300" y="653859"/>
                  </a:lnTo>
                  <a:lnTo>
                    <a:pt x="3530600" y="611301"/>
                  </a:lnTo>
                  <a:lnTo>
                    <a:pt x="3530600" y="543775"/>
                  </a:lnTo>
                  <a:lnTo>
                    <a:pt x="3517900" y="510286"/>
                  </a:lnTo>
                  <a:lnTo>
                    <a:pt x="3517900" y="476948"/>
                  </a:lnTo>
                  <a:lnTo>
                    <a:pt x="3505200" y="430326"/>
                  </a:lnTo>
                  <a:lnTo>
                    <a:pt x="3479800" y="384581"/>
                  </a:lnTo>
                  <a:lnTo>
                    <a:pt x="3467100" y="340004"/>
                  </a:lnTo>
                  <a:lnTo>
                    <a:pt x="3441700" y="296875"/>
                  </a:lnTo>
                  <a:lnTo>
                    <a:pt x="3416300" y="255485"/>
                  </a:lnTo>
                  <a:lnTo>
                    <a:pt x="3390900" y="216103"/>
                  </a:lnTo>
                  <a:lnTo>
                    <a:pt x="3352800" y="179031"/>
                  </a:lnTo>
                  <a:lnTo>
                    <a:pt x="3314700" y="144526"/>
                  </a:lnTo>
                  <a:lnTo>
                    <a:pt x="3276600" y="112890"/>
                  </a:lnTo>
                  <a:lnTo>
                    <a:pt x="3238500" y="84404"/>
                  </a:lnTo>
                  <a:lnTo>
                    <a:pt x="3200400" y="59347"/>
                  </a:lnTo>
                  <a:lnTo>
                    <a:pt x="3149600" y="37757"/>
                  </a:lnTo>
                  <a:lnTo>
                    <a:pt x="3098800" y="20840"/>
                  </a:lnTo>
                  <a:lnTo>
                    <a:pt x="3048000" y="8788"/>
                  </a:lnTo>
                  <a:lnTo>
                    <a:pt x="2997200" y="1778"/>
                  </a:lnTo>
                  <a:lnTo>
                    <a:pt x="2946400" y="0"/>
                  </a:lnTo>
                  <a:lnTo>
                    <a:pt x="2959100" y="48361"/>
                  </a:lnTo>
                  <a:lnTo>
                    <a:pt x="2984500" y="97142"/>
                  </a:lnTo>
                  <a:lnTo>
                    <a:pt x="3022600" y="244500"/>
                  </a:lnTo>
                  <a:lnTo>
                    <a:pt x="3048000" y="293458"/>
                  </a:lnTo>
                  <a:lnTo>
                    <a:pt x="3073400" y="390220"/>
                  </a:lnTo>
                  <a:lnTo>
                    <a:pt x="3124200" y="482333"/>
                  </a:lnTo>
                  <a:lnTo>
                    <a:pt x="3149600" y="526707"/>
                  </a:lnTo>
                  <a:lnTo>
                    <a:pt x="3175000" y="569264"/>
                  </a:lnTo>
                  <a:lnTo>
                    <a:pt x="3213100" y="609511"/>
                  </a:lnTo>
                  <a:lnTo>
                    <a:pt x="3238500" y="646912"/>
                  </a:lnTo>
                  <a:lnTo>
                    <a:pt x="3289300" y="677621"/>
                  </a:lnTo>
                  <a:lnTo>
                    <a:pt x="3340100" y="704951"/>
                  </a:lnTo>
                  <a:lnTo>
                    <a:pt x="3378200" y="728268"/>
                  </a:lnTo>
                  <a:lnTo>
                    <a:pt x="3429000" y="746988"/>
                  </a:lnTo>
                  <a:lnTo>
                    <a:pt x="3441700" y="749681"/>
                  </a:lnTo>
                  <a:lnTo>
                    <a:pt x="3492500" y="760476"/>
                  </a:lnTo>
                  <a:lnTo>
                    <a:pt x="3492500" y="761822"/>
                  </a:lnTo>
                  <a:lnTo>
                    <a:pt x="3505200" y="763028"/>
                  </a:lnTo>
                  <a:lnTo>
                    <a:pt x="3505200" y="764108"/>
                  </a:lnTo>
                  <a:lnTo>
                    <a:pt x="3517900" y="765060"/>
                  </a:lnTo>
                  <a:lnTo>
                    <a:pt x="3517900" y="759675"/>
                  </a:lnTo>
                  <a:lnTo>
                    <a:pt x="3492500" y="739317"/>
                  </a:lnTo>
                  <a:lnTo>
                    <a:pt x="3479800" y="718527"/>
                  </a:lnTo>
                  <a:lnTo>
                    <a:pt x="3454400" y="697344"/>
                  </a:lnTo>
                  <a:lnTo>
                    <a:pt x="3441700" y="675767"/>
                  </a:lnTo>
                  <a:lnTo>
                    <a:pt x="3479800" y="706602"/>
                  </a:lnTo>
                  <a:lnTo>
                    <a:pt x="3517900" y="736600"/>
                  </a:lnTo>
                  <a:lnTo>
                    <a:pt x="3543300" y="765492"/>
                  </a:lnTo>
                  <a:lnTo>
                    <a:pt x="3581400" y="792988"/>
                  </a:lnTo>
                  <a:close/>
                </a:path>
                <a:path w="4934584" h="2818130">
                  <a:moveTo>
                    <a:pt x="4129786" y="1479956"/>
                  </a:moveTo>
                  <a:lnTo>
                    <a:pt x="4125201" y="1482788"/>
                  </a:lnTo>
                  <a:lnTo>
                    <a:pt x="4120616" y="1485900"/>
                  </a:lnTo>
                  <a:lnTo>
                    <a:pt x="4116159" y="1488859"/>
                  </a:lnTo>
                  <a:lnTo>
                    <a:pt x="4063885" y="1487284"/>
                  </a:lnTo>
                  <a:lnTo>
                    <a:pt x="4011599" y="1489227"/>
                  </a:lnTo>
                  <a:lnTo>
                    <a:pt x="3959682" y="1494815"/>
                  </a:lnTo>
                  <a:lnTo>
                    <a:pt x="3908501" y="1504137"/>
                  </a:lnTo>
                  <a:lnTo>
                    <a:pt x="3858476" y="1517319"/>
                  </a:lnTo>
                  <a:lnTo>
                    <a:pt x="3809974" y="1534452"/>
                  </a:lnTo>
                  <a:lnTo>
                    <a:pt x="3763226" y="1555661"/>
                  </a:lnTo>
                  <a:lnTo>
                    <a:pt x="3718877" y="1580921"/>
                  </a:lnTo>
                  <a:lnTo>
                    <a:pt x="3677475" y="1610321"/>
                  </a:lnTo>
                  <a:lnTo>
                    <a:pt x="3639616" y="1643976"/>
                  </a:lnTo>
                  <a:lnTo>
                    <a:pt x="3605593" y="1681886"/>
                  </a:lnTo>
                  <a:lnTo>
                    <a:pt x="3575342" y="1722628"/>
                  </a:lnTo>
                  <a:lnTo>
                    <a:pt x="3547732" y="1765236"/>
                  </a:lnTo>
                  <a:lnTo>
                    <a:pt x="3361067" y="2077910"/>
                  </a:lnTo>
                  <a:lnTo>
                    <a:pt x="3410750" y="2079180"/>
                  </a:lnTo>
                  <a:lnTo>
                    <a:pt x="3460432" y="2078215"/>
                  </a:lnTo>
                  <a:lnTo>
                    <a:pt x="3509924" y="2074849"/>
                  </a:lnTo>
                  <a:lnTo>
                    <a:pt x="3559035" y="2068918"/>
                  </a:lnTo>
                  <a:lnTo>
                    <a:pt x="3607587" y="2060282"/>
                  </a:lnTo>
                  <a:lnTo>
                    <a:pt x="3655390" y="2048776"/>
                  </a:lnTo>
                  <a:lnTo>
                    <a:pt x="3702240" y="2034247"/>
                  </a:lnTo>
                  <a:lnTo>
                    <a:pt x="3747947" y="2016531"/>
                  </a:lnTo>
                  <a:lnTo>
                    <a:pt x="3792334" y="1995487"/>
                  </a:lnTo>
                  <a:lnTo>
                    <a:pt x="3835196" y="1970938"/>
                  </a:lnTo>
                  <a:lnTo>
                    <a:pt x="3875011" y="1942833"/>
                  </a:lnTo>
                  <a:lnTo>
                    <a:pt x="3912514" y="1910105"/>
                  </a:lnTo>
                  <a:lnTo>
                    <a:pt x="3947566" y="1873389"/>
                  </a:lnTo>
                  <a:lnTo>
                    <a:pt x="3979989" y="1833333"/>
                  </a:lnTo>
                  <a:lnTo>
                    <a:pt x="4009631" y="1790560"/>
                  </a:lnTo>
                  <a:lnTo>
                    <a:pt x="4036339" y="1745729"/>
                  </a:lnTo>
                  <a:lnTo>
                    <a:pt x="4059961" y="1699488"/>
                  </a:lnTo>
                  <a:lnTo>
                    <a:pt x="4080319" y="1652447"/>
                  </a:lnTo>
                  <a:lnTo>
                    <a:pt x="4097261" y="1605267"/>
                  </a:lnTo>
                  <a:lnTo>
                    <a:pt x="4110634" y="1558594"/>
                  </a:lnTo>
                  <a:lnTo>
                    <a:pt x="4114723" y="1525790"/>
                  </a:lnTo>
                  <a:lnTo>
                    <a:pt x="4117327" y="1507007"/>
                  </a:lnTo>
                  <a:lnTo>
                    <a:pt x="4121962" y="1490751"/>
                  </a:lnTo>
                  <a:lnTo>
                    <a:pt x="4122636" y="1490294"/>
                  </a:lnTo>
                  <a:lnTo>
                    <a:pt x="4123448" y="1489671"/>
                  </a:lnTo>
                  <a:lnTo>
                    <a:pt x="4124248" y="1489265"/>
                  </a:lnTo>
                  <a:lnTo>
                    <a:pt x="4123715" y="1489125"/>
                  </a:lnTo>
                  <a:lnTo>
                    <a:pt x="4122636" y="1489125"/>
                  </a:lnTo>
                  <a:lnTo>
                    <a:pt x="4124528" y="1485214"/>
                  </a:lnTo>
                  <a:lnTo>
                    <a:pt x="4126814" y="1481988"/>
                  </a:lnTo>
                  <a:lnTo>
                    <a:pt x="4129786" y="1479956"/>
                  </a:lnTo>
                  <a:close/>
                </a:path>
                <a:path w="4934584" h="2818130">
                  <a:moveTo>
                    <a:pt x="4379658" y="781138"/>
                  </a:moveTo>
                  <a:lnTo>
                    <a:pt x="4379138" y="731367"/>
                  </a:lnTo>
                  <a:lnTo>
                    <a:pt x="4374083" y="681913"/>
                  </a:lnTo>
                  <a:lnTo>
                    <a:pt x="4363136" y="633285"/>
                  </a:lnTo>
                  <a:lnTo>
                    <a:pt x="4346499" y="590562"/>
                  </a:lnTo>
                  <a:lnTo>
                    <a:pt x="4323562" y="551459"/>
                  </a:lnTo>
                  <a:lnTo>
                    <a:pt x="4294683" y="516077"/>
                  </a:lnTo>
                  <a:lnTo>
                    <a:pt x="4260215" y="484505"/>
                  </a:lnTo>
                  <a:lnTo>
                    <a:pt x="4227182" y="460921"/>
                  </a:lnTo>
                  <a:lnTo>
                    <a:pt x="4192905" y="441185"/>
                  </a:lnTo>
                  <a:lnTo>
                    <a:pt x="4192905" y="582701"/>
                  </a:lnTo>
                  <a:lnTo>
                    <a:pt x="4187113" y="570433"/>
                  </a:lnTo>
                  <a:lnTo>
                    <a:pt x="4187380" y="570966"/>
                  </a:lnTo>
                  <a:lnTo>
                    <a:pt x="4189399" y="574738"/>
                  </a:lnTo>
                  <a:lnTo>
                    <a:pt x="4191292" y="578650"/>
                  </a:lnTo>
                  <a:lnTo>
                    <a:pt x="4192905" y="582701"/>
                  </a:lnTo>
                  <a:lnTo>
                    <a:pt x="4192905" y="441185"/>
                  </a:lnTo>
                  <a:lnTo>
                    <a:pt x="4191800" y="440537"/>
                  </a:lnTo>
                  <a:lnTo>
                    <a:pt x="4154640" y="422973"/>
                  </a:lnTo>
                  <a:lnTo>
                    <a:pt x="4116298" y="407885"/>
                  </a:lnTo>
                  <a:lnTo>
                    <a:pt x="4110761" y="546557"/>
                  </a:lnTo>
                  <a:lnTo>
                    <a:pt x="4106100" y="636549"/>
                  </a:lnTo>
                  <a:lnTo>
                    <a:pt x="4105922" y="681723"/>
                  </a:lnTo>
                  <a:lnTo>
                    <a:pt x="4109821" y="726351"/>
                  </a:lnTo>
                  <a:lnTo>
                    <a:pt x="4120819" y="771258"/>
                  </a:lnTo>
                  <a:lnTo>
                    <a:pt x="4139120" y="812901"/>
                  </a:lnTo>
                  <a:lnTo>
                    <a:pt x="4163555" y="851484"/>
                  </a:lnTo>
                  <a:lnTo>
                    <a:pt x="4187113" y="880122"/>
                  </a:lnTo>
                  <a:lnTo>
                    <a:pt x="4192905" y="887171"/>
                  </a:lnTo>
                  <a:lnTo>
                    <a:pt x="4226026" y="920229"/>
                  </a:lnTo>
                  <a:lnTo>
                    <a:pt x="4261701" y="950798"/>
                  </a:lnTo>
                  <a:lnTo>
                    <a:pt x="4307230" y="978623"/>
                  </a:lnTo>
                  <a:lnTo>
                    <a:pt x="4331297" y="990968"/>
                  </a:lnTo>
                  <a:lnTo>
                    <a:pt x="4354373" y="1004214"/>
                  </a:lnTo>
                  <a:lnTo>
                    <a:pt x="4349813" y="997915"/>
                  </a:lnTo>
                  <a:lnTo>
                    <a:pt x="4343844" y="992759"/>
                  </a:lnTo>
                  <a:lnTo>
                    <a:pt x="4337977" y="987488"/>
                  </a:lnTo>
                  <a:lnTo>
                    <a:pt x="4333735" y="980884"/>
                  </a:lnTo>
                  <a:lnTo>
                    <a:pt x="4331297" y="974547"/>
                  </a:lnTo>
                  <a:lnTo>
                    <a:pt x="4326712" y="961593"/>
                  </a:lnTo>
                  <a:lnTo>
                    <a:pt x="4336008" y="968286"/>
                  </a:lnTo>
                  <a:lnTo>
                    <a:pt x="4345216" y="974966"/>
                  </a:lnTo>
                  <a:lnTo>
                    <a:pt x="4353026" y="981875"/>
                  </a:lnTo>
                  <a:lnTo>
                    <a:pt x="4358144" y="989241"/>
                  </a:lnTo>
                  <a:lnTo>
                    <a:pt x="4359478" y="950480"/>
                  </a:lnTo>
                  <a:lnTo>
                    <a:pt x="4365206" y="909802"/>
                  </a:lnTo>
                  <a:lnTo>
                    <a:pt x="4372127" y="869213"/>
                  </a:lnTo>
                  <a:lnTo>
                    <a:pt x="4377029" y="830757"/>
                  </a:lnTo>
                  <a:lnTo>
                    <a:pt x="4379658" y="781138"/>
                  </a:lnTo>
                  <a:close/>
                </a:path>
                <a:path w="4934584" h="2818130">
                  <a:moveTo>
                    <a:pt x="4934242" y="1478343"/>
                  </a:moveTo>
                  <a:lnTo>
                    <a:pt x="4932489" y="1477937"/>
                  </a:lnTo>
                  <a:lnTo>
                    <a:pt x="4878768" y="1481721"/>
                  </a:lnTo>
                  <a:lnTo>
                    <a:pt x="4821225" y="1492567"/>
                  </a:lnTo>
                  <a:lnTo>
                    <a:pt x="4764011" y="1506296"/>
                  </a:lnTo>
                  <a:lnTo>
                    <a:pt x="4677219" y="1526781"/>
                  </a:lnTo>
                  <a:lnTo>
                    <a:pt x="4612246" y="1547469"/>
                  </a:lnTo>
                  <a:lnTo>
                    <a:pt x="4550943" y="1576285"/>
                  </a:lnTo>
                  <a:lnTo>
                    <a:pt x="4496447" y="1613700"/>
                  </a:lnTo>
                  <a:lnTo>
                    <a:pt x="4467669" y="1636826"/>
                  </a:lnTo>
                  <a:lnTo>
                    <a:pt x="4462678" y="1633880"/>
                  </a:lnTo>
                  <a:lnTo>
                    <a:pt x="4502505" y="1594015"/>
                  </a:lnTo>
                  <a:lnTo>
                    <a:pt x="4547298" y="1567192"/>
                  </a:lnTo>
                  <a:lnTo>
                    <a:pt x="4596727" y="1546809"/>
                  </a:lnTo>
                  <a:lnTo>
                    <a:pt x="4648009" y="1529321"/>
                  </a:lnTo>
                  <a:lnTo>
                    <a:pt x="4688141" y="1515275"/>
                  </a:lnTo>
                  <a:lnTo>
                    <a:pt x="4730140" y="1500797"/>
                  </a:lnTo>
                  <a:lnTo>
                    <a:pt x="4772609" y="1488541"/>
                  </a:lnTo>
                  <a:lnTo>
                    <a:pt x="4814189" y="1481175"/>
                  </a:lnTo>
                  <a:lnTo>
                    <a:pt x="4801717" y="1479308"/>
                  </a:lnTo>
                  <a:lnTo>
                    <a:pt x="4716208" y="1471510"/>
                  </a:lnTo>
                  <a:lnTo>
                    <a:pt x="4688141" y="1471333"/>
                  </a:lnTo>
                  <a:lnTo>
                    <a:pt x="4668278" y="1471206"/>
                  </a:lnTo>
                  <a:lnTo>
                    <a:pt x="4620399" y="1473885"/>
                  </a:lnTo>
                  <a:lnTo>
                    <a:pt x="4572749" y="1479600"/>
                  </a:lnTo>
                  <a:lnTo>
                    <a:pt x="4525530" y="1488452"/>
                  </a:lnTo>
                  <a:lnTo>
                    <a:pt x="4481500" y="1499450"/>
                  </a:lnTo>
                  <a:lnTo>
                    <a:pt x="4437710" y="1513484"/>
                  </a:lnTo>
                  <a:lnTo>
                    <a:pt x="4395076" y="1531556"/>
                  </a:lnTo>
                  <a:lnTo>
                    <a:pt x="4354500" y="1554632"/>
                  </a:lnTo>
                  <a:lnTo>
                    <a:pt x="4316869" y="1583690"/>
                  </a:lnTo>
                  <a:lnTo>
                    <a:pt x="4312602" y="1641233"/>
                  </a:lnTo>
                  <a:lnTo>
                    <a:pt x="4315180" y="1670659"/>
                  </a:lnTo>
                  <a:lnTo>
                    <a:pt x="4322534" y="1708048"/>
                  </a:lnTo>
                  <a:lnTo>
                    <a:pt x="4336072" y="1749171"/>
                  </a:lnTo>
                  <a:lnTo>
                    <a:pt x="4339526" y="1757819"/>
                  </a:lnTo>
                  <a:lnTo>
                    <a:pt x="4340199" y="1759572"/>
                  </a:lnTo>
                  <a:lnTo>
                    <a:pt x="4340872" y="1761464"/>
                  </a:lnTo>
                  <a:lnTo>
                    <a:pt x="4341685" y="1763217"/>
                  </a:lnTo>
                  <a:lnTo>
                    <a:pt x="4345330" y="1771484"/>
                  </a:lnTo>
                  <a:lnTo>
                    <a:pt x="4349140" y="1779701"/>
                  </a:lnTo>
                  <a:lnTo>
                    <a:pt x="4353103" y="1787880"/>
                  </a:lnTo>
                  <a:lnTo>
                    <a:pt x="4357205" y="1795995"/>
                  </a:lnTo>
                  <a:lnTo>
                    <a:pt x="4357738" y="1797342"/>
                  </a:lnTo>
                  <a:lnTo>
                    <a:pt x="4358144" y="1798015"/>
                  </a:lnTo>
                  <a:lnTo>
                    <a:pt x="4358411" y="1798408"/>
                  </a:lnTo>
                  <a:lnTo>
                    <a:pt x="4359173" y="1799539"/>
                  </a:lnTo>
                  <a:lnTo>
                    <a:pt x="4358411" y="1797888"/>
                  </a:lnTo>
                  <a:lnTo>
                    <a:pt x="4395648" y="1852726"/>
                  </a:lnTo>
                  <a:lnTo>
                    <a:pt x="4457014" y="1943150"/>
                  </a:lnTo>
                  <a:lnTo>
                    <a:pt x="4391863" y="1847176"/>
                  </a:lnTo>
                  <a:lnTo>
                    <a:pt x="4391863" y="1847519"/>
                  </a:lnTo>
                  <a:lnTo>
                    <a:pt x="4365955" y="1811312"/>
                  </a:lnTo>
                  <a:lnTo>
                    <a:pt x="4391672" y="1847253"/>
                  </a:lnTo>
                  <a:lnTo>
                    <a:pt x="4391863" y="1847519"/>
                  </a:lnTo>
                  <a:lnTo>
                    <a:pt x="4391863" y="1847176"/>
                  </a:lnTo>
                  <a:lnTo>
                    <a:pt x="4364228" y="1806460"/>
                  </a:lnTo>
                  <a:lnTo>
                    <a:pt x="4364228" y="1808657"/>
                  </a:lnTo>
                  <a:lnTo>
                    <a:pt x="4364228" y="1808810"/>
                  </a:lnTo>
                  <a:lnTo>
                    <a:pt x="4363732" y="1807908"/>
                  </a:lnTo>
                  <a:lnTo>
                    <a:pt x="4363644" y="1807718"/>
                  </a:lnTo>
                  <a:lnTo>
                    <a:pt x="4364228" y="1808657"/>
                  </a:lnTo>
                  <a:lnTo>
                    <a:pt x="4364228" y="1806460"/>
                  </a:lnTo>
                  <a:lnTo>
                    <a:pt x="4358411" y="1797888"/>
                  </a:lnTo>
                  <a:lnTo>
                    <a:pt x="4359414" y="1799882"/>
                  </a:lnTo>
                  <a:lnTo>
                    <a:pt x="4360164" y="1800987"/>
                  </a:lnTo>
                  <a:lnTo>
                    <a:pt x="4360977" y="1802472"/>
                  </a:lnTo>
                  <a:lnTo>
                    <a:pt x="4362526" y="1805584"/>
                  </a:lnTo>
                  <a:lnTo>
                    <a:pt x="4363364" y="1807210"/>
                  </a:lnTo>
                  <a:lnTo>
                    <a:pt x="4340199" y="1770583"/>
                  </a:lnTo>
                  <a:lnTo>
                    <a:pt x="4318305" y="1729524"/>
                  </a:lnTo>
                  <a:lnTo>
                    <a:pt x="4302569" y="1690116"/>
                  </a:lnTo>
                  <a:lnTo>
                    <a:pt x="4296892" y="1642110"/>
                  </a:lnTo>
                  <a:lnTo>
                    <a:pt x="4295559" y="1618399"/>
                  </a:lnTo>
                  <a:lnTo>
                    <a:pt x="4295559" y="1599057"/>
                  </a:lnTo>
                  <a:lnTo>
                    <a:pt x="4283773" y="1614817"/>
                  </a:lnTo>
                  <a:lnTo>
                    <a:pt x="4256925" y="1655381"/>
                  </a:lnTo>
                  <a:lnTo>
                    <a:pt x="4232999" y="1700250"/>
                  </a:lnTo>
                  <a:lnTo>
                    <a:pt x="4212145" y="1758429"/>
                  </a:lnTo>
                  <a:lnTo>
                    <a:pt x="4200791" y="1802460"/>
                  </a:lnTo>
                  <a:lnTo>
                    <a:pt x="4197299" y="1815807"/>
                  </a:lnTo>
                  <a:lnTo>
                    <a:pt x="4193590" y="1829028"/>
                  </a:lnTo>
                  <a:lnTo>
                    <a:pt x="4189666" y="1842122"/>
                  </a:lnTo>
                  <a:lnTo>
                    <a:pt x="4208957" y="1826641"/>
                  </a:lnTo>
                  <a:lnTo>
                    <a:pt x="4229443" y="1814830"/>
                  </a:lnTo>
                  <a:lnTo>
                    <a:pt x="4250918" y="1806181"/>
                  </a:lnTo>
                  <a:lnTo>
                    <a:pt x="4273080" y="1800199"/>
                  </a:lnTo>
                  <a:lnTo>
                    <a:pt x="4273080" y="1802168"/>
                  </a:lnTo>
                  <a:lnTo>
                    <a:pt x="4271873" y="1830578"/>
                  </a:lnTo>
                  <a:lnTo>
                    <a:pt x="4273080" y="1860842"/>
                  </a:lnTo>
                  <a:lnTo>
                    <a:pt x="4284230" y="1919681"/>
                  </a:lnTo>
                  <a:lnTo>
                    <a:pt x="4307256" y="1966264"/>
                  </a:lnTo>
                  <a:lnTo>
                    <a:pt x="4341406" y="2004783"/>
                  </a:lnTo>
                  <a:lnTo>
                    <a:pt x="4363732" y="2023084"/>
                  </a:lnTo>
                  <a:lnTo>
                    <a:pt x="4382198" y="2038223"/>
                  </a:lnTo>
                  <a:lnTo>
                    <a:pt x="4398873" y="2050376"/>
                  </a:lnTo>
                  <a:lnTo>
                    <a:pt x="4457014" y="2092845"/>
                  </a:lnTo>
                  <a:lnTo>
                    <a:pt x="4527156" y="2144255"/>
                  </a:lnTo>
                  <a:lnTo>
                    <a:pt x="4559795" y="2168220"/>
                  </a:lnTo>
                  <a:lnTo>
                    <a:pt x="4611865" y="2206447"/>
                  </a:lnTo>
                  <a:lnTo>
                    <a:pt x="4614329" y="2156460"/>
                  </a:lnTo>
                  <a:lnTo>
                    <a:pt x="4610252" y="2106498"/>
                  </a:lnTo>
                  <a:lnTo>
                    <a:pt x="4600016" y="2057234"/>
                  </a:lnTo>
                  <a:lnTo>
                    <a:pt x="4583976" y="2009343"/>
                  </a:lnTo>
                  <a:lnTo>
                    <a:pt x="4562538" y="1963483"/>
                  </a:lnTo>
                  <a:lnTo>
                    <a:pt x="4559795" y="1959025"/>
                  </a:lnTo>
                  <a:lnTo>
                    <a:pt x="4559795" y="2094230"/>
                  </a:lnTo>
                  <a:lnTo>
                    <a:pt x="4548632" y="2080437"/>
                  </a:lnTo>
                  <a:lnTo>
                    <a:pt x="4540237" y="2066251"/>
                  </a:lnTo>
                  <a:lnTo>
                    <a:pt x="4533468" y="2051799"/>
                  </a:lnTo>
                  <a:lnTo>
                    <a:pt x="4527156" y="2037168"/>
                  </a:lnTo>
                  <a:lnTo>
                    <a:pt x="4540072" y="2058758"/>
                  </a:lnTo>
                  <a:lnTo>
                    <a:pt x="4550765" y="2077326"/>
                  </a:lnTo>
                  <a:lnTo>
                    <a:pt x="4557814" y="2090089"/>
                  </a:lnTo>
                  <a:lnTo>
                    <a:pt x="4559795" y="2094230"/>
                  </a:lnTo>
                  <a:lnTo>
                    <a:pt x="4559795" y="1959025"/>
                  </a:lnTo>
                  <a:lnTo>
                    <a:pt x="4536059" y="1920354"/>
                  </a:lnTo>
                  <a:lnTo>
                    <a:pt x="4507890" y="1885124"/>
                  </a:lnTo>
                  <a:lnTo>
                    <a:pt x="4476254" y="1853958"/>
                  </a:lnTo>
                  <a:lnTo>
                    <a:pt x="4441799" y="1825485"/>
                  </a:lnTo>
                  <a:lnTo>
                    <a:pt x="4405223" y="1798294"/>
                  </a:lnTo>
                  <a:lnTo>
                    <a:pt x="4401985" y="1795995"/>
                  </a:lnTo>
                  <a:lnTo>
                    <a:pt x="4399013" y="1793798"/>
                  </a:lnTo>
                  <a:lnTo>
                    <a:pt x="4395648" y="1791271"/>
                  </a:lnTo>
                  <a:lnTo>
                    <a:pt x="4417149" y="1788756"/>
                  </a:lnTo>
                  <a:lnTo>
                    <a:pt x="4437304" y="1784477"/>
                  </a:lnTo>
                  <a:lnTo>
                    <a:pt x="4478871" y="1767268"/>
                  </a:lnTo>
                  <a:lnTo>
                    <a:pt x="4520057" y="1736572"/>
                  </a:lnTo>
                  <a:lnTo>
                    <a:pt x="4596943" y="1659496"/>
                  </a:lnTo>
                  <a:lnTo>
                    <a:pt x="4637519" y="1621701"/>
                  </a:lnTo>
                  <a:lnTo>
                    <a:pt x="4680382" y="1587741"/>
                  </a:lnTo>
                  <a:lnTo>
                    <a:pt x="4726648" y="1558861"/>
                  </a:lnTo>
                  <a:lnTo>
                    <a:pt x="4774349" y="1534731"/>
                  </a:lnTo>
                  <a:lnTo>
                    <a:pt x="4825568" y="1512824"/>
                  </a:lnTo>
                  <a:lnTo>
                    <a:pt x="4877879" y="1495983"/>
                  </a:lnTo>
                  <a:lnTo>
                    <a:pt x="4927092" y="1487411"/>
                  </a:lnTo>
                  <a:lnTo>
                    <a:pt x="4928844" y="1487106"/>
                  </a:lnTo>
                  <a:lnTo>
                    <a:pt x="4927092" y="1486700"/>
                  </a:lnTo>
                  <a:lnTo>
                    <a:pt x="4934242" y="147834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391784" y="597445"/>
              <a:ext cx="3784600" cy="1368425"/>
            </a:xfrm>
            <a:custGeom>
              <a:avLst/>
              <a:gdLst/>
              <a:ahLst/>
              <a:cxnLst/>
              <a:rect l="l" t="t" r="r" b="b"/>
              <a:pathLst>
                <a:path w="3784600" h="1368425">
                  <a:moveTo>
                    <a:pt x="406" y="112496"/>
                  </a:moveTo>
                  <a:lnTo>
                    <a:pt x="0" y="112369"/>
                  </a:lnTo>
                  <a:lnTo>
                    <a:pt x="279" y="112496"/>
                  </a:lnTo>
                  <a:lnTo>
                    <a:pt x="406" y="112496"/>
                  </a:lnTo>
                  <a:close/>
                </a:path>
                <a:path w="3784600" h="1368425">
                  <a:moveTo>
                    <a:pt x="59486" y="129222"/>
                  </a:moveTo>
                  <a:lnTo>
                    <a:pt x="53555" y="124371"/>
                  </a:lnTo>
                  <a:lnTo>
                    <a:pt x="53289" y="124498"/>
                  </a:lnTo>
                  <a:lnTo>
                    <a:pt x="52882" y="124904"/>
                  </a:lnTo>
                  <a:lnTo>
                    <a:pt x="52743" y="124904"/>
                  </a:lnTo>
                  <a:lnTo>
                    <a:pt x="52336" y="124777"/>
                  </a:lnTo>
                  <a:lnTo>
                    <a:pt x="52476" y="124231"/>
                  </a:lnTo>
                  <a:lnTo>
                    <a:pt x="52743" y="123698"/>
                  </a:lnTo>
                  <a:lnTo>
                    <a:pt x="52336" y="122885"/>
                  </a:lnTo>
                  <a:lnTo>
                    <a:pt x="51663" y="122745"/>
                  </a:lnTo>
                  <a:lnTo>
                    <a:pt x="50850" y="122745"/>
                  </a:lnTo>
                  <a:lnTo>
                    <a:pt x="50850" y="119646"/>
                  </a:lnTo>
                  <a:lnTo>
                    <a:pt x="46939" y="120586"/>
                  </a:lnTo>
                  <a:lnTo>
                    <a:pt x="46139" y="123151"/>
                  </a:lnTo>
                  <a:lnTo>
                    <a:pt x="45186" y="120726"/>
                  </a:lnTo>
                  <a:lnTo>
                    <a:pt x="42900" y="122072"/>
                  </a:lnTo>
                  <a:lnTo>
                    <a:pt x="40335" y="117894"/>
                  </a:lnTo>
                  <a:lnTo>
                    <a:pt x="36423" y="123964"/>
                  </a:lnTo>
                  <a:lnTo>
                    <a:pt x="38849" y="126796"/>
                  </a:lnTo>
                  <a:lnTo>
                    <a:pt x="38442" y="127469"/>
                  </a:lnTo>
                  <a:lnTo>
                    <a:pt x="38315" y="128549"/>
                  </a:lnTo>
                  <a:lnTo>
                    <a:pt x="39522" y="128955"/>
                  </a:lnTo>
                  <a:lnTo>
                    <a:pt x="40881" y="132867"/>
                  </a:lnTo>
                  <a:lnTo>
                    <a:pt x="41275" y="135026"/>
                  </a:lnTo>
                  <a:lnTo>
                    <a:pt x="43307" y="134073"/>
                  </a:lnTo>
                  <a:lnTo>
                    <a:pt x="44107" y="137718"/>
                  </a:lnTo>
                  <a:lnTo>
                    <a:pt x="45593" y="136105"/>
                  </a:lnTo>
                  <a:lnTo>
                    <a:pt x="46545" y="137858"/>
                  </a:lnTo>
                  <a:lnTo>
                    <a:pt x="48425" y="136918"/>
                  </a:lnTo>
                  <a:lnTo>
                    <a:pt x="47891" y="134620"/>
                  </a:lnTo>
                  <a:lnTo>
                    <a:pt x="52070" y="132054"/>
                  </a:lnTo>
                  <a:lnTo>
                    <a:pt x="59486" y="129222"/>
                  </a:lnTo>
                  <a:close/>
                </a:path>
                <a:path w="3784600" h="1368425">
                  <a:moveTo>
                    <a:pt x="256146" y="257098"/>
                  </a:moveTo>
                  <a:lnTo>
                    <a:pt x="253593" y="257225"/>
                  </a:lnTo>
                  <a:lnTo>
                    <a:pt x="252920" y="257505"/>
                  </a:lnTo>
                  <a:lnTo>
                    <a:pt x="252374" y="257771"/>
                  </a:lnTo>
                  <a:lnTo>
                    <a:pt x="252374" y="258711"/>
                  </a:lnTo>
                  <a:lnTo>
                    <a:pt x="252920" y="261277"/>
                  </a:lnTo>
                  <a:lnTo>
                    <a:pt x="256146" y="257098"/>
                  </a:lnTo>
                  <a:close/>
                </a:path>
                <a:path w="3784600" h="1368425">
                  <a:moveTo>
                    <a:pt x="285013" y="180073"/>
                  </a:moveTo>
                  <a:lnTo>
                    <a:pt x="284340" y="179133"/>
                  </a:lnTo>
                  <a:lnTo>
                    <a:pt x="283400" y="177114"/>
                  </a:lnTo>
                  <a:lnTo>
                    <a:pt x="281101" y="178054"/>
                  </a:lnTo>
                  <a:lnTo>
                    <a:pt x="282321" y="180073"/>
                  </a:lnTo>
                  <a:lnTo>
                    <a:pt x="282587" y="181698"/>
                  </a:lnTo>
                  <a:lnTo>
                    <a:pt x="285013" y="180073"/>
                  </a:lnTo>
                  <a:close/>
                </a:path>
                <a:path w="3784600" h="1368425">
                  <a:moveTo>
                    <a:pt x="291896" y="272478"/>
                  </a:moveTo>
                  <a:lnTo>
                    <a:pt x="288658" y="274231"/>
                  </a:lnTo>
                  <a:lnTo>
                    <a:pt x="288518" y="275704"/>
                  </a:lnTo>
                  <a:lnTo>
                    <a:pt x="288391" y="277063"/>
                  </a:lnTo>
                  <a:lnTo>
                    <a:pt x="290004" y="275983"/>
                  </a:lnTo>
                  <a:lnTo>
                    <a:pt x="290550" y="276517"/>
                  </a:lnTo>
                  <a:lnTo>
                    <a:pt x="291363" y="277190"/>
                  </a:lnTo>
                  <a:lnTo>
                    <a:pt x="291084" y="275844"/>
                  </a:lnTo>
                  <a:lnTo>
                    <a:pt x="291363" y="275437"/>
                  </a:lnTo>
                  <a:lnTo>
                    <a:pt x="291896" y="272478"/>
                  </a:lnTo>
                  <a:close/>
                </a:path>
                <a:path w="3784600" h="1368425">
                  <a:moveTo>
                    <a:pt x="296976" y="263271"/>
                  </a:moveTo>
                  <a:lnTo>
                    <a:pt x="292036" y="263842"/>
                  </a:lnTo>
                  <a:lnTo>
                    <a:pt x="290550" y="264515"/>
                  </a:lnTo>
                  <a:lnTo>
                    <a:pt x="289737" y="264922"/>
                  </a:lnTo>
                  <a:lnTo>
                    <a:pt x="290144" y="266407"/>
                  </a:lnTo>
                  <a:lnTo>
                    <a:pt x="292341" y="268871"/>
                  </a:lnTo>
                  <a:lnTo>
                    <a:pt x="295846" y="266382"/>
                  </a:lnTo>
                  <a:lnTo>
                    <a:pt x="296976" y="263271"/>
                  </a:lnTo>
                  <a:close/>
                </a:path>
                <a:path w="3784600" h="1368425">
                  <a:moveTo>
                    <a:pt x="299453" y="271665"/>
                  </a:moveTo>
                  <a:lnTo>
                    <a:pt x="296621" y="273418"/>
                  </a:lnTo>
                  <a:lnTo>
                    <a:pt x="295275" y="272478"/>
                  </a:lnTo>
                  <a:lnTo>
                    <a:pt x="293243" y="272338"/>
                  </a:lnTo>
                  <a:lnTo>
                    <a:pt x="293382" y="274358"/>
                  </a:lnTo>
                  <a:lnTo>
                    <a:pt x="293116" y="276250"/>
                  </a:lnTo>
                  <a:lnTo>
                    <a:pt x="295275" y="277736"/>
                  </a:lnTo>
                  <a:lnTo>
                    <a:pt x="296075" y="275983"/>
                  </a:lnTo>
                  <a:lnTo>
                    <a:pt x="299313" y="277596"/>
                  </a:lnTo>
                  <a:lnTo>
                    <a:pt x="299453" y="271665"/>
                  </a:lnTo>
                  <a:close/>
                </a:path>
                <a:path w="3784600" h="1368425">
                  <a:moveTo>
                    <a:pt x="303631" y="268427"/>
                  </a:moveTo>
                  <a:lnTo>
                    <a:pt x="302018" y="267754"/>
                  </a:lnTo>
                  <a:lnTo>
                    <a:pt x="300393" y="268287"/>
                  </a:lnTo>
                  <a:lnTo>
                    <a:pt x="299046" y="270319"/>
                  </a:lnTo>
                  <a:lnTo>
                    <a:pt x="300532" y="271259"/>
                  </a:lnTo>
                  <a:lnTo>
                    <a:pt x="303225" y="271259"/>
                  </a:lnTo>
                  <a:lnTo>
                    <a:pt x="303631" y="268427"/>
                  </a:lnTo>
                  <a:close/>
                </a:path>
                <a:path w="3784600" h="1368425">
                  <a:moveTo>
                    <a:pt x="304444" y="252641"/>
                  </a:moveTo>
                  <a:lnTo>
                    <a:pt x="298907" y="253453"/>
                  </a:lnTo>
                  <a:lnTo>
                    <a:pt x="298234" y="253720"/>
                  </a:lnTo>
                  <a:lnTo>
                    <a:pt x="298234" y="255879"/>
                  </a:lnTo>
                  <a:lnTo>
                    <a:pt x="299046" y="261683"/>
                  </a:lnTo>
                  <a:lnTo>
                    <a:pt x="304444" y="252641"/>
                  </a:lnTo>
                  <a:close/>
                </a:path>
                <a:path w="3784600" h="1368425">
                  <a:moveTo>
                    <a:pt x="311454" y="237261"/>
                  </a:moveTo>
                  <a:lnTo>
                    <a:pt x="310235" y="237401"/>
                  </a:lnTo>
                  <a:lnTo>
                    <a:pt x="309295" y="237540"/>
                  </a:lnTo>
                  <a:lnTo>
                    <a:pt x="309029" y="238747"/>
                  </a:lnTo>
                  <a:lnTo>
                    <a:pt x="310235" y="238480"/>
                  </a:lnTo>
                  <a:lnTo>
                    <a:pt x="311315" y="238480"/>
                  </a:lnTo>
                  <a:lnTo>
                    <a:pt x="311454" y="237261"/>
                  </a:lnTo>
                  <a:close/>
                </a:path>
                <a:path w="3784600" h="1368425">
                  <a:moveTo>
                    <a:pt x="315772" y="246849"/>
                  </a:moveTo>
                  <a:lnTo>
                    <a:pt x="309435" y="243878"/>
                  </a:lnTo>
                  <a:lnTo>
                    <a:pt x="309841" y="240296"/>
                  </a:lnTo>
                  <a:lnTo>
                    <a:pt x="307403" y="242201"/>
                  </a:lnTo>
                  <a:lnTo>
                    <a:pt x="307136" y="242455"/>
                  </a:lnTo>
                  <a:lnTo>
                    <a:pt x="303974" y="246799"/>
                  </a:lnTo>
                  <a:lnTo>
                    <a:pt x="302552" y="250355"/>
                  </a:lnTo>
                  <a:lnTo>
                    <a:pt x="304304" y="251841"/>
                  </a:lnTo>
                  <a:lnTo>
                    <a:pt x="305523" y="251485"/>
                  </a:lnTo>
                  <a:lnTo>
                    <a:pt x="306057" y="251333"/>
                  </a:lnTo>
                  <a:lnTo>
                    <a:pt x="306324" y="251256"/>
                  </a:lnTo>
                  <a:lnTo>
                    <a:pt x="306730" y="251142"/>
                  </a:lnTo>
                  <a:lnTo>
                    <a:pt x="307009" y="251066"/>
                  </a:lnTo>
                  <a:lnTo>
                    <a:pt x="307136" y="251028"/>
                  </a:lnTo>
                  <a:lnTo>
                    <a:pt x="307403" y="248729"/>
                  </a:lnTo>
                  <a:lnTo>
                    <a:pt x="307403" y="245783"/>
                  </a:lnTo>
                  <a:lnTo>
                    <a:pt x="309435" y="246037"/>
                  </a:lnTo>
                  <a:lnTo>
                    <a:pt x="315772" y="246849"/>
                  </a:lnTo>
                  <a:close/>
                </a:path>
                <a:path w="3784600" h="1368425">
                  <a:moveTo>
                    <a:pt x="318338" y="247650"/>
                  </a:moveTo>
                  <a:lnTo>
                    <a:pt x="309295" y="251155"/>
                  </a:lnTo>
                  <a:lnTo>
                    <a:pt x="312940" y="254939"/>
                  </a:lnTo>
                  <a:lnTo>
                    <a:pt x="312534" y="255346"/>
                  </a:lnTo>
                  <a:lnTo>
                    <a:pt x="312534" y="255879"/>
                  </a:lnTo>
                  <a:lnTo>
                    <a:pt x="312534" y="256819"/>
                  </a:lnTo>
                  <a:lnTo>
                    <a:pt x="313613" y="256819"/>
                  </a:lnTo>
                  <a:lnTo>
                    <a:pt x="314020" y="256286"/>
                  </a:lnTo>
                  <a:lnTo>
                    <a:pt x="316039" y="258445"/>
                  </a:lnTo>
                  <a:lnTo>
                    <a:pt x="317385" y="255612"/>
                  </a:lnTo>
                  <a:lnTo>
                    <a:pt x="317385" y="252514"/>
                  </a:lnTo>
                  <a:lnTo>
                    <a:pt x="318338" y="247650"/>
                  </a:lnTo>
                  <a:close/>
                </a:path>
                <a:path w="3784600" h="1368425">
                  <a:moveTo>
                    <a:pt x="336207" y="225272"/>
                  </a:moveTo>
                  <a:lnTo>
                    <a:pt x="334975" y="224917"/>
                  </a:lnTo>
                  <a:lnTo>
                    <a:pt x="334784" y="224853"/>
                  </a:lnTo>
                  <a:lnTo>
                    <a:pt x="334975" y="225209"/>
                  </a:lnTo>
                  <a:lnTo>
                    <a:pt x="336003" y="225933"/>
                  </a:lnTo>
                  <a:lnTo>
                    <a:pt x="336207" y="225272"/>
                  </a:lnTo>
                  <a:close/>
                </a:path>
                <a:path w="3784600" h="1368425">
                  <a:moveTo>
                    <a:pt x="339102" y="263029"/>
                  </a:moveTo>
                  <a:lnTo>
                    <a:pt x="338023" y="262496"/>
                  </a:lnTo>
                  <a:lnTo>
                    <a:pt x="336003" y="261810"/>
                  </a:lnTo>
                  <a:lnTo>
                    <a:pt x="335864" y="264515"/>
                  </a:lnTo>
                  <a:lnTo>
                    <a:pt x="336677" y="265455"/>
                  </a:lnTo>
                  <a:lnTo>
                    <a:pt x="337223" y="266268"/>
                  </a:lnTo>
                  <a:lnTo>
                    <a:pt x="339102" y="263029"/>
                  </a:lnTo>
                  <a:close/>
                </a:path>
                <a:path w="3784600" h="1368425">
                  <a:moveTo>
                    <a:pt x="342480" y="216090"/>
                  </a:moveTo>
                  <a:lnTo>
                    <a:pt x="340461" y="210566"/>
                  </a:lnTo>
                  <a:lnTo>
                    <a:pt x="340728" y="209207"/>
                  </a:lnTo>
                  <a:lnTo>
                    <a:pt x="340321" y="205968"/>
                  </a:lnTo>
                  <a:lnTo>
                    <a:pt x="338023" y="207505"/>
                  </a:lnTo>
                  <a:lnTo>
                    <a:pt x="337896" y="207594"/>
                  </a:lnTo>
                  <a:lnTo>
                    <a:pt x="335737" y="204355"/>
                  </a:lnTo>
                  <a:lnTo>
                    <a:pt x="334518" y="205511"/>
                  </a:lnTo>
                  <a:lnTo>
                    <a:pt x="334518" y="211239"/>
                  </a:lnTo>
                  <a:lnTo>
                    <a:pt x="334251" y="211632"/>
                  </a:lnTo>
                  <a:lnTo>
                    <a:pt x="333844" y="211124"/>
                  </a:lnTo>
                  <a:lnTo>
                    <a:pt x="333540" y="211086"/>
                  </a:lnTo>
                  <a:lnTo>
                    <a:pt x="332905" y="211505"/>
                  </a:lnTo>
                  <a:lnTo>
                    <a:pt x="332905" y="212445"/>
                  </a:lnTo>
                  <a:lnTo>
                    <a:pt x="329501" y="210464"/>
                  </a:lnTo>
                  <a:lnTo>
                    <a:pt x="330073" y="210553"/>
                  </a:lnTo>
                  <a:lnTo>
                    <a:pt x="330746" y="210654"/>
                  </a:lnTo>
                  <a:lnTo>
                    <a:pt x="331012" y="210693"/>
                  </a:lnTo>
                  <a:lnTo>
                    <a:pt x="331685" y="210794"/>
                  </a:lnTo>
                  <a:lnTo>
                    <a:pt x="332498" y="210921"/>
                  </a:lnTo>
                  <a:lnTo>
                    <a:pt x="333705" y="210959"/>
                  </a:lnTo>
                  <a:lnTo>
                    <a:pt x="333844" y="211124"/>
                  </a:lnTo>
                  <a:lnTo>
                    <a:pt x="334518" y="211239"/>
                  </a:lnTo>
                  <a:lnTo>
                    <a:pt x="334518" y="205511"/>
                  </a:lnTo>
                  <a:lnTo>
                    <a:pt x="329323" y="210375"/>
                  </a:lnTo>
                  <a:lnTo>
                    <a:pt x="328041" y="209613"/>
                  </a:lnTo>
                  <a:lnTo>
                    <a:pt x="327914" y="209664"/>
                  </a:lnTo>
                  <a:lnTo>
                    <a:pt x="327914" y="216357"/>
                  </a:lnTo>
                  <a:lnTo>
                    <a:pt x="327647" y="217030"/>
                  </a:lnTo>
                  <a:lnTo>
                    <a:pt x="327507" y="217716"/>
                  </a:lnTo>
                  <a:lnTo>
                    <a:pt x="327507" y="216230"/>
                  </a:lnTo>
                  <a:lnTo>
                    <a:pt x="326593" y="216001"/>
                  </a:lnTo>
                  <a:lnTo>
                    <a:pt x="326694" y="215684"/>
                  </a:lnTo>
                  <a:lnTo>
                    <a:pt x="327914" y="216357"/>
                  </a:lnTo>
                  <a:lnTo>
                    <a:pt x="327914" y="209664"/>
                  </a:lnTo>
                  <a:lnTo>
                    <a:pt x="325755" y="210350"/>
                  </a:lnTo>
                  <a:lnTo>
                    <a:pt x="325488" y="210439"/>
                  </a:lnTo>
                  <a:lnTo>
                    <a:pt x="325488" y="217309"/>
                  </a:lnTo>
                  <a:lnTo>
                    <a:pt x="324408" y="217982"/>
                  </a:lnTo>
                  <a:lnTo>
                    <a:pt x="324675" y="217703"/>
                  </a:lnTo>
                  <a:lnTo>
                    <a:pt x="324942" y="217309"/>
                  </a:lnTo>
                  <a:lnTo>
                    <a:pt x="325488" y="217309"/>
                  </a:lnTo>
                  <a:lnTo>
                    <a:pt x="325488" y="210439"/>
                  </a:lnTo>
                  <a:lnTo>
                    <a:pt x="325208" y="210527"/>
                  </a:lnTo>
                  <a:lnTo>
                    <a:pt x="324942" y="210616"/>
                  </a:lnTo>
                  <a:lnTo>
                    <a:pt x="324675" y="210705"/>
                  </a:lnTo>
                  <a:lnTo>
                    <a:pt x="324408" y="210794"/>
                  </a:lnTo>
                  <a:lnTo>
                    <a:pt x="324129" y="210883"/>
                  </a:lnTo>
                  <a:lnTo>
                    <a:pt x="323862" y="210959"/>
                  </a:lnTo>
                  <a:lnTo>
                    <a:pt x="320763" y="215544"/>
                  </a:lnTo>
                  <a:lnTo>
                    <a:pt x="318465" y="214706"/>
                  </a:lnTo>
                  <a:lnTo>
                    <a:pt x="318198" y="214604"/>
                  </a:lnTo>
                  <a:lnTo>
                    <a:pt x="318465" y="221221"/>
                  </a:lnTo>
                  <a:lnTo>
                    <a:pt x="321576" y="217703"/>
                  </a:lnTo>
                  <a:lnTo>
                    <a:pt x="323862" y="218554"/>
                  </a:lnTo>
                  <a:lnTo>
                    <a:pt x="324129" y="218655"/>
                  </a:lnTo>
                  <a:lnTo>
                    <a:pt x="322249" y="220675"/>
                  </a:lnTo>
                  <a:lnTo>
                    <a:pt x="321703" y="222694"/>
                  </a:lnTo>
                  <a:lnTo>
                    <a:pt x="321576" y="224053"/>
                  </a:lnTo>
                  <a:lnTo>
                    <a:pt x="323075" y="223799"/>
                  </a:lnTo>
                  <a:lnTo>
                    <a:pt x="323329" y="223761"/>
                  </a:lnTo>
                  <a:lnTo>
                    <a:pt x="324002" y="223647"/>
                  </a:lnTo>
                  <a:lnTo>
                    <a:pt x="323329" y="224993"/>
                  </a:lnTo>
                  <a:lnTo>
                    <a:pt x="316979" y="230390"/>
                  </a:lnTo>
                  <a:lnTo>
                    <a:pt x="323862" y="226949"/>
                  </a:lnTo>
                  <a:lnTo>
                    <a:pt x="324002" y="226885"/>
                  </a:lnTo>
                  <a:lnTo>
                    <a:pt x="324129" y="226809"/>
                  </a:lnTo>
                  <a:lnTo>
                    <a:pt x="324408" y="226682"/>
                  </a:lnTo>
                  <a:lnTo>
                    <a:pt x="324535" y="226606"/>
                  </a:lnTo>
                  <a:lnTo>
                    <a:pt x="325755" y="229984"/>
                  </a:lnTo>
                  <a:lnTo>
                    <a:pt x="323075" y="232295"/>
                  </a:lnTo>
                  <a:lnTo>
                    <a:pt x="324675" y="234391"/>
                  </a:lnTo>
                  <a:lnTo>
                    <a:pt x="325755" y="234391"/>
                  </a:lnTo>
                  <a:lnTo>
                    <a:pt x="327101" y="234353"/>
                  </a:lnTo>
                  <a:lnTo>
                    <a:pt x="327101" y="229984"/>
                  </a:lnTo>
                  <a:lnTo>
                    <a:pt x="327914" y="229362"/>
                  </a:lnTo>
                  <a:lnTo>
                    <a:pt x="328447" y="228955"/>
                  </a:lnTo>
                  <a:lnTo>
                    <a:pt x="329120" y="228447"/>
                  </a:lnTo>
                  <a:lnTo>
                    <a:pt x="329260" y="228333"/>
                  </a:lnTo>
                  <a:lnTo>
                    <a:pt x="329793" y="227926"/>
                  </a:lnTo>
                  <a:lnTo>
                    <a:pt x="329933" y="227825"/>
                  </a:lnTo>
                  <a:lnTo>
                    <a:pt x="332498" y="234708"/>
                  </a:lnTo>
                  <a:lnTo>
                    <a:pt x="334251" y="231736"/>
                  </a:lnTo>
                  <a:lnTo>
                    <a:pt x="337616" y="231736"/>
                  </a:lnTo>
                  <a:lnTo>
                    <a:pt x="340055" y="229984"/>
                  </a:lnTo>
                  <a:lnTo>
                    <a:pt x="337616" y="228511"/>
                  </a:lnTo>
                  <a:lnTo>
                    <a:pt x="336207" y="227571"/>
                  </a:lnTo>
                  <a:lnTo>
                    <a:pt x="334975" y="225209"/>
                  </a:lnTo>
                  <a:lnTo>
                    <a:pt x="333844" y="224409"/>
                  </a:lnTo>
                  <a:lnTo>
                    <a:pt x="333705" y="224320"/>
                  </a:lnTo>
                  <a:lnTo>
                    <a:pt x="333705" y="224180"/>
                  </a:lnTo>
                  <a:lnTo>
                    <a:pt x="333171" y="222834"/>
                  </a:lnTo>
                  <a:lnTo>
                    <a:pt x="331685" y="224053"/>
                  </a:lnTo>
                  <a:lnTo>
                    <a:pt x="331012" y="224332"/>
                  </a:lnTo>
                  <a:lnTo>
                    <a:pt x="330746" y="224447"/>
                  </a:lnTo>
                  <a:lnTo>
                    <a:pt x="330746" y="224586"/>
                  </a:lnTo>
                  <a:lnTo>
                    <a:pt x="329933" y="224586"/>
                  </a:lnTo>
                  <a:lnTo>
                    <a:pt x="329260" y="223685"/>
                  </a:lnTo>
                  <a:lnTo>
                    <a:pt x="329260" y="222999"/>
                  </a:lnTo>
                  <a:lnTo>
                    <a:pt x="329793" y="222872"/>
                  </a:lnTo>
                  <a:lnTo>
                    <a:pt x="330073" y="222796"/>
                  </a:lnTo>
                  <a:lnTo>
                    <a:pt x="330479" y="222694"/>
                  </a:lnTo>
                  <a:lnTo>
                    <a:pt x="330479" y="221488"/>
                  </a:lnTo>
                  <a:lnTo>
                    <a:pt x="329793" y="220814"/>
                  </a:lnTo>
                  <a:lnTo>
                    <a:pt x="329120" y="221615"/>
                  </a:lnTo>
                  <a:lnTo>
                    <a:pt x="328853" y="219595"/>
                  </a:lnTo>
                  <a:lnTo>
                    <a:pt x="328447" y="219189"/>
                  </a:lnTo>
                  <a:lnTo>
                    <a:pt x="329793" y="219189"/>
                  </a:lnTo>
                  <a:lnTo>
                    <a:pt x="329933" y="219189"/>
                  </a:lnTo>
                  <a:lnTo>
                    <a:pt x="329933" y="217170"/>
                  </a:lnTo>
                  <a:lnTo>
                    <a:pt x="329793" y="216852"/>
                  </a:lnTo>
                  <a:lnTo>
                    <a:pt x="329793" y="216154"/>
                  </a:lnTo>
                  <a:lnTo>
                    <a:pt x="330073" y="216090"/>
                  </a:lnTo>
                  <a:lnTo>
                    <a:pt x="330479" y="215950"/>
                  </a:lnTo>
                  <a:lnTo>
                    <a:pt x="330746" y="215823"/>
                  </a:lnTo>
                  <a:lnTo>
                    <a:pt x="330746" y="215950"/>
                  </a:lnTo>
                  <a:lnTo>
                    <a:pt x="330606" y="216090"/>
                  </a:lnTo>
                  <a:lnTo>
                    <a:pt x="331012" y="216166"/>
                  </a:lnTo>
                  <a:lnTo>
                    <a:pt x="331685" y="216306"/>
                  </a:lnTo>
                  <a:lnTo>
                    <a:pt x="331952" y="216357"/>
                  </a:lnTo>
                  <a:lnTo>
                    <a:pt x="332765" y="217170"/>
                  </a:lnTo>
                  <a:lnTo>
                    <a:pt x="333540" y="216725"/>
                  </a:lnTo>
                  <a:lnTo>
                    <a:pt x="333705" y="216623"/>
                  </a:lnTo>
                  <a:lnTo>
                    <a:pt x="334518" y="217639"/>
                  </a:lnTo>
                  <a:lnTo>
                    <a:pt x="337451" y="221297"/>
                  </a:lnTo>
                  <a:lnTo>
                    <a:pt x="336207" y="225272"/>
                  </a:lnTo>
                  <a:lnTo>
                    <a:pt x="340055" y="226402"/>
                  </a:lnTo>
                  <a:lnTo>
                    <a:pt x="340321" y="226479"/>
                  </a:lnTo>
                  <a:lnTo>
                    <a:pt x="339242" y="223240"/>
                  </a:lnTo>
                  <a:lnTo>
                    <a:pt x="338505" y="221386"/>
                  </a:lnTo>
                  <a:lnTo>
                    <a:pt x="340461" y="218782"/>
                  </a:lnTo>
                  <a:lnTo>
                    <a:pt x="342480" y="216090"/>
                  </a:lnTo>
                  <a:close/>
                </a:path>
                <a:path w="3784600" h="1368425">
                  <a:moveTo>
                    <a:pt x="347065" y="233629"/>
                  </a:moveTo>
                  <a:lnTo>
                    <a:pt x="346125" y="230657"/>
                  </a:lnTo>
                  <a:lnTo>
                    <a:pt x="344500" y="230124"/>
                  </a:lnTo>
                  <a:lnTo>
                    <a:pt x="343560" y="230797"/>
                  </a:lnTo>
                  <a:lnTo>
                    <a:pt x="341528" y="233629"/>
                  </a:lnTo>
                  <a:lnTo>
                    <a:pt x="343966" y="233489"/>
                  </a:lnTo>
                  <a:lnTo>
                    <a:pt x="347065" y="233629"/>
                  </a:lnTo>
                  <a:close/>
                </a:path>
                <a:path w="3784600" h="1368425">
                  <a:moveTo>
                    <a:pt x="349796" y="235572"/>
                  </a:moveTo>
                  <a:lnTo>
                    <a:pt x="347433" y="234188"/>
                  </a:lnTo>
                  <a:lnTo>
                    <a:pt x="342493" y="235140"/>
                  </a:lnTo>
                  <a:lnTo>
                    <a:pt x="338569" y="237947"/>
                  </a:lnTo>
                  <a:lnTo>
                    <a:pt x="339509" y="240499"/>
                  </a:lnTo>
                  <a:lnTo>
                    <a:pt x="343687" y="239966"/>
                  </a:lnTo>
                  <a:lnTo>
                    <a:pt x="345986" y="239826"/>
                  </a:lnTo>
                  <a:lnTo>
                    <a:pt x="349796" y="235572"/>
                  </a:lnTo>
                  <a:close/>
                </a:path>
                <a:path w="3784600" h="1368425">
                  <a:moveTo>
                    <a:pt x="351383" y="208800"/>
                  </a:moveTo>
                  <a:lnTo>
                    <a:pt x="350837" y="207860"/>
                  </a:lnTo>
                  <a:lnTo>
                    <a:pt x="350570" y="207860"/>
                  </a:lnTo>
                  <a:lnTo>
                    <a:pt x="349491" y="208267"/>
                  </a:lnTo>
                  <a:lnTo>
                    <a:pt x="349224" y="208800"/>
                  </a:lnTo>
                  <a:lnTo>
                    <a:pt x="348678" y="206781"/>
                  </a:lnTo>
                  <a:lnTo>
                    <a:pt x="344233" y="207721"/>
                  </a:lnTo>
                  <a:lnTo>
                    <a:pt x="344678" y="209435"/>
                  </a:lnTo>
                  <a:lnTo>
                    <a:pt x="344093" y="209346"/>
                  </a:lnTo>
                  <a:lnTo>
                    <a:pt x="341528" y="208800"/>
                  </a:lnTo>
                  <a:lnTo>
                    <a:pt x="340995" y="211366"/>
                  </a:lnTo>
                  <a:lnTo>
                    <a:pt x="343014" y="212712"/>
                  </a:lnTo>
                  <a:lnTo>
                    <a:pt x="344233" y="212445"/>
                  </a:lnTo>
                  <a:lnTo>
                    <a:pt x="345008" y="211277"/>
                  </a:lnTo>
                  <a:lnTo>
                    <a:pt x="345173" y="212712"/>
                  </a:lnTo>
                  <a:lnTo>
                    <a:pt x="349758" y="211366"/>
                  </a:lnTo>
                  <a:lnTo>
                    <a:pt x="349351" y="209207"/>
                  </a:lnTo>
                  <a:lnTo>
                    <a:pt x="350164" y="209346"/>
                  </a:lnTo>
                  <a:lnTo>
                    <a:pt x="351383" y="208800"/>
                  </a:lnTo>
                  <a:close/>
                </a:path>
                <a:path w="3784600" h="1368425">
                  <a:moveTo>
                    <a:pt x="352056" y="228765"/>
                  </a:moveTo>
                  <a:lnTo>
                    <a:pt x="349491" y="227965"/>
                  </a:lnTo>
                  <a:lnTo>
                    <a:pt x="348284" y="228092"/>
                  </a:lnTo>
                  <a:lnTo>
                    <a:pt x="347878" y="229311"/>
                  </a:lnTo>
                  <a:lnTo>
                    <a:pt x="347065" y="230124"/>
                  </a:lnTo>
                  <a:lnTo>
                    <a:pt x="348551" y="233083"/>
                  </a:lnTo>
                  <a:lnTo>
                    <a:pt x="352056" y="228765"/>
                  </a:lnTo>
                  <a:close/>
                </a:path>
                <a:path w="3784600" h="1368425">
                  <a:moveTo>
                    <a:pt x="355422" y="233895"/>
                  </a:moveTo>
                  <a:lnTo>
                    <a:pt x="354888" y="232956"/>
                  </a:lnTo>
                  <a:lnTo>
                    <a:pt x="354076" y="228765"/>
                  </a:lnTo>
                  <a:lnTo>
                    <a:pt x="351383" y="235381"/>
                  </a:lnTo>
                  <a:lnTo>
                    <a:pt x="354076" y="234429"/>
                  </a:lnTo>
                  <a:lnTo>
                    <a:pt x="355422" y="233895"/>
                  </a:lnTo>
                  <a:close/>
                </a:path>
                <a:path w="3784600" h="1368425">
                  <a:moveTo>
                    <a:pt x="359333" y="198958"/>
                  </a:moveTo>
                  <a:lnTo>
                    <a:pt x="357987" y="197345"/>
                  </a:lnTo>
                  <a:lnTo>
                    <a:pt x="357581" y="196938"/>
                  </a:lnTo>
                  <a:lnTo>
                    <a:pt x="357047" y="196672"/>
                  </a:lnTo>
                  <a:lnTo>
                    <a:pt x="356641" y="196265"/>
                  </a:lnTo>
                  <a:lnTo>
                    <a:pt x="354888" y="196799"/>
                  </a:lnTo>
                  <a:lnTo>
                    <a:pt x="353949" y="197878"/>
                  </a:lnTo>
                  <a:lnTo>
                    <a:pt x="354888" y="199364"/>
                  </a:lnTo>
                  <a:lnTo>
                    <a:pt x="355828" y="201790"/>
                  </a:lnTo>
                  <a:lnTo>
                    <a:pt x="359333" y="198958"/>
                  </a:lnTo>
                  <a:close/>
                </a:path>
                <a:path w="3784600" h="1368425">
                  <a:moveTo>
                    <a:pt x="361632" y="200177"/>
                  </a:moveTo>
                  <a:lnTo>
                    <a:pt x="361226" y="199898"/>
                  </a:lnTo>
                  <a:lnTo>
                    <a:pt x="360959" y="199631"/>
                  </a:lnTo>
                  <a:lnTo>
                    <a:pt x="360553" y="199364"/>
                  </a:lnTo>
                  <a:lnTo>
                    <a:pt x="360819" y="199771"/>
                  </a:lnTo>
                  <a:lnTo>
                    <a:pt x="361099" y="200037"/>
                  </a:lnTo>
                  <a:lnTo>
                    <a:pt x="361632" y="200177"/>
                  </a:lnTo>
                  <a:close/>
                </a:path>
                <a:path w="3784600" h="1368425">
                  <a:moveTo>
                    <a:pt x="363118" y="239153"/>
                  </a:moveTo>
                  <a:lnTo>
                    <a:pt x="360692" y="238887"/>
                  </a:lnTo>
                  <a:lnTo>
                    <a:pt x="359613" y="239153"/>
                  </a:lnTo>
                  <a:lnTo>
                    <a:pt x="358940" y="239966"/>
                  </a:lnTo>
                  <a:lnTo>
                    <a:pt x="358533" y="240779"/>
                  </a:lnTo>
                  <a:lnTo>
                    <a:pt x="359879" y="242252"/>
                  </a:lnTo>
                  <a:lnTo>
                    <a:pt x="360692" y="241579"/>
                  </a:lnTo>
                  <a:lnTo>
                    <a:pt x="363118" y="239153"/>
                  </a:lnTo>
                  <a:close/>
                </a:path>
                <a:path w="3784600" h="1368425">
                  <a:moveTo>
                    <a:pt x="421652" y="348272"/>
                  </a:moveTo>
                  <a:lnTo>
                    <a:pt x="421119" y="345986"/>
                  </a:lnTo>
                  <a:lnTo>
                    <a:pt x="419633" y="346659"/>
                  </a:lnTo>
                  <a:lnTo>
                    <a:pt x="419087" y="345173"/>
                  </a:lnTo>
                  <a:lnTo>
                    <a:pt x="415315" y="346798"/>
                  </a:lnTo>
                  <a:lnTo>
                    <a:pt x="416534" y="348145"/>
                  </a:lnTo>
                  <a:lnTo>
                    <a:pt x="417068" y="348818"/>
                  </a:lnTo>
                  <a:lnTo>
                    <a:pt x="415721" y="350570"/>
                  </a:lnTo>
                  <a:lnTo>
                    <a:pt x="417614" y="350431"/>
                  </a:lnTo>
                  <a:lnTo>
                    <a:pt x="419227" y="352056"/>
                  </a:lnTo>
                  <a:lnTo>
                    <a:pt x="419493" y="350570"/>
                  </a:lnTo>
                  <a:lnTo>
                    <a:pt x="419773" y="349758"/>
                  </a:lnTo>
                  <a:lnTo>
                    <a:pt x="420039" y="348678"/>
                  </a:lnTo>
                  <a:lnTo>
                    <a:pt x="421652" y="348272"/>
                  </a:lnTo>
                  <a:close/>
                </a:path>
                <a:path w="3784600" h="1368425">
                  <a:moveTo>
                    <a:pt x="426377" y="361492"/>
                  </a:moveTo>
                  <a:lnTo>
                    <a:pt x="419227" y="357314"/>
                  </a:lnTo>
                  <a:lnTo>
                    <a:pt x="417614" y="356908"/>
                  </a:lnTo>
                  <a:lnTo>
                    <a:pt x="414108" y="359333"/>
                  </a:lnTo>
                  <a:lnTo>
                    <a:pt x="413829" y="361226"/>
                  </a:lnTo>
                  <a:lnTo>
                    <a:pt x="416255" y="366763"/>
                  </a:lnTo>
                  <a:lnTo>
                    <a:pt x="426377" y="361492"/>
                  </a:lnTo>
                  <a:close/>
                </a:path>
                <a:path w="3784600" h="1368425">
                  <a:moveTo>
                    <a:pt x="428942" y="373773"/>
                  </a:moveTo>
                  <a:lnTo>
                    <a:pt x="425030" y="371614"/>
                  </a:lnTo>
                  <a:lnTo>
                    <a:pt x="423405" y="370535"/>
                  </a:lnTo>
                  <a:lnTo>
                    <a:pt x="423278" y="373100"/>
                  </a:lnTo>
                  <a:lnTo>
                    <a:pt x="422059" y="373507"/>
                  </a:lnTo>
                  <a:lnTo>
                    <a:pt x="421246" y="378218"/>
                  </a:lnTo>
                  <a:lnTo>
                    <a:pt x="428942" y="373773"/>
                  </a:lnTo>
                  <a:close/>
                </a:path>
                <a:path w="3784600" h="1368425">
                  <a:moveTo>
                    <a:pt x="431101" y="366356"/>
                  </a:moveTo>
                  <a:lnTo>
                    <a:pt x="430555" y="365683"/>
                  </a:lnTo>
                  <a:lnTo>
                    <a:pt x="430695" y="364324"/>
                  </a:lnTo>
                  <a:lnTo>
                    <a:pt x="429348" y="364324"/>
                  </a:lnTo>
                  <a:lnTo>
                    <a:pt x="427596" y="364464"/>
                  </a:lnTo>
                  <a:lnTo>
                    <a:pt x="427634" y="364756"/>
                  </a:lnTo>
                  <a:lnTo>
                    <a:pt x="421652" y="365404"/>
                  </a:lnTo>
                  <a:lnTo>
                    <a:pt x="423405" y="367703"/>
                  </a:lnTo>
                  <a:lnTo>
                    <a:pt x="424357" y="367703"/>
                  </a:lnTo>
                  <a:lnTo>
                    <a:pt x="425157" y="369049"/>
                  </a:lnTo>
                  <a:lnTo>
                    <a:pt x="426237" y="367563"/>
                  </a:lnTo>
                  <a:lnTo>
                    <a:pt x="427672" y="365048"/>
                  </a:lnTo>
                  <a:lnTo>
                    <a:pt x="427990" y="367030"/>
                  </a:lnTo>
                  <a:lnTo>
                    <a:pt x="429209" y="367563"/>
                  </a:lnTo>
                  <a:lnTo>
                    <a:pt x="429882" y="367157"/>
                  </a:lnTo>
                  <a:lnTo>
                    <a:pt x="430428" y="366763"/>
                  </a:lnTo>
                  <a:lnTo>
                    <a:pt x="431101" y="366356"/>
                  </a:lnTo>
                  <a:close/>
                </a:path>
                <a:path w="3784600" h="1368425">
                  <a:moveTo>
                    <a:pt x="434873" y="351917"/>
                  </a:moveTo>
                  <a:lnTo>
                    <a:pt x="430961" y="351383"/>
                  </a:lnTo>
                  <a:lnTo>
                    <a:pt x="428675" y="351104"/>
                  </a:lnTo>
                  <a:lnTo>
                    <a:pt x="424764" y="353263"/>
                  </a:lnTo>
                  <a:lnTo>
                    <a:pt x="423951" y="355155"/>
                  </a:lnTo>
                  <a:lnTo>
                    <a:pt x="424484" y="356781"/>
                  </a:lnTo>
                  <a:lnTo>
                    <a:pt x="428536" y="356235"/>
                  </a:lnTo>
                  <a:lnTo>
                    <a:pt x="428269" y="359473"/>
                  </a:lnTo>
                  <a:lnTo>
                    <a:pt x="429069" y="363245"/>
                  </a:lnTo>
                  <a:lnTo>
                    <a:pt x="434467" y="360006"/>
                  </a:lnTo>
                  <a:lnTo>
                    <a:pt x="434200" y="357454"/>
                  </a:lnTo>
                  <a:lnTo>
                    <a:pt x="429475" y="355295"/>
                  </a:lnTo>
                  <a:lnTo>
                    <a:pt x="434873" y="351917"/>
                  </a:lnTo>
                  <a:close/>
                </a:path>
                <a:path w="3784600" h="1368425">
                  <a:moveTo>
                    <a:pt x="435813" y="368782"/>
                  </a:moveTo>
                  <a:lnTo>
                    <a:pt x="429475" y="373634"/>
                  </a:lnTo>
                  <a:lnTo>
                    <a:pt x="433120" y="374307"/>
                  </a:lnTo>
                  <a:lnTo>
                    <a:pt x="434060" y="374586"/>
                  </a:lnTo>
                  <a:lnTo>
                    <a:pt x="435013" y="374586"/>
                  </a:lnTo>
                  <a:lnTo>
                    <a:pt x="435140" y="373367"/>
                  </a:lnTo>
                  <a:lnTo>
                    <a:pt x="435813" y="368782"/>
                  </a:lnTo>
                  <a:close/>
                </a:path>
                <a:path w="3784600" h="1368425">
                  <a:moveTo>
                    <a:pt x="438658" y="366217"/>
                  </a:moveTo>
                  <a:lnTo>
                    <a:pt x="436892" y="365683"/>
                  </a:lnTo>
                  <a:lnTo>
                    <a:pt x="435279" y="367296"/>
                  </a:lnTo>
                  <a:lnTo>
                    <a:pt x="435686" y="368515"/>
                  </a:lnTo>
                  <a:lnTo>
                    <a:pt x="437299" y="370535"/>
                  </a:lnTo>
                  <a:lnTo>
                    <a:pt x="438251" y="368515"/>
                  </a:lnTo>
                  <a:lnTo>
                    <a:pt x="438658" y="366217"/>
                  </a:lnTo>
                  <a:close/>
                </a:path>
                <a:path w="3784600" h="1368425">
                  <a:moveTo>
                    <a:pt x="439864" y="379437"/>
                  </a:moveTo>
                  <a:lnTo>
                    <a:pt x="437972" y="378625"/>
                  </a:lnTo>
                  <a:lnTo>
                    <a:pt x="435813" y="377418"/>
                  </a:lnTo>
                  <a:lnTo>
                    <a:pt x="434340" y="379437"/>
                  </a:lnTo>
                  <a:lnTo>
                    <a:pt x="435952" y="381457"/>
                  </a:lnTo>
                  <a:lnTo>
                    <a:pt x="437032" y="381330"/>
                  </a:lnTo>
                  <a:lnTo>
                    <a:pt x="439864" y="379437"/>
                  </a:lnTo>
                  <a:close/>
                </a:path>
                <a:path w="3784600" h="1368425">
                  <a:moveTo>
                    <a:pt x="441083" y="340588"/>
                  </a:moveTo>
                  <a:lnTo>
                    <a:pt x="436219" y="339775"/>
                  </a:lnTo>
                  <a:lnTo>
                    <a:pt x="436892" y="339102"/>
                  </a:lnTo>
                  <a:lnTo>
                    <a:pt x="437299" y="338162"/>
                  </a:lnTo>
                  <a:lnTo>
                    <a:pt x="437172" y="337223"/>
                  </a:lnTo>
                  <a:lnTo>
                    <a:pt x="437578" y="333171"/>
                  </a:lnTo>
                  <a:lnTo>
                    <a:pt x="431101" y="333705"/>
                  </a:lnTo>
                  <a:lnTo>
                    <a:pt x="432308" y="336943"/>
                  </a:lnTo>
                  <a:lnTo>
                    <a:pt x="429475" y="339775"/>
                  </a:lnTo>
                  <a:lnTo>
                    <a:pt x="430149" y="345313"/>
                  </a:lnTo>
                  <a:lnTo>
                    <a:pt x="433933" y="347065"/>
                  </a:lnTo>
                  <a:lnTo>
                    <a:pt x="435140" y="346925"/>
                  </a:lnTo>
                  <a:lnTo>
                    <a:pt x="441083" y="340588"/>
                  </a:lnTo>
                  <a:close/>
                </a:path>
                <a:path w="3784600" h="1368425">
                  <a:moveTo>
                    <a:pt x="445935" y="369722"/>
                  </a:moveTo>
                  <a:lnTo>
                    <a:pt x="444995" y="365810"/>
                  </a:lnTo>
                  <a:lnTo>
                    <a:pt x="444042" y="363918"/>
                  </a:lnTo>
                  <a:lnTo>
                    <a:pt x="441617" y="366483"/>
                  </a:lnTo>
                  <a:lnTo>
                    <a:pt x="440270" y="367030"/>
                  </a:lnTo>
                  <a:lnTo>
                    <a:pt x="437972" y="370395"/>
                  </a:lnTo>
                  <a:lnTo>
                    <a:pt x="445935" y="369722"/>
                  </a:lnTo>
                  <a:close/>
                </a:path>
                <a:path w="3784600" h="1368425">
                  <a:moveTo>
                    <a:pt x="448094" y="349224"/>
                  </a:moveTo>
                  <a:lnTo>
                    <a:pt x="444030" y="351142"/>
                  </a:lnTo>
                  <a:lnTo>
                    <a:pt x="441756" y="347192"/>
                  </a:lnTo>
                  <a:lnTo>
                    <a:pt x="441883" y="346798"/>
                  </a:lnTo>
                  <a:lnTo>
                    <a:pt x="441617" y="346392"/>
                  </a:lnTo>
                  <a:lnTo>
                    <a:pt x="441350" y="346125"/>
                  </a:lnTo>
                  <a:lnTo>
                    <a:pt x="441083" y="346519"/>
                  </a:lnTo>
                  <a:lnTo>
                    <a:pt x="439458" y="344360"/>
                  </a:lnTo>
                  <a:lnTo>
                    <a:pt x="436219" y="348678"/>
                  </a:lnTo>
                  <a:lnTo>
                    <a:pt x="435546" y="350037"/>
                  </a:lnTo>
                  <a:lnTo>
                    <a:pt x="436397" y="354672"/>
                  </a:lnTo>
                  <a:lnTo>
                    <a:pt x="436219" y="354622"/>
                  </a:lnTo>
                  <a:lnTo>
                    <a:pt x="433793" y="354888"/>
                  </a:lnTo>
                  <a:lnTo>
                    <a:pt x="434200" y="357454"/>
                  </a:lnTo>
                  <a:lnTo>
                    <a:pt x="434606" y="358800"/>
                  </a:lnTo>
                  <a:lnTo>
                    <a:pt x="436626" y="361365"/>
                  </a:lnTo>
                  <a:lnTo>
                    <a:pt x="437845" y="358927"/>
                  </a:lnTo>
                  <a:lnTo>
                    <a:pt x="439331" y="360146"/>
                  </a:lnTo>
                  <a:lnTo>
                    <a:pt x="441350" y="358660"/>
                  </a:lnTo>
                  <a:lnTo>
                    <a:pt x="443915" y="357454"/>
                  </a:lnTo>
                  <a:lnTo>
                    <a:pt x="445122" y="358660"/>
                  </a:lnTo>
                  <a:lnTo>
                    <a:pt x="445668" y="357174"/>
                  </a:lnTo>
                  <a:lnTo>
                    <a:pt x="446341" y="355828"/>
                  </a:lnTo>
                  <a:lnTo>
                    <a:pt x="448094" y="349224"/>
                  </a:lnTo>
                  <a:close/>
                </a:path>
                <a:path w="3784600" h="1368425">
                  <a:moveTo>
                    <a:pt x="448627" y="324675"/>
                  </a:moveTo>
                  <a:lnTo>
                    <a:pt x="445935" y="318731"/>
                  </a:lnTo>
                  <a:lnTo>
                    <a:pt x="445935" y="317931"/>
                  </a:lnTo>
                  <a:lnTo>
                    <a:pt x="445122" y="316852"/>
                  </a:lnTo>
                  <a:lnTo>
                    <a:pt x="444182" y="317258"/>
                  </a:lnTo>
                  <a:lnTo>
                    <a:pt x="442696" y="315899"/>
                  </a:lnTo>
                  <a:lnTo>
                    <a:pt x="439724" y="319684"/>
                  </a:lnTo>
                  <a:lnTo>
                    <a:pt x="438785" y="316852"/>
                  </a:lnTo>
                  <a:lnTo>
                    <a:pt x="438924" y="316445"/>
                  </a:lnTo>
                  <a:lnTo>
                    <a:pt x="438658" y="316179"/>
                  </a:lnTo>
                  <a:lnTo>
                    <a:pt x="438658" y="315772"/>
                  </a:lnTo>
                  <a:lnTo>
                    <a:pt x="441109" y="317728"/>
                  </a:lnTo>
                  <a:lnTo>
                    <a:pt x="442658" y="315429"/>
                  </a:lnTo>
                  <a:lnTo>
                    <a:pt x="442137" y="313042"/>
                  </a:lnTo>
                  <a:lnTo>
                    <a:pt x="438378" y="314693"/>
                  </a:lnTo>
                  <a:lnTo>
                    <a:pt x="437972" y="314147"/>
                  </a:lnTo>
                  <a:lnTo>
                    <a:pt x="436892" y="313474"/>
                  </a:lnTo>
                  <a:lnTo>
                    <a:pt x="435952" y="313613"/>
                  </a:lnTo>
                  <a:lnTo>
                    <a:pt x="435140" y="312394"/>
                  </a:lnTo>
                  <a:lnTo>
                    <a:pt x="433666" y="311721"/>
                  </a:lnTo>
                  <a:lnTo>
                    <a:pt x="432447" y="311048"/>
                  </a:lnTo>
                  <a:lnTo>
                    <a:pt x="433527" y="309829"/>
                  </a:lnTo>
                  <a:lnTo>
                    <a:pt x="433222" y="309714"/>
                  </a:lnTo>
                  <a:lnTo>
                    <a:pt x="436092" y="306730"/>
                  </a:lnTo>
                  <a:lnTo>
                    <a:pt x="436499" y="309968"/>
                  </a:lnTo>
                  <a:lnTo>
                    <a:pt x="437438" y="310857"/>
                  </a:lnTo>
                  <a:lnTo>
                    <a:pt x="438785" y="312127"/>
                  </a:lnTo>
                  <a:lnTo>
                    <a:pt x="438924" y="308483"/>
                  </a:lnTo>
                  <a:lnTo>
                    <a:pt x="438518" y="308000"/>
                  </a:lnTo>
                  <a:lnTo>
                    <a:pt x="437438" y="308076"/>
                  </a:lnTo>
                  <a:lnTo>
                    <a:pt x="437705" y="308000"/>
                  </a:lnTo>
                  <a:lnTo>
                    <a:pt x="437959" y="307924"/>
                  </a:lnTo>
                  <a:lnTo>
                    <a:pt x="438365" y="307809"/>
                  </a:lnTo>
                  <a:lnTo>
                    <a:pt x="439724" y="307416"/>
                  </a:lnTo>
                  <a:lnTo>
                    <a:pt x="441617" y="306870"/>
                  </a:lnTo>
                  <a:lnTo>
                    <a:pt x="441617" y="309029"/>
                  </a:lnTo>
                  <a:lnTo>
                    <a:pt x="442569" y="312534"/>
                  </a:lnTo>
                  <a:lnTo>
                    <a:pt x="445262" y="309829"/>
                  </a:lnTo>
                  <a:lnTo>
                    <a:pt x="447421" y="309740"/>
                  </a:lnTo>
                  <a:lnTo>
                    <a:pt x="447548" y="309702"/>
                  </a:lnTo>
                  <a:lnTo>
                    <a:pt x="447687" y="309664"/>
                  </a:lnTo>
                  <a:lnTo>
                    <a:pt x="448094" y="309562"/>
                  </a:lnTo>
                  <a:lnTo>
                    <a:pt x="447548" y="308076"/>
                  </a:lnTo>
                  <a:lnTo>
                    <a:pt x="448094" y="308076"/>
                  </a:lnTo>
                  <a:lnTo>
                    <a:pt x="447687" y="307276"/>
                  </a:lnTo>
                  <a:lnTo>
                    <a:pt x="447421" y="306603"/>
                  </a:lnTo>
                  <a:lnTo>
                    <a:pt x="447014" y="305790"/>
                  </a:lnTo>
                  <a:lnTo>
                    <a:pt x="447014" y="305917"/>
                  </a:lnTo>
                  <a:lnTo>
                    <a:pt x="446874" y="305917"/>
                  </a:lnTo>
                  <a:lnTo>
                    <a:pt x="444588" y="300799"/>
                  </a:lnTo>
                  <a:lnTo>
                    <a:pt x="442696" y="299986"/>
                  </a:lnTo>
                  <a:lnTo>
                    <a:pt x="439724" y="301078"/>
                  </a:lnTo>
                  <a:lnTo>
                    <a:pt x="439724" y="304850"/>
                  </a:lnTo>
                  <a:lnTo>
                    <a:pt x="437959" y="307340"/>
                  </a:lnTo>
                  <a:lnTo>
                    <a:pt x="437578" y="306870"/>
                  </a:lnTo>
                  <a:lnTo>
                    <a:pt x="437705" y="306768"/>
                  </a:lnTo>
                  <a:lnTo>
                    <a:pt x="438365" y="306298"/>
                  </a:lnTo>
                  <a:lnTo>
                    <a:pt x="438518" y="306197"/>
                  </a:lnTo>
                  <a:lnTo>
                    <a:pt x="437959" y="304927"/>
                  </a:lnTo>
                  <a:lnTo>
                    <a:pt x="437705" y="303771"/>
                  </a:lnTo>
                  <a:lnTo>
                    <a:pt x="439724" y="304850"/>
                  </a:lnTo>
                  <a:lnTo>
                    <a:pt x="439724" y="301078"/>
                  </a:lnTo>
                  <a:lnTo>
                    <a:pt x="436765" y="302145"/>
                  </a:lnTo>
                  <a:lnTo>
                    <a:pt x="435952" y="300659"/>
                  </a:lnTo>
                  <a:lnTo>
                    <a:pt x="435140" y="300659"/>
                  </a:lnTo>
                  <a:lnTo>
                    <a:pt x="433793" y="301879"/>
                  </a:lnTo>
                  <a:lnTo>
                    <a:pt x="433260" y="300939"/>
                  </a:lnTo>
                  <a:lnTo>
                    <a:pt x="431507" y="301612"/>
                  </a:lnTo>
                  <a:lnTo>
                    <a:pt x="430961" y="300532"/>
                  </a:lnTo>
                  <a:lnTo>
                    <a:pt x="428802" y="302006"/>
                  </a:lnTo>
                  <a:lnTo>
                    <a:pt x="428536" y="308622"/>
                  </a:lnTo>
                  <a:lnTo>
                    <a:pt x="430961" y="309346"/>
                  </a:lnTo>
                  <a:lnTo>
                    <a:pt x="431190" y="309435"/>
                  </a:lnTo>
                  <a:lnTo>
                    <a:pt x="430149" y="309295"/>
                  </a:lnTo>
                  <a:lnTo>
                    <a:pt x="428942" y="309968"/>
                  </a:lnTo>
                  <a:lnTo>
                    <a:pt x="429882" y="311315"/>
                  </a:lnTo>
                  <a:lnTo>
                    <a:pt x="423227" y="312140"/>
                  </a:lnTo>
                  <a:lnTo>
                    <a:pt x="422198" y="315874"/>
                  </a:lnTo>
                  <a:lnTo>
                    <a:pt x="424802" y="318033"/>
                  </a:lnTo>
                  <a:lnTo>
                    <a:pt x="429069" y="314147"/>
                  </a:lnTo>
                  <a:lnTo>
                    <a:pt x="429882" y="315366"/>
                  </a:lnTo>
                  <a:lnTo>
                    <a:pt x="429475" y="317258"/>
                  </a:lnTo>
                  <a:lnTo>
                    <a:pt x="430695" y="318465"/>
                  </a:lnTo>
                  <a:lnTo>
                    <a:pt x="427723" y="318338"/>
                  </a:lnTo>
                  <a:lnTo>
                    <a:pt x="429348" y="321843"/>
                  </a:lnTo>
                  <a:lnTo>
                    <a:pt x="431774" y="320357"/>
                  </a:lnTo>
                  <a:lnTo>
                    <a:pt x="432308" y="321970"/>
                  </a:lnTo>
                  <a:lnTo>
                    <a:pt x="434200" y="321297"/>
                  </a:lnTo>
                  <a:lnTo>
                    <a:pt x="435013" y="322249"/>
                  </a:lnTo>
                  <a:lnTo>
                    <a:pt x="437578" y="318731"/>
                  </a:lnTo>
                  <a:lnTo>
                    <a:pt x="445046" y="322757"/>
                  </a:lnTo>
                  <a:lnTo>
                    <a:pt x="441083" y="325615"/>
                  </a:lnTo>
                  <a:lnTo>
                    <a:pt x="441756" y="323456"/>
                  </a:lnTo>
                  <a:lnTo>
                    <a:pt x="440804" y="321576"/>
                  </a:lnTo>
                  <a:lnTo>
                    <a:pt x="438658" y="321437"/>
                  </a:lnTo>
                  <a:lnTo>
                    <a:pt x="436499" y="321843"/>
                  </a:lnTo>
                  <a:lnTo>
                    <a:pt x="436092" y="325081"/>
                  </a:lnTo>
                  <a:lnTo>
                    <a:pt x="436892" y="326428"/>
                  </a:lnTo>
                  <a:lnTo>
                    <a:pt x="433832" y="330720"/>
                  </a:lnTo>
                  <a:lnTo>
                    <a:pt x="436499" y="331495"/>
                  </a:lnTo>
                  <a:lnTo>
                    <a:pt x="439559" y="329780"/>
                  </a:lnTo>
                  <a:lnTo>
                    <a:pt x="437705" y="326555"/>
                  </a:lnTo>
                  <a:lnTo>
                    <a:pt x="438518" y="326834"/>
                  </a:lnTo>
                  <a:lnTo>
                    <a:pt x="440270" y="326834"/>
                  </a:lnTo>
                  <a:lnTo>
                    <a:pt x="440944" y="326161"/>
                  </a:lnTo>
                  <a:lnTo>
                    <a:pt x="442836" y="331952"/>
                  </a:lnTo>
                  <a:lnTo>
                    <a:pt x="446138" y="323342"/>
                  </a:lnTo>
                  <a:lnTo>
                    <a:pt x="448627" y="324675"/>
                  </a:lnTo>
                  <a:close/>
                </a:path>
                <a:path w="3784600" h="1368425">
                  <a:moveTo>
                    <a:pt x="449440" y="374446"/>
                  </a:moveTo>
                  <a:lnTo>
                    <a:pt x="448233" y="371475"/>
                  </a:lnTo>
                  <a:lnTo>
                    <a:pt x="446747" y="373367"/>
                  </a:lnTo>
                  <a:lnTo>
                    <a:pt x="445401" y="374853"/>
                  </a:lnTo>
                  <a:lnTo>
                    <a:pt x="443776" y="375526"/>
                  </a:lnTo>
                  <a:lnTo>
                    <a:pt x="444855" y="376605"/>
                  </a:lnTo>
                  <a:lnTo>
                    <a:pt x="445262" y="377418"/>
                  </a:lnTo>
                  <a:lnTo>
                    <a:pt x="446074" y="378358"/>
                  </a:lnTo>
                  <a:lnTo>
                    <a:pt x="447827" y="375119"/>
                  </a:lnTo>
                  <a:lnTo>
                    <a:pt x="448233" y="375081"/>
                  </a:lnTo>
                  <a:lnTo>
                    <a:pt x="449440" y="374980"/>
                  </a:lnTo>
                  <a:lnTo>
                    <a:pt x="449440" y="374446"/>
                  </a:lnTo>
                  <a:close/>
                </a:path>
                <a:path w="3784600" h="1368425">
                  <a:moveTo>
                    <a:pt x="454164" y="372694"/>
                  </a:moveTo>
                  <a:lnTo>
                    <a:pt x="452818" y="371208"/>
                  </a:lnTo>
                  <a:lnTo>
                    <a:pt x="452145" y="372021"/>
                  </a:lnTo>
                  <a:lnTo>
                    <a:pt x="450786" y="372427"/>
                  </a:lnTo>
                  <a:lnTo>
                    <a:pt x="450786" y="373634"/>
                  </a:lnTo>
                  <a:lnTo>
                    <a:pt x="451192" y="375386"/>
                  </a:lnTo>
                  <a:lnTo>
                    <a:pt x="453758" y="373634"/>
                  </a:lnTo>
                  <a:lnTo>
                    <a:pt x="454164" y="372694"/>
                  </a:lnTo>
                  <a:close/>
                </a:path>
                <a:path w="3784600" h="1368425">
                  <a:moveTo>
                    <a:pt x="458889" y="372694"/>
                  </a:moveTo>
                  <a:lnTo>
                    <a:pt x="454164" y="373507"/>
                  </a:lnTo>
                  <a:lnTo>
                    <a:pt x="452678" y="376059"/>
                  </a:lnTo>
                  <a:lnTo>
                    <a:pt x="451599" y="379844"/>
                  </a:lnTo>
                  <a:lnTo>
                    <a:pt x="457403" y="379298"/>
                  </a:lnTo>
                  <a:lnTo>
                    <a:pt x="458343" y="376466"/>
                  </a:lnTo>
                  <a:lnTo>
                    <a:pt x="458889" y="372694"/>
                  </a:lnTo>
                  <a:close/>
                </a:path>
                <a:path w="3784600" h="1368425">
                  <a:moveTo>
                    <a:pt x="460641" y="337489"/>
                  </a:moveTo>
                  <a:lnTo>
                    <a:pt x="457428" y="337769"/>
                  </a:lnTo>
                  <a:lnTo>
                    <a:pt x="457669" y="336816"/>
                  </a:lnTo>
                  <a:lnTo>
                    <a:pt x="456857" y="333984"/>
                  </a:lnTo>
                  <a:lnTo>
                    <a:pt x="451866" y="336943"/>
                  </a:lnTo>
                  <a:lnTo>
                    <a:pt x="453936" y="338061"/>
                  </a:lnTo>
                  <a:lnTo>
                    <a:pt x="451065" y="338302"/>
                  </a:lnTo>
                  <a:lnTo>
                    <a:pt x="450659" y="344093"/>
                  </a:lnTo>
                  <a:lnTo>
                    <a:pt x="451599" y="347599"/>
                  </a:lnTo>
                  <a:lnTo>
                    <a:pt x="457403" y="346925"/>
                  </a:lnTo>
                  <a:lnTo>
                    <a:pt x="459422" y="344500"/>
                  </a:lnTo>
                  <a:lnTo>
                    <a:pt x="460641" y="337489"/>
                  </a:lnTo>
                  <a:close/>
                </a:path>
                <a:path w="3784600" h="1368425">
                  <a:moveTo>
                    <a:pt x="463880" y="374180"/>
                  </a:moveTo>
                  <a:lnTo>
                    <a:pt x="460768" y="372960"/>
                  </a:lnTo>
                  <a:lnTo>
                    <a:pt x="460235" y="374446"/>
                  </a:lnTo>
                  <a:lnTo>
                    <a:pt x="459562" y="377139"/>
                  </a:lnTo>
                  <a:lnTo>
                    <a:pt x="462521" y="377812"/>
                  </a:lnTo>
                  <a:lnTo>
                    <a:pt x="463740" y="374853"/>
                  </a:lnTo>
                  <a:lnTo>
                    <a:pt x="463880" y="374180"/>
                  </a:lnTo>
                  <a:close/>
                </a:path>
                <a:path w="3784600" h="1368425">
                  <a:moveTo>
                    <a:pt x="465226" y="353263"/>
                  </a:moveTo>
                  <a:lnTo>
                    <a:pt x="462800" y="352323"/>
                  </a:lnTo>
                  <a:lnTo>
                    <a:pt x="461314" y="349897"/>
                  </a:lnTo>
                  <a:lnTo>
                    <a:pt x="463880" y="349084"/>
                  </a:lnTo>
                  <a:lnTo>
                    <a:pt x="460641" y="346659"/>
                  </a:lnTo>
                  <a:lnTo>
                    <a:pt x="457809" y="347738"/>
                  </a:lnTo>
                  <a:lnTo>
                    <a:pt x="453618" y="356501"/>
                  </a:lnTo>
                  <a:lnTo>
                    <a:pt x="459828" y="355968"/>
                  </a:lnTo>
                  <a:lnTo>
                    <a:pt x="460768" y="355968"/>
                  </a:lnTo>
                  <a:lnTo>
                    <a:pt x="462800" y="355701"/>
                  </a:lnTo>
                  <a:lnTo>
                    <a:pt x="461987" y="357987"/>
                  </a:lnTo>
                  <a:lnTo>
                    <a:pt x="464273" y="362038"/>
                  </a:lnTo>
                  <a:lnTo>
                    <a:pt x="465226" y="353263"/>
                  </a:lnTo>
                  <a:close/>
                </a:path>
                <a:path w="3784600" h="1368425">
                  <a:moveTo>
                    <a:pt x="480872" y="417614"/>
                  </a:moveTo>
                  <a:lnTo>
                    <a:pt x="479386" y="415315"/>
                  </a:lnTo>
                  <a:lnTo>
                    <a:pt x="477901" y="414096"/>
                  </a:lnTo>
                  <a:lnTo>
                    <a:pt x="472376" y="419633"/>
                  </a:lnTo>
                  <a:lnTo>
                    <a:pt x="476554" y="420166"/>
                  </a:lnTo>
                  <a:lnTo>
                    <a:pt x="479653" y="422059"/>
                  </a:lnTo>
                  <a:lnTo>
                    <a:pt x="480872" y="417614"/>
                  </a:lnTo>
                  <a:close/>
                </a:path>
                <a:path w="3784600" h="1368425">
                  <a:moveTo>
                    <a:pt x="481952" y="437565"/>
                  </a:moveTo>
                  <a:lnTo>
                    <a:pt x="481406" y="436219"/>
                  </a:lnTo>
                  <a:lnTo>
                    <a:pt x="479793" y="433793"/>
                  </a:lnTo>
                  <a:lnTo>
                    <a:pt x="477634" y="439597"/>
                  </a:lnTo>
                  <a:lnTo>
                    <a:pt x="479653" y="438518"/>
                  </a:lnTo>
                  <a:lnTo>
                    <a:pt x="480466" y="437972"/>
                  </a:lnTo>
                  <a:lnTo>
                    <a:pt x="481952" y="437565"/>
                  </a:lnTo>
                  <a:close/>
                </a:path>
                <a:path w="3784600" h="1368425">
                  <a:moveTo>
                    <a:pt x="488149" y="443103"/>
                  </a:moveTo>
                  <a:lnTo>
                    <a:pt x="481685" y="440677"/>
                  </a:lnTo>
                  <a:lnTo>
                    <a:pt x="479247" y="443636"/>
                  </a:lnTo>
                  <a:lnTo>
                    <a:pt x="473989" y="448906"/>
                  </a:lnTo>
                  <a:lnTo>
                    <a:pt x="479806" y="453542"/>
                  </a:lnTo>
                  <a:lnTo>
                    <a:pt x="480606" y="455510"/>
                  </a:lnTo>
                  <a:lnTo>
                    <a:pt x="482358" y="454571"/>
                  </a:lnTo>
                  <a:lnTo>
                    <a:pt x="481685" y="452678"/>
                  </a:lnTo>
                  <a:lnTo>
                    <a:pt x="481266" y="452869"/>
                  </a:lnTo>
                  <a:lnTo>
                    <a:pt x="483971" y="447548"/>
                  </a:lnTo>
                  <a:lnTo>
                    <a:pt x="488149" y="443103"/>
                  </a:lnTo>
                  <a:close/>
                </a:path>
                <a:path w="3784600" h="1368425">
                  <a:moveTo>
                    <a:pt x="500964" y="480999"/>
                  </a:moveTo>
                  <a:lnTo>
                    <a:pt x="500430" y="479526"/>
                  </a:lnTo>
                  <a:lnTo>
                    <a:pt x="499884" y="477901"/>
                  </a:lnTo>
                  <a:lnTo>
                    <a:pt x="499351" y="476415"/>
                  </a:lnTo>
                  <a:lnTo>
                    <a:pt x="497725" y="476148"/>
                  </a:lnTo>
                  <a:lnTo>
                    <a:pt x="497332" y="476821"/>
                  </a:lnTo>
                  <a:lnTo>
                    <a:pt x="497052" y="478447"/>
                  </a:lnTo>
                  <a:lnTo>
                    <a:pt x="498805" y="483298"/>
                  </a:lnTo>
                  <a:lnTo>
                    <a:pt x="500964" y="480999"/>
                  </a:lnTo>
                  <a:close/>
                </a:path>
                <a:path w="3784600" h="1368425">
                  <a:moveTo>
                    <a:pt x="773442" y="546"/>
                  </a:moveTo>
                  <a:lnTo>
                    <a:pt x="773303" y="0"/>
                  </a:lnTo>
                  <a:lnTo>
                    <a:pt x="773036" y="139"/>
                  </a:lnTo>
                  <a:lnTo>
                    <a:pt x="772756" y="139"/>
                  </a:lnTo>
                  <a:lnTo>
                    <a:pt x="772490" y="279"/>
                  </a:lnTo>
                  <a:lnTo>
                    <a:pt x="773036" y="546"/>
                  </a:lnTo>
                  <a:lnTo>
                    <a:pt x="772756" y="952"/>
                  </a:lnTo>
                  <a:lnTo>
                    <a:pt x="773442" y="546"/>
                  </a:lnTo>
                  <a:close/>
                </a:path>
                <a:path w="3784600" h="1368425">
                  <a:moveTo>
                    <a:pt x="920457" y="137718"/>
                  </a:moveTo>
                  <a:lnTo>
                    <a:pt x="920191" y="137718"/>
                  </a:lnTo>
                  <a:lnTo>
                    <a:pt x="920191" y="137858"/>
                  </a:lnTo>
                  <a:lnTo>
                    <a:pt x="920457" y="137718"/>
                  </a:lnTo>
                  <a:close/>
                </a:path>
                <a:path w="3784600" h="1368425">
                  <a:moveTo>
                    <a:pt x="922616" y="133807"/>
                  </a:moveTo>
                  <a:lnTo>
                    <a:pt x="922489" y="133680"/>
                  </a:lnTo>
                  <a:lnTo>
                    <a:pt x="922210" y="133807"/>
                  </a:lnTo>
                  <a:lnTo>
                    <a:pt x="922350" y="133946"/>
                  </a:lnTo>
                  <a:lnTo>
                    <a:pt x="922616" y="133807"/>
                  </a:lnTo>
                  <a:close/>
                </a:path>
                <a:path w="3784600" h="1368425">
                  <a:moveTo>
                    <a:pt x="974826" y="125514"/>
                  </a:moveTo>
                  <a:lnTo>
                    <a:pt x="973467" y="125450"/>
                  </a:lnTo>
                  <a:lnTo>
                    <a:pt x="974826" y="125984"/>
                  </a:lnTo>
                  <a:lnTo>
                    <a:pt x="974826" y="125514"/>
                  </a:lnTo>
                  <a:close/>
                </a:path>
                <a:path w="3784600" h="1368425">
                  <a:moveTo>
                    <a:pt x="975220" y="111150"/>
                  </a:moveTo>
                  <a:lnTo>
                    <a:pt x="975093" y="111010"/>
                  </a:lnTo>
                  <a:lnTo>
                    <a:pt x="973874" y="111290"/>
                  </a:lnTo>
                  <a:lnTo>
                    <a:pt x="974013" y="112369"/>
                  </a:lnTo>
                  <a:lnTo>
                    <a:pt x="975220" y="111963"/>
                  </a:lnTo>
                  <a:lnTo>
                    <a:pt x="975093" y="111417"/>
                  </a:lnTo>
                  <a:lnTo>
                    <a:pt x="974953" y="111417"/>
                  </a:lnTo>
                  <a:lnTo>
                    <a:pt x="974953" y="111290"/>
                  </a:lnTo>
                  <a:lnTo>
                    <a:pt x="975220" y="111150"/>
                  </a:lnTo>
                  <a:close/>
                </a:path>
                <a:path w="3784600" h="1368425">
                  <a:moveTo>
                    <a:pt x="975626" y="125564"/>
                  </a:moveTo>
                  <a:lnTo>
                    <a:pt x="975499" y="125425"/>
                  </a:lnTo>
                  <a:lnTo>
                    <a:pt x="975220" y="125336"/>
                  </a:lnTo>
                  <a:lnTo>
                    <a:pt x="974826" y="125209"/>
                  </a:lnTo>
                  <a:lnTo>
                    <a:pt x="974826" y="125514"/>
                  </a:lnTo>
                  <a:lnTo>
                    <a:pt x="975626" y="125564"/>
                  </a:lnTo>
                  <a:close/>
                </a:path>
                <a:path w="3784600" h="1368425">
                  <a:moveTo>
                    <a:pt x="997483" y="122618"/>
                  </a:moveTo>
                  <a:lnTo>
                    <a:pt x="997343" y="122478"/>
                  </a:lnTo>
                  <a:lnTo>
                    <a:pt x="996937" y="122339"/>
                  </a:lnTo>
                  <a:lnTo>
                    <a:pt x="996810" y="122212"/>
                  </a:lnTo>
                  <a:lnTo>
                    <a:pt x="996403" y="122618"/>
                  </a:lnTo>
                  <a:lnTo>
                    <a:pt x="995997" y="122618"/>
                  </a:lnTo>
                  <a:lnTo>
                    <a:pt x="995464" y="122478"/>
                  </a:lnTo>
                  <a:lnTo>
                    <a:pt x="994244" y="123291"/>
                  </a:lnTo>
                  <a:lnTo>
                    <a:pt x="993165" y="123964"/>
                  </a:lnTo>
                  <a:lnTo>
                    <a:pt x="992492" y="125044"/>
                  </a:lnTo>
                  <a:lnTo>
                    <a:pt x="993025" y="124637"/>
                  </a:lnTo>
                  <a:lnTo>
                    <a:pt x="993698" y="124371"/>
                  </a:lnTo>
                  <a:lnTo>
                    <a:pt x="994244" y="124104"/>
                  </a:lnTo>
                  <a:lnTo>
                    <a:pt x="994384" y="123418"/>
                  </a:lnTo>
                  <a:lnTo>
                    <a:pt x="995857" y="123418"/>
                  </a:lnTo>
                  <a:lnTo>
                    <a:pt x="995997" y="122745"/>
                  </a:lnTo>
                  <a:lnTo>
                    <a:pt x="997216" y="123151"/>
                  </a:lnTo>
                  <a:lnTo>
                    <a:pt x="997483" y="122885"/>
                  </a:lnTo>
                  <a:lnTo>
                    <a:pt x="997483" y="122618"/>
                  </a:lnTo>
                  <a:close/>
                </a:path>
                <a:path w="3784600" h="1368425">
                  <a:moveTo>
                    <a:pt x="2206460" y="438251"/>
                  </a:moveTo>
                  <a:lnTo>
                    <a:pt x="2206320" y="438111"/>
                  </a:lnTo>
                  <a:lnTo>
                    <a:pt x="2206193" y="438251"/>
                  </a:lnTo>
                  <a:lnTo>
                    <a:pt x="2206460" y="438251"/>
                  </a:lnTo>
                  <a:close/>
                </a:path>
                <a:path w="3784600" h="1368425">
                  <a:moveTo>
                    <a:pt x="2239238" y="385368"/>
                  </a:moveTo>
                  <a:lnTo>
                    <a:pt x="2236266" y="383755"/>
                  </a:lnTo>
                  <a:lnTo>
                    <a:pt x="2236127" y="381190"/>
                  </a:lnTo>
                  <a:lnTo>
                    <a:pt x="2233980" y="385635"/>
                  </a:lnTo>
                  <a:lnTo>
                    <a:pt x="2236000" y="386041"/>
                  </a:lnTo>
                  <a:lnTo>
                    <a:pt x="2238959" y="385914"/>
                  </a:lnTo>
                  <a:lnTo>
                    <a:pt x="2239238" y="385368"/>
                  </a:lnTo>
                  <a:close/>
                </a:path>
                <a:path w="3784600" h="1368425">
                  <a:moveTo>
                    <a:pt x="2246249" y="418287"/>
                  </a:moveTo>
                  <a:lnTo>
                    <a:pt x="2246109" y="414782"/>
                  </a:lnTo>
                  <a:lnTo>
                    <a:pt x="2244229" y="417207"/>
                  </a:lnTo>
                  <a:lnTo>
                    <a:pt x="2244229" y="418820"/>
                  </a:lnTo>
                  <a:lnTo>
                    <a:pt x="2246109" y="418325"/>
                  </a:lnTo>
                  <a:lnTo>
                    <a:pt x="2246249" y="418287"/>
                  </a:lnTo>
                  <a:close/>
                </a:path>
                <a:path w="3784600" h="1368425">
                  <a:moveTo>
                    <a:pt x="2247862" y="416801"/>
                  </a:moveTo>
                  <a:lnTo>
                    <a:pt x="2246401" y="418147"/>
                  </a:lnTo>
                  <a:lnTo>
                    <a:pt x="2247862" y="417182"/>
                  </a:lnTo>
                  <a:lnTo>
                    <a:pt x="2247862" y="416801"/>
                  </a:lnTo>
                  <a:close/>
                </a:path>
                <a:path w="3784600" h="1368425">
                  <a:moveTo>
                    <a:pt x="2250567" y="417474"/>
                  </a:moveTo>
                  <a:lnTo>
                    <a:pt x="2249081" y="416394"/>
                  </a:lnTo>
                  <a:lnTo>
                    <a:pt x="2248243" y="416928"/>
                  </a:lnTo>
                  <a:lnTo>
                    <a:pt x="2249081" y="417106"/>
                  </a:lnTo>
                  <a:lnTo>
                    <a:pt x="2250567" y="417474"/>
                  </a:lnTo>
                  <a:close/>
                </a:path>
                <a:path w="3784600" h="1368425">
                  <a:moveTo>
                    <a:pt x="2283879" y="386321"/>
                  </a:moveTo>
                  <a:lnTo>
                    <a:pt x="2282266" y="387527"/>
                  </a:lnTo>
                  <a:lnTo>
                    <a:pt x="2282266" y="388683"/>
                  </a:lnTo>
                  <a:lnTo>
                    <a:pt x="2283879" y="386321"/>
                  </a:lnTo>
                  <a:close/>
                </a:path>
                <a:path w="3784600" h="1368425">
                  <a:moveTo>
                    <a:pt x="2342959" y="415315"/>
                  </a:moveTo>
                  <a:lnTo>
                    <a:pt x="2342553" y="415239"/>
                  </a:lnTo>
                  <a:lnTo>
                    <a:pt x="2341880" y="415124"/>
                  </a:lnTo>
                  <a:lnTo>
                    <a:pt x="2341880" y="415315"/>
                  </a:lnTo>
                  <a:lnTo>
                    <a:pt x="2342553" y="415582"/>
                  </a:lnTo>
                  <a:lnTo>
                    <a:pt x="2342959" y="415671"/>
                  </a:lnTo>
                  <a:lnTo>
                    <a:pt x="2342959" y="415315"/>
                  </a:lnTo>
                  <a:close/>
                </a:path>
                <a:path w="3784600" h="1368425">
                  <a:moveTo>
                    <a:pt x="2344712" y="418553"/>
                  </a:moveTo>
                  <a:lnTo>
                    <a:pt x="2343099" y="416394"/>
                  </a:lnTo>
                  <a:lnTo>
                    <a:pt x="2343099" y="415696"/>
                  </a:lnTo>
                  <a:lnTo>
                    <a:pt x="2342959" y="415671"/>
                  </a:lnTo>
                  <a:lnTo>
                    <a:pt x="2342959" y="417728"/>
                  </a:lnTo>
                  <a:lnTo>
                    <a:pt x="2342794" y="417779"/>
                  </a:lnTo>
                  <a:lnTo>
                    <a:pt x="2342959" y="417931"/>
                  </a:lnTo>
                  <a:lnTo>
                    <a:pt x="2343099" y="417969"/>
                  </a:lnTo>
                  <a:lnTo>
                    <a:pt x="2343366" y="418071"/>
                  </a:lnTo>
                  <a:lnTo>
                    <a:pt x="2344712" y="418553"/>
                  </a:lnTo>
                  <a:close/>
                </a:path>
                <a:path w="3784600" h="1368425">
                  <a:moveTo>
                    <a:pt x="2503741" y="334518"/>
                  </a:moveTo>
                  <a:lnTo>
                    <a:pt x="2503335" y="332625"/>
                  </a:lnTo>
                  <a:lnTo>
                    <a:pt x="2500236" y="331597"/>
                  </a:lnTo>
                  <a:lnTo>
                    <a:pt x="2500109" y="331546"/>
                  </a:lnTo>
                  <a:lnTo>
                    <a:pt x="2499830" y="331241"/>
                  </a:lnTo>
                  <a:lnTo>
                    <a:pt x="2499703" y="331012"/>
                  </a:lnTo>
                  <a:lnTo>
                    <a:pt x="2499423" y="331825"/>
                  </a:lnTo>
                  <a:lnTo>
                    <a:pt x="2499296" y="331863"/>
                  </a:lnTo>
                  <a:lnTo>
                    <a:pt x="2499029" y="331952"/>
                  </a:lnTo>
                  <a:lnTo>
                    <a:pt x="2498623" y="333311"/>
                  </a:lnTo>
                  <a:lnTo>
                    <a:pt x="2499703" y="334200"/>
                  </a:lnTo>
                  <a:lnTo>
                    <a:pt x="2499830" y="334314"/>
                  </a:lnTo>
                  <a:lnTo>
                    <a:pt x="2499969" y="334429"/>
                  </a:lnTo>
                  <a:lnTo>
                    <a:pt x="2500109" y="334543"/>
                  </a:lnTo>
                  <a:lnTo>
                    <a:pt x="2500236" y="334657"/>
                  </a:lnTo>
                  <a:lnTo>
                    <a:pt x="2499423" y="336003"/>
                  </a:lnTo>
                  <a:lnTo>
                    <a:pt x="2499703" y="336181"/>
                  </a:lnTo>
                  <a:lnTo>
                    <a:pt x="2499830" y="336270"/>
                  </a:lnTo>
                  <a:lnTo>
                    <a:pt x="2499830" y="337083"/>
                  </a:lnTo>
                  <a:lnTo>
                    <a:pt x="2500236" y="336626"/>
                  </a:lnTo>
                  <a:lnTo>
                    <a:pt x="2500782" y="336003"/>
                  </a:lnTo>
                  <a:lnTo>
                    <a:pt x="2503741" y="334518"/>
                  </a:lnTo>
                  <a:close/>
                </a:path>
                <a:path w="3784600" h="1368425">
                  <a:moveTo>
                    <a:pt x="2859303" y="207594"/>
                  </a:moveTo>
                  <a:lnTo>
                    <a:pt x="2857690" y="206781"/>
                  </a:lnTo>
                  <a:lnTo>
                    <a:pt x="2855658" y="209207"/>
                  </a:lnTo>
                  <a:lnTo>
                    <a:pt x="2857690" y="209880"/>
                  </a:lnTo>
                  <a:lnTo>
                    <a:pt x="2858084" y="209880"/>
                  </a:lnTo>
                  <a:lnTo>
                    <a:pt x="2858224" y="210019"/>
                  </a:lnTo>
                  <a:lnTo>
                    <a:pt x="2858490" y="210159"/>
                  </a:lnTo>
                  <a:lnTo>
                    <a:pt x="2858757" y="209753"/>
                  </a:lnTo>
                  <a:lnTo>
                    <a:pt x="2858897" y="209486"/>
                  </a:lnTo>
                  <a:lnTo>
                    <a:pt x="2859303" y="208940"/>
                  </a:lnTo>
                  <a:lnTo>
                    <a:pt x="2859303" y="207594"/>
                  </a:lnTo>
                  <a:close/>
                </a:path>
                <a:path w="3784600" h="1368425">
                  <a:moveTo>
                    <a:pt x="2860522" y="206654"/>
                  </a:moveTo>
                  <a:lnTo>
                    <a:pt x="2859976" y="206921"/>
                  </a:lnTo>
                  <a:lnTo>
                    <a:pt x="2859709" y="207187"/>
                  </a:lnTo>
                  <a:lnTo>
                    <a:pt x="2859303" y="206781"/>
                  </a:lnTo>
                  <a:lnTo>
                    <a:pt x="2859303" y="207327"/>
                  </a:lnTo>
                  <a:lnTo>
                    <a:pt x="2859443" y="207594"/>
                  </a:lnTo>
                  <a:lnTo>
                    <a:pt x="2860116" y="207594"/>
                  </a:lnTo>
                  <a:lnTo>
                    <a:pt x="2860243" y="207187"/>
                  </a:lnTo>
                  <a:lnTo>
                    <a:pt x="2860522" y="206654"/>
                  </a:lnTo>
                  <a:close/>
                </a:path>
                <a:path w="3784600" h="1368425">
                  <a:moveTo>
                    <a:pt x="3561791" y="1344269"/>
                  </a:moveTo>
                  <a:lnTo>
                    <a:pt x="3561511" y="1343596"/>
                  </a:lnTo>
                  <a:lnTo>
                    <a:pt x="3558946" y="1343736"/>
                  </a:lnTo>
                  <a:lnTo>
                    <a:pt x="3557333" y="1341704"/>
                  </a:lnTo>
                  <a:lnTo>
                    <a:pt x="3558679" y="1345755"/>
                  </a:lnTo>
                  <a:lnTo>
                    <a:pt x="3559632" y="1346161"/>
                  </a:lnTo>
                  <a:lnTo>
                    <a:pt x="3561791" y="1344269"/>
                  </a:lnTo>
                  <a:close/>
                </a:path>
                <a:path w="3784600" h="1368425">
                  <a:moveTo>
                    <a:pt x="3584854" y="1365719"/>
                  </a:moveTo>
                  <a:lnTo>
                    <a:pt x="3584714" y="1366393"/>
                  </a:lnTo>
                  <a:lnTo>
                    <a:pt x="3582962" y="1364284"/>
                  </a:lnTo>
                  <a:lnTo>
                    <a:pt x="3582962" y="1366926"/>
                  </a:lnTo>
                  <a:lnTo>
                    <a:pt x="3583902" y="1368145"/>
                  </a:lnTo>
                  <a:lnTo>
                    <a:pt x="3584854" y="1366799"/>
                  </a:lnTo>
                  <a:lnTo>
                    <a:pt x="3584854" y="1365719"/>
                  </a:lnTo>
                  <a:close/>
                </a:path>
                <a:path w="3784600" h="1368425">
                  <a:moveTo>
                    <a:pt x="3586873" y="1363967"/>
                  </a:moveTo>
                  <a:lnTo>
                    <a:pt x="3585260" y="1363687"/>
                  </a:lnTo>
                  <a:lnTo>
                    <a:pt x="3585260" y="1364500"/>
                  </a:lnTo>
                  <a:lnTo>
                    <a:pt x="3586873" y="1363967"/>
                  </a:lnTo>
                  <a:close/>
                </a:path>
                <a:path w="3784600" h="1368425">
                  <a:moveTo>
                    <a:pt x="3588359" y="1325118"/>
                  </a:moveTo>
                  <a:lnTo>
                    <a:pt x="3587953" y="1323492"/>
                  </a:lnTo>
                  <a:lnTo>
                    <a:pt x="3587953" y="1325384"/>
                  </a:lnTo>
                  <a:lnTo>
                    <a:pt x="3588359" y="1325524"/>
                  </a:lnTo>
                  <a:lnTo>
                    <a:pt x="3588359" y="1325118"/>
                  </a:lnTo>
                  <a:close/>
                </a:path>
                <a:path w="3784600" h="1368425">
                  <a:moveTo>
                    <a:pt x="3588626" y="1325651"/>
                  </a:moveTo>
                  <a:lnTo>
                    <a:pt x="3588461" y="1325587"/>
                  </a:lnTo>
                  <a:lnTo>
                    <a:pt x="3588626" y="1326197"/>
                  </a:lnTo>
                  <a:lnTo>
                    <a:pt x="3588626" y="1325651"/>
                  </a:lnTo>
                  <a:close/>
                </a:path>
                <a:path w="3784600" h="1368425">
                  <a:moveTo>
                    <a:pt x="3784079" y="937183"/>
                  </a:moveTo>
                  <a:lnTo>
                    <a:pt x="3783800" y="936777"/>
                  </a:lnTo>
                  <a:lnTo>
                    <a:pt x="3783800" y="936650"/>
                  </a:lnTo>
                  <a:lnTo>
                    <a:pt x="3783533" y="936104"/>
                  </a:lnTo>
                  <a:lnTo>
                    <a:pt x="3783126" y="935837"/>
                  </a:lnTo>
                  <a:lnTo>
                    <a:pt x="3782860" y="935697"/>
                  </a:lnTo>
                  <a:lnTo>
                    <a:pt x="3782453" y="935431"/>
                  </a:lnTo>
                  <a:lnTo>
                    <a:pt x="3780574" y="935977"/>
                  </a:lnTo>
                  <a:lnTo>
                    <a:pt x="3782047" y="938136"/>
                  </a:lnTo>
                  <a:lnTo>
                    <a:pt x="3783266" y="937450"/>
                  </a:lnTo>
                  <a:lnTo>
                    <a:pt x="3783406" y="937323"/>
                  </a:lnTo>
                  <a:lnTo>
                    <a:pt x="3783673" y="937323"/>
                  </a:lnTo>
                  <a:lnTo>
                    <a:pt x="3784079" y="9371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611253" y="761465"/>
              <a:ext cx="222250" cy="189230"/>
            </a:xfrm>
            <a:custGeom>
              <a:avLst/>
              <a:gdLst/>
              <a:ahLst/>
              <a:cxnLst/>
              <a:rect l="l" t="t" r="r" b="b"/>
              <a:pathLst>
                <a:path w="222250" h="189230">
                  <a:moveTo>
                    <a:pt x="8763" y="91046"/>
                  </a:moveTo>
                  <a:lnTo>
                    <a:pt x="8089" y="82283"/>
                  </a:lnTo>
                  <a:lnTo>
                    <a:pt x="7950" y="81203"/>
                  </a:lnTo>
                  <a:lnTo>
                    <a:pt x="7277" y="81470"/>
                  </a:lnTo>
                  <a:lnTo>
                    <a:pt x="0" y="85382"/>
                  </a:lnTo>
                  <a:lnTo>
                    <a:pt x="8763" y="91046"/>
                  </a:lnTo>
                  <a:close/>
                </a:path>
                <a:path w="222250" h="189230">
                  <a:moveTo>
                    <a:pt x="15341" y="82943"/>
                  </a:moveTo>
                  <a:lnTo>
                    <a:pt x="12268" y="80937"/>
                  </a:lnTo>
                  <a:lnTo>
                    <a:pt x="10655" y="81876"/>
                  </a:lnTo>
                  <a:lnTo>
                    <a:pt x="9296" y="84175"/>
                  </a:lnTo>
                  <a:lnTo>
                    <a:pt x="9436" y="85928"/>
                  </a:lnTo>
                  <a:lnTo>
                    <a:pt x="11607" y="88696"/>
                  </a:lnTo>
                  <a:lnTo>
                    <a:pt x="14338" y="86614"/>
                  </a:lnTo>
                  <a:lnTo>
                    <a:pt x="15341" y="82943"/>
                  </a:lnTo>
                  <a:close/>
                </a:path>
                <a:path w="222250" h="189230">
                  <a:moveTo>
                    <a:pt x="16446" y="67043"/>
                  </a:moveTo>
                  <a:lnTo>
                    <a:pt x="15100" y="67310"/>
                  </a:lnTo>
                  <a:lnTo>
                    <a:pt x="13347" y="67716"/>
                  </a:lnTo>
                  <a:lnTo>
                    <a:pt x="11861" y="70408"/>
                  </a:lnTo>
                  <a:lnTo>
                    <a:pt x="14693" y="69608"/>
                  </a:lnTo>
                  <a:lnTo>
                    <a:pt x="15913" y="69875"/>
                  </a:lnTo>
                  <a:lnTo>
                    <a:pt x="16446" y="67043"/>
                  </a:lnTo>
                  <a:close/>
                </a:path>
                <a:path w="222250" h="189230">
                  <a:moveTo>
                    <a:pt x="21310" y="72440"/>
                  </a:moveTo>
                  <a:lnTo>
                    <a:pt x="19951" y="71361"/>
                  </a:lnTo>
                  <a:lnTo>
                    <a:pt x="17399" y="70954"/>
                  </a:lnTo>
                  <a:lnTo>
                    <a:pt x="16725" y="74726"/>
                  </a:lnTo>
                  <a:lnTo>
                    <a:pt x="14833" y="75679"/>
                  </a:lnTo>
                  <a:lnTo>
                    <a:pt x="13944" y="77292"/>
                  </a:lnTo>
                  <a:lnTo>
                    <a:pt x="13754" y="76885"/>
                  </a:lnTo>
                  <a:lnTo>
                    <a:pt x="13487" y="75133"/>
                  </a:lnTo>
                  <a:lnTo>
                    <a:pt x="10515" y="76479"/>
                  </a:lnTo>
                  <a:lnTo>
                    <a:pt x="10782" y="77838"/>
                  </a:lnTo>
                  <a:lnTo>
                    <a:pt x="10782" y="79717"/>
                  </a:lnTo>
                  <a:lnTo>
                    <a:pt x="13157" y="78752"/>
                  </a:lnTo>
                  <a:lnTo>
                    <a:pt x="12407" y="80124"/>
                  </a:lnTo>
                  <a:lnTo>
                    <a:pt x="19011" y="83629"/>
                  </a:lnTo>
                  <a:lnTo>
                    <a:pt x="20091" y="77558"/>
                  </a:lnTo>
                  <a:lnTo>
                    <a:pt x="19011" y="75806"/>
                  </a:lnTo>
                  <a:lnTo>
                    <a:pt x="21310" y="72440"/>
                  </a:lnTo>
                  <a:close/>
                </a:path>
                <a:path w="222250" h="189230">
                  <a:moveTo>
                    <a:pt x="21717" y="59626"/>
                  </a:moveTo>
                  <a:lnTo>
                    <a:pt x="21031" y="58407"/>
                  </a:lnTo>
                  <a:lnTo>
                    <a:pt x="20231" y="56921"/>
                  </a:lnTo>
                  <a:lnTo>
                    <a:pt x="17399" y="58547"/>
                  </a:lnTo>
                  <a:lnTo>
                    <a:pt x="18072" y="60032"/>
                  </a:lnTo>
                  <a:lnTo>
                    <a:pt x="18745" y="61379"/>
                  </a:lnTo>
                  <a:lnTo>
                    <a:pt x="21717" y="59626"/>
                  </a:lnTo>
                  <a:close/>
                </a:path>
                <a:path w="222250" h="189230">
                  <a:moveTo>
                    <a:pt x="26708" y="58813"/>
                  </a:moveTo>
                  <a:lnTo>
                    <a:pt x="25895" y="58140"/>
                  </a:lnTo>
                  <a:lnTo>
                    <a:pt x="25082" y="58547"/>
                  </a:lnTo>
                  <a:lnTo>
                    <a:pt x="24942" y="59486"/>
                  </a:lnTo>
                  <a:lnTo>
                    <a:pt x="24409" y="60159"/>
                  </a:lnTo>
                  <a:lnTo>
                    <a:pt x="25222" y="60426"/>
                  </a:lnTo>
                  <a:lnTo>
                    <a:pt x="26301" y="60299"/>
                  </a:lnTo>
                  <a:lnTo>
                    <a:pt x="26708" y="58813"/>
                  </a:lnTo>
                  <a:close/>
                </a:path>
                <a:path w="222250" h="189230">
                  <a:moveTo>
                    <a:pt x="27381" y="68389"/>
                  </a:moveTo>
                  <a:lnTo>
                    <a:pt x="24409" y="68529"/>
                  </a:lnTo>
                  <a:lnTo>
                    <a:pt x="21717" y="69202"/>
                  </a:lnTo>
                  <a:lnTo>
                    <a:pt x="22250" y="73647"/>
                  </a:lnTo>
                  <a:lnTo>
                    <a:pt x="25349" y="73520"/>
                  </a:lnTo>
                  <a:lnTo>
                    <a:pt x="26974" y="72161"/>
                  </a:lnTo>
                  <a:lnTo>
                    <a:pt x="27381" y="68389"/>
                  </a:lnTo>
                  <a:close/>
                </a:path>
                <a:path w="222250" h="189230">
                  <a:moveTo>
                    <a:pt x="27508" y="61112"/>
                  </a:moveTo>
                  <a:lnTo>
                    <a:pt x="26974" y="61112"/>
                  </a:lnTo>
                  <a:lnTo>
                    <a:pt x="26568" y="60972"/>
                  </a:lnTo>
                  <a:lnTo>
                    <a:pt x="26568" y="61645"/>
                  </a:lnTo>
                  <a:lnTo>
                    <a:pt x="27241" y="61645"/>
                  </a:lnTo>
                  <a:lnTo>
                    <a:pt x="27508" y="61112"/>
                  </a:lnTo>
                  <a:close/>
                </a:path>
                <a:path w="222250" h="189230">
                  <a:moveTo>
                    <a:pt x="31013" y="49237"/>
                  </a:moveTo>
                  <a:lnTo>
                    <a:pt x="28854" y="50584"/>
                  </a:lnTo>
                  <a:lnTo>
                    <a:pt x="27101" y="50723"/>
                  </a:lnTo>
                  <a:lnTo>
                    <a:pt x="26708" y="54089"/>
                  </a:lnTo>
                  <a:lnTo>
                    <a:pt x="28994" y="52882"/>
                  </a:lnTo>
                  <a:lnTo>
                    <a:pt x="30619" y="52743"/>
                  </a:lnTo>
                  <a:lnTo>
                    <a:pt x="31013" y="49237"/>
                  </a:lnTo>
                  <a:close/>
                </a:path>
                <a:path w="222250" h="189230">
                  <a:moveTo>
                    <a:pt x="36410" y="48158"/>
                  </a:moveTo>
                  <a:lnTo>
                    <a:pt x="35471" y="47332"/>
                  </a:lnTo>
                  <a:lnTo>
                    <a:pt x="35471" y="48818"/>
                  </a:lnTo>
                  <a:lnTo>
                    <a:pt x="36410" y="48158"/>
                  </a:lnTo>
                  <a:close/>
                </a:path>
                <a:path w="222250" h="189230">
                  <a:moveTo>
                    <a:pt x="42075" y="32651"/>
                  </a:moveTo>
                  <a:lnTo>
                    <a:pt x="40728" y="31915"/>
                  </a:lnTo>
                  <a:lnTo>
                    <a:pt x="40322" y="31940"/>
                  </a:lnTo>
                  <a:lnTo>
                    <a:pt x="40322" y="35344"/>
                  </a:lnTo>
                  <a:lnTo>
                    <a:pt x="40589" y="35255"/>
                  </a:lnTo>
                  <a:lnTo>
                    <a:pt x="40728" y="35204"/>
                  </a:lnTo>
                  <a:lnTo>
                    <a:pt x="41275" y="34810"/>
                  </a:lnTo>
                  <a:lnTo>
                    <a:pt x="41668" y="34671"/>
                  </a:lnTo>
                  <a:lnTo>
                    <a:pt x="42075" y="32651"/>
                  </a:lnTo>
                  <a:close/>
                </a:path>
                <a:path w="222250" h="189230">
                  <a:moveTo>
                    <a:pt x="42481" y="81470"/>
                  </a:moveTo>
                  <a:lnTo>
                    <a:pt x="40195" y="80797"/>
                  </a:lnTo>
                  <a:lnTo>
                    <a:pt x="38836" y="82016"/>
                  </a:lnTo>
                  <a:lnTo>
                    <a:pt x="37223" y="83769"/>
                  </a:lnTo>
                  <a:lnTo>
                    <a:pt x="39649" y="84582"/>
                  </a:lnTo>
                  <a:lnTo>
                    <a:pt x="40995" y="83362"/>
                  </a:lnTo>
                  <a:lnTo>
                    <a:pt x="42481" y="81470"/>
                  </a:lnTo>
                  <a:close/>
                </a:path>
                <a:path w="222250" h="189230">
                  <a:moveTo>
                    <a:pt x="42887" y="1485"/>
                  </a:moveTo>
                  <a:lnTo>
                    <a:pt x="42748" y="1219"/>
                  </a:lnTo>
                  <a:lnTo>
                    <a:pt x="42621" y="812"/>
                  </a:lnTo>
                  <a:lnTo>
                    <a:pt x="42354" y="406"/>
                  </a:lnTo>
                  <a:lnTo>
                    <a:pt x="41948" y="0"/>
                  </a:lnTo>
                  <a:lnTo>
                    <a:pt x="41808" y="406"/>
                  </a:lnTo>
                  <a:lnTo>
                    <a:pt x="41668" y="673"/>
                  </a:lnTo>
                  <a:lnTo>
                    <a:pt x="41541" y="1219"/>
                  </a:lnTo>
                  <a:lnTo>
                    <a:pt x="42075" y="1752"/>
                  </a:lnTo>
                  <a:lnTo>
                    <a:pt x="42354" y="2159"/>
                  </a:lnTo>
                  <a:lnTo>
                    <a:pt x="42481" y="1892"/>
                  </a:lnTo>
                  <a:lnTo>
                    <a:pt x="42887" y="1485"/>
                  </a:lnTo>
                  <a:close/>
                </a:path>
                <a:path w="222250" h="189230">
                  <a:moveTo>
                    <a:pt x="45046" y="103860"/>
                  </a:moveTo>
                  <a:lnTo>
                    <a:pt x="38303" y="93751"/>
                  </a:lnTo>
                  <a:lnTo>
                    <a:pt x="36144" y="100761"/>
                  </a:lnTo>
                  <a:lnTo>
                    <a:pt x="34391" y="102781"/>
                  </a:lnTo>
                  <a:lnTo>
                    <a:pt x="38036" y="103593"/>
                  </a:lnTo>
                  <a:lnTo>
                    <a:pt x="39382" y="103860"/>
                  </a:lnTo>
                  <a:lnTo>
                    <a:pt x="45046" y="103860"/>
                  </a:lnTo>
                  <a:close/>
                </a:path>
                <a:path w="222250" h="189230">
                  <a:moveTo>
                    <a:pt x="47739" y="70815"/>
                  </a:moveTo>
                  <a:lnTo>
                    <a:pt x="47066" y="70688"/>
                  </a:lnTo>
                  <a:lnTo>
                    <a:pt x="46393" y="70815"/>
                  </a:lnTo>
                  <a:lnTo>
                    <a:pt x="45859" y="70815"/>
                  </a:lnTo>
                  <a:lnTo>
                    <a:pt x="45453" y="71221"/>
                  </a:lnTo>
                  <a:lnTo>
                    <a:pt x="45313" y="71894"/>
                  </a:lnTo>
                  <a:lnTo>
                    <a:pt x="46266" y="71894"/>
                  </a:lnTo>
                  <a:lnTo>
                    <a:pt x="45580" y="73520"/>
                  </a:lnTo>
                  <a:lnTo>
                    <a:pt x="46659" y="73647"/>
                  </a:lnTo>
                  <a:lnTo>
                    <a:pt x="47739" y="72847"/>
                  </a:lnTo>
                  <a:lnTo>
                    <a:pt x="47205" y="71894"/>
                  </a:lnTo>
                  <a:lnTo>
                    <a:pt x="47472" y="71894"/>
                  </a:lnTo>
                  <a:lnTo>
                    <a:pt x="47739" y="70815"/>
                  </a:lnTo>
                  <a:close/>
                </a:path>
                <a:path w="222250" h="189230">
                  <a:moveTo>
                    <a:pt x="48958" y="81203"/>
                  </a:moveTo>
                  <a:lnTo>
                    <a:pt x="46532" y="80124"/>
                  </a:lnTo>
                  <a:lnTo>
                    <a:pt x="44373" y="80391"/>
                  </a:lnTo>
                  <a:lnTo>
                    <a:pt x="41948" y="82829"/>
                  </a:lnTo>
                  <a:lnTo>
                    <a:pt x="43764" y="84226"/>
                  </a:lnTo>
                  <a:lnTo>
                    <a:pt x="42354" y="84975"/>
                  </a:lnTo>
                  <a:lnTo>
                    <a:pt x="39522" y="85255"/>
                  </a:lnTo>
                  <a:lnTo>
                    <a:pt x="40322" y="91046"/>
                  </a:lnTo>
                  <a:lnTo>
                    <a:pt x="42621" y="89293"/>
                  </a:lnTo>
                  <a:lnTo>
                    <a:pt x="44107" y="88214"/>
                  </a:lnTo>
                  <a:lnTo>
                    <a:pt x="45237" y="85547"/>
                  </a:lnTo>
                  <a:lnTo>
                    <a:pt x="47472" y="87680"/>
                  </a:lnTo>
                  <a:lnTo>
                    <a:pt x="48958" y="81203"/>
                  </a:lnTo>
                  <a:close/>
                </a:path>
                <a:path w="222250" h="189230">
                  <a:moveTo>
                    <a:pt x="51384" y="15646"/>
                  </a:moveTo>
                  <a:lnTo>
                    <a:pt x="46393" y="11582"/>
                  </a:lnTo>
                  <a:lnTo>
                    <a:pt x="46266" y="11468"/>
                  </a:lnTo>
                  <a:lnTo>
                    <a:pt x="46393" y="11061"/>
                  </a:lnTo>
                  <a:lnTo>
                    <a:pt x="46393" y="10655"/>
                  </a:lnTo>
                  <a:lnTo>
                    <a:pt x="46659" y="10388"/>
                  </a:lnTo>
                  <a:lnTo>
                    <a:pt x="44640" y="9448"/>
                  </a:lnTo>
                  <a:lnTo>
                    <a:pt x="45313" y="7696"/>
                  </a:lnTo>
                  <a:lnTo>
                    <a:pt x="46393" y="3911"/>
                  </a:lnTo>
                  <a:lnTo>
                    <a:pt x="44373" y="5270"/>
                  </a:lnTo>
                  <a:lnTo>
                    <a:pt x="43192" y="4318"/>
                  </a:lnTo>
                  <a:lnTo>
                    <a:pt x="41948" y="6045"/>
                  </a:lnTo>
                  <a:lnTo>
                    <a:pt x="41948" y="6337"/>
                  </a:lnTo>
                  <a:lnTo>
                    <a:pt x="41135" y="7150"/>
                  </a:lnTo>
                  <a:lnTo>
                    <a:pt x="43192" y="4318"/>
                  </a:lnTo>
                  <a:lnTo>
                    <a:pt x="43192" y="4178"/>
                  </a:lnTo>
                  <a:lnTo>
                    <a:pt x="42976" y="4140"/>
                  </a:lnTo>
                  <a:lnTo>
                    <a:pt x="41948" y="3327"/>
                  </a:lnTo>
                  <a:lnTo>
                    <a:pt x="41948" y="4013"/>
                  </a:lnTo>
                  <a:lnTo>
                    <a:pt x="41541" y="3962"/>
                  </a:lnTo>
                  <a:lnTo>
                    <a:pt x="40589" y="3848"/>
                  </a:lnTo>
                  <a:lnTo>
                    <a:pt x="39789" y="3746"/>
                  </a:lnTo>
                  <a:lnTo>
                    <a:pt x="38836" y="3632"/>
                  </a:lnTo>
                  <a:lnTo>
                    <a:pt x="37896" y="3505"/>
                  </a:lnTo>
                  <a:lnTo>
                    <a:pt x="38303" y="5664"/>
                  </a:lnTo>
                  <a:lnTo>
                    <a:pt x="38836" y="7289"/>
                  </a:lnTo>
                  <a:lnTo>
                    <a:pt x="39649" y="8775"/>
                  </a:lnTo>
                  <a:lnTo>
                    <a:pt x="37896" y="9359"/>
                  </a:lnTo>
                  <a:lnTo>
                    <a:pt x="37630" y="9448"/>
                  </a:lnTo>
                  <a:lnTo>
                    <a:pt x="34823" y="6946"/>
                  </a:lnTo>
                  <a:lnTo>
                    <a:pt x="33210" y="10706"/>
                  </a:lnTo>
                  <a:lnTo>
                    <a:pt x="33870" y="15151"/>
                  </a:lnTo>
                  <a:lnTo>
                    <a:pt x="37630" y="14732"/>
                  </a:lnTo>
                  <a:lnTo>
                    <a:pt x="39243" y="14693"/>
                  </a:lnTo>
                  <a:lnTo>
                    <a:pt x="39649" y="14605"/>
                  </a:lnTo>
                  <a:lnTo>
                    <a:pt x="39789" y="14566"/>
                  </a:lnTo>
                  <a:lnTo>
                    <a:pt x="40589" y="13766"/>
                  </a:lnTo>
                  <a:lnTo>
                    <a:pt x="40868" y="13893"/>
                  </a:lnTo>
                  <a:lnTo>
                    <a:pt x="41135" y="14173"/>
                  </a:lnTo>
                  <a:lnTo>
                    <a:pt x="41541" y="14300"/>
                  </a:lnTo>
                  <a:lnTo>
                    <a:pt x="39243" y="20510"/>
                  </a:lnTo>
                  <a:lnTo>
                    <a:pt x="44373" y="18453"/>
                  </a:lnTo>
                  <a:lnTo>
                    <a:pt x="44640" y="18351"/>
                  </a:lnTo>
                  <a:lnTo>
                    <a:pt x="46266" y="17703"/>
                  </a:lnTo>
                  <a:lnTo>
                    <a:pt x="51384" y="15646"/>
                  </a:lnTo>
                  <a:close/>
                </a:path>
                <a:path w="222250" h="189230">
                  <a:moveTo>
                    <a:pt x="54622" y="61912"/>
                  </a:moveTo>
                  <a:lnTo>
                    <a:pt x="52324" y="59486"/>
                  </a:lnTo>
                  <a:lnTo>
                    <a:pt x="50241" y="62242"/>
                  </a:lnTo>
                  <a:lnTo>
                    <a:pt x="49631" y="61785"/>
                  </a:lnTo>
                  <a:lnTo>
                    <a:pt x="51257" y="59486"/>
                  </a:lnTo>
                  <a:lnTo>
                    <a:pt x="47879" y="55041"/>
                  </a:lnTo>
                  <a:lnTo>
                    <a:pt x="49225" y="54368"/>
                  </a:lnTo>
                  <a:lnTo>
                    <a:pt x="50304" y="54241"/>
                  </a:lnTo>
                  <a:lnTo>
                    <a:pt x="50444" y="54229"/>
                  </a:lnTo>
                  <a:lnTo>
                    <a:pt x="52463" y="52743"/>
                  </a:lnTo>
                  <a:lnTo>
                    <a:pt x="52057" y="51663"/>
                  </a:lnTo>
                  <a:lnTo>
                    <a:pt x="50304" y="48691"/>
                  </a:lnTo>
                  <a:lnTo>
                    <a:pt x="46266" y="54762"/>
                  </a:lnTo>
                  <a:lnTo>
                    <a:pt x="45720" y="50457"/>
                  </a:lnTo>
                  <a:lnTo>
                    <a:pt x="45186" y="48564"/>
                  </a:lnTo>
                  <a:lnTo>
                    <a:pt x="44234" y="48272"/>
                  </a:lnTo>
                  <a:lnTo>
                    <a:pt x="44234" y="58674"/>
                  </a:lnTo>
                  <a:lnTo>
                    <a:pt x="40462" y="60312"/>
                  </a:lnTo>
                  <a:lnTo>
                    <a:pt x="41808" y="58559"/>
                  </a:lnTo>
                  <a:lnTo>
                    <a:pt x="43154" y="56794"/>
                  </a:lnTo>
                  <a:lnTo>
                    <a:pt x="44234" y="58674"/>
                  </a:lnTo>
                  <a:lnTo>
                    <a:pt x="44234" y="48272"/>
                  </a:lnTo>
                  <a:lnTo>
                    <a:pt x="43434" y="48018"/>
                  </a:lnTo>
                  <a:lnTo>
                    <a:pt x="41808" y="49098"/>
                  </a:lnTo>
                  <a:lnTo>
                    <a:pt x="40868" y="49504"/>
                  </a:lnTo>
                  <a:lnTo>
                    <a:pt x="41808" y="52476"/>
                  </a:lnTo>
                  <a:lnTo>
                    <a:pt x="39789" y="51663"/>
                  </a:lnTo>
                  <a:lnTo>
                    <a:pt x="39243" y="48298"/>
                  </a:lnTo>
                  <a:lnTo>
                    <a:pt x="38900" y="48475"/>
                  </a:lnTo>
                  <a:lnTo>
                    <a:pt x="47205" y="43573"/>
                  </a:lnTo>
                  <a:lnTo>
                    <a:pt x="47739" y="40868"/>
                  </a:lnTo>
                  <a:lnTo>
                    <a:pt x="47345" y="40741"/>
                  </a:lnTo>
                  <a:lnTo>
                    <a:pt x="47066" y="40195"/>
                  </a:lnTo>
                  <a:lnTo>
                    <a:pt x="46659" y="40195"/>
                  </a:lnTo>
                  <a:lnTo>
                    <a:pt x="44107" y="40601"/>
                  </a:lnTo>
                  <a:lnTo>
                    <a:pt x="42354" y="37096"/>
                  </a:lnTo>
                  <a:lnTo>
                    <a:pt x="40195" y="38849"/>
                  </a:lnTo>
                  <a:lnTo>
                    <a:pt x="39928" y="38557"/>
                  </a:lnTo>
                  <a:lnTo>
                    <a:pt x="40195" y="38392"/>
                  </a:lnTo>
                  <a:lnTo>
                    <a:pt x="40322" y="38315"/>
                  </a:lnTo>
                  <a:lnTo>
                    <a:pt x="38709" y="36957"/>
                  </a:lnTo>
                  <a:lnTo>
                    <a:pt x="39382" y="36855"/>
                  </a:lnTo>
                  <a:lnTo>
                    <a:pt x="39522" y="36830"/>
                  </a:lnTo>
                  <a:lnTo>
                    <a:pt x="40195" y="36156"/>
                  </a:lnTo>
                  <a:lnTo>
                    <a:pt x="40195" y="32004"/>
                  </a:lnTo>
                  <a:lnTo>
                    <a:pt x="39916" y="32105"/>
                  </a:lnTo>
                  <a:lnTo>
                    <a:pt x="39522" y="32410"/>
                  </a:lnTo>
                  <a:lnTo>
                    <a:pt x="39382" y="32512"/>
                  </a:lnTo>
                  <a:lnTo>
                    <a:pt x="39116" y="32918"/>
                  </a:lnTo>
                  <a:lnTo>
                    <a:pt x="38569" y="29819"/>
                  </a:lnTo>
                  <a:lnTo>
                    <a:pt x="35750" y="31940"/>
                  </a:lnTo>
                  <a:lnTo>
                    <a:pt x="35750" y="38455"/>
                  </a:lnTo>
                  <a:lnTo>
                    <a:pt x="35306" y="37934"/>
                  </a:lnTo>
                  <a:lnTo>
                    <a:pt x="35471" y="38036"/>
                  </a:lnTo>
                  <a:lnTo>
                    <a:pt x="35737" y="38315"/>
                  </a:lnTo>
                  <a:lnTo>
                    <a:pt x="35750" y="38455"/>
                  </a:lnTo>
                  <a:lnTo>
                    <a:pt x="35750" y="31940"/>
                  </a:lnTo>
                  <a:lnTo>
                    <a:pt x="35471" y="32143"/>
                  </a:lnTo>
                  <a:lnTo>
                    <a:pt x="35331" y="32245"/>
                  </a:lnTo>
                  <a:lnTo>
                    <a:pt x="35737" y="34531"/>
                  </a:lnTo>
                  <a:lnTo>
                    <a:pt x="35471" y="34645"/>
                  </a:lnTo>
                  <a:lnTo>
                    <a:pt x="35331" y="34696"/>
                  </a:lnTo>
                  <a:lnTo>
                    <a:pt x="35064" y="34798"/>
                  </a:lnTo>
                  <a:lnTo>
                    <a:pt x="33578" y="36563"/>
                  </a:lnTo>
                  <a:lnTo>
                    <a:pt x="34798" y="37109"/>
                  </a:lnTo>
                  <a:lnTo>
                    <a:pt x="35064" y="37236"/>
                  </a:lnTo>
                  <a:lnTo>
                    <a:pt x="34798" y="37503"/>
                  </a:lnTo>
                  <a:lnTo>
                    <a:pt x="34963" y="37680"/>
                  </a:lnTo>
                  <a:lnTo>
                    <a:pt x="33045" y="38176"/>
                  </a:lnTo>
                  <a:lnTo>
                    <a:pt x="32867" y="39090"/>
                  </a:lnTo>
                  <a:lnTo>
                    <a:pt x="31826" y="38442"/>
                  </a:lnTo>
                  <a:lnTo>
                    <a:pt x="32232" y="37642"/>
                  </a:lnTo>
                  <a:lnTo>
                    <a:pt x="32105" y="36372"/>
                  </a:lnTo>
                  <a:lnTo>
                    <a:pt x="32639" y="36283"/>
                  </a:lnTo>
                  <a:lnTo>
                    <a:pt x="32092" y="34264"/>
                  </a:lnTo>
                  <a:lnTo>
                    <a:pt x="33045" y="31292"/>
                  </a:lnTo>
                  <a:lnTo>
                    <a:pt x="28727" y="32105"/>
                  </a:lnTo>
                  <a:lnTo>
                    <a:pt x="28994" y="34264"/>
                  </a:lnTo>
                  <a:lnTo>
                    <a:pt x="28181" y="36957"/>
                  </a:lnTo>
                  <a:lnTo>
                    <a:pt x="24409" y="42633"/>
                  </a:lnTo>
                  <a:lnTo>
                    <a:pt x="28232" y="41338"/>
                  </a:lnTo>
                  <a:lnTo>
                    <a:pt x="26301" y="42633"/>
                  </a:lnTo>
                  <a:lnTo>
                    <a:pt x="23863" y="43307"/>
                  </a:lnTo>
                  <a:lnTo>
                    <a:pt x="25628" y="45732"/>
                  </a:lnTo>
                  <a:lnTo>
                    <a:pt x="26492" y="45669"/>
                  </a:lnTo>
                  <a:lnTo>
                    <a:pt x="24409" y="47345"/>
                  </a:lnTo>
                  <a:lnTo>
                    <a:pt x="25895" y="48691"/>
                  </a:lnTo>
                  <a:lnTo>
                    <a:pt x="26428" y="48158"/>
                  </a:lnTo>
                  <a:lnTo>
                    <a:pt x="27101" y="47612"/>
                  </a:lnTo>
                  <a:lnTo>
                    <a:pt x="27381" y="47078"/>
                  </a:lnTo>
                  <a:lnTo>
                    <a:pt x="27266" y="45542"/>
                  </a:lnTo>
                  <a:lnTo>
                    <a:pt x="28054" y="44246"/>
                  </a:lnTo>
                  <a:lnTo>
                    <a:pt x="28689" y="41186"/>
                  </a:lnTo>
                  <a:lnTo>
                    <a:pt x="32727" y="39814"/>
                  </a:lnTo>
                  <a:lnTo>
                    <a:pt x="32639" y="40335"/>
                  </a:lnTo>
                  <a:lnTo>
                    <a:pt x="32639" y="43980"/>
                  </a:lnTo>
                  <a:lnTo>
                    <a:pt x="32791" y="43916"/>
                  </a:lnTo>
                  <a:lnTo>
                    <a:pt x="32092" y="44653"/>
                  </a:lnTo>
                  <a:lnTo>
                    <a:pt x="34798" y="45834"/>
                  </a:lnTo>
                  <a:lnTo>
                    <a:pt x="35064" y="45961"/>
                  </a:lnTo>
                  <a:lnTo>
                    <a:pt x="34798" y="45999"/>
                  </a:lnTo>
                  <a:lnTo>
                    <a:pt x="33845" y="47078"/>
                  </a:lnTo>
                  <a:lnTo>
                    <a:pt x="32639" y="49911"/>
                  </a:lnTo>
                  <a:lnTo>
                    <a:pt x="34798" y="49187"/>
                  </a:lnTo>
                  <a:lnTo>
                    <a:pt x="35064" y="49098"/>
                  </a:lnTo>
                  <a:lnTo>
                    <a:pt x="35331" y="48907"/>
                  </a:lnTo>
                  <a:lnTo>
                    <a:pt x="35331" y="47218"/>
                  </a:lnTo>
                  <a:lnTo>
                    <a:pt x="35471" y="47332"/>
                  </a:lnTo>
                  <a:lnTo>
                    <a:pt x="35471" y="46139"/>
                  </a:lnTo>
                  <a:lnTo>
                    <a:pt x="35331" y="45999"/>
                  </a:lnTo>
                  <a:lnTo>
                    <a:pt x="35331" y="42760"/>
                  </a:lnTo>
                  <a:lnTo>
                    <a:pt x="35471" y="42697"/>
                  </a:lnTo>
                  <a:lnTo>
                    <a:pt x="35471" y="46139"/>
                  </a:lnTo>
                  <a:lnTo>
                    <a:pt x="37630" y="47485"/>
                  </a:lnTo>
                  <a:lnTo>
                    <a:pt x="38709" y="44513"/>
                  </a:lnTo>
                  <a:lnTo>
                    <a:pt x="38303" y="42494"/>
                  </a:lnTo>
                  <a:lnTo>
                    <a:pt x="36969" y="40309"/>
                  </a:lnTo>
                  <a:lnTo>
                    <a:pt x="38214" y="39573"/>
                  </a:lnTo>
                  <a:lnTo>
                    <a:pt x="37630" y="40601"/>
                  </a:lnTo>
                  <a:lnTo>
                    <a:pt x="39243" y="40868"/>
                  </a:lnTo>
                  <a:lnTo>
                    <a:pt x="39243" y="42087"/>
                  </a:lnTo>
                  <a:lnTo>
                    <a:pt x="39789" y="42900"/>
                  </a:lnTo>
                  <a:lnTo>
                    <a:pt x="40322" y="43840"/>
                  </a:lnTo>
                  <a:lnTo>
                    <a:pt x="38315" y="48793"/>
                  </a:lnTo>
                  <a:lnTo>
                    <a:pt x="34124" y="50990"/>
                  </a:lnTo>
                  <a:lnTo>
                    <a:pt x="35877" y="53682"/>
                  </a:lnTo>
                  <a:lnTo>
                    <a:pt x="34925" y="58953"/>
                  </a:lnTo>
                  <a:lnTo>
                    <a:pt x="35877" y="59436"/>
                  </a:lnTo>
                  <a:lnTo>
                    <a:pt x="39649" y="61379"/>
                  </a:lnTo>
                  <a:lnTo>
                    <a:pt x="40195" y="60667"/>
                  </a:lnTo>
                  <a:lnTo>
                    <a:pt x="40195" y="60426"/>
                  </a:lnTo>
                  <a:lnTo>
                    <a:pt x="42075" y="62052"/>
                  </a:lnTo>
                  <a:lnTo>
                    <a:pt x="43154" y="64211"/>
                  </a:lnTo>
                  <a:lnTo>
                    <a:pt x="44234" y="64960"/>
                  </a:lnTo>
                  <a:lnTo>
                    <a:pt x="44907" y="65417"/>
                  </a:lnTo>
                  <a:lnTo>
                    <a:pt x="47472" y="63665"/>
                  </a:lnTo>
                  <a:lnTo>
                    <a:pt x="47612" y="64338"/>
                  </a:lnTo>
                  <a:lnTo>
                    <a:pt x="47472" y="65151"/>
                  </a:lnTo>
                  <a:lnTo>
                    <a:pt x="46266" y="66636"/>
                  </a:lnTo>
                  <a:lnTo>
                    <a:pt x="47472" y="66941"/>
                  </a:lnTo>
                  <a:lnTo>
                    <a:pt x="47612" y="66979"/>
                  </a:lnTo>
                  <a:lnTo>
                    <a:pt x="47879" y="67043"/>
                  </a:lnTo>
                  <a:lnTo>
                    <a:pt x="49225" y="67373"/>
                  </a:lnTo>
                  <a:lnTo>
                    <a:pt x="49491" y="67449"/>
                  </a:lnTo>
                  <a:lnTo>
                    <a:pt x="49631" y="67297"/>
                  </a:lnTo>
                  <a:lnTo>
                    <a:pt x="52603" y="63944"/>
                  </a:lnTo>
                  <a:lnTo>
                    <a:pt x="54622" y="61912"/>
                  </a:lnTo>
                  <a:close/>
                </a:path>
                <a:path w="222250" h="189230">
                  <a:moveTo>
                    <a:pt x="58394" y="72847"/>
                  </a:moveTo>
                  <a:lnTo>
                    <a:pt x="58000" y="72567"/>
                  </a:lnTo>
                  <a:lnTo>
                    <a:pt x="58000" y="72974"/>
                  </a:lnTo>
                  <a:lnTo>
                    <a:pt x="57594" y="73380"/>
                  </a:lnTo>
                  <a:lnTo>
                    <a:pt x="58127" y="73647"/>
                  </a:lnTo>
                  <a:lnTo>
                    <a:pt x="58394" y="72847"/>
                  </a:lnTo>
                  <a:close/>
                </a:path>
                <a:path w="222250" h="189230">
                  <a:moveTo>
                    <a:pt x="58394" y="72301"/>
                  </a:moveTo>
                  <a:lnTo>
                    <a:pt x="58267" y="60833"/>
                  </a:lnTo>
                  <a:lnTo>
                    <a:pt x="54762" y="64071"/>
                  </a:lnTo>
                  <a:lnTo>
                    <a:pt x="51523" y="66230"/>
                  </a:lnTo>
                  <a:lnTo>
                    <a:pt x="51168" y="67157"/>
                  </a:lnTo>
                  <a:lnTo>
                    <a:pt x="51168" y="73291"/>
                  </a:lnTo>
                  <a:lnTo>
                    <a:pt x="50723" y="74345"/>
                  </a:lnTo>
                  <a:lnTo>
                    <a:pt x="49580" y="73685"/>
                  </a:lnTo>
                  <a:lnTo>
                    <a:pt x="51168" y="73291"/>
                  </a:lnTo>
                  <a:lnTo>
                    <a:pt x="51168" y="67157"/>
                  </a:lnTo>
                  <a:lnTo>
                    <a:pt x="48818" y="73240"/>
                  </a:lnTo>
                  <a:lnTo>
                    <a:pt x="43967" y="75679"/>
                  </a:lnTo>
                  <a:lnTo>
                    <a:pt x="37084" y="67576"/>
                  </a:lnTo>
                  <a:lnTo>
                    <a:pt x="35598" y="76479"/>
                  </a:lnTo>
                  <a:lnTo>
                    <a:pt x="35471" y="79184"/>
                  </a:lnTo>
                  <a:lnTo>
                    <a:pt x="39382" y="75806"/>
                  </a:lnTo>
                  <a:lnTo>
                    <a:pt x="40322" y="77152"/>
                  </a:lnTo>
                  <a:lnTo>
                    <a:pt x="43294" y="80124"/>
                  </a:lnTo>
                  <a:lnTo>
                    <a:pt x="48933" y="78409"/>
                  </a:lnTo>
                  <a:lnTo>
                    <a:pt x="48145" y="79857"/>
                  </a:lnTo>
                  <a:lnTo>
                    <a:pt x="52324" y="80391"/>
                  </a:lnTo>
                  <a:lnTo>
                    <a:pt x="53276" y="80124"/>
                  </a:lnTo>
                  <a:lnTo>
                    <a:pt x="56235" y="76212"/>
                  </a:lnTo>
                  <a:lnTo>
                    <a:pt x="51435" y="73228"/>
                  </a:lnTo>
                  <a:lnTo>
                    <a:pt x="54622" y="72440"/>
                  </a:lnTo>
                  <a:lnTo>
                    <a:pt x="58394" y="72301"/>
                  </a:lnTo>
                  <a:close/>
                </a:path>
                <a:path w="222250" h="189230">
                  <a:moveTo>
                    <a:pt x="67843" y="109258"/>
                  </a:moveTo>
                  <a:lnTo>
                    <a:pt x="61366" y="104267"/>
                  </a:lnTo>
                  <a:lnTo>
                    <a:pt x="59613" y="109131"/>
                  </a:lnTo>
                  <a:lnTo>
                    <a:pt x="59347" y="110477"/>
                  </a:lnTo>
                  <a:lnTo>
                    <a:pt x="62306" y="110477"/>
                  </a:lnTo>
                  <a:lnTo>
                    <a:pt x="67843" y="109258"/>
                  </a:lnTo>
                  <a:close/>
                </a:path>
                <a:path w="222250" h="189230">
                  <a:moveTo>
                    <a:pt x="68376" y="36690"/>
                  </a:moveTo>
                  <a:lnTo>
                    <a:pt x="67297" y="34798"/>
                  </a:lnTo>
                  <a:lnTo>
                    <a:pt x="67703" y="33997"/>
                  </a:lnTo>
                  <a:lnTo>
                    <a:pt x="67703" y="33045"/>
                  </a:lnTo>
                  <a:lnTo>
                    <a:pt x="67437" y="32372"/>
                  </a:lnTo>
                  <a:lnTo>
                    <a:pt x="67703" y="32105"/>
                  </a:lnTo>
                  <a:lnTo>
                    <a:pt x="67703" y="31965"/>
                  </a:lnTo>
                  <a:lnTo>
                    <a:pt x="67297" y="31838"/>
                  </a:lnTo>
                  <a:lnTo>
                    <a:pt x="67170" y="31432"/>
                  </a:lnTo>
                  <a:lnTo>
                    <a:pt x="66624" y="31165"/>
                  </a:lnTo>
                  <a:lnTo>
                    <a:pt x="66090" y="31292"/>
                  </a:lnTo>
                  <a:lnTo>
                    <a:pt x="64008" y="29108"/>
                  </a:lnTo>
                  <a:lnTo>
                    <a:pt x="66497" y="26441"/>
                  </a:lnTo>
                  <a:lnTo>
                    <a:pt x="62712" y="26441"/>
                  </a:lnTo>
                  <a:lnTo>
                    <a:pt x="61912" y="26581"/>
                  </a:lnTo>
                  <a:lnTo>
                    <a:pt x="60960" y="26301"/>
                  </a:lnTo>
                  <a:lnTo>
                    <a:pt x="60833" y="27660"/>
                  </a:lnTo>
                  <a:lnTo>
                    <a:pt x="60833" y="32512"/>
                  </a:lnTo>
                  <a:lnTo>
                    <a:pt x="63246" y="29933"/>
                  </a:lnTo>
                  <a:lnTo>
                    <a:pt x="59613" y="34798"/>
                  </a:lnTo>
                  <a:lnTo>
                    <a:pt x="61099" y="36423"/>
                  </a:lnTo>
                  <a:lnTo>
                    <a:pt x="60960" y="36957"/>
                  </a:lnTo>
                  <a:lnTo>
                    <a:pt x="60833" y="37236"/>
                  </a:lnTo>
                  <a:lnTo>
                    <a:pt x="61226" y="37503"/>
                  </a:lnTo>
                  <a:lnTo>
                    <a:pt x="61226" y="38989"/>
                  </a:lnTo>
                  <a:lnTo>
                    <a:pt x="59613" y="39928"/>
                  </a:lnTo>
                  <a:lnTo>
                    <a:pt x="58394" y="40195"/>
                  </a:lnTo>
                  <a:lnTo>
                    <a:pt x="56375" y="41414"/>
                  </a:lnTo>
                  <a:lnTo>
                    <a:pt x="58940" y="43307"/>
                  </a:lnTo>
                  <a:lnTo>
                    <a:pt x="58267" y="45059"/>
                  </a:lnTo>
                  <a:lnTo>
                    <a:pt x="51930" y="48691"/>
                  </a:lnTo>
                  <a:lnTo>
                    <a:pt x="52552" y="49047"/>
                  </a:lnTo>
                  <a:lnTo>
                    <a:pt x="52730" y="50584"/>
                  </a:lnTo>
                  <a:lnTo>
                    <a:pt x="53682" y="50457"/>
                  </a:lnTo>
                  <a:lnTo>
                    <a:pt x="54025" y="49872"/>
                  </a:lnTo>
                  <a:lnTo>
                    <a:pt x="57251" y="51650"/>
                  </a:lnTo>
                  <a:lnTo>
                    <a:pt x="57315" y="53009"/>
                  </a:lnTo>
                  <a:lnTo>
                    <a:pt x="57861" y="53416"/>
                  </a:lnTo>
                  <a:lnTo>
                    <a:pt x="58394" y="53009"/>
                  </a:lnTo>
                  <a:lnTo>
                    <a:pt x="58801" y="52743"/>
                  </a:lnTo>
                  <a:lnTo>
                    <a:pt x="58902" y="52565"/>
                  </a:lnTo>
                  <a:lnTo>
                    <a:pt x="60693" y="53555"/>
                  </a:lnTo>
                  <a:lnTo>
                    <a:pt x="61366" y="47078"/>
                  </a:lnTo>
                  <a:lnTo>
                    <a:pt x="63258" y="48425"/>
                  </a:lnTo>
                  <a:lnTo>
                    <a:pt x="63665" y="46672"/>
                  </a:lnTo>
                  <a:lnTo>
                    <a:pt x="67703" y="51663"/>
                  </a:lnTo>
                  <a:lnTo>
                    <a:pt x="67576" y="40335"/>
                  </a:lnTo>
                  <a:lnTo>
                    <a:pt x="63792" y="46545"/>
                  </a:lnTo>
                  <a:lnTo>
                    <a:pt x="63792" y="44653"/>
                  </a:lnTo>
                  <a:lnTo>
                    <a:pt x="61772" y="43434"/>
                  </a:lnTo>
                  <a:lnTo>
                    <a:pt x="62179" y="41821"/>
                  </a:lnTo>
                  <a:lnTo>
                    <a:pt x="61772" y="40741"/>
                  </a:lnTo>
                  <a:lnTo>
                    <a:pt x="62852" y="39928"/>
                  </a:lnTo>
                  <a:lnTo>
                    <a:pt x="64198" y="39116"/>
                  </a:lnTo>
                  <a:lnTo>
                    <a:pt x="66763" y="40068"/>
                  </a:lnTo>
                  <a:lnTo>
                    <a:pt x="68376" y="36690"/>
                  </a:lnTo>
                  <a:close/>
                </a:path>
                <a:path w="222250" h="189230">
                  <a:moveTo>
                    <a:pt x="68656" y="58407"/>
                  </a:moveTo>
                  <a:lnTo>
                    <a:pt x="68516" y="51930"/>
                  </a:lnTo>
                  <a:lnTo>
                    <a:pt x="61366" y="67449"/>
                  </a:lnTo>
                  <a:lnTo>
                    <a:pt x="61633" y="68795"/>
                  </a:lnTo>
                  <a:lnTo>
                    <a:pt x="64071" y="72034"/>
                  </a:lnTo>
                  <a:lnTo>
                    <a:pt x="67843" y="66903"/>
                  </a:lnTo>
                  <a:lnTo>
                    <a:pt x="67576" y="64211"/>
                  </a:lnTo>
                  <a:lnTo>
                    <a:pt x="66090" y="62318"/>
                  </a:lnTo>
                  <a:lnTo>
                    <a:pt x="67170" y="60299"/>
                  </a:lnTo>
                  <a:lnTo>
                    <a:pt x="68656" y="58407"/>
                  </a:lnTo>
                  <a:close/>
                </a:path>
                <a:path w="222250" h="189230">
                  <a:moveTo>
                    <a:pt x="72021" y="27114"/>
                  </a:moveTo>
                  <a:lnTo>
                    <a:pt x="71081" y="23342"/>
                  </a:lnTo>
                  <a:lnTo>
                    <a:pt x="69596" y="24549"/>
                  </a:lnTo>
                  <a:lnTo>
                    <a:pt x="67983" y="25501"/>
                  </a:lnTo>
                  <a:lnTo>
                    <a:pt x="67297" y="27927"/>
                  </a:lnTo>
                  <a:lnTo>
                    <a:pt x="70269" y="27660"/>
                  </a:lnTo>
                  <a:lnTo>
                    <a:pt x="72021" y="27114"/>
                  </a:lnTo>
                  <a:close/>
                </a:path>
                <a:path w="222250" h="189230">
                  <a:moveTo>
                    <a:pt x="77508" y="99250"/>
                  </a:moveTo>
                  <a:lnTo>
                    <a:pt x="72567" y="99822"/>
                  </a:lnTo>
                  <a:lnTo>
                    <a:pt x="71081" y="100495"/>
                  </a:lnTo>
                  <a:lnTo>
                    <a:pt x="70269" y="100901"/>
                  </a:lnTo>
                  <a:lnTo>
                    <a:pt x="70675" y="102387"/>
                  </a:lnTo>
                  <a:lnTo>
                    <a:pt x="72872" y="104851"/>
                  </a:lnTo>
                  <a:lnTo>
                    <a:pt x="76377" y="102362"/>
                  </a:lnTo>
                  <a:lnTo>
                    <a:pt x="77508" y="99250"/>
                  </a:lnTo>
                  <a:close/>
                </a:path>
                <a:path w="222250" h="189230">
                  <a:moveTo>
                    <a:pt x="78905" y="89839"/>
                  </a:moveTo>
                  <a:lnTo>
                    <a:pt x="75120" y="89293"/>
                  </a:lnTo>
                  <a:lnTo>
                    <a:pt x="74041" y="91325"/>
                  </a:lnTo>
                  <a:lnTo>
                    <a:pt x="76339" y="93878"/>
                  </a:lnTo>
                  <a:lnTo>
                    <a:pt x="78905" y="89839"/>
                  </a:lnTo>
                  <a:close/>
                </a:path>
                <a:path w="222250" h="189230">
                  <a:moveTo>
                    <a:pt x="89154" y="33591"/>
                  </a:moveTo>
                  <a:lnTo>
                    <a:pt x="89014" y="33045"/>
                  </a:lnTo>
                  <a:lnTo>
                    <a:pt x="89014" y="32512"/>
                  </a:lnTo>
                  <a:lnTo>
                    <a:pt x="88074" y="31165"/>
                  </a:lnTo>
                  <a:lnTo>
                    <a:pt x="87134" y="33731"/>
                  </a:lnTo>
                  <a:lnTo>
                    <a:pt x="88480" y="33997"/>
                  </a:lnTo>
                  <a:lnTo>
                    <a:pt x="89154" y="33591"/>
                  </a:lnTo>
                  <a:close/>
                </a:path>
                <a:path w="222250" h="189230">
                  <a:moveTo>
                    <a:pt x="90601" y="95796"/>
                  </a:moveTo>
                  <a:lnTo>
                    <a:pt x="87934" y="92798"/>
                  </a:lnTo>
                  <a:lnTo>
                    <a:pt x="86321" y="92938"/>
                  </a:lnTo>
                  <a:lnTo>
                    <a:pt x="82677" y="91998"/>
                  </a:lnTo>
                  <a:lnTo>
                    <a:pt x="83629" y="95097"/>
                  </a:lnTo>
                  <a:lnTo>
                    <a:pt x="84150" y="101282"/>
                  </a:lnTo>
                  <a:lnTo>
                    <a:pt x="87909" y="100076"/>
                  </a:lnTo>
                  <a:lnTo>
                    <a:pt x="90601" y="95796"/>
                  </a:lnTo>
                  <a:close/>
                </a:path>
                <a:path w="222250" h="189230">
                  <a:moveTo>
                    <a:pt x="93065" y="25501"/>
                  </a:moveTo>
                  <a:lnTo>
                    <a:pt x="89827" y="26581"/>
                  </a:lnTo>
                  <a:lnTo>
                    <a:pt x="89293" y="26708"/>
                  </a:lnTo>
                  <a:lnTo>
                    <a:pt x="89014" y="27114"/>
                  </a:lnTo>
                  <a:lnTo>
                    <a:pt x="89154" y="27927"/>
                  </a:lnTo>
                  <a:lnTo>
                    <a:pt x="90093" y="31026"/>
                  </a:lnTo>
                  <a:lnTo>
                    <a:pt x="93065" y="25501"/>
                  </a:lnTo>
                  <a:close/>
                </a:path>
                <a:path w="222250" h="189230">
                  <a:moveTo>
                    <a:pt x="97116" y="101028"/>
                  </a:moveTo>
                  <a:lnTo>
                    <a:pt x="90906" y="98069"/>
                  </a:lnTo>
                  <a:lnTo>
                    <a:pt x="91452" y="102514"/>
                  </a:lnTo>
                  <a:lnTo>
                    <a:pt x="91668" y="103644"/>
                  </a:lnTo>
                  <a:lnTo>
                    <a:pt x="85775" y="101168"/>
                  </a:lnTo>
                  <a:lnTo>
                    <a:pt x="86588" y="106299"/>
                  </a:lnTo>
                  <a:lnTo>
                    <a:pt x="86855" y="107378"/>
                  </a:lnTo>
                  <a:lnTo>
                    <a:pt x="87807" y="108051"/>
                  </a:lnTo>
                  <a:lnTo>
                    <a:pt x="84302" y="110604"/>
                  </a:lnTo>
                  <a:lnTo>
                    <a:pt x="88341" y="112636"/>
                  </a:lnTo>
                  <a:lnTo>
                    <a:pt x="89420" y="108724"/>
                  </a:lnTo>
                  <a:lnTo>
                    <a:pt x="88620" y="108585"/>
                  </a:lnTo>
                  <a:lnTo>
                    <a:pt x="88493" y="108115"/>
                  </a:lnTo>
                  <a:lnTo>
                    <a:pt x="89154" y="107645"/>
                  </a:lnTo>
                  <a:lnTo>
                    <a:pt x="94145" y="104673"/>
                  </a:lnTo>
                  <a:lnTo>
                    <a:pt x="91871" y="103733"/>
                  </a:lnTo>
                  <a:lnTo>
                    <a:pt x="92659" y="103060"/>
                  </a:lnTo>
                  <a:lnTo>
                    <a:pt x="93472" y="102781"/>
                  </a:lnTo>
                  <a:lnTo>
                    <a:pt x="97116" y="101028"/>
                  </a:lnTo>
                  <a:close/>
                </a:path>
                <a:path w="222250" h="189230">
                  <a:moveTo>
                    <a:pt x="110871" y="113715"/>
                  </a:moveTo>
                  <a:lnTo>
                    <a:pt x="108978" y="114122"/>
                  </a:lnTo>
                  <a:lnTo>
                    <a:pt x="108851" y="114249"/>
                  </a:lnTo>
                  <a:lnTo>
                    <a:pt x="108572" y="114795"/>
                  </a:lnTo>
                  <a:lnTo>
                    <a:pt x="108572" y="115062"/>
                  </a:lnTo>
                  <a:lnTo>
                    <a:pt x="108572" y="117487"/>
                  </a:lnTo>
                  <a:lnTo>
                    <a:pt x="110871" y="113715"/>
                  </a:lnTo>
                  <a:close/>
                </a:path>
                <a:path w="222250" h="189230">
                  <a:moveTo>
                    <a:pt x="119227" y="56921"/>
                  </a:moveTo>
                  <a:lnTo>
                    <a:pt x="117475" y="56819"/>
                  </a:lnTo>
                  <a:lnTo>
                    <a:pt x="116941" y="56794"/>
                  </a:lnTo>
                  <a:lnTo>
                    <a:pt x="117475" y="56248"/>
                  </a:lnTo>
                  <a:lnTo>
                    <a:pt x="117208" y="55511"/>
                  </a:lnTo>
                  <a:lnTo>
                    <a:pt x="116941" y="54851"/>
                  </a:lnTo>
                  <a:lnTo>
                    <a:pt x="114922" y="55486"/>
                  </a:lnTo>
                  <a:lnTo>
                    <a:pt x="114642" y="55575"/>
                  </a:lnTo>
                  <a:lnTo>
                    <a:pt x="112763" y="55841"/>
                  </a:lnTo>
                  <a:lnTo>
                    <a:pt x="114782" y="58000"/>
                  </a:lnTo>
                  <a:lnTo>
                    <a:pt x="114782" y="59753"/>
                  </a:lnTo>
                  <a:lnTo>
                    <a:pt x="114922" y="59740"/>
                  </a:lnTo>
                  <a:lnTo>
                    <a:pt x="116001" y="59626"/>
                  </a:lnTo>
                  <a:lnTo>
                    <a:pt x="116941" y="58953"/>
                  </a:lnTo>
                  <a:lnTo>
                    <a:pt x="119227" y="56921"/>
                  </a:lnTo>
                  <a:close/>
                </a:path>
                <a:path w="222250" h="189230">
                  <a:moveTo>
                    <a:pt x="128409" y="95237"/>
                  </a:moveTo>
                  <a:lnTo>
                    <a:pt x="127863" y="94957"/>
                  </a:lnTo>
                  <a:lnTo>
                    <a:pt x="127190" y="94284"/>
                  </a:lnTo>
                  <a:lnTo>
                    <a:pt x="126784" y="94424"/>
                  </a:lnTo>
                  <a:lnTo>
                    <a:pt x="123139" y="96989"/>
                  </a:lnTo>
                  <a:lnTo>
                    <a:pt x="127190" y="99275"/>
                  </a:lnTo>
                  <a:lnTo>
                    <a:pt x="128409" y="95237"/>
                  </a:lnTo>
                  <a:close/>
                </a:path>
                <a:path w="222250" h="189230">
                  <a:moveTo>
                    <a:pt x="148234" y="76619"/>
                  </a:moveTo>
                  <a:lnTo>
                    <a:pt x="147015" y="76479"/>
                  </a:lnTo>
                  <a:lnTo>
                    <a:pt x="146342" y="75679"/>
                  </a:lnTo>
                  <a:lnTo>
                    <a:pt x="144995" y="77431"/>
                  </a:lnTo>
                  <a:lnTo>
                    <a:pt x="146608" y="80797"/>
                  </a:lnTo>
                  <a:lnTo>
                    <a:pt x="148094" y="77965"/>
                  </a:lnTo>
                  <a:lnTo>
                    <a:pt x="148234" y="76619"/>
                  </a:lnTo>
                  <a:close/>
                </a:path>
                <a:path w="222250" h="189230">
                  <a:moveTo>
                    <a:pt x="151739" y="74193"/>
                  </a:moveTo>
                  <a:lnTo>
                    <a:pt x="151472" y="71894"/>
                  </a:lnTo>
                  <a:lnTo>
                    <a:pt x="149174" y="71488"/>
                  </a:lnTo>
                  <a:lnTo>
                    <a:pt x="147967" y="72567"/>
                  </a:lnTo>
                  <a:lnTo>
                    <a:pt x="147561" y="75133"/>
                  </a:lnTo>
                  <a:lnTo>
                    <a:pt x="149847" y="75679"/>
                  </a:lnTo>
                  <a:lnTo>
                    <a:pt x="151739" y="74193"/>
                  </a:lnTo>
                  <a:close/>
                </a:path>
                <a:path w="222250" h="189230">
                  <a:moveTo>
                    <a:pt x="153085" y="91859"/>
                  </a:moveTo>
                  <a:lnTo>
                    <a:pt x="152006" y="88887"/>
                  </a:lnTo>
                  <a:lnTo>
                    <a:pt x="149085" y="94081"/>
                  </a:lnTo>
                  <a:lnTo>
                    <a:pt x="145935" y="95364"/>
                  </a:lnTo>
                  <a:lnTo>
                    <a:pt x="148234" y="96989"/>
                  </a:lnTo>
                  <a:lnTo>
                    <a:pt x="149580" y="97256"/>
                  </a:lnTo>
                  <a:lnTo>
                    <a:pt x="150126" y="95910"/>
                  </a:lnTo>
                  <a:lnTo>
                    <a:pt x="150926" y="95237"/>
                  </a:lnTo>
                  <a:lnTo>
                    <a:pt x="149669" y="93980"/>
                  </a:lnTo>
                  <a:lnTo>
                    <a:pt x="152285" y="93205"/>
                  </a:lnTo>
                  <a:lnTo>
                    <a:pt x="152819" y="92938"/>
                  </a:lnTo>
                  <a:lnTo>
                    <a:pt x="153085" y="92532"/>
                  </a:lnTo>
                  <a:lnTo>
                    <a:pt x="153085" y="91859"/>
                  </a:lnTo>
                  <a:close/>
                </a:path>
                <a:path w="222250" h="189230">
                  <a:moveTo>
                    <a:pt x="154038" y="60833"/>
                  </a:moveTo>
                  <a:lnTo>
                    <a:pt x="152146" y="58140"/>
                  </a:lnTo>
                  <a:lnTo>
                    <a:pt x="151472" y="58140"/>
                  </a:lnTo>
                  <a:lnTo>
                    <a:pt x="150660" y="59080"/>
                  </a:lnTo>
                  <a:lnTo>
                    <a:pt x="150342" y="60820"/>
                  </a:lnTo>
                  <a:lnTo>
                    <a:pt x="149847" y="60566"/>
                  </a:lnTo>
                  <a:lnTo>
                    <a:pt x="152819" y="53555"/>
                  </a:lnTo>
                  <a:lnTo>
                    <a:pt x="145669" y="54229"/>
                  </a:lnTo>
                  <a:lnTo>
                    <a:pt x="145262" y="54267"/>
                  </a:lnTo>
                  <a:lnTo>
                    <a:pt x="144754" y="54317"/>
                  </a:lnTo>
                  <a:lnTo>
                    <a:pt x="144995" y="53962"/>
                  </a:lnTo>
                  <a:lnTo>
                    <a:pt x="144183" y="52336"/>
                  </a:lnTo>
                  <a:lnTo>
                    <a:pt x="142430" y="51803"/>
                  </a:lnTo>
                  <a:lnTo>
                    <a:pt x="142697" y="54089"/>
                  </a:lnTo>
                  <a:lnTo>
                    <a:pt x="142163" y="56388"/>
                  </a:lnTo>
                  <a:lnTo>
                    <a:pt x="144183" y="55168"/>
                  </a:lnTo>
                  <a:lnTo>
                    <a:pt x="144310" y="54978"/>
                  </a:lnTo>
                  <a:lnTo>
                    <a:pt x="145669" y="61239"/>
                  </a:lnTo>
                  <a:lnTo>
                    <a:pt x="145262" y="61506"/>
                  </a:lnTo>
                  <a:lnTo>
                    <a:pt x="144995" y="61912"/>
                  </a:lnTo>
                  <a:lnTo>
                    <a:pt x="144729" y="62725"/>
                  </a:lnTo>
                  <a:lnTo>
                    <a:pt x="143649" y="62649"/>
                  </a:lnTo>
                  <a:lnTo>
                    <a:pt x="143243" y="62560"/>
                  </a:lnTo>
                  <a:lnTo>
                    <a:pt x="142836" y="62458"/>
                  </a:lnTo>
                  <a:lnTo>
                    <a:pt x="142976" y="62318"/>
                  </a:lnTo>
                  <a:lnTo>
                    <a:pt x="142976" y="62052"/>
                  </a:lnTo>
                  <a:lnTo>
                    <a:pt x="143243" y="61912"/>
                  </a:lnTo>
                  <a:lnTo>
                    <a:pt x="142976" y="61239"/>
                  </a:lnTo>
                  <a:lnTo>
                    <a:pt x="142836" y="61074"/>
                  </a:lnTo>
                  <a:lnTo>
                    <a:pt x="142328" y="60553"/>
                  </a:lnTo>
                  <a:lnTo>
                    <a:pt x="141757" y="60426"/>
                  </a:lnTo>
                  <a:lnTo>
                    <a:pt x="141224" y="58813"/>
                  </a:lnTo>
                  <a:lnTo>
                    <a:pt x="140144" y="59080"/>
                  </a:lnTo>
                  <a:lnTo>
                    <a:pt x="138658" y="57467"/>
                  </a:lnTo>
                  <a:lnTo>
                    <a:pt x="139065" y="54368"/>
                  </a:lnTo>
                  <a:lnTo>
                    <a:pt x="136359" y="54368"/>
                  </a:lnTo>
                  <a:lnTo>
                    <a:pt x="139192" y="51130"/>
                  </a:lnTo>
                  <a:lnTo>
                    <a:pt x="136956" y="48526"/>
                  </a:lnTo>
                  <a:lnTo>
                    <a:pt x="133400" y="48945"/>
                  </a:lnTo>
                  <a:lnTo>
                    <a:pt x="132588" y="49098"/>
                  </a:lnTo>
                  <a:lnTo>
                    <a:pt x="130162" y="51473"/>
                  </a:lnTo>
                  <a:lnTo>
                    <a:pt x="133400" y="54635"/>
                  </a:lnTo>
                  <a:lnTo>
                    <a:pt x="129755" y="59893"/>
                  </a:lnTo>
                  <a:lnTo>
                    <a:pt x="128270" y="51257"/>
                  </a:lnTo>
                  <a:lnTo>
                    <a:pt x="125971" y="50342"/>
                  </a:lnTo>
                  <a:lnTo>
                    <a:pt x="125958" y="57734"/>
                  </a:lnTo>
                  <a:lnTo>
                    <a:pt x="125577" y="57467"/>
                  </a:lnTo>
                  <a:lnTo>
                    <a:pt x="125577" y="57594"/>
                  </a:lnTo>
                  <a:lnTo>
                    <a:pt x="125437" y="57873"/>
                  </a:lnTo>
                  <a:lnTo>
                    <a:pt x="125298" y="57873"/>
                  </a:lnTo>
                  <a:lnTo>
                    <a:pt x="125577" y="57594"/>
                  </a:lnTo>
                  <a:lnTo>
                    <a:pt x="125577" y="57467"/>
                  </a:lnTo>
                  <a:lnTo>
                    <a:pt x="125577" y="57327"/>
                  </a:lnTo>
                  <a:lnTo>
                    <a:pt x="125958" y="57734"/>
                  </a:lnTo>
                  <a:lnTo>
                    <a:pt x="125958" y="50342"/>
                  </a:lnTo>
                  <a:lnTo>
                    <a:pt x="121259" y="48298"/>
                  </a:lnTo>
                  <a:lnTo>
                    <a:pt x="121793" y="54902"/>
                  </a:lnTo>
                  <a:lnTo>
                    <a:pt x="121932" y="57327"/>
                  </a:lnTo>
                  <a:lnTo>
                    <a:pt x="121793" y="59080"/>
                  </a:lnTo>
                  <a:lnTo>
                    <a:pt x="121932" y="59156"/>
                  </a:lnTo>
                  <a:lnTo>
                    <a:pt x="123139" y="59753"/>
                  </a:lnTo>
                  <a:lnTo>
                    <a:pt x="123545" y="59804"/>
                  </a:lnTo>
                  <a:lnTo>
                    <a:pt x="124358" y="59893"/>
                  </a:lnTo>
                  <a:lnTo>
                    <a:pt x="123545" y="61239"/>
                  </a:lnTo>
                  <a:lnTo>
                    <a:pt x="124358" y="61595"/>
                  </a:lnTo>
                  <a:lnTo>
                    <a:pt x="124498" y="61645"/>
                  </a:lnTo>
                  <a:lnTo>
                    <a:pt x="125298" y="61379"/>
                  </a:lnTo>
                  <a:lnTo>
                    <a:pt x="125437" y="61328"/>
                  </a:lnTo>
                  <a:lnTo>
                    <a:pt x="125704" y="61239"/>
                  </a:lnTo>
                  <a:lnTo>
                    <a:pt x="125437" y="60159"/>
                  </a:lnTo>
                  <a:lnTo>
                    <a:pt x="126377" y="61112"/>
                  </a:lnTo>
                  <a:lnTo>
                    <a:pt x="126784" y="61506"/>
                  </a:lnTo>
                  <a:lnTo>
                    <a:pt x="127736" y="62992"/>
                  </a:lnTo>
                  <a:lnTo>
                    <a:pt x="130162" y="61506"/>
                  </a:lnTo>
                  <a:lnTo>
                    <a:pt x="132588" y="59893"/>
                  </a:lnTo>
                  <a:lnTo>
                    <a:pt x="133400" y="60985"/>
                  </a:lnTo>
                  <a:lnTo>
                    <a:pt x="135280" y="63538"/>
                  </a:lnTo>
                  <a:lnTo>
                    <a:pt x="136359" y="62064"/>
                  </a:lnTo>
                  <a:lnTo>
                    <a:pt x="136956" y="61252"/>
                  </a:lnTo>
                  <a:lnTo>
                    <a:pt x="136956" y="62153"/>
                  </a:lnTo>
                  <a:lnTo>
                    <a:pt x="136499" y="64744"/>
                  </a:lnTo>
                  <a:lnTo>
                    <a:pt x="135013" y="69202"/>
                  </a:lnTo>
                  <a:lnTo>
                    <a:pt x="136956" y="69202"/>
                  </a:lnTo>
                  <a:lnTo>
                    <a:pt x="138391" y="69202"/>
                  </a:lnTo>
                  <a:lnTo>
                    <a:pt x="137058" y="72517"/>
                  </a:lnTo>
                  <a:lnTo>
                    <a:pt x="138391" y="72809"/>
                  </a:lnTo>
                  <a:lnTo>
                    <a:pt x="138658" y="72872"/>
                  </a:lnTo>
                  <a:lnTo>
                    <a:pt x="139192" y="72986"/>
                  </a:lnTo>
                  <a:lnTo>
                    <a:pt x="139598" y="73075"/>
                  </a:lnTo>
                  <a:lnTo>
                    <a:pt x="141630" y="72034"/>
                  </a:lnTo>
                  <a:lnTo>
                    <a:pt x="142328" y="71666"/>
                  </a:lnTo>
                  <a:lnTo>
                    <a:pt x="141630" y="69062"/>
                  </a:lnTo>
                  <a:lnTo>
                    <a:pt x="142836" y="68097"/>
                  </a:lnTo>
                  <a:lnTo>
                    <a:pt x="143649" y="67449"/>
                  </a:lnTo>
                  <a:lnTo>
                    <a:pt x="144729" y="67564"/>
                  </a:lnTo>
                  <a:lnTo>
                    <a:pt x="145669" y="67652"/>
                  </a:lnTo>
                  <a:lnTo>
                    <a:pt x="149313" y="68033"/>
                  </a:lnTo>
                  <a:lnTo>
                    <a:pt x="150520" y="68160"/>
                  </a:lnTo>
                  <a:lnTo>
                    <a:pt x="151472" y="68249"/>
                  </a:lnTo>
                  <a:lnTo>
                    <a:pt x="149313" y="65151"/>
                  </a:lnTo>
                  <a:lnTo>
                    <a:pt x="149847" y="64668"/>
                  </a:lnTo>
                  <a:lnTo>
                    <a:pt x="150520" y="64071"/>
                  </a:lnTo>
                  <a:lnTo>
                    <a:pt x="151472" y="61379"/>
                  </a:lnTo>
                  <a:lnTo>
                    <a:pt x="152679" y="61379"/>
                  </a:lnTo>
                  <a:lnTo>
                    <a:pt x="154038" y="60833"/>
                  </a:lnTo>
                  <a:close/>
                </a:path>
                <a:path w="222250" h="189230">
                  <a:moveTo>
                    <a:pt x="176149" y="186817"/>
                  </a:moveTo>
                  <a:lnTo>
                    <a:pt x="174536" y="183311"/>
                  </a:lnTo>
                  <a:lnTo>
                    <a:pt x="172923" y="180746"/>
                  </a:lnTo>
                  <a:lnTo>
                    <a:pt x="168059" y="182905"/>
                  </a:lnTo>
                  <a:lnTo>
                    <a:pt x="171297" y="185470"/>
                  </a:lnTo>
                  <a:lnTo>
                    <a:pt x="171843" y="188976"/>
                  </a:lnTo>
                  <a:lnTo>
                    <a:pt x="176149" y="186817"/>
                  </a:lnTo>
                  <a:close/>
                </a:path>
                <a:path w="222250" h="189230">
                  <a:moveTo>
                    <a:pt x="182905" y="176428"/>
                  </a:moveTo>
                  <a:lnTo>
                    <a:pt x="182359" y="171577"/>
                  </a:lnTo>
                  <a:lnTo>
                    <a:pt x="169684" y="175082"/>
                  </a:lnTo>
                  <a:lnTo>
                    <a:pt x="176022" y="179260"/>
                  </a:lnTo>
                  <a:lnTo>
                    <a:pt x="179387" y="180213"/>
                  </a:lnTo>
                  <a:lnTo>
                    <a:pt x="181140" y="179666"/>
                  </a:lnTo>
                  <a:lnTo>
                    <a:pt x="182905" y="176428"/>
                  </a:lnTo>
                  <a:close/>
                </a:path>
                <a:path w="222250" h="189230">
                  <a:moveTo>
                    <a:pt x="190995" y="154851"/>
                  </a:moveTo>
                  <a:lnTo>
                    <a:pt x="188163" y="154711"/>
                  </a:lnTo>
                  <a:lnTo>
                    <a:pt x="186270" y="154851"/>
                  </a:lnTo>
                  <a:lnTo>
                    <a:pt x="186131" y="153911"/>
                  </a:lnTo>
                  <a:lnTo>
                    <a:pt x="186270" y="152565"/>
                  </a:lnTo>
                  <a:lnTo>
                    <a:pt x="186131" y="147294"/>
                  </a:lnTo>
                  <a:lnTo>
                    <a:pt x="178308" y="154178"/>
                  </a:lnTo>
                  <a:lnTo>
                    <a:pt x="178587" y="156476"/>
                  </a:lnTo>
                  <a:lnTo>
                    <a:pt x="183972" y="156603"/>
                  </a:lnTo>
                  <a:lnTo>
                    <a:pt x="183972" y="160515"/>
                  </a:lnTo>
                  <a:lnTo>
                    <a:pt x="187756" y="159842"/>
                  </a:lnTo>
                  <a:lnTo>
                    <a:pt x="189369" y="158902"/>
                  </a:lnTo>
                  <a:lnTo>
                    <a:pt x="190995" y="154851"/>
                  </a:lnTo>
                  <a:close/>
                </a:path>
                <a:path w="222250" h="189230">
                  <a:moveTo>
                    <a:pt x="198272" y="168884"/>
                  </a:moveTo>
                  <a:lnTo>
                    <a:pt x="194767" y="167398"/>
                  </a:lnTo>
                  <a:lnTo>
                    <a:pt x="194500" y="167259"/>
                  </a:lnTo>
                  <a:lnTo>
                    <a:pt x="192874" y="169557"/>
                  </a:lnTo>
                  <a:lnTo>
                    <a:pt x="193014" y="169964"/>
                  </a:lnTo>
                  <a:lnTo>
                    <a:pt x="194767" y="172250"/>
                  </a:lnTo>
                  <a:lnTo>
                    <a:pt x="198272" y="168884"/>
                  </a:lnTo>
                  <a:close/>
                </a:path>
                <a:path w="222250" h="189230">
                  <a:moveTo>
                    <a:pt x="202057" y="148780"/>
                  </a:moveTo>
                  <a:lnTo>
                    <a:pt x="200025" y="147434"/>
                  </a:lnTo>
                  <a:lnTo>
                    <a:pt x="199224" y="146215"/>
                  </a:lnTo>
                  <a:lnTo>
                    <a:pt x="196926" y="146215"/>
                  </a:lnTo>
                  <a:lnTo>
                    <a:pt x="194094" y="149453"/>
                  </a:lnTo>
                  <a:lnTo>
                    <a:pt x="192608" y="151345"/>
                  </a:lnTo>
                  <a:lnTo>
                    <a:pt x="191528" y="150266"/>
                  </a:lnTo>
                  <a:lnTo>
                    <a:pt x="190042" y="152958"/>
                  </a:lnTo>
                  <a:lnTo>
                    <a:pt x="191795" y="153238"/>
                  </a:lnTo>
                  <a:lnTo>
                    <a:pt x="192874" y="157822"/>
                  </a:lnTo>
                  <a:lnTo>
                    <a:pt x="196926" y="154584"/>
                  </a:lnTo>
                  <a:lnTo>
                    <a:pt x="199491" y="151612"/>
                  </a:lnTo>
                  <a:lnTo>
                    <a:pt x="200025" y="151485"/>
                  </a:lnTo>
                  <a:lnTo>
                    <a:pt x="200698" y="151206"/>
                  </a:lnTo>
                  <a:lnTo>
                    <a:pt x="200431" y="150406"/>
                  </a:lnTo>
                  <a:lnTo>
                    <a:pt x="202057" y="148780"/>
                  </a:lnTo>
                  <a:close/>
                </a:path>
                <a:path w="222250" h="189230">
                  <a:moveTo>
                    <a:pt x="202996" y="173202"/>
                  </a:moveTo>
                  <a:lnTo>
                    <a:pt x="200837" y="173062"/>
                  </a:lnTo>
                  <a:lnTo>
                    <a:pt x="198412" y="172656"/>
                  </a:lnTo>
                  <a:lnTo>
                    <a:pt x="197599" y="174955"/>
                  </a:lnTo>
                  <a:lnTo>
                    <a:pt x="199758" y="176301"/>
                  </a:lnTo>
                  <a:lnTo>
                    <a:pt x="200977" y="175895"/>
                  </a:lnTo>
                  <a:lnTo>
                    <a:pt x="202996" y="173202"/>
                  </a:lnTo>
                  <a:close/>
                </a:path>
                <a:path w="222250" h="189230">
                  <a:moveTo>
                    <a:pt x="203936" y="139750"/>
                  </a:moveTo>
                  <a:lnTo>
                    <a:pt x="200571" y="139611"/>
                  </a:lnTo>
                  <a:lnTo>
                    <a:pt x="200025" y="139611"/>
                  </a:lnTo>
                  <a:lnTo>
                    <a:pt x="199618" y="139877"/>
                  </a:lnTo>
                  <a:lnTo>
                    <a:pt x="199491" y="140550"/>
                  </a:lnTo>
                  <a:lnTo>
                    <a:pt x="199351" y="143929"/>
                  </a:lnTo>
                  <a:lnTo>
                    <a:pt x="203936" y="139750"/>
                  </a:lnTo>
                  <a:close/>
                </a:path>
                <a:path w="222250" h="189230">
                  <a:moveTo>
                    <a:pt x="206768" y="164020"/>
                  </a:moveTo>
                  <a:lnTo>
                    <a:pt x="206375" y="163893"/>
                  </a:lnTo>
                  <a:lnTo>
                    <a:pt x="205968" y="163614"/>
                  </a:lnTo>
                  <a:lnTo>
                    <a:pt x="205689" y="164160"/>
                  </a:lnTo>
                  <a:lnTo>
                    <a:pt x="206375" y="164426"/>
                  </a:lnTo>
                  <a:lnTo>
                    <a:pt x="206768" y="164020"/>
                  </a:lnTo>
                  <a:close/>
                </a:path>
                <a:path w="222250" h="189230">
                  <a:moveTo>
                    <a:pt x="207175" y="162140"/>
                  </a:moveTo>
                  <a:lnTo>
                    <a:pt x="202590" y="159029"/>
                  </a:lnTo>
                  <a:lnTo>
                    <a:pt x="203403" y="157683"/>
                  </a:lnTo>
                  <a:lnTo>
                    <a:pt x="202857" y="156476"/>
                  </a:lnTo>
                  <a:lnTo>
                    <a:pt x="202057" y="155524"/>
                  </a:lnTo>
                  <a:lnTo>
                    <a:pt x="200025" y="156337"/>
                  </a:lnTo>
                  <a:lnTo>
                    <a:pt x="198818" y="158762"/>
                  </a:lnTo>
                  <a:lnTo>
                    <a:pt x="199491" y="160782"/>
                  </a:lnTo>
                  <a:lnTo>
                    <a:pt x="199758" y="160782"/>
                  </a:lnTo>
                  <a:lnTo>
                    <a:pt x="198247" y="162623"/>
                  </a:lnTo>
                  <a:lnTo>
                    <a:pt x="195707" y="162001"/>
                  </a:lnTo>
                  <a:lnTo>
                    <a:pt x="195440" y="162001"/>
                  </a:lnTo>
                  <a:lnTo>
                    <a:pt x="194767" y="163080"/>
                  </a:lnTo>
                  <a:lnTo>
                    <a:pt x="194233" y="163614"/>
                  </a:lnTo>
                  <a:lnTo>
                    <a:pt x="195554" y="165912"/>
                  </a:lnTo>
                  <a:lnTo>
                    <a:pt x="195440" y="166052"/>
                  </a:lnTo>
                  <a:lnTo>
                    <a:pt x="195605" y="166001"/>
                  </a:lnTo>
                  <a:lnTo>
                    <a:pt x="196113" y="166852"/>
                  </a:lnTo>
                  <a:lnTo>
                    <a:pt x="197421" y="165392"/>
                  </a:lnTo>
                  <a:lnTo>
                    <a:pt x="199491" y="164693"/>
                  </a:lnTo>
                  <a:lnTo>
                    <a:pt x="199758" y="164604"/>
                  </a:lnTo>
                  <a:lnTo>
                    <a:pt x="202590" y="163664"/>
                  </a:lnTo>
                  <a:lnTo>
                    <a:pt x="207175" y="162140"/>
                  </a:lnTo>
                  <a:close/>
                </a:path>
                <a:path w="222250" h="189230">
                  <a:moveTo>
                    <a:pt x="209880" y="161734"/>
                  </a:moveTo>
                  <a:lnTo>
                    <a:pt x="209334" y="158623"/>
                  </a:lnTo>
                  <a:lnTo>
                    <a:pt x="206235" y="161467"/>
                  </a:lnTo>
                  <a:lnTo>
                    <a:pt x="208927" y="162140"/>
                  </a:lnTo>
                  <a:lnTo>
                    <a:pt x="209880" y="161734"/>
                  </a:lnTo>
                  <a:close/>
                </a:path>
                <a:path w="222250" h="189230">
                  <a:moveTo>
                    <a:pt x="210680" y="165646"/>
                  </a:moveTo>
                  <a:lnTo>
                    <a:pt x="208521" y="163220"/>
                  </a:lnTo>
                  <a:lnTo>
                    <a:pt x="207581" y="165379"/>
                  </a:lnTo>
                  <a:lnTo>
                    <a:pt x="206908" y="167259"/>
                  </a:lnTo>
                  <a:lnTo>
                    <a:pt x="205562" y="168338"/>
                  </a:lnTo>
                  <a:lnTo>
                    <a:pt x="206908" y="168948"/>
                  </a:lnTo>
                  <a:lnTo>
                    <a:pt x="207048" y="169011"/>
                  </a:lnTo>
                  <a:lnTo>
                    <a:pt x="207721" y="169684"/>
                  </a:lnTo>
                  <a:lnTo>
                    <a:pt x="208927" y="170230"/>
                  </a:lnTo>
                  <a:lnTo>
                    <a:pt x="209473" y="166725"/>
                  </a:lnTo>
                  <a:lnTo>
                    <a:pt x="210680" y="166166"/>
                  </a:lnTo>
                  <a:lnTo>
                    <a:pt x="210680" y="165646"/>
                  </a:lnTo>
                  <a:close/>
                </a:path>
                <a:path w="222250" h="189230">
                  <a:moveTo>
                    <a:pt x="210959" y="166052"/>
                  </a:moveTo>
                  <a:lnTo>
                    <a:pt x="210820" y="166103"/>
                  </a:lnTo>
                  <a:lnTo>
                    <a:pt x="210693" y="166166"/>
                  </a:lnTo>
                  <a:lnTo>
                    <a:pt x="210959" y="166052"/>
                  </a:lnTo>
                  <a:close/>
                </a:path>
                <a:path w="222250" h="189230">
                  <a:moveTo>
                    <a:pt x="221742" y="136639"/>
                  </a:moveTo>
                  <a:lnTo>
                    <a:pt x="221475" y="128816"/>
                  </a:lnTo>
                  <a:lnTo>
                    <a:pt x="218782" y="132054"/>
                  </a:lnTo>
                  <a:lnTo>
                    <a:pt x="215138" y="124637"/>
                  </a:lnTo>
                  <a:lnTo>
                    <a:pt x="208927" y="135699"/>
                  </a:lnTo>
                  <a:lnTo>
                    <a:pt x="214591" y="137312"/>
                  </a:lnTo>
                  <a:lnTo>
                    <a:pt x="215950" y="137312"/>
                  </a:lnTo>
                  <a:lnTo>
                    <a:pt x="217563" y="135839"/>
                  </a:lnTo>
                  <a:lnTo>
                    <a:pt x="218643" y="134353"/>
                  </a:lnTo>
                  <a:lnTo>
                    <a:pt x="221742" y="13663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27586" y="722896"/>
              <a:ext cx="330200" cy="130175"/>
            </a:xfrm>
            <a:custGeom>
              <a:avLst/>
              <a:gdLst/>
              <a:ahLst/>
              <a:cxnLst/>
              <a:rect l="l" t="t" r="r" b="b"/>
              <a:pathLst>
                <a:path w="330200" h="130175">
                  <a:moveTo>
                    <a:pt x="3098" y="27381"/>
                  </a:moveTo>
                  <a:lnTo>
                    <a:pt x="2019" y="26974"/>
                  </a:lnTo>
                  <a:lnTo>
                    <a:pt x="939" y="26301"/>
                  </a:lnTo>
                  <a:lnTo>
                    <a:pt x="0" y="28867"/>
                  </a:lnTo>
                  <a:lnTo>
                    <a:pt x="1079" y="29260"/>
                  </a:lnTo>
                  <a:lnTo>
                    <a:pt x="2286" y="29946"/>
                  </a:lnTo>
                  <a:lnTo>
                    <a:pt x="3098" y="27381"/>
                  </a:lnTo>
                  <a:close/>
                </a:path>
                <a:path w="330200" h="130175">
                  <a:moveTo>
                    <a:pt x="6604" y="39382"/>
                  </a:moveTo>
                  <a:lnTo>
                    <a:pt x="5803" y="39243"/>
                  </a:lnTo>
                  <a:lnTo>
                    <a:pt x="5664" y="38976"/>
                  </a:lnTo>
                  <a:lnTo>
                    <a:pt x="3505" y="36957"/>
                  </a:lnTo>
                  <a:lnTo>
                    <a:pt x="3644" y="43434"/>
                  </a:lnTo>
                  <a:lnTo>
                    <a:pt x="5930" y="40195"/>
                  </a:lnTo>
                  <a:lnTo>
                    <a:pt x="6604" y="39382"/>
                  </a:lnTo>
                  <a:close/>
                </a:path>
                <a:path w="330200" h="130175">
                  <a:moveTo>
                    <a:pt x="7150" y="44107"/>
                  </a:moveTo>
                  <a:lnTo>
                    <a:pt x="4445" y="47752"/>
                  </a:lnTo>
                  <a:lnTo>
                    <a:pt x="3911" y="48425"/>
                  </a:lnTo>
                  <a:lnTo>
                    <a:pt x="3505" y="48958"/>
                  </a:lnTo>
                  <a:lnTo>
                    <a:pt x="4038" y="49631"/>
                  </a:lnTo>
                  <a:lnTo>
                    <a:pt x="7150" y="52743"/>
                  </a:lnTo>
                  <a:lnTo>
                    <a:pt x="7150" y="44107"/>
                  </a:lnTo>
                  <a:close/>
                </a:path>
                <a:path w="330200" h="130175">
                  <a:moveTo>
                    <a:pt x="9982" y="17665"/>
                  </a:moveTo>
                  <a:lnTo>
                    <a:pt x="9575" y="14833"/>
                  </a:lnTo>
                  <a:lnTo>
                    <a:pt x="7378" y="18770"/>
                  </a:lnTo>
                  <a:lnTo>
                    <a:pt x="8089" y="19024"/>
                  </a:lnTo>
                  <a:lnTo>
                    <a:pt x="9029" y="19240"/>
                  </a:lnTo>
                  <a:lnTo>
                    <a:pt x="9575" y="19354"/>
                  </a:lnTo>
                  <a:lnTo>
                    <a:pt x="9842" y="19418"/>
                  </a:lnTo>
                  <a:lnTo>
                    <a:pt x="9982" y="17665"/>
                  </a:lnTo>
                  <a:close/>
                </a:path>
                <a:path w="330200" h="130175">
                  <a:moveTo>
                    <a:pt x="10795" y="67437"/>
                  </a:moveTo>
                  <a:lnTo>
                    <a:pt x="9842" y="67030"/>
                  </a:lnTo>
                  <a:lnTo>
                    <a:pt x="8636" y="66357"/>
                  </a:lnTo>
                  <a:lnTo>
                    <a:pt x="7823" y="68922"/>
                  </a:lnTo>
                  <a:lnTo>
                    <a:pt x="8902" y="69329"/>
                  </a:lnTo>
                  <a:lnTo>
                    <a:pt x="9842" y="70002"/>
                  </a:lnTo>
                  <a:lnTo>
                    <a:pt x="10795" y="67437"/>
                  </a:lnTo>
                  <a:close/>
                </a:path>
                <a:path w="330200" h="130175">
                  <a:moveTo>
                    <a:pt x="11734" y="60566"/>
                  </a:moveTo>
                  <a:lnTo>
                    <a:pt x="9842" y="58000"/>
                  </a:lnTo>
                  <a:lnTo>
                    <a:pt x="9309" y="60960"/>
                  </a:lnTo>
                  <a:lnTo>
                    <a:pt x="7823" y="63258"/>
                  </a:lnTo>
                  <a:lnTo>
                    <a:pt x="10515" y="63398"/>
                  </a:lnTo>
                  <a:lnTo>
                    <a:pt x="11734" y="62179"/>
                  </a:lnTo>
                  <a:lnTo>
                    <a:pt x="11734" y="60566"/>
                  </a:lnTo>
                  <a:close/>
                </a:path>
                <a:path w="330200" h="130175">
                  <a:moveTo>
                    <a:pt x="12547" y="27647"/>
                  </a:moveTo>
                  <a:lnTo>
                    <a:pt x="12141" y="26708"/>
                  </a:lnTo>
                  <a:lnTo>
                    <a:pt x="12407" y="25895"/>
                  </a:lnTo>
                  <a:lnTo>
                    <a:pt x="10922" y="25895"/>
                  </a:lnTo>
                  <a:lnTo>
                    <a:pt x="10452" y="27762"/>
                  </a:lnTo>
                  <a:lnTo>
                    <a:pt x="7493" y="26885"/>
                  </a:lnTo>
                  <a:lnTo>
                    <a:pt x="8089" y="24282"/>
                  </a:lnTo>
                  <a:lnTo>
                    <a:pt x="9029" y="23063"/>
                  </a:lnTo>
                  <a:lnTo>
                    <a:pt x="7378" y="18770"/>
                  </a:lnTo>
                  <a:lnTo>
                    <a:pt x="7010" y="19418"/>
                  </a:lnTo>
                  <a:lnTo>
                    <a:pt x="6197" y="17132"/>
                  </a:lnTo>
                  <a:lnTo>
                    <a:pt x="5930" y="16725"/>
                  </a:lnTo>
                  <a:lnTo>
                    <a:pt x="5397" y="17132"/>
                  </a:lnTo>
                  <a:lnTo>
                    <a:pt x="4724" y="17932"/>
                  </a:lnTo>
                  <a:lnTo>
                    <a:pt x="4445" y="18745"/>
                  </a:lnTo>
                  <a:lnTo>
                    <a:pt x="4178" y="19418"/>
                  </a:lnTo>
                  <a:lnTo>
                    <a:pt x="4178" y="19291"/>
                  </a:lnTo>
                  <a:lnTo>
                    <a:pt x="4038" y="18884"/>
                  </a:lnTo>
                  <a:lnTo>
                    <a:pt x="406" y="17805"/>
                  </a:lnTo>
                  <a:lnTo>
                    <a:pt x="266" y="21717"/>
                  </a:lnTo>
                  <a:lnTo>
                    <a:pt x="2565" y="23469"/>
                  </a:lnTo>
                  <a:lnTo>
                    <a:pt x="2971" y="23596"/>
                  </a:lnTo>
                  <a:lnTo>
                    <a:pt x="3238" y="23469"/>
                  </a:lnTo>
                  <a:lnTo>
                    <a:pt x="3644" y="23202"/>
                  </a:lnTo>
                  <a:lnTo>
                    <a:pt x="3771" y="25895"/>
                  </a:lnTo>
                  <a:lnTo>
                    <a:pt x="4470" y="26162"/>
                  </a:lnTo>
                  <a:lnTo>
                    <a:pt x="3365" y="27508"/>
                  </a:lnTo>
                  <a:lnTo>
                    <a:pt x="4584" y="28321"/>
                  </a:lnTo>
                  <a:lnTo>
                    <a:pt x="6172" y="32918"/>
                  </a:lnTo>
                  <a:lnTo>
                    <a:pt x="9372" y="31343"/>
                  </a:lnTo>
                  <a:lnTo>
                    <a:pt x="10553" y="28092"/>
                  </a:lnTo>
                  <a:lnTo>
                    <a:pt x="11861" y="28321"/>
                  </a:lnTo>
                  <a:lnTo>
                    <a:pt x="12547" y="27647"/>
                  </a:lnTo>
                  <a:close/>
                </a:path>
                <a:path w="330200" h="130175">
                  <a:moveTo>
                    <a:pt x="19418" y="31292"/>
                  </a:moveTo>
                  <a:lnTo>
                    <a:pt x="18478" y="30886"/>
                  </a:lnTo>
                  <a:lnTo>
                    <a:pt x="17132" y="30340"/>
                  </a:lnTo>
                  <a:lnTo>
                    <a:pt x="15100" y="33451"/>
                  </a:lnTo>
                  <a:lnTo>
                    <a:pt x="16992" y="33858"/>
                  </a:lnTo>
                  <a:lnTo>
                    <a:pt x="18884" y="35610"/>
                  </a:lnTo>
                  <a:lnTo>
                    <a:pt x="19418" y="31292"/>
                  </a:lnTo>
                  <a:close/>
                </a:path>
                <a:path w="330200" h="130175">
                  <a:moveTo>
                    <a:pt x="21717" y="51663"/>
                  </a:moveTo>
                  <a:lnTo>
                    <a:pt x="20904" y="45859"/>
                  </a:lnTo>
                  <a:lnTo>
                    <a:pt x="19964" y="42214"/>
                  </a:lnTo>
                  <a:lnTo>
                    <a:pt x="16586" y="45986"/>
                  </a:lnTo>
                  <a:lnTo>
                    <a:pt x="15240" y="45326"/>
                  </a:lnTo>
                  <a:lnTo>
                    <a:pt x="12547" y="43294"/>
                  </a:lnTo>
                  <a:lnTo>
                    <a:pt x="11188" y="38976"/>
                  </a:lnTo>
                  <a:lnTo>
                    <a:pt x="10388" y="44907"/>
                  </a:lnTo>
                  <a:lnTo>
                    <a:pt x="8763" y="45046"/>
                  </a:lnTo>
                  <a:lnTo>
                    <a:pt x="9715" y="48425"/>
                  </a:lnTo>
                  <a:lnTo>
                    <a:pt x="14833" y="46151"/>
                  </a:lnTo>
                  <a:lnTo>
                    <a:pt x="15379" y="47752"/>
                  </a:lnTo>
                  <a:lnTo>
                    <a:pt x="21717" y="51663"/>
                  </a:lnTo>
                  <a:close/>
                </a:path>
                <a:path w="330200" h="130175">
                  <a:moveTo>
                    <a:pt x="22529" y="33451"/>
                  </a:moveTo>
                  <a:lnTo>
                    <a:pt x="21717" y="32639"/>
                  </a:lnTo>
                  <a:lnTo>
                    <a:pt x="20637" y="33045"/>
                  </a:lnTo>
                  <a:lnTo>
                    <a:pt x="20764" y="33858"/>
                  </a:lnTo>
                  <a:lnTo>
                    <a:pt x="20637" y="36283"/>
                  </a:lnTo>
                  <a:lnTo>
                    <a:pt x="21844" y="34658"/>
                  </a:lnTo>
                  <a:lnTo>
                    <a:pt x="22529" y="33451"/>
                  </a:lnTo>
                  <a:close/>
                </a:path>
                <a:path w="330200" h="130175">
                  <a:moveTo>
                    <a:pt x="25082" y="62039"/>
                  </a:moveTo>
                  <a:lnTo>
                    <a:pt x="19418" y="55702"/>
                  </a:lnTo>
                  <a:lnTo>
                    <a:pt x="18338" y="61633"/>
                  </a:lnTo>
                  <a:lnTo>
                    <a:pt x="17132" y="63119"/>
                  </a:lnTo>
                  <a:lnTo>
                    <a:pt x="19697" y="65481"/>
                  </a:lnTo>
                  <a:lnTo>
                    <a:pt x="14566" y="70815"/>
                  </a:lnTo>
                  <a:lnTo>
                    <a:pt x="18211" y="71348"/>
                  </a:lnTo>
                  <a:lnTo>
                    <a:pt x="21844" y="72428"/>
                  </a:lnTo>
                  <a:lnTo>
                    <a:pt x="24815" y="71894"/>
                  </a:lnTo>
                  <a:lnTo>
                    <a:pt x="22529" y="67310"/>
                  </a:lnTo>
                  <a:lnTo>
                    <a:pt x="21450" y="63665"/>
                  </a:lnTo>
                  <a:lnTo>
                    <a:pt x="20866" y="64274"/>
                  </a:lnTo>
                  <a:lnTo>
                    <a:pt x="21170" y="63665"/>
                  </a:lnTo>
                  <a:lnTo>
                    <a:pt x="25082" y="62039"/>
                  </a:lnTo>
                  <a:close/>
                </a:path>
                <a:path w="330200" h="130175">
                  <a:moveTo>
                    <a:pt x="27114" y="32372"/>
                  </a:moveTo>
                  <a:lnTo>
                    <a:pt x="21310" y="35610"/>
                  </a:lnTo>
                  <a:lnTo>
                    <a:pt x="23329" y="37490"/>
                  </a:lnTo>
                  <a:lnTo>
                    <a:pt x="24409" y="38303"/>
                  </a:lnTo>
                  <a:lnTo>
                    <a:pt x="24676" y="36957"/>
                  </a:lnTo>
                  <a:lnTo>
                    <a:pt x="25082" y="36283"/>
                  </a:lnTo>
                  <a:lnTo>
                    <a:pt x="27114" y="32372"/>
                  </a:lnTo>
                  <a:close/>
                </a:path>
                <a:path w="330200" h="130175">
                  <a:moveTo>
                    <a:pt x="28321" y="22250"/>
                  </a:moveTo>
                  <a:lnTo>
                    <a:pt x="26835" y="20358"/>
                  </a:lnTo>
                  <a:lnTo>
                    <a:pt x="24282" y="20904"/>
                  </a:lnTo>
                  <a:lnTo>
                    <a:pt x="21310" y="20091"/>
                  </a:lnTo>
                  <a:lnTo>
                    <a:pt x="17805" y="17132"/>
                  </a:lnTo>
                  <a:lnTo>
                    <a:pt x="15240" y="25895"/>
                  </a:lnTo>
                  <a:lnTo>
                    <a:pt x="18338" y="26568"/>
                  </a:lnTo>
                  <a:lnTo>
                    <a:pt x="21450" y="26974"/>
                  </a:lnTo>
                  <a:lnTo>
                    <a:pt x="21653" y="26708"/>
                  </a:lnTo>
                  <a:lnTo>
                    <a:pt x="20370" y="29540"/>
                  </a:lnTo>
                  <a:lnTo>
                    <a:pt x="23736" y="30619"/>
                  </a:lnTo>
                  <a:lnTo>
                    <a:pt x="26162" y="29667"/>
                  </a:lnTo>
                  <a:lnTo>
                    <a:pt x="28321" y="22250"/>
                  </a:lnTo>
                  <a:close/>
                </a:path>
                <a:path w="330200" h="130175">
                  <a:moveTo>
                    <a:pt x="31826" y="26835"/>
                  </a:moveTo>
                  <a:lnTo>
                    <a:pt x="31699" y="26835"/>
                  </a:lnTo>
                  <a:lnTo>
                    <a:pt x="31559" y="26708"/>
                  </a:lnTo>
                  <a:lnTo>
                    <a:pt x="31026" y="26974"/>
                  </a:lnTo>
                  <a:lnTo>
                    <a:pt x="31153" y="27508"/>
                  </a:lnTo>
                  <a:lnTo>
                    <a:pt x="31826" y="27381"/>
                  </a:lnTo>
                  <a:lnTo>
                    <a:pt x="31826" y="26835"/>
                  </a:lnTo>
                  <a:close/>
                </a:path>
                <a:path w="330200" h="130175">
                  <a:moveTo>
                    <a:pt x="35471" y="34124"/>
                  </a:moveTo>
                  <a:lnTo>
                    <a:pt x="33045" y="30746"/>
                  </a:lnTo>
                  <a:lnTo>
                    <a:pt x="31826" y="28321"/>
                  </a:lnTo>
                  <a:lnTo>
                    <a:pt x="29806" y="32778"/>
                  </a:lnTo>
                  <a:lnTo>
                    <a:pt x="30073" y="34391"/>
                  </a:lnTo>
                  <a:lnTo>
                    <a:pt x="28994" y="39382"/>
                  </a:lnTo>
                  <a:lnTo>
                    <a:pt x="35471" y="34124"/>
                  </a:lnTo>
                  <a:close/>
                </a:path>
                <a:path w="330200" h="130175">
                  <a:moveTo>
                    <a:pt x="40195" y="32905"/>
                  </a:moveTo>
                  <a:lnTo>
                    <a:pt x="38849" y="32372"/>
                  </a:lnTo>
                  <a:lnTo>
                    <a:pt x="38442" y="33312"/>
                  </a:lnTo>
                  <a:lnTo>
                    <a:pt x="38849" y="35331"/>
                  </a:lnTo>
                  <a:lnTo>
                    <a:pt x="39649" y="34531"/>
                  </a:lnTo>
                  <a:lnTo>
                    <a:pt x="39789" y="34124"/>
                  </a:lnTo>
                  <a:lnTo>
                    <a:pt x="40195" y="32905"/>
                  </a:lnTo>
                  <a:close/>
                </a:path>
                <a:path w="330200" h="130175">
                  <a:moveTo>
                    <a:pt x="41948" y="67703"/>
                  </a:moveTo>
                  <a:lnTo>
                    <a:pt x="41402" y="67170"/>
                  </a:lnTo>
                  <a:lnTo>
                    <a:pt x="38709" y="67030"/>
                  </a:lnTo>
                  <a:lnTo>
                    <a:pt x="35737" y="67703"/>
                  </a:lnTo>
                  <a:lnTo>
                    <a:pt x="38442" y="70815"/>
                  </a:lnTo>
                  <a:lnTo>
                    <a:pt x="39928" y="72834"/>
                  </a:lnTo>
                  <a:lnTo>
                    <a:pt x="41948" y="67703"/>
                  </a:lnTo>
                  <a:close/>
                </a:path>
                <a:path w="330200" h="130175">
                  <a:moveTo>
                    <a:pt x="50711" y="29400"/>
                  </a:moveTo>
                  <a:lnTo>
                    <a:pt x="48425" y="25755"/>
                  </a:lnTo>
                  <a:lnTo>
                    <a:pt x="47205" y="28054"/>
                  </a:lnTo>
                  <a:lnTo>
                    <a:pt x="45046" y="30886"/>
                  </a:lnTo>
                  <a:lnTo>
                    <a:pt x="46799" y="34124"/>
                  </a:lnTo>
                  <a:lnTo>
                    <a:pt x="48831" y="30619"/>
                  </a:lnTo>
                  <a:lnTo>
                    <a:pt x="50711" y="29400"/>
                  </a:lnTo>
                  <a:close/>
                </a:path>
                <a:path w="330200" h="130175">
                  <a:moveTo>
                    <a:pt x="52743" y="18338"/>
                  </a:moveTo>
                  <a:lnTo>
                    <a:pt x="51663" y="17805"/>
                  </a:lnTo>
                  <a:lnTo>
                    <a:pt x="50584" y="16852"/>
                  </a:lnTo>
                  <a:lnTo>
                    <a:pt x="49364" y="19151"/>
                  </a:lnTo>
                  <a:lnTo>
                    <a:pt x="50444" y="19824"/>
                  </a:lnTo>
                  <a:lnTo>
                    <a:pt x="51384" y="20764"/>
                  </a:lnTo>
                  <a:lnTo>
                    <a:pt x="52743" y="18338"/>
                  </a:lnTo>
                  <a:close/>
                </a:path>
                <a:path w="330200" h="130175">
                  <a:moveTo>
                    <a:pt x="57327" y="24003"/>
                  </a:moveTo>
                  <a:lnTo>
                    <a:pt x="56781" y="19291"/>
                  </a:lnTo>
                  <a:lnTo>
                    <a:pt x="53543" y="22123"/>
                  </a:lnTo>
                  <a:lnTo>
                    <a:pt x="54089" y="24142"/>
                  </a:lnTo>
                  <a:lnTo>
                    <a:pt x="57327" y="24003"/>
                  </a:lnTo>
                  <a:close/>
                </a:path>
                <a:path w="330200" h="130175">
                  <a:moveTo>
                    <a:pt x="59207" y="43294"/>
                  </a:moveTo>
                  <a:lnTo>
                    <a:pt x="55435" y="42354"/>
                  </a:lnTo>
                  <a:lnTo>
                    <a:pt x="51523" y="40868"/>
                  </a:lnTo>
                  <a:lnTo>
                    <a:pt x="51257" y="47879"/>
                  </a:lnTo>
                  <a:lnTo>
                    <a:pt x="53543" y="49225"/>
                  </a:lnTo>
                  <a:lnTo>
                    <a:pt x="56515" y="49631"/>
                  </a:lnTo>
                  <a:lnTo>
                    <a:pt x="59207" y="43294"/>
                  </a:lnTo>
                  <a:close/>
                </a:path>
                <a:path w="330200" h="130175">
                  <a:moveTo>
                    <a:pt x="66763" y="4584"/>
                  </a:moveTo>
                  <a:lnTo>
                    <a:pt x="64198" y="6337"/>
                  </a:lnTo>
                  <a:lnTo>
                    <a:pt x="63804" y="7150"/>
                  </a:lnTo>
                  <a:lnTo>
                    <a:pt x="62992" y="8229"/>
                  </a:lnTo>
                  <a:lnTo>
                    <a:pt x="63398" y="9169"/>
                  </a:lnTo>
                  <a:lnTo>
                    <a:pt x="65684" y="11328"/>
                  </a:lnTo>
                  <a:lnTo>
                    <a:pt x="66763" y="4584"/>
                  </a:lnTo>
                  <a:close/>
                </a:path>
                <a:path w="330200" h="130175">
                  <a:moveTo>
                    <a:pt x="67576" y="29946"/>
                  </a:moveTo>
                  <a:lnTo>
                    <a:pt x="65557" y="27787"/>
                  </a:lnTo>
                  <a:lnTo>
                    <a:pt x="64338" y="29260"/>
                  </a:lnTo>
                  <a:lnTo>
                    <a:pt x="63398" y="30619"/>
                  </a:lnTo>
                  <a:lnTo>
                    <a:pt x="65278" y="32639"/>
                  </a:lnTo>
                  <a:lnTo>
                    <a:pt x="66497" y="31153"/>
                  </a:lnTo>
                  <a:lnTo>
                    <a:pt x="67576" y="29946"/>
                  </a:lnTo>
                  <a:close/>
                </a:path>
                <a:path w="330200" h="130175">
                  <a:moveTo>
                    <a:pt x="71221" y="18745"/>
                  </a:moveTo>
                  <a:lnTo>
                    <a:pt x="70548" y="17259"/>
                  </a:lnTo>
                  <a:lnTo>
                    <a:pt x="66497" y="11468"/>
                  </a:lnTo>
                  <a:lnTo>
                    <a:pt x="66205" y="14452"/>
                  </a:lnTo>
                  <a:lnTo>
                    <a:pt x="65557" y="14300"/>
                  </a:lnTo>
                  <a:lnTo>
                    <a:pt x="65417" y="14300"/>
                  </a:lnTo>
                  <a:lnTo>
                    <a:pt x="65011" y="14427"/>
                  </a:lnTo>
                  <a:lnTo>
                    <a:pt x="64744" y="14427"/>
                  </a:lnTo>
                  <a:lnTo>
                    <a:pt x="65417" y="16586"/>
                  </a:lnTo>
                  <a:lnTo>
                    <a:pt x="66027" y="16179"/>
                  </a:lnTo>
                  <a:lnTo>
                    <a:pt x="65278" y="24003"/>
                  </a:lnTo>
                  <a:lnTo>
                    <a:pt x="69329" y="19964"/>
                  </a:lnTo>
                  <a:lnTo>
                    <a:pt x="69862" y="19011"/>
                  </a:lnTo>
                  <a:lnTo>
                    <a:pt x="71221" y="18745"/>
                  </a:lnTo>
                  <a:close/>
                </a:path>
                <a:path w="330200" h="130175">
                  <a:moveTo>
                    <a:pt x="78092" y="70675"/>
                  </a:moveTo>
                  <a:lnTo>
                    <a:pt x="75260" y="69189"/>
                  </a:lnTo>
                  <a:lnTo>
                    <a:pt x="74993" y="69189"/>
                  </a:lnTo>
                  <a:lnTo>
                    <a:pt x="74460" y="68110"/>
                  </a:lnTo>
                  <a:lnTo>
                    <a:pt x="74180" y="69456"/>
                  </a:lnTo>
                  <a:lnTo>
                    <a:pt x="73240" y="72694"/>
                  </a:lnTo>
                  <a:lnTo>
                    <a:pt x="78092" y="70675"/>
                  </a:lnTo>
                  <a:close/>
                </a:path>
                <a:path w="330200" h="130175">
                  <a:moveTo>
                    <a:pt x="82003" y="45986"/>
                  </a:moveTo>
                  <a:lnTo>
                    <a:pt x="81330" y="45313"/>
                  </a:lnTo>
                  <a:lnTo>
                    <a:pt x="75260" y="44107"/>
                  </a:lnTo>
                  <a:lnTo>
                    <a:pt x="73774" y="53809"/>
                  </a:lnTo>
                  <a:lnTo>
                    <a:pt x="74523" y="53314"/>
                  </a:lnTo>
                  <a:lnTo>
                    <a:pt x="74993" y="55295"/>
                  </a:lnTo>
                  <a:lnTo>
                    <a:pt x="75399" y="55435"/>
                  </a:lnTo>
                  <a:lnTo>
                    <a:pt x="77965" y="55295"/>
                  </a:lnTo>
                  <a:lnTo>
                    <a:pt x="77965" y="51028"/>
                  </a:lnTo>
                  <a:lnTo>
                    <a:pt x="81064" y="48958"/>
                  </a:lnTo>
                  <a:lnTo>
                    <a:pt x="81737" y="48691"/>
                  </a:lnTo>
                  <a:lnTo>
                    <a:pt x="82003" y="45986"/>
                  </a:lnTo>
                  <a:close/>
                </a:path>
                <a:path w="330200" h="130175">
                  <a:moveTo>
                    <a:pt x="83083" y="54356"/>
                  </a:moveTo>
                  <a:lnTo>
                    <a:pt x="82410" y="52197"/>
                  </a:lnTo>
                  <a:lnTo>
                    <a:pt x="82410" y="51358"/>
                  </a:lnTo>
                  <a:lnTo>
                    <a:pt x="82143" y="51282"/>
                  </a:lnTo>
                  <a:lnTo>
                    <a:pt x="81737" y="51181"/>
                  </a:lnTo>
                  <a:lnTo>
                    <a:pt x="81470" y="51117"/>
                  </a:lnTo>
                  <a:lnTo>
                    <a:pt x="81203" y="52603"/>
                  </a:lnTo>
                  <a:lnTo>
                    <a:pt x="80657" y="53276"/>
                  </a:lnTo>
                  <a:lnTo>
                    <a:pt x="80657" y="53416"/>
                  </a:lnTo>
                  <a:lnTo>
                    <a:pt x="80251" y="53809"/>
                  </a:lnTo>
                  <a:lnTo>
                    <a:pt x="79311" y="55841"/>
                  </a:lnTo>
                  <a:lnTo>
                    <a:pt x="81470" y="57188"/>
                  </a:lnTo>
                  <a:lnTo>
                    <a:pt x="79717" y="59207"/>
                  </a:lnTo>
                  <a:lnTo>
                    <a:pt x="80251" y="59296"/>
                  </a:lnTo>
                  <a:lnTo>
                    <a:pt x="80657" y="59372"/>
                  </a:lnTo>
                  <a:lnTo>
                    <a:pt x="81203" y="59461"/>
                  </a:lnTo>
                  <a:lnTo>
                    <a:pt x="81737" y="59550"/>
                  </a:lnTo>
                  <a:lnTo>
                    <a:pt x="82143" y="59613"/>
                  </a:lnTo>
                  <a:lnTo>
                    <a:pt x="81470" y="55702"/>
                  </a:lnTo>
                  <a:lnTo>
                    <a:pt x="81737" y="54356"/>
                  </a:lnTo>
                  <a:lnTo>
                    <a:pt x="83083" y="54356"/>
                  </a:lnTo>
                  <a:close/>
                </a:path>
                <a:path w="330200" h="130175">
                  <a:moveTo>
                    <a:pt x="85788" y="37223"/>
                  </a:moveTo>
                  <a:lnTo>
                    <a:pt x="83896" y="35204"/>
                  </a:lnTo>
                  <a:lnTo>
                    <a:pt x="80924" y="33451"/>
                  </a:lnTo>
                  <a:lnTo>
                    <a:pt x="76212" y="38976"/>
                  </a:lnTo>
                  <a:lnTo>
                    <a:pt x="80251" y="41275"/>
                  </a:lnTo>
                  <a:lnTo>
                    <a:pt x="84302" y="44640"/>
                  </a:lnTo>
                  <a:lnTo>
                    <a:pt x="85788" y="37223"/>
                  </a:lnTo>
                  <a:close/>
                </a:path>
                <a:path w="330200" h="130175">
                  <a:moveTo>
                    <a:pt x="93878" y="38036"/>
                  </a:moveTo>
                  <a:lnTo>
                    <a:pt x="92532" y="36550"/>
                  </a:lnTo>
                  <a:lnTo>
                    <a:pt x="90779" y="39789"/>
                  </a:lnTo>
                  <a:lnTo>
                    <a:pt x="91719" y="40728"/>
                  </a:lnTo>
                  <a:lnTo>
                    <a:pt x="92392" y="41402"/>
                  </a:lnTo>
                  <a:lnTo>
                    <a:pt x="93205" y="40601"/>
                  </a:lnTo>
                  <a:lnTo>
                    <a:pt x="93738" y="40601"/>
                  </a:lnTo>
                  <a:lnTo>
                    <a:pt x="93878" y="39522"/>
                  </a:lnTo>
                  <a:lnTo>
                    <a:pt x="93878" y="38036"/>
                  </a:lnTo>
                  <a:close/>
                </a:path>
                <a:path w="330200" h="130175">
                  <a:moveTo>
                    <a:pt x="94005" y="33096"/>
                  </a:moveTo>
                  <a:lnTo>
                    <a:pt x="93014" y="29502"/>
                  </a:lnTo>
                  <a:lnTo>
                    <a:pt x="90233" y="27368"/>
                  </a:lnTo>
                  <a:lnTo>
                    <a:pt x="87274" y="30480"/>
                  </a:lnTo>
                  <a:lnTo>
                    <a:pt x="85915" y="33578"/>
                  </a:lnTo>
                  <a:lnTo>
                    <a:pt x="90500" y="32372"/>
                  </a:lnTo>
                  <a:lnTo>
                    <a:pt x="91579" y="34391"/>
                  </a:lnTo>
                  <a:lnTo>
                    <a:pt x="94005" y="33096"/>
                  </a:lnTo>
                  <a:close/>
                </a:path>
                <a:path w="330200" h="130175">
                  <a:moveTo>
                    <a:pt x="96037" y="10109"/>
                  </a:moveTo>
                  <a:lnTo>
                    <a:pt x="95491" y="9842"/>
                  </a:lnTo>
                  <a:lnTo>
                    <a:pt x="94957" y="9436"/>
                  </a:lnTo>
                  <a:lnTo>
                    <a:pt x="91313" y="7416"/>
                  </a:lnTo>
                  <a:lnTo>
                    <a:pt x="92125" y="15913"/>
                  </a:lnTo>
                  <a:lnTo>
                    <a:pt x="95491" y="11061"/>
                  </a:lnTo>
                  <a:lnTo>
                    <a:pt x="96037" y="10109"/>
                  </a:lnTo>
                  <a:close/>
                </a:path>
                <a:path w="330200" h="130175">
                  <a:moveTo>
                    <a:pt x="98196" y="17399"/>
                  </a:moveTo>
                  <a:lnTo>
                    <a:pt x="97523" y="16586"/>
                  </a:lnTo>
                  <a:lnTo>
                    <a:pt x="97116" y="16052"/>
                  </a:lnTo>
                  <a:lnTo>
                    <a:pt x="96177" y="15913"/>
                  </a:lnTo>
                  <a:lnTo>
                    <a:pt x="96037" y="16992"/>
                  </a:lnTo>
                  <a:lnTo>
                    <a:pt x="95897" y="16852"/>
                  </a:lnTo>
                  <a:lnTo>
                    <a:pt x="96037" y="16725"/>
                  </a:lnTo>
                  <a:lnTo>
                    <a:pt x="95897" y="16725"/>
                  </a:lnTo>
                  <a:lnTo>
                    <a:pt x="95097" y="17132"/>
                  </a:lnTo>
                  <a:lnTo>
                    <a:pt x="95364" y="19418"/>
                  </a:lnTo>
                  <a:lnTo>
                    <a:pt x="96177" y="18338"/>
                  </a:lnTo>
                  <a:lnTo>
                    <a:pt x="96977" y="19418"/>
                  </a:lnTo>
                  <a:lnTo>
                    <a:pt x="98196" y="17399"/>
                  </a:lnTo>
                  <a:close/>
                </a:path>
                <a:path w="330200" h="130175">
                  <a:moveTo>
                    <a:pt x="101434" y="24409"/>
                  </a:moveTo>
                  <a:lnTo>
                    <a:pt x="95897" y="24549"/>
                  </a:lnTo>
                  <a:lnTo>
                    <a:pt x="95631" y="22796"/>
                  </a:lnTo>
                  <a:lnTo>
                    <a:pt x="95224" y="22390"/>
                  </a:lnTo>
                  <a:lnTo>
                    <a:pt x="94957" y="22390"/>
                  </a:lnTo>
                  <a:lnTo>
                    <a:pt x="93878" y="22923"/>
                  </a:lnTo>
                  <a:lnTo>
                    <a:pt x="92798" y="26708"/>
                  </a:lnTo>
                  <a:lnTo>
                    <a:pt x="94018" y="27381"/>
                  </a:lnTo>
                  <a:lnTo>
                    <a:pt x="94145" y="27381"/>
                  </a:lnTo>
                  <a:lnTo>
                    <a:pt x="97650" y="33858"/>
                  </a:lnTo>
                  <a:lnTo>
                    <a:pt x="101434" y="24409"/>
                  </a:lnTo>
                  <a:close/>
                </a:path>
                <a:path w="330200" h="130175">
                  <a:moveTo>
                    <a:pt x="102235" y="62585"/>
                  </a:moveTo>
                  <a:lnTo>
                    <a:pt x="100888" y="59753"/>
                  </a:lnTo>
                  <a:lnTo>
                    <a:pt x="102108" y="58801"/>
                  </a:lnTo>
                  <a:lnTo>
                    <a:pt x="101168" y="57721"/>
                  </a:lnTo>
                  <a:lnTo>
                    <a:pt x="100088" y="57327"/>
                  </a:lnTo>
                  <a:lnTo>
                    <a:pt x="98602" y="52057"/>
                  </a:lnTo>
                  <a:lnTo>
                    <a:pt x="97383" y="59880"/>
                  </a:lnTo>
                  <a:lnTo>
                    <a:pt x="96850" y="61772"/>
                  </a:lnTo>
                  <a:lnTo>
                    <a:pt x="96304" y="68783"/>
                  </a:lnTo>
                  <a:lnTo>
                    <a:pt x="102235" y="62585"/>
                  </a:lnTo>
                  <a:close/>
                </a:path>
                <a:path w="330200" h="130175">
                  <a:moveTo>
                    <a:pt x="104267" y="55841"/>
                  </a:moveTo>
                  <a:lnTo>
                    <a:pt x="104000" y="51384"/>
                  </a:lnTo>
                  <a:lnTo>
                    <a:pt x="102374" y="53136"/>
                  </a:lnTo>
                  <a:lnTo>
                    <a:pt x="100888" y="54089"/>
                  </a:lnTo>
                  <a:lnTo>
                    <a:pt x="101168" y="57721"/>
                  </a:lnTo>
                  <a:lnTo>
                    <a:pt x="103454" y="56515"/>
                  </a:lnTo>
                  <a:lnTo>
                    <a:pt x="104267" y="55841"/>
                  </a:lnTo>
                  <a:close/>
                </a:path>
                <a:path w="330200" h="130175">
                  <a:moveTo>
                    <a:pt x="104394" y="9575"/>
                  </a:moveTo>
                  <a:lnTo>
                    <a:pt x="103314" y="8763"/>
                  </a:lnTo>
                  <a:lnTo>
                    <a:pt x="102831" y="4889"/>
                  </a:lnTo>
                  <a:lnTo>
                    <a:pt x="104267" y="3911"/>
                  </a:lnTo>
                  <a:lnTo>
                    <a:pt x="101028" y="800"/>
                  </a:lnTo>
                  <a:lnTo>
                    <a:pt x="100799" y="685"/>
                  </a:lnTo>
                  <a:lnTo>
                    <a:pt x="100799" y="6692"/>
                  </a:lnTo>
                  <a:lnTo>
                    <a:pt x="99542" y="8623"/>
                  </a:lnTo>
                  <a:lnTo>
                    <a:pt x="98069" y="9842"/>
                  </a:lnTo>
                  <a:lnTo>
                    <a:pt x="100799" y="6692"/>
                  </a:lnTo>
                  <a:lnTo>
                    <a:pt x="100799" y="685"/>
                  </a:lnTo>
                  <a:lnTo>
                    <a:pt x="99542" y="0"/>
                  </a:lnTo>
                  <a:lnTo>
                    <a:pt x="96304" y="673"/>
                  </a:lnTo>
                  <a:lnTo>
                    <a:pt x="97231" y="10541"/>
                  </a:lnTo>
                  <a:lnTo>
                    <a:pt x="94818" y="12534"/>
                  </a:lnTo>
                  <a:lnTo>
                    <a:pt x="98806" y="17932"/>
                  </a:lnTo>
                  <a:lnTo>
                    <a:pt x="97650" y="19418"/>
                  </a:lnTo>
                  <a:lnTo>
                    <a:pt x="96443" y="21170"/>
                  </a:lnTo>
                  <a:lnTo>
                    <a:pt x="98869" y="23063"/>
                  </a:lnTo>
                  <a:lnTo>
                    <a:pt x="100215" y="22517"/>
                  </a:lnTo>
                  <a:lnTo>
                    <a:pt x="101168" y="19964"/>
                  </a:lnTo>
                  <a:lnTo>
                    <a:pt x="101028" y="17741"/>
                  </a:lnTo>
                  <a:lnTo>
                    <a:pt x="102920" y="12941"/>
                  </a:lnTo>
                  <a:lnTo>
                    <a:pt x="103454" y="12814"/>
                  </a:lnTo>
                  <a:lnTo>
                    <a:pt x="104267" y="12534"/>
                  </a:lnTo>
                  <a:lnTo>
                    <a:pt x="104000" y="11734"/>
                  </a:lnTo>
                  <a:lnTo>
                    <a:pt x="103720" y="11328"/>
                  </a:lnTo>
                  <a:lnTo>
                    <a:pt x="104127" y="10515"/>
                  </a:lnTo>
                  <a:lnTo>
                    <a:pt x="104394" y="9575"/>
                  </a:lnTo>
                  <a:close/>
                </a:path>
                <a:path w="330200" h="130175">
                  <a:moveTo>
                    <a:pt x="104940" y="43700"/>
                  </a:moveTo>
                  <a:lnTo>
                    <a:pt x="104800" y="40157"/>
                  </a:lnTo>
                  <a:lnTo>
                    <a:pt x="103314" y="40601"/>
                  </a:lnTo>
                  <a:lnTo>
                    <a:pt x="102920" y="40728"/>
                  </a:lnTo>
                  <a:lnTo>
                    <a:pt x="101295" y="41808"/>
                  </a:lnTo>
                  <a:lnTo>
                    <a:pt x="99542" y="46126"/>
                  </a:lnTo>
                  <a:lnTo>
                    <a:pt x="102920" y="45529"/>
                  </a:lnTo>
                  <a:lnTo>
                    <a:pt x="103314" y="45453"/>
                  </a:lnTo>
                  <a:lnTo>
                    <a:pt x="104127" y="45046"/>
                  </a:lnTo>
                  <a:lnTo>
                    <a:pt x="104800" y="44932"/>
                  </a:lnTo>
                  <a:lnTo>
                    <a:pt x="104940" y="44907"/>
                  </a:lnTo>
                  <a:lnTo>
                    <a:pt x="104940" y="43700"/>
                  </a:lnTo>
                  <a:close/>
                </a:path>
                <a:path w="330200" h="130175">
                  <a:moveTo>
                    <a:pt x="116535" y="35064"/>
                  </a:moveTo>
                  <a:lnTo>
                    <a:pt x="112560" y="34950"/>
                  </a:lnTo>
                  <a:lnTo>
                    <a:pt x="112903" y="34531"/>
                  </a:lnTo>
                  <a:lnTo>
                    <a:pt x="112217" y="32372"/>
                  </a:lnTo>
                  <a:lnTo>
                    <a:pt x="112763" y="31965"/>
                  </a:lnTo>
                  <a:lnTo>
                    <a:pt x="113436" y="30213"/>
                  </a:lnTo>
                  <a:lnTo>
                    <a:pt x="113703" y="29133"/>
                  </a:lnTo>
                  <a:lnTo>
                    <a:pt x="115455" y="27647"/>
                  </a:lnTo>
                  <a:lnTo>
                    <a:pt x="113982" y="25895"/>
                  </a:lnTo>
                  <a:lnTo>
                    <a:pt x="111950" y="26974"/>
                  </a:lnTo>
                  <a:lnTo>
                    <a:pt x="111823" y="27114"/>
                  </a:lnTo>
                  <a:lnTo>
                    <a:pt x="111950" y="27241"/>
                  </a:lnTo>
                  <a:lnTo>
                    <a:pt x="111950" y="27381"/>
                  </a:lnTo>
                  <a:lnTo>
                    <a:pt x="111823" y="27381"/>
                  </a:lnTo>
                  <a:lnTo>
                    <a:pt x="109931" y="27508"/>
                  </a:lnTo>
                  <a:lnTo>
                    <a:pt x="109486" y="27914"/>
                  </a:lnTo>
                  <a:lnTo>
                    <a:pt x="109486" y="36753"/>
                  </a:lnTo>
                  <a:lnTo>
                    <a:pt x="109194" y="37922"/>
                  </a:lnTo>
                  <a:lnTo>
                    <a:pt x="108585" y="36144"/>
                  </a:lnTo>
                  <a:lnTo>
                    <a:pt x="108991" y="36410"/>
                  </a:lnTo>
                  <a:lnTo>
                    <a:pt x="109486" y="36753"/>
                  </a:lnTo>
                  <a:lnTo>
                    <a:pt x="109486" y="27914"/>
                  </a:lnTo>
                  <a:lnTo>
                    <a:pt x="107226" y="29959"/>
                  </a:lnTo>
                  <a:lnTo>
                    <a:pt x="107099" y="30073"/>
                  </a:lnTo>
                  <a:lnTo>
                    <a:pt x="108991" y="31826"/>
                  </a:lnTo>
                  <a:lnTo>
                    <a:pt x="107505" y="32283"/>
                  </a:lnTo>
                  <a:lnTo>
                    <a:pt x="107226" y="32372"/>
                  </a:lnTo>
                  <a:lnTo>
                    <a:pt x="107505" y="35204"/>
                  </a:lnTo>
                  <a:lnTo>
                    <a:pt x="108445" y="36017"/>
                  </a:lnTo>
                  <a:lnTo>
                    <a:pt x="103314" y="34632"/>
                  </a:lnTo>
                  <a:lnTo>
                    <a:pt x="102920" y="34531"/>
                  </a:lnTo>
                  <a:lnTo>
                    <a:pt x="106426" y="39649"/>
                  </a:lnTo>
                  <a:lnTo>
                    <a:pt x="105105" y="40055"/>
                  </a:lnTo>
                  <a:lnTo>
                    <a:pt x="106426" y="40055"/>
                  </a:lnTo>
                  <a:lnTo>
                    <a:pt x="108445" y="40055"/>
                  </a:lnTo>
                  <a:lnTo>
                    <a:pt x="108585" y="40055"/>
                  </a:lnTo>
                  <a:lnTo>
                    <a:pt x="108826" y="40055"/>
                  </a:lnTo>
                  <a:lnTo>
                    <a:pt x="108369" y="42735"/>
                  </a:lnTo>
                  <a:lnTo>
                    <a:pt x="107099" y="43434"/>
                  </a:lnTo>
                  <a:lnTo>
                    <a:pt x="107505" y="44780"/>
                  </a:lnTo>
                  <a:lnTo>
                    <a:pt x="107099" y="43840"/>
                  </a:lnTo>
                  <a:lnTo>
                    <a:pt x="106286" y="45046"/>
                  </a:lnTo>
                  <a:lnTo>
                    <a:pt x="105752" y="44780"/>
                  </a:lnTo>
                  <a:lnTo>
                    <a:pt x="104000" y="51384"/>
                  </a:lnTo>
                  <a:lnTo>
                    <a:pt x="114515" y="50711"/>
                  </a:lnTo>
                  <a:lnTo>
                    <a:pt x="110070" y="45046"/>
                  </a:lnTo>
                  <a:lnTo>
                    <a:pt x="110464" y="44373"/>
                  </a:lnTo>
                  <a:lnTo>
                    <a:pt x="111137" y="43434"/>
                  </a:lnTo>
                  <a:lnTo>
                    <a:pt x="110464" y="42760"/>
                  </a:lnTo>
                  <a:lnTo>
                    <a:pt x="109905" y="42100"/>
                  </a:lnTo>
                  <a:lnTo>
                    <a:pt x="113169" y="39928"/>
                  </a:lnTo>
                  <a:lnTo>
                    <a:pt x="115862" y="37769"/>
                  </a:lnTo>
                  <a:lnTo>
                    <a:pt x="116535" y="35064"/>
                  </a:lnTo>
                  <a:close/>
                </a:path>
                <a:path w="330200" h="130175">
                  <a:moveTo>
                    <a:pt x="118287" y="16319"/>
                  </a:moveTo>
                  <a:lnTo>
                    <a:pt x="114655" y="13220"/>
                  </a:lnTo>
                  <a:lnTo>
                    <a:pt x="113030" y="12001"/>
                  </a:lnTo>
                  <a:lnTo>
                    <a:pt x="109931" y="12001"/>
                  </a:lnTo>
                  <a:lnTo>
                    <a:pt x="110070" y="15240"/>
                  </a:lnTo>
                  <a:lnTo>
                    <a:pt x="110197" y="20904"/>
                  </a:lnTo>
                  <a:lnTo>
                    <a:pt x="110985" y="20459"/>
                  </a:lnTo>
                  <a:lnTo>
                    <a:pt x="110337" y="23329"/>
                  </a:lnTo>
                  <a:lnTo>
                    <a:pt x="114655" y="20637"/>
                  </a:lnTo>
                  <a:lnTo>
                    <a:pt x="115049" y="20497"/>
                  </a:lnTo>
                  <a:lnTo>
                    <a:pt x="115328" y="19964"/>
                  </a:lnTo>
                  <a:lnTo>
                    <a:pt x="115189" y="19291"/>
                  </a:lnTo>
                  <a:lnTo>
                    <a:pt x="114706" y="18351"/>
                  </a:lnTo>
                  <a:lnTo>
                    <a:pt x="118287" y="16319"/>
                  </a:lnTo>
                  <a:close/>
                </a:path>
                <a:path w="330200" h="130175">
                  <a:moveTo>
                    <a:pt x="133540" y="65011"/>
                  </a:moveTo>
                  <a:lnTo>
                    <a:pt x="132994" y="61099"/>
                  </a:lnTo>
                  <a:lnTo>
                    <a:pt x="132994" y="58534"/>
                  </a:lnTo>
                  <a:lnTo>
                    <a:pt x="130162" y="58407"/>
                  </a:lnTo>
                  <a:lnTo>
                    <a:pt x="129222" y="60159"/>
                  </a:lnTo>
                  <a:lnTo>
                    <a:pt x="128676" y="62039"/>
                  </a:lnTo>
                  <a:lnTo>
                    <a:pt x="133540" y="65011"/>
                  </a:lnTo>
                  <a:close/>
                </a:path>
                <a:path w="330200" h="130175">
                  <a:moveTo>
                    <a:pt x="138861" y="73774"/>
                  </a:moveTo>
                  <a:lnTo>
                    <a:pt x="137744" y="70700"/>
                  </a:lnTo>
                  <a:lnTo>
                    <a:pt x="133540" y="73507"/>
                  </a:lnTo>
                  <a:lnTo>
                    <a:pt x="132727" y="74587"/>
                  </a:lnTo>
                  <a:lnTo>
                    <a:pt x="131775" y="75666"/>
                  </a:lnTo>
                  <a:lnTo>
                    <a:pt x="133261" y="76885"/>
                  </a:lnTo>
                  <a:lnTo>
                    <a:pt x="137248" y="77571"/>
                  </a:lnTo>
                  <a:lnTo>
                    <a:pt x="138861" y="73774"/>
                  </a:lnTo>
                  <a:close/>
                </a:path>
                <a:path w="330200" h="130175">
                  <a:moveTo>
                    <a:pt x="140677" y="60426"/>
                  </a:moveTo>
                  <a:lnTo>
                    <a:pt x="137985" y="56781"/>
                  </a:lnTo>
                  <a:lnTo>
                    <a:pt x="134747" y="66357"/>
                  </a:lnTo>
                  <a:lnTo>
                    <a:pt x="139204" y="65417"/>
                  </a:lnTo>
                  <a:lnTo>
                    <a:pt x="139877" y="65011"/>
                  </a:lnTo>
                  <a:lnTo>
                    <a:pt x="140677" y="61506"/>
                  </a:lnTo>
                  <a:lnTo>
                    <a:pt x="140677" y="60426"/>
                  </a:lnTo>
                  <a:close/>
                </a:path>
                <a:path w="330200" h="130175">
                  <a:moveTo>
                    <a:pt x="141224" y="45453"/>
                  </a:moveTo>
                  <a:lnTo>
                    <a:pt x="138658" y="43154"/>
                  </a:lnTo>
                  <a:lnTo>
                    <a:pt x="137985" y="46393"/>
                  </a:lnTo>
                  <a:lnTo>
                    <a:pt x="134620" y="45859"/>
                  </a:lnTo>
                  <a:lnTo>
                    <a:pt x="132321" y="52057"/>
                  </a:lnTo>
                  <a:lnTo>
                    <a:pt x="137579" y="50711"/>
                  </a:lnTo>
                  <a:lnTo>
                    <a:pt x="137718" y="49631"/>
                  </a:lnTo>
                  <a:lnTo>
                    <a:pt x="137845" y="48831"/>
                  </a:lnTo>
                  <a:lnTo>
                    <a:pt x="137985" y="47879"/>
                  </a:lnTo>
                  <a:lnTo>
                    <a:pt x="138658" y="48425"/>
                  </a:lnTo>
                  <a:lnTo>
                    <a:pt x="139598" y="49225"/>
                  </a:lnTo>
                  <a:lnTo>
                    <a:pt x="140144" y="47879"/>
                  </a:lnTo>
                  <a:lnTo>
                    <a:pt x="141224" y="45453"/>
                  </a:lnTo>
                  <a:close/>
                </a:path>
                <a:path w="330200" h="130175">
                  <a:moveTo>
                    <a:pt x="146354" y="54356"/>
                  </a:moveTo>
                  <a:lnTo>
                    <a:pt x="145542" y="54356"/>
                  </a:lnTo>
                  <a:lnTo>
                    <a:pt x="145275" y="52336"/>
                  </a:lnTo>
                  <a:lnTo>
                    <a:pt x="144195" y="51523"/>
                  </a:lnTo>
                  <a:lnTo>
                    <a:pt x="143243" y="53416"/>
                  </a:lnTo>
                  <a:lnTo>
                    <a:pt x="141757" y="56108"/>
                  </a:lnTo>
                  <a:lnTo>
                    <a:pt x="142570" y="58534"/>
                  </a:lnTo>
                  <a:lnTo>
                    <a:pt x="145275" y="56654"/>
                  </a:lnTo>
                  <a:lnTo>
                    <a:pt x="145402" y="56515"/>
                  </a:lnTo>
                  <a:lnTo>
                    <a:pt x="145542" y="56515"/>
                  </a:lnTo>
                  <a:lnTo>
                    <a:pt x="145669" y="56375"/>
                  </a:lnTo>
                  <a:lnTo>
                    <a:pt x="145669" y="56108"/>
                  </a:lnTo>
                  <a:lnTo>
                    <a:pt x="146354" y="55968"/>
                  </a:lnTo>
                  <a:lnTo>
                    <a:pt x="146354" y="54356"/>
                  </a:lnTo>
                  <a:close/>
                </a:path>
                <a:path w="330200" h="130175">
                  <a:moveTo>
                    <a:pt x="150533" y="77685"/>
                  </a:moveTo>
                  <a:lnTo>
                    <a:pt x="149987" y="76606"/>
                  </a:lnTo>
                  <a:lnTo>
                    <a:pt x="149186" y="77012"/>
                  </a:lnTo>
                  <a:lnTo>
                    <a:pt x="148780" y="77685"/>
                  </a:lnTo>
                  <a:lnTo>
                    <a:pt x="149186" y="78765"/>
                  </a:lnTo>
                  <a:lnTo>
                    <a:pt x="149987" y="78359"/>
                  </a:lnTo>
                  <a:lnTo>
                    <a:pt x="150533" y="77685"/>
                  </a:lnTo>
                  <a:close/>
                </a:path>
                <a:path w="330200" h="130175">
                  <a:moveTo>
                    <a:pt x="154178" y="46799"/>
                  </a:moveTo>
                  <a:lnTo>
                    <a:pt x="147294" y="54216"/>
                  </a:lnTo>
                  <a:lnTo>
                    <a:pt x="144729" y="59486"/>
                  </a:lnTo>
                  <a:lnTo>
                    <a:pt x="144995" y="59651"/>
                  </a:lnTo>
                  <a:lnTo>
                    <a:pt x="142582" y="61912"/>
                  </a:lnTo>
                  <a:lnTo>
                    <a:pt x="141859" y="65849"/>
                  </a:lnTo>
                  <a:lnTo>
                    <a:pt x="144995" y="67030"/>
                  </a:lnTo>
                  <a:lnTo>
                    <a:pt x="146888" y="66357"/>
                  </a:lnTo>
                  <a:lnTo>
                    <a:pt x="147561" y="65151"/>
                  </a:lnTo>
                  <a:lnTo>
                    <a:pt x="147561" y="62852"/>
                  </a:lnTo>
                  <a:lnTo>
                    <a:pt x="145491" y="59956"/>
                  </a:lnTo>
                  <a:lnTo>
                    <a:pt x="150799" y="63119"/>
                  </a:lnTo>
                  <a:lnTo>
                    <a:pt x="153365" y="57454"/>
                  </a:lnTo>
                  <a:lnTo>
                    <a:pt x="153365" y="55841"/>
                  </a:lnTo>
                  <a:lnTo>
                    <a:pt x="153771" y="53809"/>
                  </a:lnTo>
                  <a:lnTo>
                    <a:pt x="152285" y="53276"/>
                  </a:lnTo>
                  <a:lnTo>
                    <a:pt x="152146" y="53276"/>
                  </a:lnTo>
                  <a:lnTo>
                    <a:pt x="154178" y="46799"/>
                  </a:lnTo>
                  <a:close/>
                </a:path>
                <a:path w="330200" h="130175">
                  <a:moveTo>
                    <a:pt x="158623" y="59880"/>
                  </a:moveTo>
                  <a:lnTo>
                    <a:pt x="157949" y="58940"/>
                  </a:lnTo>
                  <a:lnTo>
                    <a:pt x="157810" y="56375"/>
                  </a:lnTo>
                  <a:lnTo>
                    <a:pt x="155244" y="58534"/>
                  </a:lnTo>
                  <a:lnTo>
                    <a:pt x="156057" y="60020"/>
                  </a:lnTo>
                  <a:lnTo>
                    <a:pt x="156057" y="63119"/>
                  </a:lnTo>
                  <a:lnTo>
                    <a:pt x="158623" y="59880"/>
                  </a:lnTo>
                  <a:close/>
                </a:path>
                <a:path w="330200" h="130175">
                  <a:moveTo>
                    <a:pt x="158623" y="53009"/>
                  </a:moveTo>
                  <a:lnTo>
                    <a:pt x="158483" y="50038"/>
                  </a:lnTo>
                  <a:lnTo>
                    <a:pt x="158216" y="45986"/>
                  </a:lnTo>
                  <a:lnTo>
                    <a:pt x="154305" y="47752"/>
                  </a:lnTo>
                  <a:lnTo>
                    <a:pt x="154711" y="51257"/>
                  </a:lnTo>
                  <a:lnTo>
                    <a:pt x="156324" y="53543"/>
                  </a:lnTo>
                  <a:lnTo>
                    <a:pt x="158623" y="53009"/>
                  </a:lnTo>
                  <a:close/>
                </a:path>
                <a:path w="330200" h="130175">
                  <a:moveTo>
                    <a:pt x="159169" y="37769"/>
                  </a:moveTo>
                  <a:lnTo>
                    <a:pt x="158483" y="37084"/>
                  </a:lnTo>
                  <a:lnTo>
                    <a:pt x="157683" y="37223"/>
                  </a:lnTo>
                  <a:lnTo>
                    <a:pt x="157543" y="38303"/>
                  </a:lnTo>
                  <a:lnTo>
                    <a:pt x="156870" y="39116"/>
                  </a:lnTo>
                  <a:lnTo>
                    <a:pt x="157683" y="39382"/>
                  </a:lnTo>
                  <a:lnTo>
                    <a:pt x="158762" y="39243"/>
                  </a:lnTo>
                  <a:lnTo>
                    <a:pt x="159169" y="37769"/>
                  </a:lnTo>
                  <a:close/>
                </a:path>
                <a:path w="330200" h="130175">
                  <a:moveTo>
                    <a:pt x="159169" y="21983"/>
                  </a:moveTo>
                  <a:lnTo>
                    <a:pt x="155790" y="22796"/>
                  </a:lnTo>
                  <a:lnTo>
                    <a:pt x="155117" y="23063"/>
                  </a:lnTo>
                  <a:lnTo>
                    <a:pt x="154038" y="22923"/>
                  </a:lnTo>
                  <a:lnTo>
                    <a:pt x="154178" y="24409"/>
                  </a:lnTo>
                  <a:lnTo>
                    <a:pt x="154978" y="28994"/>
                  </a:lnTo>
                  <a:lnTo>
                    <a:pt x="159169" y="21983"/>
                  </a:lnTo>
                  <a:close/>
                </a:path>
                <a:path w="330200" h="130175">
                  <a:moveTo>
                    <a:pt x="162001" y="73380"/>
                  </a:moveTo>
                  <a:lnTo>
                    <a:pt x="160642" y="69189"/>
                  </a:lnTo>
                  <a:lnTo>
                    <a:pt x="157403" y="72974"/>
                  </a:lnTo>
                  <a:lnTo>
                    <a:pt x="155384" y="75666"/>
                  </a:lnTo>
                  <a:lnTo>
                    <a:pt x="158889" y="76746"/>
                  </a:lnTo>
                  <a:lnTo>
                    <a:pt x="160782" y="76073"/>
                  </a:lnTo>
                  <a:lnTo>
                    <a:pt x="162001" y="73380"/>
                  </a:lnTo>
                  <a:close/>
                </a:path>
                <a:path w="330200" h="130175">
                  <a:moveTo>
                    <a:pt x="163753" y="9702"/>
                  </a:moveTo>
                  <a:lnTo>
                    <a:pt x="163080" y="9575"/>
                  </a:lnTo>
                  <a:lnTo>
                    <a:pt x="162941" y="10248"/>
                  </a:lnTo>
                  <a:lnTo>
                    <a:pt x="163753" y="10248"/>
                  </a:lnTo>
                  <a:lnTo>
                    <a:pt x="163753" y="9702"/>
                  </a:lnTo>
                  <a:close/>
                </a:path>
                <a:path w="330200" h="130175">
                  <a:moveTo>
                    <a:pt x="165912" y="74853"/>
                  </a:moveTo>
                  <a:lnTo>
                    <a:pt x="164287" y="74993"/>
                  </a:lnTo>
                  <a:lnTo>
                    <a:pt x="163207" y="74726"/>
                  </a:lnTo>
                  <a:lnTo>
                    <a:pt x="162534" y="77419"/>
                  </a:lnTo>
                  <a:lnTo>
                    <a:pt x="163880" y="77292"/>
                  </a:lnTo>
                  <a:lnTo>
                    <a:pt x="164833" y="77558"/>
                  </a:lnTo>
                  <a:lnTo>
                    <a:pt x="165912" y="74853"/>
                  </a:lnTo>
                  <a:close/>
                </a:path>
                <a:path w="330200" h="130175">
                  <a:moveTo>
                    <a:pt x="168605" y="27787"/>
                  </a:moveTo>
                  <a:lnTo>
                    <a:pt x="168465" y="25488"/>
                  </a:lnTo>
                  <a:lnTo>
                    <a:pt x="167386" y="25222"/>
                  </a:lnTo>
                  <a:lnTo>
                    <a:pt x="166585" y="26162"/>
                  </a:lnTo>
                  <a:lnTo>
                    <a:pt x="165100" y="28994"/>
                  </a:lnTo>
                  <a:lnTo>
                    <a:pt x="167525" y="28460"/>
                  </a:lnTo>
                  <a:lnTo>
                    <a:pt x="168605" y="27787"/>
                  </a:lnTo>
                  <a:close/>
                </a:path>
                <a:path w="330200" h="130175">
                  <a:moveTo>
                    <a:pt x="170713" y="83540"/>
                  </a:moveTo>
                  <a:lnTo>
                    <a:pt x="168960" y="80797"/>
                  </a:lnTo>
                  <a:lnTo>
                    <a:pt x="165912" y="83083"/>
                  </a:lnTo>
                  <a:lnTo>
                    <a:pt x="165100" y="84035"/>
                  </a:lnTo>
                  <a:lnTo>
                    <a:pt x="165366" y="84429"/>
                  </a:lnTo>
                  <a:lnTo>
                    <a:pt x="165912" y="85115"/>
                  </a:lnTo>
                  <a:lnTo>
                    <a:pt x="170065" y="86563"/>
                  </a:lnTo>
                  <a:lnTo>
                    <a:pt x="170713" y="83540"/>
                  </a:lnTo>
                  <a:close/>
                </a:path>
                <a:path w="330200" h="130175">
                  <a:moveTo>
                    <a:pt x="172516" y="63665"/>
                  </a:moveTo>
                  <a:lnTo>
                    <a:pt x="170624" y="62318"/>
                  </a:lnTo>
                  <a:lnTo>
                    <a:pt x="169138" y="63525"/>
                  </a:lnTo>
                  <a:lnTo>
                    <a:pt x="167868" y="64795"/>
                  </a:lnTo>
                  <a:lnTo>
                    <a:pt x="168871" y="61912"/>
                  </a:lnTo>
                  <a:lnTo>
                    <a:pt x="161861" y="65151"/>
                  </a:lnTo>
                  <a:lnTo>
                    <a:pt x="165506" y="66903"/>
                  </a:lnTo>
                  <a:lnTo>
                    <a:pt x="166585" y="67843"/>
                  </a:lnTo>
                  <a:lnTo>
                    <a:pt x="166992" y="66090"/>
                  </a:lnTo>
                  <a:lnTo>
                    <a:pt x="167665" y="65417"/>
                  </a:lnTo>
                  <a:lnTo>
                    <a:pt x="167767" y="65100"/>
                  </a:lnTo>
                  <a:lnTo>
                    <a:pt x="169545" y="66357"/>
                  </a:lnTo>
                  <a:lnTo>
                    <a:pt x="171030" y="65151"/>
                  </a:lnTo>
                  <a:lnTo>
                    <a:pt x="172516" y="63665"/>
                  </a:lnTo>
                  <a:close/>
                </a:path>
                <a:path w="330200" h="130175">
                  <a:moveTo>
                    <a:pt x="174536" y="68516"/>
                  </a:moveTo>
                  <a:lnTo>
                    <a:pt x="174409" y="67576"/>
                  </a:lnTo>
                  <a:lnTo>
                    <a:pt x="174269" y="65824"/>
                  </a:lnTo>
                  <a:lnTo>
                    <a:pt x="173050" y="67030"/>
                  </a:lnTo>
                  <a:lnTo>
                    <a:pt x="172250" y="67030"/>
                  </a:lnTo>
                  <a:lnTo>
                    <a:pt x="169684" y="66903"/>
                  </a:lnTo>
                  <a:lnTo>
                    <a:pt x="169887" y="70091"/>
                  </a:lnTo>
                  <a:lnTo>
                    <a:pt x="167932" y="72694"/>
                  </a:lnTo>
                  <a:lnTo>
                    <a:pt x="166039" y="74726"/>
                  </a:lnTo>
                  <a:lnTo>
                    <a:pt x="166852" y="76606"/>
                  </a:lnTo>
                  <a:lnTo>
                    <a:pt x="168744" y="77965"/>
                  </a:lnTo>
                  <a:lnTo>
                    <a:pt x="172783" y="76606"/>
                  </a:lnTo>
                  <a:lnTo>
                    <a:pt x="171297" y="72974"/>
                  </a:lnTo>
                  <a:lnTo>
                    <a:pt x="171107" y="72390"/>
                  </a:lnTo>
                  <a:lnTo>
                    <a:pt x="172377" y="71488"/>
                  </a:lnTo>
                  <a:lnTo>
                    <a:pt x="172923" y="71348"/>
                  </a:lnTo>
                  <a:lnTo>
                    <a:pt x="174536" y="68516"/>
                  </a:lnTo>
                  <a:close/>
                </a:path>
                <a:path w="330200" h="130175">
                  <a:moveTo>
                    <a:pt x="330060" y="121399"/>
                  </a:moveTo>
                  <a:lnTo>
                    <a:pt x="326021" y="123545"/>
                  </a:lnTo>
                  <a:lnTo>
                    <a:pt x="323189" y="123825"/>
                  </a:lnTo>
                  <a:lnTo>
                    <a:pt x="323989" y="129616"/>
                  </a:lnTo>
                  <a:lnTo>
                    <a:pt x="326288" y="127863"/>
                  </a:lnTo>
                  <a:lnTo>
                    <a:pt x="327774" y="126784"/>
                  </a:lnTo>
                  <a:lnTo>
                    <a:pt x="330060" y="12139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2137124" y="591781"/>
              <a:ext cx="647700" cy="238760"/>
            </a:xfrm>
            <a:custGeom>
              <a:avLst/>
              <a:gdLst/>
              <a:ahLst/>
              <a:cxnLst/>
              <a:rect l="l" t="t" r="r" b="b"/>
              <a:pathLst>
                <a:path w="647700" h="238759">
                  <a:moveTo>
                    <a:pt x="114808" y="101981"/>
                  </a:moveTo>
                  <a:lnTo>
                    <a:pt x="114300" y="101701"/>
                  </a:lnTo>
                  <a:lnTo>
                    <a:pt x="114617" y="102374"/>
                  </a:lnTo>
                  <a:lnTo>
                    <a:pt x="114808" y="101981"/>
                  </a:lnTo>
                  <a:close/>
                </a:path>
                <a:path w="647700" h="238759">
                  <a:moveTo>
                    <a:pt x="130708" y="131356"/>
                  </a:moveTo>
                  <a:lnTo>
                    <a:pt x="130543" y="131775"/>
                  </a:lnTo>
                  <a:lnTo>
                    <a:pt x="130708" y="131699"/>
                  </a:lnTo>
                  <a:lnTo>
                    <a:pt x="130708" y="131356"/>
                  </a:lnTo>
                  <a:close/>
                </a:path>
                <a:path w="647700" h="238759">
                  <a:moveTo>
                    <a:pt x="137160" y="131318"/>
                  </a:moveTo>
                  <a:lnTo>
                    <a:pt x="136639" y="131064"/>
                  </a:lnTo>
                  <a:lnTo>
                    <a:pt x="137160" y="131914"/>
                  </a:lnTo>
                  <a:lnTo>
                    <a:pt x="137160" y="131318"/>
                  </a:lnTo>
                  <a:close/>
                </a:path>
                <a:path w="647700" h="238759">
                  <a:moveTo>
                    <a:pt x="147701" y="168605"/>
                  </a:moveTo>
                  <a:lnTo>
                    <a:pt x="146888" y="168884"/>
                  </a:lnTo>
                  <a:lnTo>
                    <a:pt x="146088" y="169684"/>
                  </a:lnTo>
                  <a:lnTo>
                    <a:pt x="146088" y="170764"/>
                  </a:lnTo>
                  <a:lnTo>
                    <a:pt x="147294" y="171170"/>
                  </a:lnTo>
                  <a:lnTo>
                    <a:pt x="147701" y="168605"/>
                  </a:lnTo>
                  <a:close/>
                </a:path>
                <a:path w="647700" h="238759">
                  <a:moveTo>
                    <a:pt x="153263" y="143700"/>
                  </a:moveTo>
                  <a:lnTo>
                    <a:pt x="153098" y="142976"/>
                  </a:lnTo>
                  <a:lnTo>
                    <a:pt x="152400" y="143789"/>
                  </a:lnTo>
                  <a:lnTo>
                    <a:pt x="153263" y="143700"/>
                  </a:lnTo>
                  <a:close/>
                </a:path>
                <a:path w="647700" h="238759">
                  <a:moveTo>
                    <a:pt x="154305" y="172923"/>
                  </a:moveTo>
                  <a:lnTo>
                    <a:pt x="152552" y="171983"/>
                  </a:lnTo>
                  <a:lnTo>
                    <a:pt x="151879" y="172427"/>
                  </a:lnTo>
                  <a:lnTo>
                    <a:pt x="151752" y="172516"/>
                  </a:lnTo>
                  <a:lnTo>
                    <a:pt x="150393" y="174269"/>
                  </a:lnTo>
                  <a:lnTo>
                    <a:pt x="151879" y="176136"/>
                  </a:lnTo>
                  <a:lnTo>
                    <a:pt x="151879" y="176428"/>
                  </a:lnTo>
                  <a:lnTo>
                    <a:pt x="152349" y="176733"/>
                  </a:lnTo>
                  <a:lnTo>
                    <a:pt x="151980" y="176288"/>
                  </a:lnTo>
                  <a:lnTo>
                    <a:pt x="153631" y="174002"/>
                  </a:lnTo>
                  <a:lnTo>
                    <a:pt x="154305" y="172923"/>
                  </a:lnTo>
                  <a:close/>
                </a:path>
                <a:path w="647700" h="238759">
                  <a:moveTo>
                    <a:pt x="155219" y="154698"/>
                  </a:moveTo>
                  <a:lnTo>
                    <a:pt x="154990" y="153911"/>
                  </a:lnTo>
                  <a:lnTo>
                    <a:pt x="154774" y="154368"/>
                  </a:lnTo>
                  <a:lnTo>
                    <a:pt x="155219" y="154698"/>
                  </a:lnTo>
                  <a:close/>
                </a:path>
                <a:path w="647700" h="238759">
                  <a:moveTo>
                    <a:pt x="156603" y="179400"/>
                  </a:moveTo>
                  <a:lnTo>
                    <a:pt x="152552" y="176860"/>
                  </a:lnTo>
                  <a:lnTo>
                    <a:pt x="152349" y="176733"/>
                  </a:lnTo>
                  <a:lnTo>
                    <a:pt x="151612" y="179133"/>
                  </a:lnTo>
                  <a:lnTo>
                    <a:pt x="153631" y="179235"/>
                  </a:lnTo>
                  <a:lnTo>
                    <a:pt x="154305" y="179273"/>
                  </a:lnTo>
                  <a:lnTo>
                    <a:pt x="156603" y="179400"/>
                  </a:lnTo>
                  <a:close/>
                </a:path>
                <a:path w="647700" h="238759">
                  <a:moveTo>
                    <a:pt x="158623" y="157276"/>
                  </a:moveTo>
                  <a:lnTo>
                    <a:pt x="157822" y="156616"/>
                  </a:lnTo>
                  <a:lnTo>
                    <a:pt x="155219" y="154698"/>
                  </a:lnTo>
                  <a:lnTo>
                    <a:pt x="156019" y="157454"/>
                  </a:lnTo>
                  <a:lnTo>
                    <a:pt x="157822" y="163614"/>
                  </a:lnTo>
                  <a:lnTo>
                    <a:pt x="158623" y="157276"/>
                  </a:lnTo>
                  <a:close/>
                </a:path>
                <a:path w="647700" h="238759">
                  <a:moveTo>
                    <a:pt x="158762" y="194779"/>
                  </a:moveTo>
                  <a:lnTo>
                    <a:pt x="152285" y="193154"/>
                  </a:lnTo>
                  <a:lnTo>
                    <a:pt x="150126" y="191541"/>
                  </a:lnTo>
                  <a:lnTo>
                    <a:pt x="148615" y="186880"/>
                  </a:lnTo>
                  <a:lnTo>
                    <a:pt x="153771" y="188163"/>
                  </a:lnTo>
                  <a:lnTo>
                    <a:pt x="153504" y="184251"/>
                  </a:lnTo>
                  <a:lnTo>
                    <a:pt x="154305" y="184251"/>
                  </a:lnTo>
                  <a:lnTo>
                    <a:pt x="154584" y="183311"/>
                  </a:lnTo>
                  <a:lnTo>
                    <a:pt x="154305" y="182499"/>
                  </a:lnTo>
                  <a:lnTo>
                    <a:pt x="153225" y="183311"/>
                  </a:lnTo>
                  <a:lnTo>
                    <a:pt x="151879" y="181013"/>
                  </a:lnTo>
                  <a:lnTo>
                    <a:pt x="151206" y="181559"/>
                  </a:lnTo>
                  <a:lnTo>
                    <a:pt x="149860" y="183578"/>
                  </a:lnTo>
                  <a:lnTo>
                    <a:pt x="147294" y="186550"/>
                  </a:lnTo>
                  <a:lnTo>
                    <a:pt x="148412" y="186829"/>
                  </a:lnTo>
                  <a:lnTo>
                    <a:pt x="145681" y="194640"/>
                  </a:lnTo>
                  <a:lnTo>
                    <a:pt x="146215" y="195313"/>
                  </a:lnTo>
                  <a:lnTo>
                    <a:pt x="146888" y="195986"/>
                  </a:lnTo>
                  <a:lnTo>
                    <a:pt x="147701" y="196659"/>
                  </a:lnTo>
                  <a:lnTo>
                    <a:pt x="150393" y="196126"/>
                  </a:lnTo>
                  <a:lnTo>
                    <a:pt x="158762" y="194779"/>
                  </a:lnTo>
                  <a:close/>
                </a:path>
                <a:path w="647700" h="238759">
                  <a:moveTo>
                    <a:pt x="161188" y="165239"/>
                  </a:moveTo>
                  <a:lnTo>
                    <a:pt x="157416" y="164973"/>
                  </a:lnTo>
                  <a:lnTo>
                    <a:pt x="155257" y="167398"/>
                  </a:lnTo>
                  <a:lnTo>
                    <a:pt x="151079" y="170497"/>
                  </a:lnTo>
                  <a:lnTo>
                    <a:pt x="158216" y="174675"/>
                  </a:lnTo>
                  <a:lnTo>
                    <a:pt x="157822" y="168884"/>
                  </a:lnTo>
                  <a:lnTo>
                    <a:pt x="161188" y="165239"/>
                  </a:lnTo>
                  <a:close/>
                </a:path>
                <a:path w="647700" h="238759">
                  <a:moveTo>
                    <a:pt x="163347" y="156870"/>
                  </a:moveTo>
                  <a:lnTo>
                    <a:pt x="161061" y="154444"/>
                  </a:lnTo>
                  <a:lnTo>
                    <a:pt x="160248" y="157276"/>
                  </a:lnTo>
                  <a:lnTo>
                    <a:pt x="159029" y="159308"/>
                  </a:lnTo>
                  <a:lnTo>
                    <a:pt x="162001" y="160782"/>
                  </a:lnTo>
                  <a:lnTo>
                    <a:pt x="162534" y="159029"/>
                  </a:lnTo>
                  <a:lnTo>
                    <a:pt x="163347" y="156870"/>
                  </a:lnTo>
                  <a:close/>
                </a:path>
                <a:path w="647700" h="238759">
                  <a:moveTo>
                    <a:pt x="168744" y="172453"/>
                  </a:moveTo>
                  <a:lnTo>
                    <a:pt x="166725" y="167398"/>
                  </a:lnTo>
                  <a:lnTo>
                    <a:pt x="164973" y="169557"/>
                  </a:lnTo>
                  <a:lnTo>
                    <a:pt x="160921" y="167259"/>
                  </a:lnTo>
                  <a:lnTo>
                    <a:pt x="163893" y="171843"/>
                  </a:lnTo>
                  <a:lnTo>
                    <a:pt x="163842" y="176657"/>
                  </a:lnTo>
                  <a:lnTo>
                    <a:pt x="166624" y="176199"/>
                  </a:lnTo>
                  <a:lnTo>
                    <a:pt x="168744" y="172453"/>
                  </a:lnTo>
                  <a:close/>
                </a:path>
                <a:path w="647700" h="238759">
                  <a:moveTo>
                    <a:pt x="177380" y="140550"/>
                  </a:moveTo>
                  <a:lnTo>
                    <a:pt x="175628" y="140423"/>
                  </a:lnTo>
                  <a:lnTo>
                    <a:pt x="174548" y="140550"/>
                  </a:lnTo>
                  <a:lnTo>
                    <a:pt x="172656" y="142176"/>
                  </a:lnTo>
                  <a:lnTo>
                    <a:pt x="174675" y="144056"/>
                  </a:lnTo>
                  <a:lnTo>
                    <a:pt x="175755" y="142036"/>
                  </a:lnTo>
                  <a:lnTo>
                    <a:pt x="177380" y="140550"/>
                  </a:lnTo>
                  <a:close/>
                </a:path>
                <a:path w="647700" h="238759">
                  <a:moveTo>
                    <a:pt x="178054" y="180619"/>
                  </a:moveTo>
                  <a:lnTo>
                    <a:pt x="173863" y="181013"/>
                  </a:lnTo>
                  <a:lnTo>
                    <a:pt x="172516" y="177101"/>
                  </a:lnTo>
                  <a:lnTo>
                    <a:pt x="170497" y="174002"/>
                  </a:lnTo>
                  <a:lnTo>
                    <a:pt x="166725" y="178727"/>
                  </a:lnTo>
                  <a:lnTo>
                    <a:pt x="166103" y="179743"/>
                  </a:lnTo>
                  <a:lnTo>
                    <a:pt x="166319" y="177787"/>
                  </a:lnTo>
                  <a:lnTo>
                    <a:pt x="164122" y="179590"/>
                  </a:lnTo>
                  <a:lnTo>
                    <a:pt x="164122" y="182981"/>
                  </a:lnTo>
                  <a:lnTo>
                    <a:pt x="163817" y="183476"/>
                  </a:lnTo>
                  <a:lnTo>
                    <a:pt x="163588" y="182626"/>
                  </a:lnTo>
                  <a:lnTo>
                    <a:pt x="164122" y="182981"/>
                  </a:lnTo>
                  <a:lnTo>
                    <a:pt x="164122" y="179590"/>
                  </a:lnTo>
                  <a:lnTo>
                    <a:pt x="163753" y="180619"/>
                  </a:lnTo>
                  <a:lnTo>
                    <a:pt x="162534" y="181698"/>
                  </a:lnTo>
                  <a:lnTo>
                    <a:pt x="163283" y="182372"/>
                  </a:lnTo>
                  <a:lnTo>
                    <a:pt x="162674" y="182778"/>
                  </a:lnTo>
                  <a:lnTo>
                    <a:pt x="162267" y="183311"/>
                  </a:lnTo>
                  <a:lnTo>
                    <a:pt x="162674" y="184531"/>
                  </a:lnTo>
                  <a:lnTo>
                    <a:pt x="163487" y="184251"/>
                  </a:lnTo>
                  <a:lnTo>
                    <a:pt x="165620" y="183984"/>
                  </a:lnTo>
                  <a:lnTo>
                    <a:pt x="169824" y="183451"/>
                  </a:lnTo>
                  <a:lnTo>
                    <a:pt x="171577" y="187223"/>
                  </a:lnTo>
                  <a:lnTo>
                    <a:pt x="174675" y="191135"/>
                  </a:lnTo>
                  <a:lnTo>
                    <a:pt x="178054" y="180619"/>
                  </a:lnTo>
                  <a:close/>
                </a:path>
                <a:path w="647700" h="238759">
                  <a:moveTo>
                    <a:pt x="178587" y="186004"/>
                  </a:moveTo>
                  <a:lnTo>
                    <a:pt x="178181" y="186004"/>
                  </a:lnTo>
                  <a:lnTo>
                    <a:pt x="177914" y="186817"/>
                  </a:lnTo>
                  <a:lnTo>
                    <a:pt x="178460" y="186956"/>
                  </a:lnTo>
                  <a:lnTo>
                    <a:pt x="178460" y="186410"/>
                  </a:lnTo>
                  <a:lnTo>
                    <a:pt x="178587" y="186004"/>
                  </a:lnTo>
                  <a:close/>
                </a:path>
                <a:path w="647700" h="238759">
                  <a:moveTo>
                    <a:pt x="180644" y="161163"/>
                  </a:moveTo>
                  <a:lnTo>
                    <a:pt x="178181" y="160426"/>
                  </a:lnTo>
                  <a:lnTo>
                    <a:pt x="174815" y="162902"/>
                  </a:lnTo>
                  <a:lnTo>
                    <a:pt x="173736" y="166992"/>
                  </a:lnTo>
                  <a:lnTo>
                    <a:pt x="175755" y="164566"/>
                  </a:lnTo>
                  <a:lnTo>
                    <a:pt x="176136" y="166878"/>
                  </a:lnTo>
                  <a:lnTo>
                    <a:pt x="175488" y="166725"/>
                  </a:lnTo>
                  <a:lnTo>
                    <a:pt x="176618" y="169773"/>
                  </a:lnTo>
                  <a:lnTo>
                    <a:pt x="176707" y="170230"/>
                  </a:lnTo>
                  <a:lnTo>
                    <a:pt x="178320" y="174269"/>
                  </a:lnTo>
                  <a:lnTo>
                    <a:pt x="179806" y="169418"/>
                  </a:lnTo>
                  <a:lnTo>
                    <a:pt x="180073" y="168744"/>
                  </a:lnTo>
                  <a:lnTo>
                    <a:pt x="180340" y="167932"/>
                  </a:lnTo>
                  <a:lnTo>
                    <a:pt x="179539" y="167665"/>
                  </a:lnTo>
                  <a:lnTo>
                    <a:pt x="178523" y="167436"/>
                  </a:lnTo>
                  <a:lnTo>
                    <a:pt x="178993" y="166725"/>
                  </a:lnTo>
                  <a:lnTo>
                    <a:pt x="180644" y="161163"/>
                  </a:lnTo>
                  <a:close/>
                </a:path>
                <a:path w="647700" h="238759">
                  <a:moveTo>
                    <a:pt x="189649" y="191401"/>
                  </a:moveTo>
                  <a:lnTo>
                    <a:pt x="189382" y="189788"/>
                  </a:lnTo>
                  <a:lnTo>
                    <a:pt x="187896" y="186004"/>
                  </a:lnTo>
                  <a:lnTo>
                    <a:pt x="186410" y="188302"/>
                  </a:lnTo>
                  <a:lnTo>
                    <a:pt x="183845" y="191274"/>
                  </a:lnTo>
                  <a:lnTo>
                    <a:pt x="186410" y="194640"/>
                  </a:lnTo>
                  <a:lnTo>
                    <a:pt x="189649" y="191401"/>
                  </a:lnTo>
                  <a:close/>
                </a:path>
                <a:path w="647700" h="238759">
                  <a:moveTo>
                    <a:pt x="194500" y="177380"/>
                  </a:moveTo>
                  <a:lnTo>
                    <a:pt x="193078" y="177774"/>
                  </a:lnTo>
                  <a:lnTo>
                    <a:pt x="193700" y="172796"/>
                  </a:lnTo>
                  <a:lnTo>
                    <a:pt x="190944" y="172796"/>
                  </a:lnTo>
                  <a:lnTo>
                    <a:pt x="190944" y="178358"/>
                  </a:lnTo>
                  <a:lnTo>
                    <a:pt x="189382" y="178790"/>
                  </a:lnTo>
                  <a:lnTo>
                    <a:pt x="189382" y="177507"/>
                  </a:lnTo>
                  <a:lnTo>
                    <a:pt x="190944" y="178358"/>
                  </a:lnTo>
                  <a:lnTo>
                    <a:pt x="190944" y="172796"/>
                  </a:lnTo>
                  <a:lnTo>
                    <a:pt x="190055" y="172796"/>
                  </a:lnTo>
                  <a:lnTo>
                    <a:pt x="189915" y="171843"/>
                  </a:lnTo>
                  <a:lnTo>
                    <a:pt x="189242" y="170764"/>
                  </a:lnTo>
                  <a:lnTo>
                    <a:pt x="189115" y="169557"/>
                  </a:lnTo>
                  <a:lnTo>
                    <a:pt x="189522" y="162407"/>
                  </a:lnTo>
                  <a:lnTo>
                    <a:pt x="184531" y="170764"/>
                  </a:lnTo>
                  <a:lnTo>
                    <a:pt x="185737" y="173329"/>
                  </a:lnTo>
                  <a:lnTo>
                    <a:pt x="184365" y="174701"/>
                  </a:lnTo>
                  <a:lnTo>
                    <a:pt x="184251" y="173596"/>
                  </a:lnTo>
                  <a:lnTo>
                    <a:pt x="184251" y="172516"/>
                  </a:lnTo>
                  <a:lnTo>
                    <a:pt x="183451" y="172110"/>
                  </a:lnTo>
                  <a:lnTo>
                    <a:pt x="181013" y="172389"/>
                  </a:lnTo>
                  <a:lnTo>
                    <a:pt x="181292" y="177380"/>
                  </a:lnTo>
                  <a:lnTo>
                    <a:pt x="183781" y="175323"/>
                  </a:lnTo>
                  <a:lnTo>
                    <a:pt x="182765" y="176974"/>
                  </a:lnTo>
                  <a:lnTo>
                    <a:pt x="183311" y="179806"/>
                  </a:lnTo>
                  <a:lnTo>
                    <a:pt x="180047" y="176237"/>
                  </a:lnTo>
                  <a:lnTo>
                    <a:pt x="178841" y="179565"/>
                  </a:lnTo>
                  <a:lnTo>
                    <a:pt x="180149" y="183565"/>
                  </a:lnTo>
                  <a:lnTo>
                    <a:pt x="184391" y="181965"/>
                  </a:lnTo>
                  <a:lnTo>
                    <a:pt x="186956" y="183857"/>
                  </a:lnTo>
                  <a:lnTo>
                    <a:pt x="187655" y="182791"/>
                  </a:lnTo>
                  <a:lnTo>
                    <a:pt x="188709" y="184924"/>
                  </a:lnTo>
                  <a:lnTo>
                    <a:pt x="189915" y="183984"/>
                  </a:lnTo>
                  <a:lnTo>
                    <a:pt x="191401" y="185064"/>
                  </a:lnTo>
                  <a:lnTo>
                    <a:pt x="192481" y="183578"/>
                  </a:lnTo>
                  <a:lnTo>
                    <a:pt x="194500" y="177380"/>
                  </a:lnTo>
                  <a:close/>
                </a:path>
                <a:path w="647700" h="238759">
                  <a:moveTo>
                    <a:pt x="201930" y="146088"/>
                  </a:moveTo>
                  <a:lnTo>
                    <a:pt x="200875" y="146024"/>
                  </a:lnTo>
                  <a:lnTo>
                    <a:pt x="201764" y="146354"/>
                  </a:lnTo>
                  <a:lnTo>
                    <a:pt x="201930" y="146088"/>
                  </a:lnTo>
                  <a:close/>
                </a:path>
                <a:path w="647700" h="238759">
                  <a:moveTo>
                    <a:pt x="203403" y="169684"/>
                  </a:moveTo>
                  <a:lnTo>
                    <a:pt x="201383" y="168198"/>
                  </a:lnTo>
                  <a:lnTo>
                    <a:pt x="198958" y="165506"/>
                  </a:lnTo>
                  <a:lnTo>
                    <a:pt x="195859" y="170230"/>
                  </a:lnTo>
                  <a:lnTo>
                    <a:pt x="197612" y="172250"/>
                  </a:lnTo>
                  <a:lnTo>
                    <a:pt x="194779" y="172923"/>
                  </a:lnTo>
                  <a:lnTo>
                    <a:pt x="197878" y="176834"/>
                  </a:lnTo>
                  <a:lnTo>
                    <a:pt x="198958" y="174142"/>
                  </a:lnTo>
                  <a:lnTo>
                    <a:pt x="201117" y="175221"/>
                  </a:lnTo>
                  <a:lnTo>
                    <a:pt x="203403" y="169684"/>
                  </a:lnTo>
                  <a:close/>
                </a:path>
                <a:path w="647700" h="238759">
                  <a:moveTo>
                    <a:pt x="205740" y="147967"/>
                  </a:moveTo>
                  <a:lnTo>
                    <a:pt x="204343" y="145186"/>
                  </a:lnTo>
                  <a:lnTo>
                    <a:pt x="203200" y="146888"/>
                  </a:lnTo>
                  <a:lnTo>
                    <a:pt x="202247" y="146545"/>
                  </a:lnTo>
                  <a:lnTo>
                    <a:pt x="201930" y="146418"/>
                  </a:lnTo>
                  <a:lnTo>
                    <a:pt x="201764" y="146354"/>
                  </a:lnTo>
                  <a:lnTo>
                    <a:pt x="200609" y="148323"/>
                  </a:lnTo>
                  <a:lnTo>
                    <a:pt x="200609" y="155727"/>
                  </a:lnTo>
                  <a:lnTo>
                    <a:pt x="205740" y="147967"/>
                  </a:lnTo>
                  <a:close/>
                </a:path>
                <a:path w="647700" h="238759">
                  <a:moveTo>
                    <a:pt x="219189" y="196126"/>
                  </a:moveTo>
                  <a:lnTo>
                    <a:pt x="218376" y="195453"/>
                  </a:lnTo>
                  <a:lnTo>
                    <a:pt x="216217" y="195046"/>
                  </a:lnTo>
                  <a:lnTo>
                    <a:pt x="215417" y="196799"/>
                  </a:lnTo>
                  <a:lnTo>
                    <a:pt x="216763" y="198551"/>
                  </a:lnTo>
                  <a:lnTo>
                    <a:pt x="217703" y="199771"/>
                  </a:lnTo>
                  <a:lnTo>
                    <a:pt x="219189" y="196126"/>
                  </a:lnTo>
                  <a:close/>
                </a:path>
                <a:path w="647700" h="238759">
                  <a:moveTo>
                    <a:pt x="228638" y="194513"/>
                  </a:moveTo>
                  <a:lnTo>
                    <a:pt x="225120" y="190322"/>
                  </a:lnTo>
                  <a:lnTo>
                    <a:pt x="225666" y="183451"/>
                  </a:lnTo>
                  <a:lnTo>
                    <a:pt x="220675" y="190195"/>
                  </a:lnTo>
                  <a:lnTo>
                    <a:pt x="220268" y="193027"/>
                  </a:lnTo>
                  <a:lnTo>
                    <a:pt x="220408" y="194233"/>
                  </a:lnTo>
                  <a:lnTo>
                    <a:pt x="219189" y="196799"/>
                  </a:lnTo>
                  <a:lnTo>
                    <a:pt x="221348" y="196799"/>
                  </a:lnTo>
                  <a:lnTo>
                    <a:pt x="226872" y="198958"/>
                  </a:lnTo>
                  <a:lnTo>
                    <a:pt x="228638" y="194513"/>
                  </a:lnTo>
                  <a:close/>
                </a:path>
                <a:path w="647700" h="238759">
                  <a:moveTo>
                    <a:pt x="233680" y="145415"/>
                  </a:moveTo>
                  <a:lnTo>
                    <a:pt x="232841" y="145973"/>
                  </a:lnTo>
                  <a:lnTo>
                    <a:pt x="233476" y="146024"/>
                  </a:lnTo>
                  <a:lnTo>
                    <a:pt x="233680" y="145415"/>
                  </a:lnTo>
                  <a:close/>
                </a:path>
                <a:path w="647700" h="238759">
                  <a:moveTo>
                    <a:pt x="238760" y="113436"/>
                  </a:moveTo>
                  <a:lnTo>
                    <a:pt x="238582" y="113499"/>
                  </a:lnTo>
                  <a:lnTo>
                    <a:pt x="238340" y="113576"/>
                  </a:lnTo>
                  <a:lnTo>
                    <a:pt x="238582" y="113652"/>
                  </a:lnTo>
                  <a:lnTo>
                    <a:pt x="238760" y="113715"/>
                  </a:lnTo>
                  <a:lnTo>
                    <a:pt x="238760" y="113436"/>
                  </a:lnTo>
                  <a:close/>
                </a:path>
                <a:path w="647700" h="238759">
                  <a:moveTo>
                    <a:pt x="245630" y="194906"/>
                  </a:moveTo>
                  <a:lnTo>
                    <a:pt x="241046" y="195313"/>
                  </a:lnTo>
                  <a:lnTo>
                    <a:pt x="242252" y="192354"/>
                  </a:lnTo>
                  <a:lnTo>
                    <a:pt x="244005" y="190461"/>
                  </a:lnTo>
                  <a:lnTo>
                    <a:pt x="242658" y="187363"/>
                  </a:lnTo>
                  <a:lnTo>
                    <a:pt x="240639" y="186690"/>
                  </a:lnTo>
                  <a:lnTo>
                    <a:pt x="238340" y="184531"/>
                  </a:lnTo>
                  <a:lnTo>
                    <a:pt x="235242" y="194233"/>
                  </a:lnTo>
                  <a:lnTo>
                    <a:pt x="237807" y="194373"/>
                  </a:lnTo>
                  <a:lnTo>
                    <a:pt x="240233" y="193700"/>
                  </a:lnTo>
                  <a:lnTo>
                    <a:pt x="239014" y="195186"/>
                  </a:lnTo>
                  <a:lnTo>
                    <a:pt x="238620" y="196659"/>
                  </a:lnTo>
                  <a:lnTo>
                    <a:pt x="236588" y="201790"/>
                  </a:lnTo>
                  <a:lnTo>
                    <a:pt x="241452" y="201930"/>
                  </a:lnTo>
                  <a:lnTo>
                    <a:pt x="245630" y="194906"/>
                  </a:lnTo>
                  <a:close/>
                </a:path>
                <a:path w="647700" h="238759">
                  <a:moveTo>
                    <a:pt x="247916" y="191401"/>
                  </a:moveTo>
                  <a:lnTo>
                    <a:pt x="247510" y="190728"/>
                  </a:lnTo>
                  <a:lnTo>
                    <a:pt x="246837" y="190728"/>
                  </a:lnTo>
                  <a:lnTo>
                    <a:pt x="246164" y="192074"/>
                  </a:lnTo>
                  <a:lnTo>
                    <a:pt x="246710" y="192620"/>
                  </a:lnTo>
                  <a:lnTo>
                    <a:pt x="247383" y="192620"/>
                  </a:lnTo>
                  <a:lnTo>
                    <a:pt x="247916" y="191401"/>
                  </a:lnTo>
                  <a:close/>
                </a:path>
                <a:path w="647700" h="238759">
                  <a:moveTo>
                    <a:pt x="251028" y="195986"/>
                  </a:moveTo>
                  <a:lnTo>
                    <a:pt x="250482" y="195453"/>
                  </a:lnTo>
                  <a:lnTo>
                    <a:pt x="250355" y="194513"/>
                  </a:lnTo>
                  <a:lnTo>
                    <a:pt x="248996" y="195186"/>
                  </a:lnTo>
                  <a:lnTo>
                    <a:pt x="248996" y="197472"/>
                  </a:lnTo>
                  <a:lnTo>
                    <a:pt x="250621" y="196938"/>
                  </a:lnTo>
                  <a:lnTo>
                    <a:pt x="251028" y="195986"/>
                  </a:lnTo>
                  <a:close/>
                </a:path>
                <a:path w="647700" h="238759">
                  <a:moveTo>
                    <a:pt x="256019" y="172389"/>
                  </a:moveTo>
                  <a:lnTo>
                    <a:pt x="255346" y="169405"/>
                  </a:lnTo>
                  <a:lnTo>
                    <a:pt x="252501" y="166446"/>
                  </a:lnTo>
                  <a:lnTo>
                    <a:pt x="249199" y="169913"/>
                  </a:lnTo>
                  <a:lnTo>
                    <a:pt x="248793" y="174040"/>
                  </a:lnTo>
                  <a:lnTo>
                    <a:pt x="250723" y="176085"/>
                  </a:lnTo>
                  <a:lnTo>
                    <a:pt x="254393" y="173329"/>
                  </a:lnTo>
                  <a:lnTo>
                    <a:pt x="255879" y="172466"/>
                  </a:lnTo>
                  <a:lnTo>
                    <a:pt x="256019" y="172389"/>
                  </a:lnTo>
                  <a:close/>
                </a:path>
                <a:path w="647700" h="238759">
                  <a:moveTo>
                    <a:pt x="256019" y="168097"/>
                  </a:moveTo>
                  <a:lnTo>
                    <a:pt x="254939" y="167525"/>
                  </a:lnTo>
                  <a:lnTo>
                    <a:pt x="255346" y="169405"/>
                  </a:lnTo>
                  <a:lnTo>
                    <a:pt x="256019" y="170091"/>
                  </a:lnTo>
                  <a:lnTo>
                    <a:pt x="256019" y="168097"/>
                  </a:lnTo>
                  <a:close/>
                </a:path>
                <a:path w="647700" h="238759">
                  <a:moveTo>
                    <a:pt x="256819" y="194513"/>
                  </a:moveTo>
                  <a:lnTo>
                    <a:pt x="255206" y="192620"/>
                  </a:lnTo>
                  <a:lnTo>
                    <a:pt x="254393" y="192620"/>
                  </a:lnTo>
                  <a:lnTo>
                    <a:pt x="253580" y="195986"/>
                  </a:lnTo>
                  <a:lnTo>
                    <a:pt x="256819" y="194513"/>
                  </a:lnTo>
                  <a:close/>
                </a:path>
                <a:path w="647700" h="238759">
                  <a:moveTo>
                    <a:pt x="258038" y="185610"/>
                  </a:moveTo>
                  <a:lnTo>
                    <a:pt x="256819" y="173875"/>
                  </a:lnTo>
                  <a:lnTo>
                    <a:pt x="253047" y="180746"/>
                  </a:lnTo>
                  <a:lnTo>
                    <a:pt x="252107" y="182372"/>
                  </a:lnTo>
                  <a:lnTo>
                    <a:pt x="253047" y="182638"/>
                  </a:lnTo>
                  <a:lnTo>
                    <a:pt x="253860" y="183045"/>
                  </a:lnTo>
                  <a:lnTo>
                    <a:pt x="258038" y="185610"/>
                  </a:lnTo>
                  <a:close/>
                </a:path>
                <a:path w="647700" h="238759">
                  <a:moveTo>
                    <a:pt x="260731" y="192074"/>
                  </a:moveTo>
                  <a:lnTo>
                    <a:pt x="259930" y="191541"/>
                  </a:lnTo>
                  <a:lnTo>
                    <a:pt x="259257" y="190995"/>
                  </a:lnTo>
                  <a:lnTo>
                    <a:pt x="258572" y="192074"/>
                  </a:lnTo>
                  <a:lnTo>
                    <a:pt x="260197" y="193154"/>
                  </a:lnTo>
                  <a:lnTo>
                    <a:pt x="260731" y="192074"/>
                  </a:lnTo>
                  <a:close/>
                </a:path>
                <a:path w="647700" h="238759">
                  <a:moveTo>
                    <a:pt x="266395" y="176161"/>
                  </a:moveTo>
                  <a:lnTo>
                    <a:pt x="266128" y="176301"/>
                  </a:lnTo>
                  <a:lnTo>
                    <a:pt x="265861" y="176568"/>
                  </a:lnTo>
                  <a:lnTo>
                    <a:pt x="265455" y="176834"/>
                  </a:lnTo>
                  <a:lnTo>
                    <a:pt x="265315" y="177241"/>
                  </a:lnTo>
                  <a:lnTo>
                    <a:pt x="265315" y="178320"/>
                  </a:lnTo>
                  <a:lnTo>
                    <a:pt x="266268" y="177914"/>
                  </a:lnTo>
                  <a:lnTo>
                    <a:pt x="266128" y="176974"/>
                  </a:lnTo>
                  <a:lnTo>
                    <a:pt x="266395" y="176161"/>
                  </a:lnTo>
                  <a:close/>
                </a:path>
                <a:path w="647700" h="238759">
                  <a:moveTo>
                    <a:pt x="266700" y="118300"/>
                  </a:moveTo>
                  <a:lnTo>
                    <a:pt x="265938" y="116027"/>
                  </a:lnTo>
                  <a:lnTo>
                    <a:pt x="265938" y="118211"/>
                  </a:lnTo>
                  <a:lnTo>
                    <a:pt x="266700" y="118300"/>
                  </a:lnTo>
                  <a:close/>
                </a:path>
                <a:path w="647700" h="238759">
                  <a:moveTo>
                    <a:pt x="267754" y="186956"/>
                  </a:moveTo>
                  <a:lnTo>
                    <a:pt x="262216" y="190601"/>
                  </a:lnTo>
                  <a:lnTo>
                    <a:pt x="262356" y="192887"/>
                  </a:lnTo>
                  <a:lnTo>
                    <a:pt x="259384" y="195986"/>
                  </a:lnTo>
                  <a:lnTo>
                    <a:pt x="262623" y="197612"/>
                  </a:lnTo>
                  <a:lnTo>
                    <a:pt x="266801" y="198551"/>
                  </a:lnTo>
                  <a:lnTo>
                    <a:pt x="267754" y="186956"/>
                  </a:lnTo>
                  <a:close/>
                </a:path>
                <a:path w="647700" h="238759">
                  <a:moveTo>
                    <a:pt x="288518" y="197472"/>
                  </a:moveTo>
                  <a:lnTo>
                    <a:pt x="285280" y="192747"/>
                  </a:lnTo>
                  <a:lnTo>
                    <a:pt x="281508" y="198424"/>
                  </a:lnTo>
                  <a:lnTo>
                    <a:pt x="280289" y="201117"/>
                  </a:lnTo>
                  <a:lnTo>
                    <a:pt x="278422" y="198285"/>
                  </a:lnTo>
                  <a:lnTo>
                    <a:pt x="278942" y="198234"/>
                  </a:lnTo>
                  <a:lnTo>
                    <a:pt x="279615" y="198170"/>
                  </a:lnTo>
                  <a:lnTo>
                    <a:pt x="280835" y="198056"/>
                  </a:lnTo>
                  <a:lnTo>
                    <a:pt x="281241" y="198018"/>
                  </a:lnTo>
                  <a:lnTo>
                    <a:pt x="279615" y="195313"/>
                  </a:lnTo>
                  <a:lnTo>
                    <a:pt x="282994" y="196126"/>
                  </a:lnTo>
                  <a:lnTo>
                    <a:pt x="285686" y="187896"/>
                  </a:lnTo>
                  <a:lnTo>
                    <a:pt x="281241" y="189280"/>
                  </a:lnTo>
                  <a:lnTo>
                    <a:pt x="280835" y="189395"/>
                  </a:lnTo>
                  <a:lnTo>
                    <a:pt x="280428" y="189522"/>
                  </a:lnTo>
                  <a:lnTo>
                    <a:pt x="280022" y="189649"/>
                  </a:lnTo>
                  <a:lnTo>
                    <a:pt x="280289" y="188976"/>
                  </a:lnTo>
                  <a:lnTo>
                    <a:pt x="280568" y="188302"/>
                  </a:lnTo>
                  <a:lnTo>
                    <a:pt x="280835" y="187629"/>
                  </a:lnTo>
                  <a:lnTo>
                    <a:pt x="283400" y="184391"/>
                  </a:lnTo>
                  <a:lnTo>
                    <a:pt x="280428" y="184391"/>
                  </a:lnTo>
                  <a:lnTo>
                    <a:pt x="280568" y="184531"/>
                  </a:lnTo>
                  <a:lnTo>
                    <a:pt x="280568" y="184797"/>
                  </a:lnTo>
                  <a:lnTo>
                    <a:pt x="280289" y="184797"/>
                  </a:lnTo>
                  <a:lnTo>
                    <a:pt x="280289" y="184391"/>
                  </a:lnTo>
                  <a:lnTo>
                    <a:pt x="280428" y="184391"/>
                  </a:lnTo>
                  <a:lnTo>
                    <a:pt x="280428" y="184251"/>
                  </a:lnTo>
                  <a:lnTo>
                    <a:pt x="280568" y="184124"/>
                  </a:lnTo>
                  <a:lnTo>
                    <a:pt x="280428" y="184124"/>
                  </a:lnTo>
                  <a:lnTo>
                    <a:pt x="280289" y="184251"/>
                  </a:lnTo>
                  <a:lnTo>
                    <a:pt x="280289" y="183984"/>
                  </a:lnTo>
                  <a:lnTo>
                    <a:pt x="280428" y="183984"/>
                  </a:lnTo>
                  <a:lnTo>
                    <a:pt x="282321" y="181559"/>
                  </a:lnTo>
                  <a:lnTo>
                    <a:pt x="283933" y="178460"/>
                  </a:lnTo>
                  <a:lnTo>
                    <a:pt x="281241" y="179209"/>
                  </a:lnTo>
                  <a:lnTo>
                    <a:pt x="280835" y="179324"/>
                  </a:lnTo>
                  <a:lnTo>
                    <a:pt x="280428" y="179438"/>
                  </a:lnTo>
                  <a:lnTo>
                    <a:pt x="280022" y="179552"/>
                  </a:lnTo>
                  <a:lnTo>
                    <a:pt x="279615" y="179666"/>
                  </a:lnTo>
                  <a:lnTo>
                    <a:pt x="280022" y="179946"/>
                  </a:lnTo>
                  <a:lnTo>
                    <a:pt x="279615" y="180098"/>
                  </a:lnTo>
                  <a:lnTo>
                    <a:pt x="278942" y="180213"/>
                  </a:lnTo>
                  <a:lnTo>
                    <a:pt x="278942" y="179946"/>
                  </a:lnTo>
                  <a:lnTo>
                    <a:pt x="279082" y="179844"/>
                  </a:lnTo>
                  <a:lnTo>
                    <a:pt x="279082" y="179666"/>
                  </a:lnTo>
                  <a:lnTo>
                    <a:pt x="279209" y="179400"/>
                  </a:lnTo>
                  <a:lnTo>
                    <a:pt x="279615" y="179298"/>
                  </a:lnTo>
                  <a:lnTo>
                    <a:pt x="283260" y="176428"/>
                  </a:lnTo>
                  <a:lnTo>
                    <a:pt x="278536" y="170764"/>
                  </a:lnTo>
                  <a:lnTo>
                    <a:pt x="275437" y="174002"/>
                  </a:lnTo>
                  <a:lnTo>
                    <a:pt x="274497" y="176301"/>
                  </a:lnTo>
                  <a:lnTo>
                    <a:pt x="271526" y="180746"/>
                  </a:lnTo>
                  <a:lnTo>
                    <a:pt x="275437" y="180162"/>
                  </a:lnTo>
                  <a:lnTo>
                    <a:pt x="275983" y="180073"/>
                  </a:lnTo>
                  <a:lnTo>
                    <a:pt x="275437" y="183857"/>
                  </a:lnTo>
                  <a:lnTo>
                    <a:pt x="272605" y="190728"/>
                  </a:lnTo>
                  <a:lnTo>
                    <a:pt x="275983" y="194106"/>
                  </a:lnTo>
                  <a:lnTo>
                    <a:pt x="276110" y="194233"/>
                  </a:lnTo>
                  <a:lnTo>
                    <a:pt x="275983" y="194513"/>
                  </a:lnTo>
                  <a:lnTo>
                    <a:pt x="275844" y="194906"/>
                  </a:lnTo>
                  <a:lnTo>
                    <a:pt x="275704" y="195186"/>
                  </a:lnTo>
                  <a:lnTo>
                    <a:pt x="272872" y="198818"/>
                  </a:lnTo>
                  <a:lnTo>
                    <a:pt x="274497" y="198666"/>
                  </a:lnTo>
                  <a:lnTo>
                    <a:pt x="275704" y="198551"/>
                  </a:lnTo>
                  <a:lnTo>
                    <a:pt x="276110" y="198513"/>
                  </a:lnTo>
                  <a:lnTo>
                    <a:pt x="276555" y="198475"/>
                  </a:lnTo>
                  <a:lnTo>
                    <a:pt x="275971" y="200444"/>
                  </a:lnTo>
                  <a:lnTo>
                    <a:pt x="273138" y="206514"/>
                  </a:lnTo>
                  <a:lnTo>
                    <a:pt x="280162" y="208000"/>
                  </a:lnTo>
                  <a:lnTo>
                    <a:pt x="280962" y="201930"/>
                  </a:lnTo>
                  <a:lnTo>
                    <a:pt x="281101" y="199631"/>
                  </a:lnTo>
                  <a:lnTo>
                    <a:pt x="283933" y="204355"/>
                  </a:lnTo>
                  <a:lnTo>
                    <a:pt x="286766" y="201930"/>
                  </a:lnTo>
                  <a:lnTo>
                    <a:pt x="288518" y="197472"/>
                  </a:lnTo>
                  <a:close/>
                </a:path>
                <a:path w="647700" h="238759">
                  <a:moveTo>
                    <a:pt x="320090" y="181698"/>
                  </a:moveTo>
                  <a:lnTo>
                    <a:pt x="314020" y="180111"/>
                  </a:lnTo>
                  <a:lnTo>
                    <a:pt x="313829" y="180060"/>
                  </a:lnTo>
                  <a:lnTo>
                    <a:pt x="313423" y="179946"/>
                  </a:lnTo>
                  <a:lnTo>
                    <a:pt x="313829" y="177444"/>
                  </a:lnTo>
                  <a:lnTo>
                    <a:pt x="312534" y="175425"/>
                  </a:lnTo>
                  <a:lnTo>
                    <a:pt x="312534" y="183045"/>
                  </a:lnTo>
                  <a:lnTo>
                    <a:pt x="311581" y="183870"/>
                  </a:lnTo>
                  <a:lnTo>
                    <a:pt x="311454" y="183984"/>
                  </a:lnTo>
                  <a:lnTo>
                    <a:pt x="311861" y="185610"/>
                  </a:lnTo>
                  <a:lnTo>
                    <a:pt x="311048" y="186690"/>
                  </a:lnTo>
                  <a:lnTo>
                    <a:pt x="310642" y="186690"/>
                  </a:lnTo>
                  <a:lnTo>
                    <a:pt x="310235" y="187363"/>
                  </a:lnTo>
                  <a:lnTo>
                    <a:pt x="310235" y="187896"/>
                  </a:lnTo>
                  <a:lnTo>
                    <a:pt x="310108" y="186550"/>
                  </a:lnTo>
                  <a:lnTo>
                    <a:pt x="308749" y="184531"/>
                  </a:lnTo>
                  <a:lnTo>
                    <a:pt x="309295" y="182778"/>
                  </a:lnTo>
                  <a:lnTo>
                    <a:pt x="311048" y="182143"/>
                  </a:lnTo>
                  <a:lnTo>
                    <a:pt x="311315" y="182041"/>
                  </a:lnTo>
                  <a:lnTo>
                    <a:pt x="311581" y="181940"/>
                  </a:lnTo>
                  <a:lnTo>
                    <a:pt x="311861" y="181851"/>
                  </a:lnTo>
                  <a:lnTo>
                    <a:pt x="312102" y="181762"/>
                  </a:lnTo>
                  <a:lnTo>
                    <a:pt x="312534" y="183045"/>
                  </a:lnTo>
                  <a:lnTo>
                    <a:pt x="312534" y="175425"/>
                  </a:lnTo>
                  <a:lnTo>
                    <a:pt x="312102" y="174752"/>
                  </a:lnTo>
                  <a:lnTo>
                    <a:pt x="312102" y="174891"/>
                  </a:lnTo>
                  <a:lnTo>
                    <a:pt x="309295" y="177266"/>
                  </a:lnTo>
                  <a:lnTo>
                    <a:pt x="309156" y="177380"/>
                  </a:lnTo>
                  <a:lnTo>
                    <a:pt x="308889" y="176834"/>
                  </a:lnTo>
                  <a:lnTo>
                    <a:pt x="308889" y="175755"/>
                  </a:lnTo>
                  <a:lnTo>
                    <a:pt x="303225" y="176568"/>
                  </a:lnTo>
                  <a:lnTo>
                    <a:pt x="305117" y="185204"/>
                  </a:lnTo>
                  <a:lnTo>
                    <a:pt x="306324" y="189242"/>
                  </a:lnTo>
                  <a:lnTo>
                    <a:pt x="304304" y="191808"/>
                  </a:lnTo>
                  <a:lnTo>
                    <a:pt x="304584" y="193446"/>
                  </a:lnTo>
                  <a:lnTo>
                    <a:pt x="303758" y="192214"/>
                  </a:lnTo>
                  <a:lnTo>
                    <a:pt x="302818" y="193827"/>
                  </a:lnTo>
                  <a:lnTo>
                    <a:pt x="301066" y="195453"/>
                  </a:lnTo>
                  <a:lnTo>
                    <a:pt x="302285" y="197065"/>
                  </a:lnTo>
                  <a:lnTo>
                    <a:pt x="304165" y="195046"/>
                  </a:lnTo>
                  <a:lnTo>
                    <a:pt x="304761" y="194538"/>
                  </a:lnTo>
                  <a:lnTo>
                    <a:pt x="304977" y="195719"/>
                  </a:lnTo>
                  <a:lnTo>
                    <a:pt x="306324" y="193840"/>
                  </a:lnTo>
                  <a:lnTo>
                    <a:pt x="308076" y="191401"/>
                  </a:lnTo>
                  <a:lnTo>
                    <a:pt x="308749" y="190842"/>
                  </a:lnTo>
                  <a:lnTo>
                    <a:pt x="309702" y="190055"/>
                  </a:lnTo>
                  <a:lnTo>
                    <a:pt x="310235" y="189242"/>
                  </a:lnTo>
                  <a:lnTo>
                    <a:pt x="310235" y="188302"/>
                  </a:lnTo>
                  <a:lnTo>
                    <a:pt x="310642" y="188175"/>
                  </a:lnTo>
                  <a:lnTo>
                    <a:pt x="311048" y="188061"/>
                  </a:lnTo>
                  <a:lnTo>
                    <a:pt x="311454" y="187934"/>
                  </a:lnTo>
                  <a:lnTo>
                    <a:pt x="311581" y="187896"/>
                  </a:lnTo>
                  <a:lnTo>
                    <a:pt x="311861" y="188163"/>
                  </a:lnTo>
                  <a:lnTo>
                    <a:pt x="312534" y="188836"/>
                  </a:lnTo>
                  <a:lnTo>
                    <a:pt x="312940" y="189242"/>
                  </a:lnTo>
                  <a:lnTo>
                    <a:pt x="314020" y="189242"/>
                  </a:lnTo>
                  <a:lnTo>
                    <a:pt x="314960" y="188442"/>
                  </a:lnTo>
                  <a:lnTo>
                    <a:pt x="315226" y="188709"/>
                  </a:lnTo>
                  <a:lnTo>
                    <a:pt x="315633" y="188163"/>
                  </a:lnTo>
                  <a:lnTo>
                    <a:pt x="317119" y="186143"/>
                  </a:lnTo>
                  <a:lnTo>
                    <a:pt x="317246" y="185470"/>
                  </a:lnTo>
                  <a:lnTo>
                    <a:pt x="315633" y="182778"/>
                  </a:lnTo>
                  <a:lnTo>
                    <a:pt x="320090" y="181698"/>
                  </a:lnTo>
                  <a:close/>
                </a:path>
                <a:path w="647700" h="238759">
                  <a:moveTo>
                    <a:pt x="320763" y="187629"/>
                  </a:moveTo>
                  <a:lnTo>
                    <a:pt x="320090" y="186817"/>
                  </a:lnTo>
                  <a:lnTo>
                    <a:pt x="319011" y="186817"/>
                  </a:lnTo>
                  <a:lnTo>
                    <a:pt x="316712" y="188036"/>
                  </a:lnTo>
                  <a:lnTo>
                    <a:pt x="318198" y="189522"/>
                  </a:lnTo>
                  <a:lnTo>
                    <a:pt x="319138" y="190055"/>
                  </a:lnTo>
                  <a:lnTo>
                    <a:pt x="320763" y="187629"/>
                  </a:lnTo>
                  <a:close/>
                </a:path>
                <a:path w="647700" h="238759">
                  <a:moveTo>
                    <a:pt x="321081" y="160096"/>
                  </a:moveTo>
                  <a:lnTo>
                    <a:pt x="320040" y="159435"/>
                  </a:lnTo>
                  <a:lnTo>
                    <a:pt x="320433" y="160070"/>
                  </a:lnTo>
                  <a:lnTo>
                    <a:pt x="321081" y="160096"/>
                  </a:lnTo>
                  <a:close/>
                </a:path>
                <a:path w="647700" h="238759">
                  <a:moveTo>
                    <a:pt x="322580" y="155702"/>
                  </a:moveTo>
                  <a:lnTo>
                    <a:pt x="321310" y="155663"/>
                  </a:lnTo>
                  <a:lnTo>
                    <a:pt x="321310" y="156870"/>
                  </a:lnTo>
                  <a:lnTo>
                    <a:pt x="319557" y="157429"/>
                  </a:lnTo>
                  <a:lnTo>
                    <a:pt x="320040" y="157949"/>
                  </a:lnTo>
                  <a:lnTo>
                    <a:pt x="320040" y="158356"/>
                  </a:lnTo>
                  <a:lnTo>
                    <a:pt x="321081" y="158915"/>
                  </a:lnTo>
                  <a:lnTo>
                    <a:pt x="321310" y="159029"/>
                  </a:lnTo>
                  <a:lnTo>
                    <a:pt x="321310" y="160108"/>
                  </a:lnTo>
                  <a:lnTo>
                    <a:pt x="321081" y="160096"/>
                  </a:lnTo>
                  <a:lnTo>
                    <a:pt x="321310" y="160248"/>
                  </a:lnTo>
                  <a:lnTo>
                    <a:pt x="322580" y="159702"/>
                  </a:lnTo>
                  <a:lnTo>
                    <a:pt x="322580" y="155702"/>
                  </a:lnTo>
                  <a:close/>
                </a:path>
                <a:path w="647700" h="238759">
                  <a:moveTo>
                    <a:pt x="323088" y="155727"/>
                  </a:moveTo>
                  <a:lnTo>
                    <a:pt x="322580" y="155524"/>
                  </a:lnTo>
                  <a:lnTo>
                    <a:pt x="322580" y="155702"/>
                  </a:lnTo>
                  <a:lnTo>
                    <a:pt x="323088" y="155727"/>
                  </a:lnTo>
                  <a:close/>
                </a:path>
                <a:path w="647700" h="238759">
                  <a:moveTo>
                    <a:pt x="324002" y="196126"/>
                  </a:moveTo>
                  <a:lnTo>
                    <a:pt x="323456" y="192214"/>
                  </a:lnTo>
                  <a:lnTo>
                    <a:pt x="323456" y="189649"/>
                  </a:lnTo>
                  <a:lnTo>
                    <a:pt x="320624" y="189522"/>
                  </a:lnTo>
                  <a:lnTo>
                    <a:pt x="319684" y="191274"/>
                  </a:lnTo>
                  <a:lnTo>
                    <a:pt x="319138" y="193154"/>
                  </a:lnTo>
                  <a:lnTo>
                    <a:pt x="324002" y="196126"/>
                  </a:lnTo>
                  <a:close/>
                </a:path>
                <a:path w="647700" h="238759">
                  <a:moveTo>
                    <a:pt x="325208" y="172656"/>
                  </a:moveTo>
                  <a:lnTo>
                    <a:pt x="322237" y="171653"/>
                  </a:lnTo>
                  <a:lnTo>
                    <a:pt x="322237" y="177393"/>
                  </a:lnTo>
                  <a:lnTo>
                    <a:pt x="323049" y="176834"/>
                  </a:lnTo>
                  <a:lnTo>
                    <a:pt x="325208" y="172656"/>
                  </a:lnTo>
                  <a:close/>
                </a:path>
                <a:path w="647700" h="238759">
                  <a:moveTo>
                    <a:pt x="345440" y="205968"/>
                  </a:moveTo>
                  <a:lnTo>
                    <a:pt x="344093" y="200037"/>
                  </a:lnTo>
                  <a:lnTo>
                    <a:pt x="343827" y="198958"/>
                  </a:lnTo>
                  <a:lnTo>
                    <a:pt x="344639" y="196532"/>
                  </a:lnTo>
                  <a:lnTo>
                    <a:pt x="342480" y="196938"/>
                  </a:lnTo>
                  <a:lnTo>
                    <a:pt x="339648" y="194233"/>
                  </a:lnTo>
                  <a:lnTo>
                    <a:pt x="339509" y="195719"/>
                  </a:lnTo>
                  <a:lnTo>
                    <a:pt x="339102" y="199631"/>
                  </a:lnTo>
                  <a:lnTo>
                    <a:pt x="336816" y="206781"/>
                  </a:lnTo>
                  <a:lnTo>
                    <a:pt x="345440" y="205968"/>
                  </a:lnTo>
                  <a:close/>
                </a:path>
                <a:path w="647700" h="238759">
                  <a:moveTo>
                    <a:pt x="351510" y="214388"/>
                  </a:moveTo>
                  <a:lnTo>
                    <a:pt x="350697" y="214147"/>
                  </a:lnTo>
                  <a:lnTo>
                    <a:pt x="350431" y="214071"/>
                  </a:lnTo>
                  <a:lnTo>
                    <a:pt x="349224" y="214947"/>
                  </a:lnTo>
                  <a:lnTo>
                    <a:pt x="349224" y="217170"/>
                  </a:lnTo>
                  <a:lnTo>
                    <a:pt x="350697" y="215544"/>
                  </a:lnTo>
                  <a:lnTo>
                    <a:pt x="351510" y="216623"/>
                  </a:lnTo>
                  <a:lnTo>
                    <a:pt x="351510" y="214388"/>
                  </a:lnTo>
                  <a:close/>
                </a:path>
                <a:path w="647700" h="238759">
                  <a:moveTo>
                    <a:pt x="408940" y="169354"/>
                  </a:moveTo>
                  <a:lnTo>
                    <a:pt x="408266" y="169176"/>
                  </a:lnTo>
                  <a:lnTo>
                    <a:pt x="408940" y="169964"/>
                  </a:lnTo>
                  <a:lnTo>
                    <a:pt x="408940" y="169354"/>
                  </a:lnTo>
                  <a:close/>
                </a:path>
                <a:path w="647700" h="238759">
                  <a:moveTo>
                    <a:pt x="416483" y="145986"/>
                  </a:moveTo>
                  <a:lnTo>
                    <a:pt x="415671" y="146329"/>
                  </a:lnTo>
                  <a:lnTo>
                    <a:pt x="416306" y="146621"/>
                  </a:lnTo>
                  <a:lnTo>
                    <a:pt x="416483" y="146735"/>
                  </a:lnTo>
                  <a:lnTo>
                    <a:pt x="416483" y="145986"/>
                  </a:lnTo>
                  <a:close/>
                </a:path>
                <a:path w="647700" h="238759">
                  <a:moveTo>
                    <a:pt x="424180" y="143865"/>
                  </a:moveTo>
                  <a:lnTo>
                    <a:pt x="423811" y="143891"/>
                  </a:lnTo>
                  <a:lnTo>
                    <a:pt x="422910" y="145135"/>
                  </a:lnTo>
                  <a:lnTo>
                    <a:pt x="422910" y="146304"/>
                  </a:lnTo>
                  <a:lnTo>
                    <a:pt x="424180" y="145046"/>
                  </a:lnTo>
                  <a:lnTo>
                    <a:pt x="424180" y="143865"/>
                  </a:lnTo>
                  <a:close/>
                </a:path>
                <a:path w="647700" h="238759">
                  <a:moveTo>
                    <a:pt x="450850" y="144462"/>
                  </a:moveTo>
                  <a:lnTo>
                    <a:pt x="449580" y="145415"/>
                  </a:lnTo>
                  <a:lnTo>
                    <a:pt x="449580" y="145681"/>
                  </a:lnTo>
                  <a:lnTo>
                    <a:pt x="449986" y="146151"/>
                  </a:lnTo>
                  <a:lnTo>
                    <a:pt x="450850" y="144462"/>
                  </a:lnTo>
                  <a:close/>
                </a:path>
                <a:path w="647700" h="238759">
                  <a:moveTo>
                    <a:pt x="452120" y="147967"/>
                  </a:moveTo>
                  <a:lnTo>
                    <a:pt x="450850" y="147167"/>
                  </a:lnTo>
                  <a:lnTo>
                    <a:pt x="449986" y="146151"/>
                  </a:lnTo>
                  <a:lnTo>
                    <a:pt x="448310" y="149453"/>
                  </a:lnTo>
                  <a:lnTo>
                    <a:pt x="448894" y="149517"/>
                  </a:lnTo>
                  <a:lnTo>
                    <a:pt x="449580" y="149593"/>
                  </a:lnTo>
                  <a:lnTo>
                    <a:pt x="450850" y="149047"/>
                  </a:lnTo>
                  <a:lnTo>
                    <a:pt x="452120" y="147967"/>
                  </a:lnTo>
                  <a:close/>
                </a:path>
                <a:path w="647700" h="238759">
                  <a:moveTo>
                    <a:pt x="485140" y="135826"/>
                  </a:moveTo>
                  <a:lnTo>
                    <a:pt x="483870" y="131140"/>
                  </a:lnTo>
                  <a:lnTo>
                    <a:pt x="485140" y="135826"/>
                  </a:lnTo>
                  <a:close/>
                </a:path>
                <a:path w="647700" h="238759">
                  <a:moveTo>
                    <a:pt x="518160" y="205168"/>
                  </a:moveTo>
                  <a:lnTo>
                    <a:pt x="515620" y="202869"/>
                  </a:lnTo>
                  <a:lnTo>
                    <a:pt x="514350" y="204482"/>
                  </a:lnTo>
                  <a:lnTo>
                    <a:pt x="515620" y="205841"/>
                  </a:lnTo>
                  <a:lnTo>
                    <a:pt x="518160" y="205168"/>
                  </a:lnTo>
                  <a:close/>
                </a:path>
                <a:path w="647700" h="238759">
                  <a:moveTo>
                    <a:pt x="543560" y="188976"/>
                  </a:moveTo>
                  <a:lnTo>
                    <a:pt x="539750" y="189788"/>
                  </a:lnTo>
                  <a:lnTo>
                    <a:pt x="539750" y="188709"/>
                  </a:lnTo>
                  <a:lnTo>
                    <a:pt x="537210" y="190995"/>
                  </a:lnTo>
                  <a:lnTo>
                    <a:pt x="535940" y="193560"/>
                  </a:lnTo>
                  <a:lnTo>
                    <a:pt x="542290" y="196481"/>
                  </a:lnTo>
                  <a:lnTo>
                    <a:pt x="543560" y="197065"/>
                  </a:lnTo>
                  <a:lnTo>
                    <a:pt x="542290" y="192214"/>
                  </a:lnTo>
                  <a:lnTo>
                    <a:pt x="543560" y="188976"/>
                  </a:lnTo>
                  <a:close/>
                </a:path>
                <a:path w="647700" h="238759">
                  <a:moveTo>
                    <a:pt x="610082" y="200977"/>
                  </a:moveTo>
                  <a:lnTo>
                    <a:pt x="609549" y="200583"/>
                  </a:lnTo>
                  <a:lnTo>
                    <a:pt x="609142" y="200177"/>
                  </a:lnTo>
                  <a:lnTo>
                    <a:pt x="608609" y="199771"/>
                  </a:lnTo>
                  <a:lnTo>
                    <a:pt x="608609" y="199898"/>
                  </a:lnTo>
                  <a:lnTo>
                    <a:pt x="608736" y="200037"/>
                  </a:lnTo>
                  <a:lnTo>
                    <a:pt x="608736" y="200177"/>
                  </a:lnTo>
                  <a:lnTo>
                    <a:pt x="608330" y="201117"/>
                  </a:lnTo>
                  <a:lnTo>
                    <a:pt x="609282" y="202463"/>
                  </a:lnTo>
                  <a:lnTo>
                    <a:pt x="610082" y="200977"/>
                  </a:lnTo>
                  <a:close/>
                </a:path>
                <a:path w="647700" h="238759">
                  <a:moveTo>
                    <a:pt x="631190" y="219329"/>
                  </a:moveTo>
                  <a:lnTo>
                    <a:pt x="628650" y="217030"/>
                  </a:lnTo>
                  <a:lnTo>
                    <a:pt x="626110" y="214604"/>
                  </a:lnTo>
                  <a:lnTo>
                    <a:pt x="623570" y="212318"/>
                  </a:lnTo>
                  <a:lnTo>
                    <a:pt x="623570" y="212852"/>
                  </a:lnTo>
                  <a:lnTo>
                    <a:pt x="624840" y="213931"/>
                  </a:lnTo>
                  <a:lnTo>
                    <a:pt x="624840" y="215011"/>
                  </a:lnTo>
                  <a:lnTo>
                    <a:pt x="619760" y="214337"/>
                  </a:lnTo>
                  <a:lnTo>
                    <a:pt x="619760" y="217297"/>
                  </a:lnTo>
                  <a:lnTo>
                    <a:pt x="618490" y="217576"/>
                  </a:lnTo>
                  <a:lnTo>
                    <a:pt x="618490" y="217170"/>
                  </a:lnTo>
                  <a:lnTo>
                    <a:pt x="619760" y="217297"/>
                  </a:lnTo>
                  <a:lnTo>
                    <a:pt x="619760" y="214337"/>
                  </a:lnTo>
                  <a:lnTo>
                    <a:pt x="619760" y="214071"/>
                  </a:lnTo>
                  <a:lnTo>
                    <a:pt x="621030" y="213525"/>
                  </a:lnTo>
                  <a:lnTo>
                    <a:pt x="622300" y="212445"/>
                  </a:lnTo>
                  <a:lnTo>
                    <a:pt x="622300" y="211772"/>
                  </a:lnTo>
                  <a:lnTo>
                    <a:pt x="619760" y="209080"/>
                  </a:lnTo>
                  <a:lnTo>
                    <a:pt x="618490" y="207860"/>
                  </a:lnTo>
                  <a:lnTo>
                    <a:pt x="617220" y="207187"/>
                  </a:lnTo>
                  <a:lnTo>
                    <a:pt x="613410" y="209753"/>
                  </a:lnTo>
                  <a:lnTo>
                    <a:pt x="613410" y="206108"/>
                  </a:lnTo>
                  <a:lnTo>
                    <a:pt x="612140" y="207048"/>
                  </a:lnTo>
                  <a:lnTo>
                    <a:pt x="610870" y="208127"/>
                  </a:lnTo>
                  <a:lnTo>
                    <a:pt x="609600" y="208267"/>
                  </a:lnTo>
                  <a:lnTo>
                    <a:pt x="609600" y="206375"/>
                  </a:lnTo>
                  <a:lnTo>
                    <a:pt x="608330" y="205968"/>
                  </a:lnTo>
                  <a:lnTo>
                    <a:pt x="608330" y="205701"/>
                  </a:lnTo>
                  <a:lnTo>
                    <a:pt x="607060" y="205168"/>
                  </a:lnTo>
                  <a:lnTo>
                    <a:pt x="605790" y="203949"/>
                  </a:lnTo>
                  <a:lnTo>
                    <a:pt x="607060" y="204216"/>
                  </a:lnTo>
                  <a:lnTo>
                    <a:pt x="608330" y="202730"/>
                  </a:lnTo>
                  <a:lnTo>
                    <a:pt x="607060" y="202196"/>
                  </a:lnTo>
                  <a:lnTo>
                    <a:pt x="608330" y="201790"/>
                  </a:lnTo>
                  <a:lnTo>
                    <a:pt x="608330" y="201117"/>
                  </a:lnTo>
                  <a:lnTo>
                    <a:pt x="608330" y="200444"/>
                  </a:lnTo>
                  <a:lnTo>
                    <a:pt x="607060" y="199364"/>
                  </a:lnTo>
                  <a:lnTo>
                    <a:pt x="603250" y="195859"/>
                  </a:lnTo>
                  <a:lnTo>
                    <a:pt x="601980" y="195046"/>
                  </a:lnTo>
                  <a:lnTo>
                    <a:pt x="601980" y="198818"/>
                  </a:lnTo>
                  <a:lnTo>
                    <a:pt x="601980" y="199224"/>
                  </a:lnTo>
                  <a:lnTo>
                    <a:pt x="601980" y="201930"/>
                  </a:lnTo>
                  <a:lnTo>
                    <a:pt x="601980" y="204889"/>
                  </a:lnTo>
                  <a:lnTo>
                    <a:pt x="600710" y="205168"/>
                  </a:lnTo>
                  <a:lnTo>
                    <a:pt x="600710" y="205841"/>
                  </a:lnTo>
                  <a:lnTo>
                    <a:pt x="599440" y="205168"/>
                  </a:lnTo>
                  <a:lnTo>
                    <a:pt x="598131" y="204558"/>
                  </a:lnTo>
                  <a:lnTo>
                    <a:pt x="596900" y="206641"/>
                  </a:lnTo>
                  <a:lnTo>
                    <a:pt x="595630" y="206108"/>
                  </a:lnTo>
                  <a:lnTo>
                    <a:pt x="595630" y="201383"/>
                  </a:lnTo>
                  <a:lnTo>
                    <a:pt x="593090" y="201650"/>
                  </a:lnTo>
                  <a:lnTo>
                    <a:pt x="595630" y="198818"/>
                  </a:lnTo>
                  <a:lnTo>
                    <a:pt x="596900" y="202869"/>
                  </a:lnTo>
                  <a:lnTo>
                    <a:pt x="600710" y="200977"/>
                  </a:lnTo>
                  <a:lnTo>
                    <a:pt x="601980" y="201930"/>
                  </a:lnTo>
                  <a:lnTo>
                    <a:pt x="601980" y="199224"/>
                  </a:lnTo>
                  <a:lnTo>
                    <a:pt x="601141" y="198297"/>
                  </a:lnTo>
                  <a:lnTo>
                    <a:pt x="601980" y="198818"/>
                  </a:lnTo>
                  <a:lnTo>
                    <a:pt x="601980" y="195046"/>
                  </a:lnTo>
                  <a:lnTo>
                    <a:pt x="600710" y="194233"/>
                  </a:lnTo>
                  <a:lnTo>
                    <a:pt x="600710" y="194779"/>
                  </a:lnTo>
                  <a:lnTo>
                    <a:pt x="600710" y="197815"/>
                  </a:lnTo>
                  <a:lnTo>
                    <a:pt x="599440" y="196392"/>
                  </a:lnTo>
                  <a:lnTo>
                    <a:pt x="599440" y="196659"/>
                  </a:lnTo>
                  <a:lnTo>
                    <a:pt x="599440" y="196938"/>
                  </a:lnTo>
                  <a:lnTo>
                    <a:pt x="598144" y="197497"/>
                  </a:lnTo>
                  <a:lnTo>
                    <a:pt x="599440" y="196659"/>
                  </a:lnTo>
                  <a:lnTo>
                    <a:pt x="598170" y="195465"/>
                  </a:lnTo>
                  <a:lnTo>
                    <a:pt x="599440" y="195186"/>
                  </a:lnTo>
                  <a:lnTo>
                    <a:pt x="600710" y="194779"/>
                  </a:lnTo>
                  <a:lnTo>
                    <a:pt x="600710" y="194233"/>
                  </a:lnTo>
                  <a:lnTo>
                    <a:pt x="600710" y="193967"/>
                  </a:lnTo>
                  <a:lnTo>
                    <a:pt x="598131" y="192125"/>
                  </a:lnTo>
                  <a:lnTo>
                    <a:pt x="598131" y="197485"/>
                  </a:lnTo>
                  <a:lnTo>
                    <a:pt x="596900" y="198018"/>
                  </a:lnTo>
                  <a:lnTo>
                    <a:pt x="596900" y="197739"/>
                  </a:lnTo>
                  <a:lnTo>
                    <a:pt x="597877" y="197535"/>
                  </a:lnTo>
                  <a:lnTo>
                    <a:pt x="598131" y="197485"/>
                  </a:lnTo>
                  <a:lnTo>
                    <a:pt x="598131" y="192125"/>
                  </a:lnTo>
                  <a:lnTo>
                    <a:pt x="596900" y="191249"/>
                  </a:lnTo>
                  <a:lnTo>
                    <a:pt x="596900" y="192354"/>
                  </a:lnTo>
                  <a:lnTo>
                    <a:pt x="596900" y="197612"/>
                  </a:lnTo>
                  <a:lnTo>
                    <a:pt x="595630" y="198145"/>
                  </a:lnTo>
                  <a:lnTo>
                    <a:pt x="594360" y="197612"/>
                  </a:lnTo>
                  <a:lnTo>
                    <a:pt x="590550" y="200977"/>
                  </a:lnTo>
                  <a:lnTo>
                    <a:pt x="589280" y="195453"/>
                  </a:lnTo>
                  <a:lnTo>
                    <a:pt x="590550" y="192481"/>
                  </a:lnTo>
                  <a:lnTo>
                    <a:pt x="587971" y="193484"/>
                  </a:lnTo>
                  <a:lnTo>
                    <a:pt x="587971" y="196189"/>
                  </a:lnTo>
                  <a:lnTo>
                    <a:pt x="585470" y="195986"/>
                  </a:lnTo>
                  <a:lnTo>
                    <a:pt x="585470" y="196265"/>
                  </a:lnTo>
                  <a:lnTo>
                    <a:pt x="584200" y="194779"/>
                  </a:lnTo>
                  <a:lnTo>
                    <a:pt x="584200" y="194233"/>
                  </a:lnTo>
                  <a:lnTo>
                    <a:pt x="586740" y="195453"/>
                  </a:lnTo>
                  <a:lnTo>
                    <a:pt x="587184" y="194754"/>
                  </a:lnTo>
                  <a:lnTo>
                    <a:pt x="587971" y="196189"/>
                  </a:lnTo>
                  <a:lnTo>
                    <a:pt x="587971" y="193484"/>
                  </a:lnTo>
                  <a:lnTo>
                    <a:pt x="589280" y="191401"/>
                  </a:lnTo>
                  <a:lnTo>
                    <a:pt x="591820" y="192074"/>
                  </a:lnTo>
                  <a:lnTo>
                    <a:pt x="593090" y="195719"/>
                  </a:lnTo>
                  <a:lnTo>
                    <a:pt x="596900" y="192354"/>
                  </a:lnTo>
                  <a:lnTo>
                    <a:pt x="596900" y="191249"/>
                  </a:lnTo>
                  <a:lnTo>
                    <a:pt x="589280" y="185788"/>
                  </a:lnTo>
                  <a:lnTo>
                    <a:pt x="582930" y="181470"/>
                  </a:lnTo>
                  <a:lnTo>
                    <a:pt x="582930" y="190461"/>
                  </a:lnTo>
                  <a:lnTo>
                    <a:pt x="582930" y="192214"/>
                  </a:lnTo>
                  <a:lnTo>
                    <a:pt x="582930" y="193027"/>
                  </a:lnTo>
                  <a:lnTo>
                    <a:pt x="582498" y="193065"/>
                  </a:lnTo>
                  <a:lnTo>
                    <a:pt x="582206" y="191757"/>
                  </a:lnTo>
                  <a:lnTo>
                    <a:pt x="582930" y="192214"/>
                  </a:lnTo>
                  <a:lnTo>
                    <a:pt x="582930" y="190461"/>
                  </a:lnTo>
                  <a:lnTo>
                    <a:pt x="582206" y="190995"/>
                  </a:lnTo>
                  <a:lnTo>
                    <a:pt x="582066" y="191096"/>
                  </a:lnTo>
                  <a:lnTo>
                    <a:pt x="581723" y="189191"/>
                  </a:lnTo>
                  <a:lnTo>
                    <a:pt x="582930" y="190461"/>
                  </a:lnTo>
                  <a:lnTo>
                    <a:pt x="582930" y="181470"/>
                  </a:lnTo>
                  <a:lnTo>
                    <a:pt x="581660" y="180606"/>
                  </a:lnTo>
                  <a:lnTo>
                    <a:pt x="581660" y="189115"/>
                  </a:lnTo>
                  <a:lnTo>
                    <a:pt x="581406" y="189357"/>
                  </a:lnTo>
                  <a:lnTo>
                    <a:pt x="581406" y="193179"/>
                  </a:lnTo>
                  <a:lnTo>
                    <a:pt x="580390" y="193294"/>
                  </a:lnTo>
                  <a:lnTo>
                    <a:pt x="579120" y="193154"/>
                  </a:lnTo>
                  <a:lnTo>
                    <a:pt x="579120" y="192620"/>
                  </a:lnTo>
                  <a:lnTo>
                    <a:pt x="580390" y="191947"/>
                  </a:lnTo>
                  <a:lnTo>
                    <a:pt x="581406" y="193179"/>
                  </a:lnTo>
                  <a:lnTo>
                    <a:pt x="581406" y="189357"/>
                  </a:lnTo>
                  <a:lnTo>
                    <a:pt x="580390" y="189915"/>
                  </a:lnTo>
                  <a:lnTo>
                    <a:pt x="580390" y="188976"/>
                  </a:lnTo>
                  <a:lnTo>
                    <a:pt x="581406" y="189090"/>
                  </a:lnTo>
                  <a:lnTo>
                    <a:pt x="581660" y="189115"/>
                  </a:lnTo>
                  <a:lnTo>
                    <a:pt x="581660" y="180606"/>
                  </a:lnTo>
                  <a:lnTo>
                    <a:pt x="577850" y="178015"/>
                  </a:lnTo>
                  <a:lnTo>
                    <a:pt x="576580" y="177203"/>
                  </a:lnTo>
                  <a:lnTo>
                    <a:pt x="576580" y="190055"/>
                  </a:lnTo>
                  <a:lnTo>
                    <a:pt x="576580" y="190868"/>
                  </a:lnTo>
                  <a:lnTo>
                    <a:pt x="576580" y="202057"/>
                  </a:lnTo>
                  <a:lnTo>
                    <a:pt x="576580" y="207860"/>
                  </a:lnTo>
                  <a:lnTo>
                    <a:pt x="576580" y="208673"/>
                  </a:lnTo>
                  <a:lnTo>
                    <a:pt x="575310" y="209207"/>
                  </a:lnTo>
                  <a:lnTo>
                    <a:pt x="574040" y="210019"/>
                  </a:lnTo>
                  <a:lnTo>
                    <a:pt x="572770" y="209753"/>
                  </a:lnTo>
                  <a:lnTo>
                    <a:pt x="572770" y="208940"/>
                  </a:lnTo>
                  <a:lnTo>
                    <a:pt x="573493" y="207860"/>
                  </a:lnTo>
                  <a:lnTo>
                    <a:pt x="576580" y="207860"/>
                  </a:lnTo>
                  <a:lnTo>
                    <a:pt x="576580" y="202057"/>
                  </a:lnTo>
                  <a:lnTo>
                    <a:pt x="575310" y="203009"/>
                  </a:lnTo>
                  <a:lnTo>
                    <a:pt x="575310" y="203276"/>
                  </a:lnTo>
                  <a:lnTo>
                    <a:pt x="575310" y="204889"/>
                  </a:lnTo>
                  <a:lnTo>
                    <a:pt x="574128" y="204774"/>
                  </a:lnTo>
                  <a:lnTo>
                    <a:pt x="575310" y="203276"/>
                  </a:lnTo>
                  <a:lnTo>
                    <a:pt x="572770" y="202730"/>
                  </a:lnTo>
                  <a:lnTo>
                    <a:pt x="572770" y="206514"/>
                  </a:lnTo>
                  <a:lnTo>
                    <a:pt x="572770" y="207187"/>
                  </a:lnTo>
                  <a:lnTo>
                    <a:pt x="571500" y="207327"/>
                  </a:lnTo>
                  <a:lnTo>
                    <a:pt x="572770" y="206514"/>
                  </a:lnTo>
                  <a:lnTo>
                    <a:pt x="572770" y="202730"/>
                  </a:lnTo>
                  <a:lnTo>
                    <a:pt x="572770" y="200850"/>
                  </a:lnTo>
                  <a:lnTo>
                    <a:pt x="573493" y="200698"/>
                  </a:lnTo>
                  <a:lnTo>
                    <a:pt x="574040" y="200571"/>
                  </a:lnTo>
                  <a:lnTo>
                    <a:pt x="574040" y="201256"/>
                  </a:lnTo>
                  <a:lnTo>
                    <a:pt x="575310" y="201790"/>
                  </a:lnTo>
                  <a:lnTo>
                    <a:pt x="576580" y="202057"/>
                  </a:lnTo>
                  <a:lnTo>
                    <a:pt x="576580" y="190868"/>
                  </a:lnTo>
                  <a:lnTo>
                    <a:pt x="575310" y="190728"/>
                  </a:lnTo>
                  <a:lnTo>
                    <a:pt x="575310" y="190055"/>
                  </a:lnTo>
                  <a:lnTo>
                    <a:pt x="576580" y="190055"/>
                  </a:lnTo>
                  <a:lnTo>
                    <a:pt x="576580" y="177203"/>
                  </a:lnTo>
                  <a:lnTo>
                    <a:pt x="571500" y="173901"/>
                  </a:lnTo>
                  <a:lnTo>
                    <a:pt x="571500" y="181825"/>
                  </a:lnTo>
                  <a:lnTo>
                    <a:pt x="570230" y="183311"/>
                  </a:lnTo>
                  <a:lnTo>
                    <a:pt x="568960" y="184924"/>
                  </a:lnTo>
                  <a:lnTo>
                    <a:pt x="568960" y="195719"/>
                  </a:lnTo>
                  <a:lnTo>
                    <a:pt x="566381" y="197624"/>
                  </a:lnTo>
                  <a:lnTo>
                    <a:pt x="562610" y="199097"/>
                  </a:lnTo>
                  <a:lnTo>
                    <a:pt x="560882" y="204546"/>
                  </a:lnTo>
                  <a:lnTo>
                    <a:pt x="558787" y="201129"/>
                  </a:lnTo>
                  <a:lnTo>
                    <a:pt x="561340" y="199631"/>
                  </a:lnTo>
                  <a:lnTo>
                    <a:pt x="562610" y="198018"/>
                  </a:lnTo>
                  <a:lnTo>
                    <a:pt x="560349" y="197053"/>
                  </a:lnTo>
                  <a:lnTo>
                    <a:pt x="560070" y="196938"/>
                  </a:lnTo>
                  <a:lnTo>
                    <a:pt x="560070" y="195719"/>
                  </a:lnTo>
                  <a:lnTo>
                    <a:pt x="558711" y="193700"/>
                  </a:lnTo>
                  <a:lnTo>
                    <a:pt x="558711" y="191262"/>
                  </a:lnTo>
                  <a:lnTo>
                    <a:pt x="560070" y="193433"/>
                  </a:lnTo>
                  <a:lnTo>
                    <a:pt x="560349" y="193471"/>
                  </a:lnTo>
                  <a:lnTo>
                    <a:pt x="560882" y="193560"/>
                  </a:lnTo>
                  <a:lnTo>
                    <a:pt x="561340" y="193636"/>
                  </a:lnTo>
                  <a:lnTo>
                    <a:pt x="562216" y="193776"/>
                  </a:lnTo>
                  <a:lnTo>
                    <a:pt x="562610" y="193827"/>
                  </a:lnTo>
                  <a:lnTo>
                    <a:pt x="564769" y="194513"/>
                  </a:lnTo>
                  <a:lnTo>
                    <a:pt x="565150" y="194640"/>
                  </a:lnTo>
                  <a:lnTo>
                    <a:pt x="563880" y="197065"/>
                  </a:lnTo>
                  <a:lnTo>
                    <a:pt x="564769" y="196837"/>
                  </a:lnTo>
                  <a:lnTo>
                    <a:pt x="565150" y="196735"/>
                  </a:lnTo>
                  <a:lnTo>
                    <a:pt x="568960" y="195719"/>
                  </a:lnTo>
                  <a:lnTo>
                    <a:pt x="568960" y="184924"/>
                  </a:lnTo>
                  <a:lnTo>
                    <a:pt x="566381" y="187261"/>
                  </a:lnTo>
                  <a:lnTo>
                    <a:pt x="566381" y="178917"/>
                  </a:lnTo>
                  <a:lnTo>
                    <a:pt x="563880" y="182778"/>
                  </a:lnTo>
                  <a:lnTo>
                    <a:pt x="563880" y="182905"/>
                  </a:lnTo>
                  <a:lnTo>
                    <a:pt x="563029" y="182994"/>
                  </a:lnTo>
                  <a:lnTo>
                    <a:pt x="562610" y="183045"/>
                  </a:lnTo>
                  <a:lnTo>
                    <a:pt x="562610" y="184797"/>
                  </a:lnTo>
                  <a:lnTo>
                    <a:pt x="562216" y="184759"/>
                  </a:lnTo>
                  <a:lnTo>
                    <a:pt x="561340" y="184658"/>
                  </a:lnTo>
                  <a:lnTo>
                    <a:pt x="561340" y="182372"/>
                  </a:lnTo>
                  <a:lnTo>
                    <a:pt x="562610" y="181825"/>
                  </a:lnTo>
                  <a:lnTo>
                    <a:pt x="562216" y="181000"/>
                  </a:lnTo>
                  <a:lnTo>
                    <a:pt x="562610" y="181152"/>
                  </a:lnTo>
                  <a:lnTo>
                    <a:pt x="563029" y="180403"/>
                  </a:lnTo>
                  <a:lnTo>
                    <a:pt x="565150" y="179311"/>
                  </a:lnTo>
                  <a:lnTo>
                    <a:pt x="570230" y="176707"/>
                  </a:lnTo>
                  <a:lnTo>
                    <a:pt x="570230" y="179666"/>
                  </a:lnTo>
                  <a:lnTo>
                    <a:pt x="571500" y="181825"/>
                  </a:lnTo>
                  <a:lnTo>
                    <a:pt x="571500" y="173901"/>
                  </a:lnTo>
                  <a:lnTo>
                    <a:pt x="566381" y="170573"/>
                  </a:lnTo>
                  <a:lnTo>
                    <a:pt x="565150" y="169811"/>
                  </a:lnTo>
                  <a:lnTo>
                    <a:pt x="565150" y="176161"/>
                  </a:lnTo>
                  <a:lnTo>
                    <a:pt x="564769" y="176834"/>
                  </a:lnTo>
                  <a:lnTo>
                    <a:pt x="561340" y="178054"/>
                  </a:lnTo>
                  <a:lnTo>
                    <a:pt x="562610" y="175895"/>
                  </a:lnTo>
                  <a:lnTo>
                    <a:pt x="562610" y="174548"/>
                  </a:lnTo>
                  <a:lnTo>
                    <a:pt x="563880" y="175755"/>
                  </a:lnTo>
                  <a:lnTo>
                    <a:pt x="564769" y="176034"/>
                  </a:lnTo>
                  <a:lnTo>
                    <a:pt x="565150" y="176161"/>
                  </a:lnTo>
                  <a:lnTo>
                    <a:pt x="565150" y="169811"/>
                  </a:lnTo>
                  <a:lnTo>
                    <a:pt x="560349" y="166827"/>
                  </a:lnTo>
                  <a:lnTo>
                    <a:pt x="560349" y="180073"/>
                  </a:lnTo>
                  <a:lnTo>
                    <a:pt x="560222" y="180200"/>
                  </a:lnTo>
                  <a:lnTo>
                    <a:pt x="560070" y="180340"/>
                  </a:lnTo>
                  <a:lnTo>
                    <a:pt x="560070" y="180136"/>
                  </a:lnTo>
                  <a:lnTo>
                    <a:pt x="560349" y="180073"/>
                  </a:lnTo>
                  <a:lnTo>
                    <a:pt x="560349" y="166827"/>
                  </a:lnTo>
                  <a:lnTo>
                    <a:pt x="560070" y="166649"/>
                  </a:lnTo>
                  <a:lnTo>
                    <a:pt x="560070" y="175221"/>
                  </a:lnTo>
                  <a:lnTo>
                    <a:pt x="559892" y="175501"/>
                  </a:lnTo>
                  <a:lnTo>
                    <a:pt x="559892" y="180073"/>
                  </a:lnTo>
                  <a:lnTo>
                    <a:pt x="558711" y="180949"/>
                  </a:lnTo>
                  <a:lnTo>
                    <a:pt x="558711" y="180708"/>
                  </a:lnTo>
                  <a:lnTo>
                    <a:pt x="557530" y="180213"/>
                  </a:lnTo>
                  <a:lnTo>
                    <a:pt x="557530" y="197345"/>
                  </a:lnTo>
                  <a:lnTo>
                    <a:pt x="557530" y="198145"/>
                  </a:lnTo>
                  <a:lnTo>
                    <a:pt x="556260" y="197612"/>
                  </a:lnTo>
                  <a:lnTo>
                    <a:pt x="557530" y="197345"/>
                  </a:lnTo>
                  <a:lnTo>
                    <a:pt x="557530" y="180213"/>
                  </a:lnTo>
                  <a:lnTo>
                    <a:pt x="557530" y="179400"/>
                  </a:lnTo>
                  <a:lnTo>
                    <a:pt x="558711" y="180657"/>
                  </a:lnTo>
                  <a:lnTo>
                    <a:pt x="558355" y="179463"/>
                  </a:lnTo>
                  <a:lnTo>
                    <a:pt x="559892" y="180073"/>
                  </a:lnTo>
                  <a:lnTo>
                    <a:pt x="559892" y="175501"/>
                  </a:lnTo>
                  <a:lnTo>
                    <a:pt x="558038" y="178346"/>
                  </a:lnTo>
                  <a:lnTo>
                    <a:pt x="557530" y="176568"/>
                  </a:lnTo>
                  <a:lnTo>
                    <a:pt x="557530" y="175628"/>
                  </a:lnTo>
                  <a:lnTo>
                    <a:pt x="559892" y="175247"/>
                  </a:lnTo>
                  <a:lnTo>
                    <a:pt x="560070" y="175221"/>
                  </a:lnTo>
                  <a:lnTo>
                    <a:pt x="560070" y="166649"/>
                  </a:lnTo>
                  <a:lnTo>
                    <a:pt x="554990" y="163487"/>
                  </a:lnTo>
                  <a:lnTo>
                    <a:pt x="554990" y="164426"/>
                  </a:lnTo>
                  <a:lnTo>
                    <a:pt x="553720" y="165506"/>
                  </a:lnTo>
                  <a:lnTo>
                    <a:pt x="552450" y="163753"/>
                  </a:lnTo>
                  <a:lnTo>
                    <a:pt x="552450" y="162674"/>
                  </a:lnTo>
                  <a:lnTo>
                    <a:pt x="549910" y="161023"/>
                  </a:lnTo>
                  <a:lnTo>
                    <a:pt x="549910" y="183045"/>
                  </a:lnTo>
                  <a:lnTo>
                    <a:pt x="549910" y="183311"/>
                  </a:lnTo>
                  <a:lnTo>
                    <a:pt x="549338" y="183438"/>
                  </a:lnTo>
                  <a:lnTo>
                    <a:pt x="548919" y="183527"/>
                  </a:lnTo>
                  <a:lnTo>
                    <a:pt x="549338" y="183045"/>
                  </a:lnTo>
                  <a:lnTo>
                    <a:pt x="549910" y="183045"/>
                  </a:lnTo>
                  <a:lnTo>
                    <a:pt x="549910" y="161023"/>
                  </a:lnTo>
                  <a:lnTo>
                    <a:pt x="547370" y="159359"/>
                  </a:lnTo>
                  <a:lnTo>
                    <a:pt x="547370" y="171437"/>
                  </a:lnTo>
                  <a:lnTo>
                    <a:pt x="547370" y="181965"/>
                  </a:lnTo>
                  <a:lnTo>
                    <a:pt x="547370" y="183718"/>
                  </a:lnTo>
                  <a:lnTo>
                    <a:pt x="546100" y="184391"/>
                  </a:lnTo>
                  <a:lnTo>
                    <a:pt x="546100" y="182778"/>
                  </a:lnTo>
                  <a:lnTo>
                    <a:pt x="547370" y="181965"/>
                  </a:lnTo>
                  <a:lnTo>
                    <a:pt x="547370" y="171437"/>
                  </a:lnTo>
                  <a:lnTo>
                    <a:pt x="546100" y="173469"/>
                  </a:lnTo>
                  <a:lnTo>
                    <a:pt x="544830" y="174675"/>
                  </a:lnTo>
                  <a:lnTo>
                    <a:pt x="544830" y="176834"/>
                  </a:lnTo>
                  <a:lnTo>
                    <a:pt x="543560" y="176568"/>
                  </a:lnTo>
                  <a:lnTo>
                    <a:pt x="543560" y="173596"/>
                  </a:lnTo>
                  <a:lnTo>
                    <a:pt x="547370" y="171437"/>
                  </a:lnTo>
                  <a:lnTo>
                    <a:pt x="547370" y="159359"/>
                  </a:lnTo>
                  <a:lnTo>
                    <a:pt x="541020" y="156121"/>
                  </a:lnTo>
                  <a:lnTo>
                    <a:pt x="539750" y="155486"/>
                  </a:lnTo>
                  <a:lnTo>
                    <a:pt x="539750" y="171437"/>
                  </a:lnTo>
                  <a:lnTo>
                    <a:pt x="538480" y="171043"/>
                  </a:lnTo>
                  <a:lnTo>
                    <a:pt x="537210" y="172110"/>
                  </a:lnTo>
                  <a:lnTo>
                    <a:pt x="535940" y="172250"/>
                  </a:lnTo>
                  <a:lnTo>
                    <a:pt x="535940" y="171437"/>
                  </a:lnTo>
                  <a:lnTo>
                    <a:pt x="534619" y="171577"/>
                  </a:lnTo>
                  <a:lnTo>
                    <a:pt x="534619" y="170383"/>
                  </a:lnTo>
                  <a:lnTo>
                    <a:pt x="535940" y="169964"/>
                  </a:lnTo>
                  <a:lnTo>
                    <a:pt x="535940" y="169278"/>
                  </a:lnTo>
                  <a:lnTo>
                    <a:pt x="537210" y="168478"/>
                  </a:lnTo>
                  <a:lnTo>
                    <a:pt x="537210" y="168744"/>
                  </a:lnTo>
                  <a:lnTo>
                    <a:pt x="538480" y="168478"/>
                  </a:lnTo>
                  <a:lnTo>
                    <a:pt x="538480" y="169684"/>
                  </a:lnTo>
                  <a:lnTo>
                    <a:pt x="539750" y="171437"/>
                  </a:lnTo>
                  <a:lnTo>
                    <a:pt x="539750" y="155486"/>
                  </a:lnTo>
                  <a:lnTo>
                    <a:pt x="535940" y="153581"/>
                  </a:lnTo>
                  <a:lnTo>
                    <a:pt x="535940" y="160782"/>
                  </a:lnTo>
                  <a:lnTo>
                    <a:pt x="535940" y="161861"/>
                  </a:lnTo>
                  <a:lnTo>
                    <a:pt x="534619" y="161721"/>
                  </a:lnTo>
                  <a:lnTo>
                    <a:pt x="534619" y="170243"/>
                  </a:lnTo>
                  <a:lnTo>
                    <a:pt x="533400" y="170916"/>
                  </a:lnTo>
                  <a:lnTo>
                    <a:pt x="533400" y="178320"/>
                  </a:lnTo>
                  <a:lnTo>
                    <a:pt x="533400" y="181013"/>
                  </a:lnTo>
                  <a:lnTo>
                    <a:pt x="532130" y="180340"/>
                  </a:lnTo>
                  <a:lnTo>
                    <a:pt x="528320" y="181292"/>
                  </a:lnTo>
                  <a:lnTo>
                    <a:pt x="529590" y="177914"/>
                  </a:lnTo>
                  <a:lnTo>
                    <a:pt x="529590" y="176568"/>
                  </a:lnTo>
                  <a:lnTo>
                    <a:pt x="528320" y="176022"/>
                  </a:lnTo>
                  <a:lnTo>
                    <a:pt x="529590" y="174815"/>
                  </a:lnTo>
                  <a:lnTo>
                    <a:pt x="529590" y="173596"/>
                  </a:lnTo>
                  <a:lnTo>
                    <a:pt x="528320" y="172389"/>
                  </a:lnTo>
                  <a:lnTo>
                    <a:pt x="529590" y="172389"/>
                  </a:lnTo>
                  <a:lnTo>
                    <a:pt x="530631" y="172389"/>
                  </a:lnTo>
                  <a:lnTo>
                    <a:pt x="529590" y="172923"/>
                  </a:lnTo>
                  <a:lnTo>
                    <a:pt x="532130" y="175348"/>
                  </a:lnTo>
                  <a:lnTo>
                    <a:pt x="533400" y="178320"/>
                  </a:lnTo>
                  <a:lnTo>
                    <a:pt x="533400" y="170916"/>
                  </a:lnTo>
                  <a:lnTo>
                    <a:pt x="531291" y="172059"/>
                  </a:lnTo>
                  <a:lnTo>
                    <a:pt x="531164" y="172123"/>
                  </a:lnTo>
                  <a:lnTo>
                    <a:pt x="532130" y="171310"/>
                  </a:lnTo>
                  <a:lnTo>
                    <a:pt x="534619" y="170243"/>
                  </a:lnTo>
                  <a:lnTo>
                    <a:pt x="534619" y="161721"/>
                  </a:lnTo>
                  <a:lnTo>
                    <a:pt x="534619" y="161201"/>
                  </a:lnTo>
                  <a:lnTo>
                    <a:pt x="535940" y="160782"/>
                  </a:lnTo>
                  <a:lnTo>
                    <a:pt x="535940" y="153581"/>
                  </a:lnTo>
                  <a:lnTo>
                    <a:pt x="534619" y="152920"/>
                  </a:lnTo>
                  <a:lnTo>
                    <a:pt x="530860" y="150990"/>
                  </a:lnTo>
                  <a:lnTo>
                    <a:pt x="530860" y="160782"/>
                  </a:lnTo>
                  <a:lnTo>
                    <a:pt x="530860" y="162941"/>
                  </a:lnTo>
                  <a:lnTo>
                    <a:pt x="529590" y="162140"/>
                  </a:lnTo>
                  <a:lnTo>
                    <a:pt x="529590" y="160375"/>
                  </a:lnTo>
                  <a:lnTo>
                    <a:pt x="530606" y="160705"/>
                  </a:lnTo>
                  <a:lnTo>
                    <a:pt x="530860" y="160782"/>
                  </a:lnTo>
                  <a:lnTo>
                    <a:pt x="530860" y="150990"/>
                  </a:lnTo>
                  <a:lnTo>
                    <a:pt x="527050" y="149021"/>
                  </a:lnTo>
                  <a:lnTo>
                    <a:pt x="527050" y="195986"/>
                  </a:lnTo>
                  <a:lnTo>
                    <a:pt x="527050" y="197472"/>
                  </a:lnTo>
                  <a:lnTo>
                    <a:pt x="525780" y="197345"/>
                  </a:lnTo>
                  <a:lnTo>
                    <a:pt x="525780" y="196265"/>
                  </a:lnTo>
                  <a:lnTo>
                    <a:pt x="527050" y="195986"/>
                  </a:lnTo>
                  <a:lnTo>
                    <a:pt x="527050" y="149021"/>
                  </a:lnTo>
                  <a:lnTo>
                    <a:pt x="525780" y="148361"/>
                  </a:lnTo>
                  <a:lnTo>
                    <a:pt x="525780" y="164160"/>
                  </a:lnTo>
                  <a:lnTo>
                    <a:pt x="525780" y="167259"/>
                  </a:lnTo>
                  <a:lnTo>
                    <a:pt x="525780" y="189649"/>
                  </a:lnTo>
                  <a:lnTo>
                    <a:pt x="523240" y="189293"/>
                  </a:lnTo>
                  <a:lnTo>
                    <a:pt x="523074" y="189268"/>
                  </a:lnTo>
                  <a:lnTo>
                    <a:pt x="522287" y="189153"/>
                  </a:lnTo>
                  <a:lnTo>
                    <a:pt x="521970" y="189115"/>
                  </a:lnTo>
                  <a:lnTo>
                    <a:pt x="523074" y="186080"/>
                  </a:lnTo>
                  <a:lnTo>
                    <a:pt x="523240" y="185940"/>
                  </a:lnTo>
                  <a:lnTo>
                    <a:pt x="524510" y="184924"/>
                  </a:lnTo>
                  <a:lnTo>
                    <a:pt x="524510" y="186410"/>
                  </a:lnTo>
                  <a:lnTo>
                    <a:pt x="525780" y="189649"/>
                  </a:lnTo>
                  <a:lnTo>
                    <a:pt x="525780" y="167259"/>
                  </a:lnTo>
                  <a:lnTo>
                    <a:pt x="524510" y="168198"/>
                  </a:lnTo>
                  <a:lnTo>
                    <a:pt x="524510" y="178727"/>
                  </a:lnTo>
                  <a:lnTo>
                    <a:pt x="523240" y="179273"/>
                  </a:lnTo>
                  <a:lnTo>
                    <a:pt x="523240" y="185610"/>
                  </a:lnTo>
                  <a:lnTo>
                    <a:pt x="522795" y="185762"/>
                  </a:lnTo>
                  <a:lnTo>
                    <a:pt x="523074" y="185661"/>
                  </a:lnTo>
                  <a:lnTo>
                    <a:pt x="523240" y="185610"/>
                  </a:lnTo>
                  <a:lnTo>
                    <a:pt x="523240" y="179273"/>
                  </a:lnTo>
                  <a:lnTo>
                    <a:pt x="521970" y="179806"/>
                  </a:lnTo>
                  <a:lnTo>
                    <a:pt x="521970" y="176707"/>
                  </a:lnTo>
                  <a:lnTo>
                    <a:pt x="521970" y="175221"/>
                  </a:lnTo>
                  <a:lnTo>
                    <a:pt x="518160" y="182905"/>
                  </a:lnTo>
                  <a:lnTo>
                    <a:pt x="521970" y="180340"/>
                  </a:lnTo>
                  <a:lnTo>
                    <a:pt x="520700" y="182638"/>
                  </a:lnTo>
                  <a:lnTo>
                    <a:pt x="521728" y="186131"/>
                  </a:lnTo>
                  <a:lnTo>
                    <a:pt x="518160" y="187363"/>
                  </a:lnTo>
                  <a:lnTo>
                    <a:pt x="520700" y="189915"/>
                  </a:lnTo>
                  <a:lnTo>
                    <a:pt x="519430" y="191274"/>
                  </a:lnTo>
                  <a:lnTo>
                    <a:pt x="520700" y="191947"/>
                  </a:lnTo>
                  <a:lnTo>
                    <a:pt x="521970" y="192747"/>
                  </a:lnTo>
                  <a:lnTo>
                    <a:pt x="519430" y="195859"/>
                  </a:lnTo>
                  <a:lnTo>
                    <a:pt x="519430" y="194779"/>
                  </a:lnTo>
                  <a:lnTo>
                    <a:pt x="518160" y="195592"/>
                  </a:lnTo>
                  <a:lnTo>
                    <a:pt x="516890" y="192354"/>
                  </a:lnTo>
                  <a:lnTo>
                    <a:pt x="510540" y="182905"/>
                  </a:lnTo>
                  <a:lnTo>
                    <a:pt x="509270" y="191541"/>
                  </a:lnTo>
                  <a:lnTo>
                    <a:pt x="508736" y="191884"/>
                  </a:lnTo>
                  <a:lnTo>
                    <a:pt x="506933" y="193040"/>
                  </a:lnTo>
                  <a:lnTo>
                    <a:pt x="506730" y="193154"/>
                  </a:lnTo>
                  <a:lnTo>
                    <a:pt x="508736" y="191884"/>
                  </a:lnTo>
                  <a:lnTo>
                    <a:pt x="509270" y="187629"/>
                  </a:lnTo>
                  <a:lnTo>
                    <a:pt x="502920" y="189915"/>
                  </a:lnTo>
                  <a:lnTo>
                    <a:pt x="501650" y="191401"/>
                  </a:lnTo>
                  <a:lnTo>
                    <a:pt x="499605" y="192709"/>
                  </a:lnTo>
                  <a:lnTo>
                    <a:pt x="499414" y="192836"/>
                  </a:lnTo>
                  <a:lnTo>
                    <a:pt x="499275" y="192913"/>
                  </a:lnTo>
                  <a:lnTo>
                    <a:pt x="499110" y="193027"/>
                  </a:lnTo>
                  <a:lnTo>
                    <a:pt x="500329" y="190423"/>
                  </a:lnTo>
                  <a:lnTo>
                    <a:pt x="499605" y="190449"/>
                  </a:lnTo>
                  <a:lnTo>
                    <a:pt x="500329" y="189826"/>
                  </a:lnTo>
                  <a:lnTo>
                    <a:pt x="501650" y="189852"/>
                  </a:lnTo>
                  <a:lnTo>
                    <a:pt x="502920" y="189915"/>
                  </a:lnTo>
                  <a:lnTo>
                    <a:pt x="502920" y="188569"/>
                  </a:lnTo>
                  <a:lnTo>
                    <a:pt x="505460" y="181559"/>
                  </a:lnTo>
                  <a:lnTo>
                    <a:pt x="502920" y="182092"/>
                  </a:lnTo>
                  <a:lnTo>
                    <a:pt x="504088" y="179616"/>
                  </a:lnTo>
                  <a:lnTo>
                    <a:pt x="504088" y="180111"/>
                  </a:lnTo>
                  <a:lnTo>
                    <a:pt x="505460" y="174269"/>
                  </a:lnTo>
                  <a:lnTo>
                    <a:pt x="505460" y="173875"/>
                  </a:lnTo>
                  <a:lnTo>
                    <a:pt x="506730" y="176974"/>
                  </a:lnTo>
                  <a:lnTo>
                    <a:pt x="510540" y="176301"/>
                  </a:lnTo>
                  <a:lnTo>
                    <a:pt x="510540" y="173189"/>
                  </a:lnTo>
                  <a:lnTo>
                    <a:pt x="511644" y="173189"/>
                  </a:lnTo>
                  <a:lnTo>
                    <a:pt x="511644" y="169786"/>
                  </a:lnTo>
                  <a:lnTo>
                    <a:pt x="518160" y="166179"/>
                  </a:lnTo>
                  <a:lnTo>
                    <a:pt x="518160" y="170497"/>
                  </a:lnTo>
                  <a:lnTo>
                    <a:pt x="519214" y="173278"/>
                  </a:lnTo>
                  <a:lnTo>
                    <a:pt x="518160" y="174269"/>
                  </a:lnTo>
                  <a:lnTo>
                    <a:pt x="522287" y="174167"/>
                  </a:lnTo>
                  <a:lnTo>
                    <a:pt x="523240" y="174142"/>
                  </a:lnTo>
                  <a:lnTo>
                    <a:pt x="523240" y="174675"/>
                  </a:lnTo>
                  <a:lnTo>
                    <a:pt x="521970" y="176707"/>
                  </a:lnTo>
                  <a:lnTo>
                    <a:pt x="523240" y="177711"/>
                  </a:lnTo>
                  <a:lnTo>
                    <a:pt x="524510" y="178727"/>
                  </a:lnTo>
                  <a:lnTo>
                    <a:pt x="524510" y="168198"/>
                  </a:lnTo>
                  <a:lnTo>
                    <a:pt x="522287" y="170332"/>
                  </a:lnTo>
                  <a:lnTo>
                    <a:pt x="521970" y="170726"/>
                  </a:lnTo>
                  <a:lnTo>
                    <a:pt x="521728" y="170865"/>
                  </a:lnTo>
                  <a:lnTo>
                    <a:pt x="522287" y="170332"/>
                  </a:lnTo>
                  <a:lnTo>
                    <a:pt x="523240" y="169151"/>
                  </a:lnTo>
                  <a:lnTo>
                    <a:pt x="521970" y="167259"/>
                  </a:lnTo>
                  <a:lnTo>
                    <a:pt x="521970" y="167398"/>
                  </a:lnTo>
                  <a:lnTo>
                    <a:pt x="519430" y="167805"/>
                  </a:lnTo>
                  <a:lnTo>
                    <a:pt x="518223" y="165265"/>
                  </a:lnTo>
                  <a:lnTo>
                    <a:pt x="518820" y="165112"/>
                  </a:lnTo>
                  <a:lnTo>
                    <a:pt x="519214" y="165023"/>
                  </a:lnTo>
                  <a:lnTo>
                    <a:pt x="519430" y="164973"/>
                  </a:lnTo>
                  <a:lnTo>
                    <a:pt x="516890" y="161188"/>
                  </a:lnTo>
                  <a:lnTo>
                    <a:pt x="518820" y="160782"/>
                  </a:lnTo>
                  <a:lnTo>
                    <a:pt x="519214" y="160693"/>
                  </a:lnTo>
                  <a:lnTo>
                    <a:pt x="519430" y="160655"/>
                  </a:lnTo>
                  <a:lnTo>
                    <a:pt x="519430" y="164973"/>
                  </a:lnTo>
                  <a:lnTo>
                    <a:pt x="519430" y="166725"/>
                  </a:lnTo>
                  <a:lnTo>
                    <a:pt x="520700" y="166992"/>
                  </a:lnTo>
                  <a:lnTo>
                    <a:pt x="521728" y="167322"/>
                  </a:lnTo>
                  <a:lnTo>
                    <a:pt x="521970" y="167398"/>
                  </a:lnTo>
                  <a:lnTo>
                    <a:pt x="521970" y="167259"/>
                  </a:lnTo>
                  <a:lnTo>
                    <a:pt x="524510" y="167259"/>
                  </a:lnTo>
                  <a:lnTo>
                    <a:pt x="523240" y="164160"/>
                  </a:lnTo>
                  <a:lnTo>
                    <a:pt x="524510" y="162941"/>
                  </a:lnTo>
                  <a:lnTo>
                    <a:pt x="525780" y="164160"/>
                  </a:lnTo>
                  <a:lnTo>
                    <a:pt x="525780" y="148361"/>
                  </a:lnTo>
                  <a:lnTo>
                    <a:pt x="524510" y="147701"/>
                  </a:lnTo>
                  <a:lnTo>
                    <a:pt x="523240" y="146939"/>
                  </a:lnTo>
                  <a:lnTo>
                    <a:pt x="523240" y="156464"/>
                  </a:lnTo>
                  <a:lnTo>
                    <a:pt x="523240" y="158496"/>
                  </a:lnTo>
                  <a:lnTo>
                    <a:pt x="522287" y="158661"/>
                  </a:lnTo>
                  <a:lnTo>
                    <a:pt x="521728" y="158762"/>
                  </a:lnTo>
                  <a:lnTo>
                    <a:pt x="519430" y="159169"/>
                  </a:lnTo>
                  <a:lnTo>
                    <a:pt x="520700" y="158940"/>
                  </a:lnTo>
                  <a:lnTo>
                    <a:pt x="521728" y="158762"/>
                  </a:lnTo>
                  <a:lnTo>
                    <a:pt x="520700" y="157276"/>
                  </a:lnTo>
                  <a:lnTo>
                    <a:pt x="519544" y="155689"/>
                  </a:lnTo>
                  <a:lnTo>
                    <a:pt x="520700" y="153365"/>
                  </a:lnTo>
                  <a:lnTo>
                    <a:pt x="520700" y="154317"/>
                  </a:lnTo>
                  <a:lnTo>
                    <a:pt x="521970" y="155257"/>
                  </a:lnTo>
                  <a:lnTo>
                    <a:pt x="523240" y="156464"/>
                  </a:lnTo>
                  <a:lnTo>
                    <a:pt x="523240" y="146939"/>
                  </a:lnTo>
                  <a:lnTo>
                    <a:pt x="520700" y="145415"/>
                  </a:lnTo>
                  <a:lnTo>
                    <a:pt x="518820" y="144424"/>
                  </a:lnTo>
                  <a:lnTo>
                    <a:pt x="518820" y="157022"/>
                  </a:lnTo>
                  <a:lnTo>
                    <a:pt x="518160" y="158623"/>
                  </a:lnTo>
                  <a:lnTo>
                    <a:pt x="516890" y="158229"/>
                  </a:lnTo>
                  <a:lnTo>
                    <a:pt x="516890" y="156870"/>
                  </a:lnTo>
                  <a:lnTo>
                    <a:pt x="516280" y="157073"/>
                  </a:lnTo>
                  <a:lnTo>
                    <a:pt x="516890" y="156743"/>
                  </a:lnTo>
                  <a:lnTo>
                    <a:pt x="516890" y="156464"/>
                  </a:lnTo>
                  <a:lnTo>
                    <a:pt x="518160" y="156832"/>
                  </a:lnTo>
                  <a:lnTo>
                    <a:pt x="518820" y="157022"/>
                  </a:lnTo>
                  <a:lnTo>
                    <a:pt x="518820" y="144424"/>
                  </a:lnTo>
                  <a:lnTo>
                    <a:pt x="518160" y="144068"/>
                  </a:lnTo>
                  <a:lnTo>
                    <a:pt x="518160" y="151879"/>
                  </a:lnTo>
                  <a:lnTo>
                    <a:pt x="518160" y="154444"/>
                  </a:lnTo>
                  <a:lnTo>
                    <a:pt x="515620" y="152425"/>
                  </a:lnTo>
                  <a:lnTo>
                    <a:pt x="513080" y="155524"/>
                  </a:lnTo>
                  <a:lnTo>
                    <a:pt x="514350" y="157543"/>
                  </a:lnTo>
                  <a:lnTo>
                    <a:pt x="515620" y="157276"/>
                  </a:lnTo>
                  <a:lnTo>
                    <a:pt x="515620" y="157416"/>
                  </a:lnTo>
                  <a:lnTo>
                    <a:pt x="514350" y="157949"/>
                  </a:lnTo>
                  <a:lnTo>
                    <a:pt x="514350" y="158623"/>
                  </a:lnTo>
                  <a:lnTo>
                    <a:pt x="514350" y="161188"/>
                  </a:lnTo>
                  <a:lnTo>
                    <a:pt x="514350" y="161734"/>
                  </a:lnTo>
                  <a:lnTo>
                    <a:pt x="513080" y="161861"/>
                  </a:lnTo>
                  <a:lnTo>
                    <a:pt x="513080" y="162267"/>
                  </a:lnTo>
                  <a:lnTo>
                    <a:pt x="511644" y="163639"/>
                  </a:lnTo>
                  <a:lnTo>
                    <a:pt x="511644" y="163385"/>
                  </a:lnTo>
                  <a:lnTo>
                    <a:pt x="511619" y="163664"/>
                  </a:lnTo>
                  <a:lnTo>
                    <a:pt x="510540" y="164693"/>
                  </a:lnTo>
                  <a:lnTo>
                    <a:pt x="509270" y="164477"/>
                  </a:lnTo>
                  <a:lnTo>
                    <a:pt x="508736" y="164376"/>
                  </a:lnTo>
                  <a:lnTo>
                    <a:pt x="508533" y="164274"/>
                  </a:lnTo>
                  <a:lnTo>
                    <a:pt x="508736" y="164160"/>
                  </a:lnTo>
                  <a:lnTo>
                    <a:pt x="509270" y="164071"/>
                  </a:lnTo>
                  <a:lnTo>
                    <a:pt x="510540" y="163842"/>
                  </a:lnTo>
                  <a:lnTo>
                    <a:pt x="510946" y="163766"/>
                  </a:lnTo>
                  <a:lnTo>
                    <a:pt x="511619" y="163664"/>
                  </a:lnTo>
                  <a:lnTo>
                    <a:pt x="511619" y="163360"/>
                  </a:lnTo>
                  <a:lnTo>
                    <a:pt x="510946" y="162420"/>
                  </a:lnTo>
                  <a:lnTo>
                    <a:pt x="511644" y="161759"/>
                  </a:lnTo>
                  <a:lnTo>
                    <a:pt x="513080" y="162267"/>
                  </a:lnTo>
                  <a:lnTo>
                    <a:pt x="513080" y="161861"/>
                  </a:lnTo>
                  <a:lnTo>
                    <a:pt x="513080" y="161188"/>
                  </a:lnTo>
                  <a:lnTo>
                    <a:pt x="514350" y="161188"/>
                  </a:lnTo>
                  <a:lnTo>
                    <a:pt x="514350" y="158623"/>
                  </a:lnTo>
                  <a:lnTo>
                    <a:pt x="513080" y="157010"/>
                  </a:lnTo>
                  <a:lnTo>
                    <a:pt x="511644" y="159308"/>
                  </a:lnTo>
                  <a:lnTo>
                    <a:pt x="511644" y="160096"/>
                  </a:lnTo>
                  <a:lnTo>
                    <a:pt x="510540" y="159981"/>
                  </a:lnTo>
                  <a:lnTo>
                    <a:pt x="510540" y="160921"/>
                  </a:lnTo>
                  <a:lnTo>
                    <a:pt x="509270" y="158623"/>
                  </a:lnTo>
                  <a:lnTo>
                    <a:pt x="508444" y="159727"/>
                  </a:lnTo>
                  <a:lnTo>
                    <a:pt x="508000" y="159448"/>
                  </a:lnTo>
                  <a:lnTo>
                    <a:pt x="508000" y="162674"/>
                  </a:lnTo>
                  <a:lnTo>
                    <a:pt x="508000" y="164249"/>
                  </a:lnTo>
                  <a:lnTo>
                    <a:pt x="506933" y="164058"/>
                  </a:lnTo>
                  <a:lnTo>
                    <a:pt x="506730" y="164020"/>
                  </a:lnTo>
                  <a:lnTo>
                    <a:pt x="506730" y="162001"/>
                  </a:lnTo>
                  <a:lnTo>
                    <a:pt x="506730" y="161861"/>
                  </a:lnTo>
                  <a:lnTo>
                    <a:pt x="506933" y="161747"/>
                  </a:lnTo>
                  <a:lnTo>
                    <a:pt x="506730" y="162001"/>
                  </a:lnTo>
                  <a:lnTo>
                    <a:pt x="508000" y="162674"/>
                  </a:lnTo>
                  <a:lnTo>
                    <a:pt x="508000" y="159448"/>
                  </a:lnTo>
                  <a:lnTo>
                    <a:pt x="506933" y="158750"/>
                  </a:lnTo>
                  <a:lnTo>
                    <a:pt x="506730" y="158623"/>
                  </a:lnTo>
                  <a:lnTo>
                    <a:pt x="508000" y="158089"/>
                  </a:lnTo>
                  <a:lnTo>
                    <a:pt x="509270" y="157543"/>
                  </a:lnTo>
                  <a:lnTo>
                    <a:pt x="513080" y="156921"/>
                  </a:lnTo>
                  <a:lnTo>
                    <a:pt x="513080" y="156781"/>
                  </a:lnTo>
                  <a:lnTo>
                    <a:pt x="511644" y="153898"/>
                  </a:lnTo>
                  <a:lnTo>
                    <a:pt x="509270" y="150126"/>
                  </a:lnTo>
                  <a:lnTo>
                    <a:pt x="509270" y="150672"/>
                  </a:lnTo>
                  <a:lnTo>
                    <a:pt x="509270" y="153238"/>
                  </a:lnTo>
                  <a:lnTo>
                    <a:pt x="508127" y="152501"/>
                  </a:lnTo>
                  <a:lnTo>
                    <a:pt x="508000" y="152425"/>
                  </a:lnTo>
                  <a:lnTo>
                    <a:pt x="508000" y="150126"/>
                  </a:lnTo>
                  <a:lnTo>
                    <a:pt x="509270" y="150672"/>
                  </a:lnTo>
                  <a:lnTo>
                    <a:pt x="509270" y="150126"/>
                  </a:lnTo>
                  <a:lnTo>
                    <a:pt x="515620" y="149453"/>
                  </a:lnTo>
                  <a:lnTo>
                    <a:pt x="516890" y="149326"/>
                  </a:lnTo>
                  <a:lnTo>
                    <a:pt x="518160" y="151879"/>
                  </a:lnTo>
                  <a:lnTo>
                    <a:pt x="518160" y="144068"/>
                  </a:lnTo>
                  <a:lnTo>
                    <a:pt x="516890" y="143383"/>
                  </a:lnTo>
                  <a:lnTo>
                    <a:pt x="515620" y="143649"/>
                  </a:lnTo>
                  <a:lnTo>
                    <a:pt x="515620" y="143383"/>
                  </a:lnTo>
                  <a:lnTo>
                    <a:pt x="516890" y="143116"/>
                  </a:lnTo>
                  <a:lnTo>
                    <a:pt x="509270" y="139649"/>
                  </a:lnTo>
                  <a:lnTo>
                    <a:pt x="509270" y="143522"/>
                  </a:lnTo>
                  <a:lnTo>
                    <a:pt x="508736" y="143573"/>
                  </a:lnTo>
                  <a:lnTo>
                    <a:pt x="508000" y="143649"/>
                  </a:lnTo>
                  <a:lnTo>
                    <a:pt x="506933" y="143764"/>
                  </a:lnTo>
                  <a:lnTo>
                    <a:pt x="506730" y="143789"/>
                  </a:lnTo>
                  <a:lnTo>
                    <a:pt x="506730" y="142582"/>
                  </a:lnTo>
                  <a:lnTo>
                    <a:pt x="508000" y="142303"/>
                  </a:lnTo>
                  <a:lnTo>
                    <a:pt x="508000" y="142582"/>
                  </a:lnTo>
                  <a:lnTo>
                    <a:pt x="509270" y="143522"/>
                  </a:lnTo>
                  <a:lnTo>
                    <a:pt x="509270" y="139649"/>
                  </a:lnTo>
                  <a:lnTo>
                    <a:pt x="506933" y="138582"/>
                  </a:lnTo>
                  <a:lnTo>
                    <a:pt x="505460" y="137934"/>
                  </a:lnTo>
                  <a:lnTo>
                    <a:pt x="505460" y="143522"/>
                  </a:lnTo>
                  <a:lnTo>
                    <a:pt x="505460" y="144868"/>
                  </a:lnTo>
                  <a:lnTo>
                    <a:pt x="504088" y="145453"/>
                  </a:lnTo>
                  <a:lnTo>
                    <a:pt x="504088" y="146596"/>
                  </a:lnTo>
                  <a:lnTo>
                    <a:pt x="504088" y="178193"/>
                  </a:lnTo>
                  <a:lnTo>
                    <a:pt x="504088" y="179451"/>
                  </a:lnTo>
                  <a:lnTo>
                    <a:pt x="500367" y="180352"/>
                  </a:lnTo>
                  <a:lnTo>
                    <a:pt x="501650" y="178320"/>
                  </a:lnTo>
                  <a:lnTo>
                    <a:pt x="502920" y="178257"/>
                  </a:lnTo>
                  <a:lnTo>
                    <a:pt x="504088" y="178193"/>
                  </a:lnTo>
                  <a:lnTo>
                    <a:pt x="504088" y="146596"/>
                  </a:lnTo>
                  <a:lnTo>
                    <a:pt x="502920" y="147840"/>
                  </a:lnTo>
                  <a:lnTo>
                    <a:pt x="502920" y="148513"/>
                  </a:lnTo>
                  <a:lnTo>
                    <a:pt x="501650" y="147701"/>
                  </a:lnTo>
                  <a:lnTo>
                    <a:pt x="501650" y="154851"/>
                  </a:lnTo>
                  <a:lnTo>
                    <a:pt x="499110" y="156311"/>
                  </a:lnTo>
                  <a:lnTo>
                    <a:pt x="499110" y="159702"/>
                  </a:lnTo>
                  <a:lnTo>
                    <a:pt x="499110" y="160655"/>
                  </a:lnTo>
                  <a:lnTo>
                    <a:pt x="498970" y="160870"/>
                  </a:lnTo>
                  <a:lnTo>
                    <a:pt x="498779" y="161175"/>
                  </a:lnTo>
                  <a:lnTo>
                    <a:pt x="497840" y="162674"/>
                  </a:lnTo>
                  <a:lnTo>
                    <a:pt x="498754" y="162674"/>
                  </a:lnTo>
                  <a:lnTo>
                    <a:pt x="499110" y="162674"/>
                  </a:lnTo>
                  <a:lnTo>
                    <a:pt x="499110" y="164287"/>
                  </a:lnTo>
                  <a:lnTo>
                    <a:pt x="497840" y="166179"/>
                  </a:lnTo>
                  <a:lnTo>
                    <a:pt x="499110" y="167805"/>
                  </a:lnTo>
                  <a:lnTo>
                    <a:pt x="499110" y="190525"/>
                  </a:lnTo>
                  <a:lnTo>
                    <a:pt x="498856" y="190576"/>
                  </a:lnTo>
                  <a:lnTo>
                    <a:pt x="497840" y="190728"/>
                  </a:lnTo>
                  <a:lnTo>
                    <a:pt x="497840" y="196659"/>
                  </a:lnTo>
                  <a:lnTo>
                    <a:pt x="497840" y="197612"/>
                  </a:lnTo>
                  <a:lnTo>
                    <a:pt x="495274" y="199250"/>
                  </a:lnTo>
                  <a:lnTo>
                    <a:pt x="494080" y="197167"/>
                  </a:lnTo>
                  <a:lnTo>
                    <a:pt x="495274" y="196151"/>
                  </a:lnTo>
                  <a:lnTo>
                    <a:pt x="495757" y="196507"/>
                  </a:lnTo>
                  <a:lnTo>
                    <a:pt x="496570" y="197205"/>
                  </a:lnTo>
                  <a:lnTo>
                    <a:pt x="497840" y="196659"/>
                  </a:lnTo>
                  <a:lnTo>
                    <a:pt x="497840" y="190728"/>
                  </a:lnTo>
                  <a:lnTo>
                    <a:pt x="497840" y="189382"/>
                  </a:lnTo>
                  <a:lnTo>
                    <a:pt x="498754" y="190449"/>
                  </a:lnTo>
                  <a:lnTo>
                    <a:pt x="499110" y="190525"/>
                  </a:lnTo>
                  <a:lnTo>
                    <a:pt x="499110" y="167805"/>
                  </a:lnTo>
                  <a:lnTo>
                    <a:pt x="498754" y="167843"/>
                  </a:lnTo>
                  <a:lnTo>
                    <a:pt x="497840" y="167932"/>
                  </a:lnTo>
                  <a:lnTo>
                    <a:pt x="496811" y="168046"/>
                  </a:lnTo>
                  <a:lnTo>
                    <a:pt x="496570" y="168071"/>
                  </a:lnTo>
                  <a:lnTo>
                    <a:pt x="495274" y="167386"/>
                  </a:lnTo>
                  <a:lnTo>
                    <a:pt x="492760" y="166992"/>
                  </a:lnTo>
                  <a:lnTo>
                    <a:pt x="493788" y="166662"/>
                  </a:lnTo>
                  <a:lnTo>
                    <a:pt x="494030" y="166585"/>
                  </a:lnTo>
                  <a:lnTo>
                    <a:pt x="494030" y="162814"/>
                  </a:lnTo>
                  <a:lnTo>
                    <a:pt x="495274" y="162382"/>
                  </a:lnTo>
                  <a:lnTo>
                    <a:pt x="497840" y="161493"/>
                  </a:lnTo>
                  <a:lnTo>
                    <a:pt x="498754" y="161175"/>
                  </a:lnTo>
                  <a:lnTo>
                    <a:pt x="498754" y="160540"/>
                  </a:lnTo>
                  <a:lnTo>
                    <a:pt x="497954" y="159346"/>
                  </a:lnTo>
                  <a:lnTo>
                    <a:pt x="498754" y="159588"/>
                  </a:lnTo>
                  <a:lnTo>
                    <a:pt x="499110" y="159702"/>
                  </a:lnTo>
                  <a:lnTo>
                    <a:pt x="499110" y="156311"/>
                  </a:lnTo>
                  <a:lnTo>
                    <a:pt x="497840" y="157048"/>
                  </a:lnTo>
                  <a:lnTo>
                    <a:pt x="497840" y="159308"/>
                  </a:lnTo>
                  <a:lnTo>
                    <a:pt x="495706" y="158623"/>
                  </a:lnTo>
                  <a:lnTo>
                    <a:pt x="497840" y="159308"/>
                  </a:lnTo>
                  <a:lnTo>
                    <a:pt x="497840" y="157048"/>
                  </a:lnTo>
                  <a:lnTo>
                    <a:pt x="496811" y="157632"/>
                  </a:lnTo>
                  <a:lnTo>
                    <a:pt x="496570" y="157276"/>
                  </a:lnTo>
                  <a:lnTo>
                    <a:pt x="496570" y="155663"/>
                  </a:lnTo>
                  <a:lnTo>
                    <a:pt x="495757" y="155371"/>
                  </a:lnTo>
                  <a:lnTo>
                    <a:pt x="499110" y="153238"/>
                  </a:lnTo>
                  <a:lnTo>
                    <a:pt x="501650" y="154851"/>
                  </a:lnTo>
                  <a:lnTo>
                    <a:pt x="501650" y="147701"/>
                  </a:lnTo>
                  <a:lnTo>
                    <a:pt x="500329" y="146989"/>
                  </a:lnTo>
                  <a:lnTo>
                    <a:pt x="499414" y="146304"/>
                  </a:lnTo>
                  <a:lnTo>
                    <a:pt x="499275" y="146202"/>
                  </a:lnTo>
                  <a:lnTo>
                    <a:pt x="499110" y="146088"/>
                  </a:lnTo>
                  <a:lnTo>
                    <a:pt x="500164" y="145745"/>
                  </a:lnTo>
                  <a:lnTo>
                    <a:pt x="500329" y="145694"/>
                  </a:lnTo>
                  <a:lnTo>
                    <a:pt x="500329" y="145567"/>
                  </a:lnTo>
                  <a:lnTo>
                    <a:pt x="501650" y="146888"/>
                  </a:lnTo>
                  <a:lnTo>
                    <a:pt x="502920" y="144729"/>
                  </a:lnTo>
                  <a:lnTo>
                    <a:pt x="502920" y="143256"/>
                  </a:lnTo>
                  <a:lnTo>
                    <a:pt x="504088" y="143751"/>
                  </a:lnTo>
                  <a:lnTo>
                    <a:pt x="504088" y="143954"/>
                  </a:lnTo>
                  <a:lnTo>
                    <a:pt x="505460" y="143522"/>
                  </a:lnTo>
                  <a:lnTo>
                    <a:pt x="505460" y="137934"/>
                  </a:lnTo>
                  <a:lnTo>
                    <a:pt x="499605" y="135318"/>
                  </a:lnTo>
                  <a:lnTo>
                    <a:pt x="494030" y="132892"/>
                  </a:lnTo>
                  <a:lnTo>
                    <a:pt x="485140" y="129628"/>
                  </a:lnTo>
                  <a:lnTo>
                    <a:pt x="485140" y="132626"/>
                  </a:lnTo>
                  <a:lnTo>
                    <a:pt x="485140" y="135826"/>
                  </a:lnTo>
                  <a:lnTo>
                    <a:pt x="485140" y="136906"/>
                  </a:lnTo>
                  <a:lnTo>
                    <a:pt x="487680" y="135826"/>
                  </a:lnTo>
                  <a:lnTo>
                    <a:pt x="486562" y="134404"/>
                  </a:lnTo>
                  <a:lnTo>
                    <a:pt x="487680" y="133273"/>
                  </a:lnTo>
                  <a:lnTo>
                    <a:pt x="492760" y="135432"/>
                  </a:lnTo>
                  <a:lnTo>
                    <a:pt x="492760" y="136639"/>
                  </a:lnTo>
                  <a:lnTo>
                    <a:pt x="494030" y="137591"/>
                  </a:lnTo>
                  <a:lnTo>
                    <a:pt x="493788" y="137731"/>
                  </a:lnTo>
                  <a:lnTo>
                    <a:pt x="493788" y="154673"/>
                  </a:lnTo>
                  <a:lnTo>
                    <a:pt x="492760" y="154317"/>
                  </a:lnTo>
                  <a:lnTo>
                    <a:pt x="491490" y="156464"/>
                  </a:lnTo>
                  <a:lnTo>
                    <a:pt x="492760" y="147294"/>
                  </a:lnTo>
                  <a:lnTo>
                    <a:pt x="493788" y="154673"/>
                  </a:lnTo>
                  <a:lnTo>
                    <a:pt x="493788" y="137731"/>
                  </a:lnTo>
                  <a:lnTo>
                    <a:pt x="492760" y="138264"/>
                  </a:lnTo>
                  <a:lnTo>
                    <a:pt x="491490" y="139471"/>
                  </a:lnTo>
                  <a:lnTo>
                    <a:pt x="491490" y="140690"/>
                  </a:lnTo>
                  <a:lnTo>
                    <a:pt x="488950" y="135026"/>
                  </a:lnTo>
                  <a:lnTo>
                    <a:pt x="488950" y="152692"/>
                  </a:lnTo>
                  <a:lnTo>
                    <a:pt x="487680" y="152692"/>
                  </a:lnTo>
                  <a:lnTo>
                    <a:pt x="487680" y="152552"/>
                  </a:lnTo>
                  <a:lnTo>
                    <a:pt x="488429" y="152641"/>
                  </a:lnTo>
                  <a:lnTo>
                    <a:pt x="488950" y="152692"/>
                  </a:lnTo>
                  <a:lnTo>
                    <a:pt x="488950" y="135026"/>
                  </a:lnTo>
                  <a:lnTo>
                    <a:pt x="486410" y="138988"/>
                  </a:lnTo>
                  <a:lnTo>
                    <a:pt x="486410" y="151752"/>
                  </a:lnTo>
                  <a:lnTo>
                    <a:pt x="485140" y="152552"/>
                  </a:lnTo>
                  <a:lnTo>
                    <a:pt x="483819" y="154622"/>
                  </a:lnTo>
                  <a:lnTo>
                    <a:pt x="482600" y="155524"/>
                  </a:lnTo>
                  <a:lnTo>
                    <a:pt x="482600" y="160655"/>
                  </a:lnTo>
                  <a:lnTo>
                    <a:pt x="482600" y="162001"/>
                  </a:lnTo>
                  <a:lnTo>
                    <a:pt x="481190" y="161099"/>
                  </a:lnTo>
                  <a:lnTo>
                    <a:pt x="480060" y="161188"/>
                  </a:lnTo>
                  <a:lnTo>
                    <a:pt x="481190" y="161074"/>
                  </a:lnTo>
                  <a:lnTo>
                    <a:pt x="482600" y="160655"/>
                  </a:lnTo>
                  <a:lnTo>
                    <a:pt x="482600" y="155524"/>
                  </a:lnTo>
                  <a:lnTo>
                    <a:pt x="481330" y="154317"/>
                  </a:lnTo>
                  <a:lnTo>
                    <a:pt x="482600" y="152425"/>
                  </a:lnTo>
                  <a:lnTo>
                    <a:pt x="481190" y="152133"/>
                  </a:lnTo>
                  <a:lnTo>
                    <a:pt x="481190" y="155333"/>
                  </a:lnTo>
                  <a:lnTo>
                    <a:pt x="481190" y="155752"/>
                  </a:lnTo>
                  <a:lnTo>
                    <a:pt x="480060" y="158623"/>
                  </a:lnTo>
                  <a:lnTo>
                    <a:pt x="480060" y="158496"/>
                  </a:lnTo>
                  <a:lnTo>
                    <a:pt x="476250" y="162001"/>
                  </a:lnTo>
                  <a:lnTo>
                    <a:pt x="474980" y="159169"/>
                  </a:lnTo>
                  <a:lnTo>
                    <a:pt x="476250" y="158496"/>
                  </a:lnTo>
                  <a:lnTo>
                    <a:pt x="476250" y="157010"/>
                  </a:lnTo>
                  <a:lnTo>
                    <a:pt x="474980" y="156197"/>
                  </a:lnTo>
                  <a:lnTo>
                    <a:pt x="473710" y="156337"/>
                  </a:lnTo>
                  <a:lnTo>
                    <a:pt x="473710" y="155257"/>
                  </a:lnTo>
                  <a:lnTo>
                    <a:pt x="476250" y="154787"/>
                  </a:lnTo>
                  <a:lnTo>
                    <a:pt x="478548" y="154355"/>
                  </a:lnTo>
                  <a:lnTo>
                    <a:pt x="481190" y="155333"/>
                  </a:lnTo>
                  <a:lnTo>
                    <a:pt x="481190" y="152133"/>
                  </a:lnTo>
                  <a:lnTo>
                    <a:pt x="480060" y="151879"/>
                  </a:lnTo>
                  <a:lnTo>
                    <a:pt x="481190" y="150926"/>
                  </a:lnTo>
                  <a:lnTo>
                    <a:pt x="481190" y="148640"/>
                  </a:lnTo>
                  <a:lnTo>
                    <a:pt x="482600" y="149999"/>
                  </a:lnTo>
                  <a:lnTo>
                    <a:pt x="485140" y="150799"/>
                  </a:lnTo>
                  <a:lnTo>
                    <a:pt x="486410" y="151752"/>
                  </a:lnTo>
                  <a:lnTo>
                    <a:pt x="486410" y="138988"/>
                  </a:lnTo>
                  <a:lnTo>
                    <a:pt x="485140" y="140957"/>
                  </a:lnTo>
                  <a:lnTo>
                    <a:pt x="483819" y="143776"/>
                  </a:lnTo>
                  <a:lnTo>
                    <a:pt x="483819" y="143548"/>
                  </a:lnTo>
                  <a:lnTo>
                    <a:pt x="481330" y="138544"/>
                  </a:lnTo>
                  <a:lnTo>
                    <a:pt x="483641" y="137553"/>
                  </a:lnTo>
                  <a:lnTo>
                    <a:pt x="483819" y="137477"/>
                  </a:lnTo>
                  <a:lnTo>
                    <a:pt x="483819" y="128790"/>
                  </a:lnTo>
                  <a:lnTo>
                    <a:pt x="480060" y="127203"/>
                  </a:lnTo>
                  <a:lnTo>
                    <a:pt x="480060" y="137858"/>
                  </a:lnTo>
                  <a:lnTo>
                    <a:pt x="477520" y="140144"/>
                  </a:lnTo>
                  <a:lnTo>
                    <a:pt x="472440" y="141630"/>
                  </a:lnTo>
                  <a:lnTo>
                    <a:pt x="473710" y="145808"/>
                  </a:lnTo>
                  <a:lnTo>
                    <a:pt x="472440" y="145948"/>
                  </a:lnTo>
                  <a:lnTo>
                    <a:pt x="472440" y="146494"/>
                  </a:lnTo>
                  <a:lnTo>
                    <a:pt x="471170" y="146761"/>
                  </a:lnTo>
                  <a:lnTo>
                    <a:pt x="471170" y="147294"/>
                  </a:lnTo>
                  <a:lnTo>
                    <a:pt x="472440" y="147701"/>
                  </a:lnTo>
                  <a:lnTo>
                    <a:pt x="473710" y="147294"/>
                  </a:lnTo>
                  <a:lnTo>
                    <a:pt x="473710" y="146494"/>
                  </a:lnTo>
                  <a:lnTo>
                    <a:pt x="474980" y="147294"/>
                  </a:lnTo>
                  <a:lnTo>
                    <a:pt x="476250" y="147561"/>
                  </a:lnTo>
                  <a:lnTo>
                    <a:pt x="473710" y="151345"/>
                  </a:lnTo>
                  <a:lnTo>
                    <a:pt x="473710" y="150533"/>
                  </a:lnTo>
                  <a:lnTo>
                    <a:pt x="469900" y="152057"/>
                  </a:lnTo>
                  <a:lnTo>
                    <a:pt x="469900" y="163753"/>
                  </a:lnTo>
                  <a:lnTo>
                    <a:pt x="469900" y="164020"/>
                  </a:lnTo>
                  <a:lnTo>
                    <a:pt x="468630" y="164160"/>
                  </a:lnTo>
                  <a:lnTo>
                    <a:pt x="468630" y="163487"/>
                  </a:lnTo>
                  <a:lnTo>
                    <a:pt x="469900" y="163753"/>
                  </a:lnTo>
                  <a:lnTo>
                    <a:pt x="469900" y="152057"/>
                  </a:lnTo>
                  <a:lnTo>
                    <a:pt x="468630" y="152552"/>
                  </a:lnTo>
                  <a:lnTo>
                    <a:pt x="468630" y="163080"/>
                  </a:lnTo>
                  <a:lnTo>
                    <a:pt x="468630" y="163347"/>
                  </a:lnTo>
                  <a:lnTo>
                    <a:pt x="468452" y="163334"/>
                  </a:lnTo>
                  <a:lnTo>
                    <a:pt x="468452" y="163131"/>
                  </a:lnTo>
                  <a:lnTo>
                    <a:pt x="468096" y="163258"/>
                  </a:lnTo>
                  <a:lnTo>
                    <a:pt x="467360" y="163220"/>
                  </a:lnTo>
                  <a:lnTo>
                    <a:pt x="467360" y="161861"/>
                  </a:lnTo>
                  <a:lnTo>
                    <a:pt x="468452" y="163131"/>
                  </a:lnTo>
                  <a:lnTo>
                    <a:pt x="468630" y="163080"/>
                  </a:lnTo>
                  <a:lnTo>
                    <a:pt x="468630" y="152552"/>
                  </a:lnTo>
                  <a:lnTo>
                    <a:pt x="468630" y="149720"/>
                  </a:lnTo>
                  <a:lnTo>
                    <a:pt x="469900" y="148920"/>
                  </a:lnTo>
                  <a:lnTo>
                    <a:pt x="469900" y="147294"/>
                  </a:lnTo>
                  <a:lnTo>
                    <a:pt x="468630" y="146494"/>
                  </a:lnTo>
                  <a:lnTo>
                    <a:pt x="468630" y="145808"/>
                  </a:lnTo>
                  <a:lnTo>
                    <a:pt x="467360" y="143929"/>
                  </a:lnTo>
                  <a:lnTo>
                    <a:pt x="467360" y="152692"/>
                  </a:lnTo>
                  <a:lnTo>
                    <a:pt x="466090" y="153911"/>
                  </a:lnTo>
                  <a:lnTo>
                    <a:pt x="464820" y="155524"/>
                  </a:lnTo>
                  <a:lnTo>
                    <a:pt x="464820" y="153098"/>
                  </a:lnTo>
                  <a:lnTo>
                    <a:pt x="467360" y="152692"/>
                  </a:lnTo>
                  <a:lnTo>
                    <a:pt x="467360" y="143929"/>
                  </a:lnTo>
                  <a:lnTo>
                    <a:pt x="466090" y="144729"/>
                  </a:lnTo>
                  <a:lnTo>
                    <a:pt x="462178" y="141617"/>
                  </a:lnTo>
                  <a:lnTo>
                    <a:pt x="463550" y="140817"/>
                  </a:lnTo>
                  <a:lnTo>
                    <a:pt x="463550" y="138938"/>
                  </a:lnTo>
                  <a:lnTo>
                    <a:pt x="464820" y="140817"/>
                  </a:lnTo>
                  <a:lnTo>
                    <a:pt x="466090" y="140550"/>
                  </a:lnTo>
                  <a:lnTo>
                    <a:pt x="467360" y="140284"/>
                  </a:lnTo>
                  <a:lnTo>
                    <a:pt x="467360" y="143522"/>
                  </a:lnTo>
                  <a:lnTo>
                    <a:pt x="472440" y="141363"/>
                  </a:lnTo>
                  <a:lnTo>
                    <a:pt x="473710" y="140817"/>
                  </a:lnTo>
                  <a:lnTo>
                    <a:pt x="473710" y="137985"/>
                  </a:lnTo>
                  <a:lnTo>
                    <a:pt x="476250" y="135293"/>
                  </a:lnTo>
                  <a:lnTo>
                    <a:pt x="477520" y="135966"/>
                  </a:lnTo>
                  <a:lnTo>
                    <a:pt x="480060" y="137858"/>
                  </a:lnTo>
                  <a:lnTo>
                    <a:pt x="480060" y="127203"/>
                  </a:lnTo>
                  <a:lnTo>
                    <a:pt x="478790" y="126657"/>
                  </a:lnTo>
                  <a:lnTo>
                    <a:pt x="473710" y="124612"/>
                  </a:lnTo>
                  <a:lnTo>
                    <a:pt x="473710" y="127736"/>
                  </a:lnTo>
                  <a:lnTo>
                    <a:pt x="473710" y="131381"/>
                  </a:lnTo>
                  <a:lnTo>
                    <a:pt x="473710" y="132321"/>
                  </a:lnTo>
                  <a:lnTo>
                    <a:pt x="472440" y="133273"/>
                  </a:lnTo>
                  <a:lnTo>
                    <a:pt x="472440" y="131787"/>
                  </a:lnTo>
                  <a:lnTo>
                    <a:pt x="473710" y="131381"/>
                  </a:lnTo>
                  <a:lnTo>
                    <a:pt x="473710" y="127736"/>
                  </a:lnTo>
                  <a:lnTo>
                    <a:pt x="469900" y="128549"/>
                  </a:lnTo>
                  <a:lnTo>
                    <a:pt x="469900" y="128955"/>
                  </a:lnTo>
                  <a:lnTo>
                    <a:pt x="468630" y="129489"/>
                  </a:lnTo>
                  <a:lnTo>
                    <a:pt x="467360" y="129895"/>
                  </a:lnTo>
                  <a:lnTo>
                    <a:pt x="466090" y="131241"/>
                  </a:lnTo>
                  <a:lnTo>
                    <a:pt x="466090" y="129768"/>
                  </a:lnTo>
                  <a:lnTo>
                    <a:pt x="467360" y="128409"/>
                  </a:lnTo>
                  <a:lnTo>
                    <a:pt x="468630" y="127203"/>
                  </a:lnTo>
                  <a:lnTo>
                    <a:pt x="469900" y="126250"/>
                  </a:lnTo>
                  <a:lnTo>
                    <a:pt x="469900" y="127609"/>
                  </a:lnTo>
                  <a:lnTo>
                    <a:pt x="471170" y="127609"/>
                  </a:lnTo>
                  <a:lnTo>
                    <a:pt x="472440" y="126390"/>
                  </a:lnTo>
                  <a:lnTo>
                    <a:pt x="472440" y="127330"/>
                  </a:lnTo>
                  <a:lnTo>
                    <a:pt x="473710" y="127736"/>
                  </a:lnTo>
                  <a:lnTo>
                    <a:pt x="473710" y="124612"/>
                  </a:lnTo>
                  <a:lnTo>
                    <a:pt x="472440" y="124091"/>
                  </a:lnTo>
                  <a:lnTo>
                    <a:pt x="472440" y="124777"/>
                  </a:lnTo>
                  <a:lnTo>
                    <a:pt x="472440" y="125717"/>
                  </a:lnTo>
                  <a:lnTo>
                    <a:pt x="471170" y="124777"/>
                  </a:lnTo>
                  <a:lnTo>
                    <a:pt x="472440" y="124777"/>
                  </a:lnTo>
                  <a:lnTo>
                    <a:pt x="472440" y="124091"/>
                  </a:lnTo>
                  <a:lnTo>
                    <a:pt x="464820" y="121666"/>
                  </a:lnTo>
                  <a:lnTo>
                    <a:pt x="463550" y="125171"/>
                  </a:lnTo>
                  <a:lnTo>
                    <a:pt x="463550" y="121399"/>
                  </a:lnTo>
                  <a:lnTo>
                    <a:pt x="460933" y="120700"/>
                  </a:lnTo>
                  <a:lnTo>
                    <a:pt x="462178" y="120472"/>
                  </a:lnTo>
                  <a:lnTo>
                    <a:pt x="462178" y="120294"/>
                  </a:lnTo>
                  <a:lnTo>
                    <a:pt x="457200" y="118706"/>
                  </a:lnTo>
                  <a:lnTo>
                    <a:pt x="453390" y="117221"/>
                  </a:lnTo>
                  <a:lnTo>
                    <a:pt x="448462" y="115646"/>
                  </a:lnTo>
                  <a:lnTo>
                    <a:pt x="448310" y="115595"/>
                  </a:lnTo>
                  <a:lnTo>
                    <a:pt x="448310" y="116814"/>
                  </a:lnTo>
                  <a:lnTo>
                    <a:pt x="452120" y="117894"/>
                  </a:lnTo>
                  <a:lnTo>
                    <a:pt x="450850" y="119240"/>
                  </a:lnTo>
                  <a:lnTo>
                    <a:pt x="450850" y="130035"/>
                  </a:lnTo>
                  <a:lnTo>
                    <a:pt x="450850" y="134886"/>
                  </a:lnTo>
                  <a:lnTo>
                    <a:pt x="450850" y="137718"/>
                  </a:lnTo>
                  <a:lnTo>
                    <a:pt x="449986" y="137807"/>
                  </a:lnTo>
                  <a:lnTo>
                    <a:pt x="448894" y="137934"/>
                  </a:lnTo>
                  <a:lnTo>
                    <a:pt x="448310" y="137985"/>
                  </a:lnTo>
                  <a:lnTo>
                    <a:pt x="448310" y="137312"/>
                  </a:lnTo>
                  <a:lnTo>
                    <a:pt x="449580" y="134480"/>
                  </a:lnTo>
                  <a:lnTo>
                    <a:pt x="448894" y="133540"/>
                  </a:lnTo>
                  <a:lnTo>
                    <a:pt x="450850" y="134886"/>
                  </a:lnTo>
                  <a:lnTo>
                    <a:pt x="450850" y="130035"/>
                  </a:lnTo>
                  <a:lnTo>
                    <a:pt x="448462" y="132943"/>
                  </a:lnTo>
                  <a:lnTo>
                    <a:pt x="447040" y="130975"/>
                  </a:lnTo>
                  <a:lnTo>
                    <a:pt x="447040" y="128689"/>
                  </a:lnTo>
                  <a:lnTo>
                    <a:pt x="448310" y="128485"/>
                  </a:lnTo>
                  <a:lnTo>
                    <a:pt x="448894" y="128384"/>
                  </a:lnTo>
                  <a:lnTo>
                    <a:pt x="449580" y="128282"/>
                  </a:lnTo>
                  <a:lnTo>
                    <a:pt x="449580" y="127469"/>
                  </a:lnTo>
                  <a:lnTo>
                    <a:pt x="450850" y="130035"/>
                  </a:lnTo>
                  <a:lnTo>
                    <a:pt x="450850" y="119240"/>
                  </a:lnTo>
                  <a:lnTo>
                    <a:pt x="449580" y="118427"/>
                  </a:lnTo>
                  <a:lnTo>
                    <a:pt x="449580" y="121259"/>
                  </a:lnTo>
                  <a:lnTo>
                    <a:pt x="449580" y="121945"/>
                  </a:lnTo>
                  <a:lnTo>
                    <a:pt x="448462" y="122415"/>
                  </a:lnTo>
                  <a:lnTo>
                    <a:pt x="448310" y="122478"/>
                  </a:lnTo>
                  <a:lnTo>
                    <a:pt x="449580" y="123151"/>
                  </a:lnTo>
                  <a:lnTo>
                    <a:pt x="449580" y="125450"/>
                  </a:lnTo>
                  <a:lnTo>
                    <a:pt x="448462" y="125095"/>
                  </a:lnTo>
                  <a:lnTo>
                    <a:pt x="448310" y="125044"/>
                  </a:lnTo>
                  <a:lnTo>
                    <a:pt x="447040" y="123964"/>
                  </a:lnTo>
                  <a:lnTo>
                    <a:pt x="447040" y="121666"/>
                  </a:lnTo>
                  <a:lnTo>
                    <a:pt x="448310" y="121666"/>
                  </a:lnTo>
                  <a:lnTo>
                    <a:pt x="448310" y="121399"/>
                  </a:lnTo>
                  <a:lnTo>
                    <a:pt x="448894" y="121335"/>
                  </a:lnTo>
                  <a:lnTo>
                    <a:pt x="449580" y="121259"/>
                  </a:lnTo>
                  <a:lnTo>
                    <a:pt x="449580" y="118427"/>
                  </a:lnTo>
                  <a:lnTo>
                    <a:pt x="448462" y="119265"/>
                  </a:lnTo>
                  <a:lnTo>
                    <a:pt x="448310" y="119380"/>
                  </a:lnTo>
                  <a:lnTo>
                    <a:pt x="448310" y="118706"/>
                  </a:lnTo>
                  <a:lnTo>
                    <a:pt x="447040" y="117894"/>
                  </a:lnTo>
                  <a:lnTo>
                    <a:pt x="447040" y="115062"/>
                  </a:lnTo>
                  <a:lnTo>
                    <a:pt x="445770" y="114592"/>
                  </a:lnTo>
                  <a:lnTo>
                    <a:pt x="445770" y="124231"/>
                  </a:lnTo>
                  <a:lnTo>
                    <a:pt x="445770" y="138531"/>
                  </a:lnTo>
                  <a:lnTo>
                    <a:pt x="444500" y="139738"/>
                  </a:lnTo>
                  <a:lnTo>
                    <a:pt x="441960" y="142316"/>
                  </a:lnTo>
                  <a:lnTo>
                    <a:pt x="443230" y="143789"/>
                  </a:lnTo>
                  <a:lnTo>
                    <a:pt x="443230" y="151879"/>
                  </a:lnTo>
                  <a:lnTo>
                    <a:pt x="443230" y="154317"/>
                  </a:lnTo>
                  <a:lnTo>
                    <a:pt x="441807" y="155625"/>
                  </a:lnTo>
                  <a:lnTo>
                    <a:pt x="441807" y="161404"/>
                  </a:lnTo>
                  <a:lnTo>
                    <a:pt x="441807" y="161632"/>
                  </a:lnTo>
                  <a:lnTo>
                    <a:pt x="440588" y="164541"/>
                  </a:lnTo>
                  <a:lnTo>
                    <a:pt x="440588" y="163855"/>
                  </a:lnTo>
                  <a:lnTo>
                    <a:pt x="439420" y="163487"/>
                  </a:lnTo>
                  <a:lnTo>
                    <a:pt x="439420" y="163080"/>
                  </a:lnTo>
                  <a:lnTo>
                    <a:pt x="440588" y="161099"/>
                  </a:lnTo>
                  <a:lnTo>
                    <a:pt x="441807" y="161404"/>
                  </a:lnTo>
                  <a:lnTo>
                    <a:pt x="441807" y="155625"/>
                  </a:lnTo>
                  <a:lnTo>
                    <a:pt x="440588" y="157429"/>
                  </a:lnTo>
                  <a:lnTo>
                    <a:pt x="440588" y="160439"/>
                  </a:lnTo>
                  <a:lnTo>
                    <a:pt x="438150" y="158496"/>
                  </a:lnTo>
                  <a:lnTo>
                    <a:pt x="436816" y="160324"/>
                  </a:lnTo>
                  <a:lnTo>
                    <a:pt x="436816" y="159880"/>
                  </a:lnTo>
                  <a:lnTo>
                    <a:pt x="435597" y="160667"/>
                  </a:lnTo>
                  <a:lnTo>
                    <a:pt x="435597" y="159829"/>
                  </a:lnTo>
                  <a:lnTo>
                    <a:pt x="436816" y="152641"/>
                  </a:lnTo>
                  <a:lnTo>
                    <a:pt x="436816" y="152349"/>
                  </a:lnTo>
                  <a:lnTo>
                    <a:pt x="438150" y="150939"/>
                  </a:lnTo>
                  <a:lnTo>
                    <a:pt x="438150" y="150533"/>
                  </a:lnTo>
                  <a:lnTo>
                    <a:pt x="439420" y="150406"/>
                  </a:lnTo>
                  <a:lnTo>
                    <a:pt x="439420" y="149720"/>
                  </a:lnTo>
                  <a:lnTo>
                    <a:pt x="440588" y="150342"/>
                  </a:lnTo>
                  <a:lnTo>
                    <a:pt x="441807" y="150876"/>
                  </a:lnTo>
                  <a:lnTo>
                    <a:pt x="443230" y="151879"/>
                  </a:lnTo>
                  <a:lnTo>
                    <a:pt x="443230" y="143789"/>
                  </a:lnTo>
                  <a:lnTo>
                    <a:pt x="441807" y="143941"/>
                  </a:lnTo>
                  <a:lnTo>
                    <a:pt x="441807" y="143548"/>
                  </a:lnTo>
                  <a:lnTo>
                    <a:pt x="440588" y="142786"/>
                  </a:lnTo>
                  <a:lnTo>
                    <a:pt x="440588" y="142925"/>
                  </a:lnTo>
                  <a:lnTo>
                    <a:pt x="439420" y="143789"/>
                  </a:lnTo>
                  <a:lnTo>
                    <a:pt x="439420" y="144602"/>
                  </a:lnTo>
                  <a:lnTo>
                    <a:pt x="438150" y="144195"/>
                  </a:lnTo>
                  <a:lnTo>
                    <a:pt x="438150" y="144056"/>
                  </a:lnTo>
                  <a:lnTo>
                    <a:pt x="436816" y="144056"/>
                  </a:lnTo>
                  <a:lnTo>
                    <a:pt x="436816" y="141287"/>
                  </a:lnTo>
                  <a:lnTo>
                    <a:pt x="435597" y="139661"/>
                  </a:lnTo>
                  <a:lnTo>
                    <a:pt x="435597" y="159448"/>
                  </a:lnTo>
                  <a:lnTo>
                    <a:pt x="435394" y="159512"/>
                  </a:lnTo>
                  <a:lnTo>
                    <a:pt x="433870" y="160083"/>
                  </a:lnTo>
                  <a:lnTo>
                    <a:pt x="433870" y="172834"/>
                  </a:lnTo>
                  <a:lnTo>
                    <a:pt x="433070" y="174409"/>
                  </a:lnTo>
                  <a:lnTo>
                    <a:pt x="431800" y="174548"/>
                  </a:lnTo>
                  <a:lnTo>
                    <a:pt x="431800" y="171843"/>
                  </a:lnTo>
                  <a:lnTo>
                    <a:pt x="430530" y="172656"/>
                  </a:lnTo>
                  <a:lnTo>
                    <a:pt x="427990" y="172923"/>
                  </a:lnTo>
                  <a:lnTo>
                    <a:pt x="429260" y="175082"/>
                  </a:lnTo>
                  <a:lnTo>
                    <a:pt x="426974" y="175564"/>
                  </a:lnTo>
                  <a:lnTo>
                    <a:pt x="426720" y="175628"/>
                  </a:lnTo>
                  <a:lnTo>
                    <a:pt x="425450" y="177101"/>
                  </a:lnTo>
                  <a:lnTo>
                    <a:pt x="425450" y="183857"/>
                  </a:lnTo>
                  <a:lnTo>
                    <a:pt x="423811" y="183045"/>
                  </a:lnTo>
                  <a:lnTo>
                    <a:pt x="422910" y="182702"/>
                  </a:lnTo>
                  <a:lnTo>
                    <a:pt x="422160" y="182232"/>
                  </a:lnTo>
                  <a:lnTo>
                    <a:pt x="422910" y="182587"/>
                  </a:lnTo>
                  <a:lnTo>
                    <a:pt x="424180" y="181559"/>
                  </a:lnTo>
                  <a:lnTo>
                    <a:pt x="425450" y="183857"/>
                  </a:lnTo>
                  <a:lnTo>
                    <a:pt x="425450" y="177101"/>
                  </a:lnTo>
                  <a:lnTo>
                    <a:pt x="424180" y="174955"/>
                  </a:lnTo>
                  <a:lnTo>
                    <a:pt x="426237" y="169392"/>
                  </a:lnTo>
                  <a:lnTo>
                    <a:pt x="426720" y="169278"/>
                  </a:lnTo>
                  <a:lnTo>
                    <a:pt x="427748" y="169062"/>
                  </a:lnTo>
                  <a:lnTo>
                    <a:pt x="427990" y="169011"/>
                  </a:lnTo>
                  <a:lnTo>
                    <a:pt x="429260" y="167132"/>
                  </a:lnTo>
                  <a:lnTo>
                    <a:pt x="429260" y="170497"/>
                  </a:lnTo>
                  <a:lnTo>
                    <a:pt x="430530" y="170903"/>
                  </a:lnTo>
                  <a:lnTo>
                    <a:pt x="430530" y="171170"/>
                  </a:lnTo>
                  <a:lnTo>
                    <a:pt x="431800" y="171437"/>
                  </a:lnTo>
                  <a:lnTo>
                    <a:pt x="431800" y="171843"/>
                  </a:lnTo>
                  <a:lnTo>
                    <a:pt x="433870" y="172834"/>
                  </a:lnTo>
                  <a:lnTo>
                    <a:pt x="433870" y="160083"/>
                  </a:lnTo>
                  <a:lnTo>
                    <a:pt x="433070" y="160375"/>
                  </a:lnTo>
                  <a:lnTo>
                    <a:pt x="433070" y="158229"/>
                  </a:lnTo>
                  <a:lnTo>
                    <a:pt x="431800" y="159448"/>
                  </a:lnTo>
                  <a:lnTo>
                    <a:pt x="431800" y="163347"/>
                  </a:lnTo>
                  <a:lnTo>
                    <a:pt x="431800" y="163893"/>
                  </a:lnTo>
                  <a:lnTo>
                    <a:pt x="430530" y="164426"/>
                  </a:lnTo>
                  <a:lnTo>
                    <a:pt x="430530" y="165912"/>
                  </a:lnTo>
                  <a:lnTo>
                    <a:pt x="429704" y="165823"/>
                  </a:lnTo>
                  <a:lnTo>
                    <a:pt x="429260" y="165773"/>
                  </a:lnTo>
                  <a:lnTo>
                    <a:pt x="427990" y="164833"/>
                  </a:lnTo>
                  <a:lnTo>
                    <a:pt x="429704" y="163195"/>
                  </a:lnTo>
                  <a:lnTo>
                    <a:pt x="430530" y="163258"/>
                  </a:lnTo>
                  <a:lnTo>
                    <a:pt x="431800" y="163347"/>
                  </a:lnTo>
                  <a:lnTo>
                    <a:pt x="431800" y="159448"/>
                  </a:lnTo>
                  <a:lnTo>
                    <a:pt x="429704" y="161442"/>
                  </a:lnTo>
                  <a:lnTo>
                    <a:pt x="429260" y="160782"/>
                  </a:lnTo>
                  <a:lnTo>
                    <a:pt x="427990" y="159169"/>
                  </a:lnTo>
                  <a:lnTo>
                    <a:pt x="425450" y="158356"/>
                  </a:lnTo>
                  <a:lnTo>
                    <a:pt x="426720" y="157683"/>
                  </a:lnTo>
                  <a:lnTo>
                    <a:pt x="426974" y="157060"/>
                  </a:lnTo>
                  <a:lnTo>
                    <a:pt x="429260" y="159169"/>
                  </a:lnTo>
                  <a:lnTo>
                    <a:pt x="430530" y="158026"/>
                  </a:lnTo>
                  <a:lnTo>
                    <a:pt x="431800" y="156870"/>
                  </a:lnTo>
                  <a:lnTo>
                    <a:pt x="431800" y="156603"/>
                  </a:lnTo>
                  <a:lnTo>
                    <a:pt x="433070" y="156197"/>
                  </a:lnTo>
                  <a:lnTo>
                    <a:pt x="433070" y="156870"/>
                  </a:lnTo>
                  <a:lnTo>
                    <a:pt x="435394" y="159473"/>
                  </a:lnTo>
                  <a:lnTo>
                    <a:pt x="435597" y="159448"/>
                  </a:lnTo>
                  <a:lnTo>
                    <a:pt x="435597" y="139661"/>
                  </a:lnTo>
                  <a:lnTo>
                    <a:pt x="434809" y="138607"/>
                  </a:lnTo>
                  <a:lnTo>
                    <a:pt x="435394" y="138455"/>
                  </a:lnTo>
                  <a:lnTo>
                    <a:pt x="435597" y="138404"/>
                  </a:lnTo>
                  <a:lnTo>
                    <a:pt x="438150" y="139065"/>
                  </a:lnTo>
                  <a:lnTo>
                    <a:pt x="439420" y="138938"/>
                  </a:lnTo>
                  <a:lnTo>
                    <a:pt x="443230" y="135826"/>
                  </a:lnTo>
                  <a:lnTo>
                    <a:pt x="443230" y="138391"/>
                  </a:lnTo>
                  <a:lnTo>
                    <a:pt x="444500" y="138671"/>
                  </a:lnTo>
                  <a:lnTo>
                    <a:pt x="444500" y="138938"/>
                  </a:lnTo>
                  <a:lnTo>
                    <a:pt x="445770" y="138531"/>
                  </a:lnTo>
                  <a:lnTo>
                    <a:pt x="445770" y="124231"/>
                  </a:lnTo>
                  <a:lnTo>
                    <a:pt x="444500" y="124498"/>
                  </a:lnTo>
                  <a:lnTo>
                    <a:pt x="444500" y="125310"/>
                  </a:lnTo>
                  <a:lnTo>
                    <a:pt x="443318" y="124066"/>
                  </a:lnTo>
                  <a:lnTo>
                    <a:pt x="444500" y="123698"/>
                  </a:lnTo>
                  <a:lnTo>
                    <a:pt x="445770" y="124231"/>
                  </a:lnTo>
                  <a:lnTo>
                    <a:pt x="445770" y="114592"/>
                  </a:lnTo>
                  <a:lnTo>
                    <a:pt x="443230" y="113626"/>
                  </a:lnTo>
                  <a:lnTo>
                    <a:pt x="443230" y="123698"/>
                  </a:lnTo>
                  <a:lnTo>
                    <a:pt x="443230" y="123964"/>
                  </a:lnTo>
                  <a:lnTo>
                    <a:pt x="443230" y="124091"/>
                  </a:lnTo>
                  <a:lnTo>
                    <a:pt x="441960" y="124231"/>
                  </a:lnTo>
                  <a:lnTo>
                    <a:pt x="443230" y="123698"/>
                  </a:lnTo>
                  <a:lnTo>
                    <a:pt x="443230" y="113626"/>
                  </a:lnTo>
                  <a:lnTo>
                    <a:pt x="441807" y="113093"/>
                  </a:lnTo>
                  <a:lnTo>
                    <a:pt x="441807" y="130594"/>
                  </a:lnTo>
                  <a:lnTo>
                    <a:pt x="440588" y="130975"/>
                  </a:lnTo>
                  <a:lnTo>
                    <a:pt x="439420" y="130975"/>
                  </a:lnTo>
                  <a:lnTo>
                    <a:pt x="438150" y="131381"/>
                  </a:lnTo>
                  <a:lnTo>
                    <a:pt x="438150" y="130035"/>
                  </a:lnTo>
                  <a:lnTo>
                    <a:pt x="439420" y="130441"/>
                  </a:lnTo>
                  <a:lnTo>
                    <a:pt x="440588" y="130683"/>
                  </a:lnTo>
                  <a:lnTo>
                    <a:pt x="441807" y="130594"/>
                  </a:lnTo>
                  <a:lnTo>
                    <a:pt x="441807" y="113093"/>
                  </a:lnTo>
                  <a:lnTo>
                    <a:pt x="440588" y="112623"/>
                  </a:lnTo>
                  <a:lnTo>
                    <a:pt x="434086" y="110642"/>
                  </a:lnTo>
                  <a:lnTo>
                    <a:pt x="434086" y="138798"/>
                  </a:lnTo>
                  <a:lnTo>
                    <a:pt x="433070" y="142036"/>
                  </a:lnTo>
                  <a:lnTo>
                    <a:pt x="433070" y="144868"/>
                  </a:lnTo>
                  <a:lnTo>
                    <a:pt x="433070" y="145542"/>
                  </a:lnTo>
                  <a:lnTo>
                    <a:pt x="431800" y="145275"/>
                  </a:lnTo>
                  <a:lnTo>
                    <a:pt x="431800" y="144868"/>
                  </a:lnTo>
                  <a:lnTo>
                    <a:pt x="433070" y="144868"/>
                  </a:lnTo>
                  <a:lnTo>
                    <a:pt x="433070" y="142036"/>
                  </a:lnTo>
                  <a:lnTo>
                    <a:pt x="431800" y="141897"/>
                  </a:lnTo>
                  <a:lnTo>
                    <a:pt x="430530" y="141503"/>
                  </a:lnTo>
                  <a:lnTo>
                    <a:pt x="430530" y="140690"/>
                  </a:lnTo>
                  <a:lnTo>
                    <a:pt x="433070" y="139065"/>
                  </a:lnTo>
                  <a:lnTo>
                    <a:pt x="433870" y="138861"/>
                  </a:lnTo>
                  <a:lnTo>
                    <a:pt x="434086" y="138798"/>
                  </a:lnTo>
                  <a:lnTo>
                    <a:pt x="434086" y="110642"/>
                  </a:lnTo>
                  <a:lnTo>
                    <a:pt x="433070" y="110324"/>
                  </a:lnTo>
                  <a:lnTo>
                    <a:pt x="429260" y="108978"/>
                  </a:lnTo>
                  <a:lnTo>
                    <a:pt x="429260" y="119380"/>
                  </a:lnTo>
                  <a:lnTo>
                    <a:pt x="429260" y="120865"/>
                  </a:lnTo>
                  <a:lnTo>
                    <a:pt x="429260" y="153631"/>
                  </a:lnTo>
                  <a:lnTo>
                    <a:pt x="429260" y="154851"/>
                  </a:lnTo>
                  <a:lnTo>
                    <a:pt x="427990" y="155117"/>
                  </a:lnTo>
                  <a:lnTo>
                    <a:pt x="427748" y="155168"/>
                  </a:lnTo>
                  <a:lnTo>
                    <a:pt x="427990" y="154584"/>
                  </a:lnTo>
                  <a:lnTo>
                    <a:pt x="427990" y="153771"/>
                  </a:lnTo>
                  <a:lnTo>
                    <a:pt x="429260" y="153631"/>
                  </a:lnTo>
                  <a:lnTo>
                    <a:pt x="429260" y="120865"/>
                  </a:lnTo>
                  <a:lnTo>
                    <a:pt x="428091" y="119253"/>
                  </a:lnTo>
                  <a:lnTo>
                    <a:pt x="429260" y="119380"/>
                  </a:lnTo>
                  <a:lnTo>
                    <a:pt x="429260" y="108978"/>
                  </a:lnTo>
                  <a:lnTo>
                    <a:pt x="427990" y="108521"/>
                  </a:lnTo>
                  <a:lnTo>
                    <a:pt x="427990" y="119240"/>
                  </a:lnTo>
                  <a:lnTo>
                    <a:pt x="427990" y="124777"/>
                  </a:lnTo>
                  <a:lnTo>
                    <a:pt x="427990" y="144056"/>
                  </a:lnTo>
                  <a:lnTo>
                    <a:pt x="427990" y="144729"/>
                  </a:lnTo>
                  <a:lnTo>
                    <a:pt x="427748" y="144754"/>
                  </a:lnTo>
                  <a:lnTo>
                    <a:pt x="426720" y="144868"/>
                  </a:lnTo>
                  <a:lnTo>
                    <a:pt x="426720" y="146354"/>
                  </a:lnTo>
                  <a:lnTo>
                    <a:pt x="425450" y="145948"/>
                  </a:lnTo>
                  <a:lnTo>
                    <a:pt x="425450" y="148107"/>
                  </a:lnTo>
                  <a:lnTo>
                    <a:pt x="424180" y="147434"/>
                  </a:lnTo>
                  <a:lnTo>
                    <a:pt x="424180" y="168884"/>
                  </a:lnTo>
                  <a:lnTo>
                    <a:pt x="421640" y="169684"/>
                  </a:lnTo>
                  <a:lnTo>
                    <a:pt x="422910" y="169278"/>
                  </a:lnTo>
                  <a:lnTo>
                    <a:pt x="422910" y="167525"/>
                  </a:lnTo>
                  <a:lnTo>
                    <a:pt x="424180" y="168884"/>
                  </a:lnTo>
                  <a:lnTo>
                    <a:pt x="424180" y="147434"/>
                  </a:lnTo>
                  <a:lnTo>
                    <a:pt x="422910" y="146761"/>
                  </a:lnTo>
                  <a:lnTo>
                    <a:pt x="422910" y="146304"/>
                  </a:lnTo>
                  <a:lnTo>
                    <a:pt x="421640" y="147574"/>
                  </a:lnTo>
                  <a:lnTo>
                    <a:pt x="421640" y="163220"/>
                  </a:lnTo>
                  <a:lnTo>
                    <a:pt x="421640" y="164426"/>
                  </a:lnTo>
                  <a:lnTo>
                    <a:pt x="420370" y="165506"/>
                  </a:lnTo>
                  <a:lnTo>
                    <a:pt x="420370" y="163220"/>
                  </a:lnTo>
                  <a:lnTo>
                    <a:pt x="421640" y="163220"/>
                  </a:lnTo>
                  <a:lnTo>
                    <a:pt x="421640" y="147574"/>
                  </a:lnTo>
                  <a:lnTo>
                    <a:pt x="420370" y="148844"/>
                  </a:lnTo>
                  <a:lnTo>
                    <a:pt x="420370" y="154178"/>
                  </a:lnTo>
                  <a:lnTo>
                    <a:pt x="419100" y="154990"/>
                  </a:lnTo>
                  <a:lnTo>
                    <a:pt x="417830" y="154990"/>
                  </a:lnTo>
                  <a:lnTo>
                    <a:pt x="417830" y="156197"/>
                  </a:lnTo>
                  <a:lnTo>
                    <a:pt x="415671" y="156768"/>
                  </a:lnTo>
                  <a:lnTo>
                    <a:pt x="415290" y="156870"/>
                  </a:lnTo>
                  <a:lnTo>
                    <a:pt x="416483" y="159283"/>
                  </a:lnTo>
                  <a:lnTo>
                    <a:pt x="416483" y="159537"/>
                  </a:lnTo>
                  <a:lnTo>
                    <a:pt x="415290" y="161061"/>
                  </a:lnTo>
                  <a:lnTo>
                    <a:pt x="415290" y="160375"/>
                  </a:lnTo>
                  <a:lnTo>
                    <a:pt x="412750" y="161188"/>
                  </a:lnTo>
                  <a:lnTo>
                    <a:pt x="415290" y="158762"/>
                  </a:lnTo>
                  <a:lnTo>
                    <a:pt x="412750" y="158356"/>
                  </a:lnTo>
                  <a:lnTo>
                    <a:pt x="411480" y="159702"/>
                  </a:lnTo>
                  <a:lnTo>
                    <a:pt x="410895" y="161518"/>
                  </a:lnTo>
                  <a:lnTo>
                    <a:pt x="408940" y="159029"/>
                  </a:lnTo>
                  <a:lnTo>
                    <a:pt x="407670" y="160108"/>
                  </a:lnTo>
                  <a:lnTo>
                    <a:pt x="407670" y="162140"/>
                  </a:lnTo>
                  <a:lnTo>
                    <a:pt x="402590" y="163753"/>
                  </a:lnTo>
                  <a:lnTo>
                    <a:pt x="403860" y="162623"/>
                  </a:lnTo>
                  <a:lnTo>
                    <a:pt x="406336" y="160439"/>
                  </a:lnTo>
                  <a:lnTo>
                    <a:pt x="406336" y="160274"/>
                  </a:lnTo>
                  <a:lnTo>
                    <a:pt x="405130" y="158229"/>
                  </a:lnTo>
                  <a:lnTo>
                    <a:pt x="405130" y="158089"/>
                  </a:lnTo>
                  <a:lnTo>
                    <a:pt x="402590" y="159702"/>
                  </a:lnTo>
                  <a:lnTo>
                    <a:pt x="403860" y="160782"/>
                  </a:lnTo>
                  <a:lnTo>
                    <a:pt x="403860" y="161861"/>
                  </a:lnTo>
                  <a:lnTo>
                    <a:pt x="402590" y="162064"/>
                  </a:lnTo>
                  <a:lnTo>
                    <a:pt x="401891" y="162179"/>
                  </a:lnTo>
                  <a:lnTo>
                    <a:pt x="401320" y="162267"/>
                  </a:lnTo>
                  <a:lnTo>
                    <a:pt x="401320" y="163753"/>
                  </a:lnTo>
                  <a:lnTo>
                    <a:pt x="399884" y="166357"/>
                  </a:lnTo>
                  <a:lnTo>
                    <a:pt x="399884" y="166103"/>
                  </a:lnTo>
                  <a:lnTo>
                    <a:pt x="398665" y="166420"/>
                  </a:lnTo>
                  <a:lnTo>
                    <a:pt x="397510" y="166179"/>
                  </a:lnTo>
                  <a:lnTo>
                    <a:pt x="397510" y="165912"/>
                  </a:lnTo>
                  <a:lnTo>
                    <a:pt x="396240" y="166179"/>
                  </a:lnTo>
                  <a:lnTo>
                    <a:pt x="396240" y="163487"/>
                  </a:lnTo>
                  <a:lnTo>
                    <a:pt x="395998" y="163537"/>
                  </a:lnTo>
                  <a:lnTo>
                    <a:pt x="395998" y="170027"/>
                  </a:lnTo>
                  <a:lnTo>
                    <a:pt x="395719" y="170700"/>
                  </a:lnTo>
                  <a:lnTo>
                    <a:pt x="395630" y="170954"/>
                  </a:lnTo>
                  <a:lnTo>
                    <a:pt x="395630" y="170370"/>
                  </a:lnTo>
                  <a:lnTo>
                    <a:pt x="395490" y="169900"/>
                  </a:lnTo>
                  <a:lnTo>
                    <a:pt x="395630" y="169926"/>
                  </a:lnTo>
                  <a:lnTo>
                    <a:pt x="395998" y="170027"/>
                  </a:lnTo>
                  <a:lnTo>
                    <a:pt x="395998" y="163537"/>
                  </a:lnTo>
                  <a:lnTo>
                    <a:pt x="395630" y="163614"/>
                  </a:lnTo>
                  <a:lnTo>
                    <a:pt x="395389" y="163664"/>
                  </a:lnTo>
                  <a:lnTo>
                    <a:pt x="394970" y="163766"/>
                  </a:lnTo>
                  <a:lnTo>
                    <a:pt x="396240" y="161328"/>
                  </a:lnTo>
                  <a:lnTo>
                    <a:pt x="395630" y="161429"/>
                  </a:lnTo>
                  <a:lnTo>
                    <a:pt x="394957" y="161544"/>
                  </a:lnTo>
                  <a:lnTo>
                    <a:pt x="394957" y="168211"/>
                  </a:lnTo>
                  <a:lnTo>
                    <a:pt x="394233" y="168592"/>
                  </a:lnTo>
                  <a:lnTo>
                    <a:pt x="393928" y="168668"/>
                  </a:lnTo>
                  <a:lnTo>
                    <a:pt x="393547" y="168821"/>
                  </a:lnTo>
                  <a:lnTo>
                    <a:pt x="393928" y="168757"/>
                  </a:lnTo>
                  <a:lnTo>
                    <a:pt x="393700" y="168706"/>
                  </a:lnTo>
                  <a:lnTo>
                    <a:pt x="394690" y="168325"/>
                  </a:lnTo>
                  <a:lnTo>
                    <a:pt x="394881" y="168249"/>
                  </a:lnTo>
                  <a:lnTo>
                    <a:pt x="394957" y="161544"/>
                  </a:lnTo>
                  <a:lnTo>
                    <a:pt x="394233" y="161645"/>
                  </a:lnTo>
                  <a:lnTo>
                    <a:pt x="393700" y="161734"/>
                  </a:lnTo>
                  <a:lnTo>
                    <a:pt x="393420" y="161442"/>
                  </a:lnTo>
                  <a:lnTo>
                    <a:pt x="393420" y="168846"/>
                  </a:lnTo>
                  <a:lnTo>
                    <a:pt x="393268" y="168859"/>
                  </a:lnTo>
                  <a:lnTo>
                    <a:pt x="391160" y="169557"/>
                  </a:lnTo>
                  <a:lnTo>
                    <a:pt x="391160" y="168478"/>
                  </a:lnTo>
                  <a:lnTo>
                    <a:pt x="392430" y="168681"/>
                  </a:lnTo>
                  <a:lnTo>
                    <a:pt x="393268" y="168808"/>
                  </a:lnTo>
                  <a:lnTo>
                    <a:pt x="393420" y="168846"/>
                  </a:lnTo>
                  <a:lnTo>
                    <a:pt x="393420" y="161442"/>
                  </a:lnTo>
                  <a:lnTo>
                    <a:pt x="392430" y="160375"/>
                  </a:lnTo>
                  <a:lnTo>
                    <a:pt x="393268" y="160210"/>
                  </a:lnTo>
                  <a:lnTo>
                    <a:pt x="393700" y="160108"/>
                  </a:lnTo>
                  <a:lnTo>
                    <a:pt x="394881" y="159118"/>
                  </a:lnTo>
                  <a:lnTo>
                    <a:pt x="394881" y="158750"/>
                  </a:lnTo>
                  <a:lnTo>
                    <a:pt x="397510" y="159169"/>
                  </a:lnTo>
                  <a:lnTo>
                    <a:pt x="398665" y="157695"/>
                  </a:lnTo>
                  <a:lnTo>
                    <a:pt x="398665" y="157962"/>
                  </a:lnTo>
                  <a:lnTo>
                    <a:pt x="397510" y="162001"/>
                  </a:lnTo>
                  <a:lnTo>
                    <a:pt x="398665" y="161239"/>
                  </a:lnTo>
                  <a:lnTo>
                    <a:pt x="405130" y="157010"/>
                  </a:lnTo>
                  <a:lnTo>
                    <a:pt x="401320" y="155257"/>
                  </a:lnTo>
                  <a:lnTo>
                    <a:pt x="401320" y="154851"/>
                  </a:lnTo>
                  <a:lnTo>
                    <a:pt x="401104" y="154800"/>
                  </a:lnTo>
                  <a:lnTo>
                    <a:pt x="400469" y="154584"/>
                  </a:lnTo>
                  <a:lnTo>
                    <a:pt x="401104" y="154355"/>
                  </a:lnTo>
                  <a:lnTo>
                    <a:pt x="401320" y="154317"/>
                  </a:lnTo>
                  <a:lnTo>
                    <a:pt x="400316" y="151853"/>
                  </a:lnTo>
                  <a:lnTo>
                    <a:pt x="403860" y="151472"/>
                  </a:lnTo>
                  <a:lnTo>
                    <a:pt x="403860" y="153098"/>
                  </a:lnTo>
                  <a:lnTo>
                    <a:pt x="406946" y="151549"/>
                  </a:lnTo>
                  <a:lnTo>
                    <a:pt x="408940" y="153771"/>
                  </a:lnTo>
                  <a:lnTo>
                    <a:pt x="407670" y="156603"/>
                  </a:lnTo>
                  <a:lnTo>
                    <a:pt x="408940" y="157416"/>
                  </a:lnTo>
                  <a:lnTo>
                    <a:pt x="410210" y="158229"/>
                  </a:lnTo>
                  <a:lnTo>
                    <a:pt x="411480" y="159029"/>
                  </a:lnTo>
                  <a:lnTo>
                    <a:pt x="412750" y="155663"/>
                  </a:lnTo>
                  <a:lnTo>
                    <a:pt x="414020" y="155930"/>
                  </a:lnTo>
                  <a:lnTo>
                    <a:pt x="414020" y="154990"/>
                  </a:lnTo>
                  <a:lnTo>
                    <a:pt x="415290" y="155257"/>
                  </a:lnTo>
                  <a:lnTo>
                    <a:pt x="416306" y="155473"/>
                  </a:lnTo>
                  <a:lnTo>
                    <a:pt x="416483" y="155511"/>
                  </a:lnTo>
                  <a:lnTo>
                    <a:pt x="417830" y="154787"/>
                  </a:lnTo>
                  <a:lnTo>
                    <a:pt x="419100" y="154038"/>
                  </a:lnTo>
                  <a:lnTo>
                    <a:pt x="419100" y="152755"/>
                  </a:lnTo>
                  <a:lnTo>
                    <a:pt x="420370" y="154178"/>
                  </a:lnTo>
                  <a:lnTo>
                    <a:pt x="420370" y="148844"/>
                  </a:lnTo>
                  <a:lnTo>
                    <a:pt x="420077" y="149123"/>
                  </a:lnTo>
                  <a:lnTo>
                    <a:pt x="416483" y="146735"/>
                  </a:lnTo>
                  <a:lnTo>
                    <a:pt x="415290" y="146621"/>
                  </a:lnTo>
                  <a:lnTo>
                    <a:pt x="415290" y="146494"/>
                  </a:lnTo>
                  <a:lnTo>
                    <a:pt x="415671" y="146329"/>
                  </a:lnTo>
                  <a:lnTo>
                    <a:pt x="415290" y="145948"/>
                  </a:lnTo>
                  <a:lnTo>
                    <a:pt x="419100" y="144195"/>
                  </a:lnTo>
                  <a:lnTo>
                    <a:pt x="420370" y="144119"/>
                  </a:lnTo>
                  <a:lnTo>
                    <a:pt x="421640" y="144030"/>
                  </a:lnTo>
                  <a:lnTo>
                    <a:pt x="422910" y="143954"/>
                  </a:lnTo>
                  <a:lnTo>
                    <a:pt x="423811" y="143891"/>
                  </a:lnTo>
                  <a:lnTo>
                    <a:pt x="424180" y="143383"/>
                  </a:lnTo>
                  <a:lnTo>
                    <a:pt x="424180" y="143865"/>
                  </a:lnTo>
                  <a:lnTo>
                    <a:pt x="425450" y="143789"/>
                  </a:lnTo>
                  <a:lnTo>
                    <a:pt x="424180" y="145046"/>
                  </a:lnTo>
                  <a:lnTo>
                    <a:pt x="424180" y="145542"/>
                  </a:lnTo>
                  <a:lnTo>
                    <a:pt x="426720" y="144868"/>
                  </a:lnTo>
                  <a:lnTo>
                    <a:pt x="426720" y="144056"/>
                  </a:lnTo>
                  <a:lnTo>
                    <a:pt x="427990" y="144056"/>
                  </a:lnTo>
                  <a:lnTo>
                    <a:pt x="427990" y="124777"/>
                  </a:lnTo>
                  <a:lnTo>
                    <a:pt x="426974" y="124879"/>
                  </a:lnTo>
                  <a:lnTo>
                    <a:pt x="426720" y="124917"/>
                  </a:lnTo>
                  <a:lnTo>
                    <a:pt x="426720" y="131914"/>
                  </a:lnTo>
                  <a:lnTo>
                    <a:pt x="426720" y="136779"/>
                  </a:lnTo>
                  <a:lnTo>
                    <a:pt x="426720" y="140423"/>
                  </a:lnTo>
                  <a:lnTo>
                    <a:pt x="425450" y="141897"/>
                  </a:lnTo>
                  <a:lnTo>
                    <a:pt x="425450" y="141097"/>
                  </a:lnTo>
                  <a:lnTo>
                    <a:pt x="424180" y="141363"/>
                  </a:lnTo>
                  <a:lnTo>
                    <a:pt x="424180" y="138391"/>
                  </a:lnTo>
                  <a:lnTo>
                    <a:pt x="425450" y="137452"/>
                  </a:lnTo>
                  <a:lnTo>
                    <a:pt x="425450" y="136906"/>
                  </a:lnTo>
                  <a:lnTo>
                    <a:pt x="426237" y="136829"/>
                  </a:lnTo>
                  <a:lnTo>
                    <a:pt x="426720" y="136779"/>
                  </a:lnTo>
                  <a:lnTo>
                    <a:pt x="426720" y="131914"/>
                  </a:lnTo>
                  <a:lnTo>
                    <a:pt x="421640" y="129311"/>
                  </a:lnTo>
                  <a:lnTo>
                    <a:pt x="421640" y="131914"/>
                  </a:lnTo>
                  <a:lnTo>
                    <a:pt x="421640" y="135699"/>
                  </a:lnTo>
                  <a:lnTo>
                    <a:pt x="420370" y="136232"/>
                  </a:lnTo>
                  <a:lnTo>
                    <a:pt x="420370" y="135153"/>
                  </a:lnTo>
                  <a:lnTo>
                    <a:pt x="421640" y="131914"/>
                  </a:lnTo>
                  <a:lnTo>
                    <a:pt x="421640" y="129311"/>
                  </a:lnTo>
                  <a:lnTo>
                    <a:pt x="419100" y="128003"/>
                  </a:lnTo>
                  <a:lnTo>
                    <a:pt x="420370" y="127063"/>
                  </a:lnTo>
                  <a:lnTo>
                    <a:pt x="422910" y="125171"/>
                  </a:lnTo>
                  <a:lnTo>
                    <a:pt x="424180" y="126250"/>
                  </a:lnTo>
                  <a:lnTo>
                    <a:pt x="422910" y="126923"/>
                  </a:lnTo>
                  <a:lnTo>
                    <a:pt x="425450" y="127469"/>
                  </a:lnTo>
                  <a:lnTo>
                    <a:pt x="426720" y="131914"/>
                  </a:lnTo>
                  <a:lnTo>
                    <a:pt x="426720" y="124917"/>
                  </a:lnTo>
                  <a:lnTo>
                    <a:pt x="426237" y="124955"/>
                  </a:lnTo>
                  <a:lnTo>
                    <a:pt x="425450" y="125044"/>
                  </a:lnTo>
                  <a:lnTo>
                    <a:pt x="426720" y="120865"/>
                  </a:lnTo>
                  <a:lnTo>
                    <a:pt x="424180" y="120180"/>
                  </a:lnTo>
                  <a:lnTo>
                    <a:pt x="425450" y="120053"/>
                  </a:lnTo>
                  <a:lnTo>
                    <a:pt x="426237" y="119964"/>
                  </a:lnTo>
                  <a:lnTo>
                    <a:pt x="426720" y="119913"/>
                  </a:lnTo>
                  <a:lnTo>
                    <a:pt x="427990" y="119240"/>
                  </a:lnTo>
                  <a:lnTo>
                    <a:pt x="427990" y="108521"/>
                  </a:lnTo>
                  <a:lnTo>
                    <a:pt x="426974" y="108153"/>
                  </a:lnTo>
                  <a:lnTo>
                    <a:pt x="426720" y="108064"/>
                  </a:lnTo>
                  <a:lnTo>
                    <a:pt x="426720" y="110337"/>
                  </a:lnTo>
                  <a:lnTo>
                    <a:pt x="425450" y="111417"/>
                  </a:lnTo>
                  <a:lnTo>
                    <a:pt x="425450" y="112356"/>
                  </a:lnTo>
                  <a:lnTo>
                    <a:pt x="424180" y="112356"/>
                  </a:lnTo>
                  <a:lnTo>
                    <a:pt x="425450" y="110337"/>
                  </a:lnTo>
                  <a:lnTo>
                    <a:pt x="424180" y="110337"/>
                  </a:lnTo>
                  <a:lnTo>
                    <a:pt x="424180" y="108318"/>
                  </a:lnTo>
                  <a:lnTo>
                    <a:pt x="425450" y="108318"/>
                  </a:lnTo>
                  <a:lnTo>
                    <a:pt x="425450" y="109397"/>
                  </a:lnTo>
                  <a:lnTo>
                    <a:pt x="426720" y="110337"/>
                  </a:lnTo>
                  <a:lnTo>
                    <a:pt x="426720" y="108064"/>
                  </a:lnTo>
                  <a:lnTo>
                    <a:pt x="420370" y="106248"/>
                  </a:lnTo>
                  <a:lnTo>
                    <a:pt x="420370" y="107772"/>
                  </a:lnTo>
                  <a:lnTo>
                    <a:pt x="420370" y="109524"/>
                  </a:lnTo>
                  <a:lnTo>
                    <a:pt x="420370" y="110197"/>
                  </a:lnTo>
                  <a:lnTo>
                    <a:pt x="420077" y="110172"/>
                  </a:lnTo>
                  <a:lnTo>
                    <a:pt x="419100" y="110070"/>
                  </a:lnTo>
                  <a:lnTo>
                    <a:pt x="420077" y="109651"/>
                  </a:lnTo>
                  <a:lnTo>
                    <a:pt x="420370" y="109524"/>
                  </a:lnTo>
                  <a:lnTo>
                    <a:pt x="419354" y="109093"/>
                  </a:lnTo>
                  <a:lnTo>
                    <a:pt x="419100" y="108991"/>
                  </a:lnTo>
                  <a:lnTo>
                    <a:pt x="419100" y="109664"/>
                  </a:lnTo>
                  <a:lnTo>
                    <a:pt x="417906" y="109169"/>
                  </a:lnTo>
                  <a:lnTo>
                    <a:pt x="419100" y="107848"/>
                  </a:lnTo>
                  <a:lnTo>
                    <a:pt x="419354" y="107556"/>
                  </a:lnTo>
                  <a:lnTo>
                    <a:pt x="420077" y="107708"/>
                  </a:lnTo>
                  <a:lnTo>
                    <a:pt x="420370" y="107772"/>
                  </a:lnTo>
                  <a:lnTo>
                    <a:pt x="420370" y="106248"/>
                  </a:lnTo>
                  <a:lnTo>
                    <a:pt x="419354" y="105956"/>
                  </a:lnTo>
                  <a:lnTo>
                    <a:pt x="419100" y="105892"/>
                  </a:lnTo>
                  <a:lnTo>
                    <a:pt x="419100" y="106502"/>
                  </a:lnTo>
                  <a:lnTo>
                    <a:pt x="419354" y="106489"/>
                  </a:lnTo>
                  <a:lnTo>
                    <a:pt x="417830" y="106591"/>
                  </a:lnTo>
                  <a:lnTo>
                    <a:pt x="417830" y="123558"/>
                  </a:lnTo>
                  <a:lnTo>
                    <a:pt x="417830" y="126123"/>
                  </a:lnTo>
                  <a:lnTo>
                    <a:pt x="416483" y="126263"/>
                  </a:lnTo>
                  <a:lnTo>
                    <a:pt x="416483" y="128384"/>
                  </a:lnTo>
                  <a:lnTo>
                    <a:pt x="415290" y="127876"/>
                  </a:lnTo>
                  <a:lnTo>
                    <a:pt x="412750" y="127203"/>
                  </a:lnTo>
                  <a:lnTo>
                    <a:pt x="414020" y="124091"/>
                  </a:lnTo>
                  <a:lnTo>
                    <a:pt x="414020" y="123964"/>
                  </a:lnTo>
                  <a:lnTo>
                    <a:pt x="415290" y="123825"/>
                  </a:lnTo>
                  <a:lnTo>
                    <a:pt x="416306" y="124256"/>
                  </a:lnTo>
                  <a:lnTo>
                    <a:pt x="416483" y="124333"/>
                  </a:lnTo>
                  <a:lnTo>
                    <a:pt x="417830" y="123558"/>
                  </a:lnTo>
                  <a:lnTo>
                    <a:pt x="417830" y="106591"/>
                  </a:lnTo>
                  <a:lnTo>
                    <a:pt x="416483" y="106768"/>
                  </a:lnTo>
                  <a:lnTo>
                    <a:pt x="416483" y="109423"/>
                  </a:lnTo>
                  <a:lnTo>
                    <a:pt x="416483" y="109651"/>
                  </a:lnTo>
                  <a:lnTo>
                    <a:pt x="416483" y="112699"/>
                  </a:lnTo>
                  <a:lnTo>
                    <a:pt x="416483" y="113538"/>
                  </a:lnTo>
                  <a:lnTo>
                    <a:pt x="415290" y="113042"/>
                  </a:lnTo>
                  <a:lnTo>
                    <a:pt x="414020" y="113309"/>
                  </a:lnTo>
                  <a:lnTo>
                    <a:pt x="414020" y="118973"/>
                  </a:lnTo>
                  <a:lnTo>
                    <a:pt x="411480" y="119507"/>
                  </a:lnTo>
                  <a:lnTo>
                    <a:pt x="411480" y="127063"/>
                  </a:lnTo>
                  <a:lnTo>
                    <a:pt x="411480" y="127469"/>
                  </a:lnTo>
                  <a:lnTo>
                    <a:pt x="408940" y="128689"/>
                  </a:lnTo>
                  <a:lnTo>
                    <a:pt x="410210" y="132054"/>
                  </a:lnTo>
                  <a:lnTo>
                    <a:pt x="410210" y="143256"/>
                  </a:lnTo>
                  <a:lnTo>
                    <a:pt x="410210" y="144602"/>
                  </a:lnTo>
                  <a:lnTo>
                    <a:pt x="408940" y="146888"/>
                  </a:lnTo>
                  <a:lnTo>
                    <a:pt x="407835" y="148653"/>
                  </a:lnTo>
                  <a:lnTo>
                    <a:pt x="407670" y="148374"/>
                  </a:lnTo>
                  <a:lnTo>
                    <a:pt x="406336" y="148094"/>
                  </a:lnTo>
                  <a:lnTo>
                    <a:pt x="406336" y="146037"/>
                  </a:lnTo>
                  <a:lnTo>
                    <a:pt x="405130" y="145135"/>
                  </a:lnTo>
                  <a:lnTo>
                    <a:pt x="405130" y="142176"/>
                  </a:lnTo>
                  <a:lnTo>
                    <a:pt x="402590" y="143789"/>
                  </a:lnTo>
                  <a:lnTo>
                    <a:pt x="402590" y="144602"/>
                  </a:lnTo>
                  <a:lnTo>
                    <a:pt x="401891" y="144526"/>
                  </a:lnTo>
                  <a:lnTo>
                    <a:pt x="401320" y="144462"/>
                  </a:lnTo>
                  <a:lnTo>
                    <a:pt x="400316" y="144360"/>
                  </a:lnTo>
                  <a:lnTo>
                    <a:pt x="400050" y="144335"/>
                  </a:lnTo>
                  <a:lnTo>
                    <a:pt x="400050" y="154584"/>
                  </a:lnTo>
                  <a:lnTo>
                    <a:pt x="399884" y="154622"/>
                  </a:lnTo>
                  <a:lnTo>
                    <a:pt x="400050" y="154584"/>
                  </a:lnTo>
                  <a:lnTo>
                    <a:pt x="400050" y="144335"/>
                  </a:lnTo>
                  <a:lnTo>
                    <a:pt x="402590" y="142582"/>
                  </a:lnTo>
                  <a:lnTo>
                    <a:pt x="405130" y="140817"/>
                  </a:lnTo>
                  <a:lnTo>
                    <a:pt x="405130" y="138671"/>
                  </a:lnTo>
                  <a:lnTo>
                    <a:pt x="406336" y="139306"/>
                  </a:lnTo>
                  <a:lnTo>
                    <a:pt x="406336" y="141655"/>
                  </a:lnTo>
                  <a:lnTo>
                    <a:pt x="408940" y="140690"/>
                  </a:lnTo>
                  <a:lnTo>
                    <a:pt x="408940" y="143522"/>
                  </a:lnTo>
                  <a:lnTo>
                    <a:pt x="410210" y="143256"/>
                  </a:lnTo>
                  <a:lnTo>
                    <a:pt x="410210" y="132054"/>
                  </a:lnTo>
                  <a:lnTo>
                    <a:pt x="408940" y="133946"/>
                  </a:lnTo>
                  <a:lnTo>
                    <a:pt x="407835" y="133362"/>
                  </a:lnTo>
                  <a:lnTo>
                    <a:pt x="407670" y="133273"/>
                  </a:lnTo>
                  <a:lnTo>
                    <a:pt x="407670" y="131381"/>
                  </a:lnTo>
                  <a:lnTo>
                    <a:pt x="406336" y="130530"/>
                  </a:lnTo>
                  <a:lnTo>
                    <a:pt x="406336" y="130276"/>
                  </a:lnTo>
                  <a:lnTo>
                    <a:pt x="407670" y="130848"/>
                  </a:lnTo>
                  <a:lnTo>
                    <a:pt x="407670" y="127469"/>
                  </a:lnTo>
                  <a:lnTo>
                    <a:pt x="408940" y="126796"/>
                  </a:lnTo>
                  <a:lnTo>
                    <a:pt x="410210" y="127469"/>
                  </a:lnTo>
                  <a:lnTo>
                    <a:pt x="411480" y="127063"/>
                  </a:lnTo>
                  <a:lnTo>
                    <a:pt x="411480" y="119507"/>
                  </a:lnTo>
                  <a:lnTo>
                    <a:pt x="410210" y="119507"/>
                  </a:lnTo>
                  <a:lnTo>
                    <a:pt x="410210" y="119240"/>
                  </a:lnTo>
                  <a:lnTo>
                    <a:pt x="410895" y="119164"/>
                  </a:lnTo>
                  <a:lnTo>
                    <a:pt x="411480" y="119100"/>
                  </a:lnTo>
                  <a:lnTo>
                    <a:pt x="412750" y="118300"/>
                  </a:lnTo>
                  <a:lnTo>
                    <a:pt x="412750" y="118833"/>
                  </a:lnTo>
                  <a:lnTo>
                    <a:pt x="414020" y="118973"/>
                  </a:lnTo>
                  <a:lnTo>
                    <a:pt x="414020" y="113309"/>
                  </a:lnTo>
                  <a:lnTo>
                    <a:pt x="412750" y="113169"/>
                  </a:lnTo>
                  <a:lnTo>
                    <a:pt x="414020" y="113106"/>
                  </a:lnTo>
                  <a:lnTo>
                    <a:pt x="415290" y="113042"/>
                  </a:lnTo>
                  <a:lnTo>
                    <a:pt x="415671" y="112014"/>
                  </a:lnTo>
                  <a:lnTo>
                    <a:pt x="416483" y="112699"/>
                  </a:lnTo>
                  <a:lnTo>
                    <a:pt x="416483" y="109651"/>
                  </a:lnTo>
                  <a:lnTo>
                    <a:pt x="416344" y="109347"/>
                  </a:lnTo>
                  <a:lnTo>
                    <a:pt x="416483" y="109423"/>
                  </a:lnTo>
                  <a:lnTo>
                    <a:pt x="416483" y="106768"/>
                  </a:lnTo>
                  <a:lnTo>
                    <a:pt x="414020" y="106832"/>
                  </a:lnTo>
                  <a:lnTo>
                    <a:pt x="415671" y="106730"/>
                  </a:lnTo>
                  <a:lnTo>
                    <a:pt x="416483" y="106680"/>
                  </a:lnTo>
                  <a:lnTo>
                    <a:pt x="417830" y="105486"/>
                  </a:lnTo>
                  <a:lnTo>
                    <a:pt x="415671" y="104800"/>
                  </a:lnTo>
                  <a:lnTo>
                    <a:pt x="415290" y="104673"/>
                  </a:lnTo>
                  <a:lnTo>
                    <a:pt x="412750" y="104000"/>
                  </a:lnTo>
                  <a:lnTo>
                    <a:pt x="410895" y="103403"/>
                  </a:lnTo>
                  <a:lnTo>
                    <a:pt x="410591" y="103314"/>
                  </a:lnTo>
                  <a:lnTo>
                    <a:pt x="410210" y="103187"/>
                  </a:lnTo>
                  <a:lnTo>
                    <a:pt x="410210" y="106299"/>
                  </a:lnTo>
                  <a:lnTo>
                    <a:pt x="412750" y="107365"/>
                  </a:lnTo>
                  <a:lnTo>
                    <a:pt x="410210" y="108851"/>
                  </a:lnTo>
                  <a:lnTo>
                    <a:pt x="408940" y="108585"/>
                  </a:lnTo>
                  <a:lnTo>
                    <a:pt x="408940" y="119646"/>
                  </a:lnTo>
                  <a:lnTo>
                    <a:pt x="408940" y="120053"/>
                  </a:lnTo>
                  <a:lnTo>
                    <a:pt x="408266" y="120192"/>
                  </a:lnTo>
                  <a:lnTo>
                    <a:pt x="407670" y="120319"/>
                  </a:lnTo>
                  <a:lnTo>
                    <a:pt x="407670" y="120459"/>
                  </a:lnTo>
                  <a:lnTo>
                    <a:pt x="406412" y="120192"/>
                  </a:lnTo>
                  <a:lnTo>
                    <a:pt x="407670" y="119646"/>
                  </a:lnTo>
                  <a:lnTo>
                    <a:pt x="408940" y="119646"/>
                  </a:lnTo>
                  <a:lnTo>
                    <a:pt x="408940" y="108585"/>
                  </a:lnTo>
                  <a:lnTo>
                    <a:pt x="408940" y="102920"/>
                  </a:lnTo>
                  <a:lnTo>
                    <a:pt x="402590" y="100952"/>
                  </a:lnTo>
                  <a:lnTo>
                    <a:pt x="402590" y="138391"/>
                  </a:lnTo>
                  <a:lnTo>
                    <a:pt x="401891" y="138468"/>
                  </a:lnTo>
                  <a:lnTo>
                    <a:pt x="401320" y="138531"/>
                  </a:lnTo>
                  <a:lnTo>
                    <a:pt x="399884" y="137198"/>
                  </a:lnTo>
                  <a:lnTo>
                    <a:pt x="399884" y="150787"/>
                  </a:lnTo>
                  <a:lnTo>
                    <a:pt x="399884" y="151206"/>
                  </a:lnTo>
                  <a:lnTo>
                    <a:pt x="397510" y="150533"/>
                  </a:lnTo>
                  <a:lnTo>
                    <a:pt x="396240" y="153631"/>
                  </a:lnTo>
                  <a:lnTo>
                    <a:pt x="394881" y="152476"/>
                  </a:lnTo>
                  <a:lnTo>
                    <a:pt x="394881" y="149466"/>
                  </a:lnTo>
                  <a:lnTo>
                    <a:pt x="396240" y="147472"/>
                  </a:lnTo>
                  <a:lnTo>
                    <a:pt x="398665" y="143967"/>
                  </a:lnTo>
                  <a:lnTo>
                    <a:pt x="396240" y="141947"/>
                  </a:lnTo>
                  <a:lnTo>
                    <a:pt x="396240" y="143116"/>
                  </a:lnTo>
                  <a:lnTo>
                    <a:pt x="396240" y="144462"/>
                  </a:lnTo>
                  <a:lnTo>
                    <a:pt x="395998" y="144487"/>
                  </a:lnTo>
                  <a:lnTo>
                    <a:pt x="394881" y="144614"/>
                  </a:lnTo>
                  <a:lnTo>
                    <a:pt x="394881" y="144119"/>
                  </a:lnTo>
                  <a:lnTo>
                    <a:pt x="393700" y="143256"/>
                  </a:lnTo>
                  <a:lnTo>
                    <a:pt x="393700" y="143649"/>
                  </a:lnTo>
                  <a:lnTo>
                    <a:pt x="392430" y="143649"/>
                  </a:lnTo>
                  <a:lnTo>
                    <a:pt x="392430" y="142976"/>
                  </a:lnTo>
                  <a:lnTo>
                    <a:pt x="393700" y="141973"/>
                  </a:lnTo>
                  <a:lnTo>
                    <a:pt x="393700" y="143256"/>
                  </a:lnTo>
                  <a:lnTo>
                    <a:pt x="394881" y="143192"/>
                  </a:lnTo>
                  <a:lnTo>
                    <a:pt x="396240" y="143116"/>
                  </a:lnTo>
                  <a:lnTo>
                    <a:pt x="396240" y="141947"/>
                  </a:lnTo>
                  <a:lnTo>
                    <a:pt x="395389" y="141224"/>
                  </a:lnTo>
                  <a:lnTo>
                    <a:pt x="394690" y="140792"/>
                  </a:lnTo>
                  <a:lnTo>
                    <a:pt x="395389" y="140893"/>
                  </a:lnTo>
                  <a:lnTo>
                    <a:pt x="395998" y="140982"/>
                  </a:lnTo>
                  <a:lnTo>
                    <a:pt x="396240" y="141020"/>
                  </a:lnTo>
                  <a:lnTo>
                    <a:pt x="397510" y="141224"/>
                  </a:lnTo>
                  <a:lnTo>
                    <a:pt x="398208" y="139941"/>
                  </a:lnTo>
                  <a:lnTo>
                    <a:pt x="398665" y="143230"/>
                  </a:lnTo>
                  <a:lnTo>
                    <a:pt x="398665" y="143040"/>
                  </a:lnTo>
                  <a:lnTo>
                    <a:pt x="399884" y="150787"/>
                  </a:lnTo>
                  <a:lnTo>
                    <a:pt x="399884" y="137198"/>
                  </a:lnTo>
                  <a:lnTo>
                    <a:pt x="399745" y="137083"/>
                  </a:lnTo>
                  <a:lnTo>
                    <a:pt x="399884" y="136829"/>
                  </a:lnTo>
                  <a:lnTo>
                    <a:pt x="399884" y="136321"/>
                  </a:lnTo>
                  <a:lnTo>
                    <a:pt x="398665" y="135039"/>
                  </a:lnTo>
                  <a:lnTo>
                    <a:pt x="398665" y="132194"/>
                  </a:lnTo>
                  <a:lnTo>
                    <a:pt x="399884" y="132194"/>
                  </a:lnTo>
                  <a:lnTo>
                    <a:pt x="399884" y="132054"/>
                  </a:lnTo>
                  <a:lnTo>
                    <a:pt x="401320" y="130975"/>
                  </a:lnTo>
                  <a:lnTo>
                    <a:pt x="400050" y="132867"/>
                  </a:lnTo>
                  <a:lnTo>
                    <a:pt x="401320" y="135636"/>
                  </a:lnTo>
                  <a:lnTo>
                    <a:pt x="402590" y="138391"/>
                  </a:lnTo>
                  <a:lnTo>
                    <a:pt x="402590" y="100952"/>
                  </a:lnTo>
                  <a:lnTo>
                    <a:pt x="401320" y="100558"/>
                  </a:lnTo>
                  <a:lnTo>
                    <a:pt x="401320" y="127203"/>
                  </a:lnTo>
                  <a:lnTo>
                    <a:pt x="401320" y="128282"/>
                  </a:lnTo>
                  <a:lnTo>
                    <a:pt x="399884" y="127508"/>
                  </a:lnTo>
                  <a:lnTo>
                    <a:pt x="399884" y="126276"/>
                  </a:lnTo>
                  <a:lnTo>
                    <a:pt x="401320" y="127203"/>
                  </a:lnTo>
                  <a:lnTo>
                    <a:pt x="401320" y="100558"/>
                  </a:lnTo>
                  <a:lnTo>
                    <a:pt x="399884" y="100101"/>
                  </a:lnTo>
                  <a:lnTo>
                    <a:pt x="399884" y="126098"/>
                  </a:lnTo>
                  <a:lnTo>
                    <a:pt x="398665" y="126568"/>
                  </a:lnTo>
                  <a:lnTo>
                    <a:pt x="398665" y="126415"/>
                  </a:lnTo>
                  <a:lnTo>
                    <a:pt x="397510" y="125310"/>
                  </a:lnTo>
                  <a:lnTo>
                    <a:pt x="397510" y="123964"/>
                  </a:lnTo>
                  <a:lnTo>
                    <a:pt x="398665" y="124701"/>
                  </a:lnTo>
                  <a:lnTo>
                    <a:pt x="398665" y="125971"/>
                  </a:lnTo>
                  <a:lnTo>
                    <a:pt x="399745" y="126085"/>
                  </a:lnTo>
                  <a:lnTo>
                    <a:pt x="399884" y="126098"/>
                  </a:lnTo>
                  <a:lnTo>
                    <a:pt x="399884" y="100101"/>
                  </a:lnTo>
                  <a:lnTo>
                    <a:pt x="396240" y="98971"/>
                  </a:lnTo>
                  <a:lnTo>
                    <a:pt x="396240" y="116547"/>
                  </a:lnTo>
                  <a:lnTo>
                    <a:pt x="396240" y="123012"/>
                  </a:lnTo>
                  <a:lnTo>
                    <a:pt x="396240" y="123291"/>
                  </a:lnTo>
                  <a:lnTo>
                    <a:pt x="395630" y="123545"/>
                  </a:lnTo>
                  <a:lnTo>
                    <a:pt x="395389" y="123647"/>
                  </a:lnTo>
                  <a:lnTo>
                    <a:pt x="394690" y="123672"/>
                  </a:lnTo>
                  <a:lnTo>
                    <a:pt x="394639" y="140754"/>
                  </a:lnTo>
                  <a:lnTo>
                    <a:pt x="391160" y="138531"/>
                  </a:lnTo>
                  <a:lnTo>
                    <a:pt x="391160" y="142176"/>
                  </a:lnTo>
                  <a:lnTo>
                    <a:pt x="391160" y="152158"/>
                  </a:lnTo>
                  <a:lnTo>
                    <a:pt x="391160" y="153098"/>
                  </a:lnTo>
                  <a:lnTo>
                    <a:pt x="389788" y="154444"/>
                  </a:lnTo>
                  <a:lnTo>
                    <a:pt x="389788" y="177634"/>
                  </a:lnTo>
                  <a:lnTo>
                    <a:pt x="389788" y="177863"/>
                  </a:lnTo>
                  <a:lnTo>
                    <a:pt x="387616" y="179590"/>
                  </a:lnTo>
                  <a:lnTo>
                    <a:pt x="387350" y="179806"/>
                  </a:lnTo>
                  <a:lnTo>
                    <a:pt x="387350" y="178765"/>
                  </a:lnTo>
                  <a:lnTo>
                    <a:pt x="384810" y="171043"/>
                  </a:lnTo>
                  <a:lnTo>
                    <a:pt x="389788" y="177634"/>
                  </a:lnTo>
                  <a:lnTo>
                    <a:pt x="389788" y="154444"/>
                  </a:lnTo>
                  <a:lnTo>
                    <a:pt x="388518" y="155917"/>
                  </a:lnTo>
                  <a:lnTo>
                    <a:pt x="388518" y="157327"/>
                  </a:lnTo>
                  <a:lnTo>
                    <a:pt x="388518" y="164223"/>
                  </a:lnTo>
                  <a:lnTo>
                    <a:pt x="388518" y="164731"/>
                  </a:lnTo>
                  <a:lnTo>
                    <a:pt x="388518" y="165798"/>
                  </a:lnTo>
                  <a:lnTo>
                    <a:pt x="388518" y="169341"/>
                  </a:lnTo>
                  <a:lnTo>
                    <a:pt x="387350" y="168478"/>
                  </a:lnTo>
                  <a:lnTo>
                    <a:pt x="387350" y="167665"/>
                  </a:lnTo>
                  <a:lnTo>
                    <a:pt x="386080" y="167665"/>
                  </a:lnTo>
                  <a:lnTo>
                    <a:pt x="387350" y="167525"/>
                  </a:lnTo>
                  <a:lnTo>
                    <a:pt x="388518" y="165798"/>
                  </a:lnTo>
                  <a:lnTo>
                    <a:pt x="388518" y="164731"/>
                  </a:lnTo>
                  <a:lnTo>
                    <a:pt x="386080" y="165506"/>
                  </a:lnTo>
                  <a:lnTo>
                    <a:pt x="386080" y="163347"/>
                  </a:lnTo>
                  <a:lnTo>
                    <a:pt x="384810" y="162674"/>
                  </a:lnTo>
                  <a:lnTo>
                    <a:pt x="386080" y="162534"/>
                  </a:lnTo>
                  <a:lnTo>
                    <a:pt x="387350" y="159029"/>
                  </a:lnTo>
                  <a:lnTo>
                    <a:pt x="388518" y="164223"/>
                  </a:lnTo>
                  <a:lnTo>
                    <a:pt x="388518" y="157327"/>
                  </a:lnTo>
                  <a:lnTo>
                    <a:pt x="387350" y="156337"/>
                  </a:lnTo>
                  <a:lnTo>
                    <a:pt x="386080" y="155663"/>
                  </a:lnTo>
                  <a:lnTo>
                    <a:pt x="386080" y="154711"/>
                  </a:lnTo>
                  <a:lnTo>
                    <a:pt x="384810" y="156070"/>
                  </a:lnTo>
                  <a:lnTo>
                    <a:pt x="384810" y="154711"/>
                  </a:lnTo>
                  <a:lnTo>
                    <a:pt x="383590" y="154254"/>
                  </a:lnTo>
                  <a:lnTo>
                    <a:pt x="384810" y="152958"/>
                  </a:lnTo>
                  <a:lnTo>
                    <a:pt x="384810" y="154317"/>
                  </a:lnTo>
                  <a:lnTo>
                    <a:pt x="386080" y="154711"/>
                  </a:lnTo>
                  <a:lnTo>
                    <a:pt x="386080" y="153098"/>
                  </a:lnTo>
                  <a:lnTo>
                    <a:pt x="387350" y="153365"/>
                  </a:lnTo>
                  <a:lnTo>
                    <a:pt x="387756" y="153454"/>
                  </a:lnTo>
                  <a:lnTo>
                    <a:pt x="388239" y="153555"/>
                  </a:lnTo>
                  <a:lnTo>
                    <a:pt x="388518" y="153619"/>
                  </a:lnTo>
                  <a:lnTo>
                    <a:pt x="388518" y="152209"/>
                  </a:lnTo>
                  <a:lnTo>
                    <a:pt x="389788" y="151485"/>
                  </a:lnTo>
                  <a:lnTo>
                    <a:pt x="389788" y="151358"/>
                  </a:lnTo>
                  <a:lnTo>
                    <a:pt x="391160" y="152158"/>
                  </a:lnTo>
                  <a:lnTo>
                    <a:pt x="391160" y="142176"/>
                  </a:lnTo>
                  <a:lnTo>
                    <a:pt x="389788" y="141465"/>
                  </a:lnTo>
                  <a:lnTo>
                    <a:pt x="389788" y="146189"/>
                  </a:lnTo>
                  <a:lnTo>
                    <a:pt x="389788" y="147751"/>
                  </a:lnTo>
                  <a:lnTo>
                    <a:pt x="388518" y="148285"/>
                  </a:lnTo>
                  <a:lnTo>
                    <a:pt x="388518" y="145923"/>
                  </a:lnTo>
                  <a:lnTo>
                    <a:pt x="389788" y="146189"/>
                  </a:lnTo>
                  <a:lnTo>
                    <a:pt x="389788" y="141465"/>
                  </a:lnTo>
                  <a:lnTo>
                    <a:pt x="387756" y="140843"/>
                  </a:lnTo>
                  <a:lnTo>
                    <a:pt x="387350" y="140817"/>
                  </a:lnTo>
                  <a:lnTo>
                    <a:pt x="386080" y="142443"/>
                  </a:lnTo>
                  <a:lnTo>
                    <a:pt x="387350" y="140754"/>
                  </a:lnTo>
                  <a:lnTo>
                    <a:pt x="387350" y="139471"/>
                  </a:lnTo>
                  <a:lnTo>
                    <a:pt x="386080" y="137985"/>
                  </a:lnTo>
                  <a:lnTo>
                    <a:pt x="387350" y="135153"/>
                  </a:lnTo>
                  <a:lnTo>
                    <a:pt x="383489" y="138163"/>
                  </a:lnTo>
                  <a:lnTo>
                    <a:pt x="383489" y="154203"/>
                  </a:lnTo>
                  <a:lnTo>
                    <a:pt x="383489" y="154368"/>
                  </a:lnTo>
                  <a:lnTo>
                    <a:pt x="383489" y="156845"/>
                  </a:lnTo>
                  <a:lnTo>
                    <a:pt x="382270" y="156197"/>
                  </a:lnTo>
                  <a:lnTo>
                    <a:pt x="382270" y="154711"/>
                  </a:lnTo>
                  <a:lnTo>
                    <a:pt x="383489" y="154203"/>
                  </a:lnTo>
                  <a:lnTo>
                    <a:pt x="383489" y="138163"/>
                  </a:lnTo>
                  <a:lnTo>
                    <a:pt x="383489" y="136550"/>
                  </a:lnTo>
                  <a:lnTo>
                    <a:pt x="384810" y="135293"/>
                  </a:lnTo>
                  <a:lnTo>
                    <a:pt x="384810" y="133400"/>
                  </a:lnTo>
                  <a:lnTo>
                    <a:pt x="382270" y="132054"/>
                  </a:lnTo>
                  <a:lnTo>
                    <a:pt x="382270" y="151345"/>
                  </a:lnTo>
                  <a:lnTo>
                    <a:pt x="381000" y="152158"/>
                  </a:lnTo>
                  <a:lnTo>
                    <a:pt x="381000" y="152285"/>
                  </a:lnTo>
                  <a:lnTo>
                    <a:pt x="379730" y="152552"/>
                  </a:lnTo>
                  <a:lnTo>
                    <a:pt x="379730" y="151612"/>
                  </a:lnTo>
                  <a:lnTo>
                    <a:pt x="381000" y="150939"/>
                  </a:lnTo>
                  <a:lnTo>
                    <a:pt x="382270" y="151345"/>
                  </a:lnTo>
                  <a:lnTo>
                    <a:pt x="382270" y="132054"/>
                  </a:lnTo>
                  <a:lnTo>
                    <a:pt x="383489" y="130886"/>
                  </a:lnTo>
                  <a:lnTo>
                    <a:pt x="384810" y="130975"/>
                  </a:lnTo>
                  <a:lnTo>
                    <a:pt x="386080" y="131114"/>
                  </a:lnTo>
                  <a:lnTo>
                    <a:pt x="384810" y="128549"/>
                  </a:lnTo>
                  <a:lnTo>
                    <a:pt x="386080" y="128816"/>
                  </a:lnTo>
                  <a:lnTo>
                    <a:pt x="387350" y="128143"/>
                  </a:lnTo>
                  <a:lnTo>
                    <a:pt x="387350" y="130568"/>
                  </a:lnTo>
                  <a:lnTo>
                    <a:pt x="388239" y="130340"/>
                  </a:lnTo>
                  <a:lnTo>
                    <a:pt x="388518" y="130263"/>
                  </a:lnTo>
                  <a:lnTo>
                    <a:pt x="389788" y="129921"/>
                  </a:lnTo>
                  <a:lnTo>
                    <a:pt x="386080" y="131914"/>
                  </a:lnTo>
                  <a:lnTo>
                    <a:pt x="389788" y="139001"/>
                  </a:lnTo>
                  <a:lnTo>
                    <a:pt x="389788" y="139306"/>
                  </a:lnTo>
                  <a:lnTo>
                    <a:pt x="391160" y="138061"/>
                  </a:lnTo>
                  <a:lnTo>
                    <a:pt x="392430" y="136906"/>
                  </a:lnTo>
                  <a:lnTo>
                    <a:pt x="392430" y="137985"/>
                  </a:lnTo>
                  <a:lnTo>
                    <a:pt x="393700" y="139877"/>
                  </a:lnTo>
                  <a:lnTo>
                    <a:pt x="393700" y="140144"/>
                  </a:lnTo>
                  <a:lnTo>
                    <a:pt x="394639" y="140754"/>
                  </a:lnTo>
                  <a:lnTo>
                    <a:pt x="394639" y="123647"/>
                  </a:lnTo>
                  <a:lnTo>
                    <a:pt x="393700" y="123151"/>
                  </a:lnTo>
                  <a:lnTo>
                    <a:pt x="393700" y="130708"/>
                  </a:lnTo>
                  <a:lnTo>
                    <a:pt x="393700" y="132054"/>
                  </a:lnTo>
                  <a:lnTo>
                    <a:pt x="391160" y="130975"/>
                  </a:lnTo>
                  <a:lnTo>
                    <a:pt x="391160" y="130441"/>
                  </a:lnTo>
                  <a:lnTo>
                    <a:pt x="392430" y="130848"/>
                  </a:lnTo>
                  <a:lnTo>
                    <a:pt x="393509" y="130733"/>
                  </a:lnTo>
                  <a:lnTo>
                    <a:pt x="393700" y="130708"/>
                  </a:lnTo>
                  <a:lnTo>
                    <a:pt x="393700" y="123151"/>
                  </a:lnTo>
                  <a:lnTo>
                    <a:pt x="392430" y="122478"/>
                  </a:lnTo>
                  <a:lnTo>
                    <a:pt x="392430" y="121539"/>
                  </a:lnTo>
                  <a:lnTo>
                    <a:pt x="393509" y="119900"/>
                  </a:lnTo>
                  <a:lnTo>
                    <a:pt x="394881" y="121424"/>
                  </a:lnTo>
                  <a:lnTo>
                    <a:pt x="396240" y="123012"/>
                  </a:lnTo>
                  <a:lnTo>
                    <a:pt x="396240" y="116547"/>
                  </a:lnTo>
                  <a:lnTo>
                    <a:pt x="395389" y="117017"/>
                  </a:lnTo>
                  <a:lnTo>
                    <a:pt x="395630" y="116674"/>
                  </a:lnTo>
                  <a:lnTo>
                    <a:pt x="395998" y="116598"/>
                  </a:lnTo>
                  <a:lnTo>
                    <a:pt x="396240" y="116547"/>
                  </a:lnTo>
                  <a:lnTo>
                    <a:pt x="396240" y="98971"/>
                  </a:lnTo>
                  <a:lnTo>
                    <a:pt x="395109" y="98615"/>
                  </a:lnTo>
                  <a:lnTo>
                    <a:pt x="395109" y="115951"/>
                  </a:lnTo>
                  <a:lnTo>
                    <a:pt x="394690" y="116116"/>
                  </a:lnTo>
                  <a:lnTo>
                    <a:pt x="393928" y="116154"/>
                  </a:lnTo>
                  <a:lnTo>
                    <a:pt x="394233" y="116103"/>
                  </a:lnTo>
                  <a:lnTo>
                    <a:pt x="394881" y="115989"/>
                  </a:lnTo>
                  <a:lnTo>
                    <a:pt x="395109" y="115951"/>
                  </a:lnTo>
                  <a:lnTo>
                    <a:pt x="395109" y="98615"/>
                  </a:lnTo>
                  <a:lnTo>
                    <a:pt x="394881" y="98539"/>
                  </a:lnTo>
                  <a:lnTo>
                    <a:pt x="391160" y="97536"/>
                  </a:lnTo>
                  <a:lnTo>
                    <a:pt x="391160" y="104533"/>
                  </a:lnTo>
                  <a:lnTo>
                    <a:pt x="391160" y="105079"/>
                  </a:lnTo>
                  <a:lnTo>
                    <a:pt x="391160" y="106565"/>
                  </a:lnTo>
                  <a:lnTo>
                    <a:pt x="389788" y="108534"/>
                  </a:lnTo>
                  <a:lnTo>
                    <a:pt x="389788" y="107149"/>
                  </a:lnTo>
                  <a:lnTo>
                    <a:pt x="391160" y="106565"/>
                  </a:lnTo>
                  <a:lnTo>
                    <a:pt x="391160" y="105079"/>
                  </a:lnTo>
                  <a:lnTo>
                    <a:pt x="389902" y="105079"/>
                  </a:lnTo>
                  <a:lnTo>
                    <a:pt x="391160" y="104533"/>
                  </a:lnTo>
                  <a:lnTo>
                    <a:pt x="391160" y="97536"/>
                  </a:lnTo>
                  <a:lnTo>
                    <a:pt x="389788" y="97167"/>
                  </a:lnTo>
                  <a:lnTo>
                    <a:pt x="389788" y="105498"/>
                  </a:lnTo>
                  <a:lnTo>
                    <a:pt x="389775" y="108534"/>
                  </a:lnTo>
                  <a:lnTo>
                    <a:pt x="388518" y="110350"/>
                  </a:lnTo>
                  <a:lnTo>
                    <a:pt x="388518" y="110477"/>
                  </a:lnTo>
                  <a:lnTo>
                    <a:pt x="388391" y="110515"/>
                  </a:lnTo>
                  <a:lnTo>
                    <a:pt x="388391" y="120764"/>
                  </a:lnTo>
                  <a:lnTo>
                    <a:pt x="387350" y="120319"/>
                  </a:lnTo>
                  <a:lnTo>
                    <a:pt x="387756" y="119557"/>
                  </a:lnTo>
                  <a:lnTo>
                    <a:pt x="387756" y="118821"/>
                  </a:lnTo>
                  <a:lnTo>
                    <a:pt x="387756" y="118668"/>
                  </a:lnTo>
                  <a:lnTo>
                    <a:pt x="387794" y="118808"/>
                  </a:lnTo>
                  <a:lnTo>
                    <a:pt x="387921" y="119227"/>
                  </a:lnTo>
                  <a:lnTo>
                    <a:pt x="388391" y="120764"/>
                  </a:lnTo>
                  <a:lnTo>
                    <a:pt x="388391" y="110515"/>
                  </a:lnTo>
                  <a:lnTo>
                    <a:pt x="387756" y="110655"/>
                  </a:lnTo>
                  <a:lnTo>
                    <a:pt x="387756" y="114452"/>
                  </a:lnTo>
                  <a:lnTo>
                    <a:pt x="387756" y="115595"/>
                  </a:lnTo>
                  <a:lnTo>
                    <a:pt x="387756" y="116217"/>
                  </a:lnTo>
                  <a:lnTo>
                    <a:pt x="387756" y="117284"/>
                  </a:lnTo>
                  <a:lnTo>
                    <a:pt x="387591" y="117309"/>
                  </a:lnTo>
                  <a:lnTo>
                    <a:pt x="387756" y="116217"/>
                  </a:lnTo>
                  <a:lnTo>
                    <a:pt x="387756" y="115620"/>
                  </a:lnTo>
                  <a:lnTo>
                    <a:pt x="387350" y="114795"/>
                  </a:lnTo>
                  <a:lnTo>
                    <a:pt x="386080" y="115189"/>
                  </a:lnTo>
                  <a:lnTo>
                    <a:pt x="386080" y="114515"/>
                  </a:lnTo>
                  <a:lnTo>
                    <a:pt x="387350" y="114795"/>
                  </a:lnTo>
                  <a:lnTo>
                    <a:pt x="387756" y="114452"/>
                  </a:lnTo>
                  <a:lnTo>
                    <a:pt x="387756" y="110655"/>
                  </a:lnTo>
                  <a:lnTo>
                    <a:pt x="386080" y="111010"/>
                  </a:lnTo>
                  <a:lnTo>
                    <a:pt x="387350" y="110337"/>
                  </a:lnTo>
                  <a:lnTo>
                    <a:pt x="387350" y="109131"/>
                  </a:lnTo>
                  <a:lnTo>
                    <a:pt x="388391" y="108140"/>
                  </a:lnTo>
                  <a:lnTo>
                    <a:pt x="388518" y="108013"/>
                  </a:lnTo>
                  <a:lnTo>
                    <a:pt x="389775" y="108534"/>
                  </a:lnTo>
                  <a:lnTo>
                    <a:pt x="389775" y="105562"/>
                  </a:lnTo>
                  <a:lnTo>
                    <a:pt x="388518" y="106362"/>
                  </a:lnTo>
                  <a:lnTo>
                    <a:pt x="388518" y="105625"/>
                  </a:lnTo>
                  <a:lnTo>
                    <a:pt x="389788" y="105498"/>
                  </a:lnTo>
                  <a:lnTo>
                    <a:pt x="389788" y="97167"/>
                  </a:lnTo>
                  <a:lnTo>
                    <a:pt x="384810" y="95821"/>
                  </a:lnTo>
                  <a:lnTo>
                    <a:pt x="384810" y="112356"/>
                  </a:lnTo>
                  <a:lnTo>
                    <a:pt x="384810" y="112903"/>
                  </a:lnTo>
                  <a:lnTo>
                    <a:pt x="383489" y="113322"/>
                  </a:lnTo>
                  <a:lnTo>
                    <a:pt x="383489" y="119481"/>
                  </a:lnTo>
                  <a:lnTo>
                    <a:pt x="383489" y="120345"/>
                  </a:lnTo>
                  <a:lnTo>
                    <a:pt x="382270" y="120992"/>
                  </a:lnTo>
                  <a:lnTo>
                    <a:pt x="381000" y="121399"/>
                  </a:lnTo>
                  <a:lnTo>
                    <a:pt x="381000" y="129222"/>
                  </a:lnTo>
                  <a:lnTo>
                    <a:pt x="381000" y="131241"/>
                  </a:lnTo>
                  <a:lnTo>
                    <a:pt x="379730" y="131114"/>
                  </a:lnTo>
                  <a:lnTo>
                    <a:pt x="379730" y="129768"/>
                  </a:lnTo>
                  <a:lnTo>
                    <a:pt x="381000" y="129222"/>
                  </a:lnTo>
                  <a:lnTo>
                    <a:pt x="381000" y="121399"/>
                  </a:lnTo>
                  <a:lnTo>
                    <a:pt x="381000" y="118300"/>
                  </a:lnTo>
                  <a:lnTo>
                    <a:pt x="382270" y="118160"/>
                  </a:lnTo>
                  <a:lnTo>
                    <a:pt x="382270" y="118706"/>
                  </a:lnTo>
                  <a:lnTo>
                    <a:pt x="383489" y="119481"/>
                  </a:lnTo>
                  <a:lnTo>
                    <a:pt x="383489" y="113322"/>
                  </a:lnTo>
                  <a:lnTo>
                    <a:pt x="383489" y="112356"/>
                  </a:lnTo>
                  <a:lnTo>
                    <a:pt x="381000" y="112356"/>
                  </a:lnTo>
                  <a:lnTo>
                    <a:pt x="379730" y="113309"/>
                  </a:lnTo>
                  <a:lnTo>
                    <a:pt x="379730" y="110744"/>
                  </a:lnTo>
                  <a:lnTo>
                    <a:pt x="381000" y="110337"/>
                  </a:lnTo>
                  <a:lnTo>
                    <a:pt x="382270" y="109931"/>
                  </a:lnTo>
                  <a:lnTo>
                    <a:pt x="383489" y="109550"/>
                  </a:lnTo>
                  <a:lnTo>
                    <a:pt x="384810" y="112356"/>
                  </a:lnTo>
                  <a:lnTo>
                    <a:pt x="384810" y="95821"/>
                  </a:lnTo>
                  <a:lnTo>
                    <a:pt x="382270" y="95123"/>
                  </a:lnTo>
                  <a:lnTo>
                    <a:pt x="382270" y="102781"/>
                  </a:lnTo>
                  <a:lnTo>
                    <a:pt x="382270" y="104533"/>
                  </a:lnTo>
                  <a:lnTo>
                    <a:pt x="381000" y="104813"/>
                  </a:lnTo>
                  <a:lnTo>
                    <a:pt x="381000" y="102654"/>
                  </a:lnTo>
                  <a:lnTo>
                    <a:pt x="382270" y="102781"/>
                  </a:lnTo>
                  <a:lnTo>
                    <a:pt x="382270" y="95123"/>
                  </a:lnTo>
                  <a:lnTo>
                    <a:pt x="378853" y="94195"/>
                  </a:lnTo>
                  <a:lnTo>
                    <a:pt x="377190" y="93776"/>
                  </a:lnTo>
                  <a:lnTo>
                    <a:pt x="377190" y="108178"/>
                  </a:lnTo>
                  <a:lnTo>
                    <a:pt x="377190" y="129222"/>
                  </a:lnTo>
                  <a:lnTo>
                    <a:pt x="377190" y="129489"/>
                  </a:lnTo>
                  <a:lnTo>
                    <a:pt x="375920" y="129565"/>
                  </a:lnTo>
                  <a:lnTo>
                    <a:pt x="375920" y="151879"/>
                  </a:lnTo>
                  <a:lnTo>
                    <a:pt x="374650" y="152425"/>
                  </a:lnTo>
                  <a:lnTo>
                    <a:pt x="373380" y="153631"/>
                  </a:lnTo>
                  <a:lnTo>
                    <a:pt x="374650" y="154584"/>
                  </a:lnTo>
                  <a:lnTo>
                    <a:pt x="372110" y="157010"/>
                  </a:lnTo>
                  <a:lnTo>
                    <a:pt x="369506" y="154114"/>
                  </a:lnTo>
                  <a:lnTo>
                    <a:pt x="369506" y="154368"/>
                  </a:lnTo>
                  <a:lnTo>
                    <a:pt x="368300" y="158089"/>
                  </a:lnTo>
                  <a:lnTo>
                    <a:pt x="369379" y="158203"/>
                  </a:lnTo>
                  <a:lnTo>
                    <a:pt x="369506" y="158216"/>
                  </a:lnTo>
                  <a:lnTo>
                    <a:pt x="369506" y="158343"/>
                  </a:lnTo>
                  <a:lnTo>
                    <a:pt x="368300" y="160655"/>
                  </a:lnTo>
                  <a:lnTo>
                    <a:pt x="369379" y="159969"/>
                  </a:lnTo>
                  <a:lnTo>
                    <a:pt x="369506" y="159880"/>
                  </a:lnTo>
                  <a:lnTo>
                    <a:pt x="369506" y="160286"/>
                  </a:lnTo>
                  <a:lnTo>
                    <a:pt x="370840" y="159308"/>
                  </a:lnTo>
                  <a:lnTo>
                    <a:pt x="372110" y="159435"/>
                  </a:lnTo>
                  <a:lnTo>
                    <a:pt x="373202" y="159550"/>
                  </a:lnTo>
                  <a:lnTo>
                    <a:pt x="373380" y="159575"/>
                  </a:lnTo>
                  <a:lnTo>
                    <a:pt x="374650" y="160655"/>
                  </a:lnTo>
                  <a:lnTo>
                    <a:pt x="373202" y="162191"/>
                  </a:lnTo>
                  <a:lnTo>
                    <a:pt x="373380" y="161594"/>
                  </a:lnTo>
                  <a:lnTo>
                    <a:pt x="370116" y="162636"/>
                  </a:lnTo>
                  <a:lnTo>
                    <a:pt x="369506" y="162864"/>
                  </a:lnTo>
                  <a:lnTo>
                    <a:pt x="367030" y="164973"/>
                  </a:lnTo>
                  <a:lnTo>
                    <a:pt x="367030" y="162814"/>
                  </a:lnTo>
                  <a:lnTo>
                    <a:pt x="365760" y="160655"/>
                  </a:lnTo>
                  <a:lnTo>
                    <a:pt x="365760" y="176707"/>
                  </a:lnTo>
                  <a:lnTo>
                    <a:pt x="365760" y="178320"/>
                  </a:lnTo>
                  <a:lnTo>
                    <a:pt x="363105" y="180441"/>
                  </a:lnTo>
                  <a:lnTo>
                    <a:pt x="363105" y="183248"/>
                  </a:lnTo>
                  <a:lnTo>
                    <a:pt x="363105" y="184912"/>
                  </a:lnTo>
                  <a:lnTo>
                    <a:pt x="361950" y="184797"/>
                  </a:lnTo>
                  <a:lnTo>
                    <a:pt x="361950" y="183984"/>
                  </a:lnTo>
                  <a:lnTo>
                    <a:pt x="363105" y="183248"/>
                  </a:lnTo>
                  <a:lnTo>
                    <a:pt x="363105" y="180441"/>
                  </a:lnTo>
                  <a:lnTo>
                    <a:pt x="362800" y="180771"/>
                  </a:lnTo>
                  <a:lnTo>
                    <a:pt x="363105" y="180276"/>
                  </a:lnTo>
                  <a:lnTo>
                    <a:pt x="363105" y="179120"/>
                  </a:lnTo>
                  <a:lnTo>
                    <a:pt x="362800" y="179755"/>
                  </a:lnTo>
                  <a:lnTo>
                    <a:pt x="361950" y="178587"/>
                  </a:lnTo>
                  <a:lnTo>
                    <a:pt x="363105" y="176631"/>
                  </a:lnTo>
                  <a:lnTo>
                    <a:pt x="363105" y="176301"/>
                  </a:lnTo>
                  <a:lnTo>
                    <a:pt x="364490" y="176517"/>
                  </a:lnTo>
                  <a:lnTo>
                    <a:pt x="365760" y="176707"/>
                  </a:lnTo>
                  <a:lnTo>
                    <a:pt x="365760" y="160655"/>
                  </a:lnTo>
                  <a:lnTo>
                    <a:pt x="367030" y="159842"/>
                  </a:lnTo>
                  <a:lnTo>
                    <a:pt x="368300" y="159029"/>
                  </a:lnTo>
                  <a:lnTo>
                    <a:pt x="368300" y="158089"/>
                  </a:lnTo>
                  <a:lnTo>
                    <a:pt x="368300" y="157010"/>
                  </a:lnTo>
                  <a:lnTo>
                    <a:pt x="367030" y="154711"/>
                  </a:lnTo>
                  <a:lnTo>
                    <a:pt x="368300" y="154178"/>
                  </a:lnTo>
                  <a:lnTo>
                    <a:pt x="368300" y="153098"/>
                  </a:lnTo>
                  <a:lnTo>
                    <a:pt x="369379" y="152298"/>
                  </a:lnTo>
                  <a:lnTo>
                    <a:pt x="369506" y="152196"/>
                  </a:lnTo>
                  <a:lnTo>
                    <a:pt x="369379" y="152095"/>
                  </a:lnTo>
                  <a:lnTo>
                    <a:pt x="367030" y="151345"/>
                  </a:lnTo>
                  <a:lnTo>
                    <a:pt x="364490" y="147701"/>
                  </a:lnTo>
                  <a:lnTo>
                    <a:pt x="364490" y="166852"/>
                  </a:lnTo>
                  <a:lnTo>
                    <a:pt x="364490" y="170357"/>
                  </a:lnTo>
                  <a:lnTo>
                    <a:pt x="363105" y="171323"/>
                  </a:lnTo>
                  <a:lnTo>
                    <a:pt x="361950" y="172796"/>
                  </a:lnTo>
                  <a:lnTo>
                    <a:pt x="363105" y="175856"/>
                  </a:lnTo>
                  <a:lnTo>
                    <a:pt x="363105" y="176212"/>
                  </a:lnTo>
                  <a:lnTo>
                    <a:pt x="361950" y="174142"/>
                  </a:lnTo>
                  <a:lnTo>
                    <a:pt x="359410" y="174955"/>
                  </a:lnTo>
                  <a:lnTo>
                    <a:pt x="360680" y="173596"/>
                  </a:lnTo>
                  <a:lnTo>
                    <a:pt x="360680" y="170764"/>
                  </a:lnTo>
                  <a:lnTo>
                    <a:pt x="361950" y="171577"/>
                  </a:lnTo>
                  <a:lnTo>
                    <a:pt x="361950" y="170497"/>
                  </a:lnTo>
                  <a:lnTo>
                    <a:pt x="363105" y="169392"/>
                  </a:lnTo>
                  <a:lnTo>
                    <a:pt x="364490" y="166852"/>
                  </a:lnTo>
                  <a:lnTo>
                    <a:pt x="364490" y="147701"/>
                  </a:lnTo>
                  <a:lnTo>
                    <a:pt x="361950" y="149453"/>
                  </a:lnTo>
                  <a:lnTo>
                    <a:pt x="361111" y="147497"/>
                  </a:lnTo>
                  <a:lnTo>
                    <a:pt x="361950" y="145542"/>
                  </a:lnTo>
                  <a:lnTo>
                    <a:pt x="364490" y="146088"/>
                  </a:lnTo>
                  <a:lnTo>
                    <a:pt x="365760" y="143522"/>
                  </a:lnTo>
                  <a:lnTo>
                    <a:pt x="367030" y="143116"/>
                  </a:lnTo>
                  <a:lnTo>
                    <a:pt x="367030" y="144462"/>
                  </a:lnTo>
                  <a:lnTo>
                    <a:pt x="368300" y="144462"/>
                  </a:lnTo>
                  <a:lnTo>
                    <a:pt x="367030" y="146354"/>
                  </a:lnTo>
                  <a:lnTo>
                    <a:pt x="367030" y="148374"/>
                  </a:lnTo>
                  <a:lnTo>
                    <a:pt x="368300" y="148310"/>
                  </a:lnTo>
                  <a:lnTo>
                    <a:pt x="369506" y="148247"/>
                  </a:lnTo>
                  <a:lnTo>
                    <a:pt x="368300" y="149047"/>
                  </a:lnTo>
                  <a:lnTo>
                    <a:pt x="369379" y="148818"/>
                  </a:lnTo>
                  <a:lnTo>
                    <a:pt x="369506" y="148793"/>
                  </a:lnTo>
                  <a:lnTo>
                    <a:pt x="369506" y="148374"/>
                  </a:lnTo>
                  <a:lnTo>
                    <a:pt x="370840" y="148463"/>
                  </a:lnTo>
                  <a:lnTo>
                    <a:pt x="372110" y="148551"/>
                  </a:lnTo>
                  <a:lnTo>
                    <a:pt x="372770" y="148602"/>
                  </a:lnTo>
                  <a:lnTo>
                    <a:pt x="370840" y="152285"/>
                  </a:lnTo>
                  <a:lnTo>
                    <a:pt x="372110" y="152184"/>
                  </a:lnTo>
                  <a:lnTo>
                    <a:pt x="373380" y="152082"/>
                  </a:lnTo>
                  <a:lnTo>
                    <a:pt x="374650" y="151980"/>
                  </a:lnTo>
                  <a:lnTo>
                    <a:pt x="375920" y="151879"/>
                  </a:lnTo>
                  <a:lnTo>
                    <a:pt x="375920" y="129565"/>
                  </a:lnTo>
                  <a:lnTo>
                    <a:pt x="376339" y="129451"/>
                  </a:lnTo>
                  <a:lnTo>
                    <a:pt x="377190" y="129222"/>
                  </a:lnTo>
                  <a:lnTo>
                    <a:pt x="377190" y="108178"/>
                  </a:lnTo>
                  <a:lnTo>
                    <a:pt x="375920" y="108991"/>
                  </a:lnTo>
                  <a:lnTo>
                    <a:pt x="375920" y="110070"/>
                  </a:lnTo>
                  <a:lnTo>
                    <a:pt x="374650" y="110604"/>
                  </a:lnTo>
                  <a:lnTo>
                    <a:pt x="374650" y="145008"/>
                  </a:lnTo>
                  <a:lnTo>
                    <a:pt x="374650" y="145415"/>
                  </a:lnTo>
                  <a:lnTo>
                    <a:pt x="373380" y="147434"/>
                  </a:lnTo>
                  <a:lnTo>
                    <a:pt x="373380" y="143383"/>
                  </a:lnTo>
                  <a:lnTo>
                    <a:pt x="374650" y="145008"/>
                  </a:lnTo>
                  <a:lnTo>
                    <a:pt x="374650" y="110604"/>
                  </a:lnTo>
                  <a:lnTo>
                    <a:pt x="374650" y="109131"/>
                  </a:lnTo>
                  <a:lnTo>
                    <a:pt x="375920" y="108585"/>
                  </a:lnTo>
                  <a:lnTo>
                    <a:pt x="375920" y="108178"/>
                  </a:lnTo>
                  <a:lnTo>
                    <a:pt x="377190" y="108178"/>
                  </a:lnTo>
                  <a:lnTo>
                    <a:pt x="377190" y="93776"/>
                  </a:lnTo>
                  <a:lnTo>
                    <a:pt x="375920" y="93446"/>
                  </a:lnTo>
                  <a:lnTo>
                    <a:pt x="375920" y="97396"/>
                  </a:lnTo>
                  <a:lnTo>
                    <a:pt x="375920" y="98742"/>
                  </a:lnTo>
                  <a:lnTo>
                    <a:pt x="374650" y="97929"/>
                  </a:lnTo>
                  <a:lnTo>
                    <a:pt x="374434" y="98259"/>
                  </a:lnTo>
                  <a:lnTo>
                    <a:pt x="374434" y="129565"/>
                  </a:lnTo>
                  <a:lnTo>
                    <a:pt x="367030" y="136652"/>
                  </a:lnTo>
                  <a:lnTo>
                    <a:pt x="367030" y="141630"/>
                  </a:lnTo>
                  <a:lnTo>
                    <a:pt x="363105" y="143992"/>
                  </a:lnTo>
                  <a:lnTo>
                    <a:pt x="363105" y="143840"/>
                  </a:lnTo>
                  <a:lnTo>
                    <a:pt x="361950" y="142976"/>
                  </a:lnTo>
                  <a:lnTo>
                    <a:pt x="361950" y="140550"/>
                  </a:lnTo>
                  <a:lnTo>
                    <a:pt x="360680" y="141503"/>
                  </a:lnTo>
                  <a:lnTo>
                    <a:pt x="360680" y="146494"/>
                  </a:lnTo>
                  <a:lnTo>
                    <a:pt x="358521" y="147218"/>
                  </a:lnTo>
                  <a:lnTo>
                    <a:pt x="353060" y="149047"/>
                  </a:lnTo>
                  <a:lnTo>
                    <a:pt x="358140" y="143383"/>
                  </a:lnTo>
                  <a:lnTo>
                    <a:pt x="356870" y="146215"/>
                  </a:lnTo>
                  <a:lnTo>
                    <a:pt x="358140" y="146977"/>
                  </a:lnTo>
                  <a:lnTo>
                    <a:pt x="358521" y="147218"/>
                  </a:lnTo>
                  <a:lnTo>
                    <a:pt x="359410" y="146913"/>
                  </a:lnTo>
                  <a:lnTo>
                    <a:pt x="360680" y="146494"/>
                  </a:lnTo>
                  <a:lnTo>
                    <a:pt x="360680" y="141503"/>
                  </a:lnTo>
                  <a:lnTo>
                    <a:pt x="360680" y="140144"/>
                  </a:lnTo>
                  <a:lnTo>
                    <a:pt x="359410" y="139065"/>
                  </a:lnTo>
                  <a:lnTo>
                    <a:pt x="360680" y="137985"/>
                  </a:lnTo>
                  <a:lnTo>
                    <a:pt x="362800" y="137655"/>
                  </a:lnTo>
                  <a:lnTo>
                    <a:pt x="363105" y="137604"/>
                  </a:lnTo>
                  <a:lnTo>
                    <a:pt x="364490" y="136372"/>
                  </a:lnTo>
                  <a:lnTo>
                    <a:pt x="364490" y="139344"/>
                  </a:lnTo>
                  <a:lnTo>
                    <a:pt x="367030" y="141630"/>
                  </a:lnTo>
                  <a:lnTo>
                    <a:pt x="367030" y="136652"/>
                  </a:lnTo>
                  <a:lnTo>
                    <a:pt x="365760" y="137858"/>
                  </a:lnTo>
                  <a:lnTo>
                    <a:pt x="365760" y="131648"/>
                  </a:lnTo>
                  <a:lnTo>
                    <a:pt x="364490" y="130848"/>
                  </a:lnTo>
                  <a:lnTo>
                    <a:pt x="364490" y="129362"/>
                  </a:lnTo>
                  <a:lnTo>
                    <a:pt x="365760" y="126796"/>
                  </a:lnTo>
                  <a:lnTo>
                    <a:pt x="367030" y="127736"/>
                  </a:lnTo>
                  <a:lnTo>
                    <a:pt x="367030" y="127063"/>
                  </a:lnTo>
                  <a:lnTo>
                    <a:pt x="368300" y="126250"/>
                  </a:lnTo>
                  <a:lnTo>
                    <a:pt x="367030" y="125577"/>
                  </a:lnTo>
                  <a:lnTo>
                    <a:pt x="369379" y="126085"/>
                  </a:lnTo>
                  <a:lnTo>
                    <a:pt x="369506" y="126111"/>
                  </a:lnTo>
                  <a:lnTo>
                    <a:pt x="369506" y="122402"/>
                  </a:lnTo>
                  <a:lnTo>
                    <a:pt x="370840" y="121132"/>
                  </a:lnTo>
                  <a:lnTo>
                    <a:pt x="372110" y="122478"/>
                  </a:lnTo>
                  <a:lnTo>
                    <a:pt x="370840" y="127063"/>
                  </a:lnTo>
                  <a:lnTo>
                    <a:pt x="372110" y="126860"/>
                  </a:lnTo>
                  <a:lnTo>
                    <a:pt x="372770" y="126758"/>
                  </a:lnTo>
                  <a:lnTo>
                    <a:pt x="373380" y="126657"/>
                  </a:lnTo>
                  <a:lnTo>
                    <a:pt x="373380" y="127876"/>
                  </a:lnTo>
                  <a:lnTo>
                    <a:pt x="374434" y="129565"/>
                  </a:lnTo>
                  <a:lnTo>
                    <a:pt x="374434" y="98259"/>
                  </a:lnTo>
                  <a:lnTo>
                    <a:pt x="373380" y="99822"/>
                  </a:lnTo>
                  <a:lnTo>
                    <a:pt x="372110" y="100495"/>
                  </a:lnTo>
                  <a:lnTo>
                    <a:pt x="370840" y="100622"/>
                  </a:lnTo>
                  <a:lnTo>
                    <a:pt x="370840" y="100761"/>
                  </a:lnTo>
                  <a:lnTo>
                    <a:pt x="370840" y="105219"/>
                  </a:lnTo>
                  <a:lnTo>
                    <a:pt x="370840" y="107238"/>
                  </a:lnTo>
                  <a:lnTo>
                    <a:pt x="369557" y="106032"/>
                  </a:lnTo>
                  <a:lnTo>
                    <a:pt x="370840" y="105219"/>
                  </a:lnTo>
                  <a:lnTo>
                    <a:pt x="370840" y="100761"/>
                  </a:lnTo>
                  <a:lnTo>
                    <a:pt x="369506" y="100774"/>
                  </a:lnTo>
                  <a:lnTo>
                    <a:pt x="369506" y="107213"/>
                  </a:lnTo>
                  <a:lnTo>
                    <a:pt x="369506" y="113982"/>
                  </a:lnTo>
                  <a:lnTo>
                    <a:pt x="368300" y="113982"/>
                  </a:lnTo>
                  <a:lnTo>
                    <a:pt x="368300" y="114795"/>
                  </a:lnTo>
                  <a:lnTo>
                    <a:pt x="368300" y="118033"/>
                  </a:lnTo>
                  <a:lnTo>
                    <a:pt x="368300" y="118833"/>
                  </a:lnTo>
                  <a:lnTo>
                    <a:pt x="365760" y="119380"/>
                  </a:lnTo>
                  <a:lnTo>
                    <a:pt x="365760" y="118427"/>
                  </a:lnTo>
                  <a:lnTo>
                    <a:pt x="368300" y="118033"/>
                  </a:lnTo>
                  <a:lnTo>
                    <a:pt x="368300" y="114795"/>
                  </a:lnTo>
                  <a:lnTo>
                    <a:pt x="365760" y="114515"/>
                  </a:lnTo>
                  <a:lnTo>
                    <a:pt x="365760" y="115874"/>
                  </a:lnTo>
                  <a:lnTo>
                    <a:pt x="364490" y="115595"/>
                  </a:lnTo>
                  <a:lnTo>
                    <a:pt x="364490" y="125717"/>
                  </a:lnTo>
                  <a:lnTo>
                    <a:pt x="364490" y="126923"/>
                  </a:lnTo>
                  <a:lnTo>
                    <a:pt x="363105" y="126923"/>
                  </a:lnTo>
                  <a:lnTo>
                    <a:pt x="363105" y="125425"/>
                  </a:lnTo>
                  <a:lnTo>
                    <a:pt x="364490" y="125717"/>
                  </a:lnTo>
                  <a:lnTo>
                    <a:pt x="364490" y="115595"/>
                  </a:lnTo>
                  <a:lnTo>
                    <a:pt x="365760" y="110439"/>
                  </a:lnTo>
                  <a:lnTo>
                    <a:pt x="368300" y="106845"/>
                  </a:lnTo>
                  <a:lnTo>
                    <a:pt x="369379" y="107175"/>
                  </a:lnTo>
                  <a:lnTo>
                    <a:pt x="369506" y="107213"/>
                  </a:lnTo>
                  <a:lnTo>
                    <a:pt x="369506" y="100774"/>
                  </a:lnTo>
                  <a:lnTo>
                    <a:pt x="370116" y="100761"/>
                  </a:lnTo>
                  <a:lnTo>
                    <a:pt x="370332" y="100723"/>
                  </a:lnTo>
                  <a:lnTo>
                    <a:pt x="370840" y="100761"/>
                  </a:lnTo>
                  <a:lnTo>
                    <a:pt x="370840" y="100622"/>
                  </a:lnTo>
                  <a:lnTo>
                    <a:pt x="369506" y="100622"/>
                  </a:lnTo>
                  <a:lnTo>
                    <a:pt x="369506" y="100228"/>
                  </a:lnTo>
                  <a:lnTo>
                    <a:pt x="370840" y="100228"/>
                  </a:lnTo>
                  <a:lnTo>
                    <a:pt x="370840" y="99682"/>
                  </a:lnTo>
                  <a:lnTo>
                    <a:pt x="372110" y="98742"/>
                  </a:lnTo>
                  <a:lnTo>
                    <a:pt x="374650" y="96443"/>
                  </a:lnTo>
                  <a:lnTo>
                    <a:pt x="375920" y="97396"/>
                  </a:lnTo>
                  <a:lnTo>
                    <a:pt x="375920" y="93446"/>
                  </a:lnTo>
                  <a:lnTo>
                    <a:pt x="369506" y="91782"/>
                  </a:lnTo>
                  <a:lnTo>
                    <a:pt x="369506" y="96443"/>
                  </a:lnTo>
                  <a:lnTo>
                    <a:pt x="368300" y="96583"/>
                  </a:lnTo>
                  <a:lnTo>
                    <a:pt x="368300" y="101168"/>
                  </a:lnTo>
                  <a:lnTo>
                    <a:pt x="367030" y="101434"/>
                  </a:lnTo>
                  <a:lnTo>
                    <a:pt x="367030" y="101701"/>
                  </a:lnTo>
                  <a:lnTo>
                    <a:pt x="365760" y="101574"/>
                  </a:lnTo>
                  <a:lnTo>
                    <a:pt x="365760" y="101841"/>
                  </a:lnTo>
                  <a:lnTo>
                    <a:pt x="364490" y="101574"/>
                  </a:lnTo>
                  <a:lnTo>
                    <a:pt x="364490" y="99949"/>
                  </a:lnTo>
                  <a:lnTo>
                    <a:pt x="365760" y="100495"/>
                  </a:lnTo>
                  <a:lnTo>
                    <a:pt x="365760" y="100901"/>
                  </a:lnTo>
                  <a:lnTo>
                    <a:pt x="367030" y="100901"/>
                  </a:lnTo>
                  <a:lnTo>
                    <a:pt x="367030" y="100622"/>
                  </a:lnTo>
                  <a:lnTo>
                    <a:pt x="368300" y="101168"/>
                  </a:lnTo>
                  <a:lnTo>
                    <a:pt x="368300" y="96583"/>
                  </a:lnTo>
                  <a:lnTo>
                    <a:pt x="367030" y="96710"/>
                  </a:lnTo>
                  <a:lnTo>
                    <a:pt x="367030" y="97790"/>
                  </a:lnTo>
                  <a:lnTo>
                    <a:pt x="365760" y="95237"/>
                  </a:lnTo>
                  <a:lnTo>
                    <a:pt x="367030" y="96177"/>
                  </a:lnTo>
                  <a:lnTo>
                    <a:pt x="368300" y="96316"/>
                  </a:lnTo>
                  <a:lnTo>
                    <a:pt x="369379" y="96431"/>
                  </a:lnTo>
                  <a:lnTo>
                    <a:pt x="369506" y="96443"/>
                  </a:lnTo>
                  <a:lnTo>
                    <a:pt x="369506" y="91782"/>
                  </a:lnTo>
                  <a:lnTo>
                    <a:pt x="364490" y="90474"/>
                  </a:lnTo>
                  <a:lnTo>
                    <a:pt x="364490" y="94284"/>
                  </a:lnTo>
                  <a:lnTo>
                    <a:pt x="363220" y="98475"/>
                  </a:lnTo>
                  <a:lnTo>
                    <a:pt x="364490" y="99275"/>
                  </a:lnTo>
                  <a:lnTo>
                    <a:pt x="363105" y="99428"/>
                  </a:lnTo>
                  <a:lnTo>
                    <a:pt x="363105" y="99936"/>
                  </a:lnTo>
                  <a:lnTo>
                    <a:pt x="361950" y="98463"/>
                  </a:lnTo>
                  <a:lnTo>
                    <a:pt x="360680" y="98069"/>
                  </a:lnTo>
                  <a:lnTo>
                    <a:pt x="360680" y="95770"/>
                  </a:lnTo>
                  <a:lnTo>
                    <a:pt x="361950" y="95504"/>
                  </a:lnTo>
                  <a:lnTo>
                    <a:pt x="361950" y="95097"/>
                  </a:lnTo>
                  <a:lnTo>
                    <a:pt x="364490" y="94284"/>
                  </a:lnTo>
                  <a:lnTo>
                    <a:pt x="364490" y="90474"/>
                  </a:lnTo>
                  <a:lnTo>
                    <a:pt x="359410" y="89230"/>
                  </a:lnTo>
                  <a:lnTo>
                    <a:pt x="359410" y="97396"/>
                  </a:lnTo>
                  <a:lnTo>
                    <a:pt x="359410" y="102920"/>
                  </a:lnTo>
                  <a:lnTo>
                    <a:pt x="358140" y="102920"/>
                  </a:lnTo>
                  <a:lnTo>
                    <a:pt x="358140" y="103593"/>
                  </a:lnTo>
                  <a:lnTo>
                    <a:pt x="356870" y="103327"/>
                  </a:lnTo>
                  <a:lnTo>
                    <a:pt x="356870" y="101574"/>
                  </a:lnTo>
                  <a:lnTo>
                    <a:pt x="355600" y="100901"/>
                  </a:lnTo>
                  <a:lnTo>
                    <a:pt x="355600" y="100622"/>
                  </a:lnTo>
                  <a:lnTo>
                    <a:pt x="356870" y="99949"/>
                  </a:lnTo>
                  <a:lnTo>
                    <a:pt x="356870" y="98336"/>
                  </a:lnTo>
                  <a:lnTo>
                    <a:pt x="358140" y="99822"/>
                  </a:lnTo>
                  <a:lnTo>
                    <a:pt x="359410" y="97396"/>
                  </a:lnTo>
                  <a:lnTo>
                    <a:pt x="359410" y="89230"/>
                  </a:lnTo>
                  <a:lnTo>
                    <a:pt x="353021" y="87655"/>
                  </a:lnTo>
                  <a:lnTo>
                    <a:pt x="353021" y="94310"/>
                  </a:lnTo>
                  <a:lnTo>
                    <a:pt x="353021" y="95605"/>
                  </a:lnTo>
                  <a:lnTo>
                    <a:pt x="351790" y="94830"/>
                  </a:lnTo>
                  <a:lnTo>
                    <a:pt x="351790" y="95097"/>
                  </a:lnTo>
                  <a:lnTo>
                    <a:pt x="350507" y="95783"/>
                  </a:lnTo>
                  <a:lnTo>
                    <a:pt x="350507" y="105219"/>
                  </a:lnTo>
                  <a:lnTo>
                    <a:pt x="349250" y="105219"/>
                  </a:lnTo>
                  <a:lnTo>
                    <a:pt x="347980" y="104813"/>
                  </a:lnTo>
                  <a:lnTo>
                    <a:pt x="347980" y="103187"/>
                  </a:lnTo>
                  <a:lnTo>
                    <a:pt x="349250" y="103187"/>
                  </a:lnTo>
                  <a:lnTo>
                    <a:pt x="349250" y="104940"/>
                  </a:lnTo>
                  <a:lnTo>
                    <a:pt x="349999" y="104863"/>
                  </a:lnTo>
                  <a:lnTo>
                    <a:pt x="350507" y="104813"/>
                  </a:lnTo>
                  <a:lnTo>
                    <a:pt x="350507" y="102641"/>
                  </a:lnTo>
                  <a:lnTo>
                    <a:pt x="347980" y="100088"/>
                  </a:lnTo>
                  <a:lnTo>
                    <a:pt x="346710" y="99682"/>
                  </a:lnTo>
                  <a:lnTo>
                    <a:pt x="346710" y="141630"/>
                  </a:lnTo>
                  <a:lnTo>
                    <a:pt x="346710" y="142976"/>
                  </a:lnTo>
                  <a:lnTo>
                    <a:pt x="344170" y="144614"/>
                  </a:lnTo>
                  <a:lnTo>
                    <a:pt x="345440" y="141097"/>
                  </a:lnTo>
                  <a:lnTo>
                    <a:pt x="346710" y="141630"/>
                  </a:lnTo>
                  <a:lnTo>
                    <a:pt x="346710" y="99682"/>
                  </a:lnTo>
                  <a:lnTo>
                    <a:pt x="344424" y="98590"/>
                  </a:lnTo>
                  <a:lnTo>
                    <a:pt x="343941" y="98818"/>
                  </a:lnTo>
                  <a:lnTo>
                    <a:pt x="343941" y="131305"/>
                  </a:lnTo>
                  <a:lnTo>
                    <a:pt x="343941" y="133769"/>
                  </a:lnTo>
                  <a:lnTo>
                    <a:pt x="343941" y="150088"/>
                  </a:lnTo>
                  <a:lnTo>
                    <a:pt x="343941" y="150317"/>
                  </a:lnTo>
                  <a:lnTo>
                    <a:pt x="342900" y="150533"/>
                  </a:lnTo>
                  <a:lnTo>
                    <a:pt x="343941" y="150088"/>
                  </a:lnTo>
                  <a:lnTo>
                    <a:pt x="343941" y="133769"/>
                  </a:lnTo>
                  <a:lnTo>
                    <a:pt x="341630" y="136105"/>
                  </a:lnTo>
                  <a:lnTo>
                    <a:pt x="341630" y="132600"/>
                  </a:lnTo>
                  <a:lnTo>
                    <a:pt x="342900" y="132194"/>
                  </a:lnTo>
                  <a:lnTo>
                    <a:pt x="343941" y="131305"/>
                  </a:lnTo>
                  <a:lnTo>
                    <a:pt x="343941" y="98818"/>
                  </a:lnTo>
                  <a:lnTo>
                    <a:pt x="342900" y="100355"/>
                  </a:lnTo>
                  <a:lnTo>
                    <a:pt x="342900" y="115595"/>
                  </a:lnTo>
                  <a:lnTo>
                    <a:pt x="342900" y="125717"/>
                  </a:lnTo>
                  <a:lnTo>
                    <a:pt x="341630" y="123698"/>
                  </a:lnTo>
                  <a:lnTo>
                    <a:pt x="340360" y="118300"/>
                  </a:lnTo>
                  <a:lnTo>
                    <a:pt x="340360" y="149326"/>
                  </a:lnTo>
                  <a:lnTo>
                    <a:pt x="339090" y="149326"/>
                  </a:lnTo>
                  <a:lnTo>
                    <a:pt x="337820" y="149796"/>
                  </a:lnTo>
                  <a:lnTo>
                    <a:pt x="337820" y="162407"/>
                  </a:lnTo>
                  <a:lnTo>
                    <a:pt x="336550" y="163220"/>
                  </a:lnTo>
                  <a:lnTo>
                    <a:pt x="335165" y="162775"/>
                  </a:lnTo>
                  <a:lnTo>
                    <a:pt x="335165" y="162547"/>
                  </a:lnTo>
                  <a:lnTo>
                    <a:pt x="337489" y="162420"/>
                  </a:lnTo>
                  <a:lnTo>
                    <a:pt x="337820" y="162407"/>
                  </a:lnTo>
                  <a:lnTo>
                    <a:pt x="337820" y="149796"/>
                  </a:lnTo>
                  <a:lnTo>
                    <a:pt x="336550" y="150266"/>
                  </a:lnTo>
                  <a:lnTo>
                    <a:pt x="336169" y="150253"/>
                  </a:lnTo>
                  <a:lnTo>
                    <a:pt x="335165" y="150571"/>
                  </a:lnTo>
                  <a:lnTo>
                    <a:pt x="335165" y="151333"/>
                  </a:lnTo>
                  <a:lnTo>
                    <a:pt x="333883" y="149847"/>
                  </a:lnTo>
                  <a:lnTo>
                    <a:pt x="333883" y="150190"/>
                  </a:lnTo>
                  <a:lnTo>
                    <a:pt x="332740" y="151879"/>
                  </a:lnTo>
                  <a:lnTo>
                    <a:pt x="332740" y="153504"/>
                  </a:lnTo>
                  <a:lnTo>
                    <a:pt x="330149" y="153987"/>
                  </a:lnTo>
                  <a:lnTo>
                    <a:pt x="329831" y="154038"/>
                  </a:lnTo>
                  <a:lnTo>
                    <a:pt x="329234" y="154152"/>
                  </a:lnTo>
                  <a:lnTo>
                    <a:pt x="328790" y="154241"/>
                  </a:lnTo>
                  <a:lnTo>
                    <a:pt x="328790" y="154609"/>
                  </a:lnTo>
                  <a:lnTo>
                    <a:pt x="327660" y="157746"/>
                  </a:lnTo>
                  <a:lnTo>
                    <a:pt x="330149" y="159829"/>
                  </a:lnTo>
                  <a:lnTo>
                    <a:pt x="330885" y="159245"/>
                  </a:lnTo>
                  <a:lnTo>
                    <a:pt x="333883" y="156451"/>
                  </a:lnTo>
                  <a:lnTo>
                    <a:pt x="335165" y="156464"/>
                  </a:lnTo>
                  <a:lnTo>
                    <a:pt x="335165" y="161112"/>
                  </a:lnTo>
                  <a:lnTo>
                    <a:pt x="332740" y="159435"/>
                  </a:lnTo>
                  <a:lnTo>
                    <a:pt x="331457" y="162013"/>
                  </a:lnTo>
                  <a:lnTo>
                    <a:pt x="330885" y="162560"/>
                  </a:lnTo>
                  <a:lnTo>
                    <a:pt x="330149" y="163220"/>
                  </a:lnTo>
                  <a:lnTo>
                    <a:pt x="329628" y="163334"/>
                  </a:lnTo>
                  <a:lnTo>
                    <a:pt x="329234" y="163423"/>
                  </a:lnTo>
                  <a:lnTo>
                    <a:pt x="328790" y="163512"/>
                  </a:lnTo>
                  <a:lnTo>
                    <a:pt x="328790" y="160502"/>
                  </a:lnTo>
                  <a:lnTo>
                    <a:pt x="326339" y="162712"/>
                  </a:lnTo>
                  <a:lnTo>
                    <a:pt x="326339" y="164820"/>
                  </a:lnTo>
                  <a:lnTo>
                    <a:pt x="325120" y="164426"/>
                  </a:lnTo>
                  <a:lnTo>
                    <a:pt x="323850" y="167805"/>
                  </a:lnTo>
                  <a:lnTo>
                    <a:pt x="322580" y="168744"/>
                  </a:lnTo>
                  <a:lnTo>
                    <a:pt x="321310" y="168605"/>
                  </a:lnTo>
                  <a:lnTo>
                    <a:pt x="321081" y="168579"/>
                  </a:lnTo>
                  <a:lnTo>
                    <a:pt x="320484" y="168529"/>
                  </a:lnTo>
                  <a:lnTo>
                    <a:pt x="320484" y="168059"/>
                  </a:lnTo>
                  <a:lnTo>
                    <a:pt x="317411" y="168744"/>
                  </a:lnTo>
                  <a:lnTo>
                    <a:pt x="317461" y="166776"/>
                  </a:lnTo>
                  <a:lnTo>
                    <a:pt x="322580" y="164160"/>
                  </a:lnTo>
                  <a:lnTo>
                    <a:pt x="321310" y="161455"/>
                  </a:lnTo>
                  <a:lnTo>
                    <a:pt x="320433" y="160070"/>
                  </a:lnTo>
                  <a:lnTo>
                    <a:pt x="318668" y="159969"/>
                  </a:lnTo>
                  <a:lnTo>
                    <a:pt x="318668" y="160934"/>
                  </a:lnTo>
                  <a:lnTo>
                    <a:pt x="317500" y="159435"/>
                  </a:lnTo>
                  <a:lnTo>
                    <a:pt x="317500" y="162674"/>
                  </a:lnTo>
                  <a:lnTo>
                    <a:pt x="316915" y="164846"/>
                  </a:lnTo>
                  <a:lnTo>
                    <a:pt x="316509" y="165036"/>
                  </a:lnTo>
                  <a:lnTo>
                    <a:pt x="317500" y="162674"/>
                  </a:lnTo>
                  <a:lnTo>
                    <a:pt x="317500" y="159435"/>
                  </a:lnTo>
                  <a:lnTo>
                    <a:pt x="318668" y="158750"/>
                  </a:lnTo>
                  <a:lnTo>
                    <a:pt x="318668" y="157721"/>
                  </a:lnTo>
                  <a:lnTo>
                    <a:pt x="319557" y="158102"/>
                  </a:lnTo>
                  <a:lnTo>
                    <a:pt x="318770" y="157695"/>
                  </a:lnTo>
                  <a:lnTo>
                    <a:pt x="318668" y="156591"/>
                  </a:lnTo>
                  <a:lnTo>
                    <a:pt x="317500" y="156464"/>
                  </a:lnTo>
                  <a:lnTo>
                    <a:pt x="317500" y="155790"/>
                  </a:lnTo>
                  <a:lnTo>
                    <a:pt x="318668" y="155549"/>
                  </a:lnTo>
                  <a:lnTo>
                    <a:pt x="320040" y="154851"/>
                  </a:lnTo>
                  <a:lnTo>
                    <a:pt x="320040" y="151879"/>
                  </a:lnTo>
                  <a:lnTo>
                    <a:pt x="322580" y="151206"/>
                  </a:lnTo>
                  <a:lnTo>
                    <a:pt x="325120" y="155790"/>
                  </a:lnTo>
                  <a:lnTo>
                    <a:pt x="323088" y="155727"/>
                  </a:lnTo>
                  <a:lnTo>
                    <a:pt x="325120" y="156514"/>
                  </a:lnTo>
                  <a:lnTo>
                    <a:pt x="326339" y="156984"/>
                  </a:lnTo>
                  <a:lnTo>
                    <a:pt x="326339" y="152565"/>
                  </a:lnTo>
                  <a:lnTo>
                    <a:pt x="327660" y="152463"/>
                  </a:lnTo>
                  <a:lnTo>
                    <a:pt x="329234" y="152361"/>
                  </a:lnTo>
                  <a:lnTo>
                    <a:pt x="330149" y="152298"/>
                  </a:lnTo>
                  <a:lnTo>
                    <a:pt x="329831" y="151739"/>
                  </a:lnTo>
                  <a:lnTo>
                    <a:pt x="329628" y="151434"/>
                  </a:lnTo>
                  <a:lnTo>
                    <a:pt x="329349" y="150939"/>
                  </a:lnTo>
                  <a:lnTo>
                    <a:pt x="329628" y="151142"/>
                  </a:lnTo>
                  <a:lnTo>
                    <a:pt x="331457" y="153085"/>
                  </a:lnTo>
                  <a:lnTo>
                    <a:pt x="331457" y="147345"/>
                  </a:lnTo>
                  <a:lnTo>
                    <a:pt x="331698" y="147358"/>
                  </a:lnTo>
                  <a:lnTo>
                    <a:pt x="331470" y="147307"/>
                  </a:lnTo>
                  <a:lnTo>
                    <a:pt x="331457" y="146697"/>
                  </a:lnTo>
                  <a:lnTo>
                    <a:pt x="330149" y="147320"/>
                  </a:lnTo>
                  <a:lnTo>
                    <a:pt x="330149" y="148780"/>
                  </a:lnTo>
                  <a:lnTo>
                    <a:pt x="330149" y="149212"/>
                  </a:lnTo>
                  <a:lnTo>
                    <a:pt x="328930" y="149860"/>
                  </a:lnTo>
                  <a:lnTo>
                    <a:pt x="330149" y="150380"/>
                  </a:lnTo>
                  <a:lnTo>
                    <a:pt x="328930" y="149999"/>
                  </a:lnTo>
                  <a:lnTo>
                    <a:pt x="328930" y="150418"/>
                  </a:lnTo>
                  <a:lnTo>
                    <a:pt x="328790" y="150253"/>
                  </a:lnTo>
                  <a:lnTo>
                    <a:pt x="328930" y="150418"/>
                  </a:lnTo>
                  <a:lnTo>
                    <a:pt x="328930" y="149999"/>
                  </a:lnTo>
                  <a:lnTo>
                    <a:pt x="328790" y="149948"/>
                  </a:lnTo>
                  <a:lnTo>
                    <a:pt x="328790" y="149796"/>
                  </a:lnTo>
                  <a:lnTo>
                    <a:pt x="328790" y="148628"/>
                  </a:lnTo>
                  <a:lnTo>
                    <a:pt x="329831" y="148742"/>
                  </a:lnTo>
                  <a:lnTo>
                    <a:pt x="330149" y="148780"/>
                  </a:lnTo>
                  <a:lnTo>
                    <a:pt x="330149" y="147320"/>
                  </a:lnTo>
                  <a:lnTo>
                    <a:pt x="330149" y="147154"/>
                  </a:lnTo>
                  <a:lnTo>
                    <a:pt x="328790" y="143395"/>
                  </a:lnTo>
                  <a:lnTo>
                    <a:pt x="328790" y="143637"/>
                  </a:lnTo>
                  <a:lnTo>
                    <a:pt x="327660" y="142379"/>
                  </a:lnTo>
                  <a:lnTo>
                    <a:pt x="326745" y="141287"/>
                  </a:lnTo>
                  <a:lnTo>
                    <a:pt x="327660" y="141770"/>
                  </a:lnTo>
                  <a:lnTo>
                    <a:pt x="328790" y="142481"/>
                  </a:lnTo>
                  <a:lnTo>
                    <a:pt x="330149" y="143357"/>
                  </a:lnTo>
                  <a:lnTo>
                    <a:pt x="330149" y="142532"/>
                  </a:lnTo>
                  <a:lnTo>
                    <a:pt x="330149" y="140398"/>
                  </a:lnTo>
                  <a:lnTo>
                    <a:pt x="329692" y="140258"/>
                  </a:lnTo>
                  <a:lnTo>
                    <a:pt x="329831" y="140296"/>
                  </a:lnTo>
                  <a:lnTo>
                    <a:pt x="330149" y="140398"/>
                  </a:lnTo>
                  <a:lnTo>
                    <a:pt x="330885" y="140639"/>
                  </a:lnTo>
                  <a:lnTo>
                    <a:pt x="331089" y="139801"/>
                  </a:lnTo>
                  <a:lnTo>
                    <a:pt x="331457" y="140779"/>
                  </a:lnTo>
                  <a:lnTo>
                    <a:pt x="331089" y="140703"/>
                  </a:lnTo>
                  <a:lnTo>
                    <a:pt x="330885" y="140639"/>
                  </a:lnTo>
                  <a:lnTo>
                    <a:pt x="330885" y="144056"/>
                  </a:lnTo>
                  <a:lnTo>
                    <a:pt x="331457" y="145237"/>
                  </a:lnTo>
                  <a:lnTo>
                    <a:pt x="332740" y="143256"/>
                  </a:lnTo>
                  <a:lnTo>
                    <a:pt x="331698" y="146583"/>
                  </a:lnTo>
                  <a:lnTo>
                    <a:pt x="331698" y="147358"/>
                  </a:lnTo>
                  <a:lnTo>
                    <a:pt x="331698" y="152615"/>
                  </a:lnTo>
                  <a:lnTo>
                    <a:pt x="333883" y="147891"/>
                  </a:lnTo>
                  <a:lnTo>
                    <a:pt x="335165" y="148209"/>
                  </a:lnTo>
                  <a:lnTo>
                    <a:pt x="335165" y="148615"/>
                  </a:lnTo>
                  <a:lnTo>
                    <a:pt x="336550" y="144335"/>
                  </a:lnTo>
                  <a:lnTo>
                    <a:pt x="337159" y="144526"/>
                  </a:lnTo>
                  <a:lnTo>
                    <a:pt x="337489" y="144627"/>
                  </a:lnTo>
                  <a:lnTo>
                    <a:pt x="337820" y="144729"/>
                  </a:lnTo>
                  <a:lnTo>
                    <a:pt x="337820" y="147434"/>
                  </a:lnTo>
                  <a:lnTo>
                    <a:pt x="339090" y="147167"/>
                  </a:lnTo>
                  <a:lnTo>
                    <a:pt x="340360" y="149326"/>
                  </a:lnTo>
                  <a:lnTo>
                    <a:pt x="340360" y="118300"/>
                  </a:lnTo>
                  <a:lnTo>
                    <a:pt x="339090" y="119722"/>
                  </a:lnTo>
                  <a:lnTo>
                    <a:pt x="339090" y="137591"/>
                  </a:lnTo>
                  <a:lnTo>
                    <a:pt x="339090" y="139738"/>
                  </a:lnTo>
                  <a:lnTo>
                    <a:pt x="337820" y="138658"/>
                  </a:lnTo>
                  <a:lnTo>
                    <a:pt x="337820" y="137312"/>
                  </a:lnTo>
                  <a:lnTo>
                    <a:pt x="339090" y="137591"/>
                  </a:lnTo>
                  <a:lnTo>
                    <a:pt x="339090" y="119722"/>
                  </a:lnTo>
                  <a:lnTo>
                    <a:pt x="337820" y="121132"/>
                  </a:lnTo>
                  <a:lnTo>
                    <a:pt x="336550" y="120319"/>
                  </a:lnTo>
                  <a:lnTo>
                    <a:pt x="336550" y="123012"/>
                  </a:lnTo>
                  <a:lnTo>
                    <a:pt x="336550" y="123964"/>
                  </a:lnTo>
                  <a:lnTo>
                    <a:pt x="335165" y="123964"/>
                  </a:lnTo>
                  <a:lnTo>
                    <a:pt x="335165" y="135851"/>
                  </a:lnTo>
                  <a:lnTo>
                    <a:pt x="331457" y="137071"/>
                  </a:lnTo>
                  <a:lnTo>
                    <a:pt x="331457" y="138252"/>
                  </a:lnTo>
                  <a:lnTo>
                    <a:pt x="331089" y="138188"/>
                  </a:lnTo>
                  <a:lnTo>
                    <a:pt x="330428" y="138074"/>
                  </a:lnTo>
                  <a:lnTo>
                    <a:pt x="330885" y="138150"/>
                  </a:lnTo>
                  <a:lnTo>
                    <a:pt x="331089" y="138188"/>
                  </a:lnTo>
                  <a:lnTo>
                    <a:pt x="331457" y="138252"/>
                  </a:lnTo>
                  <a:lnTo>
                    <a:pt x="331457" y="137071"/>
                  </a:lnTo>
                  <a:lnTo>
                    <a:pt x="330314" y="137414"/>
                  </a:lnTo>
                  <a:lnTo>
                    <a:pt x="331457" y="133324"/>
                  </a:lnTo>
                  <a:lnTo>
                    <a:pt x="330885" y="133794"/>
                  </a:lnTo>
                  <a:lnTo>
                    <a:pt x="330149" y="134251"/>
                  </a:lnTo>
                  <a:lnTo>
                    <a:pt x="330149" y="137833"/>
                  </a:lnTo>
                  <a:lnTo>
                    <a:pt x="330149" y="138023"/>
                  </a:lnTo>
                  <a:lnTo>
                    <a:pt x="329831" y="137972"/>
                  </a:lnTo>
                  <a:lnTo>
                    <a:pt x="329552" y="137922"/>
                  </a:lnTo>
                  <a:lnTo>
                    <a:pt x="329552" y="140220"/>
                  </a:lnTo>
                  <a:lnTo>
                    <a:pt x="328917" y="140017"/>
                  </a:lnTo>
                  <a:lnTo>
                    <a:pt x="329234" y="140106"/>
                  </a:lnTo>
                  <a:lnTo>
                    <a:pt x="329552" y="140220"/>
                  </a:lnTo>
                  <a:lnTo>
                    <a:pt x="329552" y="137922"/>
                  </a:lnTo>
                  <a:lnTo>
                    <a:pt x="329234" y="137858"/>
                  </a:lnTo>
                  <a:lnTo>
                    <a:pt x="328790" y="137782"/>
                  </a:lnTo>
                  <a:lnTo>
                    <a:pt x="328282" y="137693"/>
                  </a:lnTo>
                  <a:lnTo>
                    <a:pt x="327660" y="137591"/>
                  </a:lnTo>
                  <a:lnTo>
                    <a:pt x="327660" y="136779"/>
                  </a:lnTo>
                  <a:lnTo>
                    <a:pt x="328587" y="137172"/>
                  </a:lnTo>
                  <a:lnTo>
                    <a:pt x="328790" y="137261"/>
                  </a:lnTo>
                  <a:lnTo>
                    <a:pt x="330149" y="137833"/>
                  </a:lnTo>
                  <a:lnTo>
                    <a:pt x="330149" y="134251"/>
                  </a:lnTo>
                  <a:lnTo>
                    <a:pt x="328790" y="135267"/>
                  </a:lnTo>
                  <a:lnTo>
                    <a:pt x="328790" y="133985"/>
                  </a:lnTo>
                  <a:lnTo>
                    <a:pt x="329234" y="133007"/>
                  </a:lnTo>
                  <a:lnTo>
                    <a:pt x="329234" y="132651"/>
                  </a:lnTo>
                  <a:lnTo>
                    <a:pt x="329311" y="132816"/>
                  </a:lnTo>
                  <a:lnTo>
                    <a:pt x="330149" y="134251"/>
                  </a:lnTo>
                  <a:lnTo>
                    <a:pt x="331457" y="133286"/>
                  </a:lnTo>
                  <a:lnTo>
                    <a:pt x="332740" y="132283"/>
                  </a:lnTo>
                  <a:lnTo>
                    <a:pt x="333883" y="131356"/>
                  </a:lnTo>
                  <a:lnTo>
                    <a:pt x="333883" y="133273"/>
                  </a:lnTo>
                  <a:lnTo>
                    <a:pt x="335165" y="135851"/>
                  </a:lnTo>
                  <a:lnTo>
                    <a:pt x="335165" y="123964"/>
                  </a:lnTo>
                  <a:lnTo>
                    <a:pt x="335165" y="123164"/>
                  </a:lnTo>
                  <a:lnTo>
                    <a:pt x="336169" y="123063"/>
                  </a:lnTo>
                  <a:lnTo>
                    <a:pt x="336550" y="123012"/>
                  </a:lnTo>
                  <a:lnTo>
                    <a:pt x="336550" y="120319"/>
                  </a:lnTo>
                  <a:lnTo>
                    <a:pt x="335165" y="119430"/>
                  </a:lnTo>
                  <a:lnTo>
                    <a:pt x="335165" y="113842"/>
                  </a:lnTo>
                  <a:lnTo>
                    <a:pt x="337820" y="116814"/>
                  </a:lnTo>
                  <a:lnTo>
                    <a:pt x="339090" y="115468"/>
                  </a:lnTo>
                  <a:lnTo>
                    <a:pt x="339090" y="115735"/>
                  </a:lnTo>
                  <a:lnTo>
                    <a:pt x="340360" y="115328"/>
                  </a:lnTo>
                  <a:lnTo>
                    <a:pt x="341630" y="115328"/>
                  </a:lnTo>
                  <a:lnTo>
                    <a:pt x="341630" y="115595"/>
                  </a:lnTo>
                  <a:lnTo>
                    <a:pt x="342900" y="115595"/>
                  </a:lnTo>
                  <a:lnTo>
                    <a:pt x="342900" y="100355"/>
                  </a:lnTo>
                  <a:lnTo>
                    <a:pt x="343941" y="98704"/>
                  </a:lnTo>
                  <a:lnTo>
                    <a:pt x="343941" y="98361"/>
                  </a:lnTo>
                  <a:lnTo>
                    <a:pt x="343941" y="94081"/>
                  </a:lnTo>
                  <a:lnTo>
                    <a:pt x="345440" y="94551"/>
                  </a:lnTo>
                  <a:lnTo>
                    <a:pt x="345440" y="95364"/>
                  </a:lnTo>
                  <a:lnTo>
                    <a:pt x="346710" y="95504"/>
                  </a:lnTo>
                  <a:lnTo>
                    <a:pt x="345440" y="97066"/>
                  </a:lnTo>
                  <a:lnTo>
                    <a:pt x="344424" y="98386"/>
                  </a:lnTo>
                  <a:lnTo>
                    <a:pt x="344271" y="98526"/>
                  </a:lnTo>
                  <a:lnTo>
                    <a:pt x="344106" y="98666"/>
                  </a:lnTo>
                  <a:lnTo>
                    <a:pt x="344424" y="98590"/>
                  </a:lnTo>
                  <a:lnTo>
                    <a:pt x="346710" y="98183"/>
                  </a:lnTo>
                  <a:lnTo>
                    <a:pt x="347980" y="97967"/>
                  </a:lnTo>
                  <a:lnTo>
                    <a:pt x="349250" y="97751"/>
                  </a:lnTo>
                  <a:lnTo>
                    <a:pt x="349250" y="97396"/>
                  </a:lnTo>
                  <a:lnTo>
                    <a:pt x="349326" y="97739"/>
                  </a:lnTo>
                  <a:lnTo>
                    <a:pt x="350507" y="102590"/>
                  </a:lnTo>
                  <a:lnTo>
                    <a:pt x="350507" y="97523"/>
                  </a:lnTo>
                  <a:lnTo>
                    <a:pt x="349605" y="96253"/>
                  </a:lnTo>
                  <a:lnTo>
                    <a:pt x="350507" y="97510"/>
                  </a:lnTo>
                  <a:lnTo>
                    <a:pt x="350507" y="95783"/>
                  </a:lnTo>
                  <a:lnTo>
                    <a:pt x="350507" y="95097"/>
                  </a:lnTo>
                  <a:lnTo>
                    <a:pt x="350507" y="93878"/>
                  </a:lnTo>
                  <a:lnTo>
                    <a:pt x="351790" y="94754"/>
                  </a:lnTo>
                  <a:lnTo>
                    <a:pt x="353021" y="94310"/>
                  </a:lnTo>
                  <a:lnTo>
                    <a:pt x="353021" y="87655"/>
                  </a:lnTo>
                  <a:lnTo>
                    <a:pt x="343941" y="85407"/>
                  </a:lnTo>
                  <a:lnTo>
                    <a:pt x="343941" y="90233"/>
                  </a:lnTo>
                  <a:lnTo>
                    <a:pt x="343941" y="90538"/>
                  </a:lnTo>
                  <a:lnTo>
                    <a:pt x="341630" y="92125"/>
                  </a:lnTo>
                  <a:lnTo>
                    <a:pt x="340360" y="87947"/>
                  </a:lnTo>
                  <a:lnTo>
                    <a:pt x="340360" y="105892"/>
                  </a:lnTo>
                  <a:lnTo>
                    <a:pt x="340360" y="106159"/>
                  </a:lnTo>
                  <a:lnTo>
                    <a:pt x="339305" y="106273"/>
                  </a:lnTo>
                  <a:lnTo>
                    <a:pt x="339090" y="106286"/>
                  </a:lnTo>
                  <a:lnTo>
                    <a:pt x="339090" y="107505"/>
                  </a:lnTo>
                  <a:lnTo>
                    <a:pt x="339090" y="111556"/>
                  </a:lnTo>
                  <a:lnTo>
                    <a:pt x="337820" y="112090"/>
                  </a:lnTo>
                  <a:lnTo>
                    <a:pt x="336550" y="111760"/>
                  </a:lnTo>
                  <a:lnTo>
                    <a:pt x="336169" y="111658"/>
                  </a:lnTo>
                  <a:lnTo>
                    <a:pt x="335165" y="112458"/>
                  </a:lnTo>
                  <a:lnTo>
                    <a:pt x="332740" y="117081"/>
                  </a:lnTo>
                  <a:lnTo>
                    <a:pt x="332740" y="123964"/>
                  </a:lnTo>
                  <a:lnTo>
                    <a:pt x="331698" y="124523"/>
                  </a:lnTo>
                  <a:lnTo>
                    <a:pt x="331457" y="124637"/>
                  </a:lnTo>
                  <a:lnTo>
                    <a:pt x="331457" y="124777"/>
                  </a:lnTo>
                  <a:lnTo>
                    <a:pt x="331457" y="125577"/>
                  </a:lnTo>
                  <a:lnTo>
                    <a:pt x="330149" y="126568"/>
                  </a:lnTo>
                  <a:lnTo>
                    <a:pt x="330149" y="127254"/>
                  </a:lnTo>
                  <a:lnTo>
                    <a:pt x="330149" y="130848"/>
                  </a:lnTo>
                  <a:lnTo>
                    <a:pt x="329844" y="130975"/>
                  </a:lnTo>
                  <a:lnTo>
                    <a:pt x="328282" y="130987"/>
                  </a:lnTo>
                  <a:lnTo>
                    <a:pt x="329831" y="130873"/>
                  </a:lnTo>
                  <a:lnTo>
                    <a:pt x="330149" y="130848"/>
                  </a:lnTo>
                  <a:lnTo>
                    <a:pt x="330149" y="127254"/>
                  </a:lnTo>
                  <a:lnTo>
                    <a:pt x="329234" y="128231"/>
                  </a:lnTo>
                  <a:lnTo>
                    <a:pt x="328930" y="126936"/>
                  </a:lnTo>
                  <a:lnTo>
                    <a:pt x="330149" y="125374"/>
                  </a:lnTo>
                  <a:lnTo>
                    <a:pt x="330149" y="125056"/>
                  </a:lnTo>
                  <a:lnTo>
                    <a:pt x="330885" y="125336"/>
                  </a:lnTo>
                  <a:lnTo>
                    <a:pt x="331457" y="125577"/>
                  </a:lnTo>
                  <a:lnTo>
                    <a:pt x="331457" y="124777"/>
                  </a:lnTo>
                  <a:lnTo>
                    <a:pt x="331000" y="124828"/>
                  </a:lnTo>
                  <a:lnTo>
                    <a:pt x="331457" y="124777"/>
                  </a:lnTo>
                  <a:lnTo>
                    <a:pt x="331457" y="124637"/>
                  </a:lnTo>
                  <a:lnTo>
                    <a:pt x="331457" y="123825"/>
                  </a:lnTo>
                  <a:lnTo>
                    <a:pt x="331698" y="123850"/>
                  </a:lnTo>
                  <a:lnTo>
                    <a:pt x="332740" y="123964"/>
                  </a:lnTo>
                  <a:lnTo>
                    <a:pt x="332740" y="117081"/>
                  </a:lnTo>
                  <a:lnTo>
                    <a:pt x="331457" y="117094"/>
                  </a:lnTo>
                  <a:lnTo>
                    <a:pt x="331457" y="119507"/>
                  </a:lnTo>
                  <a:lnTo>
                    <a:pt x="331457" y="119646"/>
                  </a:lnTo>
                  <a:lnTo>
                    <a:pt x="331089" y="119608"/>
                  </a:lnTo>
                  <a:lnTo>
                    <a:pt x="330149" y="119507"/>
                  </a:lnTo>
                  <a:lnTo>
                    <a:pt x="330149" y="119367"/>
                  </a:lnTo>
                  <a:lnTo>
                    <a:pt x="331089" y="119468"/>
                  </a:lnTo>
                  <a:lnTo>
                    <a:pt x="331457" y="119507"/>
                  </a:lnTo>
                  <a:lnTo>
                    <a:pt x="331457" y="117094"/>
                  </a:lnTo>
                  <a:lnTo>
                    <a:pt x="330149" y="117640"/>
                  </a:lnTo>
                  <a:lnTo>
                    <a:pt x="330149" y="116586"/>
                  </a:lnTo>
                  <a:lnTo>
                    <a:pt x="333883" y="113944"/>
                  </a:lnTo>
                  <a:lnTo>
                    <a:pt x="333883" y="113690"/>
                  </a:lnTo>
                  <a:lnTo>
                    <a:pt x="331457" y="110718"/>
                  </a:lnTo>
                  <a:lnTo>
                    <a:pt x="330441" y="108788"/>
                  </a:lnTo>
                  <a:lnTo>
                    <a:pt x="330885" y="108635"/>
                  </a:lnTo>
                  <a:lnTo>
                    <a:pt x="331089" y="108572"/>
                  </a:lnTo>
                  <a:lnTo>
                    <a:pt x="331457" y="108458"/>
                  </a:lnTo>
                  <a:lnTo>
                    <a:pt x="331457" y="107899"/>
                  </a:lnTo>
                  <a:lnTo>
                    <a:pt x="332740" y="109131"/>
                  </a:lnTo>
                  <a:lnTo>
                    <a:pt x="333883" y="110096"/>
                  </a:lnTo>
                  <a:lnTo>
                    <a:pt x="333883" y="109969"/>
                  </a:lnTo>
                  <a:lnTo>
                    <a:pt x="335165" y="112217"/>
                  </a:lnTo>
                  <a:lnTo>
                    <a:pt x="335165" y="112382"/>
                  </a:lnTo>
                  <a:lnTo>
                    <a:pt x="336169" y="111658"/>
                  </a:lnTo>
                  <a:lnTo>
                    <a:pt x="337820" y="110337"/>
                  </a:lnTo>
                  <a:lnTo>
                    <a:pt x="339090" y="111556"/>
                  </a:lnTo>
                  <a:lnTo>
                    <a:pt x="339090" y="107505"/>
                  </a:lnTo>
                  <a:lnTo>
                    <a:pt x="337820" y="107238"/>
                  </a:lnTo>
                  <a:lnTo>
                    <a:pt x="337820" y="105079"/>
                  </a:lnTo>
                  <a:lnTo>
                    <a:pt x="339090" y="105752"/>
                  </a:lnTo>
                  <a:lnTo>
                    <a:pt x="339305" y="105778"/>
                  </a:lnTo>
                  <a:lnTo>
                    <a:pt x="340360" y="105892"/>
                  </a:lnTo>
                  <a:lnTo>
                    <a:pt x="340360" y="87947"/>
                  </a:lnTo>
                  <a:lnTo>
                    <a:pt x="337820" y="90373"/>
                  </a:lnTo>
                  <a:lnTo>
                    <a:pt x="336550" y="90639"/>
                  </a:lnTo>
                  <a:lnTo>
                    <a:pt x="335165" y="89814"/>
                  </a:lnTo>
                  <a:lnTo>
                    <a:pt x="333883" y="89535"/>
                  </a:lnTo>
                  <a:lnTo>
                    <a:pt x="336169" y="89319"/>
                  </a:lnTo>
                  <a:lnTo>
                    <a:pt x="336550" y="89293"/>
                  </a:lnTo>
                  <a:lnTo>
                    <a:pt x="337159" y="87439"/>
                  </a:lnTo>
                  <a:lnTo>
                    <a:pt x="339090" y="87541"/>
                  </a:lnTo>
                  <a:lnTo>
                    <a:pt x="340360" y="84848"/>
                  </a:lnTo>
                  <a:lnTo>
                    <a:pt x="340360" y="86334"/>
                  </a:lnTo>
                  <a:lnTo>
                    <a:pt x="341630" y="87541"/>
                  </a:lnTo>
                  <a:lnTo>
                    <a:pt x="341630" y="88760"/>
                  </a:lnTo>
                  <a:lnTo>
                    <a:pt x="343941" y="90233"/>
                  </a:lnTo>
                  <a:lnTo>
                    <a:pt x="343941" y="85407"/>
                  </a:lnTo>
                  <a:lnTo>
                    <a:pt x="337820" y="83896"/>
                  </a:lnTo>
                  <a:lnTo>
                    <a:pt x="337820" y="84175"/>
                  </a:lnTo>
                  <a:lnTo>
                    <a:pt x="337489" y="85001"/>
                  </a:lnTo>
                  <a:lnTo>
                    <a:pt x="336550" y="83896"/>
                  </a:lnTo>
                  <a:lnTo>
                    <a:pt x="330149" y="82194"/>
                  </a:lnTo>
                  <a:lnTo>
                    <a:pt x="327660" y="81661"/>
                  </a:lnTo>
                  <a:lnTo>
                    <a:pt x="327660" y="130568"/>
                  </a:lnTo>
                  <a:lnTo>
                    <a:pt x="327660" y="131038"/>
                  </a:lnTo>
                  <a:lnTo>
                    <a:pt x="326605" y="131025"/>
                  </a:lnTo>
                  <a:lnTo>
                    <a:pt x="326339" y="131318"/>
                  </a:lnTo>
                  <a:lnTo>
                    <a:pt x="326339" y="138176"/>
                  </a:lnTo>
                  <a:lnTo>
                    <a:pt x="326339" y="140906"/>
                  </a:lnTo>
                  <a:lnTo>
                    <a:pt x="326339" y="147459"/>
                  </a:lnTo>
                  <a:lnTo>
                    <a:pt x="323850" y="148640"/>
                  </a:lnTo>
                  <a:lnTo>
                    <a:pt x="321310" y="147027"/>
                  </a:lnTo>
                  <a:lnTo>
                    <a:pt x="320040" y="144056"/>
                  </a:lnTo>
                  <a:lnTo>
                    <a:pt x="320433" y="144119"/>
                  </a:lnTo>
                  <a:lnTo>
                    <a:pt x="321081" y="144221"/>
                  </a:lnTo>
                  <a:lnTo>
                    <a:pt x="321310" y="144259"/>
                  </a:lnTo>
                  <a:lnTo>
                    <a:pt x="322580" y="144462"/>
                  </a:lnTo>
                  <a:lnTo>
                    <a:pt x="325120" y="140144"/>
                  </a:lnTo>
                  <a:lnTo>
                    <a:pt x="324599" y="139839"/>
                  </a:lnTo>
                  <a:lnTo>
                    <a:pt x="326339" y="138176"/>
                  </a:lnTo>
                  <a:lnTo>
                    <a:pt x="326339" y="131318"/>
                  </a:lnTo>
                  <a:lnTo>
                    <a:pt x="325120" y="132600"/>
                  </a:lnTo>
                  <a:lnTo>
                    <a:pt x="322580" y="129362"/>
                  </a:lnTo>
                  <a:lnTo>
                    <a:pt x="322580" y="138125"/>
                  </a:lnTo>
                  <a:lnTo>
                    <a:pt x="322580" y="138531"/>
                  </a:lnTo>
                  <a:lnTo>
                    <a:pt x="321310" y="138391"/>
                  </a:lnTo>
                  <a:lnTo>
                    <a:pt x="321310" y="138264"/>
                  </a:lnTo>
                  <a:lnTo>
                    <a:pt x="322580" y="138125"/>
                  </a:lnTo>
                  <a:lnTo>
                    <a:pt x="322580" y="129362"/>
                  </a:lnTo>
                  <a:lnTo>
                    <a:pt x="322580" y="126250"/>
                  </a:lnTo>
                  <a:lnTo>
                    <a:pt x="326339" y="129590"/>
                  </a:lnTo>
                  <a:lnTo>
                    <a:pt x="325120" y="131648"/>
                  </a:lnTo>
                  <a:lnTo>
                    <a:pt x="326339" y="131127"/>
                  </a:lnTo>
                  <a:lnTo>
                    <a:pt x="326605" y="131025"/>
                  </a:lnTo>
                  <a:lnTo>
                    <a:pt x="327660" y="130568"/>
                  </a:lnTo>
                  <a:lnTo>
                    <a:pt x="327660" y="81661"/>
                  </a:lnTo>
                  <a:lnTo>
                    <a:pt x="326339" y="81368"/>
                  </a:lnTo>
                  <a:lnTo>
                    <a:pt x="326339" y="111188"/>
                  </a:lnTo>
                  <a:lnTo>
                    <a:pt x="326339" y="116725"/>
                  </a:lnTo>
                  <a:lnTo>
                    <a:pt x="325120" y="117754"/>
                  </a:lnTo>
                  <a:lnTo>
                    <a:pt x="326339" y="118541"/>
                  </a:lnTo>
                  <a:lnTo>
                    <a:pt x="326339" y="119799"/>
                  </a:lnTo>
                  <a:lnTo>
                    <a:pt x="325120" y="120180"/>
                  </a:lnTo>
                  <a:lnTo>
                    <a:pt x="323850" y="119786"/>
                  </a:lnTo>
                  <a:lnTo>
                    <a:pt x="323850" y="120053"/>
                  </a:lnTo>
                  <a:lnTo>
                    <a:pt x="322580" y="120586"/>
                  </a:lnTo>
                  <a:lnTo>
                    <a:pt x="322580" y="121132"/>
                  </a:lnTo>
                  <a:lnTo>
                    <a:pt x="321310" y="120992"/>
                  </a:lnTo>
                  <a:lnTo>
                    <a:pt x="320040" y="120142"/>
                  </a:lnTo>
                  <a:lnTo>
                    <a:pt x="320040" y="133781"/>
                  </a:lnTo>
                  <a:lnTo>
                    <a:pt x="317500" y="137909"/>
                  </a:lnTo>
                  <a:lnTo>
                    <a:pt x="318668" y="138010"/>
                  </a:lnTo>
                  <a:lnTo>
                    <a:pt x="320040" y="138125"/>
                  </a:lnTo>
                  <a:lnTo>
                    <a:pt x="318668" y="141173"/>
                  </a:lnTo>
                  <a:lnTo>
                    <a:pt x="318668" y="140995"/>
                  </a:lnTo>
                  <a:lnTo>
                    <a:pt x="316496" y="141808"/>
                  </a:lnTo>
                  <a:lnTo>
                    <a:pt x="316496" y="168948"/>
                  </a:lnTo>
                  <a:lnTo>
                    <a:pt x="316179" y="169011"/>
                  </a:lnTo>
                  <a:lnTo>
                    <a:pt x="315899" y="169075"/>
                  </a:lnTo>
                  <a:lnTo>
                    <a:pt x="315366" y="169189"/>
                  </a:lnTo>
                  <a:lnTo>
                    <a:pt x="315137" y="169240"/>
                  </a:lnTo>
                  <a:lnTo>
                    <a:pt x="315633" y="168338"/>
                  </a:lnTo>
                  <a:lnTo>
                    <a:pt x="315633" y="167805"/>
                  </a:lnTo>
                  <a:lnTo>
                    <a:pt x="316496" y="168948"/>
                  </a:lnTo>
                  <a:lnTo>
                    <a:pt x="316496" y="141808"/>
                  </a:lnTo>
                  <a:lnTo>
                    <a:pt x="316217" y="141909"/>
                  </a:lnTo>
                  <a:lnTo>
                    <a:pt x="316217" y="141046"/>
                  </a:lnTo>
                  <a:lnTo>
                    <a:pt x="317195" y="139738"/>
                  </a:lnTo>
                  <a:lnTo>
                    <a:pt x="317500" y="139344"/>
                  </a:lnTo>
                  <a:lnTo>
                    <a:pt x="316217" y="139941"/>
                  </a:lnTo>
                  <a:lnTo>
                    <a:pt x="316217" y="134620"/>
                  </a:lnTo>
                  <a:lnTo>
                    <a:pt x="314960" y="134861"/>
                  </a:lnTo>
                  <a:lnTo>
                    <a:pt x="314960" y="143929"/>
                  </a:lnTo>
                  <a:lnTo>
                    <a:pt x="313690" y="144462"/>
                  </a:lnTo>
                  <a:lnTo>
                    <a:pt x="313690" y="145808"/>
                  </a:lnTo>
                  <a:lnTo>
                    <a:pt x="312420" y="147167"/>
                  </a:lnTo>
                  <a:lnTo>
                    <a:pt x="312420" y="144424"/>
                  </a:lnTo>
                  <a:lnTo>
                    <a:pt x="313690" y="145808"/>
                  </a:lnTo>
                  <a:lnTo>
                    <a:pt x="313690" y="144462"/>
                  </a:lnTo>
                  <a:lnTo>
                    <a:pt x="313359" y="144424"/>
                  </a:lnTo>
                  <a:lnTo>
                    <a:pt x="312737" y="144373"/>
                  </a:lnTo>
                  <a:lnTo>
                    <a:pt x="313359" y="144259"/>
                  </a:lnTo>
                  <a:lnTo>
                    <a:pt x="313690" y="144195"/>
                  </a:lnTo>
                  <a:lnTo>
                    <a:pt x="313690" y="143649"/>
                  </a:lnTo>
                  <a:lnTo>
                    <a:pt x="314515" y="143827"/>
                  </a:lnTo>
                  <a:lnTo>
                    <a:pt x="314960" y="143929"/>
                  </a:lnTo>
                  <a:lnTo>
                    <a:pt x="314960" y="134861"/>
                  </a:lnTo>
                  <a:lnTo>
                    <a:pt x="314515" y="134950"/>
                  </a:lnTo>
                  <a:lnTo>
                    <a:pt x="314960" y="134620"/>
                  </a:lnTo>
                  <a:lnTo>
                    <a:pt x="316217" y="133146"/>
                  </a:lnTo>
                  <a:lnTo>
                    <a:pt x="316217" y="133540"/>
                  </a:lnTo>
                  <a:lnTo>
                    <a:pt x="317195" y="133743"/>
                  </a:lnTo>
                  <a:lnTo>
                    <a:pt x="317500" y="133807"/>
                  </a:lnTo>
                  <a:lnTo>
                    <a:pt x="317500" y="133946"/>
                  </a:lnTo>
                  <a:lnTo>
                    <a:pt x="318668" y="133870"/>
                  </a:lnTo>
                  <a:lnTo>
                    <a:pt x="320040" y="133781"/>
                  </a:lnTo>
                  <a:lnTo>
                    <a:pt x="320040" y="120142"/>
                  </a:lnTo>
                  <a:lnTo>
                    <a:pt x="317500" y="118427"/>
                  </a:lnTo>
                  <a:lnTo>
                    <a:pt x="318668" y="117475"/>
                  </a:lnTo>
                  <a:lnTo>
                    <a:pt x="321310" y="115316"/>
                  </a:lnTo>
                  <a:lnTo>
                    <a:pt x="322580" y="114274"/>
                  </a:lnTo>
                  <a:lnTo>
                    <a:pt x="325120" y="112191"/>
                  </a:lnTo>
                  <a:lnTo>
                    <a:pt x="326339" y="111188"/>
                  </a:lnTo>
                  <a:lnTo>
                    <a:pt x="326339" y="81368"/>
                  </a:lnTo>
                  <a:lnTo>
                    <a:pt x="325120" y="81102"/>
                  </a:lnTo>
                  <a:lnTo>
                    <a:pt x="325120" y="102781"/>
                  </a:lnTo>
                  <a:lnTo>
                    <a:pt x="325120" y="105219"/>
                  </a:lnTo>
                  <a:lnTo>
                    <a:pt x="323850" y="105613"/>
                  </a:lnTo>
                  <a:lnTo>
                    <a:pt x="323850" y="105219"/>
                  </a:lnTo>
                  <a:lnTo>
                    <a:pt x="323088" y="105130"/>
                  </a:lnTo>
                  <a:lnTo>
                    <a:pt x="322580" y="105079"/>
                  </a:lnTo>
                  <a:lnTo>
                    <a:pt x="323850" y="104533"/>
                  </a:lnTo>
                  <a:lnTo>
                    <a:pt x="323850" y="101701"/>
                  </a:lnTo>
                  <a:lnTo>
                    <a:pt x="325120" y="102781"/>
                  </a:lnTo>
                  <a:lnTo>
                    <a:pt x="325120" y="81102"/>
                  </a:lnTo>
                  <a:lnTo>
                    <a:pt x="323088" y="80657"/>
                  </a:lnTo>
                  <a:lnTo>
                    <a:pt x="321310" y="80251"/>
                  </a:lnTo>
                  <a:lnTo>
                    <a:pt x="321310" y="82689"/>
                  </a:lnTo>
                  <a:lnTo>
                    <a:pt x="321310" y="82956"/>
                  </a:lnTo>
                  <a:lnTo>
                    <a:pt x="320040" y="83896"/>
                  </a:lnTo>
                  <a:lnTo>
                    <a:pt x="320040" y="114249"/>
                  </a:lnTo>
                  <a:lnTo>
                    <a:pt x="318770" y="113715"/>
                  </a:lnTo>
                  <a:lnTo>
                    <a:pt x="320040" y="113169"/>
                  </a:lnTo>
                  <a:lnTo>
                    <a:pt x="318668" y="112560"/>
                  </a:lnTo>
                  <a:lnTo>
                    <a:pt x="317500" y="111683"/>
                  </a:lnTo>
                  <a:lnTo>
                    <a:pt x="317500" y="110604"/>
                  </a:lnTo>
                  <a:lnTo>
                    <a:pt x="316217" y="109931"/>
                  </a:lnTo>
                  <a:lnTo>
                    <a:pt x="316217" y="109664"/>
                  </a:lnTo>
                  <a:lnTo>
                    <a:pt x="317195" y="109918"/>
                  </a:lnTo>
                  <a:lnTo>
                    <a:pt x="317500" y="110007"/>
                  </a:lnTo>
                  <a:lnTo>
                    <a:pt x="318668" y="110312"/>
                  </a:lnTo>
                  <a:lnTo>
                    <a:pt x="319557" y="111086"/>
                  </a:lnTo>
                  <a:lnTo>
                    <a:pt x="320040" y="111556"/>
                  </a:lnTo>
                  <a:lnTo>
                    <a:pt x="320040" y="86194"/>
                  </a:lnTo>
                  <a:lnTo>
                    <a:pt x="318681" y="86271"/>
                  </a:lnTo>
                  <a:lnTo>
                    <a:pt x="320040" y="84302"/>
                  </a:lnTo>
                  <a:lnTo>
                    <a:pt x="320040" y="83896"/>
                  </a:lnTo>
                  <a:lnTo>
                    <a:pt x="320040" y="82816"/>
                  </a:lnTo>
                  <a:lnTo>
                    <a:pt x="321081" y="82715"/>
                  </a:lnTo>
                  <a:lnTo>
                    <a:pt x="321310" y="82689"/>
                  </a:lnTo>
                  <a:lnTo>
                    <a:pt x="321310" y="80251"/>
                  </a:lnTo>
                  <a:lnTo>
                    <a:pt x="317500" y="79362"/>
                  </a:lnTo>
                  <a:lnTo>
                    <a:pt x="317500" y="87134"/>
                  </a:lnTo>
                  <a:lnTo>
                    <a:pt x="316217" y="87820"/>
                  </a:lnTo>
                  <a:lnTo>
                    <a:pt x="317500" y="88887"/>
                  </a:lnTo>
                  <a:lnTo>
                    <a:pt x="317500" y="92671"/>
                  </a:lnTo>
                  <a:lnTo>
                    <a:pt x="317195" y="92697"/>
                  </a:lnTo>
                  <a:lnTo>
                    <a:pt x="316217" y="92811"/>
                  </a:lnTo>
                  <a:lnTo>
                    <a:pt x="316217" y="93345"/>
                  </a:lnTo>
                  <a:lnTo>
                    <a:pt x="314960" y="92938"/>
                  </a:lnTo>
                  <a:lnTo>
                    <a:pt x="312420" y="94830"/>
                  </a:lnTo>
                  <a:lnTo>
                    <a:pt x="312420" y="92532"/>
                  </a:lnTo>
                  <a:lnTo>
                    <a:pt x="313690" y="92532"/>
                  </a:lnTo>
                  <a:lnTo>
                    <a:pt x="314960" y="92532"/>
                  </a:lnTo>
                  <a:lnTo>
                    <a:pt x="314960" y="87947"/>
                  </a:lnTo>
                  <a:lnTo>
                    <a:pt x="317195" y="87236"/>
                  </a:lnTo>
                  <a:lnTo>
                    <a:pt x="317500" y="87134"/>
                  </a:lnTo>
                  <a:lnTo>
                    <a:pt x="317500" y="79362"/>
                  </a:lnTo>
                  <a:lnTo>
                    <a:pt x="311150" y="77889"/>
                  </a:lnTo>
                  <a:lnTo>
                    <a:pt x="311150" y="95961"/>
                  </a:lnTo>
                  <a:lnTo>
                    <a:pt x="311150" y="104406"/>
                  </a:lnTo>
                  <a:lnTo>
                    <a:pt x="309880" y="106426"/>
                  </a:lnTo>
                  <a:lnTo>
                    <a:pt x="309880" y="107505"/>
                  </a:lnTo>
                  <a:lnTo>
                    <a:pt x="309880" y="121399"/>
                  </a:lnTo>
                  <a:lnTo>
                    <a:pt x="309880" y="121666"/>
                  </a:lnTo>
                  <a:lnTo>
                    <a:pt x="308610" y="122478"/>
                  </a:lnTo>
                  <a:lnTo>
                    <a:pt x="307340" y="125984"/>
                  </a:lnTo>
                  <a:lnTo>
                    <a:pt x="308330" y="121373"/>
                  </a:lnTo>
                  <a:lnTo>
                    <a:pt x="308610" y="121666"/>
                  </a:lnTo>
                  <a:lnTo>
                    <a:pt x="308610" y="120992"/>
                  </a:lnTo>
                  <a:lnTo>
                    <a:pt x="309562" y="121297"/>
                  </a:lnTo>
                  <a:lnTo>
                    <a:pt x="309880" y="121399"/>
                  </a:lnTo>
                  <a:lnTo>
                    <a:pt x="309880" y="107505"/>
                  </a:lnTo>
                  <a:lnTo>
                    <a:pt x="308610" y="106159"/>
                  </a:lnTo>
                  <a:lnTo>
                    <a:pt x="307924" y="106387"/>
                  </a:lnTo>
                  <a:lnTo>
                    <a:pt x="307924" y="120929"/>
                  </a:lnTo>
                  <a:lnTo>
                    <a:pt x="307340" y="121666"/>
                  </a:lnTo>
                  <a:lnTo>
                    <a:pt x="307340" y="120396"/>
                  </a:lnTo>
                  <a:lnTo>
                    <a:pt x="307924" y="120929"/>
                  </a:lnTo>
                  <a:lnTo>
                    <a:pt x="307924" y="106387"/>
                  </a:lnTo>
                  <a:lnTo>
                    <a:pt x="307340" y="106565"/>
                  </a:lnTo>
                  <a:lnTo>
                    <a:pt x="307340" y="119786"/>
                  </a:lnTo>
                  <a:lnTo>
                    <a:pt x="305142" y="120370"/>
                  </a:lnTo>
                  <a:lnTo>
                    <a:pt x="306070" y="120116"/>
                  </a:lnTo>
                  <a:lnTo>
                    <a:pt x="307340" y="119786"/>
                  </a:lnTo>
                  <a:lnTo>
                    <a:pt x="307340" y="106565"/>
                  </a:lnTo>
                  <a:lnTo>
                    <a:pt x="307340" y="104406"/>
                  </a:lnTo>
                  <a:lnTo>
                    <a:pt x="308330" y="104508"/>
                  </a:lnTo>
                  <a:lnTo>
                    <a:pt x="309880" y="104533"/>
                  </a:lnTo>
                  <a:lnTo>
                    <a:pt x="310781" y="104444"/>
                  </a:lnTo>
                  <a:lnTo>
                    <a:pt x="311150" y="104406"/>
                  </a:lnTo>
                  <a:lnTo>
                    <a:pt x="311150" y="95961"/>
                  </a:lnTo>
                  <a:lnTo>
                    <a:pt x="309880" y="98666"/>
                  </a:lnTo>
                  <a:lnTo>
                    <a:pt x="309880" y="96177"/>
                  </a:lnTo>
                  <a:lnTo>
                    <a:pt x="310781" y="96024"/>
                  </a:lnTo>
                  <a:lnTo>
                    <a:pt x="311150" y="95961"/>
                  </a:lnTo>
                  <a:lnTo>
                    <a:pt x="311150" y="77889"/>
                  </a:lnTo>
                  <a:lnTo>
                    <a:pt x="309880" y="77584"/>
                  </a:lnTo>
                  <a:lnTo>
                    <a:pt x="309562" y="77520"/>
                  </a:lnTo>
                  <a:lnTo>
                    <a:pt x="309562" y="98907"/>
                  </a:lnTo>
                  <a:lnTo>
                    <a:pt x="307340" y="100571"/>
                  </a:lnTo>
                  <a:lnTo>
                    <a:pt x="306070" y="99263"/>
                  </a:lnTo>
                  <a:lnTo>
                    <a:pt x="306070" y="113436"/>
                  </a:lnTo>
                  <a:lnTo>
                    <a:pt x="304685" y="113207"/>
                  </a:lnTo>
                  <a:lnTo>
                    <a:pt x="303530" y="113576"/>
                  </a:lnTo>
                  <a:lnTo>
                    <a:pt x="303530" y="111417"/>
                  </a:lnTo>
                  <a:lnTo>
                    <a:pt x="304685" y="112877"/>
                  </a:lnTo>
                  <a:lnTo>
                    <a:pt x="306070" y="113436"/>
                  </a:lnTo>
                  <a:lnTo>
                    <a:pt x="306070" y="99263"/>
                  </a:lnTo>
                  <a:lnTo>
                    <a:pt x="304800" y="97942"/>
                  </a:lnTo>
                  <a:lnTo>
                    <a:pt x="306070" y="98196"/>
                  </a:lnTo>
                  <a:lnTo>
                    <a:pt x="307340" y="97256"/>
                  </a:lnTo>
                  <a:lnTo>
                    <a:pt x="308610" y="98196"/>
                  </a:lnTo>
                  <a:lnTo>
                    <a:pt x="309562" y="98907"/>
                  </a:lnTo>
                  <a:lnTo>
                    <a:pt x="309562" y="77520"/>
                  </a:lnTo>
                  <a:lnTo>
                    <a:pt x="308610" y="77444"/>
                  </a:lnTo>
                  <a:lnTo>
                    <a:pt x="308610" y="90373"/>
                  </a:lnTo>
                  <a:lnTo>
                    <a:pt x="308610" y="94551"/>
                  </a:lnTo>
                  <a:lnTo>
                    <a:pt x="307340" y="93878"/>
                  </a:lnTo>
                  <a:lnTo>
                    <a:pt x="307340" y="92532"/>
                  </a:lnTo>
                  <a:lnTo>
                    <a:pt x="306209" y="91821"/>
                  </a:lnTo>
                  <a:lnTo>
                    <a:pt x="307340" y="91452"/>
                  </a:lnTo>
                  <a:lnTo>
                    <a:pt x="308610" y="90373"/>
                  </a:lnTo>
                  <a:lnTo>
                    <a:pt x="308610" y="77444"/>
                  </a:lnTo>
                  <a:lnTo>
                    <a:pt x="308330" y="77406"/>
                  </a:lnTo>
                  <a:lnTo>
                    <a:pt x="307340" y="77825"/>
                  </a:lnTo>
                  <a:lnTo>
                    <a:pt x="307340" y="77152"/>
                  </a:lnTo>
                  <a:lnTo>
                    <a:pt x="306070" y="76885"/>
                  </a:lnTo>
                  <a:lnTo>
                    <a:pt x="306070" y="91719"/>
                  </a:lnTo>
                  <a:lnTo>
                    <a:pt x="304685" y="93497"/>
                  </a:lnTo>
                  <a:lnTo>
                    <a:pt x="304685" y="97193"/>
                  </a:lnTo>
                  <a:lnTo>
                    <a:pt x="303530" y="97523"/>
                  </a:lnTo>
                  <a:lnTo>
                    <a:pt x="302260" y="98336"/>
                  </a:lnTo>
                  <a:lnTo>
                    <a:pt x="302260" y="99822"/>
                  </a:lnTo>
                  <a:lnTo>
                    <a:pt x="302260" y="99949"/>
                  </a:lnTo>
                  <a:lnTo>
                    <a:pt x="300939" y="100507"/>
                  </a:lnTo>
                  <a:lnTo>
                    <a:pt x="300939" y="102323"/>
                  </a:lnTo>
                  <a:lnTo>
                    <a:pt x="299720" y="100901"/>
                  </a:lnTo>
                  <a:lnTo>
                    <a:pt x="300939" y="100380"/>
                  </a:lnTo>
                  <a:lnTo>
                    <a:pt x="302260" y="99822"/>
                  </a:lnTo>
                  <a:lnTo>
                    <a:pt x="302260" y="98336"/>
                  </a:lnTo>
                  <a:lnTo>
                    <a:pt x="302260" y="96850"/>
                  </a:lnTo>
                  <a:lnTo>
                    <a:pt x="300990" y="95250"/>
                  </a:lnTo>
                  <a:lnTo>
                    <a:pt x="303530" y="96583"/>
                  </a:lnTo>
                  <a:lnTo>
                    <a:pt x="304685" y="97193"/>
                  </a:lnTo>
                  <a:lnTo>
                    <a:pt x="304685" y="93497"/>
                  </a:lnTo>
                  <a:lnTo>
                    <a:pt x="304685" y="91821"/>
                  </a:lnTo>
                  <a:lnTo>
                    <a:pt x="303530" y="91452"/>
                  </a:lnTo>
                  <a:lnTo>
                    <a:pt x="303530" y="91046"/>
                  </a:lnTo>
                  <a:lnTo>
                    <a:pt x="304685" y="90690"/>
                  </a:lnTo>
                  <a:lnTo>
                    <a:pt x="304685" y="90982"/>
                  </a:lnTo>
                  <a:lnTo>
                    <a:pt x="306070" y="91719"/>
                  </a:lnTo>
                  <a:lnTo>
                    <a:pt x="306070" y="76885"/>
                  </a:lnTo>
                  <a:lnTo>
                    <a:pt x="297180" y="74993"/>
                  </a:lnTo>
                  <a:lnTo>
                    <a:pt x="297180" y="78232"/>
                  </a:lnTo>
                  <a:lnTo>
                    <a:pt x="297180" y="80797"/>
                  </a:lnTo>
                  <a:lnTo>
                    <a:pt x="295910" y="80797"/>
                  </a:lnTo>
                  <a:lnTo>
                    <a:pt x="295910" y="103060"/>
                  </a:lnTo>
                  <a:lnTo>
                    <a:pt x="295910" y="104140"/>
                  </a:lnTo>
                  <a:lnTo>
                    <a:pt x="295910" y="115062"/>
                  </a:lnTo>
                  <a:lnTo>
                    <a:pt x="295910" y="117348"/>
                  </a:lnTo>
                  <a:lnTo>
                    <a:pt x="295910" y="122478"/>
                  </a:lnTo>
                  <a:lnTo>
                    <a:pt x="295910" y="122745"/>
                  </a:lnTo>
                  <a:lnTo>
                    <a:pt x="295059" y="123291"/>
                  </a:lnTo>
                  <a:lnTo>
                    <a:pt x="294640" y="123558"/>
                  </a:lnTo>
                  <a:lnTo>
                    <a:pt x="294640" y="123151"/>
                  </a:lnTo>
                  <a:lnTo>
                    <a:pt x="294640" y="122478"/>
                  </a:lnTo>
                  <a:lnTo>
                    <a:pt x="295910" y="122478"/>
                  </a:lnTo>
                  <a:lnTo>
                    <a:pt x="295910" y="117348"/>
                  </a:lnTo>
                  <a:lnTo>
                    <a:pt x="294640" y="117487"/>
                  </a:lnTo>
                  <a:lnTo>
                    <a:pt x="294640" y="113842"/>
                  </a:lnTo>
                  <a:lnTo>
                    <a:pt x="295910" y="115062"/>
                  </a:lnTo>
                  <a:lnTo>
                    <a:pt x="295910" y="104140"/>
                  </a:lnTo>
                  <a:lnTo>
                    <a:pt x="294640" y="104673"/>
                  </a:lnTo>
                  <a:lnTo>
                    <a:pt x="294640" y="105346"/>
                  </a:lnTo>
                  <a:lnTo>
                    <a:pt x="293370" y="106019"/>
                  </a:lnTo>
                  <a:lnTo>
                    <a:pt x="293370" y="121539"/>
                  </a:lnTo>
                  <a:lnTo>
                    <a:pt x="293370" y="121945"/>
                  </a:lnTo>
                  <a:lnTo>
                    <a:pt x="291503" y="122605"/>
                  </a:lnTo>
                  <a:lnTo>
                    <a:pt x="291503" y="127419"/>
                  </a:lnTo>
                  <a:lnTo>
                    <a:pt x="289547" y="126657"/>
                  </a:lnTo>
                  <a:lnTo>
                    <a:pt x="290144" y="124536"/>
                  </a:lnTo>
                  <a:lnTo>
                    <a:pt x="291503" y="127419"/>
                  </a:lnTo>
                  <a:lnTo>
                    <a:pt x="291503" y="122605"/>
                  </a:lnTo>
                  <a:lnTo>
                    <a:pt x="290830" y="122834"/>
                  </a:lnTo>
                  <a:lnTo>
                    <a:pt x="290601" y="122923"/>
                  </a:lnTo>
                  <a:lnTo>
                    <a:pt x="290830" y="122072"/>
                  </a:lnTo>
                  <a:lnTo>
                    <a:pt x="290830" y="120180"/>
                  </a:lnTo>
                  <a:lnTo>
                    <a:pt x="292100" y="119100"/>
                  </a:lnTo>
                  <a:lnTo>
                    <a:pt x="292100" y="120726"/>
                  </a:lnTo>
                  <a:lnTo>
                    <a:pt x="293370" y="121539"/>
                  </a:lnTo>
                  <a:lnTo>
                    <a:pt x="293370" y="106019"/>
                  </a:lnTo>
                  <a:lnTo>
                    <a:pt x="292100" y="107365"/>
                  </a:lnTo>
                  <a:lnTo>
                    <a:pt x="292100" y="108051"/>
                  </a:lnTo>
                  <a:lnTo>
                    <a:pt x="292100" y="108585"/>
                  </a:lnTo>
                  <a:lnTo>
                    <a:pt x="290830" y="108178"/>
                  </a:lnTo>
                  <a:lnTo>
                    <a:pt x="290830" y="108051"/>
                  </a:lnTo>
                  <a:lnTo>
                    <a:pt x="292100" y="108051"/>
                  </a:lnTo>
                  <a:lnTo>
                    <a:pt x="292100" y="107365"/>
                  </a:lnTo>
                  <a:lnTo>
                    <a:pt x="292100" y="105892"/>
                  </a:lnTo>
                  <a:lnTo>
                    <a:pt x="288290" y="105346"/>
                  </a:lnTo>
                  <a:lnTo>
                    <a:pt x="289433" y="107657"/>
                  </a:lnTo>
                  <a:lnTo>
                    <a:pt x="289433" y="107911"/>
                  </a:lnTo>
                  <a:lnTo>
                    <a:pt x="289433" y="116090"/>
                  </a:lnTo>
                  <a:lnTo>
                    <a:pt x="289433" y="117322"/>
                  </a:lnTo>
                  <a:lnTo>
                    <a:pt x="288290" y="118300"/>
                  </a:lnTo>
                  <a:lnTo>
                    <a:pt x="287020" y="117487"/>
                  </a:lnTo>
                  <a:lnTo>
                    <a:pt x="285750" y="118160"/>
                  </a:lnTo>
                  <a:lnTo>
                    <a:pt x="284899" y="117792"/>
                  </a:lnTo>
                  <a:lnTo>
                    <a:pt x="284708" y="117716"/>
                  </a:lnTo>
                  <a:lnTo>
                    <a:pt x="284480" y="117627"/>
                  </a:lnTo>
                  <a:lnTo>
                    <a:pt x="284480" y="117894"/>
                  </a:lnTo>
                  <a:lnTo>
                    <a:pt x="284480" y="118427"/>
                  </a:lnTo>
                  <a:lnTo>
                    <a:pt x="283616" y="118529"/>
                  </a:lnTo>
                  <a:lnTo>
                    <a:pt x="283210" y="118567"/>
                  </a:lnTo>
                  <a:lnTo>
                    <a:pt x="283210" y="118160"/>
                  </a:lnTo>
                  <a:lnTo>
                    <a:pt x="284480" y="117894"/>
                  </a:lnTo>
                  <a:lnTo>
                    <a:pt x="284480" y="117627"/>
                  </a:lnTo>
                  <a:lnTo>
                    <a:pt x="284480" y="117487"/>
                  </a:lnTo>
                  <a:lnTo>
                    <a:pt x="284899" y="117525"/>
                  </a:lnTo>
                  <a:lnTo>
                    <a:pt x="285750" y="117627"/>
                  </a:lnTo>
                  <a:lnTo>
                    <a:pt x="287020" y="115874"/>
                  </a:lnTo>
                  <a:lnTo>
                    <a:pt x="288290" y="114795"/>
                  </a:lnTo>
                  <a:lnTo>
                    <a:pt x="288290" y="115595"/>
                  </a:lnTo>
                  <a:lnTo>
                    <a:pt x="289433" y="116090"/>
                  </a:lnTo>
                  <a:lnTo>
                    <a:pt x="289433" y="107911"/>
                  </a:lnTo>
                  <a:lnTo>
                    <a:pt x="288290" y="107911"/>
                  </a:lnTo>
                  <a:lnTo>
                    <a:pt x="288290" y="108051"/>
                  </a:lnTo>
                  <a:lnTo>
                    <a:pt x="287020" y="108585"/>
                  </a:lnTo>
                  <a:lnTo>
                    <a:pt x="287020" y="107645"/>
                  </a:lnTo>
                  <a:lnTo>
                    <a:pt x="284899" y="107975"/>
                  </a:lnTo>
                  <a:lnTo>
                    <a:pt x="284480" y="108051"/>
                  </a:lnTo>
                  <a:lnTo>
                    <a:pt x="283210" y="106972"/>
                  </a:lnTo>
                  <a:lnTo>
                    <a:pt x="283210" y="106832"/>
                  </a:lnTo>
                  <a:lnTo>
                    <a:pt x="281762" y="106375"/>
                  </a:lnTo>
                  <a:lnTo>
                    <a:pt x="281762" y="129171"/>
                  </a:lnTo>
                  <a:lnTo>
                    <a:pt x="281762" y="129489"/>
                  </a:lnTo>
                  <a:lnTo>
                    <a:pt x="279539" y="132791"/>
                  </a:lnTo>
                  <a:lnTo>
                    <a:pt x="279374" y="132435"/>
                  </a:lnTo>
                  <a:lnTo>
                    <a:pt x="278091" y="132334"/>
                  </a:lnTo>
                  <a:lnTo>
                    <a:pt x="276860" y="132219"/>
                  </a:lnTo>
                  <a:lnTo>
                    <a:pt x="275691" y="132130"/>
                  </a:lnTo>
                  <a:lnTo>
                    <a:pt x="276860" y="128003"/>
                  </a:lnTo>
                  <a:lnTo>
                    <a:pt x="275590" y="127063"/>
                  </a:lnTo>
                  <a:lnTo>
                    <a:pt x="276860" y="126390"/>
                  </a:lnTo>
                  <a:lnTo>
                    <a:pt x="276860" y="125450"/>
                  </a:lnTo>
                  <a:lnTo>
                    <a:pt x="275590" y="123291"/>
                  </a:lnTo>
                  <a:lnTo>
                    <a:pt x="276860" y="123012"/>
                  </a:lnTo>
                  <a:lnTo>
                    <a:pt x="276860" y="122072"/>
                  </a:lnTo>
                  <a:lnTo>
                    <a:pt x="278091" y="122199"/>
                  </a:lnTo>
                  <a:lnTo>
                    <a:pt x="279374" y="122212"/>
                  </a:lnTo>
                  <a:lnTo>
                    <a:pt x="280543" y="121970"/>
                  </a:lnTo>
                  <a:lnTo>
                    <a:pt x="279374" y="123151"/>
                  </a:lnTo>
                  <a:lnTo>
                    <a:pt x="278091" y="122872"/>
                  </a:lnTo>
                  <a:lnTo>
                    <a:pt x="278091" y="125869"/>
                  </a:lnTo>
                  <a:lnTo>
                    <a:pt x="276860" y="126530"/>
                  </a:lnTo>
                  <a:lnTo>
                    <a:pt x="278091" y="127838"/>
                  </a:lnTo>
                  <a:lnTo>
                    <a:pt x="278091" y="128409"/>
                  </a:lnTo>
                  <a:lnTo>
                    <a:pt x="279374" y="128409"/>
                  </a:lnTo>
                  <a:lnTo>
                    <a:pt x="280543" y="128854"/>
                  </a:lnTo>
                  <a:lnTo>
                    <a:pt x="281762" y="129171"/>
                  </a:lnTo>
                  <a:lnTo>
                    <a:pt x="281762" y="106375"/>
                  </a:lnTo>
                  <a:lnTo>
                    <a:pt x="281762" y="106006"/>
                  </a:lnTo>
                  <a:lnTo>
                    <a:pt x="280873" y="105905"/>
                  </a:lnTo>
                  <a:lnTo>
                    <a:pt x="280657" y="105892"/>
                  </a:lnTo>
                  <a:lnTo>
                    <a:pt x="281762" y="104965"/>
                  </a:lnTo>
                  <a:lnTo>
                    <a:pt x="281762" y="104711"/>
                  </a:lnTo>
                  <a:lnTo>
                    <a:pt x="279374" y="103454"/>
                  </a:lnTo>
                  <a:lnTo>
                    <a:pt x="279133" y="103428"/>
                  </a:lnTo>
                  <a:lnTo>
                    <a:pt x="278117" y="103339"/>
                  </a:lnTo>
                  <a:lnTo>
                    <a:pt x="279374" y="101752"/>
                  </a:lnTo>
                  <a:lnTo>
                    <a:pt x="279374" y="100076"/>
                  </a:lnTo>
                  <a:lnTo>
                    <a:pt x="276860" y="99415"/>
                  </a:lnTo>
                  <a:lnTo>
                    <a:pt x="276860" y="108991"/>
                  </a:lnTo>
                  <a:lnTo>
                    <a:pt x="276860" y="109258"/>
                  </a:lnTo>
                  <a:lnTo>
                    <a:pt x="275475" y="110096"/>
                  </a:lnTo>
                  <a:lnTo>
                    <a:pt x="275475" y="132461"/>
                  </a:lnTo>
                  <a:lnTo>
                    <a:pt x="274320" y="135699"/>
                  </a:lnTo>
                  <a:lnTo>
                    <a:pt x="274320" y="136512"/>
                  </a:lnTo>
                  <a:lnTo>
                    <a:pt x="273050" y="135559"/>
                  </a:lnTo>
                  <a:lnTo>
                    <a:pt x="270510" y="136639"/>
                  </a:lnTo>
                  <a:lnTo>
                    <a:pt x="271780" y="138264"/>
                  </a:lnTo>
                  <a:lnTo>
                    <a:pt x="270510" y="138531"/>
                  </a:lnTo>
                  <a:lnTo>
                    <a:pt x="270510" y="148247"/>
                  </a:lnTo>
                  <a:lnTo>
                    <a:pt x="269557" y="150139"/>
                  </a:lnTo>
                  <a:lnTo>
                    <a:pt x="268922" y="149593"/>
                  </a:lnTo>
                  <a:lnTo>
                    <a:pt x="269240" y="149326"/>
                  </a:lnTo>
                  <a:lnTo>
                    <a:pt x="270510" y="148247"/>
                  </a:lnTo>
                  <a:lnTo>
                    <a:pt x="270510" y="138531"/>
                  </a:lnTo>
                  <a:lnTo>
                    <a:pt x="269240" y="136639"/>
                  </a:lnTo>
                  <a:lnTo>
                    <a:pt x="269240" y="144729"/>
                  </a:lnTo>
                  <a:lnTo>
                    <a:pt x="268274" y="149034"/>
                  </a:lnTo>
                  <a:lnTo>
                    <a:pt x="268147" y="148920"/>
                  </a:lnTo>
                  <a:lnTo>
                    <a:pt x="266166" y="145364"/>
                  </a:lnTo>
                  <a:lnTo>
                    <a:pt x="267970" y="143256"/>
                  </a:lnTo>
                  <a:lnTo>
                    <a:pt x="269240" y="144729"/>
                  </a:lnTo>
                  <a:lnTo>
                    <a:pt x="269240" y="136639"/>
                  </a:lnTo>
                  <a:lnTo>
                    <a:pt x="267970" y="138798"/>
                  </a:lnTo>
                  <a:lnTo>
                    <a:pt x="267970" y="137452"/>
                  </a:lnTo>
                  <a:lnTo>
                    <a:pt x="266700" y="132600"/>
                  </a:lnTo>
                  <a:lnTo>
                    <a:pt x="269240" y="132321"/>
                  </a:lnTo>
                  <a:lnTo>
                    <a:pt x="270510" y="134213"/>
                  </a:lnTo>
                  <a:lnTo>
                    <a:pt x="273050" y="130568"/>
                  </a:lnTo>
                  <a:lnTo>
                    <a:pt x="274320" y="132461"/>
                  </a:lnTo>
                  <a:lnTo>
                    <a:pt x="275475" y="132461"/>
                  </a:lnTo>
                  <a:lnTo>
                    <a:pt x="275475" y="110096"/>
                  </a:lnTo>
                  <a:lnTo>
                    <a:pt x="274320" y="110337"/>
                  </a:lnTo>
                  <a:lnTo>
                    <a:pt x="274320" y="110604"/>
                  </a:lnTo>
                  <a:lnTo>
                    <a:pt x="274320" y="111556"/>
                  </a:lnTo>
                  <a:lnTo>
                    <a:pt x="271780" y="110604"/>
                  </a:lnTo>
                  <a:lnTo>
                    <a:pt x="271780" y="113715"/>
                  </a:lnTo>
                  <a:lnTo>
                    <a:pt x="270510" y="113042"/>
                  </a:lnTo>
                  <a:lnTo>
                    <a:pt x="270510" y="118833"/>
                  </a:lnTo>
                  <a:lnTo>
                    <a:pt x="270510" y="127203"/>
                  </a:lnTo>
                  <a:lnTo>
                    <a:pt x="270510" y="127736"/>
                  </a:lnTo>
                  <a:lnTo>
                    <a:pt x="269240" y="128003"/>
                  </a:lnTo>
                  <a:lnTo>
                    <a:pt x="269240" y="127330"/>
                  </a:lnTo>
                  <a:lnTo>
                    <a:pt x="270129" y="127241"/>
                  </a:lnTo>
                  <a:lnTo>
                    <a:pt x="270510" y="127203"/>
                  </a:lnTo>
                  <a:lnTo>
                    <a:pt x="270510" y="118833"/>
                  </a:lnTo>
                  <a:lnTo>
                    <a:pt x="267970" y="120180"/>
                  </a:lnTo>
                  <a:lnTo>
                    <a:pt x="266700" y="119646"/>
                  </a:lnTo>
                  <a:lnTo>
                    <a:pt x="265430" y="119646"/>
                  </a:lnTo>
                  <a:lnTo>
                    <a:pt x="265430" y="126923"/>
                  </a:lnTo>
                  <a:lnTo>
                    <a:pt x="265430" y="129222"/>
                  </a:lnTo>
                  <a:lnTo>
                    <a:pt x="262890" y="127203"/>
                  </a:lnTo>
                  <a:lnTo>
                    <a:pt x="262890" y="125984"/>
                  </a:lnTo>
                  <a:lnTo>
                    <a:pt x="265430" y="126923"/>
                  </a:lnTo>
                  <a:lnTo>
                    <a:pt x="265430" y="119646"/>
                  </a:lnTo>
                  <a:lnTo>
                    <a:pt x="264160" y="120586"/>
                  </a:lnTo>
                  <a:lnTo>
                    <a:pt x="262890" y="120053"/>
                  </a:lnTo>
                  <a:lnTo>
                    <a:pt x="262890" y="117894"/>
                  </a:lnTo>
                  <a:lnTo>
                    <a:pt x="265430" y="118160"/>
                  </a:lnTo>
                  <a:lnTo>
                    <a:pt x="265430" y="116268"/>
                  </a:lnTo>
                  <a:lnTo>
                    <a:pt x="265430" y="114515"/>
                  </a:lnTo>
                  <a:lnTo>
                    <a:pt x="261620" y="113982"/>
                  </a:lnTo>
                  <a:lnTo>
                    <a:pt x="261620" y="116814"/>
                  </a:lnTo>
                  <a:lnTo>
                    <a:pt x="261620" y="117348"/>
                  </a:lnTo>
                  <a:lnTo>
                    <a:pt x="260934" y="117284"/>
                  </a:lnTo>
                  <a:lnTo>
                    <a:pt x="260248" y="117208"/>
                  </a:lnTo>
                  <a:lnTo>
                    <a:pt x="260248" y="117424"/>
                  </a:lnTo>
                  <a:lnTo>
                    <a:pt x="259080" y="118160"/>
                  </a:lnTo>
                  <a:lnTo>
                    <a:pt x="259080" y="117894"/>
                  </a:lnTo>
                  <a:lnTo>
                    <a:pt x="257949" y="117767"/>
                  </a:lnTo>
                  <a:lnTo>
                    <a:pt x="257810" y="117754"/>
                  </a:lnTo>
                  <a:lnTo>
                    <a:pt x="257810" y="116268"/>
                  </a:lnTo>
                  <a:lnTo>
                    <a:pt x="259080" y="112903"/>
                  </a:lnTo>
                  <a:lnTo>
                    <a:pt x="260248" y="114503"/>
                  </a:lnTo>
                  <a:lnTo>
                    <a:pt x="260248" y="116078"/>
                  </a:lnTo>
                  <a:lnTo>
                    <a:pt x="261620" y="116814"/>
                  </a:lnTo>
                  <a:lnTo>
                    <a:pt x="261620" y="113982"/>
                  </a:lnTo>
                  <a:lnTo>
                    <a:pt x="262890" y="113042"/>
                  </a:lnTo>
                  <a:lnTo>
                    <a:pt x="265430" y="109804"/>
                  </a:lnTo>
                  <a:lnTo>
                    <a:pt x="265430" y="114515"/>
                  </a:lnTo>
                  <a:lnTo>
                    <a:pt x="265938" y="116027"/>
                  </a:lnTo>
                  <a:lnTo>
                    <a:pt x="269240" y="114388"/>
                  </a:lnTo>
                  <a:lnTo>
                    <a:pt x="269240" y="116547"/>
                  </a:lnTo>
                  <a:lnTo>
                    <a:pt x="270510" y="118833"/>
                  </a:lnTo>
                  <a:lnTo>
                    <a:pt x="270510" y="113042"/>
                  </a:lnTo>
                  <a:lnTo>
                    <a:pt x="270510" y="109804"/>
                  </a:lnTo>
                  <a:lnTo>
                    <a:pt x="273050" y="109804"/>
                  </a:lnTo>
                  <a:lnTo>
                    <a:pt x="273050" y="110477"/>
                  </a:lnTo>
                  <a:lnTo>
                    <a:pt x="274320" y="110604"/>
                  </a:lnTo>
                  <a:lnTo>
                    <a:pt x="274320" y="110337"/>
                  </a:lnTo>
                  <a:lnTo>
                    <a:pt x="274320" y="109524"/>
                  </a:lnTo>
                  <a:lnTo>
                    <a:pt x="275475" y="109169"/>
                  </a:lnTo>
                  <a:lnTo>
                    <a:pt x="276860" y="108991"/>
                  </a:lnTo>
                  <a:lnTo>
                    <a:pt x="276860" y="99415"/>
                  </a:lnTo>
                  <a:lnTo>
                    <a:pt x="278091" y="99148"/>
                  </a:lnTo>
                  <a:lnTo>
                    <a:pt x="278091" y="98310"/>
                  </a:lnTo>
                  <a:lnTo>
                    <a:pt x="280543" y="100126"/>
                  </a:lnTo>
                  <a:lnTo>
                    <a:pt x="280543" y="100355"/>
                  </a:lnTo>
                  <a:lnTo>
                    <a:pt x="283210" y="97523"/>
                  </a:lnTo>
                  <a:lnTo>
                    <a:pt x="285750" y="97116"/>
                  </a:lnTo>
                  <a:lnTo>
                    <a:pt x="285750" y="97523"/>
                  </a:lnTo>
                  <a:lnTo>
                    <a:pt x="287020" y="97663"/>
                  </a:lnTo>
                  <a:lnTo>
                    <a:pt x="287020" y="98869"/>
                  </a:lnTo>
                  <a:lnTo>
                    <a:pt x="285750" y="101168"/>
                  </a:lnTo>
                  <a:lnTo>
                    <a:pt x="288290" y="100088"/>
                  </a:lnTo>
                  <a:lnTo>
                    <a:pt x="289433" y="101307"/>
                  </a:lnTo>
                  <a:lnTo>
                    <a:pt x="289433" y="101523"/>
                  </a:lnTo>
                  <a:lnTo>
                    <a:pt x="290830" y="100622"/>
                  </a:lnTo>
                  <a:lnTo>
                    <a:pt x="291503" y="100698"/>
                  </a:lnTo>
                  <a:lnTo>
                    <a:pt x="292100" y="100761"/>
                  </a:lnTo>
                  <a:lnTo>
                    <a:pt x="292100" y="101981"/>
                  </a:lnTo>
                  <a:lnTo>
                    <a:pt x="293370" y="102247"/>
                  </a:lnTo>
                  <a:lnTo>
                    <a:pt x="293370" y="102514"/>
                  </a:lnTo>
                  <a:lnTo>
                    <a:pt x="294640" y="102108"/>
                  </a:lnTo>
                  <a:lnTo>
                    <a:pt x="294640" y="102514"/>
                  </a:lnTo>
                  <a:lnTo>
                    <a:pt x="295910" y="103060"/>
                  </a:lnTo>
                  <a:lnTo>
                    <a:pt x="295910" y="80797"/>
                  </a:lnTo>
                  <a:lnTo>
                    <a:pt x="295910" y="78778"/>
                  </a:lnTo>
                  <a:lnTo>
                    <a:pt x="297180" y="78232"/>
                  </a:lnTo>
                  <a:lnTo>
                    <a:pt x="297180" y="74993"/>
                  </a:lnTo>
                  <a:lnTo>
                    <a:pt x="293370" y="74193"/>
                  </a:lnTo>
                  <a:lnTo>
                    <a:pt x="293370" y="92405"/>
                  </a:lnTo>
                  <a:lnTo>
                    <a:pt x="293370" y="94284"/>
                  </a:lnTo>
                  <a:lnTo>
                    <a:pt x="292100" y="94691"/>
                  </a:lnTo>
                  <a:lnTo>
                    <a:pt x="292100" y="94830"/>
                  </a:lnTo>
                  <a:lnTo>
                    <a:pt x="291503" y="94767"/>
                  </a:lnTo>
                  <a:lnTo>
                    <a:pt x="290830" y="94691"/>
                  </a:lnTo>
                  <a:lnTo>
                    <a:pt x="290830" y="96037"/>
                  </a:lnTo>
                  <a:lnTo>
                    <a:pt x="289433" y="95758"/>
                  </a:lnTo>
                  <a:lnTo>
                    <a:pt x="290830" y="94424"/>
                  </a:lnTo>
                  <a:lnTo>
                    <a:pt x="290830" y="91719"/>
                  </a:lnTo>
                  <a:lnTo>
                    <a:pt x="291503" y="91871"/>
                  </a:lnTo>
                  <a:lnTo>
                    <a:pt x="292100" y="91998"/>
                  </a:lnTo>
                  <a:lnTo>
                    <a:pt x="293370" y="92405"/>
                  </a:lnTo>
                  <a:lnTo>
                    <a:pt x="293370" y="74193"/>
                  </a:lnTo>
                  <a:lnTo>
                    <a:pt x="292100" y="73914"/>
                  </a:lnTo>
                  <a:lnTo>
                    <a:pt x="292100" y="85521"/>
                  </a:lnTo>
                  <a:lnTo>
                    <a:pt x="292100" y="86728"/>
                  </a:lnTo>
                  <a:lnTo>
                    <a:pt x="290830" y="87134"/>
                  </a:lnTo>
                  <a:lnTo>
                    <a:pt x="289433" y="88328"/>
                  </a:lnTo>
                  <a:lnTo>
                    <a:pt x="289433" y="85763"/>
                  </a:lnTo>
                  <a:lnTo>
                    <a:pt x="290144" y="85915"/>
                  </a:lnTo>
                  <a:lnTo>
                    <a:pt x="290601" y="86004"/>
                  </a:lnTo>
                  <a:lnTo>
                    <a:pt x="290830" y="86055"/>
                  </a:lnTo>
                  <a:lnTo>
                    <a:pt x="290830" y="85928"/>
                  </a:lnTo>
                  <a:lnTo>
                    <a:pt x="292100" y="85521"/>
                  </a:lnTo>
                  <a:lnTo>
                    <a:pt x="292100" y="73914"/>
                  </a:lnTo>
                  <a:lnTo>
                    <a:pt x="290830" y="73647"/>
                  </a:lnTo>
                  <a:lnTo>
                    <a:pt x="290830" y="74460"/>
                  </a:lnTo>
                  <a:lnTo>
                    <a:pt x="290830" y="75946"/>
                  </a:lnTo>
                  <a:lnTo>
                    <a:pt x="290144" y="76593"/>
                  </a:lnTo>
                  <a:lnTo>
                    <a:pt x="289483" y="77177"/>
                  </a:lnTo>
                  <a:lnTo>
                    <a:pt x="290830" y="74460"/>
                  </a:lnTo>
                  <a:lnTo>
                    <a:pt x="290830" y="73647"/>
                  </a:lnTo>
                  <a:lnTo>
                    <a:pt x="289433" y="73355"/>
                  </a:lnTo>
                  <a:lnTo>
                    <a:pt x="289433" y="77050"/>
                  </a:lnTo>
                  <a:lnTo>
                    <a:pt x="289433" y="77216"/>
                  </a:lnTo>
                  <a:lnTo>
                    <a:pt x="288290" y="78511"/>
                  </a:lnTo>
                  <a:lnTo>
                    <a:pt x="288290" y="78778"/>
                  </a:lnTo>
                  <a:lnTo>
                    <a:pt x="288290" y="87414"/>
                  </a:lnTo>
                  <a:lnTo>
                    <a:pt x="287020" y="88087"/>
                  </a:lnTo>
                  <a:lnTo>
                    <a:pt x="287020" y="87807"/>
                  </a:lnTo>
                  <a:lnTo>
                    <a:pt x="285750" y="87680"/>
                  </a:lnTo>
                  <a:lnTo>
                    <a:pt x="285750" y="90639"/>
                  </a:lnTo>
                  <a:lnTo>
                    <a:pt x="283616" y="88722"/>
                  </a:lnTo>
                  <a:lnTo>
                    <a:pt x="284480" y="88353"/>
                  </a:lnTo>
                  <a:lnTo>
                    <a:pt x="285750" y="90639"/>
                  </a:lnTo>
                  <a:lnTo>
                    <a:pt x="285750" y="87680"/>
                  </a:lnTo>
                  <a:lnTo>
                    <a:pt x="285750" y="87414"/>
                  </a:lnTo>
                  <a:lnTo>
                    <a:pt x="287020" y="87007"/>
                  </a:lnTo>
                  <a:lnTo>
                    <a:pt x="287020" y="86728"/>
                  </a:lnTo>
                  <a:lnTo>
                    <a:pt x="288290" y="87414"/>
                  </a:lnTo>
                  <a:lnTo>
                    <a:pt x="288290" y="78778"/>
                  </a:lnTo>
                  <a:lnTo>
                    <a:pt x="287020" y="79184"/>
                  </a:lnTo>
                  <a:lnTo>
                    <a:pt x="285750" y="77558"/>
                  </a:lnTo>
                  <a:lnTo>
                    <a:pt x="284518" y="79921"/>
                  </a:lnTo>
                  <a:lnTo>
                    <a:pt x="284708" y="80162"/>
                  </a:lnTo>
                  <a:lnTo>
                    <a:pt x="285750" y="80937"/>
                  </a:lnTo>
                  <a:lnTo>
                    <a:pt x="285750" y="81546"/>
                  </a:lnTo>
                  <a:lnTo>
                    <a:pt x="284708" y="80162"/>
                  </a:lnTo>
                  <a:lnTo>
                    <a:pt x="284708" y="84201"/>
                  </a:lnTo>
                  <a:lnTo>
                    <a:pt x="284480" y="84239"/>
                  </a:lnTo>
                  <a:lnTo>
                    <a:pt x="284480" y="79984"/>
                  </a:lnTo>
                  <a:lnTo>
                    <a:pt x="284480" y="79857"/>
                  </a:lnTo>
                  <a:lnTo>
                    <a:pt x="283210" y="75539"/>
                  </a:lnTo>
                  <a:lnTo>
                    <a:pt x="289433" y="77050"/>
                  </a:lnTo>
                  <a:lnTo>
                    <a:pt x="289433" y="73355"/>
                  </a:lnTo>
                  <a:lnTo>
                    <a:pt x="280543" y="71462"/>
                  </a:lnTo>
                  <a:lnTo>
                    <a:pt x="280543" y="90170"/>
                  </a:lnTo>
                  <a:lnTo>
                    <a:pt x="280543" y="91478"/>
                  </a:lnTo>
                  <a:lnTo>
                    <a:pt x="278091" y="91998"/>
                  </a:lnTo>
                  <a:lnTo>
                    <a:pt x="278091" y="93065"/>
                  </a:lnTo>
                  <a:lnTo>
                    <a:pt x="276860" y="92671"/>
                  </a:lnTo>
                  <a:lnTo>
                    <a:pt x="274320" y="94830"/>
                  </a:lnTo>
                  <a:lnTo>
                    <a:pt x="274320" y="93205"/>
                  </a:lnTo>
                  <a:lnTo>
                    <a:pt x="275475" y="92481"/>
                  </a:lnTo>
                  <a:lnTo>
                    <a:pt x="276860" y="91325"/>
                  </a:lnTo>
                  <a:lnTo>
                    <a:pt x="276860" y="91998"/>
                  </a:lnTo>
                  <a:lnTo>
                    <a:pt x="278091" y="90030"/>
                  </a:lnTo>
                  <a:lnTo>
                    <a:pt x="278091" y="89763"/>
                  </a:lnTo>
                  <a:lnTo>
                    <a:pt x="278231" y="89801"/>
                  </a:lnTo>
                  <a:lnTo>
                    <a:pt x="279133" y="89941"/>
                  </a:lnTo>
                  <a:lnTo>
                    <a:pt x="279374" y="89979"/>
                  </a:lnTo>
                  <a:lnTo>
                    <a:pt x="280543" y="90170"/>
                  </a:lnTo>
                  <a:lnTo>
                    <a:pt x="280543" y="71462"/>
                  </a:lnTo>
                  <a:lnTo>
                    <a:pt x="279374" y="71208"/>
                  </a:lnTo>
                  <a:lnTo>
                    <a:pt x="279374" y="79705"/>
                  </a:lnTo>
                  <a:lnTo>
                    <a:pt x="279374" y="87947"/>
                  </a:lnTo>
                  <a:lnTo>
                    <a:pt x="279133" y="87998"/>
                  </a:lnTo>
                  <a:lnTo>
                    <a:pt x="278295" y="88138"/>
                  </a:lnTo>
                  <a:lnTo>
                    <a:pt x="278091" y="88341"/>
                  </a:lnTo>
                  <a:lnTo>
                    <a:pt x="276860" y="89573"/>
                  </a:lnTo>
                  <a:lnTo>
                    <a:pt x="278091" y="88315"/>
                  </a:lnTo>
                  <a:lnTo>
                    <a:pt x="278091" y="88163"/>
                  </a:lnTo>
                  <a:lnTo>
                    <a:pt x="276860" y="88353"/>
                  </a:lnTo>
                  <a:lnTo>
                    <a:pt x="276860" y="85928"/>
                  </a:lnTo>
                  <a:lnTo>
                    <a:pt x="278091" y="85394"/>
                  </a:lnTo>
                  <a:lnTo>
                    <a:pt x="279133" y="87287"/>
                  </a:lnTo>
                  <a:lnTo>
                    <a:pt x="278295" y="88125"/>
                  </a:lnTo>
                  <a:lnTo>
                    <a:pt x="279133" y="87998"/>
                  </a:lnTo>
                  <a:lnTo>
                    <a:pt x="279374" y="87947"/>
                  </a:lnTo>
                  <a:lnTo>
                    <a:pt x="279374" y="79717"/>
                  </a:lnTo>
                  <a:lnTo>
                    <a:pt x="279133" y="79743"/>
                  </a:lnTo>
                  <a:lnTo>
                    <a:pt x="278091" y="79857"/>
                  </a:lnTo>
                  <a:lnTo>
                    <a:pt x="278091" y="79171"/>
                  </a:lnTo>
                  <a:lnTo>
                    <a:pt x="279133" y="79603"/>
                  </a:lnTo>
                  <a:lnTo>
                    <a:pt x="279374" y="79705"/>
                  </a:lnTo>
                  <a:lnTo>
                    <a:pt x="279374" y="71208"/>
                  </a:lnTo>
                  <a:lnTo>
                    <a:pt x="276860" y="70675"/>
                  </a:lnTo>
                  <a:lnTo>
                    <a:pt x="276860" y="84302"/>
                  </a:lnTo>
                  <a:lnTo>
                    <a:pt x="275475" y="85191"/>
                  </a:lnTo>
                  <a:lnTo>
                    <a:pt x="275475" y="84035"/>
                  </a:lnTo>
                  <a:lnTo>
                    <a:pt x="274320" y="84035"/>
                  </a:lnTo>
                  <a:lnTo>
                    <a:pt x="274320" y="82550"/>
                  </a:lnTo>
                  <a:lnTo>
                    <a:pt x="276860" y="84302"/>
                  </a:lnTo>
                  <a:lnTo>
                    <a:pt x="276860" y="70675"/>
                  </a:lnTo>
                  <a:lnTo>
                    <a:pt x="273050" y="69875"/>
                  </a:lnTo>
                  <a:lnTo>
                    <a:pt x="273050" y="93484"/>
                  </a:lnTo>
                  <a:lnTo>
                    <a:pt x="270510" y="96443"/>
                  </a:lnTo>
                  <a:lnTo>
                    <a:pt x="270510" y="101168"/>
                  </a:lnTo>
                  <a:lnTo>
                    <a:pt x="270510" y="102514"/>
                  </a:lnTo>
                  <a:lnTo>
                    <a:pt x="270129" y="102603"/>
                  </a:lnTo>
                  <a:lnTo>
                    <a:pt x="270129" y="112953"/>
                  </a:lnTo>
                  <a:lnTo>
                    <a:pt x="269240" y="112763"/>
                  </a:lnTo>
                  <a:lnTo>
                    <a:pt x="269240" y="111823"/>
                  </a:lnTo>
                  <a:lnTo>
                    <a:pt x="270129" y="112953"/>
                  </a:lnTo>
                  <a:lnTo>
                    <a:pt x="270129" y="102603"/>
                  </a:lnTo>
                  <a:lnTo>
                    <a:pt x="269240" y="102781"/>
                  </a:lnTo>
                  <a:lnTo>
                    <a:pt x="269240" y="106426"/>
                  </a:lnTo>
                  <a:lnTo>
                    <a:pt x="267970" y="104673"/>
                  </a:lnTo>
                  <a:lnTo>
                    <a:pt x="267970" y="102247"/>
                  </a:lnTo>
                  <a:lnTo>
                    <a:pt x="269240" y="101168"/>
                  </a:lnTo>
                  <a:lnTo>
                    <a:pt x="270510" y="101168"/>
                  </a:lnTo>
                  <a:lnTo>
                    <a:pt x="270510" y="96443"/>
                  </a:lnTo>
                  <a:lnTo>
                    <a:pt x="267970" y="95097"/>
                  </a:lnTo>
                  <a:lnTo>
                    <a:pt x="267970" y="93611"/>
                  </a:lnTo>
                  <a:lnTo>
                    <a:pt x="266700" y="92798"/>
                  </a:lnTo>
                  <a:lnTo>
                    <a:pt x="265430" y="93611"/>
                  </a:lnTo>
                  <a:lnTo>
                    <a:pt x="265430" y="103060"/>
                  </a:lnTo>
                  <a:lnTo>
                    <a:pt x="265430" y="104267"/>
                  </a:lnTo>
                  <a:lnTo>
                    <a:pt x="262890" y="103327"/>
                  </a:lnTo>
                  <a:lnTo>
                    <a:pt x="261620" y="106159"/>
                  </a:lnTo>
                  <a:lnTo>
                    <a:pt x="261620" y="108991"/>
                  </a:lnTo>
                  <a:lnTo>
                    <a:pt x="259384" y="108394"/>
                  </a:lnTo>
                  <a:lnTo>
                    <a:pt x="259080" y="108318"/>
                  </a:lnTo>
                  <a:lnTo>
                    <a:pt x="257810" y="110744"/>
                  </a:lnTo>
                  <a:lnTo>
                    <a:pt x="257810" y="109931"/>
                  </a:lnTo>
                  <a:lnTo>
                    <a:pt x="256692" y="109575"/>
                  </a:lnTo>
                  <a:lnTo>
                    <a:pt x="256540" y="109524"/>
                  </a:lnTo>
                  <a:lnTo>
                    <a:pt x="256540" y="124231"/>
                  </a:lnTo>
                  <a:lnTo>
                    <a:pt x="255270" y="128955"/>
                  </a:lnTo>
                  <a:lnTo>
                    <a:pt x="252006" y="132537"/>
                  </a:lnTo>
                  <a:lnTo>
                    <a:pt x="251853" y="132778"/>
                  </a:lnTo>
                  <a:lnTo>
                    <a:pt x="251460" y="133134"/>
                  </a:lnTo>
                  <a:lnTo>
                    <a:pt x="252006" y="132537"/>
                  </a:lnTo>
                  <a:lnTo>
                    <a:pt x="252730" y="131381"/>
                  </a:lnTo>
                  <a:lnTo>
                    <a:pt x="252730" y="128689"/>
                  </a:lnTo>
                  <a:lnTo>
                    <a:pt x="252006" y="128663"/>
                  </a:lnTo>
                  <a:lnTo>
                    <a:pt x="248920" y="128549"/>
                  </a:lnTo>
                  <a:lnTo>
                    <a:pt x="251460" y="125450"/>
                  </a:lnTo>
                  <a:lnTo>
                    <a:pt x="247040" y="121462"/>
                  </a:lnTo>
                  <a:lnTo>
                    <a:pt x="246697" y="121564"/>
                  </a:lnTo>
                  <a:lnTo>
                    <a:pt x="246380" y="121666"/>
                  </a:lnTo>
                  <a:lnTo>
                    <a:pt x="246214" y="121462"/>
                  </a:lnTo>
                  <a:lnTo>
                    <a:pt x="245110" y="125310"/>
                  </a:lnTo>
                  <a:lnTo>
                    <a:pt x="245110" y="133540"/>
                  </a:lnTo>
                  <a:lnTo>
                    <a:pt x="243598" y="136436"/>
                  </a:lnTo>
                  <a:lnTo>
                    <a:pt x="243598" y="135686"/>
                  </a:lnTo>
                  <a:lnTo>
                    <a:pt x="242595" y="134531"/>
                  </a:lnTo>
                  <a:lnTo>
                    <a:pt x="245110" y="133540"/>
                  </a:lnTo>
                  <a:lnTo>
                    <a:pt x="245110" y="125310"/>
                  </a:lnTo>
                  <a:lnTo>
                    <a:pt x="244309" y="127114"/>
                  </a:lnTo>
                  <a:lnTo>
                    <a:pt x="243827" y="127076"/>
                  </a:lnTo>
                  <a:lnTo>
                    <a:pt x="244094" y="127419"/>
                  </a:lnTo>
                  <a:lnTo>
                    <a:pt x="244094" y="127571"/>
                  </a:lnTo>
                  <a:lnTo>
                    <a:pt x="244538" y="128016"/>
                  </a:lnTo>
                  <a:lnTo>
                    <a:pt x="244094" y="127927"/>
                  </a:lnTo>
                  <a:lnTo>
                    <a:pt x="243941" y="127901"/>
                  </a:lnTo>
                  <a:lnTo>
                    <a:pt x="244094" y="127571"/>
                  </a:lnTo>
                  <a:lnTo>
                    <a:pt x="243598" y="127571"/>
                  </a:lnTo>
                  <a:lnTo>
                    <a:pt x="243598" y="127825"/>
                  </a:lnTo>
                  <a:lnTo>
                    <a:pt x="243065" y="127711"/>
                  </a:lnTo>
                  <a:lnTo>
                    <a:pt x="243598" y="127571"/>
                  </a:lnTo>
                  <a:lnTo>
                    <a:pt x="242392" y="124752"/>
                  </a:lnTo>
                  <a:lnTo>
                    <a:pt x="242392" y="125234"/>
                  </a:lnTo>
                  <a:lnTo>
                    <a:pt x="241579" y="125488"/>
                  </a:lnTo>
                  <a:lnTo>
                    <a:pt x="241236" y="125603"/>
                  </a:lnTo>
                  <a:lnTo>
                    <a:pt x="241236" y="125336"/>
                  </a:lnTo>
                  <a:lnTo>
                    <a:pt x="240334" y="121996"/>
                  </a:lnTo>
                  <a:lnTo>
                    <a:pt x="240334" y="127355"/>
                  </a:lnTo>
                  <a:lnTo>
                    <a:pt x="241071" y="126923"/>
                  </a:lnTo>
                  <a:lnTo>
                    <a:pt x="241236" y="126834"/>
                  </a:lnTo>
                  <a:lnTo>
                    <a:pt x="241236" y="128079"/>
                  </a:lnTo>
                  <a:lnTo>
                    <a:pt x="241592" y="127952"/>
                  </a:lnTo>
                  <a:lnTo>
                    <a:pt x="242392" y="127876"/>
                  </a:lnTo>
                  <a:lnTo>
                    <a:pt x="242392" y="134607"/>
                  </a:lnTo>
                  <a:lnTo>
                    <a:pt x="241236" y="135915"/>
                  </a:lnTo>
                  <a:lnTo>
                    <a:pt x="240030" y="137591"/>
                  </a:lnTo>
                  <a:lnTo>
                    <a:pt x="240030" y="136906"/>
                  </a:lnTo>
                  <a:lnTo>
                    <a:pt x="238760" y="133680"/>
                  </a:lnTo>
                  <a:lnTo>
                    <a:pt x="238760" y="132867"/>
                  </a:lnTo>
                  <a:lnTo>
                    <a:pt x="241071" y="131876"/>
                  </a:lnTo>
                  <a:lnTo>
                    <a:pt x="241236" y="131813"/>
                  </a:lnTo>
                  <a:lnTo>
                    <a:pt x="241236" y="135051"/>
                  </a:lnTo>
                  <a:lnTo>
                    <a:pt x="242392" y="134607"/>
                  </a:lnTo>
                  <a:lnTo>
                    <a:pt x="242392" y="127876"/>
                  </a:lnTo>
                  <a:lnTo>
                    <a:pt x="241579" y="128079"/>
                  </a:lnTo>
                  <a:lnTo>
                    <a:pt x="241071" y="128130"/>
                  </a:lnTo>
                  <a:lnTo>
                    <a:pt x="238760" y="128955"/>
                  </a:lnTo>
                  <a:lnTo>
                    <a:pt x="238760" y="131381"/>
                  </a:lnTo>
                  <a:lnTo>
                    <a:pt x="238582" y="131508"/>
                  </a:lnTo>
                  <a:lnTo>
                    <a:pt x="238582" y="134467"/>
                  </a:lnTo>
                  <a:lnTo>
                    <a:pt x="237490" y="139204"/>
                  </a:lnTo>
                  <a:lnTo>
                    <a:pt x="237490" y="143789"/>
                  </a:lnTo>
                  <a:lnTo>
                    <a:pt x="236220" y="145008"/>
                  </a:lnTo>
                  <a:lnTo>
                    <a:pt x="236220" y="146215"/>
                  </a:lnTo>
                  <a:lnTo>
                    <a:pt x="234950" y="146126"/>
                  </a:lnTo>
                  <a:lnTo>
                    <a:pt x="233476" y="146024"/>
                  </a:lnTo>
                  <a:lnTo>
                    <a:pt x="233476" y="149225"/>
                  </a:lnTo>
                  <a:lnTo>
                    <a:pt x="233680" y="149860"/>
                  </a:lnTo>
                  <a:lnTo>
                    <a:pt x="233680" y="152692"/>
                  </a:lnTo>
                  <a:lnTo>
                    <a:pt x="232841" y="152781"/>
                  </a:lnTo>
                  <a:lnTo>
                    <a:pt x="231940" y="152882"/>
                  </a:lnTo>
                  <a:lnTo>
                    <a:pt x="231140" y="152958"/>
                  </a:lnTo>
                  <a:lnTo>
                    <a:pt x="232384" y="149275"/>
                  </a:lnTo>
                  <a:lnTo>
                    <a:pt x="232841" y="147929"/>
                  </a:lnTo>
                  <a:lnTo>
                    <a:pt x="232841" y="147256"/>
                  </a:lnTo>
                  <a:lnTo>
                    <a:pt x="232841" y="145973"/>
                  </a:lnTo>
                  <a:lnTo>
                    <a:pt x="232410" y="145961"/>
                  </a:lnTo>
                  <a:lnTo>
                    <a:pt x="232384" y="146278"/>
                  </a:lnTo>
                  <a:lnTo>
                    <a:pt x="229870" y="147967"/>
                  </a:lnTo>
                  <a:lnTo>
                    <a:pt x="229870" y="145808"/>
                  </a:lnTo>
                  <a:lnTo>
                    <a:pt x="228600" y="143929"/>
                  </a:lnTo>
                  <a:lnTo>
                    <a:pt x="227330" y="145808"/>
                  </a:lnTo>
                  <a:lnTo>
                    <a:pt x="226060" y="146888"/>
                  </a:lnTo>
                  <a:lnTo>
                    <a:pt x="226060" y="145275"/>
                  </a:lnTo>
                  <a:lnTo>
                    <a:pt x="224790" y="142443"/>
                  </a:lnTo>
                  <a:lnTo>
                    <a:pt x="223342" y="142494"/>
                  </a:lnTo>
                  <a:lnTo>
                    <a:pt x="220980" y="142582"/>
                  </a:lnTo>
                  <a:lnTo>
                    <a:pt x="219710" y="142976"/>
                  </a:lnTo>
                  <a:lnTo>
                    <a:pt x="219710" y="139877"/>
                  </a:lnTo>
                  <a:lnTo>
                    <a:pt x="219303" y="139458"/>
                  </a:lnTo>
                  <a:lnTo>
                    <a:pt x="219710" y="139611"/>
                  </a:lnTo>
                  <a:lnTo>
                    <a:pt x="219710" y="134747"/>
                  </a:lnTo>
                  <a:lnTo>
                    <a:pt x="218440" y="132194"/>
                  </a:lnTo>
                  <a:lnTo>
                    <a:pt x="218440" y="131241"/>
                  </a:lnTo>
                  <a:lnTo>
                    <a:pt x="219710" y="130708"/>
                  </a:lnTo>
                  <a:lnTo>
                    <a:pt x="220980" y="130302"/>
                  </a:lnTo>
                  <a:lnTo>
                    <a:pt x="220980" y="131648"/>
                  </a:lnTo>
                  <a:lnTo>
                    <a:pt x="223342" y="133273"/>
                  </a:lnTo>
                  <a:lnTo>
                    <a:pt x="223342" y="133438"/>
                  </a:lnTo>
                  <a:lnTo>
                    <a:pt x="227330" y="132727"/>
                  </a:lnTo>
                  <a:lnTo>
                    <a:pt x="226060" y="133946"/>
                  </a:lnTo>
                  <a:lnTo>
                    <a:pt x="226060" y="135432"/>
                  </a:lnTo>
                  <a:lnTo>
                    <a:pt x="227330" y="136779"/>
                  </a:lnTo>
                  <a:lnTo>
                    <a:pt x="229870" y="135699"/>
                  </a:lnTo>
                  <a:lnTo>
                    <a:pt x="231140" y="137985"/>
                  </a:lnTo>
                  <a:lnTo>
                    <a:pt x="234340" y="138099"/>
                  </a:lnTo>
                  <a:lnTo>
                    <a:pt x="234950" y="138125"/>
                  </a:lnTo>
                  <a:lnTo>
                    <a:pt x="234950" y="139738"/>
                  </a:lnTo>
                  <a:lnTo>
                    <a:pt x="233680" y="140690"/>
                  </a:lnTo>
                  <a:lnTo>
                    <a:pt x="232384" y="145529"/>
                  </a:lnTo>
                  <a:lnTo>
                    <a:pt x="232841" y="145135"/>
                  </a:lnTo>
                  <a:lnTo>
                    <a:pt x="234950" y="143789"/>
                  </a:lnTo>
                  <a:lnTo>
                    <a:pt x="236220" y="142976"/>
                  </a:lnTo>
                  <a:lnTo>
                    <a:pt x="237490" y="143789"/>
                  </a:lnTo>
                  <a:lnTo>
                    <a:pt x="237490" y="139204"/>
                  </a:lnTo>
                  <a:lnTo>
                    <a:pt x="236220" y="137312"/>
                  </a:lnTo>
                  <a:lnTo>
                    <a:pt x="236220" y="135966"/>
                  </a:lnTo>
                  <a:lnTo>
                    <a:pt x="238582" y="134467"/>
                  </a:lnTo>
                  <a:lnTo>
                    <a:pt x="238582" y="131508"/>
                  </a:lnTo>
                  <a:lnTo>
                    <a:pt x="234950" y="134073"/>
                  </a:lnTo>
                  <a:lnTo>
                    <a:pt x="233680" y="132054"/>
                  </a:lnTo>
                  <a:lnTo>
                    <a:pt x="231940" y="130568"/>
                  </a:lnTo>
                  <a:lnTo>
                    <a:pt x="232384" y="129819"/>
                  </a:lnTo>
                  <a:lnTo>
                    <a:pt x="231940" y="129743"/>
                  </a:lnTo>
                  <a:lnTo>
                    <a:pt x="231140" y="129705"/>
                  </a:lnTo>
                  <a:lnTo>
                    <a:pt x="231140" y="131914"/>
                  </a:lnTo>
                  <a:lnTo>
                    <a:pt x="231140" y="137045"/>
                  </a:lnTo>
                  <a:lnTo>
                    <a:pt x="229870" y="132994"/>
                  </a:lnTo>
                  <a:lnTo>
                    <a:pt x="231140" y="131914"/>
                  </a:lnTo>
                  <a:lnTo>
                    <a:pt x="231140" y="129705"/>
                  </a:lnTo>
                  <a:lnTo>
                    <a:pt x="229870" y="129628"/>
                  </a:lnTo>
                  <a:lnTo>
                    <a:pt x="229870" y="127203"/>
                  </a:lnTo>
                  <a:lnTo>
                    <a:pt x="231140" y="126250"/>
                  </a:lnTo>
                  <a:lnTo>
                    <a:pt x="231140" y="125310"/>
                  </a:lnTo>
                  <a:lnTo>
                    <a:pt x="229870" y="124371"/>
                  </a:lnTo>
                  <a:lnTo>
                    <a:pt x="231140" y="124091"/>
                  </a:lnTo>
                  <a:lnTo>
                    <a:pt x="231140" y="125044"/>
                  </a:lnTo>
                  <a:lnTo>
                    <a:pt x="232384" y="126885"/>
                  </a:lnTo>
                  <a:lnTo>
                    <a:pt x="233680" y="123825"/>
                  </a:lnTo>
                  <a:lnTo>
                    <a:pt x="234950" y="124904"/>
                  </a:lnTo>
                  <a:lnTo>
                    <a:pt x="236220" y="127330"/>
                  </a:lnTo>
                  <a:lnTo>
                    <a:pt x="238201" y="128066"/>
                  </a:lnTo>
                  <a:lnTo>
                    <a:pt x="238340" y="128117"/>
                  </a:lnTo>
                  <a:lnTo>
                    <a:pt x="238582" y="128206"/>
                  </a:lnTo>
                  <a:lnTo>
                    <a:pt x="238760" y="128282"/>
                  </a:lnTo>
                  <a:lnTo>
                    <a:pt x="240030" y="127533"/>
                  </a:lnTo>
                  <a:lnTo>
                    <a:pt x="240030" y="120865"/>
                  </a:lnTo>
                  <a:lnTo>
                    <a:pt x="240030" y="113042"/>
                  </a:lnTo>
                  <a:lnTo>
                    <a:pt x="240030" y="112636"/>
                  </a:lnTo>
                  <a:lnTo>
                    <a:pt x="238760" y="114122"/>
                  </a:lnTo>
                  <a:lnTo>
                    <a:pt x="238760" y="118033"/>
                  </a:lnTo>
                  <a:lnTo>
                    <a:pt x="238760" y="120053"/>
                  </a:lnTo>
                  <a:lnTo>
                    <a:pt x="234950" y="121132"/>
                  </a:lnTo>
                  <a:lnTo>
                    <a:pt x="237490" y="116674"/>
                  </a:lnTo>
                  <a:lnTo>
                    <a:pt x="237490" y="116814"/>
                  </a:lnTo>
                  <a:lnTo>
                    <a:pt x="238760" y="118033"/>
                  </a:lnTo>
                  <a:lnTo>
                    <a:pt x="238760" y="114122"/>
                  </a:lnTo>
                  <a:lnTo>
                    <a:pt x="238760" y="113715"/>
                  </a:lnTo>
                  <a:lnTo>
                    <a:pt x="238201" y="113614"/>
                  </a:lnTo>
                  <a:lnTo>
                    <a:pt x="237655" y="113792"/>
                  </a:lnTo>
                  <a:lnTo>
                    <a:pt x="237490" y="113842"/>
                  </a:lnTo>
                  <a:lnTo>
                    <a:pt x="237490" y="114795"/>
                  </a:lnTo>
                  <a:lnTo>
                    <a:pt x="236791" y="113080"/>
                  </a:lnTo>
                  <a:lnTo>
                    <a:pt x="237490" y="113309"/>
                  </a:lnTo>
                  <a:lnTo>
                    <a:pt x="238201" y="113538"/>
                  </a:lnTo>
                  <a:lnTo>
                    <a:pt x="238760" y="113436"/>
                  </a:lnTo>
                  <a:lnTo>
                    <a:pt x="238760" y="109524"/>
                  </a:lnTo>
                  <a:lnTo>
                    <a:pt x="242392" y="107988"/>
                  </a:lnTo>
                  <a:lnTo>
                    <a:pt x="242392" y="108280"/>
                  </a:lnTo>
                  <a:lnTo>
                    <a:pt x="240334" y="112420"/>
                  </a:lnTo>
                  <a:lnTo>
                    <a:pt x="240334" y="112801"/>
                  </a:lnTo>
                  <a:lnTo>
                    <a:pt x="240334" y="121056"/>
                  </a:lnTo>
                  <a:lnTo>
                    <a:pt x="243598" y="123012"/>
                  </a:lnTo>
                  <a:lnTo>
                    <a:pt x="243598" y="123926"/>
                  </a:lnTo>
                  <a:lnTo>
                    <a:pt x="245110" y="119100"/>
                  </a:lnTo>
                  <a:lnTo>
                    <a:pt x="245110" y="120180"/>
                  </a:lnTo>
                  <a:lnTo>
                    <a:pt x="246214" y="121462"/>
                  </a:lnTo>
                  <a:lnTo>
                    <a:pt x="247040" y="121462"/>
                  </a:lnTo>
                  <a:lnTo>
                    <a:pt x="247777" y="121399"/>
                  </a:lnTo>
                  <a:lnTo>
                    <a:pt x="248920" y="122618"/>
                  </a:lnTo>
                  <a:lnTo>
                    <a:pt x="250190" y="120319"/>
                  </a:lnTo>
                  <a:lnTo>
                    <a:pt x="251853" y="117322"/>
                  </a:lnTo>
                  <a:lnTo>
                    <a:pt x="254000" y="117894"/>
                  </a:lnTo>
                  <a:lnTo>
                    <a:pt x="254000" y="116408"/>
                  </a:lnTo>
                  <a:lnTo>
                    <a:pt x="255270" y="117754"/>
                  </a:lnTo>
                  <a:lnTo>
                    <a:pt x="254000" y="118033"/>
                  </a:lnTo>
                  <a:lnTo>
                    <a:pt x="252730" y="122618"/>
                  </a:lnTo>
                  <a:lnTo>
                    <a:pt x="256540" y="124231"/>
                  </a:lnTo>
                  <a:lnTo>
                    <a:pt x="256540" y="109524"/>
                  </a:lnTo>
                  <a:lnTo>
                    <a:pt x="257810" y="108585"/>
                  </a:lnTo>
                  <a:lnTo>
                    <a:pt x="256692" y="107873"/>
                  </a:lnTo>
                  <a:lnTo>
                    <a:pt x="256540" y="107772"/>
                  </a:lnTo>
                  <a:lnTo>
                    <a:pt x="259080" y="106692"/>
                  </a:lnTo>
                  <a:lnTo>
                    <a:pt x="260248" y="106451"/>
                  </a:lnTo>
                  <a:lnTo>
                    <a:pt x="261620" y="106159"/>
                  </a:lnTo>
                  <a:lnTo>
                    <a:pt x="260248" y="102781"/>
                  </a:lnTo>
                  <a:lnTo>
                    <a:pt x="260248" y="100647"/>
                  </a:lnTo>
                  <a:lnTo>
                    <a:pt x="262890" y="100088"/>
                  </a:lnTo>
                  <a:lnTo>
                    <a:pt x="262890" y="103060"/>
                  </a:lnTo>
                  <a:lnTo>
                    <a:pt x="264160" y="103060"/>
                  </a:lnTo>
                  <a:lnTo>
                    <a:pt x="265430" y="103060"/>
                  </a:lnTo>
                  <a:lnTo>
                    <a:pt x="265430" y="93611"/>
                  </a:lnTo>
                  <a:lnTo>
                    <a:pt x="265430" y="92671"/>
                  </a:lnTo>
                  <a:lnTo>
                    <a:pt x="264160" y="92405"/>
                  </a:lnTo>
                  <a:lnTo>
                    <a:pt x="264160" y="91592"/>
                  </a:lnTo>
                  <a:lnTo>
                    <a:pt x="265430" y="92265"/>
                  </a:lnTo>
                  <a:lnTo>
                    <a:pt x="266700" y="89839"/>
                  </a:lnTo>
                  <a:lnTo>
                    <a:pt x="267970" y="88620"/>
                  </a:lnTo>
                  <a:lnTo>
                    <a:pt x="267970" y="89293"/>
                  </a:lnTo>
                  <a:lnTo>
                    <a:pt x="266700" y="90512"/>
                  </a:lnTo>
                  <a:lnTo>
                    <a:pt x="266700" y="91452"/>
                  </a:lnTo>
                  <a:lnTo>
                    <a:pt x="267970" y="92405"/>
                  </a:lnTo>
                  <a:lnTo>
                    <a:pt x="269240" y="93484"/>
                  </a:lnTo>
                  <a:lnTo>
                    <a:pt x="270510" y="91452"/>
                  </a:lnTo>
                  <a:lnTo>
                    <a:pt x="270510" y="91046"/>
                  </a:lnTo>
                  <a:lnTo>
                    <a:pt x="271780" y="91325"/>
                  </a:lnTo>
                  <a:lnTo>
                    <a:pt x="271780" y="91452"/>
                  </a:lnTo>
                  <a:lnTo>
                    <a:pt x="273050" y="93484"/>
                  </a:lnTo>
                  <a:lnTo>
                    <a:pt x="273050" y="69875"/>
                  </a:lnTo>
                  <a:lnTo>
                    <a:pt x="271780" y="69596"/>
                  </a:lnTo>
                  <a:lnTo>
                    <a:pt x="271780" y="75399"/>
                  </a:lnTo>
                  <a:lnTo>
                    <a:pt x="271780" y="78511"/>
                  </a:lnTo>
                  <a:lnTo>
                    <a:pt x="270510" y="77431"/>
                  </a:lnTo>
                  <a:lnTo>
                    <a:pt x="269240" y="78105"/>
                  </a:lnTo>
                  <a:lnTo>
                    <a:pt x="269240" y="74460"/>
                  </a:lnTo>
                  <a:lnTo>
                    <a:pt x="270129" y="74180"/>
                  </a:lnTo>
                  <a:lnTo>
                    <a:pt x="270510" y="74053"/>
                  </a:lnTo>
                  <a:lnTo>
                    <a:pt x="270510" y="74993"/>
                  </a:lnTo>
                  <a:lnTo>
                    <a:pt x="271780" y="75399"/>
                  </a:lnTo>
                  <a:lnTo>
                    <a:pt x="271780" y="69596"/>
                  </a:lnTo>
                  <a:lnTo>
                    <a:pt x="262890" y="67703"/>
                  </a:lnTo>
                  <a:lnTo>
                    <a:pt x="262890" y="89293"/>
                  </a:lnTo>
                  <a:lnTo>
                    <a:pt x="261620" y="89839"/>
                  </a:lnTo>
                  <a:lnTo>
                    <a:pt x="261620" y="89700"/>
                  </a:lnTo>
                  <a:lnTo>
                    <a:pt x="260350" y="89306"/>
                  </a:lnTo>
                  <a:lnTo>
                    <a:pt x="261620" y="88760"/>
                  </a:lnTo>
                  <a:lnTo>
                    <a:pt x="261620" y="88887"/>
                  </a:lnTo>
                  <a:lnTo>
                    <a:pt x="262890" y="89293"/>
                  </a:lnTo>
                  <a:lnTo>
                    <a:pt x="262890" y="67703"/>
                  </a:lnTo>
                  <a:lnTo>
                    <a:pt x="261620" y="67437"/>
                  </a:lnTo>
                  <a:lnTo>
                    <a:pt x="261620" y="76212"/>
                  </a:lnTo>
                  <a:lnTo>
                    <a:pt x="261620" y="77292"/>
                  </a:lnTo>
                  <a:lnTo>
                    <a:pt x="260934" y="78384"/>
                  </a:lnTo>
                  <a:lnTo>
                    <a:pt x="260769" y="78422"/>
                  </a:lnTo>
                  <a:lnTo>
                    <a:pt x="260248" y="78524"/>
                  </a:lnTo>
                  <a:lnTo>
                    <a:pt x="260769" y="78638"/>
                  </a:lnTo>
                  <a:lnTo>
                    <a:pt x="261620" y="78905"/>
                  </a:lnTo>
                  <a:lnTo>
                    <a:pt x="261620" y="79590"/>
                  </a:lnTo>
                  <a:lnTo>
                    <a:pt x="261620" y="80124"/>
                  </a:lnTo>
                  <a:lnTo>
                    <a:pt x="260362" y="79717"/>
                  </a:lnTo>
                  <a:lnTo>
                    <a:pt x="260934" y="79654"/>
                  </a:lnTo>
                  <a:lnTo>
                    <a:pt x="261620" y="79590"/>
                  </a:lnTo>
                  <a:lnTo>
                    <a:pt x="260934" y="79489"/>
                  </a:lnTo>
                  <a:lnTo>
                    <a:pt x="260299" y="79400"/>
                  </a:lnTo>
                  <a:lnTo>
                    <a:pt x="260769" y="78638"/>
                  </a:lnTo>
                  <a:lnTo>
                    <a:pt x="260248" y="78892"/>
                  </a:lnTo>
                  <a:lnTo>
                    <a:pt x="260248" y="79387"/>
                  </a:lnTo>
                  <a:lnTo>
                    <a:pt x="259384" y="79298"/>
                  </a:lnTo>
                  <a:lnTo>
                    <a:pt x="259080" y="79222"/>
                  </a:lnTo>
                  <a:lnTo>
                    <a:pt x="259080" y="87807"/>
                  </a:lnTo>
                  <a:lnTo>
                    <a:pt x="259080" y="88493"/>
                  </a:lnTo>
                  <a:lnTo>
                    <a:pt x="257949" y="88011"/>
                  </a:lnTo>
                  <a:lnTo>
                    <a:pt x="257810" y="87947"/>
                  </a:lnTo>
                  <a:lnTo>
                    <a:pt x="256692" y="88303"/>
                  </a:lnTo>
                  <a:lnTo>
                    <a:pt x="256540" y="88353"/>
                  </a:lnTo>
                  <a:lnTo>
                    <a:pt x="255270" y="87947"/>
                  </a:lnTo>
                  <a:lnTo>
                    <a:pt x="257810" y="87274"/>
                  </a:lnTo>
                  <a:lnTo>
                    <a:pt x="257810" y="85255"/>
                  </a:lnTo>
                  <a:lnTo>
                    <a:pt x="259080" y="87807"/>
                  </a:lnTo>
                  <a:lnTo>
                    <a:pt x="259080" y="79222"/>
                  </a:lnTo>
                  <a:lnTo>
                    <a:pt x="259384" y="79273"/>
                  </a:lnTo>
                  <a:lnTo>
                    <a:pt x="260248" y="78892"/>
                  </a:lnTo>
                  <a:lnTo>
                    <a:pt x="259384" y="75628"/>
                  </a:lnTo>
                  <a:lnTo>
                    <a:pt x="260248" y="75666"/>
                  </a:lnTo>
                  <a:lnTo>
                    <a:pt x="260248" y="75476"/>
                  </a:lnTo>
                  <a:lnTo>
                    <a:pt x="259168" y="73558"/>
                  </a:lnTo>
                  <a:lnTo>
                    <a:pt x="260248" y="73888"/>
                  </a:lnTo>
                  <a:lnTo>
                    <a:pt x="260248" y="75044"/>
                  </a:lnTo>
                  <a:lnTo>
                    <a:pt x="261620" y="76212"/>
                  </a:lnTo>
                  <a:lnTo>
                    <a:pt x="261620" y="67437"/>
                  </a:lnTo>
                  <a:lnTo>
                    <a:pt x="257949" y="66662"/>
                  </a:lnTo>
                  <a:lnTo>
                    <a:pt x="257949" y="75539"/>
                  </a:lnTo>
                  <a:lnTo>
                    <a:pt x="256692" y="76746"/>
                  </a:lnTo>
                  <a:lnTo>
                    <a:pt x="256692" y="80594"/>
                  </a:lnTo>
                  <a:lnTo>
                    <a:pt x="256540" y="80797"/>
                  </a:lnTo>
                  <a:lnTo>
                    <a:pt x="255270" y="81203"/>
                  </a:lnTo>
                  <a:lnTo>
                    <a:pt x="255270" y="80797"/>
                  </a:lnTo>
                  <a:lnTo>
                    <a:pt x="254000" y="80530"/>
                  </a:lnTo>
                  <a:lnTo>
                    <a:pt x="254000" y="89966"/>
                  </a:lnTo>
                  <a:lnTo>
                    <a:pt x="254000" y="93751"/>
                  </a:lnTo>
                  <a:lnTo>
                    <a:pt x="252730" y="93751"/>
                  </a:lnTo>
                  <a:lnTo>
                    <a:pt x="252730" y="92265"/>
                  </a:lnTo>
                  <a:lnTo>
                    <a:pt x="254000" y="89966"/>
                  </a:lnTo>
                  <a:lnTo>
                    <a:pt x="254000" y="80530"/>
                  </a:lnTo>
                  <a:lnTo>
                    <a:pt x="255270" y="80594"/>
                  </a:lnTo>
                  <a:lnTo>
                    <a:pt x="256692" y="80594"/>
                  </a:lnTo>
                  <a:lnTo>
                    <a:pt x="256692" y="76746"/>
                  </a:lnTo>
                  <a:lnTo>
                    <a:pt x="255270" y="78105"/>
                  </a:lnTo>
                  <a:lnTo>
                    <a:pt x="255270" y="74993"/>
                  </a:lnTo>
                  <a:lnTo>
                    <a:pt x="256540" y="74599"/>
                  </a:lnTo>
                  <a:lnTo>
                    <a:pt x="257810" y="75539"/>
                  </a:lnTo>
                  <a:lnTo>
                    <a:pt x="257949" y="75539"/>
                  </a:lnTo>
                  <a:lnTo>
                    <a:pt x="257949" y="66662"/>
                  </a:lnTo>
                  <a:lnTo>
                    <a:pt x="252730" y="65544"/>
                  </a:lnTo>
                  <a:lnTo>
                    <a:pt x="252730" y="81737"/>
                  </a:lnTo>
                  <a:lnTo>
                    <a:pt x="252730" y="84175"/>
                  </a:lnTo>
                  <a:lnTo>
                    <a:pt x="251460" y="83629"/>
                  </a:lnTo>
                  <a:lnTo>
                    <a:pt x="251460" y="107238"/>
                  </a:lnTo>
                  <a:lnTo>
                    <a:pt x="251460" y="108851"/>
                  </a:lnTo>
                  <a:lnTo>
                    <a:pt x="250190" y="108991"/>
                  </a:lnTo>
                  <a:lnTo>
                    <a:pt x="249389" y="108648"/>
                  </a:lnTo>
                  <a:lnTo>
                    <a:pt x="250190" y="107365"/>
                  </a:lnTo>
                  <a:lnTo>
                    <a:pt x="251460" y="107238"/>
                  </a:lnTo>
                  <a:lnTo>
                    <a:pt x="251460" y="83629"/>
                  </a:lnTo>
                  <a:lnTo>
                    <a:pt x="251460" y="82689"/>
                  </a:lnTo>
                  <a:lnTo>
                    <a:pt x="252730" y="81737"/>
                  </a:lnTo>
                  <a:lnTo>
                    <a:pt x="252730" y="65544"/>
                  </a:lnTo>
                  <a:lnTo>
                    <a:pt x="251460" y="65278"/>
                  </a:lnTo>
                  <a:lnTo>
                    <a:pt x="251460" y="71221"/>
                  </a:lnTo>
                  <a:lnTo>
                    <a:pt x="251460" y="72567"/>
                  </a:lnTo>
                  <a:lnTo>
                    <a:pt x="250190" y="71361"/>
                  </a:lnTo>
                  <a:lnTo>
                    <a:pt x="250190" y="70815"/>
                  </a:lnTo>
                  <a:lnTo>
                    <a:pt x="251460" y="71221"/>
                  </a:lnTo>
                  <a:lnTo>
                    <a:pt x="251460" y="65278"/>
                  </a:lnTo>
                  <a:lnTo>
                    <a:pt x="250190" y="65011"/>
                  </a:lnTo>
                  <a:lnTo>
                    <a:pt x="250190" y="68656"/>
                  </a:lnTo>
                  <a:lnTo>
                    <a:pt x="250190" y="70002"/>
                  </a:lnTo>
                  <a:lnTo>
                    <a:pt x="249135" y="70002"/>
                  </a:lnTo>
                  <a:lnTo>
                    <a:pt x="250190" y="68656"/>
                  </a:lnTo>
                  <a:lnTo>
                    <a:pt x="250190" y="65011"/>
                  </a:lnTo>
                  <a:lnTo>
                    <a:pt x="249389" y="64833"/>
                  </a:lnTo>
                  <a:lnTo>
                    <a:pt x="248983" y="64757"/>
                  </a:lnTo>
                  <a:lnTo>
                    <a:pt x="248983" y="108483"/>
                  </a:lnTo>
                  <a:lnTo>
                    <a:pt x="248361" y="108216"/>
                  </a:lnTo>
                  <a:lnTo>
                    <a:pt x="248920" y="108445"/>
                  </a:lnTo>
                  <a:lnTo>
                    <a:pt x="248983" y="64757"/>
                  </a:lnTo>
                  <a:lnTo>
                    <a:pt x="247586" y="64477"/>
                  </a:lnTo>
                  <a:lnTo>
                    <a:pt x="247586" y="65341"/>
                  </a:lnTo>
                  <a:lnTo>
                    <a:pt x="247586" y="88290"/>
                  </a:lnTo>
                  <a:lnTo>
                    <a:pt x="247586" y="92113"/>
                  </a:lnTo>
                  <a:lnTo>
                    <a:pt x="247586" y="101854"/>
                  </a:lnTo>
                  <a:lnTo>
                    <a:pt x="246380" y="103060"/>
                  </a:lnTo>
                  <a:lnTo>
                    <a:pt x="246380" y="103733"/>
                  </a:lnTo>
                  <a:lnTo>
                    <a:pt x="245110" y="104406"/>
                  </a:lnTo>
                  <a:lnTo>
                    <a:pt x="245110" y="104940"/>
                  </a:lnTo>
                  <a:lnTo>
                    <a:pt x="246380" y="106426"/>
                  </a:lnTo>
                  <a:lnTo>
                    <a:pt x="246380" y="106692"/>
                  </a:lnTo>
                  <a:lnTo>
                    <a:pt x="246380" y="109258"/>
                  </a:lnTo>
                  <a:lnTo>
                    <a:pt x="246697" y="109270"/>
                  </a:lnTo>
                  <a:lnTo>
                    <a:pt x="245110" y="111556"/>
                  </a:lnTo>
                  <a:lnTo>
                    <a:pt x="243598" y="113969"/>
                  </a:lnTo>
                  <a:lnTo>
                    <a:pt x="243598" y="113169"/>
                  </a:lnTo>
                  <a:lnTo>
                    <a:pt x="242697" y="111175"/>
                  </a:lnTo>
                  <a:lnTo>
                    <a:pt x="243065" y="111379"/>
                  </a:lnTo>
                  <a:lnTo>
                    <a:pt x="243598" y="111772"/>
                  </a:lnTo>
                  <a:lnTo>
                    <a:pt x="243598" y="110337"/>
                  </a:lnTo>
                  <a:lnTo>
                    <a:pt x="245110" y="110337"/>
                  </a:lnTo>
                  <a:lnTo>
                    <a:pt x="245110" y="107099"/>
                  </a:lnTo>
                  <a:lnTo>
                    <a:pt x="244538" y="107035"/>
                  </a:lnTo>
                  <a:lnTo>
                    <a:pt x="243598" y="106946"/>
                  </a:lnTo>
                  <a:lnTo>
                    <a:pt x="245110" y="106629"/>
                  </a:lnTo>
                  <a:lnTo>
                    <a:pt x="245808" y="106527"/>
                  </a:lnTo>
                  <a:lnTo>
                    <a:pt x="246214" y="106451"/>
                  </a:lnTo>
                  <a:lnTo>
                    <a:pt x="246380" y="106426"/>
                  </a:lnTo>
                  <a:lnTo>
                    <a:pt x="242570" y="101981"/>
                  </a:lnTo>
                  <a:lnTo>
                    <a:pt x="245110" y="102069"/>
                  </a:lnTo>
                  <a:lnTo>
                    <a:pt x="247040" y="101968"/>
                  </a:lnTo>
                  <a:lnTo>
                    <a:pt x="247586" y="101854"/>
                  </a:lnTo>
                  <a:lnTo>
                    <a:pt x="247586" y="92113"/>
                  </a:lnTo>
                  <a:lnTo>
                    <a:pt x="247040" y="91998"/>
                  </a:lnTo>
                  <a:lnTo>
                    <a:pt x="246697" y="91922"/>
                  </a:lnTo>
                  <a:lnTo>
                    <a:pt x="246380" y="91859"/>
                  </a:lnTo>
                  <a:lnTo>
                    <a:pt x="246380" y="89433"/>
                  </a:lnTo>
                  <a:lnTo>
                    <a:pt x="247586" y="88290"/>
                  </a:lnTo>
                  <a:lnTo>
                    <a:pt x="247586" y="65341"/>
                  </a:lnTo>
                  <a:lnTo>
                    <a:pt x="247040" y="65798"/>
                  </a:lnTo>
                  <a:lnTo>
                    <a:pt x="246380" y="66370"/>
                  </a:lnTo>
                  <a:lnTo>
                    <a:pt x="246380" y="80264"/>
                  </a:lnTo>
                  <a:lnTo>
                    <a:pt x="246380" y="82816"/>
                  </a:lnTo>
                  <a:lnTo>
                    <a:pt x="246214" y="82804"/>
                  </a:lnTo>
                  <a:lnTo>
                    <a:pt x="245110" y="82689"/>
                  </a:lnTo>
                  <a:lnTo>
                    <a:pt x="243598" y="82207"/>
                  </a:lnTo>
                  <a:lnTo>
                    <a:pt x="243598" y="80759"/>
                  </a:lnTo>
                  <a:lnTo>
                    <a:pt x="240334" y="82029"/>
                  </a:lnTo>
                  <a:lnTo>
                    <a:pt x="240030" y="82143"/>
                  </a:lnTo>
                  <a:lnTo>
                    <a:pt x="243598" y="83921"/>
                  </a:lnTo>
                  <a:lnTo>
                    <a:pt x="243598" y="83654"/>
                  </a:lnTo>
                  <a:lnTo>
                    <a:pt x="245110" y="86055"/>
                  </a:lnTo>
                  <a:lnTo>
                    <a:pt x="246380" y="87807"/>
                  </a:lnTo>
                  <a:lnTo>
                    <a:pt x="243827" y="87807"/>
                  </a:lnTo>
                  <a:lnTo>
                    <a:pt x="245110" y="89293"/>
                  </a:lnTo>
                  <a:lnTo>
                    <a:pt x="245110" y="96037"/>
                  </a:lnTo>
                  <a:lnTo>
                    <a:pt x="245110" y="98336"/>
                  </a:lnTo>
                  <a:lnTo>
                    <a:pt x="244094" y="97256"/>
                  </a:lnTo>
                  <a:lnTo>
                    <a:pt x="243598" y="96824"/>
                  </a:lnTo>
                  <a:lnTo>
                    <a:pt x="243065" y="96481"/>
                  </a:lnTo>
                  <a:lnTo>
                    <a:pt x="242392" y="96113"/>
                  </a:lnTo>
                  <a:lnTo>
                    <a:pt x="240334" y="95351"/>
                  </a:lnTo>
                  <a:lnTo>
                    <a:pt x="240030" y="95237"/>
                  </a:lnTo>
                  <a:lnTo>
                    <a:pt x="238201" y="98056"/>
                  </a:lnTo>
                  <a:lnTo>
                    <a:pt x="238023" y="98018"/>
                  </a:lnTo>
                  <a:lnTo>
                    <a:pt x="238023" y="99720"/>
                  </a:lnTo>
                  <a:lnTo>
                    <a:pt x="237655" y="99606"/>
                  </a:lnTo>
                  <a:lnTo>
                    <a:pt x="237655" y="99326"/>
                  </a:lnTo>
                  <a:lnTo>
                    <a:pt x="237769" y="99453"/>
                  </a:lnTo>
                  <a:lnTo>
                    <a:pt x="238023" y="99720"/>
                  </a:lnTo>
                  <a:lnTo>
                    <a:pt x="238023" y="98018"/>
                  </a:lnTo>
                  <a:lnTo>
                    <a:pt x="236220" y="97523"/>
                  </a:lnTo>
                  <a:lnTo>
                    <a:pt x="236220" y="99949"/>
                  </a:lnTo>
                  <a:lnTo>
                    <a:pt x="235800" y="100076"/>
                  </a:lnTo>
                  <a:lnTo>
                    <a:pt x="235800" y="112763"/>
                  </a:lnTo>
                  <a:lnTo>
                    <a:pt x="233680" y="118160"/>
                  </a:lnTo>
                  <a:lnTo>
                    <a:pt x="233680" y="117221"/>
                  </a:lnTo>
                  <a:lnTo>
                    <a:pt x="232410" y="114261"/>
                  </a:lnTo>
                  <a:lnTo>
                    <a:pt x="233680" y="112966"/>
                  </a:lnTo>
                  <a:lnTo>
                    <a:pt x="234340" y="112306"/>
                  </a:lnTo>
                  <a:lnTo>
                    <a:pt x="234950" y="112496"/>
                  </a:lnTo>
                  <a:lnTo>
                    <a:pt x="235800" y="112763"/>
                  </a:lnTo>
                  <a:lnTo>
                    <a:pt x="235800" y="100076"/>
                  </a:lnTo>
                  <a:lnTo>
                    <a:pt x="232384" y="101041"/>
                  </a:lnTo>
                  <a:lnTo>
                    <a:pt x="232841" y="102108"/>
                  </a:lnTo>
                  <a:lnTo>
                    <a:pt x="234950" y="107505"/>
                  </a:lnTo>
                  <a:lnTo>
                    <a:pt x="231140" y="106832"/>
                  </a:lnTo>
                  <a:lnTo>
                    <a:pt x="232384" y="101041"/>
                  </a:lnTo>
                  <a:lnTo>
                    <a:pt x="232384" y="100914"/>
                  </a:lnTo>
                  <a:lnTo>
                    <a:pt x="229870" y="101841"/>
                  </a:lnTo>
                  <a:lnTo>
                    <a:pt x="228600" y="101701"/>
                  </a:lnTo>
                  <a:lnTo>
                    <a:pt x="227330" y="101841"/>
                  </a:lnTo>
                  <a:lnTo>
                    <a:pt x="227330" y="101574"/>
                  </a:lnTo>
                  <a:lnTo>
                    <a:pt x="226060" y="100495"/>
                  </a:lnTo>
                  <a:lnTo>
                    <a:pt x="226060" y="107099"/>
                  </a:lnTo>
                  <a:lnTo>
                    <a:pt x="226060" y="110744"/>
                  </a:lnTo>
                  <a:lnTo>
                    <a:pt x="226060" y="114922"/>
                  </a:lnTo>
                  <a:lnTo>
                    <a:pt x="226060" y="123418"/>
                  </a:lnTo>
                  <a:lnTo>
                    <a:pt x="224790" y="123825"/>
                  </a:lnTo>
                  <a:lnTo>
                    <a:pt x="224790" y="125450"/>
                  </a:lnTo>
                  <a:lnTo>
                    <a:pt x="223342" y="126212"/>
                  </a:lnTo>
                  <a:lnTo>
                    <a:pt x="223342" y="129628"/>
                  </a:lnTo>
                  <a:lnTo>
                    <a:pt x="222250" y="130568"/>
                  </a:lnTo>
                  <a:lnTo>
                    <a:pt x="222250" y="129628"/>
                  </a:lnTo>
                  <a:lnTo>
                    <a:pt x="223342" y="129628"/>
                  </a:lnTo>
                  <a:lnTo>
                    <a:pt x="223342" y="126212"/>
                  </a:lnTo>
                  <a:lnTo>
                    <a:pt x="223342" y="126085"/>
                  </a:lnTo>
                  <a:lnTo>
                    <a:pt x="222402" y="125882"/>
                  </a:lnTo>
                  <a:lnTo>
                    <a:pt x="222250" y="125857"/>
                  </a:lnTo>
                  <a:lnTo>
                    <a:pt x="222250" y="125450"/>
                  </a:lnTo>
                  <a:lnTo>
                    <a:pt x="218440" y="126250"/>
                  </a:lnTo>
                  <a:lnTo>
                    <a:pt x="218440" y="122212"/>
                  </a:lnTo>
                  <a:lnTo>
                    <a:pt x="218287" y="122212"/>
                  </a:lnTo>
                  <a:lnTo>
                    <a:pt x="216585" y="122313"/>
                  </a:lnTo>
                  <a:lnTo>
                    <a:pt x="216585" y="138506"/>
                  </a:lnTo>
                  <a:lnTo>
                    <a:pt x="215900" y="139877"/>
                  </a:lnTo>
                  <a:lnTo>
                    <a:pt x="214630" y="139204"/>
                  </a:lnTo>
                  <a:lnTo>
                    <a:pt x="214630" y="137718"/>
                  </a:lnTo>
                  <a:lnTo>
                    <a:pt x="215900" y="138264"/>
                  </a:lnTo>
                  <a:lnTo>
                    <a:pt x="216585" y="138506"/>
                  </a:lnTo>
                  <a:lnTo>
                    <a:pt x="216585" y="122313"/>
                  </a:lnTo>
                  <a:lnTo>
                    <a:pt x="215900" y="122339"/>
                  </a:lnTo>
                  <a:lnTo>
                    <a:pt x="215900" y="134213"/>
                  </a:lnTo>
                  <a:lnTo>
                    <a:pt x="215900" y="135966"/>
                  </a:lnTo>
                  <a:lnTo>
                    <a:pt x="214630" y="136906"/>
                  </a:lnTo>
                  <a:lnTo>
                    <a:pt x="213360" y="133680"/>
                  </a:lnTo>
                  <a:lnTo>
                    <a:pt x="212090" y="135699"/>
                  </a:lnTo>
                  <a:lnTo>
                    <a:pt x="212090" y="137718"/>
                  </a:lnTo>
                  <a:lnTo>
                    <a:pt x="209550" y="137045"/>
                  </a:lnTo>
                  <a:lnTo>
                    <a:pt x="209550" y="139344"/>
                  </a:lnTo>
                  <a:lnTo>
                    <a:pt x="209550" y="140144"/>
                  </a:lnTo>
                  <a:lnTo>
                    <a:pt x="208445" y="141325"/>
                  </a:lnTo>
                  <a:lnTo>
                    <a:pt x="209550" y="139344"/>
                  </a:lnTo>
                  <a:lnTo>
                    <a:pt x="206209" y="138633"/>
                  </a:lnTo>
                  <a:lnTo>
                    <a:pt x="205740" y="138531"/>
                  </a:lnTo>
                  <a:lnTo>
                    <a:pt x="204343" y="137045"/>
                  </a:lnTo>
                  <a:lnTo>
                    <a:pt x="205740" y="137312"/>
                  </a:lnTo>
                  <a:lnTo>
                    <a:pt x="207010" y="136512"/>
                  </a:lnTo>
                  <a:lnTo>
                    <a:pt x="208280" y="135699"/>
                  </a:lnTo>
                  <a:lnTo>
                    <a:pt x="207010" y="134759"/>
                  </a:lnTo>
                  <a:lnTo>
                    <a:pt x="208280" y="134073"/>
                  </a:lnTo>
                  <a:lnTo>
                    <a:pt x="208280" y="133680"/>
                  </a:lnTo>
                  <a:lnTo>
                    <a:pt x="209550" y="133400"/>
                  </a:lnTo>
                  <a:lnTo>
                    <a:pt x="210820" y="135153"/>
                  </a:lnTo>
                  <a:lnTo>
                    <a:pt x="212090" y="134416"/>
                  </a:lnTo>
                  <a:lnTo>
                    <a:pt x="213360" y="133680"/>
                  </a:lnTo>
                  <a:lnTo>
                    <a:pt x="213360" y="132727"/>
                  </a:lnTo>
                  <a:lnTo>
                    <a:pt x="214630" y="135293"/>
                  </a:lnTo>
                  <a:lnTo>
                    <a:pt x="215900" y="134213"/>
                  </a:lnTo>
                  <a:lnTo>
                    <a:pt x="215900" y="122339"/>
                  </a:lnTo>
                  <a:lnTo>
                    <a:pt x="216585" y="122199"/>
                  </a:lnTo>
                  <a:lnTo>
                    <a:pt x="217170" y="122072"/>
                  </a:lnTo>
                  <a:lnTo>
                    <a:pt x="217170" y="120586"/>
                  </a:lnTo>
                  <a:lnTo>
                    <a:pt x="218440" y="121945"/>
                  </a:lnTo>
                  <a:lnTo>
                    <a:pt x="222250" y="125310"/>
                  </a:lnTo>
                  <a:lnTo>
                    <a:pt x="220980" y="122885"/>
                  </a:lnTo>
                  <a:lnTo>
                    <a:pt x="223342" y="123253"/>
                  </a:lnTo>
                  <a:lnTo>
                    <a:pt x="223342" y="123558"/>
                  </a:lnTo>
                  <a:lnTo>
                    <a:pt x="224790" y="121399"/>
                  </a:lnTo>
                  <a:lnTo>
                    <a:pt x="224790" y="123012"/>
                  </a:lnTo>
                  <a:lnTo>
                    <a:pt x="226060" y="123418"/>
                  </a:lnTo>
                  <a:lnTo>
                    <a:pt x="226060" y="114922"/>
                  </a:lnTo>
                  <a:lnTo>
                    <a:pt x="224790" y="115735"/>
                  </a:lnTo>
                  <a:lnTo>
                    <a:pt x="224790" y="115062"/>
                  </a:lnTo>
                  <a:lnTo>
                    <a:pt x="223380" y="114769"/>
                  </a:lnTo>
                  <a:lnTo>
                    <a:pt x="224790" y="112356"/>
                  </a:lnTo>
                  <a:lnTo>
                    <a:pt x="226060" y="114922"/>
                  </a:lnTo>
                  <a:lnTo>
                    <a:pt x="226060" y="110744"/>
                  </a:lnTo>
                  <a:lnTo>
                    <a:pt x="224790" y="111429"/>
                  </a:lnTo>
                  <a:lnTo>
                    <a:pt x="224790" y="107543"/>
                  </a:lnTo>
                  <a:lnTo>
                    <a:pt x="220980" y="108445"/>
                  </a:lnTo>
                  <a:lnTo>
                    <a:pt x="220980" y="116814"/>
                  </a:lnTo>
                  <a:lnTo>
                    <a:pt x="220980" y="116954"/>
                  </a:lnTo>
                  <a:lnTo>
                    <a:pt x="220980" y="117081"/>
                  </a:lnTo>
                  <a:lnTo>
                    <a:pt x="220980" y="117487"/>
                  </a:lnTo>
                  <a:lnTo>
                    <a:pt x="219710" y="117487"/>
                  </a:lnTo>
                  <a:lnTo>
                    <a:pt x="220980" y="117081"/>
                  </a:lnTo>
                  <a:lnTo>
                    <a:pt x="220980" y="116954"/>
                  </a:lnTo>
                  <a:lnTo>
                    <a:pt x="219710" y="116954"/>
                  </a:lnTo>
                  <a:lnTo>
                    <a:pt x="220980" y="116814"/>
                  </a:lnTo>
                  <a:lnTo>
                    <a:pt x="220980" y="108445"/>
                  </a:lnTo>
                  <a:lnTo>
                    <a:pt x="220980" y="107911"/>
                  </a:lnTo>
                  <a:lnTo>
                    <a:pt x="222250" y="107238"/>
                  </a:lnTo>
                  <a:lnTo>
                    <a:pt x="222250" y="105219"/>
                  </a:lnTo>
                  <a:lnTo>
                    <a:pt x="223342" y="104863"/>
                  </a:lnTo>
                  <a:lnTo>
                    <a:pt x="223342" y="106540"/>
                  </a:lnTo>
                  <a:lnTo>
                    <a:pt x="224790" y="105613"/>
                  </a:lnTo>
                  <a:lnTo>
                    <a:pt x="226060" y="107099"/>
                  </a:lnTo>
                  <a:lnTo>
                    <a:pt x="226060" y="100495"/>
                  </a:lnTo>
                  <a:lnTo>
                    <a:pt x="227330" y="100152"/>
                  </a:lnTo>
                  <a:lnTo>
                    <a:pt x="228600" y="99822"/>
                  </a:lnTo>
                  <a:lnTo>
                    <a:pt x="229870" y="99237"/>
                  </a:lnTo>
                  <a:lnTo>
                    <a:pt x="232384" y="98082"/>
                  </a:lnTo>
                  <a:lnTo>
                    <a:pt x="232384" y="98336"/>
                  </a:lnTo>
                  <a:lnTo>
                    <a:pt x="233476" y="98221"/>
                  </a:lnTo>
                  <a:lnTo>
                    <a:pt x="233680" y="98196"/>
                  </a:lnTo>
                  <a:lnTo>
                    <a:pt x="234950" y="97790"/>
                  </a:lnTo>
                  <a:lnTo>
                    <a:pt x="233680" y="99415"/>
                  </a:lnTo>
                  <a:lnTo>
                    <a:pt x="234950" y="99822"/>
                  </a:lnTo>
                  <a:lnTo>
                    <a:pt x="235800" y="99910"/>
                  </a:lnTo>
                  <a:lnTo>
                    <a:pt x="236220" y="99949"/>
                  </a:lnTo>
                  <a:lnTo>
                    <a:pt x="236220" y="97523"/>
                  </a:lnTo>
                  <a:lnTo>
                    <a:pt x="235089" y="97294"/>
                  </a:lnTo>
                  <a:lnTo>
                    <a:pt x="236220" y="96443"/>
                  </a:lnTo>
                  <a:lnTo>
                    <a:pt x="236220" y="94284"/>
                  </a:lnTo>
                  <a:lnTo>
                    <a:pt x="236791" y="94348"/>
                  </a:lnTo>
                  <a:lnTo>
                    <a:pt x="237655" y="94437"/>
                  </a:lnTo>
                  <a:lnTo>
                    <a:pt x="238760" y="94551"/>
                  </a:lnTo>
                  <a:lnTo>
                    <a:pt x="238760" y="94957"/>
                  </a:lnTo>
                  <a:lnTo>
                    <a:pt x="240030" y="94957"/>
                  </a:lnTo>
                  <a:lnTo>
                    <a:pt x="240030" y="94551"/>
                  </a:lnTo>
                  <a:lnTo>
                    <a:pt x="241236" y="94551"/>
                  </a:lnTo>
                  <a:lnTo>
                    <a:pt x="241236" y="95465"/>
                  </a:lnTo>
                  <a:lnTo>
                    <a:pt x="242392" y="96075"/>
                  </a:lnTo>
                  <a:lnTo>
                    <a:pt x="245110" y="96037"/>
                  </a:lnTo>
                  <a:lnTo>
                    <a:pt x="245110" y="89293"/>
                  </a:lnTo>
                  <a:lnTo>
                    <a:pt x="243598" y="88176"/>
                  </a:lnTo>
                  <a:lnTo>
                    <a:pt x="243598" y="88404"/>
                  </a:lnTo>
                  <a:lnTo>
                    <a:pt x="243065" y="88519"/>
                  </a:lnTo>
                  <a:lnTo>
                    <a:pt x="242392" y="88734"/>
                  </a:lnTo>
                  <a:lnTo>
                    <a:pt x="241236" y="89471"/>
                  </a:lnTo>
                  <a:lnTo>
                    <a:pt x="241236" y="88747"/>
                  </a:lnTo>
                  <a:lnTo>
                    <a:pt x="240334" y="88557"/>
                  </a:lnTo>
                  <a:lnTo>
                    <a:pt x="240030" y="88493"/>
                  </a:lnTo>
                  <a:lnTo>
                    <a:pt x="240030" y="88887"/>
                  </a:lnTo>
                  <a:lnTo>
                    <a:pt x="237655" y="90398"/>
                  </a:lnTo>
                  <a:lnTo>
                    <a:pt x="237490" y="90512"/>
                  </a:lnTo>
                  <a:lnTo>
                    <a:pt x="237490" y="85521"/>
                  </a:lnTo>
                  <a:lnTo>
                    <a:pt x="236791" y="85445"/>
                  </a:lnTo>
                  <a:lnTo>
                    <a:pt x="235800" y="85344"/>
                  </a:lnTo>
                  <a:lnTo>
                    <a:pt x="234950" y="85255"/>
                  </a:lnTo>
                  <a:lnTo>
                    <a:pt x="236220" y="82956"/>
                  </a:lnTo>
                  <a:lnTo>
                    <a:pt x="238201" y="82321"/>
                  </a:lnTo>
                  <a:lnTo>
                    <a:pt x="238582" y="82207"/>
                  </a:lnTo>
                  <a:lnTo>
                    <a:pt x="238760" y="82143"/>
                  </a:lnTo>
                  <a:lnTo>
                    <a:pt x="240030" y="81737"/>
                  </a:lnTo>
                  <a:lnTo>
                    <a:pt x="238760" y="78905"/>
                  </a:lnTo>
                  <a:lnTo>
                    <a:pt x="240030" y="78778"/>
                  </a:lnTo>
                  <a:lnTo>
                    <a:pt x="240030" y="78105"/>
                  </a:lnTo>
                  <a:lnTo>
                    <a:pt x="241236" y="77076"/>
                  </a:lnTo>
                  <a:lnTo>
                    <a:pt x="242379" y="75298"/>
                  </a:lnTo>
                  <a:lnTo>
                    <a:pt x="243598" y="77406"/>
                  </a:lnTo>
                  <a:lnTo>
                    <a:pt x="243598" y="77597"/>
                  </a:lnTo>
                  <a:lnTo>
                    <a:pt x="245110" y="79044"/>
                  </a:lnTo>
                  <a:lnTo>
                    <a:pt x="246380" y="80264"/>
                  </a:lnTo>
                  <a:lnTo>
                    <a:pt x="246380" y="66370"/>
                  </a:lnTo>
                  <a:lnTo>
                    <a:pt x="245110" y="67449"/>
                  </a:lnTo>
                  <a:lnTo>
                    <a:pt x="245110" y="65824"/>
                  </a:lnTo>
                  <a:lnTo>
                    <a:pt x="247040" y="65773"/>
                  </a:lnTo>
                  <a:lnTo>
                    <a:pt x="247586" y="65341"/>
                  </a:lnTo>
                  <a:lnTo>
                    <a:pt x="247586" y="64477"/>
                  </a:lnTo>
                  <a:lnTo>
                    <a:pt x="243598" y="63677"/>
                  </a:lnTo>
                  <a:lnTo>
                    <a:pt x="243598" y="69405"/>
                  </a:lnTo>
                  <a:lnTo>
                    <a:pt x="243598" y="70294"/>
                  </a:lnTo>
                  <a:lnTo>
                    <a:pt x="242392" y="71704"/>
                  </a:lnTo>
                  <a:lnTo>
                    <a:pt x="242392" y="69799"/>
                  </a:lnTo>
                  <a:lnTo>
                    <a:pt x="243598" y="69405"/>
                  </a:lnTo>
                  <a:lnTo>
                    <a:pt x="243598" y="63677"/>
                  </a:lnTo>
                  <a:lnTo>
                    <a:pt x="229870" y="60921"/>
                  </a:lnTo>
                  <a:lnTo>
                    <a:pt x="229870" y="70815"/>
                  </a:lnTo>
                  <a:lnTo>
                    <a:pt x="229870" y="73113"/>
                  </a:lnTo>
                  <a:lnTo>
                    <a:pt x="229870" y="75272"/>
                  </a:lnTo>
                  <a:lnTo>
                    <a:pt x="229870" y="76073"/>
                  </a:lnTo>
                  <a:lnTo>
                    <a:pt x="228600" y="75679"/>
                  </a:lnTo>
                  <a:lnTo>
                    <a:pt x="228600" y="78638"/>
                  </a:lnTo>
                  <a:lnTo>
                    <a:pt x="227330" y="79629"/>
                  </a:lnTo>
                  <a:lnTo>
                    <a:pt x="227330" y="97116"/>
                  </a:lnTo>
                  <a:lnTo>
                    <a:pt x="226060" y="98069"/>
                  </a:lnTo>
                  <a:lnTo>
                    <a:pt x="226060" y="96583"/>
                  </a:lnTo>
                  <a:lnTo>
                    <a:pt x="227330" y="97116"/>
                  </a:lnTo>
                  <a:lnTo>
                    <a:pt x="227330" y="79629"/>
                  </a:lnTo>
                  <a:lnTo>
                    <a:pt x="226060" y="80619"/>
                  </a:lnTo>
                  <a:lnTo>
                    <a:pt x="226060" y="87680"/>
                  </a:lnTo>
                  <a:lnTo>
                    <a:pt x="226060" y="95364"/>
                  </a:lnTo>
                  <a:lnTo>
                    <a:pt x="224790" y="95275"/>
                  </a:lnTo>
                  <a:lnTo>
                    <a:pt x="223393" y="95186"/>
                  </a:lnTo>
                  <a:lnTo>
                    <a:pt x="223342" y="96824"/>
                  </a:lnTo>
                  <a:lnTo>
                    <a:pt x="223342" y="97231"/>
                  </a:lnTo>
                  <a:lnTo>
                    <a:pt x="222402" y="96443"/>
                  </a:lnTo>
                  <a:lnTo>
                    <a:pt x="220980" y="95885"/>
                  </a:lnTo>
                  <a:lnTo>
                    <a:pt x="220980" y="102781"/>
                  </a:lnTo>
                  <a:lnTo>
                    <a:pt x="219710" y="102781"/>
                  </a:lnTo>
                  <a:lnTo>
                    <a:pt x="219710" y="103733"/>
                  </a:lnTo>
                  <a:lnTo>
                    <a:pt x="218440" y="104267"/>
                  </a:lnTo>
                  <a:lnTo>
                    <a:pt x="217170" y="103187"/>
                  </a:lnTo>
                  <a:lnTo>
                    <a:pt x="217170" y="100622"/>
                  </a:lnTo>
                  <a:lnTo>
                    <a:pt x="218440" y="99148"/>
                  </a:lnTo>
                  <a:lnTo>
                    <a:pt x="217398" y="98590"/>
                  </a:lnTo>
                  <a:lnTo>
                    <a:pt x="217170" y="98463"/>
                  </a:lnTo>
                  <a:lnTo>
                    <a:pt x="217170" y="97929"/>
                  </a:lnTo>
                  <a:lnTo>
                    <a:pt x="218122" y="96926"/>
                  </a:lnTo>
                  <a:lnTo>
                    <a:pt x="218440" y="98602"/>
                  </a:lnTo>
                  <a:lnTo>
                    <a:pt x="220980" y="102781"/>
                  </a:lnTo>
                  <a:lnTo>
                    <a:pt x="220980" y="95885"/>
                  </a:lnTo>
                  <a:lnTo>
                    <a:pt x="219710" y="95364"/>
                  </a:lnTo>
                  <a:lnTo>
                    <a:pt x="222250" y="96380"/>
                  </a:lnTo>
                  <a:lnTo>
                    <a:pt x="220980" y="95237"/>
                  </a:lnTo>
                  <a:lnTo>
                    <a:pt x="222250" y="96316"/>
                  </a:lnTo>
                  <a:lnTo>
                    <a:pt x="222402" y="96443"/>
                  </a:lnTo>
                  <a:lnTo>
                    <a:pt x="223342" y="96824"/>
                  </a:lnTo>
                  <a:lnTo>
                    <a:pt x="223342" y="95110"/>
                  </a:lnTo>
                  <a:lnTo>
                    <a:pt x="222250" y="93345"/>
                  </a:lnTo>
                  <a:lnTo>
                    <a:pt x="226060" y="95364"/>
                  </a:lnTo>
                  <a:lnTo>
                    <a:pt x="226060" y="87680"/>
                  </a:lnTo>
                  <a:lnTo>
                    <a:pt x="224790" y="88214"/>
                  </a:lnTo>
                  <a:lnTo>
                    <a:pt x="223342" y="87452"/>
                  </a:lnTo>
                  <a:lnTo>
                    <a:pt x="223342" y="87718"/>
                  </a:lnTo>
                  <a:lnTo>
                    <a:pt x="222402" y="87922"/>
                  </a:lnTo>
                  <a:lnTo>
                    <a:pt x="222250" y="87947"/>
                  </a:lnTo>
                  <a:lnTo>
                    <a:pt x="222250" y="85788"/>
                  </a:lnTo>
                  <a:lnTo>
                    <a:pt x="223342" y="85674"/>
                  </a:lnTo>
                  <a:lnTo>
                    <a:pt x="223342" y="82334"/>
                  </a:lnTo>
                  <a:lnTo>
                    <a:pt x="226060" y="87680"/>
                  </a:lnTo>
                  <a:lnTo>
                    <a:pt x="226060" y="80619"/>
                  </a:lnTo>
                  <a:lnTo>
                    <a:pt x="224790" y="81610"/>
                  </a:lnTo>
                  <a:lnTo>
                    <a:pt x="224790" y="80391"/>
                  </a:lnTo>
                  <a:lnTo>
                    <a:pt x="223342" y="79781"/>
                  </a:lnTo>
                  <a:lnTo>
                    <a:pt x="223342" y="79260"/>
                  </a:lnTo>
                  <a:lnTo>
                    <a:pt x="224790" y="78638"/>
                  </a:lnTo>
                  <a:lnTo>
                    <a:pt x="224790" y="77825"/>
                  </a:lnTo>
                  <a:lnTo>
                    <a:pt x="226060" y="72567"/>
                  </a:lnTo>
                  <a:lnTo>
                    <a:pt x="227330" y="75603"/>
                  </a:lnTo>
                  <a:lnTo>
                    <a:pt x="228600" y="78638"/>
                  </a:lnTo>
                  <a:lnTo>
                    <a:pt x="228600" y="75679"/>
                  </a:lnTo>
                  <a:lnTo>
                    <a:pt x="228600" y="75272"/>
                  </a:lnTo>
                  <a:lnTo>
                    <a:pt x="229870" y="75272"/>
                  </a:lnTo>
                  <a:lnTo>
                    <a:pt x="229870" y="73113"/>
                  </a:lnTo>
                  <a:lnTo>
                    <a:pt x="228600" y="72440"/>
                  </a:lnTo>
                  <a:lnTo>
                    <a:pt x="228600" y="73113"/>
                  </a:lnTo>
                  <a:lnTo>
                    <a:pt x="227330" y="72567"/>
                  </a:lnTo>
                  <a:lnTo>
                    <a:pt x="228600" y="71767"/>
                  </a:lnTo>
                  <a:lnTo>
                    <a:pt x="228600" y="70954"/>
                  </a:lnTo>
                  <a:lnTo>
                    <a:pt x="229870" y="70815"/>
                  </a:lnTo>
                  <a:lnTo>
                    <a:pt x="229870" y="60921"/>
                  </a:lnTo>
                  <a:lnTo>
                    <a:pt x="228600" y="60667"/>
                  </a:lnTo>
                  <a:lnTo>
                    <a:pt x="228600" y="67983"/>
                  </a:lnTo>
                  <a:lnTo>
                    <a:pt x="228600" y="70688"/>
                  </a:lnTo>
                  <a:lnTo>
                    <a:pt x="227330" y="69469"/>
                  </a:lnTo>
                  <a:lnTo>
                    <a:pt x="226060" y="68795"/>
                  </a:lnTo>
                  <a:lnTo>
                    <a:pt x="227330" y="68529"/>
                  </a:lnTo>
                  <a:lnTo>
                    <a:pt x="227330" y="68122"/>
                  </a:lnTo>
                  <a:lnTo>
                    <a:pt x="228600" y="67983"/>
                  </a:lnTo>
                  <a:lnTo>
                    <a:pt x="228600" y="60667"/>
                  </a:lnTo>
                  <a:lnTo>
                    <a:pt x="222402" y="59410"/>
                  </a:lnTo>
                  <a:lnTo>
                    <a:pt x="220980" y="59118"/>
                  </a:lnTo>
                  <a:lnTo>
                    <a:pt x="220980" y="64477"/>
                  </a:lnTo>
                  <a:lnTo>
                    <a:pt x="220980" y="67170"/>
                  </a:lnTo>
                  <a:lnTo>
                    <a:pt x="220980" y="75272"/>
                  </a:lnTo>
                  <a:lnTo>
                    <a:pt x="220980" y="75539"/>
                  </a:lnTo>
                  <a:lnTo>
                    <a:pt x="220980" y="86334"/>
                  </a:lnTo>
                  <a:lnTo>
                    <a:pt x="219710" y="86334"/>
                  </a:lnTo>
                  <a:lnTo>
                    <a:pt x="219710" y="88887"/>
                  </a:lnTo>
                  <a:lnTo>
                    <a:pt x="218440" y="89573"/>
                  </a:lnTo>
                  <a:lnTo>
                    <a:pt x="218440" y="88214"/>
                  </a:lnTo>
                  <a:lnTo>
                    <a:pt x="217868" y="87680"/>
                  </a:lnTo>
                  <a:lnTo>
                    <a:pt x="217868" y="95605"/>
                  </a:lnTo>
                  <a:lnTo>
                    <a:pt x="217170" y="94424"/>
                  </a:lnTo>
                  <a:lnTo>
                    <a:pt x="217017" y="94564"/>
                  </a:lnTo>
                  <a:lnTo>
                    <a:pt x="216750" y="93891"/>
                  </a:lnTo>
                  <a:lnTo>
                    <a:pt x="216750" y="94818"/>
                  </a:lnTo>
                  <a:lnTo>
                    <a:pt x="215900" y="95631"/>
                  </a:lnTo>
                  <a:lnTo>
                    <a:pt x="215900" y="96443"/>
                  </a:lnTo>
                  <a:lnTo>
                    <a:pt x="214630" y="96850"/>
                  </a:lnTo>
                  <a:lnTo>
                    <a:pt x="214630" y="106832"/>
                  </a:lnTo>
                  <a:lnTo>
                    <a:pt x="214630" y="107099"/>
                  </a:lnTo>
                  <a:lnTo>
                    <a:pt x="213360" y="107505"/>
                  </a:lnTo>
                  <a:lnTo>
                    <a:pt x="213360" y="112903"/>
                  </a:lnTo>
                  <a:lnTo>
                    <a:pt x="213360" y="113842"/>
                  </a:lnTo>
                  <a:lnTo>
                    <a:pt x="212090" y="116001"/>
                  </a:lnTo>
                  <a:lnTo>
                    <a:pt x="212090" y="124231"/>
                  </a:lnTo>
                  <a:lnTo>
                    <a:pt x="212090" y="124777"/>
                  </a:lnTo>
                  <a:lnTo>
                    <a:pt x="209550" y="123698"/>
                  </a:lnTo>
                  <a:lnTo>
                    <a:pt x="207010" y="126390"/>
                  </a:lnTo>
                  <a:lnTo>
                    <a:pt x="205740" y="128816"/>
                  </a:lnTo>
                  <a:lnTo>
                    <a:pt x="204343" y="128816"/>
                  </a:lnTo>
                  <a:lnTo>
                    <a:pt x="204343" y="130086"/>
                  </a:lnTo>
                  <a:lnTo>
                    <a:pt x="203200" y="130568"/>
                  </a:lnTo>
                  <a:lnTo>
                    <a:pt x="203200" y="128409"/>
                  </a:lnTo>
                  <a:lnTo>
                    <a:pt x="200609" y="126898"/>
                  </a:lnTo>
                  <a:lnTo>
                    <a:pt x="200609" y="127152"/>
                  </a:lnTo>
                  <a:lnTo>
                    <a:pt x="199390" y="132867"/>
                  </a:lnTo>
                  <a:lnTo>
                    <a:pt x="201764" y="131356"/>
                  </a:lnTo>
                  <a:lnTo>
                    <a:pt x="201930" y="131241"/>
                  </a:lnTo>
                  <a:lnTo>
                    <a:pt x="201930" y="131914"/>
                  </a:lnTo>
                  <a:lnTo>
                    <a:pt x="200875" y="132372"/>
                  </a:lnTo>
                  <a:lnTo>
                    <a:pt x="200609" y="132537"/>
                  </a:lnTo>
                  <a:lnTo>
                    <a:pt x="199390" y="134620"/>
                  </a:lnTo>
                  <a:lnTo>
                    <a:pt x="196850" y="133273"/>
                  </a:lnTo>
                  <a:lnTo>
                    <a:pt x="194310" y="132727"/>
                  </a:lnTo>
                  <a:lnTo>
                    <a:pt x="195580" y="131914"/>
                  </a:lnTo>
                  <a:lnTo>
                    <a:pt x="195580" y="129628"/>
                  </a:lnTo>
                  <a:lnTo>
                    <a:pt x="196850" y="130302"/>
                  </a:lnTo>
                  <a:lnTo>
                    <a:pt x="198120" y="130975"/>
                  </a:lnTo>
                  <a:lnTo>
                    <a:pt x="199390" y="132054"/>
                  </a:lnTo>
                  <a:lnTo>
                    <a:pt x="199390" y="127736"/>
                  </a:lnTo>
                  <a:lnTo>
                    <a:pt x="198120" y="128816"/>
                  </a:lnTo>
                  <a:lnTo>
                    <a:pt x="197383" y="128892"/>
                  </a:lnTo>
                  <a:lnTo>
                    <a:pt x="196850" y="128955"/>
                  </a:lnTo>
                  <a:lnTo>
                    <a:pt x="196850" y="128282"/>
                  </a:lnTo>
                  <a:lnTo>
                    <a:pt x="198120" y="125044"/>
                  </a:lnTo>
                  <a:lnTo>
                    <a:pt x="195580" y="124371"/>
                  </a:lnTo>
                  <a:lnTo>
                    <a:pt x="195580" y="122339"/>
                  </a:lnTo>
                  <a:lnTo>
                    <a:pt x="196850" y="122339"/>
                  </a:lnTo>
                  <a:lnTo>
                    <a:pt x="196850" y="119240"/>
                  </a:lnTo>
                  <a:lnTo>
                    <a:pt x="198120" y="118706"/>
                  </a:lnTo>
                  <a:lnTo>
                    <a:pt x="198120" y="118567"/>
                  </a:lnTo>
                  <a:lnTo>
                    <a:pt x="199390" y="117221"/>
                  </a:lnTo>
                  <a:lnTo>
                    <a:pt x="199390" y="116954"/>
                  </a:lnTo>
                  <a:lnTo>
                    <a:pt x="200609" y="118122"/>
                  </a:lnTo>
                  <a:lnTo>
                    <a:pt x="198120" y="120053"/>
                  </a:lnTo>
                  <a:lnTo>
                    <a:pt x="198120" y="121666"/>
                  </a:lnTo>
                  <a:lnTo>
                    <a:pt x="199390" y="126250"/>
                  </a:lnTo>
                  <a:lnTo>
                    <a:pt x="200609" y="122555"/>
                  </a:lnTo>
                  <a:lnTo>
                    <a:pt x="201930" y="118567"/>
                  </a:lnTo>
                  <a:lnTo>
                    <a:pt x="203200" y="116674"/>
                  </a:lnTo>
                  <a:lnTo>
                    <a:pt x="204343" y="116560"/>
                  </a:lnTo>
                  <a:lnTo>
                    <a:pt x="204343" y="118389"/>
                  </a:lnTo>
                  <a:lnTo>
                    <a:pt x="203200" y="121666"/>
                  </a:lnTo>
                  <a:lnTo>
                    <a:pt x="204343" y="122110"/>
                  </a:lnTo>
                  <a:lnTo>
                    <a:pt x="207010" y="123151"/>
                  </a:lnTo>
                  <a:lnTo>
                    <a:pt x="209550" y="120586"/>
                  </a:lnTo>
                  <a:lnTo>
                    <a:pt x="210820" y="121399"/>
                  </a:lnTo>
                  <a:lnTo>
                    <a:pt x="209550" y="123558"/>
                  </a:lnTo>
                  <a:lnTo>
                    <a:pt x="210820" y="123291"/>
                  </a:lnTo>
                  <a:lnTo>
                    <a:pt x="212090" y="124231"/>
                  </a:lnTo>
                  <a:lnTo>
                    <a:pt x="212090" y="116001"/>
                  </a:lnTo>
                  <a:lnTo>
                    <a:pt x="208280" y="116001"/>
                  </a:lnTo>
                  <a:lnTo>
                    <a:pt x="209550" y="113576"/>
                  </a:lnTo>
                  <a:lnTo>
                    <a:pt x="210820" y="113169"/>
                  </a:lnTo>
                  <a:lnTo>
                    <a:pt x="212090" y="112763"/>
                  </a:lnTo>
                  <a:lnTo>
                    <a:pt x="213360" y="112903"/>
                  </a:lnTo>
                  <a:lnTo>
                    <a:pt x="213360" y="107505"/>
                  </a:lnTo>
                  <a:lnTo>
                    <a:pt x="212178" y="107022"/>
                  </a:lnTo>
                  <a:lnTo>
                    <a:pt x="213360" y="106019"/>
                  </a:lnTo>
                  <a:lnTo>
                    <a:pt x="213360" y="106565"/>
                  </a:lnTo>
                  <a:lnTo>
                    <a:pt x="214630" y="106832"/>
                  </a:lnTo>
                  <a:lnTo>
                    <a:pt x="214630" y="96850"/>
                  </a:lnTo>
                  <a:lnTo>
                    <a:pt x="213360" y="97523"/>
                  </a:lnTo>
                  <a:lnTo>
                    <a:pt x="212090" y="96850"/>
                  </a:lnTo>
                  <a:lnTo>
                    <a:pt x="210820" y="94957"/>
                  </a:lnTo>
                  <a:lnTo>
                    <a:pt x="210820" y="92798"/>
                  </a:lnTo>
                  <a:lnTo>
                    <a:pt x="213360" y="93662"/>
                  </a:lnTo>
                  <a:lnTo>
                    <a:pt x="215900" y="94526"/>
                  </a:lnTo>
                  <a:lnTo>
                    <a:pt x="216585" y="94767"/>
                  </a:lnTo>
                  <a:lnTo>
                    <a:pt x="216750" y="94818"/>
                  </a:lnTo>
                  <a:lnTo>
                    <a:pt x="216750" y="93891"/>
                  </a:lnTo>
                  <a:lnTo>
                    <a:pt x="215900" y="91719"/>
                  </a:lnTo>
                  <a:lnTo>
                    <a:pt x="217170" y="90373"/>
                  </a:lnTo>
                  <a:lnTo>
                    <a:pt x="217170" y="91998"/>
                  </a:lnTo>
                  <a:lnTo>
                    <a:pt x="217170" y="93205"/>
                  </a:lnTo>
                  <a:lnTo>
                    <a:pt x="217398" y="93192"/>
                  </a:lnTo>
                  <a:lnTo>
                    <a:pt x="217868" y="95605"/>
                  </a:lnTo>
                  <a:lnTo>
                    <a:pt x="217868" y="87680"/>
                  </a:lnTo>
                  <a:lnTo>
                    <a:pt x="217170" y="87007"/>
                  </a:lnTo>
                  <a:lnTo>
                    <a:pt x="217170" y="85115"/>
                  </a:lnTo>
                  <a:lnTo>
                    <a:pt x="217868" y="84823"/>
                  </a:lnTo>
                  <a:lnTo>
                    <a:pt x="218122" y="84709"/>
                  </a:lnTo>
                  <a:lnTo>
                    <a:pt x="218287" y="84645"/>
                  </a:lnTo>
                  <a:lnTo>
                    <a:pt x="218440" y="84582"/>
                  </a:lnTo>
                  <a:lnTo>
                    <a:pt x="218440" y="84035"/>
                  </a:lnTo>
                  <a:lnTo>
                    <a:pt x="219710" y="84709"/>
                  </a:lnTo>
                  <a:lnTo>
                    <a:pt x="219710" y="85928"/>
                  </a:lnTo>
                  <a:lnTo>
                    <a:pt x="220980" y="86334"/>
                  </a:lnTo>
                  <a:lnTo>
                    <a:pt x="220980" y="75539"/>
                  </a:lnTo>
                  <a:lnTo>
                    <a:pt x="219710" y="75272"/>
                  </a:lnTo>
                  <a:lnTo>
                    <a:pt x="219710" y="75539"/>
                  </a:lnTo>
                  <a:lnTo>
                    <a:pt x="218440" y="75806"/>
                  </a:lnTo>
                  <a:lnTo>
                    <a:pt x="217868" y="75933"/>
                  </a:lnTo>
                  <a:lnTo>
                    <a:pt x="217398" y="76034"/>
                  </a:lnTo>
                  <a:lnTo>
                    <a:pt x="217170" y="76073"/>
                  </a:lnTo>
                  <a:lnTo>
                    <a:pt x="215900" y="78371"/>
                  </a:lnTo>
                  <a:lnTo>
                    <a:pt x="215900" y="75272"/>
                  </a:lnTo>
                  <a:lnTo>
                    <a:pt x="217017" y="75145"/>
                  </a:lnTo>
                  <a:lnTo>
                    <a:pt x="217170" y="75133"/>
                  </a:lnTo>
                  <a:lnTo>
                    <a:pt x="217170" y="74053"/>
                  </a:lnTo>
                  <a:lnTo>
                    <a:pt x="218440" y="74053"/>
                  </a:lnTo>
                  <a:lnTo>
                    <a:pt x="218440" y="73647"/>
                  </a:lnTo>
                  <a:lnTo>
                    <a:pt x="219303" y="73736"/>
                  </a:lnTo>
                  <a:lnTo>
                    <a:pt x="219710" y="73787"/>
                  </a:lnTo>
                  <a:lnTo>
                    <a:pt x="219710" y="75133"/>
                  </a:lnTo>
                  <a:lnTo>
                    <a:pt x="220980" y="75272"/>
                  </a:lnTo>
                  <a:lnTo>
                    <a:pt x="220980" y="67170"/>
                  </a:lnTo>
                  <a:lnTo>
                    <a:pt x="219710" y="66776"/>
                  </a:lnTo>
                  <a:lnTo>
                    <a:pt x="219710" y="66636"/>
                  </a:lnTo>
                  <a:lnTo>
                    <a:pt x="219303" y="66598"/>
                  </a:lnTo>
                  <a:lnTo>
                    <a:pt x="218440" y="66497"/>
                  </a:lnTo>
                  <a:lnTo>
                    <a:pt x="218440" y="63398"/>
                  </a:lnTo>
                  <a:lnTo>
                    <a:pt x="219303" y="63220"/>
                  </a:lnTo>
                  <a:lnTo>
                    <a:pt x="219710" y="63131"/>
                  </a:lnTo>
                  <a:lnTo>
                    <a:pt x="220980" y="64477"/>
                  </a:lnTo>
                  <a:lnTo>
                    <a:pt x="220980" y="59118"/>
                  </a:lnTo>
                  <a:lnTo>
                    <a:pt x="213360" y="57492"/>
                  </a:lnTo>
                  <a:lnTo>
                    <a:pt x="213360" y="76352"/>
                  </a:lnTo>
                  <a:lnTo>
                    <a:pt x="213360" y="76885"/>
                  </a:lnTo>
                  <a:lnTo>
                    <a:pt x="213360" y="78638"/>
                  </a:lnTo>
                  <a:lnTo>
                    <a:pt x="213360" y="82423"/>
                  </a:lnTo>
                  <a:lnTo>
                    <a:pt x="212090" y="82956"/>
                  </a:lnTo>
                  <a:lnTo>
                    <a:pt x="210820" y="82283"/>
                  </a:lnTo>
                  <a:lnTo>
                    <a:pt x="212090" y="79857"/>
                  </a:lnTo>
                  <a:lnTo>
                    <a:pt x="210820" y="79590"/>
                  </a:lnTo>
                  <a:lnTo>
                    <a:pt x="210820" y="78511"/>
                  </a:lnTo>
                  <a:lnTo>
                    <a:pt x="212090" y="78105"/>
                  </a:lnTo>
                  <a:lnTo>
                    <a:pt x="212090" y="79311"/>
                  </a:lnTo>
                  <a:lnTo>
                    <a:pt x="213360" y="78638"/>
                  </a:lnTo>
                  <a:lnTo>
                    <a:pt x="213360" y="76885"/>
                  </a:lnTo>
                  <a:lnTo>
                    <a:pt x="212090" y="76885"/>
                  </a:lnTo>
                  <a:lnTo>
                    <a:pt x="213360" y="76352"/>
                  </a:lnTo>
                  <a:lnTo>
                    <a:pt x="213360" y="57492"/>
                  </a:lnTo>
                  <a:lnTo>
                    <a:pt x="209550" y="56692"/>
                  </a:lnTo>
                  <a:lnTo>
                    <a:pt x="209550" y="104533"/>
                  </a:lnTo>
                  <a:lnTo>
                    <a:pt x="208280" y="106286"/>
                  </a:lnTo>
                  <a:lnTo>
                    <a:pt x="208280" y="106565"/>
                  </a:lnTo>
                  <a:lnTo>
                    <a:pt x="207454" y="106210"/>
                  </a:lnTo>
                  <a:lnTo>
                    <a:pt x="208280" y="104813"/>
                  </a:lnTo>
                  <a:lnTo>
                    <a:pt x="209550" y="104533"/>
                  </a:lnTo>
                  <a:lnTo>
                    <a:pt x="209550" y="56692"/>
                  </a:lnTo>
                  <a:lnTo>
                    <a:pt x="208280" y="56426"/>
                  </a:lnTo>
                  <a:lnTo>
                    <a:pt x="208280" y="95504"/>
                  </a:lnTo>
                  <a:lnTo>
                    <a:pt x="208280" y="96443"/>
                  </a:lnTo>
                  <a:lnTo>
                    <a:pt x="207010" y="96850"/>
                  </a:lnTo>
                  <a:lnTo>
                    <a:pt x="207010" y="97256"/>
                  </a:lnTo>
                  <a:lnTo>
                    <a:pt x="207010" y="107911"/>
                  </a:lnTo>
                  <a:lnTo>
                    <a:pt x="204343" y="108331"/>
                  </a:lnTo>
                  <a:lnTo>
                    <a:pt x="203200" y="108445"/>
                  </a:lnTo>
                  <a:lnTo>
                    <a:pt x="202247" y="108546"/>
                  </a:lnTo>
                  <a:lnTo>
                    <a:pt x="201930" y="108585"/>
                  </a:lnTo>
                  <a:lnTo>
                    <a:pt x="200875" y="109931"/>
                  </a:lnTo>
                  <a:lnTo>
                    <a:pt x="200609" y="110159"/>
                  </a:lnTo>
                  <a:lnTo>
                    <a:pt x="199618" y="109359"/>
                  </a:lnTo>
                  <a:lnTo>
                    <a:pt x="198793" y="108699"/>
                  </a:lnTo>
                  <a:lnTo>
                    <a:pt x="199390" y="109169"/>
                  </a:lnTo>
                  <a:lnTo>
                    <a:pt x="199618" y="109359"/>
                  </a:lnTo>
                  <a:lnTo>
                    <a:pt x="200609" y="107975"/>
                  </a:lnTo>
                  <a:lnTo>
                    <a:pt x="201930" y="106159"/>
                  </a:lnTo>
                  <a:lnTo>
                    <a:pt x="204343" y="105130"/>
                  </a:lnTo>
                  <a:lnTo>
                    <a:pt x="204343" y="105003"/>
                  </a:lnTo>
                  <a:lnTo>
                    <a:pt x="205740" y="105892"/>
                  </a:lnTo>
                  <a:lnTo>
                    <a:pt x="206209" y="106286"/>
                  </a:lnTo>
                  <a:lnTo>
                    <a:pt x="205740" y="106426"/>
                  </a:lnTo>
                  <a:lnTo>
                    <a:pt x="207010" y="107911"/>
                  </a:lnTo>
                  <a:lnTo>
                    <a:pt x="207010" y="97256"/>
                  </a:lnTo>
                  <a:lnTo>
                    <a:pt x="205740" y="96443"/>
                  </a:lnTo>
                  <a:lnTo>
                    <a:pt x="204457" y="96316"/>
                  </a:lnTo>
                  <a:lnTo>
                    <a:pt x="205740" y="94551"/>
                  </a:lnTo>
                  <a:lnTo>
                    <a:pt x="205740" y="92748"/>
                  </a:lnTo>
                  <a:lnTo>
                    <a:pt x="203200" y="94157"/>
                  </a:lnTo>
                  <a:lnTo>
                    <a:pt x="203200" y="92798"/>
                  </a:lnTo>
                  <a:lnTo>
                    <a:pt x="200875" y="92430"/>
                  </a:lnTo>
                  <a:lnTo>
                    <a:pt x="200647" y="92405"/>
                  </a:lnTo>
                  <a:lnTo>
                    <a:pt x="201930" y="90246"/>
                  </a:lnTo>
                  <a:lnTo>
                    <a:pt x="201930" y="91592"/>
                  </a:lnTo>
                  <a:lnTo>
                    <a:pt x="203200" y="91046"/>
                  </a:lnTo>
                  <a:lnTo>
                    <a:pt x="204343" y="90563"/>
                  </a:lnTo>
                  <a:lnTo>
                    <a:pt x="204343" y="89814"/>
                  </a:lnTo>
                  <a:lnTo>
                    <a:pt x="205740" y="90106"/>
                  </a:lnTo>
                  <a:lnTo>
                    <a:pt x="205740" y="92671"/>
                  </a:lnTo>
                  <a:lnTo>
                    <a:pt x="207010" y="93611"/>
                  </a:lnTo>
                  <a:lnTo>
                    <a:pt x="207010" y="96037"/>
                  </a:lnTo>
                  <a:lnTo>
                    <a:pt x="208280" y="95504"/>
                  </a:lnTo>
                  <a:lnTo>
                    <a:pt x="208280" y="56426"/>
                  </a:lnTo>
                  <a:lnTo>
                    <a:pt x="205740" y="55880"/>
                  </a:lnTo>
                  <a:lnTo>
                    <a:pt x="205740" y="60566"/>
                  </a:lnTo>
                  <a:lnTo>
                    <a:pt x="205740" y="62458"/>
                  </a:lnTo>
                  <a:lnTo>
                    <a:pt x="205740" y="70688"/>
                  </a:lnTo>
                  <a:lnTo>
                    <a:pt x="205740" y="73520"/>
                  </a:lnTo>
                  <a:lnTo>
                    <a:pt x="204343" y="74104"/>
                  </a:lnTo>
                  <a:lnTo>
                    <a:pt x="204343" y="84988"/>
                  </a:lnTo>
                  <a:lnTo>
                    <a:pt x="204343" y="88023"/>
                  </a:lnTo>
                  <a:lnTo>
                    <a:pt x="203200" y="86194"/>
                  </a:lnTo>
                  <a:lnTo>
                    <a:pt x="203200" y="83769"/>
                  </a:lnTo>
                  <a:lnTo>
                    <a:pt x="204343" y="84988"/>
                  </a:lnTo>
                  <a:lnTo>
                    <a:pt x="204343" y="74104"/>
                  </a:lnTo>
                  <a:lnTo>
                    <a:pt x="204343" y="72313"/>
                  </a:lnTo>
                  <a:lnTo>
                    <a:pt x="205740" y="70688"/>
                  </a:lnTo>
                  <a:lnTo>
                    <a:pt x="205740" y="62458"/>
                  </a:lnTo>
                  <a:lnTo>
                    <a:pt x="204343" y="62153"/>
                  </a:lnTo>
                  <a:lnTo>
                    <a:pt x="204343" y="61455"/>
                  </a:lnTo>
                  <a:lnTo>
                    <a:pt x="205740" y="60566"/>
                  </a:lnTo>
                  <a:lnTo>
                    <a:pt x="205740" y="55880"/>
                  </a:lnTo>
                  <a:lnTo>
                    <a:pt x="203822" y="55473"/>
                  </a:lnTo>
                  <a:lnTo>
                    <a:pt x="203822" y="70789"/>
                  </a:lnTo>
                  <a:lnTo>
                    <a:pt x="203200" y="71031"/>
                  </a:lnTo>
                  <a:lnTo>
                    <a:pt x="203200" y="80937"/>
                  </a:lnTo>
                  <a:lnTo>
                    <a:pt x="203200" y="82689"/>
                  </a:lnTo>
                  <a:lnTo>
                    <a:pt x="202247" y="82715"/>
                  </a:lnTo>
                  <a:lnTo>
                    <a:pt x="202247" y="87210"/>
                  </a:lnTo>
                  <a:lnTo>
                    <a:pt x="201930" y="87541"/>
                  </a:lnTo>
                  <a:lnTo>
                    <a:pt x="200609" y="88798"/>
                  </a:lnTo>
                  <a:lnTo>
                    <a:pt x="200609" y="87134"/>
                  </a:lnTo>
                  <a:lnTo>
                    <a:pt x="202247" y="87210"/>
                  </a:lnTo>
                  <a:lnTo>
                    <a:pt x="202247" y="82715"/>
                  </a:lnTo>
                  <a:lnTo>
                    <a:pt x="199390" y="82816"/>
                  </a:lnTo>
                  <a:lnTo>
                    <a:pt x="199390" y="98336"/>
                  </a:lnTo>
                  <a:lnTo>
                    <a:pt x="198120" y="98742"/>
                  </a:lnTo>
                  <a:lnTo>
                    <a:pt x="198120" y="100495"/>
                  </a:lnTo>
                  <a:lnTo>
                    <a:pt x="198120" y="101028"/>
                  </a:lnTo>
                  <a:lnTo>
                    <a:pt x="198120" y="105892"/>
                  </a:lnTo>
                  <a:lnTo>
                    <a:pt x="198120" y="108140"/>
                  </a:lnTo>
                  <a:lnTo>
                    <a:pt x="196850" y="107099"/>
                  </a:lnTo>
                  <a:lnTo>
                    <a:pt x="194310" y="117221"/>
                  </a:lnTo>
                  <a:lnTo>
                    <a:pt x="191706" y="115468"/>
                  </a:lnTo>
                  <a:lnTo>
                    <a:pt x="191706" y="118732"/>
                  </a:lnTo>
                  <a:lnTo>
                    <a:pt x="190500" y="121399"/>
                  </a:lnTo>
                  <a:lnTo>
                    <a:pt x="190500" y="124231"/>
                  </a:lnTo>
                  <a:lnTo>
                    <a:pt x="189230" y="123291"/>
                  </a:lnTo>
                  <a:lnTo>
                    <a:pt x="189230" y="135432"/>
                  </a:lnTo>
                  <a:lnTo>
                    <a:pt x="189230" y="136105"/>
                  </a:lnTo>
                  <a:lnTo>
                    <a:pt x="189230" y="142303"/>
                  </a:lnTo>
                  <a:lnTo>
                    <a:pt x="189230" y="143256"/>
                  </a:lnTo>
                  <a:lnTo>
                    <a:pt x="187909" y="144932"/>
                  </a:lnTo>
                  <a:lnTo>
                    <a:pt x="188544" y="144970"/>
                  </a:lnTo>
                  <a:lnTo>
                    <a:pt x="186601" y="144868"/>
                  </a:lnTo>
                  <a:lnTo>
                    <a:pt x="186601" y="145059"/>
                  </a:lnTo>
                  <a:lnTo>
                    <a:pt x="185724" y="146926"/>
                  </a:lnTo>
                  <a:lnTo>
                    <a:pt x="185369" y="147624"/>
                  </a:lnTo>
                  <a:lnTo>
                    <a:pt x="184150" y="148920"/>
                  </a:lnTo>
                  <a:lnTo>
                    <a:pt x="185369" y="150990"/>
                  </a:lnTo>
                  <a:lnTo>
                    <a:pt x="184150" y="149999"/>
                  </a:lnTo>
                  <a:lnTo>
                    <a:pt x="184150" y="148920"/>
                  </a:lnTo>
                  <a:lnTo>
                    <a:pt x="184150" y="147561"/>
                  </a:lnTo>
                  <a:lnTo>
                    <a:pt x="185369" y="146138"/>
                  </a:lnTo>
                  <a:lnTo>
                    <a:pt x="185013" y="145859"/>
                  </a:lnTo>
                  <a:lnTo>
                    <a:pt x="184150" y="145415"/>
                  </a:lnTo>
                  <a:lnTo>
                    <a:pt x="182880" y="145275"/>
                  </a:lnTo>
                  <a:lnTo>
                    <a:pt x="182880" y="147561"/>
                  </a:lnTo>
                  <a:lnTo>
                    <a:pt x="182473" y="147586"/>
                  </a:lnTo>
                  <a:lnTo>
                    <a:pt x="180340" y="147701"/>
                  </a:lnTo>
                  <a:lnTo>
                    <a:pt x="179019" y="150075"/>
                  </a:lnTo>
                  <a:lnTo>
                    <a:pt x="179019" y="152374"/>
                  </a:lnTo>
                  <a:lnTo>
                    <a:pt x="176530" y="149999"/>
                  </a:lnTo>
                  <a:lnTo>
                    <a:pt x="173990" y="148513"/>
                  </a:lnTo>
                  <a:lnTo>
                    <a:pt x="171450" y="149453"/>
                  </a:lnTo>
                  <a:lnTo>
                    <a:pt x="170688" y="148577"/>
                  </a:lnTo>
                  <a:lnTo>
                    <a:pt x="170688" y="157022"/>
                  </a:lnTo>
                  <a:lnTo>
                    <a:pt x="168351" y="161823"/>
                  </a:lnTo>
                  <a:lnTo>
                    <a:pt x="166966" y="157607"/>
                  </a:lnTo>
                  <a:lnTo>
                    <a:pt x="170180" y="155384"/>
                  </a:lnTo>
                  <a:lnTo>
                    <a:pt x="170688" y="157022"/>
                  </a:lnTo>
                  <a:lnTo>
                    <a:pt x="170688" y="148577"/>
                  </a:lnTo>
                  <a:lnTo>
                    <a:pt x="168770" y="146342"/>
                  </a:lnTo>
                  <a:lnTo>
                    <a:pt x="172250" y="146088"/>
                  </a:lnTo>
                  <a:lnTo>
                    <a:pt x="172656" y="141630"/>
                  </a:lnTo>
                  <a:lnTo>
                    <a:pt x="172110" y="138671"/>
                  </a:lnTo>
                  <a:lnTo>
                    <a:pt x="173240" y="136398"/>
                  </a:lnTo>
                  <a:lnTo>
                    <a:pt x="175856" y="137121"/>
                  </a:lnTo>
                  <a:lnTo>
                    <a:pt x="178435" y="137922"/>
                  </a:lnTo>
                  <a:lnTo>
                    <a:pt x="178752" y="138023"/>
                  </a:lnTo>
                  <a:lnTo>
                    <a:pt x="179019" y="138112"/>
                  </a:lnTo>
                  <a:lnTo>
                    <a:pt x="179019" y="134442"/>
                  </a:lnTo>
                  <a:lnTo>
                    <a:pt x="181610" y="136639"/>
                  </a:lnTo>
                  <a:lnTo>
                    <a:pt x="182880" y="134620"/>
                  </a:lnTo>
                  <a:lnTo>
                    <a:pt x="182880" y="132054"/>
                  </a:lnTo>
                  <a:lnTo>
                    <a:pt x="184150" y="130975"/>
                  </a:lnTo>
                  <a:lnTo>
                    <a:pt x="185369" y="130327"/>
                  </a:lnTo>
                  <a:lnTo>
                    <a:pt x="186601" y="129552"/>
                  </a:lnTo>
                  <a:lnTo>
                    <a:pt x="186601" y="132664"/>
                  </a:lnTo>
                  <a:lnTo>
                    <a:pt x="185724" y="133311"/>
                  </a:lnTo>
                  <a:lnTo>
                    <a:pt x="185369" y="133477"/>
                  </a:lnTo>
                  <a:lnTo>
                    <a:pt x="184150" y="131787"/>
                  </a:lnTo>
                  <a:lnTo>
                    <a:pt x="184150" y="137452"/>
                  </a:lnTo>
                  <a:lnTo>
                    <a:pt x="185013" y="137541"/>
                  </a:lnTo>
                  <a:lnTo>
                    <a:pt x="184150" y="140550"/>
                  </a:lnTo>
                  <a:lnTo>
                    <a:pt x="181610" y="138938"/>
                  </a:lnTo>
                  <a:lnTo>
                    <a:pt x="181610" y="144868"/>
                  </a:lnTo>
                  <a:lnTo>
                    <a:pt x="184150" y="145415"/>
                  </a:lnTo>
                  <a:lnTo>
                    <a:pt x="184670" y="145249"/>
                  </a:lnTo>
                  <a:lnTo>
                    <a:pt x="185013" y="145135"/>
                  </a:lnTo>
                  <a:lnTo>
                    <a:pt x="185369" y="145021"/>
                  </a:lnTo>
                  <a:lnTo>
                    <a:pt x="185369" y="143256"/>
                  </a:lnTo>
                  <a:lnTo>
                    <a:pt x="185953" y="143141"/>
                  </a:lnTo>
                  <a:lnTo>
                    <a:pt x="187096" y="143103"/>
                  </a:lnTo>
                  <a:lnTo>
                    <a:pt x="187909" y="143370"/>
                  </a:lnTo>
                  <a:lnTo>
                    <a:pt x="187909" y="142443"/>
                  </a:lnTo>
                  <a:lnTo>
                    <a:pt x="188544" y="142379"/>
                  </a:lnTo>
                  <a:lnTo>
                    <a:pt x="189230" y="142303"/>
                  </a:lnTo>
                  <a:lnTo>
                    <a:pt x="189230" y="136105"/>
                  </a:lnTo>
                  <a:lnTo>
                    <a:pt x="188544" y="136182"/>
                  </a:lnTo>
                  <a:lnTo>
                    <a:pt x="187909" y="136245"/>
                  </a:lnTo>
                  <a:lnTo>
                    <a:pt x="187096" y="136334"/>
                  </a:lnTo>
                  <a:lnTo>
                    <a:pt x="186690" y="136385"/>
                  </a:lnTo>
                  <a:lnTo>
                    <a:pt x="187096" y="137617"/>
                  </a:lnTo>
                  <a:lnTo>
                    <a:pt x="185953" y="136575"/>
                  </a:lnTo>
                  <a:lnTo>
                    <a:pt x="186601" y="135331"/>
                  </a:lnTo>
                  <a:lnTo>
                    <a:pt x="186601" y="135153"/>
                  </a:lnTo>
                  <a:lnTo>
                    <a:pt x="187096" y="135204"/>
                  </a:lnTo>
                  <a:lnTo>
                    <a:pt x="187909" y="135293"/>
                  </a:lnTo>
                  <a:lnTo>
                    <a:pt x="187909" y="135001"/>
                  </a:lnTo>
                  <a:lnTo>
                    <a:pt x="189230" y="135432"/>
                  </a:lnTo>
                  <a:lnTo>
                    <a:pt x="189230" y="123291"/>
                  </a:lnTo>
                  <a:lnTo>
                    <a:pt x="189230" y="120319"/>
                  </a:lnTo>
                  <a:lnTo>
                    <a:pt x="187960" y="120586"/>
                  </a:lnTo>
                  <a:lnTo>
                    <a:pt x="189230" y="119786"/>
                  </a:lnTo>
                  <a:lnTo>
                    <a:pt x="191706" y="118732"/>
                  </a:lnTo>
                  <a:lnTo>
                    <a:pt x="191706" y="115468"/>
                  </a:lnTo>
                  <a:lnTo>
                    <a:pt x="190500" y="114655"/>
                  </a:lnTo>
                  <a:lnTo>
                    <a:pt x="189268" y="113233"/>
                  </a:lnTo>
                  <a:lnTo>
                    <a:pt x="190500" y="112636"/>
                  </a:lnTo>
                  <a:lnTo>
                    <a:pt x="191706" y="110591"/>
                  </a:lnTo>
                  <a:lnTo>
                    <a:pt x="191706" y="110451"/>
                  </a:lnTo>
                  <a:lnTo>
                    <a:pt x="194310" y="111150"/>
                  </a:lnTo>
                  <a:lnTo>
                    <a:pt x="192989" y="108267"/>
                  </a:lnTo>
                  <a:lnTo>
                    <a:pt x="191770" y="107111"/>
                  </a:lnTo>
                  <a:lnTo>
                    <a:pt x="192989" y="107365"/>
                  </a:lnTo>
                  <a:lnTo>
                    <a:pt x="192989" y="105079"/>
                  </a:lnTo>
                  <a:lnTo>
                    <a:pt x="194310" y="104940"/>
                  </a:lnTo>
                  <a:lnTo>
                    <a:pt x="195580" y="104406"/>
                  </a:lnTo>
                  <a:lnTo>
                    <a:pt x="194310" y="106426"/>
                  </a:lnTo>
                  <a:lnTo>
                    <a:pt x="196850" y="106070"/>
                  </a:lnTo>
                  <a:lnTo>
                    <a:pt x="197383" y="105994"/>
                  </a:lnTo>
                  <a:lnTo>
                    <a:pt x="198120" y="105892"/>
                  </a:lnTo>
                  <a:lnTo>
                    <a:pt x="198120" y="101028"/>
                  </a:lnTo>
                  <a:lnTo>
                    <a:pt x="196850" y="101434"/>
                  </a:lnTo>
                  <a:lnTo>
                    <a:pt x="196850" y="100228"/>
                  </a:lnTo>
                  <a:lnTo>
                    <a:pt x="198120" y="100495"/>
                  </a:lnTo>
                  <a:lnTo>
                    <a:pt x="198120" y="98742"/>
                  </a:lnTo>
                  <a:lnTo>
                    <a:pt x="196850" y="99148"/>
                  </a:lnTo>
                  <a:lnTo>
                    <a:pt x="196850" y="96583"/>
                  </a:lnTo>
                  <a:lnTo>
                    <a:pt x="195580" y="96443"/>
                  </a:lnTo>
                  <a:lnTo>
                    <a:pt x="195580" y="94284"/>
                  </a:lnTo>
                  <a:lnTo>
                    <a:pt x="194310" y="92405"/>
                  </a:lnTo>
                  <a:lnTo>
                    <a:pt x="192989" y="92824"/>
                  </a:lnTo>
                  <a:lnTo>
                    <a:pt x="192989" y="91960"/>
                  </a:lnTo>
                  <a:lnTo>
                    <a:pt x="195580" y="90512"/>
                  </a:lnTo>
                  <a:lnTo>
                    <a:pt x="195580" y="93205"/>
                  </a:lnTo>
                  <a:lnTo>
                    <a:pt x="196850" y="93611"/>
                  </a:lnTo>
                  <a:lnTo>
                    <a:pt x="198120" y="94018"/>
                  </a:lnTo>
                  <a:lnTo>
                    <a:pt x="198120" y="94957"/>
                  </a:lnTo>
                  <a:lnTo>
                    <a:pt x="199390" y="98336"/>
                  </a:lnTo>
                  <a:lnTo>
                    <a:pt x="199390" y="82816"/>
                  </a:lnTo>
                  <a:lnTo>
                    <a:pt x="198120" y="79311"/>
                  </a:lnTo>
                  <a:lnTo>
                    <a:pt x="197383" y="78054"/>
                  </a:lnTo>
                  <a:lnTo>
                    <a:pt x="198120" y="78371"/>
                  </a:lnTo>
                  <a:lnTo>
                    <a:pt x="198120" y="78905"/>
                  </a:lnTo>
                  <a:lnTo>
                    <a:pt x="200609" y="80365"/>
                  </a:lnTo>
                  <a:lnTo>
                    <a:pt x="200875" y="79984"/>
                  </a:lnTo>
                  <a:lnTo>
                    <a:pt x="200875" y="79819"/>
                  </a:lnTo>
                  <a:lnTo>
                    <a:pt x="200875" y="79425"/>
                  </a:lnTo>
                  <a:lnTo>
                    <a:pt x="201930" y="77965"/>
                  </a:lnTo>
                  <a:lnTo>
                    <a:pt x="201764" y="78282"/>
                  </a:lnTo>
                  <a:lnTo>
                    <a:pt x="201764" y="80251"/>
                  </a:lnTo>
                  <a:lnTo>
                    <a:pt x="203200" y="80937"/>
                  </a:lnTo>
                  <a:lnTo>
                    <a:pt x="203200" y="71031"/>
                  </a:lnTo>
                  <a:lnTo>
                    <a:pt x="202247" y="71374"/>
                  </a:lnTo>
                  <a:lnTo>
                    <a:pt x="201930" y="71488"/>
                  </a:lnTo>
                  <a:lnTo>
                    <a:pt x="203200" y="69469"/>
                  </a:lnTo>
                  <a:lnTo>
                    <a:pt x="203822" y="70789"/>
                  </a:lnTo>
                  <a:lnTo>
                    <a:pt x="203822" y="55473"/>
                  </a:lnTo>
                  <a:lnTo>
                    <a:pt x="195580" y="53721"/>
                  </a:lnTo>
                  <a:lnTo>
                    <a:pt x="195580" y="76758"/>
                  </a:lnTo>
                  <a:lnTo>
                    <a:pt x="194310" y="77152"/>
                  </a:lnTo>
                  <a:lnTo>
                    <a:pt x="194310" y="79717"/>
                  </a:lnTo>
                  <a:lnTo>
                    <a:pt x="192913" y="79476"/>
                  </a:lnTo>
                  <a:lnTo>
                    <a:pt x="192913" y="91859"/>
                  </a:lnTo>
                  <a:lnTo>
                    <a:pt x="191706" y="91287"/>
                  </a:lnTo>
                  <a:lnTo>
                    <a:pt x="191706" y="90004"/>
                  </a:lnTo>
                  <a:lnTo>
                    <a:pt x="192913" y="91859"/>
                  </a:lnTo>
                  <a:lnTo>
                    <a:pt x="192913" y="79476"/>
                  </a:lnTo>
                  <a:lnTo>
                    <a:pt x="191706" y="79260"/>
                  </a:lnTo>
                  <a:lnTo>
                    <a:pt x="191706" y="85623"/>
                  </a:lnTo>
                  <a:lnTo>
                    <a:pt x="189230" y="87807"/>
                  </a:lnTo>
                  <a:lnTo>
                    <a:pt x="189230" y="88087"/>
                  </a:lnTo>
                  <a:lnTo>
                    <a:pt x="189230" y="100088"/>
                  </a:lnTo>
                  <a:lnTo>
                    <a:pt x="189230" y="102514"/>
                  </a:lnTo>
                  <a:lnTo>
                    <a:pt x="189230" y="110604"/>
                  </a:lnTo>
                  <a:lnTo>
                    <a:pt x="187909" y="113969"/>
                  </a:lnTo>
                  <a:lnTo>
                    <a:pt x="188544" y="113576"/>
                  </a:lnTo>
                  <a:lnTo>
                    <a:pt x="189064" y="113334"/>
                  </a:lnTo>
                  <a:lnTo>
                    <a:pt x="187909" y="114439"/>
                  </a:lnTo>
                  <a:lnTo>
                    <a:pt x="187909" y="116268"/>
                  </a:lnTo>
                  <a:lnTo>
                    <a:pt x="187096" y="116179"/>
                  </a:lnTo>
                  <a:lnTo>
                    <a:pt x="186690" y="116141"/>
                  </a:lnTo>
                  <a:lnTo>
                    <a:pt x="187909" y="113423"/>
                  </a:lnTo>
                  <a:lnTo>
                    <a:pt x="186601" y="113525"/>
                  </a:lnTo>
                  <a:lnTo>
                    <a:pt x="185953" y="113626"/>
                  </a:lnTo>
                  <a:lnTo>
                    <a:pt x="185369" y="113715"/>
                  </a:lnTo>
                  <a:lnTo>
                    <a:pt x="185369" y="111709"/>
                  </a:lnTo>
                  <a:lnTo>
                    <a:pt x="186601" y="111252"/>
                  </a:lnTo>
                  <a:lnTo>
                    <a:pt x="186601" y="111582"/>
                  </a:lnTo>
                  <a:lnTo>
                    <a:pt x="187909" y="111099"/>
                  </a:lnTo>
                  <a:lnTo>
                    <a:pt x="189230" y="110604"/>
                  </a:lnTo>
                  <a:lnTo>
                    <a:pt x="189230" y="102514"/>
                  </a:lnTo>
                  <a:lnTo>
                    <a:pt x="186601" y="102514"/>
                  </a:lnTo>
                  <a:lnTo>
                    <a:pt x="186601" y="102831"/>
                  </a:lnTo>
                  <a:lnTo>
                    <a:pt x="185407" y="106845"/>
                  </a:lnTo>
                  <a:lnTo>
                    <a:pt x="187909" y="106438"/>
                  </a:lnTo>
                  <a:lnTo>
                    <a:pt x="187909" y="110693"/>
                  </a:lnTo>
                  <a:lnTo>
                    <a:pt x="187210" y="109969"/>
                  </a:lnTo>
                  <a:lnTo>
                    <a:pt x="187909" y="110693"/>
                  </a:lnTo>
                  <a:lnTo>
                    <a:pt x="187909" y="106451"/>
                  </a:lnTo>
                  <a:lnTo>
                    <a:pt x="185407" y="107378"/>
                  </a:lnTo>
                  <a:lnTo>
                    <a:pt x="185724" y="108369"/>
                  </a:lnTo>
                  <a:lnTo>
                    <a:pt x="184670" y="107251"/>
                  </a:lnTo>
                  <a:lnTo>
                    <a:pt x="185369" y="106349"/>
                  </a:lnTo>
                  <a:lnTo>
                    <a:pt x="185013" y="105905"/>
                  </a:lnTo>
                  <a:lnTo>
                    <a:pt x="182880" y="103924"/>
                  </a:lnTo>
                  <a:lnTo>
                    <a:pt x="182880" y="128282"/>
                  </a:lnTo>
                  <a:lnTo>
                    <a:pt x="179324" y="128905"/>
                  </a:lnTo>
                  <a:lnTo>
                    <a:pt x="179019" y="128968"/>
                  </a:lnTo>
                  <a:lnTo>
                    <a:pt x="176530" y="130035"/>
                  </a:lnTo>
                  <a:lnTo>
                    <a:pt x="176530" y="128689"/>
                  </a:lnTo>
                  <a:lnTo>
                    <a:pt x="175260" y="129082"/>
                  </a:lnTo>
                  <a:lnTo>
                    <a:pt x="176530" y="128003"/>
                  </a:lnTo>
                  <a:lnTo>
                    <a:pt x="176530" y="126796"/>
                  </a:lnTo>
                  <a:lnTo>
                    <a:pt x="175260" y="125857"/>
                  </a:lnTo>
                  <a:lnTo>
                    <a:pt x="175856" y="125666"/>
                  </a:lnTo>
                  <a:lnTo>
                    <a:pt x="176250" y="125539"/>
                  </a:lnTo>
                  <a:lnTo>
                    <a:pt x="176530" y="125450"/>
                  </a:lnTo>
                  <a:lnTo>
                    <a:pt x="176530" y="126390"/>
                  </a:lnTo>
                  <a:lnTo>
                    <a:pt x="179324" y="124015"/>
                  </a:lnTo>
                  <a:lnTo>
                    <a:pt x="178752" y="124193"/>
                  </a:lnTo>
                  <a:lnTo>
                    <a:pt x="178435" y="124167"/>
                  </a:lnTo>
                  <a:lnTo>
                    <a:pt x="177990" y="124117"/>
                  </a:lnTo>
                  <a:lnTo>
                    <a:pt x="177990" y="124434"/>
                  </a:lnTo>
                  <a:lnTo>
                    <a:pt x="177736" y="124523"/>
                  </a:lnTo>
                  <a:lnTo>
                    <a:pt x="177736" y="124383"/>
                  </a:lnTo>
                  <a:lnTo>
                    <a:pt x="177990" y="124434"/>
                  </a:lnTo>
                  <a:lnTo>
                    <a:pt x="177990" y="124117"/>
                  </a:lnTo>
                  <a:lnTo>
                    <a:pt x="177546" y="124066"/>
                  </a:lnTo>
                  <a:lnTo>
                    <a:pt x="176530" y="123964"/>
                  </a:lnTo>
                  <a:lnTo>
                    <a:pt x="176530" y="122072"/>
                  </a:lnTo>
                  <a:lnTo>
                    <a:pt x="177546" y="124028"/>
                  </a:lnTo>
                  <a:lnTo>
                    <a:pt x="179324" y="124015"/>
                  </a:lnTo>
                  <a:lnTo>
                    <a:pt x="180174" y="123748"/>
                  </a:lnTo>
                  <a:lnTo>
                    <a:pt x="180340" y="123698"/>
                  </a:lnTo>
                  <a:lnTo>
                    <a:pt x="181610" y="125044"/>
                  </a:lnTo>
                  <a:lnTo>
                    <a:pt x="182880" y="128282"/>
                  </a:lnTo>
                  <a:lnTo>
                    <a:pt x="182880" y="103924"/>
                  </a:lnTo>
                  <a:lnTo>
                    <a:pt x="182473" y="103543"/>
                  </a:lnTo>
                  <a:lnTo>
                    <a:pt x="182880" y="103454"/>
                  </a:lnTo>
                  <a:lnTo>
                    <a:pt x="184150" y="103733"/>
                  </a:lnTo>
                  <a:lnTo>
                    <a:pt x="185369" y="102438"/>
                  </a:lnTo>
                  <a:lnTo>
                    <a:pt x="185369" y="100495"/>
                  </a:lnTo>
                  <a:lnTo>
                    <a:pt x="185953" y="100431"/>
                  </a:lnTo>
                  <a:lnTo>
                    <a:pt x="186601" y="100368"/>
                  </a:lnTo>
                  <a:lnTo>
                    <a:pt x="187909" y="100101"/>
                  </a:lnTo>
                  <a:lnTo>
                    <a:pt x="189230" y="100088"/>
                  </a:lnTo>
                  <a:lnTo>
                    <a:pt x="189230" y="88087"/>
                  </a:lnTo>
                  <a:lnTo>
                    <a:pt x="188544" y="88150"/>
                  </a:lnTo>
                  <a:lnTo>
                    <a:pt x="187909" y="88226"/>
                  </a:lnTo>
                  <a:lnTo>
                    <a:pt x="187909" y="88557"/>
                  </a:lnTo>
                  <a:lnTo>
                    <a:pt x="186601" y="86741"/>
                  </a:lnTo>
                  <a:lnTo>
                    <a:pt x="186601" y="94259"/>
                  </a:lnTo>
                  <a:lnTo>
                    <a:pt x="185953" y="94208"/>
                  </a:lnTo>
                  <a:lnTo>
                    <a:pt x="185369" y="94145"/>
                  </a:lnTo>
                  <a:lnTo>
                    <a:pt x="185369" y="93865"/>
                  </a:lnTo>
                  <a:lnTo>
                    <a:pt x="186601" y="94259"/>
                  </a:lnTo>
                  <a:lnTo>
                    <a:pt x="186601" y="86741"/>
                  </a:lnTo>
                  <a:lnTo>
                    <a:pt x="186601" y="85750"/>
                  </a:lnTo>
                  <a:lnTo>
                    <a:pt x="185407" y="85255"/>
                  </a:lnTo>
                  <a:lnTo>
                    <a:pt x="187909" y="83527"/>
                  </a:lnTo>
                  <a:lnTo>
                    <a:pt x="188544" y="83820"/>
                  </a:lnTo>
                  <a:lnTo>
                    <a:pt x="191706" y="85623"/>
                  </a:lnTo>
                  <a:lnTo>
                    <a:pt x="191706" y="79260"/>
                  </a:lnTo>
                  <a:lnTo>
                    <a:pt x="190500" y="79044"/>
                  </a:lnTo>
                  <a:lnTo>
                    <a:pt x="189496" y="76593"/>
                  </a:lnTo>
                  <a:lnTo>
                    <a:pt x="191706" y="75311"/>
                  </a:lnTo>
                  <a:lnTo>
                    <a:pt x="191706" y="76009"/>
                  </a:lnTo>
                  <a:lnTo>
                    <a:pt x="192989" y="74841"/>
                  </a:lnTo>
                  <a:lnTo>
                    <a:pt x="194310" y="73647"/>
                  </a:lnTo>
                  <a:lnTo>
                    <a:pt x="194310" y="76885"/>
                  </a:lnTo>
                  <a:lnTo>
                    <a:pt x="195580" y="76758"/>
                  </a:lnTo>
                  <a:lnTo>
                    <a:pt x="195580" y="53721"/>
                  </a:lnTo>
                  <a:lnTo>
                    <a:pt x="194310" y="53454"/>
                  </a:lnTo>
                  <a:lnTo>
                    <a:pt x="194310" y="61239"/>
                  </a:lnTo>
                  <a:lnTo>
                    <a:pt x="192989" y="62179"/>
                  </a:lnTo>
                  <a:lnTo>
                    <a:pt x="191770" y="65024"/>
                  </a:lnTo>
                  <a:lnTo>
                    <a:pt x="192989" y="66700"/>
                  </a:lnTo>
                  <a:lnTo>
                    <a:pt x="192989" y="66840"/>
                  </a:lnTo>
                  <a:lnTo>
                    <a:pt x="191706" y="68338"/>
                  </a:lnTo>
                  <a:lnTo>
                    <a:pt x="189496" y="67665"/>
                  </a:lnTo>
                  <a:lnTo>
                    <a:pt x="189230" y="67576"/>
                  </a:lnTo>
                  <a:lnTo>
                    <a:pt x="188544" y="66624"/>
                  </a:lnTo>
                  <a:lnTo>
                    <a:pt x="188544" y="77050"/>
                  </a:lnTo>
                  <a:lnTo>
                    <a:pt x="186601" y="80111"/>
                  </a:lnTo>
                  <a:lnTo>
                    <a:pt x="185724" y="81330"/>
                  </a:lnTo>
                  <a:lnTo>
                    <a:pt x="185369" y="81699"/>
                  </a:lnTo>
                  <a:lnTo>
                    <a:pt x="182880" y="79184"/>
                  </a:lnTo>
                  <a:lnTo>
                    <a:pt x="181610" y="78371"/>
                  </a:lnTo>
                  <a:lnTo>
                    <a:pt x="181610" y="109397"/>
                  </a:lnTo>
                  <a:lnTo>
                    <a:pt x="181610" y="109804"/>
                  </a:lnTo>
                  <a:lnTo>
                    <a:pt x="181610" y="117081"/>
                  </a:lnTo>
                  <a:lnTo>
                    <a:pt x="181610" y="117627"/>
                  </a:lnTo>
                  <a:lnTo>
                    <a:pt x="180340" y="117627"/>
                  </a:lnTo>
                  <a:lnTo>
                    <a:pt x="180340" y="116547"/>
                  </a:lnTo>
                  <a:lnTo>
                    <a:pt x="181610" y="117081"/>
                  </a:lnTo>
                  <a:lnTo>
                    <a:pt x="181610" y="109804"/>
                  </a:lnTo>
                  <a:lnTo>
                    <a:pt x="180975" y="110210"/>
                  </a:lnTo>
                  <a:lnTo>
                    <a:pt x="181610" y="109397"/>
                  </a:lnTo>
                  <a:lnTo>
                    <a:pt x="181610" y="78371"/>
                  </a:lnTo>
                  <a:lnTo>
                    <a:pt x="182473" y="78193"/>
                  </a:lnTo>
                  <a:lnTo>
                    <a:pt x="182880" y="78105"/>
                  </a:lnTo>
                  <a:lnTo>
                    <a:pt x="182880" y="76619"/>
                  </a:lnTo>
                  <a:lnTo>
                    <a:pt x="184150" y="78905"/>
                  </a:lnTo>
                  <a:lnTo>
                    <a:pt x="188544" y="77050"/>
                  </a:lnTo>
                  <a:lnTo>
                    <a:pt x="188544" y="66624"/>
                  </a:lnTo>
                  <a:lnTo>
                    <a:pt x="187909" y="65849"/>
                  </a:lnTo>
                  <a:lnTo>
                    <a:pt x="187096" y="66294"/>
                  </a:lnTo>
                  <a:lnTo>
                    <a:pt x="186601" y="66484"/>
                  </a:lnTo>
                  <a:lnTo>
                    <a:pt x="185953" y="66344"/>
                  </a:lnTo>
                  <a:lnTo>
                    <a:pt x="185369" y="66217"/>
                  </a:lnTo>
                  <a:lnTo>
                    <a:pt x="185369" y="66776"/>
                  </a:lnTo>
                  <a:lnTo>
                    <a:pt x="184150" y="66776"/>
                  </a:lnTo>
                  <a:lnTo>
                    <a:pt x="184150" y="65024"/>
                  </a:lnTo>
                  <a:lnTo>
                    <a:pt x="185369" y="65532"/>
                  </a:lnTo>
                  <a:lnTo>
                    <a:pt x="186601" y="64681"/>
                  </a:lnTo>
                  <a:lnTo>
                    <a:pt x="187096" y="64795"/>
                  </a:lnTo>
                  <a:lnTo>
                    <a:pt x="187909" y="64617"/>
                  </a:lnTo>
                  <a:lnTo>
                    <a:pt x="189230" y="64211"/>
                  </a:lnTo>
                  <a:lnTo>
                    <a:pt x="190500" y="67576"/>
                  </a:lnTo>
                  <a:lnTo>
                    <a:pt x="190500" y="60299"/>
                  </a:lnTo>
                  <a:lnTo>
                    <a:pt x="191706" y="60299"/>
                  </a:lnTo>
                  <a:lnTo>
                    <a:pt x="192989" y="61201"/>
                  </a:lnTo>
                  <a:lnTo>
                    <a:pt x="192989" y="61950"/>
                  </a:lnTo>
                  <a:lnTo>
                    <a:pt x="194310" y="61239"/>
                  </a:lnTo>
                  <a:lnTo>
                    <a:pt x="194310" y="53454"/>
                  </a:lnTo>
                  <a:lnTo>
                    <a:pt x="187909" y="52057"/>
                  </a:lnTo>
                  <a:lnTo>
                    <a:pt x="187909" y="55867"/>
                  </a:lnTo>
                  <a:lnTo>
                    <a:pt x="187909" y="56819"/>
                  </a:lnTo>
                  <a:lnTo>
                    <a:pt x="186601" y="57658"/>
                  </a:lnTo>
                  <a:lnTo>
                    <a:pt x="186601" y="58394"/>
                  </a:lnTo>
                  <a:lnTo>
                    <a:pt x="187909" y="58661"/>
                  </a:lnTo>
                  <a:lnTo>
                    <a:pt x="187096" y="58724"/>
                  </a:lnTo>
                  <a:lnTo>
                    <a:pt x="185369" y="58813"/>
                  </a:lnTo>
                  <a:lnTo>
                    <a:pt x="185369" y="55410"/>
                  </a:lnTo>
                  <a:lnTo>
                    <a:pt x="186601" y="56311"/>
                  </a:lnTo>
                  <a:lnTo>
                    <a:pt x="187096" y="56210"/>
                  </a:lnTo>
                  <a:lnTo>
                    <a:pt x="187909" y="55867"/>
                  </a:lnTo>
                  <a:lnTo>
                    <a:pt x="187909" y="52057"/>
                  </a:lnTo>
                  <a:lnTo>
                    <a:pt x="182880" y="50952"/>
                  </a:lnTo>
                  <a:lnTo>
                    <a:pt x="182880" y="74726"/>
                  </a:lnTo>
                  <a:lnTo>
                    <a:pt x="182880" y="74993"/>
                  </a:lnTo>
                  <a:lnTo>
                    <a:pt x="182473" y="74955"/>
                  </a:lnTo>
                  <a:lnTo>
                    <a:pt x="181610" y="74866"/>
                  </a:lnTo>
                  <a:lnTo>
                    <a:pt x="182473" y="74777"/>
                  </a:lnTo>
                  <a:lnTo>
                    <a:pt x="182880" y="74726"/>
                  </a:lnTo>
                  <a:lnTo>
                    <a:pt x="182880" y="50952"/>
                  </a:lnTo>
                  <a:lnTo>
                    <a:pt x="180340" y="50393"/>
                  </a:lnTo>
                  <a:lnTo>
                    <a:pt x="180340" y="87007"/>
                  </a:lnTo>
                  <a:lnTo>
                    <a:pt x="180340" y="90779"/>
                  </a:lnTo>
                  <a:lnTo>
                    <a:pt x="180340" y="103733"/>
                  </a:lnTo>
                  <a:lnTo>
                    <a:pt x="180340" y="104000"/>
                  </a:lnTo>
                  <a:lnTo>
                    <a:pt x="180340" y="107365"/>
                  </a:lnTo>
                  <a:lnTo>
                    <a:pt x="180340" y="114122"/>
                  </a:lnTo>
                  <a:lnTo>
                    <a:pt x="177990" y="112001"/>
                  </a:lnTo>
                  <a:lnTo>
                    <a:pt x="179019" y="110540"/>
                  </a:lnTo>
                  <a:lnTo>
                    <a:pt x="179019" y="109613"/>
                  </a:lnTo>
                  <a:lnTo>
                    <a:pt x="180174" y="110832"/>
                  </a:lnTo>
                  <a:lnTo>
                    <a:pt x="179057" y="112369"/>
                  </a:lnTo>
                  <a:lnTo>
                    <a:pt x="180340" y="114122"/>
                  </a:lnTo>
                  <a:lnTo>
                    <a:pt x="180340" y="107365"/>
                  </a:lnTo>
                  <a:lnTo>
                    <a:pt x="179057" y="106426"/>
                  </a:lnTo>
                  <a:lnTo>
                    <a:pt x="180340" y="104000"/>
                  </a:lnTo>
                  <a:lnTo>
                    <a:pt x="179324" y="103733"/>
                  </a:lnTo>
                  <a:lnTo>
                    <a:pt x="179019" y="103581"/>
                  </a:lnTo>
                  <a:lnTo>
                    <a:pt x="179324" y="103670"/>
                  </a:lnTo>
                  <a:lnTo>
                    <a:pt x="180340" y="103733"/>
                  </a:lnTo>
                  <a:lnTo>
                    <a:pt x="180340" y="90779"/>
                  </a:lnTo>
                  <a:lnTo>
                    <a:pt x="179324" y="89484"/>
                  </a:lnTo>
                  <a:lnTo>
                    <a:pt x="179019" y="89230"/>
                  </a:lnTo>
                  <a:lnTo>
                    <a:pt x="179019" y="94551"/>
                  </a:lnTo>
                  <a:lnTo>
                    <a:pt x="179019" y="97167"/>
                  </a:lnTo>
                  <a:lnTo>
                    <a:pt x="176809" y="99402"/>
                  </a:lnTo>
                  <a:lnTo>
                    <a:pt x="177736" y="98018"/>
                  </a:lnTo>
                  <a:lnTo>
                    <a:pt x="177736" y="97790"/>
                  </a:lnTo>
                  <a:lnTo>
                    <a:pt x="176250" y="94462"/>
                  </a:lnTo>
                  <a:lnTo>
                    <a:pt x="177736" y="94513"/>
                  </a:lnTo>
                  <a:lnTo>
                    <a:pt x="177736" y="91147"/>
                  </a:lnTo>
                  <a:lnTo>
                    <a:pt x="177736" y="90995"/>
                  </a:lnTo>
                  <a:lnTo>
                    <a:pt x="175856" y="93599"/>
                  </a:lnTo>
                  <a:lnTo>
                    <a:pt x="175856" y="94449"/>
                  </a:lnTo>
                  <a:lnTo>
                    <a:pt x="175856" y="99961"/>
                  </a:lnTo>
                  <a:lnTo>
                    <a:pt x="176250" y="99885"/>
                  </a:lnTo>
                  <a:lnTo>
                    <a:pt x="176530" y="99822"/>
                  </a:lnTo>
                  <a:lnTo>
                    <a:pt x="177736" y="101866"/>
                  </a:lnTo>
                  <a:lnTo>
                    <a:pt x="177736" y="102235"/>
                  </a:lnTo>
                  <a:lnTo>
                    <a:pt x="174472" y="101511"/>
                  </a:lnTo>
                  <a:lnTo>
                    <a:pt x="174472" y="112674"/>
                  </a:lnTo>
                  <a:lnTo>
                    <a:pt x="173990" y="114592"/>
                  </a:lnTo>
                  <a:lnTo>
                    <a:pt x="173990" y="118973"/>
                  </a:lnTo>
                  <a:lnTo>
                    <a:pt x="173990" y="131165"/>
                  </a:lnTo>
                  <a:lnTo>
                    <a:pt x="173990" y="131343"/>
                  </a:lnTo>
                  <a:lnTo>
                    <a:pt x="173837" y="131343"/>
                  </a:lnTo>
                  <a:lnTo>
                    <a:pt x="173990" y="131165"/>
                  </a:lnTo>
                  <a:lnTo>
                    <a:pt x="173990" y="118973"/>
                  </a:lnTo>
                  <a:lnTo>
                    <a:pt x="172707" y="121031"/>
                  </a:lnTo>
                  <a:lnTo>
                    <a:pt x="172707" y="121412"/>
                  </a:lnTo>
                  <a:lnTo>
                    <a:pt x="172707" y="125996"/>
                  </a:lnTo>
                  <a:lnTo>
                    <a:pt x="171894" y="131292"/>
                  </a:lnTo>
                  <a:lnTo>
                    <a:pt x="167462" y="131203"/>
                  </a:lnTo>
                  <a:lnTo>
                    <a:pt x="167462" y="145973"/>
                  </a:lnTo>
                  <a:lnTo>
                    <a:pt x="167411" y="146227"/>
                  </a:lnTo>
                  <a:lnTo>
                    <a:pt x="167398" y="145935"/>
                  </a:lnTo>
                  <a:lnTo>
                    <a:pt x="167462" y="131203"/>
                  </a:lnTo>
                  <a:lnTo>
                    <a:pt x="166966" y="131191"/>
                  </a:lnTo>
                  <a:lnTo>
                    <a:pt x="166966" y="145757"/>
                  </a:lnTo>
                  <a:lnTo>
                    <a:pt x="164566" y="145440"/>
                  </a:lnTo>
                  <a:lnTo>
                    <a:pt x="164287" y="145415"/>
                  </a:lnTo>
                  <a:lnTo>
                    <a:pt x="164401" y="143002"/>
                  </a:lnTo>
                  <a:lnTo>
                    <a:pt x="166446" y="142036"/>
                  </a:lnTo>
                  <a:lnTo>
                    <a:pt x="166725" y="143649"/>
                  </a:lnTo>
                  <a:lnTo>
                    <a:pt x="166446" y="145542"/>
                  </a:lnTo>
                  <a:lnTo>
                    <a:pt x="166966" y="145757"/>
                  </a:lnTo>
                  <a:lnTo>
                    <a:pt x="166966" y="131191"/>
                  </a:lnTo>
                  <a:lnTo>
                    <a:pt x="165023" y="131140"/>
                  </a:lnTo>
                  <a:lnTo>
                    <a:pt x="166370" y="128409"/>
                  </a:lnTo>
                  <a:lnTo>
                    <a:pt x="167640" y="128282"/>
                  </a:lnTo>
                  <a:lnTo>
                    <a:pt x="168694" y="128168"/>
                  </a:lnTo>
                  <a:lnTo>
                    <a:pt x="168910" y="128143"/>
                  </a:lnTo>
                  <a:lnTo>
                    <a:pt x="168910" y="128409"/>
                  </a:lnTo>
                  <a:lnTo>
                    <a:pt x="170180" y="128689"/>
                  </a:lnTo>
                  <a:lnTo>
                    <a:pt x="170180" y="128003"/>
                  </a:lnTo>
                  <a:lnTo>
                    <a:pt x="172707" y="125996"/>
                  </a:lnTo>
                  <a:lnTo>
                    <a:pt x="172707" y="121412"/>
                  </a:lnTo>
                  <a:lnTo>
                    <a:pt x="171450" y="122212"/>
                  </a:lnTo>
                  <a:lnTo>
                    <a:pt x="171450" y="122478"/>
                  </a:lnTo>
                  <a:lnTo>
                    <a:pt x="171450" y="122885"/>
                  </a:lnTo>
                  <a:lnTo>
                    <a:pt x="170180" y="122745"/>
                  </a:lnTo>
                  <a:lnTo>
                    <a:pt x="171450" y="122478"/>
                  </a:lnTo>
                  <a:lnTo>
                    <a:pt x="171450" y="122212"/>
                  </a:lnTo>
                  <a:lnTo>
                    <a:pt x="171450" y="120459"/>
                  </a:lnTo>
                  <a:lnTo>
                    <a:pt x="172707" y="119722"/>
                  </a:lnTo>
                  <a:lnTo>
                    <a:pt x="172402" y="119583"/>
                  </a:lnTo>
                  <a:lnTo>
                    <a:pt x="168910" y="118973"/>
                  </a:lnTo>
                  <a:lnTo>
                    <a:pt x="168910" y="122885"/>
                  </a:lnTo>
                  <a:lnTo>
                    <a:pt x="168910" y="125984"/>
                  </a:lnTo>
                  <a:lnTo>
                    <a:pt x="167640" y="126530"/>
                  </a:lnTo>
                  <a:lnTo>
                    <a:pt x="167640" y="126796"/>
                  </a:lnTo>
                  <a:lnTo>
                    <a:pt x="166370" y="126923"/>
                  </a:lnTo>
                  <a:lnTo>
                    <a:pt x="166370" y="126390"/>
                  </a:lnTo>
                  <a:lnTo>
                    <a:pt x="167640" y="125577"/>
                  </a:lnTo>
                  <a:lnTo>
                    <a:pt x="167640" y="122339"/>
                  </a:lnTo>
                  <a:lnTo>
                    <a:pt x="168694" y="122796"/>
                  </a:lnTo>
                  <a:lnTo>
                    <a:pt x="168910" y="122885"/>
                  </a:lnTo>
                  <a:lnTo>
                    <a:pt x="168910" y="118973"/>
                  </a:lnTo>
                  <a:lnTo>
                    <a:pt x="168910" y="117754"/>
                  </a:lnTo>
                  <a:lnTo>
                    <a:pt x="168694" y="117729"/>
                  </a:lnTo>
                  <a:lnTo>
                    <a:pt x="167640" y="117627"/>
                  </a:lnTo>
                  <a:lnTo>
                    <a:pt x="166370" y="116954"/>
                  </a:lnTo>
                  <a:lnTo>
                    <a:pt x="167640" y="116547"/>
                  </a:lnTo>
                  <a:lnTo>
                    <a:pt x="168910" y="115735"/>
                  </a:lnTo>
                  <a:lnTo>
                    <a:pt x="168910" y="116547"/>
                  </a:lnTo>
                  <a:lnTo>
                    <a:pt x="172402" y="117195"/>
                  </a:lnTo>
                  <a:lnTo>
                    <a:pt x="172707" y="117246"/>
                  </a:lnTo>
                  <a:lnTo>
                    <a:pt x="173291" y="117360"/>
                  </a:lnTo>
                  <a:lnTo>
                    <a:pt x="172707" y="119722"/>
                  </a:lnTo>
                  <a:lnTo>
                    <a:pt x="173990" y="118973"/>
                  </a:lnTo>
                  <a:lnTo>
                    <a:pt x="173990" y="114592"/>
                  </a:lnTo>
                  <a:lnTo>
                    <a:pt x="173570" y="116243"/>
                  </a:lnTo>
                  <a:lnTo>
                    <a:pt x="171450" y="109931"/>
                  </a:lnTo>
                  <a:lnTo>
                    <a:pt x="168910" y="113042"/>
                  </a:lnTo>
                  <a:lnTo>
                    <a:pt x="167640" y="111556"/>
                  </a:lnTo>
                  <a:lnTo>
                    <a:pt x="167640" y="109804"/>
                  </a:lnTo>
                  <a:lnTo>
                    <a:pt x="166370" y="108445"/>
                  </a:lnTo>
                  <a:lnTo>
                    <a:pt x="168694" y="107099"/>
                  </a:lnTo>
                  <a:lnTo>
                    <a:pt x="168910" y="107505"/>
                  </a:lnTo>
                  <a:lnTo>
                    <a:pt x="171450" y="100355"/>
                  </a:lnTo>
                  <a:lnTo>
                    <a:pt x="172402" y="102870"/>
                  </a:lnTo>
                  <a:lnTo>
                    <a:pt x="170180" y="104914"/>
                  </a:lnTo>
                  <a:lnTo>
                    <a:pt x="170180" y="109080"/>
                  </a:lnTo>
                  <a:lnTo>
                    <a:pt x="172707" y="110197"/>
                  </a:lnTo>
                  <a:lnTo>
                    <a:pt x="173990" y="110070"/>
                  </a:lnTo>
                  <a:lnTo>
                    <a:pt x="173990" y="110744"/>
                  </a:lnTo>
                  <a:lnTo>
                    <a:pt x="174472" y="112674"/>
                  </a:lnTo>
                  <a:lnTo>
                    <a:pt x="174472" y="101511"/>
                  </a:lnTo>
                  <a:lnTo>
                    <a:pt x="174294" y="101473"/>
                  </a:lnTo>
                  <a:lnTo>
                    <a:pt x="175260" y="100088"/>
                  </a:lnTo>
                  <a:lnTo>
                    <a:pt x="175260" y="94424"/>
                  </a:lnTo>
                  <a:lnTo>
                    <a:pt x="175260" y="92265"/>
                  </a:lnTo>
                  <a:lnTo>
                    <a:pt x="174472" y="92100"/>
                  </a:lnTo>
                  <a:lnTo>
                    <a:pt x="173990" y="91998"/>
                  </a:lnTo>
                  <a:lnTo>
                    <a:pt x="173570" y="91909"/>
                  </a:lnTo>
                  <a:lnTo>
                    <a:pt x="173291" y="91846"/>
                  </a:lnTo>
                  <a:lnTo>
                    <a:pt x="172720" y="91732"/>
                  </a:lnTo>
                  <a:lnTo>
                    <a:pt x="173990" y="87947"/>
                  </a:lnTo>
                  <a:lnTo>
                    <a:pt x="176530" y="90017"/>
                  </a:lnTo>
                  <a:lnTo>
                    <a:pt x="177736" y="90995"/>
                  </a:lnTo>
                  <a:lnTo>
                    <a:pt x="178447" y="90017"/>
                  </a:lnTo>
                  <a:lnTo>
                    <a:pt x="177990" y="90741"/>
                  </a:lnTo>
                  <a:lnTo>
                    <a:pt x="177990" y="94513"/>
                  </a:lnTo>
                  <a:lnTo>
                    <a:pt x="179019" y="94551"/>
                  </a:lnTo>
                  <a:lnTo>
                    <a:pt x="179019" y="89230"/>
                  </a:lnTo>
                  <a:lnTo>
                    <a:pt x="178841" y="89433"/>
                  </a:lnTo>
                  <a:lnTo>
                    <a:pt x="179019" y="89103"/>
                  </a:lnTo>
                  <a:lnTo>
                    <a:pt x="180340" y="87007"/>
                  </a:lnTo>
                  <a:lnTo>
                    <a:pt x="180340" y="50393"/>
                  </a:lnTo>
                  <a:lnTo>
                    <a:pt x="177736" y="49834"/>
                  </a:lnTo>
                  <a:lnTo>
                    <a:pt x="177736" y="65836"/>
                  </a:lnTo>
                  <a:lnTo>
                    <a:pt x="177736" y="66357"/>
                  </a:lnTo>
                  <a:lnTo>
                    <a:pt x="177546" y="66344"/>
                  </a:lnTo>
                  <a:lnTo>
                    <a:pt x="176530" y="66230"/>
                  </a:lnTo>
                  <a:lnTo>
                    <a:pt x="176530" y="66090"/>
                  </a:lnTo>
                  <a:lnTo>
                    <a:pt x="177546" y="65874"/>
                  </a:lnTo>
                  <a:lnTo>
                    <a:pt x="177736" y="65836"/>
                  </a:lnTo>
                  <a:lnTo>
                    <a:pt x="177736" y="49834"/>
                  </a:lnTo>
                  <a:lnTo>
                    <a:pt x="172707" y="48729"/>
                  </a:lnTo>
                  <a:lnTo>
                    <a:pt x="172707" y="59893"/>
                  </a:lnTo>
                  <a:lnTo>
                    <a:pt x="172707" y="60172"/>
                  </a:lnTo>
                  <a:lnTo>
                    <a:pt x="170180" y="61912"/>
                  </a:lnTo>
                  <a:lnTo>
                    <a:pt x="170180" y="75679"/>
                  </a:lnTo>
                  <a:lnTo>
                    <a:pt x="170180" y="78638"/>
                  </a:lnTo>
                  <a:lnTo>
                    <a:pt x="170180" y="79717"/>
                  </a:lnTo>
                  <a:lnTo>
                    <a:pt x="170180" y="91186"/>
                  </a:lnTo>
                  <a:lnTo>
                    <a:pt x="167640" y="93611"/>
                  </a:lnTo>
                  <a:lnTo>
                    <a:pt x="168910" y="96316"/>
                  </a:lnTo>
                  <a:lnTo>
                    <a:pt x="165100" y="100355"/>
                  </a:lnTo>
                  <a:lnTo>
                    <a:pt x="165760" y="101600"/>
                  </a:lnTo>
                  <a:lnTo>
                    <a:pt x="163830" y="103860"/>
                  </a:lnTo>
                  <a:lnTo>
                    <a:pt x="162560" y="102247"/>
                  </a:lnTo>
                  <a:lnTo>
                    <a:pt x="161874" y="101955"/>
                  </a:lnTo>
                  <a:lnTo>
                    <a:pt x="161874" y="126796"/>
                  </a:lnTo>
                  <a:lnTo>
                    <a:pt x="157480" y="129222"/>
                  </a:lnTo>
                  <a:lnTo>
                    <a:pt x="157480" y="127330"/>
                  </a:lnTo>
                  <a:lnTo>
                    <a:pt x="159981" y="125564"/>
                  </a:lnTo>
                  <a:lnTo>
                    <a:pt x="161290" y="124637"/>
                  </a:lnTo>
                  <a:lnTo>
                    <a:pt x="161290" y="126123"/>
                  </a:lnTo>
                  <a:lnTo>
                    <a:pt x="161874" y="126796"/>
                  </a:lnTo>
                  <a:lnTo>
                    <a:pt x="161874" y="101955"/>
                  </a:lnTo>
                  <a:lnTo>
                    <a:pt x="161290" y="101701"/>
                  </a:lnTo>
                  <a:lnTo>
                    <a:pt x="159981" y="102946"/>
                  </a:lnTo>
                  <a:lnTo>
                    <a:pt x="159981" y="107251"/>
                  </a:lnTo>
                  <a:lnTo>
                    <a:pt x="159981" y="109880"/>
                  </a:lnTo>
                  <a:lnTo>
                    <a:pt x="159981" y="112661"/>
                  </a:lnTo>
                  <a:lnTo>
                    <a:pt x="159981" y="116293"/>
                  </a:lnTo>
                  <a:lnTo>
                    <a:pt x="158800" y="113271"/>
                  </a:lnTo>
                  <a:lnTo>
                    <a:pt x="159981" y="112661"/>
                  </a:lnTo>
                  <a:lnTo>
                    <a:pt x="159981" y="109880"/>
                  </a:lnTo>
                  <a:lnTo>
                    <a:pt x="158673" y="108521"/>
                  </a:lnTo>
                  <a:lnTo>
                    <a:pt x="157480" y="107505"/>
                  </a:lnTo>
                  <a:lnTo>
                    <a:pt x="157480" y="119786"/>
                  </a:lnTo>
                  <a:lnTo>
                    <a:pt x="157480" y="126123"/>
                  </a:lnTo>
                  <a:lnTo>
                    <a:pt x="156083" y="127457"/>
                  </a:lnTo>
                  <a:lnTo>
                    <a:pt x="156083" y="129032"/>
                  </a:lnTo>
                  <a:lnTo>
                    <a:pt x="156083" y="129667"/>
                  </a:lnTo>
                  <a:lnTo>
                    <a:pt x="155270" y="129921"/>
                  </a:lnTo>
                  <a:lnTo>
                    <a:pt x="154940" y="130035"/>
                  </a:lnTo>
                  <a:lnTo>
                    <a:pt x="154940" y="131381"/>
                  </a:lnTo>
                  <a:lnTo>
                    <a:pt x="154000" y="128371"/>
                  </a:lnTo>
                  <a:lnTo>
                    <a:pt x="154940" y="127736"/>
                  </a:lnTo>
                  <a:lnTo>
                    <a:pt x="154940" y="128549"/>
                  </a:lnTo>
                  <a:lnTo>
                    <a:pt x="156083" y="129032"/>
                  </a:lnTo>
                  <a:lnTo>
                    <a:pt x="156083" y="127457"/>
                  </a:lnTo>
                  <a:lnTo>
                    <a:pt x="156083" y="126644"/>
                  </a:lnTo>
                  <a:lnTo>
                    <a:pt x="154940" y="120459"/>
                  </a:lnTo>
                  <a:lnTo>
                    <a:pt x="152882" y="124790"/>
                  </a:lnTo>
                  <a:lnTo>
                    <a:pt x="152400" y="124498"/>
                  </a:lnTo>
                  <a:lnTo>
                    <a:pt x="152400" y="129425"/>
                  </a:lnTo>
                  <a:lnTo>
                    <a:pt x="152400" y="129768"/>
                  </a:lnTo>
                  <a:lnTo>
                    <a:pt x="151396" y="130187"/>
                  </a:lnTo>
                  <a:lnTo>
                    <a:pt x="151206" y="130251"/>
                  </a:lnTo>
                  <a:lnTo>
                    <a:pt x="151396" y="130098"/>
                  </a:lnTo>
                  <a:lnTo>
                    <a:pt x="152082" y="129895"/>
                  </a:lnTo>
                  <a:lnTo>
                    <a:pt x="152234" y="129832"/>
                  </a:lnTo>
                  <a:lnTo>
                    <a:pt x="152400" y="129768"/>
                  </a:lnTo>
                  <a:lnTo>
                    <a:pt x="152400" y="129438"/>
                  </a:lnTo>
                  <a:lnTo>
                    <a:pt x="152234" y="129540"/>
                  </a:lnTo>
                  <a:lnTo>
                    <a:pt x="152400" y="129425"/>
                  </a:lnTo>
                  <a:lnTo>
                    <a:pt x="152400" y="124498"/>
                  </a:lnTo>
                  <a:lnTo>
                    <a:pt x="151130" y="123964"/>
                  </a:lnTo>
                  <a:lnTo>
                    <a:pt x="151130" y="134620"/>
                  </a:lnTo>
                  <a:lnTo>
                    <a:pt x="149860" y="135026"/>
                  </a:lnTo>
                  <a:lnTo>
                    <a:pt x="149860" y="137312"/>
                  </a:lnTo>
                  <a:lnTo>
                    <a:pt x="149428" y="137414"/>
                  </a:lnTo>
                  <a:lnTo>
                    <a:pt x="149034" y="137490"/>
                  </a:lnTo>
                  <a:lnTo>
                    <a:pt x="148577" y="137591"/>
                  </a:lnTo>
                  <a:lnTo>
                    <a:pt x="148247" y="137617"/>
                  </a:lnTo>
                  <a:lnTo>
                    <a:pt x="147218" y="137731"/>
                  </a:lnTo>
                  <a:lnTo>
                    <a:pt x="146050" y="137858"/>
                  </a:lnTo>
                  <a:lnTo>
                    <a:pt x="144780" y="139204"/>
                  </a:lnTo>
                  <a:lnTo>
                    <a:pt x="144780" y="138798"/>
                  </a:lnTo>
                  <a:lnTo>
                    <a:pt x="147218" y="136207"/>
                  </a:lnTo>
                  <a:lnTo>
                    <a:pt x="147789" y="136055"/>
                  </a:lnTo>
                  <a:lnTo>
                    <a:pt x="148577" y="135966"/>
                  </a:lnTo>
                  <a:lnTo>
                    <a:pt x="149225" y="135902"/>
                  </a:lnTo>
                  <a:lnTo>
                    <a:pt x="148577" y="136791"/>
                  </a:lnTo>
                  <a:lnTo>
                    <a:pt x="149034" y="136969"/>
                  </a:lnTo>
                  <a:lnTo>
                    <a:pt x="149225" y="137045"/>
                  </a:lnTo>
                  <a:lnTo>
                    <a:pt x="149428" y="137134"/>
                  </a:lnTo>
                  <a:lnTo>
                    <a:pt x="149694" y="137248"/>
                  </a:lnTo>
                  <a:lnTo>
                    <a:pt x="149860" y="137312"/>
                  </a:lnTo>
                  <a:lnTo>
                    <a:pt x="149860" y="135026"/>
                  </a:lnTo>
                  <a:lnTo>
                    <a:pt x="149694" y="135255"/>
                  </a:lnTo>
                  <a:lnTo>
                    <a:pt x="149428" y="134302"/>
                  </a:lnTo>
                  <a:lnTo>
                    <a:pt x="148297" y="134099"/>
                  </a:lnTo>
                  <a:lnTo>
                    <a:pt x="148577" y="134137"/>
                  </a:lnTo>
                  <a:lnTo>
                    <a:pt x="149225" y="134264"/>
                  </a:lnTo>
                  <a:lnTo>
                    <a:pt x="149428" y="134302"/>
                  </a:lnTo>
                  <a:lnTo>
                    <a:pt x="149860" y="134378"/>
                  </a:lnTo>
                  <a:lnTo>
                    <a:pt x="150342" y="134467"/>
                  </a:lnTo>
                  <a:lnTo>
                    <a:pt x="150990" y="134594"/>
                  </a:lnTo>
                  <a:lnTo>
                    <a:pt x="151130" y="134620"/>
                  </a:lnTo>
                  <a:lnTo>
                    <a:pt x="151130" y="123964"/>
                  </a:lnTo>
                  <a:lnTo>
                    <a:pt x="149860" y="123418"/>
                  </a:lnTo>
                  <a:lnTo>
                    <a:pt x="149860" y="119913"/>
                  </a:lnTo>
                  <a:lnTo>
                    <a:pt x="152082" y="119329"/>
                  </a:lnTo>
                  <a:lnTo>
                    <a:pt x="152400" y="119240"/>
                  </a:lnTo>
                  <a:lnTo>
                    <a:pt x="149860" y="116141"/>
                  </a:lnTo>
                  <a:lnTo>
                    <a:pt x="149034" y="115112"/>
                  </a:lnTo>
                  <a:lnTo>
                    <a:pt x="149034" y="131191"/>
                  </a:lnTo>
                  <a:lnTo>
                    <a:pt x="148628" y="131533"/>
                  </a:lnTo>
                  <a:lnTo>
                    <a:pt x="148082" y="132003"/>
                  </a:lnTo>
                  <a:lnTo>
                    <a:pt x="148082" y="134061"/>
                  </a:lnTo>
                  <a:lnTo>
                    <a:pt x="147320" y="133921"/>
                  </a:lnTo>
                  <a:lnTo>
                    <a:pt x="147789" y="133997"/>
                  </a:lnTo>
                  <a:lnTo>
                    <a:pt x="148082" y="134061"/>
                  </a:lnTo>
                  <a:lnTo>
                    <a:pt x="148082" y="132003"/>
                  </a:lnTo>
                  <a:lnTo>
                    <a:pt x="146050" y="133680"/>
                  </a:lnTo>
                  <a:lnTo>
                    <a:pt x="148577" y="131572"/>
                  </a:lnTo>
                  <a:lnTo>
                    <a:pt x="148577" y="131381"/>
                  </a:lnTo>
                  <a:lnTo>
                    <a:pt x="149034" y="131191"/>
                  </a:lnTo>
                  <a:lnTo>
                    <a:pt x="149034" y="115112"/>
                  </a:lnTo>
                  <a:lnTo>
                    <a:pt x="148577" y="114528"/>
                  </a:lnTo>
                  <a:lnTo>
                    <a:pt x="148577" y="130162"/>
                  </a:lnTo>
                  <a:lnTo>
                    <a:pt x="147218" y="132054"/>
                  </a:lnTo>
                  <a:lnTo>
                    <a:pt x="147218" y="130022"/>
                  </a:lnTo>
                  <a:lnTo>
                    <a:pt x="148247" y="130124"/>
                  </a:lnTo>
                  <a:lnTo>
                    <a:pt x="148577" y="130162"/>
                  </a:lnTo>
                  <a:lnTo>
                    <a:pt x="148577" y="114528"/>
                  </a:lnTo>
                  <a:lnTo>
                    <a:pt x="149034" y="114617"/>
                  </a:lnTo>
                  <a:lnTo>
                    <a:pt x="149428" y="114693"/>
                  </a:lnTo>
                  <a:lnTo>
                    <a:pt x="149860" y="114795"/>
                  </a:lnTo>
                  <a:lnTo>
                    <a:pt x="150990" y="114185"/>
                  </a:lnTo>
                  <a:lnTo>
                    <a:pt x="151345" y="117487"/>
                  </a:lnTo>
                  <a:lnTo>
                    <a:pt x="152692" y="115468"/>
                  </a:lnTo>
                  <a:lnTo>
                    <a:pt x="152285" y="117627"/>
                  </a:lnTo>
                  <a:lnTo>
                    <a:pt x="154711" y="116547"/>
                  </a:lnTo>
                  <a:lnTo>
                    <a:pt x="154660" y="116306"/>
                  </a:lnTo>
                  <a:lnTo>
                    <a:pt x="154940" y="116674"/>
                  </a:lnTo>
                  <a:lnTo>
                    <a:pt x="155270" y="117144"/>
                  </a:lnTo>
                  <a:lnTo>
                    <a:pt x="156083" y="116255"/>
                  </a:lnTo>
                  <a:lnTo>
                    <a:pt x="155270" y="117195"/>
                  </a:lnTo>
                  <a:lnTo>
                    <a:pt x="153670" y="118973"/>
                  </a:lnTo>
                  <a:lnTo>
                    <a:pt x="157480" y="119786"/>
                  </a:lnTo>
                  <a:lnTo>
                    <a:pt x="157480" y="107505"/>
                  </a:lnTo>
                  <a:lnTo>
                    <a:pt x="157480" y="106159"/>
                  </a:lnTo>
                  <a:lnTo>
                    <a:pt x="158673" y="105016"/>
                  </a:lnTo>
                  <a:lnTo>
                    <a:pt x="158673" y="107518"/>
                  </a:lnTo>
                  <a:lnTo>
                    <a:pt x="159981" y="107251"/>
                  </a:lnTo>
                  <a:lnTo>
                    <a:pt x="159981" y="102946"/>
                  </a:lnTo>
                  <a:lnTo>
                    <a:pt x="158673" y="103466"/>
                  </a:lnTo>
                  <a:lnTo>
                    <a:pt x="157480" y="103733"/>
                  </a:lnTo>
                  <a:lnTo>
                    <a:pt x="156819" y="103771"/>
                  </a:lnTo>
                  <a:lnTo>
                    <a:pt x="154940" y="103860"/>
                  </a:lnTo>
                  <a:lnTo>
                    <a:pt x="157480" y="101028"/>
                  </a:lnTo>
                  <a:lnTo>
                    <a:pt x="156083" y="100291"/>
                  </a:lnTo>
                  <a:lnTo>
                    <a:pt x="156083" y="96875"/>
                  </a:lnTo>
                  <a:lnTo>
                    <a:pt x="158534" y="98958"/>
                  </a:lnTo>
                  <a:lnTo>
                    <a:pt x="158673" y="99072"/>
                  </a:lnTo>
                  <a:lnTo>
                    <a:pt x="158673" y="99326"/>
                  </a:lnTo>
                  <a:lnTo>
                    <a:pt x="156819" y="103771"/>
                  </a:lnTo>
                  <a:lnTo>
                    <a:pt x="157480" y="103657"/>
                  </a:lnTo>
                  <a:lnTo>
                    <a:pt x="158534" y="102501"/>
                  </a:lnTo>
                  <a:lnTo>
                    <a:pt x="161290" y="99275"/>
                  </a:lnTo>
                  <a:lnTo>
                    <a:pt x="161290" y="97929"/>
                  </a:lnTo>
                  <a:lnTo>
                    <a:pt x="158750" y="96850"/>
                  </a:lnTo>
                  <a:lnTo>
                    <a:pt x="159981" y="94386"/>
                  </a:lnTo>
                  <a:lnTo>
                    <a:pt x="161290" y="93611"/>
                  </a:lnTo>
                  <a:lnTo>
                    <a:pt x="161290" y="92265"/>
                  </a:lnTo>
                  <a:lnTo>
                    <a:pt x="163830" y="91998"/>
                  </a:lnTo>
                  <a:lnTo>
                    <a:pt x="166370" y="89700"/>
                  </a:lnTo>
                  <a:lnTo>
                    <a:pt x="168694" y="88722"/>
                  </a:lnTo>
                  <a:lnTo>
                    <a:pt x="168910" y="88620"/>
                  </a:lnTo>
                  <a:lnTo>
                    <a:pt x="170180" y="91186"/>
                  </a:lnTo>
                  <a:lnTo>
                    <a:pt x="170180" y="79717"/>
                  </a:lnTo>
                  <a:lnTo>
                    <a:pt x="168910" y="79184"/>
                  </a:lnTo>
                  <a:lnTo>
                    <a:pt x="168910" y="77965"/>
                  </a:lnTo>
                  <a:lnTo>
                    <a:pt x="170180" y="78638"/>
                  </a:lnTo>
                  <a:lnTo>
                    <a:pt x="170180" y="75679"/>
                  </a:lnTo>
                  <a:lnTo>
                    <a:pt x="168910" y="75946"/>
                  </a:lnTo>
                  <a:lnTo>
                    <a:pt x="168910" y="76479"/>
                  </a:lnTo>
                  <a:lnTo>
                    <a:pt x="168910" y="77152"/>
                  </a:lnTo>
                  <a:lnTo>
                    <a:pt x="167830" y="76479"/>
                  </a:lnTo>
                  <a:lnTo>
                    <a:pt x="168910" y="76479"/>
                  </a:lnTo>
                  <a:lnTo>
                    <a:pt x="168910" y="75946"/>
                  </a:lnTo>
                  <a:lnTo>
                    <a:pt x="168910" y="75679"/>
                  </a:lnTo>
                  <a:lnTo>
                    <a:pt x="170180" y="75679"/>
                  </a:lnTo>
                  <a:lnTo>
                    <a:pt x="170180" y="61912"/>
                  </a:lnTo>
                  <a:lnTo>
                    <a:pt x="170180" y="59690"/>
                  </a:lnTo>
                  <a:lnTo>
                    <a:pt x="168910" y="57734"/>
                  </a:lnTo>
                  <a:lnTo>
                    <a:pt x="170180" y="59626"/>
                  </a:lnTo>
                  <a:lnTo>
                    <a:pt x="171450" y="60032"/>
                  </a:lnTo>
                  <a:lnTo>
                    <a:pt x="172402" y="59931"/>
                  </a:lnTo>
                  <a:lnTo>
                    <a:pt x="172707" y="59893"/>
                  </a:lnTo>
                  <a:lnTo>
                    <a:pt x="172707" y="48729"/>
                  </a:lnTo>
                  <a:lnTo>
                    <a:pt x="170180" y="48171"/>
                  </a:lnTo>
                  <a:lnTo>
                    <a:pt x="170180" y="51803"/>
                  </a:lnTo>
                  <a:lnTo>
                    <a:pt x="168910" y="51523"/>
                  </a:lnTo>
                  <a:lnTo>
                    <a:pt x="168910" y="50317"/>
                  </a:lnTo>
                  <a:lnTo>
                    <a:pt x="167640" y="49237"/>
                  </a:lnTo>
                  <a:lnTo>
                    <a:pt x="167640" y="76352"/>
                  </a:lnTo>
                  <a:lnTo>
                    <a:pt x="167640" y="76479"/>
                  </a:lnTo>
                  <a:lnTo>
                    <a:pt x="167640" y="77025"/>
                  </a:lnTo>
                  <a:lnTo>
                    <a:pt x="166370" y="76758"/>
                  </a:lnTo>
                  <a:lnTo>
                    <a:pt x="166370" y="76479"/>
                  </a:lnTo>
                  <a:lnTo>
                    <a:pt x="167640" y="76352"/>
                  </a:lnTo>
                  <a:lnTo>
                    <a:pt x="167640" y="49237"/>
                  </a:lnTo>
                  <a:lnTo>
                    <a:pt x="167640" y="47891"/>
                  </a:lnTo>
                  <a:lnTo>
                    <a:pt x="168694" y="47891"/>
                  </a:lnTo>
                  <a:lnTo>
                    <a:pt x="167640" y="47612"/>
                  </a:lnTo>
                  <a:lnTo>
                    <a:pt x="163830" y="46786"/>
                  </a:lnTo>
                  <a:lnTo>
                    <a:pt x="163830" y="65024"/>
                  </a:lnTo>
                  <a:lnTo>
                    <a:pt x="163830" y="68122"/>
                  </a:lnTo>
                  <a:lnTo>
                    <a:pt x="162560" y="69469"/>
                  </a:lnTo>
                  <a:lnTo>
                    <a:pt x="162560" y="72974"/>
                  </a:lnTo>
                  <a:lnTo>
                    <a:pt x="162560" y="74320"/>
                  </a:lnTo>
                  <a:lnTo>
                    <a:pt x="161290" y="74993"/>
                  </a:lnTo>
                  <a:lnTo>
                    <a:pt x="161290" y="73914"/>
                  </a:lnTo>
                  <a:lnTo>
                    <a:pt x="159981" y="74193"/>
                  </a:lnTo>
                  <a:lnTo>
                    <a:pt x="159981" y="73164"/>
                  </a:lnTo>
                  <a:lnTo>
                    <a:pt x="161290" y="71488"/>
                  </a:lnTo>
                  <a:lnTo>
                    <a:pt x="162560" y="72974"/>
                  </a:lnTo>
                  <a:lnTo>
                    <a:pt x="162560" y="69469"/>
                  </a:lnTo>
                  <a:lnTo>
                    <a:pt x="162560" y="65963"/>
                  </a:lnTo>
                  <a:lnTo>
                    <a:pt x="161290" y="66636"/>
                  </a:lnTo>
                  <a:lnTo>
                    <a:pt x="161290" y="67449"/>
                  </a:lnTo>
                  <a:lnTo>
                    <a:pt x="160083" y="66865"/>
                  </a:lnTo>
                  <a:lnTo>
                    <a:pt x="161290" y="65963"/>
                  </a:lnTo>
                  <a:lnTo>
                    <a:pt x="161290" y="63804"/>
                  </a:lnTo>
                  <a:lnTo>
                    <a:pt x="162560" y="65963"/>
                  </a:lnTo>
                  <a:lnTo>
                    <a:pt x="162560" y="64211"/>
                  </a:lnTo>
                  <a:lnTo>
                    <a:pt x="163830" y="65024"/>
                  </a:lnTo>
                  <a:lnTo>
                    <a:pt x="163830" y="46786"/>
                  </a:lnTo>
                  <a:lnTo>
                    <a:pt x="159283" y="45796"/>
                  </a:lnTo>
                  <a:lnTo>
                    <a:pt x="159283" y="65405"/>
                  </a:lnTo>
                  <a:lnTo>
                    <a:pt x="158673" y="64960"/>
                  </a:lnTo>
                  <a:lnTo>
                    <a:pt x="158673" y="64185"/>
                  </a:lnTo>
                  <a:lnTo>
                    <a:pt x="159283" y="65405"/>
                  </a:lnTo>
                  <a:lnTo>
                    <a:pt x="159283" y="45796"/>
                  </a:lnTo>
                  <a:lnTo>
                    <a:pt x="154940" y="44856"/>
                  </a:lnTo>
                  <a:lnTo>
                    <a:pt x="154940" y="99682"/>
                  </a:lnTo>
                  <a:lnTo>
                    <a:pt x="154000" y="100482"/>
                  </a:lnTo>
                  <a:lnTo>
                    <a:pt x="153720" y="100723"/>
                  </a:lnTo>
                  <a:lnTo>
                    <a:pt x="153720" y="115011"/>
                  </a:lnTo>
                  <a:lnTo>
                    <a:pt x="153225" y="115062"/>
                  </a:lnTo>
                  <a:lnTo>
                    <a:pt x="153593" y="114820"/>
                  </a:lnTo>
                  <a:lnTo>
                    <a:pt x="153720" y="115011"/>
                  </a:lnTo>
                  <a:lnTo>
                    <a:pt x="153720" y="100723"/>
                  </a:lnTo>
                  <a:lnTo>
                    <a:pt x="152781" y="101523"/>
                  </a:lnTo>
                  <a:lnTo>
                    <a:pt x="152781" y="113703"/>
                  </a:lnTo>
                  <a:lnTo>
                    <a:pt x="151777" y="113423"/>
                  </a:lnTo>
                  <a:lnTo>
                    <a:pt x="152234" y="112941"/>
                  </a:lnTo>
                  <a:lnTo>
                    <a:pt x="152400" y="113169"/>
                  </a:lnTo>
                  <a:lnTo>
                    <a:pt x="152781" y="113703"/>
                  </a:lnTo>
                  <a:lnTo>
                    <a:pt x="152781" y="101523"/>
                  </a:lnTo>
                  <a:lnTo>
                    <a:pt x="152400" y="101841"/>
                  </a:lnTo>
                  <a:lnTo>
                    <a:pt x="152400" y="99949"/>
                  </a:lnTo>
                  <a:lnTo>
                    <a:pt x="153263" y="99860"/>
                  </a:lnTo>
                  <a:lnTo>
                    <a:pt x="153670" y="99822"/>
                  </a:lnTo>
                  <a:lnTo>
                    <a:pt x="154000" y="100406"/>
                  </a:lnTo>
                  <a:lnTo>
                    <a:pt x="154940" y="99682"/>
                  </a:lnTo>
                  <a:lnTo>
                    <a:pt x="154940" y="44856"/>
                  </a:lnTo>
                  <a:lnTo>
                    <a:pt x="153670" y="44577"/>
                  </a:lnTo>
                  <a:lnTo>
                    <a:pt x="153670" y="50584"/>
                  </a:lnTo>
                  <a:lnTo>
                    <a:pt x="153670" y="51257"/>
                  </a:lnTo>
                  <a:lnTo>
                    <a:pt x="152400" y="50584"/>
                  </a:lnTo>
                  <a:lnTo>
                    <a:pt x="152400" y="96177"/>
                  </a:lnTo>
                  <a:lnTo>
                    <a:pt x="152400" y="99542"/>
                  </a:lnTo>
                  <a:lnTo>
                    <a:pt x="152082" y="99415"/>
                  </a:lnTo>
                  <a:lnTo>
                    <a:pt x="152082" y="110502"/>
                  </a:lnTo>
                  <a:lnTo>
                    <a:pt x="151396" y="111163"/>
                  </a:lnTo>
                  <a:lnTo>
                    <a:pt x="151130" y="110744"/>
                  </a:lnTo>
                  <a:lnTo>
                    <a:pt x="151130" y="109397"/>
                  </a:lnTo>
                  <a:lnTo>
                    <a:pt x="152082" y="110502"/>
                  </a:lnTo>
                  <a:lnTo>
                    <a:pt x="152082" y="99415"/>
                  </a:lnTo>
                  <a:lnTo>
                    <a:pt x="149961" y="98513"/>
                  </a:lnTo>
                  <a:lnTo>
                    <a:pt x="151130" y="97396"/>
                  </a:lnTo>
                  <a:lnTo>
                    <a:pt x="152400" y="96177"/>
                  </a:lnTo>
                  <a:lnTo>
                    <a:pt x="152400" y="50584"/>
                  </a:lnTo>
                  <a:lnTo>
                    <a:pt x="152400" y="50177"/>
                  </a:lnTo>
                  <a:lnTo>
                    <a:pt x="153670" y="50584"/>
                  </a:lnTo>
                  <a:lnTo>
                    <a:pt x="153670" y="44577"/>
                  </a:lnTo>
                  <a:lnTo>
                    <a:pt x="151396" y="44081"/>
                  </a:lnTo>
                  <a:lnTo>
                    <a:pt x="151130" y="44018"/>
                  </a:lnTo>
                  <a:lnTo>
                    <a:pt x="151130" y="56654"/>
                  </a:lnTo>
                  <a:lnTo>
                    <a:pt x="151130" y="57467"/>
                  </a:lnTo>
                  <a:lnTo>
                    <a:pt x="151130" y="84975"/>
                  </a:lnTo>
                  <a:lnTo>
                    <a:pt x="149860" y="87274"/>
                  </a:lnTo>
                  <a:lnTo>
                    <a:pt x="149860" y="89573"/>
                  </a:lnTo>
                  <a:lnTo>
                    <a:pt x="150990" y="90284"/>
                  </a:lnTo>
                  <a:lnTo>
                    <a:pt x="151130" y="90373"/>
                  </a:lnTo>
                  <a:lnTo>
                    <a:pt x="151130" y="91592"/>
                  </a:lnTo>
                  <a:lnTo>
                    <a:pt x="148577" y="97917"/>
                  </a:lnTo>
                  <a:lnTo>
                    <a:pt x="147218" y="97345"/>
                  </a:lnTo>
                  <a:lnTo>
                    <a:pt x="147218" y="97599"/>
                  </a:lnTo>
                  <a:lnTo>
                    <a:pt x="147218" y="114325"/>
                  </a:lnTo>
                  <a:lnTo>
                    <a:pt x="147218" y="114528"/>
                  </a:lnTo>
                  <a:lnTo>
                    <a:pt x="146050" y="117894"/>
                  </a:lnTo>
                  <a:lnTo>
                    <a:pt x="146050" y="119240"/>
                  </a:lnTo>
                  <a:lnTo>
                    <a:pt x="146050" y="131241"/>
                  </a:lnTo>
                  <a:lnTo>
                    <a:pt x="143510" y="132461"/>
                  </a:lnTo>
                  <a:lnTo>
                    <a:pt x="143510" y="135699"/>
                  </a:lnTo>
                  <a:lnTo>
                    <a:pt x="142062" y="136613"/>
                  </a:lnTo>
                  <a:lnTo>
                    <a:pt x="142062" y="137045"/>
                  </a:lnTo>
                  <a:lnTo>
                    <a:pt x="140970" y="137858"/>
                  </a:lnTo>
                  <a:lnTo>
                    <a:pt x="139700" y="136372"/>
                  </a:lnTo>
                  <a:lnTo>
                    <a:pt x="142062" y="135496"/>
                  </a:lnTo>
                  <a:lnTo>
                    <a:pt x="143510" y="135699"/>
                  </a:lnTo>
                  <a:lnTo>
                    <a:pt x="143510" y="132461"/>
                  </a:lnTo>
                  <a:lnTo>
                    <a:pt x="142062" y="134454"/>
                  </a:lnTo>
                  <a:lnTo>
                    <a:pt x="142062" y="134073"/>
                  </a:lnTo>
                  <a:lnTo>
                    <a:pt x="140131" y="132537"/>
                  </a:lnTo>
                  <a:lnTo>
                    <a:pt x="140970" y="131381"/>
                  </a:lnTo>
                  <a:lnTo>
                    <a:pt x="140970" y="132461"/>
                  </a:lnTo>
                  <a:lnTo>
                    <a:pt x="142062" y="131762"/>
                  </a:lnTo>
                  <a:lnTo>
                    <a:pt x="142062" y="131051"/>
                  </a:lnTo>
                  <a:lnTo>
                    <a:pt x="143510" y="130441"/>
                  </a:lnTo>
                  <a:lnTo>
                    <a:pt x="143510" y="129362"/>
                  </a:lnTo>
                  <a:lnTo>
                    <a:pt x="146050" y="131241"/>
                  </a:lnTo>
                  <a:lnTo>
                    <a:pt x="146050" y="119240"/>
                  </a:lnTo>
                  <a:lnTo>
                    <a:pt x="144780" y="118160"/>
                  </a:lnTo>
                  <a:lnTo>
                    <a:pt x="144780" y="121259"/>
                  </a:lnTo>
                  <a:lnTo>
                    <a:pt x="142062" y="121691"/>
                  </a:lnTo>
                  <a:lnTo>
                    <a:pt x="142062" y="122440"/>
                  </a:lnTo>
                  <a:lnTo>
                    <a:pt x="140970" y="121399"/>
                  </a:lnTo>
                  <a:lnTo>
                    <a:pt x="140131" y="121450"/>
                  </a:lnTo>
                  <a:lnTo>
                    <a:pt x="138430" y="121539"/>
                  </a:lnTo>
                  <a:lnTo>
                    <a:pt x="138430" y="121945"/>
                  </a:lnTo>
                  <a:lnTo>
                    <a:pt x="138430" y="124091"/>
                  </a:lnTo>
                  <a:lnTo>
                    <a:pt x="137363" y="121945"/>
                  </a:lnTo>
                  <a:lnTo>
                    <a:pt x="138430" y="121945"/>
                  </a:lnTo>
                  <a:lnTo>
                    <a:pt x="137160" y="119507"/>
                  </a:lnTo>
                  <a:lnTo>
                    <a:pt x="137160" y="122478"/>
                  </a:lnTo>
                  <a:lnTo>
                    <a:pt x="137160" y="124371"/>
                  </a:lnTo>
                  <a:lnTo>
                    <a:pt x="135890" y="122339"/>
                  </a:lnTo>
                  <a:lnTo>
                    <a:pt x="136639" y="122428"/>
                  </a:lnTo>
                  <a:lnTo>
                    <a:pt x="137160" y="122478"/>
                  </a:lnTo>
                  <a:lnTo>
                    <a:pt x="137160" y="119507"/>
                  </a:lnTo>
                  <a:lnTo>
                    <a:pt x="139280" y="118948"/>
                  </a:lnTo>
                  <a:lnTo>
                    <a:pt x="139700" y="118833"/>
                  </a:lnTo>
                  <a:lnTo>
                    <a:pt x="139700" y="116547"/>
                  </a:lnTo>
                  <a:lnTo>
                    <a:pt x="140970" y="119710"/>
                  </a:lnTo>
                  <a:lnTo>
                    <a:pt x="142062" y="122440"/>
                  </a:lnTo>
                  <a:lnTo>
                    <a:pt x="142062" y="121691"/>
                  </a:lnTo>
                  <a:lnTo>
                    <a:pt x="142062" y="116471"/>
                  </a:lnTo>
                  <a:lnTo>
                    <a:pt x="143510" y="117081"/>
                  </a:lnTo>
                  <a:lnTo>
                    <a:pt x="147218" y="114325"/>
                  </a:lnTo>
                  <a:lnTo>
                    <a:pt x="147218" y="97599"/>
                  </a:lnTo>
                  <a:lnTo>
                    <a:pt x="146050" y="96850"/>
                  </a:lnTo>
                  <a:lnTo>
                    <a:pt x="147218" y="96100"/>
                  </a:lnTo>
                  <a:lnTo>
                    <a:pt x="147218" y="94297"/>
                  </a:lnTo>
                  <a:lnTo>
                    <a:pt x="146050" y="94424"/>
                  </a:lnTo>
                  <a:lnTo>
                    <a:pt x="146050" y="94157"/>
                  </a:lnTo>
                  <a:lnTo>
                    <a:pt x="144780" y="94157"/>
                  </a:lnTo>
                  <a:lnTo>
                    <a:pt x="143510" y="94284"/>
                  </a:lnTo>
                  <a:lnTo>
                    <a:pt x="143510" y="96989"/>
                  </a:lnTo>
                  <a:lnTo>
                    <a:pt x="142227" y="97663"/>
                  </a:lnTo>
                  <a:lnTo>
                    <a:pt x="143510" y="98602"/>
                  </a:lnTo>
                  <a:lnTo>
                    <a:pt x="143510" y="99542"/>
                  </a:lnTo>
                  <a:lnTo>
                    <a:pt x="144780" y="100088"/>
                  </a:lnTo>
                  <a:lnTo>
                    <a:pt x="144780" y="99415"/>
                  </a:lnTo>
                  <a:lnTo>
                    <a:pt x="145630" y="100037"/>
                  </a:lnTo>
                  <a:lnTo>
                    <a:pt x="144780" y="100761"/>
                  </a:lnTo>
                  <a:lnTo>
                    <a:pt x="144780" y="101434"/>
                  </a:lnTo>
                  <a:lnTo>
                    <a:pt x="143510" y="101434"/>
                  </a:lnTo>
                  <a:lnTo>
                    <a:pt x="143510" y="101841"/>
                  </a:lnTo>
                  <a:lnTo>
                    <a:pt x="142062" y="102666"/>
                  </a:lnTo>
                  <a:lnTo>
                    <a:pt x="140970" y="102781"/>
                  </a:lnTo>
                  <a:lnTo>
                    <a:pt x="140970" y="108991"/>
                  </a:lnTo>
                  <a:lnTo>
                    <a:pt x="139700" y="111823"/>
                  </a:lnTo>
                  <a:lnTo>
                    <a:pt x="139700" y="109258"/>
                  </a:lnTo>
                  <a:lnTo>
                    <a:pt x="140970" y="108991"/>
                  </a:lnTo>
                  <a:lnTo>
                    <a:pt x="140970" y="102781"/>
                  </a:lnTo>
                  <a:lnTo>
                    <a:pt x="139700" y="104140"/>
                  </a:lnTo>
                  <a:lnTo>
                    <a:pt x="139700" y="101307"/>
                  </a:lnTo>
                  <a:lnTo>
                    <a:pt x="135890" y="101307"/>
                  </a:lnTo>
                  <a:lnTo>
                    <a:pt x="137160" y="99275"/>
                  </a:lnTo>
                  <a:lnTo>
                    <a:pt x="138430" y="98869"/>
                  </a:lnTo>
                  <a:lnTo>
                    <a:pt x="140970" y="94830"/>
                  </a:lnTo>
                  <a:lnTo>
                    <a:pt x="143510" y="94157"/>
                  </a:lnTo>
                  <a:lnTo>
                    <a:pt x="143510" y="94284"/>
                  </a:lnTo>
                  <a:lnTo>
                    <a:pt x="144780" y="93611"/>
                  </a:lnTo>
                  <a:lnTo>
                    <a:pt x="146050" y="92265"/>
                  </a:lnTo>
                  <a:lnTo>
                    <a:pt x="147218" y="90652"/>
                  </a:lnTo>
                  <a:lnTo>
                    <a:pt x="147218" y="92481"/>
                  </a:lnTo>
                  <a:lnTo>
                    <a:pt x="148577" y="91338"/>
                  </a:lnTo>
                  <a:lnTo>
                    <a:pt x="148577" y="89966"/>
                  </a:lnTo>
                  <a:lnTo>
                    <a:pt x="147218" y="89966"/>
                  </a:lnTo>
                  <a:lnTo>
                    <a:pt x="147218" y="89344"/>
                  </a:lnTo>
                  <a:lnTo>
                    <a:pt x="148577" y="86893"/>
                  </a:lnTo>
                  <a:lnTo>
                    <a:pt x="148247" y="86753"/>
                  </a:lnTo>
                  <a:lnTo>
                    <a:pt x="147218" y="86436"/>
                  </a:lnTo>
                  <a:lnTo>
                    <a:pt x="147218" y="81445"/>
                  </a:lnTo>
                  <a:lnTo>
                    <a:pt x="148577" y="83743"/>
                  </a:lnTo>
                  <a:lnTo>
                    <a:pt x="149860" y="84848"/>
                  </a:lnTo>
                  <a:lnTo>
                    <a:pt x="150990" y="84963"/>
                  </a:lnTo>
                  <a:lnTo>
                    <a:pt x="151130" y="84975"/>
                  </a:lnTo>
                  <a:lnTo>
                    <a:pt x="151130" y="57467"/>
                  </a:lnTo>
                  <a:lnTo>
                    <a:pt x="149694" y="57975"/>
                  </a:lnTo>
                  <a:lnTo>
                    <a:pt x="149860" y="57912"/>
                  </a:lnTo>
                  <a:lnTo>
                    <a:pt x="149860" y="56515"/>
                  </a:lnTo>
                  <a:lnTo>
                    <a:pt x="150990" y="56642"/>
                  </a:lnTo>
                  <a:lnTo>
                    <a:pt x="151130" y="56654"/>
                  </a:lnTo>
                  <a:lnTo>
                    <a:pt x="151130" y="44018"/>
                  </a:lnTo>
                  <a:lnTo>
                    <a:pt x="149682" y="43662"/>
                  </a:lnTo>
                  <a:lnTo>
                    <a:pt x="149682" y="57988"/>
                  </a:lnTo>
                  <a:lnTo>
                    <a:pt x="149225" y="58140"/>
                  </a:lnTo>
                  <a:lnTo>
                    <a:pt x="148247" y="58496"/>
                  </a:lnTo>
                  <a:lnTo>
                    <a:pt x="148247" y="59994"/>
                  </a:lnTo>
                  <a:lnTo>
                    <a:pt x="147307" y="59893"/>
                  </a:lnTo>
                  <a:lnTo>
                    <a:pt x="147789" y="59397"/>
                  </a:lnTo>
                  <a:lnTo>
                    <a:pt x="148247" y="59994"/>
                  </a:lnTo>
                  <a:lnTo>
                    <a:pt x="148247" y="58496"/>
                  </a:lnTo>
                  <a:lnTo>
                    <a:pt x="147320" y="58826"/>
                  </a:lnTo>
                  <a:lnTo>
                    <a:pt x="149034" y="58204"/>
                  </a:lnTo>
                  <a:lnTo>
                    <a:pt x="149225" y="58140"/>
                  </a:lnTo>
                  <a:lnTo>
                    <a:pt x="149428" y="58064"/>
                  </a:lnTo>
                  <a:lnTo>
                    <a:pt x="149682" y="57988"/>
                  </a:lnTo>
                  <a:lnTo>
                    <a:pt x="149682" y="43662"/>
                  </a:lnTo>
                  <a:lnTo>
                    <a:pt x="147218" y="43053"/>
                  </a:lnTo>
                  <a:lnTo>
                    <a:pt x="147218" y="60172"/>
                  </a:lnTo>
                  <a:lnTo>
                    <a:pt x="147218" y="60591"/>
                  </a:lnTo>
                  <a:lnTo>
                    <a:pt x="147218" y="66751"/>
                  </a:lnTo>
                  <a:lnTo>
                    <a:pt x="147218" y="67767"/>
                  </a:lnTo>
                  <a:lnTo>
                    <a:pt x="146050" y="68338"/>
                  </a:lnTo>
                  <a:lnTo>
                    <a:pt x="146050" y="83629"/>
                  </a:lnTo>
                  <a:lnTo>
                    <a:pt x="144780" y="83896"/>
                  </a:lnTo>
                  <a:lnTo>
                    <a:pt x="144780" y="84035"/>
                  </a:lnTo>
                  <a:lnTo>
                    <a:pt x="144780" y="86868"/>
                  </a:lnTo>
                  <a:lnTo>
                    <a:pt x="144780" y="88760"/>
                  </a:lnTo>
                  <a:lnTo>
                    <a:pt x="143510" y="89839"/>
                  </a:lnTo>
                  <a:lnTo>
                    <a:pt x="142062" y="89890"/>
                  </a:lnTo>
                  <a:lnTo>
                    <a:pt x="139700" y="88760"/>
                  </a:lnTo>
                  <a:lnTo>
                    <a:pt x="139700" y="89293"/>
                  </a:lnTo>
                  <a:lnTo>
                    <a:pt x="139280" y="89255"/>
                  </a:lnTo>
                  <a:lnTo>
                    <a:pt x="138430" y="89166"/>
                  </a:lnTo>
                  <a:lnTo>
                    <a:pt x="138430" y="88887"/>
                  </a:lnTo>
                  <a:lnTo>
                    <a:pt x="139280" y="88798"/>
                  </a:lnTo>
                  <a:lnTo>
                    <a:pt x="139700" y="88760"/>
                  </a:lnTo>
                  <a:lnTo>
                    <a:pt x="139700" y="88493"/>
                  </a:lnTo>
                  <a:lnTo>
                    <a:pt x="140970" y="87807"/>
                  </a:lnTo>
                  <a:lnTo>
                    <a:pt x="140970" y="85725"/>
                  </a:lnTo>
                  <a:lnTo>
                    <a:pt x="144780" y="86868"/>
                  </a:lnTo>
                  <a:lnTo>
                    <a:pt x="144780" y="84035"/>
                  </a:lnTo>
                  <a:lnTo>
                    <a:pt x="141033" y="85636"/>
                  </a:lnTo>
                  <a:lnTo>
                    <a:pt x="142062" y="84264"/>
                  </a:lnTo>
                  <a:lnTo>
                    <a:pt x="143510" y="82816"/>
                  </a:lnTo>
                  <a:lnTo>
                    <a:pt x="144780" y="81470"/>
                  </a:lnTo>
                  <a:lnTo>
                    <a:pt x="144780" y="82956"/>
                  </a:lnTo>
                  <a:lnTo>
                    <a:pt x="146050" y="83629"/>
                  </a:lnTo>
                  <a:lnTo>
                    <a:pt x="146050" y="68338"/>
                  </a:lnTo>
                  <a:lnTo>
                    <a:pt x="144780" y="68935"/>
                  </a:lnTo>
                  <a:lnTo>
                    <a:pt x="144780" y="67716"/>
                  </a:lnTo>
                  <a:lnTo>
                    <a:pt x="146050" y="67043"/>
                  </a:lnTo>
                  <a:lnTo>
                    <a:pt x="146050" y="66497"/>
                  </a:lnTo>
                  <a:lnTo>
                    <a:pt x="147218" y="66751"/>
                  </a:lnTo>
                  <a:lnTo>
                    <a:pt x="147218" y="60591"/>
                  </a:lnTo>
                  <a:lnTo>
                    <a:pt x="146050" y="60972"/>
                  </a:lnTo>
                  <a:lnTo>
                    <a:pt x="146050" y="60299"/>
                  </a:lnTo>
                  <a:lnTo>
                    <a:pt x="147218" y="60172"/>
                  </a:lnTo>
                  <a:lnTo>
                    <a:pt x="147218" y="43053"/>
                  </a:lnTo>
                  <a:lnTo>
                    <a:pt x="140970" y="41503"/>
                  </a:lnTo>
                  <a:lnTo>
                    <a:pt x="140970" y="63538"/>
                  </a:lnTo>
                  <a:lnTo>
                    <a:pt x="140970" y="65024"/>
                  </a:lnTo>
                  <a:lnTo>
                    <a:pt x="140970" y="74193"/>
                  </a:lnTo>
                  <a:lnTo>
                    <a:pt x="140970" y="74599"/>
                  </a:lnTo>
                  <a:lnTo>
                    <a:pt x="139700" y="75946"/>
                  </a:lnTo>
                  <a:lnTo>
                    <a:pt x="138595" y="75120"/>
                  </a:lnTo>
                  <a:lnTo>
                    <a:pt x="139700" y="74193"/>
                  </a:lnTo>
                  <a:lnTo>
                    <a:pt x="139700" y="74053"/>
                  </a:lnTo>
                  <a:lnTo>
                    <a:pt x="140131" y="74104"/>
                  </a:lnTo>
                  <a:lnTo>
                    <a:pt x="140970" y="74193"/>
                  </a:lnTo>
                  <a:lnTo>
                    <a:pt x="140970" y="65024"/>
                  </a:lnTo>
                  <a:lnTo>
                    <a:pt x="139700" y="65557"/>
                  </a:lnTo>
                  <a:lnTo>
                    <a:pt x="139700" y="63398"/>
                  </a:lnTo>
                  <a:lnTo>
                    <a:pt x="140131" y="63449"/>
                  </a:lnTo>
                  <a:lnTo>
                    <a:pt x="140970" y="63538"/>
                  </a:lnTo>
                  <a:lnTo>
                    <a:pt x="140970" y="41503"/>
                  </a:lnTo>
                  <a:lnTo>
                    <a:pt x="139700" y="41198"/>
                  </a:lnTo>
                  <a:lnTo>
                    <a:pt x="139700" y="51130"/>
                  </a:lnTo>
                  <a:lnTo>
                    <a:pt x="139700" y="51396"/>
                  </a:lnTo>
                  <a:lnTo>
                    <a:pt x="139700" y="56515"/>
                  </a:lnTo>
                  <a:lnTo>
                    <a:pt x="138595" y="56057"/>
                  </a:lnTo>
                  <a:lnTo>
                    <a:pt x="138430" y="55981"/>
                  </a:lnTo>
                  <a:lnTo>
                    <a:pt x="138430" y="87007"/>
                  </a:lnTo>
                  <a:lnTo>
                    <a:pt x="138430" y="87680"/>
                  </a:lnTo>
                  <a:lnTo>
                    <a:pt x="137160" y="87680"/>
                  </a:lnTo>
                  <a:lnTo>
                    <a:pt x="137160" y="86055"/>
                  </a:lnTo>
                  <a:lnTo>
                    <a:pt x="138430" y="87007"/>
                  </a:lnTo>
                  <a:lnTo>
                    <a:pt x="138430" y="55981"/>
                  </a:lnTo>
                  <a:lnTo>
                    <a:pt x="137160" y="54229"/>
                  </a:lnTo>
                  <a:lnTo>
                    <a:pt x="135890" y="56121"/>
                  </a:lnTo>
                  <a:lnTo>
                    <a:pt x="135890" y="80670"/>
                  </a:lnTo>
                  <a:lnTo>
                    <a:pt x="135890" y="85661"/>
                  </a:lnTo>
                  <a:lnTo>
                    <a:pt x="134620" y="85750"/>
                  </a:lnTo>
                  <a:lnTo>
                    <a:pt x="133350" y="85839"/>
                  </a:lnTo>
                  <a:lnTo>
                    <a:pt x="133350" y="94284"/>
                  </a:lnTo>
                  <a:lnTo>
                    <a:pt x="133350" y="95364"/>
                  </a:lnTo>
                  <a:lnTo>
                    <a:pt x="132080" y="95237"/>
                  </a:lnTo>
                  <a:lnTo>
                    <a:pt x="132080" y="94018"/>
                  </a:lnTo>
                  <a:lnTo>
                    <a:pt x="133350" y="94284"/>
                  </a:lnTo>
                  <a:lnTo>
                    <a:pt x="133350" y="85839"/>
                  </a:lnTo>
                  <a:lnTo>
                    <a:pt x="132080" y="85928"/>
                  </a:lnTo>
                  <a:lnTo>
                    <a:pt x="130708" y="90271"/>
                  </a:lnTo>
                  <a:lnTo>
                    <a:pt x="132080" y="91859"/>
                  </a:lnTo>
                  <a:lnTo>
                    <a:pt x="130708" y="91427"/>
                  </a:lnTo>
                  <a:lnTo>
                    <a:pt x="130708" y="90271"/>
                  </a:lnTo>
                  <a:lnTo>
                    <a:pt x="129476" y="90246"/>
                  </a:lnTo>
                  <a:lnTo>
                    <a:pt x="129476" y="91440"/>
                  </a:lnTo>
                  <a:lnTo>
                    <a:pt x="128270" y="91452"/>
                  </a:lnTo>
                  <a:lnTo>
                    <a:pt x="128270" y="91046"/>
                  </a:lnTo>
                  <a:lnTo>
                    <a:pt x="129476" y="91440"/>
                  </a:lnTo>
                  <a:lnTo>
                    <a:pt x="129476" y="90246"/>
                  </a:lnTo>
                  <a:lnTo>
                    <a:pt x="129476" y="90119"/>
                  </a:lnTo>
                  <a:lnTo>
                    <a:pt x="128270" y="87680"/>
                  </a:lnTo>
                  <a:lnTo>
                    <a:pt x="128270" y="85661"/>
                  </a:lnTo>
                  <a:lnTo>
                    <a:pt x="129476" y="88099"/>
                  </a:lnTo>
                  <a:lnTo>
                    <a:pt x="129476" y="88620"/>
                  </a:lnTo>
                  <a:lnTo>
                    <a:pt x="130390" y="82638"/>
                  </a:lnTo>
                  <a:lnTo>
                    <a:pt x="130708" y="83400"/>
                  </a:lnTo>
                  <a:lnTo>
                    <a:pt x="130708" y="83820"/>
                  </a:lnTo>
                  <a:lnTo>
                    <a:pt x="132080" y="81343"/>
                  </a:lnTo>
                  <a:lnTo>
                    <a:pt x="133350" y="79044"/>
                  </a:lnTo>
                  <a:lnTo>
                    <a:pt x="133350" y="79717"/>
                  </a:lnTo>
                  <a:lnTo>
                    <a:pt x="134620" y="81064"/>
                  </a:lnTo>
                  <a:lnTo>
                    <a:pt x="135890" y="80670"/>
                  </a:lnTo>
                  <a:lnTo>
                    <a:pt x="135890" y="56121"/>
                  </a:lnTo>
                  <a:lnTo>
                    <a:pt x="135890" y="53962"/>
                  </a:lnTo>
                  <a:lnTo>
                    <a:pt x="136639" y="53873"/>
                  </a:lnTo>
                  <a:lnTo>
                    <a:pt x="137160" y="53822"/>
                  </a:lnTo>
                  <a:lnTo>
                    <a:pt x="137160" y="53276"/>
                  </a:lnTo>
                  <a:lnTo>
                    <a:pt x="138430" y="52209"/>
                  </a:lnTo>
                  <a:lnTo>
                    <a:pt x="138430" y="55435"/>
                  </a:lnTo>
                  <a:lnTo>
                    <a:pt x="139700" y="56515"/>
                  </a:lnTo>
                  <a:lnTo>
                    <a:pt x="139700" y="51396"/>
                  </a:lnTo>
                  <a:lnTo>
                    <a:pt x="139280" y="51346"/>
                  </a:lnTo>
                  <a:lnTo>
                    <a:pt x="139700" y="51130"/>
                  </a:lnTo>
                  <a:lnTo>
                    <a:pt x="139700" y="41198"/>
                  </a:lnTo>
                  <a:lnTo>
                    <a:pt x="134620" y="39928"/>
                  </a:lnTo>
                  <a:lnTo>
                    <a:pt x="133350" y="39624"/>
                  </a:lnTo>
                  <a:lnTo>
                    <a:pt x="133350" y="46812"/>
                  </a:lnTo>
                  <a:lnTo>
                    <a:pt x="133350" y="48691"/>
                  </a:lnTo>
                  <a:lnTo>
                    <a:pt x="132080" y="49237"/>
                  </a:lnTo>
                  <a:lnTo>
                    <a:pt x="132080" y="62458"/>
                  </a:lnTo>
                  <a:lnTo>
                    <a:pt x="132080" y="75539"/>
                  </a:lnTo>
                  <a:lnTo>
                    <a:pt x="132080" y="75946"/>
                  </a:lnTo>
                  <a:lnTo>
                    <a:pt x="130784" y="75946"/>
                  </a:lnTo>
                  <a:lnTo>
                    <a:pt x="132080" y="75539"/>
                  </a:lnTo>
                  <a:lnTo>
                    <a:pt x="132080" y="62458"/>
                  </a:lnTo>
                  <a:lnTo>
                    <a:pt x="130708" y="64490"/>
                  </a:lnTo>
                  <a:lnTo>
                    <a:pt x="130708" y="64160"/>
                  </a:lnTo>
                  <a:lnTo>
                    <a:pt x="129590" y="62230"/>
                  </a:lnTo>
                  <a:lnTo>
                    <a:pt x="130708" y="60337"/>
                  </a:lnTo>
                  <a:lnTo>
                    <a:pt x="130708" y="62306"/>
                  </a:lnTo>
                  <a:lnTo>
                    <a:pt x="132080" y="62458"/>
                  </a:lnTo>
                  <a:lnTo>
                    <a:pt x="132080" y="49237"/>
                  </a:lnTo>
                  <a:lnTo>
                    <a:pt x="130708" y="49085"/>
                  </a:lnTo>
                  <a:lnTo>
                    <a:pt x="130708" y="50520"/>
                  </a:lnTo>
                  <a:lnTo>
                    <a:pt x="130708" y="51396"/>
                  </a:lnTo>
                  <a:lnTo>
                    <a:pt x="129527" y="51396"/>
                  </a:lnTo>
                  <a:lnTo>
                    <a:pt x="130390" y="50761"/>
                  </a:lnTo>
                  <a:lnTo>
                    <a:pt x="130543" y="50647"/>
                  </a:lnTo>
                  <a:lnTo>
                    <a:pt x="130708" y="50520"/>
                  </a:lnTo>
                  <a:lnTo>
                    <a:pt x="130708" y="49085"/>
                  </a:lnTo>
                  <a:lnTo>
                    <a:pt x="130708" y="46824"/>
                  </a:lnTo>
                  <a:lnTo>
                    <a:pt x="132080" y="46672"/>
                  </a:lnTo>
                  <a:lnTo>
                    <a:pt x="133350" y="46812"/>
                  </a:lnTo>
                  <a:lnTo>
                    <a:pt x="133350" y="39624"/>
                  </a:lnTo>
                  <a:lnTo>
                    <a:pt x="129476" y="38696"/>
                  </a:lnTo>
                  <a:lnTo>
                    <a:pt x="129476" y="62230"/>
                  </a:lnTo>
                  <a:lnTo>
                    <a:pt x="129476" y="80543"/>
                  </a:lnTo>
                  <a:lnTo>
                    <a:pt x="129476" y="81457"/>
                  </a:lnTo>
                  <a:lnTo>
                    <a:pt x="127609" y="83718"/>
                  </a:lnTo>
                  <a:lnTo>
                    <a:pt x="127609" y="88379"/>
                  </a:lnTo>
                  <a:lnTo>
                    <a:pt x="127000" y="89027"/>
                  </a:lnTo>
                  <a:lnTo>
                    <a:pt x="127000" y="87807"/>
                  </a:lnTo>
                  <a:lnTo>
                    <a:pt x="126555" y="87769"/>
                  </a:lnTo>
                  <a:lnTo>
                    <a:pt x="126555" y="105486"/>
                  </a:lnTo>
                  <a:lnTo>
                    <a:pt x="123190" y="106565"/>
                  </a:lnTo>
                  <a:lnTo>
                    <a:pt x="121920" y="100901"/>
                  </a:lnTo>
                  <a:lnTo>
                    <a:pt x="123190" y="99885"/>
                  </a:lnTo>
                  <a:lnTo>
                    <a:pt x="124460" y="98869"/>
                  </a:lnTo>
                  <a:lnTo>
                    <a:pt x="125730" y="105079"/>
                  </a:lnTo>
                  <a:lnTo>
                    <a:pt x="126555" y="105486"/>
                  </a:lnTo>
                  <a:lnTo>
                    <a:pt x="126555" y="87769"/>
                  </a:lnTo>
                  <a:lnTo>
                    <a:pt x="125730" y="87680"/>
                  </a:lnTo>
                  <a:lnTo>
                    <a:pt x="124460" y="87947"/>
                  </a:lnTo>
                  <a:lnTo>
                    <a:pt x="125730" y="85788"/>
                  </a:lnTo>
                  <a:lnTo>
                    <a:pt x="127609" y="88379"/>
                  </a:lnTo>
                  <a:lnTo>
                    <a:pt x="127609" y="83718"/>
                  </a:lnTo>
                  <a:lnTo>
                    <a:pt x="127000" y="84442"/>
                  </a:lnTo>
                  <a:lnTo>
                    <a:pt x="125730" y="84175"/>
                  </a:lnTo>
                  <a:lnTo>
                    <a:pt x="124460" y="83769"/>
                  </a:lnTo>
                  <a:lnTo>
                    <a:pt x="124460" y="83223"/>
                  </a:lnTo>
                  <a:lnTo>
                    <a:pt x="125730" y="81876"/>
                  </a:lnTo>
                  <a:lnTo>
                    <a:pt x="125730" y="79717"/>
                  </a:lnTo>
                  <a:lnTo>
                    <a:pt x="128270" y="78232"/>
                  </a:lnTo>
                  <a:lnTo>
                    <a:pt x="129476" y="80543"/>
                  </a:lnTo>
                  <a:lnTo>
                    <a:pt x="129476" y="62293"/>
                  </a:lnTo>
                  <a:lnTo>
                    <a:pt x="127000" y="63804"/>
                  </a:lnTo>
                  <a:lnTo>
                    <a:pt x="125730" y="66370"/>
                  </a:lnTo>
                  <a:lnTo>
                    <a:pt x="128270" y="68795"/>
                  </a:lnTo>
                  <a:lnTo>
                    <a:pt x="128270" y="71221"/>
                  </a:lnTo>
                  <a:lnTo>
                    <a:pt x="125730" y="69469"/>
                  </a:lnTo>
                  <a:lnTo>
                    <a:pt x="124460" y="72034"/>
                  </a:lnTo>
                  <a:lnTo>
                    <a:pt x="124460" y="72301"/>
                  </a:lnTo>
                  <a:lnTo>
                    <a:pt x="123190" y="72301"/>
                  </a:lnTo>
                  <a:lnTo>
                    <a:pt x="123190" y="70281"/>
                  </a:lnTo>
                  <a:lnTo>
                    <a:pt x="125730" y="67576"/>
                  </a:lnTo>
                  <a:lnTo>
                    <a:pt x="124460" y="67487"/>
                  </a:lnTo>
                  <a:lnTo>
                    <a:pt x="123190" y="67398"/>
                  </a:lnTo>
                  <a:lnTo>
                    <a:pt x="121920" y="67310"/>
                  </a:lnTo>
                  <a:lnTo>
                    <a:pt x="123190" y="65697"/>
                  </a:lnTo>
                  <a:lnTo>
                    <a:pt x="124460" y="65290"/>
                  </a:lnTo>
                  <a:lnTo>
                    <a:pt x="124460" y="63131"/>
                  </a:lnTo>
                  <a:lnTo>
                    <a:pt x="125730" y="64884"/>
                  </a:lnTo>
                  <a:lnTo>
                    <a:pt x="127000" y="61912"/>
                  </a:lnTo>
                  <a:lnTo>
                    <a:pt x="127000" y="61239"/>
                  </a:lnTo>
                  <a:lnTo>
                    <a:pt x="128270" y="60566"/>
                  </a:lnTo>
                  <a:lnTo>
                    <a:pt x="129476" y="62230"/>
                  </a:lnTo>
                  <a:lnTo>
                    <a:pt x="129476" y="38696"/>
                  </a:lnTo>
                  <a:lnTo>
                    <a:pt x="127000" y="38087"/>
                  </a:lnTo>
                  <a:lnTo>
                    <a:pt x="127000" y="59626"/>
                  </a:lnTo>
                  <a:lnTo>
                    <a:pt x="127000" y="60032"/>
                  </a:lnTo>
                  <a:lnTo>
                    <a:pt x="126555" y="59982"/>
                  </a:lnTo>
                  <a:lnTo>
                    <a:pt x="125730" y="59893"/>
                  </a:lnTo>
                  <a:lnTo>
                    <a:pt x="125730" y="59347"/>
                  </a:lnTo>
                  <a:lnTo>
                    <a:pt x="126555" y="59524"/>
                  </a:lnTo>
                  <a:lnTo>
                    <a:pt x="127000" y="59626"/>
                  </a:lnTo>
                  <a:lnTo>
                    <a:pt x="127000" y="38087"/>
                  </a:lnTo>
                  <a:lnTo>
                    <a:pt x="123190" y="37172"/>
                  </a:lnTo>
                  <a:lnTo>
                    <a:pt x="123190" y="60972"/>
                  </a:lnTo>
                  <a:lnTo>
                    <a:pt x="120650" y="61645"/>
                  </a:lnTo>
                  <a:lnTo>
                    <a:pt x="121793" y="62865"/>
                  </a:lnTo>
                  <a:lnTo>
                    <a:pt x="121793" y="83985"/>
                  </a:lnTo>
                  <a:lnTo>
                    <a:pt x="121793" y="84124"/>
                  </a:lnTo>
                  <a:lnTo>
                    <a:pt x="121793" y="84366"/>
                  </a:lnTo>
                  <a:lnTo>
                    <a:pt x="121793" y="86106"/>
                  </a:lnTo>
                  <a:lnTo>
                    <a:pt x="121793" y="111391"/>
                  </a:lnTo>
                  <a:lnTo>
                    <a:pt x="121793" y="111620"/>
                  </a:lnTo>
                  <a:lnTo>
                    <a:pt x="119380" y="110210"/>
                  </a:lnTo>
                  <a:lnTo>
                    <a:pt x="119380" y="112356"/>
                  </a:lnTo>
                  <a:lnTo>
                    <a:pt x="118364" y="112128"/>
                  </a:lnTo>
                  <a:lnTo>
                    <a:pt x="119049" y="112280"/>
                  </a:lnTo>
                  <a:lnTo>
                    <a:pt x="119380" y="112356"/>
                  </a:lnTo>
                  <a:lnTo>
                    <a:pt x="119380" y="110210"/>
                  </a:lnTo>
                  <a:lnTo>
                    <a:pt x="118110" y="109461"/>
                  </a:lnTo>
                  <a:lnTo>
                    <a:pt x="118110" y="112483"/>
                  </a:lnTo>
                  <a:lnTo>
                    <a:pt x="117563" y="112585"/>
                  </a:lnTo>
                  <a:lnTo>
                    <a:pt x="116649" y="112852"/>
                  </a:lnTo>
                  <a:lnTo>
                    <a:pt x="115862" y="113131"/>
                  </a:lnTo>
                  <a:lnTo>
                    <a:pt x="116649" y="112725"/>
                  </a:lnTo>
                  <a:lnTo>
                    <a:pt x="115824" y="112864"/>
                  </a:lnTo>
                  <a:lnTo>
                    <a:pt x="115570" y="112903"/>
                  </a:lnTo>
                  <a:lnTo>
                    <a:pt x="115570" y="113284"/>
                  </a:lnTo>
                  <a:lnTo>
                    <a:pt x="110490" y="115874"/>
                  </a:lnTo>
                  <a:lnTo>
                    <a:pt x="110490" y="119507"/>
                  </a:lnTo>
                  <a:lnTo>
                    <a:pt x="108483" y="120472"/>
                  </a:lnTo>
                  <a:lnTo>
                    <a:pt x="108292" y="120561"/>
                  </a:lnTo>
                  <a:lnTo>
                    <a:pt x="107950" y="119913"/>
                  </a:lnTo>
                  <a:lnTo>
                    <a:pt x="109220" y="119913"/>
                  </a:lnTo>
                  <a:lnTo>
                    <a:pt x="110490" y="119507"/>
                  </a:lnTo>
                  <a:lnTo>
                    <a:pt x="110490" y="115874"/>
                  </a:lnTo>
                  <a:lnTo>
                    <a:pt x="110490" y="112356"/>
                  </a:lnTo>
                  <a:lnTo>
                    <a:pt x="111760" y="111963"/>
                  </a:lnTo>
                  <a:lnTo>
                    <a:pt x="113030" y="110883"/>
                  </a:lnTo>
                  <a:lnTo>
                    <a:pt x="114300" y="111175"/>
                  </a:lnTo>
                  <a:lnTo>
                    <a:pt x="117563" y="111937"/>
                  </a:lnTo>
                  <a:lnTo>
                    <a:pt x="117741" y="111975"/>
                  </a:lnTo>
                  <a:lnTo>
                    <a:pt x="118110" y="112483"/>
                  </a:lnTo>
                  <a:lnTo>
                    <a:pt x="118110" y="109461"/>
                  </a:lnTo>
                  <a:lnTo>
                    <a:pt x="117957" y="109372"/>
                  </a:lnTo>
                  <a:lnTo>
                    <a:pt x="114617" y="102374"/>
                  </a:lnTo>
                  <a:lnTo>
                    <a:pt x="114300" y="103060"/>
                  </a:lnTo>
                  <a:lnTo>
                    <a:pt x="113030" y="104140"/>
                  </a:lnTo>
                  <a:lnTo>
                    <a:pt x="113030" y="102920"/>
                  </a:lnTo>
                  <a:lnTo>
                    <a:pt x="111760" y="102247"/>
                  </a:lnTo>
                  <a:lnTo>
                    <a:pt x="111760" y="101574"/>
                  </a:lnTo>
                  <a:lnTo>
                    <a:pt x="113030" y="99682"/>
                  </a:lnTo>
                  <a:lnTo>
                    <a:pt x="114300" y="97790"/>
                  </a:lnTo>
                  <a:lnTo>
                    <a:pt x="115570" y="100152"/>
                  </a:lnTo>
                  <a:lnTo>
                    <a:pt x="115570" y="100355"/>
                  </a:lnTo>
                  <a:lnTo>
                    <a:pt x="114808" y="101981"/>
                  </a:lnTo>
                  <a:lnTo>
                    <a:pt x="116649" y="102958"/>
                  </a:lnTo>
                  <a:lnTo>
                    <a:pt x="116649" y="103136"/>
                  </a:lnTo>
                  <a:lnTo>
                    <a:pt x="115824" y="103492"/>
                  </a:lnTo>
                  <a:lnTo>
                    <a:pt x="115570" y="103593"/>
                  </a:lnTo>
                  <a:lnTo>
                    <a:pt x="116649" y="105194"/>
                  </a:lnTo>
                  <a:lnTo>
                    <a:pt x="116649" y="103670"/>
                  </a:lnTo>
                  <a:lnTo>
                    <a:pt x="117563" y="103962"/>
                  </a:lnTo>
                  <a:lnTo>
                    <a:pt x="117957" y="104089"/>
                  </a:lnTo>
                  <a:lnTo>
                    <a:pt x="118110" y="104127"/>
                  </a:lnTo>
                  <a:lnTo>
                    <a:pt x="119380" y="104813"/>
                  </a:lnTo>
                  <a:lnTo>
                    <a:pt x="119380" y="105752"/>
                  </a:lnTo>
                  <a:lnTo>
                    <a:pt x="120650" y="106692"/>
                  </a:lnTo>
                  <a:lnTo>
                    <a:pt x="120650" y="107772"/>
                  </a:lnTo>
                  <a:lnTo>
                    <a:pt x="119380" y="108724"/>
                  </a:lnTo>
                  <a:lnTo>
                    <a:pt x="120650" y="108724"/>
                  </a:lnTo>
                  <a:lnTo>
                    <a:pt x="121793" y="111391"/>
                  </a:lnTo>
                  <a:lnTo>
                    <a:pt x="121793" y="86106"/>
                  </a:lnTo>
                  <a:lnTo>
                    <a:pt x="120650" y="85255"/>
                  </a:lnTo>
                  <a:lnTo>
                    <a:pt x="120472" y="85521"/>
                  </a:lnTo>
                  <a:lnTo>
                    <a:pt x="120472" y="97739"/>
                  </a:lnTo>
                  <a:lnTo>
                    <a:pt x="118364" y="100330"/>
                  </a:lnTo>
                  <a:lnTo>
                    <a:pt x="118110" y="100609"/>
                  </a:lnTo>
                  <a:lnTo>
                    <a:pt x="117563" y="99352"/>
                  </a:lnTo>
                  <a:lnTo>
                    <a:pt x="118110" y="97015"/>
                  </a:lnTo>
                  <a:lnTo>
                    <a:pt x="118364" y="97066"/>
                  </a:lnTo>
                  <a:lnTo>
                    <a:pt x="120472" y="97739"/>
                  </a:lnTo>
                  <a:lnTo>
                    <a:pt x="120472" y="85521"/>
                  </a:lnTo>
                  <a:lnTo>
                    <a:pt x="119380" y="87134"/>
                  </a:lnTo>
                  <a:lnTo>
                    <a:pt x="119380" y="87680"/>
                  </a:lnTo>
                  <a:lnTo>
                    <a:pt x="118364" y="87464"/>
                  </a:lnTo>
                  <a:lnTo>
                    <a:pt x="118110" y="87401"/>
                  </a:lnTo>
                  <a:lnTo>
                    <a:pt x="118110" y="88620"/>
                  </a:lnTo>
                  <a:lnTo>
                    <a:pt x="118110" y="89573"/>
                  </a:lnTo>
                  <a:lnTo>
                    <a:pt x="116649" y="90462"/>
                  </a:lnTo>
                  <a:lnTo>
                    <a:pt x="115824" y="90855"/>
                  </a:lnTo>
                  <a:lnTo>
                    <a:pt x="115570" y="91046"/>
                  </a:lnTo>
                  <a:lnTo>
                    <a:pt x="114617" y="91554"/>
                  </a:lnTo>
                  <a:lnTo>
                    <a:pt x="114300" y="91592"/>
                  </a:lnTo>
                  <a:lnTo>
                    <a:pt x="115570" y="90982"/>
                  </a:lnTo>
                  <a:lnTo>
                    <a:pt x="115570" y="88887"/>
                  </a:lnTo>
                  <a:lnTo>
                    <a:pt x="116649" y="88887"/>
                  </a:lnTo>
                  <a:lnTo>
                    <a:pt x="116649" y="88074"/>
                  </a:lnTo>
                  <a:lnTo>
                    <a:pt x="115570" y="88760"/>
                  </a:lnTo>
                  <a:lnTo>
                    <a:pt x="115570" y="88087"/>
                  </a:lnTo>
                  <a:lnTo>
                    <a:pt x="116649" y="87858"/>
                  </a:lnTo>
                  <a:lnTo>
                    <a:pt x="117563" y="88328"/>
                  </a:lnTo>
                  <a:lnTo>
                    <a:pt x="117741" y="88417"/>
                  </a:lnTo>
                  <a:lnTo>
                    <a:pt x="117957" y="88544"/>
                  </a:lnTo>
                  <a:lnTo>
                    <a:pt x="118110" y="88620"/>
                  </a:lnTo>
                  <a:lnTo>
                    <a:pt x="118110" y="87401"/>
                  </a:lnTo>
                  <a:lnTo>
                    <a:pt x="118110" y="87147"/>
                  </a:lnTo>
                  <a:lnTo>
                    <a:pt x="119380" y="85521"/>
                  </a:lnTo>
                  <a:lnTo>
                    <a:pt x="121793" y="84366"/>
                  </a:lnTo>
                  <a:lnTo>
                    <a:pt x="121793" y="84124"/>
                  </a:lnTo>
                  <a:lnTo>
                    <a:pt x="121640" y="83934"/>
                  </a:lnTo>
                  <a:lnTo>
                    <a:pt x="121793" y="83985"/>
                  </a:lnTo>
                  <a:lnTo>
                    <a:pt x="121793" y="62865"/>
                  </a:lnTo>
                  <a:lnTo>
                    <a:pt x="120650" y="62865"/>
                  </a:lnTo>
                  <a:lnTo>
                    <a:pt x="120650" y="62052"/>
                  </a:lnTo>
                  <a:lnTo>
                    <a:pt x="119380" y="62534"/>
                  </a:lnTo>
                  <a:lnTo>
                    <a:pt x="119380" y="70002"/>
                  </a:lnTo>
                  <a:lnTo>
                    <a:pt x="119380" y="70688"/>
                  </a:lnTo>
                  <a:lnTo>
                    <a:pt x="119049" y="70650"/>
                  </a:lnTo>
                  <a:lnTo>
                    <a:pt x="118110" y="70548"/>
                  </a:lnTo>
                  <a:lnTo>
                    <a:pt x="118110" y="70002"/>
                  </a:lnTo>
                  <a:lnTo>
                    <a:pt x="119380" y="70002"/>
                  </a:lnTo>
                  <a:lnTo>
                    <a:pt x="119380" y="62534"/>
                  </a:lnTo>
                  <a:lnTo>
                    <a:pt x="118364" y="62903"/>
                  </a:lnTo>
                  <a:lnTo>
                    <a:pt x="118110" y="62992"/>
                  </a:lnTo>
                  <a:lnTo>
                    <a:pt x="118110" y="60566"/>
                  </a:lnTo>
                  <a:lnTo>
                    <a:pt x="117957" y="60579"/>
                  </a:lnTo>
                  <a:lnTo>
                    <a:pt x="116649" y="60655"/>
                  </a:lnTo>
                  <a:lnTo>
                    <a:pt x="116649" y="78740"/>
                  </a:lnTo>
                  <a:lnTo>
                    <a:pt x="116649" y="80187"/>
                  </a:lnTo>
                  <a:lnTo>
                    <a:pt x="115824" y="80454"/>
                  </a:lnTo>
                  <a:lnTo>
                    <a:pt x="115570" y="80530"/>
                  </a:lnTo>
                  <a:lnTo>
                    <a:pt x="114808" y="80606"/>
                  </a:lnTo>
                  <a:lnTo>
                    <a:pt x="114300" y="80670"/>
                  </a:lnTo>
                  <a:lnTo>
                    <a:pt x="114300" y="80797"/>
                  </a:lnTo>
                  <a:lnTo>
                    <a:pt x="113030" y="81470"/>
                  </a:lnTo>
                  <a:lnTo>
                    <a:pt x="113030" y="82143"/>
                  </a:lnTo>
                  <a:lnTo>
                    <a:pt x="113030" y="92125"/>
                  </a:lnTo>
                  <a:lnTo>
                    <a:pt x="113030" y="93484"/>
                  </a:lnTo>
                  <a:lnTo>
                    <a:pt x="111760" y="94157"/>
                  </a:lnTo>
                  <a:lnTo>
                    <a:pt x="110490" y="94551"/>
                  </a:lnTo>
                  <a:lnTo>
                    <a:pt x="112522" y="92290"/>
                  </a:lnTo>
                  <a:lnTo>
                    <a:pt x="113030" y="92125"/>
                  </a:lnTo>
                  <a:lnTo>
                    <a:pt x="113030" y="82143"/>
                  </a:lnTo>
                  <a:lnTo>
                    <a:pt x="111315" y="81521"/>
                  </a:lnTo>
                  <a:lnTo>
                    <a:pt x="111315" y="89801"/>
                  </a:lnTo>
                  <a:lnTo>
                    <a:pt x="109220" y="90246"/>
                  </a:lnTo>
                  <a:lnTo>
                    <a:pt x="109220" y="95237"/>
                  </a:lnTo>
                  <a:lnTo>
                    <a:pt x="108483" y="95389"/>
                  </a:lnTo>
                  <a:lnTo>
                    <a:pt x="107950" y="95504"/>
                  </a:lnTo>
                  <a:lnTo>
                    <a:pt x="106883" y="95846"/>
                  </a:lnTo>
                  <a:lnTo>
                    <a:pt x="106680" y="95910"/>
                  </a:lnTo>
                  <a:lnTo>
                    <a:pt x="106680" y="98869"/>
                  </a:lnTo>
                  <a:lnTo>
                    <a:pt x="106680" y="99275"/>
                  </a:lnTo>
                  <a:lnTo>
                    <a:pt x="105410" y="99009"/>
                  </a:lnTo>
                  <a:lnTo>
                    <a:pt x="106680" y="98869"/>
                  </a:lnTo>
                  <a:lnTo>
                    <a:pt x="106680" y="95910"/>
                  </a:lnTo>
                  <a:lnTo>
                    <a:pt x="106680" y="93281"/>
                  </a:lnTo>
                  <a:lnTo>
                    <a:pt x="109220" y="95237"/>
                  </a:lnTo>
                  <a:lnTo>
                    <a:pt x="109220" y="90246"/>
                  </a:lnTo>
                  <a:lnTo>
                    <a:pt x="108483" y="90398"/>
                  </a:lnTo>
                  <a:lnTo>
                    <a:pt x="108153" y="90474"/>
                  </a:lnTo>
                  <a:lnTo>
                    <a:pt x="104140" y="91325"/>
                  </a:lnTo>
                  <a:lnTo>
                    <a:pt x="105410" y="91046"/>
                  </a:lnTo>
                  <a:lnTo>
                    <a:pt x="107950" y="90512"/>
                  </a:lnTo>
                  <a:lnTo>
                    <a:pt x="108153" y="90474"/>
                  </a:lnTo>
                  <a:lnTo>
                    <a:pt x="109220" y="88760"/>
                  </a:lnTo>
                  <a:lnTo>
                    <a:pt x="110490" y="86728"/>
                  </a:lnTo>
                  <a:lnTo>
                    <a:pt x="111315" y="89801"/>
                  </a:lnTo>
                  <a:lnTo>
                    <a:pt x="111315" y="81521"/>
                  </a:lnTo>
                  <a:lnTo>
                    <a:pt x="110490" y="81203"/>
                  </a:lnTo>
                  <a:lnTo>
                    <a:pt x="109220" y="80797"/>
                  </a:lnTo>
                  <a:lnTo>
                    <a:pt x="109220" y="78232"/>
                  </a:lnTo>
                  <a:lnTo>
                    <a:pt x="110490" y="78574"/>
                  </a:lnTo>
                  <a:lnTo>
                    <a:pt x="111315" y="78790"/>
                  </a:lnTo>
                  <a:lnTo>
                    <a:pt x="111760" y="78905"/>
                  </a:lnTo>
                  <a:lnTo>
                    <a:pt x="114300" y="78638"/>
                  </a:lnTo>
                  <a:lnTo>
                    <a:pt x="114808" y="78587"/>
                  </a:lnTo>
                  <a:lnTo>
                    <a:pt x="115570" y="78511"/>
                  </a:lnTo>
                  <a:lnTo>
                    <a:pt x="116649" y="78740"/>
                  </a:lnTo>
                  <a:lnTo>
                    <a:pt x="116649" y="60655"/>
                  </a:lnTo>
                  <a:lnTo>
                    <a:pt x="115570" y="60706"/>
                  </a:lnTo>
                  <a:lnTo>
                    <a:pt x="115570" y="59347"/>
                  </a:lnTo>
                  <a:lnTo>
                    <a:pt x="116649" y="58889"/>
                  </a:lnTo>
                  <a:lnTo>
                    <a:pt x="115824" y="58699"/>
                  </a:lnTo>
                  <a:lnTo>
                    <a:pt x="115570" y="58674"/>
                  </a:lnTo>
                  <a:lnTo>
                    <a:pt x="119380" y="57061"/>
                  </a:lnTo>
                  <a:lnTo>
                    <a:pt x="120472" y="57404"/>
                  </a:lnTo>
                  <a:lnTo>
                    <a:pt x="120650" y="57467"/>
                  </a:lnTo>
                  <a:lnTo>
                    <a:pt x="121793" y="57823"/>
                  </a:lnTo>
                  <a:lnTo>
                    <a:pt x="121793" y="57962"/>
                  </a:lnTo>
                  <a:lnTo>
                    <a:pt x="120650" y="58813"/>
                  </a:lnTo>
                  <a:lnTo>
                    <a:pt x="120650" y="59626"/>
                  </a:lnTo>
                  <a:lnTo>
                    <a:pt x="121793" y="60350"/>
                  </a:lnTo>
                  <a:lnTo>
                    <a:pt x="123190" y="60972"/>
                  </a:lnTo>
                  <a:lnTo>
                    <a:pt x="123190" y="37172"/>
                  </a:lnTo>
                  <a:lnTo>
                    <a:pt x="120650" y="36563"/>
                  </a:lnTo>
                  <a:lnTo>
                    <a:pt x="120650" y="56515"/>
                  </a:lnTo>
                  <a:lnTo>
                    <a:pt x="120472" y="56591"/>
                  </a:lnTo>
                  <a:lnTo>
                    <a:pt x="119443" y="56451"/>
                  </a:lnTo>
                  <a:lnTo>
                    <a:pt x="120650" y="56515"/>
                  </a:lnTo>
                  <a:lnTo>
                    <a:pt x="120650" y="36563"/>
                  </a:lnTo>
                  <a:lnTo>
                    <a:pt x="119049" y="36169"/>
                  </a:lnTo>
                  <a:lnTo>
                    <a:pt x="119049" y="56426"/>
                  </a:lnTo>
                  <a:lnTo>
                    <a:pt x="118364" y="56375"/>
                  </a:lnTo>
                  <a:lnTo>
                    <a:pt x="116649" y="56273"/>
                  </a:lnTo>
                  <a:lnTo>
                    <a:pt x="114808" y="56159"/>
                  </a:lnTo>
                  <a:lnTo>
                    <a:pt x="113030" y="56057"/>
                  </a:lnTo>
                  <a:lnTo>
                    <a:pt x="111760" y="55981"/>
                  </a:lnTo>
                  <a:lnTo>
                    <a:pt x="114300" y="53733"/>
                  </a:lnTo>
                  <a:lnTo>
                    <a:pt x="115570" y="52603"/>
                  </a:lnTo>
                  <a:lnTo>
                    <a:pt x="114300" y="54229"/>
                  </a:lnTo>
                  <a:lnTo>
                    <a:pt x="115570" y="54902"/>
                  </a:lnTo>
                  <a:lnTo>
                    <a:pt x="117563" y="55956"/>
                  </a:lnTo>
                  <a:lnTo>
                    <a:pt x="117741" y="56045"/>
                  </a:lnTo>
                  <a:lnTo>
                    <a:pt x="117957" y="56172"/>
                  </a:lnTo>
                  <a:lnTo>
                    <a:pt x="118110" y="56248"/>
                  </a:lnTo>
                  <a:lnTo>
                    <a:pt x="118110" y="54622"/>
                  </a:lnTo>
                  <a:lnTo>
                    <a:pt x="119049" y="56426"/>
                  </a:lnTo>
                  <a:lnTo>
                    <a:pt x="119049" y="36169"/>
                  </a:lnTo>
                  <a:lnTo>
                    <a:pt x="116649" y="35585"/>
                  </a:lnTo>
                  <a:lnTo>
                    <a:pt x="114300" y="34950"/>
                  </a:lnTo>
                  <a:lnTo>
                    <a:pt x="114300" y="38442"/>
                  </a:lnTo>
                  <a:lnTo>
                    <a:pt x="114300" y="40601"/>
                  </a:lnTo>
                  <a:lnTo>
                    <a:pt x="113030" y="40868"/>
                  </a:lnTo>
                  <a:lnTo>
                    <a:pt x="113030" y="39789"/>
                  </a:lnTo>
                  <a:lnTo>
                    <a:pt x="111760" y="38989"/>
                  </a:lnTo>
                  <a:lnTo>
                    <a:pt x="111315" y="38938"/>
                  </a:lnTo>
                  <a:lnTo>
                    <a:pt x="110490" y="38849"/>
                  </a:lnTo>
                  <a:lnTo>
                    <a:pt x="111315" y="38671"/>
                  </a:lnTo>
                  <a:lnTo>
                    <a:pt x="111760" y="38582"/>
                  </a:lnTo>
                  <a:lnTo>
                    <a:pt x="113030" y="38519"/>
                  </a:lnTo>
                  <a:lnTo>
                    <a:pt x="114300" y="38442"/>
                  </a:lnTo>
                  <a:lnTo>
                    <a:pt x="114300" y="34950"/>
                  </a:lnTo>
                  <a:lnTo>
                    <a:pt x="107950" y="33235"/>
                  </a:lnTo>
                  <a:lnTo>
                    <a:pt x="107950" y="63538"/>
                  </a:lnTo>
                  <a:lnTo>
                    <a:pt x="107950" y="64477"/>
                  </a:lnTo>
                  <a:lnTo>
                    <a:pt x="107950" y="65024"/>
                  </a:lnTo>
                  <a:lnTo>
                    <a:pt x="106680" y="65024"/>
                  </a:lnTo>
                  <a:lnTo>
                    <a:pt x="107950" y="64477"/>
                  </a:lnTo>
                  <a:lnTo>
                    <a:pt x="106883" y="63792"/>
                  </a:lnTo>
                  <a:lnTo>
                    <a:pt x="106680" y="63665"/>
                  </a:lnTo>
                  <a:lnTo>
                    <a:pt x="106883" y="63652"/>
                  </a:lnTo>
                  <a:lnTo>
                    <a:pt x="107950" y="63538"/>
                  </a:lnTo>
                  <a:lnTo>
                    <a:pt x="107950" y="33235"/>
                  </a:lnTo>
                  <a:lnTo>
                    <a:pt x="106680" y="32893"/>
                  </a:lnTo>
                  <a:lnTo>
                    <a:pt x="106680" y="40474"/>
                  </a:lnTo>
                  <a:lnTo>
                    <a:pt x="106680" y="41681"/>
                  </a:lnTo>
                  <a:lnTo>
                    <a:pt x="105410" y="43027"/>
                  </a:lnTo>
                  <a:lnTo>
                    <a:pt x="105410" y="82956"/>
                  </a:lnTo>
                  <a:lnTo>
                    <a:pt x="105410" y="84848"/>
                  </a:lnTo>
                  <a:lnTo>
                    <a:pt x="104140" y="86728"/>
                  </a:lnTo>
                  <a:lnTo>
                    <a:pt x="105410" y="88493"/>
                  </a:lnTo>
                  <a:lnTo>
                    <a:pt x="105410" y="89293"/>
                  </a:lnTo>
                  <a:lnTo>
                    <a:pt x="104140" y="89293"/>
                  </a:lnTo>
                  <a:lnTo>
                    <a:pt x="104140" y="90106"/>
                  </a:lnTo>
                  <a:lnTo>
                    <a:pt x="102870" y="91719"/>
                  </a:lnTo>
                  <a:lnTo>
                    <a:pt x="101600" y="96443"/>
                  </a:lnTo>
                  <a:lnTo>
                    <a:pt x="101600" y="98869"/>
                  </a:lnTo>
                  <a:lnTo>
                    <a:pt x="100330" y="96177"/>
                  </a:lnTo>
                  <a:lnTo>
                    <a:pt x="99009" y="98856"/>
                  </a:lnTo>
                  <a:lnTo>
                    <a:pt x="99009" y="100126"/>
                  </a:lnTo>
                  <a:lnTo>
                    <a:pt x="97790" y="100901"/>
                  </a:lnTo>
                  <a:lnTo>
                    <a:pt x="96520" y="98742"/>
                  </a:lnTo>
                  <a:lnTo>
                    <a:pt x="95250" y="102654"/>
                  </a:lnTo>
                  <a:lnTo>
                    <a:pt x="96520" y="103593"/>
                  </a:lnTo>
                  <a:lnTo>
                    <a:pt x="96520" y="103187"/>
                  </a:lnTo>
                  <a:lnTo>
                    <a:pt x="97790" y="103860"/>
                  </a:lnTo>
                  <a:lnTo>
                    <a:pt x="97790" y="105219"/>
                  </a:lnTo>
                  <a:lnTo>
                    <a:pt x="97790" y="119240"/>
                  </a:lnTo>
                  <a:lnTo>
                    <a:pt x="96977" y="119926"/>
                  </a:lnTo>
                  <a:lnTo>
                    <a:pt x="97256" y="119011"/>
                  </a:lnTo>
                  <a:lnTo>
                    <a:pt x="97790" y="119240"/>
                  </a:lnTo>
                  <a:lnTo>
                    <a:pt x="97790" y="105219"/>
                  </a:lnTo>
                  <a:lnTo>
                    <a:pt x="96977" y="105270"/>
                  </a:lnTo>
                  <a:lnTo>
                    <a:pt x="96520" y="105308"/>
                  </a:lnTo>
                  <a:lnTo>
                    <a:pt x="96520" y="116268"/>
                  </a:lnTo>
                  <a:lnTo>
                    <a:pt x="96520" y="117665"/>
                  </a:lnTo>
                  <a:lnTo>
                    <a:pt x="92710" y="118999"/>
                  </a:lnTo>
                  <a:lnTo>
                    <a:pt x="92710" y="125450"/>
                  </a:lnTo>
                  <a:lnTo>
                    <a:pt x="90131" y="126136"/>
                  </a:lnTo>
                  <a:lnTo>
                    <a:pt x="90131" y="129768"/>
                  </a:lnTo>
                  <a:lnTo>
                    <a:pt x="89827" y="129794"/>
                  </a:lnTo>
                  <a:lnTo>
                    <a:pt x="88900" y="129895"/>
                  </a:lnTo>
                  <a:lnTo>
                    <a:pt x="87630" y="129222"/>
                  </a:lnTo>
                  <a:lnTo>
                    <a:pt x="87630" y="122618"/>
                  </a:lnTo>
                  <a:lnTo>
                    <a:pt x="89827" y="121564"/>
                  </a:lnTo>
                  <a:lnTo>
                    <a:pt x="90131" y="121983"/>
                  </a:lnTo>
                  <a:lnTo>
                    <a:pt x="92710" y="125450"/>
                  </a:lnTo>
                  <a:lnTo>
                    <a:pt x="92710" y="118999"/>
                  </a:lnTo>
                  <a:lnTo>
                    <a:pt x="90131" y="119888"/>
                  </a:lnTo>
                  <a:lnTo>
                    <a:pt x="90131" y="117741"/>
                  </a:lnTo>
                  <a:lnTo>
                    <a:pt x="88900" y="117081"/>
                  </a:lnTo>
                  <a:lnTo>
                    <a:pt x="90131" y="115976"/>
                  </a:lnTo>
                  <a:lnTo>
                    <a:pt x="91440" y="112407"/>
                  </a:lnTo>
                  <a:lnTo>
                    <a:pt x="91440" y="112166"/>
                  </a:lnTo>
                  <a:lnTo>
                    <a:pt x="88900" y="110210"/>
                  </a:lnTo>
                  <a:lnTo>
                    <a:pt x="89827" y="110401"/>
                  </a:lnTo>
                  <a:lnTo>
                    <a:pt x="90131" y="110464"/>
                  </a:lnTo>
                  <a:lnTo>
                    <a:pt x="92227" y="109816"/>
                  </a:lnTo>
                  <a:lnTo>
                    <a:pt x="92417" y="109766"/>
                  </a:lnTo>
                  <a:lnTo>
                    <a:pt x="91503" y="112229"/>
                  </a:lnTo>
                  <a:lnTo>
                    <a:pt x="91440" y="112407"/>
                  </a:lnTo>
                  <a:lnTo>
                    <a:pt x="90131" y="115976"/>
                  </a:lnTo>
                  <a:lnTo>
                    <a:pt x="90932" y="115760"/>
                  </a:lnTo>
                  <a:lnTo>
                    <a:pt x="93980" y="115328"/>
                  </a:lnTo>
                  <a:lnTo>
                    <a:pt x="93980" y="116547"/>
                  </a:lnTo>
                  <a:lnTo>
                    <a:pt x="95250" y="116268"/>
                  </a:lnTo>
                  <a:lnTo>
                    <a:pt x="96520" y="116268"/>
                  </a:lnTo>
                  <a:lnTo>
                    <a:pt x="96520" y="105308"/>
                  </a:lnTo>
                  <a:lnTo>
                    <a:pt x="95250" y="105397"/>
                  </a:lnTo>
                  <a:lnTo>
                    <a:pt x="93980" y="105486"/>
                  </a:lnTo>
                  <a:lnTo>
                    <a:pt x="93980" y="112496"/>
                  </a:lnTo>
                  <a:lnTo>
                    <a:pt x="93980" y="114122"/>
                  </a:lnTo>
                  <a:lnTo>
                    <a:pt x="93014" y="113372"/>
                  </a:lnTo>
                  <a:lnTo>
                    <a:pt x="93980" y="112496"/>
                  </a:lnTo>
                  <a:lnTo>
                    <a:pt x="93980" y="105486"/>
                  </a:lnTo>
                  <a:lnTo>
                    <a:pt x="92710" y="108940"/>
                  </a:lnTo>
                  <a:lnTo>
                    <a:pt x="92710" y="104533"/>
                  </a:lnTo>
                  <a:lnTo>
                    <a:pt x="93980" y="104470"/>
                  </a:lnTo>
                  <a:lnTo>
                    <a:pt x="95250" y="104406"/>
                  </a:lnTo>
                  <a:lnTo>
                    <a:pt x="93980" y="98602"/>
                  </a:lnTo>
                  <a:lnTo>
                    <a:pt x="93980" y="96443"/>
                  </a:lnTo>
                  <a:lnTo>
                    <a:pt x="95250" y="97663"/>
                  </a:lnTo>
                  <a:lnTo>
                    <a:pt x="92710" y="92125"/>
                  </a:lnTo>
                  <a:lnTo>
                    <a:pt x="95250" y="94551"/>
                  </a:lnTo>
                  <a:lnTo>
                    <a:pt x="95250" y="94691"/>
                  </a:lnTo>
                  <a:lnTo>
                    <a:pt x="100330" y="95364"/>
                  </a:lnTo>
                  <a:lnTo>
                    <a:pt x="100330" y="95097"/>
                  </a:lnTo>
                  <a:lnTo>
                    <a:pt x="101600" y="95999"/>
                  </a:lnTo>
                  <a:lnTo>
                    <a:pt x="101600" y="93345"/>
                  </a:lnTo>
                  <a:lnTo>
                    <a:pt x="100330" y="93078"/>
                  </a:lnTo>
                  <a:lnTo>
                    <a:pt x="100330" y="92798"/>
                  </a:lnTo>
                  <a:lnTo>
                    <a:pt x="101600" y="92265"/>
                  </a:lnTo>
                  <a:lnTo>
                    <a:pt x="102870" y="91719"/>
                  </a:lnTo>
                  <a:lnTo>
                    <a:pt x="102870" y="83896"/>
                  </a:lnTo>
                  <a:lnTo>
                    <a:pt x="104140" y="83096"/>
                  </a:lnTo>
                  <a:lnTo>
                    <a:pt x="105410" y="82956"/>
                  </a:lnTo>
                  <a:lnTo>
                    <a:pt x="105410" y="43027"/>
                  </a:lnTo>
                  <a:lnTo>
                    <a:pt x="104140" y="42227"/>
                  </a:lnTo>
                  <a:lnTo>
                    <a:pt x="105410" y="41948"/>
                  </a:lnTo>
                  <a:lnTo>
                    <a:pt x="105410" y="41275"/>
                  </a:lnTo>
                  <a:lnTo>
                    <a:pt x="106680" y="40474"/>
                  </a:lnTo>
                  <a:lnTo>
                    <a:pt x="106680" y="32893"/>
                  </a:lnTo>
                  <a:lnTo>
                    <a:pt x="102870" y="31864"/>
                  </a:lnTo>
                  <a:lnTo>
                    <a:pt x="102870" y="46532"/>
                  </a:lnTo>
                  <a:lnTo>
                    <a:pt x="102870" y="47078"/>
                  </a:lnTo>
                  <a:lnTo>
                    <a:pt x="102870" y="47218"/>
                  </a:lnTo>
                  <a:lnTo>
                    <a:pt x="101600" y="48971"/>
                  </a:lnTo>
                  <a:lnTo>
                    <a:pt x="101600" y="79984"/>
                  </a:lnTo>
                  <a:lnTo>
                    <a:pt x="100330" y="80264"/>
                  </a:lnTo>
                  <a:lnTo>
                    <a:pt x="100330" y="85661"/>
                  </a:lnTo>
                  <a:lnTo>
                    <a:pt x="99009" y="86893"/>
                  </a:lnTo>
                  <a:lnTo>
                    <a:pt x="95250" y="88620"/>
                  </a:lnTo>
                  <a:lnTo>
                    <a:pt x="95250" y="88087"/>
                  </a:lnTo>
                  <a:lnTo>
                    <a:pt x="97790" y="86601"/>
                  </a:lnTo>
                  <a:lnTo>
                    <a:pt x="97790" y="85928"/>
                  </a:lnTo>
                  <a:lnTo>
                    <a:pt x="99009" y="83985"/>
                  </a:lnTo>
                  <a:lnTo>
                    <a:pt x="99009" y="84950"/>
                  </a:lnTo>
                  <a:lnTo>
                    <a:pt x="100330" y="85661"/>
                  </a:lnTo>
                  <a:lnTo>
                    <a:pt x="100330" y="80264"/>
                  </a:lnTo>
                  <a:lnTo>
                    <a:pt x="99009" y="79971"/>
                  </a:lnTo>
                  <a:lnTo>
                    <a:pt x="99009" y="81165"/>
                  </a:lnTo>
                  <a:lnTo>
                    <a:pt x="97790" y="80391"/>
                  </a:lnTo>
                  <a:lnTo>
                    <a:pt x="96520" y="79984"/>
                  </a:lnTo>
                  <a:lnTo>
                    <a:pt x="96520" y="81064"/>
                  </a:lnTo>
                  <a:lnTo>
                    <a:pt x="95250" y="81610"/>
                  </a:lnTo>
                  <a:lnTo>
                    <a:pt x="95250" y="84848"/>
                  </a:lnTo>
                  <a:lnTo>
                    <a:pt x="95250" y="86868"/>
                  </a:lnTo>
                  <a:lnTo>
                    <a:pt x="93980" y="86461"/>
                  </a:lnTo>
                  <a:lnTo>
                    <a:pt x="93980" y="86601"/>
                  </a:lnTo>
                  <a:lnTo>
                    <a:pt x="93980" y="88353"/>
                  </a:lnTo>
                  <a:lnTo>
                    <a:pt x="93014" y="88252"/>
                  </a:lnTo>
                  <a:lnTo>
                    <a:pt x="92710" y="88214"/>
                  </a:lnTo>
                  <a:lnTo>
                    <a:pt x="92710" y="88087"/>
                  </a:lnTo>
                  <a:lnTo>
                    <a:pt x="92227" y="87985"/>
                  </a:lnTo>
                  <a:lnTo>
                    <a:pt x="90932" y="87922"/>
                  </a:lnTo>
                  <a:lnTo>
                    <a:pt x="90131" y="88087"/>
                  </a:lnTo>
                  <a:lnTo>
                    <a:pt x="90131" y="88595"/>
                  </a:lnTo>
                  <a:lnTo>
                    <a:pt x="90131" y="94513"/>
                  </a:lnTo>
                  <a:lnTo>
                    <a:pt x="89827" y="94589"/>
                  </a:lnTo>
                  <a:lnTo>
                    <a:pt x="88900" y="94691"/>
                  </a:lnTo>
                  <a:lnTo>
                    <a:pt x="88900" y="109804"/>
                  </a:lnTo>
                  <a:lnTo>
                    <a:pt x="87630" y="109664"/>
                  </a:lnTo>
                  <a:lnTo>
                    <a:pt x="87630" y="115468"/>
                  </a:lnTo>
                  <a:lnTo>
                    <a:pt x="82550" y="116408"/>
                  </a:lnTo>
                  <a:lnTo>
                    <a:pt x="82550" y="117348"/>
                  </a:lnTo>
                  <a:lnTo>
                    <a:pt x="81280" y="117754"/>
                  </a:lnTo>
                  <a:lnTo>
                    <a:pt x="80010" y="121539"/>
                  </a:lnTo>
                  <a:lnTo>
                    <a:pt x="78740" y="118300"/>
                  </a:lnTo>
                  <a:lnTo>
                    <a:pt x="78955" y="118275"/>
                  </a:lnTo>
                  <a:lnTo>
                    <a:pt x="80010" y="118160"/>
                  </a:lnTo>
                  <a:lnTo>
                    <a:pt x="81280" y="115874"/>
                  </a:lnTo>
                  <a:lnTo>
                    <a:pt x="82550" y="115062"/>
                  </a:lnTo>
                  <a:lnTo>
                    <a:pt x="82550" y="115328"/>
                  </a:lnTo>
                  <a:lnTo>
                    <a:pt x="83820" y="114922"/>
                  </a:lnTo>
                  <a:lnTo>
                    <a:pt x="83820" y="114515"/>
                  </a:lnTo>
                  <a:lnTo>
                    <a:pt x="86360" y="115150"/>
                  </a:lnTo>
                  <a:lnTo>
                    <a:pt x="87630" y="115468"/>
                  </a:lnTo>
                  <a:lnTo>
                    <a:pt x="87630" y="109664"/>
                  </a:lnTo>
                  <a:lnTo>
                    <a:pt x="87630" y="109524"/>
                  </a:lnTo>
                  <a:lnTo>
                    <a:pt x="88900" y="109804"/>
                  </a:lnTo>
                  <a:lnTo>
                    <a:pt x="88900" y="94691"/>
                  </a:lnTo>
                  <a:lnTo>
                    <a:pt x="88900" y="93078"/>
                  </a:lnTo>
                  <a:lnTo>
                    <a:pt x="90131" y="94513"/>
                  </a:lnTo>
                  <a:lnTo>
                    <a:pt x="90131" y="88595"/>
                  </a:lnTo>
                  <a:lnTo>
                    <a:pt x="88900" y="87541"/>
                  </a:lnTo>
                  <a:lnTo>
                    <a:pt x="88900" y="84035"/>
                  </a:lnTo>
                  <a:lnTo>
                    <a:pt x="90131" y="84823"/>
                  </a:lnTo>
                  <a:lnTo>
                    <a:pt x="90131" y="84696"/>
                  </a:lnTo>
                  <a:lnTo>
                    <a:pt x="90932" y="87922"/>
                  </a:lnTo>
                  <a:lnTo>
                    <a:pt x="91440" y="87807"/>
                  </a:lnTo>
                  <a:lnTo>
                    <a:pt x="92227" y="87985"/>
                  </a:lnTo>
                  <a:lnTo>
                    <a:pt x="92710" y="86728"/>
                  </a:lnTo>
                  <a:lnTo>
                    <a:pt x="92710" y="87807"/>
                  </a:lnTo>
                  <a:lnTo>
                    <a:pt x="93980" y="88353"/>
                  </a:lnTo>
                  <a:lnTo>
                    <a:pt x="93980" y="86601"/>
                  </a:lnTo>
                  <a:lnTo>
                    <a:pt x="92710" y="86601"/>
                  </a:lnTo>
                  <a:lnTo>
                    <a:pt x="93980" y="85521"/>
                  </a:lnTo>
                  <a:lnTo>
                    <a:pt x="93014" y="85623"/>
                  </a:lnTo>
                  <a:lnTo>
                    <a:pt x="92710" y="85661"/>
                  </a:lnTo>
                  <a:lnTo>
                    <a:pt x="92710" y="84975"/>
                  </a:lnTo>
                  <a:lnTo>
                    <a:pt x="93980" y="84975"/>
                  </a:lnTo>
                  <a:lnTo>
                    <a:pt x="95250" y="84848"/>
                  </a:lnTo>
                  <a:lnTo>
                    <a:pt x="95250" y="81610"/>
                  </a:lnTo>
                  <a:lnTo>
                    <a:pt x="95250" y="79717"/>
                  </a:lnTo>
                  <a:lnTo>
                    <a:pt x="96520" y="78638"/>
                  </a:lnTo>
                  <a:lnTo>
                    <a:pt x="96520" y="78371"/>
                  </a:lnTo>
                  <a:lnTo>
                    <a:pt x="97790" y="79044"/>
                  </a:lnTo>
                  <a:lnTo>
                    <a:pt x="97790" y="77292"/>
                  </a:lnTo>
                  <a:lnTo>
                    <a:pt x="98806" y="77076"/>
                  </a:lnTo>
                  <a:lnTo>
                    <a:pt x="99009" y="77038"/>
                  </a:lnTo>
                  <a:lnTo>
                    <a:pt x="99009" y="78028"/>
                  </a:lnTo>
                  <a:lnTo>
                    <a:pt x="100330" y="79717"/>
                  </a:lnTo>
                  <a:lnTo>
                    <a:pt x="101600" y="79984"/>
                  </a:lnTo>
                  <a:lnTo>
                    <a:pt x="101600" y="48971"/>
                  </a:lnTo>
                  <a:lnTo>
                    <a:pt x="100330" y="48018"/>
                  </a:lnTo>
                  <a:lnTo>
                    <a:pt x="100330" y="59220"/>
                  </a:lnTo>
                  <a:lnTo>
                    <a:pt x="100330" y="60032"/>
                  </a:lnTo>
                  <a:lnTo>
                    <a:pt x="99009" y="61722"/>
                  </a:lnTo>
                  <a:lnTo>
                    <a:pt x="100330" y="62052"/>
                  </a:lnTo>
                  <a:lnTo>
                    <a:pt x="100330" y="62179"/>
                  </a:lnTo>
                  <a:lnTo>
                    <a:pt x="99009" y="62331"/>
                  </a:lnTo>
                  <a:lnTo>
                    <a:pt x="99009" y="61747"/>
                  </a:lnTo>
                  <a:lnTo>
                    <a:pt x="97790" y="61112"/>
                  </a:lnTo>
                  <a:lnTo>
                    <a:pt x="97104" y="61112"/>
                  </a:lnTo>
                  <a:lnTo>
                    <a:pt x="97256" y="61010"/>
                  </a:lnTo>
                  <a:lnTo>
                    <a:pt x="97790" y="60833"/>
                  </a:lnTo>
                  <a:lnTo>
                    <a:pt x="97790" y="60159"/>
                  </a:lnTo>
                  <a:lnTo>
                    <a:pt x="96520" y="59626"/>
                  </a:lnTo>
                  <a:lnTo>
                    <a:pt x="97790" y="59626"/>
                  </a:lnTo>
                  <a:lnTo>
                    <a:pt x="97790" y="58813"/>
                  </a:lnTo>
                  <a:lnTo>
                    <a:pt x="98806" y="59029"/>
                  </a:lnTo>
                  <a:lnTo>
                    <a:pt x="99009" y="59067"/>
                  </a:lnTo>
                  <a:lnTo>
                    <a:pt x="99009" y="59220"/>
                  </a:lnTo>
                  <a:lnTo>
                    <a:pt x="100330" y="59220"/>
                  </a:lnTo>
                  <a:lnTo>
                    <a:pt x="100330" y="48018"/>
                  </a:lnTo>
                  <a:lnTo>
                    <a:pt x="99060" y="47155"/>
                  </a:lnTo>
                  <a:lnTo>
                    <a:pt x="102870" y="47218"/>
                  </a:lnTo>
                  <a:lnTo>
                    <a:pt x="102870" y="47078"/>
                  </a:lnTo>
                  <a:lnTo>
                    <a:pt x="101600" y="46939"/>
                  </a:lnTo>
                  <a:lnTo>
                    <a:pt x="99009" y="46875"/>
                  </a:lnTo>
                  <a:lnTo>
                    <a:pt x="98933" y="47155"/>
                  </a:lnTo>
                  <a:lnTo>
                    <a:pt x="97790" y="47752"/>
                  </a:lnTo>
                  <a:lnTo>
                    <a:pt x="97790" y="47345"/>
                  </a:lnTo>
                  <a:lnTo>
                    <a:pt x="98806" y="47142"/>
                  </a:lnTo>
                  <a:lnTo>
                    <a:pt x="98933" y="47155"/>
                  </a:lnTo>
                  <a:lnTo>
                    <a:pt x="98933" y="46875"/>
                  </a:lnTo>
                  <a:lnTo>
                    <a:pt x="97790" y="46812"/>
                  </a:lnTo>
                  <a:lnTo>
                    <a:pt x="97790" y="45999"/>
                  </a:lnTo>
                  <a:lnTo>
                    <a:pt x="100330" y="45186"/>
                  </a:lnTo>
                  <a:lnTo>
                    <a:pt x="100330" y="46672"/>
                  </a:lnTo>
                  <a:lnTo>
                    <a:pt x="101600" y="46609"/>
                  </a:lnTo>
                  <a:lnTo>
                    <a:pt x="102870" y="46532"/>
                  </a:lnTo>
                  <a:lnTo>
                    <a:pt x="102870" y="31864"/>
                  </a:lnTo>
                  <a:lnTo>
                    <a:pt x="100330" y="31165"/>
                  </a:lnTo>
                  <a:lnTo>
                    <a:pt x="99009" y="33032"/>
                  </a:lnTo>
                  <a:lnTo>
                    <a:pt x="97790" y="32639"/>
                  </a:lnTo>
                  <a:lnTo>
                    <a:pt x="97256" y="32702"/>
                  </a:lnTo>
                  <a:lnTo>
                    <a:pt x="96520" y="32778"/>
                  </a:lnTo>
                  <a:lnTo>
                    <a:pt x="96520" y="30086"/>
                  </a:lnTo>
                  <a:lnTo>
                    <a:pt x="93980" y="29413"/>
                  </a:lnTo>
                  <a:lnTo>
                    <a:pt x="93980" y="79857"/>
                  </a:lnTo>
                  <a:lnTo>
                    <a:pt x="93980" y="79984"/>
                  </a:lnTo>
                  <a:lnTo>
                    <a:pt x="93014" y="80098"/>
                  </a:lnTo>
                  <a:lnTo>
                    <a:pt x="92710" y="80124"/>
                  </a:lnTo>
                  <a:lnTo>
                    <a:pt x="92710" y="80391"/>
                  </a:lnTo>
                  <a:lnTo>
                    <a:pt x="91440" y="80124"/>
                  </a:lnTo>
                  <a:lnTo>
                    <a:pt x="92227" y="79959"/>
                  </a:lnTo>
                  <a:lnTo>
                    <a:pt x="92710" y="79857"/>
                  </a:lnTo>
                  <a:lnTo>
                    <a:pt x="92710" y="79311"/>
                  </a:lnTo>
                  <a:lnTo>
                    <a:pt x="93980" y="79857"/>
                  </a:lnTo>
                  <a:lnTo>
                    <a:pt x="93980" y="29413"/>
                  </a:lnTo>
                  <a:lnTo>
                    <a:pt x="92710" y="29083"/>
                  </a:lnTo>
                  <a:lnTo>
                    <a:pt x="92710" y="60833"/>
                  </a:lnTo>
                  <a:lnTo>
                    <a:pt x="92710" y="61379"/>
                  </a:lnTo>
                  <a:lnTo>
                    <a:pt x="91440" y="60972"/>
                  </a:lnTo>
                  <a:lnTo>
                    <a:pt x="92417" y="60871"/>
                  </a:lnTo>
                  <a:lnTo>
                    <a:pt x="92710" y="60833"/>
                  </a:lnTo>
                  <a:lnTo>
                    <a:pt x="92710" y="29083"/>
                  </a:lnTo>
                  <a:lnTo>
                    <a:pt x="91440" y="28740"/>
                  </a:lnTo>
                  <a:lnTo>
                    <a:pt x="91440" y="36957"/>
                  </a:lnTo>
                  <a:lnTo>
                    <a:pt x="91440" y="37769"/>
                  </a:lnTo>
                  <a:lnTo>
                    <a:pt x="90131" y="37350"/>
                  </a:lnTo>
                  <a:lnTo>
                    <a:pt x="90131" y="37096"/>
                  </a:lnTo>
                  <a:lnTo>
                    <a:pt x="90932" y="37020"/>
                  </a:lnTo>
                  <a:lnTo>
                    <a:pt x="91440" y="36957"/>
                  </a:lnTo>
                  <a:lnTo>
                    <a:pt x="91440" y="28740"/>
                  </a:lnTo>
                  <a:lnTo>
                    <a:pt x="87630" y="27724"/>
                  </a:lnTo>
                  <a:lnTo>
                    <a:pt x="87630" y="74460"/>
                  </a:lnTo>
                  <a:lnTo>
                    <a:pt x="87630" y="106286"/>
                  </a:lnTo>
                  <a:lnTo>
                    <a:pt x="87630" y="107911"/>
                  </a:lnTo>
                  <a:lnTo>
                    <a:pt x="86360" y="106972"/>
                  </a:lnTo>
                  <a:lnTo>
                    <a:pt x="87630" y="106286"/>
                  </a:lnTo>
                  <a:lnTo>
                    <a:pt x="87630" y="74460"/>
                  </a:lnTo>
                  <a:lnTo>
                    <a:pt x="85090" y="75946"/>
                  </a:lnTo>
                  <a:lnTo>
                    <a:pt x="85090" y="89700"/>
                  </a:lnTo>
                  <a:lnTo>
                    <a:pt x="85090" y="96583"/>
                  </a:lnTo>
                  <a:lnTo>
                    <a:pt x="85090" y="98463"/>
                  </a:lnTo>
                  <a:lnTo>
                    <a:pt x="85090" y="99148"/>
                  </a:lnTo>
                  <a:lnTo>
                    <a:pt x="84455" y="98272"/>
                  </a:lnTo>
                  <a:lnTo>
                    <a:pt x="85090" y="98463"/>
                  </a:lnTo>
                  <a:lnTo>
                    <a:pt x="85090" y="96583"/>
                  </a:lnTo>
                  <a:lnTo>
                    <a:pt x="83820" y="97256"/>
                  </a:lnTo>
                  <a:lnTo>
                    <a:pt x="83820" y="97396"/>
                  </a:lnTo>
                  <a:lnTo>
                    <a:pt x="83820" y="97790"/>
                  </a:lnTo>
                  <a:lnTo>
                    <a:pt x="82550" y="97866"/>
                  </a:lnTo>
                  <a:lnTo>
                    <a:pt x="81280" y="97929"/>
                  </a:lnTo>
                  <a:lnTo>
                    <a:pt x="80010" y="96316"/>
                  </a:lnTo>
                  <a:lnTo>
                    <a:pt x="82550" y="94691"/>
                  </a:lnTo>
                  <a:lnTo>
                    <a:pt x="83820" y="95504"/>
                  </a:lnTo>
                  <a:lnTo>
                    <a:pt x="83820" y="96037"/>
                  </a:lnTo>
                  <a:lnTo>
                    <a:pt x="85090" y="96583"/>
                  </a:lnTo>
                  <a:lnTo>
                    <a:pt x="85090" y="89700"/>
                  </a:lnTo>
                  <a:lnTo>
                    <a:pt x="83820" y="90246"/>
                  </a:lnTo>
                  <a:lnTo>
                    <a:pt x="83820" y="90512"/>
                  </a:lnTo>
                  <a:lnTo>
                    <a:pt x="82550" y="90373"/>
                  </a:lnTo>
                  <a:lnTo>
                    <a:pt x="83820" y="89966"/>
                  </a:lnTo>
                  <a:lnTo>
                    <a:pt x="82550" y="90106"/>
                  </a:lnTo>
                  <a:lnTo>
                    <a:pt x="82550" y="86461"/>
                  </a:lnTo>
                  <a:lnTo>
                    <a:pt x="81102" y="85077"/>
                  </a:lnTo>
                  <a:lnTo>
                    <a:pt x="82550" y="85382"/>
                  </a:lnTo>
                  <a:lnTo>
                    <a:pt x="83820" y="86055"/>
                  </a:lnTo>
                  <a:lnTo>
                    <a:pt x="83820" y="87807"/>
                  </a:lnTo>
                  <a:lnTo>
                    <a:pt x="85090" y="89700"/>
                  </a:lnTo>
                  <a:lnTo>
                    <a:pt x="85090" y="75946"/>
                  </a:lnTo>
                  <a:lnTo>
                    <a:pt x="85090" y="72517"/>
                  </a:lnTo>
                  <a:lnTo>
                    <a:pt x="83832" y="72542"/>
                  </a:lnTo>
                  <a:lnTo>
                    <a:pt x="85090" y="71081"/>
                  </a:lnTo>
                  <a:lnTo>
                    <a:pt x="85090" y="72440"/>
                  </a:lnTo>
                  <a:lnTo>
                    <a:pt x="86360" y="73787"/>
                  </a:lnTo>
                  <a:lnTo>
                    <a:pt x="87630" y="74460"/>
                  </a:lnTo>
                  <a:lnTo>
                    <a:pt x="87630" y="27724"/>
                  </a:lnTo>
                  <a:lnTo>
                    <a:pt x="85090" y="27051"/>
                  </a:lnTo>
                  <a:lnTo>
                    <a:pt x="85090" y="44513"/>
                  </a:lnTo>
                  <a:lnTo>
                    <a:pt x="85090" y="46139"/>
                  </a:lnTo>
                  <a:lnTo>
                    <a:pt x="85090" y="49364"/>
                  </a:lnTo>
                  <a:lnTo>
                    <a:pt x="85090" y="51663"/>
                  </a:lnTo>
                  <a:lnTo>
                    <a:pt x="85090" y="66776"/>
                  </a:lnTo>
                  <a:lnTo>
                    <a:pt x="85090" y="69329"/>
                  </a:lnTo>
                  <a:lnTo>
                    <a:pt x="83820" y="68656"/>
                  </a:lnTo>
                  <a:lnTo>
                    <a:pt x="83820" y="80530"/>
                  </a:lnTo>
                  <a:lnTo>
                    <a:pt x="80403" y="84404"/>
                  </a:lnTo>
                  <a:lnTo>
                    <a:pt x="80010" y="84035"/>
                  </a:lnTo>
                  <a:lnTo>
                    <a:pt x="80010" y="90779"/>
                  </a:lnTo>
                  <a:lnTo>
                    <a:pt x="78740" y="90157"/>
                  </a:lnTo>
                  <a:lnTo>
                    <a:pt x="78740" y="110604"/>
                  </a:lnTo>
                  <a:lnTo>
                    <a:pt x="78740" y="111823"/>
                  </a:lnTo>
                  <a:lnTo>
                    <a:pt x="78143" y="111848"/>
                  </a:lnTo>
                  <a:lnTo>
                    <a:pt x="76200" y="111963"/>
                  </a:lnTo>
                  <a:lnTo>
                    <a:pt x="76200" y="109931"/>
                  </a:lnTo>
                  <a:lnTo>
                    <a:pt x="77470" y="110477"/>
                  </a:lnTo>
                  <a:lnTo>
                    <a:pt x="78143" y="110540"/>
                  </a:lnTo>
                  <a:lnTo>
                    <a:pt x="78740" y="110604"/>
                  </a:lnTo>
                  <a:lnTo>
                    <a:pt x="78740" y="90157"/>
                  </a:lnTo>
                  <a:lnTo>
                    <a:pt x="76200" y="88887"/>
                  </a:lnTo>
                  <a:lnTo>
                    <a:pt x="76200" y="87414"/>
                  </a:lnTo>
                  <a:lnTo>
                    <a:pt x="77470" y="86461"/>
                  </a:lnTo>
                  <a:lnTo>
                    <a:pt x="77470" y="87680"/>
                  </a:lnTo>
                  <a:lnTo>
                    <a:pt x="78143" y="87820"/>
                  </a:lnTo>
                  <a:lnTo>
                    <a:pt x="78740" y="87947"/>
                  </a:lnTo>
                  <a:lnTo>
                    <a:pt x="80010" y="90779"/>
                  </a:lnTo>
                  <a:lnTo>
                    <a:pt x="80010" y="84035"/>
                  </a:lnTo>
                  <a:lnTo>
                    <a:pt x="80010" y="80391"/>
                  </a:lnTo>
                  <a:lnTo>
                    <a:pt x="82550" y="80479"/>
                  </a:lnTo>
                  <a:lnTo>
                    <a:pt x="83820" y="80530"/>
                  </a:lnTo>
                  <a:lnTo>
                    <a:pt x="83820" y="68656"/>
                  </a:lnTo>
                  <a:lnTo>
                    <a:pt x="82550" y="66090"/>
                  </a:lnTo>
                  <a:lnTo>
                    <a:pt x="81280" y="68656"/>
                  </a:lnTo>
                  <a:lnTo>
                    <a:pt x="81280" y="72847"/>
                  </a:lnTo>
                  <a:lnTo>
                    <a:pt x="80010" y="74053"/>
                  </a:lnTo>
                  <a:lnTo>
                    <a:pt x="78740" y="73113"/>
                  </a:lnTo>
                  <a:lnTo>
                    <a:pt x="78143" y="73748"/>
                  </a:lnTo>
                  <a:lnTo>
                    <a:pt x="77470" y="73240"/>
                  </a:lnTo>
                  <a:lnTo>
                    <a:pt x="77470" y="72440"/>
                  </a:lnTo>
                  <a:lnTo>
                    <a:pt x="76200" y="72440"/>
                  </a:lnTo>
                  <a:lnTo>
                    <a:pt x="76200" y="71361"/>
                  </a:lnTo>
                  <a:lnTo>
                    <a:pt x="77470" y="70548"/>
                  </a:lnTo>
                  <a:lnTo>
                    <a:pt x="78740" y="69608"/>
                  </a:lnTo>
                  <a:lnTo>
                    <a:pt x="77470" y="71488"/>
                  </a:lnTo>
                  <a:lnTo>
                    <a:pt x="81102" y="72771"/>
                  </a:lnTo>
                  <a:lnTo>
                    <a:pt x="81280" y="72847"/>
                  </a:lnTo>
                  <a:lnTo>
                    <a:pt x="81280" y="68656"/>
                  </a:lnTo>
                  <a:lnTo>
                    <a:pt x="81280" y="67716"/>
                  </a:lnTo>
                  <a:lnTo>
                    <a:pt x="78955" y="67716"/>
                  </a:lnTo>
                  <a:lnTo>
                    <a:pt x="80010" y="65697"/>
                  </a:lnTo>
                  <a:lnTo>
                    <a:pt x="80010" y="64744"/>
                  </a:lnTo>
                  <a:lnTo>
                    <a:pt x="81102" y="65328"/>
                  </a:lnTo>
                  <a:lnTo>
                    <a:pt x="81280" y="65417"/>
                  </a:lnTo>
                  <a:lnTo>
                    <a:pt x="81280" y="65557"/>
                  </a:lnTo>
                  <a:lnTo>
                    <a:pt x="82550" y="64071"/>
                  </a:lnTo>
                  <a:lnTo>
                    <a:pt x="82550" y="66090"/>
                  </a:lnTo>
                  <a:lnTo>
                    <a:pt x="85090" y="66776"/>
                  </a:lnTo>
                  <a:lnTo>
                    <a:pt x="85090" y="51663"/>
                  </a:lnTo>
                  <a:lnTo>
                    <a:pt x="84455" y="51600"/>
                  </a:lnTo>
                  <a:lnTo>
                    <a:pt x="83820" y="51523"/>
                  </a:lnTo>
                  <a:lnTo>
                    <a:pt x="82550" y="50317"/>
                  </a:lnTo>
                  <a:lnTo>
                    <a:pt x="82550" y="49098"/>
                  </a:lnTo>
                  <a:lnTo>
                    <a:pt x="81280" y="48564"/>
                  </a:lnTo>
                  <a:lnTo>
                    <a:pt x="82550" y="46139"/>
                  </a:lnTo>
                  <a:lnTo>
                    <a:pt x="82550" y="48564"/>
                  </a:lnTo>
                  <a:lnTo>
                    <a:pt x="83820" y="48018"/>
                  </a:lnTo>
                  <a:lnTo>
                    <a:pt x="83820" y="49644"/>
                  </a:lnTo>
                  <a:lnTo>
                    <a:pt x="85090" y="49364"/>
                  </a:lnTo>
                  <a:lnTo>
                    <a:pt x="85090" y="46139"/>
                  </a:lnTo>
                  <a:lnTo>
                    <a:pt x="83820" y="45326"/>
                  </a:lnTo>
                  <a:lnTo>
                    <a:pt x="85090" y="44513"/>
                  </a:lnTo>
                  <a:lnTo>
                    <a:pt x="85090" y="27051"/>
                  </a:lnTo>
                  <a:lnTo>
                    <a:pt x="81280" y="26035"/>
                  </a:lnTo>
                  <a:lnTo>
                    <a:pt x="81280" y="46672"/>
                  </a:lnTo>
                  <a:lnTo>
                    <a:pt x="81280" y="46939"/>
                  </a:lnTo>
                  <a:lnTo>
                    <a:pt x="80010" y="46939"/>
                  </a:lnTo>
                  <a:lnTo>
                    <a:pt x="80010" y="46532"/>
                  </a:lnTo>
                  <a:lnTo>
                    <a:pt x="78955" y="46316"/>
                  </a:lnTo>
                  <a:lnTo>
                    <a:pt x="78740" y="46266"/>
                  </a:lnTo>
                  <a:lnTo>
                    <a:pt x="78740" y="44653"/>
                  </a:lnTo>
                  <a:lnTo>
                    <a:pt x="80010" y="45453"/>
                  </a:lnTo>
                  <a:lnTo>
                    <a:pt x="80010" y="46532"/>
                  </a:lnTo>
                  <a:lnTo>
                    <a:pt x="81102" y="46659"/>
                  </a:lnTo>
                  <a:lnTo>
                    <a:pt x="81280" y="46672"/>
                  </a:lnTo>
                  <a:lnTo>
                    <a:pt x="81280" y="26035"/>
                  </a:lnTo>
                  <a:lnTo>
                    <a:pt x="74930" y="24333"/>
                  </a:lnTo>
                  <a:lnTo>
                    <a:pt x="74930" y="99275"/>
                  </a:lnTo>
                  <a:lnTo>
                    <a:pt x="74930" y="101434"/>
                  </a:lnTo>
                  <a:lnTo>
                    <a:pt x="73660" y="106159"/>
                  </a:lnTo>
                  <a:lnTo>
                    <a:pt x="71120" y="104673"/>
                  </a:lnTo>
                  <a:lnTo>
                    <a:pt x="72390" y="104000"/>
                  </a:lnTo>
                  <a:lnTo>
                    <a:pt x="72390" y="103187"/>
                  </a:lnTo>
                  <a:lnTo>
                    <a:pt x="73342" y="102984"/>
                  </a:lnTo>
                  <a:lnTo>
                    <a:pt x="73660" y="102920"/>
                  </a:lnTo>
                  <a:lnTo>
                    <a:pt x="73660" y="100228"/>
                  </a:lnTo>
                  <a:lnTo>
                    <a:pt x="74930" y="99275"/>
                  </a:lnTo>
                  <a:lnTo>
                    <a:pt x="74930" y="24333"/>
                  </a:lnTo>
                  <a:lnTo>
                    <a:pt x="73660" y="24003"/>
                  </a:lnTo>
                  <a:lnTo>
                    <a:pt x="73660" y="45059"/>
                  </a:lnTo>
                  <a:lnTo>
                    <a:pt x="73342" y="46113"/>
                  </a:lnTo>
                  <a:lnTo>
                    <a:pt x="73342" y="99212"/>
                  </a:lnTo>
                  <a:lnTo>
                    <a:pt x="72390" y="98196"/>
                  </a:lnTo>
                  <a:lnTo>
                    <a:pt x="71120" y="99542"/>
                  </a:lnTo>
                  <a:lnTo>
                    <a:pt x="71120" y="97929"/>
                  </a:lnTo>
                  <a:lnTo>
                    <a:pt x="72390" y="96177"/>
                  </a:lnTo>
                  <a:lnTo>
                    <a:pt x="73342" y="99212"/>
                  </a:lnTo>
                  <a:lnTo>
                    <a:pt x="73342" y="46113"/>
                  </a:lnTo>
                  <a:lnTo>
                    <a:pt x="72390" y="49237"/>
                  </a:lnTo>
                  <a:lnTo>
                    <a:pt x="72390" y="75679"/>
                  </a:lnTo>
                  <a:lnTo>
                    <a:pt x="72390" y="75806"/>
                  </a:lnTo>
                  <a:lnTo>
                    <a:pt x="71120" y="75806"/>
                  </a:lnTo>
                  <a:lnTo>
                    <a:pt x="72390" y="75679"/>
                  </a:lnTo>
                  <a:lnTo>
                    <a:pt x="72390" y="49237"/>
                  </a:lnTo>
                  <a:lnTo>
                    <a:pt x="71120" y="47752"/>
                  </a:lnTo>
                  <a:lnTo>
                    <a:pt x="69850" y="49504"/>
                  </a:lnTo>
                  <a:lnTo>
                    <a:pt x="68580" y="50444"/>
                  </a:lnTo>
                  <a:lnTo>
                    <a:pt x="68580" y="50990"/>
                  </a:lnTo>
                  <a:lnTo>
                    <a:pt x="67310" y="50317"/>
                  </a:lnTo>
                  <a:lnTo>
                    <a:pt x="68580" y="52476"/>
                  </a:lnTo>
                  <a:lnTo>
                    <a:pt x="68580" y="53149"/>
                  </a:lnTo>
                  <a:lnTo>
                    <a:pt x="68580" y="98069"/>
                  </a:lnTo>
                  <a:lnTo>
                    <a:pt x="68580" y="98336"/>
                  </a:lnTo>
                  <a:lnTo>
                    <a:pt x="67310" y="100761"/>
                  </a:lnTo>
                  <a:lnTo>
                    <a:pt x="67310" y="100901"/>
                  </a:lnTo>
                  <a:lnTo>
                    <a:pt x="66040" y="100228"/>
                  </a:lnTo>
                  <a:lnTo>
                    <a:pt x="66040" y="98069"/>
                  </a:lnTo>
                  <a:lnTo>
                    <a:pt x="64770" y="97116"/>
                  </a:lnTo>
                  <a:lnTo>
                    <a:pt x="64770" y="95364"/>
                  </a:lnTo>
                  <a:lnTo>
                    <a:pt x="66040" y="94551"/>
                  </a:lnTo>
                  <a:lnTo>
                    <a:pt x="66040" y="93878"/>
                  </a:lnTo>
                  <a:lnTo>
                    <a:pt x="67310" y="94830"/>
                  </a:lnTo>
                  <a:lnTo>
                    <a:pt x="67310" y="97663"/>
                  </a:lnTo>
                  <a:lnTo>
                    <a:pt x="68580" y="98069"/>
                  </a:lnTo>
                  <a:lnTo>
                    <a:pt x="68580" y="53149"/>
                  </a:lnTo>
                  <a:lnTo>
                    <a:pt x="67310" y="53822"/>
                  </a:lnTo>
                  <a:lnTo>
                    <a:pt x="67310" y="53962"/>
                  </a:lnTo>
                  <a:lnTo>
                    <a:pt x="66040" y="52476"/>
                  </a:lnTo>
                  <a:lnTo>
                    <a:pt x="66040" y="65417"/>
                  </a:lnTo>
                  <a:lnTo>
                    <a:pt x="64770" y="65151"/>
                  </a:lnTo>
                  <a:lnTo>
                    <a:pt x="64770" y="70688"/>
                  </a:lnTo>
                  <a:lnTo>
                    <a:pt x="64770" y="72440"/>
                  </a:lnTo>
                  <a:lnTo>
                    <a:pt x="62230" y="73240"/>
                  </a:lnTo>
                  <a:lnTo>
                    <a:pt x="62230" y="74866"/>
                  </a:lnTo>
                  <a:lnTo>
                    <a:pt x="60960" y="75133"/>
                  </a:lnTo>
                  <a:lnTo>
                    <a:pt x="59690" y="75133"/>
                  </a:lnTo>
                  <a:lnTo>
                    <a:pt x="58420" y="75946"/>
                  </a:lnTo>
                  <a:lnTo>
                    <a:pt x="59690" y="72707"/>
                  </a:lnTo>
                  <a:lnTo>
                    <a:pt x="57150" y="71361"/>
                  </a:lnTo>
                  <a:lnTo>
                    <a:pt x="57150" y="68935"/>
                  </a:lnTo>
                  <a:lnTo>
                    <a:pt x="59690" y="66370"/>
                  </a:lnTo>
                  <a:lnTo>
                    <a:pt x="59690" y="72301"/>
                  </a:lnTo>
                  <a:lnTo>
                    <a:pt x="60960" y="74053"/>
                  </a:lnTo>
                  <a:lnTo>
                    <a:pt x="60960" y="72301"/>
                  </a:lnTo>
                  <a:lnTo>
                    <a:pt x="62230" y="72440"/>
                  </a:lnTo>
                  <a:lnTo>
                    <a:pt x="63500" y="70954"/>
                  </a:lnTo>
                  <a:lnTo>
                    <a:pt x="64249" y="70789"/>
                  </a:lnTo>
                  <a:lnTo>
                    <a:pt x="64770" y="70688"/>
                  </a:lnTo>
                  <a:lnTo>
                    <a:pt x="64770" y="65151"/>
                  </a:lnTo>
                  <a:lnTo>
                    <a:pt x="63500" y="68389"/>
                  </a:lnTo>
                  <a:lnTo>
                    <a:pt x="62230" y="67716"/>
                  </a:lnTo>
                  <a:lnTo>
                    <a:pt x="63500" y="67576"/>
                  </a:lnTo>
                  <a:lnTo>
                    <a:pt x="64770" y="62458"/>
                  </a:lnTo>
                  <a:lnTo>
                    <a:pt x="66040" y="65417"/>
                  </a:lnTo>
                  <a:lnTo>
                    <a:pt x="66040" y="52476"/>
                  </a:lnTo>
                  <a:lnTo>
                    <a:pt x="66040" y="51523"/>
                  </a:lnTo>
                  <a:lnTo>
                    <a:pt x="67310" y="51257"/>
                  </a:lnTo>
                  <a:lnTo>
                    <a:pt x="67310" y="50317"/>
                  </a:lnTo>
                  <a:lnTo>
                    <a:pt x="68580" y="49911"/>
                  </a:lnTo>
                  <a:lnTo>
                    <a:pt x="68580" y="49644"/>
                  </a:lnTo>
                  <a:lnTo>
                    <a:pt x="69850" y="46139"/>
                  </a:lnTo>
                  <a:lnTo>
                    <a:pt x="71120" y="47752"/>
                  </a:lnTo>
                  <a:lnTo>
                    <a:pt x="71120" y="45059"/>
                  </a:lnTo>
                  <a:lnTo>
                    <a:pt x="72390" y="44386"/>
                  </a:lnTo>
                  <a:lnTo>
                    <a:pt x="71120" y="43980"/>
                  </a:lnTo>
                  <a:lnTo>
                    <a:pt x="71120" y="43434"/>
                  </a:lnTo>
                  <a:lnTo>
                    <a:pt x="72390" y="43027"/>
                  </a:lnTo>
                  <a:lnTo>
                    <a:pt x="72390" y="44386"/>
                  </a:lnTo>
                  <a:lnTo>
                    <a:pt x="73660" y="45059"/>
                  </a:lnTo>
                  <a:lnTo>
                    <a:pt x="73660" y="24003"/>
                  </a:lnTo>
                  <a:lnTo>
                    <a:pt x="71120" y="23317"/>
                  </a:lnTo>
                  <a:lnTo>
                    <a:pt x="66040" y="21805"/>
                  </a:lnTo>
                  <a:lnTo>
                    <a:pt x="66040" y="31165"/>
                  </a:lnTo>
                  <a:lnTo>
                    <a:pt x="66040" y="31572"/>
                  </a:lnTo>
                  <a:lnTo>
                    <a:pt x="66040" y="40868"/>
                  </a:lnTo>
                  <a:lnTo>
                    <a:pt x="66040" y="43700"/>
                  </a:lnTo>
                  <a:lnTo>
                    <a:pt x="64770" y="42354"/>
                  </a:lnTo>
                  <a:lnTo>
                    <a:pt x="64338" y="41821"/>
                  </a:lnTo>
                  <a:lnTo>
                    <a:pt x="64770" y="42291"/>
                  </a:lnTo>
                  <a:lnTo>
                    <a:pt x="66040" y="40868"/>
                  </a:lnTo>
                  <a:lnTo>
                    <a:pt x="66040" y="31572"/>
                  </a:lnTo>
                  <a:lnTo>
                    <a:pt x="64770" y="32245"/>
                  </a:lnTo>
                  <a:lnTo>
                    <a:pt x="64770" y="37363"/>
                  </a:lnTo>
                  <a:lnTo>
                    <a:pt x="63500" y="37769"/>
                  </a:lnTo>
                  <a:lnTo>
                    <a:pt x="63500" y="44653"/>
                  </a:lnTo>
                  <a:lnTo>
                    <a:pt x="63500" y="45859"/>
                  </a:lnTo>
                  <a:lnTo>
                    <a:pt x="60960" y="43167"/>
                  </a:lnTo>
                  <a:lnTo>
                    <a:pt x="62230" y="42494"/>
                  </a:lnTo>
                  <a:lnTo>
                    <a:pt x="63500" y="44653"/>
                  </a:lnTo>
                  <a:lnTo>
                    <a:pt x="63500" y="37769"/>
                  </a:lnTo>
                  <a:lnTo>
                    <a:pt x="63500" y="37503"/>
                  </a:lnTo>
                  <a:lnTo>
                    <a:pt x="63500" y="37363"/>
                  </a:lnTo>
                  <a:lnTo>
                    <a:pt x="63500" y="37096"/>
                  </a:lnTo>
                  <a:lnTo>
                    <a:pt x="64249" y="37249"/>
                  </a:lnTo>
                  <a:lnTo>
                    <a:pt x="64770" y="37363"/>
                  </a:lnTo>
                  <a:lnTo>
                    <a:pt x="64770" y="32245"/>
                  </a:lnTo>
                  <a:lnTo>
                    <a:pt x="63500" y="33185"/>
                  </a:lnTo>
                  <a:lnTo>
                    <a:pt x="63500" y="33997"/>
                  </a:lnTo>
                  <a:lnTo>
                    <a:pt x="62230" y="34264"/>
                  </a:lnTo>
                  <a:lnTo>
                    <a:pt x="62230" y="34671"/>
                  </a:lnTo>
                  <a:lnTo>
                    <a:pt x="62230" y="37236"/>
                  </a:lnTo>
                  <a:lnTo>
                    <a:pt x="62230" y="37503"/>
                  </a:lnTo>
                  <a:lnTo>
                    <a:pt x="61175" y="36677"/>
                  </a:lnTo>
                  <a:lnTo>
                    <a:pt x="62230" y="37236"/>
                  </a:lnTo>
                  <a:lnTo>
                    <a:pt x="62230" y="34671"/>
                  </a:lnTo>
                  <a:lnTo>
                    <a:pt x="60972" y="36525"/>
                  </a:lnTo>
                  <a:lnTo>
                    <a:pt x="59690" y="35483"/>
                  </a:lnTo>
                  <a:lnTo>
                    <a:pt x="59690" y="33997"/>
                  </a:lnTo>
                  <a:lnTo>
                    <a:pt x="60960" y="31165"/>
                  </a:lnTo>
                  <a:lnTo>
                    <a:pt x="62230" y="29540"/>
                  </a:lnTo>
                  <a:lnTo>
                    <a:pt x="63500" y="30492"/>
                  </a:lnTo>
                  <a:lnTo>
                    <a:pt x="64770" y="28867"/>
                  </a:lnTo>
                  <a:lnTo>
                    <a:pt x="64770" y="30619"/>
                  </a:lnTo>
                  <a:lnTo>
                    <a:pt x="66040" y="31165"/>
                  </a:lnTo>
                  <a:lnTo>
                    <a:pt x="66040" y="21805"/>
                  </a:lnTo>
                  <a:lnTo>
                    <a:pt x="55880" y="18770"/>
                  </a:lnTo>
                  <a:lnTo>
                    <a:pt x="55880" y="66903"/>
                  </a:lnTo>
                  <a:lnTo>
                    <a:pt x="55880" y="67310"/>
                  </a:lnTo>
                  <a:lnTo>
                    <a:pt x="54610" y="67449"/>
                  </a:lnTo>
                  <a:lnTo>
                    <a:pt x="54610" y="66776"/>
                  </a:lnTo>
                  <a:lnTo>
                    <a:pt x="55880" y="66903"/>
                  </a:lnTo>
                  <a:lnTo>
                    <a:pt x="55880" y="18770"/>
                  </a:lnTo>
                  <a:lnTo>
                    <a:pt x="54610" y="18389"/>
                  </a:lnTo>
                  <a:lnTo>
                    <a:pt x="54610" y="53149"/>
                  </a:lnTo>
                  <a:lnTo>
                    <a:pt x="50800" y="56921"/>
                  </a:lnTo>
                  <a:lnTo>
                    <a:pt x="50800" y="64211"/>
                  </a:lnTo>
                  <a:lnTo>
                    <a:pt x="49530" y="66090"/>
                  </a:lnTo>
                  <a:lnTo>
                    <a:pt x="48260" y="65824"/>
                  </a:lnTo>
                  <a:lnTo>
                    <a:pt x="46990" y="64477"/>
                  </a:lnTo>
                  <a:lnTo>
                    <a:pt x="43180" y="61137"/>
                  </a:lnTo>
                  <a:lnTo>
                    <a:pt x="43180" y="64884"/>
                  </a:lnTo>
                  <a:lnTo>
                    <a:pt x="43180" y="65278"/>
                  </a:lnTo>
                  <a:lnTo>
                    <a:pt x="42621" y="65557"/>
                  </a:lnTo>
                  <a:lnTo>
                    <a:pt x="42494" y="65849"/>
                  </a:lnTo>
                  <a:lnTo>
                    <a:pt x="41910" y="66230"/>
                  </a:lnTo>
                  <a:lnTo>
                    <a:pt x="41910" y="65417"/>
                  </a:lnTo>
                  <a:lnTo>
                    <a:pt x="42938" y="64985"/>
                  </a:lnTo>
                  <a:lnTo>
                    <a:pt x="43180" y="64884"/>
                  </a:lnTo>
                  <a:lnTo>
                    <a:pt x="43180" y="61137"/>
                  </a:lnTo>
                  <a:lnTo>
                    <a:pt x="42938" y="60921"/>
                  </a:lnTo>
                  <a:lnTo>
                    <a:pt x="39611" y="62826"/>
                  </a:lnTo>
                  <a:lnTo>
                    <a:pt x="39116" y="62318"/>
                  </a:lnTo>
                  <a:lnTo>
                    <a:pt x="38785" y="61912"/>
                  </a:lnTo>
                  <a:lnTo>
                    <a:pt x="40640" y="57188"/>
                  </a:lnTo>
                  <a:lnTo>
                    <a:pt x="40640" y="57061"/>
                  </a:lnTo>
                  <a:lnTo>
                    <a:pt x="41910" y="56515"/>
                  </a:lnTo>
                  <a:lnTo>
                    <a:pt x="41910" y="55714"/>
                  </a:lnTo>
                  <a:lnTo>
                    <a:pt x="42494" y="56286"/>
                  </a:lnTo>
                  <a:lnTo>
                    <a:pt x="41948" y="57061"/>
                  </a:lnTo>
                  <a:lnTo>
                    <a:pt x="41008" y="57188"/>
                  </a:lnTo>
                  <a:lnTo>
                    <a:pt x="40868" y="59080"/>
                  </a:lnTo>
                  <a:lnTo>
                    <a:pt x="39522" y="62052"/>
                  </a:lnTo>
                  <a:lnTo>
                    <a:pt x="42176" y="60286"/>
                  </a:lnTo>
                  <a:lnTo>
                    <a:pt x="42938" y="60921"/>
                  </a:lnTo>
                  <a:lnTo>
                    <a:pt x="45135" y="59690"/>
                  </a:lnTo>
                  <a:lnTo>
                    <a:pt x="43180" y="59893"/>
                  </a:lnTo>
                  <a:lnTo>
                    <a:pt x="42938" y="59918"/>
                  </a:lnTo>
                  <a:lnTo>
                    <a:pt x="42672" y="59956"/>
                  </a:lnTo>
                  <a:lnTo>
                    <a:pt x="43573" y="58813"/>
                  </a:lnTo>
                  <a:lnTo>
                    <a:pt x="43954" y="57670"/>
                  </a:lnTo>
                  <a:lnTo>
                    <a:pt x="45694" y="59334"/>
                  </a:lnTo>
                  <a:lnTo>
                    <a:pt x="45135" y="59690"/>
                  </a:lnTo>
                  <a:lnTo>
                    <a:pt x="45694" y="59626"/>
                  </a:lnTo>
                  <a:lnTo>
                    <a:pt x="46990" y="59486"/>
                  </a:lnTo>
                  <a:lnTo>
                    <a:pt x="47688" y="59410"/>
                  </a:lnTo>
                  <a:lnTo>
                    <a:pt x="48260" y="62179"/>
                  </a:lnTo>
                  <a:lnTo>
                    <a:pt x="50800" y="64211"/>
                  </a:lnTo>
                  <a:lnTo>
                    <a:pt x="50800" y="56921"/>
                  </a:lnTo>
                  <a:lnTo>
                    <a:pt x="50215" y="56807"/>
                  </a:lnTo>
                  <a:lnTo>
                    <a:pt x="49530" y="54089"/>
                  </a:lnTo>
                  <a:lnTo>
                    <a:pt x="46990" y="48425"/>
                  </a:lnTo>
                  <a:lnTo>
                    <a:pt x="53340" y="52362"/>
                  </a:lnTo>
                  <a:lnTo>
                    <a:pt x="54610" y="53149"/>
                  </a:lnTo>
                  <a:lnTo>
                    <a:pt x="54610" y="18389"/>
                  </a:lnTo>
                  <a:lnTo>
                    <a:pt x="53340" y="18008"/>
                  </a:lnTo>
                  <a:lnTo>
                    <a:pt x="53340" y="26441"/>
                  </a:lnTo>
                  <a:lnTo>
                    <a:pt x="52070" y="27381"/>
                  </a:lnTo>
                  <a:lnTo>
                    <a:pt x="52070" y="27520"/>
                  </a:lnTo>
                  <a:lnTo>
                    <a:pt x="50800" y="28054"/>
                  </a:lnTo>
                  <a:lnTo>
                    <a:pt x="50800" y="27114"/>
                  </a:lnTo>
                  <a:lnTo>
                    <a:pt x="49530" y="27927"/>
                  </a:lnTo>
                  <a:lnTo>
                    <a:pt x="48260" y="29006"/>
                  </a:lnTo>
                  <a:lnTo>
                    <a:pt x="48260" y="32639"/>
                  </a:lnTo>
                  <a:lnTo>
                    <a:pt x="48260" y="33591"/>
                  </a:lnTo>
                  <a:lnTo>
                    <a:pt x="45694" y="31597"/>
                  </a:lnTo>
                  <a:lnTo>
                    <a:pt x="44450" y="30619"/>
                  </a:lnTo>
                  <a:lnTo>
                    <a:pt x="43180" y="30759"/>
                  </a:lnTo>
                  <a:lnTo>
                    <a:pt x="42938" y="30784"/>
                  </a:lnTo>
                  <a:lnTo>
                    <a:pt x="41986" y="30886"/>
                  </a:lnTo>
                  <a:lnTo>
                    <a:pt x="41910" y="36550"/>
                  </a:lnTo>
                  <a:lnTo>
                    <a:pt x="41363" y="36525"/>
                  </a:lnTo>
                  <a:lnTo>
                    <a:pt x="39370" y="36423"/>
                  </a:lnTo>
                  <a:lnTo>
                    <a:pt x="40640" y="37909"/>
                  </a:lnTo>
                  <a:lnTo>
                    <a:pt x="39370" y="38989"/>
                  </a:lnTo>
                  <a:lnTo>
                    <a:pt x="39370" y="38036"/>
                  </a:lnTo>
                  <a:lnTo>
                    <a:pt x="38100" y="36423"/>
                  </a:lnTo>
                  <a:lnTo>
                    <a:pt x="38100" y="60706"/>
                  </a:lnTo>
                  <a:lnTo>
                    <a:pt x="38100" y="61175"/>
                  </a:lnTo>
                  <a:lnTo>
                    <a:pt x="37731" y="60515"/>
                  </a:lnTo>
                  <a:lnTo>
                    <a:pt x="38100" y="60706"/>
                  </a:lnTo>
                  <a:lnTo>
                    <a:pt x="38100" y="36423"/>
                  </a:lnTo>
                  <a:lnTo>
                    <a:pt x="36830" y="35483"/>
                  </a:lnTo>
                  <a:lnTo>
                    <a:pt x="38100" y="34264"/>
                  </a:lnTo>
                  <a:lnTo>
                    <a:pt x="38100" y="33096"/>
                  </a:lnTo>
                  <a:lnTo>
                    <a:pt x="41363" y="34188"/>
                  </a:lnTo>
                  <a:lnTo>
                    <a:pt x="41910" y="36550"/>
                  </a:lnTo>
                  <a:lnTo>
                    <a:pt x="41910" y="30886"/>
                  </a:lnTo>
                  <a:lnTo>
                    <a:pt x="41910" y="30619"/>
                  </a:lnTo>
                  <a:lnTo>
                    <a:pt x="43180" y="30619"/>
                  </a:lnTo>
                  <a:lnTo>
                    <a:pt x="41910" y="26708"/>
                  </a:lnTo>
                  <a:lnTo>
                    <a:pt x="43180" y="28867"/>
                  </a:lnTo>
                  <a:lnTo>
                    <a:pt x="44450" y="29133"/>
                  </a:lnTo>
                  <a:lnTo>
                    <a:pt x="45694" y="26885"/>
                  </a:lnTo>
                  <a:lnTo>
                    <a:pt x="45135" y="26784"/>
                  </a:lnTo>
                  <a:lnTo>
                    <a:pt x="44450" y="26708"/>
                  </a:lnTo>
                  <a:lnTo>
                    <a:pt x="44450" y="26441"/>
                  </a:lnTo>
                  <a:lnTo>
                    <a:pt x="45694" y="26441"/>
                  </a:lnTo>
                  <a:lnTo>
                    <a:pt x="45694" y="26885"/>
                  </a:lnTo>
                  <a:lnTo>
                    <a:pt x="45694" y="31165"/>
                  </a:lnTo>
                  <a:lnTo>
                    <a:pt x="45694" y="31597"/>
                  </a:lnTo>
                  <a:lnTo>
                    <a:pt x="46990" y="32118"/>
                  </a:lnTo>
                  <a:lnTo>
                    <a:pt x="48260" y="32639"/>
                  </a:lnTo>
                  <a:lnTo>
                    <a:pt x="48260" y="29006"/>
                  </a:lnTo>
                  <a:lnTo>
                    <a:pt x="48260" y="26301"/>
                  </a:lnTo>
                  <a:lnTo>
                    <a:pt x="49530" y="24282"/>
                  </a:lnTo>
                  <a:lnTo>
                    <a:pt x="52070" y="24815"/>
                  </a:lnTo>
                  <a:lnTo>
                    <a:pt x="52070" y="26035"/>
                  </a:lnTo>
                  <a:lnTo>
                    <a:pt x="53340" y="26441"/>
                  </a:lnTo>
                  <a:lnTo>
                    <a:pt x="53340" y="18008"/>
                  </a:lnTo>
                  <a:lnTo>
                    <a:pt x="46990" y="16103"/>
                  </a:lnTo>
                  <a:lnTo>
                    <a:pt x="40640" y="14071"/>
                  </a:lnTo>
                  <a:lnTo>
                    <a:pt x="40640" y="17805"/>
                  </a:lnTo>
                  <a:lnTo>
                    <a:pt x="39370" y="22796"/>
                  </a:lnTo>
                  <a:lnTo>
                    <a:pt x="40640" y="23749"/>
                  </a:lnTo>
                  <a:lnTo>
                    <a:pt x="39370" y="25628"/>
                  </a:lnTo>
                  <a:lnTo>
                    <a:pt x="40640" y="27660"/>
                  </a:lnTo>
                  <a:lnTo>
                    <a:pt x="40640" y="29679"/>
                  </a:lnTo>
                  <a:lnTo>
                    <a:pt x="38100" y="30962"/>
                  </a:lnTo>
                  <a:lnTo>
                    <a:pt x="38100" y="30353"/>
                  </a:lnTo>
                  <a:lnTo>
                    <a:pt x="39370" y="28600"/>
                  </a:lnTo>
                  <a:lnTo>
                    <a:pt x="38100" y="27254"/>
                  </a:lnTo>
                  <a:lnTo>
                    <a:pt x="39370" y="24422"/>
                  </a:lnTo>
                  <a:lnTo>
                    <a:pt x="35560" y="22529"/>
                  </a:lnTo>
                  <a:lnTo>
                    <a:pt x="35560" y="19964"/>
                  </a:lnTo>
                  <a:lnTo>
                    <a:pt x="36830" y="20370"/>
                  </a:lnTo>
                  <a:lnTo>
                    <a:pt x="36830" y="19291"/>
                  </a:lnTo>
                  <a:lnTo>
                    <a:pt x="38100" y="18757"/>
                  </a:lnTo>
                  <a:lnTo>
                    <a:pt x="40640" y="17805"/>
                  </a:lnTo>
                  <a:lnTo>
                    <a:pt x="40640" y="14071"/>
                  </a:lnTo>
                  <a:lnTo>
                    <a:pt x="33858" y="11899"/>
                  </a:lnTo>
                  <a:lnTo>
                    <a:pt x="33858" y="42138"/>
                  </a:lnTo>
                  <a:lnTo>
                    <a:pt x="33858" y="42811"/>
                  </a:lnTo>
                  <a:lnTo>
                    <a:pt x="33858" y="43802"/>
                  </a:lnTo>
                  <a:lnTo>
                    <a:pt x="33858" y="45123"/>
                  </a:lnTo>
                  <a:lnTo>
                    <a:pt x="33223" y="45313"/>
                  </a:lnTo>
                  <a:lnTo>
                    <a:pt x="33223" y="48209"/>
                  </a:lnTo>
                  <a:lnTo>
                    <a:pt x="33020" y="48361"/>
                  </a:lnTo>
                  <a:lnTo>
                    <a:pt x="33020" y="47866"/>
                  </a:lnTo>
                  <a:lnTo>
                    <a:pt x="33223" y="48209"/>
                  </a:lnTo>
                  <a:lnTo>
                    <a:pt x="33223" y="45313"/>
                  </a:lnTo>
                  <a:lnTo>
                    <a:pt x="33020" y="45364"/>
                  </a:lnTo>
                  <a:lnTo>
                    <a:pt x="33020" y="44513"/>
                  </a:lnTo>
                  <a:lnTo>
                    <a:pt x="33858" y="43802"/>
                  </a:lnTo>
                  <a:lnTo>
                    <a:pt x="33858" y="42811"/>
                  </a:lnTo>
                  <a:lnTo>
                    <a:pt x="33020" y="42900"/>
                  </a:lnTo>
                  <a:lnTo>
                    <a:pt x="33020" y="43700"/>
                  </a:lnTo>
                  <a:lnTo>
                    <a:pt x="33020" y="43840"/>
                  </a:lnTo>
                  <a:lnTo>
                    <a:pt x="32867" y="43891"/>
                  </a:lnTo>
                  <a:lnTo>
                    <a:pt x="33020" y="43700"/>
                  </a:lnTo>
                  <a:lnTo>
                    <a:pt x="33020" y="42900"/>
                  </a:lnTo>
                  <a:lnTo>
                    <a:pt x="33020" y="41541"/>
                  </a:lnTo>
                  <a:lnTo>
                    <a:pt x="33858" y="42138"/>
                  </a:lnTo>
                  <a:lnTo>
                    <a:pt x="33858" y="11899"/>
                  </a:lnTo>
                  <a:lnTo>
                    <a:pt x="32143" y="11353"/>
                  </a:lnTo>
                  <a:lnTo>
                    <a:pt x="32143" y="26835"/>
                  </a:lnTo>
                  <a:lnTo>
                    <a:pt x="32143" y="29235"/>
                  </a:lnTo>
                  <a:lnTo>
                    <a:pt x="31750" y="29946"/>
                  </a:lnTo>
                  <a:lnTo>
                    <a:pt x="31750" y="36817"/>
                  </a:lnTo>
                  <a:lnTo>
                    <a:pt x="31750" y="36957"/>
                  </a:lnTo>
                  <a:lnTo>
                    <a:pt x="30797" y="36664"/>
                  </a:lnTo>
                  <a:lnTo>
                    <a:pt x="30759" y="36283"/>
                  </a:lnTo>
                  <a:lnTo>
                    <a:pt x="30480" y="36182"/>
                  </a:lnTo>
                  <a:lnTo>
                    <a:pt x="31280" y="36245"/>
                  </a:lnTo>
                  <a:lnTo>
                    <a:pt x="31165" y="36563"/>
                  </a:lnTo>
                  <a:lnTo>
                    <a:pt x="31750" y="36817"/>
                  </a:lnTo>
                  <a:lnTo>
                    <a:pt x="31750" y="29946"/>
                  </a:lnTo>
                  <a:lnTo>
                    <a:pt x="31750" y="28790"/>
                  </a:lnTo>
                  <a:lnTo>
                    <a:pt x="32143" y="29235"/>
                  </a:lnTo>
                  <a:lnTo>
                    <a:pt x="32143" y="26835"/>
                  </a:lnTo>
                  <a:lnTo>
                    <a:pt x="31750" y="28524"/>
                  </a:lnTo>
                  <a:lnTo>
                    <a:pt x="31750" y="26581"/>
                  </a:lnTo>
                  <a:lnTo>
                    <a:pt x="32143" y="26835"/>
                  </a:lnTo>
                  <a:lnTo>
                    <a:pt x="32143" y="11353"/>
                  </a:lnTo>
                  <a:lnTo>
                    <a:pt x="28143" y="10071"/>
                  </a:lnTo>
                  <a:lnTo>
                    <a:pt x="28143" y="35560"/>
                  </a:lnTo>
                  <a:lnTo>
                    <a:pt x="25361" y="35877"/>
                  </a:lnTo>
                  <a:lnTo>
                    <a:pt x="25323" y="37325"/>
                  </a:lnTo>
                  <a:lnTo>
                    <a:pt x="24130" y="36550"/>
                  </a:lnTo>
                  <a:lnTo>
                    <a:pt x="24130" y="35877"/>
                  </a:lnTo>
                  <a:lnTo>
                    <a:pt x="25400" y="35750"/>
                  </a:lnTo>
                  <a:lnTo>
                    <a:pt x="27940" y="35483"/>
                  </a:lnTo>
                  <a:lnTo>
                    <a:pt x="28143" y="35560"/>
                  </a:lnTo>
                  <a:lnTo>
                    <a:pt x="28143" y="10071"/>
                  </a:lnTo>
                  <a:lnTo>
                    <a:pt x="25361" y="9182"/>
                  </a:lnTo>
                  <a:lnTo>
                    <a:pt x="25361" y="12954"/>
                  </a:lnTo>
                  <a:lnTo>
                    <a:pt x="24130" y="12547"/>
                  </a:lnTo>
                  <a:lnTo>
                    <a:pt x="25361" y="12954"/>
                  </a:lnTo>
                  <a:lnTo>
                    <a:pt x="25361" y="9182"/>
                  </a:lnTo>
                  <a:lnTo>
                    <a:pt x="22860" y="8369"/>
                  </a:lnTo>
                  <a:lnTo>
                    <a:pt x="19519" y="7150"/>
                  </a:lnTo>
                  <a:lnTo>
                    <a:pt x="19519" y="30937"/>
                  </a:lnTo>
                  <a:lnTo>
                    <a:pt x="19050" y="31546"/>
                  </a:lnTo>
                  <a:lnTo>
                    <a:pt x="19050" y="30619"/>
                  </a:lnTo>
                  <a:lnTo>
                    <a:pt x="19519" y="30937"/>
                  </a:lnTo>
                  <a:lnTo>
                    <a:pt x="19519" y="7150"/>
                  </a:lnTo>
                  <a:lnTo>
                    <a:pt x="15240" y="5588"/>
                  </a:lnTo>
                  <a:lnTo>
                    <a:pt x="15240" y="10388"/>
                  </a:lnTo>
                  <a:lnTo>
                    <a:pt x="15240" y="10528"/>
                  </a:lnTo>
                  <a:lnTo>
                    <a:pt x="13970" y="10795"/>
                  </a:lnTo>
                  <a:lnTo>
                    <a:pt x="13970" y="9982"/>
                  </a:lnTo>
                  <a:lnTo>
                    <a:pt x="14439" y="9982"/>
                  </a:lnTo>
                  <a:lnTo>
                    <a:pt x="14566" y="10655"/>
                  </a:lnTo>
                  <a:lnTo>
                    <a:pt x="15240" y="10388"/>
                  </a:lnTo>
                  <a:lnTo>
                    <a:pt x="15240" y="5588"/>
                  </a:lnTo>
                  <a:lnTo>
                    <a:pt x="12255" y="4495"/>
                  </a:lnTo>
                  <a:lnTo>
                    <a:pt x="12255" y="15113"/>
                  </a:lnTo>
                  <a:lnTo>
                    <a:pt x="11430" y="15113"/>
                  </a:lnTo>
                  <a:lnTo>
                    <a:pt x="11430" y="13487"/>
                  </a:lnTo>
                  <a:lnTo>
                    <a:pt x="11899" y="13754"/>
                  </a:lnTo>
                  <a:lnTo>
                    <a:pt x="12141" y="14439"/>
                  </a:lnTo>
                  <a:lnTo>
                    <a:pt x="12255" y="15113"/>
                  </a:lnTo>
                  <a:lnTo>
                    <a:pt x="12255" y="4495"/>
                  </a:lnTo>
                  <a:lnTo>
                    <a:pt x="0" y="0"/>
                  </a:lnTo>
                  <a:lnTo>
                    <a:pt x="6350" y="12242"/>
                  </a:lnTo>
                  <a:lnTo>
                    <a:pt x="11430" y="20370"/>
                  </a:lnTo>
                  <a:lnTo>
                    <a:pt x="12700" y="22402"/>
                  </a:lnTo>
                  <a:lnTo>
                    <a:pt x="13970" y="24434"/>
                  </a:lnTo>
                  <a:lnTo>
                    <a:pt x="15240" y="26454"/>
                  </a:lnTo>
                  <a:lnTo>
                    <a:pt x="18707" y="31991"/>
                  </a:lnTo>
                  <a:lnTo>
                    <a:pt x="18859" y="32232"/>
                  </a:lnTo>
                  <a:lnTo>
                    <a:pt x="19050" y="32512"/>
                  </a:lnTo>
                  <a:lnTo>
                    <a:pt x="19050" y="32308"/>
                  </a:lnTo>
                  <a:lnTo>
                    <a:pt x="19850" y="32689"/>
                  </a:lnTo>
                  <a:lnTo>
                    <a:pt x="19050" y="32512"/>
                  </a:lnTo>
                  <a:lnTo>
                    <a:pt x="20320" y="34531"/>
                  </a:lnTo>
                  <a:lnTo>
                    <a:pt x="24130" y="40551"/>
                  </a:lnTo>
                  <a:lnTo>
                    <a:pt x="25400" y="42557"/>
                  </a:lnTo>
                  <a:lnTo>
                    <a:pt x="25400" y="41643"/>
                  </a:lnTo>
                  <a:lnTo>
                    <a:pt x="26708" y="39395"/>
                  </a:lnTo>
                  <a:lnTo>
                    <a:pt x="27292" y="39395"/>
                  </a:lnTo>
                  <a:lnTo>
                    <a:pt x="25400" y="42621"/>
                  </a:lnTo>
                  <a:lnTo>
                    <a:pt x="29210" y="48564"/>
                  </a:lnTo>
                  <a:lnTo>
                    <a:pt x="29210" y="49098"/>
                  </a:lnTo>
                  <a:lnTo>
                    <a:pt x="30480" y="49644"/>
                  </a:lnTo>
                  <a:lnTo>
                    <a:pt x="30480" y="50177"/>
                  </a:lnTo>
                  <a:lnTo>
                    <a:pt x="31318" y="49733"/>
                  </a:lnTo>
                  <a:lnTo>
                    <a:pt x="31165" y="50050"/>
                  </a:lnTo>
                  <a:lnTo>
                    <a:pt x="30886" y="50317"/>
                  </a:lnTo>
                  <a:lnTo>
                    <a:pt x="30619" y="50177"/>
                  </a:lnTo>
                  <a:lnTo>
                    <a:pt x="31559" y="51523"/>
                  </a:lnTo>
                  <a:lnTo>
                    <a:pt x="32372" y="52743"/>
                  </a:lnTo>
                  <a:lnTo>
                    <a:pt x="33185" y="54089"/>
                  </a:lnTo>
                  <a:lnTo>
                    <a:pt x="36804" y="54203"/>
                  </a:lnTo>
                  <a:lnTo>
                    <a:pt x="35560" y="54178"/>
                  </a:lnTo>
                  <a:lnTo>
                    <a:pt x="33020" y="54089"/>
                  </a:lnTo>
                  <a:lnTo>
                    <a:pt x="34290" y="56121"/>
                  </a:lnTo>
                  <a:lnTo>
                    <a:pt x="35560" y="58000"/>
                  </a:lnTo>
                  <a:lnTo>
                    <a:pt x="36830" y="60032"/>
                  </a:lnTo>
                  <a:lnTo>
                    <a:pt x="37185" y="60223"/>
                  </a:lnTo>
                  <a:lnTo>
                    <a:pt x="36830" y="60159"/>
                  </a:lnTo>
                  <a:lnTo>
                    <a:pt x="38100" y="62077"/>
                  </a:lnTo>
                  <a:lnTo>
                    <a:pt x="38100" y="62585"/>
                  </a:lnTo>
                  <a:lnTo>
                    <a:pt x="38430" y="62839"/>
                  </a:lnTo>
                  <a:lnTo>
                    <a:pt x="38493" y="62674"/>
                  </a:lnTo>
                  <a:lnTo>
                    <a:pt x="38785" y="63119"/>
                  </a:lnTo>
                  <a:lnTo>
                    <a:pt x="38430" y="62839"/>
                  </a:lnTo>
                  <a:lnTo>
                    <a:pt x="38100" y="63665"/>
                  </a:lnTo>
                  <a:lnTo>
                    <a:pt x="38874" y="63246"/>
                  </a:lnTo>
                  <a:lnTo>
                    <a:pt x="39255" y="63804"/>
                  </a:lnTo>
                  <a:lnTo>
                    <a:pt x="41910" y="67767"/>
                  </a:lnTo>
                  <a:lnTo>
                    <a:pt x="43180" y="69748"/>
                  </a:lnTo>
                  <a:lnTo>
                    <a:pt x="50800" y="81419"/>
                  </a:lnTo>
                  <a:lnTo>
                    <a:pt x="54610" y="87134"/>
                  </a:lnTo>
                  <a:lnTo>
                    <a:pt x="54610" y="86728"/>
                  </a:lnTo>
                  <a:lnTo>
                    <a:pt x="55880" y="87274"/>
                  </a:lnTo>
                  <a:lnTo>
                    <a:pt x="55880" y="88493"/>
                  </a:lnTo>
                  <a:lnTo>
                    <a:pt x="57150" y="90627"/>
                  </a:lnTo>
                  <a:lnTo>
                    <a:pt x="58420" y="92773"/>
                  </a:lnTo>
                  <a:lnTo>
                    <a:pt x="59690" y="94919"/>
                  </a:lnTo>
                  <a:lnTo>
                    <a:pt x="63500" y="99669"/>
                  </a:lnTo>
                  <a:lnTo>
                    <a:pt x="63500" y="87807"/>
                  </a:lnTo>
                  <a:lnTo>
                    <a:pt x="63500" y="87337"/>
                  </a:lnTo>
                  <a:lnTo>
                    <a:pt x="62230" y="87541"/>
                  </a:lnTo>
                  <a:lnTo>
                    <a:pt x="62230" y="89839"/>
                  </a:lnTo>
                  <a:lnTo>
                    <a:pt x="60960" y="88493"/>
                  </a:lnTo>
                  <a:lnTo>
                    <a:pt x="60960" y="88887"/>
                  </a:lnTo>
                  <a:lnTo>
                    <a:pt x="60960" y="89966"/>
                  </a:lnTo>
                  <a:lnTo>
                    <a:pt x="59690" y="90373"/>
                  </a:lnTo>
                  <a:lnTo>
                    <a:pt x="59690" y="89433"/>
                  </a:lnTo>
                  <a:lnTo>
                    <a:pt x="60960" y="88887"/>
                  </a:lnTo>
                  <a:lnTo>
                    <a:pt x="59690" y="87541"/>
                  </a:lnTo>
                  <a:lnTo>
                    <a:pt x="59690" y="85521"/>
                  </a:lnTo>
                  <a:lnTo>
                    <a:pt x="63500" y="82956"/>
                  </a:lnTo>
                  <a:lnTo>
                    <a:pt x="62230" y="80670"/>
                  </a:lnTo>
                  <a:lnTo>
                    <a:pt x="62230" y="79984"/>
                  </a:lnTo>
                  <a:lnTo>
                    <a:pt x="63500" y="80391"/>
                  </a:lnTo>
                  <a:lnTo>
                    <a:pt x="63500" y="82956"/>
                  </a:lnTo>
                  <a:lnTo>
                    <a:pt x="63500" y="87337"/>
                  </a:lnTo>
                  <a:lnTo>
                    <a:pt x="64249" y="87223"/>
                  </a:lnTo>
                  <a:lnTo>
                    <a:pt x="64770" y="86804"/>
                  </a:lnTo>
                  <a:lnTo>
                    <a:pt x="66040" y="85788"/>
                  </a:lnTo>
                  <a:lnTo>
                    <a:pt x="64770" y="87134"/>
                  </a:lnTo>
                  <a:lnTo>
                    <a:pt x="64249" y="87223"/>
                  </a:lnTo>
                  <a:lnTo>
                    <a:pt x="64249" y="100596"/>
                  </a:lnTo>
                  <a:lnTo>
                    <a:pt x="64770" y="101257"/>
                  </a:lnTo>
                  <a:lnTo>
                    <a:pt x="69850" y="107518"/>
                  </a:lnTo>
                  <a:lnTo>
                    <a:pt x="71120" y="109575"/>
                  </a:lnTo>
                  <a:lnTo>
                    <a:pt x="73660" y="113715"/>
                  </a:lnTo>
                  <a:lnTo>
                    <a:pt x="74930" y="113436"/>
                  </a:lnTo>
                  <a:lnTo>
                    <a:pt x="75831" y="113245"/>
                  </a:lnTo>
                  <a:lnTo>
                    <a:pt x="74930" y="116408"/>
                  </a:lnTo>
                  <a:lnTo>
                    <a:pt x="76200" y="117017"/>
                  </a:lnTo>
                  <a:lnTo>
                    <a:pt x="77470" y="117627"/>
                  </a:lnTo>
                  <a:lnTo>
                    <a:pt x="77470" y="118300"/>
                  </a:lnTo>
                  <a:lnTo>
                    <a:pt x="81280" y="124447"/>
                  </a:lnTo>
                  <a:lnTo>
                    <a:pt x="92710" y="138087"/>
                  </a:lnTo>
                  <a:lnTo>
                    <a:pt x="93980" y="139585"/>
                  </a:lnTo>
                  <a:lnTo>
                    <a:pt x="96520" y="142582"/>
                  </a:lnTo>
                  <a:lnTo>
                    <a:pt x="96520" y="137591"/>
                  </a:lnTo>
                  <a:lnTo>
                    <a:pt x="93980" y="135026"/>
                  </a:lnTo>
                  <a:lnTo>
                    <a:pt x="93980" y="132867"/>
                  </a:lnTo>
                  <a:lnTo>
                    <a:pt x="95250" y="132321"/>
                  </a:lnTo>
                  <a:lnTo>
                    <a:pt x="97790" y="131241"/>
                  </a:lnTo>
                  <a:lnTo>
                    <a:pt x="97790" y="128549"/>
                  </a:lnTo>
                  <a:lnTo>
                    <a:pt x="95250" y="125717"/>
                  </a:lnTo>
                  <a:lnTo>
                    <a:pt x="95834" y="123774"/>
                  </a:lnTo>
                  <a:lnTo>
                    <a:pt x="97790" y="125133"/>
                  </a:lnTo>
                  <a:lnTo>
                    <a:pt x="100330" y="126911"/>
                  </a:lnTo>
                  <a:lnTo>
                    <a:pt x="101600" y="127800"/>
                  </a:lnTo>
                  <a:lnTo>
                    <a:pt x="101600" y="122339"/>
                  </a:lnTo>
                  <a:lnTo>
                    <a:pt x="101600" y="112229"/>
                  </a:lnTo>
                  <a:lnTo>
                    <a:pt x="101600" y="108585"/>
                  </a:lnTo>
                  <a:lnTo>
                    <a:pt x="100330" y="107911"/>
                  </a:lnTo>
                  <a:lnTo>
                    <a:pt x="100330" y="107365"/>
                  </a:lnTo>
                  <a:lnTo>
                    <a:pt x="101600" y="106692"/>
                  </a:lnTo>
                  <a:lnTo>
                    <a:pt x="101600" y="106159"/>
                  </a:lnTo>
                  <a:lnTo>
                    <a:pt x="102870" y="107365"/>
                  </a:lnTo>
                  <a:lnTo>
                    <a:pt x="104140" y="108051"/>
                  </a:lnTo>
                  <a:lnTo>
                    <a:pt x="105410" y="107365"/>
                  </a:lnTo>
                  <a:lnTo>
                    <a:pt x="106680" y="106692"/>
                  </a:lnTo>
                  <a:lnTo>
                    <a:pt x="106680" y="106832"/>
                  </a:lnTo>
                  <a:lnTo>
                    <a:pt x="105410" y="107772"/>
                  </a:lnTo>
                  <a:lnTo>
                    <a:pt x="105410" y="108851"/>
                  </a:lnTo>
                  <a:lnTo>
                    <a:pt x="104140" y="108788"/>
                  </a:lnTo>
                  <a:lnTo>
                    <a:pt x="102870" y="108724"/>
                  </a:lnTo>
                  <a:lnTo>
                    <a:pt x="102870" y="110477"/>
                  </a:lnTo>
                  <a:lnTo>
                    <a:pt x="102870" y="111010"/>
                  </a:lnTo>
                  <a:lnTo>
                    <a:pt x="102870" y="114655"/>
                  </a:lnTo>
                  <a:lnTo>
                    <a:pt x="104140" y="113576"/>
                  </a:lnTo>
                  <a:lnTo>
                    <a:pt x="104140" y="112229"/>
                  </a:lnTo>
                  <a:lnTo>
                    <a:pt x="105410" y="113842"/>
                  </a:lnTo>
                  <a:lnTo>
                    <a:pt x="106680" y="113576"/>
                  </a:lnTo>
                  <a:lnTo>
                    <a:pt x="106883" y="113538"/>
                  </a:lnTo>
                  <a:lnTo>
                    <a:pt x="104140" y="116001"/>
                  </a:lnTo>
                  <a:lnTo>
                    <a:pt x="104140" y="116547"/>
                  </a:lnTo>
                  <a:lnTo>
                    <a:pt x="102870" y="114655"/>
                  </a:lnTo>
                  <a:lnTo>
                    <a:pt x="102870" y="121132"/>
                  </a:lnTo>
                  <a:lnTo>
                    <a:pt x="102870" y="123012"/>
                  </a:lnTo>
                  <a:lnTo>
                    <a:pt x="104140" y="122212"/>
                  </a:lnTo>
                  <a:lnTo>
                    <a:pt x="106680" y="124371"/>
                  </a:lnTo>
                  <a:lnTo>
                    <a:pt x="102870" y="125717"/>
                  </a:lnTo>
                  <a:lnTo>
                    <a:pt x="104140" y="127736"/>
                  </a:lnTo>
                  <a:lnTo>
                    <a:pt x="106680" y="129628"/>
                  </a:lnTo>
                  <a:lnTo>
                    <a:pt x="106883" y="129070"/>
                  </a:lnTo>
                  <a:lnTo>
                    <a:pt x="107950" y="125984"/>
                  </a:lnTo>
                  <a:lnTo>
                    <a:pt x="109220" y="122339"/>
                  </a:lnTo>
                  <a:lnTo>
                    <a:pt x="108483" y="120929"/>
                  </a:lnTo>
                  <a:lnTo>
                    <a:pt x="111760" y="122212"/>
                  </a:lnTo>
                  <a:lnTo>
                    <a:pt x="109220" y="123698"/>
                  </a:lnTo>
                  <a:lnTo>
                    <a:pt x="109220" y="125171"/>
                  </a:lnTo>
                  <a:lnTo>
                    <a:pt x="111760" y="123291"/>
                  </a:lnTo>
                  <a:lnTo>
                    <a:pt x="111760" y="126225"/>
                  </a:lnTo>
                  <a:lnTo>
                    <a:pt x="114300" y="124294"/>
                  </a:lnTo>
                  <a:lnTo>
                    <a:pt x="116649" y="121018"/>
                  </a:lnTo>
                  <a:lnTo>
                    <a:pt x="116649" y="120688"/>
                  </a:lnTo>
                  <a:lnTo>
                    <a:pt x="113030" y="119507"/>
                  </a:lnTo>
                  <a:lnTo>
                    <a:pt x="113030" y="118033"/>
                  </a:lnTo>
                  <a:lnTo>
                    <a:pt x="111760" y="118300"/>
                  </a:lnTo>
                  <a:lnTo>
                    <a:pt x="115570" y="114046"/>
                  </a:lnTo>
                  <a:lnTo>
                    <a:pt x="115824" y="113766"/>
                  </a:lnTo>
                  <a:lnTo>
                    <a:pt x="116649" y="116560"/>
                  </a:lnTo>
                  <a:lnTo>
                    <a:pt x="116649" y="117094"/>
                  </a:lnTo>
                  <a:lnTo>
                    <a:pt x="117957" y="117932"/>
                  </a:lnTo>
                  <a:lnTo>
                    <a:pt x="118110" y="118021"/>
                  </a:lnTo>
                  <a:lnTo>
                    <a:pt x="116827" y="119113"/>
                  </a:lnTo>
                  <a:lnTo>
                    <a:pt x="118110" y="121526"/>
                  </a:lnTo>
                  <a:lnTo>
                    <a:pt x="119380" y="120319"/>
                  </a:lnTo>
                  <a:lnTo>
                    <a:pt x="121793" y="121602"/>
                  </a:lnTo>
                  <a:lnTo>
                    <a:pt x="123190" y="121158"/>
                  </a:lnTo>
                  <a:lnTo>
                    <a:pt x="127000" y="119646"/>
                  </a:lnTo>
                  <a:lnTo>
                    <a:pt x="123190" y="117348"/>
                  </a:lnTo>
                  <a:lnTo>
                    <a:pt x="124460" y="116751"/>
                  </a:lnTo>
                  <a:lnTo>
                    <a:pt x="125730" y="116141"/>
                  </a:lnTo>
                  <a:lnTo>
                    <a:pt x="124460" y="113309"/>
                  </a:lnTo>
                  <a:lnTo>
                    <a:pt x="124460" y="111010"/>
                  </a:lnTo>
                  <a:lnTo>
                    <a:pt x="125730" y="110744"/>
                  </a:lnTo>
                  <a:lnTo>
                    <a:pt x="125730" y="114795"/>
                  </a:lnTo>
                  <a:lnTo>
                    <a:pt x="126555" y="114884"/>
                  </a:lnTo>
                  <a:lnTo>
                    <a:pt x="127000" y="114922"/>
                  </a:lnTo>
                  <a:lnTo>
                    <a:pt x="128270" y="115379"/>
                  </a:lnTo>
                  <a:lnTo>
                    <a:pt x="128270" y="107505"/>
                  </a:lnTo>
                  <a:lnTo>
                    <a:pt x="128270" y="106337"/>
                  </a:lnTo>
                  <a:lnTo>
                    <a:pt x="129476" y="106934"/>
                  </a:lnTo>
                  <a:lnTo>
                    <a:pt x="128270" y="104406"/>
                  </a:lnTo>
                  <a:lnTo>
                    <a:pt x="129476" y="106845"/>
                  </a:lnTo>
                  <a:lnTo>
                    <a:pt x="129476" y="106997"/>
                  </a:lnTo>
                  <a:lnTo>
                    <a:pt x="132080" y="101434"/>
                  </a:lnTo>
                  <a:lnTo>
                    <a:pt x="133350" y="101434"/>
                  </a:lnTo>
                  <a:lnTo>
                    <a:pt x="133350" y="98742"/>
                  </a:lnTo>
                  <a:lnTo>
                    <a:pt x="134620" y="98336"/>
                  </a:lnTo>
                  <a:lnTo>
                    <a:pt x="135890" y="102781"/>
                  </a:lnTo>
                  <a:lnTo>
                    <a:pt x="132080" y="106159"/>
                  </a:lnTo>
                  <a:lnTo>
                    <a:pt x="134620" y="111150"/>
                  </a:lnTo>
                  <a:lnTo>
                    <a:pt x="133350" y="110604"/>
                  </a:lnTo>
                  <a:lnTo>
                    <a:pt x="133350" y="110883"/>
                  </a:lnTo>
                  <a:lnTo>
                    <a:pt x="132080" y="112903"/>
                  </a:lnTo>
                  <a:lnTo>
                    <a:pt x="130708" y="112903"/>
                  </a:lnTo>
                  <a:lnTo>
                    <a:pt x="130708" y="108280"/>
                  </a:lnTo>
                  <a:lnTo>
                    <a:pt x="129476" y="107899"/>
                  </a:lnTo>
                  <a:lnTo>
                    <a:pt x="129476" y="115798"/>
                  </a:lnTo>
                  <a:lnTo>
                    <a:pt x="130390" y="116128"/>
                  </a:lnTo>
                  <a:lnTo>
                    <a:pt x="130708" y="116243"/>
                  </a:lnTo>
                  <a:lnTo>
                    <a:pt x="130708" y="115265"/>
                  </a:lnTo>
                  <a:lnTo>
                    <a:pt x="132080" y="114249"/>
                  </a:lnTo>
                  <a:lnTo>
                    <a:pt x="132080" y="116547"/>
                  </a:lnTo>
                  <a:lnTo>
                    <a:pt x="133350" y="116547"/>
                  </a:lnTo>
                  <a:lnTo>
                    <a:pt x="133350" y="117627"/>
                  </a:lnTo>
                  <a:lnTo>
                    <a:pt x="132080" y="121132"/>
                  </a:lnTo>
                  <a:lnTo>
                    <a:pt x="133350" y="121945"/>
                  </a:lnTo>
                  <a:lnTo>
                    <a:pt x="133350" y="122618"/>
                  </a:lnTo>
                  <a:lnTo>
                    <a:pt x="132080" y="123291"/>
                  </a:lnTo>
                  <a:lnTo>
                    <a:pt x="132080" y="124371"/>
                  </a:lnTo>
                  <a:lnTo>
                    <a:pt x="130708" y="123926"/>
                  </a:lnTo>
                  <a:lnTo>
                    <a:pt x="130708" y="127393"/>
                  </a:lnTo>
                  <a:lnTo>
                    <a:pt x="129527" y="128016"/>
                  </a:lnTo>
                  <a:lnTo>
                    <a:pt x="130708" y="131356"/>
                  </a:lnTo>
                  <a:lnTo>
                    <a:pt x="130708" y="130708"/>
                  </a:lnTo>
                  <a:lnTo>
                    <a:pt x="133350" y="130708"/>
                  </a:lnTo>
                  <a:lnTo>
                    <a:pt x="132080" y="133400"/>
                  </a:lnTo>
                  <a:lnTo>
                    <a:pt x="129527" y="134226"/>
                  </a:lnTo>
                  <a:lnTo>
                    <a:pt x="130543" y="131775"/>
                  </a:lnTo>
                  <a:lnTo>
                    <a:pt x="124460" y="134480"/>
                  </a:lnTo>
                  <a:lnTo>
                    <a:pt x="127000" y="137591"/>
                  </a:lnTo>
                  <a:lnTo>
                    <a:pt x="129476" y="137591"/>
                  </a:lnTo>
                  <a:lnTo>
                    <a:pt x="129476" y="140500"/>
                  </a:lnTo>
                  <a:lnTo>
                    <a:pt x="127000" y="138531"/>
                  </a:lnTo>
                  <a:lnTo>
                    <a:pt x="125730" y="143649"/>
                  </a:lnTo>
                  <a:lnTo>
                    <a:pt x="128270" y="145008"/>
                  </a:lnTo>
                  <a:lnTo>
                    <a:pt x="129476" y="143725"/>
                  </a:lnTo>
                  <a:lnTo>
                    <a:pt x="130390" y="143929"/>
                  </a:lnTo>
                  <a:lnTo>
                    <a:pt x="135890" y="145681"/>
                  </a:lnTo>
                  <a:lnTo>
                    <a:pt x="133350" y="142303"/>
                  </a:lnTo>
                  <a:lnTo>
                    <a:pt x="135890" y="139738"/>
                  </a:lnTo>
                  <a:lnTo>
                    <a:pt x="137160" y="135432"/>
                  </a:lnTo>
                  <a:lnTo>
                    <a:pt x="135890" y="132321"/>
                  </a:lnTo>
                  <a:lnTo>
                    <a:pt x="135890" y="130708"/>
                  </a:lnTo>
                  <a:lnTo>
                    <a:pt x="136639" y="131064"/>
                  </a:lnTo>
                  <a:lnTo>
                    <a:pt x="134620" y="127736"/>
                  </a:lnTo>
                  <a:lnTo>
                    <a:pt x="137160" y="126250"/>
                  </a:lnTo>
                  <a:lnTo>
                    <a:pt x="137160" y="131318"/>
                  </a:lnTo>
                  <a:lnTo>
                    <a:pt x="138430" y="131914"/>
                  </a:lnTo>
                  <a:lnTo>
                    <a:pt x="138430" y="131241"/>
                  </a:lnTo>
                  <a:lnTo>
                    <a:pt x="139280" y="132499"/>
                  </a:lnTo>
                  <a:lnTo>
                    <a:pt x="137160" y="134073"/>
                  </a:lnTo>
                  <a:lnTo>
                    <a:pt x="138430" y="136512"/>
                  </a:lnTo>
                  <a:lnTo>
                    <a:pt x="139700" y="137388"/>
                  </a:lnTo>
                  <a:lnTo>
                    <a:pt x="140970" y="138264"/>
                  </a:lnTo>
                  <a:lnTo>
                    <a:pt x="135890" y="141224"/>
                  </a:lnTo>
                  <a:lnTo>
                    <a:pt x="138430" y="143522"/>
                  </a:lnTo>
                  <a:lnTo>
                    <a:pt x="137160" y="146761"/>
                  </a:lnTo>
                  <a:lnTo>
                    <a:pt x="138430" y="146939"/>
                  </a:lnTo>
                  <a:lnTo>
                    <a:pt x="139280" y="147053"/>
                  </a:lnTo>
                  <a:lnTo>
                    <a:pt x="140131" y="147180"/>
                  </a:lnTo>
                  <a:lnTo>
                    <a:pt x="140970" y="147294"/>
                  </a:lnTo>
                  <a:lnTo>
                    <a:pt x="140970" y="142849"/>
                  </a:lnTo>
                  <a:lnTo>
                    <a:pt x="143510" y="143649"/>
                  </a:lnTo>
                  <a:lnTo>
                    <a:pt x="143510" y="143116"/>
                  </a:lnTo>
                  <a:lnTo>
                    <a:pt x="144780" y="144729"/>
                  </a:lnTo>
                  <a:lnTo>
                    <a:pt x="144780" y="146215"/>
                  </a:lnTo>
                  <a:lnTo>
                    <a:pt x="146050" y="145808"/>
                  </a:lnTo>
                  <a:lnTo>
                    <a:pt x="144780" y="146621"/>
                  </a:lnTo>
                  <a:lnTo>
                    <a:pt x="140131" y="147853"/>
                  </a:lnTo>
                  <a:lnTo>
                    <a:pt x="139700" y="147967"/>
                  </a:lnTo>
                  <a:lnTo>
                    <a:pt x="142062" y="150736"/>
                  </a:lnTo>
                  <a:lnTo>
                    <a:pt x="142062" y="151003"/>
                  </a:lnTo>
                  <a:lnTo>
                    <a:pt x="138595" y="152222"/>
                  </a:lnTo>
                  <a:lnTo>
                    <a:pt x="138430" y="152285"/>
                  </a:lnTo>
                  <a:lnTo>
                    <a:pt x="142062" y="157441"/>
                  </a:lnTo>
                  <a:lnTo>
                    <a:pt x="142062" y="157924"/>
                  </a:lnTo>
                  <a:lnTo>
                    <a:pt x="144780" y="154178"/>
                  </a:lnTo>
                  <a:lnTo>
                    <a:pt x="146050" y="156070"/>
                  </a:lnTo>
                  <a:lnTo>
                    <a:pt x="147218" y="156070"/>
                  </a:lnTo>
                  <a:lnTo>
                    <a:pt x="148577" y="156070"/>
                  </a:lnTo>
                  <a:lnTo>
                    <a:pt x="149860" y="154038"/>
                  </a:lnTo>
                  <a:lnTo>
                    <a:pt x="151130" y="152158"/>
                  </a:lnTo>
                  <a:lnTo>
                    <a:pt x="150342" y="152069"/>
                  </a:lnTo>
                  <a:lnTo>
                    <a:pt x="149428" y="151968"/>
                  </a:lnTo>
                  <a:lnTo>
                    <a:pt x="148247" y="151841"/>
                  </a:lnTo>
                  <a:lnTo>
                    <a:pt x="147307" y="151752"/>
                  </a:lnTo>
                  <a:lnTo>
                    <a:pt x="148577" y="149885"/>
                  </a:lnTo>
                  <a:lnTo>
                    <a:pt x="149860" y="148247"/>
                  </a:lnTo>
                  <a:lnTo>
                    <a:pt x="152374" y="152806"/>
                  </a:lnTo>
                  <a:lnTo>
                    <a:pt x="151752" y="152425"/>
                  </a:lnTo>
                  <a:lnTo>
                    <a:pt x="152831" y="156870"/>
                  </a:lnTo>
                  <a:lnTo>
                    <a:pt x="150799" y="156070"/>
                  </a:lnTo>
                  <a:lnTo>
                    <a:pt x="149720" y="156222"/>
                  </a:lnTo>
                  <a:lnTo>
                    <a:pt x="145948" y="156197"/>
                  </a:lnTo>
                  <a:lnTo>
                    <a:pt x="147561" y="159169"/>
                  </a:lnTo>
                  <a:lnTo>
                    <a:pt x="146481" y="162941"/>
                  </a:lnTo>
                  <a:lnTo>
                    <a:pt x="147561" y="163487"/>
                  </a:lnTo>
                  <a:lnTo>
                    <a:pt x="148107" y="163753"/>
                  </a:lnTo>
                  <a:lnTo>
                    <a:pt x="149402" y="166255"/>
                  </a:lnTo>
                  <a:lnTo>
                    <a:pt x="148640" y="165773"/>
                  </a:lnTo>
                  <a:lnTo>
                    <a:pt x="148374" y="167665"/>
                  </a:lnTo>
                  <a:lnTo>
                    <a:pt x="148513" y="168478"/>
                  </a:lnTo>
                  <a:lnTo>
                    <a:pt x="150266" y="167132"/>
                  </a:lnTo>
                  <a:lnTo>
                    <a:pt x="150050" y="166700"/>
                  </a:lnTo>
                  <a:lnTo>
                    <a:pt x="151218" y="166154"/>
                  </a:lnTo>
                  <a:lnTo>
                    <a:pt x="151345" y="168071"/>
                  </a:lnTo>
                  <a:lnTo>
                    <a:pt x="152958" y="167398"/>
                  </a:lnTo>
                  <a:lnTo>
                    <a:pt x="153365" y="166319"/>
                  </a:lnTo>
                  <a:lnTo>
                    <a:pt x="152692" y="165773"/>
                  </a:lnTo>
                  <a:lnTo>
                    <a:pt x="152628" y="165493"/>
                  </a:lnTo>
                  <a:lnTo>
                    <a:pt x="155790" y="164020"/>
                  </a:lnTo>
                  <a:lnTo>
                    <a:pt x="156019" y="163906"/>
                  </a:lnTo>
                  <a:lnTo>
                    <a:pt x="156019" y="163360"/>
                  </a:lnTo>
                  <a:lnTo>
                    <a:pt x="155790" y="160655"/>
                  </a:lnTo>
                  <a:lnTo>
                    <a:pt x="156019" y="157937"/>
                  </a:lnTo>
                  <a:lnTo>
                    <a:pt x="156019" y="157454"/>
                  </a:lnTo>
                  <a:lnTo>
                    <a:pt x="153098" y="160248"/>
                  </a:lnTo>
                  <a:lnTo>
                    <a:pt x="152831" y="158623"/>
                  </a:lnTo>
                  <a:lnTo>
                    <a:pt x="154774" y="154368"/>
                  </a:lnTo>
                  <a:lnTo>
                    <a:pt x="153771" y="153631"/>
                  </a:lnTo>
                  <a:lnTo>
                    <a:pt x="153289" y="153352"/>
                  </a:lnTo>
                  <a:lnTo>
                    <a:pt x="152400" y="149186"/>
                  </a:lnTo>
                  <a:lnTo>
                    <a:pt x="153670" y="149186"/>
                  </a:lnTo>
                  <a:lnTo>
                    <a:pt x="153670" y="148247"/>
                  </a:lnTo>
                  <a:lnTo>
                    <a:pt x="154940" y="147167"/>
                  </a:lnTo>
                  <a:lnTo>
                    <a:pt x="156083" y="148501"/>
                  </a:lnTo>
                  <a:lnTo>
                    <a:pt x="156083" y="149021"/>
                  </a:lnTo>
                  <a:lnTo>
                    <a:pt x="157480" y="144868"/>
                  </a:lnTo>
                  <a:lnTo>
                    <a:pt x="156819" y="145084"/>
                  </a:lnTo>
                  <a:lnTo>
                    <a:pt x="156083" y="145199"/>
                  </a:lnTo>
                  <a:lnTo>
                    <a:pt x="153670" y="143649"/>
                  </a:lnTo>
                  <a:lnTo>
                    <a:pt x="153263" y="143700"/>
                  </a:lnTo>
                  <a:lnTo>
                    <a:pt x="153670" y="145415"/>
                  </a:lnTo>
                  <a:lnTo>
                    <a:pt x="151130" y="147294"/>
                  </a:lnTo>
                  <a:lnTo>
                    <a:pt x="151130" y="143116"/>
                  </a:lnTo>
                  <a:lnTo>
                    <a:pt x="149860" y="143802"/>
                  </a:lnTo>
                  <a:lnTo>
                    <a:pt x="149860" y="144056"/>
                  </a:lnTo>
                  <a:lnTo>
                    <a:pt x="149428" y="144106"/>
                  </a:lnTo>
                  <a:lnTo>
                    <a:pt x="149034" y="144233"/>
                  </a:lnTo>
                  <a:lnTo>
                    <a:pt x="148577" y="144475"/>
                  </a:lnTo>
                  <a:lnTo>
                    <a:pt x="148577" y="144195"/>
                  </a:lnTo>
                  <a:lnTo>
                    <a:pt x="149225" y="144132"/>
                  </a:lnTo>
                  <a:lnTo>
                    <a:pt x="149428" y="144030"/>
                  </a:lnTo>
                  <a:lnTo>
                    <a:pt x="149860" y="144056"/>
                  </a:lnTo>
                  <a:lnTo>
                    <a:pt x="149860" y="143802"/>
                  </a:lnTo>
                  <a:lnTo>
                    <a:pt x="149694" y="143878"/>
                  </a:lnTo>
                  <a:lnTo>
                    <a:pt x="149860" y="143649"/>
                  </a:lnTo>
                  <a:lnTo>
                    <a:pt x="151130" y="141833"/>
                  </a:lnTo>
                  <a:lnTo>
                    <a:pt x="152400" y="140017"/>
                  </a:lnTo>
                  <a:lnTo>
                    <a:pt x="153098" y="142976"/>
                  </a:lnTo>
                  <a:lnTo>
                    <a:pt x="154940" y="140817"/>
                  </a:lnTo>
                  <a:lnTo>
                    <a:pt x="157480" y="144868"/>
                  </a:lnTo>
                  <a:lnTo>
                    <a:pt x="158673" y="140817"/>
                  </a:lnTo>
                  <a:lnTo>
                    <a:pt x="158673" y="140690"/>
                  </a:lnTo>
                  <a:lnTo>
                    <a:pt x="159981" y="138341"/>
                  </a:lnTo>
                  <a:lnTo>
                    <a:pt x="159981" y="138137"/>
                  </a:lnTo>
                  <a:lnTo>
                    <a:pt x="158750" y="134899"/>
                  </a:lnTo>
                  <a:lnTo>
                    <a:pt x="162560" y="128003"/>
                  </a:lnTo>
                  <a:lnTo>
                    <a:pt x="162560" y="130340"/>
                  </a:lnTo>
                  <a:lnTo>
                    <a:pt x="162267" y="130162"/>
                  </a:lnTo>
                  <a:lnTo>
                    <a:pt x="161455" y="136906"/>
                  </a:lnTo>
                  <a:lnTo>
                    <a:pt x="165100" y="135153"/>
                  </a:lnTo>
                  <a:lnTo>
                    <a:pt x="165354" y="135026"/>
                  </a:lnTo>
                  <a:lnTo>
                    <a:pt x="166039" y="137858"/>
                  </a:lnTo>
                  <a:lnTo>
                    <a:pt x="163614" y="137985"/>
                  </a:lnTo>
                  <a:lnTo>
                    <a:pt x="163855" y="140271"/>
                  </a:lnTo>
                  <a:lnTo>
                    <a:pt x="158623" y="143116"/>
                  </a:lnTo>
                  <a:lnTo>
                    <a:pt x="159435" y="147027"/>
                  </a:lnTo>
                  <a:lnTo>
                    <a:pt x="156197" y="148780"/>
                  </a:lnTo>
                  <a:lnTo>
                    <a:pt x="158623" y="156552"/>
                  </a:lnTo>
                  <a:lnTo>
                    <a:pt x="158623" y="157276"/>
                  </a:lnTo>
                  <a:lnTo>
                    <a:pt x="159435" y="155930"/>
                  </a:lnTo>
                  <a:lnTo>
                    <a:pt x="159575" y="152692"/>
                  </a:lnTo>
                  <a:lnTo>
                    <a:pt x="160375" y="152692"/>
                  </a:lnTo>
                  <a:lnTo>
                    <a:pt x="160375" y="152831"/>
                  </a:lnTo>
                  <a:lnTo>
                    <a:pt x="160515" y="152831"/>
                  </a:lnTo>
                  <a:lnTo>
                    <a:pt x="160375" y="152958"/>
                  </a:lnTo>
                  <a:lnTo>
                    <a:pt x="160515" y="153085"/>
                  </a:lnTo>
                  <a:lnTo>
                    <a:pt x="161594" y="154038"/>
                  </a:lnTo>
                  <a:lnTo>
                    <a:pt x="163080" y="153504"/>
                  </a:lnTo>
                  <a:lnTo>
                    <a:pt x="163893" y="152019"/>
                  </a:lnTo>
                  <a:lnTo>
                    <a:pt x="164287" y="152031"/>
                  </a:lnTo>
                  <a:lnTo>
                    <a:pt x="166331" y="152107"/>
                  </a:lnTo>
                  <a:lnTo>
                    <a:pt x="165760" y="155257"/>
                  </a:lnTo>
                  <a:lnTo>
                    <a:pt x="162814" y="161061"/>
                  </a:lnTo>
                  <a:lnTo>
                    <a:pt x="162534" y="161734"/>
                  </a:lnTo>
                  <a:lnTo>
                    <a:pt x="163347" y="164287"/>
                  </a:lnTo>
                  <a:lnTo>
                    <a:pt x="163893" y="164566"/>
                  </a:lnTo>
                  <a:lnTo>
                    <a:pt x="167347" y="164909"/>
                  </a:lnTo>
                  <a:lnTo>
                    <a:pt x="166992" y="166446"/>
                  </a:lnTo>
                  <a:lnTo>
                    <a:pt x="170637" y="168605"/>
                  </a:lnTo>
                  <a:lnTo>
                    <a:pt x="172656" y="165366"/>
                  </a:lnTo>
                  <a:lnTo>
                    <a:pt x="173736" y="159702"/>
                  </a:lnTo>
                  <a:lnTo>
                    <a:pt x="172885" y="158902"/>
                  </a:lnTo>
                  <a:lnTo>
                    <a:pt x="176250" y="157657"/>
                  </a:lnTo>
                  <a:lnTo>
                    <a:pt x="176530" y="157543"/>
                  </a:lnTo>
                  <a:lnTo>
                    <a:pt x="179019" y="154101"/>
                  </a:lnTo>
                  <a:lnTo>
                    <a:pt x="179019" y="153949"/>
                  </a:lnTo>
                  <a:lnTo>
                    <a:pt x="180340" y="156464"/>
                  </a:lnTo>
                  <a:lnTo>
                    <a:pt x="182880" y="155524"/>
                  </a:lnTo>
                  <a:lnTo>
                    <a:pt x="184150" y="153098"/>
                  </a:lnTo>
                  <a:lnTo>
                    <a:pt x="184150" y="155524"/>
                  </a:lnTo>
                  <a:lnTo>
                    <a:pt x="185369" y="156171"/>
                  </a:lnTo>
                  <a:lnTo>
                    <a:pt x="181610" y="162001"/>
                  </a:lnTo>
                  <a:lnTo>
                    <a:pt x="184670" y="161074"/>
                  </a:lnTo>
                  <a:lnTo>
                    <a:pt x="185013" y="160972"/>
                  </a:lnTo>
                  <a:lnTo>
                    <a:pt x="185369" y="160858"/>
                  </a:lnTo>
                  <a:lnTo>
                    <a:pt x="187909" y="160083"/>
                  </a:lnTo>
                  <a:lnTo>
                    <a:pt x="190500" y="159308"/>
                  </a:lnTo>
                  <a:lnTo>
                    <a:pt x="187960" y="155663"/>
                  </a:lnTo>
                  <a:lnTo>
                    <a:pt x="189230" y="154038"/>
                  </a:lnTo>
                  <a:lnTo>
                    <a:pt x="189230" y="150799"/>
                  </a:lnTo>
                  <a:lnTo>
                    <a:pt x="190500" y="149860"/>
                  </a:lnTo>
                  <a:lnTo>
                    <a:pt x="190500" y="147167"/>
                  </a:lnTo>
                  <a:lnTo>
                    <a:pt x="189230" y="145542"/>
                  </a:lnTo>
                  <a:lnTo>
                    <a:pt x="191706" y="147650"/>
                  </a:lnTo>
                  <a:lnTo>
                    <a:pt x="191706" y="147802"/>
                  </a:lnTo>
                  <a:lnTo>
                    <a:pt x="192989" y="145897"/>
                  </a:lnTo>
                  <a:lnTo>
                    <a:pt x="194310" y="143929"/>
                  </a:lnTo>
                  <a:lnTo>
                    <a:pt x="193040" y="141097"/>
                  </a:lnTo>
                  <a:lnTo>
                    <a:pt x="194310" y="140957"/>
                  </a:lnTo>
                  <a:lnTo>
                    <a:pt x="195580" y="140017"/>
                  </a:lnTo>
                  <a:lnTo>
                    <a:pt x="195580" y="142303"/>
                  </a:lnTo>
                  <a:lnTo>
                    <a:pt x="196850" y="142709"/>
                  </a:lnTo>
                  <a:lnTo>
                    <a:pt x="198120" y="144335"/>
                  </a:lnTo>
                  <a:lnTo>
                    <a:pt x="198120" y="144056"/>
                  </a:lnTo>
                  <a:lnTo>
                    <a:pt x="199390" y="143383"/>
                  </a:lnTo>
                  <a:lnTo>
                    <a:pt x="199390" y="145948"/>
                  </a:lnTo>
                  <a:lnTo>
                    <a:pt x="200609" y="146011"/>
                  </a:lnTo>
                  <a:lnTo>
                    <a:pt x="201930" y="144195"/>
                  </a:lnTo>
                  <a:lnTo>
                    <a:pt x="203200" y="143649"/>
                  </a:lnTo>
                  <a:lnTo>
                    <a:pt x="203200" y="145135"/>
                  </a:lnTo>
                  <a:lnTo>
                    <a:pt x="204343" y="145021"/>
                  </a:lnTo>
                  <a:lnTo>
                    <a:pt x="204343" y="145186"/>
                  </a:lnTo>
                  <a:lnTo>
                    <a:pt x="205740" y="147840"/>
                  </a:lnTo>
                  <a:lnTo>
                    <a:pt x="207010" y="145948"/>
                  </a:lnTo>
                  <a:lnTo>
                    <a:pt x="208280" y="144868"/>
                  </a:lnTo>
                  <a:lnTo>
                    <a:pt x="209550" y="145135"/>
                  </a:lnTo>
                  <a:lnTo>
                    <a:pt x="210820" y="145275"/>
                  </a:lnTo>
                  <a:lnTo>
                    <a:pt x="209550" y="144056"/>
                  </a:lnTo>
                  <a:lnTo>
                    <a:pt x="210820" y="143929"/>
                  </a:lnTo>
                  <a:lnTo>
                    <a:pt x="212090" y="143929"/>
                  </a:lnTo>
                  <a:lnTo>
                    <a:pt x="212090" y="145415"/>
                  </a:lnTo>
                  <a:lnTo>
                    <a:pt x="209550" y="148920"/>
                  </a:lnTo>
                  <a:lnTo>
                    <a:pt x="214630" y="152692"/>
                  </a:lnTo>
                  <a:lnTo>
                    <a:pt x="215900" y="153631"/>
                  </a:lnTo>
                  <a:lnTo>
                    <a:pt x="217170" y="148920"/>
                  </a:lnTo>
                  <a:lnTo>
                    <a:pt x="217868" y="149212"/>
                  </a:lnTo>
                  <a:lnTo>
                    <a:pt x="218122" y="149313"/>
                  </a:lnTo>
                  <a:lnTo>
                    <a:pt x="218287" y="149390"/>
                  </a:lnTo>
                  <a:lnTo>
                    <a:pt x="218440" y="149453"/>
                  </a:lnTo>
                  <a:lnTo>
                    <a:pt x="218440" y="149720"/>
                  </a:lnTo>
                  <a:lnTo>
                    <a:pt x="219710" y="149326"/>
                  </a:lnTo>
                  <a:lnTo>
                    <a:pt x="219710" y="150533"/>
                  </a:lnTo>
                  <a:lnTo>
                    <a:pt x="218440" y="153504"/>
                  </a:lnTo>
                  <a:lnTo>
                    <a:pt x="219710" y="155384"/>
                  </a:lnTo>
                  <a:lnTo>
                    <a:pt x="219710" y="155257"/>
                  </a:lnTo>
                  <a:lnTo>
                    <a:pt x="220980" y="157276"/>
                  </a:lnTo>
                  <a:lnTo>
                    <a:pt x="223342" y="155524"/>
                  </a:lnTo>
                  <a:lnTo>
                    <a:pt x="224790" y="153631"/>
                  </a:lnTo>
                  <a:lnTo>
                    <a:pt x="224790" y="157149"/>
                  </a:lnTo>
                  <a:lnTo>
                    <a:pt x="226060" y="160375"/>
                  </a:lnTo>
                  <a:lnTo>
                    <a:pt x="228600" y="162267"/>
                  </a:lnTo>
                  <a:lnTo>
                    <a:pt x="226060" y="166852"/>
                  </a:lnTo>
                  <a:lnTo>
                    <a:pt x="228600" y="165950"/>
                  </a:lnTo>
                  <a:lnTo>
                    <a:pt x="230606" y="165252"/>
                  </a:lnTo>
                  <a:lnTo>
                    <a:pt x="230111" y="168605"/>
                  </a:lnTo>
                  <a:lnTo>
                    <a:pt x="229717" y="169278"/>
                  </a:lnTo>
                  <a:lnTo>
                    <a:pt x="228092" y="170497"/>
                  </a:lnTo>
                  <a:lnTo>
                    <a:pt x="225933" y="168211"/>
                  </a:lnTo>
                  <a:lnTo>
                    <a:pt x="224993" y="171716"/>
                  </a:lnTo>
                  <a:lnTo>
                    <a:pt x="223774" y="172796"/>
                  </a:lnTo>
                  <a:lnTo>
                    <a:pt x="224726" y="176707"/>
                  </a:lnTo>
                  <a:lnTo>
                    <a:pt x="223100" y="176428"/>
                  </a:lnTo>
                  <a:lnTo>
                    <a:pt x="221754" y="176034"/>
                  </a:lnTo>
                  <a:lnTo>
                    <a:pt x="220408" y="178181"/>
                  </a:lnTo>
                  <a:lnTo>
                    <a:pt x="217703" y="176428"/>
                  </a:lnTo>
                  <a:lnTo>
                    <a:pt x="215684" y="181559"/>
                  </a:lnTo>
                  <a:lnTo>
                    <a:pt x="217843" y="181825"/>
                  </a:lnTo>
                  <a:lnTo>
                    <a:pt x="220535" y="181013"/>
                  </a:lnTo>
                  <a:lnTo>
                    <a:pt x="221894" y="185877"/>
                  </a:lnTo>
                  <a:lnTo>
                    <a:pt x="224320" y="181292"/>
                  </a:lnTo>
                  <a:lnTo>
                    <a:pt x="224853" y="181965"/>
                  </a:lnTo>
                  <a:lnTo>
                    <a:pt x="225399" y="182232"/>
                  </a:lnTo>
                  <a:lnTo>
                    <a:pt x="226199" y="182232"/>
                  </a:lnTo>
                  <a:lnTo>
                    <a:pt x="226072" y="181419"/>
                  </a:lnTo>
                  <a:lnTo>
                    <a:pt x="226479" y="179400"/>
                  </a:lnTo>
                  <a:lnTo>
                    <a:pt x="225399" y="179539"/>
                  </a:lnTo>
                  <a:lnTo>
                    <a:pt x="225120" y="176974"/>
                  </a:lnTo>
                  <a:lnTo>
                    <a:pt x="228358" y="178993"/>
                  </a:lnTo>
                  <a:lnTo>
                    <a:pt x="229031" y="175895"/>
                  </a:lnTo>
                  <a:lnTo>
                    <a:pt x="229577" y="175895"/>
                  </a:lnTo>
                  <a:lnTo>
                    <a:pt x="229984" y="175488"/>
                  </a:lnTo>
                  <a:lnTo>
                    <a:pt x="230390" y="174815"/>
                  </a:lnTo>
                  <a:lnTo>
                    <a:pt x="232816" y="175488"/>
                  </a:lnTo>
                  <a:lnTo>
                    <a:pt x="230924" y="177507"/>
                  </a:lnTo>
                  <a:lnTo>
                    <a:pt x="230657" y="179133"/>
                  </a:lnTo>
                  <a:lnTo>
                    <a:pt x="227279" y="179946"/>
                  </a:lnTo>
                  <a:lnTo>
                    <a:pt x="226339" y="183578"/>
                  </a:lnTo>
                  <a:lnTo>
                    <a:pt x="229844" y="184124"/>
                  </a:lnTo>
                  <a:lnTo>
                    <a:pt x="227012" y="186143"/>
                  </a:lnTo>
                  <a:lnTo>
                    <a:pt x="231736" y="190868"/>
                  </a:lnTo>
                  <a:lnTo>
                    <a:pt x="233222" y="186410"/>
                  </a:lnTo>
                  <a:lnTo>
                    <a:pt x="233756" y="184658"/>
                  </a:lnTo>
                  <a:lnTo>
                    <a:pt x="233489" y="182778"/>
                  </a:lnTo>
                  <a:lnTo>
                    <a:pt x="235242" y="181152"/>
                  </a:lnTo>
                  <a:lnTo>
                    <a:pt x="235242" y="181013"/>
                  </a:lnTo>
                  <a:lnTo>
                    <a:pt x="235508" y="181825"/>
                  </a:lnTo>
                  <a:lnTo>
                    <a:pt x="235775" y="182232"/>
                  </a:lnTo>
                  <a:lnTo>
                    <a:pt x="236728" y="181965"/>
                  </a:lnTo>
                  <a:lnTo>
                    <a:pt x="236321" y="181292"/>
                  </a:lnTo>
                  <a:lnTo>
                    <a:pt x="236181" y="180479"/>
                  </a:lnTo>
                  <a:lnTo>
                    <a:pt x="235381" y="180746"/>
                  </a:lnTo>
                  <a:lnTo>
                    <a:pt x="238074" y="175755"/>
                  </a:lnTo>
                  <a:lnTo>
                    <a:pt x="236562" y="172923"/>
                  </a:lnTo>
                  <a:lnTo>
                    <a:pt x="242125" y="171043"/>
                  </a:lnTo>
                  <a:lnTo>
                    <a:pt x="242658" y="166992"/>
                  </a:lnTo>
                  <a:lnTo>
                    <a:pt x="244411" y="168338"/>
                  </a:lnTo>
                  <a:lnTo>
                    <a:pt x="246976" y="165100"/>
                  </a:lnTo>
                  <a:lnTo>
                    <a:pt x="249275" y="165646"/>
                  </a:lnTo>
                  <a:lnTo>
                    <a:pt x="251421" y="166585"/>
                  </a:lnTo>
                  <a:lnTo>
                    <a:pt x="252374" y="163893"/>
                  </a:lnTo>
                  <a:lnTo>
                    <a:pt x="253580" y="162534"/>
                  </a:lnTo>
                  <a:lnTo>
                    <a:pt x="253860" y="160248"/>
                  </a:lnTo>
                  <a:lnTo>
                    <a:pt x="251968" y="159029"/>
                  </a:lnTo>
                  <a:lnTo>
                    <a:pt x="253187" y="158623"/>
                  </a:lnTo>
                  <a:lnTo>
                    <a:pt x="251294" y="157822"/>
                  </a:lnTo>
                  <a:lnTo>
                    <a:pt x="251294" y="156870"/>
                  </a:lnTo>
                  <a:lnTo>
                    <a:pt x="247383" y="151345"/>
                  </a:lnTo>
                  <a:lnTo>
                    <a:pt x="249402" y="162674"/>
                  </a:lnTo>
                  <a:lnTo>
                    <a:pt x="245897" y="160108"/>
                  </a:lnTo>
                  <a:lnTo>
                    <a:pt x="243878" y="159435"/>
                  </a:lnTo>
                  <a:lnTo>
                    <a:pt x="243471" y="159575"/>
                  </a:lnTo>
                  <a:lnTo>
                    <a:pt x="242252" y="162001"/>
                  </a:lnTo>
                  <a:lnTo>
                    <a:pt x="238747" y="164426"/>
                  </a:lnTo>
                  <a:lnTo>
                    <a:pt x="235661" y="171196"/>
                  </a:lnTo>
                  <a:lnTo>
                    <a:pt x="235508" y="170903"/>
                  </a:lnTo>
                  <a:lnTo>
                    <a:pt x="232003" y="166446"/>
                  </a:lnTo>
                  <a:lnTo>
                    <a:pt x="230835" y="165176"/>
                  </a:lnTo>
                  <a:lnTo>
                    <a:pt x="231140" y="165061"/>
                  </a:lnTo>
                  <a:lnTo>
                    <a:pt x="237490" y="162814"/>
                  </a:lnTo>
                  <a:lnTo>
                    <a:pt x="236791" y="162712"/>
                  </a:lnTo>
                  <a:lnTo>
                    <a:pt x="236220" y="162636"/>
                  </a:lnTo>
                  <a:lnTo>
                    <a:pt x="235800" y="162585"/>
                  </a:lnTo>
                  <a:lnTo>
                    <a:pt x="234950" y="162471"/>
                  </a:lnTo>
                  <a:lnTo>
                    <a:pt x="234340" y="162394"/>
                  </a:lnTo>
                  <a:lnTo>
                    <a:pt x="233476" y="162280"/>
                  </a:lnTo>
                  <a:lnTo>
                    <a:pt x="232384" y="162166"/>
                  </a:lnTo>
                  <a:lnTo>
                    <a:pt x="231140" y="163614"/>
                  </a:lnTo>
                  <a:lnTo>
                    <a:pt x="231140" y="162534"/>
                  </a:lnTo>
                  <a:lnTo>
                    <a:pt x="232384" y="162140"/>
                  </a:lnTo>
                  <a:lnTo>
                    <a:pt x="233680" y="161061"/>
                  </a:lnTo>
                  <a:lnTo>
                    <a:pt x="232384" y="159677"/>
                  </a:lnTo>
                  <a:lnTo>
                    <a:pt x="232384" y="158648"/>
                  </a:lnTo>
                  <a:lnTo>
                    <a:pt x="233476" y="158064"/>
                  </a:lnTo>
                  <a:lnTo>
                    <a:pt x="233680" y="157949"/>
                  </a:lnTo>
                  <a:lnTo>
                    <a:pt x="234950" y="157276"/>
                  </a:lnTo>
                  <a:lnTo>
                    <a:pt x="236220" y="156603"/>
                  </a:lnTo>
                  <a:lnTo>
                    <a:pt x="234950" y="151472"/>
                  </a:lnTo>
                  <a:lnTo>
                    <a:pt x="237490" y="148513"/>
                  </a:lnTo>
                  <a:lnTo>
                    <a:pt x="240030" y="148247"/>
                  </a:lnTo>
                  <a:lnTo>
                    <a:pt x="241071" y="145783"/>
                  </a:lnTo>
                  <a:lnTo>
                    <a:pt x="241236" y="145224"/>
                  </a:lnTo>
                  <a:lnTo>
                    <a:pt x="241236" y="145097"/>
                  </a:lnTo>
                  <a:lnTo>
                    <a:pt x="238760" y="143256"/>
                  </a:lnTo>
                  <a:lnTo>
                    <a:pt x="240030" y="142976"/>
                  </a:lnTo>
                  <a:lnTo>
                    <a:pt x="240030" y="142036"/>
                  </a:lnTo>
                  <a:lnTo>
                    <a:pt x="241071" y="141376"/>
                  </a:lnTo>
                  <a:lnTo>
                    <a:pt x="241236" y="141274"/>
                  </a:lnTo>
                  <a:lnTo>
                    <a:pt x="241236" y="141109"/>
                  </a:lnTo>
                  <a:lnTo>
                    <a:pt x="242392" y="140741"/>
                  </a:lnTo>
                  <a:lnTo>
                    <a:pt x="242392" y="141287"/>
                  </a:lnTo>
                  <a:lnTo>
                    <a:pt x="241236" y="145097"/>
                  </a:lnTo>
                  <a:lnTo>
                    <a:pt x="241579" y="145351"/>
                  </a:lnTo>
                  <a:lnTo>
                    <a:pt x="243598" y="147815"/>
                  </a:lnTo>
                  <a:lnTo>
                    <a:pt x="243598" y="148336"/>
                  </a:lnTo>
                  <a:lnTo>
                    <a:pt x="244094" y="147866"/>
                  </a:lnTo>
                  <a:lnTo>
                    <a:pt x="245110" y="149593"/>
                  </a:lnTo>
                  <a:lnTo>
                    <a:pt x="246380" y="151206"/>
                  </a:lnTo>
                  <a:lnTo>
                    <a:pt x="246380" y="153771"/>
                  </a:lnTo>
                  <a:lnTo>
                    <a:pt x="247586" y="147535"/>
                  </a:lnTo>
                  <a:lnTo>
                    <a:pt x="247777" y="147256"/>
                  </a:lnTo>
                  <a:lnTo>
                    <a:pt x="247586" y="147104"/>
                  </a:lnTo>
                  <a:lnTo>
                    <a:pt x="247586" y="147370"/>
                  </a:lnTo>
                  <a:lnTo>
                    <a:pt x="246380" y="146354"/>
                  </a:lnTo>
                  <a:lnTo>
                    <a:pt x="245110" y="146939"/>
                  </a:lnTo>
                  <a:lnTo>
                    <a:pt x="244538" y="147142"/>
                  </a:lnTo>
                  <a:lnTo>
                    <a:pt x="245110" y="146888"/>
                  </a:lnTo>
                  <a:lnTo>
                    <a:pt x="247586" y="144665"/>
                  </a:lnTo>
                  <a:lnTo>
                    <a:pt x="247586" y="144399"/>
                  </a:lnTo>
                  <a:lnTo>
                    <a:pt x="248920" y="145681"/>
                  </a:lnTo>
                  <a:lnTo>
                    <a:pt x="247777" y="147256"/>
                  </a:lnTo>
                  <a:lnTo>
                    <a:pt x="250190" y="149047"/>
                  </a:lnTo>
                  <a:lnTo>
                    <a:pt x="255270" y="147561"/>
                  </a:lnTo>
                  <a:lnTo>
                    <a:pt x="254000" y="142709"/>
                  </a:lnTo>
                  <a:lnTo>
                    <a:pt x="250190" y="140017"/>
                  </a:lnTo>
                  <a:lnTo>
                    <a:pt x="251460" y="139065"/>
                  </a:lnTo>
                  <a:lnTo>
                    <a:pt x="250190" y="138125"/>
                  </a:lnTo>
                  <a:lnTo>
                    <a:pt x="250190" y="137312"/>
                  </a:lnTo>
                  <a:lnTo>
                    <a:pt x="251460" y="136906"/>
                  </a:lnTo>
                  <a:lnTo>
                    <a:pt x="252730" y="136512"/>
                  </a:lnTo>
                  <a:lnTo>
                    <a:pt x="252730" y="135521"/>
                  </a:lnTo>
                  <a:lnTo>
                    <a:pt x="255270" y="140284"/>
                  </a:lnTo>
                  <a:lnTo>
                    <a:pt x="256540" y="131521"/>
                  </a:lnTo>
                  <a:lnTo>
                    <a:pt x="257810" y="131787"/>
                  </a:lnTo>
                  <a:lnTo>
                    <a:pt x="257949" y="131775"/>
                  </a:lnTo>
                  <a:lnTo>
                    <a:pt x="259080" y="131648"/>
                  </a:lnTo>
                  <a:lnTo>
                    <a:pt x="259080" y="133400"/>
                  </a:lnTo>
                  <a:lnTo>
                    <a:pt x="260248" y="133286"/>
                  </a:lnTo>
                  <a:lnTo>
                    <a:pt x="260769" y="132994"/>
                  </a:lnTo>
                  <a:lnTo>
                    <a:pt x="261620" y="132461"/>
                  </a:lnTo>
                  <a:lnTo>
                    <a:pt x="262890" y="131914"/>
                  </a:lnTo>
                  <a:lnTo>
                    <a:pt x="262890" y="132461"/>
                  </a:lnTo>
                  <a:lnTo>
                    <a:pt x="264160" y="132194"/>
                  </a:lnTo>
                  <a:lnTo>
                    <a:pt x="264160" y="131381"/>
                  </a:lnTo>
                  <a:lnTo>
                    <a:pt x="265430" y="131381"/>
                  </a:lnTo>
                  <a:lnTo>
                    <a:pt x="264160" y="129362"/>
                  </a:lnTo>
                  <a:lnTo>
                    <a:pt x="265430" y="129489"/>
                  </a:lnTo>
                  <a:lnTo>
                    <a:pt x="265430" y="129768"/>
                  </a:lnTo>
                  <a:lnTo>
                    <a:pt x="266700" y="129768"/>
                  </a:lnTo>
                  <a:lnTo>
                    <a:pt x="266700" y="130302"/>
                  </a:lnTo>
                  <a:lnTo>
                    <a:pt x="265430" y="131521"/>
                  </a:lnTo>
                  <a:lnTo>
                    <a:pt x="265430" y="132727"/>
                  </a:lnTo>
                  <a:lnTo>
                    <a:pt x="264236" y="132867"/>
                  </a:lnTo>
                  <a:lnTo>
                    <a:pt x="264236" y="155117"/>
                  </a:lnTo>
                  <a:lnTo>
                    <a:pt x="263969" y="156743"/>
                  </a:lnTo>
                  <a:lnTo>
                    <a:pt x="263563" y="158229"/>
                  </a:lnTo>
                  <a:lnTo>
                    <a:pt x="263105" y="154139"/>
                  </a:lnTo>
                  <a:lnTo>
                    <a:pt x="263969" y="153593"/>
                  </a:lnTo>
                  <a:lnTo>
                    <a:pt x="264109" y="153504"/>
                  </a:lnTo>
                  <a:lnTo>
                    <a:pt x="264236" y="155117"/>
                  </a:lnTo>
                  <a:lnTo>
                    <a:pt x="264236" y="132867"/>
                  </a:lnTo>
                  <a:lnTo>
                    <a:pt x="262890" y="133946"/>
                  </a:lnTo>
                  <a:lnTo>
                    <a:pt x="262890" y="134886"/>
                  </a:lnTo>
                  <a:lnTo>
                    <a:pt x="261620" y="137045"/>
                  </a:lnTo>
                  <a:lnTo>
                    <a:pt x="263715" y="145872"/>
                  </a:lnTo>
                  <a:lnTo>
                    <a:pt x="263436" y="147167"/>
                  </a:lnTo>
                  <a:lnTo>
                    <a:pt x="263436" y="148920"/>
                  </a:lnTo>
                  <a:lnTo>
                    <a:pt x="260731" y="149453"/>
                  </a:lnTo>
                  <a:lnTo>
                    <a:pt x="261429" y="154444"/>
                  </a:lnTo>
                  <a:lnTo>
                    <a:pt x="256552" y="161734"/>
                  </a:lnTo>
                  <a:lnTo>
                    <a:pt x="261442" y="161734"/>
                  </a:lnTo>
                  <a:lnTo>
                    <a:pt x="261442" y="161861"/>
                  </a:lnTo>
                  <a:lnTo>
                    <a:pt x="259791" y="164020"/>
                  </a:lnTo>
                  <a:lnTo>
                    <a:pt x="259867" y="166204"/>
                  </a:lnTo>
                  <a:lnTo>
                    <a:pt x="256019" y="164363"/>
                  </a:lnTo>
                  <a:lnTo>
                    <a:pt x="255879" y="164287"/>
                  </a:lnTo>
                  <a:lnTo>
                    <a:pt x="256019" y="167259"/>
                  </a:lnTo>
                  <a:lnTo>
                    <a:pt x="256019" y="168097"/>
                  </a:lnTo>
                  <a:lnTo>
                    <a:pt x="258711" y="169557"/>
                  </a:lnTo>
                  <a:lnTo>
                    <a:pt x="260210" y="168198"/>
                  </a:lnTo>
                  <a:lnTo>
                    <a:pt x="261950" y="169824"/>
                  </a:lnTo>
                  <a:lnTo>
                    <a:pt x="263969" y="169113"/>
                  </a:lnTo>
                  <a:lnTo>
                    <a:pt x="264236" y="169024"/>
                  </a:lnTo>
                  <a:lnTo>
                    <a:pt x="264642" y="168884"/>
                  </a:lnTo>
                  <a:lnTo>
                    <a:pt x="264922" y="164973"/>
                  </a:lnTo>
                  <a:lnTo>
                    <a:pt x="266801" y="164020"/>
                  </a:lnTo>
                  <a:lnTo>
                    <a:pt x="267208" y="164566"/>
                  </a:lnTo>
                  <a:lnTo>
                    <a:pt x="267881" y="164160"/>
                  </a:lnTo>
                  <a:lnTo>
                    <a:pt x="268427" y="163893"/>
                  </a:lnTo>
                  <a:lnTo>
                    <a:pt x="270713" y="165366"/>
                  </a:lnTo>
                  <a:lnTo>
                    <a:pt x="273011" y="166852"/>
                  </a:lnTo>
                  <a:lnTo>
                    <a:pt x="270852" y="160108"/>
                  </a:lnTo>
                  <a:lnTo>
                    <a:pt x="270713" y="158762"/>
                  </a:lnTo>
                  <a:lnTo>
                    <a:pt x="274662" y="154686"/>
                  </a:lnTo>
                  <a:lnTo>
                    <a:pt x="274320" y="155790"/>
                  </a:lnTo>
                  <a:lnTo>
                    <a:pt x="278091" y="154597"/>
                  </a:lnTo>
                  <a:lnTo>
                    <a:pt x="276860" y="157416"/>
                  </a:lnTo>
                  <a:lnTo>
                    <a:pt x="279374" y="155981"/>
                  </a:lnTo>
                  <a:lnTo>
                    <a:pt x="287020" y="151612"/>
                  </a:lnTo>
                  <a:lnTo>
                    <a:pt x="283210" y="148513"/>
                  </a:lnTo>
                  <a:lnTo>
                    <a:pt x="281762" y="146812"/>
                  </a:lnTo>
                  <a:lnTo>
                    <a:pt x="281762" y="147193"/>
                  </a:lnTo>
                  <a:lnTo>
                    <a:pt x="279374" y="149326"/>
                  </a:lnTo>
                  <a:lnTo>
                    <a:pt x="276860" y="149999"/>
                  </a:lnTo>
                  <a:lnTo>
                    <a:pt x="275475" y="150291"/>
                  </a:lnTo>
                  <a:lnTo>
                    <a:pt x="275475" y="151815"/>
                  </a:lnTo>
                  <a:lnTo>
                    <a:pt x="275475" y="152133"/>
                  </a:lnTo>
                  <a:lnTo>
                    <a:pt x="274713" y="154546"/>
                  </a:lnTo>
                  <a:lnTo>
                    <a:pt x="273126" y="153200"/>
                  </a:lnTo>
                  <a:lnTo>
                    <a:pt x="275475" y="151815"/>
                  </a:lnTo>
                  <a:lnTo>
                    <a:pt x="275475" y="150291"/>
                  </a:lnTo>
                  <a:lnTo>
                    <a:pt x="275475" y="148539"/>
                  </a:lnTo>
                  <a:lnTo>
                    <a:pt x="276860" y="148247"/>
                  </a:lnTo>
                  <a:lnTo>
                    <a:pt x="278091" y="146405"/>
                  </a:lnTo>
                  <a:lnTo>
                    <a:pt x="276860" y="146215"/>
                  </a:lnTo>
                  <a:lnTo>
                    <a:pt x="275590" y="146088"/>
                  </a:lnTo>
                  <a:lnTo>
                    <a:pt x="276860" y="144602"/>
                  </a:lnTo>
                  <a:lnTo>
                    <a:pt x="278091" y="141312"/>
                  </a:lnTo>
                  <a:lnTo>
                    <a:pt x="276860" y="141097"/>
                  </a:lnTo>
                  <a:lnTo>
                    <a:pt x="275590" y="140970"/>
                  </a:lnTo>
                  <a:lnTo>
                    <a:pt x="276860" y="140690"/>
                  </a:lnTo>
                  <a:lnTo>
                    <a:pt x="278091" y="139242"/>
                  </a:lnTo>
                  <a:lnTo>
                    <a:pt x="278091" y="138442"/>
                  </a:lnTo>
                  <a:lnTo>
                    <a:pt x="280543" y="135229"/>
                  </a:lnTo>
                  <a:lnTo>
                    <a:pt x="280543" y="134810"/>
                  </a:lnTo>
                  <a:lnTo>
                    <a:pt x="279603" y="132930"/>
                  </a:lnTo>
                  <a:lnTo>
                    <a:pt x="280543" y="132448"/>
                  </a:lnTo>
                  <a:lnTo>
                    <a:pt x="281762" y="131876"/>
                  </a:lnTo>
                  <a:lnTo>
                    <a:pt x="281762" y="132168"/>
                  </a:lnTo>
                  <a:lnTo>
                    <a:pt x="280873" y="134048"/>
                  </a:lnTo>
                  <a:lnTo>
                    <a:pt x="280670" y="134518"/>
                  </a:lnTo>
                  <a:lnTo>
                    <a:pt x="281762" y="138988"/>
                  </a:lnTo>
                  <a:lnTo>
                    <a:pt x="281762" y="139903"/>
                  </a:lnTo>
                  <a:lnTo>
                    <a:pt x="284480" y="137490"/>
                  </a:lnTo>
                  <a:lnTo>
                    <a:pt x="284899" y="137134"/>
                  </a:lnTo>
                  <a:lnTo>
                    <a:pt x="285750" y="137591"/>
                  </a:lnTo>
                  <a:lnTo>
                    <a:pt x="285750" y="138125"/>
                  </a:lnTo>
                  <a:lnTo>
                    <a:pt x="287020" y="138264"/>
                  </a:lnTo>
                  <a:lnTo>
                    <a:pt x="288290" y="133273"/>
                  </a:lnTo>
                  <a:lnTo>
                    <a:pt x="285750" y="135966"/>
                  </a:lnTo>
                  <a:lnTo>
                    <a:pt x="287020" y="132867"/>
                  </a:lnTo>
                  <a:lnTo>
                    <a:pt x="281863" y="129133"/>
                  </a:lnTo>
                  <a:lnTo>
                    <a:pt x="284480" y="127876"/>
                  </a:lnTo>
                  <a:lnTo>
                    <a:pt x="284480" y="127736"/>
                  </a:lnTo>
                  <a:lnTo>
                    <a:pt x="285750" y="127330"/>
                  </a:lnTo>
                  <a:lnTo>
                    <a:pt x="287020" y="126530"/>
                  </a:lnTo>
                  <a:lnTo>
                    <a:pt x="287020" y="126657"/>
                  </a:lnTo>
                  <a:lnTo>
                    <a:pt x="288290" y="126530"/>
                  </a:lnTo>
                  <a:lnTo>
                    <a:pt x="288290" y="126657"/>
                  </a:lnTo>
                  <a:lnTo>
                    <a:pt x="287020" y="127876"/>
                  </a:lnTo>
                  <a:lnTo>
                    <a:pt x="288290" y="129082"/>
                  </a:lnTo>
                  <a:lnTo>
                    <a:pt x="288290" y="130302"/>
                  </a:lnTo>
                  <a:lnTo>
                    <a:pt x="292100" y="128689"/>
                  </a:lnTo>
                  <a:lnTo>
                    <a:pt x="293370" y="128143"/>
                  </a:lnTo>
                  <a:lnTo>
                    <a:pt x="292671" y="127876"/>
                  </a:lnTo>
                  <a:lnTo>
                    <a:pt x="293370" y="126860"/>
                  </a:lnTo>
                  <a:lnTo>
                    <a:pt x="294640" y="125044"/>
                  </a:lnTo>
                  <a:lnTo>
                    <a:pt x="295910" y="124904"/>
                  </a:lnTo>
                  <a:lnTo>
                    <a:pt x="295910" y="124637"/>
                  </a:lnTo>
                  <a:lnTo>
                    <a:pt x="295910" y="123558"/>
                  </a:lnTo>
                  <a:lnTo>
                    <a:pt x="295910" y="123151"/>
                  </a:lnTo>
                  <a:lnTo>
                    <a:pt x="297180" y="123151"/>
                  </a:lnTo>
                  <a:lnTo>
                    <a:pt x="298450" y="121945"/>
                  </a:lnTo>
                  <a:lnTo>
                    <a:pt x="298450" y="120319"/>
                  </a:lnTo>
                  <a:lnTo>
                    <a:pt x="299720" y="119786"/>
                  </a:lnTo>
                  <a:lnTo>
                    <a:pt x="299720" y="120992"/>
                  </a:lnTo>
                  <a:lnTo>
                    <a:pt x="300939" y="120738"/>
                  </a:lnTo>
                  <a:lnTo>
                    <a:pt x="303530" y="118427"/>
                  </a:lnTo>
                  <a:lnTo>
                    <a:pt x="303530" y="120180"/>
                  </a:lnTo>
                  <a:lnTo>
                    <a:pt x="304685" y="120180"/>
                  </a:lnTo>
                  <a:lnTo>
                    <a:pt x="304685" y="120357"/>
                  </a:lnTo>
                  <a:lnTo>
                    <a:pt x="303530" y="121945"/>
                  </a:lnTo>
                  <a:lnTo>
                    <a:pt x="303530" y="122072"/>
                  </a:lnTo>
                  <a:lnTo>
                    <a:pt x="300939" y="122491"/>
                  </a:lnTo>
                  <a:lnTo>
                    <a:pt x="300939" y="122618"/>
                  </a:lnTo>
                  <a:lnTo>
                    <a:pt x="299720" y="126123"/>
                  </a:lnTo>
                  <a:lnTo>
                    <a:pt x="303530" y="125450"/>
                  </a:lnTo>
                  <a:lnTo>
                    <a:pt x="304685" y="123621"/>
                  </a:lnTo>
                  <a:lnTo>
                    <a:pt x="306070" y="125310"/>
                  </a:lnTo>
                  <a:lnTo>
                    <a:pt x="304800" y="127749"/>
                  </a:lnTo>
                  <a:lnTo>
                    <a:pt x="306070" y="129082"/>
                  </a:lnTo>
                  <a:lnTo>
                    <a:pt x="306070" y="129768"/>
                  </a:lnTo>
                  <a:lnTo>
                    <a:pt x="307340" y="128282"/>
                  </a:lnTo>
                  <a:lnTo>
                    <a:pt x="309880" y="129768"/>
                  </a:lnTo>
                  <a:lnTo>
                    <a:pt x="309880" y="127469"/>
                  </a:lnTo>
                  <a:lnTo>
                    <a:pt x="310781" y="127558"/>
                  </a:lnTo>
                  <a:lnTo>
                    <a:pt x="311150" y="127609"/>
                  </a:lnTo>
                  <a:lnTo>
                    <a:pt x="311150" y="126390"/>
                  </a:lnTo>
                  <a:lnTo>
                    <a:pt x="312420" y="127203"/>
                  </a:lnTo>
                  <a:lnTo>
                    <a:pt x="312420" y="127736"/>
                  </a:lnTo>
                  <a:lnTo>
                    <a:pt x="311150" y="129082"/>
                  </a:lnTo>
                  <a:lnTo>
                    <a:pt x="309880" y="130848"/>
                  </a:lnTo>
                  <a:lnTo>
                    <a:pt x="311150" y="132321"/>
                  </a:lnTo>
                  <a:lnTo>
                    <a:pt x="309880" y="133680"/>
                  </a:lnTo>
                  <a:lnTo>
                    <a:pt x="310781" y="133819"/>
                  </a:lnTo>
                  <a:lnTo>
                    <a:pt x="311150" y="133870"/>
                  </a:lnTo>
                  <a:lnTo>
                    <a:pt x="312420" y="134073"/>
                  </a:lnTo>
                  <a:lnTo>
                    <a:pt x="313359" y="135178"/>
                  </a:lnTo>
                  <a:lnTo>
                    <a:pt x="308610" y="136105"/>
                  </a:lnTo>
                  <a:lnTo>
                    <a:pt x="307340" y="138938"/>
                  </a:lnTo>
                  <a:lnTo>
                    <a:pt x="306070" y="139065"/>
                  </a:lnTo>
                  <a:lnTo>
                    <a:pt x="304800" y="141630"/>
                  </a:lnTo>
                  <a:lnTo>
                    <a:pt x="306070" y="141224"/>
                  </a:lnTo>
                  <a:lnTo>
                    <a:pt x="306070" y="142176"/>
                  </a:lnTo>
                  <a:lnTo>
                    <a:pt x="307340" y="142303"/>
                  </a:lnTo>
                  <a:lnTo>
                    <a:pt x="307340" y="142582"/>
                  </a:lnTo>
                  <a:lnTo>
                    <a:pt x="309562" y="142925"/>
                  </a:lnTo>
                  <a:lnTo>
                    <a:pt x="309880" y="142976"/>
                  </a:lnTo>
                  <a:lnTo>
                    <a:pt x="310781" y="142582"/>
                  </a:lnTo>
                  <a:lnTo>
                    <a:pt x="311150" y="142303"/>
                  </a:lnTo>
                  <a:lnTo>
                    <a:pt x="312420" y="141859"/>
                  </a:lnTo>
                  <a:lnTo>
                    <a:pt x="310781" y="142582"/>
                  </a:lnTo>
                  <a:lnTo>
                    <a:pt x="308610" y="144195"/>
                  </a:lnTo>
                  <a:lnTo>
                    <a:pt x="308610" y="155790"/>
                  </a:lnTo>
                  <a:lnTo>
                    <a:pt x="308610" y="156337"/>
                  </a:lnTo>
                  <a:lnTo>
                    <a:pt x="308330" y="156298"/>
                  </a:lnTo>
                  <a:lnTo>
                    <a:pt x="307340" y="156197"/>
                  </a:lnTo>
                  <a:lnTo>
                    <a:pt x="308330" y="155879"/>
                  </a:lnTo>
                  <a:lnTo>
                    <a:pt x="308610" y="155790"/>
                  </a:lnTo>
                  <a:lnTo>
                    <a:pt x="308610" y="144195"/>
                  </a:lnTo>
                  <a:lnTo>
                    <a:pt x="307340" y="145135"/>
                  </a:lnTo>
                  <a:lnTo>
                    <a:pt x="307340" y="147434"/>
                  </a:lnTo>
                  <a:lnTo>
                    <a:pt x="306070" y="147294"/>
                  </a:lnTo>
                  <a:lnTo>
                    <a:pt x="306070" y="148513"/>
                  </a:lnTo>
                  <a:lnTo>
                    <a:pt x="304685" y="149339"/>
                  </a:lnTo>
                  <a:lnTo>
                    <a:pt x="302260" y="149593"/>
                  </a:lnTo>
                  <a:lnTo>
                    <a:pt x="306070" y="152552"/>
                  </a:lnTo>
                  <a:lnTo>
                    <a:pt x="306070" y="154317"/>
                  </a:lnTo>
                  <a:lnTo>
                    <a:pt x="304685" y="158178"/>
                  </a:lnTo>
                  <a:lnTo>
                    <a:pt x="300939" y="165188"/>
                  </a:lnTo>
                  <a:lnTo>
                    <a:pt x="302260" y="164541"/>
                  </a:lnTo>
                  <a:lnTo>
                    <a:pt x="308330" y="161861"/>
                  </a:lnTo>
                  <a:lnTo>
                    <a:pt x="308610" y="161734"/>
                  </a:lnTo>
                  <a:lnTo>
                    <a:pt x="307340" y="162407"/>
                  </a:lnTo>
                  <a:lnTo>
                    <a:pt x="307340" y="165773"/>
                  </a:lnTo>
                  <a:lnTo>
                    <a:pt x="308610" y="165036"/>
                  </a:lnTo>
                  <a:lnTo>
                    <a:pt x="309880" y="164287"/>
                  </a:lnTo>
                  <a:lnTo>
                    <a:pt x="311150" y="162140"/>
                  </a:lnTo>
                  <a:lnTo>
                    <a:pt x="312420" y="161531"/>
                  </a:lnTo>
                  <a:lnTo>
                    <a:pt x="313690" y="160921"/>
                  </a:lnTo>
                  <a:lnTo>
                    <a:pt x="314579" y="166408"/>
                  </a:lnTo>
                  <a:lnTo>
                    <a:pt x="314591" y="166547"/>
                  </a:lnTo>
                  <a:lnTo>
                    <a:pt x="314020" y="166179"/>
                  </a:lnTo>
                  <a:lnTo>
                    <a:pt x="312940" y="168605"/>
                  </a:lnTo>
                  <a:lnTo>
                    <a:pt x="314147" y="169011"/>
                  </a:lnTo>
                  <a:lnTo>
                    <a:pt x="314820" y="169824"/>
                  </a:lnTo>
                  <a:lnTo>
                    <a:pt x="315036" y="169418"/>
                  </a:lnTo>
                  <a:lnTo>
                    <a:pt x="315899" y="170662"/>
                  </a:lnTo>
                  <a:lnTo>
                    <a:pt x="316179" y="170637"/>
                  </a:lnTo>
                  <a:lnTo>
                    <a:pt x="316852" y="170764"/>
                  </a:lnTo>
                  <a:lnTo>
                    <a:pt x="315899" y="170662"/>
                  </a:lnTo>
                  <a:lnTo>
                    <a:pt x="314693" y="170764"/>
                  </a:lnTo>
                  <a:lnTo>
                    <a:pt x="315366" y="173875"/>
                  </a:lnTo>
                  <a:lnTo>
                    <a:pt x="315099" y="174409"/>
                  </a:lnTo>
                  <a:lnTo>
                    <a:pt x="315366" y="174244"/>
                  </a:lnTo>
                  <a:lnTo>
                    <a:pt x="316852" y="173316"/>
                  </a:lnTo>
                  <a:lnTo>
                    <a:pt x="316852" y="172059"/>
                  </a:lnTo>
                  <a:lnTo>
                    <a:pt x="316979" y="172250"/>
                  </a:lnTo>
                  <a:lnTo>
                    <a:pt x="316979" y="173228"/>
                  </a:lnTo>
                  <a:lnTo>
                    <a:pt x="317246" y="173062"/>
                  </a:lnTo>
                  <a:lnTo>
                    <a:pt x="317652" y="173736"/>
                  </a:lnTo>
                  <a:lnTo>
                    <a:pt x="317652" y="175158"/>
                  </a:lnTo>
                  <a:lnTo>
                    <a:pt x="318465" y="174002"/>
                  </a:lnTo>
                  <a:lnTo>
                    <a:pt x="318465" y="176517"/>
                  </a:lnTo>
                  <a:lnTo>
                    <a:pt x="318198" y="178054"/>
                  </a:lnTo>
                  <a:lnTo>
                    <a:pt x="318465" y="178168"/>
                  </a:lnTo>
                  <a:lnTo>
                    <a:pt x="318604" y="178219"/>
                  </a:lnTo>
                  <a:lnTo>
                    <a:pt x="320090" y="178866"/>
                  </a:lnTo>
                  <a:lnTo>
                    <a:pt x="320484" y="178587"/>
                  </a:lnTo>
                  <a:lnTo>
                    <a:pt x="320484" y="171043"/>
                  </a:lnTo>
                  <a:lnTo>
                    <a:pt x="320484" y="168795"/>
                  </a:lnTo>
                  <a:lnTo>
                    <a:pt x="322580" y="170230"/>
                  </a:lnTo>
                  <a:lnTo>
                    <a:pt x="323850" y="170903"/>
                  </a:lnTo>
                  <a:lnTo>
                    <a:pt x="325120" y="168884"/>
                  </a:lnTo>
                  <a:lnTo>
                    <a:pt x="327660" y="170091"/>
                  </a:lnTo>
                  <a:lnTo>
                    <a:pt x="328790" y="167690"/>
                  </a:lnTo>
                  <a:lnTo>
                    <a:pt x="329234" y="167551"/>
                  </a:lnTo>
                  <a:lnTo>
                    <a:pt x="329831" y="167449"/>
                  </a:lnTo>
                  <a:lnTo>
                    <a:pt x="330149" y="167398"/>
                  </a:lnTo>
                  <a:lnTo>
                    <a:pt x="330149" y="166624"/>
                  </a:lnTo>
                  <a:lnTo>
                    <a:pt x="331457" y="175514"/>
                  </a:lnTo>
                  <a:lnTo>
                    <a:pt x="331457" y="175666"/>
                  </a:lnTo>
                  <a:lnTo>
                    <a:pt x="328930" y="182499"/>
                  </a:lnTo>
                  <a:lnTo>
                    <a:pt x="331457" y="181343"/>
                  </a:lnTo>
                  <a:lnTo>
                    <a:pt x="340360" y="177241"/>
                  </a:lnTo>
                  <a:lnTo>
                    <a:pt x="340360" y="175348"/>
                  </a:lnTo>
                  <a:lnTo>
                    <a:pt x="339090" y="171310"/>
                  </a:lnTo>
                  <a:lnTo>
                    <a:pt x="340360" y="171107"/>
                  </a:lnTo>
                  <a:lnTo>
                    <a:pt x="341630" y="170903"/>
                  </a:lnTo>
                  <a:lnTo>
                    <a:pt x="342900" y="170903"/>
                  </a:lnTo>
                  <a:lnTo>
                    <a:pt x="343941" y="170459"/>
                  </a:lnTo>
                  <a:lnTo>
                    <a:pt x="343941" y="169621"/>
                  </a:lnTo>
                  <a:lnTo>
                    <a:pt x="345440" y="162267"/>
                  </a:lnTo>
                  <a:lnTo>
                    <a:pt x="346710" y="162356"/>
                  </a:lnTo>
                  <a:lnTo>
                    <a:pt x="347980" y="162445"/>
                  </a:lnTo>
                  <a:lnTo>
                    <a:pt x="349250" y="162534"/>
                  </a:lnTo>
                  <a:lnTo>
                    <a:pt x="351790" y="164693"/>
                  </a:lnTo>
                  <a:lnTo>
                    <a:pt x="354330" y="160756"/>
                  </a:lnTo>
                  <a:lnTo>
                    <a:pt x="350507" y="159004"/>
                  </a:lnTo>
                  <a:lnTo>
                    <a:pt x="349999" y="159029"/>
                  </a:lnTo>
                  <a:lnTo>
                    <a:pt x="347980" y="159156"/>
                  </a:lnTo>
                  <a:lnTo>
                    <a:pt x="346710" y="159232"/>
                  </a:lnTo>
                  <a:lnTo>
                    <a:pt x="345440" y="159308"/>
                  </a:lnTo>
                  <a:lnTo>
                    <a:pt x="341630" y="161594"/>
                  </a:lnTo>
                  <a:lnTo>
                    <a:pt x="341630" y="162001"/>
                  </a:lnTo>
                  <a:lnTo>
                    <a:pt x="340360" y="162140"/>
                  </a:lnTo>
                  <a:lnTo>
                    <a:pt x="340360" y="169557"/>
                  </a:lnTo>
                  <a:lnTo>
                    <a:pt x="340360" y="170091"/>
                  </a:lnTo>
                  <a:lnTo>
                    <a:pt x="339305" y="170205"/>
                  </a:lnTo>
                  <a:lnTo>
                    <a:pt x="339090" y="170230"/>
                  </a:lnTo>
                  <a:lnTo>
                    <a:pt x="339090" y="170357"/>
                  </a:lnTo>
                  <a:lnTo>
                    <a:pt x="337820" y="171043"/>
                  </a:lnTo>
                  <a:lnTo>
                    <a:pt x="337820" y="169824"/>
                  </a:lnTo>
                  <a:lnTo>
                    <a:pt x="339090" y="169824"/>
                  </a:lnTo>
                  <a:lnTo>
                    <a:pt x="339090" y="170091"/>
                  </a:lnTo>
                  <a:lnTo>
                    <a:pt x="340360" y="170091"/>
                  </a:lnTo>
                  <a:lnTo>
                    <a:pt x="340360" y="169557"/>
                  </a:lnTo>
                  <a:lnTo>
                    <a:pt x="339305" y="169672"/>
                  </a:lnTo>
                  <a:lnTo>
                    <a:pt x="339090" y="169684"/>
                  </a:lnTo>
                  <a:lnTo>
                    <a:pt x="339090" y="169557"/>
                  </a:lnTo>
                  <a:lnTo>
                    <a:pt x="340360" y="169557"/>
                  </a:lnTo>
                  <a:lnTo>
                    <a:pt x="340360" y="162140"/>
                  </a:lnTo>
                  <a:lnTo>
                    <a:pt x="339305" y="162356"/>
                  </a:lnTo>
                  <a:lnTo>
                    <a:pt x="340360" y="160782"/>
                  </a:lnTo>
                  <a:lnTo>
                    <a:pt x="340360" y="161861"/>
                  </a:lnTo>
                  <a:lnTo>
                    <a:pt x="341630" y="162001"/>
                  </a:lnTo>
                  <a:lnTo>
                    <a:pt x="341630" y="161594"/>
                  </a:lnTo>
                  <a:lnTo>
                    <a:pt x="343941" y="159029"/>
                  </a:lnTo>
                  <a:lnTo>
                    <a:pt x="343941" y="158623"/>
                  </a:lnTo>
                  <a:lnTo>
                    <a:pt x="341630" y="157276"/>
                  </a:lnTo>
                  <a:lnTo>
                    <a:pt x="341630" y="153911"/>
                  </a:lnTo>
                  <a:lnTo>
                    <a:pt x="342900" y="153911"/>
                  </a:lnTo>
                  <a:lnTo>
                    <a:pt x="343941" y="150939"/>
                  </a:lnTo>
                  <a:lnTo>
                    <a:pt x="343941" y="150444"/>
                  </a:lnTo>
                  <a:lnTo>
                    <a:pt x="345440" y="147561"/>
                  </a:lnTo>
                  <a:lnTo>
                    <a:pt x="345440" y="151434"/>
                  </a:lnTo>
                  <a:lnTo>
                    <a:pt x="347980" y="151447"/>
                  </a:lnTo>
                  <a:lnTo>
                    <a:pt x="349250" y="150202"/>
                  </a:lnTo>
                  <a:lnTo>
                    <a:pt x="350507" y="148983"/>
                  </a:lnTo>
                  <a:lnTo>
                    <a:pt x="349999" y="148234"/>
                  </a:lnTo>
                  <a:lnTo>
                    <a:pt x="347980" y="145415"/>
                  </a:lnTo>
                  <a:lnTo>
                    <a:pt x="349250" y="144462"/>
                  </a:lnTo>
                  <a:lnTo>
                    <a:pt x="349250" y="142887"/>
                  </a:lnTo>
                  <a:lnTo>
                    <a:pt x="349605" y="142862"/>
                  </a:lnTo>
                  <a:lnTo>
                    <a:pt x="350507" y="142798"/>
                  </a:lnTo>
                  <a:lnTo>
                    <a:pt x="351790" y="142709"/>
                  </a:lnTo>
                  <a:lnTo>
                    <a:pt x="351790" y="138531"/>
                  </a:lnTo>
                  <a:lnTo>
                    <a:pt x="350507" y="135420"/>
                  </a:lnTo>
                  <a:lnTo>
                    <a:pt x="349999" y="135369"/>
                  </a:lnTo>
                  <a:lnTo>
                    <a:pt x="349250" y="135293"/>
                  </a:lnTo>
                  <a:lnTo>
                    <a:pt x="347980" y="136105"/>
                  </a:lnTo>
                  <a:lnTo>
                    <a:pt x="347980" y="134620"/>
                  </a:lnTo>
                  <a:lnTo>
                    <a:pt x="349250" y="133540"/>
                  </a:lnTo>
                  <a:lnTo>
                    <a:pt x="349250" y="132867"/>
                  </a:lnTo>
                  <a:lnTo>
                    <a:pt x="349999" y="132791"/>
                  </a:lnTo>
                  <a:lnTo>
                    <a:pt x="350507" y="132727"/>
                  </a:lnTo>
                  <a:lnTo>
                    <a:pt x="351790" y="135293"/>
                  </a:lnTo>
                  <a:lnTo>
                    <a:pt x="353021" y="131381"/>
                  </a:lnTo>
                  <a:lnTo>
                    <a:pt x="353021" y="128955"/>
                  </a:lnTo>
                  <a:lnTo>
                    <a:pt x="351790" y="128955"/>
                  </a:lnTo>
                  <a:lnTo>
                    <a:pt x="351790" y="126123"/>
                  </a:lnTo>
                  <a:lnTo>
                    <a:pt x="350507" y="125577"/>
                  </a:lnTo>
                  <a:lnTo>
                    <a:pt x="350507" y="125717"/>
                  </a:lnTo>
                  <a:lnTo>
                    <a:pt x="349250" y="125717"/>
                  </a:lnTo>
                  <a:lnTo>
                    <a:pt x="350507" y="125310"/>
                  </a:lnTo>
                  <a:lnTo>
                    <a:pt x="351790" y="125171"/>
                  </a:lnTo>
                  <a:lnTo>
                    <a:pt x="351790" y="124498"/>
                  </a:lnTo>
                  <a:lnTo>
                    <a:pt x="353021" y="124117"/>
                  </a:lnTo>
                  <a:lnTo>
                    <a:pt x="354330" y="124091"/>
                  </a:lnTo>
                  <a:lnTo>
                    <a:pt x="354330" y="122478"/>
                  </a:lnTo>
                  <a:lnTo>
                    <a:pt x="355358" y="122593"/>
                  </a:lnTo>
                  <a:lnTo>
                    <a:pt x="354330" y="125310"/>
                  </a:lnTo>
                  <a:lnTo>
                    <a:pt x="356870" y="125577"/>
                  </a:lnTo>
                  <a:lnTo>
                    <a:pt x="359410" y="124777"/>
                  </a:lnTo>
                  <a:lnTo>
                    <a:pt x="360680" y="125171"/>
                  </a:lnTo>
                  <a:lnTo>
                    <a:pt x="359410" y="128409"/>
                  </a:lnTo>
                  <a:lnTo>
                    <a:pt x="355600" y="126923"/>
                  </a:lnTo>
                  <a:lnTo>
                    <a:pt x="355600" y="131114"/>
                  </a:lnTo>
                  <a:lnTo>
                    <a:pt x="353021" y="131381"/>
                  </a:lnTo>
                  <a:lnTo>
                    <a:pt x="353021" y="132473"/>
                  </a:lnTo>
                  <a:lnTo>
                    <a:pt x="354330" y="136232"/>
                  </a:lnTo>
                  <a:lnTo>
                    <a:pt x="356870" y="132994"/>
                  </a:lnTo>
                  <a:lnTo>
                    <a:pt x="358140" y="133273"/>
                  </a:lnTo>
                  <a:lnTo>
                    <a:pt x="358140" y="134213"/>
                  </a:lnTo>
                  <a:lnTo>
                    <a:pt x="356870" y="134886"/>
                  </a:lnTo>
                  <a:lnTo>
                    <a:pt x="356870" y="135559"/>
                  </a:lnTo>
                  <a:lnTo>
                    <a:pt x="354330" y="136232"/>
                  </a:lnTo>
                  <a:lnTo>
                    <a:pt x="351790" y="136906"/>
                  </a:lnTo>
                  <a:lnTo>
                    <a:pt x="356870" y="141503"/>
                  </a:lnTo>
                  <a:lnTo>
                    <a:pt x="354330" y="145275"/>
                  </a:lnTo>
                  <a:lnTo>
                    <a:pt x="353021" y="144919"/>
                  </a:lnTo>
                  <a:lnTo>
                    <a:pt x="349999" y="148234"/>
                  </a:lnTo>
                  <a:lnTo>
                    <a:pt x="350507" y="148945"/>
                  </a:lnTo>
                  <a:lnTo>
                    <a:pt x="351790" y="148920"/>
                  </a:lnTo>
                  <a:lnTo>
                    <a:pt x="350507" y="152869"/>
                  </a:lnTo>
                  <a:lnTo>
                    <a:pt x="351790" y="152781"/>
                  </a:lnTo>
                  <a:lnTo>
                    <a:pt x="353021" y="152742"/>
                  </a:lnTo>
                  <a:lnTo>
                    <a:pt x="354330" y="152692"/>
                  </a:lnTo>
                  <a:lnTo>
                    <a:pt x="356870" y="153365"/>
                  </a:lnTo>
                  <a:lnTo>
                    <a:pt x="356870" y="155524"/>
                  </a:lnTo>
                  <a:lnTo>
                    <a:pt x="358521" y="155409"/>
                  </a:lnTo>
                  <a:lnTo>
                    <a:pt x="359410" y="155346"/>
                  </a:lnTo>
                  <a:lnTo>
                    <a:pt x="360680" y="155257"/>
                  </a:lnTo>
                  <a:lnTo>
                    <a:pt x="361950" y="153365"/>
                  </a:lnTo>
                  <a:lnTo>
                    <a:pt x="361950" y="157683"/>
                  </a:lnTo>
                  <a:lnTo>
                    <a:pt x="360680" y="158496"/>
                  </a:lnTo>
                  <a:lnTo>
                    <a:pt x="360680" y="159702"/>
                  </a:lnTo>
                  <a:lnTo>
                    <a:pt x="359410" y="159308"/>
                  </a:lnTo>
                  <a:lnTo>
                    <a:pt x="358140" y="160655"/>
                  </a:lnTo>
                  <a:lnTo>
                    <a:pt x="356870" y="162407"/>
                  </a:lnTo>
                  <a:lnTo>
                    <a:pt x="356870" y="166852"/>
                  </a:lnTo>
                  <a:lnTo>
                    <a:pt x="354330" y="168478"/>
                  </a:lnTo>
                  <a:lnTo>
                    <a:pt x="351790" y="174142"/>
                  </a:lnTo>
                  <a:lnTo>
                    <a:pt x="353021" y="176999"/>
                  </a:lnTo>
                  <a:lnTo>
                    <a:pt x="351790" y="177063"/>
                  </a:lnTo>
                  <a:lnTo>
                    <a:pt x="349250" y="176974"/>
                  </a:lnTo>
                  <a:lnTo>
                    <a:pt x="350507" y="186982"/>
                  </a:lnTo>
                  <a:lnTo>
                    <a:pt x="351790" y="185966"/>
                  </a:lnTo>
                  <a:lnTo>
                    <a:pt x="353021" y="184873"/>
                  </a:lnTo>
                  <a:lnTo>
                    <a:pt x="354330" y="183718"/>
                  </a:lnTo>
                  <a:lnTo>
                    <a:pt x="354330" y="184658"/>
                  </a:lnTo>
                  <a:lnTo>
                    <a:pt x="353021" y="189128"/>
                  </a:lnTo>
                  <a:lnTo>
                    <a:pt x="354330" y="187960"/>
                  </a:lnTo>
                  <a:lnTo>
                    <a:pt x="355600" y="186956"/>
                  </a:lnTo>
                  <a:lnTo>
                    <a:pt x="355600" y="189522"/>
                  </a:lnTo>
                  <a:lnTo>
                    <a:pt x="358140" y="188976"/>
                  </a:lnTo>
                  <a:lnTo>
                    <a:pt x="358140" y="190868"/>
                  </a:lnTo>
                  <a:lnTo>
                    <a:pt x="359410" y="190868"/>
                  </a:lnTo>
                  <a:lnTo>
                    <a:pt x="359410" y="192074"/>
                  </a:lnTo>
                  <a:lnTo>
                    <a:pt x="360680" y="192849"/>
                  </a:lnTo>
                  <a:lnTo>
                    <a:pt x="361950" y="193636"/>
                  </a:lnTo>
                  <a:lnTo>
                    <a:pt x="363105" y="197053"/>
                  </a:lnTo>
                  <a:lnTo>
                    <a:pt x="364490" y="199974"/>
                  </a:lnTo>
                  <a:lnTo>
                    <a:pt x="368300" y="197878"/>
                  </a:lnTo>
                  <a:lnTo>
                    <a:pt x="369506" y="195694"/>
                  </a:lnTo>
                  <a:lnTo>
                    <a:pt x="369379" y="195567"/>
                  </a:lnTo>
                  <a:lnTo>
                    <a:pt x="364490" y="194906"/>
                  </a:lnTo>
                  <a:lnTo>
                    <a:pt x="367030" y="192620"/>
                  </a:lnTo>
                  <a:lnTo>
                    <a:pt x="368300" y="190868"/>
                  </a:lnTo>
                  <a:lnTo>
                    <a:pt x="370840" y="187223"/>
                  </a:lnTo>
                  <a:lnTo>
                    <a:pt x="368300" y="186004"/>
                  </a:lnTo>
                  <a:lnTo>
                    <a:pt x="367030" y="184797"/>
                  </a:lnTo>
                  <a:lnTo>
                    <a:pt x="369379" y="182918"/>
                  </a:lnTo>
                  <a:lnTo>
                    <a:pt x="369506" y="182816"/>
                  </a:lnTo>
                  <a:lnTo>
                    <a:pt x="369379" y="182626"/>
                  </a:lnTo>
                  <a:lnTo>
                    <a:pt x="368300" y="181825"/>
                  </a:lnTo>
                  <a:lnTo>
                    <a:pt x="365760" y="179133"/>
                  </a:lnTo>
                  <a:lnTo>
                    <a:pt x="369379" y="178358"/>
                  </a:lnTo>
                  <a:lnTo>
                    <a:pt x="369506" y="178333"/>
                  </a:lnTo>
                  <a:lnTo>
                    <a:pt x="370840" y="178054"/>
                  </a:lnTo>
                  <a:lnTo>
                    <a:pt x="370116" y="176276"/>
                  </a:lnTo>
                  <a:lnTo>
                    <a:pt x="370840" y="176974"/>
                  </a:lnTo>
                  <a:lnTo>
                    <a:pt x="372110" y="176974"/>
                  </a:lnTo>
                  <a:lnTo>
                    <a:pt x="373380" y="174955"/>
                  </a:lnTo>
                  <a:lnTo>
                    <a:pt x="372110" y="171843"/>
                  </a:lnTo>
                  <a:lnTo>
                    <a:pt x="369506" y="174612"/>
                  </a:lnTo>
                  <a:lnTo>
                    <a:pt x="369506" y="170776"/>
                  </a:lnTo>
                  <a:lnTo>
                    <a:pt x="372110" y="170357"/>
                  </a:lnTo>
                  <a:lnTo>
                    <a:pt x="372110" y="168338"/>
                  </a:lnTo>
                  <a:lnTo>
                    <a:pt x="372110" y="166179"/>
                  </a:lnTo>
                  <a:lnTo>
                    <a:pt x="370840" y="166116"/>
                  </a:lnTo>
                  <a:lnTo>
                    <a:pt x="369506" y="166052"/>
                  </a:lnTo>
                  <a:lnTo>
                    <a:pt x="370116" y="166077"/>
                  </a:lnTo>
                  <a:lnTo>
                    <a:pt x="370840" y="165912"/>
                  </a:lnTo>
                  <a:lnTo>
                    <a:pt x="372110" y="165773"/>
                  </a:lnTo>
                  <a:lnTo>
                    <a:pt x="372770" y="163614"/>
                  </a:lnTo>
                  <a:lnTo>
                    <a:pt x="373380" y="163588"/>
                  </a:lnTo>
                  <a:lnTo>
                    <a:pt x="374434" y="163779"/>
                  </a:lnTo>
                  <a:lnTo>
                    <a:pt x="374650" y="163817"/>
                  </a:lnTo>
                  <a:lnTo>
                    <a:pt x="377190" y="164287"/>
                  </a:lnTo>
                  <a:lnTo>
                    <a:pt x="375920" y="161061"/>
                  </a:lnTo>
                  <a:lnTo>
                    <a:pt x="377190" y="161798"/>
                  </a:lnTo>
                  <a:lnTo>
                    <a:pt x="378460" y="162534"/>
                  </a:lnTo>
                  <a:lnTo>
                    <a:pt x="381000" y="158496"/>
                  </a:lnTo>
                  <a:lnTo>
                    <a:pt x="383489" y="161937"/>
                  </a:lnTo>
                  <a:lnTo>
                    <a:pt x="378460" y="165239"/>
                  </a:lnTo>
                  <a:lnTo>
                    <a:pt x="379730" y="167398"/>
                  </a:lnTo>
                  <a:lnTo>
                    <a:pt x="374650" y="165100"/>
                  </a:lnTo>
                  <a:lnTo>
                    <a:pt x="372110" y="168338"/>
                  </a:lnTo>
                  <a:lnTo>
                    <a:pt x="375920" y="174269"/>
                  </a:lnTo>
                  <a:lnTo>
                    <a:pt x="378460" y="171665"/>
                  </a:lnTo>
                  <a:lnTo>
                    <a:pt x="378853" y="171259"/>
                  </a:lnTo>
                  <a:lnTo>
                    <a:pt x="379730" y="171170"/>
                  </a:lnTo>
                  <a:lnTo>
                    <a:pt x="382270" y="170903"/>
                  </a:lnTo>
                  <a:lnTo>
                    <a:pt x="382270" y="174142"/>
                  </a:lnTo>
                  <a:lnTo>
                    <a:pt x="383489" y="174663"/>
                  </a:lnTo>
                  <a:lnTo>
                    <a:pt x="383489" y="176593"/>
                  </a:lnTo>
                  <a:lnTo>
                    <a:pt x="381000" y="178054"/>
                  </a:lnTo>
                  <a:lnTo>
                    <a:pt x="381000" y="180073"/>
                  </a:lnTo>
                  <a:lnTo>
                    <a:pt x="378460" y="182499"/>
                  </a:lnTo>
                  <a:lnTo>
                    <a:pt x="382270" y="185331"/>
                  </a:lnTo>
                  <a:lnTo>
                    <a:pt x="383489" y="182346"/>
                  </a:lnTo>
                  <a:lnTo>
                    <a:pt x="386080" y="182435"/>
                  </a:lnTo>
                  <a:lnTo>
                    <a:pt x="387350" y="182537"/>
                  </a:lnTo>
                  <a:lnTo>
                    <a:pt x="388518" y="182626"/>
                  </a:lnTo>
                  <a:lnTo>
                    <a:pt x="388518" y="182321"/>
                  </a:lnTo>
                  <a:lnTo>
                    <a:pt x="387756" y="179984"/>
                  </a:lnTo>
                  <a:lnTo>
                    <a:pt x="389788" y="180898"/>
                  </a:lnTo>
                  <a:lnTo>
                    <a:pt x="392430" y="182092"/>
                  </a:lnTo>
                  <a:lnTo>
                    <a:pt x="391160" y="178587"/>
                  </a:lnTo>
                  <a:lnTo>
                    <a:pt x="393268" y="179374"/>
                  </a:lnTo>
                  <a:lnTo>
                    <a:pt x="393509" y="179463"/>
                  </a:lnTo>
                  <a:lnTo>
                    <a:pt x="393700" y="179539"/>
                  </a:lnTo>
                  <a:lnTo>
                    <a:pt x="394881" y="176542"/>
                  </a:lnTo>
                  <a:lnTo>
                    <a:pt x="394881" y="176199"/>
                  </a:lnTo>
                  <a:lnTo>
                    <a:pt x="394233" y="175514"/>
                  </a:lnTo>
                  <a:lnTo>
                    <a:pt x="393928" y="175196"/>
                  </a:lnTo>
                  <a:lnTo>
                    <a:pt x="393700" y="174955"/>
                  </a:lnTo>
                  <a:lnTo>
                    <a:pt x="394233" y="174447"/>
                  </a:lnTo>
                  <a:lnTo>
                    <a:pt x="393928" y="175196"/>
                  </a:lnTo>
                  <a:lnTo>
                    <a:pt x="394233" y="175501"/>
                  </a:lnTo>
                  <a:lnTo>
                    <a:pt x="401104" y="172275"/>
                  </a:lnTo>
                  <a:lnTo>
                    <a:pt x="400050" y="182232"/>
                  </a:lnTo>
                  <a:lnTo>
                    <a:pt x="402590" y="179197"/>
                  </a:lnTo>
                  <a:lnTo>
                    <a:pt x="405130" y="176161"/>
                  </a:lnTo>
                  <a:lnTo>
                    <a:pt x="405130" y="177101"/>
                  </a:lnTo>
                  <a:lnTo>
                    <a:pt x="406336" y="176720"/>
                  </a:lnTo>
                  <a:lnTo>
                    <a:pt x="406336" y="176072"/>
                  </a:lnTo>
                  <a:lnTo>
                    <a:pt x="407670" y="175221"/>
                  </a:lnTo>
                  <a:lnTo>
                    <a:pt x="406400" y="174815"/>
                  </a:lnTo>
                  <a:lnTo>
                    <a:pt x="407670" y="173875"/>
                  </a:lnTo>
                  <a:lnTo>
                    <a:pt x="407670" y="169011"/>
                  </a:lnTo>
                  <a:lnTo>
                    <a:pt x="407835" y="169062"/>
                  </a:lnTo>
                  <a:lnTo>
                    <a:pt x="408266" y="169176"/>
                  </a:lnTo>
                  <a:lnTo>
                    <a:pt x="406336" y="166852"/>
                  </a:lnTo>
                  <a:lnTo>
                    <a:pt x="406336" y="167271"/>
                  </a:lnTo>
                  <a:lnTo>
                    <a:pt x="405130" y="167398"/>
                  </a:lnTo>
                  <a:lnTo>
                    <a:pt x="405130" y="167805"/>
                  </a:lnTo>
                  <a:lnTo>
                    <a:pt x="401891" y="169862"/>
                  </a:lnTo>
                  <a:lnTo>
                    <a:pt x="401320" y="168478"/>
                  </a:lnTo>
                  <a:lnTo>
                    <a:pt x="401320" y="168071"/>
                  </a:lnTo>
                  <a:lnTo>
                    <a:pt x="402590" y="167805"/>
                  </a:lnTo>
                  <a:lnTo>
                    <a:pt x="403860" y="167525"/>
                  </a:lnTo>
                  <a:lnTo>
                    <a:pt x="403860" y="167805"/>
                  </a:lnTo>
                  <a:lnTo>
                    <a:pt x="405130" y="167805"/>
                  </a:lnTo>
                  <a:lnTo>
                    <a:pt x="405130" y="167398"/>
                  </a:lnTo>
                  <a:lnTo>
                    <a:pt x="406336" y="166916"/>
                  </a:lnTo>
                  <a:lnTo>
                    <a:pt x="406336" y="165404"/>
                  </a:lnTo>
                  <a:lnTo>
                    <a:pt x="407670" y="164833"/>
                  </a:lnTo>
                  <a:lnTo>
                    <a:pt x="408940" y="164020"/>
                  </a:lnTo>
                  <a:lnTo>
                    <a:pt x="408940" y="162814"/>
                  </a:lnTo>
                  <a:lnTo>
                    <a:pt x="410210" y="162534"/>
                  </a:lnTo>
                  <a:lnTo>
                    <a:pt x="410591" y="162458"/>
                  </a:lnTo>
                  <a:lnTo>
                    <a:pt x="410210" y="163614"/>
                  </a:lnTo>
                  <a:lnTo>
                    <a:pt x="411480" y="164160"/>
                  </a:lnTo>
                  <a:lnTo>
                    <a:pt x="412750" y="164693"/>
                  </a:lnTo>
                  <a:lnTo>
                    <a:pt x="410895" y="164198"/>
                  </a:lnTo>
                  <a:lnTo>
                    <a:pt x="410591" y="164122"/>
                  </a:lnTo>
                  <a:lnTo>
                    <a:pt x="410210" y="164020"/>
                  </a:lnTo>
                  <a:lnTo>
                    <a:pt x="409054" y="169392"/>
                  </a:lnTo>
                  <a:lnTo>
                    <a:pt x="410210" y="169684"/>
                  </a:lnTo>
                  <a:lnTo>
                    <a:pt x="411480" y="171437"/>
                  </a:lnTo>
                  <a:lnTo>
                    <a:pt x="414020" y="168884"/>
                  </a:lnTo>
                  <a:lnTo>
                    <a:pt x="412750" y="167132"/>
                  </a:lnTo>
                  <a:lnTo>
                    <a:pt x="414020" y="167932"/>
                  </a:lnTo>
                  <a:lnTo>
                    <a:pt x="416306" y="168059"/>
                  </a:lnTo>
                  <a:lnTo>
                    <a:pt x="416483" y="168071"/>
                  </a:lnTo>
                  <a:lnTo>
                    <a:pt x="416483" y="168808"/>
                  </a:lnTo>
                  <a:lnTo>
                    <a:pt x="415290" y="169824"/>
                  </a:lnTo>
                  <a:lnTo>
                    <a:pt x="415290" y="178727"/>
                  </a:lnTo>
                  <a:lnTo>
                    <a:pt x="412750" y="178320"/>
                  </a:lnTo>
                  <a:lnTo>
                    <a:pt x="410210" y="176110"/>
                  </a:lnTo>
                  <a:lnTo>
                    <a:pt x="406336" y="178206"/>
                  </a:lnTo>
                  <a:lnTo>
                    <a:pt x="406336" y="181660"/>
                  </a:lnTo>
                  <a:lnTo>
                    <a:pt x="408940" y="183984"/>
                  </a:lnTo>
                  <a:lnTo>
                    <a:pt x="406400" y="190055"/>
                  </a:lnTo>
                  <a:lnTo>
                    <a:pt x="408940" y="189014"/>
                  </a:lnTo>
                  <a:lnTo>
                    <a:pt x="411480" y="187960"/>
                  </a:lnTo>
                  <a:lnTo>
                    <a:pt x="416306" y="185978"/>
                  </a:lnTo>
                  <a:lnTo>
                    <a:pt x="416483" y="185902"/>
                  </a:lnTo>
                  <a:lnTo>
                    <a:pt x="416306" y="185737"/>
                  </a:lnTo>
                  <a:lnTo>
                    <a:pt x="411480" y="183045"/>
                  </a:lnTo>
                  <a:lnTo>
                    <a:pt x="411480" y="181419"/>
                  </a:lnTo>
                  <a:lnTo>
                    <a:pt x="412750" y="181152"/>
                  </a:lnTo>
                  <a:lnTo>
                    <a:pt x="414020" y="180619"/>
                  </a:lnTo>
                  <a:lnTo>
                    <a:pt x="415290" y="180479"/>
                  </a:lnTo>
                  <a:lnTo>
                    <a:pt x="415290" y="182778"/>
                  </a:lnTo>
                  <a:lnTo>
                    <a:pt x="417830" y="183172"/>
                  </a:lnTo>
                  <a:lnTo>
                    <a:pt x="419100" y="181152"/>
                  </a:lnTo>
                  <a:lnTo>
                    <a:pt x="420077" y="181571"/>
                  </a:lnTo>
                  <a:lnTo>
                    <a:pt x="420370" y="181698"/>
                  </a:lnTo>
                  <a:lnTo>
                    <a:pt x="420370" y="182372"/>
                  </a:lnTo>
                  <a:lnTo>
                    <a:pt x="421640" y="183857"/>
                  </a:lnTo>
                  <a:lnTo>
                    <a:pt x="422160" y="183375"/>
                  </a:lnTo>
                  <a:lnTo>
                    <a:pt x="424180" y="188836"/>
                  </a:lnTo>
                  <a:lnTo>
                    <a:pt x="425450" y="186486"/>
                  </a:lnTo>
                  <a:lnTo>
                    <a:pt x="426720" y="184124"/>
                  </a:lnTo>
                  <a:lnTo>
                    <a:pt x="427990" y="184797"/>
                  </a:lnTo>
                  <a:lnTo>
                    <a:pt x="427990" y="185064"/>
                  </a:lnTo>
                  <a:lnTo>
                    <a:pt x="429260" y="184924"/>
                  </a:lnTo>
                  <a:lnTo>
                    <a:pt x="429704" y="184886"/>
                  </a:lnTo>
                  <a:lnTo>
                    <a:pt x="430530" y="184797"/>
                  </a:lnTo>
                  <a:lnTo>
                    <a:pt x="429260" y="187363"/>
                  </a:lnTo>
                  <a:lnTo>
                    <a:pt x="430530" y="186550"/>
                  </a:lnTo>
                  <a:lnTo>
                    <a:pt x="431800" y="185737"/>
                  </a:lnTo>
                  <a:lnTo>
                    <a:pt x="431800" y="183718"/>
                  </a:lnTo>
                  <a:lnTo>
                    <a:pt x="431800" y="180479"/>
                  </a:lnTo>
                  <a:lnTo>
                    <a:pt x="427990" y="180073"/>
                  </a:lnTo>
                  <a:lnTo>
                    <a:pt x="429260" y="179565"/>
                  </a:lnTo>
                  <a:lnTo>
                    <a:pt x="433070" y="178054"/>
                  </a:lnTo>
                  <a:lnTo>
                    <a:pt x="435394" y="177431"/>
                  </a:lnTo>
                  <a:lnTo>
                    <a:pt x="435597" y="177380"/>
                  </a:lnTo>
                  <a:lnTo>
                    <a:pt x="438150" y="174675"/>
                  </a:lnTo>
                  <a:lnTo>
                    <a:pt x="436816" y="172554"/>
                  </a:lnTo>
                  <a:lnTo>
                    <a:pt x="445770" y="175628"/>
                  </a:lnTo>
                  <a:lnTo>
                    <a:pt x="444500" y="165506"/>
                  </a:lnTo>
                  <a:lnTo>
                    <a:pt x="438150" y="170357"/>
                  </a:lnTo>
                  <a:lnTo>
                    <a:pt x="437616" y="169964"/>
                  </a:lnTo>
                  <a:lnTo>
                    <a:pt x="436816" y="169392"/>
                  </a:lnTo>
                  <a:lnTo>
                    <a:pt x="436816" y="170281"/>
                  </a:lnTo>
                  <a:lnTo>
                    <a:pt x="435597" y="168579"/>
                  </a:lnTo>
                  <a:lnTo>
                    <a:pt x="436816" y="171297"/>
                  </a:lnTo>
                  <a:lnTo>
                    <a:pt x="436816" y="172377"/>
                  </a:lnTo>
                  <a:lnTo>
                    <a:pt x="435597" y="169456"/>
                  </a:lnTo>
                  <a:lnTo>
                    <a:pt x="435597" y="168579"/>
                  </a:lnTo>
                  <a:lnTo>
                    <a:pt x="436816" y="170281"/>
                  </a:lnTo>
                  <a:lnTo>
                    <a:pt x="436816" y="169392"/>
                  </a:lnTo>
                  <a:lnTo>
                    <a:pt x="437616" y="169964"/>
                  </a:lnTo>
                  <a:lnTo>
                    <a:pt x="439420" y="169011"/>
                  </a:lnTo>
                  <a:lnTo>
                    <a:pt x="440588" y="167030"/>
                  </a:lnTo>
                  <a:lnTo>
                    <a:pt x="440588" y="164858"/>
                  </a:lnTo>
                  <a:lnTo>
                    <a:pt x="444500" y="163855"/>
                  </a:lnTo>
                  <a:lnTo>
                    <a:pt x="443230" y="161886"/>
                  </a:lnTo>
                  <a:lnTo>
                    <a:pt x="441934" y="161290"/>
                  </a:lnTo>
                  <a:lnTo>
                    <a:pt x="443230" y="160108"/>
                  </a:lnTo>
                  <a:lnTo>
                    <a:pt x="443230" y="160248"/>
                  </a:lnTo>
                  <a:lnTo>
                    <a:pt x="444500" y="161455"/>
                  </a:lnTo>
                  <a:lnTo>
                    <a:pt x="445770" y="160375"/>
                  </a:lnTo>
                  <a:lnTo>
                    <a:pt x="445770" y="159981"/>
                  </a:lnTo>
                  <a:lnTo>
                    <a:pt x="447040" y="160248"/>
                  </a:lnTo>
                  <a:lnTo>
                    <a:pt x="447040" y="159842"/>
                  </a:lnTo>
                  <a:lnTo>
                    <a:pt x="449580" y="164134"/>
                  </a:lnTo>
                  <a:lnTo>
                    <a:pt x="450850" y="163944"/>
                  </a:lnTo>
                  <a:lnTo>
                    <a:pt x="453390" y="163563"/>
                  </a:lnTo>
                  <a:lnTo>
                    <a:pt x="455930" y="160388"/>
                  </a:lnTo>
                  <a:lnTo>
                    <a:pt x="453390" y="156870"/>
                  </a:lnTo>
                  <a:lnTo>
                    <a:pt x="453390" y="156337"/>
                  </a:lnTo>
                  <a:lnTo>
                    <a:pt x="452120" y="156464"/>
                  </a:lnTo>
                  <a:lnTo>
                    <a:pt x="450850" y="155524"/>
                  </a:lnTo>
                  <a:lnTo>
                    <a:pt x="453390" y="153504"/>
                  </a:lnTo>
                  <a:lnTo>
                    <a:pt x="452120" y="153365"/>
                  </a:lnTo>
                  <a:lnTo>
                    <a:pt x="448894" y="152450"/>
                  </a:lnTo>
                  <a:lnTo>
                    <a:pt x="448462" y="152336"/>
                  </a:lnTo>
                  <a:lnTo>
                    <a:pt x="448310" y="152285"/>
                  </a:lnTo>
                  <a:lnTo>
                    <a:pt x="447040" y="150672"/>
                  </a:lnTo>
                  <a:lnTo>
                    <a:pt x="447040" y="147294"/>
                  </a:lnTo>
                  <a:lnTo>
                    <a:pt x="448310" y="146354"/>
                  </a:lnTo>
                  <a:lnTo>
                    <a:pt x="449580" y="145415"/>
                  </a:lnTo>
                  <a:lnTo>
                    <a:pt x="449580" y="142176"/>
                  </a:lnTo>
                  <a:lnTo>
                    <a:pt x="448310" y="141097"/>
                  </a:lnTo>
                  <a:lnTo>
                    <a:pt x="449580" y="140423"/>
                  </a:lnTo>
                  <a:lnTo>
                    <a:pt x="449986" y="140373"/>
                  </a:lnTo>
                  <a:lnTo>
                    <a:pt x="450850" y="140550"/>
                  </a:lnTo>
                  <a:lnTo>
                    <a:pt x="452120" y="144932"/>
                  </a:lnTo>
                  <a:lnTo>
                    <a:pt x="454660" y="144868"/>
                  </a:lnTo>
                  <a:lnTo>
                    <a:pt x="457200" y="142074"/>
                  </a:lnTo>
                  <a:lnTo>
                    <a:pt x="457200" y="136779"/>
                  </a:lnTo>
                  <a:lnTo>
                    <a:pt x="457200" y="135559"/>
                  </a:lnTo>
                  <a:lnTo>
                    <a:pt x="458470" y="135026"/>
                  </a:lnTo>
                  <a:lnTo>
                    <a:pt x="458470" y="138391"/>
                  </a:lnTo>
                  <a:lnTo>
                    <a:pt x="457200" y="136779"/>
                  </a:lnTo>
                  <a:lnTo>
                    <a:pt x="458470" y="141897"/>
                  </a:lnTo>
                  <a:lnTo>
                    <a:pt x="459740" y="140284"/>
                  </a:lnTo>
                  <a:lnTo>
                    <a:pt x="459740" y="140550"/>
                  </a:lnTo>
                  <a:lnTo>
                    <a:pt x="460933" y="141058"/>
                  </a:lnTo>
                  <a:lnTo>
                    <a:pt x="460629" y="141173"/>
                  </a:lnTo>
                  <a:lnTo>
                    <a:pt x="459740" y="141363"/>
                  </a:lnTo>
                  <a:lnTo>
                    <a:pt x="459740" y="142036"/>
                  </a:lnTo>
                  <a:lnTo>
                    <a:pt x="460629" y="142506"/>
                  </a:lnTo>
                  <a:lnTo>
                    <a:pt x="458470" y="152692"/>
                  </a:lnTo>
                  <a:lnTo>
                    <a:pt x="459740" y="152590"/>
                  </a:lnTo>
                  <a:lnTo>
                    <a:pt x="460933" y="152488"/>
                  </a:lnTo>
                  <a:lnTo>
                    <a:pt x="462178" y="152374"/>
                  </a:lnTo>
                  <a:lnTo>
                    <a:pt x="463550" y="152260"/>
                  </a:lnTo>
                  <a:lnTo>
                    <a:pt x="464820" y="152158"/>
                  </a:lnTo>
                  <a:lnTo>
                    <a:pt x="464820" y="152425"/>
                  </a:lnTo>
                  <a:lnTo>
                    <a:pt x="463550" y="152692"/>
                  </a:lnTo>
                  <a:lnTo>
                    <a:pt x="462178" y="152882"/>
                  </a:lnTo>
                  <a:lnTo>
                    <a:pt x="462178" y="157441"/>
                  </a:lnTo>
                  <a:lnTo>
                    <a:pt x="462178" y="157797"/>
                  </a:lnTo>
                  <a:lnTo>
                    <a:pt x="460933" y="160985"/>
                  </a:lnTo>
                  <a:lnTo>
                    <a:pt x="460933" y="156083"/>
                  </a:lnTo>
                  <a:lnTo>
                    <a:pt x="462178" y="157441"/>
                  </a:lnTo>
                  <a:lnTo>
                    <a:pt x="462178" y="152882"/>
                  </a:lnTo>
                  <a:lnTo>
                    <a:pt x="458470" y="153365"/>
                  </a:lnTo>
                  <a:lnTo>
                    <a:pt x="460921" y="156083"/>
                  </a:lnTo>
                  <a:lnTo>
                    <a:pt x="457200" y="162407"/>
                  </a:lnTo>
                  <a:lnTo>
                    <a:pt x="457200" y="163614"/>
                  </a:lnTo>
                  <a:lnTo>
                    <a:pt x="455930" y="164693"/>
                  </a:lnTo>
                  <a:lnTo>
                    <a:pt x="458470" y="166585"/>
                  </a:lnTo>
                  <a:lnTo>
                    <a:pt x="459740" y="164973"/>
                  </a:lnTo>
                  <a:lnTo>
                    <a:pt x="458470" y="167805"/>
                  </a:lnTo>
                  <a:lnTo>
                    <a:pt x="459740" y="170764"/>
                  </a:lnTo>
                  <a:lnTo>
                    <a:pt x="462178" y="168046"/>
                  </a:lnTo>
                  <a:lnTo>
                    <a:pt x="463550" y="165912"/>
                  </a:lnTo>
                  <a:lnTo>
                    <a:pt x="460997" y="165379"/>
                  </a:lnTo>
                  <a:lnTo>
                    <a:pt x="462178" y="164807"/>
                  </a:lnTo>
                  <a:lnTo>
                    <a:pt x="463550" y="164160"/>
                  </a:lnTo>
                  <a:lnTo>
                    <a:pt x="464820" y="165773"/>
                  </a:lnTo>
                  <a:lnTo>
                    <a:pt x="462267" y="169024"/>
                  </a:lnTo>
                  <a:lnTo>
                    <a:pt x="464820" y="169557"/>
                  </a:lnTo>
                  <a:lnTo>
                    <a:pt x="464820" y="171043"/>
                  </a:lnTo>
                  <a:lnTo>
                    <a:pt x="466090" y="171132"/>
                  </a:lnTo>
                  <a:lnTo>
                    <a:pt x="467360" y="171221"/>
                  </a:lnTo>
                  <a:lnTo>
                    <a:pt x="468630" y="171310"/>
                  </a:lnTo>
                  <a:lnTo>
                    <a:pt x="468630" y="168071"/>
                  </a:lnTo>
                  <a:lnTo>
                    <a:pt x="469900" y="166992"/>
                  </a:lnTo>
                  <a:lnTo>
                    <a:pt x="471170" y="168478"/>
                  </a:lnTo>
                  <a:lnTo>
                    <a:pt x="472440" y="169278"/>
                  </a:lnTo>
                  <a:lnTo>
                    <a:pt x="473710" y="168605"/>
                  </a:lnTo>
                  <a:lnTo>
                    <a:pt x="473710" y="168071"/>
                  </a:lnTo>
                  <a:lnTo>
                    <a:pt x="474980" y="167932"/>
                  </a:lnTo>
                  <a:lnTo>
                    <a:pt x="472440" y="170637"/>
                  </a:lnTo>
                  <a:lnTo>
                    <a:pt x="466090" y="173062"/>
                  </a:lnTo>
                  <a:lnTo>
                    <a:pt x="471170" y="177101"/>
                  </a:lnTo>
                  <a:lnTo>
                    <a:pt x="468630" y="179133"/>
                  </a:lnTo>
                  <a:lnTo>
                    <a:pt x="471170" y="181013"/>
                  </a:lnTo>
                  <a:lnTo>
                    <a:pt x="472440" y="181965"/>
                  </a:lnTo>
                  <a:lnTo>
                    <a:pt x="473710" y="181013"/>
                  </a:lnTo>
                  <a:lnTo>
                    <a:pt x="477520" y="183172"/>
                  </a:lnTo>
                  <a:lnTo>
                    <a:pt x="480060" y="175628"/>
                  </a:lnTo>
                  <a:lnTo>
                    <a:pt x="476250" y="174269"/>
                  </a:lnTo>
                  <a:lnTo>
                    <a:pt x="472440" y="171170"/>
                  </a:lnTo>
                  <a:lnTo>
                    <a:pt x="478548" y="170129"/>
                  </a:lnTo>
                  <a:lnTo>
                    <a:pt x="478790" y="170091"/>
                  </a:lnTo>
                  <a:lnTo>
                    <a:pt x="481190" y="168440"/>
                  </a:lnTo>
                  <a:lnTo>
                    <a:pt x="482600" y="168198"/>
                  </a:lnTo>
                  <a:lnTo>
                    <a:pt x="481190" y="167157"/>
                  </a:lnTo>
                  <a:lnTo>
                    <a:pt x="481190" y="166255"/>
                  </a:lnTo>
                  <a:lnTo>
                    <a:pt x="482600" y="165506"/>
                  </a:lnTo>
                  <a:lnTo>
                    <a:pt x="483641" y="164960"/>
                  </a:lnTo>
                  <a:lnTo>
                    <a:pt x="483819" y="164858"/>
                  </a:lnTo>
                  <a:lnTo>
                    <a:pt x="485140" y="165506"/>
                  </a:lnTo>
                  <a:lnTo>
                    <a:pt x="486410" y="165506"/>
                  </a:lnTo>
                  <a:lnTo>
                    <a:pt x="487680" y="165506"/>
                  </a:lnTo>
                  <a:lnTo>
                    <a:pt x="487680" y="166446"/>
                  </a:lnTo>
                  <a:lnTo>
                    <a:pt x="488950" y="165011"/>
                  </a:lnTo>
                  <a:lnTo>
                    <a:pt x="488950" y="162941"/>
                  </a:lnTo>
                  <a:lnTo>
                    <a:pt x="489648" y="162864"/>
                  </a:lnTo>
                  <a:lnTo>
                    <a:pt x="490220" y="162814"/>
                  </a:lnTo>
                  <a:lnTo>
                    <a:pt x="490220" y="162674"/>
                  </a:lnTo>
                  <a:lnTo>
                    <a:pt x="491490" y="162407"/>
                  </a:lnTo>
                  <a:lnTo>
                    <a:pt x="491490" y="163220"/>
                  </a:lnTo>
                  <a:lnTo>
                    <a:pt x="488950" y="165074"/>
                  </a:lnTo>
                  <a:lnTo>
                    <a:pt x="489648" y="165188"/>
                  </a:lnTo>
                  <a:lnTo>
                    <a:pt x="491490" y="165646"/>
                  </a:lnTo>
                  <a:lnTo>
                    <a:pt x="490220" y="166179"/>
                  </a:lnTo>
                  <a:lnTo>
                    <a:pt x="490220" y="166585"/>
                  </a:lnTo>
                  <a:lnTo>
                    <a:pt x="489648" y="166560"/>
                  </a:lnTo>
                  <a:lnTo>
                    <a:pt x="487680" y="166446"/>
                  </a:lnTo>
                  <a:lnTo>
                    <a:pt x="487680" y="167132"/>
                  </a:lnTo>
                  <a:lnTo>
                    <a:pt x="487324" y="167246"/>
                  </a:lnTo>
                  <a:lnTo>
                    <a:pt x="487324" y="174790"/>
                  </a:lnTo>
                  <a:lnTo>
                    <a:pt x="485140" y="174675"/>
                  </a:lnTo>
                  <a:lnTo>
                    <a:pt x="483870" y="174282"/>
                  </a:lnTo>
                  <a:lnTo>
                    <a:pt x="485140" y="173875"/>
                  </a:lnTo>
                  <a:lnTo>
                    <a:pt x="486410" y="174409"/>
                  </a:lnTo>
                  <a:lnTo>
                    <a:pt x="487324" y="174790"/>
                  </a:lnTo>
                  <a:lnTo>
                    <a:pt x="487324" y="167246"/>
                  </a:lnTo>
                  <a:lnTo>
                    <a:pt x="483819" y="168351"/>
                  </a:lnTo>
                  <a:lnTo>
                    <a:pt x="485140" y="169087"/>
                  </a:lnTo>
                  <a:lnTo>
                    <a:pt x="486410" y="169824"/>
                  </a:lnTo>
                  <a:lnTo>
                    <a:pt x="486410" y="173736"/>
                  </a:lnTo>
                  <a:lnTo>
                    <a:pt x="477520" y="170497"/>
                  </a:lnTo>
                  <a:lnTo>
                    <a:pt x="481190" y="174396"/>
                  </a:lnTo>
                  <a:lnTo>
                    <a:pt x="481190" y="174764"/>
                  </a:lnTo>
                  <a:lnTo>
                    <a:pt x="480060" y="176568"/>
                  </a:lnTo>
                  <a:lnTo>
                    <a:pt x="481190" y="180047"/>
                  </a:lnTo>
                  <a:lnTo>
                    <a:pt x="481190" y="180390"/>
                  </a:lnTo>
                  <a:lnTo>
                    <a:pt x="482600" y="181292"/>
                  </a:lnTo>
                  <a:lnTo>
                    <a:pt x="483641" y="181673"/>
                  </a:lnTo>
                  <a:lnTo>
                    <a:pt x="483819" y="181737"/>
                  </a:lnTo>
                  <a:lnTo>
                    <a:pt x="485140" y="182232"/>
                  </a:lnTo>
                  <a:lnTo>
                    <a:pt x="488429" y="177520"/>
                  </a:lnTo>
                  <a:lnTo>
                    <a:pt x="488950" y="178866"/>
                  </a:lnTo>
                  <a:lnTo>
                    <a:pt x="491490" y="176428"/>
                  </a:lnTo>
                  <a:lnTo>
                    <a:pt x="490220" y="181825"/>
                  </a:lnTo>
                  <a:lnTo>
                    <a:pt x="488950" y="183451"/>
                  </a:lnTo>
                  <a:lnTo>
                    <a:pt x="487883" y="185496"/>
                  </a:lnTo>
                  <a:lnTo>
                    <a:pt x="488429" y="185547"/>
                  </a:lnTo>
                  <a:lnTo>
                    <a:pt x="491490" y="185610"/>
                  </a:lnTo>
                  <a:lnTo>
                    <a:pt x="490220" y="187363"/>
                  </a:lnTo>
                  <a:lnTo>
                    <a:pt x="490220" y="188976"/>
                  </a:lnTo>
                  <a:lnTo>
                    <a:pt x="491490" y="189915"/>
                  </a:lnTo>
                  <a:lnTo>
                    <a:pt x="491490" y="191135"/>
                  </a:lnTo>
                  <a:lnTo>
                    <a:pt x="492760" y="191541"/>
                  </a:lnTo>
                  <a:lnTo>
                    <a:pt x="491490" y="191274"/>
                  </a:lnTo>
                  <a:lnTo>
                    <a:pt x="491490" y="194106"/>
                  </a:lnTo>
                  <a:lnTo>
                    <a:pt x="489648" y="194589"/>
                  </a:lnTo>
                  <a:lnTo>
                    <a:pt x="489369" y="194665"/>
                  </a:lnTo>
                  <a:lnTo>
                    <a:pt x="488950" y="194779"/>
                  </a:lnTo>
                  <a:lnTo>
                    <a:pt x="487680" y="193700"/>
                  </a:lnTo>
                  <a:lnTo>
                    <a:pt x="488950" y="191871"/>
                  </a:lnTo>
                  <a:lnTo>
                    <a:pt x="489369" y="191287"/>
                  </a:lnTo>
                  <a:lnTo>
                    <a:pt x="491490" y="194106"/>
                  </a:lnTo>
                  <a:lnTo>
                    <a:pt x="491490" y="191274"/>
                  </a:lnTo>
                  <a:lnTo>
                    <a:pt x="490220" y="190995"/>
                  </a:lnTo>
                  <a:lnTo>
                    <a:pt x="489648" y="190881"/>
                  </a:lnTo>
                  <a:lnTo>
                    <a:pt x="490220" y="190055"/>
                  </a:lnTo>
                  <a:lnTo>
                    <a:pt x="487680" y="190055"/>
                  </a:lnTo>
                  <a:lnTo>
                    <a:pt x="487680" y="189382"/>
                  </a:lnTo>
                  <a:lnTo>
                    <a:pt x="488950" y="188709"/>
                  </a:lnTo>
                  <a:lnTo>
                    <a:pt x="488950" y="188163"/>
                  </a:lnTo>
                  <a:lnTo>
                    <a:pt x="487781" y="185699"/>
                  </a:lnTo>
                  <a:lnTo>
                    <a:pt x="487680" y="185889"/>
                  </a:lnTo>
                  <a:lnTo>
                    <a:pt x="487680" y="185661"/>
                  </a:lnTo>
                  <a:lnTo>
                    <a:pt x="485140" y="184924"/>
                  </a:lnTo>
                  <a:lnTo>
                    <a:pt x="483819" y="186055"/>
                  </a:lnTo>
                  <a:lnTo>
                    <a:pt x="483819" y="188226"/>
                  </a:lnTo>
                  <a:lnTo>
                    <a:pt x="482600" y="189649"/>
                  </a:lnTo>
                  <a:lnTo>
                    <a:pt x="481190" y="187858"/>
                  </a:lnTo>
                  <a:lnTo>
                    <a:pt x="481190" y="188048"/>
                  </a:lnTo>
                  <a:lnTo>
                    <a:pt x="480060" y="188163"/>
                  </a:lnTo>
                  <a:lnTo>
                    <a:pt x="478790" y="189242"/>
                  </a:lnTo>
                  <a:lnTo>
                    <a:pt x="478790" y="189915"/>
                  </a:lnTo>
                  <a:lnTo>
                    <a:pt x="477520" y="191274"/>
                  </a:lnTo>
                  <a:lnTo>
                    <a:pt x="478548" y="191592"/>
                  </a:lnTo>
                  <a:lnTo>
                    <a:pt x="478790" y="191681"/>
                  </a:lnTo>
                  <a:lnTo>
                    <a:pt x="474980" y="194233"/>
                  </a:lnTo>
                  <a:lnTo>
                    <a:pt x="480060" y="197612"/>
                  </a:lnTo>
                  <a:lnTo>
                    <a:pt x="481190" y="193890"/>
                  </a:lnTo>
                  <a:lnTo>
                    <a:pt x="481190" y="193319"/>
                  </a:lnTo>
                  <a:lnTo>
                    <a:pt x="482600" y="194373"/>
                  </a:lnTo>
                  <a:lnTo>
                    <a:pt x="482600" y="196659"/>
                  </a:lnTo>
                  <a:lnTo>
                    <a:pt x="480060" y="199580"/>
                  </a:lnTo>
                  <a:lnTo>
                    <a:pt x="481190" y="202222"/>
                  </a:lnTo>
                  <a:lnTo>
                    <a:pt x="481190" y="202488"/>
                  </a:lnTo>
                  <a:lnTo>
                    <a:pt x="482600" y="203111"/>
                  </a:lnTo>
                  <a:lnTo>
                    <a:pt x="485140" y="204228"/>
                  </a:lnTo>
                  <a:lnTo>
                    <a:pt x="488950" y="203276"/>
                  </a:lnTo>
                  <a:lnTo>
                    <a:pt x="488950" y="204622"/>
                  </a:lnTo>
                  <a:lnTo>
                    <a:pt x="491490" y="202196"/>
                  </a:lnTo>
                  <a:lnTo>
                    <a:pt x="491490" y="205168"/>
                  </a:lnTo>
                  <a:lnTo>
                    <a:pt x="490220" y="206248"/>
                  </a:lnTo>
                  <a:lnTo>
                    <a:pt x="490220" y="207187"/>
                  </a:lnTo>
                  <a:lnTo>
                    <a:pt x="490220" y="209080"/>
                  </a:lnTo>
                  <a:lnTo>
                    <a:pt x="490220" y="210019"/>
                  </a:lnTo>
                  <a:lnTo>
                    <a:pt x="490220" y="211239"/>
                  </a:lnTo>
                  <a:lnTo>
                    <a:pt x="489648" y="211353"/>
                  </a:lnTo>
                  <a:lnTo>
                    <a:pt x="489369" y="211416"/>
                  </a:lnTo>
                  <a:lnTo>
                    <a:pt x="488950" y="211505"/>
                  </a:lnTo>
                  <a:lnTo>
                    <a:pt x="488950" y="210959"/>
                  </a:lnTo>
                  <a:lnTo>
                    <a:pt x="489369" y="211048"/>
                  </a:lnTo>
                  <a:lnTo>
                    <a:pt x="489648" y="211112"/>
                  </a:lnTo>
                  <a:lnTo>
                    <a:pt x="490220" y="211239"/>
                  </a:lnTo>
                  <a:lnTo>
                    <a:pt x="490220" y="210019"/>
                  </a:lnTo>
                  <a:lnTo>
                    <a:pt x="489648" y="210083"/>
                  </a:lnTo>
                  <a:lnTo>
                    <a:pt x="488950" y="210159"/>
                  </a:lnTo>
                  <a:lnTo>
                    <a:pt x="488950" y="209346"/>
                  </a:lnTo>
                  <a:lnTo>
                    <a:pt x="489369" y="209257"/>
                  </a:lnTo>
                  <a:lnTo>
                    <a:pt x="489648" y="209194"/>
                  </a:lnTo>
                  <a:lnTo>
                    <a:pt x="490220" y="209080"/>
                  </a:lnTo>
                  <a:lnTo>
                    <a:pt x="490220" y="207187"/>
                  </a:lnTo>
                  <a:lnTo>
                    <a:pt x="489648" y="207010"/>
                  </a:lnTo>
                  <a:lnTo>
                    <a:pt x="486410" y="207048"/>
                  </a:lnTo>
                  <a:lnTo>
                    <a:pt x="487680" y="208940"/>
                  </a:lnTo>
                  <a:lnTo>
                    <a:pt x="486562" y="208343"/>
                  </a:lnTo>
                  <a:lnTo>
                    <a:pt x="486410" y="208267"/>
                  </a:lnTo>
                  <a:lnTo>
                    <a:pt x="485140" y="209080"/>
                  </a:lnTo>
                  <a:lnTo>
                    <a:pt x="484035" y="209435"/>
                  </a:lnTo>
                  <a:lnTo>
                    <a:pt x="486410" y="207187"/>
                  </a:lnTo>
                  <a:lnTo>
                    <a:pt x="486410" y="207048"/>
                  </a:lnTo>
                  <a:lnTo>
                    <a:pt x="486410" y="206248"/>
                  </a:lnTo>
                  <a:lnTo>
                    <a:pt x="485140" y="204482"/>
                  </a:lnTo>
                  <a:lnTo>
                    <a:pt x="483819" y="204317"/>
                  </a:lnTo>
                  <a:lnTo>
                    <a:pt x="483819" y="209638"/>
                  </a:lnTo>
                  <a:lnTo>
                    <a:pt x="483641" y="209702"/>
                  </a:lnTo>
                  <a:lnTo>
                    <a:pt x="481330" y="210566"/>
                  </a:lnTo>
                  <a:lnTo>
                    <a:pt x="482600" y="210083"/>
                  </a:lnTo>
                  <a:lnTo>
                    <a:pt x="482600" y="209473"/>
                  </a:lnTo>
                  <a:lnTo>
                    <a:pt x="483641" y="209702"/>
                  </a:lnTo>
                  <a:lnTo>
                    <a:pt x="483819" y="209638"/>
                  </a:lnTo>
                  <a:lnTo>
                    <a:pt x="483819" y="204317"/>
                  </a:lnTo>
                  <a:lnTo>
                    <a:pt x="480060" y="203809"/>
                  </a:lnTo>
                  <a:lnTo>
                    <a:pt x="481190" y="206806"/>
                  </a:lnTo>
                  <a:lnTo>
                    <a:pt x="481190" y="206971"/>
                  </a:lnTo>
                  <a:lnTo>
                    <a:pt x="480060" y="205295"/>
                  </a:lnTo>
                  <a:lnTo>
                    <a:pt x="476250" y="210426"/>
                  </a:lnTo>
                  <a:lnTo>
                    <a:pt x="478548" y="211150"/>
                  </a:lnTo>
                  <a:lnTo>
                    <a:pt x="478790" y="211239"/>
                  </a:lnTo>
                  <a:lnTo>
                    <a:pt x="476250" y="215950"/>
                  </a:lnTo>
                  <a:lnTo>
                    <a:pt x="478548" y="215074"/>
                  </a:lnTo>
                  <a:lnTo>
                    <a:pt x="478790" y="214985"/>
                  </a:lnTo>
                  <a:lnTo>
                    <a:pt x="482600" y="213525"/>
                  </a:lnTo>
                  <a:lnTo>
                    <a:pt x="482600" y="212178"/>
                  </a:lnTo>
                  <a:lnTo>
                    <a:pt x="483819" y="213728"/>
                  </a:lnTo>
                  <a:lnTo>
                    <a:pt x="483819" y="213880"/>
                  </a:lnTo>
                  <a:lnTo>
                    <a:pt x="482600" y="215823"/>
                  </a:lnTo>
                  <a:lnTo>
                    <a:pt x="477520" y="216903"/>
                  </a:lnTo>
                  <a:lnTo>
                    <a:pt x="477520" y="220370"/>
                  </a:lnTo>
                  <a:lnTo>
                    <a:pt x="480060" y="222262"/>
                  </a:lnTo>
                  <a:lnTo>
                    <a:pt x="483819" y="218706"/>
                  </a:lnTo>
                  <a:lnTo>
                    <a:pt x="485140" y="218922"/>
                  </a:lnTo>
                  <a:lnTo>
                    <a:pt x="485140" y="222973"/>
                  </a:lnTo>
                  <a:lnTo>
                    <a:pt x="487324" y="223088"/>
                  </a:lnTo>
                  <a:lnTo>
                    <a:pt x="487680" y="223100"/>
                  </a:lnTo>
                  <a:lnTo>
                    <a:pt x="487680" y="223913"/>
                  </a:lnTo>
                  <a:lnTo>
                    <a:pt x="486410" y="225526"/>
                  </a:lnTo>
                  <a:lnTo>
                    <a:pt x="483870" y="228422"/>
                  </a:lnTo>
                  <a:lnTo>
                    <a:pt x="485140" y="230619"/>
                  </a:lnTo>
                  <a:lnTo>
                    <a:pt x="486410" y="230479"/>
                  </a:lnTo>
                  <a:lnTo>
                    <a:pt x="487324" y="230390"/>
                  </a:lnTo>
                  <a:lnTo>
                    <a:pt x="487680" y="230352"/>
                  </a:lnTo>
                  <a:lnTo>
                    <a:pt x="487680" y="225806"/>
                  </a:lnTo>
                  <a:lnTo>
                    <a:pt x="488429" y="225640"/>
                  </a:lnTo>
                  <a:lnTo>
                    <a:pt x="488950" y="225526"/>
                  </a:lnTo>
                  <a:lnTo>
                    <a:pt x="488950" y="225666"/>
                  </a:lnTo>
                  <a:lnTo>
                    <a:pt x="490220" y="224993"/>
                  </a:lnTo>
                  <a:lnTo>
                    <a:pt x="491490" y="222694"/>
                  </a:lnTo>
                  <a:lnTo>
                    <a:pt x="490220" y="220675"/>
                  </a:lnTo>
                  <a:lnTo>
                    <a:pt x="490220" y="220141"/>
                  </a:lnTo>
                  <a:lnTo>
                    <a:pt x="492760" y="221081"/>
                  </a:lnTo>
                  <a:lnTo>
                    <a:pt x="492760" y="222021"/>
                  </a:lnTo>
                  <a:lnTo>
                    <a:pt x="490220" y="224993"/>
                  </a:lnTo>
                  <a:lnTo>
                    <a:pt x="492760" y="226123"/>
                  </a:lnTo>
                  <a:lnTo>
                    <a:pt x="493788" y="226580"/>
                  </a:lnTo>
                  <a:lnTo>
                    <a:pt x="494030" y="226695"/>
                  </a:lnTo>
                  <a:lnTo>
                    <a:pt x="495274" y="227241"/>
                  </a:lnTo>
                  <a:lnTo>
                    <a:pt x="496290" y="227698"/>
                  </a:lnTo>
                  <a:lnTo>
                    <a:pt x="496570" y="227825"/>
                  </a:lnTo>
                  <a:lnTo>
                    <a:pt x="495274" y="221754"/>
                  </a:lnTo>
                  <a:lnTo>
                    <a:pt x="495274" y="217182"/>
                  </a:lnTo>
                  <a:lnTo>
                    <a:pt x="500164" y="214071"/>
                  </a:lnTo>
                  <a:lnTo>
                    <a:pt x="500329" y="213956"/>
                  </a:lnTo>
                  <a:lnTo>
                    <a:pt x="500164" y="213906"/>
                  </a:lnTo>
                  <a:lnTo>
                    <a:pt x="494030" y="213144"/>
                  </a:lnTo>
                  <a:lnTo>
                    <a:pt x="493788" y="213118"/>
                  </a:lnTo>
                  <a:lnTo>
                    <a:pt x="492760" y="212991"/>
                  </a:lnTo>
                  <a:lnTo>
                    <a:pt x="494030" y="216357"/>
                  </a:lnTo>
                  <a:lnTo>
                    <a:pt x="493788" y="216344"/>
                  </a:lnTo>
                  <a:lnTo>
                    <a:pt x="491490" y="216230"/>
                  </a:lnTo>
                  <a:lnTo>
                    <a:pt x="490220" y="217982"/>
                  </a:lnTo>
                  <a:lnTo>
                    <a:pt x="490220" y="219595"/>
                  </a:lnTo>
                  <a:lnTo>
                    <a:pt x="488950" y="212318"/>
                  </a:lnTo>
                  <a:lnTo>
                    <a:pt x="492760" y="212712"/>
                  </a:lnTo>
                  <a:lnTo>
                    <a:pt x="495274" y="207911"/>
                  </a:lnTo>
                  <a:lnTo>
                    <a:pt x="495274" y="206095"/>
                  </a:lnTo>
                  <a:lnTo>
                    <a:pt x="496290" y="206527"/>
                  </a:lnTo>
                  <a:lnTo>
                    <a:pt x="496570" y="206641"/>
                  </a:lnTo>
                  <a:lnTo>
                    <a:pt x="497840" y="207048"/>
                  </a:lnTo>
                  <a:lnTo>
                    <a:pt x="500164" y="204343"/>
                  </a:lnTo>
                  <a:lnTo>
                    <a:pt x="501650" y="204762"/>
                  </a:lnTo>
                  <a:lnTo>
                    <a:pt x="504088" y="197904"/>
                  </a:lnTo>
                  <a:lnTo>
                    <a:pt x="504088" y="197586"/>
                  </a:lnTo>
                  <a:lnTo>
                    <a:pt x="500329" y="196659"/>
                  </a:lnTo>
                  <a:lnTo>
                    <a:pt x="500329" y="204076"/>
                  </a:lnTo>
                  <a:lnTo>
                    <a:pt x="500164" y="204050"/>
                  </a:lnTo>
                  <a:lnTo>
                    <a:pt x="499402" y="203987"/>
                  </a:lnTo>
                  <a:lnTo>
                    <a:pt x="499402" y="204127"/>
                  </a:lnTo>
                  <a:lnTo>
                    <a:pt x="498754" y="204038"/>
                  </a:lnTo>
                  <a:lnTo>
                    <a:pt x="491490" y="205841"/>
                  </a:lnTo>
                  <a:lnTo>
                    <a:pt x="494030" y="203682"/>
                  </a:lnTo>
                  <a:lnTo>
                    <a:pt x="496290" y="201752"/>
                  </a:lnTo>
                  <a:lnTo>
                    <a:pt x="496570" y="202463"/>
                  </a:lnTo>
                  <a:lnTo>
                    <a:pt x="499110" y="203873"/>
                  </a:lnTo>
                  <a:lnTo>
                    <a:pt x="498754" y="203822"/>
                  </a:lnTo>
                  <a:lnTo>
                    <a:pt x="499110" y="204038"/>
                  </a:lnTo>
                  <a:lnTo>
                    <a:pt x="499275" y="204089"/>
                  </a:lnTo>
                  <a:lnTo>
                    <a:pt x="499402" y="204127"/>
                  </a:lnTo>
                  <a:lnTo>
                    <a:pt x="499402" y="203987"/>
                  </a:lnTo>
                  <a:lnTo>
                    <a:pt x="499211" y="203962"/>
                  </a:lnTo>
                  <a:lnTo>
                    <a:pt x="499605" y="203962"/>
                  </a:lnTo>
                  <a:lnTo>
                    <a:pt x="500164" y="204050"/>
                  </a:lnTo>
                  <a:lnTo>
                    <a:pt x="500329" y="204076"/>
                  </a:lnTo>
                  <a:lnTo>
                    <a:pt x="500329" y="196659"/>
                  </a:lnTo>
                  <a:lnTo>
                    <a:pt x="500329" y="194716"/>
                  </a:lnTo>
                  <a:lnTo>
                    <a:pt x="501650" y="196532"/>
                  </a:lnTo>
                  <a:lnTo>
                    <a:pt x="502920" y="196532"/>
                  </a:lnTo>
                  <a:lnTo>
                    <a:pt x="505460" y="197065"/>
                  </a:lnTo>
                  <a:lnTo>
                    <a:pt x="506044" y="197192"/>
                  </a:lnTo>
                  <a:lnTo>
                    <a:pt x="505460" y="200571"/>
                  </a:lnTo>
                  <a:lnTo>
                    <a:pt x="510540" y="197612"/>
                  </a:lnTo>
                  <a:lnTo>
                    <a:pt x="511644" y="199936"/>
                  </a:lnTo>
                  <a:lnTo>
                    <a:pt x="511644" y="200202"/>
                  </a:lnTo>
                  <a:lnTo>
                    <a:pt x="515620" y="202603"/>
                  </a:lnTo>
                  <a:lnTo>
                    <a:pt x="516890" y="198145"/>
                  </a:lnTo>
                  <a:lnTo>
                    <a:pt x="516890" y="198285"/>
                  </a:lnTo>
                  <a:lnTo>
                    <a:pt x="518160" y="199097"/>
                  </a:lnTo>
                  <a:lnTo>
                    <a:pt x="516890" y="202603"/>
                  </a:lnTo>
                  <a:lnTo>
                    <a:pt x="518160" y="203136"/>
                  </a:lnTo>
                  <a:lnTo>
                    <a:pt x="518160" y="205168"/>
                  </a:lnTo>
                  <a:lnTo>
                    <a:pt x="518160" y="210553"/>
                  </a:lnTo>
                  <a:lnTo>
                    <a:pt x="521970" y="206641"/>
                  </a:lnTo>
                  <a:lnTo>
                    <a:pt x="523240" y="208940"/>
                  </a:lnTo>
                  <a:lnTo>
                    <a:pt x="520700" y="210159"/>
                  </a:lnTo>
                  <a:lnTo>
                    <a:pt x="520700" y="213664"/>
                  </a:lnTo>
                  <a:lnTo>
                    <a:pt x="521970" y="214744"/>
                  </a:lnTo>
                  <a:lnTo>
                    <a:pt x="523074" y="214388"/>
                  </a:lnTo>
                  <a:lnTo>
                    <a:pt x="523240" y="214337"/>
                  </a:lnTo>
                  <a:lnTo>
                    <a:pt x="524510" y="213931"/>
                  </a:lnTo>
                  <a:lnTo>
                    <a:pt x="525780" y="213525"/>
                  </a:lnTo>
                  <a:lnTo>
                    <a:pt x="527050" y="219735"/>
                  </a:lnTo>
                  <a:lnTo>
                    <a:pt x="529590" y="213931"/>
                  </a:lnTo>
                  <a:lnTo>
                    <a:pt x="528320" y="212585"/>
                  </a:lnTo>
                  <a:lnTo>
                    <a:pt x="528320" y="209473"/>
                  </a:lnTo>
                  <a:lnTo>
                    <a:pt x="529590" y="209207"/>
                  </a:lnTo>
                  <a:lnTo>
                    <a:pt x="529590" y="208534"/>
                  </a:lnTo>
                  <a:lnTo>
                    <a:pt x="530860" y="210553"/>
                  </a:lnTo>
                  <a:lnTo>
                    <a:pt x="534619" y="205765"/>
                  </a:lnTo>
                  <a:lnTo>
                    <a:pt x="532130" y="205879"/>
                  </a:lnTo>
                  <a:lnTo>
                    <a:pt x="530860" y="205968"/>
                  </a:lnTo>
                  <a:lnTo>
                    <a:pt x="530860" y="205028"/>
                  </a:lnTo>
                  <a:lnTo>
                    <a:pt x="534619" y="199440"/>
                  </a:lnTo>
                  <a:lnTo>
                    <a:pt x="533400" y="199898"/>
                  </a:lnTo>
                  <a:lnTo>
                    <a:pt x="531291" y="200799"/>
                  </a:lnTo>
                  <a:lnTo>
                    <a:pt x="531152" y="200863"/>
                  </a:lnTo>
                  <a:lnTo>
                    <a:pt x="530860" y="200977"/>
                  </a:lnTo>
                  <a:lnTo>
                    <a:pt x="529590" y="202057"/>
                  </a:lnTo>
                  <a:lnTo>
                    <a:pt x="529590" y="200710"/>
                  </a:lnTo>
                  <a:lnTo>
                    <a:pt x="532130" y="200177"/>
                  </a:lnTo>
                  <a:lnTo>
                    <a:pt x="532130" y="194906"/>
                  </a:lnTo>
                  <a:lnTo>
                    <a:pt x="530860" y="193154"/>
                  </a:lnTo>
                  <a:lnTo>
                    <a:pt x="529590" y="190728"/>
                  </a:lnTo>
                  <a:lnTo>
                    <a:pt x="528320" y="189115"/>
                  </a:lnTo>
                  <a:lnTo>
                    <a:pt x="528320" y="202336"/>
                  </a:lnTo>
                  <a:lnTo>
                    <a:pt x="527050" y="203682"/>
                  </a:lnTo>
                  <a:lnTo>
                    <a:pt x="527050" y="203809"/>
                  </a:lnTo>
                  <a:lnTo>
                    <a:pt x="525780" y="204089"/>
                  </a:lnTo>
                  <a:lnTo>
                    <a:pt x="525780" y="203415"/>
                  </a:lnTo>
                  <a:lnTo>
                    <a:pt x="524510" y="203136"/>
                  </a:lnTo>
                  <a:lnTo>
                    <a:pt x="524510" y="202057"/>
                  </a:lnTo>
                  <a:lnTo>
                    <a:pt x="525780" y="201650"/>
                  </a:lnTo>
                  <a:lnTo>
                    <a:pt x="527050" y="199224"/>
                  </a:lnTo>
                  <a:lnTo>
                    <a:pt x="528320" y="202336"/>
                  </a:lnTo>
                  <a:lnTo>
                    <a:pt x="528320" y="189115"/>
                  </a:lnTo>
                  <a:lnTo>
                    <a:pt x="530860" y="186143"/>
                  </a:lnTo>
                  <a:lnTo>
                    <a:pt x="532130" y="185064"/>
                  </a:lnTo>
                  <a:lnTo>
                    <a:pt x="533400" y="184734"/>
                  </a:lnTo>
                  <a:lnTo>
                    <a:pt x="534619" y="184404"/>
                  </a:lnTo>
                  <a:lnTo>
                    <a:pt x="535940" y="183718"/>
                  </a:lnTo>
                  <a:lnTo>
                    <a:pt x="535940" y="183578"/>
                  </a:lnTo>
                  <a:lnTo>
                    <a:pt x="538480" y="181825"/>
                  </a:lnTo>
                  <a:lnTo>
                    <a:pt x="538480" y="185877"/>
                  </a:lnTo>
                  <a:lnTo>
                    <a:pt x="534619" y="186829"/>
                  </a:lnTo>
                  <a:lnTo>
                    <a:pt x="535940" y="187286"/>
                  </a:lnTo>
                  <a:lnTo>
                    <a:pt x="538480" y="188239"/>
                  </a:lnTo>
                  <a:lnTo>
                    <a:pt x="539750" y="188709"/>
                  </a:lnTo>
                  <a:lnTo>
                    <a:pt x="539750" y="186690"/>
                  </a:lnTo>
                  <a:lnTo>
                    <a:pt x="541020" y="186143"/>
                  </a:lnTo>
                  <a:lnTo>
                    <a:pt x="542290" y="186550"/>
                  </a:lnTo>
                  <a:lnTo>
                    <a:pt x="543560" y="187083"/>
                  </a:lnTo>
                  <a:lnTo>
                    <a:pt x="543560" y="187629"/>
                  </a:lnTo>
                  <a:lnTo>
                    <a:pt x="544830" y="188036"/>
                  </a:lnTo>
                  <a:lnTo>
                    <a:pt x="544830" y="189649"/>
                  </a:lnTo>
                  <a:lnTo>
                    <a:pt x="546100" y="188836"/>
                  </a:lnTo>
                  <a:lnTo>
                    <a:pt x="546100" y="188569"/>
                  </a:lnTo>
                  <a:lnTo>
                    <a:pt x="548640" y="188569"/>
                  </a:lnTo>
                  <a:lnTo>
                    <a:pt x="549910" y="185204"/>
                  </a:lnTo>
                  <a:lnTo>
                    <a:pt x="549338" y="185229"/>
                  </a:lnTo>
                  <a:lnTo>
                    <a:pt x="547370" y="185331"/>
                  </a:lnTo>
                  <a:lnTo>
                    <a:pt x="548640" y="183845"/>
                  </a:lnTo>
                  <a:lnTo>
                    <a:pt x="548640" y="183578"/>
                  </a:lnTo>
                  <a:lnTo>
                    <a:pt x="548754" y="183718"/>
                  </a:lnTo>
                  <a:lnTo>
                    <a:pt x="549910" y="184924"/>
                  </a:lnTo>
                  <a:lnTo>
                    <a:pt x="551180" y="185470"/>
                  </a:lnTo>
                  <a:lnTo>
                    <a:pt x="551180" y="184924"/>
                  </a:lnTo>
                  <a:lnTo>
                    <a:pt x="552450" y="185877"/>
                  </a:lnTo>
                  <a:lnTo>
                    <a:pt x="552450" y="189115"/>
                  </a:lnTo>
                  <a:lnTo>
                    <a:pt x="549910" y="189382"/>
                  </a:lnTo>
                  <a:lnTo>
                    <a:pt x="549910" y="199364"/>
                  </a:lnTo>
                  <a:lnTo>
                    <a:pt x="549910" y="200304"/>
                  </a:lnTo>
                  <a:lnTo>
                    <a:pt x="549338" y="200367"/>
                  </a:lnTo>
                  <a:lnTo>
                    <a:pt x="548640" y="200444"/>
                  </a:lnTo>
                  <a:lnTo>
                    <a:pt x="547370" y="200177"/>
                  </a:lnTo>
                  <a:lnTo>
                    <a:pt x="547370" y="199224"/>
                  </a:lnTo>
                  <a:lnTo>
                    <a:pt x="549338" y="199237"/>
                  </a:lnTo>
                  <a:lnTo>
                    <a:pt x="549910" y="199364"/>
                  </a:lnTo>
                  <a:lnTo>
                    <a:pt x="549910" y="189382"/>
                  </a:lnTo>
                  <a:lnTo>
                    <a:pt x="549338" y="189445"/>
                  </a:lnTo>
                  <a:lnTo>
                    <a:pt x="548640" y="189522"/>
                  </a:lnTo>
                  <a:lnTo>
                    <a:pt x="547370" y="191541"/>
                  </a:lnTo>
                  <a:lnTo>
                    <a:pt x="546100" y="191681"/>
                  </a:lnTo>
                  <a:lnTo>
                    <a:pt x="546100" y="193154"/>
                  </a:lnTo>
                  <a:lnTo>
                    <a:pt x="544830" y="194513"/>
                  </a:lnTo>
                  <a:lnTo>
                    <a:pt x="543560" y="195986"/>
                  </a:lnTo>
                  <a:lnTo>
                    <a:pt x="546100" y="196532"/>
                  </a:lnTo>
                  <a:lnTo>
                    <a:pt x="546100" y="199631"/>
                  </a:lnTo>
                  <a:lnTo>
                    <a:pt x="544830" y="199771"/>
                  </a:lnTo>
                  <a:lnTo>
                    <a:pt x="544830" y="197739"/>
                  </a:lnTo>
                  <a:lnTo>
                    <a:pt x="542290" y="197739"/>
                  </a:lnTo>
                  <a:lnTo>
                    <a:pt x="542290" y="200177"/>
                  </a:lnTo>
                  <a:lnTo>
                    <a:pt x="541020" y="201117"/>
                  </a:lnTo>
                  <a:lnTo>
                    <a:pt x="539750" y="202336"/>
                  </a:lnTo>
                  <a:lnTo>
                    <a:pt x="542290" y="203276"/>
                  </a:lnTo>
                  <a:lnTo>
                    <a:pt x="541020" y="203809"/>
                  </a:lnTo>
                  <a:lnTo>
                    <a:pt x="541020" y="206781"/>
                  </a:lnTo>
                  <a:lnTo>
                    <a:pt x="542290" y="207327"/>
                  </a:lnTo>
                  <a:lnTo>
                    <a:pt x="543560" y="208267"/>
                  </a:lnTo>
                  <a:lnTo>
                    <a:pt x="542290" y="208800"/>
                  </a:lnTo>
                  <a:lnTo>
                    <a:pt x="543560" y="210019"/>
                  </a:lnTo>
                  <a:lnTo>
                    <a:pt x="543560" y="209473"/>
                  </a:lnTo>
                  <a:lnTo>
                    <a:pt x="544830" y="209207"/>
                  </a:lnTo>
                  <a:lnTo>
                    <a:pt x="544830" y="208673"/>
                  </a:lnTo>
                  <a:lnTo>
                    <a:pt x="547370" y="208673"/>
                  </a:lnTo>
                  <a:lnTo>
                    <a:pt x="548640" y="208673"/>
                  </a:lnTo>
                  <a:lnTo>
                    <a:pt x="547370" y="201383"/>
                  </a:lnTo>
                  <a:lnTo>
                    <a:pt x="549910" y="202526"/>
                  </a:lnTo>
                  <a:lnTo>
                    <a:pt x="552450" y="203682"/>
                  </a:lnTo>
                  <a:lnTo>
                    <a:pt x="556260" y="210019"/>
                  </a:lnTo>
                  <a:lnTo>
                    <a:pt x="560222" y="206336"/>
                  </a:lnTo>
                  <a:lnTo>
                    <a:pt x="560349" y="206222"/>
                  </a:lnTo>
                  <a:lnTo>
                    <a:pt x="558800" y="211099"/>
                  </a:lnTo>
                  <a:lnTo>
                    <a:pt x="561340" y="210337"/>
                  </a:lnTo>
                  <a:lnTo>
                    <a:pt x="566153" y="208889"/>
                  </a:lnTo>
                  <a:lnTo>
                    <a:pt x="567690" y="209207"/>
                  </a:lnTo>
                  <a:lnTo>
                    <a:pt x="567690" y="208673"/>
                  </a:lnTo>
                  <a:lnTo>
                    <a:pt x="568960" y="208534"/>
                  </a:lnTo>
                  <a:lnTo>
                    <a:pt x="568960" y="208267"/>
                  </a:lnTo>
                  <a:lnTo>
                    <a:pt x="570230" y="208127"/>
                  </a:lnTo>
                  <a:lnTo>
                    <a:pt x="568960" y="211328"/>
                  </a:lnTo>
                  <a:lnTo>
                    <a:pt x="570230" y="214871"/>
                  </a:lnTo>
                  <a:lnTo>
                    <a:pt x="572770" y="216103"/>
                  </a:lnTo>
                  <a:lnTo>
                    <a:pt x="574040" y="212318"/>
                  </a:lnTo>
                  <a:lnTo>
                    <a:pt x="575310" y="211912"/>
                  </a:lnTo>
                  <a:lnTo>
                    <a:pt x="576580" y="211975"/>
                  </a:lnTo>
                  <a:lnTo>
                    <a:pt x="577850" y="212039"/>
                  </a:lnTo>
                  <a:lnTo>
                    <a:pt x="576580" y="209753"/>
                  </a:lnTo>
                  <a:lnTo>
                    <a:pt x="577850" y="210693"/>
                  </a:lnTo>
                  <a:lnTo>
                    <a:pt x="577850" y="211632"/>
                  </a:lnTo>
                  <a:lnTo>
                    <a:pt x="579120" y="212445"/>
                  </a:lnTo>
                  <a:lnTo>
                    <a:pt x="575310" y="218516"/>
                  </a:lnTo>
                  <a:lnTo>
                    <a:pt x="581406" y="216433"/>
                  </a:lnTo>
                  <a:lnTo>
                    <a:pt x="581660" y="216344"/>
                  </a:lnTo>
                  <a:lnTo>
                    <a:pt x="586740" y="214604"/>
                  </a:lnTo>
                  <a:lnTo>
                    <a:pt x="581660" y="211912"/>
                  </a:lnTo>
                  <a:lnTo>
                    <a:pt x="582206" y="211785"/>
                  </a:lnTo>
                  <a:lnTo>
                    <a:pt x="582498" y="211734"/>
                  </a:lnTo>
                  <a:lnTo>
                    <a:pt x="582930" y="211632"/>
                  </a:lnTo>
                  <a:lnTo>
                    <a:pt x="582930" y="210832"/>
                  </a:lnTo>
                  <a:lnTo>
                    <a:pt x="584200" y="210629"/>
                  </a:lnTo>
                  <a:lnTo>
                    <a:pt x="585470" y="210426"/>
                  </a:lnTo>
                  <a:lnTo>
                    <a:pt x="586740" y="208800"/>
                  </a:lnTo>
                  <a:lnTo>
                    <a:pt x="585470" y="206921"/>
                  </a:lnTo>
                  <a:lnTo>
                    <a:pt x="586740" y="205867"/>
                  </a:lnTo>
                  <a:lnTo>
                    <a:pt x="587971" y="207035"/>
                  </a:lnTo>
                  <a:lnTo>
                    <a:pt x="589280" y="208280"/>
                  </a:lnTo>
                  <a:lnTo>
                    <a:pt x="591820" y="210426"/>
                  </a:lnTo>
                  <a:lnTo>
                    <a:pt x="593090" y="208534"/>
                  </a:lnTo>
                  <a:lnTo>
                    <a:pt x="594360" y="211099"/>
                  </a:lnTo>
                  <a:lnTo>
                    <a:pt x="594360" y="212712"/>
                  </a:lnTo>
                  <a:lnTo>
                    <a:pt x="597877" y="211467"/>
                  </a:lnTo>
                  <a:lnTo>
                    <a:pt x="599440" y="211632"/>
                  </a:lnTo>
                  <a:lnTo>
                    <a:pt x="599440" y="211772"/>
                  </a:lnTo>
                  <a:lnTo>
                    <a:pt x="598131" y="212191"/>
                  </a:lnTo>
                  <a:lnTo>
                    <a:pt x="599440" y="212852"/>
                  </a:lnTo>
                  <a:lnTo>
                    <a:pt x="599440" y="212445"/>
                  </a:lnTo>
                  <a:lnTo>
                    <a:pt x="600710" y="212445"/>
                  </a:lnTo>
                  <a:lnTo>
                    <a:pt x="600710" y="211912"/>
                  </a:lnTo>
                  <a:lnTo>
                    <a:pt x="601980" y="212445"/>
                  </a:lnTo>
                  <a:lnTo>
                    <a:pt x="603250" y="212178"/>
                  </a:lnTo>
                  <a:lnTo>
                    <a:pt x="604520" y="213258"/>
                  </a:lnTo>
                  <a:lnTo>
                    <a:pt x="605790" y="212852"/>
                  </a:lnTo>
                  <a:lnTo>
                    <a:pt x="605790" y="217982"/>
                  </a:lnTo>
                  <a:lnTo>
                    <a:pt x="608330" y="216623"/>
                  </a:lnTo>
                  <a:lnTo>
                    <a:pt x="610870" y="215823"/>
                  </a:lnTo>
                  <a:lnTo>
                    <a:pt x="614680" y="216903"/>
                  </a:lnTo>
                  <a:lnTo>
                    <a:pt x="613410" y="221081"/>
                  </a:lnTo>
                  <a:lnTo>
                    <a:pt x="614680" y="220446"/>
                  </a:lnTo>
                  <a:lnTo>
                    <a:pt x="617220" y="219189"/>
                  </a:lnTo>
                  <a:lnTo>
                    <a:pt x="615950" y="221615"/>
                  </a:lnTo>
                  <a:lnTo>
                    <a:pt x="617220" y="221957"/>
                  </a:lnTo>
                  <a:lnTo>
                    <a:pt x="618490" y="222288"/>
                  </a:lnTo>
                  <a:lnTo>
                    <a:pt x="623570" y="223647"/>
                  </a:lnTo>
                  <a:lnTo>
                    <a:pt x="621030" y="219735"/>
                  </a:lnTo>
                  <a:lnTo>
                    <a:pt x="622300" y="220141"/>
                  </a:lnTo>
                  <a:lnTo>
                    <a:pt x="624840" y="218655"/>
                  </a:lnTo>
                  <a:lnTo>
                    <a:pt x="623570" y="219456"/>
                  </a:lnTo>
                  <a:lnTo>
                    <a:pt x="623570" y="220268"/>
                  </a:lnTo>
                  <a:lnTo>
                    <a:pt x="624840" y="220141"/>
                  </a:lnTo>
                  <a:lnTo>
                    <a:pt x="626110" y="221081"/>
                  </a:lnTo>
                  <a:lnTo>
                    <a:pt x="628650" y="221348"/>
                  </a:lnTo>
                  <a:lnTo>
                    <a:pt x="629348" y="220675"/>
                  </a:lnTo>
                  <a:lnTo>
                    <a:pt x="629920" y="220141"/>
                  </a:lnTo>
                  <a:lnTo>
                    <a:pt x="629920" y="220675"/>
                  </a:lnTo>
                  <a:lnTo>
                    <a:pt x="629920" y="220941"/>
                  </a:lnTo>
                  <a:lnTo>
                    <a:pt x="631190" y="220535"/>
                  </a:lnTo>
                  <a:lnTo>
                    <a:pt x="631190" y="219456"/>
                  </a:lnTo>
                  <a:lnTo>
                    <a:pt x="629920" y="219456"/>
                  </a:lnTo>
                  <a:lnTo>
                    <a:pt x="631190" y="219329"/>
                  </a:lnTo>
                  <a:close/>
                </a:path>
                <a:path w="647700" h="238759">
                  <a:moveTo>
                    <a:pt x="641654" y="233083"/>
                  </a:moveTo>
                  <a:lnTo>
                    <a:pt x="637463" y="230517"/>
                  </a:lnTo>
                  <a:lnTo>
                    <a:pt x="639356" y="230797"/>
                  </a:lnTo>
                  <a:lnTo>
                    <a:pt x="638683" y="228231"/>
                  </a:lnTo>
                  <a:lnTo>
                    <a:pt x="638683" y="227012"/>
                  </a:lnTo>
                  <a:lnTo>
                    <a:pt x="638822" y="226606"/>
                  </a:lnTo>
                  <a:lnTo>
                    <a:pt x="639089" y="226339"/>
                  </a:lnTo>
                  <a:lnTo>
                    <a:pt x="639495" y="226199"/>
                  </a:lnTo>
                  <a:lnTo>
                    <a:pt x="638276" y="224993"/>
                  </a:lnTo>
                  <a:lnTo>
                    <a:pt x="636930" y="223913"/>
                  </a:lnTo>
                  <a:lnTo>
                    <a:pt x="635584" y="222694"/>
                  </a:lnTo>
                  <a:lnTo>
                    <a:pt x="635177" y="223647"/>
                  </a:lnTo>
                  <a:lnTo>
                    <a:pt x="634238" y="224180"/>
                  </a:lnTo>
                  <a:lnTo>
                    <a:pt x="634098" y="225259"/>
                  </a:lnTo>
                  <a:lnTo>
                    <a:pt x="633552" y="225399"/>
                  </a:lnTo>
                  <a:lnTo>
                    <a:pt x="633158" y="226072"/>
                  </a:lnTo>
                  <a:lnTo>
                    <a:pt x="632612" y="226072"/>
                  </a:lnTo>
                  <a:lnTo>
                    <a:pt x="629107" y="224726"/>
                  </a:lnTo>
                  <a:lnTo>
                    <a:pt x="626275" y="229044"/>
                  </a:lnTo>
                  <a:lnTo>
                    <a:pt x="629107" y="231736"/>
                  </a:lnTo>
                  <a:lnTo>
                    <a:pt x="627888" y="233629"/>
                  </a:lnTo>
                  <a:lnTo>
                    <a:pt x="628700" y="235381"/>
                  </a:lnTo>
                  <a:lnTo>
                    <a:pt x="631405" y="234975"/>
                  </a:lnTo>
                  <a:lnTo>
                    <a:pt x="633691" y="238340"/>
                  </a:lnTo>
                  <a:lnTo>
                    <a:pt x="641654" y="233083"/>
                  </a:lnTo>
                  <a:close/>
                </a:path>
                <a:path w="647700" h="238759">
                  <a:moveTo>
                    <a:pt x="647179" y="234569"/>
                  </a:moveTo>
                  <a:lnTo>
                    <a:pt x="644486" y="231597"/>
                  </a:lnTo>
                  <a:lnTo>
                    <a:pt x="643140" y="230251"/>
                  </a:lnTo>
                  <a:lnTo>
                    <a:pt x="641654" y="232003"/>
                  </a:lnTo>
                  <a:lnTo>
                    <a:pt x="642061" y="234162"/>
                  </a:lnTo>
                  <a:lnTo>
                    <a:pt x="644220" y="234835"/>
                  </a:lnTo>
                  <a:lnTo>
                    <a:pt x="643940" y="235381"/>
                  </a:lnTo>
                  <a:lnTo>
                    <a:pt x="644347" y="235648"/>
                  </a:lnTo>
                  <a:lnTo>
                    <a:pt x="644613" y="236181"/>
                  </a:lnTo>
                  <a:lnTo>
                    <a:pt x="644753" y="235788"/>
                  </a:lnTo>
                  <a:lnTo>
                    <a:pt x="645020" y="235242"/>
                  </a:lnTo>
                  <a:lnTo>
                    <a:pt x="645693" y="235381"/>
                  </a:lnTo>
                  <a:lnTo>
                    <a:pt x="646366" y="235102"/>
                  </a:lnTo>
                  <a:lnTo>
                    <a:pt x="647179" y="23456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2168823" y="608240"/>
              <a:ext cx="594360" cy="201295"/>
            </a:xfrm>
            <a:custGeom>
              <a:avLst/>
              <a:gdLst/>
              <a:ahLst/>
              <a:cxnLst/>
              <a:rect l="l" t="t" r="r" b="b"/>
              <a:pathLst>
                <a:path w="594359" h="201295">
                  <a:moveTo>
                    <a:pt x="2019" y="26847"/>
                  </a:moveTo>
                  <a:lnTo>
                    <a:pt x="1346" y="27381"/>
                  </a:lnTo>
                  <a:lnTo>
                    <a:pt x="812" y="27787"/>
                  </a:lnTo>
                  <a:lnTo>
                    <a:pt x="406" y="28194"/>
                  </a:lnTo>
                  <a:lnTo>
                    <a:pt x="546" y="28460"/>
                  </a:lnTo>
                  <a:lnTo>
                    <a:pt x="546" y="28994"/>
                  </a:lnTo>
                  <a:lnTo>
                    <a:pt x="1219" y="27927"/>
                  </a:lnTo>
                  <a:lnTo>
                    <a:pt x="1752" y="27241"/>
                  </a:lnTo>
                  <a:lnTo>
                    <a:pt x="2019" y="26847"/>
                  </a:lnTo>
                  <a:close/>
                </a:path>
                <a:path w="594359" h="201295">
                  <a:moveTo>
                    <a:pt x="2159" y="11201"/>
                  </a:moveTo>
                  <a:lnTo>
                    <a:pt x="673" y="9436"/>
                  </a:lnTo>
                  <a:lnTo>
                    <a:pt x="0" y="12268"/>
                  </a:lnTo>
                  <a:lnTo>
                    <a:pt x="1079" y="13487"/>
                  </a:lnTo>
                  <a:lnTo>
                    <a:pt x="2159" y="11201"/>
                  </a:lnTo>
                  <a:close/>
                </a:path>
                <a:path w="594359" h="201295">
                  <a:moveTo>
                    <a:pt x="7581" y="14109"/>
                  </a:moveTo>
                  <a:lnTo>
                    <a:pt x="4991" y="15570"/>
                  </a:lnTo>
                  <a:lnTo>
                    <a:pt x="5803" y="15989"/>
                  </a:lnTo>
                  <a:lnTo>
                    <a:pt x="6477" y="16230"/>
                  </a:lnTo>
                  <a:lnTo>
                    <a:pt x="6743" y="16332"/>
                  </a:lnTo>
                  <a:lnTo>
                    <a:pt x="7010" y="16433"/>
                  </a:lnTo>
                  <a:lnTo>
                    <a:pt x="7327" y="16548"/>
                  </a:lnTo>
                  <a:lnTo>
                    <a:pt x="7327" y="16078"/>
                  </a:lnTo>
                  <a:lnTo>
                    <a:pt x="7010" y="15240"/>
                  </a:lnTo>
                  <a:lnTo>
                    <a:pt x="7581" y="14109"/>
                  </a:lnTo>
                  <a:close/>
                </a:path>
                <a:path w="594359" h="201295">
                  <a:moveTo>
                    <a:pt x="8902" y="7823"/>
                  </a:moveTo>
                  <a:lnTo>
                    <a:pt x="8763" y="7759"/>
                  </a:lnTo>
                  <a:lnTo>
                    <a:pt x="7962" y="9169"/>
                  </a:lnTo>
                  <a:lnTo>
                    <a:pt x="8229" y="8839"/>
                  </a:lnTo>
                  <a:lnTo>
                    <a:pt x="8902" y="7823"/>
                  </a:lnTo>
                  <a:close/>
                </a:path>
                <a:path w="594359" h="201295">
                  <a:moveTo>
                    <a:pt x="9042" y="7289"/>
                  </a:moveTo>
                  <a:lnTo>
                    <a:pt x="8496" y="6337"/>
                  </a:lnTo>
                  <a:lnTo>
                    <a:pt x="8229" y="4851"/>
                  </a:lnTo>
                  <a:lnTo>
                    <a:pt x="8229" y="3505"/>
                  </a:lnTo>
                  <a:lnTo>
                    <a:pt x="7962" y="0"/>
                  </a:lnTo>
                  <a:lnTo>
                    <a:pt x="5803" y="4051"/>
                  </a:lnTo>
                  <a:lnTo>
                    <a:pt x="4457" y="3378"/>
                  </a:lnTo>
                  <a:lnTo>
                    <a:pt x="4991" y="6070"/>
                  </a:lnTo>
                  <a:lnTo>
                    <a:pt x="7327" y="7112"/>
                  </a:lnTo>
                  <a:lnTo>
                    <a:pt x="7581" y="7226"/>
                  </a:lnTo>
                  <a:lnTo>
                    <a:pt x="7823" y="7340"/>
                  </a:lnTo>
                  <a:lnTo>
                    <a:pt x="7962" y="7404"/>
                  </a:lnTo>
                  <a:lnTo>
                    <a:pt x="8229" y="7518"/>
                  </a:lnTo>
                  <a:lnTo>
                    <a:pt x="8496" y="7645"/>
                  </a:lnTo>
                  <a:lnTo>
                    <a:pt x="8763" y="7759"/>
                  </a:lnTo>
                  <a:lnTo>
                    <a:pt x="9042" y="7289"/>
                  </a:lnTo>
                  <a:close/>
                </a:path>
                <a:path w="594359" h="201295">
                  <a:moveTo>
                    <a:pt x="9575" y="11061"/>
                  </a:moveTo>
                  <a:lnTo>
                    <a:pt x="8229" y="9486"/>
                  </a:lnTo>
                  <a:lnTo>
                    <a:pt x="7962" y="9245"/>
                  </a:lnTo>
                  <a:lnTo>
                    <a:pt x="7010" y="10655"/>
                  </a:lnTo>
                  <a:lnTo>
                    <a:pt x="7962" y="11722"/>
                  </a:lnTo>
                  <a:lnTo>
                    <a:pt x="7962" y="12750"/>
                  </a:lnTo>
                  <a:lnTo>
                    <a:pt x="7823" y="13627"/>
                  </a:lnTo>
                  <a:lnTo>
                    <a:pt x="7581" y="14109"/>
                  </a:lnTo>
                  <a:lnTo>
                    <a:pt x="7823" y="13982"/>
                  </a:lnTo>
                  <a:lnTo>
                    <a:pt x="7962" y="13906"/>
                  </a:lnTo>
                  <a:lnTo>
                    <a:pt x="8496" y="13601"/>
                  </a:lnTo>
                  <a:lnTo>
                    <a:pt x="8636" y="13525"/>
                  </a:lnTo>
                  <a:lnTo>
                    <a:pt x="8763" y="13449"/>
                  </a:lnTo>
                  <a:lnTo>
                    <a:pt x="8902" y="13373"/>
                  </a:lnTo>
                  <a:lnTo>
                    <a:pt x="9042" y="13296"/>
                  </a:lnTo>
                  <a:lnTo>
                    <a:pt x="9169" y="13220"/>
                  </a:lnTo>
                  <a:lnTo>
                    <a:pt x="9575" y="11061"/>
                  </a:lnTo>
                  <a:close/>
                </a:path>
                <a:path w="594359" h="201295">
                  <a:moveTo>
                    <a:pt x="10655" y="20091"/>
                  </a:moveTo>
                  <a:lnTo>
                    <a:pt x="10236" y="17602"/>
                  </a:lnTo>
                  <a:lnTo>
                    <a:pt x="9169" y="17221"/>
                  </a:lnTo>
                  <a:lnTo>
                    <a:pt x="9042" y="17170"/>
                  </a:lnTo>
                  <a:lnTo>
                    <a:pt x="8763" y="17068"/>
                  </a:lnTo>
                  <a:lnTo>
                    <a:pt x="8496" y="16967"/>
                  </a:lnTo>
                  <a:lnTo>
                    <a:pt x="8229" y="16878"/>
                  </a:lnTo>
                  <a:lnTo>
                    <a:pt x="7962" y="16776"/>
                  </a:lnTo>
                  <a:lnTo>
                    <a:pt x="7823" y="16725"/>
                  </a:lnTo>
                  <a:lnTo>
                    <a:pt x="7581" y="16637"/>
                  </a:lnTo>
                  <a:lnTo>
                    <a:pt x="7327" y="16548"/>
                  </a:lnTo>
                  <a:lnTo>
                    <a:pt x="6883" y="17665"/>
                  </a:lnTo>
                  <a:lnTo>
                    <a:pt x="6477" y="18884"/>
                  </a:lnTo>
                  <a:lnTo>
                    <a:pt x="6743" y="19697"/>
                  </a:lnTo>
                  <a:lnTo>
                    <a:pt x="7962" y="21145"/>
                  </a:lnTo>
                  <a:lnTo>
                    <a:pt x="7962" y="21005"/>
                  </a:lnTo>
                  <a:lnTo>
                    <a:pt x="8636" y="22529"/>
                  </a:lnTo>
                  <a:lnTo>
                    <a:pt x="8763" y="22212"/>
                  </a:lnTo>
                  <a:lnTo>
                    <a:pt x="9042" y="21577"/>
                  </a:lnTo>
                  <a:lnTo>
                    <a:pt x="8763" y="19977"/>
                  </a:lnTo>
                  <a:lnTo>
                    <a:pt x="10414" y="20078"/>
                  </a:lnTo>
                  <a:lnTo>
                    <a:pt x="10655" y="20091"/>
                  </a:lnTo>
                  <a:close/>
                </a:path>
                <a:path w="594359" h="201295">
                  <a:moveTo>
                    <a:pt x="11595" y="14160"/>
                  </a:moveTo>
                  <a:lnTo>
                    <a:pt x="10236" y="14160"/>
                  </a:lnTo>
                  <a:lnTo>
                    <a:pt x="10414" y="14490"/>
                  </a:lnTo>
                  <a:lnTo>
                    <a:pt x="10655" y="14465"/>
                  </a:lnTo>
                  <a:lnTo>
                    <a:pt x="11595" y="14363"/>
                  </a:lnTo>
                  <a:lnTo>
                    <a:pt x="11595" y="14160"/>
                  </a:lnTo>
                  <a:close/>
                </a:path>
                <a:path w="594359" h="201295">
                  <a:moveTo>
                    <a:pt x="12280" y="18338"/>
                  </a:moveTo>
                  <a:lnTo>
                    <a:pt x="10414" y="14490"/>
                  </a:lnTo>
                  <a:lnTo>
                    <a:pt x="9715" y="14566"/>
                  </a:lnTo>
                  <a:lnTo>
                    <a:pt x="10236" y="17602"/>
                  </a:lnTo>
                  <a:lnTo>
                    <a:pt x="12280" y="18338"/>
                  </a:lnTo>
                  <a:close/>
                </a:path>
                <a:path w="594359" h="201295">
                  <a:moveTo>
                    <a:pt x="14439" y="9982"/>
                  </a:moveTo>
                  <a:lnTo>
                    <a:pt x="13893" y="9842"/>
                  </a:lnTo>
                  <a:lnTo>
                    <a:pt x="13487" y="9982"/>
                  </a:lnTo>
                  <a:lnTo>
                    <a:pt x="13360" y="10248"/>
                  </a:lnTo>
                  <a:lnTo>
                    <a:pt x="14439" y="10363"/>
                  </a:lnTo>
                  <a:lnTo>
                    <a:pt x="14439" y="9982"/>
                  </a:lnTo>
                  <a:close/>
                </a:path>
                <a:path w="594359" h="201295">
                  <a:moveTo>
                    <a:pt x="14706" y="10388"/>
                  </a:moveTo>
                  <a:lnTo>
                    <a:pt x="14439" y="10363"/>
                  </a:lnTo>
                  <a:lnTo>
                    <a:pt x="14439" y="10871"/>
                  </a:lnTo>
                  <a:lnTo>
                    <a:pt x="14706" y="10388"/>
                  </a:lnTo>
                  <a:close/>
                </a:path>
                <a:path w="594359" h="201295">
                  <a:moveTo>
                    <a:pt x="16865" y="16179"/>
                  </a:moveTo>
                  <a:lnTo>
                    <a:pt x="15379" y="15201"/>
                  </a:lnTo>
                  <a:lnTo>
                    <a:pt x="15240" y="15113"/>
                  </a:lnTo>
                  <a:lnTo>
                    <a:pt x="15379" y="15011"/>
                  </a:lnTo>
                  <a:lnTo>
                    <a:pt x="15887" y="14681"/>
                  </a:lnTo>
                  <a:lnTo>
                    <a:pt x="15379" y="14566"/>
                  </a:lnTo>
                  <a:lnTo>
                    <a:pt x="15240" y="14605"/>
                  </a:lnTo>
                  <a:lnTo>
                    <a:pt x="14833" y="14706"/>
                  </a:lnTo>
                  <a:lnTo>
                    <a:pt x="14566" y="14033"/>
                  </a:lnTo>
                  <a:lnTo>
                    <a:pt x="14439" y="10871"/>
                  </a:lnTo>
                  <a:lnTo>
                    <a:pt x="13360" y="12814"/>
                  </a:lnTo>
                  <a:lnTo>
                    <a:pt x="12674" y="12407"/>
                  </a:lnTo>
                  <a:lnTo>
                    <a:pt x="10236" y="10236"/>
                  </a:lnTo>
                  <a:lnTo>
                    <a:pt x="11595" y="14160"/>
                  </a:lnTo>
                  <a:lnTo>
                    <a:pt x="13487" y="14287"/>
                  </a:lnTo>
                  <a:lnTo>
                    <a:pt x="15240" y="15887"/>
                  </a:lnTo>
                  <a:lnTo>
                    <a:pt x="16459" y="17005"/>
                  </a:lnTo>
                  <a:lnTo>
                    <a:pt x="16586" y="17132"/>
                  </a:lnTo>
                  <a:lnTo>
                    <a:pt x="16865" y="16179"/>
                  </a:lnTo>
                  <a:close/>
                </a:path>
                <a:path w="594359" h="201295">
                  <a:moveTo>
                    <a:pt x="19151" y="47612"/>
                  </a:moveTo>
                  <a:lnTo>
                    <a:pt x="17399" y="45593"/>
                  </a:lnTo>
                  <a:lnTo>
                    <a:pt x="16421" y="41910"/>
                  </a:lnTo>
                  <a:lnTo>
                    <a:pt x="12001" y="43573"/>
                  </a:lnTo>
                  <a:lnTo>
                    <a:pt x="16725" y="51396"/>
                  </a:lnTo>
                  <a:lnTo>
                    <a:pt x="19151" y="47612"/>
                  </a:lnTo>
                  <a:close/>
                </a:path>
                <a:path w="594359" h="201295">
                  <a:moveTo>
                    <a:pt x="21450" y="37096"/>
                  </a:moveTo>
                  <a:lnTo>
                    <a:pt x="20637" y="36144"/>
                  </a:lnTo>
                  <a:lnTo>
                    <a:pt x="16192" y="31559"/>
                  </a:lnTo>
                  <a:lnTo>
                    <a:pt x="20231" y="40157"/>
                  </a:lnTo>
                  <a:lnTo>
                    <a:pt x="20231" y="40335"/>
                  </a:lnTo>
                  <a:lnTo>
                    <a:pt x="17399" y="39814"/>
                  </a:lnTo>
                  <a:lnTo>
                    <a:pt x="16725" y="39687"/>
                  </a:lnTo>
                  <a:lnTo>
                    <a:pt x="16421" y="39636"/>
                  </a:lnTo>
                  <a:lnTo>
                    <a:pt x="15786" y="39522"/>
                  </a:lnTo>
                  <a:lnTo>
                    <a:pt x="16421" y="41910"/>
                  </a:lnTo>
                  <a:lnTo>
                    <a:pt x="17399" y="41541"/>
                  </a:lnTo>
                  <a:lnTo>
                    <a:pt x="20231" y="40805"/>
                  </a:lnTo>
                  <a:lnTo>
                    <a:pt x="20497" y="40728"/>
                  </a:lnTo>
                  <a:lnTo>
                    <a:pt x="20269" y="40259"/>
                  </a:lnTo>
                  <a:lnTo>
                    <a:pt x="21043" y="38849"/>
                  </a:lnTo>
                  <a:lnTo>
                    <a:pt x="21450" y="37096"/>
                  </a:lnTo>
                  <a:close/>
                </a:path>
                <a:path w="594359" h="201295">
                  <a:moveTo>
                    <a:pt x="22123" y="9982"/>
                  </a:moveTo>
                  <a:lnTo>
                    <a:pt x="21450" y="9575"/>
                  </a:lnTo>
                  <a:lnTo>
                    <a:pt x="21043" y="9042"/>
                  </a:lnTo>
                  <a:lnTo>
                    <a:pt x="20904" y="8356"/>
                  </a:lnTo>
                  <a:lnTo>
                    <a:pt x="17945" y="7823"/>
                  </a:lnTo>
                  <a:lnTo>
                    <a:pt x="16586" y="9842"/>
                  </a:lnTo>
                  <a:lnTo>
                    <a:pt x="17665" y="12547"/>
                  </a:lnTo>
                  <a:lnTo>
                    <a:pt x="18351" y="11468"/>
                  </a:lnTo>
                  <a:lnTo>
                    <a:pt x="19418" y="10655"/>
                  </a:lnTo>
                  <a:lnTo>
                    <a:pt x="20370" y="11595"/>
                  </a:lnTo>
                  <a:lnTo>
                    <a:pt x="20904" y="11061"/>
                  </a:lnTo>
                  <a:lnTo>
                    <a:pt x="21577" y="10922"/>
                  </a:lnTo>
                  <a:lnTo>
                    <a:pt x="22123" y="9982"/>
                  </a:lnTo>
                  <a:close/>
                </a:path>
                <a:path w="594359" h="201295">
                  <a:moveTo>
                    <a:pt x="24688" y="50444"/>
                  </a:moveTo>
                  <a:lnTo>
                    <a:pt x="23876" y="50444"/>
                  </a:lnTo>
                  <a:lnTo>
                    <a:pt x="23469" y="50850"/>
                  </a:lnTo>
                  <a:lnTo>
                    <a:pt x="23329" y="51117"/>
                  </a:lnTo>
                  <a:lnTo>
                    <a:pt x="24015" y="51117"/>
                  </a:lnTo>
                  <a:lnTo>
                    <a:pt x="24688" y="50444"/>
                  </a:lnTo>
                  <a:close/>
                </a:path>
                <a:path w="594359" h="201295">
                  <a:moveTo>
                    <a:pt x="25222" y="71755"/>
                  </a:moveTo>
                  <a:lnTo>
                    <a:pt x="24142" y="70954"/>
                  </a:lnTo>
                  <a:lnTo>
                    <a:pt x="24015" y="70408"/>
                  </a:lnTo>
                  <a:lnTo>
                    <a:pt x="23609" y="70548"/>
                  </a:lnTo>
                  <a:lnTo>
                    <a:pt x="23609" y="70954"/>
                  </a:lnTo>
                  <a:lnTo>
                    <a:pt x="24409" y="72161"/>
                  </a:lnTo>
                  <a:lnTo>
                    <a:pt x="25222" y="71755"/>
                  </a:lnTo>
                  <a:close/>
                </a:path>
                <a:path w="594359" h="201295">
                  <a:moveTo>
                    <a:pt x="28321" y="72859"/>
                  </a:moveTo>
                  <a:lnTo>
                    <a:pt x="28054" y="72974"/>
                  </a:lnTo>
                  <a:lnTo>
                    <a:pt x="28321" y="73240"/>
                  </a:lnTo>
                  <a:lnTo>
                    <a:pt x="28321" y="72859"/>
                  </a:lnTo>
                  <a:close/>
                </a:path>
                <a:path w="594359" h="201295">
                  <a:moveTo>
                    <a:pt x="28460" y="70916"/>
                  </a:moveTo>
                  <a:lnTo>
                    <a:pt x="28321" y="70840"/>
                  </a:lnTo>
                  <a:lnTo>
                    <a:pt x="28321" y="72859"/>
                  </a:lnTo>
                  <a:lnTo>
                    <a:pt x="28460" y="72809"/>
                  </a:lnTo>
                  <a:lnTo>
                    <a:pt x="28460" y="70916"/>
                  </a:lnTo>
                  <a:close/>
                </a:path>
                <a:path w="594359" h="201295">
                  <a:moveTo>
                    <a:pt x="28600" y="56057"/>
                  </a:moveTo>
                  <a:lnTo>
                    <a:pt x="28067" y="55829"/>
                  </a:lnTo>
                  <a:lnTo>
                    <a:pt x="28321" y="55537"/>
                  </a:lnTo>
                  <a:lnTo>
                    <a:pt x="28321" y="52870"/>
                  </a:lnTo>
                  <a:lnTo>
                    <a:pt x="28321" y="51142"/>
                  </a:lnTo>
                  <a:lnTo>
                    <a:pt x="27927" y="51168"/>
                  </a:lnTo>
                  <a:lnTo>
                    <a:pt x="26568" y="51257"/>
                  </a:lnTo>
                  <a:lnTo>
                    <a:pt x="25895" y="52476"/>
                  </a:lnTo>
                  <a:lnTo>
                    <a:pt x="25895" y="54902"/>
                  </a:lnTo>
                  <a:lnTo>
                    <a:pt x="27927" y="55765"/>
                  </a:lnTo>
                  <a:lnTo>
                    <a:pt x="27927" y="55994"/>
                  </a:lnTo>
                  <a:lnTo>
                    <a:pt x="28028" y="55867"/>
                  </a:lnTo>
                  <a:lnTo>
                    <a:pt x="28321" y="56108"/>
                  </a:lnTo>
                  <a:lnTo>
                    <a:pt x="28600" y="56388"/>
                  </a:lnTo>
                  <a:lnTo>
                    <a:pt x="28600" y="56057"/>
                  </a:lnTo>
                  <a:close/>
                </a:path>
                <a:path w="594359" h="201295">
                  <a:moveTo>
                    <a:pt x="29006" y="54762"/>
                  </a:moveTo>
                  <a:lnTo>
                    <a:pt x="28600" y="53949"/>
                  </a:lnTo>
                  <a:lnTo>
                    <a:pt x="28600" y="54089"/>
                  </a:lnTo>
                  <a:lnTo>
                    <a:pt x="28600" y="51117"/>
                  </a:lnTo>
                  <a:lnTo>
                    <a:pt x="28460" y="51993"/>
                  </a:lnTo>
                  <a:lnTo>
                    <a:pt x="28460" y="53949"/>
                  </a:lnTo>
                  <a:lnTo>
                    <a:pt x="28460" y="55384"/>
                  </a:lnTo>
                  <a:lnTo>
                    <a:pt x="29006" y="54762"/>
                  </a:lnTo>
                  <a:close/>
                </a:path>
                <a:path w="594359" h="201295">
                  <a:moveTo>
                    <a:pt x="31013" y="20523"/>
                  </a:moveTo>
                  <a:lnTo>
                    <a:pt x="29679" y="19964"/>
                  </a:lnTo>
                  <a:lnTo>
                    <a:pt x="30759" y="20904"/>
                  </a:lnTo>
                  <a:lnTo>
                    <a:pt x="30886" y="20777"/>
                  </a:lnTo>
                  <a:lnTo>
                    <a:pt x="31013" y="20523"/>
                  </a:lnTo>
                  <a:close/>
                </a:path>
                <a:path w="594359" h="201295">
                  <a:moveTo>
                    <a:pt x="31699" y="55829"/>
                  </a:moveTo>
                  <a:lnTo>
                    <a:pt x="31559" y="55981"/>
                  </a:lnTo>
                  <a:lnTo>
                    <a:pt x="30619" y="55981"/>
                  </a:lnTo>
                  <a:lnTo>
                    <a:pt x="29806" y="57594"/>
                  </a:lnTo>
                  <a:lnTo>
                    <a:pt x="28600" y="56388"/>
                  </a:lnTo>
                  <a:lnTo>
                    <a:pt x="28600" y="56680"/>
                  </a:lnTo>
                  <a:lnTo>
                    <a:pt x="27927" y="59486"/>
                  </a:lnTo>
                  <a:lnTo>
                    <a:pt x="29006" y="58674"/>
                  </a:lnTo>
                  <a:lnTo>
                    <a:pt x="30619" y="58648"/>
                  </a:lnTo>
                  <a:lnTo>
                    <a:pt x="31559" y="58432"/>
                  </a:lnTo>
                  <a:lnTo>
                    <a:pt x="31699" y="58407"/>
                  </a:lnTo>
                  <a:lnTo>
                    <a:pt x="31699" y="55829"/>
                  </a:lnTo>
                  <a:close/>
                </a:path>
                <a:path w="594359" h="201295">
                  <a:moveTo>
                    <a:pt x="32639" y="27114"/>
                  </a:moveTo>
                  <a:lnTo>
                    <a:pt x="32105" y="28321"/>
                  </a:lnTo>
                  <a:lnTo>
                    <a:pt x="31432" y="26162"/>
                  </a:lnTo>
                  <a:lnTo>
                    <a:pt x="30353" y="26708"/>
                  </a:lnTo>
                  <a:lnTo>
                    <a:pt x="32639" y="29540"/>
                  </a:lnTo>
                  <a:lnTo>
                    <a:pt x="32639" y="27114"/>
                  </a:lnTo>
                  <a:close/>
                </a:path>
                <a:path w="594359" h="201295">
                  <a:moveTo>
                    <a:pt x="32639" y="21005"/>
                  </a:moveTo>
                  <a:lnTo>
                    <a:pt x="32512" y="21018"/>
                  </a:lnTo>
                  <a:lnTo>
                    <a:pt x="32372" y="21043"/>
                  </a:lnTo>
                  <a:lnTo>
                    <a:pt x="32639" y="21005"/>
                  </a:lnTo>
                  <a:close/>
                </a:path>
                <a:path w="594359" h="201295">
                  <a:moveTo>
                    <a:pt x="32778" y="66611"/>
                  </a:moveTo>
                  <a:lnTo>
                    <a:pt x="32626" y="66382"/>
                  </a:lnTo>
                  <a:lnTo>
                    <a:pt x="32512" y="66205"/>
                  </a:lnTo>
                  <a:lnTo>
                    <a:pt x="32512" y="66471"/>
                  </a:lnTo>
                  <a:lnTo>
                    <a:pt x="32512" y="67005"/>
                  </a:lnTo>
                  <a:lnTo>
                    <a:pt x="32512" y="70408"/>
                  </a:lnTo>
                  <a:lnTo>
                    <a:pt x="32105" y="67576"/>
                  </a:lnTo>
                  <a:lnTo>
                    <a:pt x="32512" y="67005"/>
                  </a:lnTo>
                  <a:lnTo>
                    <a:pt x="32512" y="66471"/>
                  </a:lnTo>
                  <a:lnTo>
                    <a:pt x="29540" y="68719"/>
                  </a:lnTo>
                  <a:lnTo>
                    <a:pt x="29400" y="68821"/>
                  </a:lnTo>
                  <a:lnTo>
                    <a:pt x="29273" y="68922"/>
                  </a:lnTo>
                  <a:lnTo>
                    <a:pt x="28321" y="70294"/>
                  </a:lnTo>
                  <a:lnTo>
                    <a:pt x="28460" y="70916"/>
                  </a:lnTo>
                  <a:lnTo>
                    <a:pt x="28727" y="71081"/>
                  </a:lnTo>
                  <a:lnTo>
                    <a:pt x="29400" y="72428"/>
                  </a:lnTo>
                  <a:lnTo>
                    <a:pt x="28727" y="72707"/>
                  </a:lnTo>
                  <a:lnTo>
                    <a:pt x="28460" y="72809"/>
                  </a:lnTo>
                  <a:lnTo>
                    <a:pt x="28460" y="73647"/>
                  </a:lnTo>
                  <a:lnTo>
                    <a:pt x="28727" y="73914"/>
                  </a:lnTo>
                  <a:lnTo>
                    <a:pt x="29273" y="73647"/>
                  </a:lnTo>
                  <a:lnTo>
                    <a:pt x="29400" y="73583"/>
                  </a:lnTo>
                  <a:lnTo>
                    <a:pt x="29540" y="73507"/>
                  </a:lnTo>
                  <a:lnTo>
                    <a:pt x="30480" y="72034"/>
                  </a:lnTo>
                  <a:lnTo>
                    <a:pt x="31153" y="73380"/>
                  </a:lnTo>
                  <a:lnTo>
                    <a:pt x="31432" y="71081"/>
                  </a:lnTo>
                  <a:lnTo>
                    <a:pt x="31699" y="71031"/>
                  </a:lnTo>
                  <a:lnTo>
                    <a:pt x="32105" y="70954"/>
                  </a:lnTo>
                  <a:lnTo>
                    <a:pt x="32512" y="70866"/>
                  </a:lnTo>
                  <a:lnTo>
                    <a:pt x="32778" y="70815"/>
                  </a:lnTo>
                  <a:lnTo>
                    <a:pt x="32778" y="66611"/>
                  </a:lnTo>
                  <a:close/>
                </a:path>
                <a:path w="594359" h="201295">
                  <a:moveTo>
                    <a:pt x="33045" y="70891"/>
                  </a:moveTo>
                  <a:lnTo>
                    <a:pt x="32778" y="70815"/>
                  </a:lnTo>
                  <a:lnTo>
                    <a:pt x="32778" y="71196"/>
                  </a:lnTo>
                  <a:lnTo>
                    <a:pt x="33045" y="70891"/>
                  </a:lnTo>
                  <a:close/>
                </a:path>
                <a:path w="594359" h="201295">
                  <a:moveTo>
                    <a:pt x="33045" y="66230"/>
                  </a:moveTo>
                  <a:lnTo>
                    <a:pt x="32778" y="65151"/>
                  </a:lnTo>
                  <a:lnTo>
                    <a:pt x="32778" y="64389"/>
                  </a:lnTo>
                  <a:lnTo>
                    <a:pt x="32512" y="64211"/>
                  </a:lnTo>
                  <a:lnTo>
                    <a:pt x="31699" y="63398"/>
                  </a:lnTo>
                  <a:lnTo>
                    <a:pt x="31153" y="63931"/>
                  </a:lnTo>
                  <a:lnTo>
                    <a:pt x="30759" y="64211"/>
                  </a:lnTo>
                  <a:lnTo>
                    <a:pt x="32512" y="66205"/>
                  </a:lnTo>
                  <a:lnTo>
                    <a:pt x="32639" y="66370"/>
                  </a:lnTo>
                  <a:lnTo>
                    <a:pt x="32778" y="66522"/>
                  </a:lnTo>
                  <a:lnTo>
                    <a:pt x="32918" y="66421"/>
                  </a:lnTo>
                  <a:lnTo>
                    <a:pt x="33045" y="66230"/>
                  </a:lnTo>
                  <a:close/>
                </a:path>
                <a:path w="594359" h="201295">
                  <a:moveTo>
                    <a:pt x="33185" y="25285"/>
                  </a:moveTo>
                  <a:lnTo>
                    <a:pt x="32639" y="24409"/>
                  </a:lnTo>
                  <a:lnTo>
                    <a:pt x="32639" y="27114"/>
                  </a:lnTo>
                  <a:lnTo>
                    <a:pt x="33185" y="25895"/>
                  </a:lnTo>
                  <a:lnTo>
                    <a:pt x="33185" y="25285"/>
                  </a:lnTo>
                  <a:close/>
                </a:path>
                <a:path w="594359" h="201295">
                  <a:moveTo>
                    <a:pt x="33997" y="54229"/>
                  </a:moveTo>
                  <a:lnTo>
                    <a:pt x="32918" y="54495"/>
                  </a:lnTo>
                  <a:lnTo>
                    <a:pt x="31838" y="55676"/>
                  </a:lnTo>
                  <a:lnTo>
                    <a:pt x="31838" y="56781"/>
                  </a:lnTo>
                  <a:lnTo>
                    <a:pt x="33591" y="55981"/>
                  </a:lnTo>
                  <a:lnTo>
                    <a:pt x="33997" y="54229"/>
                  </a:lnTo>
                  <a:close/>
                </a:path>
                <a:path w="594359" h="201295">
                  <a:moveTo>
                    <a:pt x="34391" y="69329"/>
                  </a:moveTo>
                  <a:lnTo>
                    <a:pt x="33185" y="70739"/>
                  </a:lnTo>
                  <a:lnTo>
                    <a:pt x="33451" y="70675"/>
                  </a:lnTo>
                  <a:lnTo>
                    <a:pt x="34391" y="69329"/>
                  </a:lnTo>
                  <a:close/>
                </a:path>
                <a:path w="594359" h="201295">
                  <a:moveTo>
                    <a:pt x="34391" y="24688"/>
                  </a:moveTo>
                  <a:lnTo>
                    <a:pt x="33718" y="25488"/>
                  </a:lnTo>
                  <a:lnTo>
                    <a:pt x="33718" y="26162"/>
                  </a:lnTo>
                  <a:lnTo>
                    <a:pt x="34391" y="27241"/>
                  </a:lnTo>
                  <a:lnTo>
                    <a:pt x="34391" y="24688"/>
                  </a:lnTo>
                  <a:close/>
                </a:path>
                <a:path w="594359" h="201295">
                  <a:moveTo>
                    <a:pt x="34798" y="14566"/>
                  </a:moveTo>
                  <a:lnTo>
                    <a:pt x="34264" y="14033"/>
                  </a:lnTo>
                  <a:lnTo>
                    <a:pt x="34124" y="13081"/>
                  </a:lnTo>
                  <a:lnTo>
                    <a:pt x="34391" y="12268"/>
                  </a:lnTo>
                  <a:lnTo>
                    <a:pt x="33185" y="13893"/>
                  </a:lnTo>
                  <a:lnTo>
                    <a:pt x="30886" y="13081"/>
                  </a:lnTo>
                  <a:lnTo>
                    <a:pt x="29400" y="14566"/>
                  </a:lnTo>
                  <a:lnTo>
                    <a:pt x="29133" y="17399"/>
                  </a:lnTo>
                  <a:lnTo>
                    <a:pt x="28600" y="19024"/>
                  </a:lnTo>
                  <a:lnTo>
                    <a:pt x="29679" y="19964"/>
                  </a:lnTo>
                  <a:lnTo>
                    <a:pt x="31292" y="18072"/>
                  </a:lnTo>
                  <a:lnTo>
                    <a:pt x="32232" y="17399"/>
                  </a:lnTo>
                  <a:lnTo>
                    <a:pt x="32232" y="16725"/>
                  </a:lnTo>
                  <a:lnTo>
                    <a:pt x="33312" y="15646"/>
                  </a:lnTo>
                  <a:lnTo>
                    <a:pt x="34798" y="14973"/>
                  </a:lnTo>
                  <a:lnTo>
                    <a:pt x="34798" y="14566"/>
                  </a:lnTo>
                  <a:close/>
                </a:path>
                <a:path w="594359" h="201295">
                  <a:moveTo>
                    <a:pt x="35750" y="48958"/>
                  </a:moveTo>
                  <a:lnTo>
                    <a:pt x="35471" y="48691"/>
                  </a:lnTo>
                  <a:lnTo>
                    <a:pt x="33997" y="46405"/>
                  </a:lnTo>
                  <a:lnTo>
                    <a:pt x="32372" y="51257"/>
                  </a:lnTo>
                  <a:lnTo>
                    <a:pt x="31026" y="51257"/>
                  </a:lnTo>
                  <a:lnTo>
                    <a:pt x="33045" y="51930"/>
                  </a:lnTo>
                  <a:lnTo>
                    <a:pt x="33997" y="48691"/>
                  </a:lnTo>
                  <a:lnTo>
                    <a:pt x="35750" y="48958"/>
                  </a:lnTo>
                  <a:close/>
                </a:path>
                <a:path w="594359" h="201295">
                  <a:moveTo>
                    <a:pt x="36957" y="36817"/>
                  </a:moveTo>
                  <a:lnTo>
                    <a:pt x="36830" y="35877"/>
                  </a:lnTo>
                  <a:lnTo>
                    <a:pt x="36690" y="33985"/>
                  </a:lnTo>
                  <a:lnTo>
                    <a:pt x="35204" y="35204"/>
                  </a:lnTo>
                  <a:lnTo>
                    <a:pt x="35077" y="37223"/>
                  </a:lnTo>
                  <a:lnTo>
                    <a:pt x="36830" y="37503"/>
                  </a:lnTo>
                  <a:lnTo>
                    <a:pt x="36830" y="37223"/>
                  </a:lnTo>
                  <a:lnTo>
                    <a:pt x="36957" y="36817"/>
                  </a:lnTo>
                  <a:close/>
                </a:path>
                <a:path w="594359" h="201295">
                  <a:moveTo>
                    <a:pt x="37630" y="82003"/>
                  </a:moveTo>
                  <a:lnTo>
                    <a:pt x="37223" y="81737"/>
                  </a:lnTo>
                  <a:lnTo>
                    <a:pt x="36690" y="81203"/>
                  </a:lnTo>
                  <a:lnTo>
                    <a:pt x="36144" y="80937"/>
                  </a:lnTo>
                  <a:lnTo>
                    <a:pt x="36283" y="79857"/>
                  </a:lnTo>
                  <a:lnTo>
                    <a:pt x="36017" y="78638"/>
                  </a:lnTo>
                  <a:lnTo>
                    <a:pt x="35610" y="77698"/>
                  </a:lnTo>
                  <a:lnTo>
                    <a:pt x="34798" y="77292"/>
                  </a:lnTo>
                  <a:lnTo>
                    <a:pt x="34264" y="78498"/>
                  </a:lnTo>
                  <a:lnTo>
                    <a:pt x="33858" y="79044"/>
                  </a:lnTo>
                  <a:lnTo>
                    <a:pt x="33997" y="79578"/>
                  </a:lnTo>
                  <a:lnTo>
                    <a:pt x="33591" y="79311"/>
                  </a:lnTo>
                  <a:lnTo>
                    <a:pt x="33185" y="79717"/>
                  </a:lnTo>
                  <a:lnTo>
                    <a:pt x="33997" y="80657"/>
                  </a:lnTo>
                  <a:lnTo>
                    <a:pt x="34671" y="81610"/>
                  </a:lnTo>
                  <a:lnTo>
                    <a:pt x="35077" y="82550"/>
                  </a:lnTo>
                  <a:lnTo>
                    <a:pt x="35471" y="83223"/>
                  </a:lnTo>
                  <a:lnTo>
                    <a:pt x="35610" y="83896"/>
                  </a:lnTo>
                  <a:lnTo>
                    <a:pt x="35877" y="84569"/>
                  </a:lnTo>
                  <a:lnTo>
                    <a:pt x="36017" y="84442"/>
                  </a:lnTo>
                  <a:lnTo>
                    <a:pt x="37630" y="82003"/>
                  </a:lnTo>
                  <a:close/>
                </a:path>
                <a:path w="594359" h="201295">
                  <a:moveTo>
                    <a:pt x="39382" y="31292"/>
                  </a:moveTo>
                  <a:lnTo>
                    <a:pt x="38303" y="29679"/>
                  </a:lnTo>
                  <a:lnTo>
                    <a:pt x="37363" y="33185"/>
                  </a:lnTo>
                  <a:lnTo>
                    <a:pt x="36550" y="32512"/>
                  </a:lnTo>
                  <a:lnTo>
                    <a:pt x="36830" y="33045"/>
                  </a:lnTo>
                  <a:lnTo>
                    <a:pt x="37096" y="33451"/>
                  </a:lnTo>
                  <a:lnTo>
                    <a:pt x="36690" y="33858"/>
                  </a:lnTo>
                  <a:lnTo>
                    <a:pt x="36830" y="34531"/>
                  </a:lnTo>
                  <a:lnTo>
                    <a:pt x="37096" y="35610"/>
                  </a:lnTo>
                  <a:lnTo>
                    <a:pt x="37503" y="33985"/>
                  </a:lnTo>
                  <a:lnTo>
                    <a:pt x="38036" y="33045"/>
                  </a:lnTo>
                  <a:lnTo>
                    <a:pt x="39382" y="31292"/>
                  </a:lnTo>
                  <a:close/>
                </a:path>
                <a:path w="594359" h="201295">
                  <a:moveTo>
                    <a:pt x="40601" y="59347"/>
                  </a:moveTo>
                  <a:lnTo>
                    <a:pt x="40462" y="59347"/>
                  </a:lnTo>
                  <a:lnTo>
                    <a:pt x="40055" y="59613"/>
                  </a:lnTo>
                  <a:lnTo>
                    <a:pt x="40055" y="60020"/>
                  </a:lnTo>
                  <a:lnTo>
                    <a:pt x="40335" y="59753"/>
                  </a:lnTo>
                  <a:lnTo>
                    <a:pt x="40601" y="59347"/>
                  </a:lnTo>
                  <a:close/>
                </a:path>
                <a:path w="594359" h="201295">
                  <a:moveTo>
                    <a:pt x="41135" y="9842"/>
                  </a:moveTo>
                  <a:lnTo>
                    <a:pt x="40741" y="9842"/>
                  </a:lnTo>
                  <a:lnTo>
                    <a:pt x="40601" y="10248"/>
                  </a:lnTo>
                  <a:lnTo>
                    <a:pt x="40741" y="10655"/>
                  </a:lnTo>
                  <a:lnTo>
                    <a:pt x="40868" y="10922"/>
                  </a:lnTo>
                  <a:lnTo>
                    <a:pt x="41135" y="9842"/>
                  </a:lnTo>
                  <a:close/>
                </a:path>
                <a:path w="594359" h="201295">
                  <a:moveTo>
                    <a:pt x="42354" y="28994"/>
                  </a:moveTo>
                  <a:lnTo>
                    <a:pt x="41135" y="28600"/>
                  </a:lnTo>
                  <a:lnTo>
                    <a:pt x="40741" y="27927"/>
                  </a:lnTo>
                  <a:lnTo>
                    <a:pt x="39522" y="28600"/>
                  </a:lnTo>
                  <a:lnTo>
                    <a:pt x="40055" y="30213"/>
                  </a:lnTo>
                  <a:lnTo>
                    <a:pt x="39382" y="31292"/>
                  </a:lnTo>
                  <a:lnTo>
                    <a:pt x="40601" y="32512"/>
                  </a:lnTo>
                  <a:lnTo>
                    <a:pt x="41008" y="30759"/>
                  </a:lnTo>
                  <a:lnTo>
                    <a:pt x="41541" y="30073"/>
                  </a:lnTo>
                  <a:lnTo>
                    <a:pt x="42354" y="28994"/>
                  </a:lnTo>
                  <a:close/>
                </a:path>
                <a:path w="594359" h="201295">
                  <a:moveTo>
                    <a:pt x="307949" y="153504"/>
                  </a:moveTo>
                  <a:lnTo>
                    <a:pt x="307809" y="153365"/>
                  </a:lnTo>
                  <a:lnTo>
                    <a:pt x="306730" y="153098"/>
                  </a:lnTo>
                  <a:lnTo>
                    <a:pt x="306463" y="154178"/>
                  </a:lnTo>
                  <a:lnTo>
                    <a:pt x="307136" y="154038"/>
                  </a:lnTo>
                  <a:lnTo>
                    <a:pt x="307403" y="153898"/>
                  </a:lnTo>
                  <a:lnTo>
                    <a:pt x="307543" y="153771"/>
                  </a:lnTo>
                  <a:lnTo>
                    <a:pt x="307949" y="153504"/>
                  </a:lnTo>
                  <a:close/>
                </a:path>
                <a:path w="594359" h="201295">
                  <a:moveTo>
                    <a:pt x="308889" y="153631"/>
                  </a:moveTo>
                  <a:lnTo>
                    <a:pt x="308483" y="153504"/>
                  </a:lnTo>
                  <a:lnTo>
                    <a:pt x="308216" y="153504"/>
                  </a:lnTo>
                  <a:lnTo>
                    <a:pt x="307949" y="154038"/>
                  </a:lnTo>
                  <a:lnTo>
                    <a:pt x="308483" y="153771"/>
                  </a:lnTo>
                  <a:lnTo>
                    <a:pt x="308889" y="153631"/>
                  </a:lnTo>
                  <a:close/>
                </a:path>
                <a:path w="594359" h="201295">
                  <a:moveTo>
                    <a:pt x="331419" y="158203"/>
                  </a:moveTo>
                  <a:lnTo>
                    <a:pt x="330873" y="155651"/>
                  </a:lnTo>
                  <a:lnTo>
                    <a:pt x="329387" y="154178"/>
                  </a:lnTo>
                  <a:lnTo>
                    <a:pt x="329387" y="155524"/>
                  </a:lnTo>
                  <a:lnTo>
                    <a:pt x="329260" y="156870"/>
                  </a:lnTo>
                  <a:lnTo>
                    <a:pt x="328853" y="158356"/>
                  </a:lnTo>
                  <a:lnTo>
                    <a:pt x="330873" y="157594"/>
                  </a:lnTo>
                  <a:lnTo>
                    <a:pt x="331012" y="157543"/>
                  </a:lnTo>
                  <a:lnTo>
                    <a:pt x="331419" y="158203"/>
                  </a:lnTo>
                  <a:close/>
                </a:path>
                <a:path w="594359" h="201295">
                  <a:moveTo>
                    <a:pt x="331685" y="154940"/>
                  </a:moveTo>
                  <a:lnTo>
                    <a:pt x="331012" y="155536"/>
                  </a:lnTo>
                  <a:lnTo>
                    <a:pt x="330873" y="155651"/>
                  </a:lnTo>
                  <a:lnTo>
                    <a:pt x="331419" y="156197"/>
                  </a:lnTo>
                  <a:lnTo>
                    <a:pt x="331685" y="155244"/>
                  </a:lnTo>
                  <a:lnTo>
                    <a:pt x="331685" y="154940"/>
                  </a:lnTo>
                  <a:close/>
                </a:path>
                <a:path w="594359" h="201295">
                  <a:moveTo>
                    <a:pt x="332244" y="159562"/>
                  </a:moveTo>
                  <a:lnTo>
                    <a:pt x="331419" y="158203"/>
                  </a:lnTo>
                  <a:lnTo>
                    <a:pt x="331685" y="159435"/>
                  </a:lnTo>
                  <a:lnTo>
                    <a:pt x="332244" y="159562"/>
                  </a:lnTo>
                  <a:close/>
                </a:path>
                <a:path w="594359" h="201295">
                  <a:moveTo>
                    <a:pt x="332498" y="166712"/>
                  </a:moveTo>
                  <a:lnTo>
                    <a:pt x="331685" y="166712"/>
                  </a:lnTo>
                  <a:lnTo>
                    <a:pt x="331279" y="167525"/>
                  </a:lnTo>
                  <a:lnTo>
                    <a:pt x="331012" y="168198"/>
                  </a:lnTo>
                  <a:lnTo>
                    <a:pt x="331419" y="168338"/>
                  </a:lnTo>
                  <a:lnTo>
                    <a:pt x="331685" y="168465"/>
                  </a:lnTo>
                  <a:lnTo>
                    <a:pt x="331952" y="168744"/>
                  </a:lnTo>
                  <a:lnTo>
                    <a:pt x="332498" y="166712"/>
                  </a:lnTo>
                  <a:close/>
                </a:path>
                <a:path w="594359" h="201295">
                  <a:moveTo>
                    <a:pt x="332892" y="76479"/>
                  </a:moveTo>
                  <a:lnTo>
                    <a:pt x="330200" y="79311"/>
                  </a:lnTo>
                  <a:lnTo>
                    <a:pt x="329526" y="81610"/>
                  </a:lnTo>
                  <a:lnTo>
                    <a:pt x="331419" y="82003"/>
                  </a:lnTo>
                  <a:lnTo>
                    <a:pt x="332219" y="83629"/>
                  </a:lnTo>
                  <a:lnTo>
                    <a:pt x="332359" y="83223"/>
                  </a:lnTo>
                  <a:lnTo>
                    <a:pt x="332498" y="82956"/>
                  </a:lnTo>
                  <a:lnTo>
                    <a:pt x="332892" y="82816"/>
                  </a:lnTo>
                  <a:lnTo>
                    <a:pt x="331685" y="81610"/>
                  </a:lnTo>
                  <a:lnTo>
                    <a:pt x="332892" y="76479"/>
                  </a:lnTo>
                  <a:close/>
                </a:path>
                <a:path w="594359" h="201295">
                  <a:moveTo>
                    <a:pt x="333438" y="149047"/>
                  </a:moveTo>
                  <a:lnTo>
                    <a:pt x="331800" y="154851"/>
                  </a:lnTo>
                  <a:lnTo>
                    <a:pt x="333171" y="153631"/>
                  </a:lnTo>
                  <a:lnTo>
                    <a:pt x="333438" y="149047"/>
                  </a:lnTo>
                  <a:close/>
                </a:path>
                <a:path w="594359" h="201295">
                  <a:moveTo>
                    <a:pt x="335330" y="161861"/>
                  </a:moveTo>
                  <a:lnTo>
                    <a:pt x="334645" y="160108"/>
                  </a:lnTo>
                  <a:lnTo>
                    <a:pt x="332498" y="159613"/>
                  </a:lnTo>
                  <a:lnTo>
                    <a:pt x="332244" y="159562"/>
                  </a:lnTo>
                  <a:lnTo>
                    <a:pt x="332498" y="159969"/>
                  </a:lnTo>
                  <a:lnTo>
                    <a:pt x="331279" y="162001"/>
                  </a:lnTo>
                  <a:lnTo>
                    <a:pt x="332155" y="163271"/>
                  </a:lnTo>
                  <a:lnTo>
                    <a:pt x="328980" y="167932"/>
                  </a:lnTo>
                  <a:lnTo>
                    <a:pt x="331812" y="164160"/>
                  </a:lnTo>
                  <a:lnTo>
                    <a:pt x="331812" y="164426"/>
                  </a:lnTo>
                  <a:lnTo>
                    <a:pt x="331952" y="164426"/>
                  </a:lnTo>
                  <a:lnTo>
                    <a:pt x="332765" y="164553"/>
                  </a:lnTo>
                  <a:lnTo>
                    <a:pt x="332359" y="163614"/>
                  </a:lnTo>
                  <a:lnTo>
                    <a:pt x="332498" y="163753"/>
                  </a:lnTo>
                  <a:lnTo>
                    <a:pt x="335330" y="161861"/>
                  </a:lnTo>
                  <a:close/>
                </a:path>
                <a:path w="594359" h="201295">
                  <a:moveTo>
                    <a:pt x="335330" y="82816"/>
                  </a:moveTo>
                  <a:lnTo>
                    <a:pt x="334924" y="83362"/>
                  </a:lnTo>
                  <a:lnTo>
                    <a:pt x="334251" y="84035"/>
                  </a:lnTo>
                  <a:lnTo>
                    <a:pt x="333578" y="83489"/>
                  </a:lnTo>
                  <a:lnTo>
                    <a:pt x="333032" y="84302"/>
                  </a:lnTo>
                  <a:lnTo>
                    <a:pt x="332765" y="84569"/>
                  </a:lnTo>
                  <a:lnTo>
                    <a:pt x="332765" y="84709"/>
                  </a:lnTo>
                  <a:lnTo>
                    <a:pt x="333032" y="84848"/>
                  </a:lnTo>
                  <a:lnTo>
                    <a:pt x="333032" y="84975"/>
                  </a:lnTo>
                  <a:lnTo>
                    <a:pt x="333438" y="84848"/>
                  </a:lnTo>
                  <a:lnTo>
                    <a:pt x="333971" y="85382"/>
                  </a:lnTo>
                  <a:lnTo>
                    <a:pt x="334251" y="85115"/>
                  </a:lnTo>
                  <a:lnTo>
                    <a:pt x="334378" y="84442"/>
                  </a:lnTo>
                  <a:lnTo>
                    <a:pt x="334924" y="84442"/>
                  </a:lnTo>
                  <a:lnTo>
                    <a:pt x="335051" y="83629"/>
                  </a:lnTo>
                  <a:lnTo>
                    <a:pt x="335191" y="83362"/>
                  </a:lnTo>
                  <a:lnTo>
                    <a:pt x="335330" y="82816"/>
                  </a:lnTo>
                  <a:close/>
                </a:path>
                <a:path w="594359" h="201295">
                  <a:moveTo>
                    <a:pt x="336804" y="84709"/>
                  </a:moveTo>
                  <a:lnTo>
                    <a:pt x="336410" y="84035"/>
                  </a:lnTo>
                  <a:lnTo>
                    <a:pt x="335597" y="84442"/>
                  </a:lnTo>
                  <a:lnTo>
                    <a:pt x="335051" y="84442"/>
                  </a:lnTo>
                  <a:lnTo>
                    <a:pt x="335330" y="85788"/>
                  </a:lnTo>
                  <a:lnTo>
                    <a:pt x="336130" y="84975"/>
                  </a:lnTo>
                  <a:lnTo>
                    <a:pt x="336804" y="84709"/>
                  </a:lnTo>
                  <a:close/>
                </a:path>
                <a:path w="594359" h="201295">
                  <a:moveTo>
                    <a:pt x="337756" y="79857"/>
                  </a:moveTo>
                  <a:lnTo>
                    <a:pt x="335457" y="79578"/>
                  </a:lnTo>
                  <a:lnTo>
                    <a:pt x="334784" y="78638"/>
                  </a:lnTo>
                  <a:lnTo>
                    <a:pt x="335724" y="81203"/>
                  </a:lnTo>
                  <a:lnTo>
                    <a:pt x="335864" y="81064"/>
                  </a:lnTo>
                  <a:lnTo>
                    <a:pt x="336270" y="80251"/>
                  </a:lnTo>
                  <a:lnTo>
                    <a:pt x="336943" y="79984"/>
                  </a:lnTo>
                  <a:lnTo>
                    <a:pt x="337756" y="79857"/>
                  </a:lnTo>
                  <a:close/>
                </a:path>
                <a:path w="594359" h="201295">
                  <a:moveTo>
                    <a:pt x="340182" y="89293"/>
                  </a:moveTo>
                  <a:lnTo>
                    <a:pt x="340042" y="89154"/>
                  </a:lnTo>
                  <a:lnTo>
                    <a:pt x="339915" y="88887"/>
                  </a:lnTo>
                  <a:lnTo>
                    <a:pt x="339636" y="88760"/>
                  </a:lnTo>
                  <a:lnTo>
                    <a:pt x="338556" y="89293"/>
                  </a:lnTo>
                  <a:lnTo>
                    <a:pt x="339242" y="90779"/>
                  </a:lnTo>
                  <a:lnTo>
                    <a:pt x="340182" y="89560"/>
                  </a:lnTo>
                  <a:lnTo>
                    <a:pt x="340182" y="89293"/>
                  </a:lnTo>
                  <a:close/>
                </a:path>
                <a:path w="594359" h="201295">
                  <a:moveTo>
                    <a:pt x="345173" y="81064"/>
                  </a:moveTo>
                  <a:lnTo>
                    <a:pt x="343014" y="80124"/>
                  </a:lnTo>
                  <a:lnTo>
                    <a:pt x="341528" y="82410"/>
                  </a:lnTo>
                  <a:lnTo>
                    <a:pt x="339509" y="83362"/>
                  </a:lnTo>
                  <a:lnTo>
                    <a:pt x="339509" y="83896"/>
                  </a:lnTo>
                  <a:lnTo>
                    <a:pt x="339242" y="83896"/>
                  </a:lnTo>
                  <a:lnTo>
                    <a:pt x="339242" y="84302"/>
                  </a:lnTo>
                  <a:lnTo>
                    <a:pt x="339509" y="84251"/>
                  </a:lnTo>
                  <a:lnTo>
                    <a:pt x="341122" y="84162"/>
                  </a:lnTo>
                  <a:lnTo>
                    <a:pt x="342607" y="83489"/>
                  </a:lnTo>
                  <a:lnTo>
                    <a:pt x="343420" y="81610"/>
                  </a:lnTo>
                  <a:lnTo>
                    <a:pt x="345173" y="82410"/>
                  </a:lnTo>
                  <a:lnTo>
                    <a:pt x="345173" y="81064"/>
                  </a:lnTo>
                  <a:close/>
                </a:path>
                <a:path w="594359" h="201295">
                  <a:moveTo>
                    <a:pt x="345846" y="91859"/>
                  </a:moveTo>
                  <a:lnTo>
                    <a:pt x="345173" y="91719"/>
                  </a:lnTo>
                  <a:lnTo>
                    <a:pt x="344360" y="92125"/>
                  </a:lnTo>
                  <a:lnTo>
                    <a:pt x="343827" y="92798"/>
                  </a:lnTo>
                  <a:lnTo>
                    <a:pt x="344093" y="93205"/>
                  </a:lnTo>
                  <a:lnTo>
                    <a:pt x="343827" y="93611"/>
                  </a:lnTo>
                  <a:lnTo>
                    <a:pt x="343954" y="94284"/>
                  </a:lnTo>
                  <a:lnTo>
                    <a:pt x="344766" y="93751"/>
                  </a:lnTo>
                  <a:lnTo>
                    <a:pt x="345173" y="92671"/>
                  </a:lnTo>
                  <a:lnTo>
                    <a:pt x="345846" y="91859"/>
                  </a:lnTo>
                  <a:close/>
                </a:path>
                <a:path w="594359" h="201295">
                  <a:moveTo>
                    <a:pt x="437032" y="146761"/>
                  </a:moveTo>
                  <a:lnTo>
                    <a:pt x="436626" y="145402"/>
                  </a:lnTo>
                  <a:lnTo>
                    <a:pt x="435813" y="145948"/>
                  </a:lnTo>
                  <a:lnTo>
                    <a:pt x="436219" y="146481"/>
                  </a:lnTo>
                  <a:lnTo>
                    <a:pt x="436486" y="146621"/>
                  </a:lnTo>
                  <a:lnTo>
                    <a:pt x="436765" y="146621"/>
                  </a:lnTo>
                  <a:lnTo>
                    <a:pt x="437032" y="146761"/>
                  </a:lnTo>
                  <a:close/>
                </a:path>
                <a:path w="594359" h="201295">
                  <a:moveTo>
                    <a:pt x="438518" y="147701"/>
                  </a:moveTo>
                  <a:lnTo>
                    <a:pt x="438238" y="147294"/>
                  </a:lnTo>
                  <a:lnTo>
                    <a:pt x="437832" y="147027"/>
                  </a:lnTo>
                  <a:lnTo>
                    <a:pt x="437438" y="147027"/>
                  </a:lnTo>
                  <a:lnTo>
                    <a:pt x="437565" y="147294"/>
                  </a:lnTo>
                  <a:lnTo>
                    <a:pt x="437705" y="147434"/>
                  </a:lnTo>
                  <a:lnTo>
                    <a:pt x="437832" y="147701"/>
                  </a:lnTo>
                  <a:lnTo>
                    <a:pt x="437972" y="147701"/>
                  </a:lnTo>
                  <a:lnTo>
                    <a:pt x="438378" y="147561"/>
                  </a:lnTo>
                  <a:lnTo>
                    <a:pt x="438518" y="147701"/>
                  </a:lnTo>
                  <a:close/>
                </a:path>
                <a:path w="594359" h="201295">
                  <a:moveTo>
                    <a:pt x="439051" y="148234"/>
                  </a:moveTo>
                  <a:lnTo>
                    <a:pt x="438785" y="148107"/>
                  </a:lnTo>
                  <a:lnTo>
                    <a:pt x="438912" y="148234"/>
                  </a:lnTo>
                  <a:lnTo>
                    <a:pt x="438785" y="148780"/>
                  </a:lnTo>
                  <a:lnTo>
                    <a:pt x="438912" y="149186"/>
                  </a:lnTo>
                  <a:lnTo>
                    <a:pt x="439051" y="148780"/>
                  </a:lnTo>
                  <a:lnTo>
                    <a:pt x="439051" y="148234"/>
                  </a:lnTo>
                  <a:close/>
                </a:path>
                <a:path w="594359" h="201295">
                  <a:moveTo>
                    <a:pt x="443369" y="115062"/>
                  </a:moveTo>
                  <a:lnTo>
                    <a:pt x="443230" y="114249"/>
                  </a:lnTo>
                  <a:lnTo>
                    <a:pt x="442823" y="114515"/>
                  </a:lnTo>
                  <a:lnTo>
                    <a:pt x="442429" y="114922"/>
                  </a:lnTo>
                  <a:lnTo>
                    <a:pt x="441744" y="115328"/>
                  </a:lnTo>
                  <a:lnTo>
                    <a:pt x="441617" y="115735"/>
                  </a:lnTo>
                  <a:lnTo>
                    <a:pt x="441617" y="116268"/>
                  </a:lnTo>
                  <a:lnTo>
                    <a:pt x="441744" y="116814"/>
                  </a:lnTo>
                  <a:lnTo>
                    <a:pt x="441883" y="116814"/>
                  </a:lnTo>
                  <a:lnTo>
                    <a:pt x="442823" y="116001"/>
                  </a:lnTo>
                  <a:lnTo>
                    <a:pt x="443369" y="115062"/>
                  </a:lnTo>
                  <a:close/>
                </a:path>
                <a:path w="594359" h="201295">
                  <a:moveTo>
                    <a:pt x="454837" y="113309"/>
                  </a:moveTo>
                  <a:lnTo>
                    <a:pt x="454558" y="113169"/>
                  </a:lnTo>
                  <a:lnTo>
                    <a:pt x="453885" y="113118"/>
                  </a:lnTo>
                  <a:lnTo>
                    <a:pt x="453351" y="113436"/>
                  </a:lnTo>
                  <a:lnTo>
                    <a:pt x="452805" y="114109"/>
                  </a:lnTo>
                  <a:lnTo>
                    <a:pt x="452272" y="114655"/>
                  </a:lnTo>
                  <a:lnTo>
                    <a:pt x="453351" y="115798"/>
                  </a:lnTo>
                  <a:lnTo>
                    <a:pt x="453351" y="115328"/>
                  </a:lnTo>
                  <a:lnTo>
                    <a:pt x="453885" y="114109"/>
                  </a:lnTo>
                  <a:lnTo>
                    <a:pt x="454837" y="113309"/>
                  </a:lnTo>
                  <a:close/>
                </a:path>
                <a:path w="594359" h="201295">
                  <a:moveTo>
                    <a:pt x="455193" y="117741"/>
                  </a:moveTo>
                  <a:lnTo>
                    <a:pt x="453453" y="115912"/>
                  </a:lnTo>
                  <a:lnTo>
                    <a:pt x="453618" y="116814"/>
                  </a:lnTo>
                  <a:lnTo>
                    <a:pt x="454025" y="118694"/>
                  </a:lnTo>
                  <a:lnTo>
                    <a:pt x="455193" y="117741"/>
                  </a:lnTo>
                  <a:close/>
                </a:path>
                <a:path w="594359" h="201295">
                  <a:moveTo>
                    <a:pt x="455777" y="135293"/>
                  </a:moveTo>
                  <a:lnTo>
                    <a:pt x="455244" y="135013"/>
                  </a:lnTo>
                  <a:lnTo>
                    <a:pt x="453478" y="134340"/>
                  </a:lnTo>
                  <a:lnTo>
                    <a:pt x="451866" y="133400"/>
                  </a:lnTo>
                  <a:lnTo>
                    <a:pt x="450380" y="132181"/>
                  </a:lnTo>
                  <a:lnTo>
                    <a:pt x="450519" y="132321"/>
                  </a:lnTo>
                  <a:lnTo>
                    <a:pt x="450646" y="133261"/>
                  </a:lnTo>
                  <a:lnTo>
                    <a:pt x="450113" y="134340"/>
                  </a:lnTo>
                  <a:lnTo>
                    <a:pt x="449707" y="135420"/>
                  </a:lnTo>
                  <a:lnTo>
                    <a:pt x="451459" y="135966"/>
                  </a:lnTo>
                  <a:lnTo>
                    <a:pt x="450786" y="137858"/>
                  </a:lnTo>
                  <a:lnTo>
                    <a:pt x="451053" y="139065"/>
                  </a:lnTo>
                  <a:lnTo>
                    <a:pt x="452539" y="137985"/>
                  </a:lnTo>
                  <a:lnTo>
                    <a:pt x="454698" y="135966"/>
                  </a:lnTo>
                  <a:lnTo>
                    <a:pt x="455777" y="135293"/>
                  </a:lnTo>
                  <a:close/>
                </a:path>
                <a:path w="594359" h="201295">
                  <a:moveTo>
                    <a:pt x="458203" y="192722"/>
                  </a:moveTo>
                  <a:lnTo>
                    <a:pt x="457403" y="192620"/>
                  </a:lnTo>
                  <a:lnTo>
                    <a:pt x="458076" y="193294"/>
                  </a:lnTo>
                  <a:lnTo>
                    <a:pt x="458076" y="192747"/>
                  </a:lnTo>
                  <a:lnTo>
                    <a:pt x="458203" y="192722"/>
                  </a:lnTo>
                  <a:close/>
                </a:path>
                <a:path w="594359" h="201295">
                  <a:moveTo>
                    <a:pt x="458711" y="174269"/>
                  </a:moveTo>
                  <a:lnTo>
                    <a:pt x="458508" y="174218"/>
                  </a:lnTo>
                  <a:lnTo>
                    <a:pt x="458203" y="174142"/>
                  </a:lnTo>
                  <a:lnTo>
                    <a:pt x="458508" y="174561"/>
                  </a:lnTo>
                  <a:lnTo>
                    <a:pt x="458711" y="174269"/>
                  </a:lnTo>
                  <a:close/>
                </a:path>
                <a:path w="594359" h="201295">
                  <a:moveTo>
                    <a:pt x="460235" y="146888"/>
                  </a:moveTo>
                  <a:lnTo>
                    <a:pt x="460095" y="145542"/>
                  </a:lnTo>
                  <a:lnTo>
                    <a:pt x="459955" y="146215"/>
                  </a:lnTo>
                  <a:lnTo>
                    <a:pt x="459016" y="146354"/>
                  </a:lnTo>
                  <a:lnTo>
                    <a:pt x="458343" y="146481"/>
                  </a:lnTo>
                  <a:lnTo>
                    <a:pt x="457936" y="148513"/>
                  </a:lnTo>
                  <a:lnTo>
                    <a:pt x="456857" y="149860"/>
                  </a:lnTo>
                  <a:lnTo>
                    <a:pt x="459828" y="150126"/>
                  </a:lnTo>
                  <a:lnTo>
                    <a:pt x="459689" y="149720"/>
                  </a:lnTo>
                  <a:lnTo>
                    <a:pt x="459955" y="149453"/>
                  </a:lnTo>
                  <a:lnTo>
                    <a:pt x="460095" y="149186"/>
                  </a:lnTo>
                  <a:lnTo>
                    <a:pt x="458076" y="148640"/>
                  </a:lnTo>
                  <a:lnTo>
                    <a:pt x="460235" y="146888"/>
                  </a:lnTo>
                  <a:close/>
                </a:path>
                <a:path w="594359" h="201295">
                  <a:moveTo>
                    <a:pt x="460768" y="177647"/>
                  </a:moveTo>
                  <a:lnTo>
                    <a:pt x="458508" y="174561"/>
                  </a:lnTo>
                  <a:lnTo>
                    <a:pt x="456717" y="177101"/>
                  </a:lnTo>
                  <a:lnTo>
                    <a:pt x="458203" y="178092"/>
                  </a:lnTo>
                  <a:lnTo>
                    <a:pt x="459282" y="177977"/>
                  </a:lnTo>
                  <a:lnTo>
                    <a:pt x="460629" y="177673"/>
                  </a:lnTo>
                  <a:lnTo>
                    <a:pt x="460768" y="177647"/>
                  </a:lnTo>
                  <a:close/>
                </a:path>
                <a:path w="594359" h="201295">
                  <a:moveTo>
                    <a:pt x="461314" y="174942"/>
                  </a:moveTo>
                  <a:lnTo>
                    <a:pt x="460768" y="174675"/>
                  </a:lnTo>
                  <a:lnTo>
                    <a:pt x="460629" y="173329"/>
                  </a:lnTo>
                  <a:lnTo>
                    <a:pt x="459282" y="172377"/>
                  </a:lnTo>
                  <a:lnTo>
                    <a:pt x="459282" y="170903"/>
                  </a:lnTo>
                  <a:lnTo>
                    <a:pt x="459828" y="169011"/>
                  </a:lnTo>
                  <a:lnTo>
                    <a:pt x="456996" y="168338"/>
                  </a:lnTo>
                  <a:lnTo>
                    <a:pt x="457669" y="171577"/>
                  </a:lnTo>
                  <a:lnTo>
                    <a:pt x="456323" y="173456"/>
                  </a:lnTo>
                  <a:lnTo>
                    <a:pt x="457669" y="173456"/>
                  </a:lnTo>
                  <a:lnTo>
                    <a:pt x="459282" y="173456"/>
                  </a:lnTo>
                  <a:lnTo>
                    <a:pt x="458711" y="174269"/>
                  </a:lnTo>
                  <a:lnTo>
                    <a:pt x="461314" y="174942"/>
                  </a:lnTo>
                  <a:close/>
                </a:path>
                <a:path w="594359" h="201295">
                  <a:moveTo>
                    <a:pt x="462381" y="121259"/>
                  </a:moveTo>
                  <a:lnTo>
                    <a:pt x="461708" y="120319"/>
                  </a:lnTo>
                  <a:lnTo>
                    <a:pt x="461175" y="119100"/>
                  </a:lnTo>
                  <a:lnTo>
                    <a:pt x="456323" y="116941"/>
                  </a:lnTo>
                  <a:lnTo>
                    <a:pt x="455510" y="117487"/>
                  </a:lnTo>
                  <a:lnTo>
                    <a:pt x="455193" y="117741"/>
                  </a:lnTo>
                  <a:lnTo>
                    <a:pt x="456857" y="119507"/>
                  </a:lnTo>
                  <a:lnTo>
                    <a:pt x="450786" y="122212"/>
                  </a:lnTo>
                  <a:lnTo>
                    <a:pt x="452678" y="127330"/>
                  </a:lnTo>
                  <a:lnTo>
                    <a:pt x="454025" y="124637"/>
                  </a:lnTo>
                  <a:lnTo>
                    <a:pt x="456857" y="120484"/>
                  </a:lnTo>
                  <a:lnTo>
                    <a:pt x="458076" y="118694"/>
                  </a:lnTo>
                  <a:lnTo>
                    <a:pt x="459955" y="124358"/>
                  </a:lnTo>
                  <a:lnTo>
                    <a:pt x="460502" y="123151"/>
                  </a:lnTo>
                  <a:lnTo>
                    <a:pt x="461175" y="121932"/>
                  </a:lnTo>
                  <a:lnTo>
                    <a:pt x="462381" y="121259"/>
                  </a:lnTo>
                  <a:close/>
                </a:path>
                <a:path w="594359" h="201295">
                  <a:moveTo>
                    <a:pt x="463194" y="179806"/>
                  </a:moveTo>
                  <a:lnTo>
                    <a:pt x="463067" y="179400"/>
                  </a:lnTo>
                  <a:lnTo>
                    <a:pt x="462927" y="179666"/>
                  </a:lnTo>
                  <a:lnTo>
                    <a:pt x="462788" y="180073"/>
                  </a:lnTo>
                  <a:lnTo>
                    <a:pt x="462661" y="180340"/>
                  </a:lnTo>
                  <a:lnTo>
                    <a:pt x="462788" y="180340"/>
                  </a:lnTo>
                  <a:lnTo>
                    <a:pt x="462788" y="180606"/>
                  </a:lnTo>
                  <a:lnTo>
                    <a:pt x="463194" y="180606"/>
                  </a:lnTo>
                  <a:lnTo>
                    <a:pt x="463067" y="180200"/>
                  </a:lnTo>
                  <a:lnTo>
                    <a:pt x="463194" y="179806"/>
                  </a:lnTo>
                  <a:close/>
                </a:path>
                <a:path w="594359" h="201295">
                  <a:moveTo>
                    <a:pt x="463359" y="138760"/>
                  </a:moveTo>
                  <a:lnTo>
                    <a:pt x="461848" y="130835"/>
                  </a:lnTo>
                  <a:lnTo>
                    <a:pt x="460908" y="139877"/>
                  </a:lnTo>
                  <a:lnTo>
                    <a:pt x="463359" y="138760"/>
                  </a:lnTo>
                  <a:close/>
                </a:path>
                <a:path w="594359" h="201295">
                  <a:moveTo>
                    <a:pt x="465239" y="184683"/>
                  </a:moveTo>
                  <a:lnTo>
                    <a:pt x="464985" y="184137"/>
                  </a:lnTo>
                  <a:lnTo>
                    <a:pt x="465239" y="185026"/>
                  </a:lnTo>
                  <a:lnTo>
                    <a:pt x="465239" y="184683"/>
                  </a:lnTo>
                  <a:close/>
                </a:path>
                <a:path w="594359" h="201295">
                  <a:moveTo>
                    <a:pt x="466026" y="186232"/>
                  </a:moveTo>
                  <a:lnTo>
                    <a:pt x="465493" y="185877"/>
                  </a:lnTo>
                  <a:lnTo>
                    <a:pt x="465239" y="185026"/>
                  </a:lnTo>
                  <a:lnTo>
                    <a:pt x="460362" y="189242"/>
                  </a:lnTo>
                  <a:lnTo>
                    <a:pt x="466026" y="187642"/>
                  </a:lnTo>
                  <a:lnTo>
                    <a:pt x="466026" y="186232"/>
                  </a:lnTo>
                  <a:close/>
                </a:path>
                <a:path w="594359" h="201295">
                  <a:moveTo>
                    <a:pt x="466026" y="179806"/>
                  </a:moveTo>
                  <a:lnTo>
                    <a:pt x="464985" y="180403"/>
                  </a:lnTo>
                  <a:lnTo>
                    <a:pt x="464985" y="180238"/>
                  </a:lnTo>
                  <a:lnTo>
                    <a:pt x="464146" y="179400"/>
                  </a:lnTo>
                  <a:lnTo>
                    <a:pt x="463194" y="180340"/>
                  </a:lnTo>
                  <a:lnTo>
                    <a:pt x="464540" y="183210"/>
                  </a:lnTo>
                  <a:lnTo>
                    <a:pt x="464985" y="184137"/>
                  </a:lnTo>
                  <a:lnTo>
                    <a:pt x="464540" y="182638"/>
                  </a:lnTo>
                  <a:lnTo>
                    <a:pt x="466026" y="181559"/>
                  </a:lnTo>
                  <a:lnTo>
                    <a:pt x="466026" y="179806"/>
                  </a:lnTo>
                  <a:close/>
                </a:path>
                <a:path w="594359" h="201295">
                  <a:moveTo>
                    <a:pt x="466166" y="181470"/>
                  </a:moveTo>
                  <a:lnTo>
                    <a:pt x="466026" y="181559"/>
                  </a:lnTo>
                  <a:lnTo>
                    <a:pt x="466026" y="186232"/>
                  </a:lnTo>
                  <a:lnTo>
                    <a:pt x="466166" y="186321"/>
                  </a:lnTo>
                  <a:lnTo>
                    <a:pt x="466166" y="181470"/>
                  </a:lnTo>
                  <a:close/>
                </a:path>
                <a:path w="594359" h="201295">
                  <a:moveTo>
                    <a:pt x="466915" y="137147"/>
                  </a:moveTo>
                  <a:lnTo>
                    <a:pt x="463600" y="138658"/>
                  </a:lnTo>
                  <a:lnTo>
                    <a:pt x="463359" y="138760"/>
                  </a:lnTo>
                  <a:lnTo>
                    <a:pt x="463600" y="140004"/>
                  </a:lnTo>
                  <a:lnTo>
                    <a:pt x="466915" y="137147"/>
                  </a:lnTo>
                  <a:close/>
                </a:path>
                <a:path w="594359" h="201295">
                  <a:moveTo>
                    <a:pt x="466979" y="180886"/>
                  </a:moveTo>
                  <a:lnTo>
                    <a:pt x="466699" y="180606"/>
                  </a:lnTo>
                  <a:lnTo>
                    <a:pt x="466166" y="180479"/>
                  </a:lnTo>
                  <a:lnTo>
                    <a:pt x="466166" y="181470"/>
                  </a:lnTo>
                  <a:lnTo>
                    <a:pt x="466979" y="180886"/>
                  </a:lnTo>
                  <a:close/>
                </a:path>
                <a:path w="594359" h="201295">
                  <a:moveTo>
                    <a:pt x="467512" y="187223"/>
                  </a:moveTo>
                  <a:lnTo>
                    <a:pt x="466166" y="186321"/>
                  </a:lnTo>
                  <a:lnTo>
                    <a:pt x="466166" y="187604"/>
                  </a:lnTo>
                  <a:lnTo>
                    <a:pt x="467512" y="187223"/>
                  </a:lnTo>
                  <a:close/>
                </a:path>
                <a:path w="594359" h="201295">
                  <a:moveTo>
                    <a:pt x="467652" y="136817"/>
                  </a:moveTo>
                  <a:lnTo>
                    <a:pt x="467372" y="136563"/>
                  </a:lnTo>
                  <a:lnTo>
                    <a:pt x="467372" y="136753"/>
                  </a:lnTo>
                  <a:lnTo>
                    <a:pt x="466915" y="137147"/>
                  </a:lnTo>
                  <a:lnTo>
                    <a:pt x="467245" y="137007"/>
                  </a:lnTo>
                  <a:lnTo>
                    <a:pt x="467372" y="136944"/>
                  </a:lnTo>
                  <a:lnTo>
                    <a:pt x="467652" y="136817"/>
                  </a:lnTo>
                  <a:close/>
                </a:path>
                <a:path w="594359" h="201295">
                  <a:moveTo>
                    <a:pt x="468591" y="146075"/>
                  </a:moveTo>
                  <a:lnTo>
                    <a:pt x="466966" y="146075"/>
                  </a:lnTo>
                  <a:lnTo>
                    <a:pt x="468325" y="143916"/>
                  </a:lnTo>
                  <a:lnTo>
                    <a:pt x="467918" y="142709"/>
                  </a:lnTo>
                  <a:lnTo>
                    <a:pt x="467918" y="143065"/>
                  </a:lnTo>
                  <a:lnTo>
                    <a:pt x="467652" y="142963"/>
                  </a:lnTo>
                  <a:lnTo>
                    <a:pt x="467410" y="142887"/>
                  </a:lnTo>
                  <a:lnTo>
                    <a:pt x="467652" y="140614"/>
                  </a:lnTo>
                  <a:lnTo>
                    <a:pt x="467652" y="139992"/>
                  </a:lnTo>
                  <a:lnTo>
                    <a:pt x="464820" y="141897"/>
                  </a:lnTo>
                  <a:lnTo>
                    <a:pt x="466915" y="142684"/>
                  </a:lnTo>
                  <a:lnTo>
                    <a:pt x="467245" y="142811"/>
                  </a:lnTo>
                  <a:lnTo>
                    <a:pt x="467372" y="142862"/>
                  </a:lnTo>
                  <a:lnTo>
                    <a:pt x="467372" y="143268"/>
                  </a:lnTo>
                  <a:lnTo>
                    <a:pt x="467245" y="144602"/>
                  </a:lnTo>
                  <a:lnTo>
                    <a:pt x="462381" y="149313"/>
                  </a:lnTo>
                  <a:lnTo>
                    <a:pt x="462927" y="149860"/>
                  </a:lnTo>
                  <a:lnTo>
                    <a:pt x="462521" y="149987"/>
                  </a:lnTo>
                  <a:lnTo>
                    <a:pt x="462114" y="150393"/>
                  </a:lnTo>
                  <a:lnTo>
                    <a:pt x="462521" y="150507"/>
                  </a:lnTo>
                  <a:lnTo>
                    <a:pt x="462927" y="150622"/>
                  </a:lnTo>
                  <a:lnTo>
                    <a:pt x="465899" y="151472"/>
                  </a:lnTo>
                  <a:lnTo>
                    <a:pt x="466915" y="151345"/>
                  </a:lnTo>
                  <a:lnTo>
                    <a:pt x="467372" y="151282"/>
                  </a:lnTo>
                  <a:lnTo>
                    <a:pt x="467918" y="151206"/>
                  </a:lnTo>
                  <a:lnTo>
                    <a:pt x="467372" y="149593"/>
                  </a:lnTo>
                  <a:lnTo>
                    <a:pt x="467652" y="147701"/>
                  </a:lnTo>
                  <a:lnTo>
                    <a:pt x="468591" y="146075"/>
                  </a:lnTo>
                  <a:close/>
                </a:path>
                <a:path w="594359" h="201295">
                  <a:moveTo>
                    <a:pt x="470204" y="138252"/>
                  </a:moveTo>
                  <a:lnTo>
                    <a:pt x="467918" y="136880"/>
                  </a:lnTo>
                  <a:lnTo>
                    <a:pt x="467918" y="137960"/>
                  </a:lnTo>
                  <a:lnTo>
                    <a:pt x="467715" y="139954"/>
                  </a:lnTo>
                  <a:lnTo>
                    <a:pt x="470204" y="138252"/>
                  </a:lnTo>
                  <a:close/>
                </a:path>
                <a:path w="594359" h="201295">
                  <a:moveTo>
                    <a:pt x="473989" y="127596"/>
                  </a:moveTo>
                  <a:lnTo>
                    <a:pt x="473849" y="127063"/>
                  </a:lnTo>
                  <a:lnTo>
                    <a:pt x="473316" y="127330"/>
                  </a:lnTo>
                  <a:lnTo>
                    <a:pt x="472643" y="127190"/>
                  </a:lnTo>
                  <a:lnTo>
                    <a:pt x="471830" y="126796"/>
                  </a:lnTo>
                  <a:lnTo>
                    <a:pt x="472236" y="128409"/>
                  </a:lnTo>
                  <a:lnTo>
                    <a:pt x="470750" y="130429"/>
                  </a:lnTo>
                  <a:lnTo>
                    <a:pt x="469265" y="129082"/>
                  </a:lnTo>
                  <a:lnTo>
                    <a:pt x="468452" y="129628"/>
                  </a:lnTo>
                  <a:lnTo>
                    <a:pt x="469265" y="130568"/>
                  </a:lnTo>
                  <a:lnTo>
                    <a:pt x="470344" y="131241"/>
                  </a:lnTo>
                  <a:lnTo>
                    <a:pt x="471284" y="132054"/>
                  </a:lnTo>
                  <a:lnTo>
                    <a:pt x="471830" y="131381"/>
                  </a:lnTo>
                  <a:lnTo>
                    <a:pt x="472643" y="130035"/>
                  </a:lnTo>
                  <a:lnTo>
                    <a:pt x="472643" y="129628"/>
                  </a:lnTo>
                  <a:lnTo>
                    <a:pt x="472770" y="129222"/>
                  </a:lnTo>
                  <a:lnTo>
                    <a:pt x="473316" y="128955"/>
                  </a:lnTo>
                  <a:lnTo>
                    <a:pt x="473722" y="128409"/>
                  </a:lnTo>
                  <a:lnTo>
                    <a:pt x="473989" y="127596"/>
                  </a:lnTo>
                  <a:close/>
                </a:path>
                <a:path w="594359" h="201295">
                  <a:moveTo>
                    <a:pt x="476948" y="147485"/>
                  </a:moveTo>
                  <a:lnTo>
                    <a:pt x="476326" y="145681"/>
                  </a:lnTo>
                  <a:lnTo>
                    <a:pt x="476326" y="145834"/>
                  </a:lnTo>
                  <a:lnTo>
                    <a:pt x="475881" y="145275"/>
                  </a:lnTo>
                  <a:lnTo>
                    <a:pt x="476326" y="144703"/>
                  </a:lnTo>
                  <a:lnTo>
                    <a:pt x="475195" y="145275"/>
                  </a:lnTo>
                  <a:lnTo>
                    <a:pt x="475742" y="147294"/>
                  </a:lnTo>
                  <a:lnTo>
                    <a:pt x="475881" y="147320"/>
                  </a:lnTo>
                  <a:lnTo>
                    <a:pt x="476326" y="147383"/>
                  </a:lnTo>
                  <a:lnTo>
                    <a:pt x="476948" y="147485"/>
                  </a:lnTo>
                  <a:close/>
                </a:path>
                <a:path w="594359" h="201295">
                  <a:moveTo>
                    <a:pt x="478307" y="135153"/>
                  </a:moveTo>
                  <a:lnTo>
                    <a:pt x="477634" y="134213"/>
                  </a:lnTo>
                  <a:lnTo>
                    <a:pt x="477227" y="133667"/>
                  </a:lnTo>
                  <a:lnTo>
                    <a:pt x="477227" y="134480"/>
                  </a:lnTo>
                  <a:lnTo>
                    <a:pt x="476961" y="134886"/>
                  </a:lnTo>
                  <a:lnTo>
                    <a:pt x="477227" y="135293"/>
                  </a:lnTo>
                  <a:lnTo>
                    <a:pt x="477494" y="135559"/>
                  </a:lnTo>
                  <a:lnTo>
                    <a:pt x="477088" y="135966"/>
                  </a:lnTo>
                  <a:lnTo>
                    <a:pt x="477494" y="136093"/>
                  </a:lnTo>
                  <a:lnTo>
                    <a:pt x="477761" y="136372"/>
                  </a:lnTo>
                  <a:lnTo>
                    <a:pt x="478028" y="135826"/>
                  </a:lnTo>
                  <a:lnTo>
                    <a:pt x="478307" y="135153"/>
                  </a:lnTo>
                  <a:close/>
                </a:path>
                <a:path w="594359" h="201295">
                  <a:moveTo>
                    <a:pt x="478434" y="143649"/>
                  </a:moveTo>
                  <a:lnTo>
                    <a:pt x="477901" y="143268"/>
                  </a:lnTo>
                  <a:lnTo>
                    <a:pt x="477761" y="143167"/>
                  </a:lnTo>
                  <a:lnTo>
                    <a:pt x="477634" y="143078"/>
                  </a:lnTo>
                  <a:lnTo>
                    <a:pt x="476326" y="144703"/>
                  </a:lnTo>
                  <a:lnTo>
                    <a:pt x="478307" y="143725"/>
                  </a:lnTo>
                  <a:lnTo>
                    <a:pt x="478434" y="143649"/>
                  </a:lnTo>
                  <a:close/>
                </a:path>
                <a:path w="594359" h="201295">
                  <a:moveTo>
                    <a:pt x="478434" y="125717"/>
                  </a:moveTo>
                  <a:lnTo>
                    <a:pt x="476275" y="125984"/>
                  </a:lnTo>
                  <a:lnTo>
                    <a:pt x="475742" y="126123"/>
                  </a:lnTo>
                  <a:lnTo>
                    <a:pt x="475335" y="126390"/>
                  </a:lnTo>
                  <a:lnTo>
                    <a:pt x="475602" y="127063"/>
                  </a:lnTo>
                  <a:lnTo>
                    <a:pt x="476554" y="127736"/>
                  </a:lnTo>
                  <a:lnTo>
                    <a:pt x="478434" y="125717"/>
                  </a:lnTo>
                  <a:close/>
                </a:path>
                <a:path w="594359" h="201295">
                  <a:moveTo>
                    <a:pt x="481545" y="145542"/>
                  </a:moveTo>
                  <a:lnTo>
                    <a:pt x="481266" y="145135"/>
                  </a:lnTo>
                  <a:lnTo>
                    <a:pt x="480872" y="144729"/>
                  </a:lnTo>
                  <a:lnTo>
                    <a:pt x="480593" y="144322"/>
                  </a:lnTo>
                  <a:lnTo>
                    <a:pt x="480187" y="144868"/>
                  </a:lnTo>
                  <a:lnTo>
                    <a:pt x="479793" y="146075"/>
                  </a:lnTo>
                  <a:lnTo>
                    <a:pt x="480187" y="146888"/>
                  </a:lnTo>
                  <a:lnTo>
                    <a:pt x="479793" y="146951"/>
                  </a:lnTo>
                  <a:lnTo>
                    <a:pt x="479247" y="147053"/>
                  </a:lnTo>
                  <a:lnTo>
                    <a:pt x="478574" y="147154"/>
                  </a:lnTo>
                  <a:lnTo>
                    <a:pt x="478307" y="147205"/>
                  </a:lnTo>
                  <a:lnTo>
                    <a:pt x="477634" y="147320"/>
                  </a:lnTo>
                  <a:lnTo>
                    <a:pt x="476948" y="147434"/>
                  </a:lnTo>
                  <a:lnTo>
                    <a:pt x="477634" y="147599"/>
                  </a:lnTo>
                  <a:lnTo>
                    <a:pt x="478434" y="147713"/>
                  </a:lnTo>
                  <a:lnTo>
                    <a:pt x="479793" y="147828"/>
                  </a:lnTo>
                  <a:lnTo>
                    <a:pt x="479793" y="148031"/>
                  </a:lnTo>
                  <a:lnTo>
                    <a:pt x="480187" y="147447"/>
                  </a:lnTo>
                  <a:lnTo>
                    <a:pt x="481545" y="145542"/>
                  </a:lnTo>
                  <a:close/>
                </a:path>
                <a:path w="594359" h="201295">
                  <a:moveTo>
                    <a:pt x="482346" y="144729"/>
                  </a:moveTo>
                  <a:lnTo>
                    <a:pt x="482079" y="144995"/>
                  </a:lnTo>
                  <a:lnTo>
                    <a:pt x="482219" y="144995"/>
                  </a:lnTo>
                  <a:lnTo>
                    <a:pt x="482219" y="144868"/>
                  </a:lnTo>
                  <a:lnTo>
                    <a:pt x="482346" y="144729"/>
                  </a:lnTo>
                  <a:close/>
                </a:path>
                <a:path w="594359" h="201295">
                  <a:moveTo>
                    <a:pt x="485724" y="126923"/>
                  </a:moveTo>
                  <a:lnTo>
                    <a:pt x="485584" y="126923"/>
                  </a:lnTo>
                  <a:lnTo>
                    <a:pt x="485584" y="126796"/>
                  </a:lnTo>
                  <a:lnTo>
                    <a:pt x="485457" y="126796"/>
                  </a:lnTo>
                  <a:lnTo>
                    <a:pt x="485051" y="127063"/>
                  </a:lnTo>
                  <a:lnTo>
                    <a:pt x="484784" y="127190"/>
                  </a:lnTo>
                  <a:lnTo>
                    <a:pt x="484505" y="126796"/>
                  </a:lnTo>
                  <a:lnTo>
                    <a:pt x="484378" y="127063"/>
                  </a:lnTo>
                  <a:lnTo>
                    <a:pt x="484505" y="127330"/>
                  </a:lnTo>
                  <a:lnTo>
                    <a:pt x="484238" y="127596"/>
                  </a:lnTo>
                  <a:lnTo>
                    <a:pt x="484238" y="127736"/>
                  </a:lnTo>
                  <a:lnTo>
                    <a:pt x="484644" y="127596"/>
                  </a:lnTo>
                  <a:lnTo>
                    <a:pt x="485178" y="127190"/>
                  </a:lnTo>
                  <a:lnTo>
                    <a:pt x="485724" y="126923"/>
                  </a:lnTo>
                  <a:close/>
                </a:path>
                <a:path w="594359" h="201295">
                  <a:moveTo>
                    <a:pt x="485863" y="139738"/>
                  </a:moveTo>
                  <a:lnTo>
                    <a:pt x="483971" y="140411"/>
                  </a:lnTo>
                  <a:lnTo>
                    <a:pt x="483400" y="140792"/>
                  </a:lnTo>
                  <a:lnTo>
                    <a:pt x="483971" y="140703"/>
                  </a:lnTo>
                  <a:lnTo>
                    <a:pt x="484644" y="140550"/>
                  </a:lnTo>
                  <a:lnTo>
                    <a:pt x="485051" y="140385"/>
                  </a:lnTo>
                  <a:lnTo>
                    <a:pt x="485317" y="140284"/>
                  </a:lnTo>
                  <a:lnTo>
                    <a:pt x="485863" y="139738"/>
                  </a:lnTo>
                  <a:close/>
                </a:path>
                <a:path w="594359" h="201295">
                  <a:moveTo>
                    <a:pt x="487159" y="148678"/>
                  </a:moveTo>
                  <a:lnTo>
                    <a:pt x="485051" y="149313"/>
                  </a:lnTo>
                  <a:lnTo>
                    <a:pt x="486257" y="149199"/>
                  </a:lnTo>
                  <a:lnTo>
                    <a:pt x="487159" y="149110"/>
                  </a:lnTo>
                  <a:lnTo>
                    <a:pt x="487159" y="148678"/>
                  </a:lnTo>
                  <a:close/>
                </a:path>
                <a:path w="594359" h="201295">
                  <a:moveTo>
                    <a:pt x="487159" y="140474"/>
                  </a:moveTo>
                  <a:lnTo>
                    <a:pt x="486930" y="140411"/>
                  </a:lnTo>
                  <a:lnTo>
                    <a:pt x="486664" y="140335"/>
                  </a:lnTo>
                  <a:lnTo>
                    <a:pt x="486257" y="140220"/>
                  </a:lnTo>
                  <a:lnTo>
                    <a:pt x="485990" y="140144"/>
                  </a:lnTo>
                  <a:lnTo>
                    <a:pt x="485990" y="141084"/>
                  </a:lnTo>
                  <a:lnTo>
                    <a:pt x="486257" y="141490"/>
                  </a:lnTo>
                  <a:lnTo>
                    <a:pt x="486664" y="142036"/>
                  </a:lnTo>
                  <a:lnTo>
                    <a:pt x="487159" y="140614"/>
                  </a:lnTo>
                  <a:lnTo>
                    <a:pt x="487159" y="140474"/>
                  </a:lnTo>
                  <a:close/>
                </a:path>
                <a:path w="594359" h="201295">
                  <a:moveTo>
                    <a:pt x="487337" y="135153"/>
                  </a:moveTo>
                  <a:lnTo>
                    <a:pt x="485317" y="132588"/>
                  </a:lnTo>
                  <a:lnTo>
                    <a:pt x="485051" y="132626"/>
                  </a:lnTo>
                  <a:lnTo>
                    <a:pt x="483971" y="132740"/>
                  </a:lnTo>
                  <a:lnTo>
                    <a:pt x="483400" y="132803"/>
                  </a:lnTo>
                  <a:lnTo>
                    <a:pt x="482346" y="132918"/>
                  </a:lnTo>
                  <a:lnTo>
                    <a:pt x="481266" y="133032"/>
                  </a:lnTo>
                  <a:lnTo>
                    <a:pt x="480326" y="133134"/>
                  </a:lnTo>
                  <a:lnTo>
                    <a:pt x="479386" y="133235"/>
                  </a:lnTo>
                  <a:lnTo>
                    <a:pt x="478574" y="133324"/>
                  </a:lnTo>
                  <a:lnTo>
                    <a:pt x="477901" y="133400"/>
                  </a:lnTo>
                  <a:lnTo>
                    <a:pt x="480326" y="137452"/>
                  </a:lnTo>
                  <a:lnTo>
                    <a:pt x="481545" y="139763"/>
                  </a:lnTo>
                  <a:lnTo>
                    <a:pt x="481812" y="140284"/>
                  </a:lnTo>
                  <a:lnTo>
                    <a:pt x="481545" y="140322"/>
                  </a:lnTo>
                  <a:lnTo>
                    <a:pt x="480872" y="140436"/>
                  </a:lnTo>
                  <a:lnTo>
                    <a:pt x="480326" y="140525"/>
                  </a:lnTo>
                  <a:lnTo>
                    <a:pt x="479793" y="140614"/>
                  </a:lnTo>
                  <a:lnTo>
                    <a:pt x="479247" y="140703"/>
                  </a:lnTo>
                  <a:lnTo>
                    <a:pt x="478574" y="140817"/>
                  </a:lnTo>
                  <a:lnTo>
                    <a:pt x="477901" y="140931"/>
                  </a:lnTo>
                  <a:lnTo>
                    <a:pt x="477634" y="141020"/>
                  </a:lnTo>
                  <a:lnTo>
                    <a:pt x="476008" y="141897"/>
                  </a:lnTo>
                  <a:lnTo>
                    <a:pt x="477634" y="143078"/>
                  </a:lnTo>
                  <a:lnTo>
                    <a:pt x="478574" y="141897"/>
                  </a:lnTo>
                  <a:lnTo>
                    <a:pt x="479107" y="144195"/>
                  </a:lnTo>
                  <a:lnTo>
                    <a:pt x="479247" y="143789"/>
                  </a:lnTo>
                  <a:lnTo>
                    <a:pt x="479793" y="143243"/>
                  </a:lnTo>
                  <a:lnTo>
                    <a:pt x="480187" y="143344"/>
                  </a:lnTo>
                  <a:lnTo>
                    <a:pt x="480326" y="143383"/>
                  </a:lnTo>
                  <a:lnTo>
                    <a:pt x="480326" y="142303"/>
                  </a:lnTo>
                  <a:lnTo>
                    <a:pt x="481266" y="141770"/>
                  </a:lnTo>
                  <a:lnTo>
                    <a:pt x="481812" y="141224"/>
                  </a:lnTo>
                  <a:lnTo>
                    <a:pt x="481952" y="141084"/>
                  </a:lnTo>
                  <a:lnTo>
                    <a:pt x="482346" y="141490"/>
                  </a:lnTo>
                  <a:lnTo>
                    <a:pt x="482625" y="141630"/>
                  </a:lnTo>
                  <a:lnTo>
                    <a:pt x="483158" y="140957"/>
                  </a:lnTo>
                  <a:lnTo>
                    <a:pt x="483400" y="140792"/>
                  </a:lnTo>
                  <a:lnTo>
                    <a:pt x="481545" y="138798"/>
                  </a:lnTo>
                  <a:lnTo>
                    <a:pt x="485051" y="135699"/>
                  </a:lnTo>
                  <a:lnTo>
                    <a:pt x="486537" y="137718"/>
                  </a:lnTo>
                  <a:lnTo>
                    <a:pt x="486803" y="136906"/>
                  </a:lnTo>
                  <a:lnTo>
                    <a:pt x="487337" y="135966"/>
                  </a:lnTo>
                  <a:lnTo>
                    <a:pt x="487337" y="135153"/>
                  </a:lnTo>
                  <a:close/>
                </a:path>
                <a:path w="594359" h="201295">
                  <a:moveTo>
                    <a:pt x="488149" y="148374"/>
                  </a:moveTo>
                  <a:lnTo>
                    <a:pt x="487540" y="147421"/>
                  </a:lnTo>
                  <a:lnTo>
                    <a:pt x="487260" y="148653"/>
                  </a:lnTo>
                  <a:lnTo>
                    <a:pt x="487540" y="148564"/>
                  </a:lnTo>
                  <a:lnTo>
                    <a:pt x="487883" y="148450"/>
                  </a:lnTo>
                  <a:lnTo>
                    <a:pt x="488149" y="148374"/>
                  </a:lnTo>
                  <a:close/>
                </a:path>
                <a:path w="594359" h="201295">
                  <a:moveTo>
                    <a:pt x="488315" y="143954"/>
                  </a:moveTo>
                  <a:lnTo>
                    <a:pt x="487883" y="144056"/>
                  </a:lnTo>
                  <a:lnTo>
                    <a:pt x="487540" y="144145"/>
                  </a:lnTo>
                  <a:lnTo>
                    <a:pt x="487159" y="144233"/>
                  </a:lnTo>
                  <a:lnTo>
                    <a:pt x="486664" y="144360"/>
                  </a:lnTo>
                  <a:lnTo>
                    <a:pt x="486257" y="144462"/>
                  </a:lnTo>
                  <a:lnTo>
                    <a:pt x="485990" y="144526"/>
                  </a:lnTo>
                  <a:lnTo>
                    <a:pt x="485724" y="144602"/>
                  </a:lnTo>
                  <a:lnTo>
                    <a:pt x="487540" y="147421"/>
                  </a:lnTo>
                  <a:lnTo>
                    <a:pt x="488315" y="143954"/>
                  </a:lnTo>
                  <a:close/>
                </a:path>
                <a:path w="594359" h="201295">
                  <a:moveTo>
                    <a:pt x="488556" y="150418"/>
                  </a:moveTo>
                  <a:lnTo>
                    <a:pt x="487883" y="149047"/>
                  </a:lnTo>
                  <a:lnTo>
                    <a:pt x="487159" y="149110"/>
                  </a:lnTo>
                  <a:lnTo>
                    <a:pt x="486930" y="150126"/>
                  </a:lnTo>
                  <a:lnTo>
                    <a:pt x="487159" y="150164"/>
                  </a:lnTo>
                  <a:lnTo>
                    <a:pt x="487743" y="150266"/>
                  </a:lnTo>
                  <a:lnTo>
                    <a:pt x="488315" y="150368"/>
                  </a:lnTo>
                  <a:lnTo>
                    <a:pt x="488556" y="150418"/>
                  </a:lnTo>
                  <a:close/>
                </a:path>
                <a:path w="594359" h="201295">
                  <a:moveTo>
                    <a:pt x="489661" y="150698"/>
                  </a:moveTo>
                  <a:lnTo>
                    <a:pt x="489496" y="150583"/>
                  </a:lnTo>
                  <a:lnTo>
                    <a:pt x="488962" y="150482"/>
                  </a:lnTo>
                  <a:lnTo>
                    <a:pt x="488556" y="150418"/>
                  </a:lnTo>
                  <a:lnTo>
                    <a:pt x="488962" y="150939"/>
                  </a:lnTo>
                  <a:lnTo>
                    <a:pt x="489496" y="150761"/>
                  </a:lnTo>
                  <a:lnTo>
                    <a:pt x="489661" y="150698"/>
                  </a:lnTo>
                  <a:close/>
                </a:path>
                <a:path w="594359" h="201295">
                  <a:moveTo>
                    <a:pt x="489661" y="141198"/>
                  </a:moveTo>
                  <a:lnTo>
                    <a:pt x="487743" y="138938"/>
                  </a:lnTo>
                  <a:lnTo>
                    <a:pt x="487159" y="140614"/>
                  </a:lnTo>
                  <a:lnTo>
                    <a:pt x="487883" y="140690"/>
                  </a:lnTo>
                  <a:lnTo>
                    <a:pt x="489496" y="141147"/>
                  </a:lnTo>
                  <a:lnTo>
                    <a:pt x="489661" y="141198"/>
                  </a:lnTo>
                  <a:close/>
                </a:path>
                <a:path w="594359" h="201295">
                  <a:moveTo>
                    <a:pt x="490689" y="150799"/>
                  </a:moveTo>
                  <a:lnTo>
                    <a:pt x="490308" y="150596"/>
                  </a:lnTo>
                  <a:lnTo>
                    <a:pt x="490169" y="150533"/>
                  </a:lnTo>
                  <a:lnTo>
                    <a:pt x="489661" y="150698"/>
                  </a:lnTo>
                  <a:lnTo>
                    <a:pt x="490689" y="150799"/>
                  </a:lnTo>
                  <a:close/>
                </a:path>
                <a:path w="594359" h="201295">
                  <a:moveTo>
                    <a:pt x="490689" y="142455"/>
                  </a:moveTo>
                  <a:lnTo>
                    <a:pt x="490169" y="142519"/>
                  </a:lnTo>
                  <a:lnTo>
                    <a:pt x="489661" y="142621"/>
                  </a:lnTo>
                  <a:lnTo>
                    <a:pt x="489496" y="142659"/>
                  </a:lnTo>
                  <a:lnTo>
                    <a:pt x="488962" y="142760"/>
                  </a:lnTo>
                  <a:lnTo>
                    <a:pt x="488556" y="142849"/>
                  </a:lnTo>
                  <a:lnTo>
                    <a:pt x="488315" y="143954"/>
                  </a:lnTo>
                  <a:lnTo>
                    <a:pt x="488556" y="143891"/>
                  </a:lnTo>
                  <a:lnTo>
                    <a:pt x="488962" y="143789"/>
                  </a:lnTo>
                  <a:lnTo>
                    <a:pt x="490689" y="142455"/>
                  </a:lnTo>
                  <a:close/>
                </a:path>
                <a:path w="594359" h="201295">
                  <a:moveTo>
                    <a:pt x="491921" y="140144"/>
                  </a:moveTo>
                  <a:lnTo>
                    <a:pt x="491388" y="138938"/>
                  </a:lnTo>
                  <a:lnTo>
                    <a:pt x="490308" y="137985"/>
                  </a:lnTo>
                  <a:lnTo>
                    <a:pt x="489496" y="137045"/>
                  </a:lnTo>
                  <a:lnTo>
                    <a:pt x="488556" y="139611"/>
                  </a:lnTo>
                  <a:lnTo>
                    <a:pt x="489661" y="141084"/>
                  </a:lnTo>
                  <a:lnTo>
                    <a:pt x="490169" y="141795"/>
                  </a:lnTo>
                  <a:lnTo>
                    <a:pt x="490689" y="142417"/>
                  </a:lnTo>
                  <a:lnTo>
                    <a:pt x="491388" y="142278"/>
                  </a:lnTo>
                  <a:lnTo>
                    <a:pt x="491794" y="142201"/>
                  </a:lnTo>
                  <a:lnTo>
                    <a:pt x="491921" y="142163"/>
                  </a:lnTo>
                  <a:lnTo>
                    <a:pt x="491794" y="141490"/>
                  </a:lnTo>
                  <a:lnTo>
                    <a:pt x="491921" y="140817"/>
                  </a:lnTo>
                  <a:lnTo>
                    <a:pt x="491921" y="140144"/>
                  </a:lnTo>
                  <a:close/>
                </a:path>
                <a:path w="594359" h="201295">
                  <a:moveTo>
                    <a:pt x="496239" y="179527"/>
                  </a:moveTo>
                  <a:lnTo>
                    <a:pt x="495973" y="179527"/>
                  </a:lnTo>
                  <a:lnTo>
                    <a:pt x="495706" y="179666"/>
                  </a:lnTo>
                  <a:lnTo>
                    <a:pt x="495439" y="179666"/>
                  </a:lnTo>
                  <a:lnTo>
                    <a:pt x="495300" y="179933"/>
                  </a:lnTo>
                  <a:lnTo>
                    <a:pt x="495033" y="180073"/>
                  </a:lnTo>
                  <a:lnTo>
                    <a:pt x="494893" y="180340"/>
                  </a:lnTo>
                  <a:lnTo>
                    <a:pt x="495033" y="180746"/>
                  </a:lnTo>
                  <a:lnTo>
                    <a:pt x="495439" y="181152"/>
                  </a:lnTo>
                  <a:lnTo>
                    <a:pt x="495833" y="180606"/>
                  </a:lnTo>
                  <a:lnTo>
                    <a:pt x="496112" y="180073"/>
                  </a:lnTo>
                  <a:lnTo>
                    <a:pt x="496239" y="179527"/>
                  </a:lnTo>
                  <a:close/>
                </a:path>
                <a:path w="594359" h="201295">
                  <a:moveTo>
                    <a:pt x="497052" y="182905"/>
                  </a:moveTo>
                  <a:lnTo>
                    <a:pt x="495439" y="185191"/>
                  </a:lnTo>
                  <a:lnTo>
                    <a:pt x="493687" y="185597"/>
                  </a:lnTo>
                  <a:lnTo>
                    <a:pt x="493814" y="186677"/>
                  </a:lnTo>
                  <a:lnTo>
                    <a:pt x="494626" y="186956"/>
                  </a:lnTo>
                  <a:lnTo>
                    <a:pt x="495300" y="187629"/>
                  </a:lnTo>
                  <a:lnTo>
                    <a:pt x="495566" y="187350"/>
                  </a:lnTo>
                  <a:lnTo>
                    <a:pt x="495706" y="186817"/>
                  </a:lnTo>
                  <a:lnTo>
                    <a:pt x="496112" y="187223"/>
                  </a:lnTo>
                  <a:lnTo>
                    <a:pt x="496379" y="186817"/>
                  </a:lnTo>
                  <a:lnTo>
                    <a:pt x="496646" y="186550"/>
                  </a:lnTo>
                  <a:lnTo>
                    <a:pt x="496785" y="186143"/>
                  </a:lnTo>
                  <a:lnTo>
                    <a:pt x="497052" y="182905"/>
                  </a:lnTo>
                  <a:close/>
                </a:path>
                <a:path w="594359" h="201295">
                  <a:moveTo>
                    <a:pt x="500430" y="144056"/>
                  </a:moveTo>
                  <a:lnTo>
                    <a:pt x="499745" y="144322"/>
                  </a:lnTo>
                  <a:lnTo>
                    <a:pt x="499351" y="144322"/>
                  </a:lnTo>
                  <a:lnTo>
                    <a:pt x="498805" y="143916"/>
                  </a:lnTo>
                  <a:lnTo>
                    <a:pt x="499071" y="144729"/>
                  </a:lnTo>
                  <a:lnTo>
                    <a:pt x="499071" y="145681"/>
                  </a:lnTo>
                  <a:lnTo>
                    <a:pt x="499351" y="146481"/>
                  </a:lnTo>
                  <a:lnTo>
                    <a:pt x="499745" y="145681"/>
                  </a:lnTo>
                  <a:lnTo>
                    <a:pt x="500291" y="144995"/>
                  </a:lnTo>
                  <a:lnTo>
                    <a:pt x="500430" y="144056"/>
                  </a:lnTo>
                  <a:close/>
                </a:path>
                <a:path w="594359" h="201295">
                  <a:moveTo>
                    <a:pt x="504609" y="144462"/>
                  </a:moveTo>
                  <a:lnTo>
                    <a:pt x="504342" y="144322"/>
                  </a:lnTo>
                  <a:lnTo>
                    <a:pt x="504202" y="144729"/>
                  </a:lnTo>
                  <a:lnTo>
                    <a:pt x="503796" y="145135"/>
                  </a:lnTo>
                  <a:lnTo>
                    <a:pt x="504469" y="145402"/>
                  </a:lnTo>
                  <a:lnTo>
                    <a:pt x="504609" y="144995"/>
                  </a:lnTo>
                  <a:lnTo>
                    <a:pt x="504469" y="144868"/>
                  </a:lnTo>
                  <a:lnTo>
                    <a:pt x="504609" y="144462"/>
                  </a:lnTo>
                  <a:close/>
                </a:path>
                <a:path w="594359" h="201295">
                  <a:moveTo>
                    <a:pt x="508254" y="151003"/>
                  </a:moveTo>
                  <a:lnTo>
                    <a:pt x="507707" y="151866"/>
                  </a:lnTo>
                  <a:lnTo>
                    <a:pt x="508254" y="151206"/>
                  </a:lnTo>
                  <a:lnTo>
                    <a:pt x="508254" y="151003"/>
                  </a:lnTo>
                  <a:close/>
                </a:path>
                <a:path w="594359" h="201295">
                  <a:moveTo>
                    <a:pt x="508647" y="154978"/>
                  </a:moveTo>
                  <a:lnTo>
                    <a:pt x="507707" y="153098"/>
                  </a:lnTo>
                  <a:lnTo>
                    <a:pt x="507707" y="151879"/>
                  </a:lnTo>
                  <a:lnTo>
                    <a:pt x="507034" y="152692"/>
                  </a:lnTo>
                  <a:lnTo>
                    <a:pt x="505815" y="152019"/>
                  </a:lnTo>
                  <a:lnTo>
                    <a:pt x="505282" y="152819"/>
                  </a:lnTo>
                  <a:lnTo>
                    <a:pt x="504342" y="153504"/>
                  </a:lnTo>
                  <a:lnTo>
                    <a:pt x="503389" y="153809"/>
                  </a:lnTo>
                  <a:lnTo>
                    <a:pt x="503224" y="153873"/>
                  </a:lnTo>
                  <a:lnTo>
                    <a:pt x="501510" y="154851"/>
                  </a:lnTo>
                  <a:lnTo>
                    <a:pt x="499884" y="156057"/>
                  </a:lnTo>
                  <a:lnTo>
                    <a:pt x="497992" y="155930"/>
                  </a:lnTo>
                  <a:lnTo>
                    <a:pt x="498132" y="157137"/>
                  </a:lnTo>
                  <a:lnTo>
                    <a:pt x="498132" y="158356"/>
                  </a:lnTo>
                  <a:lnTo>
                    <a:pt x="497598" y="159575"/>
                  </a:lnTo>
                  <a:lnTo>
                    <a:pt x="498271" y="160108"/>
                  </a:lnTo>
                  <a:lnTo>
                    <a:pt x="499071" y="160921"/>
                  </a:lnTo>
                  <a:lnTo>
                    <a:pt x="498944" y="161455"/>
                  </a:lnTo>
                  <a:lnTo>
                    <a:pt x="497992" y="164833"/>
                  </a:lnTo>
                  <a:lnTo>
                    <a:pt x="501637" y="163880"/>
                  </a:lnTo>
                  <a:lnTo>
                    <a:pt x="502716" y="164553"/>
                  </a:lnTo>
                  <a:lnTo>
                    <a:pt x="502310" y="163753"/>
                  </a:lnTo>
                  <a:lnTo>
                    <a:pt x="502310" y="162801"/>
                  </a:lnTo>
                  <a:lnTo>
                    <a:pt x="502183" y="161861"/>
                  </a:lnTo>
                  <a:lnTo>
                    <a:pt x="501103" y="161188"/>
                  </a:lnTo>
                  <a:lnTo>
                    <a:pt x="501904" y="159842"/>
                  </a:lnTo>
                  <a:lnTo>
                    <a:pt x="500964" y="158889"/>
                  </a:lnTo>
                  <a:lnTo>
                    <a:pt x="498944" y="157416"/>
                  </a:lnTo>
                  <a:lnTo>
                    <a:pt x="501103" y="155524"/>
                  </a:lnTo>
                  <a:lnTo>
                    <a:pt x="503135" y="154000"/>
                  </a:lnTo>
                  <a:lnTo>
                    <a:pt x="503389" y="155117"/>
                  </a:lnTo>
                  <a:lnTo>
                    <a:pt x="504736" y="155117"/>
                  </a:lnTo>
                  <a:lnTo>
                    <a:pt x="505282" y="155790"/>
                  </a:lnTo>
                  <a:lnTo>
                    <a:pt x="506501" y="155790"/>
                  </a:lnTo>
                  <a:lnTo>
                    <a:pt x="507568" y="154584"/>
                  </a:lnTo>
                  <a:lnTo>
                    <a:pt x="508254" y="154825"/>
                  </a:lnTo>
                  <a:lnTo>
                    <a:pt x="508520" y="154927"/>
                  </a:lnTo>
                  <a:lnTo>
                    <a:pt x="508647" y="154978"/>
                  </a:lnTo>
                  <a:close/>
                </a:path>
                <a:path w="594359" h="201295">
                  <a:moveTo>
                    <a:pt x="508787" y="150126"/>
                  </a:moveTo>
                  <a:lnTo>
                    <a:pt x="508520" y="149860"/>
                  </a:lnTo>
                  <a:lnTo>
                    <a:pt x="508304" y="150914"/>
                  </a:lnTo>
                  <a:lnTo>
                    <a:pt x="508787" y="150126"/>
                  </a:lnTo>
                  <a:close/>
                </a:path>
                <a:path w="594359" h="201295">
                  <a:moveTo>
                    <a:pt x="514045" y="160375"/>
                  </a:moveTo>
                  <a:lnTo>
                    <a:pt x="512292" y="157949"/>
                  </a:lnTo>
                  <a:lnTo>
                    <a:pt x="512432" y="159029"/>
                  </a:lnTo>
                  <a:lnTo>
                    <a:pt x="512025" y="160108"/>
                  </a:lnTo>
                  <a:lnTo>
                    <a:pt x="512699" y="160108"/>
                  </a:lnTo>
                  <a:lnTo>
                    <a:pt x="513372" y="160375"/>
                  </a:lnTo>
                  <a:lnTo>
                    <a:pt x="514045" y="160375"/>
                  </a:lnTo>
                  <a:close/>
                </a:path>
                <a:path w="594359" h="201295">
                  <a:moveTo>
                    <a:pt x="518629" y="182499"/>
                  </a:moveTo>
                  <a:lnTo>
                    <a:pt x="517283" y="182765"/>
                  </a:lnTo>
                  <a:lnTo>
                    <a:pt x="516204" y="182905"/>
                  </a:lnTo>
                  <a:lnTo>
                    <a:pt x="516204" y="184111"/>
                  </a:lnTo>
                  <a:lnTo>
                    <a:pt x="517423" y="183845"/>
                  </a:lnTo>
                  <a:lnTo>
                    <a:pt x="518502" y="183845"/>
                  </a:lnTo>
                  <a:lnTo>
                    <a:pt x="518629" y="182499"/>
                  </a:lnTo>
                  <a:close/>
                </a:path>
                <a:path w="594359" h="201295">
                  <a:moveTo>
                    <a:pt x="519176" y="154978"/>
                  </a:moveTo>
                  <a:lnTo>
                    <a:pt x="511886" y="157010"/>
                  </a:lnTo>
                  <a:lnTo>
                    <a:pt x="512292" y="157949"/>
                  </a:lnTo>
                  <a:lnTo>
                    <a:pt x="519176" y="154978"/>
                  </a:lnTo>
                  <a:close/>
                </a:path>
                <a:path w="594359" h="201295">
                  <a:moveTo>
                    <a:pt x="526999" y="181279"/>
                  </a:moveTo>
                  <a:lnTo>
                    <a:pt x="526059" y="180746"/>
                  </a:lnTo>
                  <a:lnTo>
                    <a:pt x="525780" y="181152"/>
                  </a:lnTo>
                  <a:lnTo>
                    <a:pt x="526326" y="182232"/>
                  </a:lnTo>
                  <a:lnTo>
                    <a:pt x="526326" y="183172"/>
                  </a:lnTo>
                  <a:lnTo>
                    <a:pt x="526859" y="181965"/>
                  </a:lnTo>
                  <a:lnTo>
                    <a:pt x="526999" y="181279"/>
                  </a:lnTo>
                  <a:close/>
                </a:path>
                <a:path w="594359" h="201295">
                  <a:moveTo>
                    <a:pt x="527405" y="164287"/>
                  </a:moveTo>
                  <a:lnTo>
                    <a:pt x="527126" y="163372"/>
                  </a:lnTo>
                  <a:lnTo>
                    <a:pt x="527126" y="163753"/>
                  </a:lnTo>
                  <a:lnTo>
                    <a:pt x="527405" y="164287"/>
                  </a:lnTo>
                  <a:close/>
                </a:path>
                <a:path w="594359" h="201295">
                  <a:moveTo>
                    <a:pt x="528828" y="163715"/>
                  </a:moveTo>
                  <a:lnTo>
                    <a:pt x="527380" y="163042"/>
                  </a:lnTo>
                  <a:lnTo>
                    <a:pt x="527672" y="164693"/>
                  </a:lnTo>
                  <a:lnTo>
                    <a:pt x="527939" y="164693"/>
                  </a:lnTo>
                  <a:lnTo>
                    <a:pt x="528345" y="164553"/>
                  </a:lnTo>
                  <a:lnTo>
                    <a:pt x="528828" y="163715"/>
                  </a:lnTo>
                  <a:close/>
                </a:path>
                <a:path w="594359" h="201295">
                  <a:moveTo>
                    <a:pt x="529158" y="163880"/>
                  </a:moveTo>
                  <a:lnTo>
                    <a:pt x="528828" y="163715"/>
                  </a:lnTo>
                  <a:lnTo>
                    <a:pt x="528828" y="163880"/>
                  </a:lnTo>
                  <a:lnTo>
                    <a:pt x="529158" y="163880"/>
                  </a:lnTo>
                  <a:close/>
                </a:path>
                <a:path w="594359" h="201295">
                  <a:moveTo>
                    <a:pt x="529158" y="158889"/>
                  </a:moveTo>
                  <a:lnTo>
                    <a:pt x="528828" y="158965"/>
                  </a:lnTo>
                  <a:lnTo>
                    <a:pt x="528345" y="159054"/>
                  </a:lnTo>
                  <a:lnTo>
                    <a:pt x="527939" y="159143"/>
                  </a:lnTo>
                  <a:lnTo>
                    <a:pt x="527672" y="159194"/>
                  </a:lnTo>
                  <a:lnTo>
                    <a:pt x="527126" y="159296"/>
                  </a:lnTo>
                  <a:lnTo>
                    <a:pt x="526859" y="160108"/>
                  </a:lnTo>
                  <a:lnTo>
                    <a:pt x="527126" y="161632"/>
                  </a:lnTo>
                  <a:lnTo>
                    <a:pt x="527126" y="161874"/>
                  </a:lnTo>
                  <a:lnTo>
                    <a:pt x="526592" y="162674"/>
                  </a:lnTo>
                  <a:lnTo>
                    <a:pt x="526859" y="162801"/>
                  </a:lnTo>
                  <a:lnTo>
                    <a:pt x="527126" y="162928"/>
                  </a:lnTo>
                  <a:lnTo>
                    <a:pt x="527380" y="163042"/>
                  </a:lnTo>
                  <a:lnTo>
                    <a:pt x="527151" y="161836"/>
                  </a:lnTo>
                  <a:lnTo>
                    <a:pt x="529158" y="158889"/>
                  </a:lnTo>
                  <a:close/>
                </a:path>
                <a:path w="594359" h="201295">
                  <a:moveTo>
                    <a:pt x="531647" y="164363"/>
                  </a:moveTo>
                  <a:lnTo>
                    <a:pt x="531050" y="162674"/>
                  </a:lnTo>
                  <a:lnTo>
                    <a:pt x="529424" y="164020"/>
                  </a:lnTo>
                  <a:lnTo>
                    <a:pt x="530771" y="164642"/>
                  </a:lnTo>
                  <a:lnTo>
                    <a:pt x="531050" y="164769"/>
                  </a:lnTo>
                  <a:lnTo>
                    <a:pt x="531177" y="164833"/>
                  </a:lnTo>
                  <a:lnTo>
                    <a:pt x="531647" y="164363"/>
                  </a:lnTo>
                  <a:close/>
                </a:path>
                <a:path w="594359" h="201295">
                  <a:moveTo>
                    <a:pt x="534149" y="159842"/>
                  </a:moveTo>
                  <a:lnTo>
                    <a:pt x="533476" y="159435"/>
                  </a:lnTo>
                  <a:lnTo>
                    <a:pt x="532257" y="158089"/>
                  </a:lnTo>
                  <a:lnTo>
                    <a:pt x="531647" y="159740"/>
                  </a:lnTo>
                  <a:lnTo>
                    <a:pt x="530771" y="161721"/>
                  </a:lnTo>
                  <a:lnTo>
                    <a:pt x="533476" y="160731"/>
                  </a:lnTo>
                  <a:lnTo>
                    <a:pt x="533704" y="160642"/>
                  </a:lnTo>
                  <a:lnTo>
                    <a:pt x="534149" y="159842"/>
                  </a:lnTo>
                  <a:close/>
                </a:path>
                <a:path w="594359" h="201295">
                  <a:moveTo>
                    <a:pt x="534416" y="160375"/>
                  </a:moveTo>
                  <a:lnTo>
                    <a:pt x="533704" y="160642"/>
                  </a:lnTo>
                  <a:lnTo>
                    <a:pt x="531850" y="164045"/>
                  </a:lnTo>
                  <a:lnTo>
                    <a:pt x="531990" y="164020"/>
                  </a:lnTo>
                  <a:lnTo>
                    <a:pt x="533476" y="162534"/>
                  </a:lnTo>
                  <a:lnTo>
                    <a:pt x="534416" y="160375"/>
                  </a:lnTo>
                  <a:close/>
                </a:path>
                <a:path w="594359" h="201295">
                  <a:moveTo>
                    <a:pt x="540219" y="165506"/>
                  </a:moveTo>
                  <a:lnTo>
                    <a:pt x="539673" y="163347"/>
                  </a:lnTo>
                  <a:lnTo>
                    <a:pt x="539407" y="160375"/>
                  </a:lnTo>
                  <a:lnTo>
                    <a:pt x="532257" y="164020"/>
                  </a:lnTo>
                  <a:lnTo>
                    <a:pt x="532117" y="164084"/>
                  </a:lnTo>
                  <a:lnTo>
                    <a:pt x="531990" y="164147"/>
                  </a:lnTo>
                  <a:lnTo>
                    <a:pt x="531850" y="164223"/>
                  </a:lnTo>
                  <a:lnTo>
                    <a:pt x="531850" y="164045"/>
                  </a:lnTo>
                  <a:lnTo>
                    <a:pt x="531647" y="164426"/>
                  </a:lnTo>
                  <a:lnTo>
                    <a:pt x="531850" y="164896"/>
                  </a:lnTo>
                  <a:lnTo>
                    <a:pt x="532117" y="165633"/>
                  </a:lnTo>
                  <a:lnTo>
                    <a:pt x="530237" y="166141"/>
                  </a:lnTo>
                  <a:lnTo>
                    <a:pt x="530098" y="166179"/>
                  </a:lnTo>
                  <a:lnTo>
                    <a:pt x="529831" y="167259"/>
                  </a:lnTo>
                  <a:lnTo>
                    <a:pt x="530237" y="167932"/>
                  </a:lnTo>
                  <a:lnTo>
                    <a:pt x="530771" y="168249"/>
                  </a:lnTo>
                  <a:lnTo>
                    <a:pt x="531177" y="168376"/>
                  </a:lnTo>
                  <a:lnTo>
                    <a:pt x="531850" y="168465"/>
                  </a:lnTo>
                  <a:lnTo>
                    <a:pt x="531850" y="168071"/>
                  </a:lnTo>
                  <a:lnTo>
                    <a:pt x="531990" y="167792"/>
                  </a:lnTo>
                  <a:lnTo>
                    <a:pt x="531990" y="166712"/>
                  </a:lnTo>
                  <a:lnTo>
                    <a:pt x="532117" y="166687"/>
                  </a:lnTo>
                  <a:lnTo>
                    <a:pt x="533069" y="166446"/>
                  </a:lnTo>
                  <a:lnTo>
                    <a:pt x="536028" y="162534"/>
                  </a:lnTo>
                  <a:lnTo>
                    <a:pt x="535228" y="170903"/>
                  </a:lnTo>
                  <a:lnTo>
                    <a:pt x="536028" y="170243"/>
                  </a:lnTo>
                  <a:lnTo>
                    <a:pt x="538060" y="168605"/>
                  </a:lnTo>
                  <a:lnTo>
                    <a:pt x="539140" y="166992"/>
                  </a:lnTo>
                  <a:lnTo>
                    <a:pt x="540219" y="165506"/>
                  </a:lnTo>
                  <a:close/>
                </a:path>
                <a:path w="594359" h="201295">
                  <a:moveTo>
                    <a:pt x="541426" y="190322"/>
                  </a:moveTo>
                  <a:lnTo>
                    <a:pt x="540753" y="190995"/>
                  </a:lnTo>
                  <a:lnTo>
                    <a:pt x="541426" y="190830"/>
                  </a:lnTo>
                  <a:lnTo>
                    <a:pt x="541426" y="190322"/>
                  </a:lnTo>
                  <a:close/>
                </a:path>
                <a:path w="594359" h="201295">
                  <a:moveTo>
                    <a:pt x="542099" y="191541"/>
                  </a:moveTo>
                  <a:lnTo>
                    <a:pt x="541566" y="193421"/>
                  </a:lnTo>
                  <a:lnTo>
                    <a:pt x="542099" y="193535"/>
                  </a:lnTo>
                  <a:lnTo>
                    <a:pt x="542099" y="191541"/>
                  </a:lnTo>
                  <a:close/>
                </a:path>
                <a:path w="594359" h="201295">
                  <a:moveTo>
                    <a:pt x="542378" y="190588"/>
                  </a:moveTo>
                  <a:lnTo>
                    <a:pt x="542099" y="190665"/>
                  </a:lnTo>
                  <a:lnTo>
                    <a:pt x="542099" y="191262"/>
                  </a:lnTo>
                  <a:lnTo>
                    <a:pt x="542378" y="191236"/>
                  </a:lnTo>
                  <a:lnTo>
                    <a:pt x="542378" y="190588"/>
                  </a:lnTo>
                  <a:close/>
                </a:path>
                <a:path w="594359" h="201295">
                  <a:moveTo>
                    <a:pt x="544258" y="191135"/>
                  </a:moveTo>
                  <a:lnTo>
                    <a:pt x="542378" y="191236"/>
                  </a:lnTo>
                  <a:lnTo>
                    <a:pt x="542378" y="193586"/>
                  </a:lnTo>
                  <a:lnTo>
                    <a:pt x="542912" y="193700"/>
                  </a:lnTo>
                  <a:lnTo>
                    <a:pt x="544131" y="192887"/>
                  </a:lnTo>
                  <a:lnTo>
                    <a:pt x="544258" y="192836"/>
                  </a:lnTo>
                  <a:lnTo>
                    <a:pt x="544258" y="191135"/>
                  </a:lnTo>
                  <a:close/>
                </a:path>
                <a:path w="594359" h="201295">
                  <a:moveTo>
                    <a:pt x="545071" y="173596"/>
                  </a:moveTo>
                  <a:lnTo>
                    <a:pt x="544804" y="173596"/>
                  </a:lnTo>
                  <a:lnTo>
                    <a:pt x="544398" y="173736"/>
                  </a:lnTo>
                  <a:lnTo>
                    <a:pt x="544131" y="173596"/>
                  </a:lnTo>
                  <a:lnTo>
                    <a:pt x="543991" y="174269"/>
                  </a:lnTo>
                  <a:lnTo>
                    <a:pt x="545071" y="174409"/>
                  </a:lnTo>
                  <a:lnTo>
                    <a:pt x="545071" y="173596"/>
                  </a:lnTo>
                  <a:close/>
                </a:path>
                <a:path w="594359" h="201295">
                  <a:moveTo>
                    <a:pt x="545338" y="185331"/>
                  </a:moveTo>
                  <a:lnTo>
                    <a:pt x="544258" y="185064"/>
                  </a:lnTo>
                  <a:lnTo>
                    <a:pt x="543458" y="184518"/>
                  </a:lnTo>
                  <a:lnTo>
                    <a:pt x="542645" y="183718"/>
                  </a:lnTo>
                  <a:lnTo>
                    <a:pt x="542378" y="183984"/>
                  </a:lnTo>
                  <a:lnTo>
                    <a:pt x="542239" y="184251"/>
                  </a:lnTo>
                  <a:lnTo>
                    <a:pt x="541972" y="184251"/>
                  </a:lnTo>
                  <a:lnTo>
                    <a:pt x="541705" y="186143"/>
                  </a:lnTo>
                  <a:lnTo>
                    <a:pt x="544131" y="186550"/>
                  </a:lnTo>
                  <a:lnTo>
                    <a:pt x="542912" y="188163"/>
                  </a:lnTo>
                  <a:lnTo>
                    <a:pt x="543852" y="188163"/>
                  </a:lnTo>
                  <a:lnTo>
                    <a:pt x="544258" y="188429"/>
                  </a:lnTo>
                  <a:lnTo>
                    <a:pt x="544131" y="187490"/>
                  </a:lnTo>
                  <a:lnTo>
                    <a:pt x="544664" y="186410"/>
                  </a:lnTo>
                  <a:lnTo>
                    <a:pt x="545338" y="185331"/>
                  </a:lnTo>
                  <a:close/>
                </a:path>
                <a:path w="594359" h="201295">
                  <a:moveTo>
                    <a:pt x="548449" y="176695"/>
                  </a:moveTo>
                  <a:lnTo>
                    <a:pt x="548170" y="176695"/>
                  </a:lnTo>
                  <a:lnTo>
                    <a:pt x="548170" y="177304"/>
                  </a:lnTo>
                  <a:lnTo>
                    <a:pt x="547903" y="177647"/>
                  </a:lnTo>
                  <a:lnTo>
                    <a:pt x="548170" y="177736"/>
                  </a:lnTo>
                  <a:lnTo>
                    <a:pt x="548309" y="177774"/>
                  </a:lnTo>
                  <a:lnTo>
                    <a:pt x="548309" y="177444"/>
                  </a:lnTo>
                  <a:lnTo>
                    <a:pt x="548259" y="177203"/>
                  </a:lnTo>
                  <a:lnTo>
                    <a:pt x="548449" y="176974"/>
                  </a:lnTo>
                  <a:lnTo>
                    <a:pt x="548449" y="176695"/>
                  </a:lnTo>
                  <a:close/>
                </a:path>
                <a:path w="594359" h="201295">
                  <a:moveTo>
                    <a:pt x="549529" y="176695"/>
                  </a:moveTo>
                  <a:lnTo>
                    <a:pt x="548576" y="175488"/>
                  </a:lnTo>
                  <a:lnTo>
                    <a:pt x="548576" y="176695"/>
                  </a:lnTo>
                  <a:lnTo>
                    <a:pt x="549529" y="176695"/>
                  </a:lnTo>
                  <a:close/>
                </a:path>
                <a:path w="594359" h="201295">
                  <a:moveTo>
                    <a:pt x="550329" y="172656"/>
                  </a:moveTo>
                  <a:lnTo>
                    <a:pt x="549922" y="172580"/>
                  </a:lnTo>
                  <a:lnTo>
                    <a:pt x="549529" y="172516"/>
                  </a:lnTo>
                  <a:lnTo>
                    <a:pt x="549529" y="172783"/>
                  </a:lnTo>
                  <a:lnTo>
                    <a:pt x="549249" y="173189"/>
                  </a:lnTo>
                  <a:lnTo>
                    <a:pt x="549249" y="173456"/>
                  </a:lnTo>
                  <a:lnTo>
                    <a:pt x="550329" y="173101"/>
                  </a:lnTo>
                  <a:lnTo>
                    <a:pt x="550329" y="172656"/>
                  </a:lnTo>
                  <a:close/>
                </a:path>
                <a:path w="594359" h="201295">
                  <a:moveTo>
                    <a:pt x="550875" y="176618"/>
                  </a:moveTo>
                  <a:lnTo>
                    <a:pt x="549529" y="176695"/>
                  </a:lnTo>
                  <a:lnTo>
                    <a:pt x="550875" y="178384"/>
                  </a:lnTo>
                  <a:lnTo>
                    <a:pt x="550875" y="176618"/>
                  </a:lnTo>
                  <a:close/>
                </a:path>
                <a:path w="594359" h="201295">
                  <a:moveTo>
                    <a:pt x="550875" y="172923"/>
                  </a:moveTo>
                  <a:lnTo>
                    <a:pt x="550557" y="173024"/>
                  </a:lnTo>
                  <a:lnTo>
                    <a:pt x="550875" y="173558"/>
                  </a:lnTo>
                  <a:lnTo>
                    <a:pt x="550875" y="172923"/>
                  </a:lnTo>
                  <a:close/>
                </a:path>
                <a:path w="594359" h="201295">
                  <a:moveTo>
                    <a:pt x="551548" y="176568"/>
                  </a:moveTo>
                  <a:lnTo>
                    <a:pt x="550875" y="175221"/>
                  </a:lnTo>
                  <a:lnTo>
                    <a:pt x="550875" y="176618"/>
                  </a:lnTo>
                  <a:lnTo>
                    <a:pt x="551548" y="176568"/>
                  </a:lnTo>
                  <a:close/>
                </a:path>
                <a:path w="594359" h="201295">
                  <a:moveTo>
                    <a:pt x="552488" y="167792"/>
                  </a:moveTo>
                  <a:lnTo>
                    <a:pt x="552361" y="167398"/>
                  </a:lnTo>
                  <a:lnTo>
                    <a:pt x="551954" y="166992"/>
                  </a:lnTo>
                  <a:lnTo>
                    <a:pt x="551408" y="167525"/>
                  </a:lnTo>
                  <a:lnTo>
                    <a:pt x="551688" y="167932"/>
                  </a:lnTo>
                  <a:lnTo>
                    <a:pt x="552081" y="168071"/>
                  </a:lnTo>
                  <a:lnTo>
                    <a:pt x="552488" y="168338"/>
                  </a:lnTo>
                  <a:lnTo>
                    <a:pt x="552488" y="167792"/>
                  </a:lnTo>
                  <a:close/>
                </a:path>
                <a:path w="594359" h="201295">
                  <a:moveTo>
                    <a:pt x="556996" y="176847"/>
                  </a:moveTo>
                  <a:lnTo>
                    <a:pt x="555726" y="177368"/>
                  </a:lnTo>
                  <a:lnTo>
                    <a:pt x="556133" y="178828"/>
                  </a:lnTo>
                  <a:lnTo>
                    <a:pt x="556133" y="178993"/>
                  </a:lnTo>
                  <a:lnTo>
                    <a:pt x="552894" y="177774"/>
                  </a:lnTo>
                  <a:lnTo>
                    <a:pt x="552894" y="178460"/>
                  </a:lnTo>
                  <a:lnTo>
                    <a:pt x="554113" y="179806"/>
                  </a:lnTo>
                  <a:lnTo>
                    <a:pt x="554786" y="179400"/>
                  </a:lnTo>
                  <a:lnTo>
                    <a:pt x="555726" y="179628"/>
                  </a:lnTo>
                  <a:lnTo>
                    <a:pt x="556133" y="179730"/>
                  </a:lnTo>
                  <a:lnTo>
                    <a:pt x="556399" y="179806"/>
                  </a:lnTo>
                  <a:lnTo>
                    <a:pt x="556158" y="178930"/>
                  </a:lnTo>
                  <a:lnTo>
                    <a:pt x="556996" y="176847"/>
                  </a:lnTo>
                  <a:close/>
                </a:path>
                <a:path w="594359" h="201295">
                  <a:moveTo>
                    <a:pt x="565035" y="176618"/>
                  </a:moveTo>
                  <a:lnTo>
                    <a:pt x="562063" y="179260"/>
                  </a:lnTo>
                  <a:lnTo>
                    <a:pt x="560857" y="175615"/>
                  </a:lnTo>
                  <a:lnTo>
                    <a:pt x="557745" y="174942"/>
                  </a:lnTo>
                  <a:lnTo>
                    <a:pt x="556996" y="176847"/>
                  </a:lnTo>
                  <a:lnTo>
                    <a:pt x="558965" y="176022"/>
                  </a:lnTo>
                  <a:lnTo>
                    <a:pt x="558558" y="178993"/>
                  </a:lnTo>
                  <a:lnTo>
                    <a:pt x="558965" y="183235"/>
                  </a:lnTo>
                  <a:lnTo>
                    <a:pt x="559104" y="184658"/>
                  </a:lnTo>
                  <a:lnTo>
                    <a:pt x="562876" y="181279"/>
                  </a:lnTo>
                  <a:lnTo>
                    <a:pt x="565035" y="181686"/>
                  </a:lnTo>
                  <a:lnTo>
                    <a:pt x="565035" y="176618"/>
                  </a:lnTo>
                  <a:close/>
                </a:path>
                <a:path w="594359" h="201295">
                  <a:moveTo>
                    <a:pt x="565848" y="175895"/>
                  </a:moveTo>
                  <a:lnTo>
                    <a:pt x="565175" y="176491"/>
                  </a:lnTo>
                  <a:lnTo>
                    <a:pt x="565175" y="181559"/>
                  </a:lnTo>
                  <a:lnTo>
                    <a:pt x="565442" y="181013"/>
                  </a:lnTo>
                  <a:lnTo>
                    <a:pt x="565848" y="175895"/>
                  </a:lnTo>
                  <a:close/>
                </a:path>
                <a:path w="594359" h="201295">
                  <a:moveTo>
                    <a:pt x="567194" y="181267"/>
                  </a:moveTo>
                  <a:lnTo>
                    <a:pt x="566254" y="181381"/>
                  </a:lnTo>
                  <a:lnTo>
                    <a:pt x="566254" y="181686"/>
                  </a:lnTo>
                  <a:lnTo>
                    <a:pt x="567194" y="181267"/>
                  </a:lnTo>
                  <a:close/>
                </a:path>
                <a:path w="594359" h="201295">
                  <a:moveTo>
                    <a:pt x="568680" y="178854"/>
                  </a:moveTo>
                  <a:lnTo>
                    <a:pt x="568540" y="178904"/>
                  </a:lnTo>
                  <a:lnTo>
                    <a:pt x="567867" y="179133"/>
                  </a:lnTo>
                  <a:lnTo>
                    <a:pt x="568540" y="180340"/>
                  </a:lnTo>
                  <a:lnTo>
                    <a:pt x="567194" y="181152"/>
                  </a:lnTo>
                  <a:lnTo>
                    <a:pt x="567867" y="180975"/>
                  </a:lnTo>
                  <a:lnTo>
                    <a:pt x="568540" y="180670"/>
                  </a:lnTo>
                  <a:lnTo>
                    <a:pt x="568680" y="180606"/>
                  </a:lnTo>
                  <a:lnTo>
                    <a:pt x="568680" y="178854"/>
                  </a:lnTo>
                  <a:close/>
                </a:path>
                <a:path w="594359" h="201295">
                  <a:moveTo>
                    <a:pt x="569620" y="177647"/>
                  </a:moveTo>
                  <a:lnTo>
                    <a:pt x="569214" y="178320"/>
                  </a:lnTo>
                  <a:lnTo>
                    <a:pt x="568680" y="178854"/>
                  </a:lnTo>
                  <a:lnTo>
                    <a:pt x="568947" y="180073"/>
                  </a:lnTo>
                  <a:lnTo>
                    <a:pt x="569214" y="180581"/>
                  </a:lnTo>
                  <a:lnTo>
                    <a:pt x="569214" y="179425"/>
                  </a:lnTo>
                  <a:lnTo>
                    <a:pt x="569620" y="178523"/>
                  </a:lnTo>
                  <a:lnTo>
                    <a:pt x="569620" y="177647"/>
                  </a:lnTo>
                  <a:close/>
                </a:path>
                <a:path w="594359" h="201295">
                  <a:moveTo>
                    <a:pt x="569887" y="177927"/>
                  </a:moveTo>
                  <a:lnTo>
                    <a:pt x="569620" y="178523"/>
                  </a:lnTo>
                  <a:lnTo>
                    <a:pt x="569620" y="181356"/>
                  </a:lnTo>
                  <a:lnTo>
                    <a:pt x="569214" y="180581"/>
                  </a:lnTo>
                  <a:lnTo>
                    <a:pt x="569214" y="181419"/>
                  </a:lnTo>
                  <a:lnTo>
                    <a:pt x="569887" y="181864"/>
                  </a:lnTo>
                  <a:lnTo>
                    <a:pt x="569887" y="177927"/>
                  </a:lnTo>
                  <a:close/>
                </a:path>
                <a:path w="594359" h="201295">
                  <a:moveTo>
                    <a:pt x="570433" y="182232"/>
                  </a:moveTo>
                  <a:lnTo>
                    <a:pt x="569887" y="181864"/>
                  </a:lnTo>
                  <a:lnTo>
                    <a:pt x="570433" y="182905"/>
                  </a:lnTo>
                  <a:lnTo>
                    <a:pt x="570433" y="182232"/>
                  </a:lnTo>
                  <a:close/>
                </a:path>
                <a:path w="594359" h="201295">
                  <a:moveTo>
                    <a:pt x="571373" y="185331"/>
                  </a:moveTo>
                  <a:lnTo>
                    <a:pt x="569760" y="184518"/>
                  </a:lnTo>
                  <a:lnTo>
                    <a:pt x="566381" y="186270"/>
                  </a:lnTo>
                  <a:lnTo>
                    <a:pt x="565035" y="182359"/>
                  </a:lnTo>
                  <a:lnTo>
                    <a:pt x="561657" y="185191"/>
                  </a:lnTo>
                  <a:lnTo>
                    <a:pt x="562063" y="185191"/>
                  </a:lnTo>
                  <a:lnTo>
                    <a:pt x="562470" y="185470"/>
                  </a:lnTo>
                  <a:lnTo>
                    <a:pt x="563016" y="185331"/>
                  </a:lnTo>
                  <a:lnTo>
                    <a:pt x="565569" y="185331"/>
                  </a:lnTo>
                  <a:lnTo>
                    <a:pt x="564362" y="188036"/>
                  </a:lnTo>
                  <a:lnTo>
                    <a:pt x="563956" y="189649"/>
                  </a:lnTo>
                  <a:lnTo>
                    <a:pt x="565708" y="190182"/>
                  </a:lnTo>
                  <a:lnTo>
                    <a:pt x="567461" y="188036"/>
                  </a:lnTo>
                  <a:lnTo>
                    <a:pt x="569087" y="189382"/>
                  </a:lnTo>
                  <a:lnTo>
                    <a:pt x="569480" y="188976"/>
                  </a:lnTo>
                  <a:lnTo>
                    <a:pt x="570839" y="188429"/>
                  </a:lnTo>
                  <a:lnTo>
                    <a:pt x="570839" y="186956"/>
                  </a:lnTo>
                  <a:lnTo>
                    <a:pt x="571373" y="185331"/>
                  </a:lnTo>
                  <a:close/>
                </a:path>
                <a:path w="594359" h="201295">
                  <a:moveTo>
                    <a:pt x="588238" y="200710"/>
                  </a:moveTo>
                  <a:lnTo>
                    <a:pt x="588098" y="200710"/>
                  </a:lnTo>
                  <a:lnTo>
                    <a:pt x="587971" y="200571"/>
                  </a:lnTo>
                  <a:lnTo>
                    <a:pt x="587832" y="200571"/>
                  </a:lnTo>
                  <a:lnTo>
                    <a:pt x="587832" y="201244"/>
                  </a:lnTo>
                  <a:lnTo>
                    <a:pt x="587971" y="200977"/>
                  </a:lnTo>
                  <a:lnTo>
                    <a:pt x="587971" y="200837"/>
                  </a:lnTo>
                  <a:lnTo>
                    <a:pt x="588238" y="200710"/>
                  </a:lnTo>
                  <a:close/>
                </a:path>
                <a:path w="594359" h="201295">
                  <a:moveTo>
                    <a:pt x="589318" y="200279"/>
                  </a:moveTo>
                  <a:lnTo>
                    <a:pt x="589038" y="200482"/>
                  </a:lnTo>
                  <a:lnTo>
                    <a:pt x="589318" y="200571"/>
                  </a:lnTo>
                  <a:lnTo>
                    <a:pt x="589318" y="200279"/>
                  </a:lnTo>
                  <a:close/>
                </a:path>
                <a:path w="594359" h="201295">
                  <a:moveTo>
                    <a:pt x="589724" y="198208"/>
                  </a:moveTo>
                  <a:lnTo>
                    <a:pt x="589470" y="198170"/>
                  </a:lnTo>
                  <a:lnTo>
                    <a:pt x="589470" y="199326"/>
                  </a:lnTo>
                  <a:lnTo>
                    <a:pt x="589724" y="199694"/>
                  </a:lnTo>
                  <a:lnTo>
                    <a:pt x="589724" y="198208"/>
                  </a:lnTo>
                  <a:close/>
                </a:path>
                <a:path w="594359" h="201295">
                  <a:moveTo>
                    <a:pt x="589851" y="199898"/>
                  </a:moveTo>
                  <a:lnTo>
                    <a:pt x="589470" y="199326"/>
                  </a:lnTo>
                  <a:lnTo>
                    <a:pt x="589470" y="200164"/>
                  </a:lnTo>
                  <a:lnTo>
                    <a:pt x="589724" y="199999"/>
                  </a:lnTo>
                  <a:lnTo>
                    <a:pt x="589851" y="199898"/>
                  </a:lnTo>
                  <a:close/>
                </a:path>
                <a:path w="594359" h="201295">
                  <a:moveTo>
                    <a:pt x="590804" y="197332"/>
                  </a:moveTo>
                  <a:lnTo>
                    <a:pt x="589851" y="197815"/>
                  </a:lnTo>
                  <a:lnTo>
                    <a:pt x="589724" y="197878"/>
                  </a:lnTo>
                  <a:lnTo>
                    <a:pt x="589724" y="198208"/>
                  </a:lnTo>
                  <a:lnTo>
                    <a:pt x="590804" y="198361"/>
                  </a:lnTo>
                  <a:lnTo>
                    <a:pt x="590804" y="197332"/>
                  </a:lnTo>
                  <a:close/>
                </a:path>
                <a:path w="594359" h="201295">
                  <a:moveTo>
                    <a:pt x="592010" y="195580"/>
                  </a:moveTo>
                  <a:lnTo>
                    <a:pt x="591070" y="196126"/>
                  </a:lnTo>
                  <a:lnTo>
                    <a:pt x="591070" y="198399"/>
                  </a:lnTo>
                  <a:lnTo>
                    <a:pt x="592010" y="198526"/>
                  </a:lnTo>
                  <a:lnTo>
                    <a:pt x="592010" y="195580"/>
                  </a:lnTo>
                  <a:close/>
                </a:path>
                <a:path w="594359" h="201295">
                  <a:moveTo>
                    <a:pt x="594309" y="197878"/>
                  </a:moveTo>
                  <a:lnTo>
                    <a:pt x="592823" y="196761"/>
                  </a:lnTo>
                  <a:lnTo>
                    <a:pt x="592683" y="196659"/>
                  </a:lnTo>
                  <a:lnTo>
                    <a:pt x="592683" y="196126"/>
                  </a:lnTo>
                  <a:lnTo>
                    <a:pt x="592277" y="195859"/>
                  </a:lnTo>
                  <a:lnTo>
                    <a:pt x="592277" y="198564"/>
                  </a:lnTo>
                  <a:lnTo>
                    <a:pt x="594029" y="198818"/>
                  </a:lnTo>
                  <a:lnTo>
                    <a:pt x="594309" y="19787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2448985" y="675956"/>
              <a:ext cx="161925" cy="93345"/>
            </a:xfrm>
            <a:custGeom>
              <a:avLst/>
              <a:gdLst/>
              <a:ahLst/>
              <a:cxnLst/>
              <a:rect l="l" t="t" r="r" b="b"/>
              <a:pathLst>
                <a:path w="161925" h="93345">
                  <a:moveTo>
                    <a:pt x="3911" y="59753"/>
                  </a:moveTo>
                  <a:lnTo>
                    <a:pt x="1879" y="58407"/>
                  </a:lnTo>
                  <a:lnTo>
                    <a:pt x="0" y="62852"/>
                  </a:lnTo>
                  <a:lnTo>
                    <a:pt x="2159" y="61633"/>
                  </a:lnTo>
                  <a:lnTo>
                    <a:pt x="1612" y="60833"/>
                  </a:lnTo>
                  <a:lnTo>
                    <a:pt x="2286" y="60020"/>
                  </a:lnTo>
                  <a:lnTo>
                    <a:pt x="2959" y="60159"/>
                  </a:lnTo>
                  <a:lnTo>
                    <a:pt x="3238" y="60159"/>
                  </a:lnTo>
                  <a:lnTo>
                    <a:pt x="3505" y="59880"/>
                  </a:lnTo>
                  <a:lnTo>
                    <a:pt x="3911" y="59753"/>
                  </a:lnTo>
                  <a:close/>
                </a:path>
                <a:path w="161925" h="93345">
                  <a:moveTo>
                    <a:pt x="7010" y="74587"/>
                  </a:moveTo>
                  <a:lnTo>
                    <a:pt x="5930" y="75133"/>
                  </a:lnTo>
                  <a:lnTo>
                    <a:pt x="7010" y="76746"/>
                  </a:lnTo>
                  <a:lnTo>
                    <a:pt x="7010" y="74587"/>
                  </a:lnTo>
                  <a:close/>
                </a:path>
                <a:path w="161925" h="93345">
                  <a:moveTo>
                    <a:pt x="7010" y="70827"/>
                  </a:moveTo>
                  <a:lnTo>
                    <a:pt x="6743" y="70942"/>
                  </a:lnTo>
                  <a:lnTo>
                    <a:pt x="7010" y="72288"/>
                  </a:lnTo>
                  <a:lnTo>
                    <a:pt x="7010" y="70827"/>
                  </a:lnTo>
                  <a:close/>
                </a:path>
                <a:path w="161925" h="93345">
                  <a:moveTo>
                    <a:pt x="7416" y="72517"/>
                  </a:moveTo>
                  <a:lnTo>
                    <a:pt x="7277" y="72440"/>
                  </a:lnTo>
                  <a:lnTo>
                    <a:pt x="7150" y="72364"/>
                  </a:lnTo>
                  <a:lnTo>
                    <a:pt x="7010" y="72288"/>
                  </a:lnTo>
                  <a:lnTo>
                    <a:pt x="7010" y="74587"/>
                  </a:lnTo>
                  <a:lnTo>
                    <a:pt x="7150" y="74523"/>
                  </a:lnTo>
                  <a:lnTo>
                    <a:pt x="7277" y="74447"/>
                  </a:lnTo>
                  <a:lnTo>
                    <a:pt x="7416" y="74383"/>
                  </a:lnTo>
                  <a:lnTo>
                    <a:pt x="7416" y="72517"/>
                  </a:lnTo>
                  <a:close/>
                </a:path>
                <a:path w="161925" h="93345">
                  <a:moveTo>
                    <a:pt x="9169" y="73507"/>
                  </a:moveTo>
                  <a:lnTo>
                    <a:pt x="8547" y="73164"/>
                  </a:lnTo>
                  <a:lnTo>
                    <a:pt x="7950" y="73507"/>
                  </a:lnTo>
                  <a:lnTo>
                    <a:pt x="8420" y="73888"/>
                  </a:lnTo>
                  <a:lnTo>
                    <a:pt x="9029" y="73571"/>
                  </a:lnTo>
                  <a:lnTo>
                    <a:pt x="9169" y="73507"/>
                  </a:lnTo>
                  <a:close/>
                </a:path>
                <a:path w="161925" h="93345">
                  <a:moveTo>
                    <a:pt x="9982" y="75933"/>
                  </a:moveTo>
                  <a:lnTo>
                    <a:pt x="9436" y="74726"/>
                  </a:lnTo>
                  <a:lnTo>
                    <a:pt x="8547" y="73990"/>
                  </a:lnTo>
                  <a:lnTo>
                    <a:pt x="8420" y="73888"/>
                  </a:lnTo>
                  <a:lnTo>
                    <a:pt x="7416" y="74383"/>
                  </a:lnTo>
                  <a:lnTo>
                    <a:pt x="7416" y="75666"/>
                  </a:lnTo>
                  <a:lnTo>
                    <a:pt x="8547" y="75780"/>
                  </a:lnTo>
                  <a:lnTo>
                    <a:pt x="9702" y="75907"/>
                  </a:lnTo>
                  <a:lnTo>
                    <a:pt x="9982" y="75933"/>
                  </a:lnTo>
                  <a:close/>
                </a:path>
                <a:path w="161925" h="93345">
                  <a:moveTo>
                    <a:pt x="11595" y="54089"/>
                  </a:moveTo>
                  <a:lnTo>
                    <a:pt x="11061" y="53949"/>
                  </a:lnTo>
                  <a:lnTo>
                    <a:pt x="10248" y="54216"/>
                  </a:lnTo>
                  <a:lnTo>
                    <a:pt x="10782" y="54356"/>
                  </a:lnTo>
                  <a:lnTo>
                    <a:pt x="11188" y="54762"/>
                  </a:lnTo>
                  <a:lnTo>
                    <a:pt x="11595" y="54495"/>
                  </a:lnTo>
                  <a:lnTo>
                    <a:pt x="11595" y="54089"/>
                  </a:lnTo>
                  <a:close/>
                </a:path>
                <a:path w="161925" h="93345">
                  <a:moveTo>
                    <a:pt x="12674" y="71488"/>
                  </a:moveTo>
                  <a:lnTo>
                    <a:pt x="11455" y="69596"/>
                  </a:lnTo>
                  <a:lnTo>
                    <a:pt x="11188" y="68516"/>
                  </a:lnTo>
                  <a:lnTo>
                    <a:pt x="10922" y="67703"/>
                  </a:lnTo>
                  <a:lnTo>
                    <a:pt x="10109" y="67589"/>
                  </a:lnTo>
                  <a:lnTo>
                    <a:pt x="9029" y="67576"/>
                  </a:lnTo>
                  <a:lnTo>
                    <a:pt x="9702" y="69596"/>
                  </a:lnTo>
                  <a:lnTo>
                    <a:pt x="7416" y="70637"/>
                  </a:lnTo>
                  <a:lnTo>
                    <a:pt x="7416" y="72517"/>
                  </a:lnTo>
                  <a:lnTo>
                    <a:pt x="8420" y="73088"/>
                  </a:lnTo>
                  <a:lnTo>
                    <a:pt x="8547" y="73164"/>
                  </a:lnTo>
                  <a:lnTo>
                    <a:pt x="9436" y="72644"/>
                  </a:lnTo>
                  <a:lnTo>
                    <a:pt x="9575" y="72567"/>
                  </a:lnTo>
                  <a:lnTo>
                    <a:pt x="9702" y="72263"/>
                  </a:lnTo>
                  <a:lnTo>
                    <a:pt x="10109" y="71348"/>
                  </a:lnTo>
                  <a:lnTo>
                    <a:pt x="11455" y="71424"/>
                  </a:lnTo>
                  <a:lnTo>
                    <a:pt x="12674" y="71488"/>
                  </a:lnTo>
                  <a:close/>
                </a:path>
                <a:path w="161925" h="93345">
                  <a:moveTo>
                    <a:pt x="18745" y="64465"/>
                  </a:moveTo>
                  <a:lnTo>
                    <a:pt x="18478" y="64604"/>
                  </a:lnTo>
                  <a:lnTo>
                    <a:pt x="18072" y="64604"/>
                  </a:lnTo>
                  <a:lnTo>
                    <a:pt x="17805" y="64744"/>
                  </a:lnTo>
                  <a:lnTo>
                    <a:pt x="18072" y="65278"/>
                  </a:lnTo>
                  <a:lnTo>
                    <a:pt x="18199" y="65824"/>
                  </a:lnTo>
                  <a:lnTo>
                    <a:pt x="18478" y="66230"/>
                  </a:lnTo>
                  <a:lnTo>
                    <a:pt x="18478" y="65011"/>
                  </a:lnTo>
                  <a:lnTo>
                    <a:pt x="18745" y="64465"/>
                  </a:lnTo>
                  <a:close/>
                </a:path>
                <a:path w="161925" h="93345">
                  <a:moveTo>
                    <a:pt x="28587" y="21717"/>
                  </a:moveTo>
                  <a:lnTo>
                    <a:pt x="27647" y="21577"/>
                  </a:lnTo>
                  <a:lnTo>
                    <a:pt x="26708" y="20904"/>
                  </a:lnTo>
                  <a:lnTo>
                    <a:pt x="26428" y="22517"/>
                  </a:lnTo>
                  <a:lnTo>
                    <a:pt x="26708" y="22923"/>
                  </a:lnTo>
                  <a:lnTo>
                    <a:pt x="27241" y="23329"/>
                  </a:lnTo>
                  <a:lnTo>
                    <a:pt x="27647" y="23596"/>
                  </a:lnTo>
                  <a:lnTo>
                    <a:pt x="28054" y="23063"/>
                  </a:lnTo>
                  <a:lnTo>
                    <a:pt x="28587" y="21717"/>
                  </a:lnTo>
                  <a:close/>
                </a:path>
                <a:path w="161925" h="93345">
                  <a:moveTo>
                    <a:pt x="32499" y="6464"/>
                  </a:moveTo>
                  <a:lnTo>
                    <a:pt x="31699" y="5524"/>
                  </a:lnTo>
                  <a:lnTo>
                    <a:pt x="31013" y="4851"/>
                  </a:lnTo>
                  <a:lnTo>
                    <a:pt x="30886" y="4038"/>
                  </a:lnTo>
                  <a:lnTo>
                    <a:pt x="30213" y="3632"/>
                  </a:lnTo>
                  <a:lnTo>
                    <a:pt x="28994" y="2286"/>
                  </a:lnTo>
                  <a:lnTo>
                    <a:pt x="29667" y="1346"/>
                  </a:lnTo>
                  <a:lnTo>
                    <a:pt x="29540" y="1206"/>
                  </a:lnTo>
                  <a:lnTo>
                    <a:pt x="29540" y="939"/>
                  </a:lnTo>
                  <a:lnTo>
                    <a:pt x="29400" y="939"/>
                  </a:lnTo>
                  <a:lnTo>
                    <a:pt x="28727" y="2019"/>
                  </a:lnTo>
                  <a:lnTo>
                    <a:pt x="26974" y="4445"/>
                  </a:lnTo>
                  <a:lnTo>
                    <a:pt x="26428" y="1879"/>
                  </a:lnTo>
                  <a:lnTo>
                    <a:pt x="26301" y="1346"/>
                  </a:lnTo>
                  <a:lnTo>
                    <a:pt x="26708" y="800"/>
                  </a:lnTo>
                  <a:lnTo>
                    <a:pt x="26974" y="533"/>
                  </a:lnTo>
                  <a:lnTo>
                    <a:pt x="26835" y="533"/>
                  </a:lnTo>
                  <a:lnTo>
                    <a:pt x="26974" y="406"/>
                  </a:lnTo>
                  <a:lnTo>
                    <a:pt x="26974" y="266"/>
                  </a:lnTo>
                  <a:lnTo>
                    <a:pt x="26708" y="127"/>
                  </a:lnTo>
                  <a:lnTo>
                    <a:pt x="26301" y="127"/>
                  </a:lnTo>
                  <a:lnTo>
                    <a:pt x="26022" y="0"/>
                  </a:lnTo>
                  <a:lnTo>
                    <a:pt x="26162" y="1485"/>
                  </a:lnTo>
                  <a:lnTo>
                    <a:pt x="25222" y="5397"/>
                  </a:lnTo>
                  <a:lnTo>
                    <a:pt x="23329" y="5524"/>
                  </a:lnTo>
                  <a:lnTo>
                    <a:pt x="23469" y="5664"/>
                  </a:lnTo>
                  <a:lnTo>
                    <a:pt x="23596" y="5930"/>
                  </a:lnTo>
                  <a:lnTo>
                    <a:pt x="23736" y="6070"/>
                  </a:lnTo>
                  <a:lnTo>
                    <a:pt x="24676" y="5791"/>
                  </a:lnTo>
                  <a:lnTo>
                    <a:pt x="25755" y="6604"/>
                  </a:lnTo>
                  <a:lnTo>
                    <a:pt x="26835" y="6464"/>
                  </a:lnTo>
                  <a:lnTo>
                    <a:pt x="28867" y="4038"/>
                  </a:lnTo>
                  <a:lnTo>
                    <a:pt x="30340" y="8229"/>
                  </a:lnTo>
                  <a:lnTo>
                    <a:pt x="32499" y="6464"/>
                  </a:lnTo>
                  <a:close/>
                </a:path>
                <a:path w="161925" h="93345">
                  <a:moveTo>
                    <a:pt x="33020" y="14046"/>
                  </a:moveTo>
                  <a:lnTo>
                    <a:pt x="32880" y="14262"/>
                  </a:lnTo>
                  <a:lnTo>
                    <a:pt x="32702" y="14528"/>
                  </a:lnTo>
                  <a:lnTo>
                    <a:pt x="32702" y="14351"/>
                  </a:lnTo>
                  <a:lnTo>
                    <a:pt x="32499" y="14566"/>
                  </a:lnTo>
                  <a:lnTo>
                    <a:pt x="32689" y="14541"/>
                  </a:lnTo>
                  <a:lnTo>
                    <a:pt x="31965" y="16319"/>
                  </a:lnTo>
                  <a:lnTo>
                    <a:pt x="32702" y="15087"/>
                  </a:lnTo>
                  <a:lnTo>
                    <a:pt x="33020" y="14554"/>
                  </a:lnTo>
                  <a:lnTo>
                    <a:pt x="32715" y="14541"/>
                  </a:lnTo>
                  <a:lnTo>
                    <a:pt x="33020" y="14478"/>
                  </a:lnTo>
                  <a:lnTo>
                    <a:pt x="33020" y="14351"/>
                  </a:lnTo>
                  <a:lnTo>
                    <a:pt x="33020" y="14046"/>
                  </a:lnTo>
                  <a:close/>
                </a:path>
                <a:path w="161925" h="93345">
                  <a:moveTo>
                    <a:pt x="33172" y="48552"/>
                  </a:moveTo>
                  <a:lnTo>
                    <a:pt x="32905" y="47739"/>
                  </a:lnTo>
                  <a:lnTo>
                    <a:pt x="33045" y="46939"/>
                  </a:lnTo>
                  <a:lnTo>
                    <a:pt x="32232" y="47879"/>
                  </a:lnTo>
                  <a:lnTo>
                    <a:pt x="31013" y="48285"/>
                  </a:lnTo>
                  <a:lnTo>
                    <a:pt x="29806" y="48285"/>
                  </a:lnTo>
                  <a:lnTo>
                    <a:pt x="30480" y="51117"/>
                  </a:lnTo>
                  <a:lnTo>
                    <a:pt x="30746" y="51930"/>
                  </a:lnTo>
                  <a:lnTo>
                    <a:pt x="33045" y="49364"/>
                  </a:lnTo>
                  <a:lnTo>
                    <a:pt x="33172" y="48552"/>
                  </a:lnTo>
                  <a:close/>
                </a:path>
                <a:path w="161925" h="93345">
                  <a:moveTo>
                    <a:pt x="35471" y="11455"/>
                  </a:moveTo>
                  <a:lnTo>
                    <a:pt x="35064" y="11391"/>
                  </a:lnTo>
                  <a:lnTo>
                    <a:pt x="33985" y="11328"/>
                  </a:lnTo>
                  <a:lnTo>
                    <a:pt x="34391" y="10515"/>
                  </a:lnTo>
                  <a:lnTo>
                    <a:pt x="33718" y="10515"/>
                  </a:lnTo>
                  <a:lnTo>
                    <a:pt x="33451" y="10109"/>
                  </a:lnTo>
                  <a:lnTo>
                    <a:pt x="33451" y="9207"/>
                  </a:lnTo>
                  <a:lnTo>
                    <a:pt x="32499" y="11734"/>
                  </a:lnTo>
                  <a:lnTo>
                    <a:pt x="33020" y="14033"/>
                  </a:lnTo>
                  <a:lnTo>
                    <a:pt x="33985" y="13017"/>
                  </a:lnTo>
                  <a:lnTo>
                    <a:pt x="35471" y="11455"/>
                  </a:lnTo>
                  <a:close/>
                </a:path>
                <a:path w="161925" h="93345">
                  <a:moveTo>
                    <a:pt x="36817" y="58940"/>
                  </a:moveTo>
                  <a:lnTo>
                    <a:pt x="35877" y="58801"/>
                  </a:lnTo>
                  <a:lnTo>
                    <a:pt x="35204" y="57454"/>
                  </a:lnTo>
                  <a:lnTo>
                    <a:pt x="34251" y="56781"/>
                  </a:lnTo>
                  <a:lnTo>
                    <a:pt x="32639" y="60426"/>
                  </a:lnTo>
                  <a:lnTo>
                    <a:pt x="34925" y="58801"/>
                  </a:lnTo>
                  <a:lnTo>
                    <a:pt x="36817" y="58940"/>
                  </a:lnTo>
                  <a:close/>
                </a:path>
                <a:path w="161925" h="93345">
                  <a:moveTo>
                    <a:pt x="37795" y="11785"/>
                  </a:moveTo>
                  <a:close/>
                </a:path>
                <a:path w="161925" h="93345">
                  <a:moveTo>
                    <a:pt x="38836" y="18605"/>
                  </a:moveTo>
                  <a:lnTo>
                    <a:pt x="38138" y="13639"/>
                  </a:lnTo>
                  <a:lnTo>
                    <a:pt x="35471" y="14084"/>
                  </a:lnTo>
                  <a:lnTo>
                    <a:pt x="35064" y="14147"/>
                  </a:lnTo>
                  <a:lnTo>
                    <a:pt x="34391" y="14249"/>
                  </a:lnTo>
                  <a:lnTo>
                    <a:pt x="33718" y="14363"/>
                  </a:lnTo>
                  <a:lnTo>
                    <a:pt x="33020" y="14478"/>
                  </a:lnTo>
                  <a:lnTo>
                    <a:pt x="33451" y="14630"/>
                  </a:lnTo>
                  <a:lnTo>
                    <a:pt x="35064" y="15646"/>
                  </a:lnTo>
                  <a:lnTo>
                    <a:pt x="36410" y="16052"/>
                  </a:lnTo>
                  <a:lnTo>
                    <a:pt x="38836" y="18605"/>
                  </a:lnTo>
                  <a:close/>
                </a:path>
                <a:path w="161925" h="93345">
                  <a:moveTo>
                    <a:pt x="39243" y="20764"/>
                  </a:moveTo>
                  <a:lnTo>
                    <a:pt x="38303" y="20904"/>
                  </a:lnTo>
                  <a:lnTo>
                    <a:pt x="38036" y="20091"/>
                  </a:lnTo>
                  <a:lnTo>
                    <a:pt x="37896" y="19151"/>
                  </a:lnTo>
                  <a:lnTo>
                    <a:pt x="37084" y="19011"/>
                  </a:lnTo>
                  <a:lnTo>
                    <a:pt x="36817" y="19964"/>
                  </a:lnTo>
                  <a:lnTo>
                    <a:pt x="36410" y="20497"/>
                  </a:lnTo>
                  <a:lnTo>
                    <a:pt x="38036" y="21043"/>
                  </a:lnTo>
                  <a:lnTo>
                    <a:pt x="38836" y="21170"/>
                  </a:lnTo>
                  <a:lnTo>
                    <a:pt x="39243" y="20764"/>
                  </a:lnTo>
                  <a:close/>
                </a:path>
                <a:path w="161925" h="93345">
                  <a:moveTo>
                    <a:pt x="39789" y="41300"/>
                  </a:moveTo>
                  <a:lnTo>
                    <a:pt x="39243" y="40728"/>
                  </a:lnTo>
                  <a:lnTo>
                    <a:pt x="38976" y="40728"/>
                  </a:lnTo>
                  <a:lnTo>
                    <a:pt x="38709" y="40995"/>
                  </a:lnTo>
                  <a:lnTo>
                    <a:pt x="38442" y="41808"/>
                  </a:lnTo>
                  <a:lnTo>
                    <a:pt x="39789" y="41300"/>
                  </a:lnTo>
                  <a:close/>
                </a:path>
                <a:path w="161925" h="93345">
                  <a:moveTo>
                    <a:pt x="40640" y="10604"/>
                  </a:moveTo>
                  <a:lnTo>
                    <a:pt x="37363" y="8089"/>
                  </a:lnTo>
                  <a:lnTo>
                    <a:pt x="37769" y="10960"/>
                  </a:lnTo>
                  <a:lnTo>
                    <a:pt x="37871" y="11747"/>
                  </a:lnTo>
                  <a:lnTo>
                    <a:pt x="38138" y="11607"/>
                  </a:lnTo>
                  <a:lnTo>
                    <a:pt x="38138" y="12217"/>
                  </a:lnTo>
                  <a:lnTo>
                    <a:pt x="37896" y="11912"/>
                  </a:lnTo>
                  <a:lnTo>
                    <a:pt x="38138" y="13639"/>
                  </a:lnTo>
                  <a:lnTo>
                    <a:pt x="38836" y="13525"/>
                  </a:lnTo>
                  <a:lnTo>
                    <a:pt x="39116" y="13487"/>
                  </a:lnTo>
                  <a:lnTo>
                    <a:pt x="38303" y="12433"/>
                  </a:lnTo>
                  <a:lnTo>
                    <a:pt x="38303" y="11455"/>
                  </a:lnTo>
                  <a:lnTo>
                    <a:pt x="38569" y="12407"/>
                  </a:lnTo>
                  <a:lnTo>
                    <a:pt x="39382" y="11785"/>
                  </a:lnTo>
                  <a:lnTo>
                    <a:pt x="40322" y="11061"/>
                  </a:lnTo>
                  <a:lnTo>
                    <a:pt x="39382" y="11061"/>
                  </a:lnTo>
                  <a:lnTo>
                    <a:pt x="40322" y="10718"/>
                  </a:lnTo>
                  <a:lnTo>
                    <a:pt x="40640" y="10604"/>
                  </a:lnTo>
                  <a:close/>
                </a:path>
                <a:path w="161925" h="93345">
                  <a:moveTo>
                    <a:pt x="42075" y="8623"/>
                  </a:moveTo>
                  <a:lnTo>
                    <a:pt x="41808" y="8089"/>
                  </a:lnTo>
                  <a:lnTo>
                    <a:pt x="41808" y="10515"/>
                  </a:lnTo>
                  <a:lnTo>
                    <a:pt x="40640" y="10604"/>
                  </a:lnTo>
                  <a:lnTo>
                    <a:pt x="41808" y="11493"/>
                  </a:lnTo>
                  <a:lnTo>
                    <a:pt x="41948" y="11595"/>
                  </a:lnTo>
                  <a:lnTo>
                    <a:pt x="41948" y="10655"/>
                  </a:lnTo>
                  <a:lnTo>
                    <a:pt x="42075" y="9906"/>
                  </a:lnTo>
                  <a:lnTo>
                    <a:pt x="42075" y="8623"/>
                  </a:lnTo>
                  <a:close/>
                </a:path>
                <a:path w="161925" h="93345">
                  <a:moveTo>
                    <a:pt x="42354" y="40106"/>
                  </a:moveTo>
                  <a:lnTo>
                    <a:pt x="41808" y="40055"/>
                  </a:lnTo>
                  <a:lnTo>
                    <a:pt x="41135" y="40259"/>
                  </a:lnTo>
                  <a:lnTo>
                    <a:pt x="40868" y="40335"/>
                  </a:lnTo>
                  <a:lnTo>
                    <a:pt x="40462" y="40462"/>
                  </a:lnTo>
                  <a:lnTo>
                    <a:pt x="40195" y="41135"/>
                  </a:lnTo>
                  <a:lnTo>
                    <a:pt x="40462" y="41046"/>
                  </a:lnTo>
                  <a:lnTo>
                    <a:pt x="40601" y="40995"/>
                  </a:lnTo>
                  <a:lnTo>
                    <a:pt x="40868" y="43154"/>
                  </a:lnTo>
                  <a:lnTo>
                    <a:pt x="41135" y="44907"/>
                  </a:lnTo>
                  <a:lnTo>
                    <a:pt x="41808" y="44843"/>
                  </a:lnTo>
                  <a:lnTo>
                    <a:pt x="42354" y="44780"/>
                  </a:lnTo>
                  <a:lnTo>
                    <a:pt x="42354" y="40106"/>
                  </a:lnTo>
                  <a:close/>
                </a:path>
                <a:path w="161925" h="93345">
                  <a:moveTo>
                    <a:pt x="42354" y="7416"/>
                  </a:moveTo>
                  <a:lnTo>
                    <a:pt x="42214" y="7543"/>
                  </a:lnTo>
                  <a:lnTo>
                    <a:pt x="41948" y="7416"/>
                  </a:lnTo>
                  <a:lnTo>
                    <a:pt x="41681" y="7416"/>
                  </a:lnTo>
                  <a:lnTo>
                    <a:pt x="41681" y="7543"/>
                  </a:lnTo>
                  <a:lnTo>
                    <a:pt x="41808" y="7683"/>
                  </a:lnTo>
                  <a:lnTo>
                    <a:pt x="41541" y="7543"/>
                  </a:lnTo>
                  <a:lnTo>
                    <a:pt x="41681" y="7823"/>
                  </a:lnTo>
                  <a:lnTo>
                    <a:pt x="42075" y="8229"/>
                  </a:lnTo>
                  <a:lnTo>
                    <a:pt x="42214" y="8496"/>
                  </a:lnTo>
                  <a:lnTo>
                    <a:pt x="42354" y="8229"/>
                  </a:lnTo>
                  <a:lnTo>
                    <a:pt x="42214" y="7823"/>
                  </a:lnTo>
                  <a:lnTo>
                    <a:pt x="42354" y="7416"/>
                  </a:lnTo>
                  <a:close/>
                </a:path>
                <a:path w="161925" h="93345">
                  <a:moveTo>
                    <a:pt x="43053" y="40170"/>
                  </a:moveTo>
                  <a:lnTo>
                    <a:pt x="42481" y="40119"/>
                  </a:lnTo>
                  <a:lnTo>
                    <a:pt x="42481" y="41275"/>
                  </a:lnTo>
                  <a:lnTo>
                    <a:pt x="43053" y="40170"/>
                  </a:lnTo>
                  <a:close/>
                </a:path>
                <a:path w="161925" h="93345">
                  <a:moveTo>
                    <a:pt x="43294" y="39712"/>
                  </a:moveTo>
                  <a:lnTo>
                    <a:pt x="43053" y="40170"/>
                  </a:lnTo>
                  <a:lnTo>
                    <a:pt x="43294" y="40195"/>
                  </a:lnTo>
                  <a:lnTo>
                    <a:pt x="43294" y="39712"/>
                  </a:lnTo>
                  <a:close/>
                </a:path>
                <a:path w="161925" h="93345">
                  <a:moveTo>
                    <a:pt x="43827" y="41376"/>
                  </a:moveTo>
                  <a:lnTo>
                    <a:pt x="42481" y="41275"/>
                  </a:lnTo>
                  <a:lnTo>
                    <a:pt x="42481" y="47345"/>
                  </a:lnTo>
                  <a:lnTo>
                    <a:pt x="43053" y="47231"/>
                  </a:lnTo>
                  <a:lnTo>
                    <a:pt x="43294" y="47193"/>
                  </a:lnTo>
                  <a:lnTo>
                    <a:pt x="43827" y="47091"/>
                  </a:lnTo>
                  <a:lnTo>
                    <a:pt x="43827" y="41376"/>
                  </a:lnTo>
                  <a:close/>
                </a:path>
                <a:path w="161925" h="93345">
                  <a:moveTo>
                    <a:pt x="43827" y="38671"/>
                  </a:moveTo>
                  <a:lnTo>
                    <a:pt x="43294" y="38392"/>
                  </a:lnTo>
                  <a:lnTo>
                    <a:pt x="43294" y="39712"/>
                  </a:lnTo>
                  <a:lnTo>
                    <a:pt x="43827" y="38671"/>
                  </a:lnTo>
                  <a:close/>
                </a:path>
                <a:path w="161925" h="93345">
                  <a:moveTo>
                    <a:pt x="43967" y="38417"/>
                  </a:moveTo>
                  <a:lnTo>
                    <a:pt x="43827" y="38671"/>
                  </a:lnTo>
                  <a:lnTo>
                    <a:pt x="43827" y="41376"/>
                  </a:lnTo>
                  <a:lnTo>
                    <a:pt x="43967" y="41389"/>
                  </a:lnTo>
                  <a:lnTo>
                    <a:pt x="43967" y="38417"/>
                  </a:lnTo>
                  <a:close/>
                </a:path>
                <a:path w="161925" h="93345">
                  <a:moveTo>
                    <a:pt x="48818" y="13220"/>
                  </a:moveTo>
                  <a:lnTo>
                    <a:pt x="47345" y="15646"/>
                  </a:lnTo>
                  <a:lnTo>
                    <a:pt x="46532" y="14020"/>
                  </a:lnTo>
                  <a:lnTo>
                    <a:pt x="45986" y="14020"/>
                  </a:lnTo>
                  <a:lnTo>
                    <a:pt x="45859" y="14160"/>
                  </a:lnTo>
                  <a:lnTo>
                    <a:pt x="45593" y="14973"/>
                  </a:lnTo>
                  <a:lnTo>
                    <a:pt x="45046" y="16319"/>
                  </a:lnTo>
                  <a:lnTo>
                    <a:pt x="45046" y="16586"/>
                  </a:lnTo>
                  <a:lnTo>
                    <a:pt x="45593" y="17132"/>
                  </a:lnTo>
                  <a:lnTo>
                    <a:pt x="46393" y="18745"/>
                  </a:lnTo>
                  <a:lnTo>
                    <a:pt x="46659" y="19151"/>
                  </a:lnTo>
                  <a:lnTo>
                    <a:pt x="47345" y="19151"/>
                  </a:lnTo>
                  <a:lnTo>
                    <a:pt x="47739" y="18745"/>
                  </a:lnTo>
                  <a:lnTo>
                    <a:pt x="48552" y="18478"/>
                  </a:lnTo>
                  <a:lnTo>
                    <a:pt x="48552" y="18338"/>
                  </a:lnTo>
                  <a:lnTo>
                    <a:pt x="48691" y="18338"/>
                  </a:lnTo>
                  <a:lnTo>
                    <a:pt x="48691" y="18199"/>
                  </a:lnTo>
                  <a:lnTo>
                    <a:pt x="48285" y="17526"/>
                  </a:lnTo>
                  <a:lnTo>
                    <a:pt x="48285" y="16586"/>
                  </a:lnTo>
                  <a:lnTo>
                    <a:pt x="48552" y="15240"/>
                  </a:lnTo>
                  <a:lnTo>
                    <a:pt x="48818" y="13220"/>
                  </a:lnTo>
                  <a:close/>
                </a:path>
                <a:path w="161925" h="93345">
                  <a:moveTo>
                    <a:pt x="49364" y="41135"/>
                  </a:moveTo>
                  <a:lnTo>
                    <a:pt x="49098" y="41135"/>
                  </a:lnTo>
                  <a:lnTo>
                    <a:pt x="48818" y="40868"/>
                  </a:lnTo>
                  <a:lnTo>
                    <a:pt x="48552" y="40728"/>
                  </a:lnTo>
                  <a:lnTo>
                    <a:pt x="45986" y="41541"/>
                  </a:lnTo>
                  <a:lnTo>
                    <a:pt x="44234" y="41402"/>
                  </a:lnTo>
                  <a:lnTo>
                    <a:pt x="44107" y="41389"/>
                  </a:lnTo>
                  <a:lnTo>
                    <a:pt x="44107" y="42887"/>
                  </a:lnTo>
                  <a:lnTo>
                    <a:pt x="48145" y="44234"/>
                  </a:lnTo>
                  <a:lnTo>
                    <a:pt x="49364" y="41135"/>
                  </a:lnTo>
                  <a:close/>
                </a:path>
                <a:path w="161925" h="93345">
                  <a:moveTo>
                    <a:pt x="53276" y="42748"/>
                  </a:moveTo>
                  <a:lnTo>
                    <a:pt x="52463" y="40868"/>
                  </a:lnTo>
                  <a:lnTo>
                    <a:pt x="51523" y="41402"/>
                  </a:lnTo>
                  <a:lnTo>
                    <a:pt x="51650" y="41808"/>
                  </a:lnTo>
                  <a:lnTo>
                    <a:pt x="51930" y="42354"/>
                  </a:lnTo>
                  <a:lnTo>
                    <a:pt x="52057" y="42748"/>
                  </a:lnTo>
                  <a:lnTo>
                    <a:pt x="53276" y="42748"/>
                  </a:lnTo>
                  <a:close/>
                </a:path>
                <a:path w="161925" h="93345">
                  <a:moveTo>
                    <a:pt x="55029" y="31826"/>
                  </a:moveTo>
                  <a:lnTo>
                    <a:pt x="54622" y="31762"/>
                  </a:lnTo>
                  <a:lnTo>
                    <a:pt x="54356" y="34391"/>
                  </a:lnTo>
                  <a:lnTo>
                    <a:pt x="54762" y="34340"/>
                  </a:lnTo>
                  <a:lnTo>
                    <a:pt x="55029" y="33451"/>
                  </a:lnTo>
                  <a:lnTo>
                    <a:pt x="55029" y="31826"/>
                  </a:lnTo>
                  <a:close/>
                </a:path>
                <a:path w="161925" h="93345">
                  <a:moveTo>
                    <a:pt x="55435" y="58000"/>
                  </a:moveTo>
                  <a:lnTo>
                    <a:pt x="54216" y="55435"/>
                  </a:lnTo>
                  <a:lnTo>
                    <a:pt x="53682" y="53949"/>
                  </a:lnTo>
                  <a:lnTo>
                    <a:pt x="53682" y="52603"/>
                  </a:lnTo>
                  <a:lnTo>
                    <a:pt x="53543" y="51257"/>
                  </a:lnTo>
                  <a:lnTo>
                    <a:pt x="53276" y="51117"/>
                  </a:lnTo>
                  <a:lnTo>
                    <a:pt x="53136" y="51117"/>
                  </a:lnTo>
                  <a:lnTo>
                    <a:pt x="52870" y="52197"/>
                  </a:lnTo>
                  <a:lnTo>
                    <a:pt x="51384" y="53416"/>
                  </a:lnTo>
                  <a:lnTo>
                    <a:pt x="49631" y="53809"/>
                  </a:lnTo>
                  <a:lnTo>
                    <a:pt x="47879" y="54889"/>
                  </a:lnTo>
                  <a:lnTo>
                    <a:pt x="49098" y="55968"/>
                  </a:lnTo>
                  <a:lnTo>
                    <a:pt x="49225" y="57327"/>
                  </a:lnTo>
                  <a:lnTo>
                    <a:pt x="50977" y="56375"/>
                  </a:lnTo>
                  <a:lnTo>
                    <a:pt x="50711" y="58801"/>
                  </a:lnTo>
                  <a:lnTo>
                    <a:pt x="51384" y="59753"/>
                  </a:lnTo>
                  <a:lnTo>
                    <a:pt x="52730" y="58127"/>
                  </a:lnTo>
                  <a:lnTo>
                    <a:pt x="55435" y="58000"/>
                  </a:lnTo>
                  <a:close/>
                </a:path>
                <a:path w="161925" h="93345">
                  <a:moveTo>
                    <a:pt x="57327" y="33985"/>
                  </a:moveTo>
                  <a:lnTo>
                    <a:pt x="55562" y="34226"/>
                  </a:lnTo>
                  <a:lnTo>
                    <a:pt x="55232" y="34277"/>
                  </a:lnTo>
                  <a:lnTo>
                    <a:pt x="54762" y="34391"/>
                  </a:lnTo>
                  <a:lnTo>
                    <a:pt x="54483" y="35331"/>
                  </a:lnTo>
                  <a:lnTo>
                    <a:pt x="55562" y="34925"/>
                  </a:lnTo>
                  <a:lnTo>
                    <a:pt x="56642" y="35064"/>
                  </a:lnTo>
                  <a:lnTo>
                    <a:pt x="57327" y="33985"/>
                  </a:lnTo>
                  <a:close/>
                </a:path>
                <a:path w="161925" h="93345">
                  <a:moveTo>
                    <a:pt x="58000" y="29946"/>
                  </a:moveTo>
                  <a:lnTo>
                    <a:pt x="57861" y="23190"/>
                  </a:lnTo>
                  <a:lnTo>
                    <a:pt x="57594" y="23088"/>
                  </a:lnTo>
                  <a:lnTo>
                    <a:pt x="57327" y="22987"/>
                  </a:lnTo>
                  <a:lnTo>
                    <a:pt x="57048" y="22885"/>
                  </a:lnTo>
                  <a:lnTo>
                    <a:pt x="56845" y="22809"/>
                  </a:lnTo>
                  <a:lnTo>
                    <a:pt x="55232" y="26390"/>
                  </a:lnTo>
                  <a:lnTo>
                    <a:pt x="53276" y="31559"/>
                  </a:lnTo>
                  <a:lnTo>
                    <a:pt x="54356" y="31724"/>
                  </a:lnTo>
                  <a:lnTo>
                    <a:pt x="54622" y="31762"/>
                  </a:lnTo>
                  <a:lnTo>
                    <a:pt x="54762" y="30480"/>
                  </a:lnTo>
                  <a:lnTo>
                    <a:pt x="55562" y="30568"/>
                  </a:lnTo>
                  <a:lnTo>
                    <a:pt x="56642" y="30695"/>
                  </a:lnTo>
                  <a:lnTo>
                    <a:pt x="56845" y="30721"/>
                  </a:lnTo>
                  <a:lnTo>
                    <a:pt x="57048" y="30746"/>
                  </a:lnTo>
                  <a:lnTo>
                    <a:pt x="56908" y="30086"/>
                  </a:lnTo>
                  <a:lnTo>
                    <a:pt x="57048" y="30022"/>
                  </a:lnTo>
                  <a:lnTo>
                    <a:pt x="58000" y="29946"/>
                  </a:lnTo>
                  <a:close/>
                </a:path>
                <a:path w="161925" h="93345">
                  <a:moveTo>
                    <a:pt x="65151" y="45186"/>
                  </a:moveTo>
                  <a:lnTo>
                    <a:pt x="63792" y="45593"/>
                  </a:lnTo>
                  <a:lnTo>
                    <a:pt x="62712" y="43561"/>
                  </a:lnTo>
                  <a:lnTo>
                    <a:pt x="62445" y="42481"/>
                  </a:lnTo>
                  <a:lnTo>
                    <a:pt x="59753" y="42887"/>
                  </a:lnTo>
                  <a:lnTo>
                    <a:pt x="61366" y="38303"/>
                  </a:lnTo>
                  <a:lnTo>
                    <a:pt x="59474" y="36957"/>
                  </a:lnTo>
                  <a:lnTo>
                    <a:pt x="58267" y="38163"/>
                  </a:lnTo>
                  <a:lnTo>
                    <a:pt x="58801" y="41948"/>
                  </a:lnTo>
                  <a:lnTo>
                    <a:pt x="56375" y="41402"/>
                  </a:lnTo>
                  <a:lnTo>
                    <a:pt x="56375" y="42075"/>
                  </a:lnTo>
                  <a:lnTo>
                    <a:pt x="55702" y="42887"/>
                  </a:lnTo>
                  <a:lnTo>
                    <a:pt x="55435" y="43561"/>
                  </a:lnTo>
                  <a:lnTo>
                    <a:pt x="54762" y="43027"/>
                  </a:lnTo>
                  <a:lnTo>
                    <a:pt x="53949" y="44373"/>
                  </a:lnTo>
                  <a:lnTo>
                    <a:pt x="53276" y="45986"/>
                  </a:lnTo>
                  <a:lnTo>
                    <a:pt x="54762" y="54089"/>
                  </a:lnTo>
                  <a:lnTo>
                    <a:pt x="60159" y="48425"/>
                  </a:lnTo>
                  <a:lnTo>
                    <a:pt x="65151" y="45186"/>
                  </a:lnTo>
                  <a:close/>
                </a:path>
                <a:path w="161925" h="93345">
                  <a:moveTo>
                    <a:pt x="65684" y="24142"/>
                  </a:moveTo>
                  <a:lnTo>
                    <a:pt x="65011" y="24003"/>
                  </a:lnTo>
                  <a:lnTo>
                    <a:pt x="64198" y="24409"/>
                  </a:lnTo>
                  <a:lnTo>
                    <a:pt x="63665" y="25082"/>
                  </a:lnTo>
                  <a:lnTo>
                    <a:pt x="63931" y="25488"/>
                  </a:lnTo>
                  <a:lnTo>
                    <a:pt x="63665" y="25895"/>
                  </a:lnTo>
                  <a:lnTo>
                    <a:pt x="63792" y="26568"/>
                  </a:lnTo>
                  <a:lnTo>
                    <a:pt x="64604" y="26035"/>
                  </a:lnTo>
                  <a:lnTo>
                    <a:pt x="65011" y="24955"/>
                  </a:lnTo>
                  <a:lnTo>
                    <a:pt x="65684" y="24142"/>
                  </a:lnTo>
                  <a:close/>
                </a:path>
                <a:path w="161925" h="93345">
                  <a:moveTo>
                    <a:pt x="70002" y="66624"/>
                  </a:moveTo>
                  <a:lnTo>
                    <a:pt x="69062" y="67056"/>
                  </a:lnTo>
                  <a:lnTo>
                    <a:pt x="68922" y="67119"/>
                  </a:lnTo>
                  <a:lnTo>
                    <a:pt x="68922" y="68249"/>
                  </a:lnTo>
                  <a:lnTo>
                    <a:pt x="70002" y="68033"/>
                  </a:lnTo>
                  <a:lnTo>
                    <a:pt x="70002" y="66624"/>
                  </a:lnTo>
                  <a:close/>
                </a:path>
                <a:path w="161925" h="93345">
                  <a:moveTo>
                    <a:pt x="70002" y="45986"/>
                  </a:moveTo>
                  <a:lnTo>
                    <a:pt x="69735" y="45046"/>
                  </a:lnTo>
                  <a:lnTo>
                    <a:pt x="68656" y="45720"/>
                  </a:lnTo>
                  <a:lnTo>
                    <a:pt x="68249" y="46266"/>
                  </a:lnTo>
                  <a:lnTo>
                    <a:pt x="68249" y="46939"/>
                  </a:lnTo>
                  <a:lnTo>
                    <a:pt x="68656" y="46939"/>
                  </a:lnTo>
                  <a:lnTo>
                    <a:pt x="70002" y="46939"/>
                  </a:lnTo>
                  <a:lnTo>
                    <a:pt x="70002" y="45986"/>
                  </a:lnTo>
                  <a:close/>
                </a:path>
                <a:path w="161925" h="93345">
                  <a:moveTo>
                    <a:pt x="71081" y="18884"/>
                  </a:moveTo>
                  <a:lnTo>
                    <a:pt x="70942" y="18478"/>
                  </a:lnTo>
                  <a:lnTo>
                    <a:pt x="70002" y="18478"/>
                  </a:lnTo>
                  <a:lnTo>
                    <a:pt x="69329" y="20091"/>
                  </a:lnTo>
                  <a:lnTo>
                    <a:pt x="70269" y="20497"/>
                  </a:lnTo>
                  <a:lnTo>
                    <a:pt x="70815" y="20231"/>
                  </a:lnTo>
                  <a:lnTo>
                    <a:pt x="71081" y="19964"/>
                  </a:lnTo>
                  <a:lnTo>
                    <a:pt x="70535" y="20091"/>
                  </a:lnTo>
                  <a:lnTo>
                    <a:pt x="71081" y="18884"/>
                  </a:lnTo>
                  <a:close/>
                </a:path>
                <a:path w="161925" h="93345">
                  <a:moveTo>
                    <a:pt x="71488" y="36690"/>
                  </a:moveTo>
                  <a:lnTo>
                    <a:pt x="71081" y="36753"/>
                  </a:lnTo>
                  <a:lnTo>
                    <a:pt x="70942" y="33858"/>
                  </a:lnTo>
                  <a:lnTo>
                    <a:pt x="70408" y="34124"/>
                  </a:lnTo>
                  <a:lnTo>
                    <a:pt x="70408" y="37020"/>
                  </a:lnTo>
                  <a:lnTo>
                    <a:pt x="70675" y="36817"/>
                  </a:lnTo>
                  <a:lnTo>
                    <a:pt x="70942" y="36779"/>
                  </a:lnTo>
                  <a:lnTo>
                    <a:pt x="71488" y="36690"/>
                  </a:lnTo>
                  <a:close/>
                </a:path>
                <a:path w="161925" h="93345">
                  <a:moveTo>
                    <a:pt x="72428" y="85788"/>
                  </a:moveTo>
                  <a:lnTo>
                    <a:pt x="72288" y="85788"/>
                  </a:lnTo>
                  <a:lnTo>
                    <a:pt x="72161" y="85915"/>
                  </a:lnTo>
                  <a:lnTo>
                    <a:pt x="72288" y="86055"/>
                  </a:lnTo>
                  <a:lnTo>
                    <a:pt x="72428" y="85788"/>
                  </a:lnTo>
                  <a:close/>
                </a:path>
                <a:path w="161925" h="93345">
                  <a:moveTo>
                    <a:pt x="72567" y="70002"/>
                  </a:moveTo>
                  <a:lnTo>
                    <a:pt x="72428" y="70002"/>
                  </a:lnTo>
                  <a:lnTo>
                    <a:pt x="72288" y="69862"/>
                  </a:lnTo>
                  <a:lnTo>
                    <a:pt x="72021" y="70002"/>
                  </a:lnTo>
                  <a:lnTo>
                    <a:pt x="71488" y="70535"/>
                  </a:lnTo>
                  <a:lnTo>
                    <a:pt x="71488" y="71221"/>
                  </a:lnTo>
                  <a:lnTo>
                    <a:pt x="71348" y="72161"/>
                  </a:lnTo>
                  <a:lnTo>
                    <a:pt x="71755" y="72694"/>
                  </a:lnTo>
                  <a:lnTo>
                    <a:pt x="72567" y="71894"/>
                  </a:lnTo>
                  <a:lnTo>
                    <a:pt x="71894" y="70815"/>
                  </a:lnTo>
                  <a:lnTo>
                    <a:pt x="72567" y="70142"/>
                  </a:lnTo>
                  <a:lnTo>
                    <a:pt x="72567" y="70002"/>
                  </a:lnTo>
                  <a:close/>
                </a:path>
                <a:path w="161925" h="93345">
                  <a:moveTo>
                    <a:pt x="73101" y="28181"/>
                  </a:moveTo>
                  <a:lnTo>
                    <a:pt x="72161" y="25349"/>
                  </a:lnTo>
                  <a:lnTo>
                    <a:pt x="68656" y="26568"/>
                  </a:lnTo>
                  <a:lnTo>
                    <a:pt x="68376" y="29133"/>
                  </a:lnTo>
                  <a:lnTo>
                    <a:pt x="69735" y="28181"/>
                  </a:lnTo>
                  <a:lnTo>
                    <a:pt x="71755" y="28181"/>
                  </a:lnTo>
                  <a:lnTo>
                    <a:pt x="71755" y="29540"/>
                  </a:lnTo>
                  <a:lnTo>
                    <a:pt x="72161" y="28994"/>
                  </a:lnTo>
                  <a:lnTo>
                    <a:pt x="72834" y="28727"/>
                  </a:lnTo>
                  <a:lnTo>
                    <a:pt x="73101" y="28181"/>
                  </a:lnTo>
                  <a:close/>
                </a:path>
                <a:path w="161925" h="93345">
                  <a:moveTo>
                    <a:pt x="76339" y="56680"/>
                  </a:moveTo>
                  <a:lnTo>
                    <a:pt x="75933" y="56553"/>
                  </a:lnTo>
                  <a:lnTo>
                    <a:pt x="75806" y="56515"/>
                  </a:lnTo>
                  <a:lnTo>
                    <a:pt x="74726" y="58077"/>
                  </a:lnTo>
                  <a:lnTo>
                    <a:pt x="74993" y="57950"/>
                  </a:lnTo>
                  <a:lnTo>
                    <a:pt x="76339" y="56883"/>
                  </a:lnTo>
                  <a:lnTo>
                    <a:pt x="76339" y="56680"/>
                  </a:lnTo>
                  <a:close/>
                </a:path>
                <a:path w="161925" h="93345">
                  <a:moveTo>
                    <a:pt x="76746" y="76479"/>
                  </a:moveTo>
                  <a:lnTo>
                    <a:pt x="73774" y="78359"/>
                  </a:lnTo>
                  <a:lnTo>
                    <a:pt x="74587" y="79044"/>
                  </a:lnTo>
                  <a:lnTo>
                    <a:pt x="75120" y="80111"/>
                  </a:lnTo>
                  <a:lnTo>
                    <a:pt x="75399" y="81191"/>
                  </a:lnTo>
                  <a:lnTo>
                    <a:pt x="76200" y="80924"/>
                  </a:lnTo>
                  <a:lnTo>
                    <a:pt x="76200" y="80797"/>
                  </a:lnTo>
                  <a:lnTo>
                    <a:pt x="76606" y="77419"/>
                  </a:lnTo>
                  <a:lnTo>
                    <a:pt x="76746" y="76479"/>
                  </a:lnTo>
                  <a:close/>
                </a:path>
                <a:path w="161925" h="93345">
                  <a:moveTo>
                    <a:pt x="76974" y="35572"/>
                  </a:moveTo>
                  <a:lnTo>
                    <a:pt x="76606" y="36144"/>
                  </a:lnTo>
                  <a:lnTo>
                    <a:pt x="76974" y="36512"/>
                  </a:lnTo>
                  <a:lnTo>
                    <a:pt x="76974" y="35572"/>
                  </a:lnTo>
                  <a:close/>
                </a:path>
                <a:path w="161925" h="93345">
                  <a:moveTo>
                    <a:pt x="77762" y="32842"/>
                  </a:moveTo>
                  <a:lnTo>
                    <a:pt x="76974" y="31851"/>
                  </a:lnTo>
                  <a:lnTo>
                    <a:pt x="76708" y="31559"/>
                  </a:lnTo>
                  <a:lnTo>
                    <a:pt x="76974" y="30251"/>
                  </a:lnTo>
                  <a:lnTo>
                    <a:pt x="76974" y="29730"/>
                  </a:lnTo>
                  <a:lnTo>
                    <a:pt x="76974" y="29565"/>
                  </a:lnTo>
                  <a:lnTo>
                    <a:pt x="75984" y="30568"/>
                  </a:lnTo>
                  <a:lnTo>
                    <a:pt x="75666" y="30340"/>
                  </a:lnTo>
                  <a:lnTo>
                    <a:pt x="75526" y="30480"/>
                  </a:lnTo>
                  <a:lnTo>
                    <a:pt x="75260" y="30619"/>
                  </a:lnTo>
                  <a:lnTo>
                    <a:pt x="75260" y="31013"/>
                  </a:lnTo>
                  <a:lnTo>
                    <a:pt x="74993" y="31826"/>
                  </a:lnTo>
                  <a:lnTo>
                    <a:pt x="75399" y="31419"/>
                  </a:lnTo>
                  <a:lnTo>
                    <a:pt x="75666" y="31013"/>
                  </a:lnTo>
                  <a:lnTo>
                    <a:pt x="75984" y="30695"/>
                  </a:lnTo>
                  <a:lnTo>
                    <a:pt x="76606" y="31419"/>
                  </a:lnTo>
                  <a:lnTo>
                    <a:pt x="76606" y="32092"/>
                  </a:lnTo>
                  <a:lnTo>
                    <a:pt x="76403" y="33070"/>
                  </a:lnTo>
                  <a:lnTo>
                    <a:pt x="76974" y="32969"/>
                  </a:lnTo>
                  <a:lnTo>
                    <a:pt x="77762" y="32842"/>
                  </a:lnTo>
                  <a:close/>
                </a:path>
                <a:path w="161925" h="93345">
                  <a:moveTo>
                    <a:pt x="77965" y="83489"/>
                  </a:moveTo>
                  <a:lnTo>
                    <a:pt x="77152" y="81597"/>
                  </a:lnTo>
                  <a:lnTo>
                    <a:pt x="75526" y="83489"/>
                  </a:lnTo>
                  <a:lnTo>
                    <a:pt x="76073" y="83489"/>
                  </a:lnTo>
                  <a:lnTo>
                    <a:pt x="76746" y="84302"/>
                  </a:lnTo>
                  <a:lnTo>
                    <a:pt x="77279" y="85242"/>
                  </a:lnTo>
                  <a:lnTo>
                    <a:pt x="77965" y="83489"/>
                  </a:lnTo>
                  <a:close/>
                </a:path>
                <a:path w="161925" h="93345">
                  <a:moveTo>
                    <a:pt x="77965" y="37363"/>
                  </a:moveTo>
                  <a:lnTo>
                    <a:pt x="76974" y="35572"/>
                  </a:lnTo>
                  <a:lnTo>
                    <a:pt x="77762" y="40195"/>
                  </a:lnTo>
                  <a:lnTo>
                    <a:pt x="77762" y="42227"/>
                  </a:lnTo>
                  <a:lnTo>
                    <a:pt x="77965" y="37363"/>
                  </a:lnTo>
                  <a:close/>
                </a:path>
                <a:path w="161925" h="93345">
                  <a:moveTo>
                    <a:pt x="78092" y="26301"/>
                  </a:moveTo>
                  <a:lnTo>
                    <a:pt x="77762" y="26365"/>
                  </a:lnTo>
                  <a:lnTo>
                    <a:pt x="77241" y="28879"/>
                  </a:lnTo>
                  <a:lnTo>
                    <a:pt x="78092" y="26301"/>
                  </a:lnTo>
                  <a:close/>
                </a:path>
                <a:path w="161925" h="93345">
                  <a:moveTo>
                    <a:pt x="78752" y="24244"/>
                  </a:moveTo>
                  <a:lnTo>
                    <a:pt x="78232" y="23952"/>
                  </a:lnTo>
                  <a:lnTo>
                    <a:pt x="78092" y="23876"/>
                  </a:lnTo>
                  <a:lnTo>
                    <a:pt x="78092" y="23063"/>
                  </a:lnTo>
                  <a:lnTo>
                    <a:pt x="77825" y="22123"/>
                  </a:lnTo>
                  <a:lnTo>
                    <a:pt x="78232" y="21310"/>
                  </a:lnTo>
                  <a:lnTo>
                    <a:pt x="77762" y="21374"/>
                  </a:lnTo>
                  <a:lnTo>
                    <a:pt x="76974" y="21488"/>
                  </a:lnTo>
                  <a:lnTo>
                    <a:pt x="76974" y="23825"/>
                  </a:lnTo>
                  <a:lnTo>
                    <a:pt x="76606" y="24815"/>
                  </a:lnTo>
                  <a:lnTo>
                    <a:pt x="76339" y="26035"/>
                  </a:lnTo>
                  <a:lnTo>
                    <a:pt x="75666" y="26708"/>
                  </a:lnTo>
                  <a:lnTo>
                    <a:pt x="76606" y="26606"/>
                  </a:lnTo>
                  <a:lnTo>
                    <a:pt x="77762" y="26365"/>
                  </a:lnTo>
                  <a:lnTo>
                    <a:pt x="77762" y="26162"/>
                  </a:lnTo>
                  <a:lnTo>
                    <a:pt x="78752" y="24244"/>
                  </a:lnTo>
                  <a:close/>
                </a:path>
                <a:path w="161925" h="93345">
                  <a:moveTo>
                    <a:pt x="79032" y="23685"/>
                  </a:moveTo>
                  <a:lnTo>
                    <a:pt x="78752" y="24244"/>
                  </a:lnTo>
                  <a:lnTo>
                    <a:pt x="79032" y="24409"/>
                  </a:lnTo>
                  <a:lnTo>
                    <a:pt x="79032" y="23685"/>
                  </a:lnTo>
                  <a:close/>
                </a:path>
                <a:path w="161925" h="93345">
                  <a:moveTo>
                    <a:pt x="79717" y="68922"/>
                  </a:moveTo>
                  <a:lnTo>
                    <a:pt x="79578" y="67983"/>
                  </a:lnTo>
                  <a:lnTo>
                    <a:pt x="79032" y="67297"/>
                  </a:lnTo>
                  <a:lnTo>
                    <a:pt x="78359" y="66763"/>
                  </a:lnTo>
                  <a:lnTo>
                    <a:pt x="78092" y="67170"/>
                  </a:lnTo>
                  <a:lnTo>
                    <a:pt x="77965" y="67437"/>
                  </a:lnTo>
                  <a:lnTo>
                    <a:pt x="77558" y="67703"/>
                  </a:lnTo>
                  <a:lnTo>
                    <a:pt x="77419" y="67703"/>
                  </a:lnTo>
                  <a:lnTo>
                    <a:pt x="77419" y="67576"/>
                  </a:lnTo>
                  <a:lnTo>
                    <a:pt x="77279" y="67576"/>
                  </a:lnTo>
                  <a:lnTo>
                    <a:pt x="77558" y="69456"/>
                  </a:lnTo>
                  <a:lnTo>
                    <a:pt x="75260" y="68922"/>
                  </a:lnTo>
                  <a:lnTo>
                    <a:pt x="74739" y="70497"/>
                  </a:lnTo>
                  <a:lnTo>
                    <a:pt x="74180" y="70269"/>
                  </a:lnTo>
                  <a:lnTo>
                    <a:pt x="73774" y="68783"/>
                  </a:lnTo>
                  <a:lnTo>
                    <a:pt x="72694" y="70142"/>
                  </a:lnTo>
                  <a:lnTo>
                    <a:pt x="73367" y="70535"/>
                  </a:lnTo>
                  <a:lnTo>
                    <a:pt x="73647" y="71894"/>
                  </a:lnTo>
                  <a:lnTo>
                    <a:pt x="74777" y="70612"/>
                  </a:lnTo>
                  <a:lnTo>
                    <a:pt x="75526" y="71488"/>
                  </a:lnTo>
                  <a:lnTo>
                    <a:pt x="76479" y="72288"/>
                  </a:lnTo>
                  <a:lnTo>
                    <a:pt x="77152" y="73240"/>
                  </a:lnTo>
                  <a:lnTo>
                    <a:pt x="77825" y="71615"/>
                  </a:lnTo>
                  <a:lnTo>
                    <a:pt x="78638" y="70269"/>
                  </a:lnTo>
                  <a:lnTo>
                    <a:pt x="79717" y="68922"/>
                  </a:lnTo>
                  <a:close/>
                </a:path>
                <a:path w="161925" h="93345">
                  <a:moveTo>
                    <a:pt x="79717" y="22390"/>
                  </a:moveTo>
                  <a:lnTo>
                    <a:pt x="79032" y="23063"/>
                  </a:lnTo>
                  <a:lnTo>
                    <a:pt x="79032" y="23685"/>
                  </a:lnTo>
                  <a:lnTo>
                    <a:pt x="79717" y="22390"/>
                  </a:lnTo>
                  <a:close/>
                </a:path>
                <a:path w="161925" h="93345">
                  <a:moveTo>
                    <a:pt x="81191" y="52832"/>
                  </a:moveTo>
                  <a:lnTo>
                    <a:pt x="78359" y="54800"/>
                  </a:lnTo>
                  <a:lnTo>
                    <a:pt x="78232" y="54889"/>
                  </a:lnTo>
                  <a:lnTo>
                    <a:pt x="74726" y="47612"/>
                  </a:lnTo>
                  <a:lnTo>
                    <a:pt x="75666" y="47104"/>
                  </a:lnTo>
                  <a:lnTo>
                    <a:pt x="75806" y="47028"/>
                  </a:lnTo>
                  <a:lnTo>
                    <a:pt x="75933" y="46951"/>
                  </a:lnTo>
                  <a:lnTo>
                    <a:pt x="78232" y="45720"/>
                  </a:lnTo>
                  <a:lnTo>
                    <a:pt x="76339" y="46393"/>
                  </a:lnTo>
                  <a:lnTo>
                    <a:pt x="75933" y="45046"/>
                  </a:lnTo>
                  <a:lnTo>
                    <a:pt x="76339" y="43827"/>
                  </a:lnTo>
                  <a:lnTo>
                    <a:pt x="76339" y="43522"/>
                  </a:lnTo>
                  <a:lnTo>
                    <a:pt x="75933" y="43789"/>
                  </a:lnTo>
                  <a:lnTo>
                    <a:pt x="75806" y="43878"/>
                  </a:lnTo>
                  <a:lnTo>
                    <a:pt x="75666" y="43967"/>
                  </a:lnTo>
                  <a:lnTo>
                    <a:pt x="74993" y="44640"/>
                  </a:lnTo>
                  <a:lnTo>
                    <a:pt x="74726" y="44551"/>
                  </a:lnTo>
                  <a:lnTo>
                    <a:pt x="74447" y="44462"/>
                  </a:lnTo>
                  <a:lnTo>
                    <a:pt x="74180" y="44373"/>
                  </a:lnTo>
                  <a:lnTo>
                    <a:pt x="74447" y="46939"/>
                  </a:lnTo>
                  <a:lnTo>
                    <a:pt x="74180" y="46888"/>
                  </a:lnTo>
                  <a:lnTo>
                    <a:pt x="72567" y="46786"/>
                  </a:lnTo>
                  <a:lnTo>
                    <a:pt x="71348" y="47879"/>
                  </a:lnTo>
                  <a:lnTo>
                    <a:pt x="73367" y="49225"/>
                  </a:lnTo>
                  <a:lnTo>
                    <a:pt x="73914" y="51117"/>
                  </a:lnTo>
                  <a:lnTo>
                    <a:pt x="72021" y="52336"/>
                  </a:lnTo>
                  <a:lnTo>
                    <a:pt x="72567" y="53809"/>
                  </a:lnTo>
                  <a:lnTo>
                    <a:pt x="73914" y="52400"/>
                  </a:lnTo>
                  <a:lnTo>
                    <a:pt x="74447" y="51841"/>
                  </a:lnTo>
                  <a:lnTo>
                    <a:pt x="74726" y="51549"/>
                  </a:lnTo>
                  <a:lnTo>
                    <a:pt x="75399" y="50850"/>
                  </a:lnTo>
                  <a:lnTo>
                    <a:pt x="75399" y="53809"/>
                  </a:lnTo>
                  <a:lnTo>
                    <a:pt x="75933" y="55435"/>
                  </a:lnTo>
                  <a:lnTo>
                    <a:pt x="76339" y="56451"/>
                  </a:lnTo>
                  <a:lnTo>
                    <a:pt x="76339" y="56680"/>
                  </a:lnTo>
                  <a:lnTo>
                    <a:pt x="78232" y="57277"/>
                  </a:lnTo>
                  <a:lnTo>
                    <a:pt x="78359" y="57327"/>
                  </a:lnTo>
                  <a:lnTo>
                    <a:pt x="79578" y="57924"/>
                  </a:lnTo>
                  <a:lnTo>
                    <a:pt x="79717" y="58000"/>
                  </a:lnTo>
                  <a:lnTo>
                    <a:pt x="79984" y="57861"/>
                  </a:lnTo>
                  <a:lnTo>
                    <a:pt x="80251" y="57861"/>
                  </a:lnTo>
                  <a:lnTo>
                    <a:pt x="79578" y="56108"/>
                  </a:lnTo>
                  <a:lnTo>
                    <a:pt x="81064" y="55562"/>
                  </a:lnTo>
                  <a:lnTo>
                    <a:pt x="81191" y="55511"/>
                  </a:lnTo>
                  <a:lnTo>
                    <a:pt x="81191" y="53809"/>
                  </a:lnTo>
                  <a:lnTo>
                    <a:pt x="81191" y="52832"/>
                  </a:lnTo>
                  <a:close/>
                </a:path>
                <a:path w="161925" h="93345">
                  <a:moveTo>
                    <a:pt x="81737" y="55308"/>
                  </a:moveTo>
                  <a:lnTo>
                    <a:pt x="81330" y="54203"/>
                  </a:lnTo>
                  <a:lnTo>
                    <a:pt x="81330" y="55460"/>
                  </a:lnTo>
                  <a:lnTo>
                    <a:pt x="81737" y="55308"/>
                  </a:lnTo>
                  <a:close/>
                </a:path>
                <a:path w="161925" h="93345">
                  <a:moveTo>
                    <a:pt x="82143" y="55168"/>
                  </a:moveTo>
                  <a:lnTo>
                    <a:pt x="82003" y="55219"/>
                  </a:lnTo>
                  <a:lnTo>
                    <a:pt x="81737" y="55308"/>
                  </a:lnTo>
                  <a:lnTo>
                    <a:pt x="81876" y="55702"/>
                  </a:lnTo>
                  <a:lnTo>
                    <a:pt x="82003" y="55791"/>
                  </a:lnTo>
                  <a:lnTo>
                    <a:pt x="82143" y="55880"/>
                  </a:lnTo>
                  <a:lnTo>
                    <a:pt x="82143" y="55168"/>
                  </a:lnTo>
                  <a:close/>
                </a:path>
                <a:path w="161925" h="93345">
                  <a:moveTo>
                    <a:pt x="82257" y="57048"/>
                  </a:moveTo>
                  <a:lnTo>
                    <a:pt x="82003" y="57594"/>
                  </a:lnTo>
                  <a:lnTo>
                    <a:pt x="81737" y="58267"/>
                  </a:lnTo>
                  <a:lnTo>
                    <a:pt x="81330" y="58585"/>
                  </a:lnTo>
                  <a:lnTo>
                    <a:pt x="81191" y="58699"/>
                  </a:lnTo>
                  <a:lnTo>
                    <a:pt x="81064" y="58801"/>
                  </a:lnTo>
                  <a:lnTo>
                    <a:pt x="82003" y="61366"/>
                  </a:lnTo>
                  <a:lnTo>
                    <a:pt x="82257" y="57048"/>
                  </a:lnTo>
                  <a:close/>
                </a:path>
                <a:path w="161925" h="93345">
                  <a:moveTo>
                    <a:pt x="82270" y="55968"/>
                  </a:moveTo>
                  <a:lnTo>
                    <a:pt x="82257" y="57035"/>
                  </a:lnTo>
                  <a:lnTo>
                    <a:pt x="82270" y="55968"/>
                  </a:lnTo>
                  <a:close/>
                </a:path>
                <a:path w="161925" h="93345">
                  <a:moveTo>
                    <a:pt x="82550" y="47612"/>
                  </a:moveTo>
                  <a:lnTo>
                    <a:pt x="82270" y="46532"/>
                  </a:lnTo>
                  <a:lnTo>
                    <a:pt x="80924" y="46659"/>
                  </a:lnTo>
                  <a:lnTo>
                    <a:pt x="80111" y="46266"/>
                  </a:lnTo>
                  <a:lnTo>
                    <a:pt x="80518" y="46672"/>
                  </a:lnTo>
                  <a:lnTo>
                    <a:pt x="81876" y="47879"/>
                  </a:lnTo>
                  <a:lnTo>
                    <a:pt x="82270" y="48425"/>
                  </a:lnTo>
                  <a:lnTo>
                    <a:pt x="82410" y="48145"/>
                  </a:lnTo>
                  <a:lnTo>
                    <a:pt x="82410" y="47879"/>
                  </a:lnTo>
                  <a:lnTo>
                    <a:pt x="82550" y="47612"/>
                  </a:lnTo>
                  <a:close/>
                </a:path>
                <a:path w="161925" h="93345">
                  <a:moveTo>
                    <a:pt x="82816" y="32143"/>
                  </a:moveTo>
                  <a:lnTo>
                    <a:pt x="81330" y="32270"/>
                  </a:lnTo>
                  <a:lnTo>
                    <a:pt x="79717" y="32524"/>
                  </a:lnTo>
                  <a:lnTo>
                    <a:pt x="79032" y="32639"/>
                  </a:lnTo>
                  <a:lnTo>
                    <a:pt x="78752" y="32689"/>
                  </a:lnTo>
                  <a:lnTo>
                    <a:pt x="78232" y="32766"/>
                  </a:lnTo>
                  <a:lnTo>
                    <a:pt x="77762" y="32842"/>
                  </a:lnTo>
                  <a:lnTo>
                    <a:pt x="77965" y="33020"/>
                  </a:lnTo>
                  <a:lnTo>
                    <a:pt x="78092" y="33172"/>
                  </a:lnTo>
                  <a:lnTo>
                    <a:pt x="76390" y="33172"/>
                  </a:lnTo>
                  <a:lnTo>
                    <a:pt x="76339" y="33451"/>
                  </a:lnTo>
                  <a:lnTo>
                    <a:pt x="76339" y="33172"/>
                  </a:lnTo>
                  <a:lnTo>
                    <a:pt x="75666" y="33172"/>
                  </a:lnTo>
                  <a:lnTo>
                    <a:pt x="76200" y="34150"/>
                  </a:lnTo>
                  <a:lnTo>
                    <a:pt x="76073" y="34798"/>
                  </a:lnTo>
                  <a:lnTo>
                    <a:pt x="76339" y="34696"/>
                  </a:lnTo>
                  <a:lnTo>
                    <a:pt x="76339" y="34404"/>
                  </a:lnTo>
                  <a:lnTo>
                    <a:pt x="76466" y="34645"/>
                  </a:lnTo>
                  <a:lnTo>
                    <a:pt x="76974" y="35572"/>
                  </a:lnTo>
                  <a:lnTo>
                    <a:pt x="77965" y="34061"/>
                  </a:lnTo>
                  <a:lnTo>
                    <a:pt x="77762" y="34137"/>
                  </a:lnTo>
                  <a:lnTo>
                    <a:pt x="77965" y="34048"/>
                  </a:lnTo>
                  <a:lnTo>
                    <a:pt x="78092" y="33997"/>
                  </a:lnTo>
                  <a:lnTo>
                    <a:pt x="82600" y="32232"/>
                  </a:lnTo>
                  <a:lnTo>
                    <a:pt x="82816" y="32143"/>
                  </a:lnTo>
                  <a:close/>
                </a:path>
                <a:path w="161925" h="93345">
                  <a:moveTo>
                    <a:pt x="85382" y="58940"/>
                  </a:moveTo>
                  <a:lnTo>
                    <a:pt x="84162" y="59080"/>
                  </a:lnTo>
                  <a:lnTo>
                    <a:pt x="83223" y="59080"/>
                  </a:lnTo>
                  <a:lnTo>
                    <a:pt x="82956" y="60426"/>
                  </a:lnTo>
                  <a:lnTo>
                    <a:pt x="84162" y="60159"/>
                  </a:lnTo>
                  <a:lnTo>
                    <a:pt x="85102" y="60286"/>
                  </a:lnTo>
                  <a:lnTo>
                    <a:pt x="85382" y="58940"/>
                  </a:lnTo>
                  <a:close/>
                </a:path>
                <a:path w="161925" h="93345">
                  <a:moveTo>
                    <a:pt x="85382" y="38836"/>
                  </a:moveTo>
                  <a:lnTo>
                    <a:pt x="84836" y="38442"/>
                  </a:lnTo>
                  <a:lnTo>
                    <a:pt x="84302" y="38112"/>
                  </a:lnTo>
                  <a:lnTo>
                    <a:pt x="84162" y="38036"/>
                  </a:lnTo>
                  <a:lnTo>
                    <a:pt x="83629" y="37172"/>
                  </a:lnTo>
                  <a:lnTo>
                    <a:pt x="82816" y="36055"/>
                  </a:lnTo>
                  <a:lnTo>
                    <a:pt x="82600" y="35699"/>
                  </a:lnTo>
                  <a:lnTo>
                    <a:pt x="81330" y="37363"/>
                  </a:lnTo>
                  <a:lnTo>
                    <a:pt x="82003" y="38303"/>
                  </a:lnTo>
                  <a:lnTo>
                    <a:pt x="82816" y="39116"/>
                  </a:lnTo>
                  <a:lnTo>
                    <a:pt x="83629" y="39573"/>
                  </a:lnTo>
                  <a:lnTo>
                    <a:pt x="84302" y="39522"/>
                  </a:lnTo>
                  <a:lnTo>
                    <a:pt x="84836" y="38976"/>
                  </a:lnTo>
                  <a:lnTo>
                    <a:pt x="85382" y="38836"/>
                  </a:lnTo>
                  <a:close/>
                </a:path>
                <a:path w="161925" h="93345">
                  <a:moveTo>
                    <a:pt x="85788" y="31559"/>
                  </a:moveTo>
                  <a:lnTo>
                    <a:pt x="85382" y="31623"/>
                  </a:lnTo>
                  <a:lnTo>
                    <a:pt x="84836" y="31711"/>
                  </a:lnTo>
                  <a:lnTo>
                    <a:pt x="84302" y="31800"/>
                  </a:lnTo>
                  <a:lnTo>
                    <a:pt x="83629" y="31902"/>
                  </a:lnTo>
                  <a:lnTo>
                    <a:pt x="83629" y="32232"/>
                  </a:lnTo>
                  <a:lnTo>
                    <a:pt x="84023" y="32639"/>
                  </a:lnTo>
                  <a:lnTo>
                    <a:pt x="84709" y="32372"/>
                  </a:lnTo>
                  <a:lnTo>
                    <a:pt x="82003" y="34036"/>
                  </a:lnTo>
                  <a:lnTo>
                    <a:pt x="81876" y="34124"/>
                  </a:lnTo>
                  <a:lnTo>
                    <a:pt x="82600" y="35699"/>
                  </a:lnTo>
                  <a:lnTo>
                    <a:pt x="84709" y="32969"/>
                  </a:lnTo>
                  <a:lnTo>
                    <a:pt x="85788" y="31559"/>
                  </a:lnTo>
                  <a:close/>
                </a:path>
                <a:path w="161925" h="93345">
                  <a:moveTo>
                    <a:pt x="86055" y="56921"/>
                  </a:moveTo>
                  <a:lnTo>
                    <a:pt x="84023" y="56515"/>
                  </a:lnTo>
                  <a:lnTo>
                    <a:pt x="85242" y="57048"/>
                  </a:lnTo>
                  <a:lnTo>
                    <a:pt x="85915" y="58407"/>
                  </a:lnTo>
                  <a:lnTo>
                    <a:pt x="86055" y="57251"/>
                  </a:lnTo>
                  <a:lnTo>
                    <a:pt x="86055" y="56921"/>
                  </a:lnTo>
                  <a:close/>
                </a:path>
                <a:path w="161925" h="93345">
                  <a:moveTo>
                    <a:pt x="86321" y="83896"/>
                  </a:moveTo>
                  <a:lnTo>
                    <a:pt x="85915" y="84709"/>
                  </a:lnTo>
                  <a:lnTo>
                    <a:pt x="86182" y="84493"/>
                  </a:lnTo>
                  <a:lnTo>
                    <a:pt x="86321" y="84378"/>
                  </a:lnTo>
                  <a:lnTo>
                    <a:pt x="86321" y="83896"/>
                  </a:lnTo>
                  <a:close/>
                </a:path>
                <a:path w="161925" h="93345">
                  <a:moveTo>
                    <a:pt x="87668" y="53136"/>
                  </a:moveTo>
                  <a:lnTo>
                    <a:pt x="87541" y="53174"/>
                  </a:lnTo>
                  <a:lnTo>
                    <a:pt x="86588" y="53949"/>
                  </a:lnTo>
                  <a:lnTo>
                    <a:pt x="86055" y="56832"/>
                  </a:lnTo>
                  <a:lnTo>
                    <a:pt x="86588" y="55664"/>
                  </a:lnTo>
                  <a:lnTo>
                    <a:pt x="87668" y="53136"/>
                  </a:lnTo>
                  <a:close/>
                </a:path>
                <a:path w="161925" h="93345">
                  <a:moveTo>
                    <a:pt x="89014" y="41948"/>
                  </a:moveTo>
                  <a:lnTo>
                    <a:pt x="87934" y="41808"/>
                  </a:lnTo>
                  <a:lnTo>
                    <a:pt x="87261" y="40601"/>
                  </a:lnTo>
                  <a:lnTo>
                    <a:pt x="86321" y="39789"/>
                  </a:lnTo>
                  <a:lnTo>
                    <a:pt x="86728" y="41135"/>
                  </a:lnTo>
                  <a:lnTo>
                    <a:pt x="87261" y="42354"/>
                  </a:lnTo>
                  <a:lnTo>
                    <a:pt x="89014" y="41948"/>
                  </a:lnTo>
                  <a:close/>
                </a:path>
                <a:path w="161925" h="93345">
                  <a:moveTo>
                    <a:pt x="90779" y="44234"/>
                  </a:moveTo>
                  <a:lnTo>
                    <a:pt x="90639" y="43027"/>
                  </a:lnTo>
                  <a:lnTo>
                    <a:pt x="89700" y="42621"/>
                  </a:lnTo>
                  <a:lnTo>
                    <a:pt x="89560" y="42481"/>
                  </a:lnTo>
                  <a:lnTo>
                    <a:pt x="89420" y="42214"/>
                  </a:lnTo>
                  <a:lnTo>
                    <a:pt x="89154" y="42214"/>
                  </a:lnTo>
                  <a:lnTo>
                    <a:pt x="89154" y="42887"/>
                  </a:lnTo>
                  <a:lnTo>
                    <a:pt x="89293" y="43561"/>
                  </a:lnTo>
                  <a:lnTo>
                    <a:pt x="89560" y="44107"/>
                  </a:lnTo>
                  <a:lnTo>
                    <a:pt x="90779" y="44234"/>
                  </a:lnTo>
                  <a:close/>
                </a:path>
                <a:path w="161925" h="93345">
                  <a:moveTo>
                    <a:pt x="91579" y="54089"/>
                  </a:moveTo>
                  <a:lnTo>
                    <a:pt x="89154" y="48552"/>
                  </a:lnTo>
                  <a:lnTo>
                    <a:pt x="89560" y="46672"/>
                  </a:lnTo>
                  <a:lnTo>
                    <a:pt x="89014" y="47739"/>
                  </a:lnTo>
                  <a:lnTo>
                    <a:pt x="88341" y="47879"/>
                  </a:lnTo>
                  <a:lnTo>
                    <a:pt x="87541" y="47879"/>
                  </a:lnTo>
                  <a:lnTo>
                    <a:pt x="87668" y="48958"/>
                  </a:lnTo>
                  <a:lnTo>
                    <a:pt x="87541" y="49898"/>
                  </a:lnTo>
                  <a:lnTo>
                    <a:pt x="87134" y="50711"/>
                  </a:lnTo>
                  <a:lnTo>
                    <a:pt x="86995" y="50850"/>
                  </a:lnTo>
                  <a:lnTo>
                    <a:pt x="87668" y="51689"/>
                  </a:lnTo>
                  <a:lnTo>
                    <a:pt x="88074" y="52197"/>
                  </a:lnTo>
                  <a:lnTo>
                    <a:pt x="87668" y="53136"/>
                  </a:lnTo>
                  <a:lnTo>
                    <a:pt x="88074" y="52730"/>
                  </a:lnTo>
                  <a:lnTo>
                    <a:pt x="89014" y="53530"/>
                  </a:lnTo>
                  <a:lnTo>
                    <a:pt x="89154" y="53644"/>
                  </a:lnTo>
                  <a:lnTo>
                    <a:pt x="89827" y="54216"/>
                  </a:lnTo>
                  <a:lnTo>
                    <a:pt x="91579" y="54089"/>
                  </a:lnTo>
                  <a:close/>
                </a:path>
                <a:path w="161925" h="93345">
                  <a:moveTo>
                    <a:pt x="93205" y="26974"/>
                  </a:moveTo>
                  <a:lnTo>
                    <a:pt x="92252" y="27508"/>
                  </a:lnTo>
                  <a:lnTo>
                    <a:pt x="91986" y="28727"/>
                  </a:lnTo>
                  <a:lnTo>
                    <a:pt x="92252" y="29806"/>
                  </a:lnTo>
                  <a:lnTo>
                    <a:pt x="93205" y="27508"/>
                  </a:lnTo>
                  <a:lnTo>
                    <a:pt x="93065" y="27241"/>
                  </a:lnTo>
                  <a:lnTo>
                    <a:pt x="93065" y="27101"/>
                  </a:lnTo>
                  <a:lnTo>
                    <a:pt x="93205" y="26974"/>
                  </a:lnTo>
                  <a:close/>
                </a:path>
                <a:path w="161925" h="93345">
                  <a:moveTo>
                    <a:pt x="96037" y="47205"/>
                  </a:moveTo>
                  <a:lnTo>
                    <a:pt x="95897" y="46672"/>
                  </a:lnTo>
                  <a:lnTo>
                    <a:pt x="95631" y="46126"/>
                  </a:lnTo>
                  <a:lnTo>
                    <a:pt x="95491" y="45453"/>
                  </a:lnTo>
                  <a:lnTo>
                    <a:pt x="95364" y="45859"/>
                  </a:lnTo>
                  <a:lnTo>
                    <a:pt x="95364" y="46393"/>
                  </a:lnTo>
                  <a:lnTo>
                    <a:pt x="96037" y="47205"/>
                  </a:lnTo>
                  <a:close/>
                </a:path>
                <a:path w="161925" h="93345">
                  <a:moveTo>
                    <a:pt x="97917" y="53416"/>
                  </a:moveTo>
                  <a:lnTo>
                    <a:pt x="97790" y="53276"/>
                  </a:lnTo>
                  <a:lnTo>
                    <a:pt x="97790" y="53416"/>
                  </a:lnTo>
                  <a:lnTo>
                    <a:pt x="97917" y="53416"/>
                  </a:lnTo>
                  <a:close/>
                </a:path>
                <a:path w="161925" h="93345">
                  <a:moveTo>
                    <a:pt x="99402" y="60693"/>
                  </a:moveTo>
                  <a:lnTo>
                    <a:pt x="99136" y="60693"/>
                  </a:lnTo>
                  <a:lnTo>
                    <a:pt x="98463" y="59347"/>
                  </a:lnTo>
                  <a:lnTo>
                    <a:pt x="98196" y="59474"/>
                  </a:lnTo>
                  <a:lnTo>
                    <a:pt x="98056" y="59550"/>
                  </a:lnTo>
                  <a:lnTo>
                    <a:pt x="97917" y="59613"/>
                  </a:lnTo>
                  <a:lnTo>
                    <a:pt x="97243" y="58940"/>
                  </a:lnTo>
                  <a:lnTo>
                    <a:pt x="97650" y="58267"/>
                  </a:lnTo>
                  <a:lnTo>
                    <a:pt x="97243" y="56781"/>
                  </a:lnTo>
                  <a:lnTo>
                    <a:pt x="96570" y="57099"/>
                  </a:lnTo>
                  <a:lnTo>
                    <a:pt x="96443" y="57150"/>
                  </a:lnTo>
                  <a:lnTo>
                    <a:pt x="96164" y="57277"/>
                  </a:lnTo>
                  <a:lnTo>
                    <a:pt x="95897" y="57404"/>
                  </a:lnTo>
                  <a:lnTo>
                    <a:pt x="95631" y="57531"/>
                  </a:lnTo>
                  <a:lnTo>
                    <a:pt x="95491" y="57594"/>
                  </a:lnTo>
                  <a:lnTo>
                    <a:pt x="95491" y="56108"/>
                  </a:lnTo>
                  <a:lnTo>
                    <a:pt x="95364" y="56083"/>
                  </a:lnTo>
                  <a:lnTo>
                    <a:pt x="94691" y="55968"/>
                  </a:lnTo>
                  <a:lnTo>
                    <a:pt x="94411" y="55295"/>
                  </a:lnTo>
                  <a:lnTo>
                    <a:pt x="94145" y="54762"/>
                  </a:lnTo>
                  <a:lnTo>
                    <a:pt x="93611" y="57048"/>
                  </a:lnTo>
                  <a:lnTo>
                    <a:pt x="88747" y="60553"/>
                  </a:lnTo>
                  <a:lnTo>
                    <a:pt x="91046" y="60667"/>
                  </a:lnTo>
                  <a:lnTo>
                    <a:pt x="91579" y="60693"/>
                  </a:lnTo>
                  <a:lnTo>
                    <a:pt x="91986" y="59613"/>
                  </a:lnTo>
                  <a:lnTo>
                    <a:pt x="93878" y="58102"/>
                  </a:lnTo>
                  <a:lnTo>
                    <a:pt x="94005" y="58000"/>
                  </a:lnTo>
                  <a:lnTo>
                    <a:pt x="94145" y="60693"/>
                  </a:lnTo>
                  <a:lnTo>
                    <a:pt x="94005" y="61099"/>
                  </a:lnTo>
                  <a:lnTo>
                    <a:pt x="93878" y="61239"/>
                  </a:lnTo>
                  <a:lnTo>
                    <a:pt x="94145" y="61772"/>
                  </a:lnTo>
                  <a:lnTo>
                    <a:pt x="94284" y="62039"/>
                  </a:lnTo>
                  <a:lnTo>
                    <a:pt x="95364" y="63119"/>
                  </a:lnTo>
                  <a:lnTo>
                    <a:pt x="94957" y="64071"/>
                  </a:lnTo>
                  <a:lnTo>
                    <a:pt x="95084" y="64135"/>
                  </a:lnTo>
                  <a:lnTo>
                    <a:pt x="95224" y="64198"/>
                  </a:lnTo>
                  <a:lnTo>
                    <a:pt x="95364" y="64287"/>
                  </a:lnTo>
                  <a:lnTo>
                    <a:pt x="95491" y="64376"/>
                  </a:lnTo>
                  <a:lnTo>
                    <a:pt x="95897" y="64465"/>
                  </a:lnTo>
                  <a:lnTo>
                    <a:pt x="96570" y="65316"/>
                  </a:lnTo>
                  <a:lnTo>
                    <a:pt x="96570" y="65455"/>
                  </a:lnTo>
                  <a:lnTo>
                    <a:pt x="95631" y="67030"/>
                  </a:lnTo>
                  <a:lnTo>
                    <a:pt x="95897" y="67348"/>
                  </a:lnTo>
                  <a:lnTo>
                    <a:pt x="96164" y="67246"/>
                  </a:lnTo>
                  <a:lnTo>
                    <a:pt x="97243" y="66649"/>
                  </a:lnTo>
                  <a:lnTo>
                    <a:pt x="97383" y="66573"/>
                  </a:lnTo>
                  <a:lnTo>
                    <a:pt x="97523" y="66497"/>
                  </a:lnTo>
                  <a:lnTo>
                    <a:pt x="96608" y="65379"/>
                  </a:lnTo>
                  <a:lnTo>
                    <a:pt x="97243" y="64338"/>
                  </a:lnTo>
                  <a:lnTo>
                    <a:pt x="99402" y="60693"/>
                  </a:lnTo>
                  <a:close/>
                </a:path>
                <a:path w="161925" h="93345">
                  <a:moveTo>
                    <a:pt x="100215" y="43294"/>
                  </a:moveTo>
                  <a:lnTo>
                    <a:pt x="99809" y="42887"/>
                  </a:lnTo>
                  <a:lnTo>
                    <a:pt x="98729" y="43294"/>
                  </a:lnTo>
                  <a:lnTo>
                    <a:pt x="98323" y="42621"/>
                  </a:lnTo>
                  <a:lnTo>
                    <a:pt x="96977" y="43294"/>
                  </a:lnTo>
                  <a:lnTo>
                    <a:pt x="96443" y="45859"/>
                  </a:lnTo>
                  <a:lnTo>
                    <a:pt x="96037" y="47205"/>
                  </a:lnTo>
                  <a:lnTo>
                    <a:pt x="96164" y="47345"/>
                  </a:lnTo>
                  <a:lnTo>
                    <a:pt x="96164" y="47472"/>
                  </a:lnTo>
                  <a:lnTo>
                    <a:pt x="96304" y="47472"/>
                  </a:lnTo>
                  <a:lnTo>
                    <a:pt x="96304" y="47612"/>
                  </a:lnTo>
                  <a:lnTo>
                    <a:pt x="96837" y="48145"/>
                  </a:lnTo>
                  <a:lnTo>
                    <a:pt x="96837" y="49098"/>
                  </a:lnTo>
                  <a:lnTo>
                    <a:pt x="97116" y="49771"/>
                  </a:lnTo>
                  <a:lnTo>
                    <a:pt x="98463" y="47879"/>
                  </a:lnTo>
                  <a:lnTo>
                    <a:pt x="98056" y="44513"/>
                  </a:lnTo>
                  <a:lnTo>
                    <a:pt x="100215" y="43294"/>
                  </a:lnTo>
                  <a:close/>
                </a:path>
                <a:path w="161925" h="93345">
                  <a:moveTo>
                    <a:pt x="101028" y="80797"/>
                  </a:moveTo>
                  <a:lnTo>
                    <a:pt x="99402" y="79794"/>
                  </a:lnTo>
                  <a:lnTo>
                    <a:pt x="99275" y="79717"/>
                  </a:lnTo>
                  <a:lnTo>
                    <a:pt x="99402" y="78740"/>
                  </a:lnTo>
                  <a:lnTo>
                    <a:pt x="99441" y="78422"/>
                  </a:lnTo>
                  <a:lnTo>
                    <a:pt x="99669" y="78359"/>
                  </a:lnTo>
                  <a:lnTo>
                    <a:pt x="99491" y="78092"/>
                  </a:lnTo>
                  <a:lnTo>
                    <a:pt x="99809" y="75806"/>
                  </a:lnTo>
                  <a:lnTo>
                    <a:pt x="100457" y="75082"/>
                  </a:lnTo>
                  <a:lnTo>
                    <a:pt x="99809" y="74714"/>
                  </a:lnTo>
                  <a:lnTo>
                    <a:pt x="95897" y="72694"/>
                  </a:lnTo>
                  <a:lnTo>
                    <a:pt x="98056" y="69862"/>
                  </a:lnTo>
                  <a:lnTo>
                    <a:pt x="96164" y="67665"/>
                  </a:lnTo>
                  <a:lnTo>
                    <a:pt x="95897" y="67398"/>
                  </a:lnTo>
                  <a:lnTo>
                    <a:pt x="92659" y="69189"/>
                  </a:lnTo>
                  <a:lnTo>
                    <a:pt x="91846" y="67576"/>
                  </a:lnTo>
                  <a:lnTo>
                    <a:pt x="91046" y="67691"/>
                  </a:lnTo>
                  <a:lnTo>
                    <a:pt x="90233" y="67805"/>
                  </a:lnTo>
                  <a:lnTo>
                    <a:pt x="89700" y="67881"/>
                  </a:lnTo>
                  <a:lnTo>
                    <a:pt x="89014" y="67983"/>
                  </a:lnTo>
                  <a:lnTo>
                    <a:pt x="87401" y="59880"/>
                  </a:lnTo>
                  <a:lnTo>
                    <a:pt x="83350" y="65417"/>
                  </a:lnTo>
                  <a:lnTo>
                    <a:pt x="84023" y="66624"/>
                  </a:lnTo>
                  <a:lnTo>
                    <a:pt x="83489" y="68516"/>
                  </a:lnTo>
                  <a:lnTo>
                    <a:pt x="84023" y="69126"/>
                  </a:lnTo>
                  <a:lnTo>
                    <a:pt x="84569" y="69735"/>
                  </a:lnTo>
                  <a:lnTo>
                    <a:pt x="86588" y="66408"/>
                  </a:lnTo>
                  <a:lnTo>
                    <a:pt x="86588" y="66675"/>
                  </a:lnTo>
                  <a:lnTo>
                    <a:pt x="88747" y="67297"/>
                  </a:lnTo>
                  <a:lnTo>
                    <a:pt x="89293" y="70408"/>
                  </a:lnTo>
                  <a:lnTo>
                    <a:pt x="89154" y="70535"/>
                  </a:lnTo>
                  <a:lnTo>
                    <a:pt x="89154" y="70675"/>
                  </a:lnTo>
                  <a:lnTo>
                    <a:pt x="89293" y="70815"/>
                  </a:lnTo>
                  <a:lnTo>
                    <a:pt x="89420" y="70942"/>
                  </a:lnTo>
                  <a:lnTo>
                    <a:pt x="89700" y="71348"/>
                  </a:lnTo>
                  <a:lnTo>
                    <a:pt x="93472" y="73101"/>
                  </a:lnTo>
                  <a:lnTo>
                    <a:pt x="86321" y="78003"/>
                  </a:lnTo>
                  <a:lnTo>
                    <a:pt x="86182" y="78092"/>
                  </a:lnTo>
                  <a:lnTo>
                    <a:pt x="86995" y="73647"/>
                  </a:lnTo>
                  <a:lnTo>
                    <a:pt x="85915" y="75082"/>
                  </a:lnTo>
                  <a:lnTo>
                    <a:pt x="84569" y="74980"/>
                  </a:lnTo>
                  <a:lnTo>
                    <a:pt x="84023" y="74853"/>
                  </a:lnTo>
                  <a:lnTo>
                    <a:pt x="83489" y="72974"/>
                  </a:lnTo>
                  <a:lnTo>
                    <a:pt x="83489" y="73240"/>
                  </a:lnTo>
                  <a:lnTo>
                    <a:pt x="83350" y="73304"/>
                  </a:lnTo>
                  <a:lnTo>
                    <a:pt x="83223" y="73367"/>
                  </a:lnTo>
                  <a:lnTo>
                    <a:pt x="83083" y="73647"/>
                  </a:lnTo>
                  <a:lnTo>
                    <a:pt x="83489" y="75133"/>
                  </a:lnTo>
                  <a:lnTo>
                    <a:pt x="82550" y="76200"/>
                  </a:lnTo>
                  <a:lnTo>
                    <a:pt x="81597" y="76415"/>
                  </a:lnTo>
                  <a:lnTo>
                    <a:pt x="81330" y="76479"/>
                  </a:lnTo>
                  <a:lnTo>
                    <a:pt x="81597" y="77825"/>
                  </a:lnTo>
                  <a:lnTo>
                    <a:pt x="82550" y="77685"/>
                  </a:lnTo>
                  <a:lnTo>
                    <a:pt x="83350" y="77558"/>
                  </a:lnTo>
                  <a:lnTo>
                    <a:pt x="84162" y="77444"/>
                  </a:lnTo>
                  <a:lnTo>
                    <a:pt x="84836" y="77343"/>
                  </a:lnTo>
                  <a:lnTo>
                    <a:pt x="85242" y="77279"/>
                  </a:lnTo>
                  <a:lnTo>
                    <a:pt x="83350" y="79844"/>
                  </a:lnTo>
                  <a:lnTo>
                    <a:pt x="84023" y="79730"/>
                  </a:lnTo>
                  <a:lnTo>
                    <a:pt x="84569" y="79629"/>
                  </a:lnTo>
                  <a:lnTo>
                    <a:pt x="84836" y="79578"/>
                  </a:lnTo>
                  <a:lnTo>
                    <a:pt x="84162" y="81597"/>
                  </a:lnTo>
                  <a:lnTo>
                    <a:pt x="84836" y="81991"/>
                  </a:lnTo>
                  <a:lnTo>
                    <a:pt x="85102" y="82143"/>
                  </a:lnTo>
                  <a:lnTo>
                    <a:pt x="85242" y="82245"/>
                  </a:lnTo>
                  <a:lnTo>
                    <a:pt x="85788" y="82143"/>
                  </a:lnTo>
                  <a:lnTo>
                    <a:pt x="86182" y="82054"/>
                  </a:lnTo>
                  <a:lnTo>
                    <a:pt x="86321" y="82029"/>
                  </a:lnTo>
                  <a:lnTo>
                    <a:pt x="86321" y="82397"/>
                  </a:lnTo>
                  <a:lnTo>
                    <a:pt x="86448" y="82410"/>
                  </a:lnTo>
                  <a:lnTo>
                    <a:pt x="86423" y="82016"/>
                  </a:lnTo>
                  <a:lnTo>
                    <a:pt x="86588" y="81978"/>
                  </a:lnTo>
                  <a:lnTo>
                    <a:pt x="86588" y="82423"/>
                  </a:lnTo>
                  <a:lnTo>
                    <a:pt x="87668" y="82550"/>
                  </a:lnTo>
                  <a:lnTo>
                    <a:pt x="88074" y="82003"/>
                  </a:lnTo>
                  <a:lnTo>
                    <a:pt x="89420" y="79844"/>
                  </a:lnTo>
                  <a:lnTo>
                    <a:pt x="89700" y="79895"/>
                  </a:lnTo>
                  <a:lnTo>
                    <a:pt x="90233" y="79984"/>
                  </a:lnTo>
                  <a:lnTo>
                    <a:pt x="90639" y="79044"/>
                  </a:lnTo>
                  <a:lnTo>
                    <a:pt x="91046" y="77965"/>
                  </a:lnTo>
                  <a:lnTo>
                    <a:pt x="91579" y="77838"/>
                  </a:lnTo>
                  <a:lnTo>
                    <a:pt x="91986" y="77749"/>
                  </a:lnTo>
                  <a:lnTo>
                    <a:pt x="92252" y="77685"/>
                  </a:lnTo>
                  <a:lnTo>
                    <a:pt x="91579" y="76339"/>
                  </a:lnTo>
                  <a:lnTo>
                    <a:pt x="91986" y="74447"/>
                  </a:lnTo>
                  <a:lnTo>
                    <a:pt x="93472" y="74358"/>
                  </a:lnTo>
                  <a:lnTo>
                    <a:pt x="94005" y="74320"/>
                  </a:lnTo>
                  <a:lnTo>
                    <a:pt x="95224" y="76479"/>
                  </a:lnTo>
                  <a:lnTo>
                    <a:pt x="91579" y="79730"/>
                  </a:lnTo>
                  <a:lnTo>
                    <a:pt x="91986" y="79679"/>
                  </a:lnTo>
                  <a:lnTo>
                    <a:pt x="93472" y="79209"/>
                  </a:lnTo>
                  <a:lnTo>
                    <a:pt x="93611" y="79171"/>
                  </a:lnTo>
                  <a:lnTo>
                    <a:pt x="93878" y="79082"/>
                  </a:lnTo>
                  <a:lnTo>
                    <a:pt x="94145" y="78994"/>
                  </a:lnTo>
                  <a:lnTo>
                    <a:pt x="94411" y="78905"/>
                  </a:lnTo>
                  <a:lnTo>
                    <a:pt x="94691" y="78828"/>
                  </a:lnTo>
                  <a:lnTo>
                    <a:pt x="94957" y="78740"/>
                  </a:lnTo>
                  <a:lnTo>
                    <a:pt x="95224" y="78651"/>
                  </a:lnTo>
                  <a:lnTo>
                    <a:pt x="95491" y="78574"/>
                  </a:lnTo>
                  <a:lnTo>
                    <a:pt x="95631" y="78524"/>
                  </a:lnTo>
                  <a:lnTo>
                    <a:pt x="95897" y="78447"/>
                  </a:lnTo>
                  <a:lnTo>
                    <a:pt x="96164" y="78359"/>
                  </a:lnTo>
                  <a:lnTo>
                    <a:pt x="96443" y="78270"/>
                  </a:lnTo>
                  <a:lnTo>
                    <a:pt x="96570" y="78232"/>
                  </a:lnTo>
                  <a:lnTo>
                    <a:pt x="96443" y="77558"/>
                  </a:lnTo>
                  <a:lnTo>
                    <a:pt x="96443" y="76200"/>
                  </a:lnTo>
                  <a:lnTo>
                    <a:pt x="97243" y="75577"/>
                  </a:lnTo>
                  <a:lnTo>
                    <a:pt x="97383" y="75476"/>
                  </a:lnTo>
                  <a:lnTo>
                    <a:pt x="97523" y="75361"/>
                  </a:lnTo>
                  <a:lnTo>
                    <a:pt x="97650" y="75260"/>
                  </a:lnTo>
                  <a:lnTo>
                    <a:pt x="99402" y="77952"/>
                  </a:lnTo>
                  <a:lnTo>
                    <a:pt x="99402" y="78422"/>
                  </a:lnTo>
                  <a:lnTo>
                    <a:pt x="98463" y="78651"/>
                  </a:lnTo>
                  <a:lnTo>
                    <a:pt x="97917" y="78778"/>
                  </a:lnTo>
                  <a:lnTo>
                    <a:pt x="97383" y="78905"/>
                  </a:lnTo>
                  <a:lnTo>
                    <a:pt x="98196" y="80111"/>
                  </a:lnTo>
                  <a:lnTo>
                    <a:pt x="96570" y="80759"/>
                  </a:lnTo>
                  <a:lnTo>
                    <a:pt x="96443" y="80822"/>
                  </a:lnTo>
                  <a:lnTo>
                    <a:pt x="96164" y="80924"/>
                  </a:lnTo>
                  <a:lnTo>
                    <a:pt x="95631" y="81229"/>
                  </a:lnTo>
                  <a:lnTo>
                    <a:pt x="95491" y="81318"/>
                  </a:lnTo>
                  <a:lnTo>
                    <a:pt x="95364" y="81394"/>
                  </a:lnTo>
                  <a:lnTo>
                    <a:pt x="95224" y="81470"/>
                  </a:lnTo>
                  <a:lnTo>
                    <a:pt x="95084" y="82270"/>
                  </a:lnTo>
                  <a:lnTo>
                    <a:pt x="94818" y="82956"/>
                  </a:lnTo>
                  <a:lnTo>
                    <a:pt x="94411" y="83350"/>
                  </a:lnTo>
                  <a:lnTo>
                    <a:pt x="94818" y="83350"/>
                  </a:lnTo>
                  <a:lnTo>
                    <a:pt x="95084" y="83083"/>
                  </a:lnTo>
                  <a:lnTo>
                    <a:pt x="97243" y="86055"/>
                  </a:lnTo>
                  <a:lnTo>
                    <a:pt x="98196" y="81432"/>
                  </a:lnTo>
                  <a:lnTo>
                    <a:pt x="98463" y="80111"/>
                  </a:lnTo>
                  <a:lnTo>
                    <a:pt x="99136" y="80289"/>
                  </a:lnTo>
                  <a:lnTo>
                    <a:pt x="99275" y="80327"/>
                  </a:lnTo>
                  <a:lnTo>
                    <a:pt x="101028" y="80797"/>
                  </a:lnTo>
                  <a:close/>
                </a:path>
                <a:path w="161925" h="93345">
                  <a:moveTo>
                    <a:pt x="101968" y="23469"/>
                  </a:moveTo>
                  <a:lnTo>
                    <a:pt x="99669" y="22390"/>
                  </a:lnTo>
                  <a:lnTo>
                    <a:pt x="98996" y="21844"/>
                  </a:lnTo>
                  <a:lnTo>
                    <a:pt x="99136" y="19151"/>
                  </a:lnTo>
                  <a:lnTo>
                    <a:pt x="98996" y="19151"/>
                  </a:lnTo>
                  <a:lnTo>
                    <a:pt x="98729" y="19011"/>
                  </a:lnTo>
                  <a:lnTo>
                    <a:pt x="98602" y="19011"/>
                  </a:lnTo>
                  <a:lnTo>
                    <a:pt x="97917" y="19558"/>
                  </a:lnTo>
                  <a:lnTo>
                    <a:pt x="98056" y="21043"/>
                  </a:lnTo>
                  <a:lnTo>
                    <a:pt x="97383" y="21577"/>
                  </a:lnTo>
                  <a:lnTo>
                    <a:pt x="98056" y="24676"/>
                  </a:lnTo>
                  <a:lnTo>
                    <a:pt x="99402" y="24955"/>
                  </a:lnTo>
                  <a:lnTo>
                    <a:pt x="101968" y="23469"/>
                  </a:lnTo>
                  <a:close/>
                </a:path>
                <a:path w="161925" h="93345">
                  <a:moveTo>
                    <a:pt x="102514" y="34798"/>
                  </a:moveTo>
                  <a:lnTo>
                    <a:pt x="102108" y="34531"/>
                  </a:lnTo>
                  <a:lnTo>
                    <a:pt x="101828" y="34391"/>
                  </a:lnTo>
                  <a:lnTo>
                    <a:pt x="101434" y="34124"/>
                  </a:lnTo>
                  <a:lnTo>
                    <a:pt x="101028" y="34925"/>
                  </a:lnTo>
                  <a:lnTo>
                    <a:pt x="100076" y="34925"/>
                  </a:lnTo>
                  <a:lnTo>
                    <a:pt x="99275" y="35204"/>
                  </a:lnTo>
                  <a:lnTo>
                    <a:pt x="99275" y="35331"/>
                  </a:lnTo>
                  <a:lnTo>
                    <a:pt x="100355" y="35331"/>
                  </a:lnTo>
                  <a:lnTo>
                    <a:pt x="102514" y="34798"/>
                  </a:lnTo>
                  <a:close/>
                </a:path>
                <a:path w="161925" h="93345">
                  <a:moveTo>
                    <a:pt x="104940" y="26593"/>
                  </a:moveTo>
                  <a:lnTo>
                    <a:pt x="104660" y="26835"/>
                  </a:lnTo>
                  <a:lnTo>
                    <a:pt x="104660" y="27787"/>
                  </a:lnTo>
                  <a:lnTo>
                    <a:pt x="104940" y="28054"/>
                  </a:lnTo>
                  <a:lnTo>
                    <a:pt x="104940" y="26593"/>
                  </a:lnTo>
                  <a:close/>
                </a:path>
                <a:path w="161925" h="93345">
                  <a:moveTo>
                    <a:pt x="105613" y="28727"/>
                  </a:moveTo>
                  <a:lnTo>
                    <a:pt x="104940" y="28054"/>
                  </a:lnTo>
                  <a:lnTo>
                    <a:pt x="104940" y="29133"/>
                  </a:lnTo>
                  <a:lnTo>
                    <a:pt x="104355" y="29159"/>
                  </a:lnTo>
                  <a:lnTo>
                    <a:pt x="104660" y="29438"/>
                  </a:lnTo>
                  <a:lnTo>
                    <a:pt x="104940" y="29591"/>
                  </a:lnTo>
                  <a:lnTo>
                    <a:pt x="105613" y="29133"/>
                  </a:lnTo>
                  <a:lnTo>
                    <a:pt x="105613" y="28727"/>
                  </a:lnTo>
                  <a:close/>
                </a:path>
                <a:path w="161925" h="93345">
                  <a:moveTo>
                    <a:pt x="105740" y="33718"/>
                  </a:moveTo>
                  <a:lnTo>
                    <a:pt x="105613" y="33858"/>
                  </a:lnTo>
                  <a:lnTo>
                    <a:pt x="105613" y="33718"/>
                  </a:lnTo>
                  <a:lnTo>
                    <a:pt x="105473" y="33858"/>
                  </a:lnTo>
                  <a:lnTo>
                    <a:pt x="105206" y="34124"/>
                  </a:lnTo>
                  <a:lnTo>
                    <a:pt x="105067" y="34124"/>
                  </a:lnTo>
                  <a:lnTo>
                    <a:pt x="104800" y="34251"/>
                  </a:lnTo>
                  <a:lnTo>
                    <a:pt x="105067" y="34391"/>
                  </a:lnTo>
                  <a:lnTo>
                    <a:pt x="105346" y="34658"/>
                  </a:lnTo>
                  <a:lnTo>
                    <a:pt x="105613" y="34531"/>
                  </a:lnTo>
                  <a:lnTo>
                    <a:pt x="105740" y="34124"/>
                  </a:lnTo>
                  <a:lnTo>
                    <a:pt x="105740" y="33718"/>
                  </a:lnTo>
                  <a:close/>
                </a:path>
                <a:path w="161925" h="93345">
                  <a:moveTo>
                    <a:pt x="105879" y="25476"/>
                  </a:moveTo>
                  <a:lnTo>
                    <a:pt x="104355" y="23876"/>
                  </a:lnTo>
                  <a:lnTo>
                    <a:pt x="103860" y="23876"/>
                  </a:lnTo>
                  <a:lnTo>
                    <a:pt x="104940" y="25387"/>
                  </a:lnTo>
                  <a:lnTo>
                    <a:pt x="104940" y="26593"/>
                  </a:lnTo>
                  <a:lnTo>
                    <a:pt x="105613" y="25984"/>
                  </a:lnTo>
                  <a:lnTo>
                    <a:pt x="105740" y="25869"/>
                  </a:lnTo>
                  <a:lnTo>
                    <a:pt x="105879" y="25742"/>
                  </a:lnTo>
                  <a:lnTo>
                    <a:pt x="105879" y="25476"/>
                  </a:lnTo>
                  <a:close/>
                </a:path>
                <a:path w="161925" h="93345">
                  <a:moveTo>
                    <a:pt x="105879" y="22796"/>
                  </a:moveTo>
                  <a:lnTo>
                    <a:pt x="104940" y="22834"/>
                  </a:lnTo>
                  <a:lnTo>
                    <a:pt x="103454" y="22923"/>
                  </a:lnTo>
                  <a:lnTo>
                    <a:pt x="104355" y="23876"/>
                  </a:lnTo>
                  <a:lnTo>
                    <a:pt x="104940" y="23876"/>
                  </a:lnTo>
                  <a:lnTo>
                    <a:pt x="105879" y="22796"/>
                  </a:lnTo>
                  <a:close/>
                </a:path>
                <a:path w="161925" h="93345">
                  <a:moveTo>
                    <a:pt x="106692" y="39243"/>
                  </a:moveTo>
                  <a:lnTo>
                    <a:pt x="104800" y="40055"/>
                  </a:lnTo>
                  <a:lnTo>
                    <a:pt x="103314" y="39522"/>
                  </a:lnTo>
                  <a:lnTo>
                    <a:pt x="102781" y="39649"/>
                  </a:lnTo>
                  <a:lnTo>
                    <a:pt x="101434" y="42621"/>
                  </a:lnTo>
                  <a:lnTo>
                    <a:pt x="103581" y="43700"/>
                  </a:lnTo>
                  <a:lnTo>
                    <a:pt x="105473" y="44107"/>
                  </a:lnTo>
                  <a:lnTo>
                    <a:pt x="105740" y="43434"/>
                  </a:lnTo>
                  <a:lnTo>
                    <a:pt x="104800" y="43434"/>
                  </a:lnTo>
                  <a:lnTo>
                    <a:pt x="105067" y="42075"/>
                  </a:lnTo>
                  <a:lnTo>
                    <a:pt x="106019" y="41808"/>
                  </a:lnTo>
                  <a:lnTo>
                    <a:pt x="106692" y="39243"/>
                  </a:lnTo>
                  <a:close/>
                </a:path>
                <a:path w="161925" h="93345">
                  <a:moveTo>
                    <a:pt x="108178" y="22047"/>
                  </a:moveTo>
                  <a:lnTo>
                    <a:pt x="107772" y="21844"/>
                  </a:lnTo>
                  <a:lnTo>
                    <a:pt x="107365" y="21742"/>
                  </a:lnTo>
                  <a:lnTo>
                    <a:pt x="106959" y="21640"/>
                  </a:lnTo>
                  <a:lnTo>
                    <a:pt x="106692" y="21577"/>
                  </a:lnTo>
                  <a:lnTo>
                    <a:pt x="105879" y="22796"/>
                  </a:lnTo>
                  <a:lnTo>
                    <a:pt x="107365" y="22682"/>
                  </a:lnTo>
                  <a:lnTo>
                    <a:pt x="108178" y="22631"/>
                  </a:lnTo>
                  <a:lnTo>
                    <a:pt x="108178" y="22047"/>
                  </a:lnTo>
                  <a:close/>
                </a:path>
                <a:path w="161925" h="93345">
                  <a:moveTo>
                    <a:pt x="108978" y="70269"/>
                  </a:moveTo>
                  <a:lnTo>
                    <a:pt x="107365" y="68795"/>
                  </a:lnTo>
                  <a:lnTo>
                    <a:pt x="107365" y="70002"/>
                  </a:lnTo>
                  <a:lnTo>
                    <a:pt x="104940" y="71488"/>
                  </a:lnTo>
                  <a:lnTo>
                    <a:pt x="104533" y="71386"/>
                  </a:lnTo>
                  <a:lnTo>
                    <a:pt x="104267" y="71323"/>
                  </a:lnTo>
                  <a:lnTo>
                    <a:pt x="103720" y="71208"/>
                  </a:lnTo>
                  <a:lnTo>
                    <a:pt x="103187" y="71081"/>
                  </a:lnTo>
                  <a:lnTo>
                    <a:pt x="102641" y="71755"/>
                  </a:lnTo>
                  <a:lnTo>
                    <a:pt x="102374" y="72021"/>
                  </a:lnTo>
                  <a:lnTo>
                    <a:pt x="101968" y="71755"/>
                  </a:lnTo>
                  <a:lnTo>
                    <a:pt x="100457" y="75082"/>
                  </a:lnTo>
                  <a:lnTo>
                    <a:pt x="101028" y="74447"/>
                  </a:lnTo>
                  <a:lnTo>
                    <a:pt x="101968" y="74549"/>
                  </a:lnTo>
                  <a:lnTo>
                    <a:pt x="103187" y="74663"/>
                  </a:lnTo>
                  <a:lnTo>
                    <a:pt x="103314" y="74676"/>
                  </a:lnTo>
                  <a:lnTo>
                    <a:pt x="103720" y="74726"/>
                  </a:lnTo>
                  <a:lnTo>
                    <a:pt x="101155" y="77279"/>
                  </a:lnTo>
                  <a:lnTo>
                    <a:pt x="101968" y="77101"/>
                  </a:lnTo>
                  <a:lnTo>
                    <a:pt x="102374" y="77000"/>
                  </a:lnTo>
                  <a:lnTo>
                    <a:pt x="102908" y="76885"/>
                  </a:lnTo>
                  <a:lnTo>
                    <a:pt x="103720" y="76530"/>
                  </a:lnTo>
                  <a:lnTo>
                    <a:pt x="103860" y="76479"/>
                  </a:lnTo>
                  <a:lnTo>
                    <a:pt x="104267" y="76746"/>
                  </a:lnTo>
                  <a:lnTo>
                    <a:pt x="104394" y="77152"/>
                  </a:lnTo>
                  <a:lnTo>
                    <a:pt x="105740" y="75526"/>
                  </a:lnTo>
                  <a:lnTo>
                    <a:pt x="103314" y="72834"/>
                  </a:lnTo>
                  <a:lnTo>
                    <a:pt x="103860" y="72745"/>
                  </a:lnTo>
                  <a:lnTo>
                    <a:pt x="104533" y="72644"/>
                  </a:lnTo>
                  <a:lnTo>
                    <a:pt x="104940" y="72580"/>
                  </a:lnTo>
                  <a:lnTo>
                    <a:pt x="105740" y="72466"/>
                  </a:lnTo>
                  <a:lnTo>
                    <a:pt x="105879" y="72440"/>
                  </a:lnTo>
                  <a:lnTo>
                    <a:pt x="106692" y="72313"/>
                  </a:lnTo>
                  <a:lnTo>
                    <a:pt x="106819" y="72288"/>
                  </a:lnTo>
                  <a:lnTo>
                    <a:pt x="107099" y="71081"/>
                  </a:lnTo>
                  <a:lnTo>
                    <a:pt x="108305" y="71081"/>
                  </a:lnTo>
                  <a:lnTo>
                    <a:pt x="108978" y="70269"/>
                  </a:lnTo>
                  <a:close/>
                </a:path>
                <a:path w="161925" h="93345">
                  <a:moveTo>
                    <a:pt x="109118" y="65417"/>
                  </a:moveTo>
                  <a:lnTo>
                    <a:pt x="108572" y="64998"/>
                  </a:lnTo>
                  <a:lnTo>
                    <a:pt x="105879" y="67437"/>
                  </a:lnTo>
                  <a:lnTo>
                    <a:pt x="106692" y="68173"/>
                  </a:lnTo>
                  <a:lnTo>
                    <a:pt x="107365" y="68795"/>
                  </a:lnTo>
                  <a:lnTo>
                    <a:pt x="107365" y="67894"/>
                  </a:lnTo>
                  <a:lnTo>
                    <a:pt x="106819" y="67525"/>
                  </a:lnTo>
                  <a:lnTo>
                    <a:pt x="106692" y="67437"/>
                  </a:lnTo>
                  <a:lnTo>
                    <a:pt x="108978" y="65532"/>
                  </a:lnTo>
                  <a:lnTo>
                    <a:pt x="109118" y="65417"/>
                  </a:lnTo>
                  <a:close/>
                </a:path>
                <a:path w="161925" h="93345">
                  <a:moveTo>
                    <a:pt x="109524" y="22796"/>
                  </a:moveTo>
                  <a:lnTo>
                    <a:pt x="109385" y="22923"/>
                  </a:lnTo>
                  <a:lnTo>
                    <a:pt x="109258" y="23876"/>
                  </a:lnTo>
                  <a:lnTo>
                    <a:pt x="108851" y="23736"/>
                  </a:lnTo>
                  <a:lnTo>
                    <a:pt x="108572" y="23736"/>
                  </a:lnTo>
                  <a:lnTo>
                    <a:pt x="106959" y="25349"/>
                  </a:lnTo>
                  <a:lnTo>
                    <a:pt x="107365" y="25222"/>
                  </a:lnTo>
                  <a:lnTo>
                    <a:pt x="107632" y="25628"/>
                  </a:lnTo>
                  <a:lnTo>
                    <a:pt x="107772" y="25666"/>
                  </a:lnTo>
                  <a:lnTo>
                    <a:pt x="108038" y="25755"/>
                  </a:lnTo>
                  <a:lnTo>
                    <a:pt x="108572" y="24955"/>
                  </a:lnTo>
                  <a:lnTo>
                    <a:pt x="108851" y="25628"/>
                  </a:lnTo>
                  <a:lnTo>
                    <a:pt x="108851" y="26301"/>
                  </a:lnTo>
                  <a:lnTo>
                    <a:pt x="109524" y="25349"/>
                  </a:lnTo>
                  <a:lnTo>
                    <a:pt x="109524" y="22796"/>
                  </a:lnTo>
                  <a:close/>
                </a:path>
                <a:path w="161925" h="93345">
                  <a:moveTo>
                    <a:pt x="109524" y="22542"/>
                  </a:moveTo>
                  <a:lnTo>
                    <a:pt x="109385" y="22542"/>
                  </a:lnTo>
                  <a:lnTo>
                    <a:pt x="109258" y="22555"/>
                  </a:lnTo>
                  <a:lnTo>
                    <a:pt x="108178" y="22631"/>
                  </a:lnTo>
                  <a:lnTo>
                    <a:pt x="108178" y="22923"/>
                  </a:lnTo>
                  <a:lnTo>
                    <a:pt x="108445" y="23596"/>
                  </a:lnTo>
                  <a:lnTo>
                    <a:pt x="108572" y="23647"/>
                  </a:lnTo>
                  <a:lnTo>
                    <a:pt x="108851" y="23469"/>
                  </a:lnTo>
                  <a:lnTo>
                    <a:pt x="109385" y="22923"/>
                  </a:lnTo>
                  <a:lnTo>
                    <a:pt x="109385" y="22555"/>
                  </a:lnTo>
                  <a:lnTo>
                    <a:pt x="109524" y="22542"/>
                  </a:lnTo>
                  <a:close/>
                </a:path>
                <a:path w="161925" h="93345">
                  <a:moveTo>
                    <a:pt x="109791" y="22517"/>
                  </a:moveTo>
                  <a:lnTo>
                    <a:pt x="109524" y="22542"/>
                  </a:lnTo>
                  <a:lnTo>
                    <a:pt x="109524" y="22796"/>
                  </a:lnTo>
                  <a:lnTo>
                    <a:pt x="109791" y="22517"/>
                  </a:lnTo>
                  <a:close/>
                </a:path>
                <a:path w="161925" h="93345">
                  <a:moveTo>
                    <a:pt x="110464" y="79984"/>
                  </a:moveTo>
                  <a:lnTo>
                    <a:pt x="109385" y="77685"/>
                  </a:lnTo>
                  <a:lnTo>
                    <a:pt x="108978" y="80111"/>
                  </a:lnTo>
                  <a:lnTo>
                    <a:pt x="108978" y="81330"/>
                  </a:lnTo>
                  <a:lnTo>
                    <a:pt x="109385" y="80924"/>
                  </a:lnTo>
                  <a:lnTo>
                    <a:pt x="110197" y="80251"/>
                  </a:lnTo>
                  <a:lnTo>
                    <a:pt x="110464" y="79984"/>
                  </a:lnTo>
                  <a:close/>
                </a:path>
                <a:path w="161925" h="93345">
                  <a:moveTo>
                    <a:pt x="110604" y="49225"/>
                  </a:moveTo>
                  <a:lnTo>
                    <a:pt x="109791" y="49504"/>
                  </a:lnTo>
                  <a:lnTo>
                    <a:pt x="108978" y="49898"/>
                  </a:lnTo>
                  <a:lnTo>
                    <a:pt x="109524" y="51384"/>
                  </a:lnTo>
                  <a:lnTo>
                    <a:pt x="109651" y="52057"/>
                  </a:lnTo>
                  <a:lnTo>
                    <a:pt x="109791" y="51523"/>
                  </a:lnTo>
                  <a:lnTo>
                    <a:pt x="109791" y="50584"/>
                  </a:lnTo>
                  <a:lnTo>
                    <a:pt x="110464" y="50304"/>
                  </a:lnTo>
                  <a:lnTo>
                    <a:pt x="110604" y="49771"/>
                  </a:lnTo>
                  <a:lnTo>
                    <a:pt x="110604" y="49225"/>
                  </a:lnTo>
                  <a:close/>
                </a:path>
                <a:path w="161925" h="93345">
                  <a:moveTo>
                    <a:pt x="113296" y="54686"/>
                  </a:moveTo>
                  <a:lnTo>
                    <a:pt x="113030" y="55168"/>
                  </a:lnTo>
                  <a:lnTo>
                    <a:pt x="113030" y="56515"/>
                  </a:lnTo>
                  <a:lnTo>
                    <a:pt x="113296" y="54686"/>
                  </a:lnTo>
                  <a:close/>
                </a:path>
                <a:path w="161925" h="93345">
                  <a:moveTo>
                    <a:pt x="113563" y="54216"/>
                  </a:moveTo>
                  <a:lnTo>
                    <a:pt x="113169" y="56642"/>
                  </a:lnTo>
                  <a:lnTo>
                    <a:pt x="113030" y="56515"/>
                  </a:lnTo>
                  <a:lnTo>
                    <a:pt x="113563" y="57048"/>
                  </a:lnTo>
                  <a:lnTo>
                    <a:pt x="113563" y="54216"/>
                  </a:lnTo>
                  <a:close/>
                </a:path>
                <a:path w="161925" h="93345">
                  <a:moveTo>
                    <a:pt x="113665" y="84569"/>
                  </a:moveTo>
                  <a:lnTo>
                    <a:pt x="112763" y="83083"/>
                  </a:lnTo>
                  <a:lnTo>
                    <a:pt x="110731" y="85509"/>
                  </a:lnTo>
                  <a:lnTo>
                    <a:pt x="113436" y="84645"/>
                  </a:lnTo>
                  <a:lnTo>
                    <a:pt x="113665" y="84569"/>
                  </a:lnTo>
                  <a:close/>
                </a:path>
                <a:path w="161925" h="93345">
                  <a:moveTo>
                    <a:pt x="113969" y="53276"/>
                  </a:moveTo>
                  <a:lnTo>
                    <a:pt x="113842" y="53594"/>
                  </a:lnTo>
                  <a:lnTo>
                    <a:pt x="113842" y="57188"/>
                  </a:lnTo>
                  <a:lnTo>
                    <a:pt x="113969" y="57137"/>
                  </a:lnTo>
                  <a:lnTo>
                    <a:pt x="113969" y="53276"/>
                  </a:lnTo>
                  <a:close/>
                </a:path>
                <a:path w="161925" h="93345">
                  <a:moveTo>
                    <a:pt x="114515" y="52705"/>
                  </a:moveTo>
                  <a:lnTo>
                    <a:pt x="114376" y="52730"/>
                  </a:lnTo>
                  <a:lnTo>
                    <a:pt x="114376" y="56972"/>
                  </a:lnTo>
                  <a:lnTo>
                    <a:pt x="114515" y="56921"/>
                  </a:lnTo>
                  <a:lnTo>
                    <a:pt x="114515" y="52705"/>
                  </a:lnTo>
                  <a:close/>
                </a:path>
                <a:path w="161925" h="93345">
                  <a:moveTo>
                    <a:pt x="114922" y="47739"/>
                  </a:moveTo>
                  <a:lnTo>
                    <a:pt x="114109" y="43154"/>
                  </a:lnTo>
                  <a:lnTo>
                    <a:pt x="113969" y="43027"/>
                  </a:lnTo>
                  <a:lnTo>
                    <a:pt x="113563" y="43027"/>
                  </a:lnTo>
                  <a:lnTo>
                    <a:pt x="113436" y="42748"/>
                  </a:lnTo>
                  <a:lnTo>
                    <a:pt x="111950" y="43027"/>
                  </a:lnTo>
                  <a:lnTo>
                    <a:pt x="112763" y="41275"/>
                  </a:lnTo>
                  <a:lnTo>
                    <a:pt x="111544" y="40868"/>
                  </a:lnTo>
                  <a:lnTo>
                    <a:pt x="107365" y="43700"/>
                  </a:lnTo>
                  <a:lnTo>
                    <a:pt x="114922" y="47739"/>
                  </a:lnTo>
                  <a:close/>
                </a:path>
                <a:path w="161925" h="93345">
                  <a:moveTo>
                    <a:pt x="115189" y="28054"/>
                  </a:moveTo>
                  <a:lnTo>
                    <a:pt x="114782" y="24409"/>
                  </a:lnTo>
                  <a:lnTo>
                    <a:pt x="114249" y="24269"/>
                  </a:lnTo>
                  <a:lnTo>
                    <a:pt x="113703" y="24269"/>
                  </a:lnTo>
                  <a:lnTo>
                    <a:pt x="113030" y="24409"/>
                  </a:lnTo>
                  <a:lnTo>
                    <a:pt x="113030" y="24676"/>
                  </a:lnTo>
                  <a:lnTo>
                    <a:pt x="113296" y="24955"/>
                  </a:lnTo>
                  <a:lnTo>
                    <a:pt x="113030" y="25222"/>
                  </a:lnTo>
                  <a:lnTo>
                    <a:pt x="112890" y="25628"/>
                  </a:lnTo>
                  <a:lnTo>
                    <a:pt x="112890" y="26428"/>
                  </a:lnTo>
                  <a:lnTo>
                    <a:pt x="113703" y="26428"/>
                  </a:lnTo>
                  <a:lnTo>
                    <a:pt x="113436" y="28460"/>
                  </a:lnTo>
                  <a:lnTo>
                    <a:pt x="113703" y="28587"/>
                  </a:lnTo>
                  <a:lnTo>
                    <a:pt x="115189" y="28054"/>
                  </a:lnTo>
                  <a:close/>
                </a:path>
                <a:path w="161925" h="93345">
                  <a:moveTo>
                    <a:pt x="115328" y="84023"/>
                  </a:moveTo>
                  <a:lnTo>
                    <a:pt x="113665" y="84569"/>
                  </a:lnTo>
                  <a:lnTo>
                    <a:pt x="114693" y="86271"/>
                  </a:lnTo>
                  <a:lnTo>
                    <a:pt x="115328" y="84023"/>
                  </a:lnTo>
                  <a:close/>
                </a:path>
                <a:path w="161925" h="93345">
                  <a:moveTo>
                    <a:pt x="115595" y="64604"/>
                  </a:moveTo>
                  <a:lnTo>
                    <a:pt x="115189" y="64871"/>
                  </a:lnTo>
                  <a:lnTo>
                    <a:pt x="115595" y="65011"/>
                  </a:lnTo>
                  <a:lnTo>
                    <a:pt x="115595" y="64604"/>
                  </a:lnTo>
                  <a:close/>
                </a:path>
                <a:path w="161925" h="93345">
                  <a:moveTo>
                    <a:pt x="115862" y="53009"/>
                  </a:moveTo>
                  <a:lnTo>
                    <a:pt x="115455" y="52730"/>
                  </a:lnTo>
                  <a:lnTo>
                    <a:pt x="114922" y="52628"/>
                  </a:lnTo>
                  <a:lnTo>
                    <a:pt x="114922" y="57721"/>
                  </a:lnTo>
                  <a:lnTo>
                    <a:pt x="115722" y="56248"/>
                  </a:lnTo>
                  <a:lnTo>
                    <a:pt x="115862" y="55791"/>
                  </a:lnTo>
                  <a:lnTo>
                    <a:pt x="115862" y="53009"/>
                  </a:lnTo>
                  <a:close/>
                </a:path>
                <a:path w="161925" h="93345">
                  <a:moveTo>
                    <a:pt x="116725" y="71285"/>
                  </a:moveTo>
                  <a:lnTo>
                    <a:pt x="115049" y="71615"/>
                  </a:lnTo>
                  <a:lnTo>
                    <a:pt x="116179" y="72885"/>
                  </a:lnTo>
                  <a:lnTo>
                    <a:pt x="116725" y="71285"/>
                  </a:lnTo>
                  <a:close/>
                </a:path>
                <a:path w="161925" h="93345">
                  <a:moveTo>
                    <a:pt x="117081" y="60426"/>
                  </a:moveTo>
                  <a:lnTo>
                    <a:pt x="116535" y="59753"/>
                  </a:lnTo>
                  <a:lnTo>
                    <a:pt x="115595" y="59753"/>
                  </a:lnTo>
                  <a:lnTo>
                    <a:pt x="115189" y="58940"/>
                  </a:lnTo>
                  <a:lnTo>
                    <a:pt x="115595" y="60693"/>
                  </a:lnTo>
                  <a:lnTo>
                    <a:pt x="112890" y="61239"/>
                  </a:lnTo>
                  <a:lnTo>
                    <a:pt x="112890" y="61099"/>
                  </a:lnTo>
                  <a:lnTo>
                    <a:pt x="114249" y="59880"/>
                  </a:lnTo>
                  <a:lnTo>
                    <a:pt x="112966" y="59969"/>
                  </a:lnTo>
                  <a:lnTo>
                    <a:pt x="113030" y="59080"/>
                  </a:lnTo>
                  <a:lnTo>
                    <a:pt x="112623" y="59613"/>
                  </a:lnTo>
                  <a:lnTo>
                    <a:pt x="112217" y="60020"/>
                  </a:lnTo>
                  <a:lnTo>
                    <a:pt x="109118" y="60210"/>
                  </a:lnTo>
                  <a:lnTo>
                    <a:pt x="107899" y="60286"/>
                  </a:lnTo>
                  <a:lnTo>
                    <a:pt x="104533" y="61912"/>
                  </a:lnTo>
                  <a:lnTo>
                    <a:pt x="104800" y="62128"/>
                  </a:lnTo>
                  <a:lnTo>
                    <a:pt x="104800" y="62318"/>
                  </a:lnTo>
                  <a:lnTo>
                    <a:pt x="104800" y="62445"/>
                  </a:lnTo>
                  <a:lnTo>
                    <a:pt x="104940" y="62585"/>
                  </a:lnTo>
                  <a:lnTo>
                    <a:pt x="105067" y="62445"/>
                  </a:lnTo>
                  <a:lnTo>
                    <a:pt x="108572" y="64998"/>
                  </a:lnTo>
                  <a:lnTo>
                    <a:pt x="111556" y="62306"/>
                  </a:lnTo>
                  <a:lnTo>
                    <a:pt x="112763" y="62852"/>
                  </a:lnTo>
                  <a:lnTo>
                    <a:pt x="113703" y="63665"/>
                  </a:lnTo>
                  <a:lnTo>
                    <a:pt x="113969" y="62318"/>
                  </a:lnTo>
                  <a:lnTo>
                    <a:pt x="114515" y="61633"/>
                  </a:lnTo>
                  <a:lnTo>
                    <a:pt x="114922" y="62039"/>
                  </a:lnTo>
                  <a:lnTo>
                    <a:pt x="115455" y="62179"/>
                  </a:lnTo>
                  <a:lnTo>
                    <a:pt x="115862" y="62445"/>
                  </a:lnTo>
                  <a:lnTo>
                    <a:pt x="115595" y="61366"/>
                  </a:lnTo>
                  <a:lnTo>
                    <a:pt x="116001" y="60693"/>
                  </a:lnTo>
                  <a:lnTo>
                    <a:pt x="117081" y="60426"/>
                  </a:lnTo>
                  <a:close/>
                </a:path>
                <a:path w="161925" h="93345">
                  <a:moveTo>
                    <a:pt x="118427" y="70942"/>
                  </a:moveTo>
                  <a:lnTo>
                    <a:pt x="118160" y="70675"/>
                  </a:lnTo>
                  <a:lnTo>
                    <a:pt x="117881" y="70269"/>
                  </a:lnTo>
                  <a:lnTo>
                    <a:pt x="117881" y="69735"/>
                  </a:lnTo>
                  <a:lnTo>
                    <a:pt x="117614" y="69735"/>
                  </a:lnTo>
                  <a:lnTo>
                    <a:pt x="117475" y="69456"/>
                  </a:lnTo>
                  <a:lnTo>
                    <a:pt x="116941" y="70675"/>
                  </a:lnTo>
                  <a:lnTo>
                    <a:pt x="116725" y="71285"/>
                  </a:lnTo>
                  <a:lnTo>
                    <a:pt x="117081" y="71221"/>
                  </a:lnTo>
                  <a:lnTo>
                    <a:pt x="117614" y="71107"/>
                  </a:lnTo>
                  <a:lnTo>
                    <a:pt x="118160" y="71005"/>
                  </a:lnTo>
                  <a:lnTo>
                    <a:pt x="118427" y="70942"/>
                  </a:lnTo>
                  <a:close/>
                </a:path>
                <a:path w="161925" h="93345">
                  <a:moveTo>
                    <a:pt x="118554" y="35471"/>
                  </a:moveTo>
                  <a:lnTo>
                    <a:pt x="117881" y="35331"/>
                  </a:lnTo>
                  <a:lnTo>
                    <a:pt x="117348" y="35331"/>
                  </a:lnTo>
                  <a:lnTo>
                    <a:pt x="116801" y="35204"/>
                  </a:lnTo>
                  <a:lnTo>
                    <a:pt x="115862" y="35877"/>
                  </a:lnTo>
                  <a:lnTo>
                    <a:pt x="113436" y="36144"/>
                  </a:lnTo>
                  <a:lnTo>
                    <a:pt x="112890" y="34798"/>
                  </a:lnTo>
                  <a:lnTo>
                    <a:pt x="112763" y="34798"/>
                  </a:lnTo>
                  <a:lnTo>
                    <a:pt x="112890" y="35204"/>
                  </a:lnTo>
                  <a:lnTo>
                    <a:pt x="112890" y="35610"/>
                  </a:lnTo>
                  <a:lnTo>
                    <a:pt x="112763" y="36144"/>
                  </a:lnTo>
                  <a:lnTo>
                    <a:pt x="114922" y="36817"/>
                  </a:lnTo>
                  <a:lnTo>
                    <a:pt x="113842" y="40995"/>
                  </a:lnTo>
                  <a:lnTo>
                    <a:pt x="116395" y="40728"/>
                  </a:lnTo>
                  <a:lnTo>
                    <a:pt x="116128" y="40195"/>
                  </a:lnTo>
                  <a:lnTo>
                    <a:pt x="116268" y="39649"/>
                  </a:lnTo>
                  <a:lnTo>
                    <a:pt x="116535" y="38976"/>
                  </a:lnTo>
                  <a:lnTo>
                    <a:pt x="116395" y="38569"/>
                  </a:lnTo>
                  <a:lnTo>
                    <a:pt x="116535" y="37896"/>
                  </a:lnTo>
                  <a:lnTo>
                    <a:pt x="116395" y="37363"/>
                  </a:lnTo>
                  <a:lnTo>
                    <a:pt x="116268" y="36144"/>
                  </a:lnTo>
                  <a:lnTo>
                    <a:pt x="117754" y="36004"/>
                  </a:lnTo>
                  <a:lnTo>
                    <a:pt x="118287" y="37084"/>
                  </a:lnTo>
                  <a:lnTo>
                    <a:pt x="118554" y="35471"/>
                  </a:lnTo>
                  <a:close/>
                </a:path>
                <a:path w="161925" h="93345">
                  <a:moveTo>
                    <a:pt x="119507" y="88125"/>
                  </a:moveTo>
                  <a:lnTo>
                    <a:pt x="119367" y="86728"/>
                  </a:lnTo>
                  <a:lnTo>
                    <a:pt x="118287" y="86182"/>
                  </a:lnTo>
                  <a:lnTo>
                    <a:pt x="118021" y="84302"/>
                  </a:lnTo>
                  <a:lnTo>
                    <a:pt x="117614" y="83083"/>
                  </a:lnTo>
                  <a:lnTo>
                    <a:pt x="115049" y="86868"/>
                  </a:lnTo>
                  <a:lnTo>
                    <a:pt x="114693" y="86271"/>
                  </a:lnTo>
                  <a:lnTo>
                    <a:pt x="113436" y="90779"/>
                  </a:lnTo>
                  <a:lnTo>
                    <a:pt x="114249" y="92925"/>
                  </a:lnTo>
                  <a:lnTo>
                    <a:pt x="115595" y="91579"/>
                  </a:lnTo>
                  <a:lnTo>
                    <a:pt x="116941" y="91211"/>
                  </a:lnTo>
                  <a:lnTo>
                    <a:pt x="117081" y="91173"/>
                  </a:lnTo>
                  <a:lnTo>
                    <a:pt x="117614" y="91084"/>
                  </a:lnTo>
                  <a:lnTo>
                    <a:pt x="118287" y="90957"/>
                  </a:lnTo>
                  <a:lnTo>
                    <a:pt x="118554" y="90906"/>
                  </a:lnTo>
                  <a:lnTo>
                    <a:pt x="116941" y="88620"/>
                  </a:lnTo>
                  <a:lnTo>
                    <a:pt x="117614" y="88506"/>
                  </a:lnTo>
                  <a:lnTo>
                    <a:pt x="118287" y="88404"/>
                  </a:lnTo>
                  <a:lnTo>
                    <a:pt x="118694" y="88341"/>
                  </a:lnTo>
                  <a:lnTo>
                    <a:pt x="119367" y="88163"/>
                  </a:lnTo>
                  <a:lnTo>
                    <a:pt x="119507" y="88125"/>
                  </a:lnTo>
                  <a:close/>
                </a:path>
                <a:path w="161925" h="93345">
                  <a:moveTo>
                    <a:pt x="119773" y="78359"/>
                  </a:moveTo>
                  <a:lnTo>
                    <a:pt x="118935" y="77457"/>
                  </a:lnTo>
                  <a:lnTo>
                    <a:pt x="117081" y="79171"/>
                  </a:lnTo>
                  <a:lnTo>
                    <a:pt x="118427" y="79273"/>
                  </a:lnTo>
                  <a:lnTo>
                    <a:pt x="118935" y="79311"/>
                  </a:lnTo>
                  <a:lnTo>
                    <a:pt x="119773" y="78359"/>
                  </a:lnTo>
                  <a:close/>
                </a:path>
                <a:path w="161925" h="93345">
                  <a:moveTo>
                    <a:pt x="120586" y="79438"/>
                  </a:moveTo>
                  <a:lnTo>
                    <a:pt x="118935" y="79349"/>
                  </a:lnTo>
                  <a:lnTo>
                    <a:pt x="117614" y="80924"/>
                  </a:lnTo>
                  <a:lnTo>
                    <a:pt x="118935" y="82384"/>
                  </a:lnTo>
                  <a:lnTo>
                    <a:pt x="118935" y="82550"/>
                  </a:lnTo>
                  <a:lnTo>
                    <a:pt x="119367" y="80111"/>
                  </a:lnTo>
                  <a:lnTo>
                    <a:pt x="120586" y="79438"/>
                  </a:lnTo>
                  <a:close/>
                </a:path>
                <a:path w="161925" h="93345">
                  <a:moveTo>
                    <a:pt x="121119" y="87668"/>
                  </a:moveTo>
                  <a:lnTo>
                    <a:pt x="120713" y="87401"/>
                  </a:lnTo>
                  <a:lnTo>
                    <a:pt x="120307" y="87261"/>
                  </a:lnTo>
                  <a:lnTo>
                    <a:pt x="119913" y="86995"/>
                  </a:lnTo>
                  <a:lnTo>
                    <a:pt x="119634" y="87134"/>
                  </a:lnTo>
                  <a:lnTo>
                    <a:pt x="119634" y="88087"/>
                  </a:lnTo>
                  <a:lnTo>
                    <a:pt x="119913" y="88011"/>
                  </a:lnTo>
                  <a:lnTo>
                    <a:pt x="120307" y="87896"/>
                  </a:lnTo>
                  <a:lnTo>
                    <a:pt x="120713" y="87782"/>
                  </a:lnTo>
                  <a:lnTo>
                    <a:pt x="121119" y="87668"/>
                  </a:lnTo>
                  <a:close/>
                </a:path>
                <a:path w="161925" h="93345">
                  <a:moveTo>
                    <a:pt x="121793" y="60553"/>
                  </a:moveTo>
                  <a:lnTo>
                    <a:pt x="121259" y="60693"/>
                  </a:lnTo>
                  <a:lnTo>
                    <a:pt x="120713" y="60693"/>
                  </a:lnTo>
                  <a:lnTo>
                    <a:pt x="120307" y="60833"/>
                  </a:lnTo>
                  <a:lnTo>
                    <a:pt x="120853" y="61099"/>
                  </a:lnTo>
                  <a:lnTo>
                    <a:pt x="121259" y="61366"/>
                  </a:lnTo>
                  <a:lnTo>
                    <a:pt x="121526" y="61772"/>
                  </a:lnTo>
                  <a:lnTo>
                    <a:pt x="121793" y="60553"/>
                  </a:lnTo>
                  <a:close/>
                </a:path>
                <a:path w="161925" h="93345">
                  <a:moveTo>
                    <a:pt x="122491" y="54749"/>
                  </a:moveTo>
                  <a:lnTo>
                    <a:pt x="121932" y="54889"/>
                  </a:lnTo>
                  <a:lnTo>
                    <a:pt x="119367" y="56515"/>
                  </a:lnTo>
                  <a:lnTo>
                    <a:pt x="119913" y="57327"/>
                  </a:lnTo>
                  <a:lnTo>
                    <a:pt x="120713" y="57721"/>
                  </a:lnTo>
                  <a:lnTo>
                    <a:pt x="121666" y="57861"/>
                  </a:lnTo>
                  <a:lnTo>
                    <a:pt x="122491" y="54749"/>
                  </a:lnTo>
                  <a:close/>
                </a:path>
                <a:path w="161925" h="93345">
                  <a:moveTo>
                    <a:pt x="123291" y="54533"/>
                  </a:moveTo>
                  <a:lnTo>
                    <a:pt x="122745" y="53809"/>
                  </a:lnTo>
                  <a:lnTo>
                    <a:pt x="122491" y="54749"/>
                  </a:lnTo>
                  <a:lnTo>
                    <a:pt x="123291" y="54533"/>
                  </a:lnTo>
                  <a:close/>
                </a:path>
                <a:path w="161925" h="93345">
                  <a:moveTo>
                    <a:pt x="125120" y="75806"/>
                  </a:moveTo>
                  <a:lnTo>
                    <a:pt x="122605" y="72974"/>
                  </a:lnTo>
                  <a:lnTo>
                    <a:pt x="122072" y="72161"/>
                  </a:lnTo>
                  <a:lnTo>
                    <a:pt x="121259" y="72694"/>
                  </a:lnTo>
                  <a:lnTo>
                    <a:pt x="120586" y="72974"/>
                  </a:lnTo>
                  <a:lnTo>
                    <a:pt x="118287" y="75260"/>
                  </a:lnTo>
                  <a:lnTo>
                    <a:pt x="116179" y="72885"/>
                  </a:lnTo>
                  <a:lnTo>
                    <a:pt x="115862" y="73774"/>
                  </a:lnTo>
                  <a:lnTo>
                    <a:pt x="114642" y="74447"/>
                  </a:lnTo>
                  <a:lnTo>
                    <a:pt x="116725" y="75107"/>
                  </a:lnTo>
                  <a:lnTo>
                    <a:pt x="116941" y="75272"/>
                  </a:lnTo>
                  <a:lnTo>
                    <a:pt x="118935" y="77457"/>
                  </a:lnTo>
                  <a:lnTo>
                    <a:pt x="122072" y="74561"/>
                  </a:lnTo>
                  <a:lnTo>
                    <a:pt x="122199" y="74447"/>
                  </a:lnTo>
                  <a:lnTo>
                    <a:pt x="122339" y="74320"/>
                  </a:lnTo>
                  <a:lnTo>
                    <a:pt x="122199" y="77279"/>
                  </a:lnTo>
                  <a:lnTo>
                    <a:pt x="122339" y="77127"/>
                  </a:lnTo>
                  <a:lnTo>
                    <a:pt x="122872" y="76479"/>
                  </a:lnTo>
                  <a:lnTo>
                    <a:pt x="124498" y="75526"/>
                  </a:lnTo>
                  <a:lnTo>
                    <a:pt x="124904" y="76746"/>
                  </a:lnTo>
                  <a:lnTo>
                    <a:pt x="125120" y="76174"/>
                  </a:lnTo>
                  <a:lnTo>
                    <a:pt x="125120" y="75882"/>
                  </a:lnTo>
                  <a:close/>
                </a:path>
                <a:path w="161925" h="93345">
                  <a:moveTo>
                    <a:pt x="130568" y="46393"/>
                  </a:moveTo>
                  <a:lnTo>
                    <a:pt x="129895" y="46532"/>
                  </a:lnTo>
                  <a:lnTo>
                    <a:pt x="128409" y="46266"/>
                  </a:lnTo>
                  <a:lnTo>
                    <a:pt x="126784" y="45859"/>
                  </a:lnTo>
                  <a:lnTo>
                    <a:pt x="126784" y="46672"/>
                  </a:lnTo>
                  <a:lnTo>
                    <a:pt x="126657" y="47205"/>
                  </a:lnTo>
                  <a:lnTo>
                    <a:pt x="127863" y="46939"/>
                  </a:lnTo>
                  <a:lnTo>
                    <a:pt x="129349" y="46799"/>
                  </a:lnTo>
                  <a:lnTo>
                    <a:pt x="130568" y="46393"/>
                  </a:lnTo>
                  <a:close/>
                </a:path>
                <a:path w="161925" h="93345">
                  <a:moveTo>
                    <a:pt x="132448" y="70408"/>
                  </a:moveTo>
                  <a:lnTo>
                    <a:pt x="132321" y="69596"/>
                  </a:lnTo>
                  <a:lnTo>
                    <a:pt x="132321" y="68783"/>
                  </a:lnTo>
                  <a:lnTo>
                    <a:pt x="132181" y="67983"/>
                  </a:lnTo>
                  <a:lnTo>
                    <a:pt x="130975" y="67030"/>
                  </a:lnTo>
                  <a:lnTo>
                    <a:pt x="129755" y="66497"/>
                  </a:lnTo>
                  <a:lnTo>
                    <a:pt x="128536" y="65824"/>
                  </a:lnTo>
                  <a:lnTo>
                    <a:pt x="128270" y="66357"/>
                  </a:lnTo>
                  <a:lnTo>
                    <a:pt x="127457" y="66497"/>
                  </a:lnTo>
                  <a:lnTo>
                    <a:pt x="127190" y="67030"/>
                  </a:lnTo>
                  <a:lnTo>
                    <a:pt x="126111" y="68516"/>
                  </a:lnTo>
                  <a:lnTo>
                    <a:pt x="125222" y="75857"/>
                  </a:lnTo>
                  <a:lnTo>
                    <a:pt x="125844" y="75666"/>
                  </a:lnTo>
                  <a:lnTo>
                    <a:pt x="126517" y="76339"/>
                  </a:lnTo>
                  <a:lnTo>
                    <a:pt x="126784" y="74587"/>
                  </a:lnTo>
                  <a:lnTo>
                    <a:pt x="129209" y="76403"/>
                  </a:lnTo>
                  <a:lnTo>
                    <a:pt x="129489" y="76606"/>
                  </a:lnTo>
                  <a:lnTo>
                    <a:pt x="129489" y="75133"/>
                  </a:lnTo>
                  <a:lnTo>
                    <a:pt x="129209" y="73367"/>
                  </a:lnTo>
                  <a:lnTo>
                    <a:pt x="130835" y="71348"/>
                  </a:lnTo>
                  <a:lnTo>
                    <a:pt x="132181" y="70561"/>
                  </a:lnTo>
                  <a:lnTo>
                    <a:pt x="132321" y="70485"/>
                  </a:lnTo>
                  <a:lnTo>
                    <a:pt x="132448" y="70408"/>
                  </a:lnTo>
                  <a:close/>
                </a:path>
                <a:path w="161925" h="93345">
                  <a:moveTo>
                    <a:pt x="133934" y="39916"/>
                  </a:moveTo>
                  <a:lnTo>
                    <a:pt x="133527" y="39789"/>
                  </a:lnTo>
                  <a:lnTo>
                    <a:pt x="133121" y="39382"/>
                  </a:lnTo>
                  <a:lnTo>
                    <a:pt x="132499" y="39636"/>
                  </a:lnTo>
                  <a:lnTo>
                    <a:pt x="131775" y="39522"/>
                  </a:lnTo>
                  <a:lnTo>
                    <a:pt x="131241" y="39916"/>
                  </a:lnTo>
                  <a:lnTo>
                    <a:pt x="131914" y="39916"/>
                  </a:lnTo>
                  <a:lnTo>
                    <a:pt x="132486" y="39814"/>
                  </a:lnTo>
                  <a:lnTo>
                    <a:pt x="132854" y="40995"/>
                  </a:lnTo>
                  <a:lnTo>
                    <a:pt x="133121" y="40601"/>
                  </a:lnTo>
                  <a:lnTo>
                    <a:pt x="133527" y="40322"/>
                  </a:lnTo>
                  <a:lnTo>
                    <a:pt x="133934" y="39916"/>
                  </a:lnTo>
                  <a:close/>
                </a:path>
                <a:path w="161925" h="93345">
                  <a:moveTo>
                    <a:pt x="134886" y="54356"/>
                  </a:moveTo>
                  <a:lnTo>
                    <a:pt x="133934" y="54762"/>
                  </a:lnTo>
                  <a:lnTo>
                    <a:pt x="133400" y="54495"/>
                  </a:lnTo>
                  <a:lnTo>
                    <a:pt x="132448" y="54216"/>
                  </a:lnTo>
                  <a:lnTo>
                    <a:pt x="131914" y="51523"/>
                  </a:lnTo>
                  <a:lnTo>
                    <a:pt x="128409" y="54762"/>
                  </a:lnTo>
                  <a:lnTo>
                    <a:pt x="126923" y="54800"/>
                  </a:lnTo>
                  <a:lnTo>
                    <a:pt x="124498" y="54216"/>
                  </a:lnTo>
                  <a:lnTo>
                    <a:pt x="123291" y="54533"/>
                  </a:lnTo>
                  <a:lnTo>
                    <a:pt x="125298" y="57188"/>
                  </a:lnTo>
                  <a:lnTo>
                    <a:pt x="125984" y="59880"/>
                  </a:lnTo>
                  <a:lnTo>
                    <a:pt x="127330" y="59969"/>
                  </a:lnTo>
                  <a:lnTo>
                    <a:pt x="127596" y="60020"/>
                  </a:lnTo>
                  <a:lnTo>
                    <a:pt x="128409" y="60426"/>
                  </a:lnTo>
                  <a:lnTo>
                    <a:pt x="129082" y="58407"/>
                  </a:lnTo>
                  <a:lnTo>
                    <a:pt x="130429" y="59880"/>
                  </a:lnTo>
                  <a:lnTo>
                    <a:pt x="130835" y="59817"/>
                  </a:lnTo>
                  <a:lnTo>
                    <a:pt x="131914" y="59639"/>
                  </a:lnTo>
                  <a:lnTo>
                    <a:pt x="132054" y="59613"/>
                  </a:lnTo>
                  <a:lnTo>
                    <a:pt x="130835" y="58127"/>
                  </a:lnTo>
                  <a:lnTo>
                    <a:pt x="133807" y="55702"/>
                  </a:lnTo>
                  <a:lnTo>
                    <a:pt x="134886" y="54356"/>
                  </a:lnTo>
                  <a:close/>
                </a:path>
                <a:path w="161925" h="93345">
                  <a:moveTo>
                    <a:pt x="138798" y="40728"/>
                  </a:moveTo>
                  <a:lnTo>
                    <a:pt x="137439" y="38976"/>
                  </a:lnTo>
                  <a:lnTo>
                    <a:pt x="138112" y="37223"/>
                  </a:lnTo>
                  <a:lnTo>
                    <a:pt x="137579" y="37363"/>
                  </a:lnTo>
                  <a:lnTo>
                    <a:pt x="136906" y="37630"/>
                  </a:lnTo>
                  <a:lnTo>
                    <a:pt x="136359" y="37630"/>
                  </a:lnTo>
                  <a:lnTo>
                    <a:pt x="135966" y="38442"/>
                  </a:lnTo>
                  <a:lnTo>
                    <a:pt x="136359" y="39116"/>
                  </a:lnTo>
                  <a:lnTo>
                    <a:pt x="135966" y="39916"/>
                  </a:lnTo>
                  <a:lnTo>
                    <a:pt x="136499" y="40728"/>
                  </a:lnTo>
                  <a:lnTo>
                    <a:pt x="137172" y="41135"/>
                  </a:lnTo>
                  <a:lnTo>
                    <a:pt x="137845" y="41681"/>
                  </a:lnTo>
                  <a:lnTo>
                    <a:pt x="138252" y="41808"/>
                  </a:lnTo>
                  <a:lnTo>
                    <a:pt x="138252" y="42214"/>
                  </a:lnTo>
                  <a:lnTo>
                    <a:pt x="138391" y="42621"/>
                  </a:lnTo>
                  <a:lnTo>
                    <a:pt x="138798" y="40728"/>
                  </a:lnTo>
                  <a:close/>
                </a:path>
                <a:path w="161925" h="93345">
                  <a:moveTo>
                    <a:pt x="140004" y="45720"/>
                  </a:moveTo>
                  <a:lnTo>
                    <a:pt x="138518" y="43154"/>
                  </a:lnTo>
                  <a:lnTo>
                    <a:pt x="137985" y="44107"/>
                  </a:lnTo>
                  <a:lnTo>
                    <a:pt x="136359" y="44513"/>
                  </a:lnTo>
                  <a:lnTo>
                    <a:pt x="135686" y="45313"/>
                  </a:lnTo>
                  <a:lnTo>
                    <a:pt x="135686" y="45859"/>
                  </a:lnTo>
                  <a:lnTo>
                    <a:pt x="135420" y="46266"/>
                  </a:lnTo>
                  <a:lnTo>
                    <a:pt x="135280" y="46672"/>
                  </a:lnTo>
                  <a:lnTo>
                    <a:pt x="135686" y="47472"/>
                  </a:lnTo>
                  <a:lnTo>
                    <a:pt x="136359" y="47879"/>
                  </a:lnTo>
                  <a:lnTo>
                    <a:pt x="136906" y="48552"/>
                  </a:lnTo>
                  <a:lnTo>
                    <a:pt x="137579" y="49631"/>
                  </a:lnTo>
                  <a:lnTo>
                    <a:pt x="137439" y="51523"/>
                  </a:lnTo>
                  <a:lnTo>
                    <a:pt x="136766" y="52870"/>
                  </a:lnTo>
                  <a:lnTo>
                    <a:pt x="137718" y="53682"/>
                  </a:lnTo>
                  <a:lnTo>
                    <a:pt x="138925" y="53416"/>
                  </a:lnTo>
                  <a:lnTo>
                    <a:pt x="140004" y="52730"/>
                  </a:lnTo>
                  <a:lnTo>
                    <a:pt x="139738" y="52057"/>
                  </a:lnTo>
                  <a:lnTo>
                    <a:pt x="139331" y="51523"/>
                  </a:lnTo>
                  <a:lnTo>
                    <a:pt x="139598" y="50584"/>
                  </a:lnTo>
                  <a:lnTo>
                    <a:pt x="137718" y="48958"/>
                  </a:lnTo>
                  <a:lnTo>
                    <a:pt x="140004" y="45720"/>
                  </a:lnTo>
                  <a:close/>
                </a:path>
                <a:path w="161925" h="93345">
                  <a:moveTo>
                    <a:pt x="140677" y="34658"/>
                  </a:moveTo>
                  <a:lnTo>
                    <a:pt x="138798" y="32905"/>
                  </a:lnTo>
                  <a:lnTo>
                    <a:pt x="137845" y="32499"/>
                  </a:lnTo>
                  <a:lnTo>
                    <a:pt x="137172" y="32372"/>
                  </a:lnTo>
                  <a:lnTo>
                    <a:pt x="137312" y="32092"/>
                  </a:lnTo>
                  <a:lnTo>
                    <a:pt x="137439" y="31699"/>
                  </a:lnTo>
                  <a:lnTo>
                    <a:pt x="136906" y="31419"/>
                  </a:lnTo>
                  <a:lnTo>
                    <a:pt x="136499" y="31292"/>
                  </a:lnTo>
                  <a:lnTo>
                    <a:pt x="135966" y="31153"/>
                  </a:lnTo>
                  <a:lnTo>
                    <a:pt x="135966" y="31419"/>
                  </a:lnTo>
                  <a:lnTo>
                    <a:pt x="136499" y="32639"/>
                  </a:lnTo>
                  <a:lnTo>
                    <a:pt x="135966" y="34124"/>
                  </a:lnTo>
                  <a:lnTo>
                    <a:pt x="137033" y="34798"/>
                  </a:lnTo>
                  <a:lnTo>
                    <a:pt x="137439" y="35471"/>
                  </a:lnTo>
                  <a:lnTo>
                    <a:pt x="139065" y="34391"/>
                  </a:lnTo>
                  <a:lnTo>
                    <a:pt x="139471" y="35331"/>
                  </a:lnTo>
                  <a:lnTo>
                    <a:pt x="140677" y="34658"/>
                  </a:lnTo>
                  <a:close/>
                </a:path>
                <a:path w="161925" h="93345">
                  <a:moveTo>
                    <a:pt x="154305" y="37769"/>
                  </a:moveTo>
                  <a:lnTo>
                    <a:pt x="153085" y="37363"/>
                  </a:lnTo>
                  <a:lnTo>
                    <a:pt x="152006" y="36817"/>
                  </a:lnTo>
                  <a:lnTo>
                    <a:pt x="150799" y="36410"/>
                  </a:lnTo>
                  <a:lnTo>
                    <a:pt x="150533" y="36690"/>
                  </a:lnTo>
                  <a:lnTo>
                    <a:pt x="150253" y="36817"/>
                  </a:lnTo>
                  <a:lnTo>
                    <a:pt x="151066" y="37084"/>
                  </a:lnTo>
                  <a:lnTo>
                    <a:pt x="151879" y="37630"/>
                  </a:lnTo>
                  <a:lnTo>
                    <a:pt x="152146" y="38976"/>
                  </a:lnTo>
                  <a:lnTo>
                    <a:pt x="152552" y="40322"/>
                  </a:lnTo>
                  <a:lnTo>
                    <a:pt x="153898" y="38163"/>
                  </a:lnTo>
                  <a:lnTo>
                    <a:pt x="154305" y="37769"/>
                  </a:lnTo>
                  <a:close/>
                </a:path>
                <a:path w="161925" h="93345">
                  <a:moveTo>
                    <a:pt x="161861" y="43561"/>
                  </a:moveTo>
                  <a:lnTo>
                    <a:pt x="161582" y="43154"/>
                  </a:lnTo>
                  <a:lnTo>
                    <a:pt x="160909" y="42748"/>
                  </a:lnTo>
                  <a:lnTo>
                    <a:pt x="160782" y="42214"/>
                  </a:lnTo>
                  <a:lnTo>
                    <a:pt x="160515" y="43434"/>
                  </a:lnTo>
                  <a:lnTo>
                    <a:pt x="158750" y="43434"/>
                  </a:lnTo>
                  <a:lnTo>
                    <a:pt x="158750" y="42075"/>
                  </a:lnTo>
                  <a:lnTo>
                    <a:pt x="157276" y="43154"/>
                  </a:lnTo>
                  <a:lnTo>
                    <a:pt x="155651" y="44234"/>
                  </a:lnTo>
                  <a:lnTo>
                    <a:pt x="154838" y="45593"/>
                  </a:lnTo>
                  <a:lnTo>
                    <a:pt x="154711" y="45986"/>
                  </a:lnTo>
                  <a:lnTo>
                    <a:pt x="154978" y="46532"/>
                  </a:lnTo>
                  <a:lnTo>
                    <a:pt x="155384" y="47066"/>
                  </a:lnTo>
                  <a:lnTo>
                    <a:pt x="156730" y="44780"/>
                  </a:lnTo>
                  <a:lnTo>
                    <a:pt x="159829" y="44373"/>
                  </a:lnTo>
                  <a:lnTo>
                    <a:pt x="161861" y="4356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2244769" y="629817"/>
              <a:ext cx="243840" cy="109855"/>
            </a:xfrm>
            <a:custGeom>
              <a:avLst/>
              <a:gdLst/>
              <a:ahLst/>
              <a:cxnLst/>
              <a:rect l="l" t="t" r="r" b="b"/>
              <a:pathLst>
                <a:path w="243840" h="109854">
                  <a:moveTo>
                    <a:pt x="939" y="25501"/>
                  </a:moveTo>
                  <a:lnTo>
                    <a:pt x="266" y="25628"/>
                  </a:lnTo>
                  <a:lnTo>
                    <a:pt x="393" y="26441"/>
                  </a:lnTo>
                  <a:lnTo>
                    <a:pt x="0" y="26987"/>
                  </a:lnTo>
                  <a:lnTo>
                    <a:pt x="393" y="26987"/>
                  </a:lnTo>
                  <a:lnTo>
                    <a:pt x="533" y="26581"/>
                  </a:lnTo>
                  <a:lnTo>
                    <a:pt x="800" y="25908"/>
                  </a:lnTo>
                  <a:lnTo>
                    <a:pt x="939" y="25501"/>
                  </a:lnTo>
                  <a:close/>
                </a:path>
                <a:path w="243840" h="109854">
                  <a:moveTo>
                    <a:pt x="4711" y="48691"/>
                  </a:moveTo>
                  <a:lnTo>
                    <a:pt x="4178" y="48691"/>
                  </a:lnTo>
                  <a:lnTo>
                    <a:pt x="4318" y="48831"/>
                  </a:lnTo>
                  <a:lnTo>
                    <a:pt x="4711" y="48831"/>
                  </a:lnTo>
                  <a:lnTo>
                    <a:pt x="4711" y="48691"/>
                  </a:lnTo>
                  <a:close/>
                </a:path>
                <a:path w="243840" h="109854">
                  <a:moveTo>
                    <a:pt x="8089" y="1625"/>
                  </a:moveTo>
                  <a:lnTo>
                    <a:pt x="5930" y="0"/>
                  </a:lnTo>
                  <a:lnTo>
                    <a:pt x="4038" y="812"/>
                  </a:lnTo>
                  <a:lnTo>
                    <a:pt x="5118" y="952"/>
                  </a:lnTo>
                  <a:lnTo>
                    <a:pt x="5930" y="1752"/>
                  </a:lnTo>
                  <a:lnTo>
                    <a:pt x="5930" y="3111"/>
                  </a:lnTo>
                  <a:lnTo>
                    <a:pt x="8089" y="1625"/>
                  </a:lnTo>
                  <a:close/>
                </a:path>
                <a:path w="243840" h="109854">
                  <a:moveTo>
                    <a:pt x="8356" y="14566"/>
                  </a:moveTo>
                  <a:lnTo>
                    <a:pt x="8089" y="14566"/>
                  </a:lnTo>
                  <a:lnTo>
                    <a:pt x="4991" y="17805"/>
                  </a:lnTo>
                  <a:lnTo>
                    <a:pt x="7416" y="17970"/>
                  </a:lnTo>
                  <a:lnTo>
                    <a:pt x="8356" y="18034"/>
                  </a:lnTo>
                  <a:lnTo>
                    <a:pt x="8356" y="16764"/>
                  </a:lnTo>
                  <a:lnTo>
                    <a:pt x="7416" y="16192"/>
                  </a:lnTo>
                  <a:lnTo>
                    <a:pt x="8356" y="14820"/>
                  </a:lnTo>
                  <a:lnTo>
                    <a:pt x="8356" y="14566"/>
                  </a:lnTo>
                  <a:close/>
                </a:path>
                <a:path w="243840" h="109854">
                  <a:moveTo>
                    <a:pt x="8623" y="53149"/>
                  </a:moveTo>
                  <a:lnTo>
                    <a:pt x="7683" y="53682"/>
                  </a:lnTo>
                  <a:lnTo>
                    <a:pt x="7150" y="55575"/>
                  </a:lnTo>
                  <a:lnTo>
                    <a:pt x="7683" y="53962"/>
                  </a:lnTo>
                  <a:lnTo>
                    <a:pt x="8623" y="53149"/>
                  </a:lnTo>
                  <a:close/>
                </a:path>
                <a:path w="243840" h="109854">
                  <a:moveTo>
                    <a:pt x="8623" y="14439"/>
                  </a:moveTo>
                  <a:lnTo>
                    <a:pt x="8356" y="14820"/>
                  </a:lnTo>
                  <a:lnTo>
                    <a:pt x="8356" y="16764"/>
                  </a:lnTo>
                  <a:lnTo>
                    <a:pt x="8496" y="16852"/>
                  </a:lnTo>
                  <a:lnTo>
                    <a:pt x="8623" y="16929"/>
                  </a:lnTo>
                  <a:lnTo>
                    <a:pt x="8623" y="14439"/>
                  </a:lnTo>
                  <a:close/>
                </a:path>
                <a:path w="243840" h="109854">
                  <a:moveTo>
                    <a:pt x="9029" y="50050"/>
                  </a:moveTo>
                  <a:lnTo>
                    <a:pt x="8763" y="50050"/>
                  </a:lnTo>
                  <a:lnTo>
                    <a:pt x="8763" y="50457"/>
                  </a:lnTo>
                  <a:lnTo>
                    <a:pt x="8623" y="50723"/>
                  </a:lnTo>
                  <a:lnTo>
                    <a:pt x="8902" y="50723"/>
                  </a:lnTo>
                  <a:lnTo>
                    <a:pt x="9029" y="50457"/>
                  </a:lnTo>
                  <a:lnTo>
                    <a:pt x="9029" y="50050"/>
                  </a:lnTo>
                  <a:close/>
                </a:path>
                <a:path w="243840" h="109854">
                  <a:moveTo>
                    <a:pt x="9575" y="49911"/>
                  </a:moveTo>
                  <a:lnTo>
                    <a:pt x="9436" y="49911"/>
                  </a:lnTo>
                  <a:lnTo>
                    <a:pt x="9169" y="50177"/>
                  </a:lnTo>
                  <a:lnTo>
                    <a:pt x="9029" y="50584"/>
                  </a:lnTo>
                  <a:lnTo>
                    <a:pt x="8902" y="50850"/>
                  </a:lnTo>
                  <a:lnTo>
                    <a:pt x="8902" y="50990"/>
                  </a:lnTo>
                  <a:lnTo>
                    <a:pt x="8902" y="51130"/>
                  </a:lnTo>
                  <a:lnTo>
                    <a:pt x="8902" y="52844"/>
                  </a:lnTo>
                  <a:lnTo>
                    <a:pt x="9436" y="52476"/>
                  </a:lnTo>
                  <a:lnTo>
                    <a:pt x="9575" y="52412"/>
                  </a:lnTo>
                  <a:lnTo>
                    <a:pt x="9575" y="50990"/>
                  </a:lnTo>
                  <a:lnTo>
                    <a:pt x="9029" y="50990"/>
                  </a:lnTo>
                  <a:lnTo>
                    <a:pt x="9575" y="50177"/>
                  </a:lnTo>
                  <a:lnTo>
                    <a:pt x="9575" y="49911"/>
                  </a:lnTo>
                  <a:close/>
                </a:path>
                <a:path w="243840" h="109854">
                  <a:moveTo>
                    <a:pt x="9702" y="41821"/>
                  </a:moveTo>
                  <a:lnTo>
                    <a:pt x="9575" y="41414"/>
                  </a:lnTo>
                  <a:lnTo>
                    <a:pt x="9436" y="40868"/>
                  </a:lnTo>
                  <a:lnTo>
                    <a:pt x="9029" y="40601"/>
                  </a:lnTo>
                  <a:lnTo>
                    <a:pt x="7010" y="40741"/>
                  </a:lnTo>
                  <a:lnTo>
                    <a:pt x="4991" y="41008"/>
                  </a:lnTo>
                  <a:lnTo>
                    <a:pt x="2959" y="40335"/>
                  </a:lnTo>
                  <a:lnTo>
                    <a:pt x="2692" y="42900"/>
                  </a:lnTo>
                  <a:lnTo>
                    <a:pt x="4038" y="43307"/>
                  </a:lnTo>
                  <a:lnTo>
                    <a:pt x="5791" y="44386"/>
                  </a:lnTo>
                  <a:lnTo>
                    <a:pt x="6604" y="42900"/>
                  </a:lnTo>
                  <a:lnTo>
                    <a:pt x="7543" y="42354"/>
                  </a:lnTo>
                  <a:lnTo>
                    <a:pt x="9029" y="43027"/>
                  </a:lnTo>
                  <a:lnTo>
                    <a:pt x="9296" y="42633"/>
                  </a:lnTo>
                  <a:lnTo>
                    <a:pt x="9436" y="42227"/>
                  </a:lnTo>
                  <a:lnTo>
                    <a:pt x="9702" y="41821"/>
                  </a:lnTo>
                  <a:close/>
                </a:path>
                <a:path w="243840" h="109854">
                  <a:moveTo>
                    <a:pt x="10248" y="50050"/>
                  </a:moveTo>
                  <a:lnTo>
                    <a:pt x="9842" y="50317"/>
                  </a:lnTo>
                  <a:lnTo>
                    <a:pt x="9842" y="52273"/>
                  </a:lnTo>
                  <a:lnTo>
                    <a:pt x="10248" y="52070"/>
                  </a:lnTo>
                  <a:lnTo>
                    <a:pt x="10248" y="50050"/>
                  </a:lnTo>
                  <a:close/>
                </a:path>
                <a:path w="243840" h="109854">
                  <a:moveTo>
                    <a:pt x="10515" y="18173"/>
                  </a:moveTo>
                  <a:lnTo>
                    <a:pt x="9169" y="17259"/>
                  </a:lnTo>
                  <a:lnTo>
                    <a:pt x="8623" y="16929"/>
                  </a:lnTo>
                  <a:lnTo>
                    <a:pt x="8623" y="18046"/>
                  </a:lnTo>
                  <a:lnTo>
                    <a:pt x="10515" y="18173"/>
                  </a:lnTo>
                  <a:close/>
                </a:path>
                <a:path w="243840" h="109854">
                  <a:moveTo>
                    <a:pt x="11061" y="51663"/>
                  </a:moveTo>
                  <a:lnTo>
                    <a:pt x="10655" y="51130"/>
                  </a:lnTo>
                  <a:lnTo>
                    <a:pt x="10655" y="51866"/>
                  </a:lnTo>
                  <a:lnTo>
                    <a:pt x="11061" y="51663"/>
                  </a:lnTo>
                  <a:close/>
                </a:path>
                <a:path w="243840" h="109854">
                  <a:moveTo>
                    <a:pt x="12357" y="18288"/>
                  </a:moveTo>
                  <a:lnTo>
                    <a:pt x="12141" y="17741"/>
                  </a:lnTo>
                  <a:lnTo>
                    <a:pt x="11455" y="16459"/>
                  </a:lnTo>
                  <a:lnTo>
                    <a:pt x="10515" y="15100"/>
                  </a:lnTo>
                  <a:lnTo>
                    <a:pt x="10515" y="18072"/>
                  </a:lnTo>
                  <a:lnTo>
                    <a:pt x="10693" y="18186"/>
                  </a:lnTo>
                  <a:lnTo>
                    <a:pt x="12357" y="18288"/>
                  </a:lnTo>
                  <a:close/>
                </a:path>
                <a:path w="243840" h="109854">
                  <a:moveTo>
                    <a:pt x="12674" y="31838"/>
                  </a:moveTo>
                  <a:lnTo>
                    <a:pt x="12407" y="31965"/>
                  </a:lnTo>
                  <a:lnTo>
                    <a:pt x="12001" y="31965"/>
                  </a:lnTo>
                  <a:lnTo>
                    <a:pt x="11734" y="32105"/>
                  </a:lnTo>
                  <a:lnTo>
                    <a:pt x="11734" y="32512"/>
                  </a:lnTo>
                  <a:lnTo>
                    <a:pt x="12268" y="32651"/>
                  </a:lnTo>
                  <a:lnTo>
                    <a:pt x="12534" y="32918"/>
                  </a:lnTo>
                  <a:lnTo>
                    <a:pt x="12674" y="31838"/>
                  </a:lnTo>
                  <a:close/>
                </a:path>
                <a:path w="243840" h="109854">
                  <a:moveTo>
                    <a:pt x="13081" y="18415"/>
                  </a:moveTo>
                  <a:lnTo>
                    <a:pt x="12814" y="18326"/>
                  </a:lnTo>
                  <a:lnTo>
                    <a:pt x="12357" y="18288"/>
                  </a:lnTo>
                  <a:lnTo>
                    <a:pt x="12623" y="18669"/>
                  </a:lnTo>
                  <a:lnTo>
                    <a:pt x="13081" y="18415"/>
                  </a:lnTo>
                  <a:close/>
                </a:path>
                <a:path w="243840" h="109854">
                  <a:moveTo>
                    <a:pt x="13487" y="24053"/>
                  </a:moveTo>
                  <a:lnTo>
                    <a:pt x="13081" y="23952"/>
                  </a:lnTo>
                  <a:lnTo>
                    <a:pt x="12357" y="24371"/>
                  </a:lnTo>
                  <a:lnTo>
                    <a:pt x="12141" y="24955"/>
                  </a:lnTo>
                  <a:lnTo>
                    <a:pt x="13081" y="24333"/>
                  </a:lnTo>
                  <a:lnTo>
                    <a:pt x="13208" y="24244"/>
                  </a:lnTo>
                  <a:lnTo>
                    <a:pt x="13347" y="24142"/>
                  </a:lnTo>
                  <a:lnTo>
                    <a:pt x="13487" y="24053"/>
                  </a:lnTo>
                  <a:close/>
                </a:path>
                <a:path w="243840" h="109854">
                  <a:moveTo>
                    <a:pt x="14160" y="21590"/>
                  </a:moveTo>
                  <a:lnTo>
                    <a:pt x="14020" y="21526"/>
                  </a:lnTo>
                  <a:lnTo>
                    <a:pt x="13754" y="21374"/>
                  </a:lnTo>
                  <a:lnTo>
                    <a:pt x="13754" y="19418"/>
                  </a:lnTo>
                  <a:lnTo>
                    <a:pt x="13614" y="19354"/>
                  </a:lnTo>
                  <a:lnTo>
                    <a:pt x="13347" y="19253"/>
                  </a:lnTo>
                  <a:lnTo>
                    <a:pt x="13081" y="19138"/>
                  </a:lnTo>
                  <a:lnTo>
                    <a:pt x="12814" y="19024"/>
                  </a:lnTo>
                  <a:lnTo>
                    <a:pt x="12623" y="18669"/>
                  </a:lnTo>
                  <a:lnTo>
                    <a:pt x="9169" y="20510"/>
                  </a:lnTo>
                  <a:lnTo>
                    <a:pt x="8902" y="21183"/>
                  </a:lnTo>
                  <a:lnTo>
                    <a:pt x="8623" y="22529"/>
                  </a:lnTo>
                  <a:lnTo>
                    <a:pt x="11061" y="22529"/>
                  </a:lnTo>
                  <a:lnTo>
                    <a:pt x="11595" y="24828"/>
                  </a:lnTo>
                  <a:lnTo>
                    <a:pt x="12357" y="24371"/>
                  </a:lnTo>
                  <a:lnTo>
                    <a:pt x="13081" y="22529"/>
                  </a:lnTo>
                  <a:lnTo>
                    <a:pt x="13347" y="22123"/>
                  </a:lnTo>
                  <a:lnTo>
                    <a:pt x="13614" y="22034"/>
                  </a:lnTo>
                  <a:lnTo>
                    <a:pt x="13754" y="21996"/>
                  </a:lnTo>
                  <a:lnTo>
                    <a:pt x="14160" y="21590"/>
                  </a:lnTo>
                  <a:close/>
                </a:path>
                <a:path w="243840" h="109854">
                  <a:moveTo>
                    <a:pt x="14427" y="19697"/>
                  </a:moveTo>
                  <a:lnTo>
                    <a:pt x="14160" y="19583"/>
                  </a:lnTo>
                  <a:lnTo>
                    <a:pt x="14020" y="19532"/>
                  </a:lnTo>
                  <a:lnTo>
                    <a:pt x="14020" y="20637"/>
                  </a:lnTo>
                  <a:lnTo>
                    <a:pt x="14427" y="19697"/>
                  </a:lnTo>
                  <a:close/>
                </a:path>
                <a:path w="243840" h="109854">
                  <a:moveTo>
                    <a:pt x="14947" y="23088"/>
                  </a:moveTo>
                  <a:lnTo>
                    <a:pt x="14566" y="23114"/>
                  </a:lnTo>
                  <a:lnTo>
                    <a:pt x="14020" y="23228"/>
                  </a:lnTo>
                  <a:lnTo>
                    <a:pt x="13487" y="23342"/>
                  </a:lnTo>
                  <a:lnTo>
                    <a:pt x="13487" y="24053"/>
                  </a:lnTo>
                  <a:lnTo>
                    <a:pt x="13614" y="23964"/>
                  </a:lnTo>
                  <a:lnTo>
                    <a:pt x="13614" y="23507"/>
                  </a:lnTo>
                  <a:lnTo>
                    <a:pt x="13754" y="23672"/>
                  </a:lnTo>
                  <a:lnTo>
                    <a:pt x="13754" y="23876"/>
                  </a:lnTo>
                  <a:lnTo>
                    <a:pt x="13614" y="23964"/>
                  </a:lnTo>
                  <a:lnTo>
                    <a:pt x="13614" y="24688"/>
                  </a:lnTo>
                  <a:lnTo>
                    <a:pt x="14566" y="24688"/>
                  </a:lnTo>
                  <a:lnTo>
                    <a:pt x="14427" y="24498"/>
                  </a:lnTo>
                  <a:lnTo>
                    <a:pt x="13855" y="23812"/>
                  </a:lnTo>
                  <a:lnTo>
                    <a:pt x="14947" y="23088"/>
                  </a:lnTo>
                  <a:close/>
                </a:path>
                <a:path w="243840" h="109854">
                  <a:moveTo>
                    <a:pt x="15367" y="46139"/>
                  </a:moveTo>
                  <a:lnTo>
                    <a:pt x="14693" y="45999"/>
                  </a:lnTo>
                  <a:lnTo>
                    <a:pt x="14020" y="45466"/>
                  </a:lnTo>
                  <a:lnTo>
                    <a:pt x="13614" y="44513"/>
                  </a:lnTo>
                  <a:lnTo>
                    <a:pt x="13614" y="44780"/>
                  </a:lnTo>
                  <a:lnTo>
                    <a:pt x="14427" y="46405"/>
                  </a:lnTo>
                  <a:lnTo>
                    <a:pt x="12268" y="47625"/>
                  </a:lnTo>
                  <a:lnTo>
                    <a:pt x="11595" y="49098"/>
                  </a:lnTo>
                  <a:lnTo>
                    <a:pt x="11734" y="49377"/>
                  </a:lnTo>
                  <a:lnTo>
                    <a:pt x="11734" y="49911"/>
                  </a:lnTo>
                  <a:lnTo>
                    <a:pt x="12814" y="49237"/>
                  </a:lnTo>
                  <a:lnTo>
                    <a:pt x="13208" y="47218"/>
                  </a:lnTo>
                  <a:lnTo>
                    <a:pt x="14287" y="48158"/>
                  </a:lnTo>
                  <a:lnTo>
                    <a:pt x="14566" y="47218"/>
                  </a:lnTo>
                  <a:lnTo>
                    <a:pt x="14833" y="46545"/>
                  </a:lnTo>
                  <a:lnTo>
                    <a:pt x="15367" y="46139"/>
                  </a:lnTo>
                  <a:close/>
                </a:path>
                <a:path w="243840" h="109854">
                  <a:moveTo>
                    <a:pt x="16052" y="22796"/>
                  </a:moveTo>
                  <a:lnTo>
                    <a:pt x="15240" y="22263"/>
                  </a:lnTo>
                  <a:lnTo>
                    <a:pt x="14160" y="21615"/>
                  </a:lnTo>
                  <a:lnTo>
                    <a:pt x="14947" y="23025"/>
                  </a:lnTo>
                  <a:lnTo>
                    <a:pt x="16052" y="22796"/>
                  </a:lnTo>
                  <a:close/>
                </a:path>
                <a:path w="243840" h="109854">
                  <a:moveTo>
                    <a:pt x="16586" y="12814"/>
                  </a:moveTo>
                  <a:lnTo>
                    <a:pt x="16446" y="12547"/>
                  </a:lnTo>
                  <a:lnTo>
                    <a:pt x="16446" y="12407"/>
                  </a:lnTo>
                  <a:lnTo>
                    <a:pt x="15773" y="12814"/>
                  </a:lnTo>
                  <a:lnTo>
                    <a:pt x="15773" y="13360"/>
                  </a:lnTo>
                  <a:lnTo>
                    <a:pt x="16319" y="13093"/>
                  </a:lnTo>
                  <a:lnTo>
                    <a:pt x="16446" y="12954"/>
                  </a:lnTo>
                  <a:lnTo>
                    <a:pt x="16586" y="12814"/>
                  </a:lnTo>
                  <a:close/>
                </a:path>
                <a:path w="243840" h="109854">
                  <a:moveTo>
                    <a:pt x="19964" y="21590"/>
                  </a:moveTo>
                  <a:lnTo>
                    <a:pt x="19558" y="21450"/>
                  </a:lnTo>
                  <a:lnTo>
                    <a:pt x="19151" y="21450"/>
                  </a:lnTo>
                  <a:lnTo>
                    <a:pt x="19151" y="21996"/>
                  </a:lnTo>
                  <a:lnTo>
                    <a:pt x="19824" y="22123"/>
                  </a:lnTo>
                  <a:lnTo>
                    <a:pt x="19964" y="21590"/>
                  </a:lnTo>
                  <a:close/>
                </a:path>
                <a:path w="243840" h="109854">
                  <a:moveTo>
                    <a:pt x="23863" y="12306"/>
                  </a:moveTo>
                  <a:lnTo>
                    <a:pt x="23660" y="12827"/>
                  </a:lnTo>
                  <a:lnTo>
                    <a:pt x="23660" y="11493"/>
                  </a:lnTo>
                  <a:lnTo>
                    <a:pt x="23329" y="10121"/>
                  </a:lnTo>
                  <a:lnTo>
                    <a:pt x="23329" y="10820"/>
                  </a:lnTo>
                  <a:lnTo>
                    <a:pt x="23634" y="11468"/>
                  </a:lnTo>
                  <a:lnTo>
                    <a:pt x="23329" y="12547"/>
                  </a:lnTo>
                  <a:lnTo>
                    <a:pt x="22923" y="13487"/>
                  </a:lnTo>
                  <a:lnTo>
                    <a:pt x="23329" y="13487"/>
                  </a:lnTo>
                  <a:lnTo>
                    <a:pt x="23329" y="13627"/>
                  </a:lnTo>
                  <a:lnTo>
                    <a:pt x="23660" y="12877"/>
                  </a:lnTo>
                  <a:lnTo>
                    <a:pt x="23863" y="12306"/>
                  </a:lnTo>
                  <a:close/>
                </a:path>
                <a:path w="243840" h="109854">
                  <a:moveTo>
                    <a:pt x="25488" y="8775"/>
                  </a:moveTo>
                  <a:lnTo>
                    <a:pt x="24142" y="8915"/>
                  </a:lnTo>
                  <a:lnTo>
                    <a:pt x="24142" y="11188"/>
                  </a:lnTo>
                  <a:lnTo>
                    <a:pt x="25488" y="11328"/>
                  </a:lnTo>
                  <a:lnTo>
                    <a:pt x="25488" y="8775"/>
                  </a:lnTo>
                  <a:close/>
                </a:path>
                <a:path w="243840" h="109854">
                  <a:moveTo>
                    <a:pt x="25628" y="36957"/>
                  </a:moveTo>
                  <a:lnTo>
                    <a:pt x="25222" y="36690"/>
                  </a:lnTo>
                  <a:lnTo>
                    <a:pt x="25222" y="36830"/>
                  </a:lnTo>
                  <a:lnTo>
                    <a:pt x="24942" y="37096"/>
                  </a:lnTo>
                  <a:lnTo>
                    <a:pt x="25628" y="37096"/>
                  </a:lnTo>
                  <a:lnTo>
                    <a:pt x="25628" y="36957"/>
                  </a:lnTo>
                  <a:close/>
                </a:path>
                <a:path w="243840" h="109854">
                  <a:moveTo>
                    <a:pt x="26301" y="8902"/>
                  </a:moveTo>
                  <a:lnTo>
                    <a:pt x="25755" y="8813"/>
                  </a:lnTo>
                  <a:lnTo>
                    <a:pt x="25755" y="10795"/>
                  </a:lnTo>
                  <a:lnTo>
                    <a:pt x="26301" y="8902"/>
                  </a:lnTo>
                  <a:close/>
                </a:path>
                <a:path w="243840" h="109854">
                  <a:moveTo>
                    <a:pt x="32092" y="18351"/>
                  </a:moveTo>
                  <a:lnTo>
                    <a:pt x="31292" y="17399"/>
                  </a:lnTo>
                  <a:lnTo>
                    <a:pt x="31699" y="16192"/>
                  </a:lnTo>
                  <a:lnTo>
                    <a:pt x="31699" y="15113"/>
                  </a:lnTo>
                  <a:lnTo>
                    <a:pt x="31826" y="14973"/>
                  </a:lnTo>
                  <a:lnTo>
                    <a:pt x="31013" y="15240"/>
                  </a:lnTo>
                  <a:lnTo>
                    <a:pt x="31013" y="14846"/>
                  </a:lnTo>
                  <a:lnTo>
                    <a:pt x="31292" y="14033"/>
                  </a:lnTo>
                  <a:lnTo>
                    <a:pt x="30619" y="15113"/>
                  </a:lnTo>
                  <a:lnTo>
                    <a:pt x="29667" y="15646"/>
                  </a:lnTo>
                  <a:lnTo>
                    <a:pt x="28727" y="15786"/>
                  </a:lnTo>
                  <a:lnTo>
                    <a:pt x="29133" y="17945"/>
                  </a:lnTo>
                  <a:lnTo>
                    <a:pt x="30480" y="16052"/>
                  </a:lnTo>
                  <a:lnTo>
                    <a:pt x="31153" y="17945"/>
                  </a:lnTo>
                  <a:lnTo>
                    <a:pt x="32092" y="18351"/>
                  </a:lnTo>
                  <a:close/>
                </a:path>
                <a:path w="243840" h="109854">
                  <a:moveTo>
                    <a:pt x="32778" y="50990"/>
                  </a:moveTo>
                  <a:lnTo>
                    <a:pt x="32639" y="50850"/>
                  </a:lnTo>
                  <a:lnTo>
                    <a:pt x="32639" y="50723"/>
                  </a:lnTo>
                  <a:lnTo>
                    <a:pt x="32461" y="50634"/>
                  </a:lnTo>
                  <a:lnTo>
                    <a:pt x="32639" y="50457"/>
                  </a:lnTo>
                  <a:lnTo>
                    <a:pt x="32372" y="50457"/>
                  </a:lnTo>
                  <a:lnTo>
                    <a:pt x="32092" y="50584"/>
                  </a:lnTo>
                  <a:lnTo>
                    <a:pt x="32270" y="50685"/>
                  </a:lnTo>
                  <a:lnTo>
                    <a:pt x="31826" y="51130"/>
                  </a:lnTo>
                  <a:lnTo>
                    <a:pt x="32232" y="51130"/>
                  </a:lnTo>
                  <a:lnTo>
                    <a:pt x="32372" y="51257"/>
                  </a:lnTo>
                  <a:lnTo>
                    <a:pt x="32639" y="51130"/>
                  </a:lnTo>
                  <a:lnTo>
                    <a:pt x="32778" y="50990"/>
                  </a:lnTo>
                  <a:close/>
                </a:path>
                <a:path w="243840" h="109854">
                  <a:moveTo>
                    <a:pt x="34391" y="26847"/>
                  </a:moveTo>
                  <a:lnTo>
                    <a:pt x="33985" y="24955"/>
                  </a:lnTo>
                  <a:lnTo>
                    <a:pt x="32639" y="25501"/>
                  </a:lnTo>
                  <a:lnTo>
                    <a:pt x="32778" y="26301"/>
                  </a:lnTo>
                  <a:lnTo>
                    <a:pt x="32232" y="26301"/>
                  </a:lnTo>
                  <a:lnTo>
                    <a:pt x="32092" y="26708"/>
                  </a:lnTo>
                  <a:lnTo>
                    <a:pt x="32639" y="26987"/>
                  </a:lnTo>
                  <a:lnTo>
                    <a:pt x="33045" y="26987"/>
                  </a:lnTo>
                  <a:lnTo>
                    <a:pt x="33312" y="27520"/>
                  </a:lnTo>
                  <a:lnTo>
                    <a:pt x="34391" y="26847"/>
                  </a:lnTo>
                  <a:close/>
                </a:path>
                <a:path w="243840" h="109854">
                  <a:moveTo>
                    <a:pt x="36004" y="97790"/>
                  </a:moveTo>
                  <a:lnTo>
                    <a:pt x="35331" y="97396"/>
                  </a:lnTo>
                  <a:lnTo>
                    <a:pt x="34925" y="96989"/>
                  </a:lnTo>
                  <a:lnTo>
                    <a:pt x="33845" y="98336"/>
                  </a:lnTo>
                  <a:lnTo>
                    <a:pt x="33172" y="99555"/>
                  </a:lnTo>
                  <a:lnTo>
                    <a:pt x="33845" y="100901"/>
                  </a:lnTo>
                  <a:lnTo>
                    <a:pt x="34124" y="99822"/>
                  </a:lnTo>
                  <a:lnTo>
                    <a:pt x="34798" y="98742"/>
                  </a:lnTo>
                  <a:lnTo>
                    <a:pt x="35737" y="98475"/>
                  </a:lnTo>
                  <a:lnTo>
                    <a:pt x="36004" y="97790"/>
                  </a:lnTo>
                  <a:close/>
                </a:path>
                <a:path w="243840" h="109854">
                  <a:moveTo>
                    <a:pt x="37490" y="48831"/>
                  </a:moveTo>
                  <a:lnTo>
                    <a:pt x="34798" y="47929"/>
                  </a:lnTo>
                  <a:lnTo>
                    <a:pt x="34556" y="47777"/>
                  </a:lnTo>
                  <a:lnTo>
                    <a:pt x="34798" y="47332"/>
                  </a:lnTo>
                  <a:lnTo>
                    <a:pt x="34531" y="47320"/>
                  </a:lnTo>
                  <a:lnTo>
                    <a:pt x="34124" y="47498"/>
                  </a:lnTo>
                  <a:lnTo>
                    <a:pt x="33845" y="47625"/>
                  </a:lnTo>
                  <a:lnTo>
                    <a:pt x="34493" y="47840"/>
                  </a:lnTo>
                  <a:lnTo>
                    <a:pt x="34124" y="48831"/>
                  </a:lnTo>
                  <a:lnTo>
                    <a:pt x="33578" y="49644"/>
                  </a:lnTo>
                  <a:lnTo>
                    <a:pt x="32778" y="50330"/>
                  </a:lnTo>
                  <a:lnTo>
                    <a:pt x="32639" y="50457"/>
                  </a:lnTo>
                  <a:lnTo>
                    <a:pt x="32639" y="50723"/>
                  </a:lnTo>
                  <a:lnTo>
                    <a:pt x="34798" y="52070"/>
                  </a:lnTo>
                  <a:lnTo>
                    <a:pt x="36144" y="51803"/>
                  </a:lnTo>
                  <a:lnTo>
                    <a:pt x="37490" y="50723"/>
                  </a:lnTo>
                  <a:lnTo>
                    <a:pt x="37490" y="48831"/>
                  </a:lnTo>
                  <a:close/>
                </a:path>
                <a:path w="243840" h="109854">
                  <a:moveTo>
                    <a:pt x="38836" y="45859"/>
                  </a:moveTo>
                  <a:lnTo>
                    <a:pt x="37630" y="44246"/>
                  </a:lnTo>
                  <a:lnTo>
                    <a:pt x="37630" y="43434"/>
                  </a:lnTo>
                  <a:lnTo>
                    <a:pt x="36550" y="44780"/>
                  </a:lnTo>
                  <a:lnTo>
                    <a:pt x="35331" y="46139"/>
                  </a:lnTo>
                  <a:lnTo>
                    <a:pt x="34912" y="47142"/>
                  </a:lnTo>
                  <a:lnTo>
                    <a:pt x="37490" y="45999"/>
                  </a:lnTo>
                  <a:lnTo>
                    <a:pt x="37757" y="45974"/>
                  </a:lnTo>
                  <a:lnTo>
                    <a:pt x="38836" y="45859"/>
                  </a:lnTo>
                  <a:close/>
                </a:path>
                <a:path w="243840" h="109854">
                  <a:moveTo>
                    <a:pt x="40195" y="22123"/>
                  </a:moveTo>
                  <a:lnTo>
                    <a:pt x="39649" y="22263"/>
                  </a:lnTo>
                  <a:lnTo>
                    <a:pt x="39522" y="22390"/>
                  </a:lnTo>
                  <a:lnTo>
                    <a:pt x="39116" y="22529"/>
                  </a:lnTo>
                  <a:lnTo>
                    <a:pt x="39382" y="22669"/>
                  </a:lnTo>
                  <a:lnTo>
                    <a:pt x="39522" y="22796"/>
                  </a:lnTo>
                  <a:lnTo>
                    <a:pt x="39789" y="22936"/>
                  </a:lnTo>
                  <a:lnTo>
                    <a:pt x="40195" y="22123"/>
                  </a:lnTo>
                  <a:close/>
                </a:path>
                <a:path w="243840" h="109854">
                  <a:moveTo>
                    <a:pt x="40322" y="28333"/>
                  </a:moveTo>
                  <a:lnTo>
                    <a:pt x="39916" y="28740"/>
                  </a:lnTo>
                  <a:lnTo>
                    <a:pt x="39649" y="28460"/>
                  </a:lnTo>
                  <a:lnTo>
                    <a:pt x="39522" y="27927"/>
                  </a:lnTo>
                  <a:lnTo>
                    <a:pt x="38976" y="29133"/>
                  </a:lnTo>
                  <a:lnTo>
                    <a:pt x="38163" y="29679"/>
                  </a:lnTo>
                  <a:lnTo>
                    <a:pt x="37223" y="29819"/>
                  </a:lnTo>
                  <a:lnTo>
                    <a:pt x="37896" y="30492"/>
                  </a:lnTo>
                  <a:lnTo>
                    <a:pt x="38976" y="30353"/>
                  </a:lnTo>
                  <a:lnTo>
                    <a:pt x="39916" y="29133"/>
                  </a:lnTo>
                  <a:lnTo>
                    <a:pt x="40195" y="28867"/>
                  </a:lnTo>
                  <a:lnTo>
                    <a:pt x="40322" y="28600"/>
                  </a:lnTo>
                  <a:lnTo>
                    <a:pt x="40322" y="28333"/>
                  </a:lnTo>
                  <a:close/>
                </a:path>
                <a:path w="243840" h="109854">
                  <a:moveTo>
                    <a:pt x="41402" y="91998"/>
                  </a:moveTo>
                  <a:lnTo>
                    <a:pt x="40995" y="92125"/>
                  </a:lnTo>
                  <a:lnTo>
                    <a:pt x="40868" y="91998"/>
                  </a:lnTo>
                  <a:lnTo>
                    <a:pt x="40462" y="92405"/>
                  </a:lnTo>
                  <a:lnTo>
                    <a:pt x="40195" y="92532"/>
                  </a:lnTo>
                  <a:lnTo>
                    <a:pt x="40462" y="93078"/>
                  </a:lnTo>
                  <a:lnTo>
                    <a:pt x="41135" y="93345"/>
                  </a:lnTo>
                  <a:lnTo>
                    <a:pt x="41402" y="92532"/>
                  </a:lnTo>
                  <a:lnTo>
                    <a:pt x="41402" y="91998"/>
                  </a:lnTo>
                  <a:close/>
                </a:path>
                <a:path w="243840" h="109854">
                  <a:moveTo>
                    <a:pt x="41668" y="22148"/>
                  </a:moveTo>
                  <a:lnTo>
                    <a:pt x="40881" y="21399"/>
                  </a:lnTo>
                  <a:lnTo>
                    <a:pt x="40462" y="21996"/>
                  </a:lnTo>
                  <a:lnTo>
                    <a:pt x="40881" y="22085"/>
                  </a:lnTo>
                  <a:lnTo>
                    <a:pt x="41135" y="22123"/>
                  </a:lnTo>
                  <a:lnTo>
                    <a:pt x="41668" y="22390"/>
                  </a:lnTo>
                  <a:lnTo>
                    <a:pt x="41668" y="22148"/>
                  </a:lnTo>
                  <a:close/>
                </a:path>
                <a:path w="243840" h="109854">
                  <a:moveTo>
                    <a:pt x="42887" y="19570"/>
                  </a:moveTo>
                  <a:lnTo>
                    <a:pt x="39916" y="20510"/>
                  </a:lnTo>
                  <a:lnTo>
                    <a:pt x="40881" y="21399"/>
                  </a:lnTo>
                  <a:lnTo>
                    <a:pt x="41402" y="20637"/>
                  </a:lnTo>
                  <a:lnTo>
                    <a:pt x="42887" y="20751"/>
                  </a:lnTo>
                  <a:lnTo>
                    <a:pt x="42887" y="19570"/>
                  </a:lnTo>
                  <a:close/>
                </a:path>
                <a:path w="243840" h="109854">
                  <a:moveTo>
                    <a:pt x="43434" y="18757"/>
                  </a:moveTo>
                  <a:lnTo>
                    <a:pt x="43154" y="18681"/>
                  </a:lnTo>
                  <a:lnTo>
                    <a:pt x="42887" y="18618"/>
                  </a:lnTo>
                  <a:lnTo>
                    <a:pt x="42887" y="19570"/>
                  </a:lnTo>
                  <a:lnTo>
                    <a:pt x="43154" y="19481"/>
                  </a:lnTo>
                  <a:lnTo>
                    <a:pt x="43434" y="19392"/>
                  </a:lnTo>
                  <a:lnTo>
                    <a:pt x="43434" y="18757"/>
                  </a:lnTo>
                  <a:close/>
                </a:path>
                <a:path w="243840" h="109854">
                  <a:moveTo>
                    <a:pt x="45046" y="18884"/>
                  </a:moveTo>
                  <a:lnTo>
                    <a:pt x="43827" y="19278"/>
                  </a:lnTo>
                  <a:lnTo>
                    <a:pt x="43434" y="19405"/>
                  </a:lnTo>
                  <a:lnTo>
                    <a:pt x="43827" y="21043"/>
                  </a:lnTo>
                  <a:lnTo>
                    <a:pt x="44234" y="20332"/>
                  </a:lnTo>
                  <a:lnTo>
                    <a:pt x="45046" y="18884"/>
                  </a:lnTo>
                  <a:close/>
                </a:path>
                <a:path w="243840" h="109854">
                  <a:moveTo>
                    <a:pt x="45580" y="103060"/>
                  </a:moveTo>
                  <a:lnTo>
                    <a:pt x="43027" y="104673"/>
                  </a:lnTo>
                  <a:lnTo>
                    <a:pt x="41808" y="106426"/>
                  </a:lnTo>
                  <a:lnTo>
                    <a:pt x="43967" y="105079"/>
                  </a:lnTo>
                  <a:lnTo>
                    <a:pt x="43434" y="108178"/>
                  </a:lnTo>
                  <a:lnTo>
                    <a:pt x="44373" y="109258"/>
                  </a:lnTo>
                  <a:lnTo>
                    <a:pt x="44640" y="108178"/>
                  </a:lnTo>
                  <a:lnTo>
                    <a:pt x="45453" y="107505"/>
                  </a:lnTo>
                  <a:lnTo>
                    <a:pt x="45313" y="106426"/>
                  </a:lnTo>
                  <a:lnTo>
                    <a:pt x="45580" y="103060"/>
                  </a:lnTo>
                  <a:close/>
                </a:path>
                <a:path w="243840" h="109854">
                  <a:moveTo>
                    <a:pt x="46532" y="13893"/>
                  </a:moveTo>
                  <a:lnTo>
                    <a:pt x="46266" y="12547"/>
                  </a:lnTo>
                  <a:lnTo>
                    <a:pt x="45859" y="12141"/>
                  </a:lnTo>
                  <a:lnTo>
                    <a:pt x="45720" y="12280"/>
                  </a:lnTo>
                  <a:lnTo>
                    <a:pt x="45720" y="12407"/>
                  </a:lnTo>
                  <a:lnTo>
                    <a:pt x="45580" y="12547"/>
                  </a:lnTo>
                  <a:lnTo>
                    <a:pt x="45720" y="12814"/>
                  </a:lnTo>
                  <a:lnTo>
                    <a:pt x="45986" y="12954"/>
                  </a:lnTo>
                  <a:lnTo>
                    <a:pt x="46126" y="13360"/>
                  </a:lnTo>
                  <a:lnTo>
                    <a:pt x="46126" y="13627"/>
                  </a:lnTo>
                  <a:lnTo>
                    <a:pt x="45986" y="13766"/>
                  </a:lnTo>
                  <a:lnTo>
                    <a:pt x="46532" y="13893"/>
                  </a:lnTo>
                  <a:close/>
                </a:path>
                <a:path w="243840" h="109854">
                  <a:moveTo>
                    <a:pt x="48018" y="50723"/>
                  </a:moveTo>
                  <a:lnTo>
                    <a:pt x="47879" y="50723"/>
                  </a:lnTo>
                  <a:lnTo>
                    <a:pt x="47879" y="50317"/>
                  </a:lnTo>
                  <a:lnTo>
                    <a:pt x="47345" y="50584"/>
                  </a:lnTo>
                  <a:lnTo>
                    <a:pt x="47345" y="51130"/>
                  </a:lnTo>
                  <a:lnTo>
                    <a:pt x="47879" y="50850"/>
                  </a:lnTo>
                  <a:lnTo>
                    <a:pt x="48018" y="50723"/>
                  </a:lnTo>
                  <a:close/>
                </a:path>
                <a:path w="243840" h="109854">
                  <a:moveTo>
                    <a:pt x="55702" y="36156"/>
                  </a:moveTo>
                  <a:lnTo>
                    <a:pt x="55029" y="33451"/>
                  </a:lnTo>
                  <a:lnTo>
                    <a:pt x="53949" y="34404"/>
                  </a:lnTo>
                  <a:lnTo>
                    <a:pt x="52603" y="36017"/>
                  </a:lnTo>
                  <a:lnTo>
                    <a:pt x="53682" y="35750"/>
                  </a:lnTo>
                  <a:lnTo>
                    <a:pt x="54762" y="36830"/>
                  </a:lnTo>
                  <a:lnTo>
                    <a:pt x="55702" y="36156"/>
                  </a:lnTo>
                  <a:close/>
                </a:path>
                <a:path w="243840" h="109854">
                  <a:moveTo>
                    <a:pt x="56642" y="30086"/>
                  </a:moveTo>
                  <a:lnTo>
                    <a:pt x="56375" y="27114"/>
                  </a:lnTo>
                  <a:lnTo>
                    <a:pt x="55435" y="26174"/>
                  </a:lnTo>
                  <a:lnTo>
                    <a:pt x="55067" y="27355"/>
                  </a:lnTo>
                  <a:lnTo>
                    <a:pt x="55295" y="24955"/>
                  </a:lnTo>
                  <a:lnTo>
                    <a:pt x="54483" y="25768"/>
                  </a:lnTo>
                  <a:lnTo>
                    <a:pt x="54622" y="26987"/>
                  </a:lnTo>
                  <a:lnTo>
                    <a:pt x="54889" y="27927"/>
                  </a:lnTo>
                  <a:lnTo>
                    <a:pt x="53555" y="28854"/>
                  </a:lnTo>
                  <a:lnTo>
                    <a:pt x="51790" y="26441"/>
                  </a:lnTo>
                  <a:lnTo>
                    <a:pt x="51650" y="26708"/>
                  </a:lnTo>
                  <a:lnTo>
                    <a:pt x="51650" y="27114"/>
                  </a:lnTo>
                  <a:lnTo>
                    <a:pt x="51790" y="27254"/>
                  </a:lnTo>
                  <a:lnTo>
                    <a:pt x="52870" y="28194"/>
                  </a:lnTo>
                  <a:lnTo>
                    <a:pt x="53009" y="28740"/>
                  </a:lnTo>
                  <a:lnTo>
                    <a:pt x="53009" y="29679"/>
                  </a:lnTo>
                  <a:lnTo>
                    <a:pt x="53276" y="29413"/>
                  </a:lnTo>
                  <a:lnTo>
                    <a:pt x="53416" y="29133"/>
                  </a:lnTo>
                  <a:lnTo>
                    <a:pt x="53619" y="29044"/>
                  </a:lnTo>
                  <a:lnTo>
                    <a:pt x="53809" y="29413"/>
                  </a:lnTo>
                  <a:lnTo>
                    <a:pt x="54216" y="29679"/>
                  </a:lnTo>
                  <a:lnTo>
                    <a:pt x="54483" y="29946"/>
                  </a:lnTo>
                  <a:lnTo>
                    <a:pt x="54889" y="29273"/>
                  </a:lnTo>
                  <a:lnTo>
                    <a:pt x="54965" y="28359"/>
                  </a:lnTo>
                  <a:lnTo>
                    <a:pt x="55029" y="28600"/>
                  </a:lnTo>
                  <a:lnTo>
                    <a:pt x="55029" y="30619"/>
                  </a:lnTo>
                  <a:lnTo>
                    <a:pt x="55435" y="30899"/>
                  </a:lnTo>
                  <a:lnTo>
                    <a:pt x="55562" y="31292"/>
                  </a:lnTo>
                  <a:lnTo>
                    <a:pt x="55841" y="31432"/>
                  </a:lnTo>
                  <a:lnTo>
                    <a:pt x="56642" y="30086"/>
                  </a:lnTo>
                  <a:close/>
                </a:path>
                <a:path w="243840" h="109854">
                  <a:moveTo>
                    <a:pt x="60833" y="38442"/>
                  </a:moveTo>
                  <a:lnTo>
                    <a:pt x="60553" y="38036"/>
                  </a:lnTo>
                  <a:lnTo>
                    <a:pt x="60426" y="38315"/>
                  </a:lnTo>
                  <a:lnTo>
                    <a:pt x="60159" y="38176"/>
                  </a:lnTo>
                  <a:lnTo>
                    <a:pt x="60159" y="38582"/>
                  </a:lnTo>
                  <a:lnTo>
                    <a:pt x="60286" y="38849"/>
                  </a:lnTo>
                  <a:lnTo>
                    <a:pt x="60286" y="39116"/>
                  </a:lnTo>
                  <a:lnTo>
                    <a:pt x="60553" y="38849"/>
                  </a:lnTo>
                  <a:lnTo>
                    <a:pt x="60833" y="38442"/>
                  </a:lnTo>
                  <a:close/>
                </a:path>
                <a:path w="243840" h="109854">
                  <a:moveTo>
                    <a:pt x="61239" y="15519"/>
                  </a:moveTo>
                  <a:lnTo>
                    <a:pt x="61099" y="15786"/>
                  </a:lnTo>
                  <a:lnTo>
                    <a:pt x="60833" y="15925"/>
                  </a:lnTo>
                  <a:lnTo>
                    <a:pt x="60693" y="16052"/>
                  </a:lnTo>
                  <a:lnTo>
                    <a:pt x="60693" y="16598"/>
                  </a:lnTo>
                  <a:lnTo>
                    <a:pt x="60833" y="16865"/>
                  </a:lnTo>
                  <a:lnTo>
                    <a:pt x="61099" y="16459"/>
                  </a:lnTo>
                  <a:lnTo>
                    <a:pt x="61239" y="15925"/>
                  </a:lnTo>
                  <a:lnTo>
                    <a:pt x="61239" y="15519"/>
                  </a:lnTo>
                  <a:close/>
                </a:path>
                <a:path w="243840" h="109854">
                  <a:moveTo>
                    <a:pt x="62585" y="21043"/>
                  </a:moveTo>
                  <a:lnTo>
                    <a:pt x="62306" y="20510"/>
                  </a:lnTo>
                  <a:lnTo>
                    <a:pt x="62039" y="20104"/>
                  </a:lnTo>
                  <a:lnTo>
                    <a:pt x="61772" y="19837"/>
                  </a:lnTo>
                  <a:lnTo>
                    <a:pt x="61912" y="20370"/>
                  </a:lnTo>
                  <a:lnTo>
                    <a:pt x="62585" y="21043"/>
                  </a:lnTo>
                  <a:close/>
                </a:path>
                <a:path w="243840" h="109854">
                  <a:moveTo>
                    <a:pt x="62712" y="37503"/>
                  </a:moveTo>
                  <a:lnTo>
                    <a:pt x="62585" y="37642"/>
                  </a:lnTo>
                  <a:lnTo>
                    <a:pt x="62445" y="37642"/>
                  </a:lnTo>
                  <a:lnTo>
                    <a:pt x="62179" y="37769"/>
                  </a:lnTo>
                  <a:lnTo>
                    <a:pt x="62445" y="37909"/>
                  </a:lnTo>
                  <a:lnTo>
                    <a:pt x="62712" y="37642"/>
                  </a:lnTo>
                  <a:lnTo>
                    <a:pt x="62712" y="37503"/>
                  </a:lnTo>
                  <a:close/>
                </a:path>
                <a:path w="243840" h="109854">
                  <a:moveTo>
                    <a:pt x="62852" y="40474"/>
                  </a:moveTo>
                  <a:lnTo>
                    <a:pt x="62039" y="39966"/>
                  </a:lnTo>
                  <a:lnTo>
                    <a:pt x="62039" y="41084"/>
                  </a:lnTo>
                  <a:lnTo>
                    <a:pt x="62852" y="40474"/>
                  </a:lnTo>
                  <a:close/>
                </a:path>
                <a:path w="243840" h="109854">
                  <a:moveTo>
                    <a:pt x="63665" y="12954"/>
                  </a:moveTo>
                  <a:lnTo>
                    <a:pt x="63525" y="11328"/>
                  </a:lnTo>
                  <a:lnTo>
                    <a:pt x="62585" y="8902"/>
                  </a:lnTo>
                  <a:lnTo>
                    <a:pt x="60833" y="10121"/>
                  </a:lnTo>
                  <a:lnTo>
                    <a:pt x="60426" y="11201"/>
                  </a:lnTo>
                  <a:lnTo>
                    <a:pt x="62039" y="12280"/>
                  </a:lnTo>
                  <a:lnTo>
                    <a:pt x="61772" y="13487"/>
                  </a:lnTo>
                  <a:lnTo>
                    <a:pt x="62179" y="13627"/>
                  </a:lnTo>
                  <a:lnTo>
                    <a:pt x="62852" y="13766"/>
                  </a:lnTo>
                  <a:lnTo>
                    <a:pt x="63258" y="13487"/>
                  </a:lnTo>
                  <a:lnTo>
                    <a:pt x="63385" y="13220"/>
                  </a:lnTo>
                  <a:lnTo>
                    <a:pt x="63385" y="13093"/>
                  </a:lnTo>
                  <a:lnTo>
                    <a:pt x="63665" y="12954"/>
                  </a:lnTo>
                  <a:close/>
                </a:path>
                <a:path w="243840" h="109854">
                  <a:moveTo>
                    <a:pt x="65684" y="21856"/>
                  </a:moveTo>
                  <a:lnTo>
                    <a:pt x="63385" y="21856"/>
                  </a:lnTo>
                  <a:lnTo>
                    <a:pt x="62585" y="21183"/>
                  </a:lnTo>
                  <a:lnTo>
                    <a:pt x="62712" y="21450"/>
                  </a:lnTo>
                  <a:lnTo>
                    <a:pt x="62712" y="21717"/>
                  </a:lnTo>
                  <a:lnTo>
                    <a:pt x="62712" y="23876"/>
                  </a:lnTo>
                  <a:lnTo>
                    <a:pt x="64465" y="22390"/>
                  </a:lnTo>
                  <a:lnTo>
                    <a:pt x="65278" y="22123"/>
                  </a:lnTo>
                  <a:lnTo>
                    <a:pt x="65278" y="21996"/>
                  </a:lnTo>
                  <a:lnTo>
                    <a:pt x="65544" y="21996"/>
                  </a:lnTo>
                  <a:lnTo>
                    <a:pt x="65684" y="21856"/>
                  </a:lnTo>
                  <a:close/>
                </a:path>
                <a:path w="243840" h="109854">
                  <a:moveTo>
                    <a:pt x="70675" y="27660"/>
                  </a:moveTo>
                  <a:lnTo>
                    <a:pt x="70269" y="27787"/>
                  </a:lnTo>
                  <a:lnTo>
                    <a:pt x="69862" y="28054"/>
                  </a:lnTo>
                  <a:lnTo>
                    <a:pt x="69456" y="27927"/>
                  </a:lnTo>
                  <a:lnTo>
                    <a:pt x="70002" y="28194"/>
                  </a:lnTo>
                  <a:lnTo>
                    <a:pt x="70535" y="28333"/>
                  </a:lnTo>
                  <a:lnTo>
                    <a:pt x="70535" y="27927"/>
                  </a:lnTo>
                  <a:lnTo>
                    <a:pt x="70675" y="27660"/>
                  </a:lnTo>
                  <a:close/>
                </a:path>
                <a:path w="243840" h="109854">
                  <a:moveTo>
                    <a:pt x="76073" y="37642"/>
                  </a:moveTo>
                  <a:lnTo>
                    <a:pt x="75806" y="37096"/>
                  </a:lnTo>
                  <a:lnTo>
                    <a:pt x="75806" y="36830"/>
                  </a:lnTo>
                  <a:lnTo>
                    <a:pt x="75666" y="36830"/>
                  </a:lnTo>
                  <a:lnTo>
                    <a:pt x="75399" y="36690"/>
                  </a:lnTo>
                  <a:lnTo>
                    <a:pt x="75260" y="36830"/>
                  </a:lnTo>
                  <a:lnTo>
                    <a:pt x="76073" y="37642"/>
                  </a:lnTo>
                  <a:close/>
                </a:path>
                <a:path w="243840" h="109854">
                  <a:moveTo>
                    <a:pt x="79171" y="56248"/>
                  </a:moveTo>
                  <a:lnTo>
                    <a:pt x="78905" y="55981"/>
                  </a:lnTo>
                  <a:lnTo>
                    <a:pt x="78905" y="55841"/>
                  </a:lnTo>
                  <a:lnTo>
                    <a:pt x="78638" y="55448"/>
                  </a:lnTo>
                  <a:lnTo>
                    <a:pt x="78359" y="55714"/>
                  </a:lnTo>
                  <a:lnTo>
                    <a:pt x="78638" y="55841"/>
                  </a:lnTo>
                  <a:lnTo>
                    <a:pt x="78765" y="56121"/>
                  </a:lnTo>
                  <a:lnTo>
                    <a:pt x="79171" y="56248"/>
                  </a:lnTo>
                  <a:close/>
                </a:path>
                <a:path w="243840" h="109854">
                  <a:moveTo>
                    <a:pt x="80391" y="18757"/>
                  </a:moveTo>
                  <a:lnTo>
                    <a:pt x="80251" y="17945"/>
                  </a:lnTo>
                  <a:lnTo>
                    <a:pt x="79311" y="18478"/>
                  </a:lnTo>
                  <a:lnTo>
                    <a:pt x="78765" y="17538"/>
                  </a:lnTo>
                  <a:lnTo>
                    <a:pt x="78905" y="16725"/>
                  </a:lnTo>
                  <a:lnTo>
                    <a:pt x="78498" y="17678"/>
                  </a:lnTo>
                  <a:lnTo>
                    <a:pt x="78638" y="18618"/>
                  </a:lnTo>
                  <a:lnTo>
                    <a:pt x="79032" y="19558"/>
                  </a:lnTo>
                  <a:lnTo>
                    <a:pt x="79438" y="20510"/>
                  </a:lnTo>
                  <a:lnTo>
                    <a:pt x="79844" y="20777"/>
                  </a:lnTo>
                  <a:lnTo>
                    <a:pt x="80251" y="20777"/>
                  </a:lnTo>
                  <a:lnTo>
                    <a:pt x="79984" y="19964"/>
                  </a:lnTo>
                  <a:lnTo>
                    <a:pt x="80391" y="18757"/>
                  </a:lnTo>
                  <a:close/>
                </a:path>
                <a:path w="243840" h="109854">
                  <a:moveTo>
                    <a:pt x="80568" y="39446"/>
                  </a:moveTo>
                  <a:lnTo>
                    <a:pt x="79311" y="39966"/>
                  </a:lnTo>
                  <a:lnTo>
                    <a:pt x="79032" y="40081"/>
                  </a:lnTo>
                  <a:lnTo>
                    <a:pt x="79032" y="39662"/>
                  </a:lnTo>
                  <a:lnTo>
                    <a:pt x="78765" y="39662"/>
                  </a:lnTo>
                  <a:lnTo>
                    <a:pt x="78498" y="39522"/>
                  </a:lnTo>
                  <a:lnTo>
                    <a:pt x="78498" y="40297"/>
                  </a:lnTo>
                  <a:lnTo>
                    <a:pt x="78765" y="40182"/>
                  </a:lnTo>
                  <a:lnTo>
                    <a:pt x="78765" y="40474"/>
                  </a:lnTo>
                  <a:lnTo>
                    <a:pt x="78232" y="40411"/>
                  </a:lnTo>
                  <a:lnTo>
                    <a:pt x="77419" y="40741"/>
                  </a:lnTo>
                  <a:lnTo>
                    <a:pt x="75933" y="38442"/>
                  </a:lnTo>
                  <a:lnTo>
                    <a:pt x="75933" y="39116"/>
                  </a:lnTo>
                  <a:lnTo>
                    <a:pt x="75120" y="39928"/>
                  </a:lnTo>
                  <a:lnTo>
                    <a:pt x="74587" y="40195"/>
                  </a:lnTo>
                  <a:lnTo>
                    <a:pt x="76200" y="41148"/>
                  </a:lnTo>
                  <a:lnTo>
                    <a:pt x="78232" y="43573"/>
                  </a:lnTo>
                  <a:lnTo>
                    <a:pt x="79311" y="41821"/>
                  </a:lnTo>
                  <a:lnTo>
                    <a:pt x="80568" y="39446"/>
                  </a:lnTo>
                  <a:close/>
                </a:path>
                <a:path w="243840" h="109854">
                  <a:moveTo>
                    <a:pt x="82270" y="38747"/>
                  </a:moveTo>
                  <a:lnTo>
                    <a:pt x="81470" y="37769"/>
                  </a:lnTo>
                  <a:lnTo>
                    <a:pt x="80568" y="39446"/>
                  </a:lnTo>
                  <a:lnTo>
                    <a:pt x="82270" y="38747"/>
                  </a:lnTo>
                  <a:close/>
                </a:path>
                <a:path w="243840" h="109854">
                  <a:moveTo>
                    <a:pt x="84429" y="47345"/>
                  </a:moveTo>
                  <a:lnTo>
                    <a:pt x="80251" y="45593"/>
                  </a:lnTo>
                  <a:lnTo>
                    <a:pt x="77965" y="47218"/>
                  </a:lnTo>
                  <a:lnTo>
                    <a:pt x="79438" y="47752"/>
                  </a:lnTo>
                  <a:lnTo>
                    <a:pt x="80251" y="48831"/>
                  </a:lnTo>
                  <a:lnTo>
                    <a:pt x="80797" y="50584"/>
                  </a:lnTo>
                  <a:lnTo>
                    <a:pt x="81191" y="50050"/>
                  </a:lnTo>
                  <a:lnTo>
                    <a:pt x="81737" y="50050"/>
                  </a:lnTo>
                  <a:lnTo>
                    <a:pt x="82270" y="49771"/>
                  </a:lnTo>
                  <a:lnTo>
                    <a:pt x="84429" y="47345"/>
                  </a:lnTo>
                  <a:close/>
                </a:path>
                <a:path w="243840" h="109854">
                  <a:moveTo>
                    <a:pt x="86182" y="23736"/>
                  </a:moveTo>
                  <a:lnTo>
                    <a:pt x="85648" y="23075"/>
                  </a:lnTo>
                  <a:lnTo>
                    <a:pt x="85382" y="22123"/>
                  </a:lnTo>
                  <a:lnTo>
                    <a:pt x="83629" y="22123"/>
                  </a:lnTo>
                  <a:lnTo>
                    <a:pt x="83629" y="29070"/>
                  </a:lnTo>
                  <a:lnTo>
                    <a:pt x="83756" y="29273"/>
                  </a:lnTo>
                  <a:lnTo>
                    <a:pt x="81597" y="26035"/>
                  </a:lnTo>
                  <a:lnTo>
                    <a:pt x="80924" y="26581"/>
                  </a:lnTo>
                  <a:lnTo>
                    <a:pt x="80657" y="26631"/>
                  </a:lnTo>
                  <a:lnTo>
                    <a:pt x="80251" y="26708"/>
                  </a:lnTo>
                  <a:lnTo>
                    <a:pt x="79438" y="26441"/>
                  </a:lnTo>
                  <a:lnTo>
                    <a:pt x="78638" y="27254"/>
                  </a:lnTo>
                  <a:lnTo>
                    <a:pt x="77825" y="27368"/>
                  </a:lnTo>
                  <a:lnTo>
                    <a:pt x="77685" y="27381"/>
                  </a:lnTo>
                  <a:lnTo>
                    <a:pt x="76746" y="26847"/>
                  </a:lnTo>
                  <a:lnTo>
                    <a:pt x="76746" y="28194"/>
                  </a:lnTo>
                  <a:lnTo>
                    <a:pt x="77152" y="28600"/>
                  </a:lnTo>
                  <a:lnTo>
                    <a:pt x="77685" y="28702"/>
                  </a:lnTo>
                  <a:lnTo>
                    <a:pt x="77825" y="28740"/>
                  </a:lnTo>
                  <a:lnTo>
                    <a:pt x="78638" y="28054"/>
                  </a:lnTo>
                  <a:lnTo>
                    <a:pt x="79171" y="28333"/>
                  </a:lnTo>
                  <a:lnTo>
                    <a:pt x="80657" y="27787"/>
                  </a:lnTo>
                  <a:lnTo>
                    <a:pt x="81597" y="29413"/>
                  </a:lnTo>
                  <a:lnTo>
                    <a:pt x="82943" y="29819"/>
                  </a:lnTo>
                  <a:lnTo>
                    <a:pt x="83629" y="30035"/>
                  </a:lnTo>
                  <a:lnTo>
                    <a:pt x="83756" y="30086"/>
                  </a:lnTo>
                  <a:lnTo>
                    <a:pt x="84162" y="30213"/>
                  </a:lnTo>
                  <a:lnTo>
                    <a:pt x="85242" y="30086"/>
                  </a:lnTo>
                  <a:lnTo>
                    <a:pt x="86055" y="28600"/>
                  </a:lnTo>
                  <a:lnTo>
                    <a:pt x="85242" y="26987"/>
                  </a:lnTo>
                  <a:lnTo>
                    <a:pt x="85788" y="24015"/>
                  </a:lnTo>
                  <a:lnTo>
                    <a:pt x="86055" y="23825"/>
                  </a:lnTo>
                  <a:lnTo>
                    <a:pt x="86182" y="23736"/>
                  </a:lnTo>
                  <a:close/>
                </a:path>
                <a:path w="243840" h="109854">
                  <a:moveTo>
                    <a:pt x="87134" y="40652"/>
                  </a:moveTo>
                  <a:lnTo>
                    <a:pt x="86728" y="35610"/>
                  </a:lnTo>
                  <a:lnTo>
                    <a:pt x="85242" y="37909"/>
                  </a:lnTo>
                  <a:lnTo>
                    <a:pt x="84302" y="37096"/>
                  </a:lnTo>
                  <a:lnTo>
                    <a:pt x="82677" y="38582"/>
                  </a:lnTo>
                  <a:lnTo>
                    <a:pt x="82270" y="38747"/>
                  </a:lnTo>
                  <a:lnTo>
                    <a:pt x="84023" y="40868"/>
                  </a:lnTo>
                  <a:lnTo>
                    <a:pt x="86588" y="41554"/>
                  </a:lnTo>
                  <a:lnTo>
                    <a:pt x="87134" y="40652"/>
                  </a:lnTo>
                  <a:close/>
                </a:path>
                <a:path w="243840" h="109854">
                  <a:moveTo>
                    <a:pt x="87401" y="38582"/>
                  </a:moveTo>
                  <a:lnTo>
                    <a:pt x="87210" y="38582"/>
                  </a:lnTo>
                  <a:lnTo>
                    <a:pt x="87261" y="40424"/>
                  </a:lnTo>
                  <a:lnTo>
                    <a:pt x="87401" y="40195"/>
                  </a:lnTo>
                  <a:lnTo>
                    <a:pt x="87401" y="38582"/>
                  </a:lnTo>
                  <a:close/>
                </a:path>
                <a:path w="243840" h="109854">
                  <a:moveTo>
                    <a:pt x="87668" y="34937"/>
                  </a:moveTo>
                  <a:lnTo>
                    <a:pt x="87541" y="35039"/>
                  </a:lnTo>
                  <a:lnTo>
                    <a:pt x="87401" y="35128"/>
                  </a:lnTo>
                  <a:lnTo>
                    <a:pt x="87261" y="35229"/>
                  </a:lnTo>
                  <a:lnTo>
                    <a:pt x="87261" y="36283"/>
                  </a:lnTo>
                  <a:lnTo>
                    <a:pt x="87668" y="34937"/>
                  </a:lnTo>
                  <a:close/>
                </a:path>
                <a:path w="243840" h="109854">
                  <a:moveTo>
                    <a:pt x="88620" y="38582"/>
                  </a:moveTo>
                  <a:lnTo>
                    <a:pt x="87541" y="38582"/>
                  </a:lnTo>
                  <a:lnTo>
                    <a:pt x="87541" y="38989"/>
                  </a:lnTo>
                  <a:lnTo>
                    <a:pt x="88620" y="38582"/>
                  </a:lnTo>
                  <a:close/>
                </a:path>
                <a:path w="243840" h="109854">
                  <a:moveTo>
                    <a:pt x="91046" y="62992"/>
                  </a:moveTo>
                  <a:lnTo>
                    <a:pt x="90766" y="62458"/>
                  </a:lnTo>
                  <a:lnTo>
                    <a:pt x="90373" y="62191"/>
                  </a:lnTo>
                  <a:lnTo>
                    <a:pt x="90093" y="63398"/>
                  </a:lnTo>
                  <a:lnTo>
                    <a:pt x="91046" y="62992"/>
                  </a:lnTo>
                  <a:close/>
                </a:path>
                <a:path w="243840" h="109854">
                  <a:moveTo>
                    <a:pt x="91313" y="46672"/>
                  </a:moveTo>
                  <a:lnTo>
                    <a:pt x="91046" y="46672"/>
                  </a:lnTo>
                  <a:lnTo>
                    <a:pt x="90906" y="46939"/>
                  </a:lnTo>
                  <a:lnTo>
                    <a:pt x="90639" y="47078"/>
                  </a:lnTo>
                  <a:lnTo>
                    <a:pt x="90906" y="47345"/>
                  </a:lnTo>
                  <a:lnTo>
                    <a:pt x="91046" y="47345"/>
                  </a:lnTo>
                  <a:lnTo>
                    <a:pt x="91313" y="46672"/>
                  </a:lnTo>
                  <a:close/>
                </a:path>
                <a:path w="243840" h="109854">
                  <a:moveTo>
                    <a:pt x="91719" y="60159"/>
                  </a:moveTo>
                  <a:lnTo>
                    <a:pt x="90500" y="57061"/>
                  </a:lnTo>
                  <a:lnTo>
                    <a:pt x="91173" y="55714"/>
                  </a:lnTo>
                  <a:lnTo>
                    <a:pt x="87934" y="55041"/>
                  </a:lnTo>
                  <a:lnTo>
                    <a:pt x="88480" y="53149"/>
                  </a:lnTo>
                  <a:lnTo>
                    <a:pt x="86995" y="53416"/>
                  </a:lnTo>
                  <a:lnTo>
                    <a:pt x="86321" y="53149"/>
                  </a:lnTo>
                  <a:lnTo>
                    <a:pt x="85788" y="53009"/>
                  </a:lnTo>
                  <a:lnTo>
                    <a:pt x="85382" y="52336"/>
                  </a:lnTo>
                  <a:lnTo>
                    <a:pt x="84709" y="51930"/>
                  </a:lnTo>
                  <a:lnTo>
                    <a:pt x="85102" y="52882"/>
                  </a:lnTo>
                  <a:lnTo>
                    <a:pt x="85382" y="53682"/>
                  </a:lnTo>
                  <a:lnTo>
                    <a:pt x="85648" y="54635"/>
                  </a:lnTo>
                  <a:lnTo>
                    <a:pt x="86995" y="54368"/>
                  </a:lnTo>
                  <a:lnTo>
                    <a:pt x="88480" y="56121"/>
                  </a:lnTo>
                  <a:lnTo>
                    <a:pt x="88214" y="58280"/>
                  </a:lnTo>
                  <a:lnTo>
                    <a:pt x="89700" y="58407"/>
                  </a:lnTo>
                  <a:lnTo>
                    <a:pt x="90233" y="60833"/>
                  </a:lnTo>
                  <a:lnTo>
                    <a:pt x="91719" y="60159"/>
                  </a:lnTo>
                  <a:close/>
                </a:path>
                <a:path w="243840" h="109854">
                  <a:moveTo>
                    <a:pt x="95758" y="49034"/>
                  </a:moveTo>
                  <a:lnTo>
                    <a:pt x="94818" y="49377"/>
                  </a:lnTo>
                  <a:lnTo>
                    <a:pt x="94145" y="49669"/>
                  </a:lnTo>
                  <a:lnTo>
                    <a:pt x="94145" y="50850"/>
                  </a:lnTo>
                  <a:lnTo>
                    <a:pt x="94818" y="49644"/>
                  </a:lnTo>
                  <a:lnTo>
                    <a:pt x="95758" y="49034"/>
                  </a:lnTo>
                  <a:close/>
                </a:path>
                <a:path w="243840" h="109854">
                  <a:moveTo>
                    <a:pt x="97243" y="33934"/>
                  </a:moveTo>
                  <a:lnTo>
                    <a:pt x="96570" y="32969"/>
                  </a:lnTo>
                  <a:lnTo>
                    <a:pt x="95491" y="31432"/>
                  </a:lnTo>
                  <a:lnTo>
                    <a:pt x="94818" y="33451"/>
                  </a:lnTo>
                  <a:lnTo>
                    <a:pt x="95364" y="33324"/>
                  </a:lnTo>
                  <a:lnTo>
                    <a:pt x="96037" y="33324"/>
                  </a:lnTo>
                  <a:lnTo>
                    <a:pt x="96570" y="33591"/>
                  </a:lnTo>
                  <a:lnTo>
                    <a:pt x="97243" y="33934"/>
                  </a:lnTo>
                  <a:close/>
                </a:path>
                <a:path w="243840" h="109854">
                  <a:moveTo>
                    <a:pt x="97650" y="47752"/>
                  </a:moveTo>
                  <a:lnTo>
                    <a:pt x="97243" y="47104"/>
                  </a:lnTo>
                  <a:lnTo>
                    <a:pt x="97243" y="49098"/>
                  </a:lnTo>
                  <a:lnTo>
                    <a:pt x="97650" y="47752"/>
                  </a:lnTo>
                  <a:close/>
                </a:path>
                <a:path w="243840" h="109854">
                  <a:moveTo>
                    <a:pt x="99136" y="33451"/>
                  </a:moveTo>
                  <a:lnTo>
                    <a:pt x="98729" y="32651"/>
                  </a:lnTo>
                  <a:lnTo>
                    <a:pt x="97650" y="33832"/>
                  </a:lnTo>
                  <a:lnTo>
                    <a:pt x="97650" y="36156"/>
                  </a:lnTo>
                  <a:lnTo>
                    <a:pt x="98729" y="35560"/>
                  </a:lnTo>
                  <a:lnTo>
                    <a:pt x="98869" y="35483"/>
                  </a:lnTo>
                  <a:lnTo>
                    <a:pt x="98869" y="34086"/>
                  </a:lnTo>
                  <a:lnTo>
                    <a:pt x="99136" y="33451"/>
                  </a:lnTo>
                  <a:close/>
                </a:path>
                <a:path w="243840" h="109854">
                  <a:moveTo>
                    <a:pt x="189369" y="77558"/>
                  </a:moveTo>
                  <a:lnTo>
                    <a:pt x="188963" y="76885"/>
                  </a:lnTo>
                  <a:lnTo>
                    <a:pt x="188429" y="77025"/>
                  </a:lnTo>
                  <a:lnTo>
                    <a:pt x="187896" y="76212"/>
                  </a:lnTo>
                  <a:lnTo>
                    <a:pt x="187617" y="76885"/>
                  </a:lnTo>
                  <a:lnTo>
                    <a:pt x="187350" y="77558"/>
                  </a:lnTo>
                  <a:lnTo>
                    <a:pt x="187490" y="78917"/>
                  </a:lnTo>
                  <a:lnTo>
                    <a:pt x="188163" y="79311"/>
                  </a:lnTo>
                  <a:lnTo>
                    <a:pt x="188290" y="79044"/>
                  </a:lnTo>
                  <a:lnTo>
                    <a:pt x="188569" y="78917"/>
                  </a:lnTo>
                  <a:lnTo>
                    <a:pt x="188696" y="78778"/>
                  </a:lnTo>
                  <a:lnTo>
                    <a:pt x="188163" y="78232"/>
                  </a:lnTo>
                  <a:lnTo>
                    <a:pt x="189369" y="77558"/>
                  </a:lnTo>
                  <a:close/>
                </a:path>
                <a:path w="243840" h="109854">
                  <a:moveTo>
                    <a:pt x="194271" y="62496"/>
                  </a:moveTo>
                  <a:lnTo>
                    <a:pt x="193281" y="62941"/>
                  </a:lnTo>
                  <a:lnTo>
                    <a:pt x="193281" y="63398"/>
                  </a:lnTo>
                  <a:lnTo>
                    <a:pt x="193827" y="64744"/>
                  </a:lnTo>
                  <a:lnTo>
                    <a:pt x="194271" y="62496"/>
                  </a:lnTo>
                  <a:close/>
                </a:path>
                <a:path w="243840" h="109854">
                  <a:moveTo>
                    <a:pt x="195440" y="60909"/>
                  </a:moveTo>
                  <a:lnTo>
                    <a:pt x="195173" y="61379"/>
                  </a:lnTo>
                  <a:lnTo>
                    <a:pt x="194500" y="61379"/>
                  </a:lnTo>
                  <a:lnTo>
                    <a:pt x="194271" y="62496"/>
                  </a:lnTo>
                  <a:lnTo>
                    <a:pt x="195173" y="62090"/>
                  </a:lnTo>
                  <a:lnTo>
                    <a:pt x="195440" y="61976"/>
                  </a:lnTo>
                  <a:lnTo>
                    <a:pt x="195440" y="60909"/>
                  </a:lnTo>
                  <a:close/>
                </a:path>
                <a:path w="243840" h="109854">
                  <a:moveTo>
                    <a:pt x="197332" y="59359"/>
                  </a:moveTo>
                  <a:lnTo>
                    <a:pt x="193827" y="57404"/>
                  </a:lnTo>
                  <a:lnTo>
                    <a:pt x="194271" y="57975"/>
                  </a:lnTo>
                  <a:lnTo>
                    <a:pt x="195173" y="58953"/>
                  </a:lnTo>
                  <a:lnTo>
                    <a:pt x="195440" y="60909"/>
                  </a:lnTo>
                  <a:lnTo>
                    <a:pt x="195719" y="60426"/>
                  </a:lnTo>
                  <a:lnTo>
                    <a:pt x="196253" y="59626"/>
                  </a:lnTo>
                  <a:lnTo>
                    <a:pt x="197332" y="59359"/>
                  </a:lnTo>
                  <a:close/>
                </a:path>
                <a:path w="243840" h="109854">
                  <a:moveTo>
                    <a:pt x="197866" y="75006"/>
                  </a:moveTo>
                  <a:lnTo>
                    <a:pt x="197472" y="74460"/>
                  </a:lnTo>
                  <a:lnTo>
                    <a:pt x="197332" y="74320"/>
                  </a:lnTo>
                  <a:lnTo>
                    <a:pt x="197192" y="74320"/>
                  </a:lnTo>
                  <a:lnTo>
                    <a:pt x="196392" y="75006"/>
                  </a:lnTo>
                  <a:lnTo>
                    <a:pt x="197332" y="75133"/>
                  </a:lnTo>
                  <a:lnTo>
                    <a:pt x="197866" y="75133"/>
                  </a:lnTo>
                  <a:lnTo>
                    <a:pt x="197866" y="75006"/>
                  </a:lnTo>
                  <a:close/>
                </a:path>
                <a:path w="243840" h="109854">
                  <a:moveTo>
                    <a:pt x="198551" y="75946"/>
                  </a:moveTo>
                  <a:lnTo>
                    <a:pt x="198412" y="75539"/>
                  </a:lnTo>
                  <a:lnTo>
                    <a:pt x="198272" y="75539"/>
                  </a:lnTo>
                  <a:lnTo>
                    <a:pt x="198145" y="75272"/>
                  </a:lnTo>
                  <a:lnTo>
                    <a:pt x="198145" y="75399"/>
                  </a:lnTo>
                  <a:lnTo>
                    <a:pt x="197866" y="75399"/>
                  </a:lnTo>
                  <a:lnTo>
                    <a:pt x="198005" y="75539"/>
                  </a:lnTo>
                  <a:lnTo>
                    <a:pt x="198005" y="75806"/>
                  </a:lnTo>
                  <a:lnTo>
                    <a:pt x="198412" y="75806"/>
                  </a:lnTo>
                  <a:lnTo>
                    <a:pt x="198551" y="75946"/>
                  </a:lnTo>
                  <a:close/>
                </a:path>
                <a:path w="243840" h="109854">
                  <a:moveTo>
                    <a:pt x="199491" y="53682"/>
                  </a:moveTo>
                  <a:lnTo>
                    <a:pt x="198412" y="53555"/>
                  </a:lnTo>
                  <a:lnTo>
                    <a:pt x="197599" y="52209"/>
                  </a:lnTo>
                  <a:lnTo>
                    <a:pt x="197332" y="52603"/>
                  </a:lnTo>
                  <a:lnTo>
                    <a:pt x="196926" y="53009"/>
                  </a:lnTo>
                  <a:lnTo>
                    <a:pt x="196659" y="53009"/>
                  </a:lnTo>
                  <a:lnTo>
                    <a:pt x="196519" y="53416"/>
                  </a:lnTo>
                  <a:lnTo>
                    <a:pt x="197472" y="53822"/>
                  </a:lnTo>
                  <a:lnTo>
                    <a:pt x="198145" y="55308"/>
                  </a:lnTo>
                  <a:lnTo>
                    <a:pt x="199491" y="53682"/>
                  </a:lnTo>
                  <a:close/>
                </a:path>
                <a:path w="243840" h="109854">
                  <a:moveTo>
                    <a:pt x="200202" y="81775"/>
                  </a:moveTo>
                  <a:lnTo>
                    <a:pt x="198272" y="82283"/>
                  </a:lnTo>
                  <a:lnTo>
                    <a:pt x="200202" y="82283"/>
                  </a:lnTo>
                  <a:lnTo>
                    <a:pt x="200202" y="81775"/>
                  </a:lnTo>
                  <a:close/>
                </a:path>
                <a:path w="243840" h="109854">
                  <a:moveTo>
                    <a:pt x="200710" y="82283"/>
                  </a:moveTo>
                  <a:lnTo>
                    <a:pt x="200202" y="82283"/>
                  </a:lnTo>
                  <a:lnTo>
                    <a:pt x="199898" y="84035"/>
                  </a:lnTo>
                  <a:lnTo>
                    <a:pt x="200710" y="82740"/>
                  </a:lnTo>
                  <a:lnTo>
                    <a:pt x="200710" y="82283"/>
                  </a:lnTo>
                  <a:close/>
                </a:path>
                <a:path w="243840" h="109854">
                  <a:moveTo>
                    <a:pt x="201650" y="56388"/>
                  </a:moveTo>
                  <a:lnTo>
                    <a:pt x="201510" y="55041"/>
                  </a:lnTo>
                  <a:lnTo>
                    <a:pt x="201510" y="53555"/>
                  </a:lnTo>
                  <a:lnTo>
                    <a:pt x="200837" y="52209"/>
                  </a:lnTo>
                  <a:lnTo>
                    <a:pt x="200431" y="52743"/>
                  </a:lnTo>
                  <a:lnTo>
                    <a:pt x="200164" y="53416"/>
                  </a:lnTo>
                  <a:lnTo>
                    <a:pt x="199491" y="53682"/>
                  </a:lnTo>
                  <a:lnTo>
                    <a:pt x="200304" y="54495"/>
                  </a:lnTo>
                  <a:lnTo>
                    <a:pt x="200571" y="55841"/>
                  </a:lnTo>
                  <a:lnTo>
                    <a:pt x="201650" y="56388"/>
                  </a:lnTo>
                  <a:close/>
                </a:path>
                <a:path w="243840" h="109854">
                  <a:moveTo>
                    <a:pt x="202704" y="60833"/>
                  </a:moveTo>
                  <a:lnTo>
                    <a:pt x="199898" y="59893"/>
                  </a:lnTo>
                  <a:lnTo>
                    <a:pt x="198272" y="59893"/>
                  </a:lnTo>
                  <a:lnTo>
                    <a:pt x="200291" y="62534"/>
                  </a:lnTo>
                  <a:lnTo>
                    <a:pt x="202704" y="60833"/>
                  </a:lnTo>
                  <a:close/>
                </a:path>
                <a:path w="243840" h="109854">
                  <a:moveTo>
                    <a:pt x="202704" y="58102"/>
                  </a:moveTo>
                  <a:lnTo>
                    <a:pt x="202323" y="58140"/>
                  </a:lnTo>
                  <a:lnTo>
                    <a:pt x="202704" y="60693"/>
                  </a:lnTo>
                  <a:lnTo>
                    <a:pt x="202704" y="58102"/>
                  </a:lnTo>
                  <a:close/>
                </a:path>
                <a:path w="243840" h="109854">
                  <a:moveTo>
                    <a:pt x="203136" y="83223"/>
                  </a:moveTo>
                  <a:lnTo>
                    <a:pt x="202730" y="83121"/>
                  </a:lnTo>
                  <a:lnTo>
                    <a:pt x="202590" y="83096"/>
                  </a:lnTo>
                  <a:lnTo>
                    <a:pt x="202323" y="82829"/>
                  </a:lnTo>
                  <a:lnTo>
                    <a:pt x="201777" y="83096"/>
                  </a:lnTo>
                  <a:lnTo>
                    <a:pt x="200977" y="83629"/>
                  </a:lnTo>
                  <a:lnTo>
                    <a:pt x="200977" y="84848"/>
                  </a:lnTo>
                  <a:lnTo>
                    <a:pt x="200710" y="87820"/>
                  </a:lnTo>
                  <a:lnTo>
                    <a:pt x="202057" y="84302"/>
                  </a:lnTo>
                  <a:lnTo>
                    <a:pt x="202463" y="83502"/>
                  </a:lnTo>
                  <a:lnTo>
                    <a:pt x="202590" y="83426"/>
                  </a:lnTo>
                  <a:lnTo>
                    <a:pt x="202730" y="83362"/>
                  </a:lnTo>
                  <a:lnTo>
                    <a:pt x="203136" y="83223"/>
                  </a:lnTo>
                  <a:close/>
                </a:path>
                <a:path w="243840" h="109854">
                  <a:moveTo>
                    <a:pt x="204330" y="57924"/>
                  </a:moveTo>
                  <a:lnTo>
                    <a:pt x="202984" y="58064"/>
                  </a:lnTo>
                  <a:lnTo>
                    <a:pt x="202984" y="60629"/>
                  </a:lnTo>
                  <a:lnTo>
                    <a:pt x="204330" y="57924"/>
                  </a:lnTo>
                  <a:close/>
                </a:path>
                <a:path w="243840" h="109854">
                  <a:moveTo>
                    <a:pt x="204749" y="66370"/>
                  </a:moveTo>
                  <a:lnTo>
                    <a:pt x="202323" y="65824"/>
                  </a:lnTo>
                  <a:lnTo>
                    <a:pt x="199898" y="67043"/>
                  </a:lnTo>
                  <a:lnTo>
                    <a:pt x="200304" y="68529"/>
                  </a:lnTo>
                  <a:lnTo>
                    <a:pt x="202184" y="68122"/>
                  </a:lnTo>
                  <a:lnTo>
                    <a:pt x="203136" y="69469"/>
                  </a:lnTo>
                  <a:lnTo>
                    <a:pt x="204749" y="66370"/>
                  </a:lnTo>
                  <a:close/>
                </a:path>
                <a:path w="243840" h="109854">
                  <a:moveTo>
                    <a:pt x="206095" y="43840"/>
                  </a:moveTo>
                  <a:lnTo>
                    <a:pt x="205828" y="43434"/>
                  </a:lnTo>
                  <a:lnTo>
                    <a:pt x="205155" y="42760"/>
                  </a:lnTo>
                  <a:lnTo>
                    <a:pt x="205016" y="43713"/>
                  </a:lnTo>
                  <a:lnTo>
                    <a:pt x="205422" y="43713"/>
                  </a:lnTo>
                  <a:lnTo>
                    <a:pt x="205689" y="43573"/>
                  </a:lnTo>
                  <a:lnTo>
                    <a:pt x="206095" y="43840"/>
                  </a:lnTo>
                  <a:close/>
                </a:path>
                <a:path w="243840" h="109854">
                  <a:moveTo>
                    <a:pt x="210820" y="52743"/>
                  </a:moveTo>
                  <a:lnTo>
                    <a:pt x="209473" y="50584"/>
                  </a:lnTo>
                  <a:lnTo>
                    <a:pt x="210286" y="48971"/>
                  </a:lnTo>
                  <a:lnTo>
                    <a:pt x="208254" y="49911"/>
                  </a:lnTo>
                  <a:lnTo>
                    <a:pt x="207848" y="54368"/>
                  </a:lnTo>
                  <a:lnTo>
                    <a:pt x="205828" y="54368"/>
                  </a:lnTo>
                  <a:lnTo>
                    <a:pt x="205689" y="56654"/>
                  </a:lnTo>
                  <a:lnTo>
                    <a:pt x="208254" y="54762"/>
                  </a:lnTo>
                  <a:lnTo>
                    <a:pt x="209600" y="55168"/>
                  </a:lnTo>
                  <a:lnTo>
                    <a:pt x="209740" y="55041"/>
                  </a:lnTo>
                  <a:lnTo>
                    <a:pt x="209740" y="54762"/>
                  </a:lnTo>
                  <a:lnTo>
                    <a:pt x="209880" y="54635"/>
                  </a:lnTo>
                  <a:lnTo>
                    <a:pt x="210820" y="52743"/>
                  </a:lnTo>
                  <a:close/>
                </a:path>
                <a:path w="243840" h="109854">
                  <a:moveTo>
                    <a:pt x="212445" y="47548"/>
                  </a:moveTo>
                  <a:lnTo>
                    <a:pt x="211366" y="48018"/>
                  </a:lnTo>
                  <a:lnTo>
                    <a:pt x="210959" y="48323"/>
                  </a:lnTo>
                  <a:lnTo>
                    <a:pt x="211366" y="48221"/>
                  </a:lnTo>
                  <a:lnTo>
                    <a:pt x="212445" y="48018"/>
                  </a:lnTo>
                  <a:lnTo>
                    <a:pt x="212445" y="47548"/>
                  </a:lnTo>
                  <a:close/>
                </a:path>
                <a:path w="243840" h="109854">
                  <a:moveTo>
                    <a:pt x="213118" y="45262"/>
                  </a:moveTo>
                  <a:lnTo>
                    <a:pt x="212839" y="45491"/>
                  </a:lnTo>
                  <a:lnTo>
                    <a:pt x="212572" y="45732"/>
                  </a:lnTo>
                  <a:lnTo>
                    <a:pt x="213118" y="45262"/>
                  </a:lnTo>
                  <a:close/>
                </a:path>
                <a:path w="243840" h="109854">
                  <a:moveTo>
                    <a:pt x="213652" y="74866"/>
                  </a:moveTo>
                  <a:lnTo>
                    <a:pt x="212572" y="73380"/>
                  </a:lnTo>
                  <a:lnTo>
                    <a:pt x="211366" y="72174"/>
                  </a:lnTo>
                  <a:lnTo>
                    <a:pt x="209740" y="71488"/>
                  </a:lnTo>
                  <a:lnTo>
                    <a:pt x="209473" y="71767"/>
                  </a:lnTo>
                  <a:lnTo>
                    <a:pt x="210680" y="72847"/>
                  </a:lnTo>
                  <a:lnTo>
                    <a:pt x="212305" y="74320"/>
                  </a:lnTo>
                  <a:lnTo>
                    <a:pt x="212712" y="76085"/>
                  </a:lnTo>
                  <a:lnTo>
                    <a:pt x="213118" y="75806"/>
                  </a:lnTo>
                  <a:lnTo>
                    <a:pt x="213385" y="75272"/>
                  </a:lnTo>
                  <a:lnTo>
                    <a:pt x="213652" y="74866"/>
                  </a:lnTo>
                  <a:close/>
                </a:path>
                <a:path w="243840" h="109854">
                  <a:moveTo>
                    <a:pt x="218109" y="64617"/>
                  </a:moveTo>
                  <a:lnTo>
                    <a:pt x="217563" y="63538"/>
                  </a:lnTo>
                  <a:lnTo>
                    <a:pt x="217030" y="64884"/>
                  </a:lnTo>
                  <a:lnTo>
                    <a:pt x="216623" y="65417"/>
                  </a:lnTo>
                  <a:lnTo>
                    <a:pt x="216623" y="65963"/>
                  </a:lnTo>
                  <a:lnTo>
                    <a:pt x="216484" y="66497"/>
                  </a:lnTo>
                  <a:lnTo>
                    <a:pt x="216217" y="66903"/>
                  </a:lnTo>
                  <a:lnTo>
                    <a:pt x="216357" y="67043"/>
                  </a:lnTo>
                  <a:lnTo>
                    <a:pt x="216623" y="67043"/>
                  </a:lnTo>
                  <a:lnTo>
                    <a:pt x="216750" y="67183"/>
                  </a:lnTo>
                  <a:lnTo>
                    <a:pt x="217030" y="67449"/>
                  </a:lnTo>
                  <a:lnTo>
                    <a:pt x="217297" y="67310"/>
                  </a:lnTo>
                  <a:lnTo>
                    <a:pt x="217703" y="67043"/>
                  </a:lnTo>
                  <a:lnTo>
                    <a:pt x="217703" y="65963"/>
                  </a:lnTo>
                  <a:lnTo>
                    <a:pt x="218109" y="64617"/>
                  </a:lnTo>
                  <a:close/>
                </a:path>
                <a:path w="243840" h="109854">
                  <a:moveTo>
                    <a:pt x="221068" y="74053"/>
                  </a:moveTo>
                  <a:lnTo>
                    <a:pt x="214871" y="77698"/>
                  </a:lnTo>
                  <a:lnTo>
                    <a:pt x="213118" y="80124"/>
                  </a:lnTo>
                  <a:lnTo>
                    <a:pt x="213245" y="81876"/>
                  </a:lnTo>
                  <a:lnTo>
                    <a:pt x="215277" y="83096"/>
                  </a:lnTo>
                  <a:lnTo>
                    <a:pt x="215950" y="82423"/>
                  </a:lnTo>
                  <a:lnTo>
                    <a:pt x="216750" y="82016"/>
                  </a:lnTo>
                  <a:lnTo>
                    <a:pt x="217563" y="81749"/>
                  </a:lnTo>
                  <a:lnTo>
                    <a:pt x="217830" y="82143"/>
                  </a:lnTo>
                  <a:lnTo>
                    <a:pt x="218109" y="82016"/>
                  </a:lnTo>
                  <a:lnTo>
                    <a:pt x="218376" y="82143"/>
                  </a:lnTo>
                  <a:lnTo>
                    <a:pt x="218909" y="81749"/>
                  </a:lnTo>
                  <a:lnTo>
                    <a:pt x="219722" y="81470"/>
                  </a:lnTo>
                  <a:lnTo>
                    <a:pt x="219989" y="80670"/>
                  </a:lnTo>
                  <a:lnTo>
                    <a:pt x="217297" y="79997"/>
                  </a:lnTo>
                  <a:lnTo>
                    <a:pt x="221068" y="74053"/>
                  </a:lnTo>
                  <a:close/>
                </a:path>
                <a:path w="243840" h="109854">
                  <a:moveTo>
                    <a:pt x="221068" y="44919"/>
                  </a:moveTo>
                  <a:lnTo>
                    <a:pt x="220802" y="44919"/>
                  </a:lnTo>
                  <a:lnTo>
                    <a:pt x="220662" y="44780"/>
                  </a:lnTo>
                  <a:lnTo>
                    <a:pt x="220535" y="44780"/>
                  </a:lnTo>
                  <a:lnTo>
                    <a:pt x="220535" y="45186"/>
                  </a:lnTo>
                  <a:lnTo>
                    <a:pt x="220395" y="45466"/>
                  </a:lnTo>
                  <a:lnTo>
                    <a:pt x="220395" y="45859"/>
                  </a:lnTo>
                  <a:lnTo>
                    <a:pt x="220802" y="45732"/>
                  </a:lnTo>
                  <a:lnTo>
                    <a:pt x="221068" y="45326"/>
                  </a:lnTo>
                  <a:lnTo>
                    <a:pt x="221068" y="44919"/>
                  </a:lnTo>
                  <a:close/>
                </a:path>
                <a:path w="243840" h="109854">
                  <a:moveTo>
                    <a:pt x="223100" y="70739"/>
                  </a:moveTo>
                  <a:lnTo>
                    <a:pt x="222961" y="70408"/>
                  </a:lnTo>
                  <a:lnTo>
                    <a:pt x="223100" y="70954"/>
                  </a:lnTo>
                  <a:lnTo>
                    <a:pt x="223100" y="70739"/>
                  </a:lnTo>
                  <a:close/>
                </a:path>
                <a:path w="243840" h="109854">
                  <a:moveTo>
                    <a:pt x="227139" y="76034"/>
                  </a:moveTo>
                  <a:lnTo>
                    <a:pt x="223100" y="78473"/>
                  </a:lnTo>
                  <a:lnTo>
                    <a:pt x="222961" y="78562"/>
                  </a:lnTo>
                  <a:lnTo>
                    <a:pt x="222821" y="78638"/>
                  </a:lnTo>
                  <a:lnTo>
                    <a:pt x="222821" y="78778"/>
                  </a:lnTo>
                  <a:lnTo>
                    <a:pt x="223634" y="79717"/>
                  </a:lnTo>
                  <a:lnTo>
                    <a:pt x="224713" y="79184"/>
                  </a:lnTo>
                  <a:lnTo>
                    <a:pt x="225653" y="79184"/>
                  </a:lnTo>
                  <a:lnTo>
                    <a:pt x="227139" y="76034"/>
                  </a:lnTo>
                  <a:close/>
                </a:path>
                <a:path w="243840" h="109854">
                  <a:moveTo>
                    <a:pt x="229260" y="73634"/>
                  </a:moveTo>
                  <a:lnTo>
                    <a:pt x="228892" y="73520"/>
                  </a:lnTo>
                  <a:lnTo>
                    <a:pt x="228422" y="74295"/>
                  </a:lnTo>
                  <a:lnTo>
                    <a:pt x="229260" y="73634"/>
                  </a:lnTo>
                  <a:close/>
                </a:path>
                <a:path w="243840" h="109854">
                  <a:moveTo>
                    <a:pt x="229298" y="84975"/>
                  </a:moveTo>
                  <a:lnTo>
                    <a:pt x="228765" y="85115"/>
                  </a:lnTo>
                  <a:lnTo>
                    <a:pt x="228625" y="85928"/>
                  </a:lnTo>
                  <a:lnTo>
                    <a:pt x="229298" y="85928"/>
                  </a:lnTo>
                  <a:lnTo>
                    <a:pt x="229171" y="85382"/>
                  </a:lnTo>
                  <a:lnTo>
                    <a:pt x="229298" y="84975"/>
                  </a:lnTo>
                  <a:close/>
                </a:path>
                <a:path w="243840" h="109854">
                  <a:moveTo>
                    <a:pt x="232270" y="73647"/>
                  </a:moveTo>
                  <a:lnTo>
                    <a:pt x="230924" y="72542"/>
                  </a:lnTo>
                  <a:lnTo>
                    <a:pt x="230644" y="72542"/>
                  </a:lnTo>
                  <a:lnTo>
                    <a:pt x="229260" y="73634"/>
                  </a:lnTo>
                  <a:lnTo>
                    <a:pt x="230644" y="74104"/>
                  </a:lnTo>
                  <a:lnTo>
                    <a:pt x="230924" y="74193"/>
                  </a:lnTo>
                  <a:lnTo>
                    <a:pt x="232003" y="73761"/>
                  </a:lnTo>
                  <a:lnTo>
                    <a:pt x="232270" y="73647"/>
                  </a:lnTo>
                  <a:close/>
                </a:path>
                <a:path w="243840" h="109854">
                  <a:moveTo>
                    <a:pt x="236448" y="77558"/>
                  </a:moveTo>
                  <a:lnTo>
                    <a:pt x="236181" y="77292"/>
                  </a:lnTo>
                  <a:lnTo>
                    <a:pt x="235915" y="77241"/>
                  </a:lnTo>
                  <a:lnTo>
                    <a:pt x="235369" y="77558"/>
                  </a:lnTo>
                  <a:lnTo>
                    <a:pt x="234696" y="77558"/>
                  </a:lnTo>
                  <a:lnTo>
                    <a:pt x="234149" y="77025"/>
                  </a:lnTo>
                  <a:lnTo>
                    <a:pt x="234022" y="77152"/>
                  </a:lnTo>
                  <a:lnTo>
                    <a:pt x="234149" y="77292"/>
                  </a:lnTo>
                  <a:lnTo>
                    <a:pt x="234022" y="77431"/>
                  </a:lnTo>
                  <a:lnTo>
                    <a:pt x="233616" y="77431"/>
                  </a:lnTo>
                  <a:lnTo>
                    <a:pt x="232803" y="77838"/>
                  </a:lnTo>
                  <a:lnTo>
                    <a:pt x="232270" y="77647"/>
                  </a:lnTo>
                  <a:lnTo>
                    <a:pt x="232003" y="77558"/>
                  </a:lnTo>
                  <a:lnTo>
                    <a:pt x="230238" y="78917"/>
                  </a:lnTo>
                  <a:lnTo>
                    <a:pt x="228765" y="76085"/>
                  </a:lnTo>
                  <a:lnTo>
                    <a:pt x="228041" y="75069"/>
                  </a:lnTo>
                  <a:lnTo>
                    <a:pt x="228219" y="74663"/>
                  </a:lnTo>
                  <a:lnTo>
                    <a:pt x="228422" y="74295"/>
                  </a:lnTo>
                  <a:lnTo>
                    <a:pt x="228219" y="74460"/>
                  </a:lnTo>
                  <a:lnTo>
                    <a:pt x="227139" y="72301"/>
                  </a:lnTo>
                  <a:lnTo>
                    <a:pt x="226466" y="72174"/>
                  </a:lnTo>
                  <a:lnTo>
                    <a:pt x="225120" y="71221"/>
                  </a:lnTo>
                  <a:lnTo>
                    <a:pt x="224713" y="70015"/>
                  </a:lnTo>
                  <a:lnTo>
                    <a:pt x="224447" y="70548"/>
                  </a:lnTo>
                  <a:lnTo>
                    <a:pt x="223177" y="70942"/>
                  </a:lnTo>
                  <a:lnTo>
                    <a:pt x="223901" y="72707"/>
                  </a:lnTo>
                  <a:lnTo>
                    <a:pt x="227139" y="75819"/>
                  </a:lnTo>
                  <a:lnTo>
                    <a:pt x="227139" y="76034"/>
                  </a:lnTo>
                  <a:lnTo>
                    <a:pt x="227952" y="74320"/>
                  </a:lnTo>
                  <a:lnTo>
                    <a:pt x="227990" y="75006"/>
                  </a:lnTo>
                  <a:lnTo>
                    <a:pt x="227952" y="75272"/>
                  </a:lnTo>
                  <a:lnTo>
                    <a:pt x="228003" y="75145"/>
                  </a:lnTo>
                  <a:lnTo>
                    <a:pt x="228422" y="80733"/>
                  </a:lnTo>
                  <a:lnTo>
                    <a:pt x="228422" y="81559"/>
                  </a:lnTo>
                  <a:lnTo>
                    <a:pt x="230644" y="83223"/>
                  </a:lnTo>
                  <a:lnTo>
                    <a:pt x="233349" y="80264"/>
                  </a:lnTo>
                  <a:lnTo>
                    <a:pt x="234149" y="82956"/>
                  </a:lnTo>
                  <a:lnTo>
                    <a:pt x="234962" y="85661"/>
                  </a:lnTo>
                  <a:lnTo>
                    <a:pt x="235635" y="87820"/>
                  </a:lnTo>
                  <a:lnTo>
                    <a:pt x="236308" y="84848"/>
                  </a:lnTo>
                  <a:lnTo>
                    <a:pt x="235635" y="81876"/>
                  </a:lnTo>
                  <a:lnTo>
                    <a:pt x="235915" y="80937"/>
                  </a:lnTo>
                  <a:lnTo>
                    <a:pt x="236448" y="79044"/>
                  </a:lnTo>
                  <a:lnTo>
                    <a:pt x="236181" y="78778"/>
                  </a:lnTo>
                  <a:lnTo>
                    <a:pt x="235915" y="78371"/>
                  </a:lnTo>
                  <a:lnTo>
                    <a:pt x="236308" y="77698"/>
                  </a:lnTo>
                  <a:lnTo>
                    <a:pt x="236448" y="77558"/>
                  </a:lnTo>
                  <a:close/>
                </a:path>
                <a:path w="243840" h="109854">
                  <a:moveTo>
                    <a:pt x="243459" y="66903"/>
                  </a:moveTo>
                  <a:lnTo>
                    <a:pt x="242519" y="67043"/>
                  </a:lnTo>
                  <a:lnTo>
                    <a:pt x="242252" y="66230"/>
                  </a:lnTo>
                  <a:lnTo>
                    <a:pt x="242112" y="65290"/>
                  </a:lnTo>
                  <a:lnTo>
                    <a:pt x="241300" y="65151"/>
                  </a:lnTo>
                  <a:lnTo>
                    <a:pt x="241033" y="66103"/>
                  </a:lnTo>
                  <a:lnTo>
                    <a:pt x="240626" y="66636"/>
                  </a:lnTo>
                  <a:lnTo>
                    <a:pt x="242252" y="67183"/>
                  </a:lnTo>
                  <a:lnTo>
                    <a:pt x="243052" y="67310"/>
                  </a:lnTo>
                  <a:lnTo>
                    <a:pt x="243459" y="6690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334190" y="652487"/>
              <a:ext cx="101600" cy="92710"/>
            </a:xfrm>
            <a:custGeom>
              <a:avLst/>
              <a:gdLst/>
              <a:ahLst/>
              <a:cxnLst/>
              <a:rect l="l" t="t" r="r" b="b"/>
              <a:pathLst>
                <a:path w="101600" h="92709">
                  <a:moveTo>
                    <a:pt x="203" y="16319"/>
                  </a:moveTo>
                  <a:lnTo>
                    <a:pt x="139" y="16052"/>
                  </a:lnTo>
                  <a:lnTo>
                    <a:pt x="0" y="16319"/>
                  </a:lnTo>
                  <a:lnTo>
                    <a:pt x="203" y="16319"/>
                  </a:lnTo>
                  <a:close/>
                </a:path>
                <a:path w="101600" h="92709">
                  <a:moveTo>
                    <a:pt x="1892" y="24003"/>
                  </a:moveTo>
                  <a:lnTo>
                    <a:pt x="1625" y="24003"/>
                  </a:lnTo>
                  <a:lnTo>
                    <a:pt x="1485" y="24269"/>
                  </a:lnTo>
                  <a:lnTo>
                    <a:pt x="1219" y="24409"/>
                  </a:lnTo>
                  <a:lnTo>
                    <a:pt x="1485" y="24676"/>
                  </a:lnTo>
                  <a:lnTo>
                    <a:pt x="1625" y="24676"/>
                  </a:lnTo>
                  <a:lnTo>
                    <a:pt x="1892" y="24003"/>
                  </a:lnTo>
                  <a:close/>
                </a:path>
                <a:path w="101600" h="92709">
                  <a:moveTo>
                    <a:pt x="2578" y="19342"/>
                  </a:moveTo>
                  <a:lnTo>
                    <a:pt x="2298" y="18478"/>
                  </a:lnTo>
                  <a:lnTo>
                    <a:pt x="406" y="16446"/>
                  </a:lnTo>
                  <a:lnTo>
                    <a:pt x="1625" y="18199"/>
                  </a:lnTo>
                  <a:lnTo>
                    <a:pt x="2578" y="19342"/>
                  </a:lnTo>
                  <a:close/>
                </a:path>
                <a:path w="101600" h="92709">
                  <a:moveTo>
                    <a:pt x="6477" y="20231"/>
                  </a:moveTo>
                  <a:lnTo>
                    <a:pt x="4584" y="19024"/>
                  </a:lnTo>
                  <a:lnTo>
                    <a:pt x="5130" y="17259"/>
                  </a:lnTo>
                  <a:lnTo>
                    <a:pt x="4546" y="18986"/>
                  </a:lnTo>
                  <a:lnTo>
                    <a:pt x="3911" y="20904"/>
                  </a:lnTo>
                  <a:lnTo>
                    <a:pt x="2578" y="19342"/>
                  </a:lnTo>
                  <a:lnTo>
                    <a:pt x="3505" y="22110"/>
                  </a:lnTo>
                  <a:lnTo>
                    <a:pt x="4546" y="22072"/>
                  </a:lnTo>
                  <a:lnTo>
                    <a:pt x="6477" y="21996"/>
                  </a:lnTo>
                  <a:lnTo>
                    <a:pt x="6477" y="20231"/>
                  </a:lnTo>
                  <a:close/>
                </a:path>
                <a:path w="101600" h="92709">
                  <a:moveTo>
                    <a:pt x="9182" y="406"/>
                  </a:moveTo>
                  <a:lnTo>
                    <a:pt x="8902" y="0"/>
                  </a:lnTo>
                  <a:lnTo>
                    <a:pt x="8496" y="800"/>
                  </a:lnTo>
                  <a:lnTo>
                    <a:pt x="7823" y="1079"/>
                  </a:lnTo>
                  <a:lnTo>
                    <a:pt x="7289" y="1206"/>
                  </a:lnTo>
                  <a:lnTo>
                    <a:pt x="7416" y="1346"/>
                  </a:lnTo>
                  <a:lnTo>
                    <a:pt x="7823" y="1473"/>
                  </a:lnTo>
                  <a:lnTo>
                    <a:pt x="8229" y="1752"/>
                  </a:lnTo>
                  <a:lnTo>
                    <a:pt x="8636" y="1879"/>
                  </a:lnTo>
                  <a:lnTo>
                    <a:pt x="9042" y="1206"/>
                  </a:lnTo>
                  <a:lnTo>
                    <a:pt x="9182" y="406"/>
                  </a:lnTo>
                  <a:close/>
                </a:path>
                <a:path w="101600" h="92709">
                  <a:moveTo>
                    <a:pt x="11328" y="50038"/>
                  </a:moveTo>
                  <a:lnTo>
                    <a:pt x="10655" y="49771"/>
                  </a:lnTo>
                  <a:lnTo>
                    <a:pt x="10655" y="50304"/>
                  </a:lnTo>
                  <a:lnTo>
                    <a:pt x="10795" y="50444"/>
                  </a:lnTo>
                  <a:lnTo>
                    <a:pt x="11061" y="50444"/>
                  </a:lnTo>
                  <a:lnTo>
                    <a:pt x="11328" y="50571"/>
                  </a:lnTo>
                  <a:lnTo>
                    <a:pt x="11328" y="50038"/>
                  </a:lnTo>
                  <a:close/>
                </a:path>
                <a:path w="101600" h="92709">
                  <a:moveTo>
                    <a:pt x="11468" y="34899"/>
                  </a:moveTo>
                  <a:lnTo>
                    <a:pt x="10528" y="35128"/>
                  </a:lnTo>
                  <a:lnTo>
                    <a:pt x="10248" y="35204"/>
                  </a:lnTo>
                  <a:lnTo>
                    <a:pt x="10528" y="32905"/>
                  </a:lnTo>
                  <a:lnTo>
                    <a:pt x="9715" y="31965"/>
                  </a:lnTo>
                  <a:lnTo>
                    <a:pt x="9448" y="31826"/>
                  </a:lnTo>
                  <a:lnTo>
                    <a:pt x="9309" y="31762"/>
                  </a:lnTo>
                  <a:lnTo>
                    <a:pt x="9182" y="31699"/>
                  </a:lnTo>
                  <a:lnTo>
                    <a:pt x="9182" y="31013"/>
                  </a:lnTo>
                  <a:lnTo>
                    <a:pt x="9448" y="30073"/>
                  </a:lnTo>
                  <a:lnTo>
                    <a:pt x="9309" y="30035"/>
                  </a:lnTo>
                  <a:lnTo>
                    <a:pt x="9042" y="29933"/>
                  </a:lnTo>
                  <a:lnTo>
                    <a:pt x="8496" y="29133"/>
                  </a:lnTo>
                  <a:lnTo>
                    <a:pt x="8369" y="29095"/>
                  </a:lnTo>
                  <a:lnTo>
                    <a:pt x="7962" y="28994"/>
                  </a:lnTo>
                  <a:lnTo>
                    <a:pt x="7696" y="28727"/>
                  </a:lnTo>
                  <a:lnTo>
                    <a:pt x="7556" y="29895"/>
                  </a:lnTo>
                  <a:lnTo>
                    <a:pt x="6070" y="30886"/>
                  </a:lnTo>
                  <a:lnTo>
                    <a:pt x="5397" y="29400"/>
                  </a:lnTo>
                  <a:lnTo>
                    <a:pt x="5397" y="29806"/>
                  </a:lnTo>
                  <a:lnTo>
                    <a:pt x="4457" y="31699"/>
                  </a:lnTo>
                  <a:lnTo>
                    <a:pt x="6070" y="32042"/>
                  </a:lnTo>
                  <a:lnTo>
                    <a:pt x="6337" y="32092"/>
                  </a:lnTo>
                  <a:lnTo>
                    <a:pt x="6743" y="33451"/>
                  </a:lnTo>
                  <a:lnTo>
                    <a:pt x="9042" y="32296"/>
                  </a:lnTo>
                  <a:lnTo>
                    <a:pt x="9182" y="32232"/>
                  </a:lnTo>
                  <a:lnTo>
                    <a:pt x="9309" y="32169"/>
                  </a:lnTo>
                  <a:lnTo>
                    <a:pt x="9448" y="32092"/>
                  </a:lnTo>
                  <a:lnTo>
                    <a:pt x="8775" y="33985"/>
                  </a:lnTo>
                  <a:lnTo>
                    <a:pt x="8369" y="35610"/>
                  </a:lnTo>
                  <a:lnTo>
                    <a:pt x="9182" y="35725"/>
                  </a:lnTo>
                  <a:lnTo>
                    <a:pt x="9309" y="35737"/>
                  </a:lnTo>
                  <a:lnTo>
                    <a:pt x="9448" y="35852"/>
                  </a:lnTo>
                  <a:lnTo>
                    <a:pt x="10248" y="36550"/>
                  </a:lnTo>
                  <a:lnTo>
                    <a:pt x="11201" y="36144"/>
                  </a:lnTo>
                  <a:lnTo>
                    <a:pt x="11468" y="35737"/>
                  </a:lnTo>
                  <a:lnTo>
                    <a:pt x="11468" y="34899"/>
                  </a:lnTo>
                  <a:close/>
                </a:path>
                <a:path w="101600" h="92709">
                  <a:moveTo>
                    <a:pt x="11874" y="34798"/>
                  </a:moveTo>
                  <a:lnTo>
                    <a:pt x="11607" y="34861"/>
                  </a:lnTo>
                  <a:lnTo>
                    <a:pt x="11607" y="35204"/>
                  </a:lnTo>
                  <a:lnTo>
                    <a:pt x="11874" y="34798"/>
                  </a:lnTo>
                  <a:close/>
                </a:path>
                <a:path w="101600" h="92709">
                  <a:moveTo>
                    <a:pt x="16865" y="67576"/>
                  </a:moveTo>
                  <a:lnTo>
                    <a:pt x="16319" y="68376"/>
                  </a:lnTo>
                  <a:lnTo>
                    <a:pt x="16725" y="68922"/>
                  </a:lnTo>
                  <a:lnTo>
                    <a:pt x="16725" y="67983"/>
                  </a:lnTo>
                  <a:lnTo>
                    <a:pt x="16865" y="67576"/>
                  </a:lnTo>
                  <a:close/>
                </a:path>
                <a:path w="101600" h="92709">
                  <a:moveTo>
                    <a:pt x="16865" y="52603"/>
                  </a:moveTo>
                  <a:lnTo>
                    <a:pt x="16725" y="52463"/>
                  </a:lnTo>
                  <a:lnTo>
                    <a:pt x="16725" y="52197"/>
                  </a:lnTo>
                  <a:lnTo>
                    <a:pt x="16459" y="52057"/>
                  </a:lnTo>
                  <a:lnTo>
                    <a:pt x="15646" y="52057"/>
                  </a:lnTo>
                  <a:lnTo>
                    <a:pt x="13627" y="52336"/>
                  </a:lnTo>
                  <a:lnTo>
                    <a:pt x="13220" y="52730"/>
                  </a:lnTo>
                  <a:lnTo>
                    <a:pt x="12014" y="55562"/>
                  </a:lnTo>
                  <a:lnTo>
                    <a:pt x="16598" y="55168"/>
                  </a:lnTo>
                  <a:lnTo>
                    <a:pt x="16865" y="52603"/>
                  </a:lnTo>
                  <a:close/>
                </a:path>
                <a:path w="101600" h="92709">
                  <a:moveTo>
                    <a:pt x="17272" y="61366"/>
                  </a:moveTo>
                  <a:lnTo>
                    <a:pt x="17132" y="61366"/>
                  </a:lnTo>
                  <a:lnTo>
                    <a:pt x="17005" y="61239"/>
                  </a:lnTo>
                  <a:lnTo>
                    <a:pt x="16598" y="61633"/>
                  </a:lnTo>
                  <a:lnTo>
                    <a:pt x="17272" y="61633"/>
                  </a:lnTo>
                  <a:lnTo>
                    <a:pt x="17272" y="61366"/>
                  </a:lnTo>
                  <a:close/>
                </a:path>
                <a:path w="101600" h="92709">
                  <a:moveTo>
                    <a:pt x="17272" y="21437"/>
                  </a:moveTo>
                  <a:lnTo>
                    <a:pt x="17132" y="19685"/>
                  </a:lnTo>
                  <a:lnTo>
                    <a:pt x="16865" y="18072"/>
                  </a:lnTo>
                  <a:lnTo>
                    <a:pt x="16319" y="18745"/>
                  </a:lnTo>
                  <a:lnTo>
                    <a:pt x="15379" y="18199"/>
                  </a:lnTo>
                  <a:lnTo>
                    <a:pt x="15379" y="17526"/>
                  </a:lnTo>
                  <a:lnTo>
                    <a:pt x="14973" y="17805"/>
                  </a:lnTo>
                  <a:lnTo>
                    <a:pt x="14846" y="18478"/>
                  </a:lnTo>
                  <a:lnTo>
                    <a:pt x="14846" y="19011"/>
                  </a:lnTo>
                  <a:lnTo>
                    <a:pt x="16319" y="19278"/>
                  </a:lnTo>
                  <a:lnTo>
                    <a:pt x="15240" y="21717"/>
                  </a:lnTo>
                  <a:lnTo>
                    <a:pt x="16459" y="22517"/>
                  </a:lnTo>
                  <a:lnTo>
                    <a:pt x="17272" y="21437"/>
                  </a:lnTo>
                  <a:close/>
                </a:path>
                <a:path w="101600" h="92709">
                  <a:moveTo>
                    <a:pt x="18478" y="46532"/>
                  </a:moveTo>
                  <a:lnTo>
                    <a:pt x="18351" y="46393"/>
                  </a:lnTo>
                  <a:lnTo>
                    <a:pt x="18351" y="46126"/>
                  </a:lnTo>
                  <a:lnTo>
                    <a:pt x="17538" y="46126"/>
                  </a:lnTo>
                  <a:lnTo>
                    <a:pt x="17005" y="45859"/>
                  </a:lnTo>
                  <a:lnTo>
                    <a:pt x="16319" y="45313"/>
                  </a:lnTo>
                  <a:lnTo>
                    <a:pt x="15113" y="46393"/>
                  </a:lnTo>
                  <a:lnTo>
                    <a:pt x="15786" y="46266"/>
                  </a:lnTo>
                  <a:lnTo>
                    <a:pt x="16319" y="46799"/>
                  </a:lnTo>
                  <a:lnTo>
                    <a:pt x="16865" y="47472"/>
                  </a:lnTo>
                  <a:lnTo>
                    <a:pt x="17272" y="46799"/>
                  </a:lnTo>
                  <a:lnTo>
                    <a:pt x="17678" y="46393"/>
                  </a:lnTo>
                  <a:lnTo>
                    <a:pt x="18478" y="46532"/>
                  </a:lnTo>
                  <a:close/>
                </a:path>
                <a:path w="101600" h="92709">
                  <a:moveTo>
                    <a:pt x="19761" y="77762"/>
                  </a:moveTo>
                  <a:lnTo>
                    <a:pt x="19558" y="77685"/>
                  </a:lnTo>
                  <a:lnTo>
                    <a:pt x="18884" y="77127"/>
                  </a:lnTo>
                  <a:lnTo>
                    <a:pt x="18757" y="77012"/>
                  </a:lnTo>
                  <a:lnTo>
                    <a:pt x="18757" y="78498"/>
                  </a:lnTo>
                  <a:lnTo>
                    <a:pt x="18884" y="79171"/>
                  </a:lnTo>
                  <a:lnTo>
                    <a:pt x="19761" y="77762"/>
                  </a:lnTo>
                  <a:close/>
                </a:path>
                <a:path w="101600" h="92709">
                  <a:moveTo>
                    <a:pt x="21310" y="32321"/>
                  </a:moveTo>
                  <a:lnTo>
                    <a:pt x="20637" y="31750"/>
                  </a:lnTo>
                  <a:lnTo>
                    <a:pt x="20637" y="32499"/>
                  </a:lnTo>
                  <a:lnTo>
                    <a:pt x="21310" y="32499"/>
                  </a:lnTo>
                  <a:lnTo>
                    <a:pt x="21310" y="32321"/>
                  </a:lnTo>
                  <a:close/>
                </a:path>
                <a:path w="101600" h="92709">
                  <a:moveTo>
                    <a:pt x="22567" y="78727"/>
                  </a:moveTo>
                  <a:lnTo>
                    <a:pt x="20637" y="76339"/>
                  </a:lnTo>
                  <a:lnTo>
                    <a:pt x="19761" y="77762"/>
                  </a:lnTo>
                  <a:lnTo>
                    <a:pt x="22390" y="78663"/>
                  </a:lnTo>
                  <a:lnTo>
                    <a:pt x="22567" y="78727"/>
                  </a:lnTo>
                  <a:close/>
                </a:path>
                <a:path w="101600" h="92709">
                  <a:moveTo>
                    <a:pt x="23063" y="33820"/>
                  </a:moveTo>
                  <a:lnTo>
                    <a:pt x="22263" y="32499"/>
                  </a:lnTo>
                  <a:lnTo>
                    <a:pt x="21513" y="32499"/>
                  </a:lnTo>
                  <a:lnTo>
                    <a:pt x="23063" y="33820"/>
                  </a:lnTo>
                  <a:close/>
                </a:path>
                <a:path w="101600" h="92709">
                  <a:moveTo>
                    <a:pt x="23088" y="14135"/>
                  </a:moveTo>
                  <a:lnTo>
                    <a:pt x="22796" y="13081"/>
                  </a:lnTo>
                  <a:lnTo>
                    <a:pt x="22390" y="13017"/>
                  </a:lnTo>
                  <a:lnTo>
                    <a:pt x="21856" y="12941"/>
                  </a:lnTo>
                  <a:lnTo>
                    <a:pt x="21450" y="13347"/>
                  </a:lnTo>
                  <a:lnTo>
                    <a:pt x="20370" y="13284"/>
                  </a:lnTo>
                  <a:lnTo>
                    <a:pt x="20104" y="13208"/>
                  </a:lnTo>
                  <a:lnTo>
                    <a:pt x="20104" y="14478"/>
                  </a:lnTo>
                  <a:lnTo>
                    <a:pt x="19697" y="14566"/>
                  </a:lnTo>
                  <a:lnTo>
                    <a:pt x="18618" y="18605"/>
                  </a:lnTo>
                  <a:lnTo>
                    <a:pt x="20370" y="16294"/>
                  </a:lnTo>
                  <a:lnTo>
                    <a:pt x="22390" y="13614"/>
                  </a:lnTo>
                  <a:lnTo>
                    <a:pt x="23088" y="14135"/>
                  </a:lnTo>
                  <a:close/>
                </a:path>
                <a:path w="101600" h="92709">
                  <a:moveTo>
                    <a:pt x="23469" y="25539"/>
                  </a:moveTo>
                  <a:lnTo>
                    <a:pt x="23202" y="25438"/>
                  </a:lnTo>
                  <a:lnTo>
                    <a:pt x="22936" y="25349"/>
                  </a:lnTo>
                  <a:lnTo>
                    <a:pt x="22936" y="23901"/>
                  </a:lnTo>
                  <a:lnTo>
                    <a:pt x="21717" y="23469"/>
                  </a:lnTo>
                  <a:lnTo>
                    <a:pt x="21450" y="23825"/>
                  </a:lnTo>
                  <a:lnTo>
                    <a:pt x="21450" y="28181"/>
                  </a:lnTo>
                  <a:lnTo>
                    <a:pt x="22390" y="28994"/>
                  </a:lnTo>
                  <a:lnTo>
                    <a:pt x="23202" y="28384"/>
                  </a:lnTo>
                  <a:lnTo>
                    <a:pt x="23342" y="28282"/>
                  </a:lnTo>
                  <a:lnTo>
                    <a:pt x="23469" y="28181"/>
                  </a:lnTo>
                  <a:lnTo>
                    <a:pt x="23469" y="25539"/>
                  </a:lnTo>
                  <a:close/>
                </a:path>
                <a:path w="101600" h="92709">
                  <a:moveTo>
                    <a:pt x="23660" y="14566"/>
                  </a:moveTo>
                  <a:lnTo>
                    <a:pt x="23088" y="14135"/>
                  </a:lnTo>
                  <a:lnTo>
                    <a:pt x="23088" y="14566"/>
                  </a:lnTo>
                  <a:lnTo>
                    <a:pt x="23660" y="14566"/>
                  </a:lnTo>
                  <a:close/>
                </a:path>
                <a:path w="101600" h="92709">
                  <a:moveTo>
                    <a:pt x="23876" y="48145"/>
                  </a:moveTo>
                  <a:lnTo>
                    <a:pt x="23609" y="48145"/>
                  </a:lnTo>
                  <a:lnTo>
                    <a:pt x="23202" y="48018"/>
                  </a:lnTo>
                  <a:lnTo>
                    <a:pt x="22669" y="47739"/>
                  </a:lnTo>
                  <a:lnTo>
                    <a:pt x="22796" y="47879"/>
                  </a:lnTo>
                  <a:lnTo>
                    <a:pt x="23063" y="48018"/>
                  </a:lnTo>
                  <a:lnTo>
                    <a:pt x="23063" y="48425"/>
                  </a:lnTo>
                  <a:lnTo>
                    <a:pt x="23876" y="48145"/>
                  </a:lnTo>
                  <a:close/>
                </a:path>
                <a:path w="101600" h="92709">
                  <a:moveTo>
                    <a:pt x="23876" y="42075"/>
                  </a:moveTo>
                  <a:lnTo>
                    <a:pt x="21717" y="37896"/>
                  </a:lnTo>
                  <a:lnTo>
                    <a:pt x="21399" y="36652"/>
                  </a:lnTo>
                  <a:lnTo>
                    <a:pt x="21717" y="35877"/>
                  </a:lnTo>
                  <a:lnTo>
                    <a:pt x="20916" y="33718"/>
                  </a:lnTo>
                  <a:lnTo>
                    <a:pt x="20916" y="34594"/>
                  </a:lnTo>
                  <a:lnTo>
                    <a:pt x="21310" y="36245"/>
                  </a:lnTo>
                  <a:lnTo>
                    <a:pt x="21310" y="36880"/>
                  </a:lnTo>
                  <a:lnTo>
                    <a:pt x="21183" y="37223"/>
                  </a:lnTo>
                  <a:lnTo>
                    <a:pt x="21310" y="37757"/>
                  </a:lnTo>
                  <a:lnTo>
                    <a:pt x="21983" y="41135"/>
                  </a:lnTo>
                  <a:lnTo>
                    <a:pt x="21717" y="41173"/>
                  </a:lnTo>
                  <a:lnTo>
                    <a:pt x="20916" y="41287"/>
                  </a:lnTo>
                  <a:lnTo>
                    <a:pt x="20916" y="34594"/>
                  </a:lnTo>
                  <a:lnTo>
                    <a:pt x="20104" y="31292"/>
                  </a:lnTo>
                  <a:lnTo>
                    <a:pt x="20637" y="31750"/>
                  </a:lnTo>
                  <a:lnTo>
                    <a:pt x="20637" y="29667"/>
                  </a:lnTo>
                  <a:lnTo>
                    <a:pt x="18757" y="31013"/>
                  </a:lnTo>
                  <a:lnTo>
                    <a:pt x="20104" y="34251"/>
                  </a:lnTo>
                  <a:lnTo>
                    <a:pt x="14846" y="32092"/>
                  </a:lnTo>
                  <a:lnTo>
                    <a:pt x="14160" y="34251"/>
                  </a:lnTo>
                  <a:lnTo>
                    <a:pt x="15519" y="36144"/>
                  </a:lnTo>
                  <a:lnTo>
                    <a:pt x="16598" y="36817"/>
                  </a:lnTo>
                  <a:lnTo>
                    <a:pt x="18618" y="36144"/>
                  </a:lnTo>
                  <a:lnTo>
                    <a:pt x="19291" y="35471"/>
                  </a:lnTo>
                  <a:lnTo>
                    <a:pt x="19697" y="34925"/>
                  </a:lnTo>
                  <a:lnTo>
                    <a:pt x="20637" y="33985"/>
                  </a:lnTo>
                  <a:lnTo>
                    <a:pt x="20637" y="41325"/>
                  </a:lnTo>
                  <a:lnTo>
                    <a:pt x="20104" y="41402"/>
                  </a:lnTo>
                  <a:lnTo>
                    <a:pt x="20104" y="41668"/>
                  </a:lnTo>
                  <a:lnTo>
                    <a:pt x="20231" y="41948"/>
                  </a:lnTo>
                  <a:lnTo>
                    <a:pt x="20916" y="42392"/>
                  </a:lnTo>
                  <a:lnTo>
                    <a:pt x="21043" y="42481"/>
                  </a:lnTo>
                  <a:lnTo>
                    <a:pt x="21856" y="43434"/>
                  </a:lnTo>
                  <a:lnTo>
                    <a:pt x="21983" y="43370"/>
                  </a:lnTo>
                  <a:lnTo>
                    <a:pt x="22669" y="43078"/>
                  </a:lnTo>
                  <a:lnTo>
                    <a:pt x="22796" y="43027"/>
                  </a:lnTo>
                  <a:lnTo>
                    <a:pt x="22796" y="42748"/>
                  </a:lnTo>
                  <a:lnTo>
                    <a:pt x="22669" y="42354"/>
                  </a:lnTo>
                  <a:lnTo>
                    <a:pt x="22796" y="41948"/>
                  </a:lnTo>
                  <a:lnTo>
                    <a:pt x="23063" y="42214"/>
                  </a:lnTo>
                  <a:lnTo>
                    <a:pt x="23469" y="42075"/>
                  </a:lnTo>
                  <a:lnTo>
                    <a:pt x="23876" y="42075"/>
                  </a:lnTo>
                  <a:close/>
                </a:path>
                <a:path w="101600" h="92709">
                  <a:moveTo>
                    <a:pt x="24282" y="56375"/>
                  </a:moveTo>
                  <a:lnTo>
                    <a:pt x="24015" y="56642"/>
                  </a:lnTo>
                  <a:lnTo>
                    <a:pt x="24142" y="56642"/>
                  </a:lnTo>
                  <a:lnTo>
                    <a:pt x="24282" y="56375"/>
                  </a:lnTo>
                  <a:close/>
                </a:path>
                <a:path w="101600" h="92709">
                  <a:moveTo>
                    <a:pt x="24422" y="55841"/>
                  </a:moveTo>
                  <a:lnTo>
                    <a:pt x="24142" y="55841"/>
                  </a:lnTo>
                  <a:lnTo>
                    <a:pt x="24015" y="56108"/>
                  </a:lnTo>
                  <a:lnTo>
                    <a:pt x="23749" y="56248"/>
                  </a:lnTo>
                  <a:lnTo>
                    <a:pt x="24282" y="56248"/>
                  </a:lnTo>
                  <a:lnTo>
                    <a:pt x="24422" y="55968"/>
                  </a:lnTo>
                  <a:lnTo>
                    <a:pt x="24422" y="55841"/>
                  </a:lnTo>
                  <a:close/>
                </a:path>
                <a:path w="101600" h="92709">
                  <a:moveTo>
                    <a:pt x="24523" y="35052"/>
                  </a:moveTo>
                  <a:lnTo>
                    <a:pt x="23063" y="33820"/>
                  </a:lnTo>
                  <a:lnTo>
                    <a:pt x="23609" y="34658"/>
                  </a:lnTo>
                  <a:lnTo>
                    <a:pt x="24523" y="35052"/>
                  </a:lnTo>
                  <a:close/>
                </a:path>
                <a:path w="101600" h="92709">
                  <a:moveTo>
                    <a:pt x="24549" y="3771"/>
                  </a:moveTo>
                  <a:lnTo>
                    <a:pt x="23609" y="2425"/>
                  </a:lnTo>
                  <a:lnTo>
                    <a:pt x="21590" y="2692"/>
                  </a:lnTo>
                  <a:lnTo>
                    <a:pt x="22529" y="5791"/>
                  </a:lnTo>
                  <a:lnTo>
                    <a:pt x="23609" y="6070"/>
                  </a:lnTo>
                  <a:lnTo>
                    <a:pt x="24142" y="6464"/>
                  </a:lnTo>
                  <a:lnTo>
                    <a:pt x="24282" y="6337"/>
                  </a:lnTo>
                  <a:lnTo>
                    <a:pt x="24549" y="6337"/>
                  </a:lnTo>
                  <a:lnTo>
                    <a:pt x="24549" y="3771"/>
                  </a:lnTo>
                  <a:close/>
                </a:path>
                <a:path w="101600" h="92709">
                  <a:moveTo>
                    <a:pt x="26441" y="35877"/>
                  </a:moveTo>
                  <a:lnTo>
                    <a:pt x="24523" y="35052"/>
                  </a:lnTo>
                  <a:lnTo>
                    <a:pt x="26441" y="36690"/>
                  </a:lnTo>
                  <a:lnTo>
                    <a:pt x="26441" y="35877"/>
                  </a:lnTo>
                  <a:close/>
                </a:path>
                <a:path w="101600" h="92709">
                  <a:moveTo>
                    <a:pt x="27114" y="68922"/>
                  </a:moveTo>
                  <a:lnTo>
                    <a:pt x="26974" y="68922"/>
                  </a:lnTo>
                  <a:lnTo>
                    <a:pt x="26708" y="69062"/>
                  </a:lnTo>
                  <a:lnTo>
                    <a:pt x="26581" y="69062"/>
                  </a:lnTo>
                  <a:lnTo>
                    <a:pt x="25895" y="70002"/>
                  </a:lnTo>
                  <a:lnTo>
                    <a:pt x="25095" y="70942"/>
                  </a:lnTo>
                  <a:lnTo>
                    <a:pt x="27114" y="68922"/>
                  </a:lnTo>
                  <a:close/>
                </a:path>
                <a:path w="101600" h="92709">
                  <a:moveTo>
                    <a:pt x="27114" y="10655"/>
                  </a:moveTo>
                  <a:lnTo>
                    <a:pt x="26708" y="11595"/>
                  </a:lnTo>
                  <a:lnTo>
                    <a:pt x="27114" y="11188"/>
                  </a:lnTo>
                  <a:lnTo>
                    <a:pt x="27114" y="10655"/>
                  </a:lnTo>
                  <a:close/>
                </a:path>
                <a:path w="101600" h="92709">
                  <a:moveTo>
                    <a:pt x="27381" y="9842"/>
                  </a:moveTo>
                  <a:lnTo>
                    <a:pt x="27114" y="10109"/>
                  </a:lnTo>
                  <a:lnTo>
                    <a:pt x="27114" y="10655"/>
                  </a:lnTo>
                  <a:lnTo>
                    <a:pt x="27381" y="10109"/>
                  </a:lnTo>
                  <a:lnTo>
                    <a:pt x="27381" y="9842"/>
                  </a:lnTo>
                  <a:close/>
                </a:path>
                <a:path w="101600" h="92709">
                  <a:moveTo>
                    <a:pt x="28600" y="25628"/>
                  </a:moveTo>
                  <a:lnTo>
                    <a:pt x="27927" y="22390"/>
                  </a:lnTo>
                  <a:lnTo>
                    <a:pt x="26581" y="24269"/>
                  </a:lnTo>
                  <a:lnTo>
                    <a:pt x="26581" y="26708"/>
                  </a:lnTo>
                  <a:lnTo>
                    <a:pt x="26847" y="26428"/>
                  </a:lnTo>
                  <a:lnTo>
                    <a:pt x="28600" y="28054"/>
                  </a:lnTo>
                  <a:lnTo>
                    <a:pt x="28600" y="25628"/>
                  </a:lnTo>
                  <a:close/>
                </a:path>
                <a:path w="101600" h="92709">
                  <a:moveTo>
                    <a:pt x="28740" y="63119"/>
                  </a:moveTo>
                  <a:lnTo>
                    <a:pt x="28460" y="62585"/>
                  </a:lnTo>
                  <a:lnTo>
                    <a:pt x="28194" y="61912"/>
                  </a:lnTo>
                  <a:lnTo>
                    <a:pt x="28194" y="60960"/>
                  </a:lnTo>
                  <a:lnTo>
                    <a:pt x="27254" y="62852"/>
                  </a:lnTo>
                  <a:lnTo>
                    <a:pt x="24015" y="62445"/>
                  </a:lnTo>
                  <a:lnTo>
                    <a:pt x="25222" y="64871"/>
                  </a:lnTo>
                  <a:lnTo>
                    <a:pt x="25628" y="65278"/>
                  </a:lnTo>
                  <a:lnTo>
                    <a:pt x="25895" y="65417"/>
                  </a:lnTo>
                  <a:lnTo>
                    <a:pt x="26301" y="65278"/>
                  </a:lnTo>
                  <a:lnTo>
                    <a:pt x="26441" y="65544"/>
                  </a:lnTo>
                  <a:lnTo>
                    <a:pt x="26708" y="65684"/>
                  </a:lnTo>
                  <a:lnTo>
                    <a:pt x="26847" y="65544"/>
                  </a:lnTo>
                  <a:lnTo>
                    <a:pt x="26974" y="65544"/>
                  </a:lnTo>
                  <a:lnTo>
                    <a:pt x="27114" y="65278"/>
                  </a:lnTo>
                  <a:lnTo>
                    <a:pt x="27927" y="63385"/>
                  </a:lnTo>
                  <a:lnTo>
                    <a:pt x="28740" y="63119"/>
                  </a:lnTo>
                  <a:close/>
                </a:path>
                <a:path w="101600" h="92709">
                  <a:moveTo>
                    <a:pt x="29133" y="34658"/>
                  </a:moveTo>
                  <a:lnTo>
                    <a:pt x="25895" y="32639"/>
                  </a:lnTo>
                  <a:lnTo>
                    <a:pt x="26733" y="34023"/>
                  </a:lnTo>
                  <a:lnTo>
                    <a:pt x="26517" y="35915"/>
                  </a:lnTo>
                  <a:lnTo>
                    <a:pt x="28333" y="36690"/>
                  </a:lnTo>
                  <a:lnTo>
                    <a:pt x="26822" y="34188"/>
                  </a:lnTo>
                  <a:lnTo>
                    <a:pt x="29133" y="34658"/>
                  </a:lnTo>
                  <a:close/>
                </a:path>
                <a:path w="101600" h="92709">
                  <a:moveTo>
                    <a:pt x="29413" y="55029"/>
                  </a:moveTo>
                  <a:lnTo>
                    <a:pt x="29133" y="53416"/>
                  </a:lnTo>
                  <a:lnTo>
                    <a:pt x="28740" y="53009"/>
                  </a:lnTo>
                  <a:lnTo>
                    <a:pt x="28194" y="52730"/>
                  </a:lnTo>
                  <a:lnTo>
                    <a:pt x="27660" y="53416"/>
                  </a:lnTo>
                  <a:lnTo>
                    <a:pt x="27254" y="53809"/>
                  </a:lnTo>
                  <a:lnTo>
                    <a:pt x="27660" y="54089"/>
                  </a:lnTo>
                  <a:lnTo>
                    <a:pt x="28194" y="54356"/>
                  </a:lnTo>
                  <a:lnTo>
                    <a:pt x="28740" y="55029"/>
                  </a:lnTo>
                  <a:lnTo>
                    <a:pt x="29413" y="55029"/>
                  </a:lnTo>
                  <a:close/>
                </a:path>
                <a:path w="101600" h="92709">
                  <a:moveTo>
                    <a:pt x="30086" y="50038"/>
                  </a:moveTo>
                  <a:lnTo>
                    <a:pt x="29006" y="48818"/>
                  </a:lnTo>
                  <a:lnTo>
                    <a:pt x="29006" y="46393"/>
                  </a:lnTo>
                  <a:lnTo>
                    <a:pt x="28054" y="44907"/>
                  </a:lnTo>
                  <a:lnTo>
                    <a:pt x="27660" y="45593"/>
                  </a:lnTo>
                  <a:lnTo>
                    <a:pt x="27254" y="45046"/>
                  </a:lnTo>
                  <a:lnTo>
                    <a:pt x="27520" y="44513"/>
                  </a:lnTo>
                  <a:lnTo>
                    <a:pt x="25222" y="43294"/>
                  </a:lnTo>
                  <a:lnTo>
                    <a:pt x="25222" y="46799"/>
                  </a:lnTo>
                  <a:lnTo>
                    <a:pt x="24688" y="47739"/>
                  </a:lnTo>
                  <a:lnTo>
                    <a:pt x="28028" y="46812"/>
                  </a:lnTo>
                  <a:lnTo>
                    <a:pt x="28498" y="48691"/>
                  </a:lnTo>
                  <a:lnTo>
                    <a:pt x="28409" y="50660"/>
                  </a:lnTo>
                  <a:lnTo>
                    <a:pt x="30086" y="50038"/>
                  </a:lnTo>
                  <a:close/>
                </a:path>
                <a:path w="101600" h="92709">
                  <a:moveTo>
                    <a:pt x="30492" y="36410"/>
                  </a:moveTo>
                  <a:lnTo>
                    <a:pt x="29806" y="36004"/>
                  </a:lnTo>
                  <a:lnTo>
                    <a:pt x="29006" y="36817"/>
                  </a:lnTo>
                  <a:lnTo>
                    <a:pt x="29806" y="37490"/>
                  </a:lnTo>
                  <a:lnTo>
                    <a:pt x="30492" y="36410"/>
                  </a:lnTo>
                  <a:close/>
                </a:path>
                <a:path w="101600" h="92709">
                  <a:moveTo>
                    <a:pt x="31292" y="13081"/>
                  </a:moveTo>
                  <a:lnTo>
                    <a:pt x="27381" y="15367"/>
                  </a:lnTo>
                  <a:lnTo>
                    <a:pt x="27381" y="19151"/>
                  </a:lnTo>
                  <a:lnTo>
                    <a:pt x="27787" y="19685"/>
                  </a:lnTo>
                  <a:lnTo>
                    <a:pt x="28054" y="20497"/>
                  </a:lnTo>
                  <a:lnTo>
                    <a:pt x="28460" y="20764"/>
                  </a:lnTo>
                  <a:lnTo>
                    <a:pt x="28460" y="20904"/>
                  </a:lnTo>
                  <a:lnTo>
                    <a:pt x="29006" y="19964"/>
                  </a:lnTo>
                  <a:lnTo>
                    <a:pt x="30086" y="19151"/>
                  </a:lnTo>
                  <a:lnTo>
                    <a:pt x="30353" y="17805"/>
                  </a:lnTo>
                  <a:lnTo>
                    <a:pt x="31292" y="13081"/>
                  </a:lnTo>
                  <a:close/>
                </a:path>
                <a:path w="101600" h="92709">
                  <a:moveTo>
                    <a:pt x="32372" y="9575"/>
                  </a:moveTo>
                  <a:lnTo>
                    <a:pt x="32245" y="8496"/>
                  </a:lnTo>
                  <a:lnTo>
                    <a:pt x="32105" y="7683"/>
                  </a:lnTo>
                  <a:lnTo>
                    <a:pt x="31838" y="7277"/>
                  </a:lnTo>
                  <a:lnTo>
                    <a:pt x="31292" y="7416"/>
                  </a:lnTo>
                  <a:lnTo>
                    <a:pt x="30886" y="7543"/>
                  </a:lnTo>
                  <a:lnTo>
                    <a:pt x="30353" y="7823"/>
                  </a:lnTo>
                  <a:lnTo>
                    <a:pt x="30213" y="8089"/>
                  </a:lnTo>
                  <a:lnTo>
                    <a:pt x="30619" y="8902"/>
                  </a:lnTo>
                  <a:lnTo>
                    <a:pt x="31292" y="9296"/>
                  </a:lnTo>
                  <a:lnTo>
                    <a:pt x="32105" y="9702"/>
                  </a:lnTo>
                  <a:lnTo>
                    <a:pt x="32245" y="9842"/>
                  </a:lnTo>
                  <a:lnTo>
                    <a:pt x="32245" y="9575"/>
                  </a:lnTo>
                  <a:lnTo>
                    <a:pt x="32372" y="9575"/>
                  </a:lnTo>
                  <a:close/>
                </a:path>
                <a:path w="101600" h="92709">
                  <a:moveTo>
                    <a:pt x="33185" y="15100"/>
                  </a:moveTo>
                  <a:lnTo>
                    <a:pt x="33045" y="14566"/>
                  </a:lnTo>
                  <a:lnTo>
                    <a:pt x="32512" y="14427"/>
                  </a:lnTo>
                  <a:lnTo>
                    <a:pt x="32245" y="14160"/>
                  </a:lnTo>
                  <a:lnTo>
                    <a:pt x="32245" y="14566"/>
                  </a:lnTo>
                  <a:lnTo>
                    <a:pt x="32105" y="14833"/>
                  </a:lnTo>
                  <a:lnTo>
                    <a:pt x="32372" y="14973"/>
                  </a:lnTo>
                  <a:lnTo>
                    <a:pt x="32918" y="15367"/>
                  </a:lnTo>
                  <a:lnTo>
                    <a:pt x="33185" y="15100"/>
                  </a:lnTo>
                  <a:close/>
                </a:path>
                <a:path w="101600" h="92709">
                  <a:moveTo>
                    <a:pt x="33731" y="10375"/>
                  </a:moveTo>
                  <a:lnTo>
                    <a:pt x="33451" y="10375"/>
                  </a:lnTo>
                  <a:lnTo>
                    <a:pt x="32918" y="10109"/>
                  </a:lnTo>
                  <a:lnTo>
                    <a:pt x="32778" y="10109"/>
                  </a:lnTo>
                  <a:lnTo>
                    <a:pt x="32918" y="10248"/>
                  </a:lnTo>
                  <a:lnTo>
                    <a:pt x="32651" y="10109"/>
                  </a:lnTo>
                  <a:lnTo>
                    <a:pt x="32651" y="11734"/>
                  </a:lnTo>
                  <a:lnTo>
                    <a:pt x="32778" y="12268"/>
                  </a:lnTo>
                  <a:lnTo>
                    <a:pt x="32918" y="12407"/>
                  </a:lnTo>
                  <a:lnTo>
                    <a:pt x="33045" y="11861"/>
                  </a:lnTo>
                  <a:lnTo>
                    <a:pt x="33324" y="11061"/>
                  </a:lnTo>
                  <a:lnTo>
                    <a:pt x="33731" y="10375"/>
                  </a:lnTo>
                  <a:close/>
                </a:path>
                <a:path w="101600" h="92709">
                  <a:moveTo>
                    <a:pt x="35077" y="69938"/>
                  </a:moveTo>
                  <a:lnTo>
                    <a:pt x="34671" y="70942"/>
                  </a:lnTo>
                  <a:lnTo>
                    <a:pt x="33858" y="72161"/>
                  </a:lnTo>
                  <a:lnTo>
                    <a:pt x="35077" y="76200"/>
                  </a:lnTo>
                  <a:lnTo>
                    <a:pt x="35077" y="69938"/>
                  </a:lnTo>
                  <a:close/>
                </a:path>
                <a:path w="101600" h="92709">
                  <a:moveTo>
                    <a:pt x="35369" y="69202"/>
                  </a:moveTo>
                  <a:lnTo>
                    <a:pt x="35077" y="68935"/>
                  </a:lnTo>
                  <a:lnTo>
                    <a:pt x="35077" y="69938"/>
                  </a:lnTo>
                  <a:lnTo>
                    <a:pt x="35369" y="69202"/>
                  </a:lnTo>
                  <a:close/>
                </a:path>
                <a:path w="101600" h="92709">
                  <a:moveTo>
                    <a:pt x="37236" y="89420"/>
                  </a:moveTo>
                  <a:lnTo>
                    <a:pt x="36410" y="85928"/>
                  </a:lnTo>
                  <a:lnTo>
                    <a:pt x="36283" y="86499"/>
                  </a:lnTo>
                  <a:lnTo>
                    <a:pt x="34937" y="92392"/>
                  </a:lnTo>
                  <a:lnTo>
                    <a:pt x="36283" y="92202"/>
                  </a:lnTo>
                  <a:lnTo>
                    <a:pt x="36830" y="92125"/>
                  </a:lnTo>
                  <a:lnTo>
                    <a:pt x="37236" y="89420"/>
                  </a:lnTo>
                  <a:close/>
                </a:path>
                <a:path w="101600" h="92709">
                  <a:moveTo>
                    <a:pt x="37642" y="51435"/>
                  </a:moveTo>
                  <a:lnTo>
                    <a:pt x="37363" y="52336"/>
                  </a:lnTo>
                  <a:lnTo>
                    <a:pt x="36017" y="53809"/>
                  </a:lnTo>
                  <a:lnTo>
                    <a:pt x="36830" y="56515"/>
                  </a:lnTo>
                  <a:lnTo>
                    <a:pt x="37363" y="56984"/>
                  </a:lnTo>
                  <a:lnTo>
                    <a:pt x="37642" y="51435"/>
                  </a:lnTo>
                  <a:close/>
                </a:path>
                <a:path w="101600" h="92709">
                  <a:moveTo>
                    <a:pt x="37909" y="46939"/>
                  </a:moveTo>
                  <a:lnTo>
                    <a:pt x="37363" y="43561"/>
                  </a:lnTo>
                  <a:lnTo>
                    <a:pt x="36563" y="41236"/>
                  </a:lnTo>
                  <a:lnTo>
                    <a:pt x="36563" y="40462"/>
                  </a:lnTo>
                  <a:lnTo>
                    <a:pt x="34671" y="46266"/>
                  </a:lnTo>
                  <a:lnTo>
                    <a:pt x="37363" y="46824"/>
                  </a:lnTo>
                  <a:lnTo>
                    <a:pt x="37909" y="46939"/>
                  </a:lnTo>
                  <a:close/>
                </a:path>
                <a:path w="101600" h="92709">
                  <a:moveTo>
                    <a:pt x="38315" y="49364"/>
                  </a:moveTo>
                  <a:lnTo>
                    <a:pt x="38036" y="47739"/>
                  </a:lnTo>
                  <a:lnTo>
                    <a:pt x="37642" y="51257"/>
                  </a:lnTo>
                  <a:lnTo>
                    <a:pt x="37909" y="51358"/>
                  </a:lnTo>
                  <a:lnTo>
                    <a:pt x="37909" y="50571"/>
                  </a:lnTo>
                  <a:lnTo>
                    <a:pt x="38315" y="49364"/>
                  </a:lnTo>
                  <a:close/>
                </a:path>
                <a:path w="101600" h="92709">
                  <a:moveTo>
                    <a:pt x="38989" y="79171"/>
                  </a:moveTo>
                  <a:lnTo>
                    <a:pt x="38036" y="78232"/>
                  </a:lnTo>
                  <a:lnTo>
                    <a:pt x="38036" y="77558"/>
                  </a:lnTo>
                  <a:lnTo>
                    <a:pt x="37769" y="77546"/>
                  </a:lnTo>
                  <a:lnTo>
                    <a:pt x="35344" y="77419"/>
                  </a:lnTo>
                  <a:lnTo>
                    <a:pt x="33731" y="75120"/>
                  </a:lnTo>
                  <a:lnTo>
                    <a:pt x="30759" y="76200"/>
                  </a:lnTo>
                  <a:lnTo>
                    <a:pt x="30353" y="74853"/>
                  </a:lnTo>
                  <a:lnTo>
                    <a:pt x="29679" y="73367"/>
                  </a:lnTo>
                  <a:lnTo>
                    <a:pt x="30619" y="72161"/>
                  </a:lnTo>
                  <a:lnTo>
                    <a:pt x="27520" y="72694"/>
                  </a:lnTo>
                  <a:lnTo>
                    <a:pt x="25095" y="71170"/>
                  </a:lnTo>
                  <a:lnTo>
                    <a:pt x="24955" y="71081"/>
                  </a:lnTo>
                  <a:lnTo>
                    <a:pt x="25095" y="70942"/>
                  </a:lnTo>
                  <a:lnTo>
                    <a:pt x="24142" y="69735"/>
                  </a:lnTo>
                  <a:lnTo>
                    <a:pt x="23063" y="70129"/>
                  </a:lnTo>
                  <a:lnTo>
                    <a:pt x="22390" y="70675"/>
                  </a:lnTo>
                  <a:lnTo>
                    <a:pt x="21856" y="71615"/>
                  </a:lnTo>
                  <a:lnTo>
                    <a:pt x="22936" y="74053"/>
                  </a:lnTo>
                  <a:lnTo>
                    <a:pt x="23469" y="79032"/>
                  </a:lnTo>
                  <a:lnTo>
                    <a:pt x="23063" y="78892"/>
                  </a:lnTo>
                  <a:lnTo>
                    <a:pt x="22936" y="78854"/>
                  </a:lnTo>
                  <a:lnTo>
                    <a:pt x="22567" y="78727"/>
                  </a:lnTo>
                  <a:lnTo>
                    <a:pt x="23469" y="79844"/>
                  </a:lnTo>
                  <a:lnTo>
                    <a:pt x="22936" y="82410"/>
                  </a:lnTo>
                  <a:lnTo>
                    <a:pt x="23469" y="82308"/>
                  </a:lnTo>
                  <a:lnTo>
                    <a:pt x="24955" y="82003"/>
                  </a:lnTo>
                  <a:lnTo>
                    <a:pt x="27520" y="81915"/>
                  </a:lnTo>
                  <a:lnTo>
                    <a:pt x="28740" y="81876"/>
                  </a:lnTo>
                  <a:lnTo>
                    <a:pt x="29133" y="84709"/>
                  </a:lnTo>
                  <a:lnTo>
                    <a:pt x="29273" y="85788"/>
                  </a:lnTo>
                  <a:lnTo>
                    <a:pt x="29679" y="86106"/>
                  </a:lnTo>
                  <a:lnTo>
                    <a:pt x="29946" y="86321"/>
                  </a:lnTo>
                  <a:lnTo>
                    <a:pt x="30759" y="85242"/>
                  </a:lnTo>
                  <a:lnTo>
                    <a:pt x="31965" y="83223"/>
                  </a:lnTo>
                  <a:lnTo>
                    <a:pt x="33185" y="85102"/>
                  </a:lnTo>
                  <a:lnTo>
                    <a:pt x="33045" y="86182"/>
                  </a:lnTo>
                  <a:lnTo>
                    <a:pt x="33185" y="86258"/>
                  </a:lnTo>
                  <a:lnTo>
                    <a:pt x="33324" y="86321"/>
                  </a:lnTo>
                  <a:lnTo>
                    <a:pt x="33451" y="86461"/>
                  </a:lnTo>
                  <a:lnTo>
                    <a:pt x="33591" y="86728"/>
                  </a:lnTo>
                  <a:lnTo>
                    <a:pt x="33591" y="87401"/>
                  </a:lnTo>
                  <a:lnTo>
                    <a:pt x="36690" y="84709"/>
                  </a:lnTo>
                  <a:lnTo>
                    <a:pt x="37769" y="80111"/>
                  </a:lnTo>
                  <a:lnTo>
                    <a:pt x="38989" y="79171"/>
                  </a:lnTo>
                  <a:close/>
                </a:path>
                <a:path w="101600" h="92709">
                  <a:moveTo>
                    <a:pt x="38989" y="36550"/>
                  </a:moveTo>
                  <a:lnTo>
                    <a:pt x="38709" y="36550"/>
                  </a:lnTo>
                  <a:lnTo>
                    <a:pt x="38582" y="36690"/>
                  </a:lnTo>
                  <a:lnTo>
                    <a:pt x="38315" y="37084"/>
                  </a:lnTo>
                  <a:lnTo>
                    <a:pt x="38849" y="36817"/>
                  </a:lnTo>
                  <a:lnTo>
                    <a:pt x="38989" y="36550"/>
                  </a:lnTo>
                  <a:close/>
                </a:path>
                <a:path w="101600" h="92709">
                  <a:moveTo>
                    <a:pt x="39433" y="51930"/>
                  </a:moveTo>
                  <a:lnTo>
                    <a:pt x="38315" y="51498"/>
                  </a:lnTo>
                  <a:lnTo>
                    <a:pt x="38036" y="51409"/>
                  </a:lnTo>
                  <a:lnTo>
                    <a:pt x="37909" y="51358"/>
                  </a:lnTo>
                  <a:lnTo>
                    <a:pt x="37642" y="57226"/>
                  </a:lnTo>
                  <a:lnTo>
                    <a:pt x="37909" y="57454"/>
                  </a:lnTo>
                  <a:lnTo>
                    <a:pt x="39433" y="51930"/>
                  </a:lnTo>
                  <a:close/>
                </a:path>
                <a:path w="101600" h="92709">
                  <a:moveTo>
                    <a:pt x="39662" y="39382"/>
                  </a:moveTo>
                  <a:lnTo>
                    <a:pt x="39255" y="39382"/>
                  </a:lnTo>
                  <a:lnTo>
                    <a:pt x="39116" y="39243"/>
                  </a:lnTo>
                  <a:lnTo>
                    <a:pt x="38442" y="38976"/>
                  </a:lnTo>
                  <a:lnTo>
                    <a:pt x="37503" y="38442"/>
                  </a:lnTo>
                  <a:lnTo>
                    <a:pt x="38315" y="37223"/>
                  </a:lnTo>
                  <a:lnTo>
                    <a:pt x="37503" y="37630"/>
                  </a:lnTo>
                  <a:lnTo>
                    <a:pt x="36283" y="37668"/>
                  </a:lnTo>
                  <a:lnTo>
                    <a:pt x="35750" y="37490"/>
                  </a:lnTo>
                  <a:lnTo>
                    <a:pt x="32918" y="38976"/>
                  </a:lnTo>
                  <a:lnTo>
                    <a:pt x="32651" y="39039"/>
                  </a:lnTo>
                  <a:lnTo>
                    <a:pt x="32372" y="39116"/>
                  </a:lnTo>
                  <a:lnTo>
                    <a:pt x="30619" y="39763"/>
                  </a:lnTo>
                  <a:lnTo>
                    <a:pt x="30353" y="39865"/>
                  </a:lnTo>
                  <a:lnTo>
                    <a:pt x="30353" y="40868"/>
                  </a:lnTo>
                  <a:lnTo>
                    <a:pt x="30619" y="41668"/>
                  </a:lnTo>
                  <a:lnTo>
                    <a:pt x="31165" y="41948"/>
                  </a:lnTo>
                  <a:lnTo>
                    <a:pt x="31165" y="41668"/>
                  </a:lnTo>
                  <a:lnTo>
                    <a:pt x="31572" y="41135"/>
                  </a:lnTo>
                  <a:lnTo>
                    <a:pt x="32918" y="41186"/>
                  </a:lnTo>
                  <a:lnTo>
                    <a:pt x="33324" y="41275"/>
                  </a:lnTo>
                  <a:lnTo>
                    <a:pt x="36283" y="40525"/>
                  </a:lnTo>
                  <a:lnTo>
                    <a:pt x="36563" y="40373"/>
                  </a:lnTo>
                  <a:lnTo>
                    <a:pt x="37363" y="40119"/>
                  </a:lnTo>
                  <a:lnTo>
                    <a:pt x="37503" y="40068"/>
                  </a:lnTo>
                  <a:lnTo>
                    <a:pt x="39662" y="39382"/>
                  </a:lnTo>
                  <a:close/>
                </a:path>
                <a:path w="101600" h="92709">
                  <a:moveTo>
                    <a:pt x="40144" y="52197"/>
                  </a:moveTo>
                  <a:lnTo>
                    <a:pt x="39662" y="51117"/>
                  </a:lnTo>
                  <a:lnTo>
                    <a:pt x="39433" y="51930"/>
                  </a:lnTo>
                  <a:lnTo>
                    <a:pt x="40144" y="52197"/>
                  </a:lnTo>
                  <a:close/>
                </a:path>
                <a:path w="101600" h="92709">
                  <a:moveTo>
                    <a:pt x="40741" y="83223"/>
                  </a:moveTo>
                  <a:lnTo>
                    <a:pt x="40068" y="82410"/>
                  </a:lnTo>
                  <a:lnTo>
                    <a:pt x="36830" y="84607"/>
                  </a:lnTo>
                  <a:lnTo>
                    <a:pt x="36690" y="84709"/>
                  </a:lnTo>
                  <a:lnTo>
                    <a:pt x="36525" y="85407"/>
                  </a:lnTo>
                  <a:lnTo>
                    <a:pt x="38036" y="85496"/>
                  </a:lnTo>
                  <a:lnTo>
                    <a:pt x="38989" y="85547"/>
                  </a:lnTo>
                  <a:lnTo>
                    <a:pt x="40474" y="85648"/>
                  </a:lnTo>
                  <a:lnTo>
                    <a:pt x="40474" y="84429"/>
                  </a:lnTo>
                  <a:lnTo>
                    <a:pt x="40741" y="83223"/>
                  </a:lnTo>
                  <a:close/>
                </a:path>
                <a:path w="101600" h="92709">
                  <a:moveTo>
                    <a:pt x="41821" y="59563"/>
                  </a:moveTo>
                  <a:lnTo>
                    <a:pt x="41681" y="59626"/>
                  </a:lnTo>
                  <a:lnTo>
                    <a:pt x="41681" y="55168"/>
                  </a:lnTo>
                  <a:lnTo>
                    <a:pt x="41275" y="55168"/>
                  </a:lnTo>
                  <a:lnTo>
                    <a:pt x="41414" y="55702"/>
                  </a:lnTo>
                  <a:lnTo>
                    <a:pt x="40335" y="56781"/>
                  </a:lnTo>
                  <a:lnTo>
                    <a:pt x="40335" y="57594"/>
                  </a:lnTo>
                  <a:lnTo>
                    <a:pt x="40601" y="58394"/>
                  </a:lnTo>
                  <a:lnTo>
                    <a:pt x="40195" y="60426"/>
                  </a:lnTo>
                  <a:lnTo>
                    <a:pt x="40601" y="60210"/>
                  </a:lnTo>
                  <a:lnTo>
                    <a:pt x="41275" y="59842"/>
                  </a:lnTo>
                  <a:lnTo>
                    <a:pt x="41414" y="59778"/>
                  </a:lnTo>
                  <a:lnTo>
                    <a:pt x="41821" y="59563"/>
                  </a:lnTo>
                  <a:close/>
                </a:path>
                <a:path w="101600" h="92709">
                  <a:moveTo>
                    <a:pt x="41922" y="52857"/>
                  </a:moveTo>
                  <a:lnTo>
                    <a:pt x="40144" y="52197"/>
                  </a:lnTo>
                  <a:lnTo>
                    <a:pt x="41008" y="54089"/>
                  </a:lnTo>
                  <a:lnTo>
                    <a:pt x="41148" y="53416"/>
                  </a:lnTo>
                  <a:lnTo>
                    <a:pt x="41554" y="53009"/>
                  </a:lnTo>
                  <a:lnTo>
                    <a:pt x="41922" y="52857"/>
                  </a:lnTo>
                  <a:close/>
                </a:path>
                <a:path w="101600" h="92709">
                  <a:moveTo>
                    <a:pt x="42227" y="58127"/>
                  </a:moveTo>
                  <a:lnTo>
                    <a:pt x="41821" y="57454"/>
                  </a:lnTo>
                  <a:lnTo>
                    <a:pt x="41821" y="59563"/>
                  </a:lnTo>
                  <a:lnTo>
                    <a:pt x="42087" y="59410"/>
                  </a:lnTo>
                  <a:lnTo>
                    <a:pt x="42227" y="59347"/>
                  </a:lnTo>
                  <a:lnTo>
                    <a:pt x="42227" y="58127"/>
                  </a:lnTo>
                  <a:close/>
                </a:path>
                <a:path w="101600" h="92709">
                  <a:moveTo>
                    <a:pt x="42900" y="70535"/>
                  </a:moveTo>
                  <a:lnTo>
                    <a:pt x="42125" y="71018"/>
                  </a:lnTo>
                  <a:lnTo>
                    <a:pt x="41948" y="72021"/>
                  </a:lnTo>
                  <a:lnTo>
                    <a:pt x="42125" y="71958"/>
                  </a:lnTo>
                  <a:lnTo>
                    <a:pt x="42418" y="71843"/>
                  </a:lnTo>
                  <a:lnTo>
                    <a:pt x="42900" y="70535"/>
                  </a:lnTo>
                  <a:close/>
                </a:path>
                <a:path w="101600" h="92709">
                  <a:moveTo>
                    <a:pt x="45504" y="50673"/>
                  </a:moveTo>
                  <a:lnTo>
                    <a:pt x="44132" y="51562"/>
                  </a:lnTo>
                  <a:lnTo>
                    <a:pt x="43840" y="52336"/>
                  </a:lnTo>
                  <a:lnTo>
                    <a:pt x="45504" y="50673"/>
                  </a:lnTo>
                  <a:close/>
                </a:path>
                <a:path w="101600" h="92709">
                  <a:moveTo>
                    <a:pt x="45732" y="47345"/>
                  </a:moveTo>
                  <a:lnTo>
                    <a:pt x="42900" y="48818"/>
                  </a:lnTo>
                  <a:lnTo>
                    <a:pt x="41960" y="52844"/>
                  </a:lnTo>
                  <a:lnTo>
                    <a:pt x="42227" y="52730"/>
                  </a:lnTo>
                  <a:lnTo>
                    <a:pt x="42227" y="53416"/>
                  </a:lnTo>
                  <a:lnTo>
                    <a:pt x="43573" y="51930"/>
                  </a:lnTo>
                  <a:lnTo>
                    <a:pt x="44132" y="51562"/>
                  </a:lnTo>
                  <a:lnTo>
                    <a:pt x="45732" y="47345"/>
                  </a:lnTo>
                  <a:close/>
                </a:path>
                <a:path w="101600" h="92709">
                  <a:moveTo>
                    <a:pt x="45859" y="50304"/>
                  </a:moveTo>
                  <a:lnTo>
                    <a:pt x="45732" y="50444"/>
                  </a:lnTo>
                  <a:lnTo>
                    <a:pt x="45859" y="50431"/>
                  </a:lnTo>
                  <a:lnTo>
                    <a:pt x="45859" y="50304"/>
                  </a:lnTo>
                  <a:close/>
                </a:path>
                <a:path w="101600" h="92709">
                  <a:moveTo>
                    <a:pt x="45859" y="35331"/>
                  </a:moveTo>
                  <a:lnTo>
                    <a:pt x="45466" y="34658"/>
                  </a:lnTo>
                  <a:lnTo>
                    <a:pt x="44919" y="33718"/>
                  </a:lnTo>
                  <a:lnTo>
                    <a:pt x="43840" y="33718"/>
                  </a:lnTo>
                  <a:lnTo>
                    <a:pt x="43027" y="34124"/>
                  </a:lnTo>
                  <a:lnTo>
                    <a:pt x="42354" y="34124"/>
                  </a:lnTo>
                  <a:lnTo>
                    <a:pt x="41948" y="33718"/>
                  </a:lnTo>
                  <a:lnTo>
                    <a:pt x="41821" y="33845"/>
                  </a:lnTo>
                  <a:lnTo>
                    <a:pt x="41414" y="33845"/>
                  </a:lnTo>
                  <a:lnTo>
                    <a:pt x="40335" y="33845"/>
                  </a:lnTo>
                  <a:lnTo>
                    <a:pt x="39928" y="35877"/>
                  </a:lnTo>
                  <a:lnTo>
                    <a:pt x="38989" y="36410"/>
                  </a:lnTo>
                  <a:lnTo>
                    <a:pt x="39928" y="36817"/>
                  </a:lnTo>
                  <a:lnTo>
                    <a:pt x="41821" y="37490"/>
                  </a:lnTo>
                  <a:lnTo>
                    <a:pt x="40474" y="38976"/>
                  </a:lnTo>
                  <a:lnTo>
                    <a:pt x="41554" y="38709"/>
                  </a:lnTo>
                  <a:lnTo>
                    <a:pt x="42227" y="39116"/>
                  </a:lnTo>
                  <a:lnTo>
                    <a:pt x="42900" y="39649"/>
                  </a:lnTo>
                  <a:lnTo>
                    <a:pt x="41554" y="38303"/>
                  </a:lnTo>
                  <a:lnTo>
                    <a:pt x="43700" y="34391"/>
                  </a:lnTo>
                  <a:lnTo>
                    <a:pt x="45859" y="35331"/>
                  </a:lnTo>
                  <a:close/>
                </a:path>
                <a:path w="101600" h="92709">
                  <a:moveTo>
                    <a:pt x="45999" y="66763"/>
                  </a:moveTo>
                  <a:lnTo>
                    <a:pt x="45326" y="66497"/>
                  </a:lnTo>
                  <a:lnTo>
                    <a:pt x="45186" y="66217"/>
                  </a:lnTo>
                  <a:lnTo>
                    <a:pt x="45186" y="65951"/>
                  </a:lnTo>
                  <a:lnTo>
                    <a:pt x="42900" y="67284"/>
                  </a:lnTo>
                  <a:lnTo>
                    <a:pt x="42125" y="67259"/>
                  </a:lnTo>
                  <a:lnTo>
                    <a:pt x="40195" y="66548"/>
                  </a:lnTo>
                  <a:lnTo>
                    <a:pt x="40068" y="66497"/>
                  </a:lnTo>
                  <a:lnTo>
                    <a:pt x="38582" y="64071"/>
                  </a:lnTo>
                  <a:lnTo>
                    <a:pt x="37642" y="62852"/>
                  </a:lnTo>
                  <a:lnTo>
                    <a:pt x="35877" y="66090"/>
                  </a:lnTo>
                  <a:lnTo>
                    <a:pt x="34531" y="64198"/>
                  </a:lnTo>
                  <a:lnTo>
                    <a:pt x="34531" y="63258"/>
                  </a:lnTo>
                  <a:lnTo>
                    <a:pt x="34124" y="63347"/>
                  </a:lnTo>
                  <a:lnTo>
                    <a:pt x="33858" y="63436"/>
                  </a:lnTo>
                  <a:lnTo>
                    <a:pt x="33591" y="63525"/>
                  </a:lnTo>
                  <a:lnTo>
                    <a:pt x="34531" y="64465"/>
                  </a:lnTo>
                  <a:lnTo>
                    <a:pt x="34124" y="65417"/>
                  </a:lnTo>
                  <a:lnTo>
                    <a:pt x="33858" y="66357"/>
                  </a:lnTo>
                  <a:lnTo>
                    <a:pt x="33451" y="67170"/>
                  </a:lnTo>
                  <a:lnTo>
                    <a:pt x="33731" y="68249"/>
                  </a:lnTo>
                  <a:lnTo>
                    <a:pt x="33591" y="68783"/>
                  </a:lnTo>
                  <a:lnTo>
                    <a:pt x="33731" y="68795"/>
                  </a:lnTo>
                  <a:lnTo>
                    <a:pt x="35369" y="68910"/>
                  </a:lnTo>
                  <a:lnTo>
                    <a:pt x="35369" y="69202"/>
                  </a:lnTo>
                  <a:lnTo>
                    <a:pt x="37503" y="71208"/>
                  </a:lnTo>
                  <a:lnTo>
                    <a:pt x="38582" y="73240"/>
                  </a:lnTo>
                  <a:lnTo>
                    <a:pt x="41821" y="71208"/>
                  </a:lnTo>
                  <a:lnTo>
                    <a:pt x="41948" y="71132"/>
                  </a:lnTo>
                  <a:lnTo>
                    <a:pt x="42125" y="71018"/>
                  </a:lnTo>
                  <a:lnTo>
                    <a:pt x="42621" y="68110"/>
                  </a:lnTo>
                  <a:lnTo>
                    <a:pt x="45999" y="66763"/>
                  </a:lnTo>
                  <a:close/>
                </a:path>
                <a:path w="101600" h="92709">
                  <a:moveTo>
                    <a:pt x="46139" y="14160"/>
                  </a:moveTo>
                  <a:lnTo>
                    <a:pt x="45466" y="12814"/>
                  </a:lnTo>
                  <a:lnTo>
                    <a:pt x="46139" y="14668"/>
                  </a:lnTo>
                  <a:lnTo>
                    <a:pt x="46139" y="14160"/>
                  </a:lnTo>
                  <a:close/>
                </a:path>
                <a:path w="101600" h="92709">
                  <a:moveTo>
                    <a:pt x="46405" y="50520"/>
                  </a:moveTo>
                  <a:lnTo>
                    <a:pt x="46266" y="50177"/>
                  </a:lnTo>
                  <a:lnTo>
                    <a:pt x="45948" y="50380"/>
                  </a:lnTo>
                  <a:lnTo>
                    <a:pt x="46266" y="50609"/>
                  </a:lnTo>
                  <a:lnTo>
                    <a:pt x="46405" y="50711"/>
                  </a:lnTo>
                  <a:lnTo>
                    <a:pt x="46405" y="50520"/>
                  </a:lnTo>
                  <a:close/>
                </a:path>
                <a:path w="101600" h="92709">
                  <a:moveTo>
                    <a:pt x="47218" y="35331"/>
                  </a:moveTo>
                  <a:lnTo>
                    <a:pt x="47078" y="35331"/>
                  </a:lnTo>
                  <a:lnTo>
                    <a:pt x="46672" y="35382"/>
                  </a:lnTo>
                  <a:lnTo>
                    <a:pt x="47218" y="35331"/>
                  </a:lnTo>
                  <a:close/>
                </a:path>
                <a:path w="101600" h="92709">
                  <a:moveTo>
                    <a:pt x="48018" y="8229"/>
                  </a:moveTo>
                  <a:lnTo>
                    <a:pt x="47345" y="7950"/>
                  </a:lnTo>
                  <a:lnTo>
                    <a:pt x="47218" y="7950"/>
                  </a:lnTo>
                  <a:lnTo>
                    <a:pt x="46812" y="8496"/>
                  </a:lnTo>
                  <a:lnTo>
                    <a:pt x="46532" y="8902"/>
                  </a:lnTo>
                  <a:lnTo>
                    <a:pt x="45999" y="9296"/>
                  </a:lnTo>
                  <a:lnTo>
                    <a:pt x="45999" y="9575"/>
                  </a:lnTo>
                  <a:lnTo>
                    <a:pt x="46139" y="9702"/>
                  </a:lnTo>
                  <a:lnTo>
                    <a:pt x="47345" y="10248"/>
                  </a:lnTo>
                  <a:lnTo>
                    <a:pt x="47345" y="9169"/>
                  </a:lnTo>
                  <a:lnTo>
                    <a:pt x="48018" y="8229"/>
                  </a:lnTo>
                  <a:close/>
                </a:path>
                <a:path w="101600" h="92709">
                  <a:moveTo>
                    <a:pt x="48425" y="67030"/>
                  </a:moveTo>
                  <a:lnTo>
                    <a:pt x="48018" y="66217"/>
                  </a:lnTo>
                  <a:lnTo>
                    <a:pt x="47752" y="66497"/>
                  </a:lnTo>
                  <a:lnTo>
                    <a:pt x="45999" y="66763"/>
                  </a:lnTo>
                  <a:lnTo>
                    <a:pt x="48158" y="66903"/>
                  </a:lnTo>
                  <a:lnTo>
                    <a:pt x="48018" y="68376"/>
                  </a:lnTo>
                  <a:lnTo>
                    <a:pt x="48425" y="67030"/>
                  </a:lnTo>
                  <a:close/>
                </a:path>
                <a:path w="101600" h="92709">
                  <a:moveTo>
                    <a:pt x="49237" y="72694"/>
                  </a:moveTo>
                  <a:lnTo>
                    <a:pt x="44780" y="74142"/>
                  </a:lnTo>
                  <a:lnTo>
                    <a:pt x="44513" y="74231"/>
                  </a:lnTo>
                  <a:lnTo>
                    <a:pt x="44246" y="74320"/>
                  </a:lnTo>
                  <a:lnTo>
                    <a:pt x="44780" y="70942"/>
                  </a:lnTo>
                  <a:lnTo>
                    <a:pt x="42900" y="71666"/>
                  </a:lnTo>
                  <a:lnTo>
                    <a:pt x="42621" y="71767"/>
                  </a:lnTo>
                  <a:lnTo>
                    <a:pt x="42418" y="71843"/>
                  </a:lnTo>
                  <a:lnTo>
                    <a:pt x="41821" y="73507"/>
                  </a:lnTo>
                  <a:lnTo>
                    <a:pt x="41148" y="74320"/>
                  </a:lnTo>
                  <a:lnTo>
                    <a:pt x="39395" y="75260"/>
                  </a:lnTo>
                  <a:lnTo>
                    <a:pt x="40195" y="76479"/>
                  </a:lnTo>
                  <a:lnTo>
                    <a:pt x="41821" y="78232"/>
                  </a:lnTo>
                  <a:lnTo>
                    <a:pt x="42760" y="72694"/>
                  </a:lnTo>
                  <a:lnTo>
                    <a:pt x="44107" y="76746"/>
                  </a:lnTo>
                  <a:lnTo>
                    <a:pt x="44246" y="76161"/>
                  </a:lnTo>
                  <a:lnTo>
                    <a:pt x="44513" y="74993"/>
                  </a:lnTo>
                  <a:lnTo>
                    <a:pt x="46405" y="73774"/>
                  </a:lnTo>
                  <a:lnTo>
                    <a:pt x="48018" y="75120"/>
                  </a:lnTo>
                  <a:lnTo>
                    <a:pt x="49237" y="72694"/>
                  </a:lnTo>
                  <a:close/>
                </a:path>
                <a:path w="101600" h="92709">
                  <a:moveTo>
                    <a:pt x="49237" y="37363"/>
                  </a:moveTo>
                  <a:lnTo>
                    <a:pt x="48564" y="35471"/>
                  </a:lnTo>
                  <a:lnTo>
                    <a:pt x="48564" y="35064"/>
                  </a:lnTo>
                  <a:lnTo>
                    <a:pt x="48298" y="35331"/>
                  </a:lnTo>
                  <a:lnTo>
                    <a:pt x="47752" y="35331"/>
                  </a:lnTo>
                  <a:lnTo>
                    <a:pt x="47752" y="36550"/>
                  </a:lnTo>
                  <a:lnTo>
                    <a:pt x="49098" y="37287"/>
                  </a:lnTo>
                  <a:lnTo>
                    <a:pt x="49237" y="37363"/>
                  </a:lnTo>
                  <a:close/>
                </a:path>
                <a:path w="101600" h="92709">
                  <a:moveTo>
                    <a:pt x="49911" y="45580"/>
                  </a:moveTo>
                  <a:lnTo>
                    <a:pt x="49060" y="44526"/>
                  </a:lnTo>
                  <a:lnTo>
                    <a:pt x="49364" y="45694"/>
                  </a:lnTo>
                  <a:lnTo>
                    <a:pt x="49911" y="45580"/>
                  </a:lnTo>
                  <a:close/>
                </a:path>
                <a:path w="101600" h="92709">
                  <a:moveTo>
                    <a:pt x="50444" y="27241"/>
                  </a:moveTo>
                  <a:lnTo>
                    <a:pt x="48971" y="25488"/>
                  </a:lnTo>
                  <a:lnTo>
                    <a:pt x="46939" y="23469"/>
                  </a:lnTo>
                  <a:lnTo>
                    <a:pt x="43700" y="21907"/>
                  </a:lnTo>
                  <a:lnTo>
                    <a:pt x="43573" y="21844"/>
                  </a:lnTo>
                  <a:lnTo>
                    <a:pt x="43434" y="21780"/>
                  </a:lnTo>
                  <a:lnTo>
                    <a:pt x="43307" y="21717"/>
                  </a:lnTo>
                  <a:lnTo>
                    <a:pt x="43573" y="21615"/>
                  </a:lnTo>
                  <a:lnTo>
                    <a:pt x="43700" y="21564"/>
                  </a:lnTo>
                  <a:lnTo>
                    <a:pt x="46139" y="20713"/>
                  </a:lnTo>
                  <a:lnTo>
                    <a:pt x="46139" y="15913"/>
                  </a:lnTo>
                  <a:lnTo>
                    <a:pt x="46139" y="14719"/>
                  </a:lnTo>
                  <a:lnTo>
                    <a:pt x="45326" y="16446"/>
                  </a:lnTo>
                  <a:lnTo>
                    <a:pt x="43700" y="17449"/>
                  </a:lnTo>
                  <a:lnTo>
                    <a:pt x="43573" y="17526"/>
                  </a:lnTo>
                  <a:lnTo>
                    <a:pt x="43700" y="18072"/>
                  </a:lnTo>
                  <a:lnTo>
                    <a:pt x="43434" y="18072"/>
                  </a:lnTo>
                  <a:lnTo>
                    <a:pt x="43307" y="18199"/>
                  </a:lnTo>
                  <a:lnTo>
                    <a:pt x="43167" y="18275"/>
                  </a:lnTo>
                  <a:lnTo>
                    <a:pt x="43027" y="18338"/>
                  </a:lnTo>
                  <a:lnTo>
                    <a:pt x="43027" y="18605"/>
                  </a:lnTo>
                  <a:lnTo>
                    <a:pt x="42900" y="18884"/>
                  </a:lnTo>
                  <a:lnTo>
                    <a:pt x="43027" y="19151"/>
                  </a:lnTo>
                  <a:lnTo>
                    <a:pt x="43167" y="21170"/>
                  </a:lnTo>
                  <a:lnTo>
                    <a:pt x="40068" y="22517"/>
                  </a:lnTo>
                  <a:lnTo>
                    <a:pt x="39116" y="24676"/>
                  </a:lnTo>
                  <a:lnTo>
                    <a:pt x="39928" y="24942"/>
                  </a:lnTo>
                  <a:lnTo>
                    <a:pt x="40868" y="26162"/>
                  </a:lnTo>
                  <a:lnTo>
                    <a:pt x="41148" y="27101"/>
                  </a:lnTo>
                  <a:lnTo>
                    <a:pt x="41275" y="30340"/>
                  </a:lnTo>
                  <a:lnTo>
                    <a:pt x="43167" y="28092"/>
                  </a:lnTo>
                  <a:lnTo>
                    <a:pt x="43307" y="27940"/>
                  </a:lnTo>
                  <a:lnTo>
                    <a:pt x="44107" y="26974"/>
                  </a:lnTo>
                  <a:lnTo>
                    <a:pt x="44919" y="28867"/>
                  </a:lnTo>
                  <a:lnTo>
                    <a:pt x="46139" y="28257"/>
                  </a:lnTo>
                  <a:lnTo>
                    <a:pt x="46799" y="28092"/>
                  </a:lnTo>
                  <a:lnTo>
                    <a:pt x="47485" y="27978"/>
                  </a:lnTo>
                  <a:lnTo>
                    <a:pt x="48018" y="28003"/>
                  </a:lnTo>
                  <a:lnTo>
                    <a:pt x="48971" y="28638"/>
                  </a:lnTo>
                  <a:lnTo>
                    <a:pt x="47485" y="27241"/>
                  </a:lnTo>
                  <a:lnTo>
                    <a:pt x="50444" y="27241"/>
                  </a:lnTo>
                  <a:close/>
                </a:path>
                <a:path w="101600" h="92709">
                  <a:moveTo>
                    <a:pt x="50444" y="19685"/>
                  </a:moveTo>
                  <a:lnTo>
                    <a:pt x="47078" y="16738"/>
                  </a:lnTo>
                  <a:lnTo>
                    <a:pt x="46939" y="16624"/>
                  </a:lnTo>
                  <a:lnTo>
                    <a:pt x="46799" y="16497"/>
                  </a:lnTo>
                  <a:lnTo>
                    <a:pt x="46799" y="16865"/>
                  </a:lnTo>
                  <a:lnTo>
                    <a:pt x="46799" y="20472"/>
                  </a:lnTo>
                  <a:lnTo>
                    <a:pt x="47078" y="20383"/>
                  </a:lnTo>
                  <a:lnTo>
                    <a:pt x="47891" y="20091"/>
                  </a:lnTo>
                  <a:lnTo>
                    <a:pt x="48018" y="21577"/>
                  </a:lnTo>
                  <a:lnTo>
                    <a:pt x="48971" y="22047"/>
                  </a:lnTo>
                  <a:lnTo>
                    <a:pt x="49098" y="22110"/>
                  </a:lnTo>
                  <a:lnTo>
                    <a:pt x="50050" y="22250"/>
                  </a:lnTo>
                  <a:lnTo>
                    <a:pt x="50050" y="21437"/>
                  </a:lnTo>
                  <a:lnTo>
                    <a:pt x="50177" y="20637"/>
                  </a:lnTo>
                  <a:lnTo>
                    <a:pt x="50444" y="19685"/>
                  </a:lnTo>
                  <a:close/>
                </a:path>
                <a:path w="101600" h="92709">
                  <a:moveTo>
                    <a:pt x="50723" y="41135"/>
                  </a:moveTo>
                  <a:lnTo>
                    <a:pt x="50444" y="41186"/>
                  </a:lnTo>
                  <a:lnTo>
                    <a:pt x="46405" y="41275"/>
                  </a:lnTo>
                  <a:lnTo>
                    <a:pt x="48831" y="44259"/>
                  </a:lnTo>
                  <a:lnTo>
                    <a:pt x="49060" y="44526"/>
                  </a:lnTo>
                  <a:lnTo>
                    <a:pt x="48831" y="43700"/>
                  </a:lnTo>
                  <a:lnTo>
                    <a:pt x="49364" y="43370"/>
                  </a:lnTo>
                  <a:lnTo>
                    <a:pt x="49504" y="43281"/>
                  </a:lnTo>
                  <a:lnTo>
                    <a:pt x="49911" y="43027"/>
                  </a:lnTo>
                  <a:lnTo>
                    <a:pt x="49504" y="42354"/>
                  </a:lnTo>
                  <a:lnTo>
                    <a:pt x="50723" y="41135"/>
                  </a:lnTo>
                  <a:close/>
                </a:path>
                <a:path w="101600" h="92709">
                  <a:moveTo>
                    <a:pt x="51663" y="28460"/>
                  </a:moveTo>
                  <a:lnTo>
                    <a:pt x="51396" y="28054"/>
                  </a:lnTo>
                  <a:lnTo>
                    <a:pt x="51257" y="28181"/>
                  </a:lnTo>
                  <a:lnTo>
                    <a:pt x="50850" y="27508"/>
                  </a:lnTo>
                  <a:lnTo>
                    <a:pt x="50317" y="28727"/>
                  </a:lnTo>
                  <a:lnTo>
                    <a:pt x="49771" y="28994"/>
                  </a:lnTo>
                  <a:lnTo>
                    <a:pt x="49377" y="28994"/>
                  </a:lnTo>
                  <a:lnTo>
                    <a:pt x="50050" y="29400"/>
                  </a:lnTo>
                  <a:lnTo>
                    <a:pt x="50444" y="31013"/>
                  </a:lnTo>
                  <a:lnTo>
                    <a:pt x="50990" y="31419"/>
                  </a:lnTo>
                  <a:lnTo>
                    <a:pt x="50990" y="31013"/>
                  </a:lnTo>
                  <a:lnTo>
                    <a:pt x="50850" y="30619"/>
                  </a:lnTo>
                  <a:lnTo>
                    <a:pt x="50850" y="30213"/>
                  </a:lnTo>
                  <a:lnTo>
                    <a:pt x="50990" y="29400"/>
                  </a:lnTo>
                  <a:lnTo>
                    <a:pt x="51257" y="28867"/>
                  </a:lnTo>
                  <a:lnTo>
                    <a:pt x="51663" y="28460"/>
                  </a:lnTo>
                  <a:close/>
                </a:path>
                <a:path w="101600" h="92709">
                  <a:moveTo>
                    <a:pt x="53225" y="48031"/>
                  </a:moveTo>
                  <a:lnTo>
                    <a:pt x="50850" y="47205"/>
                  </a:lnTo>
                  <a:lnTo>
                    <a:pt x="50215" y="48221"/>
                  </a:lnTo>
                  <a:lnTo>
                    <a:pt x="50444" y="45986"/>
                  </a:lnTo>
                  <a:lnTo>
                    <a:pt x="47612" y="46024"/>
                  </a:lnTo>
                  <a:lnTo>
                    <a:pt x="47078" y="46126"/>
                  </a:lnTo>
                  <a:lnTo>
                    <a:pt x="47078" y="46266"/>
                  </a:lnTo>
                  <a:lnTo>
                    <a:pt x="48018" y="46367"/>
                  </a:lnTo>
                  <a:lnTo>
                    <a:pt x="48158" y="46393"/>
                  </a:lnTo>
                  <a:lnTo>
                    <a:pt x="48564" y="47205"/>
                  </a:lnTo>
                  <a:lnTo>
                    <a:pt x="48564" y="47739"/>
                  </a:lnTo>
                  <a:lnTo>
                    <a:pt x="48298" y="49631"/>
                  </a:lnTo>
                  <a:lnTo>
                    <a:pt x="48018" y="49631"/>
                  </a:lnTo>
                  <a:lnTo>
                    <a:pt x="47891" y="49504"/>
                  </a:lnTo>
                  <a:lnTo>
                    <a:pt x="47612" y="49504"/>
                  </a:lnTo>
                  <a:lnTo>
                    <a:pt x="47218" y="50177"/>
                  </a:lnTo>
                  <a:lnTo>
                    <a:pt x="46939" y="51117"/>
                  </a:lnTo>
                  <a:lnTo>
                    <a:pt x="46494" y="50800"/>
                  </a:lnTo>
                  <a:lnTo>
                    <a:pt x="47345" y="53009"/>
                  </a:lnTo>
                  <a:lnTo>
                    <a:pt x="47485" y="52870"/>
                  </a:lnTo>
                  <a:lnTo>
                    <a:pt x="48564" y="50850"/>
                  </a:lnTo>
                  <a:lnTo>
                    <a:pt x="49911" y="48704"/>
                  </a:lnTo>
                  <a:lnTo>
                    <a:pt x="49911" y="48463"/>
                  </a:lnTo>
                  <a:lnTo>
                    <a:pt x="50050" y="48475"/>
                  </a:lnTo>
                  <a:lnTo>
                    <a:pt x="52882" y="48691"/>
                  </a:lnTo>
                  <a:lnTo>
                    <a:pt x="53225" y="48031"/>
                  </a:lnTo>
                  <a:close/>
                </a:path>
                <a:path w="101600" h="92709">
                  <a:moveTo>
                    <a:pt x="53682" y="6921"/>
                  </a:moveTo>
                  <a:lnTo>
                    <a:pt x="53416" y="8089"/>
                  </a:lnTo>
                  <a:lnTo>
                    <a:pt x="52476" y="9702"/>
                  </a:lnTo>
                  <a:lnTo>
                    <a:pt x="53289" y="9296"/>
                  </a:lnTo>
                  <a:lnTo>
                    <a:pt x="53682" y="9982"/>
                  </a:lnTo>
                  <a:lnTo>
                    <a:pt x="53682" y="6921"/>
                  </a:lnTo>
                  <a:close/>
                </a:path>
                <a:path w="101600" h="92709">
                  <a:moveTo>
                    <a:pt x="53822" y="6337"/>
                  </a:moveTo>
                  <a:lnTo>
                    <a:pt x="53416" y="6273"/>
                  </a:lnTo>
                  <a:lnTo>
                    <a:pt x="52603" y="6159"/>
                  </a:lnTo>
                  <a:lnTo>
                    <a:pt x="53289" y="6756"/>
                  </a:lnTo>
                  <a:lnTo>
                    <a:pt x="53682" y="6743"/>
                  </a:lnTo>
                  <a:lnTo>
                    <a:pt x="53682" y="6921"/>
                  </a:lnTo>
                  <a:lnTo>
                    <a:pt x="53822" y="6337"/>
                  </a:lnTo>
                  <a:close/>
                </a:path>
                <a:path w="101600" h="92709">
                  <a:moveTo>
                    <a:pt x="53962" y="6604"/>
                  </a:moveTo>
                  <a:lnTo>
                    <a:pt x="53822" y="6667"/>
                  </a:lnTo>
                  <a:lnTo>
                    <a:pt x="53822" y="9842"/>
                  </a:lnTo>
                  <a:lnTo>
                    <a:pt x="53962" y="9372"/>
                  </a:lnTo>
                  <a:lnTo>
                    <a:pt x="53962" y="6604"/>
                  </a:lnTo>
                  <a:close/>
                </a:path>
                <a:path w="101600" h="92709">
                  <a:moveTo>
                    <a:pt x="54356" y="7950"/>
                  </a:moveTo>
                  <a:lnTo>
                    <a:pt x="53962" y="9347"/>
                  </a:lnTo>
                  <a:lnTo>
                    <a:pt x="54229" y="8420"/>
                  </a:lnTo>
                  <a:lnTo>
                    <a:pt x="54356" y="7950"/>
                  </a:lnTo>
                  <a:close/>
                </a:path>
                <a:path w="101600" h="92709">
                  <a:moveTo>
                    <a:pt x="54902" y="10515"/>
                  </a:moveTo>
                  <a:lnTo>
                    <a:pt x="53682" y="10109"/>
                  </a:lnTo>
                  <a:lnTo>
                    <a:pt x="53555" y="10248"/>
                  </a:lnTo>
                  <a:lnTo>
                    <a:pt x="53416" y="10515"/>
                  </a:lnTo>
                  <a:lnTo>
                    <a:pt x="53289" y="10655"/>
                  </a:lnTo>
                  <a:lnTo>
                    <a:pt x="53149" y="10922"/>
                  </a:lnTo>
                  <a:lnTo>
                    <a:pt x="54762" y="12141"/>
                  </a:lnTo>
                  <a:lnTo>
                    <a:pt x="54762" y="11061"/>
                  </a:lnTo>
                  <a:lnTo>
                    <a:pt x="54902" y="10515"/>
                  </a:lnTo>
                  <a:close/>
                </a:path>
                <a:path w="101600" h="92709">
                  <a:moveTo>
                    <a:pt x="55041" y="46532"/>
                  </a:moveTo>
                  <a:lnTo>
                    <a:pt x="54495" y="46596"/>
                  </a:lnTo>
                  <a:lnTo>
                    <a:pt x="53962" y="46659"/>
                  </a:lnTo>
                  <a:lnTo>
                    <a:pt x="53225" y="48031"/>
                  </a:lnTo>
                  <a:lnTo>
                    <a:pt x="53962" y="48285"/>
                  </a:lnTo>
                  <a:lnTo>
                    <a:pt x="54495" y="48018"/>
                  </a:lnTo>
                  <a:lnTo>
                    <a:pt x="55041" y="46532"/>
                  </a:lnTo>
                  <a:close/>
                </a:path>
                <a:path w="101600" h="92709">
                  <a:moveTo>
                    <a:pt x="56794" y="21983"/>
                  </a:moveTo>
                  <a:lnTo>
                    <a:pt x="56388" y="21437"/>
                  </a:lnTo>
                  <a:lnTo>
                    <a:pt x="55714" y="21031"/>
                  </a:lnTo>
                  <a:lnTo>
                    <a:pt x="55308" y="21717"/>
                  </a:lnTo>
                  <a:lnTo>
                    <a:pt x="54635" y="22517"/>
                  </a:lnTo>
                  <a:lnTo>
                    <a:pt x="55841" y="23063"/>
                  </a:lnTo>
                  <a:lnTo>
                    <a:pt x="56121" y="23063"/>
                  </a:lnTo>
                  <a:lnTo>
                    <a:pt x="56388" y="23190"/>
                  </a:lnTo>
                  <a:lnTo>
                    <a:pt x="56515" y="23469"/>
                  </a:lnTo>
                  <a:lnTo>
                    <a:pt x="56794" y="21983"/>
                  </a:lnTo>
                  <a:close/>
                </a:path>
                <a:path w="101600" h="92709">
                  <a:moveTo>
                    <a:pt x="58140" y="31826"/>
                  </a:moveTo>
                  <a:lnTo>
                    <a:pt x="57873" y="31292"/>
                  </a:lnTo>
                  <a:lnTo>
                    <a:pt x="57873" y="30619"/>
                  </a:lnTo>
                  <a:lnTo>
                    <a:pt x="58000" y="30073"/>
                  </a:lnTo>
                  <a:lnTo>
                    <a:pt x="57061" y="29260"/>
                  </a:lnTo>
                  <a:lnTo>
                    <a:pt x="56388" y="31559"/>
                  </a:lnTo>
                  <a:lnTo>
                    <a:pt x="55981" y="31965"/>
                  </a:lnTo>
                  <a:lnTo>
                    <a:pt x="56388" y="32232"/>
                  </a:lnTo>
                  <a:lnTo>
                    <a:pt x="56388" y="33045"/>
                  </a:lnTo>
                  <a:lnTo>
                    <a:pt x="56921" y="32905"/>
                  </a:lnTo>
                  <a:lnTo>
                    <a:pt x="57594" y="32905"/>
                  </a:lnTo>
                  <a:lnTo>
                    <a:pt x="58140" y="31826"/>
                  </a:lnTo>
                  <a:close/>
                </a:path>
                <a:path w="101600" h="92709">
                  <a:moveTo>
                    <a:pt x="61379" y="8229"/>
                  </a:moveTo>
                  <a:lnTo>
                    <a:pt x="60972" y="8547"/>
                  </a:lnTo>
                  <a:lnTo>
                    <a:pt x="60972" y="9575"/>
                  </a:lnTo>
                  <a:lnTo>
                    <a:pt x="61379" y="9436"/>
                  </a:lnTo>
                  <a:lnTo>
                    <a:pt x="61379" y="8229"/>
                  </a:lnTo>
                  <a:close/>
                </a:path>
                <a:path w="101600" h="92709">
                  <a:moveTo>
                    <a:pt x="62191" y="9169"/>
                  </a:moveTo>
                  <a:lnTo>
                    <a:pt x="61506" y="7683"/>
                  </a:lnTo>
                  <a:lnTo>
                    <a:pt x="61506" y="9398"/>
                  </a:lnTo>
                  <a:lnTo>
                    <a:pt x="61785" y="9296"/>
                  </a:lnTo>
                  <a:lnTo>
                    <a:pt x="61912" y="9258"/>
                  </a:lnTo>
                  <a:lnTo>
                    <a:pt x="62191" y="9169"/>
                  </a:lnTo>
                  <a:close/>
                </a:path>
                <a:path w="101600" h="92709">
                  <a:moveTo>
                    <a:pt x="62725" y="26974"/>
                  </a:moveTo>
                  <a:lnTo>
                    <a:pt x="61506" y="24409"/>
                  </a:lnTo>
                  <a:lnTo>
                    <a:pt x="60972" y="26568"/>
                  </a:lnTo>
                  <a:lnTo>
                    <a:pt x="59220" y="27101"/>
                  </a:lnTo>
                  <a:lnTo>
                    <a:pt x="59893" y="27647"/>
                  </a:lnTo>
                  <a:lnTo>
                    <a:pt x="61379" y="27241"/>
                  </a:lnTo>
                  <a:lnTo>
                    <a:pt x="62052" y="27647"/>
                  </a:lnTo>
                  <a:lnTo>
                    <a:pt x="62585" y="27101"/>
                  </a:lnTo>
                  <a:lnTo>
                    <a:pt x="62725" y="27101"/>
                  </a:lnTo>
                  <a:lnTo>
                    <a:pt x="62725" y="26974"/>
                  </a:lnTo>
                  <a:close/>
                </a:path>
                <a:path w="101600" h="92709">
                  <a:moveTo>
                    <a:pt x="64338" y="13208"/>
                  </a:moveTo>
                  <a:lnTo>
                    <a:pt x="63944" y="13081"/>
                  </a:lnTo>
                  <a:lnTo>
                    <a:pt x="63538" y="12992"/>
                  </a:lnTo>
                  <a:lnTo>
                    <a:pt x="63258" y="12941"/>
                  </a:lnTo>
                  <a:lnTo>
                    <a:pt x="62318" y="12674"/>
                  </a:lnTo>
                  <a:lnTo>
                    <a:pt x="63538" y="14973"/>
                  </a:lnTo>
                  <a:lnTo>
                    <a:pt x="63258" y="14947"/>
                  </a:lnTo>
                  <a:lnTo>
                    <a:pt x="60972" y="14833"/>
                  </a:lnTo>
                  <a:lnTo>
                    <a:pt x="59626" y="13893"/>
                  </a:lnTo>
                  <a:lnTo>
                    <a:pt x="59220" y="14287"/>
                  </a:lnTo>
                  <a:lnTo>
                    <a:pt x="59220" y="17399"/>
                  </a:lnTo>
                  <a:lnTo>
                    <a:pt x="60299" y="16319"/>
                  </a:lnTo>
                  <a:lnTo>
                    <a:pt x="62191" y="15506"/>
                  </a:lnTo>
                  <a:lnTo>
                    <a:pt x="63258" y="16103"/>
                  </a:lnTo>
                  <a:lnTo>
                    <a:pt x="63398" y="16179"/>
                  </a:lnTo>
                  <a:lnTo>
                    <a:pt x="63538" y="16522"/>
                  </a:lnTo>
                  <a:lnTo>
                    <a:pt x="63944" y="17526"/>
                  </a:lnTo>
                  <a:lnTo>
                    <a:pt x="64338" y="17526"/>
                  </a:lnTo>
                  <a:lnTo>
                    <a:pt x="64338" y="13208"/>
                  </a:lnTo>
                  <a:close/>
                </a:path>
                <a:path w="101600" h="92709">
                  <a:moveTo>
                    <a:pt x="64744" y="18173"/>
                  </a:moveTo>
                  <a:lnTo>
                    <a:pt x="63665" y="19685"/>
                  </a:lnTo>
                  <a:lnTo>
                    <a:pt x="64744" y="18605"/>
                  </a:lnTo>
                  <a:lnTo>
                    <a:pt x="64744" y="18173"/>
                  </a:lnTo>
                  <a:close/>
                </a:path>
                <a:path w="101600" h="92709">
                  <a:moveTo>
                    <a:pt x="65024" y="56781"/>
                  </a:moveTo>
                  <a:lnTo>
                    <a:pt x="64744" y="56248"/>
                  </a:lnTo>
                  <a:lnTo>
                    <a:pt x="64477" y="55562"/>
                  </a:lnTo>
                  <a:lnTo>
                    <a:pt x="64211" y="54089"/>
                  </a:lnTo>
                  <a:lnTo>
                    <a:pt x="62318" y="52197"/>
                  </a:lnTo>
                  <a:lnTo>
                    <a:pt x="61112" y="55435"/>
                  </a:lnTo>
                  <a:lnTo>
                    <a:pt x="61645" y="57188"/>
                  </a:lnTo>
                  <a:lnTo>
                    <a:pt x="62458" y="57188"/>
                  </a:lnTo>
                  <a:lnTo>
                    <a:pt x="62725" y="57594"/>
                  </a:lnTo>
                  <a:lnTo>
                    <a:pt x="63538" y="56781"/>
                  </a:lnTo>
                  <a:lnTo>
                    <a:pt x="64338" y="56642"/>
                  </a:lnTo>
                  <a:lnTo>
                    <a:pt x="65024" y="56781"/>
                  </a:lnTo>
                  <a:close/>
                </a:path>
                <a:path w="101600" h="92709">
                  <a:moveTo>
                    <a:pt x="65824" y="16586"/>
                  </a:moveTo>
                  <a:lnTo>
                    <a:pt x="65290" y="15506"/>
                  </a:lnTo>
                  <a:lnTo>
                    <a:pt x="64617" y="14566"/>
                  </a:lnTo>
                  <a:lnTo>
                    <a:pt x="64617" y="17526"/>
                  </a:lnTo>
                  <a:lnTo>
                    <a:pt x="64744" y="17526"/>
                  </a:lnTo>
                  <a:lnTo>
                    <a:pt x="65824" y="16586"/>
                  </a:lnTo>
                  <a:close/>
                </a:path>
                <a:path w="101600" h="92709">
                  <a:moveTo>
                    <a:pt x="65963" y="28587"/>
                  </a:moveTo>
                  <a:lnTo>
                    <a:pt x="65697" y="28181"/>
                  </a:lnTo>
                  <a:lnTo>
                    <a:pt x="65151" y="28054"/>
                  </a:lnTo>
                  <a:lnTo>
                    <a:pt x="64071" y="28727"/>
                  </a:lnTo>
                  <a:lnTo>
                    <a:pt x="64617" y="28994"/>
                  </a:lnTo>
                  <a:lnTo>
                    <a:pt x="65151" y="29400"/>
                  </a:lnTo>
                  <a:lnTo>
                    <a:pt x="65557" y="29806"/>
                  </a:lnTo>
                  <a:lnTo>
                    <a:pt x="65417" y="29133"/>
                  </a:lnTo>
                  <a:lnTo>
                    <a:pt x="65963" y="28587"/>
                  </a:lnTo>
                  <a:close/>
                </a:path>
                <a:path w="101600" h="92709">
                  <a:moveTo>
                    <a:pt x="68529" y="52057"/>
                  </a:moveTo>
                  <a:lnTo>
                    <a:pt x="68249" y="49098"/>
                  </a:lnTo>
                  <a:lnTo>
                    <a:pt x="66903" y="52463"/>
                  </a:lnTo>
                  <a:lnTo>
                    <a:pt x="65557" y="53276"/>
                  </a:lnTo>
                  <a:lnTo>
                    <a:pt x="68249" y="53771"/>
                  </a:lnTo>
                  <a:lnTo>
                    <a:pt x="68529" y="53809"/>
                  </a:lnTo>
                  <a:lnTo>
                    <a:pt x="68529" y="52057"/>
                  </a:lnTo>
                  <a:close/>
                </a:path>
                <a:path w="101600" h="92709">
                  <a:moveTo>
                    <a:pt x="69037" y="55308"/>
                  </a:moveTo>
                  <a:lnTo>
                    <a:pt x="68529" y="53809"/>
                  </a:lnTo>
                  <a:lnTo>
                    <a:pt x="68529" y="55562"/>
                  </a:lnTo>
                  <a:lnTo>
                    <a:pt x="69037" y="55308"/>
                  </a:lnTo>
                  <a:close/>
                </a:path>
                <a:path w="101600" h="92709">
                  <a:moveTo>
                    <a:pt x="69202" y="67703"/>
                  </a:moveTo>
                  <a:lnTo>
                    <a:pt x="67983" y="66090"/>
                  </a:lnTo>
                  <a:lnTo>
                    <a:pt x="67716" y="65824"/>
                  </a:lnTo>
                  <a:lnTo>
                    <a:pt x="67043" y="65417"/>
                  </a:lnTo>
                  <a:lnTo>
                    <a:pt x="67170" y="65278"/>
                  </a:lnTo>
                  <a:lnTo>
                    <a:pt x="66776" y="65544"/>
                  </a:lnTo>
                  <a:lnTo>
                    <a:pt x="66636" y="66090"/>
                  </a:lnTo>
                  <a:lnTo>
                    <a:pt x="66103" y="65684"/>
                  </a:lnTo>
                  <a:lnTo>
                    <a:pt x="66230" y="65951"/>
                  </a:lnTo>
                  <a:lnTo>
                    <a:pt x="66230" y="66497"/>
                  </a:lnTo>
                  <a:lnTo>
                    <a:pt x="66636" y="66497"/>
                  </a:lnTo>
                  <a:lnTo>
                    <a:pt x="67310" y="67437"/>
                  </a:lnTo>
                  <a:lnTo>
                    <a:pt x="69202" y="67703"/>
                  </a:lnTo>
                  <a:close/>
                </a:path>
                <a:path w="101600" h="92709">
                  <a:moveTo>
                    <a:pt x="69469" y="42748"/>
                  </a:moveTo>
                  <a:lnTo>
                    <a:pt x="69202" y="42748"/>
                  </a:lnTo>
                  <a:lnTo>
                    <a:pt x="68656" y="42481"/>
                  </a:lnTo>
                  <a:lnTo>
                    <a:pt x="66903" y="42481"/>
                  </a:lnTo>
                  <a:lnTo>
                    <a:pt x="65824" y="39522"/>
                  </a:lnTo>
                  <a:lnTo>
                    <a:pt x="63538" y="40055"/>
                  </a:lnTo>
                  <a:lnTo>
                    <a:pt x="63398" y="42481"/>
                  </a:lnTo>
                  <a:lnTo>
                    <a:pt x="65151" y="45593"/>
                  </a:lnTo>
                  <a:lnTo>
                    <a:pt x="61912" y="46126"/>
                  </a:lnTo>
                  <a:lnTo>
                    <a:pt x="60426" y="47205"/>
                  </a:lnTo>
                  <a:lnTo>
                    <a:pt x="61785" y="47879"/>
                  </a:lnTo>
                  <a:lnTo>
                    <a:pt x="60426" y="48958"/>
                  </a:lnTo>
                  <a:lnTo>
                    <a:pt x="60706" y="49364"/>
                  </a:lnTo>
                  <a:lnTo>
                    <a:pt x="61112" y="49771"/>
                  </a:lnTo>
                  <a:lnTo>
                    <a:pt x="61379" y="50177"/>
                  </a:lnTo>
                  <a:lnTo>
                    <a:pt x="61645" y="49771"/>
                  </a:lnTo>
                  <a:lnTo>
                    <a:pt x="61912" y="49631"/>
                  </a:lnTo>
                  <a:lnTo>
                    <a:pt x="62052" y="49225"/>
                  </a:lnTo>
                  <a:lnTo>
                    <a:pt x="65417" y="47066"/>
                  </a:lnTo>
                  <a:lnTo>
                    <a:pt x="65824" y="43154"/>
                  </a:lnTo>
                  <a:lnTo>
                    <a:pt x="69469" y="42748"/>
                  </a:lnTo>
                  <a:close/>
                </a:path>
                <a:path w="101600" h="92709">
                  <a:moveTo>
                    <a:pt x="71488" y="28460"/>
                  </a:moveTo>
                  <a:lnTo>
                    <a:pt x="71221" y="27914"/>
                  </a:lnTo>
                  <a:lnTo>
                    <a:pt x="70815" y="27711"/>
                  </a:lnTo>
                  <a:lnTo>
                    <a:pt x="70815" y="28028"/>
                  </a:lnTo>
                  <a:lnTo>
                    <a:pt x="70281" y="28994"/>
                  </a:lnTo>
                  <a:lnTo>
                    <a:pt x="68389" y="31559"/>
                  </a:lnTo>
                  <a:lnTo>
                    <a:pt x="67310" y="30746"/>
                  </a:lnTo>
                  <a:lnTo>
                    <a:pt x="67310" y="31051"/>
                  </a:lnTo>
                  <a:lnTo>
                    <a:pt x="67716" y="31559"/>
                  </a:lnTo>
                  <a:lnTo>
                    <a:pt x="68795" y="31965"/>
                  </a:lnTo>
                  <a:lnTo>
                    <a:pt x="68795" y="32778"/>
                  </a:lnTo>
                  <a:lnTo>
                    <a:pt x="70281" y="32181"/>
                  </a:lnTo>
                  <a:lnTo>
                    <a:pt x="70548" y="32067"/>
                  </a:lnTo>
                  <a:lnTo>
                    <a:pt x="68795" y="31292"/>
                  </a:lnTo>
                  <a:lnTo>
                    <a:pt x="71488" y="28460"/>
                  </a:lnTo>
                  <a:close/>
                </a:path>
                <a:path w="101600" h="92709">
                  <a:moveTo>
                    <a:pt x="72301" y="53276"/>
                  </a:moveTo>
                  <a:lnTo>
                    <a:pt x="72161" y="53682"/>
                  </a:lnTo>
                  <a:lnTo>
                    <a:pt x="72301" y="53682"/>
                  </a:lnTo>
                  <a:lnTo>
                    <a:pt x="72301" y="53276"/>
                  </a:lnTo>
                  <a:close/>
                </a:path>
                <a:path w="101600" h="92709">
                  <a:moveTo>
                    <a:pt x="73380" y="58127"/>
                  </a:moveTo>
                  <a:lnTo>
                    <a:pt x="72161" y="55968"/>
                  </a:lnTo>
                  <a:lnTo>
                    <a:pt x="72161" y="53746"/>
                  </a:lnTo>
                  <a:lnTo>
                    <a:pt x="69037" y="55308"/>
                  </a:lnTo>
                  <a:lnTo>
                    <a:pt x="69875" y="57721"/>
                  </a:lnTo>
                  <a:lnTo>
                    <a:pt x="69037" y="57607"/>
                  </a:lnTo>
                  <a:lnTo>
                    <a:pt x="68249" y="57505"/>
                  </a:lnTo>
                  <a:lnTo>
                    <a:pt x="67449" y="57391"/>
                  </a:lnTo>
                  <a:lnTo>
                    <a:pt x="67043" y="57340"/>
                  </a:lnTo>
                  <a:lnTo>
                    <a:pt x="66230" y="57226"/>
                  </a:lnTo>
                  <a:lnTo>
                    <a:pt x="66636" y="57569"/>
                  </a:lnTo>
                  <a:lnTo>
                    <a:pt x="66903" y="57721"/>
                  </a:lnTo>
                  <a:lnTo>
                    <a:pt x="67043" y="58940"/>
                  </a:lnTo>
                  <a:lnTo>
                    <a:pt x="66230" y="59347"/>
                  </a:lnTo>
                  <a:lnTo>
                    <a:pt x="66636" y="59347"/>
                  </a:lnTo>
                  <a:lnTo>
                    <a:pt x="66903" y="59524"/>
                  </a:lnTo>
                  <a:lnTo>
                    <a:pt x="67043" y="59613"/>
                  </a:lnTo>
                  <a:lnTo>
                    <a:pt x="67449" y="59880"/>
                  </a:lnTo>
                  <a:lnTo>
                    <a:pt x="68529" y="59042"/>
                  </a:lnTo>
                  <a:lnTo>
                    <a:pt x="69875" y="59029"/>
                  </a:lnTo>
                  <a:lnTo>
                    <a:pt x="70408" y="59080"/>
                  </a:lnTo>
                  <a:lnTo>
                    <a:pt x="71767" y="59474"/>
                  </a:lnTo>
                  <a:lnTo>
                    <a:pt x="73380" y="58127"/>
                  </a:lnTo>
                  <a:close/>
                </a:path>
                <a:path w="101600" h="92709">
                  <a:moveTo>
                    <a:pt x="73380" y="52247"/>
                  </a:moveTo>
                  <a:lnTo>
                    <a:pt x="72707" y="51473"/>
                  </a:lnTo>
                  <a:lnTo>
                    <a:pt x="72440" y="51117"/>
                  </a:lnTo>
                  <a:lnTo>
                    <a:pt x="72326" y="53200"/>
                  </a:lnTo>
                  <a:lnTo>
                    <a:pt x="72707" y="52057"/>
                  </a:lnTo>
                  <a:lnTo>
                    <a:pt x="73380" y="52247"/>
                  </a:lnTo>
                  <a:close/>
                </a:path>
                <a:path w="101600" h="92709">
                  <a:moveTo>
                    <a:pt x="73647" y="52336"/>
                  </a:moveTo>
                  <a:lnTo>
                    <a:pt x="73380" y="52247"/>
                  </a:lnTo>
                  <a:lnTo>
                    <a:pt x="73647" y="52730"/>
                  </a:lnTo>
                  <a:lnTo>
                    <a:pt x="73647" y="52336"/>
                  </a:lnTo>
                  <a:close/>
                </a:path>
                <a:path w="101600" h="92709">
                  <a:moveTo>
                    <a:pt x="73926" y="41668"/>
                  </a:moveTo>
                  <a:lnTo>
                    <a:pt x="73240" y="38036"/>
                  </a:lnTo>
                  <a:lnTo>
                    <a:pt x="70688" y="43967"/>
                  </a:lnTo>
                  <a:lnTo>
                    <a:pt x="72440" y="45580"/>
                  </a:lnTo>
                  <a:lnTo>
                    <a:pt x="72707" y="45313"/>
                  </a:lnTo>
                  <a:lnTo>
                    <a:pt x="72707" y="45186"/>
                  </a:lnTo>
                  <a:lnTo>
                    <a:pt x="73113" y="43294"/>
                  </a:lnTo>
                  <a:lnTo>
                    <a:pt x="73520" y="42075"/>
                  </a:lnTo>
                  <a:lnTo>
                    <a:pt x="73926" y="41668"/>
                  </a:lnTo>
                  <a:close/>
                </a:path>
                <a:path w="101600" h="92709">
                  <a:moveTo>
                    <a:pt x="75946" y="16446"/>
                  </a:moveTo>
                  <a:lnTo>
                    <a:pt x="75679" y="15506"/>
                  </a:lnTo>
                  <a:lnTo>
                    <a:pt x="75539" y="14566"/>
                  </a:lnTo>
                  <a:lnTo>
                    <a:pt x="74599" y="14160"/>
                  </a:lnTo>
                  <a:lnTo>
                    <a:pt x="73926" y="13893"/>
                  </a:lnTo>
                  <a:lnTo>
                    <a:pt x="74053" y="13487"/>
                  </a:lnTo>
                  <a:lnTo>
                    <a:pt x="74053" y="13347"/>
                  </a:lnTo>
                  <a:lnTo>
                    <a:pt x="73380" y="13614"/>
                  </a:lnTo>
                  <a:lnTo>
                    <a:pt x="72707" y="14020"/>
                  </a:lnTo>
                  <a:lnTo>
                    <a:pt x="72440" y="14566"/>
                  </a:lnTo>
                  <a:lnTo>
                    <a:pt x="72440" y="15773"/>
                  </a:lnTo>
                  <a:lnTo>
                    <a:pt x="72707" y="16725"/>
                  </a:lnTo>
                  <a:lnTo>
                    <a:pt x="73520" y="17526"/>
                  </a:lnTo>
                  <a:lnTo>
                    <a:pt x="74320" y="16852"/>
                  </a:lnTo>
                  <a:lnTo>
                    <a:pt x="74993" y="17805"/>
                  </a:lnTo>
                  <a:lnTo>
                    <a:pt x="75679" y="17526"/>
                  </a:lnTo>
                  <a:lnTo>
                    <a:pt x="75679" y="16725"/>
                  </a:lnTo>
                  <a:lnTo>
                    <a:pt x="75946" y="16446"/>
                  </a:lnTo>
                  <a:close/>
                </a:path>
                <a:path w="101600" h="92709">
                  <a:moveTo>
                    <a:pt x="76885" y="32778"/>
                  </a:moveTo>
                  <a:lnTo>
                    <a:pt x="75272" y="30619"/>
                  </a:lnTo>
                  <a:lnTo>
                    <a:pt x="74866" y="30480"/>
                  </a:lnTo>
                  <a:lnTo>
                    <a:pt x="74320" y="30213"/>
                  </a:lnTo>
                  <a:lnTo>
                    <a:pt x="73926" y="29806"/>
                  </a:lnTo>
                  <a:lnTo>
                    <a:pt x="73926" y="33578"/>
                  </a:lnTo>
                  <a:lnTo>
                    <a:pt x="70815" y="32194"/>
                  </a:lnTo>
                  <a:lnTo>
                    <a:pt x="70815" y="32588"/>
                  </a:lnTo>
                  <a:lnTo>
                    <a:pt x="72034" y="34251"/>
                  </a:lnTo>
                  <a:lnTo>
                    <a:pt x="73926" y="35509"/>
                  </a:lnTo>
                  <a:lnTo>
                    <a:pt x="74053" y="35610"/>
                  </a:lnTo>
                  <a:lnTo>
                    <a:pt x="76885" y="32778"/>
                  </a:lnTo>
                  <a:close/>
                </a:path>
                <a:path w="101600" h="92709">
                  <a:moveTo>
                    <a:pt x="77965" y="13487"/>
                  </a:moveTo>
                  <a:lnTo>
                    <a:pt x="77838" y="13487"/>
                  </a:lnTo>
                  <a:lnTo>
                    <a:pt x="77558" y="13347"/>
                  </a:lnTo>
                  <a:lnTo>
                    <a:pt x="77431" y="13487"/>
                  </a:lnTo>
                  <a:lnTo>
                    <a:pt x="77558" y="13614"/>
                  </a:lnTo>
                  <a:lnTo>
                    <a:pt x="77558" y="13893"/>
                  </a:lnTo>
                  <a:lnTo>
                    <a:pt x="77698" y="14020"/>
                  </a:lnTo>
                  <a:lnTo>
                    <a:pt x="77965" y="13754"/>
                  </a:lnTo>
                  <a:lnTo>
                    <a:pt x="77965" y="13487"/>
                  </a:lnTo>
                  <a:close/>
                </a:path>
                <a:path w="101600" h="92709">
                  <a:moveTo>
                    <a:pt x="79311" y="22923"/>
                  </a:moveTo>
                  <a:lnTo>
                    <a:pt x="78105" y="22110"/>
                  </a:lnTo>
                  <a:lnTo>
                    <a:pt x="77558" y="23190"/>
                  </a:lnTo>
                  <a:lnTo>
                    <a:pt x="78105" y="23329"/>
                  </a:lnTo>
                  <a:lnTo>
                    <a:pt x="78778" y="23329"/>
                  </a:lnTo>
                  <a:lnTo>
                    <a:pt x="78778" y="24409"/>
                  </a:lnTo>
                  <a:lnTo>
                    <a:pt x="78905" y="24269"/>
                  </a:lnTo>
                  <a:lnTo>
                    <a:pt x="79184" y="24142"/>
                  </a:lnTo>
                  <a:lnTo>
                    <a:pt x="79184" y="24003"/>
                  </a:lnTo>
                  <a:lnTo>
                    <a:pt x="79311" y="22923"/>
                  </a:lnTo>
                  <a:close/>
                </a:path>
                <a:path w="101600" h="92709">
                  <a:moveTo>
                    <a:pt x="80124" y="48552"/>
                  </a:moveTo>
                  <a:lnTo>
                    <a:pt x="79984" y="48425"/>
                  </a:lnTo>
                  <a:lnTo>
                    <a:pt x="79044" y="48425"/>
                  </a:lnTo>
                  <a:lnTo>
                    <a:pt x="77838" y="48691"/>
                  </a:lnTo>
                  <a:lnTo>
                    <a:pt x="77152" y="49898"/>
                  </a:lnTo>
                  <a:lnTo>
                    <a:pt x="76479" y="49898"/>
                  </a:lnTo>
                  <a:lnTo>
                    <a:pt x="76212" y="49364"/>
                  </a:lnTo>
                  <a:lnTo>
                    <a:pt x="75946" y="48958"/>
                  </a:lnTo>
                  <a:lnTo>
                    <a:pt x="75946" y="49098"/>
                  </a:lnTo>
                  <a:lnTo>
                    <a:pt x="74460" y="49098"/>
                  </a:lnTo>
                  <a:lnTo>
                    <a:pt x="73723" y="52374"/>
                  </a:lnTo>
                  <a:lnTo>
                    <a:pt x="75272" y="53009"/>
                  </a:lnTo>
                  <a:lnTo>
                    <a:pt x="75806" y="49898"/>
                  </a:lnTo>
                  <a:lnTo>
                    <a:pt x="77152" y="50761"/>
                  </a:lnTo>
                  <a:lnTo>
                    <a:pt x="77292" y="50850"/>
                  </a:lnTo>
                  <a:lnTo>
                    <a:pt x="77838" y="49504"/>
                  </a:lnTo>
                  <a:lnTo>
                    <a:pt x="79044" y="49276"/>
                  </a:lnTo>
                  <a:lnTo>
                    <a:pt x="79311" y="49225"/>
                  </a:lnTo>
                  <a:lnTo>
                    <a:pt x="79984" y="48666"/>
                  </a:lnTo>
                  <a:lnTo>
                    <a:pt x="80124" y="48552"/>
                  </a:lnTo>
                  <a:close/>
                </a:path>
                <a:path w="101600" h="92709">
                  <a:moveTo>
                    <a:pt x="80937" y="9982"/>
                  </a:moveTo>
                  <a:lnTo>
                    <a:pt x="80670" y="9982"/>
                  </a:lnTo>
                  <a:lnTo>
                    <a:pt x="80670" y="10515"/>
                  </a:lnTo>
                  <a:lnTo>
                    <a:pt x="80797" y="10655"/>
                  </a:lnTo>
                  <a:lnTo>
                    <a:pt x="80797" y="10109"/>
                  </a:lnTo>
                  <a:lnTo>
                    <a:pt x="80937" y="9982"/>
                  </a:lnTo>
                  <a:close/>
                </a:path>
                <a:path w="101600" h="92709">
                  <a:moveTo>
                    <a:pt x="81610" y="37757"/>
                  </a:moveTo>
                  <a:lnTo>
                    <a:pt x="81343" y="38163"/>
                  </a:lnTo>
                  <a:lnTo>
                    <a:pt x="80937" y="38442"/>
                  </a:lnTo>
                  <a:lnTo>
                    <a:pt x="81343" y="38658"/>
                  </a:lnTo>
                  <a:lnTo>
                    <a:pt x="81610" y="37757"/>
                  </a:lnTo>
                  <a:close/>
                </a:path>
                <a:path w="101600" h="92709">
                  <a:moveTo>
                    <a:pt x="82423" y="19011"/>
                  </a:moveTo>
                  <a:lnTo>
                    <a:pt x="82283" y="18605"/>
                  </a:lnTo>
                  <a:lnTo>
                    <a:pt x="82283" y="18072"/>
                  </a:lnTo>
                  <a:lnTo>
                    <a:pt x="81749" y="18338"/>
                  </a:lnTo>
                  <a:lnTo>
                    <a:pt x="81749" y="19151"/>
                  </a:lnTo>
                  <a:lnTo>
                    <a:pt x="82423" y="19011"/>
                  </a:lnTo>
                  <a:close/>
                </a:path>
                <a:path w="101600" h="92709">
                  <a:moveTo>
                    <a:pt x="82537" y="27355"/>
                  </a:moveTo>
                  <a:lnTo>
                    <a:pt x="82372" y="27139"/>
                  </a:lnTo>
                  <a:lnTo>
                    <a:pt x="81343" y="24942"/>
                  </a:lnTo>
                  <a:lnTo>
                    <a:pt x="79984" y="25488"/>
                  </a:lnTo>
                  <a:lnTo>
                    <a:pt x="80797" y="26835"/>
                  </a:lnTo>
                  <a:lnTo>
                    <a:pt x="80670" y="27914"/>
                  </a:lnTo>
                  <a:lnTo>
                    <a:pt x="80797" y="27889"/>
                  </a:lnTo>
                  <a:lnTo>
                    <a:pt x="81343" y="27762"/>
                  </a:lnTo>
                  <a:lnTo>
                    <a:pt x="81876" y="27635"/>
                  </a:lnTo>
                  <a:lnTo>
                    <a:pt x="82372" y="27520"/>
                  </a:lnTo>
                  <a:lnTo>
                    <a:pt x="82537" y="27355"/>
                  </a:lnTo>
                  <a:close/>
                </a:path>
                <a:path w="101600" h="92709">
                  <a:moveTo>
                    <a:pt x="83896" y="19418"/>
                  </a:moveTo>
                  <a:lnTo>
                    <a:pt x="83769" y="19418"/>
                  </a:lnTo>
                  <a:lnTo>
                    <a:pt x="83629" y="19151"/>
                  </a:lnTo>
                  <a:lnTo>
                    <a:pt x="83629" y="19685"/>
                  </a:lnTo>
                  <a:lnTo>
                    <a:pt x="83896" y="19685"/>
                  </a:lnTo>
                  <a:lnTo>
                    <a:pt x="83896" y="19418"/>
                  </a:lnTo>
                  <a:close/>
                </a:path>
                <a:path w="101600" h="92709">
                  <a:moveTo>
                    <a:pt x="86601" y="36703"/>
                  </a:moveTo>
                  <a:lnTo>
                    <a:pt x="84442" y="39243"/>
                  </a:lnTo>
                  <a:lnTo>
                    <a:pt x="81749" y="37363"/>
                  </a:lnTo>
                  <a:lnTo>
                    <a:pt x="81749" y="38874"/>
                  </a:lnTo>
                  <a:lnTo>
                    <a:pt x="82689" y="39382"/>
                  </a:lnTo>
                  <a:lnTo>
                    <a:pt x="82423" y="42354"/>
                  </a:lnTo>
                  <a:lnTo>
                    <a:pt x="82689" y="42430"/>
                  </a:lnTo>
                  <a:lnTo>
                    <a:pt x="83362" y="42621"/>
                  </a:lnTo>
                  <a:lnTo>
                    <a:pt x="84848" y="43548"/>
                  </a:lnTo>
                  <a:lnTo>
                    <a:pt x="84975" y="43624"/>
                  </a:lnTo>
                  <a:lnTo>
                    <a:pt x="85521" y="43967"/>
                  </a:lnTo>
                  <a:lnTo>
                    <a:pt x="84848" y="44907"/>
                  </a:lnTo>
                  <a:lnTo>
                    <a:pt x="85255" y="44996"/>
                  </a:lnTo>
                  <a:lnTo>
                    <a:pt x="85521" y="45046"/>
                  </a:lnTo>
                  <a:lnTo>
                    <a:pt x="86055" y="45580"/>
                  </a:lnTo>
                  <a:lnTo>
                    <a:pt x="86601" y="45859"/>
                  </a:lnTo>
                  <a:lnTo>
                    <a:pt x="86601" y="40462"/>
                  </a:lnTo>
                  <a:lnTo>
                    <a:pt x="86055" y="40906"/>
                  </a:lnTo>
                  <a:lnTo>
                    <a:pt x="85928" y="41021"/>
                  </a:lnTo>
                  <a:lnTo>
                    <a:pt x="85788" y="41135"/>
                  </a:lnTo>
                  <a:lnTo>
                    <a:pt x="85521" y="41275"/>
                  </a:lnTo>
                  <a:lnTo>
                    <a:pt x="85115" y="41338"/>
                  </a:lnTo>
                  <a:lnTo>
                    <a:pt x="85115" y="38976"/>
                  </a:lnTo>
                  <a:lnTo>
                    <a:pt x="85255" y="39027"/>
                  </a:lnTo>
                  <a:lnTo>
                    <a:pt x="85521" y="39116"/>
                  </a:lnTo>
                  <a:lnTo>
                    <a:pt x="85788" y="39204"/>
                  </a:lnTo>
                  <a:lnTo>
                    <a:pt x="85928" y="39243"/>
                  </a:lnTo>
                  <a:lnTo>
                    <a:pt x="86334" y="39916"/>
                  </a:lnTo>
                  <a:lnTo>
                    <a:pt x="86601" y="40462"/>
                  </a:lnTo>
                  <a:lnTo>
                    <a:pt x="86601" y="36703"/>
                  </a:lnTo>
                  <a:close/>
                </a:path>
                <a:path w="101600" h="92709">
                  <a:moveTo>
                    <a:pt x="88493" y="20447"/>
                  </a:moveTo>
                  <a:lnTo>
                    <a:pt x="87845" y="19634"/>
                  </a:lnTo>
                  <a:lnTo>
                    <a:pt x="87541" y="20231"/>
                  </a:lnTo>
                  <a:lnTo>
                    <a:pt x="88493" y="20447"/>
                  </a:lnTo>
                  <a:close/>
                </a:path>
                <a:path w="101600" h="92709">
                  <a:moveTo>
                    <a:pt x="88760" y="30213"/>
                  </a:moveTo>
                  <a:lnTo>
                    <a:pt x="88493" y="27914"/>
                  </a:lnTo>
                  <a:lnTo>
                    <a:pt x="87845" y="28130"/>
                  </a:lnTo>
                  <a:lnTo>
                    <a:pt x="87541" y="28232"/>
                  </a:lnTo>
                  <a:lnTo>
                    <a:pt x="87223" y="28333"/>
                  </a:lnTo>
                  <a:lnTo>
                    <a:pt x="88760" y="30213"/>
                  </a:lnTo>
                  <a:close/>
                </a:path>
                <a:path w="101600" h="92709">
                  <a:moveTo>
                    <a:pt x="90373" y="22796"/>
                  </a:moveTo>
                  <a:lnTo>
                    <a:pt x="89535" y="21767"/>
                  </a:lnTo>
                  <a:lnTo>
                    <a:pt x="89839" y="20764"/>
                  </a:lnTo>
                  <a:lnTo>
                    <a:pt x="89293" y="20637"/>
                  </a:lnTo>
                  <a:lnTo>
                    <a:pt x="88887" y="20548"/>
                  </a:lnTo>
                  <a:lnTo>
                    <a:pt x="88493" y="20447"/>
                  </a:lnTo>
                  <a:lnTo>
                    <a:pt x="89293" y="21437"/>
                  </a:lnTo>
                  <a:lnTo>
                    <a:pt x="89293" y="22606"/>
                  </a:lnTo>
                  <a:lnTo>
                    <a:pt x="89293" y="23736"/>
                  </a:lnTo>
                  <a:lnTo>
                    <a:pt x="89166" y="23596"/>
                  </a:lnTo>
                  <a:lnTo>
                    <a:pt x="88887" y="23596"/>
                  </a:lnTo>
                  <a:lnTo>
                    <a:pt x="88760" y="23736"/>
                  </a:lnTo>
                  <a:lnTo>
                    <a:pt x="88493" y="23952"/>
                  </a:lnTo>
                  <a:lnTo>
                    <a:pt x="86601" y="25082"/>
                  </a:lnTo>
                  <a:lnTo>
                    <a:pt x="85788" y="26657"/>
                  </a:lnTo>
                  <a:lnTo>
                    <a:pt x="85788" y="24003"/>
                  </a:lnTo>
                  <a:lnTo>
                    <a:pt x="83578" y="26289"/>
                  </a:lnTo>
                  <a:lnTo>
                    <a:pt x="83578" y="29679"/>
                  </a:lnTo>
                  <a:lnTo>
                    <a:pt x="82956" y="29565"/>
                  </a:lnTo>
                  <a:lnTo>
                    <a:pt x="82372" y="29451"/>
                  </a:lnTo>
                  <a:lnTo>
                    <a:pt x="81953" y="29375"/>
                  </a:lnTo>
                  <a:lnTo>
                    <a:pt x="82715" y="27863"/>
                  </a:lnTo>
                  <a:lnTo>
                    <a:pt x="82956" y="28371"/>
                  </a:lnTo>
                  <a:lnTo>
                    <a:pt x="83578" y="29679"/>
                  </a:lnTo>
                  <a:lnTo>
                    <a:pt x="83578" y="26289"/>
                  </a:lnTo>
                  <a:lnTo>
                    <a:pt x="82537" y="27355"/>
                  </a:lnTo>
                  <a:lnTo>
                    <a:pt x="82956" y="27381"/>
                  </a:lnTo>
                  <a:lnTo>
                    <a:pt x="82537" y="27482"/>
                  </a:lnTo>
                  <a:lnTo>
                    <a:pt x="82372" y="27520"/>
                  </a:lnTo>
                  <a:lnTo>
                    <a:pt x="80797" y="29133"/>
                  </a:lnTo>
                  <a:lnTo>
                    <a:pt x="81343" y="29235"/>
                  </a:lnTo>
                  <a:lnTo>
                    <a:pt x="81876" y="29349"/>
                  </a:lnTo>
                  <a:lnTo>
                    <a:pt x="81876" y="29540"/>
                  </a:lnTo>
                  <a:lnTo>
                    <a:pt x="80937" y="31419"/>
                  </a:lnTo>
                  <a:lnTo>
                    <a:pt x="79984" y="30886"/>
                  </a:lnTo>
                  <a:lnTo>
                    <a:pt x="79451" y="31965"/>
                  </a:lnTo>
                  <a:lnTo>
                    <a:pt x="78511" y="32397"/>
                  </a:lnTo>
                  <a:lnTo>
                    <a:pt x="78232" y="32512"/>
                  </a:lnTo>
                  <a:lnTo>
                    <a:pt x="77965" y="32639"/>
                  </a:lnTo>
                  <a:lnTo>
                    <a:pt x="78105" y="34124"/>
                  </a:lnTo>
                  <a:lnTo>
                    <a:pt x="78232" y="34251"/>
                  </a:lnTo>
                  <a:lnTo>
                    <a:pt x="78371" y="34251"/>
                  </a:lnTo>
                  <a:lnTo>
                    <a:pt x="78511" y="34391"/>
                  </a:lnTo>
                  <a:lnTo>
                    <a:pt x="80391" y="32232"/>
                  </a:lnTo>
                  <a:lnTo>
                    <a:pt x="81876" y="32639"/>
                  </a:lnTo>
                  <a:lnTo>
                    <a:pt x="82143" y="31419"/>
                  </a:lnTo>
                  <a:lnTo>
                    <a:pt x="83578" y="31064"/>
                  </a:lnTo>
                  <a:lnTo>
                    <a:pt x="83578" y="31597"/>
                  </a:lnTo>
                  <a:lnTo>
                    <a:pt x="84175" y="29806"/>
                  </a:lnTo>
                  <a:lnTo>
                    <a:pt x="83718" y="29718"/>
                  </a:lnTo>
                  <a:lnTo>
                    <a:pt x="84772" y="28613"/>
                  </a:lnTo>
                  <a:lnTo>
                    <a:pt x="84442" y="29260"/>
                  </a:lnTo>
                  <a:lnTo>
                    <a:pt x="86601" y="28549"/>
                  </a:lnTo>
                  <a:lnTo>
                    <a:pt x="86868" y="28460"/>
                  </a:lnTo>
                  <a:lnTo>
                    <a:pt x="87223" y="28333"/>
                  </a:lnTo>
                  <a:lnTo>
                    <a:pt x="86868" y="27914"/>
                  </a:lnTo>
                  <a:lnTo>
                    <a:pt x="85788" y="28321"/>
                  </a:lnTo>
                  <a:lnTo>
                    <a:pt x="85788" y="27559"/>
                  </a:lnTo>
                  <a:lnTo>
                    <a:pt x="90373" y="22796"/>
                  </a:lnTo>
                  <a:close/>
                </a:path>
                <a:path w="101600" h="92709">
                  <a:moveTo>
                    <a:pt x="91452" y="26568"/>
                  </a:moveTo>
                  <a:lnTo>
                    <a:pt x="90779" y="26022"/>
                  </a:lnTo>
                  <a:lnTo>
                    <a:pt x="90652" y="25488"/>
                  </a:lnTo>
                  <a:lnTo>
                    <a:pt x="90373" y="24955"/>
                  </a:lnTo>
                  <a:lnTo>
                    <a:pt x="90652" y="25628"/>
                  </a:lnTo>
                  <a:lnTo>
                    <a:pt x="89966" y="26162"/>
                  </a:lnTo>
                  <a:lnTo>
                    <a:pt x="89700" y="26708"/>
                  </a:lnTo>
                  <a:lnTo>
                    <a:pt x="89700" y="26835"/>
                  </a:lnTo>
                  <a:lnTo>
                    <a:pt x="89839" y="26708"/>
                  </a:lnTo>
                  <a:lnTo>
                    <a:pt x="89839" y="26974"/>
                  </a:lnTo>
                  <a:lnTo>
                    <a:pt x="90106" y="27101"/>
                  </a:lnTo>
                  <a:lnTo>
                    <a:pt x="90373" y="27381"/>
                  </a:lnTo>
                  <a:lnTo>
                    <a:pt x="91452" y="26568"/>
                  </a:lnTo>
                  <a:close/>
                </a:path>
                <a:path w="101600" h="92709">
                  <a:moveTo>
                    <a:pt x="92798" y="55435"/>
                  </a:moveTo>
                  <a:lnTo>
                    <a:pt x="91998" y="55168"/>
                  </a:lnTo>
                  <a:lnTo>
                    <a:pt x="91452" y="54889"/>
                  </a:lnTo>
                  <a:lnTo>
                    <a:pt x="91325" y="54089"/>
                  </a:lnTo>
                  <a:lnTo>
                    <a:pt x="90246" y="55168"/>
                  </a:lnTo>
                  <a:lnTo>
                    <a:pt x="89433" y="56921"/>
                  </a:lnTo>
                  <a:lnTo>
                    <a:pt x="87680" y="56781"/>
                  </a:lnTo>
                  <a:lnTo>
                    <a:pt x="87541" y="57048"/>
                  </a:lnTo>
                  <a:lnTo>
                    <a:pt x="87274" y="57861"/>
                  </a:lnTo>
                  <a:lnTo>
                    <a:pt x="87680" y="57721"/>
                  </a:lnTo>
                  <a:lnTo>
                    <a:pt x="88493" y="56921"/>
                  </a:lnTo>
                  <a:lnTo>
                    <a:pt x="88760" y="57454"/>
                  </a:lnTo>
                  <a:lnTo>
                    <a:pt x="90106" y="56781"/>
                  </a:lnTo>
                  <a:lnTo>
                    <a:pt x="91325" y="57594"/>
                  </a:lnTo>
                  <a:lnTo>
                    <a:pt x="92532" y="56515"/>
                  </a:lnTo>
                  <a:lnTo>
                    <a:pt x="92532" y="56108"/>
                  </a:lnTo>
                  <a:lnTo>
                    <a:pt x="92671" y="55702"/>
                  </a:lnTo>
                  <a:lnTo>
                    <a:pt x="92798" y="55435"/>
                  </a:lnTo>
                  <a:close/>
                </a:path>
                <a:path w="101600" h="92709">
                  <a:moveTo>
                    <a:pt x="94272" y="39903"/>
                  </a:moveTo>
                  <a:lnTo>
                    <a:pt x="93205" y="38836"/>
                  </a:lnTo>
                  <a:lnTo>
                    <a:pt x="92646" y="40182"/>
                  </a:lnTo>
                  <a:lnTo>
                    <a:pt x="92798" y="40462"/>
                  </a:lnTo>
                  <a:lnTo>
                    <a:pt x="94272" y="39903"/>
                  </a:lnTo>
                  <a:close/>
                </a:path>
                <a:path w="101600" h="92709">
                  <a:moveTo>
                    <a:pt x="94691" y="14020"/>
                  </a:moveTo>
                  <a:lnTo>
                    <a:pt x="92938" y="16586"/>
                  </a:lnTo>
                  <a:lnTo>
                    <a:pt x="87845" y="15468"/>
                  </a:lnTo>
                  <a:lnTo>
                    <a:pt x="87680" y="15430"/>
                  </a:lnTo>
                  <a:lnTo>
                    <a:pt x="87223" y="15328"/>
                  </a:lnTo>
                  <a:lnTo>
                    <a:pt x="86868" y="15252"/>
                  </a:lnTo>
                  <a:lnTo>
                    <a:pt x="86601" y="15189"/>
                  </a:lnTo>
                  <a:lnTo>
                    <a:pt x="86194" y="15100"/>
                  </a:lnTo>
                  <a:lnTo>
                    <a:pt x="87680" y="19418"/>
                  </a:lnTo>
                  <a:lnTo>
                    <a:pt x="87845" y="19634"/>
                  </a:lnTo>
                  <a:lnTo>
                    <a:pt x="89293" y="16852"/>
                  </a:lnTo>
                  <a:lnTo>
                    <a:pt x="91046" y="18745"/>
                  </a:lnTo>
                  <a:lnTo>
                    <a:pt x="91452" y="18478"/>
                  </a:lnTo>
                  <a:lnTo>
                    <a:pt x="91859" y="18072"/>
                  </a:lnTo>
                  <a:lnTo>
                    <a:pt x="92405" y="18072"/>
                  </a:lnTo>
                  <a:lnTo>
                    <a:pt x="93205" y="16725"/>
                  </a:lnTo>
                  <a:lnTo>
                    <a:pt x="94284" y="15506"/>
                  </a:lnTo>
                  <a:lnTo>
                    <a:pt x="94691" y="14020"/>
                  </a:lnTo>
                  <a:close/>
                </a:path>
                <a:path w="101600" h="92709">
                  <a:moveTo>
                    <a:pt x="95504" y="26022"/>
                  </a:moveTo>
                  <a:lnTo>
                    <a:pt x="95364" y="25628"/>
                  </a:lnTo>
                  <a:lnTo>
                    <a:pt x="95237" y="25349"/>
                  </a:lnTo>
                  <a:lnTo>
                    <a:pt x="95097" y="24955"/>
                  </a:lnTo>
                  <a:lnTo>
                    <a:pt x="94564" y="25222"/>
                  </a:lnTo>
                  <a:lnTo>
                    <a:pt x="93878" y="25488"/>
                  </a:lnTo>
                  <a:lnTo>
                    <a:pt x="93484" y="25082"/>
                  </a:lnTo>
                  <a:lnTo>
                    <a:pt x="92671" y="26301"/>
                  </a:lnTo>
                  <a:lnTo>
                    <a:pt x="93078" y="27101"/>
                  </a:lnTo>
                  <a:lnTo>
                    <a:pt x="93611" y="28727"/>
                  </a:lnTo>
                  <a:lnTo>
                    <a:pt x="93751" y="27508"/>
                  </a:lnTo>
                  <a:lnTo>
                    <a:pt x="94424" y="26428"/>
                  </a:lnTo>
                  <a:lnTo>
                    <a:pt x="95504" y="26022"/>
                  </a:lnTo>
                  <a:close/>
                </a:path>
                <a:path w="101600" h="92709">
                  <a:moveTo>
                    <a:pt x="95631" y="47066"/>
                  </a:moveTo>
                  <a:lnTo>
                    <a:pt x="95364" y="47345"/>
                  </a:lnTo>
                  <a:lnTo>
                    <a:pt x="94564" y="47345"/>
                  </a:lnTo>
                  <a:lnTo>
                    <a:pt x="94830" y="47472"/>
                  </a:lnTo>
                  <a:lnTo>
                    <a:pt x="95097" y="47739"/>
                  </a:lnTo>
                  <a:lnTo>
                    <a:pt x="95631" y="47066"/>
                  </a:lnTo>
                  <a:close/>
                </a:path>
                <a:path w="101600" h="92709">
                  <a:moveTo>
                    <a:pt x="96710" y="31699"/>
                  </a:moveTo>
                  <a:lnTo>
                    <a:pt x="96037" y="31153"/>
                  </a:lnTo>
                  <a:lnTo>
                    <a:pt x="94564" y="31013"/>
                  </a:lnTo>
                  <a:lnTo>
                    <a:pt x="93878" y="30480"/>
                  </a:lnTo>
                  <a:lnTo>
                    <a:pt x="94157" y="31965"/>
                  </a:lnTo>
                  <a:lnTo>
                    <a:pt x="93878" y="33718"/>
                  </a:lnTo>
                  <a:lnTo>
                    <a:pt x="92938" y="34925"/>
                  </a:lnTo>
                  <a:lnTo>
                    <a:pt x="93205" y="35064"/>
                  </a:lnTo>
                  <a:lnTo>
                    <a:pt x="93611" y="35064"/>
                  </a:lnTo>
                  <a:lnTo>
                    <a:pt x="93878" y="35331"/>
                  </a:lnTo>
                  <a:lnTo>
                    <a:pt x="94284" y="34531"/>
                  </a:lnTo>
                  <a:lnTo>
                    <a:pt x="94957" y="33845"/>
                  </a:lnTo>
                  <a:lnTo>
                    <a:pt x="95631" y="34658"/>
                  </a:lnTo>
                  <a:lnTo>
                    <a:pt x="95770" y="34798"/>
                  </a:lnTo>
                  <a:lnTo>
                    <a:pt x="96177" y="34798"/>
                  </a:lnTo>
                  <a:lnTo>
                    <a:pt x="96177" y="34124"/>
                  </a:lnTo>
                  <a:lnTo>
                    <a:pt x="96443" y="33312"/>
                  </a:lnTo>
                  <a:lnTo>
                    <a:pt x="96710" y="32778"/>
                  </a:lnTo>
                  <a:lnTo>
                    <a:pt x="96583" y="32372"/>
                  </a:lnTo>
                  <a:lnTo>
                    <a:pt x="96583" y="31826"/>
                  </a:lnTo>
                  <a:lnTo>
                    <a:pt x="96710" y="31699"/>
                  </a:lnTo>
                  <a:close/>
                </a:path>
                <a:path w="101600" h="92709">
                  <a:moveTo>
                    <a:pt x="98869" y="41808"/>
                  </a:moveTo>
                  <a:lnTo>
                    <a:pt x="98602" y="41668"/>
                  </a:lnTo>
                  <a:lnTo>
                    <a:pt x="97929" y="41135"/>
                  </a:lnTo>
                  <a:lnTo>
                    <a:pt x="96989" y="41541"/>
                  </a:lnTo>
                  <a:lnTo>
                    <a:pt x="96989" y="41275"/>
                  </a:lnTo>
                  <a:lnTo>
                    <a:pt x="96583" y="41363"/>
                  </a:lnTo>
                  <a:lnTo>
                    <a:pt x="96367" y="41224"/>
                  </a:lnTo>
                  <a:lnTo>
                    <a:pt x="96583" y="40728"/>
                  </a:lnTo>
                  <a:lnTo>
                    <a:pt x="96113" y="40640"/>
                  </a:lnTo>
                  <a:lnTo>
                    <a:pt x="96316" y="39789"/>
                  </a:lnTo>
                  <a:lnTo>
                    <a:pt x="94691" y="39751"/>
                  </a:lnTo>
                  <a:lnTo>
                    <a:pt x="94272" y="39903"/>
                  </a:lnTo>
                  <a:lnTo>
                    <a:pt x="94691" y="40322"/>
                  </a:lnTo>
                  <a:lnTo>
                    <a:pt x="96037" y="40614"/>
                  </a:lnTo>
                  <a:lnTo>
                    <a:pt x="96037" y="40995"/>
                  </a:lnTo>
                  <a:lnTo>
                    <a:pt x="96316" y="41186"/>
                  </a:lnTo>
                  <a:lnTo>
                    <a:pt x="96316" y="41338"/>
                  </a:lnTo>
                  <a:lnTo>
                    <a:pt x="95097" y="44107"/>
                  </a:lnTo>
                  <a:lnTo>
                    <a:pt x="93611" y="42481"/>
                  </a:lnTo>
                  <a:lnTo>
                    <a:pt x="93205" y="42456"/>
                  </a:lnTo>
                  <a:lnTo>
                    <a:pt x="91719" y="42354"/>
                  </a:lnTo>
                  <a:lnTo>
                    <a:pt x="92646" y="40182"/>
                  </a:lnTo>
                  <a:lnTo>
                    <a:pt x="91998" y="39116"/>
                  </a:lnTo>
                  <a:lnTo>
                    <a:pt x="89776" y="40106"/>
                  </a:lnTo>
                  <a:lnTo>
                    <a:pt x="90246" y="40462"/>
                  </a:lnTo>
                  <a:lnTo>
                    <a:pt x="88493" y="41135"/>
                  </a:lnTo>
                  <a:lnTo>
                    <a:pt x="88493" y="39116"/>
                  </a:lnTo>
                  <a:lnTo>
                    <a:pt x="89573" y="39941"/>
                  </a:lnTo>
                  <a:lnTo>
                    <a:pt x="91186" y="37896"/>
                  </a:lnTo>
                  <a:lnTo>
                    <a:pt x="91186" y="36550"/>
                  </a:lnTo>
                  <a:lnTo>
                    <a:pt x="89966" y="36550"/>
                  </a:lnTo>
                  <a:lnTo>
                    <a:pt x="89573" y="36144"/>
                  </a:lnTo>
                  <a:lnTo>
                    <a:pt x="88493" y="36296"/>
                  </a:lnTo>
                  <a:lnTo>
                    <a:pt x="88353" y="36322"/>
                  </a:lnTo>
                  <a:lnTo>
                    <a:pt x="88353" y="38976"/>
                  </a:lnTo>
                  <a:lnTo>
                    <a:pt x="88353" y="41186"/>
                  </a:lnTo>
                  <a:lnTo>
                    <a:pt x="87414" y="41541"/>
                  </a:lnTo>
                  <a:lnTo>
                    <a:pt x="87807" y="39243"/>
                  </a:lnTo>
                  <a:lnTo>
                    <a:pt x="88087" y="39243"/>
                  </a:lnTo>
                  <a:lnTo>
                    <a:pt x="88353" y="38976"/>
                  </a:lnTo>
                  <a:lnTo>
                    <a:pt x="88353" y="36322"/>
                  </a:lnTo>
                  <a:lnTo>
                    <a:pt x="87807" y="36398"/>
                  </a:lnTo>
                  <a:lnTo>
                    <a:pt x="87007" y="36512"/>
                  </a:lnTo>
                  <a:lnTo>
                    <a:pt x="87007" y="45986"/>
                  </a:lnTo>
                  <a:lnTo>
                    <a:pt x="87414" y="46393"/>
                  </a:lnTo>
                  <a:lnTo>
                    <a:pt x="88087" y="47066"/>
                  </a:lnTo>
                  <a:lnTo>
                    <a:pt x="89573" y="46837"/>
                  </a:lnTo>
                  <a:lnTo>
                    <a:pt x="90246" y="46723"/>
                  </a:lnTo>
                  <a:lnTo>
                    <a:pt x="90652" y="46659"/>
                  </a:lnTo>
                  <a:lnTo>
                    <a:pt x="91186" y="47612"/>
                  </a:lnTo>
                  <a:lnTo>
                    <a:pt x="91452" y="47447"/>
                  </a:lnTo>
                  <a:lnTo>
                    <a:pt x="91719" y="47282"/>
                  </a:lnTo>
                  <a:lnTo>
                    <a:pt x="91998" y="47167"/>
                  </a:lnTo>
                  <a:lnTo>
                    <a:pt x="92646" y="47015"/>
                  </a:lnTo>
                  <a:lnTo>
                    <a:pt x="92938" y="46939"/>
                  </a:lnTo>
                  <a:lnTo>
                    <a:pt x="91452" y="44373"/>
                  </a:lnTo>
                  <a:lnTo>
                    <a:pt x="91719" y="44399"/>
                  </a:lnTo>
                  <a:lnTo>
                    <a:pt x="92798" y="44513"/>
                  </a:lnTo>
                  <a:lnTo>
                    <a:pt x="93611" y="44602"/>
                  </a:lnTo>
                  <a:lnTo>
                    <a:pt x="94691" y="44716"/>
                  </a:lnTo>
                  <a:lnTo>
                    <a:pt x="95237" y="44780"/>
                  </a:lnTo>
                  <a:lnTo>
                    <a:pt x="96037" y="46393"/>
                  </a:lnTo>
                  <a:lnTo>
                    <a:pt x="96583" y="45186"/>
                  </a:lnTo>
                  <a:lnTo>
                    <a:pt x="97790" y="44373"/>
                  </a:lnTo>
                  <a:lnTo>
                    <a:pt x="98869" y="43700"/>
                  </a:lnTo>
                  <a:lnTo>
                    <a:pt x="98869" y="41808"/>
                  </a:lnTo>
                  <a:close/>
                </a:path>
                <a:path w="101600" h="92709">
                  <a:moveTo>
                    <a:pt x="99415" y="42075"/>
                  </a:moveTo>
                  <a:lnTo>
                    <a:pt x="99009" y="41871"/>
                  </a:lnTo>
                  <a:lnTo>
                    <a:pt x="99009" y="43294"/>
                  </a:lnTo>
                  <a:lnTo>
                    <a:pt x="99415" y="42481"/>
                  </a:lnTo>
                  <a:lnTo>
                    <a:pt x="99415" y="42075"/>
                  </a:lnTo>
                  <a:close/>
                </a:path>
                <a:path w="101600" h="92709">
                  <a:moveTo>
                    <a:pt x="101307" y="19151"/>
                  </a:moveTo>
                  <a:lnTo>
                    <a:pt x="100622" y="19011"/>
                  </a:lnTo>
                  <a:lnTo>
                    <a:pt x="100495" y="18478"/>
                  </a:lnTo>
                  <a:lnTo>
                    <a:pt x="100495" y="17526"/>
                  </a:lnTo>
                  <a:lnTo>
                    <a:pt x="99949" y="18072"/>
                  </a:lnTo>
                  <a:lnTo>
                    <a:pt x="99415" y="19685"/>
                  </a:lnTo>
                  <a:lnTo>
                    <a:pt x="99822" y="19964"/>
                  </a:lnTo>
                  <a:lnTo>
                    <a:pt x="100088" y="20091"/>
                  </a:lnTo>
                  <a:lnTo>
                    <a:pt x="100495" y="20091"/>
                  </a:lnTo>
                  <a:lnTo>
                    <a:pt x="100761" y="19685"/>
                  </a:lnTo>
                  <a:lnTo>
                    <a:pt x="101307" y="1915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2208752" y="621727"/>
              <a:ext cx="242570" cy="170180"/>
            </a:xfrm>
            <a:custGeom>
              <a:avLst/>
              <a:gdLst/>
              <a:ahLst/>
              <a:cxnLst/>
              <a:rect l="l" t="t" r="r" b="b"/>
              <a:pathLst>
                <a:path w="242570" h="170179">
                  <a:moveTo>
                    <a:pt x="1485" y="68033"/>
                  </a:moveTo>
                  <a:lnTo>
                    <a:pt x="939" y="66230"/>
                  </a:lnTo>
                  <a:lnTo>
                    <a:pt x="0" y="67983"/>
                  </a:lnTo>
                  <a:lnTo>
                    <a:pt x="0" y="69494"/>
                  </a:lnTo>
                  <a:lnTo>
                    <a:pt x="1485" y="68249"/>
                  </a:lnTo>
                  <a:lnTo>
                    <a:pt x="1485" y="68033"/>
                  </a:lnTo>
                  <a:close/>
                </a:path>
                <a:path w="242570" h="170179">
                  <a:moveTo>
                    <a:pt x="2159" y="69596"/>
                  </a:moveTo>
                  <a:lnTo>
                    <a:pt x="1638" y="68580"/>
                  </a:lnTo>
                  <a:lnTo>
                    <a:pt x="2159" y="70281"/>
                  </a:lnTo>
                  <a:lnTo>
                    <a:pt x="2159" y="69596"/>
                  </a:lnTo>
                  <a:close/>
                </a:path>
                <a:path w="242570" h="170179">
                  <a:moveTo>
                    <a:pt x="2832" y="72974"/>
                  </a:moveTo>
                  <a:lnTo>
                    <a:pt x="2159" y="73164"/>
                  </a:lnTo>
                  <a:lnTo>
                    <a:pt x="1892" y="73240"/>
                  </a:lnTo>
                  <a:lnTo>
                    <a:pt x="1206" y="74053"/>
                  </a:lnTo>
                  <a:lnTo>
                    <a:pt x="406" y="74726"/>
                  </a:lnTo>
                  <a:lnTo>
                    <a:pt x="0" y="74726"/>
                  </a:lnTo>
                  <a:lnTo>
                    <a:pt x="2832" y="76022"/>
                  </a:lnTo>
                  <a:lnTo>
                    <a:pt x="2832" y="72974"/>
                  </a:lnTo>
                  <a:close/>
                </a:path>
                <a:path w="242570" h="170179">
                  <a:moveTo>
                    <a:pt x="3644" y="69329"/>
                  </a:moveTo>
                  <a:lnTo>
                    <a:pt x="2159" y="70281"/>
                  </a:lnTo>
                  <a:lnTo>
                    <a:pt x="2159" y="71031"/>
                  </a:lnTo>
                  <a:lnTo>
                    <a:pt x="2832" y="71297"/>
                  </a:lnTo>
                  <a:lnTo>
                    <a:pt x="2971" y="71361"/>
                  </a:lnTo>
                  <a:lnTo>
                    <a:pt x="2971" y="76085"/>
                  </a:lnTo>
                  <a:lnTo>
                    <a:pt x="3238" y="76212"/>
                  </a:lnTo>
                  <a:lnTo>
                    <a:pt x="3644" y="72771"/>
                  </a:lnTo>
                  <a:lnTo>
                    <a:pt x="3644" y="69329"/>
                  </a:lnTo>
                  <a:close/>
                </a:path>
                <a:path w="242570" h="170179">
                  <a:moveTo>
                    <a:pt x="6197" y="87617"/>
                  </a:moveTo>
                  <a:lnTo>
                    <a:pt x="5397" y="87249"/>
                  </a:lnTo>
                  <a:lnTo>
                    <a:pt x="6197" y="88353"/>
                  </a:lnTo>
                  <a:lnTo>
                    <a:pt x="6197" y="87617"/>
                  </a:lnTo>
                  <a:close/>
                </a:path>
                <a:path w="242570" h="170179">
                  <a:moveTo>
                    <a:pt x="6477" y="42303"/>
                  </a:moveTo>
                  <a:lnTo>
                    <a:pt x="6197" y="41287"/>
                  </a:lnTo>
                  <a:lnTo>
                    <a:pt x="6070" y="41541"/>
                  </a:lnTo>
                  <a:lnTo>
                    <a:pt x="6070" y="42494"/>
                  </a:lnTo>
                  <a:lnTo>
                    <a:pt x="6197" y="42494"/>
                  </a:lnTo>
                  <a:lnTo>
                    <a:pt x="6477" y="42303"/>
                  </a:lnTo>
                  <a:close/>
                </a:path>
                <a:path w="242570" h="170179">
                  <a:moveTo>
                    <a:pt x="7112" y="44145"/>
                  </a:moveTo>
                  <a:lnTo>
                    <a:pt x="6883" y="40259"/>
                  </a:lnTo>
                  <a:lnTo>
                    <a:pt x="6604" y="40576"/>
                  </a:lnTo>
                  <a:lnTo>
                    <a:pt x="6743" y="42291"/>
                  </a:lnTo>
                  <a:lnTo>
                    <a:pt x="6883" y="42354"/>
                  </a:lnTo>
                  <a:lnTo>
                    <a:pt x="6883" y="43611"/>
                  </a:lnTo>
                  <a:lnTo>
                    <a:pt x="7112" y="44145"/>
                  </a:lnTo>
                  <a:close/>
                </a:path>
                <a:path w="242570" h="170179">
                  <a:moveTo>
                    <a:pt x="7112" y="44145"/>
                  </a:moveTo>
                  <a:lnTo>
                    <a:pt x="6743" y="44513"/>
                  </a:lnTo>
                  <a:lnTo>
                    <a:pt x="6743" y="42291"/>
                  </a:lnTo>
                  <a:lnTo>
                    <a:pt x="6477" y="42303"/>
                  </a:lnTo>
                  <a:lnTo>
                    <a:pt x="6477" y="45046"/>
                  </a:lnTo>
                  <a:lnTo>
                    <a:pt x="6743" y="44742"/>
                  </a:lnTo>
                  <a:lnTo>
                    <a:pt x="6743" y="45999"/>
                  </a:lnTo>
                  <a:lnTo>
                    <a:pt x="7112" y="45631"/>
                  </a:lnTo>
                  <a:lnTo>
                    <a:pt x="7112" y="45478"/>
                  </a:lnTo>
                  <a:lnTo>
                    <a:pt x="6794" y="44665"/>
                  </a:lnTo>
                  <a:lnTo>
                    <a:pt x="7112" y="44297"/>
                  </a:lnTo>
                  <a:lnTo>
                    <a:pt x="7112" y="44145"/>
                  </a:lnTo>
                  <a:close/>
                </a:path>
                <a:path w="242570" h="170179">
                  <a:moveTo>
                    <a:pt x="7277" y="39789"/>
                  </a:moveTo>
                  <a:lnTo>
                    <a:pt x="7112" y="39992"/>
                  </a:lnTo>
                  <a:lnTo>
                    <a:pt x="7150" y="41071"/>
                  </a:lnTo>
                  <a:lnTo>
                    <a:pt x="7277" y="39789"/>
                  </a:lnTo>
                  <a:close/>
                </a:path>
                <a:path w="242570" h="170179">
                  <a:moveTo>
                    <a:pt x="7823" y="59080"/>
                  </a:moveTo>
                  <a:lnTo>
                    <a:pt x="7416" y="58407"/>
                  </a:lnTo>
                  <a:lnTo>
                    <a:pt x="7277" y="58140"/>
                  </a:lnTo>
                  <a:lnTo>
                    <a:pt x="4851" y="55029"/>
                  </a:lnTo>
                  <a:lnTo>
                    <a:pt x="6070" y="60972"/>
                  </a:lnTo>
                  <a:lnTo>
                    <a:pt x="7683" y="59347"/>
                  </a:lnTo>
                  <a:lnTo>
                    <a:pt x="7823" y="59080"/>
                  </a:lnTo>
                  <a:close/>
                </a:path>
                <a:path w="242570" h="170179">
                  <a:moveTo>
                    <a:pt x="8229" y="81000"/>
                  </a:moveTo>
                  <a:lnTo>
                    <a:pt x="8089" y="80937"/>
                  </a:lnTo>
                  <a:lnTo>
                    <a:pt x="7861" y="81280"/>
                  </a:lnTo>
                  <a:lnTo>
                    <a:pt x="7823" y="80937"/>
                  </a:lnTo>
                  <a:lnTo>
                    <a:pt x="7556" y="80657"/>
                  </a:lnTo>
                  <a:lnTo>
                    <a:pt x="6743" y="80530"/>
                  </a:lnTo>
                  <a:lnTo>
                    <a:pt x="5397" y="79984"/>
                  </a:lnTo>
                  <a:lnTo>
                    <a:pt x="5397" y="81495"/>
                  </a:lnTo>
                  <a:lnTo>
                    <a:pt x="4851" y="82143"/>
                  </a:lnTo>
                  <a:lnTo>
                    <a:pt x="4318" y="83096"/>
                  </a:lnTo>
                  <a:lnTo>
                    <a:pt x="3644" y="83629"/>
                  </a:lnTo>
                  <a:lnTo>
                    <a:pt x="2971" y="84035"/>
                  </a:lnTo>
                  <a:lnTo>
                    <a:pt x="4038" y="85382"/>
                  </a:lnTo>
                  <a:lnTo>
                    <a:pt x="4038" y="85623"/>
                  </a:lnTo>
                  <a:lnTo>
                    <a:pt x="3644" y="86461"/>
                  </a:lnTo>
                  <a:lnTo>
                    <a:pt x="5257" y="87185"/>
                  </a:lnTo>
                  <a:lnTo>
                    <a:pt x="5397" y="87249"/>
                  </a:lnTo>
                  <a:lnTo>
                    <a:pt x="4102" y="85483"/>
                  </a:lnTo>
                  <a:lnTo>
                    <a:pt x="5803" y="82016"/>
                  </a:lnTo>
                  <a:lnTo>
                    <a:pt x="7823" y="81902"/>
                  </a:lnTo>
                  <a:lnTo>
                    <a:pt x="8089" y="81889"/>
                  </a:lnTo>
                  <a:lnTo>
                    <a:pt x="8229" y="81876"/>
                  </a:lnTo>
                  <a:lnTo>
                    <a:pt x="8229" y="81000"/>
                  </a:lnTo>
                  <a:close/>
                </a:path>
                <a:path w="242570" h="170179">
                  <a:moveTo>
                    <a:pt x="9982" y="42900"/>
                  </a:moveTo>
                  <a:lnTo>
                    <a:pt x="7277" y="41605"/>
                  </a:lnTo>
                  <a:lnTo>
                    <a:pt x="7277" y="43967"/>
                  </a:lnTo>
                  <a:lnTo>
                    <a:pt x="8089" y="43167"/>
                  </a:lnTo>
                  <a:lnTo>
                    <a:pt x="9029" y="44107"/>
                  </a:lnTo>
                  <a:lnTo>
                    <a:pt x="9982" y="42900"/>
                  </a:lnTo>
                  <a:close/>
                </a:path>
                <a:path w="242570" h="170179">
                  <a:moveTo>
                    <a:pt x="9982" y="16865"/>
                  </a:moveTo>
                  <a:lnTo>
                    <a:pt x="9436" y="16725"/>
                  </a:lnTo>
                  <a:lnTo>
                    <a:pt x="9169" y="16459"/>
                  </a:lnTo>
                  <a:lnTo>
                    <a:pt x="9029" y="16052"/>
                  </a:lnTo>
                  <a:lnTo>
                    <a:pt x="9029" y="15913"/>
                  </a:lnTo>
                  <a:lnTo>
                    <a:pt x="9309" y="15913"/>
                  </a:lnTo>
                  <a:lnTo>
                    <a:pt x="7823" y="14033"/>
                  </a:lnTo>
                  <a:lnTo>
                    <a:pt x="7683" y="16586"/>
                  </a:lnTo>
                  <a:lnTo>
                    <a:pt x="9029" y="17272"/>
                  </a:lnTo>
                  <a:lnTo>
                    <a:pt x="9309" y="17272"/>
                  </a:lnTo>
                  <a:lnTo>
                    <a:pt x="9575" y="17132"/>
                  </a:lnTo>
                  <a:lnTo>
                    <a:pt x="9982" y="17132"/>
                  </a:lnTo>
                  <a:lnTo>
                    <a:pt x="9982" y="16865"/>
                  </a:lnTo>
                  <a:close/>
                </a:path>
                <a:path w="242570" h="170179">
                  <a:moveTo>
                    <a:pt x="10922" y="2692"/>
                  </a:moveTo>
                  <a:lnTo>
                    <a:pt x="10515" y="1892"/>
                  </a:lnTo>
                  <a:lnTo>
                    <a:pt x="10248" y="2298"/>
                  </a:lnTo>
                  <a:lnTo>
                    <a:pt x="10388" y="2692"/>
                  </a:lnTo>
                  <a:lnTo>
                    <a:pt x="10388" y="3098"/>
                  </a:lnTo>
                  <a:lnTo>
                    <a:pt x="10515" y="3098"/>
                  </a:lnTo>
                  <a:lnTo>
                    <a:pt x="10515" y="2832"/>
                  </a:lnTo>
                  <a:lnTo>
                    <a:pt x="10795" y="2832"/>
                  </a:lnTo>
                  <a:lnTo>
                    <a:pt x="10922" y="2692"/>
                  </a:lnTo>
                  <a:close/>
                </a:path>
                <a:path w="242570" h="170179">
                  <a:moveTo>
                    <a:pt x="12814" y="56515"/>
                  </a:moveTo>
                  <a:lnTo>
                    <a:pt x="12407" y="55981"/>
                  </a:lnTo>
                  <a:lnTo>
                    <a:pt x="12141" y="55308"/>
                  </a:lnTo>
                  <a:lnTo>
                    <a:pt x="10261" y="55067"/>
                  </a:lnTo>
                  <a:lnTo>
                    <a:pt x="11734" y="56400"/>
                  </a:lnTo>
                  <a:lnTo>
                    <a:pt x="11861" y="56515"/>
                  </a:lnTo>
                  <a:lnTo>
                    <a:pt x="11861" y="60109"/>
                  </a:lnTo>
                  <a:lnTo>
                    <a:pt x="12141" y="60020"/>
                  </a:lnTo>
                  <a:lnTo>
                    <a:pt x="12141" y="60426"/>
                  </a:lnTo>
                  <a:lnTo>
                    <a:pt x="12407" y="60566"/>
                  </a:lnTo>
                  <a:lnTo>
                    <a:pt x="12814" y="60413"/>
                  </a:lnTo>
                  <a:lnTo>
                    <a:pt x="12814" y="58140"/>
                  </a:lnTo>
                  <a:lnTo>
                    <a:pt x="12814" y="56515"/>
                  </a:lnTo>
                  <a:close/>
                </a:path>
                <a:path w="242570" h="170179">
                  <a:moveTo>
                    <a:pt x="12814" y="50584"/>
                  </a:moveTo>
                  <a:lnTo>
                    <a:pt x="12407" y="50571"/>
                  </a:lnTo>
                  <a:lnTo>
                    <a:pt x="9309" y="50444"/>
                  </a:lnTo>
                  <a:lnTo>
                    <a:pt x="9309" y="54216"/>
                  </a:lnTo>
                  <a:lnTo>
                    <a:pt x="9309" y="54457"/>
                  </a:lnTo>
                  <a:lnTo>
                    <a:pt x="8902" y="54902"/>
                  </a:lnTo>
                  <a:lnTo>
                    <a:pt x="9309" y="54952"/>
                  </a:lnTo>
                  <a:lnTo>
                    <a:pt x="10261" y="55067"/>
                  </a:lnTo>
                  <a:lnTo>
                    <a:pt x="9423" y="54330"/>
                  </a:lnTo>
                  <a:lnTo>
                    <a:pt x="12814" y="50584"/>
                  </a:lnTo>
                  <a:close/>
                </a:path>
                <a:path w="242570" h="170179">
                  <a:moveTo>
                    <a:pt x="13601" y="68351"/>
                  </a:moveTo>
                  <a:lnTo>
                    <a:pt x="12941" y="69202"/>
                  </a:lnTo>
                  <a:lnTo>
                    <a:pt x="13347" y="69075"/>
                  </a:lnTo>
                  <a:lnTo>
                    <a:pt x="13601" y="69011"/>
                  </a:lnTo>
                  <a:lnTo>
                    <a:pt x="13601" y="68351"/>
                  </a:lnTo>
                  <a:close/>
                </a:path>
                <a:path w="242570" h="170179">
                  <a:moveTo>
                    <a:pt x="13601" y="66471"/>
                  </a:moveTo>
                  <a:lnTo>
                    <a:pt x="12941" y="65417"/>
                  </a:lnTo>
                  <a:lnTo>
                    <a:pt x="11734" y="64604"/>
                  </a:lnTo>
                  <a:lnTo>
                    <a:pt x="9575" y="66370"/>
                  </a:lnTo>
                  <a:lnTo>
                    <a:pt x="10388" y="67843"/>
                  </a:lnTo>
                  <a:lnTo>
                    <a:pt x="13601" y="67881"/>
                  </a:lnTo>
                  <a:lnTo>
                    <a:pt x="13601" y="66471"/>
                  </a:lnTo>
                  <a:close/>
                </a:path>
                <a:path w="242570" h="170179">
                  <a:moveTo>
                    <a:pt x="13893" y="60020"/>
                  </a:moveTo>
                  <a:lnTo>
                    <a:pt x="13347" y="59080"/>
                  </a:lnTo>
                  <a:lnTo>
                    <a:pt x="13347" y="60223"/>
                  </a:lnTo>
                  <a:lnTo>
                    <a:pt x="13893" y="60020"/>
                  </a:lnTo>
                  <a:close/>
                </a:path>
                <a:path w="242570" h="170179">
                  <a:moveTo>
                    <a:pt x="14020" y="40601"/>
                  </a:moveTo>
                  <a:lnTo>
                    <a:pt x="13893" y="40398"/>
                  </a:lnTo>
                  <a:lnTo>
                    <a:pt x="13893" y="41008"/>
                  </a:lnTo>
                  <a:lnTo>
                    <a:pt x="14020" y="40868"/>
                  </a:lnTo>
                  <a:lnTo>
                    <a:pt x="14020" y="40601"/>
                  </a:lnTo>
                  <a:close/>
                </a:path>
                <a:path w="242570" h="170179">
                  <a:moveTo>
                    <a:pt x="14020" y="19824"/>
                  </a:moveTo>
                  <a:lnTo>
                    <a:pt x="13754" y="19418"/>
                  </a:lnTo>
                  <a:lnTo>
                    <a:pt x="13487" y="19697"/>
                  </a:lnTo>
                  <a:lnTo>
                    <a:pt x="13081" y="19697"/>
                  </a:lnTo>
                  <a:lnTo>
                    <a:pt x="12674" y="19151"/>
                  </a:lnTo>
                  <a:lnTo>
                    <a:pt x="12814" y="18618"/>
                  </a:lnTo>
                  <a:lnTo>
                    <a:pt x="12814" y="18072"/>
                  </a:lnTo>
                  <a:lnTo>
                    <a:pt x="12268" y="18618"/>
                  </a:lnTo>
                  <a:lnTo>
                    <a:pt x="11468" y="16192"/>
                  </a:lnTo>
                  <a:lnTo>
                    <a:pt x="11061" y="18618"/>
                  </a:lnTo>
                  <a:lnTo>
                    <a:pt x="12001" y="19151"/>
                  </a:lnTo>
                  <a:lnTo>
                    <a:pt x="11861" y="19558"/>
                  </a:lnTo>
                  <a:lnTo>
                    <a:pt x="11861" y="19697"/>
                  </a:lnTo>
                  <a:lnTo>
                    <a:pt x="12547" y="20370"/>
                  </a:lnTo>
                  <a:lnTo>
                    <a:pt x="13347" y="21577"/>
                  </a:lnTo>
                  <a:lnTo>
                    <a:pt x="13893" y="21717"/>
                  </a:lnTo>
                  <a:lnTo>
                    <a:pt x="13893" y="20904"/>
                  </a:lnTo>
                  <a:lnTo>
                    <a:pt x="14020" y="20497"/>
                  </a:lnTo>
                  <a:lnTo>
                    <a:pt x="14020" y="19824"/>
                  </a:lnTo>
                  <a:close/>
                </a:path>
                <a:path w="242570" h="170179">
                  <a:moveTo>
                    <a:pt x="14160" y="15240"/>
                  </a:moveTo>
                  <a:lnTo>
                    <a:pt x="13893" y="14439"/>
                  </a:lnTo>
                  <a:lnTo>
                    <a:pt x="13347" y="15646"/>
                  </a:lnTo>
                  <a:lnTo>
                    <a:pt x="13754" y="16192"/>
                  </a:lnTo>
                  <a:lnTo>
                    <a:pt x="14160" y="15240"/>
                  </a:lnTo>
                  <a:close/>
                </a:path>
                <a:path w="242570" h="170179">
                  <a:moveTo>
                    <a:pt x="14300" y="40601"/>
                  </a:moveTo>
                  <a:lnTo>
                    <a:pt x="14122" y="40767"/>
                  </a:lnTo>
                  <a:lnTo>
                    <a:pt x="14300" y="41008"/>
                  </a:lnTo>
                  <a:lnTo>
                    <a:pt x="14300" y="40601"/>
                  </a:lnTo>
                  <a:close/>
                </a:path>
                <a:path w="242570" h="170179">
                  <a:moveTo>
                    <a:pt x="14427" y="86601"/>
                  </a:moveTo>
                  <a:lnTo>
                    <a:pt x="14300" y="84302"/>
                  </a:lnTo>
                  <a:lnTo>
                    <a:pt x="13220" y="84569"/>
                  </a:lnTo>
                  <a:lnTo>
                    <a:pt x="12674" y="84975"/>
                  </a:lnTo>
                  <a:lnTo>
                    <a:pt x="12001" y="85382"/>
                  </a:lnTo>
                  <a:lnTo>
                    <a:pt x="11468" y="85115"/>
                  </a:lnTo>
                  <a:lnTo>
                    <a:pt x="10248" y="85928"/>
                  </a:lnTo>
                  <a:lnTo>
                    <a:pt x="9169" y="88214"/>
                  </a:lnTo>
                  <a:lnTo>
                    <a:pt x="8229" y="88353"/>
                  </a:lnTo>
                  <a:lnTo>
                    <a:pt x="9029" y="91998"/>
                  </a:lnTo>
                  <a:lnTo>
                    <a:pt x="11188" y="86194"/>
                  </a:lnTo>
                  <a:lnTo>
                    <a:pt x="13220" y="86055"/>
                  </a:lnTo>
                  <a:lnTo>
                    <a:pt x="14427" y="86601"/>
                  </a:lnTo>
                  <a:close/>
                </a:path>
                <a:path w="242570" h="170179">
                  <a:moveTo>
                    <a:pt x="14706" y="36957"/>
                  </a:moveTo>
                  <a:lnTo>
                    <a:pt x="12001" y="36144"/>
                  </a:lnTo>
                  <a:lnTo>
                    <a:pt x="11061" y="34124"/>
                  </a:lnTo>
                  <a:lnTo>
                    <a:pt x="10795" y="35077"/>
                  </a:lnTo>
                  <a:lnTo>
                    <a:pt x="10388" y="35750"/>
                  </a:lnTo>
                  <a:lnTo>
                    <a:pt x="9436" y="35077"/>
                  </a:lnTo>
                  <a:lnTo>
                    <a:pt x="8902" y="34671"/>
                  </a:lnTo>
                  <a:lnTo>
                    <a:pt x="8496" y="35750"/>
                  </a:lnTo>
                  <a:lnTo>
                    <a:pt x="8089" y="36690"/>
                  </a:lnTo>
                  <a:lnTo>
                    <a:pt x="7823" y="37769"/>
                  </a:lnTo>
                  <a:lnTo>
                    <a:pt x="7950" y="37630"/>
                  </a:lnTo>
                  <a:lnTo>
                    <a:pt x="10655" y="37769"/>
                  </a:lnTo>
                  <a:lnTo>
                    <a:pt x="10515" y="38709"/>
                  </a:lnTo>
                  <a:lnTo>
                    <a:pt x="11595" y="36144"/>
                  </a:lnTo>
                  <a:lnTo>
                    <a:pt x="12407" y="38709"/>
                  </a:lnTo>
                  <a:lnTo>
                    <a:pt x="13487" y="39382"/>
                  </a:lnTo>
                  <a:lnTo>
                    <a:pt x="14706" y="36957"/>
                  </a:lnTo>
                  <a:close/>
                </a:path>
                <a:path w="242570" h="170179">
                  <a:moveTo>
                    <a:pt x="14706" y="23609"/>
                  </a:moveTo>
                  <a:lnTo>
                    <a:pt x="14160" y="22390"/>
                  </a:lnTo>
                  <a:lnTo>
                    <a:pt x="13893" y="21983"/>
                  </a:lnTo>
                  <a:lnTo>
                    <a:pt x="13627" y="22656"/>
                  </a:lnTo>
                  <a:lnTo>
                    <a:pt x="13754" y="23329"/>
                  </a:lnTo>
                  <a:lnTo>
                    <a:pt x="13754" y="23202"/>
                  </a:lnTo>
                  <a:lnTo>
                    <a:pt x="14706" y="23609"/>
                  </a:lnTo>
                  <a:close/>
                </a:path>
                <a:path w="242570" h="170179">
                  <a:moveTo>
                    <a:pt x="16586" y="44653"/>
                  </a:moveTo>
                  <a:lnTo>
                    <a:pt x="15646" y="43942"/>
                  </a:lnTo>
                  <a:lnTo>
                    <a:pt x="15506" y="43840"/>
                  </a:lnTo>
                  <a:lnTo>
                    <a:pt x="14300" y="42316"/>
                  </a:lnTo>
                  <a:lnTo>
                    <a:pt x="14300" y="41008"/>
                  </a:lnTo>
                  <a:lnTo>
                    <a:pt x="12496" y="42773"/>
                  </a:lnTo>
                  <a:lnTo>
                    <a:pt x="13347" y="43294"/>
                  </a:lnTo>
                  <a:lnTo>
                    <a:pt x="14020" y="44107"/>
                  </a:lnTo>
                  <a:lnTo>
                    <a:pt x="14833" y="45186"/>
                  </a:lnTo>
                  <a:lnTo>
                    <a:pt x="15646" y="45186"/>
                  </a:lnTo>
                  <a:lnTo>
                    <a:pt x="16586" y="44653"/>
                  </a:lnTo>
                  <a:close/>
                </a:path>
                <a:path w="242570" h="170179">
                  <a:moveTo>
                    <a:pt x="17805" y="79857"/>
                  </a:moveTo>
                  <a:lnTo>
                    <a:pt x="17132" y="79451"/>
                  </a:lnTo>
                  <a:lnTo>
                    <a:pt x="16852" y="77152"/>
                  </a:lnTo>
                  <a:lnTo>
                    <a:pt x="16586" y="75806"/>
                  </a:lnTo>
                  <a:lnTo>
                    <a:pt x="15786" y="77419"/>
                  </a:lnTo>
                  <a:lnTo>
                    <a:pt x="15506" y="80264"/>
                  </a:lnTo>
                  <a:lnTo>
                    <a:pt x="17805" y="79857"/>
                  </a:lnTo>
                  <a:close/>
                </a:path>
                <a:path w="242570" h="170179">
                  <a:moveTo>
                    <a:pt x="19824" y="54902"/>
                  </a:moveTo>
                  <a:lnTo>
                    <a:pt x="18338" y="54267"/>
                  </a:lnTo>
                  <a:lnTo>
                    <a:pt x="18211" y="54203"/>
                  </a:lnTo>
                  <a:lnTo>
                    <a:pt x="17932" y="54089"/>
                  </a:lnTo>
                  <a:lnTo>
                    <a:pt x="17665" y="54635"/>
                  </a:lnTo>
                  <a:lnTo>
                    <a:pt x="18338" y="55841"/>
                  </a:lnTo>
                  <a:lnTo>
                    <a:pt x="18338" y="57810"/>
                  </a:lnTo>
                  <a:lnTo>
                    <a:pt x="18884" y="58674"/>
                  </a:lnTo>
                  <a:lnTo>
                    <a:pt x="19824" y="57848"/>
                  </a:lnTo>
                  <a:lnTo>
                    <a:pt x="19824" y="54902"/>
                  </a:lnTo>
                  <a:close/>
                </a:path>
                <a:path w="242570" h="170179">
                  <a:moveTo>
                    <a:pt x="20637" y="7683"/>
                  </a:moveTo>
                  <a:lnTo>
                    <a:pt x="20231" y="7416"/>
                  </a:lnTo>
                  <a:lnTo>
                    <a:pt x="19824" y="7010"/>
                  </a:lnTo>
                  <a:lnTo>
                    <a:pt x="19291" y="7150"/>
                  </a:lnTo>
                  <a:lnTo>
                    <a:pt x="19011" y="7010"/>
                  </a:lnTo>
                  <a:lnTo>
                    <a:pt x="18618" y="7010"/>
                  </a:lnTo>
                  <a:lnTo>
                    <a:pt x="19291" y="7416"/>
                  </a:lnTo>
                  <a:lnTo>
                    <a:pt x="19824" y="7823"/>
                  </a:lnTo>
                  <a:lnTo>
                    <a:pt x="19964" y="8369"/>
                  </a:lnTo>
                  <a:lnTo>
                    <a:pt x="20091" y="8369"/>
                  </a:lnTo>
                  <a:lnTo>
                    <a:pt x="20637" y="7683"/>
                  </a:lnTo>
                  <a:close/>
                </a:path>
                <a:path w="242570" h="170179">
                  <a:moveTo>
                    <a:pt x="21323" y="58064"/>
                  </a:moveTo>
                  <a:lnTo>
                    <a:pt x="19964" y="57734"/>
                  </a:lnTo>
                  <a:lnTo>
                    <a:pt x="19964" y="60236"/>
                  </a:lnTo>
                  <a:lnTo>
                    <a:pt x="21323" y="58064"/>
                  </a:lnTo>
                  <a:close/>
                </a:path>
                <a:path w="242570" h="170179">
                  <a:moveTo>
                    <a:pt x="21844" y="30886"/>
                  </a:moveTo>
                  <a:lnTo>
                    <a:pt x="21043" y="31026"/>
                  </a:lnTo>
                  <a:lnTo>
                    <a:pt x="21450" y="31559"/>
                  </a:lnTo>
                  <a:lnTo>
                    <a:pt x="21577" y="31432"/>
                  </a:lnTo>
                  <a:lnTo>
                    <a:pt x="21844" y="31699"/>
                  </a:lnTo>
                  <a:lnTo>
                    <a:pt x="21844" y="30886"/>
                  </a:lnTo>
                  <a:close/>
                </a:path>
                <a:path w="242570" h="170179">
                  <a:moveTo>
                    <a:pt x="22656" y="58407"/>
                  </a:moveTo>
                  <a:lnTo>
                    <a:pt x="22250" y="57861"/>
                  </a:lnTo>
                  <a:lnTo>
                    <a:pt x="21577" y="57645"/>
                  </a:lnTo>
                  <a:lnTo>
                    <a:pt x="21323" y="58064"/>
                  </a:lnTo>
                  <a:lnTo>
                    <a:pt x="22123" y="58267"/>
                  </a:lnTo>
                  <a:lnTo>
                    <a:pt x="22250" y="58305"/>
                  </a:lnTo>
                  <a:lnTo>
                    <a:pt x="22656" y="58407"/>
                  </a:lnTo>
                  <a:close/>
                </a:path>
                <a:path w="242570" h="170179">
                  <a:moveTo>
                    <a:pt x="22796" y="49911"/>
                  </a:moveTo>
                  <a:lnTo>
                    <a:pt x="22123" y="49237"/>
                  </a:lnTo>
                  <a:lnTo>
                    <a:pt x="21717" y="49504"/>
                  </a:lnTo>
                  <a:lnTo>
                    <a:pt x="21310" y="49911"/>
                  </a:lnTo>
                  <a:lnTo>
                    <a:pt x="20904" y="50177"/>
                  </a:lnTo>
                  <a:lnTo>
                    <a:pt x="21170" y="50444"/>
                  </a:lnTo>
                  <a:lnTo>
                    <a:pt x="21450" y="50584"/>
                  </a:lnTo>
                  <a:lnTo>
                    <a:pt x="21577" y="51117"/>
                  </a:lnTo>
                  <a:lnTo>
                    <a:pt x="21717" y="50584"/>
                  </a:lnTo>
                  <a:lnTo>
                    <a:pt x="21717" y="50317"/>
                  </a:lnTo>
                  <a:lnTo>
                    <a:pt x="21844" y="50177"/>
                  </a:lnTo>
                  <a:lnTo>
                    <a:pt x="22123" y="50177"/>
                  </a:lnTo>
                  <a:lnTo>
                    <a:pt x="22529" y="50038"/>
                  </a:lnTo>
                  <a:lnTo>
                    <a:pt x="22796" y="49911"/>
                  </a:lnTo>
                  <a:close/>
                </a:path>
                <a:path w="242570" h="170179">
                  <a:moveTo>
                    <a:pt x="23469" y="22796"/>
                  </a:moveTo>
                  <a:lnTo>
                    <a:pt x="22796" y="22123"/>
                  </a:lnTo>
                  <a:lnTo>
                    <a:pt x="22656" y="22529"/>
                  </a:lnTo>
                  <a:lnTo>
                    <a:pt x="22923" y="23329"/>
                  </a:lnTo>
                  <a:lnTo>
                    <a:pt x="23469" y="22796"/>
                  </a:lnTo>
                  <a:close/>
                </a:path>
                <a:path w="242570" h="170179">
                  <a:moveTo>
                    <a:pt x="24003" y="57061"/>
                  </a:moveTo>
                  <a:lnTo>
                    <a:pt x="23736" y="55714"/>
                  </a:lnTo>
                  <a:lnTo>
                    <a:pt x="23876" y="54902"/>
                  </a:lnTo>
                  <a:lnTo>
                    <a:pt x="23202" y="54902"/>
                  </a:lnTo>
                  <a:lnTo>
                    <a:pt x="22390" y="55029"/>
                  </a:lnTo>
                  <a:lnTo>
                    <a:pt x="21717" y="55029"/>
                  </a:lnTo>
                  <a:lnTo>
                    <a:pt x="21983" y="55714"/>
                  </a:lnTo>
                  <a:lnTo>
                    <a:pt x="23063" y="55575"/>
                  </a:lnTo>
                  <a:lnTo>
                    <a:pt x="22250" y="56654"/>
                  </a:lnTo>
                  <a:lnTo>
                    <a:pt x="23609" y="56654"/>
                  </a:lnTo>
                  <a:lnTo>
                    <a:pt x="24003" y="57061"/>
                  </a:lnTo>
                  <a:close/>
                </a:path>
                <a:path w="242570" h="170179">
                  <a:moveTo>
                    <a:pt x="25488" y="58496"/>
                  </a:moveTo>
                  <a:lnTo>
                    <a:pt x="25234" y="58369"/>
                  </a:lnTo>
                  <a:lnTo>
                    <a:pt x="24409" y="58000"/>
                  </a:lnTo>
                  <a:lnTo>
                    <a:pt x="24409" y="58699"/>
                  </a:lnTo>
                  <a:lnTo>
                    <a:pt x="25222" y="58381"/>
                  </a:lnTo>
                  <a:lnTo>
                    <a:pt x="25488" y="58496"/>
                  </a:lnTo>
                  <a:close/>
                </a:path>
                <a:path w="242570" h="170179">
                  <a:moveTo>
                    <a:pt x="26416" y="57505"/>
                  </a:moveTo>
                  <a:lnTo>
                    <a:pt x="25488" y="58267"/>
                  </a:lnTo>
                  <a:lnTo>
                    <a:pt x="25488" y="58496"/>
                  </a:lnTo>
                  <a:lnTo>
                    <a:pt x="25895" y="58674"/>
                  </a:lnTo>
                  <a:lnTo>
                    <a:pt x="26416" y="57505"/>
                  </a:lnTo>
                  <a:close/>
                </a:path>
                <a:path w="242570" h="170179">
                  <a:moveTo>
                    <a:pt x="27241" y="546"/>
                  </a:moveTo>
                  <a:lnTo>
                    <a:pt x="26835" y="457"/>
                  </a:lnTo>
                  <a:lnTo>
                    <a:pt x="26441" y="355"/>
                  </a:lnTo>
                  <a:lnTo>
                    <a:pt x="25895" y="139"/>
                  </a:lnTo>
                  <a:lnTo>
                    <a:pt x="25222" y="0"/>
                  </a:lnTo>
                  <a:lnTo>
                    <a:pt x="25222" y="2679"/>
                  </a:lnTo>
                  <a:lnTo>
                    <a:pt x="27241" y="2781"/>
                  </a:lnTo>
                  <a:lnTo>
                    <a:pt x="27241" y="546"/>
                  </a:lnTo>
                  <a:close/>
                </a:path>
                <a:path w="242570" h="170179">
                  <a:moveTo>
                    <a:pt x="28460" y="939"/>
                  </a:moveTo>
                  <a:lnTo>
                    <a:pt x="27914" y="812"/>
                  </a:lnTo>
                  <a:lnTo>
                    <a:pt x="27914" y="2971"/>
                  </a:lnTo>
                  <a:lnTo>
                    <a:pt x="28460" y="1892"/>
                  </a:lnTo>
                  <a:lnTo>
                    <a:pt x="28460" y="939"/>
                  </a:lnTo>
                  <a:close/>
                </a:path>
                <a:path w="242570" h="170179">
                  <a:moveTo>
                    <a:pt x="28587" y="54940"/>
                  </a:moveTo>
                  <a:lnTo>
                    <a:pt x="28321" y="53149"/>
                  </a:lnTo>
                  <a:lnTo>
                    <a:pt x="26416" y="57505"/>
                  </a:lnTo>
                  <a:lnTo>
                    <a:pt x="27114" y="56921"/>
                  </a:lnTo>
                  <a:lnTo>
                    <a:pt x="28587" y="56108"/>
                  </a:lnTo>
                  <a:lnTo>
                    <a:pt x="28587" y="54940"/>
                  </a:lnTo>
                  <a:close/>
                </a:path>
                <a:path w="242570" h="170179">
                  <a:moveTo>
                    <a:pt x="28587" y="16992"/>
                  </a:moveTo>
                  <a:lnTo>
                    <a:pt x="27381" y="17500"/>
                  </a:lnTo>
                  <a:lnTo>
                    <a:pt x="28587" y="17272"/>
                  </a:lnTo>
                  <a:lnTo>
                    <a:pt x="28587" y="16992"/>
                  </a:lnTo>
                  <a:close/>
                </a:path>
                <a:path w="242570" h="170179">
                  <a:moveTo>
                    <a:pt x="29133" y="29946"/>
                  </a:moveTo>
                  <a:lnTo>
                    <a:pt x="28727" y="29133"/>
                  </a:lnTo>
                  <a:lnTo>
                    <a:pt x="28054" y="29133"/>
                  </a:lnTo>
                  <a:lnTo>
                    <a:pt x="27520" y="29006"/>
                  </a:lnTo>
                  <a:lnTo>
                    <a:pt x="27114" y="28727"/>
                  </a:lnTo>
                  <a:lnTo>
                    <a:pt x="26301" y="29540"/>
                  </a:lnTo>
                  <a:lnTo>
                    <a:pt x="25895" y="29540"/>
                  </a:lnTo>
                  <a:lnTo>
                    <a:pt x="26162" y="30213"/>
                  </a:lnTo>
                  <a:lnTo>
                    <a:pt x="26162" y="30886"/>
                  </a:lnTo>
                  <a:lnTo>
                    <a:pt x="25895" y="31153"/>
                  </a:lnTo>
                  <a:lnTo>
                    <a:pt x="26708" y="31153"/>
                  </a:lnTo>
                  <a:lnTo>
                    <a:pt x="27914" y="31838"/>
                  </a:lnTo>
                  <a:lnTo>
                    <a:pt x="28194" y="32372"/>
                  </a:lnTo>
                  <a:lnTo>
                    <a:pt x="28321" y="32232"/>
                  </a:lnTo>
                  <a:lnTo>
                    <a:pt x="28587" y="32232"/>
                  </a:lnTo>
                  <a:lnTo>
                    <a:pt x="28727" y="32105"/>
                  </a:lnTo>
                  <a:lnTo>
                    <a:pt x="28727" y="31965"/>
                  </a:lnTo>
                  <a:lnTo>
                    <a:pt x="28194" y="31559"/>
                  </a:lnTo>
                  <a:lnTo>
                    <a:pt x="29133" y="29946"/>
                  </a:lnTo>
                  <a:close/>
                </a:path>
                <a:path w="242570" h="170179">
                  <a:moveTo>
                    <a:pt x="30073" y="49911"/>
                  </a:moveTo>
                  <a:lnTo>
                    <a:pt x="29133" y="49644"/>
                  </a:lnTo>
                  <a:lnTo>
                    <a:pt x="27787" y="48018"/>
                  </a:lnTo>
                  <a:lnTo>
                    <a:pt x="28194" y="46812"/>
                  </a:lnTo>
                  <a:lnTo>
                    <a:pt x="27241" y="47205"/>
                  </a:lnTo>
                  <a:lnTo>
                    <a:pt x="27114" y="48158"/>
                  </a:lnTo>
                  <a:lnTo>
                    <a:pt x="26708" y="49098"/>
                  </a:lnTo>
                  <a:lnTo>
                    <a:pt x="25628" y="48285"/>
                  </a:lnTo>
                  <a:lnTo>
                    <a:pt x="24815" y="48564"/>
                  </a:lnTo>
                  <a:lnTo>
                    <a:pt x="24409" y="49644"/>
                  </a:lnTo>
                  <a:lnTo>
                    <a:pt x="23736" y="50038"/>
                  </a:lnTo>
                  <a:lnTo>
                    <a:pt x="24409" y="50038"/>
                  </a:lnTo>
                  <a:lnTo>
                    <a:pt x="24409" y="51523"/>
                  </a:lnTo>
                  <a:lnTo>
                    <a:pt x="24955" y="51117"/>
                  </a:lnTo>
                  <a:lnTo>
                    <a:pt x="25628" y="50723"/>
                  </a:lnTo>
                  <a:lnTo>
                    <a:pt x="25628" y="49911"/>
                  </a:lnTo>
                  <a:lnTo>
                    <a:pt x="26301" y="50317"/>
                  </a:lnTo>
                  <a:lnTo>
                    <a:pt x="26974" y="50444"/>
                  </a:lnTo>
                  <a:lnTo>
                    <a:pt x="27520" y="51117"/>
                  </a:lnTo>
                  <a:lnTo>
                    <a:pt x="27914" y="49911"/>
                  </a:lnTo>
                  <a:lnTo>
                    <a:pt x="28994" y="50177"/>
                  </a:lnTo>
                  <a:lnTo>
                    <a:pt x="30073" y="49911"/>
                  </a:lnTo>
                  <a:close/>
                </a:path>
                <a:path w="242570" h="170179">
                  <a:moveTo>
                    <a:pt x="30353" y="44107"/>
                  </a:moveTo>
                  <a:lnTo>
                    <a:pt x="30213" y="44107"/>
                  </a:lnTo>
                  <a:lnTo>
                    <a:pt x="30213" y="44246"/>
                  </a:lnTo>
                  <a:lnTo>
                    <a:pt x="30353" y="44107"/>
                  </a:lnTo>
                  <a:close/>
                </a:path>
                <a:path w="242570" h="170179">
                  <a:moveTo>
                    <a:pt x="30480" y="17272"/>
                  </a:moveTo>
                  <a:lnTo>
                    <a:pt x="28879" y="17272"/>
                  </a:lnTo>
                  <a:lnTo>
                    <a:pt x="30480" y="18745"/>
                  </a:lnTo>
                  <a:lnTo>
                    <a:pt x="30480" y="17272"/>
                  </a:lnTo>
                  <a:close/>
                </a:path>
                <a:path w="242570" h="170179">
                  <a:moveTo>
                    <a:pt x="31292" y="16992"/>
                  </a:moveTo>
                  <a:lnTo>
                    <a:pt x="31153" y="16865"/>
                  </a:lnTo>
                  <a:lnTo>
                    <a:pt x="31153" y="16459"/>
                  </a:lnTo>
                  <a:lnTo>
                    <a:pt x="29806" y="16725"/>
                  </a:lnTo>
                  <a:lnTo>
                    <a:pt x="28194" y="14833"/>
                  </a:lnTo>
                  <a:lnTo>
                    <a:pt x="26974" y="16459"/>
                  </a:lnTo>
                  <a:lnTo>
                    <a:pt x="26974" y="16865"/>
                  </a:lnTo>
                  <a:lnTo>
                    <a:pt x="29133" y="16992"/>
                  </a:lnTo>
                  <a:lnTo>
                    <a:pt x="30480" y="17132"/>
                  </a:lnTo>
                  <a:lnTo>
                    <a:pt x="31292" y="16992"/>
                  </a:lnTo>
                  <a:close/>
                </a:path>
                <a:path w="242570" h="170179">
                  <a:moveTo>
                    <a:pt x="34391" y="58547"/>
                  </a:moveTo>
                  <a:lnTo>
                    <a:pt x="33185" y="56781"/>
                  </a:lnTo>
                  <a:lnTo>
                    <a:pt x="34264" y="54902"/>
                  </a:lnTo>
                  <a:lnTo>
                    <a:pt x="33985" y="53009"/>
                  </a:lnTo>
                  <a:lnTo>
                    <a:pt x="33312" y="53149"/>
                  </a:lnTo>
                  <a:lnTo>
                    <a:pt x="31292" y="53949"/>
                  </a:lnTo>
                  <a:lnTo>
                    <a:pt x="31292" y="54902"/>
                  </a:lnTo>
                  <a:lnTo>
                    <a:pt x="32232" y="57734"/>
                  </a:lnTo>
                  <a:lnTo>
                    <a:pt x="30746" y="62318"/>
                  </a:lnTo>
                  <a:lnTo>
                    <a:pt x="34264" y="59347"/>
                  </a:lnTo>
                  <a:lnTo>
                    <a:pt x="34391" y="58547"/>
                  </a:lnTo>
                  <a:close/>
                </a:path>
                <a:path w="242570" h="170179">
                  <a:moveTo>
                    <a:pt x="35458" y="76911"/>
                  </a:moveTo>
                  <a:lnTo>
                    <a:pt x="33578" y="77965"/>
                  </a:lnTo>
                  <a:lnTo>
                    <a:pt x="32105" y="77419"/>
                  </a:lnTo>
                  <a:lnTo>
                    <a:pt x="30213" y="76073"/>
                  </a:lnTo>
                  <a:lnTo>
                    <a:pt x="30213" y="76746"/>
                  </a:lnTo>
                  <a:lnTo>
                    <a:pt x="29946" y="77419"/>
                  </a:lnTo>
                  <a:lnTo>
                    <a:pt x="29667" y="77965"/>
                  </a:lnTo>
                  <a:lnTo>
                    <a:pt x="31153" y="78638"/>
                  </a:lnTo>
                  <a:lnTo>
                    <a:pt x="31292" y="80530"/>
                  </a:lnTo>
                  <a:lnTo>
                    <a:pt x="31153" y="82283"/>
                  </a:lnTo>
                  <a:lnTo>
                    <a:pt x="32232" y="81064"/>
                  </a:lnTo>
                  <a:lnTo>
                    <a:pt x="32372" y="78778"/>
                  </a:lnTo>
                  <a:lnTo>
                    <a:pt x="34124" y="78905"/>
                  </a:lnTo>
                  <a:lnTo>
                    <a:pt x="34391" y="78498"/>
                  </a:lnTo>
                  <a:lnTo>
                    <a:pt x="34937" y="77825"/>
                  </a:lnTo>
                  <a:lnTo>
                    <a:pt x="35458" y="76911"/>
                  </a:lnTo>
                  <a:close/>
                </a:path>
                <a:path w="242570" h="170179">
                  <a:moveTo>
                    <a:pt x="35610" y="83629"/>
                  </a:moveTo>
                  <a:lnTo>
                    <a:pt x="35344" y="83769"/>
                  </a:lnTo>
                  <a:lnTo>
                    <a:pt x="35064" y="83629"/>
                  </a:lnTo>
                  <a:lnTo>
                    <a:pt x="34798" y="83896"/>
                  </a:lnTo>
                  <a:lnTo>
                    <a:pt x="33451" y="82283"/>
                  </a:lnTo>
                  <a:lnTo>
                    <a:pt x="32778" y="83629"/>
                  </a:lnTo>
                  <a:lnTo>
                    <a:pt x="31965" y="84569"/>
                  </a:lnTo>
                  <a:lnTo>
                    <a:pt x="33451" y="86461"/>
                  </a:lnTo>
                  <a:lnTo>
                    <a:pt x="33578" y="85928"/>
                  </a:lnTo>
                  <a:lnTo>
                    <a:pt x="35610" y="83629"/>
                  </a:lnTo>
                  <a:close/>
                </a:path>
                <a:path w="242570" h="170179">
                  <a:moveTo>
                    <a:pt x="35737" y="76746"/>
                  </a:moveTo>
                  <a:lnTo>
                    <a:pt x="35471" y="76898"/>
                  </a:lnTo>
                  <a:lnTo>
                    <a:pt x="35737" y="77152"/>
                  </a:lnTo>
                  <a:lnTo>
                    <a:pt x="35737" y="76746"/>
                  </a:lnTo>
                  <a:close/>
                </a:path>
                <a:path w="242570" h="170179">
                  <a:moveTo>
                    <a:pt x="35877" y="69202"/>
                  </a:moveTo>
                  <a:lnTo>
                    <a:pt x="35737" y="68656"/>
                  </a:lnTo>
                  <a:lnTo>
                    <a:pt x="35471" y="68795"/>
                  </a:lnTo>
                  <a:lnTo>
                    <a:pt x="35064" y="68922"/>
                  </a:lnTo>
                  <a:lnTo>
                    <a:pt x="34937" y="69062"/>
                  </a:lnTo>
                  <a:lnTo>
                    <a:pt x="35204" y="69329"/>
                  </a:lnTo>
                  <a:lnTo>
                    <a:pt x="35471" y="69735"/>
                  </a:lnTo>
                  <a:lnTo>
                    <a:pt x="35737" y="70002"/>
                  </a:lnTo>
                  <a:lnTo>
                    <a:pt x="35877" y="69596"/>
                  </a:lnTo>
                  <a:lnTo>
                    <a:pt x="35877" y="69202"/>
                  </a:lnTo>
                  <a:close/>
                </a:path>
                <a:path w="242570" h="170179">
                  <a:moveTo>
                    <a:pt x="36144" y="10922"/>
                  </a:moveTo>
                  <a:lnTo>
                    <a:pt x="35344" y="10121"/>
                  </a:lnTo>
                  <a:lnTo>
                    <a:pt x="34658" y="12141"/>
                  </a:lnTo>
                  <a:lnTo>
                    <a:pt x="33718" y="12280"/>
                  </a:lnTo>
                  <a:lnTo>
                    <a:pt x="34658" y="12954"/>
                  </a:lnTo>
                  <a:lnTo>
                    <a:pt x="35204" y="11874"/>
                  </a:lnTo>
                  <a:lnTo>
                    <a:pt x="36144" y="10922"/>
                  </a:lnTo>
                  <a:close/>
                </a:path>
                <a:path w="242570" h="170179">
                  <a:moveTo>
                    <a:pt x="37769" y="65290"/>
                  </a:moveTo>
                  <a:lnTo>
                    <a:pt x="35420" y="63106"/>
                  </a:lnTo>
                  <a:lnTo>
                    <a:pt x="36639" y="60667"/>
                  </a:lnTo>
                  <a:lnTo>
                    <a:pt x="33578" y="61379"/>
                  </a:lnTo>
                  <a:lnTo>
                    <a:pt x="35344" y="63017"/>
                  </a:lnTo>
                  <a:lnTo>
                    <a:pt x="35344" y="63258"/>
                  </a:lnTo>
                  <a:lnTo>
                    <a:pt x="35064" y="63804"/>
                  </a:lnTo>
                  <a:lnTo>
                    <a:pt x="35344" y="66230"/>
                  </a:lnTo>
                  <a:lnTo>
                    <a:pt x="36144" y="65824"/>
                  </a:lnTo>
                  <a:lnTo>
                    <a:pt x="37769" y="65290"/>
                  </a:lnTo>
                  <a:close/>
                </a:path>
                <a:path w="242570" h="170179">
                  <a:moveTo>
                    <a:pt x="39992" y="59893"/>
                  </a:moveTo>
                  <a:lnTo>
                    <a:pt x="38709" y="56515"/>
                  </a:lnTo>
                  <a:lnTo>
                    <a:pt x="36639" y="60667"/>
                  </a:lnTo>
                  <a:lnTo>
                    <a:pt x="39522" y="60007"/>
                  </a:lnTo>
                  <a:lnTo>
                    <a:pt x="39992" y="59893"/>
                  </a:lnTo>
                  <a:close/>
                </a:path>
                <a:path w="242570" h="170179">
                  <a:moveTo>
                    <a:pt x="40868" y="71932"/>
                  </a:moveTo>
                  <a:lnTo>
                    <a:pt x="40728" y="71958"/>
                  </a:lnTo>
                  <a:lnTo>
                    <a:pt x="40462" y="72034"/>
                  </a:lnTo>
                  <a:lnTo>
                    <a:pt x="40462" y="72301"/>
                  </a:lnTo>
                  <a:lnTo>
                    <a:pt x="40728" y="72301"/>
                  </a:lnTo>
                  <a:lnTo>
                    <a:pt x="40728" y="71970"/>
                  </a:lnTo>
                  <a:lnTo>
                    <a:pt x="40868" y="71932"/>
                  </a:lnTo>
                  <a:close/>
                </a:path>
                <a:path w="242570" h="170179">
                  <a:moveTo>
                    <a:pt x="41008" y="71894"/>
                  </a:moveTo>
                  <a:lnTo>
                    <a:pt x="40868" y="71932"/>
                  </a:lnTo>
                  <a:lnTo>
                    <a:pt x="40868" y="72428"/>
                  </a:lnTo>
                  <a:lnTo>
                    <a:pt x="41008" y="72364"/>
                  </a:lnTo>
                  <a:lnTo>
                    <a:pt x="41008" y="71894"/>
                  </a:lnTo>
                  <a:close/>
                </a:path>
                <a:path w="242570" h="170179">
                  <a:moveTo>
                    <a:pt x="41008" y="71628"/>
                  </a:moveTo>
                  <a:lnTo>
                    <a:pt x="40868" y="71691"/>
                  </a:lnTo>
                  <a:lnTo>
                    <a:pt x="40728" y="71755"/>
                  </a:lnTo>
                  <a:lnTo>
                    <a:pt x="40868" y="71831"/>
                  </a:lnTo>
                  <a:lnTo>
                    <a:pt x="41008" y="71894"/>
                  </a:lnTo>
                  <a:lnTo>
                    <a:pt x="41008" y="71628"/>
                  </a:lnTo>
                  <a:close/>
                </a:path>
                <a:path w="242570" h="170179">
                  <a:moveTo>
                    <a:pt x="42621" y="63538"/>
                  </a:moveTo>
                  <a:lnTo>
                    <a:pt x="41808" y="62179"/>
                  </a:lnTo>
                  <a:lnTo>
                    <a:pt x="41325" y="62382"/>
                  </a:lnTo>
                  <a:lnTo>
                    <a:pt x="39522" y="64604"/>
                  </a:lnTo>
                  <a:lnTo>
                    <a:pt x="39992" y="64490"/>
                  </a:lnTo>
                  <a:lnTo>
                    <a:pt x="40462" y="64376"/>
                  </a:lnTo>
                  <a:lnTo>
                    <a:pt x="40601" y="64338"/>
                  </a:lnTo>
                  <a:lnTo>
                    <a:pt x="42621" y="63538"/>
                  </a:lnTo>
                  <a:close/>
                </a:path>
                <a:path w="242570" h="170179">
                  <a:moveTo>
                    <a:pt x="44107" y="58940"/>
                  </a:moveTo>
                  <a:lnTo>
                    <a:pt x="40601" y="59753"/>
                  </a:lnTo>
                  <a:lnTo>
                    <a:pt x="40462" y="59791"/>
                  </a:lnTo>
                  <a:lnTo>
                    <a:pt x="39992" y="59893"/>
                  </a:lnTo>
                  <a:lnTo>
                    <a:pt x="40462" y="61150"/>
                  </a:lnTo>
                  <a:lnTo>
                    <a:pt x="40462" y="62725"/>
                  </a:lnTo>
                  <a:lnTo>
                    <a:pt x="40601" y="62674"/>
                  </a:lnTo>
                  <a:lnTo>
                    <a:pt x="41325" y="62382"/>
                  </a:lnTo>
                  <a:lnTo>
                    <a:pt x="44107" y="58940"/>
                  </a:lnTo>
                  <a:close/>
                </a:path>
                <a:path w="242570" h="170179">
                  <a:moveTo>
                    <a:pt x="44716" y="70281"/>
                  </a:moveTo>
                  <a:lnTo>
                    <a:pt x="43294" y="67983"/>
                  </a:lnTo>
                  <a:lnTo>
                    <a:pt x="41135" y="71628"/>
                  </a:lnTo>
                  <a:lnTo>
                    <a:pt x="41135" y="72301"/>
                  </a:lnTo>
                  <a:lnTo>
                    <a:pt x="41681" y="73647"/>
                  </a:lnTo>
                  <a:lnTo>
                    <a:pt x="41948" y="74193"/>
                  </a:lnTo>
                  <a:lnTo>
                    <a:pt x="43167" y="73113"/>
                  </a:lnTo>
                  <a:lnTo>
                    <a:pt x="44716" y="70281"/>
                  </a:lnTo>
                  <a:close/>
                </a:path>
                <a:path w="242570" h="170179">
                  <a:moveTo>
                    <a:pt x="46520" y="68567"/>
                  </a:moveTo>
                  <a:lnTo>
                    <a:pt x="46126" y="67716"/>
                  </a:lnTo>
                  <a:lnTo>
                    <a:pt x="44716" y="70281"/>
                  </a:lnTo>
                  <a:lnTo>
                    <a:pt x="46126" y="72567"/>
                  </a:lnTo>
                  <a:lnTo>
                    <a:pt x="46520" y="68567"/>
                  </a:lnTo>
                  <a:close/>
                </a:path>
                <a:path w="242570" h="170179">
                  <a:moveTo>
                    <a:pt x="47472" y="67462"/>
                  </a:moveTo>
                  <a:lnTo>
                    <a:pt x="46799" y="67043"/>
                  </a:lnTo>
                  <a:lnTo>
                    <a:pt x="46799" y="69202"/>
                  </a:lnTo>
                  <a:lnTo>
                    <a:pt x="47472" y="70675"/>
                  </a:lnTo>
                  <a:lnTo>
                    <a:pt x="47472" y="67462"/>
                  </a:lnTo>
                  <a:close/>
                </a:path>
                <a:path w="242570" h="170179">
                  <a:moveTo>
                    <a:pt x="50038" y="67170"/>
                  </a:moveTo>
                  <a:lnTo>
                    <a:pt x="48552" y="67538"/>
                  </a:lnTo>
                  <a:lnTo>
                    <a:pt x="48158" y="67640"/>
                  </a:lnTo>
                  <a:lnTo>
                    <a:pt x="47879" y="67716"/>
                  </a:lnTo>
                  <a:lnTo>
                    <a:pt x="47612" y="67538"/>
                  </a:lnTo>
                  <a:lnTo>
                    <a:pt x="47612" y="70002"/>
                  </a:lnTo>
                  <a:lnTo>
                    <a:pt x="48158" y="69596"/>
                  </a:lnTo>
                  <a:lnTo>
                    <a:pt x="50038" y="67170"/>
                  </a:lnTo>
                  <a:close/>
                </a:path>
                <a:path w="242570" h="170179">
                  <a:moveTo>
                    <a:pt x="52743" y="53949"/>
                  </a:moveTo>
                  <a:lnTo>
                    <a:pt x="52463" y="53949"/>
                  </a:lnTo>
                  <a:lnTo>
                    <a:pt x="52070" y="54089"/>
                  </a:lnTo>
                  <a:lnTo>
                    <a:pt x="51930" y="54229"/>
                  </a:lnTo>
                  <a:lnTo>
                    <a:pt x="52197" y="54229"/>
                  </a:lnTo>
                  <a:lnTo>
                    <a:pt x="52743" y="53949"/>
                  </a:lnTo>
                  <a:close/>
                </a:path>
                <a:path w="242570" h="170179">
                  <a:moveTo>
                    <a:pt x="53136" y="68922"/>
                  </a:moveTo>
                  <a:lnTo>
                    <a:pt x="53009" y="68656"/>
                  </a:lnTo>
                  <a:lnTo>
                    <a:pt x="53009" y="69062"/>
                  </a:lnTo>
                  <a:lnTo>
                    <a:pt x="53136" y="68922"/>
                  </a:lnTo>
                  <a:close/>
                </a:path>
                <a:path w="242570" h="170179">
                  <a:moveTo>
                    <a:pt x="55702" y="58000"/>
                  </a:moveTo>
                  <a:lnTo>
                    <a:pt x="55435" y="57556"/>
                  </a:lnTo>
                  <a:lnTo>
                    <a:pt x="54216" y="55981"/>
                  </a:lnTo>
                  <a:lnTo>
                    <a:pt x="53136" y="58140"/>
                  </a:lnTo>
                  <a:lnTo>
                    <a:pt x="53822" y="57797"/>
                  </a:lnTo>
                  <a:lnTo>
                    <a:pt x="54902" y="57873"/>
                  </a:lnTo>
                  <a:lnTo>
                    <a:pt x="55702" y="58000"/>
                  </a:lnTo>
                  <a:close/>
                </a:path>
                <a:path w="242570" h="170179">
                  <a:moveTo>
                    <a:pt x="56515" y="58978"/>
                  </a:moveTo>
                  <a:lnTo>
                    <a:pt x="55702" y="57912"/>
                  </a:lnTo>
                  <a:lnTo>
                    <a:pt x="56248" y="59220"/>
                  </a:lnTo>
                  <a:lnTo>
                    <a:pt x="56375" y="59093"/>
                  </a:lnTo>
                  <a:lnTo>
                    <a:pt x="56515" y="58978"/>
                  </a:lnTo>
                  <a:close/>
                </a:path>
                <a:path w="242570" h="170179">
                  <a:moveTo>
                    <a:pt x="56857" y="58661"/>
                  </a:moveTo>
                  <a:lnTo>
                    <a:pt x="56654" y="58851"/>
                  </a:lnTo>
                  <a:lnTo>
                    <a:pt x="56515" y="58978"/>
                  </a:lnTo>
                  <a:lnTo>
                    <a:pt x="56857" y="59410"/>
                  </a:lnTo>
                  <a:lnTo>
                    <a:pt x="56857" y="58661"/>
                  </a:lnTo>
                  <a:close/>
                </a:path>
                <a:path w="242570" h="170179">
                  <a:moveTo>
                    <a:pt x="58000" y="61506"/>
                  </a:moveTo>
                  <a:lnTo>
                    <a:pt x="57861" y="60972"/>
                  </a:lnTo>
                  <a:lnTo>
                    <a:pt x="57188" y="61239"/>
                  </a:lnTo>
                  <a:lnTo>
                    <a:pt x="57327" y="61772"/>
                  </a:lnTo>
                  <a:lnTo>
                    <a:pt x="57734" y="61645"/>
                  </a:lnTo>
                  <a:lnTo>
                    <a:pt x="58000" y="61506"/>
                  </a:lnTo>
                  <a:close/>
                </a:path>
                <a:path w="242570" h="170179">
                  <a:moveTo>
                    <a:pt x="58407" y="51638"/>
                  </a:moveTo>
                  <a:lnTo>
                    <a:pt x="58000" y="50850"/>
                  </a:lnTo>
                  <a:lnTo>
                    <a:pt x="56515" y="48425"/>
                  </a:lnTo>
                  <a:lnTo>
                    <a:pt x="55295" y="50038"/>
                  </a:lnTo>
                  <a:lnTo>
                    <a:pt x="54902" y="52743"/>
                  </a:lnTo>
                  <a:lnTo>
                    <a:pt x="52743" y="53949"/>
                  </a:lnTo>
                  <a:lnTo>
                    <a:pt x="53822" y="54229"/>
                  </a:lnTo>
                  <a:lnTo>
                    <a:pt x="55702" y="54343"/>
                  </a:lnTo>
                  <a:lnTo>
                    <a:pt x="56248" y="54571"/>
                  </a:lnTo>
                  <a:lnTo>
                    <a:pt x="56375" y="54635"/>
                  </a:lnTo>
                  <a:lnTo>
                    <a:pt x="58407" y="51638"/>
                  </a:lnTo>
                  <a:close/>
                </a:path>
                <a:path w="242570" h="170179">
                  <a:moveTo>
                    <a:pt x="59486" y="50038"/>
                  </a:moveTo>
                  <a:lnTo>
                    <a:pt x="58407" y="51638"/>
                  </a:lnTo>
                  <a:lnTo>
                    <a:pt x="59118" y="52895"/>
                  </a:lnTo>
                  <a:lnTo>
                    <a:pt x="59486" y="50038"/>
                  </a:lnTo>
                  <a:close/>
                </a:path>
                <a:path w="242570" h="170179">
                  <a:moveTo>
                    <a:pt x="60426" y="32512"/>
                  </a:moveTo>
                  <a:lnTo>
                    <a:pt x="58940" y="32372"/>
                  </a:lnTo>
                  <a:lnTo>
                    <a:pt x="59753" y="31165"/>
                  </a:lnTo>
                  <a:lnTo>
                    <a:pt x="59613" y="30213"/>
                  </a:lnTo>
                  <a:lnTo>
                    <a:pt x="58674" y="32372"/>
                  </a:lnTo>
                  <a:lnTo>
                    <a:pt x="57594" y="30619"/>
                  </a:lnTo>
                  <a:lnTo>
                    <a:pt x="56248" y="31292"/>
                  </a:lnTo>
                  <a:lnTo>
                    <a:pt x="55435" y="31965"/>
                  </a:lnTo>
                  <a:lnTo>
                    <a:pt x="54216" y="34937"/>
                  </a:lnTo>
                  <a:lnTo>
                    <a:pt x="53136" y="33312"/>
                  </a:lnTo>
                  <a:lnTo>
                    <a:pt x="54089" y="35344"/>
                  </a:lnTo>
                  <a:lnTo>
                    <a:pt x="52197" y="35877"/>
                  </a:lnTo>
                  <a:lnTo>
                    <a:pt x="51257" y="37363"/>
                  </a:lnTo>
                  <a:lnTo>
                    <a:pt x="54495" y="37769"/>
                  </a:lnTo>
                  <a:lnTo>
                    <a:pt x="52336" y="40335"/>
                  </a:lnTo>
                  <a:lnTo>
                    <a:pt x="52197" y="42354"/>
                  </a:lnTo>
                  <a:lnTo>
                    <a:pt x="52870" y="42494"/>
                  </a:lnTo>
                  <a:lnTo>
                    <a:pt x="53543" y="42214"/>
                  </a:lnTo>
                  <a:lnTo>
                    <a:pt x="53949" y="42087"/>
                  </a:lnTo>
                  <a:lnTo>
                    <a:pt x="53949" y="39522"/>
                  </a:lnTo>
                  <a:lnTo>
                    <a:pt x="56515" y="41135"/>
                  </a:lnTo>
                  <a:lnTo>
                    <a:pt x="56515" y="38849"/>
                  </a:lnTo>
                  <a:lnTo>
                    <a:pt x="54356" y="36550"/>
                  </a:lnTo>
                  <a:lnTo>
                    <a:pt x="55981" y="33858"/>
                  </a:lnTo>
                  <a:lnTo>
                    <a:pt x="58127" y="32232"/>
                  </a:lnTo>
                  <a:lnTo>
                    <a:pt x="58127" y="32512"/>
                  </a:lnTo>
                  <a:lnTo>
                    <a:pt x="59753" y="34391"/>
                  </a:lnTo>
                  <a:lnTo>
                    <a:pt x="60426" y="32512"/>
                  </a:lnTo>
                  <a:close/>
                </a:path>
                <a:path w="242570" h="170179">
                  <a:moveTo>
                    <a:pt x="60566" y="61239"/>
                  </a:moveTo>
                  <a:lnTo>
                    <a:pt x="60426" y="60833"/>
                  </a:lnTo>
                  <a:lnTo>
                    <a:pt x="60286" y="60566"/>
                  </a:lnTo>
                  <a:lnTo>
                    <a:pt x="60286" y="60426"/>
                  </a:lnTo>
                  <a:lnTo>
                    <a:pt x="59613" y="61506"/>
                  </a:lnTo>
                  <a:lnTo>
                    <a:pt x="60426" y="62179"/>
                  </a:lnTo>
                  <a:lnTo>
                    <a:pt x="60566" y="61239"/>
                  </a:lnTo>
                  <a:close/>
                </a:path>
                <a:path w="242570" h="170179">
                  <a:moveTo>
                    <a:pt x="61912" y="100622"/>
                  </a:moveTo>
                  <a:lnTo>
                    <a:pt x="60159" y="100495"/>
                  </a:lnTo>
                  <a:lnTo>
                    <a:pt x="59207" y="101701"/>
                  </a:lnTo>
                  <a:lnTo>
                    <a:pt x="59893" y="103187"/>
                  </a:lnTo>
                  <a:lnTo>
                    <a:pt x="60693" y="103733"/>
                  </a:lnTo>
                  <a:lnTo>
                    <a:pt x="61645" y="101841"/>
                  </a:lnTo>
                  <a:lnTo>
                    <a:pt x="61912" y="100622"/>
                  </a:lnTo>
                  <a:close/>
                </a:path>
                <a:path w="242570" h="170179">
                  <a:moveTo>
                    <a:pt x="62725" y="65557"/>
                  </a:moveTo>
                  <a:lnTo>
                    <a:pt x="62445" y="65011"/>
                  </a:lnTo>
                  <a:lnTo>
                    <a:pt x="62179" y="64338"/>
                  </a:lnTo>
                  <a:lnTo>
                    <a:pt x="61366" y="64071"/>
                  </a:lnTo>
                  <a:lnTo>
                    <a:pt x="61099" y="64071"/>
                  </a:lnTo>
                  <a:lnTo>
                    <a:pt x="61099" y="64477"/>
                  </a:lnTo>
                  <a:lnTo>
                    <a:pt x="61239" y="64884"/>
                  </a:lnTo>
                  <a:lnTo>
                    <a:pt x="61239" y="65290"/>
                  </a:lnTo>
                  <a:lnTo>
                    <a:pt x="61772" y="65417"/>
                  </a:lnTo>
                  <a:lnTo>
                    <a:pt x="62179" y="65557"/>
                  </a:lnTo>
                  <a:lnTo>
                    <a:pt x="62725" y="65557"/>
                  </a:lnTo>
                  <a:close/>
                </a:path>
                <a:path w="242570" h="170179">
                  <a:moveTo>
                    <a:pt x="65151" y="55714"/>
                  </a:moveTo>
                  <a:lnTo>
                    <a:pt x="64338" y="50850"/>
                  </a:lnTo>
                  <a:lnTo>
                    <a:pt x="63398" y="51257"/>
                  </a:lnTo>
                  <a:lnTo>
                    <a:pt x="62318" y="50038"/>
                  </a:lnTo>
                  <a:lnTo>
                    <a:pt x="61772" y="49237"/>
                  </a:lnTo>
                  <a:lnTo>
                    <a:pt x="59613" y="53822"/>
                  </a:lnTo>
                  <a:lnTo>
                    <a:pt x="59118" y="52895"/>
                  </a:lnTo>
                  <a:lnTo>
                    <a:pt x="58407" y="58407"/>
                  </a:lnTo>
                  <a:lnTo>
                    <a:pt x="56654" y="55841"/>
                  </a:lnTo>
                  <a:lnTo>
                    <a:pt x="56857" y="58661"/>
                  </a:lnTo>
                  <a:lnTo>
                    <a:pt x="57594" y="58000"/>
                  </a:lnTo>
                  <a:lnTo>
                    <a:pt x="58407" y="60083"/>
                  </a:lnTo>
                  <a:lnTo>
                    <a:pt x="58407" y="60439"/>
                  </a:lnTo>
                  <a:lnTo>
                    <a:pt x="59613" y="60337"/>
                  </a:lnTo>
                  <a:lnTo>
                    <a:pt x="60159" y="60299"/>
                  </a:lnTo>
                  <a:lnTo>
                    <a:pt x="61099" y="55981"/>
                  </a:lnTo>
                  <a:lnTo>
                    <a:pt x="62318" y="55892"/>
                  </a:lnTo>
                  <a:lnTo>
                    <a:pt x="63398" y="55829"/>
                  </a:lnTo>
                  <a:lnTo>
                    <a:pt x="65151" y="55714"/>
                  </a:lnTo>
                  <a:close/>
                </a:path>
                <a:path w="242570" h="170179">
                  <a:moveTo>
                    <a:pt x="65417" y="92367"/>
                  </a:moveTo>
                  <a:lnTo>
                    <a:pt x="65011" y="92265"/>
                  </a:lnTo>
                  <a:lnTo>
                    <a:pt x="65417" y="92875"/>
                  </a:lnTo>
                  <a:lnTo>
                    <a:pt x="65417" y="92532"/>
                  </a:lnTo>
                  <a:lnTo>
                    <a:pt x="65417" y="92367"/>
                  </a:lnTo>
                  <a:close/>
                </a:path>
                <a:path w="242570" h="170179">
                  <a:moveTo>
                    <a:pt x="65938" y="92011"/>
                  </a:moveTo>
                  <a:lnTo>
                    <a:pt x="65417" y="91452"/>
                  </a:lnTo>
                  <a:lnTo>
                    <a:pt x="65493" y="92456"/>
                  </a:lnTo>
                  <a:lnTo>
                    <a:pt x="65938" y="92011"/>
                  </a:lnTo>
                  <a:close/>
                </a:path>
                <a:path w="242570" h="170179">
                  <a:moveTo>
                    <a:pt x="66230" y="101841"/>
                  </a:moveTo>
                  <a:lnTo>
                    <a:pt x="65773" y="96037"/>
                  </a:lnTo>
                  <a:lnTo>
                    <a:pt x="64071" y="97663"/>
                  </a:lnTo>
                  <a:lnTo>
                    <a:pt x="66230" y="101841"/>
                  </a:lnTo>
                  <a:close/>
                </a:path>
                <a:path w="242570" h="170179">
                  <a:moveTo>
                    <a:pt x="66357" y="94284"/>
                  </a:moveTo>
                  <a:lnTo>
                    <a:pt x="65532" y="93065"/>
                  </a:lnTo>
                  <a:lnTo>
                    <a:pt x="65773" y="96037"/>
                  </a:lnTo>
                  <a:lnTo>
                    <a:pt x="66357" y="94284"/>
                  </a:lnTo>
                  <a:close/>
                </a:path>
                <a:path w="242570" h="170179">
                  <a:moveTo>
                    <a:pt x="66763" y="45910"/>
                  </a:moveTo>
                  <a:lnTo>
                    <a:pt x="66357" y="47078"/>
                  </a:lnTo>
                  <a:lnTo>
                    <a:pt x="66357" y="47510"/>
                  </a:lnTo>
                  <a:lnTo>
                    <a:pt x="65951" y="48831"/>
                  </a:lnTo>
                  <a:lnTo>
                    <a:pt x="66357" y="48628"/>
                  </a:lnTo>
                  <a:lnTo>
                    <a:pt x="66497" y="48564"/>
                  </a:lnTo>
                  <a:lnTo>
                    <a:pt x="66497" y="47574"/>
                  </a:lnTo>
                  <a:lnTo>
                    <a:pt x="66421" y="47320"/>
                  </a:lnTo>
                  <a:lnTo>
                    <a:pt x="66497" y="47078"/>
                  </a:lnTo>
                  <a:lnTo>
                    <a:pt x="66763" y="45910"/>
                  </a:lnTo>
                  <a:close/>
                </a:path>
                <a:path w="242570" h="170179">
                  <a:moveTo>
                    <a:pt x="66903" y="45326"/>
                  </a:moveTo>
                  <a:lnTo>
                    <a:pt x="66763" y="45910"/>
                  </a:lnTo>
                  <a:lnTo>
                    <a:pt x="66903" y="45631"/>
                  </a:lnTo>
                  <a:lnTo>
                    <a:pt x="66903" y="45326"/>
                  </a:lnTo>
                  <a:close/>
                </a:path>
                <a:path w="242570" h="170179">
                  <a:moveTo>
                    <a:pt x="68249" y="55841"/>
                  </a:moveTo>
                  <a:lnTo>
                    <a:pt x="64338" y="55981"/>
                  </a:lnTo>
                  <a:lnTo>
                    <a:pt x="66763" y="57594"/>
                  </a:lnTo>
                  <a:lnTo>
                    <a:pt x="66903" y="57594"/>
                  </a:lnTo>
                  <a:lnTo>
                    <a:pt x="67030" y="57734"/>
                  </a:lnTo>
                  <a:lnTo>
                    <a:pt x="68249" y="55841"/>
                  </a:lnTo>
                  <a:close/>
                </a:path>
                <a:path w="242570" h="170179">
                  <a:moveTo>
                    <a:pt x="68389" y="44246"/>
                  </a:moveTo>
                  <a:lnTo>
                    <a:pt x="68249" y="44107"/>
                  </a:lnTo>
                  <a:lnTo>
                    <a:pt x="68249" y="44335"/>
                  </a:lnTo>
                  <a:lnTo>
                    <a:pt x="68389" y="44246"/>
                  </a:lnTo>
                  <a:close/>
                </a:path>
                <a:path w="242570" h="170179">
                  <a:moveTo>
                    <a:pt x="70142" y="78778"/>
                  </a:moveTo>
                  <a:lnTo>
                    <a:pt x="69596" y="79044"/>
                  </a:lnTo>
                  <a:lnTo>
                    <a:pt x="69189" y="79311"/>
                  </a:lnTo>
                  <a:lnTo>
                    <a:pt x="68795" y="79857"/>
                  </a:lnTo>
                  <a:lnTo>
                    <a:pt x="68795" y="81330"/>
                  </a:lnTo>
                  <a:lnTo>
                    <a:pt x="69189" y="81876"/>
                  </a:lnTo>
                  <a:lnTo>
                    <a:pt x="69735" y="79044"/>
                  </a:lnTo>
                  <a:lnTo>
                    <a:pt x="70002" y="78905"/>
                  </a:lnTo>
                  <a:lnTo>
                    <a:pt x="70142" y="78778"/>
                  </a:lnTo>
                  <a:close/>
                </a:path>
                <a:path w="242570" h="170179">
                  <a:moveTo>
                    <a:pt x="70269" y="44653"/>
                  </a:moveTo>
                  <a:lnTo>
                    <a:pt x="69469" y="44246"/>
                  </a:lnTo>
                  <a:lnTo>
                    <a:pt x="68249" y="44335"/>
                  </a:lnTo>
                  <a:lnTo>
                    <a:pt x="67322" y="45008"/>
                  </a:lnTo>
                  <a:lnTo>
                    <a:pt x="68922" y="45999"/>
                  </a:lnTo>
                  <a:lnTo>
                    <a:pt x="70269" y="44653"/>
                  </a:lnTo>
                  <a:close/>
                </a:path>
                <a:path w="242570" h="170179">
                  <a:moveTo>
                    <a:pt x="70294" y="91884"/>
                  </a:moveTo>
                  <a:lnTo>
                    <a:pt x="68795" y="86461"/>
                  </a:lnTo>
                  <a:lnTo>
                    <a:pt x="68656" y="88760"/>
                  </a:lnTo>
                  <a:lnTo>
                    <a:pt x="66357" y="89560"/>
                  </a:lnTo>
                  <a:lnTo>
                    <a:pt x="66763" y="91859"/>
                  </a:lnTo>
                  <a:lnTo>
                    <a:pt x="66090" y="91859"/>
                  </a:lnTo>
                  <a:lnTo>
                    <a:pt x="65938" y="92011"/>
                  </a:lnTo>
                  <a:lnTo>
                    <a:pt x="66763" y="92875"/>
                  </a:lnTo>
                  <a:lnTo>
                    <a:pt x="67716" y="93878"/>
                  </a:lnTo>
                  <a:lnTo>
                    <a:pt x="67843" y="94018"/>
                  </a:lnTo>
                  <a:lnTo>
                    <a:pt x="67716" y="91452"/>
                  </a:lnTo>
                  <a:lnTo>
                    <a:pt x="68795" y="91376"/>
                  </a:lnTo>
                  <a:lnTo>
                    <a:pt x="69596" y="91313"/>
                  </a:lnTo>
                  <a:lnTo>
                    <a:pt x="70294" y="91884"/>
                  </a:lnTo>
                  <a:close/>
                </a:path>
                <a:path w="242570" h="170179">
                  <a:moveTo>
                    <a:pt x="70548" y="92087"/>
                  </a:moveTo>
                  <a:lnTo>
                    <a:pt x="70294" y="91884"/>
                  </a:lnTo>
                  <a:lnTo>
                    <a:pt x="70548" y="92798"/>
                  </a:lnTo>
                  <a:lnTo>
                    <a:pt x="70548" y="92087"/>
                  </a:lnTo>
                  <a:close/>
                </a:path>
                <a:path w="242570" h="170179">
                  <a:moveTo>
                    <a:pt x="72301" y="64604"/>
                  </a:moveTo>
                  <a:lnTo>
                    <a:pt x="72161" y="64744"/>
                  </a:lnTo>
                  <a:lnTo>
                    <a:pt x="72161" y="64871"/>
                  </a:lnTo>
                  <a:lnTo>
                    <a:pt x="72301" y="64604"/>
                  </a:lnTo>
                  <a:close/>
                </a:path>
                <a:path w="242570" h="170179">
                  <a:moveTo>
                    <a:pt x="74587" y="70281"/>
                  </a:moveTo>
                  <a:lnTo>
                    <a:pt x="74180" y="69875"/>
                  </a:lnTo>
                  <a:lnTo>
                    <a:pt x="73774" y="70548"/>
                  </a:lnTo>
                  <a:lnTo>
                    <a:pt x="72974" y="70078"/>
                  </a:lnTo>
                  <a:lnTo>
                    <a:pt x="72834" y="70002"/>
                  </a:lnTo>
                  <a:lnTo>
                    <a:pt x="72834" y="69202"/>
                  </a:lnTo>
                  <a:lnTo>
                    <a:pt x="72428" y="69062"/>
                  </a:lnTo>
                  <a:lnTo>
                    <a:pt x="71755" y="68122"/>
                  </a:lnTo>
                  <a:lnTo>
                    <a:pt x="72428" y="67449"/>
                  </a:lnTo>
                  <a:lnTo>
                    <a:pt x="72161" y="64884"/>
                  </a:lnTo>
                  <a:lnTo>
                    <a:pt x="69062" y="64884"/>
                  </a:lnTo>
                  <a:lnTo>
                    <a:pt x="67843" y="69202"/>
                  </a:lnTo>
                  <a:lnTo>
                    <a:pt x="65824" y="69735"/>
                  </a:lnTo>
                  <a:lnTo>
                    <a:pt x="65151" y="71628"/>
                  </a:lnTo>
                  <a:lnTo>
                    <a:pt x="68516" y="71628"/>
                  </a:lnTo>
                  <a:lnTo>
                    <a:pt x="68795" y="74587"/>
                  </a:lnTo>
                  <a:lnTo>
                    <a:pt x="69062" y="74587"/>
                  </a:lnTo>
                  <a:lnTo>
                    <a:pt x="69735" y="73240"/>
                  </a:lnTo>
                  <a:lnTo>
                    <a:pt x="71755" y="73113"/>
                  </a:lnTo>
                  <a:lnTo>
                    <a:pt x="72834" y="72301"/>
                  </a:lnTo>
                  <a:lnTo>
                    <a:pt x="72974" y="72161"/>
                  </a:lnTo>
                  <a:lnTo>
                    <a:pt x="72974" y="71894"/>
                  </a:lnTo>
                  <a:lnTo>
                    <a:pt x="73507" y="71894"/>
                  </a:lnTo>
                  <a:lnTo>
                    <a:pt x="74053" y="71221"/>
                  </a:lnTo>
                  <a:lnTo>
                    <a:pt x="74587" y="70281"/>
                  </a:lnTo>
                  <a:close/>
                </a:path>
                <a:path w="242570" h="170179">
                  <a:moveTo>
                    <a:pt x="75260" y="70472"/>
                  </a:moveTo>
                  <a:lnTo>
                    <a:pt x="75133" y="70434"/>
                  </a:lnTo>
                  <a:lnTo>
                    <a:pt x="74726" y="70319"/>
                  </a:lnTo>
                  <a:lnTo>
                    <a:pt x="75133" y="70573"/>
                  </a:lnTo>
                  <a:lnTo>
                    <a:pt x="75260" y="70675"/>
                  </a:lnTo>
                  <a:lnTo>
                    <a:pt x="75260" y="70472"/>
                  </a:lnTo>
                  <a:close/>
                </a:path>
                <a:path w="242570" h="170179">
                  <a:moveTo>
                    <a:pt x="75730" y="69735"/>
                  </a:moveTo>
                  <a:lnTo>
                    <a:pt x="75349" y="70497"/>
                  </a:lnTo>
                  <a:lnTo>
                    <a:pt x="75539" y="70548"/>
                  </a:lnTo>
                  <a:lnTo>
                    <a:pt x="75730" y="69735"/>
                  </a:lnTo>
                  <a:close/>
                </a:path>
                <a:path w="242570" h="170179">
                  <a:moveTo>
                    <a:pt x="76619" y="83362"/>
                  </a:moveTo>
                  <a:lnTo>
                    <a:pt x="72428" y="87947"/>
                  </a:lnTo>
                  <a:lnTo>
                    <a:pt x="71488" y="86461"/>
                  </a:lnTo>
                  <a:lnTo>
                    <a:pt x="70548" y="88887"/>
                  </a:lnTo>
                  <a:lnTo>
                    <a:pt x="70548" y="92087"/>
                  </a:lnTo>
                  <a:lnTo>
                    <a:pt x="71081" y="92532"/>
                  </a:lnTo>
                  <a:lnTo>
                    <a:pt x="71628" y="91592"/>
                  </a:lnTo>
                  <a:lnTo>
                    <a:pt x="73507" y="91211"/>
                  </a:lnTo>
                  <a:lnTo>
                    <a:pt x="73647" y="91186"/>
                  </a:lnTo>
                  <a:lnTo>
                    <a:pt x="73774" y="90233"/>
                  </a:lnTo>
                  <a:lnTo>
                    <a:pt x="73507" y="89154"/>
                  </a:lnTo>
                  <a:lnTo>
                    <a:pt x="73774" y="88087"/>
                  </a:lnTo>
                  <a:lnTo>
                    <a:pt x="74726" y="89027"/>
                  </a:lnTo>
                  <a:lnTo>
                    <a:pt x="74853" y="89154"/>
                  </a:lnTo>
                  <a:lnTo>
                    <a:pt x="74853" y="88620"/>
                  </a:lnTo>
                  <a:lnTo>
                    <a:pt x="74726" y="88087"/>
                  </a:lnTo>
                  <a:lnTo>
                    <a:pt x="75133" y="87541"/>
                  </a:lnTo>
                  <a:lnTo>
                    <a:pt x="76619" y="83362"/>
                  </a:lnTo>
                  <a:close/>
                </a:path>
                <a:path w="242570" h="170179">
                  <a:moveTo>
                    <a:pt x="81470" y="60020"/>
                  </a:moveTo>
                  <a:lnTo>
                    <a:pt x="78232" y="60807"/>
                  </a:lnTo>
                  <a:lnTo>
                    <a:pt x="78092" y="60833"/>
                  </a:lnTo>
                  <a:lnTo>
                    <a:pt x="79171" y="57734"/>
                  </a:lnTo>
                  <a:lnTo>
                    <a:pt x="80391" y="55435"/>
                  </a:lnTo>
                  <a:lnTo>
                    <a:pt x="79959" y="55359"/>
                  </a:lnTo>
                  <a:lnTo>
                    <a:pt x="79717" y="55308"/>
                  </a:lnTo>
                  <a:lnTo>
                    <a:pt x="78232" y="54394"/>
                  </a:lnTo>
                  <a:lnTo>
                    <a:pt x="78092" y="54305"/>
                  </a:lnTo>
                  <a:lnTo>
                    <a:pt x="77965" y="54229"/>
                  </a:lnTo>
                  <a:lnTo>
                    <a:pt x="76746" y="52197"/>
                  </a:lnTo>
                  <a:lnTo>
                    <a:pt x="77152" y="56388"/>
                  </a:lnTo>
                  <a:lnTo>
                    <a:pt x="76479" y="56921"/>
                  </a:lnTo>
                  <a:lnTo>
                    <a:pt x="77152" y="57048"/>
                  </a:lnTo>
                  <a:lnTo>
                    <a:pt x="77685" y="57137"/>
                  </a:lnTo>
                  <a:lnTo>
                    <a:pt x="77965" y="57188"/>
                  </a:lnTo>
                  <a:lnTo>
                    <a:pt x="77152" y="59626"/>
                  </a:lnTo>
                  <a:lnTo>
                    <a:pt x="76479" y="60426"/>
                  </a:lnTo>
                  <a:lnTo>
                    <a:pt x="77685" y="60426"/>
                  </a:lnTo>
                  <a:lnTo>
                    <a:pt x="77965" y="61099"/>
                  </a:lnTo>
                  <a:lnTo>
                    <a:pt x="78092" y="61442"/>
                  </a:lnTo>
                  <a:lnTo>
                    <a:pt x="78232" y="61772"/>
                  </a:lnTo>
                  <a:lnTo>
                    <a:pt x="76212" y="62788"/>
                  </a:lnTo>
                  <a:lnTo>
                    <a:pt x="76073" y="62852"/>
                  </a:lnTo>
                  <a:lnTo>
                    <a:pt x="76073" y="60972"/>
                  </a:lnTo>
                  <a:lnTo>
                    <a:pt x="75133" y="62725"/>
                  </a:lnTo>
                  <a:lnTo>
                    <a:pt x="74053" y="64211"/>
                  </a:lnTo>
                  <a:lnTo>
                    <a:pt x="73774" y="64300"/>
                  </a:lnTo>
                  <a:lnTo>
                    <a:pt x="73507" y="64389"/>
                  </a:lnTo>
                  <a:lnTo>
                    <a:pt x="74726" y="64477"/>
                  </a:lnTo>
                  <a:lnTo>
                    <a:pt x="75133" y="64630"/>
                  </a:lnTo>
                  <a:lnTo>
                    <a:pt x="76212" y="64744"/>
                  </a:lnTo>
                  <a:lnTo>
                    <a:pt x="76479" y="65011"/>
                  </a:lnTo>
                  <a:lnTo>
                    <a:pt x="76212" y="66497"/>
                  </a:lnTo>
                  <a:lnTo>
                    <a:pt x="75933" y="67310"/>
                  </a:lnTo>
                  <a:lnTo>
                    <a:pt x="76212" y="67614"/>
                  </a:lnTo>
                  <a:lnTo>
                    <a:pt x="76212" y="68148"/>
                  </a:lnTo>
                  <a:lnTo>
                    <a:pt x="75730" y="69735"/>
                  </a:lnTo>
                  <a:lnTo>
                    <a:pt x="76479" y="68249"/>
                  </a:lnTo>
                  <a:lnTo>
                    <a:pt x="76479" y="67970"/>
                  </a:lnTo>
                  <a:lnTo>
                    <a:pt x="77685" y="68529"/>
                  </a:lnTo>
                  <a:lnTo>
                    <a:pt x="77965" y="68656"/>
                  </a:lnTo>
                  <a:lnTo>
                    <a:pt x="78092" y="68707"/>
                  </a:lnTo>
                  <a:lnTo>
                    <a:pt x="79717" y="69456"/>
                  </a:lnTo>
                  <a:lnTo>
                    <a:pt x="79959" y="69570"/>
                  </a:lnTo>
                  <a:lnTo>
                    <a:pt x="78092" y="66370"/>
                  </a:lnTo>
                  <a:lnTo>
                    <a:pt x="78232" y="66027"/>
                  </a:lnTo>
                  <a:lnTo>
                    <a:pt x="79171" y="63665"/>
                  </a:lnTo>
                  <a:lnTo>
                    <a:pt x="81470" y="60020"/>
                  </a:lnTo>
                  <a:close/>
                </a:path>
                <a:path w="242570" h="170179">
                  <a:moveTo>
                    <a:pt x="83756" y="71221"/>
                  </a:moveTo>
                  <a:lnTo>
                    <a:pt x="83083" y="70993"/>
                  </a:lnTo>
                  <a:lnTo>
                    <a:pt x="82956" y="70954"/>
                  </a:lnTo>
                  <a:lnTo>
                    <a:pt x="82283" y="70383"/>
                  </a:lnTo>
                  <a:lnTo>
                    <a:pt x="81203" y="70408"/>
                  </a:lnTo>
                  <a:lnTo>
                    <a:pt x="81064" y="68922"/>
                  </a:lnTo>
                  <a:lnTo>
                    <a:pt x="81330" y="67856"/>
                  </a:lnTo>
                  <a:lnTo>
                    <a:pt x="79959" y="69634"/>
                  </a:lnTo>
                  <a:lnTo>
                    <a:pt x="80391" y="69761"/>
                  </a:lnTo>
                  <a:lnTo>
                    <a:pt x="80797" y="69938"/>
                  </a:lnTo>
                  <a:lnTo>
                    <a:pt x="80924" y="70002"/>
                  </a:lnTo>
                  <a:lnTo>
                    <a:pt x="80797" y="72301"/>
                  </a:lnTo>
                  <a:lnTo>
                    <a:pt x="80924" y="72212"/>
                  </a:lnTo>
                  <a:lnTo>
                    <a:pt x="81064" y="72136"/>
                  </a:lnTo>
                  <a:lnTo>
                    <a:pt x="81876" y="71628"/>
                  </a:lnTo>
                  <a:lnTo>
                    <a:pt x="82956" y="71259"/>
                  </a:lnTo>
                  <a:lnTo>
                    <a:pt x="83756" y="71221"/>
                  </a:lnTo>
                  <a:close/>
                </a:path>
                <a:path w="242570" h="170179">
                  <a:moveTo>
                    <a:pt x="84162" y="70954"/>
                  </a:moveTo>
                  <a:lnTo>
                    <a:pt x="84035" y="70815"/>
                  </a:lnTo>
                  <a:lnTo>
                    <a:pt x="83896" y="70815"/>
                  </a:lnTo>
                  <a:lnTo>
                    <a:pt x="84035" y="70954"/>
                  </a:lnTo>
                  <a:lnTo>
                    <a:pt x="84162" y="70954"/>
                  </a:lnTo>
                  <a:close/>
                </a:path>
                <a:path w="242570" h="170179">
                  <a:moveTo>
                    <a:pt x="85115" y="70954"/>
                  </a:moveTo>
                  <a:lnTo>
                    <a:pt x="84975" y="70866"/>
                  </a:lnTo>
                  <a:lnTo>
                    <a:pt x="84442" y="70675"/>
                  </a:lnTo>
                  <a:lnTo>
                    <a:pt x="84975" y="71081"/>
                  </a:lnTo>
                  <a:lnTo>
                    <a:pt x="85115" y="70954"/>
                  </a:lnTo>
                  <a:close/>
                </a:path>
                <a:path w="242570" h="170179">
                  <a:moveTo>
                    <a:pt x="87223" y="73456"/>
                  </a:moveTo>
                  <a:lnTo>
                    <a:pt x="86448" y="73647"/>
                  </a:lnTo>
                  <a:lnTo>
                    <a:pt x="85788" y="75272"/>
                  </a:lnTo>
                  <a:lnTo>
                    <a:pt x="87223" y="73456"/>
                  </a:lnTo>
                  <a:close/>
                </a:path>
                <a:path w="242570" h="170179">
                  <a:moveTo>
                    <a:pt x="88214" y="69329"/>
                  </a:moveTo>
                  <a:lnTo>
                    <a:pt x="86055" y="67043"/>
                  </a:lnTo>
                  <a:lnTo>
                    <a:pt x="85788" y="69202"/>
                  </a:lnTo>
                  <a:lnTo>
                    <a:pt x="85788" y="70142"/>
                  </a:lnTo>
                  <a:lnTo>
                    <a:pt x="85115" y="70954"/>
                  </a:lnTo>
                  <a:lnTo>
                    <a:pt x="85788" y="71132"/>
                  </a:lnTo>
                  <a:lnTo>
                    <a:pt x="86448" y="71348"/>
                  </a:lnTo>
                  <a:lnTo>
                    <a:pt x="84442" y="72707"/>
                  </a:lnTo>
                  <a:lnTo>
                    <a:pt x="84302" y="73787"/>
                  </a:lnTo>
                  <a:lnTo>
                    <a:pt x="86055" y="73748"/>
                  </a:lnTo>
                  <a:lnTo>
                    <a:pt x="86448" y="73647"/>
                  </a:lnTo>
                  <a:lnTo>
                    <a:pt x="88214" y="69329"/>
                  </a:lnTo>
                  <a:close/>
                </a:path>
                <a:path w="242570" h="170179">
                  <a:moveTo>
                    <a:pt x="89560" y="77292"/>
                  </a:moveTo>
                  <a:lnTo>
                    <a:pt x="89027" y="77025"/>
                  </a:lnTo>
                  <a:lnTo>
                    <a:pt x="88480" y="77152"/>
                  </a:lnTo>
                  <a:lnTo>
                    <a:pt x="87947" y="76746"/>
                  </a:lnTo>
                  <a:lnTo>
                    <a:pt x="87541" y="74866"/>
                  </a:lnTo>
                  <a:lnTo>
                    <a:pt x="86461" y="76212"/>
                  </a:lnTo>
                  <a:lnTo>
                    <a:pt x="85915" y="77558"/>
                  </a:lnTo>
                  <a:lnTo>
                    <a:pt x="87541" y="78498"/>
                  </a:lnTo>
                  <a:lnTo>
                    <a:pt x="88747" y="79984"/>
                  </a:lnTo>
                  <a:lnTo>
                    <a:pt x="89560" y="77292"/>
                  </a:lnTo>
                  <a:close/>
                </a:path>
                <a:path w="242570" h="170179">
                  <a:moveTo>
                    <a:pt x="98196" y="93345"/>
                  </a:moveTo>
                  <a:lnTo>
                    <a:pt x="97383" y="93065"/>
                  </a:lnTo>
                  <a:lnTo>
                    <a:pt x="97116" y="92532"/>
                  </a:lnTo>
                  <a:lnTo>
                    <a:pt x="96977" y="92938"/>
                  </a:lnTo>
                  <a:lnTo>
                    <a:pt x="96710" y="93205"/>
                  </a:lnTo>
                  <a:lnTo>
                    <a:pt x="96177" y="93345"/>
                  </a:lnTo>
                  <a:lnTo>
                    <a:pt x="97116" y="94691"/>
                  </a:lnTo>
                  <a:lnTo>
                    <a:pt x="96443" y="95631"/>
                  </a:lnTo>
                  <a:lnTo>
                    <a:pt x="95631" y="96443"/>
                  </a:lnTo>
                  <a:lnTo>
                    <a:pt x="95770" y="96583"/>
                  </a:lnTo>
                  <a:lnTo>
                    <a:pt x="95770" y="96977"/>
                  </a:lnTo>
                  <a:lnTo>
                    <a:pt x="96570" y="96850"/>
                  </a:lnTo>
                  <a:lnTo>
                    <a:pt x="97383" y="96583"/>
                  </a:lnTo>
                  <a:lnTo>
                    <a:pt x="98056" y="96037"/>
                  </a:lnTo>
                  <a:lnTo>
                    <a:pt x="98056" y="94830"/>
                  </a:lnTo>
                  <a:lnTo>
                    <a:pt x="98056" y="93751"/>
                  </a:lnTo>
                  <a:lnTo>
                    <a:pt x="98196" y="93345"/>
                  </a:lnTo>
                  <a:close/>
                </a:path>
                <a:path w="242570" h="170179">
                  <a:moveTo>
                    <a:pt x="99136" y="61239"/>
                  </a:moveTo>
                  <a:lnTo>
                    <a:pt x="98196" y="58674"/>
                  </a:lnTo>
                  <a:lnTo>
                    <a:pt x="96177" y="59690"/>
                  </a:lnTo>
                  <a:lnTo>
                    <a:pt x="96037" y="59753"/>
                  </a:lnTo>
                  <a:lnTo>
                    <a:pt x="93345" y="62052"/>
                  </a:lnTo>
                  <a:lnTo>
                    <a:pt x="92532" y="62141"/>
                  </a:lnTo>
                  <a:lnTo>
                    <a:pt x="91859" y="62217"/>
                  </a:lnTo>
                  <a:lnTo>
                    <a:pt x="91046" y="62318"/>
                  </a:lnTo>
                  <a:lnTo>
                    <a:pt x="91186" y="63538"/>
                  </a:lnTo>
                  <a:lnTo>
                    <a:pt x="91046" y="63550"/>
                  </a:lnTo>
                  <a:lnTo>
                    <a:pt x="90233" y="63665"/>
                  </a:lnTo>
                  <a:lnTo>
                    <a:pt x="89560" y="64338"/>
                  </a:lnTo>
                  <a:lnTo>
                    <a:pt x="87807" y="66903"/>
                  </a:lnTo>
                  <a:lnTo>
                    <a:pt x="90233" y="67589"/>
                  </a:lnTo>
                  <a:lnTo>
                    <a:pt x="90500" y="67665"/>
                  </a:lnTo>
                  <a:lnTo>
                    <a:pt x="90779" y="67729"/>
                  </a:lnTo>
                  <a:lnTo>
                    <a:pt x="91186" y="67843"/>
                  </a:lnTo>
                  <a:lnTo>
                    <a:pt x="90500" y="69329"/>
                  </a:lnTo>
                  <a:lnTo>
                    <a:pt x="87223" y="73456"/>
                  </a:lnTo>
                  <a:lnTo>
                    <a:pt x="87541" y="73380"/>
                  </a:lnTo>
                  <a:lnTo>
                    <a:pt x="89154" y="72834"/>
                  </a:lnTo>
                  <a:lnTo>
                    <a:pt x="90779" y="71755"/>
                  </a:lnTo>
                  <a:lnTo>
                    <a:pt x="91046" y="71894"/>
                  </a:lnTo>
                  <a:lnTo>
                    <a:pt x="91186" y="71958"/>
                  </a:lnTo>
                  <a:lnTo>
                    <a:pt x="91859" y="72301"/>
                  </a:lnTo>
                  <a:lnTo>
                    <a:pt x="92532" y="73787"/>
                  </a:lnTo>
                  <a:lnTo>
                    <a:pt x="94018" y="72148"/>
                  </a:lnTo>
                  <a:lnTo>
                    <a:pt x="94640" y="71462"/>
                  </a:lnTo>
                  <a:lnTo>
                    <a:pt x="94018" y="70408"/>
                  </a:lnTo>
                  <a:lnTo>
                    <a:pt x="97523" y="67119"/>
                  </a:lnTo>
                  <a:lnTo>
                    <a:pt x="98196" y="66497"/>
                  </a:lnTo>
                  <a:lnTo>
                    <a:pt x="98323" y="66370"/>
                  </a:lnTo>
                  <a:lnTo>
                    <a:pt x="97523" y="63665"/>
                  </a:lnTo>
                  <a:lnTo>
                    <a:pt x="99136" y="61239"/>
                  </a:lnTo>
                  <a:close/>
                </a:path>
                <a:path w="242570" h="170179">
                  <a:moveTo>
                    <a:pt x="100761" y="92392"/>
                  </a:moveTo>
                  <a:lnTo>
                    <a:pt x="100355" y="92671"/>
                  </a:lnTo>
                  <a:lnTo>
                    <a:pt x="100355" y="92938"/>
                  </a:lnTo>
                  <a:lnTo>
                    <a:pt x="100761" y="92938"/>
                  </a:lnTo>
                  <a:lnTo>
                    <a:pt x="100761" y="92392"/>
                  </a:lnTo>
                  <a:close/>
                </a:path>
                <a:path w="242570" h="170179">
                  <a:moveTo>
                    <a:pt x="101434" y="90779"/>
                  </a:moveTo>
                  <a:lnTo>
                    <a:pt x="101168" y="91808"/>
                  </a:lnTo>
                  <a:lnTo>
                    <a:pt x="101434" y="91452"/>
                  </a:lnTo>
                  <a:lnTo>
                    <a:pt x="101434" y="90779"/>
                  </a:lnTo>
                  <a:close/>
                </a:path>
                <a:path w="242570" h="170179">
                  <a:moveTo>
                    <a:pt x="101739" y="73050"/>
                  </a:moveTo>
                  <a:lnTo>
                    <a:pt x="100888" y="70408"/>
                  </a:lnTo>
                  <a:lnTo>
                    <a:pt x="98323" y="77558"/>
                  </a:lnTo>
                  <a:lnTo>
                    <a:pt x="97980" y="77000"/>
                  </a:lnTo>
                  <a:lnTo>
                    <a:pt x="98196" y="76885"/>
                  </a:lnTo>
                  <a:lnTo>
                    <a:pt x="95224" y="70815"/>
                  </a:lnTo>
                  <a:lnTo>
                    <a:pt x="94640" y="71462"/>
                  </a:lnTo>
                  <a:lnTo>
                    <a:pt x="97929" y="76885"/>
                  </a:lnTo>
                  <a:lnTo>
                    <a:pt x="97929" y="77025"/>
                  </a:lnTo>
                  <a:lnTo>
                    <a:pt x="95224" y="78371"/>
                  </a:lnTo>
                  <a:lnTo>
                    <a:pt x="96177" y="79717"/>
                  </a:lnTo>
                  <a:lnTo>
                    <a:pt x="97256" y="81470"/>
                  </a:lnTo>
                  <a:lnTo>
                    <a:pt x="97790" y="82956"/>
                  </a:lnTo>
                  <a:lnTo>
                    <a:pt x="99136" y="81762"/>
                  </a:lnTo>
                  <a:lnTo>
                    <a:pt x="101295" y="79857"/>
                  </a:lnTo>
                  <a:lnTo>
                    <a:pt x="100888" y="79730"/>
                  </a:lnTo>
                  <a:lnTo>
                    <a:pt x="99212" y="79133"/>
                  </a:lnTo>
                  <a:lnTo>
                    <a:pt x="100063" y="74968"/>
                  </a:lnTo>
                  <a:lnTo>
                    <a:pt x="101739" y="73050"/>
                  </a:lnTo>
                  <a:close/>
                </a:path>
                <a:path w="242570" h="170179">
                  <a:moveTo>
                    <a:pt x="102616" y="87350"/>
                  </a:moveTo>
                  <a:lnTo>
                    <a:pt x="98323" y="86512"/>
                  </a:lnTo>
                  <a:lnTo>
                    <a:pt x="98056" y="86474"/>
                  </a:lnTo>
                  <a:lnTo>
                    <a:pt x="98196" y="86194"/>
                  </a:lnTo>
                  <a:lnTo>
                    <a:pt x="97929" y="85928"/>
                  </a:lnTo>
                  <a:lnTo>
                    <a:pt x="97929" y="85648"/>
                  </a:lnTo>
                  <a:lnTo>
                    <a:pt x="97116" y="86461"/>
                  </a:lnTo>
                  <a:lnTo>
                    <a:pt x="96177" y="86817"/>
                  </a:lnTo>
                  <a:lnTo>
                    <a:pt x="96037" y="86868"/>
                  </a:lnTo>
                  <a:lnTo>
                    <a:pt x="96710" y="87541"/>
                  </a:lnTo>
                  <a:lnTo>
                    <a:pt x="97790" y="87655"/>
                  </a:lnTo>
                  <a:lnTo>
                    <a:pt x="97929" y="87680"/>
                  </a:lnTo>
                  <a:lnTo>
                    <a:pt x="97790" y="88887"/>
                  </a:lnTo>
                  <a:lnTo>
                    <a:pt x="100888" y="89395"/>
                  </a:lnTo>
                  <a:lnTo>
                    <a:pt x="101295" y="89458"/>
                  </a:lnTo>
                  <a:lnTo>
                    <a:pt x="101739" y="89535"/>
                  </a:lnTo>
                  <a:lnTo>
                    <a:pt x="101701" y="89700"/>
                  </a:lnTo>
                  <a:lnTo>
                    <a:pt x="101701" y="91452"/>
                  </a:lnTo>
                  <a:lnTo>
                    <a:pt x="102108" y="91186"/>
                  </a:lnTo>
                  <a:lnTo>
                    <a:pt x="102108" y="89090"/>
                  </a:lnTo>
                  <a:lnTo>
                    <a:pt x="102616" y="87350"/>
                  </a:lnTo>
                  <a:close/>
                </a:path>
                <a:path w="242570" h="170179">
                  <a:moveTo>
                    <a:pt x="102920" y="87401"/>
                  </a:moveTo>
                  <a:lnTo>
                    <a:pt x="102781" y="86791"/>
                  </a:lnTo>
                  <a:lnTo>
                    <a:pt x="102616" y="87350"/>
                  </a:lnTo>
                  <a:lnTo>
                    <a:pt x="102920" y="87401"/>
                  </a:lnTo>
                  <a:close/>
                </a:path>
                <a:path w="242570" h="170179">
                  <a:moveTo>
                    <a:pt x="103314" y="71640"/>
                  </a:moveTo>
                  <a:lnTo>
                    <a:pt x="103047" y="71526"/>
                  </a:lnTo>
                  <a:lnTo>
                    <a:pt x="101739" y="73050"/>
                  </a:lnTo>
                  <a:lnTo>
                    <a:pt x="101968" y="73787"/>
                  </a:lnTo>
                  <a:lnTo>
                    <a:pt x="103314" y="71640"/>
                  </a:lnTo>
                  <a:close/>
                </a:path>
                <a:path w="242570" h="170179">
                  <a:moveTo>
                    <a:pt x="103962" y="82804"/>
                  </a:moveTo>
                  <a:lnTo>
                    <a:pt x="103720" y="80657"/>
                  </a:lnTo>
                  <a:lnTo>
                    <a:pt x="103314" y="79044"/>
                  </a:lnTo>
                  <a:lnTo>
                    <a:pt x="103047" y="79984"/>
                  </a:lnTo>
                  <a:lnTo>
                    <a:pt x="101739" y="80022"/>
                  </a:lnTo>
                  <a:lnTo>
                    <a:pt x="101295" y="79870"/>
                  </a:lnTo>
                  <a:lnTo>
                    <a:pt x="102781" y="86791"/>
                  </a:lnTo>
                  <a:lnTo>
                    <a:pt x="103962" y="82804"/>
                  </a:lnTo>
                  <a:close/>
                </a:path>
                <a:path w="242570" h="170179">
                  <a:moveTo>
                    <a:pt x="104800" y="95885"/>
                  </a:moveTo>
                  <a:lnTo>
                    <a:pt x="104673" y="95770"/>
                  </a:lnTo>
                  <a:lnTo>
                    <a:pt x="104673" y="98907"/>
                  </a:lnTo>
                  <a:lnTo>
                    <a:pt x="104800" y="98806"/>
                  </a:lnTo>
                  <a:lnTo>
                    <a:pt x="104800" y="95885"/>
                  </a:lnTo>
                  <a:close/>
                </a:path>
                <a:path w="242570" h="170179">
                  <a:moveTo>
                    <a:pt x="105168" y="64503"/>
                  </a:moveTo>
                  <a:lnTo>
                    <a:pt x="104787" y="63703"/>
                  </a:lnTo>
                  <a:lnTo>
                    <a:pt x="104267" y="64477"/>
                  </a:lnTo>
                  <a:lnTo>
                    <a:pt x="105168" y="64503"/>
                  </a:lnTo>
                  <a:close/>
                </a:path>
                <a:path w="242570" h="170179">
                  <a:moveTo>
                    <a:pt x="106426" y="94018"/>
                  </a:moveTo>
                  <a:lnTo>
                    <a:pt x="105752" y="91998"/>
                  </a:lnTo>
                  <a:lnTo>
                    <a:pt x="105613" y="92062"/>
                  </a:lnTo>
                  <a:lnTo>
                    <a:pt x="105473" y="92125"/>
                  </a:lnTo>
                  <a:lnTo>
                    <a:pt x="105473" y="93878"/>
                  </a:lnTo>
                  <a:lnTo>
                    <a:pt x="106019" y="93954"/>
                  </a:lnTo>
                  <a:lnTo>
                    <a:pt x="106426" y="94018"/>
                  </a:lnTo>
                  <a:close/>
                </a:path>
                <a:path w="242570" h="170179">
                  <a:moveTo>
                    <a:pt x="106438" y="69062"/>
                  </a:moveTo>
                  <a:lnTo>
                    <a:pt x="105765" y="69621"/>
                  </a:lnTo>
                  <a:lnTo>
                    <a:pt x="105613" y="69735"/>
                  </a:lnTo>
                  <a:lnTo>
                    <a:pt x="105765" y="69926"/>
                  </a:lnTo>
                  <a:lnTo>
                    <a:pt x="106146" y="69875"/>
                  </a:lnTo>
                  <a:lnTo>
                    <a:pt x="106438" y="69062"/>
                  </a:lnTo>
                  <a:close/>
                </a:path>
                <a:path w="242570" h="170179">
                  <a:moveTo>
                    <a:pt x="106438" y="60998"/>
                  </a:moveTo>
                  <a:lnTo>
                    <a:pt x="103314" y="58127"/>
                  </a:lnTo>
                  <a:lnTo>
                    <a:pt x="103314" y="57467"/>
                  </a:lnTo>
                  <a:lnTo>
                    <a:pt x="102235" y="61772"/>
                  </a:lnTo>
                  <a:lnTo>
                    <a:pt x="102616" y="61887"/>
                  </a:lnTo>
                  <a:lnTo>
                    <a:pt x="103047" y="62014"/>
                  </a:lnTo>
                  <a:lnTo>
                    <a:pt x="103314" y="62090"/>
                  </a:lnTo>
                  <a:lnTo>
                    <a:pt x="103720" y="62204"/>
                  </a:lnTo>
                  <a:lnTo>
                    <a:pt x="104127" y="62318"/>
                  </a:lnTo>
                  <a:lnTo>
                    <a:pt x="104787" y="63703"/>
                  </a:lnTo>
                  <a:lnTo>
                    <a:pt x="106438" y="61302"/>
                  </a:lnTo>
                  <a:lnTo>
                    <a:pt x="106438" y="60998"/>
                  </a:lnTo>
                  <a:close/>
                </a:path>
                <a:path w="242570" h="170179">
                  <a:moveTo>
                    <a:pt x="106832" y="81661"/>
                  </a:moveTo>
                  <a:lnTo>
                    <a:pt x="106438" y="81153"/>
                  </a:lnTo>
                  <a:lnTo>
                    <a:pt x="104940" y="79451"/>
                  </a:lnTo>
                  <a:lnTo>
                    <a:pt x="103962" y="82804"/>
                  </a:lnTo>
                  <a:lnTo>
                    <a:pt x="104267" y="85648"/>
                  </a:lnTo>
                  <a:lnTo>
                    <a:pt x="106832" y="81661"/>
                  </a:lnTo>
                  <a:close/>
                </a:path>
                <a:path w="242570" h="170179">
                  <a:moveTo>
                    <a:pt x="107099" y="71678"/>
                  </a:moveTo>
                  <a:lnTo>
                    <a:pt x="105765" y="69926"/>
                  </a:lnTo>
                  <a:lnTo>
                    <a:pt x="104940" y="70040"/>
                  </a:lnTo>
                  <a:lnTo>
                    <a:pt x="104267" y="70142"/>
                  </a:lnTo>
                  <a:lnTo>
                    <a:pt x="103314" y="71640"/>
                  </a:lnTo>
                  <a:lnTo>
                    <a:pt x="104267" y="71742"/>
                  </a:lnTo>
                  <a:lnTo>
                    <a:pt x="104787" y="71869"/>
                  </a:lnTo>
                  <a:lnTo>
                    <a:pt x="105168" y="71958"/>
                  </a:lnTo>
                  <a:lnTo>
                    <a:pt x="105613" y="72072"/>
                  </a:lnTo>
                  <a:lnTo>
                    <a:pt x="107099" y="72123"/>
                  </a:lnTo>
                  <a:lnTo>
                    <a:pt x="107099" y="71678"/>
                  </a:lnTo>
                  <a:close/>
                </a:path>
                <a:path w="242570" h="170179">
                  <a:moveTo>
                    <a:pt x="108585" y="67310"/>
                  </a:moveTo>
                  <a:lnTo>
                    <a:pt x="107937" y="64071"/>
                  </a:lnTo>
                  <a:lnTo>
                    <a:pt x="107937" y="64604"/>
                  </a:lnTo>
                  <a:lnTo>
                    <a:pt x="105168" y="64503"/>
                  </a:lnTo>
                  <a:lnTo>
                    <a:pt x="106832" y="67983"/>
                  </a:lnTo>
                  <a:lnTo>
                    <a:pt x="106438" y="69062"/>
                  </a:lnTo>
                  <a:lnTo>
                    <a:pt x="106832" y="68745"/>
                  </a:lnTo>
                  <a:lnTo>
                    <a:pt x="108585" y="67310"/>
                  </a:lnTo>
                  <a:close/>
                </a:path>
                <a:path w="242570" h="170179">
                  <a:moveTo>
                    <a:pt x="109245" y="73787"/>
                  </a:moveTo>
                  <a:lnTo>
                    <a:pt x="108445" y="73787"/>
                  </a:lnTo>
                  <a:lnTo>
                    <a:pt x="107911" y="73113"/>
                  </a:lnTo>
                  <a:lnTo>
                    <a:pt x="107911" y="73507"/>
                  </a:lnTo>
                  <a:lnTo>
                    <a:pt x="107772" y="73647"/>
                  </a:lnTo>
                  <a:lnTo>
                    <a:pt x="108991" y="74193"/>
                  </a:lnTo>
                  <a:lnTo>
                    <a:pt x="107772" y="76479"/>
                  </a:lnTo>
                  <a:lnTo>
                    <a:pt x="108585" y="77419"/>
                  </a:lnTo>
                  <a:lnTo>
                    <a:pt x="108991" y="75196"/>
                  </a:lnTo>
                  <a:lnTo>
                    <a:pt x="109245" y="73787"/>
                  </a:lnTo>
                  <a:close/>
                </a:path>
                <a:path w="242570" h="170179">
                  <a:moveTo>
                    <a:pt x="109385" y="80797"/>
                  </a:moveTo>
                  <a:lnTo>
                    <a:pt x="108585" y="79451"/>
                  </a:lnTo>
                  <a:lnTo>
                    <a:pt x="108305" y="78638"/>
                  </a:lnTo>
                  <a:lnTo>
                    <a:pt x="107632" y="80391"/>
                  </a:lnTo>
                  <a:lnTo>
                    <a:pt x="106832" y="81661"/>
                  </a:lnTo>
                  <a:lnTo>
                    <a:pt x="107099" y="81889"/>
                  </a:lnTo>
                  <a:lnTo>
                    <a:pt x="108305" y="83273"/>
                  </a:lnTo>
                  <a:lnTo>
                    <a:pt x="108991" y="84035"/>
                  </a:lnTo>
                  <a:lnTo>
                    <a:pt x="108305" y="82410"/>
                  </a:lnTo>
                  <a:lnTo>
                    <a:pt x="109385" y="81038"/>
                  </a:lnTo>
                  <a:lnTo>
                    <a:pt x="109385" y="80797"/>
                  </a:lnTo>
                  <a:close/>
                </a:path>
                <a:path w="242570" h="170179">
                  <a:moveTo>
                    <a:pt x="109931" y="58140"/>
                  </a:moveTo>
                  <a:lnTo>
                    <a:pt x="109385" y="57061"/>
                  </a:lnTo>
                  <a:lnTo>
                    <a:pt x="107937" y="59143"/>
                  </a:lnTo>
                  <a:lnTo>
                    <a:pt x="109258" y="60261"/>
                  </a:lnTo>
                  <a:lnTo>
                    <a:pt x="109791" y="60718"/>
                  </a:lnTo>
                  <a:lnTo>
                    <a:pt x="109931" y="60833"/>
                  </a:lnTo>
                  <a:lnTo>
                    <a:pt x="109258" y="59626"/>
                  </a:lnTo>
                  <a:lnTo>
                    <a:pt x="109931" y="58140"/>
                  </a:lnTo>
                  <a:close/>
                </a:path>
                <a:path w="242570" h="170179">
                  <a:moveTo>
                    <a:pt x="110604" y="87007"/>
                  </a:moveTo>
                  <a:lnTo>
                    <a:pt x="110070" y="87134"/>
                  </a:lnTo>
                  <a:lnTo>
                    <a:pt x="109931" y="86601"/>
                  </a:lnTo>
                  <a:lnTo>
                    <a:pt x="109524" y="86194"/>
                  </a:lnTo>
                  <a:lnTo>
                    <a:pt x="109664" y="86601"/>
                  </a:lnTo>
                  <a:lnTo>
                    <a:pt x="109524" y="87134"/>
                  </a:lnTo>
                  <a:lnTo>
                    <a:pt x="109524" y="87680"/>
                  </a:lnTo>
                  <a:lnTo>
                    <a:pt x="109791" y="87680"/>
                  </a:lnTo>
                  <a:lnTo>
                    <a:pt x="110070" y="87541"/>
                  </a:lnTo>
                  <a:lnTo>
                    <a:pt x="110464" y="87541"/>
                  </a:lnTo>
                  <a:lnTo>
                    <a:pt x="110604" y="87274"/>
                  </a:lnTo>
                  <a:lnTo>
                    <a:pt x="110604" y="87007"/>
                  </a:lnTo>
                  <a:close/>
                </a:path>
                <a:path w="242570" h="170179">
                  <a:moveTo>
                    <a:pt x="111137" y="79717"/>
                  </a:moveTo>
                  <a:lnTo>
                    <a:pt x="110871" y="79717"/>
                  </a:lnTo>
                  <a:lnTo>
                    <a:pt x="110604" y="79578"/>
                  </a:lnTo>
                  <a:lnTo>
                    <a:pt x="110337" y="79311"/>
                  </a:lnTo>
                  <a:lnTo>
                    <a:pt x="109385" y="81038"/>
                  </a:lnTo>
                  <a:lnTo>
                    <a:pt x="109791" y="80530"/>
                  </a:lnTo>
                  <a:lnTo>
                    <a:pt x="111137" y="79717"/>
                  </a:lnTo>
                  <a:close/>
                </a:path>
                <a:path w="242570" h="170179">
                  <a:moveTo>
                    <a:pt x="111417" y="98196"/>
                  </a:moveTo>
                  <a:lnTo>
                    <a:pt x="109664" y="93472"/>
                  </a:lnTo>
                  <a:lnTo>
                    <a:pt x="108038" y="93967"/>
                  </a:lnTo>
                  <a:lnTo>
                    <a:pt x="107365" y="94145"/>
                  </a:lnTo>
                  <a:lnTo>
                    <a:pt x="106553" y="94030"/>
                  </a:lnTo>
                  <a:lnTo>
                    <a:pt x="106553" y="94424"/>
                  </a:lnTo>
                  <a:lnTo>
                    <a:pt x="107340" y="94183"/>
                  </a:lnTo>
                  <a:lnTo>
                    <a:pt x="105879" y="96443"/>
                  </a:lnTo>
                  <a:lnTo>
                    <a:pt x="105346" y="94932"/>
                  </a:lnTo>
                  <a:lnTo>
                    <a:pt x="105079" y="96126"/>
                  </a:lnTo>
                  <a:lnTo>
                    <a:pt x="105346" y="92125"/>
                  </a:lnTo>
                  <a:lnTo>
                    <a:pt x="105079" y="92265"/>
                  </a:lnTo>
                  <a:lnTo>
                    <a:pt x="104838" y="95326"/>
                  </a:lnTo>
                  <a:lnTo>
                    <a:pt x="104800" y="95885"/>
                  </a:lnTo>
                  <a:lnTo>
                    <a:pt x="105346" y="96367"/>
                  </a:lnTo>
                  <a:lnTo>
                    <a:pt x="105473" y="96494"/>
                  </a:lnTo>
                  <a:lnTo>
                    <a:pt x="105613" y="96608"/>
                  </a:lnTo>
                  <a:lnTo>
                    <a:pt x="105752" y="96723"/>
                  </a:lnTo>
                  <a:lnTo>
                    <a:pt x="105879" y="96850"/>
                  </a:lnTo>
                  <a:lnTo>
                    <a:pt x="105879" y="98145"/>
                  </a:lnTo>
                  <a:lnTo>
                    <a:pt x="105079" y="98666"/>
                  </a:lnTo>
                  <a:lnTo>
                    <a:pt x="105346" y="98831"/>
                  </a:lnTo>
                  <a:lnTo>
                    <a:pt x="105473" y="98933"/>
                  </a:lnTo>
                  <a:lnTo>
                    <a:pt x="105613" y="99047"/>
                  </a:lnTo>
                  <a:lnTo>
                    <a:pt x="105752" y="99161"/>
                  </a:lnTo>
                  <a:lnTo>
                    <a:pt x="105879" y="99275"/>
                  </a:lnTo>
                  <a:lnTo>
                    <a:pt x="105613" y="99949"/>
                  </a:lnTo>
                  <a:lnTo>
                    <a:pt x="105879" y="99834"/>
                  </a:lnTo>
                  <a:lnTo>
                    <a:pt x="106019" y="99771"/>
                  </a:lnTo>
                  <a:lnTo>
                    <a:pt x="108038" y="98869"/>
                  </a:lnTo>
                  <a:lnTo>
                    <a:pt x="111417" y="98196"/>
                  </a:lnTo>
                  <a:close/>
                </a:path>
                <a:path w="242570" h="170179">
                  <a:moveTo>
                    <a:pt x="112001" y="73774"/>
                  </a:moveTo>
                  <a:lnTo>
                    <a:pt x="109664" y="71488"/>
                  </a:lnTo>
                  <a:lnTo>
                    <a:pt x="109245" y="73787"/>
                  </a:lnTo>
                  <a:lnTo>
                    <a:pt x="109664" y="73787"/>
                  </a:lnTo>
                  <a:lnTo>
                    <a:pt x="110464" y="73647"/>
                  </a:lnTo>
                  <a:lnTo>
                    <a:pt x="110744" y="73914"/>
                  </a:lnTo>
                  <a:lnTo>
                    <a:pt x="110871" y="73914"/>
                  </a:lnTo>
                  <a:lnTo>
                    <a:pt x="111137" y="73647"/>
                  </a:lnTo>
                  <a:lnTo>
                    <a:pt x="112001" y="73774"/>
                  </a:lnTo>
                  <a:close/>
                </a:path>
                <a:path w="242570" h="170179">
                  <a:moveTo>
                    <a:pt x="112356" y="78638"/>
                  </a:moveTo>
                  <a:lnTo>
                    <a:pt x="111417" y="79578"/>
                  </a:lnTo>
                  <a:lnTo>
                    <a:pt x="112001" y="79679"/>
                  </a:lnTo>
                  <a:lnTo>
                    <a:pt x="112356" y="79717"/>
                  </a:lnTo>
                  <a:lnTo>
                    <a:pt x="112356" y="78638"/>
                  </a:lnTo>
                  <a:close/>
                </a:path>
                <a:path w="242570" h="170179">
                  <a:moveTo>
                    <a:pt x="113360" y="77647"/>
                  </a:moveTo>
                  <a:lnTo>
                    <a:pt x="112356" y="76606"/>
                  </a:lnTo>
                  <a:lnTo>
                    <a:pt x="112356" y="78638"/>
                  </a:lnTo>
                  <a:lnTo>
                    <a:pt x="113360" y="77647"/>
                  </a:lnTo>
                  <a:close/>
                </a:path>
                <a:path w="242570" h="170179">
                  <a:moveTo>
                    <a:pt x="114515" y="113842"/>
                  </a:moveTo>
                  <a:lnTo>
                    <a:pt x="114249" y="114922"/>
                  </a:lnTo>
                  <a:lnTo>
                    <a:pt x="113576" y="115328"/>
                  </a:lnTo>
                  <a:lnTo>
                    <a:pt x="114515" y="115798"/>
                  </a:lnTo>
                  <a:lnTo>
                    <a:pt x="114515" y="113842"/>
                  </a:lnTo>
                  <a:close/>
                </a:path>
                <a:path w="242570" h="170179">
                  <a:moveTo>
                    <a:pt x="114655" y="76339"/>
                  </a:moveTo>
                  <a:lnTo>
                    <a:pt x="114185" y="75895"/>
                  </a:lnTo>
                  <a:lnTo>
                    <a:pt x="113703" y="77025"/>
                  </a:lnTo>
                  <a:lnTo>
                    <a:pt x="114007" y="76987"/>
                  </a:lnTo>
                  <a:lnTo>
                    <a:pt x="114655" y="76339"/>
                  </a:lnTo>
                  <a:close/>
                </a:path>
                <a:path w="242570" h="170179">
                  <a:moveTo>
                    <a:pt x="116408" y="80797"/>
                  </a:moveTo>
                  <a:lnTo>
                    <a:pt x="114185" y="78498"/>
                  </a:lnTo>
                  <a:lnTo>
                    <a:pt x="115189" y="81153"/>
                  </a:lnTo>
                  <a:lnTo>
                    <a:pt x="115595" y="81089"/>
                  </a:lnTo>
                  <a:lnTo>
                    <a:pt x="116001" y="80949"/>
                  </a:lnTo>
                  <a:lnTo>
                    <a:pt x="116268" y="80848"/>
                  </a:lnTo>
                  <a:lnTo>
                    <a:pt x="116408" y="80797"/>
                  </a:lnTo>
                  <a:close/>
                </a:path>
                <a:path w="242570" h="170179">
                  <a:moveTo>
                    <a:pt x="116408" y="76809"/>
                  </a:moveTo>
                  <a:lnTo>
                    <a:pt x="114655" y="76911"/>
                  </a:lnTo>
                  <a:lnTo>
                    <a:pt x="114007" y="76987"/>
                  </a:lnTo>
                  <a:lnTo>
                    <a:pt x="113360" y="77647"/>
                  </a:lnTo>
                  <a:lnTo>
                    <a:pt x="113842" y="78143"/>
                  </a:lnTo>
                  <a:lnTo>
                    <a:pt x="114185" y="78498"/>
                  </a:lnTo>
                  <a:lnTo>
                    <a:pt x="113842" y="77558"/>
                  </a:lnTo>
                  <a:lnTo>
                    <a:pt x="115189" y="77165"/>
                  </a:lnTo>
                  <a:lnTo>
                    <a:pt x="115595" y="77050"/>
                  </a:lnTo>
                  <a:lnTo>
                    <a:pt x="116001" y="76936"/>
                  </a:lnTo>
                  <a:lnTo>
                    <a:pt x="116408" y="76809"/>
                  </a:lnTo>
                  <a:close/>
                </a:path>
                <a:path w="242570" h="170179">
                  <a:moveTo>
                    <a:pt x="117081" y="112903"/>
                  </a:moveTo>
                  <a:lnTo>
                    <a:pt x="116814" y="113436"/>
                  </a:lnTo>
                  <a:lnTo>
                    <a:pt x="116001" y="113080"/>
                  </a:lnTo>
                  <a:lnTo>
                    <a:pt x="114655" y="113169"/>
                  </a:lnTo>
                  <a:lnTo>
                    <a:pt x="114655" y="115862"/>
                  </a:lnTo>
                  <a:lnTo>
                    <a:pt x="114922" y="116001"/>
                  </a:lnTo>
                  <a:lnTo>
                    <a:pt x="113296" y="117246"/>
                  </a:lnTo>
                  <a:lnTo>
                    <a:pt x="113169" y="117348"/>
                  </a:lnTo>
                  <a:lnTo>
                    <a:pt x="113169" y="119138"/>
                  </a:lnTo>
                  <a:lnTo>
                    <a:pt x="113030" y="119913"/>
                  </a:lnTo>
                  <a:lnTo>
                    <a:pt x="113296" y="120180"/>
                  </a:lnTo>
                  <a:lnTo>
                    <a:pt x="113576" y="120459"/>
                  </a:lnTo>
                  <a:lnTo>
                    <a:pt x="114109" y="120992"/>
                  </a:lnTo>
                  <a:lnTo>
                    <a:pt x="113576" y="118833"/>
                  </a:lnTo>
                  <a:lnTo>
                    <a:pt x="114922" y="117716"/>
                  </a:lnTo>
                  <a:lnTo>
                    <a:pt x="115189" y="117487"/>
                  </a:lnTo>
                  <a:lnTo>
                    <a:pt x="116001" y="114782"/>
                  </a:lnTo>
                  <a:lnTo>
                    <a:pt x="117081" y="114858"/>
                  </a:lnTo>
                  <a:lnTo>
                    <a:pt x="117081" y="112903"/>
                  </a:lnTo>
                  <a:close/>
                </a:path>
                <a:path w="242570" h="170179">
                  <a:moveTo>
                    <a:pt x="117614" y="113169"/>
                  </a:moveTo>
                  <a:lnTo>
                    <a:pt x="117208" y="114922"/>
                  </a:lnTo>
                  <a:lnTo>
                    <a:pt x="117614" y="114896"/>
                  </a:lnTo>
                  <a:lnTo>
                    <a:pt x="117614" y="113169"/>
                  </a:lnTo>
                  <a:close/>
                </a:path>
                <a:path w="242570" h="170179">
                  <a:moveTo>
                    <a:pt x="117665" y="72491"/>
                  </a:moveTo>
                  <a:lnTo>
                    <a:pt x="117487" y="72034"/>
                  </a:lnTo>
                  <a:lnTo>
                    <a:pt x="117487" y="70281"/>
                  </a:lnTo>
                  <a:lnTo>
                    <a:pt x="116814" y="70319"/>
                  </a:lnTo>
                  <a:lnTo>
                    <a:pt x="116001" y="70434"/>
                  </a:lnTo>
                  <a:lnTo>
                    <a:pt x="115189" y="70548"/>
                  </a:lnTo>
                  <a:lnTo>
                    <a:pt x="114655" y="70675"/>
                  </a:lnTo>
                  <a:lnTo>
                    <a:pt x="114515" y="72567"/>
                  </a:lnTo>
                  <a:lnTo>
                    <a:pt x="113030" y="73914"/>
                  </a:lnTo>
                  <a:lnTo>
                    <a:pt x="112356" y="73825"/>
                  </a:lnTo>
                  <a:lnTo>
                    <a:pt x="112001" y="73774"/>
                  </a:lnTo>
                  <a:lnTo>
                    <a:pt x="114185" y="75895"/>
                  </a:lnTo>
                  <a:lnTo>
                    <a:pt x="115595" y="72567"/>
                  </a:lnTo>
                  <a:lnTo>
                    <a:pt x="117487" y="72682"/>
                  </a:lnTo>
                  <a:lnTo>
                    <a:pt x="117665" y="72694"/>
                  </a:lnTo>
                  <a:lnTo>
                    <a:pt x="117665" y="72491"/>
                  </a:lnTo>
                  <a:close/>
                </a:path>
                <a:path w="242570" h="170179">
                  <a:moveTo>
                    <a:pt x="118313" y="83375"/>
                  </a:moveTo>
                  <a:lnTo>
                    <a:pt x="118160" y="83223"/>
                  </a:lnTo>
                  <a:lnTo>
                    <a:pt x="117665" y="83667"/>
                  </a:lnTo>
                  <a:lnTo>
                    <a:pt x="118160" y="83451"/>
                  </a:lnTo>
                  <a:lnTo>
                    <a:pt x="118313" y="83375"/>
                  </a:lnTo>
                  <a:close/>
                </a:path>
                <a:path w="242570" h="170179">
                  <a:moveTo>
                    <a:pt x="118313" y="80835"/>
                  </a:moveTo>
                  <a:lnTo>
                    <a:pt x="115595" y="81826"/>
                  </a:lnTo>
                  <a:lnTo>
                    <a:pt x="115455" y="81876"/>
                  </a:lnTo>
                  <a:lnTo>
                    <a:pt x="115189" y="81241"/>
                  </a:lnTo>
                  <a:lnTo>
                    <a:pt x="114655" y="81445"/>
                  </a:lnTo>
                  <a:lnTo>
                    <a:pt x="114515" y="81495"/>
                  </a:lnTo>
                  <a:lnTo>
                    <a:pt x="114185" y="81610"/>
                  </a:lnTo>
                  <a:lnTo>
                    <a:pt x="113842" y="81737"/>
                  </a:lnTo>
                  <a:lnTo>
                    <a:pt x="114376" y="83769"/>
                  </a:lnTo>
                  <a:lnTo>
                    <a:pt x="114655" y="83718"/>
                  </a:lnTo>
                  <a:lnTo>
                    <a:pt x="115189" y="83616"/>
                  </a:lnTo>
                  <a:lnTo>
                    <a:pt x="115595" y="83553"/>
                  </a:lnTo>
                  <a:lnTo>
                    <a:pt x="116268" y="83426"/>
                  </a:lnTo>
                  <a:lnTo>
                    <a:pt x="116674" y="83362"/>
                  </a:lnTo>
                  <a:lnTo>
                    <a:pt x="116001" y="86194"/>
                  </a:lnTo>
                  <a:lnTo>
                    <a:pt x="116268" y="86055"/>
                  </a:lnTo>
                  <a:lnTo>
                    <a:pt x="116408" y="86321"/>
                  </a:lnTo>
                  <a:lnTo>
                    <a:pt x="116535" y="86321"/>
                  </a:lnTo>
                  <a:lnTo>
                    <a:pt x="116674" y="85648"/>
                  </a:lnTo>
                  <a:lnTo>
                    <a:pt x="116814" y="84975"/>
                  </a:lnTo>
                  <a:lnTo>
                    <a:pt x="116941" y="84302"/>
                  </a:lnTo>
                  <a:lnTo>
                    <a:pt x="117487" y="83820"/>
                  </a:lnTo>
                  <a:lnTo>
                    <a:pt x="117081" y="83921"/>
                  </a:lnTo>
                  <a:lnTo>
                    <a:pt x="116814" y="84035"/>
                  </a:lnTo>
                  <a:lnTo>
                    <a:pt x="118313" y="81026"/>
                  </a:lnTo>
                  <a:lnTo>
                    <a:pt x="118313" y="80835"/>
                  </a:lnTo>
                  <a:close/>
                </a:path>
                <a:path w="242570" h="170179">
                  <a:moveTo>
                    <a:pt x="120586" y="89560"/>
                  </a:moveTo>
                  <a:lnTo>
                    <a:pt x="119240" y="89433"/>
                  </a:lnTo>
                  <a:lnTo>
                    <a:pt x="117754" y="89839"/>
                  </a:lnTo>
                  <a:lnTo>
                    <a:pt x="117487" y="90639"/>
                  </a:lnTo>
                  <a:lnTo>
                    <a:pt x="118160" y="90373"/>
                  </a:lnTo>
                  <a:lnTo>
                    <a:pt x="118287" y="92125"/>
                  </a:lnTo>
                  <a:lnTo>
                    <a:pt x="117754" y="93472"/>
                  </a:lnTo>
                  <a:lnTo>
                    <a:pt x="118287" y="93345"/>
                  </a:lnTo>
                  <a:lnTo>
                    <a:pt x="119100" y="94424"/>
                  </a:lnTo>
                  <a:lnTo>
                    <a:pt x="119367" y="94424"/>
                  </a:lnTo>
                  <a:lnTo>
                    <a:pt x="119367" y="94018"/>
                  </a:lnTo>
                  <a:lnTo>
                    <a:pt x="119240" y="93205"/>
                  </a:lnTo>
                  <a:lnTo>
                    <a:pt x="118960" y="93751"/>
                  </a:lnTo>
                  <a:lnTo>
                    <a:pt x="119100" y="92798"/>
                  </a:lnTo>
                  <a:lnTo>
                    <a:pt x="119240" y="92125"/>
                  </a:lnTo>
                  <a:lnTo>
                    <a:pt x="119507" y="91719"/>
                  </a:lnTo>
                  <a:lnTo>
                    <a:pt x="120586" y="89560"/>
                  </a:lnTo>
                  <a:close/>
                </a:path>
                <a:path w="242570" h="170179">
                  <a:moveTo>
                    <a:pt x="127165" y="78574"/>
                  </a:moveTo>
                  <a:lnTo>
                    <a:pt x="126784" y="74726"/>
                  </a:lnTo>
                  <a:lnTo>
                    <a:pt x="126517" y="75946"/>
                  </a:lnTo>
                  <a:lnTo>
                    <a:pt x="124091" y="76377"/>
                  </a:lnTo>
                  <a:lnTo>
                    <a:pt x="123558" y="76479"/>
                  </a:lnTo>
                  <a:lnTo>
                    <a:pt x="124091" y="74587"/>
                  </a:lnTo>
                  <a:lnTo>
                    <a:pt x="123012" y="75133"/>
                  </a:lnTo>
                  <a:lnTo>
                    <a:pt x="122605" y="75234"/>
                  </a:lnTo>
                  <a:lnTo>
                    <a:pt x="122478" y="75272"/>
                  </a:lnTo>
                  <a:lnTo>
                    <a:pt x="122199" y="76073"/>
                  </a:lnTo>
                  <a:lnTo>
                    <a:pt x="122072" y="77558"/>
                  </a:lnTo>
                  <a:lnTo>
                    <a:pt x="120853" y="77292"/>
                  </a:lnTo>
                  <a:lnTo>
                    <a:pt x="122478" y="78498"/>
                  </a:lnTo>
                  <a:lnTo>
                    <a:pt x="122605" y="81330"/>
                  </a:lnTo>
                  <a:lnTo>
                    <a:pt x="120040" y="80657"/>
                  </a:lnTo>
                  <a:lnTo>
                    <a:pt x="119913" y="82689"/>
                  </a:lnTo>
                  <a:lnTo>
                    <a:pt x="118313" y="83375"/>
                  </a:lnTo>
                  <a:lnTo>
                    <a:pt x="119646" y="84709"/>
                  </a:lnTo>
                  <a:lnTo>
                    <a:pt x="122478" y="86969"/>
                  </a:lnTo>
                  <a:lnTo>
                    <a:pt x="122605" y="87083"/>
                  </a:lnTo>
                  <a:lnTo>
                    <a:pt x="123012" y="87401"/>
                  </a:lnTo>
                  <a:lnTo>
                    <a:pt x="123558" y="85242"/>
                  </a:lnTo>
                  <a:lnTo>
                    <a:pt x="125577" y="77152"/>
                  </a:lnTo>
                  <a:lnTo>
                    <a:pt x="127165" y="78574"/>
                  </a:lnTo>
                  <a:close/>
                </a:path>
                <a:path w="242570" h="170179">
                  <a:moveTo>
                    <a:pt x="128511" y="79756"/>
                  </a:moveTo>
                  <a:lnTo>
                    <a:pt x="127165" y="78574"/>
                  </a:lnTo>
                  <a:lnTo>
                    <a:pt x="127469" y="81610"/>
                  </a:lnTo>
                  <a:lnTo>
                    <a:pt x="128511" y="79756"/>
                  </a:lnTo>
                  <a:close/>
                </a:path>
                <a:path w="242570" h="170179">
                  <a:moveTo>
                    <a:pt x="133261" y="115189"/>
                  </a:moveTo>
                  <a:lnTo>
                    <a:pt x="132461" y="115189"/>
                  </a:lnTo>
                  <a:lnTo>
                    <a:pt x="132181" y="114388"/>
                  </a:lnTo>
                  <a:lnTo>
                    <a:pt x="131775" y="113842"/>
                  </a:lnTo>
                  <a:lnTo>
                    <a:pt x="130022" y="115328"/>
                  </a:lnTo>
                  <a:lnTo>
                    <a:pt x="132054" y="117487"/>
                  </a:lnTo>
                  <a:lnTo>
                    <a:pt x="133261" y="115189"/>
                  </a:lnTo>
                  <a:close/>
                </a:path>
                <a:path w="242570" h="170179">
                  <a:moveTo>
                    <a:pt x="134480" y="76073"/>
                  </a:moveTo>
                  <a:lnTo>
                    <a:pt x="132854" y="75272"/>
                  </a:lnTo>
                  <a:lnTo>
                    <a:pt x="130429" y="76339"/>
                  </a:lnTo>
                  <a:lnTo>
                    <a:pt x="128511" y="79756"/>
                  </a:lnTo>
                  <a:lnTo>
                    <a:pt x="129222" y="80391"/>
                  </a:lnTo>
                  <a:lnTo>
                    <a:pt x="130975" y="78778"/>
                  </a:lnTo>
                  <a:lnTo>
                    <a:pt x="132854" y="78562"/>
                  </a:lnTo>
                  <a:lnTo>
                    <a:pt x="133400" y="78498"/>
                  </a:lnTo>
                  <a:lnTo>
                    <a:pt x="134480" y="78308"/>
                  </a:lnTo>
                  <a:lnTo>
                    <a:pt x="134480" y="76619"/>
                  </a:lnTo>
                  <a:lnTo>
                    <a:pt x="134480" y="76073"/>
                  </a:lnTo>
                  <a:close/>
                </a:path>
                <a:path w="242570" h="170179">
                  <a:moveTo>
                    <a:pt x="135686" y="78105"/>
                  </a:moveTo>
                  <a:lnTo>
                    <a:pt x="134962" y="77216"/>
                  </a:lnTo>
                  <a:lnTo>
                    <a:pt x="134962" y="78232"/>
                  </a:lnTo>
                  <a:lnTo>
                    <a:pt x="135559" y="78117"/>
                  </a:lnTo>
                  <a:lnTo>
                    <a:pt x="135686" y="78105"/>
                  </a:lnTo>
                  <a:close/>
                </a:path>
                <a:path w="242570" h="170179">
                  <a:moveTo>
                    <a:pt x="136232" y="76542"/>
                  </a:moveTo>
                  <a:lnTo>
                    <a:pt x="135686" y="76276"/>
                  </a:lnTo>
                  <a:lnTo>
                    <a:pt x="135559" y="76212"/>
                  </a:lnTo>
                  <a:lnTo>
                    <a:pt x="134962" y="76428"/>
                  </a:lnTo>
                  <a:lnTo>
                    <a:pt x="135966" y="77152"/>
                  </a:lnTo>
                  <a:lnTo>
                    <a:pt x="136232" y="76542"/>
                  </a:lnTo>
                  <a:close/>
                </a:path>
                <a:path w="242570" h="170179">
                  <a:moveTo>
                    <a:pt x="137985" y="74726"/>
                  </a:moveTo>
                  <a:lnTo>
                    <a:pt x="137312" y="74891"/>
                  </a:lnTo>
                  <a:lnTo>
                    <a:pt x="136906" y="74993"/>
                  </a:lnTo>
                  <a:lnTo>
                    <a:pt x="136232" y="76542"/>
                  </a:lnTo>
                  <a:lnTo>
                    <a:pt x="136906" y="76644"/>
                  </a:lnTo>
                  <a:lnTo>
                    <a:pt x="137312" y="76479"/>
                  </a:lnTo>
                  <a:lnTo>
                    <a:pt x="137985" y="74726"/>
                  </a:lnTo>
                  <a:close/>
                </a:path>
                <a:path w="242570" h="170179">
                  <a:moveTo>
                    <a:pt x="141084" y="92671"/>
                  </a:moveTo>
                  <a:lnTo>
                    <a:pt x="139204" y="93205"/>
                  </a:lnTo>
                  <a:lnTo>
                    <a:pt x="139331" y="91046"/>
                  </a:lnTo>
                  <a:lnTo>
                    <a:pt x="138125" y="90233"/>
                  </a:lnTo>
                  <a:lnTo>
                    <a:pt x="135559" y="92671"/>
                  </a:lnTo>
                  <a:lnTo>
                    <a:pt x="132727" y="91313"/>
                  </a:lnTo>
                  <a:lnTo>
                    <a:pt x="133934" y="87680"/>
                  </a:lnTo>
                  <a:lnTo>
                    <a:pt x="133540" y="87007"/>
                  </a:lnTo>
                  <a:lnTo>
                    <a:pt x="133134" y="86194"/>
                  </a:lnTo>
                  <a:lnTo>
                    <a:pt x="132181" y="86321"/>
                  </a:lnTo>
                  <a:lnTo>
                    <a:pt x="131648" y="88214"/>
                  </a:lnTo>
                  <a:lnTo>
                    <a:pt x="128816" y="95910"/>
                  </a:lnTo>
                  <a:lnTo>
                    <a:pt x="127190" y="91313"/>
                  </a:lnTo>
                  <a:lnTo>
                    <a:pt x="127330" y="89700"/>
                  </a:lnTo>
                  <a:lnTo>
                    <a:pt x="130162" y="87947"/>
                  </a:lnTo>
                  <a:lnTo>
                    <a:pt x="128816" y="86601"/>
                  </a:lnTo>
                  <a:lnTo>
                    <a:pt x="127736" y="87401"/>
                  </a:lnTo>
                  <a:lnTo>
                    <a:pt x="127330" y="88214"/>
                  </a:lnTo>
                  <a:lnTo>
                    <a:pt x="127330" y="88353"/>
                  </a:lnTo>
                  <a:lnTo>
                    <a:pt x="127063" y="88214"/>
                  </a:lnTo>
                  <a:lnTo>
                    <a:pt x="127063" y="87807"/>
                  </a:lnTo>
                  <a:lnTo>
                    <a:pt x="126657" y="88480"/>
                  </a:lnTo>
                  <a:lnTo>
                    <a:pt x="126111" y="88887"/>
                  </a:lnTo>
                  <a:lnTo>
                    <a:pt x="125844" y="89433"/>
                  </a:lnTo>
                  <a:lnTo>
                    <a:pt x="125844" y="91998"/>
                  </a:lnTo>
                  <a:lnTo>
                    <a:pt x="125310" y="91998"/>
                  </a:lnTo>
                  <a:lnTo>
                    <a:pt x="124904" y="91859"/>
                  </a:lnTo>
                  <a:lnTo>
                    <a:pt x="124764" y="91313"/>
                  </a:lnTo>
                  <a:lnTo>
                    <a:pt x="125031" y="94018"/>
                  </a:lnTo>
                  <a:lnTo>
                    <a:pt x="127736" y="94691"/>
                  </a:lnTo>
                  <a:lnTo>
                    <a:pt x="126111" y="97929"/>
                  </a:lnTo>
                  <a:lnTo>
                    <a:pt x="125577" y="99415"/>
                  </a:lnTo>
                  <a:lnTo>
                    <a:pt x="126517" y="98602"/>
                  </a:lnTo>
                  <a:lnTo>
                    <a:pt x="127063" y="98463"/>
                  </a:lnTo>
                  <a:lnTo>
                    <a:pt x="129082" y="97383"/>
                  </a:lnTo>
                  <a:lnTo>
                    <a:pt x="128676" y="101701"/>
                  </a:lnTo>
                  <a:lnTo>
                    <a:pt x="126923" y="100622"/>
                  </a:lnTo>
                  <a:lnTo>
                    <a:pt x="125310" y="99275"/>
                  </a:lnTo>
                  <a:lnTo>
                    <a:pt x="125171" y="101574"/>
                  </a:lnTo>
                  <a:lnTo>
                    <a:pt x="123685" y="102374"/>
                  </a:lnTo>
                  <a:lnTo>
                    <a:pt x="126111" y="102781"/>
                  </a:lnTo>
                  <a:lnTo>
                    <a:pt x="128676" y="104127"/>
                  </a:lnTo>
                  <a:lnTo>
                    <a:pt x="130429" y="102108"/>
                  </a:lnTo>
                  <a:lnTo>
                    <a:pt x="130695" y="101574"/>
                  </a:lnTo>
                  <a:lnTo>
                    <a:pt x="130975" y="101168"/>
                  </a:lnTo>
                  <a:lnTo>
                    <a:pt x="131241" y="100888"/>
                  </a:lnTo>
                  <a:lnTo>
                    <a:pt x="128676" y="102514"/>
                  </a:lnTo>
                  <a:lnTo>
                    <a:pt x="130302" y="96583"/>
                  </a:lnTo>
                  <a:lnTo>
                    <a:pt x="132181" y="98056"/>
                  </a:lnTo>
                  <a:lnTo>
                    <a:pt x="132854" y="98869"/>
                  </a:lnTo>
                  <a:lnTo>
                    <a:pt x="132588" y="99542"/>
                  </a:lnTo>
                  <a:lnTo>
                    <a:pt x="131914" y="100215"/>
                  </a:lnTo>
                  <a:lnTo>
                    <a:pt x="132854" y="99682"/>
                  </a:lnTo>
                  <a:lnTo>
                    <a:pt x="134213" y="98463"/>
                  </a:lnTo>
                  <a:lnTo>
                    <a:pt x="135293" y="98463"/>
                  </a:lnTo>
                  <a:lnTo>
                    <a:pt x="136093" y="96037"/>
                  </a:lnTo>
                  <a:lnTo>
                    <a:pt x="138391" y="93345"/>
                  </a:lnTo>
                  <a:lnTo>
                    <a:pt x="141084" y="94424"/>
                  </a:lnTo>
                  <a:lnTo>
                    <a:pt x="140957" y="93878"/>
                  </a:lnTo>
                  <a:lnTo>
                    <a:pt x="140550" y="92938"/>
                  </a:lnTo>
                  <a:lnTo>
                    <a:pt x="141084" y="92671"/>
                  </a:lnTo>
                  <a:close/>
                </a:path>
                <a:path w="242570" h="170179">
                  <a:moveTo>
                    <a:pt x="142036" y="103733"/>
                  </a:moveTo>
                  <a:lnTo>
                    <a:pt x="139598" y="104940"/>
                  </a:lnTo>
                  <a:lnTo>
                    <a:pt x="138658" y="103593"/>
                  </a:lnTo>
                  <a:lnTo>
                    <a:pt x="138531" y="103327"/>
                  </a:lnTo>
                  <a:lnTo>
                    <a:pt x="136906" y="104127"/>
                  </a:lnTo>
                  <a:lnTo>
                    <a:pt x="136372" y="104813"/>
                  </a:lnTo>
                  <a:lnTo>
                    <a:pt x="136766" y="105752"/>
                  </a:lnTo>
                  <a:lnTo>
                    <a:pt x="135293" y="107505"/>
                  </a:lnTo>
                  <a:lnTo>
                    <a:pt x="133934" y="107099"/>
                  </a:lnTo>
                  <a:lnTo>
                    <a:pt x="133807" y="107238"/>
                  </a:lnTo>
                  <a:lnTo>
                    <a:pt x="135013" y="108585"/>
                  </a:lnTo>
                  <a:lnTo>
                    <a:pt x="138531" y="109397"/>
                  </a:lnTo>
                  <a:lnTo>
                    <a:pt x="137045" y="111683"/>
                  </a:lnTo>
                  <a:lnTo>
                    <a:pt x="137845" y="111556"/>
                  </a:lnTo>
                  <a:lnTo>
                    <a:pt x="138125" y="110197"/>
                  </a:lnTo>
                  <a:lnTo>
                    <a:pt x="138798" y="109664"/>
                  </a:lnTo>
                  <a:lnTo>
                    <a:pt x="138531" y="107099"/>
                  </a:lnTo>
                  <a:lnTo>
                    <a:pt x="141084" y="107772"/>
                  </a:lnTo>
                  <a:lnTo>
                    <a:pt x="141630" y="105752"/>
                  </a:lnTo>
                  <a:lnTo>
                    <a:pt x="142036" y="103733"/>
                  </a:lnTo>
                  <a:close/>
                </a:path>
                <a:path w="242570" h="170179">
                  <a:moveTo>
                    <a:pt x="145135" y="104940"/>
                  </a:moveTo>
                  <a:lnTo>
                    <a:pt x="144995" y="104533"/>
                  </a:lnTo>
                  <a:lnTo>
                    <a:pt x="144729" y="104267"/>
                  </a:lnTo>
                  <a:lnTo>
                    <a:pt x="143649" y="105346"/>
                  </a:lnTo>
                  <a:lnTo>
                    <a:pt x="142836" y="102781"/>
                  </a:lnTo>
                  <a:lnTo>
                    <a:pt x="142443" y="101701"/>
                  </a:lnTo>
                  <a:lnTo>
                    <a:pt x="142303" y="103593"/>
                  </a:lnTo>
                  <a:lnTo>
                    <a:pt x="142036" y="103733"/>
                  </a:lnTo>
                  <a:lnTo>
                    <a:pt x="143789" y="107099"/>
                  </a:lnTo>
                  <a:lnTo>
                    <a:pt x="144589" y="106019"/>
                  </a:lnTo>
                  <a:lnTo>
                    <a:pt x="145135" y="104940"/>
                  </a:lnTo>
                  <a:close/>
                </a:path>
                <a:path w="242570" h="170179">
                  <a:moveTo>
                    <a:pt x="154178" y="93878"/>
                  </a:moveTo>
                  <a:lnTo>
                    <a:pt x="153898" y="93345"/>
                  </a:lnTo>
                  <a:lnTo>
                    <a:pt x="153631" y="92671"/>
                  </a:lnTo>
                  <a:lnTo>
                    <a:pt x="153631" y="91719"/>
                  </a:lnTo>
                  <a:lnTo>
                    <a:pt x="152692" y="93611"/>
                  </a:lnTo>
                  <a:lnTo>
                    <a:pt x="149453" y="93205"/>
                  </a:lnTo>
                  <a:lnTo>
                    <a:pt x="150393" y="95123"/>
                  </a:lnTo>
                  <a:lnTo>
                    <a:pt x="149453" y="93878"/>
                  </a:lnTo>
                  <a:lnTo>
                    <a:pt x="147701" y="92125"/>
                  </a:lnTo>
                  <a:lnTo>
                    <a:pt x="146481" y="90779"/>
                  </a:lnTo>
                  <a:lnTo>
                    <a:pt x="146215" y="91452"/>
                  </a:lnTo>
                  <a:lnTo>
                    <a:pt x="145542" y="92265"/>
                  </a:lnTo>
                  <a:lnTo>
                    <a:pt x="144995" y="92532"/>
                  </a:lnTo>
                  <a:lnTo>
                    <a:pt x="146354" y="92798"/>
                  </a:lnTo>
                  <a:lnTo>
                    <a:pt x="147561" y="93345"/>
                  </a:lnTo>
                  <a:lnTo>
                    <a:pt x="148374" y="94957"/>
                  </a:lnTo>
                  <a:lnTo>
                    <a:pt x="148640" y="95504"/>
                  </a:lnTo>
                  <a:lnTo>
                    <a:pt x="149580" y="96037"/>
                  </a:lnTo>
                  <a:lnTo>
                    <a:pt x="150685" y="95669"/>
                  </a:lnTo>
                  <a:lnTo>
                    <a:pt x="151066" y="96037"/>
                  </a:lnTo>
                  <a:lnTo>
                    <a:pt x="151333" y="96177"/>
                  </a:lnTo>
                  <a:lnTo>
                    <a:pt x="151739" y="96037"/>
                  </a:lnTo>
                  <a:lnTo>
                    <a:pt x="151879" y="96304"/>
                  </a:lnTo>
                  <a:lnTo>
                    <a:pt x="152146" y="96443"/>
                  </a:lnTo>
                  <a:lnTo>
                    <a:pt x="152285" y="96304"/>
                  </a:lnTo>
                  <a:lnTo>
                    <a:pt x="152412" y="96304"/>
                  </a:lnTo>
                  <a:lnTo>
                    <a:pt x="152552" y="96037"/>
                  </a:lnTo>
                  <a:lnTo>
                    <a:pt x="153365" y="94145"/>
                  </a:lnTo>
                  <a:lnTo>
                    <a:pt x="154178" y="93878"/>
                  </a:lnTo>
                  <a:close/>
                </a:path>
                <a:path w="242570" h="170179">
                  <a:moveTo>
                    <a:pt x="202323" y="160515"/>
                  </a:moveTo>
                  <a:lnTo>
                    <a:pt x="202057" y="157416"/>
                  </a:lnTo>
                  <a:lnTo>
                    <a:pt x="198285" y="162128"/>
                  </a:lnTo>
                  <a:lnTo>
                    <a:pt x="200571" y="162941"/>
                  </a:lnTo>
                  <a:lnTo>
                    <a:pt x="201917" y="163080"/>
                  </a:lnTo>
                  <a:lnTo>
                    <a:pt x="201790" y="161328"/>
                  </a:lnTo>
                  <a:lnTo>
                    <a:pt x="202323" y="160515"/>
                  </a:lnTo>
                  <a:close/>
                </a:path>
                <a:path w="242570" h="170179">
                  <a:moveTo>
                    <a:pt x="220395" y="142849"/>
                  </a:moveTo>
                  <a:lnTo>
                    <a:pt x="219456" y="142303"/>
                  </a:lnTo>
                  <a:lnTo>
                    <a:pt x="216217" y="142570"/>
                  </a:lnTo>
                  <a:lnTo>
                    <a:pt x="215696" y="145503"/>
                  </a:lnTo>
                  <a:lnTo>
                    <a:pt x="217119" y="147383"/>
                  </a:lnTo>
                  <a:lnTo>
                    <a:pt x="219722" y="144462"/>
                  </a:lnTo>
                  <a:lnTo>
                    <a:pt x="220268" y="143649"/>
                  </a:lnTo>
                  <a:lnTo>
                    <a:pt x="220395" y="142849"/>
                  </a:lnTo>
                  <a:close/>
                </a:path>
                <a:path w="242570" h="170179">
                  <a:moveTo>
                    <a:pt x="221754" y="149186"/>
                  </a:moveTo>
                  <a:lnTo>
                    <a:pt x="208534" y="151066"/>
                  </a:lnTo>
                  <a:lnTo>
                    <a:pt x="213525" y="155384"/>
                  </a:lnTo>
                  <a:lnTo>
                    <a:pt x="216484" y="156337"/>
                  </a:lnTo>
                  <a:lnTo>
                    <a:pt x="218643" y="156870"/>
                  </a:lnTo>
                  <a:lnTo>
                    <a:pt x="220802" y="154851"/>
                  </a:lnTo>
                  <a:lnTo>
                    <a:pt x="221754" y="149186"/>
                  </a:lnTo>
                  <a:close/>
                </a:path>
                <a:path w="242570" h="170179">
                  <a:moveTo>
                    <a:pt x="222834" y="136372"/>
                  </a:moveTo>
                  <a:lnTo>
                    <a:pt x="219544" y="137363"/>
                  </a:lnTo>
                  <a:lnTo>
                    <a:pt x="217703" y="135966"/>
                  </a:lnTo>
                  <a:lnTo>
                    <a:pt x="216623" y="135293"/>
                  </a:lnTo>
                  <a:lnTo>
                    <a:pt x="216484" y="136639"/>
                  </a:lnTo>
                  <a:lnTo>
                    <a:pt x="216090" y="137185"/>
                  </a:lnTo>
                  <a:lnTo>
                    <a:pt x="214198" y="141363"/>
                  </a:lnTo>
                  <a:lnTo>
                    <a:pt x="218643" y="139407"/>
                  </a:lnTo>
                  <a:lnTo>
                    <a:pt x="219862" y="140817"/>
                  </a:lnTo>
                  <a:lnTo>
                    <a:pt x="220802" y="141630"/>
                  </a:lnTo>
                  <a:lnTo>
                    <a:pt x="220802" y="138798"/>
                  </a:lnTo>
                  <a:lnTo>
                    <a:pt x="221881" y="139331"/>
                  </a:lnTo>
                  <a:lnTo>
                    <a:pt x="222834" y="136372"/>
                  </a:lnTo>
                  <a:close/>
                </a:path>
                <a:path w="242570" h="170179">
                  <a:moveTo>
                    <a:pt x="232537" y="122072"/>
                  </a:moveTo>
                  <a:lnTo>
                    <a:pt x="230251" y="121132"/>
                  </a:lnTo>
                  <a:lnTo>
                    <a:pt x="228904" y="119646"/>
                  </a:lnTo>
                  <a:lnTo>
                    <a:pt x="227012" y="123418"/>
                  </a:lnTo>
                  <a:lnTo>
                    <a:pt x="228219" y="124091"/>
                  </a:lnTo>
                  <a:lnTo>
                    <a:pt x="228714" y="124307"/>
                  </a:lnTo>
                  <a:lnTo>
                    <a:pt x="228092" y="125044"/>
                  </a:lnTo>
                  <a:lnTo>
                    <a:pt x="227279" y="126390"/>
                  </a:lnTo>
                  <a:lnTo>
                    <a:pt x="228219" y="126657"/>
                  </a:lnTo>
                  <a:lnTo>
                    <a:pt x="228625" y="127063"/>
                  </a:lnTo>
                  <a:lnTo>
                    <a:pt x="231457" y="129082"/>
                  </a:lnTo>
                  <a:lnTo>
                    <a:pt x="230530" y="124079"/>
                  </a:lnTo>
                  <a:lnTo>
                    <a:pt x="232537" y="122072"/>
                  </a:lnTo>
                  <a:close/>
                </a:path>
                <a:path w="242570" h="170179">
                  <a:moveTo>
                    <a:pt x="242392" y="166852"/>
                  </a:moveTo>
                  <a:lnTo>
                    <a:pt x="241985" y="166446"/>
                  </a:lnTo>
                  <a:lnTo>
                    <a:pt x="241706" y="166039"/>
                  </a:lnTo>
                  <a:lnTo>
                    <a:pt x="239560" y="165100"/>
                  </a:lnTo>
                  <a:lnTo>
                    <a:pt x="239953" y="169951"/>
                  </a:lnTo>
                  <a:lnTo>
                    <a:pt x="241846" y="167792"/>
                  </a:lnTo>
                  <a:lnTo>
                    <a:pt x="242392" y="16685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2235460" y="669213"/>
              <a:ext cx="615315" cy="271780"/>
            </a:xfrm>
            <a:custGeom>
              <a:avLst/>
              <a:gdLst/>
              <a:ahLst/>
              <a:cxnLst/>
              <a:rect l="l" t="t" r="r" b="b"/>
              <a:pathLst>
                <a:path w="615315" h="271780">
                  <a:moveTo>
                    <a:pt x="17132" y="77825"/>
                  </a:moveTo>
                  <a:lnTo>
                    <a:pt x="14973" y="80391"/>
                  </a:lnTo>
                  <a:lnTo>
                    <a:pt x="14566" y="80797"/>
                  </a:lnTo>
                  <a:lnTo>
                    <a:pt x="14300" y="81470"/>
                  </a:lnTo>
                  <a:lnTo>
                    <a:pt x="13754" y="81330"/>
                  </a:lnTo>
                  <a:lnTo>
                    <a:pt x="17132" y="85102"/>
                  </a:lnTo>
                  <a:lnTo>
                    <a:pt x="16992" y="84023"/>
                  </a:lnTo>
                  <a:lnTo>
                    <a:pt x="17132" y="77825"/>
                  </a:lnTo>
                  <a:close/>
                </a:path>
                <a:path w="615315" h="271780">
                  <a:moveTo>
                    <a:pt x="23329" y="75526"/>
                  </a:moveTo>
                  <a:lnTo>
                    <a:pt x="21412" y="70218"/>
                  </a:lnTo>
                  <a:lnTo>
                    <a:pt x="21577" y="70192"/>
                  </a:lnTo>
                  <a:lnTo>
                    <a:pt x="21717" y="70269"/>
                  </a:lnTo>
                  <a:lnTo>
                    <a:pt x="21844" y="70332"/>
                  </a:lnTo>
                  <a:lnTo>
                    <a:pt x="21983" y="70408"/>
                  </a:lnTo>
                  <a:lnTo>
                    <a:pt x="21780" y="69900"/>
                  </a:lnTo>
                  <a:lnTo>
                    <a:pt x="22123" y="69596"/>
                  </a:lnTo>
                  <a:lnTo>
                    <a:pt x="22517" y="69062"/>
                  </a:lnTo>
                  <a:lnTo>
                    <a:pt x="22517" y="68516"/>
                  </a:lnTo>
                  <a:lnTo>
                    <a:pt x="22250" y="68110"/>
                  </a:lnTo>
                  <a:lnTo>
                    <a:pt x="20497" y="65684"/>
                  </a:lnTo>
                  <a:lnTo>
                    <a:pt x="20408" y="66268"/>
                  </a:lnTo>
                  <a:lnTo>
                    <a:pt x="19291" y="63258"/>
                  </a:lnTo>
                  <a:lnTo>
                    <a:pt x="20370" y="61925"/>
                  </a:lnTo>
                  <a:lnTo>
                    <a:pt x="21043" y="61099"/>
                  </a:lnTo>
                  <a:lnTo>
                    <a:pt x="21717" y="60198"/>
                  </a:lnTo>
                  <a:lnTo>
                    <a:pt x="21844" y="60337"/>
                  </a:lnTo>
                  <a:lnTo>
                    <a:pt x="22656" y="61175"/>
                  </a:lnTo>
                  <a:lnTo>
                    <a:pt x="22656" y="47739"/>
                  </a:lnTo>
                  <a:lnTo>
                    <a:pt x="22656" y="46761"/>
                  </a:lnTo>
                  <a:lnTo>
                    <a:pt x="22250" y="47066"/>
                  </a:lnTo>
                  <a:lnTo>
                    <a:pt x="21844" y="47472"/>
                  </a:lnTo>
                  <a:lnTo>
                    <a:pt x="21844" y="60020"/>
                  </a:lnTo>
                  <a:lnTo>
                    <a:pt x="21577" y="59804"/>
                  </a:lnTo>
                  <a:lnTo>
                    <a:pt x="21717" y="59905"/>
                  </a:lnTo>
                  <a:lnTo>
                    <a:pt x="21844" y="60020"/>
                  </a:lnTo>
                  <a:lnTo>
                    <a:pt x="21844" y="47472"/>
                  </a:lnTo>
                  <a:lnTo>
                    <a:pt x="21577" y="47739"/>
                  </a:lnTo>
                  <a:lnTo>
                    <a:pt x="21310" y="48285"/>
                  </a:lnTo>
                  <a:lnTo>
                    <a:pt x="21145" y="48564"/>
                  </a:lnTo>
                  <a:lnTo>
                    <a:pt x="21145" y="59613"/>
                  </a:lnTo>
                  <a:lnTo>
                    <a:pt x="20916" y="59372"/>
                  </a:lnTo>
                  <a:lnTo>
                    <a:pt x="21043" y="59423"/>
                  </a:lnTo>
                  <a:lnTo>
                    <a:pt x="21145" y="59613"/>
                  </a:lnTo>
                  <a:lnTo>
                    <a:pt x="21145" y="48564"/>
                  </a:lnTo>
                  <a:lnTo>
                    <a:pt x="20904" y="48958"/>
                  </a:lnTo>
                  <a:lnTo>
                    <a:pt x="20878" y="59347"/>
                  </a:lnTo>
                  <a:lnTo>
                    <a:pt x="20497" y="59143"/>
                  </a:lnTo>
                  <a:lnTo>
                    <a:pt x="20370" y="59080"/>
                  </a:lnTo>
                  <a:lnTo>
                    <a:pt x="20497" y="58940"/>
                  </a:lnTo>
                  <a:lnTo>
                    <a:pt x="20878" y="59347"/>
                  </a:lnTo>
                  <a:lnTo>
                    <a:pt x="20878" y="48971"/>
                  </a:lnTo>
                  <a:lnTo>
                    <a:pt x="20497" y="49161"/>
                  </a:lnTo>
                  <a:lnTo>
                    <a:pt x="20370" y="49225"/>
                  </a:lnTo>
                  <a:lnTo>
                    <a:pt x="20091" y="49504"/>
                  </a:lnTo>
                  <a:lnTo>
                    <a:pt x="18884" y="44513"/>
                  </a:lnTo>
                  <a:lnTo>
                    <a:pt x="16179" y="49415"/>
                  </a:lnTo>
                  <a:lnTo>
                    <a:pt x="15913" y="48552"/>
                  </a:lnTo>
                  <a:lnTo>
                    <a:pt x="15240" y="47879"/>
                  </a:lnTo>
                  <a:lnTo>
                    <a:pt x="14427" y="48691"/>
                  </a:lnTo>
                  <a:lnTo>
                    <a:pt x="14427" y="49098"/>
                  </a:lnTo>
                  <a:lnTo>
                    <a:pt x="12750" y="52298"/>
                  </a:lnTo>
                  <a:lnTo>
                    <a:pt x="14427" y="52031"/>
                  </a:lnTo>
                  <a:lnTo>
                    <a:pt x="15240" y="51904"/>
                  </a:lnTo>
                  <a:lnTo>
                    <a:pt x="15913" y="51803"/>
                  </a:lnTo>
                  <a:lnTo>
                    <a:pt x="15773" y="51600"/>
                  </a:lnTo>
                  <a:lnTo>
                    <a:pt x="16852" y="51650"/>
                  </a:lnTo>
                  <a:lnTo>
                    <a:pt x="16725" y="51676"/>
                  </a:lnTo>
                  <a:lnTo>
                    <a:pt x="15913" y="51803"/>
                  </a:lnTo>
                  <a:lnTo>
                    <a:pt x="16179" y="51955"/>
                  </a:lnTo>
                  <a:lnTo>
                    <a:pt x="16725" y="52438"/>
                  </a:lnTo>
                  <a:lnTo>
                    <a:pt x="16852" y="52552"/>
                  </a:lnTo>
                  <a:lnTo>
                    <a:pt x="17665" y="53276"/>
                  </a:lnTo>
                  <a:lnTo>
                    <a:pt x="17399" y="53949"/>
                  </a:lnTo>
                  <a:lnTo>
                    <a:pt x="16852" y="53771"/>
                  </a:lnTo>
                  <a:lnTo>
                    <a:pt x="16852" y="62306"/>
                  </a:lnTo>
                  <a:lnTo>
                    <a:pt x="16725" y="62293"/>
                  </a:lnTo>
                  <a:lnTo>
                    <a:pt x="15773" y="62179"/>
                  </a:lnTo>
                  <a:lnTo>
                    <a:pt x="15798" y="62052"/>
                  </a:lnTo>
                  <a:lnTo>
                    <a:pt x="16827" y="62179"/>
                  </a:lnTo>
                  <a:lnTo>
                    <a:pt x="16852" y="62306"/>
                  </a:lnTo>
                  <a:lnTo>
                    <a:pt x="16852" y="53771"/>
                  </a:lnTo>
                  <a:lnTo>
                    <a:pt x="16052" y="53505"/>
                  </a:lnTo>
                  <a:lnTo>
                    <a:pt x="16052" y="60960"/>
                  </a:lnTo>
                  <a:lnTo>
                    <a:pt x="15913" y="61506"/>
                  </a:lnTo>
                  <a:lnTo>
                    <a:pt x="15913" y="61099"/>
                  </a:lnTo>
                  <a:lnTo>
                    <a:pt x="15773" y="60833"/>
                  </a:lnTo>
                  <a:lnTo>
                    <a:pt x="16052" y="60960"/>
                  </a:lnTo>
                  <a:lnTo>
                    <a:pt x="16052" y="53505"/>
                  </a:lnTo>
                  <a:lnTo>
                    <a:pt x="12712" y="52400"/>
                  </a:lnTo>
                  <a:lnTo>
                    <a:pt x="10655" y="54241"/>
                  </a:lnTo>
                  <a:lnTo>
                    <a:pt x="10515" y="54356"/>
                  </a:lnTo>
                  <a:lnTo>
                    <a:pt x="11595" y="57594"/>
                  </a:lnTo>
                  <a:lnTo>
                    <a:pt x="11722" y="57454"/>
                  </a:lnTo>
                  <a:lnTo>
                    <a:pt x="11595" y="57619"/>
                  </a:lnTo>
                  <a:lnTo>
                    <a:pt x="11188" y="58127"/>
                  </a:lnTo>
                  <a:lnTo>
                    <a:pt x="10655" y="58534"/>
                  </a:lnTo>
                  <a:lnTo>
                    <a:pt x="9309" y="53276"/>
                  </a:lnTo>
                  <a:lnTo>
                    <a:pt x="8229" y="55562"/>
                  </a:lnTo>
                  <a:lnTo>
                    <a:pt x="6743" y="58534"/>
                  </a:lnTo>
                  <a:lnTo>
                    <a:pt x="6337" y="58585"/>
                  </a:lnTo>
                  <a:lnTo>
                    <a:pt x="5664" y="58674"/>
                  </a:lnTo>
                  <a:lnTo>
                    <a:pt x="6743" y="57048"/>
                  </a:lnTo>
                  <a:lnTo>
                    <a:pt x="5664" y="56934"/>
                  </a:lnTo>
                  <a:lnTo>
                    <a:pt x="3022" y="56489"/>
                  </a:lnTo>
                  <a:lnTo>
                    <a:pt x="5664" y="52870"/>
                  </a:lnTo>
                  <a:lnTo>
                    <a:pt x="5930" y="52870"/>
                  </a:lnTo>
                  <a:lnTo>
                    <a:pt x="6197" y="52730"/>
                  </a:lnTo>
                  <a:lnTo>
                    <a:pt x="6477" y="51930"/>
                  </a:lnTo>
                  <a:lnTo>
                    <a:pt x="6870" y="50850"/>
                  </a:lnTo>
                  <a:lnTo>
                    <a:pt x="6070" y="50177"/>
                  </a:lnTo>
                  <a:lnTo>
                    <a:pt x="5930" y="49364"/>
                  </a:lnTo>
                  <a:lnTo>
                    <a:pt x="5524" y="49631"/>
                  </a:lnTo>
                  <a:lnTo>
                    <a:pt x="5257" y="49771"/>
                  </a:lnTo>
                  <a:lnTo>
                    <a:pt x="4851" y="50038"/>
                  </a:lnTo>
                  <a:lnTo>
                    <a:pt x="1206" y="47066"/>
                  </a:lnTo>
                  <a:lnTo>
                    <a:pt x="1308" y="56197"/>
                  </a:lnTo>
                  <a:lnTo>
                    <a:pt x="0" y="55968"/>
                  </a:lnTo>
                  <a:lnTo>
                    <a:pt x="1320" y="57492"/>
                  </a:lnTo>
                  <a:lnTo>
                    <a:pt x="1346" y="58801"/>
                  </a:lnTo>
                  <a:lnTo>
                    <a:pt x="1854" y="58102"/>
                  </a:lnTo>
                  <a:lnTo>
                    <a:pt x="5664" y="62445"/>
                  </a:lnTo>
                  <a:lnTo>
                    <a:pt x="8496" y="65684"/>
                  </a:lnTo>
                  <a:lnTo>
                    <a:pt x="9842" y="61239"/>
                  </a:lnTo>
                  <a:lnTo>
                    <a:pt x="9982" y="63119"/>
                  </a:lnTo>
                  <a:lnTo>
                    <a:pt x="10655" y="64338"/>
                  </a:lnTo>
                  <a:lnTo>
                    <a:pt x="10248" y="66217"/>
                  </a:lnTo>
                  <a:lnTo>
                    <a:pt x="9982" y="66116"/>
                  </a:lnTo>
                  <a:lnTo>
                    <a:pt x="9842" y="66065"/>
                  </a:lnTo>
                  <a:lnTo>
                    <a:pt x="9575" y="65951"/>
                  </a:lnTo>
                  <a:lnTo>
                    <a:pt x="7823" y="68516"/>
                  </a:lnTo>
                  <a:lnTo>
                    <a:pt x="7416" y="69596"/>
                  </a:lnTo>
                  <a:lnTo>
                    <a:pt x="5664" y="66128"/>
                  </a:lnTo>
                  <a:lnTo>
                    <a:pt x="5664" y="66522"/>
                  </a:lnTo>
                  <a:lnTo>
                    <a:pt x="4241" y="68326"/>
                  </a:lnTo>
                  <a:lnTo>
                    <a:pt x="4533" y="71437"/>
                  </a:lnTo>
                  <a:lnTo>
                    <a:pt x="6743" y="71539"/>
                  </a:lnTo>
                  <a:lnTo>
                    <a:pt x="8356" y="71615"/>
                  </a:lnTo>
                  <a:lnTo>
                    <a:pt x="9309" y="72428"/>
                  </a:lnTo>
                  <a:lnTo>
                    <a:pt x="9842" y="72542"/>
                  </a:lnTo>
                  <a:lnTo>
                    <a:pt x="10248" y="72618"/>
                  </a:lnTo>
                  <a:lnTo>
                    <a:pt x="10655" y="72694"/>
                  </a:lnTo>
                  <a:lnTo>
                    <a:pt x="11595" y="72288"/>
                  </a:lnTo>
                  <a:lnTo>
                    <a:pt x="11861" y="73533"/>
                  </a:lnTo>
                  <a:lnTo>
                    <a:pt x="12674" y="77241"/>
                  </a:lnTo>
                  <a:lnTo>
                    <a:pt x="13220" y="79717"/>
                  </a:lnTo>
                  <a:lnTo>
                    <a:pt x="15773" y="76581"/>
                  </a:lnTo>
                  <a:lnTo>
                    <a:pt x="16852" y="75260"/>
                  </a:lnTo>
                  <a:lnTo>
                    <a:pt x="17259" y="74764"/>
                  </a:lnTo>
                  <a:lnTo>
                    <a:pt x="19291" y="72288"/>
                  </a:lnTo>
                  <a:lnTo>
                    <a:pt x="17259" y="67983"/>
                  </a:lnTo>
                  <a:lnTo>
                    <a:pt x="17665" y="68186"/>
                  </a:lnTo>
                  <a:lnTo>
                    <a:pt x="19291" y="69011"/>
                  </a:lnTo>
                  <a:lnTo>
                    <a:pt x="19989" y="69380"/>
                  </a:lnTo>
                  <a:lnTo>
                    <a:pt x="19773" y="71031"/>
                  </a:lnTo>
                  <a:lnTo>
                    <a:pt x="19011" y="73101"/>
                  </a:lnTo>
                  <a:lnTo>
                    <a:pt x="18478" y="74726"/>
                  </a:lnTo>
                  <a:lnTo>
                    <a:pt x="19558" y="74447"/>
                  </a:lnTo>
                  <a:lnTo>
                    <a:pt x="20091" y="74726"/>
                  </a:lnTo>
                  <a:lnTo>
                    <a:pt x="23329" y="75526"/>
                  </a:lnTo>
                  <a:close/>
                </a:path>
                <a:path w="615315" h="271780">
                  <a:moveTo>
                    <a:pt x="27901" y="71742"/>
                  </a:moveTo>
                  <a:lnTo>
                    <a:pt x="27787" y="68046"/>
                  </a:lnTo>
                  <a:lnTo>
                    <a:pt x="25742" y="65659"/>
                  </a:lnTo>
                  <a:lnTo>
                    <a:pt x="23202" y="68516"/>
                  </a:lnTo>
                  <a:lnTo>
                    <a:pt x="22517" y="70815"/>
                  </a:lnTo>
                  <a:lnTo>
                    <a:pt x="22923" y="72161"/>
                  </a:lnTo>
                  <a:lnTo>
                    <a:pt x="24676" y="72834"/>
                  </a:lnTo>
                  <a:lnTo>
                    <a:pt x="27901" y="71742"/>
                  </a:lnTo>
                  <a:close/>
                </a:path>
                <a:path w="615315" h="271780">
                  <a:moveTo>
                    <a:pt x="32232" y="47066"/>
                  </a:moveTo>
                  <a:lnTo>
                    <a:pt x="31673" y="43561"/>
                  </a:lnTo>
                  <a:lnTo>
                    <a:pt x="27508" y="46393"/>
                  </a:lnTo>
                  <a:lnTo>
                    <a:pt x="26835" y="46393"/>
                  </a:lnTo>
                  <a:lnTo>
                    <a:pt x="26162" y="46532"/>
                  </a:lnTo>
                  <a:lnTo>
                    <a:pt x="25628" y="46939"/>
                  </a:lnTo>
                  <a:lnTo>
                    <a:pt x="24955" y="45720"/>
                  </a:lnTo>
                  <a:lnTo>
                    <a:pt x="23469" y="47205"/>
                  </a:lnTo>
                  <a:lnTo>
                    <a:pt x="22796" y="47650"/>
                  </a:lnTo>
                  <a:lnTo>
                    <a:pt x="22796" y="61315"/>
                  </a:lnTo>
                  <a:lnTo>
                    <a:pt x="23202" y="61734"/>
                  </a:lnTo>
                  <a:lnTo>
                    <a:pt x="24142" y="62712"/>
                  </a:lnTo>
                  <a:lnTo>
                    <a:pt x="24676" y="55168"/>
                  </a:lnTo>
                  <a:lnTo>
                    <a:pt x="23202" y="53009"/>
                  </a:lnTo>
                  <a:lnTo>
                    <a:pt x="23596" y="51930"/>
                  </a:lnTo>
                  <a:lnTo>
                    <a:pt x="24003" y="51523"/>
                  </a:lnTo>
                  <a:lnTo>
                    <a:pt x="24676" y="51409"/>
                  </a:lnTo>
                  <a:lnTo>
                    <a:pt x="24815" y="51384"/>
                  </a:lnTo>
                  <a:lnTo>
                    <a:pt x="25488" y="53009"/>
                  </a:lnTo>
                  <a:lnTo>
                    <a:pt x="28054" y="53809"/>
                  </a:lnTo>
                  <a:lnTo>
                    <a:pt x="28867" y="51790"/>
                  </a:lnTo>
                  <a:lnTo>
                    <a:pt x="30772" y="51587"/>
                  </a:lnTo>
                  <a:lnTo>
                    <a:pt x="32232" y="47066"/>
                  </a:lnTo>
                  <a:close/>
                </a:path>
                <a:path w="615315" h="271780">
                  <a:moveTo>
                    <a:pt x="36690" y="79717"/>
                  </a:moveTo>
                  <a:lnTo>
                    <a:pt x="36550" y="74853"/>
                  </a:lnTo>
                  <a:lnTo>
                    <a:pt x="33578" y="76746"/>
                  </a:lnTo>
                  <a:lnTo>
                    <a:pt x="30340" y="77279"/>
                  </a:lnTo>
                  <a:lnTo>
                    <a:pt x="29667" y="71894"/>
                  </a:lnTo>
                  <a:lnTo>
                    <a:pt x="27508" y="77685"/>
                  </a:lnTo>
                  <a:lnTo>
                    <a:pt x="26568" y="74180"/>
                  </a:lnTo>
                  <a:lnTo>
                    <a:pt x="25755" y="74714"/>
                  </a:lnTo>
                  <a:lnTo>
                    <a:pt x="25755" y="88392"/>
                  </a:lnTo>
                  <a:lnTo>
                    <a:pt x="25755" y="90068"/>
                  </a:lnTo>
                  <a:lnTo>
                    <a:pt x="22796" y="89293"/>
                  </a:lnTo>
                  <a:lnTo>
                    <a:pt x="23329" y="86995"/>
                  </a:lnTo>
                  <a:lnTo>
                    <a:pt x="23329" y="86588"/>
                  </a:lnTo>
                  <a:lnTo>
                    <a:pt x="23329" y="83083"/>
                  </a:lnTo>
                  <a:lnTo>
                    <a:pt x="21374" y="83426"/>
                  </a:lnTo>
                  <a:lnTo>
                    <a:pt x="23063" y="81064"/>
                  </a:lnTo>
                  <a:lnTo>
                    <a:pt x="23876" y="81737"/>
                  </a:lnTo>
                  <a:lnTo>
                    <a:pt x="24815" y="81737"/>
                  </a:lnTo>
                  <a:lnTo>
                    <a:pt x="25628" y="80797"/>
                  </a:lnTo>
                  <a:lnTo>
                    <a:pt x="25488" y="85255"/>
                  </a:lnTo>
                  <a:lnTo>
                    <a:pt x="25488" y="83350"/>
                  </a:lnTo>
                  <a:lnTo>
                    <a:pt x="25222" y="83223"/>
                  </a:lnTo>
                  <a:lnTo>
                    <a:pt x="24815" y="83146"/>
                  </a:lnTo>
                  <a:lnTo>
                    <a:pt x="24676" y="83083"/>
                  </a:lnTo>
                  <a:lnTo>
                    <a:pt x="24676" y="84569"/>
                  </a:lnTo>
                  <a:lnTo>
                    <a:pt x="23736" y="85509"/>
                  </a:lnTo>
                  <a:lnTo>
                    <a:pt x="23596" y="85915"/>
                  </a:lnTo>
                  <a:lnTo>
                    <a:pt x="23329" y="86588"/>
                  </a:lnTo>
                  <a:lnTo>
                    <a:pt x="23736" y="87668"/>
                  </a:lnTo>
                  <a:lnTo>
                    <a:pt x="24142" y="88214"/>
                  </a:lnTo>
                  <a:lnTo>
                    <a:pt x="24955" y="88125"/>
                  </a:lnTo>
                  <a:lnTo>
                    <a:pt x="25222" y="87934"/>
                  </a:lnTo>
                  <a:lnTo>
                    <a:pt x="25400" y="87896"/>
                  </a:lnTo>
                  <a:lnTo>
                    <a:pt x="25361" y="89293"/>
                  </a:lnTo>
                  <a:lnTo>
                    <a:pt x="25755" y="88392"/>
                  </a:lnTo>
                  <a:lnTo>
                    <a:pt x="25755" y="74714"/>
                  </a:lnTo>
                  <a:lnTo>
                    <a:pt x="23063" y="76479"/>
                  </a:lnTo>
                  <a:lnTo>
                    <a:pt x="22923" y="79311"/>
                  </a:lnTo>
                  <a:lnTo>
                    <a:pt x="20764" y="75933"/>
                  </a:lnTo>
                  <a:lnTo>
                    <a:pt x="21018" y="83489"/>
                  </a:lnTo>
                  <a:lnTo>
                    <a:pt x="19418" y="83756"/>
                  </a:lnTo>
                  <a:lnTo>
                    <a:pt x="19418" y="87401"/>
                  </a:lnTo>
                  <a:lnTo>
                    <a:pt x="20904" y="89014"/>
                  </a:lnTo>
                  <a:lnTo>
                    <a:pt x="22390" y="90766"/>
                  </a:lnTo>
                  <a:lnTo>
                    <a:pt x="22796" y="91211"/>
                  </a:lnTo>
                  <a:lnTo>
                    <a:pt x="23876" y="92392"/>
                  </a:lnTo>
                  <a:lnTo>
                    <a:pt x="24815" y="91313"/>
                  </a:lnTo>
                  <a:lnTo>
                    <a:pt x="25488" y="90779"/>
                  </a:lnTo>
                  <a:lnTo>
                    <a:pt x="25628" y="90678"/>
                  </a:lnTo>
                  <a:lnTo>
                    <a:pt x="25755" y="90576"/>
                  </a:lnTo>
                  <a:lnTo>
                    <a:pt x="25895" y="90462"/>
                  </a:lnTo>
                  <a:lnTo>
                    <a:pt x="26301" y="90157"/>
                  </a:lnTo>
                  <a:lnTo>
                    <a:pt x="27914" y="88887"/>
                  </a:lnTo>
                  <a:lnTo>
                    <a:pt x="26301" y="87401"/>
                  </a:lnTo>
                  <a:lnTo>
                    <a:pt x="27647" y="86321"/>
                  </a:lnTo>
                  <a:lnTo>
                    <a:pt x="28054" y="83350"/>
                  </a:lnTo>
                  <a:lnTo>
                    <a:pt x="27927" y="83375"/>
                  </a:lnTo>
                  <a:lnTo>
                    <a:pt x="30213" y="78092"/>
                  </a:lnTo>
                  <a:lnTo>
                    <a:pt x="32232" y="82410"/>
                  </a:lnTo>
                  <a:lnTo>
                    <a:pt x="32905" y="83350"/>
                  </a:lnTo>
                  <a:lnTo>
                    <a:pt x="34391" y="81737"/>
                  </a:lnTo>
                  <a:lnTo>
                    <a:pt x="35471" y="81330"/>
                  </a:lnTo>
                  <a:lnTo>
                    <a:pt x="36690" y="79717"/>
                  </a:lnTo>
                  <a:close/>
                </a:path>
                <a:path w="615315" h="271780">
                  <a:moveTo>
                    <a:pt x="38176" y="65278"/>
                  </a:moveTo>
                  <a:lnTo>
                    <a:pt x="34798" y="68656"/>
                  </a:lnTo>
                  <a:lnTo>
                    <a:pt x="33985" y="69862"/>
                  </a:lnTo>
                  <a:lnTo>
                    <a:pt x="34937" y="70129"/>
                  </a:lnTo>
                  <a:lnTo>
                    <a:pt x="35064" y="70815"/>
                  </a:lnTo>
                  <a:lnTo>
                    <a:pt x="37490" y="73647"/>
                  </a:lnTo>
                  <a:lnTo>
                    <a:pt x="38176" y="65278"/>
                  </a:lnTo>
                  <a:close/>
                </a:path>
                <a:path w="615315" h="271780">
                  <a:moveTo>
                    <a:pt x="39649" y="90639"/>
                  </a:moveTo>
                  <a:lnTo>
                    <a:pt x="33718" y="90766"/>
                  </a:lnTo>
                  <a:lnTo>
                    <a:pt x="32588" y="93332"/>
                  </a:lnTo>
                  <a:lnTo>
                    <a:pt x="30886" y="84975"/>
                  </a:lnTo>
                  <a:lnTo>
                    <a:pt x="26428" y="91579"/>
                  </a:lnTo>
                  <a:lnTo>
                    <a:pt x="26035" y="92532"/>
                  </a:lnTo>
                  <a:lnTo>
                    <a:pt x="25488" y="93472"/>
                  </a:lnTo>
                  <a:lnTo>
                    <a:pt x="25755" y="94678"/>
                  </a:lnTo>
                  <a:lnTo>
                    <a:pt x="26974" y="95897"/>
                  </a:lnTo>
                  <a:lnTo>
                    <a:pt x="28054" y="97116"/>
                  </a:lnTo>
                  <a:lnTo>
                    <a:pt x="29273" y="98323"/>
                  </a:lnTo>
                  <a:lnTo>
                    <a:pt x="31864" y="96380"/>
                  </a:lnTo>
                  <a:lnTo>
                    <a:pt x="31965" y="99275"/>
                  </a:lnTo>
                  <a:lnTo>
                    <a:pt x="35610" y="101295"/>
                  </a:lnTo>
                  <a:lnTo>
                    <a:pt x="37769" y="96710"/>
                  </a:lnTo>
                  <a:lnTo>
                    <a:pt x="39649" y="90639"/>
                  </a:lnTo>
                  <a:close/>
                </a:path>
                <a:path w="615315" h="271780">
                  <a:moveTo>
                    <a:pt x="41402" y="60553"/>
                  </a:moveTo>
                  <a:lnTo>
                    <a:pt x="40195" y="60020"/>
                  </a:lnTo>
                  <a:lnTo>
                    <a:pt x="38176" y="59347"/>
                  </a:lnTo>
                  <a:lnTo>
                    <a:pt x="37490" y="61912"/>
                  </a:lnTo>
                  <a:lnTo>
                    <a:pt x="38569" y="63119"/>
                  </a:lnTo>
                  <a:lnTo>
                    <a:pt x="40322" y="64338"/>
                  </a:lnTo>
                  <a:lnTo>
                    <a:pt x="41402" y="60553"/>
                  </a:lnTo>
                  <a:close/>
                </a:path>
                <a:path w="615315" h="271780">
                  <a:moveTo>
                    <a:pt x="42087" y="11061"/>
                  </a:moveTo>
                  <a:lnTo>
                    <a:pt x="41948" y="11061"/>
                  </a:lnTo>
                  <a:lnTo>
                    <a:pt x="41681" y="11328"/>
                  </a:lnTo>
                  <a:lnTo>
                    <a:pt x="41948" y="11328"/>
                  </a:lnTo>
                  <a:lnTo>
                    <a:pt x="41948" y="11188"/>
                  </a:lnTo>
                  <a:lnTo>
                    <a:pt x="42087" y="11061"/>
                  </a:lnTo>
                  <a:close/>
                </a:path>
                <a:path w="615315" h="271780">
                  <a:moveTo>
                    <a:pt x="42760" y="96443"/>
                  </a:moveTo>
                  <a:lnTo>
                    <a:pt x="41948" y="96977"/>
                  </a:lnTo>
                  <a:lnTo>
                    <a:pt x="41402" y="97243"/>
                  </a:lnTo>
                  <a:lnTo>
                    <a:pt x="41402" y="98463"/>
                  </a:lnTo>
                  <a:lnTo>
                    <a:pt x="42214" y="97917"/>
                  </a:lnTo>
                  <a:lnTo>
                    <a:pt x="42760" y="97650"/>
                  </a:lnTo>
                  <a:lnTo>
                    <a:pt x="42760" y="96443"/>
                  </a:lnTo>
                  <a:close/>
                </a:path>
                <a:path w="615315" h="271780">
                  <a:moveTo>
                    <a:pt x="43700" y="100749"/>
                  </a:moveTo>
                  <a:lnTo>
                    <a:pt x="39522" y="101828"/>
                  </a:lnTo>
                  <a:lnTo>
                    <a:pt x="36410" y="102781"/>
                  </a:lnTo>
                  <a:lnTo>
                    <a:pt x="37363" y="103987"/>
                  </a:lnTo>
                  <a:lnTo>
                    <a:pt x="33858" y="103187"/>
                  </a:lnTo>
                  <a:lnTo>
                    <a:pt x="37363" y="106692"/>
                  </a:lnTo>
                  <a:lnTo>
                    <a:pt x="38976" y="108572"/>
                  </a:lnTo>
                  <a:lnTo>
                    <a:pt x="41097" y="108788"/>
                  </a:lnTo>
                  <a:lnTo>
                    <a:pt x="40728" y="109524"/>
                  </a:lnTo>
                  <a:lnTo>
                    <a:pt x="40055" y="109651"/>
                  </a:lnTo>
                  <a:lnTo>
                    <a:pt x="40462" y="110058"/>
                  </a:lnTo>
                  <a:lnTo>
                    <a:pt x="40868" y="110604"/>
                  </a:lnTo>
                  <a:lnTo>
                    <a:pt x="41275" y="111010"/>
                  </a:lnTo>
                  <a:lnTo>
                    <a:pt x="41541" y="110871"/>
                  </a:lnTo>
                  <a:lnTo>
                    <a:pt x="41681" y="110731"/>
                  </a:lnTo>
                  <a:lnTo>
                    <a:pt x="41948" y="110731"/>
                  </a:lnTo>
                  <a:lnTo>
                    <a:pt x="41808" y="109651"/>
                  </a:lnTo>
                  <a:lnTo>
                    <a:pt x="41186" y="108788"/>
                  </a:lnTo>
                  <a:lnTo>
                    <a:pt x="43154" y="108978"/>
                  </a:lnTo>
                  <a:lnTo>
                    <a:pt x="43700" y="100749"/>
                  </a:lnTo>
                  <a:close/>
                </a:path>
                <a:path w="615315" h="271780">
                  <a:moveTo>
                    <a:pt x="43700" y="74447"/>
                  </a:moveTo>
                  <a:lnTo>
                    <a:pt x="39649" y="70675"/>
                  </a:lnTo>
                  <a:lnTo>
                    <a:pt x="37769" y="74180"/>
                  </a:lnTo>
                  <a:lnTo>
                    <a:pt x="36817" y="76339"/>
                  </a:lnTo>
                  <a:lnTo>
                    <a:pt x="39928" y="79311"/>
                  </a:lnTo>
                  <a:lnTo>
                    <a:pt x="40868" y="76479"/>
                  </a:lnTo>
                  <a:lnTo>
                    <a:pt x="43700" y="74447"/>
                  </a:lnTo>
                  <a:close/>
                </a:path>
                <a:path w="615315" h="271780">
                  <a:moveTo>
                    <a:pt x="44919" y="94411"/>
                  </a:moveTo>
                  <a:lnTo>
                    <a:pt x="44780" y="94005"/>
                  </a:lnTo>
                  <a:lnTo>
                    <a:pt x="44107" y="93472"/>
                  </a:lnTo>
                  <a:lnTo>
                    <a:pt x="43840" y="95491"/>
                  </a:lnTo>
                  <a:lnTo>
                    <a:pt x="43967" y="95758"/>
                  </a:lnTo>
                  <a:lnTo>
                    <a:pt x="44640" y="96304"/>
                  </a:lnTo>
                  <a:lnTo>
                    <a:pt x="44919" y="94411"/>
                  </a:lnTo>
                  <a:close/>
                </a:path>
                <a:path w="615315" h="271780">
                  <a:moveTo>
                    <a:pt x="49364" y="82410"/>
                  </a:moveTo>
                  <a:lnTo>
                    <a:pt x="44234" y="77279"/>
                  </a:lnTo>
                  <a:lnTo>
                    <a:pt x="44780" y="81876"/>
                  </a:lnTo>
                  <a:lnTo>
                    <a:pt x="44107" y="83756"/>
                  </a:lnTo>
                  <a:lnTo>
                    <a:pt x="46266" y="83223"/>
                  </a:lnTo>
                  <a:lnTo>
                    <a:pt x="47612" y="82943"/>
                  </a:lnTo>
                  <a:lnTo>
                    <a:pt x="49364" y="82410"/>
                  </a:lnTo>
                  <a:close/>
                </a:path>
                <a:path w="615315" h="271780">
                  <a:moveTo>
                    <a:pt x="88074" y="266"/>
                  </a:moveTo>
                  <a:lnTo>
                    <a:pt x="87541" y="0"/>
                  </a:lnTo>
                  <a:lnTo>
                    <a:pt x="87541" y="673"/>
                  </a:lnTo>
                  <a:lnTo>
                    <a:pt x="87401" y="1079"/>
                  </a:lnTo>
                  <a:lnTo>
                    <a:pt x="87807" y="1079"/>
                  </a:lnTo>
                  <a:lnTo>
                    <a:pt x="88074" y="266"/>
                  </a:lnTo>
                  <a:close/>
                </a:path>
                <a:path w="615315" h="271780">
                  <a:moveTo>
                    <a:pt x="199758" y="81876"/>
                  </a:moveTo>
                  <a:lnTo>
                    <a:pt x="199224" y="78905"/>
                  </a:lnTo>
                  <a:lnTo>
                    <a:pt x="197205" y="78232"/>
                  </a:lnTo>
                  <a:lnTo>
                    <a:pt x="198945" y="74841"/>
                  </a:lnTo>
                  <a:lnTo>
                    <a:pt x="196964" y="73291"/>
                  </a:lnTo>
                  <a:lnTo>
                    <a:pt x="194729" y="74041"/>
                  </a:lnTo>
                  <a:lnTo>
                    <a:pt x="195719" y="77558"/>
                  </a:lnTo>
                  <a:lnTo>
                    <a:pt x="192074" y="77558"/>
                  </a:lnTo>
                  <a:lnTo>
                    <a:pt x="192074" y="84162"/>
                  </a:lnTo>
                  <a:lnTo>
                    <a:pt x="195173" y="85102"/>
                  </a:lnTo>
                  <a:lnTo>
                    <a:pt x="194233" y="84975"/>
                  </a:lnTo>
                  <a:lnTo>
                    <a:pt x="193294" y="85242"/>
                  </a:lnTo>
                  <a:lnTo>
                    <a:pt x="192747" y="85915"/>
                  </a:lnTo>
                  <a:lnTo>
                    <a:pt x="192887" y="84975"/>
                  </a:lnTo>
                  <a:lnTo>
                    <a:pt x="191262" y="84429"/>
                  </a:lnTo>
                  <a:lnTo>
                    <a:pt x="191262" y="84975"/>
                  </a:lnTo>
                  <a:lnTo>
                    <a:pt x="191135" y="84709"/>
                  </a:lnTo>
                  <a:lnTo>
                    <a:pt x="189915" y="85509"/>
                  </a:lnTo>
                  <a:lnTo>
                    <a:pt x="190055" y="87541"/>
                  </a:lnTo>
                  <a:lnTo>
                    <a:pt x="191668" y="86855"/>
                  </a:lnTo>
                  <a:lnTo>
                    <a:pt x="191401" y="91313"/>
                  </a:lnTo>
                  <a:lnTo>
                    <a:pt x="197205" y="88620"/>
                  </a:lnTo>
                  <a:lnTo>
                    <a:pt x="195846" y="85382"/>
                  </a:lnTo>
                  <a:lnTo>
                    <a:pt x="197332" y="85915"/>
                  </a:lnTo>
                  <a:lnTo>
                    <a:pt x="198678" y="85648"/>
                  </a:lnTo>
                  <a:lnTo>
                    <a:pt x="199224" y="83896"/>
                  </a:lnTo>
                  <a:lnTo>
                    <a:pt x="199758" y="81876"/>
                  </a:lnTo>
                  <a:close/>
                </a:path>
                <a:path w="615315" h="271780">
                  <a:moveTo>
                    <a:pt x="204622" y="108178"/>
                  </a:moveTo>
                  <a:lnTo>
                    <a:pt x="201117" y="108038"/>
                  </a:lnTo>
                  <a:lnTo>
                    <a:pt x="198818" y="109118"/>
                  </a:lnTo>
                  <a:lnTo>
                    <a:pt x="199898" y="112217"/>
                  </a:lnTo>
                  <a:lnTo>
                    <a:pt x="200304" y="114109"/>
                  </a:lnTo>
                  <a:lnTo>
                    <a:pt x="203263" y="113436"/>
                  </a:lnTo>
                  <a:lnTo>
                    <a:pt x="204622" y="108178"/>
                  </a:lnTo>
                  <a:close/>
                </a:path>
                <a:path w="615315" h="271780">
                  <a:moveTo>
                    <a:pt x="205828" y="74587"/>
                  </a:moveTo>
                  <a:lnTo>
                    <a:pt x="203542" y="73647"/>
                  </a:lnTo>
                  <a:lnTo>
                    <a:pt x="202196" y="72161"/>
                  </a:lnTo>
                  <a:lnTo>
                    <a:pt x="200304" y="75933"/>
                  </a:lnTo>
                  <a:lnTo>
                    <a:pt x="201510" y="76606"/>
                  </a:lnTo>
                  <a:lnTo>
                    <a:pt x="203136" y="77279"/>
                  </a:lnTo>
                  <a:lnTo>
                    <a:pt x="205828" y="74587"/>
                  </a:lnTo>
                  <a:close/>
                </a:path>
                <a:path w="615315" h="271780">
                  <a:moveTo>
                    <a:pt x="215404" y="88887"/>
                  </a:moveTo>
                  <a:lnTo>
                    <a:pt x="211366" y="92925"/>
                  </a:lnTo>
                  <a:lnTo>
                    <a:pt x="211226" y="93205"/>
                  </a:lnTo>
                  <a:lnTo>
                    <a:pt x="210477" y="93637"/>
                  </a:lnTo>
                  <a:lnTo>
                    <a:pt x="210413" y="93332"/>
                  </a:lnTo>
                  <a:lnTo>
                    <a:pt x="209473" y="92925"/>
                  </a:lnTo>
                  <a:lnTo>
                    <a:pt x="209067" y="91579"/>
                  </a:lnTo>
                  <a:lnTo>
                    <a:pt x="208127" y="92659"/>
                  </a:lnTo>
                  <a:lnTo>
                    <a:pt x="205828" y="96837"/>
                  </a:lnTo>
                  <a:lnTo>
                    <a:pt x="211086" y="96037"/>
                  </a:lnTo>
                  <a:lnTo>
                    <a:pt x="210540" y="93878"/>
                  </a:lnTo>
                  <a:lnTo>
                    <a:pt x="211086" y="94145"/>
                  </a:lnTo>
                  <a:lnTo>
                    <a:pt x="213931" y="98729"/>
                  </a:lnTo>
                  <a:lnTo>
                    <a:pt x="215404" y="88887"/>
                  </a:lnTo>
                  <a:close/>
                </a:path>
                <a:path w="615315" h="271780">
                  <a:moveTo>
                    <a:pt x="343814" y="131914"/>
                  </a:moveTo>
                  <a:lnTo>
                    <a:pt x="341934" y="130835"/>
                  </a:lnTo>
                  <a:lnTo>
                    <a:pt x="340855" y="126784"/>
                  </a:lnTo>
                  <a:lnTo>
                    <a:pt x="340309" y="127457"/>
                  </a:lnTo>
                  <a:lnTo>
                    <a:pt x="338023" y="131241"/>
                  </a:lnTo>
                  <a:lnTo>
                    <a:pt x="333032" y="136232"/>
                  </a:lnTo>
                  <a:lnTo>
                    <a:pt x="339775" y="141490"/>
                  </a:lnTo>
                  <a:lnTo>
                    <a:pt x="341795" y="134747"/>
                  </a:lnTo>
                  <a:lnTo>
                    <a:pt x="342061" y="133667"/>
                  </a:lnTo>
                  <a:lnTo>
                    <a:pt x="343814" y="131914"/>
                  </a:lnTo>
                  <a:close/>
                </a:path>
                <a:path w="615315" h="271780">
                  <a:moveTo>
                    <a:pt x="465353" y="219583"/>
                  </a:moveTo>
                  <a:lnTo>
                    <a:pt x="464807" y="219189"/>
                  </a:lnTo>
                  <a:lnTo>
                    <a:pt x="464680" y="219722"/>
                  </a:lnTo>
                  <a:lnTo>
                    <a:pt x="464273" y="219989"/>
                  </a:lnTo>
                  <a:lnTo>
                    <a:pt x="464680" y="220268"/>
                  </a:lnTo>
                  <a:lnTo>
                    <a:pt x="465353" y="219583"/>
                  </a:lnTo>
                  <a:close/>
                </a:path>
                <a:path w="615315" h="271780">
                  <a:moveTo>
                    <a:pt x="476008" y="203669"/>
                  </a:moveTo>
                  <a:lnTo>
                    <a:pt x="475742" y="203403"/>
                  </a:lnTo>
                  <a:lnTo>
                    <a:pt x="475462" y="202857"/>
                  </a:lnTo>
                  <a:lnTo>
                    <a:pt x="473989" y="204889"/>
                  </a:lnTo>
                  <a:lnTo>
                    <a:pt x="474256" y="204889"/>
                  </a:lnTo>
                  <a:lnTo>
                    <a:pt x="474522" y="205016"/>
                  </a:lnTo>
                  <a:lnTo>
                    <a:pt x="474789" y="205016"/>
                  </a:lnTo>
                  <a:lnTo>
                    <a:pt x="475742" y="205016"/>
                  </a:lnTo>
                  <a:lnTo>
                    <a:pt x="476008" y="203669"/>
                  </a:lnTo>
                  <a:close/>
                </a:path>
                <a:path w="615315" h="271780">
                  <a:moveTo>
                    <a:pt x="480593" y="202323"/>
                  </a:moveTo>
                  <a:lnTo>
                    <a:pt x="479780" y="202057"/>
                  </a:lnTo>
                  <a:lnTo>
                    <a:pt x="479247" y="200977"/>
                  </a:lnTo>
                  <a:lnTo>
                    <a:pt x="478028" y="201650"/>
                  </a:lnTo>
                  <a:lnTo>
                    <a:pt x="477494" y="201917"/>
                  </a:lnTo>
                  <a:lnTo>
                    <a:pt x="477088" y="202184"/>
                  </a:lnTo>
                  <a:lnTo>
                    <a:pt x="477088" y="202323"/>
                  </a:lnTo>
                  <a:lnTo>
                    <a:pt x="478167" y="205016"/>
                  </a:lnTo>
                  <a:lnTo>
                    <a:pt x="479780" y="204482"/>
                  </a:lnTo>
                  <a:lnTo>
                    <a:pt x="480593" y="202323"/>
                  </a:lnTo>
                  <a:close/>
                </a:path>
                <a:path w="615315" h="271780">
                  <a:moveTo>
                    <a:pt x="484365" y="187896"/>
                  </a:moveTo>
                  <a:lnTo>
                    <a:pt x="481672" y="189369"/>
                  </a:lnTo>
                  <a:lnTo>
                    <a:pt x="480187" y="190322"/>
                  </a:lnTo>
                  <a:lnTo>
                    <a:pt x="481266" y="191262"/>
                  </a:lnTo>
                  <a:lnTo>
                    <a:pt x="481266" y="192201"/>
                  </a:lnTo>
                  <a:lnTo>
                    <a:pt x="483565" y="193954"/>
                  </a:lnTo>
                  <a:lnTo>
                    <a:pt x="484365" y="187896"/>
                  </a:lnTo>
                  <a:close/>
                </a:path>
                <a:path w="615315" h="271780">
                  <a:moveTo>
                    <a:pt x="490169" y="208661"/>
                  </a:moveTo>
                  <a:lnTo>
                    <a:pt x="488556" y="207454"/>
                  </a:lnTo>
                  <a:lnTo>
                    <a:pt x="488149" y="208394"/>
                  </a:lnTo>
                  <a:lnTo>
                    <a:pt x="488149" y="209740"/>
                  </a:lnTo>
                  <a:lnTo>
                    <a:pt x="489356" y="209473"/>
                  </a:lnTo>
                  <a:lnTo>
                    <a:pt x="490169" y="208661"/>
                  </a:lnTo>
                  <a:close/>
                </a:path>
                <a:path w="615315" h="271780">
                  <a:moveTo>
                    <a:pt x="492734" y="192201"/>
                  </a:moveTo>
                  <a:lnTo>
                    <a:pt x="492467" y="185331"/>
                  </a:lnTo>
                  <a:lnTo>
                    <a:pt x="488823" y="186677"/>
                  </a:lnTo>
                  <a:lnTo>
                    <a:pt x="485317" y="188696"/>
                  </a:lnTo>
                  <a:lnTo>
                    <a:pt x="483831" y="195033"/>
                  </a:lnTo>
                  <a:lnTo>
                    <a:pt x="489496" y="193014"/>
                  </a:lnTo>
                  <a:lnTo>
                    <a:pt x="492734" y="192201"/>
                  </a:lnTo>
                  <a:close/>
                </a:path>
                <a:path w="615315" h="271780">
                  <a:moveTo>
                    <a:pt x="493268" y="216217"/>
                  </a:moveTo>
                  <a:lnTo>
                    <a:pt x="493141" y="208661"/>
                  </a:lnTo>
                  <a:lnTo>
                    <a:pt x="488556" y="210680"/>
                  </a:lnTo>
                  <a:lnTo>
                    <a:pt x="484238" y="211366"/>
                  </a:lnTo>
                  <a:lnTo>
                    <a:pt x="484644" y="218909"/>
                  </a:lnTo>
                  <a:lnTo>
                    <a:pt x="489496" y="216890"/>
                  </a:lnTo>
                  <a:lnTo>
                    <a:pt x="493268" y="216217"/>
                  </a:lnTo>
                  <a:close/>
                </a:path>
                <a:path w="615315" h="271780">
                  <a:moveTo>
                    <a:pt x="497179" y="227812"/>
                  </a:moveTo>
                  <a:lnTo>
                    <a:pt x="490435" y="228765"/>
                  </a:lnTo>
                  <a:lnTo>
                    <a:pt x="489229" y="232270"/>
                  </a:lnTo>
                  <a:lnTo>
                    <a:pt x="486524" y="239141"/>
                  </a:lnTo>
                  <a:lnTo>
                    <a:pt x="493610" y="240220"/>
                  </a:lnTo>
                  <a:lnTo>
                    <a:pt x="493547" y="240360"/>
                  </a:lnTo>
                  <a:lnTo>
                    <a:pt x="495020" y="241706"/>
                  </a:lnTo>
                  <a:lnTo>
                    <a:pt x="495706" y="240906"/>
                  </a:lnTo>
                  <a:lnTo>
                    <a:pt x="495833" y="239280"/>
                  </a:lnTo>
                  <a:lnTo>
                    <a:pt x="494652" y="239712"/>
                  </a:lnTo>
                  <a:lnTo>
                    <a:pt x="495020" y="233476"/>
                  </a:lnTo>
                  <a:lnTo>
                    <a:pt x="497179" y="227812"/>
                  </a:lnTo>
                  <a:close/>
                </a:path>
                <a:path w="615315" h="271780">
                  <a:moveTo>
                    <a:pt x="504609" y="196799"/>
                  </a:moveTo>
                  <a:lnTo>
                    <a:pt x="503821" y="195364"/>
                  </a:lnTo>
                  <a:lnTo>
                    <a:pt x="502983" y="195440"/>
                  </a:lnTo>
                  <a:lnTo>
                    <a:pt x="503326" y="197027"/>
                  </a:lnTo>
                  <a:lnTo>
                    <a:pt x="503821" y="196938"/>
                  </a:lnTo>
                  <a:lnTo>
                    <a:pt x="504063" y="196888"/>
                  </a:lnTo>
                  <a:lnTo>
                    <a:pt x="504609" y="196799"/>
                  </a:lnTo>
                  <a:close/>
                </a:path>
                <a:path w="615315" h="271780">
                  <a:moveTo>
                    <a:pt x="508914" y="209626"/>
                  </a:moveTo>
                  <a:lnTo>
                    <a:pt x="507568" y="209727"/>
                  </a:lnTo>
                  <a:lnTo>
                    <a:pt x="506082" y="209880"/>
                  </a:lnTo>
                  <a:lnTo>
                    <a:pt x="507568" y="210464"/>
                  </a:lnTo>
                  <a:lnTo>
                    <a:pt x="507834" y="210578"/>
                  </a:lnTo>
                  <a:lnTo>
                    <a:pt x="508088" y="210667"/>
                  </a:lnTo>
                  <a:lnTo>
                    <a:pt x="508914" y="209626"/>
                  </a:lnTo>
                  <a:close/>
                </a:path>
                <a:path w="615315" h="271780">
                  <a:moveTo>
                    <a:pt x="513372" y="222288"/>
                  </a:moveTo>
                  <a:lnTo>
                    <a:pt x="510133" y="223494"/>
                  </a:lnTo>
                  <a:lnTo>
                    <a:pt x="507441" y="224307"/>
                  </a:lnTo>
                  <a:lnTo>
                    <a:pt x="506488" y="227685"/>
                  </a:lnTo>
                  <a:lnTo>
                    <a:pt x="509866" y="227812"/>
                  </a:lnTo>
                  <a:lnTo>
                    <a:pt x="511479" y="227812"/>
                  </a:lnTo>
                  <a:lnTo>
                    <a:pt x="513372" y="222288"/>
                  </a:lnTo>
                  <a:close/>
                </a:path>
                <a:path w="615315" h="271780">
                  <a:moveTo>
                    <a:pt x="515264" y="213525"/>
                  </a:moveTo>
                  <a:lnTo>
                    <a:pt x="508088" y="210667"/>
                  </a:lnTo>
                  <a:lnTo>
                    <a:pt x="505612" y="213868"/>
                  </a:lnTo>
                  <a:lnTo>
                    <a:pt x="507568" y="214083"/>
                  </a:lnTo>
                  <a:lnTo>
                    <a:pt x="508088" y="214147"/>
                  </a:lnTo>
                  <a:lnTo>
                    <a:pt x="510273" y="214249"/>
                  </a:lnTo>
                  <a:lnTo>
                    <a:pt x="515264" y="213525"/>
                  </a:lnTo>
                  <a:close/>
                </a:path>
                <a:path w="615315" h="271780">
                  <a:moveTo>
                    <a:pt x="524967" y="254393"/>
                  </a:moveTo>
                  <a:lnTo>
                    <a:pt x="522135" y="251688"/>
                  </a:lnTo>
                  <a:lnTo>
                    <a:pt x="519849" y="249936"/>
                  </a:lnTo>
                  <a:lnTo>
                    <a:pt x="515264" y="253441"/>
                  </a:lnTo>
                  <a:lnTo>
                    <a:pt x="519569" y="254660"/>
                  </a:lnTo>
                  <a:lnTo>
                    <a:pt x="521195" y="257492"/>
                  </a:lnTo>
                  <a:lnTo>
                    <a:pt x="524967" y="254393"/>
                  </a:lnTo>
                  <a:close/>
                </a:path>
                <a:path w="615315" h="271780">
                  <a:moveTo>
                    <a:pt x="527672" y="206768"/>
                  </a:moveTo>
                  <a:lnTo>
                    <a:pt x="526770" y="206489"/>
                  </a:lnTo>
                  <a:lnTo>
                    <a:pt x="526770" y="207251"/>
                  </a:lnTo>
                  <a:lnTo>
                    <a:pt x="527672" y="206768"/>
                  </a:lnTo>
                  <a:close/>
                </a:path>
                <a:path w="615315" h="271780">
                  <a:moveTo>
                    <a:pt x="528751" y="210820"/>
                  </a:moveTo>
                  <a:lnTo>
                    <a:pt x="528078" y="209880"/>
                  </a:lnTo>
                  <a:lnTo>
                    <a:pt x="526719" y="208661"/>
                  </a:lnTo>
                  <a:lnTo>
                    <a:pt x="525513" y="209600"/>
                  </a:lnTo>
                  <a:lnTo>
                    <a:pt x="525513" y="211366"/>
                  </a:lnTo>
                  <a:lnTo>
                    <a:pt x="526046" y="212166"/>
                  </a:lnTo>
                  <a:lnTo>
                    <a:pt x="526999" y="212305"/>
                  </a:lnTo>
                  <a:lnTo>
                    <a:pt x="527392" y="212445"/>
                  </a:lnTo>
                  <a:lnTo>
                    <a:pt x="528078" y="211493"/>
                  </a:lnTo>
                  <a:lnTo>
                    <a:pt x="528751" y="210820"/>
                  </a:lnTo>
                  <a:close/>
                </a:path>
                <a:path w="615315" h="271780">
                  <a:moveTo>
                    <a:pt x="530771" y="254114"/>
                  </a:moveTo>
                  <a:lnTo>
                    <a:pt x="529285" y="254114"/>
                  </a:lnTo>
                  <a:lnTo>
                    <a:pt x="529018" y="254114"/>
                  </a:lnTo>
                  <a:lnTo>
                    <a:pt x="528751" y="254254"/>
                  </a:lnTo>
                  <a:lnTo>
                    <a:pt x="528345" y="254393"/>
                  </a:lnTo>
                  <a:lnTo>
                    <a:pt x="528612" y="255066"/>
                  </a:lnTo>
                  <a:lnTo>
                    <a:pt x="529018" y="255600"/>
                  </a:lnTo>
                  <a:lnTo>
                    <a:pt x="529285" y="256273"/>
                  </a:lnTo>
                  <a:lnTo>
                    <a:pt x="530098" y="255739"/>
                  </a:lnTo>
                  <a:lnTo>
                    <a:pt x="530771" y="254114"/>
                  </a:lnTo>
                  <a:close/>
                </a:path>
                <a:path w="615315" h="271780">
                  <a:moveTo>
                    <a:pt x="535495" y="221068"/>
                  </a:moveTo>
                  <a:lnTo>
                    <a:pt x="534416" y="219189"/>
                  </a:lnTo>
                  <a:lnTo>
                    <a:pt x="533742" y="219989"/>
                  </a:lnTo>
                  <a:lnTo>
                    <a:pt x="533196" y="221348"/>
                  </a:lnTo>
                  <a:lnTo>
                    <a:pt x="534416" y="221615"/>
                  </a:lnTo>
                  <a:lnTo>
                    <a:pt x="535495" y="221068"/>
                  </a:lnTo>
                  <a:close/>
                </a:path>
                <a:path w="615315" h="271780">
                  <a:moveTo>
                    <a:pt x="536270" y="224510"/>
                  </a:moveTo>
                  <a:lnTo>
                    <a:pt x="533336" y="222288"/>
                  </a:lnTo>
                  <a:lnTo>
                    <a:pt x="530771" y="222288"/>
                  </a:lnTo>
                  <a:lnTo>
                    <a:pt x="529551" y="223367"/>
                  </a:lnTo>
                  <a:lnTo>
                    <a:pt x="529285" y="225933"/>
                  </a:lnTo>
                  <a:lnTo>
                    <a:pt x="531202" y="229095"/>
                  </a:lnTo>
                  <a:lnTo>
                    <a:pt x="534543" y="227698"/>
                  </a:lnTo>
                  <a:lnTo>
                    <a:pt x="536270" y="224510"/>
                  </a:lnTo>
                  <a:close/>
                </a:path>
                <a:path w="615315" h="271780">
                  <a:moveTo>
                    <a:pt x="542239" y="239547"/>
                  </a:moveTo>
                  <a:lnTo>
                    <a:pt x="537781" y="241033"/>
                  </a:lnTo>
                  <a:lnTo>
                    <a:pt x="537375" y="242252"/>
                  </a:lnTo>
                  <a:lnTo>
                    <a:pt x="532930" y="245351"/>
                  </a:lnTo>
                  <a:lnTo>
                    <a:pt x="534682" y="242519"/>
                  </a:lnTo>
                  <a:lnTo>
                    <a:pt x="539000" y="235915"/>
                  </a:lnTo>
                  <a:lnTo>
                    <a:pt x="538543" y="235953"/>
                  </a:lnTo>
                  <a:lnTo>
                    <a:pt x="539534" y="235635"/>
                  </a:lnTo>
                  <a:lnTo>
                    <a:pt x="538594" y="232803"/>
                  </a:lnTo>
                  <a:lnTo>
                    <a:pt x="539267" y="229704"/>
                  </a:lnTo>
                  <a:lnTo>
                    <a:pt x="533869" y="231863"/>
                  </a:lnTo>
                  <a:lnTo>
                    <a:pt x="534009" y="234289"/>
                  </a:lnTo>
                  <a:lnTo>
                    <a:pt x="533920" y="236220"/>
                  </a:lnTo>
                  <a:lnTo>
                    <a:pt x="530618" y="236410"/>
                  </a:lnTo>
                  <a:lnTo>
                    <a:pt x="530910" y="236042"/>
                  </a:lnTo>
                  <a:lnTo>
                    <a:pt x="527672" y="236588"/>
                  </a:lnTo>
                  <a:lnTo>
                    <a:pt x="526592" y="237388"/>
                  </a:lnTo>
                  <a:lnTo>
                    <a:pt x="526592" y="238467"/>
                  </a:lnTo>
                  <a:lnTo>
                    <a:pt x="526719" y="239420"/>
                  </a:lnTo>
                  <a:lnTo>
                    <a:pt x="527392" y="240626"/>
                  </a:lnTo>
                  <a:lnTo>
                    <a:pt x="528396" y="239318"/>
                  </a:lnTo>
                  <a:lnTo>
                    <a:pt x="529424" y="243192"/>
                  </a:lnTo>
                  <a:lnTo>
                    <a:pt x="528751" y="243192"/>
                  </a:lnTo>
                  <a:lnTo>
                    <a:pt x="528205" y="243459"/>
                  </a:lnTo>
                  <a:lnTo>
                    <a:pt x="527799" y="244271"/>
                  </a:lnTo>
                  <a:lnTo>
                    <a:pt x="527392" y="243332"/>
                  </a:lnTo>
                  <a:lnTo>
                    <a:pt x="529170" y="242316"/>
                  </a:lnTo>
                  <a:lnTo>
                    <a:pt x="522643" y="242277"/>
                  </a:lnTo>
                  <a:lnTo>
                    <a:pt x="520255" y="245033"/>
                  </a:lnTo>
                  <a:lnTo>
                    <a:pt x="521195" y="247497"/>
                  </a:lnTo>
                  <a:lnTo>
                    <a:pt x="526313" y="246697"/>
                  </a:lnTo>
                  <a:lnTo>
                    <a:pt x="523621" y="248856"/>
                  </a:lnTo>
                  <a:lnTo>
                    <a:pt x="526313" y="251714"/>
                  </a:lnTo>
                  <a:lnTo>
                    <a:pt x="527392" y="252869"/>
                  </a:lnTo>
                  <a:lnTo>
                    <a:pt x="528078" y="253580"/>
                  </a:lnTo>
                  <a:lnTo>
                    <a:pt x="529424" y="251942"/>
                  </a:lnTo>
                  <a:lnTo>
                    <a:pt x="529958" y="251282"/>
                  </a:lnTo>
                  <a:lnTo>
                    <a:pt x="532930" y="252069"/>
                  </a:lnTo>
                  <a:lnTo>
                    <a:pt x="534682" y="252526"/>
                  </a:lnTo>
                  <a:lnTo>
                    <a:pt x="535089" y="252641"/>
                  </a:lnTo>
                  <a:lnTo>
                    <a:pt x="535762" y="248043"/>
                  </a:lnTo>
                  <a:lnTo>
                    <a:pt x="536841" y="244538"/>
                  </a:lnTo>
                  <a:lnTo>
                    <a:pt x="539000" y="246430"/>
                  </a:lnTo>
                  <a:lnTo>
                    <a:pt x="542239" y="239547"/>
                  </a:lnTo>
                  <a:close/>
                </a:path>
                <a:path w="615315" h="271780">
                  <a:moveTo>
                    <a:pt x="545744" y="219989"/>
                  </a:moveTo>
                  <a:lnTo>
                    <a:pt x="540080" y="217703"/>
                  </a:lnTo>
                  <a:lnTo>
                    <a:pt x="538861" y="218909"/>
                  </a:lnTo>
                  <a:lnTo>
                    <a:pt x="538734" y="219456"/>
                  </a:lnTo>
                  <a:lnTo>
                    <a:pt x="536981" y="227406"/>
                  </a:lnTo>
                  <a:lnTo>
                    <a:pt x="545744" y="219989"/>
                  </a:lnTo>
                  <a:close/>
                </a:path>
                <a:path w="615315" h="271780">
                  <a:moveTo>
                    <a:pt x="551002" y="241579"/>
                  </a:moveTo>
                  <a:lnTo>
                    <a:pt x="547497" y="243459"/>
                  </a:lnTo>
                  <a:lnTo>
                    <a:pt x="547357" y="243332"/>
                  </a:lnTo>
                  <a:lnTo>
                    <a:pt x="547497" y="242785"/>
                  </a:lnTo>
                  <a:lnTo>
                    <a:pt x="547230" y="242658"/>
                  </a:lnTo>
                  <a:lnTo>
                    <a:pt x="547090" y="242658"/>
                  </a:lnTo>
                  <a:lnTo>
                    <a:pt x="548716" y="241300"/>
                  </a:lnTo>
                  <a:lnTo>
                    <a:pt x="546150" y="238467"/>
                  </a:lnTo>
                  <a:lnTo>
                    <a:pt x="544804" y="240906"/>
                  </a:lnTo>
                  <a:lnTo>
                    <a:pt x="544525" y="241985"/>
                  </a:lnTo>
                  <a:lnTo>
                    <a:pt x="545198" y="242658"/>
                  </a:lnTo>
                  <a:lnTo>
                    <a:pt x="546277" y="242925"/>
                  </a:lnTo>
                  <a:lnTo>
                    <a:pt x="543318" y="242658"/>
                  </a:lnTo>
                  <a:lnTo>
                    <a:pt x="544931" y="247510"/>
                  </a:lnTo>
                  <a:lnTo>
                    <a:pt x="546684" y="246697"/>
                  </a:lnTo>
                  <a:lnTo>
                    <a:pt x="547090" y="247103"/>
                  </a:lnTo>
                  <a:lnTo>
                    <a:pt x="547090" y="247650"/>
                  </a:lnTo>
                  <a:lnTo>
                    <a:pt x="547763" y="247103"/>
                  </a:lnTo>
                  <a:lnTo>
                    <a:pt x="547903" y="247243"/>
                  </a:lnTo>
                  <a:lnTo>
                    <a:pt x="548309" y="247243"/>
                  </a:lnTo>
                  <a:lnTo>
                    <a:pt x="548309" y="246837"/>
                  </a:lnTo>
                  <a:lnTo>
                    <a:pt x="550862" y="245618"/>
                  </a:lnTo>
                  <a:lnTo>
                    <a:pt x="551002" y="241579"/>
                  </a:lnTo>
                  <a:close/>
                </a:path>
                <a:path w="615315" h="271780">
                  <a:moveTo>
                    <a:pt x="552081" y="226872"/>
                  </a:moveTo>
                  <a:lnTo>
                    <a:pt x="549516" y="225386"/>
                  </a:lnTo>
                  <a:lnTo>
                    <a:pt x="548843" y="226199"/>
                  </a:lnTo>
                  <a:lnTo>
                    <a:pt x="548576" y="229031"/>
                  </a:lnTo>
                  <a:lnTo>
                    <a:pt x="552081" y="226872"/>
                  </a:lnTo>
                  <a:close/>
                </a:path>
                <a:path w="615315" h="271780">
                  <a:moveTo>
                    <a:pt x="563816" y="173723"/>
                  </a:moveTo>
                  <a:lnTo>
                    <a:pt x="561530" y="171030"/>
                  </a:lnTo>
                  <a:lnTo>
                    <a:pt x="559371" y="168338"/>
                  </a:lnTo>
                  <a:lnTo>
                    <a:pt x="558076" y="166979"/>
                  </a:lnTo>
                  <a:lnTo>
                    <a:pt x="558076" y="169913"/>
                  </a:lnTo>
                  <a:lnTo>
                    <a:pt x="557745" y="170903"/>
                  </a:lnTo>
                  <a:lnTo>
                    <a:pt x="557745" y="170484"/>
                  </a:lnTo>
                  <a:lnTo>
                    <a:pt x="558076" y="169913"/>
                  </a:lnTo>
                  <a:lnTo>
                    <a:pt x="558076" y="166979"/>
                  </a:lnTo>
                  <a:lnTo>
                    <a:pt x="557872" y="166763"/>
                  </a:lnTo>
                  <a:lnTo>
                    <a:pt x="557872" y="167309"/>
                  </a:lnTo>
                  <a:lnTo>
                    <a:pt x="557479" y="166979"/>
                  </a:lnTo>
                  <a:lnTo>
                    <a:pt x="557212" y="166306"/>
                  </a:lnTo>
                  <a:lnTo>
                    <a:pt x="557212" y="166166"/>
                  </a:lnTo>
                  <a:lnTo>
                    <a:pt x="557479" y="166649"/>
                  </a:lnTo>
                  <a:lnTo>
                    <a:pt x="557872" y="167309"/>
                  </a:lnTo>
                  <a:lnTo>
                    <a:pt x="557872" y="166763"/>
                  </a:lnTo>
                  <a:lnTo>
                    <a:pt x="557212" y="166065"/>
                  </a:lnTo>
                  <a:lnTo>
                    <a:pt x="557212" y="165633"/>
                  </a:lnTo>
                  <a:lnTo>
                    <a:pt x="556806" y="165100"/>
                  </a:lnTo>
                  <a:lnTo>
                    <a:pt x="555726" y="164020"/>
                  </a:lnTo>
                  <a:lnTo>
                    <a:pt x="555726" y="169278"/>
                  </a:lnTo>
                  <a:lnTo>
                    <a:pt x="556933" y="170484"/>
                  </a:lnTo>
                  <a:lnTo>
                    <a:pt x="557568" y="171437"/>
                  </a:lnTo>
                  <a:lnTo>
                    <a:pt x="557479" y="171704"/>
                  </a:lnTo>
                  <a:lnTo>
                    <a:pt x="556666" y="170624"/>
                  </a:lnTo>
                  <a:lnTo>
                    <a:pt x="555536" y="169367"/>
                  </a:lnTo>
                  <a:lnTo>
                    <a:pt x="555586" y="164147"/>
                  </a:lnTo>
                  <a:lnTo>
                    <a:pt x="555320" y="164287"/>
                  </a:lnTo>
                  <a:lnTo>
                    <a:pt x="555320" y="169354"/>
                  </a:lnTo>
                  <a:lnTo>
                    <a:pt x="555180" y="169418"/>
                  </a:lnTo>
                  <a:lnTo>
                    <a:pt x="555180" y="164287"/>
                  </a:lnTo>
                  <a:lnTo>
                    <a:pt x="554647" y="165773"/>
                  </a:lnTo>
                  <a:lnTo>
                    <a:pt x="553453" y="167068"/>
                  </a:lnTo>
                  <a:lnTo>
                    <a:pt x="554329" y="169837"/>
                  </a:lnTo>
                  <a:lnTo>
                    <a:pt x="554101" y="169951"/>
                  </a:lnTo>
                  <a:lnTo>
                    <a:pt x="553250" y="167297"/>
                  </a:lnTo>
                  <a:lnTo>
                    <a:pt x="553300" y="166865"/>
                  </a:lnTo>
                  <a:lnTo>
                    <a:pt x="554101" y="166065"/>
                  </a:lnTo>
                  <a:lnTo>
                    <a:pt x="554380" y="165773"/>
                  </a:lnTo>
                  <a:lnTo>
                    <a:pt x="554913" y="164287"/>
                  </a:lnTo>
                  <a:lnTo>
                    <a:pt x="555053" y="164147"/>
                  </a:lnTo>
                  <a:lnTo>
                    <a:pt x="555180" y="164147"/>
                  </a:lnTo>
                  <a:lnTo>
                    <a:pt x="555459" y="164020"/>
                  </a:lnTo>
                  <a:lnTo>
                    <a:pt x="554240" y="162661"/>
                  </a:lnTo>
                  <a:lnTo>
                    <a:pt x="553161" y="161582"/>
                  </a:lnTo>
                  <a:lnTo>
                    <a:pt x="553161" y="166890"/>
                  </a:lnTo>
                  <a:lnTo>
                    <a:pt x="553021" y="166446"/>
                  </a:lnTo>
                  <a:lnTo>
                    <a:pt x="553161" y="166890"/>
                  </a:lnTo>
                  <a:lnTo>
                    <a:pt x="553161" y="161582"/>
                  </a:lnTo>
                  <a:lnTo>
                    <a:pt x="552894" y="161315"/>
                  </a:lnTo>
                  <a:lnTo>
                    <a:pt x="551815" y="160134"/>
                  </a:lnTo>
                  <a:lnTo>
                    <a:pt x="551815" y="166204"/>
                  </a:lnTo>
                  <a:lnTo>
                    <a:pt x="551815" y="168706"/>
                  </a:lnTo>
                  <a:lnTo>
                    <a:pt x="551675" y="168960"/>
                  </a:lnTo>
                  <a:lnTo>
                    <a:pt x="551675" y="166179"/>
                  </a:lnTo>
                  <a:lnTo>
                    <a:pt x="551408" y="166179"/>
                  </a:lnTo>
                  <a:lnTo>
                    <a:pt x="551268" y="166179"/>
                  </a:lnTo>
                  <a:lnTo>
                    <a:pt x="550468" y="171208"/>
                  </a:lnTo>
                  <a:lnTo>
                    <a:pt x="550062" y="171970"/>
                  </a:lnTo>
                  <a:lnTo>
                    <a:pt x="550951" y="166471"/>
                  </a:lnTo>
                  <a:lnTo>
                    <a:pt x="550951" y="166192"/>
                  </a:lnTo>
                  <a:lnTo>
                    <a:pt x="551268" y="166039"/>
                  </a:lnTo>
                  <a:lnTo>
                    <a:pt x="551408" y="166179"/>
                  </a:lnTo>
                  <a:lnTo>
                    <a:pt x="551548" y="165900"/>
                  </a:lnTo>
                  <a:lnTo>
                    <a:pt x="551815" y="166204"/>
                  </a:lnTo>
                  <a:lnTo>
                    <a:pt x="551815" y="160134"/>
                  </a:lnTo>
                  <a:lnTo>
                    <a:pt x="551675" y="159969"/>
                  </a:lnTo>
                  <a:lnTo>
                    <a:pt x="551675" y="161048"/>
                  </a:lnTo>
                  <a:lnTo>
                    <a:pt x="551268" y="161696"/>
                  </a:lnTo>
                  <a:lnTo>
                    <a:pt x="550951" y="162318"/>
                  </a:lnTo>
                  <a:lnTo>
                    <a:pt x="550735" y="163207"/>
                  </a:lnTo>
                  <a:lnTo>
                    <a:pt x="550468" y="163207"/>
                  </a:lnTo>
                  <a:lnTo>
                    <a:pt x="550062" y="163068"/>
                  </a:lnTo>
                  <a:lnTo>
                    <a:pt x="549681" y="163233"/>
                  </a:lnTo>
                  <a:lnTo>
                    <a:pt x="548436" y="162052"/>
                  </a:lnTo>
                  <a:lnTo>
                    <a:pt x="548436" y="173456"/>
                  </a:lnTo>
                  <a:lnTo>
                    <a:pt x="548246" y="173964"/>
                  </a:lnTo>
                  <a:lnTo>
                    <a:pt x="548195" y="174129"/>
                  </a:lnTo>
                  <a:lnTo>
                    <a:pt x="545477" y="177596"/>
                  </a:lnTo>
                  <a:lnTo>
                    <a:pt x="545198" y="177711"/>
                  </a:lnTo>
                  <a:lnTo>
                    <a:pt x="543445" y="176834"/>
                  </a:lnTo>
                  <a:lnTo>
                    <a:pt x="542366" y="178854"/>
                  </a:lnTo>
                  <a:lnTo>
                    <a:pt x="543445" y="180289"/>
                  </a:lnTo>
                  <a:lnTo>
                    <a:pt x="543445" y="180568"/>
                  </a:lnTo>
                  <a:lnTo>
                    <a:pt x="543699" y="180886"/>
                  </a:lnTo>
                  <a:lnTo>
                    <a:pt x="543445" y="180695"/>
                  </a:lnTo>
                  <a:lnTo>
                    <a:pt x="543179" y="180238"/>
                  </a:lnTo>
                  <a:lnTo>
                    <a:pt x="542505" y="179425"/>
                  </a:lnTo>
                  <a:lnTo>
                    <a:pt x="542505" y="196926"/>
                  </a:lnTo>
                  <a:lnTo>
                    <a:pt x="542505" y="197319"/>
                  </a:lnTo>
                  <a:lnTo>
                    <a:pt x="542366" y="197383"/>
                  </a:lnTo>
                  <a:lnTo>
                    <a:pt x="542099" y="197485"/>
                  </a:lnTo>
                  <a:lnTo>
                    <a:pt x="541832" y="197586"/>
                  </a:lnTo>
                  <a:lnTo>
                    <a:pt x="541566" y="197688"/>
                  </a:lnTo>
                  <a:lnTo>
                    <a:pt x="541286" y="197802"/>
                  </a:lnTo>
                  <a:lnTo>
                    <a:pt x="541020" y="197904"/>
                  </a:lnTo>
                  <a:lnTo>
                    <a:pt x="540753" y="198005"/>
                  </a:lnTo>
                  <a:lnTo>
                    <a:pt x="541566" y="197523"/>
                  </a:lnTo>
                  <a:lnTo>
                    <a:pt x="541972" y="197065"/>
                  </a:lnTo>
                  <a:lnTo>
                    <a:pt x="542366" y="196392"/>
                  </a:lnTo>
                  <a:lnTo>
                    <a:pt x="542505" y="196926"/>
                  </a:lnTo>
                  <a:lnTo>
                    <a:pt x="542505" y="179425"/>
                  </a:lnTo>
                  <a:lnTo>
                    <a:pt x="542366" y="179247"/>
                  </a:lnTo>
                  <a:lnTo>
                    <a:pt x="542366" y="194640"/>
                  </a:lnTo>
                  <a:lnTo>
                    <a:pt x="541566" y="193687"/>
                  </a:lnTo>
                  <a:lnTo>
                    <a:pt x="540207" y="194360"/>
                  </a:lnTo>
                  <a:lnTo>
                    <a:pt x="539673" y="194602"/>
                  </a:lnTo>
                  <a:lnTo>
                    <a:pt x="539534" y="194652"/>
                  </a:lnTo>
                  <a:lnTo>
                    <a:pt x="539267" y="194767"/>
                  </a:lnTo>
                  <a:lnTo>
                    <a:pt x="537108" y="196164"/>
                  </a:lnTo>
                  <a:lnTo>
                    <a:pt x="536981" y="196253"/>
                  </a:lnTo>
                  <a:lnTo>
                    <a:pt x="534543" y="191808"/>
                  </a:lnTo>
                  <a:lnTo>
                    <a:pt x="535216" y="191833"/>
                  </a:lnTo>
                  <a:lnTo>
                    <a:pt x="537108" y="191935"/>
                  </a:lnTo>
                  <a:lnTo>
                    <a:pt x="538454" y="193560"/>
                  </a:lnTo>
                  <a:lnTo>
                    <a:pt x="539267" y="193014"/>
                  </a:lnTo>
                  <a:lnTo>
                    <a:pt x="539407" y="192925"/>
                  </a:lnTo>
                  <a:lnTo>
                    <a:pt x="539534" y="192836"/>
                  </a:lnTo>
                  <a:lnTo>
                    <a:pt x="539673" y="192747"/>
                  </a:lnTo>
                  <a:lnTo>
                    <a:pt x="540207" y="192252"/>
                  </a:lnTo>
                  <a:lnTo>
                    <a:pt x="541286" y="191262"/>
                  </a:lnTo>
                  <a:lnTo>
                    <a:pt x="540207" y="189509"/>
                  </a:lnTo>
                  <a:lnTo>
                    <a:pt x="540588" y="185889"/>
                  </a:lnTo>
                  <a:lnTo>
                    <a:pt x="540588" y="185610"/>
                  </a:lnTo>
                  <a:lnTo>
                    <a:pt x="535216" y="188836"/>
                  </a:lnTo>
                  <a:lnTo>
                    <a:pt x="535762" y="185331"/>
                  </a:lnTo>
                  <a:lnTo>
                    <a:pt x="536384" y="182702"/>
                  </a:lnTo>
                  <a:lnTo>
                    <a:pt x="538060" y="182702"/>
                  </a:lnTo>
                  <a:lnTo>
                    <a:pt x="538454" y="182753"/>
                  </a:lnTo>
                  <a:lnTo>
                    <a:pt x="539407" y="182867"/>
                  </a:lnTo>
                  <a:lnTo>
                    <a:pt x="540207" y="182968"/>
                  </a:lnTo>
                  <a:lnTo>
                    <a:pt x="540588" y="183019"/>
                  </a:lnTo>
                  <a:lnTo>
                    <a:pt x="541566" y="183146"/>
                  </a:lnTo>
                  <a:lnTo>
                    <a:pt x="541832" y="183184"/>
                  </a:lnTo>
                  <a:lnTo>
                    <a:pt x="541832" y="185051"/>
                  </a:lnTo>
                  <a:lnTo>
                    <a:pt x="541020" y="185597"/>
                  </a:lnTo>
                  <a:lnTo>
                    <a:pt x="540893" y="185686"/>
                  </a:lnTo>
                  <a:lnTo>
                    <a:pt x="540753" y="185775"/>
                  </a:lnTo>
                  <a:lnTo>
                    <a:pt x="540588" y="185889"/>
                  </a:lnTo>
                  <a:lnTo>
                    <a:pt x="540753" y="186004"/>
                  </a:lnTo>
                  <a:lnTo>
                    <a:pt x="541020" y="186270"/>
                  </a:lnTo>
                  <a:lnTo>
                    <a:pt x="541286" y="186410"/>
                  </a:lnTo>
                  <a:lnTo>
                    <a:pt x="541832" y="186817"/>
                  </a:lnTo>
                  <a:lnTo>
                    <a:pt x="542099" y="192341"/>
                  </a:lnTo>
                  <a:lnTo>
                    <a:pt x="542366" y="194640"/>
                  </a:lnTo>
                  <a:lnTo>
                    <a:pt x="542366" y="179247"/>
                  </a:lnTo>
                  <a:lnTo>
                    <a:pt x="540613" y="177101"/>
                  </a:lnTo>
                  <a:lnTo>
                    <a:pt x="540753" y="177012"/>
                  </a:lnTo>
                  <a:lnTo>
                    <a:pt x="540893" y="176923"/>
                  </a:lnTo>
                  <a:lnTo>
                    <a:pt x="541832" y="176326"/>
                  </a:lnTo>
                  <a:lnTo>
                    <a:pt x="541972" y="176237"/>
                  </a:lnTo>
                  <a:lnTo>
                    <a:pt x="542099" y="176161"/>
                  </a:lnTo>
                  <a:lnTo>
                    <a:pt x="542505" y="174269"/>
                  </a:lnTo>
                  <a:lnTo>
                    <a:pt x="542912" y="172948"/>
                  </a:lnTo>
                  <a:lnTo>
                    <a:pt x="542912" y="172440"/>
                  </a:lnTo>
                  <a:lnTo>
                    <a:pt x="544931" y="173456"/>
                  </a:lnTo>
                  <a:lnTo>
                    <a:pt x="547090" y="172250"/>
                  </a:lnTo>
                  <a:lnTo>
                    <a:pt x="548436" y="173456"/>
                  </a:lnTo>
                  <a:lnTo>
                    <a:pt x="548436" y="162052"/>
                  </a:lnTo>
                  <a:lnTo>
                    <a:pt x="546849" y="160540"/>
                  </a:lnTo>
                  <a:lnTo>
                    <a:pt x="546849" y="160756"/>
                  </a:lnTo>
                  <a:lnTo>
                    <a:pt x="543217" y="164452"/>
                  </a:lnTo>
                  <a:lnTo>
                    <a:pt x="541972" y="161315"/>
                  </a:lnTo>
                  <a:lnTo>
                    <a:pt x="543445" y="159829"/>
                  </a:lnTo>
                  <a:lnTo>
                    <a:pt x="541934" y="158419"/>
                  </a:lnTo>
                  <a:lnTo>
                    <a:pt x="541934" y="165760"/>
                  </a:lnTo>
                  <a:lnTo>
                    <a:pt x="539673" y="168059"/>
                  </a:lnTo>
                  <a:lnTo>
                    <a:pt x="540893" y="171030"/>
                  </a:lnTo>
                  <a:lnTo>
                    <a:pt x="539673" y="172732"/>
                  </a:lnTo>
                  <a:lnTo>
                    <a:pt x="539267" y="172834"/>
                  </a:lnTo>
                  <a:lnTo>
                    <a:pt x="537514" y="172275"/>
                  </a:lnTo>
                  <a:lnTo>
                    <a:pt x="537375" y="172237"/>
                  </a:lnTo>
                  <a:lnTo>
                    <a:pt x="537108" y="172148"/>
                  </a:lnTo>
                  <a:lnTo>
                    <a:pt x="535508" y="166928"/>
                  </a:lnTo>
                  <a:lnTo>
                    <a:pt x="536295" y="166179"/>
                  </a:lnTo>
                  <a:lnTo>
                    <a:pt x="534873" y="165354"/>
                  </a:lnTo>
                  <a:lnTo>
                    <a:pt x="534873" y="167513"/>
                  </a:lnTo>
                  <a:lnTo>
                    <a:pt x="533336" y="170891"/>
                  </a:lnTo>
                  <a:lnTo>
                    <a:pt x="532663" y="169951"/>
                  </a:lnTo>
                  <a:lnTo>
                    <a:pt x="532117" y="169684"/>
                  </a:lnTo>
                  <a:lnTo>
                    <a:pt x="531177" y="170154"/>
                  </a:lnTo>
                  <a:lnTo>
                    <a:pt x="531037" y="170218"/>
                  </a:lnTo>
                  <a:lnTo>
                    <a:pt x="531177" y="169811"/>
                  </a:lnTo>
                  <a:lnTo>
                    <a:pt x="531177" y="169278"/>
                  </a:lnTo>
                  <a:lnTo>
                    <a:pt x="531037" y="168732"/>
                  </a:lnTo>
                  <a:lnTo>
                    <a:pt x="531710" y="168617"/>
                  </a:lnTo>
                  <a:lnTo>
                    <a:pt x="532117" y="168554"/>
                  </a:lnTo>
                  <a:lnTo>
                    <a:pt x="532663" y="168452"/>
                  </a:lnTo>
                  <a:lnTo>
                    <a:pt x="533336" y="168338"/>
                  </a:lnTo>
                  <a:lnTo>
                    <a:pt x="533463" y="168313"/>
                  </a:lnTo>
                  <a:lnTo>
                    <a:pt x="533742" y="168262"/>
                  </a:lnTo>
                  <a:lnTo>
                    <a:pt x="534136" y="168198"/>
                  </a:lnTo>
                  <a:lnTo>
                    <a:pt x="534873" y="167513"/>
                  </a:lnTo>
                  <a:lnTo>
                    <a:pt x="534873" y="165354"/>
                  </a:lnTo>
                  <a:lnTo>
                    <a:pt x="533742" y="164693"/>
                  </a:lnTo>
                  <a:lnTo>
                    <a:pt x="536028" y="165773"/>
                  </a:lnTo>
                  <a:lnTo>
                    <a:pt x="539813" y="163474"/>
                  </a:lnTo>
                  <a:lnTo>
                    <a:pt x="540486" y="165100"/>
                  </a:lnTo>
                  <a:lnTo>
                    <a:pt x="540613" y="165150"/>
                  </a:lnTo>
                  <a:lnTo>
                    <a:pt x="541934" y="165760"/>
                  </a:lnTo>
                  <a:lnTo>
                    <a:pt x="541934" y="158419"/>
                  </a:lnTo>
                  <a:lnTo>
                    <a:pt x="539127" y="155790"/>
                  </a:lnTo>
                  <a:lnTo>
                    <a:pt x="540613" y="161188"/>
                  </a:lnTo>
                  <a:lnTo>
                    <a:pt x="537375" y="160108"/>
                  </a:lnTo>
                  <a:lnTo>
                    <a:pt x="534136" y="158419"/>
                  </a:lnTo>
                  <a:lnTo>
                    <a:pt x="534009" y="158356"/>
                  </a:lnTo>
                  <a:lnTo>
                    <a:pt x="533463" y="158788"/>
                  </a:lnTo>
                  <a:lnTo>
                    <a:pt x="533463" y="164414"/>
                  </a:lnTo>
                  <a:lnTo>
                    <a:pt x="531520" y="162407"/>
                  </a:lnTo>
                  <a:lnTo>
                    <a:pt x="533336" y="164274"/>
                  </a:lnTo>
                  <a:lnTo>
                    <a:pt x="532828" y="163512"/>
                  </a:lnTo>
                  <a:lnTo>
                    <a:pt x="533463" y="164414"/>
                  </a:lnTo>
                  <a:lnTo>
                    <a:pt x="533463" y="158788"/>
                  </a:lnTo>
                  <a:lnTo>
                    <a:pt x="530364" y="161188"/>
                  </a:lnTo>
                  <a:lnTo>
                    <a:pt x="531444" y="162306"/>
                  </a:lnTo>
                  <a:lnTo>
                    <a:pt x="531444" y="162661"/>
                  </a:lnTo>
                  <a:lnTo>
                    <a:pt x="530910" y="164287"/>
                  </a:lnTo>
                  <a:lnTo>
                    <a:pt x="529691" y="166979"/>
                  </a:lnTo>
                  <a:lnTo>
                    <a:pt x="527532" y="166573"/>
                  </a:lnTo>
                  <a:lnTo>
                    <a:pt x="527265" y="166522"/>
                  </a:lnTo>
                  <a:lnTo>
                    <a:pt x="526859" y="166446"/>
                  </a:lnTo>
                  <a:lnTo>
                    <a:pt x="527265" y="171157"/>
                  </a:lnTo>
                  <a:lnTo>
                    <a:pt x="529158" y="171284"/>
                  </a:lnTo>
                  <a:lnTo>
                    <a:pt x="529285" y="171297"/>
                  </a:lnTo>
                  <a:lnTo>
                    <a:pt x="527532" y="172783"/>
                  </a:lnTo>
                  <a:lnTo>
                    <a:pt x="526859" y="175082"/>
                  </a:lnTo>
                  <a:lnTo>
                    <a:pt x="525373" y="176555"/>
                  </a:lnTo>
                  <a:lnTo>
                    <a:pt x="525373" y="181190"/>
                  </a:lnTo>
                  <a:lnTo>
                    <a:pt x="525640" y="181825"/>
                  </a:lnTo>
                  <a:lnTo>
                    <a:pt x="527265" y="177101"/>
                  </a:lnTo>
                  <a:lnTo>
                    <a:pt x="529158" y="177368"/>
                  </a:lnTo>
                  <a:lnTo>
                    <a:pt x="529285" y="177444"/>
                  </a:lnTo>
                  <a:lnTo>
                    <a:pt x="530910" y="178295"/>
                  </a:lnTo>
                  <a:lnTo>
                    <a:pt x="531037" y="178371"/>
                  </a:lnTo>
                  <a:lnTo>
                    <a:pt x="531177" y="178435"/>
                  </a:lnTo>
                  <a:lnTo>
                    <a:pt x="531710" y="178498"/>
                  </a:lnTo>
                  <a:lnTo>
                    <a:pt x="534682" y="177533"/>
                  </a:lnTo>
                  <a:lnTo>
                    <a:pt x="535355" y="177317"/>
                  </a:lnTo>
                  <a:lnTo>
                    <a:pt x="535508" y="177279"/>
                  </a:lnTo>
                  <a:lnTo>
                    <a:pt x="535508" y="176809"/>
                  </a:lnTo>
                  <a:lnTo>
                    <a:pt x="534682" y="174002"/>
                  </a:lnTo>
                  <a:lnTo>
                    <a:pt x="536663" y="174802"/>
                  </a:lnTo>
                  <a:lnTo>
                    <a:pt x="536981" y="174993"/>
                  </a:lnTo>
                  <a:lnTo>
                    <a:pt x="537108" y="175082"/>
                  </a:lnTo>
                  <a:lnTo>
                    <a:pt x="537375" y="176428"/>
                  </a:lnTo>
                  <a:lnTo>
                    <a:pt x="538060" y="177228"/>
                  </a:lnTo>
                  <a:lnTo>
                    <a:pt x="536981" y="181013"/>
                  </a:lnTo>
                  <a:lnTo>
                    <a:pt x="536384" y="181038"/>
                  </a:lnTo>
                  <a:lnTo>
                    <a:pt x="533463" y="181152"/>
                  </a:lnTo>
                  <a:lnTo>
                    <a:pt x="530504" y="181279"/>
                  </a:lnTo>
                  <a:lnTo>
                    <a:pt x="530910" y="184518"/>
                  </a:lnTo>
                  <a:lnTo>
                    <a:pt x="528878" y="186131"/>
                  </a:lnTo>
                  <a:lnTo>
                    <a:pt x="529158" y="188290"/>
                  </a:lnTo>
                  <a:lnTo>
                    <a:pt x="530098" y="190449"/>
                  </a:lnTo>
                  <a:lnTo>
                    <a:pt x="528751" y="191935"/>
                  </a:lnTo>
                  <a:lnTo>
                    <a:pt x="527672" y="195313"/>
                  </a:lnTo>
                  <a:lnTo>
                    <a:pt x="526770" y="195453"/>
                  </a:lnTo>
                  <a:lnTo>
                    <a:pt x="522401" y="195440"/>
                  </a:lnTo>
                  <a:lnTo>
                    <a:pt x="525780" y="187756"/>
                  </a:lnTo>
                  <a:lnTo>
                    <a:pt x="520979" y="190766"/>
                  </a:lnTo>
                  <a:lnTo>
                    <a:pt x="520649" y="190779"/>
                  </a:lnTo>
                  <a:lnTo>
                    <a:pt x="520649" y="194906"/>
                  </a:lnTo>
                  <a:lnTo>
                    <a:pt x="519836" y="195364"/>
                  </a:lnTo>
                  <a:lnTo>
                    <a:pt x="519709" y="195440"/>
                  </a:lnTo>
                  <a:lnTo>
                    <a:pt x="519442" y="196926"/>
                  </a:lnTo>
                  <a:lnTo>
                    <a:pt x="518896" y="197332"/>
                  </a:lnTo>
                  <a:lnTo>
                    <a:pt x="518223" y="198958"/>
                  </a:lnTo>
                  <a:lnTo>
                    <a:pt x="518363" y="198983"/>
                  </a:lnTo>
                  <a:lnTo>
                    <a:pt x="518769" y="199110"/>
                  </a:lnTo>
                  <a:lnTo>
                    <a:pt x="519176" y="199224"/>
                  </a:lnTo>
                  <a:lnTo>
                    <a:pt x="519176" y="199351"/>
                  </a:lnTo>
                  <a:lnTo>
                    <a:pt x="518769" y="199758"/>
                  </a:lnTo>
                  <a:lnTo>
                    <a:pt x="518363" y="199085"/>
                  </a:lnTo>
                  <a:lnTo>
                    <a:pt x="518185" y="199047"/>
                  </a:lnTo>
                  <a:lnTo>
                    <a:pt x="518096" y="199275"/>
                  </a:lnTo>
                  <a:lnTo>
                    <a:pt x="518096" y="199021"/>
                  </a:lnTo>
                  <a:lnTo>
                    <a:pt x="517550" y="198882"/>
                  </a:lnTo>
                  <a:lnTo>
                    <a:pt x="516204" y="198818"/>
                  </a:lnTo>
                  <a:lnTo>
                    <a:pt x="517283" y="198386"/>
                  </a:lnTo>
                  <a:lnTo>
                    <a:pt x="517550" y="198272"/>
                  </a:lnTo>
                  <a:lnTo>
                    <a:pt x="517283" y="194665"/>
                  </a:lnTo>
                  <a:lnTo>
                    <a:pt x="515937" y="194767"/>
                  </a:lnTo>
                  <a:lnTo>
                    <a:pt x="516737" y="194691"/>
                  </a:lnTo>
                  <a:lnTo>
                    <a:pt x="517283" y="194665"/>
                  </a:lnTo>
                  <a:lnTo>
                    <a:pt x="518096" y="194602"/>
                  </a:lnTo>
                  <a:lnTo>
                    <a:pt x="519442" y="194500"/>
                  </a:lnTo>
                  <a:lnTo>
                    <a:pt x="519836" y="193535"/>
                  </a:lnTo>
                  <a:lnTo>
                    <a:pt x="520382" y="194360"/>
                  </a:lnTo>
                  <a:lnTo>
                    <a:pt x="520649" y="194906"/>
                  </a:lnTo>
                  <a:lnTo>
                    <a:pt x="520649" y="190779"/>
                  </a:lnTo>
                  <a:lnTo>
                    <a:pt x="518096" y="190855"/>
                  </a:lnTo>
                  <a:lnTo>
                    <a:pt x="520788" y="190741"/>
                  </a:lnTo>
                  <a:lnTo>
                    <a:pt x="520979" y="190728"/>
                  </a:lnTo>
                  <a:lnTo>
                    <a:pt x="522681" y="186677"/>
                  </a:lnTo>
                  <a:lnTo>
                    <a:pt x="521728" y="186728"/>
                  </a:lnTo>
                  <a:lnTo>
                    <a:pt x="519836" y="186842"/>
                  </a:lnTo>
                  <a:lnTo>
                    <a:pt x="518096" y="186944"/>
                  </a:lnTo>
                  <a:lnTo>
                    <a:pt x="519303" y="183032"/>
                  </a:lnTo>
                  <a:lnTo>
                    <a:pt x="516204" y="181419"/>
                  </a:lnTo>
                  <a:lnTo>
                    <a:pt x="513372" y="182778"/>
                  </a:lnTo>
                  <a:lnTo>
                    <a:pt x="512559" y="182867"/>
                  </a:lnTo>
                  <a:lnTo>
                    <a:pt x="510273" y="181495"/>
                  </a:lnTo>
                  <a:lnTo>
                    <a:pt x="509600" y="181584"/>
                  </a:lnTo>
                  <a:lnTo>
                    <a:pt x="508825" y="181825"/>
                  </a:lnTo>
                  <a:lnTo>
                    <a:pt x="509193" y="181279"/>
                  </a:lnTo>
                  <a:lnTo>
                    <a:pt x="509054" y="181140"/>
                  </a:lnTo>
                  <a:lnTo>
                    <a:pt x="508520" y="180340"/>
                  </a:lnTo>
                  <a:lnTo>
                    <a:pt x="509054" y="181089"/>
                  </a:lnTo>
                  <a:lnTo>
                    <a:pt x="510133" y="181013"/>
                  </a:lnTo>
                  <a:lnTo>
                    <a:pt x="510806" y="181546"/>
                  </a:lnTo>
                  <a:lnTo>
                    <a:pt x="512025" y="179260"/>
                  </a:lnTo>
                  <a:lnTo>
                    <a:pt x="514718" y="179260"/>
                  </a:lnTo>
                  <a:lnTo>
                    <a:pt x="516204" y="177507"/>
                  </a:lnTo>
                  <a:lnTo>
                    <a:pt x="515937" y="177914"/>
                  </a:lnTo>
                  <a:lnTo>
                    <a:pt x="516064" y="178308"/>
                  </a:lnTo>
                  <a:lnTo>
                    <a:pt x="515937" y="178358"/>
                  </a:lnTo>
                  <a:lnTo>
                    <a:pt x="515658" y="178447"/>
                  </a:lnTo>
                  <a:lnTo>
                    <a:pt x="516064" y="179222"/>
                  </a:lnTo>
                  <a:lnTo>
                    <a:pt x="516204" y="179476"/>
                  </a:lnTo>
                  <a:lnTo>
                    <a:pt x="516877" y="180771"/>
                  </a:lnTo>
                  <a:lnTo>
                    <a:pt x="517283" y="181546"/>
                  </a:lnTo>
                  <a:lnTo>
                    <a:pt x="520255" y="179933"/>
                  </a:lnTo>
                  <a:lnTo>
                    <a:pt x="521462" y="177634"/>
                  </a:lnTo>
                  <a:lnTo>
                    <a:pt x="521601" y="177736"/>
                  </a:lnTo>
                  <a:lnTo>
                    <a:pt x="522541" y="178447"/>
                  </a:lnTo>
                  <a:lnTo>
                    <a:pt x="522808" y="178714"/>
                  </a:lnTo>
                  <a:lnTo>
                    <a:pt x="523138" y="178650"/>
                  </a:lnTo>
                  <a:lnTo>
                    <a:pt x="523481" y="178587"/>
                  </a:lnTo>
                  <a:lnTo>
                    <a:pt x="523887" y="178308"/>
                  </a:lnTo>
                  <a:lnTo>
                    <a:pt x="524027" y="178041"/>
                  </a:lnTo>
                  <a:lnTo>
                    <a:pt x="524433" y="178993"/>
                  </a:lnTo>
                  <a:lnTo>
                    <a:pt x="525246" y="180873"/>
                  </a:lnTo>
                  <a:lnTo>
                    <a:pt x="525246" y="176022"/>
                  </a:lnTo>
                  <a:lnTo>
                    <a:pt x="525246" y="175361"/>
                  </a:lnTo>
                  <a:lnTo>
                    <a:pt x="524433" y="174675"/>
                  </a:lnTo>
                  <a:lnTo>
                    <a:pt x="525995" y="171335"/>
                  </a:lnTo>
                  <a:lnTo>
                    <a:pt x="524433" y="171729"/>
                  </a:lnTo>
                  <a:lnTo>
                    <a:pt x="524027" y="171831"/>
                  </a:lnTo>
                  <a:lnTo>
                    <a:pt x="523887" y="171869"/>
                  </a:lnTo>
                  <a:lnTo>
                    <a:pt x="523481" y="171970"/>
                  </a:lnTo>
                  <a:lnTo>
                    <a:pt x="523138" y="172059"/>
                  </a:lnTo>
                  <a:lnTo>
                    <a:pt x="519176" y="174637"/>
                  </a:lnTo>
                  <a:lnTo>
                    <a:pt x="519023" y="174726"/>
                  </a:lnTo>
                  <a:lnTo>
                    <a:pt x="516877" y="177228"/>
                  </a:lnTo>
                  <a:lnTo>
                    <a:pt x="519176" y="170357"/>
                  </a:lnTo>
                  <a:lnTo>
                    <a:pt x="507022" y="174244"/>
                  </a:lnTo>
                  <a:lnTo>
                    <a:pt x="506222" y="172110"/>
                  </a:lnTo>
                  <a:lnTo>
                    <a:pt x="507301" y="172377"/>
                  </a:lnTo>
                  <a:lnTo>
                    <a:pt x="508114" y="171437"/>
                  </a:lnTo>
                  <a:lnTo>
                    <a:pt x="508381" y="171119"/>
                  </a:lnTo>
                  <a:lnTo>
                    <a:pt x="508381" y="170764"/>
                  </a:lnTo>
                  <a:lnTo>
                    <a:pt x="508584" y="170878"/>
                  </a:lnTo>
                  <a:lnTo>
                    <a:pt x="508787" y="170980"/>
                  </a:lnTo>
                  <a:lnTo>
                    <a:pt x="508914" y="171043"/>
                  </a:lnTo>
                  <a:lnTo>
                    <a:pt x="509587" y="171399"/>
                  </a:lnTo>
                  <a:lnTo>
                    <a:pt x="509727" y="171475"/>
                  </a:lnTo>
                  <a:lnTo>
                    <a:pt x="510667" y="171970"/>
                  </a:lnTo>
                  <a:lnTo>
                    <a:pt x="511352" y="170218"/>
                  </a:lnTo>
                  <a:lnTo>
                    <a:pt x="509993" y="169011"/>
                  </a:lnTo>
                  <a:lnTo>
                    <a:pt x="509993" y="168871"/>
                  </a:lnTo>
                  <a:lnTo>
                    <a:pt x="509866" y="168871"/>
                  </a:lnTo>
                  <a:lnTo>
                    <a:pt x="509866" y="168605"/>
                  </a:lnTo>
                  <a:lnTo>
                    <a:pt x="509727" y="168325"/>
                  </a:lnTo>
                  <a:lnTo>
                    <a:pt x="509727" y="169138"/>
                  </a:lnTo>
                  <a:lnTo>
                    <a:pt x="508914" y="170116"/>
                  </a:lnTo>
                  <a:lnTo>
                    <a:pt x="508914" y="169545"/>
                  </a:lnTo>
                  <a:lnTo>
                    <a:pt x="509193" y="169405"/>
                  </a:lnTo>
                  <a:lnTo>
                    <a:pt x="509587" y="169278"/>
                  </a:lnTo>
                  <a:lnTo>
                    <a:pt x="509727" y="169138"/>
                  </a:lnTo>
                  <a:lnTo>
                    <a:pt x="509727" y="168325"/>
                  </a:lnTo>
                  <a:lnTo>
                    <a:pt x="508787" y="168440"/>
                  </a:lnTo>
                  <a:lnTo>
                    <a:pt x="508381" y="168605"/>
                  </a:lnTo>
                  <a:lnTo>
                    <a:pt x="508241" y="168732"/>
                  </a:lnTo>
                  <a:lnTo>
                    <a:pt x="508114" y="168732"/>
                  </a:lnTo>
                  <a:lnTo>
                    <a:pt x="511073" y="166573"/>
                  </a:lnTo>
                  <a:lnTo>
                    <a:pt x="508914" y="163410"/>
                  </a:lnTo>
                  <a:lnTo>
                    <a:pt x="508114" y="163410"/>
                  </a:lnTo>
                  <a:lnTo>
                    <a:pt x="507441" y="163614"/>
                  </a:lnTo>
                  <a:lnTo>
                    <a:pt x="505815" y="165950"/>
                  </a:lnTo>
                  <a:lnTo>
                    <a:pt x="505815" y="170091"/>
                  </a:lnTo>
                  <a:lnTo>
                    <a:pt x="505548" y="170218"/>
                  </a:lnTo>
                  <a:lnTo>
                    <a:pt x="505282" y="170218"/>
                  </a:lnTo>
                  <a:lnTo>
                    <a:pt x="505053" y="170370"/>
                  </a:lnTo>
                  <a:lnTo>
                    <a:pt x="505053" y="170980"/>
                  </a:lnTo>
                  <a:lnTo>
                    <a:pt x="504609" y="171030"/>
                  </a:lnTo>
                  <a:lnTo>
                    <a:pt x="504647" y="170662"/>
                  </a:lnTo>
                  <a:lnTo>
                    <a:pt x="505053" y="170980"/>
                  </a:lnTo>
                  <a:lnTo>
                    <a:pt x="505053" y="170370"/>
                  </a:lnTo>
                  <a:lnTo>
                    <a:pt x="504659" y="170599"/>
                  </a:lnTo>
                  <a:lnTo>
                    <a:pt x="504736" y="170091"/>
                  </a:lnTo>
                  <a:lnTo>
                    <a:pt x="505815" y="170091"/>
                  </a:lnTo>
                  <a:lnTo>
                    <a:pt x="505815" y="165950"/>
                  </a:lnTo>
                  <a:lnTo>
                    <a:pt x="505282" y="166712"/>
                  </a:lnTo>
                  <a:lnTo>
                    <a:pt x="499071" y="170408"/>
                  </a:lnTo>
                  <a:lnTo>
                    <a:pt x="498932" y="170484"/>
                  </a:lnTo>
                  <a:lnTo>
                    <a:pt x="499478" y="174536"/>
                  </a:lnTo>
                  <a:lnTo>
                    <a:pt x="499071" y="174269"/>
                  </a:lnTo>
                  <a:lnTo>
                    <a:pt x="498538" y="174269"/>
                  </a:lnTo>
                  <a:lnTo>
                    <a:pt x="498259" y="173863"/>
                  </a:lnTo>
                  <a:lnTo>
                    <a:pt x="498132" y="174002"/>
                  </a:lnTo>
                  <a:lnTo>
                    <a:pt x="494080" y="171297"/>
                  </a:lnTo>
                  <a:lnTo>
                    <a:pt x="491655" y="178993"/>
                  </a:lnTo>
                  <a:lnTo>
                    <a:pt x="496100" y="179933"/>
                  </a:lnTo>
                  <a:lnTo>
                    <a:pt x="494487" y="181419"/>
                  </a:lnTo>
                  <a:lnTo>
                    <a:pt x="495160" y="185597"/>
                  </a:lnTo>
                  <a:lnTo>
                    <a:pt x="500964" y="183438"/>
                  </a:lnTo>
                  <a:lnTo>
                    <a:pt x="500151" y="179793"/>
                  </a:lnTo>
                  <a:lnTo>
                    <a:pt x="499884" y="179781"/>
                  </a:lnTo>
                  <a:lnTo>
                    <a:pt x="497852" y="179666"/>
                  </a:lnTo>
                  <a:lnTo>
                    <a:pt x="498259" y="179539"/>
                  </a:lnTo>
                  <a:lnTo>
                    <a:pt x="498538" y="179451"/>
                  </a:lnTo>
                  <a:lnTo>
                    <a:pt x="498932" y="179324"/>
                  </a:lnTo>
                  <a:lnTo>
                    <a:pt x="499071" y="179285"/>
                  </a:lnTo>
                  <a:lnTo>
                    <a:pt x="499478" y="179158"/>
                  </a:lnTo>
                  <a:lnTo>
                    <a:pt x="499884" y="179031"/>
                  </a:lnTo>
                  <a:lnTo>
                    <a:pt x="500011" y="178993"/>
                  </a:lnTo>
                  <a:lnTo>
                    <a:pt x="501205" y="177584"/>
                  </a:lnTo>
                  <a:lnTo>
                    <a:pt x="501497" y="178079"/>
                  </a:lnTo>
                  <a:lnTo>
                    <a:pt x="501637" y="178308"/>
                  </a:lnTo>
                  <a:lnTo>
                    <a:pt x="504609" y="176796"/>
                  </a:lnTo>
                  <a:lnTo>
                    <a:pt x="505675" y="176237"/>
                  </a:lnTo>
                  <a:lnTo>
                    <a:pt x="505815" y="176174"/>
                  </a:lnTo>
                  <a:lnTo>
                    <a:pt x="506222" y="175971"/>
                  </a:lnTo>
                  <a:lnTo>
                    <a:pt x="506501" y="175831"/>
                  </a:lnTo>
                  <a:lnTo>
                    <a:pt x="507568" y="178993"/>
                  </a:lnTo>
                  <a:lnTo>
                    <a:pt x="506082" y="180352"/>
                  </a:lnTo>
                  <a:lnTo>
                    <a:pt x="505955" y="180467"/>
                  </a:lnTo>
                  <a:lnTo>
                    <a:pt x="506755" y="182092"/>
                  </a:lnTo>
                  <a:lnTo>
                    <a:pt x="507568" y="182092"/>
                  </a:lnTo>
                  <a:lnTo>
                    <a:pt x="507936" y="182092"/>
                  </a:lnTo>
                  <a:lnTo>
                    <a:pt x="503529" y="183438"/>
                  </a:lnTo>
                  <a:lnTo>
                    <a:pt x="507568" y="186410"/>
                  </a:lnTo>
                  <a:lnTo>
                    <a:pt x="503834" y="190144"/>
                  </a:lnTo>
                  <a:lnTo>
                    <a:pt x="502716" y="189509"/>
                  </a:lnTo>
                  <a:lnTo>
                    <a:pt x="502983" y="193827"/>
                  </a:lnTo>
                  <a:lnTo>
                    <a:pt x="503821" y="195364"/>
                  </a:lnTo>
                  <a:lnTo>
                    <a:pt x="507301" y="195033"/>
                  </a:lnTo>
                  <a:lnTo>
                    <a:pt x="507733" y="193370"/>
                  </a:lnTo>
                  <a:lnTo>
                    <a:pt x="509600" y="194640"/>
                  </a:lnTo>
                  <a:lnTo>
                    <a:pt x="512559" y="189242"/>
                  </a:lnTo>
                  <a:lnTo>
                    <a:pt x="512699" y="189369"/>
                  </a:lnTo>
                  <a:lnTo>
                    <a:pt x="512826" y="189649"/>
                  </a:lnTo>
                  <a:lnTo>
                    <a:pt x="512965" y="189776"/>
                  </a:lnTo>
                  <a:lnTo>
                    <a:pt x="511619" y="191401"/>
                  </a:lnTo>
                  <a:lnTo>
                    <a:pt x="511746" y="195173"/>
                  </a:lnTo>
                  <a:lnTo>
                    <a:pt x="512965" y="195110"/>
                  </a:lnTo>
                  <a:lnTo>
                    <a:pt x="514159" y="195046"/>
                  </a:lnTo>
                  <a:lnTo>
                    <a:pt x="513905" y="195173"/>
                  </a:lnTo>
                  <a:lnTo>
                    <a:pt x="513372" y="195249"/>
                  </a:lnTo>
                  <a:lnTo>
                    <a:pt x="510273" y="195846"/>
                  </a:lnTo>
                  <a:lnTo>
                    <a:pt x="509993" y="198551"/>
                  </a:lnTo>
                  <a:lnTo>
                    <a:pt x="512559" y="199504"/>
                  </a:lnTo>
                  <a:lnTo>
                    <a:pt x="512826" y="199605"/>
                  </a:lnTo>
                  <a:lnTo>
                    <a:pt x="512965" y="199656"/>
                  </a:lnTo>
                  <a:lnTo>
                    <a:pt x="513232" y="199758"/>
                  </a:lnTo>
                  <a:lnTo>
                    <a:pt x="512965" y="200710"/>
                  </a:lnTo>
                  <a:lnTo>
                    <a:pt x="513232" y="201510"/>
                  </a:lnTo>
                  <a:lnTo>
                    <a:pt x="513372" y="201917"/>
                  </a:lnTo>
                  <a:lnTo>
                    <a:pt x="514184" y="202463"/>
                  </a:lnTo>
                  <a:lnTo>
                    <a:pt x="511479" y="206095"/>
                  </a:lnTo>
                  <a:lnTo>
                    <a:pt x="508914" y="199491"/>
                  </a:lnTo>
                  <a:lnTo>
                    <a:pt x="505142" y="201650"/>
                  </a:lnTo>
                  <a:lnTo>
                    <a:pt x="504875" y="199224"/>
                  </a:lnTo>
                  <a:lnTo>
                    <a:pt x="503936" y="199859"/>
                  </a:lnTo>
                  <a:lnTo>
                    <a:pt x="503326" y="197027"/>
                  </a:lnTo>
                  <a:lnTo>
                    <a:pt x="493674" y="198818"/>
                  </a:lnTo>
                  <a:lnTo>
                    <a:pt x="500824" y="200977"/>
                  </a:lnTo>
                  <a:lnTo>
                    <a:pt x="502716" y="200660"/>
                  </a:lnTo>
                  <a:lnTo>
                    <a:pt x="502450" y="200837"/>
                  </a:lnTo>
                  <a:lnTo>
                    <a:pt x="502043" y="202730"/>
                  </a:lnTo>
                  <a:lnTo>
                    <a:pt x="502170" y="203263"/>
                  </a:lnTo>
                  <a:lnTo>
                    <a:pt x="502450" y="203238"/>
                  </a:lnTo>
                  <a:lnTo>
                    <a:pt x="503250" y="203136"/>
                  </a:lnTo>
                  <a:lnTo>
                    <a:pt x="502170" y="205295"/>
                  </a:lnTo>
                  <a:lnTo>
                    <a:pt x="502310" y="207581"/>
                  </a:lnTo>
                  <a:lnTo>
                    <a:pt x="503250" y="207683"/>
                  </a:lnTo>
                  <a:lnTo>
                    <a:pt x="504329" y="207810"/>
                  </a:lnTo>
                  <a:lnTo>
                    <a:pt x="504736" y="207848"/>
                  </a:lnTo>
                  <a:lnTo>
                    <a:pt x="504609" y="208127"/>
                  </a:lnTo>
                  <a:lnTo>
                    <a:pt x="504329" y="210007"/>
                  </a:lnTo>
                  <a:lnTo>
                    <a:pt x="504609" y="209905"/>
                  </a:lnTo>
                  <a:lnTo>
                    <a:pt x="504736" y="209854"/>
                  </a:lnTo>
                  <a:lnTo>
                    <a:pt x="506082" y="209334"/>
                  </a:lnTo>
                  <a:lnTo>
                    <a:pt x="507568" y="208762"/>
                  </a:lnTo>
                  <a:lnTo>
                    <a:pt x="507834" y="208661"/>
                  </a:lnTo>
                  <a:lnTo>
                    <a:pt x="506082" y="207721"/>
                  </a:lnTo>
                  <a:lnTo>
                    <a:pt x="509600" y="208445"/>
                  </a:lnTo>
                  <a:lnTo>
                    <a:pt x="509727" y="208470"/>
                  </a:lnTo>
                  <a:lnTo>
                    <a:pt x="509727" y="208610"/>
                  </a:lnTo>
                  <a:lnTo>
                    <a:pt x="508914" y="209626"/>
                  </a:lnTo>
                  <a:lnTo>
                    <a:pt x="509727" y="209511"/>
                  </a:lnTo>
                  <a:lnTo>
                    <a:pt x="510273" y="209461"/>
                  </a:lnTo>
                  <a:lnTo>
                    <a:pt x="511479" y="209346"/>
                  </a:lnTo>
                  <a:lnTo>
                    <a:pt x="512699" y="209219"/>
                  </a:lnTo>
                  <a:lnTo>
                    <a:pt x="513905" y="209105"/>
                  </a:lnTo>
                  <a:lnTo>
                    <a:pt x="514184" y="209080"/>
                  </a:lnTo>
                  <a:lnTo>
                    <a:pt x="514311" y="209067"/>
                  </a:lnTo>
                  <a:lnTo>
                    <a:pt x="515264" y="208978"/>
                  </a:lnTo>
                  <a:lnTo>
                    <a:pt x="515658" y="208927"/>
                  </a:lnTo>
                  <a:lnTo>
                    <a:pt x="515937" y="209372"/>
                  </a:lnTo>
                  <a:lnTo>
                    <a:pt x="516204" y="209804"/>
                  </a:lnTo>
                  <a:lnTo>
                    <a:pt x="516737" y="210680"/>
                  </a:lnTo>
                  <a:lnTo>
                    <a:pt x="519176" y="213118"/>
                  </a:lnTo>
                  <a:lnTo>
                    <a:pt x="519569" y="213525"/>
                  </a:lnTo>
                  <a:lnTo>
                    <a:pt x="520649" y="212661"/>
                  </a:lnTo>
                  <a:lnTo>
                    <a:pt x="520788" y="212547"/>
                  </a:lnTo>
                  <a:lnTo>
                    <a:pt x="521601" y="211899"/>
                  </a:lnTo>
                  <a:lnTo>
                    <a:pt x="521728" y="211810"/>
                  </a:lnTo>
                  <a:lnTo>
                    <a:pt x="522681" y="211175"/>
                  </a:lnTo>
                  <a:lnTo>
                    <a:pt x="522808" y="211086"/>
                  </a:lnTo>
                  <a:lnTo>
                    <a:pt x="521728" y="209067"/>
                  </a:lnTo>
                  <a:lnTo>
                    <a:pt x="522808" y="208991"/>
                  </a:lnTo>
                  <a:lnTo>
                    <a:pt x="523621" y="208927"/>
                  </a:lnTo>
                  <a:lnTo>
                    <a:pt x="525780" y="207784"/>
                  </a:lnTo>
                  <a:lnTo>
                    <a:pt x="525919" y="207708"/>
                  </a:lnTo>
                  <a:lnTo>
                    <a:pt x="525919" y="206235"/>
                  </a:lnTo>
                  <a:lnTo>
                    <a:pt x="525919" y="204190"/>
                  </a:lnTo>
                  <a:lnTo>
                    <a:pt x="524967" y="203809"/>
                  </a:lnTo>
                  <a:lnTo>
                    <a:pt x="522808" y="203454"/>
                  </a:lnTo>
                  <a:lnTo>
                    <a:pt x="522401" y="203390"/>
                  </a:lnTo>
                  <a:lnTo>
                    <a:pt x="521728" y="203288"/>
                  </a:lnTo>
                  <a:lnTo>
                    <a:pt x="520979" y="203161"/>
                  </a:lnTo>
                  <a:lnTo>
                    <a:pt x="520788" y="203136"/>
                  </a:lnTo>
                  <a:lnTo>
                    <a:pt x="521601" y="202958"/>
                  </a:lnTo>
                  <a:lnTo>
                    <a:pt x="522008" y="202857"/>
                  </a:lnTo>
                  <a:lnTo>
                    <a:pt x="522401" y="202145"/>
                  </a:lnTo>
                  <a:lnTo>
                    <a:pt x="524967" y="197599"/>
                  </a:lnTo>
                  <a:lnTo>
                    <a:pt x="524967" y="200571"/>
                  </a:lnTo>
                  <a:lnTo>
                    <a:pt x="524840" y="202590"/>
                  </a:lnTo>
                  <a:lnTo>
                    <a:pt x="524967" y="202565"/>
                  </a:lnTo>
                  <a:lnTo>
                    <a:pt x="526770" y="202209"/>
                  </a:lnTo>
                  <a:lnTo>
                    <a:pt x="527672" y="202425"/>
                  </a:lnTo>
                  <a:lnTo>
                    <a:pt x="527672" y="202730"/>
                  </a:lnTo>
                  <a:lnTo>
                    <a:pt x="526770" y="204520"/>
                  </a:lnTo>
                  <a:lnTo>
                    <a:pt x="526770" y="206489"/>
                  </a:lnTo>
                  <a:lnTo>
                    <a:pt x="527672" y="206743"/>
                  </a:lnTo>
                  <a:lnTo>
                    <a:pt x="529691" y="205701"/>
                  </a:lnTo>
                  <a:lnTo>
                    <a:pt x="527672" y="206768"/>
                  </a:lnTo>
                  <a:lnTo>
                    <a:pt x="528751" y="207060"/>
                  </a:lnTo>
                  <a:lnTo>
                    <a:pt x="529691" y="207327"/>
                  </a:lnTo>
                  <a:lnTo>
                    <a:pt x="530098" y="207454"/>
                  </a:lnTo>
                  <a:lnTo>
                    <a:pt x="530910" y="207060"/>
                  </a:lnTo>
                  <a:lnTo>
                    <a:pt x="533463" y="205828"/>
                  </a:lnTo>
                  <a:lnTo>
                    <a:pt x="534543" y="205828"/>
                  </a:lnTo>
                  <a:lnTo>
                    <a:pt x="534822" y="204749"/>
                  </a:lnTo>
                  <a:lnTo>
                    <a:pt x="534949" y="204216"/>
                  </a:lnTo>
                  <a:lnTo>
                    <a:pt x="534822" y="204139"/>
                  </a:lnTo>
                  <a:lnTo>
                    <a:pt x="534149" y="203809"/>
                  </a:lnTo>
                  <a:lnTo>
                    <a:pt x="534149" y="202590"/>
                  </a:lnTo>
                  <a:lnTo>
                    <a:pt x="533869" y="201777"/>
                  </a:lnTo>
                  <a:lnTo>
                    <a:pt x="533463" y="200977"/>
                  </a:lnTo>
                  <a:lnTo>
                    <a:pt x="534543" y="201333"/>
                  </a:lnTo>
                  <a:lnTo>
                    <a:pt x="534682" y="201383"/>
                  </a:lnTo>
                  <a:lnTo>
                    <a:pt x="534822" y="201422"/>
                  </a:lnTo>
                  <a:lnTo>
                    <a:pt x="535089" y="201510"/>
                  </a:lnTo>
                  <a:lnTo>
                    <a:pt x="534682" y="199224"/>
                  </a:lnTo>
                  <a:lnTo>
                    <a:pt x="534822" y="198412"/>
                  </a:lnTo>
                  <a:lnTo>
                    <a:pt x="534682" y="198412"/>
                  </a:lnTo>
                  <a:lnTo>
                    <a:pt x="537375" y="196659"/>
                  </a:lnTo>
                  <a:lnTo>
                    <a:pt x="537514" y="197332"/>
                  </a:lnTo>
                  <a:lnTo>
                    <a:pt x="539267" y="198589"/>
                  </a:lnTo>
                  <a:lnTo>
                    <a:pt x="539407" y="198678"/>
                  </a:lnTo>
                  <a:lnTo>
                    <a:pt x="536384" y="201891"/>
                  </a:lnTo>
                  <a:lnTo>
                    <a:pt x="538060" y="203974"/>
                  </a:lnTo>
                  <a:lnTo>
                    <a:pt x="539407" y="204025"/>
                  </a:lnTo>
                  <a:lnTo>
                    <a:pt x="540753" y="203987"/>
                  </a:lnTo>
                  <a:lnTo>
                    <a:pt x="541286" y="203974"/>
                  </a:lnTo>
                  <a:lnTo>
                    <a:pt x="541286" y="204165"/>
                  </a:lnTo>
                  <a:lnTo>
                    <a:pt x="542912" y="200431"/>
                  </a:lnTo>
                  <a:lnTo>
                    <a:pt x="542505" y="199631"/>
                  </a:lnTo>
                  <a:lnTo>
                    <a:pt x="542912" y="198081"/>
                  </a:lnTo>
                  <a:lnTo>
                    <a:pt x="542912" y="197916"/>
                  </a:lnTo>
                  <a:lnTo>
                    <a:pt x="542912" y="197167"/>
                  </a:lnTo>
                  <a:lnTo>
                    <a:pt x="543179" y="197065"/>
                  </a:lnTo>
                  <a:lnTo>
                    <a:pt x="543179" y="197954"/>
                  </a:lnTo>
                  <a:lnTo>
                    <a:pt x="543725" y="198031"/>
                  </a:lnTo>
                  <a:lnTo>
                    <a:pt x="544525" y="198145"/>
                  </a:lnTo>
                  <a:lnTo>
                    <a:pt x="544931" y="197967"/>
                  </a:lnTo>
                  <a:lnTo>
                    <a:pt x="545198" y="197853"/>
                  </a:lnTo>
                  <a:lnTo>
                    <a:pt x="545477" y="197739"/>
                  </a:lnTo>
                  <a:lnTo>
                    <a:pt x="544639" y="202107"/>
                  </a:lnTo>
                  <a:lnTo>
                    <a:pt x="544931" y="202209"/>
                  </a:lnTo>
                  <a:lnTo>
                    <a:pt x="545198" y="202323"/>
                  </a:lnTo>
                  <a:lnTo>
                    <a:pt x="545477" y="202425"/>
                  </a:lnTo>
                  <a:lnTo>
                    <a:pt x="545896" y="202590"/>
                  </a:lnTo>
                  <a:lnTo>
                    <a:pt x="546849" y="202958"/>
                  </a:lnTo>
                  <a:lnTo>
                    <a:pt x="547090" y="203047"/>
                  </a:lnTo>
                  <a:lnTo>
                    <a:pt x="547357" y="203161"/>
                  </a:lnTo>
                  <a:lnTo>
                    <a:pt x="547636" y="203263"/>
                  </a:lnTo>
                  <a:lnTo>
                    <a:pt x="547814" y="203339"/>
                  </a:lnTo>
                  <a:lnTo>
                    <a:pt x="550062" y="202260"/>
                  </a:lnTo>
                  <a:lnTo>
                    <a:pt x="550468" y="202069"/>
                  </a:lnTo>
                  <a:lnTo>
                    <a:pt x="550595" y="202006"/>
                  </a:lnTo>
                  <a:lnTo>
                    <a:pt x="550735" y="201942"/>
                  </a:lnTo>
                  <a:lnTo>
                    <a:pt x="550951" y="201828"/>
                  </a:lnTo>
                  <a:lnTo>
                    <a:pt x="550062" y="198005"/>
                  </a:lnTo>
                  <a:lnTo>
                    <a:pt x="552653" y="197167"/>
                  </a:lnTo>
                  <a:lnTo>
                    <a:pt x="553021" y="197053"/>
                  </a:lnTo>
                  <a:lnTo>
                    <a:pt x="553186" y="197002"/>
                  </a:lnTo>
                  <a:lnTo>
                    <a:pt x="552119" y="194538"/>
                  </a:lnTo>
                  <a:lnTo>
                    <a:pt x="549986" y="193662"/>
                  </a:lnTo>
                  <a:lnTo>
                    <a:pt x="550468" y="192608"/>
                  </a:lnTo>
                  <a:lnTo>
                    <a:pt x="550189" y="191808"/>
                  </a:lnTo>
                  <a:lnTo>
                    <a:pt x="551002" y="190182"/>
                  </a:lnTo>
                  <a:lnTo>
                    <a:pt x="549389" y="190182"/>
                  </a:lnTo>
                  <a:lnTo>
                    <a:pt x="549097" y="190220"/>
                  </a:lnTo>
                  <a:lnTo>
                    <a:pt x="549097" y="195580"/>
                  </a:lnTo>
                  <a:lnTo>
                    <a:pt x="548716" y="196926"/>
                  </a:lnTo>
                  <a:lnTo>
                    <a:pt x="547636" y="196113"/>
                  </a:lnTo>
                  <a:lnTo>
                    <a:pt x="547230" y="196113"/>
                  </a:lnTo>
                  <a:lnTo>
                    <a:pt x="546011" y="194919"/>
                  </a:lnTo>
                  <a:lnTo>
                    <a:pt x="547535" y="192747"/>
                  </a:lnTo>
                  <a:lnTo>
                    <a:pt x="549097" y="195580"/>
                  </a:lnTo>
                  <a:lnTo>
                    <a:pt x="549097" y="190220"/>
                  </a:lnTo>
                  <a:lnTo>
                    <a:pt x="548906" y="190233"/>
                  </a:lnTo>
                  <a:lnTo>
                    <a:pt x="548716" y="188290"/>
                  </a:lnTo>
                  <a:lnTo>
                    <a:pt x="550735" y="183984"/>
                  </a:lnTo>
                  <a:lnTo>
                    <a:pt x="547446" y="186194"/>
                  </a:lnTo>
                  <a:lnTo>
                    <a:pt x="547446" y="192582"/>
                  </a:lnTo>
                  <a:lnTo>
                    <a:pt x="546849" y="192430"/>
                  </a:lnTo>
                  <a:lnTo>
                    <a:pt x="546417" y="192341"/>
                  </a:lnTo>
                  <a:lnTo>
                    <a:pt x="545896" y="192227"/>
                  </a:lnTo>
                  <a:lnTo>
                    <a:pt x="545477" y="192125"/>
                  </a:lnTo>
                  <a:lnTo>
                    <a:pt x="545198" y="192074"/>
                  </a:lnTo>
                  <a:lnTo>
                    <a:pt x="544652" y="190855"/>
                  </a:lnTo>
                  <a:lnTo>
                    <a:pt x="546493" y="190855"/>
                  </a:lnTo>
                  <a:lnTo>
                    <a:pt x="547446" y="192582"/>
                  </a:lnTo>
                  <a:lnTo>
                    <a:pt x="547446" y="186194"/>
                  </a:lnTo>
                  <a:lnTo>
                    <a:pt x="543852" y="188607"/>
                  </a:lnTo>
                  <a:lnTo>
                    <a:pt x="543725" y="188696"/>
                  </a:lnTo>
                  <a:lnTo>
                    <a:pt x="545198" y="185597"/>
                  </a:lnTo>
                  <a:lnTo>
                    <a:pt x="546849" y="183959"/>
                  </a:lnTo>
                  <a:lnTo>
                    <a:pt x="546849" y="183819"/>
                  </a:lnTo>
                  <a:lnTo>
                    <a:pt x="546417" y="183756"/>
                  </a:lnTo>
                  <a:lnTo>
                    <a:pt x="545896" y="183565"/>
                  </a:lnTo>
                  <a:lnTo>
                    <a:pt x="545414" y="183451"/>
                  </a:lnTo>
                  <a:lnTo>
                    <a:pt x="545896" y="183565"/>
                  </a:lnTo>
                  <a:lnTo>
                    <a:pt x="545033" y="182537"/>
                  </a:lnTo>
                  <a:lnTo>
                    <a:pt x="545033" y="183349"/>
                  </a:lnTo>
                  <a:lnTo>
                    <a:pt x="544728" y="183261"/>
                  </a:lnTo>
                  <a:lnTo>
                    <a:pt x="544931" y="183311"/>
                  </a:lnTo>
                  <a:lnTo>
                    <a:pt x="545033" y="182537"/>
                  </a:lnTo>
                  <a:lnTo>
                    <a:pt x="544931" y="182410"/>
                  </a:lnTo>
                  <a:lnTo>
                    <a:pt x="544093" y="181368"/>
                  </a:lnTo>
                  <a:lnTo>
                    <a:pt x="544931" y="182384"/>
                  </a:lnTo>
                  <a:lnTo>
                    <a:pt x="545198" y="182257"/>
                  </a:lnTo>
                  <a:lnTo>
                    <a:pt x="546417" y="181546"/>
                  </a:lnTo>
                  <a:lnTo>
                    <a:pt x="547357" y="181495"/>
                  </a:lnTo>
                  <a:lnTo>
                    <a:pt x="548982" y="181419"/>
                  </a:lnTo>
                  <a:lnTo>
                    <a:pt x="548538" y="176631"/>
                  </a:lnTo>
                  <a:lnTo>
                    <a:pt x="548982" y="176695"/>
                  </a:lnTo>
                  <a:lnTo>
                    <a:pt x="549681" y="176809"/>
                  </a:lnTo>
                  <a:lnTo>
                    <a:pt x="550062" y="176872"/>
                  </a:lnTo>
                  <a:lnTo>
                    <a:pt x="550735" y="176987"/>
                  </a:lnTo>
                  <a:lnTo>
                    <a:pt x="551675" y="177101"/>
                  </a:lnTo>
                  <a:lnTo>
                    <a:pt x="552653" y="177228"/>
                  </a:lnTo>
                  <a:lnTo>
                    <a:pt x="552894" y="177368"/>
                  </a:lnTo>
                  <a:lnTo>
                    <a:pt x="554101" y="178587"/>
                  </a:lnTo>
                  <a:lnTo>
                    <a:pt x="555459" y="180873"/>
                  </a:lnTo>
                  <a:lnTo>
                    <a:pt x="557072" y="178308"/>
                  </a:lnTo>
                  <a:lnTo>
                    <a:pt x="558152" y="178308"/>
                  </a:lnTo>
                  <a:lnTo>
                    <a:pt x="559904" y="177368"/>
                  </a:lnTo>
                  <a:lnTo>
                    <a:pt x="560311" y="175755"/>
                  </a:lnTo>
                  <a:lnTo>
                    <a:pt x="561797" y="175755"/>
                  </a:lnTo>
                  <a:lnTo>
                    <a:pt x="562876" y="174942"/>
                  </a:lnTo>
                  <a:lnTo>
                    <a:pt x="563816" y="173723"/>
                  </a:lnTo>
                  <a:close/>
                </a:path>
                <a:path w="615315" h="271780">
                  <a:moveTo>
                    <a:pt x="565810" y="186982"/>
                  </a:moveTo>
                  <a:lnTo>
                    <a:pt x="565670" y="187020"/>
                  </a:lnTo>
                  <a:lnTo>
                    <a:pt x="565315" y="187134"/>
                  </a:lnTo>
                  <a:lnTo>
                    <a:pt x="565454" y="187198"/>
                  </a:lnTo>
                  <a:lnTo>
                    <a:pt x="565670" y="187223"/>
                  </a:lnTo>
                  <a:lnTo>
                    <a:pt x="565810" y="186982"/>
                  </a:lnTo>
                  <a:close/>
                </a:path>
                <a:path w="615315" h="271780">
                  <a:moveTo>
                    <a:pt x="568134" y="178714"/>
                  </a:moveTo>
                  <a:lnTo>
                    <a:pt x="567994" y="178714"/>
                  </a:lnTo>
                  <a:lnTo>
                    <a:pt x="568134" y="178879"/>
                  </a:lnTo>
                  <a:lnTo>
                    <a:pt x="568134" y="178714"/>
                  </a:lnTo>
                  <a:close/>
                </a:path>
                <a:path w="615315" h="271780">
                  <a:moveTo>
                    <a:pt x="577850" y="200710"/>
                  </a:moveTo>
                  <a:lnTo>
                    <a:pt x="576491" y="200025"/>
                  </a:lnTo>
                  <a:lnTo>
                    <a:pt x="576770" y="199085"/>
                  </a:lnTo>
                  <a:lnTo>
                    <a:pt x="575144" y="199224"/>
                  </a:lnTo>
                  <a:lnTo>
                    <a:pt x="575691" y="200164"/>
                  </a:lnTo>
                  <a:lnTo>
                    <a:pt x="575144" y="200431"/>
                  </a:lnTo>
                  <a:lnTo>
                    <a:pt x="574611" y="200977"/>
                  </a:lnTo>
                  <a:lnTo>
                    <a:pt x="573938" y="201244"/>
                  </a:lnTo>
                  <a:lnTo>
                    <a:pt x="574471" y="202057"/>
                  </a:lnTo>
                  <a:lnTo>
                    <a:pt x="574878" y="202857"/>
                  </a:lnTo>
                  <a:lnTo>
                    <a:pt x="575144" y="203263"/>
                  </a:lnTo>
                  <a:lnTo>
                    <a:pt x="577443" y="203669"/>
                  </a:lnTo>
                  <a:lnTo>
                    <a:pt x="577850" y="200710"/>
                  </a:lnTo>
                  <a:close/>
                </a:path>
                <a:path w="615315" h="271780">
                  <a:moveTo>
                    <a:pt x="580009" y="210007"/>
                  </a:moveTo>
                  <a:lnTo>
                    <a:pt x="578789" y="210146"/>
                  </a:lnTo>
                  <a:lnTo>
                    <a:pt x="578789" y="209600"/>
                  </a:lnTo>
                  <a:lnTo>
                    <a:pt x="578650" y="209473"/>
                  </a:lnTo>
                  <a:lnTo>
                    <a:pt x="579056" y="208927"/>
                  </a:lnTo>
                  <a:lnTo>
                    <a:pt x="579602" y="207581"/>
                  </a:lnTo>
                  <a:lnTo>
                    <a:pt x="577850" y="203403"/>
                  </a:lnTo>
                  <a:lnTo>
                    <a:pt x="573938" y="207454"/>
                  </a:lnTo>
                  <a:lnTo>
                    <a:pt x="577303" y="209600"/>
                  </a:lnTo>
                  <a:lnTo>
                    <a:pt x="577037" y="209880"/>
                  </a:lnTo>
                  <a:lnTo>
                    <a:pt x="576770" y="209880"/>
                  </a:lnTo>
                  <a:lnTo>
                    <a:pt x="576630" y="210286"/>
                  </a:lnTo>
                  <a:lnTo>
                    <a:pt x="576224" y="211759"/>
                  </a:lnTo>
                  <a:lnTo>
                    <a:pt x="578256" y="211899"/>
                  </a:lnTo>
                  <a:lnTo>
                    <a:pt x="578523" y="210820"/>
                  </a:lnTo>
                  <a:lnTo>
                    <a:pt x="578523" y="212039"/>
                  </a:lnTo>
                  <a:lnTo>
                    <a:pt x="579462" y="212039"/>
                  </a:lnTo>
                  <a:lnTo>
                    <a:pt x="579729" y="211226"/>
                  </a:lnTo>
                  <a:lnTo>
                    <a:pt x="580009" y="210007"/>
                  </a:lnTo>
                  <a:close/>
                </a:path>
                <a:path w="615315" h="271780">
                  <a:moveTo>
                    <a:pt x="583641" y="199631"/>
                  </a:moveTo>
                  <a:lnTo>
                    <a:pt x="581215" y="195846"/>
                  </a:lnTo>
                  <a:lnTo>
                    <a:pt x="579869" y="193954"/>
                  </a:lnTo>
                  <a:lnTo>
                    <a:pt x="579729" y="194094"/>
                  </a:lnTo>
                  <a:lnTo>
                    <a:pt x="579602" y="194094"/>
                  </a:lnTo>
                  <a:lnTo>
                    <a:pt x="579602" y="194233"/>
                  </a:lnTo>
                  <a:lnTo>
                    <a:pt x="578789" y="198145"/>
                  </a:lnTo>
                  <a:lnTo>
                    <a:pt x="579056" y="202463"/>
                  </a:lnTo>
                  <a:lnTo>
                    <a:pt x="583641" y="199631"/>
                  </a:lnTo>
                  <a:close/>
                </a:path>
                <a:path w="615315" h="271780">
                  <a:moveTo>
                    <a:pt x="586346" y="205968"/>
                  </a:moveTo>
                  <a:lnTo>
                    <a:pt x="585393" y="205689"/>
                  </a:lnTo>
                  <a:lnTo>
                    <a:pt x="584720" y="205422"/>
                  </a:lnTo>
                  <a:lnTo>
                    <a:pt x="584047" y="206375"/>
                  </a:lnTo>
                  <a:lnTo>
                    <a:pt x="584720" y="207048"/>
                  </a:lnTo>
                  <a:lnTo>
                    <a:pt x="585673" y="206641"/>
                  </a:lnTo>
                  <a:lnTo>
                    <a:pt x="586346" y="205968"/>
                  </a:lnTo>
                  <a:close/>
                </a:path>
                <a:path w="615315" h="271780">
                  <a:moveTo>
                    <a:pt x="597408" y="222288"/>
                  </a:moveTo>
                  <a:lnTo>
                    <a:pt x="595782" y="219189"/>
                  </a:lnTo>
                  <a:lnTo>
                    <a:pt x="592277" y="212979"/>
                  </a:lnTo>
                  <a:lnTo>
                    <a:pt x="590384" y="214274"/>
                  </a:lnTo>
                  <a:lnTo>
                    <a:pt x="590384" y="215061"/>
                  </a:lnTo>
                  <a:lnTo>
                    <a:pt x="590791" y="215163"/>
                  </a:lnTo>
                  <a:lnTo>
                    <a:pt x="590537" y="215252"/>
                  </a:lnTo>
                  <a:lnTo>
                    <a:pt x="591337" y="216192"/>
                  </a:lnTo>
                  <a:lnTo>
                    <a:pt x="591464" y="216357"/>
                  </a:lnTo>
                  <a:lnTo>
                    <a:pt x="589711" y="216458"/>
                  </a:lnTo>
                  <a:lnTo>
                    <a:pt x="589445" y="216573"/>
                  </a:lnTo>
                  <a:lnTo>
                    <a:pt x="589445" y="216827"/>
                  </a:lnTo>
                  <a:lnTo>
                    <a:pt x="589445" y="217093"/>
                  </a:lnTo>
                  <a:lnTo>
                    <a:pt x="589584" y="217030"/>
                  </a:lnTo>
                  <a:lnTo>
                    <a:pt x="589711" y="217424"/>
                  </a:lnTo>
                  <a:lnTo>
                    <a:pt x="589991" y="217830"/>
                  </a:lnTo>
                  <a:lnTo>
                    <a:pt x="589305" y="217766"/>
                  </a:lnTo>
                  <a:lnTo>
                    <a:pt x="589178" y="217703"/>
                  </a:lnTo>
                  <a:lnTo>
                    <a:pt x="588911" y="217525"/>
                  </a:lnTo>
                  <a:lnTo>
                    <a:pt x="588772" y="217424"/>
                  </a:lnTo>
                  <a:lnTo>
                    <a:pt x="589178" y="217233"/>
                  </a:lnTo>
                  <a:lnTo>
                    <a:pt x="589305" y="217157"/>
                  </a:lnTo>
                  <a:lnTo>
                    <a:pt x="589305" y="216623"/>
                  </a:lnTo>
                  <a:lnTo>
                    <a:pt x="589305" y="216357"/>
                  </a:lnTo>
                  <a:lnTo>
                    <a:pt x="588911" y="216027"/>
                  </a:lnTo>
                  <a:lnTo>
                    <a:pt x="588772" y="215925"/>
                  </a:lnTo>
                  <a:lnTo>
                    <a:pt x="588632" y="215811"/>
                  </a:lnTo>
                  <a:lnTo>
                    <a:pt x="588911" y="215734"/>
                  </a:lnTo>
                  <a:lnTo>
                    <a:pt x="589305" y="215607"/>
                  </a:lnTo>
                  <a:lnTo>
                    <a:pt x="589711" y="215493"/>
                  </a:lnTo>
                  <a:lnTo>
                    <a:pt x="590118" y="215366"/>
                  </a:lnTo>
                  <a:lnTo>
                    <a:pt x="590118" y="214731"/>
                  </a:lnTo>
                  <a:lnTo>
                    <a:pt x="590118" y="214464"/>
                  </a:lnTo>
                  <a:lnTo>
                    <a:pt x="590118" y="213906"/>
                  </a:lnTo>
                  <a:lnTo>
                    <a:pt x="588911" y="212813"/>
                  </a:lnTo>
                  <a:lnTo>
                    <a:pt x="588365" y="212801"/>
                  </a:lnTo>
                  <a:lnTo>
                    <a:pt x="586879" y="214058"/>
                  </a:lnTo>
                  <a:lnTo>
                    <a:pt x="586879" y="212979"/>
                  </a:lnTo>
                  <a:lnTo>
                    <a:pt x="587286" y="212445"/>
                  </a:lnTo>
                  <a:lnTo>
                    <a:pt x="587552" y="212712"/>
                  </a:lnTo>
                  <a:lnTo>
                    <a:pt x="587959" y="212572"/>
                  </a:lnTo>
                  <a:lnTo>
                    <a:pt x="588365" y="212305"/>
                  </a:lnTo>
                  <a:lnTo>
                    <a:pt x="588772" y="212204"/>
                  </a:lnTo>
                  <a:lnTo>
                    <a:pt x="588911" y="212166"/>
                  </a:lnTo>
                  <a:lnTo>
                    <a:pt x="588505" y="211632"/>
                  </a:lnTo>
                  <a:lnTo>
                    <a:pt x="588365" y="211543"/>
                  </a:lnTo>
                  <a:lnTo>
                    <a:pt x="587959" y="211429"/>
                  </a:lnTo>
                  <a:lnTo>
                    <a:pt x="587552" y="211632"/>
                  </a:lnTo>
                  <a:lnTo>
                    <a:pt x="589178" y="208800"/>
                  </a:lnTo>
                  <a:lnTo>
                    <a:pt x="584593" y="209626"/>
                  </a:lnTo>
                  <a:lnTo>
                    <a:pt x="583920" y="209740"/>
                  </a:lnTo>
                  <a:lnTo>
                    <a:pt x="584593" y="212445"/>
                  </a:lnTo>
                  <a:lnTo>
                    <a:pt x="584454" y="213512"/>
                  </a:lnTo>
                  <a:lnTo>
                    <a:pt x="582701" y="214058"/>
                  </a:lnTo>
                  <a:lnTo>
                    <a:pt x="583780" y="214693"/>
                  </a:lnTo>
                  <a:lnTo>
                    <a:pt x="583920" y="214769"/>
                  </a:lnTo>
                  <a:lnTo>
                    <a:pt x="584047" y="214845"/>
                  </a:lnTo>
                  <a:lnTo>
                    <a:pt x="584187" y="214922"/>
                  </a:lnTo>
                  <a:lnTo>
                    <a:pt x="584314" y="214998"/>
                  </a:lnTo>
                  <a:lnTo>
                    <a:pt x="584187" y="216484"/>
                  </a:lnTo>
                  <a:lnTo>
                    <a:pt x="581482" y="215671"/>
                  </a:lnTo>
                  <a:lnTo>
                    <a:pt x="580542" y="216623"/>
                  </a:lnTo>
                  <a:lnTo>
                    <a:pt x="578383" y="216674"/>
                  </a:lnTo>
                  <a:lnTo>
                    <a:pt x="575551" y="216750"/>
                  </a:lnTo>
                  <a:lnTo>
                    <a:pt x="570153" y="226733"/>
                  </a:lnTo>
                  <a:lnTo>
                    <a:pt x="571906" y="215277"/>
                  </a:lnTo>
                  <a:lnTo>
                    <a:pt x="571779" y="215277"/>
                  </a:lnTo>
                  <a:lnTo>
                    <a:pt x="571639" y="214591"/>
                  </a:lnTo>
                  <a:lnTo>
                    <a:pt x="571233" y="214401"/>
                  </a:lnTo>
                  <a:lnTo>
                    <a:pt x="570433" y="214325"/>
                  </a:lnTo>
                  <a:lnTo>
                    <a:pt x="567499" y="212001"/>
                  </a:lnTo>
                  <a:lnTo>
                    <a:pt x="568274" y="210934"/>
                  </a:lnTo>
                  <a:lnTo>
                    <a:pt x="570026" y="208534"/>
                  </a:lnTo>
                  <a:lnTo>
                    <a:pt x="568274" y="204749"/>
                  </a:lnTo>
                  <a:lnTo>
                    <a:pt x="570293" y="202184"/>
                  </a:lnTo>
                  <a:lnTo>
                    <a:pt x="567461" y="200710"/>
                  </a:lnTo>
                  <a:lnTo>
                    <a:pt x="567321" y="200634"/>
                  </a:lnTo>
                  <a:lnTo>
                    <a:pt x="567194" y="200571"/>
                  </a:lnTo>
                  <a:lnTo>
                    <a:pt x="566521" y="198945"/>
                  </a:lnTo>
                  <a:lnTo>
                    <a:pt x="566648" y="198945"/>
                  </a:lnTo>
                  <a:lnTo>
                    <a:pt x="566788" y="198818"/>
                  </a:lnTo>
                  <a:lnTo>
                    <a:pt x="567055" y="198945"/>
                  </a:lnTo>
                  <a:lnTo>
                    <a:pt x="567321" y="198678"/>
                  </a:lnTo>
                  <a:lnTo>
                    <a:pt x="567461" y="198551"/>
                  </a:lnTo>
                  <a:lnTo>
                    <a:pt x="567321" y="198412"/>
                  </a:lnTo>
                  <a:lnTo>
                    <a:pt x="569620" y="197065"/>
                  </a:lnTo>
                  <a:lnTo>
                    <a:pt x="569455" y="196964"/>
                  </a:lnTo>
                  <a:lnTo>
                    <a:pt x="569747" y="196926"/>
                  </a:lnTo>
                  <a:lnTo>
                    <a:pt x="571233" y="195668"/>
                  </a:lnTo>
                  <a:lnTo>
                    <a:pt x="572452" y="194640"/>
                  </a:lnTo>
                  <a:lnTo>
                    <a:pt x="573659" y="195440"/>
                  </a:lnTo>
                  <a:lnTo>
                    <a:pt x="576897" y="197599"/>
                  </a:lnTo>
                  <a:lnTo>
                    <a:pt x="578523" y="194233"/>
                  </a:lnTo>
                  <a:lnTo>
                    <a:pt x="577850" y="191808"/>
                  </a:lnTo>
                  <a:lnTo>
                    <a:pt x="573659" y="190182"/>
                  </a:lnTo>
                  <a:lnTo>
                    <a:pt x="574878" y="187210"/>
                  </a:lnTo>
                  <a:lnTo>
                    <a:pt x="572579" y="184251"/>
                  </a:lnTo>
                  <a:lnTo>
                    <a:pt x="571233" y="182664"/>
                  </a:lnTo>
                  <a:lnTo>
                    <a:pt x="571233" y="183578"/>
                  </a:lnTo>
                  <a:lnTo>
                    <a:pt x="570826" y="184378"/>
                  </a:lnTo>
                  <a:lnTo>
                    <a:pt x="570699" y="185864"/>
                  </a:lnTo>
                  <a:lnTo>
                    <a:pt x="571233" y="186410"/>
                  </a:lnTo>
                  <a:lnTo>
                    <a:pt x="570966" y="187210"/>
                  </a:lnTo>
                  <a:lnTo>
                    <a:pt x="570560" y="188023"/>
                  </a:lnTo>
                  <a:lnTo>
                    <a:pt x="570433" y="188836"/>
                  </a:lnTo>
                  <a:lnTo>
                    <a:pt x="568680" y="189306"/>
                  </a:lnTo>
                  <a:lnTo>
                    <a:pt x="568807" y="188963"/>
                  </a:lnTo>
                  <a:lnTo>
                    <a:pt x="567296" y="189141"/>
                  </a:lnTo>
                  <a:lnTo>
                    <a:pt x="567296" y="195491"/>
                  </a:lnTo>
                  <a:lnTo>
                    <a:pt x="566788" y="195135"/>
                  </a:lnTo>
                  <a:lnTo>
                    <a:pt x="566648" y="195033"/>
                  </a:lnTo>
                  <a:lnTo>
                    <a:pt x="567042" y="193929"/>
                  </a:lnTo>
                  <a:lnTo>
                    <a:pt x="567296" y="195491"/>
                  </a:lnTo>
                  <a:lnTo>
                    <a:pt x="567296" y="189141"/>
                  </a:lnTo>
                  <a:lnTo>
                    <a:pt x="564489" y="189458"/>
                  </a:lnTo>
                  <a:lnTo>
                    <a:pt x="563816" y="189534"/>
                  </a:lnTo>
                  <a:lnTo>
                    <a:pt x="562876" y="189649"/>
                  </a:lnTo>
                  <a:lnTo>
                    <a:pt x="562190" y="191338"/>
                  </a:lnTo>
                  <a:lnTo>
                    <a:pt x="561035" y="188188"/>
                  </a:lnTo>
                  <a:lnTo>
                    <a:pt x="561797" y="188569"/>
                  </a:lnTo>
                  <a:lnTo>
                    <a:pt x="562330" y="188569"/>
                  </a:lnTo>
                  <a:lnTo>
                    <a:pt x="562330" y="188226"/>
                  </a:lnTo>
                  <a:lnTo>
                    <a:pt x="561797" y="188137"/>
                  </a:lnTo>
                  <a:lnTo>
                    <a:pt x="560971" y="188023"/>
                  </a:lnTo>
                  <a:lnTo>
                    <a:pt x="561797" y="187617"/>
                  </a:lnTo>
                  <a:lnTo>
                    <a:pt x="562063" y="187617"/>
                  </a:lnTo>
                  <a:lnTo>
                    <a:pt x="562203" y="188023"/>
                  </a:lnTo>
                  <a:lnTo>
                    <a:pt x="564502" y="187452"/>
                  </a:lnTo>
                  <a:lnTo>
                    <a:pt x="562470" y="188252"/>
                  </a:lnTo>
                  <a:lnTo>
                    <a:pt x="564083" y="188569"/>
                  </a:lnTo>
                  <a:lnTo>
                    <a:pt x="567055" y="188493"/>
                  </a:lnTo>
                  <a:lnTo>
                    <a:pt x="568134" y="187896"/>
                  </a:lnTo>
                  <a:lnTo>
                    <a:pt x="565975" y="187312"/>
                  </a:lnTo>
                  <a:lnTo>
                    <a:pt x="565099" y="187248"/>
                  </a:lnTo>
                  <a:lnTo>
                    <a:pt x="565315" y="187134"/>
                  </a:lnTo>
                  <a:lnTo>
                    <a:pt x="565454" y="187071"/>
                  </a:lnTo>
                  <a:lnTo>
                    <a:pt x="565670" y="186994"/>
                  </a:lnTo>
                  <a:lnTo>
                    <a:pt x="565975" y="186867"/>
                  </a:lnTo>
                  <a:lnTo>
                    <a:pt x="567220" y="186067"/>
                  </a:lnTo>
                  <a:lnTo>
                    <a:pt x="567321" y="187617"/>
                  </a:lnTo>
                  <a:lnTo>
                    <a:pt x="568540" y="187490"/>
                  </a:lnTo>
                  <a:lnTo>
                    <a:pt x="568540" y="186677"/>
                  </a:lnTo>
                  <a:lnTo>
                    <a:pt x="568401" y="186004"/>
                  </a:lnTo>
                  <a:lnTo>
                    <a:pt x="568274" y="185458"/>
                  </a:lnTo>
                  <a:lnTo>
                    <a:pt x="568807" y="185051"/>
                  </a:lnTo>
                  <a:lnTo>
                    <a:pt x="567321" y="182092"/>
                  </a:lnTo>
                  <a:lnTo>
                    <a:pt x="568947" y="182905"/>
                  </a:lnTo>
                  <a:lnTo>
                    <a:pt x="570293" y="183299"/>
                  </a:lnTo>
                  <a:lnTo>
                    <a:pt x="570699" y="183413"/>
                  </a:lnTo>
                  <a:lnTo>
                    <a:pt x="570966" y="183489"/>
                  </a:lnTo>
                  <a:lnTo>
                    <a:pt x="571233" y="183578"/>
                  </a:lnTo>
                  <a:lnTo>
                    <a:pt x="571233" y="182664"/>
                  </a:lnTo>
                  <a:lnTo>
                    <a:pt x="570293" y="181546"/>
                  </a:lnTo>
                  <a:lnTo>
                    <a:pt x="568134" y="178879"/>
                  </a:lnTo>
                  <a:lnTo>
                    <a:pt x="568134" y="179197"/>
                  </a:lnTo>
                  <a:lnTo>
                    <a:pt x="567143" y="181737"/>
                  </a:lnTo>
                  <a:lnTo>
                    <a:pt x="567055" y="181546"/>
                  </a:lnTo>
                  <a:lnTo>
                    <a:pt x="565975" y="181864"/>
                  </a:lnTo>
                  <a:lnTo>
                    <a:pt x="565810" y="181902"/>
                  </a:lnTo>
                  <a:lnTo>
                    <a:pt x="565454" y="182003"/>
                  </a:lnTo>
                  <a:lnTo>
                    <a:pt x="565162" y="182092"/>
                  </a:lnTo>
                  <a:lnTo>
                    <a:pt x="565035" y="180606"/>
                  </a:lnTo>
                  <a:lnTo>
                    <a:pt x="562470" y="179438"/>
                  </a:lnTo>
                  <a:lnTo>
                    <a:pt x="562330" y="179374"/>
                  </a:lnTo>
                  <a:lnTo>
                    <a:pt x="562063" y="179260"/>
                  </a:lnTo>
                  <a:lnTo>
                    <a:pt x="560793" y="178917"/>
                  </a:lnTo>
                  <a:lnTo>
                    <a:pt x="560793" y="187998"/>
                  </a:lnTo>
                  <a:lnTo>
                    <a:pt x="560793" y="178917"/>
                  </a:lnTo>
                  <a:lnTo>
                    <a:pt x="560044" y="178701"/>
                  </a:lnTo>
                  <a:lnTo>
                    <a:pt x="560044" y="185458"/>
                  </a:lnTo>
                  <a:lnTo>
                    <a:pt x="559765" y="185547"/>
                  </a:lnTo>
                  <a:lnTo>
                    <a:pt x="559638" y="185597"/>
                  </a:lnTo>
                  <a:lnTo>
                    <a:pt x="559638" y="185331"/>
                  </a:lnTo>
                  <a:lnTo>
                    <a:pt x="559498" y="185051"/>
                  </a:lnTo>
                  <a:lnTo>
                    <a:pt x="559498" y="184785"/>
                  </a:lnTo>
                  <a:lnTo>
                    <a:pt x="559765" y="185331"/>
                  </a:lnTo>
                  <a:lnTo>
                    <a:pt x="560044" y="185458"/>
                  </a:lnTo>
                  <a:lnTo>
                    <a:pt x="560044" y="178701"/>
                  </a:lnTo>
                  <a:lnTo>
                    <a:pt x="559638" y="178587"/>
                  </a:lnTo>
                  <a:lnTo>
                    <a:pt x="557745" y="181279"/>
                  </a:lnTo>
                  <a:lnTo>
                    <a:pt x="558825" y="183299"/>
                  </a:lnTo>
                  <a:lnTo>
                    <a:pt x="557072" y="181013"/>
                  </a:lnTo>
                  <a:lnTo>
                    <a:pt x="551942" y="182626"/>
                  </a:lnTo>
                  <a:lnTo>
                    <a:pt x="552754" y="186004"/>
                  </a:lnTo>
                  <a:lnTo>
                    <a:pt x="552627" y="185864"/>
                  </a:lnTo>
                  <a:lnTo>
                    <a:pt x="551942" y="185801"/>
                  </a:lnTo>
                  <a:lnTo>
                    <a:pt x="551141" y="185737"/>
                  </a:lnTo>
                  <a:lnTo>
                    <a:pt x="550735" y="187210"/>
                  </a:lnTo>
                  <a:lnTo>
                    <a:pt x="551815" y="188290"/>
                  </a:lnTo>
                  <a:lnTo>
                    <a:pt x="552754" y="186944"/>
                  </a:lnTo>
                  <a:lnTo>
                    <a:pt x="551002" y="191935"/>
                  </a:lnTo>
                  <a:lnTo>
                    <a:pt x="552627" y="192455"/>
                  </a:lnTo>
                  <a:lnTo>
                    <a:pt x="552754" y="192493"/>
                  </a:lnTo>
                  <a:lnTo>
                    <a:pt x="553974" y="192874"/>
                  </a:lnTo>
                  <a:lnTo>
                    <a:pt x="558012" y="192874"/>
                  </a:lnTo>
                  <a:lnTo>
                    <a:pt x="557885" y="192976"/>
                  </a:lnTo>
                  <a:lnTo>
                    <a:pt x="557745" y="193065"/>
                  </a:lnTo>
                  <a:lnTo>
                    <a:pt x="557618" y="193154"/>
                  </a:lnTo>
                  <a:lnTo>
                    <a:pt x="557745" y="193217"/>
                  </a:lnTo>
                  <a:lnTo>
                    <a:pt x="558012" y="193332"/>
                  </a:lnTo>
                  <a:lnTo>
                    <a:pt x="558698" y="193560"/>
                  </a:lnTo>
                  <a:lnTo>
                    <a:pt x="558825" y="193421"/>
                  </a:lnTo>
                  <a:lnTo>
                    <a:pt x="558965" y="193281"/>
                  </a:lnTo>
                  <a:lnTo>
                    <a:pt x="559231" y="193154"/>
                  </a:lnTo>
                  <a:lnTo>
                    <a:pt x="559498" y="192874"/>
                  </a:lnTo>
                  <a:lnTo>
                    <a:pt x="560044" y="192925"/>
                  </a:lnTo>
                  <a:lnTo>
                    <a:pt x="560717" y="192976"/>
                  </a:lnTo>
                  <a:lnTo>
                    <a:pt x="561708" y="193065"/>
                  </a:lnTo>
                  <a:lnTo>
                    <a:pt x="561594" y="193890"/>
                  </a:lnTo>
                  <a:lnTo>
                    <a:pt x="563816" y="194513"/>
                  </a:lnTo>
                  <a:lnTo>
                    <a:pt x="564222" y="194640"/>
                  </a:lnTo>
                  <a:lnTo>
                    <a:pt x="564489" y="195719"/>
                  </a:lnTo>
                  <a:lnTo>
                    <a:pt x="561390" y="198678"/>
                  </a:lnTo>
                  <a:lnTo>
                    <a:pt x="561797" y="199631"/>
                  </a:lnTo>
                  <a:lnTo>
                    <a:pt x="562876" y="199517"/>
                  </a:lnTo>
                  <a:lnTo>
                    <a:pt x="563143" y="199491"/>
                  </a:lnTo>
                  <a:lnTo>
                    <a:pt x="563816" y="199351"/>
                  </a:lnTo>
                  <a:lnTo>
                    <a:pt x="564222" y="199275"/>
                  </a:lnTo>
                  <a:lnTo>
                    <a:pt x="564489" y="199224"/>
                  </a:lnTo>
                  <a:lnTo>
                    <a:pt x="563816" y="200164"/>
                  </a:lnTo>
                  <a:lnTo>
                    <a:pt x="562876" y="200634"/>
                  </a:lnTo>
                  <a:lnTo>
                    <a:pt x="562737" y="200710"/>
                  </a:lnTo>
                  <a:lnTo>
                    <a:pt x="562330" y="201650"/>
                  </a:lnTo>
                  <a:lnTo>
                    <a:pt x="560311" y="199682"/>
                  </a:lnTo>
                  <a:lnTo>
                    <a:pt x="559904" y="199351"/>
                  </a:lnTo>
                  <a:lnTo>
                    <a:pt x="559765" y="199161"/>
                  </a:lnTo>
                  <a:lnTo>
                    <a:pt x="559904" y="199288"/>
                  </a:lnTo>
                  <a:lnTo>
                    <a:pt x="560311" y="199351"/>
                  </a:lnTo>
                  <a:lnTo>
                    <a:pt x="561251" y="198767"/>
                  </a:lnTo>
                  <a:lnTo>
                    <a:pt x="561390" y="198678"/>
                  </a:lnTo>
                  <a:lnTo>
                    <a:pt x="562330" y="196392"/>
                  </a:lnTo>
                  <a:lnTo>
                    <a:pt x="561009" y="194411"/>
                  </a:lnTo>
                  <a:lnTo>
                    <a:pt x="561530" y="194500"/>
                  </a:lnTo>
                  <a:lnTo>
                    <a:pt x="561530" y="193865"/>
                  </a:lnTo>
                  <a:lnTo>
                    <a:pt x="561390" y="193827"/>
                  </a:lnTo>
                  <a:lnTo>
                    <a:pt x="560984" y="194373"/>
                  </a:lnTo>
                  <a:lnTo>
                    <a:pt x="560311" y="194119"/>
                  </a:lnTo>
                  <a:lnTo>
                    <a:pt x="559904" y="193992"/>
                  </a:lnTo>
                  <a:lnTo>
                    <a:pt x="559765" y="193954"/>
                  </a:lnTo>
                  <a:lnTo>
                    <a:pt x="559587" y="193903"/>
                  </a:lnTo>
                  <a:lnTo>
                    <a:pt x="559587" y="203238"/>
                  </a:lnTo>
                  <a:lnTo>
                    <a:pt x="557885" y="202272"/>
                  </a:lnTo>
                  <a:lnTo>
                    <a:pt x="559231" y="203022"/>
                  </a:lnTo>
                  <a:lnTo>
                    <a:pt x="559587" y="203238"/>
                  </a:lnTo>
                  <a:lnTo>
                    <a:pt x="559587" y="193903"/>
                  </a:lnTo>
                  <a:lnTo>
                    <a:pt x="559371" y="193827"/>
                  </a:lnTo>
                  <a:lnTo>
                    <a:pt x="558152" y="195440"/>
                  </a:lnTo>
                  <a:lnTo>
                    <a:pt x="557072" y="194767"/>
                  </a:lnTo>
                  <a:lnTo>
                    <a:pt x="555993" y="194805"/>
                  </a:lnTo>
                  <a:lnTo>
                    <a:pt x="552894" y="194906"/>
                  </a:lnTo>
                  <a:lnTo>
                    <a:pt x="553567" y="196926"/>
                  </a:lnTo>
                  <a:lnTo>
                    <a:pt x="551942" y="198945"/>
                  </a:lnTo>
                  <a:lnTo>
                    <a:pt x="553567" y="199859"/>
                  </a:lnTo>
                  <a:lnTo>
                    <a:pt x="557072" y="201815"/>
                  </a:lnTo>
                  <a:lnTo>
                    <a:pt x="557885" y="197332"/>
                  </a:lnTo>
                  <a:lnTo>
                    <a:pt x="557072" y="201904"/>
                  </a:lnTo>
                  <a:lnTo>
                    <a:pt x="556450" y="205409"/>
                  </a:lnTo>
                  <a:lnTo>
                    <a:pt x="555053" y="204889"/>
                  </a:lnTo>
                  <a:lnTo>
                    <a:pt x="555180" y="204749"/>
                  </a:lnTo>
                  <a:lnTo>
                    <a:pt x="554786" y="204216"/>
                  </a:lnTo>
                  <a:lnTo>
                    <a:pt x="554380" y="203263"/>
                  </a:lnTo>
                  <a:lnTo>
                    <a:pt x="553974" y="203263"/>
                  </a:lnTo>
                  <a:lnTo>
                    <a:pt x="553021" y="203263"/>
                  </a:lnTo>
                  <a:lnTo>
                    <a:pt x="552348" y="204076"/>
                  </a:lnTo>
                  <a:lnTo>
                    <a:pt x="551815" y="205155"/>
                  </a:lnTo>
                  <a:lnTo>
                    <a:pt x="550062" y="205422"/>
                  </a:lnTo>
                  <a:lnTo>
                    <a:pt x="549516" y="207048"/>
                  </a:lnTo>
                  <a:lnTo>
                    <a:pt x="549516" y="208800"/>
                  </a:lnTo>
                  <a:lnTo>
                    <a:pt x="547903" y="210820"/>
                  </a:lnTo>
                  <a:lnTo>
                    <a:pt x="549656" y="215671"/>
                  </a:lnTo>
                  <a:lnTo>
                    <a:pt x="552348" y="213791"/>
                  </a:lnTo>
                  <a:lnTo>
                    <a:pt x="553974" y="216890"/>
                  </a:lnTo>
                  <a:lnTo>
                    <a:pt x="557212" y="211759"/>
                  </a:lnTo>
                  <a:lnTo>
                    <a:pt x="555586" y="209600"/>
                  </a:lnTo>
                  <a:lnTo>
                    <a:pt x="555586" y="209473"/>
                  </a:lnTo>
                  <a:lnTo>
                    <a:pt x="556399" y="207848"/>
                  </a:lnTo>
                  <a:lnTo>
                    <a:pt x="559765" y="206248"/>
                  </a:lnTo>
                  <a:lnTo>
                    <a:pt x="559904" y="206197"/>
                  </a:lnTo>
                  <a:lnTo>
                    <a:pt x="560959" y="205714"/>
                  </a:lnTo>
                  <a:lnTo>
                    <a:pt x="561530" y="205587"/>
                  </a:lnTo>
                  <a:lnTo>
                    <a:pt x="561530" y="206095"/>
                  </a:lnTo>
                  <a:lnTo>
                    <a:pt x="561251" y="207175"/>
                  </a:lnTo>
                  <a:lnTo>
                    <a:pt x="561530" y="207581"/>
                  </a:lnTo>
                  <a:lnTo>
                    <a:pt x="560959" y="207518"/>
                  </a:lnTo>
                  <a:lnTo>
                    <a:pt x="559904" y="207416"/>
                  </a:lnTo>
                  <a:lnTo>
                    <a:pt x="558965" y="207314"/>
                  </a:lnTo>
                  <a:lnTo>
                    <a:pt x="559523" y="210845"/>
                  </a:lnTo>
                  <a:lnTo>
                    <a:pt x="558292" y="211632"/>
                  </a:lnTo>
                  <a:lnTo>
                    <a:pt x="558419" y="212839"/>
                  </a:lnTo>
                  <a:lnTo>
                    <a:pt x="558825" y="213791"/>
                  </a:lnTo>
                  <a:lnTo>
                    <a:pt x="562063" y="213245"/>
                  </a:lnTo>
                  <a:lnTo>
                    <a:pt x="561530" y="211759"/>
                  </a:lnTo>
                  <a:lnTo>
                    <a:pt x="561454" y="211251"/>
                  </a:lnTo>
                  <a:lnTo>
                    <a:pt x="562330" y="210680"/>
                  </a:lnTo>
                  <a:lnTo>
                    <a:pt x="563892" y="215493"/>
                  </a:lnTo>
                  <a:lnTo>
                    <a:pt x="561390" y="215811"/>
                  </a:lnTo>
                  <a:lnTo>
                    <a:pt x="560578" y="215950"/>
                  </a:lnTo>
                  <a:lnTo>
                    <a:pt x="559765" y="215811"/>
                  </a:lnTo>
                  <a:lnTo>
                    <a:pt x="559092" y="215950"/>
                  </a:lnTo>
                  <a:lnTo>
                    <a:pt x="555726" y="217030"/>
                  </a:lnTo>
                  <a:lnTo>
                    <a:pt x="560717" y="223901"/>
                  </a:lnTo>
                  <a:lnTo>
                    <a:pt x="563003" y="220395"/>
                  </a:lnTo>
                  <a:lnTo>
                    <a:pt x="564756" y="218109"/>
                  </a:lnTo>
                  <a:lnTo>
                    <a:pt x="564540" y="216039"/>
                  </a:lnTo>
                  <a:lnTo>
                    <a:pt x="565162" y="215188"/>
                  </a:lnTo>
                  <a:lnTo>
                    <a:pt x="566521" y="221335"/>
                  </a:lnTo>
                  <a:lnTo>
                    <a:pt x="565708" y="221843"/>
                  </a:lnTo>
                  <a:lnTo>
                    <a:pt x="565708" y="227279"/>
                  </a:lnTo>
                  <a:lnTo>
                    <a:pt x="565569" y="227279"/>
                  </a:lnTo>
                  <a:lnTo>
                    <a:pt x="565442" y="227012"/>
                  </a:lnTo>
                  <a:lnTo>
                    <a:pt x="565708" y="227279"/>
                  </a:lnTo>
                  <a:lnTo>
                    <a:pt x="565708" y="221843"/>
                  </a:lnTo>
                  <a:lnTo>
                    <a:pt x="562330" y="223901"/>
                  </a:lnTo>
                  <a:lnTo>
                    <a:pt x="560451" y="225259"/>
                  </a:lnTo>
                  <a:lnTo>
                    <a:pt x="558698" y="227952"/>
                  </a:lnTo>
                  <a:lnTo>
                    <a:pt x="558698" y="230238"/>
                  </a:lnTo>
                  <a:lnTo>
                    <a:pt x="555764" y="230771"/>
                  </a:lnTo>
                  <a:lnTo>
                    <a:pt x="556780" y="234937"/>
                  </a:lnTo>
                  <a:lnTo>
                    <a:pt x="559816" y="238137"/>
                  </a:lnTo>
                  <a:lnTo>
                    <a:pt x="562876" y="235775"/>
                  </a:lnTo>
                  <a:lnTo>
                    <a:pt x="564083" y="235877"/>
                  </a:lnTo>
                  <a:lnTo>
                    <a:pt x="564489" y="235915"/>
                  </a:lnTo>
                  <a:lnTo>
                    <a:pt x="564083" y="232943"/>
                  </a:lnTo>
                  <a:lnTo>
                    <a:pt x="565442" y="233426"/>
                  </a:lnTo>
                  <a:lnTo>
                    <a:pt x="565569" y="233476"/>
                  </a:lnTo>
                  <a:lnTo>
                    <a:pt x="565835" y="233565"/>
                  </a:lnTo>
                  <a:lnTo>
                    <a:pt x="565975" y="233616"/>
                  </a:lnTo>
                  <a:lnTo>
                    <a:pt x="566521" y="233514"/>
                  </a:lnTo>
                  <a:lnTo>
                    <a:pt x="566788" y="233476"/>
                  </a:lnTo>
                  <a:lnTo>
                    <a:pt x="570153" y="232867"/>
                  </a:lnTo>
                  <a:lnTo>
                    <a:pt x="570699" y="232765"/>
                  </a:lnTo>
                  <a:lnTo>
                    <a:pt x="571233" y="232676"/>
                  </a:lnTo>
                  <a:lnTo>
                    <a:pt x="570433" y="230517"/>
                  </a:lnTo>
                  <a:lnTo>
                    <a:pt x="566788" y="227952"/>
                  </a:lnTo>
                  <a:lnTo>
                    <a:pt x="568337" y="228981"/>
                  </a:lnTo>
                  <a:lnTo>
                    <a:pt x="569353" y="228892"/>
                  </a:lnTo>
                  <a:lnTo>
                    <a:pt x="570153" y="228244"/>
                  </a:lnTo>
                  <a:lnTo>
                    <a:pt x="570699" y="227812"/>
                  </a:lnTo>
                  <a:lnTo>
                    <a:pt x="572858" y="230378"/>
                  </a:lnTo>
                  <a:lnTo>
                    <a:pt x="574065" y="227952"/>
                  </a:lnTo>
                  <a:lnTo>
                    <a:pt x="575411" y="227799"/>
                  </a:lnTo>
                  <a:lnTo>
                    <a:pt x="576491" y="227685"/>
                  </a:lnTo>
                  <a:lnTo>
                    <a:pt x="575818" y="229171"/>
                  </a:lnTo>
                  <a:lnTo>
                    <a:pt x="576491" y="230517"/>
                  </a:lnTo>
                  <a:lnTo>
                    <a:pt x="576630" y="230784"/>
                  </a:lnTo>
                  <a:lnTo>
                    <a:pt x="578383" y="230924"/>
                  </a:lnTo>
                  <a:lnTo>
                    <a:pt x="575551" y="233883"/>
                  </a:lnTo>
                  <a:lnTo>
                    <a:pt x="576630" y="233883"/>
                  </a:lnTo>
                  <a:lnTo>
                    <a:pt x="578383" y="233680"/>
                  </a:lnTo>
                  <a:lnTo>
                    <a:pt x="580542" y="233438"/>
                  </a:lnTo>
                  <a:lnTo>
                    <a:pt x="580682" y="233426"/>
                  </a:lnTo>
                  <a:lnTo>
                    <a:pt x="581482" y="233337"/>
                  </a:lnTo>
                  <a:lnTo>
                    <a:pt x="582028" y="233273"/>
                  </a:lnTo>
                  <a:lnTo>
                    <a:pt x="582701" y="233197"/>
                  </a:lnTo>
                  <a:lnTo>
                    <a:pt x="583780" y="233083"/>
                  </a:lnTo>
                  <a:lnTo>
                    <a:pt x="580682" y="230644"/>
                  </a:lnTo>
                  <a:lnTo>
                    <a:pt x="582028" y="230644"/>
                  </a:lnTo>
                  <a:lnTo>
                    <a:pt x="583374" y="229971"/>
                  </a:lnTo>
                  <a:lnTo>
                    <a:pt x="583514" y="229755"/>
                  </a:lnTo>
                  <a:lnTo>
                    <a:pt x="584047" y="228892"/>
                  </a:lnTo>
                  <a:lnTo>
                    <a:pt x="586079" y="228638"/>
                  </a:lnTo>
                  <a:lnTo>
                    <a:pt x="586879" y="228536"/>
                  </a:lnTo>
                  <a:lnTo>
                    <a:pt x="587552" y="228447"/>
                  </a:lnTo>
                  <a:lnTo>
                    <a:pt x="588505" y="228333"/>
                  </a:lnTo>
                  <a:lnTo>
                    <a:pt x="589445" y="228206"/>
                  </a:lnTo>
                  <a:lnTo>
                    <a:pt x="590384" y="228092"/>
                  </a:lnTo>
                  <a:lnTo>
                    <a:pt x="588632" y="224713"/>
                  </a:lnTo>
                  <a:lnTo>
                    <a:pt x="584593" y="224180"/>
                  </a:lnTo>
                  <a:lnTo>
                    <a:pt x="584454" y="224167"/>
                  </a:lnTo>
                  <a:lnTo>
                    <a:pt x="583514" y="224040"/>
                  </a:lnTo>
                  <a:lnTo>
                    <a:pt x="583920" y="223634"/>
                  </a:lnTo>
                  <a:lnTo>
                    <a:pt x="584314" y="222821"/>
                  </a:lnTo>
                  <a:lnTo>
                    <a:pt x="584454" y="222554"/>
                  </a:lnTo>
                  <a:lnTo>
                    <a:pt x="584593" y="222631"/>
                  </a:lnTo>
                  <a:lnTo>
                    <a:pt x="586079" y="223494"/>
                  </a:lnTo>
                  <a:lnTo>
                    <a:pt x="586879" y="223583"/>
                  </a:lnTo>
                  <a:lnTo>
                    <a:pt x="587959" y="223697"/>
                  </a:lnTo>
                  <a:lnTo>
                    <a:pt x="588632" y="223774"/>
                  </a:lnTo>
                  <a:lnTo>
                    <a:pt x="588772" y="223786"/>
                  </a:lnTo>
                  <a:lnTo>
                    <a:pt x="589851" y="223901"/>
                  </a:lnTo>
                  <a:lnTo>
                    <a:pt x="589991" y="220941"/>
                  </a:lnTo>
                  <a:lnTo>
                    <a:pt x="589991" y="220129"/>
                  </a:lnTo>
                  <a:lnTo>
                    <a:pt x="591464" y="218376"/>
                  </a:lnTo>
                  <a:lnTo>
                    <a:pt x="592683" y="220268"/>
                  </a:lnTo>
                  <a:lnTo>
                    <a:pt x="593763" y="221881"/>
                  </a:lnTo>
                  <a:lnTo>
                    <a:pt x="596188" y="221068"/>
                  </a:lnTo>
                  <a:lnTo>
                    <a:pt x="597408" y="222288"/>
                  </a:lnTo>
                  <a:close/>
                </a:path>
                <a:path w="615315" h="271780">
                  <a:moveTo>
                    <a:pt x="609003" y="248119"/>
                  </a:moveTo>
                  <a:lnTo>
                    <a:pt x="605358" y="239280"/>
                  </a:lnTo>
                  <a:lnTo>
                    <a:pt x="601319" y="240296"/>
                  </a:lnTo>
                  <a:lnTo>
                    <a:pt x="600913" y="240398"/>
                  </a:lnTo>
                  <a:lnTo>
                    <a:pt x="600506" y="240499"/>
                  </a:lnTo>
                  <a:lnTo>
                    <a:pt x="600100" y="240601"/>
                  </a:lnTo>
                  <a:lnTo>
                    <a:pt x="599694" y="240703"/>
                  </a:lnTo>
                  <a:lnTo>
                    <a:pt x="599427" y="240766"/>
                  </a:lnTo>
                  <a:lnTo>
                    <a:pt x="601853" y="246024"/>
                  </a:lnTo>
                  <a:lnTo>
                    <a:pt x="604685" y="248246"/>
                  </a:lnTo>
                  <a:lnTo>
                    <a:pt x="604824" y="248348"/>
                  </a:lnTo>
                  <a:lnTo>
                    <a:pt x="604951" y="248450"/>
                  </a:lnTo>
                  <a:lnTo>
                    <a:pt x="605231" y="247777"/>
                  </a:lnTo>
                  <a:lnTo>
                    <a:pt x="605764" y="247510"/>
                  </a:lnTo>
                  <a:lnTo>
                    <a:pt x="606310" y="247103"/>
                  </a:lnTo>
                  <a:lnTo>
                    <a:pt x="609003" y="248119"/>
                  </a:lnTo>
                  <a:close/>
                </a:path>
                <a:path w="615315" h="271780">
                  <a:moveTo>
                    <a:pt x="609409" y="248272"/>
                  </a:moveTo>
                  <a:lnTo>
                    <a:pt x="609142" y="248170"/>
                  </a:lnTo>
                  <a:lnTo>
                    <a:pt x="609003" y="248119"/>
                  </a:lnTo>
                  <a:lnTo>
                    <a:pt x="609409" y="249161"/>
                  </a:lnTo>
                  <a:lnTo>
                    <a:pt x="609409" y="248272"/>
                  </a:lnTo>
                  <a:close/>
                </a:path>
                <a:path w="615315" h="271780">
                  <a:moveTo>
                    <a:pt x="614807" y="261810"/>
                  </a:moveTo>
                  <a:lnTo>
                    <a:pt x="611835" y="257352"/>
                  </a:lnTo>
                  <a:lnTo>
                    <a:pt x="611301" y="254254"/>
                  </a:lnTo>
                  <a:lnTo>
                    <a:pt x="609942" y="254317"/>
                  </a:lnTo>
                  <a:lnTo>
                    <a:pt x="609142" y="253847"/>
                  </a:lnTo>
                  <a:lnTo>
                    <a:pt x="610895" y="253034"/>
                  </a:lnTo>
                  <a:lnTo>
                    <a:pt x="609409" y="249161"/>
                  </a:lnTo>
                  <a:lnTo>
                    <a:pt x="609409" y="252361"/>
                  </a:lnTo>
                  <a:lnTo>
                    <a:pt x="606310" y="254254"/>
                  </a:lnTo>
                  <a:lnTo>
                    <a:pt x="604824" y="250875"/>
                  </a:lnTo>
                  <a:lnTo>
                    <a:pt x="600913" y="254393"/>
                  </a:lnTo>
                  <a:lnTo>
                    <a:pt x="600913" y="256946"/>
                  </a:lnTo>
                  <a:lnTo>
                    <a:pt x="600506" y="258838"/>
                  </a:lnTo>
                  <a:lnTo>
                    <a:pt x="600100" y="259918"/>
                  </a:lnTo>
                  <a:lnTo>
                    <a:pt x="597941" y="260324"/>
                  </a:lnTo>
                  <a:lnTo>
                    <a:pt x="593217" y="261137"/>
                  </a:lnTo>
                  <a:lnTo>
                    <a:pt x="598754" y="267335"/>
                  </a:lnTo>
                  <a:lnTo>
                    <a:pt x="600367" y="268681"/>
                  </a:lnTo>
                  <a:lnTo>
                    <a:pt x="599960" y="269087"/>
                  </a:lnTo>
                  <a:lnTo>
                    <a:pt x="599694" y="269494"/>
                  </a:lnTo>
                  <a:lnTo>
                    <a:pt x="598754" y="269900"/>
                  </a:lnTo>
                  <a:lnTo>
                    <a:pt x="600367" y="271005"/>
                  </a:lnTo>
                  <a:lnTo>
                    <a:pt x="601319" y="271653"/>
                  </a:lnTo>
                  <a:lnTo>
                    <a:pt x="602551" y="271373"/>
                  </a:lnTo>
                  <a:lnTo>
                    <a:pt x="604050" y="271018"/>
                  </a:lnTo>
                  <a:lnTo>
                    <a:pt x="604685" y="270878"/>
                  </a:lnTo>
                  <a:lnTo>
                    <a:pt x="604824" y="270840"/>
                  </a:lnTo>
                  <a:lnTo>
                    <a:pt x="604139" y="267614"/>
                  </a:lnTo>
                  <a:lnTo>
                    <a:pt x="605764" y="265391"/>
                  </a:lnTo>
                  <a:lnTo>
                    <a:pt x="605358" y="264782"/>
                  </a:lnTo>
                  <a:lnTo>
                    <a:pt x="604050" y="263118"/>
                  </a:lnTo>
                  <a:lnTo>
                    <a:pt x="602551" y="261086"/>
                  </a:lnTo>
                  <a:lnTo>
                    <a:pt x="604685" y="259448"/>
                  </a:lnTo>
                  <a:lnTo>
                    <a:pt x="604824" y="259346"/>
                  </a:lnTo>
                  <a:lnTo>
                    <a:pt x="604951" y="259245"/>
                  </a:lnTo>
                  <a:lnTo>
                    <a:pt x="604685" y="263017"/>
                  </a:lnTo>
                  <a:lnTo>
                    <a:pt x="604951" y="263550"/>
                  </a:lnTo>
                  <a:lnTo>
                    <a:pt x="605764" y="265137"/>
                  </a:lnTo>
                  <a:lnTo>
                    <a:pt x="605764" y="265277"/>
                  </a:lnTo>
                  <a:lnTo>
                    <a:pt x="609003" y="264477"/>
                  </a:lnTo>
                  <a:lnTo>
                    <a:pt x="609142" y="264439"/>
                  </a:lnTo>
                  <a:lnTo>
                    <a:pt x="609942" y="264236"/>
                  </a:lnTo>
                  <a:lnTo>
                    <a:pt x="610222" y="264502"/>
                  </a:lnTo>
                  <a:lnTo>
                    <a:pt x="611162" y="264414"/>
                  </a:lnTo>
                  <a:lnTo>
                    <a:pt x="611568" y="264375"/>
                  </a:lnTo>
                  <a:lnTo>
                    <a:pt x="611162" y="263829"/>
                  </a:lnTo>
                  <a:lnTo>
                    <a:pt x="614807" y="26181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257177" y="651407"/>
              <a:ext cx="618490" cy="374650"/>
            </a:xfrm>
            <a:custGeom>
              <a:avLst/>
              <a:gdLst/>
              <a:ahLst/>
              <a:cxnLst/>
              <a:rect l="l" t="t" r="r" b="b"/>
              <a:pathLst>
                <a:path w="618490" h="374650">
                  <a:moveTo>
                    <a:pt x="2286" y="939"/>
                  </a:moveTo>
                  <a:lnTo>
                    <a:pt x="1752" y="0"/>
                  </a:lnTo>
                  <a:lnTo>
                    <a:pt x="1079" y="406"/>
                  </a:lnTo>
                  <a:lnTo>
                    <a:pt x="0" y="1612"/>
                  </a:lnTo>
                  <a:lnTo>
                    <a:pt x="939" y="2286"/>
                  </a:lnTo>
                  <a:lnTo>
                    <a:pt x="1206" y="1879"/>
                  </a:lnTo>
                  <a:lnTo>
                    <a:pt x="2286" y="939"/>
                  </a:lnTo>
                  <a:close/>
                </a:path>
                <a:path w="618490" h="374650">
                  <a:moveTo>
                    <a:pt x="163753" y="41135"/>
                  </a:moveTo>
                  <a:lnTo>
                    <a:pt x="162941" y="40322"/>
                  </a:lnTo>
                  <a:lnTo>
                    <a:pt x="162128" y="40055"/>
                  </a:lnTo>
                  <a:lnTo>
                    <a:pt x="161988" y="42481"/>
                  </a:lnTo>
                  <a:lnTo>
                    <a:pt x="163068" y="42354"/>
                  </a:lnTo>
                  <a:lnTo>
                    <a:pt x="163753" y="41135"/>
                  </a:lnTo>
                  <a:close/>
                </a:path>
                <a:path w="618490" h="374650">
                  <a:moveTo>
                    <a:pt x="166712" y="42075"/>
                  </a:moveTo>
                  <a:lnTo>
                    <a:pt x="165900" y="39522"/>
                  </a:lnTo>
                  <a:lnTo>
                    <a:pt x="164693" y="40462"/>
                  </a:lnTo>
                  <a:lnTo>
                    <a:pt x="164426" y="41135"/>
                  </a:lnTo>
                  <a:lnTo>
                    <a:pt x="164960" y="41402"/>
                  </a:lnTo>
                  <a:lnTo>
                    <a:pt x="165227" y="41808"/>
                  </a:lnTo>
                  <a:lnTo>
                    <a:pt x="166712" y="42075"/>
                  </a:lnTo>
                  <a:close/>
                </a:path>
                <a:path w="618490" h="374650">
                  <a:moveTo>
                    <a:pt x="172923" y="41808"/>
                  </a:moveTo>
                  <a:lnTo>
                    <a:pt x="172250" y="41681"/>
                  </a:lnTo>
                  <a:lnTo>
                    <a:pt x="171704" y="41402"/>
                  </a:lnTo>
                  <a:lnTo>
                    <a:pt x="167932" y="39649"/>
                  </a:lnTo>
                  <a:lnTo>
                    <a:pt x="170891" y="46672"/>
                  </a:lnTo>
                  <a:lnTo>
                    <a:pt x="172643" y="42887"/>
                  </a:lnTo>
                  <a:lnTo>
                    <a:pt x="172923" y="41808"/>
                  </a:lnTo>
                  <a:close/>
                </a:path>
                <a:path w="618490" h="374650">
                  <a:moveTo>
                    <a:pt x="225120" y="154711"/>
                  </a:moveTo>
                  <a:lnTo>
                    <a:pt x="223634" y="153365"/>
                  </a:lnTo>
                  <a:lnTo>
                    <a:pt x="221881" y="154305"/>
                  </a:lnTo>
                  <a:lnTo>
                    <a:pt x="221348" y="154978"/>
                  </a:lnTo>
                  <a:lnTo>
                    <a:pt x="222694" y="156730"/>
                  </a:lnTo>
                  <a:lnTo>
                    <a:pt x="223367" y="156324"/>
                  </a:lnTo>
                  <a:lnTo>
                    <a:pt x="225120" y="154711"/>
                  </a:lnTo>
                  <a:close/>
                </a:path>
                <a:path w="618490" h="374650">
                  <a:moveTo>
                    <a:pt x="256679" y="133400"/>
                  </a:moveTo>
                  <a:lnTo>
                    <a:pt x="256552" y="133121"/>
                  </a:lnTo>
                  <a:lnTo>
                    <a:pt x="254127" y="130975"/>
                  </a:lnTo>
                  <a:lnTo>
                    <a:pt x="252501" y="137718"/>
                  </a:lnTo>
                  <a:lnTo>
                    <a:pt x="256273" y="135559"/>
                  </a:lnTo>
                  <a:lnTo>
                    <a:pt x="256679" y="135559"/>
                  </a:lnTo>
                  <a:lnTo>
                    <a:pt x="256679" y="133400"/>
                  </a:lnTo>
                  <a:close/>
                </a:path>
                <a:path w="618490" h="374650">
                  <a:moveTo>
                    <a:pt x="257759" y="123418"/>
                  </a:moveTo>
                  <a:lnTo>
                    <a:pt x="257225" y="120713"/>
                  </a:lnTo>
                  <a:lnTo>
                    <a:pt x="255892" y="117259"/>
                  </a:lnTo>
                  <a:lnTo>
                    <a:pt x="252844" y="120167"/>
                  </a:lnTo>
                  <a:lnTo>
                    <a:pt x="251307" y="124752"/>
                  </a:lnTo>
                  <a:lnTo>
                    <a:pt x="254520" y="126377"/>
                  </a:lnTo>
                  <a:lnTo>
                    <a:pt x="256959" y="125577"/>
                  </a:lnTo>
                  <a:lnTo>
                    <a:pt x="257759" y="123418"/>
                  </a:lnTo>
                  <a:close/>
                </a:path>
                <a:path w="618490" h="374650">
                  <a:moveTo>
                    <a:pt x="258165" y="126923"/>
                  </a:moveTo>
                  <a:lnTo>
                    <a:pt x="257759" y="126657"/>
                  </a:lnTo>
                  <a:lnTo>
                    <a:pt x="257492" y="127190"/>
                  </a:lnTo>
                  <a:lnTo>
                    <a:pt x="257492" y="127457"/>
                  </a:lnTo>
                  <a:lnTo>
                    <a:pt x="257492" y="127596"/>
                  </a:lnTo>
                  <a:lnTo>
                    <a:pt x="257632" y="127736"/>
                  </a:lnTo>
                  <a:lnTo>
                    <a:pt x="257898" y="127736"/>
                  </a:lnTo>
                  <a:lnTo>
                    <a:pt x="258165" y="126923"/>
                  </a:lnTo>
                  <a:close/>
                </a:path>
                <a:path w="618490" h="374650">
                  <a:moveTo>
                    <a:pt x="259105" y="149047"/>
                  </a:moveTo>
                  <a:lnTo>
                    <a:pt x="257632" y="147294"/>
                  </a:lnTo>
                  <a:lnTo>
                    <a:pt x="256819" y="148640"/>
                  </a:lnTo>
                  <a:lnTo>
                    <a:pt x="255739" y="149847"/>
                  </a:lnTo>
                  <a:lnTo>
                    <a:pt x="257086" y="151472"/>
                  </a:lnTo>
                  <a:lnTo>
                    <a:pt x="258038" y="150126"/>
                  </a:lnTo>
                  <a:lnTo>
                    <a:pt x="259105" y="149047"/>
                  </a:lnTo>
                  <a:close/>
                </a:path>
                <a:path w="618490" h="374650">
                  <a:moveTo>
                    <a:pt x="259384" y="139738"/>
                  </a:moveTo>
                  <a:lnTo>
                    <a:pt x="256146" y="137718"/>
                  </a:lnTo>
                  <a:lnTo>
                    <a:pt x="255600" y="136906"/>
                  </a:lnTo>
                  <a:lnTo>
                    <a:pt x="255066" y="137579"/>
                  </a:lnTo>
                  <a:lnTo>
                    <a:pt x="254660" y="137985"/>
                  </a:lnTo>
                  <a:lnTo>
                    <a:pt x="252907" y="141084"/>
                  </a:lnTo>
                  <a:lnTo>
                    <a:pt x="259384" y="139738"/>
                  </a:lnTo>
                  <a:close/>
                </a:path>
                <a:path w="618490" h="374650">
                  <a:moveTo>
                    <a:pt x="265455" y="115189"/>
                  </a:moveTo>
                  <a:lnTo>
                    <a:pt x="262216" y="112356"/>
                  </a:lnTo>
                  <a:lnTo>
                    <a:pt x="261264" y="111683"/>
                  </a:lnTo>
                  <a:lnTo>
                    <a:pt x="260591" y="114109"/>
                  </a:lnTo>
                  <a:lnTo>
                    <a:pt x="259791" y="114642"/>
                  </a:lnTo>
                  <a:lnTo>
                    <a:pt x="258432" y="120040"/>
                  </a:lnTo>
                  <a:lnTo>
                    <a:pt x="265455" y="115189"/>
                  </a:lnTo>
                  <a:close/>
                </a:path>
                <a:path w="618490" h="374650">
                  <a:moveTo>
                    <a:pt x="268008" y="139738"/>
                  </a:moveTo>
                  <a:lnTo>
                    <a:pt x="264909" y="134747"/>
                  </a:lnTo>
                  <a:lnTo>
                    <a:pt x="261137" y="139065"/>
                  </a:lnTo>
                  <a:lnTo>
                    <a:pt x="260184" y="141490"/>
                  </a:lnTo>
                  <a:lnTo>
                    <a:pt x="262890" y="144729"/>
                  </a:lnTo>
                  <a:lnTo>
                    <a:pt x="265315" y="143789"/>
                  </a:lnTo>
                  <a:lnTo>
                    <a:pt x="268008" y="139738"/>
                  </a:lnTo>
                  <a:close/>
                </a:path>
                <a:path w="618490" h="374650">
                  <a:moveTo>
                    <a:pt x="269227" y="165773"/>
                  </a:moveTo>
                  <a:lnTo>
                    <a:pt x="266128" y="167119"/>
                  </a:lnTo>
                  <a:lnTo>
                    <a:pt x="265988" y="168871"/>
                  </a:lnTo>
                  <a:lnTo>
                    <a:pt x="265722" y="170218"/>
                  </a:lnTo>
                  <a:lnTo>
                    <a:pt x="267208" y="169138"/>
                  </a:lnTo>
                  <a:lnTo>
                    <a:pt x="267741" y="169811"/>
                  </a:lnTo>
                  <a:lnTo>
                    <a:pt x="268554" y="170484"/>
                  </a:lnTo>
                  <a:lnTo>
                    <a:pt x="268287" y="169138"/>
                  </a:lnTo>
                  <a:lnTo>
                    <a:pt x="268554" y="168732"/>
                  </a:lnTo>
                  <a:lnTo>
                    <a:pt x="269227" y="165773"/>
                  </a:lnTo>
                  <a:close/>
                </a:path>
                <a:path w="618490" h="374650">
                  <a:moveTo>
                    <a:pt x="274116" y="156070"/>
                  </a:moveTo>
                  <a:lnTo>
                    <a:pt x="269633" y="156324"/>
                  </a:lnTo>
                  <a:lnTo>
                    <a:pt x="268287" y="156997"/>
                  </a:lnTo>
                  <a:lnTo>
                    <a:pt x="267614" y="157276"/>
                  </a:lnTo>
                  <a:lnTo>
                    <a:pt x="267741" y="158889"/>
                  </a:lnTo>
                  <a:lnTo>
                    <a:pt x="269633" y="161658"/>
                  </a:lnTo>
                  <a:lnTo>
                    <a:pt x="272935" y="159283"/>
                  </a:lnTo>
                  <a:lnTo>
                    <a:pt x="274116" y="156070"/>
                  </a:lnTo>
                  <a:close/>
                </a:path>
                <a:path w="618490" h="374650">
                  <a:moveTo>
                    <a:pt x="276783" y="168732"/>
                  </a:moveTo>
                  <a:lnTo>
                    <a:pt x="271246" y="163347"/>
                  </a:lnTo>
                  <a:lnTo>
                    <a:pt x="270446" y="167652"/>
                  </a:lnTo>
                  <a:lnTo>
                    <a:pt x="270306" y="169418"/>
                  </a:lnTo>
                  <a:lnTo>
                    <a:pt x="270979" y="170091"/>
                  </a:lnTo>
                  <a:lnTo>
                    <a:pt x="272199" y="170357"/>
                  </a:lnTo>
                  <a:lnTo>
                    <a:pt x="276783" y="168732"/>
                  </a:lnTo>
                  <a:close/>
                </a:path>
                <a:path w="618490" h="374650">
                  <a:moveTo>
                    <a:pt x="280022" y="161721"/>
                  </a:moveTo>
                  <a:lnTo>
                    <a:pt x="278536" y="161048"/>
                  </a:lnTo>
                  <a:lnTo>
                    <a:pt x="277050" y="161455"/>
                  </a:lnTo>
                  <a:lnTo>
                    <a:pt x="275704" y="163741"/>
                  </a:lnTo>
                  <a:lnTo>
                    <a:pt x="277050" y="164693"/>
                  </a:lnTo>
                  <a:lnTo>
                    <a:pt x="279615" y="164553"/>
                  </a:lnTo>
                  <a:lnTo>
                    <a:pt x="280022" y="161721"/>
                  </a:lnTo>
                  <a:close/>
                </a:path>
                <a:path w="618490" h="374650">
                  <a:moveTo>
                    <a:pt x="283527" y="147828"/>
                  </a:moveTo>
                  <a:lnTo>
                    <a:pt x="282714" y="144868"/>
                  </a:lnTo>
                  <a:lnTo>
                    <a:pt x="282041" y="144056"/>
                  </a:lnTo>
                  <a:lnTo>
                    <a:pt x="277723" y="143649"/>
                  </a:lnTo>
                  <a:lnTo>
                    <a:pt x="278028" y="145224"/>
                  </a:lnTo>
                  <a:lnTo>
                    <a:pt x="275297" y="144729"/>
                  </a:lnTo>
                  <a:lnTo>
                    <a:pt x="275704" y="148501"/>
                  </a:lnTo>
                  <a:lnTo>
                    <a:pt x="275437" y="149339"/>
                  </a:lnTo>
                  <a:lnTo>
                    <a:pt x="275297" y="148234"/>
                  </a:lnTo>
                  <a:lnTo>
                    <a:pt x="271119" y="149720"/>
                  </a:lnTo>
                  <a:lnTo>
                    <a:pt x="270979" y="152412"/>
                  </a:lnTo>
                  <a:lnTo>
                    <a:pt x="271653" y="153631"/>
                  </a:lnTo>
                  <a:lnTo>
                    <a:pt x="275031" y="153365"/>
                  </a:lnTo>
                  <a:lnTo>
                    <a:pt x="275704" y="151333"/>
                  </a:lnTo>
                  <a:lnTo>
                    <a:pt x="279069" y="150533"/>
                  </a:lnTo>
                  <a:lnTo>
                    <a:pt x="278879" y="149479"/>
                  </a:lnTo>
                  <a:lnTo>
                    <a:pt x="279476" y="152412"/>
                  </a:lnTo>
                  <a:lnTo>
                    <a:pt x="283260" y="148501"/>
                  </a:lnTo>
                  <a:lnTo>
                    <a:pt x="283527" y="147828"/>
                  </a:lnTo>
                  <a:close/>
                </a:path>
                <a:path w="618490" h="374650">
                  <a:moveTo>
                    <a:pt x="284200" y="119773"/>
                  </a:moveTo>
                  <a:lnTo>
                    <a:pt x="282181" y="118287"/>
                  </a:lnTo>
                  <a:lnTo>
                    <a:pt x="280962" y="117754"/>
                  </a:lnTo>
                  <a:lnTo>
                    <a:pt x="280555" y="119367"/>
                  </a:lnTo>
                  <a:lnTo>
                    <a:pt x="279882" y="120040"/>
                  </a:lnTo>
                  <a:lnTo>
                    <a:pt x="279349" y="123418"/>
                  </a:lnTo>
                  <a:lnTo>
                    <a:pt x="284200" y="119773"/>
                  </a:lnTo>
                  <a:close/>
                </a:path>
                <a:path w="618490" h="374650">
                  <a:moveTo>
                    <a:pt x="284873" y="126784"/>
                  </a:moveTo>
                  <a:lnTo>
                    <a:pt x="284467" y="125704"/>
                  </a:lnTo>
                  <a:lnTo>
                    <a:pt x="284607" y="125031"/>
                  </a:lnTo>
                  <a:lnTo>
                    <a:pt x="283527" y="121666"/>
                  </a:lnTo>
                  <a:lnTo>
                    <a:pt x="281228" y="127596"/>
                  </a:lnTo>
                  <a:lnTo>
                    <a:pt x="284340" y="127063"/>
                  </a:lnTo>
                  <a:lnTo>
                    <a:pt x="284873" y="126784"/>
                  </a:lnTo>
                  <a:close/>
                </a:path>
                <a:path w="618490" h="374650">
                  <a:moveTo>
                    <a:pt x="287972" y="174802"/>
                  </a:moveTo>
                  <a:lnTo>
                    <a:pt x="287705" y="174536"/>
                  </a:lnTo>
                  <a:lnTo>
                    <a:pt x="287566" y="174942"/>
                  </a:lnTo>
                  <a:lnTo>
                    <a:pt x="287172" y="175348"/>
                  </a:lnTo>
                  <a:lnTo>
                    <a:pt x="287705" y="175615"/>
                  </a:lnTo>
                  <a:lnTo>
                    <a:pt x="287972" y="174802"/>
                  </a:lnTo>
                  <a:close/>
                </a:path>
                <a:path w="618490" h="374650">
                  <a:moveTo>
                    <a:pt x="292963" y="138252"/>
                  </a:moveTo>
                  <a:lnTo>
                    <a:pt x="290944" y="133261"/>
                  </a:lnTo>
                  <a:lnTo>
                    <a:pt x="289052" y="132448"/>
                  </a:lnTo>
                  <a:lnTo>
                    <a:pt x="289458" y="128536"/>
                  </a:lnTo>
                  <a:lnTo>
                    <a:pt x="287705" y="128676"/>
                  </a:lnTo>
                  <a:lnTo>
                    <a:pt x="285280" y="129755"/>
                  </a:lnTo>
                  <a:lnTo>
                    <a:pt x="286499" y="133121"/>
                  </a:lnTo>
                  <a:lnTo>
                    <a:pt x="285013" y="135153"/>
                  </a:lnTo>
                  <a:lnTo>
                    <a:pt x="285051" y="136893"/>
                  </a:lnTo>
                  <a:lnTo>
                    <a:pt x="284607" y="136639"/>
                  </a:lnTo>
                  <a:lnTo>
                    <a:pt x="283654" y="135420"/>
                  </a:lnTo>
                  <a:lnTo>
                    <a:pt x="281508" y="138252"/>
                  </a:lnTo>
                  <a:lnTo>
                    <a:pt x="282181" y="139192"/>
                  </a:lnTo>
                  <a:lnTo>
                    <a:pt x="283121" y="140677"/>
                  </a:lnTo>
                  <a:lnTo>
                    <a:pt x="285089" y="138226"/>
                  </a:lnTo>
                  <a:lnTo>
                    <a:pt x="285140" y="140144"/>
                  </a:lnTo>
                  <a:lnTo>
                    <a:pt x="292963" y="138252"/>
                  </a:lnTo>
                  <a:close/>
                </a:path>
                <a:path w="618490" h="374650">
                  <a:moveTo>
                    <a:pt x="293306" y="144830"/>
                  </a:moveTo>
                  <a:lnTo>
                    <a:pt x="290131" y="143916"/>
                  </a:lnTo>
                  <a:lnTo>
                    <a:pt x="288505" y="139458"/>
                  </a:lnTo>
                  <a:lnTo>
                    <a:pt x="285445" y="141325"/>
                  </a:lnTo>
                  <a:lnTo>
                    <a:pt x="284251" y="145059"/>
                  </a:lnTo>
                  <a:lnTo>
                    <a:pt x="288251" y="146215"/>
                  </a:lnTo>
                  <a:lnTo>
                    <a:pt x="290309" y="150380"/>
                  </a:lnTo>
                  <a:lnTo>
                    <a:pt x="292684" y="148450"/>
                  </a:lnTo>
                  <a:lnTo>
                    <a:pt x="293306" y="144830"/>
                  </a:lnTo>
                  <a:close/>
                </a:path>
                <a:path w="618490" h="374650">
                  <a:moveTo>
                    <a:pt x="294182" y="169684"/>
                  </a:moveTo>
                  <a:lnTo>
                    <a:pt x="293776" y="168871"/>
                  </a:lnTo>
                  <a:lnTo>
                    <a:pt x="292290" y="170891"/>
                  </a:lnTo>
                  <a:lnTo>
                    <a:pt x="293370" y="171564"/>
                  </a:lnTo>
                  <a:lnTo>
                    <a:pt x="294182" y="170764"/>
                  </a:lnTo>
                  <a:lnTo>
                    <a:pt x="294182" y="169684"/>
                  </a:lnTo>
                  <a:close/>
                </a:path>
                <a:path w="618490" h="374650">
                  <a:moveTo>
                    <a:pt x="300520" y="132181"/>
                  </a:moveTo>
                  <a:lnTo>
                    <a:pt x="298754" y="130962"/>
                  </a:lnTo>
                  <a:lnTo>
                    <a:pt x="298767" y="130835"/>
                  </a:lnTo>
                  <a:lnTo>
                    <a:pt x="297459" y="130060"/>
                  </a:lnTo>
                  <a:lnTo>
                    <a:pt x="297459" y="133527"/>
                  </a:lnTo>
                  <a:lnTo>
                    <a:pt x="296608" y="135280"/>
                  </a:lnTo>
                  <a:lnTo>
                    <a:pt x="294855" y="135153"/>
                  </a:lnTo>
                  <a:lnTo>
                    <a:pt x="294589" y="133807"/>
                  </a:lnTo>
                  <a:lnTo>
                    <a:pt x="295325" y="133248"/>
                  </a:lnTo>
                  <a:lnTo>
                    <a:pt x="294995" y="134607"/>
                  </a:lnTo>
                  <a:lnTo>
                    <a:pt x="297459" y="133527"/>
                  </a:lnTo>
                  <a:lnTo>
                    <a:pt x="297459" y="130060"/>
                  </a:lnTo>
                  <a:lnTo>
                    <a:pt x="298907" y="127063"/>
                  </a:lnTo>
                  <a:lnTo>
                    <a:pt x="294322" y="128816"/>
                  </a:lnTo>
                  <a:lnTo>
                    <a:pt x="296075" y="130289"/>
                  </a:lnTo>
                  <a:lnTo>
                    <a:pt x="295516" y="132486"/>
                  </a:lnTo>
                  <a:lnTo>
                    <a:pt x="293636" y="132181"/>
                  </a:lnTo>
                  <a:lnTo>
                    <a:pt x="292481" y="135026"/>
                  </a:lnTo>
                  <a:lnTo>
                    <a:pt x="293674" y="138455"/>
                  </a:lnTo>
                  <a:lnTo>
                    <a:pt x="296037" y="139661"/>
                  </a:lnTo>
                  <a:lnTo>
                    <a:pt x="298361" y="135826"/>
                  </a:lnTo>
                  <a:lnTo>
                    <a:pt x="298577" y="133032"/>
                  </a:lnTo>
                  <a:lnTo>
                    <a:pt x="300520" y="132181"/>
                  </a:lnTo>
                  <a:close/>
                </a:path>
                <a:path w="618490" h="374650">
                  <a:moveTo>
                    <a:pt x="311442" y="134886"/>
                  </a:moveTo>
                  <a:lnTo>
                    <a:pt x="308749" y="131648"/>
                  </a:lnTo>
                  <a:lnTo>
                    <a:pt x="306184" y="137439"/>
                  </a:lnTo>
                  <a:lnTo>
                    <a:pt x="306324" y="141630"/>
                  </a:lnTo>
                  <a:lnTo>
                    <a:pt x="304165" y="138658"/>
                  </a:lnTo>
                  <a:lnTo>
                    <a:pt x="302412" y="139192"/>
                  </a:lnTo>
                  <a:lnTo>
                    <a:pt x="298627" y="140550"/>
                  </a:lnTo>
                  <a:lnTo>
                    <a:pt x="304025" y="141757"/>
                  </a:lnTo>
                  <a:lnTo>
                    <a:pt x="304165" y="143649"/>
                  </a:lnTo>
                  <a:lnTo>
                    <a:pt x="300748" y="145199"/>
                  </a:lnTo>
                  <a:lnTo>
                    <a:pt x="300888" y="148424"/>
                  </a:lnTo>
                  <a:lnTo>
                    <a:pt x="303212" y="150304"/>
                  </a:lnTo>
                  <a:lnTo>
                    <a:pt x="306324" y="147828"/>
                  </a:lnTo>
                  <a:lnTo>
                    <a:pt x="308610" y="146215"/>
                  </a:lnTo>
                  <a:lnTo>
                    <a:pt x="311175" y="142709"/>
                  </a:lnTo>
                  <a:lnTo>
                    <a:pt x="309156" y="139598"/>
                  </a:lnTo>
                  <a:lnTo>
                    <a:pt x="311442" y="134886"/>
                  </a:lnTo>
                  <a:close/>
                </a:path>
                <a:path w="618490" h="374650">
                  <a:moveTo>
                    <a:pt x="314413" y="157949"/>
                  </a:moveTo>
                  <a:lnTo>
                    <a:pt x="312801" y="157403"/>
                  </a:lnTo>
                  <a:lnTo>
                    <a:pt x="312254" y="157949"/>
                  </a:lnTo>
                  <a:lnTo>
                    <a:pt x="312254" y="158076"/>
                  </a:lnTo>
                  <a:lnTo>
                    <a:pt x="312115" y="160642"/>
                  </a:lnTo>
                  <a:lnTo>
                    <a:pt x="314413" y="157949"/>
                  </a:lnTo>
                  <a:close/>
                </a:path>
                <a:path w="618490" h="374650">
                  <a:moveTo>
                    <a:pt x="316572" y="180340"/>
                  </a:moveTo>
                  <a:lnTo>
                    <a:pt x="315633" y="180200"/>
                  </a:lnTo>
                  <a:lnTo>
                    <a:pt x="315087" y="180073"/>
                  </a:lnTo>
                  <a:lnTo>
                    <a:pt x="314413" y="180873"/>
                  </a:lnTo>
                  <a:lnTo>
                    <a:pt x="315353" y="181279"/>
                  </a:lnTo>
                  <a:lnTo>
                    <a:pt x="315760" y="181279"/>
                  </a:lnTo>
                  <a:lnTo>
                    <a:pt x="316572" y="180340"/>
                  </a:lnTo>
                  <a:close/>
                </a:path>
                <a:path w="618490" h="374650">
                  <a:moveTo>
                    <a:pt x="320484" y="163741"/>
                  </a:moveTo>
                  <a:lnTo>
                    <a:pt x="320116" y="163118"/>
                  </a:lnTo>
                  <a:lnTo>
                    <a:pt x="318325" y="163474"/>
                  </a:lnTo>
                  <a:lnTo>
                    <a:pt x="318325" y="163677"/>
                  </a:lnTo>
                  <a:lnTo>
                    <a:pt x="314413" y="163614"/>
                  </a:lnTo>
                  <a:lnTo>
                    <a:pt x="313474" y="168198"/>
                  </a:lnTo>
                  <a:lnTo>
                    <a:pt x="316433" y="167932"/>
                  </a:lnTo>
                  <a:lnTo>
                    <a:pt x="318325" y="168033"/>
                  </a:lnTo>
                  <a:lnTo>
                    <a:pt x="318998" y="168059"/>
                  </a:lnTo>
                  <a:lnTo>
                    <a:pt x="318350" y="163690"/>
                  </a:lnTo>
                  <a:lnTo>
                    <a:pt x="320484" y="163741"/>
                  </a:lnTo>
                  <a:close/>
                </a:path>
                <a:path w="618490" h="374650">
                  <a:moveTo>
                    <a:pt x="320890" y="162966"/>
                  </a:moveTo>
                  <a:lnTo>
                    <a:pt x="320751" y="158356"/>
                  </a:lnTo>
                  <a:lnTo>
                    <a:pt x="317106" y="157949"/>
                  </a:lnTo>
                  <a:lnTo>
                    <a:pt x="320116" y="163118"/>
                  </a:lnTo>
                  <a:lnTo>
                    <a:pt x="320484" y="163042"/>
                  </a:lnTo>
                  <a:lnTo>
                    <a:pt x="320751" y="162991"/>
                  </a:lnTo>
                  <a:lnTo>
                    <a:pt x="320890" y="162966"/>
                  </a:lnTo>
                  <a:close/>
                </a:path>
                <a:path w="618490" h="374650">
                  <a:moveTo>
                    <a:pt x="325615" y="157403"/>
                  </a:moveTo>
                  <a:lnTo>
                    <a:pt x="321564" y="158800"/>
                  </a:lnTo>
                  <a:lnTo>
                    <a:pt x="321297" y="158889"/>
                  </a:lnTo>
                  <a:lnTo>
                    <a:pt x="321017" y="158750"/>
                  </a:lnTo>
                  <a:lnTo>
                    <a:pt x="321017" y="162941"/>
                  </a:lnTo>
                  <a:lnTo>
                    <a:pt x="321564" y="163347"/>
                  </a:lnTo>
                  <a:lnTo>
                    <a:pt x="321970" y="163614"/>
                  </a:lnTo>
                  <a:lnTo>
                    <a:pt x="322376" y="164020"/>
                  </a:lnTo>
                  <a:lnTo>
                    <a:pt x="324535" y="162128"/>
                  </a:lnTo>
                  <a:lnTo>
                    <a:pt x="325615" y="157403"/>
                  </a:lnTo>
                  <a:close/>
                </a:path>
                <a:path w="618490" h="374650">
                  <a:moveTo>
                    <a:pt x="343547" y="180467"/>
                  </a:moveTo>
                  <a:lnTo>
                    <a:pt x="341122" y="181279"/>
                  </a:lnTo>
                  <a:lnTo>
                    <a:pt x="340182" y="181546"/>
                  </a:lnTo>
                  <a:lnTo>
                    <a:pt x="340042" y="182219"/>
                  </a:lnTo>
                  <a:lnTo>
                    <a:pt x="340309" y="183032"/>
                  </a:lnTo>
                  <a:lnTo>
                    <a:pt x="341388" y="185191"/>
                  </a:lnTo>
                  <a:lnTo>
                    <a:pt x="343547" y="180467"/>
                  </a:lnTo>
                  <a:close/>
                </a:path>
                <a:path w="618490" h="374650">
                  <a:moveTo>
                    <a:pt x="347192" y="118960"/>
                  </a:moveTo>
                  <a:lnTo>
                    <a:pt x="346646" y="118694"/>
                  </a:lnTo>
                  <a:lnTo>
                    <a:pt x="346379" y="118833"/>
                  </a:lnTo>
                  <a:lnTo>
                    <a:pt x="345973" y="119100"/>
                  </a:lnTo>
                  <a:lnTo>
                    <a:pt x="345973" y="119240"/>
                  </a:lnTo>
                  <a:lnTo>
                    <a:pt x="345973" y="119773"/>
                  </a:lnTo>
                  <a:lnTo>
                    <a:pt x="346252" y="119913"/>
                  </a:lnTo>
                  <a:lnTo>
                    <a:pt x="346519" y="120180"/>
                  </a:lnTo>
                  <a:lnTo>
                    <a:pt x="346646" y="120446"/>
                  </a:lnTo>
                  <a:lnTo>
                    <a:pt x="347192" y="120040"/>
                  </a:lnTo>
                  <a:lnTo>
                    <a:pt x="347192" y="118960"/>
                  </a:lnTo>
                  <a:close/>
                </a:path>
                <a:path w="618490" h="374650">
                  <a:moveTo>
                    <a:pt x="352856" y="152552"/>
                  </a:moveTo>
                  <a:lnTo>
                    <a:pt x="348132" y="155790"/>
                  </a:lnTo>
                  <a:lnTo>
                    <a:pt x="348805" y="152285"/>
                  </a:lnTo>
                  <a:lnTo>
                    <a:pt x="346544" y="149580"/>
                  </a:lnTo>
                  <a:lnTo>
                    <a:pt x="346544" y="148894"/>
                  </a:lnTo>
                  <a:lnTo>
                    <a:pt x="346532" y="149580"/>
                  </a:lnTo>
                  <a:lnTo>
                    <a:pt x="346379" y="150126"/>
                  </a:lnTo>
                  <a:lnTo>
                    <a:pt x="346138" y="149123"/>
                  </a:lnTo>
                  <a:lnTo>
                    <a:pt x="346532" y="149580"/>
                  </a:lnTo>
                  <a:lnTo>
                    <a:pt x="346532" y="148907"/>
                  </a:lnTo>
                  <a:lnTo>
                    <a:pt x="346100" y="148907"/>
                  </a:lnTo>
                  <a:lnTo>
                    <a:pt x="346100" y="149059"/>
                  </a:lnTo>
                  <a:lnTo>
                    <a:pt x="345973" y="148907"/>
                  </a:lnTo>
                  <a:lnTo>
                    <a:pt x="346100" y="148907"/>
                  </a:lnTo>
                  <a:lnTo>
                    <a:pt x="345744" y="147383"/>
                  </a:lnTo>
                  <a:lnTo>
                    <a:pt x="345351" y="155803"/>
                  </a:lnTo>
                  <a:lnTo>
                    <a:pt x="345846" y="154305"/>
                  </a:lnTo>
                  <a:lnTo>
                    <a:pt x="345973" y="154470"/>
                  </a:lnTo>
                  <a:lnTo>
                    <a:pt x="346544" y="155181"/>
                  </a:lnTo>
                  <a:lnTo>
                    <a:pt x="348132" y="157162"/>
                  </a:lnTo>
                  <a:lnTo>
                    <a:pt x="351917" y="161861"/>
                  </a:lnTo>
                  <a:lnTo>
                    <a:pt x="352856" y="152552"/>
                  </a:lnTo>
                  <a:close/>
                </a:path>
                <a:path w="618490" h="374650">
                  <a:moveTo>
                    <a:pt x="355955" y="159435"/>
                  </a:moveTo>
                  <a:lnTo>
                    <a:pt x="355828" y="159029"/>
                  </a:lnTo>
                  <a:lnTo>
                    <a:pt x="355688" y="159029"/>
                  </a:lnTo>
                  <a:lnTo>
                    <a:pt x="353529" y="158623"/>
                  </a:lnTo>
                  <a:lnTo>
                    <a:pt x="354749" y="161455"/>
                  </a:lnTo>
                  <a:lnTo>
                    <a:pt x="355955" y="159562"/>
                  </a:lnTo>
                  <a:lnTo>
                    <a:pt x="355955" y="159435"/>
                  </a:lnTo>
                  <a:close/>
                </a:path>
                <a:path w="618490" h="374650">
                  <a:moveTo>
                    <a:pt x="365264" y="123685"/>
                  </a:moveTo>
                  <a:lnTo>
                    <a:pt x="363105" y="121793"/>
                  </a:lnTo>
                  <a:lnTo>
                    <a:pt x="361619" y="121526"/>
                  </a:lnTo>
                  <a:lnTo>
                    <a:pt x="358292" y="122643"/>
                  </a:lnTo>
                  <a:lnTo>
                    <a:pt x="357035" y="121119"/>
                  </a:lnTo>
                  <a:lnTo>
                    <a:pt x="354609" y="127736"/>
                  </a:lnTo>
                  <a:lnTo>
                    <a:pt x="351510" y="124904"/>
                  </a:lnTo>
                  <a:lnTo>
                    <a:pt x="349478" y="125679"/>
                  </a:lnTo>
                  <a:lnTo>
                    <a:pt x="349478" y="125869"/>
                  </a:lnTo>
                  <a:lnTo>
                    <a:pt x="348411" y="127063"/>
                  </a:lnTo>
                  <a:lnTo>
                    <a:pt x="347726" y="129247"/>
                  </a:lnTo>
                  <a:lnTo>
                    <a:pt x="347726" y="128765"/>
                  </a:lnTo>
                  <a:lnTo>
                    <a:pt x="346544" y="128320"/>
                  </a:lnTo>
                  <a:lnTo>
                    <a:pt x="346544" y="128651"/>
                  </a:lnTo>
                  <a:lnTo>
                    <a:pt x="345351" y="129832"/>
                  </a:lnTo>
                  <a:lnTo>
                    <a:pt x="345351" y="130987"/>
                  </a:lnTo>
                  <a:lnTo>
                    <a:pt x="344893" y="131051"/>
                  </a:lnTo>
                  <a:lnTo>
                    <a:pt x="344093" y="131165"/>
                  </a:lnTo>
                  <a:lnTo>
                    <a:pt x="343281" y="131292"/>
                  </a:lnTo>
                  <a:lnTo>
                    <a:pt x="342607" y="131394"/>
                  </a:lnTo>
                  <a:lnTo>
                    <a:pt x="341795" y="131508"/>
                  </a:lnTo>
                  <a:lnTo>
                    <a:pt x="334784" y="139192"/>
                  </a:lnTo>
                  <a:lnTo>
                    <a:pt x="341261" y="140627"/>
                  </a:lnTo>
                  <a:lnTo>
                    <a:pt x="341528" y="140677"/>
                  </a:lnTo>
                  <a:lnTo>
                    <a:pt x="340448" y="142303"/>
                  </a:lnTo>
                  <a:lnTo>
                    <a:pt x="339902" y="142976"/>
                  </a:lnTo>
                  <a:lnTo>
                    <a:pt x="339509" y="142989"/>
                  </a:lnTo>
                  <a:lnTo>
                    <a:pt x="337350" y="143103"/>
                  </a:lnTo>
                  <a:lnTo>
                    <a:pt x="337070" y="143649"/>
                  </a:lnTo>
                  <a:lnTo>
                    <a:pt x="335597" y="146888"/>
                  </a:lnTo>
                  <a:lnTo>
                    <a:pt x="334911" y="148501"/>
                  </a:lnTo>
                  <a:lnTo>
                    <a:pt x="333438" y="149720"/>
                  </a:lnTo>
                  <a:lnTo>
                    <a:pt x="339229" y="148818"/>
                  </a:lnTo>
                  <a:lnTo>
                    <a:pt x="339509" y="148780"/>
                  </a:lnTo>
                  <a:lnTo>
                    <a:pt x="341528" y="147675"/>
                  </a:lnTo>
                  <a:lnTo>
                    <a:pt x="341795" y="147535"/>
                  </a:lnTo>
                  <a:lnTo>
                    <a:pt x="341934" y="147586"/>
                  </a:lnTo>
                  <a:lnTo>
                    <a:pt x="344766" y="146215"/>
                  </a:lnTo>
                  <a:lnTo>
                    <a:pt x="344893" y="146215"/>
                  </a:lnTo>
                  <a:lnTo>
                    <a:pt x="345033" y="146075"/>
                  </a:lnTo>
                  <a:lnTo>
                    <a:pt x="344893" y="146329"/>
                  </a:lnTo>
                  <a:lnTo>
                    <a:pt x="344766" y="146215"/>
                  </a:lnTo>
                  <a:lnTo>
                    <a:pt x="343547" y="146812"/>
                  </a:lnTo>
                  <a:lnTo>
                    <a:pt x="343547" y="149453"/>
                  </a:lnTo>
                  <a:lnTo>
                    <a:pt x="342607" y="151206"/>
                  </a:lnTo>
                  <a:lnTo>
                    <a:pt x="340410" y="152438"/>
                  </a:lnTo>
                  <a:lnTo>
                    <a:pt x="341795" y="151333"/>
                  </a:lnTo>
                  <a:lnTo>
                    <a:pt x="342341" y="150533"/>
                  </a:lnTo>
                  <a:lnTo>
                    <a:pt x="343014" y="149987"/>
                  </a:lnTo>
                  <a:lnTo>
                    <a:pt x="343547" y="149453"/>
                  </a:lnTo>
                  <a:lnTo>
                    <a:pt x="343547" y="146812"/>
                  </a:lnTo>
                  <a:lnTo>
                    <a:pt x="341591" y="147764"/>
                  </a:lnTo>
                  <a:lnTo>
                    <a:pt x="339547" y="148767"/>
                  </a:lnTo>
                  <a:lnTo>
                    <a:pt x="339547" y="152577"/>
                  </a:lnTo>
                  <a:lnTo>
                    <a:pt x="339369" y="153009"/>
                  </a:lnTo>
                  <a:lnTo>
                    <a:pt x="339229" y="153085"/>
                  </a:lnTo>
                  <a:lnTo>
                    <a:pt x="339547" y="152577"/>
                  </a:lnTo>
                  <a:lnTo>
                    <a:pt x="339547" y="148767"/>
                  </a:lnTo>
                  <a:lnTo>
                    <a:pt x="334238" y="153492"/>
                  </a:lnTo>
                  <a:lnTo>
                    <a:pt x="335318" y="153619"/>
                  </a:lnTo>
                  <a:lnTo>
                    <a:pt x="336130" y="153720"/>
                  </a:lnTo>
                  <a:lnTo>
                    <a:pt x="336537" y="153758"/>
                  </a:lnTo>
                  <a:lnTo>
                    <a:pt x="336130" y="155917"/>
                  </a:lnTo>
                  <a:lnTo>
                    <a:pt x="336537" y="156210"/>
                  </a:lnTo>
                  <a:lnTo>
                    <a:pt x="339229" y="158153"/>
                  </a:lnTo>
                  <a:lnTo>
                    <a:pt x="339509" y="158356"/>
                  </a:lnTo>
                  <a:lnTo>
                    <a:pt x="336943" y="163068"/>
                  </a:lnTo>
                  <a:lnTo>
                    <a:pt x="336130" y="166306"/>
                  </a:lnTo>
                  <a:lnTo>
                    <a:pt x="335597" y="166243"/>
                  </a:lnTo>
                  <a:lnTo>
                    <a:pt x="334911" y="166166"/>
                  </a:lnTo>
                  <a:lnTo>
                    <a:pt x="334238" y="166077"/>
                  </a:lnTo>
                  <a:lnTo>
                    <a:pt x="333438" y="165989"/>
                  </a:lnTo>
                  <a:lnTo>
                    <a:pt x="332752" y="165900"/>
                  </a:lnTo>
                  <a:lnTo>
                    <a:pt x="333400" y="167551"/>
                  </a:lnTo>
                  <a:lnTo>
                    <a:pt x="332079" y="166446"/>
                  </a:lnTo>
                  <a:lnTo>
                    <a:pt x="334111" y="160909"/>
                  </a:lnTo>
                  <a:lnTo>
                    <a:pt x="323049" y="168059"/>
                  </a:lnTo>
                  <a:lnTo>
                    <a:pt x="327901" y="169811"/>
                  </a:lnTo>
                  <a:lnTo>
                    <a:pt x="325475" y="172110"/>
                  </a:lnTo>
                  <a:lnTo>
                    <a:pt x="320484" y="163880"/>
                  </a:lnTo>
                  <a:lnTo>
                    <a:pt x="318185" y="170764"/>
                  </a:lnTo>
                  <a:lnTo>
                    <a:pt x="318185" y="170218"/>
                  </a:lnTo>
                  <a:lnTo>
                    <a:pt x="317246" y="170218"/>
                  </a:lnTo>
                  <a:lnTo>
                    <a:pt x="316839" y="170091"/>
                  </a:lnTo>
                  <a:lnTo>
                    <a:pt x="316839" y="170624"/>
                  </a:lnTo>
                  <a:lnTo>
                    <a:pt x="316572" y="171437"/>
                  </a:lnTo>
                  <a:lnTo>
                    <a:pt x="316839" y="171564"/>
                  </a:lnTo>
                  <a:lnTo>
                    <a:pt x="318325" y="172923"/>
                  </a:lnTo>
                  <a:lnTo>
                    <a:pt x="318998" y="177101"/>
                  </a:lnTo>
                  <a:lnTo>
                    <a:pt x="324129" y="174002"/>
                  </a:lnTo>
                  <a:lnTo>
                    <a:pt x="324802" y="176834"/>
                  </a:lnTo>
                  <a:lnTo>
                    <a:pt x="323456" y="177914"/>
                  </a:lnTo>
                  <a:lnTo>
                    <a:pt x="322783" y="179260"/>
                  </a:lnTo>
                  <a:lnTo>
                    <a:pt x="320078" y="179666"/>
                  </a:lnTo>
                  <a:lnTo>
                    <a:pt x="320217" y="181152"/>
                  </a:lnTo>
                  <a:lnTo>
                    <a:pt x="320484" y="183172"/>
                  </a:lnTo>
                  <a:lnTo>
                    <a:pt x="324802" y="182765"/>
                  </a:lnTo>
                  <a:lnTo>
                    <a:pt x="325742" y="181013"/>
                  </a:lnTo>
                  <a:lnTo>
                    <a:pt x="325882" y="179666"/>
                  </a:lnTo>
                  <a:lnTo>
                    <a:pt x="323723" y="177914"/>
                  </a:lnTo>
                  <a:lnTo>
                    <a:pt x="326288" y="177368"/>
                  </a:lnTo>
                  <a:lnTo>
                    <a:pt x="330060" y="177101"/>
                  </a:lnTo>
                  <a:lnTo>
                    <a:pt x="330606" y="176695"/>
                  </a:lnTo>
                  <a:lnTo>
                    <a:pt x="330200" y="173456"/>
                  </a:lnTo>
                  <a:lnTo>
                    <a:pt x="329120" y="170764"/>
                  </a:lnTo>
                  <a:lnTo>
                    <a:pt x="334149" y="169443"/>
                  </a:lnTo>
                  <a:lnTo>
                    <a:pt x="335318" y="172377"/>
                  </a:lnTo>
                  <a:lnTo>
                    <a:pt x="336537" y="166852"/>
                  </a:lnTo>
                  <a:lnTo>
                    <a:pt x="338289" y="167906"/>
                  </a:lnTo>
                  <a:lnTo>
                    <a:pt x="340601" y="169291"/>
                  </a:lnTo>
                  <a:lnTo>
                    <a:pt x="340436" y="172694"/>
                  </a:lnTo>
                  <a:lnTo>
                    <a:pt x="343687" y="173723"/>
                  </a:lnTo>
                  <a:lnTo>
                    <a:pt x="346113" y="174358"/>
                  </a:lnTo>
                  <a:lnTo>
                    <a:pt x="346519" y="174472"/>
                  </a:lnTo>
                  <a:lnTo>
                    <a:pt x="346786" y="174536"/>
                  </a:lnTo>
                  <a:lnTo>
                    <a:pt x="346532" y="169545"/>
                  </a:lnTo>
                  <a:lnTo>
                    <a:pt x="347192" y="170764"/>
                  </a:lnTo>
                  <a:lnTo>
                    <a:pt x="349758" y="164147"/>
                  </a:lnTo>
                  <a:lnTo>
                    <a:pt x="346113" y="165633"/>
                  </a:lnTo>
                  <a:lnTo>
                    <a:pt x="344627" y="166179"/>
                  </a:lnTo>
                  <a:lnTo>
                    <a:pt x="345440" y="167386"/>
                  </a:lnTo>
                  <a:lnTo>
                    <a:pt x="342773" y="166141"/>
                  </a:lnTo>
                  <a:lnTo>
                    <a:pt x="341591" y="167716"/>
                  </a:lnTo>
                  <a:lnTo>
                    <a:pt x="338289" y="161455"/>
                  </a:lnTo>
                  <a:lnTo>
                    <a:pt x="339229" y="161251"/>
                  </a:lnTo>
                  <a:lnTo>
                    <a:pt x="339509" y="161201"/>
                  </a:lnTo>
                  <a:lnTo>
                    <a:pt x="341261" y="160845"/>
                  </a:lnTo>
                  <a:lnTo>
                    <a:pt x="341795" y="160731"/>
                  </a:lnTo>
                  <a:lnTo>
                    <a:pt x="342201" y="160642"/>
                  </a:lnTo>
                  <a:lnTo>
                    <a:pt x="341325" y="163347"/>
                  </a:lnTo>
                  <a:lnTo>
                    <a:pt x="342201" y="163360"/>
                  </a:lnTo>
                  <a:lnTo>
                    <a:pt x="343547" y="163398"/>
                  </a:lnTo>
                  <a:lnTo>
                    <a:pt x="343687" y="163398"/>
                  </a:lnTo>
                  <a:lnTo>
                    <a:pt x="344093" y="163309"/>
                  </a:lnTo>
                  <a:lnTo>
                    <a:pt x="345846" y="162090"/>
                  </a:lnTo>
                  <a:lnTo>
                    <a:pt x="345973" y="162001"/>
                  </a:lnTo>
                  <a:lnTo>
                    <a:pt x="346100" y="161912"/>
                  </a:lnTo>
                  <a:lnTo>
                    <a:pt x="346100" y="161772"/>
                  </a:lnTo>
                  <a:lnTo>
                    <a:pt x="344093" y="159702"/>
                  </a:lnTo>
                  <a:lnTo>
                    <a:pt x="345351" y="155803"/>
                  </a:lnTo>
                  <a:lnTo>
                    <a:pt x="345351" y="146202"/>
                  </a:lnTo>
                  <a:lnTo>
                    <a:pt x="345440" y="146050"/>
                  </a:lnTo>
                  <a:lnTo>
                    <a:pt x="345351" y="145605"/>
                  </a:lnTo>
                  <a:lnTo>
                    <a:pt x="345033" y="144183"/>
                  </a:lnTo>
                  <a:lnTo>
                    <a:pt x="347726" y="145173"/>
                  </a:lnTo>
                  <a:lnTo>
                    <a:pt x="347726" y="145554"/>
                  </a:lnTo>
                  <a:lnTo>
                    <a:pt x="346735" y="148894"/>
                  </a:lnTo>
                  <a:lnTo>
                    <a:pt x="349478" y="148805"/>
                  </a:lnTo>
                  <a:lnTo>
                    <a:pt x="350837" y="148767"/>
                  </a:lnTo>
                  <a:lnTo>
                    <a:pt x="352717" y="148717"/>
                  </a:lnTo>
                  <a:lnTo>
                    <a:pt x="355549" y="148640"/>
                  </a:lnTo>
                  <a:lnTo>
                    <a:pt x="352717" y="144868"/>
                  </a:lnTo>
                  <a:lnTo>
                    <a:pt x="352856" y="144868"/>
                  </a:lnTo>
                  <a:lnTo>
                    <a:pt x="353390" y="144183"/>
                  </a:lnTo>
                  <a:lnTo>
                    <a:pt x="354076" y="143510"/>
                  </a:lnTo>
                  <a:lnTo>
                    <a:pt x="354749" y="142709"/>
                  </a:lnTo>
                  <a:lnTo>
                    <a:pt x="358927" y="143789"/>
                  </a:lnTo>
                  <a:lnTo>
                    <a:pt x="357987" y="135013"/>
                  </a:lnTo>
                  <a:lnTo>
                    <a:pt x="354749" y="137579"/>
                  </a:lnTo>
                  <a:lnTo>
                    <a:pt x="353390" y="138684"/>
                  </a:lnTo>
                  <a:lnTo>
                    <a:pt x="353263" y="138798"/>
                  </a:lnTo>
                  <a:lnTo>
                    <a:pt x="350964" y="139471"/>
                  </a:lnTo>
                  <a:lnTo>
                    <a:pt x="349618" y="141363"/>
                  </a:lnTo>
                  <a:lnTo>
                    <a:pt x="350431" y="141757"/>
                  </a:lnTo>
                  <a:lnTo>
                    <a:pt x="350558" y="142570"/>
                  </a:lnTo>
                  <a:lnTo>
                    <a:pt x="350837" y="143383"/>
                  </a:lnTo>
                  <a:lnTo>
                    <a:pt x="349478" y="142392"/>
                  </a:lnTo>
                  <a:lnTo>
                    <a:pt x="349478" y="145808"/>
                  </a:lnTo>
                  <a:lnTo>
                    <a:pt x="347827" y="145211"/>
                  </a:lnTo>
                  <a:lnTo>
                    <a:pt x="349211" y="145707"/>
                  </a:lnTo>
                  <a:lnTo>
                    <a:pt x="349478" y="145808"/>
                  </a:lnTo>
                  <a:lnTo>
                    <a:pt x="349478" y="142392"/>
                  </a:lnTo>
                  <a:lnTo>
                    <a:pt x="349478" y="141566"/>
                  </a:lnTo>
                  <a:lnTo>
                    <a:pt x="349478" y="141274"/>
                  </a:lnTo>
                  <a:lnTo>
                    <a:pt x="349478" y="137629"/>
                  </a:lnTo>
                  <a:lnTo>
                    <a:pt x="346646" y="136779"/>
                  </a:lnTo>
                  <a:lnTo>
                    <a:pt x="347726" y="134747"/>
                  </a:lnTo>
                  <a:lnTo>
                    <a:pt x="348805" y="134073"/>
                  </a:lnTo>
                  <a:lnTo>
                    <a:pt x="349211" y="133731"/>
                  </a:lnTo>
                  <a:lnTo>
                    <a:pt x="349478" y="133515"/>
                  </a:lnTo>
                  <a:lnTo>
                    <a:pt x="349478" y="133172"/>
                  </a:lnTo>
                  <a:lnTo>
                    <a:pt x="349211" y="132727"/>
                  </a:lnTo>
                  <a:lnTo>
                    <a:pt x="350837" y="131368"/>
                  </a:lnTo>
                  <a:lnTo>
                    <a:pt x="352717" y="134073"/>
                  </a:lnTo>
                  <a:lnTo>
                    <a:pt x="353669" y="131102"/>
                  </a:lnTo>
                  <a:lnTo>
                    <a:pt x="354469" y="129082"/>
                  </a:lnTo>
                  <a:lnTo>
                    <a:pt x="354749" y="129616"/>
                  </a:lnTo>
                  <a:lnTo>
                    <a:pt x="355688" y="130835"/>
                  </a:lnTo>
                  <a:lnTo>
                    <a:pt x="358254" y="132321"/>
                  </a:lnTo>
                  <a:lnTo>
                    <a:pt x="361353" y="127596"/>
                  </a:lnTo>
                  <a:lnTo>
                    <a:pt x="360718" y="126098"/>
                  </a:lnTo>
                  <a:lnTo>
                    <a:pt x="361492" y="127190"/>
                  </a:lnTo>
                  <a:lnTo>
                    <a:pt x="365264" y="123685"/>
                  </a:lnTo>
                  <a:close/>
                </a:path>
                <a:path w="618490" h="374650">
                  <a:moveTo>
                    <a:pt x="468452" y="241300"/>
                  </a:moveTo>
                  <a:lnTo>
                    <a:pt x="465480" y="242925"/>
                  </a:lnTo>
                  <a:lnTo>
                    <a:pt x="464680" y="244005"/>
                  </a:lnTo>
                  <a:lnTo>
                    <a:pt x="465086" y="244944"/>
                  </a:lnTo>
                  <a:lnTo>
                    <a:pt x="465353" y="245757"/>
                  </a:lnTo>
                  <a:lnTo>
                    <a:pt x="466559" y="246570"/>
                  </a:lnTo>
                  <a:lnTo>
                    <a:pt x="468452" y="241300"/>
                  </a:lnTo>
                  <a:close/>
                </a:path>
                <a:path w="618490" h="374650">
                  <a:moveTo>
                    <a:pt x="476681" y="238747"/>
                  </a:moveTo>
                  <a:lnTo>
                    <a:pt x="475602" y="233616"/>
                  </a:lnTo>
                  <a:lnTo>
                    <a:pt x="473583" y="234962"/>
                  </a:lnTo>
                  <a:lnTo>
                    <a:pt x="470344" y="235915"/>
                  </a:lnTo>
                  <a:lnTo>
                    <a:pt x="470204" y="241439"/>
                  </a:lnTo>
                  <a:lnTo>
                    <a:pt x="473989" y="239141"/>
                  </a:lnTo>
                  <a:lnTo>
                    <a:pt x="476681" y="238747"/>
                  </a:lnTo>
                  <a:close/>
                </a:path>
                <a:path w="618490" h="374650">
                  <a:moveTo>
                    <a:pt x="479653" y="231190"/>
                  </a:moveTo>
                  <a:lnTo>
                    <a:pt x="478701" y="230924"/>
                  </a:lnTo>
                  <a:lnTo>
                    <a:pt x="478028" y="230784"/>
                  </a:lnTo>
                  <a:lnTo>
                    <a:pt x="477354" y="231597"/>
                  </a:lnTo>
                  <a:lnTo>
                    <a:pt x="478294" y="232003"/>
                  </a:lnTo>
                  <a:lnTo>
                    <a:pt x="478840" y="232130"/>
                  </a:lnTo>
                  <a:lnTo>
                    <a:pt x="479653" y="231190"/>
                  </a:lnTo>
                  <a:close/>
                </a:path>
                <a:path w="618490" h="374650">
                  <a:moveTo>
                    <a:pt x="487743" y="240906"/>
                  </a:moveTo>
                  <a:lnTo>
                    <a:pt x="487476" y="240360"/>
                  </a:lnTo>
                  <a:lnTo>
                    <a:pt x="487197" y="240766"/>
                  </a:lnTo>
                  <a:lnTo>
                    <a:pt x="486803" y="240906"/>
                  </a:lnTo>
                  <a:lnTo>
                    <a:pt x="486803" y="239141"/>
                  </a:lnTo>
                  <a:lnTo>
                    <a:pt x="484098" y="238747"/>
                  </a:lnTo>
                  <a:lnTo>
                    <a:pt x="483692" y="240766"/>
                  </a:lnTo>
                  <a:lnTo>
                    <a:pt x="483692" y="242252"/>
                  </a:lnTo>
                  <a:lnTo>
                    <a:pt x="486257" y="242658"/>
                  </a:lnTo>
                  <a:lnTo>
                    <a:pt x="486664" y="241173"/>
                  </a:lnTo>
                  <a:lnTo>
                    <a:pt x="486930" y="241439"/>
                  </a:lnTo>
                  <a:lnTo>
                    <a:pt x="487743" y="240906"/>
                  </a:lnTo>
                  <a:close/>
                </a:path>
                <a:path w="618490" h="374650">
                  <a:moveTo>
                    <a:pt x="510273" y="234556"/>
                  </a:moveTo>
                  <a:lnTo>
                    <a:pt x="507441" y="234962"/>
                  </a:lnTo>
                  <a:lnTo>
                    <a:pt x="506361" y="235229"/>
                  </a:lnTo>
                  <a:lnTo>
                    <a:pt x="506361" y="235915"/>
                  </a:lnTo>
                  <a:lnTo>
                    <a:pt x="506488" y="236588"/>
                  </a:lnTo>
                  <a:lnTo>
                    <a:pt x="507568" y="238874"/>
                  </a:lnTo>
                  <a:lnTo>
                    <a:pt x="510273" y="234556"/>
                  </a:lnTo>
                  <a:close/>
                </a:path>
                <a:path w="618490" h="374650">
                  <a:moveTo>
                    <a:pt x="510946" y="217830"/>
                  </a:moveTo>
                  <a:lnTo>
                    <a:pt x="510806" y="217970"/>
                  </a:lnTo>
                  <a:lnTo>
                    <a:pt x="510946" y="217970"/>
                  </a:lnTo>
                  <a:lnTo>
                    <a:pt x="510946" y="217830"/>
                  </a:lnTo>
                  <a:close/>
                </a:path>
                <a:path w="618490" h="374650">
                  <a:moveTo>
                    <a:pt x="512292" y="250075"/>
                  </a:moveTo>
                  <a:lnTo>
                    <a:pt x="507301" y="242925"/>
                  </a:lnTo>
                  <a:lnTo>
                    <a:pt x="502170" y="248323"/>
                  </a:lnTo>
                  <a:lnTo>
                    <a:pt x="501370" y="249529"/>
                  </a:lnTo>
                  <a:lnTo>
                    <a:pt x="499745" y="249529"/>
                  </a:lnTo>
                  <a:lnTo>
                    <a:pt x="499211" y="251015"/>
                  </a:lnTo>
                  <a:lnTo>
                    <a:pt x="497586" y="250609"/>
                  </a:lnTo>
                  <a:lnTo>
                    <a:pt x="499338" y="245491"/>
                  </a:lnTo>
                  <a:lnTo>
                    <a:pt x="497052" y="248183"/>
                  </a:lnTo>
                  <a:lnTo>
                    <a:pt x="494220" y="249529"/>
                  </a:lnTo>
                  <a:lnTo>
                    <a:pt x="494487" y="257086"/>
                  </a:lnTo>
                  <a:lnTo>
                    <a:pt x="497179" y="256819"/>
                  </a:lnTo>
                  <a:lnTo>
                    <a:pt x="498398" y="256552"/>
                  </a:lnTo>
                  <a:lnTo>
                    <a:pt x="498932" y="256146"/>
                  </a:lnTo>
                  <a:lnTo>
                    <a:pt x="499071" y="254660"/>
                  </a:lnTo>
                  <a:lnTo>
                    <a:pt x="499478" y="251955"/>
                  </a:lnTo>
                  <a:lnTo>
                    <a:pt x="503123" y="253987"/>
                  </a:lnTo>
                  <a:lnTo>
                    <a:pt x="505409" y="252641"/>
                  </a:lnTo>
                  <a:lnTo>
                    <a:pt x="512292" y="250075"/>
                  </a:lnTo>
                  <a:close/>
                </a:path>
                <a:path w="618490" h="374650">
                  <a:moveTo>
                    <a:pt x="517017" y="231457"/>
                  </a:moveTo>
                  <a:lnTo>
                    <a:pt x="513232" y="230378"/>
                  </a:lnTo>
                  <a:lnTo>
                    <a:pt x="512965" y="230251"/>
                  </a:lnTo>
                  <a:lnTo>
                    <a:pt x="511619" y="232537"/>
                  </a:lnTo>
                  <a:lnTo>
                    <a:pt x="511746" y="233083"/>
                  </a:lnTo>
                  <a:lnTo>
                    <a:pt x="513778" y="235102"/>
                  </a:lnTo>
                  <a:lnTo>
                    <a:pt x="517017" y="231457"/>
                  </a:lnTo>
                  <a:close/>
                </a:path>
                <a:path w="618490" h="374650">
                  <a:moveTo>
                    <a:pt x="521106" y="226390"/>
                  </a:moveTo>
                  <a:lnTo>
                    <a:pt x="517283" y="224853"/>
                  </a:lnTo>
                  <a:lnTo>
                    <a:pt x="515124" y="224574"/>
                  </a:lnTo>
                  <a:lnTo>
                    <a:pt x="514578" y="225933"/>
                  </a:lnTo>
                  <a:lnTo>
                    <a:pt x="513499" y="227812"/>
                  </a:lnTo>
                  <a:lnTo>
                    <a:pt x="516280" y="230898"/>
                  </a:lnTo>
                  <a:lnTo>
                    <a:pt x="519798" y="229412"/>
                  </a:lnTo>
                  <a:lnTo>
                    <a:pt x="521106" y="226390"/>
                  </a:lnTo>
                  <a:close/>
                </a:path>
                <a:path w="618490" h="374650">
                  <a:moveTo>
                    <a:pt x="523087" y="193827"/>
                  </a:moveTo>
                  <a:lnTo>
                    <a:pt x="521462" y="193421"/>
                  </a:lnTo>
                  <a:lnTo>
                    <a:pt x="520649" y="194500"/>
                  </a:lnTo>
                  <a:lnTo>
                    <a:pt x="521728" y="194640"/>
                  </a:lnTo>
                  <a:lnTo>
                    <a:pt x="522541" y="194767"/>
                  </a:lnTo>
                  <a:lnTo>
                    <a:pt x="523087" y="193827"/>
                  </a:lnTo>
                  <a:close/>
                </a:path>
                <a:path w="618490" h="374650">
                  <a:moveTo>
                    <a:pt x="525233" y="221068"/>
                  </a:moveTo>
                  <a:lnTo>
                    <a:pt x="522008" y="221742"/>
                  </a:lnTo>
                  <a:lnTo>
                    <a:pt x="520928" y="222427"/>
                  </a:lnTo>
                  <a:lnTo>
                    <a:pt x="521055" y="223634"/>
                  </a:lnTo>
                  <a:lnTo>
                    <a:pt x="521195" y="224574"/>
                  </a:lnTo>
                  <a:lnTo>
                    <a:pt x="522135" y="225793"/>
                  </a:lnTo>
                  <a:lnTo>
                    <a:pt x="525233" y="221068"/>
                  </a:lnTo>
                  <a:close/>
                </a:path>
                <a:path w="618490" h="374650">
                  <a:moveTo>
                    <a:pt x="527939" y="238467"/>
                  </a:moveTo>
                  <a:lnTo>
                    <a:pt x="527265" y="237934"/>
                  </a:lnTo>
                  <a:lnTo>
                    <a:pt x="525919" y="236308"/>
                  </a:lnTo>
                  <a:lnTo>
                    <a:pt x="525780" y="238340"/>
                  </a:lnTo>
                  <a:lnTo>
                    <a:pt x="525640" y="239280"/>
                  </a:lnTo>
                  <a:lnTo>
                    <a:pt x="526453" y="239153"/>
                  </a:lnTo>
                  <a:lnTo>
                    <a:pt x="527126" y="239153"/>
                  </a:lnTo>
                  <a:lnTo>
                    <a:pt x="527939" y="238467"/>
                  </a:lnTo>
                  <a:close/>
                </a:path>
                <a:path w="618490" h="374650">
                  <a:moveTo>
                    <a:pt x="528472" y="234022"/>
                  </a:moveTo>
                  <a:lnTo>
                    <a:pt x="526592" y="233083"/>
                  </a:lnTo>
                  <a:lnTo>
                    <a:pt x="525513" y="233083"/>
                  </a:lnTo>
                  <a:lnTo>
                    <a:pt x="523621" y="234022"/>
                  </a:lnTo>
                  <a:lnTo>
                    <a:pt x="521462" y="235635"/>
                  </a:lnTo>
                  <a:lnTo>
                    <a:pt x="528345" y="235369"/>
                  </a:lnTo>
                  <a:lnTo>
                    <a:pt x="528472" y="234022"/>
                  </a:lnTo>
                  <a:close/>
                </a:path>
                <a:path w="618490" h="374650">
                  <a:moveTo>
                    <a:pt x="531304" y="201383"/>
                  </a:moveTo>
                  <a:lnTo>
                    <a:pt x="531177" y="200710"/>
                  </a:lnTo>
                  <a:lnTo>
                    <a:pt x="527672" y="198501"/>
                  </a:lnTo>
                  <a:lnTo>
                    <a:pt x="525640" y="200431"/>
                  </a:lnTo>
                  <a:lnTo>
                    <a:pt x="526237" y="202679"/>
                  </a:lnTo>
                  <a:lnTo>
                    <a:pt x="530631" y="201383"/>
                  </a:lnTo>
                  <a:lnTo>
                    <a:pt x="531177" y="201510"/>
                  </a:lnTo>
                  <a:lnTo>
                    <a:pt x="531304" y="201383"/>
                  </a:lnTo>
                  <a:close/>
                </a:path>
                <a:path w="618490" h="374650">
                  <a:moveTo>
                    <a:pt x="543725" y="274358"/>
                  </a:moveTo>
                  <a:lnTo>
                    <a:pt x="542912" y="273545"/>
                  </a:lnTo>
                  <a:lnTo>
                    <a:pt x="542366" y="269900"/>
                  </a:lnTo>
                  <a:lnTo>
                    <a:pt x="535901" y="273278"/>
                  </a:lnTo>
                  <a:lnTo>
                    <a:pt x="533742" y="274358"/>
                  </a:lnTo>
                  <a:lnTo>
                    <a:pt x="532663" y="272326"/>
                  </a:lnTo>
                  <a:lnTo>
                    <a:pt x="535762" y="268414"/>
                  </a:lnTo>
                  <a:lnTo>
                    <a:pt x="531583" y="271386"/>
                  </a:lnTo>
                  <a:lnTo>
                    <a:pt x="529018" y="267881"/>
                  </a:lnTo>
                  <a:lnTo>
                    <a:pt x="524700" y="272326"/>
                  </a:lnTo>
                  <a:lnTo>
                    <a:pt x="524840" y="275297"/>
                  </a:lnTo>
                  <a:lnTo>
                    <a:pt x="524967" y="275831"/>
                  </a:lnTo>
                  <a:lnTo>
                    <a:pt x="527799" y="276504"/>
                  </a:lnTo>
                  <a:lnTo>
                    <a:pt x="529145" y="276237"/>
                  </a:lnTo>
                  <a:lnTo>
                    <a:pt x="527392" y="278942"/>
                  </a:lnTo>
                  <a:lnTo>
                    <a:pt x="530631" y="281368"/>
                  </a:lnTo>
                  <a:lnTo>
                    <a:pt x="532257" y="277990"/>
                  </a:lnTo>
                  <a:lnTo>
                    <a:pt x="533069" y="275831"/>
                  </a:lnTo>
                  <a:lnTo>
                    <a:pt x="534682" y="277723"/>
                  </a:lnTo>
                  <a:lnTo>
                    <a:pt x="536435" y="277990"/>
                  </a:lnTo>
                  <a:lnTo>
                    <a:pt x="536435" y="278130"/>
                  </a:lnTo>
                  <a:lnTo>
                    <a:pt x="540207" y="278942"/>
                  </a:lnTo>
                  <a:lnTo>
                    <a:pt x="542099" y="277456"/>
                  </a:lnTo>
                  <a:lnTo>
                    <a:pt x="543725" y="274358"/>
                  </a:lnTo>
                  <a:close/>
                </a:path>
                <a:path w="618490" h="374650">
                  <a:moveTo>
                    <a:pt x="550189" y="286626"/>
                  </a:moveTo>
                  <a:lnTo>
                    <a:pt x="542505" y="289458"/>
                  </a:lnTo>
                  <a:lnTo>
                    <a:pt x="544258" y="287299"/>
                  </a:lnTo>
                  <a:lnTo>
                    <a:pt x="547636" y="282448"/>
                  </a:lnTo>
                  <a:lnTo>
                    <a:pt x="541426" y="283121"/>
                  </a:lnTo>
                  <a:lnTo>
                    <a:pt x="541832" y="281901"/>
                  </a:lnTo>
                  <a:lnTo>
                    <a:pt x="540486" y="281101"/>
                  </a:lnTo>
                  <a:lnTo>
                    <a:pt x="539673" y="280962"/>
                  </a:lnTo>
                  <a:lnTo>
                    <a:pt x="537781" y="280822"/>
                  </a:lnTo>
                  <a:lnTo>
                    <a:pt x="536435" y="284873"/>
                  </a:lnTo>
                  <a:lnTo>
                    <a:pt x="539127" y="285140"/>
                  </a:lnTo>
                  <a:lnTo>
                    <a:pt x="538594" y="288518"/>
                  </a:lnTo>
                  <a:lnTo>
                    <a:pt x="534682" y="291757"/>
                  </a:lnTo>
                  <a:lnTo>
                    <a:pt x="535216" y="295122"/>
                  </a:lnTo>
                  <a:lnTo>
                    <a:pt x="538327" y="297548"/>
                  </a:lnTo>
                  <a:lnTo>
                    <a:pt x="542645" y="296341"/>
                  </a:lnTo>
                  <a:lnTo>
                    <a:pt x="543445" y="292023"/>
                  </a:lnTo>
                  <a:lnTo>
                    <a:pt x="544258" y="291884"/>
                  </a:lnTo>
                  <a:lnTo>
                    <a:pt x="544664" y="292836"/>
                  </a:lnTo>
                  <a:lnTo>
                    <a:pt x="545604" y="293103"/>
                  </a:lnTo>
                  <a:lnTo>
                    <a:pt x="545477" y="292290"/>
                  </a:lnTo>
                  <a:lnTo>
                    <a:pt x="545477" y="291757"/>
                  </a:lnTo>
                  <a:lnTo>
                    <a:pt x="549249" y="290131"/>
                  </a:lnTo>
                  <a:lnTo>
                    <a:pt x="550189" y="286626"/>
                  </a:lnTo>
                  <a:close/>
                </a:path>
                <a:path w="618490" h="374650">
                  <a:moveTo>
                    <a:pt x="561924" y="328841"/>
                  </a:moveTo>
                  <a:lnTo>
                    <a:pt x="560311" y="328307"/>
                  </a:lnTo>
                  <a:lnTo>
                    <a:pt x="558419" y="328841"/>
                  </a:lnTo>
                  <a:lnTo>
                    <a:pt x="558012" y="330060"/>
                  </a:lnTo>
                  <a:lnTo>
                    <a:pt x="560044" y="329920"/>
                  </a:lnTo>
                  <a:lnTo>
                    <a:pt x="560451" y="331406"/>
                  </a:lnTo>
                  <a:lnTo>
                    <a:pt x="561924" y="328841"/>
                  </a:lnTo>
                  <a:close/>
                </a:path>
                <a:path w="618490" h="374650">
                  <a:moveTo>
                    <a:pt x="571500" y="334645"/>
                  </a:moveTo>
                  <a:lnTo>
                    <a:pt x="567588" y="332892"/>
                  </a:lnTo>
                  <a:lnTo>
                    <a:pt x="565708" y="335051"/>
                  </a:lnTo>
                  <a:lnTo>
                    <a:pt x="566381" y="335724"/>
                  </a:lnTo>
                  <a:lnTo>
                    <a:pt x="567194" y="335991"/>
                  </a:lnTo>
                  <a:lnTo>
                    <a:pt x="567867" y="335991"/>
                  </a:lnTo>
                  <a:lnTo>
                    <a:pt x="571500" y="334645"/>
                  </a:lnTo>
                  <a:close/>
                </a:path>
                <a:path w="618490" h="374650">
                  <a:moveTo>
                    <a:pt x="587286" y="327037"/>
                  </a:moveTo>
                  <a:lnTo>
                    <a:pt x="582968" y="327494"/>
                  </a:lnTo>
                  <a:lnTo>
                    <a:pt x="584720" y="324396"/>
                  </a:lnTo>
                  <a:lnTo>
                    <a:pt x="580136" y="323456"/>
                  </a:lnTo>
                  <a:lnTo>
                    <a:pt x="578789" y="325742"/>
                  </a:lnTo>
                  <a:lnTo>
                    <a:pt x="578383" y="327761"/>
                  </a:lnTo>
                  <a:lnTo>
                    <a:pt x="581621" y="330200"/>
                  </a:lnTo>
                  <a:lnTo>
                    <a:pt x="582701" y="328307"/>
                  </a:lnTo>
                  <a:lnTo>
                    <a:pt x="584911" y="332790"/>
                  </a:lnTo>
                  <a:lnTo>
                    <a:pt x="587184" y="330581"/>
                  </a:lnTo>
                  <a:lnTo>
                    <a:pt x="587286" y="327037"/>
                  </a:lnTo>
                  <a:close/>
                </a:path>
                <a:path w="618490" h="374650">
                  <a:moveTo>
                    <a:pt x="588010" y="342480"/>
                  </a:moveTo>
                  <a:lnTo>
                    <a:pt x="586752" y="339229"/>
                  </a:lnTo>
                  <a:lnTo>
                    <a:pt x="585939" y="338963"/>
                  </a:lnTo>
                  <a:lnTo>
                    <a:pt x="581888" y="340982"/>
                  </a:lnTo>
                  <a:lnTo>
                    <a:pt x="581355" y="341934"/>
                  </a:lnTo>
                  <a:lnTo>
                    <a:pt x="582447" y="345440"/>
                  </a:lnTo>
                  <a:lnTo>
                    <a:pt x="585622" y="345084"/>
                  </a:lnTo>
                  <a:lnTo>
                    <a:pt x="588010" y="342480"/>
                  </a:lnTo>
                  <a:close/>
                </a:path>
                <a:path w="618490" h="374650">
                  <a:moveTo>
                    <a:pt x="593623" y="343281"/>
                  </a:moveTo>
                  <a:lnTo>
                    <a:pt x="591604" y="342734"/>
                  </a:lnTo>
                  <a:lnTo>
                    <a:pt x="590384" y="343814"/>
                  </a:lnTo>
                  <a:lnTo>
                    <a:pt x="589178" y="346786"/>
                  </a:lnTo>
                  <a:lnTo>
                    <a:pt x="592137" y="346925"/>
                  </a:lnTo>
                  <a:lnTo>
                    <a:pt x="593356" y="345440"/>
                  </a:lnTo>
                  <a:lnTo>
                    <a:pt x="593623" y="343281"/>
                  </a:lnTo>
                  <a:close/>
                </a:path>
                <a:path w="618490" h="374650">
                  <a:moveTo>
                    <a:pt x="596188" y="366483"/>
                  </a:moveTo>
                  <a:lnTo>
                    <a:pt x="596049" y="366344"/>
                  </a:lnTo>
                  <a:lnTo>
                    <a:pt x="596049" y="366077"/>
                  </a:lnTo>
                  <a:lnTo>
                    <a:pt x="595922" y="366077"/>
                  </a:lnTo>
                  <a:lnTo>
                    <a:pt x="595655" y="366077"/>
                  </a:lnTo>
                  <a:lnTo>
                    <a:pt x="595109" y="366344"/>
                  </a:lnTo>
                  <a:lnTo>
                    <a:pt x="595376" y="366750"/>
                  </a:lnTo>
                  <a:lnTo>
                    <a:pt x="596188" y="366483"/>
                  </a:lnTo>
                  <a:close/>
                </a:path>
                <a:path w="618490" h="374650">
                  <a:moveTo>
                    <a:pt x="596734" y="348805"/>
                  </a:moveTo>
                  <a:lnTo>
                    <a:pt x="589711" y="349478"/>
                  </a:lnTo>
                  <a:lnTo>
                    <a:pt x="588772" y="351637"/>
                  </a:lnTo>
                  <a:lnTo>
                    <a:pt x="588505" y="353936"/>
                  </a:lnTo>
                  <a:lnTo>
                    <a:pt x="593763" y="355955"/>
                  </a:lnTo>
                  <a:lnTo>
                    <a:pt x="593902" y="352996"/>
                  </a:lnTo>
                  <a:lnTo>
                    <a:pt x="596734" y="348805"/>
                  </a:lnTo>
                  <a:close/>
                </a:path>
                <a:path w="618490" h="374650">
                  <a:moveTo>
                    <a:pt x="598347" y="357581"/>
                  </a:moveTo>
                  <a:lnTo>
                    <a:pt x="596188" y="356095"/>
                  </a:lnTo>
                  <a:lnTo>
                    <a:pt x="595515" y="357301"/>
                  </a:lnTo>
                  <a:lnTo>
                    <a:pt x="595655" y="358114"/>
                  </a:lnTo>
                  <a:lnTo>
                    <a:pt x="596188" y="357987"/>
                  </a:lnTo>
                  <a:lnTo>
                    <a:pt x="596734" y="358114"/>
                  </a:lnTo>
                  <a:lnTo>
                    <a:pt x="598347" y="357581"/>
                  </a:lnTo>
                  <a:close/>
                </a:path>
                <a:path w="618490" h="374650">
                  <a:moveTo>
                    <a:pt x="604951" y="311988"/>
                  </a:moveTo>
                  <a:lnTo>
                    <a:pt x="598081" y="312661"/>
                  </a:lnTo>
                  <a:lnTo>
                    <a:pt x="596455" y="313334"/>
                  </a:lnTo>
                  <a:lnTo>
                    <a:pt x="596861" y="311988"/>
                  </a:lnTo>
                  <a:lnTo>
                    <a:pt x="596455" y="311442"/>
                  </a:lnTo>
                  <a:lnTo>
                    <a:pt x="595109" y="305650"/>
                  </a:lnTo>
                  <a:lnTo>
                    <a:pt x="593090" y="302272"/>
                  </a:lnTo>
                  <a:lnTo>
                    <a:pt x="586752" y="301599"/>
                  </a:lnTo>
                  <a:lnTo>
                    <a:pt x="587692" y="297014"/>
                  </a:lnTo>
                  <a:lnTo>
                    <a:pt x="579602" y="301053"/>
                  </a:lnTo>
                  <a:lnTo>
                    <a:pt x="581761" y="303085"/>
                  </a:lnTo>
                  <a:lnTo>
                    <a:pt x="580948" y="305244"/>
                  </a:lnTo>
                  <a:lnTo>
                    <a:pt x="581888" y="307403"/>
                  </a:lnTo>
                  <a:lnTo>
                    <a:pt x="583920" y="307670"/>
                  </a:lnTo>
                  <a:lnTo>
                    <a:pt x="586079" y="308483"/>
                  </a:lnTo>
                  <a:lnTo>
                    <a:pt x="587019" y="306451"/>
                  </a:lnTo>
                  <a:lnTo>
                    <a:pt x="588505" y="305104"/>
                  </a:lnTo>
                  <a:lnTo>
                    <a:pt x="588365" y="308610"/>
                  </a:lnTo>
                  <a:lnTo>
                    <a:pt x="587692" y="312801"/>
                  </a:lnTo>
                  <a:lnTo>
                    <a:pt x="590931" y="314947"/>
                  </a:lnTo>
                  <a:lnTo>
                    <a:pt x="592683" y="314147"/>
                  </a:lnTo>
                  <a:lnTo>
                    <a:pt x="594029" y="314553"/>
                  </a:lnTo>
                  <a:lnTo>
                    <a:pt x="595249" y="315226"/>
                  </a:lnTo>
                  <a:lnTo>
                    <a:pt x="595109" y="316026"/>
                  </a:lnTo>
                  <a:lnTo>
                    <a:pt x="595922" y="316433"/>
                  </a:lnTo>
                  <a:lnTo>
                    <a:pt x="596595" y="315899"/>
                  </a:lnTo>
                  <a:lnTo>
                    <a:pt x="602526" y="321157"/>
                  </a:lnTo>
                  <a:lnTo>
                    <a:pt x="604951" y="311988"/>
                  </a:lnTo>
                  <a:close/>
                </a:path>
                <a:path w="618490" h="374650">
                  <a:moveTo>
                    <a:pt x="606577" y="343014"/>
                  </a:moveTo>
                  <a:lnTo>
                    <a:pt x="601446" y="341122"/>
                  </a:lnTo>
                  <a:lnTo>
                    <a:pt x="601586" y="344487"/>
                  </a:lnTo>
                  <a:lnTo>
                    <a:pt x="601179" y="347726"/>
                  </a:lnTo>
                  <a:lnTo>
                    <a:pt x="605091" y="347599"/>
                  </a:lnTo>
                  <a:lnTo>
                    <a:pt x="605904" y="345173"/>
                  </a:lnTo>
                  <a:lnTo>
                    <a:pt x="606577" y="343014"/>
                  </a:lnTo>
                  <a:close/>
                </a:path>
                <a:path w="618490" h="374650">
                  <a:moveTo>
                    <a:pt x="607656" y="337743"/>
                  </a:moveTo>
                  <a:lnTo>
                    <a:pt x="606437" y="332752"/>
                  </a:lnTo>
                  <a:lnTo>
                    <a:pt x="604278" y="323049"/>
                  </a:lnTo>
                  <a:lnTo>
                    <a:pt x="600646" y="325208"/>
                  </a:lnTo>
                  <a:lnTo>
                    <a:pt x="601726" y="323049"/>
                  </a:lnTo>
                  <a:lnTo>
                    <a:pt x="597941" y="323850"/>
                  </a:lnTo>
                  <a:lnTo>
                    <a:pt x="597535" y="323456"/>
                  </a:lnTo>
                  <a:lnTo>
                    <a:pt x="597128" y="323176"/>
                  </a:lnTo>
                  <a:lnTo>
                    <a:pt x="596861" y="322770"/>
                  </a:lnTo>
                  <a:lnTo>
                    <a:pt x="595109" y="324256"/>
                  </a:lnTo>
                  <a:lnTo>
                    <a:pt x="595376" y="325335"/>
                  </a:lnTo>
                  <a:lnTo>
                    <a:pt x="597408" y="327088"/>
                  </a:lnTo>
                  <a:lnTo>
                    <a:pt x="598081" y="325335"/>
                  </a:lnTo>
                  <a:lnTo>
                    <a:pt x="599287" y="327088"/>
                  </a:lnTo>
                  <a:lnTo>
                    <a:pt x="601726" y="326288"/>
                  </a:lnTo>
                  <a:lnTo>
                    <a:pt x="599960" y="328841"/>
                  </a:lnTo>
                  <a:lnTo>
                    <a:pt x="598754" y="331952"/>
                  </a:lnTo>
                  <a:lnTo>
                    <a:pt x="599694" y="333159"/>
                  </a:lnTo>
                  <a:lnTo>
                    <a:pt x="602119" y="333705"/>
                  </a:lnTo>
                  <a:lnTo>
                    <a:pt x="598347" y="337616"/>
                  </a:lnTo>
                  <a:lnTo>
                    <a:pt x="604278" y="341934"/>
                  </a:lnTo>
                  <a:lnTo>
                    <a:pt x="607656" y="337743"/>
                  </a:lnTo>
                  <a:close/>
                </a:path>
                <a:path w="618490" h="374650">
                  <a:moveTo>
                    <a:pt x="609269" y="344220"/>
                  </a:moveTo>
                  <a:lnTo>
                    <a:pt x="609003" y="343281"/>
                  </a:lnTo>
                  <a:lnTo>
                    <a:pt x="608863" y="342607"/>
                  </a:lnTo>
                  <a:lnTo>
                    <a:pt x="608596" y="341655"/>
                  </a:lnTo>
                  <a:lnTo>
                    <a:pt x="608063" y="341934"/>
                  </a:lnTo>
                  <a:lnTo>
                    <a:pt x="607656" y="342328"/>
                  </a:lnTo>
                  <a:lnTo>
                    <a:pt x="607517" y="343014"/>
                  </a:lnTo>
                  <a:lnTo>
                    <a:pt x="607390" y="344360"/>
                  </a:lnTo>
                  <a:lnTo>
                    <a:pt x="608469" y="344093"/>
                  </a:lnTo>
                  <a:lnTo>
                    <a:pt x="609269" y="344220"/>
                  </a:lnTo>
                  <a:close/>
                </a:path>
                <a:path w="618490" h="374650">
                  <a:moveTo>
                    <a:pt x="611568" y="354469"/>
                  </a:moveTo>
                  <a:lnTo>
                    <a:pt x="609409" y="353390"/>
                  </a:lnTo>
                  <a:lnTo>
                    <a:pt x="608736" y="354609"/>
                  </a:lnTo>
                  <a:lnTo>
                    <a:pt x="608444" y="354901"/>
                  </a:lnTo>
                  <a:lnTo>
                    <a:pt x="607923" y="354063"/>
                  </a:lnTo>
                  <a:lnTo>
                    <a:pt x="605904" y="355688"/>
                  </a:lnTo>
                  <a:lnTo>
                    <a:pt x="607250" y="356768"/>
                  </a:lnTo>
                  <a:lnTo>
                    <a:pt x="608101" y="356133"/>
                  </a:lnTo>
                  <a:lnTo>
                    <a:pt x="609676" y="356908"/>
                  </a:lnTo>
                  <a:lnTo>
                    <a:pt x="611568" y="354469"/>
                  </a:lnTo>
                  <a:close/>
                </a:path>
                <a:path w="618490" h="374650">
                  <a:moveTo>
                    <a:pt x="617905" y="374027"/>
                  </a:moveTo>
                  <a:lnTo>
                    <a:pt x="617639" y="373227"/>
                  </a:lnTo>
                  <a:lnTo>
                    <a:pt x="617093" y="371335"/>
                  </a:lnTo>
                  <a:lnTo>
                    <a:pt x="616559" y="372414"/>
                  </a:lnTo>
                  <a:lnTo>
                    <a:pt x="617093" y="373494"/>
                  </a:lnTo>
                  <a:lnTo>
                    <a:pt x="617905" y="37402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2514403" y="733551"/>
              <a:ext cx="729615" cy="1618615"/>
            </a:xfrm>
            <a:custGeom>
              <a:avLst/>
              <a:gdLst/>
              <a:ahLst/>
              <a:cxnLst/>
              <a:rect l="l" t="t" r="r" b="b"/>
              <a:pathLst>
                <a:path w="729615" h="1618614">
                  <a:moveTo>
                    <a:pt x="7556" y="84035"/>
                  </a:moveTo>
                  <a:lnTo>
                    <a:pt x="2159" y="77965"/>
                  </a:lnTo>
                  <a:lnTo>
                    <a:pt x="266" y="83083"/>
                  </a:lnTo>
                  <a:lnTo>
                    <a:pt x="0" y="84569"/>
                  </a:lnTo>
                  <a:lnTo>
                    <a:pt x="1752" y="84709"/>
                  </a:lnTo>
                  <a:lnTo>
                    <a:pt x="2692" y="84836"/>
                  </a:lnTo>
                  <a:lnTo>
                    <a:pt x="7556" y="84035"/>
                  </a:lnTo>
                  <a:close/>
                </a:path>
                <a:path w="729615" h="1618614">
                  <a:moveTo>
                    <a:pt x="8229" y="72021"/>
                  </a:moveTo>
                  <a:lnTo>
                    <a:pt x="8089" y="71615"/>
                  </a:lnTo>
                  <a:lnTo>
                    <a:pt x="8089" y="71081"/>
                  </a:lnTo>
                  <a:lnTo>
                    <a:pt x="7556" y="71348"/>
                  </a:lnTo>
                  <a:lnTo>
                    <a:pt x="7683" y="72161"/>
                  </a:lnTo>
                  <a:lnTo>
                    <a:pt x="8229" y="72021"/>
                  </a:lnTo>
                  <a:close/>
                </a:path>
                <a:path w="729615" h="1618614">
                  <a:moveTo>
                    <a:pt x="8229" y="65684"/>
                  </a:moveTo>
                  <a:lnTo>
                    <a:pt x="5930" y="66090"/>
                  </a:lnTo>
                  <a:lnTo>
                    <a:pt x="4991" y="67437"/>
                  </a:lnTo>
                  <a:lnTo>
                    <a:pt x="3098" y="66903"/>
                  </a:lnTo>
                  <a:lnTo>
                    <a:pt x="2425" y="68922"/>
                  </a:lnTo>
                  <a:lnTo>
                    <a:pt x="1879" y="73380"/>
                  </a:lnTo>
                  <a:lnTo>
                    <a:pt x="8229" y="65684"/>
                  </a:lnTo>
                  <a:close/>
                </a:path>
                <a:path w="729615" h="1618614">
                  <a:moveTo>
                    <a:pt x="13754" y="43434"/>
                  </a:moveTo>
                  <a:lnTo>
                    <a:pt x="9702" y="40728"/>
                  </a:lnTo>
                  <a:lnTo>
                    <a:pt x="8229" y="43561"/>
                  </a:lnTo>
                  <a:lnTo>
                    <a:pt x="3771" y="49771"/>
                  </a:lnTo>
                  <a:lnTo>
                    <a:pt x="11468" y="53276"/>
                  </a:lnTo>
                  <a:lnTo>
                    <a:pt x="12407" y="45720"/>
                  </a:lnTo>
                  <a:lnTo>
                    <a:pt x="13754" y="43434"/>
                  </a:lnTo>
                  <a:close/>
                </a:path>
                <a:path w="729615" h="1618614">
                  <a:moveTo>
                    <a:pt x="19151" y="55029"/>
                  </a:moveTo>
                  <a:lnTo>
                    <a:pt x="16725" y="55435"/>
                  </a:lnTo>
                  <a:lnTo>
                    <a:pt x="15773" y="55575"/>
                  </a:lnTo>
                  <a:lnTo>
                    <a:pt x="15646" y="56248"/>
                  </a:lnTo>
                  <a:lnTo>
                    <a:pt x="15773" y="57048"/>
                  </a:lnTo>
                  <a:lnTo>
                    <a:pt x="16459" y="59613"/>
                  </a:lnTo>
                  <a:lnTo>
                    <a:pt x="19151" y="55029"/>
                  </a:lnTo>
                  <a:close/>
                </a:path>
                <a:path w="729615" h="1618614">
                  <a:moveTo>
                    <a:pt x="19685" y="42760"/>
                  </a:moveTo>
                  <a:lnTo>
                    <a:pt x="19558" y="38569"/>
                  </a:lnTo>
                  <a:lnTo>
                    <a:pt x="18884" y="38442"/>
                  </a:lnTo>
                  <a:lnTo>
                    <a:pt x="14160" y="37363"/>
                  </a:lnTo>
                  <a:lnTo>
                    <a:pt x="14693" y="47345"/>
                  </a:lnTo>
                  <a:lnTo>
                    <a:pt x="19291" y="43434"/>
                  </a:lnTo>
                  <a:lnTo>
                    <a:pt x="19685" y="42760"/>
                  </a:lnTo>
                  <a:close/>
                </a:path>
                <a:path w="729615" h="1618614">
                  <a:moveTo>
                    <a:pt x="27508" y="84302"/>
                  </a:moveTo>
                  <a:lnTo>
                    <a:pt x="26162" y="82410"/>
                  </a:lnTo>
                  <a:lnTo>
                    <a:pt x="24409" y="84569"/>
                  </a:lnTo>
                  <a:lnTo>
                    <a:pt x="24676" y="86321"/>
                  </a:lnTo>
                  <a:lnTo>
                    <a:pt x="25755" y="87401"/>
                  </a:lnTo>
                  <a:lnTo>
                    <a:pt x="27114" y="85509"/>
                  </a:lnTo>
                  <a:lnTo>
                    <a:pt x="27508" y="84302"/>
                  </a:lnTo>
                  <a:close/>
                </a:path>
                <a:path w="729615" h="1618614">
                  <a:moveTo>
                    <a:pt x="36080" y="62687"/>
                  </a:moveTo>
                  <a:lnTo>
                    <a:pt x="32905" y="61772"/>
                  </a:lnTo>
                  <a:lnTo>
                    <a:pt x="31280" y="57315"/>
                  </a:lnTo>
                  <a:lnTo>
                    <a:pt x="28219" y="59182"/>
                  </a:lnTo>
                  <a:lnTo>
                    <a:pt x="27025" y="62915"/>
                  </a:lnTo>
                  <a:lnTo>
                    <a:pt x="31026" y="64071"/>
                  </a:lnTo>
                  <a:lnTo>
                    <a:pt x="33083" y="68237"/>
                  </a:lnTo>
                  <a:lnTo>
                    <a:pt x="35458" y="66306"/>
                  </a:lnTo>
                  <a:lnTo>
                    <a:pt x="36080" y="62687"/>
                  </a:lnTo>
                  <a:close/>
                </a:path>
                <a:path w="729615" h="1618614">
                  <a:moveTo>
                    <a:pt x="45720" y="90500"/>
                  </a:moveTo>
                  <a:lnTo>
                    <a:pt x="44640" y="90906"/>
                  </a:lnTo>
                  <a:lnTo>
                    <a:pt x="44373" y="91186"/>
                  </a:lnTo>
                  <a:lnTo>
                    <a:pt x="43840" y="93065"/>
                  </a:lnTo>
                  <a:lnTo>
                    <a:pt x="44780" y="92659"/>
                  </a:lnTo>
                  <a:lnTo>
                    <a:pt x="45046" y="92392"/>
                  </a:lnTo>
                  <a:lnTo>
                    <a:pt x="45720" y="90500"/>
                  </a:lnTo>
                  <a:close/>
                </a:path>
                <a:path w="729615" h="1618614">
                  <a:moveTo>
                    <a:pt x="55168" y="47345"/>
                  </a:moveTo>
                  <a:lnTo>
                    <a:pt x="54356" y="43561"/>
                  </a:lnTo>
                  <a:lnTo>
                    <a:pt x="48831" y="47205"/>
                  </a:lnTo>
                  <a:lnTo>
                    <a:pt x="48285" y="49225"/>
                  </a:lnTo>
                  <a:lnTo>
                    <a:pt x="49631" y="52603"/>
                  </a:lnTo>
                  <a:lnTo>
                    <a:pt x="55029" y="51384"/>
                  </a:lnTo>
                  <a:lnTo>
                    <a:pt x="55168" y="47345"/>
                  </a:lnTo>
                  <a:close/>
                </a:path>
                <a:path w="729615" h="1618614">
                  <a:moveTo>
                    <a:pt x="57188" y="84836"/>
                  </a:moveTo>
                  <a:lnTo>
                    <a:pt x="56515" y="82677"/>
                  </a:lnTo>
                  <a:lnTo>
                    <a:pt x="54762" y="82410"/>
                  </a:lnTo>
                  <a:lnTo>
                    <a:pt x="54089" y="82816"/>
                  </a:lnTo>
                  <a:lnTo>
                    <a:pt x="54216" y="84975"/>
                  </a:lnTo>
                  <a:lnTo>
                    <a:pt x="55029" y="85242"/>
                  </a:lnTo>
                  <a:lnTo>
                    <a:pt x="57188" y="84836"/>
                  </a:lnTo>
                  <a:close/>
                </a:path>
                <a:path w="729615" h="1618614">
                  <a:moveTo>
                    <a:pt x="62712" y="35737"/>
                  </a:moveTo>
                  <a:lnTo>
                    <a:pt x="62039" y="34937"/>
                  </a:lnTo>
                  <a:lnTo>
                    <a:pt x="60693" y="37096"/>
                  </a:lnTo>
                  <a:lnTo>
                    <a:pt x="61506" y="37363"/>
                  </a:lnTo>
                  <a:lnTo>
                    <a:pt x="62712" y="37223"/>
                  </a:lnTo>
                  <a:lnTo>
                    <a:pt x="62712" y="35737"/>
                  </a:lnTo>
                  <a:close/>
                </a:path>
                <a:path w="729615" h="1618614">
                  <a:moveTo>
                    <a:pt x="70675" y="54356"/>
                  </a:moveTo>
                  <a:lnTo>
                    <a:pt x="69532" y="53225"/>
                  </a:lnTo>
                  <a:lnTo>
                    <a:pt x="69189" y="51790"/>
                  </a:lnTo>
                  <a:lnTo>
                    <a:pt x="64871" y="54622"/>
                  </a:lnTo>
                  <a:lnTo>
                    <a:pt x="63373" y="53936"/>
                  </a:lnTo>
                  <a:lnTo>
                    <a:pt x="63258" y="51257"/>
                  </a:lnTo>
                  <a:lnTo>
                    <a:pt x="65900" y="46291"/>
                  </a:lnTo>
                  <a:lnTo>
                    <a:pt x="61099" y="46558"/>
                  </a:lnTo>
                  <a:lnTo>
                    <a:pt x="61239" y="45313"/>
                  </a:lnTo>
                  <a:lnTo>
                    <a:pt x="64744" y="45720"/>
                  </a:lnTo>
                  <a:lnTo>
                    <a:pt x="62585" y="40195"/>
                  </a:lnTo>
                  <a:lnTo>
                    <a:pt x="61239" y="42887"/>
                  </a:lnTo>
                  <a:lnTo>
                    <a:pt x="61239" y="41808"/>
                  </a:lnTo>
                  <a:lnTo>
                    <a:pt x="60286" y="41008"/>
                  </a:lnTo>
                  <a:lnTo>
                    <a:pt x="59613" y="41808"/>
                  </a:lnTo>
                  <a:lnTo>
                    <a:pt x="60921" y="38874"/>
                  </a:lnTo>
                  <a:lnTo>
                    <a:pt x="58572" y="38620"/>
                  </a:lnTo>
                  <a:lnTo>
                    <a:pt x="56464" y="40271"/>
                  </a:lnTo>
                  <a:lnTo>
                    <a:pt x="58534" y="43027"/>
                  </a:lnTo>
                  <a:lnTo>
                    <a:pt x="55575" y="45313"/>
                  </a:lnTo>
                  <a:lnTo>
                    <a:pt x="58902" y="47726"/>
                  </a:lnTo>
                  <a:lnTo>
                    <a:pt x="56222" y="49314"/>
                  </a:lnTo>
                  <a:lnTo>
                    <a:pt x="60159" y="51790"/>
                  </a:lnTo>
                  <a:lnTo>
                    <a:pt x="59486" y="54216"/>
                  </a:lnTo>
                  <a:lnTo>
                    <a:pt x="60693" y="54305"/>
                  </a:lnTo>
                  <a:lnTo>
                    <a:pt x="60058" y="56591"/>
                  </a:lnTo>
                  <a:lnTo>
                    <a:pt x="56692" y="57289"/>
                  </a:lnTo>
                  <a:lnTo>
                    <a:pt x="57454" y="52463"/>
                  </a:lnTo>
                  <a:lnTo>
                    <a:pt x="55168" y="54089"/>
                  </a:lnTo>
                  <a:lnTo>
                    <a:pt x="54495" y="54622"/>
                  </a:lnTo>
                  <a:lnTo>
                    <a:pt x="54216" y="55295"/>
                  </a:lnTo>
                  <a:lnTo>
                    <a:pt x="54762" y="55968"/>
                  </a:lnTo>
                  <a:lnTo>
                    <a:pt x="56349" y="57353"/>
                  </a:lnTo>
                  <a:lnTo>
                    <a:pt x="53682" y="57594"/>
                  </a:lnTo>
                  <a:lnTo>
                    <a:pt x="53543" y="63665"/>
                  </a:lnTo>
                  <a:lnTo>
                    <a:pt x="56515" y="64071"/>
                  </a:lnTo>
                  <a:lnTo>
                    <a:pt x="61772" y="64604"/>
                  </a:lnTo>
                  <a:lnTo>
                    <a:pt x="61696" y="59931"/>
                  </a:lnTo>
                  <a:lnTo>
                    <a:pt x="63119" y="59347"/>
                  </a:lnTo>
                  <a:lnTo>
                    <a:pt x="64604" y="60159"/>
                  </a:lnTo>
                  <a:lnTo>
                    <a:pt x="66763" y="61772"/>
                  </a:lnTo>
                  <a:lnTo>
                    <a:pt x="67843" y="59486"/>
                  </a:lnTo>
                  <a:lnTo>
                    <a:pt x="70408" y="56781"/>
                  </a:lnTo>
                  <a:lnTo>
                    <a:pt x="69989" y="55105"/>
                  </a:lnTo>
                  <a:lnTo>
                    <a:pt x="70142" y="55029"/>
                  </a:lnTo>
                  <a:lnTo>
                    <a:pt x="70408" y="54889"/>
                  </a:lnTo>
                  <a:lnTo>
                    <a:pt x="70548" y="54495"/>
                  </a:lnTo>
                  <a:lnTo>
                    <a:pt x="70675" y="54356"/>
                  </a:lnTo>
                  <a:close/>
                </a:path>
                <a:path w="729615" h="1618614">
                  <a:moveTo>
                    <a:pt x="74460" y="67843"/>
                  </a:moveTo>
                  <a:lnTo>
                    <a:pt x="70142" y="67703"/>
                  </a:lnTo>
                  <a:lnTo>
                    <a:pt x="69189" y="69329"/>
                  </a:lnTo>
                  <a:lnTo>
                    <a:pt x="67843" y="69735"/>
                  </a:lnTo>
                  <a:lnTo>
                    <a:pt x="66357" y="70408"/>
                  </a:lnTo>
                  <a:lnTo>
                    <a:pt x="64871" y="70675"/>
                  </a:lnTo>
                  <a:lnTo>
                    <a:pt x="63525" y="76073"/>
                  </a:lnTo>
                  <a:lnTo>
                    <a:pt x="65557" y="75806"/>
                  </a:lnTo>
                  <a:lnTo>
                    <a:pt x="66636" y="75399"/>
                  </a:lnTo>
                  <a:lnTo>
                    <a:pt x="67310" y="77825"/>
                  </a:lnTo>
                  <a:lnTo>
                    <a:pt x="68783" y="75526"/>
                  </a:lnTo>
                  <a:lnTo>
                    <a:pt x="71221" y="73380"/>
                  </a:lnTo>
                  <a:lnTo>
                    <a:pt x="74460" y="67843"/>
                  </a:lnTo>
                  <a:close/>
                </a:path>
                <a:path w="729615" h="1618614">
                  <a:moveTo>
                    <a:pt x="74853" y="62039"/>
                  </a:moveTo>
                  <a:lnTo>
                    <a:pt x="73926" y="57835"/>
                  </a:lnTo>
                  <a:lnTo>
                    <a:pt x="69481" y="58877"/>
                  </a:lnTo>
                  <a:lnTo>
                    <a:pt x="66382" y="62534"/>
                  </a:lnTo>
                  <a:lnTo>
                    <a:pt x="69469" y="66230"/>
                  </a:lnTo>
                  <a:lnTo>
                    <a:pt x="70815" y="63792"/>
                  </a:lnTo>
                  <a:lnTo>
                    <a:pt x="73380" y="64071"/>
                  </a:lnTo>
                  <a:lnTo>
                    <a:pt x="74853" y="62039"/>
                  </a:lnTo>
                  <a:close/>
                </a:path>
                <a:path w="729615" h="1618614">
                  <a:moveTo>
                    <a:pt x="78232" y="78092"/>
                  </a:moveTo>
                  <a:lnTo>
                    <a:pt x="74726" y="69862"/>
                  </a:lnTo>
                  <a:lnTo>
                    <a:pt x="72834" y="74587"/>
                  </a:lnTo>
                  <a:lnTo>
                    <a:pt x="71488" y="74460"/>
                  </a:lnTo>
                  <a:lnTo>
                    <a:pt x="69189" y="77685"/>
                  </a:lnTo>
                  <a:lnTo>
                    <a:pt x="71081" y="78092"/>
                  </a:lnTo>
                  <a:lnTo>
                    <a:pt x="72301" y="77825"/>
                  </a:lnTo>
                  <a:lnTo>
                    <a:pt x="73507" y="76746"/>
                  </a:lnTo>
                  <a:lnTo>
                    <a:pt x="73240" y="75933"/>
                  </a:lnTo>
                  <a:lnTo>
                    <a:pt x="78232" y="78092"/>
                  </a:lnTo>
                  <a:close/>
                </a:path>
                <a:path w="729615" h="1618614">
                  <a:moveTo>
                    <a:pt x="82143" y="53543"/>
                  </a:moveTo>
                  <a:lnTo>
                    <a:pt x="80924" y="53009"/>
                  </a:lnTo>
                  <a:lnTo>
                    <a:pt x="80391" y="52336"/>
                  </a:lnTo>
                  <a:lnTo>
                    <a:pt x="79171" y="53822"/>
                  </a:lnTo>
                  <a:lnTo>
                    <a:pt x="79984" y="57327"/>
                  </a:lnTo>
                  <a:lnTo>
                    <a:pt x="81737" y="54622"/>
                  </a:lnTo>
                  <a:lnTo>
                    <a:pt x="82143" y="53543"/>
                  </a:lnTo>
                  <a:close/>
                </a:path>
                <a:path w="729615" h="1618614">
                  <a:moveTo>
                    <a:pt x="84302" y="10248"/>
                  </a:moveTo>
                  <a:lnTo>
                    <a:pt x="82816" y="9309"/>
                  </a:lnTo>
                  <a:lnTo>
                    <a:pt x="79717" y="3505"/>
                  </a:lnTo>
                  <a:lnTo>
                    <a:pt x="77279" y="8763"/>
                  </a:lnTo>
                  <a:lnTo>
                    <a:pt x="76212" y="7950"/>
                  </a:lnTo>
                  <a:lnTo>
                    <a:pt x="73647" y="4991"/>
                  </a:lnTo>
                  <a:lnTo>
                    <a:pt x="72428" y="13347"/>
                  </a:lnTo>
                  <a:lnTo>
                    <a:pt x="76606" y="9702"/>
                  </a:lnTo>
                  <a:lnTo>
                    <a:pt x="77254" y="8813"/>
                  </a:lnTo>
                  <a:lnTo>
                    <a:pt x="75399" y="12814"/>
                  </a:lnTo>
                  <a:lnTo>
                    <a:pt x="80797" y="12814"/>
                  </a:lnTo>
                  <a:lnTo>
                    <a:pt x="82410" y="12547"/>
                  </a:lnTo>
                  <a:lnTo>
                    <a:pt x="84302" y="10248"/>
                  </a:lnTo>
                  <a:close/>
                </a:path>
                <a:path w="729615" h="1618614">
                  <a:moveTo>
                    <a:pt x="84709" y="2425"/>
                  </a:moveTo>
                  <a:lnTo>
                    <a:pt x="82410" y="0"/>
                  </a:lnTo>
                  <a:lnTo>
                    <a:pt x="80797" y="939"/>
                  </a:lnTo>
                  <a:lnTo>
                    <a:pt x="79044" y="2159"/>
                  </a:lnTo>
                  <a:lnTo>
                    <a:pt x="81470" y="4445"/>
                  </a:lnTo>
                  <a:lnTo>
                    <a:pt x="83083" y="3505"/>
                  </a:lnTo>
                  <a:lnTo>
                    <a:pt x="84709" y="2425"/>
                  </a:lnTo>
                  <a:close/>
                </a:path>
                <a:path w="729615" h="1618614">
                  <a:moveTo>
                    <a:pt x="88341" y="108585"/>
                  </a:moveTo>
                  <a:lnTo>
                    <a:pt x="87668" y="108445"/>
                  </a:lnTo>
                  <a:lnTo>
                    <a:pt x="87401" y="109258"/>
                  </a:lnTo>
                  <a:lnTo>
                    <a:pt x="87807" y="109524"/>
                  </a:lnTo>
                  <a:lnTo>
                    <a:pt x="87947" y="109118"/>
                  </a:lnTo>
                  <a:lnTo>
                    <a:pt x="88341" y="108585"/>
                  </a:lnTo>
                  <a:close/>
                </a:path>
                <a:path w="729615" h="1618614">
                  <a:moveTo>
                    <a:pt x="89420" y="103047"/>
                  </a:moveTo>
                  <a:lnTo>
                    <a:pt x="89293" y="102235"/>
                  </a:lnTo>
                  <a:lnTo>
                    <a:pt x="86055" y="102108"/>
                  </a:lnTo>
                  <a:lnTo>
                    <a:pt x="84975" y="103047"/>
                  </a:lnTo>
                  <a:lnTo>
                    <a:pt x="82956" y="106426"/>
                  </a:lnTo>
                  <a:lnTo>
                    <a:pt x="88341" y="104267"/>
                  </a:lnTo>
                  <a:lnTo>
                    <a:pt x="89420" y="103047"/>
                  </a:lnTo>
                  <a:close/>
                </a:path>
                <a:path w="729615" h="1618614">
                  <a:moveTo>
                    <a:pt x="90906" y="37223"/>
                  </a:moveTo>
                  <a:lnTo>
                    <a:pt x="87668" y="36283"/>
                  </a:lnTo>
                  <a:lnTo>
                    <a:pt x="87134" y="35331"/>
                  </a:lnTo>
                  <a:lnTo>
                    <a:pt x="86588" y="33985"/>
                  </a:lnTo>
                  <a:lnTo>
                    <a:pt x="86194" y="35204"/>
                  </a:lnTo>
                  <a:lnTo>
                    <a:pt x="83083" y="32905"/>
                  </a:lnTo>
                  <a:lnTo>
                    <a:pt x="74993" y="35204"/>
                  </a:lnTo>
                  <a:lnTo>
                    <a:pt x="74587" y="29540"/>
                  </a:lnTo>
                  <a:lnTo>
                    <a:pt x="78092" y="25755"/>
                  </a:lnTo>
                  <a:lnTo>
                    <a:pt x="74587" y="24307"/>
                  </a:lnTo>
                  <a:lnTo>
                    <a:pt x="74320" y="24193"/>
                  </a:lnTo>
                  <a:lnTo>
                    <a:pt x="74180" y="24142"/>
                  </a:lnTo>
                  <a:lnTo>
                    <a:pt x="71081" y="24498"/>
                  </a:lnTo>
                  <a:lnTo>
                    <a:pt x="67983" y="24409"/>
                  </a:lnTo>
                  <a:lnTo>
                    <a:pt x="66763" y="28054"/>
                  </a:lnTo>
                  <a:lnTo>
                    <a:pt x="68656" y="29946"/>
                  </a:lnTo>
                  <a:lnTo>
                    <a:pt x="66509" y="35471"/>
                  </a:lnTo>
                  <a:lnTo>
                    <a:pt x="64681" y="40474"/>
                  </a:lnTo>
                  <a:lnTo>
                    <a:pt x="65163" y="44602"/>
                  </a:lnTo>
                  <a:lnTo>
                    <a:pt x="68656" y="46672"/>
                  </a:lnTo>
                  <a:lnTo>
                    <a:pt x="70002" y="47472"/>
                  </a:lnTo>
                  <a:lnTo>
                    <a:pt x="70269" y="47612"/>
                  </a:lnTo>
                  <a:lnTo>
                    <a:pt x="71081" y="47205"/>
                  </a:lnTo>
                  <a:lnTo>
                    <a:pt x="72301" y="45694"/>
                  </a:lnTo>
                  <a:lnTo>
                    <a:pt x="72694" y="45186"/>
                  </a:lnTo>
                  <a:lnTo>
                    <a:pt x="74180" y="46177"/>
                  </a:lnTo>
                  <a:lnTo>
                    <a:pt x="85382" y="41008"/>
                  </a:lnTo>
                  <a:lnTo>
                    <a:pt x="81330" y="42760"/>
                  </a:lnTo>
                  <a:lnTo>
                    <a:pt x="81064" y="39649"/>
                  </a:lnTo>
                  <a:lnTo>
                    <a:pt x="84836" y="37490"/>
                  </a:lnTo>
                  <a:lnTo>
                    <a:pt x="85648" y="41541"/>
                  </a:lnTo>
                  <a:lnTo>
                    <a:pt x="86995" y="43561"/>
                  </a:lnTo>
                  <a:lnTo>
                    <a:pt x="90639" y="44919"/>
                  </a:lnTo>
                  <a:lnTo>
                    <a:pt x="90906" y="37223"/>
                  </a:lnTo>
                  <a:close/>
                </a:path>
                <a:path w="729615" h="1618614">
                  <a:moveTo>
                    <a:pt x="92125" y="32639"/>
                  </a:moveTo>
                  <a:lnTo>
                    <a:pt x="91986" y="31965"/>
                  </a:lnTo>
                  <a:lnTo>
                    <a:pt x="91719" y="31292"/>
                  </a:lnTo>
                  <a:lnTo>
                    <a:pt x="91452" y="30886"/>
                  </a:lnTo>
                  <a:lnTo>
                    <a:pt x="91046" y="30746"/>
                  </a:lnTo>
                  <a:lnTo>
                    <a:pt x="90373" y="31153"/>
                  </a:lnTo>
                  <a:lnTo>
                    <a:pt x="91186" y="33045"/>
                  </a:lnTo>
                  <a:lnTo>
                    <a:pt x="92125" y="32639"/>
                  </a:lnTo>
                  <a:close/>
                </a:path>
                <a:path w="729615" h="1618614">
                  <a:moveTo>
                    <a:pt x="96164" y="97116"/>
                  </a:moveTo>
                  <a:lnTo>
                    <a:pt x="95631" y="95224"/>
                  </a:lnTo>
                  <a:lnTo>
                    <a:pt x="95542" y="92151"/>
                  </a:lnTo>
                  <a:lnTo>
                    <a:pt x="92379" y="92062"/>
                  </a:lnTo>
                  <a:lnTo>
                    <a:pt x="89700" y="94094"/>
                  </a:lnTo>
                  <a:lnTo>
                    <a:pt x="91046" y="97383"/>
                  </a:lnTo>
                  <a:lnTo>
                    <a:pt x="90779" y="98602"/>
                  </a:lnTo>
                  <a:lnTo>
                    <a:pt x="91859" y="99275"/>
                  </a:lnTo>
                  <a:lnTo>
                    <a:pt x="92659" y="99542"/>
                  </a:lnTo>
                  <a:lnTo>
                    <a:pt x="93472" y="98056"/>
                  </a:lnTo>
                  <a:lnTo>
                    <a:pt x="96164" y="97116"/>
                  </a:lnTo>
                  <a:close/>
                </a:path>
                <a:path w="729615" h="1618614">
                  <a:moveTo>
                    <a:pt x="99009" y="107911"/>
                  </a:moveTo>
                  <a:lnTo>
                    <a:pt x="89420" y="110197"/>
                  </a:lnTo>
                  <a:lnTo>
                    <a:pt x="94018" y="112763"/>
                  </a:lnTo>
                  <a:lnTo>
                    <a:pt x="94818" y="113030"/>
                  </a:lnTo>
                  <a:lnTo>
                    <a:pt x="95364" y="114515"/>
                  </a:lnTo>
                  <a:lnTo>
                    <a:pt x="96710" y="113030"/>
                  </a:lnTo>
                  <a:lnTo>
                    <a:pt x="99009" y="107911"/>
                  </a:lnTo>
                  <a:close/>
                </a:path>
                <a:path w="729615" h="1618614">
                  <a:moveTo>
                    <a:pt x="102235" y="100888"/>
                  </a:moveTo>
                  <a:lnTo>
                    <a:pt x="100482" y="100076"/>
                  </a:lnTo>
                  <a:lnTo>
                    <a:pt x="99542" y="100215"/>
                  </a:lnTo>
                  <a:lnTo>
                    <a:pt x="97929" y="101155"/>
                  </a:lnTo>
                  <a:lnTo>
                    <a:pt x="95897" y="102781"/>
                  </a:lnTo>
                  <a:lnTo>
                    <a:pt x="102235" y="102108"/>
                  </a:lnTo>
                  <a:lnTo>
                    <a:pt x="102235" y="100888"/>
                  </a:lnTo>
                  <a:close/>
                </a:path>
                <a:path w="729615" h="1618614">
                  <a:moveTo>
                    <a:pt x="110464" y="78371"/>
                  </a:moveTo>
                  <a:lnTo>
                    <a:pt x="104800" y="80797"/>
                  </a:lnTo>
                  <a:lnTo>
                    <a:pt x="106959" y="82410"/>
                  </a:lnTo>
                  <a:lnTo>
                    <a:pt x="107772" y="82143"/>
                  </a:lnTo>
                  <a:lnTo>
                    <a:pt x="108978" y="83223"/>
                  </a:lnTo>
                  <a:lnTo>
                    <a:pt x="109524" y="81470"/>
                  </a:lnTo>
                  <a:lnTo>
                    <a:pt x="110464" y="78371"/>
                  </a:lnTo>
                  <a:close/>
                </a:path>
                <a:path w="729615" h="1618614">
                  <a:moveTo>
                    <a:pt x="111010" y="86194"/>
                  </a:moveTo>
                  <a:lnTo>
                    <a:pt x="103670" y="88531"/>
                  </a:lnTo>
                  <a:lnTo>
                    <a:pt x="104127" y="85915"/>
                  </a:lnTo>
                  <a:lnTo>
                    <a:pt x="104127" y="85115"/>
                  </a:lnTo>
                  <a:lnTo>
                    <a:pt x="102641" y="82283"/>
                  </a:lnTo>
                  <a:lnTo>
                    <a:pt x="101561" y="82816"/>
                  </a:lnTo>
                  <a:lnTo>
                    <a:pt x="96710" y="85382"/>
                  </a:lnTo>
                  <a:lnTo>
                    <a:pt x="101041" y="89357"/>
                  </a:lnTo>
                  <a:lnTo>
                    <a:pt x="99949" y="89700"/>
                  </a:lnTo>
                  <a:lnTo>
                    <a:pt x="102235" y="94818"/>
                  </a:lnTo>
                  <a:lnTo>
                    <a:pt x="106146" y="100761"/>
                  </a:lnTo>
                  <a:lnTo>
                    <a:pt x="107226" y="100622"/>
                  </a:lnTo>
                  <a:lnTo>
                    <a:pt x="107899" y="93065"/>
                  </a:lnTo>
                  <a:lnTo>
                    <a:pt x="111010" y="86194"/>
                  </a:lnTo>
                  <a:close/>
                </a:path>
                <a:path w="729615" h="1618614">
                  <a:moveTo>
                    <a:pt x="125031" y="105067"/>
                  </a:moveTo>
                  <a:lnTo>
                    <a:pt x="122072" y="106019"/>
                  </a:lnTo>
                  <a:lnTo>
                    <a:pt x="120713" y="106553"/>
                  </a:lnTo>
                  <a:lnTo>
                    <a:pt x="121259" y="107365"/>
                  </a:lnTo>
                  <a:lnTo>
                    <a:pt x="121259" y="108178"/>
                  </a:lnTo>
                  <a:lnTo>
                    <a:pt x="121793" y="112090"/>
                  </a:lnTo>
                  <a:lnTo>
                    <a:pt x="125031" y="105067"/>
                  </a:lnTo>
                  <a:close/>
                </a:path>
                <a:path w="729615" h="1618614">
                  <a:moveTo>
                    <a:pt x="142036" y="89293"/>
                  </a:moveTo>
                  <a:lnTo>
                    <a:pt x="135420" y="90779"/>
                  </a:lnTo>
                  <a:lnTo>
                    <a:pt x="130695" y="93878"/>
                  </a:lnTo>
                  <a:lnTo>
                    <a:pt x="126606" y="96342"/>
                  </a:lnTo>
                  <a:lnTo>
                    <a:pt x="126822" y="99377"/>
                  </a:lnTo>
                  <a:lnTo>
                    <a:pt x="130022" y="100939"/>
                  </a:lnTo>
                  <a:lnTo>
                    <a:pt x="134886" y="99009"/>
                  </a:lnTo>
                  <a:lnTo>
                    <a:pt x="134886" y="99136"/>
                  </a:lnTo>
                  <a:lnTo>
                    <a:pt x="135686" y="99275"/>
                  </a:lnTo>
                  <a:lnTo>
                    <a:pt x="138125" y="99402"/>
                  </a:lnTo>
                  <a:lnTo>
                    <a:pt x="137312" y="97523"/>
                  </a:lnTo>
                  <a:lnTo>
                    <a:pt x="142036" y="89293"/>
                  </a:lnTo>
                  <a:close/>
                </a:path>
                <a:path w="729615" h="1618614">
                  <a:moveTo>
                    <a:pt x="163068" y="131775"/>
                  </a:moveTo>
                  <a:lnTo>
                    <a:pt x="161048" y="126390"/>
                  </a:lnTo>
                  <a:lnTo>
                    <a:pt x="160642" y="124358"/>
                  </a:lnTo>
                  <a:lnTo>
                    <a:pt x="158356" y="125437"/>
                  </a:lnTo>
                  <a:lnTo>
                    <a:pt x="152692" y="127469"/>
                  </a:lnTo>
                  <a:lnTo>
                    <a:pt x="163068" y="131775"/>
                  </a:lnTo>
                  <a:close/>
                </a:path>
                <a:path w="729615" h="1618614">
                  <a:moveTo>
                    <a:pt x="163474" y="116941"/>
                  </a:moveTo>
                  <a:lnTo>
                    <a:pt x="161721" y="116268"/>
                  </a:lnTo>
                  <a:lnTo>
                    <a:pt x="158889" y="119507"/>
                  </a:lnTo>
                  <a:lnTo>
                    <a:pt x="162674" y="120992"/>
                  </a:lnTo>
                  <a:lnTo>
                    <a:pt x="163474" y="116941"/>
                  </a:lnTo>
                  <a:close/>
                </a:path>
                <a:path w="729615" h="1618614">
                  <a:moveTo>
                    <a:pt x="168605" y="104127"/>
                  </a:moveTo>
                  <a:lnTo>
                    <a:pt x="168198" y="99542"/>
                  </a:lnTo>
                  <a:lnTo>
                    <a:pt x="166712" y="95897"/>
                  </a:lnTo>
                  <a:lnTo>
                    <a:pt x="162267" y="98323"/>
                  </a:lnTo>
                  <a:lnTo>
                    <a:pt x="161861" y="101295"/>
                  </a:lnTo>
                  <a:lnTo>
                    <a:pt x="161988" y="109118"/>
                  </a:lnTo>
                  <a:lnTo>
                    <a:pt x="168605" y="104127"/>
                  </a:lnTo>
                  <a:close/>
                </a:path>
                <a:path w="729615" h="1618614">
                  <a:moveTo>
                    <a:pt x="171170" y="95897"/>
                  </a:moveTo>
                  <a:lnTo>
                    <a:pt x="170764" y="91986"/>
                  </a:lnTo>
                  <a:lnTo>
                    <a:pt x="170764" y="91046"/>
                  </a:lnTo>
                  <a:lnTo>
                    <a:pt x="170624" y="90106"/>
                  </a:lnTo>
                  <a:lnTo>
                    <a:pt x="169418" y="90779"/>
                  </a:lnTo>
                  <a:lnTo>
                    <a:pt x="165366" y="92659"/>
                  </a:lnTo>
                  <a:lnTo>
                    <a:pt x="171170" y="95897"/>
                  </a:lnTo>
                  <a:close/>
                </a:path>
                <a:path w="729615" h="1618614">
                  <a:moveTo>
                    <a:pt x="171437" y="109664"/>
                  </a:moveTo>
                  <a:lnTo>
                    <a:pt x="170764" y="108712"/>
                  </a:lnTo>
                  <a:lnTo>
                    <a:pt x="169684" y="107365"/>
                  </a:lnTo>
                  <a:lnTo>
                    <a:pt x="166852" y="109524"/>
                  </a:lnTo>
                  <a:lnTo>
                    <a:pt x="167932" y="111010"/>
                  </a:lnTo>
                  <a:lnTo>
                    <a:pt x="168465" y="113842"/>
                  </a:lnTo>
                  <a:lnTo>
                    <a:pt x="171437" y="109664"/>
                  </a:lnTo>
                  <a:close/>
                </a:path>
                <a:path w="729615" h="1618614">
                  <a:moveTo>
                    <a:pt x="175488" y="98463"/>
                  </a:moveTo>
                  <a:lnTo>
                    <a:pt x="175209" y="97790"/>
                  </a:lnTo>
                  <a:lnTo>
                    <a:pt x="174409" y="97243"/>
                  </a:lnTo>
                  <a:lnTo>
                    <a:pt x="174409" y="97790"/>
                  </a:lnTo>
                  <a:lnTo>
                    <a:pt x="174269" y="98323"/>
                  </a:lnTo>
                  <a:lnTo>
                    <a:pt x="174269" y="98729"/>
                  </a:lnTo>
                  <a:lnTo>
                    <a:pt x="174409" y="99009"/>
                  </a:lnTo>
                  <a:lnTo>
                    <a:pt x="174802" y="99136"/>
                  </a:lnTo>
                  <a:lnTo>
                    <a:pt x="174802" y="99275"/>
                  </a:lnTo>
                  <a:lnTo>
                    <a:pt x="175488" y="98463"/>
                  </a:lnTo>
                  <a:close/>
                </a:path>
                <a:path w="729615" h="1618614">
                  <a:moveTo>
                    <a:pt x="175615" y="108978"/>
                  </a:moveTo>
                  <a:lnTo>
                    <a:pt x="173050" y="109524"/>
                  </a:lnTo>
                  <a:lnTo>
                    <a:pt x="172110" y="109791"/>
                  </a:lnTo>
                  <a:lnTo>
                    <a:pt x="171970" y="110464"/>
                  </a:lnTo>
                  <a:lnTo>
                    <a:pt x="171970" y="111137"/>
                  </a:lnTo>
                  <a:lnTo>
                    <a:pt x="173050" y="113576"/>
                  </a:lnTo>
                  <a:lnTo>
                    <a:pt x="175615" y="108978"/>
                  </a:lnTo>
                  <a:close/>
                </a:path>
                <a:path w="729615" h="1618614">
                  <a:moveTo>
                    <a:pt x="179260" y="105206"/>
                  </a:moveTo>
                  <a:lnTo>
                    <a:pt x="178854" y="104127"/>
                  </a:lnTo>
                  <a:lnTo>
                    <a:pt x="177914" y="102514"/>
                  </a:lnTo>
                  <a:lnTo>
                    <a:pt x="176161" y="105206"/>
                  </a:lnTo>
                  <a:lnTo>
                    <a:pt x="176022" y="106286"/>
                  </a:lnTo>
                  <a:lnTo>
                    <a:pt x="176695" y="106553"/>
                  </a:lnTo>
                  <a:lnTo>
                    <a:pt x="177774" y="107099"/>
                  </a:lnTo>
                  <a:lnTo>
                    <a:pt x="178181" y="106146"/>
                  </a:lnTo>
                  <a:lnTo>
                    <a:pt x="179260" y="105206"/>
                  </a:lnTo>
                  <a:close/>
                </a:path>
                <a:path w="729615" h="1618614">
                  <a:moveTo>
                    <a:pt x="184658" y="98323"/>
                  </a:moveTo>
                  <a:lnTo>
                    <a:pt x="184391" y="95224"/>
                  </a:lnTo>
                  <a:lnTo>
                    <a:pt x="182765" y="96037"/>
                  </a:lnTo>
                  <a:lnTo>
                    <a:pt x="181013" y="96570"/>
                  </a:lnTo>
                  <a:lnTo>
                    <a:pt x="182499" y="99275"/>
                  </a:lnTo>
                  <a:lnTo>
                    <a:pt x="183845" y="98729"/>
                  </a:lnTo>
                  <a:lnTo>
                    <a:pt x="184658" y="98323"/>
                  </a:lnTo>
                  <a:close/>
                </a:path>
                <a:path w="729615" h="1618614">
                  <a:moveTo>
                    <a:pt x="193827" y="140550"/>
                  </a:moveTo>
                  <a:lnTo>
                    <a:pt x="192481" y="139738"/>
                  </a:lnTo>
                  <a:lnTo>
                    <a:pt x="191262" y="141897"/>
                  </a:lnTo>
                  <a:lnTo>
                    <a:pt x="192887" y="142303"/>
                  </a:lnTo>
                  <a:lnTo>
                    <a:pt x="193827" y="140550"/>
                  </a:lnTo>
                  <a:close/>
                </a:path>
                <a:path w="729615" h="1618614">
                  <a:moveTo>
                    <a:pt x="194538" y="108508"/>
                  </a:moveTo>
                  <a:lnTo>
                    <a:pt x="194411" y="108305"/>
                  </a:lnTo>
                  <a:lnTo>
                    <a:pt x="194094" y="108966"/>
                  </a:lnTo>
                  <a:lnTo>
                    <a:pt x="194411" y="108686"/>
                  </a:lnTo>
                  <a:lnTo>
                    <a:pt x="194538" y="108508"/>
                  </a:lnTo>
                  <a:close/>
                </a:path>
                <a:path w="729615" h="1618614">
                  <a:moveTo>
                    <a:pt x="196392" y="104127"/>
                  </a:moveTo>
                  <a:lnTo>
                    <a:pt x="194538" y="103835"/>
                  </a:lnTo>
                  <a:lnTo>
                    <a:pt x="194411" y="103809"/>
                  </a:lnTo>
                  <a:lnTo>
                    <a:pt x="193713" y="103695"/>
                  </a:lnTo>
                  <a:lnTo>
                    <a:pt x="193713" y="107213"/>
                  </a:lnTo>
                  <a:lnTo>
                    <a:pt x="194411" y="108305"/>
                  </a:lnTo>
                  <a:lnTo>
                    <a:pt x="196392" y="104127"/>
                  </a:lnTo>
                  <a:close/>
                </a:path>
                <a:path w="729615" h="1618614">
                  <a:moveTo>
                    <a:pt x="197332" y="86995"/>
                  </a:moveTo>
                  <a:lnTo>
                    <a:pt x="196659" y="82956"/>
                  </a:lnTo>
                  <a:lnTo>
                    <a:pt x="193230" y="82575"/>
                  </a:lnTo>
                  <a:lnTo>
                    <a:pt x="192608" y="82511"/>
                  </a:lnTo>
                  <a:lnTo>
                    <a:pt x="191668" y="82410"/>
                  </a:lnTo>
                  <a:lnTo>
                    <a:pt x="196253" y="80251"/>
                  </a:lnTo>
                  <a:lnTo>
                    <a:pt x="192608" y="73774"/>
                  </a:lnTo>
                  <a:lnTo>
                    <a:pt x="189382" y="78079"/>
                  </a:lnTo>
                  <a:lnTo>
                    <a:pt x="189649" y="74726"/>
                  </a:lnTo>
                  <a:lnTo>
                    <a:pt x="186436" y="71653"/>
                  </a:lnTo>
                  <a:lnTo>
                    <a:pt x="186436" y="71869"/>
                  </a:lnTo>
                  <a:lnTo>
                    <a:pt x="184251" y="74269"/>
                  </a:lnTo>
                  <a:lnTo>
                    <a:pt x="184251" y="80251"/>
                  </a:lnTo>
                  <a:lnTo>
                    <a:pt x="183032" y="81203"/>
                  </a:lnTo>
                  <a:lnTo>
                    <a:pt x="182359" y="82956"/>
                  </a:lnTo>
                  <a:lnTo>
                    <a:pt x="181686" y="84162"/>
                  </a:lnTo>
                  <a:lnTo>
                    <a:pt x="181279" y="83756"/>
                  </a:lnTo>
                  <a:lnTo>
                    <a:pt x="180606" y="83286"/>
                  </a:lnTo>
                  <a:lnTo>
                    <a:pt x="180479" y="83185"/>
                  </a:lnTo>
                  <a:lnTo>
                    <a:pt x="180340" y="83083"/>
                  </a:lnTo>
                  <a:lnTo>
                    <a:pt x="182359" y="81597"/>
                  </a:lnTo>
                  <a:lnTo>
                    <a:pt x="182092" y="81508"/>
                  </a:lnTo>
                  <a:lnTo>
                    <a:pt x="181825" y="81407"/>
                  </a:lnTo>
                  <a:lnTo>
                    <a:pt x="181686" y="81356"/>
                  </a:lnTo>
                  <a:lnTo>
                    <a:pt x="181419" y="81267"/>
                  </a:lnTo>
                  <a:lnTo>
                    <a:pt x="181279" y="81216"/>
                  </a:lnTo>
                  <a:lnTo>
                    <a:pt x="180962" y="81013"/>
                  </a:lnTo>
                  <a:lnTo>
                    <a:pt x="181279" y="80822"/>
                  </a:lnTo>
                  <a:lnTo>
                    <a:pt x="181419" y="80784"/>
                  </a:lnTo>
                  <a:lnTo>
                    <a:pt x="181686" y="80695"/>
                  </a:lnTo>
                  <a:lnTo>
                    <a:pt x="181825" y="80645"/>
                  </a:lnTo>
                  <a:lnTo>
                    <a:pt x="182092" y="80556"/>
                  </a:lnTo>
                  <a:lnTo>
                    <a:pt x="182359" y="80467"/>
                  </a:lnTo>
                  <a:lnTo>
                    <a:pt x="182499" y="80429"/>
                  </a:lnTo>
                  <a:lnTo>
                    <a:pt x="182765" y="80340"/>
                  </a:lnTo>
                  <a:lnTo>
                    <a:pt x="182905" y="80289"/>
                  </a:lnTo>
                  <a:lnTo>
                    <a:pt x="183578" y="80073"/>
                  </a:lnTo>
                  <a:lnTo>
                    <a:pt x="183845" y="79984"/>
                  </a:lnTo>
                  <a:lnTo>
                    <a:pt x="184251" y="80251"/>
                  </a:lnTo>
                  <a:lnTo>
                    <a:pt x="184251" y="74269"/>
                  </a:lnTo>
                  <a:lnTo>
                    <a:pt x="183578" y="74993"/>
                  </a:lnTo>
                  <a:lnTo>
                    <a:pt x="182905" y="74053"/>
                  </a:lnTo>
                  <a:lnTo>
                    <a:pt x="185191" y="72136"/>
                  </a:lnTo>
                  <a:lnTo>
                    <a:pt x="185331" y="72021"/>
                  </a:lnTo>
                  <a:lnTo>
                    <a:pt x="183845" y="71285"/>
                  </a:lnTo>
                  <a:lnTo>
                    <a:pt x="182765" y="71221"/>
                  </a:lnTo>
                  <a:lnTo>
                    <a:pt x="180606" y="72872"/>
                  </a:lnTo>
                  <a:lnTo>
                    <a:pt x="180479" y="72974"/>
                  </a:lnTo>
                  <a:lnTo>
                    <a:pt x="181686" y="73825"/>
                  </a:lnTo>
                  <a:lnTo>
                    <a:pt x="181825" y="73914"/>
                  </a:lnTo>
                  <a:lnTo>
                    <a:pt x="182499" y="74993"/>
                  </a:lnTo>
                  <a:lnTo>
                    <a:pt x="179793" y="76098"/>
                  </a:lnTo>
                  <a:lnTo>
                    <a:pt x="179527" y="76212"/>
                  </a:lnTo>
                  <a:lnTo>
                    <a:pt x="179793" y="77965"/>
                  </a:lnTo>
                  <a:lnTo>
                    <a:pt x="179400" y="79171"/>
                  </a:lnTo>
                  <a:lnTo>
                    <a:pt x="179793" y="79260"/>
                  </a:lnTo>
                  <a:lnTo>
                    <a:pt x="180340" y="79375"/>
                  </a:lnTo>
                  <a:lnTo>
                    <a:pt x="180873" y="79489"/>
                  </a:lnTo>
                  <a:lnTo>
                    <a:pt x="181279" y="79578"/>
                  </a:lnTo>
                  <a:lnTo>
                    <a:pt x="180733" y="80937"/>
                  </a:lnTo>
                  <a:lnTo>
                    <a:pt x="180606" y="81280"/>
                  </a:lnTo>
                  <a:lnTo>
                    <a:pt x="180606" y="80975"/>
                  </a:lnTo>
                  <a:lnTo>
                    <a:pt x="180340" y="80873"/>
                  </a:lnTo>
                  <a:lnTo>
                    <a:pt x="179793" y="80683"/>
                  </a:lnTo>
                  <a:lnTo>
                    <a:pt x="179527" y="80581"/>
                  </a:lnTo>
                  <a:lnTo>
                    <a:pt x="179400" y="80530"/>
                  </a:lnTo>
                  <a:lnTo>
                    <a:pt x="179120" y="80441"/>
                  </a:lnTo>
                  <a:lnTo>
                    <a:pt x="178993" y="80391"/>
                  </a:lnTo>
                  <a:lnTo>
                    <a:pt x="177774" y="79578"/>
                  </a:lnTo>
                  <a:lnTo>
                    <a:pt x="177634" y="79717"/>
                  </a:lnTo>
                  <a:lnTo>
                    <a:pt x="177507" y="79717"/>
                  </a:lnTo>
                  <a:lnTo>
                    <a:pt x="176834" y="78371"/>
                  </a:lnTo>
                  <a:lnTo>
                    <a:pt x="175755" y="79311"/>
                  </a:lnTo>
                  <a:lnTo>
                    <a:pt x="174409" y="79921"/>
                  </a:lnTo>
                  <a:lnTo>
                    <a:pt x="174269" y="79984"/>
                  </a:lnTo>
                  <a:lnTo>
                    <a:pt x="172250" y="76073"/>
                  </a:lnTo>
                  <a:lnTo>
                    <a:pt x="175082" y="75260"/>
                  </a:lnTo>
                  <a:lnTo>
                    <a:pt x="175348" y="71348"/>
                  </a:lnTo>
                  <a:lnTo>
                    <a:pt x="182092" y="66763"/>
                  </a:lnTo>
                  <a:lnTo>
                    <a:pt x="173329" y="61506"/>
                  </a:lnTo>
                  <a:lnTo>
                    <a:pt x="171970" y="69189"/>
                  </a:lnTo>
                  <a:lnTo>
                    <a:pt x="169811" y="69189"/>
                  </a:lnTo>
                  <a:lnTo>
                    <a:pt x="167665" y="72301"/>
                  </a:lnTo>
                  <a:lnTo>
                    <a:pt x="166979" y="72148"/>
                  </a:lnTo>
                  <a:lnTo>
                    <a:pt x="166446" y="72021"/>
                  </a:lnTo>
                  <a:lnTo>
                    <a:pt x="166039" y="69062"/>
                  </a:lnTo>
                  <a:lnTo>
                    <a:pt x="161455" y="73647"/>
                  </a:lnTo>
                  <a:lnTo>
                    <a:pt x="164553" y="74180"/>
                  </a:lnTo>
                  <a:lnTo>
                    <a:pt x="163753" y="75399"/>
                  </a:lnTo>
                  <a:lnTo>
                    <a:pt x="164553" y="76746"/>
                  </a:lnTo>
                  <a:lnTo>
                    <a:pt x="164960" y="77419"/>
                  </a:lnTo>
                  <a:lnTo>
                    <a:pt x="162674" y="78092"/>
                  </a:lnTo>
                  <a:lnTo>
                    <a:pt x="159435" y="71615"/>
                  </a:lnTo>
                  <a:lnTo>
                    <a:pt x="156730" y="84162"/>
                  </a:lnTo>
                  <a:lnTo>
                    <a:pt x="152819" y="80924"/>
                  </a:lnTo>
                  <a:lnTo>
                    <a:pt x="149453" y="77825"/>
                  </a:lnTo>
                  <a:lnTo>
                    <a:pt x="149174" y="85509"/>
                  </a:lnTo>
                  <a:lnTo>
                    <a:pt x="151739" y="85788"/>
                  </a:lnTo>
                  <a:lnTo>
                    <a:pt x="151879" y="86055"/>
                  </a:lnTo>
                  <a:lnTo>
                    <a:pt x="152019" y="86194"/>
                  </a:lnTo>
                  <a:lnTo>
                    <a:pt x="152285" y="86321"/>
                  </a:lnTo>
                  <a:lnTo>
                    <a:pt x="154038" y="89560"/>
                  </a:lnTo>
                  <a:lnTo>
                    <a:pt x="159296" y="88684"/>
                  </a:lnTo>
                  <a:lnTo>
                    <a:pt x="161315" y="88341"/>
                  </a:lnTo>
                  <a:lnTo>
                    <a:pt x="159296" y="84035"/>
                  </a:lnTo>
                  <a:lnTo>
                    <a:pt x="162267" y="84975"/>
                  </a:lnTo>
                  <a:lnTo>
                    <a:pt x="163347" y="79044"/>
                  </a:lnTo>
                  <a:lnTo>
                    <a:pt x="164960" y="79159"/>
                  </a:lnTo>
                  <a:lnTo>
                    <a:pt x="166585" y="79286"/>
                  </a:lnTo>
                  <a:lnTo>
                    <a:pt x="166979" y="79311"/>
                  </a:lnTo>
                  <a:lnTo>
                    <a:pt x="165506" y="80124"/>
                  </a:lnTo>
                  <a:lnTo>
                    <a:pt x="166585" y="86461"/>
                  </a:lnTo>
                  <a:lnTo>
                    <a:pt x="166979" y="85915"/>
                  </a:lnTo>
                  <a:lnTo>
                    <a:pt x="170091" y="81737"/>
                  </a:lnTo>
                  <a:lnTo>
                    <a:pt x="171843" y="82219"/>
                  </a:lnTo>
                  <a:lnTo>
                    <a:pt x="172250" y="82334"/>
                  </a:lnTo>
                  <a:lnTo>
                    <a:pt x="172453" y="82397"/>
                  </a:lnTo>
                  <a:lnTo>
                    <a:pt x="173329" y="81356"/>
                  </a:lnTo>
                  <a:lnTo>
                    <a:pt x="172783" y="82067"/>
                  </a:lnTo>
                  <a:lnTo>
                    <a:pt x="172453" y="82397"/>
                  </a:lnTo>
                  <a:lnTo>
                    <a:pt x="171843" y="83083"/>
                  </a:lnTo>
                  <a:lnTo>
                    <a:pt x="172783" y="83185"/>
                  </a:lnTo>
                  <a:lnTo>
                    <a:pt x="173189" y="83223"/>
                  </a:lnTo>
                  <a:lnTo>
                    <a:pt x="172516" y="83896"/>
                  </a:lnTo>
                  <a:lnTo>
                    <a:pt x="173189" y="86588"/>
                  </a:lnTo>
                  <a:lnTo>
                    <a:pt x="173329" y="87134"/>
                  </a:lnTo>
                  <a:lnTo>
                    <a:pt x="174269" y="85382"/>
                  </a:lnTo>
                  <a:lnTo>
                    <a:pt x="174409" y="87274"/>
                  </a:lnTo>
                  <a:lnTo>
                    <a:pt x="174129" y="89827"/>
                  </a:lnTo>
                  <a:lnTo>
                    <a:pt x="174409" y="90157"/>
                  </a:lnTo>
                  <a:lnTo>
                    <a:pt x="175348" y="91313"/>
                  </a:lnTo>
                  <a:lnTo>
                    <a:pt x="173329" y="91655"/>
                  </a:lnTo>
                  <a:lnTo>
                    <a:pt x="173189" y="91681"/>
                  </a:lnTo>
                  <a:lnTo>
                    <a:pt x="172453" y="91808"/>
                  </a:lnTo>
                  <a:lnTo>
                    <a:pt x="171970" y="91884"/>
                  </a:lnTo>
                  <a:lnTo>
                    <a:pt x="171297" y="92011"/>
                  </a:lnTo>
                  <a:lnTo>
                    <a:pt x="171297" y="95211"/>
                  </a:lnTo>
                  <a:lnTo>
                    <a:pt x="173189" y="96431"/>
                  </a:lnTo>
                  <a:lnTo>
                    <a:pt x="173329" y="96507"/>
                  </a:lnTo>
                  <a:lnTo>
                    <a:pt x="173329" y="96748"/>
                  </a:lnTo>
                  <a:lnTo>
                    <a:pt x="175348" y="92557"/>
                  </a:lnTo>
                  <a:lnTo>
                    <a:pt x="175488" y="92278"/>
                  </a:lnTo>
                  <a:lnTo>
                    <a:pt x="175755" y="91719"/>
                  </a:lnTo>
                  <a:lnTo>
                    <a:pt x="175488" y="91452"/>
                  </a:lnTo>
                  <a:lnTo>
                    <a:pt x="176428" y="92125"/>
                  </a:lnTo>
                  <a:lnTo>
                    <a:pt x="177507" y="90906"/>
                  </a:lnTo>
                  <a:lnTo>
                    <a:pt x="178320" y="90500"/>
                  </a:lnTo>
                  <a:lnTo>
                    <a:pt x="179120" y="91452"/>
                  </a:lnTo>
                  <a:lnTo>
                    <a:pt x="180340" y="90119"/>
                  </a:lnTo>
                  <a:lnTo>
                    <a:pt x="180606" y="89827"/>
                  </a:lnTo>
                  <a:lnTo>
                    <a:pt x="181279" y="88887"/>
                  </a:lnTo>
                  <a:lnTo>
                    <a:pt x="181419" y="92938"/>
                  </a:lnTo>
                  <a:lnTo>
                    <a:pt x="184251" y="90106"/>
                  </a:lnTo>
                  <a:lnTo>
                    <a:pt x="185191" y="89154"/>
                  </a:lnTo>
                  <a:lnTo>
                    <a:pt x="186270" y="87274"/>
                  </a:lnTo>
                  <a:lnTo>
                    <a:pt x="186677" y="87668"/>
                  </a:lnTo>
                  <a:lnTo>
                    <a:pt x="187083" y="87769"/>
                  </a:lnTo>
                  <a:lnTo>
                    <a:pt x="187223" y="87807"/>
                  </a:lnTo>
                  <a:lnTo>
                    <a:pt x="187490" y="87985"/>
                  </a:lnTo>
                  <a:lnTo>
                    <a:pt x="187617" y="88074"/>
                  </a:lnTo>
                  <a:lnTo>
                    <a:pt x="187490" y="88620"/>
                  </a:lnTo>
                  <a:lnTo>
                    <a:pt x="187083" y="89700"/>
                  </a:lnTo>
                  <a:lnTo>
                    <a:pt x="187490" y="90106"/>
                  </a:lnTo>
                  <a:lnTo>
                    <a:pt x="186436" y="94640"/>
                  </a:lnTo>
                  <a:lnTo>
                    <a:pt x="187083" y="94907"/>
                  </a:lnTo>
                  <a:lnTo>
                    <a:pt x="187223" y="94957"/>
                  </a:lnTo>
                  <a:lnTo>
                    <a:pt x="187490" y="95072"/>
                  </a:lnTo>
                  <a:lnTo>
                    <a:pt x="187617" y="95123"/>
                  </a:lnTo>
                  <a:lnTo>
                    <a:pt x="188976" y="95669"/>
                  </a:lnTo>
                  <a:lnTo>
                    <a:pt x="189103" y="95732"/>
                  </a:lnTo>
                  <a:lnTo>
                    <a:pt x="189382" y="95834"/>
                  </a:lnTo>
                  <a:lnTo>
                    <a:pt x="189649" y="95948"/>
                  </a:lnTo>
                  <a:lnTo>
                    <a:pt x="191668" y="94957"/>
                  </a:lnTo>
                  <a:lnTo>
                    <a:pt x="193014" y="94272"/>
                  </a:lnTo>
                  <a:lnTo>
                    <a:pt x="193230" y="94157"/>
                  </a:lnTo>
                  <a:lnTo>
                    <a:pt x="193014" y="89293"/>
                  </a:lnTo>
                  <a:lnTo>
                    <a:pt x="197332" y="86995"/>
                  </a:lnTo>
                  <a:close/>
                </a:path>
                <a:path w="729615" h="1618614">
                  <a:moveTo>
                    <a:pt x="217030" y="117081"/>
                  </a:moveTo>
                  <a:lnTo>
                    <a:pt x="214731" y="117703"/>
                  </a:lnTo>
                  <a:lnTo>
                    <a:pt x="214604" y="117741"/>
                  </a:lnTo>
                  <a:lnTo>
                    <a:pt x="214198" y="117856"/>
                  </a:lnTo>
                  <a:lnTo>
                    <a:pt x="214058" y="117881"/>
                  </a:lnTo>
                  <a:lnTo>
                    <a:pt x="213931" y="117640"/>
                  </a:lnTo>
                  <a:lnTo>
                    <a:pt x="213931" y="122796"/>
                  </a:lnTo>
                  <a:lnTo>
                    <a:pt x="215544" y="124498"/>
                  </a:lnTo>
                  <a:lnTo>
                    <a:pt x="217030" y="117081"/>
                  </a:lnTo>
                  <a:close/>
                </a:path>
                <a:path w="729615" h="1618614">
                  <a:moveTo>
                    <a:pt x="217703" y="108851"/>
                  </a:moveTo>
                  <a:lnTo>
                    <a:pt x="212712" y="110274"/>
                  </a:lnTo>
                  <a:lnTo>
                    <a:pt x="212382" y="110375"/>
                  </a:lnTo>
                  <a:lnTo>
                    <a:pt x="212039" y="110464"/>
                  </a:lnTo>
                  <a:lnTo>
                    <a:pt x="210693" y="108978"/>
                  </a:lnTo>
                  <a:lnTo>
                    <a:pt x="215277" y="103593"/>
                  </a:lnTo>
                  <a:lnTo>
                    <a:pt x="212712" y="104457"/>
                  </a:lnTo>
                  <a:lnTo>
                    <a:pt x="212382" y="104559"/>
                  </a:lnTo>
                  <a:lnTo>
                    <a:pt x="212572" y="104673"/>
                  </a:lnTo>
                  <a:lnTo>
                    <a:pt x="211899" y="104711"/>
                  </a:lnTo>
                  <a:lnTo>
                    <a:pt x="210959" y="105029"/>
                  </a:lnTo>
                  <a:lnTo>
                    <a:pt x="210693" y="105117"/>
                  </a:lnTo>
                  <a:lnTo>
                    <a:pt x="210413" y="105206"/>
                  </a:lnTo>
                  <a:lnTo>
                    <a:pt x="210820" y="104673"/>
                  </a:lnTo>
                  <a:lnTo>
                    <a:pt x="210553" y="104127"/>
                  </a:lnTo>
                  <a:lnTo>
                    <a:pt x="210413" y="103454"/>
                  </a:lnTo>
                  <a:lnTo>
                    <a:pt x="211899" y="104292"/>
                  </a:lnTo>
                  <a:lnTo>
                    <a:pt x="212039" y="104368"/>
                  </a:lnTo>
                  <a:lnTo>
                    <a:pt x="212712" y="104444"/>
                  </a:lnTo>
                  <a:lnTo>
                    <a:pt x="214604" y="101434"/>
                  </a:lnTo>
                  <a:lnTo>
                    <a:pt x="214731" y="99682"/>
                  </a:lnTo>
                  <a:lnTo>
                    <a:pt x="214198" y="95770"/>
                  </a:lnTo>
                  <a:lnTo>
                    <a:pt x="208940" y="98679"/>
                  </a:lnTo>
                  <a:lnTo>
                    <a:pt x="208940" y="106019"/>
                  </a:lnTo>
                  <a:lnTo>
                    <a:pt x="207937" y="105308"/>
                  </a:lnTo>
                  <a:lnTo>
                    <a:pt x="208127" y="105435"/>
                  </a:lnTo>
                  <a:lnTo>
                    <a:pt x="208940" y="106019"/>
                  </a:lnTo>
                  <a:lnTo>
                    <a:pt x="208940" y="98679"/>
                  </a:lnTo>
                  <a:lnTo>
                    <a:pt x="205155" y="100761"/>
                  </a:lnTo>
                  <a:lnTo>
                    <a:pt x="208127" y="102514"/>
                  </a:lnTo>
                  <a:lnTo>
                    <a:pt x="207606" y="102997"/>
                  </a:lnTo>
                  <a:lnTo>
                    <a:pt x="207606" y="107086"/>
                  </a:lnTo>
                  <a:lnTo>
                    <a:pt x="207606" y="107429"/>
                  </a:lnTo>
                  <a:lnTo>
                    <a:pt x="206298" y="108115"/>
                  </a:lnTo>
                  <a:lnTo>
                    <a:pt x="205968" y="108394"/>
                  </a:lnTo>
                  <a:lnTo>
                    <a:pt x="205752" y="108445"/>
                  </a:lnTo>
                  <a:lnTo>
                    <a:pt x="205968" y="109258"/>
                  </a:lnTo>
                  <a:lnTo>
                    <a:pt x="206108" y="109664"/>
                  </a:lnTo>
                  <a:lnTo>
                    <a:pt x="205422" y="109258"/>
                  </a:lnTo>
                  <a:lnTo>
                    <a:pt x="204749" y="109664"/>
                  </a:lnTo>
                  <a:lnTo>
                    <a:pt x="204216" y="109791"/>
                  </a:lnTo>
                  <a:lnTo>
                    <a:pt x="205701" y="108610"/>
                  </a:lnTo>
                  <a:lnTo>
                    <a:pt x="205701" y="108445"/>
                  </a:lnTo>
                  <a:lnTo>
                    <a:pt x="205701" y="108178"/>
                  </a:lnTo>
                  <a:lnTo>
                    <a:pt x="205752" y="108419"/>
                  </a:lnTo>
                  <a:lnTo>
                    <a:pt x="205968" y="108305"/>
                  </a:lnTo>
                  <a:lnTo>
                    <a:pt x="206108" y="108229"/>
                  </a:lnTo>
                  <a:lnTo>
                    <a:pt x="206298" y="108115"/>
                  </a:lnTo>
                  <a:lnTo>
                    <a:pt x="207606" y="107086"/>
                  </a:lnTo>
                  <a:lnTo>
                    <a:pt x="207606" y="102997"/>
                  </a:lnTo>
                  <a:lnTo>
                    <a:pt x="206362" y="104140"/>
                  </a:lnTo>
                  <a:lnTo>
                    <a:pt x="201142" y="100431"/>
                  </a:lnTo>
                  <a:lnTo>
                    <a:pt x="201142" y="100076"/>
                  </a:lnTo>
                  <a:lnTo>
                    <a:pt x="200964" y="100304"/>
                  </a:lnTo>
                  <a:lnTo>
                    <a:pt x="200710" y="100634"/>
                  </a:lnTo>
                  <a:lnTo>
                    <a:pt x="194538" y="108508"/>
                  </a:lnTo>
                  <a:lnTo>
                    <a:pt x="195694" y="110299"/>
                  </a:lnTo>
                  <a:lnTo>
                    <a:pt x="199224" y="108585"/>
                  </a:lnTo>
                  <a:lnTo>
                    <a:pt x="195440" y="111683"/>
                  </a:lnTo>
                  <a:lnTo>
                    <a:pt x="194094" y="117081"/>
                  </a:lnTo>
                  <a:lnTo>
                    <a:pt x="199224" y="114147"/>
                  </a:lnTo>
                  <a:lnTo>
                    <a:pt x="199758" y="113842"/>
                  </a:lnTo>
                  <a:lnTo>
                    <a:pt x="200431" y="113449"/>
                  </a:lnTo>
                  <a:lnTo>
                    <a:pt x="200710" y="113296"/>
                  </a:lnTo>
                  <a:lnTo>
                    <a:pt x="200431" y="111010"/>
                  </a:lnTo>
                  <a:lnTo>
                    <a:pt x="201142" y="110947"/>
                  </a:lnTo>
                  <a:lnTo>
                    <a:pt x="202057" y="110871"/>
                  </a:lnTo>
                  <a:lnTo>
                    <a:pt x="203136" y="110439"/>
                  </a:lnTo>
                  <a:lnTo>
                    <a:pt x="203403" y="110337"/>
                  </a:lnTo>
                  <a:lnTo>
                    <a:pt x="203136" y="110604"/>
                  </a:lnTo>
                  <a:lnTo>
                    <a:pt x="203136" y="111544"/>
                  </a:lnTo>
                  <a:lnTo>
                    <a:pt x="203403" y="111683"/>
                  </a:lnTo>
                  <a:lnTo>
                    <a:pt x="204216" y="111594"/>
                  </a:lnTo>
                  <a:lnTo>
                    <a:pt x="205155" y="111480"/>
                  </a:lnTo>
                  <a:lnTo>
                    <a:pt x="206108" y="111379"/>
                  </a:lnTo>
                  <a:lnTo>
                    <a:pt x="207606" y="111201"/>
                  </a:lnTo>
                  <a:lnTo>
                    <a:pt x="208127" y="111137"/>
                  </a:lnTo>
                  <a:lnTo>
                    <a:pt x="207149" y="114350"/>
                  </a:lnTo>
                  <a:lnTo>
                    <a:pt x="204749" y="112890"/>
                  </a:lnTo>
                  <a:lnTo>
                    <a:pt x="202869" y="117754"/>
                  </a:lnTo>
                  <a:lnTo>
                    <a:pt x="205968" y="119367"/>
                  </a:lnTo>
                  <a:lnTo>
                    <a:pt x="207187" y="118110"/>
                  </a:lnTo>
                  <a:lnTo>
                    <a:pt x="207606" y="118033"/>
                  </a:lnTo>
                  <a:lnTo>
                    <a:pt x="208127" y="117944"/>
                  </a:lnTo>
                  <a:lnTo>
                    <a:pt x="208940" y="117817"/>
                  </a:lnTo>
                  <a:lnTo>
                    <a:pt x="209334" y="117754"/>
                  </a:lnTo>
                  <a:lnTo>
                    <a:pt x="210286" y="119646"/>
                  </a:lnTo>
                  <a:lnTo>
                    <a:pt x="210413" y="119964"/>
                  </a:lnTo>
                  <a:lnTo>
                    <a:pt x="210693" y="120611"/>
                  </a:lnTo>
                  <a:lnTo>
                    <a:pt x="210820" y="120929"/>
                  </a:lnTo>
                  <a:lnTo>
                    <a:pt x="210959" y="121259"/>
                  </a:lnTo>
                  <a:lnTo>
                    <a:pt x="211366" y="122072"/>
                  </a:lnTo>
                  <a:lnTo>
                    <a:pt x="212382" y="121666"/>
                  </a:lnTo>
                  <a:lnTo>
                    <a:pt x="212572" y="121577"/>
                  </a:lnTo>
                  <a:lnTo>
                    <a:pt x="212712" y="121526"/>
                  </a:lnTo>
                  <a:lnTo>
                    <a:pt x="213652" y="122516"/>
                  </a:lnTo>
                  <a:lnTo>
                    <a:pt x="213652" y="117081"/>
                  </a:lnTo>
                  <a:lnTo>
                    <a:pt x="213652" y="115646"/>
                  </a:lnTo>
                  <a:lnTo>
                    <a:pt x="212712" y="115836"/>
                  </a:lnTo>
                  <a:lnTo>
                    <a:pt x="212382" y="115900"/>
                  </a:lnTo>
                  <a:lnTo>
                    <a:pt x="211899" y="116001"/>
                  </a:lnTo>
                  <a:lnTo>
                    <a:pt x="210959" y="116471"/>
                  </a:lnTo>
                  <a:lnTo>
                    <a:pt x="210820" y="116535"/>
                  </a:lnTo>
                  <a:lnTo>
                    <a:pt x="217703" y="108851"/>
                  </a:lnTo>
                  <a:close/>
                </a:path>
                <a:path w="729615" h="1618614">
                  <a:moveTo>
                    <a:pt x="513105" y="1561833"/>
                  </a:moveTo>
                  <a:lnTo>
                    <a:pt x="509320" y="1562912"/>
                  </a:lnTo>
                  <a:lnTo>
                    <a:pt x="511213" y="1564132"/>
                  </a:lnTo>
                  <a:lnTo>
                    <a:pt x="512559" y="1563852"/>
                  </a:lnTo>
                  <a:lnTo>
                    <a:pt x="513105" y="1561833"/>
                  </a:lnTo>
                  <a:close/>
                </a:path>
                <a:path w="729615" h="1618614">
                  <a:moveTo>
                    <a:pt x="517690" y="1578292"/>
                  </a:moveTo>
                  <a:lnTo>
                    <a:pt x="513638" y="1576946"/>
                  </a:lnTo>
                  <a:lnTo>
                    <a:pt x="512965" y="1578698"/>
                  </a:lnTo>
                  <a:lnTo>
                    <a:pt x="512559" y="1579778"/>
                  </a:lnTo>
                  <a:lnTo>
                    <a:pt x="513778" y="1580451"/>
                  </a:lnTo>
                  <a:lnTo>
                    <a:pt x="514045" y="1581391"/>
                  </a:lnTo>
                  <a:lnTo>
                    <a:pt x="515124" y="1581124"/>
                  </a:lnTo>
                  <a:lnTo>
                    <a:pt x="516204" y="1580718"/>
                  </a:lnTo>
                  <a:lnTo>
                    <a:pt x="516737" y="1580578"/>
                  </a:lnTo>
                  <a:lnTo>
                    <a:pt x="517690" y="1578292"/>
                  </a:lnTo>
                  <a:close/>
                </a:path>
                <a:path w="729615" h="1618614">
                  <a:moveTo>
                    <a:pt x="520115" y="1571675"/>
                  </a:moveTo>
                  <a:lnTo>
                    <a:pt x="517144" y="1565338"/>
                  </a:lnTo>
                  <a:lnTo>
                    <a:pt x="510806" y="1566418"/>
                  </a:lnTo>
                  <a:lnTo>
                    <a:pt x="506895" y="1568716"/>
                  </a:lnTo>
                  <a:lnTo>
                    <a:pt x="509727" y="1575054"/>
                  </a:lnTo>
                  <a:lnTo>
                    <a:pt x="513511" y="1574787"/>
                  </a:lnTo>
                  <a:lnTo>
                    <a:pt x="520115" y="1571675"/>
                  </a:lnTo>
                  <a:close/>
                </a:path>
                <a:path w="729615" h="1618614">
                  <a:moveTo>
                    <a:pt x="581355" y="1593392"/>
                  </a:moveTo>
                  <a:lnTo>
                    <a:pt x="576897" y="1588681"/>
                  </a:lnTo>
                  <a:lnTo>
                    <a:pt x="574738" y="1591513"/>
                  </a:lnTo>
                  <a:lnTo>
                    <a:pt x="570560" y="1593126"/>
                  </a:lnTo>
                  <a:lnTo>
                    <a:pt x="576630" y="1596771"/>
                  </a:lnTo>
                  <a:lnTo>
                    <a:pt x="579056" y="1595018"/>
                  </a:lnTo>
                  <a:lnTo>
                    <a:pt x="581355" y="1593392"/>
                  </a:lnTo>
                  <a:close/>
                </a:path>
                <a:path w="729615" h="1618614">
                  <a:moveTo>
                    <a:pt x="611301" y="1585709"/>
                  </a:moveTo>
                  <a:lnTo>
                    <a:pt x="610082" y="1583817"/>
                  </a:lnTo>
                  <a:lnTo>
                    <a:pt x="608330" y="1581797"/>
                  </a:lnTo>
                  <a:lnTo>
                    <a:pt x="607250" y="1584769"/>
                  </a:lnTo>
                  <a:lnTo>
                    <a:pt x="607250" y="1586242"/>
                  </a:lnTo>
                  <a:lnTo>
                    <a:pt x="608469" y="1586115"/>
                  </a:lnTo>
                  <a:lnTo>
                    <a:pt x="611301" y="1585709"/>
                  </a:lnTo>
                  <a:close/>
                </a:path>
                <a:path w="729615" h="1618614">
                  <a:moveTo>
                    <a:pt x="652703" y="1580311"/>
                  </a:moveTo>
                  <a:lnTo>
                    <a:pt x="652437" y="1569656"/>
                  </a:lnTo>
                  <a:lnTo>
                    <a:pt x="647992" y="1571548"/>
                  </a:lnTo>
                  <a:lnTo>
                    <a:pt x="648665" y="1573301"/>
                  </a:lnTo>
                  <a:lnTo>
                    <a:pt x="647712" y="1574647"/>
                  </a:lnTo>
                  <a:lnTo>
                    <a:pt x="647179" y="1575993"/>
                  </a:lnTo>
                  <a:lnTo>
                    <a:pt x="648627" y="1577136"/>
                  </a:lnTo>
                  <a:lnTo>
                    <a:pt x="643991" y="1576565"/>
                  </a:lnTo>
                  <a:lnTo>
                    <a:pt x="643394" y="1574241"/>
                  </a:lnTo>
                  <a:lnTo>
                    <a:pt x="638810" y="1575993"/>
                  </a:lnTo>
                  <a:lnTo>
                    <a:pt x="636257" y="1578025"/>
                  </a:lnTo>
                  <a:lnTo>
                    <a:pt x="637311" y="1581404"/>
                  </a:lnTo>
                  <a:lnTo>
                    <a:pt x="634631" y="1581797"/>
                  </a:lnTo>
                  <a:lnTo>
                    <a:pt x="634225" y="1581937"/>
                  </a:lnTo>
                  <a:lnTo>
                    <a:pt x="633412" y="1583283"/>
                  </a:lnTo>
                  <a:lnTo>
                    <a:pt x="634225" y="1584896"/>
                  </a:lnTo>
                  <a:lnTo>
                    <a:pt x="637730" y="1586382"/>
                  </a:lnTo>
                  <a:lnTo>
                    <a:pt x="638746" y="1582788"/>
                  </a:lnTo>
                  <a:lnTo>
                    <a:pt x="641781" y="1581531"/>
                  </a:lnTo>
                  <a:lnTo>
                    <a:pt x="644626" y="1579587"/>
                  </a:lnTo>
                  <a:lnTo>
                    <a:pt x="645020" y="1580984"/>
                  </a:lnTo>
                  <a:lnTo>
                    <a:pt x="645960" y="1580984"/>
                  </a:lnTo>
                  <a:lnTo>
                    <a:pt x="647585" y="1581251"/>
                  </a:lnTo>
                  <a:lnTo>
                    <a:pt x="649185" y="1577568"/>
                  </a:lnTo>
                  <a:lnTo>
                    <a:pt x="652703" y="1580311"/>
                  </a:lnTo>
                  <a:close/>
                </a:path>
                <a:path w="729615" h="1618614">
                  <a:moveTo>
                    <a:pt x="656882" y="1567903"/>
                  </a:moveTo>
                  <a:lnTo>
                    <a:pt x="656615" y="1563852"/>
                  </a:lnTo>
                  <a:lnTo>
                    <a:pt x="656082" y="1562773"/>
                  </a:lnTo>
                  <a:lnTo>
                    <a:pt x="654735" y="1563052"/>
                  </a:lnTo>
                  <a:lnTo>
                    <a:pt x="653923" y="1562379"/>
                  </a:lnTo>
                  <a:lnTo>
                    <a:pt x="650278" y="1565605"/>
                  </a:lnTo>
                  <a:lnTo>
                    <a:pt x="656882" y="1567903"/>
                  </a:lnTo>
                  <a:close/>
                </a:path>
                <a:path w="729615" h="1618614">
                  <a:moveTo>
                    <a:pt x="667143" y="1572628"/>
                  </a:moveTo>
                  <a:lnTo>
                    <a:pt x="665251" y="1566964"/>
                  </a:lnTo>
                  <a:lnTo>
                    <a:pt x="664578" y="1566011"/>
                  </a:lnTo>
                  <a:lnTo>
                    <a:pt x="663905" y="1566418"/>
                  </a:lnTo>
                  <a:lnTo>
                    <a:pt x="663092" y="1566824"/>
                  </a:lnTo>
                  <a:lnTo>
                    <a:pt x="658507" y="1568437"/>
                  </a:lnTo>
                  <a:lnTo>
                    <a:pt x="667143" y="1572628"/>
                  </a:lnTo>
                  <a:close/>
                </a:path>
                <a:path w="729615" h="1618614">
                  <a:moveTo>
                    <a:pt x="667677" y="1577619"/>
                  </a:moveTo>
                  <a:lnTo>
                    <a:pt x="667550" y="1573707"/>
                  </a:lnTo>
                  <a:lnTo>
                    <a:pt x="666330" y="1573428"/>
                  </a:lnTo>
                  <a:lnTo>
                    <a:pt x="665251" y="1572348"/>
                  </a:lnTo>
                  <a:lnTo>
                    <a:pt x="664032" y="1573034"/>
                  </a:lnTo>
                  <a:lnTo>
                    <a:pt x="662749" y="1574317"/>
                  </a:lnTo>
                  <a:lnTo>
                    <a:pt x="659993" y="1575993"/>
                  </a:lnTo>
                  <a:lnTo>
                    <a:pt x="657834" y="1576806"/>
                  </a:lnTo>
                  <a:lnTo>
                    <a:pt x="657694" y="1579092"/>
                  </a:lnTo>
                  <a:lnTo>
                    <a:pt x="659726" y="1580857"/>
                  </a:lnTo>
                  <a:lnTo>
                    <a:pt x="662825" y="1582204"/>
                  </a:lnTo>
                  <a:lnTo>
                    <a:pt x="664133" y="1576247"/>
                  </a:lnTo>
                  <a:lnTo>
                    <a:pt x="667677" y="1577619"/>
                  </a:lnTo>
                  <a:close/>
                </a:path>
                <a:path w="729615" h="1618614">
                  <a:moveTo>
                    <a:pt x="677252" y="1559267"/>
                  </a:moveTo>
                  <a:lnTo>
                    <a:pt x="671588" y="1559534"/>
                  </a:lnTo>
                  <a:lnTo>
                    <a:pt x="670242" y="1560080"/>
                  </a:lnTo>
                  <a:lnTo>
                    <a:pt x="670242" y="1561299"/>
                  </a:lnTo>
                  <a:lnTo>
                    <a:pt x="670102" y="1562506"/>
                  </a:lnTo>
                  <a:lnTo>
                    <a:pt x="673747" y="1567764"/>
                  </a:lnTo>
                  <a:lnTo>
                    <a:pt x="677252" y="1559267"/>
                  </a:lnTo>
                  <a:close/>
                </a:path>
                <a:path w="729615" h="1618614">
                  <a:moveTo>
                    <a:pt x="681164" y="1566684"/>
                  </a:moveTo>
                  <a:lnTo>
                    <a:pt x="678472" y="1566291"/>
                  </a:lnTo>
                  <a:lnTo>
                    <a:pt x="676452" y="1566151"/>
                  </a:lnTo>
                  <a:lnTo>
                    <a:pt x="674560" y="1568577"/>
                  </a:lnTo>
                  <a:lnTo>
                    <a:pt x="677252" y="1569250"/>
                  </a:lnTo>
                  <a:lnTo>
                    <a:pt x="679284" y="1569389"/>
                  </a:lnTo>
                  <a:lnTo>
                    <a:pt x="681164" y="1566684"/>
                  </a:lnTo>
                  <a:close/>
                </a:path>
                <a:path w="729615" h="1618614">
                  <a:moveTo>
                    <a:pt x="690880" y="1580451"/>
                  </a:moveTo>
                  <a:lnTo>
                    <a:pt x="689267" y="1577619"/>
                  </a:lnTo>
                  <a:lnTo>
                    <a:pt x="685050" y="1577213"/>
                  </a:lnTo>
                  <a:lnTo>
                    <a:pt x="680224" y="1575993"/>
                  </a:lnTo>
                  <a:lnTo>
                    <a:pt x="676821" y="1576400"/>
                  </a:lnTo>
                  <a:lnTo>
                    <a:pt x="676846" y="1580857"/>
                  </a:lnTo>
                  <a:lnTo>
                    <a:pt x="678738" y="1582470"/>
                  </a:lnTo>
                  <a:lnTo>
                    <a:pt x="682117" y="1580451"/>
                  </a:lnTo>
                  <a:lnTo>
                    <a:pt x="682510" y="1583410"/>
                  </a:lnTo>
                  <a:lnTo>
                    <a:pt x="684809" y="1588808"/>
                  </a:lnTo>
                  <a:lnTo>
                    <a:pt x="690880" y="1580451"/>
                  </a:lnTo>
                  <a:close/>
                </a:path>
                <a:path w="729615" h="1618614">
                  <a:moveTo>
                    <a:pt x="701395" y="1605343"/>
                  </a:moveTo>
                  <a:lnTo>
                    <a:pt x="699109" y="1604225"/>
                  </a:lnTo>
                  <a:lnTo>
                    <a:pt x="696683" y="1605394"/>
                  </a:lnTo>
                  <a:lnTo>
                    <a:pt x="696506" y="1605483"/>
                  </a:lnTo>
                  <a:lnTo>
                    <a:pt x="697217" y="1609445"/>
                  </a:lnTo>
                  <a:lnTo>
                    <a:pt x="698296" y="1610258"/>
                  </a:lnTo>
                  <a:lnTo>
                    <a:pt x="698944" y="1610258"/>
                  </a:lnTo>
                  <a:lnTo>
                    <a:pt x="697623" y="1611071"/>
                  </a:lnTo>
                  <a:lnTo>
                    <a:pt x="697623" y="1612011"/>
                  </a:lnTo>
                  <a:lnTo>
                    <a:pt x="695731" y="1610525"/>
                  </a:lnTo>
                  <a:lnTo>
                    <a:pt x="693039" y="1611198"/>
                  </a:lnTo>
                  <a:lnTo>
                    <a:pt x="694931" y="1614170"/>
                  </a:lnTo>
                  <a:lnTo>
                    <a:pt x="695604" y="1614309"/>
                  </a:lnTo>
                  <a:lnTo>
                    <a:pt x="696506" y="1614398"/>
                  </a:lnTo>
                  <a:lnTo>
                    <a:pt x="696683" y="1614436"/>
                  </a:lnTo>
                  <a:lnTo>
                    <a:pt x="697217" y="1614119"/>
                  </a:lnTo>
                  <a:lnTo>
                    <a:pt x="698030" y="1613573"/>
                  </a:lnTo>
                  <a:lnTo>
                    <a:pt x="698296" y="1613382"/>
                  </a:lnTo>
                  <a:lnTo>
                    <a:pt x="698296" y="1613052"/>
                  </a:lnTo>
                  <a:lnTo>
                    <a:pt x="700455" y="1617103"/>
                  </a:lnTo>
                  <a:lnTo>
                    <a:pt x="701268" y="1618615"/>
                  </a:lnTo>
                  <a:lnTo>
                    <a:pt x="701395" y="1618500"/>
                  </a:lnTo>
                  <a:lnTo>
                    <a:pt x="701395" y="1609318"/>
                  </a:lnTo>
                  <a:lnTo>
                    <a:pt x="701395" y="1605343"/>
                  </a:lnTo>
                  <a:close/>
                </a:path>
                <a:path w="729615" h="1618614">
                  <a:moveTo>
                    <a:pt x="702081" y="1602435"/>
                  </a:moveTo>
                  <a:lnTo>
                    <a:pt x="696683" y="1597850"/>
                  </a:lnTo>
                  <a:lnTo>
                    <a:pt x="696950" y="1592986"/>
                  </a:lnTo>
                  <a:lnTo>
                    <a:pt x="691146" y="1589620"/>
                  </a:lnTo>
                  <a:lnTo>
                    <a:pt x="686562" y="1590027"/>
                  </a:lnTo>
                  <a:lnTo>
                    <a:pt x="685355" y="1591640"/>
                  </a:lnTo>
                  <a:lnTo>
                    <a:pt x="686028" y="1599869"/>
                  </a:lnTo>
                  <a:lnTo>
                    <a:pt x="690613" y="1597710"/>
                  </a:lnTo>
                  <a:lnTo>
                    <a:pt x="690067" y="1603514"/>
                  </a:lnTo>
                  <a:lnTo>
                    <a:pt x="702081" y="1602435"/>
                  </a:lnTo>
                  <a:close/>
                </a:path>
                <a:path w="729615" h="1618614">
                  <a:moveTo>
                    <a:pt x="705040" y="1579905"/>
                  </a:moveTo>
                  <a:lnTo>
                    <a:pt x="701395" y="1579105"/>
                  </a:lnTo>
                  <a:lnTo>
                    <a:pt x="701268" y="1576806"/>
                  </a:lnTo>
                  <a:lnTo>
                    <a:pt x="699516" y="1578025"/>
                  </a:lnTo>
                  <a:lnTo>
                    <a:pt x="698563" y="1578419"/>
                  </a:lnTo>
                  <a:lnTo>
                    <a:pt x="696544" y="1576666"/>
                  </a:lnTo>
                  <a:lnTo>
                    <a:pt x="697484" y="1578825"/>
                  </a:lnTo>
                  <a:lnTo>
                    <a:pt x="697763" y="1579778"/>
                  </a:lnTo>
                  <a:lnTo>
                    <a:pt x="698563" y="1580857"/>
                  </a:lnTo>
                  <a:lnTo>
                    <a:pt x="697763" y="1581531"/>
                  </a:lnTo>
                  <a:lnTo>
                    <a:pt x="698436" y="1582331"/>
                  </a:lnTo>
                  <a:lnTo>
                    <a:pt x="699109" y="1582737"/>
                  </a:lnTo>
                  <a:lnTo>
                    <a:pt x="699643" y="1583143"/>
                  </a:lnTo>
                  <a:lnTo>
                    <a:pt x="700316" y="1583016"/>
                  </a:lnTo>
                  <a:lnTo>
                    <a:pt x="700862" y="1582331"/>
                  </a:lnTo>
                  <a:lnTo>
                    <a:pt x="702475" y="1583410"/>
                  </a:lnTo>
                  <a:lnTo>
                    <a:pt x="705040" y="1579905"/>
                  </a:lnTo>
                  <a:close/>
                </a:path>
                <a:path w="729615" h="1618614">
                  <a:moveTo>
                    <a:pt x="729322" y="1614703"/>
                  </a:moveTo>
                  <a:lnTo>
                    <a:pt x="728776" y="1606880"/>
                  </a:lnTo>
                  <a:lnTo>
                    <a:pt x="719747" y="1609991"/>
                  </a:lnTo>
                  <a:lnTo>
                    <a:pt x="717448" y="1611337"/>
                  </a:lnTo>
                  <a:lnTo>
                    <a:pt x="719074" y="1613090"/>
                  </a:lnTo>
                  <a:lnTo>
                    <a:pt x="719480" y="1615109"/>
                  </a:lnTo>
                  <a:lnTo>
                    <a:pt x="717588" y="1614703"/>
                  </a:lnTo>
                  <a:lnTo>
                    <a:pt x="716368" y="1612823"/>
                  </a:lnTo>
                  <a:lnTo>
                    <a:pt x="714209" y="1612544"/>
                  </a:lnTo>
                  <a:lnTo>
                    <a:pt x="717181" y="1610664"/>
                  </a:lnTo>
                  <a:lnTo>
                    <a:pt x="712597" y="1608912"/>
                  </a:lnTo>
                  <a:lnTo>
                    <a:pt x="711517" y="1611604"/>
                  </a:lnTo>
                  <a:lnTo>
                    <a:pt x="709625" y="1610525"/>
                  </a:lnTo>
                  <a:lnTo>
                    <a:pt x="708418" y="1612150"/>
                  </a:lnTo>
                  <a:lnTo>
                    <a:pt x="707478" y="1611998"/>
                  </a:lnTo>
                  <a:lnTo>
                    <a:pt x="701814" y="1609509"/>
                  </a:lnTo>
                  <a:lnTo>
                    <a:pt x="701814" y="1618119"/>
                  </a:lnTo>
                  <a:lnTo>
                    <a:pt x="704443" y="1615694"/>
                  </a:lnTo>
                  <a:lnTo>
                    <a:pt x="721093" y="1617941"/>
                  </a:lnTo>
                  <a:lnTo>
                    <a:pt x="729322" y="161470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2941046" y="2111272"/>
              <a:ext cx="1289050" cy="234315"/>
            </a:xfrm>
            <a:custGeom>
              <a:avLst/>
              <a:gdLst/>
              <a:ahLst/>
              <a:cxnLst/>
              <a:rect l="l" t="t" r="r" b="b"/>
              <a:pathLst>
                <a:path w="1289050" h="234314">
                  <a:moveTo>
                    <a:pt x="31699" y="192608"/>
                  </a:moveTo>
                  <a:lnTo>
                    <a:pt x="31153" y="192874"/>
                  </a:lnTo>
                  <a:lnTo>
                    <a:pt x="30886" y="192201"/>
                  </a:lnTo>
                  <a:lnTo>
                    <a:pt x="30340" y="191668"/>
                  </a:lnTo>
                  <a:lnTo>
                    <a:pt x="29667" y="191262"/>
                  </a:lnTo>
                  <a:lnTo>
                    <a:pt x="30746" y="190715"/>
                  </a:lnTo>
                  <a:lnTo>
                    <a:pt x="30886" y="189915"/>
                  </a:lnTo>
                  <a:lnTo>
                    <a:pt x="28587" y="188569"/>
                  </a:lnTo>
                  <a:lnTo>
                    <a:pt x="28181" y="187490"/>
                  </a:lnTo>
                  <a:lnTo>
                    <a:pt x="28460" y="185597"/>
                  </a:lnTo>
                  <a:lnTo>
                    <a:pt x="27101" y="184378"/>
                  </a:lnTo>
                  <a:lnTo>
                    <a:pt x="24269" y="183578"/>
                  </a:lnTo>
                  <a:lnTo>
                    <a:pt x="23736" y="187490"/>
                  </a:lnTo>
                  <a:lnTo>
                    <a:pt x="21424" y="187413"/>
                  </a:lnTo>
                  <a:lnTo>
                    <a:pt x="16522" y="183489"/>
                  </a:lnTo>
                  <a:lnTo>
                    <a:pt x="18605" y="183172"/>
                  </a:lnTo>
                  <a:lnTo>
                    <a:pt x="20116" y="179108"/>
                  </a:lnTo>
                  <a:lnTo>
                    <a:pt x="16751" y="176796"/>
                  </a:lnTo>
                  <a:lnTo>
                    <a:pt x="14173" y="177165"/>
                  </a:lnTo>
                  <a:lnTo>
                    <a:pt x="14173" y="183832"/>
                  </a:lnTo>
                  <a:lnTo>
                    <a:pt x="14020" y="187210"/>
                  </a:lnTo>
                  <a:lnTo>
                    <a:pt x="13208" y="187083"/>
                  </a:lnTo>
                  <a:lnTo>
                    <a:pt x="12344" y="187579"/>
                  </a:lnTo>
                  <a:lnTo>
                    <a:pt x="14020" y="183845"/>
                  </a:lnTo>
                  <a:lnTo>
                    <a:pt x="14173" y="183832"/>
                  </a:lnTo>
                  <a:lnTo>
                    <a:pt x="14173" y="177165"/>
                  </a:lnTo>
                  <a:lnTo>
                    <a:pt x="12725" y="177368"/>
                  </a:lnTo>
                  <a:lnTo>
                    <a:pt x="12268" y="181952"/>
                  </a:lnTo>
                  <a:lnTo>
                    <a:pt x="10375" y="181013"/>
                  </a:lnTo>
                  <a:lnTo>
                    <a:pt x="9575" y="178981"/>
                  </a:lnTo>
                  <a:lnTo>
                    <a:pt x="7543" y="178308"/>
                  </a:lnTo>
                  <a:lnTo>
                    <a:pt x="5118" y="179793"/>
                  </a:lnTo>
                  <a:lnTo>
                    <a:pt x="2552" y="181419"/>
                  </a:lnTo>
                  <a:lnTo>
                    <a:pt x="0" y="182892"/>
                  </a:lnTo>
                  <a:lnTo>
                    <a:pt x="2425" y="183438"/>
                  </a:lnTo>
                  <a:lnTo>
                    <a:pt x="4445" y="185331"/>
                  </a:lnTo>
                  <a:lnTo>
                    <a:pt x="7010" y="185724"/>
                  </a:lnTo>
                  <a:lnTo>
                    <a:pt x="12128" y="187706"/>
                  </a:lnTo>
                  <a:lnTo>
                    <a:pt x="11188" y="188290"/>
                  </a:lnTo>
                  <a:lnTo>
                    <a:pt x="9169" y="187490"/>
                  </a:lnTo>
                  <a:lnTo>
                    <a:pt x="7277" y="186677"/>
                  </a:lnTo>
                  <a:lnTo>
                    <a:pt x="5930" y="186804"/>
                  </a:lnTo>
                  <a:lnTo>
                    <a:pt x="4851" y="187490"/>
                  </a:lnTo>
                  <a:lnTo>
                    <a:pt x="9029" y="188569"/>
                  </a:lnTo>
                  <a:lnTo>
                    <a:pt x="17399" y="190449"/>
                  </a:lnTo>
                  <a:lnTo>
                    <a:pt x="16992" y="189636"/>
                  </a:lnTo>
                  <a:lnTo>
                    <a:pt x="16179" y="188696"/>
                  </a:lnTo>
                  <a:lnTo>
                    <a:pt x="15506" y="188429"/>
                  </a:lnTo>
                  <a:lnTo>
                    <a:pt x="18948" y="188302"/>
                  </a:lnTo>
                  <a:lnTo>
                    <a:pt x="19418" y="189369"/>
                  </a:lnTo>
                  <a:lnTo>
                    <a:pt x="19418" y="190995"/>
                  </a:lnTo>
                  <a:lnTo>
                    <a:pt x="23469" y="191935"/>
                  </a:lnTo>
                  <a:lnTo>
                    <a:pt x="27647" y="192874"/>
                  </a:lnTo>
                  <a:lnTo>
                    <a:pt x="31699" y="193827"/>
                  </a:lnTo>
                  <a:lnTo>
                    <a:pt x="31699" y="192608"/>
                  </a:lnTo>
                  <a:close/>
                </a:path>
                <a:path w="1289050" h="234314">
                  <a:moveTo>
                    <a:pt x="42443" y="166293"/>
                  </a:moveTo>
                  <a:lnTo>
                    <a:pt x="40462" y="164693"/>
                  </a:lnTo>
                  <a:lnTo>
                    <a:pt x="37490" y="166446"/>
                  </a:lnTo>
                  <a:lnTo>
                    <a:pt x="34798" y="164553"/>
                  </a:lnTo>
                  <a:lnTo>
                    <a:pt x="31826" y="163741"/>
                  </a:lnTo>
                  <a:lnTo>
                    <a:pt x="31013" y="164287"/>
                  </a:lnTo>
                  <a:lnTo>
                    <a:pt x="29133" y="165366"/>
                  </a:lnTo>
                  <a:lnTo>
                    <a:pt x="28790" y="169405"/>
                  </a:lnTo>
                  <a:lnTo>
                    <a:pt x="28587" y="169138"/>
                  </a:lnTo>
                  <a:lnTo>
                    <a:pt x="27647" y="166573"/>
                  </a:lnTo>
                  <a:lnTo>
                    <a:pt x="21043" y="170357"/>
                  </a:lnTo>
                  <a:lnTo>
                    <a:pt x="24269" y="171704"/>
                  </a:lnTo>
                  <a:lnTo>
                    <a:pt x="21907" y="178587"/>
                  </a:lnTo>
                  <a:lnTo>
                    <a:pt x="24663" y="181330"/>
                  </a:lnTo>
                  <a:lnTo>
                    <a:pt x="28498" y="179501"/>
                  </a:lnTo>
                  <a:lnTo>
                    <a:pt x="29400" y="172643"/>
                  </a:lnTo>
                  <a:lnTo>
                    <a:pt x="31419" y="171843"/>
                  </a:lnTo>
                  <a:lnTo>
                    <a:pt x="30200" y="170789"/>
                  </a:lnTo>
                  <a:lnTo>
                    <a:pt x="34124" y="167932"/>
                  </a:lnTo>
                  <a:lnTo>
                    <a:pt x="36144" y="171437"/>
                  </a:lnTo>
                  <a:lnTo>
                    <a:pt x="38862" y="172935"/>
                  </a:lnTo>
                  <a:lnTo>
                    <a:pt x="41440" y="170129"/>
                  </a:lnTo>
                  <a:lnTo>
                    <a:pt x="42443" y="166293"/>
                  </a:lnTo>
                  <a:close/>
                </a:path>
                <a:path w="1289050" h="234314">
                  <a:moveTo>
                    <a:pt x="52057" y="190855"/>
                  </a:moveTo>
                  <a:lnTo>
                    <a:pt x="45313" y="190855"/>
                  </a:lnTo>
                  <a:lnTo>
                    <a:pt x="41948" y="189776"/>
                  </a:lnTo>
                  <a:lnTo>
                    <a:pt x="38468" y="188366"/>
                  </a:lnTo>
                  <a:lnTo>
                    <a:pt x="39522" y="186131"/>
                  </a:lnTo>
                  <a:lnTo>
                    <a:pt x="37630" y="184658"/>
                  </a:lnTo>
                  <a:lnTo>
                    <a:pt x="35204" y="183172"/>
                  </a:lnTo>
                  <a:lnTo>
                    <a:pt x="33718" y="186677"/>
                  </a:lnTo>
                  <a:lnTo>
                    <a:pt x="35610" y="187617"/>
                  </a:lnTo>
                  <a:lnTo>
                    <a:pt x="37579" y="188188"/>
                  </a:lnTo>
                  <a:lnTo>
                    <a:pt x="36690" y="191528"/>
                  </a:lnTo>
                  <a:lnTo>
                    <a:pt x="36283" y="194627"/>
                  </a:lnTo>
                  <a:lnTo>
                    <a:pt x="40322" y="195580"/>
                  </a:lnTo>
                  <a:lnTo>
                    <a:pt x="44513" y="196659"/>
                  </a:lnTo>
                  <a:lnTo>
                    <a:pt x="48691" y="197599"/>
                  </a:lnTo>
                  <a:lnTo>
                    <a:pt x="48018" y="196659"/>
                  </a:lnTo>
                  <a:lnTo>
                    <a:pt x="48691" y="195986"/>
                  </a:lnTo>
                  <a:lnTo>
                    <a:pt x="48552" y="195580"/>
                  </a:lnTo>
                  <a:lnTo>
                    <a:pt x="52057" y="190855"/>
                  </a:lnTo>
                  <a:close/>
                </a:path>
                <a:path w="1289050" h="234314">
                  <a:moveTo>
                    <a:pt x="54102" y="198818"/>
                  </a:moveTo>
                  <a:lnTo>
                    <a:pt x="53543" y="198678"/>
                  </a:lnTo>
                  <a:lnTo>
                    <a:pt x="53809" y="198818"/>
                  </a:lnTo>
                  <a:lnTo>
                    <a:pt x="54102" y="198818"/>
                  </a:lnTo>
                  <a:close/>
                </a:path>
                <a:path w="1289050" h="234314">
                  <a:moveTo>
                    <a:pt x="66497" y="175475"/>
                  </a:moveTo>
                  <a:lnTo>
                    <a:pt x="65011" y="175475"/>
                  </a:lnTo>
                  <a:lnTo>
                    <a:pt x="64198" y="175069"/>
                  </a:lnTo>
                  <a:lnTo>
                    <a:pt x="61468" y="174231"/>
                  </a:lnTo>
                  <a:lnTo>
                    <a:pt x="61468" y="177406"/>
                  </a:lnTo>
                  <a:lnTo>
                    <a:pt x="57454" y="176555"/>
                  </a:lnTo>
                  <a:lnTo>
                    <a:pt x="54381" y="175285"/>
                  </a:lnTo>
                  <a:lnTo>
                    <a:pt x="59537" y="173736"/>
                  </a:lnTo>
                  <a:lnTo>
                    <a:pt x="61468" y="177406"/>
                  </a:lnTo>
                  <a:lnTo>
                    <a:pt x="61468" y="174231"/>
                  </a:lnTo>
                  <a:lnTo>
                    <a:pt x="59702" y="173672"/>
                  </a:lnTo>
                  <a:lnTo>
                    <a:pt x="61772" y="173050"/>
                  </a:lnTo>
                  <a:lnTo>
                    <a:pt x="59613" y="168465"/>
                  </a:lnTo>
                  <a:lnTo>
                    <a:pt x="57861" y="166852"/>
                  </a:lnTo>
                  <a:lnTo>
                    <a:pt x="53009" y="167932"/>
                  </a:lnTo>
                  <a:lnTo>
                    <a:pt x="52603" y="170218"/>
                  </a:lnTo>
                  <a:lnTo>
                    <a:pt x="53162" y="174790"/>
                  </a:lnTo>
                  <a:lnTo>
                    <a:pt x="51257" y="173990"/>
                  </a:lnTo>
                  <a:lnTo>
                    <a:pt x="51117" y="181292"/>
                  </a:lnTo>
                  <a:lnTo>
                    <a:pt x="46685" y="178142"/>
                  </a:lnTo>
                  <a:lnTo>
                    <a:pt x="41986" y="177431"/>
                  </a:lnTo>
                  <a:lnTo>
                    <a:pt x="41135" y="181419"/>
                  </a:lnTo>
                  <a:lnTo>
                    <a:pt x="40195" y="182499"/>
                  </a:lnTo>
                  <a:lnTo>
                    <a:pt x="42214" y="186131"/>
                  </a:lnTo>
                  <a:lnTo>
                    <a:pt x="43434" y="186131"/>
                  </a:lnTo>
                  <a:lnTo>
                    <a:pt x="45859" y="183299"/>
                  </a:lnTo>
                  <a:lnTo>
                    <a:pt x="50571" y="188836"/>
                  </a:lnTo>
                  <a:lnTo>
                    <a:pt x="51523" y="184785"/>
                  </a:lnTo>
                  <a:lnTo>
                    <a:pt x="51257" y="182016"/>
                  </a:lnTo>
                  <a:lnTo>
                    <a:pt x="55841" y="183578"/>
                  </a:lnTo>
                  <a:lnTo>
                    <a:pt x="60020" y="184924"/>
                  </a:lnTo>
                  <a:lnTo>
                    <a:pt x="62179" y="178765"/>
                  </a:lnTo>
                  <a:lnTo>
                    <a:pt x="63665" y="181546"/>
                  </a:lnTo>
                  <a:lnTo>
                    <a:pt x="65951" y="176961"/>
                  </a:lnTo>
                  <a:lnTo>
                    <a:pt x="66497" y="175475"/>
                  </a:lnTo>
                  <a:close/>
                </a:path>
                <a:path w="1289050" h="234314">
                  <a:moveTo>
                    <a:pt x="66903" y="164147"/>
                  </a:moveTo>
                  <a:lnTo>
                    <a:pt x="66357" y="163537"/>
                  </a:lnTo>
                  <a:lnTo>
                    <a:pt x="66357" y="163880"/>
                  </a:lnTo>
                  <a:lnTo>
                    <a:pt x="66903" y="164147"/>
                  </a:lnTo>
                  <a:close/>
                </a:path>
                <a:path w="1289050" h="234314">
                  <a:moveTo>
                    <a:pt x="73507" y="200571"/>
                  </a:moveTo>
                  <a:lnTo>
                    <a:pt x="70815" y="198145"/>
                  </a:lnTo>
                  <a:lnTo>
                    <a:pt x="69062" y="198272"/>
                  </a:lnTo>
                  <a:lnTo>
                    <a:pt x="71081" y="196113"/>
                  </a:lnTo>
                  <a:lnTo>
                    <a:pt x="73101" y="190995"/>
                  </a:lnTo>
                  <a:lnTo>
                    <a:pt x="68376" y="190715"/>
                  </a:lnTo>
                  <a:lnTo>
                    <a:pt x="68110" y="189369"/>
                  </a:lnTo>
                  <a:lnTo>
                    <a:pt x="67030" y="189509"/>
                  </a:lnTo>
                  <a:lnTo>
                    <a:pt x="66217" y="190042"/>
                  </a:lnTo>
                  <a:lnTo>
                    <a:pt x="65824" y="190855"/>
                  </a:lnTo>
                  <a:lnTo>
                    <a:pt x="60833" y="191528"/>
                  </a:lnTo>
                  <a:lnTo>
                    <a:pt x="63665" y="198818"/>
                  </a:lnTo>
                  <a:lnTo>
                    <a:pt x="58801" y="198678"/>
                  </a:lnTo>
                  <a:lnTo>
                    <a:pt x="57861" y="198678"/>
                  </a:lnTo>
                  <a:lnTo>
                    <a:pt x="57594" y="199085"/>
                  </a:lnTo>
                  <a:lnTo>
                    <a:pt x="57721" y="199618"/>
                  </a:lnTo>
                  <a:lnTo>
                    <a:pt x="62852" y="200698"/>
                  </a:lnTo>
                  <a:lnTo>
                    <a:pt x="67983" y="201650"/>
                  </a:lnTo>
                  <a:lnTo>
                    <a:pt x="73101" y="202730"/>
                  </a:lnTo>
                  <a:lnTo>
                    <a:pt x="73507" y="200571"/>
                  </a:lnTo>
                  <a:close/>
                </a:path>
                <a:path w="1289050" h="234314">
                  <a:moveTo>
                    <a:pt x="77279" y="201244"/>
                  </a:moveTo>
                  <a:lnTo>
                    <a:pt x="76606" y="200025"/>
                  </a:lnTo>
                  <a:lnTo>
                    <a:pt x="76073" y="198818"/>
                  </a:lnTo>
                  <a:lnTo>
                    <a:pt x="74587" y="199224"/>
                  </a:lnTo>
                  <a:lnTo>
                    <a:pt x="75399" y="200431"/>
                  </a:lnTo>
                  <a:lnTo>
                    <a:pt x="75933" y="201650"/>
                  </a:lnTo>
                  <a:lnTo>
                    <a:pt x="77279" y="201244"/>
                  </a:lnTo>
                  <a:close/>
                </a:path>
                <a:path w="1289050" h="234314">
                  <a:moveTo>
                    <a:pt x="81330" y="149174"/>
                  </a:moveTo>
                  <a:lnTo>
                    <a:pt x="81191" y="147421"/>
                  </a:lnTo>
                  <a:lnTo>
                    <a:pt x="79032" y="147421"/>
                  </a:lnTo>
                  <a:lnTo>
                    <a:pt x="77685" y="147294"/>
                  </a:lnTo>
                  <a:lnTo>
                    <a:pt x="73875" y="147167"/>
                  </a:lnTo>
                  <a:lnTo>
                    <a:pt x="74701" y="149542"/>
                  </a:lnTo>
                  <a:lnTo>
                    <a:pt x="77939" y="151269"/>
                  </a:lnTo>
                  <a:lnTo>
                    <a:pt x="81330" y="149174"/>
                  </a:lnTo>
                  <a:close/>
                </a:path>
                <a:path w="1289050" h="234314">
                  <a:moveTo>
                    <a:pt x="88074" y="154838"/>
                  </a:moveTo>
                  <a:lnTo>
                    <a:pt x="77685" y="153352"/>
                  </a:lnTo>
                  <a:lnTo>
                    <a:pt x="74726" y="158076"/>
                  </a:lnTo>
                  <a:lnTo>
                    <a:pt x="75412" y="162623"/>
                  </a:lnTo>
                  <a:lnTo>
                    <a:pt x="74320" y="162255"/>
                  </a:lnTo>
                  <a:lnTo>
                    <a:pt x="71983" y="156997"/>
                  </a:lnTo>
                  <a:lnTo>
                    <a:pt x="67830" y="154254"/>
                  </a:lnTo>
                  <a:lnTo>
                    <a:pt x="64249" y="155067"/>
                  </a:lnTo>
                  <a:lnTo>
                    <a:pt x="63665" y="160502"/>
                  </a:lnTo>
                  <a:lnTo>
                    <a:pt x="63525" y="160375"/>
                  </a:lnTo>
                  <a:lnTo>
                    <a:pt x="63119" y="159296"/>
                  </a:lnTo>
                  <a:lnTo>
                    <a:pt x="60020" y="159562"/>
                  </a:lnTo>
                  <a:lnTo>
                    <a:pt x="60426" y="162534"/>
                  </a:lnTo>
                  <a:lnTo>
                    <a:pt x="62077" y="162890"/>
                  </a:lnTo>
                  <a:lnTo>
                    <a:pt x="62179" y="165773"/>
                  </a:lnTo>
                  <a:lnTo>
                    <a:pt x="61506" y="167386"/>
                  </a:lnTo>
                  <a:lnTo>
                    <a:pt x="62179" y="167462"/>
                  </a:lnTo>
                  <a:lnTo>
                    <a:pt x="63665" y="167614"/>
                  </a:lnTo>
                  <a:lnTo>
                    <a:pt x="64249" y="167665"/>
                  </a:lnTo>
                  <a:lnTo>
                    <a:pt x="65417" y="167792"/>
                  </a:lnTo>
                  <a:lnTo>
                    <a:pt x="66357" y="165633"/>
                  </a:lnTo>
                  <a:lnTo>
                    <a:pt x="66357" y="163880"/>
                  </a:lnTo>
                  <a:lnTo>
                    <a:pt x="63944" y="162687"/>
                  </a:lnTo>
                  <a:lnTo>
                    <a:pt x="64909" y="161912"/>
                  </a:lnTo>
                  <a:lnTo>
                    <a:pt x="66357" y="163537"/>
                  </a:lnTo>
                  <a:lnTo>
                    <a:pt x="66357" y="162039"/>
                  </a:lnTo>
                  <a:lnTo>
                    <a:pt x="68376" y="163334"/>
                  </a:lnTo>
                  <a:lnTo>
                    <a:pt x="66624" y="164693"/>
                  </a:lnTo>
                  <a:lnTo>
                    <a:pt x="68376" y="172377"/>
                  </a:lnTo>
                  <a:lnTo>
                    <a:pt x="71208" y="170078"/>
                  </a:lnTo>
                  <a:lnTo>
                    <a:pt x="71755" y="169684"/>
                  </a:lnTo>
                  <a:lnTo>
                    <a:pt x="71983" y="169100"/>
                  </a:lnTo>
                  <a:lnTo>
                    <a:pt x="73101" y="169405"/>
                  </a:lnTo>
                  <a:lnTo>
                    <a:pt x="78092" y="172377"/>
                  </a:lnTo>
                  <a:lnTo>
                    <a:pt x="76771" y="163283"/>
                  </a:lnTo>
                  <a:lnTo>
                    <a:pt x="78359" y="163207"/>
                  </a:lnTo>
                  <a:lnTo>
                    <a:pt x="82816" y="160642"/>
                  </a:lnTo>
                  <a:lnTo>
                    <a:pt x="88074" y="154838"/>
                  </a:lnTo>
                  <a:close/>
                </a:path>
                <a:path w="1289050" h="234314">
                  <a:moveTo>
                    <a:pt x="95897" y="201777"/>
                  </a:moveTo>
                  <a:lnTo>
                    <a:pt x="93472" y="199898"/>
                  </a:lnTo>
                  <a:lnTo>
                    <a:pt x="92532" y="200977"/>
                  </a:lnTo>
                  <a:lnTo>
                    <a:pt x="91173" y="202184"/>
                  </a:lnTo>
                  <a:lnTo>
                    <a:pt x="93611" y="203936"/>
                  </a:lnTo>
                  <a:lnTo>
                    <a:pt x="94551" y="202857"/>
                  </a:lnTo>
                  <a:lnTo>
                    <a:pt x="95897" y="201777"/>
                  </a:lnTo>
                  <a:close/>
                </a:path>
                <a:path w="1289050" h="234314">
                  <a:moveTo>
                    <a:pt x="106553" y="184912"/>
                  </a:moveTo>
                  <a:lnTo>
                    <a:pt x="104660" y="182219"/>
                  </a:lnTo>
                  <a:lnTo>
                    <a:pt x="103314" y="181813"/>
                  </a:lnTo>
                  <a:lnTo>
                    <a:pt x="101968" y="180606"/>
                  </a:lnTo>
                  <a:lnTo>
                    <a:pt x="101295" y="182892"/>
                  </a:lnTo>
                  <a:lnTo>
                    <a:pt x="101460" y="187198"/>
                  </a:lnTo>
                  <a:lnTo>
                    <a:pt x="104343" y="187210"/>
                  </a:lnTo>
                  <a:lnTo>
                    <a:pt x="106553" y="184912"/>
                  </a:lnTo>
                  <a:close/>
                </a:path>
                <a:path w="1289050" h="234314">
                  <a:moveTo>
                    <a:pt x="111544" y="187617"/>
                  </a:moveTo>
                  <a:lnTo>
                    <a:pt x="111137" y="186131"/>
                  </a:lnTo>
                  <a:lnTo>
                    <a:pt x="109651" y="186270"/>
                  </a:lnTo>
                  <a:lnTo>
                    <a:pt x="108572" y="185458"/>
                  </a:lnTo>
                  <a:lnTo>
                    <a:pt x="105613" y="187883"/>
                  </a:lnTo>
                  <a:lnTo>
                    <a:pt x="111417" y="190588"/>
                  </a:lnTo>
                  <a:lnTo>
                    <a:pt x="111544" y="187617"/>
                  </a:lnTo>
                  <a:close/>
                </a:path>
                <a:path w="1289050" h="234314">
                  <a:moveTo>
                    <a:pt x="116535" y="176149"/>
                  </a:moveTo>
                  <a:lnTo>
                    <a:pt x="114376" y="173990"/>
                  </a:lnTo>
                  <a:lnTo>
                    <a:pt x="112356" y="175069"/>
                  </a:lnTo>
                  <a:lnTo>
                    <a:pt x="111887" y="175234"/>
                  </a:lnTo>
                  <a:lnTo>
                    <a:pt x="112890" y="170218"/>
                  </a:lnTo>
                  <a:lnTo>
                    <a:pt x="107226" y="171970"/>
                  </a:lnTo>
                  <a:lnTo>
                    <a:pt x="106019" y="172643"/>
                  </a:lnTo>
                  <a:lnTo>
                    <a:pt x="106019" y="174675"/>
                  </a:lnTo>
                  <a:lnTo>
                    <a:pt x="106959" y="176149"/>
                  </a:lnTo>
                  <a:lnTo>
                    <a:pt x="111010" y="179666"/>
                  </a:lnTo>
                  <a:lnTo>
                    <a:pt x="111544" y="176936"/>
                  </a:lnTo>
                  <a:lnTo>
                    <a:pt x="113296" y="178041"/>
                  </a:lnTo>
                  <a:lnTo>
                    <a:pt x="114922" y="177774"/>
                  </a:lnTo>
                  <a:lnTo>
                    <a:pt x="116535" y="176149"/>
                  </a:lnTo>
                  <a:close/>
                </a:path>
                <a:path w="1289050" h="234314">
                  <a:moveTo>
                    <a:pt x="118694" y="154711"/>
                  </a:moveTo>
                  <a:lnTo>
                    <a:pt x="117754" y="154305"/>
                  </a:lnTo>
                  <a:lnTo>
                    <a:pt x="116941" y="154038"/>
                  </a:lnTo>
                  <a:lnTo>
                    <a:pt x="116001" y="153758"/>
                  </a:lnTo>
                  <a:lnTo>
                    <a:pt x="115595" y="155651"/>
                  </a:lnTo>
                  <a:lnTo>
                    <a:pt x="117881" y="156730"/>
                  </a:lnTo>
                  <a:lnTo>
                    <a:pt x="118694" y="154711"/>
                  </a:lnTo>
                  <a:close/>
                </a:path>
                <a:path w="1289050" h="234314">
                  <a:moveTo>
                    <a:pt x="124764" y="193421"/>
                  </a:moveTo>
                  <a:lnTo>
                    <a:pt x="124498" y="192481"/>
                  </a:lnTo>
                  <a:lnTo>
                    <a:pt x="122872" y="192074"/>
                  </a:lnTo>
                  <a:lnTo>
                    <a:pt x="122466" y="193014"/>
                  </a:lnTo>
                  <a:lnTo>
                    <a:pt x="122745" y="193954"/>
                  </a:lnTo>
                  <a:lnTo>
                    <a:pt x="124091" y="194233"/>
                  </a:lnTo>
                  <a:lnTo>
                    <a:pt x="124764" y="193421"/>
                  </a:lnTo>
                  <a:close/>
                </a:path>
                <a:path w="1289050" h="234314">
                  <a:moveTo>
                    <a:pt x="127190" y="187756"/>
                  </a:moveTo>
                  <a:lnTo>
                    <a:pt x="124625" y="185191"/>
                  </a:lnTo>
                  <a:lnTo>
                    <a:pt x="121793" y="178587"/>
                  </a:lnTo>
                  <a:lnTo>
                    <a:pt x="111950" y="181952"/>
                  </a:lnTo>
                  <a:lnTo>
                    <a:pt x="116128" y="188023"/>
                  </a:lnTo>
                  <a:lnTo>
                    <a:pt x="117754" y="188290"/>
                  </a:lnTo>
                  <a:lnTo>
                    <a:pt x="121526" y="193154"/>
                  </a:lnTo>
                  <a:lnTo>
                    <a:pt x="121881" y="191122"/>
                  </a:lnTo>
                  <a:lnTo>
                    <a:pt x="124358" y="191122"/>
                  </a:lnTo>
                  <a:lnTo>
                    <a:pt x="125298" y="191262"/>
                  </a:lnTo>
                  <a:lnTo>
                    <a:pt x="125171" y="190182"/>
                  </a:lnTo>
                  <a:lnTo>
                    <a:pt x="124625" y="189509"/>
                  </a:lnTo>
                  <a:lnTo>
                    <a:pt x="124091" y="188963"/>
                  </a:lnTo>
                  <a:lnTo>
                    <a:pt x="123151" y="189636"/>
                  </a:lnTo>
                  <a:lnTo>
                    <a:pt x="121970" y="190627"/>
                  </a:lnTo>
                  <a:lnTo>
                    <a:pt x="122199" y="189369"/>
                  </a:lnTo>
                  <a:lnTo>
                    <a:pt x="121386" y="186804"/>
                  </a:lnTo>
                  <a:lnTo>
                    <a:pt x="127190" y="187756"/>
                  </a:lnTo>
                  <a:close/>
                </a:path>
                <a:path w="1289050" h="234314">
                  <a:moveTo>
                    <a:pt x="129082" y="203936"/>
                  </a:moveTo>
                  <a:lnTo>
                    <a:pt x="122288" y="200609"/>
                  </a:lnTo>
                  <a:lnTo>
                    <a:pt x="122745" y="200431"/>
                  </a:lnTo>
                  <a:lnTo>
                    <a:pt x="126377" y="197866"/>
                  </a:lnTo>
                  <a:lnTo>
                    <a:pt x="119240" y="195440"/>
                  </a:lnTo>
                  <a:lnTo>
                    <a:pt x="119773" y="199085"/>
                  </a:lnTo>
                  <a:lnTo>
                    <a:pt x="120154" y="199872"/>
                  </a:lnTo>
                  <a:lnTo>
                    <a:pt x="118427" y="202730"/>
                  </a:lnTo>
                  <a:lnTo>
                    <a:pt x="117754" y="202641"/>
                  </a:lnTo>
                  <a:lnTo>
                    <a:pt x="116801" y="202514"/>
                  </a:lnTo>
                  <a:lnTo>
                    <a:pt x="116395" y="202450"/>
                  </a:lnTo>
                  <a:lnTo>
                    <a:pt x="116128" y="202666"/>
                  </a:lnTo>
                  <a:lnTo>
                    <a:pt x="116128" y="208737"/>
                  </a:lnTo>
                  <a:lnTo>
                    <a:pt x="113703" y="210007"/>
                  </a:lnTo>
                  <a:lnTo>
                    <a:pt x="113969" y="209410"/>
                  </a:lnTo>
                  <a:lnTo>
                    <a:pt x="114109" y="209118"/>
                  </a:lnTo>
                  <a:lnTo>
                    <a:pt x="114515" y="208229"/>
                  </a:lnTo>
                  <a:lnTo>
                    <a:pt x="115049" y="207048"/>
                  </a:lnTo>
                  <a:lnTo>
                    <a:pt x="116128" y="208737"/>
                  </a:lnTo>
                  <a:lnTo>
                    <a:pt x="116128" y="202666"/>
                  </a:lnTo>
                  <a:lnTo>
                    <a:pt x="114515" y="203898"/>
                  </a:lnTo>
                  <a:lnTo>
                    <a:pt x="114388" y="204000"/>
                  </a:lnTo>
                  <a:lnTo>
                    <a:pt x="113969" y="197739"/>
                  </a:lnTo>
                  <a:lnTo>
                    <a:pt x="116801" y="193154"/>
                  </a:lnTo>
                  <a:lnTo>
                    <a:pt x="108851" y="191096"/>
                  </a:lnTo>
                  <a:lnTo>
                    <a:pt x="108851" y="200025"/>
                  </a:lnTo>
                  <a:lnTo>
                    <a:pt x="108712" y="201371"/>
                  </a:lnTo>
                  <a:lnTo>
                    <a:pt x="107708" y="201841"/>
                  </a:lnTo>
                  <a:lnTo>
                    <a:pt x="107772" y="200977"/>
                  </a:lnTo>
                  <a:lnTo>
                    <a:pt x="108851" y="200025"/>
                  </a:lnTo>
                  <a:lnTo>
                    <a:pt x="108851" y="191096"/>
                  </a:lnTo>
                  <a:lnTo>
                    <a:pt x="107137" y="190652"/>
                  </a:lnTo>
                  <a:lnTo>
                    <a:pt x="107137" y="206489"/>
                  </a:lnTo>
                  <a:lnTo>
                    <a:pt x="107099" y="207048"/>
                  </a:lnTo>
                  <a:lnTo>
                    <a:pt x="106045" y="204406"/>
                  </a:lnTo>
                  <a:lnTo>
                    <a:pt x="107137" y="206489"/>
                  </a:lnTo>
                  <a:lnTo>
                    <a:pt x="107137" y="190652"/>
                  </a:lnTo>
                  <a:lnTo>
                    <a:pt x="106819" y="190576"/>
                  </a:lnTo>
                  <a:lnTo>
                    <a:pt x="106819" y="200571"/>
                  </a:lnTo>
                  <a:lnTo>
                    <a:pt x="104660" y="199491"/>
                  </a:lnTo>
                  <a:lnTo>
                    <a:pt x="103581" y="199783"/>
                  </a:lnTo>
                  <a:lnTo>
                    <a:pt x="103581" y="201510"/>
                  </a:lnTo>
                  <a:lnTo>
                    <a:pt x="103187" y="200698"/>
                  </a:lnTo>
                  <a:lnTo>
                    <a:pt x="103581" y="201510"/>
                  </a:lnTo>
                  <a:lnTo>
                    <a:pt x="103581" y="199783"/>
                  </a:lnTo>
                  <a:lnTo>
                    <a:pt x="102641" y="200025"/>
                  </a:lnTo>
                  <a:lnTo>
                    <a:pt x="104394" y="199402"/>
                  </a:lnTo>
                  <a:lnTo>
                    <a:pt x="104533" y="199351"/>
                  </a:lnTo>
                  <a:lnTo>
                    <a:pt x="106819" y="200571"/>
                  </a:lnTo>
                  <a:lnTo>
                    <a:pt x="106819" y="190576"/>
                  </a:lnTo>
                  <a:lnTo>
                    <a:pt x="105346" y="190182"/>
                  </a:lnTo>
                  <a:lnTo>
                    <a:pt x="105067" y="190449"/>
                  </a:lnTo>
                  <a:lnTo>
                    <a:pt x="101155" y="189572"/>
                  </a:lnTo>
                  <a:lnTo>
                    <a:pt x="100888" y="189509"/>
                  </a:lnTo>
                  <a:lnTo>
                    <a:pt x="104394" y="194094"/>
                  </a:lnTo>
                  <a:lnTo>
                    <a:pt x="102235" y="194906"/>
                  </a:lnTo>
                  <a:lnTo>
                    <a:pt x="101155" y="195211"/>
                  </a:lnTo>
                  <a:lnTo>
                    <a:pt x="100888" y="195287"/>
                  </a:lnTo>
                  <a:lnTo>
                    <a:pt x="100622" y="195364"/>
                  </a:lnTo>
                  <a:lnTo>
                    <a:pt x="100355" y="195440"/>
                  </a:lnTo>
                  <a:lnTo>
                    <a:pt x="100355" y="198412"/>
                  </a:lnTo>
                  <a:lnTo>
                    <a:pt x="101155" y="199085"/>
                  </a:lnTo>
                  <a:lnTo>
                    <a:pt x="98602" y="197739"/>
                  </a:lnTo>
                  <a:lnTo>
                    <a:pt x="95084" y="205422"/>
                  </a:lnTo>
                  <a:lnTo>
                    <a:pt x="99669" y="203809"/>
                  </a:lnTo>
                  <a:lnTo>
                    <a:pt x="99275" y="205422"/>
                  </a:lnTo>
                  <a:lnTo>
                    <a:pt x="98323" y="206641"/>
                  </a:lnTo>
                  <a:lnTo>
                    <a:pt x="97116" y="207721"/>
                  </a:lnTo>
                  <a:lnTo>
                    <a:pt x="99275" y="208127"/>
                  </a:lnTo>
                  <a:lnTo>
                    <a:pt x="99669" y="208203"/>
                  </a:lnTo>
                  <a:lnTo>
                    <a:pt x="100355" y="208343"/>
                  </a:lnTo>
                  <a:lnTo>
                    <a:pt x="100888" y="208457"/>
                  </a:lnTo>
                  <a:lnTo>
                    <a:pt x="101155" y="208521"/>
                  </a:lnTo>
                  <a:lnTo>
                    <a:pt x="102235" y="208775"/>
                  </a:lnTo>
                  <a:lnTo>
                    <a:pt x="102641" y="208876"/>
                  </a:lnTo>
                  <a:lnTo>
                    <a:pt x="103047" y="208978"/>
                  </a:lnTo>
                  <a:lnTo>
                    <a:pt x="103187" y="209003"/>
                  </a:lnTo>
                  <a:lnTo>
                    <a:pt x="103581" y="209105"/>
                  </a:lnTo>
                  <a:lnTo>
                    <a:pt x="103987" y="209194"/>
                  </a:lnTo>
                  <a:lnTo>
                    <a:pt x="106819" y="209740"/>
                  </a:lnTo>
                  <a:lnTo>
                    <a:pt x="107365" y="209854"/>
                  </a:lnTo>
                  <a:lnTo>
                    <a:pt x="107492" y="209880"/>
                  </a:lnTo>
                  <a:lnTo>
                    <a:pt x="108445" y="208800"/>
                  </a:lnTo>
                  <a:lnTo>
                    <a:pt x="108712" y="208940"/>
                  </a:lnTo>
                  <a:lnTo>
                    <a:pt x="108851" y="209016"/>
                  </a:lnTo>
                  <a:lnTo>
                    <a:pt x="110197" y="209740"/>
                  </a:lnTo>
                  <a:lnTo>
                    <a:pt x="110871" y="210553"/>
                  </a:lnTo>
                  <a:lnTo>
                    <a:pt x="113169" y="211086"/>
                  </a:lnTo>
                  <a:lnTo>
                    <a:pt x="113703" y="211175"/>
                  </a:lnTo>
                  <a:lnTo>
                    <a:pt x="116128" y="211594"/>
                  </a:lnTo>
                  <a:lnTo>
                    <a:pt x="116801" y="211709"/>
                  </a:lnTo>
                  <a:lnTo>
                    <a:pt x="117614" y="211848"/>
                  </a:lnTo>
                  <a:lnTo>
                    <a:pt x="117754" y="211874"/>
                  </a:lnTo>
                  <a:lnTo>
                    <a:pt x="117754" y="211632"/>
                  </a:lnTo>
                  <a:lnTo>
                    <a:pt x="117614" y="211632"/>
                  </a:lnTo>
                  <a:lnTo>
                    <a:pt x="116928" y="209677"/>
                  </a:lnTo>
                  <a:lnTo>
                    <a:pt x="122605" y="210959"/>
                  </a:lnTo>
                  <a:lnTo>
                    <a:pt x="123151" y="211086"/>
                  </a:lnTo>
                  <a:lnTo>
                    <a:pt x="122605" y="206502"/>
                  </a:lnTo>
                  <a:lnTo>
                    <a:pt x="129082" y="203936"/>
                  </a:lnTo>
                  <a:close/>
                </a:path>
                <a:path w="1289050" h="234314">
                  <a:moveTo>
                    <a:pt x="130429" y="164147"/>
                  </a:moveTo>
                  <a:lnTo>
                    <a:pt x="128943" y="161988"/>
                  </a:lnTo>
                  <a:lnTo>
                    <a:pt x="128816" y="156997"/>
                  </a:lnTo>
                  <a:lnTo>
                    <a:pt x="120992" y="154432"/>
                  </a:lnTo>
                  <a:lnTo>
                    <a:pt x="120180" y="158343"/>
                  </a:lnTo>
                  <a:lnTo>
                    <a:pt x="121526" y="162128"/>
                  </a:lnTo>
                  <a:lnTo>
                    <a:pt x="122072" y="169138"/>
                  </a:lnTo>
                  <a:lnTo>
                    <a:pt x="127457" y="164960"/>
                  </a:lnTo>
                  <a:lnTo>
                    <a:pt x="128270" y="164147"/>
                  </a:lnTo>
                  <a:lnTo>
                    <a:pt x="130429" y="164147"/>
                  </a:lnTo>
                  <a:close/>
                </a:path>
                <a:path w="1289050" h="234314">
                  <a:moveTo>
                    <a:pt x="136232" y="181419"/>
                  </a:moveTo>
                  <a:lnTo>
                    <a:pt x="132041" y="174396"/>
                  </a:lnTo>
                  <a:lnTo>
                    <a:pt x="130429" y="172237"/>
                  </a:lnTo>
                  <a:lnTo>
                    <a:pt x="129489" y="174536"/>
                  </a:lnTo>
                  <a:lnTo>
                    <a:pt x="128409" y="174802"/>
                  </a:lnTo>
                  <a:lnTo>
                    <a:pt x="123952" y="179260"/>
                  </a:lnTo>
                  <a:lnTo>
                    <a:pt x="136232" y="181419"/>
                  </a:lnTo>
                  <a:close/>
                </a:path>
                <a:path w="1289050" h="234314">
                  <a:moveTo>
                    <a:pt x="138391" y="169811"/>
                  </a:moveTo>
                  <a:lnTo>
                    <a:pt x="134480" y="164020"/>
                  </a:lnTo>
                  <a:lnTo>
                    <a:pt x="133807" y="166166"/>
                  </a:lnTo>
                  <a:lnTo>
                    <a:pt x="133667" y="167246"/>
                  </a:lnTo>
                  <a:lnTo>
                    <a:pt x="132854" y="168465"/>
                  </a:lnTo>
                  <a:lnTo>
                    <a:pt x="134607" y="169138"/>
                  </a:lnTo>
                  <a:lnTo>
                    <a:pt x="138391" y="169811"/>
                  </a:lnTo>
                  <a:close/>
                </a:path>
                <a:path w="1289050" h="234314">
                  <a:moveTo>
                    <a:pt x="150533" y="203669"/>
                  </a:moveTo>
                  <a:lnTo>
                    <a:pt x="149453" y="202857"/>
                  </a:lnTo>
                  <a:lnTo>
                    <a:pt x="148374" y="202184"/>
                  </a:lnTo>
                  <a:lnTo>
                    <a:pt x="146342" y="201650"/>
                  </a:lnTo>
                  <a:lnTo>
                    <a:pt x="147701" y="207581"/>
                  </a:lnTo>
                  <a:lnTo>
                    <a:pt x="150126" y="205016"/>
                  </a:lnTo>
                  <a:lnTo>
                    <a:pt x="150533" y="203669"/>
                  </a:lnTo>
                  <a:close/>
                </a:path>
                <a:path w="1289050" h="234314">
                  <a:moveTo>
                    <a:pt x="152819" y="188023"/>
                  </a:moveTo>
                  <a:lnTo>
                    <a:pt x="151206" y="184658"/>
                  </a:lnTo>
                  <a:lnTo>
                    <a:pt x="150799" y="184111"/>
                  </a:lnTo>
                  <a:lnTo>
                    <a:pt x="150393" y="183845"/>
                  </a:lnTo>
                  <a:lnTo>
                    <a:pt x="149580" y="184111"/>
                  </a:lnTo>
                  <a:lnTo>
                    <a:pt x="146342" y="186004"/>
                  </a:lnTo>
                  <a:lnTo>
                    <a:pt x="152819" y="188023"/>
                  </a:lnTo>
                  <a:close/>
                </a:path>
                <a:path w="1289050" h="234314">
                  <a:moveTo>
                    <a:pt x="157657" y="182765"/>
                  </a:moveTo>
                  <a:lnTo>
                    <a:pt x="157594" y="179616"/>
                  </a:lnTo>
                  <a:lnTo>
                    <a:pt x="154305" y="178587"/>
                  </a:lnTo>
                  <a:lnTo>
                    <a:pt x="153085" y="179120"/>
                  </a:lnTo>
                  <a:lnTo>
                    <a:pt x="151206" y="179120"/>
                  </a:lnTo>
                  <a:lnTo>
                    <a:pt x="152412" y="181279"/>
                  </a:lnTo>
                  <a:lnTo>
                    <a:pt x="155575" y="184505"/>
                  </a:lnTo>
                  <a:lnTo>
                    <a:pt x="157657" y="182765"/>
                  </a:lnTo>
                  <a:close/>
                </a:path>
                <a:path w="1289050" h="234314">
                  <a:moveTo>
                    <a:pt x="183845" y="223494"/>
                  </a:moveTo>
                  <a:lnTo>
                    <a:pt x="183578" y="223367"/>
                  </a:lnTo>
                  <a:lnTo>
                    <a:pt x="183705" y="223494"/>
                  </a:lnTo>
                  <a:lnTo>
                    <a:pt x="183845" y="223494"/>
                  </a:lnTo>
                  <a:close/>
                </a:path>
                <a:path w="1289050" h="234314">
                  <a:moveTo>
                    <a:pt x="189509" y="219722"/>
                  </a:moveTo>
                  <a:lnTo>
                    <a:pt x="184378" y="219049"/>
                  </a:lnTo>
                  <a:lnTo>
                    <a:pt x="183705" y="219316"/>
                  </a:lnTo>
                  <a:lnTo>
                    <a:pt x="183705" y="219862"/>
                  </a:lnTo>
                  <a:lnTo>
                    <a:pt x="184111" y="220256"/>
                  </a:lnTo>
                  <a:lnTo>
                    <a:pt x="185737" y="224980"/>
                  </a:lnTo>
                  <a:lnTo>
                    <a:pt x="189509" y="219722"/>
                  </a:lnTo>
                  <a:close/>
                </a:path>
                <a:path w="1289050" h="234314">
                  <a:moveTo>
                    <a:pt x="215544" y="227393"/>
                  </a:moveTo>
                  <a:lnTo>
                    <a:pt x="214871" y="221983"/>
                  </a:lnTo>
                  <a:lnTo>
                    <a:pt x="213791" y="222465"/>
                  </a:lnTo>
                  <a:lnTo>
                    <a:pt x="213652" y="222516"/>
                  </a:lnTo>
                  <a:lnTo>
                    <a:pt x="213385" y="222643"/>
                  </a:lnTo>
                  <a:lnTo>
                    <a:pt x="213118" y="222758"/>
                  </a:lnTo>
                  <a:lnTo>
                    <a:pt x="212979" y="222821"/>
                  </a:lnTo>
                  <a:lnTo>
                    <a:pt x="212445" y="224040"/>
                  </a:lnTo>
                  <a:lnTo>
                    <a:pt x="207048" y="219722"/>
                  </a:lnTo>
                  <a:lnTo>
                    <a:pt x="205155" y="228892"/>
                  </a:lnTo>
                  <a:lnTo>
                    <a:pt x="212445" y="228396"/>
                  </a:lnTo>
                  <a:lnTo>
                    <a:pt x="213118" y="228358"/>
                  </a:lnTo>
                  <a:lnTo>
                    <a:pt x="213385" y="228155"/>
                  </a:lnTo>
                  <a:lnTo>
                    <a:pt x="213652" y="227952"/>
                  </a:lnTo>
                  <a:lnTo>
                    <a:pt x="213652" y="226872"/>
                  </a:lnTo>
                  <a:lnTo>
                    <a:pt x="213791" y="226999"/>
                  </a:lnTo>
                  <a:lnTo>
                    <a:pt x="214871" y="226999"/>
                  </a:lnTo>
                  <a:lnTo>
                    <a:pt x="215544" y="227393"/>
                  </a:lnTo>
                  <a:close/>
                </a:path>
                <a:path w="1289050" h="234314">
                  <a:moveTo>
                    <a:pt x="215671" y="227469"/>
                  </a:moveTo>
                  <a:lnTo>
                    <a:pt x="215544" y="227393"/>
                  </a:lnTo>
                  <a:lnTo>
                    <a:pt x="215544" y="228358"/>
                  </a:lnTo>
                  <a:lnTo>
                    <a:pt x="215671" y="228155"/>
                  </a:lnTo>
                  <a:lnTo>
                    <a:pt x="215671" y="227469"/>
                  </a:lnTo>
                  <a:close/>
                </a:path>
                <a:path w="1289050" h="234314">
                  <a:moveTo>
                    <a:pt x="230238" y="190182"/>
                  </a:moveTo>
                  <a:lnTo>
                    <a:pt x="229971" y="186131"/>
                  </a:lnTo>
                  <a:lnTo>
                    <a:pt x="229438" y="185051"/>
                  </a:lnTo>
                  <a:lnTo>
                    <a:pt x="228092" y="185331"/>
                  </a:lnTo>
                  <a:lnTo>
                    <a:pt x="227279" y="184658"/>
                  </a:lnTo>
                  <a:lnTo>
                    <a:pt x="223634" y="187883"/>
                  </a:lnTo>
                  <a:lnTo>
                    <a:pt x="230238" y="190182"/>
                  </a:lnTo>
                  <a:close/>
                </a:path>
                <a:path w="1289050" h="234314">
                  <a:moveTo>
                    <a:pt x="237121" y="225933"/>
                  </a:moveTo>
                  <a:lnTo>
                    <a:pt x="235102" y="223634"/>
                  </a:lnTo>
                  <a:lnTo>
                    <a:pt x="234022" y="221475"/>
                  </a:lnTo>
                  <a:lnTo>
                    <a:pt x="231597" y="215138"/>
                  </a:lnTo>
                  <a:lnTo>
                    <a:pt x="227406" y="223774"/>
                  </a:lnTo>
                  <a:lnTo>
                    <a:pt x="224447" y="219862"/>
                  </a:lnTo>
                  <a:lnTo>
                    <a:pt x="219049" y="218097"/>
                  </a:lnTo>
                  <a:lnTo>
                    <a:pt x="222389" y="222211"/>
                  </a:lnTo>
                  <a:lnTo>
                    <a:pt x="218782" y="227685"/>
                  </a:lnTo>
                  <a:lnTo>
                    <a:pt x="217436" y="223227"/>
                  </a:lnTo>
                  <a:lnTo>
                    <a:pt x="216890" y="221068"/>
                  </a:lnTo>
                  <a:lnTo>
                    <a:pt x="215811" y="221551"/>
                  </a:lnTo>
                  <a:lnTo>
                    <a:pt x="215671" y="221615"/>
                  </a:lnTo>
                  <a:lnTo>
                    <a:pt x="215671" y="227469"/>
                  </a:lnTo>
                  <a:lnTo>
                    <a:pt x="215811" y="227545"/>
                  </a:lnTo>
                  <a:lnTo>
                    <a:pt x="215811" y="227952"/>
                  </a:lnTo>
                  <a:lnTo>
                    <a:pt x="215671" y="228155"/>
                  </a:lnTo>
                  <a:lnTo>
                    <a:pt x="215671" y="228765"/>
                  </a:lnTo>
                  <a:lnTo>
                    <a:pt x="215811" y="228777"/>
                  </a:lnTo>
                  <a:lnTo>
                    <a:pt x="220560" y="229577"/>
                  </a:lnTo>
                  <a:lnTo>
                    <a:pt x="223227" y="229412"/>
                  </a:lnTo>
                  <a:lnTo>
                    <a:pt x="224447" y="229336"/>
                  </a:lnTo>
                  <a:lnTo>
                    <a:pt x="225780" y="229247"/>
                  </a:lnTo>
                  <a:lnTo>
                    <a:pt x="228142" y="227825"/>
                  </a:lnTo>
                  <a:lnTo>
                    <a:pt x="224447" y="225386"/>
                  </a:lnTo>
                  <a:lnTo>
                    <a:pt x="224167" y="224409"/>
                  </a:lnTo>
                  <a:lnTo>
                    <a:pt x="225526" y="226060"/>
                  </a:lnTo>
                  <a:lnTo>
                    <a:pt x="228765" y="224980"/>
                  </a:lnTo>
                  <a:lnTo>
                    <a:pt x="232003" y="226060"/>
                  </a:lnTo>
                  <a:lnTo>
                    <a:pt x="230644" y="228358"/>
                  </a:lnTo>
                  <a:lnTo>
                    <a:pt x="235508" y="228219"/>
                  </a:lnTo>
                  <a:lnTo>
                    <a:pt x="237121" y="225933"/>
                  </a:lnTo>
                  <a:close/>
                </a:path>
                <a:path w="1289050" h="234314">
                  <a:moveTo>
                    <a:pt x="247713" y="226174"/>
                  </a:moveTo>
                  <a:lnTo>
                    <a:pt x="245110" y="223697"/>
                  </a:lnTo>
                  <a:lnTo>
                    <a:pt x="240220" y="225120"/>
                  </a:lnTo>
                  <a:lnTo>
                    <a:pt x="236042" y="228485"/>
                  </a:lnTo>
                  <a:lnTo>
                    <a:pt x="240093" y="231457"/>
                  </a:lnTo>
                  <a:lnTo>
                    <a:pt x="244271" y="232397"/>
                  </a:lnTo>
                  <a:lnTo>
                    <a:pt x="247586" y="229958"/>
                  </a:lnTo>
                  <a:lnTo>
                    <a:pt x="247713" y="226174"/>
                  </a:lnTo>
                  <a:close/>
                </a:path>
                <a:path w="1289050" h="234314">
                  <a:moveTo>
                    <a:pt x="250342" y="195986"/>
                  </a:moveTo>
                  <a:lnTo>
                    <a:pt x="249402" y="193421"/>
                  </a:lnTo>
                  <a:lnTo>
                    <a:pt x="248729" y="192341"/>
                  </a:lnTo>
                  <a:lnTo>
                    <a:pt x="247650" y="192074"/>
                  </a:lnTo>
                  <a:lnTo>
                    <a:pt x="246430" y="192074"/>
                  </a:lnTo>
                  <a:lnTo>
                    <a:pt x="246164" y="192874"/>
                  </a:lnTo>
                  <a:lnTo>
                    <a:pt x="245618" y="194233"/>
                  </a:lnTo>
                  <a:lnTo>
                    <a:pt x="246697" y="194906"/>
                  </a:lnTo>
                  <a:lnTo>
                    <a:pt x="250342" y="195986"/>
                  </a:lnTo>
                  <a:close/>
                </a:path>
                <a:path w="1289050" h="234314">
                  <a:moveTo>
                    <a:pt x="250482" y="231863"/>
                  </a:moveTo>
                  <a:lnTo>
                    <a:pt x="247777" y="231863"/>
                  </a:lnTo>
                  <a:lnTo>
                    <a:pt x="246570" y="231597"/>
                  </a:lnTo>
                  <a:lnTo>
                    <a:pt x="246291" y="232130"/>
                  </a:lnTo>
                  <a:lnTo>
                    <a:pt x="246164" y="232676"/>
                  </a:lnTo>
                  <a:lnTo>
                    <a:pt x="246164" y="233349"/>
                  </a:lnTo>
                  <a:lnTo>
                    <a:pt x="247370" y="233476"/>
                  </a:lnTo>
                  <a:lnTo>
                    <a:pt x="248589" y="233756"/>
                  </a:lnTo>
                  <a:lnTo>
                    <a:pt x="249809" y="233883"/>
                  </a:lnTo>
                  <a:lnTo>
                    <a:pt x="250482" y="231863"/>
                  </a:lnTo>
                  <a:close/>
                </a:path>
                <a:path w="1289050" h="234314">
                  <a:moveTo>
                    <a:pt x="256679" y="217970"/>
                  </a:moveTo>
                  <a:lnTo>
                    <a:pt x="256552" y="212432"/>
                  </a:lnTo>
                  <a:lnTo>
                    <a:pt x="255739" y="210820"/>
                  </a:lnTo>
                  <a:lnTo>
                    <a:pt x="251637" y="207251"/>
                  </a:lnTo>
                  <a:lnTo>
                    <a:pt x="252361" y="207048"/>
                  </a:lnTo>
                  <a:lnTo>
                    <a:pt x="253034" y="204076"/>
                  </a:lnTo>
                  <a:lnTo>
                    <a:pt x="249809" y="202996"/>
                  </a:lnTo>
                  <a:lnTo>
                    <a:pt x="249682" y="202996"/>
                  </a:lnTo>
                  <a:lnTo>
                    <a:pt x="249682" y="207772"/>
                  </a:lnTo>
                  <a:lnTo>
                    <a:pt x="249301" y="208508"/>
                  </a:lnTo>
                  <a:lnTo>
                    <a:pt x="249402" y="207848"/>
                  </a:lnTo>
                  <a:lnTo>
                    <a:pt x="249682" y="207772"/>
                  </a:lnTo>
                  <a:lnTo>
                    <a:pt x="249682" y="202996"/>
                  </a:lnTo>
                  <a:lnTo>
                    <a:pt x="248183" y="202857"/>
                  </a:lnTo>
                  <a:lnTo>
                    <a:pt x="245211" y="201510"/>
                  </a:lnTo>
                  <a:lnTo>
                    <a:pt x="246024" y="204482"/>
                  </a:lnTo>
                  <a:lnTo>
                    <a:pt x="243738" y="204216"/>
                  </a:lnTo>
                  <a:lnTo>
                    <a:pt x="242925" y="206641"/>
                  </a:lnTo>
                  <a:lnTo>
                    <a:pt x="241579" y="209334"/>
                  </a:lnTo>
                  <a:lnTo>
                    <a:pt x="239687" y="209207"/>
                  </a:lnTo>
                  <a:lnTo>
                    <a:pt x="240093" y="210553"/>
                  </a:lnTo>
                  <a:lnTo>
                    <a:pt x="240766" y="212166"/>
                  </a:lnTo>
                  <a:lnTo>
                    <a:pt x="244271" y="218236"/>
                  </a:lnTo>
                  <a:lnTo>
                    <a:pt x="247040" y="214630"/>
                  </a:lnTo>
                  <a:lnTo>
                    <a:pt x="252361" y="216750"/>
                  </a:lnTo>
                  <a:lnTo>
                    <a:pt x="252641" y="217297"/>
                  </a:lnTo>
                  <a:lnTo>
                    <a:pt x="253174" y="217297"/>
                  </a:lnTo>
                  <a:lnTo>
                    <a:pt x="253720" y="217424"/>
                  </a:lnTo>
                  <a:lnTo>
                    <a:pt x="253720" y="216890"/>
                  </a:lnTo>
                  <a:lnTo>
                    <a:pt x="256679" y="217970"/>
                  </a:lnTo>
                  <a:close/>
                </a:path>
                <a:path w="1289050" h="234314">
                  <a:moveTo>
                    <a:pt x="267068" y="188836"/>
                  </a:moveTo>
                  <a:lnTo>
                    <a:pt x="266661" y="188290"/>
                  </a:lnTo>
                  <a:lnTo>
                    <a:pt x="262890" y="188163"/>
                  </a:lnTo>
                  <a:lnTo>
                    <a:pt x="261264" y="188696"/>
                  </a:lnTo>
                  <a:lnTo>
                    <a:pt x="259080" y="192684"/>
                  </a:lnTo>
                  <a:lnTo>
                    <a:pt x="262597" y="194881"/>
                  </a:lnTo>
                  <a:lnTo>
                    <a:pt x="266903" y="194030"/>
                  </a:lnTo>
                  <a:lnTo>
                    <a:pt x="267068" y="188836"/>
                  </a:lnTo>
                  <a:close/>
                </a:path>
                <a:path w="1289050" h="234314">
                  <a:moveTo>
                    <a:pt x="534809" y="198272"/>
                  </a:moveTo>
                  <a:lnTo>
                    <a:pt x="527799" y="197065"/>
                  </a:lnTo>
                  <a:lnTo>
                    <a:pt x="530225" y="200304"/>
                  </a:lnTo>
                  <a:lnTo>
                    <a:pt x="530504" y="200837"/>
                  </a:lnTo>
                  <a:lnTo>
                    <a:pt x="531177" y="200698"/>
                  </a:lnTo>
                  <a:lnTo>
                    <a:pt x="531710" y="200431"/>
                  </a:lnTo>
                  <a:lnTo>
                    <a:pt x="534809" y="198272"/>
                  </a:lnTo>
                  <a:close/>
                </a:path>
                <a:path w="1289050" h="234314">
                  <a:moveTo>
                    <a:pt x="875665" y="165633"/>
                  </a:moveTo>
                  <a:lnTo>
                    <a:pt x="875538" y="165773"/>
                  </a:lnTo>
                  <a:lnTo>
                    <a:pt x="875665" y="165773"/>
                  </a:lnTo>
                  <a:lnTo>
                    <a:pt x="875665" y="165633"/>
                  </a:lnTo>
                  <a:close/>
                </a:path>
                <a:path w="1289050" h="234314">
                  <a:moveTo>
                    <a:pt x="875804" y="165633"/>
                  </a:moveTo>
                  <a:lnTo>
                    <a:pt x="875665" y="165773"/>
                  </a:lnTo>
                  <a:lnTo>
                    <a:pt x="875665" y="166039"/>
                  </a:lnTo>
                  <a:lnTo>
                    <a:pt x="875804" y="165900"/>
                  </a:lnTo>
                  <a:lnTo>
                    <a:pt x="875804" y="165633"/>
                  </a:lnTo>
                  <a:close/>
                </a:path>
                <a:path w="1289050" h="234314">
                  <a:moveTo>
                    <a:pt x="1156373" y="23329"/>
                  </a:moveTo>
                  <a:lnTo>
                    <a:pt x="1156233" y="22110"/>
                  </a:lnTo>
                  <a:lnTo>
                    <a:pt x="1154480" y="21844"/>
                  </a:lnTo>
                  <a:lnTo>
                    <a:pt x="1154214" y="23190"/>
                  </a:lnTo>
                  <a:lnTo>
                    <a:pt x="1154074" y="23736"/>
                  </a:lnTo>
                  <a:lnTo>
                    <a:pt x="1154480" y="24269"/>
                  </a:lnTo>
                  <a:lnTo>
                    <a:pt x="1154607" y="24815"/>
                  </a:lnTo>
                  <a:lnTo>
                    <a:pt x="1156373" y="23329"/>
                  </a:lnTo>
                  <a:close/>
                </a:path>
                <a:path w="1289050" h="234314">
                  <a:moveTo>
                    <a:pt x="1157046" y="60693"/>
                  </a:moveTo>
                  <a:lnTo>
                    <a:pt x="1155687" y="56921"/>
                  </a:lnTo>
                  <a:lnTo>
                    <a:pt x="1154480" y="56108"/>
                  </a:lnTo>
                  <a:lnTo>
                    <a:pt x="1153261" y="56781"/>
                  </a:lnTo>
                  <a:lnTo>
                    <a:pt x="1150835" y="59067"/>
                  </a:lnTo>
                  <a:lnTo>
                    <a:pt x="1153401" y="59613"/>
                  </a:lnTo>
                  <a:lnTo>
                    <a:pt x="1157046" y="60693"/>
                  </a:lnTo>
                  <a:close/>
                </a:path>
                <a:path w="1289050" h="234314">
                  <a:moveTo>
                    <a:pt x="1173365" y="19558"/>
                  </a:moveTo>
                  <a:lnTo>
                    <a:pt x="1167561" y="17233"/>
                  </a:lnTo>
                  <a:lnTo>
                    <a:pt x="1167295" y="17119"/>
                  </a:lnTo>
                  <a:lnTo>
                    <a:pt x="1167561" y="16903"/>
                  </a:lnTo>
                  <a:lnTo>
                    <a:pt x="1168107" y="16446"/>
                  </a:lnTo>
                  <a:lnTo>
                    <a:pt x="1168234" y="15240"/>
                  </a:lnTo>
                  <a:lnTo>
                    <a:pt x="1167561" y="14427"/>
                  </a:lnTo>
                  <a:lnTo>
                    <a:pt x="1168234" y="14452"/>
                  </a:lnTo>
                  <a:lnTo>
                    <a:pt x="1172019" y="14566"/>
                  </a:lnTo>
                  <a:lnTo>
                    <a:pt x="1167295" y="9575"/>
                  </a:lnTo>
                  <a:lnTo>
                    <a:pt x="1167155" y="7543"/>
                  </a:lnTo>
                  <a:lnTo>
                    <a:pt x="1164590" y="4775"/>
                  </a:lnTo>
                  <a:lnTo>
                    <a:pt x="1164590" y="18478"/>
                  </a:lnTo>
                  <a:lnTo>
                    <a:pt x="1164196" y="18872"/>
                  </a:lnTo>
                  <a:lnTo>
                    <a:pt x="1164196" y="18605"/>
                  </a:lnTo>
                  <a:lnTo>
                    <a:pt x="1164323" y="18605"/>
                  </a:lnTo>
                  <a:lnTo>
                    <a:pt x="1164463" y="18478"/>
                  </a:lnTo>
                  <a:lnTo>
                    <a:pt x="1164590" y="18478"/>
                  </a:lnTo>
                  <a:lnTo>
                    <a:pt x="1164590" y="4775"/>
                  </a:lnTo>
                  <a:lnTo>
                    <a:pt x="1163789" y="3911"/>
                  </a:lnTo>
                  <a:lnTo>
                    <a:pt x="1156500" y="9436"/>
                  </a:lnTo>
                  <a:lnTo>
                    <a:pt x="1162304" y="12674"/>
                  </a:lnTo>
                  <a:lnTo>
                    <a:pt x="1162710" y="12814"/>
                  </a:lnTo>
                  <a:lnTo>
                    <a:pt x="1163916" y="12801"/>
                  </a:lnTo>
                  <a:lnTo>
                    <a:pt x="1163916" y="19100"/>
                  </a:lnTo>
                  <a:lnTo>
                    <a:pt x="1163789" y="19278"/>
                  </a:lnTo>
                  <a:lnTo>
                    <a:pt x="1163789" y="19151"/>
                  </a:lnTo>
                  <a:lnTo>
                    <a:pt x="1163916" y="19100"/>
                  </a:lnTo>
                  <a:lnTo>
                    <a:pt x="1163916" y="12801"/>
                  </a:lnTo>
                  <a:lnTo>
                    <a:pt x="1162837" y="14160"/>
                  </a:lnTo>
                  <a:lnTo>
                    <a:pt x="1163510" y="15773"/>
                  </a:lnTo>
                  <a:lnTo>
                    <a:pt x="1163116" y="17259"/>
                  </a:lnTo>
                  <a:lnTo>
                    <a:pt x="1161491" y="16040"/>
                  </a:lnTo>
                  <a:lnTo>
                    <a:pt x="1159471" y="14693"/>
                  </a:lnTo>
                  <a:lnTo>
                    <a:pt x="1157846" y="16852"/>
                  </a:lnTo>
                  <a:lnTo>
                    <a:pt x="1156500" y="16433"/>
                  </a:lnTo>
                  <a:lnTo>
                    <a:pt x="1155966" y="16395"/>
                  </a:lnTo>
                  <a:lnTo>
                    <a:pt x="1154887" y="16992"/>
                  </a:lnTo>
                  <a:lnTo>
                    <a:pt x="1155966" y="18338"/>
                  </a:lnTo>
                  <a:lnTo>
                    <a:pt x="1157312" y="23469"/>
                  </a:lnTo>
                  <a:lnTo>
                    <a:pt x="1157973" y="23876"/>
                  </a:lnTo>
                  <a:lnTo>
                    <a:pt x="1156766" y="38976"/>
                  </a:lnTo>
                  <a:lnTo>
                    <a:pt x="1163383" y="39509"/>
                  </a:lnTo>
                  <a:lnTo>
                    <a:pt x="1169720" y="39789"/>
                  </a:lnTo>
                  <a:lnTo>
                    <a:pt x="1165402" y="33045"/>
                  </a:lnTo>
                  <a:lnTo>
                    <a:pt x="1167028" y="29933"/>
                  </a:lnTo>
                  <a:lnTo>
                    <a:pt x="1169314" y="29667"/>
                  </a:lnTo>
                  <a:lnTo>
                    <a:pt x="1169454" y="29133"/>
                  </a:lnTo>
                  <a:lnTo>
                    <a:pt x="1167295" y="28460"/>
                  </a:lnTo>
                  <a:lnTo>
                    <a:pt x="1167422" y="26568"/>
                  </a:lnTo>
                  <a:lnTo>
                    <a:pt x="1166888" y="25349"/>
                  </a:lnTo>
                  <a:lnTo>
                    <a:pt x="1164323" y="25082"/>
                  </a:lnTo>
                  <a:lnTo>
                    <a:pt x="1162989" y="24803"/>
                  </a:lnTo>
                  <a:lnTo>
                    <a:pt x="1163510" y="21336"/>
                  </a:lnTo>
                  <a:lnTo>
                    <a:pt x="1163789" y="19558"/>
                  </a:lnTo>
                  <a:lnTo>
                    <a:pt x="1164196" y="20840"/>
                  </a:lnTo>
                  <a:lnTo>
                    <a:pt x="1164590" y="22123"/>
                  </a:lnTo>
                  <a:lnTo>
                    <a:pt x="1165263" y="24269"/>
                  </a:lnTo>
                  <a:lnTo>
                    <a:pt x="1167155" y="23177"/>
                  </a:lnTo>
                  <a:lnTo>
                    <a:pt x="1167295" y="23088"/>
                  </a:lnTo>
                  <a:lnTo>
                    <a:pt x="1173365" y="19558"/>
                  </a:lnTo>
                  <a:close/>
                </a:path>
                <a:path w="1289050" h="234314">
                  <a:moveTo>
                    <a:pt x="1192606" y="33642"/>
                  </a:moveTo>
                  <a:lnTo>
                    <a:pt x="1191844" y="32639"/>
                  </a:lnTo>
                  <a:lnTo>
                    <a:pt x="1191387" y="34518"/>
                  </a:lnTo>
                  <a:lnTo>
                    <a:pt x="1192606" y="33642"/>
                  </a:lnTo>
                  <a:close/>
                </a:path>
                <a:path w="1289050" h="234314">
                  <a:moveTo>
                    <a:pt x="1194257" y="1803"/>
                  </a:moveTo>
                  <a:lnTo>
                    <a:pt x="1192047" y="114"/>
                  </a:lnTo>
                  <a:lnTo>
                    <a:pt x="1188808" y="317"/>
                  </a:lnTo>
                  <a:lnTo>
                    <a:pt x="1188872" y="3911"/>
                  </a:lnTo>
                  <a:lnTo>
                    <a:pt x="1188872" y="5384"/>
                  </a:lnTo>
                  <a:lnTo>
                    <a:pt x="1191298" y="5664"/>
                  </a:lnTo>
                  <a:lnTo>
                    <a:pt x="1191171" y="3911"/>
                  </a:lnTo>
                  <a:lnTo>
                    <a:pt x="1194257" y="1803"/>
                  </a:lnTo>
                  <a:close/>
                </a:path>
                <a:path w="1289050" h="234314">
                  <a:moveTo>
                    <a:pt x="1204925" y="43154"/>
                  </a:moveTo>
                  <a:lnTo>
                    <a:pt x="1199794" y="41287"/>
                  </a:lnTo>
                  <a:lnTo>
                    <a:pt x="1199667" y="41236"/>
                  </a:lnTo>
                  <a:lnTo>
                    <a:pt x="1199400" y="41135"/>
                  </a:lnTo>
                  <a:lnTo>
                    <a:pt x="1199667" y="40728"/>
                  </a:lnTo>
                  <a:lnTo>
                    <a:pt x="1199794" y="40322"/>
                  </a:lnTo>
                  <a:lnTo>
                    <a:pt x="1199667" y="39649"/>
                  </a:lnTo>
                  <a:lnTo>
                    <a:pt x="1200200" y="38430"/>
                  </a:lnTo>
                  <a:lnTo>
                    <a:pt x="1197914" y="37223"/>
                  </a:lnTo>
                  <a:lnTo>
                    <a:pt x="1199667" y="36093"/>
                  </a:lnTo>
                  <a:lnTo>
                    <a:pt x="1199794" y="36004"/>
                  </a:lnTo>
                  <a:lnTo>
                    <a:pt x="1199667" y="35877"/>
                  </a:lnTo>
                  <a:lnTo>
                    <a:pt x="1201280" y="27241"/>
                  </a:lnTo>
                  <a:lnTo>
                    <a:pt x="1196835" y="30530"/>
                  </a:lnTo>
                  <a:lnTo>
                    <a:pt x="1196835" y="36283"/>
                  </a:lnTo>
                  <a:lnTo>
                    <a:pt x="1196289" y="36499"/>
                  </a:lnTo>
                  <a:lnTo>
                    <a:pt x="1195616" y="36550"/>
                  </a:lnTo>
                  <a:lnTo>
                    <a:pt x="1195209" y="37084"/>
                  </a:lnTo>
                  <a:lnTo>
                    <a:pt x="1194066" y="35572"/>
                  </a:lnTo>
                  <a:lnTo>
                    <a:pt x="1196835" y="36283"/>
                  </a:lnTo>
                  <a:lnTo>
                    <a:pt x="1196835" y="30530"/>
                  </a:lnTo>
                  <a:lnTo>
                    <a:pt x="1192606" y="33642"/>
                  </a:lnTo>
                  <a:lnTo>
                    <a:pt x="1191387" y="34531"/>
                  </a:lnTo>
                  <a:lnTo>
                    <a:pt x="1191310" y="34861"/>
                  </a:lnTo>
                  <a:lnTo>
                    <a:pt x="1191310" y="34594"/>
                  </a:lnTo>
                  <a:lnTo>
                    <a:pt x="1191031" y="34798"/>
                  </a:lnTo>
                  <a:lnTo>
                    <a:pt x="1191310" y="34874"/>
                  </a:lnTo>
                  <a:lnTo>
                    <a:pt x="1189418" y="42887"/>
                  </a:lnTo>
                  <a:lnTo>
                    <a:pt x="1191310" y="41808"/>
                  </a:lnTo>
                  <a:lnTo>
                    <a:pt x="1194409" y="40055"/>
                  </a:lnTo>
                  <a:lnTo>
                    <a:pt x="1194536" y="40589"/>
                  </a:lnTo>
                  <a:lnTo>
                    <a:pt x="1195489" y="41668"/>
                  </a:lnTo>
                  <a:lnTo>
                    <a:pt x="1196022" y="42214"/>
                  </a:lnTo>
                  <a:lnTo>
                    <a:pt x="1194803" y="43027"/>
                  </a:lnTo>
                  <a:lnTo>
                    <a:pt x="1194409" y="45580"/>
                  </a:lnTo>
                  <a:lnTo>
                    <a:pt x="1194803" y="45669"/>
                  </a:lnTo>
                  <a:lnTo>
                    <a:pt x="1195209" y="45758"/>
                  </a:lnTo>
                  <a:lnTo>
                    <a:pt x="1195616" y="45847"/>
                  </a:lnTo>
                  <a:lnTo>
                    <a:pt x="1196022" y="45935"/>
                  </a:lnTo>
                  <a:lnTo>
                    <a:pt x="1196835" y="45948"/>
                  </a:lnTo>
                  <a:lnTo>
                    <a:pt x="1197914" y="45847"/>
                  </a:lnTo>
                  <a:lnTo>
                    <a:pt x="1199400" y="45720"/>
                  </a:lnTo>
                  <a:lnTo>
                    <a:pt x="1204925" y="43154"/>
                  </a:lnTo>
                  <a:close/>
                </a:path>
                <a:path w="1289050" h="234314">
                  <a:moveTo>
                    <a:pt x="1208836" y="4584"/>
                  </a:moveTo>
                  <a:lnTo>
                    <a:pt x="1205471" y="6057"/>
                  </a:lnTo>
                  <a:lnTo>
                    <a:pt x="1203172" y="6197"/>
                  </a:lnTo>
                  <a:lnTo>
                    <a:pt x="1204252" y="9702"/>
                  </a:lnTo>
                  <a:lnTo>
                    <a:pt x="1205471" y="10375"/>
                  </a:lnTo>
                  <a:lnTo>
                    <a:pt x="1208697" y="12941"/>
                  </a:lnTo>
                  <a:lnTo>
                    <a:pt x="1208836" y="4584"/>
                  </a:lnTo>
                  <a:close/>
                </a:path>
                <a:path w="1289050" h="234314">
                  <a:moveTo>
                    <a:pt x="1216660" y="47739"/>
                  </a:moveTo>
                  <a:lnTo>
                    <a:pt x="1216520" y="46126"/>
                  </a:lnTo>
                  <a:lnTo>
                    <a:pt x="1215580" y="46126"/>
                  </a:lnTo>
                  <a:lnTo>
                    <a:pt x="1214767" y="46659"/>
                  </a:lnTo>
                  <a:lnTo>
                    <a:pt x="1214907" y="47879"/>
                  </a:lnTo>
                  <a:lnTo>
                    <a:pt x="1215720" y="48145"/>
                  </a:lnTo>
                  <a:lnTo>
                    <a:pt x="1216660" y="47739"/>
                  </a:lnTo>
                  <a:close/>
                </a:path>
                <a:path w="1289050" h="234314">
                  <a:moveTo>
                    <a:pt x="1219225" y="9969"/>
                  </a:moveTo>
                  <a:lnTo>
                    <a:pt x="1211529" y="14160"/>
                  </a:lnTo>
                  <a:lnTo>
                    <a:pt x="1216660" y="15913"/>
                  </a:lnTo>
                  <a:lnTo>
                    <a:pt x="1217333" y="16179"/>
                  </a:lnTo>
                  <a:lnTo>
                    <a:pt x="1218145" y="15773"/>
                  </a:lnTo>
                  <a:lnTo>
                    <a:pt x="1218145" y="14833"/>
                  </a:lnTo>
                  <a:lnTo>
                    <a:pt x="1219225" y="9969"/>
                  </a:lnTo>
                  <a:close/>
                </a:path>
                <a:path w="1289050" h="234314">
                  <a:moveTo>
                    <a:pt x="1220165" y="393"/>
                  </a:moveTo>
                  <a:lnTo>
                    <a:pt x="1212748" y="0"/>
                  </a:lnTo>
                  <a:lnTo>
                    <a:pt x="1212215" y="4851"/>
                  </a:lnTo>
                  <a:lnTo>
                    <a:pt x="1217739" y="4584"/>
                  </a:lnTo>
                  <a:lnTo>
                    <a:pt x="1218272" y="1206"/>
                  </a:lnTo>
                  <a:lnTo>
                    <a:pt x="1220165" y="393"/>
                  </a:lnTo>
                  <a:close/>
                </a:path>
                <a:path w="1289050" h="234314">
                  <a:moveTo>
                    <a:pt x="1225969" y="3365"/>
                  </a:moveTo>
                  <a:lnTo>
                    <a:pt x="1221651" y="2552"/>
                  </a:lnTo>
                  <a:lnTo>
                    <a:pt x="1218679" y="1879"/>
                  </a:lnTo>
                  <a:lnTo>
                    <a:pt x="1217206" y="8089"/>
                  </a:lnTo>
                  <a:lnTo>
                    <a:pt x="1221511" y="8356"/>
                  </a:lnTo>
                  <a:lnTo>
                    <a:pt x="1224889" y="7950"/>
                  </a:lnTo>
                  <a:lnTo>
                    <a:pt x="1225969" y="3365"/>
                  </a:lnTo>
                  <a:close/>
                </a:path>
                <a:path w="1289050" h="234314">
                  <a:moveTo>
                    <a:pt x="1230007" y="46939"/>
                  </a:moveTo>
                  <a:lnTo>
                    <a:pt x="1229741" y="46253"/>
                  </a:lnTo>
                  <a:lnTo>
                    <a:pt x="1229207" y="46532"/>
                  </a:lnTo>
                  <a:lnTo>
                    <a:pt x="1228394" y="47332"/>
                  </a:lnTo>
                  <a:lnTo>
                    <a:pt x="1226908" y="46177"/>
                  </a:lnTo>
                  <a:lnTo>
                    <a:pt x="1226908" y="49491"/>
                  </a:lnTo>
                  <a:lnTo>
                    <a:pt x="1226908" y="54622"/>
                  </a:lnTo>
                  <a:lnTo>
                    <a:pt x="1223810" y="50571"/>
                  </a:lnTo>
                  <a:lnTo>
                    <a:pt x="1223670" y="50990"/>
                  </a:lnTo>
                  <a:lnTo>
                    <a:pt x="1223670" y="55702"/>
                  </a:lnTo>
                  <a:lnTo>
                    <a:pt x="1223543" y="55968"/>
                  </a:lnTo>
                  <a:lnTo>
                    <a:pt x="1223264" y="56375"/>
                  </a:lnTo>
                  <a:lnTo>
                    <a:pt x="1223137" y="56515"/>
                  </a:lnTo>
                  <a:lnTo>
                    <a:pt x="1222832" y="56743"/>
                  </a:lnTo>
                  <a:lnTo>
                    <a:pt x="1222590" y="56515"/>
                  </a:lnTo>
                  <a:lnTo>
                    <a:pt x="1222324" y="56108"/>
                  </a:lnTo>
                  <a:lnTo>
                    <a:pt x="1222324" y="55841"/>
                  </a:lnTo>
                  <a:lnTo>
                    <a:pt x="1222463" y="54483"/>
                  </a:lnTo>
                  <a:lnTo>
                    <a:pt x="1222527" y="54698"/>
                  </a:lnTo>
                  <a:lnTo>
                    <a:pt x="1222463" y="55029"/>
                  </a:lnTo>
                  <a:lnTo>
                    <a:pt x="1222324" y="56108"/>
                  </a:lnTo>
                  <a:lnTo>
                    <a:pt x="1222870" y="56642"/>
                  </a:lnTo>
                  <a:lnTo>
                    <a:pt x="1223543" y="55968"/>
                  </a:lnTo>
                  <a:lnTo>
                    <a:pt x="1223619" y="55702"/>
                  </a:lnTo>
                  <a:lnTo>
                    <a:pt x="1223670" y="50990"/>
                  </a:lnTo>
                  <a:lnTo>
                    <a:pt x="1222590" y="54216"/>
                  </a:lnTo>
                  <a:lnTo>
                    <a:pt x="1222832" y="49326"/>
                  </a:lnTo>
                  <a:lnTo>
                    <a:pt x="1225156" y="49771"/>
                  </a:lnTo>
                  <a:lnTo>
                    <a:pt x="1226502" y="53505"/>
                  </a:lnTo>
                  <a:lnTo>
                    <a:pt x="1226908" y="54622"/>
                  </a:lnTo>
                  <a:lnTo>
                    <a:pt x="1226908" y="49491"/>
                  </a:lnTo>
                  <a:lnTo>
                    <a:pt x="1226781" y="49771"/>
                  </a:lnTo>
                  <a:lnTo>
                    <a:pt x="1226781" y="49631"/>
                  </a:lnTo>
                  <a:lnTo>
                    <a:pt x="1226642" y="49898"/>
                  </a:lnTo>
                  <a:lnTo>
                    <a:pt x="1226502" y="49771"/>
                  </a:lnTo>
                  <a:lnTo>
                    <a:pt x="1226502" y="49631"/>
                  </a:lnTo>
                  <a:lnTo>
                    <a:pt x="1226642" y="49631"/>
                  </a:lnTo>
                  <a:lnTo>
                    <a:pt x="1226781" y="49491"/>
                  </a:lnTo>
                  <a:lnTo>
                    <a:pt x="1226908" y="49491"/>
                  </a:lnTo>
                  <a:lnTo>
                    <a:pt x="1226908" y="46177"/>
                  </a:lnTo>
                  <a:lnTo>
                    <a:pt x="1224026" y="43903"/>
                  </a:lnTo>
                  <a:lnTo>
                    <a:pt x="1219593" y="45466"/>
                  </a:lnTo>
                  <a:lnTo>
                    <a:pt x="1218755" y="48577"/>
                  </a:lnTo>
                  <a:lnTo>
                    <a:pt x="1221892" y="49161"/>
                  </a:lnTo>
                  <a:lnTo>
                    <a:pt x="1216393" y="52603"/>
                  </a:lnTo>
                  <a:lnTo>
                    <a:pt x="1214501" y="55029"/>
                  </a:lnTo>
                  <a:lnTo>
                    <a:pt x="1214907" y="55435"/>
                  </a:lnTo>
                  <a:lnTo>
                    <a:pt x="1215047" y="55702"/>
                  </a:lnTo>
                  <a:lnTo>
                    <a:pt x="1215986" y="57048"/>
                  </a:lnTo>
                  <a:lnTo>
                    <a:pt x="1217879" y="57454"/>
                  </a:lnTo>
                  <a:lnTo>
                    <a:pt x="1218755" y="58851"/>
                  </a:lnTo>
                  <a:lnTo>
                    <a:pt x="1218755" y="58991"/>
                  </a:lnTo>
                  <a:lnTo>
                    <a:pt x="1220838" y="56921"/>
                  </a:lnTo>
                  <a:lnTo>
                    <a:pt x="1222324" y="58127"/>
                  </a:lnTo>
                  <a:lnTo>
                    <a:pt x="1223543" y="58877"/>
                  </a:lnTo>
                  <a:lnTo>
                    <a:pt x="1223670" y="58953"/>
                  </a:lnTo>
                  <a:lnTo>
                    <a:pt x="1224026" y="59169"/>
                  </a:lnTo>
                  <a:lnTo>
                    <a:pt x="1225423" y="59931"/>
                  </a:lnTo>
                  <a:lnTo>
                    <a:pt x="1225829" y="60147"/>
                  </a:lnTo>
                  <a:lnTo>
                    <a:pt x="1225423" y="57721"/>
                  </a:lnTo>
                  <a:lnTo>
                    <a:pt x="1226108" y="57340"/>
                  </a:lnTo>
                  <a:lnTo>
                    <a:pt x="1228128" y="56108"/>
                  </a:lnTo>
                  <a:lnTo>
                    <a:pt x="1226908" y="55702"/>
                  </a:lnTo>
                  <a:lnTo>
                    <a:pt x="1226781" y="55651"/>
                  </a:lnTo>
                  <a:lnTo>
                    <a:pt x="1226502" y="55562"/>
                  </a:lnTo>
                  <a:lnTo>
                    <a:pt x="1226108" y="55029"/>
                  </a:lnTo>
                  <a:lnTo>
                    <a:pt x="1226781" y="54902"/>
                  </a:lnTo>
                  <a:lnTo>
                    <a:pt x="1226908" y="54876"/>
                  </a:lnTo>
                  <a:lnTo>
                    <a:pt x="1228128" y="54660"/>
                  </a:lnTo>
                  <a:lnTo>
                    <a:pt x="1228394" y="54610"/>
                  </a:lnTo>
                  <a:lnTo>
                    <a:pt x="1229067" y="54483"/>
                  </a:lnTo>
                  <a:lnTo>
                    <a:pt x="1230007" y="49631"/>
                  </a:lnTo>
                  <a:lnTo>
                    <a:pt x="1230007" y="46939"/>
                  </a:lnTo>
                  <a:close/>
                </a:path>
                <a:path w="1289050" h="234314">
                  <a:moveTo>
                    <a:pt x="1238237" y="20091"/>
                  </a:moveTo>
                  <a:lnTo>
                    <a:pt x="1236357" y="19558"/>
                  </a:lnTo>
                  <a:lnTo>
                    <a:pt x="1235544" y="18872"/>
                  </a:lnTo>
                  <a:lnTo>
                    <a:pt x="1234998" y="17665"/>
                  </a:lnTo>
                  <a:lnTo>
                    <a:pt x="1233652" y="17399"/>
                  </a:lnTo>
                  <a:lnTo>
                    <a:pt x="1230960" y="17792"/>
                  </a:lnTo>
                  <a:lnTo>
                    <a:pt x="1232979" y="22517"/>
                  </a:lnTo>
                  <a:lnTo>
                    <a:pt x="1234998" y="22110"/>
                  </a:lnTo>
                  <a:lnTo>
                    <a:pt x="1235951" y="21983"/>
                  </a:lnTo>
                  <a:lnTo>
                    <a:pt x="1238237" y="20091"/>
                  </a:lnTo>
                  <a:close/>
                </a:path>
                <a:path w="1289050" h="234314">
                  <a:moveTo>
                    <a:pt x="1239050" y="3505"/>
                  </a:moveTo>
                  <a:lnTo>
                    <a:pt x="1238377" y="2019"/>
                  </a:lnTo>
                  <a:lnTo>
                    <a:pt x="1237157" y="939"/>
                  </a:lnTo>
                  <a:lnTo>
                    <a:pt x="1235544" y="939"/>
                  </a:lnTo>
                  <a:lnTo>
                    <a:pt x="1233792" y="800"/>
                  </a:lnTo>
                  <a:lnTo>
                    <a:pt x="1232166" y="800"/>
                  </a:lnTo>
                  <a:lnTo>
                    <a:pt x="1232573" y="2832"/>
                  </a:lnTo>
                  <a:lnTo>
                    <a:pt x="1229067" y="4178"/>
                  </a:lnTo>
                  <a:lnTo>
                    <a:pt x="1231773" y="5930"/>
                  </a:lnTo>
                  <a:lnTo>
                    <a:pt x="1234325" y="8089"/>
                  </a:lnTo>
                  <a:lnTo>
                    <a:pt x="1227988" y="8763"/>
                  </a:lnTo>
                  <a:lnTo>
                    <a:pt x="1230553" y="12534"/>
                  </a:lnTo>
                  <a:lnTo>
                    <a:pt x="1232166" y="15240"/>
                  </a:lnTo>
                  <a:lnTo>
                    <a:pt x="1236218" y="15506"/>
                  </a:lnTo>
                  <a:lnTo>
                    <a:pt x="1237564" y="11595"/>
                  </a:lnTo>
                  <a:lnTo>
                    <a:pt x="1238377" y="9702"/>
                  </a:lnTo>
                  <a:lnTo>
                    <a:pt x="1235405" y="6870"/>
                  </a:lnTo>
                  <a:lnTo>
                    <a:pt x="1238910" y="5384"/>
                  </a:lnTo>
                  <a:lnTo>
                    <a:pt x="1239050" y="3505"/>
                  </a:lnTo>
                  <a:close/>
                </a:path>
                <a:path w="1289050" h="234314">
                  <a:moveTo>
                    <a:pt x="1244041" y="1473"/>
                  </a:moveTo>
                  <a:lnTo>
                    <a:pt x="1240536" y="2019"/>
                  </a:lnTo>
                  <a:lnTo>
                    <a:pt x="1239189" y="2286"/>
                  </a:lnTo>
                  <a:lnTo>
                    <a:pt x="1239862" y="3505"/>
                  </a:lnTo>
                  <a:lnTo>
                    <a:pt x="1239596" y="4305"/>
                  </a:lnTo>
                  <a:lnTo>
                    <a:pt x="1239989" y="7683"/>
                  </a:lnTo>
                  <a:lnTo>
                    <a:pt x="1244041" y="1473"/>
                  </a:lnTo>
                  <a:close/>
                </a:path>
                <a:path w="1289050" h="234314">
                  <a:moveTo>
                    <a:pt x="1271295" y="28181"/>
                  </a:moveTo>
                  <a:lnTo>
                    <a:pt x="1270215" y="26568"/>
                  </a:lnTo>
                  <a:lnTo>
                    <a:pt x="1269136" y="26428"/>
                  </a:lnTo>
                  <a:lnTo>
                    <a:pt x="1267917" y="26835"/>
                  </a:lnTo>
                  <a:lnTo>
                    <a:pt x="1266977" y="28321"/>
                  </a:lnTo>
                  <a:lnTo>
                    <a:pt x="1268857" y="29133"/>
                  </a:lnTo>
                  <a:lnTo>
                    <a:pt x="1269530" y="29933"/>
                  </a:lnTo>
                  <a:lnTo>
                    <a:pt x="1271295" y="28181"/>
                  </a:lnTo>
                  <a:close/>
                </a:path>
                <a:path w="1289050" h="234314">
                  <a:moveTo>
                    <a:pt x="1278572" y="0"/>
                  </a:moveTo>
                  <a:lnTo>
                    <a:pt x="1268996" y="1320"/>
                  </a:lnTo>
                  <a:lnTo>
                    <a:pt x="1268996" y="10922"/>
                  </a:lnTo>
                  <a:lnTo>
                    <a:pt x="1266024" y="9842"/>
                  </a:lnTo>
                  <a:lnTo>
                    <a:pt x="1265148" y="9994"/>
                  </a:lnTo>
                  <a:lnTo>
                    <a:pt x="1262316" y="6273"/>
                  </a:lnTo>
                  <a:lnTo>
                    <a:pt x="1268183" y="5334"/>
                  </a:lnTo>
                  <a:lnTo>
                    <a:pt x="1268730" y="5257"/>
                  </a:lnTo>
                  <a:lnTo>
                    <a:pt x="1268730" y="8496"/>
                  </a:lnTo>
                  <a:lnTo>
                    <a:pt x="1268996" y="10922"/>
                  </a:lnTo>
                  <a:lnTo>
                    <a:pt x="1268996" y="1320"/>
                  </a:lnTo>
                  <a:lnTo>
                    <a:pt x="1266837" y="1612"/>
                  </a:lnTo>
                  <a:lnTo>
                    <a:pt x="1266024" y="1587"/>
                  </a:lnTo>
                  <a:lnTo>
                    <a:pt x="1262659" y="1473"/>
                  </a:lnTo>
                  <a:lnTo>
                    <a:pt x="1261935" y="5765"/>
                  </a:lnTo>
                  <a:lnTo>
                    <a:pt x="1260233" y="3505"/>
                  </a:lnTo>
                  <a:lnTo>
                    <a:pt x="1260500" y="2552"/>
                  </a:lnTo>
                  <a:lnTo>
                    <a:pt x="1262392" y="2552"/>
                  </a:lnTo>
                  <a:lnTo>
                    <a:pt x="1262519" y="1473"/>
                  </a:lnTo>
                  <a:lnTo>
                    <a:pt x="1260233" y="1346"/>
                  </a:lnTo>
                  <a:lnTo>
                    <a:pt x="1255509" y="1346"/>
                  </a:lnTo>
                  <a:lnTo>
                    <a:pt x="1256715" y="2692"/>
                  </a:lnTo>
                  <a:lnTo>
                    <a:pt x="1254963" y="3225"/>
                  </a:lnTo>
                  <a:lnTo>
                    <a:pt x="1255102" y="4978"/>
                  </a:lnTo>
                  <a:lnTo>
                    <a:pt x="1254429" y="10782"/>
                  </a:lnTo>
                  <a:lnTo>
                    <a:pt x="1258379" y="10782"/>
                  </a:lnTo>
                  <a:lnTo>
                    <a:pt x="1258976" y="15328"/>
                  </a:lnTo>
                  <a:lnTo>
                    <a:pt x="1258608" y="14693"/>
                  </a:lnTo>
                  <a:lnTo>
                    <a:pt x="1258341" y="15100"/>
                  </a:lnTo>
                  <a:lnTo>
                    <a:pt x="1257795" y="15367"/>
                  </a:lnTo>
                  <a:lnTo>
                    <a:pt x="1258201" y="15773"/>
                  </a:lnTo>
                  <a:lnTo>
                    <a:pt x="1258989" y="15379"/>
                  </a:lnTo>
                  <a:lnTo>
                    <a:pt x="1259154" y="16586"/>
                  </a:lnTo>
                  <a:lnTo>
                    <a:pt x="1264272" y="18338"/>
                  </a:lnTo>
                  <a:lnTo>
                    <a:pt x="1265897" y="16040"/>
                  </a:lnTo>
                  <a:lnTo>
                    <a:pt x="1268183" y="16319"/>
                  </a:lnTo>
                  <a:lnTo>
                    <a:pt x="1268730" y="16154"/>
                  </a:lnTo>
                  <a:lnTo>
                    <a:pt x="1268996" y="16078"/>
                  </a:lnTo>
                  <a:lnTo>
                    <a:pt x="1270482" y="15646"/>
                  </a:lnTo>
                  <a:lnTo>
                    <a:pt x="1271562" y="15125"/>
                  </a:lnTo>
                  <a:lnTo>
                    <a:pt x="1273314" y="14287"/>
                  </a:lnTo>
                  <a:lnTo>
                    <a:pt x="1273581" y="14173"/>
                  </a:lnTo>
                  <a:lnTo>
                    <a:pt x="1273848" y="14058"/>
                  </a:lnTo>
                  <a:lnTo>
                    <a:pt x="1273987" y="14008"/>
                  </a:lnTo>
                  <a:lnTo>
                    <a:pt x="1277086" y="12649"/>
                  </a:lnTo>
                  <a:lnTo>
                    <a:pt x="1277086" y="9842"/>
                  </a:lnTo>
                  <a:lnTo>
                    <a:pt x="1277086" y="7480"/>
                  </a:lnTo>
                  <a:lnTo>
                    <a:pt x="1276146" y="7327"/>
                  </a:lnTo>
                  <a:lnTo>
                    <a:pt x="1275880" y="7277"/>
                  </a:lnTo>
                  <a:lnTo>
                    <a:pt x="1274521" y="7658"/>
                  </a:lnTo>
                  <a:lnTo>
                    <a:pt x="1274394" y="7696"/>
                  </a:lnTo>
                  <a:lnTo>
                    <a:pt x="1273987" y="7823"/>
                  </a:lnTo>
                  <a:lnTo>
                    <a:pt x="1274394" y="7137"/>
                  </a:lnTo>
                  <a:lnTo>
                    <a:pt x="1274521" y="6337"/>
                  </a:lnTo>
                  <a:lnTo>
                    <a:pt x="1273594" y="6337"/>
                  </a:lnTo>
                  <a:lnTo>
                    <a:pt x="1273594" y="8229"/>
                  </a:lnTo>
                  <a:lnTo>
                    <a:pt x="1273048" y="9169"/>
                  </a:lnTo>
                  <a:lnTo>
                    <a:pt x="1271562" y="8216"/>
                  </a:lnTo>
                  <a:lnTo>
                    <a:pt x="1273048" y="9029"/>
                  </a:lnTo>
                  <a:lnTo>
                    <a:pt x="1273594" y="8229"/>
                  </a:lnTo>
                  <a:lnTo>
                    <a:pt x="1273594" y="6337"/>
                  </a:lnTo>
                  <a:lnTo>
                    <a:pt x="1278572" y="0"/>
                  </a:lnTo>
                  <a:close/>
                </a:path>
                <a:path w="1289050" h="234314">
                  <a:moveTo>
                    <a:pt x="1278839" y="11861"/>
                  </a:moveTo>
                  <a:lnTo>
                    <a:pt x="1278432" y="11049"/>
                  </a:lnTo>
                  <a:lnTo>
                    <a:pt x="1277759" y="10248"/>
                  </a:lnTo>
                  <a:lnTo>
                    <a:pt x="1277493" y="10096"/>
                  </a:lnTo>
                  <a:lnTo>
                    <a:pt x="1277493" y="12471"/>
                  </a:lnTo>
                  <a:lnTo>
                    <a:pt x="1278432" y="12039"/>
                  </a:lnTo>
                  <a:lnTo>
                    <a:pt x="1278572" y="11988"/>
                  </a:lnTo>
                  <a:lnTo>
                    <a:pt x="1278839" y="11861"/>
                  </a:lnTo>
                  <a:close/>
                </a:path>
                <a:path w="1289050" h="234314">
                  <a:moveTo>
                    <a:pt x="1284097" y="9601"/>
                  </a:moveTo>
                  <a:lnTo>
                    <a:pt x="1283423" y="9626"/>
                  </a:lnTo>
                  <a:lnTo>
                    <a:pt x="1281137" y="9969"/>
                  </a:lnTo>
                  <a:lnTo>
                    <a:pt x="1280731" y="10071"/>
                  </a:lnTo>
                  <a:lnTo>
                    <a:pt x="1280591" y="10109"/>
                  </a:lnTo>
                  <a:lnTo>
                    <a:pt x="1280591" y="11049"/>
                  </a:lnTo>
                  <a:lnTo>
                    <a:pt x="1283423" y="9842"/>
                  </a:lnTo>
                  <a:lnTo>
                    <a:pt x="1283830" y="9702"/>
                  </a:lnTo>
                  <a:lnTo>
                    <a:pt x="1284097" y="9601"/>
                  </a:lnTo>
                  <a:close/>
                </a:path>
                <a:path w="1289050" h="234314">
                  <a:moveTo>
                    <a:pt x="1285582" y="9296"/>
                  </a:moveTo>
                  <a:lnTo>
                    <a:pt x="1285405" y="9144"/>
                  </a:lnTo>
                  <a:lnTo>
                    <a:pt x="1284503" y="9461"/>
                  </a:lnTo>
                  <a:lnTo>
                    <a:pt x="1285405" y="9334"/>
                  </a:lnTo>
                  <a:lnTo>
                    <a:pt x="1285582" y="9296"/>
                  </a:lnTo>
                  <a:close/>
                </a:path>
                <a:path w="1289050" h="234314">
                  <a:moveTo>
                    <a:pt x="1288821" y="7683"/>
                  </a:moveTo>
                  <a:lnTo>
                    <a:pt x="1284097" y="1879"/>
                  </a:lnTo>
                  <a:lnTo>
                    <a:pt x="1283830" y="2286"/>
                  </a:lnTo>
                  <a:lnTo>
                    <a:pt x="1283423" y="3098"/>
                  </a:lnTo>
                  <a:lnTo>
                    <a:pt x="1283830" y="3175"/>
                  </a:lnTo>
                  <a:lnTo>
                    <a:pt x="1284097" y="3225"/>
                  </a:lnTo>
                  <a:lnTo>
                    <a:pt x="1280731" y="5257"/>
                  </a:lnTo>
                  <a:lnTo>
                    <a:pt x="1284097" y="8064"/>
                  </a:lnTo>
                  <a:lnTo>
                    <a:pt x="1285405" y="9144"/>
                  </a:lnTo>
                  <a:lnTo>
                    <a:pt x="1286129" y="8890"/>
                  </a:lnTo>
                  <a:lnTo>
                    <a:pt x="1288821" y="76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218364" y="2107627"/>
              <a:ext cx="968375" cy="266065"/>
            </a:xfrm>
            <a:custGeom>
              <a:avLst/>
              <a:gdLst/>
              <a:ahLst/>
              <a:cxnLst/>
              <a:rect l="l" t="t" r="r" b="b"/>
              <a:pathLst>
                <a:path w="968375" h="266064">
                  <a:moveTo>
                    <a:pt x="7289" y="218109"/>
                  </a:moveTo>
                  <a:lnTo>
                    <a:pt x="5803" y="214325"/>
                  </a:lnTo>
                  <a:lnTo>
                    <a:pt x="4864" y="213385"/>
                  </a:lnTo>
                  <a:lnTo>
                    <a:pt x="3644" y="214058"/>
                  </a:lnTo>
                  <a:lnTo>
                    <a:pt x="2705" y="213652"/>
                  </a:lnTo>
                  <a:lnTo>
                    <a:pt x="266" y="217703"/>
                  </a:lnTo>
                  <a:lnTo>
                    <a:pt x="7289" y="218109"/>
                  </a:lnTo>
                  <a:close/>
                </a:path>
                <a:path w="968375" h="266064">
                  <a:moveTo>
                    <a:pt x="7556" y="227812"/>
                  </a:moveTo>
                  <a:lnTo>
                    <a:pt x="7289" y="227139"/>
                  </a:lnTo>
                  <a:lnTo>
                    <a:pt x="6337" y="227279"/>
                  </a:lnTo>
                  <a:lnTo>
                    <a:pt x="6337" y="227812"/>
                  </a:lnTo>
                  <a:lnTo>
                    <a:pt x="6883" y="227685"/>
                  </a:lnTo>
                  <a:lnTo>
                    <a:pt x="7556" y="227812"/>
                  </a:lnTo>
                  <a:close/>
                </a:path>
                <a:path w="968375" h="266064">
                  <a:moveTo>
                    <a:pt x="8902" y="233349"/>
                  </a:moveTo>
                  <a:lnTo>
                    <a:pt x="8089" y="231190"/>
                  </a:lnTo>
                  <a:lnTo>
                    <a:pt x="7556" y="230111"/>
                  </a:lnTo>
                  <a:lnTo>
                    <a:pt x="7112" y="230263"/>
                  </a:lnTo>
                  <a:lnTo>
                    <a:pt x="3378" y="221208"/>
                  </a:lnTo>
                  <a:lnTo>
                    <a:pt x="0" y="224180"/>
                  </a:lnTo>
                  <a:lnTo>
                    <a:pt x="1219" y="225653"/>
                  </a:lnTo>
                  <a:lnTo>
                    <a:pt x="673" y="227139"/>
                  </a:lnTo>
                  <a:lnTo>
                    <a:pt x="673" y="228625"/>
                  </a:lnTo>
                  <a:lnTo>
                    <a:pt x="6007" y="230733"/>
                  </a:lnTo>
                  <a:lnTo>
                    <a:pt x="5397" y="231597"/>
                  </a:lnTo>
                  <a:lnTo>
                    <a:pt x="6337" y="231863"/>
                  </a:lnTo>
                  <a:lnTo>
                    <a:pt x="8902" y="233349"/>
                  </a:lnTo>
                  <a:close/>
                </a:path>
                <a:path w="968375" h="266064">
                  <a:moveTo>
                    <a:pt x="16192" y="217157"/>
                  </a:moveTo>
                  <a:lnTo>
                    <a:pt x="14706" y="212852"/>
                  </a:lnTo>
                  <a:lnTo>
                    <a:pt x="12814" y="215404"/>
                  </a:lnTo>
                  <a:lnTo>
                    <a:pt x="9982" y="217030"/>
                  </a:lnTo>
                  <a:lnTo>
                    <a:pt x="13627" y="218376"/>
                  </a:lnTo>
                  <a:lnTo>
                    <a:pt x="15379" y="218109"/>
                  </a:lnTo>
                  <a:lnTo>
                    <a:pt x="16192" y="217157"/>
                  </a:lnTo>
                  <a:close/>
                </a:path>
                <a:path w="968375" h="266064">
                  <a:moveTo>
                    <a:pt x="19431" y="222961"/>
                  </a:moveTo>
                  <a:lnTo>
                    <a:pt x="19151" y="221742"/>
                  </a:lnTo>
                  <a:lnTo>
                    <a:pt x="19151" y="221068"/>
                  </a:lnTo>
                  <a:lnTo>
                    <a:pt x="15913" y="219875"/>
                  </a:lnTo>
                  <a:lnTo>
                    <a:pt x="15913" y="219595"/>
                  </a:lnTo>
                  <a:lnTo>
                    <a:pt x="15735" y="219811"/>
                  </a:lnTo>
                  <a:lnTo>
                    <a:pt x="14439" y="219316"/>
                  </a:lnTo>
                  <a:lnTo>
                    <a:pt x="14478" y="221386"/>
                  </a:lnTo>
                  <a:lnTo>
                    <a:pt x="7696" y="229844"/>
                  </a:lnTo>
                  <a:lnTo>
                    <a:pt x="14833" y="229704"/>
                  </a:lnTo>
                  <a:lnTo>
                    <a:pt x="15240" y="231190"/>
                  </a:lnTo>
                  <a:lnTo>
                    <a:pt x="16725" y="232003"/>
                  </a:lnTo>
                  <a:lnTo>
                    <a:pt x="18072" y="232219"/>
                  </a:lnTo>
                  <a:lnTo>
                    <a:pt x="18351" y="232270"/>
                  </a:lnTo>
                  <a:lnTo>
                    <a:pt x="18618" y="231597"/>
                  </a:lnTo>
                  <a:lnTo>
                    <a:pt x="19151" y="230784"/>
                  </a:lnTo>
                  <a:lnTo>
                    <a:pt x="19024" y="230111"/>
                  </a:lnTo>
                  <a:lnTo>
                    <a:pt x="18618" y="228625"/>
                  </a:lnTo>
                  <a:lnTo>
                    <a:pt x="18072" y="227139"/>
                  </a:lnTo>
                  <a:lnTo>
                    <a:pt x="16459" y="226339"/>
                  </a:lnTo>
                  <a:lnTo>
                    <a:pt x="16192" y="226466"/>
                  </a:lnTo>
                  <a:lnTo>
                    <a:pt x="16052" y="226466"/>
                  </a:lnTo>
                  <a:lnTo>
                    <a:pt x="16002" y="224332"/>
                  </a:lnTo>
                  <a:lnTo>
                    <a:pt x="19024" y="223227"/>
                  </a:lnTo>
                  <a:lnTo>
                    <a:pt x="19431" y="222961"/>
                  </a:lnTo>
                  <a:close/>
                </a:path>
                <a:path w="968375" h="266064">
                  <a:moveTo>
                    <a:pt x="26771" y="191617"/>
                  </a:moveTo>
                  <a:lnTo>
                    <a:pt x="23202" y="189509"/>
                  </a:lnTo>
                  <a:lnTo>
                    <a:pt x="21983" y="189242"/>
                  </a:lnTo>
                  <a:lnTo>
                    <a:pt x="20777" y="187490"/>
                  </a:lnTo>
                  <a:lnTo>
                    <a:pt x="19558" y="189242"/>
                  </a:lnTo>
                  <a:lnTo>
                    <a:pt x="20243" y="192532"/>
                  </a:lnTo>
                  <a:lnTo>
                    <a:pt x="24218" y="192963"/>
                  </a:lnTo>
                  <a:lnTo>
                    <a:pt x="26771" y="191617"/>
                  </a:lnTo>
                  <a:close/>
                </a:path>
                <a:path w="968375" h="266064">
                  <a:moveTo>
                    <a:pt x="33185" y="231051"/>
                  </a:moveTo>
                  <a:lnTo>
                    <a:pt x="31965" y="227812"/>
                  </a:lnTo>
                  <a:lnTo>
                    <a:pt x="30353" y="228625"/>
                  </a:lnTo>
                  <a:lnTo>
                    <a:pt x="26301" y="225386"/>
                  </a:lnTo>
                  <a:lnTo>
                    <a:pt x="24015" y="229171"/>
                  </a:lnTo>
                  <a:lnTo>
                    <a:pt x="24142" y="234162"/>
                  </a:lnTo>
                  <a:lnTo>
                    <a:pt x="23609" y="234429"/>
                  </a:lnTo>
                  <a:lnTo>
                    <a:pt x="23342" y="235102"/>
                  </a:lnTo>
                  <a:lnTo>
                    <a:pt x="24142" y="235635"/>
                  </a:lnTo>
                  <a:lnTo>
                    <a:pt x="27114" y="242252"/>
                  </a:lnTo>
                  <a:lnTo>
                    <a:pt x="32512" y="236042"/>
                  </a:lnTo>
                  <a:lnTo>
                    <a:pt x="31165" y="230784"/>
                  </a:lnTo>
                  <a:lnTo>
                    <a:pt x="33185" y="231051"/>
                  </a:lnTo>
                  <a:close/>
                </a:path>
                <a:path w="968375" h="266064">
                  <a:moveTo>
                    <a:pt x="34404" y="244144"/>
                  </a:moveTo>
                  <a:lnTo>
                    <a:pt x="32245" y="242252"/>
                  </a:lnTo>
                  <a:lnTo>
                    <a:pt x="31026" y="243192"/>
                  </a:lnTo>
                  <a:lnTo>
                    <a:pt x="29540" y="244271"/>
                  </a:lnTo>
                  <a:lnTo>
                    <a:pt x="31699" y="246303"/>
                  </a:lnTo>
                  <a:lnTo>
                    <a:pt x="32778" y="245084"/>
                  </a:lnTo>
                  <a:lnTo>
                    <a:pt x="34404" y="244144"/>
                  </a:lnTo>
                  <a:close/>
                </a:path>
                <a:path w="968375" h="266064">
                  <a:moveTo>
                    <a:pt x="43434" y="220941"/>
                  </a:moveTo>
                  <a:lnTo>
                    <a:pt x="41008" y="218643"/>
                  </a:lnTo>
                  <a:lnTo>
                    <a:pt x="36423" y="221068"/>
                  </a:lnTo>
                  <a:lnTo>
                    <a:pt x="32372" y="218109"/>
                  </a:lnTo>
                  <a:lnTo>
                    <a:pt x="29006" y="220535"/>
                  </a:lnTo>
                  <a:lnTo>
                    <a:pt x="28054" y="222554"/>
                  </a:lnTo>
                  <a:lnTo>
                    <a:pt x="30353" y="226733"/>
                  </a:lnTo>
                  <a:lnTo>
                    <a:pt x="32918" y="225259"/>
                  </a:lnTo>
                  <a:lnTo>
                    <a:pt x="34671" y="224180"/>
                  </a:lnTo>
                  <a:lnTo>
                    <a:pt x="35610" y="224980"/>
                  </a:lnTo>
                  <a:lnTo>
                    <a:pt x="36550" y="226199"/>
                  </a:lnTo>
                  <a:lnTo>
                    <a:pt x="40335" y="230784"/>
                  </a:lnTo>
                  <a:lnTo>
                    <a:pt x="43434" y="220941"/>
                  </a:lnTo>
                  <a:close/>
                </a:path>
                <a:path w="968375" h="266064">
                  <a:moveTo>
                    <a:pt x="122478" y="256413"/>
                  </a:moveTo>
                  <a:lnTo>
                    <a:pt x="121932" y="255600"/>
                  </a:lnTo>
                  <a:lnTo>
                    <a:pt x="120992" y="253987"/>
                  </a:lnTo>
                  <a:lnTo>
                    <a:pt x="118973" y="255473"/>
                  </a:lnTo>
                  <a:lnTo>
                    <a:pt x="119100" y="256819"/>
                  </a:lnTo>
                  <a:lnTo>
                    <a:pt x="119913" y="256959"/>
                  </a:lnTo>
                  <a:lnTo>
                    <a:pt x="120865" y="256959"/>
                  </a:lnTo>
                  <a:lnTo>
                    <a:pt x="121666" y="257086"/>
                  </a:lnTo>
                  <a:lnTo>
                    <a:pt x="122072" y="256819"/>
                  </a:lnTo>
                  <a:lnTo>
                    <a:pt x="122478" y="256413"/>
                  </a:lnTo>
                  <a:close/>
                </a:path>
                <a:path w="968375" h="266064">
                  <a:moveTo>
                    <a:pt x="146888" y="242519"/>
                  </a:moveTo>
                  <a:lnTo>
                    <a:pt x="143789" y="243598"/>
                  </a:lnTo>
                  <a:lnTo>
                    <a:pt x="142570" y="244411"/>
                  </a:lnTo>
                  <a:lnTo>
                    <a:pt x="143383" y="245757"/>
                  </a:lnTo>
                  <a:lnTo>
                    <a:pt x="143116" y="246697"/>
                  </a:lnTo>
                  <a:lnTo>
                    <a:pt x="146888" y="248323"/>
                  </a:lnTo>
                  <a:lnTo>
                    <a:pt x="146888" y="242519"/>
                  </a:lnTo>
                  <a:close/>
                </a:path>
                <a:path w="968375" h="266064">
                  <a:moveTo>
                    <a:pt x="150672" y="219989"/>
                  </a:moveTo>
                  <a:lnTo>
                    <a:pt x="149720" y="218376"/>
                  </a:lnTo>
                  <a:lnTo>
                    <a:pt x="148920" y="219189"/>
                  </a:lnTo>
                  <a:lnTo>
                    <a:pt x="148780" y="219722"/>
                  </a:lnTo>
                  <a:lnTo>
                    <a:pt x="149720" y="221475"/>
                  </a:lnTo>
                  <a:lnTo>
                    <a:pt x="150533" y="220535"/>
                  </a:lnTo>
                  <a:lnTo>
                    <a:pt x="150672" y="219989"/>
                  </a:lnTo>
                  <a:close/>
                </a:path>
                <a:path w="968375" h="266064">
                  <a:moveTo>
                    <a:pt x="153365" y="236994"/>
                  </a:moveTo>
                  <a:lnTo>
                    <a:pt x="152158" y="236321"/>
                  </a:lnTo>
                  <a:lnTo>
                    <a:pt x="151206" y="235775"/>
                  </a:lnTo>
                  <a:lnTo>
                    <a:pt x="149047" y="235635"/>
                  </a:lnTo>
                  <a:lnTo>
                    <a:pt x="151472" y="241173"/>
                  </a:lnTo>
                  <a:lnTo>
                    <a:pt x="153365" y="238201"/>
                  </a:lnTo>
                  <a:lnTo>
                    <a:pt x="153365" y="236994"/>
                  </a:lnTo>
                  <a:close/>
                </a:path>
                <a:path w="968375" h="266064">
                  <a:moveTo>
                    <a:pt x="170230" y="261950"/>
                  </a:moveTo>
                  <a:lnTo>
                    <a:pt x="169557" y="261137"/>
                  </a:lnTo>
                  <a:lnTo>
                    <a:pt x="166852" y="258978"/>
                  </a:lnTo>
                  <a:lnTo>
                    <a:pt x="165100" y="262077"/>
                  </a:lnTo>
                  <a:lnTo>
                    <a:pt x="162128" y="261950"/>
                  </a:lnTo>
                  <a:lnTo>
                    <a:pt x="169557" y="262750"/>
                  </a:lnTo>
                  <a:lnTo>
                    <a:pt x="170091" y="262343"/>
                  </a:lnTo>
                  <a:lnTo>
                    <a:pt x="170230" y="261950"/>
                  </a:lnTo>
                  <a:close/>
                </a:path>
                <a:path w="968375" h="266064">
                  <a:moveTo>
                    <a:pt x="184124" y="214871"/>
                  </a:moveTo>
                  <a:lnTo>
                    <a:pt x="180492" y="215138"/>
                  </a:lnTo>
                  <a:lnTo>
                    <a:pt x="180886" y="214464"/>
                  </a:lnTo>
                  <a:lnTo>
                    <a:pt x="178854" y="212712"/>
                  </a:lnTo>
                  <a:lnTo>
                    <a:pt x="177241" y="212305"/>
                  </a:lnTo>
                  <a:lnTo>
                    <a:pt x="176301" y="214464"/>
                  </a:lnTo>
                  <a:lnTo>
                    <a:pt x="176720" y="215417"/>
                  </a:lnTo>
                  <a:lnTo>
                    <a:pt x="174815" y="215544"/>
                  </a:lnTo>
                  <a:lnTo>
                    <a:pt x="178460" y="219989"/>
                  </a:lnTo>
                  <a:lnTo>
                    <a:pt x="179539" y="220941"/>
                  </a:lnTo>
                  <a:lnTo>
                    <a:pt x="182372" y="220268"/>
                  </a:lnTo>
                  <a:lnTo>
                    <a:pt x="183311" y="218909"/>
                  </a:lnTo>
                  <a:lnTo>
                    <a:pt x="184124" y="214871"/>
                  </a:lnTo>
                  <a:close/>
                </a:path>
                <a:path w="968375" h="266064">
                  <a:moveTo>
                    <a:pt x="184480" y="264426"/>
                  </a:moveTo>
                  <a:lnTo>
                    <a:pt x="179806" y="261264"/>
                  </a:lnTo>
                  <a:lnTo>
                    <a:pt x="178854" y="263702"/>
                  </a:lnTo>
                  <a:lnTo>
                    <a:pt x="184480" y="264426"/>
                  </a:lnTo>
                  <a:close/>
                </a:path>
                <a:path w="968375" h="266064">
                  <a:moveTo>
                    <a:pt x="186651" y="264604"/>
                  </a:moveTo>
                  <a:lnTo>
                    <a:pt x="184759" y="264388"/>
                  </a:lnTo>
                  <a:lnTo>
                    <a:pt x="184619" y="264375"/>
                  </a:lnTo>
                  <a:lnTo>
                    <a:pt x="184759" y="264541"/>
                  </a:lnTo>
                  <a:lnTo>
                    <a:pt x="186143" y="265455"/>
                  </a:lnTo>
                  <a:lnTo>
                    <a:pt x="186651" y="264604"/>
                  </a:lnTo>
                  <a:close/>
                </a:path>
                <a:path w="968375" h="266064">
                  <a:moveTo>
                    <a:pt x="193027" y="235102"/>
                  </a:moveTo>
                  <a:lnTo>
                    <a:pt x="186004" y="233616"/>
                  </a:lnTo>
                  <a:lnTo>
                    <a:pt x="186143" y="233349"/>
                  </a:lnTo>
                  <a:lnTo>
                    <a:pt x="186143" y="233083"/>
                  </a:lnTo>
                  <a:lnTo>
                    <a:pt x="185737" y="232676"/>
                  </a:lnTo>
                  <a:lnTo>
                    <a:pt x="185064" y="232003"/>
                  </a:lnTo>
                  <a:lnTo>
                    <a:pt x="183845" y="232130"/>
                  </a:lnTo>
                  <a:lnTo>
                    <a:pt x="183845" y="232943"/>
                  </a:lnTo>
                  <a:lnTo>
                    <a:pt x="180479" y="232003"/>
                  </a:lnTo>
                  <a:lnTo>
                    <a:pt x="180073" y="234962"/>
                  </a:lnTo>
                  <a:lnTo>
                    <a:pt x="182765" y="237934"/>
                  </a:lnTo>
                  <a:lnTo>
                    <a:pt x="185331" y="242658"/>
                  </a:lnTo>
                  <a:lnTo>
                    <a:pt x="193027" y="235102"/>
                  </a:lnTo>
                  <a:close/>
                </a:path>
                <a:path w="968375" h="266064">
                  <a:moveTo>
                    <a:pt x="196265" y="206908"/>
                  </a:moveTo>
                  <a:lnTo>
                    <a:pt x="189115" y="203669"/>
                  </a:lnTo>
                  <a:lnTo>
                    <a:pt x="189382" y="206908"/>
                  </a:lnTo>
                  <a:lnTo>
                    <a:pt x="184124" y="207454"/>
                  </a:lnTo>
                  <a:lnTo>
                    <a:pt x="188976" y="212305"/>
                  </a:lnTo>
                  <a:lnTo>
                    <a:pt x="190728" y="209473"/>
                  </a:lnTo>
                  <a:lnTo>
                    <a:pt x="193154" y="209473"/>
                  </a:lnTo>
                  <a:lnTo>
                    <a:pt x="193827" y="209067"/>
                  </a:lnTo>
                  <a:lnTo>
                    <a:pt x="196265" y="206908"/>
                  </a:lnTo>
                  <a:close/>
                </a:path>
                <a:path w="968375" h="266064">
                  <a:moveTo>
                    <a:pt x="196799" y="227012"/>
                  </a:moveTo>
                  <a:lnTo>
                    <a:pt x="192887" y="224180"/>
                  </a:lnTo>
                  <a:lnTo>
                    <a:pt x="191947" y="221881"/>
                  </a:lnTo>
                  <a:lnTo>
                    <a:pt x="187617" y="217335"/>
                  </a:lnTo>
                  <a:lnTo>
                    <a:pt x="188976" y="217157"/>
                  </a:lnTo>
                  <a:lnTo>
                    <a:pt x="190728" y="215544"/>
                  </a:lnTo>
                  <a:lnTo>
                    <a:pt x="189788" y="213245"/>
                  </a:lnTo>
                  <a:lnTo>
                    <a:pt x="187896" y="213245"/>
                  </a:lnTo>
                  <a:lnTo>
                    <a:pt x="184658" y="214731"/>
                  </a:lnTo>
                  <a:lnTo>
                    <a:pt x="186715" y="217322"/>
                  </a:lnTo>
                  <a:lnTo>
                    <a:pt x="181889" y="224790"/>
                  </a:lnTo>
                  <a:lnTo>
                    <a:pt x="179539" y="222427"/>
                  </a:lnTo>
                  <a:lnTo>
                    <a:pt x="178181" y="221475"/>
                  </a:lnTo>
                  <a:lnTo>
                    <a:pt x="177647" y="222554"/>
                  </a:lnTo>
                  <a:lnTo>
                    <a:pt x="177101" y="223100"/>
                  </a:lnTo>
                  <a:lnTo>
                    <a:pt x="174142" y="226339"/>
                  </a:lnTo>
                  <a:lnTo>
                    <a:pt x="181927" y="226339"/>
                  </a:lnTo>
                  <a:lnTo>
                    <a:pt x="187083" y="229031"/>
                  </a:lnTo>
                  <a:lnTo>
                    <a:pt x="189382" y="232130"/>
                  </a:lnTo>
                  <a:lnTo>
                    <a:pt x="190995" y="228625"/>
                  </a:lnTo>
                  <a:lnTo>
                    <a:pt x="193560" y="228625"/>
                  </a:lnTo>
                  <a:lnTo>
                    <a:pt x="196799" y="227012"/>
                  </a:lnTo>
                  <a:close/>
                </a:path>
                <a:path w="968375" h="266064">
                  <a:moveTo>
                    <a:pt x="197205" y="263563"/>
                  </a:moveTo>
                  <a:lnTo>
                    <a:pt x="196938" y="262216"/>
                  </a:lnTo>
                  <a:lnTo>
                    <a:pt x="194779" y="259651"/>
                  </a:lnTo>
                  <a:lnTo>
                    <a:pt x="192747" y="264236"/>
                  </a:lnTo>
                  <a:lnTo>
                    <a:pt x="189649" y="261670"/>
                  </a:lnTo>
                  <a:lnTo>
                    <a:pt x="191109" y="258826"/>
                  </a:lnTo>
                  <a:lnTo>
                    <a:pt x="187629" y="257060"/>
                  </a:lnTo>
                  <a:lnTo>
                    <a:pt x="184759" y="257771"/>
                  </a:lnTo>
                  <a:lnTo>
                    <a:pt x="188036" y="262343"/>
                  </a:lnTo>
                  <a:lnTo>
                    <a:pt x="186651" y="264604"/>
                  </a:lnTo>
                  <a:lnTo>
                    <a:pt x="188036" y="264718"/>
                  </a:lnTo>
                  <a:lnTo>
                    <a:pt x="189649" y="264858"/>
                  </a:lnTo>
                  <a:lnTo>
                    <a:pt x="190322" y="264909"/>
                  </a:lnTo>
                  <a:lnTo>
                    <a:pt x="194779" y="265430"/>
                  </a:lnTo>
                  <a:lnTo>
                    <a:pt x="195313" y="265493"/>
                  </a:lnTo>
                  <a:lnTo>
                    <a:pt x="196126" y="265582"/>
                  </a:lnTo>
                  <a:lnTo>
                    <a:pt x="195313" y="264782"/>
                  </a:lnTo>
                  <a:lnTo>
                    <a:pt x="197205" y="263563"/>
                  </a:lnTo>
                  <a:close/>
                </a:path>
                <a:path w="968375" h="266064">
                  <a:moveTo>
                    <a:pt x="200850" y="200837"/>
                  </a:moveTo>
                  <a:lnTo>
                    <a:pt x="195453" y="203809"/>
                  </a:lnTo>
                  <a:lnTo>
                    <a:pt x="193967" y="203542"/>
                  </a:lnTo>
                  <a:lnTo>
                    <a:pt x="195186" y="204622"/>
                  </a:lnTo>
                  <a:lnTo>
                    <a:pt x="195313" y="205155"/>
                  </a:lnTo>
                  <a:lnTo>
                    <a:pt x="198424" y="209473"/>
                  </a:lnTo>
                  <a:lnTo>
                    <a:pt x="200850" y="200837"/>
                  </a:lnTo>
                  <a:close/>
                </a:path>
                <a:path w="968375" h="266064">
                  <a:moveTo>
                    <a:pt x="203009" y="247777"/>
                  </a:moveTo>
                  <a:lnTo>
                    <a:pt x="202057" y="246570"/>
                  </a:lnTo>
                  <a:lnTo>
                    <a:pt x="200977" y="247370"/>
                  </a:lnTo>
                  <a:lnTo>
                    <a:pt x="199771" y="247916"/>
                  </a:lnTo>
                  <a:lnTo>
                    <a:pt x="200710" y="248996"/>
                  </a:lnTo>
                  <a:lnTo>
                    <a:pt x="201790" y="248323"/>
                  </a:lnTo>
                  <a:lnTo>
                    <a:pt x="203009" y="247777"/>
                  </a:lnTo>
                  <a:close/>
                </a:path>
                <a:path w="968375" h="266064">
                  <a:moveTo>
                    <a:pt x="203796" y="213855"/>
                  </a:moveTo>
                  <a:lnTo>
                    <a:pt x="202044" y="211226"/>
                  </a:lnTo>
                  <a:lnTo>
                    <a:pt x="198018" y="213652"/>
                  </a:lnTo>
                  <a:lnTo>
                    <a:pt x="197878" y="215404"/>
                  </a:lnTo>
                  <a:lnTo>
                    <a:pt x="194233" y="217703"/>
                  </a:lnTo>
                  <a:lnTo>
                    <a:pt x="197739" y="218516"/>
                  </a:lnTo>
                  <a:lnTo>
                    <a:pt x="202590" y="217601"/>
                  </a:lnTo>
                  <a:lnTo>
                    <a:pt x="203796" y="213855"/>
                  </a:lnTo>
                  <a:close/>
                </a:path>
                <a:path w="968375" h="266064">
                  <a:moveTo>
                    <a:pt x="204216" y="236181"/>
                  </a:moveTo>
                  <a:lnTo>
                    <a:pt x="201383" y="235242"/>
                  </a:lnTo>
                  <a:lnTo>
                    <a:pt x="201256" y="235191"/>
                  </a:lnTo>
                  <a:lnTo>
                    <a:pt x="200875" y="235064"/>
                  </a:lnTo>
                  <a:lnTo>
                    <a:pt x="200571" y="234962"/>
                  </a:lnTo>
                  <a:lnTo>
                    <a:pt x="201256" y="233083"/>
                  </a:lnTo>
                  <a:lnTo>
                    <a:pt x="198958" y="232448"/>
                  </a:lnTo>
                  <a:lnTo>
                    <a:pt x="198818" y="232410"/>
                  </a:lnTo>
                  <a:lnTo>
                    <a:pt x="195313" y="233883"/>
                  </a:lnTo>
                  <a:lnTo>
                    <a:pt x="196799" y="236588"/>
                  </a:lnTo>
                  <a:lnTo>
                    <a:pt x="198958" y="239420"/>
                  </a:lnTo>
                  <a:lnTo>
                    <a:pt x="188709" y="241985"/>
                  </a:lnTo>
                  <a:lnTo>
                    <a:pt x="198145" y="241985"/>
                  </a:lnTo>
                  <a:lnTo>
                    <a:pt x="198424" y="246697"/>
                  </a:lnTo>
                  <a:lnTo>
                    <a:pt x="198958" y="246608"/>
                  </a:lnTo>
                  <a:lnTo>
                    <a:pt x="199771" y="246456"/>
                  </a:lnTo>
                  <a:lnTo>
                    <a:pt x="200444" y="246329"/>
                  </a:lnTo>
                  <a:lnTo>
                    <a:pt x="201041" y="246227"/>
                  </a:lnTo>
                  <a:lnTo>
                    <a:pt x="201383" y="246164"/>
                  </a:lnTo>
                  <a:lnTo>
                    <a:pt x="202196" y="241579"/>
                  </a:lnTo>
                  <a:lnTo>
                    <a:pt x="201041" y="239687"/>
                  </a:lnTo>
                  <a:lnTo>
                    <a:pt x="200875" y="239750"/>
                  </a:lnTo>
                  <a:lnTo>
                    <a:pt x="200177" y="239852"/>
                  </a:lnTo>
                  <a:lnTo>
                    <a:pt x="199771" y="239547"/>
                  </a:lnTo>
                  <a:lnTo>
                    <a:pt x="200304" y="239826"/>
                  </a:lnTo>
                  <a:lnTo>
                    <a:pt x="200964" y="239585"/>
                  </a:lnTo>
                  <a:lnTo>
                    <a:pt x="201790" y="239420"/>
                  </a:lnTo>
                  <a:lnTo>
                    <a:pt x="201612" y="239356"/>
                  </a:lnTo>
                  <a:lnTo>
                    <a:pt x="201790" y="239280"/>
                  </a:lnTo>
                  <a:lnTo>
                    <a:pt x="200901" y="238988"/>
                  </a:lnTo>
                  <a:lnTo>
                    <a:pt x="204216" y="236181"/>
                  </a:lnTo>
                  <a:close/>
                </a:path>
                <a:path w="968375" h="266064">
                  <a:moveTo>
                    <a:pt x="205701" y="229577"/>
                  </a:moveTo>
                  <a:lnTo>
                    <a:pt x="202196" y="226199"/>
                  </a:lnTo>
                  <a:lnTo>
                    <a:pt x="201383" y="223367"/>
                  </a:lnTo>
                  <a:lnTo>
                    <a:pt x="196392" y="225933"/>
                  </a:lnTo>
                  <a:lnTo>
                    <a:pt x="198818" y="227952"/>
                  </a:lnTo>
                  <a:lnTo>
                    <a:pt x="200977" y="229971"/>
                  </a:lnTo>
                  <a:lnTo>
                    <a:pt x="205701" y="229577"/>
                  </a:lnTo>
                  <a:close/>
                </a:path>
                <a:path w="968375" h="266064">
                  <a:moveTo>
                    <a:pt x="613321" y="220268"/>
                  </a:moveTo>
                  <a:lnTo>
                    <a:pt x="612381" y="218909"/>
                  </a:lnTo>
                  <a:lnTo>
                    <a:pt x="609003" y="217157"/>
                  </a:lnTo>
                  <a:lnTo>
                    <a:pt x="609142" y="216217"/>
                  </a:lnTo>
                  <a:lnTo>
                    <a:pt x="608609" y="215277"/>
                  </a:lnTo>
                  <a:lnTo>
                    <a:pt x="606856" y="215684"/>
                  </a:lnTo>
                  <a:lnTo>
                    <a:pt x="604697" y="214464"/>
                  </a:lnTo>
                  <a:lnTo>
                    <a:pt x="602665" y="213118"/>
                  </a:lnTo>
                  <a:lnTo>
                    <a:pt x="600913" y="211493"/>
                  </a:lnTo>
                  <a:lnTo>
                    <a:pt x="599033" y="213652"/>
                  </a:lnTo>
                  <a:lnTo>
                    <a:pt x="595922" y="210693"/>
                  </a:lnTo>
                  <a:lnTo>
                    <a:pt x="594842" y="212852"/>
                  </a:lnTo>
                  <a:lnTo>
                    <a:pt x="593090" y="211899"/>
                  </a:lnTo>
                  <a:lnTo>
                    <a:pt x="590397" y="213118"/>
                  </a:lnTo>
                  <a:lnTo>
                    <a:pt x="592823" y="215277"/>
                  </a:lnTo>
                  <a:lnTo>
                    <a:pt x="588911" y="220129"/>
                  </a:lnTo>
                  <a:lnTo>
                    <a:pt x="581355" y="225386"/>
                  </a:lnTo>
                  <a:lnTo>
                    <a:pt x="591883" y="227139"/>
                  </a:lnTo>
                  <a:lnTo>
                    <a:pt x="592150" y="226872"/>
                  </a:lnTo>
                  <a:lnTo>
                    <a:pt x="592289" y="226339"/>
                  </a:lnTo>
                  <a:lnTo>
                    <a:pt x="592556" y="226339"/>
                  </a:lnTo>
                  <a:lnTo>
                    <a:pt x="593356" y="226339"/>
                  </a:lnTo>
                  <a:lnTo>
                    <a:pt x="593356" y="227279"/>
                  </a:lnTo>
                  <a:lnTo>
                    <a:pt x="594436" y="227812"/>
                  </a:lnTo>
                  <a:lnTo>
                    <a:pt x="595388" y="227545"/>
                  </a:lnTo>
                  <a:lnTo>
                    <a:pt x="596328" y="227139"/>
                  </a:lnTo>
                  <a:lnTo>
                    <a:pt x="597814" y="229704"/>
                  </a:lnTo>
                  <a:lnTo>
                    <a:pt x="602259" y="227418"/>
                  </a:lnTo>
                  <a:lnTo>
                    <a:pt x="601992" y="224307"/>
                  </a:lnTo>
                  <a:lnTo>
                    <a:pt x="604697" y="225793"/>
                  </a:lnTo>
                  <a:lnTo>
                    <a:pt x="606856" y="223507"/>
                  </a:lnTo>
                  <a:lnTo>
                    <a:pt x="609142" y="224307"/>
                  </a:lnTo>
                  <a:lnTo>
                    <a:pt x="609955" y="224853"/>
                  </a:lnTo>
                  <a:lnTo>
                    <a:pt x="611568" y="224586"/>
                  </a:lnTo>
                  <a:lnTo>
                    <a:pt x="611301" y="223227"/>
                  </a:lnTo>
                  <a:lnTo>
                    <a:pt x="613321" y="220268"/>
                  </a:lnTo>
                  <a:close/>
                </a:path>
                <a:path w="968375" h="266064">
                  <a:moveTo>
                    <a:pt x="837234" y="38303"/>
                  </a:moveTo>
                  <a:lnTo>
                    <a:pt x="835215" y="32639"/>
                  </a:lnTo>
                  <a:lnTo>
                    <a:pt x="833589" y="32639"/>
                  </a:lnTo>
                  <a:lnTo>
                    <a:pt x="831710" y="33451"/>
                  </a:lnTo>
                  <a:lnTo>
                    <a:pt x="830491" y="34658"/>
                  </a:lnTo>
                  <a:lnTo>
                    <a:pt x="827252" y="39928"/>
                  </a:lnTo>
                  <a:lnTo>
                    <a:pt x="837234" y="38303"/>
                  </a:lnTo>
                  <a:close/>
                </a:path>
                <a:path w="968375" h="266064">
                  <a:moveTo>
                    <a:pt x="844245" y="54622"/>
                  </a:moveTo>
                  <a:lnTo>
                    <a:pt x="840333" y="51930"/>
                  </a:lnTo>
                  <a:lnTo>
                    <a:pt x="839660" y="50038"/>
                  </a:lnTo>
                  <a:lnTo>
                    <a:pt x="835748" y="48958"/>
                  </a:lnTo>
                  <a:lnTo>
                    <a:pt x="838987" y="54495"/>
                  </a:lnTo>
                  <a:lnTo>
                    <a:pt x="838174" y="56654"/>
                  </a:lnTo>
                  <a:lnTo>
                    <a:pt x="838454" y="59613"/>
                  </a:lnTo>
                  <a:lnTo>
                    <a:pt x="843711" y="57188"/>
                  </a:lnTo>
                  <a:lnTo>
                    <a:pt x="844245" y="54622"/>
                  </a:lnTo>
                  <a:close/>
                </a:path>
                <a:path w="968375" h="266064">
                  <a:moveTo>
                    <a:pt x="844384" y="36550"/>
                  </a:moveTo>
                  <a:lnTo>
                    <a:pt x="844118" y="36017"/>
                  </a:lnTo>
                  <a:lnTo>
                    <a:pt x="843445" y="36017"/>
                  </a:lnTo>
                  <a:lnTo>
                    <a:pt x="839800" y="35877"/>
                  </a:lnTo>
                  <a:lnTo>
                    <a:pt x="844118" y="40728"/>
                  </a:lnTo>
                  <a:lnTo>
                    <a:pt x="844384" y="37096"/>
                  </a:lnTo>
                  <a:lnTo>
                    <a:pt x="844384" y="36550"/>
                  </a:lnTo>
                  <a:close/>
                </a:path>
                <a:path w="968375" h="266064">
                  <a:moveTo>
                    <a:pt x="850188" y="70942"/>
                  </a:moveTo>
                  <a:lnTo>
                    <a:pt x="844918" y="75133"/>
                  </a:lnTo>
                  <a:lnTo>
                    <a:pt x="848702" y="75666"/>
                  </a:lnTo>
                  <a:lnTo>
                    <a:pt x="849376" y="75806"/>
                  </a:lnTo>
                  <a:lnTo>
                    <a:pt x="849909" y="75526"/>
                  </a:lnTo>
                  <a:lnTo>
                    <a:pt x="849909" y="74726"/>
                  </a:lnTo>
                  <a:lnTo>
                    <a:pt x="850188" y="70942"/>
                  </a:lnTo>
                  <a:close/>
                </a:path>
                <a:path w="968375" h="266064">
                  <a:moveTo>
                    <a:pt x="853427" y="42887"/>
                  </a:moveTo>
                  <a:lnTo>
                    <a:pt x="852970" y="42291"/>
                  </a:lnTo>
                  <a:lnTo>
                    <a:pt x="852474" y="42227"/>
                  </a:lnTo>
                  <a:lnTo>
                    <a:pt x="851535" y="42113"/>
                  </a:lnTo>
                  <a:lnTo>
                    <a:pt x="851268" y="42075"/>
                  </a:lnTo>
                  <a:lnTo>
                    <a:pt x="851268" y="42265"/>
                  </a:lnTo>
                  <a:lnTo>
                    <a:pt x="846404" y="40868"/>
                  </a:lnTo>
                  <a:lnTo>
                    <a:pt x="847077" y="44234"/>
                  </a:lnTo>
                  <a:lnTo>
                    <a:pt x="851484" y="50190"/>
                  </a:lnTo>
                  <a:lnTo>
                    <a:pt x="850595" y="50304"/>
                  </a:lnTo>
                  <a:lnTo>
                    <a:pt x="848702" y="50584"/>
                  </a:lnTo>
                  <a:lnTo>
                    <a:pt x="848829" y="54216"/>
                  </a:lnTo>
                  <a:lnTo>
                    <a:pt x="850722" y="53949"/>
                  </a:lnTo>
                  <a:lnTo>
                    <a:pt x="852614" y="53543"/>
                  </a:lnTo>
                  <a:lnTo>
                    <a:pt x="852614" y="50038"/>
                  </a:lnTo>
                  <a:lnTo>
                    <a:pt x="852284" y="50088"/>
                  </a:lnTo>
                  <a:lnTo>
                    <a:pt x="851281" y="42278"/>
                  </a:lnTo>
                  <a:lnTo>
                    <a:pt x="853427" y="42887"/>
                  </a:lnTo>
                  <a:close/>
                </a:path>
                <a:path w="968375" h="266064">
                  <a:moveTo>
                    <a:pt x="853427" y="26035"/>
                  </a:moveTo>
                  <a:lnTo>
                    <a:pt x="848029" y="25755"/>
                  </a:lnTo>
                  <a:lnTo>
                    <a:pt x="846137" y="30073"/>
                  </a:lnTo>
                  <a:lnTo>
                    <a:pt x="843038" y="34124"/>
                  </a:lnTo>
                  <a:lnTo>
                    <a:pt x="851535" y="33312"/>
                  </a:lnTo>
                  <a:lnTo>
                    <a:pt x="852474" y="30746"/>
                  </a:lnTo>
                  <a:lnTo>
                    <a:pt x="853427" y="26035"/>
                  </a:lnTo>
                  <a:close/>
                </a:path>
                <a:path w="968375" h="266064">
                  <a:moveTo>
                    <a:pt x="860666" y="59220"/>
                  </a:moveTo>
                  <a:lnTo>
                    <a:pt x="858685" y="58674"/>
                  </a:lnTo>
                  <a:lnTo>
                    <a:pt x="857872" y="60286"/>
                  </a:lnTo>
                  <a:lnTo>
                    <a:pt x="857199" y="62039"/>
                  </a:lnTo>
                  <a:lnTo>
                    <a:pt x="855446" y="63258"/>
                  </a:lnTo>
                  <a:lnTo>
                    <a:pt x="854367" y="64198"/>
                  </a:lnTo>
                  <a:lnTo>
                    <a:pt x="857872" y="67056"/>
                  </a:lnTo>
                  <a:lnTo>
                    <a:pt x="858012" y="67170"/>
                  </a:lnTo>
                  <a:lnTo>
                    <a:pt x="858405" y="64744"/>
                  </a:lnTo>
                  <a:lnTo>
                    <a:pt x="859358" y="62585"/>
                  </a:lnTo>
                  <a:lnTo>
                    <a:pt x="860666" y="59220"/>
                  </a:lnTo>
                  <a:close/>
                </a:path>
                <a:path w="968375" h="266064">
                  <a:moveTo>
                    <a:pt x="863130" y="59880"/>
                  </a:moveTo>
                  <a:lnTo>
                    <a:pt x="861834" y="56222"/>
                  </a:lnTo>
                  <a:lnTo>
                    <a:pt x="860666" y="59220"/>
                  </a:lnTo>
                  <a:lnTo>
                    <a:pt x="863130" y="59880"/>
                  </a:lnTo>
                  <a:close/>
                </a:path>
                <a:path w="968375" h="266064">
                  <a:moveTo>
                    <a:pt x="865289" y="74726"/>
                  </a:moveTo>
                  <a:lnTo>
                    <a:pt x="864755" y="74587"/>
                  </a:lnTo>
                  <a:lnTo>
                    <a:pt x="864209" y="74320"/>
                  </a:lnTo>
                  <a:lnTo>
                    <a:pt x="864082" y="75133"/>
                  </a:lnTo>
                  <a:lnTo>
                    <a:pt x="864616" y="75133"/>
                  </a:lnTo>
                  <a:lnTo>
                    <a:pt x="865162" y="75399"/>
                  </a:lnTo>
                  <a:lnTo>
                    <a:pt x="865289" y="74726"/>
                  </a:lnTo>
                  <a:close/>
                </a:path>
                <a:path w="968375" h="266064">
                  <a:moveTo>
                    <a:pt x="880122" y="31965"/>
                  </a:moveTo>
                  <a:lnTo>
                    <a:pt x="879995" y="31153"/>
                  </a:lnTo>
                  <a:lnTo>
                    <a:pt x="879995" y="27381"/>
                  </a:lnTo>
                  <a:lnTo>
                    <a:pt x="875144" y="31826"/>
                  </a:lnTo>
                  <a:lnTo>
                    <a:pt x="878916" y="32105"/>
                  </a:lnTo>
                  <a:lnTo>
                    <a:pt x="879589" y="32105"/>
                  </a:lnTo>
                  <a:lnTo>
                    <a:pt x="880122" y="31965"/>
                  </a:lnTo>
                  <a:close/>
                </a:path>
                <a:path w="968375" h="266064">
                  <a:moveTo>
                    <a:pt x="885659" y="2692"/>
                  </a:moveTo>
                  <a:lnTo>
                    <a:pt x="877836" y="0"/>
                  </a:lnTo>
                  <a:lnTo>
                    <a:pt x="877836" y="5791"/>
                  </a:lnTo>
                  <a:lnTo>
                    <a:pt x="876617" y="10922"/>
                  </a:lnTo>
                  <a:lnTo>
                    <a:pt x="884986" y="10388"/>
                  </a:lnTo>
                  <a:lnTo>
                    <a:pt x="885520" y="7010"/>
                  </a:lnTo>
                  <a:lnTo>
                    <a:pt x="885659" y="2692"/>
                  </a:lnTo>
                  <a:close/>
                </a:path>
                <a:path w="968375" h="266064">
                  <a:moveTo>
                    <a:pt x="888492" y="3911"/>
                  </a:moveTo>
                  <a:lnTo>
                    <a:pt x="887679" y="533"/>
                  </a:lnTo>
                  <a:lnTo>
                    <a:pt x="885926" y="266"/>
                  </a:lnTo>
                  <a:lnTo>
                    <a:pt x="882561" y="0"/>
                  </a:lnTo>
                  <a:lnTo>
                    <a:pt x="883640" y="1346"/>
                  </a:lnTo>
                  <a:lnTo>
                    <a:pt x="888492" y="3911"/>
                  </a:lnTo>
                  <a:close/>
                </a:path>
                <a:path w="968375" h="266064">
                  <a:moveTo>
                    <a:pt x="891184" y="9842"/>
                  </a:moveTo>
                  <a:lnTo>
                    <a:pt x="890511" y="7950"/>
                  </a:lnTo>
                  <a:lnTo>
                    <a:pt x="890917" y="5118"/>
                  </a:lnTo>
                  <a:lnTo>
                    <a:pt x="887552" y="6197"/>
                  </a:lnTo>
                  <a:lnTo>
                    <a:pt x="888085" y="8356"/>
                  </a:lnTo>
                  <a:lnTo>
                    <a:pt x="887412" y="10655"/>
                  </a:lnTo>
                  <a:lnTo>
                    <a:pt x="891184" y="9842"/>
                  </a:lnTo>
                  <a:close/>
                </a:path>
                <a:path w="968375" h="266064">
                  <a:moveTo>
                    <a:pt x="895502" y="57861"/>
                  </a:moveTo>
                  <a:lnTo>
                    <a:pt x="894829" y="57861"/>
                  </a:lnTo>
                  <a:lnTo>
                    <a:pt x="894829" y="58267"/>
                  </a:lnTo>
                  <a:lnTo>
                    <a:pt x="894969" y="58534"/>
                  </a:lnTo>
                  <a:lnTo>
                    <a:pt x="894969" y="59080"/>
                  </a:lnTo>
                  <a:lnTo>
                    <a:pt x="895375" y="58267"/>
                  </a:lnTo>
                  <a:lnTo>
                    <a:pt x="895502" y="57861"/>
                  </a:lnTo>
                  <a:close/>
                </a:path>
                <a:path w="968375" h="266064">
                  <a:moveTo>
                    <a:pt x="903732" y="27508"/>
                  </a:moveTo>
                  <a:lnTo>
                    <a:pt x="900899" y="25755"/>
                  </a:lnTo>
                  <a:lnTo>
                    <a:pt x="900226" y="26568"/>
                  </a:lnTo>
                  <a:lnTo>
                    <a:pt x="900226" y="29806"/>
                  </a:lnTo>
                  <a:lnTo>
                    <a:pt x="903732" y="27508"/>
                  </a:lnTo>
                  <a:close/>
                </a:path>
                <a:path w="968375" h="266064">
                  <a:moveTo>
                    <a:pt x="904138" y="32499"/>
                  </a:moveTo>
                  <a:lnTo>
                    <a:pt x="903605" y="32105"/>
                  </a:lnTo>
                  <a:lnTo>
                    <a:pt x="903058" y="31965"/>
                  </a:lnTo>
                  <a:lnTo>
                    <a:pt x="899287" y="31559"/>
                  </a:lnTo>
                  <a:lnTo>
                    <a:pt x="903058" y="36817"/>
                  </a:lnTo>
                  <a:lnTo>
                    <a:pt x="903871" y="33172"/>
                  </a:lnTo>
                  <a:lnTo>
                    <a:pt x="904138" y="32499"/>
                  </a:lnTo>
                  <a:close/>
                </a:path>
                <a:path w="968375" h="266064">
                  <a:moveTo>
                    <a:pt x="906437" y="21437"/>
                  </a:moveTo>
                  <a:lnTo>
                    <a:pt x="905751" y="19824"/>
                  </a:lnTo>
                  <a:lnTo>
                    <a:pt x="904544" y="17665"/>
                  </a:lnTo>
                  <a:lnTo>
                    <a:pt x="902652" y="20091"/>
                  </a:lnTo>
                  <a:lnTo>
                    <a:pt x="903198" y="21844"/>
                  </a:lnTo>
                  <a:lnTo>
                    <a:pt x="904405" y="24003"/>
                  </a:lnTo>
                  <a:lnTo>
                    <a:pt x="906437" y="21437"/>
                  </a:lnTo>
                  <a:close/>
                </a:path>
                <a:path w="968375" h="266064">
                  <a:moveTo>
                    <a:pt x="908316" y="9309"/>
                  </a:moveTo>
                  <a:lnTo>
                    <a:pt x="902652" y="6337"/>
                  </a:lnTo>
                  <a:lnTo>
                    <a:pt x="900226" y="9169"/>
                  </a:lnTo>
                  <a:lnTo>
                    <a:pt x="897140" y="9372"/>
                  </a:lnTo>
                  <a:lnTo>
                    <a:pt x="896848" y="8902"/>
                  </a:lnTo>
                  <a:lnTo>
                    <a:pt x="896708" y="9398"/>
                  </a:lnTo>
                  <a:lnTo>
                    <a:pt x="896048" y="9436"/>
                  </a:lnTo>
                  <a:lnTo>
                    <a:pt x="896607" y="9779"/>
                  </a:lnTo>
                  <a:lnTo>
                    <a:pt x="895908" y="12407"/>
                  </a:lnTo>
                  <a:lnTo>
                    <a:pt x="895769" y="13081"/>
                  </a:lnTo>
                  <a:lnTo>
                    <a:pt x="896175" y="13487"/>
                  </a:lnTo>
                  <a:lnTo>
                    <a:pt x="896721" y="13614"/>
                  </a:lnTo>
                  <a:lnTo>
                    <a:pt x="900226" y="14160"/>
                  </a:lnTo>
                  <a:lnTo>
                    <a:pt x="897864" y="10502"/>
                  </a:lnTo>
                  <a:lnTo>
                    <a:pt x="901839" y="12814"/>
                  </a:lnTo>
                  <a:lnTo>
                    <a:pt x="903605" y="11734"/>
                  </a:lnTo>
                  <a:lnTo>
                    <a:pt x="908316" y="9309"/>
                  </a:lnTo>
                  <a:close/>
                </a:path>
                <a:path w="968375" h="266064">
                  <a:moveTo>
                    <a:pt x="910348" y="40601"/>
                  </a:moveTo>
                  <a:lnTo>
                    <a:pt x="908050" y="35877"/>
                  </a:lnTo>
                  <a:lnTo>
                    <a:pt x="904671" y="41808"/>
                  </a:lnTo>
                  <a:lnTo>
                    <a:pt x="909802" y="41275"/>
                  </a:lnTo>
                  <a:lnTo>
                    <a:pt x="910069" y="40728"/>
                  </a:lnTo>
                  <a:lnTo>
                    <a:pt x="910348" y="40601"/>
                  </a:lnTo>
                  <a:close/>
                </a:path>
                <a:path w="968375" h="266064">
                  <a:moveTo>
                    <a:pt x="911694" y="72694"/>
                  </a:moveTo>
                  <a:lnTo>
                    <a:pt x="907783" y="70675"/>
                  </a:lnTo>
                  <a:lnTo>
                    <a:pt x="906970" y="68516"/>
                  </a:lnTo>
                  <a:lnTo>
                    <a:pt x="905891" y="67030"/>
                  </a:lnTo>
                  <a:lnTo>
                    <a:pt x="903871" y="67170"/>
                  </a:lnTo>
                  <a:lnTo>
                    <a:pt x="903732" y="65417"/>
                  </a:lnTo>
                  <a:lnTo>
                    <a:pt x="901166" y="66090"/>
                  </a:lnTo>
                  <a:lnTo>
                    <a:pt x="900087" y="66230"/>
                  </a:lnTo>
                  <a:lnTo>
                    <a:pt x="899414" y="66357"/>
                  </a:lnTo>
                  <a:lnTo>
                    <a:pt x="898880" y="66357"/>
                  </a:lnTo>
                  <a:lnTo>
                    <a:pt x="898334" y="65544"/>
                  </a:lnTo>
                  <a:lnTo>
                    <a:pt x="897813" y="65887"/>
                  </a:lnTo>
                  <a:lnTo>
                    <a:pt x="898207" y="65011"/>
                  </a:lnTo>
                  <a:lnTo>
                    <a:pt x="896848" y="64185"/>
                  </a:lnTo>
                  <a:lnTo>
                    <a:pt x="896721" y="64096"/>
                  </a:lnTo>
                  <a:lnTo>
                    <a:pt x="896581" y="64020"/>
                  </a:lnTo>
                  <a:lnTo>
                    <a:pt x="896454" y="63931"/>
                  </a:lnTo>
                  <a:lnTo>
                    <a:pt x="896721" y="61099"/>
                  </a:lnTo>
                  <a:lnTo>
                    <a:pt x="895667" y="60680"/>
                  </a:lnTo>
                  <a:lnTo>
                    <a:pt x="895667" y="67297"/>
                  </a:lnTo>
                  <a:lnTo>
                    <a:pt x="892302" y="69507"/>
                  </a:lnTo>
                  <a:lnTo>
                    <a:pt x="892009" y="69456"/>
                  </a:lnTo>
                  <a:lnTo>
                    <a:pt x="892073" y="69113"/>
                  </a:lnTo>
                  <a:lnTo>
                    <a:pt x="892263" y="68922"/>
                  </a:lnTo>
                  <a:lnTo>
                    <a:pt x="892124" y="68795"/>
                  </a:lnTo>
                  <a:lnTo>
                    <a:pt x="892543" y="66471"/>
                  </a:lnTo>
                  <a:lnTo>
                    <a:pt x="893076" y="63398"/>
                  </a:lnTo>
                  <a:lnTo>
                    <a:pt x="894702" y="65824"/>
                  </a:lnTo>
                  <a:lnTo>
                    <a:pt x="895667" y="67297"/>
                  </a:lnTo>
                  <a:lnTo>
                    <a:pt x="895667" y="60680"/>
                  </a:lnTo>
                  <a:lnTo>
                    <a:pt x="895096" y="60452"/>
                  </a:lnTo>
                  <a:lnTo>
                    <a:pt x="894829" y="60350"/>
                  </a:lnTo>
                  <a:lnTo>
                    <a:pt x="894702" y="60286"/>
                  </a:lnTo>
                  <a:lnTo>
                    <a:pt x="894829" y="59753"/>
                  </a:lnTo>
                  <a:lnTo>
                    <a:pt x="895096" y="59207"/>
                  </a:lnTo>
                  <a:lnTo>
                    <a:pt x="895096" y="58940"/>
                  </a:lnTo>
                  <a:lnTo>
                    <a:pt x="894702" y="59753"/>
                  </a:lnTo>
                  <a:lnTo>
                    <a:pt x="894422" y="60159"/>
                  </a:lnTo>
                  <a:lnTo>
                    <a:pt x="892543" y="60159"/>
                  </a:lnTo>
                  <a:lnTo>
                    <a:pt x="892543" y="61302"/>
                  </a:lnTo>
                  <a:lnTo>
                    <a:pt x="892543" y="62318"/>
                  </a:lnTo>
                  <a:lnTo>
                    <a:pt x="892543" y="63258"/>
                  </a:lnTo>
                  <a:lnTo>
                    <a:pt x="892543" y="63398"/>
                  </a:lnTo>
                  <a:lnTo>
                    <a:pt x="891857" y="64604"/>
                  </a:lnTo>
                  <a:lnTo>
                    <a:pt x="891997" y="64198"/>
                  </a:lnTo>
                  <a:lnTo>
                    <a:pt x="891997" y="64058"/>
                  </a:lnTo>
                  <a:lnTo>
                    <a:pt x="892263" y="63614"/>
                  </a:lnTo>
                  <a:lnTo>
                    <a:pt x="892238" y="63246"/>
                  </a:lnTo>
                  <a:lnTo>
                    <a:pt x="892543" y="63258"/>
                  </a:lnTo>
                  <a:lnTo>
                    <a:pt x="892543" y="62318"/>
                  </a:lnTo>
                  <a:lnTo>
                    <a:pt x="892403" y="61912"/>
                  </a:lnTo>
                  <a:lnTo>
                    <a:pt x="892543" y="61302"/>
                  </a:lnTo>
                  <a:lnTo>
                    <a:pt x="892543" y="60159"/>
                  </a:lnTo>
                  <a:lnTo>
                    <a:pt x="892263" y="60159"/>
                  </a:lnTo>
                  <a:lnTo>
                    <a:pt x="892263" y="61506"/>
                  </a:lnTo>
                  <a:lnTo>
                    <a:pt x="892263" y="62522"/>
                  </a:lnTo>
                  <a:lnTo>
                    <a:pt x="892200" y="62750"/>
                  </a:lnTo>
                  <a:lnTo>
                    <a:pt x="892136" y="61506"/>
                  </a:lnTo>
                  <a:lnTo>
                    <a:pt x="891997" y="61480"/>
                  </a:lnTo>
                  <a:lnTo>
                    <a:pt x="891857" y="61455"/>
                  </a:lnTo>
                  <a:lnTo>
                    <a:pt x="891857" y="63398"/>
                  </a:lnTo>
                  <a:lnTo>
                    <a:pt x="891857" y="63969"/>
                  </a:lnTo>
                  <a:lnTo>
                    <a:pt x="891489" y="63728"/>
                  </a:lnTo>
                  <a:lnTo>
                    <a:pt x="891730" y="63512"/>
                  </a:lnTo>
                  <a:lnTo>
                    <a:pt x="891857" y="63398"/>
                  </a:lnTo>
                  <a:lnTo>
                    <a:pt x="891857" y="61455"/>
                  </a:lnTo>
                  <a:lnTo>
                    <a:pt x="891514" y="61379"/>
                  </a:lnTo>
                  <a:lnTo>
                    <a:pt x="891590" y="61239"/>
                  </a:lnTo>
                  <a:lnTo>
                    <a:pt x="891857" y="61341"/>
                  </a:lnTo>
                  <a:lnTo>
                    <a:pt x="891997" y="61391"/>
                  </a:lnTo>
                  <a:lnTo>
                    <a:pt x="892263" y="61506"/>
                  </a:lnTo>
                  <a:lnTo>
                    <a:pt x="892263" y="60159"/>
                  </a:lnTo>
                  <a:lnTo>
                    <a:pt x="891857" y="60159"/>
                  </a:lnTo>
                  <a:lnTo>
                    <a:pt x="892263" y="57721"/>
                  </a:lnTo>
                  <a:lnTo>
                    <a:pt x="892263" y="56870"/>
                  </a:lnTo>
                  <a:lnTo>
                    <a:pt x="893076" y="57137"/>
                  </a:lnTo>
                  <a:lnTo>
                    <a:pt x="893343" y="57213"/>
                  </a:lnTo>
                  <a:lnTo>
                    <a:pt x="893622" y="57302"/>
                  </a:lnTo>
                  <a:lnTo>
                    <a:pt x="893749" y="57340"/>
                  </a:lnTo>
                  <a:lnTo>
                    <a:pt x="894295" y="57518"/>
                  </a:lnTo>
                  <a:lnTo>
                    <a:pt x="894422" y="57556"/>
                  </a:lnTo>
                  <a:lnTo>
                    <a:pt x="894702" y="57645"/>
                  </a:lnTo>
                  <a:lnTo>
                    <a:pt x="894829" y="57683"/>
                  </a:lnTo>
                  <a:lnTo>
                    <a:pt x="894829" y="57048"/>
                  </a:lnTo>
                  <a:lnTo>
                    <a:pt x="895096" y="57454"/>
                  </a:lnTo>
                  <a:lnTo>
                    <a:pt x="895502" y="57188"/>
                  </a:lnTo>
                  <a:lnTo>
                    <a:pt x="895642" y="57099"/>
                  </a:lnTo>
                  <a:lnTo>
                    <a:pt x="895769" y="57010"/>
                  </a:lnTo>
                  <a:lnTo>
                    <a:pt x="895908" y="56921"/>
                  </a:lnTo>
                  <a:lnTo>
                    <a:pt x="895769" y="57188"/>
                  </a:lnTo>
                  <a:lnTo>
                    <a:pt x="895642" y="57594"/>
                  </a:lnTo>
                  <a:lnTo>
                    <a:pt x="895502" y="57861"/>
                  </a:lnTo>
                  <a:lnTo>
                    <a:pt x="895642" y="57937"/>
                  </a:lnTo>
                  <a:lnTo>
                    <a:pt x="895769" y="58013"/>
                  </a:lnTo>
                  <a:lnTo>
                    <a:pt x="895908" y="58089"/>
                  </a:lnTo>
                  <a:lnTo>
                    <a:pt x="896315" y="58331"/>
                  </a:lnTo>
                  <a:lnTo>
                    <a:pt x="899287" y="60020"/>
                  </a:lnTo>
                  <a:lnTo>
                    <a:pt x="900861" y="50939"/>
                  </a:lnTo>
                  <a:lnTo>
                    <a:pt x="901166" y="51041"/>
                  </a:lnTo>
                  <a:lnTo>
                    <a:pt x="901306" y="51079"/>
                  </a:lnTo>
                  <a:lnTo>
                    <a:pt x="904405" y="52057"/>
                  </a:lnTo>
                  <a:lnTo>
                    <a:pt x="903325" y="47205"/>
                  </a:lnTo>
                  <a:lnTo>
                    <a:pt x="903325" y="45986"/>
                  </a:lnTo>
                  <a:lnTo>
                    <a:pt x="901306" y="46672"/>
                  </a:lnTo>
                  <a:lnTo>
                    <a:pt x="901166" y="46710"/>
                  </a:lnTo>
                  <a:lnTo>
                    <a:pt x="900887" y="46812"/>
                  </a:lnTo>
                  <a:lnTo>
                    <a:pt x="901166" y="45046"/>
                  </a:lnTo>
                  <a:lnTo>
                    <a:pt x="904671" y="41808"/>
                  </a:lnTo>
                  <a:lnTo>
                    <a:pt x="901979" y="37084"/>
                  </a:lnTo>
                  <a:lnTo>
                    <a:pt x="899731" y="38112"/>
                  </a:lnTo>
                  <a:lnTo>
                    <a:pt x="899731" y="50584"/>
                  </a:lnTo>
                  <a:lnTo>
                    <a:pt x="897255" y="53949"/>
                  </a:lnTo>
                  <a:lnTo>
                    <a:pt x="896315" y="49504"/>
                  </a:lnTo>
                  <a:lnTo>
                    <a:pt x="896454" y="49542"/>
                  </a:lnTo>
                  <a:lnTo>
                    <a:pt x="897255" y="49796"/>
                  </a:lnTo>
                  <a:lnTo>
                    <a:pt x="899731" y="50584"/>
                  </a:lnTo>
                  <a:lnTo>
                    <a:pt x="899731" y="38112"/>
                  </a:lnTo>
                  <a:lnTo>
                    <a:pt x="897255" y="39243"/>
                  </a:lnTo>
                  <a:lnTo>
                    <a:pt x="898804" y="35191"/>
                  </a:lnTo>
                  <a:lnTo>
                    <a:pt x="896848" y="33515"/>
                  </a:lnTo>
                  <a:lnTo>
                    <a:pt x="894892" y="34785"/>
                  </a:lnTo>
                  <a:lnTo>
                    <a:pt x="896454" y="39522"/>
                  </a:lnTo>
                  <a:lnTo>
                    <a:pt x="895502" y="40030"/>
                  </a:lnTo>
                  <a:lnTo>
                    <a:pt x="895502" y="45986"/>
                  </a:lnTo>
                  <a:lnTo>
                    <a:pt x="894829" y="46558"/>
                  </a:lnTo>
                  <a:lnTo>
                    <a:pt x="894702" y="46672"/>
                  </a:lnTo>
                  <a:lnTo>
                    <a:pt x="892543" y="47269"/>
                  </a:lnTo>
                  <a:lnTo>
                    <a:pt x="892263" y="47345"/>
                  </a:lnTo>
                  <a:lnTo>
                    <a:pt x="892263" y="53213"/>
                  </a:lnTo>
                  <a:lnTo>
                    <a:pt x="893343" y="53162"/>
                  </a:lnTo>
                  <a:lnTo>
                    <a:pt x="893622" y="54622"/>
                  </a:lnTo>
                  <a:lnTo>
                    <a:pt x="893343" y="54889"/>
                  </a:lnTo>
                  <a:lnTo>
                    <a:pt x="893076" y="54991"/>
                  </a:lnTo>
                  <a:lnTo>
                    <a:pt x="890244" y="54089"/>
                  </a:lnTo>
                  <a:lnTo>
                    <a:pt x="888492" y="57861"/>
                  </a:lnTo>
                  <a:lnTo>
                    <a:pt x="885799" y="57124"/>
                  </a:lnTo>
                  <a:lnTo>
                    <a:pt x="885558" y="57086"/>
                  </a:lnTo>
                  <a:lnTo>
                    <a:pt x="886625" y="51816"/>
                  </a:lnTo>
                  <a:lnTo>
                    <a:pt x="888492" y="53403"/>
                  </a:lnTo>
                  <a:lnTo>
                    <a:pt x="891057" y="53276"/>
                  </a:lnTo>
                  <a:lnTo>
                    <a:pt x="891997" y="53225"/>
                  </a:lnTo>
                  <a:lnTo>
                    <a:pt x="891997" y="43421"/>
                  </a:lnTo>
                  <a:lnTo>
                    <a:pt x="892263" y="43434"/>
                  </a:lnTo>
                  <a:lnTo>
                    <a:pt x="892403" y="43434"/>
                  </a:lnTo>
                  <a:lnTo>
                    <a:pt x="892543" y="43535"/>
                  </a:lnTo>
                  <a:lnTo>
                    <a:pt x="894295" y="45186"/>
                  </a:lnTo>
                  <a:lnTo>
                    <a:pt x="894422" y="45593"/>
                  </a:lnTo>
                  <a:lnTo>
                    <a:pt x="895502" y="45986"/>
                  </a:lnTo>
                  <a:lnTo>
                    <a:pt x="895502" y="40030"/>
                  </a:lnTo>
                  <a:lnTo>
                    <a:pt x="893889" y="40868"/>
                  </a:lnTo>
                  <a:lnTo>
                    <a:pt x="892263" y="42722"/>
                  </a:lnTo>
                  <a:lnTo>
                    <a:pt x="892263" y="43218"/>
                  </a:lnTo>
                  <a:lnTo>
                    <a:pt x="892073" y="42938"/>
                  </a:lnTo>
                  <a:lnTo>
                    <a:pt x="891019" y="41287"/>
                  </a:lnTo>
                  <a:lnTo>
                    <a:pt x="891019" y="43383"/>
                  </a:lnTo>
                  <a:lnTo>
                    <a:pt x="889711" y="44107"/>
                  </a:lnTo>
                  <a:lnTo>
                    <a:pt x="885253" y="46888"/>
                  </a:lnTo>
                  <a:lnTo>
                    <a:pt x="885253" y="50647"/>
                  </a:lnTo>
                  <a:lnTo>
                    <a:pt x="883513" y="52171"/>
                  </a:lnTo>
                  <a:lnTo>
                    <a:pt x="883513" y="56807"/>
                  </a:lnTo>
                  <a:lnTo>
                    <a:pt x="883361" y="56781"/>
                  </a:lnTo>
                  <a:lnTo>
                    <a:pt x="882967" y="56730"/>
                  </a:lnTo>
                  <a:lnTo>
                    <a:pt x="882015" y="56616"/>
                  </a:lnTo>
                  <a:lnTo>
                    <a:pt x="881862" y="56603"/>
                  </a:lnTo>
                  <a:lnTo>
                    <a:pt x="881748" y="56248"/>
                  </a:lnTo>
                  <a:lnTo>
                    <a:pt x="882154" y="54622"/>
                  </a:lnTo>
                  <a:lnTo>
                    <a:pt x="883513" y="56807"/>
                  </a:lnTo>
                  <a:lnTo>
                    <a:pt x="883513" y="52171"/>
                  </a:lnTo>
                  <a:lnTo>
                    <a:pt x="882281" y="53162"/>
                  </a:lnTo>
                  <a:lnTo>
                    <a:pt x="882154" y="53276"/>
                  </a:lnTo>
                  <a:lnTo>
                    <a:pt x="882967" y="46939"/>
                  </a:lnTo>
                  <a:lnTo>
                    <a:pt x="879589" y="42887"/>
                  </a:lnTo>
                  <a:lnTo>
                    <a:pt x="873518" y="48145"/>
                  </a:lnTo>
                  <a:lnTo>
                    <a:pt x="875309" y="44157"/>
                  </a:lnTo>
                  <a:lnTo>
                    <a:pt x="878725" y="40411"/>
                  </a:lnTo>
                  <a:lnTo>
                    <a:pt x="879792" y="38303"/>
                  </a:lnTo>
                  <a:lnTo>
                    <a:pt x="879449" y="42621"/>
                  </a:lnTo>
                  <a:lnTo>
                    <a:pt x="886066" y="43154"/>
                  </a:lnTo>
                  <a:lnTo>
                    <a:pt x="891019" y="43383"/>
                  </a:lnTo>
                  <a:lnTo>
                    <a:pt x="891019" y="41287"/>
                  </a:lnTo>
                  <a:lnTo>
                    <a:pt x="888085" y="36690"/>
                  </a:lnTo>
                  <a:lnTo>
                    <a:pt x="889711" y="33578"/>
                  </a:lnTo>
                  <a:lnTo>
                    <a:pt x="891997" y="33312"/>
                  </a:lnTo>
                  <a:lnTo>
                    <a:pt x="892136" y="32778"/>
                  </a:lnTo>
                  <a:lnTo>
                    <a:pt x="889977" y="32105"/>
                  </a:lnTo>
                  <a:lnTo>
                    <a:pt x="890104" y="30213"/>
                  </a:lnTo>
                  <a:lnTo>
                    <a:pt x="889571" y="28994"/>
                  </a:lnTo>
                  <a:lnTo>
                    <a:pt x="887006" y="28727"/>
                  </a:lnTo>
                  <a:lnTo>
                    <a:pt x="880668" y="27381"/>
                  </a:lnTo>
                  <a:lnTo>
                    <a:pt x="879970" y="36093"/>
                  </a:lnTo>
                  <a:lnTo>
                    <a:pt x="877570" y="33172"/>
                  </a:lnTo>
                  <a:lnTo>
                    <a:pt x="876350" y="32905"/>
                  </a:lnTo>
                  <a:lnTo>
                    <a:pt x="875538" y="33985"/>
                  </a:lnTo>
                  <a:lnTo>
                    <a:pt x="875309" y="37249"/>
                  </a:lnTo>
                  <a:lnTo>
                    <a:pt x="875309" y="35763"/>
                  </a:lnTo>
                  <a:lnTo>
                    <a:pt x="873785" y="33985"/>
                  </a:lnTo>
                  <a:lnTo>
                    <a:pt x="872451" y="34734"/>
                  </a:lnTo>
                  <a:lnTo>
                    <a:pt x="872121" y="31775"/>
                  </a:lnTo>
                  <a:lnTo>
                    <a:pt x="872705" y="30746"/>
                  </a:lnTo>
                  <a:lnTo>
                    <a:pt x="872045" y="31115"/>
                  </a:lnTo>
                  <a:lnTo>
                    <a:pt x="871905" y="29806"/>
                  </a:lnTo>
                  <a:lnTo>
                    <a:pt x="871626" y="29718"/>
                  </a:lnTo>
                  <a:lnTo>
                    <a:pt x="871626" y="53543"/>
                  </a:lnTo>
                  <a:lnTo>
                    <a:pt x="871626" y="53682"/>
                  </a:lnTo>
                  <a:lnTo>
                    <a:pt x="871499" y="53809"/>
                  </a:lnTo>
                  <a:lnTo>
                    <a:pt x="871626" y="53543"/>
                  </a:lnTo>
                  <a:lnTo>
                    <a:pt x="871626" y="29718"/>
                  </a:lnTo>
                  <a:lnTo>
                    <a:pt x="870927" y="29464"/>
                  </a:lnTo>
                  <a:lnTo>
                    <a:pt x="870927" y="35585"/>
                  </a:lnTo>
                  <a:lnTo>
                    <a:pt x="870140" y="36017"/>
                  </a:lnTo>
                  <a:lnTo>
                    <a:pt x="868934" y="37363"/>
                  </a:lnTo>
                  <a:lnTo>
                    <a:pt x="870254" y="35052"/>
                  </a:lnTo>
                  <a:lnTo>
                    <a:pt x="870927" y="35585"/>
                  </a:lnTo>
                  <a:lnTo>
                    <a:pt x="870927" y="29464"/>
                  </a:lnTo>
                  <a:lnTo>
                    <a:pt x="863676" y="26835"/>
                  </a:lnTo>
                  <a:lnTo>
                    <a:pt x="863269" y="27381"/>
                  </a:lnTo>
                  <a:lnTo>
                    <a:pt x="862698" y="28257"/>
                  </a:lnTo>
                  <a:lnTo>
                    <a:pt x="859485" y="25349"/>
                  </a:lnTo>
                  <a:lnTo>
                    <a:pt x="865847" y="22174"/>
                  </a:lnTo>
                  <a:lnTo>
                    <a:pt x="865530" y="20548"/>
                  </a:lnTo>
                  <a:lnTo>
                    <a:pt x="861618" y="21120"/>
                  </a:lnTo>
                  <a:lnTo>
                    <a:pt x="857199" y="24549"/>
                  </a:lnTo>
                  <a:lnTo>
                    <a:pt x="857605" y="24955"/>
                  </a:lnTo>
                  <a:lnTo>
                    <a:pt x="858012" y="25488"/>
                  </a:lnTo>
                  <a:lnTo>
                    <a:pt x="858278" y="25895"/>
                  </a:lnTo>
                  <a:lnTo>
                    <a:pt x="858685" y="25628"/>
                  </a:lnTo>
                  <a:lnTo>
                    <a:pt x="858875" y="25628"/>
                  </a:lnTo>
                  <a:lnTo>
                    <a:pt x="854506" y="27647"/>
                  </a:lnTo>
                  <a:lnTo>
                    <a:pt x="862266" y="28917"/>
                  </a:lnTo>
                  <a:lnTo>
                    <a:pt x="861783" y="29667"/>
                  </a:lnTo>
                  <a:lnTo>
                    <a:pt x="863536" y="29806"/>
                  </a:lnTo>
                  <a:lnTo>
                    <a:pt x="868019" y="33312"/>
                  </a:lnTo>
                  <a:lnTo>
                    <a:pt x="865187" y="34861"/>
                  </a:lnTo>
                  <a:lnTo>
                    <a:pt x="865162" y="34658"/>
                  </a:lnTo>
                  <a:lnTo>
                    <a:pt x="862050" y="35471"/>
                  </a:lnTo>
                  <a:lnTo>
                    <a:pt x="858012" y="34658"/>
                  </a:lnTo>
                  <a:lnTo>
                    <a:pt x="859421" y="37426"/>
                  </a:lnTo>
                  <a:lnTo>
                    <a:pt x="851535" y="34658"/>
                  </a:lnTo>
                  <a:lnTo>
                    <a:pt x="850455" y="38976"/>
                  </a:lnTo>
                  <a:lnTo>
                    <a:pt x="852970" y="42291"/>
                  </a:lnTo>
                  <a:lnTo>
                    <a:pt x="855179" y="42621"/>
                  </a:lnTo>
                  <a:lnTo>
                    <a:pt x="856792" y="42481"/>
                  </a:lnTo>
                  <a:lnTo>
                    <a:pt x="858418" y="41808"/>
                  </a:lnTo>
                  <a:lnTo>
                    <a:pt x="860755" y="40043"/>
                  </a:lnTo>
                  <a:lnTo>
                    <a:pt x="860844" y="40195"/>
                  </a:lnTo>
                  <a:lnTo>
                    <a:pt x="863003" y="40462"/>
                  </a:lnTo>
                  <a:lnTo>
                    <a:pt x="865962" y="39928"/>
                  </a:lnTo>
                  <a:lnTo>
                    <a:pt x="865428" y="36461"/>
                  </a:lnTo>
                  <a:lnTo>
                    <a:pt x="868527" y="37630"/>
                  </a:lnTo>
                  <a:lnTo>
                    <a:pt x="867448" y="38849"/>
                  </a:lnTo>
                  <a:lnTo>
                    <a:pt x="868527" y="39725"/>
                  </a:lnTo>
                  <a:lnTo>
                    <a:pt x="868934" y="40055"/>
                  </a:lnTo>
                  <a:lnTo>
                    <a:pt x="869607" y="40601"/>
                  </a:lnTo>
                  <a:lnTo>
                    <a:pt x="871220" y="41402"/>
                  </a:lnTo>
                  <a:lnTo>
                    <a:pt x="869873" y="43154"/>
                  </a:lnTo>
                  <a:lnTo>
                    <a:pt x="868527" y="45186"/>
                  </a:lnTo>
                  <a:lnTo>
                    <a:pt x="869607" y="47345"/>
                  </a:lnTo>
                  <a:lnTo>
                    <a:pt x="865289" y="47942"/>
                  </a:lnTo>
                  <a:lnTo>
                    <a:pt x="864755" y="48018"/>
                  </a:lnTo>
                  <a:lnTo>
                    <a:pt x="869607" y="52082"/>
                  </a:lnTo>
                  <a:lnTo>
                    <a:pt x="869746" y="52197"/>
                  </a:lnTo>
                  <a:lnTo>
                    <a:pt x="867714" y="54089"/>
                  </a:lnTo>
                  <a:lnTo>
                    <a:pt x="866368" y="55435"/>
                  </a:lnTo>
                  <a:lnTo>
                    <a:pt x="865289" y="52743"/>
                  </a:lnTo>
                  <a:lnTo>
                    <a:pt x="863676" y="52336"/>
                  </a:lnTo>
                  <a:lnTo>
                    <a:pt x="859485" y="49631"/>
                  </a:lnTo>
                  <a:lnTo>
                    <a:pt x="861834" y="56222"/>
                  </a:lnTo>
                  <a:lnTo>
                    <a:pt x="862190" y="55295"/>
                  </a:lnTo>
                  <a:lnTo>
                    <a:pt x="865022" y="58000"/>
                  </a:lnTo>
                  <a:lnTo>
                    <a:pt x="869746" y="58000"/>
                  </a:lnTo>
                  <a:lnTo>
                    <a:pt x="871626" y="58000"/>
                  </a:lnTo>
                  <a:lnTo>
                    <a:pt x="873112" y="58000"/>
                  </a:lnTo>
                  <a:lnTo>
                    <a:pt x="872032" y="61912"/>
                  </a:lnTo>
                  <a:lnTo>
                    <a:pt x="873112" y="60972"/>
                  </a:lnTo>
                  <a:lnTo>
                    <a:pt x="873518" y="60629"/>
                  </a:lnTo>
                  <a:lnTo>
                    <a:pt x="876084" y="58407"/>
                  </a:lnTo>
                  <a:lnTo>
                    <a:pt x="877570" y="58508"/>
                  </a:lnTo>
                  <a:lnTo>
                    <a:pt x="880402" y="59601"/>
                  </a:lnTo>
                  <a:lnTo>
                    <a:pt x="880554" y="59651"/>
                  </a:lnTo>
                  <a:lnTo>
                    <a:pt x="880808" y="59753"/>
                  </a:lnTo>
                  <a:lnTo>
                    <a:pt x="880402" y="57454"/>
                  </a:lnTo>
                  <a:lnTo>
                    <a:pt x="881316" y="57594"/>
                  </a:lnTo>
                  <a:lnTo>
                    <a:pt x="882015" y="64071"/>
                  </a:lnTo>
                  <a:lnTo>
                    <a:pt x="884313" y="64541"/>
                  </a:lnTo>
                  <a:lnTo>
                    <a:pt x="884580" y="64604"/>
                  </a:lnTo>
                  <a:lnTo>
                    <a:pt x="885113" y="64719"/>
                  </a:lnTo>
                  <a:lnTo>
                    <a:pt x="885253" y="64744"/>
                  </a:lnTo>
                  <a:lnTo>
                    <a:pt x="885520" y="65684"/>
                  </a:lnTo>
                  <a:lnTo>
                    <a:pt x="885253" y="66624"/>
                  </a:lnTo>
                  <a:lnTo>
                    <a:pt x="884313" y="67703"/>
                  </a:lnTo>
                  <a:lnTo>
                    <a:pt x="882421" y="65951"/>
                  </a:lnTo>
                  <a:lnTo>
                    <a:pt x="880529" y="67437"/>
                  </a:lnTo>
                  <a:lnTo>
                    <a:pt x="879297" y="69596"/>
                  </a:lnTo>
                  <a:lnTo>
                    <a:pt x="876084" y="68516"/>
                  </a:lnTo>
                  <a:lnTo>
                    <a:pt x="874191" y="61099"/>
                  </a:lnTo>
                  <a:lnTo>
                    <a:pt x="870826" y="63665"/>
                  </a:lnTo>
                  <a:lnTo>
                    <a:pt x="870419" y="59080"/>
                  </a:lnTo>
                  <a:lnTo>
                    <a:pt x="863269" y="62039"/>
                  </a:lnTo>
                  <a:lnTo>
                    <a:pt x="863803" y="65278"/>
                  </a:lnTo>
                  <a:lnTo>
                    <a:pt x="859040" y="67106"/>
                  </a:lnTo>
                  <a:lnTo>
                    <a:pt x="859815" y="68656"/>
                  </a:lnTo>
                  <a:lnTo>
                    <a:pt x="857465" y="67170"/>
                  </a:lnTo>
                  <a:lnTo>
                    <a:pt x="855040" y="68110"/>
                  </a:lnTo>
                  <a:lnTo>
                    <a:pt x="854100" y="68783"/>
                  </a:lnTo>
                  <a:lnTo>
                    <a:pt x="852614" y="70675"/>
                  </a:lnTo>
                  <a:lnTo>
                    <a:pt x="853427" y="71488"/>
                  </a:lnTo>
                  <a:lnTo>
                    <a:pt x="853694" y="72694"/>
                  </a:lnTo>
                  <a:lnTo>
                    <a:pt x="855179" y="72834"/>
                  </a:lnTo>
                  <a:lnTo>
                    <a:pt x="858951" y="73380"/>
                  </a:lnTo>
                  <a:lnTo>
                    <a:pt x="859980" y="68986"/>
                  </a:lnTo>
                  <a:lnTo>
                    <a:pt x="860793" y="70586"/>
                  </a:lnTo>
                  <a:lnTo>
                    <a:pt x="863803" y="71729"/>
                  </a:lnTo>
                  <a:lnTo>
                    <a:pt x="864882" y="72123"/>
                  </a:lnTo>
                  <a:lnTo>
                    <a:pt x="867181" y="68110"/>
                  </a:lnTo>
                  <a:lnTo>
                    <a:pt x="868527" y="68249"/>
                  </a:lnTo>
                  <a:lnTo>
                    <a:pt x="869340" y="67843"/>
                  </a:lnTo>
                  <a:lnTo>
                    <a:pt x="870013" y="67170"/>
                  </a:lnTo>
                  <a:lnTo>
                    <a:pt x="870686" y="68922"/>
                  </a:lnTo>
                  <a:lnTo>
                    <a:pt x="872299" y="70535"/>
                  </a:lnTo>
                  <a:lnTo>
                    <a:pt x="873925" y="70408"/>
                  </a:lnTo>
                  <a:lnTo>
                    <a:pt x="871499" y="76212"/>
                  </a:lnTo>
                  <a:lnTo>
                    <a:pt x="873925" y="75819"/>
                  </a:lnTo>
                  <a:lnTo>
                    <a:pt x="876896" y="75336"/>
                  </a:lnTo>
                  <a:lnTo>
                    <a:pt x="879297" y="74942"/>
                  </a:lnTo>
                  <a:lnTo>
                    <a:pt x="879856" y="74853"/>
                  </a:lnTo>
                  <a:lnTo>
                    <a:pt x="876896" y="70535"/>
                  </a:lnTo>
                  <a:lnTo>
                    <a:pt x="879297" y="74028"/>
                  </a:lnTo>
                  <a:lnTo>
                    <a:pt x="881075" y="73914"/>
                  </a:lnTo>
                  <a:lnTo>
                    <a:pt x="882421" y="73825"/>
                  </a:lnTo>
                  <a:lnTo>
                    <a:pt x="882967" y="73774"/>
                  </a:lnTo>
                  <a:lnTo>
                    <a:pt x="881075" y="71081"/>
                  </a:lnTo>
                  <a:lnTo>
                    <a:pt x="882421" y="71120"/>
                  </a:lnTo>
                  <a:lnTo>
                    <a:pt x="882967" y="71247"/>
                  </a:lnTo>
                  <a:lnTo>
                    <a:pt x="883361" y="71348"/>
                  </a:lnTo>
                  <a:lnTo>
                    <a:pt x="884313" y="71450"/>
                  </a:lnTo>
                  <a:lnTo>
                    <a:pt x="884580" y="71488"/>
                  </a:lnTo>
                  <a:lnTo>
                    <a:pt x="885113" y="72428"/>
                  </a:lnTo>
                  <a:lnTo>
                    <a:pt x="885520" y="72999"/>
                  </a:lnTo>
                  <a:lnTo>
                    <a:pt x="885799" y="73380"/>
                  </a:lnTo>
                  <a:lnTo>
                    <a:pt x="886472" y="73240"/>
                  </a:lnTo>
                  <a:lnTo>
                    <a:pt x="887679" y="75933"/>
                  </a:lnTo>
                  <a:lnTo>
                    <a:pt x="890790" y="74104"/>
                  </a:lnTo>
                  <a:lnTo>
                    <a:pt x="891857" y="73469"/>
                  </a:lnTo>
                  <a:lnTo>
                    <a:pt x="891997" y="73380"/>
                  </a:lnTo>
                  <a:lnTo>
                    <a:pt x="895769" y="71158"/>
                  </a:lnTo>
                  <a:lnTo>
                    <a:pt x="900226" y="70675"/>
                  </a:lnTo>
                  <a:lnTo>
                    <a:pt x="896175" y="72428"/>
                  </a:lnTo>
                  <a:lnTo>
                    <a:pt x="899007" y="76073"/>
                  </a:lnTo>
                  <a:lnTo>
                    <a:pt x="902652" y="75526"/>
                  </a:lnTo>
                  <a:lnTo>
                    <a:pt x="903465" y="76885"/>
                  </a:lnTo>
                  <a:lnTo>
                    <a:pt x="904544" y="77965"/>
                  </a:lnTo>
                  <a:lnTo>
                    <a:pt x="905751" y="78359"/>
                  </a:lnTo>
                  <a:lnTo>
                    <a:pt x="910615" y="81203"/>
                  </a:lnTo>
                  <a:lnTo>
                    <a:pt x="911694" y="72694"/>
                  </a:lnTo>
                  <a:close/>
                </a:path>
                <a:path w="968375" h="266064">
                  <a:moveTo>
                    <a:pt x="915733" y="85242"/>
                  </a:moveTo>
                  <a:lnTo>
                    <a:pt x="915339" y="81203"/>
                  </a:lnTo>
                  <a:lnTo>
                    <a:pt x="913180" y="80924"/>
                  </a:lnTo>
                  <a:lnTo>
                    <a:pt x="911428" y="80797"/>
                  </a:lnTo>
                  <a:lnTo>
                    <a:pt x="910069" y="84709"/>
                  </a:lnTo>
                  <a:lnTo>
                    <a:pt x="912901" y="84302"/>
                  </a:lnTo>
                  <a:lnTo>
                    <a:pt x="915733" y="85242"/>
                  </a:lnTo>
                  <a:close/>
                </a:path>
                <a:path w="968375" h="266064">
                  <a:moveTo>
                    <a:pt x="916406" y="45720"/>
                  </a:moveTo>
                  <a:lnTo>
                    <a:pt x="909535" y="43027"/>
                  </a:lnTo>
                  <a:lnTo>
                    <a:pt x="911428" y="46799"/>
                  </a:lnTo>
                  <a:lnTo>
                    <a:pt x="907110" y="46672"/>
                  </a:lnTo>
                  <a:lnTo>
                    <a:pt x="904811" y="49771"/>
                  </a:lnTo>
                  <a:lnTo>
                    <a:pt x="907516" y="54089"/>
                  </a:lnTo>
                  <a:lnTo>
                    <a:pt x="907110" y="54089"/>
                  </a:lnTo>
                  <a:lnTo>
                    <a:pt x="906703" y="54216"/>
                  </a:lnTo>
                  <a:lnTo>
                    <a:pt x="906564" y="54889"/>
                  </a:lnTo>
                  <a:lnTo>
                    <a:pt x="906437" y="62179"/>
                  </a:lnTo>
                  <a:lnTo>
                    <a:pt x="913574" y="56515"/>
                  </a:lnTo>
                  <a:lnTo>
                    <a:pt x="910615" y="54356"/>
                  </a:lnTo>
                  <a:lnTo>
                    <a:pt x="910882" y="53949"/>
                  </a:lnTo>
                  <a:lnTo>
                    <a:pt x="911288" y="53809"/>
                  </a:lnTo>
                  <a:lnTo>
                    <a:pt x="911555" y="53416"/>
                  </a:lnTo>
                  <a:lnTo>
                    <a:pt x="912101" y="55168"/>
                  </a:lnTo>
                  <a:lnTo>
                    <a:pt x="912774" y="53949"/>
                  </a:lnTo>
                  <a:lnTo>
                    <a:pt x="913980" y="52870"/>
                  </a:lnTo>
                  <a:lnTo>
                    <a:pt x="913180" y="51663"/>
                  </a:lnTo>
                  <a:lnTo>
                    <a:pt x="914654" y="50444"/>
                  </a:lnTo>
                  <a:lnTo>
                    <a:pt x="915873" y="48285"/>
                  </a:lnTo>
                  <a:lnTo>
                    <a:pt x="913853" y="47066"/>
                  </a:lnTo>
                  <a:lnTo>
                    <a:pt x="916406" y="45720"/>
                  </a:lnTo>
                  <a:close/>
                </a:path>
                <a:path w="968375" h="266064">
                  <a:moveTo>
                    <a:pt x="916813" y="93738"/>
                  </a:moveTo>
                  <a:lnTo>
                    <a:pt x="914933" y="87134"/>
                  </a:lnTo>
                  <a:lnTo>
                    <a:pt x="913714" y="86868"/>
                  </a:lnTo>
                  <a:lnTo>
                    <a:pt x="913180" y="86321"/>
                  </a:lnTo>
                  <a:lnTo>
                    <a:pt x="912634" y="85509"/>
                  </a:lnTo>
                  <a:lnTo>
                    <a:pt x="909662" y="89560"/>
                  </a:lnTo>
                  <a:lnTo>
                    <a:pt x="916813" y="93738"/>
                  </a:lnTo>
                  <a:close/>
                </a:path>
                <a:path w="968375" h="266064">
                  <a:moveTo>
                    <a:pt x="919111" y="24676"/>
                  </a:moveTo>
                  <a:lnTo>
                    <a:pt x="916139" y="25082"/>
                  </a:lnTo>
                  <a:lnTo>
                    <a:pt x="914933" y="26568"/>
                  </a:lnTo>
                  <a:lnTo>
                    <a:pt x="913765" y="29832"/>
                  </a:lnTo>
                  <a:lnTo>
                    <a:pt x="916025" y="31521"/>
                  </a:lnTo>
                  <a:lnTo>
                    <a:pt x="918514" y="31051"/>
                  </a:lnTo>
                  <a:lnTo>
                    <a:pt x="918032" y="27787"/>
                  </a:lnTo>
                  <a:lnTo>
                    <a:pt x="918032" y="27647"/>
                  </a:lnTo>
                  <a:lnTo>
                    <a:pt x="918171" y="27508"/>
                  </a:lnTo>
                  <a:lnTo>
                    <a:pt x="918171" y="27381"/>
                  </a:lnTo>
                  <a:lnTo>
                    <a:pt x="919111" y="24676"/>
                  </a:lnTo>
                  <a:close/>
                </a:path>
                <a:path w="968375" h="266064">
                  <a:moveTo>
                    <a:pt x="934351" y="46799"/>
                  </a:moveTo>
                  <a:lnTo>
                    <a:pt x="933411" y="45593"/>
                  </a:lnTo>
                  <a:lnTo>
                    <a:pt x="932332" y="44513"/>
                  </a:lnTo>
                  <a:lnTo>
                    <a:pt x="930846" y="44640"/>
                  </a:lnTo>
                  <a:lnTo>
                    <a:pt x="930440" y="41808"/>
                  </a:lnTo>
                  <a:lnTo>
                    <a:pt x="923696" y="43027"/>
                  </a:lnTo>
                  <a:lnTo>
                    <a:pt x="926122" y="45986"/>
                  </a:lnTo>
                  <a:lnTo>
                    <a:pt x="927074" y="48018"/>
                  </a:lnTo>
                  <a:lnTo>
                    <a:pt x="925309" y="48958"/>
                  </a:lnTo>
                  <a:lnTo>
                    <a:pt x="925449" y="50584"/>
                  </a:lnTo>
                  <a:lnTo>
                    <a:pt x="925449" y="50850"/>
                  </a:lnTo>
                  <a:lnTo>
                    <a:pt x="925588" y="50977"/>
                  </a:lnTo>
                  <a:lnTo>
                    <a:pt x="928547" y="49631"/>
                  </a:lnTo>
                  <a:lnTo>
                    <a:pt x="931519" y="48145"/>
                  </a:lnTo>
                  <a:lnTo>
                    <a:pt x="934351" y="46799"/>
                  </a:lnTo>
                  <a:close/>
                </a:path>
                <a:path w="968375" h="266064">
                  <a:moveTo>
                    <a:pt x="934758" y="62445"/>
                  </a:moveTo>
                  <a:lnTo>
                    <a:pt x="933005" y="60833"/>
                  </a:lnTo>
                  <a:lnTo>
                    <a:pt x="931659" y="59880"/>
                  </a:lnTo>
                  <a:lnTo>
                    <a:pt x="928420" y="61239"/>
                  </a:lnTo>
                  <a:lnTo>
                    <a:pt x="930300" y="62852"/>
                  </a:lnTo>
                  <a:lnTo>
                    <a:pt x="931786" y="63665"/>
                  </a:lnTo>
                  <a:lnTo>
                    <a:pt x="934758" y="62445"/>
                  </a:lnTo>
                  <a:close/>
                </a:path>
                <a:path w="968375" h="266064">
                  <a:moveTo>
                    <a:pt x="935024" y="49898"/>
                  </a:moveTo>
                  <a:lnTo>
                    <a:pt x="932065" y="50850"/>
                  </a:lnTo>
                  <a:lnTo>
                    <a:pt x="928954" y="51930"/>
                  </a:lnTo>
                  <a:lnTo>
                    <a:pt x="925995" y="52870"/>
                  </a:lnTo>
                  <a:lnTo>
                    <a:pt x="926934" y="54762"/>
                  </a:lnTo>
                  <a:lnTo>
                    <a:pt x="929906" y="54356"/>
                  </a:lnTo>
                  <a:lnTo>
                    <a:pt x="930986" y="52603"/>
                  </a:lnTo>
                  <a:lnTo>
                    <a:pt x="932599" y="52057"/>
                  </a:lnTo>
                  <a:lnTo>
                    <a:pt x="934618" y="50977"/>
                  </a:lnTo>
                  <a:lnTo>
                    <a:pt x="935024" y="50177"/>
                  </a:lnTo>
                  <a:lnTo>
                    <a:pt x="935024" y="49898"/>
                  </a:lnTo>
                  <a:close/>
                </a:path>
                <a:path w="968375" h="266064">
                  <a:moveTo>
                    <a:pt x="937729" y="53543"/>
                  </a:moveTo>
                  <a:lnTo>
                    <a:pt x="935431" y="51790"/>
                  </a:lnTo>
                  <a:lnTo>
                    <a:pt x="934897" y="51930"/>
                  </a:lnTo>
                  <a:lnTo>
                    <a:pt x="931786" y="54356"/>
                  </a:lnTo>
                  <a:lnTo>
                    <a:pt x="935431" y="57327"/>
                  </a:lnTo>
                  <a:lnTo>
                    <a:pt x="937590" y="53809"/>
                  </a:lnTo>
                  <a:lnTo>
                    <a:pt x="937729" y="53543"/>
                  </a:lnTo>
                  <a:close/>
                </a:path>
                <a:path w="968375" h="266064">
                  <a:moveTo>
                    <a:pt x="952830" y="16383"/>
                  </a:moveTo>
                  <a:lnTo>
                    <a:pt x="951890" y="16852"/>
                  </a:lnTo>
                  <a:lnTo>
                    <a:pt x="951484" y="14020"/>
                  </a:lnTo>
                  <a:lnTo>
                    <a:pt x="950264" y="15913"/>
                  </a:lnTo>
                  <a:lnTo>
                    <a:pt x="946899" y="20497"/>
                  </a:lnTo>
                  <a:lnTo>
                    <a:pt x="940155" y="17665"/>
                  </a:lnTo>
                  <a:lnTo>
                    <a:pt x="938123" y="23063"/>
                  </a:lnTo>
                  <a:lnTo>
                    <a:pt x="936371" y="24676"/>
                  </a:lnTo>
                  <a:lnTo>
                    <a:pt x="933818" y="22250"/>
                  </a:lnTo>
                  <a:lnTo>
                    <a:pt x="932192" y="24676"/>
                  </a:lnTo>
                  <a:lnTo>
                    <a:pt x="931786" y="25222"/>
                  </a:lnTo>
                  <a:lnTo>
                    <a:pt x="932332" y="27114"/>
                  </a:lnTo>
                  <a:lnTo>
                    <a:pt x="930986" y="26492"/>
                  </a:lnTo>
                  <a:lnTo>
                    <a:pt x="928420" y="25222"/>
                  </a:lnTo>
                  <a:lnTo>
                    <a:pt x="928954" y="23469"/>
                  </a:lnTo>
                  <a:lnTo>
                    <a:pt x="929220" y="21717"/>
                  </a:lnTo>
                  <a:lnTo>
                    <a:pt x="929360" y="21894"/>
                  </a:lnTo>
                  <a:lnTo>
                    <a:pt x="931519" y="24815"/>
                  </a:lnTo>
                  <a:lnTo>
                    <a:pt x="932738" y="22491"/>
                  </a:lnTo>
                  <a:lnTo>
                    <a:pt x="933132" y="21717"/>
                  </a:lnTo>
                  <a:lnTo>
                    <a:pt x="932738" y="19558"/>
                  </a:lnTo>
                  <a:lnTo>
                    <a:pt x="939342" y="14833"/>
                  </a:lnTo>
                  <a:lnTo>
                    <a:pt x="929360" y="12052"/>
                  </a:lnTo>
                  <a:lnTo>
                    <a:pt x="928954" y="11938"/>
                  </a:lnTo>
                  <a:lnTo>
                    <a:pt x="928687" y="11861"/>
                  </a:lnTo>
                  <a:lnTo>
                    <a:pt x="929360" y="17526"/>
                  </a:lnTo>
                  <a:lnTo>
                    <a:pt x="927874" y="18097"/>
                  </a:lnTo>
                  <a:lnTo>
                    <a:pt x="927608" y="18211"/>
                  </a:lnTo>
                  <a:lnTo>
                    <a:pt x="927074" y="19151"/>
                  </a:lnTo>
                  <a:lnTo>
                    <a:pt x="928420" y="20497"/>
                  </a:lnTo>
                  <a:lnTo>
                    <a:pt x="927608" y="20586"/>
                  </a:lnTo>
                  <a:lnTo>
                    <a:pt x="927468" y="20637"/>
                  </a:lnTo>
                  <a:lnTo>
                    <a:pt x="927341" y="21437"/>
                  </a:lnTo>
                  <a:lnTo>
                    <a:pt x="927201" y="24142"/>
                  </a:lnTo>
                  <a:lnTo>
                    <a:pt x="922883" y="21920"/>
                  </a:lnTo>
                  <a:lnTo>
                    <a:pt x="922756" y="21844"/>
                  </a:lnTo>
                  <a:lnTo>
                    <a:pt x="922883" y="21691"/>
                  </a:lnTo>
                  <a:lnTo>
                    <a:pt x="924636" y="19685"/>
                  </a:lnTo>
                  <a:lnTo>
                    <a:pt x="925715" y="18211"/>
                  </a:lnTo>
                  <a:lnTo>
                    <a:pt x="926668" y="15773"/>
                  </a:lnTo>
                  <a:lnTo>
                    <a:pt x="923429" y="14693"/>
                  </a:lnTo>
                  <a:lnTo>
                    <a:pt x="922883" y="13081"/>
                  </a:lnTo>
                  <a:lnTo>
                    <a:pt x="925042" y="11861"/>
                  </a:lnTo>
                  <a:lnTo>
                    <a:pt x="924775" y="10109"/>
                  </a:lnTo>
                  <a:lnTo>
                    <a:pt x="923163" y="6870"/>
                  </a:lnTo>
                  <a:lnTo>
                    <a:pt x="922756" y="6921"/>
                  </a:lnTo>
                  <a:lnTo>
                    <a:pt x="921943" y="7035"/>
                  </a:lnTo>
                  <a:lnTo>
                    <a:pt x="919784" y="7416"/>
                  </a:lnTo>
                  <a:lnTo>
                    <a:pt x="917752" y="10096"/>
                  </a:lnTo>
                  <a:lnTo>
                    <a:pt x="919784" y="13754"/>
                  </a:lnTo>
                  <a:lnTo>
                    <a:pt x="918972" y="14160"/>
                  </a:lnTo>
                  <a:lnTo>
                    <a:pt x="918565" y="14973"/>
                  </a:lnTo>
                  <a:lnTo>
                    <a:pt x="918438" y="15913"/>
                  </a:lnTo>
                  <a:lnTo>
                    <a:pt x="917752" y="15862"/>
                  </a:lnTo>
                  <a:lnTo>
                    <a:pt x="916813" y="15773"/>
                  </a:lnTo>
                  <a:lnTo>
                    <a:pt x="915733" y="14300"/>
                  </a:lnTo>
                  <a:lnTo>
                    <a:pt x="910678" y="14935"/>
                  </a:lnTo>
                  <a:lnTo>
                    <a:pt x="911148" y="14300"/>
                  </a:lnTo>
                  <a:lnTo>
                    <a:pt x="911288" y="12674"/>
                  </a:lnTo>
                  <a:lnTo>
                    <a:pt x="910209" y="11328"/>
                  </a:lnTo>
                  <a:lnTo>
                    <a:pt x="908723" y="11061"/>
                  </a:lnTo>
                  <a:lnTo>
                    <a:pt x="905637" y="12509"/>
                  </a:lnTo>
                  <a:lnTo>
                    <a:pt x="906653" y="15303"/>
                  </a:lnTo>
                  <a:lnTo>
                    <a:pt x="909307" y="16789"/>
                  </a:lnTo>
                  <a:lnTo>
                    <a:pt x="910018" y="15824"/>
                  </a:lnTo>
                  <a:lnTo>
                    <a:pt x="912228" y="17932"/>
                  </a:lnTo>
                  <a:lnTo>
                    <a:pt x="913180" y="21717"/>
                  </a:lnTo>
                  <a:lnTo>
                    <a:pt x="915733" y="21424"/>
                  </a:lnTo>
                  <a:lnTo>
                    <a:pt x="916813" y="21310"/>
                  </a:lnTo>
                  <a:lnTo>
                    <a:pt x="917752" y="21209"/>
                  </a:lnTo>
                  <a:lnTo>
                    <a:pt x="918565" y="21120"/>
                  </a:lnTo>
                  <a:lnTo>
                    <a:pt x="919251" y="21043"/>
                  </a:lnTo>
                  <a:lnTo>
                    <a:pt x="919784" y="21361"/>
                  </a:lnTo>
                  <a:lnTo>
                    <a:pt x="921943" y="22656"/>
                  </a:lnTo>
                  <a:lnTo>
                    <a:pt x="922616" y="24676"/>
                  </a:lnTo>
                  <a:lnTo>
                    <a:pt x="922616" y="29133"/>
                  </a:lnTo>
                  <a:lnTo>
                    <a:pt x="922756" y="29171"/>
                  </a:lnTo>
                  <a:lnTo>
                    <a:pt x="924636" y="29768"/>
                  </a:lnTo>
                  <a:lnTo>
                    <a:pt x="924775" y="29819"/>
                  </a:lnTo>
                  <a:lnTo>
                    <a:pt x="925042" y="29895"/>
                  </a:lnTo>
                  <a:lnTo>
                    <a:pt x="925182" y="29946"/>
                  </a:lnTo>
                  <a:lnTo>
                    <a:pt x="925309" y="30213"/>
                  </a:lnTo>
                  <a:lnTo>
                    <a:pt x="925309" y="30480"/>
                  </a:lnTo>
                  <a:lnTo>
                    <a:pt x="925588" y="30657"/>
                  </a:lnTo>
                  <a:lnTo>
                    <a:pt x="925715" y="30746"/>
                  </a:lnTo>
                  <a:lnTo>
                    <a:pt x="923836" y="31826"/>
                  </a:lnTo>
                  <a:lnTo>
                    <a:pt x="925588" y="35877"/>
                  </a:lnTo>
                  <a:lnTo>
                    <a:pt x="925715" y="35737"/>
                  </a:lnTo>
                  <a:lnTo>
                    <a:pt x="927608" y="33858"/>
                  </a:lnTo>
                  <a:lnTo>
                    <a:pt x="928687" y="32537"/>
                  </a:lnTo>
                  <a:lnTo>
                    <a:pt x="928827" y="32372"/>
                  </a:lnTo>
                  <a:lnTo>
                    <a:pt x="928687" y="30480"/>
                  </a:lnTo>
                  <a:lnTo>
                    <a:pt x="929360" y="29133"/>
                  </a:lnTo>
                  <a:lnTo>
                    <a:pt x="930986" y="29133"/>
                  </a:lnTo>
                  <a:lnTo>
                    <a:pt x="932332" y="30480"/>
                  </a:lnTo>
                  <a:lnTo>
                    <a:pt x="933411" y="31559"/>
                  </a:lnTo>
                  <a:lnTo>
                    <a:pt x="935697" y="30886"/>
                  </a:lnTo>
                  <a:lnTo>
                    <a:pt x="935977" y="31699"/>
                  </a:lnTo>
                  <a:lnTo>
                    <a:pt x="936777" y="30886"/>
                  </a:lnTo>
                  <a:lnTo>
                    <a:pt x="937183" y="30886"/>
                  </a:lnTo>
                  <a:lnTo>
                    <a:pt x="937450" y="28994"/>
                  </a:lnTo>
                  <a:lnTo>
                    <a:pt x="938123" y="29464"/>
                  </a:lnTo>
                  <a:lnTo>
                    <a:pt x="938809" y="29946"/>
                  </a:lnTo>
                  <a:lnTo>
                    <a:pt x="939342" y="29870"/>
                  </a:lnTo>
                  <a:lnTo>
                    <a:pt x="939749" y="29806"/>
                  </a:lnTo>
                  <a:lnTo>
                    <a:pt x="939990" y="28816"/>
                  </a:lnTo>
                  <a:lnTo>
                    <a:pt x="939749" y="28613"/>
                  </a:lnTo>
                  <a:lnTo>
                    <a:pt x="938123" y="27914"/>
                  </a:lnTo>
                  <a:lnTo>
                    <a:pt x="939076" y="26708"/>
                  </a:lnTo>
                  <a:lnTo>
                    <a:pt x="940562" y="29946"/>
                  </a:lnTo>
                  <a:lnTo>
                    <a:pt x="946353" y="30480"/>
                  </a:lnTo>
                  <a:lnTo>
                    <a:pt x="946492" y="26301"/>
                  </a:lnTo>
                  <a:lnTo>
                    <a:pt x="947572" y="26225"/>
                  </a:lnTo>
                  <a:lnTo>
                    <a:pt x="950137" y="26035"/>
                  </a:lnTo>
                  <a:lnTo>
                    <a:pt x="947572" y="20764"/>
                  </a:lnTo>
                  <a:lnTo>
                    <a:pt x="950137" y="20497"/>
                  </a:lnTo>
                  <a:lnTo>
                    <a:pt x="950264" y="20485"/>
                  </a:lnTo>
                  <a:lnTo>
                    <a:pt x="951484" y="20370"/>
                  </a:lnTo>
                  <a:lnTo>
                    <a:pt x="952830" y="20078"/>
                  </a:lnTo>
                  <a:lnTo>
                    <a:pt x="952830" y="17805"/>
                  </a:lnTo>
                  <a:lnTo>
                    <a:pt x="952830" y="16383"/>
                  </a:lnTo>
                  <a:close/>
                </a:path>
                <a:path w="968375" h="266064">
                  <a:moveTo>
                    <a:pt x="953376" y="19964"/>
                  </a:moveTo>
                  <a:lnTo>
                    <a:pt x="952969" y="18364"/>
                  </a:lnTo>
                  <a:lnTo>
                    <a:pt x="952969" y="20040"/>
                  </a:lnTo>
                  <a:lnTo>
                    <a:pt x="953376" y="19964"/>
                  </a:lnTo>
                  <a:close/>
                </a:path>
                <a:path w="968375" h="266064">
                  <a:moveTo>
                    <a:pt x="967943" y="4711"/>
                  </a:moveTo>
                  <a:lnTo>
                    <a:pt x="966457" y="4711"/>
                  </a:lnTo>
                  <a:lnTo>
                    <a:pt x="966863" y="4851"/>
                  </a:lnTo>
                  <a:lnTo>
                    <a:pt x="967397" y="4851"/>
                  </a:lnTo>
                  <a:lnTo>
                    <a:pt x="967943" y="471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37248" y="2146604"/>
              <a:ext cx="914400" cy="236220"/>
            </a:xfrm>
            <a:custGeom>
              <a:avLst/>
              <a:gdLst/>
              <a:ahLst/>
              <a:cxnLst/>
              <a:rect l="l" t="t" r="r" b="b"/>
              <a:pathLst>
                <a:path w="914400" h="236219">
                  <a:moveTo>
                    <a:pt x="13754" y="158762"/>
                  </a:moveTo>
                  <a:lnTo>
                    <a:pt x="3505" y="156603"/>
                  </a:lnTo>
                  <a:lnTo>
                    <a:pt x="0" y="160921"/>
                  </a:lnTo>
                  <a:lnTo>
                    <a:pt x="139" y="166446"/>
                  </a:lnTo>
                  <a:lnTo>
                    <a:pt x="3098" y="166179"/>
                  </a:lnTo>
                  <a:lnTo>
                    <a:pt x="7823" y="164020"/>
                  </a:lnTo>
                  <a:lnTo>
                    <a:pt x="13754" y="158762"/>
                  </a:lnTo>
                  <a:close/>
                </a:path>
                <a:path w="914400" h="236219">
                  <a:moveTo>
                    <a:pt x="15519" y="205168"/>
                  </a:moveTo>
                  <a:lnTo>
                    <a:pt x="13360" y="203276"/>
                  </a:lnTo>
                  <a:lnTo>
                    <a:pt x="12141" y="204216"/>
                  </a:lnTo>
                  <a:lnTo>
                    <a:pt x="10655" y="205295"/>
                  </a:lnTo>
                  <a:lnTo>
                    <a:pt x="12814" y="207327"/>
                  </a:lnTo>
                  <a:lnTo>
                    <a:pt x="13893" y="206108"/>
                  </a:lnTo>
                  <a:lnTo>
                    <a:pt x="15519" y="205168"/>
                  </a:lnTo>
                  <a:close/>
                </a:path>
                <a:path w="914400" h="236219">
                  <a:moveTo>
                    <a:pt x="189382" y="187896"/>
                  </a:moveTo>
                  <a:lnTo>
                    <a:pt x="189242" y="185610"/>
                  </a:lnTo>
                  <a:lnTo>
                    <a:pt x="188036" y="185064"/>
                  </a:lnTo>
                  <a:lnTo>
                    <a:pt x="184518" y="185470"/>
                  </a:lnTo>
                  <a:lnTo>
                    <a:pt x="185877" y="187363"/>
                  </a:lnTo>
                  <a:lnTo>
                    <a:pt x="186817" y="188442"/>
                  </a:lnTo>
                  <a:lnTo>
                    <a:pt x="188163" y="187896"/>
                  </a:lnTo>
                  <a:lnTo>
                    <a:pt x="189382" y="187896"/>
                  </a:lnTo>
                  <a:close/>
                </a:path>
                <a:path w="914400" h="236219">
                  <a:moveTo>
                    <a:pt x="193421" y="165773"/>
                  </a:moveTo>
                  <a:lnTo>
                    <a:pt x="192747" y="163080"/>
                  </a:lnTo>
                  <a:lnTo>
                    <a:pt x="191541" y="161188"/>
                  </a:lnTo>
                  <a:lnTo>
                    <a:pt x="185470" y="162941"/>
                  </a:lnTo>
                  <a:lnTo>
                    <a:pt x="187490" y="165773"/>
                  </a:lnTo>
                  <a:lnTo>
                    <a:pt x="189649" y="167665"/>
                  </a:lnTo>
                  <a:lnTo>
                    <a:pt x="193421" y="165773"/>
                  </a:lnTo>
                  <a:close/>
                </a:path>
                <a:path w="914400" h="236219">
                  <a:moveTo>
                    <a:pt x="221754" y="194640"/>
                  </a:moveTo>
                  <a:lnTo>
                    <a:pt x="221615" y="194373"/>
                  </a:lnTo>
                  <a:lnTo>
                    <a:pt x="221615" y="194106"/>
                  </a:lnTo>
                  <a:lnTo>
                    <a:pt x="221488" y="193827"/>
                  </a:lnTo>
                  <a:lnTo>
                    <a:pt x="221488" y="193700"/>
                  </a:lnTo>
                  <a:lnTo>
                    <a:pt x="221081" y="193827"/>
                  </a:lnTo>
                  <a:lnTo>
                    <a:pt x="220941" y="193827"/>
                  </a:lnTo>
                  <a:lnTo>
                    <a:pt x="221081" y="194640"/>
                  </a:lnTo>
                  <a:lnTo>
                    <a:pt x="221754" y="194640"/>
                  </a:lnTo>
                  <a:close/>
                </a:path>
                <a:path w="914400" h="236219">
                  <a:moveTo>
                    <a:pt x="222059" y="210947"/>
                  </a:moveTo>
                  <a:lnTo>
                    <a:pt x="221703" y="204838"/>
                  </a:lnTo>
                  <a:lnTo>
                    <a:pt x="219748" y="199771"/>
                  </a:lnTo>
                  <a:lnTo>
                    <a:pt x="216090" y="200571"/>
                  </a:lnTo>
                  <a:lnTo>
                    <a:pt x="212585" y="205701"/>
                  </a:lnTo>
                  <a:lnTo>
                    <a:pt x="221348" y="207454"/>
                  </a:lnTo>
                  <a:lnTo>
                    <a:pt x="219456" y="212178"/>
                  </a:lnTo>
                  <a:lnTo>
                    <a:pt x="219329" y="213385"/>
                  </a:lnTo>
                  <a:lnTo>
                    <a:pt x="220129" y="213118"/>
                  </a:lnTo>
                  <a:lnTo>
                    <a:pt x="220941" y="213258"/>
                  </a:lnTo>
                  <a:lnTo>
                    <a:pt x="222059" y="210947"/>
                  </a:lnTo>
                  <a:close/>
                </a:path>
                <a:path w="914400" h="236219">
                  <a:moveTo>
                    <a:pt x="227558" y="159156"/>
                  </a:moveTo>
                  <a:lnTo>
                    <a:pt x="224091" y="157695"/>
                  </a:lnTo>
                  <a:lnTo>
                    <a:pt x="220205" y="158394"/>
                  </a:lnTo>
                  <a:lnTo>
                    <a:pt x="220408" y="161188"/>
                  </a:lnTo>
                  <a:lnTo>
                    <a:pt x="221615" y="163487"/>
                  </a:lnTo>
                  <a:lnTo>
                    <a:pt x="224180" y="162941"/>
                  </a:lnTo>
                  <a:lnTo>
                    <a:pt x="226072" y="162814"/>
                  </a:lnTo>
                  <a:lnTo>
                    <a:pt x="227558" y="159156"/>
                  </a:lnTo>
                  <a:close/>
                </a:path>
                <a:path w="914400" h="236219">
                  <a:moveTo>
                    <a:pt x="234569" y="193827"/>
                  </a:moveTo>
                  <a:lnTo>
                    <a:pt x="228638" y="190055"/>
                  </a:lnTo>
                  <a:lnTo>
                    <a:pt x="225933" y="193154"/>
                  </a:lnTo>
                  <a:lnTo>
                    <a:pt x="225018" y="196900"/>
                  </a:lnTo>
                  <a:lnTo>
                    <a:pt x="227571" y="200469"/>
                  </a:lnTo>
                  <a:lnTo>
                    <a:pt x="230962" y="201460"/>
                  </a:lnTo>
                  <a:lnTo>
                    <a:pt x="232549" y="197472"/>
                  </a:lnTo>
                  <a:lnTo>
                    <a:pt x="234569" y="193827"/>
                  </a:lnTo>
                  <a:close/>
                </a:path>
                <a:path w="914400" h="236219">
                  <a:moveTo>
                    <a:pt x="236994" y="212712"/>
                  </a:moveTo>
                  <a:lnTo>
                    <a:pt x="236321" y="211912"/>
                  </a:lnTo>
                  <a:lnTo>
                    <a:pt x="235381" y="211772"/>
                  </a:lnTo>
                  <a:lnTo>
                    <a:pt x="234429" y="212991"/>
                  </a:lnTo>
                  <a:lnTo>
                    <a:pt x="235102" y="213664"/>
                  </a:lnTo>
                  <a:lnTo>
                    <a:pt x="236181" y="213791"/>
                  </a:lnTo>
                  <a:lnTo>
                    <a:pt x="236994" y="212712"/>
                  </a:lnTo>
                  <a:close/>
                </a:path>
                <a:path w="914400" h="236219">
                  <a:moveTo>
                    <a:pt x="237807" y="190195"/>
                  </a:moveTo>
                  <a:lnTo>
                    <a:pt x="237261" y="189522"/>
                  </a:lnTo>
                  <a:lnTo>
                    <a:pt x="236321" y="190055"/>
                  </a:lnTo>
                  <a:lnTo>
                    <a:pt x="235915" y="188302"/>
                  </a:lnTo>
                  <a:lnTo>
                    <a:pt x="234835" y="188569"/>
                  </a:lnTo>
                  <a:lnTo>
                    <a:pt x="233895" y="189788"/>
                  </a:lnTo>
                  <a:lnTo>
                    <a:pt x="235242" y="190461"/>
                  </a:lnTo>
                  <a:lnTo>
                    <a:pt x="234975" y="190601"/>
                  </a:lnTo>
                  <a:lnTo>
                    <a:pt x="235381" y="191541"/>
                  </a:lnTo>
                  <a:lnTo>
                    <a:pt x="236181" y="191401"/>
                  </a:lnTo>
                  <a:lnTo>
                    <a:pt x="236994" y="190995"/>
                  </a:lnTo>
                  <a:lnTo>
                    <a:pt x="237528" y="190728"/>
                  </a:lnTo>
                  <a:lnTo>
                    <a:pt x="237807" y="190195"/>
                  </a:lnTo>
                  <a:close/>
                </a:path>
                <a:path w="914400" h="236219">
                  <a:moveTo>
                    <a:pt x="238887" y="174142"/>
                  </a:moveTo>
                  <a:lnTo>
                    <a:pt x="232143" y="176568"/>
                  </a:lnTo>
                  <a:lnTo>
                    <a:pt x="234975" y="178727"/>
                  </a:lnTo>
                  <a:lnTo>
                    <a:pt x="236728" y="179806"/>
                  </a:lnTo>
                  <a:lnTo>
                    <a:pt x="236994" y="177914"/>
                  </a:lnTo>
                  <a:lnTo>
                    <a:pt x="237934" y="177380"/>
                  </a:lnTo>
                  <a:lnTo>
                    <a:pt x="238887" y="174142"/>
                  </a:lnTo>
                  <a:close/>
                </a:path>
                <a:path w="914400" h="236219">
                  <a:moveTo>
                    <a:pt x="245224" y="213385"/>
                  </a:moveTo>
                  <a:lnTo>
                    <a:pt x="243332" y="212585"/>
                  </a:lnTo>
                  <a:lnTo>
                    <a:pt x="243205" y="212445"/>
                  </a:lnTo>
                  <a:lnTo>
                    <a:pt x="242658" y="212712"/>
                  </a:lnTo>
                  <a:lnTo>
                    <a:pt x="242519" y="212852"/>
                  </a:lnTo>
                  <a:lnTo>
                    <a:pt x="242519" y="213664"/>
                  </a:lnTo>
                  <a:lnTo>
                    <a:pt x="242658" y="214337"/>
                  </a:lnTo>
                  <a:lnTo>
                    <a:pt x="242658" y="215150"/>
                  </a:lnTo>
                  <a:lnTo>
                    <a:pt x="244284" y="214871"/>
                  </a:lnTo>
                  <a:lnTo>
                    <a:pt x="245224" y="213385"/>
                  </a:lnTo>
                  <a:close/>
                </a:path>
                <a:path w="914400" h="236219">
                  <a:moveTo>
                    <a:pt x="245757" y="228765"/>
                  </a:moveTo>
                  <a:lnTo>
                    <a:pt x="243598" y="228765"/>
                  </a:lnTo>
                  <a:lnTo>
                    <a:pt x="243332" y="228231"/>
                  </a:lnTo>
                  <a:lnTo>
                    <a:pt x="243205" y="227825"/>
                  </a:lnTo>
                  <a:lnTo>
                    <a:pt x="242658" y="227825"/>
                  </a:lnTo>
                  <a:lnTo>
                    <a:pt x="241579" y="226339"/>
                  </a:lnTo>
                  <a:lnTo>
                    <a:pt x="242925" y="224853"/>
                  </a:lnTo>
                  <a:lnTo>
                    <a:pt x="244144" y="224040"/>
                  </a:lnTo>
                  <a:lnTo>
                    <a:pt x="245630" y="221894"/>
                  </a:lnTo>
                  <a:lnTo>
                    <a:pt x="241046" y="221348"/>
                  </a:lnTo>
                  <a:lnTo>
                    <a:pt x="240906" y="219595"/>
                  </a:lnTo>
                  <a:lnTo>
                    <a:pt x="241668" y="215963"/>
                  </a:lnTo>
                  <a:lnTo>
                    <a:pt x="238861" y="214515"/>
                  </a:lnTo>
                  <a:lnTo>
                    <a:pt x="235839" y="215480"/>
                  </a:lnTo>
                  <a:lnTo>
                    <a:pt x="235915" y="219062"/>
                  </a:lnTo>
                  <a:lnTo>
                    <a:pt x="234835" y="219062"/>
                  </a:lnTo>
                  <a:lnTo>
                    <a:pt x="232816" y="218516"/>
                  </a:lnTo>
                  <a:lnTo>
                    <a:pt x="233489" y="220535"/>
                  </a:lnTo>
                  <a:lnTo>
                    <a:pt x="229844" y="220560"/>
                  </a:lnTo>
                  <a:lnTo>
                    <a:pt x="230352" y="222440"/>
                  </a:lnTo>
                  <a:lnTo>
                    <a:pt x="232422" y="223443"/>
                  </a:lnTo>
                  <a:lnTo>
                    <a:pt x="233489" y="220814"/>
                  </a:lnTo>
                  <a:lnTo>
                    <a:pt x="235648" y="223100"/>
                  </a:lnTo>
                  <a:lnTo>
                    <a:pt x="241719" y="223647"/>
                  </a:lnTo>
                  <a:lnTo>
                    <a:pt x="238074" y="227685"/>
                  </a:lnTo>
                  <a:lnTo>
                    <a:pt x="235242" y="227558"/>
                  </a:lnTo>
                  <a:lnTo>
                    <a:pt x="234696" y="231190"/>
                  </a:lnTo>
                  <a:lnTo>
                    <a:pt x="236855" y="232410"/>
                  </a:lnTo>
                  <a:lnTo>
                    <a:pt x="241985" y="232943"/>
                  </a:lnTo>
                  <a:lnTo>
                    <a:pt x="244551" y="233083"/>
                  </a:lnTo>
                  <a:lnTo>
                    <a:pt x="245084" y="231597"/>
                  </a:lnTo>
                  <a:lnTo>
                    <a:pt x="245757" y="228765"/>
                  </a:lnTo>
                  <a:close/>
                </a:path>
                <a:path w="914400" h="236219">
                  <a:moveTo>
                    <a:pt x="248323" y="183718"/>
                  </a:moveTo>
                  <a:lnTo>
                    <a:pt x="245084" y="177507"/>
                  </a:lnTo>
                  <a:lnTo>
                    <a:pt x="241579" y="182232"/>
                  </a:lnTo>
                  <a:lnTo>
                    <a:pt x="238074" y="183718"/>
                  </a:lnTo>
                  <a:lnTo>
                    <a:pt x="230251" y="182435"/>
                  </a:lnTo>
                  <a:lnTo>
                    <a:pt x="235775" y="179806"/>
                  </a:lnTo>
                  <a:lnTo>
                    <a:pt x="231330" y="176872"/>
                  </a:lnTo>
                  <a:lnTo>
                    <a:pt x="231863" y="176707"/>
                  </a:lnTo>
                  <a:lnTo>
                    <a:pt x="233895" y="174409"/>
                  </a:lnTo>
                  <a:lnTo>
                    <a:pt x="231063" y="172656"/>
                  </a:lnTo>
                  <a:lnTo>
                    <a:pt x="227952" y="168884"/>
                  </a:lnTo>
                  <a:lnTo>
                    <a:pt x="226199" y="176834"/>
                  </a:lnTo>
                  <a:lnTo>
                    <a:pt x="227304" y="177076"/>
                  </a:lnTo>
                  <a:lnTo>
                    <a:pt x="226072" y="178320"/>
                  </a:lnTo>
                  <a:lnTo>
                    <a:pt x="225259" y="180213"/>
                  </a:lnTo>
                  <a:lnTo>
                    <a:pt x="228282" y="182626"/>
                  </a:lnTo>
                  <a:lnTo>
                    <a:pt x="228587" y="185572"/>
                  </a:lnTo>
                  <a:lnTo>
                    <a:pt x="227685" y="184658"/>
                  </a:lnTo>
                  <a:lnTo>
                    <a:pt x="224726" y="184124"/>
                  </a:lnTo>
                  <a:lnTo>
                    <a:pt x="219049" y="185737"/>
                  </a:lnTo>
                  <a:lnTo>
                    <a:pt x="223647" y="189242"/>
                  </a:lnTo>
                  <a:lnTo>
                    <a:pt x="226745" y="191401"/>
                  </a:lnTo>
                  <a:lnTo>
                    <a:pt x="228866" y="188264"/>
                  </a:lnTo>
                  <a:lnTo>
                    <a:pt x="228904" y="188569"/>
                  </a:lnTo>
                  <a:lnTo>
                    <a:pt x="229171" y="189788"/>
                  </a:lnTo>
                  <a:lnTo>
                    <a:pt x="231470" y="190728"/>
                  </a:lnTo>
                  <a:lnTo>
                    <a:pt x="232270" y="189915"/>
                  </a:lnTo>
                  <a:lnTo>
                    <a:pt x="235648" y="185610"/>
                  </a:lnTo>
                  <a:lnTo>
                    <a:pt x="241719" y="189649"/>
                  </a:lnTo>
                  <a:lnTo>
                    <a:pt x="245491" y="186143"/>
                  </a:lnTo>
                  <a:lnTo>
                    <a:pt x="248323" y="183718"/>
                  </a:lnTo>
                  <a:close/>
                </a:path>
                <a:path w="914400" h="236219">
                  <a:moveTo>
                    <a:pt x="267614" y="190995"/>
                  </a:moveTo>
                  <a:lnTo>
                    <a:pt x="267474" y="190461"/>
                  </a:lnTo>
                  <a:lnTo>
                    <a:pt x="266534" y="190728"/>
                  </a:lnTo>
                  <a:lnTo>
                    <a:pt x="266534" y="191274"/>
                  </a:lnTo>
                  <a:lnTo>
                    <a:pt x="266941" y="190995"/>
                  </a:lnTo>
                  <a:lnTo>
                    <a:pt x="267614" y="190995"/>
                  </a:lnTo>
                  <a:close/>
                </a:path>
                <a:path w="914400" h="236219">
                  <a:moveTo>
                    <a:pt x="268147" y="180479"/>
                  </a:moveTo>
                  <a:lnTo>
                    <a:pt x="262763" y="177914"/>
                  </a:lnTo>
                  <a:lnTo>
                    <a:pt x="260324" y="179260"/>
                  </a:lnTo>
                  <a:lnTo>
                    <a:pt x="259245" y="181965"/>
                  </a:lnTo>
                  <a:lnTo>
                    <a:pt x="262356" y="184658"/>
                  </a:lnTo>
                  <a:lnTo>
                    <a:pt x="265049" y="183311"/>
                  </a:lnTo>
                  <a:lnTo>
                    <a:pt x="268147" y="180479"/>
                  </a:lnTo>
                  <a:close/>
                </a:path>
                <a:path w="914400" h="236219">
                  <a:moveTo>
                    <a:pt x="271259" y="192354"/>
                  </a:moveTo>
                  <a:lnTo>
                    <a:pt x="270713" y="191401"/>
                  </a:lnTo>
                  <a:lnTo>
                    <a:pt x="270852" y="190601"/>
                  </a:lnTo>
                  <a:lnTo>
                    <a:pt x="269633" y="190728"/>
                  </a:lnTo>
                  <a:lnTo>
                    <a:pt x="268147" y="191401"/>
                  </a:lnTo>
                  <a:lnTo>
                    <a:pt x="269100" y="193027"/>
                  </a:lnTo>
                  <a:lnTo>
                    <a:pt x="270306" y="193027"/>
                  </a:lnTo>
                  <a:lnTo>
                    <a:pt x="271259" y="192354"/>
                  </a:lnTo>
                  <a:close/>
                </a:path>
                <a:path w="914400" h="236219">
                  <a:moveTo>
                    <a:pt x="274358" y="199771"/>
                  </a:moveTo>
                  <a:lnTo>
                    <a:pt x="271932" y="197065"/>
                  </a:lnTo>
                  <a:lnTo>
                    <a:pt x="270446" y="199097"/>
                  </a:lnTo>
                  <a:lnTo>
                    <a:pt x="268287" y="200444"/>
                  </a:lnTo>
                  <a:lnTo>
                    <a:pt x="270713" y="203136"/>
                  </a:lnTo>
                  <a:lnTo>
                    <a:pt x="272199" y="200977"/>
                  </a:lnTo>
                  <a:lnTo>
                    <a:pt x="274358" y="199771"/>
                  </a:lnTo>
                  <a:close/>
                </a:path>
                <a:path w="914400" h="236219">
                  <a:moveTo>
                    <a:pt x="276377" y="216090"/>
                  </a:moveTo>
                  <a:lnTo>
                    <a:pt x="275297" y="216090"/>
                  </a:lnTo>
                  <a:lnTo>
                    <a:pt x="275297" y="217703"/>
                  </a:lnTo>
                  <a:lnTo>
                    <a:pt x="276377" y="216090"/>
                  </a:lnTo>
                  <a:close/>
                </a:path>
                <a:path w="914400" h="236219">
                  <a:moveTo>
                    <a:pt x="278803" y="177914"/>
                  </a:moveTo>
                  <a:lnTo>
                    <a:pt x="278269" y="177101"/>
                  </a:lnTo>
                  <a:lnTo>
                    <a:pt x="276250" y="175895"/>
                  </a:lnTo>
                  <a:lnTo>
                    <a:pt x="273545" y="180619"/>
                  </a:lnTo>
                  <a:lnTo>
                    <a:pt x="277190" y="179806"/>
                  </a:lnTo>
                  <a:lnTo>
                    <a:pt x="278269" y="179133"/>
                  </a:lnTo>
                  <a:lnTo>
                    <a:pt x="278803" y="177914"/>
                  </a:lnTo>
                  <a:close/>
                </a:path>
                <a:path w="914400" h="236219">
                  <a:moveTo>
                    <a:pt x="279209" y="160108"/>
                  </a:moveTo>
                  <a:lnTo>
                    <a:pt x="277863" y="158762"/>
                  </a:lnTo>
                  <a:lnTo>
                    <a:pt x="271792" y="154038"/>
                  </a:lnTo>
                  <a:lnTo>
                    <a:pt x="272884" y="162966"/>
                  </a:lnTo>
                  <a:lnTo>
                    <a:pt x="271119" y="160782"/>
                  </a:lnTo>
                  <a:lnTo>
                    <a:pt x="268427" y="156337"/>
                  </a:lnTo>
                  <a:lnTo>
                    <a:pt x="261137" y="162001"/>
                  </a:lnTo>
                  <a:lnTo>
                    <a:pt x="265188" y="165366"/>
                  </a:lnTo>
                  <a:lnTo>
                    <a:pt x="267271" y="167322"/>
                  </a:lnTo>
                  <a:lnTo>
                    <a:pt x="264782" y="169011"/>
                  </a:lnTo>
                  <a:lnTo>
                    <a:pt x="261010" y="171983"/>
                  </a:lnTo>
                  <a:lnTo>
                    <a:pt x="266395" y="174002"/>
                  </a:lnTo>
                  <a:lnTo>
                    <a:pt x="266941" y="176707"/>
                  </a:lnTo>
                  <a:lnTo>
                    <a:pt x="266534" y="179539"/>
                  </a:lnTo>
                  <a:lnTo>
                    <a:pt x="270306" y="178727"/>
                  </a:lnTo>
                  <a:lnTo>
                    <a:pt x="270586" y="176568"/>
                  </a:lnTo>
                  <a:lnTo>
                    <a:pt x="270713" y="175082"/>
                  </a:lnTo>
                  <a:lnTo>
                    <a:pt x="270713" y="173596"/>
                  </a:lnTo>
                  <a:lnTo>
                    <a:pt x="271932" y="172250"/>
                  </a:lnTo>
                  <a:lnTo>
                    <a:pt x="271145" y="169773"/>
                  </a:lnTo>
                  <a:lnTo>
                    <a:pt x="272199" y="170764"/>
                  </a:lnTo>
                  <a:lnTo>
                    <a:pt x="273418" y="171843"/>
                  </a:lnTo>
                  <a:lnTo>
                    <a:pt x="273951" y="170903"/>
                  </a:lnTo>
                  <a:lnTo>
                    <a:pt x="274764" y="170357"/>
                  </a:lnTo>
                  <a:lnTo>
                    <a:pt x="278269" y="166725"/>
                  </a:lnTo>
                  <a:lnTo>
                    <a:pt x="271043" y="167944"/>
                  </a:lnTo>
                  <a:lnTo>
                    <a:pt x="274624" y="165100"/>
                  </a:lnTo>
                  <a:lnTo>
                    <a:pt x="274180" y="164566"/>
                  </a:lnTo>
                  <a:lnTo>
                    <a:pt x="277190" y="163347"/>
                  </a:lnTo>
                  <a:lnTo>
                    <a:pt x="279082" y="161734"/>
                  </a:lnTo>
                  <a:lnTo>
                    <a:pt x="279209" y="160108"/>
                  </a:lnTo>
                  <a:close/>
                </a:path>
                <a:path w="914400" h="236219">
                  <a:moveTo>
                    <a:pt x="279349" y="203136"/>
                  </a:moveTo>
                  <a:lnTo>
                    <a:pt x="278130" y="201650"/>
                  </a:lnTo>
                  <a:lnTo>
                    <a:pt x="277050" y="201383"/>
                  </a:lnTo>
                  <a:lnTo>
                    <a:pt x="276517" y="202463"/>
                  </a:lnTo>
                  <a:lnTo>
                    <a:pt x="275704" y="204762"/>
                  </a:lnTo>
                  <a:lnTo>
                    <a:pt x="277736" y="203809"/>
                  </a:lnTo>
                  <a:lnTo>
                    <a:pt x="279349" y="203136"/>
                  </a:lnTo>
                  <a:close/>
                </a:path>
                <a:path w="914400" h="236219">
                  <a:moveTo>
                    <a:pt x="281508" y="189788"/>
                  </a:moveTo>
                  <a:lnTo>
                    <a:pt x="278676" y="187629"/>
                  </a:lnTo>
                  <a:lnTo>
                    <a:pt x="276923" y="186690"/>
                  </a:lnTo>
                  <a:lnTo>
                    <a:pt x="276656" y="188569"/>
                  </a:lnTo>
                  <a:lnTo>
                    <a:pt x="275704" y="189115"/>
                  </a:lnTo>
                  <a:lnTo>
                    <a:pt x="274891" y="192481"/>
                  </a:lnTo>
                  <a:lnTo>
                    <a:pt x="281508" y="189788"/>
                  </a:lnTo>
                  <a:close/>
                </a:path>
                <a:path w="914400" h="236219">
                  <a:moveTo>
                    <a:pt x="283260" y="204762"/>
                  </a:moveTo>
                  <a:lnTo>
                    <a:pt x="278676" y="204089"/>
                  </a:lnTo>
                  <a:lnTo>
                    <a:pt x="277456" y="204762"/>
                  </a:lnTo>
                  <a:lnTo>
                    <a:pt x="277456" y="206781"/>
                  </a:lnTo>
                  <a:lnTo>
                    <a:pt x="279082" y="209346"/>
                  </a:lnTo>
                  <a:lnTo>
                    <a:pt x="280695" y="206921"/>
                  </a:lnTo>
                  <a:lnTo>
                    <a:pt x="283260" y="204762"/>
                  </a:lnTo>
                  <a:close/>
                </a:path>
                <a:path w="914400" h="236219">
                  <a:moveTo>
                    <a:pt x="286766" y="214604"/>
                  </a:moveTo>
                  <a:lnTo>
                    <a:pt x="281266" y="213614"/>
                  </a:lnTo>
                  <a:lnTo>
                    <a:pt x="281914" y="212445"/>
                  </a:lnTo>
                  <a:lnTo>
                    <a:pt x="280695" y="210693"/>
                  </a:lnTo>
                  <a:lnTo>
                    <a:pt x="278003" y="209207"/>
                  </a:lnTo>
                  <a:lnTo>
                    <a:pt x="274243" y="211531"/>
                  </a:lnTo>
                  <a:lnTo>
                    <a:pt x="272605" y="208940"/>
                  </a:lnTo>
                  <a:lnTo>
                    <a:pt x="271665" y="209575"/>
                  </a:lnTo>
                  <a:lnTo>
                    <a:pt x="272199" y="207594"/>
                  </a:lnTo>
                  <a:lnTo>
                    <a:pt x="268135" y="208038"/>
                  </a:lnTo>
                  <a:lnTo>
                    <a:pt x="267893" y="208051"/>
                  </a:lnTo>
                  <a:lnTo>
                    <a:pt x="268135" y="208000"/>
                  </a:lnTo>
                  <a:lnTo>
                    <a:pt x="269633" y="202869"/>
                  </a:lnTo>
                  <a:lnTo>
                    <a:pt x="267474" y="203606"/>
                  </a:lnTo>
                  <a:lnTo>
                    <a:pt x="267474" y="208051"/>
                  </a:lnTo>
                  <a:lnTo>
                    <a:pt x="267347" y="208051"/>
                  </a:lnTo>
                  <a:lnTo>
                    <a:pt x="267347" y="203644"/>
                  </a:lnTo>
                  <a:lnTo>
                    <a:pt x="263817" y="204851"/>
                  </a:lnTo>
                  <a:lnTo>
                    <a:pt x="264515" y="203276"/>
                  </a:lnTo>
                  <a:lnTo>
                    <a:pt x="261683" y="201650"/>
                  </a:lnTo>
                  <a:lnTo>
                    <a:pt x="261543" y="198018"/>
                  </a:lnTo>
                  <a:lnTo>
                    <a:pt x="251968" y="196240"/>
                  </a:lnTo>
                  <a:lnTo>
                    <a:pt x="251421" y="196138"/>
                  </a:lnTo>
                  <a:lnTo>
                    <a:pt x="250748" y="196011"/>
                  </a:lnTo>
                  <a:lnTo>
                    <a:pt x="250621" y="195986"/>
                  </a:lnTo>
                  <a:lnTo>
                    <a:pt x="250748" y="196862"/>
                  </a:lnTo>
                  <a:lnTo>
                    <a:pt x="250837" y="197497"/>
                  </a:lnTo>
                  <a:lnTo>
                    <a:pt x="251421" y="197586"/>
                  </a:lnTo>
                  <a:lnTo>
                    <a:pt x="251561" y="197612"/>
                  </a:lnTo>
                  <a:lnTo>
                    <a:pt x="250837" y="197497"/>
                  </a:lnTo>
                  <a:lnTo>
                    <a:pt x="250952" y="198259"/>
                  </a:lnTo>
                  <a:lnTo>
                    <a:pt x="251421" y="201256"/>
                  </a:lnTo>
                  <a:lnTo>
                    <a:pt x="251421" y="201650"/>
                  </a:lnTo>
                  <a:lnTo>
                    <a:pt x="251561" y="201930"/>
                  </a:lnTo>
                  <a:lnTo>
                    <a:pt x="251968" y="202730"/>
                  </a:lnTo>
                  <a:lnTo>
                    <a:pt x="250748" y="202336"/>
                  </a:lnTo>
                  <a:lnTo>
                    <a:pt x="248462" y="201358"/>
                  </a:lnTo>
                  <a:lnTo>
                    <a:pt x="248196" y="201256"/>
                  </a:lnTo>
                  <a:lnTo>
                    <a:pt x="250748" y="198488"/>
                  </a:lnTo>
                  <a:lnTo>
                    <a:pt x="250748" y="197485"/>
                  </a:lnTo>
                  <a:lnTo>
                    <a:pt x="248462" y="197091"/>
                  </a:lnTo>
                  <a:lnTo>
                    <a:pt x="248196" y="197002"/>
                  </a:lnTo>
                  <a:lnTo>
                    <a:pt x="245757" y="195859"/>
                  </a:lnTo>
                  <a:lnTo>
                    <a:pt x="242798" y="194906"/>
                  </a:lnTo>
                  <a:lnTo>
                    <a:pt x="240766" y="197878"/>
                  </a:lnTo>
                  <a:lnTo>
                    <a:pt x="239687" y="196532"/>
                  </a:lnTo>
                  <a:lnTo>
                    <a:pt x="240093" y="194640"/>
                  </a:lnTo>
                  <a:lnTo>
                    <a:pt x="239560" y="194741"/>
                  </a:lnTo>
                  <a:lnTo>
                    <a:pt x="239560" y="200571"/>
                  </a:lnTo>
                  <a:lnTo>
                    <a:pt x="239483" y="202107"/>
                  </a:lnTo>
                  <a:lnTo>
                    <a:pt x="238137" y="200342"/>
                  </a:lnTo>
                  <a:lnTo>
                    <a:pt x="239420" y="200558"/>
                  </a:lnTo>
                  <a:lnTo>
                    <a:pt x="239560" y="200571"/>
                  </a:lnTo>
                  <a:lnTo>
                    <a:pt x="239560" y="194741"/>
                  </a:lnTo>
                  <a:lnTo>
                    <a:pt x="235508" y="195453"/>
                  </a:lnTo>
                  <a:lnTo>
                    <a:pt x="234924" y="199148"/>
                  </a:lnTo>
                  <a:lnTo>
                    <a:pt x="234569" y="199364"/>
                  </a:lnTo>
                  <a:lnTo>
                    <a:pt x="232943" y="204089"/>
                  </a:lnTo>
                  <a:lnTo>
                    <a:pt x="239458" y="202831"/>
                  </a:lnTo>
                  <a:lnTo>
                    <a:pt x="239420" y="203682"/>
                  </a:lnTo>
                  <a:lnTo>
                    <a:pt x="239560" y="203720"/>
                  </a:lnTo>
                  <a:lnTo>
                    <a:pt x="239687" y="203771"/>
                  </a:lnTo>
                  <a:lnTo>
                    <a:pt x="246430" y="205968"/>
                  </a:lnTo>
                  <a:lnTo>
                    <a:pt x="245224" y="207187"/>
                  </a:lnTo>
                  <a:lnTo>
                    <a:pt x="244005" y="207721"/>
                  </a:lnTo>
                  <a:lnTo>
                    <a:pt x="242519" y="209880"/>
                  </a:lnTo>
                  <a:lnTo>
                    <a:pt x="243738" y="210832"/>
                  </a:lnTo>
                  <a:lnTo>
                    <a:pt x="246430" y="212432"/>
                  </a:lnTo>
                  <a:lnTo>
                    <a:pt x="247383" y="212991"/>
                  </a:lnTo>
                  <a:lnTo>
                    <a:pt x="248196" y="207518"/>
                  </a:lnTo>
                  <a:lnTo>
                    <a:pt x="248462" y="205701"/>
                  </a:lnTo>
                  <a:lnTo>
                    <a:pt x="251968" y="209207"/>
                  </a:lnTo>
                  <a:lnTo>
                    <a:pt x="253720" y="210553"/>
                  </a:lnTo>
                  <a:lnTo>
                    <a:pt x="255206" y="210413"/>
                  </a:lnTo>
                  <a:lnTo>
                    <a:pt x="256413" y="210286"/>
                  </a:lnTo>
                  <a:lnTo>
                    <a:pt x="257492" y="208534"/>
                  </a:lnTo>
                  <a:lnTo>
                    <a:pt x="258165" y="207594"/>
                  </a:lnTo>
                  <a:lnTo>
                    <a:pt x="255206" y="205435"/>
                  </a:lnTo>
                  <a:lnTo>
                    <a:pt x="257492" y="205333"/>
                  </a:lnTo>
                  <a:lnTo>
                    <a:pt x="258305" y="205295"/>
                  </a:lnTo>
                  <a:lnTo>
                    <a:pt x="258978" y="205841"/>
                  </a:lnTo>
                  <a:lnTo>
                    <a:pt x="259524" y="206375"/>
                  </a:lnTo>
                  <a:lnTo>
                    <a:pt x="260324" y="206108"/>
                  </a:lnTo>
                  <a:lnTo>
                    <a:pt x="263220" y="205740"/>
                  </a:lnTo>
                  <a:lnTo>
                    <a:pt x="267195" y="208051"/>
                  </a:lnTo>
                  <a:lnTo>
                    <a:pt x="266395" y="208051"/>
                  </a:lnTo>
                  <a:lnTo>
                    <a:pt x="264236" y="207860"/>
                  </a:lnTo>
                  <a:lnTo>
                    <a:pt x="264236" y="210832"/>
                  </a:lnTo>
                  <a:lnTo>
                    <a:pt x="266395" y="212712"/>
                  </a:lnTo>
                  <a:lnTo>
                    <a:pt x="269532" y="213868"/>
                  </a:lnTo>
                  <a:lnTo>
                    <a:pt x="270141" y="214363"/>
                  </a:lnTo>
                  <a:lnTo>
                    <a:pt x="268312" y="215112"/>
                  </a:lnTo>
                  <a:lnTo>
                    <a:pt x="268147" y="213664"/>
                  </a:lnTo>
                  <a:lnTo>
                    <a:pt x="266268" y="214337"/>
                  </a:lnTo>
                  <a:lnTo>
                    <a:pt x="265315" y="213385"/>
                  </a:lnTo>
                  <a:lnTo>
                    <a:pt x="262890" y="212305"/>
                  </a:lnTo>
                  <a:lnTo>
                    <a:pt x="261950" y="207187"/>
                  </a:lnTo>
                  <a:lnTo>
                    <a:pt x="254939" y="215417"/>
                  </a:lnTo>
                  <a:lnTo>
                    <a:pt x="256146" y="218516"/>
                  </a:lnTo>
                  <a:lnTo>
                    <a:pt x="259245" y="217982"/>
                  </a:lnTo>
                  <a:lnTo>
                    <a:pt x="264515" y="219189"/>
                  </a:lnTo>
                  <a:lnTo>
                    <a:pt x="266674" y="216496"/>
                  </a:lnTo>
                  <a:lnTo>
                    <a:pt x="267944" y="216865"/>
                  </a:lnTo>
                  <a:lnTo>
                    <a:pt x="269773" y="217843"/>
                  </a:lnTo>
                  <a:lnTo>
                    <a:pt x="268833" y="218249"/>
                  </a:lnTo>
                  <a:lnTo>
                    <a:pt x="268427" y="219189"/>
                  </a:lnTo>
                  <a:lnTo>
                    <a:pt x="268833" y="220002"/>
                  </a:lnTo>
                  <a:lnTo>
                    <a:pt x="268554" y="220179"/>
                  </a:lnTo>
                  <a:lnTo>
                    <a:pt x="268427" y="220268"/>
                  </a:lnTo>
                  <a:lnTo>
                    <a:pt x="268147" y="220814"/>
                  </a:lnTo>
                  <a:lnTo>
                    <a:pt x="267754" y="221208"/>
                  </a:lnTo>
                  <a:lnTo>
                    <a:pt x="268554" y="223100"/>
                  </a:lnTo>
                  <a:lnTo>
                    <a:pt x="268833" y="223151"/>
                  </a:lnTo>
                  <a:lnTo>
                    <a:pt x="269773" y="223304"/>
                  </a:lnTo>
                  <a:lnTo>
                    <a:pt x="270979" y="223507"/>
                  </a:lnTo>
                  <a:lnTo>
                    <a:pt x="271526" y="223075"/>
                  </a:lnTo>
                  <a:lnTo>
                    <a:pt x="271665" y="222973"/>
                  </a:lnTo>
                  <a:lnTo>
                    <a:pt x="272059" y="222427"/>
                  </a:lnTo>
                  <a:lnTo>
                    <a:pt x="272059" y="221894"/>
                  </a:lnTo>
                  <a:lnTo>
                    <a:pt x="274358" y="224180"/>
                  </a:lnTo>
                  <a:lnTo>
                    <a:pt x="277329" y="220941"/>
                  </a:lnTo>
                  <a:lnTo>
                    <a:pt x="275297" y="219036"/>
                  </a:lnTo>
                  <a:lnTo>
                    <a:pt x="275170" y="218909"/>
                  </a:lnTo>
                  <a:lnTo>
                    <a:pt x="275031" y="218782"/>
                  </a:lnTo>
                  <a:lnTo>
                    <a:pt x="275031" y="216090"/>
                  </a:lnTo>
                  <a:lnTo>
                    <a:pt x="273951" y="216090"/>
                  </a:lnTo>
                  <a:lnTo>
                    <a:pt x="273951" y="215582"/>
                  </a:lnTo>
                  <a:lnTo>
                    <a:pt x="273367" y="215163"/>
                  </a:lnTo>
                  <a:lnTo>
                    <a:pt x="275704" y="214604"/>
                  </a:lnTo>
                  <a:lnTo>
                    <a:pt x="274942" y="212940"/>
                  </a:lnTo>
                  <a:lnTo>
                    <a:pt x="276923" y="214071"/>
                  </a:lnTo>
                  <a:lnTo>
                    <a:pt x="278942" y="217843"/>
                  </a:lnTo>
                  <a:lnTo>
                    <a:pt x="279438" y="216954"/>
                  </a:lnTo>
                  <a:lnTo>
                    <a:pt x="280162" y="218922"/>
                  </a:lnTo>
                  <a:lnTo>
                    <a:pt x="281241" y="218376"/>
                  </a:lnTo>
                  <a:lnTo>
                    <a:pt x="282587" y="217843"/>
                  </a:lnTo>
                  <a:lnTo>
                    <a:pt x="286766" y="214604"/>
                  </a:lnTo>
                  <a:close/>
                </a:path>
                <a:path w="914400" h="236219">
                  <a:moveTo>
                    <a:pt x="290677" y="235648"/>
                  </a:moveTo>
                  <a:lnTo>
                    <a:pt x="289598" y="234975"/>
                  </a:lnTo>
                  <a:lnTo>
                    <a:pt x="288112" y="235242"/>
                  </a:lnTo>
                  <a:lnTo>
                    <a:pt x="287032" y="235508"/>
                  </a:lnTo>
                  <a:lnTo>
                    <a:pt x="288251" y="235648"/>
                  </a:lnTo>
                  <a:lnTo>
                    <a:pt x="290677" y="235648"/>
                  </a:lnTo>
                  <a:close/>
                </a:path>
                <a:path w="914400" h="236219">
                  <a:moveTo>
                    <a:pt x="560717" y="142443"/>
                  </a:moveTo>
                  <a:lnTo>
                    <a:pt x="557784" y="139585"/>
                  </a:lnTo>
                  <a:lnTo>
                    <a:pt x="553834" y="139966"/>
                  </a:lnTo>
                  <a:lnTo>
                    <a:pt x="551916" y="142074"/>
                  </a:lnTo>
                  <a:lnTo>
                    <a:pt x="555053" y="144462"/>
                  </a:lnTo>
                  <a:lnTo>
                    <a:pt x="554647" y="146481"/>
                  </a:lnTo>
                  <a:lnTo>
                    <a:pt x="555866" y="146621"/>
                  </a:lnTo>
                  <a:lnTo>
                    <a:pt x="557072" y="146888"/>
                  </a:lnTo>
                  <a:lnTo>
                    <a:pt x="559777" y="144462"/>
                  </a:lnTo>
                  <a:lnTo>
                    <a:pt x="558431" y="143383"/>
                  </a:lnTo>
                  <a:lnTo>
                    <a:pt x="559511" y="143929"/>
                  </a:lnTo>
                  <a:lnTo>
                    <a:pt x="559777" y="142443"/>
                  </a:lnTo>
                  <a:lnTo>
                    <a:pt x="560717" y="142443"/>
                  </a:lnTo>
                  <a:close/>
                </a:path>
                <a:path w="914400" h="236219">
                  <a:moveTo>
                    <a:pt x="561390" y="131241"/>
                  </a:moveTo>
                  <a:lnTo>
                    <a:pt x="558292" y="128955"/>
                  </a:lnTo>
                  <a:lnTo>
                    <a:pt x="556399" y="130975"/>
                  </a:lnTo>
                  <a:lnTo>
                    <a:pt x="555599" y="132194"/>
                  </a:lnTo>
                  <a:lnTo>
                    <a:pt x="558965" y="135699"/>
                  </a:lnTo>
                  <a:lnTo>
                    <a:pt x="559777" y="133400"/>
                  </a:lnTo>
                  <a:lnTo>
                    <a:pt x="561390" y="131241"/>
                  </a:lnTo>
                  <a:close/>
                </a:path>
                <a:path w="914400" h="236219">
                  <a:moveTo>
                    <a:pt x="564515" y="145783"/>
                  </a:moveTo>
                  <a:lnTo>
                    <a:pt x="564222" y="145834"/>
                  </a:lnTo>
                  <a:lnTo>
                    <a:pt x="563689" y="145948"/>
                  </a:lnTo>
                  <a:lnTo>
                    <a:pt x="563968" y="146189"/>
                  </a:lnTo>
                  <a:lnTo>
                    <a:pt x="564222" y="146100"/>
                  </a:lnTo>
                  <a:lnTo>
                    <a:pt x="564515" y="145999"/>
                  </a:lnTo>
                  <a:lnTo>
                    <a:pt x="564515" y="145783"/>
                  </a:lnTo>
                  <a:close/>
                </a:path>
                <a:path w="914400" h="236219">
                  <a:moveTo>
                    <a:pt x="565035" y="132461"/>
                  </a:moveTo>
                  <a:lnTo>
                    <a:pt x="562343" y="125450"/>
                  </a:lnTo>
                  <a:lnTo>
                    <a:pt x="561657" y="123012"/>
                  </a:lnTo>
                  <a:lnTo>
                    <a:pt x="558825" y="116954"/>
                  </a:lnTo>
                  <a:lnTo>
                    <a:pt x="553974" y="124231"/>
                  </a:lnTo>
                  <a:lnTo>
                    <a:pt x="557618" y="126923"/>
                  </a:lnTo>
                  <a:lnTo>
                    <a:pt x="556806" y="128549"/>
                  </a:lnTo>
                  <a:lnTo>
                    <a:pt x="558825" y="128689"/>
                  </a:lnTo>
                  <a:lnTo>
                    <a:pt x="560184" y="128549"/>
                  </a:lnTo>
                  <a:lnTo>
                    <a:pt x="565035" y="132461"/>
                  </a:lnTo>
                  <a:close/>
                </a:path>
                <a:path w="914400" h="236219">
                  <a:moveTo>
                    <a:pt x="568680" y="150126"/>
                  </a:moveTo>
                  <a:lnTo>
                    <a:pt x="566381" y="148247"/>
                  </a:lnTo>
                  <a:lnTo>
                    <a:pt x="564515" y="146646"/>
                  </a:lnTo>
                  <a:lnTo>
                    <a:pt x="564362" y="146519"/>
                  </a:lnTo>
                  <a:lnTo>
                    <a:pt x="563283" y="146443"/>
                  </a:lnTo>
                  <a:lnTo>
                    <a:pt x="562203" y="146850"/>
                  </a:lnTo>
                  <a:lnTo>
                    <a:pt x="562203" y="151345"/>
                  </a:lnTo>
                  <a:lnTo>
                    <a:pt x="561416" y="151282"/>
                  </a:lnTo>
                  <a:lnTo>
                    <a:pt x="561657" y="150964"/>
                  </a:lnTo>
                  <a:lnTo>
                    <a:pt x="562203" y="151345"/>
                  </a:lnTo>
                  <a:lnTo>
                    <a:pt x="562203" y="146850"/>
                  </a:lnTo>
                  <a:lnTo>
                    <a:pt x="558025" y="148374"/>
                  </a:lnTo>
                  <a:lnTo>
                    <a:pt x="558736" y="148894"/>
                  </a:lnTo>
                  <a:lnTo>
                    <a:pt x="558152" y="148513"/>
                  </a:lnTo>
                  <a:lnTo>
                    <a:pt x="555053" y="147294"/>
                  </a:lnTo>
                  <a:lnTo>
                    <a:pt x="551688" y="152552"/>
                  </a:lnTo>
                  <a:lnTo>
                    <a:pt x="553300" y="154584"/>
                  </a:lnTo>
                  <a:lnTo>
                    <a:pt x="557212" y="156603"/>
                  </a:lnTo>
                  <a:lnTo>
                    <a:pt x="558266" y="155270"/>
                  </a:lnTo>
                  <a:lnTo>
                    <a:pt x="559777" y="156375"/>
                  </a:lnTo>
                  <a:lnTo>
                    <a:pt x="559904" y="156464"/>
                  </a:lnTo>
                  <a:lnTo>
                    <a:pt x="559511" y="157010"/>
                  </a:lnTo>
                  <a:lnTo>
                    <a:pt x="559777" y="158902"/>
                  </a:lnTo>
                  <a:lnTo>
                    <a:pt x="559904" y="159435"/>
                  </a:lnTo>
                  <a:lnTo>
                    <a:pt x="560044" y="159981"/>
                  </a:lnTo>
                  <a:lnTo>
                    <a:pt x="558558" y="162814"/>
                  </a:lnTo>
                  <a:lnTo>
                    <a:pt x="560044" y="162699"/>
                  </a:lnTo>
                  <a:lnTo>
                    <a:pt x="561124" y="162623"/>
                  </a:lnTo>
                  <a:lnTo>
                    <a:pt x="562203" y="162534"/>
                  </a:lnTo>
                  <a:lnTo>
                    <a:pt x="562470" y="162242"/>
                  </a:lnTo>
                  <a:lnTo>
                    <a:pt x="563283" y="161353"/>
                  </a:lnTo>
                  <a:lnTo>
                    <a:pt x="563549" y="161061"/>
                  </a:lnTo>
                  <a:lnTo>
                    <a:pt x="563549" y="160921"/>
                  </a:lnTo>
                  <a:lnTo>
                    <a:pt x="563283" y="160921"/>
                  </a:lnTo>
                  <a:lnTo>
                    <a:pt x="563283" y="160782"/>
                  </a:lnTo>
                  <a:lnTo>
                    <a:pt x="563549" y="160680"/>
                  </a:lnTo>
                  <a:lnTo>
                    <a:pt x="563689" y="160616"/>
                  </a:lnTo>
                  <a:lnTo>
                    <a:pt x="563968" y="160502"/>
                  </a:lnTo>
                  <a:lnTo>
                    <a:pt x="564222" y="160401"/>
                  </a:lnTo>
                  <a:lnTo>
                    <a:pt x="564362" y="160337"/>
                  </a:lnTo>
                  <a:lnTo>
                    <a:pt x="565569" y="159842"/>
                  </a:lnTo>
                  <a:lnTo>
                    <a:pt x="567728" y="155790"/>
                  </a:lnTo>
                  <a:lnTo>
                    <a:pt x="564515" y="155409"/>
                  </a:lnTo>
                  <a:lnTo>
                    <a:pt x="564362" y="155384"/>
                  </a:lnTo>
                  <a:lnTo>
                    <a:pt x="566254" y="154038"/>
                  </a:lnTo>
                  <a:lnTo>
                    <a:pt x="564222" y="151612"/>
                  </a:lnTo>
                  <a:lnTo>
                    <a:pt x="563968" y="151599"/>
                  </a:lnTo>
                  <a:lnTo>
                    <a:pt x="562470" y="151472"/>
                  </a:lnTo>
                  <a:lnTo>
                    <a:pt x="563549" y="150761"/>
                  </a:lnTo>
                  <a:lnTo>
                    <a:pt x="563968" y="150634"/>
                  </a:lnTo>
                  <a:lnTo>
                    <a:pt x="564515" y="150583"/>
                  </a:lnTo>
                  <a:lnTo>
                    <a:pt x="565569" y="150469"/>
                  </a:lnTo>
                  <a:lnTo>
                    <a:pt x="566381" y="150380"/>
                  </a:lnTo>
                  <a:lnTo>
                    <a:pt x="567194" y="150291"/>
                  </a:lnTo>
                  <a:lnTo>
                    <a:pt x="567728" y="150228"/>
                  </a:lnTo>
                  <a:lnTo>
                    <a:pt x="568680" y="150126"/>
                  </a:lnTo>
                  <a:close/>
                </a:path>
                <a:path w="914400" h="236219">
                  <a:moveTo>
                    <a:pt x="569087" y="166725"/>
                  </a:moveTo>
                  <a:lnTo>
                    <a:pt x="565175" y="165773"/>
                  </a:lnTo>
                  <a:lnTo>
                    <a:pt x="564095" y="167932"/>
                  </a:lnTo>
                  <a:lnTo>
                    <a:pt x="562343" y="169964"/>
                  </a:lnTo>
                  <a:lnTo>
                    <a:pt x="567334" y="170497"/>
                  </a:lnTo>
                  <a:lnTo>
                    <a:pt x="568134" y="169418"/>
                  </a:lnTo>
                  <a:lnTo>
                    <a:pt x="569087" y="166725"/>
                  </a:lnTo>
                  <a:close/>
                </a:path>
                <a:path w="914400" h="236219">
                  <a:moveTo>
                    <a:pt x="569353" y="138531"/>
                  </a:moveTo>
                  <a:lnTo>
                    <a:pt x="568680" y="138595"/>
                  </a:lnTo>
                  <a:lnTo>
                    <a:pt x="567728" y="138684"/>
                  </a:lnTo>
                  <a:lnTo>
                    <a:pt x="567194" y="138747"/>
                  </a:lnTo>
                  <a:lnTo>
                    <a:pt x="566381" y="138823"/>
                  </a:lnTo>
                  <a:lnTo>
                    <a:pt x="565569" y="138899"/>
                  </a:lnTo>
                  <a:lnTo>
                    <a:pt x="564515" y="139001"/>
                  </a:lnTo>
                  <a:lnTo>
                    <a:pt x="563549" y="139103"/>
                  </a:lnTo>
                  <a:lnTo>
                    <a:pt x="562343" y="139217"/>
                  </a:lnTo>
                  <a:lnTo>
                    <a:pt x="561124" y="139344"/>
                  </a:lnTo>
                  <a:lnTo>
                    <a:pt x="562343" y="142849"/>
                  </a:lnTo>
                  <a:lnTo>
                    <a:pt x="564515" y="145783"/>
                  </a:lnTo>
                  <a:lnTo>
                    <a:pt x="567055" y="145275"/>
                  </a:lnTo>
                  <a:lnTo>
                    <a:pt x="567194" y="142849"/>
                  </a:lnTo>
                  <a:lnTo>
                    <a:pt x="569353" y="138531"/>
                  </a:lnTo>
                  <a:close/>
                </a:path>
                <a:path w="914400" h="236219">
                  <a:moveTo>
                    <a:pt x="586486" y="105892"/>
                  </a:moveTo>
                  <a:lnTo>
                    <a:pt x="585939" y="104267"/>
                  </a:lnTo>
                  <a:lnTo>
                    <a:pt x="585406" y="102247"/>
                  </a:lnTo>
                  <a:lnTo>
                    <a:pt x="583107" y="102920"/>
                  </a:lnTo>
                  <a:lnTo>
                    <a:pt x="582701" y="104140"/>
                  </a:lnTo>
                  <a:lnTo>
                    <a:pt x="582574" y="104940"/>
                  </a:lnTo>
                  <a:lnTo>
                    <a:pt x="586486" y="105892"/>
                  </a:lnTo>
                  <a:close/>
                </a:path>
                <a:path w="914400" h="236219">
                  <a:moveTo>
                    <a:pt x="587565" y="118706"/>
                  </a:moveTo>
                  <a:lnTo>
                    <a:pt x="584060" y="118706"/>
                  </a:lnTo>
                  <a:lnTo>
                    <a:pt x="585266" y="116141"/>
                  </a:lnTo>
                  <a:lnTo>
                    <a:pt x="582168" y="116814"/>
                  </a:lnTo>
                  <a:lnTo>
                    <a:pt x="584060" y="119075"/>
                  </a:lnTo>
                  <a:lnTo>
                    <a:pt x="584860" y="120053"/>
                  </a:lnTo>
                  <a:lnTo>
                    <a:pt x="585533" y="121399"/>
                  </a:lnTo>
                  <a:lnTo>
                    <a:pt x="584060" y="121970"/>
                  </a:lnTo>
                  <a:lnTo>
                    <a:pt x="583780" y="122072"/>
                  </a:lnTo>
                  <a:lnTo>
                    <a:pt x="585533" y="123482"/>
                  </a:lnTo>
                  <a:lnTo>
                    <a:pt x="585812" y="123698"/>
                  </a:lnTo>
                  <a:lnTo>
                    <a:pt x="586206" y="124371"/>
                  </a:lnTo>
                  <a:lnTo>
                    <a:pt x="587159" y="124180"/>
                  </a:lnTo>
                  <a:lnTo>
                    <a:pt x="587565" y="124091"/>
                  </a:lnTo>
                  <a:lnTo>
                    <a:pt x="587159" y="122745"/>
                  </a:lnTo>
                  <a:lnTo>
                    <a:pt x="587286" y="122212"/>
                  </a:lnTo>
                  <a:lnTo>
                    <a:pt x="587425" y="121666"/>
                  </a:lnTo>
                  <a:lnTo>
                    <a:pt x="587425" y="121462"/>
                  </a:lnTo>
                  <a:lnTo>
                    <a:pt x="587565" y="121399"/>
                  </a:lnTo>
                  <a:lnTo>
                    <a:pt x="587565" y="118706"/>
                  </a:lnTo>
                  <a:close/>
                </a:path>
                <a:path w="914400" h="236219">
                  <a:moveTo>
                    <a:pt x="593902" y="142176"/>
                  </a:moveTo>
                  <a:lnTo>
                    <a:pt x="590804" y="143256"/>
                  </a:lnTo>
                  <a:lnTo>
                    <a:pt x="588772" y="144462"/>
                  </a:lnTo>
                  <a:lnTo>
                    <a:pt x="582841" y="142443"/>
                  </a:lnTo>
                  <a:lnTo>
                    <a:pt x="582701" y="145681"/>
                  </a:lnTo>
                  <a:lnTo>
                    <a:pt x="582295" y="149720"/>
                  </a:lnTo>
                  <a:lnTo>
                    <a:pt x="587286" y="148513"/>
                  </a:lnTo>
                  <a:lnTo>
                    <a:pt x="590257" y="149186"/>
                  </a:lnTo>
                  <a:lnTo>
                    <a:pt x="592963" y="149999"/>
                  </a:lnTo>
                  <a:lnTo>
                    <a:pt x="593902" y="142176"/>
                  </a:lnTo>
                  <a:close/>
                </a:path>
                <a:path w="914400" h="236219">
                  <a:moveTo>
                    <a:pt x="596595" y="176428"/>
                  </a:moveTo>
                  <a:lnTo>
                    <a:pt x="595795" y="174269"/>
                  </a:lnTo>
                  <a:lnTo>
                    <a:pt x="595515" y="170637"/>
                  </a:lnTo>
                  <a:lnTo>
                    <a:pt x="592150" y="171310"/>
                  </a:lnTo>
                  <a:lnTo>
                    <a:pt x="590461" y="172008"/>
                  </a:lnTo>
                  <a:lnTo>
                    <a:pt x="591477" y="170357"/>
                  </a:lnTo>
                  <a:lnTo>
                    <a:pt x="591883" y="162407"/>
                  </a:lnTo>
                  <a:lnTo>
                    <a:pt x="584733" y="164287"/>
                  </a:lnTo>
                  <a:lnTo>
                    <a:pt x="584327" y="165506"/>
                  </a:lnTo>
                  <a:lnTo>
                    <a:pt x="583107" y="167259"/>
                  </a:lnTo>
                  <a:lnTo>
                    <a:pt x="583374" y="168478"/>
                  </a:lnTo>
                  <a:lnTo>
                    <a:pt x="582841" y="168884"/>
                  </a:lnTo>
                  <a:lnTo>
                    <a:pt x="582434" y="169151"/>
                  </a:lnTo>
                  <a:lnTo>
                    <a:pt x="581901" y="169557"/>
                  </a:lnTo>
                  <a:lnTo>
                    <a:pt x="582434" y="169824"/>
                  </a:lnTo>
                  <a:lnTo>
                    <a:pt x="582841" y="170091"/>
                  </a:lnTo>
                  <a:lnTo>
                    <a:pt x="583374" y="170230"/>
                  </a:lnTo>
                  <a:lnTo>
                    <a:pt x="583374" y="171170"/>
                  </a:lnTo>
                  <a:lnTo>
                    <a:pt x="583653" y="172110"/>
                  </a:lnTo>
                  <a:lnTo>
                    <a:pt x="585406" y="172250"/>
                  </a:lnTo>
                  <a:lnTo>
                    <a:pt x="586752" y="172389"/>
                  </a:lnTo>
                  <a:lnTo>
                    <a:pt x="586905" y="173482"/>
                  </a:lnTo>
                  <a:lnTo>
                    <a:pt x="584327" y="174548"/>
                  </a:lnTo>
                  <a:lnTo>
                    <a:pt x="593902" y="180479"/>
                  </a:lnTo>
                  <a:lnTo>
                    <a:pt x="596595" y="176428"/>
                  </a:lnTo>
                  <a:close/>
                </a:path>
                <a:path w="914400" h="236219">
                  <a:moveTo>
                    <a:pt x="596950" y="123240"/>
                  </a:moveTo>
                  <a:lnTo>
                    <a:pt x="593940" y="122478"/>
                  </a:lnTo>
                  <a:lnTo>
                    <a:pt x="589953" y="124752"/>
                  </a:lnTo>
                  <a:lnTo>
                    <a:pt x="591337" y="128816"/>
                  </a:lnTo>
                  <a:lnTo>
                    <a:pt x="591604" y="128689"/>
                  </a:lnTo>
                  <a:lnTo>
                    <a:pt x="592277" y="128549"/>
                  </a:lnTo>
                  <a:lnTo>
                    <a:pt x="592683" y="128282"/>
                  </a:lnTo>
                  <a:lnTo>
                    <a:pt x="596950" y="123240"/>
                  </a:lnTo>
                  <a:close/>
                </a:path>
                <a:path w="914400" h="236219">
                  <a:moveTo>
                    <a:pt x="599020" y="163753"/>
                  </a:moveTo>
                  <a:lnTo>
                    <a:pt x="596734" y="163207"/>
                  </a:lnTo>
                  <a:lnTo>
                    <a:pt x="594436" y="163080"/>
                  </a:lnTo>
                  <a:lnTo>
                    <a:pt x="592416" y="167259"/>
                  </a:lnTo>
                  <a:lnTo>
                    <a:pt x="595655" y="166852"/>
                  </a:lnTo>
                  <a:lnTo>
                    <a:pt x="598081" y="167525"/>
                  </a:lnTo>
                  <a:lnTo>
                    <a:pt x="599020" y="163753"/>
                  </a:lnTo>
                  <a:close/>
                </a:path>
                <a:path w="914400" h="236219">
                  <a:moveTo>
                    <a:pt x="601992" y="131787"/>
                  </a:moveTo>
                  <a:lnTo>
                    <a:pt x="595249" y="131648"/>
                  </a:lnTo>
                  <a:lnTo>
                    <a:pt x="588772" y="130568"/>
                  </a:lnTo>
                  <a:lnTo>
                    <a:pt x="589851" y="137579"/>
                  </a:lnTo>
                  <a:lnTo>
                    <a:pt x="594169" y="138798"/>
                  </a:lnTo>
                  <a:lnTo>
                    <a:pt x="598627" y="139065"/>
                  </a:lnTo>
                  <a:lnTo>
                    <a:pt x="601992" y="131787"/>
                  </a:lnTo>
                  <a:close/>
                </a:path>
                <a:path w="914400" h="236219">
                  <a:moveTo>
                    <a:pt x="618312" y="99949"/>
                  </a:moveTo>
                  <a:lnTo>
                    <a:pt x="617905" y="99682"/>
                  </a:lnTo>
                  <a:lnTo>
                    <a:pt x="617512" y="99275"/>
                  </a:lnTo>
                  <a:lnTo>
                    <a:pt x="617105" y="99822"/>
                  </a:lnTo>
                  <a:lnTo>
                    <a:pt x="617512" y="100088"/>
                  </a:lnTo>
                  <a:lnTo>
                    <a:pt x="617905" y="100495"/>
                  </a:lnTo>
                  <a:lnTo>
                    <a:pt x="618312" y="99949"/>
                  </a:lnTo>
                  <a:close/>
                </a:path>
                <a:path w="914400" h="236219">
                  <a:moveTo>
                    <a:pt x="622896" y="131521"/>
                  </a:moveTo>
                  <a:lnTo>
                    <a:pt x="619264" y="131381"/>
                  </a:lnTo>
                  <a:lnTo>
                    <a:pt x="618858" y="133134"/>
                  </a:lnTo>
                  <a:lnTo>
                    <a:pt x="618312" y="135026"/>
                  </a:lnTo>
                  <a:lnTo>
                    <a:pt x="622223" y="135293"/>
                  </a:lnTo>
                  <a:lnTo>
                    <a:pt x="622630" y="133540"/>
                  </a:lnTo>
                  <a:lnTo>
                    <a:pt x="622896" y="131521"/>
                  </a:lnTo>
                  <a:close/>
                </a:path>
                <a:path w="914400" h="236219">
                  <a:moveTo>
                    <a:pt x="630859" y="146354"/>
                  </a:moveTo>
                  <a:lnTo>
                    <a:pt x="628700" y="144868"/>
                  </a:lnTo>
                  <a:lnTo>
                    <a:pt x="627621" y="146621"/>
                  </a:lnTo>
                  <a:lnTo>
                    <a:pt x="629640" y="147701"/>
                  </a:lnTo>
                  <a:lnTo>
                    <a:pt x="630859" y="146354"/>
                  </a:lnTo>
                  <a:close/>
                </a:path>
                <a:path w="914400" h="236219">
                  <a:moveTo>
                    <a:pt x="631532" y="116408"/>
                  </a:moveTo>
                  <a:lnTo>
                    <a:pt x="628294" y="110337"/>
                  </a:lnTo>
                  <a:lnTo>
                    <a:pt x="624255" y="110337"/>
                  </a:lnTo>
                  <a:lnTo>
                    <a:pt x="620471" y="111683"/>
                  </a:lnTo>
                  <a:lnTo>
                    <a:pt x="620610" y="118706"/>
                  </a:lnTo>
                  <a:lnTo>
                    <a:pt x="625868" y="117221"/>
                  </a:lnTo>
                  <a:lnTo>
                    <a:pt x="631532" y="116408"/>
                  </a:lnTo>
                  <a:close/>
                </a:path>
                <a:path w="914400" h="236219">
                  <a:moveTo>
                    <a:pt x="633285" y="85788"/>
                  </a:moveTo>
                  <a:lnTo>
                    <a:pt x="632345" y="80391"/>
                  </a:lnTo>
                  <a:lnTo>
                    <a:pt x="625462" y="84848"/>
                  </a:lnTo>
                  <a:lnTo>
                    <a:pt x="629107" y="88087"/>
                  </a:lnTo>
                  <a:lnTo>
                    <a:pt x="630186" y="86461"/>
                  </a:lnTo>
                  <a:lnTo>
                    <a:pt x="632879" y="87541"/>
                  </a:lnTo>
                  <a:lnTo>
                    <a:pt x="633285" y="85788"/>
                  </a:lnTo>
                  <a:close/>
                </a:path>
                <a:path w="914400" h="236219">
                  <a:moveTo>
                    <a:pt x="640435" y="133400"/>
                  </a:moveTo>
                  <a:lnTo>
                    <a:pt x="638543" y="131914"/>
                  </a:lnTo>
                  <a:lnTo>
                    <a:pt x="637336" y="132461"/>
                  </a:lnTo>
                  <a:lnTo>
                    <a:pt x="635444" y="135153"/>
                  </a:lnTo>
                  <a:lnTo>
                    <a:pt x="637743" y="135432"/>
                  </a:lnTo>
                  <a:lnTo>
                    <a:pt x="639216" y="135432"/>
                  </a:lnTo>
                  <a:lnTo>
                    <a:pt x="639622" y="134073"/>
                  </a:lnTo>
                  <a:lnTo>
                    <a:pt x="640435" y="133400"/>
                  </a:lnTo>
                  <a:close/>
                </a:path>
                <a:path w="914400" h="236219">
                  <a:moveTo>
                    <a:pt x="646099" y="120726"/>
                  </a:moveTo>
                  <a:lnTo>
                    <a:pt x="641781" y="119646"/>
                  </a:lnTo>
                  <a:lnTo>
                    <a:pt x="641515" y="123418"/>
                  </a:lnTo>
                  <a:lnTo>
                    <a:pt x="639622" y="125577"/>
                  </a:lnTo>
                  <a:lnTo>
                    <a:pt x="644893" y="127203"/>
                  </a:lnTo>
                  <a:lnTo>
                    <a:pt x="645020" y="124637"/>
                  </a:lnTo>
                  <a:lnTo>
                    <a:pt x="646099" y="120726"/>
                  </a:lnTo>
                  <a:close/>
                </a:path>
                <a:path w="914400" h="236219">
                  <a:moveTo>
                    <a:pt x="647725" y="133667"/>
                  </a:moveTo>
                  <a:lnTo>
                    <a:pt x="645972" y="133400"/>
                  </a:lnTo>
                  <a:lnTo>
                    <a:pt x="644347" y="133134"/>
                  </a:lnTo>
                  <a:lnTo>
                    <a:pt x="643813" y="135826"/>
                  </a:lnTo>
                  <a:lnTo>
                    <a:pt x="645566" y="135826"/>
                  </a:lnTo>
                  <a:lnTo>
                    <a:pt x="647319" y="136232"/>
                  </a:lnTo>
                  <a:lnTo>
                    <a:pt x="647725" y="133667"/>
                  </a:lnTo>
                  <a:close/>
                </a:path>
                <a:path w="914400" h="236219">
                  <a:moveTo>
                    <a:pt x="653110" y="115328"/>
                  </a:moveTo>
                  <a:lnTo>
                    <a:pt x="652437" y="114795"/>
                  </a:lnTo>
                  <a:lnTo>
                    <a:pt x="651764" y="114388"/>
                  </a:lnTo>
                  <a:lnTo>
                    <a:pt x="651230" y="113842"/>
                  </a:lnTo>
                  <a:lnTo>
                    <a:pt x="649884" y="115595"/>
                  </a:lnTo>
                  <a:lnTo>
                    <a:pt x="652170" y="117348"/>
                  </a:lnTo>
                  <a:lnTo>
                    <a:pt x="653110" y="115328"/>
                  </a:lnTo>
                  <a:close/>
                </a:path>
                <a:path w="914400" h="236219">
                  <a:moveTo>
                    <a:pt x="657898" y="72974"/>
                  </a:moveTo>
                  <a:lnTo>
                    <a:pt x="655675" y="71361"/>
                  </a:lnTo>
                  <a:lnTo>
                    <a:pt x="654875" y="71488"/>
                  </a:lnTo>
                  <a:lnTo>
                    <a:pt x="649884" y="73240"/>
                  </a:lnTo>
                  <a:lnTo>
                    <a:pt x="649744" y="74053"/>
                  </a:lnTo>
                  <a:lnTo>
                    <a:pt x="652678" y="77673"/>
                  </a:lnTo>
                  <a:lnTo>
                    <a:pt x="656145" y="76200"/>
                  </a:lnTo>
                  <a:lnTo>
                    <a:pt x="657898" y="72974"/>
                  </a:lnTo>
                  <a:close/>
                </a:path>
                <a:path w="914400" h="236219">
                  <a:moveTo>
                    <a:pt x="662698" y="83769"/>
                  </a:moveTo>
                  <a:lnTo>
                    <a:pt x="661212" y="79717"/>
                  </a:lnTo>
                  <a:lnTo>
                    <a:pt x="660933" y="75946"/>
                  </a:lnTo>
                  <a:lnTo>
                    <a:pt x="654329" y="79311"/>
                  </a:lnTo>
                  <a:lnTo>
                    <a:pt x="655675" y="82143"/>
                  </a:lnTo>
                  <a:lnTo>
                    <a:pt x="657834" y="84175"/>
                  </a:lnTo>
                  <a:lnTo>
                    <a:pt x="662698" y="83769"/>
                  </a:lnTo>
                  <a:close/>
                </a:path>
                <a:path w="914400" h="236219">
                  <a:moveTo>
                    <a:pt x="663638" y="106159"/>
                  </a:moveTo>
                  <a:lnTo>
                    <a:pt x="660666" y="108585"/>
                  </a:lnTo>
                  <a:lnTo>
                    <a:pt x="655408" y="110337"/>
                  </a:lnTo>
                  <a:lnTo>
                    <a:pt x="662012" y="117221"/>
                  </a:lnTo>
                  <a:lnTo>
                    <a:pt x="663498" y="113576"/>
                  </a:lnTo>
                  <a:lnTo>
                    <a:pt x="663638" y="112090"/>
                  </a:lnTo>
                  <a:lnTo>
                    <a:pt x="663638" y="106159"/>
                  </a:lnTo>
                  <a:close/>
                </a:path>
                <a:path w="914400" h="236219">
                  <a:moveTo>
                    <a:pt x="666203" y="116547"/>
                  </a:moveTo>
                  <a:lnTo>
                    <a:pt x="665657" y="116141"/>
                  </a:lnTo>
                  <a:lnTo>
                    <a:pt x="664984" y="116674"/>
                  </a:lnTo>
                  <a:lnTo>
                    <a:pt x="665391" y="117348"/>
                  </a:lnTo>
                  <a:lnTo>
                    <a:pt x="665797" y="116814"/>
                  </a:lnTo>
                  <a:lnTo>
                    <a:pt x="666203" y="116547"/>
                  </a:lnTo>
                  <a:close/>
                </a:path>
                <a:path w="914400" h="236219">
                  <a:moveTo>
                    <a:pt x="671195" y="105892"/>
                  </a:moveTo>
                  <a:lnTo>
                    <a:pt x="670521" y="104533"/>
                  </a:lnTo>
                  <a:lnTo>
                    <a:pt x="670915" y="101981"/>
                  </a:lnTo>
                  <a:lnTo>
                    <a:pt x="667143" y="103060"/>
                  </a:lnTo>
                  <a:lnTo>
                    <a:pt x="667956" y="105079"/>
                  </a:lnTo>
                  <a:lnTo>
                    <a:pt x="667410" y="108318"/>
                  </a:lnTo>
                  <a:lnTo>
                    <a:pt x="671195" y="105892"/>
                  </a:lnTo>
                  <a:close/>
                </a:path>
                <a:path w="914400" h="236219">
                  <a:moveTo>
                    <a:pt x="675513" y="105079"/>
                  </a:moveTo>
                  <a:lnTo>
                    <a:pt x="674827" y="104533"/>
                  </a:lnTo>
                  <a:lnTo>
                    <a:pt x="674560" y="103454"/>
                  </a:lnTo>
                  <a:lnTo>
                    <a:pt x="673481" y="103454"/>
                  </a:lnTo>
                  <a:lnTo>
                    <a:pt x="671995" y="104940"/>
                  </a:lnTo>
                  <a:lnTo>
                    <a:pt x="673887" y="106565"/>
                  </a:lnTo>
                  <a:lnTo>
                    <a:pt x="675513" y="105079"/>
                  </a:lnTo>
                  <a:close/>
                </a:path>
                <a:path w="914400" h="236219">
                  <a:moveTo>
                    <a:pt x="676046" y="91325"/>
                  </a:moveTo>
                  <a:lnTo>
                    <a:pt x="673214" y="90639"/>
                  </a:lnTo>
                  <a:lnTo>
                    <a:pt x="667816" y="88620"/>
                  </a:lnTo>
                  <a:lnTo>
                    <a:pt x="666330" y="92671"/>
                  </a:lnTo>
                  <a:lnTo>
                    <a:pt x="667956" y="98602"/>
                  </a:lnTo>
                  <a:lnTo>
                    <a:pt x="672947" y="92125"/>
                  </a:lnTo>
                  <a:lnTo>
                    <a:pt x="676046" y="91325"/>
                  </a:lnTo>
                  <a:close/>
                </a:path>
                <a:path w="914400" h="236219">
                  <a:moveTo>
                    <a:pt x="686841" y="108445"/>
                  </a:moveTo>
                  <a:lnTo>
                    <a:pt x="679818" y="107505"/>
                  </a:lnTo>
                  <a:lnTo>
                    <a:pt x="678611" y="113042"/>
                  </a:lnTo>
                  <a:lnTo>
                    <a:pt x="677608" y="115100"/>
                  </a:lnTo>
                  <a:lnTo>
                    <a:pt x="676859" y="114655"/>
                  </a:lnTo>
                  <a:lnTo>
                    <a:pt x="675106" y="112636"/>
                  </a:lnTo>
                  <a:lnTo>
                    <a:pt x="678205" y="107772"/>
                  </a:lnTo>
                  <a:lnTo>
                    <a:pt x="672947" y="108991"/>
                  </a:lnTo>
                  <a:lnTo>
                    <a:pt x="670382" y="110604"/>
                  </a:lnTo>
                  <a:lnTo>
                    <a:pt x="672401" y="119240"/>
                  </a:lnTo>
                  <a:lnTo>
                    <a:pt x="675233" y="119380"/>
                  </a:lnTo>
                  <a:lnTo>
                    <a:pt x="675906" y="118833"/>
                  </a:lnTo>
                  <a:lnTo>
                    <a:pt x="676910" y="117729"/>
                  </a:lnTo>
                  <a:lnTo>
                    <a:pt x="685215" y="117348"/>
                  </a:lnTo>
                  <a:lnTo>
                    <a:pt x="686295" y="113982"/>
                  </a:lnTo>
                  <a:lnTo>
                    <a:pt x="686841" y="108445"/>
                  </a:lnTo>
                  <a:close/>
                </a:path>
                <a:path w="914400" h="236219">
                  <a:moveTo>
                    <a:pt x="914387" y="3505"/>
                  </a:moveTo>
                  <a:lnTo>
                    <a:pt x="913714" y="0"/>
                  </a:lnTo>
                  <a:lnTo>
                    <a:pt x="911415" y="673"/>
                  </a:lnTo>
                  <a:lnTo>
                    <a:pt x="908862" y="266"/>
                  </a:lnTo>
                  <a:lnTo>
                    <a:pt x="909662" y="3784"/>
                  </a:lnTo>
                  <a:lnTo>
                    <a:pt x="911821" y="3098"/>
                  </a:lnTo>
                  <a:lnTo>
                    <a:pt x="914387" y="350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686689" y="2149029"/>
              <a:ext cx="405130" cy="200025"/>
            </a:xfrm>
            <a:custGeom>
              <a:avLst/>
              <a:gdLst/>
              <a:ahLst/>
              <a:cxnLst/>
              <a:rect l="l" t="t" r="r" b="b"/>
              <a:pathLst>
                <a:path w="405130" h="200025">
                  <a:moveTo>
                    <a:pt x="13652" y="152285"/>
                  </a:moveTo>
                  <a:lnTo>
                    <a:pt x="11328" y="149047"/>
                  </a:lnTo>
                  <a:lnTo>
                    <a:pt x="10795" y="149047"/>
                  </a:lnTo>
                  <a:lnTo>
                    <a:pt x="10109" y="149326"/>
                  </a:lnTo>
                  <a:lnTo>
                    <a:pt x="9575" y="149860"/>
                  </a:lnTo>
                  <a:lnTo>
                    <a:pt x="9296" y="154063"/>
                  </a:lnTo>
                  <a:lnTo>
                    <a:pt x="11823" y="154419"/>
                  </a:lnTo>
                  <a:lnTo>
                    <a:pt x="13652" y="152285"/>
                  </a:lnTo>
                  <a:close/>
                </a:path>
                <a:path w="405130" h="200025">
                  <a:moveTo>
                    <a:pt x="14160" y="137452"/>
                  </a:moveTo>
                  <a:lnTo>
                    <a:pt x="9169" y="134886"/>
                  </a:lnTo>
                  <a:lnTo>
                    <a:pt x="7150" y="134620"/>
                  </a:lnTo>
                  <a:lnTo>
                    <a:pt x="0" y="134353"/>
                  </a:lnTo>
                  <a:lnTo>
                    <a:pt x="3365" y="137858"/>
                  </a:lnTo>
                  <a:lnTo>
                    <a:pt x="5803" y="143116"/>
                  </a:lnTo>
                  <a:lnTo>
                    <a:pt x="14160" y="137452"/>
                  </a:lnTo>
                  <a:close/>
                </a:path>
                <a:path w="405130" h="200025">
                  <a:moveTo>
                    <a:pt x="14300" y="147574"/>
                  </a:moveTo>
                  <a:lnTo>
                    <a:pt x="14135" y="143433"/>
                  </a:lnTo>
                  <a:lnTo>
                    <a:pt x="10795" y="143256"/>
                  </a:lnTo>
                  <a:lnTo>
                    <a:pt x="8458" y="145592"/>
                  </a:lnTo>
                  <a:lnTo>
                    <a:pt x="11328" y="149047"/>
                  </a:lnTo>
                  <a:lnTo>
                    <a:pt x="12954" y="150533"/>
                  </a:lnTo>
                  <a:lnTo>
                    <a:pt x="14020" y="149593"/>
                  </a:lnTo>
                  <a:lnTo>
                    <a:pt x="14300" y="147574"/>
                  </a:lnTo>
                  <a:close/>
                </a:path>
                <a:path w="405130" h="200025">
                  <a:moveTo>
                    <a:pt x="19418" y="132321"/>
                  </a:moveTo>
                  <a:lnTo>
                    <a:pt x="17932" y="131241"/>
                  </a:lnTo>
                  <a:lnTo>
                    <a:pt x="15913" y="132054"/>
                  </a:lnTo>
                  <a:lnTo>
                    <a:pt x="14566" y="132867"/>
                  </a:lnTo>
                  <a:lnTo>
                    <a:pt x="16179" y="134213"/>
                  </a:lnTo>
                  <a:lnTo>
                    <a:pt x="18072" y="133946"/>
                  </a:lnTo>
                  <a:lnTo>
                    <a:pt x="19418" y="132321"/>
                  </a:lnTo>
                  <a:close/>
                </a:path>
                <a:path w="405130" h="200025">
                  <a:moveTo>
                    <a:pt x="19824" y="144602"/>
                  </a:moveTo>
                  <a:lnTo>
                    <a:pt x="18338" y="141224"/>
                  </a:lnTo>
                  <a:lnTo>
                    <a:pt x="17932" y="140690"/>
                  </a:lnTo>
                  <a:lnTo>
                    <a:pt x="17399" y="140550"/>
                  </a:lnTo>
                  <a:lnTo>
                    <a:pt x="16865" y="140830"/>
                  </a:lnTo>
                  <a:lnTo>
                    <a:pt x="13627" y="142709"/>
                  </a:lnTo>
                  <a:lnTo>
                    <a:pt x="19824" y="144602"/>
                  </a:lnTo>
                  <a:close/>
                </a:path>
                <a:path w="405130" h="200025">
                  <a:moveTo>
                    <a:pt x="23736" y="153644"/>
                  </a:moveTo>
                  <a:lnTo>
                    <a:pt x="23609" y="152158"/>
                  </a:lnTo>
                  <a:lnTo>
                    <a:pt x="22796" y="149593"/>
                  </a:lnTo>
                  <a:lnTo>
                    <a:pt x="18884" y="150672"/>
                  </a:lnTo>
                  <a:lnTo>
                    <a:pt x="19392" y="152996"/>
                  </a:lnTo>
                  <a:lnTo>
                    <a:pt x="16179" y="153365"/>
                  </a:lnTo>
                  <a:lnTo>
                    <a:pt x="15379" y="154851"/>
                  </a:lnTo>
                  <a:lnTo>
                    <a:pt x="14566" y="157416"/>
                  </a:lnTo>
                  <a:lnTo>
                    <a:pt x="17805" y="156870"/>
                  </a:lnTo>
                  <a:lnTo>
                    <a:pt x="18745" y="155397"/>
                  </a:lnTo>
                  <a:lnTo>
                    <a:pt x="19380" y="153771"/>
                  </a:lnTo>
                  <a:lnTo>
                    <a:pt x="19291" y="155524"/>
                  </a:lnTo>
                  <a:lnTo>
                    <a:pt x="23736" y="153644"/>
                  </a:lnTo>
                  <a:close/>
                </a:path>
                <a:path w="405130" h="200025">
                  <a:moveTo>
                    <a:pt x="27520" y="141465"/>
                  </a:moveTo>
                  <a:lnTo>
                    <a:pt x="26009" y="139166"/>
                  </a:lnTo>
                  <a:lnTo>
                    <a:pt x="21450" y="140423"/>
                  </a:lnTo>
                  <a:lnTo>
                    <a:pt x="22250" y="141224"/>
                  </a:lnTo>
                  <a:lnTo>
                    <a:pt x="22390" y="142036"/>
                  </a:lnTo>
                  <a:lnTo>
                    <a:pt x="22250" y="143116"/>
                  </a:lnTo>
                  <a:lnTo>
                    <a:pt x="26187" y="143916"/>
                  </a:lnTo>
                  <a:lnTo>
                    <a:pt x="27520" y="141465"/>
                  </a:lnTo>
                  <a:close/>
                </a:path>
                <a:path w="405130" h="200025">
                  <a:moveTo>
                    <a:pt x="36017" y="133807"/>
                  </a:moveTo>
                  <a:lnTo>
                    <a:pt x="35877" y="132867"/>
                  </a:lnTo>
                  <a:lnTo>
                    <a:pt x="34658" y="132461"/>
                  </a:lnTo>
                  <a:lnTo>
                    <a:pt x="33985" y="133134"/>
                  </a:lnTo>
                  <a:lnTo>
                    <a:pt x="33858" y="134086"/>
                  </a:lnTo>
                  <a:lnTo>
                    <a:pt x="35344" y="134620"/>
                  </a:lnTo>
                  <a:lnTo>
                    <a:pt x="36017" y="133807"/>
                  </a:lnTo>
                  <a:close/>
                </a:path>
                <a:path w="405130" h="200025">
                  <a:moveTo>
                    <a:pt x="39789" y="153365"/>
                  </a:moveTo>
                  <a:lnTo>
                    <a:pt x="37096" y="151079"/>
                  </a:lnTo>
                  <a:lnTo>
                    <a:pt x="36423" y="151079"/>
                  </a:lnTo>
                  <a:lnTo>
                    <a:pt x="33718" y="152831"/>
                  </a:lnTo>
                  <a:lnTo>
                    <a:pt x="36283" y="155524"/>
                  </a:lnTo>
                  <a:lnTo>
                    <a:pt x="39789" y="153365"/>
                  </a:lnTo>
                  <a:close/>
                </a:path>
                <a:path w="405130" h="200025">
                  <a:moveTo>
                    <a:pt x="45326" y="186283"/>
                  </a:moveTo>
                  <a:lnTo>
                    <a:pt x="44640" y="183578"/>
                  </a:lnTo>
                  <a:lnTo>
                    <a:pt x="42354" y="185331"/>
                  </a:lnTo>
                  <a:lnTo>
                    <a:pt x="41414" y="186690"/>
                  </a:lnTo>
                  <a:lnTo>
                    <a:pt x="43294" y="188442"/>
                  </a:lnTo>
                  <a:lnTo>
                    <a:pt x="44513" y="188036"/>
                  </a:lnTo>
                  <a:lnTo>
                    <a:pt x="45326" y="186283"/>
                  </a:lnTo>
                  <a:close/>
                </a:path>
                <a:path w="405130" h="200025">
                  <a:moveTo>
                    <a:pt x="47879" y="160655"/>
                  </a:moveTo>
                  <a:lnTo>
                    <a:pt x="43027" y="157556"/>
                  </a:lnTo>
                  <a:lnTo>
                    <a:pt x="40462" y="158762"/>
                  </a:lnTo>
                  <a:lnTo>
                    <a:pt x="39116" y="161328"/>
                  </a:lnTo>
                  <a:lnTo>
                    <a:pt x="41681" y="164299"/>
                  </a:lnTo>
                  <a:lnTo>
                    <a:pt x="44513" y="163080"/>
                  </a:lnTo>
                  <a:lnTo>
                    <a:pt x="47879" y="160655"/>
                  </a:lnTo>
                  <a:close/>
                </a:path>
                <a:path w="405130" h="200025">
                  <a:moveTo>
                    <a:pt x="49504" y="170903"/>
                  </a:moveTo>
                  <a:lnTo>
                    <a:pt x="48285" y="171043"/>
                  </a:lnTo>
                  <a:lnTo>
                    <a:pt x="47612" y="171450"/>
                  </a:lnTo>
                  <a:lnTo>
                    <a:pt x="46939" y="171983"/>
                  </a:lnTo>
                  <a:lnTo>
                    <a:pt x="47752" y="172796"/>
                  </a:lnTo>
                  <a:lnTo>
                    <a:pt x="49237" y="174282"/>
                  </a:lnTo>
                  <a:lnTo>
                    <a:pt x="49237" y="171843"/>
                  </a:lnTo>
                  <a:lnTo>
                    <a:pt x="49504" y="170903"/>
                  </a:lnTo>
                  <a:close/>
                </a:path>
                <a:path w="405130" h="200025">
                  <a:moveTo>
                    <a:pt x="52463" y="152692"/>
                  </a:moveTo>
                  <a:lnTo>
                    <a:pt x="49339" y="148361"/>
                  </a:lnTo>
                  <a:lnTo>
                    <a:pt x="44678" y="149199"/>
                  </a:lnTo>
                  <a:lnTo>
                    <a:pt x="42494" y="152603"/>
                  </a:lnTo>
                  <a:lnTo>
                    <a:pt x="46799" y="155930"/>
                  </a:lnTo>
                  <a:lnTo>
                    <a:pt x="46939" y="156197"/>
                  </a:lnTo>
                  <a:lnTo>
                    <a:pt x="47205" y="156337"/>
                  </a:lnTo>
                  <a:lnTo>
                    <a:pt x="47205" y="156743"/>
                  </a:lnTo>
                  <a:lnTo>
                    <a:pt x="48552" y="162547"/>
                  </a:lnTo>
                  <a:lnTo>
                    <a:pt x="51523" y="154851"/>
                  </a:lnTo>
                  <a:lnTo>
                    <a:pt x="52463" y="152692"/>
                  </a:lnTo>
                  <a:close/>
                </a:path>
                <a:path w="405130" h="200025">
                  <a:moveTo>
                    <a:pt x="53149" y="150533"/>
                  </a:moveTo>
                  <a:lnTo>
                    <a:pt x="52743" y="150812"/>
                  </a:lnTo>
                  <a:lnTo>
                    <a:pt x="53149" y="151206"/>
                  </a:lnTo>
                  <a:lnTo>
                    <a:pt x="53149" y="150533"/>
                  </a:lnTo>
                  <a:close/>
                </a:path>
                <a:path w="405130" h="200025">
                  <a:moveTo>
                    <a:pt x="56108" y="145681"/>
                  </a:moveTo>
                  <a:lnTo>
                    <a:pt x="53149" y="141097"/>
                  </a:lnTo>
                  <a:lnTo>
                    <a:pt x="50850" y="136512"/>
                  </a:lnTo>
                  <a:lnTo>
                    <a:pt x="43256" y="141566"/>
                  </a:lnTo>
                  <a:lnTo>
                    <a:pt x="43167" y="140830"/>
                  </a:lnTo>
                  <a:lnTo>
                    <a:pt x="38303" y="133540"/>
                  </a:lnTo>
                  <a:lnTo>
                    <a:pt x="33718" y="139204"/>
                  </a:lnTo>
                  <a:lnTo>
                    <a:pt x="34124" y="140284"/>
                  </a:lnTo>
                  <a:lnTo>
                    <a:pt x="34124" y="142443"/>
                  </a:lnTo>
                  <a:lnTo>
                    <a:pt x="35344" y="143256"/>
                  </a:lnTo>
                  <a:lnTo>
                    <a:pt x="36283" y="143929"/>
                  </a:lnTo>
                  <a:lnTo>
                    <a:pt x="36817" y="146354"/>
                  </a:lnTo>
                  <a:lnTo>
                    <a:pt x="39382" y="145008"/>
                  </a:lnTo>
                  <a:lnTo>
                    <a:pt x="40601" y="144335"/>
                  </a:lnTo>
                  <a:lnTo>
                    <a:pt x="42760" y="146215"/>
                  </a:lnTo>
                  <a:lnTo>
                    <a:pt x="43700" y="144868"/>
                  </a:lnTo>
                  <a:lnTo>
                    <a:pt x="43281" y="141757"/>
                  </a:lnTo>
                  <a:lnTo>
                    <a:pt x="46799" y="145275"/>
                  </a:lnTo>
                  <a:lnTo>
                    <a:pt x="50584" y="149593"/>
                  </a:lnTo>
                  <a:lnTo>
                    <a:pt x="56108" y="145681"/>
                  </a:lnTo>
                  <a:close/>
                </a:path>
                <a:path w="405130" h="200025">
                  <a:moveTo>
                    <a:pt x="57531" y="149860"/>
                  </a:moveTo>
                  <a:lnTo>
                    <a:pt x="56222" y="148094"/>
                  </a:lnTo>
                  <a:lnTo>
                    <a:pt x="53416" y="149733"/>
                  </a:lnTo>
                  <a:lnTo>
                    <a:pt x="53276" y="151371"/>
                  </a:lnTo>
                  <a:lnTo>
                    <a:pt x="53682" y="151879"/>
                  </a:lnTo>
                  <a:lnTo>
                    <a:pt x="54089" y="151879"/>
                  </a:lnTo>
                  <a:lnTo>
                    <a:pt x="54495" y="151752"/>
                  </a:lnTo>
                  <a:lnTo>
                    <a:pt x="57531" y="152704"/>
                  </a:lnTo>
                  <a:lnTo>
                    <a:pt x="57531" y="149860"/>
                  </a:lnTo>
                  <a:close/>
                </a:path>
                <a:path w="405130" h="200025">
                  <a:moveTo>
                    <a:pt x="59613" y="199504"/>
                  </a:moveTo>
                  <a:lnTo>
                    <a:pt x="59347" y="198831"/>
                  </a:lnTo>
                  <a:lnTo>
                    <a:pt x="58813" y="199097"/>
                  </a:lnTo>
                  <a:lnTo>
                    <a:pt x="58267" y="199224"/>
                  </a:lnTo>
                  <a:lnTo>
                    <a:pt x="58674" y="199771"/>
                  </a:lnTo>
                  <a:lnTo>
                    <a:pt x="59613" y="199504"/>
                  </a:lnTo>
                  <a:close/>
                </a:path>
                <a:path w="405130" h="200025">
                  <a:moveTo>
                    <a:pt x="60528" y="140474"/>
                  </a:moveTo>
                  <a:lnTo>
                    <a:pt x="58153" y="138722"/>
                  </a:lnTo>
                  <a:lnTo>
                    <a:pt x="55702" y="139661"/>
                  </a:lnTo>
                  <a:lnTo>
                    <a:pt x="57061" y="144056"/>
                  </a:lnTo>
                  <a:lnTo>
                    <a:pt x="57861" y="145008"/>
                  </a:lnTo>
                  <a:lnTo>
                    <a:pt x="58407" y="144462"/>
                  </a:lnTo>
                  <a:lnTo>
                    <a:pt x="58940" y="144195"/>
                  </a:lnTo>
                  <a:lnTo>
                    <a:pt x="60528" y="140474"/>
                  </a:lnTo>
                  <a:close/>
                </a:path>
                <a:path w="405130" h="200025">
                  <a:moveTo>
                    <a:pt x="61772" y="126530"/>
                  </a:moveTo>
                  <a:lnTo>
                    <a:pt x="56248" y="125984"/>
                  </a:lnTo>
                  <a:lnTo>
                    <a:pt x="49237" y="123825"/>
                  </a:lnTo>
                  <a:lnTo>
                    <a:pt x="48691" y="132054"/>
                  </a:lnTo>
                  <a:lnTo>
                    <a:pt x="53416" y="133807"/>
                  </a:lnTo>
                  <a:lnTo>
                    <a:pt x="55295" y="134480"/>
                  </a:lnTo>
                  <a:lnTo>
                    <a:pt x="61772" y="126530"/>
                  </a:lnTo>
                  <a:close/>
                </a:path>
                <a:path w="405130" h="200025">
                  <a:moveTo>
                    <a:pt x="63398" y="186016"/>
                  </a:moveTo>
                  <a:lnTo>
                    <a:pt x="62052" y="182232"/>
                  </a:lnTo>
                  <a:lnTo>
                    <a:pt x="61239" y="181292"/>
                  </a:lnTo>
                  <a:lnTo>
                    <a:pt x="59613" y="181292"/>
                  </a:lnTo>
                  <a:lnTo>
                    <a:pt x="59207" y="181559"/>
                  </a:lnTo>
                  <a:lnTo>
                    <a:pt x="55841" y="185064"/>
                  </a:lnTo>
                  <a:lnTo>
                    <a:pt x="63398" y="186016"/>
                  </a:lnTo>
                  <a:close/>
                </a:path>
                <a:path w="405130" h="200025">
                  <a:moveTo>
                    <a:pt x="74180" y="153504"/>
                  </a:moveTo>
                  <a:lnTo>
                    <a:pt x="71894" y="147434"/>
                  </a:lnTo>
                  <a:lnTo>
                    <a:pt x="66903" y="151079"/>
                  </a:lnTo>
                  <a:lnTo>
                    <a:pt x="67310" y="152158"/>
                  </a:lnTo>
                  <a:lnTo>
                    <a:pt x="67576" y="152958"/>
                  </a:lnTo>
                  <a:lnTo>
                    <a:pt x="67983" y="153771"/>
                  </a:lnTo>
                  <a:lnTo>
                    <a:pt x="65151" y="153365"/>
                  </a:lnTo>
                  <a:lnTo>
                    <a:pt x="65278" y="154851"/>
                  </a:lnTo>
                  <a:lnTo>
                    <a:pt x="65557" y="157416"/>
                  </a:lnTo>
                  <a:lnTo>
                    <a:pt x="70142" y="158356"/>
                  </a:lnTo>
                  <a:lnTo>
                    <a:pt x="69062" y="155117"/>
                  </a:lnTo>
                  <a:lnTo>
                    <a:pt x="74180" y="153504"/>
                  </a:lnTo>
                  <a:close/>
                </a:path>
                <a:path w="405130" h="200025">
                  <a:moveTo>
                    <a:pt x="74726" y="139204"/>
                  </a:moveTo>
                  <a:lnTo>
                    <a:pt x="70675" y="137718"/>
                  </a:lnTo>
                  <a:lnTo>
                    <a:pt x="68922" y="137452"/>
                  </a:lnTo>
                  <a:lnTo>
                    <a:pt x="64071" y="136512"/>
                  </a:lnTo>
                  <a:lnTo>
                    <a:pt x="66497" y="139750"/>
                  </a:lnTo>
                  <a:lnTo>
                    <a:pt x="67843" y="142849"/>
                  </a:lnTo>
                  <a:lnTo>
                    <a:pt x="74726" y="139204"/>
                  </a:lnTo>
                  <a:close/>
                </a:path>
                <a:path w="405130" h="200025">
                  <a:moveTo>
                    <a:pt x="123444" y="166979"/>
                  </a:moveTo>
                  <a:lnTo>
                    <a:pt x="119418" y="166738"/>
                  </a:lnTo>
                  <a:lnTo>
                    <a:pt x="116281" y="168859"/>
                  </a:lnTo>
                  <a:lnTo>
                    <a:pt x="119100" y="171843"/>
                  </a:lnTo>
                  <a:lnTo>
                    <a:pt x="120586" y="172796"/>
                  </a:lnTo>
                  <a:lnTo>
                    <a:pt x="121526" y="170497"/>
                  </a:lnTo>
                  <a:lnTo>
                    <a:pt x="123278" y="171043"/>
                  </a:lnTo>
                  <a:lnTo>
                    <a:pt x="123444" y="166979"/>
                  </a:lnTo>
                  <a:close/>
                </a:path>
                <a:path w="405130" h="200025">
                  <a:moveTo>
                    <a:pt x="133540" y="136512"/>
                  </a:moveTo>
                  <a:lnTo>
                    <a:pt x="131508" y="136105"/>
                  </a:lnTo>
                  <a:lnTo>
                    <a:pt x="130302" y="135839"/>
                  </a:lnTo>
                  <a:lnTo>
                    <a:pt x="129755" y="136918"/>
                  </a:lnTo>
                  <a:lnTo>
                    <a:pt x="128943" y="137452"/>
                  </a:lnTo>
                  <a:lnTo>
                    <a:pt x="129489" y="138264"/>
                  </a:lnTo>
                  <a:lnTo>
                    <a:pt x="130022" y="139204"/>
                  </a:lnTo>
                  <a:lnTo>
                    <a:pt x="130302" y="139611"/>
                  </a:lnTo>
                  <a:lnTo>
                    <a:pt x="132854" y="140284"/>
                  </a:lnTo>
                  <a:lnTo>
                    <a:pt x="133540" y="136512"/>
                  </a:lnTo>
                  <a:close/>
                </a:path>
                <a:path w="405130" h="200025">
                  <a:moveTo>
                    <a:pt x="140284" y="153644"/>
                  </a:moveTo>
                  <a:lnTo>
                    <a:pt x="138658" y="151612"/>
                  </a:lnTo>
                  <a:lnTo>
                    <a:pt x="137718" y="150812"/>
                  </a:lnTo>
                  <a:lnTo>
                    <a:pt x="138925" y="148107"/>
                  </a:lnTo>
                  <a:lnTo>
                    <a:pt x="136372" y="148920"/>
                  </a:lnTo>
                  <a:lnTo>
                    <a:pt x="128270" y="145415"/>
                  </a:lnTo>
                  <a:lnTo>
                    <a:pt x="128549" y="155257"/>
                  </a:lnTo>
                  <a:lnTo>
                    <a:pt x="135826" y="152285"/>
                  </a:lnTo>
                  <a:lnTo>
                    <a:pt x="137172" y="154444"/>
                  </a:lnTo>
                  <a:lnTo>
                    <a:pt x="140284" y="153644"/>
                  </a:lnTo>
                  <a:close/>
                </a:path>
                <a:path w="405130" h="200025">
                  <a:moveTo>
                    <a:pt x="141630" y="158089"/>
                  </a:moveTo>
                  <a:lnTo>
                    <a:pt x="139877" y="156337"/>
                  </a:lnTo>
                  <a:lnTo>
                    <a:pt x="139471" y="157683"/>
                  </a:lnTo>
                  <a:lnTo>
                    <a:pt x="137985" y="157276"/>
                  </a:lnTo>
                  <a:lnTo>
                    <a:pt x="137172" y="159575"/>
                  </a:lnTo>
                  <a:lnTo>
                    <a:pt x="138798" y="159981"/>
                  </a:lnTo>
                  <a:lnTo>
                    <a:pt x="139611" y="160108"/>
                  </a:lnTo>
                  <a:lnTo>
                    <a:pt x="140817" y="159715"/>
                  </a:lnTo>
                  <a:lnTo>
                    <a:pt x="140550" y="158762"/>
                  </a:lnTo>
                  <a:lnTo>
                    <a:pt x="140677" y="158762"/>
                  </a:lnTo>
                  <a:lnTo>
                    <a:pt x="140677" y="158902"/>
                  </a:lnTo>
                  <a:lnTo>
                    <a:pt x="140817" y="158902"/>
                  </a:lnTo>
                  <a:lnTo>
                    <a:pt x="141630" y="158089"/>
                  </a:lnTo>
                  <a:close/>
                </a:path>
                <a:path w="405130" h="200025">
                  <a:moveTo>
                    <a:pt x="142443" y="159981"/>
                  </a:moveTo>
                  <a:lnTo>
                    <a:pt x="135953" y="161696"/>
                  </a:lnTo>
                  <a:lnTo>
                    <a:pt x="136906" y="157556"/>
                  </a:lnTo>
                  <a:lnTo>
                    <a:pt x="137172" y="155257"/>
                  </a:lnTo>
                  <a:lnTo>
                    <a:pt x="132854" y="155117"/>
                  </a:lnTo>
                  <a:lnTo>
                    <a:pt x="131787" y="156337"/>
                  </a:lnTo>
                  <a:lnTo>
                    <a:pt x="132181" y="159842"/>
                  </a:lnTo>
                  <a:lnTo>
                    <a:pt x="135267" y="161912"/>
                  </a:lnTo>
                  <a:lnTo>
                    <a:pt x="134886" y="163080"/>
                  </a:lnTo>
                  <a:lnTo>
                    <a:pt x="133667" y="164833"/>
                  </a:lnTo>
                  <a:lnTo>
                    <a:pt x="133934" y="166052"/>
                  </a:lnTo>
                  <a:lnTo>
                    <a:pt x="133400" y="166458"/>
                  </a:lnTo>
                  <a:lnTo>
                    <a:pt x="132994" y="166725"/>
                  </a:lnTo>
                  <a:lnTo>
                    <a:pt x="132461" y="167132"/>
                  </a:lnTo>
                  <a:lnTo>
                    <a:pt x="132994" y="167398"/>
                  </a:lnTo>
                  <a:lnTo>
                    <a:pt x="133400" y="167665"/>
                  </a:lnTo>
                  <a:lnTo>
                    <a:pt x="133934" y="167805"/>
                  </a:lnTo>
                  <a:lnTo>
                    <a:pt x="133934" y="168744"/>
                  </a:lnTo>
                  <a:lnTo>
                    <a:pt x="134213" y="169684"/>
                  </a:lnTo>
                  <a:lnTo>
                    <a:pt x="135966" y="169824"/>
                  </a:lnTo>
                  <a:lnTo>
                    <a:pt x="137312" y="169964"/>
                  </a:lnTo>
                  <a:lnTo>
                    <a:pt x="137718" y="172796"/>
                  </a:lnTo>
                  <a:lnTo>
                    <a:pt x="139471" y="172123"/>
                  </a:lnTo>
                  <a:lnTo>
                    <a:pt x="142036" y="167932"/>
                  </a:lnTo>
                  <a:lnTo>
                    <a:pt x="142443" y="159981"/>
                  </a:lnTo>
                  <a:close/>
                </a:path>
                <a:path w="405130" h="200025">
                  <a:moveTo>
                    <a:pt x="146075" y="116547"/>
                  </a:moveTo>
                  <a:lnTo>
                    <a:pt x="145669" y="115201"/>
                  </a:lnTo>
                  <a:lnTo>
                    <a:pt x="142036" y="113169"/>
                  </a:lnTo>
                  <a:lnTo>
                    <a:pt x="142303" y="116141"/>
                  </a:lnTo>
                  <a:lnTo>
                    <a:pt x="141224" y="118973"/>
                  </a:lnTo>
                  <a:lnTo>
                    <a:pt x="145275" y="117754"/>
                  </a:lnTo>
                  <a:lnTo>
                    <a:pt x="146075" y="116547"/>
                  </a:lnTo>
                  <a:close/>
                </a:path>
                <a:path w="405130" h="200025">
                  <a:moveTo>
                    <a:pt x="159842" y="97802"/>
                  </a:moveTo>
                  <a:lnTo>
                    <a:pt x="157949" y="96177"/>
                  </a:lnTo>
                  <a:lnTo>
                    <a:pt x="156603" y="97396"/>
                  </a:lnTo>
                  <a:lnTo>
                    <a:pt x="156603" y="98475"/>
                  </a:lnTo>
                  <a:lnTo>
                    <a:pt x="157683" y="98602"/>
                  </a:lnTo>
                  <a:lnTo>
                    <a:pt x="158356" y="99275"/>
                  </a:lnTo>
                  <a:lnTo>
                    <a:pt x="159842" y="97802"/>
                  </a:lnTo>
                  <a:close/>
                </a:path>
                <a:path w="405130" h="200025">
                  <a:moveTo>
                    <a:pt x="163474" y="110883"/>
                  </a:moveTo>
                  <a:lnTo>
                    <a:pt x="160921" y="111150"/>
                  </a:lnTo>
                  <a:lnTo>
                    <a:pt x="154038" y="110744"/>
                  </a:lnTo>
                  <a:lnTo>
                    <a:pt x="162534" y="120726"/>
                  </a:lnTo>
                  <a:lnTo>
                    <a:pt x="163347" y="112636"/>
                  </a:lnTo>
                  <a:lnTo>
                    <a:pt x="163474" y="110883"/>
                  </a:lnTo>
                  <a:close/>
                </a:path>
                <a:path w="405130" h="200025">
                  <a:moveTo>
                    <a:pt x="164960" y="100761"/>
                  </a:moveTo>
                  <a:lnTo>
                    <a:pt x="164833" y="100088"/>
                  </a:lnTo>
                  <a:lnTo>
                    <a:pt x="164833" y="99555"/>
                  </a:lnTo>
                  <a:lnTo>
                    <a:pt x="163880" y="98069"/>
                  </a:lnTo>
                  <a:lnTo>
                    <a:pt x="162674" y="100761"/>
                  </a:lnTo>
                  <a:lnTo>
                    <a:pt x="164160" y="101028"/>
                  </a:lnTo>
                  <a:lnTo>
                    <a:pt x="164960" y="100761"/>
                  </a:lnTo>
                  <a:close/>
                </a:path>
                <a:path w="405130" h="200025">
                  <a:moveTo>
                    <a:pt x="176695" y="142240"/>
                  </a:moveTo>
                  <a:lnTo>
                    <a:pt x="174942" y="140220"/>
                  </a:lnTo>
                  <a:lnTo>
                    <a:pt x="172377" y="141770"/>
                  </a:lnTo>
                  <a:lnTo>
                    <a:pt x="172377" y="142849"/>
                  </a:lnTo>
                  <a:lnTo>
                    <a:pt x="170624" y="143789"/>
                  </a:lnTo>
                  <a:lnTo>
                    <a:pt x="172516" y="144741"/>
                  </a:lnTo>
                  <a:lnTo>
                    <a:pt x="176326" y="144767"/>
                  </a:lnTo>
                  <a:lnTo>
                    <a:pt x="176695" y="142240"/>
                  </a:lnTo>
                  <a:close/>
                </a:path>
                <a:path w="405130" h="200025">
                  <a:moveTo>
                    <a:pt x="189242" y="151345"/>
                  </a:moveTo>
                  <a:lnTo>
                    <a:pt x="186270" y="145275"/>
                  </a:lnTo>
                  <a:lnTo>
                    <a:pt x="184518" y="148374"/>
                  </a:lnTo>
                  <a:lnTo>
                    <a:pt x="184658" y="149326"/>
                  </a:lnTo>
                  <a:lnTo>
                    <a:pt x="183718" y="150939"/>
                  </a:lnTo>
                  <a:lnTo>
                    <a:pt x="185597" y="151206"/>
                  </a:lnTo>
                  <a:lnTo>
                    <a:pt x="189242" y="151345"/>
                  </a:lnTo>
                  <a:close/>
                </a:path>
                <a:path w="405130" h="200025">
                  <a:moveTo>
                    <a:pt x="221081" y="67310"/>
                  </a:moveTo>
                  <a:lnTo>
                    <a:pt x="220675" y="64744"/>
                  </a:lnTo>
                  <a:lnTo>
                    <a:pt x="219049" y="65024"/>
                  </a:lnTo>
                  <a:lnTo>
                    <a:pt x="217297" y="65151"/>
                  </a:lnTo>
                  <a:lnTo>
                    <a:pt x="217703" y="67716"/>
                  </a:lnTo>
                  <a:lnTo>
                    <a:pt x="219316" y="67449"/>
                  </a:lnTo>
                  <a:lnTo>
                    <a:pt x="221081" y="67310"/>
                  </a:lnTo>
                  <a:close/>
                </a:path>
                <a:path w="405130" h="200025">
                  <a:moveTo>
                    <a:pt x="224713" y="75133"/>
                  </a:moveTo>
                  <a:lnTo>
                    <a:pt x="223634" y="72301"/>
                  </a:lnTo>
                  <a:lnTo>
                    <a:pt x="223913" y="69342"/>
                  </a:lnTo>
                  <a:lnTo>
                    <a:pt x="220395" y="71488"/>
                  </a:lnTo>
                  <a:lnTo>
                    <a:pt x="220002" y="72707"/>
                  </a:lnTo>
                  <a:lnTo>
                    <a:pt x="220675" y="73926"/>
                  </a:lnTo>
                  <a:lnTo>
                    <a:pt x="224713" y="75133"/>
                  </a:lnTo>
                  <a:close/>
                </a:path>
                <a:path w="405130" h="200025">
                  <a:moveTo>
                    <a:pt x="232676" y="99009"/>
                  </a:moveTo>
                  <a:lnTo>
                    <a:pt x="230111" y="99822"/>
                  </a:lnTo>
                  <a:lnTo>
                    <a:pt x="227012" y="99275"/>
                  </a:lnTo>
                  <a:lnTo>
                    <a:pt x="228092" y="103187"/>
                  </a:lnTo>
                  <a:lnTo>
                    <a:pt x="230111" y="103187"/>
                  </a:lnTo>
                  <a:lnTo>
                    <a:pt x="232003" y="102920"/>
                  </a:lnTo>
                  <a:lnTo>
                    <a:pt x="232676" y="99009"/>
                  </a:lnTo>
                  <a:close/>
                </a:path>
                <a:path w="405130" h="200025">
                  <a:moveTo>
                    <a:pt x="233895" y="85382"/>
                  </a:moveTo>
                  <a:lnTo>
                    <a:pt x="232816" y="84582"/>
                  </a:lnTo>
                  <a:lnTo>
                    <a:pt x="231051" y="85255"/>
                  </a:lnTo>
                  <a:lnTo>
                    <a:pt x="229844" y="85382"/>
                  </a:lnTo>
                  <a:lnTo>
                    <a:pt x="225386" y="87414"/>
                  </a:lnTo>
                  <a:lnTo>
                    <a:pt x="229984" y="90779"/>
                  </a:lnTo>
                  <a:lnTo>
                    <a:pt x="232676" y="89573"/>
                  </a:lnTo>
                  <a:lnTo>
                    <a:pt x="233756" y="88353"/>
                  </a:lnTo>
                  <a:lnTo>
                    <a:pt x="231863" y="86334"/>
                  </a:lnTo>
                  <a:lnTo>
                    <a:pt x="233895" y="85382"/>
                  </a:lnTo>
                  <a:close/>
                </a:path>
                <a:path w="405130" h="200025">
                  <a:moveTo>
                    <a:pt x="243471" y="84175"/>
                  </a:moveTo>
                  <a:lnTo>
                    <a:pt x="237807" y="88493"/>
                  </a:lnTo>
                  <a:lnTo>
                    <a:pt x="241173" y="88900"/>
                  </a:lnTo>
                  <a:lnTo>
                    <a:pt x="242112" y="89293"/>
                  </a:lnTo>
                  <a:lnTo>
                    <a:pt x="242658" y="88900"/>
                  </a:lnTo>
                  <a:lnTo>
                    <a:pt x="242798" y="88353"/>
                  </a:lnTo>
                  <a:lnTo>
                    <a:pt x="243471" y="84175"/>
                  </a:lnTo>
                  <a:close/>
                </a:path>
                <a:path w="405130" h="200025">
                  <a:moveTo>
                    <a:pt x="245224" y="69329"/>
                  </a:moveTo>
                  <a:lnTo>
                    <a:pt x="241985" y="64744"/>
                  </a:lnTo>
                  <a:lnTo>
                    <a:pt x="239687" y="62318"/>
                  </a:lnTo>
                  <a:lnTo>
                    <a:pt x="238074" y="65417"/>
                  </a:lnTo>
                  <a:lnTo>
                    <a:pt x="236728" y="67183"/>
                  </a:lnTo>
                  <a:lnTo>
                    <a:pt x="239280" y="70281"/>
                  </a:lnTo>
                  <a:lnTo>
                    <a:pt x="245224" y="69329"/>
                  </a:lnTo>
                  <a:close/>
                </a:path>
                <a:path w="405130" h="200025">
                  <a:moveTo>
                    <a:pt x="248056" y="75272"/>
                  </a:moveTo>
                  <a:lnTo>
                    <a:pt x="241579" y="72034"/>
                  </a:lnTo>
                  <a:lnTo>
                    <a:pt x="240766" y="73520"/>
                  </a:lnTo>
                  <a:lnTo>
                    <a:pt x="238340" y="73380"/>
                  </a:lnTo>
                  <a:lnTo>
                    <a:pt x="237667" y="75399"/>
                  </a:lnTo>
                  <a:lnTo>
                    <a:pt x="238086" y="78232"/>
                  </a:lnTo>
                  <a:lnTo>
                    <a:pt x="234569" y="78232"/>
                  </a:lnTo>
                  <a:lnTo>
                    <a:pt x="234162" y="80124"/>
                  </a:lnTo>
                  <a:lnTo>
                    <a:pt x="233756" y="81876"/>
                  </a:lnTo>
                  <a:lnTo>
                    <a:pt x="237401" y="83502"/>
                  </a:lnTo>
                  <a:lnTo>
                    <a:pt x="237528" y="80670"/>
                  </a:lnTo>
                  <a:lnTo>
                    <a:pt x="238226" y="79260"/>
                  </a:lnTo>
                  <a:lnTo>
                    <a:pt x="238607" y="81749"/>
                  </a:lnTo>
                  <a:lnTo>
                    <a:pt x="248056" y="75272"/>
                  </a:lnTo>
                  <a:close/>
                </a:path>
                <a:path w="405130" h="200025">
                  <a:moveTo>
                    <a:pt x="254800" y="96723"/>
                  </a:moveTo>
                  <a:lnTo>
                    <a:pt x="254393" y="93891"/>
                  </a:lnTo>
                  <a:lnTo>
                    <a:pt x="252768" y="94424"/>
                  </a:lnTo>
                  <a:lnTo>
                    <a:pt x="250888" y="94424"/>
                  </a:lnTo>
                  <a:lnTo>
                    <a:pt x="251294" y="97256"/>
                  </a:lnTo>
                  <a:lnTo>
                    <a:pt x="253047" y="96850"/>
                  </a:lnTo>
                  <a:lnTo>
                    <a:pt x="254800" y="96723"/>
                  </a:lnTo>
                  <a:close/>
                </a:path>
                <a:path w="405130" h="200025">
                  <a:moveTo>
                    <a:pt x="257086" y="75006"/>
                  </a:moveTo>
                  <a:lnTo>
                    <a:pt x="254393" y="75539"/>
                  </a:lnTo>
                  <a:lnTo>
                    <a:pt x="253047" y="77698"/>
                  </a:lnTo>
                  <a:lnTo>
                    <a:pt x="253720" y="79044"/>
                  </a:lnTo>
                  <a:lnTo>
                    <a:pt x="256679" y="80530"/>
                  </a:lnTo>
                  <a:lnTo>
                    <a:pt x="256819" y="78232"/>
                  </a:lnTo>
                  <a:lnTo>
                    <a:pt x="257086" y="75006"/>
                  </a:lnTo>
                  <a:close/>
                </a:path>
                <a:path w="405130" h="200025">
                  <a:moveTo>
                    <a:pt x="262077" y="103593"/>
                  </a:moveTo>
                  <a:lnTo>
                    <a:pt x="256679" y="98196"/>
                  </a:lnTo>
                  <a:lnTo>
                    <a:pt x="253453" y="101028"/>
                  </a:lnTo>
                  <a:lnTo>
                    <a:pt x="251968" y="99009"/>
                  </a:lnTo>
                  <a:lnTo>
                    <a:pt x="250545" y="99212"/>
                  </a:lnTo>
                  <a:lnTo>
                    <a:pt x="251828" y="97396"/>
                  </a:lnTo>
                  <a:lnTo>
                    <a:pt x="249135" y="97396"/>
                  </a:lnTo>
                  <a:lnTo>
                    <a:pt x="248856" y="96316"/>
                  </a:lnTo>
                  <a:lnTo>
                    <a:pt x="246024" y="94424"/>
                  </a:lnTo>
                  <a:lnTo>
                    <a:pt x="244678" y="94424"/>
                  </a:lnTo>
                  <a:lnTo>
                    <a:pt x="237261" y="96037"/>
                  </a:lnTo>
                  <a:lnTo>
                    <a:pt x="239801" y="101511"/>
                  </a:lnTo>
                  <a:lnTo>
                    <a:pt x="239420" y="102514"/>
                  </a:lnTo>
                  <a:lnTo>
                    <a:pt x="240360" y="103060"/>
                  </a:lnTo>
                  <a:lnTo>
                    <a:pt x="240639" y="103860"/>
                  </a:lnTo>
                  <a:lnTo>
                    <a:pt x="240855" y="103771"/>
                  </a:lnTo>
                  <a:lnTo>
                    <a:pt x="241719" y="105625"/>
                  </a:lnTo>
                  <a:lnTo>
                    <a:pt x="246646" y="100914"/>
                  </a:lnTo>
                  <a:lnTo>
                    <a:pt x="247243" y="102781"/>
                  </a:lnTo>
                  <a:lnTo>
                    <a:pt x="246976" y="104406"/>
                  </a:lnTo>
                  <a:lnTo>
                    <a:pt x="247243" y="104571"/>
                  </a:lnTo>
                  <a:lnTo>
                    <a:pt x="251294" y="106972"/>
                  </a:lnTo>
                  <a:lnTo>
                    <a:pt x="248056" y="107911"/>
                  </a:lnTo>
                  <a:lnTo>
                    <a:pt x="249809" y="112763"/>
                  </a:lnTo>
                  <a:lnTo>
                    <a:pt x="251294" y="107238"/>
                  </a:lnTo>
                  <a:lnTo>
                    <a:pt x="254927" y="107238"/>
                  </a:lnTo>
                  <a:lnTo>
                    <a:pt x="255066" y="106692"/>
                  </a:lnTo>
                  <a:lnTo>
                    <a:pt x="255206" y="106159"/>
                  </a:lnTo>
                  <a:lnTo>
                    <a:pt x="255206" y="105346"/>
                  </a:lnTo>
                  <a:lnTo>
                    <a:pt x="255066" y="104546"/>
                  </a:lnTo>
                  <a:lnTo>
                    <a:pt x="255206" y="104673"/>
                  </a:lnTo>
                  <a:lnTo>
                    <a:pt x="255612" y="104940"/>
                  </a:lnTo>
                  <a:lnTo>
                    <a:pt x="262077" y="103593"/>
                  </a:lnTo>
                  <a:close/>
                </a:path>
                <a:path w="405130" h="200025">
                  <a:moveTo>
                    <a:pt x="265722" y="79997"/>
                  </a:moveTo>
                  <a:lnTo>
                    <a:pt x="265188" y="78371"/>
                  </a:lnTo>
                  <a:lnTo>
                    <a:pt x="264782" y="76619"/>
                  </a:lnTo>
                  <a:lnTo>
                    <a:pt x="260731" y="76758"/>
                  </a:lnTo>
                  <a:lnTo>
                    <a:pt x="261950" y="79311"/>
                  </a:lnTo>
                  <a:lnTo>
                    <a:pt x="261950" y="82016"/>
                  </a:lnTo>
                  <a:lnTo>
                    <a:pt x="265722" y="79997"/>
                  </a:lnTo>
                  <a:close/>
                </a:path>
                <a:path w="405130" h="200025">
                  <a:moveTo>
                    <a:pt x="272605" y="81203"/>
                  </a:moveTo>
                  <a:lnTo>
                    <a:pt x="270573" y="79590"/>
                  </a:lnTo>
                  <a:lnTo>
                    <a:pt x="271932" y="77838"/>
                  </a:lnTo>
                  <a:lnTo>
                    <a:pt x="270852" y="75946"/>
                  </a:lnTo>
                  <a:lnTo>
                    <a:pt x="270446" y="80124"/>
                  </a:lnTo>
                  <a:lnTo>
                    <a:pt x="268693" y="78917"/>
                  </a:lnTo>
                  <a:lnTo>
                    <a:pt x="264426" y="80873"/>
                  </a:lnTo>
                  <a:lnTo>
                    <a:pt x="264985" y="84963"/>
                  </a:lnTo>
                  <a:lnTo>
                    <a:pt x="268160" y="87007"/>
                  </a:lnTo>
                  <a:lnTo>
                    <a:pt x="271792" y="82829"/>
                  </a:lnTo>
                  <a:lnTo>
                    <a:pt x="272605" y="81203"/>
                  </a:lnTo>
                  <a:close/>
                </a:path>
                <a:path w="405130" h="200025">
                  <a:moveTo>
                    <a:pt x="275971" y="58547"/>
                  </a:moveTo>
                  <a:lnTo>
                    <a:pt x="274675" y="58458"/>
                  </a:lnTo>
                  <a:lnTo>
                    <a:pt x="275170" y="57873"/>
                  </a:lnTo>
                  <a:lnTo>
                    <a:pt x="275170" y="56921"/>
                  </a:lnTo>
                  <a:lnTo>
                    <a:pt x="273951" y="56388"/>
                  </a:lnTo>
                  <a:lnTo>
                    <a:pt x="273278" y="57061"/>
                  </a:lnTo>
                  <a:lnTo>
                    <a:pt x="273011" y="58000"/>
                  </a:lnTo>
                  <a:lnTo>
                    <a:pt x="273824" y="58381"/>
                  </a:lnTo>
                  <a:lnTo>
                    <a:pt x="272059" y="58140"/>
                  </a:lnTo>
                  <a:lnTo>
                    <a:pt x="272059" y="61645"/>
                  </a:lnTo>
                  <a:lnTo>
                    <a:pt x="274091" y="62052"/>
                  </a:lnTo>
                  <a:lnTo>
                    <a:pt x="275844" y="62318"/>
                  </a:lnTo>
                  <a:lnTo>
                    <a:pt x="275971" y="58547"/>
                  </a:lnTo>
                  <a:close/>
                </a:path>
                <a:path w="405130" h="200025">
                  <a:moveTo>
                    <a:pt x="280695" y="84175"/>
                  </a:moveTo>
                  <a:lnTo>
                    <a:pt x="280555" y="77558"/>
                  </a:lnTo>
                  <a:lnTo>
                    <a:pt x="279349" y="73787"/>
                  </a:lnTo>
                  <a:lnTo>
                    <a:pt x="273405" y="74726"/>
                  </a:lnTo>
                  <a:lnTo>
                    <a:pt x="273138" y="78371"/>
                  </a:lnTo>
                  <a:lnTo>
                    <a:pt x="275297" y="83908"/>
                  </a:lnTo>
                  <a:lnTo>
                    <a:pt x="280695" y="84175"/>
                  </a:lnTo>
                  <a:close/>
                </a:path>
                <a:path w="405130" h="200025">
                  <a:moveTo>
                    <a:pt x="286766" y="69735"/>
                  </a:moveTo>
                  <a:lnTo>
                    <a:pt x="280149" y="67716"/>
                  </a:lnTo>
                  <a:lnTo>
                    <a:pt x="281368" y="66497"/>
                  </a:lnTo>
                  <a:lnTo>
                    <a:pt x="278803" y="63398"/>
                  </a:lnTo>
                  <a:lnTo>
                    <a:pt x="276923" y="63665"/>
                  </a:lnTo>
                  <a:lnTo>
                    <a:pt x="271716" y="64731"/>
                  </a:lnTo>
                  <a:lnTo>
                    <a:pt x="272275" y="61887"/>
                  </a:lnTo>
                  <a:lnTo>
                    <a:pt x="268820" y="59626"/>
                  </a:lnTo>
                  <a:lnTo>
                    <a:pt x="265315" y="61785"/>
                  </a:lnTo>
                  <a:lnTo>
                    <a:pt x="260731" y="57734"/>
                  </a:lnTo>
                  <a:lnTo>
                    <a:pt x="258165" y="60566"/>
                  </a:lnTo>
                  <a:lnTo>
                    <a:pt x="256413" y="62191"/>
                  </a:lnTo>
                  <a:lnTo>
                    <a:pt x="258838" y="68389"/>
                  </a:lnTo>
                  <a:lnTo>
                    <a:pt x="262216" y="66103"/>
                  </a:lnTo>
                  <a:lnTo>
                    <a:pt x="262483" y="65963"/>
                  </a:lnTo>
                  <a:lnTo>
                    <a:pt x="263156" y="66636"/>
                  </a:lnTo>
                  <a:lnTo>
                    <a:pt x="263702" y="66903"/>
                  </a:lnTo>
                  <a:lnTo>
                    <a:pt x="268147" y="68364"/>
                  </a:lnTo>
                  <a:lnTo>
                    <a:pt x="270484" y="66560"/>
                  </a:lnTo>
                  <a:lnTo>
                    <a:pt x="274764" y="73520"/>
                  </a:lnTo>
                  <a:lnTo>
                    <a:pt x="279349" y="72974"/>
                  </a:lnTo>
                  <a:lnTo>
                    <a:pt x="280022" y="70281"/>
                  </a:lnTo>
                  <a:lnTo>
                    <a:pt x="286766" y="69735"/>
                  </a:lnTo>
                  <a:close/>
                </a:path>
                <a:path w="405130" h="200025">
                  <a:moveTo>
                    <a:pt x="291211" y="39395"/>
                  </a:moveTo>
                  <a:lnTo>
                    <a:pt x="288378" y="36017"/>
                  </a:lnTo>
                  <a:lnTo>
                    <a:pt x="286626" y="34264"/>
                  </a:lnTo>
                  <a:lnTo>
                    <a:pt x="276110" y="42633"/>
                  </a:lnTo>
                  <a:lnTo>
                    <a:pt x="278396" y="43027"/>
                  </a:lnTo>
                  <a:lnTo>
                    <a:pt x="280555" y="44246"/>
                  </a:lnTo>
                  <a:lnTo>
                    <a:pt x="281508" y="41275"/>
                  </a:lnTo>
                  <a:lnTo>
                    <a:pt x="283387" y="42354"/>
                  </a:lnTo>
                  <a:lnTo>
                    <a:pt x="287299" y="45859"/>
                  </a:lnTo>
                  <a:lnTo>
                    <a:pt x="291211" y="39395"/>
                  </a:lnTo>
                  <a:close/>
                </a:path>
                <a:path w="405130" h="200025">
                  <a:moveTo>
                    <a:pt x="291744" y="56172"/>
                  </a:moveTo>
                  <a:lnTo>
                    <a:pt x="291490" y="56121"/>
                  </a:lnTo>
                  <a:lnTo>
                    <a:pt x="290944" y="53682"/>
                  </a:lnTo>
                  <a:lnTo>
                    <a:pt x="290271" y="54089"/>
                  </a:lnTo>
                  <a:lnTo>
                    <a:pt x="289458" y="54368"/>
                  </a:lnTo>
                  <a:lnTo>
                    <a:pt x="288925" y="54902"/>
                  </a:lnTo>
                  <a:lnTo>
                    <a:pt x="286766" y="57873"/>
                  </a:lnTo>
                  <a:lnTo>
                    <a:pt x="291490" y="56261"/>
                  </a:lnTo>
                  <a:lnTo>
                    <a:pt x="291744" y="56172"/>
                  </a:lnTo>
                  <a:close/>
                </a:path>
                <a:path w="405130" h="200025">
                  <a:moveTo>
                    <a:pt x="292163" y="48158"/>
                  </a:moveTo>
                  <a:lnTo>
                    <a:pt x="289331" y="46939"/>
                  </a:lnTo>
                  <a:lnTo>
                    <a:pt x="287032" y="46139"/>
                  </a:lnTo>
                  <a:lnTo>
                    <a:pt x="284060" y="48704"/>
                  </a:lnTo>
                  <a:lnTo>
                    <a:pt x="285686" y="50584"/>
                  </a:lnTo>
                  <a:lnTo>
                    <a:pt x="284746" y="51130"/>
                  </a:lnTo>
                  <a:lnTo>
                    <a:pt x="284873" y="51930"/>
                  </a:lnTo>
                  <a:lnTo>
                    <a:pt x="285686" y="52616"/>
                  </a:lnTo>
                  <a:lnTo>
                    <a:pt x="286499" y="51257"/>
                  </a:lnTo>
                  <a:lnTo>
                    <a:pt x="289598" y="53289"/>
                  </a:lnTo>
                  <a:lnTo>
                    <a:pt x="292163" y="48158"/>
                  </a:lnTo>
                  <a:close/>
                </a:path>
                <a:path w="405130" h="200025">
                  <a:moveTo>
                    <a:pt x="292519" y="56337"/>
                  </a:moveTo>
                  <a:lnTo>
                    <a:pt x="291490" y="59220"/>
                  </a:lnTo>
                  <a:lnTo>
                    <a:pt x="291490" y="60833"/>
                  </a:lnTo>
                  <a:lnTo>
                    <a:pt x="292519" y="60579"/>
                  </a:lnTo>
                  <a:lnTo>
                    <a:pt x="292519" y="56337"/>
                  </a:lnTo>
                  <a:close/>
                </a:path>
                <a:path w="405130" h="200025">
                  <a:moveTo>
                    <a:pt x="292696" y="55841"/>
                  </a:moveTo>
                  <a:lnTo>
                    <a:pt x="291744" y="56172"/>
                  </a:lnTo>
                  <a:lnTo>
                    <a:pt x="292519" y="56337"/>
                  </a:lnTo>
                  <a:lnTo>
                    <a:pt x="292696" y="56362"/>
                  </a:lnTo>
                  <a:lnTo>
                    <a:pt x="292696" y="55841"/>
                  </a:lnTo>
                  <a:close/>
                </a:path>
                <a:path w="405130" h="200025">
                  <a:moveTo>
                    <a:pt x="295402" y="56921"/>
                  </a:moveTo>
                  <a:lnTo>
                    <a:pt x="292696" y="56362"/>
                  </a:lnTo>
                  <a:lnTo>
                    <a:pt x="292696" y="60528"/>
                  </a:lnTo>
                  <a:lnTo>
                    <a:pt x="294182" y="60159"/>
                  </a:lnTo>
                  <a:lnTo>
                    <a:pt x="294855" y="59220"/>
                  </a:lnTo>
                  <a:lnTo>
                    <a:pt x="295402" y="56921"/>
                  </a:lnTo>
                  <a:close/>
                </a:path>
                <a:path w="405130" h="200025">
                  <a:moveTo>
                    <a:pt x="296748" y="62191"/>
                  </a:moveTo>
                  <a:lnTo>
                    <a:pt x="291490" y="62318"/>
                  </a:lnTo>
                  <a:lnTo>
                    <a:pt x="288658" y="61506"/>
                  </a:lnTo>
                  <a:lnTo>
                    <a:pt x="287972" y="64477"/>
                  </a:lnTo>
                  <a:lnTo>
                    <a:pt x="289458" y="66230"/>
                  </a:lnTo>
                  <a:lnTo>
                    <a:pt x="289598" y="67310"/>
                  </a:lnTo>
                  <a:lnTo>
                    <a:pt x="287985" y="68656"/>
                  </a:lnTo>
                  <a:lnTo>
                    <a:pt x="289598" y="69342"/>
                  </a:lnTo>
                  <a:lnTo>
                    <a:pt x="292163" y="69735"/>
                  </a:lnTo>
                  <a:lnTo>
                    <a:pt x="296748" y="62191"/>
                  </a:lnTo>
                  <a:close/>
                </a:path>
                <a:path w="405130" h="200025">
                  <a:moveTo>
                    <a:pt x="303352" y="57873"/>
                  </a:moveTo>
                  <a:lnTo>
                    <a:pt x="302272" y="57200"/>
                  </a:lnTo>
                  <a:lnTo>
                    <a:pt x="300926" y="57607"/>
                  </a:lnTo>
                  <a:lnTo>
                    <a:pt x="302006" y="59893"/>
                  </a:lnTo>
                  <a:lnTo>
                    <a:pt x="302818" y="59220"/>
                  </a:lnTo>
                  <a:lnTo>
                    <a:pt x="303352" y="57873"/>
                  </a:lnTo>
                  <a:close/>
                </a:path>
                <a:path w="405130" h="200025">
                  <a:moveTo>
                    <a:pt x="304025" y="88760"/>
                  </a:moveTo>
                  <a:lnTo>
                    <a:pt x="300659" y="85382"/>
                  </a:lnTo>
                  <a:lnTo>
                    <a:pt x="303491" y="81076"/>
                  </a:lnTo>
                  <a:lnTo>
                    <a:pt x="295071" y="76238"/>
                  </a:lnTo>
                  <a:lnTo>
                    <a:pt x="297281" y="79997"/>
                  </a:lnTo>
                  <a:lnTo>
                    <a:pt x="296202" y="81343"/>
                  </a:lnTo>
                  <a:lnTo>
                    <a:pt x="296202" y="81203"/>
                  </a:lnTo>
                  <a:lnTo>
                    <a:pt x="296075" y="81203"/>
                  </a:lnTo>
                  <a:lnTo>
                    <a:pt x="296075" y="81076"/>
                  </a:lnTo>
                  <a:lnTo>
                    <a:pt x="294081" y="81076"/>
                  </a:lnTo>
                  <a:lnTo>
                    <a:pt x="293243" y="77292"/>
                  </a:lnTo>
                  <a:lnTo>
                    <a:pt x="293243" y="75679"/>
                  </a:lnTo>
                  <a:lnTo>
                    <a:pt x="292290" y="75539"/>
                  </a:lnTo>
                  <a:lnTo>
                    <a:pt x="290944" y="75946"/>
                  </a:lnTo>
                  <a:lnTo>
                    <a:pt x="286092" y="76885"/>
                  </a:lnTo>
                  <a:lnTo>
                    <a:pt x="293408" y="81572"/>
                  </a:lnTo>
                  <a:lnTo>
                    <a:pt x="292430" y="82321"/>
                  </a:lnTo>
                  <a:lnTo>
                    <a:pt x="292290" y="82423"/>
                  </a:lnTo>
                  <a:lnTo>
                    <a:pt x="292290" y="84175"/>
                  </a:lnTo>
                  <a:lnTo>
                    <a:pt x="287172" y="86868"/>
                  </a:lnTo>
                  <a:lnTo>
                    <a:pt x="291884" y="91732"/>
                  </a:lnTo>
                  <a:lnTo>
                    <a:pt x="295668" y="89966"/>
                  </a:lnTo>
                  <a:lnTo>
                    <a:pt x="297281" y="92519"/>
                  </a:lnTo>
                  <a:lnTo>
                    <a:pt x="298500" y="94424"/>
                  </a:lnTo>
                  <a:lnTo>
                    <a:pt x="300659" y="92214"/>
                  </a:lnTo>
                  <a:lnTo>
                    <a:pt x="304025" y="88760"/>
                  </a:lnTo>
                  <a:close/>
                </a:path>
                <a:path w="405130" h="200025">
                  <a:moveTo>
                    <a:pt x="311848" y="69062"/>
                  </a:moveTo>
                  <a:lnTo>
                    <a:pt x="307936" y="67576"/>
                  </a:lnTo>
                  <a:lnTo>
                    <a:pt x="307403" y="65557"/>
                  </a:lnTo>
                  <a:lnTo>
                    <a:pt x="306857" y="63804"/>
                  </a:lnTo>
                  <a:lnTo>
                    <a:pt x="304431" y="64071"/>
                  </a:lnTo>
                  <a:lnTo>
                    <a:pt x="303085" y="63512"/>
                  </a:lnTo>
                  <a:lnTo>
                    <a:pt x="303085" y="68122"/>
                  </a:lnTo>
                  <a:lnTo>
                    <a:pt x="301472" y="72847"/>
                  </a:lnTo>
                  <a:lnTo>
                    <a:pt x="300393" y="73926"/>
                  </a:lnTo>
                  <a:lnTo>
                    <a:pt x="298856" y="74002"/>
                  </a:lnTo>
                  <a:lnTo>
                    <a:pt x="303085" y="68122"/>
                  </a:lnTo>
                  <a:lnTo>
                    <a:pt x="303085" y="63512"/>
                  </a:lnTo>
                  <a:lnTo>
                    <a:pt x="301701" y="62928"/>
                  </a:lnTo>
                  <a:lnTo>
                    <a:pt x="302145" y="62725"/>
                  </a:lnTo>
                  <a:lnTo>
                    <a:pt x="301739" y="61379"/>
                  </a:lnTo>
                  <a:lnTo>
                    <a:pt x="301066" y="60566"/>
                  </a:lnTo>
                  <a:lnTo>
                    <a:pt x="299720" y="62865"/>
                  </a:lnTo>
                  <a:lnTo>
                    <a:pt x="300380" y="63093"/>
                  </a:lnTo>
                  <a:lnTo>
                    <a:pt x="299212" y="64198"/>
                  </a:lnTo>
                  <a:lnTo>
                    <a:pt x="297281" y="62865"/>
                  </a:lnTo>
                  <a:lnTo>
                    <a:pt x="296202" y="64350"/>
                  </a:lnTo>
                  <a:lnTo>
                    <a:pt x="296481" y="65290"/>
                  </a:lnTo>
                  <a:lnTo>
                    <a:pt x="297561" y="65290"/>
                  </a:lnTo>
                  <a:lnTo>
                    <a:pt x="297764" y="65557"/>
                  </a:lnTo>
                  <a:lnTo>
                    <a:pt x="294589" y="68529"/>
                  </a:lnTo>
                  <a:lnTo>
                    <a:pt x="296875" y="71628"/>
                  </a:lnTo>
                  <a:lnTo>
                    <a:pt x="297802" y="73825"/>
                  </a:lnTo>
                  <a:lnTo>
                    <a:pt x="297561" y="73787"/>
                  </a:lnTo>
                  <a:lnTo>
                    <a:pt x="292430" y="71767"/>
                  </a:lnTo>
                  <a:lnTo>
                    <a:pt x="295071" y="76238"/>
                  </a:lnTo>
                  <a:lnTo>
                    <a:pt x="302679" y="76238"/>
                  </a:lnTo>
                  <a:lnTo>
                    <a:pt x="305777" y="76123"/>
                  </a:lnTo>
                  <a:lnTo>
                    <a:pt x="306730" y="76085"/>
                  </a:lnTo>
                  <a:lnTo>
                    <a:pt x="302679" y="72974"/>
                  </a:lnTo>
                  <a:lnTo>
                    <a:pt x="303085" y="72885"/>
                  </a:lnTo>
                  <a:lnTo>
                    <a:pt x="305777" y="72301"/>
                  </a:lnTo>
                  <a:lnTo>
                    <a:pt x="307670" y="70954"/>
                  </a:lnTo>
                  <a:lnTo>
                    <a:pt x="311848" y="69062"/>
                  </a:lnTo>
                  <a:close/>
                </a:path>
                <a:path w="405130" h="200025">
                  <a:moveTo>
                    <a:pt x="338150" y="20370"/>
                  </a:moveTo>
                  <a:lnTo>
                    <a:pt x="336003" y="15379"/>
                  </a:lnTo>
                  <a:lnTo>
                    <a:pt x="328853" y="21450"/>
                  </a:lnTo>
                  <a:lnTo>
                    <a:pt x="335191" y="22669"/>
                  </a:lnTo>
                  <a:lnTo>
                    <a:pt x="336003" y="22669"/>
                  </a:lnTo>
                  <a:lnTo>
                    <a:pt x="337070" y="21183"/>
                  </a:lnTo>
                  <a:lnTo>
                    <a:pt x="338150" y="20370"/>
                  </a:lnTo>
                  <a:close/>
                </a:path>
                <a:path w="405130" h="200025">
                  <a:moveTo>
                    <a:pt x="342201" y="32651"/>
                  </a:moveTo>
                  <a:lnTo>
                    <a:pt x="338696" y="31978"/>
                  </a:lnTo>
                  <a:lnTo>
                    <a:pt x="337616" y="31838"/>
                  </a:lnTo>
                  <a:lnTo>
                    <a:pt x="336397" y="31978"/>
                  </a:lnTo>
                  <a:lnTo>
                    <a:pt x="335597" y="30619"/>
                  </a:lnTo>
                  <a:lnTo>
                    <a:pt x="331812" y="29946"/>
                  </a:lnTo>
                  <a:lnTo>
                    <a:pt x="333159" y="35204"/>
                  </a:lnTo>
                  <a:lnTo>
                    <a:pt x="336130" y="35750"/>
                  </a:lnTo>
                  <a:lnTo>
                    <a:pt x="339509" y="39662"/>
                  </a:lnTo>
                  <a:lnTo>
                    <a:pt x="342201" y="32651"/>
                  </a:lnTo>
                  <a:close/>
                </a:path>
                <a:path w="405130" h="200025">
                  <a:moveTo>
                    <a:pt x="348818" y="4051"/>
                  </a:moveTo>
                  <a:lnTo>
                    <a:pt x="348678" y="1752"/>
                  </a:lnTo>
                  <a:lnTo>
                    <a:pt x="347459" y="0"/>
                  </a:lnTo>
                  <a:lnTo>
                    <a:pt x="343954" y="1752"/>
                  </a:lnTo>
                  <a:lnTo>
                    <a:pt x="342468" y="3111"/>
                  </a:lnTo>
                  <a:lnTo>
                    <a:pt x="341388" y="6350"/>
                  </a:lnTo>
                  <a:lnTo>
                    <a:pt x="348818" y="4051"/>
                  </a:lnTo>
                  <a:close/>
                </a:path>
                <a:path w="405130" h="200025">
                  <a:moveTo>
                    <a:pt x="352450" y="24688"/>
                  </a:moveTo>
                  <a:lnTo>
                    <a:pt x="351650" y="20510"/>
                  </a:lnTo>
                  <a:lnTo>
                    <a:pt x="344360" y="25095"/>
                  </a:lnTo>
                  <a:lnTo>
                    <a:pt x="348945" y="27660"/>
                  </a:lnTo>
                  <a:lnTo>
                    <a:pt x="349491" y="28067"/>
                  </a:lnTo>
                  <a:lnTo>
                    <a:pt x="352044" y="25908"/>
                  </a:lnTo>
                  <a:lnTo>
                    <a:pt x="352450" y="24688"/>
                  </a:lnTo>
                  <a:close/>
                </a:path>
                <a:path w="405130" h="200025">
                  <a:moveTo>
                    <a:pt x="363651" y="39928"/>
                  </a:moveTo>
                  <a:lnTo>
                    <a:pt x="357581" y="38176"/>
                  </a:lnTo>
                  <a:lnTo>
                    <a:pt x="355155" y="36563"/>
                  </a:lnTo>
                  <a:lnTo>
                    <a:pt x="356235" y="34531"/>
                  </a:lnTo>
                  <a:lnTo>
                    <a:pt x="353796" y="34810"/>
                  </a:lnTo>
                  <a:lnTo>
                    <a:pt x="353021" y="34772"/>
                  </a:lnTo>
                  <a:lnTo>
                    <a:pt x="353796" y="33997"/>
                  </a:lnTo>
                  <a:lnTo>
                    <a:pt x="354076" y="31838"/>
                  </a:lnTo>
                  <a:lnTo>
                    <a:pt x="352183" y="30353"/>
                  </a:lnTo>
                  <a:lnTo>
                    <a:pt x="350697" y="31572"/>
                  </a:lnTo>
                  <a:lnTo>
                    <a:pt x="349402" y="34556"/>
                  </a:lnTo>
                  <a:lnTo>
                    <a:pt x="344627" y="34264"/>
                  </a:lnTo>
                  <a:lnTo>
                    <a:pt x="355688" y="39662"/>
                  </a:lnTo>
                  <a:lnTo>
                    <a:pt x="355955" y="43307"/>
                  </a:lnTo>
                  <a:lnTo>
                    <a:pt x="359740" y="47891"/>
                  </a:lnTo>
                  <a:lnTo>
                    <a:pt x="363651" y="39928"/>
                  </a:lnTo>
                  <a:close/>
                </a:path>
                <a:path w="405130" h="200025">
                  <a:moveTo>
                    <a:pt x="404787" y="74460"/>
                  </a:moveTo>
                  <a:lnTo>
                    <a:pt x="404660" y="74193"/>
                  </a:lnTo>
                  <a:lnTo>
                    <a:pt x="404660" y="73926"/>
                  </a:lnTo>
                  <a:lnTo>
                    <a:pt x="404520" y="74053"/>
                  </a:lnTo>
                  <a:lnTo>
                    <a:pt x="404253" y="74193"/>
                  </a:lnTo>
                  <a:lnTo>
                    <a:pt x="404114" y="74320"/>
                  </a:lnTo>
                  <a:lnTo>
                    <a:pt x="404380" y="75133"/>
                  </a:lnTo>
                  <a:lnTo>
                    <a:pt x="404520" y="75006"/>
                  </a:lnTo>
                  <a:lnTo>
                    <a:pt x="404787" y="74866"/>
                  </a:lnTo>
                  <a:lnTo>
                    <a:pt x="404787" y="74726"/>
                  </a:lnTo>
                  <a:lnTo>
                    <a:pt x="404787" y="7446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3464807" y="2113292"/>
              <a:ext cx="755650" cy="271145"/>
            </a:xfrm>
            <a:custGeom>
              <a:avLst/>
              <a:gdLst/>
              <a:ahLst/>
              <a:cxnLst/>
              <a:rect l="l" t="t" r="r" b="b"/>
              <a:pathLst>
                <a:path w="755650" h="271144">
                  <a:moveTo>
                    <a:pt x="8089" y="265582"/>
                  </a:moveTo>
                  <a:lnTo>
                    <a:pt x="6870" y="264642"/>
                  </a:lnTo>
                  <a:lnTo>
                    <a:pt x="3911" y="264109"/>
                  </a:lnTo>
                  <a:lnTo>
                    <a:pt x="3911" y="263969"/>
                  </a:lnTo>
                  <a:lnTo>
                    <a:pt x="4178" y="263969"/>
                  </a:lnTo>
                  <a:lnTo>
                    <a:pt x="4038" y="263829"/>
                  </a:lnTo>
                  <a:lnTo>
                    <a:pt x="3632" y="262890"/>
                  </a:lnTo>
                  <a:lnTo>
                    <a:pt x="2425" y="262750"/>
                  </a:lnTo>
                  <a:lnTo>
                    <a:pt x="2146" y="263702"/>
                  </a:lnTo>
                  <a:lnTo>
                    <a:pt x="2146" y="263563"/>
                  </a:lnTo>
                  <a:lnTo>
                    <a:pt x="2019" y="263702"/>
                  </a:lnTo>
                  <a:lnTo>
                    <a:pt x="1879" y="263563"/>
                  </a:lnTo>
                  <a:lnTo>
                    <a:pt x="1752" y="263702"/>
                  </a:lnTo>
                  <a:lnTo>
                    <a:pt x="800" y="264236"/>
                  </a:lnTo>
                  <a:lnTo>
                    <a:pt x="939" y="264782"/>
                  </a:lnTo>
                  <a:lnTo>
                    <a:pt x="673" y="264909"/>
                  </a:lnTo>
                  <a:lnTo>
                    <a:pt x="266" y="264782"/>
                  </a:lnTo>
                  <a:lnTo>
                    <a:pt x="0" y="264909"/>
                  </a:lnTo>
                  <a:lnTo>
                    <a:pt x="2692" y="265049"/>
                  </a:lnTo>
                  <a:lnTo>
                    <a:pt x="8089" y="265582"/>
                  </a:lnTo>
                  <a:close/>
                </a:path>
                <a:path w="755650" h="271144">
                  <a:moveTo>
                    <a:pt x="35737" y="255016"/>
                  </a:moveTo>
                  <a:lnTo>
                    <a:pt x="34518" y="253314"/>
                  </a:lnTo>
                  <a:lnTo>
                    <a:pt x="32499" y="251561"/>
                  </a:lnTo>
                  <a:lnTo>
                    <a:pt x="32499" y="266255"/>
                  </a:lnTo>
                  <a:lnTo>
                    <a:pt x="32499" y="266395"/>
                  </a:lnTo>
                  <a:lnTo>
                    <a:pt x="32092" y="265988"/>
                  </a:lnTo>
                  <a:lnTo>
                    <a:pt x="31686" y="265988"/>
                  </a:lnTo>
                  <a:lnTo>
                    <a:pt x="31292" y="265861"/>
                  </a:lnTo>
                  <a:lnTo>
                    <a:pt x="31292" y="266255"/>
                  </a:lnTo>
                  <a:lnTo>
                    <a:pt x="31153" y="266661"/>
                  </a:lnTo>
                  <a:lnTo>
                    <a:pt x="31178" y="266788"/>
                  </a:lnTo>
                  <a:lnTo>
                    <a:pt x="31013" y="266534"/>
                  </a:lnTo>
                  <a:lnTo>
                    <a:pt x="31292" y="265722"/>
                  </a:lnTo>
                  <a:lnTo>
                    <a:pt x="31419" y="265760"/>
                  </a:lnTo>
                  <a:lnTo>
                    <a:pt x="31826" y="265861"/>
                  </a:lnTo>
                  <a:lnTo>
                    <a:pt x="32232" y="265988"/>
                  </a:lnTo>
                  <a:lnTo>
                    <a:pt x="32499" y="266255"/>
                  </a:lnTo>
                  <a:lnTo>
                    <a:pt x="32499" y="251561"/>
                  </a:lnTo>
                  <a:lnTo>
                    <a:pt x="31419" y="250609"/>
                  </a:lnTo>
                  <a:lnTo>
                    <a:pt x="30213" y="254558"/>
                  </a:lnTo>
                  <a:lnTo>
                    <a:pt x="30213" y="261137"/>
                  </a:lnTo>
                  <a:lnTo>
                    <a:pt x="29260" y="260324"/>
                  </a:lnTo>
                  <a:lnTo>
                    <a:pt x="28994" y="260362"/>
                  </a:lnTo>
                  <a:lnTo>
                    <a:pt x="28994" y="262077"/>
                  </a:lnTo>
                  <a:lnTo>
                    <a:pt x="28854" y="264909"/>
                  </a:lnTo>
                  <a:lnTo>
                    <a:pt x="28181" y="264464"/>
                  </a:lnTo>
                  <a:lnTo>
                    <a:pt x="28587" y="262343"/>
                  </a:lnTo>
                  <a:lnTo>
                    <a:pt x="28994" y="262077"/>
                  </a:lnTo>
                  <a:lnTo>
                    <a:pt x="28994" y="260362"/>
                  </a:lnTo>
                  <a:lnTo>
                    <a:pt x="28181" y="260464"/>
                  </a:lnTo>
                  <a:lnTo>
                    <a:pt x="27305" y="260273"/>
                  </a:lnTo>
                  <a:lnTo>
                    <a:pt x="27305" y="263893"/>
                  </a:lnTo>
                  <a:lnTo>
                    <a:pt x="25628" y="262750"/>
                  </a:lnTo>
                  <a:lnTo>
                    <a:pt x="26301" y="260731"/>
                  </a:lnTo>
                  <a:lnTo>
                    <a:pt x="26835" y="260832"/>
                  </a:lnTo>
                  <a:lnTo>
                    <a:pt x="26974" y="260997"/>
                  </a:lnTo>
                  <a:lnTo>
                    <a:pt x="26301" y="260870"/>
                  </a:lnTo>
                  <a:lnTo>
                    <a:pt x="26301" y="261277"/>
                  </a:lnTo>
                  <a:lnTo>
                    <a:pt x="26162" y="261670"/>
                  </a:lnTo>
                  <a:lnTo>
                    <a:pt x="26301" y="262077"/>
                  </a:lnTo>
                  <a:lnTo>
                    <a:pt x="27305" y="263893"/>
                  </a:lnTo>
                  <a:lnTo>
                    <a:pt x="27305" y="260273"/>
                  </a:lnTo>
                  <a:lnTo>
                    <a:pt x="26974" y="260197"/>
                  </a:lnTo>
                  <a:lnTo>
                    <a:pt x="26847" y="260540"/>
                  </a:lnTo>
                  <a:lnTo>
                    <a:pt x="26974" y="260057"/>
                  </a:lnTo>
                  <a:lnTo>
                    <a:pt x="27381" y="260146"/>
                  </a:lnTo>
                  <a:lnTo>
                    <a:pt x="28181" y="260324"/>
                  </a:lnTo>
                  <a:lnTo>
                    <a:pt x="29260" y="260324"/>
                  </a:lnTo>
                  <a:lnTo>
                    <a:pt x="30213" y="261137"/>
                  </a:lnTo>
                  <a:lnTo>
                    <a:pt x="30213" y="254558"/>
                  </a:lnTo>
                  <a:lnTo>
                    <a:pt x="29806" y="255879"/>
                  </a:lnTo>
                  <a:lnTo>
                    <a:pt x="27381" y="254127"/>
                  </a:lnTo>
                  <a:lnTo>
                    <a:pt x="29540" y="251294"/>
                  </a:lnTo>
                  <a:lnTo>
                    <a:pt x="26568" y="248856"/>
                  </a:lnTo>
                  <a:lnTo>
                    <a:pt x="26301" y="248843"/>
                  </a:lnTo>
                  <a:lnTo>
                    <a:pt x="24003" y="248729"/>
                  </a:lnTo>
                  <a:lnTo>
                    <a:pt x="21031" y="251688"/>
                  </a:lnTo>
                  <a:lnTo>
                    <a:pt x="14833" y="246024"/>
                  </a:lnTo>
                  <a:lnTo>
                    <a:pt x="15913" y="252641"/>
                  </a:lnTo>
                  <a:lnTo>
                    <a:pt x="17665" y="253580"/>
                  </a:lnTo>
                  <a:lnTo>
                    <a:pt x="19151" y="254152"/>
                  </a:lnTo>
                  <a:lnTo>
                    <a:pt x="19418" y="254254"/>
                  </a:lnTo>
                  <a:lnTo>
                    <a:pt x="20764" y="255739"/>
                  </a:lnTo>
                  <a:lnTo>
                    <a:pt x="19951" y="256286"/>
                  </a:lnTo>
                  <a:lnTo>
                    <a:pt x="19418" y="256959"/>
                  </a:lnTo>
                  <a:lnTo>
                    <a:pt x="19151" y="257759"/>
                  </a:lnTo>
                  <a:lnTo>
                    <a:pt x="16992" y="256146"/>
                  </a:lnTo>
                  <a:lnTo>
                    <a:pt x="16040" y="262343"/>
                  </a:lnTo>
                  <a:lnTo>
                    <a:pt x="19151" y="260731"/>
                  </a:lnTo>
                  <a:lnTo>
                    <a:pt x="20231" y="264909"/>
                  </a:lnTo>
                  <a:lnTo>
                    <a:pt x="20764" y="265684"/>
                  </a:lnTo>
                  <a:lnTo>
                    <a:pt x="22783" y="268579"/>
                  </a:lnTo>
                  <a:lnTo>
                    <a:pt x="23063" y="268960"/>
                  </a:lnTo>
                  <a:lnTo>
                    <a:pt x="22783" y="259918"/>
                  </a:lnTo>
                  <a:lnTo>
                    <a:pt x="24942" y="264642"/>
                  </a:lnTo>
                  <a:lnTo>
                    <a:pt x="24269" y="265049"/>
                  </a:lnTo>
                  <a:lnTo>
                    <a:pt x="24003" y="265722"/>
                  </a:lnTo>
                  <a:lnTo>
                    <a:pt x="24003" y="266534"/>
                  </a:lnTo>
                  <a:lnTo>
                    <a:pt x="24942" y="266585"/>
                  </a:lnTo>
                  <a:lnTo>
                    <a:pt x="25628" y="266623"/>
                  </a:lnTo>
                  <a:lnTo>
                    <a:pt x="27381" y="266712"/>
                  </a:lnTo>
                  <a:lnTo>
                    <a:pt x="29540" y="266839"/>
                  </a:lnTo>
                  <a:lnTo>
                    <a:pt x="30213" y="266877"/>
                  </a:lnTo>
                  <a:lnTo>
                    <a:pt x="31013" y="266915"/>
                  </a:lnTo>
                  <a:lnTo>
                    <a:pt x="31216" y="266941"/>
                  </a:lnTo>
                  <a:lnTo>
                    <a:pt x="31292" y="267208"/>
                  </a:lnTo>
                  <a:lnTo>
                    <a:pt x="32372" y="267208"/>
                  </a:lnTo>
                  <a:lnTo>
                    <a:pt x="32372" y="267068"/>
                  </a:lnTo>
                  <a:lnTo>
                    <a:pt x="32499" y="267081"/>
                  </a:lnTo>
                  <a:lnTo>
                    <a:pt x="34518" y="267296"/>
                  </a:lnTo>
                  <a:lnTo>
                    <a:pt x="35737" y="267385"/>
                  </a:lnTo>
                  <a:lnTo>
                    <a:pt x="35737" y="255206"/>
                  </a:lnTo>
                  <a:lnTo>
                    <a:pt x="35737" y="255016"/>
                  </a:lnTo>
                  <a:close/>
                </a:path>
                <a:path w="755650" h="271144">
                  <a:moveTo>
                    <a:pt x="40462" y="256006"/>
                  </a:moveTo>
                  <a:lnTo>
                    <a:pt x="39916" y="254254"/>
                  </a:lnTo>
                  <a:lnTo>
                    <a:pt x="38976" y="253047"/>
                  </a:lnTo>
                  <a:lnTo>
                    <a:pt x="35877" y="255206"/>
                  </a:lnTo>
                  <a:lnTo>
                    <a:pt x="38569" y="255689"/>
                  </a:lnTo>
                  <a:lnTo>
                    <a:pt x="38976" y="255752"/>
                  </a:lnTo>
                  <a:lnTo>
                    <a:pt x="39649" y="255866"/>
                  </a:lnTo>
                  <a:lnTo>
                    <a:pt x="40195" y="255968"/>
                  </a:lnTo>
                  <a:lnTo>
                    <a:pt x="40462" y="256006"/>
                  </a:lnTo>
                  <a:close/>
                </a:path>
                <a:path w="755650" h="271144">
                  <a:moveTo>
                    <a:pt x="126517" y="262280"/>
                  </a:moveTo>
                  <a:lnTo>
                    <a:pt x="124815" y="262661"/>
                  </a:lnTo>
                  <a:lnTo>
                    <a:pt x="124815" y="269595"/>
                  </a:lnTo>
                  <a:lnTo>
                    <a:pt x="124498" y="269773"/>
                  </a:lnTo>
                  <a:lnTo>
                    <a:pt x="124142" y="269773"/>
                  </a:lnTo>
                  <a:lnTo>
                    <a:pt x="123952" y="269773"/>
                  </a:lnTo>
                  <a:lnTo>
                    <a:pt x="123825" y="269633"/>
                  </a:lnTo>
                  <a:lnTo>
                    <a:pt x="124625" y="269633"/>
                  </a:lnTo>
                  <a:lnTo>
                    <a:pt x="124815" y="269595"/>
                  </a:lnTo>
                  <a:lnTo>
                    <a:pt x="124815" y="262661"/>
                  </a:lnTo>
                  <a:lnTo>
                    <a:pt x="124625" y="262699"/>
                  </a:lnTo>
                  <a:lnTo>
                    <a:pt x="124091" y="262826"/>
                  </a:lnTo>
                  <a:lnTo>
                    <a:pt x="123825" y="262890"/>
                  </a:lnTo>
                  <a:lnTo>
                    <a:pt x="123418" y="262407"/>
                  </a:lnTo>
                  <a:lnTo>
                    <a:pt x="123418" y="269087"/>
                  </a:lnTo>
                  <a:lnTo>
                    <a:pt x="123418" y="269430"/>
                  </a:lnTo>
                  <a:lnTo>
                    <a:pt x="123012" y="269227"/>
                  </a:lnTo>
                  <a:lnTo>
                    <a:pt x="123278" y="269227"/>
                  </a:lnTo>
                  <a:lnTo>
                    <a:pt x="123418" y="269087"/>
                  </a:lnTo>
                  <a:lnTo>
                    <a:pt x="123418" y="262407"/>
                  </a:lnTo>
                  <a:lnTo>
                    <a:pt x="122593" y="261416"/>
                  </a:lnTo>
                  <a:lnTo>
                    <a:pt x="122593" y="269494"/>
                  </a:lnTo>
                  <a:lnTo>
                    <a:pt x="122199" y="269494"/>
                  </a:lnTo>
                  <a:lnTo>
                    <a:pt x="122466" y="269367"/>
                  </a:lnTo>
                  <a:lnTo>
                    <a:pt x="122593" y="269494"/>
                  </a:lnTo>
                  <a:lnTo>
                    <a:pt x="122593" y="261416"/>
                  </a:lnTo>
                  <a:lnTo>
                    <a:pt x="122466" y="261264"/>
                  </a:lnTo>
                  <a:lnTo>
                    <a:pt x="121259" y="263296"/>
                  </a:lnTo>
                  <a:lnTo>
                    <a:pt x="120713" y="263232"/>
                  </a:lnTo>
                  <a:lnTo>
                    <a:pt x="120180" y="263194"/>
                  </a:lnTo>
                  <a:lnTo>
                    <a:pt x="120180" y="268554"/>
                  </a:lnTo>
                  <a:lnTo>
                    <a:pt x="120180" y="268960"/>
                  </a:lnTo>
                  <a:lnTo>
                    <a:pt x="120040" y="268554"/>
                  </a:lnTo>
                  <a:lnTo>
                    <a:pt x="120180" y="268554"/>
                  </a:lnTo>
                  <a:lnTo>
                    <a:pt x="120180" y="263194"/>
                  </a:lnTo>
                  <a:lnTo>
                    <a:pt x="119634" y="263131"/>
                  </a:lnTo>
                  <a:lnTo>
                    <a:pt x="118287" y="263029"/>
                  </a:lnTo>
                  <a:lnTo>
                    <a:pt x="119634" y="265176"/>
                  </a:lnTo>
                  <a:lnTo>
                    <a:pt x="119507" y="266128"/>
                  </a:lnTo>
                  <a:lnTo>
                    <a:pt x="118833" y="267614"/>
                  </a:lnTo>
                  <a:lnTo>
                    <a:pt x="116268" y="266801"/>
                  </a:lnTo>
                  <a:lnTo>
                    <a:pt x="114922" y="266395"/>
                  </a:lnTo>
                  <a:lnTo>
                    <a:pt x="114376" y="267474"/>
                  </a:lnTo>
                  <a:lnTo>
                    <a:pt x="113563" y="268287"/>
                  </a:lnTo>
                  <a:lnTo>
                    <a:pt x="112483" y="268820"/>
                  </a:lnTo>
                  <a:lnTo>
                    <a:pt x="115595" y="264236"/>
                  </a:lnTo>
                  <a:lnTo>
                    <a:pt x="119227" y="259918"/>
                  </a:lnTo>
                  <a:lnTo>
                    <a:pt x="116268" y="259588"/>
                  </a:lnTo>
                  <a:lnTo>
                    <a:pt x="115595" y="259511"/>
                  </a:lnTo>
                  <a:lnTo>
                    <a:pt x="114922" y="259435"/>
                  </a:lnTo>
                  <a:lnTo>
                    <a:pt x="114376" y="259372"/>
                  </a:lnTo>
                  <a:lnTo>
                    <a:pt x="113563" y="259283"/>
                  </a:lnTo>
                  <a:lnTo>
                    <a:pt x="112483" y="259156"/>
                  </a:lnTo>
                  <a:lnTo>
                    <a:pt x="111810" y="259080"/>
                  </a:lnTo>
                  <a:lnTo>
                    <a:pt x="110871" y="258978"/>
                  </a:lnTo>
                  <a:lnTo>
                    <a:pt x="112356" y="255600"/>
                  </a:lnTo>
                  <a:lnTo>
                    <a:pt x="106146" y="255066"/>
                  </a:lnTo>
                  <a:lnTo>
                    <a:pt x="105333" y="256552"/>
                  </a:lnTo>
                  <a:lnTo>
                    <a:pt x="100622" y="256070"/>
                  </a:lnTo>
                  <a:lnTo>
                    <a:pt x="100076" y="256006"/>
                  </a:lnTo>
                  <a:lnTo>
                    <a:pt x="100609" y="263525"/>
                  </a:lnTo>
                  <a:lnTo>
                    <a:pt x="99136" y="262216"/>
                  </a:lnTo>
                  <a:lnTo>
                    <a:pt x="98463" y="262077"/>
                  </a:lnTo>
                  <a:lnTo>
                    <a:pt x="94678" y="260464"/>
                  </a:lnTo>
                  <a:lnTo>
                    <a:pt x="94411" y="260400"/>
                  </a:lnTo>
                  <a:lnTo>
                    <a:pt x="92151" y="263131"/>
                  </a:lnTo>
                  <a:lnTo>
                    <a:pt x="92544" y="266750"/>
                  </a:lnTo>
                  <a:lnTo>
                    <a:pt x="96570" y="267614"/>
                  </a:lnTo>
                  <a:lnTo>
                    <a:pt x="94678" y="268960"/>
                  </a:lnTo>
                  <a:lnTo>
                    <a:pt x="86461" y="268071"/>
                  </a:lnTo>
                  <a:lnTo>
                    <a:pt x="85915" y="268020"/>
                  </a:lnTo>
                  <a:lnTo>
                    <a:pt x="85648" y="265722"/>
                  </a:lnTo>
                  <a:lnTo>
                    <a:pt x="85648" y="264909"/>
                  </a:lnTo>
                  <a:lnTo>
                    <a:pt x="84975" y="264502"/>
                  </a:lnTo>
                  <a:lnTo>
                    <a:pt x="84429" y="263969"/>
                  </a:lnTo>
                  <a:lnTo>
                    <a:pt x="84975" y="262534"/>
                  </a:lnTo>
                  <a:lnTo>
                    <a:pt x="85242" y="261810"/>
                  </a:lnTo>
                  <a:lnTo>
                    <a:pt x="85420" y="259943"/>
                  </a:lnTo>
                  <a:lnTo>
                    <a:pt x="85509" y="259118"/>
                  </a:lnTo>
                  <a:lnTo>
                    <a:pt x="87668" y="258787"/>
                  </a:lnTo>
                  <a:lnTo>
                    <a:pt x="87807" y="258775"/>
                  </a:lnTo>
                  <a:lnTo>
                    <a:pt x="89154" y="258572"/>
                  </a:lnTo>
                  <a:lnTo>
                    <a:pt x="89687" y="257225"/>
                  </a:lnTo>
                  <a:lnTo>
                    <a:pt x="87807" y="255473"/>
                  </a:lnTo>
                  <a:lnTo>
                    <a:pt x="88214" y="253580"/>
                  </a:lnTo>
                  <a:lnTo>
                    <a:pt x="90500" y="254393"/>
                  </a:lnTo>
                  <a:lnTo>
                    <a:pt x="91986" y="253936"/>
                  </a:lnTo>
                  <a:lnTo>
                    <a:pt x="92151" y="253885"/>
                  </a:lnTo>
                  <a:lnTo>
                    <a:pt x="92544" y="253492"/>
                  </a:lnTo>
                  <a:lnTo>
                    <a:pt x="93878" y="251828"/>
                  </a:lnTo>
                  <a:lnTo>
                    <a:pt x="92659" y="251434"/>
                  </a:lnTo>
                  <a:lnTo>
                    <a:pt x="94284" y="249262"/>
                  </a:lnTo>
                  <a:lnTo>
                    <a:pt x="92544" y="249567"/>
                  </a:lnTo>
                  <a:lnTo>
                    <a:pt x="91986" y="249669"/>
                  </a:lnTo>
                  <a:lnTo>
                    <a:pt x="94411" y="245618"/>
                  </a:lnTo>
                  <a:lnTo>
                    <a:pt x="93878" y="245592"/>
                  </a:lnTo>
                  <a:lnTo>
                    <a:pt x="92151" y="245465"/>
                  </a:lnTo>
                  <a:lnTo>
                    <a:pt x="90500" y="245364"/>
                  </a:lnTo>
                  <a:lnTo>
                    <a:pt x="89687" y="245300"/>
                  </a:lnTo>
                  <a:lnTo>
                    <a:pt x="88214" y="245198"/>
                  </a:lnTo>
                  <a:lnTo>
                    <a:pt x="86461" y="245084"/>
                  </a:lnTo>
                  <a:lnTo>
                    <a:pt x="87668" y="249402"/>
                  </a:lnTo>
                  <a:lnTo>
                    <a:pt x="86461" y="249123"/>
                  </a:lnTo>
                  <a:lnTo>
                    <a:pt x="85915" y="248996"/>
                  </a:lnTo>
                  <a:lnTo>
                    <a:pt x="84975" y="248246"/>
                  </a:lnTo>
                  <a:lnTo>
                    <a:pt x="84975" y="259219"/>
                  </a:lnTo>
                  <a:lnTo>
                    <a:pt x="84975" y="259422"/>
                  </a:lnTo>
                  <a:lnTo>
                    <a:pt x="83083" y="257975"/>
                  </a:lnTo>
                  <a:lnTo>
                    <a:pt x="83083" y="260007"/>
                  </a:lnTo>
                  <a:lnTo>
                    <a:pt x="82816" y="260083"/>
                  </a:lnTo>
                  <a:lnTo>
                    <a:pt x="82816" y="257759"/>
                  </a:lnTo>
                  <a:lnTo>
                    <a:pt x="82816" y="256552"/>
                  </a:lnTo>
                  <a:lnTo>
                    <a:pt x="82816" y="255168"/>
                  </a:lnTo>
                  <a:lnTo>
                    <a:pt x="79883" y="256349"/>
                  </a:lnTo>
                  <a:lnTo>
                    <a:pt x="79883" y="257048"/>
                  </a:lnTo>
                  <a:lnTo>
                    <a:pt x="79743" y="257022"/>
                  </a:lnTo>
                  <a:lnTo>
                    <a:pt x="79705" y="256413"/>
                  </a:lnTo>
                  <a:lnTo>
                    <a:pt x="79705" y="256235"/>
                  </a:lnTo>
                  <a:lnTo>
                    <a:pt x="79883" y="256159"/>
                  </a:lnTo>
                  <a:lnTo>
                    <a:pt x="80251" y="256019"/>
                  </a:lnTo>
                  <a:lnTo>
                    <a:pt x="80391" y="255968"/>
                  </a:lnTo>
                  <a:lnTo>
                    <a:pt x="82816" y="255028"/>
                  </a:lnTo>
                  <a:lnTo>
                    <a:pt x="83083" y="254927"/>
                  </a:lnTo>
                  <a:lnTo>
                    <a:pt x="83083" y="255066"/>
                  </a:lnTo>
                  <a:lnTo>
                    <a:pt x="83083" y="255739"/>
                  </a:lnTo>
                  <a:lnTo>
                    <a:pt x="82981" y="256032"/>
                  </a:lnTo>
                  <a:lnTo>
                    <a:pt x="82816" y="256552"/>
                  </a:lnTo>
                  <a:lnTo>
                    <a:pt x="82918" y="256705"/>
                  </a:lnTo>
                  <a:lnTo>
                    <a:pt x="83083" y="256908"/>
                  </a:lnTo>
                  <a:lnTo>
                    <a:pt x="83350" y="257251"/>
                  </a:lnTo>
                  <a:lnTo>
                    <a:pt x="84975" y="259219"/>
                  </a:lnTo>
                  <a:lnTo>
                    <a:pt x="84975" y="248246"/>
                  </a:lnTo>
                  <a:lnTo>
                    <a:pt x="84569" y="247916"/>
                  </a:lnTo>
                  <a:lnTo>
                    <a:pt x="83350" y="247243"/>
                  </a:lnTo>
                  <a:lnTo>
                    <a:pt x="84975" y="243179"/>
                  </a:lnTo>
                  <a:lnTo>
                    <a:pt x="84975" y="242925"/>
                  </a:lnTo>
                  <a:lnTo>
                    <a:pt x="80924" y="241122"/>
                  </a:lnTo>
                  <a:lnTo>
                    <a:pt x="80391" y="241160"/>
                  </a:lnTo>
                  <a:lnTo>
                    <a:pt x="80391" y="255066"/>
                  </a:lnTo>
                  <a:lnTo>
                    <a:pt x="80048" y="255117"/>
                  </a:lnTo>
                  <a:lnTo>
                    <a:pt x="80251" y="255079"/>
                  </a:lnTo>
                  <a:lnTo>
                    <a:pt x="79933" y="254939"/>
                  </a:lnTo>
                  <a:lnTo>
                    <a:pt x="80251" y="255016"/>
                  </a:lnTo>
                  <a:lnTo>
                    <a:pt x="80391" y="255066"/>
                  </a:lnTo>
                  <a:lnTo>
                    <a:pt x="80391" y="241160"/>
                  </a:lnTo>
                  <a:lnTo>
                    <a:pt x="80251" y="241173"/>
                  </a:lnTo>
                  <a:lnTo>
                    <a:pt x="80251" y="251828"/>
                  </a:lnTo>
                  <a:lnTo>
                    <a:pt x="80225" y="251955"/>
                  </a:lnTo>
                  <a:lnTo>
                    <a:pt x="79768" y="251891"/>
                  </a:lnTo>
                  <a:lnTo>
                    <a:pt x="79768" y="254977"/>
                  </a:lnTo>
                  <a:lnTo>
                    <a:pt x="79743" y="255143"/>
                  </a:lnTo>
                  <a:lnTo>
                    <a:pt x="79705" y="255447"/>
                  </a:lnTo>
                  <a:lnTo>
                    <a:pt x="79705" y="255282"/>
                  </a:lnTo>
                  <a:lnTo>
                    <a:pt x="78092" y="255498"/>
                  </a:lnTo>
                  <a:lnTo>
                    <a:pt x="77736" y="255549"/>
                  </a:lnTo>
                  <a:lnTo>
                    <a:pt x="77736" y="256374"/>
                  </a:lnTo>
                  <a:lnTo>
                    <a:pt x="77736" y="255549"/>
                  </a:lnTo>
                  <a:lnTo>
                    <a:pt x="77012" y="255638"/>
                  </a:lnTo>
                  <a:lnTo>
                    <a:pt x="76669" y="255689"/>
                  </a:lnTo>
                  <a:lnTo>
                    <a:pt x="76200" y="255600"/>
                  </a:lnTo>
                  <a:lnTo>
                    <a:pt x="77012" y="255498"/>
                  </a:lnTo>
                  <a:lnTo>
                    <a:pt x="77558" y="255435"/>
                  </a:lnTo>
                  <a:lnTo>
                    <a:pt x="78498" y="255308"/>
                  </a:lnTo>
                  <a:lnTo>
                    <a:pt x="79032" y="255244"/>
                  </a:lnTo>
                  <a:lnTo>
                    <a:pt x="79743" y="255143"/>
                  </a:lnTo>
                  <a:lnTo>
                    <a:pt x="79743" y="254977"/>
                  </a:lnTo>
                  <a:lnTo>
                    <a:pt x="79768" y="251891"/>
                  </a:lnTo>
                  <a:lnTo>
                    <a:pt x="78092" y="251637"/>
                  </a:lnTo>
                  <a:lnTo>
                    <a:pt x="77558" y="251561"/>
                  </a:lnTo>
                  <a:lnTo>
                    <a:pt x="75374" y="253225"/>
                  </a:lnTo>
                  <a:lnTo>
                    <a:pt x="77558" y="251421"/>
                  </a:lnTo>
                  <a:lnTo>
                    <a:pt x="78092" y="251510"/>
                  </a:lnTo>
                  <a:lnTo>
                    <a:pt x="78638" y="251587"/>
                  </a:lnTo>
                  <a:lnTo>
                    <a:pt x="79032" y="251650"/>
                  </a:lnTo>
                  <a:lnTo>
                    <a:pt x="79743" y="251752"/>
                  </a:lnTo>
                  <a:lnTo>
                    <a:pt x="80251" y="251828"/>
                  </a:lnTo>
                  <a:lnTo>
                    <a:pt x="80251" y="241173"/>
                  </a:lnTo>
                  <a:lnTo>
                    <a:pt x="79032" y="241249"/>
                  </a:lnTo>
                  <a:lnTo>
                    <a:pt x="77558" y="241350"/>
                  </a:lnTo>
                  <a:lnTo>
                    <a:pt x="76200" y="241452"/>
                  </a:lnTo>
                  <a:lnTo>
                    <a:pt x="74955" y="241541"/>
                  </a:lnTo>
                  <a:lnTo>
                    <a:pt x="71348" y="243916"/>
                  </a:lnTo>
                  <a:lnTo>
                    <a:pt x="71348" y="251968"/>
                  </a:lnTo>
                  <a:lnTo>
                    <a:pt x="71208" y="252234"/>
                  </a:lnTo>
                  <a:lnTo>
                    <a:pt x="71348" y="252641"/>
                  </a:lnTo>
                  <a:lnTo>
                    <a:pt x="71208" y="252552"/>
                  </a:lnTo>
                  <a:lnTo>
                    <a:pt x="71081" y="252463"/>
                  </a:lnTo>
                  <a:lnTo>
                    <a:pt x="70942" y="252234"/>
                  </a:lnTo>
                  <a:lnTo>
                    <a:pt x="71081" y="251968"/>
                  </a:lnTo>
                  <a:lnTo>
                    <a:pt x="70942" y="251561"/>
                  </a:lnTo>
                  <a:lnTo>
                    <a:pt x="70675" y="251561"/>
                  </a:lnTo>
                  <a:lnTo>
                    <a:pt x="70535" y="251434"/>
                  </a:lnTo>
                  <a:lnTo>
                    <a:pt x="70675" y="251294"/>
                  </a:lnTo>
                  <a:lnTo>
                    <a:pt x="70942" y="251561"/>
                  </a:lnTo>
                  <a:lnTo>
                    <a:pt x="71208" y="251561"/>
                  </a:lnTo>
                  <a:lnTo>
                    <a:pt x="71348" y="251968"/>
                  </a:lnTo>
                  <a:lnTo>
                    <a:pt x="71348" y="243916"/>
                  </a:lnTo>
                  <a:lnTo>
                    <a:pt x="70942" y="244017"/>
                  </a:lnTo>
                  <a:lnTo>
                    <a:pt x="70408" y="244043"/>
                  </a:lnTo>
                  <a:lnTo>
                    <a:pt x="70408" y="260197"/>
                  </a:lnTo>
                  <a:lnTo>
                    <a:pt x="70269" y="260146"/>
                  </a:lnTo>
                  <a:lnTo>
                    <a:pt x="70002" y="260057"/>
                  </a:lnTo>
                  <a:lnTo>
                    <a:pt x="69735" y="259981"/>
                  </a:lnTo>
                  <a:lnTo>
                    <a:pt x="69469" y="259892"/>
                  </a:lnTo>
                  <a:lnTo>
                    <a:pt x="69189" y="259803"/>
                  </a:lnTo>
                  <a:lnTo>
                    <a:pt x="68922" y="259727"/>
                  </a:lnTo>
                  <a:lnTo>
                    <a:pt x="68656" y="259638"/>
                  </a:lnTo>
                  <a:lnTo>
                    <a:pt x="68338" y="259537"/>
                  </a:lnTo>
                  <a:lnTo>
                    <a:pt x="68656" y="259359"/>
                  </a:lnTo>
                  <a:lnTo>
                    <a:pt x="68783" y="259270"/>
                  </a:lnTo>
                  <a:lnTo>
                    <a:pt x="69189" y="259219"/>
                  </a:lnTo>
                  <a:lnTo>
                    <a:pt x="70269" y="260083"/>
                  </a:lnTo>
                  <a:lnTo>
                    <a:pt x="70408" y="260197"/>
                  </a:lnTo>
                  <a:lnTo>
                    <a:pt x="70408" y="244043"/>
                  </a:lnTo>
                  <a:lnTo>
                    <a:pt x="70231" y="244055"/>
                  </a:lnTo>
                  <a:lnTo>
                    <a:pt x="70231" y="251777"/>
                  </a:lnTo>
                  <a:lnTo>
                    <a:pt x="69735" y="253047"/>
                  </a:lnTo>
                  <a:lnTo>
                    <a:pt x="69481" y="252971"/>
                  </a:lnTo>
                  <a:lnTo>
                    <a:pt x="70002" y="251688"/>
                  </a:lnTo>
                  <a:lnTo>
                    <a:pt x="67170" y="249961"/>
                  </a:lnTo>
                  <a:lnTo>
                    <a:pt x="67170" y="253047"/>
                  </a:lnTo>
                  <a:lnTo>
                    <a:pt x="67703" y="252501"/>
                  </a:lnTo>
                  <a:lnTo>
                    <a:pt x="67906" y="252564"/>
                  </a:lnTo>
                  <a:lnTo>
                    <a:pt x="67297" y="253174"/>
                  </a:lnTo>
                  <a:lnTo>
                    <a:pt x="67297" y="253415"/>
                  </a:lnTo>
                  <a:lnTo>
                    <a:pt x="67030" y="253212"/>
                  </a:lnTo>
                  <a:lnTo>
                    <a:pt x="67043" y="249910"/>
                  </a:lnTo>
                  <a:lnTo>
                    <a:pt x="67170" y="249961"/>
                  </a:lnTo>
                  <a:lnTo>
                    <a:pt x="67170" y="249669"/>
                  </a:lnTo>
                  <a:lnTo>
                    <a:pt x="67030" y="249605"/>
                  </a:lnTo>
                  <a:lnTo>
                    <a:pt x="66662" y="249428"/>
                  </a:lnTo>
                  <a:lnTo>
                    <a:pt x="66662" y="253098"/>
                  </a:lnTo>
                  <a:lnTo>
                    <a:pt x="66014" y="253034"/>
                  </a:lnTo>
                  <a:lnTo>
                    <a:pt x="66497" y="252907"/>
                  </a:lnTo>
                  <a:lnTo>
                    <a:pt x="66662" y="253098"/>
                  </a:lnTo>
                  <a:lnTo>
                    <a:pt x="66662" y="249428"/>
                  </a:lnTo>
                  <a:lnTo>
                    <a:pt x="65278" y="248754"/>
                  </a:lnTo>
                  <a:lnTo>
                    <a:pt x="65417" y="248856"/>
                  </a:lnTo>
                  <a:lnTo>
                    <a:pt x="63385" y="247904"/>
                  </a:lnTo>
                  <a:lnTo>
                    <a:pt x="63119" y="247777"/>
                  </a:lnTo>
                  <a:lnTo>
                    <a:pt x="62445" y="247675"/>
                  </a:lnTo>
                  <a:lnTo>
                    <a:pt x="61772" y="247573"/>
                  </a:lnTo>
                  <a:lnTo>
                    <a:pt x="60960" y="247459"/>
                  </a:lnTo>
                  <a:lnTo>
                    <a:pt x="62979" y="247650"/>
                  </a:lnTo>
                  <a:lnTo>
                    <a:pt x="64452" y="248361"/>
                  </a:lnTo>
                  <a:lnTo>
                    <a:pt x="65836" y="245706"/>
                  </a:lnTo>
                  <a:lnTo>
                    <a:pt x="66090" y="247103"/>
                  </a:lnTo>
                  <a:lnTo>
                    <a:pt x="66357" y="249135"/>
                  </a:lnTo>
                  <a:lnTo>
                    <a:pt x="66624" y="249237"/>
                  </a:lnTo>
                  <a:lnTo>
                    <a:pt x="66903" y="249339"/>
                  </a:lnTo>
                  <a:lnTo>
                    <a:pt x="67030" y="249389"/>
                  </a:lnTo>
                  <a:lnTo>
                    <a:pt x="67259" y="249491"/>
                  </a:lnTo>
                  <a:lnTo>
                    <a:pt x="68338" y="249897"/>
                  </a:lnTo>
                  <a:lnTo>
                    <a:pt x="68656" y="250024"/>
                  </a:lnTo>
                  <a:lnTo>
                    <a:pt x="68783" y="250075"/>
                  </a:lnTo>
                  <a:lnTo>
                    <a:pt x="70180" y="251599"/>
                  </a:lnTo>
                  <a:lnTo>
                    <a:pt x="70002" y="251688"/>
                  </a:lnTo>
                  <a:lnTo>
                    <a:pt x="70231" y="251777"/>
                  </a:lnTo>
                  <a:lnTo>
                    <a:pt x="70231" y="244055"/>
                  </a:lnTo>
                  <a:lnTo>
                    <a:pt x="67970" y="244144"/>
                  </a:lnTo>
                  <a:lnTo>
                    <a:pt x="67030" y="245757"/>
                  </a:lnTo>
                  <a:lnTo>
                    <a:pt x="67970" y="240626"/>
                  </a:lnTo>
                  <a:lnTo>
                    <a:pt x="68922" y="240626"/>
                  </a:lnTo>
                  <a:lnTo>
                    <a:pt x="69469" y="240525"/>
                  </a:lnTo>
                  <a:lnTo>
                    <a:pt x="69735" y="240436"/>
                  </a:lnTo>
                  <a:lnTo>
                    <a:pt x="70002" y="240334"/>
                  </a:lnTo>
                  <a:lnTo>
                    <a:pt x="72161" y="239522"/>
                  </a:lnTo>
                  <a:lnTo>
                    <a:pt x="72428" y="239420"/>
                  </a:lnTo>
                  <a:lnTo>
                    <a:pt x="70002" y="237934"/>
                  </a:lnTo>
                  <a:lnTo>
                    <a:pt x="71081" y="238023"/>
                  </a:lnTo>
                  <a:lnTo>
                    <a:pt x="71615" y="238074"/>
                  </a:lnTo>
                  <a:lnTo>
                    <a:pt x="72161" y="237121"/>
                  </a:lnTo>
                  <a:lnTo>
                    <a:pt x="73240" y="236181"/>
                  </a:lnTo>
                  <a:lnTo>
                    <a:pt x="72834" y="237401"/>
                  </a:lnTo>
                  <a:lnTo>
                    <a:pt x="72834" y="238874"/>
                  </a:lnTo>
                  <a:lnTo>
                    <a:pt x="72567" y="240093"/>
                  </a:lnTo>
                  <a:lnTo>
                    <a:pt x="73240" y="240525"/>
                  </a:lnTo>
                  <a:lnTo>
                    <a:pt x="73507" y="240690"/>
                  </a:lnTo>
                  <a:lnTo>
                    <a:pt x="74041" y="241033"/>
                  </a:lnTo>
                  <a:lnTo>
                    <a:pt x="74726" y="240969"/>
                  </a:lnTo>
                  <a:lnTo>
                    <a:pt x="75526" y="240880"/>
                  </a:lnTo>
                  <a:lnTo>
                    <a:pt x="76200" y="240817"/>
                  </a:lnTo>
                  <a:lnTo>
                    <a:pt x="77012" y="240728"/>
                  </a:lnTo>
                  <a:lnTo>
                    <a:pt x="78092" y="240614"/>
                  </a:lnTo>
                  <a:lnTo>
                    <a:pt x="78638" y="240563"/>
                  </a:lnTo>
                  <a:lnTo>
                    <a:pt x="79743" y="240449"/>
                  </a:lnTo>
                  <a:lnTo>
                    <a:pt x="80924" y="240322"/>
                  </a:lnTo>
                  <a:lnTo>
                    <a:pt x="81864" y="240233"/>
                  </a:lnTo>
                  <a:lnTo>
                    <a:pt x="78638" y="236855"/>
                  </a:lnTo>
                  <a:lnTo>
                    <a:pt x="81330" y="237959"/>
                  </a:lnTo>
                  <a:lnTo>
                    <a:pt x="81597" y="238074"/>
                  </a:lnTo>
                  <a:lnTo>
                    <a:pt x="81737" y="232003"/>
                  </a:lnTo>
                  <a:lnTo>
                    <a:pt x="81330" y="232016"/>
                  </a:lnTo>
                  <a:lnTo>
                    <a:pt x="79032" y="232130"/>
                  </a:lnTo>
                  <a:lnTo>
                    <a:pt x="78498" y="227012"/>
                  </a:lnTo>
                  <a:lnTo>
                    <a:pt x="72161" y="231597"/>
                  </a:lnTo>
                  <a:lnTo>
                    <a:pt x="74955" y="234048"/>
                  </a:lnTo>
                  <a:lnTo>
                    <a:pt x="75095" y="234137"/>
                  </a:lnTo>
                  <a:lnTo>
                    <a:pt x="75260" y="234327"/>
                  </a:lnTo>
                  <a:lnTo>
                    <a:pt x="75399" y="234442"/>
                  </a:lnTo>
                  <a:lnTo>
                    <a:pt x="75526" y="234569"/>
                  </a:lnTo>
                  <a:lnTo>
                    <a:pt x="75399" y="235102"/>
                  </a:lnTo>
                  <a:lnTo>
                    <a:pt x="74726" y="235077"/>
                  </a:lnTo>
                  <a:lnTo>
                    <a:pt x="74726" y="235635"/>
                  </a:lnTo>
                  <a:lnTo>
                    <a:pt x="73647" y="235648"/>
                  </a:lnTo>
                  <a:lnTo>
                    <a:pt x="73507" y="235775"/>
                  </a:lnTo>
                  <a:lnTo>
                    <a:pt x="74206" y="235077"/>
                  </a:lnTo>
                  <a:lnTo>
                    <a:pt x="74726" y="235635"/>
                  </a:lnTo>
                  <a:lnTo>
                    <a:pt x="74726" y="235077"/>
                  </a:lnTo>
                  <a:lnTo>
                    <a:pt x="74244" y="235038"/>
                  </a:lnTo>
                  <a:lnTo>
                    <a:pt x="75095" y="234188"/>
                  </a:lnTo>
                  <a:lnTo>
                    <a:pt x="74955" y="234048"/>
                  </a:lnTo>
                  <a:lnTo>
                    <a:pt x="71348" y="231889"/>
                  </a:lnTo>
                  <a:lnTo>
                    <a:pt x="71208" y="231813"/>
                  </a:lnTo>
                  <a:lnTo>
                    <a:pt x="71081" y="231724"/>
                  </a:lnTo>
                  <a:lnTo>
                    <a:pt x="71208" y="229438"/>
                  </a:lnTo>
                  <a:lnTo>
                    <a:pt x="75819" y="226568"/>
                  </a:lnTo>
                  <a:lnTo>
                    <a:pt x="74041" y="223850"/>
                  </a:lnTo>
                  <a:lnTo>
                    <a:pt x="73647" y="223329"/>
                  </a:lnTo>
                  <a:lnTo>
                    <a:pt x="73240" y="223266"/>
                  </a:lnTo>
                  <a:lnTo>
                    <a:pt x="72428" y="223139"/>
                  </a:lnTo>
                  <a:lnTo>
                    <a:pt x="71615" y="223012"/>
                  </a:lnTo>
                  <a:lnTo>
                    <a:pt x="71081" y="222935"/>
                  </a:lnTo>
                  <a:lnTo>
                    <a:pt x="70269" y="222808"/>
                  </a:lnTo>
                  <a:lnTo>
                    <a:pt x="69469" y="222681"/>
                  </a:lnTo>
                  <a:lnTo>
                    <a:pt x="68922" y="224193"/>
                  </a:lnTo>
                  <a:lnTo>
                    <a:pt x="68922" y="238074"/>
                  </a:lnTo>
                  <a:lnTo>
                    <a:pt x="68783" y="238074"/>
                  </a:lnTo>
                  <a:lnTo>
                    <a:pt x="68922" y="238074"/>
                  </a:lnTo>
                  <a:lnTo>
                    <a:pt x="68922" y="224193"/>
                  </a:lnTo>
                  <a:lnTo>
                    <a:pt x="68427" y="225552"/>
                  </a:lnTo>
                  <a:lnTo>
                    <a:pt x="68427" y="238252"/>
                  </a:lnTo>
                  <a:lnTo>
                    <a:pt x="67970" y="238607"/>
                  </a:lnTo>
                  <a:lnTo>
                    <a:pt x="67843" y="238582"/>
                  </a:lnTo>
                  <a:lnTo>
                    <a:pt x="67691" y="238556"/>
                  </a:lnTo>
                  <a:lnTo>
                    <a:pt x="67970" y="238442"/>
                  </a:lnTo>
                  <a:lnTo>
                    <a:pt x="68249" y="238340"/>
                  </a:lnTo>
                  <a:lnTo>
                    <a:pt x="68427" y="238252"/>
                  </a:lnTo>
                  <a:lnTo>
                    <a:pt x="68427" y="225552"/>
                  </a:lnTo>
                  <a:lnTo>
                    <a:pt x="67703" y="227545"/>
                  </a:lnTo>
                  <a:lnTo>
                    <a:pt x="67576" y="227571"/>
                  </a:lnTo>
                  <a:lnTo>
                    <a:pt x="67576" y="237680"/>
                  </a:lnTo>
                  <a:lnTo>
                    <a:pt x="67576" y="238544"/>
                  </a:lnTo>
                  <a:lnTo>
                    <a:pt x="67297" y="238480"/>
                  </a:lnTo>
                  <a:lnTo>
                    <a:pt x="67030" y="238290"/>
                  </a:lnTo>
                  <a:lnTo>
                    <a:pt x="66903" y="238201"/>
                  </a:lnTo>
                  <a:lnTo>
                    <a:pt x="67030" y="238074"/>
                  </a:lnTo>
                  <a:lnTo>
                    <a:pt x="67030" y="237528"/>
                  </a:lnTo>
                  <a:lnTo>
                    <a:pt x="66967" y="237375"/>
                  </a:lnTo>
                  <a:lnTo>
                    <a:pt x="67576" y="237680"/>
                  </a:lnTo>
                  <a:lnTo>
                    <a:pt x="67576" y="227571"/>
                  </a:lnTo>
                  <a:lnTo>
                    <a:pt x="67297" y="227609"/>
                  </a:lnTo>
                  <a:lnTo>
                    <a:pt x="66903" y="227672"/>
                  </a:lnTo>
                  <a:lnTo>
                    <a:pt x="66903" y="237121"/>
                  </a:lnTo>
                  <a:lnTo>
                    <a:pt x="66624" y="237070"/>
                  </a:lnTo>
                  <a:lnTo>
                    <a:pt x="66217" y="236994"/>
                  </a:lnTo>
                  <a:lnTo>
                    <a:pt x="66217" y="236715"/>
                  </a:lnTo>
                  <a:lnTo>
                    <a:pt x="66090" y="236448"/>
                  </a:lnTo>
                  <a:lnTo>
                    <a:pt x="66090" y="236181"/>
                  </a:lnTo>
                  <a:lnTo>
                    <a:pt x="66624" y="237045"/>
                  </a:lnTo>
                  <a:lnTo>
                    <a:pt x="66903" y="237121"/>
                  </a:lnTo>
                  <a:lnTo>
                    <a:pt x="66903" y="227672"/>
                  </a:lnTo>
                  <a:lnTo>
                    <a:pt x="66624" y="227698"/>
                  </a:lnTo>
                  <a:lnTo>
                    <a:pt x="65532" y="227774"/>
                  </a:lnTo>
                  <a:lnTo>
                    <a:pt x="65532" y="243916"/>
                  </a:lnTo>
                  <a:lnTo>
                    <a:pt x="64008" y="244932"/>
                  </a:lnTo>
                  <a:lnTo>
                    <a:pt x="65278" y="242392"/>
                  </a:lnTo>
                  <a:lnTo>
                    <a:pt x="65532" y="243916"/>
                  </a:lnTo>
                  <a:lnTo>
                    <a:pt x="65532" y="227774"/>
                  </a:lnTo>
                  <a:lnTo>
                    <a:pt x="64871" y="227812"/>
                  </a:lnTo>
                  <a:lnTo>
                    <a:pt x="63385" y="226606"/>
                  </a:lnTo>
                  <a:lnTo>
                    <a:pt x="62179" y="224307"/>
                  </a:lnTo>
                  <a:lnTo>
                    <a:pt x="60286" y="225018"/>
                  </a:lnTo>
                  <a:lnTo>
                    <a:pt x="60020" y="225120"/>
                  </a:lnTo>
                  <a:lnTo>
                    <a:pt x="58801" y="224180"/>
                  </a:lnTo>
                  <a:lnTo>
                    <a:pt x="59067" y="223901"/>
                  </a:lnTo>
                  <a:lnTo>
                    <a:pt x="58801" y="222694"/>
                  </a:lnTo>
                  <a:lnTo>
                    <a:pt x="60960" y="219189"/>
                  </a:lnTo>
                  <a:lnTo>
                    <a:pt x="58496" y="217081"/>
                  </a:lnTo>
                  <a:lnTo>
                    <a:pt x="57721" y="217258"/>
                  </a:lnTo>
                  <a:lnTo>
                    <a:pt x="57315" y="217360"/>
                  </a:lnTo>
                  <a:lnTo>
                    <a:pt x="56921" y="217462"/>
                  </a:lnTo>
                  <a:lnTo>
                    <a:pt x="56515" y="217551"/>
                  </a:lnTo>
                  <a:lnTo>
                    <a:pt x="56311" y="217601"/>
                  </a:lnTo>
                  <a:lnTo>
                    <a:pt x="55968" y="217690"/>
                  </a:lnTo>
                  <a:lnTo>
                    <a:pt x="55575" y="217779"/>
                  </a:lnTo>
                  <a:lnTo>
                    <a:pt x="56311" y="222300"/>
                  </a:lnTo>
                  <a:lnTo>
                    <a:pt x="56311" y="222681"/>
                  </a:lnTo>
                  <a:lnTo>
                    <a:pt x="57315" y="222808"/>
                  </a:lnTo>
                  <a:lnTo>
                    <a:pt x="57086" y="223100"/>
                  </a:lnTo>
                  <a:lnTo>
                    <a:pt x="56921" y="223227"/>
                  </a:lnTo>
                  <a:lnTo>
                    <a:pt x="56515" y="223367"/>
                  </a:lnTo>
                  <a:lnTo>
                    <a:pt x="55689" y="224320"/>
                  </a:lnTo>
                  <a:lnTo>
                    <a:pt x="55968" y="226872"/>
                  </a:lnTo>
                  <a:lnTo>
                    <a:pt x="56921" y="227368"/>
                  </a:lnTo>
                  <a:lnTo>
                    <a:pt x="57086" y="227457"/>
                  </a:lnTo>
                  <a:lnTo>
                    <a:pt x="57315" y="227584"/>
                  </a:lnTo>
                  <a:lnTo>
                    <a:pt x="58801" y="228358"/>
                  </a:lnTo>
                  <a:lnTo>
                    <a:pt x="58496" y="228904"/>
                  </a:lnTo>
                  <a:lnTo>
                    <a:pt x="57721" y="229019"/>
                  </a:lnTo>
                  <a:lnTo>
                    <a:pt x="57315" y="229069"/>
                  </a:lnTo>
                  <a:lnTo>
                    <a:pt x="56515" y="229184"/>
                  </a:lnTo>
                  <a:lnTo>
                    <a:pt x="56375" y="229209"/>
                  </a:lnTo>
                  <a:lnTo>
                    <a:pt x="56375" y="234022"/>
                  </a:lnTo>
                  <a:lnTo>
                    <a:pt x="56375" y="229209"/>
                  </a:lnTo>
                  <a:lnTo>
                    <a:pt x="55575" y="229273"/>
                  </a:lnTo>
                  <a:lnTo>
                    <a:pt x="53809" y="228765"/>
                  </a:lnTo>
                  <a:lnTo>
                    <a:pt x="55575" y="224599"/>
                  </a:lnTo>
                  <a:lnTo>
                    <a:pt x="55575" y="224459"/>
                  </a:lnTo>
                  <a:lnTo>
                    <a:pt x="55575" y="224193"/>
                  </a:lnTo>
                  <a:lnTo>
                    <a:pt x="54356" y="222961"/>
                  </a:lnTo>
                  <a:lnTo>
                    <a:pt x="46799" y="227418"/>
                  </a:lnTo>
                  <a:lnTo>
                    <a:pt x="50444" y="229577"/>
                  </a:lnTo>
                  <a:lnTo>
                    <a:pt x="52730" y="230378"/>
                  </a:lnTo>
                  <a:lnTo>
                    <a:pt x="53009" y="232410"/>
                  </a:lnTo>
                  <a:lnTo>
                    <a:pt x="53809" y="233299"/>
                  </a:lnTo>
                  <a:lnTo>
                    <a:pt x="54356" y="233883"/>
                  </a:lnTo>
                  <a:lnTo>
                    <a:pt x="51117" y="239153"/>
                  </a:lnTo>
                  <a:lnTo>
                    <a:pt x="54356" y="238036"/>
                  </a:lnTo>
                  <a:lnTo>
                    <a:pt x="55968" y="237490"/>
                  </a:lnTo>
                  <a:lnTo>
                    <a:pt x="56311" y="237363"/>
                  </a:lnTo>
                  <a:lnTo>
                    <a:pt x="60693" y="235864"/>
                  </a:lnTo>
                  <a:lnTo>
                    <a:pt x="60960" y="235775"/>
                  </a:lnTo>
                  <a:lnTo>
                    <a:pt x="57315" y="234378"/>
                  </a:lnTo>
                  <a:lnTo>
                    <a:pt x="57086" y="234289"/>
                  </a:lnTo>
                  <a:lnTo>
                    <a:pt x="56921" y="234226"/>
                  </a:lnTo>
                  <a:lnTo>
                    <a:pt x="56591" y="234035"/>
                  </a:lnTo>
                  <a:lnTo>
                    <a:pt x="56921" y="233832"/>
                  </a:lnTo>
                  <a:lnTo>
                    <a:pt x="58496" y="233273"/>
                  </a:lnTo>
                  <a:lnTo>
                    <a:pt x="58801" y="233172"/>
                  </a:lnTo>
                  <a:lnTo>
                    <a:pt x="59067" y="233083"/>
                  </a:lnTo>
                  <a:lnTo>
                    <a:pt x="59347" y="232321"/>
                  </a:lnTo>
                  <a:lnTo>
                    <a:pt x="59753" y="231190"/>
                  </a:lnTo>
                  <a:lnTo>
                    <a:pt x="59347" y="229171"/>
                  </a:lnTo>
                  <a:lnTo>
                    <a:pt x="60693" y="231051"/>
                  </a:lnTo>
                  <a:lnTo>
                    <a:pt x="61912" y="233489"/>
                  </a:lnTo>
                  <a:lnTo>
                    <a:pt x="63258" y="235242"/>
                  </a:lnTo>
                  <a:lnTo>
                    <a:pt x="62445" y="236994"/>
                  </a:lnTo>
                  <a:lnTo>
                    <a:pt x="59613" y="239953"/>
                  </a:lnTo>
                  <a:lnTo>
                    <a:pt x="60286" y="241871"/>
                  </a:lnTo>
                  <a:lnTo>
                    <a:pt x="60286" y="242074"/>
                  </a:lnTo>
                  <a:lnTo>
                    <a:pt x="61772" y="244005"/>
                  </a:lnTo>
                  <a:lnTo>
                    <a:pt x="60325" y="244043"/>
                  </a:lnTo>
                  <a:lnTo>
                    <a:pt x="60325" y="247357"/>
                  </a:lnTo>
                  <a:lnTo>
                    <a:pt x="60325" y="244043"/>
                  </a:lnTo>
                  <a:lnTo>
                    <a:pt x="59753" y="244043"/>
                  </a:lnTo>
                  <a:lnTo>
                    <a:pt x="59753" y="247383"/>
                  </a:lnTo>
                  <a:lnTo>
                    <a:pt x="57721" y="247738"/>
                  </a:lnTo>
                  <a:lnTo>
                    <a:pt x="58496" y="247599"/>
                  </a:lnTo>
                  <a:lnTo>
                    <a:pt x="59067" y="247497"/>
                  </a:lnTo>
                  <a:lnTo>
                    <a:pt x="59347" y="247446"/>
                  </a:lnTo>
                  <a:lnTo>
                    <a:pt x="59067" y="247307"/>
                  </a:lnTo>
                  <a:lnTo>
                    <a:pt x="59347" y="247332"/>
                  </a:lnTo>
                  <a:lnTo>
                    <a:pt x="59753" y="247383"/>
                  </a:lnTo>
                  <a:lnTo>
                    <a:pt x="59753" y="244043"/>
                  </a:lnTo>
                  <a:lnTo>
                    <a:pt x="57315" y="249529"/>
                  </a:lnTo>
                  <a:lnTo>
                    <a:pt x="57315" y="252704"/>
                  </a:lnTo>
                  <a:lnTo>
                    <a:pt x="57175" y="253847"/>
                  </a:lnTo>
                  <a:lnTo>
                    <a:pt x="59347" y="254927"/>
                  </a:lnTo>
                  <a:lnTo>
                    <a:pt x="59753" y="254914"/>
                  </a:lnTo>
                  <a:lnTo>
                    <a:pt x="60286" y="254876"/>
                  </a:lnTo>
                  <a:lnTo>
                    <a:pt x="61772" y="254800"/>
                  </a:lnTo>
                  <a:lnTo>
                    <a:pt x="62852" y="256679"/>
                  </a:lnTo>
                  <a:lnTo>
                    <a:pt x="60693" y="255663"/>
                  </a:lnTo>
                  <a:lnTo>
                    <a:pt x="59613" y="255739"/>
                  </a:lnTo>
                  <a:lnTo>
                    <a:pt x="56654" y="257848"/>
                  </a:lnTo>
                  <a:lnTo>
                    <a:pt x="53136" y="253314"/>
                  </a:lnTo>
                  <a:lnTo>
                    <a:pt x="49631" y="258165"/>
                  </a:lnTo>
                  <a:lnTo>
                    <a:pt x="46659" y="256552"/>
                  </a:lnTo>
                  <a:lnTo>
                    <a:pt x="42075" y="256362"/>
                  </a:lnTo>
                  <a:lnTo>
                    <a:pt x="40055" y="256286"/>
                  </a:lnTo>
                  <a:lnTo>
                    <a:pt x="41541" y="260870"/>
                  </a:lnTo>
                  <a:lnTo>
                    <a:pt x="40462" y="260718"/>
                  </a:lnTo>
                  <a:lnTo>
                    <a:pt x="39649" y="260591"/>
                  </a:lnTo>
                  <a:lnTo>
                    <a:pt x="38569" y="257086"/>
                  </a:lnTo>
                  <a:lnTo>
                    <a:pt x="37363" y="256819"/>
                  </a:lnTo>
                  <a:lnTo>
                    <a:pt x="35877" y="255346"/>
                  </a:lnTo>
                  <a:lnTo>
                    <a:pt x="35877" y="267385"/>
                  </a:lnTo>
                  <a:lnTo>
                    <a:pt x="37363" y="267462"/>
                  </a:lnTo>
                  <a:lnTo>
                    <a:pt x="39789" y="267589"/>
                  </a:lnTo>
                  <a:lnTo>
                    <a:pt x="40195" y="267614"/>
                  </a:lnTo>
                  <a:lnTo>
                    <a:pt x="39789" y="264109"/>
                  </a:lnTo>
                  <a:lnTo>
                    <a:pt x="40462" y="263702"/>
                  </a:lnTo>
                  <a:lnTo>
                    <a:pt x="41541" y="264541"/>
                  </a:lnTo>
                  <a:lnTo>
                    <a:pt x="41668" y="264642"/>
                  </a:lnTo>
                  <a:lnTo>
                    <a:pt x="42075" y="263563"/>
                  </a:lnTo>
                  <a:lnTo>
                    <a:pt x="45885" y="265531"/>
                  </a:lnTo>
                  <a:lnTo>
                    <a:pt x="51066" y="267360"/>
                  </a:lnTo>
                  <a:lnTo>
                    <a:pt x="53136" y="267271"/>
                  </a:lnTo>
                  <a:lnTo>
                    <a:pt x="54889" y="267195"/>
                  </a:lnTo>
                  <a:lnTo>
                    <a:pt x="54889" y="263156"/>
                  </a:lnTo>
                  <a:lnTo>
                    <a:pt x="56921" y="260565"/>
                  </a:lnTo>
                  <a:lnTo>
                    <a:pt x="57086" y="261188"/>
                  </a:lnTo>
                  <a:lnTo>
                    <a:pt x="60286" y="263017"/>
                  </a:lnTo>
                  <a:lnTo>
                    <a:pt x="60693" y="262928"/>
                  </a:lnTo>
                  <a:lnTo>
                    <a:pt x="62852" y="262216"/>
                  </a:lnTo>
                  <a:lnTo>
                    <a:pt x="64198" y="261759"/>
                  </a:lnTo>
                  <a:lnTo>
                    <a:pt x="64338" y="261721"/>
                  </a:lnTo>
                  <a:lnTo>
                    <a:pt x="64465" y="261670"/>
                  </a:lnTo>
                  <a:lnTo>
                    <a:pt x="64338" y="260057"/>
                  </a:lnTo>
                  <a:lnTo>
                    <a:pt x="65417" y="258648"/>
                  </a:lnTo>
                  <a:lnTo>
                    <a:pt x="66217" y="257492"/>
                  </a:lnTo>
                  <a:lnTo>
                    <a:pt x="66357" y="260731"/>
                  </a:lnTo>
                  <a:lnTo>
                    <a:pt x="66624" y="260565"/>
                  </a:lnTo>
                  <a:lnTo>
                    <a:pt x="66763" y="260489"/>
                  </a:lnTo>
                  <a:lnTo>
                    <a:pt x="66903" y="260400"/>
                  </a:lnTo>
                  <a:lnTo>
                    <a:pt x="67030" y="260324"/>
                  </a:lnTo>
                  <a:lnTo>
                    <a:pt x="66357" y="261137"/>
                  </a:lnTo>
                  <a:lnTo>
                    <a:pt x="66217" y="261175"/>
                  </a:lnTo>
                  <a:lnTo>
                    <a:pt x="65824" y="261289"/>
                  </a:lnTo>
                  <a:lnTo>
                    <a:pt x="65417" y="261404"/>
                  </a:lnTo>
                  <a:lnTo>
                    <a:pt x="65278" y="261442"/>
                  </a:lnTo>
                  <a:lnTo>
                    <a:pt x="64871" y="261556"/>
                  </a:lnTo>
                  <a:lnTo>
                    <a:pt x="64465" y="261670"/>
                  </a:lnTo>
                  <a:lnTo>
                    <a:pt x="64198" y="263829"/>
                  </a:lnTo>
                  <a:lnTo>
                    <a:pt x="67297" y="270738"/>
                  </a:lnTo>
                  <a:lnTo>
                    <a:pt x="67297" y="270344"/>
                  </a:lnTo>
                  <a:lnTo>
                    <a:pt x="68656" y="269303"/>
                  </a:lnTo>
                  <a:lnTo>
                    <a:pt x="68783" y="269201"/>
                  </a:lnTo>
                  <a:lnTo>
                    <a:pt x="68922" y="269087"/>
                  </a:lnTo>
                  <a:lnTo>
                    <a:pt x="69049" y="269227"/>
                  </a:lnTo>
                  <a:lnTo>
                    <a:pt x="70408" y="269278"/>
                  </a:lnTo>
                  <a:lnTo>
                    <a:pt x="71348" y="269316"/>
                  </a:lnTo>
                  <a:lnTo>
                    <a:pt x="74180" y="269430"/>
                  </a:lnTo>
                  <a:lnTo>
                    <a:pt x="75260" y="269481"/>
                  </a:lnTo>
                  <a:lnTo>
                    <a:pt x="76200" y="269519"/>
                  </a:lnTo>
                  <a:lnTo>
                    <a:pt x="79032" y="269621"/>
                  </a:lnTo>
                  <a:lnTo>
                    <a:pt x="82003" y="269748"/>
                  </a:lnTo>
                  <a:lnTo>
                    <a:pt x="84429" y="269836"/>
                  </a:lnTo>
                  <a:lnTo>
                    <a:pt x="88214" y="269951"/>
                  </a:lnTo>
                  <a:lnTo>
                    <a:pt x="92544" y="270065"/>
                  </a:lnTo>
                  <a:lnTo>
                    <a:pt x="96570" y="270141"/>
                  </a:lnTo>
                  <a:lnTo>
                    <a:pt x="97790" y="270167"/>
                  </a:lnTo>
                  <a:lnTo>
                    <a:pt x="98056" y="268960"/>
                  </a:lnTo>
                  <a:lnTo>
                    <a:pt x="100888" y="268287"/>
                  </a:lnTo>
                  <a:lnTo>
                    <a:pt x="106553" y="266941"/>
                  </a:lnTo>
                  <a:lnTo>
                    <a:pt x="101295" y="265684"/>
                  </a:lnTo>
                  <a:lnTo>
                    <a:pt x="100888" y="265582"/>
                  </a:lnTo>
                  <a:lnTo>
                    <a:pt x="101295" y="264109"/>
                  </a:lnTo>
                  <a:lnTo>
                    <a:pt x="100672" y="263575"/>
                  </a:lnTo>
                  <a:lnTo>
                    <a:pt x="105333" y="263690"/>
                  </a:lnTo>
                  <a:lnTo>
                    <a:pt x="110871" y="263702"/>
                  </a:lnTo>
                  <a:lnTo>
                    <a:pt x="111810" y="263702"/>
                  </a:lnTo>
                  <a:lnTo>
                    <a:pt x="108305" y="267881"/>
                  </a:lnTo>
                  <a:lnTo>
                    <a:pt x="105473" y="270065"/>
                  </a:lnTo>
                  <a:lnTo>
                    <a:pt x="106146" y="270192"/>
                  </a:lnTo>
                  <a:lnTo>
                    <a:pt x="111810" y="270306"/>
                  </a:lnTo>
                  <a:lnTo>
                    <a:pt x="112483" y="270281"/>
                  </a:lnTo>
                  <a:lnTo>
                    <a:pt x="114922" y="270179"/>
                  </a:lnTo>
                  <a:lnTo>
                    <a:pt x="116268" y="270116"/>
                  </a:lnTo>
                  <a:lnTo>
                    <a:pt x="119634" y="270040"/>
                  </a:lnTo>
                  <a:lnTo>
                    <a:pt x="122872" y="270040"/>
                  </a:lnTo>
                  <a:lnTo>
                    <a:pt x="123278" y="269938"/>
                  </a:lnTo>
                  <a:lnTo>
                    <a:pt x="124345" y="270040"/>
                  </a:lnTo>
                  <a:lnTo>
                    <a:pt x="124498" y="270167"/>
                  </a:lnTo>
                  <a:lnTo>
                    <a:pt x="124764" y="270040"/>
                  </a:lnTo>
                  <a:lnTo>
                    <a:pt x="125298" y="270040"/>
                  </a:lnTo>
                  <a:lnTo>
                    <a:pt x="125399" y="269430"/>
                  </a:lnTo>
                  <a:lnTo>
                    <a:pt x="125577" y="269367"/>
                  </a:lnTo>
                  <a:lnTo>
                    <a:pt x="125298" y="270040"/>
                  </a:lnTo>
                  <a:lnTo>
                    <a:pt x="125577" y="270027"/>
                  </a:lnTo>
                  <a:lnTo>
                    <a:pt x="126517" y="269989"/>
                  </a:lnTo>
                  <a:lnTo>
                    <a:pt x="126517" y="265988"/>
                  </a:lnTo>
                  <a:lnTo>
                    <a:pt x="126517" y="262280"/>
                  </a:lnTo>
                  <a:close/>
                </a:path>
                <a:path w="755650" h="271144">
                  <a:moveTo>
                    <a:pt x="138112" y="268820"/>
                  </a:moveTo>
                  <a:lnTo>
                    <a:pt x="136359" y="267335"/>
                  </a:lnTo>
                  <a:lnTo>
                    <a:pt x="137033" y="265988"/>
                  </a:lnTo>
                  <a:lnTo>
                    <a:pt x="137312" y="265899"/>
                  </a:lnTo>
                  <a:lnTo>
                    <a:pt x="137439" y="265861"/>
                  </a:lnTo>
                  <a:lnTo>
                    <a:pt x="137579" y="265049"/>
                  </a:lnTo>
                  <a:lnTo>
                    <a:pt x="137439" y="264947"/>
                  </a:lnTo>
                  <a:lnTo>
                    <a:pt x="137312" y="264845"/>
                  </a:lnTo>
                  <a:lnTo>
                    <a:pt x="137172" y="264744"/>
                  </a:lnTo>
                  <a:lnTo>
                    <a:pt x="137033" y="264642"/>
                  </a:lnTo>
                  <a:lnTo>
                    <a:pt x="137172" y="264109"/>
                  </a:lnTo>
                  <a:lnTo>
                    <a:pt x="137172" y="263702"/>
                  </a:lnTo>
                  <a:lnTo>
                    <a:pt x="137033" y="263677"/>
                  </a:lnTo>
                  <a:lnTo>
                    <a:pt x="136093" y="263563"/>
                  </a:lnTo>
                  <a:lnTo>
                    <a:pt x="135153" y="263296"/>
                  </a:lnTo>
                  <a:lnTo>
                    <a:pt x="134480" y="263156"/>
                  </a:lnTo>
                  <a:lnTo>
                    <a:pt x="134480" y="269100"/>
                  </a:lnTo>
                  <a:lnTo>
                    <a:pt x="134480" y="269227"/>
                  </a:lnTo>
                  <a:lnTo>
                    <a:pt x="134340" y="269100"/>
                  </a:lnTo>
                  <a:lnTo>
                    <a:pt x="134340" y="268693"/>
                  </a:lnTo>
                  <a:lnTo>
                    <a:pt x="134480" y="269100"/>
                  </a:lnTo>
                  <a:lnTo>
                    <a:pt x="134480" y="263156"/>
                  </a:lnTo>
                  <a:lnTo>
                    <a:pt x="133261" y="262890"/>
                  </a:lnTo>
                  <a:lnTo>
                    <a:pt x="133261" y="264502"/>
                  </a:lnTo>
                  <a:lnTo>
                    <a:pt x="132181" y="261810"/>
                  </a:lnTo>
                  <a:lnTo>
                    <a:pt x="129082" y="259384"/>
                  </a:lnTo>
                  <a:lnTo>
                    <a:pt x="127863" y="263156"/>
                  </a:lnTo>
                  <a:lnTo>
                    <a:pt x="127596" y="265722"/>
                  </a:lnTo>
                  <a:lnTo>
                    <a:pt x="131648" y="264642"/>
                  </a:lnTo>
                  <a:lnTo>
                    <a:pt x="128409" y="267335"/>
                  </a:lnTo>
                  <a:lnTo>
                    <a:pt x="126784" y="266179"/>
                  </a:lnTo>
                  <a:lnTo>
                    <a:pt x="126784" y="269976"/>
                  </a:lnTo>
                  <a:lnTo>
                    <a:pt x="131648" y="269900"/>
                  </a:lnTo>
                  <a:lnTo>
                    <a:pt x="134340" y="269900"/>
                  </a:lnTo>
                  <a:lnTo>
                    <a:pt x="134937" y="269900"/>
                  </a:lnTo>
                  <a:lnTo>
                    <a:pt x="134747" y="269697"/>
                  </a:lnTo>
                  <a:lnTo>
                    <a:pt x="134937" y="269798"/>
                  </a:lnTo>
                  <a:lnTo>
                    <a:pt x="136359" y="269900"/>
                  </a:lnTo>
                  <a:lnTo>
                    <a:pt x="137312" y="269900"/>
                  </a:lnTo>
                  <a:lnTo>
                    <a:pt x="138112" y="268820"/>
                  </a:lnTo>
                  <a:close/>
                </a:path>
                <a:path w="755650" h="271144">
                  <a:moveTo>
                    <a:pt x="162725" y="245084"/>
                  </a:moveTo>
                  <a:lnTo>
                    <a:pt x="162534" y="244957"/>
                  </a:lnTo>
                  <a:lnTo>
                    <a:pt x="162306" y="245135"/>
                  </a:lnTo>
                  <a:lnTo>
                    <a:pt x="162725" y="245084"/>
                  </a:lnTo>
                  <a:close/>
                </a:path>
                <a:path w="755650" h="271144">
                  <a:moveTo>
                    <a:pt x="190614" y="267030"/>
                  </a:moveTo>
                  <a:lnTo>
                    <a:pt x="189242" y="265963"/>
                  </a:lnTo>
                  <a:lnTo>
                    <a:pt x="186855" y="265582"/>
                  </a:lnTo>
                  <a:lnTo>
                    <a:pt x="186855" y="267335"/>
                  </a:lnTo>
                  <a:lnTo>
                    <a:pt x="188125" y="267233"/>
                  </a:lnTo>
                  <a:lnTo>
                    <a:pt x="189242" y="267144"/>
                  </a:lnTo>
                  <a:lnTo>
                    <a:pt x="190614" y="267030"/>
                  </a:lnTo>
                  <a:close/>
                </a:path>
                <a:path w="755650" h="271144">
                  <a:moveTo>
                    <a:pt x="191935" y="263969"/>
                  </a:moveTo>
                  <a:lnTo>
                    <a:pt x="190614" y="263690"/>
                  </a:lnTo>
                  <a:lnTo>
                    <a:pt x="191719" y="264490"/>
                  </a:lnTo>
                  <a:lnTo>
                    <a:pt x="191935" y="263969"/>
                  </a:lnTo>
                  <a:close/>
                </a:path>
                <a:path w="755650" h="271144">
                  <a:moveTo>
                    <a:pt x="194348" y="244348"/>
                  </a:moveTo>
                  <a:lnTo>
                    <a:pt x="194208" y="244271"/>
                  </a:lnTo>
                  <a:lnTo>
                    <a:pt x="194348" y="244487"/>
                  </a:lnTo>
                  <a:lnTo>
                    <a:pt x="194348" y="244348"/>
                  </a:lnTo>
                  <a:close/>
                </a:path>
                <a:path w="755650" h="271144">
                  <a:moveTo>
                    <a:pt x="212979" y="265188"/>
                  </a:moveTo>
                  <a:lnTo>
                    <a:pt x="212839" y="265315"/>
                  </a:lnTo>
                  <a:lnTo>
                    <a:pt x="212979" y="265315"/>
                  </a:lnTo>
                  <a:lnTo>
                    <a:pt x="212979" y="265188"/>
                  </a:lnTo>
                  <a:close/>
                </a:path>
                <a:path w="755650" h="271144">
                  <a:moveTo>
                    <a:pt x="298361" y="177647"/>
                  </a:moveTo>
                  <a:lnTo>
                    <a:pt x="298094" y="176161"/>
                  </a:lnTo>
                  <a:lnTo>
                    <a:pt x="296608" y="173596"/>
                  </a:lnTo>
                  <a:lnTo>
                    <a:pt x="293776" y="177647"/>
                  </a:lnTo>
                  <a:lnTo>
                    <a:pt x="295935" y="178587"/>
                  </a:lnTo>
                  <a:lnTo>
                    <a:pt x="296875" y="177914"/>
                  </a:lnTo>
                  <a:lnTo>
                    <a:pt x="298361" y="177647"/>
                  </a:lnTo>
                  <a:close/>
                </a:path>
                <a:path w="755650" h="271144">
                  <a:moveTo>
                    <a:pt x="309930" y="207657"/>
                  </a:moveTo>
                  <a:lnTo>
                    <a:pt x="309676" y="207187"/>
                  </a:lnTo>
                  <a:lnTo>
                    <a:pt x="308394" y="207822"/>
                  </a:lnTo>
                  <a:lnTo>
                    <a:pt x="309930" y="207860"/>
                  </a:lnTo>
                  <a:lnTo>
                    <a:pt x="309930" y="207657"/>
                  </a:lnTo>
                  <a:close/>
                </a:path>
                <a:path w="755650" h="271144">
                  <a:moveTo>
                    <a:pt x="309930" y="202336"/>
                  </a:moveTo>
                  <a:lnTo>
                    <a:pt x="309676" y="202171"/>
                  </a:lnTo>
                  <a:lnTo>
                    <a:pt x="308762" y="202476"/>
                  </a:lnTo>
                  <a:lnTo>
                    <a:pt x="309676" y="202361"/>
                  </a:lnTo>
                  <a:lnTo>
                    <a:pt x="309930" y="202336"/>
                  </a:lnTo>
                  <a:close/>
                </a:path>
                <a:path w="755650" h="271144">
                  <a:moveTo>
                    <a:pt x="315760" y="158889"/>
                  </a:moveTo>
                  <a:lnTo>
                    <a:pt x="308876" y="162801"/>
                  </a:lnTo>
                  <a:lnTo>
                    <a:pt x="311848" y="164426"/>
                  </a:lnTo>
                  <a:lnTo>
                    <a:pt x="312661" y="164553"/>
                  </a:lnTo>
                  <a:lnTo>
                    <a:pt x="313461" y="164553"/>
                  </a:lnTo>
                  <a:lnTo>
                    <a:pt x="313601" y="163474"/>
                  </a:lnTo>
                  <a:lnTo>
                    <a:pt x="315760" y="158889"/>
                  </a:lnTo>
                  <a:close/>
                </a:path>
                <a:path w="755650" h="271144">
                  <a:moveTo>
                    <a:pt x="323723" y="178993"/>
                  </a:moveTo>
                  <a:lnTo>
                    <a:pt x="316026" y="171843"/>
                  </a:lnTo>
                  <a:lnTo>
                    <a:pt x="312254" y="169367"/>
                  </a:lnTo>
                  <a:lnTo>
                    <a:pt x="312254" y="176428"/>
                  </a:lnTo>
                  <a:lnTo>
                    <a:pt x="311035" y="176961"/>
                  </a:lnTo>
                  <a:lnTo>
                    <a:pt x="309422" y="177914"/>
                  </a:lnTo>
                  <a:lnTo>
                    <a:pt x="308610" y="178993"/>
                  </a:lnTo>
                  <a:lnTo>
                    <a:pt x="308749" y="178587"/>
                  </a:lnTo>
                  <a:lnTo>
                    <a:pt x="308483" y="178041"/>
                  </a:lnTo>
                  <a:lnTo>
                    <a:pt x="308203" y="177952"/>
                  </a:lnTo>
                  <a:lnTo>
                    <a:pt x="308076" y="177914"/>
                  </a:lnTo>
                  <a:lnTo>
                    <a:pt x="308876" y="176695"/>
                  </a:lnTo>
                  <a:lnTo>
                    <a:pt x="307403" y="175348"/>
                  </a:lnTo>
                  <a:lnTo>
                    <a:pt x="307797" y="174002"/>
                  </a:lnTo>
                  <a:lnTo>
                    <a:pt x="307936" y="173926"/>
                  </a:lnTo>
                  <a:lnTo>
                    <a:pt x="308076" y="173863"/>
                  </a:lnTo>
                  <a:lnTo>
                    <a:pt x="308203" y="173596"/>
                  </a:lnTo>
                  <a:lnTo>
                    <a:pt x="308203" y="172834"/>
                  </a:lnTo>
                  <a:lnTo>
                    <a:pt x="308749" y="173456"/>
                  </a:lnTo>
                  <a:lnTo>
                    <a:pt x="310769" y="174167"/>
                  </a:lnTo>
                  <a:lnTo>
                    <a:pt x="311848" y="174536"/>
                  </a:lnTo>
                  <a:lnTo>
                    <a:pt x="312254" y="176428"/>
                  </a:lnTo>
                  <a:lnTo>
                    <a:pt x="312254" y="169367"/>
                  </a:lnTo>
                  <a:lnTo>
                    <a:pt x="310769" y="168465"/>
                  </a:lnTo>
                  <a:lnTo>
                    <a:pt x="311035" y="168427"/>
                  </a:lnTo>
                  <a:lnTo>
                    <a:pt x="311848" y="168300"/>
                  </a:lnTo>
                  <a:lnTo>
                    <a:pt x="312521" y="168198"/>
                  </a:lnTo>
                  <a:lnTo>
                    <a:pt x="312521" y="167792"/>
                  </a:lnTo>
                  <a:lnTo>
                    <a:pt x="312928" y="165773"/>
                  </a:lnTo>
                  <a:lnTo>
                    <a:pt x="309422" y="164211"/>
                  </a:lnTo>
                  <a:lnTo>
                    <a:pt x="309283" y="164147"/>
                  </a:lnTo>
                  <a:lnTo>
                    <a:pt x="309156" y="166852"/>
                  </a:lnTo>
                  <a:lnTo>
                    <a:pt x="308610" y="168605"/>
                  </a:lnTo>
                  <a:lnTo>
                    <a:pt x="306451" y="171297"/>
                  </a:lnTo>
                  <a:lnTo>
                    <a:pt x="307797" y="172377"/>
                  </a:lnTo>
                  <a:lnTo>
                    <a:pt x="306590" y="173228"/>
                  </a:lnTo>
                  <a:lnTo>
                    <a:pt x="306451" y="173329"/>
                  </a:lnTo>
                  <a:lnTo>
                    <a:pt x="304292" y="172961"/>
                  </a:lnTo>
                  <a:lnTo>
                    <a:pt x="304025" y="172923"/>
                  </a:lnTo>
                  <a:lnTo>
                    <a:pt x="302539" y="173456"/>
                  </a:lnTo>
                  <a:lnTo>
                    <a:pt x="301866" y="174675"/>
                  </a:lnTo>
                  <a:lnTo>
                    <a:pt x="301332" y="174675"/>
                  </a:lnTo>
                  <a:lnTo>
                    <a:pt x="301459" y="175348"/>
                  </a:lnTo>
                  <a:lnTo>
                    <a:pt x="299173" y="178320"/>
                  </a:lnTo>
                  <a:lnTo>
                    <a:pt x="300520" y="178498"/>
                  </a:lnTo>
                  <a:lnTo>
                    <a:pt x="301459" y="178612"/>
                  </a:lnTo>
                  <a:lnTo>
                    <a:pt x="302272" y="178727"/>
                  </a:lnTo>
                  <a:lnTo>
                    <a:pt x="304292" y="179933"/>
                  </a:lnTo>
                  <a:lnTo>
                    <a:pt x="300520" y="182638"/>
                  </a:lnTo>
                  <a:lnTo>
                    <a:pt x="304025" y="181864"/>
                  </a:lnTo>
                  <a:lnTo>
                    <a:pt x="304292" y="181800"/>
                  </a:lnTo>
                  <a:lnTo>
                    <a:pt x="307263" y="181152"/>
                  </a:lnTo>
                  <a:lnTo>
                    <a:pt x="307403" y="181000"/>
                  </a:lnTo>
                  <a:lnTo>
                    <a:pt x="308076" y="180251"/>
                  </a:lnTo>
                  <a:lnTo>
                    <a:pt x="308483" y="179806"/>
                  </a:lnTo>
                  <a:lnTo>
                    <a:pt x="306590" y="184391"/>
                  </a:lnTo>
                  <a:lnTo>
                    <a:pt x="307797" y="184772"/>
                  </a:lnTo>
                  <a:lnTo>
                    <a:pt x="308076" y="184861"/>
                  </a:lnTo>
                  <a:lnTo>
                    <a:pt x="308203" y="184899"/>
                  </a:lnTo>
                  <a:lnTo>
                    <a:pt x="308483" y="184988"/>
                  </a:lnTo>
                  <a:lnTo>
                    <a:pt x="308610" y="185039"/>
                  </a:lnTo>
                  <a:lnTo>
                    <a:pt x="311848" y="186067"/>
                  </a:lnTo>
                  <a:lnTo>
                    <a:pt x="312115" y="186156"/>
                  </a:lnTo>
                  <a:lnTo>
                    <a:pt x="312254" y="186207"/>
                  </a:lnTo>
                  <a:lnTo>
                    <a:pt x="315899" y="187363"/>
                  </a:lnTo>
                  <a:lnTo>
                    <a:pt x="316839" y="187667"/>
                  </a:lnTo>
                  <a:lnTo>
                    <a:pt x="317106" y="187756"/>
                  </a:lnTo>
                  <a:lnTo>
                    <a:pt x="315899" y="181013"/>
                  </a:lnTo>
                  <a:lnTo>
                    <a:pt x="316306" y="181279"/>
                  </a:lnTo>
                  <a:lnTo>
                    <a:pt x="316839" y="181686"/>
                  </a:lnTo>
                  <a:lnTo>
                    <a:pt x="317106" y="182232"/>
                  </a:lnTo>
                  <a:lnTo>
                    <a:pt x="323723" y="178993"/>
                  </a:lnTo>
                  <a:close/>
                </a:path>
                <a:path w="755650" h="271144">
                  <a:moveTo>
                    <a:pt x="338556" y="146748"/>
                  </a:moveTo>
                  <a:lnTo>
                    <a:pt x="338010" y="146291"/>
                  </a:lnTo>
                  <a:lnTo>
                    <a:pt x="338010" y="146672"/>
                  </a:lnTo>
                  <a:lnTo>
                    <a:pt x="338556" y="146748"/>
                  </a:lnTo>
                  <a:close/>
                </a:path>
                <a:path w="755650" h="271144">
                  <a:moveTo>
                    <a:pt x="348132" y="160235"/>
                  </a:moveTo>
                  <a:lnTo>
                    <a:pt x="347865" y="160235"/>
                  </a:lnTo>
                  <a:lnTo>
                    <a:pt x="347992" y="160375"/>
                  </a:lnTo>
                  <a:lnTo>
                    <a:pt x="347865" y="160642"/>
                  </a:lnTo>
                  <a:lnTo>
                    <a:pt x="347992" y="160578"/>
                  </a:lnTo>
                  <a:lnTo>
                    <a:pt x="348132" y="160515"/>
                  </a:lnTo>
                  <a:lnTo>
                    <a:pt x="348132" y="160235"/>
                  </a:lnTo>
                  <a:close/>
                </a:path>
                <a:path w="755650" h="271144">
                  <a:moveTo>
                    <a:pt x="348335" y="225196"/>
                  </a:moveTo>
                  <a:lnTo>
                    <a:pt x="348145" y="224180"/>
                  </a:lnTo>
                  <a:lnTo>
                    <a:pt x="348145" y="225120"/>
                  </a:lnTo>
                  <a:lnTo>
                    <a:pt x="348335" y="225196"/>
                  </a:lnTo>
                  <a:close/>
                </a:path>
                <a:path w="755650" h="271144">
                  <a:moveTo>
                    <a:pt x="360540" y="158623"/>
                  </a:moveTo>
                  <a:lnTo>
                    <a:pt x="356095" y="161455"/>
                  </a:lnTo>
                  <a:lnTo>
                    <a:pt x="354736" y="157810"/>
                  </a:lnTo>
                  <a:lnTo>
                    <a:pt x="353123" y="149860"/>
                  </a:lnTo>
                  <a:lnTo>
                    <a:pt x="352450" y="149809"/>
                  </a:lnTo>
                  <a:lnTo>
                    <a:pt x="350964" y="149694"/>
                  </a:lnTo>
                  <a:lnTo>
                    <a:pt x="349618" y="149606"/>
                  </a:lnTo>
                  <a:lnTo>
                    <a:pt x="348272" y="149504"/>
                  </a:lnTo>
                  <a:lnTo>
                    <a:pt x="347459" y="149453"/>
                  </a:lnTo>
                  <a:lnTo>
                    <a:pt x="349618" y="143383"/>
                  </a:lnTo>
                  <a:lnTo>
                    <a:pt x="344360" y="145808"/>
                  </a:lnTo>
                  <a:lnTo>
                    <a:pt x="343954" y="145999"/>
                  </a:lnTo>
                  <a:lnTo>
                    <a:pt x="343954" y="144056"/>
                  </a:lnTo>
                  <a:lnTo>
                    <a:pt x="343954" y="139128"/>
                  </a:lnTo>
                  <a:lnTo>
                    <a:pt x="337070" y="137922"/>
                  </a:lnTo>
                  <a:lnTo>
                    <a:pt x="336664" y="137845"/>
                  </a:lnTo>
                  <a:lnTo>
                    <a:pt x="336537" y="143116"/>
                  </a:lnTo>
                  <a:lnTo>
                    <a:pt x="335724" y="144322"/>
                  </a:lnTo>
                  <a:lnTo>
                    <a:pt x="338010" y="146291"/>
                  </a:lnTo>
                  <a:lnTo>
                    <a:pt x="338010" y="145542"/>
                  </a:lnTo>
                  <a:lnTo>
                    <a:pt x="341833" y="146977"/>
                  </a:lnTo>
                  <a:lnTo>
                    <a:pt x="339090" y="148234"/>
                  </a:lnTo>
                  <a:lnTo>
                    <a:pt x="342468" y="150393"/>
                  </a:lnTo>
                  <a:lnTo>
                    <a:pt x="337654" y="151599"/>
                  </a:lnTo>
                  <a:lnTo>
                    <a:pt x="338010" y="149555"/>
                  </a:lnTo>
                  <a:lnTo>
                    <a:pt x="338010" y="146672"/>
                  </a:lnTo>
                  <a:lnTo>
                    <a:pt x="337070" y="146532"/>
                  </a:lnTo>
                  <a:lnTo>
                    <a:pt x="336664" y="146469"/>
                  </a:lnTo>
                  <a:lnTo>
                    <a:pt x="335864" y="146354"/>
                  </a:lnTo>
                  <a:lnTo>
                    <a:pt x="333159" y="145275"/>
                  </a:lnTo>
                  <a:lnTo>
                    <a:pt x="331266" y="146888"/>
                  </a:lnTo>
                  <a:lnTo>
                    <a:pt x="329247" y="148374"/>
                  </a:lnTo>
                  <a:lnTo>
                    <a:pt x="330187" y="154178"/>
                  </a:lnTo>
                  <a:lnTo>
                    <a:pt x="335724" y="154825"/>
                  </a:lnTo>
                  <a:lnTo>
                    <a:pt x="336664" y="154940"/>
                  </a:lnTo>
                  <a:lnTo>
                    <a:pt x="337070" y="154978"/>
                  </a:lnTo>
                  <a:lnTo>
                    <a:pt x="337439" y="152819"/>
                  </a:lnTo>
                  <a:lnTo>
                    <a:pt x="339902" y="159842"/>
                  </a:lnTo>
                  <a:lnTo>
                    <a:pt x="342468" y="157784"/>
                  </a:lnTo>
                  <a:lnTo>
                    <a:pt x="345160" y="155625"/>
                  </a:lnTo>
                  <a:lnTo>
                    <a:pt x="345300" y="155524"/>
                  </a:lnTo>
                  <a:lnTo>
                    <a:pt x="345160" y="158076"/>
                  </a:lnTo>
                  <a:lnTo>
                    <a:pt x="344487" y="162001"/>
                  </a:lnTo>
                  <a:lnTo>
                    <a:pt x="345160" y="161645"/>
                  </a:lnTo>
                  <a:lnTo>
                    <a:pt x="345300" y="161569"/>
                  </a:lnTo>
                  <a:lnTo>
                    <a:pt x="347319" y="160528"/>
                  </a:lnTo>
                  <a:lnTo>
                    <a:pt x="347459" y="160451"/>
                  </a:lnTo>
                  <a:lnTo>
                    <a:pt x="347865" y="160235"/>
                  </a:lnTo>
                  <a:lnTo>
                    <a:pt x="347599" y="160108"/>
                  </a:lnTo>
                  <a:lnTo>
                    <a:pt x="347459" y="159969"/>
                  </a:lnTo>
                  <a:lnTo>
                    <a:pt x="347599" y="159931"/>
                  </a:lnTo>
                  <a:lnTo>
                    <a:pt x="347865" y="159842"/>
                  </a:lnTo>
                  <a:lnTo>
                    <a:pt x="348132" y="160235"/>
                  </a:lnTo>
                  <a:lnTo>
                    <a:pt x="348272" y="160235"/>
                  </a:lnTo>
                  <a:lnTo>
                    <a:pt x="348272" y="160375"/>
                  </a:lnTo>
                  <a:lnTo>
                    <a:pt x="348132" y="160515"/>
                  </a:lnTo>
                  <a:lnTo>
                    <a:pt x="347052" y="164020"/>
                  </a:lnTo>
                  <a:lnTo>
                    <a:pt x="347319" y="167119"/>
                  </a:lnTo>
                  <a:lnTo>
                    <a:pt x="347865" y="166712"/>
                  </a:lnTo>
                  <a:lnTo>
                    <a:pt x="347992" y="166611"/>
                  </a:lnTo>
                  <a:lnTo>
                    <a:pt x="348132" y="166509"/>
                  </a:lnTo>
                  <a:lnTo>
                    <a:pt x="348272" y="166408"/>
                  </a:lnTo>
                  <a:lnTo>
                    <a:pt x="350964" y="164363"/>
                  </a:lnTo>
                  <a:lnTo>
                    <a:pt x="351777" y="163753"/>
                  </a:lnTo>
                  <a:lnTo>
                    <a:pt x="350964" y="163753"/>
                  </a:lnTo>
                  <a:lnTo>
                    <a:pt x="351777" y="163068"/>
                  </a:lnTo>
                  <a:lnTo>
                    <a:pt x="352450" y="163068"/>
                  </a:lnTo>
                  <a:lnTo>
                    <a:pt x="352044" y="163614"/>
                  </a:lnTo>
                  <a:lnTo>
                    <a:pt x="352310" y="163525"/>
                  </a:lnTo>
                  <a:lnTo>
                    <a:pt x="352450" y="163474"/>
                  </a:lnTo>
                  <a:lnTo>
                    <a:pt x="352310" y="163753"/>
                  </a:lnTo>
                  <a:lnTo>
                    <a:pt x="352183" y="163817"/>
                  </a:lnTo>
                  <a:lnTo>
                    <a:pt x="352044" y="163880"/>
                  </a:lnTo>
                  <a:lnTo>
                    <a:pt x="349351" y="169418"/>
                  </a:lnTo>
                  <a:lnTo>
                    <a:pt x="349618" y="169430"/>
                  </a:lnTo>
                  <a:lnTo>
                    <a:pt x="350964" y="169545"/>
                  </a:lnTo>
                  <a:lnTo>
                    <a:pt x="352450" y="169672"/>
                  </a:lnTo>
                  <a:lnTo>
                    <a:pt x="358927" y="170218"/>
                  </a:lnTo>
                  <a:lnTo>
                    <a:pt x="360413" y="166306"/>
                  </a:lnTo>
                  <a:lnTo>
                    <a:pt x="360540" y="162941"/>
                  </a:lnTo>
                  <a:lnTo>
                    <a:pt x="360540" y="158623"/>
                  </a:lnTo>
                  <a:close/>
                </a:path>
                <a:path w="755650" h="271144">
                  <a:moveTo>
                    <a:pt x="367690" y="144868"/>
                  </a:moveTo>
                  <a:lnTo>
                    <a:pt x="366204" y="142570"/>
                  </a:lnTo>
                  <a:lnTo>
                    <a:pt x="367423" y="138518"/>
                  </a:lnTo>
                  <a:lnTo>
                    <a:pt x="362839" y="139065"/>
                  </a:lnTo>
                  <a:lnTo>
                    <a:pt x="356628" y="140817"/>
                  </a:lnTo>
                  <a:lnTo>
                    <a:pt x="363372" y="150799"/>
                  </a:lnTo>
                  <a:lnTo>
                    <a:pt x="367690" y="144868"/>
                  </a:lnTo>
                  <a:close/>
                </a:path>
                <a:path w="755650" h="271144">
                  <a:moveTo>
                    <a:pt x="371195" y="141490"/>
                  </a:moveTo>
                  <a:lnTo>
                    <a:pt x="369849" y="141490"/>
                  </a:lnTo>
                  <a:lnTo>
                    <a:pt x="368503" y="141363"/>
                  </a:lnTo>
                  <a:lnTo>
                    <a:pt x="368503" y="142709"/>
                  </a:lnTo>
                  <a:lnTo>
                    <a:pt x="369849" y="142709"/>
                  </a:lnTo>
                  <a:lnTo>
                    <a:pt x="371068" y="142836"/>
                  </a:lnTo>
                  <a:lnTo>
                    <a:pt x="371195" y="141490"/>
                  </a:lnTo>
                  <a:close/>
                </a:path>
                <a:path w="755650" h="271144">
                  <a:moveTo>
                    <a:pt x="371741" y="158356"/>
                  </a:moveTo>
                  <a:lnTo>
                    <a:pt x="371462" y="157949"/>
                  </a:lnTo>
                  <a:lnTo>
                    <a:pt x="371195" y="157403"/>
                  </a:lnTo>
                  <a:lnTo>
                    <a:pt x="370928" y="157010"/>
                  </a:lnTo>
                  <a:lnTo>
                    <a:pt x="370116" y="157810"/>
                  </a:lnTo>
                  <a:lnTo>
                    <a:pt x="370522" y="158483"/>
                  </a:lnTo>
                  <a:lnTo>
                    <a:pt x="371068" y="159435"/>
                  </a:lnTo>
                  <a:lnTo>
                    <a:pt x="371195" y="159156"/>
                  </a:lnTo>
                  <a:lnTo>
                    <a:pt x="371741" y="158356"/>
                  </a:lnTo>
                  <a:close/>
                </a:path>
                <a:path w="755650" h="271144">
                  <a:moveTo>
                    <a:pt x="376326" y="138798"/>
                  </a:moveTo>
                  <a:lnTo>
                    <a:pt x="375653" y="138252"/>
                  </a:lnTo>
                  <a:lnTo>
                    <a:pt x="374434" y="135826"/>
                  </a:lnTo>
                  <a:lnTo>
                    <a:pt x="373900" y="137985"/>
                  </a:lnTo>
                  <a:lnTo>
                    <a:pt x="373494" y="139065"/>
                  </a:lnTo>
                  <a:lnTo>
                    <a:pt x="374434" y="139204"/>
                  </a:lnTo>
                  <a:lnTo>
                    <a:pt x="375246" y="139331"/>
                  </a:lnTo>
                  <a:lnTo>
                    <a:pt x="376326" y="138798"/>
                  </a:lnTo>
                  <a:close/>
                </a:path>
                <a:path w="755650" h="271144">
                  <a:moveTo>
                    <a:pt x="385356" y="146621"/>
                  </a:moveTo>
                  <a:lnTo>
                    <a:pt x="382803" y="146888"/>
                  </a:lnTo>
                  <a:lnTo>
                    <a:pt x="375920" y="146481"/>
                  </a:lnTo>
                  <a:lnTo>
                    <a:pt x="384416" y="156464"/>
                  </a:lnTo>
                  <a:lnTo>
                    <a:pt x="385229" y="148374"/>
                  </a:lnTo>
                  <a:lnTo>
                    <a:pt x="385356" y="146621"/>
                  </a:lnTo>
                  <a:close/>
                </a:path>
                <a:path w="755650" h="271144">
                  <a:moveTo>
                    <a:pt x="386245" y="212445"/>
                  </a:moveTo>
                  <a:lnTo>
                    <a:pt x="384975" y="211226"/>
                  </a:lnTo>
                  <a:lnTo>
                    <a:pt x="384975" y="212585"/>
                  </a:lnTo>
                  <a:lnTo>
                    <a:pt x="386245" y="212445"/>
                  </a:lnTo>
                  <a:close/>
                </a:path>
                <a:path w="755650" h="271144">
                  <a:moveTo>
                    <a:pt x="388594" y="161632"/>
                  </a:moveTo>
                  <a:lnTo>
                    <a:pt x="384149" y="160896"/>
                  </a:lnTo>
                  <a:lnTo>
                    <a:pt x="383476" y="160782"/>
                  </a:lnTo>
                  <a:lnTo>
                    <a:pt x="384149" y="163614"/>
                  </a:lnTo>
                  <a:lnTo>
                    <a:pt x="387794" y="167665"/>
                  </a:lnTo>
                  <a:lnTo>
                    <a:pt x="388594" y="161632"/>
                  </a:lnTo>
                  <a:close/>
                </a:path>
                <a:path w="755650" h="271144">
                  <a:moveTo>
                    <a:pt x="389953" y="161861"/>
                  </a:moveTo>
                  <a:lnTo>
                    <a:pt x="389153" y="160604"/>
                  </a:lnTo>
                  <a:lnTo>
                    <a:pt x="388734" y="160642"/>
                  </a:lnTo>
                  <a:lnTo>
                    <a:pt x="388594" y="161632"/>
                  </a:lnTo>
                  <a:lnTo>
                    <a:pt x="389153" y="161721"/>
                  </a:lnTo>
                  <a:lnTo>
                    <a:pt x="389674" y="161810"/>
                  </a:lnTo>
                  <a:lnTo>
                    <a:pt x="389953" y="161861"/>
                  </a:lnTo>
                  <a:close/>
                </a:path>
                <a:path w="755650" h="271144">
                  <a:moveTo>
                    <a:pt x="400875" y="135966"/>
                  </a:moveTo>
                  <a:lnTo>
                    <a:pt x="399122" y="130162"/>
                  </a:lnTo>
                  <a:lnTo>
                    <a:pt x="398170" y="125310"/>
                  </a:lnTo>
                  <a:lnTo>
                    <a:pt x="393319" y="131508"/>
                  </a:lnTo>
                  <a:lnTo>
                    <a:pt x="393992" y="126784"/>
                  </a:lnTo>
                  <a:lnTo>
                    <a:pt x="391604" y="123532"/>
                  </a:lnTo>
                  <a:lnTo>
                    <a:pt x="388277" y="125120"/>
                  </a:lnTo>
                  <a:lnTo>
                    <a:pt x="386689" y="128549"/>
                  </a:lnTo>
                  <a:lnTo>
                    <a:pt x="389547" y="130835"/>
                  </a:lnTo>
                  <a:lnTo>
                    <a:pt x="393052" y="130022"/>
                  </a:lnTo>
                  <a:lnTo>
                    <a:pt x="390893" y="134073"/>
                  </a:lnTo>
                  <a:lnTo>
                    <a:pt x="392379" y="135153"/>
                  </a:lnTo>
                  <a:lnTo>
                    <a:pt x="397370" y="137985"/>
                  </a:lnTo>
                  <a:lnTo>
                    <a:pt x="400875" y="135966"/>
                  </a:lnTo>
                  <a:close/>
                </a:path>
                <a:path w="755650" h="271144">
                  <a:moveTo>
                    <a:pt x="421005" y="151079"/>
                  </a:moveTo>
                  <a:lnTo>
                    <a:pt x="420535" y="150533"/>
                  </a:lnTo>
                  <a:lnTo>
                    <a:pt x="420535" y="151269"/>
                  </a:lnTo>
                  <a:lnTo>
                    <a:pt x="421005" y="151079"/>
                  </a:lnTo>
                  <a:close/>
                </a:path>
                <a:path w="755650" h="271144">
                  <a:moveTo>
                    <a:pt x="425157" y="115595"/>
                  </a:moveTo>
                  <a:lnTo>
                    <a:pt x="419887" y="110464"/>
                  </a:lnTo>
                  <a:lnTo>
                    <a:pt x="418947" y="114109"/>
                  </a:lnTo>
                  <a:lnTo>
                    <a:pt x="419087" y="114922"/>
                  </a:lnTo>
                  <a:lnTo>
                    <a:pt x="418693" y="115785"/>
                  </a:lnTo>
                  <a:lnTo>
                    <a:pt x="418541" y="114655"/>
                  </a:lnTo>
                  <a:lnTo>
                    <a:pt x="410591" y="117348"/>
                  </a:lnTo>
                  <a:lnTo>
                    <a:pt x="408965" y="119913"/>
                  </a:lnTo>
                  <a:lnTo>
                    <a:pt x="408559" y="122072"/>
                  </a:lnTo>
                  <a:lnTo>
                    <a:pt x="412343" y="123685"/>
                  </a:lnTo>
                  <a:lnTo>
                    <a:pt x="414629" y="124358"/>
                  </a:lnTo>
                  <a:lnTo>
                    <a:pt x="416382" y="124358"/>
                  </a:lnTo>
                  <a:lnTo>
                    <a:pt x="415442" y="127596"/>
                  </a:lnTo>
                  <a:lnTo>
                    <a:pt x="418947" y="125984"/>
                  </a:lnTo>
                  <a:lnTo>
                    <a:pt x="420293" y="120446"/>
                  </a:lnTo>
                  <a:lnTo>
                    <a:pt x="419214" y="119367"/>
                  </a:lnTo>
                  <a:lnTo>
                    <a:pt x="418757" y="116179"/>
                  </a:lnTo>
                  <a:lnTo>
                    <a:pt x="420027" y="116408"/>
                  </a:lnTo>
                  <a:lnTo>
                    <a:pt x="425157" y="115595"/>
                  </a:lnTo>
                  <a:close/>
                </a:path>
                <a:path w="755650" h="271144">
                  <a:moveTo>
                    <a:pt x="426173" y="189534"/>
                  </a:moveTo>
                  <a:lnTo>
                    <a:pt x="425805" y="189344"/>
                  </a:lnTo>
                  <a:lnTo>
                    <a:pt x="425615" y="189242"/>
                  </a:lnTo>
                  <a:lnTo>
                    <a:pt x="425805" y="189661"/>
                  </a:lnTo>
                  <a:lnTo>
                    <a:pt x="426173" y="189534"/>
                  </a:lnTo>
                  <a:close/>
                </a:path>
                <a:path w="755650" h="271144">
                  <a:moveTo>
                    <a:pt x="433108" y="132461"/>
                  </a:moveTo>
                  <a:lnTo>
                    <a:pt x="431495" y="128409"/>
                  </a:lnTo>
                  <a:lnTo>
                    <a:pt x="430415" y="125437"/>
                  </a:lnTo>
                  <a:lnTo>
                    <a:pt x="426910" y="129895"/>
                  </a:lnTo>
                  <a:lnTo>
                    <a:pt x="423799" y="128143"/>
                  </a:lnTo>
                  <a:lnTo>
                    <a:pt x="422592" y="127736"/>
                  </a:lnTo>
                  <a:lnTo>
                    <a:pt x="421640" y="129628"/>
                  </a:lnTo>
                  <a:lnTo>
                    <a:pt x="421246" y="131508"/>
                  </a:lnTo>
                  <a:lnTo>
                    <a:pt x="420166" y="131241"/>
                  </a:lnTo>
                  <a:lnTo>
                    <a:pt x="419214" y="131381"/>
                  </a:lnTo>
                  <a:lnTo>
                    <a:pt x="418274" y="131775"/>
                  </a:lnTo>
                  <a:lnTo>
                    <a:pt x="418947" y="132461"/>
                  </a:lnTo>
                  <a:lnTo>
                    <a:pt x="419760" y="134480"/>
                  </a:lnTo>
                  <a:lnTo>
                    <a:pt x="420966" y="133667"/>
                  </a:lnTo>
                  <a:lnTo>
                    <a:pt x="422859" y="135826"/>
                  </a:lnTo>
                  <a:lnTo>
                    <a:pt x="417601" y="135686"/>
                  </a:lnTo>
                  <a:lnTo>
                    <a:pt x="418541" y="138798"/>
                  </a:lnTo>
                  <a:lnTo>
                    <a:pt x="417868" y="139065"/>
                  </a:lnTo>
                  <a:lnTo>
                    <a:pt x="417461" y="139598"/>
                  </a:lnTo>
                  <a:lnTo>
                    <a:pt x="417461" y="140411"/>
                  </a:lnTo>
                  <a:lnTo>
                    <a:pt x="414362" y="141224"/>
                  </a:lnTo>
                  <a:lnTo>
                    <a:pt x="415036" y="138925"/>
                  </a:lnTo>
                  <a:lnTo>
                    <a:pt x="414502" y="136906"/>
                  </a:lnTo>
                  <a:lnTo>
                    <a:pt x="418541" y="134073"/>
                  </a:lnTo>
                  <a:lnTo>
                    <a:pt x="416788" y="130835"/>
                  </a:lnTo>
                  <a:lnTo>
                    <a:pt x="412470" y="132181"/>
                  </a:lnTo>
                  <a:lnTo>
                    <a:pt x="414629" y="128409"/>
                  </a:lnTo>
                  <a:lnTo>
                    <a:pt x="405993" y="127736"/>
                  </a:lnTo>
                  <a:lnTo>
                    <a:pt x="406806" y="132054"/>
                  </a:lnTo>
                  <a:lnTo>
                    <a:pt x="407212" y="133934"/>
                  </a:lnTo>
                  <a:lnTo>
                    <a:pt x="408292" y="135559"/>
                  </a:lnTo>
                  <a:lnTo>
                    <a:pt x="407352" y="137845"/>
                  </a:lnTo>
                  <a:lnTo>
                    <a:pt x="406400" y="137172"/>
                  </a:lnTo>
                  <a:lnTo>
                    <a:pt x="405993" y="137045"/>
                  </a:lnTo>
                  <a:lnTo>
                    <a:pt x="404914" y="137845"/>
                  </a:lnTo>
                  <a:lnTo>
                    <a:pt x="405866" y="138252"/>
                  </a:lnTo>
                  <a:lnTo>
                    <a:pt x="406539" y="138798"/>
                  </a:lnTo>
                  <a:lnTo>
                    <a:pt x="407352" y="138125"/>
                  </a:lnTo>
                  <a:lnTo>
                    <a:pt x="409067" y="142773"/>
                  </a:lnTo>
                  <a:lnTo>
                    <a:pt x="414451" y="146837"/>
                  </a:lnTo>
                  <a:lnTo>
                    <a:pt x="419849" y="148196"/>
                  </a:lnTo>
                  <a:lnTo>
                    <a:pt x="421640" y="144729"/>
                  </a:lnTo>
                  <a:lnTo>
                    <a:pt x="422859" y="142836"/>
                  </a:lnTo>
                  <a:lnTo>
                    <a:pt x="427037" y="143789"/>
                  </a:lnTo>
                  <a:lnTo>
                    <a:pt x="426237" y="140004"/>
                  </a:lnTo>
                  <a:lnTo>
                    <a:pt x="427037" y="138125"/>
                  </a:lnTo>
                  <a:lnTo>
                    <a:pt x="423672" y="135153"/>
                  </a:lnTo>
                  <a:lnTo>
                    <a:pt x="425831" y="134886"/>
                  </a:lnTo>
                  <a:lnTo>
                    <a:pt x="427990" y="132727"/>
                  </a:lnTo>
                  <a:lnTo>
                    <a:pt x="433108" y="132461"/>
                  </a:lnTo>
                  <a:close/>
                </a:path>
                <a:path w="755650" h="271144">
                  <a:moveTo>
                    <a:pt x="463727" y="124637"/>
                  </a:moveTo>
                  <a:lnTo>
                    <a:pt x="460082" y="123685"/>
                  </a:lnTo>
                  <a:lnTo>
                    <a:pt x="463194" y="121399"/>
                  </a:lnTo>
                  <a:lnTo>
                    <a:pt x="456984" y="120040"/>
                  </a:lnTo>
                  <a:lnTo>
                    <a:pt x="457250" y="123012"/>
                  </a:lnTo>
                  <a:lnTo>
                    <a:pt x="454152" y="122872"/>
                  </a:lnTo>
                  <a:lnTo>
                    <a:pt x="453885" y="129222"/>
                  </a:lnTo>
                  <a:lnTo>
                    <a:pt x="457657" y="129349"/>
                  </a:lnTo>
                  <a:lnTo>
                    <a:pt x="461568" y="130302"/>
                  </a:lnTo>
                  <a:lnTo>
                    <a:pt x="463727" y="124637"/>
                  </a:lnTo>
                  <a:close/>
                </a:path>
                <a:path w="755650" h="271144">
                  <a:moveTo>
                    <a:pt x="470065" y="148107"/>
                  </a:moveTo>
                  <a:lnTo>
                    <a:pt x="468795" y="148323"/>
                  </a:lnTo>
                  <a:lnTo>
                    <a:pt x="468299" y="148412"/>
                  </a:lnTo>
                  <a:lnTo>
                    <a:pt x="468795" y="149313"/>
                  </a:lnTo>
                  <a:lnTo>
                    <a:pt x="469607" y="148932"/>
                  </a:lnTo>
                  <a:lnTo>
                    <a:pt x="470065" y="148107"/>
                  </a:lnTo>
                  <a:close/>
                </a:path>
                <a:path w="755650" h="271144">
                  <a:moveTo>
                    <a:pt x="476008" y="100215"/>
                  </a:moveTo>
                  <a:lnTo>
                    <a:pt x="475869" y="99275"/>
                  </a:lnTo>
                  <a:lnTo>
                    <a:pt x="475056" y="99542"/>
                  </a:lnTo>
                  <a:lnTo>
                    <a:pt x="475335" y="99949"/>
                  </a:lnTo>
                  <a:lnTo>
                    <a:pt x="475462" y="100482"/>
                  </a:lnTo>
                  <a:lnTo>
                    <a:pt x="475602" y="100482"/>
                  </a:lnTo>
                  <a:lnTo>
                    <a:pt x="475729" y="100355"/>
                  </a:lnTo>
                  <a:lnTo>
                    <a:pt x="476008" y="100215"/>
                  </a:lnTo>
                  <a:close/>
                </a:path>
                <a:path w="755650" h="271144">
                  <a:moveTo>
                    <a:pt x="483158" y="106959"/>
                  </a:moveTo>
                  <a:lnTo>
                    <a:pt x="476008" y="104000"/>
                  </a:lnTo>
                  <a:lnTo>
                    <a:pt x="474522" y="102641"/>
                  </a:lnTo>
                  <a:lnTo>
                    <a:pt x="470204" y="105879"/>
                  </a:lnTo>
                  <a:lnTo>
                    <a:pt x="470471" y="107772"/>
                  </a:lnTo>
                  <a:lnTo>
                    <a:pt x="466966" y="107505"/>
                  </a:lnTo>
                  <a:lnTo>
                    <a:pt x="464947" y="111823"/>
                  </a:lnTo>
                  <a:lnTo>
                    <a:pt x="466966" y="114655"/>
                  </a:lnTo>
                  <a:lnTo>
                    <a:pt x="461568" y="115049"/>
                  </a:lnTo>
                  <a:lnTo>
                    <a:pt x="464667" y="121259"/>
                  </a:lnTo>
                  <a:lnTo>
                    <a:pt x="468985" y="118960"/>
                  </a:lnTo>
                  <a:lnTo>
                    <a:pt x="471817" y="119240"/>
                  </a:lnTo>
                  <a:lnTo>
                    <a:pt x="472503" y="124091"/>
                  </a:lnTo>
                  <a:lnTo>
                    <a:pt x="475195" y="122605"/>
                  </a:lnTo>
                  <a:lnTo>
                    <a:pt x="476808" y="120446"/>
                  </a:lnTo>
                  <a:lnTo>
                    <a:pt x="475195" y="117081"/>
                  </a:lnTo>
                  <a:lnTo>
                    <a:pt x="473849" y="115862"/>
                  </a:lnTo>
                  <a:lnTo>
                    <a:pt x="474929" y="113030"/>
                  </a:lnTo>
                  <a:lnTo>
                    <a:pt x="475462" y="111137"/>
                  </a:lnTo>
                  <a:lnTo>
                    <a:pt x="473036" y="108851"/>
                  </a:lnTo>
                  <a:lnTo>
                    <a:pt x="478701" y="113030"/>
                  </a:lnTo>
                  <a:lnTo>
                    <a:pt x="483158" y="106959"/>
                  </a:lnTo>
                  <a:close/>
                </a:path>
                <a:path w="755650" h="271144">
                  <a:moveTo>
                    <a:pt x="511073" y="114922"/>
                  </a:moveTo>
                  <a:lnTo>
                    <a:pt x="510260" y="109524"/>
                  </a:lnTo>
                  <a:lnTo>
                    <a:pt x="506349" y="109385"/>
                  </a:lnTo>
                  <a:lnTo>
                    <a:pt x="502843" y="111137"/>
                  </a:lnTo>
                  <a:lnTo>
                    <a:pt x="503389" y="113703"/>
                  </a:lnTo>
                  <a:lnTo>
                    <a:pt x="506755" y="115328"/>
                  </a:lnTo>
                  <a:lnTo>
                    <a:pt x="511073" y="114922"/>
                  </a:lnTo>
                  <a:close/>
                </a:path>
                <a:path w="755650" h="271144">
                  <a:moveTo>
                    <a:pt x="513092" y="150063"/>
                  </a:moveTo>
                  <a:lnTo>
                    <a:pt x="512241" y="149694"/>
                  </a:lnTo>
                  <a:lnTo>
                    <a:pt x="511975" y="149580"/>
                  </a:lnTo>
                  <a:lnTo>
                    <a:pt x="511975" y="152552"/>
                  </a:lnTo>
                  <a:lnTo>
                    <a:pt x="512838" y="152133"/>
                  </a:lnTo>
                  <a:lnTo>
                    <a:pt x="513092" y="152019"/>
                  </a:lnTo>
                  <a:lnTo>
                    <a:pt x="513092" y="150215"/>
                  </a:lnTo>
                  <a:lnTo>
                    <a:pt x="513092" y="150063"/>
                  </a:lnTo>
                  <a:close/>
                </a:path>
                <a:path w="755650" h="271144">
                  <a:moveTo>
                    <a:pt x="521398" y="152806"/>
                  </a:moveTo>
                  <a:lnTo>
                    <a:pt x="520484" y="153162"/>
                  </a:lnTo>
                  <a:lnTo>
                    <a:pt x="520865" y="153771"/>
                  </a:lnTo>
                  <a:lnTo>
                    <a:pt x="521398" y="152806"/>
                  </a:lnTo>
                  <a:close/>
                </a:path>
                <a:path w="755650" h="271144">
                  <a:moveTo>
                    <a:pt x="532523" y="167665"/>
                  </a:moveTo>
                  <a:lnTo>
                    <a:pt x="532117" y="167665"/>
                  </a:lnTo>
                  <a:lnTo>
                    <a:pt x="531850" y="167932"/>
                  </a:lnTo>
                  <a:lnTo>
                    <a:pt x="531444" y="168198"/>
                  </a:lnTo>
                  <a:lnTo>
                    <a:pt x="531850" y="168059"/>
                  </a:lnTo>
                  <a:lnTo>
                    <a:pt x="532117" y="167792"/>
                  </a:lnTo>
                  <a:lnTo>
                    <a:pt x="532523" y="167665"/>
                  </a:lnTo>
                  <a:close/>
                </a:path>
                <a:path w="755650" h="271144">
                  <a:moveTo>
                    <a:pt x="550633" y="117373"/>
                  </a:moveTo>
                  <a:lnTo>
                    <a:pt x="550075" y="116814"/>
                  </a:lnTo>
                  <a:lnTo>
                    <a:pt x="548805" y="116141"/>
                  </a:lnTo>
                  <a:lnTo>
                    <a:pt x="548805" y="117513"/>
                  </a:lnTo>
                  <a:lnTo>
                    <a:pt x="550075" y="117411"/>
                  </a:lnTo>
                  <a:lnTo>
                    <a:pt x="550633" y="117373"/>
                  </a:lnTo>
                  <a:close/>
                </a:path>
                <a:path w="755650" h="271144">
                  <a:moveTo>
                    <a:pt x="550862" y="158356"/>
                  </a:moveTo>
                  <a:lnTo>
                    <a:pt x="550189" y="157683"/>
                  </a:lnTo>
                  <a:lnTo>
                    <a:pt x="549109" y="158216"/>
                  </a:lnTo>
                  <a:lnTo>
                    <a:pt x="548843" y="159435"/>
                  </a:lnTo>
                  <a:lnTo>
                    <a:pt x="549516" y="159029"/>
                  </a:lnTo>
                  <a:lnTo>
                    <a:pt x="550189" y="158762"/>
                  </a:lnTo>
                  <a:lnTo>
                    <a:pt x="550862" y="158356"/>
                  </a:lnTo>
                  <a:close/>
                </a:path>
                <a:path w="755650" h="271144">
                  <a:moveTo>
                    <a:pt x="558965" y="119976"/>
                  </a:moveTo>
                  <a:lnTo>
                    <a:pt x="558546" y="119735"/>
                  </a:lnTo>
                  <a:lnTo>
                    <a:pt x="558139" y="119557"/>
                  </a:lnTo>
                  <a:lnTo>
                    <a:pt x="557987" y="119494"/>
                  </a:lnTo>
                  <a:lnTo>
                    <a:pt x="557695" y="119367"/>
                  </a:lnTo>
                  <a:lnTo>
                    <a:pt x="558139" y="119964"/>
                  </a:lnTo>
                  <a:lnTo>
                    <a:pt x="558965" y="119976"/>
                  </a:lnTo>
                  <a:close/>
                </a:path>
                <a:path w="755650" h="271144">
                  <a:moveTo>
                    <a:pt x="563981" y="127787"/>
                  </a:moveTo>
                  <a:lnTo>
                    <a:pt x="562775" y="126250"/>
                  </a:lnTo>
                  <a:lnTo>
                    <a:pt x="562775" y="127596"/>
                  </a:lnTo>
                  <a:lnTo>
                    <a:pt x="563791" y="127812"/>
                  </a:lnTo>
                  <a:lnTo>
                    <a:pt x="563981" y="127787"/>
                  </a:lnTo>
                  <a:close/>
                </a:path>
                <a:path w="755650" h="271144">
                  <a:moveTo>
                    <a:pt x="579285" y="138925"/>
                  </a:moveTo>
                  <a:lnTo>
                    <a:pt x="575475" y="136906"/>
                  </a:lnTo>
                  <a:lnTo>
                    <a:pt x="572935" y="134747"/>
                  </a:lnTo>
                  <a:lnTo>
                    <a:pt x="575475" y="134340"/>
                  </a:lnTo>
                  <a:lnTo>
                    <a:pt x="575475" y="131775"/>
                  </a:lnTo>
                  <a:lnTo>
                    <a:pt x="576745" y="130695"/>
                  </a:lnTo>
                  <a:lnTo>
                    <a:pt x="576745" y="130022"/>
                  </a:lnTo>
                  <a:lnTo>
                    <a:pt x="574205" y="129349"/>
                  </a:lnTo>
                  <a:lnTo>
                    <a:pt x="574205" y="130568"/>
                  </a:lnTo>
                  <a:lnTo>
                    <a:pt x="572935" y="129222"/>
                  </a:lnTo>
                  <a:lnTo>
                    <a:pt x="571665" y="129222"/>
                  </a:lnTo>
                  <a:lnTo>
                    <a:pt x="570395" y="130022"/>
                  </a:lnTo>
                  <a:lnTo>
                    <a:pt x="570395" y="128676"/>
                  </a:lnTo>
                  <a:lnTo>
                    <a:pt x="569125" y="125437"/>
                  </a:lnTo>
                  <a:lnTo>
                    <a:pt x="567855" y="125577"/>
                  </a:lnTo>
                  <a:lnTo>
                    <a:pt x="567855" y="138518"/>
                  </a:lnTo>
                  <a:lnTo>
                    <a:pt x="567855" y="139877"/>
                  </a:lnTo>
                  <a:lnTo>
                    <a:pt x="567855" y="140550"/>
                  </a:lnTo>
                  <a:lnTo>
                    <a:pt x="566585" y="140957"/>
                  </a:lnTo>
                  <a:lnTo>
                    <a:pt x="567626" y="140614"/>
                  </a:lnTo>
                  <a:lnTo>
                    <a:pt x="567855" y="140550"/>
                  </a:lnTo>
                  <a:lnTo>
                    <a:pt x="567855" y="139877"/>
                  </a:lnTo>
                  <a:lnTo>
                    <a:pt x="567626" y="140068"/>
                  </a:lnTo>
                  <a:lnTo>
                    <a:pt x="566661" y="138023"/>
                  </a:lnTo>
                  <a:lnTo>
                    <a:pt x="567626" y="138430"/>
                  </a:lnTo>
                  <a:lnTo>
                    <a:pt x="567855" y="138518"/>
                  </a:lnTo>
                  <a:lnTo>
                    <a:pt x="567855" y="125577"/>
                  </a:lnTo>
                  <a:lnTo>
                    <a:pt x="567855" y="124358"/>
                  </a:lnTo>
                  <a:lnTo>
                    <a:pt x="569125" y="123151"/>
                  </a:lnTo>
                  <a:lnTo>
                    <a:pt x="567855" y="122339"/>
                  </a:lnTo>
                  <a:lnTo>
                    <a:pt x="570395" y="121793"/>
                  </a:lnTo>
                  <a:lnTo>
                    <a:pt x="567855" y="119367"/>
                  </a:lnTo>
                  <a:lnTo>
                    <a:pt x="569125" y="117881"/>
                  </a:lnTo>
                  <a:lnTo>
                    <a:pt x="566585" y="117005"/>
                  </a:lnTo>
                  <a:lnTo>
                    <a:pt x="565315" y="116535"/>
                  </a:lnTo>
                  <a:lnTo>
                    <a:pt x="565315" y="114871"/>
                  </a:lnTo>
                  <a:lnTo>
                    <a:pt x="563981" y="116192"/>
                  </a:lnTo>
                  <a:lnTo>
                    <a:pt x="565251" y="116560"/>
                  </a:lnTo>
                  <a:lnTo>
                    <a:pt x="563981" y="116967"/>
                  </a:lnTo>
                  <a:lnTo>
                    <a:pt x="563981" y="117348"/>
                  </a:lnTo>
                  <a:lnTo>
                    <a:pt x="562775" y="114922"/>
                  </a:lnTo>
                  <a:lnTo>
                    <a:pt x="565315" y="112623"/>
                  </a:lnTo>
                  <a:lnTo>
                    <a:pt x="565315" y="114871"/>
                  </a:lnTo>
                  <a:lnTo>
                    <a:pt x="570395" y="109791"/>
                  </a:lnTo>
                  <a:lnTo>
                    <a:pt x="565315" y="108712"/>
                  </a:lnTo>
                  <a:lnTo>
                    <a:pt x="562775" y="110058"/>
                  </a:lnTo>
                  <a:lnTo>
                    <a:pt x="561505" y="109385"/>
                  </a:lnTo>
                  <a:lnTo>
                    <a:pt x="560235" y="108038"/>
                  </a:lnTo>
                  <a:lnTo>
                    <a:pt x="563981" y="108140"/>
                  </a:lnTo>
                  <a:lnTo>
                    <a:pt x="565315" y="108178"/>
                  </a:lnTo>
                  <a:lnTo>
                    <a:pt x="563981" y="102641"/>
                  </a:lnTo>
                  <a:lnTo>
                    <a:pt x="563981" y="102920"/>
                  </a:lnTo>
                  <a:lnTo>
                    <a:pt x="562775" y="103009"/>
                  </a:lnTo>
                  <a:lnTo>
                    <a:pt x="561505" y="103098"/>
                  </a:lnTo>
                  <a:lnTo>
                    <a:pt x="560235" y="103187"/>
                  </a:lnTo>
                  <a:lnTo>
                    <a:pt x="558965" y="105473"/>
                  </a:lnTo>
                  <a:lnTo>
                    <a:pt x="551345" y="107099"/>
                  </a:lnTo>
                  <a:lnTo>
                    <a:pt x="555155" y="109385"/>
                  </a:lnTo>
                  <a:lnTo>
                    <a:pt x="553885" y="112356"/>
                  </a:lnTo>
                  <a:lnTo>
                    <a:pt x="555155" y="116814"/>
                  </a:lnTo>
                  <a:lnTo>
                    <a:pt x="558965" y="118694"/>
                  </a:lnTo>
                  <a:lnTo>
                    <a:pt x="560235" y="119773"/>
                  </a:lnTo>
                  <a:lnTo>
                    <a:pt x="558965" y="119976"/>
                  </a:lnTo>
                  <a:lnTo>
                    <a:pt x="560235" y="120446"/>
                  </a:lnTo>
                  <a:lnTo>
                    <a:pt x="562775" y="121526"/>
                  </a:lnTo>
                  <a:lnTo>
                    <a:pt x="561505" y="123952"/>
                  </a:lnTo>
                  <a:lnTo>
                    <a:pt x="561505" y="124472"/>
                  </a:lnTo>
                  <a:lnTo>
                    <a:pt x="562775" y="126174"/>
                  </a:lnTo>
                  <a:lnTo>
                    <a:pt x="563791" y="126568"/>
                  </a:lnTo>
                  <a:lnTo>
                    <a:pt x="563981" y="126631"/>
                  </a:lnTo>
                  <a:lnTo>
                    <a:pt x="563981" y="127787"/>
                  </a:lnTo>
                  <a:lnTo>
                    <a:pt x="563791" y="127812"/>
                  </a:lnTo>
                  <a:lnTo>
                    <a:pt x="562775" y="128143"/>
                  </a:lnTo>
                  <a:lnTo>
                    <a:pt x="563981" y="129806"/>
                  </a:lnTo>
                  <a:lnTo>
                    <a:pt x="563981" y="129946"/>
                  </a:lnTo>
                  <a:lnTo>
                    <a:pt x="561505" y="132054"/>
                  </a:lnTo>
                  <a:lnTo>
                    <a:pt x="563981" y="133896"/>
                  </a:lnTo>
                  <a:lnTo>
                    <a:pt x="560235" y="131508"/>
                  </a:lnTo>
                  <a:lnTo>
                    <a:pt x="560235" y="132994"/>
                  </a:lnTo>
                  <a:lnTo>
                    <a:pt x="560235" y="135686"/>
                  </a:lnTo>
                  <a:lnTo>
                    <a:pt x="558965" y="135763"/>
                  </a:lnTo>
                  <a:lnTo>
                    <a:pt x="557695" y="135826"/>
                  </a:lnTo>
                  <a:lnTo>
                    <a:pt x="556425" y="142163"/>
                  </a:lnTo>
                  <a:lnTo>
                    <a:pt x="555155" y="135826"/>
                  </a:lnTo>
                  <a:lnTo>
                    <a:pt x="556425" y="135966"/>
                  </a:lnTo>
                  <a:lnTo>
                    <a:pt x="556425" y="135013"/>
                  </a:lnTo>
                  <a:lnTo>
                    <a:pt x="555155" y="134213"/>
                  </a:lnTo>
                  <a:lnTo>
                    <a:pt x="555155" y="133261"/>
                  </a:lnTo>
                  <a:lnTo>
                    <a:pt x="556425" y="131508"/>
                  </a:lnTo>
                  <a:lnTo>
                    <a:pt x="556425" y="130429"/>
                  </a:lnTo>
                  <a:lnTo>
                    <a:pt x="558139" y="130429"/>
                  </a:lnTo>
                  <a:lnTo>
                    <a:pt x="560235" y="132994"/>
                  </a:lnTo>
                  <a:lnTo>
                    <a:pt x="560235" y="131508"/>
                  </a:lnTo>
                  <a:lnTo>
                    <a:pt x="558546" y="130429"/>
                  </a:lnTo>
                  <a:lnTo>
                    <a:pt x="558965" y="130429"/>
                  </a:lnTo>
                  <a:lnTo>
                    <a:pt x="560235" y="130098"/>
                  </a:lnTo>
                  <a:lnTo>
                    <a:pt x="561505" y="129755"/>
                  </a:lnTo>
                  <a:lnTo>
                    <a:pt x="560235" y="127063"/>
                  </a:lnTo>
                  <a:lnTo>
                    <a:pt x="561505" y="127330"/>
                  </a:lnTo>
                  <a:lnTo>
                    <a:pt x="561505" y="125844"/>
                  </a:lnTo>
                  <a:lnTo>
                    <a:pt x="561505" y="124472"/>
                  </a:lnTo>
                  <a:lnTo>
                    <a:pt x="558139" y="119964"/>
                  </a:lnTo>
                  <a:lnTo>
                    <a:pt x="558139" y="120103"/>
                  </a:lnTo>
                  <a:lnTo>
                    <a:pt x="555155" y="120586"/>
                  </a:lnTo>
                  <a:lnTo>
                    <a:pt x="557695" y="122339"/>
                  </a:lnTo>
                  <a:lnTo>
                    <a:pt x="555155" y="121666"/>
                  </a:lnTo>
                  <a:lnTo>
                    <a:pt x="554075" y="120738"/>
                  </a:lnTo>
                  <a:lnTo>
                    <a:pt x="557695" y="118110"/>
                  </a:lnTo>
                  <a:lnTo>
                    <a:pt x="556425" y="117919"/>
                  </a:lnTo>
                  <a:lnTo>
                    <a:pt x="554075" y="117487"/>
                  </a:lnTo>
                  <a:lnTo>
                    <a:pt x="553656" y="117475"/>
                  </a:lnTo>
                  <a:lnTo>
                    <a:pt x="553656" y="121043"/>
                  </a:lnTo>
                  <a:lnTo>
                    <a:pt x="552615" y="123151"/>
                  </a:lnTo>
                  <a:lnTo>
                    <a:pt x="552615" y="142430"/>
                  </a:lnTo>
                  <a:lnTo>
                    <a:pt x="552615" y="146888"/>
                  </a:lnTo>
                  <a:lnTo>
                    <a:pt x="552615" y="148107"/>
                  </a:lnTo>
                  <a:lnTo>
                    <a:pt x="551345" y="147421"/>
                  </a:lnTo>
                  <a:lnTo>
                    <a:pt x="550633" y="148323"/>
                  </a:lnTo>
                  <a:lnTo>
                    <a:pt x="551167" y="146634"/>
                  </a:lnTo>
                  <a:lnTo>
                    <a:pt x="550291" y="146481"/>
                  </a:lnTo>
                  <a:lnTo>
                    <a:pt x="550633" y="146532"/>
                  </a:lnTo>
                  <a:lnTo>
                    <a:pt x="551167" y="146634"/>
                  </a:lnTo>
                  <a:lnTo>
                    <a:pt x="551345" y="146659"/>
                  </a:lnTo>
                  <a:lnTo>
                    <a:pt x="552615" y="146888"/>
                  </a:lnTo>
                  <a:lnTo>
                    <a:pt x="552615" y="142430"/>
                  </a:lnTo>
                  <a:lnTo>
                    <a:pt x="551980" y="142506"/>
                  </a:lnTo>
                  <a:lnTo>
                    <a:pt x="552069" y="142290"/>
                  </a:lnTo>
                  <a:lnTo>
                    <a:pt x="552615" y="142430"/>
                  </a:lnTo>
                  <a:lnTo>
                    <a:pt x="552615" y="123151"/>
                  </a:lnTo>
                  <a:lnTo>
                    <a:pt x="552615" y="122199"/>
                  </a:lnTo>
                  <a:lnTo>
                    <a:pt x="551345" y="122605"/>
                  </a:lnTo>
                  <a:lnTo>
                    <a:pt x="551345" y="125844"/>
                  </a:lnTo>
                  <a:lnTo>
                    <a:pt x="550633" y="125869"/>
                  </a:lnTo>
                  <a:lnTo>
                    <a:pt x="549783" y="125895"/>
                  </a:lnTo>
                  <a:lnTo>
                    <a:pt x="549783" y="141706"/>
                  </a:lnTo>
                  <a:lnTo>
                    <a:pt x="549783" y="142709"/>
                  </a:lnTo>
                  <a:lnTo>
                    <a:pt x="549770" y="144475"/>
                  </a:lnTo>
                  <a:lnTo>
                    <a:pt x="549173" y="145554"/>
                  </a:lnTo>
                  <a:lnTo>
                    <a:pt x="548805" y="145478"/>
                  </a:lnTo>
                  <a:lnTo>
                    <a:pt x="548805" y="156057"/>
                  </a:lnTo>
                  <a:lnTo>
                    <a:pt x="546265" y="153771"/>
                  </a:lnTo>
                  <a:lnTo>
                    <a:pt x="543725" y="154978"/>
                  </a:lnTo>
                  <a:lnTo>
                    <a:pt x="543725" y="151739"/>
                  </a:lnTo>
                  <a:lnTo>
                    <a:pt x="546265" y="152958"/>
                  </a:lnTo>
                  <a:lnTo>
                    <a:pt x="547535" y="152412"/>
                  </a:lnTo>
                  <a:lnTo>
                    <a:pt x="548805" y="156057"/>
                  </a:lnTo>
                  <a:lnTo>
                    <a:pt x="548805" y="145478"/>
                  </a:lnTo>
                  <a:lnTo>
                    <a:pt x="543013" y="144094"/>
                  </a:lnTo>
                  <a:lnTo>
                    <a:pt x="543725" y="141757"/>
                  </a:lnTo>
                  <a:lnTo>
                    <a:pt x="541185" y="142570"/>
                  </a:lnTo>
                  <a:lnTo>
                    <a:pt x="541185" y="150126"/>
                  </a:lnTo>
                  <a:lnTo>
                    <a:pt x="541185" y="150660"/>
                  </a:lnTo>
                  <a:lnTo>
                    <a:pt x="539915" y="151612"/>
                  </a:lnTo>
                  <a:lnTo>
                    <a:pt x="539915" y="150393"/>
                  </a:lnTo>
                  <a:lnTo>
                    <a:pt x="538645" y="149313"/>
                  </a:lnTo>
                  <a:lnTo>
                    <a:pt x="537375" y="148374"/>
                  </a:lnTo>
                  <a:lnTo>
                    <a:pt x="537375" y="148234"/>
                  </a:lnTo>
                  <a:lnTo>
                    <a:pt x="538645" y="147701"/>
                  </a:lnTo>
                  <a:lnTo>
                    <a:pt x="541185" y="150126"/>
                  </a:lnTo>
                  <a:lnTo>
                    <a:pt x="541185" y="142570"/>
                  </a:lnTo>
                  <a:lnTo>
                    <a:pt x="538645" y="143383"/>
                  </a:lnTo>
                  <a:lnTo>
                    <a:pt x="538645" y="142836"/>
                  </a:lnTo>
                  <a:lnTo>
                    <a:pt x="537375" y="139471"/>
                  </a:lnTo>
                  <a:lnTo>
                    <a:pt x="534835" y="137718"/>
                  </a:lnTo>
                  <a:lnTo>
                    <a:pt x="532295" y="141757"/>
                  </a:lnTo>
                  <a:lnTo>
                    <a:pt x="531025" y="140411"/>
                  </a:lnTo>
                  <a:lnTo>
                    <a:pt x="528485" y="140144"/>
                  </a:lnTo>
                  <a:lnTo>
                    <a:pt x="527164" y="139407"/>
                  </a:lnTo>
                  <a:lnTo>
                    <a:pt x="526300" y="138417"/>
                  </a:lnTo>
                  <a:lnTo>
                    <a:pt x="527164" y="138493"/>
                  </a:lnTo>
                  <a:lnTo>
                    <a:pt x="528485" y="138607"/>
                  </a:lnTo>
                  <a:lnTo>
                    <a:pt x="529755" y="138709"/>
                  </a:lnTo>
                  <a:lnTo>
                    <a:pt x="531025" y="138823"/>
                  </a:lnTo>
                  <a:lnTo>
                    <a:pt x="532295" y="138925"/>
                  </a:lnTo>
                  <a:lnTo>
                    <a:pt x="533565" y="135293"/>
                  </a:lnTo>
                  <a:lnTo>
                    <a:pt x="534835" y="136639"/>
                  </a:lnTo>
                  <a:lnTo>
                    <a:pt x="536105" y="137439"/>
                  </a:lnTo>
                  <a:lnTo>
                    <a:pt x="537375" y="135826"/>
                  </a:lnTo>
                  <a:lnTo>
                    <a:pt x="539915" y="136969"/>
                  </a:lnTo>
                  <a:lnTo>
                    <a:pt x="541185" y="135001"/>
                  </a:lnTo>
                  <a:lnTo>
                    <a:pt x="540524" y="134124"/>
                  </a:lnTo>
                  <a:lnTo>
                    <a:pt x="540080" y="133794"/>
                  </a:lnTo>
                  <a:lnTo>
                    <a:pt x="539915" y="133667"/>
                  </a:lnTo>
                  <a:lnTo>
                    <a:pt x="539915" y="133299"/>
                  </a:lnTo>
                  <a:lnTo>
                    <a:pt x="540029" y="133477"/>
                  </a:lnTo>
                  <a:lnTo>
                    <a:pt x="540143" y="133629"/>
                  </a:lnTo>
                  <a:lnTo>
                    <a:pt x="540524" y="134124"/>
                  </a:lnTo>
                  <a:lnTo>
                    <a:pt x="541185" y="134607"/>
                  </a:lnTo>
                  <a:lnTo>
                    <a:pt x="543725" y="136499"/>
                  </a:lnTo>
                  <a:lnTo>
                    <a:pt x="546265" y="135559"/>
                  </a:lnTo>
                  <a:lnTo>
                    <a:pt x="547535" y="139065"/>
                  </a:lnTo>
                  <a:lnTo>
                    <a:pt x="544995" y="140817"/>
                  </a:lnTo>
                  <a:lnTo>
                    <a:pt x="547535" y="141287"/>
                  </a:lnTo>
                  <a:lnTo>
                    <a:pt x="548322" y="141439"/>
                  </a:lnTo>
                  <a:lnTo>
                    <a:pt x="546684" y="142976"/>
                  </a:lnTo>
                  <a:lnTo>
                    <a:pt x="547903" y="144322"/>
                  </a:lnTo>
                  <a:lnTo>
                    <a:pt x="549376" y="143383"/>
                  </a:lnTo>
                  <a:lnTo>
                    <a:pt x="549109" y="143916"/>
                  </a:lnTo>
                  <a:lnTo>
                    <a:pt x="549770" y="144475"/>
                  </a:lnTo>
                  <a:lnTo>
                    <a:pt x="549770" y="142684"/>
                  </a:lnTo>
                  <a:lnTo>
                    <a:pt x="549313" y="141630"/>
                  </a:lnTo>
                  <a:lnTo>
                    <a:pt x="549783" y="141706"/>
                  </a:lnTo>
                  <a:lnTo>
                    <a:pt x="549783" y="125895"/>
                  </a:lnTo>
                  <a:lnTo>
                    <a:pt x="546265" y="125984"/>
                  </a:lnTo>
                  <a:lnTo>
                    <a:pt x="546265" y="127063"/>
                  </a:lnTo>
                  <a:lnTo>
                    <a:pt x="546265" y="127863"/>
                  </a:lnTo>
                  <a:lnTo>
                    <a:pt x="544995" y="128003"/>
                  </a:lnTo>
                  <a:lnTo>
                    <a:pt x="544995" y="126923"/>
                  </a:lnTo>
                  <a:lnTo>
                    <a:pt x="546265" y="127063"/>
                  </a:lnTo>
                  <a:lnTo>
                    <a:pt x="546265" y="125984"/>
                  </a:lnTo>
                  <a:lnTo>
                    <a:pt x="547535" y="125107"/>
                  </a:lnTo>
                  <a:lnTo>
                    <a:pt x="548805" y="124231"/>
                  </a:lnTo>
                  <a:lnTo>
                    <a:pt x="550075" y="121259"/>
                  </a:lnTo>
                  <a:lnTo>
                    <a:pt x="550633" y="121373"/>
                  </a:lnTo>
                  <a:lnTo>
                    <a:pt x="551167" y="121488"/>
                  </a:lnTo>
                  <a:lnTo>
                    <a:pt x="551345" y="121526"/>
                  </a:lnTo>
                  <a:lnTo>
                    <a:pt x="552615" y="121793"/>
                  </a:lnTo>
                  <a:lnTo>
                    <a:pt x="553656" y="121043"/>
                  </a:lnTo>
                  <a:lnTo>
                    <a:pt x="553656" y="117475"/>
                  </a:lnTo>
                  <a:lnTo>
                    <a:pt x="550633" y="117373"/>
                  </a:lnTo>
                  <a:lnTo>
                    <a:pt x="551167" y="117741"/>
                  </a:lnTo>
                  <a:lnTo>
                    <a:pt x="551345" y="117881"/>
                  </a:lnTo>
                  <a:lnTo>
                    <a:pt x="550075" y="119773"/>
                  </a:lnTo>
                  <a:lnTo>
                    <a:pt x="550075" y="120180"/>
                  </a:lnTo>
                  <a:lnTo>
                    <a:pt x="549173" y="119989"/>
                  </a:lnTo>
                  <a:lnTo>
                    <a:pt x="548805" y="119913"/>
                  </a:lnTo>
                  <a:lnTo>
                    <a:pt x="547535" y="120319"/>
                  </a:lnTo>
                  <a:lnTo>
                    <a:pt x="547535" y="119367"/>
                  </a:lnTo>
                  <a:lnTo>
                    <a:pt x="548805" y="118427"/>
                  </a:lnTo>
                  <a:lnTo>
                    <a:pt x="548805" y="117513"/>
                  </a:lnTo>
                  <a:lnTo>
                    <a:pt x="547535" y="117614"/>
                  </a:lnTo>
                  <a:lnTo>
                    <a:pt x="548805" y="116141"/>
                  </a:lnTo>
                  <a:lnTo>
                    <a:pt x="552615" y="111683"/>
                  </a:lnTo>
                  <a:lnTo>
                    <a:pt x="551345" y="111544"/>
                  </a:lnTo>
                  <a:lnTo>
                    <a:pt x="551167" y="111531"/>
                  </a:lnTo>
                  <a:lnTo>
                    <a:pt x="550075" y="111417"/>
                  </a:lnTo>
                  <a:lnTo>
                    <a:pt x="549173" y="111315"/>
                  </a:lnTo>
                  <a:lnTo>
                    <a:pt x="548805" y="111277"/>
                  </a:lnTo>
                  <a:lnTo>
                    <a:pt x="548805" y="107505"/>
                  </a:lnTo>
                  <a:lnTo>
                    <a:pt x="543725" y="110058"/>
                  </a:lnTo>
                  <a:lnTo>
                    <a:pt x="543725" y="112217"/>
                  </a:lnTo>
                  <a:lnTo>
                    <a:pt x="544995" y="113969"/>
                  </a:lnTo>
                  <a:lnTo>
                    <a:pt x="543725" y="114109"/>
                  </a:lnTo>
                  <a:lnTo>
                    <a:pt x="543013" y="114185"/>
                  </a:lnTo>
                  <a:lnTo>
                    <a:pt x="542455" y="114249"/>
                  </a:lnTo>
                  <a:lnTo>
                    <a:pt x="542455" y="115189"/>
                  </a:lnTo>
                  <a:lnTo>
                    <a:pt x="542455" y="119240"/>
                  </a:lnTo>
                  <a:lnTo>
                    <a:pt x="542455" y="122745"/>
                  </a:lnTo>
                  <a:lnTo>
                    <a:pt x="542455" y="127914"/>
                  </a:lnTo>
                  <a:lnTo>
                    <a:pt x="542455" y="129489"/>
                  </a:lnTo>
                  <a:lnTo>
                    <a:pt x="541642" y="129921"/>
                  </a:lnTo>
                  <a:lnTo>
                    <a:pt x="542455" y="127914"/>
                  </a:lnTo>
                  <a:lnTo>
                    <a:pt x="542455" y="122745"/>
                  </a:lnTo>
                  <a:lnTo>
                    <a:pt x="541185" y="123418"/>
                  </a:lnTo>
                  <a:lnTo>
                    <a:pt x="541185" y="131648"/>
                  </a:lnTo>
                  <a:lnTo>
                    <a:pt x="540524" y="132702"/>
                  </a:lnTo>
                  <a:lnTo>
                    <a:pt x="540994" y="131521"/>
                  </a:lnTo>
                  <a:lnTo>
                    <a:pt x="541185" y="131648"/>
                  </a:lnTo>
                  <a:lnTo>
                    <a:pt x="541185" y="123418"/>
                  </a:lnTo>
                  <a:lnTo>
                    <a:pt x="539915" y="124091"/>
                  </a:lnTo>
                  <a:lnTo>
                    <a:pt x="538645" y="125310"/>
                  </a:lnTo>
                  <a:lnTo>
                    <a:pt x="539915" y="125806"/>
                  </a:lnTo>
                  <a:lnTo>
                    <a:pt x="539915" y="125984"/>
                  </a:lnTo>
                  <a:lnTo>
                    <a:pt x="539292" y="126187"/>
                  </a:lnTo>
                  <a:lnTo>
                    <a:pt x="539292" y="133794"/>
                  </a:lnTo>
                  <a:lnTo>
                    <a:pt x="537375" y="135293"/>
                  </a:lnTo>
                  <a:lnTo>
                    <a:pt x="537375" y="134340"/>
                  </a:lnTo>
                  <a:lnTo>
                    <a:pt x="536105" y="134340"/>
                  </a:lnTo>
                  <a:lnTo>
                    <a:pt x="534835" y="134073"/>
                  </a:lnTo>
                  <a:lnTo>
                    <a:pt x="536105" y="133400"/>
                  </a:lnTo>
                  <a:lnTo>
                    <a:pt x="534835" y="132588"/>
                  </a:lnTo>
                  <a:lnTo>
                    <a:pt x="536105" y="131648"/>
                  </a:lnTo>
                  <a:lnTo>
                    <a:pt x="537375" y="132499"/>
                  </a:lnTo>
                  <a:lnTo>
                    <a:pt x="539292" y="133794"/>
                  </a:lnTo>
                  <a:lnTo>
                    <a:pt x="539292" y="126187"/>
                  </a:lnTo>
                  <a:lnTo>
                    <a:pt x="537375" y="126784"/>
                  </a:lnTo>
                  <a:lnTo>
                    <a:pt x="538645" y="125717"/>
                  </a:lnTo>
                  <a:lnTo>
                    <a:pt x="538645" y="125310"/>
                  </a:lnTo>
                  <a:lnTo>
                    <a:pt x="538645" y="123685"/>
                  </a:lnTo>
                  <a:lnTo>
                    <a:pt x="537375" y="123952"/>
                  </a:lnTo>
                  <a:lnTo>
                    <a:pt x="538645" y="122745"/>
                  </a:lnTo>
                  <a:lnTo>
                    <a:pt x="540994" y="121488"/>
                  </a:lnTo>
                  <a:lnTo>
                    <a:pt x="541185" y="121399"/>
                  </a:lnTo>
                  <a:lnTo>
                    <a:pt x="542455" y="119240"/>
                  </a:lnTo>
                  <a:lnTo>
                    <a:pt x="542455" y="115189"/>
                  </a:lnTo>
                  <a:lnTo>
                    <a:pt x="541185" y="113842"/>
                  </a:lnTo>
                  <a:lnTo>
                    <a:pt x="538645" y="113296"/>
                  </a:lnTo>
                  <a:lnTo>
                    <a:pt x="537375" y="114655"/>
                  </a:lnTo>
                  <a:lnTo>
                    <a:pt x="538645" y="113030"/>
                  </a:lnTo>
                  <a:lnTo>
                    <a:pt x="539915" y="111988"/>
                  </a:lnTo>
                  <a:lnTo>
                    <a:pt x="543725" y="108851"/>
                  </a:lnTo>
                  <a:lnTo>
                    <a:pt x="539915" y="107505"/>
                  </a:lnTo>
                  <a:lnTo>
                    <a:pt x="542455" y="104267"/>
                  </a:lnTo>
                  <a:lnTo>
                    <a:pt x="536105" y="102692"/>
                  </a:lnTo>
                  <a:lnTo>
                    <a:pt x="536105" y="116674"/>
                  </a:lnTo>
                  <a:lnTo>
                    <a:pt x="534835" y="119913"/>
                  </a:lnTo>
                  <a:lnTo>
                    <a:pt x="532295" y="121666"/>
                  </a:lnTo>
                  <a:lnTo>
                    <a:pt x="531025" y="117881"/>
                  </a:lnTo>
                  <a:lnTo>
                    <a:pt x="531025" y="116001"/>
                  </a:lnTo>
                  <a:lnTo>
                    <a:pt x="532295" y="116535"/>
                  </a:lnTo>
                  <a:lnTo>
                    <a:pt x="533565" y="119100"/>
                  </a:lnTo>
                  <a:lnTo>
                    <a:pt x="536105" y="116674"/>
                  </a:lnTo>
                  <a:lnTo>
                    <a:pt x="536105" y="102692"/>
                  </a:lnTo>
                  <a:lnTo>
                    <a:pt x="534835" y="102374"/>
                  </a:lnTo>
                  <a:lnTo>
                    <a:pt x="534835" y="106426"/>
                  </a:lnTo>
                  <a:lnTo>
                    <a:pt x="532295" y="105613"/>
                  </a:lnTo>
                  <a:lnTo>
                    <a:pt x="528485" y="107099"/>
                  </a:lnTo>
                  <a:lnTo>
                    <a:pt x="528485" y="109791"/>
                  </a:lnTo>
                  <a:lnTo>
                    <a:pt x="527164" y="112458"/>
                  </a:lnTo>
                  <a:lnTo>
                    <a:pt x="528485" y="111887"/>
                  </a:lnTo>
                  <a:lnTo>
                    <a:pt x="532295" y="110464"/>
                  </a:lnTo>
                  <a:lnTo>
                    <a:pt x="531025" y="113030"/>
                  </a:lnTo>
                  <a:lnTo>
                    <a:pt x="531025" y="115189"/>
                  </a:lnTo>
                  <a:lnTo>
                    <a:pt x="522135" y="111683"/>
                  </a:lnTo>
                  <a:lnTo>
                    <a:pt x="527164" y="115557"/>
                  </a:lnTo>
                  <a:lnTo>
                    <a:pt x="527164" y="116192"/>
                  </a:lnTo>
                  <a:lnTo>
                    <a:pt x="525945" y="117614"/>
                  </a:lnTo>
                  <a:lnTo>
                    <a:pt x="525945" y="119100"/>
                  </a:lnTo>
                  <a:lnTo>
                    <a:pt x="523405" y="118567"/>
                  </a:lnTo>
                  <a:lnTo>
                    <a:pt x="523405" y="122478"/>
                  </a:lnTo>
                  <a:lnTo>
                    <a:pt x="525945" y="121259"/>
                  </a:lnTo>
                  <a:lnTo>
                    <a:pt x="527164" y="121450"/>
                  </a:lnTo>
                  <a:lnTo>
                    <a:pt x="528485" y="121666"/>
                  </a:lnTo>
                  <a:lnTo>
                    <a:pt x="531025" y="119646"/>
                  </a:lnTo>
                  <a:lnTo>
                    <a:pt x="529755" y="124498"/>
                  </a:lnTo>
                  <a:lnTo>
                    <a:pt x="526300" y="122542"/>
                  </a:lnTo>
                  <a:lnTo>
                    <a:pt x="526072" y="122415"/>
                  </a:lnTo>
                  <a:lnTo>
                    <a:pt x="525945" y="122339"/>
                  </a:lnTo>
                  <a:lnTo>
                    <a:pt x="524675" y="126390"/>
                  </a:lnTo>
                  <a:lnTo>
                    <a:pt x="525945" y="129222"/>
                  </a:lnTo>
                  <a:lnTo>
                    <a:pt x="525945" y="130975"/>
                  </a:lnTo>
                  <a:lnTo>
                    <a:pt x="528485" y="133934"/>
                  </a:lnTo>
                  <a:lnTo>
                    <a:pt x="528142" y="134518"/>
                  </a:lnTo>
                  <a:lnTo>
                    <a:pt x="526796" y="132727"/>
                  </a:lnTo>
                  <a:lnTo>
                    <a:pt x="526796" y="136880"/>
                  </a:lnTo>
                  <a:lnTo>
                    <a:pt x="526072" y="138163"/>
                  </a:lnTo>
                  <a:lnTo>
                    <a:pt x="525945" y="138023"/>
                  </a:lnTo>
                  <a:lnTo>
                    <a:pt x="525945" y="146075"/>
                  </a:lnTo>
                  <a:lnTo>
                    <a:pt x="524675" y="146621"/>
                  </a:lnTo>
                  <a:lnTo>
                    <a:pt x="524675" y="147154"/>
                  </a:lnTo>
                  <a:lnTo>
                    <a:pt x="523405" y="147294"/>
                  </a:lnTo>
                  <a:lnTo>
                    <a:pt x="523405" y="146748"/>
                  </a:lnTo>
                  <a:lnTo>
                    <a:pt x="522135" y="145669"/>
                  </a:lnTo>
                  <a:lnTo>
                    <a:pt x="522135" y="148907"/>
                  </a:lnTo>
                  <a:lnTo>
                    <a:pt x="521398" y="149148"/>
                  </a:lnTo>
                  <a:lnTo>
                    <a:pt x="521131" y="149237"/>
                  </a:lnTo>
                  <a:lnTo>
                    <a:pt x="520865" y="149313"/>
                  </a:lnTo>
                  <a:lnTo>
                    <a:pt x="520865" y="148907"/>
                  </a:lnTo>
                  <a:lnTo>
                    <a:pt x="522135" y="148907"/>
                  </a:lnTo>
                  <a:lnTo>
                    <a:pt x="522135" y="145669"/>
                  </a:lnTo>
                  <a:lnTo>
                    <a:pt x="522135" y="144056"/>
                  </a:lnTo>
                  <a:lnTo>
                    <a:pt x="523405" y="143243"/>
                  </a:lnTo>
                  <a:lnTo>
                    <a:pt x="524675" y="142709"/>
                  </a:lnTo>
                  <a:lnTo>
                    <a:pt x="524675" y="143116"/>
                  </a:lnTo>
                  <a:lnTo>
                    <a:pt x="523405" y="144462"/>
                  </a:lnTo>
                  <a:lnTo>
                    <a:pt x="523405" y="145542"/>
                  </a:lnTo>
                  <a:lnTo>
                    <a:pt x="524675" y="145808"/>
                  </a:lnTo>
                  <a:lnTo>
                    <a:pt x="525945" y="146075"/>
                  </a:lnTo>
                  <a:lnTo>
                    <a:pt x="525945" y="138023"/>
                  </a:lnTo>
                  <a:lnTo>
                    <a:pt x="525005" y="136956"/>
                  </a:lnTo>
                  <a:lnTo>
                    <a:pt x="525907" y="137045"/>
                  </a:lnTo>
                  <a:lnTo>
                    <a:pt x="526796" y="136880"/>
                  </a:lnTo>
                  <a:lnTo>
                    <a:pt x="526796" y="132727"/>
                  </a:lnTo>
                  <a:lnTo>
                    <a:pt x="525373" y="130835"/>
                  </a:lnTo>
                  <a:lnTo>
                    <a:pt x="522744" y="134378"/>
                  </a:lnTo>
                  <a:lnTo>
                    <a:pt x="522135" y="133667"/>
                  </a:lnTo>
                  <a:lnTo>
                    <a:pt x="522198" y="134137"/>
                  </a:lnTo>
                  <a:lnTo>
                    <a:pt x="519569" y="132854"/>
                  </a:lnTo>
                  <a:lnTo>
                    <a:pt x="522541" y="131241"/>
                  </a:lnTo>
                  <a:lnTo>
                    <a:pt x="518490" y="127330"/>
                  </a:lnTo>
                  <a:lnTo>
                    <a:pt x="516610" y="129755"/>
                  </a:lnTo>
                  <a:lnTo>
                    <a:pt x="515251" y="126657"/>
                  </a:lnTo>
                  <a:lnTo>
                    <a:pt x="509727" y="126390"/>
                  </a:lnTo>
                  <a:lnTo>
                    <a:pt x="509460" y="130429"/>
                  </a:lnTo>
                  <a:lnTo>
                    <a:pt x="508736" y="131673"/>
                  </a:lnTo>
                  <a:lnTo>
                    <a:pt x="508787" y="131508"/>
                  </a:lnTo>
                  <a:lnTo>
                    <a:pt x="503796" y="135293"/>
                  </a:lnTo>
                  <a:lnTo>
                    <a:pt x="505269" y="136906"/>
                  </a:lnTo>
                  <a:lnTo>
                    <a:pt x="506222" y="136766"/>
                  </a:lnTo>
                  <a:lnTo>
                    <a:pt x="507301" y="136093"/>
                  </a:lnTo>
                  <a:lnTo>
                    <a:pt x="507707" y="135966"/>
                  </a:lnTo>
                  <a:lnTo>
                    <a:pt x="508317" y="133413"/>
                  </a:lnTo>
                  <a:lnTo>
                    <a:pt x="510667" y="134073"/>
                  </a:lnTo>
                  <a:lnTo>
                    <a:pt x="511619" y="136093"/>
                  </a:lnTo>
                  <a:lnTo>
                    <a:pt x="511213" y="139877"/>
                  </a:lnTo>
                  <a:lnTo>
                    <a:pt x="514718" y="139877"/>
                  </a:lnTo>
                  <a:lnTo>
                    <a:pt x="517004" y="140004"/>
                  </a:lnTo>
                  <a:lnTo>
                    <a:pt x="519303" y="139877"/>
                  </a:lnTo>
                  <a:lnTo>
                    <a:pt x="522427" y="135674"/>
                  </a:lnTo>
                  <a:lnTo>
                    <a:pt x="523405" y="142303"/>
                  </a:lnTo>
                  <a:lnTo>
                    <a:pt x="519595" y="144195"/>
                  </a:lnTo>
                  <a:lnTo>
                    <a:pt x="518566" y="143751"/>
                  </a:lnTo>
                  <a:lnTo>
                    <a:pt x="518325" y="143649"/>
                  </a:lnTo>
                  <a:lnTo>
                    <a:pt x="517055" y="147561"/>
                  </a:lnTo>
                  <a:lnTo>
                    <a:pt x="515785" y="145542"/>
                  </a:lnTo>
                  <a:lnTo>
                    <a:pt x="515785" y="152552"/>
                  </a:lnTo>
                  <a:lnTo>
                    <a:pt x="514515" y="152819"/>
                  </a:lnTo>
                  <a:lnTo>
                    <a:pt x="514515" y="153225"/>
                  </a:lnTo>
                  <a:lnTo>
                    <a:pt x="514362" y="153187"/>
                  </a:lnTo>
                  <a:lnTo>
                    <a:pt x="514362" y="168198"/>
                  </a:lnTo>
                  <a:lnTo>
                    <a:pt x="513727" y="169354"/>
                  </a:lnTo>
                  <a:lnTo>
                    <a:pt x="513168" y="168198"/>
                  </a:lnTo>
                  <a:lnTo>
                    <a:pt x="514362" y="168198"/>
                  </a:lnTo>
                  <a:lnTo>
                    <a:pt x="514362" y="153187"/>
                  </a:lnTo>
                  <a:lnTo>
                    <a:pt x="513092" y="152857"/>
                  </a:lnTo>
                  <a:lnTo>
                    <a:pt x="513092" y="159651"/>
                  </a:lnTo>
                  <a:lnTo>
                    <a:pt x="513092" y="160324"/>
                  </a:lnTo>
                  <a:lnTo>
                    <a:pt x="512838" y="160248"/>
                  </a:lnTo>
                  <a:lnTo>
                    <a:pt x="512838" y="170713"/>
                  </a:lnTo>
                  <a:lnTo>
                    <a:pt x="512838" y="170942"/>
                  </a:lnTo>
                  <a:lnTo>
                    <a:pt x="512241" y="172046"/>
                  </a:lnTo>
                  <a:lnTo>
                    <a:pt x="509435" y="173736"/>
                  </a:lnTo>
                  <a:lnTo>
                    <a:pt x="512838" y="170713"/>
                  </a:lnTo>
                  <a:lnTo>
                    <a:pt x="508165" y="169824"/>
                  </a:lnTo>
                  <a:lnTo>
                    <a:pt x="511581" y="170472"/>
                  </a:lnTo>
                  <a:lnTo>
                    <a:pt x="512241" y="170599"/>
                  </a:lnTo>
                  <a:lnTo>
                    <a:pt x="512838" y="170713"/>
                  </a:lnTo>
                  <a:lnTo>
                    <a:pt x="512838" y="160248"/>
                  </a:lnTo>
                  <a:lnTo>
                    <a:pt x="512241" y="160058"/>
                  </a:lnTo>
                  <a:lnTo>
                    <a:pt x="511975" y="159969"/>
                  </a:lnTo>
                  <a:lnTo>
                    <a:pt x="511975" y="159296"/>
                  </a:lnTo>
                  <a:lnTo>
                    <a:pt x="512838" y="159575"/>
                  </a:lnTo>
                  <a:lnTo>
                    <a:pt x="513092" y="159651"/>
                  </a:lnTo>
                  <a:lnTo>
                    <a:pt x="513092" y="152857"/>
                  </a:lnTo>
                  <a:lnTo>
                    <a:pt x="512241" y="152628"/>
                  </a:lnTo>
                  <a:lnTo>
                    <a:pt x="511581" y="152615"/>
                  </a:lnTo>
                  <a:lnTo>
                    <a:pt x="511009" y="152717"/>
                  </a:lnTo>
                  <a:lnTo>
                    <a:pt x="511009" y="169799"/>
                  </a:lnTo>
                  <a:lnTo>
                    <a:pt x="508850" y="169240"/>
                  </a:lnTo>
                  <a:lnTo>
                    <a:pt x="506895" y="168744"/>
                  </a:lnTo>
                  <a:lnTo>
                    <a:pt x="505625" y="169887"/>
                  </a:lnTo>
                  <a:lnTo>
                    <a:pt x="505625" y="171704"/>
                  </a:lnTo>
                  <a:lnTo>
                    <a:pt x="505625" y="171843"/>
                  </a:lnTo>
                  <a:lnTo>
                    <a:pt x="504355" y="171704"/>
                  </a:lnTo>
                  <a:lnTo>
                    <a:pt x="504355" y="175488"/>
                  </a:lnTo>
                  <a:lnTo>
                    <a:pt x="501815" y="176022"/>
                  </a:lnTo>
                  <a:lnTo>
                    <a:pt x="503034" y="177190"/>
                  </a:lnTo>
                  <a:lnTo>
                    <a:pt x="503034" y="178879"/>
                  </a:lnTo>
                  <a:lnTo>
                    <a:pt x="501815" y="179400"/>
                  </a:lnTo>
                  <a:lnTo>
                    <a:pt x="501815" y="179933"/>
                  </a:lnTo>
                  <a:lnTo>
                    <a:pt x="500545" y="177914"/>
                  </a:lnTo>
                  <a:lnTo>
                    <a:pt x="498005" y="180200"/>
                  </a:lnTo>
                  <a:lnTo>
                    <a:pt x="498005" y="181559"/>
                  </a:lnTo>
                  <a:lnTo>
                    <a:pt x="495173" y="178612"/>
                  </a:lnTo>
                  <a:lnTo>
                    <a:pt x="495465" y="178638"/>
                  </a:lnTo>
                  <a:lnTo>
                    <a:pt x="496735" y="178752"/>
                  </a:lnTo>
                  <a:lnTo>
                    <a:pt x="498005" y="178854"/>
                  </a:lnTo>
                  <a:lnTo>
                    <a:pt x="495465" y="168605"/>
                  </a:lnTo>
                  <a:lnTo>
                    <a:pt x="500545" y="168605"/>
                  </a:lnTo>
                  <a:lnTo>
                    <a:pt x="501815" y="168605"/>
                  </a:lnTo>
                  <a:lnTo>
                    <a:pt x="503034" y="168859"/>
                  </a:lnTo>
                  <a:lnTo>
                    <a:pt x="501815" y="170357"/>
                  </a:lnTo>
                  <a:lnTo>
                    <a:pt x="503034" y="172046"/>
                  </a:lnTo>
                  <a:lnTo>
                    <a:pt x="499237" y="173062"/>
                  </a:lnTo>
                  <a:lnTo>
                    <a:pt x="500545" y="175488"/>
                  </a:lnTo>
                  <a:lnTo>
                    <a:pt x="503034" y="175488"/>
                  </a:lnTo>
                  <a:lnTo>
                    <a:pt x="504355" y="175488"/>
                  </a:lnTo>
                  <a:lnTo>
                    <a:pt x="504355" y="171704"/>
                  </a:lnTo>
                  <a:lnTo>
                    <a:pt x="505625" y="171704"/>
                  </a:lnTo>
                  <a:lnTo>
                    <a:pt x="505625" y="169887"/>
                  </a:lnTo>
                  <a:lnTo>
                    <a:pt x="504355" y="171030"/>
                  </a:lnTo>
                  <a:lnTo>
                    <a:pt x="504355" y="167792"/>
                  </a:lnTo>
                  <a:lnTo>
                    <a:pt x="504355" y="167259"/>
                  </a:lnTo>
                  <a:lnTo>
                    <a:pt x="504355" y="165227"/>
                  </a:lnTo>
                  <a:lnTo>
                    <a:pt x="505625" y="168059"/>
                  </a:lnTo>
                  <a:lnTo>
                    <a:pt x="508165" y="166306"/>
                  </a:lnTo>
                  <a:lnTo>
                    <a:pt x="510705" y="167665"/>
                  </a:lnTo>
                  <a:lnTo>
                    <a:pt x="508850" y="169240"/>
                  </a:lnTo>
                  <a:lnTo>
                    <a:pt x="510705" y="169710"/>
                  </a:lnTo>
                  <a:lnTo>
                    <a:pt x="511009" y="169799"/>
                  </a:lnTo>
                  <a:lnTo>
                    <a:pt x="511009" y="152717"/>
                  </a:lnTo>
                  <a:lnTo>
                    <a:pt x="509435" y="152958"/>
                  </a:lnTo>
                  <a:lnTo>
                    <a:pt x="508165" y="153631"/>
                  </a:lnTo>
                  <a:lnTo>
                    <a:pt x="508165" y="154178"/>
                  </a:lnTo>
                  <a:lnTo>
                    <a:pt x="506895" y="153365"/>
                  </a:lnTo>
                  <a:lnTo>
                    <a:pt x="506895" y="152692"/>
                  </a:lnTo>
                  <a:lnTo>
                    <a:pt x="505625" y="152146"/>
                  </a:lnTo>
                  <a:lnTo>
                    <a:pt x="505625" y="150533"/>
                  </a:lnTo>
                  <a:lnTo>
                    <a:pt x="508165" y="147828"/>
                  </a:lnTo>
                  <a:lnTo>
                    <a:pt x="509435" y="146342"/>
                  </a:lnTo>
                  <a:lnTo>
                    <a:pt x="509435" y="147027"/>
                  </a:lnTo>
                  <a:lnTo>
                    <a:pt x="511581" y="147027"/>
                  </a:lnTo>
                  <a:lnTo>
                    <a:pt x="510705" y="148234"/>
                  </a:lnTo>
                  <a:lnTo>
                    <a:pt x="511975" y="149186"/>
                  </a:lnTo>
                  <a:lnTo>
                    <a:pt x="513092" y="149301"/>
                  </a:lnTo>
                  <a:lnTo>
                    <a:pt x="513092" y="150063"/>
                  </a:lnTo>
                  <a:lnTo>
                    <a:pt x="514362" y="150596"/>
                  </a:lnTo>
                  <a:lnTo>
                    <a:pt x="514515" y="150660"/>
                  </a:lnTo>
                  <a:lnTo>
                    <a:pt x="513727" y="150418"/>
                  </a:lnTo>
                  <a:lnTo>
                    <a:pt x="513727" y="151714"/>
                  </a:lnTo>
                  <a:lnTo>
                    <a:pt x="514362" y="151409"/>
                  </a:lnTo>
                  <a:lnTo>
                    <a:pt x="514515" y="151333"/>
                  </a:lnTo>
                  <a:lnTo>
                    <a:pt x="514515" y="152146"/>
                  </a:lnTo>
                  <a:lnTo>
                    <a:pt x="515785" y="152552"/>
                  </a:lnTo>
                  <a:lnTo>
                    <a:pt x="515785" y="145542"/>
                  </a:lnTo>
                  <a:lnTo>
                    <a:pt x="514515" y="143243"/>
                  </a:lnTo>
                  <a:lnTo>
                    <a:pt x="512241" y="144335"/>
                  </a:lnTo>
                  <a:lnTo>
                    <a:pt x="511975" y="144462"/>
                  </a:lnTo>
                  <a:lnTo>
                    <a:pt x="510705" y="144195"/>
                  </a:lnTo>
                  <a:lnTo>
                    <a:pt x="510705" y="141363"/>
                  </a:lnTo>
                  <a:lnTo>
                    <a:pt x="509435" y="140004"/>
                  </a:lnTo>
                  <a:lnTo>
                    <a:pt x="505625" y="140957"/>
                  </a:lnTo>
                  <a:lnTo>
                    <a:pt x="501815" y="141363"/>
                  </a:lnTo>
                  <a:lnTo>
                    <a:pt x="503034" y="145249"/>
                  </a:lnTo>
                  <a:lnTo>
                    <a:pt x="503034" y="145402"/>
                  </a:lnTo>
                  <a:lnTo>
                    <a:pt x="500545" y="145046"/>
                  </a:lnTo>
                  <a:lnTo>
                    <a:pt x="499237" y="144907"/>
                  </a:lnTo>
                  <a:lnTo>
                    <a:pt x="498005" y="146481"/>
                  </a:lnTo>
                  <a:lnTo>
                    <a:pt x="500545" y="149186"/>
                  </a:lnTo>
                  <a:lnTo>
                    <a:pt x="500545" y="162267"/>
                  </a:lnTo>
                  <a:lnTo>
                    <a:pt x="500545" y="163068"/>
                  </a:lnTo>
                  <a:lnTo>
                    <a:pt x="496735" y="165100"/>
                  </a:lnTo>
                  <a:lnTo>
                    <a:pt x="498005" y="161721"/>
                  </a:lnTo>
                  <a:lnTo>
                    <a:pt x="496735" y="159969"/>
                  </a:lnTo>
                  <a:lnTo>
                    <a:pt x="496735" y="159435"/>
                  </a:lnTo>
                  <a:lnTo>
                    <a:pt x="498005" y="159702"/>
                  </a:lnTo>
                  <a:lnTo>
                    <a:pt x="499237" y="159308"/>
                  </a:lnTo>
                  <a:lnTo>
                    <a:pt x="499237" y="160743"/>
                  </a:lnTo>
                  <a:lnTo>
                    <a:pt x="500545" y="162267"/>
                  </a:lnTo>
                  <a:lnTo>
                    <a:pt x="500545" y="149186"/>
                  </a:lnTo>
                  <a:lnTo>
                    <a:pt x="499211" y="150380"/>
                  </a:lnTo>
                  <a:lnTo>
                    <a:pt x="498005" y="151472"/>
                  </a:lnTo>
                  <a:lnTo>
                    <a:pt x="498005" y="152819"/>
                  </a:lnTo>
                  <a:lnTo>
                    <a:pt x="496735" y="153898"/>
                  </a:lnTo>
                  <a:lnTo>
                    <a:pt x="496735" y="154038"/>
                  </a:lnTo>
                  <a:lnTo>
                    <a:pt x="495465" y="154305"/>
                  </a:lnTo>
                  <a:lnTo>
                    <a:pt x="494195" y="153098"/>
                  </a:lnTo>
                  <a:lnTo>
                    <a:pt x="494195" y="151612"/>
                  </a:lnTo>
                  <a:lnTo>
                    <a:pt x="495465" y="150393"/>
                  </a:lnTo>
                  <a:lnTo>
                    <a:pt x="499198" y="150393"/>
                  </a:lnTo>
                  <a:lnTo>
                    <a:pt x="498005" y="148869"/>
                  </a:lnTo>
                  <a:lnTo>
                    <a:pt x="495465" y="145808"/>
                  </a:lnTo>
                  <a:lnTo>
                    <a:pt x="493801" y="146431"/>
                  </a:lnTo>
                  <a:lnTo>
                    <a:pt x="492925" y="143243"/>
                  </a:lnTo>
                  <a:lnTo>
                    <a:pt x="492925" y="147701"/>
                  </a:lnTo>
                  <a:lnTo>
                    <a:pt x="492925" y="149580"/>
                  </a:lnTo>
                  <a:lnTo>
                    <a:pt x="492925" y="178422"/>
                  </a:lnTo>
                  <a:lnTo>
                    <a:pt x="492925" y="182499"/>
                  </a:lnTo>
                  <a:lnTo>
                    <a:pt x="490689" y="184632"/>
                  </a:lnTo>
                  <a:lnTo>
                    <a:pt x="490296" y="184937"/>
                  </a:lnTo>
                  <a:lnTo>
                    <a:pt x="487845" y="185331"/>
                  </a:lnTo>
                  <a:lnTo>
                    <a:pt x="487362" y="185280"/>
                  </a:lnTo>
                  <a:lnTo>
                    <a:pt x="485305" y="185064"/>
                  </a:lnTo>
                  <a:lnTo>
                    <a:pt x="485305" y="186143"/>
                  </a:lnTo>
                  <a:lnTo>
                    <a:pt x="485305" y="187756"/>
                  </a:lnTo>
                  <a:lnTo>
                    <a:pt x="484035" y="188569"/>
                  </a:lnTo>
                  <a:lnTo>
                    <a:pt x="484035" y="186944"/>
                  </a:lnTo>
                  <a:lnTo>
                    <a:pt x="485305" y="186143"/>
                  </a:lnTo>
                  <a:lnTo>
                    <a:pt x="485305" y="185064"/>
                  </a:lnTo>
                  <a:lnTo>
                    <a:pt x="486575" y="185191"/>
                  </a:lnTo>
                  <a:lnTo>
                    <a:pt x="487362" y="185280"/>
                  </a:lnTo>
                  <a:lnTo>
                    <a:pt x="487845" y="184924"/>
                  </a:lnTo>
                  <a:lnTo>
                    <a:pt x="485305" y="184391"/>
                  </a:lnTo>
                  <a:lnTo>
                    <a:pt x="486575" y="183515"/>
                  </a:lnTo>
                  <a:lnTo>
                    <a:pt x="490296" y="180936"/>
                  </a:lnTo>
                  <a:lnTo>
                    <a:pt x="490689" y="180263"/>
                  </a:lnTo>
                  <a:lnTo>
                    <a:pt x="491655" y="178320"/>
                  </a:lnTo>
                  <a:lnTo>
                    <a:pt x="492925" y="178422"/>
                  </a:lnTo>
                  <a:lnTo>
                    <a:pt x="492925" y="149580"/>
                  </a:lnTo>
                  <a:lnTo>
                    <a:pt x="491655" y="149720"/>
                  </a:lnTo>
                  <a:lnTo>
                    <a:pt x="491655" y="150393"/>
                  </a:lnTo>
                  <a:lnTo>
                    <a:pt x="491655" y="165227"/>
                  </a:lnTo>
                  <a:lnTo>
                    <a:pt x="490689" y="164922"/>
                  </a:lnTo>
                  <a:lnTo>
                    <a:pt x="490296" y="164795"/>
                  </a:lnTo>
                  <a:lnTo>
                    <a:pt x="490296" y="165112"/>
                  </a:lnTo>
                  <a:lnTo>
                    <a:pt x="489115" y="165366"/>
                  </a:lnTo>
                  <a:lnTo>
                    <a:pt x="490296" y="167259"/>
                  </a:lnTo>
                  <a:lnTo>
                    <a:pt x="490296" y="169456"/>
                  </a:lnTo>
                  <a:lnTo>
                    <a:pt x="489115" y="169951"/>
                  </a:lnTo>
                  <a:lnTo>
                    <a:pt x="490296" y="171208"/>
                  </a:lnTo>
                  <a:lnTo>
                    <a:pt x="490296" y="171361"/>
                  </a:lnTo>
                  <a:lnTo>
                    <a:pt x="489115" y="172110"/>
                  </a:lnTo>
                  <a:lnTo>
                    <a:pt x="487845" y="171970"/>
                  </a:lnTo>
                  <a:lnTo>
                    <a:pt x="487362" y="171919"/>
                  </a:lnTo>
                  <a:lnTo>
                    <a:pt x="486575" y="171843"/>
                  </a:lnTo>
                  <a:lnTo>
                    <a:pt x="489115" y="168744"/>
                  </a:lnTo>
                  <a:lnTo>
                    <a:pt x="487845" y="167119"/>
                  </a:lnTo>
                  <a:lnTo>
                    <a:pt x="485305" y="165506"/>
                  </a:lnTo>
                  <a:lnTo>
                    <a:pt x="484035" y="167386"/>
                  </a:lnTo>
                  <a:lnTo>
                    <a:pt x="485305" y="169951"/>
                  </a:lnTo>
                  <a:lnTo>
                    <a:pt x="485305" y="171437"/>
                  </a:lnTo>
                  <a:lnTo>
                    <a:pt x="484035" y="172923"/>
                  </a:lnTo>
                  <a:lnTo>
                    <a:pt x="485305" y="174409"/>
                  </a:lnTo>
                  <a:lnTo>
                    <a:pt x="484035" y="175082"/>
                  </a:lnTo>
                  <a:lnTo>
                    <a:pt x="484035" y="181152"/>
                  </a:lnTo>
                  <a:lnTo>
                    <a:pt x="484035" y="181825"/>
                  </a:lnTo>
                  <a:lnTo>
                    <a:pt x="482765" y="181952"/>
                  </a:lnTo>
                  <a:lnTo>
                    <a:pt x="482765" y="181419"/>
                  </a:lnTo>
                  <a:lnTo>
                    <a:pt x="484035" y="181152"/>
                  </a:lnTo>
                  <a:lnTo>
                    <a:pt x="484035" y="175082"/>
                  </a:lnTo>
                  <a:lnTo>
                    <a:pt x="482765" y="174815"/>
                  </a:lnTo>
                  <a:lnTo>
                    <a:pt x="481418" y="174383"/>
                  </a:lnTo>
                  <a:lnTo>
                    <a:pt x="481418" y="170370"/>
                  </a:lnTo>
                  <a:lnTo>
                    <a:pt x="480225" y="170637"/>
                  </a:lnTo>
                  <a:lnTo>
                    <a:pt x="480225" y="187223"/>
                  </a:lnTo>
                  <a:lnTo>
                    <a:pt x="478955" y="188836"/>
                  </a:lnTo>
                  <a:lnTo>
                    <a:pt x="477685" y="188569"/>
                  </a:lnTo>
                  <a:lnTo>
                    <a:pt x="476415" y="189382"/>
                  </a:lnTo>
                  <a:lnTo>
                    <a:pt x="476415" y="188836"/>
                  </a:lnTo>
                  <a:lnTo>
                    <a:pt x="477685" y="188302"/>
                  </a:lnTo>
                  <a:lnTo>
                    <a:pt x="477685" y="187350"/>
                  </a:lnTo>
                  <a:lnTo>
                    <a:pt x="478955" y="187617"/>
                  </a:lnTo>
                  <a:lnTo>
                    <a:pt x="478955" y="187756"/>
                  </a:lnTo>
                  <a:lnTo>
                    <a:pt x="480225" y="187223"/>
                  </a:lnTo>
                  <a:lnTo>
                    <a:pt x="480225" y="170637"/>
                  </a:lnTo>
                  <a:lnTo>
                    <a:pt x="478955" y="170903"/>
                  </a:lnTo>
                  <a:lnTo>
                    <a:pt x="478955" y="180746"/>
                  </a:lnTo>
                  <a:lnTo>
                    <a:pt x="477685" y="181279"/>
                  </a:lnTo>
                  <a:lnTo>
                    <a:pt x="475145" y="183705"/>
                  </a:lnTo>
                  <a:lnTo>
                    <a:pt x="473875" y="182905"/>
                  </a:lnTo>
                  <a:lnTo>
                    <a:pt x="472605" y="180746"/>
                  </a:lnTo>
                  <a:lnTo>
                    <a:pt x="477685" y="177647"/>
                  </a:lnTo>
                  <a:lnTo>
                    <a:pt x="478955" y="180746"/>
                  </a:lnTo>
                  <a:lnTo>
                    <a:pt x="478955" y="170903"/>
                  </a:lnTo>
                  <a:lnTo>
                    <a:pt x="476415" y="171437"/>
                  </a:lnTo>
                  <a:lnTo>
                    <a:pt x="475145" y="174675"/>
                  </a:lnTo>
                  <a:lnTo>
                    <a:pt x="473875" y="174675"/>
                  </a:lnTo>
                  <a:lnTo>
                    <a:pt x="472605" y="172656"/>
                  </a:lnTo>
                  <a:lnTo>
                    <a:pt x="470065" y="174269"/>
                  </a:lnTo>
                  <a:lnTo>
                    <a:pt x="470065" y="190322"/>
                  </a:lnTo>
                  <a:lnTo>
                    <a:pt x="470065" y="190461"/>
                  </a:lnTo>
                  <a:lnTo>
                    <a:pt x="468795" y="190461"/>
                  </a:lnTo>
                  <a:lnTo>
                    <a:pt x="468795" y="190588"/>
                  </a:lnTo>
                  <a:lnTo>
                    <a:pt x="468795" y="195719"/>
                  </a:lnTo>
                  <a:lnTo>
                    <a:pt x="466255" y="195986"/>
                  </a:lnTo>
                  <a:lnTo>
                    <a:pt x="466255" y="195313"/>
                  </a:lnTo>
                  <a:lnTo>
                    <a:pt x="464985" y="195046"/>
                  </a:lnTo>
                  <a:lnTo>
                    <a:pt x="464985" y="195986"/>
                  </a:lnTo>
                  <a:lnTo>
                    <a:pt x="463715" y="195643"/>
                  </a:lnTo>
                  <a:lnTo>
                    <a:pt x="463296" y="195541"/>
                  </a:lnTo>
                  <a:lnTo>
                    <a:pt x="463715" y="195173"/>
                  </a:lnTo>
                  <a:lnTo>
                    <a:pt x="464985" y="194094"/>
                  </a:lnTo>
                  <a:lnTo>
                    <a:pt x="466255" y="193014"/>
                  </a:lnTo>
                  <a:lnTo>
                    <a:pt x="467525" y="191528"/>
                  </a:lnTo>
                  <a:lnTo>
                    <a:pt x="467525" y="193154"/>
                  </a:lnTo>
                  <a:lnTo>
                    <a:pt x="468795" y="195719"/>
                  </a:lnTo>
                  <a:lnTo>
                    <a:pt x="468795" y="190588"/>
                  </a:lnTo>
                  <a:lnTo>
                    <a:pt x="467525" y="190855"/>
                  </a:lnTo>
                  <a:lnTo>
                    <a:pt x="468795" y="190055"/>
                  </a:lnTo>
                  <a:lnTo>
                    <a:pt x="468795" y="190461"/>
                  </a:lnTo>
                  <a:lnTo>
                    <a:pt x="469607" y="190373"/>
                  </a:lnTo>
                  <a:lnTo>
                    <a:pt x="470065" y="190322"/>
                  </a:lnTo>
                  <a:lnTo>
                    <a:pt x="470065" y="174269"/>
                  </a:lnTo>
                  <a:lnTo>
                    <a:pt x="470065" y="173189"/>
                  </a:lnTo>
                  <a:lnTo>
                    <a:pt x="468795" y="172783"/>
                  </a:lnTo>
                  <a:lnTo>
                    <a:pt x="469607" y="172643"/>
                  </a:lnTo>
                  <a:lnTo>
                    <a:pt x="470065" y="172567"/>
                  </a:lnTo>
                  <a:lnTo>
                    <a:pt x="472605" y="172110"/>
                  </a:lnTo>
                  <a:lnTo>
                    <a:pt x="473875" y="169138"/>
                  </a:lnTo>
                  <a:lnTo>
                    <a:pt x="473875" y="165912"/>
                  </a:lnTo>
                  <a:lnTo>
                    <a:pt x="475145" y="165366"/>
                  </a:lnTo>
                  <a:lnTo>
                    <a:pt x="476415" y="163474"/>
                  </a:lnTo>
                  <a:lnTo>
                    <a:pt x="476415" y="162394"/>
                  </a:lnTo>
                  <a:lnTo>
                    <a:pt x="477685" y="169011"/>
                  </a:lnTo>
                  <a:lnTo>
                    <a:pt x="481418" y="160870"/>
                  </a:lnTo>
                  <a:lnTo>
                    <a:pt x="482765" y="162941"/>
                  </a:lnTo>
                  <a:lnTo>
                    <a:pt x="484035" y="160782"/>
                  </a:lnTo>
                  <a:lnTo>
                    <a:pt x="484035" y="160235"/>
                  </a:lnTo>
                  <a:lnTo>
                    <a:pt x="485305" y="159156"/>
                  </a:lnTo>
                  <a:lnTo>
                    <a:pt x="485305" y="164287"/>
                  </a:lnTo>
                  <a:lnTo>
                    <a:pt x="489115" y="163207"/>
                  </a:lnTo>
                  <a:lnTo>
                    <a:pt x="491655" y="165227"/>
                  </a:lnTo>
                  <a:lnTo>
                    <a:pt x="491655" y="150393"/>
                  </a:lnTo>
                  <a:lnTo>
                    <a:pt x="489115" y="150393"/>
                  </a:lnTo>
                  <a:lnTo>
                    <a:pt x="491655" y="148640"/>
                  </a:lnTo>
                  <a:lnTo>
                    <a:pt x="490689" y="147459"/>
                  </a:lnTo>
                  <a:lnTo>
                    <a:pt x="492925" y="147701"/>
                  </a:lnTo>
                  <a:lnTo>
                    <a:pt x="492925" y="143243"/>
                  </a:lnTo>
                  <a:lnTo>
                    <a:pt x="495173" y="143129"/>
                  </a:lnTo>
                  <a:lnTo>
                    <a:pt x="496735" y="143040"/>
                  </a:lnTo>
                  <a:lnTo>
                    <a:pt x="498005" y="142976"/>
                  </a:lnTo>
                  <a:lnTo>
                    <a:pt x="492925" y="138391"/>
                  </a:lnTo>
                  <a:lnTo>
                    <a:pt x="490982" y="138899"/>
                  </a:lnTo>
                  <a:lnTo>
                    <a:pt x="491655" y="138658"/>
                  </a:lnTo>
                  <a:lnTo>
                    <a:pt x="491655" y="137452"/>
                  </a:lnTo>
                  <a:lnTo>
                    <a:pt x="490689" y="136804"/>
                  </a:lnTo>
                  <a:lnTo>
                    <a:pt x="490296" y="136601"/>
                  </a:lnTo>
                  <a:lnTo>
                    <a:pt x="489115" y="138925"/>
                  </a:lnTo>
                  <a:lnTo>
                    <a:pt x="490296" y="138684"/>
                  </a:lnTo>
                  <a:lnTo>
                    <a:pt x="490296" y="139090"/>
                  </a:lnTo>
                  <a:lnTo>
                    <a:pt x="490296" y="141909"/>
                  </a:lnTo>
                  <a:lnTo>
                    <a:pt x="487845" y="142163"/>
                  </a:lnTo>
                  <a:lnTo>
                    <a:pt x="487845" y="142836"/>
                  </a:lnTo>
                  <a:lnTo>
                    <a:pt x="486575" y="141224"/>
                  </a:lnTo>
                  <a:lnTo>
                    <a:pt x="487845" y="140817"/>
                  </a:lnTo>
                  <a:lnTo>
                    <a:pt x="487845" y="137845"/>
                  </a:lnTo>
                  <a:lnTo>
                    <a:pt x="489115" y="135686"/>
                  </a:lnTo>
                  <a:lnTo>
                    <a:pt x="486575" y="134213"/>
                  </a:lnTo>
                  <a:lnTo>
                    <a:pt x="489115" y="134213"/>
                  </a:lnTo>
                  <a:lnTo>
                    <a:pt x="489115" y="135686"/>
                  </a:lnTo>
                  <a:lnTo>
                    <a:pt x="489115" y="135826"/>
                  </a:lnTo>
                  <a:lnTo>
                    <a:pt x="490296" y="136499"/>
                  </a:lnTo>
                  <a:lnTo>
                    <a:pt x="490689" y="136372"/>
                  </a:lnTo>
                  <a:lnTo>
                    <a:pt x="492925" y="135420"/>
                  </a:lnTo>
                  <a:lnTo>
                    <a:pt x="494195" y="134886"/>
                  </a:lnTo>
                  <a:lnTo>
                    <a:pt x="492925" y="132461"/>
                  </a:lnTo>
                  <a:lnTo>
                    <a:pt x="492925" y="130022"/>
                  </a:lnTo>
                  <a:lnTo>
                    <a:pt x="496735" y="130975"/>
                  </a:lnTo>
                  <a:lnTo>
                    <a:pt x="500545" y="130302"/>
                  </a:lnTo>
                  <a:lnTo>
                    <a:pt x="503034" y="128181"/>
                  </a:lnTo>
                  <a:lnTo>
                    <a:pt x="504355" y="127762"/>
                  </a:lnTo>
                  <a:lnTo>
                    <a:pt x="506895" y="127012"/>
                  </a:lnTo>
                  <a:lnTo>
                    <a:pt x="506895" y="123456"/>
                  </a:lnTo>
                  <a:lnTo>
                    <a:pt x="504355" y="120853"/>
                  </a:lnTo>
                  <a:lnTo>
                    <a:pt x="500545" y="122605"/>
                  </a:lnTo>
                  <a:lnTo>
                    <a:pt x="498005" y="119646"/>
                  </a:lnTo>
                  <a:lnTo>
                    <a:pt x="491655" y="124358"/>
                  </a:lnTo>
                  <a:lnTo>
                    <a:pt x="491655" y="128549"/>
                  </a:lnTo>
                  <a:lnTo>
                    <a:pt x="489115" y="127330"/>
                  </a:lnTo>
                  <a:lnTo>
                    <a:pt x="485305" y="130022"/>
                  </a:lnTo>
                  <a:lnTo>
                    <a:pt x="485305" y="131914"/>
                  </a:lnTo>
                  <a:lnTo>
                    <a:pt x="485305" y="155384"/>
                  </a:lnTo>
                  <a:lnTo>
                    <a:pt x="484035" y="157137"/>
                  </a:lnTo>
                  <a:lnTo>
                    <a:pt x="485305" y="159029"/>
                  </a:lnTo>
                  <a:lnTo>
                    <a:pt x="482320" y="158915"/>
                  </a:lnTo>
                  <a:lnTo>
                    <a:pt x="482765" y="157949"/>
                  </a:lnTo>
                  <a:lnTo>
                    <a:pt x="481418" y="158838"/>
                  </a:lnTo>
                  <a:lnTo>
                    <a:pt x="481215" y="158978"/>
                  </a:lnTo>
                  <a:lnTo>
                    <a:pt x="480225" y="159029"/>
                  </a:lnTo>
                  <a:lnTo>
                    <a:pt x="480504" y="159448"/>
                  </a:lnTo>
                  <a:lnTo>
                    <a:pt x="477685" y="161315"/>
                  </a:lnTo>
                  <a:lnTo>
                    <a:pt x="477685" y="159842"/>
                  </a:lnTo>
                  <a:lnTo>
                    <a:pt x="478955" y="156870"/>
                  </a:lnTo>
                  <a:lnTo>
                    <a:pt x="480225" y="156730"/>
                  </a:lnTo>
                  <a:lnTo>
                    <a:pt x="481215" y="156629"/>
                  </a:lnTo>
                  <a:lnTo>
                    <a:pt x="481418" y="156603"/>
                  </a:lnTo>
                  <a:lnTo>
                    <a:pt x="482320" y="156514"/>
                  </a:lnTo>
                  <a:lnTo>
                    <a:pt x="482765" y="156464"/>
                  </a:lnTo>
                  <a:lnTo>
                    <a:pt x="484035" y="155930"/>
                  </a:lnTo>
                  <a:lnTo>
                    <a:pt x="485305" y="155384"/>
                  </a:lnTo>
                  <a:lnTo>
                    <a:pt x="485305" y="131914"/>
                  </a:lnTo>
                  <a:lnTo>
                    <a:pt x="484035" y="130975"/>
                  </a:lnTo>
                  <a:lnTo>
                    <a:pt x="482765" y="130835"/>
                  </a:lnTo>
                  <a:lnTo>
                    <a:pt x="482765" y="123952"/>
                  </a:lnTo>
                  <a:lnTo>
                    <a:pt x="473875" y="131381"/>
                  </a:lnTo>
                  <a:lnTo>
                    <a:pt x="480225" y="132727"/>
                  </a:lnTo>
                  <a:lnTo>
                    <a:pt x="478955" y="135153"/>
                  </a:lnTo>
                  <a:lnTo>
                    <a:pt x="478955" y="136232"/>
                  </a:lnTo>
                  <a:lnTo>
                    <a:pt x="480225" y="136906"/>
                  </a:lnTo>
                  <a:lnTo>
                    <a:pt x="481215" y="137439"/>
                  </a:lnTo>
                  <a:lnTo>
                    <a:pt x="481418" y="137541"/>
                  </a:lnTo>
                  <a:lnTo>
                    <a:pt x="481418" y="137680"/>
                  </a:lnTo>
                  <a:lnTo>
                    <a:pt x="480225" y="139331"/>
                  </a:lnTo>
                  <a:lnTo>
                    <a:pt x="481418" y="141236"/>
                  </a:lnTo>
                  <a:lnTo>
                    <a:pt x="484035" y="142443"/>
                  </a:lnTo>
                  <a:lnTo>
                    <a:pt x="482765" y="142367"/>
                  </a:lnTo>
                  <a:lnTo>
                    <a:pt x="481215" y="142290"/>
                  </a:lnTo>
                  <a:lnTo>
                    <a:pt x="478955" y="142163"/>
                  </a:lnTo>
                  <a:lnTo>
                    <a:pt x="477685" y="146621"/>
                  </a:lnTo>
                  <a:lnTo>
                    <a:pt x="481215" y="148501"/>
                  </a:lnTo>
                  <a:lnTo>
                    <a:pt x="481418" y="148602"/>
                  </a:lnTo>
                  <a:lnTo>
                    <a:pt x="480504" y="149059"/>
                  </a:lnTo>
                  <a:lnTo>
                    <a:pt x="480225" y="149186"/>
                  </a:lnTo>
                  <a:lnTo>
                    <a:pt x="478955" y="149987"/>
                  </a:lnTo>
                  <a:lnTo>
                    <a:pt x="480225" y="150939"/>
                  </a:lnTo>
                  <a:lnTo>
                    <a:pt x="480225" y="151345"/>
                  </a:lnTo>
                  <a:lnTo>
                    <a:pt x="478955" y="151206"/>
                  </a:lnTo>
                  <a:lnTo>
                    <a:pt x="478955" y="149987"/>
                  </a:lnTo>
                  <a:lnTo>
                    <a:pt x="478955" y="149860"/>
                  </a:lnTo>
                  <a:lnTo>
                    <a:pt x="477685" y="149860"/>
                  </a:lnTo>
                  <a:lnTo>
                    <a:pt x="477685" y="149580"/>
                  </a:lnTo>
                  <a:lnTo>
                    <a:pt x="476415" y="148374"/>
                  </a:lnTo>
                  <a:lnTo>
                    <a:pt x="473875" y="148640"/>
                  </a:lnTo>
                  <a:lnTo>
                    <a:pt x="472605" y="150393"/>
                  </a:lnTo>
                  <a:lnTo>
                    <a:pt x="471335" y="148107"/>
                  </a:lnTo>
                  <a:lnTo>
                    <a:pt x="470065" y="148717"/>
                  </a:lnTo>
                  <a:lnTo>
                    <a:pt x="470065" y="157949"/>
                  </a:lnTo>
                  <a:lnTo>
                    <a:pt x="470065" y="158216"/>
                  </a:lnTo>
                  <a:lnTo>
                    <a:pt x="468795" y="158762"/>
                  </a:lnTo>
                  <a:lnTo>
                    <a:pt x="467525" y="161048"/>
                  </a:lnTo>
                  <a:lnTo>
                    <a:pt x="468795" y="161594"/>
                  </a:lnTo>
                  <a:lnTo>
                    <a:pt x="468795" y="162394"/>
                  </a:lnTo>
                  <a:lnTo>
                    <a:pt x="466255" y="164020"/>
                  </a:lnTo>
                  <a:lnTo>
                    <a:pt x="464985" y="163068"/>
                  </a:lnTo>
                  <a:lnTo>
                    <a:pt x="464985" y="176834"/>
                  </a:lnTo>
                  <a:lnTo>
                    <a:pt x="464985" y="179120"/>
                  </a:lnTo>
                  <a:lnTo>
                    <a:pt x="463715" y="178930"/>
                  </a:lnTo>
                  <a:lnTo>
                    <a:pt x="463715" y="183845"/>
                  </a:lnTo>
                  <a:lnTo>
                    <a:pt x="463715" y="184111"/>
                  </a:lnTo>
                  <a:lnTo>
                    <a:pt x="462292" y="184873"/>
                  </a:lnTo>
                  <a:lnTo>
                    <a:pt x="462292" y="190373"/>
                  </a:lnTo>
                  <a:lnTo>
                    <a:pt x="462292" y="190627"/>
                  </a:lnTo>
                  <a:lnTo>
                    <a:pt x="461175" y="192887"/>
                  </a:lnTo>
                  <a:lnTo>
                    <a:pt x="461556" y="193890"/>
                  </a:lnTo>
                  <a:lnTo>
                    <a:pt x="461175" y="193294"/>
                  </a:lnTo>
                  <a:lnTo>
                    <a:pt x="458635" y="192887"/>
                  </a:lnTo>
                  <a:lnTo>
                    <a:pt x="459905" y="191135"/>
                  </a:lnTo>
                  <a:lnTo>
                    <a:pt x="462292" y="190373"/>
                  </a:lnTo>
                  <a:lnTo>
                    <a:pt x="462292" y="184873"/>
                  </a:lnTo>
                  <a:lnTo>
                    <a:pt x="462292" y="183997"/>
                  </a:lnTo>
                  <a:lnTo>
                    <a:pt x="463296" y="183896"/>
                  </a:lnTo>
                  <a:lnTo>
                    <a:pt x="463715" y="183845"/>
                  </a:lnTo>
                  <a:lnTo>
                    <a:pt x="463715" y="178930"/>
                  </a:lnTo>
                  <a:lnTo>
                    <a:pt x="462292" y="178701"/>
                  </a:lnTo>
                  <a:lnTo>
                    <a:pt x="458635" y="178181"/>
                  </a:lnTo>
                  <a:lnTo>
                    <a:pt x="457365" y="178117"/>
                  </a:lnTo>
                  <a:lnTo>
                    <a:pt x="456095" y="178041"/>
                  </a:lnTo>
                  <a:lnTo>
                    <a:pt x="459714" y="179324"/>
                  </a:lnTo>
                  <a:lnTo>
                    <a:pt x="459905" y="179400"/>
                  </a:lnTo>
                  <a:lnTo>
                    <a:pt x="459905" y="187896"/>
                  </a:lnTo>
                  <a:lnTo>
                    <a:pt x="459905" y="190322"/>
                  </a:lnTo>
                  <a:lnTo>
                    <a:pt x="457365" y="189382"/>
                  </a:lnTo>
                  <a:lnTo>
                    <a:pt x="457365" y="187756"/>
                  </a:lnTo>
                  <a:lnTo>
                    <a:pt x="458635" y="188163"/>
                  </a:lnTo>
                  <a:lnTo>
                    <a:pt x="459714" y="187934"/>
                  </a:lnTo>
                  <a:lnTo>
                    <a:pt x="459905" y="187896"/>
                  </a:lnTo>
                  <a:lnTo>
                    <a:pt x="459905" y="179400"/>
                  </a:lnTo>
                  <a:lnTo>
                    <a:pt x="454990" y="180835"/>
                  </a:lnTo>
                  <a:lnTo>
                    <a:pt x="454825" y="180873"/>
                  </a:lnTo>
                  <a:lnTo>
                    <a:pt x="454825" y="182359"/>
                  </a:lnTo>
                  <a:lnTo>
                    <a:pt x="453771" y="182029"/>
                  </a:lnTo>
                  <a:lnTo>
                    <a:pt x="453555" y="181952"/>
                  </a:lnTo>
                  <a:lnTo>
                    <a:pt x="453555" y="181686"/>
                  </a:lnTo>
                  <a:lnTo>
                    <a:pt x="454825" y="180479"/>
                  </a:lnTo>
                  <a:lnTo>
                    <a:pt x="453555" y="179120"/>
                  </a:lnTo>
                  <a:lnTo>
                    <a:pt x="453555" y="178041"/>
                  </a:lnTo>
                  <a:lnTo>
                    <a:pt x="454825" y="178041"/>
                  </a:lnTo>
                  <a:lnTo>
                    <a:pt x="454825" y="177647"/>
                  </a:lnTo>
                  <a:lnTo>
                    <a:pt x="455942" y="177761"/>
                  </a:lnTo>
                  <a:lnTo>
                    <a:pt x="456095" y="177774"/>
                  </a:lnTo>
                  <a:lnTo>
                    <a:pt x="457365" y="176923"/>
                  </a:lnTo>
                  <a:lnTo>
                    <a:pt x="459714" y="175336"/>
                  </a:lnTo>
                  <a:lnTo>
                    <a:pt x="459905" y="175209"/>
                  </a:lnTo>
                  <a:lnTo>
                    <a:pt x="462292" y="178257"/>
                  </a:lnTo>
                  <a:lnTo>
                    <a:pt x="462292" y="178549"/>
                  </a:lnTo>
                  <a:lnTo>
                    <a:pt x="463715" y="177647"/>
                  </a:lnTo>
                  <a:lnTo>
                    <a:pt x="464985" y="176834"/>
                  </a:lnTo>
                  <a:lnTo>
                    <a:pt x="464985" y="163068"/>
                  </a:lnTo>
                  <a:lnTo>
                    <a:pt x="462368" y="165671"/>
                  </a:lnTo>
                  <a:lnTo>
                    <a:pt x="463715" y="167665"/>
                  </a:lnTo>
                  <a:lnTo>
                    <a:pt x="459905" y="165227"/>
                  </a:lnTo>
                  <a:lnTo>
                    <a:pt x="458635" y="166852"/>
                  </a:lnTo>
                  <a:lnTo>
                    <a:pt x="457365" y="165862"/>
                  </a:lnTo>
                  <a:lnTo>
                    <a:pt x="457365" y="169824"/>
                  </a:lnTo>
                  <a:lnTo>
                    <a:pt x="456095" y="171030"/>
                  </a:lnTo>
                  <a:lnTo>
                    <a:pt x="456095" y="171843"/>
                  </a:lnTo>
                  <a:lnTo>
                    <a:pt x="454990" y="172669"/>
                  </a:lnTo>
                  <a:lnTo>
                    <a:pt x="454825" y="172783"/>
                  </a:lnTo>
                  <a:lnTo>
                    <a:pt x="453771" y="172453"/>
                  </a:lnTo>
                  <a:lnTo>
                    <a:pt x="453555" y="172377"/>
                  </a:lnTo>
                  <a:lnTo>
                    <a:pt x="452882" y="172948"/>
                  </a:lnTo>
                  <a:lnTo>
                    <a:pt x="453555" y="171030"/>
                  </a:lnTo>
                  <a:lnTo>
                    <a:pt x="448475" y="172250"/>
                  </a:lnTo>
                  <a:lnTo>
                    <a:pt x="447205" y="173189"/>
                  </a:lnTo>
                  <a:lnTo>
                    <a:pt x="447205" y="183578"/>
                  </a:lnTo>
                  <a:lnTo>
                    <a:pt x="445935" y="184391"/>
                  </a:lnTo>
                  <a:lnTo>
                    <a:pt x="444665" y="184111"/>
                  </a:lnTo>
                  <a:lnTo>
                    <a:pt x="444665" y="183705"/>
                  </a:lnTo>
                  <a:lnTo>
                    <a:pt x="442048" y="184823"/>
                  </a:lnTo>
                  <a:lnTo>
                    <a:pt x="442048" y="189433"/>
                  </a:lnTo>
                  <a:lnTo>
                    <a:pt x="442048" y="189687"/>
                  </a:lnTo>
                  <a:lnTo>
                    <a:pt x="440855" y="194373"/>
                  </a:lnTo>
                  <a:lnTo>
                    <a:pt x="441794" y="195478"/>
                  </a:lnTo>
                  <a:lnTo>
                    <a:pt x="439585" y="193827"/>
                  </a:lnTo>
                  <a:lnTo>
                    <a:pt x="439585" y="193421"/>
                  </a:lnTo>
                  <a:lnTo>
                    <a:pt x="438315" y="193014"/>
                  </a:lnTo>
                  <a:lnTo>
                    <a:pt x="438315" y="192341"/>
                  </a:lnTo>
                  <a:lnTo>
                    <a:pt x="440855" y="190360"/>
                  </a:lnTo>
                  <a:lnTo>
                    <a:pt x="442048" y="189433"/>
                  </a:lnTo>
                  <a:lnTo>
                    <a:pt x="442048" y="184823"/>
                  </a:lnTo>
                  <a:lnTo>
                    <a:pt x="439585" y="185864"/>
                  </a:lnTo>
                  <a:lnTo>
                    <a:pt x="440855" y="186410"/>
                  </a:lnTo>
                  <a:lnTo>
                    <a:pt x="435775" y="185864"/>
                  </a:lnTo>
                  <a:lnTo>
                    <a:pt x="435775" y="193967"/>
                  </a:lnTo>
                  <a:lnTo>
                    <a:pt x="431457" y="193205"/>
                  </a:lnTo>
                  <a:lnTo>
                    <a:pt x="431457" y="208013"/>
                  </a:lnTo>
                  <a:lnTo>
                    <a:pt x="430695" y="209473"/>
                  </a:lnTo>
                  <a:lnTo>
                    <a:pt x="430695" y="210286"/>
                  </a:lnTo>
                  <a:lnTo>
                    <a:pt x="429425" y="208800"/>
                  </a:lnTo>
                  <a:lnTo>
                    <a:pt x="430695" y="208127"/>
                  </a:lnTo>
                  <a:lnTo>
                    <a:pt x="431457" y="208013"/>
                  </a:lnTo>
                  <a:lnTo>
                    <a:pt x="431457" y="193205"/>
                  </a:lnTo>
                  <a:lnTo>
                    <a:pt x="428155" y="192620"/>
                  </a:lnTo>
                  <a:lnTo>
                    <a:pt x="429425" y="197472"/>
                  </a:lnTo>
                  <a:lnTo>
                    <a:pt x="426567" y="195795"/>
                  </a:lnTo>
                  <a:lnTo>
                    <a:pt x="426567" y="196253"/>
                  </a:lnTo>
                  <a:lnTo>
                    <a:pt x="426173" y="196596"/>
                  </a:lnTo>
                  <a:lnTo>
                    <a:pt x="425615" y="197065"/>
                  </a:lnTo>
                  <a:lnTo>
                    <a:pt x="423075" y="196392"/>
                  </a:lnTo>
                  <a:lnTo>
                    <a:pt x="423075" y="202996"/>
                  </a:lnTo>
                  <a:lnTo>
                    <a:pt x="421005" y="203085"/>
                  </a:lnTo>
                  <a:lnTo>
                    <a:pt x="419265" y="203276"/>
                  </a:lnTo>
                  <a:lnTo>
                    <a:pt x="419265" y="205028"/>
                  </a:lnTo>
                  <a:lnTo>
                    <a:pt x="417995" y="204355"/>
                  </a:lnTo>
                  <a:lnTo>
                    <a:pt x="419265" y="203276"/>
                  </a:lnTo>
                  <a:lnTo>
                    <a:pt x="419265" y="201383"/>
                  </a:lnTo>
                  <a:lnTo>
                    <a:pt x="416725" y="199859"/>
                  </a:lnTo>
                  <a:lnTo>
                    <a:pt x="416725" y="206641"/>
                  </a:lnTo>
                  <a:lnTo>
                    <a:pt x="416725" y="209740"/>
                  </a:lnTo>
                  <a:lnTo>
                    <a:pt x="414185" y="209207"/>
                  </a:lnTo>
                  <a:lnTo>
                    <a:pt x="413105" y="208292"/>
                  </a:lnTo>
                  <a:lnTo>
                    <a:pt x="412838" y="208102"/>
                  </a:lnTo>
                  <a:lnTo>
                    <a:pt x="412838" y="210312"/>
                  </a:lnTo>
                  <a:lnTo>
                    <a:pt x="411645" y="211772"/>
                  </a:lnTo>
                  <a:lnTo>
                    <a:pt x="411645" y="215404"/>
                  </a:lnTo>
                  <a:lnTo>
                    <a:pt x="409105" y="213118"/>
                  </a:lnTo>
                  <a:lnTo>
                    <a:pt x="408216" y="211226"/>
                  </a:lnTo>
                  <a:lnTo>
                    <a:pt x="409105" y="211632"/>
                  </a:lnTo>
                  <a:lnTo>
                    <a:pt x="411645" y="210731"/>
                  </a:lnTo>
                  <a:lnTo>
                    <a:pt x="412661" y="210375"/>
                  </a:lnTo>
                  <a:lnTo>
                    <a:pt x="412838" y="210312"/>
                  </a:lnTo>
                  <a:lnTo>
                    <a:pt x="412838" y="208102"/>
                  </a:lnTo>
                  <a:lnTo>
                    <a:pt x="411645" y="207721"/>
                  </a:lnTo>
                  <a:lnTo>
                    <a:pt x="411645" y="207187"/>
                  </a:lnTo>
                  <a:lnTo>
                    <a:pt x="412661" y="206756"/>
                  </a:lnTo>
                  <a:lnTo>
                    <a:pt x="412838" y="206679"/>
                  </a:lnTo>
                  <a:lnTo>
                    <a:pt x="412838" y="205422"/>
                  </a:lnTo>
                  <a:lnTo>
                    <a:pt x="413105" y="205447"/>
                  </a:lnTo>
                  <a:lnTo>
                    <a:pt x="414185" y="205562"/>
                  </a:lnTo>
                  <a:lnTo>
                    <a:pt x="414185" y="205295"/>
                  </a:lnTo>
                  <a:lnTo>
                    <a:pt x="415455" y="205155"/>
                  </a:lnTo>
                  <a:lnTo>
                    <a:pt x="416725" y="206641"/>
                  </a:lnTo>
                  <a:lnTo>
                    <a:pt x="416725" y="199859"/>
                  </a:lnTo>
                  <a:lnTo>
                    <a:pt x="415455" y="199085"/>
                  </a:lnTo>
                  <a:lnTo>
                    <a:pt x="413105" y="198970"/>
                  </a:lnTo>
                  <a:lnTo>
                    <a:pt x="412838" y="198945"/>
                  </a:lnTo>
                  <a:lnTo>
                    <a:pt x="411645" y="198818"/>
                  </a:lnTo>
                  <a:lnTo>
                    <a:pt x="414185" y="195846"/>
                  </a:lnTo>
                  <a:lnTo>
                    <a:pt x="411645" y="194906"/>
                  </a:lnTo>
                  <a:lnTo>
                    <a:pt x="412076" y="192887"/>
                  </a:lnTo>
                  <a:lnTo>
                    <a:pt x="413105" y="192887"/>
                  </a:lnTo>
                  <a:lnTo>
                    <a:pt x="415455" y="192887"/>
                  </a:lnTo>
                  <a:lnTo>
                    <a:pt x="417995" y="191935"/>
                  </a:lnTo>
                  <a:lnTo>
                    <a:pt x="417995" y="195580"/>
                  </a:lnTo>
                  <a:lnTo>
                    <a:pt x="424345" y="196354"/>
                  </a:lnTo>
                  <a:lnTo>
                    <a:pt x="425615" y="196507"/>
                  </a:lnTo>
                  <a:lnTo>
                    <a:pt x="426173" y="196570"/>
                  </a:lnTo>
                  <a:lnTo>
                    <a:pt x="426567" y="196253"/>
                  </a:lnTo>
                  <a:lnTo>
                    <a:pt x="426567" y="195795"/>
                  </a:lnTo>
                  <a:lnTo>
                    <a:pt x="426567" y="191363"/>
                  </a:lnTo>
                  <a:lnTo>
                    <a:pt x="426173" y="190487"/>
                  </a:lnTo>
                  <a:lnTo>
                    <a:pt x="425856" y="189890"/>
                  </a:lnTo>
                  <a:lnTo>
                    <a:pt x="426567" y="189814"/>
                  </a:lnTo>
                  <a:lnTo>
                    <a:pt x="426173" y="189712"/>
                  </a:lnTo>
                  <a:lnTo>
                    <a:pt x="425615" y="189649"/>
                  </a:lnTo>
                  <a:lnTo>
                    <a:pt x="424345" y="189103"/>
                  </a:lnTo>
                  <a:lnTo>
                    <a:pt x="425615" y="188696"/>
                  </a:lnTo>
                  <a:lnTo>
                    <a:pt x="426567" y="188696"/>
                  </a:lnTo>
                  <a:lnTo>
                    <a:pt x="426567" y="189280"/>
                  </a:lnTo>
                  <a:lnTo>
                    <a:pt x="426173" y="189534"/>
                  </a:lnTo>
                  <a:lnTo>
                    <a:pt x="429425" y="191262"/>
                  </a:lnTo>
                  <a:lnTo>
                    <a:pt x="430695" y="190182"/>
                  </a:lnTo>
                  <a:lnTo>
                    <a:pt x="435775" y="193967"/>
                  </a:lnTo>
                  <a:lnTo>
                    <a:pt x="435775" y="185864"/>
                  </a:lnTo>
                  <a:lnTo>
                    <a:pt x="434860" y="185775"/>
                  </a:lnTo>
                  <a:lnTo>
                    <a:pt x="434505" y="185737"/>
                  </a:lnTo>
                  <a:lnTo>
                    <a:pt x="433235" y="186143"/>
                  </a:lnTo>
                  <a:lnTo>
                    <a:pt x="431965" y="187083"/>
                  </a:lnTo>
                  <a:lnTo>
                    <a:pt x="430695" y="188429"/>
                  </a:lnTo>
                  <a:lnTo>
                    <a:pt x="429869" y="187731"/>
                  </a:lnTo>
                  <a:lnTo>
                    <a:pt x="431965" y="185064"/>
                  </a:lnTo>
                  <a:lnTo>
                    <a:pt x="431126" y="182753"/>
                  </a:lnTo>
                  <a:lnTo>
                    <a:pt x="431965" y="181686"/>
                  </a:lnTo>
                  <a:lnTo>
                    <a:pt x="434505" y="178447"/>
                  </a:lnTo>
                  <a:lnTo>
                    <a:pt x="437045" y="179666"/>
                  </a:lnTo>
                  <a:lnTo>
                    <a:pt x="440855" y="180200"/>
                  </a:lnTo>
                  <a:lnTo>
                    <a:pt x="437045" y="174002"/>
                  </a:lnTo>
                  <a:lnTo>
                    <a:pt x="440855" y="176695"/>
                  </a:lnTo>
                  <a:lnTo>
                    <a:pt x="440855" y="180200"/>
                  </a:lnTo>
                  <a:lnTo>
                    <a:pt x="440855" y="180479"/>
                  </a:lnTo>
                  <a:lnTo>
                    <a:pt x="443395" y="179400"/>
                  </a:lnTo>
                  <a:lnTo>
                    <a:pt x="443395" y="180340"/>
                  </a:lnTo>
                  <a:lnTo>
                    <a:pt x="444665" y="180606"/>
                  </a:lnTo>
                  <a:lnTo>
                    <a:pt x="444665" y="183438"/>
                  </a:lnTo>
                  <a:lnTo>
                    <a:pt x="445719" y="183553"/>
                  </a:lnTo>
                  <a:lnTo>
                    <a:pt x="447205" y="183578"/>
                  </a:lnTo>
                  <a:lnTo>
                    <a:pt x="447205" y="173189"/>
                  </a:lnTo>
                  <a:lnTo>
                    <a:pt x="445935" y="174129"/>
                  </a:lnTo>
                  <a:lnTo>
                    <a:pt x="445935" y="172656"/>
                  </a:lnTo>
                  <a:lnTo>
                    <a:pt x="444665" y="171704"/>
                  </a:lnTo>
                  <a:lnTo>
                    <a:pt x="443395" y="170903"/>
                  </a:lnTo>
                  <a:lnTo>
                    <a:pt x="440855" y="173596"/>
                  </a:lnTo>
                  <a:lnTo>
                    <a:pt x="437045" y="172656"/>
                  </a:lnTo>
                  <a:lnTo>
                    <a:pt x="433235" y="174002"/>
                  </a:lnTo>
                  <a:lnTo>
                    <a:pt x="433235" y="173456"/>
                  </a:lnTo>
                  <a:lnTo>
                    <a:pt x="431965" y="173329"/>
                  </a:lnTo>
                  <a:lnTo>
                    <a:pt x="431965" y="178320"/>
                  </a:lnTo>
                  <a:lnTo>
                    <a:pt x="429425" y="180073"/>
                  </a:lnTo>
                  <a:lnTo>
                    <a:pt x="430199" y="182029"/>
                  </a:lnTo>
                  <a:lnTo>
                    <a:pt x="428155" y="183984"/>
                  </a:lnTo>
                  <a:lnTo>
                    <a:pt x="426567" y="179933"/>
                  </a:lnTo>
                  <a:lnTo>
                    <a:pt x="426567" y="181000"/>
                  </a:lnTo>
                  <a:lnTo>
                    <a:pt x="421805" y="184924"/>
                  </a:lnTo>
                  <a:lnTo>
                    <a:pt x="421805" y="182092"/>
                  </a:lnTo>
                  <a:lnTo>
                    <a:pt x="423075" y="182359"/>
                  </a:lnTo>
                  <a:lnTo>
                    <a:pt x="425615" y="180746"/>
                  </a:lnTo>
                  <a:lnTo>
                    <a:pt x="425615" y="178447"/>
                  </a:lnTo>
                  <a:lnTo>
                    <a:pt x="426567" y="178955"/>
                  </a:lnTo>
                  <a:lnTo>
                    <a:pt x="428155" y="180200"/>
                  </a:lnTo>
                  <a:lnTo>
                    <a:pt x="428155" y="177647"/>
                  </a:lnTo>
                  <a:lnTo>
                    <a:pt x="430695" y="174536"/>
                  </a:lnTo>
                  <a:lnTo>
                    <a:pt x="431965" y="178320"/>
                  </a:lnTo>
                  <a:lnTo>
                    <a:pt x="431965" y="173329"/>
                  </a:lnTo>
                  <a:lnTo>
                    <a:pt x="431457" y="173266"/>
                  </a:lnTo>
                  <a:lnTo>
                    <a:pt x="430695" y="173189"/>
                  </a:lnTo>
                  <a:lnTo>
                    <a:pt x="431965" y="171297"/>
                  </a:lnTo>
                  <a:lnTo>
                    <a:pt x="430695" y="167386"/>
                  </a:lnTo>
                  <a:lnTo>
                    <a:pt x="428155" y="171030"/>
                  </a:lnTo>
                  <a:lnTo>
                    <a:pt x="426567" y="170700"/>
                  </a:lnTo>
                  <a:lnTo>
                    <a:pt x="426567" y="170459"/>
                  </a:lnTo>
                  <a:lnTo>
                    <a:pt x="425615" y="169545"/>
                  </a:lnTo>
                  <a:lnTo>
                    <a:pt x="425615" y="168465"/>
                  </a:lnTo>
                  <a:lnTo>
                    <a:pt x="429425" y="166712"/>
                  </a:lnTo>
                  <a:lnTo>
                    <a:pt x="428155" y="164020"/>
                  </a:lnTo>
                  <a:lnTo>
                    <a:pt x="425615" y="160921"/>
                  </a:lnTo>
                  <a:lnTo>
                    <a:pt x="428155" y="159842"/>
                  </a:lnTo>
                  <a:lnTo>
                    <a:pt x="430695" y="167259"/>
                  </a:lnTo>
                  <a:lnTo>
                    <a:pt x="433235" y="163207"/>
                  </a:lnTo>
                  <a:lnTo>
                    <a:pt x="433235" y="163753"/>
                  </a:lnTo>
                  <a:lnTo>
                    <a:pt x="434505" y="164020"/>
                  </a:lnTo>
                  <a:lnTo>
                    <a:pt x="435775" y="165303"/>
                  </a:lnTo>
                  <a:lnTo>
                    <a:pt x="437045" y="166585"/>
                  </a:lnTo>
                  <a:lnTo>
                    <a:pt x="438315" y="163474"/>
                  </a:lnTo>
                  <a:lnTo>
                    <a:pt x="438315" y="162128"/>
                  </a:lnTo>
                  <a:lnTo>
                    <a:pt x="439585" y="162128"/>
                  </a:lnTo>
                  <a:lnTo>
                    <a:pt x="439585" y="163068"/>
                  </a:lnTo>
                  <a:lnTo>
                    <a:pt x="442048" y="165163"/>
                  </a:lnTo>
                  <a:lnTo>
                    <a:pt x="447205" y="162801"/>
                  </a:lnTo>
                  <a:lnTo>
                    <a:pt x="448475" y="161315"/>
                  </a:lnTo>
                  <a:lnTo>
                    <a:pt x="449745" y="164147"/>
                  </a:lnTo>
                  <a:lnTo>
                    <a:pt x="452285" y="164426"/>
                  </a:lnTo>
                  <a:lnTo>
                    <a:pt x="452882" y="164490"/>
                  </a:lnTo>
                  <a:lnTo>
                    <a:pt x="453771" y="164579"/>
                  </a:lnTo>
                  <a:lnTo>
                    <a:pt x="454825" y="164007"/>
                  </a:lnTo>
                  <a:lnTo>
                    <a:pt x="454990" y="163931"/>
                  </a:lnTo>
                  <a:lnTo>
                    <a:pt x="454825" y="163880"/>
                  </a:lnTo>
                  <a:lnTo>
                    <a:pt x="454990" y="163918"/>
                  </a:lnTo>
                  <a:lnTo>
                    <a:pt x="455942" y="163410"/>
                  </a:lnTo>
                  <a:lnTo>
                    <a:pt x="455002" y="163931"/>
                  </a:lnTo>
                  <a:lnTo>
                    <a:pt x="453771" y="164579"/>
                  </a:lnTo>
                  <a:lnTo>
                    <a:pt x="454825" y="164693"/>
                  </a:lnTo>
                  <a:lnTo>
                    <a:pt x="455942" y="164807"/>
                  </a:lnTo>
                  <a:lnTo>
                    <a:pt x="455002" y="163944"/>
                  </a:lnTo>
                  <a:lnTo>
                    <a:pt x="455942" y="164757"/>
                  </a:lnTo>
                  <a:lnTo>
                    <a:pt x="453555" y="164693"/>
                  </a:lnTo>
                  <a:lnTo>
                    <a:pt x="452285" y="166560"/>
                  </a:lnTo>
                  <a:lnTo>
                    <a:pt x="457365" y="169824"/>
                  </a:lnTo>
                  <a:lnTo>
                    <a:pt x="457365" y="165862"/>
                  </a:lnTo>
                  <a:lnTo>
                    <a:pt x="456095" y="164833"/>
                  </a:lnTo>
                  <a:lnTo>
                    <a:pt x="456095" y="164198"/>
                  </a:lnTo>
                  <a:lnTo>
                    <a:pt x="458635" y="164846"/>
                  </a:lnTo>
                  <a:lnTo>
                    <a:pt x="461175" y="165481"/>
                  </a:lnTo>
                  <a:lnTo>
                    <a:pt x="462292" y="165760"/>
                  </a:lnTo>
                  <a:lnTo>
                    <a:pt x="462292" y="165544"/>
                  </a:lnTo>
                  <a:lnTo>
                    <a:pt x="462292" y="165404"/>
                  </a:lnTo>
                  <a:lnTo>
                    <a:pt x="461175" y="161594"/>
                  </a:lnTo>
                  <a:lnTo>
                    <a:pt x="464985" y="160782"/>
                  </a:lnTo>
                  <a:lnTo>
                    <a:pt x="462292" y="158635"/>
                  </a:lnTo>
                  <a:lnTo>
                    <a:pt x="463715" y="158623"/>
                  </a:lnTo>
                  <a:lnTo>
                    <a:pt x="463715" y="159029"/>
                  </a:lnTo>
                  <a:lnTo>
                    <a:pt x="464985" y="158623"/>
                  </a:lnTo>
                  <a:lnTo>
                    <a:pt x="466255" y="158216"/>
                  </a:lnTo>
                  <a:lnTo>
                    <a:pt x="468795" y="157403"/>
                  </a:lnTo>
                  <a:lnTo>
                    <a:pt x="470065" y="157949"/>
                  </a:lnTo>
                  <a:lnTo>
                    <a:pt x="470065" y="148717"/>
                  </a:lnTo>
                  <a:lnTo>
                    <a:pt x="469607" y="148932"/>
                  </a:lnTo>
                  <a:lnTo>
                    <a:pt x="468795" y="150393"/>
                  </a:lnTo>
                  <a:lnTo>
                    <a:pt x="468795" y="150799"/>
                  </a:lnTo>
                  <a:lnTo>
                    <a:pt x="467525" y="150266"/>
                  </a:lnTo>
                  <a:lnTo>
                    <a:pt x="466255" y="150799"/>
                  </a:lnTo>
                  <a:lnTo>
                    <a:pt x="466255" y="148780"/>
                  </a:lnTo>
                  <a:lnTo>
                    <a:pt x="468299" y="148412"/>
                  </a:lnTo>
                  <a:lnTo>
                    <a:pt x="467525" y="147027"/>
                  </a:lnTo>
                  <a:lnTo>
                    <a:pt x="467525" y="145542"/>
                  </a:lnTo>
                  <a:lnTo>
                    <a:pt x="463715" y="141084"/>
                  </a:lnTo>
                  <a:lnTo>
                    <a:pt x="461175" y="148374"/>
                  </a:lnTo>
                  <a:lnTo>
                    <a:pt x="464985" y="151879"/>
                  </a:lnTo>
                  <a:lnTo>
                    <a:pt x="463715" y="151079"/>
                  </a:lnTo>
                  <a:lnTo>
                    <a:pt x="463715" y="156603"/>
                  </a:lnTo>
                  <a:lnTo>
                    <a:pt x="463715" y="158483"/>
                  </a:lnTo>
                  <a:lnTo>
                    <a:pt x="462432" y="157276"/>
                  </a:lnTo>
                  <a:lnTo>
                    <a:pt x="463715" y="156603"/>
                  </a:lnTo>
                  <a:lnTo>
                    <a:pt x="463715" y="151079"/>
                  </a:lnTo>
                  <a:lnTo>
                    <a:pt x="462292" y="150164"/>
                  </a:lnTo>
                  <a:lnTo>
                    <a:pt x="462292" y="150545"/>
                  </a:lnTo>
                  <a:lnTo>
                    <a:pt x="461175" y="152692"/>
                  </a:lnTo>
                  <a:lnTo>
                    <a:pt x="459905" y="154444"/>
                  </a:lnTo>
                  <a:lnTo>
                    <a:pt x="459905" y="154711"/>
                  </a:lnTo>
                  <a:lnTo>
                    <a:pt x="459714" y="154724"/>
                  </a:lnTo>
                  <a:lnTo>
                    <a:pt x="457365" y="154851"/>
                  </a:lnTo>
                  <a:lnTo>
                    <a:pt x="458635" y="156057"/>
                  </a:lnTo>
                  <a:lnTo>
                    <a:pt x="457365" y="156603"/>
                  </a:lnTo>
                  <a:lnTo>
                    <a:pt x="456095" y="157543"/>
                  </a:lnTo>
                  <a:lnTo>
                    <a:pt x="454825" y="156324"/>
                  </a:lnTo>
                  <a:lnTo>
                    <a:pt x="454825" y="151206"/>
                  </a:lnTo>
                  <a:lnTo>
                    <a:pt x="453555" y="151320"/>
                  </a:lnTo>
                  <a:lnTo>
                    <a:pt x="452285" y="151434"/>
                  </a:lnTo>
                  <a:lnTo>
                    <a:pt x="451015" y="151549"/>
                  </a:lnTo>
                  <a:lnTo>
                    <a:pt x="449745" y="151663"/>
                  </a:lnTo>
                  <a:lnTo>
                    <a:pt x="448475" y="151777"/>
                  </a:lnTo>
                  <a:lnTo>
                    <a:pt x="447205" y="151904"/>
                  </a:lnTo>
                  <a:lnTo>
                    <a:pt x="445935" y="152019"/>
                  </a:lnTo>
                  <a:lnTo>
                    <a:pt x="445935" y="156324"/>
                  </a:lnTo>
                  <a:lnTo>
                    <a:pt x="444665" y="156324"/>
                  </a:lnTo>
                  <a:lnTo>
                    <a:pt x="443395" y="157276"/>
                  </a:lnTo>
                  <a:lnTo>
                    <a:pt x="442125" y="157010"/>
                  </a:lnTo>
                  <a:lnTo>
                    <a:pt x="443395" y="153365"/>
                  </a:lnTo>
                  <a:lnTo>
                    <a:pt x="439585" y="152285"/>
                  </a:lnTo>
                  <a:lnTo>
                    <a:pt x="439585" y="152692"/>
                  </a:lnTo>
                  <a:lnTo>
                    <a:pt x="437045" y="152019"/>
                  </a:lnTo>
                  <a:lnTo>
                    <a:pt x="434505" y="154178"/>
                  </a:lnTo>
                  <a:lnTo>
                    <a:pt x="435775" y="156603"/>
                  </a:lnTo>
                  <a:lnTo>
                    <a:pt x="431965" y="153631"/>
                  </a:lnTo>
                  <a:lnTo>
                    <a:pt x="429425" y="151472"/>
                  </a:lnTo>
                  <a:lnTo>
                    <a:pt x="428155" y="151536"/>
                  </a:lnTo>
                  <a:lnTo>
                    <a:pt x="426567" y="151625"/>
                  </a:lnTo>
                  <a:lnTo>
                    <a:pt x="424345" y="151739"/>
                  </a:lnTo>
                  <a:lnTo>
                    <a:pt x="423075" y="150215"/>
                  </a:lnTo>
                  <a:lnTo>
                    <a:pt x="421005" y="151079"/>
                  </a:lnTo>
                  <a:lnTo>
                    <a:pt x="421805" y="152019"/>
                  </a:lnTo>
                  <a:lnTo>
                    <a:pt x="420535" y="152412"/>
                  </a:lnTo>
                  <a:lnTo>
                    <a:pt x="420535" y="151269"/>
                  </a:lnTo>
                  <a:lnTo>
                    <a:pt x="419265" y="151790"/>
                  </a:lnTo>
                  <a:lnTo>
                    <a:pt x="417995" y="153847"/>
                  </a:lnTo>
                  <a:lnTo>
                    <a:pt x="420535" y="153771"/>
                  </a:lnTo>
                  <a:lnTo>
                    <a:pt x="419265" y="154978"/>
                  </a:lnTo>
                  <a:lnTo>
                    <a:pt x="420535" y="156197"/>
                  </a:lnTo>
                  <a:lnTo>
                    <a:pt x="421805" y="157010"/>
                  </a:lnTo>
                  <a:lnTo>
                    <a:pt x="420535" y="157949"/>
                  </a:lnTo>
                  <a:lnTo>
                    <a:pt x="420535" y="163207"/>
                  </a:lnTo>
                  <a:lnTo>
                    <a:pt x="421805" y="165773"/>
                  </a:lnTo>
                  <a:lnTo>
                    <a:pt x="421805" y="168338"/>
                  </a:lnTo>
                  <a:lnTo>
                    <a:pt x="417995" y="169951"/>
                  </a:lnTo>
                  <a:lnTo>
                    <a:pt x="419265" y="173329"/>
                  </a:lnTo>
                  <a:lnTo>
                    <a:pt x="421805" y="173418"/>
                  </a:lnTo>
                  <a:lnTo>
                    <a:pt x="423075" y="173456"/>
                  </a:lnTo>
                  <a:lnTo>
                    <a:pt x="421805" y="174269"/>
                  </a:lnTo>
                  <a:lnTo>
                    <a:pt x="421805" y="176428"/>
                  </a:lnTo>
                  <a:lnTo>
                    <a:pt x="420535" y="176834"/>
                  </a:lnTo>
                  <a:lnTo>
                    <a:pt x="420535" y="177368"/>
                  </a:lnTo>
                  <a:lnTo>
                    <a:pt x="417995" y="173329"/>
                  </a:lnTo>
                  <a:lnTo>
                    <a:pt x="414185" y="172250"/>
                  </a:lnTo>
                  <a:lnTo>
                    <a:pt x="412838" y="174828"/>
                  </a:lnTo>
                  <a:lnTo>
                    <a:pt x="412838" y="188760"/>
                  </a:lnTo>
                  <a:lnTo>
                    <a:pt x="412838" y="188950"/>
                  </a:lnTo>
                  <a:lnTo>
                    <a:pt x="412661" y="188874"/>
                  </a:lnTo>
                  <a:lnTo>
                    <a:pt x="412838" y="188760"/>
                  </a:lnTo>
                  <a:lnTo>
                    <a:pt x="412838" y="174828"/>
                  </a:lnTo>
                  <a:lnTo>
                    <a:pt x="411645" y="177101"/>
                  </a:lnTo>
                  <a:lnTo>
                    <a:pt x="411645" y="177241"/>
                  </a:lnTo>
                  <a:lnTo>
                    <a:pt x="410375" y="175691"/>
                  </a:lnTo>
                  <a:lnTo>
                    <a:pt x="412661" y="174320"/>
                  </a:lnTo>
                  <a:lnTo>
                    <a:pt x="412838" y="174218"/>
                  </a:lnTo>
                  <a:lnTo>
                    <a:pt x="412838" y="172453"/>
                  </a:lnTo>
                  <a:lnTo>
                    <a:pt x="409105" y="170497"/>
                  </a:lnTo>
                  <a:lnTo>
                    <a:pt x="407250" y="169316"/>
                  </a:lnTo>
                  <a:lnTo>
                    <a:pt x="408152" y="169418"/>
                  </a:lnTo>
                  <a:lnTo>
                    <a:pt x="404520" y="164426"/>
                  </a:lnTo>
                  <a:lnTo>
                    <a:pt x="403301" y="162534"/>
                  </a:lnTo>
                  <a:lnTo>
                    <a:pt x="403567" y="162394"/>
                  </a:lnTo>
                  <a:lnTo>
                    <a:pt x="406133" y="161861"/>
                  </a:lnTo>
                  <a:lnTo>
                    <a:pt x="409663" y="159042"/>
                  </a:lnTo>
                  <a:lnTo>
                    <a:pt x="411594" y="153847"/>
                  </a:lnTo>
                  <a:lnTo>
                    <a:pt x="410794" y="149402"/>
                  </a:lnTo>
                  <a:lnTo>
                    <a:pt x="406133" y="148780"/>
                  </a:lnTo>
                  <a:lnTo>
                    <a:pt x="402221" y="150799"/>
                  </a:lnTo>
                  <a:lnTo>
                    <a:pt x="406400" y="152019"/>
                  </a:lnTo>
                  <a:lnTo>
                    <a:pt x="404520" y="154178"/>
                  </a:lnTo>
                  <a:lnTo>
                    <a:pt x="403161" y="155117"/>
                  </a:lnTo>
                  <a:lnTo>
                    <a:pt x="401955" y="156324"/>
                  </a:lnTo>
                  <a:lnTo>
                    <a:pt x="401815" y="158216"/>
                  </a:lnTo>
                  <a:lnTo>
                    <a:pt x="399249" y="159156"/>
                  </a:lnTo>
                  <a:lnTo>
                    <a:pt x="396722" y="159080"/>
                  </a:lnTo>
                  <a:lnTo>
                    <a:pt x="398856" y="154571"/>
                  </a:lnTo>
                  <a:lnTo>
                    <a:pt x="394538" y="151472"/>
                  </a:lnTo>
                  <a:lnTo>
                    <a:pt x="389674" y="149047"/>
                  </a:lnTo>
                  <a:lnTo>
                    <a:pt x="385762" y="155384"/>
                  </a:lnTo>
                  <a:lnTo>
                    <a:pt x="388327" y="159296"/>
                  </a:lnTo>
                  <a:lnTo>
                    <a:pt x="389153" y="160604"/>
                  </a:lnTo>
                  <a:lnTo>
                    <a:pt x="391299" y="160375"/>
                  </a:lnTo>
                  <a:lnTo>
                    <a:pt x="395478" y="161721"/>
                  </a:lnTo>
                  <a:lnTo>
                    <a:pt x="395655" y="161340"/>
                  </a:lnTo>
                  <a:lnTo>
                    <a:pt x="395744" y="162394"/>
                  </a:lnTo>
                  <a:lnTo>
                    <a:pt x="394944" y="164693"/>
                  </a:lnTo>
                  <a:lnTo>
                    <a:pt x="396697" y="166446"/>
                  </a:lnTo>
                  <a:lnTo>
                    <a:pt x="399249" y="166306"/>
                  </a:lnTo>
                  <a:lnTo>
                    <a:pt x="398983" y="168338"/>
                  </a:lnTo>
                  <a:lnTo>
                    <a:pt x="406704" y="169252"/>
                  </a:lnTo>
                  <a:lnTo>
                    <a:pt x="409105" y="175348"/>
                  </a:lnTo>
                  <a:lnTo>
                    <a:pt x="408216" y="175285"/>
                  </a:lnTo>
                  <a:lnTo>
                    <a:pt x="406565" y="175171"/>
                  </a:lnTo>
                  <a:lnTo>
                    <a:pt x="405295" y="175082"/>
                  </a:lnTo>
                  <a:lnTo>
                    <a:pt x="400215" y="179260"/>
                  </a:lnTo>
                  <a:lnTo>
                    <a:pt x="405295" y="182359"/>
                  </a:lnTo>
                  <a:lnTo>
                    <a:pt x="406565" y="182499"/>
                  </a:lnTo>
                  <a:lnTo>
                    <a:pt x="407327" y="182575"/>
                  </a:lnTo>
                  <a:lnTo>
                    <a:pt x="408216" y="182676"/>
                  </a:lnTo>
                  <a:lnTo>
                    <a:pt x="409105" y="182765"/>
                  </a:lnTo>
                  <a:lnTo>
                    <a:pt x="409409" y="182803"/>
                  </a:lnTo>
                  <a:lnTo>
                    <a:pt x="410375" y="182905"/>
                  </a:lnTo>
                  <a:lnTo>
                    <a:pt x="410375" y="183845"/>
                  </a:lnTo>
                  <a:lnTo>
                    <a:pt x="411645" y="184518"/>
                  </a:lnTo>
                  <a:lnTo>
                    <a:pt x="411645" y="185064"/>
                  </a:lnTo>
                  <a:lnTo>
                    <a:pt x="409105" y="186677"/>
                  </a:lnTo>
                  <a:lnTo>
                    <a:pt x="409409" y="187591"/>
                  </a:lnTo>
                  <a:lnTo>
                    <a:pt x="409105" y="187477"/>
                  </a:lnTo>
                  <a:lnTo>
                    <a:pt x="409105" y="207314"/>
                  </a:lnTo>
                  <a:lnTo>
                    <a:pt x="404025" y="209334"/>
                  </a:lnTo>
                  <a:lnTo>
                    <a:pt x="407327" y="210832"/>
                  </a:lnTo>
                  <a:lnTo>
                    <a:pt x="405295" y="212496"/>
                  </a:lnTo>
                  <a:lnTo>
                    <a:pt x="405295" y="216217"/>
                  </a:lnTo>
                  <a:lnTo>
                    <a:pt x="403326" y="215696"/>
                  </a:lnTo>
                  <a:lnTo>
                    <a:pt x="404533" y="214604"/>
                  </a:lnTo>
                  <a:lnTo>
                    <a:pt x="405295" y="216217"/>
                  </a:lnTo>
                  <a:lnTo>
                    <a:pt x="405295" y="212496"/>
                  </a:lnTo>
                  <a:lnTo>
                    <a:pt x="404025" y="213525"/>
                  </a:lnTo>
                  <a:lnTo>
                    <a:pt x="404533" y="213702"/>
                  </a:lnTo>
                  <a:lnTo>
                    <a:pt x="404025" y="213550"/>
                  </a:lnTo>
                  <a:lnTo>
                    <a:pt x="400215" y="212445"/>
                  </a:lnTo>
                  <a:lnTo>
                    <a:pt x="400215" y="209067"/>
                  </a:lnTo>
                  <a:lnTo>
                    <a:pt x="401485" y="208940"/>
                  </a:lnTo>
                  <a:lnTo>
                    <a:pt x="401713" y="208915"/>
                  </a:lnTo>
                  <a:lnTo>
                    <a:pt x="402755" y="208800"/>
                  </a:lnTo>
                  <a:lnTo>
                    <a:pt x="404025" y="208254"/>
                  </a:lnTo>
                  <a:lnTo>
                    <a:pt x="405295" y="207721"/>
                  </a:lnTo>
                  <a:lnTo>
                    <a:pt x="405295" y="206235"/>
                  </a:lnTo>
                  <a:lnTo>
                    <a:pt x="406565" y="206235"/>
                  </a:lnTo>
                  <a:lnTo>
                    <a:pt x="406565" y="206375"/>
                  </a:lnTo>
                  <a:lnTo>
                    <a:pt x="407327" y="206209"/>
                  </a:lnTo>
                  <a:lnTo>
                    <a:pt x="407835" y="206108"/>
                  </a:lnTo>
                  <a:lnTo>
                    <a:pt x="407835" y="207581"/>
                  </a:lnTo>
                  <a:lnTo>
                    <a:pt x="409105" y="207314"/>
                  </a:lnTo>
                  <a:lnTo>
                    <a:pt x="409105" y="187477"/>
                  </a:lnTo>
                  <a:lnTo>
                    <a:pt x="404025" y="185470"/>
                  </a:lnTo>
                  <a:lnTo>
                    <a:pt x="407835" y="193827"/>
                  </a:lnTo>
                  <a:lnTo>
                    <a:pt x="405295" y="194233"/>
                  </a:lnTo>
                  <a:lnTo>
                    <a:pt x="404025" y="195046"/>
                  </a:lnTo>
                  <a:lnTo>
                    <a:pt x="404025" y="200304"/>
                  </a:lnTo>
                  <a:lnTo>
                    <a:pt x="404025" y="201117"/>
                  </a:lnTo>
                  <a:lnTo>
                    <a:pt x="403326" y="201180"/>
                  </a:lnTo>
                  <a:lnTo>
                    <a:pt x="398945" y="201244"/>
                  </a:lnTo>
                  <a:lnTo>
                    <a:pt x="400215" y="200037"/>
                  </a:lnTo>
                  <a:lnTo>
                    <a:pt x="401485" y="198818"/>
                  </a:lnTo>
                  <a:lnTo>
                    <a:pt x="404025" y="200304"/>
                  </a:lnTo>
                  <a:lnTo>
                    <a:pt x="404025" y="195046"/>
                  </a:lnTo>
                  <a:lnTo>
                    <a:pt x="402755" y="193560"/>
                  </a:lnTo>
                  <a:lnTo>
                    <a:pt x="401713" y="194106"/>
                  </a:lnTo>
                  <a:lnTo>
                    <a:pt x="401485" y="194233"/>
                  </a:lnTo>
                  <a:lnTo>
                    <a:pt x="401485" y="195580"/>
                  </a:lnTo>
                  <a:lnTo>
                    <a:pt x="400215" y="196659"/>
                  </a:lnTo>
                  <a:lnTo>
                    <a:pt x="400215" y="199631"/>
                  </a:lnTo>
                  <a:lnTo>
                    <a:pt x="398945" y="200164"/>
                  </a:lnTo>
                  <a:lnTo>
                    <a:pt x="397675" y="200304"/>
                  </a:lnTo>
                  <a:lnTo>
                    <a:pt x="396405" y="200710"/>
                  </a:lnTo>
                  <a:lnTo>
                    <a:pt x="396405" y="199898"/>
                  </a:lnTo>
                  <a:lnTo>
                    <a:pt x="397408" y="198932"/>
                  </a:lnTo>
                  <a:lnTo>
                    <a:pt x="397675" y="198996"/>
                  </a:lnTo>
                  <a:lnTo>
                    <a:pt x="398945" y="199313"/>
                  </a:lnTo>
                  <a:lnTo>
                    <a:pt x="400215" y="199631"/>
                  </a:lnTo>
                  <a:lnTo>
                    <a:pt x="400215" y="196659"/>
                  </a:lnTo>
                  <a:lnTo>
                    <a:pt x="398945" y="196519"/>
                  </a:lnTo>
                  <a:lnTo>
                    <a:pt x="397675" y="197332"/>
                  </a:lnTo>
                  <a:lnTo>
                    <a:pt x="398945" y="197878"/>
                  </a:lnTo>
                  <a:lnTo>
                    <a:pt x="397675" y="198285"/>
                  </a:lnTo>
                  <a:lnTo>
                    <a:pt x="397408" y="198361"/>
                  </a:lnTo>
                  <a:lnTo>
                    <a:pt x="396405" y="197065"/>
                  </a:lnTo>
                  <a:lnTo>
                    <a:pt x="397408" y="196634"/>
                  </a:lnTo>
                  <a:lnTo>
                    <a:pt x="397675" y="196532"/>
                  </a:lnTo>
                  <a:lnTo>
                    <a:pt x="398945" y="194767"/>
                  </a:lnTo>
                  <a:lnTo>
                    <a:pt x="397675" y="194373"/>
                  </a:lnTo>
                  <a:lnTo>
                    <a:pt x="398945" y="190728"/>
                  </a:lnTo>
                  <a:lnTo>
                    <a:pt x="395135" y="188112"/>
                  </a:lnTo>
                  <a:lnTo>
                    <a:pt x="395135" y="202996"/>
                  </a:lnTo>
                  <a:lnTo>
                    <a:pt x="395135" y="203542"/>
                  </a:lnTo>
                  <a:lnTo>
                    <a:pt x="393865" y="204076"/>
                  </a:lnTo>
                  <a:lnTo>
                    <a:pt x="393865" y="203136"/>
                  </a:lnTo>
                  <a:lnTo>
                    <a:pt x="395135" y="202996"/>
                  </a:lnTo>
                  <a:lnTo>
                    <a:pt x="395135" y="188112"/>
                  </a:lnTo>
                  <a:lnTo>
                    <a:pt x="390982" y="185242"/>
                  </a:lnTo>
                  <a:lnTo>
                    <a:pt x="390982" y="181483"/>
                  </a:lnTo>
                  <a:lnTo>
                    <a:pt x="392239" y="179933"/>
                  </a:lnTo>
                  <a:lnTo>
                    <a:pt x="392239" y="179400"/>
                  </a:lnTo>
                  <a:lnTo>
                    <a:pt x="391833" y="177774"/>
                  </a:lnTo>
                  <a:lnTo>
                    <a:pt x="390131" y="176644"/>
                  </a:lnTo>
                  <a:lnTo>
                    <a:pt x="391972" y="166446"/>
                  </a:lnTo>
                  <a:lnTo>
                    <a:pt x="388200" y="168211"/>
                  </a:lnTo>
                  <a:lnTo>
                    <a:pt x="388200" y="185102"/>
                  </a:lnTo>
                  <a:lnTo>
                    <a:pt x="386245" y="189776"/>
                  </a:lnTo>
                  <a:lnTo>
                    <a:pt x="384975" y="188302"/>
                  </a:lnTo>
                  <a:lnTo>
                    <a:pt x="382524" y="183616"/>
                  </a:lnTo>
                  <a:lnTo>
                    <a:pt x="384162" y="184467"/>
                  </a:lnTo>
                  <a:lnTo>
                    <a:pt x="384822" y="184569"/>
                  </a:lnTo>
                  <a:lnTo>
                    <a:pt x="385356" y="184658"/>
                  </a:lnTo>
                  <a:lnTo>
                    <a:pt x="388200" y="185102"/>
                  </a:lnTo>
                  <a:lnTo>
                    <a:pt x="388200" y="168211"/>
                  </a:lnTo>
                  <a:lnTo>
                    <a:pt x="388086" y="176517"/>
                  </a:lnTo>
                  <a:lnTo>
                    <a:pt x="387388" y="177774"/>
                  </a:lnTo>
                  <a:lnTo>
                    <a:pt x="386435" y="176568"/>
                  </a:lnTo>
                  <a:lnTo>
                    <a:pt x="385635" y="174942"/>
                  </a:lnTo>
                  <a:lnTo>
                    <a:pt x="385356" y="173456"/>
                  </a:lnTo>
                  <a:lnTo>
                    <a:pt x="385902" y="174066"/>
                  </a:lnTo>
                  <a:lnTo>
                    <a:pt x="388086" y="176517"/>
                  </a:lnTo>
                  <a:lnTo>
                    <a:pt x="388086" y="168262"/>
                  </a:lnTo>
                  <a:lnTo>
                    <a:pt x="386435" y="169024"/>
                  </a:lnTo>
                  <a:lnTo>
                    <a:pt x="386168" y="169151"/>
                  </a:lnTo>
                  <a:lnTo>
                    <a:pt x="385902" y="169278"/>
                  </a:lnTo>
                  <a:lnTo>
                    <a:pt x="386168" y="167665"/>
                  </a:lnTo>
                  <a:lnTo>
                    <a:pt x="385762" y="166179"/>
                  </a:lnTo>
                  <a:lnTo>
                    <a:pt x="384822" y="164693"/>
                  </a:lnTo>
                  <a:lnTo>
                    <a:pt x="383603" y="162941"/>
                  </a:lnTo>
                  <a:lnTo>
                    <a:pt x="381723" y="163347"/>
                  </a:lnTo>
                  <a:lnTo>
                    <a:pt x="380238" y="162394"/>
                  </a:lnTo>
                  <a:lnTo>
                    <a:pt x="377532" y="164452"/>
                  </a:lnTo>
                  <a:lnTo>
                    <a:pt x="377405" y="164553"/>
                  </a:lnTo>
                  <a:lnTo>
                    <a:pt x="379158" y="168465"/>
                  </a:lnTo>
                  <a:lnTo>
                    <a:pt x="377532" y="170091"/>
                  </a:lnTo>
                  <a:lnTo>
                    <a:pt x="376974" y="169900"/>
                  </a:lnTo>
                  <a:lnTo>
                    <a:pt x="376732" y="169824"/>
                  </a:lnTo>
                  <a:lnTo>
                    <a:pt x="376186" y="170497"/>
                  </a:lnTo>
                  <a:lnTo>
                    <a:pt x="375780" y="170891"/>
                  </a:lnTo>
                  <a:lnTo>
                    <a:pt x="374840" y="170929"/>
                  </a:lnTo>
                  <a:lnTo>
                    <a:pt x="369582" y="170218"/>
                  </a:lnTo>
                  <a:lnTo>
                    <a:pt x="373087" y="175615"/>
                  </a:lnTo>
                  <a:lnTo>
                    <a:pt x="374840" y="175882"/>
                  </a:lnTo>
                  <a:lnTo>
                    <a:pt x="376186" y="176009"/>
                  </a:lnTo>
                  <a:lnTo>
                    <a:pt x="376326" y="176022"/>
                  </a:lnTo>
                  <a:lnTo>
                    <a:pt x="375780" y="176695"/>
                  </a:lnTo>
                  <a:lnTo>
                    <a:pt x="376326" y="178523"/>
                  </a:lnTo>
                  <a:lnTo>
                    <a:pt x="376974" y="180721"/>
                  </a:lnTo>
                  <a:lnTo>
                    <a:pt x="379158" y="181851"/>
                  </a:lnTo>
                  <a:lnTo>
                    <a:pt x="382358" y="183540"/>
                  </a:lnTo>
                  <a:lnTo>
                    <a:pt x="379895" y="186817"/>
                  </a:lnTo>
                  <a:lnTo>
                    <a:pt x="379895" y="183438"/>
                  </a:lnTo>
                  <a:lnTo>
                    <a:pt x="378117" y="183667"/>
                  </a:lnTo>
                  <a:lnTo>
                    <a:pt x="378117" y="204571"/>
                  </a:lnTo>
                  <a:lnTo>
                    <a:pt x="376085" y="206502"/>
                  </a:lnTo>
                  <a:lnTo>
                    <a:pt x="376085" y="203949"/>
                  </a:lnTo>
                  <a:lnTo>
                    <a:pt x="377355" y="204343"/>
                  </a:lnTo>
                  <a:lnTo>
                    <a:pt x="378117" y="204571"/>
                  </a:lnTo>
                  <a:lnTo>
                    <a:pt x="378117" y="183667"/>
                  </a:lnTo>
                  <a:lnTo>
                    <a:pt x="373545" y="184251"/>
                  </a:lnTo>
                  <a:lnTo>
                    <a:pt x="372275" y="186270"/>
                  </a:lnTo>
                  <a:lnTo>
                    <a:pt x="371005" y="182499"/>
                  </a:lnTo>
                  <a:lnTo>
                    <a:pt x="368287" y="184327"/>
                  </a:lnTo>
                  <a:lnTo>
                    <a:pt x="368287" y="190423"/>
                  </a:lnTo>
                  <a:lnTo>
                    <a:pt x="367411" y="189509"/>
                  </a:lnTo>
                  <a:lnTo>
                    <a:pt x="368287" y="190423"/>
                  </a:lnTo>
                  <a:lnTo>
                    <a:pt x="368287" y="184327"/>
                  </a:lnTo>
                  <a:lnTo>
                    <a:pt x="367093" y="185127"/>
                  </a:lnTo>
                  <a:lnTo>
                    <a:pt x="367093" y="188074"/>
                  </a:lnTo>
                  <a:lnTo>
                    <a:pt x="365925" y="182359"/>
                  </a:lnTo>
                  <a:lnTo>
                    <a:pt x="358305" y="192214"/>
                  </a:lnTo>
                  <a:lnTo>
                    <a:pt x="363385" y="193560"/>
                  </a:lnTo>
                  <a:lnTo>
                    <a:pt x="365925" y="194094"/>
                  </a:lnTo>
                  <a:lnTo>
                    <a:pt x="368287" y="190842"/>
                  </a:lnTo>
                  <a:lnTo>
                    <a:pt x="372275" y="188302"/>
                  </a:lnTo>
                  <a:lnTo>
                    <a:pt x="373545" y="187629"/>
                  </a:lnTo>
                  <a:lnTo>
                    <a:pt x="373545" y="188302"/>
                  </a:lnTo>
                  <a:lnTo>
                    <a:pt x="374815" y="188976"/>
                  </a:lnTo>
                  <a:lnTo>
                    <a:pt x="374815" y="189649"/>
                  </a:lnTo>
                  <a:lnTo>
                    <a:pt x="373545" y="189382"/>
                  </a:lnTo>
                  <a:lnTo>
                    <a:pt x="373545" y="189103"/>
                  </a:lnTo>
                  <a:lnTo>
                    <a:pt x="372275" y="189776"/>
                  </a:lnTo>
                  <a:lnTo>
                    <a:pt x="372275" y="192074"/>
                  </a:lnTo>
                  <a:lnTo>
                    <a:pt x="374815" y="191401"/>
                  </a:lnTo>
                  <a:lnTo>
                    <a:pt x="374815" y="196926"/>
                  </a:lnTo>
                  <a:lnTo>
                    <a:pt x="377355" y="195719"/>
                  </a:lnTo>
                  <a:lnTo>
                    <a:pt x="377355" y="196392"/>
                  </a:lnTo>
                  <a:lnTo>
                    <a:pt x="376085" y="198145"/>
                  </a:lnTo>
                  <a:lnTo>
                    <a:pt x="377355" y="198958"/>
                  </a:lnTo>
                  <a:lnTo>
                    <a:pt x="375513" y="202311"/>
                  </a:lnTo>
                  <a:lnTo>
                    <a:pt x="372275" y="199898"/>
                  </a:lnTo>
                  <a:lnTo>
                    <a:pt x="369735" y="204355"/>
                  </a:lnTo>
                  <a:lnTo>
                    <a:pt x="369735" y="203809"/>
                  </a:lnTo>
                  <a:lnTo>
                    <a:pt x="368287" y="203352"/>
                  </a:lnTo>
                  <a:lnTo>
                    <a:pt x="368287" y="203073"/>
                  </a:lnTo>
                  <a:lnTo>
                    <a:pt x="365925" y="203949"/>
                  </a:lnTo>
                  <a:lnTo>
                    <a:pt x="368287" y="208076"/>
                  </a:lnTo>
                  <a:lnTo>
                    <a:pt x="368287" y="208915"/>
                  </a:lnTo>
                  <a:lnTo>
                    <a:pt x="369735" y="204749"/>
                  </a:lnTo>
                  <a:lnTo>
                    <a:pt x="369735" y="208267"/>
                  </a:lnTo>
                  <a:lnTo>
                    <a:pt x="374815" y="208800"/>
                  </a:lnTo>
                  <a:lnTo>
                    <a:pt x="377355" y="209067"/>
                  </a:lnTo>
                  <a:lnTo>
                    <a:pt x="374815" y="211493"/>
                  </a:lnTo>
                  <a:lnTo>
                    <a:pt x="374815" y="211632"/>
                  </a:lnTo>
                  <a:lnTo>
                    <a:pt x="373545" y="213385"/>
                  </a:lnTo>
                  <a:lnTo>
                    <a:pt x="372275" y="214198"/>
                  </a:lnTo>
                  <a:lnTo>
                    <a:pt x="372275" y="222834"/>
                  </a:lnTo>
                  <a:lnTo>
                    <a:pt x="371005" y="222834"/>
                  </a:lnTo>
                  <a:lnTo>
                    <a:pt x="371005" y="228498"/>
                  </a:lnTo>
                  <a:lnTo>
                    <a:pt x="369735" y="228422"/>
                  </a:lnTo>
                  <a:lnTo>
                    <a:pt x="368287" y="228295"/>
                  </a:lnTo>
                  <a:lnTo>
                    <a:pt x="367322" y="227990"/>
                  </a:lnTo>
                  <a:lnTo>
                    <a:pt x="367195" y="227965"/>
                  </a:lnTo>
                  <a:lnTo>
                    <a:pt x="368287" y="226910"/>
                  </a:lnTo>
                  <a:lnTo>
                    <a:pt x="368287" y="225742"/>
                  </a:lnTo>
                  <a:lnTo>
                    <a:pt x="369735" y="226199"/>
                  </a:lnTo>
                  <a:lnTo>
                    <a:pt x="371005" y="228498"/>
                  </a:lnTo>
                  <a:lnTo>
                    <a:pt x="371005" y="222834"/>
                  </a:lnTo>
                  <a:lnTo>
                    <a:pt x="369735" y="222021"/>
                  </a:lnTo>
                  <a:lnTo>
                    <a:pt x="368287" y="221399"/>
                  </a:lnTo>
                  <a:lnTo>
                    <a:pt x="368287" y="221246"/>
                  </a:lnTo>
                  <a:lnTo>
                    <a:pt x="369735" y="219862"/>
                  </a:lnTo>
                  <a:lnTo>
                    <a:pt x="370446" y="219189"/>
                  </a:lnTo>
                  <a:lnTo>
                    <a:pt x="371005" y="219722"/>
                  </a:lnTo>
                  <a:lnTo>
                    <a:pt x="371005" y="221881"/>
                  </a:lnTo>
                  <a:lnTo>
                    <a:pt x="372275" y="222834"/>
                  </a:lnTo>
                  <a:lnTo>
                    <a:pt x="372275" y="214198"/>
                  </a:lnTo>
                  <a:lnTo>
                    <a:pt x="372275" y="212979"/>
                  </a:lnTo>
                  <a:lnTo>
                    <a:pt x="369735" y="211366"/>
                  </a:lnTo>
                  <a:lnTo>
                    <a:pt x="369735" y="215811"/>
                  </a:lnTo>
                  <a:lnTo>
                    <a:pt x="369735" y="216674"/>
                  </a:lnTo>
                  <a:lnTo>
                    <a:pt x="367093" y="215874"/>
                  </a:lnTo>
                  <a:lnTo>
                    <a:pt x="369735" y="215811"/>
                  </a:lnTo>
                  <a:lnTo>
                    <a:pt x="369735" y="211366"/>
                  </a:lnTo>
                  <a:lnTo>
                    <a:pt x="368287" y="212369"/>
                  </a:lnTo>
                  <a:lnTo>
                    <a:pt x="365925" y="215011"/>
                  </a:lnTo>
                  <a:lnTo>
                    <a:pt x="367080" y="215874"/>
                  </a:lnTo>
                  <a:lnTo>
                    <a:pt x="365925" y="215531"/>
                  </a:lnTo>
                  <a:lnTo>
                    <a:pt x="365925" y="220802"/>
                  </a:lnTo>
                  <a:lnTo>
                    <a:pt x="365925" y="221615"/>
                  </a:lnTo>
                  <a:lnTo>
                    <a:pt x="364655" y="221881"/>
                  </a:lnTo>
                  <a:lnTo>
                    <a:pt x="363829" y="221792"/>
                  </a:lnTo>
                  <a:lnTo>
                    <a:pt x="363385" y="221754"/>
                  </a:lnTo>
                  <a:lnTo>
                    <a:pt x="363385" y="221615"/>
                  </a:lnTo>
                  <a:lnTo>
                    <a:pt x="363829" y="221145"/>
                  </a:lnTo>
                  <a:lnTo>
                    <a:pt x="365925" y="220802"/>
                  </a:lnTo>
                  <a:lnTo>
                    <a:pt x="365925" y="215531"/>
                  </a:lnTo>
                  <a:lnTo>
                    <a:pt x="364655" y="215138"/>
                  </a:lnTo>
                  <a:lnTo>
                    <a:pt x="364655" y="218922"/>
                  </a:lnTo>
                  <a:lnTo>
                    <a:pt x="363385" y="219862"/>
                  </a:lnTo>
                  <a:lnTo>
                    <a:pt x="363385" y="220268"/>
                  </a:lnTo>
                  <a:lnTo>
                    <a:pt x="362115" y="220268"/>
                  </a:lnTo>
                  <a:lnTo>
                    <a:pt x="362115" y="222021"/>
                  </a:lnTo>
                  <a:lnTo>
                    <a:pt x="360845" y="223634"/>
                  </a:lnTo>
                  <a:lnTo>
                    <a:pt x="362115" y="224447"/>
                  </a:lnTo>
                  <a:lnTo>
                    <a:pt x="360845" y="225526"/>
                  </a:lnTo>
                  <a:lnTo>
                    <a:pt x="360845" y="226199"/>
                  </a:lnTo>
                  <a:lnTo>
                    <a:pt x="359537" y="226060"/>
                  </a:lnTo>
                  <a:lnTo>
                    <a:pt x="358305" y="225793"/>
                  </a:lnTo>
                  <a:lnTo>
                    <a:pt x="358305" y="234429"/>
                  </a:lnTo>
                  <a:lnTo>
                    <a:pt x="358305" y="234696"/>
                  </a:lnTo>
                  <a:lnTo>
                    <a:pt x="357035" y="234569"/>
                  </a:lnTo>
                  <a:lnTo>
                    <a:pt x="358305" y="234429"/>
                  </a:lnTo>
                  <a:lnTo>
                    <a:pt x="358305" y="225793"/>
                  </a:lnTo>
                  <a:lnTo>
                    <a:pt x="357035" y="226606"/>
                  </a:lnTo>
                  <a:lnTo>
                    <a:pt x="355765" y="229704"/>
                  </a:lnTo>
                  <a:lnTo>
                    <a:pt x="354495" y="228358"/>
                  </a:lnTo>
                  <a:lnTo>
                    <a:pt x="354495" y="228765"/>
                  </a:lnTo>
                  <a:lnTo>
                    <a:pt x="353225" y="226339"/>
                  </a:lnTo>
                  <a:lnTo>
                    <a:pt x="354495" y="226872"/>
                  </a:lnTo>
                  <a:lnTo>
                    <a:pt x="355765" y="225259"/>
                  </a:lnTo>
                  <a:lnTo>
                    <a:pt x="355765" y="221081"/>
                  </a:lnTo>
                  <a:lnTo>
                    <a:pt x="351955" y="224040"/>
                  </a:lnTo>
                  <a:lnTo>
                    <a:pt x="351320" y="225196"/>
                  </a:lnTo>
                  <a:lnTo>
                    <a:pt x="351320" y="229374"/>
                  </a:lnTo>
                  <a:lnTo>
                    <a:pt x="350685" y="229438"/>
                  </a:lnTo>
                  <a:lnTo>
                    <a:pt x="350685" y="230251"/>
                  </a:lnTo>
                  <a:lnTo>
                    <a:pt x="349846" y="229628"/>
                  </a:lnTo>
                  <a:lnTo>
                    <a:pt x="350685" y="226872"/>
                  </a:lnTo>
                  <a:lnTo>
                    <a:pt x="350685" y="228625"/>
                  </a:lnTo>
                  <a:lnTo>
                    <a:pt x="351320" y="229374"/>
                  </a:lnTo>
                  <a:lnTo>
                    <a:pt x="351320" y="225196"/>
                  </a:lnTo>
                  <a:lnTo>
                    <a:pt x="350685" y="226339"/>
                  </a:lnTo>
                  <a:lnTo>
                    <a:pt x="350685" y="226085"/>
                  </a:lnTo>
                  <a:lnTo>
                    <a:pt x="348335" y="225196"/>
                  </a:lnTo>
                  <a:lnTo>
                    <a:pt x="349135" y="229539"/>
                  </a:lnTo>
                  <a:lnTo>
                    <a:pt x="348145" y="230378"/>
                  </a:lnTo>
                  <a:lnTo>
                    <a:pt x="346875" y="230517"/>
                  </a:lnTo>
                  <a:lnTo>
                    <a:pt x="348145" y="224180"/>
                  </a:lnTo>
                  <a:lnTo>
                    <a:pt x="348145" y="222554"/>
                  </a:lnTo>
                  <a:lnTo>
                    <a:pt x="346875" y="221881"/>
                  </a:lnTo>
                  <a:lnTo>
                    <a:pt x="345605" y="221615"/>
                  </a:lnTo>
                  <a:lnTo>
                    <a:pt x="345605" y="221881"/>
                  </a:lnTo>
                  <a:lnTo>
                    <a:pt x="344335" y="221754"/>
                  </a:lnTo>
                  <a:lnTo>
                    <a:pt x="345605" y="223227"/>
                  </a:lnTo>
                  <a:lnTo>
                    <a:pt x="340525" y="223507"/>
                  </a:lnTo>
                  <a:lnTo>
                    <a:pt x="343065" y="225120"/>
                  </a:lnTo>
                  <a:lnTo>
                    <a:pt x="340525" y="225526"/>
                  </a:lnTo>
                  <a:lnTo>
                    <a:pt x="340525" y="226872"/>
                  </a:lnTo>
                  <a:lnTo>
                    <a:pt x="339255" y="226606"/>
                  </a:lnTo>
                  <a:lnTo>
                    <a:pt x="339255" y="224447"/>
                  </a:lnTo>
                  <a:lnTo>
                    <a:pt x="340525" y="221754"/>
                  </a:lnTo>
                  <a:lnTo>
                    <a:pt x="337985" y="221348"/>
                  </a:lnTo>
                  <a:lnTo>
                    <a:pt x="337985" y="219722"/>
                  </a:lnTo>
                  <a:lnTo>
                    <a:pt x="335445" y="220268"/>
                  </a:lnTo>
                  <a:lnTo>
                    <a:pt x="334175" y="220675"/>
                  </a:lnTo>
                  <a:lnTo>
                    <a:pt x="333273" y="220383"/>
                  </a:lnTo>
                  <a:lnTo>
                    <a:pt x="339255" y="217030"/>
                  </a:lnTo>
                  <a:lnTo>
                    <a:pt x="337985" y="213931"/>
                  </a:lnTo>
                  <a:lnTo>
                    <a:pt x="339255" y="213385"/>
                  </a:lnTo>
                  <a:lnTo>
                    <a:pt x="340525" y="210019"/>
                  </a:lnTo>
                  <a:lnTo>
                    <a:pt x="337985" y="211366"/>
                  </a:lnTo>
                  <a:lnTo>
                    <a:pt x="337985" y="210553"/>
                  </a:lnTo>
                  <a:lnTo>
                    <a:pt x="336715" y="210959"/>
                  </a:lnTo>
                  <a:lnTo>
                    <a:pt x="332905" y="211023"/>
                  </a:lnTo>
                  <a:lnTo>
                    <a:pt x="333273" y="210591"/>
                  </a:lnTo>
                  <a:lnTo>
                    <a:pt x="332905" y="210832"/>
                  </a:lnTo>
                  <a:lnTo>
                    <a:pt x="333870" y="209918"/>
                  </a:lnTo>
                  <a:lnTo>
                    <a:pt x="334175" y="209575"/>
                  </a:lnTo>
                  <a:lnTo>
                    <a:pt x="335445" y="208127"/>
                  </a:lnTo>
                  <a:lnTo>
                    <a:pt x="334175" y="207048"/>
                  </a:lnTo>
                  <a:lnTo>
                    <a:pt x="334175" y="205828"/>
                  </a:lnTo>
                  <a:lnTo>
                    <a:pt x="335445" y="204482"/>
                  </a:lnTo>
                  <a:lnTo>
                    <a:pt x="334175" y="203542"/>
                  </a:lnTo>
                  <a:lnTo>
                    <a:pt x="337985" y="201917"/>
                  </a:lnTo>
                  <a:lnTo>
                    <a:pt x="332790" y="200926"/>
                  </a:lnTo>
                  <a:lnTo>
                    <a:pt x="332790" y="220662"/>
                  </a:lnTo>
                  <a:lnTo>
                    <a:pt x="331546" y="221361"/>
                  </a:lnTo>
                  <a:lnTo>
                    <a:pt x="331546" y="221488"/>
                  </a:lnTo>
                  <a:lnTo>
                    <a:pt x="330365" y="223367"/>
                  </a:lnTo>
                  <a:lnTo>
                    <a:pt x="329095" y="221881"/>
                  </a:lnTo>
                  <a:lnTo>
                    <a:pt x="327825" y="225259"/>
                  </a:lnTo>
                  <a:lnTo>
                    <a:pt x="325285" y="224307"/>
                  </a:lnTo>
                  <a:lnTo>
                    <a:pt x="325285" y="228358"/>
                  </a:lnTo>
                  <a:lnTo>
                    <a:pt x="324015" y="230784"/>
                  </a:lnTo>
                  <a:lnTo>
                    <a:pt x="324015" y="231863"/>
                  </a:lnTo>
                  <a:lnTo>
                    <a:pt x="321475" y="231330"/>
                  </a:lnTo>
                  <a:lnTo>
                    <a:pt x="320167" y="230911"/>
                  </a:lnTo>
                  <a:lnTo>
                    <a:pt x="320167" y="229336"/>
                  </a:lnTo>
                  <a:lnTo>
                    <a:pt x="320840" y="228968"/>
                  </a:lnTo>
                  <a:lnTo>
                    <a:pt x="320167" y="229184"/>
                  </a:lnTo>
                  <a:lnTo>
                    <a:pt x="320167" y="227634"/>
                  </a:lnTo>
                  <a:lnTo>
                    <a:pt x="321475" y="229298"/>
                  </a:lnTo>
                  <a:lnTo>
                    <a:pt x="325285" y="228358"/>
                  </a:lnTo>
                  <a:lnTo>
                    <a:pt x="325285" y="224307"/>
                  </a:lnTo>
                  <a:lnTo>
                    <a:pt x="325285" y="222427"/>
                  </a:lnTo>
                  <a:lnTo>
                    <a:pt x="326555" y="217563"/>
                  </a:lnTo>
                  <a:lnTo>
                    <a:pt x="322745" y="220941"/>
                  </a:lnTo>
                  <a:lnTo>
                    <a:pt x="322745" y="217563"/>
                  </a:lnTo>
                  <a:lnTo>
                    <a:pt x="326555" y="215684"/>
                  </a:lnTo>
                  <a:lnTo>
                    <a:pt x="326885" y="216509"/>
                  </a:lnTo>
                  <a:lnTo>
                    <a:pt x="325285" y="217970"/>
                  </a:lnTo>
                  <a:lnTo>
                    <a:pt x="326555" y="217170"/>
                  </a:lnTo>
                  <a:lnTo>
                    <a:pt x="326555" y="217563"/>
                  </a:lnTo>
                  <a:lnTo>
                    <a:pt x="326555" y="218236"/>
                  </a:lnTo>
                  <a:lnTo>
                    <a:pt x="327253" y="217449"/>
                  </a:lnTo>
                  <a:lnTo>
                    <a:pt x="327825" y="218922"/>
                  </a:lnTo>
                  <a:lnTo>
                    <a:pt x="330365" y="222021"/>
                  </a:lnTo>
                  <a:lnTo>
                    <a:pt x="331546" y="221361"/>
                  </a:lnTo>
                  <a:lnTo>
                    <a:pt x="331825" y="221132"/>
                  </a:lnTo>
                  <a:lnTo>
                    <a:pt x="332790" y="220662"/>
                  </a:lnTo>
                  <a:lnTo>
                    <a:pt x="332790" y="200926"/>
                  </a:lnTo>
                  <a:lnTo>
                    <a:pt x="331546" y="200685"/>
                  </a:lnTo>
                  <a:lnTo>
                    <a:pt x="331546" y="198856"/>
                  </a:lnTo>
                  <a:lnTo>
                    <a:pt x="330365" y="193700"/>
                  </a:lnTo>
                  <a:lnTo>
                    <a:pt x="330365" y="211099"/>
                  </a:lnTo>
                  <a:lnTo>
                    <a:pt x="329755" y="211543"/>
                  </a:lnTo>
                  <a:lnTo>
                    <a:pt x="328879" y="211226"/>
                  </a:lnTo>
                  <a:lnTo>
                    <a:pt x="328879" y="212242"/>
                  </a:lnTo>
                  <a:lnTo>
                    <a:pt x="327825" y="213245"/>
                  </a:lnTo>
                  <a:lnTo>
                    <a:pt x="326555" y="213245"/>
                  </a:lnTo>
                  <a:lnTo>
                    <a:pt x="327825" y="212572"/>
                  </a:lnTo>
                  <a:lnTo>
                    <a:pt x="328879" y="212242"/>
                  </a:lnTo>
                  <a:lnTo>
                    <a:pt x="328879" y="211226"/>
                  </a:lnTo>
                  <a:lnTo>
                    <a:pt x="327825" y="210820"/>
                  </a:lnTo>
                  <a:lnTo>
                    <a:pt x="327825" y="209067"/>
                  </a:lnTo>
                  <a:lnTo>
                    <a:pt x="329095" y="210083"/>
                  </a:lnTo>
                  <a:lnTo>
                    <a:pt x="330365" y="211099"/>
                  </a:lnTo>
                  <a:lnTo>
                    <a:pt x="330365" y="193700"/>
                  </a:lnTo>
                  <a:lnTo>
                    <a:pt x="331546" y="188277"/>
                  </a:lnTo>
                  <a:lnTo>
                    <a:pt x="331546" y="187960"/>
                  </a:lnTo>
                  <a:lnTo>
                    <a:pt x="329095" y="190004"/>
                  </a:lnTo>
                  <a:lnTo>
                    <a:pt x="329095" y="199085"/>
                  </a:lnTo>
                  <a:lnTo>
                    <a:pt x="329095" y="199898"/>
                  </a:lnTo>
                  <a:lnTo>
                    <a:pt x="327825" y="199085"/>
                  </a:lnTo>
                  <a:lnTo>
                    <a:pt x="329095" y="199085"/>
                  </a:lnTo>
                  <a:lnTo>
                    <a:pt x="329095" y="190004"/>
                  </a:lnTo>
                  <a:lnTo>
                    <a:pt x="324015" y="194233"/>
                  </a:lnTo>
                  <a:lnTo>
                    <a:pt x="323291" y="194233"/>
                  </a:lnTo>
                  <a:lnTo>
                    <a:pt x="325285" y="192747"/>
                  </a:lnTo>
                  <a:lnTo>
                    <a:pt x="322745" y="190322"/>
                  </a:lnTo>
                  <a:lnTo>
                    <a:pt x="321475" y="191465"/>
                  </a:lnTo>
                  <a:lnTo>
                    <a:pt x="321475" y="221615"/>
                  </a:lnTo>
                  <a:lnTo>
                    <a:pt x="321475" y="222148"/>
                  </a:lnTo>
                  <a:lnTo>
                    <a:pt x="320840" y="222224"/>
                  </a:lnTo>
                  <a:lnTo>
                    <a:pt x="320167" y="222288"/>
                  </a:lnTo>
                  <a:lnTo>
                    <a:pt x="320167" y="221475"/>
                  </a:lnTo>
                  <a:lnTo>
                    <a:pt x="320840" y="221551"/>
                  </a:lnTo>
                  <a:lnTo>
                    <a:pt x="321475" y="221615"/>
                  </a:lnTo>
                  <a:lnTo>
                    <a:pt x="321475" y="191465"/>
                  </a:lnTo>
                  <a:lnTo>
                    <a:pt x="320840" y="192036"/>
                  </a:lnTo>
                  <a:lnTo>
                    <a:pt x="320167" y="192760"/>
                  </a:lnTo>
                  <a:lnTo>
                    <a:pt x="320167" y="199999"/>
                  </a:lnTo>
                  <a:lnTo>
                    <a:pt x="318935" y="199224"/>
                  </a:lnTo>
                  <a:lnTo>
                    <a:pt x="318935" y="215950"/>
                  </a:lnTo>
                  <a:lnTo>
                    <a:pt x="317665" y="216179"/>
                  </a:lnTo>
                  <a:lnTo>
                    <a:pt x="317665" y="234696"/>
                  </a:lnTo>
                  <a:lnTo>
                    <a:pt x="317665" y="236042"/>
                  </a:lnTo>
                  <a:lnTo>
                    <a:pt x="317665" y="237794"/>
                  </a:lnTo>
                  <a:lnTo>
                    <a:pt x="317665" y="238607"/>
                  </a:lnTo>
                  <a:lnTo>
                    <a:pt x="316903" y="238937"/>
                  </a:lnTo>
                  <a:lnTo>
                    <a:pt x="316636" y="239052"/>
                  </a:lnTo>
                  <a:lnTo>
                    <a:pt x="316395" y="239153"/>
                  </a:lnTo>
                  <a:lnTo>
                    <a:pt x="316395" y="238074"/>
                  </a:lnTo>
                  <a:lnTo>
                    <a:pt x="317665" y="237794"/>
                  </a:lnTo>
                  <a:lnTo>
                    <a:pt x="316903" y="237642"/>
                  </a:lnTo>
                  <a:lnTo>
                    <a:pt x="316395" y="237528"/>
                  </a:lnTo>
                  <a:lnTo>
                    <a:pt x="317665" y="236042"/>
                  </a:lnTo>
                  <a:lnTo>
                    <a:pt x="316903" y="235800"/>
                  </a:lnTo>
                  <a:lnTo>
                    <a:pt x="316636" y="235724"/>
                  </a:lnTo>
                  <a:lnTo>
                    <a:pt x="316395" y="235648"/>
                  </a:lnTo>
                  <a:lnTo>
                    <a:pt x="316395" y="233616"/>
                  </a:lnTo>
                  <a:lnTo>
                    <a:pt x="317665" y="234696"/>
                  </a:lnTo>
                  <a:lnTo>
                    <a:pt x="317665" y="216179"/>
                  </a:lnTo>
                  <a:lnTo>
                    <a:pt x="316903" y="216306"/>
                  </a:lnTo>
                  <a:lnTo>
                    <a:pt x="316395" y="216395"/>
                  </a:lnTo>
                  <a:lnTo>
                    <a:pt x="316382" y="231343"/>
                  </a:lnTo>
                  <a:lnTo>
                    <a:pt x="315988" y="231546"/>
                  </a:lnTo>
                  <a:lnTo>
                    <a:pt x="315836" y="231203"/>
                  </a:lnTo>
                  <a:lnTo>
                    <a:pt x="315988" y="231482"/>
                  </a:lnTo>
                  <a:lnTo>
                    <a:pt x="316382" y="231343"/>
                  </a:lnTo>
                  <a:lnTo>
                    <a:pt x="316382" y="216408"/>
                  </a:lnTo>
                  <a:lnTo>
                    <a:pt x="315836" y="216496"/>
                  </a:lnTo>
                  <a:lnTo>
                    <a:pt x="315125" y="216623"/>
                  </a:lnTo>
                  <a:lnTo>
                    <a:pt x="315125" y="221754"/>
                  </a:lnTo>
                  <a:lnTo>
                    <a:pt x="315988" y="221716"/>
                  </a:lnTo>
                  <a:lnTo>
                    <a:pt x="315544" y="222986"/>
                  </a:lnTo>
                  <a:lnTo>
                    <a:pt x="315544" y="230657"/>
                  </a:lnTo>
                  <a:lnTo>
                    <a:pt x="315544" y="231279"/>
                  </a:lnTo>
                  <a:lnTo>
                    <a:pt x="315544" y="231775"/>
                  </a:lnTo>
                  <a:lnTo>
                    <a:pt x="315125" y="232003"/>
                  </a:lnTo>
                  <a:lnTo>
                    <a:pt x="315125" y="230784"/>
                  </a:lnTo>
                  <a:lnTo>
                    <a:pt x="315125" y="229844"/>
                  </a:lnTo>
                  <a:lnTo>
                    <a:pt x="315544" y="230657"/>
                  </a:lnTo>
                  <a:lnTo>
                    <a:pt x="315544" y="222986"/>
                  </a:lnTo>
                  <a:lnTo>
                    <a:pt x="315125" y="224180"/>
                  </a:lnTo>
                  <a:lnTo>
                    <a:pt x="314337" y="223469"/>
                  </a:lnTo>
                  <a:lnTo>
                    <a:pt x="314337" y="230238"/>
                  </a:lnTo>
                  <a:lnTo>
                    <a:pt x="313855" y="230479"/>
                  </a:lnTo>
                  <a:lnTo>
                    <a:pt x="313855" y="242252"/>
                  </a:lnTo>
                  <a:lnTo>
                    <a:pt x="312801" y="242366"/>
                  </a:lnTo>
                  <a:lnTo>
                    <a:pt x="312585" y="242392"/>
                  </a:lnTo>
                  <a:lnTo>
                    <a:pt x="312585" y="241439"/>
                  </a:lnTo>
                  <a:lnTo>
                    <a:pt x="313855" y="242252"/>
                  </a:lnTo>
                  <a:lnTo>
                    <a:pt x="313855" y="230479"/>
                  </a:lnTo>
                  <a:lnTo>
                    <a:pt x="311315" y="231736"/>
                  </a:lnTo>
                  <a:lnTo>
                    <a:pt x="309930" y="233781"/>
                  </a:lnTo>
                  <a:lnTo>
                    <a:pt x="309930" y="233527"/>
                  </a:lnTo>
                  <a:lnTo>
                    <a:pt x="307505" y="231597"/>
                  </a:lnTo>
                  <a:lnTo>
                    <a:pt x="305117" y="230200"/>
                  </a:lnTo>
                  <a:lnTo>
                    <a:pt x="307505" y="228714"/>
                  </a:lnTo>
                  <a:lnTo>
                    <a:pt x="309930" y="227215"/>
                  </a:lnTo>
                  <a:lnTo>
                    <a:pt x="309930" y="227012"/>
                  </a:lnTo>
                  <a:lnTo>
                    <a:pt x="307505" y="224180"/>
                  </a:lnTo>
                  <a:lnTo>
                    <a:pt x="308394" y="223989"/>
                  </a:lnTo>
                  <a:lnTo>
                    <a:pt x="308749" y="223913"/>
                  </a:lnTo>
                  <a:lnTo>
                    <a:pt x="309930" y="226110"/>
                  </a:lnTo>
                  <a:lnTo>
                    <a:pt x="309930" y="225806"/>
                  </a:lnTo>
                  <a:lnTo>
                    <a:pt x="310045" y="226263"/>
                  </a:lnTo>
                  <a:lnTo>
                    <a:pt x="310108" y="226453"/>
                  </a:lnTo>
                  <a:lnTo>
                    <a:pt x="311315" y="230784"/>
                  </a:lnTo>
                  <a:lnTo>
                    <a:pt x="313855" y="227545"/>
                  </a:lnTo>
                  <a:lnTo>
                    <a:pt x="313855" y="229171"/>
                  </a:lnTo>
                  <a:lnTo>
                    <a:pt x="314337" y="230238"/>
                  </a:lnTo>
                  <a:lnTo>
                    <a:pt x="314337" y="223469"/>
                  </a:lnTo>
                  <a:lnTo>
                    <a:pt x="313855" y="223037"/>
                  </a:lnTo>
                  <a:lnTo>
                    <a:pt x="313855" y="224853"/>
                  </a:lnTo>
                  <a:lnTo>
                    <a:pt x="313855" y="225933"/>
                  </a:lnTo>
                  <a:lnTo>
                    <a:pt x="312801" y="226021"/>
                  </a:lnTo>
                  <a:lnTo>
                    <a:pt x="311315" y="226148"/>
                  </a:lnTo>
                  <a:lnTo>
                    <a:pt x="310692" y="226199"/>
                  </a:lnTo>
                  <a:lnTo>
                    <a:pt x="312318" y="225501"/>
                  </a:lnTo>
                  <a:lnTo>
                    <a:pt x="312585" y="225386"/>
                  </a:lnTo>
                  <a:lnTo>
                    <a:pt x="313855" y="224853"/>
                  </a:lnTo>
                  <a:lnTo>
                    <a:pt x="313855" y="223037"/>
                  </a:lnTo>
                  <a:lnTo>
                    <a:pt x="312585" y="221881"/>
                  </a:lnTo>
                  <a:lnTo>
                    <a:pt x="312407" y="221869"/>
                  </a:lnTo>
                  <a:lnTo>
                    <a:pt x="312318" y="221640"/>
                  </a:lnTo>
                  <a:lnTo>
                    <a:pt x="310692" y="217703"/>
                  </a:lnTo>
                  <a:lnTo>
                    <a:pt x="310692" y="221729"/>
                  </a:lnTo>
                  <a:lnTo>
                    <a:pt x="309930" y="221678"/>
                  </a:lnTo>
                  <a:lnTo>
                    <a:pt x="309930" y="223558"/>
                  </a:lnTo>
                  <a:lnTo>
                    <a:pt x="309676" y="223380"/>
                  </a:lnTo>
                  <a:lnTo>
                    <a:pt x="309930" y="223558"/>
                  </a:lnTo>
                  <a:lnTo>
                    <a:pt x="309930" y="221678"/>
                  </a:lnTo>
                  <a:lnTo>
                    <a:pt x="308749" y="221576"/>
                  </a:lnTo>
                  <a:lnTo>
                    <a:pt x="307505" y="221475"/>
                  </a:lnTo>
                  <a:lnTo>
                    <a:pt x="307721" y="221919"/>
                  </a:lnTo>
                  <a:lnTo>
                    <a:pt x="305117" y="219976"/>
                  </a:lnTo>
                  <a:lnTo>
                    <a:pt x="304965" y="219862"/>
                  </a:lnTo>
                  <a:lnTo>
                    <a:pt x="304965" y="222427"/>
                  </a:lnTo>
                  <a:lnTo>
                    <a:pt x="303695" y="218516"/>
                  </a:lnTo>
                  <a:lnTo>
                    <a:pt x="304965" y="219456"/>
                  </a:lnTo>
                  <a:lnTo>
                    <a:pt x="306235" y="220395"/>
                  </a:lnTo>
                  <a:lnTo>
                    <a:pt x="307505" y="220776"/>
                  </a:lnTo>
                  <a:lnTo>
                    <a:pt x="309676" y="221424"/>
                  </a:lnTo>
                  <a:lnTo>
                    <a:pt x="309930" y="221500"/>
                  </a:lnTo>
                  <a:lnTo>
                    <a:pt x="310692" y="221729"/>
                  </a:lnTo>
                  <a:lnTo>
                    <a:pt x="310692" y="217703"/>
                  </a:lnTo>
                  <a:lnTo>
                    <a:pt x="310032" y="216090"/>
                  </a:lnTo>
                  <a:lnTo>
                    <a:pt x="312585" y="213652"/>
                  </a:lnTo>
                  <a:lnTo>
                    <a:pt x="313855" y="213474"/>
                  </a:lnTo>
                  <a:lnTo>
                    <a:pt x="314337" y="213410"/>
                  </a:lnTo>
                  <a:lnTo>
                    <a:pt x="315125" y="213296"/>
                  </a:lnTo>
                  <a:lnTo>
                    <a:pt x="315988" y="213182"/>
                  </a:lnTo>
                  <a:lnTo>
                    <a:pt x="316395" y="213118"/>
                  </a:lnTo>
                  <a:lnTo>
                    <a:pt x="318935" y="215950"/>
                  </a:lnTo>
                  <a:lnTo>
                    <a:pt x="318935" y="199224"/>
                  </a:lnTo>
                  <a:lnTo>
                    <a:pt x="317665" y="198412"/>
                  </a:lnTo>
                  <a:lnTo>
                    <a:pt x="316903" y="197345"/>
                  </a:lnTo>
                  <a:lnTo>
                    <a:pt x="320167" y="199999"/>
                  </a:lnTo>
                  <a:lnTo>
                    <a:pt x="320167" y="192760"/>
                  </a:lnTo>
                  <a:lnTo>
                    <a:pt x="318935" y="197332"/>
                  </a:lnTo>
                  <a:lnTo>
                    <a:pt x="317665" y="197129"/>
                  </a:lnTo>
                  <a:lnTo>
                    <a:pt x="316903" y="197015"/>
                  </a:lnTo>
                  <a:lnTo>
                    <a:pt x="316636" y="196964"/>
                  </a:lnTo>
                  <a:lnTo>
                    <a:pt x="315671" y="195630"/>
                  </a:lnTo>
                  <a:lnTo>
                    <a:pt x="314413" y="193154"/>
                  </a:lnTo>
                  <a:lnTo>
                    <a:pt x="318452" y="191935"/>
                  </a:lnTo>
                  <a:lnTo>
                    <a:pt x="312762" y="189280"/>
                  </a:lnTo>
                  <a:lnTo>
                    <a:pt x="312762" y="191528"/>
                  </a:lnTo>
                  <a:lnTo>
                    <a:pt x="312762" y="189280"/>
                  </a:lnTo>
                  <a:lnTo>
                    <a:pt x="312610" y="189217"/>
                  </a:lnTo>
                  <a:lnTo>
                    <a:pt x="312610" y="191084"/>
                  </a:lnTo>
                  <a:lnTo>
                    <a:pt x="312508" y="191617"/>
                  </a:lnTo>
                  <a:lnTo>
                    <a:pt x="312305" y="192671"/>
                  </a:lnTo>
                  <a:lnTo>
                    <a:pt x="311848" y="192633"/>
                  </a:lnTo>
                  <a:lnTo>
                    <a:pt x="311848" y="194983"/>
                  </a:lnTo>
                  <a:lnTo>
                    <a:pt x="311315" y="197739"/>
                  </a:lnTo>
                  <a:lnTo>
                    <a:pt x="311315" y="198412"/>
                  </a:lnTo>
                  <a:lnTo>
                    <a:pt x="310045" y="193865"/>
                  </a:lnTo>
                  <a:lnTo>
                    <a:pt x="311848" y="194983"/>
                  </a:lnTo>
                  <a:lnTo>
                    <a:pt x="311848" y="192633"/>
                  </a:lnTo>
                  <a:lnTo>
                    <a:pt x="311048" y="192557"/>
                  </a:lnTo>
                  <a:lnTo>
                    <a:pt x="312508" y="191617"/>
                  </a:lnTo>
                  <a:lnTo>
                    <a:pt x="312508" y="191046"/>
                  </a:lnTo>
                  <a:lnTo>
                    <a:pt x="311175" y="190474"/>
                  </a:lnTo>
                  <a:lnTo>
                    <a:pt x="311023" y="190411"/>
                  </a:lnTo>
                  <a:lnTo>
                    <a:pt x="312178" y="189826"/>
                  </a:lnTo>
                  <a:lnTo>
                    <a:pt x="312610" y="191084"/>
                  </a:lnTo>
                  <a:lnTo>
                    <a:pt x="312610" y="189217"/>
                  </a:lnTo>
                  <a:lnTo>
                    <a:pt x="312089" y="188963"/>
                  </a:lnTo>
                  <a:lnTo>
                    <a:pt x="309956" y="187223"/>
                  </a:lnTo>
                  <a:lnTo>
                    <a:pt x="309956" y="186677"/>
                  </a:lnTo>
                  <a:lnTo>
                    <a:pt x="308076" y="188976"/>
                  </a:lnTo>
                  <a:lnTo>
                    <a:pt x="307124" y="188696"/>
                  </a:lnTo>
                  <a:lnTo>
                    <a:pt x="306324" y="187223"/>
                  </a:lnTo>
                  <a:lnTo>
                    <a:pt x="305917" y="188836"/>
                  </a:lnTo>
                  <a:lnTo>
                    <a:pt x="304571" y="187223"/>
                  </a:lnTo>
                  <a:lnTo>
                    <a:pt x="303085" y="185331"/>
                  </a:lnTo>
                  <a:lnTo>
                    <a:pt x="300786" y="185597"/>
                  </a:lnTo>
                  <a:lnTo>
                    <a:pt x="297548" y="189649"/>
                  </a:lnTo>
                  <a:lnTo>
                    <a:pt x="299440" y="193687"/>
                  </a:lnTo>
                  <a:lnTo>
                    <a:pt x="304571" y="192722"/>
                  </a:lnTo>
                  <a:lnTo>
                    <a:pt x="305104" y="192608"/>
                  </a:lnTo>
                  <a:lnTo>
                    <a:pt x="305104" y="196392"/>
                  </a:lnTo>
                  <a:lnTo>
                    <a:pt x="308876" y="193954"/>
                  </a:lnTo>
                  <a:lnTo>
                    <a:pt x="309524" y="193535"/>
                  </a:lnTo>
                  <a:lnTo>
                    <a:pt x="309930" y="193789"/>
                  </a:lnTo>
                  <a:lnTo>
                    <a:pt x="309930" y="193941"/>
                  </a:lnTo>
                  <a:lnTo>
                    <a:pt x="304965" y="199085"/>
                  </a:lnTo>
                  <a:lnTo>
                    <a:pt x="307505" y="201244"/>
                  </a:lnTo>
                  <a:lnTo>
                    <a:pt x="309676" y="202171"/>
                  </a:lnTo>
                  <a:lnTo>
                    <a:pt x="312318" y="201333"/>
                  </a:lnTo>
                  <a:lnTo>
                    <a:pt x="312585" y="201244"/>
                  </a:lnTo>
                  <a:lnTo>
                    <a:pt x="311315" y="200037"/>
                  </a:lnTo>
                  <a:lnTo>
                    <a:pt x="312318" y="200139"/>
                  </a:lnTo>
                  <a:lnTo>
                    <a:pt x="312801" y="200240"/>
                  </a:lnTo>
                  <a:lnTo>
                    <a:pt x="315125" y="201117"/>
                  </a:lnTo>
                  <a:lnTo>
                    <a:pt x="312318" y="203301"/>
                  </a:lnTo>
                  <a:lnTo>
                    <a:pt x="310692" y="203187"/>
                  </a:lnTo>
                  <a:lnTo>
                    <a:pt x="309930" y="203073"/>
                  </a:lnTo>
                  <a:lnTo>
                    <a:pt x="308762" y="202476"/>
                  </a:lnTo>
                  <a:lnTo>
                    <a:pt x="308394" y="202501"/>
                  </a:lnTo>
                  <a:lnTo>
                    <a:pt x="307505" y="202590"/>
                  </a:lnTo>
                  <a:lnTo>
                    <a:pt x="307505" y="203276"/>
                  </a:lnTo>
                  <a:lnTo>
                    <a:pt x="309676" y="207187"/>
                  </a:lnTo>
                  <a:lnTo>
                    <a:pt x="311315" y="206375"/>
                  </a:lnTo>
                  <a:lnTo>
                    <a:pt x="311315" y="205028"/>
                  </a:lnTo>
                  <a:lnTo>
                    <a:pt x="312801" y="204076"/>
                  </a:lnTo>
                  <a:lnTo>
                    <a:pt x="313855" y="204076"/>
                  </a:lnTo>
                  <a:lnTo>
                    <a:pt x="315125" y="204076"/>
                  </a:lnTo>
                  <a:lnTo>
                    <a:pt x="316395" y="204749"/>
                  </a:lnTo>
                  <a:lnTo>
                    <a:pt x="313855" y="207314"/>
                  </a:lnTo>
                  <a:lnTo>
                    <a:pt x="315125" y="209207"/>
                  </a:lnTo>
                  <a:lnTo>
                    <a:pt x="313855" y="210959"/>
                  </a:lnTo>
                  <a:lnTo>
                    <a:pt x="307721" y="208356"/>
                  </a:lnTo>
                  <a:lnTo>
                    <a:pt x="307505" y="208254"/>
                  </a:lnTo>
                  <a:lnTo>
                    <a:pt x="308394" y="207822"/>
                  </a:lnTo>
                  <a:lnTo>
                    <a:pt x="303695" y="207721"/>
                  </a:lnTo>
                  <a:lnTo>
                    <a:pt x="304965" y="210959"/>
                  </a:lnTo>
                  <a:lnTo>
                    <a:pt x="306235" y="211899"/>
                  </a:lnTo>
                  <a:lnTo>
                    <a:pt x="306235" y="216484"/>
                  </a:lnTo>
                  <a:lnTo>
                    <a:pt x="306235" y="216763"/>
                  </a:lnTo>
                  <a:lnTo>
                    <a:pt x="305117" y="216877"/>
                  </a:lnTo>
                  <a:lnTo>
                    <a:pt x="304965" y="216890"/>
                  </a:lnTo>
                  <a:lnTo>
                    <a:pt x="304965" y="216217"/>
                  </a:lnTo>
                  <a:lnTo>
                    <a:pt x="306235" y="216484"/>
                  </a:lnTo>
                  <a:lnTo>
                    <a:pt x="306235" y="211899"/>
                  </a:lnTo>
                  <a:lnTo>
                    <a:pt x="302425" y="213791"/>
                  </a:lnTo>
                  <a:lnTo>
                    <a:pt x="303695" y="215011"/>
                  </a:lnTo>
                  <a:lnTo>
                    <a:pt x="301472" y="214147"/>
                  </a:lnTo>
                  <a:lnTo>
                    <a:pt x="301472" y="230555"/>
                  </a:lnTo>
                  <a:lnTo>
                    <a:pt x="301155" y="230378"/>
                  </a:lnTo>
                  <a:lnTo>
                    <a:pt x="301155" y="236715"/>
                  </a:lnTo>
                  <a:lnTo>
                    <a:pt x="299885" y="237261"/>
                  </a:lnTo>
                  <a:lnTo>
                    <a:pt x="299885" y="241439"/>
                  </a:lnTo>
                  <a:lnTo>
                    <a:pt x="299885" y="241579"/>
                  </a:lnTo>
                  <a:lnTo>
                    <a:pt x="298615" y="241579"/>
                  </a:lnTo>
                  <a:lnTo>
                    <a:pt x="298615" y="241173"/>
                  </a:lnTo>
                  <a:lnTo>
                    <a:pt x="299885" y="241439"/>
                  </a:lnTo>
                  <a:lnTo>
                    <a:pt x="299885" y="237261"/>
                  </a:lnTo>
                  <a:lnTo>
                    <a:pt x="298615" y="238201"/>
                  </a:lnTo>
                  <a:lnTo>
                    <a:pt x="297345" y="239560"/>
                  </a:lnTo>
                  <a:lnTo>
                    <a:pt x="297345" y="238340"/>
                  </a:lnTo>
                  <a:lnTo>
                    <a:pt x="296075" y="237667"/>
                  </a:lnTo>
                  <a:lnTo>
                    <a:pt x="296075" y="237401"/>
                  </a:lnTo>
                  <a:lnTo>
                    <a:pt x="297345" y="236994"/>
                  </a:lnTo>
                  <a:lnTo>
                    <a:pt x="296075" y="236448"/>
                  </a:lnTo>
                  <a:lnTo>
                    <a:pt x="297345" y="235915"/>
                  </a:lnTo>
                  <a:lnTo>
                    <a:pt x="298615" y="232943"/>
                  </a:lnTo>
                  <a:lnTo>
                    <a:pt x="299885" y="236181"/>
                  </a:lnTo>
                  <a:lnTo>
                    <a:pt x="301155" y="236715"/>
                  </a:lnTo>
                  <a:lnTo>
                    <a:pt x="301155" y="230378"/>
                  </a:lnTo>
                  <a:lnTo>
                    <a:pt x="299885" y="230378"/>
                  </a:lnTo>
                  <a:lnTo>
                    <a:pt x="299885" y="229984"/>
                  </a:lnTo>
                  <a:lnTo>
                    <a:pt x="298615" y="229577"/>
                  </a:lnTo>
                  <a:lnTo>
                    <a:pt x="298615" y="228625"/>
                  </a:lnTo>
                  <a:lnTo>
                    <a:pt x="299885" y="229298"/>
                  </a:lnTo>
                  <a:lnTo>
                    <a:pt x="299885" y="228358"/>
                  </a:lnTo>
                  <a:lnTo>
                    <a:pt x="301472" y="230555"/>
                  </a:lnTo>
                  <a:lnTo>
                    <a:pt x="301472" y="214147"/>
                  </a:lnTo>
                  <a:lnTo>
                    <a:pt x="299885" y="213525"/>
                  </a:lnTo>
                  <a:lnTo>
                    <a:pt x="299885" y="215277"/>
                  </a:lnTo>
                  <a:lnTo>
                    <a:pt x="299885" y="219125"/>
                  </a:lnTo>
                  <a:lnTo>
                    <a:pt x="298615" y="219316"/>
                  </a:lnTo>
                  <a:lnTo>
                    <a:pt x="298615" y="223774"/>
                  </a:lnTo>
                  <a:lnTo>
                    <a:pt x="297345" y="223507"/>
                  </a:lnTo>
                  <a:lnTo>
                    <a:pt x="297345" y="223100"/>
                  </a:lnTo>
                  <a:lnTo>
                    <a:pt x="296075" y="222834"/>
                  </a:lnTo>
                  <a:lnTo>
                    <a:pt x="296075" y="222288"/>
                  </a:lnTo>
                  <a:lnTo>
                    <a:pt x="294805" y="221475"/>
                  </a:lnTo>
                  <a:lnTo>
                    <a:pt x="294805" y="222021"/>
                  </a:lnTo>
                  <a:lnTo>
                    <a:pt x="294805" y="246697"/>
                  </a:lnTo>
                  <a:lnTo>
                    <a:pt x="294805" y="247650"/>
                  </a:lnTo>
                  <a:lnTo>
                    <a:pt x="293535" y="247916"/>
                  </a:lnTo>
                  <a:lnTo>
                    <a:pt x="293065" y="247815"/>
                  </a:lnTo>
                  <a:lnTo>
                    <a:pt x="294805" y="246697"/>
                  </a:lnTo>
                  <a:lnTo>
                    <a:pt x="294805" y="222021"/>
                  </a:lnTo>
                  <a:lnTo>
                    <a:pt x="292265" y="220802"/>
                  </a:lnTo>
                  <a:lnTo>
                    <a:pt x="292265" y="248323"/>
                  </a:lnTo>
                  <a:lnTo>
                    <a:pt x="292265" y="248729"/>
                  </a:lnTo>
                  <a:lnTo>
                    <a:pt x="290995" y="249669"/>
                  </a:lnTo>
                  <a:lnTo>
                    <a:pt x="289725" y="250012"/>
                  </a:lnTo>
                  <a:lnTo>
                    <a:pt x="289725" y="248589"/>
                  </a:lnTo>
                  <a:lnTo>
                    <a:pt x="284645" y="251015"/>
                  </a:lnTo>
                  <a:lnTo>
                    <a:pt x="282105" y="252501"/>
                  </a:lnTo>
                  <a:lnTo>
                    <a:pt x="281266" y="252412"/>
                  </a:lnTo>
                  <a:lnTo>
                    <a:pt x="280835" y="252374"/>
                  </a:lnTo>
                  <a:lnTo>
                    <a:pt x="280835" y="249936"/>
                  </a:lnTo>
                  <a:lnTo>
                    <a:pt x="282105" y="249402"/>
                  </a:lnTo>
                  <a:lnTo>
                    <a:pt x="284645" y="248767"/>
                  </a:lnTo>
                  <a:lnTo>
                    <a:pt x="285915" y="248450"/>
                  </a:lnTo>
                  <a:lnTo>
                    <a:pt x="284645" y="246570"/>
                  </a:lnTo>
                  <a:lnTo>
                    <a:pt x="284645" y="244817"/>
                  </a:lnTo>
                  <a:lnTo>
                    <a:pt x="285915" y="243865"/>
                  </a:lnTo>
                  <a:lnTo>
                    <a:pt x="287121" y="245795"/>
                  </a:lnTo>
                  <a:lnTo>
                    <a:pt x="288455" y="245351"/>
                  </a:lnTo>
                  <a:lnTo>
                    <a:pt x="290995" y="246976"/>
                  </a:lnTo>
                  <a:lnTo>
                    <a:pt x="292265" y="248323"/>
                  </a:lnTo>
                  <a:lnTo>
                    <a:pt x="292265" y="220802"/>
                  </a:lnTo>
                  <a:lnTo>
                    <a:pt x="293535" y="220129"/>
                  </a:lnTo>
                  <a:lnTo>
                    <a:pt x="294805" y="218643"/>
                  </a:lnTo>
                  <a:lnTo>
                    <a:pt x="296075" y="218376"/>
                  </a:lnTo>
                  <a:lnTo>
                    <a:pt x="296075" y="217703"/>
                  </a:lnTo>
                  <a:lnTo>
                    <a:pt x="297345" y="216484"/>
                  </a:lnTo>
                  <a:lnTo>
                    <a:pt x="298615" y="217170"/>
                  </a:lnTo>
                  <a:lnTo>
                    <a:pt x="299885" y="215277"/>
                  </a:lnTo>
                  <a:lnTo>
                    <a:pt x="298615" y="213652"/>
                  </a:lnTo>
                  <a:lnTo>
                    <a:pt x="303695" y="211023"/>
                  </a:lnTo>
                  <a:lnTo>
                    <a:pt x="301155" y="207708"/>
                  </a:lnTo>
                  <a:lnTo>
                    <a:pt x="297345" y="206883"/>
                  </a:lnTo>
                  <a:lnTo>
                    <a:pt x="294805" y="211772"/>
                  </a:lnTo>
                  <a:lnTo>
                    <a:pt x="293535" y="212572"/>
                  </a:lnTo>
                  <a:lnTo>
                    <a:pt x="290995" y="210693"/>
                  </a:lnTo>
                  <a:lnTo>
                    <a:pt x="289725" y="206641"/>
                  </a:lnTo>
                  <a:lnTo>
                    <a:pt x="289725" y="227418"/>
                  </a:lnTo>
                  <a:lnTo>
                    <a:pt x="289725" y="231457"/>
                  </a:lnTo>
                  <a:lnTo>
                    <a:pt x="288455" y="231330"/>
                  </a:lnTo>
                  <a:lnTo>
                    <a:pt x="287159" y="230441"/>
                  </a:lnTo>
                  <a:lnTo>
                    <a:pt x="288455" y="228904"/>
                  </a:lnTo>
                  <a:lnTo>
                    <a:pt x="289725" y="227418"/>
                  </a:lnTo>
                  <a:lnTo>
                    <a:pt x="289725" y="206641"/>
                  </a:lnTo>
                  <a:lnTo>
                    <a:pt x="285915" y="208267"/>
                  </a:lnTo>
                  <a:lnTo>
                    <a:pt x="285915" y="211366"/>
                  </a:lnTo>
                  <a:lnTo>
                    <a:pt x="284645" y="210820"/>
                  </a:lnTo>
                  <a:lnTo>
                    <a:pt x="283375" y="210820"/>
                  </a:lnTo>
                  <a:lnTo>
                    <a:pt x="283375" y="210413"/>
                  </a:lnTo>
                  <a:lnTo>
                    <a:pt x="284645" y="209740"/>
                  </a:lnTo>
                  <a:lnTo>
                    <a:pt x="284645" y="210413"/>
                  </a:lnTo>
                  <a:lnTo>
                    <a:pt x="285915" y="211366"/>
                  </a:lnTo>
                  <a:lnTo>
                    <a:pt x="285915" y="208267"/>
                  </a:lnTo>
                  <a:lnTo>
                    <a:pt x="289725" y="205562"/>
                  </a:lnTo>
                  <a:lnTo>
                    <a:pt x="294805" y="210413"/>
                  </a:lnTo>
                  <a:lnTo>
                    <a:pt x="296075" y="203669"/>
                  </a:lnTo>
                  <a:lnTo>
                    <a:pt x="296075" y="203276"/>
                  </a:lnTo>
                  <a:lnTo>
                    <a:pt x="298615" y="205562"/>
                  </a:lnTo>
                  <a:lnTo>
                    <a:pt x="299885" y="204279"/>
                  </a:lnTo>
                  <a:lnTo>
                    <a:pt x="301155" y="202996"/>
                  </a:lnTo>
                  <a:lnTo>
                    <a:pt x="299885" y="200571"/>
                  </a:lnTo>
                  <a:lnTo>
                    <a:pt x="301155" y="200571"/>
                  </a:lnTo>
                  <a:lnTo>
                    <a:pt x="301155" y="195313"/>
                  </a:lnTo>
                  <a:lnTo>
                    <a:pt x="304965" y="194500"/>
                  </a:lnTo>
                  <a:lnTo>
                    <a:pt x="301472" y="193890"/>
                  </a:lnTo>
                  <a:lnTo>
                    <a:pt x="301155" y="193827"/>
                  </a:lnTo>
                  <a:lnTo>
                    <a:pt x="299885" y="193700"/>
                  </a:lnTo>
                  <a:lnTo>
                    <a:pt x="298615" y="196126"/>
                  </a:lnTo>
                  <a:lnTo>
                    <a:pt x="294805" y="196126"/>
                  </a:lnTo>
                  <a:lnTo>
                    <a:pt x="294805" y="199224"/>
                  </a:lnTo>
                  <a:lnTo>
                    <a:pt x="293535" y="199898"/>
                  </a:lnTo>
                  <a:lnTo>
                    <a:pt x="293535" y="200444"/>
                  </a:lnTo>
                  <a:lnTo>
                    <a:pt x="288455" y="195122"/>
                  </a:lnTo>
                  <a:lnTo>
                    <a:pt x="284645" y="191973"/>
                  </a:lnTo>
                  <a:lnTo>
                    <a:pt x="282105" y="191998"/>
                  </a:lnTo>
                  <a:lnTo>
                    <a:pt x="282105" y="201244"/>
                  </a:lnTo>
                  <a:lnTo>
                    <a:pt x="282105" y="201904"/>
                  </a:lnTo>
                  <a:lnTo>
                    <a:pt x="281774" y="202196"/>
                  </a:lnTo>
                  <a:lnTo>
                    <a:pt x="281660" y="202514"/>
                  </a:lnTo>
                  <a:lnTo>
                    <a:pt x="281152" y="202730"/>
                  </a:lnTo>
                  <a:lnTo>
                    <a:pt x="280962" y="202730"/>
                  </a:lnTo>
                  <a:lnTo>
                    <a:pt x="280835" y="202730"/>
                  </a:lnTo>
                  <a:lnTo>
                    <a:pt x="280835" y="203276"/>
                  </a:lnTo>
                  <a:lnTo>
                    <a:pt x="280835" y="203542"/>
                  </a:lnTo>
                  <a:lnTo>
                    <a:pt x="279565" y="203669"/>
                  </a:lnTo>
                  <a:lnTo>
                    <a:pt x="279565" y="203403"/>
                  </a:lnTo>
                  <a:lnTo>
                    <a:pt x="280835" y="203276"/>
                  </a:lnTo>
                  <a:lnTo>
                    <a:pt x="280835" y="202730"/>
                  </a:lnTo>
                  <a:lnTo>
                    <a:pt x="280555" y="202730"/>
                  </a:lnTo>
                  <a:lnTo>
                    <a:pt x="280441" y="203047"/>
                  </a:lnTo>
                  <a:lnTo>
                    <a:pt x="279781" y="203123"/>
                  </a:lnTo>
                  <a:lnTo>
                    <a:pt x="280835" y="202323"/>
                  </a:lnTo>
                  <a:lnTo>
                    <a:pt x="282105" y="201244"/>
                  </a:lnTo>
                  <a:lnTo>
                    <a:pt x="282105" y="191998"/>
                  </a:lnTo>
                  <a:lnTo>
                    <a:pt x="280835" y="192011"/>
                  </a:lnTo>
                  <a:lnTo>
                    <a:pt x="274485" y="196253"/>
                  </a:lnTo>
                  <a:lnTo>
                    <a:pt x="274485" y="198551"/>
                  </a:lnTo>
                  <a:lnTo>
                    <a:pt x="278295" y="201790"/>
                  </a:lnTo>
                  <a:lnTo>
                    <a:pt x="274485" y="203669"/>
                  </a:lnTo>
                  <a:lnTo>
                    <a:pt x="274485" y="206235"/>
                  </a:lnTo>
                  <a:lnTo>
                    <a:pt x="277025" y="212979"/>
                  </a:lnTo>
                  <a:lnTo>
                    <a:pt x="275755" y="213093"/>
                  </a:lnTo>
                  <a:lnTo>
                    <a:pt x="274485" y="213194"/>
                  </a:lnTo>
                  <a:lnTo>
                    <a:pt x="273215" y="213309"/>
                  </a:lnTo>
                  <a:lnTo>
                    <a:pt x="271945" y="213410"/>
                  </a:lnTo>
                  <a:lnTo>
                    <a:pt x="266865" y="213525"/>
                  </a:lnTo>
                  <a:lnTo>
                    <a:pt x="266865" y="217563"/>
                  </a:lnTo>
                  <a:lnTo>
                    <a:pt x="269405" y="217678"/>
                  </a:lnTo>
                  <a:lnTo>
                    <a:pt x="271945" y="217792"/>
                  </a:lnTo>
                  <a:lnTo>
                    <a:pt x="277025" y="215722"/>
                  </a:lnTo>
                  <a:lnTo>
                    <a:pt x="278295" y="215214"/>
                  </a:lnTo>
                  <a:lnTo>
                    <a:pt x="279565" y="213753"/>
                  </a:lnTo>
                  <a:lnTo>
                    <a:pt x="282105" y="210820"/>
                  </a:lnTo>
                  <a:lnTo>
                    <a:pt x="279565" y="215277"/>
                  </a:lnTo>
                  <a:lnTo>
                    <a:pt x="280835" y="215138"/>
                  </a:lnTo>
                  <a:lnTo>
                    <a:pt x="281266" y="215099"/>
                  </a:lnTo>
                  <a:lnTo>
                    <a:pt x="282105" y="215011"/>
                  </a:lnTo>
                  <a:lnTo>
                    <a:pt x="283375" y="214871"/>
                  </a:lnTo>
                  <a:lnTo>
                    <a:pt x="285915" y="214604"/>
                  </a:lnTo>
                  <a:lnTo>
                    <a:pt x="285915" y="218109"/>
                  </a:lnTo>
                  <a:lnTo>
                    <a:pt x="284645" y="218782"/>
                  </a:lnTo>
                  <a:lnTo>
                    <a:pt x="285915" y="222288"/>
                  </a:lnTo>
                  <a:lnTo>
                    <a:pt x="288455" y="221208"/>
                  </a:lnTo>
                  <a:lnTo>
                    <a:pt x="287121" y="222250"/>
                  </a:lnTo>
                  <a:lnTo>
                    <a:pt x="285915" y="224040"/>
                  </a:lnTo>
                  <a:lnTo>
                    <a:pt x="285915" y="225259"/>
                  </a:lnTo>
                  <a:lnTo>
                    <a:pt x="283375" y="221856"/>
                  </a:lnTo>
                  <a:lnTo>
                    <a:pt x="280835" y="222846"/>
                  </a:lnTo>
                  <a:lnTo>
                    <a:pt x="279565" y="225882"/>
                  </a:lnTo>
                  <a:lnTo>
                    <a:pt x="283375" y="228625"/>
                  </a:lnTo>
                  <a:lnTo>
                    <a:pt x="282105" y="230111"/>
                  </a:lnTo>
                  <a:lnTo>
                    <a:pt x="283375" y="231190"/>
                  </a:lnTo>
                  <a:lnTo>
                    <a:pt x="285915" y="230517"/>
                  </a:lnTo>
                  <a:lnTo>
                    <a:pt x="280835" y="232270"/>
                  </a:lnTo>
                  <a:lnTo>
                    <a:pt x="283375" y="236321"/>
                  </a:lnTo>
                  <a:lnTo>
                    <a:pt x="287121" y="238442"/>
                  </a:lnTo>
                  <a:lnTo>
                    <a:pt x="288455" y="238074"/>
                  </a:lnTo>
                  <a:lnTo>
                    <a:pt x="289725" y="236728"/>
                  </a:lnTo>
                  <a:lnTo>
                    <a:pt x="290995" y="236994"/>
                  </a:lnTo>
                  <a:lnTo>
                    <a:pt x="290995" y="237401"/>
                  </a:lnTo>
                  <a:lnTo>
                    <a:pt x="289725" y="237667"/>
                  </a:lnTo>
                  <a:lnTo>
                    <a:pt x="289725" y="240233"/>
                  </a:lnTo>
                  <a:lnTo>
                    <a:pt x="285915" y="238480"/>
                  </a:lnTo>
                  <a:lnTo>
                    <a:pt x="285915" y="242785"/>
                  </a:lnTo>
                  <a:lnTo>
                    <a:pt x="284645" y="241846"/>
                  </a:lnTo>
                  <a:lnTo>
                    <a:pt x="281266" y="238988"/>
                  </a:lnTo>
                  <a:lnTo>
                    <a:pt x="283375" y="237528"/>
                  </a:lnTo>
                  <a:lnTo>
                    <a:pt x="280835" y="236994"/>
                  </a:lnTo>
                  <a:lnTo>
                    <a:pt x="280835" y="239280"/>
                  </a:lnTo>
                  <a:lnTo>
                    <a:pt x="280835" y="243738"/>
                  </a:lnTo>
                  <a:lnTo>
                    <a:pt x="278295" y="243192"/>
                  </a:lnTo>
                  <a:lnTo>
                    <a:pt x="278295" y="241033"/>
                  </a:lnTo>
                  <a:lnTo>
                    <a:pt x="280835" y="239280"/>
                  </a:lnTo>
                  <a:lnTo>
                    <a:pt x="280835" y="236994"/>
                  </a:lnTo>
                  <a:lnTo>
                    <a:pt x="277025" y="236194"/>
                  </a:lnTo>
                  <a:lnTo>
                    <a:pt x="277025" y="253047"/>
                  </a:lnTo>
                  <a:lnTo>
                    <a:pt x="277025" y="253720"/>
                  </a:lnTo>
                  <a:lnTo>
                    <a:pt x="275755" y="253580"/>
                  </a:lnTo>
                  <a:lnTo>
                    <a:pt x="275755" y="252501"/>
                  </a:lnTo>
                  <a:lnTo>
                    <a:pt x="277025" y="253047"/>
                  </a:lnTo>
                  <a:lnTo>
                    <a:pt x="277025" y="236194"/>
                  </a:lnTo>
                  <a:lnTo>
                    <a:pt x="275755" y="235915"/>
                  </a:lnTo>
                  <a:lnTo>
                    <a:pt x="275755" y="231051"/>
                  </a:lnTo>
                  <a:lnTo>
                    <a:pt x="278295" y="230784"/>
                  </a:lnTo>
                  <a:lnTo>
                    <a:pt x="279565" y="225259"/>
                  </a:lnTo>
                  <a:lnTo>
                    <a:pt x="277025" y="226872"/>
                  </a:lnTo>
                  <a:lnTo>
                    <a:pt x="277025" y="222021"/>
                  </a:lnTo>
                  <a:lnTo>
                    <a:pt x="274485" y="222389"/>
                  </a:lnTo>
                  <a:lnTo>
                    <a:pt x="274485" y="227418"/>
                  </a:lnTo>
                  <a:lnTo>
                    <a:pt x="274485" y="239687"/>
                  </a:lnTo>
                  <a:lnTo>
                    <a:pt x="271945" y="241579"/>
                  </a:lnTo>
                  <a:lnTo>
                    <a:pt x="271945" y="241846"/>
                  </a:lnTo>
                  <a:lnTo>
                    <a:pt x="270675" y="243065"/>
                  </a:lnTo>
                  <a:lnTo>
                    <a:pt x="269405" y="244678"/>
                  </a:lnTo>
                  <a:lnTo>
                    <a:pt x="269405" y="245897"/>
                  </a:lnTo>
                  <a:lnTo>
                    <a:pt x="266865" y="242392"/>
                  </a:lnTo>
                  <a:lnTo>
                    <a:pt x="263055" y="241985"/>
                  </a:lnTo>
                  <a:lnTo>
                    <a:pt x="266865" y="237401"/>
                  </a:lnTo>
                  <a:lnTo>
                    <a:pt x="268135" y="237934"/>
                  </a:lnTo>
                  <a:lnTo>
                    <a:pt x="269405" y="239953"/>
                  </a:lnTo>
                  <a:lnTo>
                    <a:pt x="270675" y="238340"/>
                  </a:lnTo>
                  <a:lnTo>
                    <a:pt x="271945" y="239560"/>
                  </a:lnTo>
                  <a:lnTo>
                    <a:pt x="273215" y="239623"/>
                  </a:lnTo>
                  <a:lnTo>
                    <a:pt x="274485" y="239687"/>
                  </a:lnTo>
                  <a:lnTo>
                    <a:pt x="274485" y="227418"/>
                  </a:lnTo>
                  <a:lnTo>
                    <a:pt x="271945" y="234962"/>
                  </a:lnTo>
                  <a:lnTo>
                    <a:pt x="271945" y="231863"/>
                  </a:lnTo>
                  <a:lnTo>
                    <a:pt x="268909" y="231762"/>
                  </a:lnTo>
                  <a:lnTo>
                    <a:pt x="274485" y="227418"/>
                  </a:lnTo>
                  <a:lnTo>
                    <a:pt x="274485" y="222389"/>
                  </a:lnTo>
                  <a:lnTo>
                    <a:pt x="264325" y="223824"/>
                  </a:lnTo>
                  <a:lnTo>
                    <a:pt x="264325" y="232181"/>
                  </a:lnTo>
                  <a:lnTo>
                    <a:pt x="264325" y="235102"/>
                  </a:lnTo>
                  <a:lnTo>
                    <a:pt x="263055" y="235508"/>
                  </a:lnTo>
                  <a:lnTo>
                    <a:pt x="263055" y="238340"/>
                  </a:lnTo>
                  <a:lnTo>
                    <a:pt x="261785" y="239420"/>
                  </a:lnTo>
                  <a:lnTo>
                    <a:pt x="260515" y="238747"/>
                  </a:lnTo>
                  <a:lnTo>
                    <a:pt x="259245" y="238480"/>
                  </a:lnTo>
                  <a:lnTo>
                    <a:pt x="259245" y="236448"/>
                  </a:lnTo>
                  <a:lnTo>
                    <a:pt x="256705" y="235242"/>
                  </a:lnTo>
                  <a:lnTo>
                    <a:pt x="255435" y="236181"/>
                  </a:lnTo>
                  <a:lnTo>
                    <a:pt x="255435" y="235369"/>
                  </a:lnTo>
                  <a:lnTo>
                    <a:pt x="254165" y="236042"/>
                  </a:lnTo>
                  <a:lnTo>
                    <a:pt x="254165" y="236588"/>
                  </a:lnTo>
                  <a:lnTo>
                    <a:pt x="254165" y="257632"/>
                  </a:lnTo>
                  <a:lnTo>
                    <a:pt x="254165" y="258305"/>
                  </a:lnTo>
                  <a:lnTo>
                    <a:pt x="252895" y="259384"/>
                  </a:lnTo>
                  <a:lnTo>
                    <a:pt x="251625" y="258572"/>
                  </a:lnTo>
                  <a:lnTo>
                    <a:pt x="251625" y="257759"/>
                  </a:lnTo>
                  <a:lnTo>
                    <a:pt x="252895" y="257225"/>
                  </a:lnTo>
                  <a:lnTo>
                    <a:pt x="252895" y="257086"/>
                  </a:lnTo>
                  <a:lnTo>
                    <a:pt x="254165" y="257632"/>
                  </a:lnTo>
                  <a:lnTo>
                    <a:pt x="254165" y="236588"/>
                  </a:lnTo>
                  <a:lnTo>
                    <a:pt x="250355" y="237667"/>
                  </a:lnTo>
                  <a:lnTo>
                    <a:pt x="250355" y="238340"/>
                  </a:lnTo>
                  <a:lnTo>
                    <a:pt x="250355" y="240626"/>
                  </a:lnTo>
                  <a:lnTo>
                    <a:pt x="252895" y="242392"/>
                  </a:lnTo>
                  <a:lnTo>
                    <a:pt x="251625" y="242785"/>
                  </a:lnTo>
                  <a:lnTo>
                    <a:pt x="251625" y="242112"/>
                  </a:lnTo>
                  <a:lnTo>
                    <a:pt x="250355" y="241706"/>
                  </a:lnTo>
                  <a:lnTo>
                    <a:pt x="249085" y="241579"/>
                  </a:lnTo>
                  <a:lnTo>
                    <a:pt x="250355" y="238340"/>
                  </a:lnTo>
                  <a:lnTo>
                    <a:pt x="249085" y="233756"/>
                  </a:lnTo>
                  <a:lnTo>
                    <a:pt x="245275" y="235915"/>
                  </a:lnTo>
                  <a:lnTo>
                    <a:pt x="246545" y="234962"/>
                  </a:lnTo>
                  <a:lnTo>
                    <a:pt x="246545" y="233756"/>
                  </a:lnTo>
                  <a:lnTo>
                    <a:pt x="245275" y="233083"/>
                  </a:lnTo>
                  <a:lnTo>
                    <a:pt x="245275" y="229971"/>
                  </a:lnTo>
                  <a:lnTo>
                    <a:pt x="250355" y="231330"/>
                  </a:lnTo>
                  <a:lnTo>
                    <a:pt x="250355" y="228219"/>
                  </a:lnTo>
                  <a:lnTo>
                    <a:pt x="251625" y="228676"/>
                  </a:lnTo>
                  <a:lnTo>
                    <a:pt x="252895" y="229120"/>
                  </a:lnTo>
                  <a:lnTo>
                    <a:pt x="254165" y="229577"/>
                  </a:lnTo>
                  <a:lnTo>
                    <a:pt x="252895" y="229844"/>
                  </a:lnTo>
                  <a:lnTo>
                    <a:pt x="252895" y="232803"/>
                  </a:lnTo>
                  <a:lnTo>
                    <a:pt x="254165" y="232676"/>
                  </a:lnTo>
                  <a:lnTo>
                    <a:pt x="255435" y="232537"/>
                  </a:lnTo>
                  <a:lnTo>
                    <a:pt x="257975" y="233235"/>
                  </a:lnTo>
                  <a:lnTo>
                    <a:pt x="259245" y="233591"/>
                  </a:lnTo>
                  <a:lnTo>
                    <a:pt x="261785" y="234289"/>
                  </a:lnTo>
                  <a:lnTo>
                    <a:pt x="263055" y="231597"/>
                  </a:lnTo>
                  <a:lnTo>
                    <a:pt x="264325" y="232181"/>
                  </a:lnTo>
                  <a:lnTo>
                    <a:pt x="264325" y="223824"/>
                  </a:lnTo>
                  <a:lnTo>
                    <a:pt x="261785" y="224180"/>
                  </a:lnTo>
                  <a:lnTo>
                    <a:pt x="261785" y="227825"/>
                  </a:lnTo>
                  <a:lnTo>
                    <a:pt x="260515" y="227418"/>
                  </a:lnTo>
                  <a:lnTo>
                    <a:pt x="259245" y="226872"/>
                  </a:lnTo>
                  <a:lnTo>
                    <a:pt x="259245" y="223100"/>
                  </a:lnTo>
                  <a:lnTo>
                    <a:pt x="260515" y="222554"/>
                  </a:lnTo>
                  <a:lnTo>
                    <a:pt x="259245" y="221615"/>
                  </a:lnTo>
                  <a:lnTo>
                    <a:pt x="260515" y="221475"/>
                  </a:lnTo>
                  <a:lnTo>
                    <a:pt x="260515" y="216623"/>
                  </a:lnTo>
                  <a:lnTo>
                    <a:pt x="260515" y="214604"/>
                  </a:lnTo>
                  <a:lnTo>
                    <a:pt x="259245" y="213931"/>
                  </a:lnTo>
                  <a:lnTo>
                    <a:pt x="261785" y="211099"/>
                  </a:lnTo>
                  <a:lnTo>
                    <a:pt x="260515" y="205028"/>
                  </a:lnTo>
                  <a:lnTo>
                    <a:pt x="257975" y="203136"/>
                  </a:lnTo>
                  <a:lnTo>
                    <a:pt x="263055" y="200444"/>
                  </a:lnTo>
                  <a:lnTo>
                    <a:pt x="255435" y="192887"/>
                  </a:lnTo>
                  <a:lnTo>
                    <a:pt x="252895" y="196303"/>
                  </a:lnTo>
                  <a:lnTo>
                    <a:pt x="252895" y="211772"/>
                  </a:lnTo>
                  <a:lnTo>
                    <a:pt x="252895" y="212852"/>
                  </a:lnTo>
                  <a:lnTo>
                    <a:pt x="252895" y="212979"/>
                  </a:lnTo>
                  <a:lnTo>
                    <a:pt x="251625" y="212979"/>
                  </a:lnTo>
                  <a:lnTo>
                    <a:pt x="251625" y="223774"/>
                  </a:lnTo>
                  <a:lnTo>
                    <a:pt x="250355" y="226466"/>
                  </a:lnTo>
                  <a:lnTo>
                    <a:pt x="250355" y="227012"/>
                  </a:lnTo>
                  <a:lnTo>
                    <a:pt x="249085" y="227279"/>
                  </a:lnTo>
                  <a:lnTo>
                    <a:pt x="249085" y="224586"/>
                  </a:lnTo>
                  <a:lnTo>
                    <a:pt x="247815" y="226060"/>
                  </a:lnTo>
                  <a:lnTo>
                    <a:pt x="247815" y="225793"/>
                  </a:lnTo>
                  <a:lnTo>
                    <a:pt x="245275" y="227545"/>
                  </a:lnTo>
                  <a:lnTo>
                    <a:pt x="242735" y="228219"/>
                  </a:lnTo>
                  <a:lnTo>
                    <a:pt x="241465" y="228092"/>
                  </a:lnTo>
                  <a:lnTo>
                    <a:pt x="241287" y="228066"/>
                  </a:lnTo>
                  <a:lnTo>
                    <a:pt x="240195" y="227952"/>
                  </a:lnTo>
                  <a:lnTo>
                    <a:pt x="240195" y="239280"/>
                  </a:lnTo>
                  <a:lnTo>
                    <a:pt x="240195" y="239420"/>
                  </a:lnTo>
                  <a:lnTo>
                    <a:pt x="238925" y="240093"/>
                  </a:lnTo>
                  <a:lnTo>
                    <a:pt x="238925" y="240360"/>
                  </a:lnTo>
                  <a:lnTo>
                    <a:pt x="238772" y="240385"/>
                  </a:lnTo>
                  <a:lnTo>
                    <a:pt x="237655" y="240499"/>
                  </a:lnTo>
                  <a:lnTo>
                    <a:pt x="237655" y="239280"/>
                  </a:lnTo>
                  <a:lnTo>
                    <a:pt x="238772" y="238925"/>
                  </a:lnTo>
                  <a:lnTo>
                    <a:pt x="238925" y="238874"/>
                  </a:lnTo>
                  <a:lnTo>
                    <a:pt x="238925" y="238340"/>
                  </a:lnTo>
                  <a:lnTo>
                    <a:pt x="240195" y="239280"/>
                  </a:lnTo>
                  <a:lnTo>
                    <a:pt x="240195" y="227952"/>
                  </a:lnTo>
                  <a:lnTo>
                    <a:pt x="241287" y="224917"/>
                  </a:lnTo>
                  <a:lnTo>
                    <a:pt x="241465" y="225082"/>
                  </a:lnTo>
                  <a:lnTo>
                    <a:pt x="242735" y="226199"/>
                  </a:lnTo>
                  <a:lnTo>
                    <a:pt x="245275" y="223774"/>
                  </a:lnTo>
                  <a:lnTo>
                    <a:pt x="247815" y="220268"/>
                  </a:lnTo>
                  <a:lnTo>
                    <a:pt x="249085" y="222427"/>
                  </a:lnTo>
                  <a:lnTo>
                    <a:pt x="251625" y="223774"/>
                  </a:lnTo>
                  <a:lnTo>
                    <a:pt x="251625" y="212979"/>
                  </a:lnTo>
                  <a:lnTo>
                    <a:pt x="250799" y="213601"/>
                  </a:lnTo>
                  <a:lnTo>
                    <a:pt x="250329" y="212420"/>
                  </a:lnTo>
                  <a:lnTo>
                    <a:pt x="248996" y="215011"/>
                  </a:lnTo>
                  <a:lnTo>
                    <a:pt x="249262" y="216217"/>
                  </a:lnTo>
                  <a:lnTo>
                    <a:pt x="250075" y="216623"/>
                  </a:lnTo>
                  <a:lnTo>
                    <a:pt x="250355" y="216611"/>
                  </a:lnTo>
                  <a:lnTo>
                    <a:pt x="250355" y="218236"/>
                  </a:lnTo>
                  <a:lnTo>
                    <a:pt x="247815" y="215544"/>
                  </a:lnTo>
                  <a:lnTo>
                    <a:pt x="249085" y="214198"/>
                  </a:lnTo>
                  <a:lnTo>
                    <a:pt x="250355" y="211366"/>
                  </a:lnTo>
                  <a:lnTo>
                    <a:pt x="247269" y="210299"/>
                  </a:lnTo>
                  <a:lnTo>
                    <a:pt x="245275" y="210019"/>
                  </a:lnTo>
                  <a:lnTo>
                    <a:pt x="246545" y="210197"/>
                  </a:lnTo>
                  <a:lnTo>
                    <a:pt x="247269" y="210299"/>
                  </a:lnTo>
                  <a:lnTo>
                    <a:pt x="247992" y="210413"/>
                  </a:lnTo>
                  <a:lnTo>
                    <a:pt x="250875" y="211366"/>
                  </a:lnTo>
                  <a:lnTo>
                    <a:pt x="250329" y="212420"/>
                  </a:lnTo>
                  <a:lnTo>
                    <a:pt x="250875" y="212534"/>
                  </a:lnTo>
                  <a:lnTo>
                    <a:pt x="252895" y="212852"/>
                  </a:lnTo>
                  <a:lnTo>
                    <a:pt x="252895" y="211874"/>
                  </a:lnTo>
                  <a:lnTo>
                    <a:pt x="252780" y="211658"/>
                  </a:lnTo>
                  <a:lnTo>
                    <a:pt x="252895" y="196303"/>
                  </a:lnTo>
                  <a:lnTo>
                    <a:pt x="251625" y="198005"/>
                  </a:lnTo>
                  <a:lnTo>
                    <a:pt x="251625" y="209067"/>
                  </a:lnTo>
                  <a:lnTo>
                    <a:pt x="251625" y="209219"/>
                  </a:lnTo>
                  <a:lnTo>
                    <a:pt x="249796" y="210553"/>
                  </a:lnTo>
                  <a:lnTo>
                    <a:pt x="249237" y="210464"/>
                  </a:lnTo>
                  <a:lnTo>
                    <a:pt x="251625" y="209067"/>
                  </a:lnTo>
                  <a:lnTo>
                    <a:pt x="251625" y="198005"/>
                  </a:lnTo>
                  <a:lnTo>
                    <a:pt x="250355" y="197065"/>
                  </a:lnTo>
                  <a:lnTo>
                    <a:pt x="250355" y="192887"/>
                  </a:lnTo>
                  <a:lnTo>
                    <a:pt x="247815" y="195846"/>
                  </a:lnTo>
                  <a:lnTo>
                    <a:pt x="247815" y="194094"/>
                  </a:lnTo>
                  <a:lnTo>
                    <a:pt x="246545" y="193827"/>
                  </a:lnTo>
                  <a:lnTo>
                    <a:pt x="244221" y="194818"/>
                  </a:lnTo>
                  <a:lnTo>
                    <a:pt x="244221" y="206349"/>
                  </a:lnTo>
                  <a:lnTo>
                    <a:pt x="244005" y="206514"/>
                  </a:lnTo>
                  <a:lnTo>
                    <a:pt x="243751" y="206336"/>
                  </a:lnTo>
                  <a:lnTo>
                    <a:pt x="243751" y="206705"/>
                  </a:lnTo>
                  <a:lnTo>
                    <a:pt x="241173" y="208661"/>
                  </a:lnTo>
                  <a:lnTo>
                    <a:pt x="243166" y="210172"/>
                  </a:lnTo>
                  <a:lnTo>
                    <a:pt x="242735" y="210286"/>
                  </a:lnTo>
                  <a:lnTo>
                    <a:pt x="242735" y="221068"/>
                  </a:lnTo>
                  <a:lnTo>
                    <a:pt x="238925" y="222834"/>
                  </a:lnTo>
                  <a:lnTo>
                    <a:pt x="240893" y="224574"/>
                  </a:lnTo>
                  <a:lnTo>
                    <a:pt x="233845" y="226060"/>
                  </a:lnTo>
                  <a:lnTo>
                    <a:pt x="238772" y="228028"/>
                  </a:lnTo>
                  <a:lnTo>
                    <a:pt x="238925" y="228092"/>
                  </a:lnTo>
                  <a:lnTo>
                    <a:pt x="238302" y="228104"/>
                  </a:lnTo>
                  <a:lnTo>
                    <a:pt x="235115" y="228193"/>
                  </a:lnTo>
                  <a:lnTo>
                    <a:pt x="235115" y="237794"/>
                  </a:lnTo>
                  <a:lnTo>
                    <a:pt x="233845" y="238201"/>
                  </a:lnTo>
                  <a:lnTo>
                    <a:pt x="233845" y="238747"/>
                  </a:lnTo>
                  <a:lnTo>
                    <a:pt x="232575" y="240360"/>
                  </a:lnTo>
                  <a:lnTo>
                    <a:pt x="232575" y="246430"/>
                  </a:lnTo>
                  <a:lnTo>
                    <a:pt x="232575" y="248323"/>
                  </a:lnTo>
                  <a:lnTo>
                    <a:pt x="231521" y="248539"/>
                  </a:lnTo>
                  <a:lnTo>
                    <a:pt x="231305" y="248589"/>
                  </a:lnTo>
                  <a:lnTo>
                    <a:pt x="231305" y="248996"/>
                  </a:lnTo>
                  <a:lnTo>
                    <a:pt x="230035" y="248056"/>
                  </a:lnTo>
                  <a:lnTo>
                    <a:pt x="230035" y="252501"/>
                  </a:lnTo>
                  <a:lnTo>
                    <a:pt x="229146" y="253695"/>
                  </a:lnTo>
                  <a:lnTo>
                    <a:pt x="227495" y="250609"/>
                  </a:lnTo>
                  <a:lnTo>
                    <a:pt x="227495" y="253174"/>
                  </a:lnTo>
                  <a:lnTo>
                    <a:pt x="226314" y="253682"/>
                  </a:lnTo>
                  <a:lnTo>
                    <a:pt x="226466" y="253580"/>
                  </a:lnTo>
                  <a:lnTo>
                    <a:pt x="227482" y="253174"/>
                  </a:lnTo>
                  <a:lnTo>
                    <a:pt x="227495" y="250609"/>
                  </a:lnTo>
                  <a:lnTo>
                    <a:pt x="228765" y="251561"/>
                  </a:lnTo>
                  <a:lnTo>
                    <a:pt x="230035" y="252501"/>
                  </a:lnTo>
                  <a:lnTo>
                    <a:pt x="230035" y="248056"/>
                  </a:lnTo>
                  <a:lnTo>
                    <a:pt x="230035" y="247103"/>
                  </a:lnTo>
                  <a:lnTo>
                    <a:pt x="231305" y="246164"/>
                  </a:lnTo>
                  <a:lnTo>
                    <a:pt x="231305" y="246430"/>
                  </a:lnTo>
                  <a:lnTo>
                    <a:pt x="232575" y="246430"/>
                  </a:lnTo>
                  <a:lnTo>
                    <a:pt x="232575" y="240360"/>
                  </a:lnTo>
                  <a:lnTo>
                    <a:pt x="231305" y="239280"/>
                  </a:lnTo>
                  <a:lnTo>
                    <a:pt x="230035" y="239280"/>
                  </a:lnTo>
                  <a:lnTo>
                    <a:pt x="231305" y="240906"/>
                  </a:lnTo>
                  <a:lnTo>
                    <a:pt x="230035" y="241084"/>
                  </a:lnTo>
                  <a:lnTo>
                    <a:pt x="229146" y="241211"/>
                  </a:lnTo>
                  <a:lnTo>
                    <a:pt x="228765" y="241261"/>
                  </a:lnTo>
                  <a:lnTo>
                    <a:pt x="227990" y="241376"/>
                  </a:lnTo>
                  <a:lnTo>
                    <a:pt x="227495" y="241439"/>
                  </a:lnTo>
                  <a:lnTo>
                    <a:pt x="228765" y="243065"/>
                  </a:lnTo>
                  <a:lnTo>
                    <a:pt x="228765" y="244411"/>
                  </a:lnTo>
                  <a:lnTo>
                    <a:pt x="227990" y="244322"/>
                  </a:lnTo>
                  <a:lnTo>
                    <a:pt x="227495" y="244271"/>
                  </a:lnTo>
                  <a:lnTo>
                    <a:pt x="226504" y="243967"/>
                  </a:lnTo>
                  <a:lnTo>
                    <a:pt x="226504" y="252247"/>
                  </a:lnTo>
                  <a:lnTo>
                    <a:pt x="225793" y="252641"/>
                  </a:lnTo>
                  <a:lnTo>
                    <a:pt x="224307" y="253314"/>
                  </a:lnTo>
                  <a:lnTo>
                    <a:pt x="225145" y="254292"/>
                  </a:lnTo>
                  <a:lnTo>
                    <a:pt x="225082" y="256006"/>
                  </a:lnTo>
                  <a:lnTo>
                    <a:pt x="224955" y="256006"/>
                  </a:lnTo>
                  <a:lnTo>
                    <a:pt x="224955" y="257835"/>
                  </a:lnTo>
                  <a:lnTo>
                    <a:pt x="222516" y="255473"/>
                  </a:lnTo>
                  <a:lnTo>
                    <a:pt x="222516" y="262102"/>
                  </a:lnTo>
                  <a:lnTo>
                    <a:pt x="218605" y="261264"/>
                  </a:lnTo>
                  <a:lnTo>
                    <a:pt x="220535" y="260553"/>
                  </a:lnTo>
                  <a:lnTo>
                    <a:pt x="222021" y="261950"/>
                  </a:lnTo>
                  <a:lnTo>
                    <a:pt x="222516" y="262102"/>
                  </a:lnTo>
                  <a:lnTo>
                    <a:pt x="222516" y="255473"/>
                  </a:lnTo>
                  <a:lnTo>
                    <a:pt x="222402" y="260311"/>
                  </a:lnTo>
                  <a:lnTo>
                    <a:pt x="221145" y="260019"/>
                  </a:lnTo>
                  <a:lnTo>
                    <a:pt x="221145" y="254127"/>
                  </a:lnTo>
                  <a:lnTo>
                    <a:pt x="221145" y="253580"/>
                  </a:lnTo>
                  <a:lnTo>
                    <a:pt x="218605" y="251955"/>
                  </a:lnTo>
                  <a:lnTo>
                    <a:pt x="218605" y="254127"/>
                  </a:lnTo>
                  <a:lnTo>
                    <a:pt x="216065" y="259791"/>
                  </a:lnTo>
                  <a:lnTo>
                    <a:pt x="216065" y="261543"/>
                  </a:lnTo>
                  <a:lnTo>
                    <a:pt x="214795" y="261264"/>
                  </a:lnTo>
                  <a:lnTo>
                    <a:pt x="213715" y="261493"/>
                  </a:lnTo>
                  <a:lnTo>
                    <a:pt x="213525" y="261543"/>
                  </a:lnTo>
                  <a:lnTo>
                    <a:pt x="212255" y="260184"/>
                  </a:lnTo>
                  <a:lnTo>
                    <a:pt x="210985" y="261810"/>
                  </a:lnTo>
                  <a:lnTo>
                    <a:pt x="209715" y="260731"/>
                  </a:lnTo>
                  <a:lnTo>
                    <a:pt x="209715" y="259918"/>
                  </a:lnTo>
                  <a:lnTo>
                    <a:pt x="208445" y="259791"/>
                  </a:lnTo>
                  <a:lnTo>
                    <a:pt x="208445" y="260184"/>
                  </a:lnTo>
                  <a:lnTo>
                    <a:pt x="207035" y="259867"/>
                  </a:lnTo>
                  <a:lnTo>
                    <a:pt x="206070" y="259461"/>
                  </a:lnTo>
                  <a:lnTo>
                    <a:pt x="207035" y="259156"/>
                  </a:lnTo>
                  <a:lnTo>
                    <a:pt x="207035" y="258648"/>
                  </a:lnTo>
                  <a:lnTo>
                    <a:pt x="205905" y="258165"/>
                  </a:lnTo>
                  <a:lnTo>
                    <a:pt x="204787" y="255663"/>
                  </a:lnTo>
                  <a:lnTo>
                    <a:pt x="205905" y="255498"/>
                  </a:lnTo>
                  <a:lnTo>
                    <a:pt x="206400" y="255422"/>
                  </a:lnTo>
                  <a:lnTo>
                    <a:pt x="207035" y="255333"/>
                  </a:lnTo>
                  <a:lnTo>
                    <a:pt x="209715" y="254927"/>
                  </a:lnTo>
                  <a:lnTo>
                    <a:pt x="209715" y="256146"/>
                  </a:lnTo>
                  <a:lnTo>
                    <a:pt x="210985" y="256413"/>
                  </a:lnTo>
                  <a:lnTo>
                    <a:pt x="212255" y="256959"/>
                  </a:lnTo>
                  <a:lnTo>
                    <a:pt x="212255" y="257632"/>
                  </a:lnTo>
                  <a:lnTo>
                    <a:pt x="214795" y="259245"/>
                  </a:lnTo>
                  <a:lnTo>
                    <a:pt x="216065" y="257225"/>
                  </a:lnTo>
                  <a:lnTo>
                    <a:pt x="216065" y="255739"/>
                  </a:lnTo>
                  <a:lnTo>
                    <a:pt x="218605" y="254127"/>
                  </a:lnTo>
                  <a:lnTo>
                    <a:pt x="218605" y="251955"/>
                  </a:lnTo>
                  <a:lnTo>
                    <a:pt x="213715" y="248805"/>
                  </a:lnTo>
                  <a:lnTo>
                    <a:pt x="213525" y="248729"/>
                  </a:lnTo>
                  <a:lnTo>
                    <a:pt x="210985" y="250342"/>
                  </a:lnTo>
                  <a:lnTo>
                    <a:pt x="208445" y="248856"/>
                  </a:lnTo>
                  <a:lnTo>
                    <a:pt x="206400" y="251688"/>
                  </a:lnTo>
                  <a:lnTo>
                    <a:pt x="204635" y="251371"/>
                  </a:lnTo>
                  <a:lnTo>
                    <a:pt x="204635" y="261950"/>
                  </a:lnTo>
                  <a:lnTo>
                    <a:pt x="204635" y="262077"/>
                  </a:lnTo>
                  <a:lnTo>
                    <a:pt x="203365" y="262750"/>
                  </a:lnTo>
                  <a:lnTo>
                    <a:pt x="203365" y="262216"/>
                  </a:lnTo>
                  <a:lnTo>
                    <a:pt x="204635" y="261950"/>
                  </a:lnTo>
                  <a:lnTo>
                    <a:pt x="204635" y="251371"/>
                  </a:lnTo>
                  <a:lnTo>
                    <a:pt x="202095" y="250888"/>
                  </a:lnTo>
                  <a:lnTo>
                    <a:pt x="203365" y="247370"/>
                  </a:lnTo>
                  <a:lnTo>
                    <a:pt x="202095" y="247357"/>
                  </a:lnTo>
                  <a:lnTo>
                    <a:pt x="198285" y="247294"/>
                  </a:lnTo>
                  <a:lnTo>
                    <a:pt x="198285" y="260870"/>
                  </a:lnTo>
                  <a:lnTo>
                    <a:pt x="198285" y="260997"/>
                  </a:lnTo>
                  <a:lnTo>
                    <a:pt x="198145" y="261277"/>
                  </a:lnTo>
                  <a:lnTo>
                    <a:pt x="197866" y="261404"/>
                  </a:lnTo>
                  <a:lnTo>
                    <a:pt x="198145" y="261404"/>
                  </a:lnTo>
                  <a:lnTo>
                    <a:pt x="198272" y="261543"/>
                  </a:lnTo>
                  <a:lnTo>
                    <a:pt x="198285" y="261810"/>
                  </a:lnTo>
                  <a:lnTo>
                    <a:pt x="197015" y="261670"/>
                  </a:lnTo>
                  <a:lnTo>
                    <a:pt x="197015" y="261137"/>
                  </a:lnTo>
                  <a:lnTo>
                    <a:pt x="198285" y="260870"/>
                  </a:lnTo>
                  <a:lnTo>
                    <a:pt x="198285" y="247294"/>
                  </a:lnTo>
                  <a:lnTo>
                    <a:pt x="195745" y="247243"/>
                  </a:lnTo>
                  <a:lnTo>
                    <a:pt x="195745" y="248589"/>
                  </a:lnTo>
                  <a:lnTo>
                    <a:pt x="195745" y="251015"/>
                  </a:lnTo>
                  <a:lnTo>
                    <a:pt x="194348" y="251320"/>
                  </a:lnTo>
                  <a:lnTo>
                    <a:pt x="194348" y="252260"/>
                  </a:lnTo>
                  <a:lnTo>
                    <a:pt x="193497" y="252437"/>
                  </a:lnTo>
                  <a:lnTo>
                    <a:pt x="193167" y="252526"/>
                  </a:lnTo>
                  <a:lnTo>
                    <a:pt x="189395" y="254800"/>
                  </a:lnTo>
                  <a:lnTo>
                    <a:pt x="191935" y="256933"/>
                  </a:lnTo>
                  <a:lnTo>
                    <a:pt x="193167" y="257352"/>
                  </a:lnTo>
                  <a:lnTo>
                    <a:pt x="191935" y="257048"/>
                  </a:lnTo>
                  <a:lnTo>
                    <a:pt x="191719" y="256882"/>
                  </a:lnTo>
                  <a:lnTo>
                    <a:pt x="188125" y="255739"/>
                  </a:lnTo>
                  <a:lnTo>
                    <a:pt x="188125" y="254800"/>
                  </a:lnTo>
                  <a:lnTo>
                    <a:pt x="189242" y="254317"/>
                  </a:lnTo>
                  <a:lnTo>
                    <a:pt x="189242" y="253161"/>
                  </a:lnTo>
                  <a:lnTo>
                    <a:pt x="193167" y="250228"/>
                  </a:lnTo>
                  <a:lnTo>
                    <a:pt x="191935" y="250075"/>
                  </a:lnTo>
                  <a:lnTo>
                    <a:pt x="189242" y="249783"/>
                  </a:lnTo>
                  <a:lnTo>
                    <a:pt x="188125" y="249669"/>
                  </a:lnTo>
                  <a:lnTo>
                    <a:pt x="189242" y="247904"/>
                  </a:lnTo>
                  <a:lnTo>
                    <a:pt x="190614" y="248043"/>
                  </a:lnTo>
                  <a:lnTo>
                    <a:pt x="191935" y="247243"/>
                  </a:lnTo>
                  <a:lnTo>
                    <a:pt x="193167" y="246189"/>
                  </a:lnTo>
                  <a:lnTo>
                    <a:pt x="191935" y="249669"/>
                  </a:lnTo>
                  <a:lnTo>
                    <a:pt x="193167" y="249313"/>
                  </a:lnTo>
                  <a:lnTo>
                    <a:pt x="194208" y="249021"/>
                  </a:lnTo>
                  <a:lnTo>
                    <a:pt x="194348" y="248983"/>
                  </a:lnTo>
                  <a:lnTo>
                    <a:pt x="195745" y="248589"/>
                  </a:lnTo>
                  <a:lnTo>
                    <a:pt x="195745" y="247243"/>
                  </a:lnTo>
                  <a:lnTo>
                    <a:pt x="195745" y="246570"/>
                  </a:lnTo>
                  <a:lnTo>
                    <a:pt x="194348" y="244487"/>
                  </a:lnTo>
                  <a:lnTo>
                    <a:pt x="193497" y="243230"/>
                  </a:lnTo>
                  <a:lnTo>
                    <a:pt x="193167" y="242798"/>
                  </a:lnTo>
                  <a:lnTo>
                    <a:pt x="191935" y="242862"/>
                  </a:lnTo>
                  <a:lnTo>
                    <a:pt x="190614" y="242938"/>
                  </a:lnTo>
                  <a:lnTo>
                    <a:pt x="191325" y="242887"/>
                  </a:lnTo>
                  <a:lnTo>
                    <a:pt x="191719" y="242773"/>
                  </a:lnTo>
                  <a:lnTo>
                    <a:pt x="193167" y="242570"/>
                  </a:lnTo>
                  <a:lnTo>
                    <a:pt x="193497" y="242519"/>
                  </a:lnTo>
                  <a:lnTo>
                    <a:pt x="194348" y="242404"/>
                  </a:lnTo>
                  <a:lnTo>
                    <a:pt x="194348" y="241820"/>
                  </a:lnTo>
                  <a:lnTo>
                    <a:pt x="193192" y="236601"/>
                  </a:lnTo>
                  <a:lnTo>
                    <a:pt x="197015" y="238201"/>
                  </a:lnTo>
                  <a:lnTo>
                    <a:pt x="197015" y="237667"/>
                  </a:lnTo>
                  <a:lnTo>
                    <a:pt x="198285" y="237528"/>
                  </a:lnTo>
                  <a:lnTo>
                    <a:pt x="197015" y="238201"/>
                  </a:lnTo>
                  <a:lnTo>
                    <a:pt x="197015" y="238874"/>
                  </a:lnTo>
                  <a:lnTo>
                    <a:pt x="198285" y="239687"/>
                  </a:lnTo>
                  <a:lnTo>
                    <a:pt x="197015" y="240499"/>
                  </a:lnTo>
                  <a:lnTo>
                    <a:pt x="195745" y="242252"/>
                  </a:lnTo>
                  <a:lnTo>
                    <a:pt x="197015" y="242925"/>
                  </a:lnTo>
                  <a:lnTo>
                    <a:pt x="194475" y="244424"/>
                  </a:lnTo>
                  <a:lnTo>
                    <a:pt x="197015" y="245668"/>
                  </a:lnTo>
                  <a:lnTo>
                    <a:pt x="198285" y="246303"/>
                  </a:lnTo>
                  <a:lnTo>
                    <a:pt x="199555" y="244817"/>
                  </a:lnTo>
                  <a:lnTo>
                    <a:pt x="198285" y="243471"/>
                  </a:lnTo>
                  <a:lnTo>
                    <a:pt x="198285" y="243065"/>
                  </a:lnTo>
                  <a:lnTo>
                    <a:pt x="199555" y="242087"/>
                  </a:lnTo>
                  <a:lnTo>
                    <a:pt x="202095" y="240131"/>
                  </a:lnTo>
                  <a:lnTo>
                    <a:pt x="203365" y="239153"/>
                  </a:lnTo>
                  <a:lnTo>
                    <a:pt x="200825" y="243738"/>
                  </a:lnTo>
                  <a:lnTo>
                    <a:pt x="203365" y="245224"/>
                  </a:lnTo>
                  <a:lnTo>
                    <a:pt x="205905" y="243738"/>
                  </a:lnTo>
                  <a:lnTo>
                    <a:pt x="205905" y="242392"/>
                  </a:lnTo>
                  <a:lnTo>
                    <a:pt x="203365" y="241439"/>
                  </a:lnTo>
                  <a:lnTo>
                    <a:pt x="204635" y="241033"/>
                  </a:lnTo>
                  <a:lnTo>
                    <a:pt x="205905" y="240626"/>
                  </a:lnTo>
                  <a:lnTo>
                    <a:pt x="204787" y="239674"/>
                  </a:lnTo>
                  <a:lnTo>
                    <a:pt x="204635" y="239547"/>
                  </a:lnTo>
                  <a:lnTo>
                    <a:pt x="204635" y="238480"/>
                  </a:lnTo>
                  <a:lnTo>
                    <a:pt x="204787" y="238455"/>
                  </a:lnTo>
                  <a:lnTo>
                    <a:pt x="205905" y="238340"/>
                  </a:lnTo>
                  <a:lnTo>
                    <a:pt x="205905" y="235775"/>
                  </a:lnTo>
                  <a:lnTo>
                    <a:pt x="207035" y="235051"/>
                  </a:lnTo>
                  <a:lnTo>
                    <a:pt x="208280" y="234734"/>
                  </a:lnTo>
                  <a:lnTo>
                    <a:pt x="208445" y="234696"/>
                  </a:lnTo>
                  <a:lnTo>
                    <a:pt x="208445" y="234835"/>
                  </a:lnTo>
                  <a:lnTo>
                    <a:pt x="209715" y="234022"/>
                  </a:lnTo>
                  <a:lnTo>
                    <a:pt x="209715" y="234162"/>
                  </a:lnTo>
                  <a:lnTo>
                    <a:pt x="210985" y="234162"/>
                  </a:lnTo>
                  <a:lnTo>
                    <a:pt x="212255" y="236321"/>
                  </a:lnTo>
                  <a:lnTo>
                    <a:pt x="213525" y="235242"/>
                  </a:lnTo>
                  <a:lnTo>
                    <a:pt x="212255" y="238480"/>
                  </a:lnTo>
                  <a:lnTo>
                    <a:pt x="213525" y="237832"/>
                  </a:lnTo>
                  <a:lnTo>
                    <a:pt x="217335" y="235915"/>
                  </a:lnTo>
                  <a:lnTo>
                    <a:pt x="218605" y="237121"/>
                  </a:lnTo>
                  <a:lnTo>
                    <a:pt x="217335" y="237794"/>
                  </a:lnTo>
                  <a:lnTo>
                    <a:pt x="216065" y="239420"/>
                  </a:lnTo>
                  <a:lnTo>
                    <a:pt x="217335" y="240499"/>
                  </a:lnTo>
                  <a:lnTo>
                    <a:pt x="217335" y="241312"/>
                  </a:lnTo>
                  <a:lnTo>
                    <a:pt x="216065" y="239953"/>
                  </a:lnTo>
                  <a:lnTo>
                    <a:pt x="214795" y="240030"/>
                  </a:lnTo>
                  <a:lnTo>
                    <a:pt x="213525" y="240093"/>
                  </a:lnTo>
                  <a:lnTo>
                    <a:pt x="212255" y="242392"/>
                  </a:lnTo>
                  <a:lnTo>
                    <a:pt x="210985" y="238201"/>
                  </a:lnTo>
                  <a:lnTo>
                    <a:pt x="204635" y="246164"/>
                  </a:lnTo>
                  <a:lnTo>
                    <a:pt x="206400" y="246049"/>
                  </a:lnTo>
                  <a:lnTo>
                    <a:pt x="208280" y="245935"/>
                  </a:lnTo>
                  <a:lnTo>
                    <a:pt x="209715" y="245833"/>
                  </a:lnTo>
                  <a:lnTo>
                    <a:pt x="210985" y="245757"/>
                  </a:lnTo>
                  <a:lnTo>
                    <a:pt x="211709" y="245910"/>
                  </a:lnTo>
                  <a:lnTo>
                    <a:pt x="212255" y="246024"/>
                  </a:lnTo>
                  <a:lnTo>
                    <a:pt x="213525" y="248691"/>
                  </a:lnTo>
                  <a:lnTo>
                    <a:pt x="217335" y="248793"/>
                  </a:lnTo>
                  <a:lnTo>
                    <a:pt x="218605" y="248856"/>
                  </a:lnTo>
                  <a:lnTo>
                    <a:pt x="218605" y="244678"/>
                  </a:lnTo>
                  <a:lnTo>
                    <a:pt x="221145" y="245224"/>
                  </a:lnTo>
                  <a:lnTo>
                    <a:pt x="221145" y="247243"/>
                  </a:lnTo>
                  <a:lnTo>
                    <a:pt x="222402" y="248043"/>
                  </a:lnTo>
                  <a:lnTo>
                    <a:pt x="222402" y="254381"/>
                  </a:lnTo>
                  <a:lnTo>
                    <a:pt x="222580" y="254495"/>
                  </a:lnTo>
                  <a:lnTo>
                    <a:pt x="223685" y="254787"/>
                  </a:lnTo>
                  <a:lnTo>
                    <a:pt x="224675" y="255041"/>
                  </a:lnTo>
                  <a:lnTo>
                    <a:pt x="225082" y="256006"/>
                  </a:lnTo>
                  <a:lnTo>
                    <a:pt x="225082" y="254330"/>
                  </a:lnTo>
                  <a:lnTo>
                    <a:pt x="224955" y="254393"/>
                  </a:lnTo>
                  <a:lnTo>
                    <a:pt x="223685" y="253314"/>
                  </a:lnTo>
                  <a:lnTo>
                    <a:pt x="224955" y="252768"/>
                  </a:lnTo>
                  <a:lnTo>
                    <a:pt x="226225" y="251968"/>
                  </a:lnTo>
                  <a:lnTo>
                    <a:pt x="226504" y="252247"/>
                  </a:lnTo>
                  <a:lnTo>
                    <a:pt x="226504" y="243967"/>
                  </a:lnTo>
                  <a:lnTo>
                    <a:pt x="226225" y="243865"/>
                  </a:lnTo>
                  <a:lnTo>
                    <a:pt x="224955" y="243192"/>
                  </a:lnTo>
                  <a:lnTo>
                    <a:pt x="226225" y="241579"/>
                  </a:lnTo>
                  <a:lnTo>
                    <a:pt x="226225" y="238074"/>
                  </a:lnTo>
                  <a:lnTo>
                    <a:pt x="227495" y="238607"/>
                  </a:lnTo>
                  <a:lnTo>
                    <a:pt x="227990" y="238658"/>
                  </a:lnTo>
                  <a:lnTo>
                    <a:pt x="228765" y="238747"/>
                  </a:lnTo>
                  <a:lnTo>
                    <a:pt x="230035" y="239280"/>
                  </a:lnTo>
                  <a:lnTo>
                    <a:pt x="231305" y="237667"/>
                  </a:lnTo>
                  <a:lnTo>
                    <a:pt x="232575" y="238747"/>
                  </a:lnTo>
                  <a:lnTo>
                    <a:pt x="233845" y="238747"/>
                  </a:lnTo>
                  <a:lnTo>
                    <a:pt x="233845" y="238201"/>
                  </a:lnTo>
                  <a:lnTo>
                    <a:pt x="233845" y="237667"/>
                  </a:lnTo>
                  <a:lnTo>
                    <a:pt x="232575" y="237121"/>
                  </a:lnTo>
                  <a:lnTo>
                    <a:pt x="232575" y="236042"/>
                  </a:lnTo>
                  <a:lnTo>
                    <a:pt x="233845" y="236321"/>
                  </a:lnTo>
                  <a:lnTo>
                    <a:pt x="233845" y="237121"/>
                  </a:lnTo>
                  <a:lnTo>
                    <a:pt x="235115" y="237794"/>
                  </a:lnTo>
                  <a:lnTo>
                    <a:pt x="235115" y="228193"/>
                  </a:lnTo>
                  <a:lnTo>
                    <a:pt x="233845" y="228219"/>
                  </a:lnTo>
                  <a:lnTo>
                    <a:pt x="232575" y="232943"/>
                  </a:lnTo>
                  <a:lnTo>
                    <a:pt x="228765" y="230784"/>
                  </a:lnTo>
                  <a:lnTo>
                    <a:pt x="230035" y="229577"/>
                  </a:lnTo>
                  <a:lnTo>
                    <a:pt x="231305" y="228358"/>
                  </a:lnTo>
                  <a:lnTo>
                    <a:pt x="230035" y="223227"/>
                  </a:lnTo>
                  <a:lnTo>
                    <a:pt x="235115" y="224040"/>
                  </a:lnTo>
                  <a:lnTo>
                    <a:pt x="236245" y="224167"/>
                  </a:lnTo>
                  <a:lnTo>
                    <a:pt x="236385" y="224180"/>
                  </a:lnTo>
                  <a:lnTo>
                    <a:pt x="237655" y="224586"/>
                  </a:lnTo>
                  <a:lnTo>
                    <a:pt x="237655" y="223634"/>
                  </a:lnTo>
                  <a:lnTo>
                    <a:pt x="238772" y="219748"/>
                  </a:lnTo>
                  <a:lnTo>
                    <a:pt x="238925" y="219989"/>
                  </a:lnTo>
                  <a:lnTo>
                    <a:pt x="240195" y="222021"/>
                  </a:lnTo>
                  <a:lnTo>
                    <a:pt x="242735" y="221068"/>
                  </a:lnTo>
                  <a:lnTo>
                    <a:pt x="242735" y="210286"/>
                  </a:lnTo>
                  <a:lnTo>
                    <a:pt x="240195" y="208661"/>
                  </a:lnTo>
                  <a:lnTo>
                    <a:pt x="241287" y="207924"/>
                  </a:lnTo>
                  <a:lnTo>
                    <a:pt x="241465" y="207810"/>
                  </a:lnTo>
                  <a:lnTo>
                    <a:pt x="243471" y="206463"/>
                  </a:lnTo>
                  <a:lnTo>
                    <a:pt x="243751" y="206705"/>
                  </a:lnTo>
                  <a:lnTo>
                    <a:pt x="243751" y="206336"/>
                  </a:lnTo>
                  <a:lnTo>
                    <a:pt x="243890" y="206184"/>
                  </a:lnTo>
                  <a:lnTo>
                    <a:pt x="244221" y="206349"/>
                  </a:lnTo>
                  <a:lnTo>
                    <a:pt x="244221" y="194818"/>
                  </a:lnTo>
                  <a:lnTo>
                    <a:pt x="244005" y="194906"/>
                  </a:lnTo>
                  <a:lnTo>
                    <a:pt x="242735" y="193154"/>
                  </a:lnTo>
                  <a:lnTo>
                    <a:pt x="241922" y="193497"/>
                  </a:lnTo>
                  <a:lnTo>
                    <a:pt x="241922" y="203263"/>
                  </a:lnTo>
                  <a:lnTo>
                    <a:pt x="241465" y="203403"/>
                  </a:lnTo>
                  <a:lnTo>
                    <a:pt x="241465" y="201510"/>
                  </a:lnTo>
                  <a:lnTo>
                    <a:pt x="241922" y="203263"/>
                  </a:lnTo>
                  <a:lnTo>
                    <a:pt x="241922" y="193497"/>
                  </a:lnTo>
                  <a:lnTo>
                    <a:pt x="241465" y="193687"/>
                  </a:lnTo>
                  <a:lnTo>
                    <a:pt x="240195" y="192747"/>
                  </a:lnTo>
                  <a:lnTo>
                    <a:pt x="236245" y="192798"/>
                  </a:lnTo>
                  <a:lnTo>
                    <a:pt x="231521" y="190169"/>
                  </a:lnTo>
                  <a:lnTo>
                    <a:pt x="231305" y="190055"/>
                  </a:lnTo>
                  <a:lnTo>
                    <a:pt x="228765" y="188353"/>
                  </a:lnTo>
                  <a:lnTo>
                    <a:pt x="224955" y="191808"/>
                  </a:lnTo>
                  <a:lnTo>
                    <a:pt x="228765" y="195846"/>
                  </a:lnTo>
                  <a:lnTo>
                    <a:pt x="232575" y="191262"/>
                  </a:lnTo>
                  <a:lnTo>
                    <a:pt x="230035" y="199758"/>
                  </a:lnTo>
                  <a:lnTo>
                    <a:pt x="228765" y="201244"/>
                  </a:lnTo>
                  <a:lnTo>
                    <a:pt x="231305" y="202869"/>
                  </a:lnTo>
                  <a:lnTo>
                    <a:pt x="232575" y="202463"/>
                  </a:lnTo>
                  <a:lnTo>
                    <a:pt x="235115" y="203136"/>
                  </a:lnTo>
                  <a:lnTo>
                    <a:pt x="232575" y="206108"/>
                  </a:lnTo>
                  <a:lnTo>
                    <a:pt x="233845" y="206171"/>
                  </a:lnTo>
                  <a:lnTo>
                    <a:pt x="235115" y="206235"/>
                  </a:lnTo>
                  <a:lnTo>
                    <a:pt x="240195" y="207314"/>
                  </a:lnTo>
                  <a:lnTo>
                    <a:pt x="233845" y="210413"/>
                  </a:lnTo>
                  <a:lnTo>
                    <a:pt x="237655" y="213118"/>
                  </a:lnTo>
                  <a:lnTo>
                    <a:pt x="236385" y="212445"/>
                  </a:lnTo>
                  <a:lnTo>
                    <a:pt x="235115" y="211632"/>
                  </a:lnTo>
                  <a:lnTo>
                    <a:pt x="233845" y="212039"/>
                  </a:lnTo>
                  <a:lnTo>
                    <a:pt x="232575" y="215544"/>
                  </a:lnTo>
                  <a:lnTo>
                    <a:pt x="236245" y="216458"/>
                  </a:lnTo>
                  <a:lnTo>
                    <a:pt x="236385" y="216484"/>
                  </a:lnTo>
                  <a:lnTo>
                    <a:pt x="237655" y="213385"/>
                  </a:lnTo>
                  <a:lnTo>
                    <a:pt x="237655" y="213931"/>
                  </a:lnTo>
                  <a:lnTo>
                    <a:pt x="238302" y="214058"/>
                  </a:lnTo>
                  <a:lnTo>
                    <a:pt x="238772" y="214160"/>
                  </a:lnTo>
                  <a:lnTo>
                    <a:pt x="238925" y="214198"/>
                  </a:lnTo>
                  <a:lnTo>
                    <a:pt x="238925" y="214731"/>
                  </a:lnTo>
                  <a:lnTo>
                    <a:pt x="240195" y="215950"/>
                  </a:lnTo>
                  <a:lnTo>
                    <a:pt x="240195" y="216623"/>
                  </a:lnTo>
                  <a:lnTo>
                    <a:pt x="237655" y="217970"/>
                  </a:lnTo>
                  <a:lnTo>
                    <a:pt x="238302" y="219011"/>
                  </a:lnTo>
                  <a:lnTo>
                    <a:pt x="238772" y="219138"/>
                  </a:lnTo>
                  <a:lnTo>
                    <a:pt x="238925" y="219189"/>
                  </a:lnTo>
                  <a:lnTo>
                    <a:pt x="238302" y="219011"/>
                  </a:lnTo>
                  <a:lnTo>
                    <a:pt x="230035" y="216623"/>
                  </a:lnTo>
                  <a:lnTo>
                    <a:pt x="228765" y="221348"/>
                  </a:lnTo>
                  <a:lnTo>
                    <a:pt x="228765" y="221208"/>
                  </a:lnTo>
                  <a:lnTo>
                    <a:pt x="227495" y="220535"/>
                  </a:lnTo>
                  <a:lnTo>
                    <a:pt x="227495" y="231736"/>
                  </a:lnTo>
                  <a:lnTo>
                    <a:pt x="226225" y="231863"/>
                  </a:lnTo>
                  <a:lnTo>
                    <a:pt x="226225" y="236181"/>
                  </a:lnTo>
                  <a:lnTo>
                    <a:pt x="221145" y="231457"/>
                  </a:lnTo>
                  <a:lnTo>
                    <a:pt x="223685" y="229971"/>
                  </a:lnTo>
                  <a:lnTo>
                    <a:pt x="223685" y="230924"/>
                  </a:lnTo>
                  <a:lnTo>
                    <a:pt x="224955" y="231597"/>
                  </a:lnTo>
                  <a:lnTo>
                    <a:pt x="226225" y="231660"/>
                  </a:lnTo>
                  <a:lnTo>
                    <a:pt x="227495" y="231736"/>
                  </a:lnTo>
                  <a:lnTo>
                    <a:pt x="227495" y="220535"/>
                  </a:lnTo>
                  <a:lnTo>
                    <a:pt x="224955" y="222288"/>
                  </a:lnTo>
                  <a:lnTo>
                    <a:pt x="223685" y="223227"/>
                  </a:lnTo>
                  <a:lnTo>
                    <a:pt x="224955" y="221208"/>
                  </a:lnTo>
                  <a:lnTo>
                    <a:pt x="221145" y="219456"/>
                  </a:lnTo>
                  <a:lnTo>
                    <a:pt x="221145" y="228358"/>
                  </a:lnTo>
                  <a:lnTo>
                    <a:pt x="221145" y="230517"/>
                  </a:lnTo>
                  <a:lnTo>
                    <a:pt x="218605" y="229031"/>
                  </a:lnTo>
                  <a:lnTo>
                    <a:pt x="218605" y="227418"/>
                  </a:lnTo>
                  <a:lnTo>
                    <a:pt x="219875" y="227952"/>
                  </a:lnTo>
                  <a:lnTo>
                    <a:pt x="221145" y="228358"/>
                  </a:lnTo>
                  <a:lnTo>
                    <a:pt x="221145" y="219456"/>
                  </a:lnTo>
                  <a:lnTo>
                    <a:pt x="219875" y="219722"/>
                  </a:lnTo>
                  <a:lnTo>
                    <a:pt x="219875" y="217703"/>
                  </a:lnTo>
                  <a:lnTo>
                    <a:pt x="222402" y="215430"/>
                  </a:lnTo>
                  <a:lnTo>
                    <a:pt x="219875" y="213652"/>
                  </a:lnTo>
                  <a:lnTo>
                    <a:pt x="222402" y="210032"/>
                  </a:lnTo>
                  <a:lnTo>
                    <a:pt x="221145" y="209994"/>
                  </a:lnTo>
                  <a:lnTo>
                    <a:pt x="214795" y="209880"/>
                  </a:lnTo>
                  <a:lnTo>
                    <a:pt x="214795" y="213245"/>
                  </a:lnTo>
                  <a:lnTo>
                    <a:pt x="213525" y="215861"/>
                  </a:lnTo>
                  <a:lnTo>
                    <a:pt x="214795" y="218986"/>
                  </a:lnTo>
                  <a:lnTo>
                    <a:pt x="214795" y="220992"/>
                  </a:lnTo>
                  <a:lnTo>
                    <a:pt x="214795" y="227812"/>
                  </a:lnTo>
                  <a:lnTo>
                    <a:pt x="213525" y="229298"/>
                  </a:lnTo>
                  <a:lnTo>
                    <a:pt x="213106" y="229438"/>
                  </a:lnTo>
                  <a:lnTo>
                    <a:pt x="214795" y="227812"/>
                  </a:lnTo>
                  <a:lnTo>
                    <a:pt x="214795" y="220992"/>
                  </a:lnTo>
                  <a:lnTo>
                    <a:pt x="213715" y="220840"/>
                  </a:lnTo>
                  <a:lnTo>
                    <a:pt x="213106" y="220751"/>
                  </a:lnTo>
                  <a:lnTo>
                    <a:pt x="212255" y="220624"/>
                  </a:lnTo>
                  <a:lnTo>
                    <a:pt x="211709" y="220548"/>
                  </a:lnTo>
                  <a:lnTo>
                    <a:pt x="211709" y="230174"/>
                  </a:lnTo>
                  <a:lnTo>
                    <a:pt x="210985" y="230784"/>
                  </a:lnTo>
                  <a:lnTo>
                    <a:pt x="210286" y="229971"/>
                  </a:lnTo>
                  <a:lnTo>
                    <a:pt x="208445" y="229704"/>
                  </a:lnTo>
                  <a:lnTo>
                    <a:pt x="208280" y="229679"/>
                  </a:lnTo>
                  <a:lnTo>
                    <a:pt x="208013" y="229755"/>
                  </a:lnTo>
                  <a:lnTo>
                    <a:pt x="208013" y="234391"/>
                  </a:lnTo>
                  <a:lnTo>
                    <a:pt x="207035" y="233654"/>
                  </a:lnTo>
                  <a:lnTo>
                    <a:pt x="207035" y="233337"/>
                  </a:lnTo>
                  <a:lnTo>
                    <a:pt x="208013" y="234391"/>
                  </a:lnTo>
                  <a:lnTo>
                    <a:pt x="208013" y="229755"/>
                  </a:lnTo>
                  <a:lnTo>
                    <a:pt x="207035" y="230009"/>
                  </a:lnTo>
                  <a:lnTo>
                    <a:pt x="207035" y="229514"/>
                  </a:lnTo>
                  <a:lnTo>
                    <a:pt x="205943" y="229362"/>
                  </a:lnTo>
                  <a:lnTo>
                    <a:pt x="206400" y="229412"/>
                  </a:lnTo>
                  <a:lnTo>
                    <a:pt x="207035" y="229514"/>
                  </a:lnTo>
                  <a:lnTo>
                    <a:pt x="208280" y="229679"/>
                  </a:lnTo>
                  <a:lnTo>
                    <a:pt x="208445" y="229641"/>
                  </a:lnTo>
                  <a:lnTo>
                    <a:pt x="209715" y="229882"/>
                  </a:lnTo>
                  <a:lnTo>
                    <a:pt x="210286" y="229971"/>
                  </a:lnTo>
                  <a:lnTo>
                    <a:pt x="210985" y="230060"/>
                  </a:lnTo>
                  <a:lnTo>
                    <a:pt x="211709" y="230174"/>
                  </a:lnTo>
                  <a:lnTo>
                    <a:pt x="211709" y="220548"/>
                  </a:lnTo>
                  <a:lnTo>
                    <a:pt x="210985" y="220446"/>
                  </a:lnTo>
                  <a:lnTo>
                    <a:pt x="210286" y="220345"/>
                  </a:lnTo>
                  <a:lnTo>
                    <a:pt x="209715" y="220268"/>
                  </a:lnTo>
                  <a:lnTo>
                    <a:pt x="213525" y="216763"/>
                  </a:lnTo>
                  <a:lnTo>
                    <a:pt x="207035" y="217449"/>
                  </a:lnTo>
                  <a:lnTo>
                    <a:pt x="205905" y="217563"/>
                  </a:lnTo>
                  <a:lnTo>
                    <a:pt x="204787" y="217690"/>
                  </a:lnTo>
                  <a:lnTo>
                    <a:pt x="204635" y="217703"/>
                  </a:lnTo>
                  <a:lnTo>
                    <a:pt x="207035" y="220256"/>
                  </a:lnTo>
                  <a:lnTo>
                    <a:pt x="207035" y="220408"/>
                  </a:lnTo>
                  <a:lnTo>
                    <a:pt x="206400" y="220446"/>
                  </a:lnTo>
                  <a:lnTo>
                    <a:pt x="204635" y="220535"/>
                  </a:lnTo>
                  <a:lnTo>
                    <a:pt x="204635" y="224040"/>
                  </a:lnTo>
                  <a:lnTo>
                    <a:pt x="207035" y="224574"/>
                  </a:lnTo>
                  <a:lnTo>
                    <a:pt x="207035" y="224828"/>
                  </a:lnTo>
                  <a:lnTo>
                    <a:pt x="200825" y="229844"/>
                  </a:lnTo>
                  <a:lnTo>
                    <a:pt x="200825" y="234022"/>
                  </a:lnTo>
                  <a:lnTo>
                    <a:pt x="202095" y="234022"/>
                  </a:lnTo>
                  <a:lnTo>
                    <a:pt x="202095" y="234569"/>
                  </a:lnTo>
                  <a:lnTo>
                    <a:pt x="199783" y="235915"/>
                  </a:lnTo>
                  <a:lnTo>
                    <a:pt x="198323" y="235915"/>
                  </a:lnTo>
                  <a:lnTo>
                    <a:pt x="199555" y="232067"/>
                  </a:lnTo>
                  <a:lnTo>
                    <a:pt x="197015" y="227965"/>
                  </a:lnTo>
                  <a:lnTo>
                    <a:pt x="194348" y="226034"/>
                  </a:lnTo>
                  <a:lnTo>
                    <a:pt x="194348" y="226263"/>
                  </a:lnTo>
                  <a:lnTo>
                    <a:pt x="191935" y="228892"/>
                  </a:lnTo>
                  <a:lnTo>
                    <a:pt x="191935" y="228092"/>
                  </a:lnTo>
                  <a:lnTo>
                    <a:pt x="190614" y="228790"/>
                  </a:lnTo>
                  <a:lnTo>
                    <a:pt x="190614" y="230517"/>
                  </a:lnTo>
                  <a:lnTo>
                    <a:pt x="191935" y="230517"/>
                  </a:lnTo>
                  <a:lnTo>
                    <a:pt x="190665" y="232283"/>
                  </a:lnTo>
                  <a:lnTo>
                    <a:pt x="193167" y="236575"/>
                  </a:lnTo>
                  <a:lnTo>
                    <a:pt x="193167" y="236728"/>
                  </a:lnTo>
                  <a:lnTo>
                    <a:pt x="189242" y="236816"/>
                  </a:lnTo>
                  <a:lnTo>
                    <a:pt x="186855" y="236181"/>
                  </a:lnTo>
                  <a:lnTo>
                    <a:pt x="185585" y="238747"/>
                  </a:lnTo>
                  <a:lnTo>
                    <a:pt x="188125" y="240639"/>
                  </a:lnTo>
                  <a:lnTo>
                    <a:pt x="186855" y="240563"/>
                  </a:lnTo>
                  <a:lnTo>
                    <a:pt x="185585" y="240499"/>
                  </a:lnTo>
                  <a:lnTo>
                    <a:pt x="184315" y="240792"/>
                  </a:lnTo>
                  <a:lnTo>
                    <a:pt x="184315" y="263296"/>
                  </a:lnTo>
                  <a:lnTo>
                    <a:pt x="183222" y="263639"/>
                  </a:lnTo>
                  <a:lnTo>
                    <a:pt x="183045" y="263702"/>
                  </a:lnTo>
                  <a:lnTo>
                    <a:pt x="183045" y="263296"/>
                  </a:lnTo>
                  <a:lnTo>
                    <a:pt x="184315" y="263296"/>
                  </a:lnTo>
                  <a:lnTo>
                    <a:pt x="184315" y="240792"/>
                  </a:lnTo>
                  <a:lnTo>
                    <a:pt x="183222" y="241033"/>
                  </a:lnTo>
                  <a:lnTo>
                    <a:pt x="183045" y="241173"/>
                  </a:lnTo>
                  <a:lnTo>
                    <a:pt x="183045" y="247777"/>
                  </a:lnTo>
                  <a:lnTo>
                    <a:pt x="181775" y="248183"/>
                  </a:lnTo>
                  <a:lnTo>
                    <a:pt x="180505" y="248183"/>
                  </a:lnTo>
                  <a:lnTo>
                    <a:pt x="180505" y="246697"/>
                  </a:lnTo>
                  <a:lnTo>
                    <a:pt x="181775" y="247243"/>
                  </a:lnTo>
                  <a:lnTo>
                    <a:pt x="182816" y="247688"/>
                  </a:lnTo>
                  <a:lnTo>
                    <a:pt x="183045" y="247777"/>
                  </a:lnTo>
                  <a:lnTo>
                    <a:pt x="183045" y="241173"/>
                  </a:lnTo>
                  <a:lnTo>
                    <a:pt x="181775" y="242112"/>
                  </a:lnTo>
                  <a:lnTo>
                    <a:pt x="182816" y="241236"/>
                  </a:lnTo>
                  <a:lnTo>
                    <a:pt x="183019" y="241185"/>
                  </a:lnTo>
                  <a:lnTo>
                    <a:pt x="182816" y="241084"/>
                  </a:lnTo>
                  <a:lnTo>
                    <a:pt x="181775" y="240766"/>
                  </a:lnTo>
                  <a:lnTo>
                    <a:pt x="184315" y="238747"/>
                  </a:lnTo>
                  <a:lnTo>
                    <a:pt x="177965" y="230657"/>
                  </a:lnTo>
                  <a:lnTo>
                    <a:pt x="177965" y="254520"/>
                  </a:lnTo>
                  <a:lnTo>
                    <a:pt x="177965" y="258838"/>
                  </a:lnTo>
                  <a:lnTo>
                    <a:pt x="177965" y="260324"/>
                  </a:lnTo>
                  <a:lnTo>
                    <a:pt x="177076" y="260045"/>
                  </a:lnTo>
                  <a:lnTo>
                    <a:pt x="176695" y="259918"/>
                  </a:lnTo>
                  <a:lnTo>
                    <a:pt x="176695" y="262077"/>
                  </a:lnTo>
                  <a:lnTo>
                    <a:pt x="176695" y="262483"/>
                  </a:lnTo>
                  <a:lnTo>
                    <a:pt x="175425" y="262216"/>
                  </a:lnTo>
                  <a:lnTo>
                    <a:pt x="176695" y="262077"/>
                  </a:lnTo>
                  <a:lnTo>
                    <a:pt x="176695" y="259918"/>
                  </a:lnTo>
                  <a:lnTo>
                    <a:pt x="176695" y="259651"/>
                  </a:lnTo>
                  <a:lnTo>
                    <a:pt x="175425" y="259511"/>
                  </a:lnTo>
                  <a:lnTo>
                    <a:pt x="177660" y="258089"/>
                  </a:lnTo>
                  <a:lnTo>
                    <a:pt x="177965" y="258838"/>
                  </a:lnTo>
                  <a:lnTo>
                    <a:pt x="177965" y="254520"/>
                  </a:lnTo>
                  <a:lnTo>
                    <a:pt x="176695" y="255739"/>
                  </a:lnTo>
                  <a:lnTo>
                    <a:pt x="177076" y="256679"/>
                  </a:lnTo>
                  <a:lnTo>
                    <a:pt x="172885" y="255879"/>
                  </a:lnTo>
                  <a:lnTo>
                    <a:pt x="171615" y="258711"/>
                  </a:lnTo>
                  <a:lnTo>
                    <a:pt x="171615" y="259245"/>
                  </a:lnTo>
                  <a:lnTo>
                    <a:pt x="170345" y="259867"/>
                  </a:lnTo>
                  <a:lnTo>
                    <a:pt x="165773" y="257848"/>
                  </a:lnTo>
                  <a:lnTo>
                    <a:pt x="167805" y="256552"/>
                  </a:lnTo>
                  <a:lnTo>
                    <a:pt x="167805" y="255473"/>
                  </a:lnTo>
                  <a:lnTo>
                    <a:pt x="169075" y="258305"/>
                  </a:lnTo>
                  <a:lnTo>
                    <a:pt x="171361" y="254101"/>
                  </a:lnTo>
                  <a:lnTo>
                    <a:pt x="172885" y="254368"/>
                  </a:lnTo>
                  <a:lnTo>
                    <a:pt x="175171" y="254749"/>
                  </a:lnTo>
                  <a:lnTo>
                    <a:pt x="175425" y="254800"/>
                  </a:lnTo>
                  <a:lnTo>
                    <a:pt x="176695" y="254660"/>
                  </a:lnTo>
                  <a:lnTo>
                    <a:pt x="177660" y="254558"/>
                  </a:lnTo>
                  <a:lnTo>
                    <a:pt x="177965" y="254520"/>
                  </a:lnTo>
                  <a:lnTo>
                    <a:pt x="177965" y="230657"/>
                  </a:lnTo>
                  <a:lnTo>
                    <a:pt x="180505" y="230378"/>
                  </a:lnTo>
                  <a:lnTo>
                    <a:pt x="181775" y="230251"/>
                  </a:lnTo>
                  <a:lnTo>
                    <a:pt x="186855" y="230974"/>
                  </a:lnTo>
                  <a:lnTo>
                    <a:pt x="189242" y="227901"/>
                  </a:lnTo>
                  <a:lnTo>
                    <a:pt x="189242" y="227241"/>
                  </a:lnTo>
                  <a:lnTo>
                    <a:pt x="188125" y="224040"/>
                  </a:lnTo>
                  <a:lnTo>
                    <a:pt x="186855" y="223964"/>
                  </a:lnTo>
                  <a:lnTo>
                    <a:pt x="185585" y="223875"/>
                  </a:lnTo>
                  <a:lnTo>
                    <a:pt x="184315" y="223799"/>
                  </a:lnTo>
                  <a:lnTo>
                    <a:pt x="183222" y="223735"/>
                  </a:lnTo>
                  <a:lnTo>
                    <a:pt x="181775" y="223634"/>
                  </a:lnTo>
                  <a:lnTo>
                    <a:pt x="181775" y="217297"/>
                  </a:lnTo>
                  <a:lnTo>
                    <a:pt x="171615" y="225386"/>
                  </a:lnTo>
                  <a:lnTo>
                    <a:pt x="175171" y="225513"/>
                  </a:lnTo>
                  <a:lnTo>
                    <a:pt x="177965" y="225615"/>
                  </a:lnTo>
                  <a:lnTo>
                    <a:pt x="179235" y="225666"/>
                  </a:lnTo>
                  <a:lnTo>
                    <a:pt x="179235" y="226745"/>
                  </a:lnTo>
                  <a:lnTo>
                    <a:pt x="180505" y="227279"/>
                  </a:lnTo>
                  <a:lnTo>
                    <a:pt x="177965" y="228892"/>
                  </a:lnTo>
                  <a:lnTo>
                    <a:pt x="176695" y="229438"/>
                  </a:lnTo>
                  <a:lnTo>
                    <a:pt x="175425" y="227685"/>
                  </a:lnTo>
                  <a:lnTo>
                    <a:pt x="175425" y="242925"/>
                  </a:lnTo>
                  <a:lnTo>
                    <a:pt x="175425" y="245897"/>
                  </a:lnTo>
                  <a:lnTo>
                    <a:pt x="174091" y="245338"/>
                  </a:lnTo>
                  <a:lnTo>
                    <a:pt x="170345" y="243738"/>
                  </a:lnTo>
                  <a:lnTo>
                    <a:pt x="170345" y="250075"/>
                  </a:lnTo>
                  <a:lnTo>
                    <a:pt x="169583" y="252247"/>
                  </a:lnTo>
                  <a:lnTo>
                    <a:pt x="167805" y="252768"/>
                  </a:lnTo>
                  <a:lnTo>
                    <a:pt x="167805" y="251561"/>
                  </a:lnTo>
                  <a:lnTo>
                    <a:pt x="169075" y="251015"/>
                  </a:lnTo>
                  <a:lnTo>
                    <a:pt x="169075" y="249936"/>
                  </a:lnTo>
                  <a:lnTo>
                    <a:pt x="169583" y="249999"/>
                  </a:lnTo>
                  <a:lnTo>
                    <a:pt x="170345" y="250075"/>
                  </a:lnTo>
                  <a:lnTo>
                    <a:pt x="170345" y="243738"/>
                  </a:lnTo>
                  <a:lnTo>
                    <a:pt x="169075" y="248183"/>
                  </a:lnTo>
                  <a:lnTo>
                    <a:pt x="167805" y="247383"/>
                  </a:lnTo>
                  <a:lnTo>
                    <a:pt x="166535" y="245618"/>
                  </a:lnTo>
                  <a:lnTo>
                    <a:pt x="166268" y="245643"/>
                  </a:lnTo>
                  <a:lnTo>
                    <a:pt x="161455" y="245757"/>
                  </a:lnTo>
                  <a:lnTo>
                    <a:pt x="162306" y="245135"/>
                  </a:lnTo>
                  <a:lnTo>
                    <a:pt x="158915" y="245224"/>
                  </a:lnTo>
                  <a:lnTo>
                    <a:pt x="158915" y="248996"/>
                  </a:lnTo>
                  <a:lnTo>
                    <a:pt x="158915" y="249936"/>
                  </a:lnTo>
                  <a:lnTo>
                    <a:pt x="158711" y="249885"/>
                  </a:lnTo>
                  <a:lnTo>
                    <a:pt x="158711" y="258597"/>
                  </a:lnTo>
                  <a:lnTo>
                    <a:pt x="157568" y="258711"/>
                  </a:lnTo>
                  <a:lnTo>
                    <a:pt x="156375" y="255879"/>
                  </a:lnTo>
                  <a:lnTo>
                    <a:pt x="157187" y="256133"/>
                  </a:lnTo>
                  <a:lnTo>
                    <a:pt x="157568" y="256260"/>
                  </a:lnTo>
                  <a:lnTo>
                    <a:pt x="157568" y="256400"/>
                  </a:lnTo>
                  <a:lnTo>
                    <a:pt x="158711" y="258597"/>
                  </a:lnTo>
                  <a:lnTo>
                    <a:pt x="158711" y="249885"/>
                  </a:lnTo>
                  <a:lnTo>
                    <a:pt x="157568" y="249301"/>
                  </a:lnTo>
                  <a:lnTo>
                    <a:pt x="158711" y="249834"/>
                  </a:lnTo>
                  <a:lnTo>
                    <a:pt x="157568" y="248793"/>
                  </a:lnTo>
                  <a:lnTo>
                    <a:pt x="155968" y="247446"/>
                  </a:lnTo>
                  <a:lnTo>
                    <a:pt x="158711" y="248894"/>
                  </a:lnTo>
                  <a:lnTo>
                    <a:pt x="158915" y="248996"/>
                  </a:lnTo>
                  <a:lnTo>
                    <a:pt x="158915" y="245224"/>
                  </a:lnTo>
                  <a:lnTo>
                    <a:pt x="158915" y="243865"/>
                  </a:lnTo>
                  <a:lnTo>
                    <a:pt x="161455" y="242519"/>
                  </a:lnTo>
                  <a:lnTo>
                    <a:pt x="160070" y="243281"/>
                  </a:lnTo>
                  <a:lnTo>
                    <a:pt x="162534" y="244957"/>
                  </a:lnTo>
                  <a:lnTo>
                    <a:pt x="162725" y="244817"/>
                  </a:lnTo>
                  <a:lnTo>
                    <a:pt x="163995" y="243865"/>
                  </a:lnTo>
                  <a:lnTo>
                    <a:pt x="166268" y="242900"/>
                  </a:lnTo>
                  <a:lnTo>
                    <a:pt x="166535" y="242785"/>
                  </a:lnTo>
                  <a:lnTo>
                    <a:pt x="163144" y="241833"/>
                  </a:lnTo>
                  <a:lnTo>
                    <a:pt x="162725" y="241706"/>
                  </a:lnTo>
                  <a:lnTo>
                    <a:pt x="163995" y="240766"/>
                  </a:lnTo>
                  <a:lnTo>
                    <a:pt x="166268" y="239928"/>
                  </a:lnTo>
                  <a:lnTo>
                    <a:pt x="166535" y="239826"/>
                  </a:lnTo>
                  <a:lnTo>
                    <a:pt x="166535" y="237934"/>
                  </a:lnTo>
                  <a:lnTo>
                    <a:pt x="167805" y="238074"/>
                  </a:lnTo>
                  <a:lnTo>
                    <a:pt x="169075" y="239153"/>
                  </a:lnTo>
                  <a:lnTo>
                    <a:pt x="169075" y="242392"/>
                  </a:lnTo>
                  <a:lnTo>
                    <a:pt x="174091" y="245186"/>
                  </a:lnTo>
                  <a:lnTo>
                    <a:pt x="174091" y="245325"/>
                  </a:lnTo>
                  <a:lnTo>
                    <a:pt x="175171" y="245783"/>
                  </a:lnTo>
                  <a:lnTo>
                    <a:pt x="174155" y="245237"/>
                  </a:lnTo>
                  <a:lnTo>
                    <a:pt x="175425" y="242925"/>
                  </a:lnTo>
                  <a:lnTo>
                    <a:pt x="175425" y="227685"/>
                  </a:lnTo>
                  <a:lnTo>
                    <a:pt x="171615" y="228498"/>
                  </a:lnTo>
                  <a:lnTo>
                    <a:pt x="171615" y="230924"/>
                  </a:lnTo>
                  <a:lnTo>
                    <a:pt x="170345" y="230924"/>
                  </a:lnTo>
                  <a:lnTo>
                    <a:pt x="170345" y="230657"/>
                  </a:lnTo>
                  <a:lnTo>
                    <a:pt x="169075" y="230251"/>
                  </a:lnTo>
                  <a:lnTo>
                    <a:pt x="169075" y="230378"/>
                  </a:lnTo>
                  <a:lnTo>
                    <a:pt x="166535" y="229844"/>
                  </a:lnTo>
                  <a:lnTo>
                    <a:pt x="166268" y="230124"/>
                  </a:lnTo>
                  <a:lnTo>
                    <a:pt x="165239" y="229514"/>
                  </a:lnTo>
                  <a:lnTo>
                    <a:pt x="165239" y="231216"/>
                  </a:lnTo>
                  <a:lnTo>
                    <a:pt x="163995" y="232537"/>
                  </a:lnTo>
                  <a:lnTo>
                    <a:pt x="161455" y="231457"/>
                  </a:lnTo>
                  <a:lnTo>
                    <a:pt x="163144" y="231355"/>
                  </a:lnTo>
                  <a:lnTo>
                    <a:pt x="163995" y="231305"/>
                  </a:lnTo>
                  <a:lnTo>
                    <a:pt x="165239" y="231216"/>
                  </a:lnTo>
                  <a:lnTo>
                    <a:pt x="165239" y="229514"/>
                  </a:lnTo>
                  <a:lnTo>
                    <a:pt x="160070" y="226402"/>
                  </a:lnTo>
                  <a:lnTo>
                    <a:pt x="160070" y="231457"/>
                  </a:lnTo>
                  <a:lnTo>
                    <a:pt x="158711" y="231508"/>
                  </a:lnTo>
                  <a:lnTo>
                    <a:pt x="157568" y="231787"/>
                  </a:lnTo>
                  <a:lnTo>
                    <a:pt x="156375" y="232676"/>
                  </a:lnTo>
                  <a:lnTo>
                    <a:pt x="155105" y="230251"/>
                  </a:lnTo>
                  <a:lnTo>
                    <a:pt x="152565" y="234162"/>
                  </a:lnTo>
                  <a:lnTo>
                    <a:pt x="153835" y="234835"/>
                  </a:lnTo>
                  <a:lnTo>
                    <a:pt x="153835" y="234962"/>
                  </a:lnTo>
                  <a:lnTo>
                    <a:pt x="156375" y="237667"/>
                  </a:lnTo>
                  <a:lnTo>
                    <a:pt x="161455" y="235508"/>
                  </a:lnTo>
                  <a:lnTo>
                    <a:pt x="156375" y="240360"/>
                  </a:lnTo>
                  <a:lnTo>
                    <a:pt x="153835" y="241846"/>
                  </a:lnTo>
                  <a:lnTo>
                    <a:pt x="152565" y="245757"/>
                  </a:lnTo>
                  <a:lnTo>
                    <a:pt x="155105" y="246976"/>
                  </a:lnTo>
                  <a:lnTo>
                    <a:pt x="148755" y="248958"/>
                  </a:lnTo>
                  <a:lnTo>
                    <a:pt x="148755" y="251561"/>
                  </a:lnTo>
                  <a:lnTo>
                    <a:pt x="151295" y="252437"/>
                  </a:lnTo>
                  <a:lnTo>
                    <a:pt x="156375" y="249262"/>
                  </a:lnTo>
                  <a:lnTo>
                    <a:pt x="157187" y="249478"/>
                  </a:lnTo>
                  <a:lnTo>
                    <a:pt x="155105" y="250482"/>
                  </a:lnTo>
                  <a:lnTo>
                    <a:pt x="155105" y="254800"/>
                  </a:lnTo>
                  <a:lnTo>
                    <a:pt x="156375" y="255600"/>
                  </a:lnTo>
                  <a:lnTo>
                    <a:pt x="151295" y="258343"/>
                  </a:lnTo>
                  <a:lnTo>
                    <a:pt x="153835" y="259588"/>
                  </a:lnTo>
                  <a:lnTo>
                    <a:pt x="156375" y="259143"/>
                  </a:lnTo>
                  <a:lnTo>
                    <a:pt x="156375" y="260591"/>
                  </a:lnTo>
                  <a:lnTo>
                    <a:pt x="155105" y="260870"/>
                  </a:lnTo>
                  <a:lnTo>
                    <a:pt x="153835" y="260057"/>
                  </a:lnTo>
                  <a:lnTo>
                    <a:pt x="152565" y="261543"/>
                  </a:lnTo>
                  <a:lnTo>
                    <a:pt x="152565" y="262343"/>
                  </a:lnTo>
                  <a:lnTo>
                    <a:pt x="151295" y="262343"/>
                  </a:lnTo>
                  <a:lnTo>
                    <a:pt x="151295" y="263156"/>
                  </a:lnTo>
                  <a:lnTo>
                    <a:pt x="143675" y="260718"/>
                  </a:lnTo>
                  <a:lnTo>
                    <a:pt x="141135" y="263550"/>
                  </a:lnTo>
                  <a:lnTo>
                    <a:pt x="141135" y="267462"/>
                  </a:lnTo>
                  <a:lnTo>
                    <a:pt x="147485" y="268287"/>
                  </a:lnTo>
                  <a:lnTo>
                    <a:pt x="147485" y="268554"/>
                  </a:lnTo>
                  <a:lnTo>
                    <a:pt x="148755" y="269367"/>
                  </a:lnTo>
                  <a:lnTo>
                    <a:pt x="151295" y="269252"/>
                  </a:lnTo>
                  <a:lnTo>
                    <a:pt x="153835" y="269151"/>
                  </a:lnTo>
                  <a:lnTo>
                    <a:pt x="156375" y="269049"/>
                  </a:lnTo>
                  <a:lnTo>
                    <a:pt x="157568" y="268998"/>
                  </a:lnTo>
                  <a:lnTo>
                    <a:pt x="158915" y="268922"/>
                  </a:lnTo>
                  <a:lnTo>
                    <a:pt x="160070" y="268859"/>
                  </a:lnTo>
                  <a:lnTo>
                    <a:pt x="162306" y="268732"/>
                  </a:lnTo>
                  <a:lnTo>
                    <a:pt x="162534" y="268719"/>
                  </a:lnTo>
                  <a:lnTo>
                    <a:pt x="162306" y="268605"/>
                  </a:lnTo>
                  <a:lnTo>
                    <a:pt x="161455" y="268414"/>
                  </a:lnTo>
                  <a:lnTo>
                    <a:pt x="158915" y="266395"/>
                  </a:lnTo>
                  <a:lnTo>
                    <a:pt x="160070" y="264922"/>
                  </a:lnTo>
                  <a:lnTo>
                    <a:pt x="161455" y="262216"/>
                  </a:lnTo>
                  <a:lnTo>
                    <a:pt x="158915" y="259511"/>
                  </a:lnTo>
                  <a:lnTo>
                    <a:pt x="161455" y="259791"/>
                  </a:lnTo>
                  <a:lnTo>
                    <a:pt x="162534" y="259905"/>
                  </a:lnTo>
                  <a:lnTo>
                    <a:pt x="162725" y="259918"/>
                  </a:lnTo>
                  <a:lnTo>
                    <a:pt x="163144" y="259969"/>
                  </a:lnTo>
                  <a:lnTo>
                    <a:pt x="163995" y="260057"/>
                  </a:lnTo>
                  <a:lnTo>
                    <a:pt x="162725" y="258305"/>
                  </a:lnTo>
                  <a:lnTo>
                    <a:pt x="163995" y="258572"/>
                  </a:lnTo>
                  <a:lnTo>
                    <a:pt x="163995" y="257086"/>
                  </a:lnTo>
                  <a:lnTo>
                    <a:pt x="165239" y="258140"/>
                  </a:lnTo>
                  <a:lnTo>
                    <a:pt x="165417" y="258064"/>
                  </a:lnTo>
                  <a:lnTo>
                    <a:pt x="167805" y="264782"/>
                  </a:lnTo>
                  <a:lnTo>
                    <a:pt x="167805" y="267614"/>
                  </a:lnTo>
                  <a:lnTo>
                    <a:pt x="166535" y="268020"/>
                  </a:lnTo>
                  <a:lnTo>
                    <a:pt x="166535" y="268503"/>
                  </a:lnTo>
                  <a:lnTo>
                    <a:pt x="167805" y="268427"/>
                  </a:lnTo>
                  <a:lnTo>
                    <a:pt x="169583" y="268312"/>
                  </a:lnTo>
                  <a:lnTo>
                    <a:pt x="171361" y="268198"/>
                  </a:lnTo>
                  <a:lnTo>
                    <a:pt x="172885" y="268097"/>
                  </a:lnTo>
                  <a:lnTo>
                    <a:pt x="174091" y="268020"/>
                  </a:lnTo>
                  <a:lnTo>
                    <a:pt x="175425" y="267944"/>
                  </a:lnTo>
                  <a:lnTo>
                    <a:pt x="177076" y="267830"/>
                  </a:lnTo>
                  <a:lnTo>
                    <a:pt x="177965" y="267766"/>
                  </a:lnTo>
                  <a:lnTo>
                    <a:pt x="179235" y="267677"/>
                  </a:lnTo>
                  <a:lnTo>
                    <a:pt x="180505" y="267601"/>
                  </a:lnTo>
                  <a:lnTo>
                    <a:pt x="181775" y="267512"/>
                  </a:lnTo>
                  <a:lnTo>
                    <a:pt x="183222" y="267411"/>
                  </a:lnTo>
                  <a:lnTo>
                    <a:pt x="184315" y="267335"/>
                  </a:lnTo>
                  <a:lnTo>
                    <a:pt x="185585" y="266801"/>
                  </a:lnTo>
                  <a:lnTo>
                    <a:pt x="185585" y="265988"/>
                  </a:lnTo>
                  <a:lnTo>
                    <a:pt x="184315" y="265176"/>
                  </a:lnTo>
                  <a:lnTo>
                    <a:pt x="185585" y="265315"/>
                  </a:lnTo>
                  <a:lnTo>
                    <a:pt x="185585" y="265176"/>
                  </a:lnTo>
                  <a:lnTo>
                    <a:pt x="186855" y="265315"/>
                  </a:lnTo>
                  <a:lnTo>
                    <a:pt x="186855" y="263156"/>
                  </a:lnTo>
                  <a:lnTo>
                    <a:pt x="188125" y="263296"/>
                  </a:lnTo>
                  <a:lnTo>
                    <a:pt x="189242" y="263410"/>
                  </a:lnTo>
                  <a:lnTo>
                    <a:pt x="190614" y="263690"/>
                  </a:lnTo>
                  <a:lnTo>
                    <a:pt x="189395" y="262763"/>
                  </a:lnTo>
                  <a:lnTo>
                    <a:pt x="190614" y="261023"/>
                  </a:lnTo>
                  <a:lnTo>
                    <a:pt x="191325" y="260019"/>
                  </a:lnTo>
                  <a:lnTo>
                    <a:pt x="193167" y="260667"/>
                  </a:lnTo>
                  <a:lnTo>
                    <a:pt x="197015" y="262039"/>
                  </a:lnTo>
                  <a:lnTo>
                    <a:pt x="198285" y="262483"/>
                  </a:lnTo>
                  <a:lnTo>
                    <a:pt x="202095" y="263829"/>
                  </a:lnTo>
                  <a:lnTo>
                    <a:pt x="200825" y="263931"/>
                  </a:lnTo>
                  <a:lnTo>
                    <a:pt x="199783" y="264020"/>
                  </a:lnTo>
                  <a:lnTo>
                    <a:pt x="198285" y="264134"/>
                  </a:lnTo>
                  <a:lnTo>
                    <a:pt x="197015" y="264236"/>
                  </a:lnTo>
                  <a:lnTo>
                    <a:pt x="195745" y="264337"/>
                  </a:lnTo>
                  <a:lnTo>
                    <a:pt x="194348" y="264452"/>
                  </a:lnTo>
                  <a:lnTo>
                    <a:pt x="193497" y="264515"/>
                  </a:lnTo>
                  <a:lnTo>
                    <a:pt x="191935" y="264642"/>
                  </a:lnTo>
                  <a:lnTo>
                    <a:pt x="191719" y="264490"/>
                  </a:lnTo>
                  <a:lnTo>
                    <a:pt x="190677" y="267030"/>
                  </a:lnTo>
                  <a:lnTo>
                    <a:pt x="195745" y="266573"/>
                  </a:lnTo>
                  <a:lnTo>
                    <a:pt x="197015" y="266458"/>
                  </a:lnTo>
                  <a:lnTo>
                    <a:pt x="198285" y="266344"/>
                  </a:lnTo>
                  <a:lnTo>
                    <a:pt x="199555" y="266230"/>
                  </a:lnTo>
                  <a:lnTo>
                    <a:pt x="200825" y="266103"/>
                  </a:lnTo>
                  <a:lnTo>
                    <a:pt x="202095" y="265976"/>
                  </a:lnTo>
                  <a:lnTo>
                    <a:pt x="203365" y="265849"/>
                  </a:lnTo>
                  <a:lnTo>
                    <a:pt x="204635" y="265722"/>
                  </a:lnTo>
                  <a:lnTo>
                    <a:pt x="205905" y="265595"/>
                  </a:lnTo>
                  <a:lnTo>
                    <a:pt x="209715" y="265188"/>
                  </a:lnTo>
                  <a:lnTo>
                    <a:pt x="210286" y="265125"/>
                  </a:lnTo>
                  <a:lnTo>
                    <a:pt x="210985" y="265049"/>
                  </a:lnTo>
                  <a:lnTo>
                    <a:pt x="213106" y="264960"/>
                  </a:lnTo>
                  <a:lnTo>
                    <a:pt x="222402" y="263969"/>
                  </a:lnTo>
                  <a:lnTo>
                    <a:pt x="222580" y="263944"/>
                  </a:lnTo>
                  <a:lnTo>
                    <a:pt x="223685" y="263829"/>
                  </a:lnTo>
                  <a:lnTo>
                    <a:pt x="223685" y="262737"/>
                  </a:lnTo>
                  <a:lnTo>
                    <a:pt x="224040" y="263156"/>
                  </a:lnTo>
                  <a:lnTo>
                    <a:pt x="224713" y="264109"/>
                  </a:lnTo>
                  <a:lnTo>
                    <a:pt x="226872" y="263842"/>
                  </a:lnTo>
                  <a:lnTo>
                    <a:pt x="227812" y="263728"/>
                  </a:lnTo>
                  <a:lnTo>
                    <a:pt x="228079" y="263702"/>
                  </a:lnTo>
                  <a:lnTo>
                    <a:pt x="227965" y="263385"/>
                  </a:lnTo>
                  <a:lnTo>
                    <a:pt x="228765" y="263296"/>
                  </a:lnTo>
                  <a:lnTo>
                    <a:pt x="235115" y="262623"/>
                  </a:lnTo>
                  <a:lnTo>
                    <a:pt x="235115" y="262077"/>
                  </a:lnTo>
                  <a:lnTo>
                    <a:pt x="236816" y="262623"/>
                  </a:lnTo>
                  <a:lnTo>
                    <a:pt x="236308" y="262483"/>
                  </a:lnTo>
                  <a:lnTo>
                    <a:pt x="235902" y="262483"/>
                  </a:lnTo>
                  <a:lnTo>
                    <a:pt x="235635" y="262343"/>
                  </a:lnTo>
                  <a:lnTo>
                    <a:pt x="235635" y="262483"/>
                  </a:lnTo>
                  <a:lnTo>
                    <a:pt x="235775" y="262623"/>
                  </a:lnTo>
                  <a:lnTo>
                    <a:pt x="235775" y="262890"/>
                  </a:lnTo>
                  <a:lnTo>
                    <a:pt x="236855" y="262890"/>
                  </a:lnTo>
                  <a:lnTo>
                    <a:pt x="237286" y="262775"/>
                  </a:lnTo>
                  <a:lnTo>
                    <a:pt x="237655" y="262890"/>
                  </a:lnTo>
                  <a:lnTo>
                    <a:pt x="240195" y="261950"/>
                  </a:lnTo>
                  <a:lnTo>
                    <a:pt x="240893" y="261797"/>
                  </a:lnTo>
                  <a:lnTo>
                    <a:pt x="241465" y="261670"/>
                  </a:lnTo>
                  <a:lnTo>
                    <a:pt x="242735" y="258305"/>
                  </a:lnTo>
                  <a:lnTo>
                    <a:pt x="237210" y="255866"/>
                  </a:lnTo>
                  <a:lnTo>
                    <a:pt x="237210" y="262750"/>
                  </a:lnTo>
                  <a:lnTo>
                    <a:pt x="237058" y="262712"/>
                  </a:lnTo>
                  <a:lnTo>
                    <a:pt x="237210" y="262750"/>
                  </a:lnTo>
                  <a:lnTo>
                    <a:pt x="237210" y="255866"/>
                  </a:lnTo>
                  <a:lnTo>
                    <a:pt x="235115" y="254927"/>
                  </a:lnTo>
                  <a:lnTo>
                    <a:pt x="233845" y="257898"/>
                  </a:lnTo>
                  <a:lnTo>
                    <a:pt x="232575" y="256679"/>
                  </a:lnTo>
                  <a:lnTo>
                    <a:pt x="231521" y="255790"/>
                  </a:lnTo>
                  <a:lnTo>
                    <a:pt x="227520" y="255879"/>
                  </a:lnTo>
                  <a:lnTo>
                    <a:pt x="227495" y="262077"/>
                  </a:lnTo>
                  <a:lnTo>
                    <a:pt x="227495" y="262242"/>
                  </a:lnTo>
                  <a:lnTo>
                    <a:pt x="225653" y="261772"/>
                  </a:lnTo>
                  <a:lnTo>
                    <a:pt x="227495" y="262077"/>
                  </a:lnTo>
                  <a:lnTo>
                    <a:pt x="227495" y="255879"/>
                  </a:lnTo>
                  <a:lnTo>
                    <a:pt x="226453" y="255905"/>
                  </a:lnTo>
                  <a:lnTo>
                    <a:pt x="225209" y="255181"/>
                  </a:lnTo>
                  <a:lnTo>
                    <a:pt x="227495" y="255739"/>
                  </a:lnTo>
                  <a:lnTo>
                    <a:pt x="227622" y="255752"/>
                  </a:lnTo>
                  <a:lnTo>
                    <a:pt x="231521" y="255790"/>
                  </a:lnTo>
                  <a:lnTo>
                    <a:pt x="233845" y="255739"/>
                  </a:lnTo>
                  <a:lnTo>
                    <a:pt x="231305" y="252907"/>
                  </a:lnTo>
                  <a:lnTo>
                    <a:pt x="231521" y="252882"/>
                  </a:lnTo>
                  <a:lnTo>
                    <a:pt x="232575" y="252768"/>
                  </a:lnTo>
                  <a:lnTo>
                    <a:pt x="232575" y="252641"/>
                  </a:lnTo>
                  <a:lnTo>
                    <a:pt x="235115" y="252552"/>
                  </a:lnTo>
                  <a:lnTo>
                    <a:pt x="236385" y="252501"/>
                  </a:lnTo>
                  <a:lnTo>
                    <a:pt x="237655" y="252844"/>
                  </a:lnTo>
                  <a:lnTo>
                    <a:pt x="238302" y="253009"/>
                  </a:lnTo>
                  <a:lnTo>
                    <a:pt x="238772" y="253136"/>
                  </a:lnTo>
                  <a:lnTo>
                    <a:pt x="238925" y="253174"/>
                  </a:lnTo>
                  <a:lnTo>
                    <a:pt x="240195" y="254393"/>
                  </a:lnTo>
                  <a:lnTo>
                    <a:pt x="241465" y="256959"/>
                  </a:lnTo>
                  <a:lnTo>
                    <a:pt x="244005" y="253047"/>
                  </a:lnTo>
                  <a:lnTo>
                    <a:pt x="245275" y="254127"/>
                  </a:lnTo>
                  <a:lnTo>
                    <a:pt x="242735" y="256413"/>
                  </a:lnTo>
                  <a:lnTo>
                    <a:pt x="246545" y="257632"/>
                  </a:lnTo>
                  <a:lnTo>
                    <a:pt x="247815" y="257695"/>
                  </a:lnTo>
                  <a:lnTo>
                    <a:pt x="249085" y="257759"/>
                  </a:lnTo>
                  <a:lnTo>
                    <a:pt x="247815" y="259245"/>
                  </a:lnTo>
                  <a:lnTo>
                    <a:pt x="246545" y="259651"/>
                  </a:lnTo>
                  <a:lnTo>
                    <a:pt x="246545" y="261137"/>
                  </a:lnTo>
                  <a:lnTo>
                    <a:pt x="252895" y="260197"/>
                  </a:lnTo>
                  <a:lnTo>
                    <a:pt x="257975" y="259334"/>
                  </a:lnTo>
                  <a:lnTo>
                    <a:pt x="265595" y="258038"/>
                  </a:lnTo>
                  <a:lnTo>
                    <a:pt x="264325" y="257759"/>
                  </a:lnTo>
                  <a:lnTo>
                    <a:pt x="263055" y="258165"/>
                  </a:lnTo>
                  <a:lnTo>
                    <a:pt x="261785" y="257225"/>
                  </a:lnTo>
                  <a:lnTo>
                    <a:pt x="259245" y="256286"/>
                  </a:lnTo>
                  <a:lnTo>
                    <a:pt x="257975" y="257492"/>
                  </a:lnTo>
                  <a:lnTo>
                    <a:pt x="257975" y="257225"/>
                  </a:lnTo>
                  <a:lnTo>
                    <a:pt x="261785" y="253530"/>
                  </a:lnTo>
                  <a:lnTo>
                    <a:pt x="264325" y="249732"/>
                  </a:lnTo>
                  <a:lnTo>
                    <a:pt x="268135" y="247967"/>
                  </a:lnTo>
                  <a:lnTo>
                    <a:pt x="273215" y="250342"/>
                  </a:lnTo>
                  <a:lnTo>
                    <a:pt x="273215" y="253720"/>
                  </a:lnTo>
                  <a:lnTo>
                    <a:pt x="271945" y="253580"/>
                  </a:lnTo>
                  <a:lnTo>
                    <a:pt x="271945" y="254254"/>
                  </a:lnTo>
                  <a:lnTo>
                    <a:pt x="270675" y="255333"/>
                  </a:lnTo>
                  <a:lnTo>
                    <a:pt x="271945" y="255879"/>
                  </a:lnTo>
                  <a:lnTo>
                    <a:pt x="270675" y="255739"/>
                  </a:lnTo>
                  <a:lnTo>
                    <a:pt x="270675" y="257086"/>
                  </a:lnTo>
                  <a:lnTo>
                    <a:pt x="273215" y="256641"/>
                  </a:lnTo>
                  <a:lnTo>
                    <a:pt x="274485" y="256413"/>
                  </a:lnTo>
                  <a:lnTo>
                    <a:pt x="275755" y="256184"/>
                  </a:lnTo>
                  <a:lnTo>
                    <a:pt x="277025" y="255955"/>
                  </a:lnTo>
                  <a:lnTo>
                    <a:pt x="278295" y="255739"/>
                  </a:lnTo>
                  <a:lnTo>
                    <a:pt x="279565" y="255511"/>
                  </a:lnTo>
                  <a:lnTo>
                    <a:pt x="288455" y="253669"/>
                  </a:lnTo>
                  <a:lnTo>
                    <a:pt x="289725" y="253377"/>
                  </a:lnTo>
                  <a:lnTo>
                    <a:pt x="297345" y="251650"/>
                  </a:lnTo>
                  <a:lnTo>
                    <a:pt x="299885" y="251040"/>
                  </a:lnTo>
                  <a:lnTo>
                    <a:pt x="301155" y="250736"/>
                  </a:lnTo>
                  <a:lnTo>
                    <a:pt x="303695" y="250139"/>
                  </a:lnTo>
                  <a:lnTo>
                    <a:pt x="306235" y="249529"/>
                  </a:lnTo>
                  <a:lnTo>
                    <a:pt x="304965" y="247777"/>
                  </a:lnTo>
                  <a:lnTo>
                    <a:pt x="303695" y="245618"/>
                  </a:lnTo>
                  <a:lnTo>
                    <a:pt x="303695" y="243332"/>
                  </a:lnTo>
                  <a:lnTo>
                    <a:pt x="304965" y="244944"/>
                  </a:lnTo>
                  <a:lnTo>
                    <a:pt x="309930" y="248513"/>
                  </a:lnTo>
                  <a:lnTo>
                    <a:pt x="309930" y="248754"/>
                  </a:lnTo>
                  <a:lnTo>
                    <a:pt x="312585" y="244678"/>
                  </a:lnTo>
                  <a:lnTo>
                    <a:pt x="313855" y="245021"/>
                  </a:lnTo>
                  <a:lnTo>
                    <a:pt x="315125" y="245351"/>
                  </a:lnTo>
                  <a:lnTo>
                    <a:pt x="317665" y="247777"/>
                  </a:lnTo>
                  <a:lnTo>
                    <a:pt x="320167" y="246316"/>
                  </a:lnTo>
                  <a:lnTo>
                    <a:pt x="320167" y="245491"/>
                  </a:lnTo>
                  <a:lnTo>
                    <a:pt x="322745" y="245224"/>
                  </a:lnTo>
                  <a:lnTo>
                    <a:pt x="322745" y="243865"/>
                  </a:lnTo>
                  <a:lnTo>
                    <a:pt x="325285" y="244411"/>
                  </a:lnTo>
                  <a:lnTo>
                    <a:pt x="325285" y="244538"/>
                  </a:lnTo>
                  <a:lnTo>
                    <a:pt x="324015" y="244817"/>
                  </a:lnTo>
                  <a:lnTo>
                    <a:pt x="324015" y="245618"/>
                  </a:lnTo>
                  <a:lnTo>
                    <a:pt x="326555" y="245084"/>
                  </a:lnTo>
                  <a:lnTo>
                    <a:pt x="328879" y="244462"/>
                  </a:lnTo>
                  <a:lnTo>
                    <a:pt x="329095" y="244411"/>
                  </a:lnTo>
                  <a:lnTo>
                    <a:pt x="330365" y="243865"/>
                  </a:lnTo>
                  <a:lnTo>
                    <a:pt x="329095" y="243598"/>
                  </a:lnTo>
                  <a:lnTo>
                    <a:pt x="330365" y="240093"/>
                  </a:lnTo>
                  <a:lnTo>
                    <a:pt x="327253" y="241084"/>
                  </a:lnTo>
                  <a:lnTo>
                    <a:pt x="326885" y="241198"/>
                  </a:lnTo>
                  <a:lnTo>
                    <a:pt x="326555" y="241312"/>
                  </a:lnTo>
                  <a:lnTo>
                    <a:pt x="326555" y="240233"/>
                  </a:lnTo>
                  <a:lnTo>
                    <a:pt x="327825" y="239826"/>
                  </a:lnTo>
                  <a:lnTo>
                    <a:pt x="327825" y="239153"/>
                  </a:lnTo>
                  <a:lnTo>
                    <a:pt x="328879" y="239255"/>
                  </a:lnTo>
                  <a:lnTo>
                    <a:pt x="329095" y="239280"/>
                  </a:lnTo>
                  <a:lnTo>
                    <a:pt x="329095" y="239153"/>
                  </a:lnTo>
                  <a:lnTo>
                    <a:pt x="330365" y="238480"/>
                  </a:lnTo>
                  <a:lnTo>
                    <a:pt x="331546" y="237718"/>
                  </a:lnTo>
                  <a:lnTo>
                    <a:pt x="331546" y="236867"/>
                  </a:lnTo>
                  <a:lnTo>
                    <a:pt x="335445" y="236321"/>
                  </a:lnTo>
                  <a:lnTo>
                    <a:pt x="336715" y="241173"/>
                  </a:lnTo>
                  <a:lnTo>
                    <a:pt x="333273" y="242874"/>
                  </a:lnTo>
                  <a:lnTo>
                    <a:pt x="334175" y="242862"/>
                  </a:lnTo>
                  <a:lnTo>
                    <a:pt x="335445" y="242658"/>
                  </a:lnTo>
                  <a:lnTo>
                    <a:pt x="336715" y="242290"/>
                  </a:lnTo>
                  <a:lnTo>
                    <a:pt x="339255" y="241579"/>
                  </a:lnTo>
                  <a:lnTo>
                    <a:pt x="339255" y="241439"/>
                  </a:lnTo>
                  <a:lnTo>
                    <a:pt x="343065" y="240347"/>
                  </a:lnTo>
                  <a:lnTo>
                    <a:pt x="346875" y="239255"/>
                  </a:lnTo>
                  <a:lnTo>
                    <a:pt x="357035" y="236347"/>
                  </a:lnTo>
                  <a:lnTo>
                    <a:pt x="359537" y="235623"/>
                  </a:lnTo>
                  <a:lnTo>
                    <a:pt x="358305" y="235102"/>
                  </a:lnTo>
                  <a:lnTo>
                    <a:pt x="358305" y="235369"/>
                  </a:lnTo>
                  <a:lnTo>
                    <a:pt x="357035" y="235242"/>
                  </a:lnTo>
                  <a:lnTo>
                    <a:pt x="357035" y="234962"/>
                  </a:lnTo>
                  <a:lnTo>
                    <a:pt x="358305" y="235102"/>
                  </a:lnTo>
                  <a:lnTo>
                    <a:pt x="358305" y="234835"/>
                  </a:lnTo>
                  <a:lnTo>
                    <a:pt x="359537" y="234569"/>
                  </a:lnTo>
                  <a:lnTo>
                    <a:pt x="360845" y="234696"/>
                  </a:lnTo>
                  <a:lnTo>
                    <a:pt x="359537" y="235673"/>
                  </a:lnTo>
                  <a:lnTo>
                    <a:pt x="360845" y="235242"/>
                  </a:lnTo>
                  <a:lnTo>
                    <a:pt x="363385" y="234518"/>
                  </a:lnTo>
                  <a:lnTo>
                    <a:pt x="365925" y="233781"/>
                  </a:lnTo>
                  <a:lnTo>
                    <a:pt x="367093" y="233438"/>
                  </a:lnTo>
                  <a:lnTo>
                    <a:pt x="371005" y="232308"/>
                  </a:lnTo>
                  <a:lnTo>
                    <a:pt x="376085" y="230847"/>
                  </a:lnTo>
                  <a:lnTo>
                    <a:pt x="378625" y="230111"/>
                  </a:lnTo>
                  <a:lnTo>
                    <a:pt x="383705" y="228434"/>
                  </a:lnTo>
                  <a:lnTo>
                    <a:pt x="383705" y="213931"/>
                  </a:lnTo>
                  <a:lnTo>
                    <a:pt x="383705" y="212712"/>
                  </a:lnTo>
                  <a:lnTo>
                    <a:pt x="383705" y="209740"/>
                  </a:lnTo>
                  <a:lnTo>
                    <a:pt x="383705" y="207721"/>
                  </a:lnTo>
                  <a:lnTo>
                    <a:pt x="382435" y="207860"/>
                  </a:lnTo>
                  <a:lnTo>
                    <a:pt x="382435" y="207987"/>
                  </a:lnTo>
                  <a:lnTo>
                    <a:pt x="382435" y="218643"/>
                  </a:lnTo>
                  <a:lnTo>
                    <a:pt x="382435" y="219722"/>
                  </a:lnTo>
                  <a:lnTo>
                    <a:pt x="379895" y="220395"/>
                  </a:lnTo>
                  <a:lnTo>
                    <a:pt x="379895" y="222427"/>
                  </a:lnTo>
                  <a:lnTo>
                    <a:pt x="378625" y="224040"/>
                  </a:lnTo>
                  <a:lnTo>
                    <a:pt x="378625" y="223367"/>
                  </a:lnTo>
                  <a:lnTo>
                    <a:pt x="376085" y="223634"/>
                  </a:lnTo>
                  <a:lnTo>
                    <a:pt x="376085" y="222554"/>
                  </a:lnTo>
                  <a:lnTo>
                    <a:pt x="377355" y="220941"/>
                  </a:lnTo>
                  <a:lnTo>
                    <a:pt x="378117" y="221018"/>
                  </a:lnTo>
                  <a:lnTo>
                    <a:pt x="378625" y="221068"/>
                  </a:lnTo>
                  <a:lnTo>
                    <a:pt x="379895" y="219722"/>
                  </a:lnTo>
                  <a:lnTo>
                    <a:pt x="381165" y="220002"/>
                  </a:lnTo>
                  <a:lnTo>
                    <a:pt x="381165" y="218922"/>
                  </a:lnTo>
                  <a:lnTo>
                    <a:pt x="382435" y="218643"/>
                  </a:lnTo>
                  <a:lnTo>
                    <a:pt x="382435" y="207987"/>
                  </a:lnTo>
                  <a:lnTo>
                    <a:pt x="381165" y="207860"/>
                  </a:lnTo>
                  <a:lnTo>
                    <a:pt x="381165" y="208127"/>
                  </a:lnTo>
                  <a:lnTo>
                    <a:pt x="378625" y="208534"/>
                  </a:lnTo>
                  <a:lnTo>
                    <a:pt x="378625" y="204724"/>
                  </a:lnTo>
                  <a:lnTo>
                    <a:pt x="383705" y="203085"/>
                  </a:lnTo>
                  <a:lnTo>
                    <a:pt x="383705" y="198285"/>
                  </a:lnTo>
                  <a:lnTo>
                    <a:pt x="384975" y="198818"/>
                  </a:lnTo>
                  <a:lnTo>
                    <a:pt x="387515" y="196392"/>
                  </a:lnTo>
                  <a:lnTo>
                    <a:pt x="384975" y="195580"/>
                  </a:lnTo>
                  <a:lnTo>
                    <a:pt x="386245" y="194767"/>
                  </a:lnTo>
                  <a:lnTo>
                    <a:pt x="388785" y="195986"/>
                  </a:lnTo>
                  <a:lnTo>
                    <a:pt x="388785" y="193560"/>
                  </a:lnTo>
                  <a:lnTo>
                    <a:pt x="392595" y="197662"/>
                  </a:lnTo>
                  <a:lnTo>
                    <a:pt x="388785" y="200418"/>
                  </a:lnTo>
                  <a:lnTo>
                    <a:pt x="384975" y="203250"/>
                  </a:lnTo>
                  <a:lnTo>
                    <a:pt x="386245" y="207581"/>
                  </a:lnTo>
                  <a:lnTo>
                    <a:pt x="386245" y="208267"/>
                  </a:lnTo>
                  <a:lnTo>
                    <a:pt x="387515" y="209067"/>
                  </a:lnTo>
                  <a:lnTo>
                    <a:pt x="388785" y="210820"/>
                  </a:lnTo>
                  <a:lnTo>
                    <a:pt x="387515" y="211366"/>
                  </a:lnTo>
                  <a:lnTo>
                    <a:pt x="387515" y="212445"/>
                  </a:lnTo>
                  <a:lnTo>
                    <a:pt x="386245" y="212712"/>
                  </a:lnTo>
                  <a:lnTo>
                    <a:pt x="384975" y="213258"/>
                  </a:lnTo>
                  <a:lnTo>
                    <a:pt x="384975" y="228015"/>
                  </a:lnTo>
                  <a:lnTo>
                    <a:pt x="388785" y="226771"/>
                  </a:lnTo>
                  <a:lnTo>
                    <a:pt x="392595" y="225513"/>
                  </a:lnTo>
                  <a:lnTo>
                    <a:pt x="393865" y="225094"/>
                  </a:lnTo>
                  <a:lnTo>
                    <a:pt x="395135" y="224675"/>
                  </a:lnTo>
                  <a:lnTo>
                    <a:pt x="396405" y="224256"/>
                  </a:lnTo>
                  <a:lnTo>
                    <a:pt x="397408" y="223926"/>
                  </a:lnTo>
                  <a:lnTo>
                    <a:pt x="401485" y="222504"/>
                  </a:lnTo>
                  <a:lnTo>
                    <a:pt x="401485" y="220002"/>
                  </a:lnTo>
                  <a:lnTo>
                    <a:pt x="401485" y="219862"/>
                  </a:lnTo>
                  <a:lnTo>
                    <a:pt x="400215" y="219595"/>
                  </a:lnTo>
                  <a:lnTo>
                    <a:pt x="398945" y="219862"/>
                  </a:lnTo>
                  <a:lnTo>
                    <a:pt x="398945" y="220675"/>
                  </a:lnTo>
                  <a:lnTo>
                    <a:pt x="398945" y="221348"/>
                  </a:lnTo>
                  <a:lnTo>
                    <a:pt x="397675" y="222288"/>
                  </a:lnTo>
                  <a:lnTo>
                    <a:pt x="396405" y="222834"/>
                  </a:lnTo>
                  <a:lnTo>
                    <a:pt x="396405" y="222694"/>
                  </a:lnTo>
                  <a:lnTo>
                    <a:pt x="397675" y="221754"/>
                  </a:lnTo>
                  <a:lnTo>
                    <a:pt x="398945" y="220675"/>
                  </a:lnTo>
                  <a:lnTo>
                    <a:pt x="398945" y="219862"/>
                  </a:lnTo>
                  <a:lnTo>
                    <a:pt x="398945" y="219316"/>
                  </a:lnTo>
                  <a:lnTo>
                    <a:pt x="400215" y="219392"/>
                  </a:lnTo>
                  <a:lnTo>
                    <a:pt x="401485" y="219456"/>
                  </a:lnTo>
                  <a:lnTo>
                    <a:pt x="400215" y="216357"/>
                  </a:lnTo>
                  <a:lnTo>
                    <a:pt x="401713" y="216268"/>
                  </a:lnTo>
                  <a:lnTo>
                    <a:pt x="402755" y="216217"/>
                  </a:lnTo>
                  <a:lnTo>
                    <a:pt x="402945" y="216052"/>
                  </a:lnTo>
                  <a:lnTo>
                    <a:pt x="404025" y="219049"/>
                  </a:lnTo>
                  <a:lnTo>
                    <a:pt x="401713" y="219913"/>
                  </a:lnTo>
                  <a:lnTo>
                    <a:pt x="401713" y="222427"/>
                  </a:lnTo>
                  <a:lnTo>
                    <a:pt x="404025" y="221615"/>
                  </a:lnTo>
                  <a:lnTo>
                    <a:pt x="405295" y="221170"/>
                  </a:lnTo>
                  <a:lnTo>
                    <a:pt x="412661" y="218592"/>
                  </a:lnTo>
                  <a:lnTo>
                    <a:pt x="412838" y="218528"/>
                  </a:lnTo>
                  <a:lnTo>
                    <a:pt x="416725" y="217157"/>
                  </a:lnTo>
                  <a:lnTo>
                    <a:pt x="416725" y="214464"/>
                  </a:lnTo>
                  <a:lnTo>
                    <a:pt x="417995" y="213995"/>
                  </a:lnTo>
                  <a:lnTo>
                    <a:pt x="419265" y="213525"/>
                  </a:lnTo>
                  <a:lnTo>
                    <a:pt x="419265" y="210820"/>
                  </a:lnTo>
                  <a:lnTo>
                    <a:pt x="421805" y="211366"/>
                  </a:lnTo>
                  <a:lnTo>
                    <a:pt x="420535" y="214058"/>
                  </a:lnTo>
                  <a:lnTo>
                    <a:pt x="421805" y="213525"/>
                  </a:lnTo>
                  <a:lnTo>
                    <a:pt x="423075" y="212979"/>
                  </a:lnTo>
                  <a:lnTo>
                    <a:pt x="420535" y="216077"/>
                  </a:lnTo>
                  <a:lnTo>
                    <a:pt x="425615" y="213791"/>
                  </a:lnTo>
                  <a:lnTo>
                    <a:pt x="431965" y="211632"/>
                  </a:lnTo>
                  <a:lnTo>
                    <a:pt x="438315" y="209207"/>
                  </a:lnTo>
                  <a:lnTo>
                    <a:pt x="438315" y="208534"/>
                  </a:lnTo>
                  <a:lnTo>
                    <a:pt x="437045" y="207860"/>
                  </a:lnTo>
                  <a:lnTo>
                    <a:pt x="435775" y="208127"/>
                  </a:lnTo>
                  <a:lnTo>
                    <a:pt x="434860" y="206463"/>
                  </a:lnTo>
                  <a:lnTo>
                    <a:pt x="435775" y="203542"/>
                  </a:lnTo>
                  <a:lnTo>
                    <a:pt x="435775" y="200571"/>
                  </a:lnTo>
                  <a:lnTo>
                    <a:pt x="438315" y="201739"/>
                  </a:lnTo>
                  <a:lnTo>
                    <a:pt x="439254" y="202171"/>
                  </a:lnTo>
                  <a:lnTo>
                    <a:pt x="437045" y="202057"/>
                  </a:lnTo>
                  <a:lnTo>
                    <a:pt x="437045" y="206375"/>
                  </a:lnTo>
                  <a:lnTo>
                    <a:pt x="438315" y="206781"/>
                  </a:lnTo>
                  <a:lnTo>
                    <a:pt x="439585" y="206235"/>
                  </a:lnTo>
                  <a:lnTo>
                    <a:pt x="438315" y="206908"/>
                  </a:lnTo>
                  <a:lnTo>
                    <a:pt x="439585" y="208127"/>
                  </a:lnTo>
                  <a:lnTo>
                    <a:pt x="439585" y="208800"/>
                  </a:lnTo>
                  <a:lnTo>
                    <a:pt x="440855" y="208330"/>
                  </a:lnTo>
                  <a:lnTo>
                    <a:pt x="443395" y="207378"/>
                  </a:lnTo>
                  <a:lnTo>
                    <a:pt x="444665" y="206908"/>
                  </a:lnTo>
                  <a:lnTo>
                    <a:pt x="445719" y="206489"/>
                  </a:lnTo>
                  <a:lnTo>
                    <a:pt x="445935" y="206400"/>
                  </a:lnTo>
                  <a:lnTo>
                    <a:pt x="447205" y="205905"/>
                  </a:lnTo>
                  <a:lnTo>
                    <a:pt x="447205" y="197472"/>
                  </a:lnTo>
                  <a:lnTo>
                    <a:pt x="447205" y="196824"/>
                  </a:lnTo>
                  <a:lnTo>
                    <a:pt x="445935" y="196989"/>
                  </a:lnTo>
                  <a:lnTo>
                    <a:pt x="445719" y="197015"/>
                  </a:lnTo>
                  <a:lnTo>
                    <a:pt x="444665" y="197142"/>
                  </a:lnTo>
                  <a:lnTo>
                    <a:pt x="443395" y="197307"/>
                  </a:lnTo>
                  <a:lnTo>
                    <a:pt x="443395" y="201790"/>
                  </a:lnTo>
                  <a:lnTo>
                    <a:pt x="442048" y="204800"/>
                  </a:lnTo>
                  <a:lnTo>
                    <a:pt x="442048" y="204292"/>
                  </a:lnTo>
                  <a:lnTo>
                    <a:pt x="440867" y="199593"/>
                  </a:lnTo>
                  <a:lnTo>
                    <a:pt x="442048" y="197485"/>
                  </a:lnTo>
                  <a:lnTo>
                    <a:pt x="442048" y="197192"/>
                  </a:lnTo>
                  <a:lnTo>
                    <a:pt x="442125" y="197485"/>
                  </a:lnTo>
                  <a:lnTo>
                    <a:pt x="442214" y="197802"/>
                  </a:lnTo>
                  <a:lnTo>
                    <a:pt x="443395" y="201790"/>
                  </a:lnTo>
                  <a:lnTo>
                    <a:pt x="443395" y="197307"/>
                  </a:lnTo>
                  <a:lnTo>
                    <a:pt x="442785" y="197383"/>
                  </a:lnTo>
                  <a:lnTo>
                    <a:pt x="443395" y="196926"/>
                  </a:lnTo>
                  <a:lnTo>
                    <a:pt x="443395" y="196126"/>
                  </a:lnTo>
                  <a:lnTo>
                    <a:pt x="444665" y="197129"/>
                  </a:lnTo>
                  <a:lnTo>
                    <a:pt x="445719" y="197015"/>
                  </a:lnTo>
                  <a:lnTo>
                    <a:pt x="444665" y="191528"/>
                  </a:lnTo>
                  <a:lnTo>
                    <a:pt x="445935" y="191604"/>
                  </a:lnTo>
                  <a:lnTo>
                    <a:pt x="447205" y="191668"/>
                  </a:lnTo>
                  <a:lnTo>
                    <a:pt x="451015" y="193294"/>
                  </a:lnTo>
                  <a:lnTo>
                    <a:pt x="447878" y="196735"/>
                  </a:lnTo>
                  <a:lnTo>
                    <a:pt x="447878" y="197878"/>
                  </a:lnTo>
                  <a:lnTo>
                    <a:pt x="447878" y="205638"/>
                  </a:lnTo>
                  <a:lnTo>
                    <a:pt x="449745" y="204889"/>
                  </a:lnTo>
                  <a:lnTo>
                    <a:pt x="454825" y="202996"/>
                  </a:lnTo>
                  <a:lnTo>
                    <a:pt x="453555" y="202057"/>
                  </a:lnTo>
                  <a:lnTo>
                    <a:pt x="452285" y="201383"/>
                  </a:lnTo>
                  <a:lnTo>
                    <a:pt x="451015" y="200304"/>
                  </a:lnTo>
                  <a:lnTo>
                    <a:pt x="452285" y="200367"/>
                  </a:lnTo>
                  <a:lnTo>
                    <a:pt x="453555" y="200431"/>
                  </a:lnTo>
                  <a:lnTo>
                    <a:pt x="455942" y="199682"/>
                  </a:lnTo>
                  <a:lnTo>
                    <a:pt x="456095" y="199631"/>
                  </a:lnTo>
                  <a:lnTo>
                    <a:pt x="456095" y="202057"/>
                  </a:lnTo>
                  <a:lnTo>
                    <a:pt x="457365" y="201599"/>
                  </a:lnTo>
                  <a:lnTo>
                    <a:pt x="458635" y="201142"/>
                  </a:lnTo>
                  <a:lnTo>
                    <a:pt x="462292" y="199821"/>
                  </a:lnTo>
                  <a:lnTo>
                    <a:pt x="467525" y="197599"/>
                  </a:lnTo>
                  <a:lnTo>
                    <a:pt x="472605" y="195313"/>
                  </a:lnTo>
                  <a:lnTo>
                    <a:pt x="472605" y="193827"/>
                  </a:lnTo>
                  <a:lnTo>
                    <a:pt x="473875" y="193967"/>
                  </a:lnTo>
                  <a:lnTo>
                    <a:pt x="475145" y="193967"/>
                  </a:lnTo>
                  <a:lnTo>
                    <a:pt x="476415" y="193459"/>
                  </a:lnTo>
                  <a:lnTo>
                    <a:pt x="480225" y="191935"/>
                  </a:lnTo>
                  <a:lnTo>
                    <a:pt x="482765" y="190919"/>
                  </a:lnTo>
                  <a:lnTo>
                    <a:pt x="494195" y="186321"/>
                  </a:lnTo>
                  <a:lnTo>
                    <a:pt x="503034" y="182130"/>
                  </a:lnTo>
                  <a:lnTo>
                    <a:pt x="505625" y="180987"/>
                  </a:lnTo>
                  <a:lnTo>
                    <a:pt x="508165" y="179870"/>
                  </a:lnTo>
                  <a:lnTo>
                    <a:pt x="509435" y="179298"/>
                  </a:lnTo>
                  <a:lnTo>
                    <a:pt x="510705" y="178739"/>
                  </a:lnTo>
                  <a:lnTo>
                    <a:pt x="511975" y="178181"/>
                  </a:lnTo>
                  <a:lnTo>
                    <a:pt x="510705" y="177914"/>
                  </a:lnTo>
                  <a:lnTo>
                    <a:pt x="510705" y="177368"/>
                  </a:lnTo>
                  <a:lnTo>
                    <a:pt x="511975" y="176631"/>
                  </a:lnTo>
                  <a:lnTo>
                    <a:pt x="513092" y="175971"/>
                  </a:lnTo>
                  <a:lnTo>
                    <a:pt x="513092" y="172656"/>
                  </a:lnTo>
                  <a:lnTo>
                    <a:pt x="517055" y="173126"/>
                  </a:lnTo>
                  <a:lnTo>
                    <a:pt x="518325" y="172656"/>
                  </a:lnTo>
                  <a:lnTo>
                    <a:pt x="517055" y="173189"/>
                  </a:lnTo>
                  <a:lnTo>
                    <a:pt x="515785" y="174536"/>
                  </a:lnTo>
                  <a:lnTo>
                    <a:pt x="515785" y="176161"/>
                  </a:lnTo>
                  <a:lnTo>
                    <a:pt x="520865" y="173609"/>
                  </a:lnTo>
                  <a:lnTo>
                    <a:pt x="520484" y="173532"/>
                  </a:lnTo>
                  <a:lnTo>
                    <a:pt x="520865" y="173583"/>
                  </a:lnTo>
                  <a:lnTo>
                    <a:pt x="521131" y="173609"/>
                  </a:lnTo>
                  <a:lnTo>
                    <a:pt x="521398" y="173647"/>
                  </a:lnTo>
                  <a:lnTo>
                    <a:pt x="522135" y="173736"/>
                  </a:lnTo>
                  <a:lnTo>
                    <a:pt x="521855" y="173113"/>
                  </a:lnTo>
                  <a:lnTo>
                    <a:pt x="522135" y="172974"/>
                  </a:lnTo>
                  <a:lnTo>
                    <a:pt x="524675" y="171704"/>
                  </a:lnTo>
                  <a:lnTo>
                    <a:pt x="524675" y="170764"/>
                  </a:lnTo>
                  <a:lnTo>
                    <a:pt x="529755" y="169062"/>
                  </a:lnTo>
                  <a:lnTo>
                    <a:pt x="531025" y="164236"/>
                  </a:lnTo>
                  <a:lnTo>
                    <a:pt x="529755" y="160350"/>
                  </a:lnTo>
                  <a:lnTo>
                    <a:pt x="526300" y="161353"/>
                  </a:lnTo>
                  <a:lnTo>
                    <a:pt x="525945" y="161455"/>
                  </a:lnTo>
                  <a:lnTo>
                    <a:pt x="524675" y="162128"/>
                  </a:lnTo>
                  <a:lnTo>
                    <a:pt x="524675" y="163068"/>
                  </a:lnTo>
                  <a:lnTo>
                    <a:pt x="522135" y="160642"/>
                  </a:lnTo>
                  <a:lnTo>
                    <a:pt x="522135" y="163753"/>
                  </a:lnTo>
                  <a:lnTo>
                    <a:pt x="522135" y="170764"/>
                  </a:lnTo>
                  <a:lnTo>
                    <a:pt x="522135" y="171297"/>
                  </a:lnTo>
                  <a:lnTo>
                    <a:pt x="521855" y="171246"/>
                  </a:lnTo>
                  <a:lnTo>
                    <a:pt x="521398" y="171145"/>
                  </a:lnTo>
                  <a:lnTo>
                    <a:pt x="520928" y="171056"/>
                  </a:lnTo>
                  <a:lnTo>
                    <a:pt x="521131" y="171081"/>
                  </a:lnTo>
                  <a:lnTo>
                    <a:pt x="521398" y="170916"/>
                  </a:lnTo>
                  <a:lnTo>
                    <a:pt x="521855" y="170815"/>
                  </a:lnTo>
                  <a:lnTo>
                    <a:pt x="522135" y="170764"/>
                  </a:lnTo>
                  <a:lnTo>
                    <a:pt x="522135" y="163753"/>
                  </a:lnTo>
                  <a:lnTo>
                    <a:pt x="520865" y="163512"/>
                  </a:lnTo>
                  <a:lnTo>
                    <a:pt x="520865" y="168198"/>
                  </a:lnTo>
                  <a:lnTo>
                    <a:pt x="520865" y="170891"/>
                  </a:lnTo>
                  <a:lnTo>
                    <a:pt x="519595" y="168059"/>
                  </a:lnTo>
                  <a:lnTo>
                    <a:pt x="520484" y="168160"/>
                  </a:lnTo>
                  <a:lnTo>
                    <a:pt x="520865" y="168198"/>
                  </a:lnTo>
                  <a:lnTo>
                    <a:pt x="520865" y="163512"/>
                  </a:lnTo>
                  <a:lnTo>
                    <a:pt x="518566" y="163055"/>
                  </a:lnTo>
                  <a:lnTo>
                    <a:pt x="518325" y="164147"/>
                  </a:lnTo>
                  <a:lnTo>
                    <a:pt x="519595" y="166446"/>
                  </a:lnTo>
                  <a:lnTo>
                    <a:pt x="518566" y="166001"/>
                  </a:lnTo>
                  <a:lnTo>
                    <a:pt x="518325" y="165912"/>
                  </a:lnTo>
                  <a:lnTo>
                    <a:pt x="515912" y="165392"/>
                  </a:lnTo>
                  <a:lnTo>
                    <a:pt x="517055" y="163207"/>
                  </a:lnTo>
                  <a:lnTo>
                    <a:pt x="515785" y="162737"/>
                  </a:lnTo>
                  <a:lnTo>
                    <a:pt x="515785" y="165633"/>
                  </a:lnTo>
                  <a:lnTo>
                    <a:pt x="515785" y="167119"/>
                  </a:lnTo>
                  <a:lnTo>
                    <a:pt x="514515" y="167259"/>
                  </a:lnTo>
                  <a:lnTo>
                    <a:pt x="515785" y="165633"/>
                  </a:lnTo>
                  <a:lnTo>
                    <a:pt x="515785" y="162737"/>
                  </a:lnTo>
                  <a:lnTo>
                    <a:pt x="514515" y="162267"/>
                  </a:lnTo>
                  <a:lnTo>
                    <a:pt x="515785" y="162509"/>
                  </a:lnTo>
                  <a:lnTo>
                    <a:pt x="518325" y="163004"/>
                  </a:lnTo>
                  <a:lnTo>
                    <a:pt x="518566" y="163055"/>
                  </a:lnTo>
                  <a:lnTo>
                    <a:pt x="520484" y="163423"/>
                  </a:lnTo>
                  <a:lnTo>
                    <a:pt x="521131" y="163550"/>
                  </a:lnTo>
                  <a:lnTo>
                    <a:pt x="521398" y="163601"/>
                  </a:lnTo>
                  <a:lnTo>
                    <a:pt x="521855" y="163690"/>
                  </a:lnTo>
                  <a:lnTo>
                    <a:pt x="522135" y="163753"/>
                  </a:lnTo>
                  <a:lnTo>
                    <a:pt x="522135" y="160642"/>
                  </a:lnTo>
                  <a:lnTo>
                    <a:pt x="521131" y="159677"/>
                  </a:lnTo>
                  <a:lnTo>
                    <a:pt x="519595" y="153492"/>
                  </a:lnTo>
                  <a:lnTo>
                    <a:pt x="520484" y="153162"/>
                  </a:lnTo>
                  <a:lnTo>
                    <a:pt x="519595" y="151739"/>
                  </a:lnTo>
                  <a:lnTo>
                    <a:pt x="520865" y="151066"/>
                  </a:lnTo>
                  <a:lnTo>
                    <a:pt x="520865" y="150393"/>
                  </a:lnTo>
                  <a:lnTo>
                    <a:pt x="522135" y="151472"/>
                  </a:lnTo>
                  <a:lnTo>
                    <a:pt x="521398" y="152806"/>
                  </a:lnTo>
                  <a:lnTo>
                    <a:pt x="525945" y="151066"/>
                  </a:lnTo>
                  <a:lnTo>
                    <a:pt x="525945" y="152146"/>
                  </a:lnTo>
                  <a:lnTo>
                    <a:pt x="528485" y="151333"/>
                  </a:lnTo>
                  <a:lnTo>
                    <a:pt x="529755" y="151612"/>
                  </a:lnTo>
                  <a:lnTo>
                    <a:pt x="528485" y="152692"/>
                  </a:lnTo>
                  <a:lnTo>
                    <a:pt x="521398" y="155702"/>
                  </a:lnTo>
                  <a:lnTo>
                    <a:pt x="521131" y="155816"/>
                  </a:lnTo>
                  <a:lnTo>
                    <a:pt x="520865" y="155930"/>
                  </a:lnTo>
                  <a:lnTo>
                    <a:pt x="527164" y="160604"/>
                  </a:lnTo>
                  <a:lnTo>
                    <a:pt x="528485" y="158280"/>
                  </a:lnTo>
                  <a:lnTo>
                    <a:pt x="529755" y="155930"/>
                  </a:lnTo>
                  <a:lnTo>
                    <a:pt x="531025" y="156870"/>
                  </a:lnTo>
                  <a:lnTo>
                    <a:pt x="533565" y="157683"/>
                  </a:lnTo>
                  <a:lnTo>
                    <a:pt x="536105" y="158076"/>
                  </a:lnTo>
                  <a:lnTo>
                    <a:pt x="533565" y="161861"/>
                  </a:lnTo>
                  <a:lnTo>
                    <a:pt x="536105" y="162534"/>
                  </a:lnTo>
                  <a:lnTo>
                    <a:pt x="537375" y="162877"/>
                  </a:lnTo>
                  <a:lnTo>
                    <a:pt x="539292" y="163385"/>
                  </a:lnTo>
                  <a:lnTo>
                    <a:pt x="538594" y="163614"/>
                  </a:lnTo>
                  <a:lnTo>
                    <a:pt x="536968" y="163880"/>
                  </a:lnTo>
                  <a:lnTo>
                    <a:pt x="533463" y="163614"/>
                  </a:lnTo>
                  <a:lnTo>
                    <a:pt x="534276" y="166712"/>
                  </a:lnTo>
                  <a:lnTo>
                    <a:pt x="536168" y="165912"/>
                  </a:lnTo>
                  <a:lnTo>
                    <a:pt x="537921" y="164960"/>
                  </a:lnTo>
                  <a:lnTo>
                    <a:pt x="539800" y="164020"/>
                  </a:lnTo>
                  <a:lnTo>
                    <a:pt x="539673" y="163614"/>
                  </a:lnTo>
                  <a:lnTo>
                    <a:pt x="539470" y="163436"/>
                  </a:lnTo>
                  <a:lnTo>
                    <a:pt x="540524" y="163703"/>
                  </a:lnTo>
                  <a:lnTo>
                    <a:pt x="540994" y="163830"/>
                  </a:lnTo>
                  <a:lnTo>
                    <a:pt x="541185" y="163880"/>
                  </a:lnTo>
                  <a:lnTo>
                    <a:pt x="541185" y="160108"/>
                  </a:lnTo>
                  <a:lnTo>
                    <a:pt x="543725" y="160921"/>
                  </a:lnTo>
                  <a:lnTo>
                    <a:pt x="544995" y="160642"/>
                  </a:lnTo>
                  <a:lnTo>
                    <a:pt x="546265" y="158623"/>
                  </a:lnTo>
                  <a:lnTo>
                    <a:pt x="547535" y="157137"/>
                  </a:lnTo>
                  <a:lnTo>
                    <a:pt x="550075" y="155790"/>
                  </a:lnTo>
                  <a:lnTo>
                    <a:pt x="551345" y="154711"/>
                  </a:lnTo>
                  <a:lnTo>
                    <a:pt x="552615" y="155384"/>
                  </a:lnTo>
                  <a:lnTo>
                    <a:pt x="551345" y="157137"/>
                  </a:lnTo>
                  <a:lnTo>
                    <a:pt x="552615" y="157403"/>
                  </a:lnTo>
                  <a:lnTo>
                    <a:pt x="553885" y="156324"/>
                  </a:lnTo>
                  <a:lnTo>
                    <a:pt x="555155" y="156057"/>
                  </a:lnTo>
                  <a:lnTo>
                    <a:pt x="556425" y="155790"/>
                  </a:lnTo>
                  <a:lnTo>
                    <a:pt x="557695" y="154305"/>
                  </a:lnTo>
                  <a:lnTo>
                    <a:pt x="557695" y="154711"/>
                  </a:lnTo>
                  <a:lnTo>
                    <a:pt x="560235" y="153098"/>
                  </a:lnTo>
                  <a:lnTo>
                    <a:pt x="566585" y="149860"/>
                  </a:lnTo>
                  <a:lnTo>
                    <a:pt x="566585" y="148907"/>
                  </a:lnTo>
                  <a:lnTo>
                    <a:pt x="567855" y="147421"/>
                  </a:lnTo>
                  <a:lnTo>
                    <a:pt x="570395" y="146075"/>
                  </a:lnTo>
                  <a:lnTo>
                    <a:pt x="570395" y="144322"/>
                  </a:lnTo>
                  <a:lnTo>
                    <a:pt x="571665" y="144462"/>
                  </a:lnTo>
                  <a:lnTo>
                    <a:pt x="572935" y="145542"/>
                  </a:lnTo>
                  <a:lnTo>
                    <a:pt x="574205" y="145542"/>
                  </a:lnTo>
                  <a:lnTo>
                    <a:pt x="575475" y="144729"/>
                  </a:lnTo>
                  <a:lnTo>
                    <a:pt x="576745" y="144056"/>
                  </a:lnTo>
                  <a:lnTo>
                    <a:pt x="578015" y="143243"/>
                  </a:lnTo>
                  <a:lnTo>
                    <a:pt x="579285" y="138925"/>
                  </a:lnTo>
                  <a:close/>
                </a:path>
                <a:path w="755650" h="271144">
                  <a:moveTo>
                    <a:pt x="587133" y="43459"/>
                  </a:moveTo>
                  <a:lnTo>
                    <a:pt x="585152" y="39192"/>
                  </a:lnTo>
                  <a:lnTo>
                    <a:pt x="581748" y="44373"/>
                  </a:lnTo>
                  <a:lnTo>
                    <a:pt x="580402" y="44780"/>
                  </a:lnTo>
                  <a:lnTo>
                    <a:pt x="580275" y="45859"/>
                  </a:lnTo>
                  <a:lnTo>
                    <a:pt x="579589" y="46799"/>
                  </a:lnTo>
                  <a:lnTo>
                    <a:pt x="577443" y="50711"/>
                  </a:lnTo>
                  <a:lnTo>
                    <a:pt x="584454" y="50177"/>
                  </a:lnTo>
                  <a:lnTo>
                    <a:pt x="583514" y="46393"/>
                  </a:lnTo>
                  <a:lnTo>
                    <a:pt x="586854" y="48704"/>
                  </a:lnTo>
                  <a:lnTo>
                    <a:pt x="587133" y="43459"/>
                  </a:lnTo>
                  <a:close/>
                </a:path>
                <a:path w="755650" h="271144">
                  <a:moveTo>
                    <a:pt x="634784" y="92697"/>
                  </a:moveTo>
                  <a:lnTo>
                    <a:pt x="634644" y="92798"/>
                  </a:lnTo>
                  <a:lnTo>
                    <a:pt x="634784" y="93116"/>
                  </a:lnTo>
                  <a:lnTo>
                    <a:pt x="634784" y="92697"/>
                  </a:lnTo>
                  <a:close/>
                </a:path>
                <a:path w="755650" h="271144">
                  <a:moveTo>
                    <a:pt x="664298" y="52844"/>
                  </a:moveTo>
                  <a:lnTo>
                    <a:pt x="657694" y="55575"/>
                  </a:lnTo>
                  <a:lnTo>
                    <a:pt x="659714" y="57454"/>
                  </a:lnTo>
                  <a:lnTo>
                    <a:pt x="657161" y="60693"/>
                  </a:lnTo>
                  <a:lnTo>
                    <a:pt x="659714" y="62623"/>
                  </a:lnTo>
                  <a:lnTo>
                    <a:pt x="664298" y="66078"/>
                  </a:lnTo>
                  <a:lnTo>
                    <a:pt x="664298" y="55841"/>
                  </a:lnTo>
                  <a:lnTo>
                    <a:pt x="664298" y="52844"/>
                  </a:lnTo>
                  <a:close/>
                </a:path>
                <a:path w="755650" h="271144">
                  <a:moveTo>
                    <a:pt x="668439" y="81241"/>
                  </a:moveTo>
                  <a:lnTo>
                    <a:pt x="667169" y="80848"/>
                  </a:lnTo>
                  <a:lnTo>
                    <a:pt x="663740" y="80048"/>
                  </a:lnTo>
                  <a:lnTo>
                    <a:pt x="663486" y="79997"/>
                  </a:lnTo>
                  <a:lnTo>
                    <a:pt x="662978" y="79870"/>
                  </a:lnTo>
                  <a:lnTo>
                    <a:pt x="662470" y="79756"/>
                  </a:lnTo>
                  <a:lnTo>
                    <a:pt x="662216" y="79692"/>
                  </a:lnTo>
                  <a:lnTo>
                    <a:pt x="661708" y="79578"/>
                  </a:lnTo>
                  <a:lnTo>
                    <a:pt x="660946" y="79502"/>
                  </a:lnTo>
                  <a:lnTo>
                    <a:pt x="660298" y="79451"/>
                  </a:lnTo>
                  <a:lnTo>
                    <a:pt x="660565" y="78092"/>
                  </a:lnTo>
                  <a:lnTo>
                    <a:pt x="660946" y="78168"/>
                  </a:lnTo>
                  <a:lnTo>
                    <a:pt x="664756" y="78092"/>
                  </a:lnTo>
                  <a:lnTo>
                    <a:pt x="662978" y="75399"/>
                  </a:lnTo>
                  <a:lnTo>
                    <a:pt x="662470" y="75463"/>
                  </a:lnTo>
                  <a:lnTo>
                    <a:pt x="661708" y="75565"/>
                  </a:lnTo>
                  <a:lnTo>
                    <a:pt x="660946" y="75666"/>
                  </a:lnTo>
                  <a:lnTo>
                    <a:pt x="662470" y="74053"/>
                  </a:lnTo>
                  <a:lnTo>
                    <a:pt x="662724" y="73787"/>
                  </a:lnTo>
                  <a:lnTo>
                    <a:pt x="662470" y="73660"/>
                  </a:lnTo>
                  <a:lnTo>
                    <a:pt x="660184" y="72542"/>
                  </a:lnTo>
                  <a:lnTo>
                    <a:pt x="660057" y="72478"/>
                  </a:lnTo>
                  <a:lnTo>
                    <a:pt x="659803" y="72364"/>
                  </a:lnTo>
                  <a:lnTo>
                    <a:pt x="659803" y="81064"/>
                  </a:lnTo>
                  <a:lnTo>
                    <a:pt x="659803" y="81216"/>
                  </a:lnTo>
                  <a:lnTo>
                    <a:pt x="659714" y="81470"/>
                  </a:lnTo>
                  <a:lnTo>
                    <a:pt x="659803" y="81064"/>
                  </a:lnTo>
                  <a:lnTo>
                    <a:pt x="659803" y="72364"/>
                  </a:lnTo>
                  <a:lnTo>
                    <a:pt x="659587" y="72326"/>
                  </a:lnTo>
                  <a:lnTo>
                    <a:pt x="657898" y="72974"/>
                  </a:lnTo>
                  <a:lnTo>
                    <a:pt x="657898" y="72834"/>
                  </a:lnTo>
                  <a:lnTo>
                    <a:pt x="657517" y="72834"/>
                  </a:lnTo>
                  <a:lnTo>
                    <a:pt x="657517" y="72974"/>
                  </a:lnTo>
                  <a:lnTo>
                    <a:pt x="655104" y="72428"/>
                  </a:lnTo>
                  <a:lnTo>
                    <a:pt x="654596" y="73380"/>
                  </a:lnTo>
                  <a:lnTo>
                    <a:pt x="654596" y="94818"/>
                  </a:lnTo>
                  <a:lnTo>
                    <a:pt x="653961" y="95224"/>
                  </a:lnTo>
                  <a:lnTo>
                    <a:pt x="653961" y="94894"/>
                  </a:lnTo>
                  <a:lnTo>
                    <a:pt x="654596" y="94818"/>
                  </a:lnTo>
                  <a:lnTo>
                    <a:pt x="654596" y="73380"/>
                  </a:lnTo>
                  <a:lnTo>
                    <a:pt x="653961" y="74549"/>
                  </a:lnTo>
                  <a:lnTo>
                    <a:pt x="653961" y="78105"/>
                  </a:lnTo>
                  <a:lnTo>
                    <a:pt x="653961" y="78295"/>
                  </a:lnTo>
                  <a:lnTo>
                    <a:pt x="653580" y="78498"/>
                  </a:lnTo>
                  <a:lnTo>
                    <a:pt x="653961" y="78105"/>
                  </a:lnTo>
                  <a:lnTo>
                    <a:pt x="653961" y="74549"/>
                  </a:lnTo>
                  <a:lnTo>
                    <a:pt x="653567" y="75272"/>
                  </a:lnTo>
                  <a:lnTo>
                    <a:pt x="653199" y="75971"/>
                  </a:lnTo>
                  <a:lnTo>
                    <a:pt x="653199" y="75234"/>
                  </a:lnTo>
                  <a:lnTo>
                    <a:pt x="651802" y="75069"/>
                  </a:lnTo>
                  <a:lnTo>
                    <a:pt x="651167" y="74993"/>
                  </a:lnTo>
                  <a:lnTo>
                    <a:pt x="651027" y="75209"/>
                  </a:lnTo>
                  <a:lnTo>
                    <a:pt x="650024" y="76885"/>
                  </a:lnTo>
                  <a:lnTo>
                    <a:pt x="653199" y="78625"/>
                  </a:lnTo>
                  <a:lnTo>
                    <a:pt x="653199" y="78892"/>
                  </a:lnTo>
                  <a:lnTo>
                    <a:pt x="653199" y="82486"/>
                  </a:lnTo>
                  <a:lnTo>
                    <a:pt x="651167" y="84162"/>
                  </a:lnTo>
                  <a:lnTo>
                    <a:pt x="651802" y="86055"/>
                  </a:lnTo>
                  <a:lnTo>
                    <a:pt x="651421" y="86461"/>
                  </a:lnTo>
                  <a:lnTo>
                    <a:pt x="650659" y="86728"/>
                  </a:lnTo>
                  <a:lnTo>
                    <a:pt x="650024" y="86995"/>
                  </a:lnTo>
                  <a:lnTo>
                    <a:pt x="649516" y="86525"/>
                  </a:lnTo>
                  <a:lnTo>
                    <a:pt x="649516" y="88747"/>
                  </a:lnTo>
                  <a:lnTo>
                    <a:pt x="642658" y="90881"/>
                  </a:lnTo>
                  <a:lnTo>
                    <a:pt x="642658" y="93141"/>
                  </a:lnTo>
                  <a:lnTo>
                    <a:pt x="642658" y="93827"/>
                  </a:lnTo>
                  <a:lnTo>
                    <a:pt x="642658" y="95326"/>
                  </a:lnTo>
                  <a:lnTo>
                    <a:pt x="641896" y="95631"/>
                  </a:lnTo>
                  <a:lnTo>
                    <a:pt x="641134" y="95631"/>
                  </a:lnTo>
                  <a:lnTo>
                    <a:pt x="641134" y="95364"/>
                  </a:lnTo>
                  <a:lnTo>
                    <a:pt x="641007" y="95834"/>
                  </a:lnTo>
                  <a:lnTo>
                    <a:pt x="641007" y="94792"/>
                  </a:lnTo>
                  <a:lnTo>
                    <a:pt x="642658" y="93827"/>
                  </a:lnTo>
                  <a:lnTo>
                    <a:pt x="642658" y="93154"/>
                  </a:lnTo>
                  <a:lnTo>
                    <a:pt x="640372" y="91592"/>
                  </a:lnTo>
                  <a:lnTo>
                    <a:pt x="642658" y="93141"/>
                  </a:lnTo>
                  <a:lnTo>
                    <a:pt x="642658" y="90881"/>
                  </a:lnTo>
                  <a:lnTo>
                    <a:pt x="642658" y="87985"/>
                  </a:lnTo>
                  <a:lnTo>
                    <a:pt x="641007" y="88506"/>
                  </a:lnTo>
                  <a:lnTo>
                    <a:pt x="641007" y="85979"/>
                  </a:lnTo>
                  <a:lnTo>
                    <a:pt x="641896" y="86321"/>
                  </a:lnTo>
                  <a:lnTo>
                    <a:pt x="641896" y="83172"/>
                  </a:lnTo>
                  <a:lnTo>
                    <a:pt x="643420" y="85864"/>
                  </a:lnTo>
                  <a:lnTo>
                    <a:pt x="644055" y="86995"/>
                  </a:lnTo>
                  <a:lnTo>
                    <a:pt x="646722" y="85382"/>
                  </a:lnTo>
                  <a:lnTo>
                    <a:pt x="647230" y="85991"/>
                  </a:lnTo>
                  <a:lnTo>
                    <a:pt x="647611" y="86448"/>
                  </a:lnTo>
                  <a:lnTo>
                    <a:pt x="649516" y="88747"/>
                  </a:lnTo>
                  <a:lnTo>
                    <a:pt x="649516" y="86525"/>
                  </a:lnTo>
                  <a:lnTo>
                    <a:pt x="647611" y="84709"/>
                  </a:lnTo>
                  <a:lnTo>
                    <a:pt x="653199" y="78892"/>
                  </a:lnTo>
                  <a:lnTo>
                    <a:pt x="653199" y="78701"/>
                  </a:lnTo>
                  <a:lnTo>
                    <a:pt x="648754" y="81064"/>
                  </a:lnTo>
                  <a:lnTo>
                    <a:pt x="648373" y="80391"/>
                  </a:lnTo>
                  <a:lnTo>
                    <a:pt x="647230" y="79578"/>
                  </a:lnTo>
                  <a:lnTo>
                    <a:pt x="649008" y="77012"/>
                  </a:lnTo>
                  <a:lnTo>
                    <a:pt x="651027" y="75209"/>
                  </a:lnTo>
                  <a:lnTo>
                    <a:pt x="647344" y="73520"/>
                  </a:lnTo>
                  <a:lnTo>
                    <a:pt x="649008" y="67983"/>
                  </a:lnTo>
                  <a:lnTo>
                    <a:pt x="643420" y="68961"/>
                  </a:lnTo>
                  <a:lnTo>
                    <a:pt x="643420" y="79311"/>
                  </a:lnTo>
                  <a:lnTo>
                    <a:pt x="641134" y="80835"/>
                  </a:lnTo>
                  <a:lnTo>
                    <a:pt x="641007" y="80924"/>
                  </a:lnTo>
                  <a:lnTo>
                    <a:pt x="641007" y="77292"/>
                  </a:lnTo>
                  <a:lnTo>
                    <a:pt x="642658" y="77292"/>
                  </a:lnTo>
                  <a:lnTo>
                    <a:pt x="642658" y="77597"/>
                  </a:lnTo>
                  <a:lnTo>
                    <a:pt x="642404" y="78232"/>
                  </a:lnTo>
                  <a:lnTo>
                    <a:pt x="642658" y="78638"/>
                  </a:lnTo>
                  <a:lnTo>
                    <a:pt x="643420" y="79311"/>
                  </a:lnTo>
                  <a:lnTo>
                    <a:pt x="643420" y="68961"/>
                  </a:lnTo>
                  <a:lnTo>
                    <a:pt x="641007" y="69380"/>
                  </a:lnTo>
                  <a:lnTo>
                    <a:pt x="641007" y="68580"/>
                  </a:lnTo>
                  <a:lnTo>
                    <a:pt x="640486" y="69481"/>
                  </a:lnTo>
                  <a:lnTo>
                    <a:pt x="639991" y="70358"/>
                  </a:lnTo>
                  <a:lnTo>
                    <a:pt x="639991" y="77292"/>
                  </a:lnTo>
                  <a:lnTo>
                    <a:pt x="639991" y="80022"/>
                  </a:lnTo>
                  <a:lnTo>
                    <a:pt x="639991" y="85572"/>
                  </a:lnTo>
                  <a:lnTo>
                    <a:pt x="639991" y="88836"/>
                  </a:lnTo>
                  <a:lnTo>
                    <a:pt x="638975" y="89154"/>
                  </a:lnTo>
                  <a:lnTo>
                    <a:pt x="638975" y="88887"/>
                  </a:lnTo>
                  <a:lnTo>
                    <a:pt x="638467" y="86588"/>
                  </a:lnTo>
                  <a:lnTo>
                    <a:pt x="637451" y="87947"/>
                  </a:lnTo>
                  <a:lnTo>
                    <a:pt x="636181" y="87807"/>
                  </a:lnTo>
                  <a:lnTo>
                    <a:pt x="636181" y="89827"/>
                  </a:lnTo>
                  <a:lnTo>
                    <a:pt x="636181" y="90068"/>
                  </a:lnTo>
                  <a:lnTo>
                    <a:pt x="635292" y="90779"/>
                  </a:lnTo>
                  <a:lnTo>
                    <a:pt x="635292" y="93522"/>
                  </a:lnTo>
                  <a:lnTo>
                    <a:pt x="634403" y="94818"/>
                  </a:lnTo>
                  <a:lnTo>
                    <a:pt x="634403" y="92989"/>
                  </a:lnTo>
                  <a:lnTo>
                    <a:pt x="634403" y="92176"/>
                  </a:lnTo>
                  <a:lnTo>
                    <a:pt x="634403" y="89293"/>
                  </a:lnTo>
                  <a:lnTo>
                    <a:pt x="634403" y="88861"/>
                  </a:lnTo>
                  <a:lnTo>
                    <a:pt x="634784" y="88925"/>
                  </a:lnTo>
                  <a:lnTo>
                    <a:pt x="635292" y="89001"/>
                  </a:lnTo>
                  <a:lnTo>
                    <a:pt x="635990" y="89623"/>
                  </a:lnTo>
                  <a:lnTo>
                    <a:pt x="636181" y="89827"/>
                  </a:lnTo>
                  <a:lnTo>
                    <a:pt x="636181" y="87807"/>
                  </a:lnTo>
                  <a:lnTo>
                    <a:pt x="636181" y="84048"/>
                  </a:lnTo>
                  <a:lnTo>
                    <a:pt x="635990" y="83972"/>
                  </a:lnTo>
                  <a:lnTo>
                    <a:pt x="635292" y="84137"/>
                  </a:lnTo>
                  <a:lnTo>
                    <a:pt x="634784" y="84264"/>
                  </a:lnTo>
                  <a:lnTo>
                    <a:pt x="634403" y="84353"/>
                  </a:lnTo>
                  <a:lnTo>
                    <a:pt x="634403" y="82854"/>
                  </a:lnTo>
                  <a:lnTo>
                    <a:pt x="634784" y="83489"/>
                  </a:lnTo>
                  <a:lnTo>
                    <a:pt x="635990" y="83972"/>
                  </a:lnTo>
                  <a:lnTo>
                    <a:pt x="636181" y="83921"/>
                  </a:lnTo>
                  <a:lnTo>
                    <a:pt x="637451" y="84556"/>
                  </a:lnTo>
                  <a:lnTo>
                    <a:pt x="638467" y="84963"/>
                  </a:lnTo>
                  <a:lnTo>
                    <a:pt x="639991" y="85572"/>
                  </a:lnTo>
                  <a:lnTo>
                    <a:pt x="639991" y="80022"/>
                  </a:lnTo>
                  <a:lnTo>
                    <a:pt x="638594" y="77292"/>
                  </a:lnTo>
                  <a:lnTo>
                    <a:pt x="638721" y="77292"/>
                  </a:lnTo>
                  <a:lnTo>
                    <a:pt x="639991" y="77292"/>
                  </a:lnTo>
                  <a:lnTo>
                    <a:pt x="639991" y="70358"/>
                  </a:lnTo>
                  <a:lnTo>
                    <a:pt x="638721" y="72567"/>
                  </a:lnTo>
                  <a:lnTo>
                    <a:pt x="639991" y="69329"/>
                  </a:lnTo>
                  <a:lnTo>
                    <a:pt x="636181" y="68795"/>
                  </a:lnTo>
                  <a:lnTo>
                    <a:pt x="635292" y="68681"/>
                  </a:lnTo>
                  <a:lnTo>
                    <a:pt x="634784" y="68605"/>
                  </a:lnTo>
                  <a:lnTo>
                    <a:pt x="634403" y="68554"/>
                  </a:lnTo>
                  <a:lnTo>
                    <a:pt x="634403" y="67106"/>
                  </a:lnTo>
                  <a:lnTo>
                    <a:pt x="634149" y="68516"/>
                  </a:lnTo>
                  <a:lnTo>
                    <a:pt x="633895" y="69938"/>
                  </a:lnTo>
                  <a:lnTo>
                    <a:pt x="633895" y="81991"/>
                  </a:lnTo>
                  <a:lnTo>
                    <a:pt x="633895" y="105778"/>
                  </a:lnTo>
                  <a:lnTo>
                    <a:pt x="633260" y="105371"/>
                  </a:lnTo>
                  <a:lnTo>
                    <a:pt x="632879" y="105079"/>
                  </a:lnTo>
                  <a:lnTo>
                    <a:pt x="631228" y="103454"/>
                  </a:lnTo>
                  <a:lnTo>
                    <a:pt x="630199" y="103720"/>
                  </a:lnTo>
                  <a:lnTo>
                    <a:pt x="632117" y="101968"/>
                  </a:lnTo>
                  <a:lnTo>
                    <a:pt x="633895" y="103517"/>
                  </a:lnTo>
                  <a:lnTo>
                    <a:pt x="633895" y="94932"/>
                  </a:lnTo>
                  <a:lnTo>
                    <a:pt x="633641" y="94983"/>
                  </a:lnTo>
                  <a:lnTo>
                    <a:pt x="633641" y="95161"/>
                  </a:lnTo>
                  <a:lnTo>
                    <a:pt x="633260" y="95770"/>
                  </a:lnTo>
                  <a:lnTo>
                    <a:pt x="632879" y="96443"/>
                  </a:lnTo>
                  <a:lnTo>
                    <a:pt x="629196" y="97421"/>
                  </a:lnTo>
                  <a:lnTo>
                    <a:pt x="628662" y="97459"/>
                  </a:lnTo>
                  <a:lnTo>
                    <a:pt x="628815" y="97269"/>
                  </a:lnTo>
                  <a:lnTo>
                    <a:pt x="633895" y="93383"/>
                  </a:lnTo>
                  <a:lnTo>
                    <a:pt x="633895" y="84480"/>
                  </a:lnTo>
                  <a:lnTo>
                    <a:pt x="633641" y="84531"/>
                  </a:lnTo>
                  <a:lnTo>
                    <a:pt x="633260" y="84632"/>
                  </a:lnTo>
                  <a:lnTo>
                    <a:pt x="630237" y="84709"/>
                  </a:lnTo>
                  <a:lnTo>
                    <a:pt x="631228" y="84112"/>
                  </a:lnTo>
                  <a:lnTo>
                    <a:pt x="632371" y="83388"/>
                  </a:lnTo>
                  <a:lnTo>
                    <a:pt x="633260" y="82816"/>
                  </a:lnTo>
                  <a:lnTo>
                    <a:pt x="633895" y="82410"/>
                  </a:lnTo>
                  <a:lnTo>
                    <a:pt x="633260" y="80924"/>
                  </a:lnTo>
                  <a:lnTo>
                    <a:pt x="633895" y="81991"/>
                  </a:lnTo>
                  <a:lnTo>
                    <a:pt x="633895" y="69938"/>
                  </a:lnTo>
                  <a:lnTo>
                    <a:pt x="633641" y="71348"/>
                  </a:lnTo>
                  <a:lnTo>
                    <a:pt x="632117" y="69875"/>
                  </a:lnTo>
                  <a:lnTo>
                    <a:pt x="632117" y="70040"/>
                  </a:lnTo>
                  <a:lnTo>
                    <a:pt x="631367" y="70243"/>
                  </a:lnTo>
                  <a:lnTo>
                    <a:pt x="631367" y="75692"/>
                  </a:lnTo>
                  <a:lnTo>
                    <a:pt x="631367" y="75869"/>
                  </a:lnTo>
                  <a:lnTo>
                    <a:pt x="630720" y="77152"/>
                  </a:lnTo>
                  <a:lnTo>
                    <a:pt x="631367" y="78905"/>
                  </a:lnTo>
                  <a:lnTo>
                    <a:pt x="631367" y="79298"/>
                  </a:lnTo>
                  <a:lnTo>
                    <a:pt x="630047" y="78168"/>
                  </a:lnTo>
                  <a:lnTo>
                    <a:pt x="630047" y="84823"/>
                  </a:lnTo>
                  <a:lnTo>
                    <a:pt x="630047" y="85534"/>
                  </a:lnTo>
                  <a:lnTo>
                    <a:pt x="629196" y="84836"/>
                  </a:lnTo>
                  <a:lnTo>
                    <a:pt x="628815" y="84162"/>
                  </a:lnTo>
                  <a:lnTo>
                    <a:pt x="630047" y="84823"/>
                  </a:lnTo>
                  <a:lnTo>
                    <a:pt x="630047" y="78168"/>
                  </a:lnTo>
                  <a:lnTo>
                    <a:pt x="629234" y="77470"/>
                  </a:lnTo>
                  <a:lnTo>
                    <a:pt x="629437" y="75272"/>
                  </a:lnTo>
                  <a:lnTo>
                    <a:pt x="630047" y="76034"/>
                  </a:lnTo>
                  <a:lnTo>
                    <a:pt x="630720" y="75895"/>
                  </a:lnTo>
                  <a:lnTo>
                    <a:pt x="631228" y="75742"/>
                  </a:lnTo>
                  <a:lnTo>
                    <a:pt x="631367" y="75692"/>
                  </a:lnTo>
                  <a:lnTo>
                    <a:pt x="631367" y="70243"/>
                  </a:lnTo>
                  <a:lnTo>
                    <a:pt x="630047" y="70573"/>
                  </a:lnTo>
                  <a:lnTo>
                    <a:pt x="630047" y="71158"/>
                  </a:lnTo>
                  <a:lnTo>
                    <a:pt x="629818" y="71234"/>
                  </a:lnTo>
                  <a:lnTo>
                    <a:pt x="629869" y="70624"/>
                  </a:lnTo>
                  <a:lnTo>
                    <a:pt x="629196" y="70789"/>
                  </a:lnTo>
                  <a:lnTo>
                    <a:pt x="629196" y="71399"/>
                  </a:lnTo>
                  <a:lnTo>
                    <a:pt x="629196" y="76949"/>
                  </a:lnTo>
                  <a:lnTo>
                    <a:pt x="629196" y="77419"/>
                  </a:lnTo>
                  <a:lnTo>
                    <a:pt x="628561" y="78638"/>
                  </a:lnTo>
                  <a:lnTo>
                    <a:pt x="628307" y="79095"/>
                  </a:lnTo>
                  <a:lnTo>
                    <a:pt x="628307" y="97663"/>
                  </a:lnTo>
                  <a:lnTo>
                    <a:pt x="628053" y="97853"/>
                  </a:lnTo>
                  <a:lnTo>
                    <a:pt x="628053" y="97726"/>
                  </a:lnTo>
                  <a:lnTo>
                    <a:pt x="628307" y="97663"/>
                  </a:lnTo>
                  <a:lnTo>
                    <a:pt x="628307" y="79095"/>
                  </a:lnTo>
                  <a:lnTo>
                    <a:pt x="628053" y="79552"/>
                  </a:lnTo>
                  <a:lnTo>
                    <a:pt x="628053" y="80251"/>
                  </a:lnTo>
                  <a:lnTo>
                    <a:pt x="628053" y="81267"/>
                  </a:lnTo>
                  <a:lnTo>
                    <a:pt x="627926" y="83223"/>
                  </a:lnTo>
                  <a:lnTo>
                    <a:pt x="627253" y="82791"/>
                  </a:lnTo>
                  <a:lnTo>
                    <a:pt x="628053" y="80251"/>
                  </a:lnTo>
                  <a:lnTo>
                    <a:pt x="628053" y="79552"/>
                  </a:lnTo>
                  <a:lnTo>
                    <a:pt x="628561" y="78600"/>
                  </a:lnTo>
                  <a:lnTo>
                    <a:pt x="629196" y="76949"/>
                  </a:lnTo>
                  <a:lnTo>
                    <a:pt x="629196" y="71412"/>
                  </a:lnTo>
                  <a:lnTo>
                    <a:pt x="628992" y="71462"/>
                  </a:lnTo>
                  <a:lnTo>
                    <a:pt x="629196" y="71399"/>
                  </a:lnTo>
                  <a:lnTo>
                    <a:pt x="629196" y="70789"/>
                  </a:lnTo>
                  <a:lnTo>
                    <a:pt x="628738" y="70916"/>
                  </a:lnTo>
                  <a:lnTo>
                    <a:pt x="628738" y="71539"/>
                  </a:lnTo>
                  <a:lnTo>
                    <a:pt x="628053" y="71729"/>
                  </a:lnTo>
                  <a:lnTo>
                    <a:pt x="628561" y="71577"/>
                  </a:lnTo>
                  <a:lnTo>
                    <a:pt x="628738" y="71539"/>
                  </a:lnTo>
                  <a:lnTo>
                    <a:pt x="628738" y="70916"/>
                  </a:lnTo>
                  <a:lnTo>
                    <a:pt x="628053" y="71094"/>
                  </a:lnTo>
                  <a:lnTo>
                    <a:pt x="627926" y="71120"/>
                  </a:lnTo>
                  <a:lnTo>
                    <a:pt x="627519" y="71221"/>
                  </a:lnTo>
                  <a:lnTo>
                    <a:pt x="627164" y="71323"/>
                  </a:lnTo>
                  <a:lnTo>
                    <a:pt x="627024" y="71361"/>
                  </a:lnTo>
                  <a:lnTo>
                    <a:pt x="627519" y="71869"/>
                  </a:lnTo>
                  <a:lnTo>
                    <a:pt x="627164" y="71983"/>
                  </a:lnTo>
                  <a:lnTo>
                    <a:pt x="627164" y="82715"/>
                  </a:lnTo>
                  <a:lnTo>
                    <a:pt x="626033" y="82651"/>
                  </a:lnTo>
                  <a:lnTo>
                    <a:pt x="626389" y="82804"/>
                  </a:lnTo>
                  <a:lnTo>
                    <a:pt x="625132" y="82816"/>
                  </a:lnTo>
                  <a:lnTo>
                    <a:pt x="625132" y="98729"/>
                  </a:lnTo>
                  <a:lnTo>
                    <a:pt x="623176" y="103352"/>
                  </a:lnTo>
                  <a:lnTo>
                    <a:pt x="623430" y="100355"/>
                  </a:lnTo>
                  <a:lnTo>
                    <a:pt x="620191" y="103047"/>
                  </a:lnTo>
                  <a:lnTo>
                    <a:pt x="619658" y="101968"/>
                  </a:lnTo>
                  <a:lnTo>
                    <a:pt x="618032" y="103314"/>
                  </a:lnTo>
                  <a:lnTo>
                    <a:pt x="617766" y="103505"/>
                  </a:lnTo>
                  <a:lnTo>
                    <a:pt x="617766" y="115595"/>
                  </a:lnTo>
                  <a:lnTo>
                    <a:pt x="617232" y="115722"/>
                  </a:lnTo>
                  <a:lnTo>
                    <a:pt x="616686" y="115849"/>
                  </a:lnTo>
                  <a:lnTo>
                    <a:pt x="613727" y="115862"/>
                  </a:lnTo>
                  <a:lnTo>
                    <a:pt x="612648" y="116941"/>
                  </a:lnTo>
                  <a:lnTo>
                    <a:pt x="612101" y="117614"/>
                  </a:lnTo>
                  <a:lnTo>
                    <a:pt x="611289" y="118160"/>
                  </a:lnTo>
                  <a:lnTo>
                    <a:pt x="610755" y="118833"/>
                  </a:lnTo>
                  <a:lnTo>
                    <a:pt x="610616" y="118833"/>
                  </a:lnTo>
                  <a:lnTo>
                    <a:pt x="610616" y="118694"/>
                  </a:lnTo>
                  <a:lnTo>
                    <a:pt x="610489" y="118567"/>
                  </a:lnTo>
                  <a:lnTo>
                    <a:pt x="610616" y="118630"/>
                  </a:lnTo>
                  <a:lnTo>
                    <a:pt x="610755" y="118694"/>
                  </a:lnTo>
                  <a:lnTo>
                    <a:pt x="610755" y="117614"/>
                  </a:lnTo>
                  <a:lnTo>
                    <a:pt x="611022" y="116814"/>
                  </a:lnTo>
                  <a:lnTo>
                    <a:pt x="611162" y="116128"/>
                  </a:lnTo>
                  <a:lnTo>
                    <a:pt x="612101" y="115633"/>
                  </a:lnTo>
                  <a:lnTo>
                    <a:pt x="613448" y="114922"/>
                  </a:lnTo>
                  <a:lnTo>
                    <a:pt x="612101" y="113169"/>
                  </a:lnTo>
                  <a:lnTo>
                    <a:pt x="612648" y="111277"/>
                  </a:lnTo>
                  <a:lnTo>
                    <a:pt x="613448" y="112903"/>
                  </a:lnTo>
                  <a:lnTo>
                    <a:pt x="614260" y="113474"/>
                  </a:lnTo>
                  <a:lnTo>
                    <a:pt x="615340" y="114249"/>
                  </a:lnTo>
                  <a:lnTo>
                    <a:pt x="616686" y="113855"/>
                  </a:lnTo>
                  <a:lnTo>
                    <a:pt x="616953" y="113779"/>
                  </a:lnTo>
                  <a:lnTo>
                    <a:pt x="617232" y="113703"/>
                  </a:lnTo>
                  <a:lnTo>
                    <a:pt x="617232" y="115049"/>
                  </a:lnTo>
                  <a:lnTo>
                    <a:pt x="617766" y="115595"/>
                  </a:lnTo>
                  <a:lnTo>
                    <a:pt x="617766" y="103505"/>
                  </a:lnTo>
                  <a:lnTo>
                    <a:pt x="617232" y="103860"/>
                  </a:lnTo>
                  <a:lnTo>
                    <a:pt x="616953" y="103314"/>
                  </a:lnTo>
                  <a:lnTo>
                    <a:pt x="616686" y="103454"/>
                  </a:lnTo>
                  <a:lnTo>
                    <a:pt x="616153" y="103454"/>
                  </a:lnTo>
                  <a:lnTo>
                    <a:pt x="614807" y="102108"/>
                  </a:lnTo>
                  <a:lnTo>
                    <a:pt x="614260" y="102235"/>
                  </a:lnTo>
                  <a:lnTo>
                    <a:pt x="615264" y="99606"/>
                  </a:lnTo>
                  <a:lnTo>
                    <a:pt x="615353" y="99745"/>
                  </a:lnTo>
                  <a:lnTo>
                    <a:pt x="617385" y="99199"/>
                  </a:lnTo>
                  <a:lnTo>
                    <a:pt x="617766" y="99085"/>
                  </a:lnTo>
                  <a:lnTo>
                    <a:pt x="618020" y="99021"/>
                  </a:lnTo>
                  <a:lnTo>
                    <a:pt x="618782" y="96393"/>
                  </a:lnTo>
                  <a:lnTo>
                    <a:pt x="615467" y="94691"/>
                  </a:lnTo>
                  <a:lnTo>
                    <a:pt x="616242" y="93878"/>
                  </a:lnTo>
                  <a:lnTo>
                    <a:pt x="617385" y="92659"/>
                  </a:lnTo>
                  <a:lnTo>
                    <a:pt x="619290" y="92659"/>
                  </a:lnTo>
                  <a:lnTo>
                    <a:pt x="616242" y="89420"/>
                  </a:lnTo>
                  <a:lnTo>
                    <a:pt x="616750" y="88353"/>
                  </a:lnTo>
                  <a:lnTo>
                    <a:pt x="617766" y="87985"/>
                  </a:lnTo>
                  <a:lnTo>
                    <a:pt x="618020" y="87896"/>
                  </a:lnTo>
                  <a:lnTo>
                    <a:pt x="619290" y="87807"/>
                  </a:lnTo>
                  <a:lnTo>
                    <a:pt x="619290" y="87617"/>
                  </a:lnTo>
                  <a:lnTo>
                    <a:pt x="620433" y="89293"/>
                  </a:lnTo>
                  <a:lnTo>
                    <a:pt x="621195" y="90678"/>
                  </a:lnTo>
                  <a:lnTo>
                    <a:pt x="621195" y="90817"/>
                  </a:lnTo>
                  <a:lnTo>
                    <a:pt x="622846" y="91986"/>
                  </a:lnTo>
                  <a:lnTo>
                    <a:pt x="622846" y="93472"/>
                  </a:lnTo>
                  <a:lnTo>
                    <a:pt x="621195" y="96037"/>
                  </a:lnTo>
                  <a:lnTo>
                    <a:pt x="622846" y="96710"/>
                  </a:lnTo>
                  <a:lnTo>
                    <a:pt x="622592" y="98056"/>
                  </a:lnTo>
                  <a:lnTo>
                    <a:pt x="623354" y="98348"/>
                  </a:lnTo>
                  <a:lnTo>
                    <a:pt x="623608" y="98450"/>
                  </a:lnTo>
                  <a:lnTo>
                    <a:pt x="623862" y="98552"/>
                  </a:lnTo>
                  <a:lnTo>
                    <a:pt x="624624" y="98679"/>
                  </a:lnTo>
                  <a:lnTo>
                    <a:pt x="625132" y="98729"/>
                  </a:lnTo>
                  <a:lnTo>
                    <a:pt x="625132" y="82816"/>
                  </a:lnTo>
                  <a:lnTo>
                    <a:pt x="624624" y="82816"/>
                  </a:lnTo>
                  <a:lnTo>
                    <a:pt x="622846" y="84124"/>
                  </a:lnTo>
                  <a:lnTo>
                    <a:pt x="622846" y="83997"/>
                  </a:lnTo>
                  <a:lnTo>
                    <a:pt x="621830" y="83731"/>
                  </a:lnTo>
                  <a:lnTo>
                    <a:pt x="621195" y="83502"/>
                  </a:lnTo>
                  <a:lnTo>
                    <a:pt x="619036" y="82410"/>
                  </a:lnTo>
                  <a:lnTo>
                    <a:pt x="618528" y="84709"/>
                  </a:lnTo>
                  <a:lnTo>
                    <a:pt x="617766" y="79451"/>
                  </a:lnTo>
                  <a:lnTo>
                    <a:pt x="620052" y="80327"/>
                  </a:lnTo>
                  <a:lnTo>
                    <a:pt x="621195" y="80772"/>
                  </a:lnTo>
                  <a:lnTo>
                    <a:pt x="622465" y="81267"/>
                  </a:lnTo>
                  <a:lnTo>
                    <a:pt x="622846" y="81419"/>
                  </a:lnTo>
                  <a:lnTo>
                    <a:pt x="625894" y="82600"/>
                  </a:lnTo>
                  <a:lnTo>
                    <a:pt x="626910" y="82550"/>
                  </a:lnTo>
                  <a:lnTo>
                    <a:pt x="627164" y="82715"/>
                  </a:lnTo>
                  <a:lnTo>
                    <a:pt x="627164" y="71983"/>
                  </a:lnTo>
                  <a:lnTo>
                    <a:pt x="626910" y="72047"/>
                  </a:lnTo>
                  <a:lnTo>
                    <a:pt x="626402" y="72250"/>
                  </a:lnTo>
                  <a:lnTo>
                    <a:pt x="624878" y="73380"/>
                  </a:lnTo>
                  <a:lnTo>
                    <a:pt x="623087" y="71894"/>
                  </a:lnTo>
                  <a:lnTo>
                    <a:pt x="623354" y="71755"/>
                  </a:lnTo>
                  <a:lnTo>
                    <a:pt x="623862" y="72021"/>
                  </a:lnTo>
                  <a:lnTo>
                    <a:pt x="623862" y="71488"/>
                  </a:lnTo>
                  <a:lnTo>
                    <a:pt x="624878" y="71589"/>
                  </a:lnTo>
                  <a:lnTo>
                    <a:pt x="626033" y="71716"/>
                  </a:lnTo>
                  <a:lnTo>
                    <a:pt x="626402" y="71755"/>
                  </a:lnTo>
                  <a:lnTo>
                    <a:pt x="625132" y="68922"/>
                  </a:lnTo>
                  <a:lnTo>
                    <a:pt x="623989" y="67983"/>
                  </a:lnTo>
                  <a:lnTo>
                    <a:pt x="623862" y="67932"/>
                  </a:lnTo>
                  <a:lnTo>
                    <a:pt x="623608" y="67843"/>
                  </a:lnTo>
                  <a:lnTo>
                    <a:pt x="621284" y="69926"/>
                  </a:lnTo>
                  <a:lnTo>
                    <a:pt x="620839" y="69443"/>
                  </a:lnTo>
                  <a:lnTo>
                    <a:pt x="620839" y="77190"/>
                  </a:lnTo>
                  <a:lnTo>
                    <a:pt x="620610" y="77546"/>
                  </a:lnTo>
                  <a:lnTo>
                    <a:pt x="620610" y="78308"/>
                  </a:lnTo>
                  <a:lnTo>
                    <a:pt x="620433" y="78498"/>
                  </a:lnTo>
                  <a:lnTo>
                    <a:pt x="620433" y="78270"/>
                  </a:lnTo>
                  <a:lnTo>
                    <a:pt x="620052" y="77965"/>
                  </a:lnTo>
                  <a:lnTo>
                    <a:pt x="620433" y="77660"/>
                  </a:lnTo>
                  <a:lnTo>
                    <a:pt x="620064" y="77965"/>
                  </a:lnTo>
                  <a:lnTo>
                    <a:pt x="620610" y="78308"/>
                  </a:lnTo>
                  <a:lnTo>
                    <a:pt x="620610" y="77546"/>
                  </a:lnTo>
                  <a:lnTo>
                    <a:pt x="620814" y="77152"/>
                  </a:lnTo>
                  <a:lnTo>
                    <a:pt x="620839" y="69443"/>
                  </a:lnTo>
                  <a:lnTo>
                    <a:pt x="619290" y="67716"/>
                  </a:lnTo>
                  <a:lnTo>
                    <a:pt x="610146" y="69913"/>
                  </a:lnTo>
                  <a:lnTo>
                    <a:pt x="609765" y="70002"/>
                  </a:lnTo>
                  <a:lnTo>
                    <a:pt x="609765" y="74180"/>
                  </a:lnTo>
                  <a:lnTo>
                    <a:pt x="610146" y="74587"/>
                  </a:lnTo>
                  <a:lnTo>
                    <a:pt x="610146" y="75933"/>
                  </a:lnTo>
                  <a:lnTo>
                    <a:pt x="610781" y="75780"/>
                  </a:lnTo>
                  <a:lnTo>
                    <a:pt x="611289" y="75653"/>
                  </a:lnTo>
                  <a:lnTo>
                    <a:pt x="611797" y="75539"/>
                  </a:lnTo>
                  <a:lnTo>
                    <a:pt x="615353" y="75285"/>
                  </a:lnTo>
                  <a:lnTo>
                    <a:pt x="615353" y="75476"/>
                  </a:lnTo>
                  <a:lnTo>
                    <a:pt x="611289" y="78765"/>
                  </a:lnTo>
                  <a:lnTo>
                    <a:pt x="612813" y="80251"/>
                  </a:lnTo>
                  <a:lnTo>
                    <a:pt x="612305" y="80391"/>
                  </a:lnTo>
                  <a:lnTo>
                    <a:pt x="612051" y="80454"/>
                  </a:lnTo>
                  <a:lnTo>
                    <a:pt x="611797" y="80530"/>
                  </a:lnTo>
                  <a:lnTo>
                    <a:pt x="611797" y="81280"/>
                  </a:lnTo>
                  <a:lnTo>
                    <a:pt x="610781" y="82143"/>
                  </a:lnTo>
                  <a:lnTo>
                    <a:pt x="610146" y="82715"/>
                  </a:lnTo>
                  <a:lnTo>
                    <a:pt x="606590" y="83731"/>
                  </a:lnTo>
                  <a:lnTo>
                    <a:pt x="606463" y="83756"/>
                  </a:lnTo>
                  <a:lnTo>
                    <a:pt x="607606" y="78498"/>
                  </a:lnTo>
                  <a:lnTo>
                    <a:pt x="606082" y="76619"/>
                  </a:lnTo>
                  <a:lnTo>
                    <a:pt x="606590" y="73507"/>
                  </a:lnTo>
                  <a:lnTo>
                    <a:pt x="605574" y="71628"/>
                  </a:lnTo>
                  <a:lnTo>
                    <a:pt x="603415" y="72771"/>
                  </a:lnTo>
                  <a:lnTo>
                    <a:pt x="603415" y="86194"/>
                  </a:lnTo>
                  <a:lnTo>
                    <a:pt x="603415" y="86728"/>
                  </a:lnTo>
                  <a:lnTo>
                    <a:pt x="603288" y="86334"/>
                  </a:lnTo>
                  <a:lnTo>
                    <a:pt x="603415" y="86194"/>
                  </a:lnTo>
                  <a:lnTo>
                    <a:pt x="603415" y="72771"/>
                  </a:lnTo>
                  <a:lnTo>
                    <a:pt x="602272" y="73380"/>
                  </a:lnTo>
                  <a:lnTo>
                    <a:pt x="599478" y="71628"/>
                  </a:lnTo>
                  <a:lnTo>
                    <a:pt x="600367" y="67170"/>
                  </a:lnTo>
                  <a:lnTo>
                    <a:pt x="597573" y="64744"/>
                  </a:lnTo>
                  <a:lnTo>
                    <a:pt x="596811" y="61366"/>
                  </a:lnTo>
                  <a:lnTo>
                    <a:pt x="601256" y="62992"/>
                  </a:lnTo>
                  <a:lnTo>
                    <a:pt x="602653" y="62179"/>
                  </a:lnTo>
                  <a:lnTo>
                    <a:pt x="603161" y="61315"/>
                  </a:lnTo>
                  <a:lnTo>
                    <a:pt x="603161" y="72898"/>
                  </a:lnTo>
                  <a:lnTo>
                    <a:pt x="603415" y="72771"/>
                  </a:lnTo>
                  <a:lnTo>
                    <a:pt x="603415" y="60883"/>
                  </a:lnTo>
                  <a:lnTo>
                    <a:pt x="603923" y="60020"/>
                  </a:lnTo>
                  <a:lnTo>
                    <a:pt x="603415" y="57861"/>
                  </a:lnTo>
                  <a:lnTo>
                    <a:pt x="603415" y="57543"/>
                  </a:lnTo>
                  <a:lnTo>
                    <a:pt x="603288" y="57340"/>
                  </a:lnTo>
                  <a:lnTo>
                    <a:pt x="603161" y="57111"/>
                  </a:lnTo>
                  <a:lnTo>
                    <a:pt x="602018" y="55168"/>
                  </a:lnTo>
                  <a:lnTo>
                    <a:pt x="600875" y="51790"/>
                  </a:lnTo>
                  <a:lnTo>
                    <a:pt x="596557" y="56248"/>
                  </a:lnTo>
                  <a:lnTo>
                    <a:pt x="594525" y="58000"/>
                  </a:lnTo>
                  <a:lnTo>
                    <a:pt x="592239" y="61645"/>
                  </a:lnTo>
                  <a:lnTo>
                    <a:pt x="588048" y="56375"/>
                  </a:lnTo>
                  <a:lnTo>
                    <a:pt x="585508" y="60286"/>
                  </a:lnTo>
                  <a:lnTo>
                    <a:pt x="585508" y="58623"/>
                  </a:lnTo>
                  <a:lnTo>
                    <a:pt x="585254" y="58000"/>
                  </a:lnTo>
                  <a:lnTo>
                    <a:pt x="584873" y="58026"/>
                  </a:lnTo>
                  <a:lnTo>
                    <a:pt x="583603" y="58127"/>
                  </a:lnTo>
                  <a:lnTo>
                    <a:pt x="585889" y="55981"/>
                  </a:lnTo>
                  <a:lnTo>
                    <a:pt x="581825" y="55600"/>
                  </a:lnTo>
                  <a:lnTo>
                    <a:pt x="581317" y="55549"/>
                  </a:lnTo>
                  <a:lnTo>
                    <a:pt x="580047" y="55435"/>
                  </a:lnTo>
                  <a:lnTo>
                    <a:pt x="581825" y="58267"/>
                  </a:lnTo>
                  <a:lnTo>
                    <a:pt x="581317" y="58305"/>
                  </a:lnTo>
                  <a:lnTo>
                    <a:pt x="580047" y="58420"/>
                  </a:lnTo>
                  <a:lnTo>
                    <a:pt x="580047" y="58699"/>
                  </a:lnTo>
                  <a:lnTo>
                    <a:pt x="579539" y="59893"/>
                  </a:lnTo>
                  <a:lnTo>
                    <a:pt x="580047" y="62318"/>
                  </a:lnTo>
                  <a:lnTo>
                    <a:pt x="579539" y="62369"/>
                  </a:lnTo>
                  <a:lnTo>
                    <a:pt x="578777" y="62445"/>
                  </a:lnTo>
                  <a:lnTo>
                    <a:pt x="578523" y="66357"/>
                  </a:lnTo>
                  <a:lnTo>
                    <a:pt x="580809" y="65278"/>
                  </a:lnTo>
                  <a:lnTo>
                    <a:pt x="580809" y="67525"/>
                  </a:lnTo>
                  <a:lnTo>
                    <a:pt x="581825" y="66852"/>
                  </a:lnTo>
                  <a:lnTo>
                    <a:pt x="583603" y="65684"/>
                  </a:lnTo>
                  <a:lnTo>
                    <a:pt x="584619" y="65011"/>
                  </a:lnTo>
                  <a:lnTo>
                    <a:pt x="584873" y="64071"/>
                  </a:lnTo>
                  <a:lnTo>
                    <a:pt x="586778" y="66903"/>
                  </a:lnTo>
                  <a:lnTo>
                    <a:pt x="589445" y="67310"/>
                  </a:lnTo>
                  <a:lnTo>
                    <a:pt x="587667" y="71221"/>
                  </a:lnTo>
                  <a:lnTo>
                    <a:pt x="581317" y="77825"/>
                  </a:lnTo>
                  <a:lnTo>
                    <a:pt x="583603" y="78016"/>
                  </a:lnTo>
                  <a:lnTo>
                    <a:pt x="584873" y="78117"/>
                  </a:lnTo>
                  <a:lnTo>
                    <a:pt x="585889" y="78193"/>
                  </a:lnTo>
                  <a:lnTo>
                    <a:pt x="586778" y="78270"/>
                  </a:lnTo>
                  <a:lnTo>
                    <a:pt x="588048" y="78371"/>
                  </a:lnTo>
                  <a:lnTo>
                    <a:pt x="589445" y="78486"/>
                  </a:lnTo>
                  <a:lnTo>
                    <a:pt x="592239" y="78714"/>
                  </a:lnTo>
                  <a:lnTo>
                    <a:pt x="593001" y="78765"/>
                  </a:lnTo>
                  <a:lnTo>
                    <a:pt x="596811" y="80797"/>
                  </a:lnTo>
                  <a:lnTo>
                    <a:pt x="597065" y="80924"/>
                  </a:lnTo>
                  <a:lnTo>
                    <a:pt x="597319" y="81203"/>
                  </a:lnTo>
                  <a:lnTo>
                    <a:pt x="599478" y="82943"/>
                  </a:lnTo>
                  <a:lnTo>
                    <a:pt x="603161" y="85915"/>
                  </a:lnTo>
                  <a:lnTo>
                    <a:pt x="603161" y="86461"/>
                  </a:lnTo>
                  <a:lnTo>
                    <a:pt x="602653" y="86995"/>
                  </a:lnTo>
                  <a:lnTo>
                    <a:pt x="603415" y="88214"/>
                  </a:lnTo>
                  <a:lnTo>
                    <a:pt x="603923" y="87274"/>
                  </a:lnTo>
                  <a:lnTo>
                    <a:pt x="606082" y="87985"/>
                  </a:lnTo>
                  <a:lnTo>
                    <a:pt x="606463" y="88099"/>
                  </a:lnTo>
                  <a:lnTo>
                    <a:pt x="607606" y="88480"/>
                  </a:lnTo>
                  <a:lnTo>
                    <a:pt x="607606" y="86055"/>
                  </a:lnTo>
                  <a:lnTo>
                    <a:pt x="609257" y="89700"/>
                  </a:lnTo>
                  <a:lnTo>
                    <a:pt x="607098" y="92938"/>
                  </a:lnTo>
                  <a:lnTo>
                    <a:pt x="608495" y="95364"/>
                  </a:lnTo>
                  <a:lnTo>
                    <a:pt x="609257" y="95427"/>
                  </a:lnTo>
                  <a:lnTo>
                    <a:pt x="610146" y="95504"/>
                  </a:lnTo>
                  <a:lnTo>
                    <a:pt x="611289" y="95605"/>
                  </a:lnTo>
                  <a:lnTo>
                    <a:pt x="611797" y="95656"/>
                  </a:lnTo>
                  <a:lnTo>
                    <a:pt x="612305" y="95694"/>
                  </a:lnTo>
                  <a:lnTo>
                    <a:pt x="612813" y="95745"/>
                  </a:lnTo>
                  <a:lnTo>
                    <a:pt x="613067" y="95770"/>
                  </a:lnTo>
                  <a:lnTo>
                    <a:pt x="614172" y="97713"/>
                  </a:lnTo>
                  <a:lnTo>
                    <a:pt x="610755" y="97815"/>
                  </a:lnTo>
                  <a:lnTo>
                    <a:pt x="610349" y="97828"/>
                  </a:lnTo>
                  <a:lnTo>
                    <a:pt x="610349" y="109931"/>
                  </a:lnTo>
                  <a:lnTo>
                    <a:pt x="609815" y="112903"/>
                  </a:lnTo>
                  <a:lnTo>
                    <a:pt x="607656" y="112661"/>
                  </a:lnTo>
                  <a:lnTo>
                    <a:pt x="607377" y="112623"/>
                  </a:lnTo>
                  <a:lnTo>
                    <a:pt x="607250" y="113030"/>
                  </a:lnTo>
                  <a:lnTo>
                    <a:pt x="606704" y="113030"/>
                  </a:lnTo>
                  <a:lnTo>
                    <a:pt x="607110" y="111340"/>
                  </a:lnTo>
                  <a:lnTo>
                    <a:pt x="607517" y="109664"/>
                  </a:lnTo>
                  <a:lnTo>
                    <a:pt x="607656" y="109524"/>
                  </a:lnTo>
                  <a:lnTo>
                    <a:pt x="609815" y="109842"/>
                  </a:lnTo>
                  <a:lnTo>
                    <a:pt x="610349" y="109931"/>
                  </a:lnTo>
                  <a:lnTo>
                    <a:pt x="610349" y="97828"/>
                  </a:lnTo>
                  <a:lnTo>
                    <a:pt x="606577" y="97929"/>
                  </a:lnTo>
                  <a:lnTo>
                    <a:pt x="602386" y="98056"/>
                  </a:lnTo>
                  <a:lnTo>
                    <a:pt x="606983" y="102908"/>
                  </a:lnTo>
                  <a:lnTo>
                    <a:pt x="607110" y="104267"/>
                  </a:lnTo>
                  <a:lnTo>
                    <a:pt x="604685" y="103593"/>
                  </a:lnTo>
                  <a:lnTo>
                    <a:pt x="604278" y="104673"/>
                  </a:lnTo>
                  <a:lnTo>
                    <a:pt x="602932" y="103987"/>
                  </a:lnTo>
                  <a:lnTo>
                    <a:pt x="602932" y="116408"/>
                  </a:lnTo>
                  <a:lnTo>
                    <a:pt x="601992" y="117348"/>
                  </a:lnTo>
                  <a:lnTo>
                    <a:pt x="601179" y="118287"/>
                  </a:lnTo>
                  <a:lnTo>
                    <a:pt x="601154" y="128536"/>
                  </a:lnTo>
                  <a:lnTo>
                    <a:pt x="601040" y="128663"/>
                  </a:lnTo>
                  <a:lnTo>
                    <a:pt x="601154" y="128536"/>
                  </a:lnTo>
                  <a:lnTo>
                    <a:pt x="601154" y="118389"/>
                  </a:lnTo>
                  <a:lnTo>
                    <a:pt x="601027" y="118846"/>
                  </a:lnTo>
                  <a:lnTo>
                    <a:pt x="601027" y="126936"/>
                  </a:lnTo>
                  <a:lnTo>
                    <a:pt x="600773" y="126885"/>
                  </a:lnTo>
                  <a:lnTo>
                    <a:pt x="600633" y="126860"/>
                  </a:lnTo>
                  <a:lnTo>
                    <a:pt x="600100" y="126758"/>
                  </a:lnTo>
                  <a:lnTo>
                    <a:pt x="599554" y="126657"/>
                  </a:lnTo>
                  <a:lnTo>
                    <a:pt x="600100" y="128409"/>
                  </a:lnTo>
                  <a:lnTo>
                    <a:pt x="598893" y="128803"/>
                  </a:lnTo>
                  <a:lnTo>
                    <a:pt x="598385" y="128943"/>
                  </a:lnTo>
                  <a:lnTo>
                    <a:pt x="596722" y="128930"/>
                  </a:lnTo>
                  <a:lnTo>
                    <a:pt x="595249" y="128816"/>
                  </a:lnTo>
                  <a:lnTo>
                    <a:pt x="594563" y="128003"/>
                  </a:lnTo>
                  <a:lnTo>
                    <a:pt x="593890" y="127444"/>
                  </a:lnTo>
                  <a:lnTo>
                    <a:pt x="593763" y="127330"/>
                  </a:lnTo>
                  <a:lnTo>
                    <a:pt x="593356" y="126390"/>
                  </a:lnTo>
                  <a:lnTo>
                    <a:pt x="592277" y="127063"/>
                  </a:lnTo>
                  <a:lnTo>
                    <a:pt x="588772" y="125310"/>
                  </a:lnTo>
                  <a:lnTo>
                    <a:pt x="589851" y="125222"/>
                  </a:lnTo>
                  <a:lnTo>
                    <a:pt x="591146" y="125120"/>
                  </a:lnTo>
                  <a:lnTo>
                    <a:pt x="592277" y="125018"/>
                  </a:lnTo>
                  <a:lnTo>
                    <a:pt x="593763" y="124904"/>
                  </a:lnTo>
                  <a:lnTo>
                    <a:pt x="593890" y="124891"/>
                  </a:lnTo>
                  <a:lnTo>
                    <a:pt x="595249" y="124790"/>
                  </a:lnTo>
                  <a:lnTo>
                    <a:pt x="596722" y="124663"/>
                  </a:lnTo>
                  <a:lnTo>
                    <a:pt x="597801" y="124574"/>
                  </a:lnTo>
                  <a:lnTo>
                    <a:pt x="598893" y="124485"/>
                  </a:lnTo>
                  <a:lnTo>
                    <a:pt x="599325" y="125310"/>
                  </a:lnTo>
                  <a:lnTo>
                    <a:pt x="600506" y="126530"/>
                  </a:lnTo>
                  <a:lnTo>
                    <a:pt x="600773" y="126809"/>
                  </a:lnTo>
                  <a:lnTo>
                    <a:pt x="601027" y="126936"/>
                  </a:lnTo>
                  <a:lnTo>
                    <a:pt x="601027" y="118846"/>
                  </a:lnTo>
                  <a:lnTo>
                    <a:pt x="600773" y="119773"/>
                  </a:lnTo>
                  <a:lnTo>
                    <a:pt x="597865" y="122529"/>
                  </a:lnTo>
                  <a:lnTo>
                    <a:pt x="598385" y="123494"/>
                  </a:lnTo>
                  <a:lnTo>
                    <a:pt x="594563" y="121932"/>
                  </a:lnTo>
                  <a:lnTo>
                    <a:pt x="594296" y="121831"/>
                  </a:lnTo>
                  <a:lnTo>
                    <a:pt x="594169" y="121780"/>
                  </a:lnTo>
                  <a:lnTo>
                    <a:pt x="593890" y="121666"/>
                  </a:lnTo>
                  <a:lnTo>
                    <a:pt x="594931" y="120891"/>
                  </a:lnTo>
                  <a:lnTo>
                    <a:pt x="594563" y="121932"/>
                  </a:lnTo>
                  <a:lnTo>
                    <a:pt x="595642" y="120446"/>
                  </a:lnTo>
                  <a:lnTo>
                    <a:pt x="595503" y="120472"/>
                  </a:lnTo>
                  <a:lnTo>
                    <a:pt x="595642" y="120370"/>
                  </a:lnTo>
                  <a:lnTo>
                    <a:pt x="596036" y="119913"/>
                  </a:lnTo>
                  <a:lnTo>
                    <a:pt x="595642" y="120446"/>
                  </a:lnTo>
                  <a:lnTo>
                    <a:pt x="596049" y="120078"/>
                  </a:lnTo>
                  <a:lnTo>
                    <a:pt x="596455" y="119773"/>
                  </a:lnTo>
                  <a:lnTo>
                    <a:pt x="596226" y="119659"/>
                  </a:lnTo>
                  <a:lnTo>
                    <a:pt x="597801" y="117475"/>
                  </a:lnTo>
                  <a:lnTo>
                    <a:pt x="598385" y="116674"/>
                  </a:lnTo>
                  <a:lnTo>
                    <a:pt x="600633" y="113576"/>
                  </a:lnTo>
                  <a:lnTo>
                    <a:pt x="601040" y="114071"/>
                  </a:lnTo>
                  <a:lnTo>
                    <a:pt x="602932" y="116408"/>
                  </a:lnTo>
                  <a:lnTo>
                    <a:pt x="602932" y="103987"/>
                  </a:lnTo>
                  <a:lnTo>
                    <a:pt x="602386" y="104025"/>
                  </a:lnTo>
                  <a:lnTo>
                    <a:pt x="601040" y="104127"/>
                  </a:lnTo>
                  <a:lnTo>
                    <a:pt x="601992" y="101968"/>
                  </a:lnTo>
                  <a:lnTo>
                    <a:pt x="600633" y="97993"/>
                  </a:lnTo>
                  <a:lnTo>
                    <a:pt x="600633" y="109664"/>
                  </a:lnTo>
                  <a:lnTo>
                    <a:pt x="599833" y="110197"/>
                  </a:lnTo>
                  <a:lnTo>
                    <a:pt x="599554" y="110337"/>
                  </a:lnTo>
                  <a:lnTo>
                    <a:pt x="599325" y="110451"/>
                  </a:lnTo>
                  <a:lnTo>
                    <a:pt x="598919" y="110744"/>
                  </a:lnTo>
                  <a:lnTo>
                    <a:pt x="599554" y="109601"/>
                  </a:lnTo>
                  <a:lnTo>
                    <a:pt x="598589" y="109626"/>
                  </a:lnTo>
                  <a:lnTo>
                    <a:pt x="598589" y="111328"/>
                  </a:lnTo>
                  <a:lnTo>
                    <a:pt x="598385" y="111683"/>
                  </a:lnTo>
                  <a:lnTo>
                    <a:pt x="598589" y="111328"/>
                  </a:lnTo>
                  <a:lnTo>
                    <a:pt x="598589" y="109626"/>
                  </a:lnTo>
                  <a:lnTo>
                    <a:pt x="597801" y="109639"/>
                  </a:lnTo>
                  <a:lnTo>
                    <a:pt x="597801" y="112763"/>
                  </a:lnTo>
                  <a:lnTo>
                    <a:pt x="595503" y="119291"/>
                  </a:lnTo>
                  <a:lnTo>
                    <a:pt x="591731" y="117348"/>
                  </a:lnTo>
                  <a:lnTo>
                    <a:pt x="591464" y="117360"/>
                  </a:lnTo>
                  <a:lnTo>
                    <a:pt x="589851" y="117487"/>
                  </a:lnTo>
                  <a:lnTo>
                    <a:pt x="591146" y="115316"/>
                  </a:lnTo>
                  <a:lnTo>
                    <a:pt x="591464" y="115608"/>
                  </a:lnTo>
                  <a:lnTo>
                    <a:pt x="592810" y="116801"/>
                  </a:lnTo>
                  <a:lnTo>
                    <a:pt x="594563" y="113309"/>
                  </a:lnTo>
                  <a:lnTo>
                    <a:pt x="594931" y="113665"/>
                  </a:lnTo>
                  <a:lnTo>
                    <a:pt x="595249" y="113969"/>
                  </a:lnTo>
                  <a:lnTo>
                    <a:pt x="595503" y="114236"/>
                  </a:lnTo>
                  <a:lnTo>
                    <a:pt x="595642" y="114376"/>
                  </a:lnTo>
                  <a:lnTo>
                    <a:pt x="595642" y="114630"/>
                  </a:lnTo>
                  <a:lnTo>
                    <a:pt x="597801" y="112763"/>
                  </a:lnTo>
                  <a:lnTo>
                    <a:pt x="597801" y="109639"/>
                  </a:lnTo>
                  <a:lnTo>
                    <a:pt x="595642" y="109664"/>
                  </a:lnTo>
                  <a:lnTo>
                    <a:pt x="596049" y="108813"/>
                  </a:lnTo>
                  <a:lnTo>
                    <a:pt x="596722" y="108940"/>
                  </a:lnTo>
                  <a:lnTo>
                    <a:pt x="597395" y="109067"/>
                  </a:lnTo>
                  <a:lnTo>
                    <a:pt x="597801" y="109131"/>
                  </a:lnTo>
                  <a:lnTo>
                    <a:pt x="598385" y="109245"/>
                  </a:lnTo>
                  <a:lnTo>
                    <a:pt x="598893" y="109334"/>
                  </a:lnTo>
                  <a:lnTo>
                    <a:pt x="599325" y="109410"/>
                  </a:lnTo>
                  <a:lnTo>
                    <a:pt x="599554" y="109461"/>
                  </a:lnTo>
                  <a:lnTo>
                    <a:pt x="599554" y="109601"/>
                  </a:lnTo>
                  <a:lnTo>
                    <a:pt x="599833" y="109512"/>
                  </a:lnTo>
                  <a:lnTo>
                    <a:pt x="600506" y="109639"/>
                  </a:lnTo>
                  <a:lnTo>
                    <a:pt x="600633" y="109664"/>
                  </a:lnTo>
                  <a:lnTo>
                    <a:pt x="600633" y="97993"/>
                  </a:lnTo>
                  <a:lnTo>
                    <a:pt x="599833" y="95656"/>
                  </a:lnTo>
                  <a:lnTo>
                    <a:pt x="599833" y="109118"/>
                  </a:lnTo>
                  <a:lnTo>
                    <a:pt x="599300" y="109194"/>
                  </a:lnTo>
                  <a:lnTo>
                    <a:pt x="599833" y="109118"/>
                  </a:lnTo>
                  <a:lnTo>
                    <a:pt x="599833" y="95656"/>
                  </a:lnTo>
                  <a:lnTo>
                    <a:pt x="599554" y="94830"/>
                  </a:lnTo>
                  <a:lnTo>
                    <a:pt x="599554" y="95656"/>
                  </a:lnTo>
                  <a:lnTo>
                    <a:pt x="596252" y="106324"/>
                  </a:lnTo>
                  <a:lnTo>
                    <a:pt x="596722" y="107365"/>
                  </a:lnTo>
                  <a:lnTo>
                    <a:pt x="596239" y="106349"/>
                  </a:lnTo>
                  <a:lnTo>
                    <a:pt x="596049" y="105905"/>
                  </a:lnTo>
                  <a:lnTo>
                    <a:pt x="594995" y="108648"/>
                  </a:lnTo>
                  <a:lnTo>
                    <a:pt x="594931" y="108813"/>
                  </a:lnTo>
                  <a:lnTo>
                    <a:pt x="594931" y="108483"/>
                  </a:lnTo>
                  <a:lnTo>
                    <a:pt x="594931" y="108331"/>
                  </a:lnTo>
                  <a:lnTo>
                    <a:pt x="594982" y="108686"/>
                  </a:lnTo>
                  <a:lnTo>
                    <a:pt x="594296" y="103987"/>
                  </a:lnTo>
                  <a:lnTo>
                    <a:pt x="591146" y="107492"/>
                  </a:lnTo>
                  <a:lnTo>
                    <a:pt x="590626" y="108089"/>
                  </a:lnTo>
                  <a:lnTo>
                    <a:pt x="589178" y="111010"/>
                  </a:lnTo>
                  <a:lnTo>
                    <a:pt x="589038" y="113436"/>
                  </a:lnTo>
                  <a:lnTo>
                    <a:pt x="590626" y="114858"/>
                  </a:lnTo>
                  <a:lnTo>
                    <a:pt x="586740" y="115189"/>
                  </a:lnTo>
                  <a:lnTo>
                    <a:pt x="586473" y="116674"/>
                  </a:lnTo>
                  <a:lnTo>
                    <a:pt x="585939" y="116725"/>
                  </a:lnTo>
                  <a:lnTo>
                    <a:pt x="584720" y="116852"/>
                  </a:lnTo>
                  <a:lnTo>
                    <a:pt x="583780" y="116941"/>
                  </a:lnTo>
                  <a:lnTo>
                    <a:pt x="577443" y="122199"/>
                  </a:lnTo>
                  <a:lnTo>
                    <a:pt x="580402" y="122008"/>
                  </a:lnTo>
                  <a:lnTo>
                    <a:pt x="582155" y="121894"/>
                  </a:lnTo>
                  <a:lnTo>
                    <a:pt x="583641" y="121793"/>
                  </a:lnTo>
                  <a:lnTo>
                    <a:pt x="582828" y="122745"/>
                  </a:lnTo>
                  <a:lnTo>
                    <a:pt x="583234" y="123825"/>
                  </a:lnTo>
                  <a:lnTo>
                    <a:pt x="583641" y="124637"/>
                  </a:lnTo>
                  <a:lnTo>
                    <a:pt x="583780" y="124904"/>
                  </a:lnTo>
                  <a:lnTo>
                    <a:pt x="583641" y="126390"/>
                  </a:lnTo>
                  <a:lnTo>
                    <a:pt x="583780" y="126390"/>
                  </a:lnTo>
                  <a:lnTo>
                    <a:pt x="585660" y="126390"/>
                  </a:lnTo>
                  <a:lnTo>
                    <a:pt x="585939" y="127596"/>
                  </a:lnTo>
                  <a:lnTo>
                    <a:pt x="585393" y="128409"/>
                  </a:lnTo>
                  <a:lnTo>
                    <a:pt x="585533" y="128676"/>
                  </a:lnTo>
                  <a:lnTo>
                    <a:pt x="584720" y="128143"/>
                  </a:lnTo>
                  <a:lnTo>
                    <a:pt x="583780" y="127469"/>
                  </a:lnTo>
                  <a:lnTo>
                    <a:pt x="583107" y="126657"/>
                  </a:lnTo>
                  <a:lnTo>
                    <a:pt x="582155" y="125437"/>
                  </a:lnTo>
                  <a:lnTo>
                    <a:pt x="581215" y="125844"/>
                  </a:lnTo>
                  <a:lnTo>
                    <a:pt x="576224" y="126923"/>
                  </a:lnTo>
                  <a:lnTo>
                    <a:pt x="580402" y="134073"/>
                  </a:lnTo>
                  <a:lnTo>
                    <a:pt x="582828" y="133438"/>
                  </a:lnTo>
                  <a:lnTo>
                    <a:pt x="583234" y="133337"/>
                  </a:lnTo>
                  <a:lnTo>
                    <a:pt x="583514" y="133261"/>
                  </a:lnTo>
                  <a:lnTo>
                    <a:pt x="584111" y="135305"/>
                  </a:lnTo>
                  <a:lnTo>
                    <a:pt x="583107" y="136499"/>
                  </a:lnTo>
                  <a:lnTo>
                    <a:pt x="582828" y="140957"/>
                  </a:lnTo>
                  <a:lnTo>
                    <a:pt x="585533" y="139331"/>
                  </a:lnTo>
                  <a:lnTo>
                    <a:pt x="588225" y="137579"/>
                  </a:lnTo>
                  <a:lnTo>
                    <a:pt x="590931" y="136093"/>
                  </a:lnTo>
                  <a:lnTo>
                    <a:pt x="587375" y="133997"/>
                  </a:lnTo>
                  <a:lnTo>
                    <a:pt x="588772" y="132257"/>
                  </a:lnTo>
                  <a:lnTo>
                    <a:pt x="591146" y="129286"/>
                  </a:lnTo>
                  <a:lnTo>
                    <a:pt x="591146" y="129133"/>
                  </a:lnTo>
                  <a:lnTo>
                    <a:pt x="594169" y="133934"/>
                  </a:lnTo>
                  <a:lnTo>
                    <a:pt x="597395" y="132054"/>
                  </a:lnTo>
                  <a:lnTo>
                    <a:pt x="603872" y="128143"/>
                  </a:lnTo>
                  <a:lnTo>
                    <a:pt x="604685" y="125310"/>
                  </a:lnTo>
                  <a:lnTo>
                    <a:pt x="605358" y="125577"/>
                  </a:lnTo>
                  <a:lnTo>
                    <a:pt x="606031" y="125984"/>
                  </a:lnTo>
                  <a:lnTo>
                    <a:pt x="606577" y="126161"/>
                  </a:lnTo>
                  <a:lnTo>
                    <a:pt x="606844" y="126250"/>
                  </a:lnTo>
                  <a:lnTo>
                    <a:pt x="606983" y="126111"/>
                  </a:lnTo>
                  <a:lnTo>
                    <a:pt x="607250" y="126022"/>
                  </a:lnTo>
                  <a:lnTo>
                    <a:pt x="607517" y="125907"/>
                  </a:lnTo>
                  <a:lnTo>
                    <a:pt x="610349" y="124320"/>
                  </a:lnTo>
                  <a:lnTo>
                    <a:pt x="610489" y="124244"/>
                  </a:lnTo>
                  <a:lnTo>
                    <a:pt x="613727" y="122415"/>
                  </a:lnTo>
                  <a:lnTo>
                    <a:pt x="617766" y="120040"/>
                  </a:lnTo>
                  <a:lnTo>
                    <a:pt x="620064" y="118694"/>
                  </a:lnTo>
                  <a:lnTo>
                    <a:pt x="622223" y="117335"/>
                  </a:lnTo>
                  <a:lnTo>
                    <a:pt x="624382" y="115976"/>
                  </a:lnTo>
                  <a:lnTo>
                    <a:pt x="624509" y="115887"/>
                  </a:lnTo>
                  <a:lnTo>
                    <a:pt x="624649" y="115811"/>
                  </a:lnTo>
                  <a:lnTo>
                    <a:pt x="624776" y="115722"/>
                  </a:lnTo>
                  <a:lnTo>
                    <a:pt x="626262" y="114782"/>
                  </a:lnTo>
                  <a:lnTo>
                    <a:pt x="625856" y="114515"/>
                  </a:lnTo>
                  <a:lnTo>
                    <a:pt x="625322" y="114376"/>
                  </a:lnTo>
                  <a:lnTo>
                    <a:pt x="624916" y="114109"/>
                  </a:lnTo>
                  <a:lnTo>
                    <a:pt x="624776" y="114160"/>
                  </a:lnTo>
                  <a:lnTo>
                    <a:pt x="624509" y="114249"/>
                  </a:lnTo>
                  <a:lnTo>
                    <a:pt x="624776" y="114515"/>
                  </a:lnTo>
                  <a:lnTo>
                    <a:pt x="624649" y="114782"/>
                  </a:lnTo>
                  <a:lnTo>
                    <a:pt x="623976" y="114376"/>
                  </a:lnTo>
                  <a:lnTo>
                    <a:pt x="623570" y="114325"/>
                  </a:lnTo>
                  <a:lnTo>
                    <a:pt x="623023" y="114249"/>
                  </a:lnTo>
                  <a:lnTo>
                    <a:pt x="622223" y="113842"/>
                  </a:lnTo>
                  <a:lnTo>
                    <a:pt x="623023" y="112141"/>
                  </a:lnTo>
                  <a:lnTo>
                    <a:pt x="623570" y="111010"/>
                  </a:lnTo>
                  <a:lnTo>
                    <a:pt x="626808" y="109791"/>
                  </a:lnTo>
                  <a:lnTo>
                    <a:pt x="624382" y="107099"/>
                  </a:lnTo>
                  <a:lnTo>
                    <a:pt x="623023" y="105346"/>
                  </a:lnTo>
                  <a:lnTo>
                    <a:pt x="623112" y="104152"/>
                  </a:lnTo>
                  <a:lnTo>
                    <a:pt x="625132" y="104051"/>
                  </a:lnTo>
                  <a:lnTo>
                    <a:pt x="627164" y="104089"/>
                  </a:lnTo>
                  <a:lnTo>
                    <a:pt x="629196" y="104127"/>
                  </a:lnTo>
                  <a:lnTo>
                    <a:pt x="628815" y="104381"/>
                  </a:lnTo>
                  <a:lnTo>
                    <a:pt x="626402" y="106540"/>
                  </a:lnTo>
                  <a:lnTo>
                    <a:pt x="626402" y="108000"/>
                  </a:lnTo>
                  <a:lnTo>
                    <a:pt x="626033" y="108127"/>
                  </a:lnTo>
                  <a:lnTo>
                    <a:pt x="625894" y="108178"/>
                  </a:lnTo>
                  <a:lnTo>
                    <a:pt x="626402" y="108712"/>
                  </a:lnTo>
                  <a:lnTo>
                    <a:pt x="626402" y="108851"/>
                  </a:lnTo>
                  <a:lnTo>
                    <a:pt x="627164" y="108851"/>
                  </a:lnTo>
                  <a:lnTo>
                    <a:pt x="627164" y="108991"/>
                  </a:lnTo>
                  <a:lnTo>
                    <a:pt x="628053" y="109931"/>
                  </a:lnTo>
                  <a:lnTo>
                    <a:pt x="628815" y="110845"/>
                  </a:lnTo>
                  <a:lnTo>
                    <a:pt x="628815" y="111086"/>
                  </a:lnTo>
                  <a:lnTo>
                    <a:pt x="628053" y="111544"/>
                  </a:lnTo>
                  <a:lnTo>
                    <a:pt x="627926" y="112623"/>
                  </a:lnTo>
                  <a:lnTo>
                    <a:pt x="628053" y="113030"/>
                  </a:lnTo>
                  <a:lnTo>
                    <a:pt x="628053" y="114007"/>
                  </a:lnTo>
                  <a:lnTo>
                    <a:pt x="628815" y="113512"/>
                  </a:lnTo>
                  <a:lnTo>
                    <a:pt x="629196" y="113271"/>
                  </a:lnTo>
                  <a:lnTo>
                    <a:pt x="630047" y="112699"/>
                  </a:lnTo>
                  <a:lnTo>
                    <a:pt x="633895" y="110223"/>
                  </a:lnTo>
                  <a:lnTo>
                    <a:pt x="634403" y="109893"/>
                  </a:lnTo>
                  <a:lnTo>
                    <a:pt x="639991" y="106159"/>
                  </a:lnTo>
                  <a:lnTo>
                    <a:pt x="642658" y="104355"/>
                  </a:lnTo>
                  <a:lnTo>
                    <a:pt x="642658" y="95338"/>
                  </a:lnTo>
                  <a:lnTo>
                    <a:pt x="643420" y="94996"/>
                  </a:lnTo>
                  <a:lnTo>
                    <a:pt x="643420" y="93662"/>
                  </a:lnTo>
                  <a:lnTo>
                    <a:pt x="643191" y="93522"/>
                  </a:lnTo>
                  <a:lnTo>
                    <a:pt x="643420" y="93383"/>
                  </a:lnTo>
                  <a:lnTo>
                    <a:pt x="643420" y="93662"/>
                  </a:lnTo>
                  <a:lnTo>
                    <a:pt x="644588" y="94462"/>
                  </a:lnTo>
                  <a:lnTo>
                    <a:pt x="643420" y="94996"/>
                  </a:lnTo>
                  <a:lnTo>
                    <a:pt x="643420" y="103847"/>
                  </a:lnTo>
                  <a:lnTo>
                    <a:pt x="645706" y="102298"/>
                  </a:lnTo>
                  <a:lnTo>
                    <a:pt x="649516" y="99733"/>
                  </a:lnTo>
                  <a:lnTo>
                    <a:pt x="650659" y="98971"/>
                  </a:lnTo>
                  <a:lnTo>
                    <a:pt x="651802" y="98196"/>
                  </a:lnTo>
                  <a:lnTo>
                    <a:pt x="650659" y="96710"/>
                  </a:lnTo>
                  <a:lnTo>
                    <a:pt x="651802" y="95961"/>
                  </a:lnTo>
                  <a:lnTo>
                    <a:pt x="653199" y="95046"/>
                  </a:lnTo>
                  <a:lnTo>
                    <a:pt x="653199" y="96647"/>
                  </a:lnTo>
                  <a:lnTo>
                    <a:pt x="653199" y="97243"/>
                  </a:lnTo>
                  <a:lnTo>
                    <a:pt x="654596" y="96316"/>
                  </a:lnTo>
                  <a:lnTo>
                    <a:pt x="658279" y="93878"/>
                  </a:lnTo>
                  <a:lnTo>
                    <a:pt x="663486" y="90639"/>
                  </a:lnTo>
                  <a:lnTo>
                    <a:pt x="668439" y="87134"/>
                  </a:lnTo>
                  <a:lnTo>
                    <a:pt x="667169" y="85915"/>
                  </a:lnTo>
                  <a:lnTo>
                    <a:pt x="665264" y="84442"/>
                  </a:lnTo>
                  <a:lnTo>
                    <a:pt x="663740" y="86321"/>
                  </a:lnTo>
                  <a:lnTo>
                    <a:pt x="663486" y="85648"/>
                  </a:lnTo>
                  <a:lnTo>
                    <a:pt x="662978" y="85115"/>
                  </a:lnTo>
                  <a:lnTo>
                    <a:pt x="662216" y="84709"/>
                  </a:lnTo>
                  <a:lnTo>
                    <a:pt x="657898" y="82816"/>
                  </a:lnTo>
                  <a:lnTo>
                    <a:pt x="659168" y="82626"/>
                  </a:lnTo>
                  <a:lnTo>
                    <a:pt x="659168" y="81876"/>
                  </a:lnTo>
                  <a:lnTo>
                    <a:pt x="659587" y="81432"/>
                  </a:lnTo>
                  <a:lnTo>
                    <a:pt x="659587" y="81597"/>
                  </a:lnTo>
                  <a:lnTo>
                    <a:pt x="659447" y="81737"/>
                  </a:lnTo>
                  <a:lnTo>
                    <a:pt x="659180" y="81876"/>
                  </a:lnTo>
                  <a:lnTo>
                    <a:pt x="659180" y="82626"/>
                  </a:lnTo>
                  <a:lnTo>
                    <a:pt x="659168" y="83121"/>
                  </a:lnTo>
                  <a:lnTo>
                    <a:pt x="659688" y="82550"/>
                  </a:lnTo>
                  <a:lnTo>
                    <a:pt x="668439" y="81241"/>
                  </a:lnTo>
                  <a:close/>
                </a:path>
                <a:path w="755650" h="271144">
                  <a:moveTo>
                    <a:pt x="675640" y="46939"/>
                  </a:moveTo>
                  <a:lnTo>
                    <a:pt x="674827" y="45453"/>
                  </a:lnTo>
                  <a:lnTo>
                    <a:pt x="670509" y="44234"/>
                  </a:lnTo>
                  <a:lnTo>
                    <a:pt x="670242" y="46799"/>
                  </a:lnTo>
                  <a:lnTo>
                    <a:pt x="670242" y="47879"/>
                  </a:lnTo>
                  <a:lnTo>
                    <a:pt x="670509" y="48552"/>
                  </a:lnTo>
                  <a:lnTo>
                    <a:pt x="671042" y="49225"/>
                  </a:lnTo>
                  <a:lnTo>
                    <a:pt x="672528" y="48425"/>
                  </a:lnTo>
                  <a:lnTo>
                    <a:pt x="674154" y="47752"/>
                  </a:lnTo>
                  <a:lnTo>
                    <a:pt x="675640" y="46939"/>
                  </a:lnTo>
                  <a:close/>
                </a:path>
                <a:path w="755650" h="271144">
                  <a:moveTo>
                    <a:pt x="681710" y="63931"/>
                  </a:moveTo>
                  <a:lnTo>
                    <a:pt x="679704" y="65227"/>
                  </a:lnTo>
                  <a:lnTo>
                    <a:pt x="679551" y="65824"/>
                  </a:lnTo>
                  <a:lnTo>
                    <a:pt x="681710" y="64173"/>
                  </a:lnTo>
                  <a:lnTo>
                    <a:pt x="681710" y="63931"/>
                  </a:lnTo>
                  <a:close/>
                </a:path>
                <a:path w="755650" h="271144">
                  <a:moveTo>
                    <a:pt x="682726" y="76530"/>
                  </a:moveTo>
                  <a:lnTo>
                    <a:pt x="679818" y="75006"/>
                  </a:lnTo>
                  <a:lnTo>
                    <a:pt x="679818" y="78905"/>
                  </a:lnTo>
                  <a:lnTo>
                    <a:pt x="682726" y="76530"/>
                  </a:lnTo>
                  <a:close/>
                </a:path>
                <a:path w="755650" h="271144">
                  <a:moveTo>
                    <a:pt x="685215" y="77825"/>
                  </a:moveTo>
                  <a:lnTo>
                    <a:pt x="684199" y="75323"/>
                  </a:lnTo>
                  <a:lnTo>
                    <a:pt x="682726" y="76530"/>
                  </a:lnTo>
                  <a:lnTo>
                    <a:pt x="685215" y="77825"/>
                  </a:lnTo>
                  <a:close/>
                </a:path>
                <a:path w="755650" h="271144">
                  <a:moveTo>
                    <a:pt x="705180" y="60566"/>
                  </a:moveTo>
                  <a:lnTo>
                    <a:pt x="704100" y="60020"/>
                  </a:lnTo>
                  <a:lnTo>
                    <a:pt x="701941" y="60020"/>
                  </a:lnTo>
                  <a:lnTo>
                    <a:pt x="700722" y="59613"/>
                  </a:lnTo>
                  <a:lnTo>
                    <a:pt x="700189" y="61366"/>
                  </a:lnTo>
                  <a:lnTo>
                    <a:pt x="699376" y="62039"/>
                  </a:lnTo>
                  <a:lnTo>
                    <a:pt x="698436" y="59613"/>
                  </a:lnTo>
                  <a:lnTo>
                    <a:pt x="694512" y="61645"/>
                  </a:lnTo>
                  <a:lnTo>
                    <a:pt x="694385" y="59893"/>
                  </a:lnTo>
                  <a:lnTo>
                    <a:pt x="694118" y="57327"/>
                  </a:lnTo>
                  <a:lnTo>
                    <a:pt x="692365" y="58127"/>
                  </a:lnTo>
                  <a:lnTo>
                    <a:pt x="691146" y="57772"/>
                  </a:lnTo>
                  <a:lnTo>
                    <a:pt x="685888" y="56375"/>
                  </a:lnTo>
                  <a:lnTo>
                    <a:pt x="689660" y="63665"/>
                  </a:lnTo>
                  <a:lnTo>
                    <a:pt x="685571" y="62674"/>
                  </a:lnTo>
                  <a:lnTo>
                    <a:pt x="685571" y="69342"/>
                  </a:lnTo>
                  <a:lnTo>
                    <a:pt x="684542" y="68999"/>
                  </a:lnTo>
                  <a:lnTo>
                    <a:pt x="684542" y="72428"/>
                  </a:lnTo>
                  <a:lnTo>
                    <a:pt x="684199" y="72504"/>
                  </a:lnTo>
                  <a:lnTo>
                    <a:pt x="683158" y="72339"/>
                  </a:lnTo>
                  <a:lnTo>
                    <a:pt x="684542" y="72428"/>
                  </a:lnTo>
                  <a:lnTo>
                    <a:pt x="684542" y="68999"/>
                  </a:lnTo>
                  <a:lnTo>
                    <a:pt x="682815" y="68402"/>
                  </a:lnTo>
                  <a:lnTo>
                    <a:pt x="685215" y="67437"/>
                  </a:lnTo>
                  <a:lnTo>
                    <a:pt x="685571" y="69342"/>
                  </a:lnTo>
                  <a:lnTo>
                    <a:pt x="685571" y="62674"/>
                  </a:lnTo>
                  <a:lnTo>
                    <a:pt x="684136" y="62318"/>
                  </a:lnTo>
                  <a:lnTo>
                    <a:pt x="681710" y="64173"/>
                  </a:lnTo>
                  <a:lnTo>
                    <a:pt x="681710" y="68033"/>
                  </a:lnTo>
                  <a:lnTo>
                    <a:pt x="681164" y="67843"/>
                  </a:lnTo>
                  <a:lnTo>
                    <a:pt x="682980" y="72313"/>
                  </a:lnTo>
                  <a:lnTo>
                    <a:pt x="682726" y="72301"/>
                  </a:lnTo>
                  <a:lnTo>
                    <a:pt x="681164" y="72186"/>
                  </a:lnTo>
                  <a:lnTo>
                    <a:pt x="680897" y="72161"/>
                  </a:lnTo>
                  <a:lnTo>
                    <a:pt x="679818" y="71970"/>
                  </a:lnTo>
                  <a:lnTo>
                    <a:pt x="679551" y="71920"/>
                  </a:lnTo>
                  <a:lnTo>
                    <a:pt x="678865" y="71793"/>
                  </a:lnTo>
                  <a:lnTo>
                    <a:pt x="678472" y="71716"/>
                  </a:lnTo>
                  <a:lnTo>
                    <a:pt x="677926" y="71628"/>
                  </a:lnTo>
                  <a:lnTo>
                    <a:pt x="678472" y="72694"/>
                  </a:lnTo>
                  <a:lnTo>
                    <a:pt x="678472" y="73380"/>
                  </a:lnTo>
                  <a:lnTo>
                    <a:pt x="678865" y="73647"/>
                  </a:lnTo>
                  <a:lnTo>
                    <a:pt x="678472" y="73482"/>
                  </a:lnTo>
                  <a:lnTo>
                    <a:pt x="678192" y="73380"/>
                  </a:lnTo>
                  <a:lnTo>
                    <a:pt x="677659" y="73647"/>
                  </a:lnTo>
                  <a:lnTo>
                    <a:pt x="677113" y="74053"/>
                  </a:lnTo>
                  <a:lnTo>
                    <a:pt x="678192" y="74993"/>
                  </a:lnTo>
                  <a:lnTo>
                    <a:pt x="676846" y="76339"/>
                  </a:lnTo>
                  <a:lnTo>
                    <a:pt x="677392" y="79451"/>
                  </a:lnTo>
                  <a:lnTo>
                    <a:pt x="675233" y="80340"/>
                  </a:lnTo>
                  <a:lnTo>
                    <a:pt x="675093" y="80391"/>
                  </a:lnTo>
                  <a:lnTo>
                    <a:pt x="674560" y="73240"/>
                  </a:lnTo>
                  <a:lnTo>
                    <a:pt x="677113" y="75933"/>
                  </a:lnTo>
                  <a:lnTo>
                    <a:pt x="675233" y="68516"/>
                  </a:lnTo>
                  <a:lnTo>
                    <a:pt x="674395" y="66852"/>
                  </a:lnTo>
                  <a:lnTo>
                    <a:pt x="675360" y="66344"/>
                  </a:lnTo>
                  <a:lnTo>
                    <a:pt x="675500" y="66268"/>
                  </a:lnTo>
                  <a:lnTo>
                    <a:pt x="676173" y="65913"/>
                  </a:lnTo>
                  <a:lnTo>
                    <a:pt x="677392" y="65278"/>
                  </a:lnTo>
                  <a:lnTo>
                    <a:pt x="679005" y="65684"/>
                  </a:lnTo>
                  <a:lnTo>
                    <a:pt x="679551" y="65341"/>
                  </a:lnTo>
                  <a:lnTo>
                    <a:pt x="679704" y="65227"/>
                  </a:lnTo>
                  <a:lnTo>
                    <a:pt x="682244" y="55968"/>
                  </a:lnTo>
                  <a:lnTo>
                    <a:pt x="676846" y="57734"/>
                  </a:lnTo>
                  <a:lnTo>
                    <a:pt x="676173" y="52743"/>
                  </a:lnTo>
                  <a:lnTo>
                    <a:pt x="684809" y="49771"/>
                  </a:lnTo>
                  <a:lnTo>
                    <a:pt x="682244" y="49695"/>
                  </a:lnTo>
                  <a:lnTo>
                    <a:pt x="679704" y="49618"/>
                  </a:lnTo>
                  <a:lnTo>
                    <a:pt x="675500" y="49504"/>
                  </a:lnTo>
                  <a:lnTo>
                    <a:pt x="675906" y="49098"/>
                  </a:lnTo>
                  <a:lnTo>
                    <a:pt x="676173" y="48691"/>
                  </a:lnTo>
                  <a:lnTo>
                    <a:pt x="676313" y="48285"/>
                  </a:lnTo>
                  <a:lnTo>
                    <a:pt x="675360" y="48628"/>
                  </a:lnTo>
                  <a:lnTo>
                    <a:pt x="675360" y="58940"/>
                  </a:lnTo>
                  <a:lnTo>
                    <a:pt x="673608" y="62039"/>
                  </a:lnTo>
                  <a:lnTo>
                    <a:pt x="673392" y="62712"/>
                  </a:lnTo>
                  <a:lnTo>
                    <a:pt x="673341" y="81470"/>
                  </a:lnTo>
                  <a:lnTo>
                    <a:pt x="671728" y="81470"/>
                  </a:lnTo>
                  <a:lnTo>
                    <a:pt x="671322" y="81026"/>
                  </a:lnTo>
                  <a:lnTo>
                    <a:pt x="672934" y="81381"/>
                  </a:lnTo>
                  <a:lnTo>
                    <a:pt x="673341" y="81470"/>
                  </a:lnTo>
                  <a:lnTo>
                    <a:pt x="673341" y="62674"/>
                  </a:lnTo>
                  <a:lnTo>
                    <a:pt x="673100" y="62458"/>
                  </a:lnTo>
                  <a:lnTo>
                    <a:pt x="673100" y="63538"/>
                  </a:lnTo>
                  <a:lnTo>
                    <a:pt x="672947" y="63969"/>
                  </a:lnTo>
                  <a:lnTo>
                    <a:pt x="666572" y="66992"/>
                  </a:lnTo>
                  <a:lnTo>
                    <a:pt x="667131" y="63525"/>
                  </a:lnTo>
                  <a:lnTo>
                    <a:pt x="665657" y="60960"/>
                  </a:lnTo>
                  <a:lnTo>
                    <a:pt x="666457" y="61264"/>
                  </a:lnTo>
                  <a:lnTo>
                    <a:pt x="666737" y="61366"/>
                  </a:lnTo>
                  <a:lnTo>
                    <a:pt x="669290" y="62179"/>
                  </a:lnTo>
                  <a:lnTo>
                    <a:pt x="669975" y="64477"/>
                  </a:lnTo>
                  <a:lnTo>
                    <a:pt x="671449" y="64033"/>
                  </a:lnTo>
                  <a:lnTo>
                    <a:pt x="671855" y="63906"/>
                  </a:lnTo>
                  <a:lnTo>
                    <a:pt x="673100" y="63538"/>
                  </a:lnTo>
                  <a:lnTo>
                    <a:pt x="673100" y="62458"/>
                  </a:lnTo>
                  <a:lnTo>
                    <a:pt x="671855" y="61366"/>
                  </a:lnTo>
                  <a:lnTo>
                    <a:pt x="672528" y="60020"/>
                  </a:lnTo>
                  <a:lnTo>
                    <a:pt x="673747" y="57734"/>
                  </a:lnTo>
                  <a:lnTo>
                    <a:pt x="675360" y="58940"/>
                  </a:lnTo>
                  <a:lnTo>
                    <a:pt x="675360" y="48628"/>
                  </a:lnTo>
                  <a:lnTo>
                    <a:pt x="674014" y="49110"/>
                  </a:lnTo>
                  <a:lnTo>
                    <a:pt x="672668" y="49631"/>
                  </a:lnTo>
                  <a:lnTo>
                    <a:pt x="670775" y="50177"/>
                  </a:lnTo>
                  <a:lnTo>
                    <a:pt x="669836" y="52197"/>
                  </a:lnTo>
                  <a:lnTo>
                    <a:pt x="669836" y="55168"/>
                  </a:lnTo>
                  <a:lnTo>
                    <a:pt x="669290" y="57594"/>
                  </a:lnTo>
                  <a:lnTo>
                    <a:pt x="671449" y="62039"/>
                  </a:lnTo>
                  <a:lnTo>
                    <a:pt x="665378" y="57594"/>
                  </a:lnTo>
                  <a:lnTo>
                    <a:pt x="664578" y="56299"/>
                  </a:lnTo>
                  <a:lnTo>
                    <a:pt x="664578" y="66281"/>
                  </a:lnTo>
                  <a:lnTo>
                    <a:pt x="665657" y="67094"/>
                  </a:lnTo>
                  <a:lnTo>
                    <a:pt x="665911" y="67310"/>
                  </a:lnTo>
                  <a:lnTo>
                    <a:pt x="662546" y="68922"/>
                  </a:lnTo>
                  <a:lnTo>
                    <a:pt x="667410" y="72161"/>
                  </a:lnTo>
                  <a:lnTo>
                    <a:pt x="666191" y="72567"/>
                  </a:lnTo>
                  <a:lnTo>
                    <a:pt x="666191" y="73647"/>
                  </a:lnTo>
                  <a:lnTo>
                    <a:pt x="667131" y="74853"/>
                  </a:lnTo>
                  <a:lnTo>
                    <a:pt x="667410" y="74853"/>
                  </a:lnTo>
                  <a:lnTo>
                    <a:pt x="668083" y="74853"/>
                  </a:lnTo>
                  <a:lnTo>
                    <a:pt x="668489" y="74053"/>
                  </a:lnTo>
                  <a:lnTo>
                    <a:pt x="668756" y="77292"/>
                  </a:lnTo>
                  <a:lnTo>
                    <a:pt x="670242" y="80797"/>
                  </a:lnTo>
                  <a:lnTo>
                    <a:pt x="671042" y="80975"/>
                  </a:lnTo>
                  <a:lnTo>
                    <a:pt x="671322" y="80822"/>
                  </a:lnTo>
                  <a:lnTo>
                    <a:pt x="671042" y="81026"/>
                  </a:lnTo>
                  <a:lnTo>
                    <a:pt x="670242" y="81635"/>
                  </a:lnTo>
                  <a:lnTo>
                    <a:pt x="670102" y="81737"/>
                  </a:lnTo>
                  <a:lnTo>
                    <a:pt x="669023" y="85115"/>
                  </a:lnTo>
                  <a:lnTo>
                    <a:pt x="671042" y="84632"/>
                  </a:lnTo>
                  <a:lnTo>
                    <a:pt x="671322" y="84569"/>
                  </a:lnTo>
                  <a:lnTo>
                    <a:pt x="671042" y="84836"/>
                  </a:lnTo>
                  <a:lnTo>
                    <a:pt x="671042" y="84975"/>
                  </a:lnTo>
                  <a:lnTo>
                    <a:pt x="671322" y="84797"/>
                  </a:lnTo>
                  <a:lnTo>
                    <a:pt x="672122" y="84251"/>
                  </a:lnTo>
                  <a:lnTo>
                    <a:pt x="672261" y="84074"/>
                  </a:lnTo>
                  <a:lnTo>
                    <a:pt x="673341" y="83375"/>
                  </a:lnTo>
                  <a:lnTo>
                    <a:pt x="674560" y="82588"/>
                  </a:lnTo>
                  <a:lnTo>
                    <a:pt x="677392" y="80733"/>
                  </a:lnTo>
                  <a:lnTo>
                    <a:pt x="678192" y="80213"/>
                  </a:lnTo>
                  <a:lnTo>
                    <a:pt x="678332" y="80124"/>
                  </a:lnTo>
                  <a:lnTo>
                    <a:pt x="678865" y="79679"/>
                  </a:lnTo>
                  <a:lnTo>
                    <a:pt x="679272" y="79349"/>
                  </a:lnTo>
                  <a:lnTo>
                    <a:pt x="679551" y="79121"/>
                  </a:lnTo>
                  <a:lnTo>
                    <a:pt x="679551" y="74853"/>
                  </a:lnTo>
                  <a:lnTo>
                    <a:pt x="679551" y="73774"/>
                  </a:lnTo>
                  <a:lnTo>
                    <a:pt x="679272" y="73647"/>
                  </a:lnTo>
                  <a:lnTo>
                    <a:pt x="682726" y="72847"/>
                  </a:lnTo>
                  <a:lnTo>
                    <a:pt x="683158" y="72745"/>
                  </a:lnTo>
                  <a:lnTo>
                    <a:pt x="684199" y="75311"/>
                  </a:lnTo>
                  <a:lnTo>
                    <a:pt x="684542" y="75069"/>
                  </a:lnTo>
                  <a:lnTo>
                    <a:pt x="690333" y="70942"/>
                  </a:lnTo>
                  <a:lnTo>
                    <a:pt x="685838" y="69430"/>
                  </a:lnTo>
                  <a:lnTo>
                    <a:pt x="686968" y="68516"/>
                  </a:lnTo>
                  <a:lnTo>
                    <a:pt x="689660" y="67754"/>
                  </a:lnTo>
                  <a:lnTo>
                    <a:pt x="689800" y="67716"/>
                  </a:lnTo>
                  <a:lnTo>
                    <a:pt x="691146" y="66357"/>
                  </a:lnTo>
                  <a:lnTo>
                    <a:pt x="691819" y="67310"/>
                  </a:lnTo>
                  <a:lnTo>
                    <a:pt x="692365" y="67271"/>
                  </a:lnTo>
                  <a:lnTo>
                    <a:pt x="693712" y="67170"/>
                  </a:lnTo>
                  <a:lnTo>
                    <a:pt x="694118" y="67081"/>
                  </a:lnTo>
                  <a:lnTo>
                    <a:pt x="694512" y="66992"/>
                  </a:lnTo>
                  <a:lnTo>
                    <a:pt x="694918" y="66903"/>
                  </a:lnTo>
                  <a:lnTo>
                    <a:pt x="695198" y="67170"/>
                  </a:lnTo>
                  <a:lnTo>
                    <a:pt x="695731" y="67437"/>
                  </a:lnTo>
                  <a:lnTo>
                    <a:pt x="698830" y="65151"/>
                  </a:lnTo>
                  <a:lnTo>
                    <a:pt x="701941" y="62953"/>
                  </a:lnTo>
                  <a:lnTo>
                    <a:pt x="705180" y="60566"/>
                  </a:lnTo>
                  <a:close/>
                </a:path>
                <a:path w="755650" h="271144">
                  <a:moveTo>
                    <a:pt x="728370" y="1790"/>
                  </a:moveTo>
                  <a:lnTo>
                    <a:pt x="726909" y="2755"/>
                  </a:lnTo>
                  <a:lnTo>
                    <a:pt x="727570" y="2971"/>
                  </a:lnTo>
                  <a:lnTo>
                    <a:pt x="726617" y="2946"/>
                  </a:lnTo>
                  <a:lnTo>
                    <a:pt x="726757" y="2857"/>
                  </a:lnTo>
                  <a:lnTo>
                    <a:pt x="726909" y="2755"/>
                  </a:lnTo>
                  <a:lnTo>
                    <a:pt x="718388" y="0"/>
                  </a:lnTo>
                  <a:lnTo>
                    <a:pt x="719467" y="4559"/>
                  </a:lnTo>
                  <a:lnTo>
                    <a:pt x="719467" y="6210"/>
                  </a:lnTo>
                  <a:lnTo>
                    <a:pt x="718388" y="6261"/>
                  </a:lnTo>
                  <a:lnTo>
                    <a:pt x="717042" y="6337"/>
                  </a:lnTo>
                  <a:lnTo>
                    <a:pt x="715022" y="8902"/>
                  </a:lnTo>
                  <a:lnTo>
                    <a:pt x="716229" y="10655"/>
                  </a:lnTo>
                  <a:lnTo>
                    <a:pt x="719467" y="13030"/>
                  </a:lnTo>
                  <a:lnTo>
                    <a:pt x="721156" y="12687"/>
                  </a:lnTo>
                  <a:lnTo>
                    <a:pt x="719607" y="13627"/>
                  </a:lnTo>
                  <a:lnTo>
                    <a:pt x="720953" y="16052"/>
                  </a:lnTo>
                  <a:lnTo>
                    <a:pt x="718388" y="18478"/>
                  </a:lnTo>
                  <a:lnTo>
                    <a:pt x="718667" y="21450"/>
                  </a:lnTo>
                  <a:lnTo>
                    <a:pt x="715695" y="24003"/>
                  </a:lnTo>
                  <a:lnTo>
                    <a:pt x="713536" y="23469"/>
                  </a:lnTo>
                  <a:lnTo>
                    <a:pt x="712724" y="27914"/>
                  </a:lnTo>
                  <a:lnTo>
                    <a:pt x="708545" y="24003"/>
                  </a:lnTo>
                  <a:lnTo>
                    <a:pt x="706120" y="25628"/>
                  </a:lnTo>
                  <a:lnTo>
                    <a:pt x="704227" y="24142"/>
                  </a:lnTo>
                  <a:lnTo>
                    <a:pt x="701535" y="20904"/>
                  </a:lnTo>
                  <a:lnTo>
                    <a:pt x="698969" y="25895"/>
                  </a:lnTo>
                  <a:lnTo>
                    <a:pt x="696671" y="24676"/>
                  </a:lnTo>
                  <a:lnTo>
                    <a:pt x="695871" y="23596"/>
                  </a:lnTo>
                  <a:lnTo>
                    <a:pt x="694385" y="24282"/>
                  </a:lnTo>
                  <a:lnTo>
                    <a:pt x="693305" y="24003"/>
                  </a:lnTo>
                  <a:lnTo>
                    <a:pt x="693039" y="25895"/>
                  </a:lnTo>
                  <a:lnTo>
                    <a:pt x="691680" y="24955"/>
                  </a:lnTo>
                  <a:lnTo>
                    <a:pt x="690880" y="24955"/>
                  </a:lnTo>
                  <a:lnTo>
                    <a:pt x="690473" y="27241"/>
                  </a:lnTo>
                  <a:lnTo>
                    <a:pt x="688721" y="28867"/>
                  </a:lnTo>
                  <a:lnTo>
                    <a:pt x="691680" y="30746"/>
                  </a:lnTo>
                  <a:lnTo>
                    <a:pt x="686866" y="35356"/>
                  </a:lnTo>
                  <a:lnTo>
                    <a:pt x="689648" y="37947"/>
                  </a:lnTo>
                  <a:lnTo>
                    <a:pt x="693712" y="37185"/>
                  </a:lnTo>
                  <a:lnTo>
                    <a:pt x="692759" y="31699"/>
                  </a:lnTo>
                  <a:lnTo>
                    <a:pt x="696277" y="32105"/>
                  </a:lnTo>
                  <a:lnTo>
                    <a:pt x="701395" y="28054"/>
                  </a:lnTo>
                  <a:lnTo>
                    <a:pt x="699503" y="35344"/>
                  </a:lnTo>
                  <a:lnTo>
                    <a:pt x="724458" y="23609"/>
                  </a:lnTo>
                  <a:lnTo>
                    <a:pt x="723925" y="23063"/>
                  </a:lnTo>
                  <a:lnTo>
                    <a:pt x="723112" y="22923"/>
                  </a:lnTo>
                  <a:lnTo>
                    <a:pt x="722706" y="22390"/>
                  </a:lnTo>
                  <a:lnTo>
                    <a:pt x="726211" y="22250"/>
                  </a:lnTo>
                  <a:lnTo>
                    <a:pt x="722972" y="17538"/>
                  </a:lnTo>
                  <a:lnTo>
                    <a:pt x="725538" y="15646"/>
                  </a:lnTo>
                  <a:lnTo>
                    <a:pt x="726211" y="14833"/>
                  </a:lnTo>
                  <a:lnTo>
                    <a:pt x="725678" y="13081"/>
                  </a:lnTo>
                  <a:lnTo>
                    <a:pt x="724331" y="12141"/>
                  </a:lnTo>
                  <a:lnTo>
                    <a:pt x="724192" y="12115"/>
                  </a:lnTo>
                  <a:lnTo>
                    <a:pt x="726363" y="12014"/>
                  </a:lnTo>
                  <a:lnTo>
                    <a:pt x="726617" y="16852"/>
                  </a:lnTo>
                  <a:lnTo>
                    <a:pt x="726211" y="18211"/>
                  </a:lnTo>
                  <a:lnTo>
                    <a:pt x="726617" y="18249"/>
                  </a:lnTo>
                  <a:lnTo>
                    <a:pt x="727570" y="18338"/>
                  </a:lnTo>
                  <a:lnTo>
                    <a:pt x="728243" y="18884"/>
                  </a:lnTo>
                  <a:lnTo>
                    <a:pt x="727570" y="18821"/>
                  </a:lnTo>
                  <a:lnTo>
                    <a:pt x="726617" y="18745"/>
                  </a:lnTo>
                  <a:lnTo>
                    <a:pt x="726617" y="21170"/>
                  </a:lnTo>
                  <a:lnTo>
                    <a:pt x="726757" y="22529"/>
                  </a:lnTo>
                  <a:lnTo>
                    <a:pt x="728243" y="21894"/>
                  </a:lnTo>
                  <a:lnTo>
                    <a:pt x="728370" y="21844"/>
                  </a:lnTo>
                  <a:lnTo>
                    <a:pt x="728370" y="6337"/>
                  </a:lnTo>
                  <a:lnTo>
                    <a:pt x="728370" y="1790"/>
                  </a:lnTo>
                  <a:close/>
                </a:path>
                <a:path w="755650" h="271144">
                  <a:moveTo>
                    <a:pt x="737006" y="15773"/>
                  </a:moveTo>
                  <a:lnTo>
                    <a:pt x="731748" y="15367"/>
                  </a:lnTo>
                  <a:lnTo>
                    <a:pt x="730123" y="15240"/>
                  </a:lnTo>
                  <a:lnTo>
                    <a:pt x="729996" y="11328"/>
                  </a:lnTo>
                  <a:lnTo>
                    <a:pt x="730402" y="10922"/>
                  </a:lnTo>
                  <a:lnTo>
                    <a:pt x="729043" y="7861"/>
                  </a:lnTo>
                  <a:lnTo>
                    <a:pt x="729043" y="21564"/>
                  </a:lnTo>
                  <a:lnTo>
                    <a:pt x="729996" y="21145"/>
                  </a:lnTo>
                  <a:lnTo>
                    <a:pt x="731748" y="20370"/>
                  </a:lnTo>
                  <a:lnTo>
                    <a:pt x="734314" y="19151"/>
                  </a:lnTo>
                  <a:lnTo>
                    <a:pt x="737006" y="15773"/>
                  </a:lnTo>
                  <a:close/>
                </a:path>
                <a:path w="755650" h="271144">
                  <a:moveTo>
                    <a:pt x="745769" y="28867"/>
                  </a:moveTo>
                  <a:lnTo>
                    <a:pt x="744689" y="22796"/>
                  </a:lnTo>
                  <a:lnTo>
                    <a:pt x="738898" y="33045"/>
                  </a:lnTo>
                  <a:lnTo>
                    <a:pt x="738225" y="29667"/>
                  </a:lnTo>
                  <a:lnTo>
                    <a:pt x="738225" y="28727"/>
                  </a:lnTo>
                  <a:lnTo>
                    <a:pt x="738085" y="27647"/>
                  </a:lnTo>
                  <a:lnTo>
                    <a:pt x="738085" y="32905"/>
                  </a:lnTo>
                  <a:lnTo>
                    <a:pt x="737438" y="33947"/>
                  </a:lnTo>
                  <a:lnTo>
                    <a:pt x="737946" y="32905"/>
                  </a:lnTo>
                  <a:lnTo>
                    <a:pt x="736600" y="31965"/>
                  </a:lnTo>
                  <a:lnTo>
                    <a:pt x="735114" y="31559"/>
                  </a:lnTo>
                  <a:lnTo>
                    <a:pt x="733755" y="30949"/>
                  </a:lnTo>
                  <a:lnTo>
                    <a:pt x="735253" y="31559"/>
                  </a:lnTo>
                  <a:lnTo>
                    <a:pt x="736739" y="31965"/>
                  </a:lnTo>
                  <a:lnTo>
                    <a:pt x="738085" y="32905"/>
                  </a:lnTo>
                  <a:lnTo>
                    <a:pt x="738085" y="27647"/>
                  </a:lnTo>
                  <a:lnTo>
                    <a:pt x="739165" y="26974"/>
                  </a:lnTo>
                  <a:lnTo>
                    <a:pt x="739571" y="26835"/>
                  </a:lnTo>
                  <a:lnTo>
                    <a:pt x="739698" y="26568"/>
                  </a:lnTo>
                  <a:lnTo>
                    <a:pt x="739978" y="26301"/>
                  </a:lnTo>
                  <a:lnTo>
                    <a:pt x="735253" y="27914"/>
                  </a:lnTo>
                  <a:lnTo>
                    <a:pt x="731989" y="29171"/>
                  </a:lnTo>
                  <a:lnTo>
                    <a:pt x="731989" y="37503"/>
                  </a:lnTo>
                  <a:lnTo>
                    <a:pt x="730999" y="37706"/>
                  </a:lnTo>
                  <a:lnTo>
                    <a:pt x="731977" y="37477"/>
                  </a:lnTo>
                  <a:lnTo>
                    <a:pt x="731989" y="29171"/>
                  </a:lnTo>
                  <a:lnTo>
                    <a:pt x="730669" y="29667"/>
                  </a:lnTo>
                  <a:lnTo>
                    <a:pt x="730656" y="37782"/>
                  </a:lnTo>
                  <a:lnTo>
                    <a:pt x="728776" y="38176"/>
                  </a:lnTo>
                  <a:lnTo>
                    <a:pt x="728103" y="40195"/>
                  </a:lnTo>
                  <a:lnTo>
                    <a:pt x="727290" y="40081"/>
                  </a:lnTo>
                  <a:lnTo>
                    <a:pt x="727290" y="41541"/>
                  </a:lnTo>
                  <a:lnTo>
                    <a:pt x="723849" y="43802"/>
                  </a:lnTo>
                  <a:lnTo>
                    <a:pt x="726998" y="41516"/>
                  </a:lnTo>
                  <a:lnTo>
                    <a:pt x="727290" y="41541"/>
                  </a:lnTo>
                  <a:lnTo>
                    <a:pt x="727290" y="40081"/>
                  </a:lnTo>
                  <a:lnTo>
                    <a:pt x="726465" y="39954"/>
                  </a:lnTo>
                  <a:lnTo>
                    <a:pt x="727837" y="40043"/>
                  </a:lnTo>
                  <a:lnTo>
                    <a:pt x="727964" y="40055"/>
                  </a:lnTo>
                  <a:lnTo>
                    <a:pt x="728510" y="38176"/>
                  </a:lnTo>
                  <a:lnTo>
                    <a:pt x="730605" y="37757"/>
                  </a:lnTo>
                  <a:lnTo>
                    <a:pt x="730656" y="29679"/>
                  </a:lnTo>
                  <a:lnTo>
                    <a:pt x="725944" y="31292"/>
                  </a:lnTo>
                  <a:lnTo>
                    <a:pt x="724763" y="34607"/>
                  </a:lnTo>
                  <a:lnTo>
                    <a:pt x="724458" y="33985"/>
                  </a:lnTo>
                  <a:lnTo>
                    <a:pt x="725817" y="31153"/>
                  </a:lnTo>
                  <a:lnTo>
                    <a:pt x="724458" y="31610"/>
                  </a:lnTo>
                  <a:lnTo>
                    <a:pt x="724014" y="31775"/>
                  </a:lnTo>
                  <a:lnTo>
                    <a:pt x="724014" y="41021"/>
                  </a:lnTo>
                  <a:lnTo>
                    <a:pt x="723569" y="39179"/>
                  </a:lnTo>
                  <a:lnTo>
                    <a:pt x="724014" y="41021"/>
                  </a:lnTo>
                  <a:lnTo>
                    <a:pt x="724014" y="31775"/>
                  </a:lnTo>
                  <a:lnTo>
                    <a:pt x="723620" y="31915"/>
                  </a:lnTo>
                  <a:lnTo>
                    <a:pt x="723620" y="37807"/>
                  </a:lnTo>
                  <a:lnTo>
                    <a:pt x="723277" y="37655"/>
                  </a:lnTo>
                  <a:lnTo>
                    <a:pt x="723252" y="37490"/>
                  </a:lnTo>
                  <a:lnTo>
                    <a:pt x="723620" y="37807"/>
                  </a:lnTo>
                  <a:lnTo>
                    <a:pt x="723620" y="31915"/>
                  </a:lnTo>
                  <a:lnTo>
                    <a:pt x="722706" y="32232"/>
                  </a:lnTo>
                  <a:lnTo>
                    <a:pt x="721093" y="32778"/>
                  </a:lnTo>
                  <a:lnTo>
                    <a:pt x="720699" y="33223"/>
                  </a:lnTo>
                  <a:lnTo>
                    <a:pt x="720598" y="44081"/>
                  </a:lnTo>
                  <a:lnTo>
                    <a:pt x="715962" y="42760"/>
                  </a:lnTo>
                  <a:lnTo>
                    <a:pt x="716127" y="42722"/>
                  </a:lnTo>
                  <a:lnTo>
                    <a:pt x="717994" y="43281"/>
                  </a:lnTo>
                  <a:lnTo>
                    <a:pt x="718388" y="43408"/>
                  </a:lnTo>
                  <a:lnTo>
                    <a:pt x="719747" y="43815"/>
                  </a:lnTo>
                  <a:lnTo>
                    <a:pt x="720598" y="44081"/>
                  </a:lnTo>
                  <a:lnTo>
                    <a:pt x="720598" y="33261"/>
                  </a:lnTo>
                  <a:lnTo>
                    <a:pt x="719747" y="33553"/>
                  </a:lnTo>
                  <a:lnTo>
                    <a:pt x="719747" y="39928"/>
                  </a:lnTo>
                  <a:lnTo>
                    <a:pt x="717994" y="38595"/>
                  </a:lnTo>
                  <a:lnTo>
                    <a:pt x="716508" y="37490"/>
                  </a:lnTo>
                  <a:lnTo>
                    <a:pt x="717308" y="37592"/>
                  </a:lnTo>
                  <a:lnTo>
                    <a:pt x="717448" y="37630"/>
                  </a:lnTo>
                  <a:lnTo>
                    <a:pt x="718121" y="38442"/>
                  </a:lnTo>
                  <a:lnTo>
                    <a:pt x="718527" y="38404"/>
                  </a:lnTo>
                  <a:lnTo>
                    <a:pt x="719569" y="38328"/>
                  </a:lnTo>
                  <a:lnTo>
                    <a:pt x="719747" y="39928"/>
                  </a:lnTo>
                  <a:lnTo>
                    <a:pt x="719747" y="33553"/>
                  </a:lnTo>
                  <a:lnTo>
                    <a:pt x="716508" y="34658"/>
                  </a:lnTo>
                  <a:lnTo>
                    <a:pt x="711644" y="36410"/>
                  </a:lnTo>
                  <a:lnTo>
                    <a:pt x="707872" y="37706"/>
                  </a:lnTo>
                  <a:lnTo>
                    <a:pt x="707605" y="37807"/>
                  </a:lnTo>
                  <a:lnTo>
                    <a:pt x="707326" y="37896"/>
                  </a:lnTo>
                  <a:lnTo>
                    <a:pt x="707199" y="37947"/>
                  </a:lnTo>
                  <a:lnTo>
                    <a:pt x="706932" y="38036"/>
                  </a:lnTo>
                  <a:lnTo>
                    <a:pt x="707605" y="38976"/>
                  </a:lnTo>
                  <a:lnTo>
                    <a:pt x="708406" y="39331"/>
                  </a:lnTo>
                  <a:lnTo>
                    <a:pt x="709485" y="39852"/>
                  </a:lnTo>
                  <a:lnTo>
                    <a:pt x="709625" y="39928"/>
                  </a:lnTo>
                  <a:lnTo>
                    <a:pt x="708685" y="41135"/>
                  </a:lnTo>
                  <a:lnTo>
                    <a:pt x="708545" y="41160"/>
                  </a:lnTo>
                  <a:lnTo>
                    <a:pt x="707732" y="41275"/>
                  </a:lnTo>
                  <a:lnTo>
                    <a:pt x="707326" y="42887"/>
                  </a:lnTo>
                  <a:lnTo>
                    <a:pt x="708952" y="43700"/>
                  </a:lnTo>
                  <a:lnTo>
                    <a:pt x="709485" y="45186"/>
                  </a:lnTo>
                  <a:lnTo>
                    <a:pt x="705180" y="50444"/>
                  </a:lnTo>
                  <a:lnTo>
                    <a:pt x="705980" y="51384"/>
                  </a:lnTo>
                  <a:lnTo>
                    <a:pt x="709485" y="48742"/>
                  </a:lnTo>
                  <a:lnTo>
                    <a:pt x="709625" y="48641"/>
                  </a:lnTo>
                  <a:lnTo>
                    <a:pt x="711517" y="47205"/>
                  </a:lnTo>
                  <a:lnTo>
                    <a:pt x="712317" y="49225"/>
                  </a:lnTo>
                  <a:lnTo>
                    <a:pt x="712863" y="51384"/>
                  </a:lnTo>
                  <a:lnTo>
                    <a:pt x="712724" y="53543"/>
                  </a:lnTo>
                  <a:lnTo>
                    <a:pt x="711517" y="51384"/>
                  </a:lnTo>
                  <a:lnTo>
                    <a:pt x="709625" y="51714"/>
                  </a:lnTo>
                  <a:lnTo>
                    <a:pt x="708952" y="51828"/>
                  </a:lnTo>
                  <a:lnTo>
                    <a:pt x="708406" y="51930"/>
                  </a:lnTo>
                  <a:lnTo>
                    <a:pt x="707872" y="54216"/>
                  </a:lnTo>
                  <a:lnTo>
                    <a:pt x="707605" y="53949"/>
                  </a:lnTo>
                  <a:lnTo>
                    <a:pt x="707326" y="54127"/>
                  </a:lnTo>
                  <a:lnTo>
                    <a:pt x="707199" y="54216"/>
                  </a:lnTo>
                  <a:lnTo>
                    <a:pt x="706932" y="54292"/>
                  </a:lnTo>
                  <a:lnTo>
                    <a:pt x="706653" y="54356"/>
                  </a:lnTo>
                  <a:lnTo>
                    <a:pt x="706120" y="54622"/>
                  </a:lnTo>
                  <a:lnTo>
                    <a:pt x="706653" y="55295"/>
                  </a:lnTo>
                  <a:lnTo>
                    <a:pt x="707326" y="55359"/>
                  </a:lnTo>
                  <a:lnTo>
                    <a:pt x="707605" y="55194"/>
                  </a:lnTo>
                  <a:lnTo>
                    <a:pt x="707732" y="55118"/>
                  </a:lnTo>
                  <a:lnTo>
                    <a:pt x="707872" y="55029"/>
                  </a:lnTo>
                  <a:lnTo>
                    <a:pt x="707605" y="56248"/>
                  </a:lnTo>
                  <a:lnTo>
                    <a:pt x="707872" y="57454"/>
                  </a:lnTo>
                  <a:lnTo>
                    <a:pt x="707872" y="58674"/>
                  </a:lnTo>
                  <a:lnTo>
                    <a:pt x="710971" y="56248"/>
                  </a:lnTo>
                  <a:lnTo>
                    <a:pt x="712724" y="55003"/>
                  </a:lnTo>
                  <a:lnTo>
                    <a:pt x="712863" y="54902"/>
                  </a:lnTo>
                  <a:lnTo>
                    <a:pt x="714209" y="53949"/>
                  </a:lnTo>
                  <a:lnTo>
                    <a:pt x="715962" y="52641"/>
                  </a:lnTo>
                  <a:lnTo>
                    <a:pt x="717308" y="51625"/>
                  </a:lnTo>
                  <a:lnTo>
                    <a:pt x="717448" y="51523"/>
                  </a:lnTo>
                  <a:lnTo>
                    <a:pt x="717435" y="51282"/>
                  </a:lnTo>
                  <a:lnTo>
                    <a:pt x="719747" y="49466"/>
                  </a:lnTo>
                  <a:lnTo>
                    <a:pt x="722299" y="47345"/>
                  </a:lnTo>
                  <a:lnTo>
                    <a:pt x="722439" y="47231"/>
                  </a:lnTo>
                  <a:lnTo>
                    <a:pt x="723252" y="46596"/>
                  </a:lnTo>
                  <a:lnTo>
                    <a:pt x="723785" y="46177"/>
                  </a:lnTo>
                  <a:lnTo>
                    <a:pt x="724827" y="45351"/>
                  </a:lnTo>
                  <a:lnTo>
                    <a:pt x="725004" y="45593"/>
                  </a:lnTo>
                  <a:lnTo>
                    <a:pt x="727837" y="43434"/>
                  </a:lnTo>
                  <a:lnTo>
                    <a:pt x="730529" y="41135"/>
                  </a:lnTo>
                  <a:lnTo>
                    <a:pt x="733361" y="38976"/>
                  </a:lnTo>
                  <a:lnTo>
                    <a:pt x="733234" y="38849"/>
                  </a:lnTo>
                  <a:lnTo>
                    <a:pt x="734847" y="37490"/>
                  </a:lnTo>
                  <a:lnTo>
                    <a:pt x="736473" y="36283"/>
                  </a:lnTo>
                  <a:lnTo>
                    <a:pt x="737412" y="35496"/>
                  </a:lnTo>
                  <a:lnTo>
                    <a:pt x="737946" y="35039"/>
                  </a:lnTo>
                  <a:lnTo>
                    <a:pt x="738085" y="34937"/>
                  </a:lnTo>
                  <a:lnTo>
                    <a:pt x="737679" y="34531"/>
                  </a:lnTo>
                  <a:lnTo>
                    <a:pt x="738225" y="34937"/>
                  </a:lnTo>
                  <a:lnTo>
                    <a:pt x="740778" y="32905"/>
                  </a:lnTo>
                  <a:lnTo>
                    <a:pt x="743216" y="30886"/>
                  </a:lnTo>
                  <a:lnTo>
                    <a:pt x="745769" y="28867"/>
                  </a:lnTo>
                  <a:close/>
                </a:path>
                <a:path w="755650" h="271144">
                  <a:moveTo>
                    <a:pt x="755484" y="21310"/>
                  </a:moveTo>
                  <a:lnTo>
                    <a:pt x="752386" y="21310"/>
                  </a:lnTo>
                  <a:lnTo>
                    <a:pt x="752652" y="22656"/>
                  </a:lnTo>
                  <a:lnTo>
                    <a:pt x="751446" y="24003"/>
                  </a:lnTo>
                  <a:lnTo>
                    <a:pt x="746988" y="22923"/>
                  </a:lnTo>
                  <a:lnTo>
                    <a:pt x="748334" y="25361"/>
                  </a:lnTo>
                  <a:lnTo>
                    <a:pt x="749287" y="26301"/>
                  </a:lnTo>
                  <a:lnTo>
                    <a:pt x="751306" y="24549"/>
                  </a:lnTo>
                  <a:lnTo>
                    <a:pt x="753465" y="23063"/>
                  </a:lnTo>
                  <a:lnTo>
                    <a:pt x="755484" y="2131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624370" y="2229293"/>
              <a:ext cx="391795" cy="153035"/>
            </a:xfrm>
            <a:custGeom>
              <a:avLst/>
              <a:gdLst/>
              <a:ahLst/>
              <a:cxnLst/>
              <a:rect l="l" t="t" r="r" b="b"/>
              <a:pathLst>
                <a:path w="391794" h="153035">
                  <a:moveTo>
                    <a:pt x="5537" y="127927"/>
                  </a:moveTo>
                  <a:lnTo>
                    <a:pt x="3098" y="129616"/>
                  </a:lnTo>
                  <a:lnTo>
                    <a:pt x="4991" y="129616"/>
                  </a:lnTo>
                  <a:lnTo>
                    <a:pt x="5257" y="129489"/>
                  </a:lnTo>
                  <a:lnTo>
                    <a:pt x="5537" y="129489"/>
                  </a:lnTo>
                  <a:lnTo>
                    <a:pt x="5537" y="127927"/>
                  </a:lnTo>
                  <a:close/>
                </a:path>
                <a:path w="391794" h="153035">
                  <a:moveTo>
                    <a:pt x="5537" y="126085"/>
                  </a:moveTo>
                  <a:lnTo>
                    <a:pt x="5257" y="124955"/>
                  </a:lnTo>
                  <a:lnTo>
                    <a:pt x="4178" y="125577"/>
                  </a:lnTo>
                  <a:lnTo>
                    <a:pt x="4991" y="125882"/>
                  </a:lnTo>
                  <a:lnTo>
                    <a:pt x="5257" y="125984"/>
                  </a:lnTo>
                  <a:lnTo>
                    <a:pt x="5537" y="126085"/>
                  </a:lnTo>
                  <a:close/>
                </a:path>
                <a:path w="391794" h="153035">
                  <a:moveTo>
                    <a:pt x="5664" y="126136"/>
                  </a:moveTo>
                  <a:lnTo>
                    <a:pt x="5537" y="126085"/>
                  </a:lnTo>
                  <a:lnTo>
                    <a:pt x="5537" y="127927"/>
                  </a:lnTo>
                  <a:lnTo>
                    <a:pt x="5664" y="127825"/>
                  </a:lnTo>
                  <a:lnTo>
                    <a:pt x="5664" y="126136"/>
                  </a:lnTo>
                  <a:close/>
                </a:path>
                <a:path w="391794" h="153035">
                  <a:moveTo>
                    <a:pt x="6070" y="141376"/>
                  </a:moveTo>
                  <a:lnTo>
                    <a:pt x="5664" y="141058"/>
                  </a:lnTo>
                  <a:lnTo>
                    <a:pt x="5537" y="140957"/>
                  </a:lnTo>
                  <a:lnTo>
                    <a:pt x="5664" y="141897"/>
                  </a:lnTo>
                  <a:lnTo>
                    <a:pt x="5130" y="142430"/>
                  </a:lnTo>
                  <a:lnTo>
                    <a:pt x="4457" y="142303"/>
                  </a:lnTo>
                  <a:lnTo>
                    <a:pt x="4051" y="142214"/>
                  </a:lnTo>
                  <a:lnTo>
                    <a:pt x="3771" y="142163"/>
                  </a:lnTo>
                  <a:lnTo>
                    <a:pt x="4457" y="144056"/>
                  </a:lnTo>
                  <a:lnTo>
                    <a:pt x="2159" y="143713"/>
                  </a:lnTo>
                  <a:lnTo>
                    <a:pt x="1485" y="143598"/>
                  </a:lnTo>
                  <a:lnTo>
                    <a:pt x="812" y="143497"/>
                  </a:lnTo>
                  <a:lnTo>
                    <a:pt x="0" y="143383"/>
                  </a:lnTo>
                  <a:lnTo>
                    <a:pt x="812" y="144729"/>
                  </a:lnTo>
                  <a:lnTo>
                    <a:pt x="2159" y="146075"/>
                  </a:lnTo>
                  <a:lnTo>
                    <a:pt x="1485" y="148640"/>
                  </a:lnTo>
                  <a:lnTo>
                    <a:pt x="139" y="150253"/>
                  </a:lnTo>
                  <a:lnTo>
                    <a:pt x="2019" y="152285"/>
                  </a:lnTo>
                  <a:lnTo>
                    <a:pt x="2159" y="152298"/>
                  </a:lnTo>
                  <a:lnTo>
                    <a:pt x="3771" y="152514"/>
                  </a:lnTo>
                  <a:lnTo>
                    <a:pt x="4457" y="152552"/>
                  </a:lnTo>
                  <a:lnTo>
                    <a:pt x="5664" y="152552"/>
                  </a:lnTo>
                  <a:lnTo>
                    <a:pt x="6070" y="152552"/>
                  </a:lnTo>
                  <a:lnTo>
                    <a:pt x="6070" y="141630"/>
                  </a:lnTo>
                  <a:lnTo>
                    <a:pt x="6070" y="141376"/>
                  </a:lnTo>
                  <a:close/>
                </a:path>
                <a:path w="391794" h="153035">
                  <a:moveTo>
                    <a:pt x="8636" y="148780"/>
                  </a:moveTo>
                  <a:lnTo>
                    <a:pt x="6731" y="143471"/>
                  </a:lnTo>
                  <a:lnTo>
                    <a:pt x="6731" y="152552"/>
                  </a:lnTo>
                  <a:lnTo>
                    <a:pt x="7683" y="152552"/>
                  </a:lnTo>
                  <a:lnTo>
                    <a:pt x="7823" y="152552"/>
                  </a:lnTo>
                  <a:lnTo>
                    <a:pt x="7683" y="151879"/>
                  </a:lnTo>
                  <a:lnTo>
                    <a:pt x="8369" y="151536"/>
                  </a:lnTo>
                  <a:lnTo>
                    <a:pt x="8496" y="151472"/>
                  </a:lnTo>
                  <a:lnTo>
                    <a:pt x="8636" y="150799"/>
                  </a:lnTo>
                  <a:lnTo>
                    <a:pt x="8636" y="148780"/>
                  </a:lnTo>
                  <a:close/>
                </a:path>
                <a:path w="391794" h="153035">
                  <a:moveTo>
                    <a:pt x="11468" y="133807"/>
                  </a:moveTo>
                  <a:lnTo>
                    <a:pt x="9715" y="133388"/>
                  </a:lnTo>
                  <a:lnTo>
                    <a:pt x="9169" y="133261"/>
                  </a:lnTo>
                  <a:lnTo>
                    <a:pt x="9715" y="135153"/>
                  </a:lnTo>
                  <a:lnTo>
                    <a:pt x="9169" y="136639"/>
                  </a:lnTo>
                  <a:lnTo>
                    <a:pt x="9715" y="136448"/>
                  </a:lnTo>
                  <a:lnTo>
                    <a:pt x="11188" y="135928"/>
                  </a:lnTo>
                  <a:lnTo>
                    <a:pt x="11468" y="133807"/>
                  </a:lnTo>
                  <a:close/>
                </a:path>
                <a:path w="391794" h="153035">
                  <a:moveTo>
                    <a:pt x="12319" y="128130"/>
                  </a:moveTo>
                  <a:lnTo>
                    <a:pt x="10515" y="123558"/>
                  </a:lnTo>
                  <a:lnTo>
                    <a:pt x="8369" y="121793"/>
                  </a:lnTo>
                  <a:lnTo>
                    <a:pt x="7556" y="123685"/>
                  </a:lnTo>
                  <a:lnTo>
                    <a:pt x="5803" y="124625"/>
                  </a:lnTo>
                  <a:lnTo>
                    <a:pt x="5664" y="124714"/>
                  </a:lnTo>
                  <a:lnTo>
                    <a:pt x="5664" y="126136"/>
                  </a:lnTo>
                  <a:lnTo>
                    <a:pt x="7289" y="126733"/>
                  </a:lnTo>
                  <a:lnTo>
                    <a:pt x="7416" y="126784"/>
                  </a:lnTo>
                  <a:lnTo>
                    <a:pt x="5803" y="127736"/>
                  </a:lnTo>
                  <a:lnTo>
                    <a:pt x="5664" y="127825"/>
                  </a:lnTo>
                  <a:lnTo>
                    <a:pt x="5664" y="129616"/>
                  </a:lnTo>
                  <a:lnTo>
                    <a:pt x="5803" y="129616"/>
                  </a:lnTo>
                  <a:lnTo>
                    <a:pt x="7289" y="129489"/>
                  </a:lnTo>
                  <a:lnTo>
                    <a:pt x="7416" y="129628"/>
                  </a:lnTo>
                  <a:lnTo>
                    <a:pt x="8763" y="131102"/>
                  </a:lnTo>
                  <a:lnTo>
                    <a:pt x="10388" y="132054"/>
                  </a:lnTo>
                  <a:lnTo>
                    <a:pt x="11061" y="127596"/>
                  </a:lnTo>
                  <a:lnTo>
                    <a:pt x="12319" y="128130"/>
                  </a:lnTo>
                  <a:close/>
                </a:path>
                <a:path w="391794" h="153035">
                  <a:moveTo>
                    <a:pt x="13360" y="135153"/>
                  </a:moveTo>
                  <a:lnTo>
                    <a:pt x="11874" y="135674"/>
                  </a:lnTo>
                  <a:lnTo>
                    <a:pt x="11734" y="135724"/>
                  </a:lnTo>
                  <a:lnTo>
                    <a:pt x="11468" y="135826"/>
                  </a:lnTo>
                  <a:lnTo>
                    <a:pt x="11188" y="135928"/>
                  </a:lnTo>
                  <a:lnTo>
                    <a:pt x="11468" y="136372"/>
                  </a:lnTo>
                  <a:lnTo>
                    <a:pt x="11734" y="136906"/>
                  </a:lnTo>
                  <a:lnTo>
                    <a:pt x="12407" y="137096"/>
                  </a:lnTo>
                  <a:lnTo>
                    <a:pt x="12560" y="137134"/>
                  </a:lnTo>
                  <a:lnTo>
                    <a:pt x="13360" y="135153"/>
                  </a:lnTo>
                  <a:close/>
                </a:path>
                <a:path w="391794" h="153035">
                  <a:moveTo>
                    <a:pt x="14681" y="129120"/>
                  </a:moveTo>
                  <a:lnTo>
                    <a:pt x="12319" y="128130"/>
                  </a:lnTo>
                  <a:lnTo>
                    <a:pt x="13220" y="130429"/>
                  </a:lnTo>
                  <a:lnTo>
                    <a:pt x="14681" y="129120"/>
                  </a:lnTo>
                  <a:close/>
                </a:path>
                <a:path w="391794" h="153035">
                  <a:moveTo>
                    <a:pt x="17272" y="126784"/>
                  </a:moveTo>
                  <a:lnTo>
                    <a:pt x="14681" y="129120"/>
                  </a:lnTo>
                  <a:lnTo>
                    <a:pt x="16192" y="129755"/>
                  </a:lnTo>
                  <a:lnTo>
                    <a:pt x="17272" y="126784"/>
                  </a:lnTo>
                  <a:close/>
                </a:path>
                <a:path w="391794" h="153035">
                  <a:moveTo>
                    <a:pt x="19024" y="142709"/>
                  </a:moveTo>
                  <a:lnTo>
                    <a:pt x="18897" y="142113"/>
                  </a:lnTo>
                  <a:lnTo>
                    <a:pt x="16992" y="143383"/>
                  </a:lnTo>
                  <a:lnTo>
                    <a:pt x="17538" y="143484"/>
                  </a:lnTo>
                  <a:lnTo>
                    <a:pt x="17665" y="143510"/>
                  </a:lnTo>
                  <a:lnTo>
                    <a:pt x="18211" y="143789"/>
                  </a:lnTo>
                  <a:lnTo>
                    <a:pt x="18478" y="144195"/>
                  </a:lnTo>
                  <a:lnTo>
                    <a:pt x="18745" y="143916"/>
                  </a:lnTo>
                  <a:lnTo>
                    <a:pt x="19024" y="144195"/>
                  </a:lnTo>
                  <a:lnTo>
                    <a:pt x="19024" y="142709"/>
                  </a:lnTo>
                  <a:close/>
                </a:path>
                <a:path w="391794" h="153035">
                  <a:moveTo>
                    <a:pt x="19418" y="138391"/>
                  </a:moveTo>
                  <a:lnTo>
                    <a:pt x="17665" y="139014"/>
                  </a:lnTo>
                  <a:lnTo>
                    <a:pt x="17538" y="139065"/>
                  </a:lnTo>
                  <a:lnTo>
                    <a:pt x="15913" y="137845"/>
                  </a:lnTo>
                  <a:lnTo>
                    <a:pt x="14160" y="137579"/>
                  </a:lnTo>
                  <a:lnTo>
                    <a:pt x="12560" y="137134"/>
                  </a:lnTo>
                  <a:lnTo>
                    <a:pt x="10515" y="142163"/>
                  </a:lnTo>
                  <a:lnTo>
                    <a:pt x="8496" y="139331"/>
                  </a:lnTo>
                  <a:lnTo>
                    <a:pt x="8369" y="140284"/>
                  </a:lnTo>
                  <a:lnTo>
                    <a:pt x="6731" y="141909"/>
                  </a:lnTo>
                  <a:lnTo>
                    <a:pt x="10515" y="143535"/>
                  </a:lnTo>
                  <a:lnTo>
                    <a:pt x="10795" y="143649"/>
                  </a:lnTo>
                  <a:lnTo>
                    <a:pt x="11734" y="143764"/>
                  </a:lnTo>
                  <a:lnTo>
                    <a:pt x="11874" y="143789"/>
                  </a:lnTo>
                  <a:lnTo>
                    <a:pt x="12407" y="143116"/>
                  </a:lnTo>
                  <a:lnTo>
                    <a:pt x="13081" y="142570"/>
                  </a:lnTo>
                  <a:lnTo>
                    <a:pt x="14160" y="139738"/>
                  </a:lnTo>
                  <a:lnTo>
                    <a:pt x="16992" y="140271"/>
                  </a:lnTo>
                  <a:lnTo>
                    <a:pt x="17665" y="140398"/>
                  </a:lnTo>
                  <a:lnTo>
                    <a:pt x="18338" y="140525"/>
                  </a:lnTo>
                  <a:lnTo>
                    <a:pt x="18478" y="140550"/>
                  </a:lnTo>
                  <a:lnTo>
                    <a:pt x="18478" y="140220"/>
                  </a:lnTo>
                  <a:lnTo>
                    <a:pt x="18338" y="139598"/>
                  </a:lnTo>
                  <a:lnTo>
                    <a:pt x="19418" y="138391"/>
                  </a:lnTo>
                  <a:close/>
                </a:path>
                <a:path w="391794" h="153035">
                  <a:moveTo>
                    <a:pt x="20637" y="140957"/>
                  </a:moveTo>
                  <a:lnTo>
                    <a:pt x="19418" y="140728"/>
                  </a:lnTo>
                  <a:lnTo>
                    <a:pt x="19024" y="140652"/>
                  </a:lnTo>
                  <a:lnTo>
                    <a:pt x="18554" y="140576"/>
                  </a:lnTo>
                  <a:lnTo>
                    <a:pt x="18897" y="142113"/>
                  </a:lnTo>
                  <a:lnTo>
                    <a:pt x="20637" y="140957"/>
                  </a:lnTo>
                  <a:close/>
                </a:path>
                <a:path w="391794" h="153035">
                  <a:moveTo>
                    <a:pt x="23469" y="132994"/>
                  </a:moveTo>
                  <a:lnTo>
                    <a:pt x="23063" y="131241"/>
                  </a:lnTo>
                  <a:lnTo>
                    <a:pt x="21983" y="129755"/>
                  </a:lnTo>
                  <a:lnTo>
                    <a:pt x="21577" y="130429"/>
                  </a:lnTo>
                  <a:lnTo>
                    <a:pt x="21310" y="131241"/>
                  </a:lnTo>
                  <a:lnTo>
                    <a:pt x="21043" y="131648"/>
                  </a:lnTo>
                  <a:lnTo>
                    <a:pt x="23469" y="132994"/>
                  </a:lnTo>
                  <a:close/>
                </a:path>
                <a:path w="391794" h="153035">
                  <a:moveTo>
                    <a:pt x="24815" y="147294"/>
                  </a:moveTo>
                  <a:lnTo>
                    <a:pt x="24142" y="147294"/>
                  </a:lnTo>
                  <a:lnTo>
                    <a:pt x="24282" y="147701"/>
                  </a:lnTo>
                  <a:lnTo>
                    <a:pt x="24815" y="147294"/>
                  </a:lnTo>
                  <a:close/>
                </a:path>
                <a:path w="391794" h="153035">
                  <a:moveTo>
                    <a:pt x="32512" y="148501"/>
                  </a:moveTo>
                  <a:lnTo>
                    <a:pt x="29806" y="147967"/>
                  </a:lnTo>
                  <a:lnTo>
                    <a:pt x="27241" y="147701"/>
                  </a:lnTo>
                  <a:lnTo>
                    <a:pt x="27787" y="149047"/>
                  </a:lnTo>
                  <a:lnTo>
                    <a:pt x="27520" y="149860"/>
                  </a:lnTo>
                  <a:lnTo>
                    <a:pt x="26847" y="149720"/>
                  </a:lnTo>
                  <a:lnTo>
                    <a:pt x="25361" y="149720"/>
                  </a:lnTo>
                  <a:lnTo>
                    <a:pt x="26301" y="150533"/>
                  </a:lnTo>
                  <a:lnTo>
                    <a:pt x="26441" y="151333"/>
                  </a:lnTo>
                  <a:lnTo>
                    <a:pt x="25488" y="152019"/>
                  </a:lnTo>
                  <a:lnTo>
                    <a:pt x="26301" y="152019"/>
                  </a:lnTo>
                  <a:lnTo>
                    <a:pt x="27241" y="151879"/>
                  </a:lnTo>
                  <a:lnTo>
                    <a:pt x="28054" y="151879"/>
                  </a:lnTo>
                  <a:lnTo>
                    <a:pt x="28321" y="150126"/>
                  </a:lnTo>
                  <a:lnTo>
                    <a:pt x="30213" y="150533"/>
                  </a:lnTo>
                  <a:lnTo>
                    <a:pt x="31026" y="151612"/>
                  </a:lnTo>
                  <a:lnTo>
                    <a:pt x="32512" y="148501"/>
                  </a:lnTo>
                  <a:close/>
                </a:path>
                <a:path w="391794" h="153035">
                  <a:moveTo>
                    <a:pt x="32778" y="141135"/>
                  </a:moveTo>
                  <a:lnTo>
                    <a:pt x="32232" y="140855"/>
                  </a:lnTo>
                  <a:lnTo>
                    <a:pt x="32232" y="141071"/>
                  </a:lnTo>
                  <a:lnTo>
                    <a:pt x="32778" y="141135"/>
                  </a:lnTo>
                  <a:close/>
                </a:path>
                <a:path w="391794" h="153035">
                  <a:moveTo>
                    <a:pt x="38709" y="121793"/>
                  </a:moveTo>
                  <a:lnTo>
                    <a:pt x="38303" y="121932"/>
                  </a:lnTo>
                  <a:lnTo>
                    <a:pt x="38176" y="122339"/>
                  </a:lnTo>
                  <a:lnTo>
                    <a:pt x="34124" y="120738"/>
                  </a:lnTo>
                  <a:lnTo>
                    <a:pt x="33858" y="120637"/>
                  </a:lnTo>
                  <a:lnTo>
                    <a:pt x="33718" y="120586"/>
                  </a:lnTo>
                  <a:lnTo>
                    <a:pt x="35877" y="126517"/>
                  </a:lnTo>
                  <a:lnTo>
                    <a:pt x="35471" y="126580"/>
                  </a:lnTo>
                  <a:lnTo>
                    <a:pt x="34671" y="126695"/>
                  </a:lnTo>
                  <a:lnTo>
                    <a:pt x="34124" y="126784"/>
                  </a:lnTo>
                  <a:lnTo>
                    <a:pt x="33566" y="126860"/>
                  </a:lnTo>
                  <a:lnTo>
                    <a:pt x="32778" y="126974"/>
                  </a:lnTo>
                  <a:lnTo>
                    <a:pt x="34671" y="127063"/>
                  </a:lnTo>
                  <a:lnTo>
                    <a:pt x="35471" y="128346"/>
                  </a:lnTo>
                  <a:lnTo>
                    <a:pt x="35560" y="128498"/>
                  </a:lnTo>
                  <a:lnTo>
                    <a:pt x="35877" y="128295"/>
                  </a:lnTo>
                  <a:lnTo>
                    <a:pt x="36144" y="128130"/>
                  </a:lnTo>
                  <a:lnTo>
                    <a:pt x="37909" y="127063"/>
                  </a:lnTo>
                  <a:lnTo>
                    <a:pt x="36423" y="126492"/>
                  </a:lnTo>
                  <a:lnTo>
                    <a:pt x="36144" y="126390"/>
                  </a:lnTo>
                  <a:lnTo>
                    <a:pt x="38176" y="124625"/>
                  </a:lnTo>
                  <a:lnTo>
                    <a:pt x="38709" y="124091"/>
                  </a:lnTo>
                  <a:lnTo>
                    <a:pt x="38709" y="123151"/>
                  </a:lnTo>
                  <a:lnTo>
                    <a:pt x="38709" y="122339"/>
                  </a:lnTo>
                  <a:lnTo>
                    <a:pt x="38709" y="121793"/>
                  </a:lnTo>
                  <a:close/>
                </a:path>
                <a:path w="391794" h="153035">
                  <a:moveTo>
                    <a:pt x="39116" y="144729"/>
                  </a:moveTo>
                  <a:lnTo>
                    <a:pt x="38849" y="144729"/>
                  </a:lnTo>
                  <a:lnTo>
                    <a:pt x="38582" y="145275"/>
                  </a:lnTo>
                  <a:lnTo>
                    <a:pt x="38303" y="145402"/>
                  </a:lnTo>
                  <a:lnTo>
                    <a:pt x="38582" y="145402"/>
                  </a:lnTo>
                  <a:lnTo>
                    <a:pt x="38709" y="145542"/>
                  </a:lnTo>
                  <a:lnTo>
                    <a:pt x="38976" y="145542"/>
                  </a:lnTo>
                  <a:lnTo>
                    <a:pt x="39116" y="145262"/>
                  </a:lnTo>
                  <a:lnTo>
                    <a:pt x="39116" y="144729"/>
                  </a:lnTo>
                  <a:close/>
                </a:path>
                <a:path w="391794" h="153035">
                  <a:moveTo>
                    <a:pt x="43027" y="147993"/>
                  </a:moveTo>
                  <a:lnTo>
                    <a:pt x="42214" y="147586"/>
                  </a:lnTo>
                  <a:lnTo>
                    <a:pt x="32334" y="144068"/>
                  </a:lnTo>
                  <a:lnTo>
                    <a:pt x="33858" y="141351"/>
                  </a:lnTo>
                  <a:lnTo>
                    <a:pt x="33566" y="141262"/>
                  </a:lnTo>
                  <a:lnTo>
                    <a:pt x="31965" y="143916"/>
                  </a:lnTo>
                  <a:lnTo>
                    <a:pt x="32232" y="144018"/>
                  </a:lnTo>
                  <a:lnTo>
                    <a:pt x="32232" y="144259"/>
                  </a:lnTo>
                  <a:lnTo>
                    <a:pt x="30759" y="146888"/>
                  </a:lnTo>
                  <a:lnTo>
                    <a:pt x="33185" y="148780"/>
                  </a:lnTo>
                  <a:lnTo>
                    <a:pt x="34671" y="148653"/>
                  </a:lnTo>
                  <a:lnTo>
                    <a:pt x="36144" y="148539"/>
                  </a:lnTo>
                  <a:lnTo>
                    <a:pt x="37096" y="148463"/>
                  </a:lnTo>
                  <a:lnTo>
                    <a:pt x="38303" y="148361"/>
                  </a:lnTo>
                  <a:lnTo>
                    <a:pt x="39789" y="148247"/>
                  </a:lnTo>
                  <a:lnTo>
                    <a:pt x="40741" y="148170"/>
                  </a:lnTo>
                  <a:lnTo>
                    <a:pt x="42214" y="148056"/>
                  </a:lnTo>
                  <a:lnTo>
                    <a:pt x="43027" y="147993"/>
                  </a:lnTo>
                  <a:close/>
                </a:path>
                <a:path w="391794" h="153035">
                  <a:moveTo>
                    <a:pt x="47879" y="135966"/>
                  </a:moveTo>
                  <a:lnTo>
                    <a:pt x="47345" y="135915"/>
                  </a:lnTo>
                  <a:lnTo>
                    <a:pt x="44513" y="140004"/>
                  </a:lnTo>
                  <a:lnTo>
                    <a:pt x="45859" y="139788"/>
                  </a:lnTo>
                  <a:lnTo>
                    <a:pt x="45999" y="139763"/>
                  </a:lnTo>
                  <a:lnTo>
                    <a:pt x="45859" y="139471"/>
                  </a:lnTo>
                  <a:lnTo>
                    <a:pt x="47879" y="135966"/>
                  </a:lnTo>
                  <a:close/>
                </a:path>
                <a:path w="391794" h="153035">
                  <a:moveTo>
                    <a:pt x="48564" y="116535"/>
                  </a:moveTo>
                  <a:lnTo>
                    <a:pt x="48425" y="116674"/>
                  </a:lnTo>
                  <a:lnTo>
                    <a:pt x="48564" y="116941"/>
                  </a:lnTo>
                  <a:lnTo>
                    <a:pt x="48564" y="116535"/>
                  </a:lnTo>
                  <a:close/>
                </a:path>
                <a:path w="391794" h="153035">
                  <a:moveTo>
                    <a:pt x="60159" y="138252"/>
                  </a:moveTo>
                  <a:lnTo>
                    <a:pt x="56654" y="139877"/>
                  </a:lnTo>
                  <a:lnTo>
                    <a:pt x="56654" y="141351"/>
                  </a:lnTo>
                  <a:lnTo>
                    <a:pt x="55168" y="143383"/>
                  </a:lnTo>
                  <a:lnTo>
                    <a:pt x="53276" y="141757"/>
                  </a:lnTo>
                  <a:lnTo>
                    <a:pt x="53276" y="141084"/>
                  </a:lnTo>
                  <a:lnTo>
                    <a:pt x="52476" y="140512"/>
                  </a:lnTo>
                  <a:lnTo>
                    <a:pt x="52336" y="140411"/>
                  </a:lnTo>
                  <a:lnTo>
                    <a:pt x="51930" y="140360"/>
                  </a:lnTo>
                  <a:lnTo>
                    <a:pt x="50990" y="140233"/>
                  </a:lnTo>
                  <a:lnTo>
                    <a:pt x="50317" y="140144"/>
                  </a:lnTo>
                  <a:lnTo>
                    <a:pt x="50177" y="139065"/>
                  </a:lnTo>
                  <a:lnTo>
                    <a:pt x="49644" y="139153"/>
                  </a:lnTo>
                  <a:lnTo>
                    <a:pt x="49098" y="139242"/>
                  </a:lnTo>
                  <a:lnTo>
                    <a:pt x="48425" y="139357"/>
                  </a:lnTo>
                  <a:lnTo>
                    <a:pt x="47752" y="139471"/>
                  </a:lnTo>
                  <a:lnTo>
                    <a:pt x="47078" y="139585"/>
                  </a:lnTo>
                  <a:lnTo>
                    <a:pt x="46405" y="139687"/>
                  </a:lnTo>
                  <a:lnTo>
                    <a:pt x="45999" y="139763"/>
                  </a:lnTo>
                  <a:lnTo>
                    <a:pt x="46266" y="140182"/>
                  </a:lnTo>
                  <a:lnTo>
                    <a:pt x="47345" y="142062"/>
                  </a:lnTo>
                  <a:lnTo>
                    <a:pt x="47752" y="142570"/>
                  </a:lnTo>
                  <a:lnTo>
                    <a:pt x="48018" y="142836"/>
                  </a:lnTo>
                  <a:lnTo>
                    <a:pt x="47345" y="143383"/>
                  </a:lnTo>
                  <a:lnTo>
                    <a:pt x="47205" y="143510"/>
                  </a:lnTo>
                  <a:lnTo>
                    <a:pt x="47345" y="143560"/>
                  </a:lnTo>
                  <a:lnTo>
                    <a:pt x="47752" y="143675"/>
                  </a:lnTo>
                  <a:lnTo>
                    <a:pt x="47879" y="143751"/>
                  </a:lnTo>
                  <a:lnTo>
                    <a:pt x="48018" y="143827"/>
                  </a:lnTo>
                  <a:lnTo>
                    <a:pt x="48425" y="144056"/>
                  </a:lnTo>
                  <a:lnTo>
                    <a:pt x="48958" y="144272"/>
                  </a:lnTo>
                  <a:lnTo>
                    <a:pt x="49098" y="144322"/>
                  </a:lnTo>
                  <a:lnTo>
                    <a:pt x="49644" y="143916"/>
                  </a:lnTo>
                  <a:lnTo>
                    <a:pt x="50317" y="143992"/>
                  </a:lnTo>
                  <a:lnTo>
                    <a:pt x="50850" y="144056"/>
                  </a:lnTo>
                  <a:lnTo>
                    <a:pt x="50850" y="144868"/>
                  </a:lnTo>
                  <a:lnTo>
                    <a:pt x="52197" y="145948"/>
                  </a:lnTo>
                  <a:lnTo>
                    <a:pt x="53822" y="144322"/>
                  </a:lnTo>
                  <a:lnTo>
                    <a:pt x="54762" y="145669"/>
                  </a:lnTo>
                  <a:lnTo>
                    <a:pt x="55841" y="145402"/>
                  </a:lnTo>
                  <a:lnTo>
                    <a:pt x="56515" y="145808"/>
                  </a:lnTo>
                  <a:lnTo>
                    <a:pt x="57188" y="146215"/>
                  </a:lnTo>
                  <a:lnTo>
                    <a:pt x="56515" y="143916"/>
                  </a:lnTo>
                  <a:lnTo>
                    <a:pt x="60159" y="138252"/>
                  </a:lnTo>
                  <a:close/>
                </a:path>
                <a:path w="391794" h="153035">
                  <a:moveTo>
                    <a:pt x="62725" y="112090"/>
                  </a:moveTo>
                  <a:lnTo>
                    <a:pt x="61912" y="112356"/>
                  </a:lnTo>
                  <a:lnTo>
                    <a:pt x="60566" y="111950"/>
                  </a:lnTo>
                  <a:lnTo>
                    <a:pt x="59347" y="111417"/>
                  </a:lnTo>
                  <a:lnTo>
                    <a:pt x="59613" y="113436"/>
                  </a:lnTo>
                  <a:lnTo>
                    <a:pt x="61772" y="114249"/>
                  </a:lnTo>
                  <a:lnTo>
                    <a:pt x="62725" y="112090"/>
                  </a:lnTo>
                  <a:close/>
                </a:path>
                <a:path w="391794" h="153035">
                  <a:moveTo>
                    <a:pt x="63804" y="132181"/>
                  </a:moveTo>
                  <a:lnTo>
                    <a:pt x="62179" y="131241"/>
                  </a:lnTo>
                  <a:lnTo>
                    <a:pt x="61645" y="129349"/>
                  </a:lnTo>
                  <a:lnTo>
                    <a:pt x="59613" y="128816"/>
                  </a:lnTo>
                  <a:lnTo>
                    <a:pt x="59220" y="132854"/>
                  </a:lnTo>
                  <a:lnTo>
                    <a:pt x="58940" y="132854"/>
                  </a:lnTo>
                  <a:lnTo>
                    <a:pt x="54762" y="132727"/>
                  </a:lnTo>
                  <a:lnTo>
                    <a:pt x="53276" y="130162"/>
                  </a:lnTo>
                  <a:lnTo>
                    <a:pt x="47879" y="130175"/>
                  </a:lnTo>
                  <a:lnTo>
                    <a:pt x="46266" y="130302"/>
                  </a:lnTo>
                  <a:lnTo>
                    <a:pt x="47345" y="128778"/>
                  </a:lnTo>
                  <a:lnTo>
                    <a:pt x="48958" y="126504"/>
                  </a:lnTo>
                  <a:lnTo>
                    <a:pt x="51930" y="122339"/>
                  </a:lnTo>
                  <a:lnTo>
                    <a:pt x="53949" y="126517"/>
                  </a:lnTo>
                  <a:lnTo>
                    <a:pt x="54495" y="124688"/>
                  </a:lnTo>
                  <a:lnTo>
                    <a:pt x="54635" y="124231"/>
                  </a:lnTo>
                  <a:lnTo>
                    <a:pt x="57327" y="124206"/>
                  </a:lnTo>
                  <a:lnTo>
                    <a:pt x="58813" y="125437"/>
                  </a:lnTo>
                  <a:lnTo>
                    <a:pt x="58813" y="124904"/>
                  </a:lnTo>
                  <a:lnTo>
                    <a:pt x="58940" y="124625"/>
                  </a:lnTo>
                  <a:lnTo>
                    <a:pt x="57327" y="123558"/>
                  </a:lnTo>
                  <a:lnTo>
                    <a:pt x="58140" y="121932"/>
                  </a:lnTo>
                  <a:lnTo>
                    <a:pt x="59220" y="121335"/>
                  </a:lnTo>
                  <a:lnTo>
                    <a:pt x="59347" y="121259"/>
                  </a:lnTo>
                  <a:lnTo>
                    <a:pt x="58407" y="119913"/>
                  </a:lnTo>
                  <a:lnTo>
                    <a:pt x="55168" y="122478"/>
                  </a:lnTo>
                  <a:lnTo>
                    <a:pt x="54635" y="120040"/>
                  </a:lnTo>
                  <a:lnTo>
                    <a:pt x="54495" y="119773"/>
                  </a:lnTo>
                  <a:lnTo>
                    <a:pt x="54635" y="119507"/>
                  </a:lnTo>
                  <a:lnTo>
                    <a:pt x="54495" y="119456"/>
                  </a:lnTo>
                  <a:lnTo>
                    <a:pt x="53009" y="120446"/>
                  </a:lnTo>
                  <a:lnTo>
                    <a:pt x="52476" y="118287"/>
                  </a:lnTo>
                  <a:lnTo>
                    <a:pt x="50850" y="118262"/>
                  </a:lnTo>
                  <a:lnTo>
                    <a:pt x="49911" y="118960"/>
                  </a:lnTo>
                  <a:lnTo>
                    <a:pt x="48564" y="117487"/>
                  </a:lnTo>
                  <a:lnTo>
                    <a:pt x="48564" y="116941"/>
                  </a:lnTo>
                  <a:lnTo>
                    <a:pt x="48425" y="117081"/>
                  </a:lnTo>
                  <a:lnTo>
                    <a:pt x="48564" y="117881"/>
                  </a:lnTo>
                  <a:lnTo>
                    <a:pt x="48958" y="118833"/>
                  </a:lnTo>
                  <a:lnTo>
                    <a:pt x="48564" y="118922"/>
                  </a:lnTo>
                  <a:lnTo>
                    <a:pt x="48018" y="119037"/>
                  </a:lnTo>
                  <a:lnTo>
                    <a:pt x="47752" y="119100"/>
                  </a:lnTo>
                  <a:lnTo>
                    <a:pt x="47345" y="119913"/>
                  </a:lnTo>
                  <a:lnTo>
                    <a:pt x="47078" y="122478"/>
                  </a:lnTo>
                  <a:lnTo>
                    <a:pt x="46405" y="122555"/>
                  </a:lnTo>
                  <a:lnTo>
                    <a:pt x="45999" y="122605"/>
                  </a:lnTo>
                  <a:lnTo>
                    <a:pt x="46266" y="123685"/>
                  </a:lnTo>
                  <a:lnTo>
                    <a:pt x="46405" y="124764"/>
                  </a:lnTo>
                  <a:lnTo>
                    <a:pt x="45046" y="125577"/>
                  </a:lnTo>
                  <a:lnTo>
                    <a:pt x="45859" y="125933"/>
                  </a:lnTo>
                  <a:lnTo>
                    <a:pt x="45999" y="125984"/>
                  </a:lnTo>
                  <a:lnTo>
                    <a:pt x="46266" y="126111"/>
                  </a:lnTo>
                  <a:lnTo>
                    <a:pt x="46405" y="126161"/>
                  </a:lnTo>
                  <a:lnTo>
                    <a:pt x="47078" y="126466"/>
                  </a:lnTo>
                  <a:lnTo>
                    <a:pt x="47205" y="126517"/>
                  </a:lnTo>
                  <a:lnTo>
                    <a:pt x="47345" y="127863"/>
                  </a:lnTo>
                  <a:lnTo>
                    <a:pt x="45046" y="129349"/>
                  </a:lnTo>
                  <a:lnTo>
                    <a:pt x="42214" y="127863"/>
                  </a:lnTo>
                  <a:lnTo>
                    <a:pt x="44780" y="123278"/>
                  </a:lnTo>
                  <a:lnTo>
                    <a:pt x="39382" y="127190"/>
                  </a:lnTo>
                  <a:lnTo>
                    <a:pt x="39928" y="127736"/>
                  </a:lnTo>
                  <a:lnTo>
                    <a:pt x="40335" y="128409"/>
                  </a:lnTo>
                  <a:lnTo>
                    <a:pt x="40741" y="128943"/>
                  </a:lnTo>
                  <a:lnTo>
                    <a:pt x="39789" y="130429"/>
                  </a:lnTo>
                  <a:lnTo>
                    <a:pt x="35636" y="128638"/>
                  </a:lnTo>
                  <a:lnTo>
                    <a:pt x="36957" y="130695"/>
                  </a:lnTo>
                  <a:lnTo>
                    <a:pt x="36283" y="132727"/>
                  </a:lnTo>
                  <a:lnTo>
                    <a:pt x="34124" y="133299"/>
                  </a:lnTo>
                  <a:lnTo>
                    <a:pt x="33858" y="133375"/>
                  </a:lnTo>
                  <a:lnTo>
                    <a:pt x="33566" y="133451"/>
                  </a:lnTo>
                  <a:lnTo>
                    <a:pt x="33185" y="133565"/>
                  </a:lnTo>
                  <a:lnTo>
                    <a:pt x="32778" y="133667"/>
                  </a:lnTo>
                  <a:lnTo>
                    <a:pt x="34124" y="130302"/>
                  </a:lnTo>
                  <a:lnTo>
                    <a:pt x="32778" y="131127"/>
                  </a:lnTo>
                  <a:lnTo>
                    <a:pt x="32232" y="131495"/>
                  </a:lnTo>
                  <a:lnTo>
                    <a:pt x="31432" y="132181"/>
                  </a:lnTo>
                  <a:lnTo>
                    <a:pt x="31026" y="132080"/>
                  </a:lnTo>
                  <a:lnTo>
                    <a:pt x="30759" y="131978"/>
                  </a:lnTo>
                  <a:lnTo>
                    <a:pt x="30353" y="131775"/>
                  </a:lnTo>
                  <a:lnTo>
                    <a:pt x="29273" y="133934"/>
                  </a:lnTo>
                  <a:lnTo>
                    <a:pt x="30886" y="134061"/>
                  </a:lnTo>
                  <a:lnTo>
                    <a:pt x="32232" y="134162"/>
                  </a:lnTo>
                  <a:lnTo>
                    <a:pt x="32778" y="134200"/>
                  </a:lnTo>
                  <a:lnTo>
                    <a:pt x="34124" y="134302"/>
                  </a:lnTo>
                  <a:lnTo>
                    <a:pt x="34671" y="134340"/>
                  </a:lnTo>
                  <a:lnTo>
                    <a:pt x="30353" y="137172"/>
                  </a:lnTo>
                  <a:lnTo>
                    <a:pt x="30886" y="138391"/>
                  </a:lnTo>
                  <a:lnTo>
                    <a:pt x="29400" y="138925"/>
                  </a:lnTo>
                  <a:lnTo>
                    <a:pt x="29006" y="139877"/>
                  </a:lnTo>
                  <a:lnTo>
                    <a:pt x="30353" y="140284"/>
                  </a:lnTo>
                  <a:lnTo>
                    <a:pt x="30759" y="140411"/>
                  </a:lnTo>
                  <a:lnTo>
                    <a:pt x="30886" y="140449"/>
                  </a:lnTo>
                  <a:lnTo>
                    <a:pt x="31026" y="140487"/>
                  </a:lnTo>
                  <a:lnTo>
                    <a:pt x="31965" y="140779"/>
                  </a:lnTo>
                  <a:lnTo>
                    <a:pt x="32232" y="140855"/>
                  </a:lnTo>
                  <a:lnTo>
                    <a:pt x="31026" y="138925"/>
                  </a:lnTo>
                  <a:lnTo>
                    <a:pt x="33718" y="136639"/>
                  </a:lnTo>
                  <a:lnTo>
                    <a:pt x="34671" y="136512"/>
                  </a:lnTo>
                  <a:lnTo>
                    <a:pt x="35471" y="136398"/>
                  </a:lnTo>
                  <a:lnTo>
                    <a:pt x="35877" y="136347"/>
                  </a:lnTo>
                  <a:lnTo>
                    <a:pt x="35877" y="136055"/>
                  </a:lnTo>
                  <a:lnTo>
                    <a:pt x="36144" y="135420"/>
                  </a:lnTo>
                  <a:lnTo>
                    <a:pt x="36423" y="135013"/>
                  </a:lnTo>
                  <a:lnTo>
                    <a:pt x="36957" y="135153"/>
                  </a:lnTo>
                  <a:lnTo>
                    <a:pt x="37096" y="131508"/>
                  </a:lnTo>
                  <a:lnTo>
                    <a:pt x="40741" y="131508"/>
                  </a:lnTo>
                  <a:lnTo>
                    <a:pt x="42214" y="131508"/>
                  </a:lnTo>
                  <a:lnTo>
                    <a:pt x="43840" y="131508"/>
                  </a:lnTo>
                  <a:lnTo>
                    <a:pt x="43027" y="135013"/>
                  </a:lnTo>
                  <a:lnTo>
                    <a:pt x="43294" y="135064"/>
                  </a:lnTo>
                  <a:lnTo>
                    <a:pt x="43840" y="135178"/>
                  </a:lnTo>
                  <a:lnTo>
                    <a:pt x="45859" y="135572"/>
                  </a:lnTo>
                  <a:lnTo>
                    <a:pt x="46266" y="135648"/>
                  </a:lnTo>
                  <a:lnTo>
                    <a:pt x="47078" y="135801"/>
                  </a:lnTo>
                  <a:lnTo>
                    <a:pt x="47345" y="135851"/>
                  </a:lnTo>
                  <a:lnTo>
                    <a:pt x="47752" y="135331"/>
                  </a:lnTo>
                  <a:lnTo>
                    <a:pt x="49364" y="132994"/>
                  </a:lnTo>
                  <a:lnTo>
                    <a:pt x="51663" y="134391"/>
                  </a:lnTo>
                  <a:lnTo>
                    <a:pt x="51930" y="134391"/>
                  </a:lnTo>
                  <a:lnTo>
                    <a:pt x="54495" y="132854"/>
                  </a:lnTo>
                  <a:lnTo>
                    <a:pt x="62992" y="138391"/>
                  </a:lnTo>
                  <a:lnTo>
                    <a:pt x="63804" y="132181"/>
                  </a:lnTo>
                  <a:close/>
                </a:path>
                <a:path w="391794" h="153035">
                  <a:moveTo>
                    <a:pt x="65290" y="108305"/>
                  </a:moveTo>
                  <a:lnTo>
                    <a:pt x="65151" y="108585"/>
                  </a:lnTo>
                  <a:lnTo>
                    <a:pt x="65290" y="108445"/>
                  </a:lnTo>
                  <a:lnTo>
                    <a:pt x="65290" y="108305"/>
                  </a:lnTo>
                  <a:close/>
                </a:path>
                <a:path w="391794" h="153035">
                  <a:moveTo>
                    <a:pt x="67983" y="115735"/>
                  </a:moveTo>
                  <a:lnTo>
                    <a:pt x="66497" y="115455"/>
                  </a:lnTo>
                  <a:lnTo>
                    <a:pt x="65290" y="114782"/>
                  </a:lnTo>
                  <a:lnTo>
                    <a:pt x="64211" y="113969"/>
                  </a:lnTo>
                  <a:lnTo>
                    <a:pt x="63398" y="114515"/>
                  </a:lnTo>
                  <a:lnTo>
                    <a:pt x="63398" y="114655"/>
                  </a:lnTo>
                  <a:lnTo>
                    <a:pt x="65011" y="118567"/>
                  </a:lnTo>
                  <a:lnTo>
                    <a:pt x="65824" y="118287"/>
                  </a:lnTo>
                  <a:lnTo>
                    <a:pt x="67983" y="115735"/>
                  </a:lnTo>
                  <a:close/>
                </a:path>
                <a:path w="391794" h="153035">
                  <a:moveTo>
                    <a:pt x="70954" y="136639"/>
                  </a:moveTo>
                  <a:lnTo>
                    <a:pt x="68249" y="134607"/>
                  </a:lnTo>
                  <a:lnTo>
                    <a:pt x="70180" y="137833"/>
                  </a:lnTo>
                  <a:lnTo>
                    <a:pt x="70954" y="136639"/>
                  </a:lnTo>
                  <a:close/>
                </a:path>
                <a:path w="391794" h="153035">
                  <a:moveTo>
                    <a:pt x="71755" y="129616"/>
                  </a:moveTo>
                  <a:lnTo>
                    <a:pt x="71628" y="129349"/>
                  </a:lnTo>
                  <a:lnTo>
                    <a:pt x="71628" y="129222"/>
                  </a:lnTo>
                  <a:lnTo>
                    <a:pt x="71488" y="128943"/>
                  </a:lnTo>
                  <a:lnTo>
                    <a:pt x="71221" y="129222"/>
                  </a:lnTo>
                  <a:lnTo>
                    <a:pt x="71361" y="129349"/>
                  </a:lnTo>
                  <a:lnTo>
                    <a:pt x="71628" y="129489"/>
                  </a:lnTo>
                  <a:lnTo>
                    <a:pt x="71755" y="129616"/>
                  </a:lnTo>
                  <a:close/>
                </a:path>
                <a:path w="391794" h="153035">
                  <a:moveTo>
                    <a:pt x="72313" y="139928"/>
                  </a:moveTo>
                  <a:lnTo>
                    <a:pt x="71755" y="139598"/>
                  </a:lnTo>
                  <a:lnTo>
                    <a:pt x="70548" y="139598"/>
                  </a:lnTo>
                  <a:lnTo>
                    <a:pt x="70954" y="139395"/>
                  </a:lnTo>
                  <a:lnTo>
                    <a:pt x="71081" y="139331"/>
                  </a:lnTo>
                  <a:lnTo>
                    <a:pt x="70180" y="137833"/>
                  </a:lnTo>
                  <a:lnTo>
                    <a:pt x="68795" y="140004"/>
                  </a:lnTo>
                  <a:lnTo>
                    <a:pt x="70548" y="139966"/>
                  </a:lnTo>
                  <a:lnTo>
                    <a:pt x="72313" y="139928"/>
                  </a:lnTo>
                  <a:close/>
                </a:path>
                <a:path w="391794" h="153035">
                  <a:moveTo>
                    <a:pt x="74193" y="131914"/>
                  </a:moveTo>
                  <a:lnTo>
                    <a:pt x="73647" y="131648"/>
                  </a:lnTo>
                  <a:lnTo>
                    <a:pt x="73380" y="131102"/>
                  </a:lnTo>
                  <a:lnTo>
                    <a:pt x="73380" y="130429"/>
                  </a:lnTo>
                  <a:lnTo>
                    <a:pt x="73113" y="130302"/>
                  </a:lnTo>
                  <a:lnTo>
                    <a:pt x="72834" y="130302"/>
                  </a:lnTo>
                  <a:lnTo>
                    <a:pt x="72428" y="130022"/>
                  </a:lnTo>
                  <a:lnTo>
                    <a:pt x="71488" y="131102"/>
                  </a:lnTo>
                  <a:lnTo>
                    <a:pt x="71361" y="131914"/>
                  </a:lnTo>
                  <a:lnTo>
                    <a:pt x="71755" y="132727"/>
                  </a:lnTo>
                  <a:lnTo>
                    <a:pt x="72161" y="132054"/>
                  </a:lnTo>
                  <a:lnTo>
                    <a:pt x="73380" y="132321"/>
                  </a:lnTo>
                  <a:lnTo>
                    <a:pt x="74193" y="131914"/>
                  </a:lnTo>
                  <a:close/>
                </a:path>
                <a:path w="391794" h="153035">
                  <a:moveTo>
                    <a:pt x="75666" y="121666"/>
                  </a:moveTo>
                  <a:lnTo>
                    <a:pt x="75272" y="120992"/>
                  </a:lnTo>
                  <a:lnTo>
                    <a:pt x="74866" y="120180"/>
                  </a:lnTo>
                  <a:lnTo>
                    <a:pt x="74053" y="119913"/>
                  </a:lnTo>
                  <a:lnTo>
                    <a:pt x="73507" y="120992"/>
                  </a:lnTo>
                  <a:lnTo>
                    <a:pt x="74993" y="121526"/>
                  </a:lnTo>
                  <a:lnTo>
                    <a:pt x="74460" y="122593"/>
                  </a:lnTo>
                  <a:lnTo>
                    <a:pt x="73507" y="122478"/>
                  </a:lnTo>
                  <a:lnTo>
                    <a:pt x="72301" y="121399"/>
                  </a:lnTo>
                  <a:lnTo>
                    <a:pt x="71640" y="123101"/>
                  </a:lnTo>
                  <a:lnTo>
                    <a:pt x="70002" y="122478"/>
                  </a:lnTo>
                  <a:lnTo>
                    <a:pt x="68389" y="122339"/>
                  </a:lnTo>
                  <a:lnTo>
                    <a:pt x="66903" y="121793"/>
                  </a:lnTo>
                  <a:lnTo>
                    <a:pt x="67043" y="123558"/>
                  </a:lnTo>
                  <a:lnTo>
                    <a:pt x="66903" y="125310"/>
                  </a:lnTo>
                  <a:lnTo>
                    <a:pt x="66370" y="126923"/>
                  </a:lnTo>
                  <a:lnTo>
                    <a:pt x="67170" y="127736"/>
                  </a:lnTo>
                  <a:lnTo>
                    <a:pt x="68249" y="128003"/>
                  </a:lnTo>
                  <a:lnTo>
                    <a:pt x="69469" y="128003"/>
                  </a:lnTo>
                  <a:lnTo>
                    <a:pt x="69469" y="127596"/>
                  </a:lnTo>
                  <a:lnTo>
                    <a:pt x="69596" y="126657"/>
                  </a:lnTo>
                  <a:lnTo>
                    <a:pt x="70281" y="126784"/>
                  </a:lnTo>
                  <a:lnTo>
                    <a:pt x="68656" y="125171"/>
                  </a:lnTo>
                  <a:lnTo>
                    <a:pt x="72034" y="124625"/>
                  </a:lnTo>
                  <a:lnTo>
                    <a:pt x="71653" y="123164"/>
                  </a:lnTo>
                  <a:lnTo>
                    <a:pt x="72707" y="123278"/>
                  </a:lnTo>
                  <a:lnTo>
                    <a:pt x="73914" y="124358"/>
                  </a:lnTo>
                  <a:lnTo>
                    <a:pt x="74549" y="122707"/>
                  </a:lnTo>
                  <a:lnTo>
                    <a:pt x="74993" y="122745"/>
                  </a:lnTo>
                  <a:lnTo>
                    <a:pt x="75272" y="122339"/>
                  </a:lnTo>
                  <a:lnTo>
                    <a:pt x="75539" y="122072"/>
                  </a:lnTo>
                  <a:lnTo>
                    <a:pt x="75666" y="121666"/>
                  </a:lnTo>
                  <a:close/>
                </a:path>
                <a:path w="391794" h="153035">
                  <a:moveTo>
                    <a:pt x="79451" y="134213"/>
                  </a:moveTo>
                  <a:lnTo>
                    <a:pt x="77965" y="136537"/>
                  </a:lnTo>
                  <a:lnTo>
                    <a:pt x="78778" y="136499"/>
                  </a:lnTo>
                  <a:lnTo>
                    <a:pt x="79451" y="134213"/>
                  </a:lnTo>
                  <a:close/>
                </a:path>
                <a:path w="391794" h="153035">
                  <a:moveTo>
                    <a:pt x="81000" y="123444"/>
                  </a:moveTo>
                  <a:lnTo>
                    <a:pt x="80530" y="122339"/>
                  </a:lnTo>
                  <a:lnTo>
                    <a:pt x="78905" y="123418"/>
                  </a:lnTo>
                  <a:lnTo>
                    <a:pt x="78905" y="124358"/>
                  </a:lnTo>
                  <a:lnTo>
                    <a:pt x="79984" y="124358"/>
                  </a:lnTo>
                  <a:lnTo>
                    <a:pt x="81000" y="123444"/>
                  </a:lnTo>
                  <a:close/>
                </a:path>
                <a:path w="391794" h="153035">
                  <a:moveTo>
                    <a:pt x="82689" y="123278"/>
                  </a:moveTo>
                  <a:lnTo>
                    <a:pt x="81876" y="123101"/>
                  </a:lnTo>
                  <a:lnTo>
                    <a:pt x="81470" y="123012"/>
                  </a:lnTo>
                  <a:lnTo>
                    <a:pt x="81470" y="123405"/>
                  </a:lnTo>
                  <a:lnTo>
                    <a:pt x="81876" y="123418"/>
                  </a:lnTo>
                  <a:lnTo>
                    <a:pt x="82689" y="123278"/>
                  </a:lnTo>
                  <a:close/>
                </a:path>
                <a:path w="391794" h="153035">
                  <a:moveTo>
                    <a:pt x="89839" y="141897"/>
                  </a:moveTo>
                  <a:lnTo>
                    <a:pt x="88074" y="141808"/>
                  </a:lnTo>
                  <a:lnTo>
                    <a:pt x="87134" y="141706"/>
                  </a:lnTo>
                  <a:lnTo>
                    <a:pt x="84709" y="140716"/>
                  </a:lnTo>
                  <a:lnTo>
                    <a:pt x="84569" y="140652"/>
                  </a:lnTo>
                  <a:lnTo>
                    <a:pt x="84302" y="140550"/>
                  </a:lnTo>
                  <a:lnTo>
                    <a:pt x="86321" y="138252"/>
                  </a:lnTo>
                  <a:lnTo>
                    <a:pt x="84709" y="137172"/>
                  </a:lnTo>
                  <a:lnTo>
                    <a:pt x="82816" y="141084"/>
                  </a:lnTo>
                  <a:lnTo>
                    <a:pt x="81064" y="138518"/>
                  </a:lnTo>
                  <a:lnTo>
                    <a:pt x="79578" y="137312"/>
                  </a:lnTo>
                  <a:lnTo>
                    <a:pt x="77965" y="136639"/>
                  </a:lnTo>
                  <a:lnTo>
                    <a:pt x="74993" y="136652"/>
                  </a:lnTo>
                  <a:lnTo>
                    <a:pt x="73240" y="136766"/>
                  </a:lnTo>
                  <a:lnTo>
                    <a:pt x="73113" y="136906"/>
                  </a:lnTo>
                  <a:lnTo>
                    <a:pt x="72834" y="136906"/>
                  </a:lnTo>
                  <a:lnTo>
                    <a:pt x="72707" y="137045"/>
                  </a:lnTo>
                  <a:lnTo>
                    <a:pt x="75133" y="139877"/>
                  </a:lnTo>
                  <a:lnTo>
                    <a:pt x="72313" y="139928"/>
                  </a:lnTo>
                  <a:lnTo>
                    <a:pt x="73787" y="140817"/>
                  </a:lnTo>
                  <a:lnTo>
                    <a:pt x="74460" y="142036"/>
                  </a:lnTo>
                  <a:lnTo>
                    <a:pt x="74726" y="141897"/>
                  </a:lnTo>
                  <a:lnTo>
                    <a:pt x="74726" y="141490"/>
                  </a:lnTo>
                  <a:lnTo>
                    <a:pt x="74993" y="141351"/>
                  </a:lnTo>
                  <a:lnTo>
                    <a:pt x="75133" y="141274"/>
                  </a:lnTo>
                  <a:lnTo>
                    <a:pt x="77736" y="139788"/>
                  </a:lnTo>
                  <a:lnTo>
                    <a:pt x="77965" y="139801"/>
                  </a:lnTo>
                  <a:lnTo>
                    <a:pt x="84162" y="142570"/>
                  </a:lnTo>
                  <a:lnTo>
                    <a:pt x="82956" y="146075"/>
                  </a:lnTo>
                  <a:lnTo>
                    <a:pt x="84162" y="145973"/>
                  </a:lnTo>
                  <a:lnTo>
                    <a:pt x="84302" y="145961"/>
                  </a:lnTo>
                  <a:lnTo>
                    <a:pt x="84709" y="145910"/>
                  </a:lnTo>
                  <a:lnTo>
                    <a:pt x="86321" y="145542"/>
                  </a:lnTo>
                  <a:lnTo>
                    <a:pt x="87134" y="145415"/>
                  </a:lnTo>
                  <a:lnTo>
                    <a:pt x="87274" y="145389"/>
                  </a:lnTo>
                  <a:lnTo>
                    <a:pt x="88074" y="145275"/>
                  </a:lnTo>
                  <a:lnTo>
                    <a:pt x="87134" y="143649"/>
                  </a:lnTo>
                  <a:lnTo>
                    <a:pt x="89293" y="143243"/>
                  </a:lnTo>
                  <a:lnTo>
                    <a:pt x="89839" y="141897"/>
                  </a:lnTo>
                  <a:close/>
                </a:path>
                <a:path w="391794" h="153035">
                  <a:moveTo>
                    <a:pt x="94691" y="141630"/>
                  </a:moveTo>
                  <a:lnTo>
                    <a:pt x="94424" y="141084"/>
                  </a:lnTo>
                  <a:lnTo>
                    <a:pt x="92798" y="141630"/>
                  </a:lnTo>
                  <a:lnTo>
                    <a:pt x="92265" y="142430"/>
                  </a:lnTo>
                  <a:lnTo>
                    <a:pt x="93611" y="143383"/>
                  </a:lnTo>
                  <a:lnTo>
                    <a:pt x="94691" y="142303"/>
                  </a:lnTo>
                  <a:lnTo>
                    <a:pt x="94691" y="141630"/>
                  </a:lnTo>
                  <a:close/>
                </a:path>
                <a:path w="391794" h="153035">
                  <a:moveTo>
                    <a:pt x="99542" y="141084"/>
                  </a:moveTo>
                  <a:lnTo>
                    <a:pt x="99415" y="141084"/>
                  </a:lnTo>
                  <a:lnTo>
                    <a:pt x="99415" y="141224"/>
                  </a:lnTo>
                  <a:lnTo>
                    <a:pt x="99542" y="141224"/>
                  </a:lnTo>
                  <a:lnTo>
                    <a:pt x="99542" y="141084"/>
                  </a:lnTo>
                  <a:close/>
                </a:path>
                <a:path w="391794" h="153035">
                  <a:moveTo>
                    <a:pt x="114515" y="137718"/>
                  </a:moveTo>
                  <a:lnTo>
                    <a:pt x="113842" y="135420"/>
                  </a:lnTo>
                  <a:lnTo>
                    <a:pt x="114109" y="134340"/>
                  </a:lnTo>
                  <a:lnTo>
                    <a:pt x="107911" y="128270"/>
                  </a:lnTo>
                  <a:lnTo>
                    <a:pt x="103327" y="135559"/>
                  </a:lnTo>
                  <a:lnTo>
                    <a:pt x="99542" y="141084"/>
                  </a:lnTo>
                  <a:lnTo>
                    <a:pt x="100761" y="140144"/>
                  </a:lnTo>
                  <a:lnTo>
                    <a:pt x="103454" y="141224"/>
                  </a:lnTo>
                  <a:lnTo>
                    <a:pt x="104533" y="142036"/>
                  </a:lnTo>
                  <a:lnTo>
                    <a:pt x="105206" y="141630"/>
                  </a:lnTo>
                  <a:lnTo>
                    <a:pt x="105879" y="141630"/>
                  </a:lnTo>
                  <a:lnTo>
                    <a:pt x="106692" y="141897"/>
                  </a:lnTo>
                  <a:lnTo>
                    <a:pt x="111277" y="141084"/>
                  </a:lnTo>
                  <a:lnTo>
                    <a:pt x="111277" y="140284"/>
                  </a:lnTo>
                  <a:lnTo>
                    <a:pt x="112090" y="139877"/>
                  </a:lnTo>
                  <a:lnTo>
                    <a:pt x="112763" y="139877"/>
                  </a:lnTo>
                  <a:lnTo>
                    <a:pt x="112090" y="139331"/>
                  </a:lnTo>
                  <a:lnTo>
                    <a:pt x="112496" y="138391"/>
                  </a:lnTo>
                  <a:lnTo>
                    <a:pt x="112496" y="137579"/>
                  </a:lnTo>
                  <a:lnTo>
                    <a:pt x="114515" y="137718"/>
                  </a:lnTo>
                  <a:close/>
                </a:path>
                <a:path w="391794" h="153035">
                  <a:moveTo>
                    <a:pt x="114782" y="123685"/>
                  </a:moveTo>
                  <a:lnTo>
                    <a:pt x="112496" y="123558"/>
                  </a:lnTo>
                  <a:lnTo>
                    <a:pt x="111683" y="122339"/>
                  </a:lnTo>
                  <a:lnTo>
                    <a:pt x="110337" y="123952"/>
                  </a:lnTo>
                  <a:lnTo>
                    <a:pt x="109118" y="121932"/>
                  </a:lnTo>
                  <a:lnTo>
                    <a:pt x="107645" y="121399"/>
                  </a:lnTo>
                  <a:lnTo>
                    <a:pt x="103593" y="125844"/>
                  </a:lnTo>
                  <a:lnTo>
                    <a:pt x="107505" y="126390"/>
                  </a:lnTo>
                  <a:lnTo>
                    <a:pt x="110197" y="129895"/>
                  </a:lnTo>
                  <a:lnTo>
                    <a:pt x="110744" y="129755"/>
                  </a:lnTo>
                  <a:lnTo>
                    <a:pt x="110337" y="128549"/>
                  </a:lnTo>
                  <a:lnTo>
                    <a:pt x="111683" y="126657"/>
                  </a:lnTo>
                  <a:lnTo>
                    <a:pt x="113436" y="125577"/>
                  </a:lnTo>
                  <a:lnTo>
                    <a:pt x="114782" y="123685"/>
                  </a:lnTo>
                  <a:close/>
                </a:path>
                <a:path w="391794" h="153035">
                  <a:moveTo>
                    <a:pt x="118694" y="137312"/>
                  </a:moveTo>
                  <a:lnTo>
                    <a:pt x="118300" y="136906"/>
                  </a:lnTo>
                  <a:lnTo>
                    <a:pt x="117221" y="136372"/>
                  </a:lnTo>
                  <a:lnTo>
                    <a:pt x="115862" y="137045"/>
                  </a:lnTo>
                  <a:lnTo>
                    <a:pt x="117487" y="137845"/>
                  </a:lnTo>
                  <a:lnTo>
                    <a:pt x="118427" y="137579"/>
                  </a:lnTo>
                  <a:lnTo>
                    <a:pt x="118567" y="137579"/>
                  </a:lnTo>
                  <a:lnTo>
                    <a:pt x="118694" y="137439"/>
                  </a:lnTo>
                  <a:lnTo>
                    <a:pt x="118694" y="137312"/>
                  </a:lnTo>
                  <a:close/>
                </a:path>
                <a:path w="391794" h="153035">
                  <a:moveTo>
                    <a:pt x="130035" y="134162"/>
                  </a:moveTo>
                  <a:lnTo>
                    <a:pt x="129895" y="134213"/>
                  </a:lnTo>
                  <a:lnTo>
                    <a:pt x="130035" y="134442"/>
                  </a:lnTo>
                  <a:lnTo>
                    <a:pt x="130035" y="134162"/>
                  </a:lnTo>
                  <a:close/>
                </a:path>
                <a:path w="391794" h="153035">
                  <a:moveTo>
                    <a:pt x="130835" y="135826"/>
                  </a:moveTo>
                  <a:lnTo>
                    <a:pt x="130302" y="134899"/>
                  </a:lnTo>
                  <a:lnTo>
                    <a:pt x="130302" y="135826"/>
                  </a:lnTo>
                  <a:lnTo>
                    <a:pt x="130835" y="135826"/>
                  </a:lnTo>
                  <a:close/>
                </a:path>
                <a:path w="391794" h="153035">
                  <a:moveTo>
                    <a:pt x="131241" y="111417"/>
                  </a:moveTo>
                  <a:lnTo>
                    <a:pt x="128816" y="114249"/>
                  </a:lnTo>
                  <a:lnTo>
                    <a:pt x="126657" y="114782"/>
                  </a:lnTo>
                  <a:lnTo>
                    <a:pt x="128003" y="114515"/>
                  </a:lnTo>
                  <a:lnTo>
                    <a:pt x="129755" y="115328"/>
                  </a:lnTo>
                  <a:lnTo>
                    <a:pt x="131241" y="115455"/>
                  </a:lnTo>
                  <a:lnTo>
                    <a:pt x="131241" y="111417"/>
                  </a:lnTo>
                  <a:close/>
                </a:path>
                <a:path w="391794" h="153035">
                  <a:moveTo>
                    <a:pt x="133400" y="132194"/>
                  </a:moveTo>
                  <a:lnTo>
                    <a:pt x="133261" y="132321"/>
                  </a:lnTo>
                  <a:lnTo>
                    <a:pt x="131381" y="130835"/>
                  </a:lnTo>
                  <a:lnTo>
                    <a:pt x="129895" y="129222"/>
                  </a:lnTo>
                  <a:lnTo>
                    <a:pt x="128282" y="129895"/>
                  </a:lnTo>
                  <a:lnTo>
                    <a:pt x="126657" y="127736"/>
                  </a:lnTo>
                  <a:lnTo>
                    <a:pt x="125044" y="128676"/>
                  </a:lnTo>
                  <a:lnTo>
                    <a:pt x="127469" y="132727"/>
                  </a:lnTo>
                  <a:lnTo>
                    <a:pt x="125310" y="132816"/>
                  </a:lnTo>
                  <a:lnTo>
                    <a:pt x="123012" y="132930"/>
                  </a:lnTo>
                  <a:lnTo>
                    <a:pt x="121666" y="132994"/>
                  </a:lnTo>
                  <a:lnTo>
                    <a:pt x="121666" y="136372"/>
                  </a:lnTo>
                  <a:lnTo>
                    <a:pt x="123012" y="136372"/>
                  </a:lnTo>
                  <a:lnTo>
                    <a:pt x="125310" y="134886"/>
                  </a:lnTo>
                  <a:lnTo>
                    <a:pt x="127469" y="133769"/>
                  </a:lnTo>
                  <a:lnTo>
                    <a:pt x="129895" y="132524"/>
                  </a:lnTo>
                  <a:lnTo>
                    <a:pt x="130035" y="132448"/>
                  </a:lnTo>
                  <a:lnTo>
                    <a:pt x="130035" y="134162"/>
                  </a:lnTo>
                  <a:lnTo>
                    <a:pt x="132054" y="133527"/>
                  </a:lnTo>
                  <a:lnTo>
                    <a:pt x="133261" y="132689"/>
                  </a:lnTo>
                  <a:lnTo>
                    <a:pt x="133400" y="132588"/>
                  </a:lnTo>
                  <a:lnTo>
                    <a:pt x="133400" y="132194"/>
                  </a:lnTo>
                  <a:close/>
                </a:path>
                <a:path w="391794" h="153035">
                  <a:moveTo>
                    <a:pt x="133604" y="112560"/>
                  </a:moveTo>
                  <a:close/>
                </a:path>
                <a:path w="391794" h="153035">
                  <a:moveTo>
                    <a:pt x="133807" y="131648"/>
                  </a:moveTo>
                  <a:lnTo>
                    <a:pt x="133400" y="131851"/>
                  </a:lnTo>
                  <a:lnTo>
                    <a:pt x="133400" y="132194"/>
                  </a:lnTo>
                  <a:lnTo>
                    <a:pt x="133807" y="131813"/>
                  </a:lnTo>
                  <a:lnTo>
                    <a:pt x="133807" y="131648"/>
                  </a:lnTo>
                  <a:close/>
                </a:path>
                <a:path w="391794" h="153035">
                  <a:moveTo>
                    <a:pt x="135153" y="130568"/>
                  </a:moveTo>
                  <a:lnTo>
                    <a:pt x="133972" y="131673"/>
                  </a:lnTo>
                  <a:lnTo>
                    <a:pt x="134747" y="131775"/>
                  </a:lnTo>
                  <a:lnTo>
                    <a:pt x="135153" y="131572"/>
                  </a:lnTo>
                  <a:lnTo>
                    <a:pt x="135153" y="130568"/>
                  </a:lnTo>
                  <a:close/>
                </a:path>
                <a:path w="391794" h="153035">
                  <a:moveTo>
                    <a:pt x="142163" y="120713"/>
                  </a:moveTo>
                  <a:lnTo>
                    <a:pt x="139611" y="118694"/>
                  </a:lnTo>
                  <a:lnTo>
                    <a:pt x="138798" y="117881"/>
                  </a:lnTo>
                  <a:lnTo>
                    <a:pt x="137452" y="121399"/>
                  </a:lnTo>
                  <a:lnTo>
                    <a:pt x="137452" y="121526"/>
                  </a:lnTo>
                  <a:lnTo>
                    <a:pt x="137579" y="121526"/>
                  </a:lnTo>
                  <a:lnTo>
                    <a:pt x="137579" y="121666"/>
                  </a:lnTo>
                  <a:lnTo>
                    <a:pt x="137985" y="122339"/>
                  </a:lnTo>
                  <a:lnTo>
                    <a:pt x="138531" y="122872"/>
                  </a:lnTo>
                  <a:lnTo>
                    <a:pt x="138938" y="123558"/>
                  </a:lnTo>
                  <a:lnTo>
                    <a:pt x="139331" y="122199"/>
                  </a:lnTo>
                  <a:lnTo>
                    <a:pt x="140690" y="121259"/>
                  </a:lnTo>
                  <a:lnTo>
                    <a:pt x="142163" y="120713"/>
                  </a:lnTo>
                  <a:close/>
                </a:path>
                <a:path w="391794" h="153035">
                  <a:moveTo>
                    <a:pt x="147154" y="100482"/>
                  </a:moveTo>
                  <a:lnTo>
                    <a:pt x="146481" y="100215"/>
                  </a:lnTo>
                  <a:lnTo>
                    <a:pt x="146075" y="99809"/>
                  </a:lnTo>
                  <a:lnTo>
                    <a:pt x="145402" y="99542"/>
                  </a:lnTo>
                  <a:lnTo>
                    <a:pt x="145948" y="100076"/>
                  </a:lnTo>
                  <a:lnTo>
                    <a:pt x="146215" y="100482"/>
                  </a:lnTo>
                  <a:lnTo>
                    <a:pt x="146215" y="101155"/>
                  </a:lnTo>
                  <a:lnTo>
                    <a:pt x="146621" y="100888"/>
                  </a:lnTo>
                  <a:lnTo>
                    <a:pt x="147154" y="100761"/>
                  </a:lnTo>
                  <a:lnTo>
                    <a:pt x="147154" y="100482"/>
                  </a:lnTo>
                  <a:close/>
                </a:path>
                <a:path w="391794" h="153035">
                  <a:moveTo>
                    <a:pt x="151345" y="132727"/>
                  </a:moveTo>
                  <a:lnTo>
                    <a:pt x="146215" y="129082"/>
                  </a:lnTo>
                  <a:lnTo>
                    <a:pt x="144056" y="127469"/>
                  </a:lnTo>
                  <a:lnTo>
                    <a:pt x="145135" y="129755"/>
                  </a:lnTo>
                  <a:lnTo>
                    <a:pt x="145808" y="131914"/>
                  </a:lnTo>
                  <a:lnTo>
                    <a:pt x="147561" y="133667"/>
                  </a:lnTo>
                  <a:lnTo>
                    <a:pt x="151345" y="132727"/>
                  </a:lnTo>
                  <a:close/>
                </a:path>
                <a:path w="391794" h="153035">
                  <a:moveTo>
                    <a:pt x="153504" y="84302"/>
                  </a:moveTo>
                  <a:lnTo>
                    <a:pt x="153225" y="84162"/>
                  </a:lnTo>
                  <a:lnTo>
                    <a:pt x="153225" y="84404"/>
                  </a:lnTo>
                  <a:lnTo>
                    <a:pt x="153504" y="84899"/>
                  </a:lnTo>
                  <a:lnTo>
                    <a:pt x="153504" y="84302"/>
                  </a:lnTo>
                  <a:close/>
                </a:path>
                <a:path w="391794" h="153035">
                  <a:moveTo>
                    <a:pt x="154305" y="126250"/>
                  </a:moveTo>
                  <a:lnTo>
                    <a:pt x="154038" y="125437"/>
                  </a:lnTo>
                  <a:lnTo>
                    <a:pt x="153771" y="125437"/>
                  </a:lnTo>
                  <a:lnTo>
                    <a:pt x="153504" y="125577"/>
                  </a:lnTo>
                  <a:lnTo>
                    <a:pt x="153504" y="125704"/>
                  </a:lnTo>
                  <a:lnTo>
                    <a:pt x="153504" y="125984"/>
                  </a:lnTo>
                  <a:lnTo>
                    <a:pt x="153631" y="126390"/>
                  </a:lnTo>
                  <a:lnTo>
                    <a:pt x="153771" y="126657"/>
                  </a:lnTo>
                  <a:lnTo>
                    <a:pt x="154038" y="126390"/>
                  </a:lnTo>
                  <a:lnTo>
                    <a:pt x="154305" y="126250"/>
                  </a:lnTo>
                  <a:close/>
                </a:path>
                <a:path w="391794" h="153035">
                  <a:moveTo>
                    <a:pt x="154584" y="87541"/>
                  </a:moveTo>
                  <a:lnTo>
                    <a:pt x="153504" y="87591"/>
                  </a:lnTo>
                  <a:lnTo>
                    <a:pt x="152831" y="88214"/>
                  </a:lnTo>
                  <a:lnTo>
                    <a:pt x="153962" y="88214"/>
                  </a:lnTo>
                  <a:lnTo>
                    <a:pt x="154584" y="87541"/>
                  </a:lnTo>
                  <a:close/>
                </a:path>
                <a:path w="391794" h="153035">
                  <a:moveTo>
                    <a:pt x="156057" y="85242"/>
                  </a:moveTo>
                  <a:lnTo>
                    <a:pt x="153962" y="84429"/>
                  </a:lnTo>
                  <a:lnTo>
                    <a:pt x="153631" y="84302"/>
                  </a:lnTo>
                  <a:lnTo>
                    <a:pt x="153631" y="85432"/>
                  </a:lnTo>
                  <a:lnTo>
                    <a:pt x="150533" y="86588"/>
                  </a:lnTo>
                  <a:lnTo>
                    <a:pt x="151879" y="87261"/>
                  </a:lnTo>
                  <a:lnTo>
                    <a:pt x="153098" y="87388"/>
                  </a:lnTo>
                  <a:lnTo>
                    <a:pt x="153631" y="87439"/>
                  </a:lnTo>
                  <a:lnTo>
                    <a:pt x="153962" y="87172"/>
                  </a:lnTo>
                  <a:lnTo>
                    <a:pt x="156057" y="85242"/>
                  </a:lnTo>
                  <a:close/>
                </a:path>
                <a:path w="391794" h="153035">
                  <a:moveTo>
                    <a:pt x="157683" y="88887"/>
                  </a:moveTo>
                  <a:lnTo>
                    <a:pt x="156337" y="88214"/>
                  </a:lnTo>
                  <a:lnTo>
                    <a:pt x="153962" y="88214"/>
                  </a:lnTo>
                  <a:lnTo>
                    <a:pt x="153098" y="89154"/>
                  </a:lnTo>
                  <a:lnTo>
                    <a:pt x="153098" y="90500"/>
                  </a:lnTo>
                  <a:lnTo>
                    <a:pt x="148780" y="92252"/>
                  </a:lnTo>
                  <a:lnTo>
                    <a:pt x="154305" y="94767"/>
                  </a:lnTo>
                  <a:lnTo>
                    <a:pt x="154584" y="94894"/>
                  </a:lnTo>
                  <a:lnTo>
                    <a:pt x="154711" y="94957"/>
                  </a:lnTo>
                  <a:lnTo>
                    <a:pt x="156743" y="93332"/>
                  </a:lnTo>
                  <a:lnTo>
                    <a:pt x="154305" y="91452"/>
                  </a:lnTo>
                  <a:lnTo>
                    <a:pt x="157683" y="88887"/>
                  </a:lnTo>
                  <a:close/>
                </a:path>
                <a:path w="391794" h="153035">
                  <a:moveTo>
                    <a:pt x="158762" y="131102"/>
                  </a:moveTo>
                  <a:lnTo>
                    <a:pt x="156870" y="130429"/>
                  </a:lnTo>
                  <a:lnTo>
                    <a:pt x="155117" y="129222"/>
                  </a:lnTo>
                  <a:lnTo>
                    <a:pt x="152958" y="128816"/>
                  </a:lnTo>
                  <a:lnTo>
                    <a:pt x="151663" y="132676"/>
                  </a:lnTo>
                  <a:lnTo>
                    <a:pt x="154978" y="132054"/>
                  </a:lnTo>
                  <a:lnTo>
                    <a:pt x="158762" y="131102"/>
                  </a:lnTo>
                  <a:close/>
                </a:path>
                <a:path w="391794" h="153035">
                  <a:moveTo>
                    <a:pt x="162801" y="126517"/>
                  </a:moveTo>
                  <a:lnTo>
                    <a:pt x="162534" y="126517"/>
                  </a:lnTo>
                  <a:lnTo>
                    <a:pt x="162407" y="126923"/>
                  </a:lnTo>
                  <a:lnTo>
                    <a:pt x="162534" y="126923"/>
                  </a:lnTo>
                  <a:lnTo>
                    <a:pt x="162534" y="126657"/>
                  </a:lnTo>
                  <a:lnTo>
                    <a:pt x="162801" y="126657"/>
                  </a:lnTo>
                  <a:lnTo>
                    <a:pt x="162801" y="126517"/>
                  </a:lnTo>
                  <a:close/>
                </a:path>
                <a:path w="391794" h="153035">
                  <a:moveTo>
                    <a:pt x="163207" y="105346"/>
                  </a:moveTo>
                  <a:lnTo>
                    <a:pt x="162534" y="105473"/>
                  </a:lnTo>
                  <a:lnTo>
                    <a:pt x="161594" y="105473"/>
                  </a:lnTo>
                  <a:lnTo>
                    <a:pt x="161328" y="105879"/>
                  </a:lnTo>
                  <a:lnTo>
                    <a:pt x="161455" y="105879"/>
                  </a:lnTo>
                  <a:lnTo>
                    <a:pt x="161455" y="106019"/>
                  </a:lnTo>
                  <a:lnTo>
                    <a:pt x="161594" y="106146"/>
                  </a:lnTo>
                  <a:lnTo>
                    <a:pt x="162267" y="106019"/>
                  </a:lnTo>
                  <a:lnTo>
                    <a:pt x="162674" y="105752"/>
                  </a:lnTo>
                  <a:lnTo>
                    <a:pt x="163207" y="105346"/>
                  </a:lnTo>
                  <a:close/>
                </a:path>
                <a:path w="391794" h="153035">
                  <a:moveTo>
                    <a:pt x="165773" y="128549"/>
                  </a:moveTo>
                  <a:lnTo>
                    <a:pt x="164287" y="128143"/>
                  </a:lnTo>
                  <a:lnTo>
                    <a:pt x="163207" y="129222"/>
                  </a:lnTo>
                  <a:lnTo>
                    <a:pt x="162001" y="129755"/>
                  </a:lnTo>
                  <a:lnTo>
                    <a:pt x="161594" y="130695"/>
                  </a:lnTo>
                  <a:lnTo>
                    <a:pt x="162801" y="130302"/>
                  </a:lnTo>
                  <a:lnTo>
                    <a:pt x="163880" y="130022"/>
                  </a:lnTo>
                  <a:lnTo>
                    <a:pt x="165100" y="129755"/>
                  </a:lnTo>
                  <a:lnTo>
                    <a:pt x="165100" y="129222"/>
                  </a:lnTo>
                  <a:lnTo>
                    <a:pt x="165366" y="128943"/>
                  </a:lnTo>
                  <a:lnTo>
                    <a:pt x="165773" y="128676"/>
                  </a:lnTo>
                  <a:lnTo>
                    <a:pt x="165773" y="128549"/>
                  </a:lnTo>
                  <a:close/>
                </a:path>
                <a:path w="391794" h="153035">
                  <a:moveTo>
                    <a:pt x="171437" y="92532"/>
                  </a:moveTo>
                  <a:lnTo>
                    <a:pt x="169151" y="94691"/>
                  </a:lnTo>
                  <a:lnTo>
                    <a:pt x="169418" y="94957"/>
                  </a:lnTo>
                  <a:lnTo>
                    <a:pt x="169684" y="94957"/>
                  </a:lnTo>
                  <a:lnTo>
                    <a:pt x="169824" y="95224"/>
                  </a:lnTo>
                  <a:lnTo>
                    <a:pt x="170230" y="96304"/>
                  </a:lnTo>
                  <a:lnTo>
                    <a:pt x="168478" y="96570"/>
                  </a:lnTo>
                  <a:lnTo>
                    <a:pt x="168071" y="97116"/>
                  </a:lnTo>
                  <a:lnTo>
                    <a:pt x="170903" y="97650"/>
                  </a:lnTo>
                  <a:lnTo>
                    <a:pt x="171437" y="92532"/>
                  </a:lnTo>
                  <a:close/>
                </a:path>
                <a:path w="391794" h="153035">
                  <a:moveTo>
                    <a:pt x="176517" y="122237"/>
                  </a:moveTo>
                  <a:lnTo>
                    <a:pt x="172923" y="120853"/>
                  </a:lnTo>
                  <a:lnTo>
                    <a:pt x="172389" y="121666"/>
                  </a:lnTo>
                  <a:lnTo>
                    <a:pt x="171704" y="122478"/>
                  </a:lnTo>
                  <a:lnTo>
                    <a:pt x="170764" y="123151"/>
                  </a:lnTo>
                  <a:lnTo>
                    <a:pt x="170230" y="122872"/>
                  </a:lnTo>
                  <a:lnTo>
                    <a:pt x="169951" y="123151"/>
                  </a:lnTo>
                  <a:lnTo>
                    <a:pt x="169557" y="123151"/>
                  </a:lnTo>
                  <a:lnTo>
                    <a:pt x="169011" y="123825"/>
                  </a:lnTo>
                  <a:lnTo>
                    <a:pt x="168198" y="124358"/>
                  </a:lnTo>
                  <a:lnTo>
                    <a:pt x="168338" y="125310"/>
                  </a:lnTo>
                  <a:lnTo>
                    <a:pt x="169278" y="124904"/>
                  </a:lnTo>
                  <a:lnTo>
                    <a:pt x="171310" y="125031"/>
                  </a:lnTo>
                  <a:lnTo>
                    <a:pt x="170764" y="126517"/>
                  </a:lnTo>
                  <a:lnTo>
                    <a:pt x="173469" y="127723"/>
                  </a:lnTo>
                  <a:lnTo>
                    <a:pt x="176047" y="125412"/>
                  </a:lnTo>
                  <a:lnTo>
                    <a:pt x="176517" y="122237"/>
                  </a:lnTo>
                  <a:close/>
                </a:path>
                <a:path w="391794" h="153035">
                  <a:moveTo>
                    <a:pt x="180340" y="125577"/>
                  </a:moveTo>
                  <a:lnTo>
                    <a:pt x="180213" y="125437"/>
                  </a:lnTo>
                  <a:lnTo>
                    <a:pt x="180213" y="125577"/>
                  </a:lnTo>
                  <a:lnTo>
                    <a:pt x="180340" y="125577"/>
                  </a:lnTo>
                  <a:close/>
                </a:path>
                <a:path w="391794" h="153035">
                  <a:moveTo>
                    <a:pt x="189877" y="113639"/>
                  </a:moveTo>
                  <a:lnTo>
                    <a:pt x="189242" y="108178"/>
                  </a:lnTo>
                  <a:lnTo>
                    <a:pt x="187896" y="114515"/>
                  </a:lnTo>
                  <a:lnTo>
                    <a:pt x="189242" y="114388"/>
                  </a:lnTo>
                  <a:lnTo>
                    <a:pt x="189382" y="114376"/>
                  </a:lnTo>
                  <a:lnTo>
                    <a:pt x="189877" y="113639"/>
                  </a:lnTo>
                  <a:close/>
                </a:path>
                <a:path w="391794" h="153035">
                  <a:moveTo>
                    <a:pt x="190652" y="113576"/>
                  </a:moveTo>
                  <a:lnTo>
                    <a:pt x="190195" y="113169"/>
                  </a:lnTo>
                  <a:lnTo>
                    <a:pt x="190055" y="113372"/>
                  </a:lnTo>
                  <a:lnTo>
                    <a:pt x="190055" y="115189"/>
                  </a:lnTo>
                  <a:lnTo>
                    <a:pt x="190652" y="113576"/>
                  </a:lnTo>
                  <a:close/>
                </a:path>
                <a:path w="391794" h="153035">
                  <a:moveTo>
                    <a:pt x="192201" y="113449"/>
                  </a:moveTo>
                  <a:lnTo>
                    <a:pt x="191541" y="112623"/>
                  </a:lnTo>
                  <a:lnTo>
                    <a:pt x="191541" y="111226"/>
                  </a:lnTo>
                  <a:lnTo>
                    <a:pt x="190652" y="113576"/>
                  </a:lnTo>
                  <a:lnTo>
                    <a:pt x="191401" y="114249"/>
                  </a:lnTo>
                  <a:lnTo>
                    <a:pt x="192201" y="113449"/>
                  </a:lnTo>
                  <a:close/>
                </a:path>
                <a:path w="391794" h="153035">
                  <a:moveTo>
                    <a:pt x="194640" y="112763"/>
                  </a:moveTo>
                  <a:lnTo>
                    <a:pt x="193560" y="113296"/>
                  </a:lnTo>
                  <a:lnTo>
                    <a:pt x="192747" y="113385"/>
                  </a:lnTo>
                  <a:lnTo>
                    <a:pt x="192201" y="113436"/>
                  </a:lnTo>
                  <a:lnTo>
                    <a:pt x="192747" y="114109"/>
                  </a:lnTo>
                  <a:lnTo>
                    <a:pt x="194640" y="112763"/>
                  </a:lnTo>
                  <a:close/>
                </a:path>
                <a:path w="391794" h="153035">
                  <a:moveTo>
                    <a:pt x="199631" y="118287"/>
                  </a:moveTo>
                  <a:lnTo>
                    <a:pt x="198691" y="118567"/>
                  </a:lnTo>
                  <a:lnTo>
                    <a:pt x="198145" y="118567"/>
                  </a:lnTo>
                  <a:lnTo>
                    <a:pt x="198691" y="118694"/>
                  </a:lnTo>
                  <a:lnTo>
                    <a:pt x="198818" y="118694"/>
                  </a:lnTo>
                  <a:lnTo>
                    <a:pt x="199085" y="118833"/>
                  </a:lnTo>
                  <a:lnTo>
                    <a:pt x="199631" y="118287"/>
                  </a:lnTo>
                  <a:close/>
                </a:path>
                <a:path w="391794" h="153035">
                  <a:moveTo>
                    <a:pt x="201930" y="119773"/>
                  </a:moveTo>
                  <a:lnTo>
                    <a:pt x="200977" y="117881"/>
                  </a:lnTo>
                  <a:lnTo>
                    <a:pt x="199631" y="118960"/>
                  </a:lnTo>
                  <a:lnTo>
                    <a:pt x="201930" y="119773"/>
                  </a:lnTo>
                  <a:close/>
                </a:path>
                <a:path w="391794" h="153035">
                  <a:moveTo>
                    <a:pt x="211505" y="111544"/>
                  </a:moveTo>
                  <a:lnTo>
                    <a:pt x="211366" y="110871"/>
                  </a:lnTo>
                  <a:lnTo>
                    <a:pt x="210146" y="109791"/>
                  </a:lnTo>
                  <a:lnTo>
                    <a:pt x="209346" y="109664"/>
                  </a:lnTo>
                  <a:lnTo>
                    <a:pt x="209207" y="109931"/>
                  </a:lnTo>
                  <a:lnTo>
                    <a:pt x="209067" y="110058"/>
                  </a:lnTo>
                  <a:lnTo>
                    <a:pt x="208940" y="110337"/>
                  </a:lnTo>
                  <a:lnTo>
                    <a:pt x="209880" y="110604"/>
                  </a:lnTo>
                  <a:lnTo>
                    <a:pt x="208800" y="111823"/>
                  </a:lnTo>
                  <a:lnTo>
                    <a:pt x="209753" y="112217"/>
                  </a:lnTo>
                  <a:lnTo>
                    <a:pt x="210286" y="111950"/>
                  </a:lnTo>
                  <a:lnTo>
                    <a:pt x="211505" y="112217"/>
                  </a:lnTo>
                  <a:lnTo>
                    <a:pt x="211505" y="111544"/>
                  </a:lnTo>
                  <a:close/>
                </a:path>
                <a:path w="391794" h="153035">
                  <a:moveTo>
                    <a:pt x="223240" y="103047"/>
                  </a:moveTo>
                  <a:lnTo>
                    <a:pt x="223100" y="102641"/>
                  </a:lnTo>
                  <a:lnTo>
                    <a:pt x="222694" y="102920"/>
                  </a:lnTo>
                  <a:lnTo>
                    <a:pt x="222161" y="103987"/>
                  </a:lnTo>
                  <a:lnTo>
                    <a:pt x="221488" y="103720"/>
                  </a:lnTo>
                  <a:lnTo>
                    <a:pt x="220129" y="105067"/>
                  </a:lnTo>
                  <a:lnTo>
                    <a:pt x="218249" y="104940"/>
                  </a:lnTo>
                  <a:lnTo>
                    <a:pt x="217170" y="106553"/>
                  </a:lnTo>
                  <a:lnTo>
                    <a:pt x="217436" y="106959"/>
                  </a:lnTo>
                  <a:lnTo>
                    <a:pt x="217576" y="107365"/>
                  </a:lnTo>
                  <a:lnTo>
                    <a:pt x="217576" y="107632"/>
                  </a:lnTo>
                  <a:lnTo>
                    <a:pt x="218516" y="107505"/>
                  </a:lnTo>
                  <a:lnTo>
                    <a:pt x="219595" y="107365"/>
                  </a:lnTo>
                  <a:lnTo>
                    <a:pt x="220268" y="108038"/>
                  </a:lnTo>
                  <a:lnTo>
                    <a:pt x="220802" y="106959"/>
                  </a:lnTo>
                  <a:lnTo>
                    <a:pt x="221208" y="105473"/>
                  </a:lnTo>
                  <a:lnTo>
                    <a:pt x="222021" y="104533"/>
                  </a:lnTo>
                  <a:lnTo>
                    <a:pt x="222288" y="104267"/>
                  </a:lnTo>
                  <a:lnTo>
                    <a:pt x="222834" y="103987"/>
                  </a:lnTo>
                  <a:lnTo>
                    <a:pt x="223240" y="103720"/>
                  </a:lnTo>
                  <a:lnTo>
                    <a:pt x="223240" y="103047"/>
                  </a:lnTo>
                  <a:close/>
                </a:path>
                <a:path w="391794" h="153035">
                  <a:moveTo>
                    <a:pt x="244043" y="100012"/>
                  </a:moveTo>
                  <a:lnTo>
                    <a:pt x="243522" y="99860"/>
                  </a:lnTo>
                  <a:lnTo>
                    <a:pt x="243332" y="99809"/>
                  </a:lnTo>
                  <a:lnTo>
                    <a:pt x="243522" y="100355"/>
                  </a:lnTo>
                  <a:lnTo>
                    <a:pt x="244043" y="100012"/>
                  </a:lnTo>
                  <a:close/>
                </a:path>
                <a:path w="391794" h="153035">
                  <a:moveTo>
                    <a:pt x="244525" y="103327"/>
                  </a:moveTo>
                  <a:lnTo>
                    <a:pt x="243522" y="100355"/>
                  </a:lnTo>
                  <a:lnTo>
                    <a:pt x="243332" y="100482"/>
                  </a:lnTo>
                  <a:lnTo>
                    <a:pt x="242519" y="100533"/>
                  </a:lnTo>
                  <a:lnTo>
                    <a:pt x="241046" y="100622"/>
                  </a:lnTo>
                  <a:lnTo>
                    <a:pt x="242125" y="103593"/>
                  </a:lnTo>
                  <a:lnTo>
                    <a:pt x="239687" y="103593"/>
                  </a:lnTo>
                  <a:lnTo>
                    <a:pt x="239826" y="104940"/>
                  </a:lnTo>
                  <a:lnTo>
                    <a:pt x="238074" y="105879"/>
                  </a:lnTo>
                  <a:lnTo>
                    <a:pt x="237528" y="106959"/>
                  </a:lnTo>
                  <a:lnTo>
                    <a:pt x="237667" y="107099"/>
                  </a:lnTo>
                  <a:lnTo>
                    <a:pt x="237807" y="107099"/>
                  </a:lnTo>
                  <a:lnTo>
                    <a:pt x="238887" y="106426"/>
                  </a:lnTo>
                  <a:lnTo>
                    <a:pt x="239687" y="105791"/>
                  </a:lnTo>
                  <a:lnTo>
                    <a:pt x="239826" y="105689"/>
                  </a:lnTo>
                  <a:lnTo>
                    <a:pt x="240093" y="105473"/>
                  </a:lnTo>
                  <a:lnTo>
                    <a:pt x="240360" y="104127"/>
                  </a:lnTo>
                  <a:lnTo>
                    <a:pt x="241046" y="103936"/>
                  </a:lnTo>
                  <a:lnTo>
                    <a:pt x="241439" y="103924"/>
                  </a:lnTo>
                  <a:lnTo>
                    <a:pt x="241846" y="104127"/>
                  </a:lnTo>
                  <a:lnTo>
                    <a:pt x="242125" y="104241"/>
                  </a:lnTo>
                  <a:lnTo>
                    <a:pt x="242519" y="104394"/>
                  </a:lnTo>
                  <a:lnTo>
                    <a:pt x="242519" y="104267"/>
                  </a:lnTo>
                  <a:lnTo>
                    <a:pt x="244525" y="103327"/>
                  </a:lnTo>
                  <a:close/>
                </a:path>
                <a:path w="391794" h="153035">
                  <a:moveTo>
                    <a:pt x="245491" y="84429"/>
                  </a:moveTo>
                  <a:lnTo>
                    <a:pt x="244551" y="84035"/>
                  </a:lnTo>
                  <a:lnTo>
                    <a:pt x="241985" y="83350"/>
                  </a:lnTo>
                  <a:lnTo>
                    <a:pt x="241719" y="84709"/>
                  </a:lnTo>
                  <a:lnTo>
                    <a:pt x="241985" y="85382"/>
                  </a:lnTo>
                  <a:lnTo>
                    <a:pt x="244005" y="85242"/>
                  </a:lnTo>
                  <a:lnTo>
                    <a:pt x="244411" y="85382"/>
                  </a:lnTo>
                  <a:lnTo>
                    <a:pt x="244678" y="84836"/>
                  </a:lnTo>
                  <a:lnTo>
                    <a:pt x="244678" y="84302"/>
                  </a:lnTo>
                  <a:lnTo>
                    <a:pt x="245491" y="84429"/>
                  </a:lnTo>
                  <a:close/>
                </a:path>
                <a:path w="391794" h="153035">
                  <a:moveTo>
                    <a:pt x="246710" y="98196"/>
                  </a:moveTo>
                  <a:lnTo>
                    <a:pt x="244525" y="97612"/>
                  </a:lnTo>
                  <a:lnTo>
                    <a:pt x="245084" y="98907"/>
                  </a:lnTo>
                  <a:lnTo>
                    <a:pt x="245084" y="99288"/>
                  </a:lnTo>
                  <a:lnTo>
                    <a:pt x="244043" y="100012"/>
                  </a:lnTo>
                  <a:lnTo>
                    <a:pt x="245630" y="100444"/>
                  </a:lnTo>
                  <a:lnTo>
                    <a:pt x="245757" y="100482"/>
                  </a:lnTo>
                  <a:lnTo>
                    <a:pt x="245198" y="99212"/>
                  </a:lnTo>
                  <a:lnTo>
                    <a:pt x="246570" y="98285"/>
                  </a:lnTo>
                  <a:lnTo>
                    <a:pt x="246710" y="98196"/>
                  </a:lnTo>
                  <a:close/>
                </a:path>
                <a:path w="391794" h="153035">
                  <a:moveTo>
                    <a:pt x="248894" y="95402"/>
                  </a:moveTo>
                  <a:lnTo>
                    <a:pt x="248323" y="94551"/>
                  </a:lnTo>
                  <a:lnTo>
                    <a:pt x="247878" y="94919"/>
                  </a:lnTo>
                  <a:lnTo>
                    <a:pt x="248894" y="95402"/>
                  </a:lnTo>
                  <a:close/>
                </a:path>
                <a:path w="391794" h="153035">
                  <a:moveTo>
                    <a:pt x="250215" y="91681"/>
                  </a:moveTo>
                  <a:lnTo>
                    <a:pt x="249948" y="91579"/>
                  </a:lnTo>
                  <a:lnTo>
                    <a:pt x="248894" y="91300"/>
                  </a:lnTo>
                  <a:lnTo>
                    <a:pt x="248462" y="91186"/>
                  </a:lnTo>
                  <a:lnTo>
                    <a:pt x="248462" y="90233"/>
                  </a:lnTo>
                  <a:lnTo>
                    <a:pt x="247878" y="90500"/>
                  </a:lnTo>
                  <a:lnTo>
                    <a:pt x="246570" y="90500"/>
                  </a:lnTo>
                  <a:lnTo>
                    <a:pt x="245630" y="91986"/>
                  </a:lnTo>
                  <a:lnTo>
                    <a:pt x="243522" y="92849"/>
                  </a:lnTo>
                  <a:lnTo>
                    <a:pt x="243332" y="92938"/>
                  </a:lnTo>
                  <a:lnTo>
                    <a:pt x="242519" y="93103"/>
                  </a:lnTo>
                  <a:lnTo>
                    <a:pt x="242125" y="93192"/>
                  </a:lnTo>
                  <a:lnTo>
                    <a:pt x="241846" y="93256"/>
                  </a:lnTo>
                  <a:lnTo>
                    <a:pt x="241439" y="93332"/>
                  </a:lnTo>
                  <a:lnTo>
                    <a:pt x="241439" y="93472"/>
                  </a:lnTo>
                  <a:lnTo>
                    <a:pt x="241173" y="94145"/>
                  </a:lnTo>
                  <a:lnTo>
                    <a:pt x="241046" y="94284"/>
                  </a:lnTo>
                  <a:lnTo>
                    <a:pt x="241173" y="96710"/>
                  </a:lnTo>
                  <a:lnTo>
                    <a:pt x="244525" y="97612"/>
                  </a:lnTo>
                  <a:lnTo>
                    <a:pt x="245084" y="97205"/>
                  </a:lnTo>
                  <a:lnTo>
                    <a:pt x="247878" y="94919"/>
                  </a:lnTo>
                  <a:lnTo>
                    <a:pt x="245084" y="93611"/>
                  </a:lnTo>
                  <a:lnTo>
                    <a:pt x="249948" y="91782"/>
                  </a:lnTo>
                  <a:lnTo>
                    <a:pt x="250215" y="91681"/>
                  </a:lnTo>
                  <a:close/>
                </a:path>
                <a:path w="391794" h="153035">
                  <a:moveTo>
                    <a:pt x="253314" y="94551"/>
                  </a:moveTo>
                  <a:lnTo>
                    <a:pt x="250482" y="95681"/>
                  </a:lnTo>
                  <a:lnTo>
                    <a:pt x="250215" y="95796"/>
                  </a:lnTo>
                  <a:lnTo>
                    <a:pt x="249948" y="95897"/>
                  </a:lnTo>
                  <a:lnTo>
                    <a:pt x="248894" y="95402"/>
                  </a:lnTo>
                  <a:lnTo>
                    <a:pt x="250215" y="97383"/>
                  </a:lnTo>
                  <a:lnTo>
                    <a:pt x="252234" y="99529"/>
                  </a:lnTo>
                  <a:lnTo>
                    <a:pt x="252374" y="99682"/>
                  </a:lnTo>
                  <a:lnTo>
                    <a:pt x="252234" y="96037"/>
                  </a:lnTo>
                  <a:lnTo>
                    <a:pt x="253314" y="94551"/>
                  </a:lnTo>
                  <a:close/>
                </a:path>
                <a:path w="391794" h="153035">
                  <a:moveTo>
                    <a:pt x="258038" y="90639"/>
                  </a:moveTo>
                  <a:lnTo>
                    <a:pt x="256146" y="89154"/>
                  </a:lnTo>
                  <a:lnTo>
                    <a:pt x="255612" y="89420"/>
                  </a:lnTo>
                  <a:lnTo>
                    <a:pt x="255066" y="89560"/>
                  </a:lnTo>
                  <a:lnTo>
                    <a:pt x="254393" y="89420"/>
                  </a:lnTo>
                  <a:lnTo>
                    <a:pt x="253860" y="90639"/>
                  </a:lnTo>
                  <a:lnTo>
                    <a:pt x="253047" y="91186"/>
                  </a:lnTo>
                  <a:lnTo>
                    <a:pt x="251968" y="91452"/>
                  </a:lnTo>
                  <a:lnTo>
                    <a:pt x="252641" y="91719"/>
                  </a:lnTo>
                  <a:lnTo>
                    <a:pt x="253453" y="92125"/>
                  </a:lnTo>
                  <a:lnTo>
                    <a:pt x="254660" y="93205"/>
                  </a:lnTo>
                  <a:lnTo>
                    <a:pt x="257492" y="93738"/>
                  </a:lnTo>
                  <a:lnTo>
                    <a:pt x="258038" y="90639"/>
                  </a:lnTo>
                  <a:close/>
                </a:path>
                <a:path w="391794" h="153035">
                  <a:moveTo>
                    <a:pt x="264109" y="97116"/>
                  </a:moveTo>
                  <a:lnTo>
                    <a:pt x="261543" y="98196"/>
                  </a:lnTo>
                  <a:lnTo>
                    <a:pt x="262356" y="95491"/>
                  </a:lnTo>
                  <a:lnTo>
                    <a:pt x="261810" y="95224"/>
                  </a:lnTo>
                  <a:lnTo>
                    <a:pt x="260464" y="94957"/>
                  </a:lnTo>
                  <a:lnTo>
                    <a:pt x="260464" y="95364"/>
                  </a:lnTo>
                  <a:lnTo>
                    <a:pt x="260197" y="95631"/>
                  </a:lnTo>
                  <a:lnTo>
                    <a:pt x="260197" y="96037"/>
                  </a:lnTo>
                  <a:lnTo>
                    <a:pt x="260324" y="98056"/>
                  </a:lnTo>
                  <a:lnTo>
                    <a:pt x="256959" y="98869"/>
                  </a:lnTo>
                  <a:lnTo>
                    <a:pt x="257898" y="101295"/>
                  </a:lnTo>
                  <a:lnTo>
                    <a:pt x="258851" y="100888"/>
                  </a:lnTo>
                  <a:lnTo>
                    <a:pt x="259930" y="100622"/>
                  </a:lnTo>
                  <a:lnTo>
                    <a:pt x="260870" y="100215"/>
                  </a:lnTo>
                  <a:lnTo>
                    <a:pt x="264109" y="97116"/>
                  </a:lnTo>
                  <a:close/>
                </a:path>
                <a:path w="391794" h="153035">
                  <a:moveTo>
                    <a:pt x="270040" y="72161"/>
                  </a:moveTo>
                  <a:lnTo>
                    <a:pt x="267614" y="72974"/>
                  </a:lnTo>
                  <a:lnTo>
                    <a:pt x="267347" y="72567"/>
                  </a:lnTo>
                  <a:lnTo>
                    <a:pt x="267208" y="72567"/>
                  </a:lnTo>
                  <a:lnTo>
                    <a:pt x="265988" y="72974"/>
                  </a:lnTo>
                  <a:lnTo>
                    <a:pt x="267347" y="73507"/>
                  </a:lnTo>
                  <a:lnTo>
                    <a:pt x="267881" y="73647"/>
                  </a:lnTo>
                  <a:lnTo>
                    <a:pt x="267881" y="73240"/>
                  </a:lnTo>
                  <a:lnTo>
                    <a:pt x="270040" y="72161"/>
                  </a:lnTo>
                  <a:close/>
                </a:path>
                <a:path w="391794" h="153035">
                  <a:moveTo>
                    <a:pt x="272122" y="66611"/>
                  </a:moveTo>
                  <a:lnTo>
                    <a:pt x="271424" y="65405"/>
                  </a:lnTo>
                  <a:lnTo>
                    <a:pt x="271792" y="67030"/>
                  </a:lnTo>
                  <a:lnTo>
                    <a:pt x="272122" y="66611"/>
                  </a:lnTo>
                  <a:close/>
                </a:path>
                <a:path w="391794" h="153035">
                  <a:moveTo>
                    <a:pt x="272237" y="92100"/>
                  </a:moveTo>
                  <a:lnTo>
                    <a:pt x="271119" y="92252"/>
                  </a:lnTo>
                  <a:lnTo>
                    <a:pt x="270446" y="92798"/>
                  </a:lnTo>
                  <a:lnTo>
                    <a:pt x="271119" y="94284"/>
                  </a:lnTo>
                  <a:lnTo>
                    <a:pt x="272059" y="93611"/>
                  </a:lnTo>
                  <a:lnTo>
                    <a:pt x="272237" y="92100"/>
                  </a:lnTo>
                  <a:close/>
                </a:path>
                <a:path w="391794" h="153035">
                  <a:moveTo>
                    <a:pt x="273278" y="62179"/>
                  </a:moveTo>
                  <a:lnTo>
                    <a:pt x="271259" y="58407"/>
                  </a:lnTo>
                  <a:lnTo>
                    <a:pt x="269633" y="61506"/>
                  </a:lnTo>
                  <a:lnTo>
                    <a:pt x="269633" y="64071"/>
                  </a:lnTo>
                  <a:lnTo>
                    <a:pt x="267881" y="62992"/>
                  </a:lnTo>
                  <a:lnTo>
                    <a:pt x="266395" y="62318"/>
                  </a:lnTo>
                  <a:lnTo>
                    <a:pt x="266801" y="64604"/>
                  </a:lnTo>
                  <a:lnTo>
                    <a:pt x="264782" y="66230"/>
                  </a:lnTo>
                  <a:lnTo>
                    <a:pt x="262356" y="65951"/>
                  </a:lnTo>
                  <a:lnTo>
                    <a:pt x="262356" y="68783"/>
                  </a:lnTo>
                  <a:lnTo>
                    <a:pt x="266801" y="65366"/>
                  </a:lnTo>
                  <a:lnTo>
                    <a:pt x="267614" y="64744"/>
                  </a:lnTo>
                  <a:lnTo>
                    <a:pt x="268960" y="67843"/>
                  </a:lnTo>
                  <a:lnTo>
                    <a:pt x="271119" y="65887"/>
                  </a:lnTo>
                  <a:lnTo>
                    <a:pt x="271259" y="65760"/>
                  </a:lnTo>
                  <a:lnTo>
                    <a:pt x="271386" y="65633"/>
                  </a:lnTo>
                  <a:lnTo>
                    <a:pt x="271386" y="65316"/>
                  </a:lnTo>
                  <a:lnTo>
                    <a:pt x="271386" y="65176"/>
                  </a:lnTo>
                  <a:lnTo>
                    <a:pt x="271119" y="63931"/>
                  </a:lnTo>
                  <a:lnTo>
                    <a:pt x="273278" y="62179"/>
                  </a:lnTo>
                  <a:close/>
                </a:path>
                <a:path w="391794" h="153035">
                  <a:moveTo>
                    <a:pt x="275577" y="89966"/>
                  </a:moveTo>
                  <a:lnTo>
                    <a:pt x="272237" y="91224"/>
                  </a:lnTo>
                  <a:lnTo>
                    <a:pt x="272237" y="92100"/>
                  </a:lnTo>
                  <a:lnTo>
                    <a:pt x="275031" y="91719"/>
                  </a:lnTo>
                  <a:lnTo>
                    <a:pt x="275577" y="90106"/>
                  </a:lnTo>
                  <a:lnTo>
                    <a:pt x="275577" y="89966"/>
                  </a:lnTo>
                  <a:close/>
                </a:path>
                <a:path w="391794" h="153035">
                  <a:moveTo>
                    <a:pt x="279882" y="86296"/>
                  </a:moveTo>
                  <a:lnTo>
                    <a:pt x="279349" y="86283"/>
                  </a:lnTo>
                  <a:lnTo>
                    <a:pt x="279755" y="86461"/>
                  </a:lnTo>
                  <a:lnTo>
                    <a:pt x="279882" y="86296"/>
                  </a:lnTo>
                  <a:close/>
                </a:path>
                <a:path w="391794" h="153035">
                  <a:moveTo>
                    <a:pt x="280835" y="92938"/>
                  </a:moveTo>
                  <a:lnTo>
                    <a:pt x="279882" y="92252"/>
                  </a:lnTo>
                  <a:lnTo>
                    <a:pt x="279755" y="91046"/>
                  </a:lnTo>
                  <a:lnTo>
                    <a:pt x="280162" y="90817"/>
                  </a:lnTo>
                  <a:lnTo>
                    <a:pt x="279082" y="90754"/>
                  </a:lnTo>
                  <a:lnTo>
                    <a:pt x="278409" y="90500"/>
                  </a:lnTo>
                  <a:lnTo>
                    <a:pt x="278130" y="89966"/>
                  </a:lnTo>
                  <a:lnTo>
                    <a:pt x="277723" y="89027"/>
                  </a:lnTo>
                  <a:lnTo>
                    <a:pt x="277329" y="88214"/>
                  </a:lnTo>
                  <a:lnTo>
                    <a:pt x="277723" y="88074"/>
                  </a:lnTo>
                  <a:lnTo>
                    <a:pt x="278130" y="88011"/>
                  </a:lnTo>
                  <a:lnTo>
                    <a:pt x="278269" y="87947"/>
                  </a:lnTo>
                  <a:lnTo>
                    <a:pt x="278269" y="86995"/>
                  </a:lnTo>
                  <a:lnTo>
                    <a:pt x="278130" y="86194"/>
                  </a:lnTo>
                  <a:lnTo>
                    <a:pt x="279349" y="86283"/>
                  </a:lnTo>
                  <a:lnTo>
                    <a:pt x="279082" y="86080"/>
                  </a:lnTo>
                  <a:lnTo>
                    <a:pt x="276644" y="84709"/>
                  </a:lnTo>
                  <a:lnTo>
                    <a:pt x="276517" y="84836"/>
                  </a:lnTo>
                  <a:lnTo>
                    <a:pt x="276377" y="87668"/>
                  </a:lnTo>
                  <a:lnTo>
                    <a:pt x="275602" y="90017"/>
                  </a:lnTo>
                  <a:lnTo>
                    <a:pt x="277050" y="92252"/>
                  </a:lnTo>
                  <a:lnTo>
                    <a:pt x="277329" y="92202"/>
                  </a:lnTo>
                  <a:lnTo>
                    <a:pt x="278409" y="92100"/>
                  </a:lnTo>
                  <a:lnTo>
                    <a:pt x="279082" y="92659"/>
                  </a:lnTo>
                  <a:lnTo>
                    <a:pt x="279349" y="93472"/>
                  </a:lnTo>
                  <a:lnTo>
                    <a:pt x="279755" y="93370"/>
                  </a:lnTo>
                  <a:lnTo>
                    <a:pt x="279882" y="93332"/>
                  </a:lnTo>
                  <a:lnTo>
                    <a:pt x="280162" y="93154"/>
                  </a:lnTo>
                  <a:lnTo>
                    <a:pt x="280289" y="93065"/>
                  </a:lnTo>
                  <a:lnTo>
                    <a:pt x="280835" y="92938"/>
                  </a:lnTo>
                  <a:close/>
                </a:path>
                <a:path w="391794" h="153035">
                  <a:moveTo>
                    <a:pt x="281343" y="84594"/>
                  </a:moveTo>
                  <a:lnTo>
                    <a:pt x="281101" y="83629"/>
                  </a:lnTo>
                  <a:lnTo>
                    <a:pt x="279882" y="86296"/>
                  </a:lnTo>
                  <a:lnTo>
                    <a:pt x="281343" y="84594"/>
                  </a:lnTo>
                  <a:close/>
                </a:path>
                <a:path w="391794" h="153035">
                  <a:moveTo>
                    <a:pt x="283121" y="77685"/>
                  </a:moveTo>
                  <a:lnTo>
                    <a:pt x="282714" y="76885"/>
                  </a:lnTo>
                  <a:lnTo>
                    <a:pt x="281914" y="76073"/>
                  </a:lnTo>
                  <a:lnTo>
                    <a:pt x="281241" y="74320"/>
                  </a:lnTo>
                  <a:lnTo>
                    <a:pt x="279755" y="75806"/>
                  </a:lnTo>
                  <a:lnTo>
                    <a:pt x="279882" y="77292"/>
                  </a:lnTo>
                  <a:lnTo>
                    <a:pt x="280962" y="77685"/>
                  </a:lnTo>
                  <a:lnTo>
                    <a:pt x="281914" y="78638"/>
                  </a:lnTo>
                  <a:lnTo>
                    <a:pt x="282448" y="79578"/>
                  </a:lnTo>
                  <a:lnTo>
                    <a:pt x="282587" y="79489"/>
                  </a:lnTo>
                  <a:lnTo>
                    <a:pt x="282714" y="79400"/>
                  </a:lnTo>
                  <a:lnTo>
                    <a:pt x="282854" y="79311"/>
                  </a:lnTo>
                  <a:lnTo>
                    <a:pt x="282714" y="79121"/>
                  </a:lnTo>
                  <a:lnTo>
                    <a:pt x="282587" y="79044"/>
                  </a:lnTo>
                  <a:lnTo>
                    <a:pt x="283121" y="77685"/>
                  </a:lnTo>
                  <a:close/>
                </a:path>
                <a:path w="391794" h="153035">
                  <a:moveTo>
                    <a:pt x="284607" y="85915"/>
                  </a:moveTo>
                  <a:lnTo>
                    <a:pt x="283527" y="81673"/>
                  </a:lnTo>
                  <a:lnTo>
                    <a:pt x="283260" y="82003"/>
                  </a:lnTo>
                  <a:lnTo>
                    <a:pt x="282854" y="81470"/>
                  </a:lnTo>
                  <a:lnTo>
                    <a:pt x="282041" y="83756"/>
                  </a:lnTo>
                  <a:lnTo>
                    <a:pt x="281343" y="84594"/>
                  </a:lnTo>
                  <a:lnTo>
                    <a:pt x="282321" y="88620"/>
                  </a:lnTo>
                  <a:lnTo>
                    <a:pt x="284607" y="85915"/>
                  </a:lnTo>
                  <a:close/>
                </a:path>
                <a:path w="391794" h="153035">
                  <a:moveTo>
                    <a:pt x="285800" y="81305"/>
                  </a:moveTo>
                  <a:lnTo>
                    <a:pt x="283933" y="80251"/>
                  </a:lnTo>
                  <a:lnTo>
                    <a:pt x="284200" y="80924"/>
                  </a:lnTo>
                  <a:lnTo>
                    <a:pt x="283794" y="81330"/>
                  </a:lnTo>
                  <a:lnTo>
                    <a:pt x="283527" y="81673"/>
                  </a:lnTo>
                  <a:lnTo>
                    <a:pt x="283933" y="81546"/>
                  </a:lnTo>
                  <a:lnTo>
                    <a:pt x="284200" y="81508"/>
                  </a:lnTo>
                  <a:lnTo>
                    <a:pt x="285800" y="81305"/>
                  </a:lnTo>
                  <a:close/>
                </a:path>
                <a:path w="391794" h="153035">
                  <a:moveTo>
                    <a:pt x="287312" y="82143"/>
                  </a:moveTo>
                  <a:lnTo>
                    <a:pt x="287096" y="81127"/>
                  </a:lnTo>
                  <a:lnTo>
                    <a:pt x="285953" y="81280"/>
                  </a:lnTo>
                  <a:lnTo>
                    <a:pt x="287096" y="82029"/>
                  </a:lnTo>
                  <a:lnTo>
                    <a:pt x="287312" y="82143"/>
                  </a:lnTo>
                  <a:close/>
                </a:path>
                <a:path w="391794" h="153035">
                  <a:moveTo>
                    <a:pt x="287705" y="67437"/>
                  </a:moveTo>
                  <a:lnTo>
                    <a:pt x="286232" y="67360"/>
                  </a:lnTo>
                  <a:lnTo>
                    <a:pt x="285953" y="67310"/>
                  </a:lnTo>
                  <a:lnTo>
                    <a:pt x="285686" y="65417"/>
                  </a:lnTo>
                  <a:lnTo>
                    <a:pt x="285686" y="64477"/>
                  </a:lnTo>
                  <a:lnTo>
                    <a:pt x="285013" y="64198"/>
                  </a:lnTo>
                  <a:lnTo>
                    <a:pt x="284607" y="63931"/>
                  </a:lnTo>
                  <a:lnTo>
                    <a:pt x="284467" y="63258"/>
                  </a:lnTo>
                  <a:lnTo>
                    <a:pt x="282448" y="64338"/>
                  </a:lnTo>
                  <a:lnTo>
                    <a:pt x="281635" y="62318"/>
                  </a:lnTo>
                  <a:lnTo>
                    <a:pt x="282041" y="60566"/>
                  </a:lnTo>
                  <a:lnTo>
                    <a:pt x="278130" y="57861"/>
                  </a:lnTo>
                  <a:lnTo>
                    <a:pt x="281635" y="63423"/>
                  </a:lnTo>
                  <a:lnTo>
                    <a:pt x="282041" y="64071"/>
                  </a:lnTo>
                  <a:lnTo>
                    <a:pt x="278130" y="63550"/>
                  </a:lnTo>
                  <a:lnTo>
                    <a:pt x="278003" y="63525"/>
                  </a:lnTo>
                  <a:lnTo>
                    <a:pt x="275577" y="62179"/>
                  </a:lnTo>
                  <a:lnTo>
                    <a:pt x="272122" y="66611"/>
                  </a:lnTo>
                  <a:lnTo>
                    <a:pt x="273545" y="68922"/>
                  </a:lnTo>
                  <a:lnTo>
                    <a:pt x="269900" y="72161"/>
                  </a:lnTo>
                  <a:lnTo>
                    <a:pt x="270852" y="71894"/>
                  </a:lnTo>
                  <a:lnTo>
                    <a:pt x="271119" y="72021"/>
                  </a:lnTo>
                  <a:lnTo>
                    <a:pt x="271386" y="72301"/>
                  </a:lnTo>
                  <a:lnTo>
                    <a:pt x="273545" y="70256"/>
                  </a:lnTo>
                  <a:lnTo>
                    <a:pt x="276377" y="67576"/>
                  </a:lnTo>
                  <a:lnTo>
                    <a:pt x="280022" y="71488"/>
                  </a:lnTo>
                  <a:lnTo>
                    <a:pt x="282041" y="70154"/>
                  </a:lnTo>
                  <a:lnTo>
                    <a:pt x="285953" y="67576"/>
                  </a:lnTo>
                  <a:lnTo>
                    <a:pt x="286232" y="67983"/>
                  </a:lnTo>
                  <a:lnTo>
                    <a:pt x="286626" y="68249"/>
                  </a:lnTo>
                  <a:lnTo>
                    <a:pt x="286766" y="68249"/>
                  </a:lnTo>
                  <a:lnTo>
                    <a:pt x="287705" y="67437"/>
                  </a:lnTo>
                  <a:close/>
                </a:path>
                <a:path w="391794" h="153035">
                  <a:moveTo>
                    <a:pt x="291223" y="77419"/>
                  </a:moveTo>
                  <a:lnTo>
                    <a:pt x="287705" y="75806"/>
                  </a:lnTo>
                  <a:lnTo>
                    <a:pt x="287312" y="75768"/>
                  </a:lnTo>
                  <a:lnTo>
                    <a:pt x="285953" y="75666"/>
                  </a:lnTo>
                  <a:lnTo>
                    <a:pt x="287096" y="81127"/>
                  </a:lnTo>
                  <a:lnTo>
                    <a:pt x="287705" y="81051"/>
                  </a:lnTo>
                  <a:lnTo>
                    <a:pt x="288391" y="80949"/>
                  </a:lnTo>
                  <a:lnTo>
                    <a:pt x="288785" y="80899"/>
                  </a:lnTo>
                  <a:lnTo>
                    <a:pt x="291223" y="77419"/>
                  </a:lnTo>
                  <a:close/>
                </a:path>
                <a:path w="391794" h="153035">
                  <a:moveTo>
                    <a:pt x="291350" y="83896"/>
                  </a:moveTo>
                  <a:lnTo>
                    <a:pt x="289598" y="80797"/>
                  </a:lnTo>
                  <a:lnTo>
                    <a:pt x="288785" y="80899"/>
                  </a:lnTo>
                  <a:lnTo>
                    <a:pt x="288391" y="81470"/>
                  </a:lnTo>
                  <a:lnTo>
                    <a:pt x="291223" y="83781"/>
                  </a:lnTo>
                  <a:lnTo>
                    <a:pt x="291350" y="83896"/>
                  </a:lnTo>
                  <a:close/>
                </a:path>
                <a:path w="391794" h="153035">
                  <a:moveTo>
                    <a:pt x="297421" y="86055"/>
                  </a:moveTo>
                  <a:lnTo>
                    <a:pt x="296481" y="83629"/>
                  </a:lnTo>
                  <a:lnTo>
                    <a:pt x="294322" y="84429"/>
                  </a:lnTo>
                  <a:lnTo>
                    <a:pt x="292163" y="84302"/>
                  </a:lnTo>
                  <a:lnTo>
                    <a:pt x="292976" y="85382"/>
                  </a:lnTo>
                  <a:lnTo>
                    <a:pt x="294322" y="86194"/>
                  </a:lnTo>
                  <a:lnTo>
                    <a:pt x="295262" y="86995"/>
                  </a:lnTo>
                  <a:lnTo>
                    <a:pt x="295935" y="86588"/>
                  </a:lnTo>
                  <a:lnTo>
                    <a:pt x="296748" y="86321"/>
                  </a:lnTo>
                  <a:lnTo>
                    <a:pt x="297421" y="86055"/>
                  </a:lnTo>
                  <a:close/>
                </a:path>
                <a:path w="391794" h="153035">
                  <a:moveTo>
                    <a:pt x="297561" y="54216"/>
                  </a:moveTo>
                  <a:lnTo>
                    <a:pt x="293535" y="50939"/>
                  </a:lnTo>
                  <a:lnTo>
                    <a:pt x="294347" y="49047"/>
                  </a:lnTo>
                  <a:lnTo>
                    <a:pt x="294551" y="48920"/>
                  </a:lnTo>
                  <a:lnTo>
                    <a:pt x="294347" y="48907"/>
                  </a:lnTo>
                  <a:lnTo>
                    <a:pt x="293103" y="48780"/>
                  </a:lnTo>
                  <a:lnTo>
                    <a:pt x="291896" y="48666"/>
                  </a:lnTo>
                  <a:lnTo>
                    <a:pt x="290817" y="48552"/>
                  </a:lnTo>
                  <a:lnTo>
                    <a:pt x="289864" y="45720"/>
                  </a:lnTo>
                  <a:lnTo>
                    <a:pt x="288658" y="47752"/>
                  </a:lnTo>
                  <a:lnTo>
                    <a:pt x="285826" y="46799"/>
                  </a:lnTo>
                  <a:lnTo>
                    <a:pt x="284073" y="48285"/>
                  </a:lnTo>
                  <a:lnTo>
                    <a:pt x="282587" y="50177"/>
                  </a:lnTo>
                  <a:lnTo>
                    <a:pt x="279349" y="44919"/>
                  </a:lnTo>
                  <a:lnTo>
                    <a:pt x="277456" y="51117"/>
                  </a:lnTo>
                  <a:lnTo>
                    <a:pt x="275437" y="48552"/>
                  </a:lnTo>
                  <a:lnTo>
                    <a:pt x="273951" y="48285"/>
                  </a:lnTo>
                  <a:lnTo>
                    <a:pt x="273685" y="47752"/>
                  </a:lnTo>
                  <a:lnTo>
                    <a:pt x="271386" y="51790"/>
                  </a:lnTo>
                  <a:lnTo>
                    <a:pt x="268960" y="44234"/>
                  </a:lnTo>
                  <a:lnTo>
                    <a:pt x="266801" y="45377"/>
                  </a:lnTo>
                  <a:lnTo>
                    <a:pt x="266674" y="45453"/>
                  </a:lnTo>
                  <a:lnTo>
                    <a:pt x="268427" y="48552"/>
                  </a:lnTo>
                  <a:lnTo>
                    <a:pt x="270713" y="51257"/>
                  </a:lnTo>
                  <a:lnTo>
                    <a:pt x="265988" y="53009"/>
                  </a:lnTo>
                  <a:lnTo>
                    <a:pt x="266801" y="53949"/>
                  </a:lnTo>
                  <a:lnTo>
                    <a:pt x="267068" y="55295"/>
                  </a:lnTo>
                  <a:lnTo>
                    <a:pt x="268427" y="55575"/>
                  </a:lnTo>
                  <a:lnTo>
                    <a:pt x="270713" y="52311"/>
                  </a:lnTo>
                  <a:lnTo>
                    <a:pt x="270979" y="51930"/>
                  </a:lnTo>
                  <a:lnTo>
                    <a:pt x="272872" y="55841"/>
                  </a:lnTo>
                  <a:lnTo>
                    <a:pt x="271792" y="57734"/>
                  </a:lnTo>
                  <a:lnTo>
                    <a:pt x="272872" y="57835"/>
                  </a:lnTo>
                  <a:lnTo>
                    <a:pt x="273545" y="58000"/>
                  </a:lnTo>
                  <a:lnTo>
                    <a:pt x="273951" y="58534"/>
                  </a:lnTo>
                  <a:lnTo>
                    <a:pt x="277456" y="57188"/>
                  </a:lnTo>
                  <a:lnTo>
                    <a:pt x="280962" y="58127"/>
                  </a:lnTo>
                  <a:lnTo>
                    <a:pt x="283933" y="55435"/>
                  </a:lnTo>
                  <a:lnTo>
                    <a:pt x="284873" y="56108"/>
                  </a:lnTo>
                  <a:lnTo>
                    <a:pt x="286905" y="57188"/>
                  </a:lnTo>
                  <a:lnTo>
                    <a:pt x="286499" y="58674"/>
                  </a:lnTo>
                  <a:lnTo>
                    <a:pt x="286905" y="58407"/>
                  </a:lnTo>
                  <a:lnTo>
                    <a:pt x="288518" y="57327"/>
                  </a:lnTo>
                  <a:lnTo>
                    <a:pt x="291896" y="56248"/>
                  </a:lnTo>
                  <a:lnTo>
                    <a:pt x="292569" y="57188"/>
                  </a:lnTo>
                  <a:lnTo>
                    <a:pt x="293243" y="57861"/>
                  </a:lnTo>
                  <a:lnTo>
                    <a:pt x="292569" y="59613"/>
                  </a:lnTo>
                  <a:lnTo>
                    <a:pt x="292696" y="59486"/>
                  </a:lnTo>
                  <a:lnTo>
                    <a:pt x="292976" y="59347"/>
                  </a:lnTo>
                  <a:lnTo>
                    <a:pt x="293103" y="59207"/>
                  </a:lnTo>
                  <a:lnTo>
                    <a:pt x="293243" y="58534"/>
                  </a:lnTo>
                  <a:lnTo>
                    <a:pt x="293370" y="57861"/>
                  </a:lnTo>
                  <a:lnTo>
                    <a:pt x="293535" y="57619"/>
                  </a:lnTo>
                  <a:lnTo>
                    <a:pt x="294182" y="56654"/>
                  </a:lnTo>
                  <a:lnTo>
                    <a:pt x="295808" y="57188"/>
                  </a:lnTo>
                  <a:lnTo>
                    <a:pt x="296887" y="56248"/>
                  </a:lnTo>
                  <a:lnTo>
                    <a:pt x="297421" y="55435"/>
                  </a:lnTo>
                  <a:lnTo>
                    <a:pt x="297561" y="54216"/>
                  </a:lnTo>
                  <a:close/>
                </a:path>
                <a:path w="391794" h="153035">
                  <a:moveTo>
                    <a:pt x="299046" y="62852"/>
                  </a:moveTo>
                  <a:lnTo>
                    <a:pt x="298767" y="62585"/>
                  </a:lnTo>
                  <a:lnTo>
                    <a:pt x="297421" y="61645"/>
                  </a:lnTo>
                  <a:lnTo>
                    <a:pt x="296481" y="61366"/>
                  </a:lnTo>
                  <a:lnTo>
                    <a:pt x="296075" y="61772"/>
                  </a:lnTo>
                  <a:lnTo>
                    <a:pt x="295135" y="61772"/>
                  </a:lnTo>
                  <a:lnTo>
                    <a:pt x="294322" y="62852"/>
                  </a:lnTo>
                  <a:lnTo>
                    <a:pt x="295262" y="64338"/>
                  </a:lnTo>
                  <a:lnTo>
                    <a:pt x="294055" y="65417"/>
                  </a:lnTo>
                  <a:lnTo>
                    <a:pt x="294728" y="65824"/>
                  </a:lnTo>
                  <a:lnTo>
                    <a:pt x="295529" y="66230"/>
                  </a:lnTo>
                  <a:lnTo>
                    <a:pt x="296075" y="66903"/>
                  </a:lnTo>
                  <a:lnTo>
                    <a:pt x="296481" y="65824"/>
                  </a:lnTo>
                  <a:lnTo>
                    <a:pt x="297014" y="64604"/>
                  </a:lnTo>
                  <a:lnTo>
                    <a:pt x="297827" y="63665"/>
                  </a:lnTo>
                  <a:lnTo>
                    <a:pt x="299046" y="62852"/>
                  </a:lnTo>
                  <a:close/>
                </a:path>
                <a:path w="391794" h="153035">
                  <a:moveTo>
                    <a:pt x="300558" y="49123"/>
                  </a:moveTo>
                  <a:lnTo>
                    <a:pt x="296341" y="47955"/>
                  </a:lnTo>
                  <a:lnTo>
                    <a:pt x="296341" y="47790"/>
                  </a:lnTo>
                  <a:lnTo>
                    <a:pt x="296151" y="47904"/>
                  </a:lnTo>
                  <a:lnTo>
                    <a:pt x="294551" y="48920"/>
                  </a:lnTo>
                  <a:lnTo>
                    <a:pt x="295808" y="49047"/>
                  </a:lnTo>
                  <a:lnTo>
                    <a:pt x="296341" y="49098"/>
                  </a:lnTo>
                  <a:lnTo>
                    <a:pt x="296341" y="48094"/>
                  </a:lnTo>
                  <a:lnTo>
                    <a:pt x="299847" y="50850"/>
                  </a:lnTo>
                  <a:lnTo>
                    <a:pt x="300558" y="49123"/>
                  </a:lnTo>
                  <a:close/>
                </a:path>
                <a:path w="391794" h="153035">
                  <a:moveTo>
                    <a:pt x="301472" y="72021"/>
                  </a:moveTo>
                  <a:lnTo>
                    <a:pt x="300659" y="72161"/>
                  </a:lnTo>
                  <a:lnTo>
                    <a:pt x="299847" y="72161"/>
                  </a:lnTo>
                  <a:lnTo>
                    <a:pt x="298767" y="71894"/>
                  </a:lnTo>
                  <a:lnTo>
                    <a:pt x="298500" y="72301"/>
                  </a:lnTo>
                  <a:lnTo>
                    <a:pt x="299046" y="73647"/>
                  </a:lnTo>
                  <a:lnTo>
                    <a:pt x="301193" y="74053"/>
                  </a:lnTo>
                  <a:lnTo>
                    <a:pt x="301472" y="72021"/>
                  </a:lnTo>
                  <a:close/>
                </a:path>
                <a:path w="391794" h="153035">
                  <a:moveTo>
                    <a:pt x="303898" y="67576"/>
                  </a:moveTo>
                  <a:lnTo>
                    <a:pt x="303631" y="67843"/>
                  </a:lnTo>
                  <a:lnTo>
                    <a:pt x="303631" y="68249"/>
                  </a:lnTo>
                  <a:lnTo>
                    <a:pt x="303898" y="67703"/>
                  </a:lnTo>
                  <a:lnTo>
                    <a:pt x="303898" y="67576"/>
                  </a:lnTo>
                  <a:close/>
                </a:path>
                <a:path w="391794" h="153035">
                  <a:moveTo>
                    <a:pt x="304050" y="79540"/>
                  </a:moveTo>
                  <a:lnTo>
                    <a:pt x="303758" y="79438"/>
                  </a:lnTo>
                  <a:lnTo>
                    <a:pt x="302298" y="77470"/>
                  </a:lnTo>
                  <a:lnTo>
                    <a:pt x="303225" y="71348"/>
                  </a:lnTo>
                  <a:lnTo>
                    <a:pt x="300253" y="77012"/>
                  </a:lnTo>
                  <a:lnTo>
                    <a:pt x="301739" y="77317"/>
                  </a:lnTo>
                  <a:lnTo>
                    <a:pt x="302272" y="77419"/>
                  </a:lnTo>
                  <a:lnTo>
                    <a:pt x="302272" y="77698"/>
                  </a:lnTo>
                  <a:lnTo>
                    <a:pt x="301739" y="81330"/>
                  </a:lnTo>
                  <a:lnTo>
                    <a:pt x="304050" y="79540"/>
                  </a:lnTo>
                  <a:close/>
                </a:path>
                <a:path w="391794" h="153035">
                  <a:moveTo>
                    <a:pt x="304304" y="67843"/>
                  </a:moveTo>
                  <a:lnTo>
                    <a:pt x="304038" y="67983"/>
                  </a:lnTo>
                  <a:lnTo>
                    <a:pt x="303898" y="68110"/>
                  </a:lnTo>
                  <a:lnTo>
                    <a:pt x="303631" y="68249"/>
                  </a:lnTo>
                  <a:lnTo>
                    <a:pt x="303631" y="68516"/>
                  </a:lnTo>
                  <a:lnTo>
                    <a:pt x="303898" y="68783"/>
                  </a:lnTo>
                  <a:lnTo>
                    <a:pt x="304165" y="68110"/>
                  </a:lnTo>
                  <a:lnTo>
                    <a:pt x="304304" y="67843"/>
                  </a:lnTo>
                  <a:close/>
                </a:path>
                <a:path w="391794" h="153035">
                  <a:moveTo>
                    <a:pt x="304304" y="51663"/>
                  </a:moveTo>
                  <a:lnTo>
                    <a:pt x="303225" y="49631"/>
                  </a:lnTo>
                  <a:lnTo>
                    <a:pt x="302818" y="49758"/>
                  </a:lnTo>
                  <a:lnTo>
                    <a:pt x="300558" y="49123"/>
                  </a:lnTo>
                  <a:lnTo>
                    <a:pt x="302272" y="50279"/>
                  </a:lnTo>
                  <a:lnTo>
                    <a:pt x="303225" y="50850"/>
                  </a:lnTo>
                  <a:lnTo>
                    <a:pt x="304304" y="51663"/>
                  </a:lnTo>
                  <a:close/>
                </a:path>
                <a:path w="391794" h="153035">
                  <a:moveTo>
                    <a:pt x="304838" y="40132"/>
                  </a:moveTo>
                  <a:lnTo>
                    <a:pt x="304038" y="40601"/>
                  </a:lnTo>
                  <a:lnTo>
                    <a:pt x="304431" y="41948"/>
                  </a:lnTo>
                  <a:lnTo>
                    <a:pt x="304038" y="42760"/>
                  </a:lnTo>
                  <a:lnTo>
                    <a:pt x="304431" y="43256"/>
                  </a:lnTo>
                  <a:lnTo>
                    <a:pt x="304838" y="43751"/>
                  </a:lnTo>
                  <a:lnTo>
                    <a:pt x="304838" y="41275"/>
                  </a:lnTo>
                  <a:lnTo>
                    <a:pt x="304838" y="40132"/>
                  </a:lnTo>
                  <a:close/>
                </a:path>
                <a:path w="391794" h="153035">
                  <a:moveTo>
                    <a:pt x="306463" y="60693"/>
                  </a:moveTo>
                  <a:lnTo>
                    <a:pt x="304711" y="61239"/>
                  </a:lnTo>
                  <a:lnTo>
                    <a:pt x="302818" y="61506"/>
                  </a:lnTo>
                  <a:lnTo>
                    <a:pt x="300799" y="60693"/>
                  </a:lnTo>
                  <a:lnTo>
                    <a:pt x="300126" y="60426"/>
                  </a:lnTo>
                  <a:lnTo>
                    <a:pt x="298500" y="60426"/>
                  </a:lnTo>
                  <a:lnTo>
                    <a:pt x="297281" y="61506"/>
                  </a:lnTo>
                  <a:lnTo>
                    <a:pt x="300253" y="62179"/>
                  </a:lnTo>
                  <a:lnTo>
                    <a:pt x="303225" y="62585"/>
                  </a:lnTo>
                  <a:lnTo>
                    <a:pt x="305650" y="62992"/>
                  </a:lnTo>
                  <a:lnTo>
                    <a:pt x="305511" y="62318"/>
                  </a:lnTo>
                  <a:lnTo>
                    <a:pt x="305917" y="61239"/>
                  </a:lnTo>
                  <a:lnTo>
                    <a:pt x="306463" y="60693"/>
                  </a:lnTo>
                  <a:close/>
                </a:path>
                <a:path w="391794" h="153035">
                  <a:moveTo>
                    <a:pt x="306463" y="53416"/>
                  </a:moveTo>
                  <a:lnTo>
                    <a:pt x="305650" y="53136"/>
                  </a:lnTo>
                  <a:lnTo>
                    <a:pt x="306184" y="53949"/>
                  </a:lnTo>
                  <a:lnTo>
                    <a:pt x="306324" y="54356"/>
                  </a:lnTo>
                  <a:lnTo>
                    <a:pt x="306324" y="53949"/>
                  </a:lnTo>
                  <a:lnTo>
                    <a:pt x="306463" y="53682"/>
                  </a:lnTo>
                  <a:lnTo>
                    <a:pt x="306463" y="53416"/>
                  </a:lnTo>
                  <a:close/>
                </a:path>
                <a:path w="391794" h="153035">
                  <a:moveTo>
                    <a:pt x="310095" y="79844"/>
                  </a:moveTo>
                  <a:lnTo>
                    <a:pt x="308343" y="77292"/>
                  </a:lnTo>
                  <a:lnTo>
                    <a:pt x="308343" y="75806"/>
                  </a:lnTo>
                  <a:lnTo>
                    <a:pt x="306590" y="77558"/>
                  </a:lnTo>
                  <a:lnTo>
                    <a:pt x="304050" y="79540"/>
                  </a:lnTo>
                  <a:lnTo>
                    <a:pt x="305917" y="80124"/>
                  </a:lnTo>
                  <a:lnTo>
                    <a:pt x="305917" y="79171"/>
                  </a:lnTo>
                  <a:lnTo>
                    <a:pt x="306590" y="79400"/>
                  </a:lnTo>
                  <a:lnTo>
                    <a:pt x="306730" y="79438"/>
                  </a:lnTo>
                  <a:lnTo>
                    <a:pt x="306730" y="80124"/>
                  </a:lnTo>
                  <a:lnTo>
                    <a:pt x="310095" y="79844"/>
                  </a:lnTo>
                  <a:close/>
                </a:path>
                <a:path w="391794" h="153035">
                  <a:moveTo>
                    <a:pt x="311454" y="32499"/>
                  </a:moveTo>
                  <a:lnTo>
                    <a:pt x="307543" y="32232"/>
                  </a:lnTo>
                  <a:lnTo>
                    <a:pt x="307543" y="34798"/>
                  </a:lnTo>
                  <a:lnTo>
                    <a:pt x="308483" y="34264"/>
                  </a:lnTo>
                  <a:lnTo>
                    <a:pt x="309422" y="34798"/>
                  </a:lnTo>
                  <a:lnTo>
                    <a:pt x="310095" y="35064"/>
                  </a:lnTo>
                  <a:lnTo>
                    <a:pt x="311454" y="32499"/>
                  </a:lnTo>
                  <a:close/>
                </a:path>
                <a:path w="391794" h="153035">
                  <a:moveTo>
                    <a:pt x="311721" y="41948"/>
                  </a:moveTo>
                  <a:lnTo>
                    <a:pt x="309702" y="41859"/>
                  </a:lnTo>
                  <a:lnTo>
                    <a:pt x="307263" y="41808"/>
                  </a:lnTo>
                  <a:lnTo>
                    <a:pt x="306184" y="41960"/>
                  </a:lnTo>
                  <a:lnTo>
                    <a:pt x="305244" y="42087"/>
                  </a:lnTo>
                  <a:lnTo>
                    <a:pt x="304977" y="41554"/>
                  </a:lnTo>
                  <a:lnTo>
                    <a:pt x="304977" y="43916"/>
                  </a:lnTo>
                  <a:lnTo>
                    <a:pt x="305790" y="44919"/>
                  </a:lnTo>
                  <a:lnTo>
                    <a:pt x="303225" y="45504"/>
                  </a:lnTo>
                  <a:lnTo>
                    <a:pt x="302818" y="45593"/>
                  </a:lnTo>
                  <a:lnTo>
                    <a:pt x="302272" y="45720"/>
                  </a:lnTo>
                  <a:lnTo>
                    <a:pt x="302818" y="47752"/>
                  </a:lnTo>
                  <a:lnTo>
                    <a:pt x="303225" y="49364"/>
                  </a:lnTo>
                  <a:lnTo>
                    <a:pt x="303225" y="49631"/>
                  </a:lnTo>
                  <a:lnTo>
                    <a:pt x="305790" y="47421"/>
                  </a:lnTo>
                  <a:lnTo>
                    <a:pt x="306184" y="47066"/>
                  </a:lnTo>
                  <a:lnTo>
                    <a:pt x="308076" y="48018"/>
                  </a:lnTo>
                  <a:lnTo>
                    <a:pt x="308749" y="47345"/>
                  </a:lnTo>
                  <a:lnTo>
                    <a:pt x="309422" y="46532"/>
                  </a:lnTo>
                  <a:lnTo>
                    <a:pt x="309829" y="45593"/>
                  </a:lnTo>
                  <a:lnTo>
                    <a:pt x="308749" y="44919"/>
                  </a:lnTo>
                  <a:lnTo>
                    <a:pt x="309702" y="42621"/>
                  </a:lnTo>
                  <a:lnTo>
                    <a:pt x="311581" y="42214"/>
                  </a:lnTo>
                  <a:lnTo>
                    <a:pt x="311721" y="41948"/>
                  </a:lnTo>
                  <a:close/>
                </a:path>
                <a:path w="391794" h="153035">
                  <a:moveTo>
                    <a:pt x="316979" y="78092"/>
                  </a:moveTo>
                  <a:lnTo>
                    <a:pt x="316166" y="77965"/>
                  </a:lnTo>
                  <a:lnTo>
                    <a:pt x="314693" y="77965"/>
                  </a:lnTo>
                  <a:lnTo>
                    <a:pt x="314147" y="77965"/>
                  </a:lnTo>
                  <a:lnTo>
                    <a:pt x="313740" y="78232"/>
                  </a:lnTo>
                  <a:lnTo>
                    <a:pt x="313334" y="78638"/>
                  </a:lnTo>
                  <a:lnTo>
                    <a:pt x="313474" y="78905"/>
                  </a:lnTo>
                  <a:lnTo>
                    <a:pt x="313740" y="79171"/>
                  </a:lnTo>
                  <a:lnTo>
                    <a:pt x="313880" y="79451"/>
                  </a:lnTo>
                  <a:lnTo>
                    <a:pt x="314960" y="78905"/>
                  </a:lnTo>
                  <a:lnTo>
                    <a:pt x="315899" y="78498"/>
                  </a:lnTo>
                  <a:lnTo>
                    <a:pt x="316979" y="78092"/>
                  </a:lnTo>
                  <a:close/>
                </a:path>
                <a:path w="391794" h="153035">
                  <a:moveTo>
                    <a:pt x="319684" y="64744"/>
                  </a:moveTo>
                  <a:lnTo>
                    <a:pt x="319405" y="61772"/>
                  </a:lnTo>
                  <a:lnTo>
                    <a:pt x="314820" y="64477"/>
                  </a:lnTo>
                  <a:lnTo>
                    <a:pt x="314960" y="66497"/>
                  </a:lnTo>
                  <a:lnTo>
                    <a:pt x="314960" y="66636"/>
                  </a:lnTo>
                  <a:lnTo>
                    <a:pt x="315087" y="66763"/>
                  </a:lnTo>
                  <a:lnTo>
                    <a:pt x="315087" y="66903"/>
                  </a:lnTo>
                  <a:lnTo>
                    <a:pt x="316306" y="67703"/>
                  </a:lnTo>
                  <a:lnTo>
                    <a:pt x="319138" y="65278"/>
                  </a:lnTo>
                  <a:lnTo>
                    <a:pt x="319684" y="64744"/>
                  </a:lnTo>
                  <a:close/>
                </a:path>
                <a:path w="391794" h="153035">
                  <a:moveTo>
                    <a:pt x="321157" y="71081"/>
                  </a:moveTo>
                  <a:lnTo>
                    <a:pt x="320357" y="71615"/>
                  </a:lnTo>
                  <a:lnTo>
                    <a:pt x="319405" y="71488"/>
                  </a:lnTo>
                  <a:lnTo>
                    <a:pt x="318325" y="71221"/>
                  </a:lnTo>
                  <a:lnTo>
                    <a:pt x="318058" y="71615"/>
                  </a:lnTo>
                  <a:lnTo>
                    <a:pt x="318325" y="72021"/>
                  </a:lnTo>
                  <a:lnTo>
                    <a:pt x="317919" y="72428"/>
                  </a:lnTo>
                  <a:lnTo>
                    <a:pt x="317652" y="72834"/>
                  </a:lnTo>
                  <a:lnTo>
                    <a:pt x="317246" y="72834"/>
                  </a:lnTo>
                  <a:lnTo>
                    <a:pt x="316852" y="72974"/>
                  </a:lnTo>
                  <a:lnTo>
                    <a:pt x="317792" y="73240"/>
                  </a:lnTo>
                  <a:lnTo>
                    <a:pt x="318731" y="72428"/>
                  </a:lnTo>
                  <a:lnTo>
                    <a:pt x="320217" y="72694"/>
                  </a:lnTo>
                  <a:lnTo>
                    <a:pt x="321157" y="71081"/>
                  </a:lnTo>
                  <a:close/>
                </a:path>
                <a:path w="391794" h="153035">
                  <a:moveTo>
                    <a:pt x="323621" y="42913"/>
                  </a:moveTo>
                  <a:lnTo>
                    <a:pt x="322364" y="42976"/>
                  </a:lnTo>
                  <a:lnTo>
                    <a:pt x="321513" y="43472"/>
                  </a:lnTo>
                  <a:lnTo>
                    <a:pt x="322364" y="45237"/>
                  </a:lnTo>
                  <a:lnTo>
                    <a:pt x="323621" y="42913"/>
                  </a:lnTo>
                  <a:close/>
                </a:path>
                <a:path w="391794" h="153035">
                  <a:moveTo>
                    <a:pt x="324802" y="65824"/>
                  </a:moveTo>
                  <a:lnTo>
                    <a:pt x="324675" y="65557"/>
                  </a:lnTo>
                  <a:lnTo>
                    <a:pt x="324675" y="65278"/>
                  </a:lnTo>
                  <a:lnTo>
                    <a:pt x="324535" y="65278"/>
                  </a:lnTo>
                  <a:lnTo>
                    <a:pt x="324269" y="65278"/>
                  </a:lnTo>
                  <a:lnTo>
                    <a:pt x="323862" y="65417"/>
                  </a:lnTo>
                  <a:lnTo>
                    <a:pt x="323596" y="65417"/>
                  </a:lnTo>
                  <a:lnTo>
                    <a:pt x="323862" y="65951"/>
                  </a:lnTo>
                  <a:lnTo>
                    <a:pt x="324802" y="65824"/>
                  </a:lnTo>
                  <a:close/>
                </a:path>
                <a:path w="391794" h="153035">
                  <a:moveTo>
                    <a:pt x="326961" y="39382"/>
                  </a:moveTo>
                  <a:lnTo>
                    <a:pt x="324129" y="40411"/>
                  </a:lnTo>
                  <a:lnTo>
                    <a:pt x="323621" y="40500"/>
                  </a:lnTo>
                  <a:lnTo>
                    <a:pt x="319811" y="40868"/>
                  </a:lnTo>
                  <a:lnTo>
                    <a:pt x="318604" y="43840"/>
                  </a:lnTo>
                  <a:lnTo>
                    <a:pt x="318731" y="44373"/>
                  </a:lnTo>
                  <a:lnTo>
                    <a:pt x="318465" y="44919"/>
                  </a:lnTo>
                  <a:lnTo>
                    <a:pt x="318325" y="45313"/>
                  </a:lnTo>
                  <a:lnTo>
                    <a:pt x="318465" y="45237"/>
                  </a:lnTo>
                  <a:lnTo>
                    <a:pt x="318604" y="45161"/>
                  </a:lnTo>
                  <a:lnTo>
                    <a:pt x="318731" y="45085"/>
                  </a:lnTo>
                  <a:lnTo>
                    <a:pt x="321297" y="43599"/>
                  </a:lnTo>
                  <a:lnTo>
                    <a:pt x="321437" y="43510"/>
                  </a:lnTo>
                  <a:lnTo>
                    <a:pt x="321437" y="43307"/>
                  </a:lnTo>
                  <a:lnTo>
                    <a:pt x="321297" y="43027"/>
                  </a:lnTo>
                  <a:lnTo>
                    <a:pt x="322364" y="42976"/>
                  </a:lnTo>
                  <a:lnTo>
                    <a:pt x="323989" y="42024"/>
                  </a:lnTo>
                  <a:lnTo>
                    <a:pt x="324129" y="41948"/>
                  </a:lnTo>
                  <a:lnTo>
                    <a:pt x="323621" y="42913"/>
                  </a:lnTo>
                  <a:lnTo>
                    <a:pt x="324129" y="42900"/>
                  </a:lnTo>
                  <a:lnTo>
                    <a:pt x="325615" y="42976"/>
                  </a:lnTo>
                  <a:lnTo>
                    <a:pt x="326694" y="43027"/>
                  </a:lnTo>
                  <a:lnTo>
                    <a:pt x="325615" y="41008"/>
                  </a:lnTo>
                  <a:lnTo>
                    <a:pt x="326961" y="39382"/>
                  </a:lnTo>
                  <a:close/>
                </a:path>
                <a:path w="391794" h="153035">
                  <a:moveTo>
                    <a:pt x="331952" y="22656"/>
                  </a:moveTo>
                  <a:lnTo>
                    <a:pt x="331812" y="22682"/>
                  </a:lnTo>
                  <a:lnTo>
                    <a:pt x="330873" y="22796"/>
                  </a:lnTo>
                  <a:lnTo>
                    <a:pt x="329933" y="22923"/>
                  </a:lnTo>
                  <a:lnTo>
                    <a:pt x="331279" y="20637"/>
                  </a:lnTo>
                  <a:lnTo>
                    <a:pt x="330466" y="19824"/>
                  </a:lnTo>
                  <a:lnTo>
                    <a:pt x="329793" y="18211"/>
                  </a:lnTo>
                  <a:lnTo>
                    <a:pt x="329260" y="18249"/>
                  </a:lnTo>
                  <a:lnTo>
                    <a:pt x="327774" y="18351"/>
                  </a:lnTo>
                  <a:lnTo>
                    <a:pt x="328180" y="18516"/>
                  </a:lnTo>
                  <a:lnTo>
                    <a:pt x="329793" y="19596"/>
                  </a:lnTo>
                  <a:lnTo>
                    <a:pt x="329933" y="19685"/>
                  </a:lnTo>
                  <a:lnTo>
                    <a:pt x="328980" y="21844"/>
                  </a:lnTo>
                  <a:lnTo>
                    <a:pt x="329260" y="24815"/>
                  </a:lnTo>
                  <a:lnTo>
                    <a:pt x="327774" y="25311"/>
                  </a:lnTo>
                  <a:lnTo>
                    <a:pt x="328180" y="26835"/>
                  </a:lnTo>
                  <a:lnTo>
                    <a:pt x="328853" y="27647"/>
                  </a:lnTo>
                  <a:lnTo>
                    <a:pt x="328853" y="26835"/>
                  </a:lnTo>
                  <a:lnTo>
                    <a:pt x="329120" y="26162"/>
                  </a:lnTo>
                  <a:lnTo>
                    <a:pt x="329260" y="26149"/>
                  </a:lnTo>
                  <a:lnTo>
                    <a:pt x="329933" y="26035"/>
                  </a:lnTo>
                  <a:lnTo>
                    <a:pt x="330466" y="25958"/>
                  </a:lnTo>
                  <a:lnTo>
                    <a:pt x="330873" y="25895"/>
                  </a:lnTo>
                  <a:lnTo>
                    <a:pt x="331279" y="25552"/>
                  </a:lnTo>
                  <a:lnTo>
                    <a:pt x="331419" y="25438"/>
                  </a:lnTo>
                  <a:lnTo>
                    <a:pt x="331812" y="25082"/>
                  </a:lnTo>
                  <a:lnTo>
                    <a:pt x="331546" y="24409"/>
                  </a:lnTo>
                  <a:lnTo>
                    <a:pt x="331546" y="23177"/>
                  </a:lnTo>
                  <a:lnTo>
                    <a:pt x="331952" y="22656"/>
                  </a:lnTo>
                  <a:close/>
                </a:path>
                <a:path w="391794" h="153035">
                  <a:moveTo>
                    <a:pt x="332092" y="51384"/>
                  </a:moveTo>
                  <a:lnTo>
                    <a:pt x="330466" y="49364"/>
                  </a:lnTo>
                  <a:lnTo>
                    <a:pt x="330606" y="49314"/>
                  </a:lnTo>
                  <a:lnTo>
                    <a:pt x="330873" y="49199"/>
                  </a:lnTo>
                  <a:lnTo>
                    <a:pt x="331139" y="49098"/>
                  </a:lnTo>
                  <a:lnTo>
                    <a:pt x="331546" y="48895"/>
                  </a:lnTo>
                  <a:lnTo>
                    <a:pt x="331685" y="48831"/>
                  </a:lnTo>
                  <a:lnTo>
                    <a:pt x="331952" y="49022"/>
                  </a:lnTo>
                  <a:lnTo>
                    <a:pt x="331685" y="48653"/>
                  </a:lnTo>
                  <a:lnTo>
                    <a:pt x="330466" y="47358"/>
                  </a:lnTo>
                  <a:lnTo>
                    <a:pt x="330060" y="47282"/>
                  </a:lnTo>
                  <a:lnTo>
                    <a:pt x="326961" y="48171"/>
                  </a:lnTo>
                  <a:lnTo>
                    <a:pt x="326555" y="48285"/>
                  </a:lnTo>
                  <a:lnTo>
                    <a:pt x="326555" y="44640"/>
                  </a:lnTo>
                  <a:lnTo>
                    <a:pt x="326288" y="43154"/>
                  </a:lnTo>
                  <a:lnTo>
                    <a:pt x="325615" y="44234"/>
                  </a:lnTo>
                  <a:lnTo>
                    <a:pt x="325069" y="44780"/>
                  </a:lnTo>
                  <a:lnTo>
                    <a:pt x="323189" y="46939"/>
                  </a:lnTo>
                  <a:lnTo>
                    <a:pt x="322364" y="45275"/>
                  </a:lnTo>
                  <a:lnTo>
                    <a:pt x="318198" y="53136"/>
                  </a:lnTo>
                  <a:lnTo>
                    <a:pt x="318058" y="46393"/>
                  </a:lnTo>
                  <a:lnTo>
                    <a:pt x="317119" y="47472"/>
                  </a:lnTo>
                  <a:lnTo>
                    <a:pt x="316166" y="49364"/>
                  </a:lnTo>
                  <a:lnTo>
                    <a:pt x="314820" y="49911"/>
                  </a:lnTo>
                  <a:lnTo>
                    <a:pt x="315226" y="53136"/>
                  </a:lnTo>
                  <a:lnTo>
                    <a:pt x="313474" y="56108"/>
                  </a:lnTo>
                  <a:lnTo>
                    <a:pt x="309968" y="56781"/>
                  </a:lnTo>
                  <a:lnTo>
                    <a:pt x="310642" y="57188"/>
                  </a:lnTo>
                  <a:lnTo>
                    <a:pt x="311581" y="57594"/>
                  </a:lnTo>
                  <a:lnTo>
                    <a:pt x="311048" y="58267"/>
                  </a:lnTo>
                  <a:lnTo>
                    <a:pt x="311581" y="57899"/>
                  </a:lnTo>
                  <a:lnTo>
                    <a:pt x="313207" y="56781"/>
                  </a:lnTo>
                  <a:lnTo>
                    <a:pt x="314413" y="58674"/>
                  </a:lnTo>
                  <a:lnTo>
                    <a:pt x="315226" y="58674"/>
                  </a:lnTo>
                  <a:lnTo>
                    <a:pt x="316306" y="58674"/>
                  </a:lnTo>
                  <a:lnTo>
                    <a:pt x="316979" y="57188"/>
                  </a:lnTo>
                  <a:lnTo>
                    <a:pt x="318198" y="55841"/>
                  </a:lnTo>
                  <a:lnTo>
                    <a:pt x="318731" y="55791"/>
                  </a:lnTo>
                  <a:lnTo>
                    <a:pt x="319811" y="55664"/>
                  </a:lnTo>
                  <a:lnTo>
                    <a:pt x="321297" y="55448"/>
                  </a:lnTo>
                  <a:lnTo>
                    <a:pt x="321437" y="55435"/>
                  </a:lnTo>
                  <a:lnTo>
                    <a:pt x="322643" y="56515"/>
                  </a:lnTo>
                  <a:lnTo>
                    <a:pt x="323049" y="58407"/>
                  </a:lnTo>
                  <a:lnTo>
                    <a:pt x="323189" y="58445"/>
                  </a:lnTo>
                  <a:lnTo>
                    <a:pt x="323621" y="58559"/>
                  </a:lnTo>
                  <a:lnTo>
                    <a:pt x="323989" y="58674"/>
                  </a:lnTo>
                  <a:lnTo>
                    <a:pt x="324675" y="58966"/>
                  </a:lnTo>
                  <a:lnTo>
                    <a:pt x="325069" y="58991"/>
                  </a:lnTo>
                  <a:lnTo>
                    <a:pt x="326021" y="58407"/>
                  </a:lnTo>
                  <a:lnTo>
                    <a:pt x="324675" y="56921"/>
                  </a:lnTo>
                  <a:lnTo>
                    <a:pt x="325069" y="56515"/>
                  </a:lnTo>
                  <a:lnTo>
                    <a:pt x="326148" y="55435"/>
                  </a:lnTo>
                  <a:lnTo>
                    <a:pt x="326288" y="53949"/>
                  </a:lnTo>
                  <a:lnTo>
                    <a:pt x="325069" y="51257"/>
                  </a:lnTo>
                  <a:lnTo>
                    <a:pt x="326555" y="49504"/>
                  </a:lnTo>
                  <a:lnTo>
                    <a:pt x="329260" y="51117"/>
                  </a:lnTo>
                  <a:lnTo>
                    <a:pt x="330060" y="52743"/>
                  </a:lnTo>
                  <a:lnTo>
                    <a:pt x="327507" y="55841"/>
                  </a:lnTo>
                  <a:lnTo>
                    <a:pt x="329260" y="56019"/>
                  </a:lnTo>
                  <a:lnTo>
                    <a:pt x="330060" y="56108"/>
                  </a:lnTo>
                  <a:lnTo>
                    <a:pt x="330466" y="55702"/>
                  </a:lnTo>
                  <a:lnTo>
                    <a:pt x="330606" y="55575"/>
                  </a:lnTo>
                  <a:lnTo>
                    <a:pt x="330873" y="55295"/>
                  </a:lnTo>
                  <a:lnTo>
                    <a:pt x="330606" y="53822"/>
                  </a:lnTo>
                  <a:lnTo>
                    <a:pt x="331546" y="53416"/>
                  </a:lnTo>
                  <a:lnTo>
                    <a:pt x="331685" y="52743"/>
                  </a:lnTo>
                  <a:lnTo>
                    <a:pt x="331952" y="51930"/>
                  </a:lnTo>
                  <a:lnTo>
                    <a:pt x="332092" y="51384"/>
                  </a:lnTo>
                  <a:close/>
                </a:path>
                <a:path w="391794" h="153035">
                  <a:moveTo>
                    <a:pt x="341934" y="45999"/>
                  </a:moveTo>
                  <a:lnTo>
                    <a:pt x="341795" y="45720"/>
                  </a:lnTo>
                  <a:lnTo>
                    <a:pt x="341122" y="46266"/>
                  </a:lnTo>
                  <a:lnTo>
                    <a:pt x="340042" y="44919"/>
                  </a:lnTo>
                  <a:lnTo>
                    <a:pt x="339775" y="43434"/>
                  </a:lnTo>
                  <a:lnTo>
                    <a:pt x="339242" y="43840"/>
                  </a:lnTo>
                  <a:lnTo>
                    <a:pt x="337616" y="43561"/>
                  </a:lnTo>
                  <a:lnTo>
                    <a:pt x="337210" y="43700"/>
                  </a:lnTo>
                  <a:lnTo>
                    <a:pt x="337489" y="44107"/>
                  </a:lnTo>
                  <a:lnTo>
                    <a:pt x="338162" y="44640"/>
                  </a:lnTo>
                  <a:lnTo>
                    <a:pt x="338162" y="44107"/>
                  </a:lnTo>
                  <a:lnTo>
                    <a:pt x="338836" y="46799"/>
                  </a:lnTo>
                  <a:lnTo>
                    <a:pt x="339242" y="49098"/>
                  </a:lnTo>
                  <a:lnTo>
                    <a:pt x="341934" y="46532"/>
                  </a:lnTo>
                  <a:lnTo>
                    <a:pt x="341934" y="45999"/>
                  </a:lnTo>
                  <a:close/>
                </a:path>
                <a:path w="391794" h="153035">
                  <a:moveTo>
                    <a:pt x="346379" y="55435"/>
                  </a:moveTo>
                  <a:lnTo>
                    <a:pt x="346113" y="55702"/>
                  </a:lnTo>
                  <a:lnTo>
                    <a:pt x="345846" y="55702"/>
                  </a:lnTo>
                  <a:lnTo>
                    <a:pt x="345986" y="55841"/>
                  </a:lnTo>
                  <a:lnTo>
                    <a:pt x="346252" y="55968"/>
                  </a:lnTo>
                  <a:lnTo>
                    <a:pt x="346379" y="55968"/>
                  </a:lnTo>
                  <a:lnTo>
                    <a:pt x="346379" y="55435"/>
                  </a:lnTo>
                  <a:close/>
                </a:path>
                <a:path w="391794" h="153035">
                  <a:moveTo>
                    <a:pt x="376732" y="673"/>
                  </a:moveTo>
                  <a:lnTo>
                    <a:pt x="376605" y="812"/>
                  </a:lnTo>
                  <a:lnTo>
                    <a:pt x="374853" y="2959"/>
                  </a:lnTo>
                  <a:lnTo>
                    <a:pt x="373634" y="406"/>
                  </a:lnTo>
                  <a:lnTo>
                    <a:pt x="371741" y="0"/>
                  </a:lnTo>
                  <a:lnTo>
                    <a:pt x="371335" y="4724"/>
                  </a:lnTo>
                  <a:lnTo>
                    <a:pt x="376059" y="5524"/>
                  </a:lnTo>
                  <a:lnTo>
                    <a:pt x="376732" y="673"/>
                  </a:lnTo>
                  <a:close/>
                </a:path>
                <a:path w="391794" h="153035">
                  <a:moveTo>
                    <a:pt x="387261" y="11061"/>
                  </a:moveTo>
                  <a:lnTo>
                    <a:pt x="385775" y="10248"/>
                  </a:lnTo>
                  <a:lnTo>
                    <a:pt x="384822" y="12674"/>
                  </a:lnTo>
                  <a:lnTo>
                    <a:pt x="386715" y="11861"/>
                  </a:lnTo>
                  <a:lnTo>
                    <a:pt x="386854" y="11734"/>
                  </a:lnTo>
                  <a:lnTo>
                    <a:pt x="386981" y="11468"/>
                  </a:lnTo>
                  <a:lnTo>
                    <a:pt x="387261" y="11061"/>
                  </a:lnTo>
                  <a:close/>
                </a:path>
                <a:path w="391794" h="153035">
                  <a:moveTo>
                    <a:pt x="391439" y="939"/>
                  </a:moveTo>
                  <a:lnTo>
                    <a:pt x="389813" y="127"/>
                  </a:lnTo>
                  <a:lnTo>
                    <a:pt x="390220" y="1346"/>
                  </a:lnTo>
                  <a:lnTo>
                    <a:pt x="389953" y="2425"/>
                  </a:lnTo>
                  <a:lnTo>
                    <a:pt x="389013" y="3365"/>
                  </a:lnTo>
                  <a:lnTo>
                    <a:pt x="389140" y="4178"/>
                  </a:lnTo>
                  <a:lnTo>
                    <a:pt x="390220" y="3911"/>
                  </a:lnTo>
                  <a:lnTo>
                    <a:pt x="390766" y="4038"/>
                  </a:lnTo>
                  <a:lnTo>
                    <a:pt x="391439" y="2159"/>
                  </a:lnTo>
                  <a:lnTo>
                    <a:pt x="391439" y="93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265570" y="2163203"/>
              <a:ext cx="854075" cy="196850"/>
            </a:xfrm>
            <a:custGeom>
              <a:avLst/>
              <a:gdLst/>
              <a:ahLst/>
              <a:cxnLst/>
              <a:rect l="l" t="t" r="r" b="b"/>
              <a:pathLst>
                <a:path w="854075" h="196850">
                  <a:moveTo>
                    <a:pt x="14033" y="163207"/>
                  </a:moveTo>
                  <a:lnTo>
                    <a:pt x="7150" y="164020"/>
                  </a:lnTo>
                  <a:lnTo>
                    <a:pt x="7962" y="163741"/>
                  </a:lnTo>
                  <a:lnTo>
                    <a:pt x="9182" y="161188"/>
                  </a:lnTo>
                  <a:lnTo>
                    <a:pt x="6883" y="161315"/>
                  </a:lnTo>
                  <a:lnTo>
                    <a:pt x="5676" y="161315"/>
                  </a:lnTo>
                  <a:lnTo>
                    <a:pt x="4864" y="159156"/>
                  </a:lnTo>
                  <a:lnTo>
                    <a:pt x="3517" y="160909"/>
                  </a:lnTo>
                  <a:lnTo>
                    <a:pt x="2844" y="160909"/>
                  </a:lnTo>
                  <a:lnTo>
                    <a:pt x="2298" y="160235"/>
                  </a:lnTo>
                  <a:lnTo>
                    <a:pt x="2032" y="161188"/>
                  </a:lnTo>
                  <a:lnTo>
                    <a:pt x="1625" y="161188"/>
                  </a:lnTo>
                  <a:lnTo>
                    <a:pt x="1219" y="161315"/>
                  </a:lnTo>
                  <a:lnTo>
                    <a:pt x="1625" y="161721"/>
                  </a:lnTo>
                  <a:lnTo>
                    <a:pt x="0" y="164287"/>
                  </a:lnTo>
                  <a:lnTo>
                    <a:pt x="3378" y="167525"/>
                  </a:lnTo>
                  <a:lnTo>
                    <a:pt x="5270" y="164147"/>
                  </a:lnTo>
                  <a:lnTo>
                    <a:pt x="5537" y="164147"/>
                  </a:lnTo>
                  <a:lnTo>
                    <a:pt x="5803" y="164693"/>
                  </a:lnTo>
                  <a:lnTo>
                    <a:pt x="6350" y="164693"/>
                  </a:lnTo>
                  <a:lnTo>
                    <a:pt x="7150" y="169951"/>
                  </a:lnTo>
                  <a:lnTo>
                    <a:pt x="14033" y="163207"/>
                  </a:lnTo>
                  <a:close/>
                </a:path>
                <a:path w="854075" h="196850">
                  <a:moveTo>
                    <a:pt x="16052" y="144462"/>
                  </a:moveTo>
                  <a:lnTo>
                    <a:pt x="14439" y="143649"/>
                  </a:lnTo>
                  <a:lnTo>
                    <a:pt x="13500" y="143243"/>
                  </a:lnTo>
                  <a:lnTo>
                    <a:pt x="13220" y="144589"/>
                  </a:lnTo>
                  <a:lnTo>
                    <a:pt x="13893" y="146075"/>
                  </a:lnTo>
                  <a:lnTo>
                    <a:pt x="15379" y="145262"/>
                  </a:lnTo>
                  <a:lnTo>
                    <a:pt x="15659" y="145135"/>
                  </a:lnTo>
                  <a:lnTo>
                    <a:pt x="15786" y="144729"/>
                  </a:lnTo>
                  <a:lnTo>
                    <a:pt x="16052" y="144462"/>
                  </a:lnTo>
                  <a:close/>
                </a:path>
                <a:path w="854075" h="196850">
                  <a:moveTo>
                    <a:pt x="17805" y="191668"/>
                  </a:moveTo>
                  <a:lnTo>
                    <a:pt x="12954" y="191122"/>
                  </a:lnTo>
                  <a:lnTo>
                    <a:pt x="11201" y="190449"/>
                  </a:lnTo>
                  <a:lnTo>
                    <a:pt x="9042" y="189776"/>
                  </a:lnTo>
                  <a:lnTo>
                    <a:pt x="7696" y="191668"/>
                  </a:lnTo>
                  <a:lnTo>
                    <a:pt x="8509" y="193421"/>
                  </a:lnTo>
                  <a:lnTo>
                    <a:pt x="10934" y="193827"/>
                  </a:lnTo>
                  <a:lnTo>
                    <a:pt x="15659" y="194360"/>
                  </a:lnTo>
                  <a:lnTo>
                    <a:pt x="17805" y="191668"/>
                  </a:lnTo>
                  <a:close/>
                </a:path>
                <a:path w="854075" h="196850">
                  <a:moveTo>
                    <a:pt x="18211" y="180060"/>
                  </a:moveTo>
                  <a:lnTo>
                    <a:pt x="16052" y="177228"/>
                  </a:lnTo>
                  <a:lnTo>
                    <a:pt x="14300" y="181279"/>
                  </a:lnTo>
                  <a:lnTo>
                    <a:pt x="18084" y="181140"/>
                  </a:lnTo>
                  <a:lnTo>
                    <a:pt x="18211" y="180060"/>
                  </a:lnTo>
                  <a:close/>
                </a:path>
                <a:path w="854075" h="196850">
                  <a:moveTo>
                    <a:pt x="29273" y="160375"/>
                  </a:moveTo>
                  <a:lnTo>
                    <a:pt x="23202" y="165100"/>
                  </a:lnTo>
                  <a:lnTo>
                    <a:pt x="20370" y="166166"/>
                  </a:lnTo>
                  <a:lnTo>
                    <a:pt x="22796" y="167652"/>
                  </a:lnTo>
                  <a:lnTo>
                    <a:pt x="23202" y="168871"/>
                  </a:lnTo>
                  <a:lnTo>
                    <a:pt x="27927" y="173189"/>
                  </a:lnTo>
                  <a:lnTo>
                    <a:pt x="29273" y="160375"/>
                  </a:lnTo>
                  <a:close/>
                </a:path>
                <a:path w="854075" h="196850">
                  <a:moveTo>
                    <a:pt x="30226" y="138518"/>
                  </a:moveTo>
                  <a:lnTo>
                    <a:pt x="25234" y="139738"/>
                  </a:lnTo>
                  <a:lnTo>
                    <a:pt x="21323" y="137985"/>
                  </a:lnTo>
                  <a:lnTo>
                    <a:pt x="19570" y="142697"/>
                  </a:lnTo>
                  <a:lnTo>
                    <a:pt x="25095" y="143649"/>
                  </a:lnTo>
                  <a:lnTo>
                    <a:pt x="29540" y="143776"/>
                  </a:lnTo>
                  <a:lnTo>
                    <a:pt x="30226" y="138518"/>
                  </a:lnTo>
                  <a:close/>
                </a:path>
                <a:path w="854075" h="196850">
                  <a:moveTo>
                    <a:pt x="31838" y="196392"/>
                  </a:moveTo>
                  <a:lnTo>
                    <a:pt x="31572" y="195986"/>
                  </a:lnTo>
                  <a:lnTo>
                    <a:pt x="31432" y="195580"/>
                  </a:lnTo>
                  <a:lnTo>
                    <a:pt x="31165" y="195313"/>
                  </a:lnTo>
                  <a:lnTo>
                    <a:pt x="31165" y="192341"/>
                  </a:lnTo>
                  <a:lnTo>
                    <a:pt x="25628" y="189649"/>
                  </a:lnTo>
                  <a:lnTo>
                    <a:pt x="24282" y="192747"/>
                  </a:lnTo>
                  <a:lnTo>
                    <a:pt x="22669" y="191528"/>
                  </a:lnTo>
                  <a:lnTo>
                    <a:pt x="21043" y="193154"/>
                  </a:lnTo>
                  <a:lnTo>
                    <a:pt x="21717" y="195173"/>
                  </a:lnTo>
                  <a:lnTo>
                    <a:pt x="31838" y="196392"/>
                  </a:lnTo>
                  <a:close/>
                </a:path>
                <a:path w="854075" h="196850">
                  <a:moveTo>
                    <a:pt x="33858" y="161048"/>
                  </a:moveTo>
                  <a:lnTo>
                    <a:pt x="30759" y="154978"/>
                  </a:lnTo>
                  <a:lnTo>
                    <a:pt x="29819" y="156997"/>
                  </a:lnTo>
                  <a:lnTo>
                    <a:pt x="29540" y="158076"/>
                  </a:lnTo>
                  <a:lnTo>
                    <a:pt x="28600" y="159156"/>
                  </a:lnTo>
                  <a:lnTo>
                    <a:pt x="30226" y="159969"/>
                  </a:lnTo>
                  <a:lnTo>
                    <a:pt x="33858" y="161048"/>
                  </a:lnTo>
                  <a:close/>
                </a:path>
                <a:path w="854075" h="196850">
                  <a:moveTo>
                    <a:pt x="34531" y="180606"/>
                  </a:moveTo>
                  <a:lnTo>
                    <a:pt x="34137" y="180060"/>
                  </a:lnTo>
                  <a:lnTo>
                    <a:pt x="29679" y="172516"/>
                  </a:lnTo>
                  <a:lnTo>
                    <a:pt x="26581" y="183705"/>
                  </a:lnTo>
                  <a:lnTo>
                    <a:pt x="34137" y="182359"/>
                  </a:lnTo>
                  <a:lnTo>
                    <a:pt x="34137" y="181546"/>
                  </a:lnTo>
                  <a:lnTo>
                    <a:pt x="34531" y="180606"/>
                  </a:lnTo>
                  <a:close/>
                </a:path>
                <a:path w="854075" h="196850">
                  <a:moveTo>
                    <a:pt x="38989" y="177228"/>
                  </a:moveTo>
                  <a:lnTo>
                    <a:pt x="38176" y="175882"/>
                  </a:lnTo>
                  <a:lnTo>
                    <a:pt x="37096" y="176428"/>
                  </a:lnTo>
                  <a:lnTo>
                    <a:pt x="36690" y="176555"/>
                  </a:lnTo>
                  <a:lnTo>
                    <a:pt x="36563" y="176961"/>
                  </a:lnTo>
                  <a:lnTo>
                    <a:pt x="36156" y="177228"/>
                  </a:lnTo>
                  <a:lnTo>
                    <a:pt x="38849" y="178308"/>
                  </a:lnTo>
                  <a:lnTo>
                    <a:pt x="38989" y="177228"/>
                  </a:lnTo>
                  <a:close/>
                </a:path>
                <a:path w="854075" h="196850">
                  <a:moveTo>
                    <a:pt x="42900" y="173050"/>
                  </a:moveTo>
                  <a:lnTo>
                    <a:pt x="37642" y="165493"/>
                  </a:lnTo>
                  <a:lnTo>
                    <a:pt x="33324" y="168605"/>
                  </a:lnTo>
                  <a:lnTo>
                    <a:pt x="28473" y="170624"/>
                  </a:lnTo>
                  <a:lnTo>
                    <a:pt x="33451" y="177634"/>
                  </a:lnTo>
                  <a:lnTo>
                    <a:pt x="37503" y="174802"/>
                  </a:lnTo>
                  <a:lnTo>
                    <a:pt x="42900" y="173050"/>
                  </a:lnTo>
                  <a:close/>
                </a:path>
                <a:path w="854075" h="196850">
                  <a:moveTo>
                    <a:pt x="120865" y="177101"/>
                  </a:moveTo>
                  <a:lnTo>
                    <a:pt x="118973" y="176834"/>
                  </a:lnTo>
                  <a:lnTo>
                    <a:pt x="118160" y="176022"/>
                  </a:lnTo>
                  <a:lnTo>
                    <a:pt x="114249" y="175475"/>
                  </a:lnTo>
                  <a:lnTo>
                    <a:pt x="118033" y="181140"/>
                  </a:lnTo>
                  <a:lnTo>
                    <a:pt x="119913" y="178714"/>
                  </a:lnTo>
                  <a:lnTo>
                    <a:pt x="120865" y="177101"/>
                  </a:lnTo>
                  <a:close/>
                </a:path>
                <a:path w="854075" h="196850">
                  <a:moveTo>
                    <a:pt x="335470" y="161048"/>
                  </a:moveTo>
                  <a:lnTo>
                    <a:pt x="331279" y="157403"/>
                  </a:lnTo>
                  <a:lnTo>
                    <a:pt x="327507" y="159029"/>
                  </a:lnTo>
                  <a:lnTo>
                    <a:pt x="326834" y="161315"/>
                  </a:lnTo>
                  <a:lnTo>
                    <a:pt x="325081" y="166039"/>
                  </a:lnTo>
                  <a:lnTo>
                    <a:pt x="329120" y="166852"/>
                  </a:lnTo>
                  <a:lnTo>
                    <a:pt x="332359" y="169405"/>
                  </a:lnTo>
                  <a:lnTo>
                    <a:pt x="333438" y="170078"/>
                  </a:lnTo>
                  <a:lnTo>
                    <a:pt x="333717" y="164820"/>
                  </a:lnTo>
                  <a:lnTo>
                    <a:pt x="335470" y="161048"/>
                  </a:lnTo>
                  <a:close/>
                </a:path>
                <a:path w="854075" h="196850">
                  <a:moveTo>
                    <a:pt x="500024" y="114642"/>
                  </a:moveTo>
                  <a:lnTo>
                    <a:pt x="498271" y="114922"/>
                  </a:lnTo>
                  <a:lnTo>
                    <a:pt x="496519" y="114782"/>
                  </a:lnTo>
                  <a:lnTo>
                    <a:pt x="496658" y="117348"/>
                  </a:lnTo>
                  <a:lnTo>
                    <a:pt x="498132" y="117348"/>
                  </a:lnTo>
                  <a:lnTo>
                    <a:pt x="500024" y="117348"/>
                  </a:lnTo>
                  <a:lnTo>
                    <a:pt x="500024" y="114642"/>
                  </a:lnTo>
                  <a:close/>
                </a:path>
                <a:path w="854075" h="196850">
                  <a:moveTo>
                    <a:pt x="523494" y="134607"/>
                  </a:moveTo>
                  <a:lnTo>
                    <a:pt x="521208" y="133261"/>
                  </a:lnTo>
                  <a:lnTo>
                    <a:pt x="519988" y="133261"/>
                  </a:lnTo>
                  <a:lnTo>
                    <a:pt x="517563" y="136067"/>
                  </a:lnTo>
                  <a:lnTo>
                    <a:pt x="511898" y="133527"/>
                  </a:lnTo>
                  <a:lnTo>
                    <a:pt x="515670" y="143103"/>
                  </a:lnTo>
                  <a:lnTo>
                    <a:pt x="518375" y="137439"/>
                  </a:lnTo>
                  <a:lnTo>
                    <a:pt x="518502" y="137172"/>
                  </a:lnTo>
                  <a:lnTo>
                    <a:pt x="519010" y="136575"/>
                  </a:lnTo>
                  <a:lnTo>
                    <a:pt x="519315" y="136639"/>
                  </a:lnTo>
                  <a:lnTo>
                    <a:pt x="522960" y="137845"/>
                  </a:lnTo>
                  <a:lnTo>
                    <a:pt x="523494" y="134607"/>
                  </a:lnTo>
                  <a:close/>
                </a:path>
                <a:path w="854075" h="196850">
                  <a:moveTo>
                    <a:pt x="525246" y="120180"/>
                  </a:moveTo>
                  <a:lnTo>
                    <a:pt x="522554" y="114782"/>
                  </a:lnTo>
                  <a:lnTo>
                    <a:pt x="519722" y="113296"/>
                  </a:lnTo>
                  <a:lnTo>
                    <a:pt x="517296" y="114922"/>
                  </a:lnTo>
                  <a:lnTo>
                    <a:pt x="516750" y="118427"/>
                  </a:lnTo>
                  <a:lnTo>
                    <a:pt x="519849" y="119227"/>
                  </a:lnTo>
                  <a:lnTo>
                    <a:pt x="525246" y="120180"/>
                  </a:lnTo>
                  <a:close/>
                </a:path>
                <a:path w="854075" h="196850">
                  <a:moveTo>
                    <a:pt x="542925" y="150253"/>
                  </a:moveTo>
                  <a:lnTo>
                    <a:pt x="542112" y="148094"/>
                  </a:lnTo>
                  <a:lnTo>
                    <a:pt x="542378" y="144856"/>
                  </a:lnTo>
                  <a:lnTo>
                    <a:pt x="540397" y="146088"/>
                  </a:lnTo>
                  <a:lnTo>
                    <a:pt x="540486" y="145529"/>
                  </a:lnTo>
                  <a:lnTo>
                    <a:pt x="540893" y="143776"/>
                  </a:lnTo>
                  <a:lnTo>
                    <a:pt x="536714" y="143243"/>
                  </a:lnTo>
                  <a:lnTo>
                    <a:pt x="536575" y="144995"/>
                  </a:lnTo>
                  <a:lnTo>
                    <a:pt x="536181" y="146888"/>
                  </a:lnTo>
                  <a:lnTo>
                    <a:pt x="538670" y="147142"/>
                  </a:lnTo>
                  <a:lnTo>
                    <a:pt x="537794" y="147688"/>
                  </a:lnTo>
                  <a:lnTo>
                    <a:pt x="538200" y="149313"/>
                  </a:lnTo>
                  <a:lnTo>
                    <a:pt x="539013" y="151066"/>
                  </a:lnTo>
                  <a:lnTo>
                    <a:pt x="542925" y="150253"/>
                  </a:lnTo>
                  <a:close/>
                </a:path>
                <a:path w="854075" h="196850">
                  <a:moveTo>
                    <a:pt x="544271" y="117348"/>
                  </a:moveTo>
                  <a:lnTo>
                    <a:pt x="543052" y="112890"/>
                  </a:lnTo>
                  <a:lnTo>
                    <a:pt x="541439" y="110058"/>
                  </a:lnTo>
                  <a:lnTo>
                    <a:pt x="532536" y="113563"/>
                  </a:lnTo>
                  <a:lnTo>
                    <a:pt x="531723" y="116128"/>
                  </a:lnTo>
                  <a:lnTo>
                    <a:pt x="533742" y="119634"/>
                  </a:lnTo>
                  <a:lnTo>
                    <a:pt x="544271" y="117348"/>
                  </a:lnTo>
                  <a:close/>
                </a:path>
                <a:path w="854075" h="196850">
                  <a:moveTo>
                    <a:pt x="549122" y="94411"/>
                  </a:moveTo>
                  <a:lnTo>
                    <a:pt x="548589" y="94145"/>
                  </a:lnTo>
                  <a:lnTo>
                    <a:pt x="548182" y="93738"/>
                  </a:lnTo>
                  <a:lnTo>
                    <a:pt x="547916" y="94411"/>
                  </a:lnTo>
                  <a:lnTo>
                    <a:pt x="548716" y="94818"/>
                  </a:lnTo>
                  <a:lnTo>
                    <a:pt x="549122" y="94411"/>
                  </a:lnTo>
                  <a:close/>
                </a:path>
                <a:path w="854075" h="196850">
                  <a:moveTo>
                    <a:pt x="554380" y="143383"/>
                  </a:moveTo>
                  <a:lnTo>
                    <a:pt x="549389" y="142773"/>
                  </a:lnTo>
                  <a:lnTo>
                    <a:pt x="548449" y="142659"/>
                  </a:lnTo>
                  <a:lnTo>
                    <a:pt x="547636" y="142570"/>
                  </a:lnTo>
                  <a:lnTo>
                    <a:pt x="552627" y="140411"/>
                  </a:lnTo>
                  <a:lnTo>
                    <a:pt x="547916" y="134874"/>
                  </a:lnTo>
                  <a:lnTo>
                    <a:pt x="545211" y="135420"/>
                  </a:lnTo>
                  <a:lnTo>
                    <a:pt x="546150" y="134607"/>
                  </a:lnTo>
                  <a:lnTo>
                    <a:pt x="546557" y="133794"/>
                  </a:lnTo>
                  <a:lnTo>
                    <a:pt x="547103" y="134747"/>
                  </a:lnTo>
                  <a:lnTo>
                    <a:pt x="547636" y="134632"/>
                  </a:lnTo>
                  <a:lnTo>
                    <a:pt x="547916" y="134581"/>
                  </a:lnTo>
                  <a:lnTo>
                    <a:pt x="548449" y="134480"/>
                  </a:lnTo>
                  <a:lnTo>
                    <a:pt x="549122" y="134378"/>
                  </a:lnTo>
                  <a:lnTo>
                    <a:pt x="549389" y="134340"/>
                  </a:lnTo>
                  <a:lnTo>
                    <a:pt x="549262" y="134200"/>
                  </a:lnTo>
                  <a:lnTo>
                    <a:pt x="549262" y="134073"/>
                  </a:lnTo>
                  <a:lnTo>
                    <a:pt x="549389" y="134200"/>
                  </a:lnTo>
                  <a:lnTo>
                    <a:pt x="550468" y="132588"/>
                  </a:lnTo>
                  <a:lnTo>
                    <a:pt x="548716" y="131368"/>
                  </a:lnTo>
                  <a:lnTo>
                    <a:pt x="547370" y="132588"/>
                  </a:lnTo>
                  <a:lnTo>
                    <a:pt x="546404" y="130911"/>
                  </a:lnTo>
                  <a:lnTo>
                    <a:pt x="547230" y="130962"/>
                  </a:lnTo>
                  <a:lnTo>
                    <a:pt x="548995" y="130962"/>
                  </a:lnTo>
                  <a:lnTo>
                    <a:pt x="548182" y="129616"/>
                  </a:lnTo>
                  <a:lnTo>
                    <a:pt x="548449" y="129082"/>
                  </a:lnTo>
                  <a:lnTo>
                    <a:pt x="548182" y="124498"/>
                  </a:lnTo>
                  <a:lnTo>
                    <a:pt x="543052" y="129209"/>
                  </a:lnTo>
                  <a:lnTo>
                    <a:pt x="541553" y="126034"/>
                  </a:lnTo>
                  <a:lnTo>
                    <a:pt x="545033" y="124574"/>
                  </a:lnTo>
                  <a:lnTo>
                    <a:pt x="544068" y="121627"/>
                  </a:lnTo>
                  <a:lnTo>
                    <a:pt x="541185" y="120561"/>
                  </a:lnTo>
                  <a:lnTo>
                    <a:pt x="539407" y="124498"/>
                  </a:lnTo>
                  <a:lnTo>
                    <a:pt x="539280" y="125577"/>
                  </a:lnTo>
                  <a:lnTo>
                    <a:pt x="539546" y="126250"/>
                  </a:lnTo>
                  <a:lnTo>
                    <a:pt x="541032" y="126250"/>
                  </a:lnTo>
                  <a:lnTo>
                    <a:pt x="541159" y="129489"/>
                  </a:lnTo>
                  <a:lnTo>
                    <a:pt x="539813" y="130022"/>
                  </a:lnTo>
                  <a:lnTo>
                    <a:pt x="538873" y="131368"/>
                  </a:lnTo>
                  <a:lnTo>
                    <a:pt x="541705" y="131546"/>
                  </a:lnTo>
                  <a:lnTo>
                    <a:pt x="539140" y="133527"/>
                  </a:lnTo>
                  <a:lnTo>
                    <a:pt x="542925" y="135953"/>
                  </a:lnTo>
                  <a:lnTo>
                    <a:pt x="536041" y="136639"/>
                  </a:lnTo>
                  <a:lnTo>
                    <a:pt x="541159" y="143916"/>
                  </a:lnTo>
                  <a:lnTo>
                    <a:pt x="542925" y="143484"/>
                  </a:lnTo>
                  <a:lnTo>
                    <a:pt x="543598" y="143306"/>
                  </a:lnTo>
                  <a:lnTo>
                    <a:pt x="543864" y="143243"/>
                  </a:lnTo>
                  <a:lnTo>
                    <a:pt x="545211" y="142900"/>
                  </a:lnTo>
                  <a:lnTo>
                    <a:pt x="545477" y="142836"/>
                  </a:lnTo>
                  <a:lnTo>
                    <a:pt x="545477" y="144183"/>
                  </a:lnTo>
                  <a:lnTo>
                    <a:pt x="543598" y="145135"/>
                  </a:lnTo>
                  <a:lnTo>
                    <a:pt x="545211" y="146215"/>
                  </a:lnTo>
                  <a:lnTo>
                    <a:pt x="545477" y="146532"/>
                  </a:lnTo>
                  <a:lnTo>
                    <a:pt x="547636" y="149110"/>
                  </a:lnTo>
                  <a:lnTo>
                    <a:pt x="548716" y="150393"/>
                  </a:lnTo>
                  <a:lnTo>
                    <a:pt x="554380" y="143383"/>
                  </a:lnTo>
                  <a:close/>
                </a:path>
                <a:path w="854075" h="196850">
                  <a:moveTo>
                    <a:pt x="555193" y="101155"/>
                  </a:moveTo>
                  <a:lnTo>
                    <a:pt x="554520" y="97790"/>
                  </a:lnTo>
                  <a:lnTo>
                    <a:pt x="552500" y="98463"/>
                  </a:lnTo>
                  <a:lnTo>
                    <a:pt x="550748" y="99136"/>
                  </a:lnTo>
                  <a:lnTo>
                    <a:pt x="551548" y="102641"/>
                  </a:lnTo>
                  <a:lnTo>
                    <a:pt x="553300" y="101968"/>
                  </a:lnTo>
                  <a:lnTo>
                    <a:pt x="555193" y="101155"/>
                  </a:lnTo>
                  <a:close/>
                </a:path>
                <a:path w="854075" h="196850">
                  <a:moveTo>
                    <a:pt x="686028" y="135496"/>
                  </a:moveTo>
                  <a:lnTo>
                    <a:pt x="685355" y="135559"/>
                  </a:lnTo>
                  <a:lnTo>
                    <a:pt x="684542" y="136359"/>
                  </a:lnTo>
                  <a:lnTo>
                    <a:pt x="684949" y="138112"/>
                  </a:lnTo>
                  <a:lnTo>
                    <a:pt x="686028" y="137172"/>
                  </a:lnTo>
                  <a:lnTo>
                    <a:pt x="686028" y="135496"/>
                  </a:lnTo>
                  <a:close/>
                </a:path>
                <a:path w="854075" h="196850">
                  <a:moveTo>
                    <a:pt x="687717" y="134645"/>
                  </a:moveTo>
                  <a:lnTo>
                    <a:pt x="686841" y="134556"/>
                  </a:lnTo>
                  <a:lnTo>
                    <a:pt x="686028" y="134480"/>
                  </a:lnTo>
                  <a:lnTo>
                    <a:pt x="686028" y="135496"/>
                  </a:lnTo>
                  <a:lnTo>
                    <a:pt x="686841" y="135420"/>
                  </a:lnTo>
                  <a:lnTo>
                    <a:pt x="687717" y="134645"/>
                  </a:lnTo>
                  <a:close/>
                </a:path>
                <a:path w="854075" h="196850">
                  <a:moveTo>
                    <a:pt x="693572" y="127838"/>
                  </a:moveTo>
                  <a:lnTo>
                    <a:pt x="692365" y="127736"/>
                  </a:lnTo>
                  <a:lnTo>
                    <a:pt x="691019" y="130429"/>
                  </a:lnTo>
                  <a:lnTo>
                    <a:pt x="688060" y="132041"/>
                  </a:lnTo>
                  <a:lnTo>
                    <a:pt x="685622" y="133794"/>
                  </a:lnTo>
                  <a:lnTo>
                    <a:pt x="687717" y="134264"/>
                  </a:lnTo>
                  <a:lnTo>
                    <a:pt x="688060" y="134340"/>
                  </a:lnTo>
                  <a:lnTo>
                    <a:pt x="687717" y="134645"/>
                  </a:lnTo>
                  <a:lnTo>
                    <a:pt x="688060" y="134670"/>
                  </a:lnTo>
                  <a:lnTo>
                    <a:pt x="688733" y="134747"/>
                  </a:lnTo>
                  <a:lnTo>
                    <a:pt x="690892" y="134340"/>
                  </a:lnTo>
                  <a:lnTo>
                    <a:pt x="693051" y="131914"/>
                  </a:lnTo>
                  <a:lnTo>
                    <a:pt x="693572" y="127838"/>
                  </a:lnTo>
                  <a:close/>
                </a:path>
                <a:path w="854075" h="196850">
                  <a:moveTo>
                    <a:pt x="696010" y="128041"/>
                  </a:moveTo>
                  <a:lnTo>
                    <a:pt x="693851" y="125577"/>
                  </a:lnTo>
                  <a:lnTo>
                    <a:pt x="693572" y="127838"/>
                  </a:lnTo>
                  <a:lnTo>
                    <a:pt x="696010" y="128041"/>
                  </a:lnTo>
                  <a:close/>
                </a:path>
                <a:path w="854075" h="196850">
                  <a:moveTo>
                    <a:pt x="700735" y="112090"/>
                  </a:moveTo>
                  <a:lnTo>
                    <a:pt x="700595" y="111810"/>
                  </a:lnTo>
                  <a:lnTo>
                    <a:pt x="699922" y="112356"/>
                  </a:lnTo>
                  <a:lnTo>
                    <a:pt x="698842" y="111010"/>
                  </a:lnTo>
                  <a:lnTo>
                    <a:pt x="698576" y="109524"/>
                  </a:lnTo>
                  <a:lnTo>
                    <a:pt x="698042" y="109931"/>
                  </a:lnTo>
                  <a:lnTo>
                    <a:pt x="696417" y="109651"/>
                  </a:lnTo>
                  <a:lnTo>
                    <a:pt x="696010" y="109791"/>
                  </a:lnTo>
                  <a:lnTo>
                    <a:pt x="696290" y="110197"/>
                  </a:lnTo>
                  <a:lnTo>
                    <a:pt x="696963" y="110731"/>
                  </a:lnTo>
                  <a:lnTo>
                    <a:pt x="696963" y="110197"/>
                  </a:lnTo>
                  <a:lnTo>
                    <a:pt x="697636" y="112890"/>
                  </a:lnTo>
                  <a:lnTo>
                    <a:pt x="698042" y="115189"/>
                  </a:lnTo>
                  <a:lnTo>
                    <a:pt x="700735" y="112623"/>
                  </a:lnTo>
                  <a:lnTo>
                    <a:pt x="700735" y="112090"/>
                  </a:lnTo>
                  <a:close/>
                </a:path>
                <a:path w="854075" h="196850">
                  <a:moveTo>
                    <a:pt x="704646" y="124904"/>
                  </a:moveTo>
                  <a:lnTo>
                    <a:pt x="701675" y="124904"/>
                  </a:lnTo>
                  <a:lnTo>
                    <a:pt x="700201" y="122466"/>
                  </a:lnTo>
                  <a:lnTo>
                    <a:pt x="701548" y="122097"/>
                  </a:lnTo>
                  <a:lnTo>
                    <a:pt x="701814" y="122021"/>
                  </a:lnTo>
                  <a:lnTo>
                    <a:pt x="702221" y="121907"/>
                  </a:lnTo>
                  <a:lnTo>
                    <a:pt x="702487" y="121831"/>
                  </a:lnTo>
                  <a:lnTo>
                    <a:pt x="702627" y="121793"/>
                  </a:lnTo>
                  <a:lnTo>
                    <a:pt x="703033" y="121678"/>
                  </a:lnTo>
                  <a:lnTo>
                    <a:pt x="703300" y="121602"/>
                  </a:lnTo>
                  <a:lnTo>
                    <a:pt x="703567" y="121526"/>
                  </a:lnTo>
                  <a:lnTo>
                    <a:pt x="702487" y="119773"/>
                  </a:lnTo>
                  <a:lnTo>
                    <a:pt x="703834" y="118364"/>
                  </a:lnTo>
                  <a:lnTo>
                    <a:pt x="703707" y="118237"/>
                  </a:lnTo>
                  <a:lnTo>
                    <a:pt x="703567" y="118224"/>
                  </a:lnTo>
                  <a:lnTo>
                    <a:pt x="702627" y="118110"/>
                  </a:lnTo>
                  <a:lnTo>
                    <a:pt x="696010" y="118021"/>
                  </a:lnTo>
                  <a:lnTo>
                    <a:pt x="698576" y="128270"/>
                  </a:lnTo>
                  <a:lnTo>
                    <a:pt x="696010" y="128041"/>
                  </a:lnTo>
                  <a:lnTo>
                    <a:pt x="698436" y="130670"/>
                  </a:lnTo>
                  <a:lnTo>
                    <a:pt x="698715" y="130962"/>
                  </a:lnTo>
                  <a:lnTo>
                    <a:pt x="698436" y="129616"/>
                  </a:lnTo>
                  <a:lnTo>
                    <a:pt x="698576" y="129527"/>
                  </a:lnTo>
                  <a:lnTo>
                    <a:pt x="700201" y="128397"/>
                  </a:lnTo>
                  <a:lnTo>
                    <a:pt x="701548" y="127457"/>
                  </a:lnTo>
                  <a:lnTo>
                    <a:pt x="702221" y="129349"/>
                  </a:lnTo>
                  <a:lnTo>
                    <a:pt x="702627" y="128816"/>
                  </a:lnTo>
                  <a:lnTo>
                    <a:pt x="703033" y="128485"/>
                  </a:lnTo>
                  <a:lnTo>
                    <a:pt x="703300" y="128270"/>
                  </a:lnTo>
                  <a:lnTo>
                    <a:pt x="703834" y="127736"/>
                  </a:lnTo>
                  <a:lnTo>
                    <a:pt x="703707" y="127596"/>
                  </a:lnTo>
                  <a:lnTo>
                    <a:pt x="703707" y="126657"/>
                  </a:lnTo>
                  <a:lnTo>
                    <a:pt x="703033" y="125437"/>
                  </a:lnTo>
                  <a:lnTo>
                    <a:pt x="704646" y="124904"/>
                  </a:lnTo>
                  <a:close/>
                </a:path>
                <a:path w="854075" h="196850">
                  <a:moveTo>
                    <a:pt x="709777" y="103517"/>
                  </a:moveTo>
                  <a:lnTo>
                    <a:pt x="709637" y="103619"/>
                  </a:lnTo>
                  <a:lnTo>
                    <a:pt x="709637" y="96710"/>
                  </a:lnTo>
                  <a:lnTo>
                    <a:pt x="708152" y="98056"/>
                  </a:lnTo>
                  <a:lnTo>
                    <a:pt x="705180" y="100888"/>
                  </a:lnTo>
                  <a:lnTo>
                    <a:pt x="705180" y="102235"/>
                  </a:lnTo>
                  <a:lnTo>
                    <a:pt x="705866" y="102501"/>
                  </a:lnTo>
                  <a:lnTo>
                    <a:pt x="706539" y="102908"/>
                  </a:lnTo>
                  <a:lnTo>
                    <a:pt x="706945" y="103581"/>
                  </a:lnTo>
                  <a:lnTo>
                    <a:pt x="708698" y="104394"/>
                  </a:lnTo>
                  <a:lnTo>
                    <a:pt x="709777" y="103517"/>
                  </a:lnTo>
                  <a:close/>
                </a:path>
                <a:path w="854075" h="196850">
                  <a:moveTo>
                    <a:pt x="710717" y="117068"/>
                  </a:moveTo>
                  <a:lnTo>
                    <a:pt x="709777" y="116293"/>
                  </a:lnTo>
                  <a:lnTo>
                    <a:pt x="709066" y="115747"/>
                  </a:lnTo>
                  <a:lnTo>
                    <a:pt x="706399" y="117475"/>
                  </a:lnTo>
                  <a:lnTo>
                    <a:pt x="705319" y="114236"/>
                  </a:lnTo>
                  <a:lnTo>
                    <a:pt x="705319" y="114782"/>
                  </a:lnTo>
                  <a:lnTo>
                    <a:pt x="705053" y="114642"/>
                  </a:lnTo>
                  <a:lnTo>
                    <a:pt x="704786" y="114782"/>
                  </a:lnTo>
                  <a:lnTo>
                    <a:pt x="705319" y="116725"/>
                  </a:lnTo>
                  <a:lnTo>
                    <a:pt x="703834" y="118364"/>
                  </a:lnTo>
                  <a:lnTo>
                    <a:pt x="704113" y="118287"/>
                  </a:lnTo>
                  <a:lnTo>
                    <a:pt x="705319" y="117322"/>
                  </a:lnTo>
                  <a:lnTo>
                    <a:pt x="705319" y="120586"/>
                  </a:lnTo>
                  <a:lnTo>
                    <a:pt x="707618" y="118148"/>
                  </a:lnTo>
                  <a:lnTo>
                    <a:pt x="709066" y="118554"/>
                  </a:lnTo>
                  <a:lnTo>
                    <a:pt x="710717" y="117068"/>
                  </a:lnTo>
                  <a:close/>
                </a:path>
                <a:path w="854075" h="196850">
                  <a:moveTo>
                    <a:pt x="712292" y="102387"/>
                  </a:moveTo>
                  <a:lnTo>
                    <a:pt x="711657" y="101968"/>
                  </a:lnTo>
                  <a:lnTo>
                    <a:pt x="711657" y="102704"/>
                  </a:lnTo>
                  <a:lnTo>
                    <a:pt x="712292" y="102387"/>
                  </a:lnTo>
                  <a:close/>
                </a:path>
                <a:path w="854075" h="196850">
                  <a:moveTo>
                    <a:pt x="713282" y="110871"/>
                  </a:moveTo>
                  <a:lnTo>
                    <a:pt x="712876" y="110464"/>
                  </a:lnTo>
                  <a:lnTo>
                    <a:pt x="712736" y="109931"/>
                  </a:lnTo>
                  <a:lnTo>
                    <a:pt x="712470" y="109524"/>
                  </a:lnTo>
                  <a:lnTo>
                    <a:pt x="712063" y="109651"/>
                  </a:lnTo>
                  <a:lnTo>
                    <a:pt x="711796" y="109931"/>
                  </a:lnTo>
                  <a:lnTo>
                    <a:pt x="711390" y="110197"/>
                  </a:lnTo>
                  <a:lnTo>
                    <a:pt x="711390" y="110464"/>
                  </a:lnTo>
                  <a:lnTo>
                    <a:pt x="711530" y="110604"/>
                  </a:lnTo>
                  <a:lnTo>
                    <a:pt x="712063" y="110197"/>
                  </a:lnTo>
                  <a:lnTo>
                    <a:pt x="712609" y="110464"/>
                  </a:lnTo>
                  <a:lnTo>
                    <a:pt x="713282" y="110871"/>
                  </a:lnTo>
                  <a:close/>
                </a:path>
                <a:path w="854075" h="196850">
                  <a:moveTo>
                    <a:pt x="713549" y="119773"/>
                  </a:moveTo>
                  <a:lnTo>
                    <a:pt x="709066" y="118554"/>
                  </a:lnTo>
                  <a:lnTo>
                    <a:pt x="708152" y="119367"/>
                  </a:lnTo>
                  <a:lnTo>
                    <a:pt x="710717" y="119799"/>
                  </a:lnTo>
                  <a:lnTo>
                    <a:pt x="711390" y="119913"/>
                  </a:lnTo>
                  <a:lnTo>
                    <a:pt x="711936" y="120015"/>
                  </a:lnTo>
                  <a:lnTo>
                    <a:pt x="712330" y="120078"/>
                  </a:lnTo>
                  <a:lnTo>
                    <a:pt x="713003" y="120192"/>
                  </a:lnTo>
                  <a:lnTo>
                    <a:pt x="713282" y="120015"/>
                  </a:lnTo>
                  <a:lnTo>
                    <a:pt x="713409" y="119888"/>
                  </a:lnTo>
                  <a:lnTo>
                    <a:pt x="713549" y="119773"/>
                  </a:lnTo>
                  <a:close/>
                </a:path>
                <a:path w="854075" h="196850">
                  <a:moveTo>
                    <a:pt x="713549" y="99669"/>
                  </a:moveTo>
                  <a:lnTo>
                    <a:pt x="712292" y="99491"/>
                  </a:lnTo>
                  <a:lnTo>
                    <a:pt x="711657" y="99402"/>
                  </a:lnTo>
                  <a:lnTo>
                    <a:pt x="710450" y="98463"/>
                  </a:lnTo>
                  <a:lnTo>
                    <a:pt x="711123" y="97447"/>
                  </a:lnTo>
                  <a:lnTo>
                    <a:pt x="709777" y="97383"/>
                  </a:lnTo>
                  <a:lnTo>
                    <a:pt x="709777" y="103517"/>
                  </a:lnTo>
                  <a:lnTo>
                    <a:pt x="710450" y="102958"/>
                  </a:lnTo>
                  <a:lnTo>
                    <a:pt x="711390" y="102184"/>
                  </a:lnTo>
                  <a:lnTo>
                    <a:pt x="711390" y="99809"/>
                  </a:lnTo>
                  <a:lnTo>
                    <a:pt x="713549" y="100952"/>
                  </a:lnTo>
                  <a:lnTo>
                    <a:pt x="713549" y="99669"/>
                  </a:lnTo>
                  <a:close/>
                </a:path>
                <a:path w="854075" h="196850">
                  <a:moveTo>
                    <a:pt x="713689" y="101028"/>
                  </a:moveTo>
                  <a:lnTo>
                    <a:pt x="713549" y="100952"/>
                  </a:lnTo>
                  <a:lnTo>
                    <a:pt x="713549" y="101765"/>
                  </a:lnTo>
                  <a:lnTo>
                    <a:pt x="713689" y="101701"/>
                  </a:lnTo>
                  <a:lnTo>
                    <a:pt x="713689" y="101028"/>
                  </a:lnTo>
                  <a:close/>
                </a:path>
                <a:path w="854075" h="196850">
                  <a:moveTo>
                    <a:pt x="714895" y="102908"/>
                  </a:moveTo>
                  <a:lnTo>
                    <a:pt x="714489" y="102501"/>
                  </a:lnTo>
                  <a:lnTo>
                    <a:pt x="714362" y="102476"/>
                  </a:lnTo>
                  <a:lnTo>
                    <a:pt x="713955" y="102374"/>
                  </a:lnTo>
                  <a:lnTo>
                    <a:pt x="713689" y="101701"/>
                  </a:lnTo>
                  <a:lnTo>
                    <a:pt x="713689" y="103314"/>
                  </a:lnTo>
                  <a:lnTo>
                    <a:pt x="713955" y="103492"/>
                  </a:lnTo>
                  <a:lnTo>
                    <a:pt x="714082" y="103581"/>
                  </a:lnTo>
                  <a:lnTo>
                    <a:pt x="714362" y="103314"/>
                  </a:lnTo>
                  <a:lnTo>
                    <a:pt x="714489" y="103251"/>
                  </a:lnTo>
                  <a:lnTo>
                    <a:pt x="714629" y="103187"/>
                  </a:lnTo>
                  <a:lnTo>
                    <a:pt x="714895" y="102908"/>
                  </a:lnTo>
                  <a:close/>
                </a:path>
                <a:path w="854075" h="196850">
                  <a:moveTo>
                    <a:pt x="715035" y="117348"/>
                  </a:moveTo>
                  <a:lnTo>
                    <a:pt x="714768" y="117525"/>
                  </a:lnTo>
                  <a:lnTo>
                    <a:pt x="714222" y="117614"/>
                  </a:lnTo>
                  <a:lnTo>
                    <a:pt x="713816" y="117754"/>
                  </a:lnTo>
                  <a:lnTo>
                    <a:pt x="714375" y="118821"/>
                  </a:lnTo>
                  <a:lnTo>
                    <a:pt x="715035" y="117348"/>
                  </a:lnTo>
                  <a:close/>
                </a:path>
                <a:path w="854075" h="196850">
                  <a:moveTo>
                    <a:pt x="715302" y="120586"/>
                  </a:moveTo>
                  <a:lnTo>
                    <a:pt x="714375" y="118821"/>
                  </a:lnTo>
                  <a:lnTo>
                    <a:pt x="713727" y="120307"/>
                  </a:lnTo>
                  <a:lnTo>
                    <a:pt x="714375" y="120421"/>
                  </a:lnTo>
                  <a:lnTo>
                    <a:pt x="715035" y="120535"/>
                  </a:lnTo>
                  <a:lnTo>
                    <a:pt x="715302" y="120586"/>
                  </a:lnTo>
                  <a:close/>
                </a:path>
                <a:path w="854075" h="196850">
                  <a:moveTo>
                    <a:pt x="716648" y="114922"/>
                  </a:moveTo>
                  <a:lnTo>
                    <a:pt x="715441" y="116535"/>
                  </a:lnTo>
                  <a:lnTo>
                    <a:pt x="715708" y="116395"/>
                  </a:lnTo>
                  <a:lnTo>
                    <a:pt x="716648" y="116395"/>
                  </a:lnTo>
                  <a:lnTo>
                    <a:pt x="716648" y="115328"/>
                  </a:lnTo>
                  <a:lnTo>
                    <a:pt x="716648" y="114922"/>
                  </a:lnTo>
                  <a:close/>
                </a:path>
                <a:path w="854075" h="196850">
                  <a:moveTo>
                    <a:pt x="717461" y="122605"/>
                  </a:moveTo>
                  <a:lnTo>
                    <a:pt x="716241" y="122364"/>
                  </a:lnTo>
                  <a:lnTo>
                    <a:pt x="715302" y="122237"/>
                  </a:lnTo>
                  <a:lnTo>
                    <a:pt x="714629" y="122148"/>
                  </a:lnTo>
                  <a:lnTo>
                    <a:pt x="713727" y="122021"/>
                  </a:lnTo>
                  <a:lnTo>
                    <a:pt x="713003" y="121932"/>
                  </a:lnTo>
                  <a:lnTo>
                    <a:pt x="713727" y="120307"/>
                  </a:lnTo>
                  <a:lnTo>
                    <a:pt x="713003" y="120256"/>
                  </a:lnTo>
                  <a:lnTo>
                    <a:pt x="709777" y="123139"/>
                  </a:lnTo>
                  <a:lnTo>
                    <a:pt x="710717" y="122605"/>
                  </a:lnTo>
                  <a:lnTo>
                    <a:pt x="712736" y="121793"/>
                  </a:lnTo>
                  <a:lnTo>
                    <a:pt x="713003" y="122872"/>
                  </a:lnTo>
                  <a:lnTo>
                    <a:pt x="713282" y="123952"/>
                  </a:lnTo>
                  <a:lnTo>
                    <a:pt x="713282" y="124764"/>
                  </a:lnTo>
                  <a:lnTo>
                    <a:pt x="712330" y="126111"/>
                  </a:lnTo>
                  <a:lnTo>
                    <a:pt x="711123" y="126923"/>
                  </a:lnTo>
                  <a:lnTo>
                    <a:pt x="711390" y="127050"/>
                  </a:lnTo>
                  <a:lnTo>
                    <a:pt x="711657" y="127457"/>
                  </a:lnTo>
                  <a:lnTo>
                    <a:pt x="711936" y="127736"/>
                  </a:lnTo>
                  <a:lnTo>
                    <a:pt x="712736" y="127368"/>
                  </a:lnTo>
                  <a:lnTo>
                    <a:pt x="713003" y="127241"/>
                  </a:lnTo>
                  <a:lnTo>
                    <a:pt x="713282" y="127114"/>
                  </a:lnTo>
                  <a:lnTo>
                    <a:pt x="713409" y="127050"/>
                  </a:lnTo>
                  <a:lnTo>
                    <a:pt x="714629" y="126326"/>
                  </a:lnTo>
                  <a:lnTo>
                    <a:pt x="714768" y="126250"/>
                  </a:lnTo>
                  <a:lnTo>
                    <a:pt x="715708" y="125818"/>
                  </a:lnTo>
                  <a:lnTo>
                    <a:pt x="716241" y="125577"/>
                  </a:lnTo>
                  <a:lnTo>
                    <a:pt x="715708" y="124091"/>
                  </a:lnTo>
                  <a:lnTo>
                    <a:pt x="717461" y="122605"/>
                  </a:lnTo>
                  <a:close/>
                </a:path>
                <a:path w="854075" h="196850">
                  <a:moveTo>
                    <a:pt x="719213" y="112344"/>
                  </a:moveTo>
                  <a:lnTo>
                    <a:pt x="715708" y="111607"/>
                  </a:lnTo>
                  <a:lnTo>
                    <a:pt x="716648" y="112115"/>
                  </a:lnTo>
                  <a:lnTo>
                    <a:pt x="717461" y="112483"/>
                  </a:lnTo>
                  <a:lnTo>
                    <a:pt x="716826" y="114668"/>
                  </a:lnTo>
                  <a:lnTo>
                    <a:pt x="717461" y="114858"/>
                  </a:lnTo>
                  <a:lnTo>
                    <a:pt x="718540" y="115189"/>
                  </a:lnTo>
                  <a:lnTo>
                    <a:pt x="719213" y="115570"/>
                  </a:lnTo>
                  <a:lnTo>
                    <a:pt x="719213" y="113436"/>
                  </a:lnTo>
                  <a:lnTo>
                    <a:pt x="719213" y="112344"/>
                  </a:lnTo>
                  <a:close/>
                </a:path>
                <a:path w="854075" h="196850">
                  <a:moveTo>
                    <a:pt x="720293" y="101028"/>
                  </a:moveTo>
                  <a:lnTo>
                    <a:pt x="719620" y="101828"/>
                  </a:lnTo>
                  <a:lnTo>
                    <a:pt x="720153" y="102590"/>
                  </a:lnTo>
                  <a:lnTo>
                    <a:pt x="720293" y="101028"/>
                  </a:lnTo>
                  <a:close/>
                </a:path>
                <a:path w="854075" h="196850">
                  <a:moveTo>
                    <a:pt x="720890" y="99161"/>
                  </a:moveTo>
                  <a:lnTo>
                    <a:pt x="720445" y="99314"/>
                  </a:lnTo>
                  <a:lnTo>
                    <a:pt x="720153" y="99402"/>
                  </a:lnTo>
                  <a:lnTo>
                    <a:pt x="720445" y="100418"/>
                  </a:lnTo>
                  <a:lnTo>
                    <a:pt x="720445" y="100215"/>
                  </a:lnTo>
                  <a:lnTo>
                    <a:pt x="720890" y="99161"/>
                  </a:lnTo>
                  <a:close/>
                </a:path>
                <a:path w="854075" h="196850">
                  <a:moveTo>
                    <a:pt x="720966" y="102273"/>
                  </a:moveTo>
                  <a:lnTo>
                    <a:pt x="720445" y="100418"/>
                  </a:lnTo>
                  <a:lnTo>
                    <a:pt x="720293" y="102781"/>
                  </a:lnTo>
                  <a:lnTo>
                    <a:pt x="720559" y="103162"/>
                  </a:lnTo>
                  <a:lnTo>
                    <a:pt x="720445" y="102984"/>
                  </a:lnTo>
                  <a:lnTo>
                    <a:pt x="720966" y="102273"/>
                  </a:lnTo>
                  <a:close/>
                </a:path>
                <a:path w="854075" h="196850">
                  <a:moveTo>
                    <a:pt x="721360" y="105625"/>
                  </a:moveTo>
                  <a:lnTo>
                    <a:pt x="721220" y="105003"/>
                  </a:lnTo>
                  <a:lnTo>
                    <a:pt x="720699" y="105206"/>
                  </a:lnTo>
                  <a:lnTo>
                    <a:pt x="721220" y="105537"/>
                  </a:lnTo>
                  <a:lnTo>
                    <a:pt x="721360" y="105625"/>
                  </a:lnTo>
                  <a:close/>
                </a:path>
                <a:path w="854075" h="196850">
                  <a:moveTo>
                    <a:pt x="722045" y="123139"/>
                  </a:moveTo>
                  <a:lnTo>
                    <a:pt x="721207" y="120954"/>
                  </a:lnTo>
                  <a:lnTo>
                    <a:pt x="720699" y="121259"/>
                  </a:lnTo>
                  <a:lnTo>
                    <a:pt x="719620" y="121793"/>
                  </a:lnTo>
                  <a:lnTo>
                    <a:pt x="719353" y="121666"/>
                  </a:lnTo>
                  <a:lnTo>
                    <a:pt x="719213" y="121666"/>
                  </a:lnTo>
                  <a:lnTo>
                    <a:pt x="718947" y="122059"/>
                  </a:lnTo>
                  <a:lnTo>
                    <a:pt x="717613" y="122555"/>
                  </a:lnTo>
                  <a:lnTo>
                    <a:pt x="718947" y="122732"/>
                  </a:lnTo>
                  <a:lnTo>
                    <a:pt x="719886" y="122859"/>
                  </a:lnTo>
                  <a:lnTo>
                    <a:pt x="720699" y="122961"/>
                  </a:lnTo>
                  <a:lnTo>
                    <a:pt x="721372" y="123050"/>
                  </a:lnTo>
                  <a:lnTo>
                    <a:pt x="722045" y="123139"/>
                  </a:lnTo>
                  <a:close/>
                </a:path>
                <a:path w="854075" h="196850">
                  <a:moveTo>
                    <a:pt x="722045" y="120446"/>
                  </a:moveTo>
                  <a:lnTo>
                    <a:pt x="721372" y="120446"/>
                  </a:lnTo>
                  <a:lnTo>
                    <a:pt x="721372" y="117614"/>
                  </a:lnTo>
                  <a:lnTo>
                    <a:pt x="721207" y="117602"/>
                  </a:lnTo>
                  <a:lnTo>
                    <a:pt x="719886" y="117475"/>
                  </a:lnTo>
                  <a:lnTo>
                    <a:pt x="721207" y="120954"/>
                  </a:lnTo>
                  <a:lnTo>
                    <a:pt x="722045" y="120446"/>
                  </a:lnTo>
                  <a:close/>
                </a:path>
                <a:path w="854075" h="196850">
                  <a:moveTo>
                    <a:pt x="723125" y="113157"/>
                  </a:moveTo>
                  <a:lnTo>
                    <a:pt x="722223" y="109283"/>
                  </a:lnTo>
                  <a:lnTo>
                    <a:pt x="720559" y="107492"/>
                  </a:lnTo>
                  <a:lnTo>
                    <a:pt x="719455" y="112395"/>
                  </a:lnTo>
                  <a:lnTo>
                    <a:pt x="723125" y="113157"/>
                  </a:lnTo>
                  <a:close/>
                </a:path>
                <a:path w="854075" h="196850">
                  <a:moveTo>
                    <a:pt x="723265" y="120713"/>
                  </a:moveTo>
                  <a:lnTo>
                    <a:pt x="723125" y="120446"/>
                  </a:lnTo>
                  <a:lnTo>
                    <a:pt x="723125" y="120180"/>
                  </a:lnTo>
                  <a:lnTo>
                    <a:pt x="722045" y="120345"/>
                  </a:lnTo>
                  <a:lnTo>
                    <a:pt x="723125" y="120688"/>
                  </a:lnTo>
                  <a:lnTo>
                    <a:pt x="723265" y="120713"/>
                  </a:lnTo>
                  <a:close/>
                </a:path>
                <a:path w="854075" h="196850">
                  <a:moveTo>
                    <a:pt x="725551" y="96037"/>
                  </a:moveTo>
                  <a:lnTo>
                    <a:pt x="723531" y="95491"/>
                  </a:lnTo>
                  <a:lnTo>
                    <a:pt x="723798" y="94411"/>
                  </a:lnTo>
                  <a:lnTo>
                    <a:pt x="724344" y="93065"/>
                  </a:lnTo>
                  <a:lnTo>
                    <a:pt x="723938" y="92659"/>
                  </a:lnTo>
                  <a:lnTo>
                    <a:pt x="722312" y="94005"/>
                  </a:lnTo>
                  <a:lnTo>
                    <a:pt x="721779" y="94957"/>
                  </a:lnTo>
                  <a:lnTo>
                    <a:pt x="722185" y="95758"/>
                  </a:lnTo>
                  <a:lnTo>
                    <a:pt x="722985" y="96710"/>
                  </a:lnTo>
                  <a:lnTo>
                    <a:pt x="723125" y="97383"/>
                  </a:lnTo>
                  <a:lnTo>
                    <a:pt x="723671" y="97243"/>
                  </a:lnTo>
                  <a:lnTo>
                    <a:pt x="724204" y="97243"/>
                  </a:lnTo>
                  <a:lnTo>
                    <a:pt x="724877" y="97383"/>
                  </a:lnTo>
                  <a:lnTo>
                    <a:pt x="724750" y="96977"/>
                  </a:lnTo>
                  <a:lnTo>
                    <a:pt x="724877" y="96570"/>
                  </a:lnTo>
                  <a:lnTo>
                    <a:pt x="725551" y="96037"/>
                  </a:lnTo>
                  <a:close/>
                </a:path>
                <a:path w="854075" h="196850">
                  <a:moveTo>
                    <a:pt x="727036" y="120040"/>
                  </a:moveTo>
                  <a:lnTo>
                    <a:pt x="726503" y="120040"/>
                  </a:lnTo>
                  <a:lnTo>
                    <a:pt x="725957" y="119913"/>
                  </a:lnTo>
                  <a:lnTo>
                    <a:pt x="725424" y="120040"/>
                  </a:lnTo>
                  <a:lnTo>
                    <a:pt x="725017" y="120853"/>
                  </a:lnTo>
                  <a:lnTo>
                    <a:pt x="725017" y="120980"/>
                  </a:lnTo>
                  <a:lnTo>
                    <a:pt x="724750" y="120853"/>
                  </a:lnTo>
                  <a:lnTo>
                    <a:pt x="724877" y="120992"/>
                  </a:lnTo>
                  <a:lnTo>
                    <a:pt x="725017" y="120992"/>
                  </a:lnTo>
                  <a:lnTo>
                    <a:pt x="725690" y="120713"/>
                  </a:lnTo>
                  <a:lnTo>
                    <a:pt x="726363" y="120307"/>
                  </a:lnTo>
                  <a:lnTo>
                    <a:pt x="727036" y="120040"/>
                  </a:lnTo>
                  <a:close/>
                </a:path>
                <a:path w="854075" h="196850">
                  <a:moveTo>
                    <a:pt x="728002" y="109855"/>
                  </a:moveTo>
                  <a:lnTo>
                    <a:pt x="721360" y="105625"/>
                  </a:lnTo>
                  <a:lnTo>
                    <a:pt x="722223" y="109283"/>
                  </a:lnTo>
                  <a:lnTo>
                    <a:pt x="723938" y="111137"/>
                  </a:lnTo>
                  <a:lnTo>
                    <a:pt x="726363" y="111442"/>
                  </a:lnTo>
                  <a:lnTo>
                    <a:pt x="727176" y="111544"/>
                  </a:lnTo>
                  <a:lnTo>
                    <a:pt x="728002" y="109855"/>
                  </a:lnTo>
                  <a:close/>
                </a:path>
                <a:path w="854075" h="196850">
                  <a:moveTo>
                    <a:pt x="728256" y="40322"/>
                  </a:moveTo>
                  <a:lnTo>
                    <a:pt x="727583" y="38569"/>
                  </a:lnTo>
                  <a:lnTo>
                    <a:pt x="727036" y="38303"/>
                  </a:lnTo>
                  <a:lnTo>
                    <a:pt x="725690" y="38303"/>
                  </a:lnTo>
                  <a:lnTo>
                    <a:pt x="726503" y="40055"/>
                  </a:lnTo>
                  <a:lnTo>
                    <a:pt x="727036" y="40195"/>
                  </a:lnTo>
                  <a:lnTo>
                    <a:pt x="728256" y="40322"/>
                  </a:lnTo>
                  <a:close/>
                </a:path>
                <a:path w="854075" h="196850">
                  <a:moveTo>
                    <a:pt x="728662" y="108572"/>
                  </a:moveTo>
                  <a:lnTo>
                    <a:pt x="728522" y="108788"/>
                  </a:lnTo>
                  <a:lnTo>
                    <a:pt x="728002" y="109855"/>
                  </a:lnTo>
                  <a:lnTo>
                    <a:pt x="728002" y="110223"/>
                  </a:lnTo>
                  <a:lnTo>
                    <a:pt x="728662" y="108572"/>
                  </a:lnTo>
                  <a:close/>
                </a:path>
                <a:path w="854075" h="196850">
                  <a:moveTo>
                    <a:pt x="729195" y="35598"/>
                  </a:moveTo>
                  <a:lnTo>
                    <a:pt x="728522" y="34658"/>
                  </a:lnTo>
                  <a:lnTo>
                    <a:pt x="727849" y="35471"/>
                  </a:lnTo>
                  <a:lnTo>
                    <a:pt x="727176" y="35877"/>
                  </a:lnTo>
                  <a:lnTo>
                    <a:pt x="727976" y="37223"/>
                  </a:lnTo>
                  <a:lnTo>
                    <a:pt x="728662" y="36283"/>
                  </a:lnTo>
                  <a:lnTo>
                    <a:pt x="729195" y="35598"/>
                  </a:lnTo>
                  <a:close/>
                </a:path>
                <a:path w="854075" h="196850">
                  <a:moveTo>
                    <a:pt x="729729" y="100888"/>
                  </a:moveTo>
                  <a:lnTo>
                    <a:pt x="728814" y="100787"/>
                  </a:lnTo>
                  <a:lnTo>
                    <a:pt x="728522" y="100749"/>
                  </a:lnTo>
                  <a:lnTo>
                    <a:pt x="727176" y="101320"/>
                  </a:lnTo>
                  <a:lnTo>
                    <a:pt x="726897" y="101422"/>
                  </a:lnTo>
                  <a:lnTo>
                    <a:pt x="726363" y="100342"/>
                  </a:lnTo>
                  <a:lnTo>
                    <a:pt x="721372" y="102501"/>
                  </a:lnTo>
                  <a:lnTo>
                    <a:pt x="721372" y="98996"/>
                  </a:lnTo>
                  <a:lnTo>
                    <a:pt x="721233" y="99047"/>
                  </a:lnTo>
                  <a:lnTo>
                    <a:pt x="720966" y="99136"/>
                  </a:lnTo>
                  <a:lnTo>
                    <a:pt x="720966" y="102273"/>
                  </a:lnTo>
                  <a:lnTo>
                    <a:pt x="721055" y="102628"/>
                  </a:lnTo>
                  <a:lnTo>
                    <a:pt x="720699" y="102781"/>
                  </a:lnTo>
                  <a:lnTo>
                    <a:pt x="721220" y="105003"/>
                  </a:lnTo>
                  <a:lnTo>
                    <a:pt x="727583" y="102501"/>
                  </a:lnTo>
                  <a:lnTo>
                    <a:pt x="727583" y="102908"/>
                  </a:lnTo>
                  <a:lnTo>
                    <a:pt x="728002" y="103124"/>
                  </a:lnTo>
                  <a:lnTo>
                    <a:pt x="728002" y="103479"/>
                  </a:lnTo>
                  <a:lnTo>
                    <a:pt x="728662" y="101828"/>
                  </a:lnTo>
                  <a:lnTo>
                    <a:pt x="729729" y="100888"/>
                  </a:lnTo>
                  <a:close/>
                </a:path>
                <a:path w="854075" h="196850">
                  <a:moveTo>
                    <a:pt x="732929" y="115074"/>
                  </a:moveTo>
                  <a:lnTo>
                    <a:pt x="732434" y="113563"/>
                  </a:lnTo>
                  <a:lnTo>
                    <a:pt x="732929" y="115214"/>
                  </a:lnTo>
                  <a:lnTo>
                    <a:pt x="732929" y="115074"/>
                  </a:lnTo>
                  <a:close/>
                </a:path>
                <a:path w="854075" h="196850">
                  <a:moveTo>
                    <a:pt x="733374" y="116674"/>
                  </a:moveTo>
                  <a:lnTo>
                    <a:pt x="732929" y="115214"/>
                  </a:lnTo>
                  <a:lnTo>
                    <a:pt x="730948" y="116573"/>
                  </a:lnTo>
                  <a:lnTo>
                    <a:pt x="730808" y="116674"/>
                  </a:lnTo>
                  <a:lnTo>
                    <a:pt x="729729" y="118554"/>
                  </a:lnTo>
                  <a:lnTo>
                    <a:pt x="730808" y="117843"/>
                  </a:lnTo>
                  <a:lnTo>
                    <a:pt x="730948" y="117754"/>
                  </a:lnTo>
                  <a:lnTo>
                    <a:pt x="732028" y="117386"/>
                  </a:lnTo>
                  <a:lnTo>
                    <a:pt x="732167" y="117348"/>
                  </a:lnTo>
                  <a:lnTo>
                    <a:pt x="733374" y="116674"/>
                  </a:lnTo>
                  <a:close/>
                </a:path>
                <a:path w="854075" h="196850">
                  <a:moveTo>
                    <a:pt x="735672" y="50177"/>
                  </a:moveTo>
                  <a:lnTo>
                    <a:pt x="733374" y="49491"/>
                  </a:lnTo>
                  <a:lnTo>
                    <a:pt x="732028" y="50304"/>
                  </a:lnTo>
                  <a:lnTo>
                    <a:pt x="727176" y="51930"/>
                  </a:lnTo>
                  <a:lnTo>
                    <a:pt x="731888" y="52603"/>
                  </a:lnTo>
                  <a:lnTo>
                    <a:pt x="734999" y="54356"/>
                  </a:lnTo>
                  <a:lnTo>
                    <a:pt x="735672" y="50177"/>
                  </a:lnTo>
                  <a:close/>
                </a:path>
                <a:path w="854075" h="196850">
                  <a:moveTo>
                    <a:pt x="736879" y="27914"/>
                  </a:moveTo>
                  <a:lnTo>
                    <a:pt x="734860" y="23469"/>
                  </a:lnTo>
                  <a:lnTo>
                    <a:pt x="733107" y="21031"/>
                  </a:lnTo>
                  <a:lnTo>
                    <a:pt x="733971" y="20866"/>
                  </a:lnTo>
                  <a:lnTo>
                    <a:pt x="733247" y="20751"/>
                  </a:lnTo>
                  <a:lnTo>
                    <a:pt x="732434" y="20637"/>
                  </a:lnTo>
                  <a:lnTo>
                    <a:pt x="731088" y="20358"/>
                  </a:lnTo>
                  <a:lnTo>
                    <a:pt x="729729" y="19951"/>
                  </a:lnTo>
                  <a:lnTo>
                    <a:pt x="729602" y="22110"/>
                  </a:lnTo>
                  <a:lnTo>
                    <a:pt x="729335" y="24269"/>
                  </a:lnTo>
                  <a:lnTo>
                    <a:pt x="727379" y="23647"/>
                  </a:lnTo>
                  <a:lnTo>
                    <a:pt x="727964" y="13779"/>
                  </a:lnTo>
                  <a:lnTo>
                    <a:pt x="729869" y="14287"/>
                  </a:lnTo>
                  <a:lnTo>
                    <a:pt x="726630" y="6070"/>
                  </a:lnTo>
                  <a:lnTo>
                    <a:pt x="723671" y="11455"/>
                  </a:lnTo>
                  <a:lnTo>
                    <a:pt x="723265" y="12534"/>
                  </a:lnTo>
                  <a:lnTo>
                    <a:pt x="724065" y="12674"/>
                  </a:lnTo>
                  <a:lnTo>
                    <a:pt x="724877" y="12941"/>
                  </a:lnTo>
                  <a:lnTo>
                    <a:pt x="727824" y="13741"/>
                  </a:lnTo>
                  <a:lnTo>
                    <a:pt x="720432" y="19824"/>
                  </a:lnTo>
                  <a:lnTo>
                    <a:pt x="719480" y="22250"/>
                  </a:lnTo>
                  <a:lnTo>
                    <a:pt x="724750" y="22783"/>
                  </a:lnTo>
                  <a:lnTo>
                    <a:pt x="720293" y="24676"/>
                  </a:lnTo>
                  <a:lnTo>
                    <a:pt x="721106" y="25488"/>
                  </a:lnTo>
                  <a:lnTo>
                    <a:pt x="724230" y="25222"/>
                  </a:lnTo>
                  <a:lnTo>
                    <a:pt x="719886" y="27647"/>
                  </a:lnTo>
                  <a:lnTo>
                    <a:pt x="725144" y="33845"/>
                  </a:lnTo>
                  <a:lnTo>
                    <a:pt x="728662" y="30480"/>
                  </a:lnTo>
                  <a:lnTo>
                    <a:pt x="729335" y="30073"/>
                  </a:lnTo>
                  <a:lnTo>
                    <a:pt x="730275" y="29603"/>
                  </a:lnTo>
                  <a:lnTo>
                    <a:pt x="730415" y="29540"/>
                  </a:lnTo>
                  <a:lnTo>
                    <a:pt x="730415" y="29133"/>
                  </a:lnTo>
                  <a:lnTo>
                    <a:pt x="730275" y="25349"/>
                  </a:lnTo>
                  <a:lnTo>
                    <a:pt x="733107" y="26454"/>
                  </a:lnTo>
                  <a:lnTo>
                    <a:pt x="736879" y="27914"/>
                  </a:lnTo>
                  <a:close/>
                </a:path>
                <a:path w="854075" h="196850">
                  <a:moveTo>
                    <a:pt x="739444" y="24409"/>
                  </a:moveTo>
                  <a:lnTo>
                    <a:pt x="735939" y="25222"/>
                  </a:lnTo>
                  <a:lnTo>
                    <a:pt x="737565" y="26568"/>
                  </a:lnTo>
                  <a:lnTo>
                    <a:pt x="738632" y="26301"/>
                  </a:lnTo>
                  <a:lnTo>
                    <a:pt x="739444" y="24409"/>
                  </a:lnTo>
                  <a:close/>
                </a:path>
                <a:path w="854075" h="196850">
                  <a:moveTo>
                    <a:pt x="740651" y="113017"/>
                  </a:moveTo>
                  <a:lnTo>
                    <a:pt x="733374" y="111137"/>
                  </a:lnTo>
                  <a:lnTo>
                    <a:pt x="736079" y="107365"/>
                  </a:lnTo>
                  <a:lnTo>
                    <a:pt x="733920" y="106819"/>
                  </a:lnTo>
                  <a:lnTo>
                    <a:pt x="732434" y="106387"/>
                  </a:lnTo>
                  <a:lnTo>
                    <a:pt x="732028" y="106273"/>
                  </a:lnTo>
                  <a:lnTo>
                    <a:pt x="731621" y="106146"/>
                  </a:lnTo>
                  <a:lnTo>
                    <a:pt x="730008" y="105206"/>
                  </a:lnTo>
                  <a:lnTo>
                    <a:pt x="728814" y="108191"/>
                  </a:lnTo>
                  <a:lnTo>
                    <a:pt x="730008" y="105740"/>
                  </a:lnTo>
                  <a:lnTo>
                    <a:pt x="732028" y="112356"/>
                  </a:lnTo>
                  <a:lnTo>
                    <a:pt x="732434" y="113563"/>
                  </a:lnTo>
                  <a:lnTo>
                    <a:pt x="733374" y="113449"/>
                  </a:lnTo>
                  <a:lnTo>
                    <a:pt x="737958" y="112890"/>
                  </a:lnTo>
                  <a:lnTo>
                    <a:pt x="738911" y="113969"/>
                  </a:lnTo>
                  <a:lnTo>
                    <a:pt x="740651" y="113017"/>
                  </a:lnTo>
                  <a:close/>
                </a:path>
                <a:path w="854075" h="196850">
                  <a:moveTo>
                    <a:pt x="741197" y="19418"/>
                  </a:moveTo>
                  <a:lnTo>
                    <a:pt x="736346" y="17932"/>
                  </a:lnTo>
                  <a:lnTo>
                    <a:pt x="733247" y="16446"/>
                  </a:lnTo>
                  <a:lnTo>
                    <a:pt x="734860" y="20383"/>
                  </a:lnTo>
                  <a:lnTo>
                    <a:pt x="734860" y="20688"/>
                  </a:lnTo>
                  <a:lnTo>
                    <a:pt x="733971" y="20866"/>
                  </a:lnTo>
                  <a:lnTo>
                    <a:pt x="734860" y="20993"/>
                  </a:lnTo>
                  <a:lnTo>
                    <a:pt x="735126" y="21031"/>
                  </a:lnTo>
                  <a:lnTo>
                    <a:pt x="734974" y="20675"/>
                  </a:lnTo>
                  <a:lnTo>
                    <a:pt x="741197" y="19418"/>
                  </a:lnTo>
                  <a:close/>
                </a:path>
                <a:path w="854075" h="196850">
                  <a:moveTo>
                    <a:pt x="741324" y="112649"/>
                  </a:moveTo>
                  <a:lnTo>
                    <a:pt x="740651" y="113017"/>
                  </a:lnTo>
                  <a:lnTo>
                    <a:pt x="741197" y="113157"/>
                  </a:lnTo>
                  <a:lnTo>
                    <a:pt x="741324" y="112649"/>
                  </a:lnTo>
                  <a:close/>
                </a:path>
                <a:path w="854075" h="196850">
                  <a:moveTo>
                    <a:pt x="747674" y="55702"/>
                  </a:moveTo>
                  <a:lnTo>
                    <a:pt x="747407" y="52197"/>
                  </a:lnTo>
                  <a:lnTo>
                    <a:pt x="747141" y="49771"/>
                  </a:lnTo>
                  <a:lnTo>
                    <a:pt x="741743" y="49631"/>
                  </a:lnTo>
                  <a:lnTo>
                    <a:pt x="742276" y="52463"/>
                  </a:lnTo>
                  <a:lnTo>
                    <a:pt x="740397" y="56515"/>
                  </a:lnTo>
                  <a:lnTo>
                    <a:pt x="747674" y="55702"/>
                  </a:lnTo>
                  <a:close/>
                </a:path>
                <a:path w="854075" h="196850">
                  <a:moveTo>
                    <a:pt x="747941" y="103047"/>
                  </a:moveTo>
                  <a:lnTo>
                    <a:pt x="747814" y="102501"/>
                  </a:lnTo>
                  <a:lnTo>
                    <a:pt x="745782" y="102908"/>
                  </a:lnTo>
                  <a:lnTo>
                    <a:pt x="742950" y="101968"/>
                  </a:lnTo>
                  <a:lnTo>
                    <a:pt x="743496" y="105067"/>
                  </a:lnTo>
                  <a:lnTo>
                    <a:pt x="745109" y="103720"/>
                  </a:lnTo>
                  <a:lnTo>
                    <a:pt x="746861" y="105740"/>
                  </a:lnTo>
                  <a:lnTo>
                    <a:pt x="747674" y="104127"/>
                  </a:lnTo>
                  <a:lnTo>
                    <a:pt x="747941" y="103047"/>
                  </a:lnTo>
                  <a:close/>
                </a:path>
                <a:path w="854075" h="196850">
                  <a:moveTo>
                    <a:pt x="750506" y="4305"/>
                  </a:moveTo>
                  <a:lnTo>
                    <a:pt x="745515" y="2692"/>
                  </a:lnTo>
                  <a:lnTo>
                    <a:pt x="742543" y="2832"/>
                  </a:lnTo>
                  <a:lnTo>
                    <a:pt x="740257" y="1079"/>
                  </a:lnTo>
                  <a:lnTo>
                    <a:pt x="738505" y="2286"/>
                  </a:lnTo>
                  <a:lnTo>
                    <a:pt x="736485" y="2552"/>
                  </a:lnTo>
                  <a:lnTo>
                    <a:pt x="736752" y="5791"/>
                  </a:lnTo>
                  <a:lnTo>
                    <a:pt x="734047" y="5384"/>
                  </a:lnTo>
                  <a:lnTo>
                    <a:pt x="729729" y="9842"/>
                  </a:lnTo>
                  <a:lnTo>
                    <a:pt x="738238" y="11455"/>
                  </a:lnTo>
                  <a:lnTo>
                    <a:pt x="741070" y="8763"/>
                  </a:lnTo>
                  <a:lnTo>
                    <a:pt x="743762" y="9029"/>
                  </a:lnTo>
                  <a:lnTo>
                    <a:pt x="750506" y="4305"/>
                  </a:lnTo>
                  <a:close/>
                </a:path>
                <a:path w="854075" h="196850">
                  <a:moveTo>
                    <a:pt x="751446" y="28054"/>
                  </a:moveTo>
                  <a:lnTo>
                    <a:pt x="748347" y="27101"/>
                  </a:lnTo>
                  <a:lnTo>
                    <a:pt x="748614" y="25349"/>
                  </a:lnTo>
                  <a:lnTo>
                    <a:pt x="749693" y="23736"/>
                  </a:lnTo>
                  <a:lnTo>
                    <a:pt x="749300" y="23329"/>
                  </a:lnTo>
                  <a:lnTo>
                    <a:pt x="747534" y="23863"/>
                  </a:lnTo>
                  <a:lnTo>
                    <a:pt x="743000" y="26797"/>
                  </a:lnTo>
                  <a:lnTo>
                    <a:pt x="743305" y="28333"/>
                  </a:lnTo>
                  <a:lnTo>
                    <a:pt x="736612" y="28727"/>
                  </a:lnTo>
                  <a:lnTo>
                    <a:pt x="733107" y="30480"/>
                  </a:lnTo>
                  <a:lnTo>
                    <a:pt x="733513" y="36957"/>
                  </a:lnTo>
                  <a:lnTo>
                    <a:pt x="737565" y="37084"/>
                  </a:lnTo>
                  <a:lnTo>
                    <a:pt x="743496" y="34798"/>
                  </a:lnTo>
                  <a:lnTo>
                    <a:pt x="743356" y="28575"/>
                  </a:lnTo>
                  <a:lnTo>
                    <a:pt x="744004" y="31711"/>
                  </a:lnTo>
                  <a:lnTo>
                    <a:pt x="747572" y="34315"/>
                  </a:lnTo>
                  <a:lnTo>
                    <a:pt x="750773" y="30340"/>
                  </a:lnTo>
                  <a:lnTo>
                    <a:pt x="751446" y="28054"/>
                  </a:lnTo>
                  <a:close/>
                </a:path>
                <a:path w="854075" h="196850">
                  <a:moveTo>
                    <a:pt x="752932" y="104800"/>
                  </a:moveTo>
                  <a:lnTo>
                    <a:pt x="752259" y="103987"/>
                  </a:lnTo>
                  <a:lnTo>
                    <a:pt x="750100" y="104940"/>
                  </a:lnTo>
                  <a:lnTo>
                    <a:pt x="748220" y="106641"/>
                  </a:lnTo>
                  <a:lnTo>
                    <a:pt x="746734" y="107899"/>
                  </a:lnTo>
                  <a:lnTo>
                    <a:pt x="745655" y="109931"/>
                  </a:lnTo>
                  <a:lnTo>
                    <a:pt x="743902" y="110197"/>
                  </a:lnTo>
                  <a:lnTo>
                    <a:pt x="742149" y="109385"/>
                  </a:lnTo>
                  <a:lnTo>
                    <a:pt x="741324" y="112649"/>
                  </a:lnTo>
                  <a:lnTo>
                    <a:pt x="741870" y="112356"/>
                  </a:lnTo>
                  <a:lnTo>
                    <a:pt x="744982" y="110871"/>
                  </a:lnTo>
                  <a:lnTo>
                    <a:pt x="748080" y="109245"/>
                  </a:lnTo>
                  <a:lnTo>
                    <a:pt x="748220" y="108038"/>
                  </a:lnTo>
                  <a:lnTo>
                    <a:pt x="749427" y="107492"/>
                  </a:lnTo>
                  <a:lnTo>
                    <a:pt x="750100" y="108165"/>
                  </a:lnTo>
                  <a:lnTo>
                    <a:pt x="751052" y="107772"/>
                  </a:lnTo>
                  <a:lnTo>
                    <a:pt x="751319" y="107607"/>
                  </a:lnTo>
                  <a:lnTo>
                    <a:pt x="752932" y="106692"/>
                  </a:lnTo>
                  <a:lnTo>
                    <a:pt x="752259" y="106629"/>
                  </a:lnTo>
                  <a:lnTo>
                    <a:pt x="751319" y="106553"/>
                  </a:lnTo>
                  <a:lnTo>
                    <a:pt x="752932" y="104800"/>
                  </a:lnTo>
                  <a:close/>
                </a:path>
                <a:path w="854075" h="196850">
                  <a:moveTo>
                    <a:pt x="754824" y="53136"/>
                  </a:moveTo>
                  <a:lnTo>
                    <a:pt x="753338" y="53543"/>
                  </a:lnTo>
                  <a:lnTo>
                    <a:pt x="752805" y="53276"/>
                  </a:lnTo>
                  <a:lnTo>
                    <a:pt x="748080" y="52463"/>
                  </a:lnTo>
                  <a:lnTo>
                    <a:pt x="752665" y="59753"/>
                  </a:lnTo>
                  <a:lnTo>
                    <a:pt x="754418" y="54762"/>
                  </a:lnTo>
                  <a:lnTo>
                    <a:pt x="754824" y="53136"/>
                  </a:lnTo>
                  <a:close/>
                </a:path>
                <a:path w="854075" h="196850">
                  <a:moveTo>
                    <a:pt x="755764" y="64744"/>
                  </a:moveTo>
                  <a:lnTo>
                    <a:pt x="755497" y="62179"/>
                  </a:lnTo>
                  <a:lnTo>
                    <a:pt x="753211" y="61772"/>
                  </a:lnTo>
                  <a:lnTo>
                    <a:pt x="750646" y="61912"/>
                  </a:lnTo>
                  <a:lnTo>
                    <a:pt x="751319" y="65684"/>
                  </a:lnTo>
                  <a:lnTo>
                    <a:pt x="753211" y="65417"/>
                  </a:lnTo>
                  <a:lnTo>
                    <a:pt x="755764" y="64744"/>
                  </a:lnTo>
                  <a:close/>
                </a:path>
                <a:path w="854075" h="196850">
                  <a:moveTo>
                    <a:pt x="755904" y="13893"/>
                  </a:moveTo>
                  <a:lnTo>
                    <a:pt x="751992" y="11455"/>
                  </a:lnTo>
                  <a:lnTo>
                    <a:pt x="749020" y="11188"/>
                  </a:lnTo>
                  <a:lnTo>
                    <a:pt x="748347" y="14160"/>
                  </a:lnTo>
                  <a:lnTo>
                    <a:pt x="750379" y="16179"/>
                  </a:lnTo>
                  <a:lnTo>
                    <a:pt x="752525" y="14960"/>
                  </a:lnTo>
                  <a:lnTo>
                    <a:pt x="755904" y="13893"/>
                  </a:lnTo>
                  <a:close/>
                </a:path>
                <a:path w="854075" h="196850">
                  <a:moveTo>
                    <a:pt x="758177" y="80391"/>
                  </a:moveTo>
                  <a:lnTo>
                    <a:pt x="757389" y="79844"/>
                  </a:lnTo>
                  <a:lnTo>
                    <a:pt x="757783" y="80391"/>
                  </a:lnTo>
                  <a:lnTo>
                    <a:pt x="758177" y="80391"/>
                  </a:lnTo>
                  <a:close/>
                </a:path>
                <a:path w="854075" h="196850">
                  <a:moveTo>
                    <a:pt x="760082" y="85648"/>
                  </a:moveTo>
                  <a:lnTo>
                    <a:pt x="759675" y="82943"/>
                  </a:lnTo>
                  <a:lnTo>
                    <a:pt x="757783" y="80391"/>
                  </a:lnTo>
                  <a:lnTo>
                    <a:pt x="756843" y="80391"/>
                  </a:lnTo>
                  <a:lnTo>
                    <a:pt x="756716" y="81597"/>
                  </a:lnTo>
                  <a:lnTo>
                    <a:pt x="754557" y="83223"/>
                  </a:lnTo>
                  <a:lnTo>
                    <a:pt x="754964" y="84162"/>
                  </a:lnTo>
                  <a:lnTo>
                    <a:pt x="756043" y="84975"/>
                  </a:lnTo>
                  <a:lnTo>
                    <a:pt x="756310" y="85915"/>
                  </a:lnTo>
                  <a:lnTo>
                    <a:pt x="754557" y="85788"/>
                  </a:lnTo>
                  <a:lnTo>
                    <a:pt x="754964" y="86144"/>
                  </a:lnTo>
                  <a:lnTo>
                    <a:pt x="755637" y="86588"/>
                  </a:lnTo>
                  <a:lnTo>
                    <a:pt x="754557" y="88887"/>
                  </a:lnTo>
                  <a:lnTo>
                    <a:pt x="754964" y="88823"/>
                  </a:lnTo>
                  <a:lnTo>
                    <a:pt x="755637" y="88734"/>
                  </a:lnTo>
                  <a:lnTo>
                    <a:pt x="756310" y="88646"/>
                  </a:lnTo>
                  <a:lnTo>
                    <a:pt x="756843" y="88557"/>
                  </a:lnTo>
                  <a:lnTo>
                    <a:pt x="757389" y="88455"/>
                  </a:lnTo>
                  <a:lnTo>
                    <a:pt x="757923" y="88341"/>
                  </a:lnTo>
                  <a:lnTo>
                    <a:pt x="758596" y="84975"/>
                  </a:lnTo>
                  <a:lnTo>
                    <a:pt x="759675" y="85458"/>
                  </a:lnTo>
                  <a:lnTo>
                    <a:pt x="759955" y="85585"/>
                  </a:lnTo>
                  <a:lnTo>
                    <a:pt x="760082" y="85648"/>
                  </a:lnTo>
                  <a:close/>
                </a:path>
                <a:path w="854075" h="196850">
                  <a:moveTo>
                    <a:pt x="762381" y="71488"/>
                  </a:moveTo>
                  <a:lnTo>
                    <a:pt x="757389" y="69329"/>
                  </a:lnTo>
                  <a:lnTo>
                    <a:pt x="761136" y="73964"/>
                  </a:lnTo>
                  <a:lnTo>
                    <a:pt x="761136" y="73799"/>
                  </a:lnTo>
                  <a:lnTo>
                    <a:pt x="761149" y="73926"/>
                  </a:lnTo>
                  <a:lnTo>
                    <a:pt x="762381" y="71488"/>
                  </a:lnTo>
                  <a:close/>
                </a:path>
                <a:path w="854075" h="196850">
                  <a:moveTo>
                    <a:pt x="762952" y="76200"/>
                  </a:moveTo>
                  <a:lnTo>
                    <a:pt x="761174" y="74028"/>
                  </a:lnTo>
                  <a:lnTo>
                    <a:pt x="761568" y="75806"/>
                  </a:lnTo>
                  <a:lnTo>
                    <a:pt x="761974" y="75920"/>
                  </a:lnTo>
                  <a:lnTo>
                    <a:pt x="762381" y="76034"/>
                  </a:lnTo>
                  <a:lnTo>
                    <a:pt x="762508" y="76073"/>
                  </a:lnTo>
                  <a:lnTo>
                    <a:pt x="762952" y="76200"/>
                  </a:lnTo>
                  <a:close/>
                </a:path>
                <a:path w="854075" h="196850">
                  <a:moveTo>
                    <a:pt x="764260" y="77825"/>
                  </a:moveTo>
                  <a:lnTo>
                    <a:pt x="763524" y="76898"/>
                  </a:lnTo>
                  <a:lnTo>
                    <a:pt x="763524" y="77089"/>
                  </a:lnTo>
                  <a:lnTo>
                    <a:pt x="763320" y="77685"/>
                  </a:lnTo>
                  <a:lnTo>
                    <a:pt x="763524" y="77685"/>
                  </a:lnTo>
                  <a:lnTo>
                    <a:pt x="764260" y="77825"/>
                  </a:lnTo>
                  <a:close/>
                </a:path>
                <a:path w="854075" h="196850">
                  <a:moveTo>
                    <a:pt x="764260" y="76657"/>
                  </a:moveTo>
                  <a:lnTo>
                    <a:pt x="763524" y="76352"/>
                  </a:lnTo>
                  <a:lnTo>
                    <a:pt x="763320" y="76301"/>
                  </a:lnTo>
                  <a:lnTo>
                    <a:pt x="762952" y="76200"/>
                  </a:lnTo>
                  <a:lnTo>
                    <a:pt x="763524" y="76898"/>
                  </a:lnTo>
                  <a:lnTo>
                    <a:pt x="764260" y="76657"/>
                  </a:lnTo>
                  <a:close/>
                </a:path>
                <a:path w="854075" h="196850">
                  <a:moveTo>
                    <a:pt x="764400" y="79844"/>
                  </a:moveTo>
                  <a:lnTo>
                    <a:pt x="762508" y="78092"/>
                  </a:lnTo>
                  <a:lnTo>
                    <a:pt x="763320" y="77685"/>
                  </a:lnTo>
                  <a:lnTo>
                    <a:pt x="762952" y="77571"/>
                  </a:lnTo>
                  <a:lnTo>
                    <a:pt x="760082" y="77038"/>
                  </a:lnTo>
                  <a:lnTo>
                    <a:pt x="759955" y="77012"/>
                  </a:lnTo>
                  <a:lnTo>
                    <a:pt x="761834" y="79578"/>
                  </a:lnTo>
                  <a:lnTo>
                    <a:pt x="758596" y="80391"/>
                  </a:lnTo>
                  <a:lnTo>
                    <a:pt x="758177" y="80391"/>
                  </a:lnTo>
                  <a:lnTo>
                    <a:pt x="761834" y="82880"/>
                  </a:lnTo>
                  <a:lnTo>
                    <a:pt x="761974" y="82969"/>
                  </a:lnTo>
                  <a:lnTo>
                    <a:pt x="763320" y="83896"/>
                  </a:lnTo>
                  <a:lnTo>
                    <a:pt x="761974" y="81864"/>
                  </a:lnTo>
                  <a:lnTo>
                    <a:pt x="762381" y="81534"/>
                  </a:lnTo>
                  <a:lnTo>
                    <a:pt x="762508" y="81419"/>
                  </a:lnTo>
                  <a:lnTo>
                    <a:pt x="764260" y="79959"/>
                  </a:lnTo>
                  <a:lnTo>
                    <a:pt x="764400" y="79844"/>
                  </a:lnTo>
                  <a:close/>
                </a:path>
                <a:path w="854075" h="196850">
                  <a:moveTo>
                    <a:pt x="764806" y="30340"/>
                  </a:moveTo>
                  <a:lnTo>
                    <a:pt x="758596" y="24549"/>
                  </a:lnTo>
                  <a:lnTo>
                    <a:pt x="758050" y="24790"/>
                  </a:lnTo>
                  <a:lnTo>
                    <a:pt x="758050" y="33159"/>
                  </a:lnTo>
                  <a:lnTo>
                    <a:pt x="757123" y="32092"/>
                  </a:lnTo>
                  <a:lnTo>
                    <a:pt x="755764" y="31292"/>
                  </a:lnTo>
                  <a:lnTo>
                    <a:pt x="754964" y="31826"/>
                  </a:lnTo>
                  <a:lnTo>
                    <a:pt x="754418" y="32232"/>
                  </a:lnTo>
                  <a:lnTo>
                    <a:pt x="754011" y="32766"/>
                  </a:lnTo>
                  <a:lnTo>
                    <a:pt x="752665" y="30746"/>
                  </a:lnTo>
                  <a:lnTo>
                    <a:pt x="756437" y="29921"/>
                  </a:lnTo>
                  <a:lnTo>
                    <a:pt x="756983" y="29806"/>
                  </a:lnTo>
                  <a:lnTo>
                    <a:pt x="757516" y="31826"/>
                  </a:lnTo>
                  <a:lnTo>
                    <a:pt x="758050" y="33159"/>
                  </a:lnTo>
                  <a:lnTo>
                    <a:pt x="758050" y="24790"/>
                  </a:lnTo>
                  <a:lnTo>
                    <a:pt x="755764" y="25755"/>
                  </a:lnTo>
                  <a:lnTo>
                    <a:pt x="755357" y="25831"/>
                  </a:lnTo>
                  <a:lnTo>
                    <a:pt x="754964" y="25908"/>
                  </a:lnTo>
                  <a:lnTo>
                    <a:pt x="754418" y="26009"/>
                  </a:lnTo>
                  <a:lnTo>
                    <a:pt x="754011" y="26085"/>
                  </a:lnTo>
                  <a:lnTo>
                    <a:pt x="753605" y="26162"/>
                  </a:lnTo>
                  <a:lnTo>
                    <a:pt x="750100" y="33172"/>
                  </a:lnTo>
                  <a:lnTo>
                    <a:pt x="752665" y="33489"/>
                  </a:lnTo>
                  <a:lnTo>
                    <a:pt x="753478" y="33578"/>
                  </a:lnTo>
                  <a:lnTo>
                    <a:pt x="753211" y="34124"/>
                  </a:lnTo>
                  <a:lnTo>
                    <a:pt x="753071" y="34658"/>
                  </a:lnTo>
                  <a:lnTo>
                    <a:pt x="753211" y="35471"/>
                  </a:lnTo>
                  <a:lnTo>
                    <a:pt x="753262" y="35902"/>
                  </a:lnTo>
                  <a:lnTo>
                    <a:pt x="751586" y="35471"/>
                  </a:lnTo>
                  <a:lnTo>
                    <a:pt x="754824" y="43421"/>
                  </a:lnTo>
                  <a:lnTo>
                    <a:pt x="749300" y="41668"/>
                  </a:lnTo>
                  <a:lnTo>
                    <a:pt x="747814" y="41275"/>
                  </a:lnTo>
                  <a:lnTo>
                    <a:pt x="747001" y="43561"/>
                  </a:lnTo>
                  <a:lnTo>
                    <a:pt x="745921" y="44640"/>
                  </a:lnTo>
                  <a:lnTo>
                    <a:pt x="745515" y="47205"/>
                  </a:lnTo>
                  <a:lnTo>
                    <a:pt x="748893" y="50571"/>
                  </a:lnTo>
                  <a:lnTo>
                    <a:pt x="751319" y="47205"/>
                  </a:lnTo>
                  <a:lnTo>
                    <a:pt x="754418" y="44500"/>
                  </a:lnTo>
                  <a:lnTo>
                    <a:pt x="754824" y="44894"/>
                  </a:lnTo>
                  <a:lnTo>
                    <a:pt x="758202" y="48171"/>
                  </a:lnTo>
                  <a:lnTo>
                    <a:pt x="759002" y="48958"/>
                  </a:lnTo>
                  <a:lnTo>
                    <a:pt x="758202" y="42354"/>
                  </a:lnTo>
                  <a:lnTo>
                    <a:pt x="758469" y="42545"/>
                  </a:lnTo>
                  <a:lnTo>
                    <a:pt x="758469" y="38569"/>
                  </a:lnTo>
                  <a:lnTo>
                    <a:pt x="758469" y="37198"/>
                  </a:lnTo>
                  <a:lnTo>
                    <a:pt x="758202" y="37033"/>
                  </a:lnTo>
                  <a:lnTo>
                    <a:pt x="758063" y="36957"/>
                  </a:lnTo>
                  <a:lnTo>
                    <a:pt x="756843" y="36817"/>
                  </a:lnTo>
                  <a:lnTo>
                    <a:pt x="755942" y="36588"/>
                  </a:lnTo>
                  <a:lnTo>
                    <a:pt x="756437" y="36283"/>
                  </a:lnTo>
                  <a:lnTo>
                    <a:pt x="757123" y="36309"/>
                  </a:lnTo>
                  <a:lnTo>
                    <a:pt x="757250" y="36283"/>
                  </a:lnTo>
                  <a:lnTo>
                    <a:pt x="757516" y="36144"/>
                  </a:lnTo>
                  <a:lnTo>
                    <a:pt x="757923" y="36004"/>
                  </a:lnTo>
                  <a:lnTo>
                    <a:pt x="757123" y="34798"/>
                  </a:lnTo>
                  <a:lnTo>
                    <a:pt x="758050" y="33185"/>
                  </a:lnTo>
                  <a:lnTo>
                    <a:pt x="758596" y="34518"/>
                  </a:lnTo>
                  <a:lnTo>
                    <a:pt x="760349" y="32499"/>
                  </a:lnTo>
                  <a:lnTo>
                    <a:pt x="761707" y="32499"/>
                  </a:lnTo>
                  <a:lnTo>
                    <a:pt x="764806" y="30340"/>
                  </a:lnTo>
                  <a:close/>
                </a:path>
                <a:path w="854075" h="196850">
                  <a:moveTo>
                    <a:pt x="766292" y="65278"/>
                  </a:moveTo>
                  <a:lnTo>
                    <a:pt x="764260" y="64198"/>
                  </a:lnTo>
                  <a:lnTo>
                    <a:pt x="763181" y="64338"/>
                  </a:lnTo>
                  <a:lnTo>
                    <a:pt x="762914" y="66357"/>
                  </a:lnTo>
                  <a:lnTo>
                    <a:pt x="763320" y="67576"/>
                  </a:lnTo>
                  <a:lnTo>
                    <a:pt x="765073" y="66763"/>
                  </a:lnTo>
                  <a:lnTo>
                    <a:pt x="766292" y="65278"/>
                  </a:lnTo>
                  <a:close/>
                </a:path>
                <a:path w="854075" h="196850">
                  <a:moveTo>
                    <a:pt x="767372" y="98780"/>
                  </a:moveTo>
                  <a:lnTo>
                    <a:pt x="766699" y="98996"/>
                  </a:lnTo>
                  <a:lnTo>
                    <a:pt x="766699" y="99136"/>
                  </a:lnTo>
                  <a:lnTo>
                    <a:pt x="767372" y="98780"/>
                  </a:lnTo>
                  <a:close/>
                </a:path>
                <a:path w="854075" h="196850">
                  <a:moveTo>
                    <a:pt x="767638" y="89293"/>
                  </a:moveTo>
                  <a:lnTo>
                    <a:pt x="767372" y="89014"/>
                  </a:lnTo>
                  <a:lnTo>
                    <a:pt x="767092" y="88607"/>
                  </a:lnTo>
                  <a:lnTo>
                    <a:pt x="766699" y="88074"/>
                  </a:lnTo>
                  <a:lnTo>
                    <a:pt x="765886" y="87934"/>
                  </a:lnTo>
                  <a:lnTo>
                    <a:pt x="766965" y="90639"/>
                  </a:lnTo>
                  <a:lnTo>
                    <a:pt x="766699" y="90906"/>
                  </a:lnTo>
                  <a:lnTo>
                    <a:pt x="766699" y="91046"/>
                  </a:lnTo>
                  <a:lnTo>
                    <a:pt x="767499" y="89966"/>
                  </a:lnTo>
                  <a:lnTo>
                    <a:pt x="767638" y="89293"/>
                  </a:lnTo>
                  <a:close/>
                </a:path>
                <a:path w="854075" h="196850">
                  <a:moveTo>
                    <a:pt x="770610" y="97078"/>
                  </a:moveTo>
                  <a:lnTo>
                    <a:pt x="770470" y="97142"/>
                  </a:lnTo>
                  <a:lnTo>
                    <a:pt x="770470" y="95491"/>
                  </a:lnTo>
                  <a:lnTo>
                    <a:pt x="768311" y="96837"/>
                  </a:lnTo>
                  <a:lnTo>
                    <a:pt x="767372" y="98323"/>
                  </a:lnTo>
                  <a:lnTo>
                    <a:pt x="767372" y="98780"/>
                  </a:lnTo>
                  <a:lnTo>
                    <a:pt x="767499" y="98729"/>
                  </a:lnTo>
                  <a:lnTo>
                    <a:pt x="768311" y="98285"/>
                  </a:lnTo>
                  <a:lnTo>
                    <a:pt x="770610" y="97078"/>
                  </a:lnTo>
                  <a:close/>
                </a:path>
                <a:path w="854075" h="196850">
                  <a:moveTo>
                    <a:pt x="774382" y="94957"/>
                  </a:moveTo>
                  <a:lnTo>
                    <a:pt x="773303" y="95084"/>
                  </a:lnTo>
                  <a:lnTo>
                    <a:pt x="772083" y="94005"/>
                  </a:lnTo>
                  <a:lnTo>
                    <a:pt x="770877" y="93738"/>
                  </a:lnTo>
                  <a:lnTo>
                    <a:pt x="770877" y="96939"/>
                  </a:lnTo>
                  <a:lnTo>
                    <a:pt x="771817" y="96431"/>
                  </a:lnTo>
                  <a:lnTo>
                    <a:pt x="774382" y="94957"/>
                  </a:lnTo>
                  <a:close/>
                </a:path>
                <a:path w="854075" h="196850">
                  <a:moveTo>
                    <a:pt x="775462" y="4305"/>
                  </a:moveTo>
                  <a:lnTo>
                    <a:pt x="773569" y="3505"/>
                  </a:lnTo>
                  <a:lnTo>
                    <a:pt x="772083" y="2959"/>
                  </a:lnTo>
                  <a:lnTo>
                    <a:pt x="772490" y="4991"/>
                  </a:lnTo>
                  <a:lnTo>
                    <a:pt x="771550" y="5524"/>
                  </a:lnTo>
                  <a:lnTo>
                    <a:pt x="770331" y="6197"/>
                  </a:lnTo>
                  <a:lnTo>
                    <a:pt x="771817" y="6337"/>
                  </a:lnTo>
                  <a:lnTo>
                    <a:pt x="772223" y="6604"/>
                  </a:lnTo>
                  <a:lnTo>
                    <a:pt x="774788" y="7950"/>
                  </a:lnTo>
                  <a:lnTo>
                    <a:pt x="775462" y="4305"/>
                  </a:lnTo>
                  <a:close/>
                </a:path>
                <a:path w="854075" h="196850">
                  <a:moveTo>
                    <a:pt x="777481" y="29667"/>
                  </a:moveTo>
                  <a:lnTo>
                    <a:pt x="772363" y="23736"/>
                  </a:lnTo>
                  <a:lnTo>
                    <a:pt x="771690" y="23698"/>
                  </a:lnTo>
                  <a:lnTo>
                    <a:pt x="770204" y="23596"/>
                  </a:lnTo>
                  <a:lnTo>
                    <a:pt x="771283" y="22390"/>
                  </a:lnTo>
                  <a:lnTo>
                    <a:pt x="769797" y="21577"/>
                  </a:lnTo>
                  <a:lnTo>
                    <a:pt x="768858" y="21983"/>
                  </a:lnTo>
                  <a:lnTo>
                    <a:pt x="767372" y="21615"/>
                  </a:lnTo>
                  <a:lnTo>
                    <a:pt x="767372" y="24676"/>
                  </a:lnTo>
                  <a:lnTo>
                    <a:pt x="767232" y="24752"/>
                  </a:lnTo>
                  <a:lnTo>
                    <a:pt x="767232" y="24549"/>
                  </a:lnTo>
                  <a:lnTo>
                    <a:pt x="767372" y="24676"/>
                  </a:lnTo>
                  <a:lnTo>
                    <a:pt x="767372" y="21615"/>
                  </a:lnTo>
                  <a:lnTo>
                    <a:pt x="767232" y="21577"/>
                  </a:lnTo>
                  <a:lnTo>
                    <a:pt x="764260" y="17932"/>
                  </a:lnTo>
                  <a:lnTo>
                    <a:pt x="763054" y="22923"/>
                  </a:lnTo>
                  <a:lnTo>
                    <a:pt x="763460" y="23596"/>
                  </a:lnTo>
                  <a:lnTo>
                    <a:pt x="764260" y="23825"/>
                  </a:lnTo>
                  <a:lnTo>
                    <a:pt x="764400" y="23863"/>
                  </a:lnTo>
                  <a:lnTo>
                    <a:pt x="764540" y="24676"/>
                  </a:lnTo>
                  <a:lnTo>
                    <a:pt x="764806" y="25349"/>
                  </a:lnTo>
                  <a:lnTo>
                    <a:pt x="765441" y="25781"/>
                  </a:lnTo>
                  <a:lnTo>
                    <a:pt x="762647" y="27381"/>
                  </a:lnTo>
                  <a:lnTo>
                    <a:pt x="767232" y="32969"/>
                  </a:lnTo>
                  <a:lnTo>
                    <a:pt x="767372" y="33134"/>
                  </a:lnTo>
                  <a:lnTo>
                    <a:pt x="769391" y="35598"/>
                  </a:lnTo>
                  <a:lnTo>
                    <a:pt x="770204" y="34099"/>
                  </a:lnTo>
                  <a:lnTo>
                    <a:pt x="771410" y="31826"/>
                  </a:lnTo>
                  <a:lnTo>
                    <a:pt x="771690" y="31013"/>
                  </a:lnTo>
                  <a:lnTo>
                    <a:pt x="771410" y="30213"/>
                  </a:lnTo>
                  <a:lnTo>
                    <a:pt x="772363" y="30086"/>
                  </a:lnTo>
                  <a:lnTo>
                    <a:pt x="777481" y="29667"/>
                  </a:lnTo>
                  <a:close/>
                </a:path>
                <a:path w="854075" h="196850">
                  <a:moveTo>
                    <a:pt x="786384" y="533"/>
                  </a:moveTo>
                  <a:lnTo>
                    <a:pt x="784631" y="393"/>
                  </a:lnTo>
                  <a:lnTo>
                    <a:pt x="782751" y="0"/>
                  </a:lnTo>
                  <a:lnTo>
                    <a:pt x="782205" y="3632"/>
                  </a:lnTo>
                  <a:lnTo>
                    <a:pt x="783958" y="3911"/>
                  </a:lnTo>
                  <a:lnTo>
                    <a:pt x="785850" y="4305"/>
                  </a:lnTo>
                  <a:lnTo>
                    <a:pt x="786384" y="533"/>
                  </a:lnTo>
                  <a:close/>
                </a:path>
                <a:path w="854075" h="196850">
                  <a:moveTo>
                    <a:pt x="806221" y="76517"/>
                  </a:moveTo>
                  <a:lnTo>
                    <a:pt x="805408" y="76073"/>
                  </a:lnTo>
                  <a:lnTo>
                    <a:pt x="804595" y="75806"/>
                  </a:lnTo>
                  <a:lnTo>
                    <a:pt x="803922" y="75526"/>
                  </a:lnTo>
                  <a:lnTo>
                    <a:pt x="803109" y="78359"/>
                  </a:lnTo>
                  <a:lnTo>
                    <a:pt x="804329" y="77558"/>
                  </a:lnTo>
                  <a:lnTo>
                    <a:pt x="805675" y="76873"/>
                  </a:lnTo>
                  <a:lnTo>
                    <a:pt x="806081" y="76606"/>
                  </a:lnTo>
                  <a:lnTo>
                    <a:pt x="806221" y="76517"/>
                  </a:lnTo>
                  <a:close/>
                </a:path>
                <a:path w="854075" h="196850">
                  <a:moveTo>
                    <a:pt x="808507" y="49098"/>
                  </a:moveTo>
                  <a:lnTo>
                    <a:pt x="801928" y="41516"/>
                  </a:lnTo>
                  <a:lnTo>
                    <a:pt x="802843" y="40995"/>
                  </a:lnTo>
                  <a:lnTo>
                    <a:pt x="801535" y="41071"/>
                  </a:lnTo>
                  <a:lnTo>
                    <a:pt x="800544" y="39916"/>
                  </a:lnTo>
                  <a:lnTo>
                    <a:pt x="800366" y="41148"/>
                  </a:lnTo>
                  <a:lnTo>
                    <a:pt x="795959" y="41389"/>
                  </a:lnTo>
                  <a:lnTo>
                    <a:pt x="794486" y="41465"/>
                  </a:lnTo>
                  <a:lnTo>
                    <a:pt x="789495" y="41541"/>
                  </a:lnTo>
                  <a:lnTo>
                    <a:pt x="789216" y="42621"/>
                  </a:lnTo>
                  <a:lnTo>
                    <a:pt x="788987" y="44716"/>
                  </a:lnTo>
                  <a:lnTo>
                    <a:pt x="788987" y="43713"/>
                  </a:lnTo>
                  <a:lnTo>
                    <a:pt x="787869" y="42354"/>
                  </a:lnTo>
                  <a:lnTo>
                    <a:pt x="786523" y="41986"/>
                  </a:lnTo>
                  <a:lnTo>
                    <a:pt x="786384" y="41948"/>
                  </a:lnTo>
                  <a:lnTo>
                    <a:pt x="785583" y="40055"/>
                  </a:lnTo>
                  <a:lnTo>
                    <a:pt x="786384" y="39941"/>
                  </a:lnTo>
                  <a:lnTo>
                    <a:pt x="786523" y="39916"/>
                  </a:lnTo>
                  <a:lnTo>
                    <a:pt x="787057" y="37223"/>
                  </a:lnTo>
                  <a:lnTo>
                    <a:pt x="787196" y="36550"/>
                  </a:lnTo>
                  <a:lnTo>
                    <a:pt x="787057" y="35331"/>
                  </a:lnTo>
                  <a:lnTo>
                    <a:pt x="788809" y="36550"/>
                  </a:lnTo>
                  <a:lnTo>
                    <a:pt x="790295" y="38976"/>
                  </a:lnTo>
                  <a:lnTo>
                    <a:pt x="793267" y="30619"/>
                  </a:lnTo>
                  <a:lnTo>
                    <a:pt x="791514" y="30797"/>
                  </a:lnTo>
                  <a:lnTo>
                    <a:pt x="791248" y="30835"/>
                  </a:lnTo>
                  <a:lnTo>
                    <a:pt x="790295" y="30937"/>
                  </a:lnTo>
                  <a:lnTo>
                    <a:pt x="789216" y="31051"/>
                  </a:lnTo>
                  <a:lnTo>
                    <a:pt x="788136" y="31165"/>
                  </a:lnTo>
                  <a:lnTo>
                    <a:pt x="787196" y="31267"/>
                  </a:lnTo>
                  <a:lnTo>
                    <a:pt x="786523" y="31330"/>
                  </a:lnTo>
                  <a:lnTo>
                    <a:pt x="785710" y="31419"/>
                  </a:lnTo>
                  <a:lnTo>
                    <a:pt x="784631" y="34251"/>
                  </a:lnTo>
                  <a:lnTo>
                    <a:pt x="783551" y="34340"/>
                  </a:lnTo>
                  <a:lnTo>
                    <a:pt x="782878" y="34442"/>
                  </a:lnTo>
                  <a:lnTo>
                    <a:pt x="782472" y="34607"/>
                  </a:lnTo>
                  <a:lnTo>
                    <a:pt x="782472" y="48412"/>
                  </a:lnTo>
                  <a:lnTo>
                    <a:pt x="782205" y="48602"/>
                  </a:lnTo>
                  <a:lnTo>
                    <a:pt x="781710" y="48653"/>
                  </a:lnTo>
                  <a:lnTo>
                    <a:pt x="782066" y="48552"/>
                  </a:lnTo>
                  <a:lnTo>
                    <a:pt x="782269" y="48348"/>
                  </a:lnTo>
                  <a:lnTo>
                    <a:pt x="782472" y="48412"/>
                  </a:lnTo>
                  <a:lnTo>
                    <a:pt x="782472" y="34607"/>
                  </a:lnTo>
                  <a:lnTo>
                    <a:pt x="781443" y="35001"/>
                  </a:lnTo>
                  <a:lnTo>
                    <a:pt x="781443" y="48666"/>
                  </a:lnTo>
                  <a:lnTo>
                    <a:pt x="781126" y="48691"/>
                  </a:lnTo>
                  <a:lnTo>
                    <a:pt x="780313" y="47879"/>
                  </a:lnTo>
                  <a:lnTo>
                    <a:pt x="781126" y="48552"/>
                  </a:lnTo>
                  <a:lnTo>
                    <a:pt x="781443" y="48666"/>
                  </a:lnTo>
                  <a:lnTo>
                    <a:pt x="781443" y="35001"/>
                  </a:lnTo>
                  <a:lnTo>
                    <a:pt x="781265" y="35064"/>
                  </a:lnTo>
                  <a:lnTo>
                    <a:pt x="780313" y="36004"/>
                  </a:lnTo>
                  <a:lnTo>
                    <a:pt x="776135" y="32512"/>
                  </a:lnTo>
                  <a:lnTo>
                    <a:pt x="776135" y="43561"/>
                  </a:lnTo>
                  <a:lnTo>
                    <a:pt x="770801" y="44310"/>
                  </a:lnTo>
                  <a:lnTo>
                    <a:pt x="769797" y="43700"/>
                  </a:lnTo>
                  <a:lnTo>
                    <a:pt x="768604" y="45847"/>
                  </a:lnTo>
                  <a:lnTo>
                    <a:pt x="768375" y="43268"/>
                  </a:lnTo>
                  <a:lnTo>
                    <a:pt x="769797" y="42748"/>
                  </a:lnTo>
                  <a:lnTo>
                    <a:pt x="771690" y="42214"/>
                  </a:lnTo>
                  <a:lnTo>
                    <a:pt x="771537" y="41160"/>
                  </a:lnTo>
                  <a:lnTo>
                    <a:pt x="776135" y="43561"/>
                  </a:lnTo>
                  <a:lnTo>
                    <a:pt x="776135" y="32512"/>
                  </a:lnTo>
                  <a:lnTo>
                    <a:pt x="774649" y="31267"/>
                  </a:lnTo>
                  <a:lnTo>
                    <a:pt x="774522" y="31153"/>
                  </a:lnTo>
                  <a:lnTo>
                    <a:pt x="771283" y="39344"/>
                  </a:lnTo>
                  <a:lnTo>
                    <a:pt x="771144" y="38303"/>
                  </a:lnTo>
                  <a:lnTo>
                    <a:pt x="768578" y="39649"/>
                  </a:lnTo>
                  <a:lnTo>
                    <a:pt x="765886" y="39916"/>
                  </a:lnTo>
                  <a:lnTo>
                    <a:pt x="767461" y="42672"/>
                  </a:lnTo>
                  <a:lnTo>
                    <a:pt x="761377" y="44005"/>
                  </a:lnTo>
                  <a:lnTo>
                    <a:pt x="762787" y="42545"/>
                  </a:lnTo>
                  <a:lnTo>
                    <a:pt x="764400" y="40868"/>
                  </a:lnTo>
                  <a:lnTo>
                    <a:pt x="762787" y="37896"/>
                  </a:lnTo>
                  <a:lnTo>
                    <a:pt x="767232" y="39382"/>
                  </a:lnTo>
                  <a:lnTo>
                    <a:pt x="762241" y="32905"/>
                  </a:lnTo>
                  <a:lnTo>
                    <a:pt x="761428" y="36550"/>
                  </a:lnTo>
                  <a:lnTo>
                    <a:pt x="759955" y="36550"/>
                  </a:lnTo>
                  <a:lnTo>
                    <a:pt x="759002" y="36969"/>
                  </a:lnTo>
                  <a:lnTo>
                    <a:pt x="758736" y="37084"/>
                  </a:lnTo>
                  <a:lnTo>
                    <a:pt x="758685" y="37338"/>
                  </a:lnTo>
                  <a:lnTo>
                    <a:pt x="758736" y="42735"/>
                  </a:lnTo>
                  <a:lnTo>
                    <a:pt x="760717" y="44157"/>
                  </a:lnTo>
                  <a:lnTo>
                    <a:pt x="760349" y="44234"/>
                  </a:lnTo>
                  <a:lnTo>
                    <a:pt x="761161" y="48018"/>
                  </a:lnTo>
                  <a:lnTo>
                    <a:pt x="761974" y="52197"/>
                  </a:lnTo>
                  <a:lnTo>
                    <a:pt x="770331" y="52730"/>
                  </a:lnTo>
                  <a:lnTo>
                    <a:pt x="768718" y="47066"/>
                  </a:lnTo>
                  <a:lnTo>
                    <a:pt x="768629" y="46189"/>
                  </a:lnTo>
                  <a:lnTo>
                    <a:pt x="770064" y="46659"/>
                  </a:lnTo>
                  <a:lnTo>
                    <a:pt x="771410" y="47612"/>
                  </a:lnTo>
                  <a:lnTo>
                    <a:pt x="772210" y="46151"/>
                  </a:lnTo>
                  <a:lnTo>
                    <a:pt x="776135" y="48412"/>
                  </a:lnTo>
                  <a:lnTo>
                    <a:pt x="775868" y="51790"/>
                  </a:lnTo>
                  <a:lnTo>
                    <a:pt x="775639" y="52933"/>
                  </a:lnTo>
                  <a:lnTo>
                    <a:pt x="775601" y="53136"/>
                  </a:lnTo>
                  <a:lnTo>
                    <a:pt x="777024" y="53136"/>
                  </a:lnTo>
                  <a:lnTo>
                    <a:pt x="775906" y="52971"/>
                  </a:lnTo>
                  <a:lnTo>
                    <a:pt x="776135" y="52997"/>
                  </a:lnTo>
                  <a:lnTo>
                    <a:pt x="777024" y="53136"/>
                  </a:lnTo>
                  <a:lnTo>
                    <a:pt x="777887" y="53136"/>
                  </a:lnTo>
                  <a:lnTo>
                    <a:pt x="777887" y="53276"/>
                  </a:lnTo>
                  <a:lnTo>
                    <a:pt x="777621" y="53238"/>
                  </a:lnTo>
                  <a:lnTo>
                    <a:pt x="775601" y="53136"/>
                  </a:lnTo>
                  <a:lnTo>
                    <a:pt x="775601" y="52920"/>
                  </a:lnTo>
                  <a:lnTo>
                    <a:pt x="772083" y="52374"/>
                  </a:lnTo>
                  <a:lnTo>
                    <a:pt x="771817" y="52336"/>
                  </a:lnTo>
                  <a:lnTo>
                    <a:pt x="774649" y="58801"/>
                  </a:lnTo>
                  <a:lnTo>
                    <a:pt x="775462" y="59042"/>
                  </a:lnTo>
                  <a:lnTo>
                    <a:pt x="775601" y="59080"/>
                  </a:lnTo>
                  <a:lnTo>
                    <a:pt x="777024" y="59512"/>
                  </a:lnTo>
                  <a:lnTo>
                    <a:pt x="777354" y="59601"/>
                  </a:lnTo>
                  <a:lnTo>
                    <a:pt x="777621" y="59690"/>
                  </a:lnTo>
                  <a:lnTo>
                    <a:pt x="777887" y="59766"/>
                  </a:lnTo>
                  <a:lnTo>
                    <a:pt x="778294" y="59880"/>
                  </a:lnTo>
                  <a:lnTo>
                    <a:pt x="778560" y="60960"/>
                  </a:lnTo>
                  <a:lnTo>
                    <a:pt x="778294" y="61506"/>
                  </a:lnTo>
                  <a:lnTo>
                    <a:pt x="777354" y="62179"/>
                  </a:lnTo>
                  <a:lnTo>
                    <a:pt x="776135" y="61658"/>
                  </a:lnTo>
                  <a:lnTo>
                    <a:pt x="775868" y="61544"/>
                  </a:lnTo>
                  <a:lnTo>
                    <a:pt x="775601" y="61429"/>
                  </a:lnTo>
                  <a:lnTo>
                    <a:pt x="775462" y="61366"/>
                  </a:lnTo>
                  <a:lnTo>
                    <a:pt x="772083" y="62179"/>
                  </a:lnTo>
                  <a:lnTo>
                    <a:pt x="772083" y="64604"/>
                  </a:lnTo>
                  <a:lnTo>
                    <a:pt x="766826" y="63385"/>
                  </a:lnTo>
                  <a:lnTo>
                    <a:pt x="772083" y="69189"/>
                  </a:lnTo>
                  <a:lnTo>
                    <a:pt x="771144" y="71348"/>
                  </a:lnTo>
                  <a:lnTo>
                    <a:pt x="771283" y="75806"/>
                  </a:lnTo>
                  <a:lnTo>
                    <a:pt x="777024" y="71640"/>
                  </a:lnTo>
                  <a:lnTo>
                    <a:pt x="777621" y="71208"/>
                  </a:lnTo>
                  <a:lnTo>
                    <a:pt x="777074" y="68110"/>
                  </a:lnTo>
                  <a:lnTo>
                    <a:pt x="778560" y="67119"/>
                  </a:lnTo>
                  <a:lnTo>
                    <a:pt x="778700" y="67030"/>
                  </a:lnTo>
                  <a:lnTo>
                    <a:pt x="779106" y="66357"/>
                  </a:lnTo>
                  <a:lnTo>
                    <a:pt x="780313" y="66840"/>
                  </a:lnTo>
                  <a:lnTo>
                    <a:pt x="780453" y="66903"/>
                  </a:lnTo>
                  <a:lnTo>
                    <a:pt x="781672" y="64744"/>
                  </a:lnTo>
                  <a:lnTo>
                    <a:pt x="782205" y="63665"/>
                  </a:lnTo>
                  <a:lnTo>
                    <a:pt x="782472" y="64287"/>
                  </a:lnTo>
                  <a:lnTo>
                    <a:pt x="782612" y="64604"/>
                  </a:lnTo>
                  <a:lnTo>
                    <a:pt x="782878" y="64071"/>
                  </a:lnTo>
                  <a:lnTo>
                    <a:pt x="783424" y="63220"/>
                  </a:lnTo>
                  <a:lnTo>
                    <a:pt x="783551" y="62992"/>
                  </a:lnTo>
                  <a:lnTo>
                    <a:pt x="783551" y="62179"/>
                  </a:lnTo>
                  <a:lnTo>
                    <a:pt x="783424" y="61772"/>
                  </a:lnTo>
                  <a:lnTo>
                    <a:pt x="783958" y="61226"/>
                  </a:lnTo>
                  <a:lnTo>
                    <a:pt x="784098" y="60833"/>
                  </a:lnTo>
                  <a:lnTo>
                    <a:pt x="784504" y="61163"/>
                  </a:lnTo>
                  <a:lnTo>
                    <a:pt x="788136" y="64198"/>
                  </a:lnTo>
                  <a:lnTo>
                    <a:pt x="788987" y="58064"/>
                  </a:lnTo>
                  <a:lnTo>
                    <a:pt x="789216" y="58229"/>
                  </a:lnTo>
                  <a:lnTo>
                    <a:pt x="789495" y="58432"/>
                  </a:lnTo>
                  <a:lnTo>
                    <a:pt x="790841" y="58534"/>
                  </a:lnTo>
                  <a:lnTo>
                    <a:pt x="791248" y="57454"/>
                  </a:lnTo>
                  <a:lnTo>
                    <a:pt x="790968" y="57048"/>
                  </a:lnTo>
                  <a:lnTo>
                    <a:pt x="790625" y="53797"/>
                  </a:lnTo>
                  <a:lnTo>
                    <a:pt x="791248" y="53428"/>
                  </a:lnTo>
                  <a:lnTo>
                    <a:pt x="790600" y="53543"/>
                  </a:lnTo>
                  <a:lnTo>
                    <a:pt x="790562" y="53136"/>
                  </a:lnTo>
                  <a:lnTo>
                    <a:pt x="790562" y="53543"/>
                  </a:lnTo>
                  <a:lnTo>
                    <a:pt x="790562" y="53835"/>
                  </a:lnTo>
                  <a:lnTo>
                    <a:pt x="786536" y="56235"/>
                  </a:lnTo>
                  <a:lnTo>
                    <a:pt x="784631" y="56108"/>
                  </a:lnTo>
                  <a:lnTo>
                    <a:pt x="784504" y="55295"/>
                  </a:lnTo>
                  <a:lnTo>
                    <a:pt x="785583" y="54991"/>
                  </a:lnTo>
                  <a:lnTo>
                    <a:pt x="787869" y="54330"/>
                  </a:lnTo>
                  <a:lnTo>
                    <a:pt x="788136" y="54241"/>
                  </a:lnTo>
                  <a:lnTo>
                    <a:pt x="788416" y="54165"/>
                  </a:lnTo>
                  <a:lnTo>
                    <a:pt x="788809" y="54051"/>
                  </a:lnTo>
                  <a:lnTo>
                    <a:pt x="789216" y="53936"/>
                  </a:lnTo>
                  <a:lnTo>
                    <a:pt x="789622" y="53822"/>
                  </a:lnTo>
                  <a:lnTo>
                    <a:pt x="789762" y="53784"/>
                  </a:lnTo>
                  <a:lnTo>
                    <a:pt x="790168" y="53657"/>
                  </a:lnTo>
                  <a:lnTo>
                    <a:pt x="790562" y="53543"/>
                  </a:lnTo>
                  <a:lnTo>
                    <a:pt x="790562" y="53136"/>
                  </a:lnTo>
                  <a:lnTo>
                    <a:pt x="793673" y="51523"/>
                  </a:lnTo>
                  <a:lnTo>
                    <a:pt x="789762" y="48717"/>
                  </a:lnTo>
                  <a:lnTo>
                    <a:pt x="789622" y="48615"/>
                  </a:lnTo>
                  <a:lnTo>
                    <a:pt x="789495" y="48514"/>
                  </a:lnTo>
                  <a:lnTo>
                    <a:pt x="789216" y="48412"/>
                  </a:lnTo>
                  <a:lnTo>
                    <a:pt x="788987" y="48221"/>
                  </a:lnTo>
                  <a:lnTo>
                    <a:pt x="789216" y="48323"/>
                  </a:lnTo>
                  <a:lnTo>
                    <a:pt x="789495" y="47472"/>
                  </a:lnTo>
                  <a:lnTo>
                    <a:pt x="789762" y="46799"/>
                  </a:lnTo>
                  <a:lnTo>
                    <a:pt x="794080" y="49314"/>
                  </a:lnTo>
                  <a:lnTo>
                    <a:pt x="795426" y="50088"/>
                  </a:lnTo>
                  <a:lnTo>
                    <a:pt x="795553" y="50177"/>
                  </a:lnTo>
                  <a:lnTo>
                    <a:pt x="794080" y="47612"/>
                  </a:lnTo>
                  <a:lnTo>
                    <a:pt x="794486" y="43967"/>
                  </a:lnTo>
                  <a:lnTo>
                    <a:pt x="795426" y="43332"/>
                  </a:lnTo>
                  <a:lnTo>
                    <a:pt x="795553" y="43243"/>
                  </a:lnTo>
                  <a:lnTo>
                    <a:pt x="795693" y="43154"/>
                  </a:lnTo>
                  <a:lnTo>
                    <a:pt x="795426" y="45186"/>
                  </a:lnTo>
                  <a:lnTo>
                    <a:pt x="795553" y="45110"/>
                  </a:lnTo>
                  <a:lnTo>
                    <a:pt x="795693" y="45046"/>
                  </a:lnTo>
                  <a:lnTo>
                    <a:pt x="795959" y="44907"/>
                  </a:lnTo>
                  <a:lnTo>
                    <a:pt x="800176" y="42506"/>
                  </a:lnTo>
                  <a:lnTo>
                    <a:pt x="799465" y="47739"/>
                  </a:lnTo>
                  <a:lnTo>
                    <a:pt x="797712" y="48958"/>
                  </a:lnTo>
                  <a:lnTo>
                    <a:pt x="800150" y="50304"/>
                  </a:lnTo>
                  <a:lnTo>
                    <a:pt x="801230" y="50711"/>
                  </a:lnTo>
                  <a:lnTo>
                    <a:pt x="801624" y="50177"/>
                  </a:lnTo>
                  <a:lnTo>
                    <a:pt x="802170" y="49364"/>
                  </a:lnTo>
                  <a:lnTo>
                    <a:pt x="808507" y="49098"/>
                  </a:lnTo>
                  <a:close/>
                </a:path>
                <a:path w="854075" h="196850">
                  <a:moveTo>
                    <a:pt x="809586" y="60020"/>
                  </a:moveTo>
                  <a:lnTo>
                    <a:pt x="806754" y="59474"/>
                  </a:lnTo>
                  <a:lnTo>
                    <a:pt x="806754" y="60147"/>
                  </a:lnTo>
                  <a:lnTo>
                    <a:pt x="805815" y="63385"/>
                  </a:lnTo>
                  <a:lnTo>
                    <a:pt x="805942" y="63119"/>
                  </a:lnTo>
                  <a:lnTo>
                    <a:pt x="806488" y="63119"/>
                  </a:lnTo>
                  <a:lnTo>
                    <a:pt x="806615" y="62712"/>
                  </a:lnTo>
                  <a:lnTo>
                    <a:pt x="809053" y="62992"/>
                  </a:lnTo>
                  <a:lnTo>
                    <a:pt x="809586" y="60020"/>
                  </a:lnTo>
                  <a:close/>
                </a:path>
                <a:path w="854075" h="196850">
                  <a:moveTo>
                    <a:pt x="817003" y="65824"/>
                  </a:moveTo>
                  <a:lnTo>
                    <a:pt x="816470" y="65278"/>
                  </a:lnTo>
                  <a:lnTo>
                    <a:pt x="816597" y="64604"/>
                  </a:lnTo>
                  <a:lnTo>
                    <a:pt x="816470" y="63931"/>
                  </a:lnTo>
                  <a:lnTo>
                    <a:pt x="814578" y="64465"/>
                  </a:lnTo>
                  <a:lnTo>
                    <a:pt x="812685" y="63119"/>
                  </a:lnTo>
                  <a:lnTo>
                    <a:pt x="811885" y="61506"/>
                  </a:lnTo>
                  <a:lnTo>
                    <a:pt x="811339" y="63385"/>
                  </a:lnTo>
                  <a:lnTo>
                    <a:pt x="812685" y="65138"/>
                  </a:lnTo>
                  <a:lnTo>
                    <a:pt x="810399" y="66357"/>
                  </a:lnTo>
                  <a:lnTo>
                    <a:pt x="810260" y="66903"/>
                  </a:lnTo>
                  <a:lnTo>
                    <a:pt x="809993" y="67703"/>
                  </a:lnTo>
                  <a:lnTo>
                    <a:pt x="809993" y="68922"/>
                  </a:lnTo>
                  <a:lnTo>
                    <a:pt x="809726" y="68783"/>
                  </a:lnTo>
                  <a:lnTo>
                    <a:pt x="809853" y="68922"/>
                  </a:lnTo>
                  <a:lnTo>
                    <a:pt x="809853" y="69049"/>
                  </a:lnTo>
                  <a:lnTo>
                    <a:pt x="809993" y="69189"/>
                  </a:lnTo>
                  <a:lnTo>
                    <a:pt x="811745" y="66624"/>
                  </a:lnTo>
                  <a:lnTo>
                    <a:pt x="813904" y="66217"/>
                  </a:lnTo>
                  <a:lnTo>
                    <a:pt x="817003" y="65824"/>
                  </a:lnTo>
                  <a:close/>
                </a:path>
                <a:path w="854075" h="196850">
                  <a:moveTo>
                    <a:pt x="833602" y="56108"/>
                  </a:moveTo>
                  <a:lnTo>
                    <a:pt x="833462" y="53809"/>
                  </a:lnTo>
                  <a:lnTo>
                    <a:pt x="831443" y="52057"/>
                  </a:lnTo>
                  <a:lnTo>
                    <a:pt x="829551" y="53809"/>
                  </a:lnTo>
                  <a:lnTo>
                    <a:pt x="830491" y="53543"/>
                  </a:lnTo>
                  <a:lnTo>
                    <a:pt x="832243" y="55156"/>
                  </a:lnTo>
                  <a:lnTo>
                    <a:pt x="833602" y="56108"/>
                  </a:lnTo>
                  <a:close/>
                </a:path>
                <a:path w="854075" h="196850">
                  <a:moveTo>
                    <a:pt x="835355" y="34048"/>
                  </a:moveTo>
                  <a:lnTo>
                    <a:pt x="834136" y="33578"/>
                  </a:lnTo>
                  <a:lnTo>
                    <a:pt x="832523" y="31013"/>
                  </a:lnTo>
                  <a:lnTo>
                    <a:pt x="833196" y="32905"/>
                  </a:lnTo>
                  <a:lnTo>
                    <a:pt x="830084" y="33578"/>
                  </a:lnTo>
                  <a:lnTo>
                    <a:pt x="829144" y="34417"/>
                  </a:lnTo>
                  <a:lnTo>
                    <a:pt x="829005" y="34544"/>
                  </a:lnTo>
                  <a:lnTo>
                    <a:pt x="828878" y="34658"/>
                  </a:lnTo>
                  <a:lnTo>
                    <a:pt x="828611" y="34798"/>
                  </a:lnTo>
                  <a:lnTo>
                    <a:pt x="828332" y="34531"/>
                  </a:lnTo>
                  <a:lnTo>
                    <a:pt x="828065" y="34391"/>
                  </a:lnTo>
                  <a:lnTo>
                    <a:pt x="828471" y="34925"/>
                  </a:lnTo>
                  <a:lnTo>
                    <a:pt x="828878" y="35229"/>
                  </a:lnTo>
                  <a:lnTo>
                    <a:pt x="829005" y="35331"/>
                  </a:lnTo>
                  <a:lnTo>
                    <a:pt x="829144" y="36283"/>
                  </a:lnTo>
                  <a:lnTo>
                    <a:pt x="829411" y="34798"/>
                  </a:lnTo>
                  <a:lnTo>
                    <a:pt x="830084" y="34836"/>
                  </a:lnTo>
                  <a:lnTo>
                    <a:pt x="831710" y="34925"/>
                  </a:lnTo>
                  <a:lnTo>
                    <a:pt x="833196" y="34569"/>
                  </a:lnTo>
                  <a:lnTo>
                    <a:pt x="835355" y="34048"/>
                  </a:lnTo>
                  <a:close/>
                </a:path>
                <a:path w="854075" h="196850">
                  <a:moveTo>
                    <a:pt x="835609" y="33985"/>
                  </a:moveTo>
                  <a:lnTo>
                    <a:pt x="835482" y="34023"/>
                  </a:lnTo>
                  <a:lnTo>
                    <a:pt x="835609" y="34150"/>
                  </a:lnTo>
                  <a:lnTo>
                    <a:pt x="835609" y="33985"/>
                  </a:lnTo>
                  <a:close/>
                </a:path>
                <a:path w="854075" h="196850">
                  <a:moveTo>
                    <a:pt x="835761" y="39789"/>
                  </a:moveTo>
                  <a:lnTo>
                    <a:pt x="834682" y="38709"/>
                  </a:lnTo>
                  <a:lnTo>
                    <a:pt x="833602" y="39116"/>
                  </a:lnTo>
                  <a:lnTo>
                    <a:pt x="833323" y="40868"/>
                  </a:lnTo>
                  <a:lnTo>
                    <a:pt x="834136" y="42748"/>
                  </a:lnTo>
                  <a:lnTo>
                    <a:pt x="827798" y="47612"/>
                  </a:lnTo>
                  <a:lnTo>
                    <a:pt x="832243" y="46393"/>
                  </a:lnTo>
                  <a:lnTo>
                    <a:pt x="832523" y="45720"/>
                  </a:lnTo>
                  <a:lnTo>
                    <a:pt x="833056" y="45046"/>
                  </a:lnTo>
                  <a:lnTo>
                    <a:pt x="833869" y="44780"/>
                  </a:lnTo>
                  <a:lnTo>
                    <a:pt x="834136" y="44234"/>
                  </a:lnTo>
                  <a:lnTo>
                    <a:pt x="834542" y="43700"/>
                  </a:lnTo>
                  <a:lnTo>
                    <a:pt x="834542" y="43154"/>
                  </a:lnTo>
                  <a:lnTo>
                    <a:pt x="834682" y="41541"/>
                  </a:lnTo>
                  <a:lnTo>
                    <a:pt x="835075" y="40728"/>
                  </a:lnTo>
                  <a:lnTo>
                    <a:pt x="835761" y="39789"/>
                  </a:lnTo>
                  <a:close/>
                </a:path>
                <a:path w="854075" h="196850">
                  <a:moveTo>
                    <a:pt x="841146" y="32473"/>
                  </a:moveTo>
                  <a:lnTo>
                    <a:pt x="840346" y="31457"/>
                  </a:lnTo>
                  <a:lnTo>
                    <a:pt x="840066" y="31203"/>
                  </a:lnTo>
                  <a:lnTo>
                    <a:pt x="839939" y="31292"/>
                  </a:lnTo>
                  <a:lnTo>
                    <a:pt x="841146" y="33375"/>
                  </a:lnTo>
                  <a:lnTo>
                    <a:pt x="841146" y="32473"/>
                  </a:lnTo>
                  <a:close/>
                </a:path>
                <a:path w="854075" h="196850">
                  <a:moveTo>
                    <a:pt x="842772" y="29400"/>
                  </a:moveTo>
                  <a:lnTo>
                    <a:pt x="842225" y="29044"/>
                  </a:lnTo>
                  <a:lnTo>
                    <a:pt x="842098" y="28943"/>
                  </a:lnTo>
                  <a:lnTo>
                    <a:pt x="841959" y="28854"/>
                  </a:lnTo>
                  <a:lnTo>
                    <a:pt x="841692" y="28321"/>
                  </a:lnTo>
                  <a:lnTo>
                    <a:pt x="842098" y="27381"/>
                  </a:lnTo>
                  <a:lnTo>
                    <a:pt x="837907" y="27381"/>
                  </a:lnTo>
                  <a:lnTo>
                    <a:pt x="839673" y="30607"/>
                  </a:lnTo>
                  <a:lnTo>
                    <a:pt x="840066" y="31115"/>
                  </a:lnTo>
                  <a:lnTo>
                    <a:pt x="840346" y="31013"/>
                  </a:lnTo>
                  <a:lnTo>
                    <a:pt x="841692" y="30124"/>
                  </a:lnTo>
                  <a:lnTo>
                    <a:pt x="842772" y="29400"/>
                  </a:lnTo>
                  <a:close/>
                </a:path>
                <a:path w="854075" h="196850">
                  <a:moveTo>
                    <a:pt x="843991" y="44564"/>
                  </a:moveTo>
                  <a:lnTo>
                    <a:pt x="842479" y="43510"/>
                  </a:lnTo>
                  <a:lnTo>
                    <a:pt x="842479" y="43840"/>
                  </a:lnTo>
                  <a:lnTo>
                    <a:pt x="839673" y="45313"/>
                  </a:lnTo>
                  <a:lnTo>
                    <a:pt x="839533" y="45313"/>
                  </a:lnTo>
                  <a:lnTo>
                    <a:pt x="839673" y="45580"/>
                  </a:lnTo>
                  <a:lnTo>
                    <a:pt x="839939" y="45859"/>
                  </a:lnTo>
                  <a:lnTo>
                    <a:pt x="840066" y="46126"/>
                  </a:lnTo>
                  <a:lnTo>
                    <a:pt x="840066" y="45986"/>
                  </a:lnTo>
                  <a:lnTo>
                    <a:pt x="840346" y="45986"/>
                  </a:lnTo>
                  <a:lnTo>
                    <a:pt x="840346" y="45453"/>
                  </a:lnTo>
                  <a:lnTo>
                    <a:pt x="840613" y="45453"/>
                  </a:lnTo>
                  <a:lnTo>
                    <a:pt x="840740" y="45580"/>
                  </a:lnTo>
                  <a:lnTo>
                    <a:pt x="841146" y="45720"/>
                  </a:lnTo>
                  <a:lnTo>
                    <a:pt x="841692" y="45516"/>
                  </a:lnTo>
                  <a:lnTo>
                    <a:pt x="843991" y="44564"/>
                  </a:lnTo>
                  <a:close/>
                </a:path>
                <a:path w="854075" h="196850">
                  <a:moveTo>
                    <a:pt x="845058" y="45313"/>
                  </a:moveTo>
                  <a:lnTo>
                    <a:pt x="844118" y="44500"/>
                  </a:lnTo>
                  <a:lnTo>
                    <a:pt x="843991" y="44564"/>
                  </a:lnTo>
                  <a:lnTo>
                    <a:pt x="845058" y="45313"/>
                  </a:lnTo>
                  <a:close/>
                </a:path>
                <a:path w="854075" h="196850">
                  <a:moveTo>
                    <a:pt x="848842" y="38836"/>
                  </a:moveTo>
                  <a:lnTo>
                    <a:pt x="846010" y="35471"/>
                  </a:lnTo>
                  <a:lnTo>
                    <a:pt x="843305" y="37084"/>
                  </a:lnTo>
                  <a:lnTo>
                    <a:pt x="841146" y="33375"/>
                  </a:lnTo>
                  <a:lnTo>
                    <a:pt x="841146" y="36283"/>
                  </a:lnTo>
                  <a:lnTo>
                    <a:pt x="835609" y="34150"/>
                  </a:lnTo>
                  <a:lnTo>
                    <a:pt x="835482" y="37896"/>
                  </a:lnTo>
                  <a:lnTo>
                    <a:pt x="835609" y="37909"/>
                  </a:lnTo>
                  <a:lnTo>
                    <a:pt x="836701" y="38036"/>
                  </a:lnTo>
                  <a:lnTo>
                    <a:pt x="837780" y="36817"/>
                  </a:lnTo>
                  <a:lnTo>
                    <a:pt x="838314" y="38976"/>
                  </a:lnTo>
                  <a:lnTo>
                    <a:pt x="838314" y="39243"/>
                  </a:lnTo>
                  <a:lnTo>
                    <a:pt x="841692" y="38277"/>
                  </a:lnTo>
                  <a:lnTo>
                    <a:pt x="842098" y="38163"/>
                  </a:lnTo>
                  <a:lnTo>
                    <a:pt x="842225" y="40055"/>
                  </a:lnTo>
                  <a:lnTo>
                    <a:pt x="842225" y="40779"/>
                  </a:lnTo>
                  <a:lnTo>
                    <a:pt x="841146" y="41097"/>
                  </a:lnTo>
                  <a:lnTo>
                    <a:pt x="840740" y="41224"/>
                  </a:lnTo>
                  <a:lnTo>
                    <a:pt x="840346" y="41338"/>
                  </a:lnTo>
                  <a:lnTo>
                    <a:pt x="840066" y="41414"/>
                  </a:lnTo>
                  <a:lnTo>
                    <a:pt x="839673" y="41541"/>
                  </a:lnTo>
                  <a:lnTo>
                    <a:pt x="842479" y="43510"/>
                  </a:lnTo>
                  <a:lnTo>
                    <a:pt x="842276" y="40767"/>
                  </a:lnTo>
                  <a:lnTo>
                    <a:pt x="848842" y="38836"/>
                  </a:lnTo>
                  <a:close/>
                </a:path>
                <a:path w="854075" h="196850">
                  <a:moveTo>
                    <a:pt x="853960" y="44640"/>
                  </a:moveTo>
                  <a:lnTo>
                    <a:pt x="853427" y="44780"/>
                  </a:lnTo>
                  <a:lnTo>
                    <a:pt x="853020" y="45046"/>
                  </a:lnTo>
                  <a:lnTo>
                    <a:pt x="852081" y="45580"/>
                  </a:lnTo>
                  <a:lnTo>
                    <a:pt x="850722" y="46393"/>
                  </a:lnTo>
                  <a:lnTo>
                    <a:pt x="851001" y="47205"/>
                  </a:lnTo>
                  <a:lnTo>
                    <a:pt x="851128" y="48018"/>
                  </a:lnTo>
                  <a:lnTo>
                    <a:pt x="851674" y="47739"/>
                  </a:lnTo>
                  <a:lnTo>
                    <a:pt x="852081" y="47332"/>
                  </a:lnTo>
                  <a:lnTo>
                    <a:pt x="852614" y="47066"/>
                  </a:lnTo>
                  <a:lnTo>
                    <a:pt x="853427" y="44907"/>
                  </a:lnTo>
                  <a:lnTo>
                    <a:pt x="853960" y="4464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2980162" y="2261399"/>
              <a:ext cx="678180" cy="107950"/>
            </a:xfrm>
            <a:custGeom>
              <a:avLst/>
              <a:gdLst/>
              <a:ahLst/>
              <a:cxnLst/>
              <a:rect l="l" t="t" r="r" b="b"/>
              <a:pathLst>
                <a:path w="678180" h="107950">
                  <a:moveTo>
                    <a:pt x="6604" y="7137"/>
                  </a:moveTo>
                  <a:lnTo>
                    <a:pt x="6477" y="5257"/>
                  </a:lnTo>
                  <a:lnTo>
                    <a:pt x="4318" y="6604"/>
                  </a:lnTo>
                  <a:lnTo>
                    <a:pt x="2159" y="7823"/>
                  </a:lnTo>
                  <a:lnTo>
                    <a:pt x="0" y="9169"/>
                  </a:lnTo>
                  <a:lnTo>
                    <a:pt x="1485" y="9982"/>
                  </a:lnTo>
                  <a:lnTo>
                    <a:pt x="3505" y="10375"/>
                  </a:lnTo>
                  <a:lnTo>
                    <a:pt x="4711" y="9842"/>
                  </a:lnTo>
                  <a:lnTo>
                    <a:pt x="5930" y="9296"/>
                  </a:lnTo>
                  <a:lnTo>
                    <a:pt x="6604" y="7137"/>
                  </a:lnTo>
                  <a:close/>
                </a:path>
                <a:path w="678180" h="107950">
                  <a:moveTo>
                    <a:pt x="16319" y="800"/>
                  </a:moveTo>
                  <a:lnTo>
                    <a:pt x="16179" y="393"/>
                  </a:lnTo>
                  <a:lnTo>
                    <a:pt x="15240" y="0"/>
                  </a:lnTo>
                  <a:lnTo>
                    <a:pt x="12268" y="1752"/>
                  </a:lnTo>
                  <a:lnTo>
                    <a:pt x="9436" y="3505"/>
                  </a:lnTo>
                  <a:lnTo>
                    <a:pt x="6477" y="5257"/>
                  </a:lnTo>
                  <a:lnTo>
                    <a:pt x="10109" y="12268"/>
                  </a:lnTo>
                  <a:lnTo>
                    <a:pt x="15646" y="7277"/>
                  </a:lnTo>
                  <a:lnTo>
                    <a:pt x="14833" y="1473"/>
                  </a:lnTo>
                  <a:lnTo>
                    <a:pt x="16319" y="800"/>
                  </a:lnTo>
                  <a:close/>
                </a:path>
                <a:path w="678180" h="107950">
                  <a:moveTo>
                    <a:pt x="19558" y="12814"/>
                  </a:moveTo>
                  <a:lnTo>
                    <a:pt x="18072" y="10655"/>
                  </a:lnTo>
                  <a:lnTo>
                    <a:pt x="14973" y="10109"/>
                  </a:lnTo>
                  <a:lnTo>
                    <a:pt x="11734" y="12001"/>
                  </a:lnTo>
                  <a:lnTo>
                    <a:pt x="14020" y="14020"/>
                  </a:lnTo>
                  <a:lnTo>
                    <a:pt x="13220" y="14020"/>
                  </a:lnTo>
                  <a:lnTo>
                    <a:pt x="9575" y="13347"/>
                  </a:lnTo>
                  <a:lnTo>
                    <a:pt x="11061" y="14960"/>
                  </a:lnTo>
                  <a:lnTo>
                    <a:pt x="12407" y="17259"/>
                  </a:lnTo>
                  <a:lnTo>
                    <a:pt x="13614" y="18478"/>
                  </a:lnTo>
                  <a:lnTo>
                    <a:pt x="15773" y="18199"/>
                  </a:lnTo>
                  <a:lnTo>
                    <a:pt x="16852" y="18072"/>
                  </a:lnTo>
                  <a:lnTo>
                    <a:pt x="18478" y="15367"/>
                  </a:lnTo>
                  <a:lnTo>
                    <a:pt x="16052" y="15100"/>
                  </a:lnTo>
                  <a:lnTo>
                    <a:pt x="17932" y="14020"/>
                  </a:lnTo>
                  <a:lnTo>
                    <a:pt x="19558" y="12814"/>
                  </a:lnTo>
                  <a:close/>
                </a:path>
                <a:path w="678180" h="107950">
                  <a:moveTo>
                    <a:pt x="38036" y="42481"/>
                  </a:moveTo>
                  <a:lnTo>
                    <a:pt x="37731" y="42354"/>
                  </a:lnTo>
                  <a:lnTo>
                    <a:pt x="35890" y="42837"/>
                  </a:lnTo>
                  <a:lnTo>
                    <a:pt x="35471" y="42951"/>
                  </a:lnTo>
                  <a:lnTo>
                    <a:pt x="35204" y="43027"/>
                  </a:lnTo>
                  <a:lnTo>
                    <a:pt x="35890" y="43865"/>
                  </a:lnTo>
                  <a:lnTo>
                    <a:pt x="38036" y="42481"/>
                  </a:lnTo>
                  <a:close/>
                </a:path>
                <a:path w="678180" h="107950">
                  <a:moveTo>
                    <a:pt x="39243" y="48018"/>
                  </a:moveTo>
                  <a:lnTo>
                    <a:pt x="35890" y="43865"/>
                  </a:lnTo>
                  <a:lnTo>
                    <a:pt x="31965" y="46393"/>
                  </a:lnTo>
                  <a:lnTo>
                    <a:pt x="35204" y="47637"/>
                  </a:lnTo>
                  <a:lnTo>
                    <a:pt x="35737" y="47764"/>
                  </a:lnTo>
                  <a:lnTo>
                    <a:pt x="37084" y="47853"/>
                  </a:lnTo>
                  <a:lnTo>
                    <a:pt x="38036" y="47929"/>
                  </a:lnTo>
                  <a:lnTo>
                    <a:pt x="39243" y="48018"/>
                  </a:lnTo>
                  <a:close/>
                </a:path>
                <a:path w="678180" h="107950">
                  <a:moveTo>
                    <a:pt x="41275" y="39890"/>
                  </a:moveTo>
                  <a:lnTo>
                    <a:pt x="40271" y="35979"/>
                  </a:lnTo>
                  <a:lnTo>
                    <a:pt x="37084" y="35204"/>
                  </a:lnTo>
                  <a:lnTo>
                    <a:pt x="35890" y="34353"/>
                  </a:lnTo>
                  <a:lnTo>
                    <a:pt x="35737" y="34251"/>
                  </a:lnTo>
                  <a:lnTo>
                    <a:pt x="31026" y="38442"/>
                  </a:lnTo>
                  <a:lnTo>
                    <a:pt x="32778" y="40322"/>
                  </a:lnTo>
                  <a:lnTo>
                    <a:pt x="37731" y="42354"/>
                  </a:lnTo>
                  <a:lnTo>
                    <a:pt x="38036" y="42443"/>
                  </a:lnTo>
                  <a:lnTo>
                    <a:pt x="40271" y="43218"/>
                  </a:lnTo>
                  <a:lnTo>
                    <a:pt x="40271" y="43548"/>
                  </a:lnTo>
                  <a:lnTo>
                    <a:pt x="41275" y="39890"/>
                  </a:lnTo>
                  <a:close/>
                </a:path>
                <a:path w="678180" h="107950">
                  <a:moveTo>
                    <a:pt x="56349" y="18313"/>
                  </a:moveTo>
                  <a:lnTo>
                    <a:pt x="53581" y="14427"/>
                  </a:lnTo>
                  <a:lnTo>
                    <a:pt x="50355" y="12661"/>
                  </a:lnTo>
                  <a:lnTo>
                    <a:pt x="49364" y="15506"/>
                  </a:lnTo>
                  <a:lnTo>
                    <a:pt x="50584" y="18338"/>
                  </a:lnTo>
                  <a:lnTo>
                    <a:pt x="45046" y="17259"/>
                  </a:lnTo>
                  <a:lnTo>
                    <a:pt x="43294" y="19558"/>
                  </a:lnTo>
                  <a:lnTo>
                    <a:pt x="37769" y="21170"/>
                  </a:lnTo>
                  <a:lnTo>
                    <a:pt x="44513" y="29133"/>
                  </a:lnTo>
                  <a:lnTo>
                    <a:pt x="47205" y="25895"/>
                  </a:lnTo>
                  <a:lnTo>
                    <a:pt x="48425" y="23329"/>
                  </a:lnTo>
                  <a:lnTo>
                    <a:pt x="51384" y="22390"/>
                  </a:lnTo>
                  <a:lnTo>
                    <a:pt x="51523" y="19418"/>
                  </a:lnTo>
                  <a:lnTo>
                    <a:pt x="53682" y="19278"/>
                  </a:lnTo>
                  <a:lnTo>
                    <a:pt x="54889" y="25222"/>
                  </a:lnTo>
                  <a:lnTo>
                    <a:pt x="55968" y="21844"/>
                  </a:lnTo>
                  <a:lnTo>
                    <a:pt x="56349" y="18313"/>
                  </a:lnTo>
                  <a:close/>
                </a:path>
                <a:path w="678180" h="107950">
                  <a:moveTo>
                    <a:pt x="62039" y="41668"/>
                  </a:moveTo>
                  <a:lnTo>
                    <a:pt x="60426" y="36817"/>
                  </a:lnTo>
                  <a:lnTo>
                    <a:pt x="57721" y="34925"/>
                  </a:lnTo>
                  <a:lnTo>
                    <a:pt x="59347" y="34925"/>
                  </a:lnTo>
                  <a:lnTo>
                    <a:pt x="58534" y="32639"/>
                  </a:lnTo>
                  <a:lnTo>
                    <a:pt x="57454" y="33172"/>
                  </a:lnTo>
                  <a:lnTo>
                    <a:pt x="56515" y="31419"/>
                  </a:lnTo>
                  <a:lnTo>
                    <a:pt x="51117" y="34251"/>
                  </a:lnTo>
                  <a:lnTo>
                    <a:pt x="51790" y="36144"/>
                  </a:lnTo>
                  <a:lnTo>
                    <a:pt x="49225" y="34798"/>
                  </a:lnTo>
                  <a:lnTo>
                    <a:pt x="49631" y="39382"/>
                  </a:lnTo>
                  <a:lnTo>
                    <a:pt x="52057" y="38163"/>
                  </a:lnTo>
                  <a:lnTo>
                    <a:pt x="52463" y="42075"/>
                  </a:lnTo>
                  <a:lnTo>
                    <a:pt x="55295" y="43154"/>
                  </a:lnTo>
                  <a:lnTo>
                    <a:pt x="58801" y="43421"/>
                  </a:lnTo>
                  <a:lnTo>
                    <a:pt x="62039" y="41668"/>
                  </a:lnTo>
                  <a:close/>
                </a:path>
                <a:path w="678180" h="107950">
                  <a:moveTo>
                    <a:pt x="91935" y="64173"/>
                  </a:moveTo>
                  <a:lnTo>
                    <a:pt x="91452" y="63385"/>
                  </a:lnTo>
                  <a:lnTo>
                    <a:pt x="89966" y="61366"/>
                  </a:lnTo>
                  <a:lnTo>
                    <a:pt x="82143" y="58394"/>
                  </a:lnTo>
                  <a:lnTo>
                    <a:pt x="82677" y="62445"/>
                  </a:lnTo>
                  <a:lnTo>
                    <a:pt x="91452" y="64084"/>
                  </a:lnTo>
                  <a:lnTo>
                    <a:pt x="91935" y="64173"/>
                  </a:lnTo>
                  <a:close/>
                </a:path>
                <a:path w="678180" h="107950">
                  <a:moveTo>
                    <a:pt x="92798" y="64325"/>
                  </a:moveTo>
                  <a:lnTo>
                    <a:pt x="92392" y="64249"/>
                  </a:lnTo>
                  <a:lnTo>
                    <a:pt x="91935" y="64173"/>
                  </a:lnTo>
                  <a:lnTo>
                    <a:pt x="92798" y="65544"/>
                  </a:lnTo>
                  <a:lnTo>
                    <a:pt x="92798" y="64325"/>
                  </a:lnTo>
                  <a:close/>
                </a:path>
                <a:path w="678180" h="107950">
                  <a:moveTo>
                    <a:pt x="94678" y="49669"/>
                  </a:moveTo>
                  <a:lnTo>
                    <a:pt x="91313" y="47066"/>
                  </a:lnTo>
                  <a:lnTo>
                    <a:pt x="89293" y="46532"/>
                  </a:lnTo>
                  <a:lnTo>
                    <a:pt x="88341" y="46659"/>
                  </a:lnTo>
                  <a:lnTo>
                    <a:pt x="88480" y="48412"/>
                  </a:lnTo>
                  <a:lnTo>
                    <a:pt x="89128" y="51739"/>
                  </a:lnTo>
                  <a:lnTo>
                    <a:pt x="92583" y="51689"/>
                  </a:lnTo>
                  <a:lnTo>
                    <a:pt x="94678" y="49669"/>
                  </a:lnTo>
                  <a:close/>
                </a:path>
                <a:path w="678180" h="107950">
                  <a:moveTo>
                    <a:pt x="102374" y="54813"/>
                  </a:moveTo>
                  <a:lnTo>
                    <a:pt x="101968" y="55295"/>
                  </a:lnTo>
                  <a:lnTo>
                    <a:pt x="102235" y="55435"/>
                  </a:lnTo>
                  <a:lnTo>
                    <a:pt x="102374" y="55499"/>
                  </a:lnTo>
                  <a:lnTo>
                    <a:pt x="102374" y="54813"/>
                  </a:lnTo>
                  <a:close/>
                </a:path>
                <a:path w="678180" h="107950">
                  <a:moveTo>
                    <a:pt x="106426" y="35598"/>
                  </a:moveTo>
                  <a:lnTo>
                    <a:pt x="105346" y="34251"/>
                  </a:lnTo>
                  <a:lnTo>
                    <a:pt x="104394" y="34925"/>
                  </a:lnTo>
                  <a:lnTo>
                    <a:pt x="103987" y="35204"/>
                  </a:lnTo>
                  <a:lnTo>
                    <a:pt x="103860" y="35598"/>
                  </a:lnTo>
                  <a:lnTo>
                    <a:pt x="103720" y="35737"/>
                  </a:lnTo>
                  <a:lnTo>
                    <a:pt x="106426" y="36677"/>
                  </a:lnTo>
                  <a:lnTo>
                    <a:pt x="106426" y="35598"/>
                  </a:lnTo>
                  <a:close/>
                </a:path>
                <a:path w="678180" h="107950">
                  <a:moveTo>
                    <a:pt x="109651" y="31153"/>
                  </a:moveTo>
                  <a:lnTo>
                    <a:pt x="103454" y="23863"/>
                  </a:lnTo>
                  <a:lnTo>
                    <a:pt x="99682" y="27381"/>
                  </a:lnTo>
                  <a:lnTo>
                    <a:pt x="95084" y="29667"/>
                  </a:lnTo>
                  <a:lnTo>
                    <a:pt x="100888" y="36410"/>
                  </a:lnTo>
                  <a:lnTo>
                    <a:pt x="104533" y="33451"/>
                  </a:lnTo>
                  <a:lnTo>
                    <a:pt x="109651" y="31153"/>
                  </a:lnTo>
                  <a:close/>
                </a:path>
                <a:path w="678180" h="107950">
                  <a:moveTo>
                    <a:pt x="110058" y="59347"/>
                  </a:moveTo>
                  <a:lnTo>
                    <a:pt x="102616" y="55626"/>
                  </a:lnTo>
                  <a:lnTo>
                    <a:pt x="102908" y="57454"/>
                  </a:lnTo>
                  <a:lnTo>
                    <a:pt x="101968" y="57492"/>
                  </a:lnTo>
                  <a:lnTo>
                    <a:pt x="101295" y="57594"/>
                  </a:lnTo>
                  <a:lnTo>
                    <a:pt x="100215" y="58127"/>
                  </a:lnTo>
                  <a:lnTo>
                    <a:pt x="98577" y="55880"/>
                  </a:lnTo>
                  <a:lnTo>
                    <a:pt x="102235" y="54152"/>
                  </a:lnTo>
                  <a:lnTo>
                    <a:pt x="102374" y="54089"/>
                  </a:lnTo>
                  <a:lnTo>
                    <a:pt x="102463" y="54698"/>
                  </a:lnTo>
                  <a:lnTo>
                    <a:pt x="103314" y="53682"/>
                  </a:lnTo>
                  <a:lnTo>
                    <a:pt x="107365" y="55435"/>
                  </a:lnTo>
                  <a:lnTo>
                    <a:pt x="105740" y="49771"/>
                  </a:lnTo>
                  <a:lnTo>
                    <a:pt x="103314" y="49098"/>
                  </a:lnTo>
                  <a:lnTo>
                    <a:pt x="100076" y="44907"/>
                  </a:lnTo>
                  <a:lnTo>
                    <a:pt x="94691" y="48018"/>
                  </a:lnTo>
                  <a:lnTo>
                    <a:pt x="96850" y="53403"/>
                  </a:lnTo>
                  <a:lnTo>
                    <a:pt x="97205" y="55016"/>
                  </a:lnTo>
                  <a:lnTo>
                    <a:pt x="92392" y="59207"/>
                  </a:lnTo>
                  <a:lnTo>
                    <a:pt x="94145" y="62712"/>
                  </a:lnTo>
                  <a:lnTo>
                    <a:pt x="93065" y="62445"/>
                  </a:lnTo>
                  <a:lnTo>
                    <a:pt x="92900" y="64350"/>
                  </a:lnTo>
                  <a:lnTo>
                    <a:pt x="94145" y="64579"/>
                  </a:lnTo>
                  <a:lnTo>
                    <a:pt x="101295" y="65887"/>
                  </a:lnTo>
                  <a:lnTo>
                    <a:pt x="101968" y="66014"/>
                  </a:lnTo>
                  <a:lnTo>
                    <a:pt x="102374" y="66090"/>
                  </a:lnTo>
                  <a:lnTo>
                    <a:pt x="102374" y="63931"/>
                  </a:lnTo>
                  <a:lnTo>
                    <a:pt x="102908" y="63690"/>
                  </a:lnTo>
                  <a:lnTo>
                    <a:pt x="104394" y="63055"/>
                  </a:lnTo>
                  <a:lnTo>
                    <a:pt x="105473" y="62585"/>
                  </a:lnTo>
                  <a:lnTo>
                    <a:pt x="106146" y="62306"/>
                  </a:lnTo>
                  <a:lnTo>
                    <a:pt x="104394" y="59207"/>
                  </a:lnTo>
                  <a:lnTo>
                    <a:pt x="107365" y="59283"/>
                  </a:lnTo>
                  <a:lnTo>
                    <a:pt x="110058" y="59347"/>
                  </a:lnTo>
                  <a:close/>
                </a:path>
                <a:path w="678180" h="107950">
                  <a:moveTo>
                    <a:pt x="119913" y="53949"/>
                  </a:moveTo>
                  <a:lnTo>
                    <a:pt x="119100" y="53276"/>
                  </a:lnTo>
                  <a:lnTo>
                    <a:pt x="119367" y="52603"/>
                  </a:lnTo>
                  <a:lnTo>
                    <a:pt x="118960" y="51930"/>
                  </a:lnTo>
                  <a:lnTo>
                    <a:pt x="113347" y="51765"/>
                  </a:lnTo>
                  <a:lnTo>
                    <a:pt x="113665" y="56121"/>
                  </a:lnTo>
                  <a:lnTo>
                    <a:pt x="116878" y="58889"/>
                  </a:lnTo>
                  <a:lnTo>
                    <a:pt x="119913" y="53949"/>
                  </a:lnTo>
                  <a:close/>
                </a:path>
                <a:path w="678180" h="107950">
                  <a:moveTo>
                    <a:pt x="123685" y="39382"/>
                  </a:moveTo>
                  <a:lnTo>
                    <a:pt x="123545" y="39243"/>
                  </a:lnTo>
                  <a:lnTo>
                    <a:pt x="121119" y="37084"/>
                  </a:lnTo>
                  <a:lnTo>
                    <a:pt x="118960" y="37084"/>
                  </a:lnTo>
                  <a:lnTo>
                    <a:pt x="119240" y="40055"/>
                  </a:lnTo>
                  <a:lnTo>
                    <a:pt x="120446" y="40195"/>
                  </a:lnTo>
                  <a:lnTo>
                    <a:pt x="121793" y="41135"/>
                  </a:lnTo>
                  <a:lnTo>
                    <a:pt x="122872" y="40195"/>
                  </a:lnTo>
                  <a:lnTo>
                    <a:pt x="123418" y="39916"/>
                  </a:lnTo>
                  <a:lnTo>
                    <a:pt x="123685" y="39382"/>
                  </a:lnTo>
                  <a:close/>
                </a:path>
                <a:path w="678180" h="107950">
                  <a:moveTo>
                    <a:pt x="126784" y="52324"/>
                  </a:moveTo>
                  <a:lnTo>
                    <a:pt x="124904" y="51650"/>
                  </a:lnTo>
                  <a:lnTo>
                    <a:pt x="124358" y="50711"/>
                  </a:lnTo>
                  <a:lnTo>
                    <a:pt x="120586" y="49491"/>
                  </a:lnTo>
                  <a:lnTo>
                    <a:pt x="123151" y="55841"/>
                  </a:lnTo>
                  <a:lnTo>
                    <a:pt x="125577" y="53682"/>
                  </a:lnTo>
                  <a:lnTo>
                    <a:pt x="126784" y="52324"/>
                  </a:lnTo>
                  <a:close/>
                </a:path>
                <a:path w="678180" h="107950">
                  <a:moveTo>
                    <a:pt x="128816" y="17932"/>
                  </a:moveTo>
                  <a:lnTo>
                    <a:pt x="128536" y="17932"/>
                  </a:lnTo>
                  <a:lnTo>
                    <a:pt x="128409" y="17805"/>
                  </a:lnTo>
                  <a:lnTo>
                    <a:pt x="128143" y="17805"/>
                  </a:lnTo>
                  <a:lnTo>
                    <a:pt x="127736" y="18605"/>
                  </a:lnTo>
                  <a:lnTo>
                    <a:pt x="128409" y="18872"/>
                  </a:lnTo>
                  <a:lnTo>
                    <a:pt x="128536" y="18478"/>
                  </a:lnTo>
                  <a:lnTo>
                    <a:pt x="128816" y="17932"/>
                  </a:lnTo>
                  <a:close/>
                </a:path>
                <a:path w="678180" h="107950">
                  <a:moveTo>
                    <a:pt x="129755" y="33718"/>
                  </a:moveTo>
                  <a:lnTo>
                    <a:pt x="128536" y="33718"/>
                  </a:lnTo>
                  <a:lnTo>
                    <a:pt x="127190" y="34658"/>
                  </a:lnTo>
                  <a:lnTo>
                    <a:pt x="125437" y="34798"/>
                  </a:lnTo>
                  <a:lnTo>
                    <a:pt x="125844" y="36550"/>
                  </a:lnTo>
                  <a:lnTo>
                    <a:pt x="125984" y="38036"/>
                  </a:lnTo>
                  <a:lnTo>
                    <a:pt x="128943" y="37896"/>
                  </a:lnTo>
                  <a:lnTo>
                    <a:pt x="128536" y="36283"/>
                  </a:lnTo>
                  <a:lnTo>
                    <a:pt x="128485" y="35712"/>
                  </a:lnTo>
                  <a:lnTo>
                    <a:pt x="128676" y="36004"/>
                  </a:lnTo>
                  <a:lnTo>
                    <a:pt x="129222" y="36004"/>
                  </a:lnTo>
                  <a:lnTo>
                    <a:pt x="129616" y="36283"/>
                  </a:lnTo>
                  <a:lnTo>
                    <a:pt x="129755" y="33718"/>
                  </a:lnTo>
                  <a:close/>
                </a:path>
                <a:path w="678180" h="107950">
                  <a:moveTo>
                    <a:pt x="131102" y="23863"/>
                  </a:moveTo>
                  <a:lnTo>
                    <a:pt x="130568" y="23736"/>
                  </a:lnTo>
                  <a:lnTo>
                    <a:pt x="129895" y="23469"/>
                  </a:lnTo>
                  <a:lnTo>
                    <a:pt x="129895" y="24269"/>
                  </a:lnTo>
                  <a:lnTo>
                    <a:pt x="130429" y="24269"/>
                  </a:lnTo>
                  <a:lnTo>
                    <a:pt x="130975" y="24676"/>
                  </a:lnTo>
                  <a:lnTo>
                    <a:pt x="131102" y="23863"/>
                  </a:lnTo>
                  <a:close/>
                </a:path>
                <a:path w="678180" h="107950">
                  <a:moveTo>
                    <a:pt x="131368" y="69189"/>
                  </a:moveTo>
                  <a:lnTo>
                    <a:pt x="130568" y="67297"/>
                  </a:lnTo>
                  <a:lnTo>
                    <a:pt x="128003" y="67970"/>
                  </a:lnTo>
                  <a:lnTo>
                    <a:pt x="125234" y="65506"/>
                  </a:lnTo>
                  <a:lnTo>
                    <a:pt x="129755" y="66624"/>
                  </a:lnTo>
                  <a:lnTo>
                    <a:pt x="129489" y="61226"/>
                  </a:lnTo>
                  <a:lnTo>
                    <a:pt x="124764" y="60286"/>
                  </a:lnTo>
                  <a:lnTo>
                    <a:pt x="123228" y="63766"/>
                  </a:lnTo>
                  <a:lnTo>
                    <a:pt x="118694" y="60020"/>
                  </a:lnTo>
                  <a:lnTo>
                    <a:pt x="116801" y="58940"/>
                  </a:lnTo>
                  <a:lnTo>
                    <a:pt x="116001" y="59347"/>
                  </a:lnTo>
                  <a:lnTo>
                    <a:pt x="115049" y="59753"/>
                  </a:lnTo>
                  <a:lnTo>
                    <a:pt x="114642" y="60286"/>
                  </a:lnTo>
                  <a:lnTo>
                    <a:pt x="111010" y="62445"/>
                  </a:lnTo>
                  <a:lnTo>
                    <a:pt x="117754" y="66090"/>
                  </a:lnTo>
                  <a:lnTo>
                    <a:pt x="119507" y="65138"/>
                  </a:lnTo>
                  <a:lnTo>
                    <a:pt x="121259" y="65138"/>
                  </a:lnTo>
                  <a:lnTo>
                    <a:pt x="118021" y="67843"/>
                  </a:lnTo>
                  <a:lnTo>
                    <a:pt x="118960" y="68922"/>
                  </a:lnTo>
                  <a:lnTo>
                    <a:pt x="120586" y="69329"/>
                  </a:lnTo>
                  <a:lnTo>
                    <a:pt x="123825" y="69862"/>
                  </a:lnTo>
                  <a:lnTo>
                    <a:pt x="124091" y="69596"/>
                  </a:lnTo>
                  <a:lnTo>
                    <a:pt x="125031" y="69456"/>
                  </a:lnTo>
                  <a:lnTo>
                    <a:pt x="125031" y="70129"/>
                  </a:lnTo>
                  <a:lnTo>
                    <a:pt x="129082" y="70675"/>
                  </a:lnTo>
                  <a:lnTo>
                    <a:pt x="131102" y="71081"/>
                  </a:lnTo>
                  <a:lnTo>
                    <a:pt x="131368" y="69189"/>
                  </a:lnTo>
                  <a:close/>
                </a:path>
                <a:path w="678180" h="107950">
                  <a:moveTo>
                    <a:pt x="131508" y="42748"/>
                  </a:moveTo>
                  <a:lnTo>
                    <a:pt x="125171" y="43700"/>
                  </a:lnTo>
                  <a:lnTo>
                    <a:pt x="123545" y="43700"/>
                  </a:lnTo>
                  <a:lnTo>
                    <a:pt x="123278" y="46126"/>
                  </a:lnTo>
                  <a:lnTo>
                    <a:pt x="124498" y="48691"/>
                  </a:lnTo>
                  <a:lnTo>
                    <a:pt x="128270" y="53403"/>
                  </a:lnTo>
                  <a:lnTo>
                    <a:pt x="131508" y="42748"/>
                  </a:lnTo>
                  <a:close/>
                </a:path>
                <a:path w="678180" h="107950">
                  <a:moveTo>
                    <a:pt x="137718" y="26974"/>
                  </a:moveTo>
                  <a:lnTo>
                    <a:pt x="137172" y="25488"/>
                  </a:lnTo>
                  <a:lnTo>
                    <a:pt x="136499" y="24942"/>
                  </a:lnTo>
                  <a:lnTo>
                    <a:pt x="135966" y="25349"/>
                  </a:lnTo>
                  <a:lnTo>
                    <a:pt x="135420" y="25628"/>
                  </a:lnTo>
                  <a:lnTo>
                    <a:pt x="134607" y="27241"/>
                  </a:lnTo>
                  <a:lnTo>
                    <a:pt x="137718" y="26974"/>
                  </a:lnTo>
                  <a:close/>
                </a:path>
                <a:path w="678180" h="107950">
                  <a:moveTo>
                    <a:pt x="141897" y="64338"/>
                  </a:moveTo>
                  <a:lnTo>
                    <a:pt x="141084" y="63792"/>
                  </a:lnTo>
                  <a:lnTo>
                    <a:pt x="140957" y="61366"/>
                  </a:lnTo>
                  <a:lnTo>
                    <a:pt x="135013" y="57861"/>
                  </a:lnTo>
                  <a:lnTo>
                    <a:pt x="132727" y="58127"/>
                  </a:lnTo>
                  <a:lnTo>
                    <a:pt x="130022" y="60286"/>
                  </a:lnTo>
                  <a:lnTo>
                    <a:pt x="130162" y="66763"/>
                  </a:lnTo>
                  <a:lnTo>
                    <a:pt x="134340" y="68110"/>
                  </a:lnTo>
                  <a:lnTo>
                    <a:pt x="133134" y="68783"/>
                  </a:lnTo>
                  <a:lnTo>
                    <a:pt x="131648" y="69735"/>
                  </a:lnTo>
                  <a:lnTo>
                    <a:pt x="131648" y="71208"/>
                  </a:lnTo>
                  <a:lnTo>
                    <a:pt x="139331" y="72428"/>
                  </a:lnTo>
                  <a:lnTo>
                    <a:pt x="138391" y="69735"/>
                  </a:lnTo>
                  <a:lnTo>
                    <a:pt x="139877" y="67970"/>
                  </a:lnTo>
                  <a:lnTo>
                    <a:pt x="140817" y="65951"/>
                  </a:lnTo>
                  <a:lnTo>
                    <a:pt x="141897" y="64338"/>
                  </a:lnTo>
                  <a:close/>
                </a:path>
                <a:path w="678180" h="107950">
                  <a:moveTo>
                    <a:pt x="148069" y="25336"/>
                  </a:moveTo>
                  <a:lnTo>
                    <a:pt x="143916" y="25222"/>
                  </a:lnTo>
                  <a:lnTo>
                    <a:pt x="142163" y="26022"/>
                  </a:lnTo>
                  <a:lnTo>
                    <a:pt x="141630" y="26708"/>
                  </a:lnTo>
                  <a:lnTo>
                    <a:pt x="142836" y="27914"/>
                  </a:lnTo>
                  <a:lnTo>
                    <a:pt x="145669" y="30226"/>
                  </a:lnTo>
                  <a:lnTo>
                    <a:pt x="148031" y="28181"/>
                  </a:lnTo>
                  <a:lnTo>
                    <a:pt x="148069" y="25336"/>
                  </a:lnTo>
                  <a:close/>
                </a:path>
                <a:path w="678180" h="107950">
                  <a:moveTo>
                    <a:pt x="154571" y="33172"/>
                  </a:moveTo>
                  <a:lnTo>
                    <a:pt x="153085" y="30213"/>
                  </a:lnTo>
                  <a:lnTo>
                    <a:pt x="150126" y="31559"/>
                  </a:lnTo>
                  <a:lnTo>
                    <a:pt x="150393" y="33718"/>
                  </a:lnTo>
                  <a:lnTo>
                    <a:pt x="151879" y="35204"/>
                  </a:lnTo>
                  <a:lnTo>
                    <a:pt x="154571" y="35331"/>
                  </a:lnTo>
                  <a:lnTo>
                    <a:pt x="154571" y="33172"/>
                  </a:lnTo>
                  <a:close/>
                </a:path>
                <a:path w="678180" h="107950">
                  <a:moveTo>
                    <a:pt x="164820" y="33718"/>
                  </a:moveTo>
                  <a:lnTo>
                    <a:pt x="164553" y="29260"/>
                  </a:lnTo>
                  <a:lnTo>
                    <a:pt x="161315" y="25222"/>
                  </a:lnTo>
                  <a:lnTo>
                    <a:pt x="156464" y="26835"/>
                  </a:lnTo>
                  <a:lnTo>
                    <a:pt x="157683" y="32499"/>
                  </a:lnTo>
                  <a:lnTo>
                    <a:pt x="160515" y="37084"/>
                  </a:lnTo>
                  <a:lnTo>
                    <a:pt x="164820" y="33718"/>
                  </a:lnTo>
                  <a:close/>
                </a:path>
                <a:path w="678180" h="107950">
                  <a:moveTo>
                    <a:pt x="171170" y="69329"/>
                  </a:moveTo>
                  <a:lnTo>
                    <a:pt x="169138" y="66903"/>
                  </a:lnTo>
                  <a:lnTo>
                    <a:pt x="168732" y="66903"/>
                  </a:lnTo>
                  <a:lnTo>
                    <a:pt x="166712" y="64338"/>
                  </a:lnTo>
                  <a:lnTo>
                    <a:pt x="164960" y="64503"/>
                  </a:lnTo>
                  <a:lnTo>
                    <a:pt x="164020" y="64604"/>
                  </a:lnTo>
                  <a:lnTo>
                    <a:pt x="163347" y="64668"/>
                  </a:lnTo>
                  <a:lnTo>
                    <a:pt x="162661" y="64731"/>
                  </a:lnTo>
                  <a:lnTo>
                    <a:pt x="161455" y="64846"/>
                  </a:lnTo>
                  <a:lnTo>
                    <a:pt x="161188" y="64884"/>
                  </a:lnTo>
                  <a:lnTo>
                    <a:pt x="160108" y="64985"/>
                  </a:lnTo>
                  <a:lnTo>
                    <a:pt x="159562" y="65036"/>
                  </a:lnTo>
                  <a:lnTo>
                    <a:pt x="158483" y="65138"/>
                  </a:lnTo>
                  <a:lnTo>
                    <a:pt x="161188" y="59207"/>
                  </a:lnTo>
                  <a:lnTo>
                    <a:pt x="163347" y="54216"/>
                  </a:lnTo>
                  <a:lnTo>
                    <a:pt x="163207" y="58127"/>
                  </a:lnTo>
                  <a:lnTo>
                    <a:pt x="163347" y="57975"/>
                  </a:lnTo>
                  <a:lnTo>
                    <a:pt x="164820" y="56235"/>
                  </a:lnTo>
                  <a:lnTo>
                    <a:pt x="166306" y="54483"/>
                  </a:lnTo>
                  <a:lnTo>
                    <a:pt x="166712" y="54584"/>
                  </a:lnTo>
                  <a:lnTo>
                    <a:pt x="167932" y="54698"/>
                  </a:lnTo>
                  <a:lnTo>
                    <a:pt x="168198" y="54762"/>
                  </a:lnTo>
                  <a:lnTo>
                    <a:pt x="168465" y="52463"/>
                  </a:lnTo>
                  <a:lnTo>
                    <a:pt x="167525" y="51879"/>
                  </a:lnTo>
                  <a:lnTo>
                    <a:pt x="167386" y="51790"/>
                  </a:lnTo>
                  <a:lnTo>
                    <a:pt x="164960" y="51498"/>
                  </a:lnTo>
                  <a:lnTo>
                    <a:pt x="164020" y="51384"/>
                  </a:lnTo>
                  <a:lnTo>
                    <a:pt x="164820" y="53403"/>
                  </a:lnTo>
                  <a:lnTo>
                    <a:pt x="160108" y="54368"/>
                  </a:lnTo>
                  <a:lnTo>
                    <a:pt x="159562" y="54483"/>
                  </a:lnTo>
                  <a:lnTo>
                    <a:pt x="159156" y="54559"/>
                  </a:lnTo>
                  <a:lnTo>
                    <a:pt x="158623" y="54673"/>
                  </a:lnTo>
                  <a:lnTo>
                    <a:pt x="158216" y="54762"/>
                  </a:lnTo>
                  <a:lnTo>
                    <a:pt x="160108" y="46532"/>
                  </a:lnTo>
                  <a:lnTo>
                    <a:pt x="154038" y="48679"/>
                  </a:lnTo>
                  <a:lnTo>
                    <a:pt x="153898" y="48729"/>
                  </a:lnTo>
                  <a:lnTo>
                    <a:pt x="153631" y="48818"/>
                  </a:lnTo>
                  <a:lnTo>
                    <a:pt x="153631" y="44500"/>
                  </a:lnTo>
                  <a:lnTo>
                    <a:pt x="146773" y="42697"/>
                  </a:lnTo>
                  <a:lnTo>
                    <a:pt x="146545" y="42646"/>
                  </a:lnTo>
                  <a:lnTo>
                    <a:pt x="144183" y="39789"/>
                  </a:lnTo>
                  <a:lnTo>
                    <a:pt x="143103" y="38709"/>
                  </a:lnTo>
                  <a:lnTo>
                    <a:pt x="140957" y="38036"/>
                  </a:lnTo>
                  <a:lnTo>
                    <a:pt x="140144" y="38976"/>
                  </a:lnTo>
                  <a:lnTo>
                    <a:pt x="135686" y="43561"/>
                  </a:lnTo>
                  <a:lnTo>
                    <a:pt x="138823" y="43802"/>
                  </a:lnTo>
                  <a:lnTo>
                    <a:pt x="138391" y="44500"/>
                  </a:lnTo>
                  <a:lnTo>
                    <a:pt x="137579" y="44907"/>
                  </a:lnTo>
                  <a:lnTo>
                    <a:pt x="134073" y="47472"/>
                  </a:lnTo>
                  <a:lnTo>
                    <a:pt x="143243" y="49364"/>
                  </a:lnTo>
                  <a:lnTo>
                    <a:pt x="140144" y="44780"/>
                  </a:lnTo>
                  <a:lnTo>
                    <a:pt x="139395" y="43853"/>
                  </a:lnTo>
                  <a:lnTo>
                    <a:pt x="145999" y="44348"/>
                  </a:lnTo>
                  <a:lnTo>
                    <a:pt x="145135" y="47472"/>
                  </a:lnTo>
                  <a:lnTo>
                    <a:pt x="143916" y="51244"/>
                  </a:lnTo>
                  <a:lnTo>
                    <a:pt x="147561" y="56108"/>
                  </a:lnTo>
                  <a:lnTo>
                    <a:pt x="151333" y="53898"/>
                  </a:lnTo>
                  <a:lnTo>
                    <a:pt x="151472" y="53809"/>
                  </a:lnTo>
                  <a:lnTo>
                    <a:pt x="153898" y="55156"/>
                  </a:lnTo>
                  <a:lnTo>
                    <a:pt x="154038" y="59347"/>
                  </a:lnTo>
                  <a:lnTo>
                    <a:pt x="155917" y="59448"/>
                  </a:lnTo>
                  <a:lnTo>
                    <a:pt x="156464" y="59474"/>
                  </a:lnTo>
                  <a:lnTo>
                    <a:pt x="155524" y="59880"/>
                  </a:lnTo>
                  <a:lnTo>
                    <a:pt x="154978" y="60553"/>
                  </a:lnTo>
                  <a:lnTo>
                    <a:pt x="154838" y="61366"/>
                  </a:lnTo>
                  <a:lnTo>
                    <a:pt x="149834" y="58445"/>
                  </a:lnTo>
                  <a:lnTo>
                    <a:pt x="146773" y="59753"/>
                  </a:lnTo>
                  <a:lnTo>
                    <a:pt x="146773" y="63004"/>
                  </a:lnTo>
                  <a:lnTo>
                    <a:pt x="151333" y="66217"/>
                  </a:lnTo>
                  <a:lnTo>
                    <a:pt x="151333" y="66903"/>
                  </a:lnTo>
                  <a:lnTo>
                    <a:pt x="152285" y="67576"/>
                  </a:lnTo>
                  <a:lnTo>
                    <a:pt x="154038" y="67665"/>
                  </a:lnTo>
                  <a:lnTo>
                    <a:pt x="154838" y="67703"/>
                  </a:lnTo>
                  <a:lnTo>
                    <a:pt x="154838" y="68110"/>
                  </a:lnTo>
                  <a:lnTo>
                    <a:pt x="154038" y="68313"/>
                  </a:lnTo>
                  <a:lnTo>
                    <a:pt x="153631" y="68414"/>
                  </a:lnTo>
                  <a:lnTo>
                    <a:pt x="153225" y="68516"/>
                  </a:lnTo>
                  <a:lnTo>
                    <a:pt x="153085" y="69189"/>
                  </a:lnTo>
                  <a:lnTo>
                    <a:pt x="154038" y="69113"/>
                  </a:lnTo>
                  <a:lnTo>
                    <a:pt x="154838" y="69049"/>
                  </a:lnTo>
                  <a:lnTo>
                    <a:pt x="154978" y="69735"/>
                  </a:lnTo>
                  <a:lnTo>
                    <a:pt x="154978" y="70269"/>
                  </a:lnTo>
                  <a:lnTo>
                    <a:pt x="155244" y="70675"/>
                  </a:lnTo>
                  <a:lnTo>
                    <a:pt x="155917" y="75526"/>
                  </a:lnTo>
                  <a:lnTo>
                    <a:pt x="156464" y="75501"/>
                  </a:lnTo>
                  <a:lnTo>
                    <a:pt x="158216" y="75425"/>
                  </a:lnTo>
                  <a:lnTo>
                    <a:pt x="158483" y="75412"/>
                  </a:lnTo>
                  <a:lnTo>
                    <a:pt x="159029" y="75399"/>
                  </a:lnTo>
                  <a:lnTo>
                    <a:pt x="159829" y="70815"/>
                  </a:lnTo>
                  <a:lnTo>
                    <a:pt x="161188" y="69189"/>
                  </a:lnTo>
                  <a:lnTo>
                    <a:pt x="160108" y="68364"/>
                  </a:lnTo>
                  <a:lnTo>
                    <a:pt x="159562" y="67970"/>
                  </a:lnTo>
                  <a:lnTo>
                    <a:pt x="159435" y="68021"/>
                  </a:lnTo>
                  <a:lnTo>
                    <a:pt x="158483" y="68110"/>
                  </a:lnTo>
                  <a:lnTo>
                    <a:pt x="158623" y="67297"/>
                  </a:lnTo>
                  <a:lnTo>
                    <a:pt x="159029" y="67030"/>
                  </a:lnTo>
                  <a:lnTo>
                    <a:pt x="159435" y="67703"/>
                  </a:lnTo>
                  <a:lnTo>
                    <a:pt x="159969" y="67551"/>
                  </a:lnTo>
                  <a:lnTo>
                    <a:pt x="159702" y="67652"/>
                  </a:lnTo>
                  <a:lnTo>
                    <a:pt x="159702" y="67970"/>
                  </a:lnTo>
                  <a:lnTo>
                    <a:pt x="159969" y="68186"/>
                  </a:lnTo>
                  <a:lnTo>
                    <a:pt x="161124" y="67195"/>
                  </a:lnTo>
                  <a:lnTo>
                    <a:pt x="161455" y="69329"/>
                  </a:lnTo>
                  <a:lnTo>
                    <a:pt x="161188" y="69138"/>
                  </a:lnTo>
                  <a:lnTo>
                    <a:pt x="161455" y="70053"/>
                  </a:lnTo>
                  <a:lnTo>
                    <a:pt x="162661" y="73914"/>
                  </a:lnTo>
                  <a:lnTo>
                    <a:pt x="164820" y="72390"/>
                  </a:lnTo>
                  <a:lnTo>
                    <a:pt x="164960" y="72288"/>
                  </a:lnTo>
                  <a:lnTo>
                    <a:pt x="167932" y="73647"/>
                  </a:lnTo>
                  <a:lnTo>
                    <a:pt x="171170" y="69329"/>
                  </a:lnTo>
                  <a:close/>
                </a:path>
                <a:path w="678180" h="107950">
                  <a:moveTo>
                    <a:pt x="182765" y="44107"/>
                  </a:moveTo>
                  <a:lnTo>
                    <a:pt x="181952" y="41135"/>
                  </a:lnTo>
                  <a:lnTo>
                    <a:pt x="180606" y="39382"/>
                  </a:lnTo>
                  <a:lnTo>
                    <a:pt x="175475" y="38836"/>
                  </a:lnTo>
                  <a:lnTo>
                    <a:pt x="175882" y="41402"/>
                  </a:lnTo>
                  <a:lnTo>
                    <a:pt x="174675" y="40195"/>
                  </a:lnTo>
                  <a:lnTo>
                    <a:pt x="171437" y="38569"/>
                  </a:lnTo>
                  <a:lnTo>
                    <a:pt x="169811" y="39116"/>
                  </a:lnTo>
                  <a:lnTo>
                    <a:pt x="166446" y="43421"/>
                  </a:lnTo>
                  <a:lnTo>
                    <a:pt x="176288" y="48412"/>
                  </a:lnTo>
                  <a:lnTo>
                    <a:pt x="176428" y="42214"/>
                  </a:lnTo>
                  <a:lnTo>
                    <a:pt x="177507" y="45720"/>
                  </a:lnTo>
                  <a:lnTo>
                    <a:pt x="182765" y="44107"/>
                  </a:lnTo>
                  <a:close/>
                </a:path>
                <a:path w="678180" h="107950">
                  <a:moveTo>
                    <a:pt x="185458" y="25628"/>
                  </a:moveTo>
                  <a:lnTo>
                    <a:pt x="182232" y="24409"/>
                  </a:lnTo>
                  <a:lnTo>
                    <a:pt x="180340" y="29133"/>
                  </a:lnTo>
                  <a:lnTo>
                    <a:pt x="184111" y="28054"/>
                  </a:lnTo>
                  <a:lnTo>
                    <a:pt x="184785" y="27647"/>
                  </a:lnTo>
                  <a:lnTo>
                    <a:pt x="185191" y="26162"/>
                  </a:lnTo>
                  <a:lnTo>
                    <a:pt x="185458" y="25628"/>
                  </a:lnTo>
                  <a:close/>
                </a:path>
                <a:path w="678180" h="107950">
                  <a:moveTo>
                    <a:pt x="200571" y="25349"/>
                  </a:moveTo>
                  <a:lnTo>
                    <a:pt x="197065" y="25755"/>
                  </a:lnTo>
                  <a:lnTo>
                    <a:pt x="196113" y="26301"/>
                  </a:lnTo>
                  <a:lnTo>
                    <a:pt x="195173" y="25349"/>
                  </a:lnTo>
                  <a:lnTo>
                    <a:pt x="193967" y="25349"/>
                  </a:lnTo>
                  <a:lnTo>
                    <a:pt x="194640" y="29806"/>
                  </a:lnTo>
                  <a:lnTo>
                    <a:pt x="200571" y="25349"/>
                  </a:lnTo>
                  <a:close/>
                </a:path>
                <a:path w="678180" h="107950">
                  <a:moveTo>
                    <a:pt x="203669" y="62039"/>
                  </a:moveTo>
                  <a:lnTo>
                    <a:pt x="199758" y="61506"/>
                  </a:lnTo>
                  <a:lnTo>
                    <a:pt x="197192" y="56642"/>
                  </a:lnTo>
                  <a:lnTo>
                    <a:pt x="190322" y="58394"/>
                  </a:lnTo>
                  <a:lnTo>
                    <a:pt x="191668" y="63792"/>
                  </a:lnTo>
                  <a:lnTo>
                    <a:pt x="189649" y="61772"/>
                  </a:lnTo>
                  <a:lnTo>
                    <a:pt x="187617" y="59880"/>
                  </a:lnTo>
                  <a:lnTo>
                    <a:pt x="185191" y="58267"/>
                  </a:lnTo>
                  <a:lnTo>
                    <a:pt x="183705" y="56781"/>
                  </a:lnTo>
                  <a:lnTo>
                    <a:pt x="181952" y="58000"/>
                  </a:lnTo>
                  <a:lnTo>
                    <a:pt x="180467" y="57454"/>
                  </a:lnTo>
                  <a:lnTo>
                    <a:pt x="179527" y="59080"/>
                  </a:lnTo>
                  <a:lnTo>
                    <a:pt x="177914" y="59613"/>
                  </a:lnTo>
                  <a:lnTo>
                    <a:pt x="176288" y="59880"/>
                  </a:lnTo>
                  <a:lnTo>
                    <a:pt x="175755" y="59207"/>
                  </a:lnTo>
                  <a:lnTo>
                    <a:pt x="174675" y="59207"/>
                  </a:lnTo>
                  <a:lnTo>
                    <a:pt x="174536" y="60147"/>
                  </a:lnTo>
                  <a:lnTo>
                    <a:pt x="169722" y="61150"/>
                  </a:lnTo>
                  <a:lnTo>
                    <a:pt x="169532" y="63525"/>
                  </a:lnTo>
                  <a:lnTo>
                    <a:pt x="172237" y="65087"/>
                  </a:lnTo>
                  <a:lnTo>
                    <a:pt x="176161" y="63665"/>
                  </a:lnTo>
                  <a:lnTo>
                    <a:pt x="177101" y="62179"/>
                  </a:lnTo>
                  <a:lnTo>
                    <a:pt x="177914" y="63525"/>
                  </a:lnTo>
                  <a:lnTo>
                    <a:pt x="178714" y="63665"/>
                  </a:lnTo>
                  <a:lnTo>
                    <a:pt x="184785" y="67437"/>
                  </a:lnTo>
                  <a:lnTo>
                    <a:pt x="190055" y="69049"/>
                  </a:lnTo>
                  <a:lnTo>
                    <a:pt x="196392" y="65684"/>
                  </a:lnTo>
                  <a:lnTo>
                    <a:pt x="199224" y="70002"/>
                  </a:lnTo>
                  <a:lnTo>
                    <a:pt x="203669" y="62039"/>
                  </a:lnTo>
                  <a:close/>
                </a:path>
                <a:path w="678180" h="107950">
                  <a:moveTo>
                    <a:pt x="229704" y="75806"/>
                  </a:moveTo>
                  <a:lnTo>
                    <a:pt x="219189" y="73914"/>
                  </a:lnTo>
                  <a:lnTo>
                    <a:pt x="218122" y="73787"/>
                  </a:lnTo>
                  <a:lnTo>
                    <a:pt x="217703" y="73736"/>
                  </a:lnTo>
                  <a:lnTo>
                    <a:pt x="217297" y="73698"/>
                  </a:lnTo>
                  <a:lnTo>
                    <a:pt x="217297" y="80632"/>
                  </a:lnTo>
                  <a:lnTo>
                    <a:pt x="221195" y="81673"/>
                  </a:lnTo>
                  <a:lnTo>
                    <a:pt x="220535" y="84709"/>
                  </a:lnTo>
                  <a:lnTo>
                    <a:pt x="217703" y="81330"/>
                  </a:lnTo>
                  <a:lnTo>
                    <a:pt x="216077" y="80594"/>
                  </a:lnTo>
                  <a:lnTo>
                    <a:pt x="215493" y="80264"/>
                  </a:lnTo>
                  <a:lnTo>
                    <a:pt x="216077" y="80327"/>
                  </a:lnTo>
                  <a:lnTo>
                    <a:pt x="216890" y="80530"/>
                  </a:lnTo>
                  <a:lnTo>
                    <a:pt x="216890" y="73647"/>
                  </a:lnTo>
                  <a:lnTo>
                    <a:pt x="216890" y="72567"/>
                  </a:lnTo>
                  <a:lnTo>
                    <a:pt x="216890" y="71843"/>
                  </a:lnTo>
                  <a:lnTo>
                    <a:pt x="216077" y="72021"/>
                  </a:lnTo>
                  <a:lnTo>
                    <a:pt x="215277" y="72288"/>
                  </a:lnTo>
                  <a:lnTo>
                    <a:pt x="214198" y="72301"/>
                  </a:lnTo>
                  <a:lnTo>
                    <a:pt x="211899" y="72428"/>
                  </a:lnTo>
                  <a:lnTo>
                    <a:pt x="212572" y="76073"/>
                  </a:lnTo>
                  <a:lnTo>
                    <a:pt x="214198" y="76873"/>
                  </a:lnTo>
                  <a:lnTo>
                    <a:pt x="214668" y="79984"/>
                  </a:lnTo>
                  <a:lnTo>
                    <a:pt x="214896" y="80086"/>
                  </a:lnTo>
                  <a:lnTo>
                    <a:pt x="214668" y="80048"/>
                  </a:lnTo>
                  <a:lnTo>
                    <a:pt x="211772" y="83223"/>
                  </a:lnTo>
                  <a:lnTo>
                    <a:pt x="211366" y="83083"/>
                  </a:lnTo>
                  <a:lnTo>
                    <a:pt x="210693" y="83756"/>
                  </a:lnTo>
                  <a:lnTo>
                    <a:pt x="220535" y="85191"/>
                  </a:lnTo>
                  <a:lnTo>
                    <a:pt x="221195" y="85280"/>
                  </a:lnTo>
                  <a:lnTo>
                    <a:pt x="224574" y="85775"/>
                  </a:lnTo>
                  <a:lnTo>
                    <a:pt x="226339" y="86029"/>
                  </a:lnTo>
                  <a:lnTo>
                    <a:pt x="227139" y="86144"/>
                  </a:lnTo>
                  <a:lnTo>
                    <a:pt x="227418" y="86182"/>
                  </a:lnTo>
                  <a:lnTo>
                    <a:pt x="227139" y="85509"/>
                  </a:lnTo>
                  <a:lnTo>
                    <a:pt x="226466" y="84696"/>
                  </a:lnTo>
                  <a:lnTo>
                    <a:pt x="226339" y="84162"/>
                  </a:lnTo>
                  <a:lnTo>
                    <a:pt x="225259" y="82410"/>
                  </a:lnTo>
                  <a:lnTo>
                    <a:pt x="224574" y="81191"/>
                  </a:lnTo>
                  <a:lnTo>
                    <a:pt x="226339" y="79578"/>
                  </a:lnTo>
                  <a:lnTo>
                    <a:pt x="229704" y="75806"/>
                  </a:lnTo>
                  <a:close/>
                </a:path>
                <a:path w="678180" h="107950">
                  <a:moveTo>
                    <a:pt x="269494" y="91986"/>
                  </a:moveTo>
                  <a:lnTo>
                    <a:pt x="268693" y="91046"/>
                  </a:lnTo>
                  <a:lnTo>
                    <a:pt x="268008" y="91313"/>
                  </a:lnTo>
                  <a:lnTo>
                    <a:pt x="267474" y="91719"/>
                  </a:lnTo>
                  <a:lnTo>
                    <a:pt x="268147" y="91846"/>
                  </a:lnTo>
                  <a:lnTo>
                    <a:pt x="268820" y="91846"/>
                  </a:lnTo>
                  <a:lnTo>
                    <a:pt x="269494" y="91986"/>
                  </a:lnTo>
                  <a:close/>
                </a:path>
                <a:path w="678180" h="107950">
                  <a:moveTo>
                    <a:pt x="281152" y="55867"/>
                  </a:moveTo>
                  <a:lnTo>
                    <a:pt x="278930" y="53136"/>
                  </a:lnTo>
                  <a:lnTo>
                    <a:pt x="274358" y="54622"/>
                  </a:lnTo>
                  <a:lnTo>
                    <a:pt x="273951" y="51384"/>
                  </a:lnTo>
                  <a:lnTo>
                    <a:pt x="268554" y="50571"/>
                  </a:lnTo>
                  <a:lnTo>
                    <a:pt x="269760" y="54622"/>
                  </a:lnTo>
                  <a:lnTo>
                    <a:pt x="270840" y="57048"/>
                  </a:lnTo>
                  <a:lnTo>
                    <a:pt x="267335" y="55968"/>
                  </a:lnTo>
                  <a:lnTo>
                    <a:pt x="265455" y="56921"/>
                  </a:lnTo>
                  <a:lnTo>
                    <a:pt x="265315" y="56921"/>
                  </a:lnTo>
                  <a:lnTo>
                    <a:pt x="261137" y="58394"/>
                  </a:lnTo>
                  <a:lnTo>
                    <a:pt x="262077" y="50711"/>
                  </a:lnTo>
                  <a:lnTo>
                    <a:pt x="256819" y="52197"/>
                  </a:lnTo>
                  <a:lnTo>
                    <a:pt x="254520" y="48958"/>
                  </a:lnTo>
                  <a:lnTo>
                    <a:pt x="255333" y="43700"/>
                  </a:lnTo>
                  <a:lnTo>
                    <a:pt x="251968" y="41541"/>
                  </a:lnTo>
                  <a:lnTo>
                    <a:pt x="247510" y="41275"/>
                  </a:lnTo>
                  <a:lnTo>
                    <a:pt x="243065" y="44373"/>
                  </a:lnTo>
                  <a:lnTo>
                    <a:pt x="246430" y="48958"/>
                  </a:lnTo>
                  <a:lnTo>
                    <a:pt x="245757" y="49631"/>
                  </a:lnTo>
                  <a:lnTo>
                    <a:pt x="244678" y="49098"/>
                  </a:lnTo>
                  <a:lnTo>
                    <a:pt x="243332" y="49364"/>
                  </a:lnTo>
                  <a:lnTo>
                    <a:pt x="244005" y="50038"/>
                  </a:lnTo>
                  <a:lnTo>
                    <a:pt x="244271" y="50177"/>
                  </a:lnTo>
                  <a:lnTo>
                    <a:pt x="244538" y="50444"/>
                  </a:lnTo>
                  <a:lnTo>
                    <a:pt x="242379" y="52463"/>
                  </a:lnTo>
                  <a:lnTo>
                    <a:pt x="244144" y="55841"/>
                  </a:lnTo>
                  <a:lnTo>
                    <a:pt x="246976" y="54089"/>
                  </a:lnTo>
                  <a:lnTo>
                    <a:pt x="247777" y="53009"/>
                  </a:lnTo>
                  <a:lnTo>
                    <a:pt x="247650" y="50571"/>
                  </a:lnTo>
                  <a:lnTo>
                    <a:pt x="249529" y="50571"/>
                  </a:lnTo>
                  <a:lnTo>
                    <a:pt x="250748" y="50711"/>
                  </a:lnTo>
                  <a:lnTo>
                    <a:pt x="249936" y="51523"/>
                  </a:lnTo>
                  <a:lnTo>
                    <a:pt x="249809" y="51790"/>
                  </a:lnTo>
                  <a:lnTo>
                    <a:pt x="247650" y="55435"/>
                  </a:lnTo>
                  <a:lnTo>
                    <a:pt x="254254" y="58267"/>
                  </a:lnTo>
                  <a:lnTo>
                    <a:pt x="256146" y="55295"/>
                  </a:lnTo>
                  <a:lnTo>
                    <a:pt x="256146" y="55435"/>
                  </a:lnTo>
                  <a:lnTo>
                    <a:pt x="260642" y="59194"/>
                  </a:lnTo>
                  <a:lnTo>
                    <a:pt x="260057" y="60147"/>
                  </a:lnTo>
                  <a:lnTo>
                    <a:pt x="261264" y="64198"/>
                  </a:lnTo>
                  <a:lnTo>
                    <a:pt x="265582" y="65951"/>
                  </a:lnTo>
                  <a:lnTo>
                    <a:pt x="267335" y="64871"/>
                  </a:lnTo>
                  <a:lnTo>
                    <a:pt x="271386" y="58674"/>
                  </a:lnTo>
                  <a:lnTo>
                    <a:pt x="274078" y="59613"/>
                  </a:lnTo>
                  <a:lnTo>
                    <a:pt x="274485" y="65138"/>
                  </a:lnTo>
                  <a:lnTo>
                    <a:pt x="276110" y="60147"/>
                  </a:lnTo>
                  <a:lnTo>
                    <a:pt x="280403" y="59359"/>
                  </a:lnTo>
                  <a:lnTo>
                    <a:pt x="281152" y="55867"/>
                  </a:lnTo>
                  <a:close/>
                </a:path>
                <a:path w="678180" h="107950">
                  <a:moveTo>
                    <a:pt x="292696" y="91452"/>
                  </a:moveTo>
                  <a:lnTo>
                    <a:pt x="291477" y="90766"/>
                  </a:lnTo>
                  <a:lnTo>
                    <a:pt x="292290" y="88607"/>
                  </a:lnTo>
                  <a:lnTo>
                    <a:pt x="291884" y="84975"/>
                  </a:lnTo>
                  <a:lnTo>
                    <a:pt x="290004" y="83223"/>
                  </a:lnTo>
                  <a:lnTo>
                    <a:pt x="292493" y="81203"/>
                  </a:lnTo>
                  <a:lnTo>
                    <a:pt x="288150" y="78028"/>
                  </a:lnTo>
                  <a:lnTo>
                    <a:pt x="282524" y="76771"/>
                  </a:lnTo>
                  <a:lnTo>
                    <a:pt x="281228" y="80518"/>
                  </a:lnTo>
                  <a:lnTo>
                    <a:pt x="279476" y="81191"/>
                  </a:lnTo>
                  <a:lnTo>
                    <a:pt x="282308" y="83756"/>
                  </a:lnTo>
                  <a:lnTo>
                    <a:pt x="280289" y="84099"/>
                  </a:lnTo>
                  <a:lnTo>
                    <a:pt x="279882" y="84162"/>
                  </a:lnTo>
                  <a:lnTo>
                    <a:pt x="274624" y="88747"/>
                  </a:lnTo>
                  <a:lnTo>
                    <a:pt x="279476" y="89293"/>
                  </a:lnTo>
                  <a:lnTo>
                    <a:pt x="281228" y="89395"/>
                  </a:lnTo>
                  <a:lnTo>
                    <a:pt x="282308" y="89471"/>
                  </a:lnTo>
                  <a:lnTo>
                    <a:pt x="282524" y="89496"/>
                  </a:lnTo>
                  <a:lnTo>
                    <a:pt x="281228" y="89420"/>
                  </a:lnTo>
                  <a:lnTo>
                    <a:pt x="280289" y="90093"/>
                  </a:lnTo>
                  <a:lnTo>
                    <a:pt x="279882" y="91719"/>
                  </a:lnTo>
                  <a:lnTo>
                    <a:pt x="278130" y="91719"/>
                  </a:lnTo>
                  <a:lnTo>
                    <a:pt x="276237" y="91046"/>
                  </a:lnTo>
                  <a:lnTo>
                    <a:pt x="275971" y="92798"/>
                  </a:lnTo>
                  <a:lnTo>
                    <a:pt x="283654" y="93802"/>
                  </a:lnTo>
                  <a:lnTo>
                    <a:pt x="285013" y="93980"/>
                  </a:lnTo>
                  <a:lnTo>
                    <a:pt x="285953" y="94107"/>
                  </a:lnTo>
                  <a:lnTo>
                    <a:pt x="290004" y="94640"/>
                  </a:lnTo>
                  <a:lnTo>
                    <a:pt x="291084" y="94780"/>
                  </a:lnTo>
                  <a:lnTo>
                    <a:pt x="291350" y="94818"/>
                  </a:lnTo>
                  <a:lnTo>
                    <a:pt x="291084" y="93738"/>
                  </a:lnTo>
                  <a:lnTo>
                    <a:pt x="291477" y="93167"/>
                  </a:lnTo>
                  <a:lnTo>
                    <a:pt x="292696" y="91452"/>
                  </a:lnTo>
                  <a:close/>
                </a:path>
                <a:path w="678180" h="107950">
                  <a:moveTo>
                    <a:pt x="310642" y="88480"/>
                  </a:moveTo>
                  <a:lnTo>
                    <a:pt x="310362" y="84162"/>
                  </a:lnTo>
                  <a:lnTo>
                    <a:pt x="307403" y="86055"/>
                  </a:lnTo>
                  <a:lnTo>
                    <a:pt x="307124" y="87134"/>
                  </a:lnTo>
                  <a:lnTo>
                    <a:pt x="310642" y="88480"/>
                  </a:lnTo>
                  <a:close/>
                </a:path>
                <a:path w="678180" h="107950">
                  <a:moveTo>
                    <a:pt x="316026" y="85775"/>
                  </a:moveTo>
                  <a:lnTo>
                    <a:pt x="309016" y="89827"/>
                  </a:lnTo>
                  <a:lnTo>
                    <a:pt x="310095" y="90906"/>
                  </a:lnTo>
                  <a:lnTo>
                    <a:pt x="311442" y="90639"/>
                  </a:lnTo>
                  <a:lnTo>
                    <a:pt x="312801" y="90500"/>
                  </a:lnTo>
                  <a:lnTo>
                    <a:pt x="313880" y="89966"/>
                  </a:lnTo>
                  <a:lnTo>
                    <a:pt x="314274" y="89687"/>
                  </a:lnTo>
                  <a:lnTo>
                    <a:pt x="314413" y="88607"/>
                  </a:lnTo>
                  <a:lnTo>
                    <a:pt x="315087" y="88214"/>
                  </a:lnTo>
                  <a:lnTo>
                    <a:pt x="316026" y="85775"/>
                  </a:lnTo>
                  <a:close/>
                </a:path>
                <a:path w="678180" h="107950">
                  <a:moveTo>
                    <a:pt x="318071" y="50279"/>
                  </a:moveTo>
                  <a:lnTo>
                    <a:pt x="314998" y="48679"/>
                  </a:lnTo>
                  <a:lnTo>
                    <a:pt x="310235" y="52197"/>
                  </a:lnTo>
                  <a:lnTo>
                    <a:pt x="311035" y="48958"/>
                  </a:lnTo>
                  <a:lnTo>
                    <a:pt x="306044" y="47752"/>
                  </a:lnTo>
                  <a:lnTo>
                    <a:pt x="306044" y="56375"/>
                  </a:lnTo>
                  <a:lnTo>
                    <a:pt x="303733" y="62953"/>
                  </a:lnTo>
                  <a:lnTo>
                    <a:pt x="303085" y="60020"/>
                  </a:lnTo>
                  <a:lnTo>
                    <a:pt x="306044" y="56375"/>
                  </a:lnTo>
                  <a:lnTo>
                    <a:pt x="306044" y="47752"/>
                  </a:lnTo>
                  <a:lnTo>
                    <a:pt x="304165" y="47294"/>
                  </a:lnTo>
                  <a:lnTo>
                    <a:pt x="303898" y="47231"/>
                  </a:lnTo>
                  <a:lnTo>
                    <a:pt x="303491" y="47129"/>
                  </a:lnTo>
                  <a:lnTo>
                    <a:pt x="303085" y="47028"/>
                  </a:lnTo>
                  <a:lnTo>
                    <a:pt x="302679" y="46939"/>
                  </a:lnTo>
                  <a:lnTo>
                    <a:pt x="302412" y="50038"/>
                  </a:lnTo>
                  <a:lnTo>
                    <a:pt x="299440" y="50723"/>
                  </a:lnTo>
                  <a:lnTo>
                    <a:pt x="298907" y="50850"/>
                  </a:lnTo>
                  <a:lnTo>
                    <a:pt x="296748" y="53543"/>
                  </a:lnTo>
                  <a:lnTo>
                    <a:pt x="299440" y="57048"/>
                  </a:lnTo>
                  <a:lnTo>
                    <a:pt x="302539" y="60020"/>
                  </a:lnTo>
                  <a:lnTo>
                    <a:pt x="300380" y="58534"/>
                  </a:lnTo>
                  <a:lnTo>
                    <a:pt x="299300" y="60147"/>
                  </a:lnTo>
                  <a:lnTo>
                    <a:pt x="297954" y="65278"/>
                  </a:lnTo>
                  <a:lnTo>
                    <a:pt x="302412" y="64985"/>
                  </a:lnTo>
                  <a:lnTo>
                    <a:pt x="302539" y="64985"/>
                  </a:lnTo>
                  <a:lnTo>
                    <a:pt x="303085" y="64947"/>
                  </a:lnTo>
                  <a:lnTo>
                    <a:pt x="303491" y="64922"/>
                  </a:lnTo>
                  <a:lnTo>
                    <a:pt x="304165" y="64871"/>
                  </a:lnTo>
                  <a:lnTo>
                    <a:pt x="303898" y="63677"/>
                  </a:lnTo>
                  <a:lnTo>
                    <a:pt x="306044" y="63741"/>
                  </a:lnTo>
                  <a:lnTo>
                    <a:pt x="307670" y="63792"/>
                  </a:lnTo>
                  <a:lnTo>
                    <a:pt x="309829" y="64160"/>
                  </a:lnTo>
                  <a:lnTo>
                    <a:pt x="312661" y="64630"/>
                  </a:lnTo>
                  <a:lnTo>
                    <a:pt x="313334" y="64744"/>
                  </a:lnTo>
                  <a:lnTo>
                    <a:pt x="313067" y="59207"/>
                  </a:lnTo>
                  <a:lnTo>
                    <a:pt x="310908" y="57594"/>
                  </a:lnTo>
                  <a:lnTo>
                    <a:pt x="309829" y="56781"/>
                  </a:lnTo>
                  <a:lnTo>
                    <a:pt x="310235" y="56616"/>
                  </a:lnTo>
                  <a:lnTo>
                    <a:pt x="310502" y="56515"/>
                  </a:lnTo>
                  <a:lnTo>
                    <a:pt x="310769" y="56146"/>
                  </a:lnTo>
                  <a:lnTo>
                    <a:pt x="310908" y="55968"/>
                  </a:lnTo>
                  <a:lnTo>
                    <a:pt x="310769" y="55029"/>
                  </a:lnTo>
                  <a:lnTo>
                    <a:pt x="311848" y="55841"/>
                  </a:lnTo>
                  <a:lnTo>
                    <a:pt x="310908" y="57594"/>
                  </a:lnTo>
                  <a:lnTo>
                    <a:pt x="311848" y="57086"/>
                  </a:lnTo>
                  <a:lnTo>
                    <a:pt x="317842" y="53936"/>
                  </a:lnTo>
                  <a:lnTo>
                    <a:pt x="318071" y="50279"/>
                  </a:lnTo>
                  <a:close/>
                </a:path>
                <a:path w="678180" h="107950">
                  <a:moveTo>
                    <a:pt x="332079" y="62306"/>
                  </a:moveTo>
                  <a:lnTo>
                    <a:pt x="331736" y="58788"/>
                  </a:lnTo>
                  <a:lnTo>
                    <a:pt x="328295" y="55537"/>
                  </a:lnTo>
                  <a:lnTo>
                    <a:pt x="324815" y="54457"/>
                  </a:lnTo>
                  <a:lnTo>
                    <a:pt x="324396" y="57454"/>
                  </a:lnTo>
                  <a:lnTo>
                    <a:pt x="326148" y="60020"/>
                  </a:lnTo>
                  <a:lnTo>
                    <a:pt x="320484" y="60147"/>
                  </a:lnTo>
                  <a:lnTo>
                    <a:pt x="319405" y="62445"/>
                  </a:lnTo>
                  <a:lnTo>
                    <a:pt x="319125" y="62598"/>
                  </a:lnTo>
                  <a:lnTo>
                    <a:pt x="316166" y="56781"/>
                  </a:lnTo>
                  <a:lnTo>
                    <a:pt x="315226" y="58801"/>
                  </a:lnTo>
                  <a:lnTo>
                    <a:pt x="314947" y="59880"/>
                  </a:lnTo>
                  <a:lnTo>
                    <a:pt x="314007" y="60960"/>
                  </a:lnTo>
                  <a:lnTo>
                    <a:pt x="315633" y="61772"/>
                  </a:lnTo>
                  <a:lnTo>
                    <a:pt x="318871" y="62738"/>
                  </a:lnTo>
                  <a:lnTo>
                    <a:pt x="314274" y="65278"/>
                  </a:lnTo>
                  <a:lnTo>
                    <a:pt x="322376" y="71755"/>
                  </a:lnTo>
                  <a:lnTo>
                    <a:pt x="324396" y="67970"/>
                  </a:lnTo>
                  <a:lnTo>
                    <a:pt x="325069" y="65278"/>
                  </a:lnTo>
                  <a:lnTo>
                    <a:pt x="327761" y="63792"/>
                  </a:lnTo>
                  <a:lnTo>
                    <a:pt x="327367" y="60833"/>
                  </a:lnTo>
                  <a:lnTo>
                    <a:pt x="329387" y="60286"/>
                  </a:lnTo>
                  <a:lnTo>
                    <a:pt x="331673" y="65824"/>
                  </a:lnTo>
                  <a:lnTo>
                    <a:pt x="332079" y="62306"/>
                  </a:lnTo>
                  <a:close/>
                </a:path>
                <a:path w="678180" h="107950">
                  <a:moveTo>
                    <a:pt x="334111" y="79984"/>
                  </a:moveTo>
                  <a:lnTo>
                    <a:pt x="331279" y="77279"/>
                  </a:lnTo>
                  <a:lnTo>
                    <a:pt x="330606" y="76873"/>
                  </a:lnTo>
                  <a:lnTo>
                    <a:pt x="330200" y="76873"/>
                  </a:lnTo>
                  <a:lnTo>
                    <a:pt x="329526" y="77419"/>
                  </a:lnTo>
                  <a:lnTo>
                    <a:pt x="327228" y="80251"/>
                  </a:lnTo>
                  <a:lnTo>
                    <a:pt x="334111" y="79984"/>
                  </a:lnTo>
                  <a:close/>
                </a:path>
                <a:path w="678180" h="107950">
                  <a:moveTo>
                    <a:pt x="336130" y="100482"/>
                  </a:moveTo>
                  <a:lnTo>
                    <a:pt x="335724" y="100215"/>
                  </a:lnTo>
                  <a:lnTo>
                    <a:pt x="335318" y="100215"/>
                  </a:lnTo>
                  <a:lnTo>
                    <a:pt x="334911" y="100355"/>
                  </a:lnTo>
                  <a:lnTo>
                    <a:pt x="335318" y="100355"/>
                  </a:lnTo>
                  <a:lnTo>
                    <a:pt x="335724" y="100482"/>
                  </a:lnTo>
                  <a:lnTo>
                    <a:pt x="336130" y="100482"/>
                  </a:lnTo>
                  <a:close/>
                </a:path>
                <a:path w="678180" h="107950">
                  <a:moveTo>
                    <a:pt x="341261" y="84023"/>
                  </a:moveTo>
                  <a:lnTo>
                    <a:pt x="339229" y="81597"/>
                  </a:lnTo>
                  <a:lnTo>
                    <a:pt x="337070" y="81470"/>
                  </a:lnTo>
                  <a:lnTo>
                    <a:pt x="336804" y="84569"/>
                  </a:lnTo>
                  <a:lnTo>
                    <a:pt x="338150" y="84975"/>
                  </a:lnTo>
                  <a:lnTo>
                    <a:pt x="340448" y="85775"/>
                  </a:lnTo>
                  <a:lnTo>
                    <a:pt x="341261" y="84023"/>
                  </a:lnTo>
                  <a:close/>
                </a:path>
                <a:path w="678180" h="107950">
                  <a:moveTo>
                    <a:pt x="351637" y="40728"/>
                  </a:moveTo>
                  <a:lnTo>
                    <a:pt x="348805" y="40322"/>
                  </a:lnTo>
                  <a:lnTo>
                    <a:pt x="348805" y="42354"/>
                  </a:lnTo>
                  <a:lnTo>
                    <a:pt x="351231" y="42887"/>
                  </a:lnTo>
                  <a:lnTo>
                    <a:pt x="351637" y="40728"/>
                  </a:lnTo>
                  <a:close/>
                </a:path>
                <a:path w="678180" h="107950">
                  <a:moveTo>
                    <a:pt x="354469" y="59474"/>
                  </a:moveTo>
                  <a:lnTo>
                    <a:pt x="349351" y="62039"/>
                  </a:lnTo>
                  <a:lnTo>
                    <a:pt x="349084" y="62306"/>
                  </a:lnTo>
                  <a:lnTo>
                    <a:pt x="349084" y="57188"/>
                  </a:lnTo>
                  <a:lnTo>
                    <a:pt x="343814" y="60020"/>
                  </a:lnTo>
                  <a:lnTo>
                    <a:pt x="342734" y="60833"/>
                  </a:lnTo>
                  <a:lnTo>
                    <a:pt x="343141" y="62852"/>
                  </a:lnTo>
                  <a:lnTo>
                    <a:pt x="344360" y="64198"/>
                  </a:lnTo>
                  <a:lnTo>
                    <a:pt x="348945" y="66763"/>
                  </a:lnTo>
                  <a:lnTo>
                    <a:pt x="348983" y="63665"/>
                  </a:lnTo>
                  <a:lnTo>
                    <a:pt x="349084" y="63525"/>
                  </a:lnTo>
                  <a:lnTo>
                    <a:pt x="352717" y="66903"/>
                  </a:lnTo>
                  <a:lnTo>
                    <a:pt x="354469" y="59474"/>
                  </a:lnTo>
                  <a:close/>
                </a:path>
                <a:path w="678180" h="107950">
                  <a:moveTo>
                    <a:pt x="365937" y="46126"/>
                  </a:moveTo>
                  <a:lnTo>
                    <a:pt x="359194" y="39116"/>
                  </a:lnTo>
                  <a:lnTo>
                    <a:pt x="354469" y="42354"/>
                  </a:lnTo>
                  <a:lnTo>
                    <a:pt x="351917" y="44500"/>
                  </a:lnTo>
                  <a:lnTo>
                    <a:pt x="358521" y="55029"/>
                  </a:lnTo>
                  <a:lnTo>
                    <a:pt x="362026" y="49098"/>
                  </a:lnTo>
                  <a:lnTo>
                    <a:pt x="365937" y="46126"/>
                  </a:lnTo>
                  <a:close/>
                </a:path>
                <a:path w="678180" h="107950">
                  <a:moveTo>
                    <a:pt x="366750" y="67170"/>
                  </a:moveTo>
                  <a:lnTo>
                    <a:pt x="366204" y="67297"/>
                  </a:lnTo>
                  <a:lnTo>
                    <a:pt x="365671" y="67297"/>
                  </a:lnTo>
                  <a:lnTo>
                    <a:pt x="365125" y="67576"/>
                  </a:lnTo>
                  <a:lnTo>
                    <a:pt x="364858" y="67703"/>
                  </a:lnTo>
                  <a:lnTo>
                    <a:pt x="364858" y="68110"/>
                  </a:lnTo>
                  <a:lnTo>
                    <a:pt x="364591" y="68656"/>
                  </a:lnTo>
                  <a:lnTo>
                    <a:pt x="365671" y="68376"/>
                  </a:lnTo>
                  <a:lnTo>
                    <a:pt x="366610" y="68376"/>
                  </a:lnTo>
                  <a:lnTo>
                    <a:pt x="366750" y="67170"/>
                  </a:lnTo>
                  <a:close/>
                </a:path>
                <a:path w="678180" h="107950">
                  <a:moveTo>
                    <a:pt x="371195" y="49898"/>
                  </a:moveTo>
                  <a:lnTo>
                    <a:pt x="369989" y="49364"/>
                  </a:lnTo>
                  <a:lnTo>
                    <a:pt x="368909" y="48691"/>
                  </a:lnTo>
                  <a:lnTo>
                    <a:pt x="366890" y="48552"/>
                  </a:lnTo>
                  <a:lnTo>
                    <a:pt x="369176" y="54216"/>
                  </a:lnTo>
                  <a:lnTo>
                    <a:pt x="371068" y="51244"/>
                  </a:lnTo>
                  <a:lnTo>
                    <a:pt x="371195" y="49898"/>
                  </a:lnTo>
                  <a:close/>
                </a:path>
                <a:path w="678180" h="107950">
                  <a:moveTo>
                    <a:pt x="383476" y="67703"/>
                  </a:moveTo>
                  <a:lnTo>
                    <a:pt x="383209" y="66624"/>
                  </a:lnTo>
                  <a:lnTo>
                    <a:pt x="382257" y="65544"/>
                  </a:lnTo>
                  <a:lnTo>
                    <a:pt x="381050" y="65951"/>
                  </a:lnTo>
                  <a:lnTo>
                    <a:pt x="380644" y="67437"/>
                  </a:lnTo>
                  <a:lnTo>
                    <a:pt x="383476" y="67703"/>
                  </a:lnTo>
                  <a:close/>
                </a:path>
                <a:path w="678180" h="107950">
                  <a:moveTo>
                    <a:pt x="385635" y="61633"/>
                  </a:moveTo>
                  <a:lnTo>
                    <a:pt x="378345" y="55562"/>
                  </a:lnTo>
                  <a:lnTo>
                    <a:pt x="375246" y="59613"/>
                  </a:lnTo>
                  <a:lnTo>
                    <a:pt x="371983" y="62204"/>
                  </a:lnTo>
                  <a:lnTo>
                    <a:pt x="368096" y="57721"/>
                  </a:lnTo>
                  <a:lnTo>
                    <a:pt x="366204" y="55968"/>
                  </a:lnTo>
                  <a:lnTo>
                    <a:pt x="365810" y="58267"/>
                  </a:lnTo>
                  <a:lnTo>
                    <a:pt x="364591" y="58674"/>
                  </a:lnTo>
                  <a:lnTo>
                    <a:pt x="361353" y="63931"/>
                  </a:lnTo>
                  <a:lnTo>
                    <a:pt x="372745" y="63931"/>
                  </a:lnTo>
                  <a:lnTo>
                    <a:pt x="378079" y="68516"/>
                  </a:lnTo>
                  <a:lnTo>
                    <a:pt x="381050" y="64744"/>
                  </a:lnTo>
                  <a:lnTo>
                    <a:pt x="385635" y="61633"/>
                  </a:lnTo>
                  <a:close/>
                </a:path>
                <a:path w="678180" h="107950">
                  <a:moveTo>
                    <a:pt x="386308" y="102781"/>
                  </a:moveTo>
                  <a:lnTo>
                    <a:pt x="385368" y="102577"/>
                  </a:lnTo>
                  <a:lnTo>
                    <a:pt x="384962" y="102489"/>
                  </a:lnTo>
                  <a:lnTo>
                    <a:pt x="384416" y="102374"/>
                  </a:lnTo>
                  <a:lnTo>
                    <a:pt x="384962" y="100215"/>
                  </a:lnTo>
                  <a:lnTo>
                    <a:pt x="382803" y="99136"/>
                  </a:lnTo>
                  <a:lnTo>
                    <a:pt x="381825" y="99568"/>
                  </a:lnTo>
                  <a:lnTo>
                    <a:pt x="385229" y="96431"/>
                  </a:lnTo>
                  <a:lnTo>
                    <a:pt x="378752" y="95631"/>
                  </a:lnTo>
                  <a:lnTo>
                    <a:pt x="380060" y="90855"/>
                  </a:lnTo>
                  <a:lnTo>
                    <a:pt x="381584" y="91046"/>
                  </a:lnTo>
                  <a:lnTo>
                    <a:pt x="378079" y="86855"/>
                  </a:lnTo>
                  <a:lnTo>
                    <a:pt x="377545" y="85483"/>
                  </a:lnTo>
                  <a:lnTo>
                    <a:pt x="377253" y="84683"/>
                  </a:lnTo>
                  <a:lnTo>
                    <a:pt x="377545" y="84429"/>
                  </a:lnTo>
                  <a:lnTo>
                    <a:pt x="377405" y="84378"/>
                  </a:lnTo>
                  <a:lnTo>
                    <a:pt x="378701" y="81991"/>
                  </a:lnTo>
                  <a:lnTo>
                    <a:pt x="379082" y="79857"/>
                  </a:lnTo>
                  <a:lnTo>
                    <a:pt x="377240" y="79679"/>
                  </a:lnTo>
                  <a:lnTo>
                    <a:pt x="377240" y="84302"/>
                  </a:lnTo>
                  <a:lnTo>
                    <a:pt x="377240" y="84632"/>
                  </a:lnTo>
                  <a:lnTo>
                    <a:pt x="372414" y="87807"/>
                  </a:lnTo>
                  <a:lnTo>
                    <a:pt x="372986" y="89344"/>
                  </a:lnTo>
                  <a:lnTo>
                    <a:pt x="372821" y="89319"/>
                  </a:lnTo>
                  <a:lnTo>
                    <a:pt x="371868" y="89204"/>
                  </a:lnTo>
                  <a:lnTo>
                    <a:pt x="371195" y="89115"/>
                  </a:lnTo>
                  <a:lnTo>
                    <a:pt x="370395" y="89014"/>
                  </a:lnTo>
                  <a:lnTo>
                    <a:pt x="371195" y="95491"/>
                  </a:lnTo>
                  <a:lnTo>
                    <a:pt x="370928" y="95491"/>
                  </a:lnTo>
                  <a:lnTo>
                    <a:pt x="370662" y="95224"/>
                  </a:lnTo>
                  <a:lnTo>
                    <a:pt x="370395" y="95224"/>
                  </a:lnTo>
                  <a:lnTo>
                    <a:pt x="370662" y="92798"/>
                  </a:lnTo>
                  <a:lnTo>
                    <a:pt x="367563" y="90093"/>
                  </a:lnTo>
                  <a:lnTo>
                    <a:pt x="365404" y="91122"/>
                  </a:lnTo>
                  <a:lnTo>
                    <a:pt x="365264" y="91186"/>
                  </a:lnTo>
                  <a:lnTo>
                    <a:pt x="365125" y="91249"/>
                  </a:lnTo>
                  <a:lnTo>
                    <a:pt x="364998" y="91313"/>
                  </a:lnTo>
                  <a:lnTo>
                    <a:pt x="365125" y="91173"/>
                  </a:lnTo>
                  <a:lnTo>
                    <a:pt x="365264" y="90906"/>
                  </a:lnTo>
                  <a:lnTo>
                    <a:pt x="365404" y="90906"/>
                  </a:lnTo>
                  <a:lnTo>
                    <a:pt x="369316" y="87934"/>
                  </a:lnTo>
                  <a:lnTo>
                    <a:pt x="365937" y="86055"/>
                  </a:lnTo>
                  <a:lnTo>
                    <a:pt x="363651" y="86398"/>
                  </a:lnTo>
                  <a:lnTo>
                    <a:pt x="363029" y="86512"/>
                  </a:lnTo>
                  <a:lnTo>
                    <a:pt x="363029" y="96253"/>
                  </a:lnTo>
                  <a:lnTo>
                    <a:pt x="362902" y="96215"/>
                  </a:lnTo>
                  <a:lnTo>
                    <a:pt x="363029" y="96253"/>
                  </a:lnTo>
                  <a:lnTo>
                    <a:pt x="363029" y="86512"/>
                  </a:lnTo>
                  <a:lnTo>
                    <a:pt x="362432" y="86588"/>
                  </a:lnTo>
                  <a:lnTo>
                    <a:pt x="361899" y="85509"/>
                  </a:lnTo>
                  <a:lnTo>
                    <a:pt x="361746" y="85420"/>
                  </a:lnTo>
                  <a:lnTo>
                    <a:pt x="361746" y="93065"/>
                  </a:lnTo>
                  <a:lnTo>
                    <a:pt x="359460" y="94589"/>
                  </a:lnTo>
                  <a:lnTo>
                    <a:pt x="359333" y="94678"/>
                  </a:lnTo>
                  <a:lnTo>
                    <a:pt x="359460" y="95021"/>
                  </a:lnTo>
                  <a:lnTo>
                    <a:pt x="359333" y="95135"/>
                  </a:lnTo>
                  <a:lnTo>
                    <a:pt x="358660" y="94932"/>
                  </a:lnTo>
                  <a:lnTo>
                    <a:pt x="358381" y="94843"/>
                  </a:lnTo>
                  <a:lnTo>
                    <a:pt x="358114" y="94767"/>
                  </a:lnTo>
                  <a:lnTo>
                    <a:pt x="357847" y="94678"/>
                  </a:lnTo>
                  <a:lnTo>
                    <a:pt x="357708" y="94411"/>
                  </a:lnTo>
                  <a:lnTo>
                    <a:pt x="358381" y="93599"/>
                  </a:lnTo>
                  <a:lnTo>
                    <a:pt x="358114" y="92798"/>
                  </a:lnTo>
                  <a:lnTo>
                    <a:pt x="357581" y="92125"/>
                  </a:lnTo>
                  <a:lnTo>
                    <a:pt x="357847" y="91579"/>
                  </a:lnTo>
                  <a:lnTo>
                    <a:pt x="357974" y="91313"/>
                  </a:lnTo>
                  <a:lnTo>
                    <a:pt x="357847" y="91084"/>
                  </a:lnTo>
                  <a:lnTo>
                    <a:pt x="357035" y="89687"/>
                  </a:lnTo>
                  <a:lnTo>
                    <a:pt x="356095" y="89966"/>
                  </a:lnTo>
                  <a:lnTo>
                    <a:pt x="355955" y="89827"/>
                  </a:lnTo>
                  <a:lnTo>
                    <a:pt x="356095" y="89560"/>
                  </a:lnTo>
                  <a:lnTo>
                    <a:pt x="356095" y="89293"/>
                  </a:lnTo>
                  <a:lnTo>
                    <a:pt x="356908" y="89687"/>
                  </a:lnTo>
                  <a:lnTo>
                    <a:pt x="357581" y="89573"/>
                  </a:lnTo>
                  <a:lnTo>
                    <a:pt x="357708" y="89547"/>
                  </a:lnTo>
                  <a:lnTo>
                    <a:pt x="358381" y="89420"/>
                  </a:lnTo>
                  <a:lnTo>
                    <a:pt x="359333" y="89001"/>
                  </a:lnTo>
                  <a:lnTo>
                    <a:pt x="359460" y="88938"/>
                  </a:lnTo>
                  <a:lnTo>
                    <a:pt x="358660" y="89966"/>
                  </a:lnTo>
                  <a:lnTo>
                    <a:pt x="359460" y="90766"/>
                  </a:lnTo>
                  <a:lnTo>
                    <a:pt x="361746" y="93065"/>
                  </a:lnTo>
                  <a:lnTo>
                    <a:pt x="361746" y="85420"/>
                  </a:lnTo>
                  <a:lnTo>
                    <a:pt x="360946" y="84950"/>
                  </a:lnTo>
                  <a:lnTo>
                    <a:pt x="360743" y="84823"/>
                  </a:lnTo>
                  <a:lnTo>
                    <a:pt x="359333" y="84696"/>
                  </a:lnTo>
                  <a:lnTo>
                    <a:pt x="360006" y="79984"/>
                  </a:lnTo>
                  <a:lnTo>
                    <a:pt x="363372" y="82232"/>
                  </a:lnTo>
                  <a:lnTo>
                    <a:pt x="367284" y="84836"/>
                  </a:lnTo>
                  <a:lnTo>
                    <a:pt x="369849" y="80924"/>
                  </a:lnTo>
                  <a:lnTo>
                    <a:pt x="371741" y="82562"/>
                  </a:lnTo>
                  <a:lnTo>
                    <a:pt x="371868" y="82677"/>
                  </a:lnTo>
                  <a:lnTo>
                    <a:pt x="372287" y="82257"/>
                  </a:lnTo>
                  <a:lnTo>
                    <a:pt x="377240" y="84302"/>
                  </a:lnTo>
                  <a:lnTo>
                    <a:pt x="377240" y="79679"/>
                  </a:lnTo>
                  <a:lnTo>
                    <a:pt x="374980" y="79438"/>
                  </a:lnTo>
                  <a:lnTo>
                    <a:pt x="373392" y="80492"/>
                  </a:lnTo>
                  <a:lnTo>
                    <a:pt x="373494" y="80251"/>
                  </a:lnTo>
                  <a:lnTo>
                    <a:pt x="372414" y="78359"/>
                  </a:lnTo>
                  <a:lnTo>
                    <a:pt x="371868" y="78041"/>
                  </a:lnTo>
                  <a:lnTo>
                    <a:pt x="371741" y="77952"/>
                  </a:lnTo>
                  <a:lnTo>
                    <a:pt x="370928" y="78536"/>
                  </a:lnTo>
                  <a:lnTo>
                    <a:pt x="370801" y="78638"/>
                  </a:lnTo>
                  <a:lnTo>
                    <a:pt x="370116" y="75806"/>
                  </a:lnTo>
                  <a:lnTo>
                    <a:pt x="367957" y="74320"/>
                  </a:lnTo>
                  <a:lnTo>
                    <a:pt x="365937" y="74663"/>
                  </a:lnTo>
                  <a:lnTo>
                    <a:pt x="365404" y="74764"/>
                  </a:lnTo>
                  <a:lnTo>
                    <a:pt x="364858" y="74853"/>
                  </a:lnTo>
                  <a:lnTo>
                    <a:pt x="364731" y="74447"/>
                  </a:lnTo>
                  <a:lnTo>
                    <a:pt x="363651" y="72567"/>
                  </a:lnTo>
                  <a:lnTo>
                    <a:pt x="360743" y="75603"/>
                  </a:lnTo>
                  <a:lnTo>
                    <a:pt x="363372" y="75526"/>
                  </a:lnTo>
                  <a:lnTo>
                    <a:pt x="361492" y="76873"/>
                  </a:lnTo>
                  <a:lnTo>
                    <a:pt x="358660" y="77990"/>
                  </a:lnTo>
                  <a:lnTo>
                    <a:pt x="358381" y="78092"/>
                  </a:lnTo>
                  <a:lnTo>
                    <a:pt x="358114" y="78206"/>
                  </a:lnTo>
                  <a:lnTo>
                    <a:pt x="357847" y="78308"/>
                  </a:lnTo>
                  <a:lnTo>
                    <a:pt x="357708" y="78359"/>
                  </a:lnTo>
                  <a:lnTo>
                    <a:pt x="357911" y="76492"/>
                  </a:lnTo>
                  <a:lnTo>
                    <a:pt x="358114" y="76415"/>
                  </a:lnTo>
                  <a:lnTo>
                    <a:pt x="358381" y="76339"/>
                  </a:lnTo>
                  <a:lnTo>
                    <a:pt x="357949" y="76123"/>
                  </a:lnTo>
                  <a:lnTo>
                    <a:pt x="358114" y="74726"/>
                  </a:lnTo>
                  <a:lnTo>
                    <a:pt x="357974" y="73240"/>
                  </a:lnTo>
                  <a:lnTo>
                    <a:pt x="360540" y="71716"/>
                  </a:lnTo>
                  <a:lnTo>
                    <a:pt x="360743" y="71602"/>
                  </a:lnTo>
                  <a:lnTo>
                    <a:pt x="360946" y="71488"/>
                  </a:lnTo>
                  <a:lnTo>
                    <a:pt x="359460" y="70269"/>
                  </a:lnTo>
                  <a:lnTo>
                    <a:pt x="357035" y="68224"/>
                  </a:lnTo>
                  <a:lnTo>
                    <a:pt x="356908" y="68110"/>
                  </a:lnTo>
                  <a:lnTo>
                    <a:pt x="349084" y="73914"/>
                  </a:lnTo>
                  <a:lnTo>
                    <a:pt x="353999" y="74472"/>
                  </a:lnTo>
                  <a:lnTo>
                    <a:pt x="355015" y="74587"/>
                  </a:lnTo>
                  <a:lnTo>
                    <a:pt x="357403" y="75831"/>
                  </a:lnTo>
                  <a:lnTo>
                    <a:pt x="357581" y="75920"/>
                  </a:lnTo>
                  <a:lnTo>
                    <a:pt x="357708" y="75984"/>
                  </a:lnTo>
                  <a:lnTo>
                    <a:pt x="357847" y="76060"/>
                  </a:lnTo>
                  <a:lnTo>
                    <a:pt x="357847" y="76504"/>
                  </a:lnTo>
                  <a:lnTo>
                    <a:pt x="351777" y="78359"/>
                  </a:lnTo>
                  <a:lnTo>
                    <a:pt x="351777" y="79311"/>
                  </a:lnTo>
                  <a:lnTo>
                    <a:pt x="343814" y="77711"/>
                  </a:lnTo>
                  <a:lnTo>
                    <a:pt x="343687" y="77685"/>
                  </a:lnTo>
                  <a:lnTo>
                    <a:pt x="343141" y="76606"/>
                  </a:lnTo>
                  <a:lnTo>
                    <a:pt x="343141" y="83350"/>
                  </a:lnTo>
                  <a:lnTo>
                    <a:pt x="340410" y="87376"/>
                  </a:lnTo>
                  <a:lnTo>
                    <a:pt x="339775" y="87477"/>
                  </a:lnTo>
                  <a:lnTo>
                    <a:pt x="339102" y="87591"/>
                  </a:lnTo>
                  <a:lnTo>
                    <a:pt x="339102" y="95224"/>
                  </a:lnTo>
                  <a:lnTo>
                    <a:pt x="338823" y="95275"/>
                  </a:lnTo>
                  <a:lnTo>
                    <a:pt x="338175" y="95402"/>
                  </a:lnTo>
                  <a:lnTo>
                    <a:pt x="338531" y="94907"/>
                  </a:lnTo>
                  <a:lnTo>
                    <a:pt x="338696" y="94996"/>
                  </a:lnTo>
                  <a:lnTo>
                    <a:pt x="338823" y="95072"/>
                  </a:lnTo>
                  <a:lnTo>
                    <a:pt x="339102" y="95224"/>
                  </a:lnTo>
                  <a:lnTo>
                    <a:pt x="339102" y="87591"/>
                  </a:lnTo>
                  <a:lnTo>
                    <a:pt x="338823" y="87630"/>
                  </a:lnTo>
                  <a:lnTo>
                    <a:pt x="338150" y="87744"/>
                  </a:lnTo>
                  <a:lnTo>
                    <a:pt x="337743" y="87807"/>
                  </a:lnTo>
                  <a:lnTo>
                    <a:pt x="335191" y="91046"/>
                  </a:lnTo>
                  <a:lnTo>
                    <a:pt x="333971" y="91579"/>
                  </a:lnTo>
                  <a:lnTo>
                    <a:pt x="335051" y="93332"/>
                  </a:lnTo>
                  <a:lnTo>
                    <a:pt x="335191" y="93319"/>
                  </a:lnTo>
                  <a:lnTo>
                    <a:pt x="336130" y="93205"/>
                  </a:lnTo>
                  <a:lnTo>
                    <a:pt x="336410" y="93497"/>
                  </a:lnTo>
                  <a:lnTo>
                    <a:pt x="330136" y="92976"/>
                  </a:lnTo>
                  <a:lnTo>
                    <a:pt x="331139" y="91313"/>
                  </a:lnTo>
                  <a:lnTo>
                    <a:pt x="331546" y="87934"/>
                  </a:lnTo>
                  <a:lnTo>
                    <a:pt x="327634" y="86855"/>
                  </a:lnTo>
                  <a:lnTo>
                    <a:pt x="324802" y="87236"/>
                  </a:lnTo>
                  <a:lnTo>
                    <a:pt x="328980" y="86182"/>
                  </a:lnTo>
                  <a:lnTo>
                    <a:pt x="329387" y="86182"/>
                  </a:lnTo>
                  <a:lnTo>
                    <a:pt x="328841" y="83350"/>
                  </a:lnTo>
                  <a:lnTo>
                    <a:pt x="328307" y="83083"/>
                  </a:lnTo>
                  <a:lnTo>
                    <a:pt x="324256" y="82270"/>
                  </a:lnTo>
                  <a:lnTo>
                    <a:pt x="324650" y="87249"/>
                  </a:lnTo>
                  <a:lnTo>
                    <a:pt x="318465" y="92659"/>
                  </a:lnTo>
                  <a:lnTo>
                    <a:pt x="324421" y="95783"/>
                  </a:lnTo>
                  <a:lnTo>
                    <a:pt x="323316" y="97243"/>
                  </a:lnTo>
                  <a:lnTo>
                    <a:pt x="324662" y="99809"/>
                  </a:lnTo>
                  <a:lnTo>
                    <a:pt x="326682" y="98196"/>
                  </a:lnTo>
                  <a:lnTo>
                    <a:pt x="327406" y="97345"/>
                  </a:lnTo>
                  <a:lnTo>
                    <a:pt x="327748" y="96951"/>
                  </a:lnTo>
                  <a:lnTo>
                    <a:pt x="328574" y="99542"/>
                  </a:lnTo>
                  <a:lnTo>
                    <a:pt x="334645" y="100355"/>
                  </a:lnTo>
                  <a:lnTo>
                    <a:pt x="337616" y="96189"/>
                  </a:lnTo>
                  <a:lnTo>
                    <a:pt x="339102" y="97383"/>
                  </a:lnTo>
                  <a:lnTo>
                    <a:pt x="339636" y="98196"/>
                  </a:lnTo>
                  <a:lnTo>
                    <a:pt x="339775" y="98196"/>
                  </a:lnTo>
                  <a:lnTo>
                    <a:pt x="339102" y="98869"/>
                  </a:lnTo>
                  <a:lnTo>
                    <a:pt x="338696" y="100076"/>
                  </a:lnTo>
                  <a:lnTo>
                    <a:pt x="337883" y="100622"/>
                  </a:lnTo>
                  <a:lnTo>
                    <a:pt x="338823" y="100736"/>
                  </a:lnTo>
                  <a:lnTo>
                    <a:pt x="339775" y="100850"/>
                  </a:lnTo>
                  <a:lnTo>
                    <a:pt x="340410" y="100926"/>
                  </a:lnTo>
                  <a:lnTo>
                    <a:pt x="341122" y="101015"/>
                  </a:lnTo>
                  <a:lnTo>
                    <a:pt x="341261" y="101028"/>
                  </a:lnTo>
                  <a:lnTo>
                    <a:pt x="342734" y="101219"/>
                  </a:lnTo>
                  <a:lnTo>
                    <a:pt x="343141" y="101257"/>
                  </a:lnTo>
                  <a:lnTo>
                    <a:pt x="349084" y="101993"/>
                  </a:lnTo>
                  <a:lnTo>
                    <a:pt x="349084" y="95897"/>
                  </a:lnTo>
                  <a:lnTo>
                    <a:pt x="349084" y="88861"/>
                  </a:lnTo>
                  <a:lnTo>
                    <a:pt x="343814" y="91173"/>
                  </a:lnTo>
                  <a:lnTo>
                    <a:pt x="343217" y="88900"/>
                  </a:lnTo>
                  <a:lnTo>
                    <a:pt x="347052" y="88214"/>
                  </a:lnTo>
                  <a:lnTo>
                    <a:pt x="350697" y="86995"/>
                  </a:lnTo>
                  <a:lnTo>
                    <a:pt x="349351" y="94437"/>
                  </a:lnTo>
                  <a:lnTo>
                    <a:pt x="349351" y="102019"/>
                  </a:lnTo>
                  <a:lnTo>
                    <a:pt x="350697" y="102184"/>
                  </a:lnTo>
                  <a:lnTo>
                    <a:pt x="351104" y="102235"/>
                  </a:lnTo>
                  <a:lnTo>
                    <a:pt x="351510" y="96253"/>
                  </a:lnTo>
                  <a:lnTo>
                    <a:pt x="353999" y="96989"/>
                  </a:lnTo>
                  <a:lnTo>
                    <a:pt x="355955" y="98361"/>
                  </a:lnTo>
                  <a:lnTo>
                    <a:pt x="357403" y="99377"/>
                  </a:lnTo>
                  <a:lnTo>
                    <a:pt x="357581" y="99314"/>
                  </a:lnTo>
                  <a:lnTo>
                    <a:pt x="357708" y="99263"/>
                  </a:lnTo>
                  <a:lnTo>
                    <a:pt x="360540" y="98323"/>
                  </a:lnTo>
                  <a:lnTo>
                    <a:pt x="360743" y="98209"/>
                  </a:lnTo>
                  <a:lnTo>
                    <a:pt x="362572" y="102781"/>
                  </a:lnTo>
                  <a:lnTo>
                    <a:pt x="363651" y="102120"/>
                  </a:lnTo>
                  <a:lnTo>
                    <a:pt x="364731" y="101460"/>
                  </a:lnTo>
                  <a:lnTo>
                    <a:pt x="364858" y="101371"/>
                  </a:lnTo>
                  <a:lnTo>
                    <a:pt x="364998" y="101282"/>
                  </a:lnTo>
                  <a:lnTo>
                    <a:pt x="366750" y="100215"/>
                  </a:lnTo>
                  <a:lnTo>
                    <a:pt x="368363" y="103987"/>
                  </a:lnTo>
                  <a:lnTo>
                    <a:pt x="369316" y="104076"/>
                  </a:lnTo>
                  <a:lnTo>
                    <a:pt x="370395" y="104178"/>
                  </a:lnTo>
                  <a:lnTo>
                    <a:pt x="371195" y="104254"/>
                  </a:lnTo>
                  <a:lnTo>
                    <a:pt x="372414" y="104355"/>
                  </a:lnTo>
                  <a:lnTo>
                    <a:pt x="372821" y="104394"/>
                  </a:lnTo>
                  <a:lnTo>
                    <a:pt x="375513" y="101155"/>
                  </a:lnTo>
                  <a:lnTo>
                    <a:pt x="378752" y="101155"/>
                  </a:lnTo>
                  <a:lnTo>
                    <a:pt x="380238" y="101028"/>
                  </a:lnTo>
                  <a:lnTo>
                    <a:pt x="380644" y="100660"/>
                  </a:lnTo>
                  <a:lnTo>
                    <a:pt x="380644" y="101079"/>
                  </a:lnTo>
                  <a:lnTo>
                    <a:pt x="380771" y="101130"/>
                  </a:lnTo>
                  <a:lnTo>
                    <a:pt x="380504" y="101028"/>
                  </a:lnTo>
                  <a:lnTo>
                    <a:pt x="379298" y="101701"/>
                  </a:lnTo>
                  <a:lnTo>
                    <a:pt x="378485" y="101600"/>
                  </a:lnTo>
                  <a:lnTo>
                    <a:pt x="378218" y="101561"/>
                  </a:lnTo>
                  <a:lnTo>
                    <a:pt x="378485" y="103187"/>
                  </a:lnTo>
                  <a:lnTo>
                    <a:pt x="377545" y="104267"/>
                  </a:lnTo>
                  <a:lnTo>
                    <a:pt x="376593" y="105473"/>
                  </a:lnTo>
                  <a:lnTo>
                    <a:pt x="377545" y="105575"/>
                  </a:lnTo>
                  <a:lnTo>
                    <a:pt x="378485" y="105664"/>
                  </a:lnTo>
                  <a:lnTo>
                    <a:pt x="379298" y="105740"/>
                  </a:lnTo>
                  <a:lnTo>
                    <a:pt x="380504" y="105918"/>
                  </a:lnTo>
                  <a:lnTo>
                    <a:pt x="384962" y="106413"/>
                  </a:lnTo>
                  <a:lnTo>
                    <a:pt x="385368" y="105206"/>
                  </a:lnTo>
                  <a:lnTo>
                    <a:pt x="386308" y="102781"/>
                  </a:lnTo>
                  <a:close/>
                </a:path>
                <a:path w="678180" h="107950">
                  <a:moveTo>
                    <a:pt x="400202" y="66636"/>
                  </a:moveTo>
                  <a:lnTo>
                    <a:pt x="397903" y="65138"/>
                  </a:lnTo>
                  <a:lnTo>
                    <a:pt x="395884" y="65684"/>
                  </a:lnTo>
                  <a:lnTo>
                    <a:pt x="396697" y="68516"/>
                  </a:lnTo>
                  <a:lnTo>
                    <a:pt x="397903" y="68376"/>
                  </a:lnTo>
                  <a:lnTo>
                    <a:pt x="399262" y="68922"/>
                  </a:lnTo>
                  <a:lnTo>
                    <a:pt x="400202" y="67843"/>
                  </a:lnTo>
                  <a:lnTo>
                    <a:pt x="400202" y="66636"/>
                  </a:lnTo>
                  <a:close/>
                </a:path>
                <a:path w="678180" h="107950">
                  <a:moveTo>
                    <a:pt x="401548" y="44780"/>
                  </a:moveTo>
                  <a:lnTo>
                    <a:pt x="400875" y="44780"/>
                  </a:lnTo>
                  <a:lnTo>
                    <a:pt x="400608" y="45580"/>
                  </a:lnTo>
                  <a:lnTo>
                    <a:pt x="401408" y="45859"/>
                  </a:lnTo>
                  <a:lnTo>
                    <a:pt x="401408" y="45313"/>
                  </a:lnTo>
                  <a:lnTo>
                    <a:pt x="401548" y="44780"/>
                  </a:lnTo>
                  <a:close/>
                </a:path>
                <a:path w="678180" h="107950">
                  <a:moveTo>
                    <a:pt x="401955" y="82003"/>
                  </a:moveTo>
                  <a:lnTo>
                    <a:pt x="397776" y="76746"/>
                  </a:lnTo>
                  <a:lnTo>
                    <a:pt x="393585" y="80784"/>
                  </a:lnTo>
                  <a:lnTo>
                    <a:pt x="390626" y="83629"/>
                  </a:lnTo>
                  <a:lnTo>
                    <a:pt x="396557" y="89154"/>
                  </a:lnTo>
                  <a:lnTo>
                    <a:pt x="399122" y="86182"/>
                  </a:lnTo>
                  <a:lnTo>
                    <a:pt x="401955" y="82003"/>
                  </a:lnTo>
                  <a:close/>
                </a:path>
                <a:path w="678180" h="107950">
                  <a:moveTo>
                    <a:pt x="402094" y="62852"/>
                  </a:moveTo>
                  <a:lnTo>
                    <a:pt x="401815" y="62992"/>
                  </a:lnTo>
                  <a:lnTo>
                    <a:pt x="401281" y="62992"/>
                  </a:lnTo>
                  <a:lnTo>
                    <a:pt x="401015" y="63119"/>
                  </a:lnTo>
                  <a:lnTo>
                    <a:pt x="400062" y="63665"/>
                  </a:lnTo>
                  <a:lnTo>
                    <a:pt x="400469" y="64338"/>
                  </a:lnTo>
                  <a:lnTo>
                    <a:pt x="400735" y="65011"/>
                  </a:lnTo>
                  <a:lnTo>
                    <a:pt x="401281" y="65138"/>
                  </a:lnTo>
                  <a:lnTo>
                    <a:pt x="401548" y="65278"/>
                  </a:lnTo>
                  <a:lnTo>
                    <a:pt x="401955" y="65417"/>
                  </a:lnTo>
                  <a:lnTo>
                    <a:pt x="402094" y="62852"/>
                  </a:lnTo>
                  <a:close/>
                </a:path>
                <a:path w="678180" h="107950">
                  <a:moveTo>
                    <a:pt x="405193" y="102374"/>
                  </a:moveTo>
                  <a:lnTo>
                    <a:pt x="401408" y="94145"/>
                  </a:lnTo>
                  <a:lnTo>
                    <a:pt x="396557" y="95681"/>
                  </a:lnTo>
                  <a:lnTo>
                    <a:pt x="396290" y="95758"/>
                  </a:lnTo>
                  <a:lnTo>
                    <a:pt x="397497" y="90639"/>
                  </a:lnTo>
                  <a:lnTo>
                    <a:pt x="387527" y="92392"/>
                  </a:lnTo>
                  <a:lnTo>
                    <a:pt x="391033" y="96304"/>
                  </a:lnTo>
                  <a:lnTo>
                    <a:pt x="392239" y="97116"/>
                  </a:lnTo>
                  <a:lnTo>
                    <a:pt x="393319" y="97116"/>
                  </a:lnTo>
                  <a:lnTo>
                    <a:pt x="394538" y="96837"/>
                  </a:lnTo>
                  <a:lnTo>
                    <a:pt x="392239" y="98729"/>
                  </a:lnTo>
                  <a:lnTo>
                    <a:pt x="392506" y="100215"/>
                  </a:lnTo>
                  <a:lnTo>
                    <a:pt x="392239" y="100076"/>
                  </a:lnTo>
                  <a:lnTo>
                    <a:pt x="387527" y="104127"/>
                  </a:lnTo>
                  <a:lnTo>
                    <a:pt x="390359" y="106959"/>
                  </a:lnTo>
                  <a:lnTo>
                    <a:pt x="394538" y="107429"/>
                  </a:lnTo>
                  <a:lnTo>
                    <a:pt x="395478" y="107543"/>
                  </a:lnTo>
                  <a:lnTo>
                    <a:pt x="396290" y="107632"/>
                  </a:lnTo>
                  <a:lnTo>
                    <a:pt x="396557" y="107657"/>
                  </a:lnTo>
                  <a:lnTo>
                    <a:pt x="397497" y="107772"/>
                  </a:lnTo>
                  <a:lnTo>
                    <a:pt x="398043" y="105879"/>
                  </a:lnTo>
                  <a:lnTo>
                    <a:pt x="398856" y="102908"/>
                  </a:lnTo>
                  <a:lnTo>
                    <a:pt x="396557" y="102108"/>
                  </a:lnTo>
                  <a:lnTo>
                    <a:pt x="398856" y="101993"/>
                  </a:lnTo>
                  <a:lnTo>
                    <a:pt x="405193" y="102374"/>
                  </a:lnTo>
                  <a:close/>
                </a:path>
                <a:path w="678180" h="107950">
                  <a:moveTo>
                    <a:pt x="668756" y="55295"/>
                  </a:moveTo>
                  <a:lnTo>
                    <a:pt x="667410" y="50038"/>
                  </a:lnTo>
                  <a:lnTo>
                    <a:pt x="665111" y="50038"/>
                  </a:lnTo>
                  <a:lnTo>
                    <a:pt x="659180" y="49491"/>
                  </a:lnTo>
                  <a:lnTo>
                    <a:pt x="661479" y="53949"/>
                  </a:lnTo>
                  <a:lnTo>
                    <a:pt x="665518" y="55168"/>
                  </a:lnTo>
                  <a:lnTo>
                    <a:pt x="668756" y="55295"/>
                  </a:lnTo>
                  <a:close/>
                </a:path>
                <a:path w="678180" h="107950">
                  <a:moveTo>
                    <a:pt x="677659" y="73367"/>
                  </a:moveTo>
                  <a:lnTo>
                    <a:pt x="676579" y="72161"/>
                  </a:lnTo>
                  <a:lnTo>
                    <a:pt x="674966" y="70408"/>
                  </a:lnTo>
                  <a:lnTo>
                    <a:pt x="671728" y="71081"/>
                  </a:lnTo>
                  <a:lnTo>
                    <a:pt x="674293" y="73367"/>
                  </a:lnTo>
                  <a:lnTo>
                    <a:pt x="674966" y="74853"/>
                  </a:lnTo>
                  <a:lnTo>
                    <a:pt x="677659" y="7336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371462" y="2277719"/>
              <a:ext cx="344805" cy="100330"/>
            </a:xfrm>
            <a:custGeom>
              <a:avLst/>
              <a:gdLst/>
              <a:ahLst/>
              <a:cxnLst/>
              <a:rect l="l" t="t" r="r" b="b"/>
              <a:pathLst>
                <a:path w="344805" h="100330">
                  <a:moveTo>
                    <a:pt x="13893" y="40995"/>
                  </a:moveTo>
                  <a:lnTo>
                    <a:pt x="13754" y="40728"/>
                  </a:lnTo>
                  <a:lnTo>
                    <a:pt x="13754" y="40462"/>
                  </a:lnTo>
                  <a:lnTo>
                    <a:pt x="13627" y="40195"/>
                  </a:lnTo>
                  <a:lnTo>
                    <a:pt x="13487" y="40055"/>
                  </a:lnTo>
                  <a:lnTo>
                    <a:pt x="13081" y="40055"/>
                  </a:lnTo>
                  <a:lnTo>
                    <a:pt x="13220" y="40868"/>
                  </a:lnTo>
                  <a:lnTo>
                    <a:pt x="13487" y="40995"/>
                  </a:lnTo>
                  <a:lnTo>
                    <a:pt x="13893" y="40995"/>
                  </a:lnTo>
                  <a:close/>
                </a:path>
                <a:path w="344805" h="100330">
                  <a:moveTo>
                    <a:pt x="14427" y="46126"/>
                  </a:moveTo>
                  <a:lnTo>
                    <a:pt x="14160" y="43561"/>
                  </a:lnTo>
                  <a:lnTo>
                    <a:pt x="12954" y="43827"/>
                  </a:lnTo>
                  <a:lnTo>
                    <a:pt x="11874" y="45046"/>
                  </a:lnTo>
                  <a:lnTo>
                    <a:pt x="13347" y="45859"/>
                  </a:lnTo>
                  <a:lnTo>
                    <a:pt x="13627" y="46126"/>
                  </a:lnTo>
                  <a:lnTo>
                    <a:pt x="14427" y="46126"/>
                  </a:lnTo>
                  <a:close/>
                </a:path>
                <a:path w="344805" h="100330">
                  <a:moveTo>
                    <a:pt x="35712" y="74853"/>
                  </a:moveTo>
                  <a:lnTo>
                    <a:pt x="33324" y="73825"/>
                  </a:lnTo>
                  <a:lnTo>
                    <a:pt x="30353" y="77012"/>
                  </a:lnTo>
                  <a:lnTo>
                    <a:pt x="32512" y="70942"/>
                  </a:lnTo>
                  <a:lnTo>
                    <a:pt x="29667" y="67437"/>
                  </a:lnTo>
                  <a:lnTo>
                    <a:pt x="25196" y="73533"/>
                  </a:lnTo>
                  <a:lnTo>
                    <a:pt x="25488" y="73748"/>
                  </a:lnTo>
                  <a:lnTo>
                    <a:pt x="27381" y="75399"/>
                  </a:lnTo>
                  <a:lnTo>
                    <a:pt x="25488" y="76339"/>
                  </a:lnTo>
                  <a:lnTo>
                    <a:pt x="24409" y="77419"/>
                  </a:lnTo>
                  <a:lnTo>
                    <a:pt x="24409" y="76885"/>
                  </a:lnTo>
                  <a:lnTo>
                    <a:pt x="23736" y="76314"/>
                  </a:lnTo>
                  <a:lnTo>
                    <a:pt x="23736" y="78359"/>
                  </a:lnTo>
                  <a:lnTo>
                    <a:pt x="22872" y="80213"/>
                  </a:lnTo>
                  <a:lnTo>
                    <a:pt x="22796" y="80391"/>
                  </a:lnTo>
                  <a:lnTo>
                    <a:pt x="22796" y="80111"/>
                  </a:lnTo>
                  <a:lnTo>
                    <a:pt x="22313" y="79819"/>
                  </a:lnTo>
                  <a:lnTo>
                    <a:pt x="22313" y="81432"/>
                  </a:lnTo>
                  <a:lnTo>
                    <a:pt x="21882" y="82372"/>
                  </a:lnTo>
                  <a:lnTo>
                    <a:pt x="21717" y="82270"/>
                  </a:lnTo>
                  <a:lnTo>
                    <a:pt x="22313" y="81432"/>
                  </a:lnTo>
                  <a:lnTo>
                    <a:pt x="22313" y="79819"/>
                  </a:lnTo>
                  <a:lnTo>
                    <a:pt x="21882" y="79552"/>
                  </a:lnTo>
                  <a:lnTo>
                    <a:pt x="21717" y="79438"/>
                  </a:lnTo>
                  <a:lnTo>
                    <a:pt x="22313" y="79362"/>
                  </a:lnTo>
                  <a:lnTo>
                    <a:pt x="22796" y="79311"/>
                  </a:lnTo>
                  <a:lnTo>
                    <a:pt x="23202" y="78765"/>
                  </a:lnTo>
                  <a:lnTo>
                    <a:pt x="23609" y="78460"/>
                  </a:lnTo>
                  <a:lnTo>
                    <a:pt x="23736" y="78359"/>
                  </a:lnTo>
                  <a:lnTo>
                    <a:pt x="23736" y="76314"/>
                  </a:lnTo>
                  <a:lnTo>
                    <a:pt x="23063" y="76352"/>
                  </a:lnTo>
                  <a:lnTo>
                    <a:pt x="21310" y="77304"/>
                  </a:lnTo>
                  <a:lnTo>
                    <a:pt x="21310" y="86995"/>
                  </a:lnTo>
                  <a:lnTo>
                    <a:pt x="19964" y="86880"/>
                  </a:lnTo>
                  <a:lnTo>
                    <a:pt x="18630" y="86753"/>
                  </a:lnTo>
                  <a:lnTo>
                    <a:pt x="19964" y="85509"/>
                  </a:lnTo>
                  <a:lnTo>
                    <a:pt x="19964" y="86182"/>
                  </a:lnTo>
                  <a:lnTo>
                    <a:pt x="21170" y="86918"/>
                  </a:lnTo>
                  <a:lnTo>
                    <a:pt x="21310" y="86995"/>
                  </a:lnTo>
                  <a:lnTo>
                    <a:pt x="21310" y="77304"/>
                  </a:lnTo>
                  <a:lnTo>
                    <a:pt x="18630" y="78740"/>
                  </a:lnTo>
                  <a:lnTo>
                    <a:pt x="18313" y="78803"/>
                  </a:lnTo>
                  <a:lnTo>
                    <a:pt x="17195" y="75831"/>
                  </a:lnTo>
                  <a:lnTo>
                    <a:pt x="19558" y="76606"/>
                  </a:lnTo>
                  <a:lnTo>
                    <a:pt x="19418" y="71894"/>
                  </a:lnTo>
                  <a:lnTo>
                    <a:pt x="19291" y="71488"/>
                  </a:lnTo>
                  <a:lnTo>
                    <a:pt x="19291" y="71081"/>
                  </a:lnTo>
                  <a:lnTo>
                    <a:pt x="19418" y="70675"/>
                  </a:lnTo>
                  <a:lnTo>
                    <a:pt x="14706" y="70675"/>
                  </a:lnTo>
                  <a:lnTo>
                    <a:pt x="14147" y="72453"/>
                  </a:lnTo>
                  <a:lnTo>
                    <a:pt x="12001" y="73647"/>
                  </a:lnTo>
                  <a:lnTo>
                    <a:pt x="9715" y="72428"/>
                  </a:lnTo>
                  <a:lnTo>
                    <a:pt x="7556" y="71348"/>
                  </a:lnTo>
                  <a:lnTo>
                    <a:pt x="6604" y="71081"/>
                  </a:lnTo>
                  <a:lnTo>
                    <a:pt x="5257" y="72288"/>
                  </a:lnTo>
                  <a:lnTo>
                    <a:pt x="0" y="70942"/>
                  </a:lnTo>
                  <a:lnTo>
                    <a:pt x="3771" y="78359"/>
                  </a:lnTo>
                  <a:lnTo>
                    <a:pt x="6477" y="76212"/>
                  </a:lnTo>
                  <a:lnTo>
                    <a:pt x="7556" y="76606"/>
                  </a:lnTo>
                  <a:lnTo>
                    <a:pt x="8356" y="78092"/>
                  </a:lnTo>
                  <a:lnTo>
                    <a:pt x="10248" y="76746"/>
                  </a:lnTo>
                  <a:lnTo>
                    <a:pt x="11061" y="76073"/>
                  </a:lnTo>
                  <a:lnTo>
                    <a:pt x="10795" y="77279"/>
                  </a:lnTo>
                  <a:lnTo>
                    <a:pt x="10655" y="77685"/>
                  </a:lnTo>
                  <a:lnTo>
                    <a:pt x="8496" y="79717"/>
                  </a:lnTo>
                  <a:lnTo>
                    <a:pt x="11061" y="83045"/>
                  </a:lnTo>
                  <a:lnTo>
                    <a:pt x="12547" y="84975"/>
                  </a:lnTo>
                  <a:lnTo>
                    <a:pt x="14300" y="81737"/>
                  </a:lnTo>
                  <a:lnTo>
                    <a:pt x="16865" y="82410"/>
                  </a:lnTo>
                  <a:lnTo>
                    <a:pt x="15786" y="89420"/>
                  </a:lnTo>
                  <a:lnTo>
                    <a:pt x="16865" y="88417"/>
                  </a:lnTo>
                  <a:lnTo>
                    <a:pt x="18313" y="87058"/>
                  </a:lnTo>
                  <a:lnTo>
                    <a:pt x="17932" y="90500"/>
                  </a:lnTo>
                  <a:lnTo>
                    <a:pt x="19291" y="92392"/>
                  </a:lnTo>
                  <a:lnTo>
                    <a:pt x="21310" y="94805"/>
                  </a:lnTo>
                  <a:lnTo>
                    <a:pt x="22123" y="95770"/>
                  </a:lnTo>
                  <a:lnTo>
                    <a:pt x="24688" y="92633"/>
                  </a:lnTo>
                  <a:lnTo>
                    <a:pt x="29400" y="86868"/>
                  </a:lnTo>
                  <a:lnTo>
                    <a:pt x="27381" y="86804"/>
                  </a:lnTo>
                  <a:lnTo>
                    <a:pt x="24688" y="86728"/>
                  </a:lnTo>
                  <a:lnTo>
                    <a:pt x="25488" y="84569"/>
                  </a:lnTo>
                  <a:lnTo>
                    <a:pt x="25196" y="84391"/>
                  </a:lnTo>
                  <a:lnTo>
                    <a:pt x="27381" y="84658"/>
                  </a:lnTo>
                  <a:lnTo>
                    <a:pt x="29400" y="84912"/>
                  </a:lnTo>
                  <a:lnTo>
                    <a:pt x="30353" y="85026"/>
                  </a:lnTo>
                  <a:lnTo>
                    <a:pt x="30619" y="85064"/>
                  </a:lnTo>
                  <a:lnTo>
                    <a:pt x="32512" y="85293"/>
                  </a:lnTo>
                  <a:lnTo>
                    <a:pt x="33324" y="85394"/>
                  </a:lnTo>
                  <a:lnTo>
                    <a:pt x="34112" y="85496"/>
                  </a:lnTo>
                  <a:lnTo>
                    <a:pt x="35712" y="74853"/>
                  </a:lnTo>
                  <a:close/>
                </a:path>
                <a:path w="344805" h="100330">
                  <a:moveTo>
                    <a:pt x="36042" y="75006"/>
                  </a:moveTo>
                  <a:lnTo>
                    <a:pt x="35877" y="73774"/>
                  </a:lnTo>
                  <a:lnTo>
                    <a:pt x="35712" y="74853"/>
                  </a:lnTo>
                  <a:lnTo>
                    <a:pt x="35877" y="74930"/>
                  </a:lnTo>
                  <a:lnTo>
                    <a:pt x="36042" y="75006"/>
                  </a:lnTo>
                  <a:close/>
                </a:path>
                <a:path w="344805" h="100330">
                  <a:moveTo>
                    <a:pt x="40005" y="78892"/>
                  </a:moveTo>
                  <a:lnTo>
                    <a:pt x="37719" y="75717"/>
                  </a:lnTo>
                  <a:lnTo>
                    <a:pt x="36042" y="75006"/>
                  </a:lnTo>
                  <a:lnTo>
                    <a:pt x="36690" y="79578"/>
                  </a:lnTo>
                  <a:lnTo>
                    <a:pt x="40005" y="78892"/>
                  </a:lnTo>
                  <a:close/>
                </a:path>
                <a:path w="344805" h="100330">
                  <a:moveTo>
                    <a:pt x="59347" y="69735"/>
                  </a:moveTo>
                  <a:lnTo>
                    <a:pt x="58534" y="68516"/>
                  </a:lnTo>
                  <a:lnTo>
                    <a:pt x="57734" y="68656"/>
                  </a:lnTo>
                  <a:lnTo>
                    <a:pt x="55981" y="68656"/>
                  </a:lnTo>
                  <a:lnTo>
                    <a:pt x="56248" y="69735"/>
                  </a:lnTo>
                  <a:lnTo>
                    <a:pt x="55575" y="70942"/>
                  </a:lnTo>
                  <a:lnTo>
                    <a:pt x="56921" y="71755"/>
                  </a:lnTo>
                  <a:lnTo>
                    <a:pt x="58813" y="72834"/>
                  </a:lnTo>
                  <a:lnTo>
                    <a:pt x="59347" y="69735"/>
                  </a:lnTo>
                  <a:close/>
                </a:path>
                <a:path w="344805" h="100330">
                  <a:moveTo>
                    <a:pt x="59753" y="79044"/>
                  </a:moveTo>
                  <a:lnTo>
                    <a:pt x="55981" y="77825"/>
                  </a:lnTo>
                  <a:lnTo>
                    <a:pt x="55029" y="78905"/>
                  </a:lnTo>
                  <a:lnTo>
                    <a:pt x="54495" y="79844"/>
                  </a:lnTo>
                  <a:lnTo>
                    <a:pt x="57188" y="82143"/>
                  </a:lnTo>
                  <a:lnTo>
                    <a:pt x="58267" y="80797"/>
                  </a:lnTo>
                  <a:lnTo>
                    <a:pt x="59753" y="79044"/>
                  </a:lnTo>
                  <a:close/>
                </a:path>
                <a:path w="344805" h="100330">
                  <a:moveTo>
                    <a:pt x="66497" y="62039"/>
                  </a:moveTo>
                  <a:lnTo>
                    <a:pt x="65684" y="61239"/>
                  </a:lnTo>
                  <a:lnTo>
                    <a:pt x="60693" y="57454"/>
                  </a:lnTo>
                  <a:lnTo>
                    <a:pt x="61125" y="61366"/>
                  </a:lnTo>
                  <a:lnTo>
                    <a:pt x="55168" y="61366"/>
                  </a:lnTo>
                  <a:lnTo>
                    <a:pt x="58000" y="64198"/>
                  </a:lnTo>
                  <a:lnTo>
                    <a:pt x="58534" y="64604"/>
                  </a:lnTo>
                  <a:lnTo>
                    <a:pt x="59080" y="64744"/>
                  </a:lnTo>
                  <a:lnTo>
                    <a:pt x="59613" y="64198"/>
                  </a:lnTo>
                  <a:lnTo>
                    <a:pt x="61264" y="62547"/>
                  </a:lnTo>
                  <a:lnTo>
                    <a:pt x="61772" y="67030"/>
                  </a:lnTo>
                  <a:lnTo>
                    <a:pt x="65011" y="63119"/>
                  </a:lnTo>
                  <a:lnTo>
                    <a:pt x="66497" y="62039"/>
                  </a:lnTo>
                  <a:close/>
                </a:path>
                <a:path w="344805" h="100330">
                  <a:moveTo>
                    <a:pt x="66903" y="75666"/>
                  </a:moveTo>
                  <a:lnTo>
                    <a:pt x="66497" y="74726"/>
                  </a:lnTo>
                  <a:lnTo>
                    <a:pt x="66090" y="73914"/>
                  </a:lnTo>
                  <a:lnTo>
                    <a:pt x="64884" y="74053"/>
                  </a:lnTo>
                  <a:lnTo>
                    <a:pt x="64744" y="75133"/>
                  </a:lnTo>
                  <a:lnTo>
                    <a:pt x="65824" y="75666"/>
                  </a:lnTo>
                  <a:lnTo>
                    <a:pt x="66903" y="75666"/>
                  </a:lnTo>
                  <a:close/>
                </a:path>
                <a:path w="344805" h="100330">
                  <a:moveTo>
                    <a:pt x="67030" y="41808"/>
                  </a:moveTo>
                  <a:lnTo>
                    <a:pt x="65684" y="40728"/>
                  </a:lnTo>
                  <a:lnTo>
                    <a:pt x="61417" y="40043"/>
                  </a:lnTo>
                  <a:lnTo>
                    <a:pt x="60413" y="42227"/>
                  </a:lnTo>
                  <a:lnTo>
                    <a:pt x="61912" y="44246"/>
                  </a:lnTo>
                  <a:lnTo>
                    <a:pt x="65151" y="43027"/>
                  </a:lnTo>
                  <a:lnTo>
                    <a:pt x="65684" y="42354"/>
                  </a:lnTo>
                  <a:lnTo>
                    <a:pt x="67030" y="41808"/>
                  </a:lnTo>
                  <a:close/>
                </a:path>
                <a:path w="344805" h="100330">
                  <a:moveTo>
                    <a:pt x="68922" y="48425"/>
                  </a:moveTo>
                  <a:lnTo>
                    <a:pt x="63398" y="48958"/>
                  </a:lnTo>
                  <a:lnTo>
                    <a:pt x="65417" y="53009"/>
                  </a:lnTo>
                  <a:lnTo>
                    <a:pt x="66357" y="52870"/>
                  </a:lnTo>
                  <a:lnTo>
                    <a:pt x="67170" y="52870"/>
                  </a:lnTo>
                  <a:lnTo>
                    <a:pt x="67983" y="52730"/>
                  </a:lnTo>
                  <a:lnTo>
                    <a:pt x="68922" y="48425"/>
                  </a:lnTo>
                  <a:close/>
                </a:path>
                <a:path w="344805" h="100330">
                  <a:moveTo>
                    <a:pt x="78371" y="86398"/>
                  </a:moveTo>
                  <a:lnTo>
                    <a:pt x="75666" y="84162"/>
                  </a:lnTo>
                  <a:lnTo>
                    <a:pt x="75666" y="86182"/>
                  </a:lnTo>
                  <a:lnTo>
                    <a:pt x="74180" y="84569"/>
                  </a:lnTo>
                  <a:lnTo>
                    <a:pt x="72567" y="82003"/>
                  </a:lnTo>
                  <a:lnTo>
                    <a:pt x="72097" y="81889"/>
                  </a:lnTo>
                  <a:lnTo>
                    <a:pt x="71640" y="81788"/>
                  </a:lnTo>
                  <a:lnTo>
                    <a:pt x="71488" y="81749"/>
                  </a:lnTo>
                  <a:lnTo>
                    <a:pt x="71247" y="81699"/>
                  </a:lnTo>
                  <a:lnTo>
                    <a:pt x="71247" y="93243"/>
                  </a:lnTo>
                  <a:lnTo>
                    <a:pt x="68757" y="95300"/>
                  </a:lnTo>
                  <a:lnTo>
                    <a:pt x="67843" y="95364"/>
                  </a:lnTo>
                  <a:lnTo>
                    <a:pt x="67983" y="95084"/>
                  </a:lnTo>
                  <a:lnTo>
                    <a:pt x="68516" y="94005"/>
                  </a:lnTo>
                  <a:lnTo>
                    <a:pt x="68110" y="91986"/>
                  </a:lnTo>
                  <a:lnTo>
                    <a:pt x="67983" y="90639"/>
                  </a:lnTo>
                  <a:lnTo>
                    <a:pt x="68516" y="90728"/>
                  </a:lnTo>
                  <a:lnTo>
                    <a:pt x="68757" y="90766"/>
                  </a:lnTo>
                  <a:lnTo>
                    <a:pt x="69469" y="90881"/>
                  </a:lnTo>
                  <a:lnTo>
                    <a:pt x="70002" y="90906"/>
                  </a:lnTo>
                  <a:lnTo>
                    <a:pt x="70269" y="90906"/>
                  </a:lnTo>
                  <a:lnTo>
                    <a:pt x="70408" y="90906"/>
                  </a:lnTo>
                  <a:lnTo>
                    <a:pt x="69329" y="93332"/>
                  </a:lnTo>
                  <a:lnTo>
                    <a:pt x="70408" y="93281"/>
                  </a:lnTo>
                  <a:lnTo>
                    <a:pt x="71247" y="93243"/>
                  </a:lnTo>
                  <a:lnTo>
                    <a:pt x="71247" y="81699"/>
                  </a:lnTo>
                  <a:lnTo>
                    <a:pt x="70942" y="81622"/>
                  </a:lnTo>
                  <a:lnTo>
                    <a:pt x="70408" y="81495"/>
                  </a:lnTo>
                  <a:lnTo>
                    <a:pt x="70269" y="81470"/>
                  </a:lnTo>
                  <a:lnTo>
                    <a:pt x="74180" y="79171"/>
                  </a:lnTo>
                  <a:lnTo>
                    <a:pt x="74320" y="79095"/>
                  </a:lnTo>
                  <a:lnTo>
                    <a:pt x="72097" y="76136"/>
                  </a:lnTo>
                  <a:lnTo>
                    <a:pt x="71247" y="76060"/>
                  </a:lnTo>
                  <a:lnTo>
                    <a:pt x="70002" y="75933"/>
                  </a:lnTo>
                  <a:lnTo>
                    <a:pt x="68757" y="75819"/>
                  </a:lnTo>
                  <a:lnTo>
                    <a:pt x="69469" y="81330"/>
                  </a:lnTo>
                  <a:lnTo>
                    <a:pt x="70002" y="81470"/>
                  </a:lnTo>
                  <a:lnTo>
                    <a:pt x="69469" y="81419"/>
                  </a:lnTo>
                  <a:lnTo>
                    <a:pt x="68516" y="81330"/>
                  </a:lnTo>
                  <a:lnTo>
                    <a:pt x="68110" y="82677"/>
                  </a:lnTo>
                  <a:lnTo>
                    <a:pt x="67437" y="83629"/>
                  </a:lnTo>
                  <a:lnTo>
                    <a:pt x="66090" y="83083"/>
                  </a:lnTo>
                  <a:lnTo>
                    <a:pt x="65151" y="85102"/>
                  </a:lnTo>
                  <a:lnTo>
                    <a:pt x="65151" y="86461"/>
                  </a:lnTo>
                  <a:lnTo>
                    <a:pt x="62585" y="83083"/>
                  </a:lnTo>
                  <a:lnTo>
                    <a:pt x="60426" y="87401"/>
                  </a:lnTo>
                  <a:lnTo>
                    <a:pt x="60566" y="90233"/>
                  </a:lnTo>
                  <a:lnTo>
                    <a:pt x="60426" y="90208"/>
                  </a:lnTo>
                  <a:lnTo>
                    <a:pt x="58407" y="90093"/>
                  </a:lnTo>
                  <a:lnTo>
                    <a:pt x="57734" y="88341"/>
                  </a:lnTo>
                  <a:lnTo>
                    <a:pt x="57061" y="88214"/>
                  </a:lnTo>
                  <a:lnTo>
                    <a:pt x="55016" y="83616"/>
                  </a:lnTo>
                  <a:lnTo>
                    <a:pt x="53009" y="83756"/>
                  </a:lnTo>
                  <a:lnTo>
                    <a:pt x="51384" y="83858"/>
                  </a:lnTo>
                  <a:lnTo>
                    <a:pt x="50431" y="83934"/>
                  </a:lnTo>
                  <a:lnTo>
                    <a:pt x="47739" y="87223"/>
                  </a:lnTo>
                  <a:lnTo>
                    <a:pt x="51384" y="91579"/>
                  </a:lnTo>
                  <a:lnTo>
                    <a:pt x="49911" y="93065"/>
                  </a:lnTo>
                  <a:lnTo>
                    <a:pt x="50431" y="94640"/>
                  </a:lnTo>
                  <a:lnTo>
                    <a:pt x="50584" y="96304"/>
                  </a:lnTo>
                  <a:lnTo>
                    <a:pt x="51384" y="96393"/>
                  </a:lnTo>
                  <a:lnTo>
                    <a:pt x="53009" y="96570"/>
                  </a:lnTo>
                  <a:lnTo>
                    <a:pt x="55016" y="96913"/>
                  </a:lnTo>
                  <a:lnTo>
                    <a:pt x="55435" y="96977"/>
                  </a:lnTo>
                  <a:lnTo>
                    <a:pt x="57061" y="97066"/>
                  </a:lnTo>
                  <a:lnTo>
                    <a:pt x="58407" y="97167"/>
                  </a:lnTo>
                  <a:lnTo>
                    <a:pt x="59753" y="97294"/>
                  </a:lnTo>
                  <a:lnTo>
                    <a:pt x="60566" y="97370"/>
                  </a:lnTo>
                  <a:lnTo>
                    <a:pt x="67437" y="98031"/>
                  </a:lnTo>
                  <a:lnTo>
                    <a:pt x="67843" y="98069"/>
                  </a:lnTo>
                  <a:lnTo>
                    <a:pt x="68757" y="98145"/>
                  </a:lnTo>
                  <a:lnTo>
                    <a:pt x="70002" y="98272"/>
                  </a:lnTo>
                  <a:lnTo>
                    <a:pt x="71247" y="98386"/>
                  </a:lnTo>
                  <a:lnTo>
                    <a:pt x="72567" y="98513"/>
                  </a:lnTo>
                  <a:lnTo>
                    <a:pt x="73101" y="98564"/>
                  </a:lnTo>
                  <a:lnTo>
                    <a:pt x="74320" y="98679"/>
                  </a:lnTo>
                  <a:lnTo>
                    <a:pt x="74853" y="98729"/>
                  </a:lnTo>
                  <a:lnTo>
                    <a:pt x="76479" y="95491"/>
                  </a:lnTo>
                  <a:lnTo>
                    <a:pt x="73101" y="94691"/>
                  </a:lnTo>
                  <a:lnTo>
                    <a:pt x="71640" y="93218"/>
                  </a:lnTo>
                  <a:lnTo>
                    <a:pt x="71488" y="93065"/>
                  </a:lnTo>
                  <a:lnTo>
                    <a:pt x="74853" y="93065"/>
                  </a:lnTo>
                  <a:lnTo>
                    <a:pt x="76073" y="92659"/>
                  </a:lnTo>
                  <a:lnTo>
                    <a:pt x="77419" y="93472"/>
                  </a:lnTo>
                  <a:lnTo>
                    <a:pt x="78232" y="92392"/>
                  </a:lnTo>
                  <a:lnTo>
                    <a:pt x="78371" y="92075"/>
                  </a:lnTo>
                  <a:lnTo>
                    <a:pt x="78371" y="87541"/>
                  </a:lnTo>
                  <a:lnTo>
                    <a:pt x="78371" y="86398"/>
                  </a:lnTo>
                  <a:close/>
                </a:path>
                <a:path w="344805" h="100330">
                  <a:moveTo>
                    <a:pt x="80657" y="74993"/>
                  </a:moveTo>
                  <a:lnTo>
                    <a:pt x="71755" y="75526"/>
                  </a:lnTo>
                  <a:lnTo>
                    <a:pt x="74993" y="78498"/>
                  </a:lnTo>
                  <a:lnTo>
                    <a:pt x="75666" y="79438"/>
                  </a:lnTo>
                  <a:lnTo>
                    <a:pt x="76619" y="80124"/>
                  </a:lnTo>
                  <a:lnTo>
                    <a:pt x="77419" y="79044"/>
                  </a:lnTo>
                  <a:lnTo>
                    <a:pt x="80657" y="74993"/>
                  </a:lnTo>
                  <a:close/>
                </a:path>
                <a:path w="344805" h="100330">
                  <a:moveTo>
                    <a:pt x="81470" y="66903"/>
                  </a:moveTo>
                  <a:lnTo>
                    <a:pt x="74993" y="61506"/>
                  </a:lnTo>
                  <a:lnTo>
                    <a:pt x="72567" y="63931"/>
                  </a:lnTo>
                  <a:lnTo>
                    <a:pt x="68516" y="67437"/>
                  </a:lnTo>
                  <a:lnTo>
                    <a:pt x="73647" y="73774"/>
                  </a:lnTo>
                  <a:lnTo>
                    <a:pt x="78232" y="70675"/>
                  </a:lnTo>
                  <a:lnTo>
                    <a:pt x="81470" y="66903"/>
                  </a:lnTo>
                  <a:close/>
                </a:path>
                <a:path w="344805" h="100330">
                  <a:moveTo>
                    <a:pt x="98196" y="90639"/>
                  </a:moveTo>
                  <a:lnTo>
                    <a:pt x="94424" y="91262"/>
                  </a:lnTo>
                  <a:lnTo>
                    <a:pt x="94424" y="95148"/>
                  </a:lnTo>
                  <a:lnTo>
                    <a:pt x="95770" y="96570"/>
                  </a:lnTo>
                  <a:lnTo>
                    <a:pt x="98196" y="90639"/>
                  </a:lnTo>
                  <a:close/>
                </a:path>
                <a:path w="344805" h="100330">
                  <a:moveTo>
                    <a:pt x="106959" y="78498"/>
                  </a:moveTo>
                  <a:lnTo>
                    <a:pt x="104267" y="76606"/>
                  </a:lnTo>
                  <a:lnTo>
                    <a:pt x="103593" y="75526"/>
                  </a:lnTo>
                  <a:lnTo>
                    <a:pt x="102374" y="74853"/>
                  </a:lnTo>
                  <a:lnTo>
                    <a:pt x="101168" y="75260"/>
                  </a:lnTo>
                  <a:lnTo>
                    <a:pt x="100888" y="75133"/>
                  </a:lnTo>
                  <a:lnTo>
                    <a:pt x="100482" y="74993"/>
                  </a:lnTo>
                  <a:lnTo>
                    <a:pt x="100114" y="74930"/>
                  </a:lnTo>
                  <a:lnTo>
                    <a:pt x="96710" y="72834"/>
                  </a:lnTo>
                  <a:lnTo>
                    <a:pt x="88074" y="76682"/>
                  </a:lnTo>
                  <a:lnTo>
                    <a:pt x="87947" y="76746"/>
                  </a:lnTo>
                  <a:lnTo>
                    <a:pt x="93611" y="80124"/>
                  </a:lnTo>
                  <a:lnTo>
                    <a:pt x="93345" y="80137"/>
                  </a:lnTo>
                  <a:lnTo>
                    <a:pt x="91986" y="80251"/>
                  </a:lnTo>
                  <a:lnTo>
                    <a:pt x="90233" y="82816"/>
                  </a:lnTo>
                  <a:lnTo>
                    <a:pt x="90779" y="85242"/>
                  </a:lnTo>
                  <a:lnTo>
                    <a:pt x="90500" y="86461"/>
                  </a:lnTo>
                  <a:lnTo>
                    <a:pt x="89560" y="87261"/>
                  </a:lnTo>
                  <a:lnTo>
                    <a:pt x="88074" y="87947"/>
                  </a:lnTo>
                  <a:lnTo>
                    <a:pt x="89154" y="86321"/>
                  </a:lnTo>
                  <a:lnTo>
                    <a:pt x="83629" y="81584"/>
                  </a:lnTo>
                  <a:lnTo>
                    <a:pt x="83489" y="81470"/>
                  </a:lnTo>
                  <a:lnTo>
                    <a:pt x="82956" y="85915"/>
                  </a:lnTo>
                  <a:lnTo>
                    <a:pt x="82816" y="87261"/>
                  </a:lnTo>
                  <a:lnTo>
                    <a:pt x="79717" y="87668"/>
                  </a:lnTo>
                  <a:lnTo>
                    <a:pt x="79717" y="86995"/>
                  </a:lnTo>
                  <a:lnTo>
                    <a:pt x="78765" y="87388"/>
                  </a:lnTo>
                  <a:lnTo>
                    <a:pt x="78765" y="91097"/>
                  </a:lnTo>
                  <a:lnTo>
                    <a:pt x="78905" y="90779"/>
                  </a:lnTo>
                  <a:lnTo>
                    <a:pt x="79044" y="91859"/>
                  </a:lnTo>
                  <a:lnTo>
                    <a:pt x="79311" y="91833"/>
                  </a:lnTo>
                  <a:lnTo>
                    <a:pt x="79717" y="91795"/>
                  </a:lnTo>
                  <a:lnTo>
                    <a:pt x="80797" y="91719"/>
                  </a:lnTo>
                  <a:lnTo>
                    <a:pt x="81610" y="92659"/>
                  </a:lnTo>
                  <a:lnTo>
                    <a:pt x="83362" y="93827"/>
                  </a:lnTo>
                  <a:lnTo>
                    <a:pt x="83489" y="93916"/>
                  </a:lnTo>
                  <a:lnTo>
                    <a:pt x="83629" y="94005"/>
                  </a:lnTo>
                  <a:lnTo>
                    <a:pt x="81203" y="97243"/>
                  </a:lnTo>
                  <a:lnTo>
                    <a:pt x="83362" y="98691"/>
                  </a:lnTo>
                  <a:lnTo>
                    <a:pt x="83489" y="98780"/>
                  </a:lnTo>
                  <a:lnTo>
                    <a:pt x="83629" y="98869"/>
                  </a:lnTo>
                  <a:lnTo>
                    <a:pt x="83489" y="98996"/>
                  </a:lnTo>
                  <a:lnTo>
                    <a:pt x="83489" y="99275"/>
                  </a:lnTo>
                  <a:lnTo>
                    <a:pt x="83362" y="99402"/>
                  </a:lnTo>
                  <a:lnTo>
                    <a:pt x="83629" y="99441"/>
                  </a:lnTo>
                  <a:lnTo>
                    <a:pt x="85242" y="99682"/>
                  </a:lnTo>
                  <a:lnTo>
                    <a:pt x="87947" y="99872"/>
                  </a:lnTo>
                  <a:lnTo>
                    <a:pt x="88074" y="99872"/>
                  </a:lnTo>
                  <a:lnTo>
                    <a:pt x="88887" y="99936"/>
                  </a:lnTo>
                  <a:lnTo>
                    <a:pt x="89027" y="99949"/>
                  </a:lnTo>
                  <a:lnTo>
                    <a:pt x="88887" y="99682"/>
                  </a:lnTo>
                  <a:lnTo>
                    <a:pt x="89027" y="99402"/>
                  </a:lnTo>
                  <a:lnTo>
                    <a:pt x="88887" y="99136"/>
                  </a:lnTo>
                  <a:lnTo>
                    <a:pt x="90233" y="98666"/>
                  </a:lnTo>
                  <a:lnTo>
                    <a:pt x="90500" y="98564"/>
                  </a:lnTo>
                  <a:lnTo>
                    <a:pt x="90779" y="98475"/>
                  </a:lnTo>
                  <a:lnTo>
                    <a:pt x="91186" y="98323"/>
                  </a:lnTo>
                  <a:lnTo>
                    <a:pt x="91452" y="97193"/>
                  </a:lnTo>
                  <a:lnTo>
                    <a:pt x="92392" y="93205"/>
                  </a:lnTo>
                  <a:lnTo>
                    <a:pt x="93345" y="94005"/>
                  </a:lnTo>
                  <a:lnTo>
                    <a:pt x="94145" y="94869"/>
                  </a:lnTo>
                  <a:lnTo>
                    <a:pt x="94145" y="91313"/>
                  </a:lnTo>
                  <a:lnTo>
                    <a:pt x="94145" y="89712"/>
                  </a:lnTo>
                  <a:lnTo>
                    <a:pt x="91452" y="88480"/>
                  </a:lnTo>
                  <a:lnTo>
                    <a:pt x="93611" y="86956"/>
                  </a:lnTo>
                  <a:lnTo>
                    <a:pt x="94424" y="87007"/>
                  </a:lnTo>
                  <a:lnTo>
                    <a:pt x="97548" y="87680"/>
                  </a:lnTo>
                  <a:lnTo>
                    <a:pt x="98933" y="84861"/>
                  </a:lnTo>
                  <a:lnTo>
                    <a:pt x="100114" y="81343"/>
                  </a:lnTo>
                  <a:lnTo>
                    <a:pt x="103314" y="80124"/>
                  </a:lnTo>
                  <a:lnTo>
                    <a:pt x="106832" y="80924"/>
                  </a:lnTo>
                  <a:lnTo>
                    <a:pt x="106959" y="78498"/>
                  </a:lnTo>
                  <a:close/>
                </a:path>
                <a:path w="344805" h="100330">
                  <a:moveTo>
                    <a:pt x="124485" y="54571"/>
                  </a:moveTo>
                  <a:lnTo>
                    <a:pt x="122047" y="52044"/>
                  </a:lnTo>
                  <a:lnTo>
                    <a:pt x="117068" y="52133"/>
                  </a:lnTo>
                  <a:lnTo>
                    <a:pt x="112623" y="55841"/>
                  </a:lnTo>
                  <a:lnTo>
                    <a:pt x="112496" y="55841"/>
                  </a:lnTo>
                  <a:lnTo>
                    <a:pt x="111277" y="56108"/>
                  </a:lnTo>
                  <a:lnTo>
                    <a:pt x="108445" y="57048"/>
                  </a:lnTo>
                  <a:lnTo>
                    <a:pt x="110744" y="58407"/>
                  </a:lnTo>
                  <a:lnTo>
                    <a:pt x="109791" y="61099"/>
                  </a:lnTo>
                  <a:lnTo>
                    <a:pt x="112903" y="65824"/>
                  </a:lnTo>
                  <a:lnTo>
                    <a:pt x="116001" y="64071"/>
                  </a:lnTo>
                  <a:lnTo>
                    <a:pt x="119100" y="63398"/>
                  </a:lnTo>
                  <a:lnTo>
                    <a:pt x="118160" y="59486"/>
                  </a:lnTo>
                  <a:lnTo>
                    <a:pt x="121259" y="58674"/>
                  </a:lnTo>
                  <a:lnTo>
                    <a:pt x="124485" y="54571"/>
                  </a:lnTo>
                  <a:close/>
                </a:path>
                <a:path w="344805" h="100330">
                  <a:moveTo>
                    <a:pt x="124764" y="42887"/>
                  </a:moveTo>
                  <a:lnTo>
                    <a:pt x="121666" y="40868"/>
                  </a:lnTo>
                  <a:lnTo>
                    <a:pt x="120992" y="40868"/>
                  </a:lnTo>
                  <a:lnTo>
                    <a:pt x="118567" y="42760"/>
                  </a:lnTo>
                  <a:lnTo>
                    <a:pt x="121526" y="45313"/>
                  </a:lnTo>
                  <a:lnTo>
                    <a:pt x="123012" y="44107"/>
                  </a:lnTo>
                  <a:lnTo>
                    <a:pt x="124764" y="42887"/>
                  </a:lnTo>
                  <a:close/>
                </a:path>
                <a:path w="344805" h="100330">
                  <a:moveTo>
                    <a:pt x="156870" y="49364"/>
                  </a:moveTo>
                  <a:lnTo>
                    <a:pt x="155079" y="45034"/>
                  </a:lnTo>
                  <a:lnTo>
                    <a:pt x="150380" y="42722"/>
                  </a:lnTo>
                  <a:lnTo>
                    <a:pt x="147066" y="43599"/>
                  </a:lnTo>
                  <a:lnTo>
                    <a:pt x="149453" y="48818"/>
                  </a:lnTo>
                  <a:lnTo>
                    <a:pt x="148780" y="52870"/>
                  </a:lnTo>
                  <a:lnTo>
                    <a:pt x="155930" y="52336"/>
                  </a:lnTo>
                  <a:lnTo>
                    <a:pt x="156870" y="49364"/>
                  </a:lnTo>
                  <a:close/>
                </a:path>
                <a:path w="344805" h="100330">
                  <a:moveTo>
                    <a:pt x="157276" y="34798"/>
                  </a:moveTo>
                  <a:lnTo>
                    <a:pt x="150126" y="38036"/>
                  </a:lnTo>
                  <a:lnTo>
                    <a:pt x="150939" y="39116"/>
                  </a:lnTo>
                  <a:lnTo>
                    <a:pt x="153492" y="39243"/>
                  </a:lnTo>
                  <a:lnTo>
                    <a:pt x="154711" y="38849"/>
                  </a:lnTo>
                  <a:lnTo>
                    <a:pt x="156197" y="37084"/>
                  </a:lnTo>
                  <a:lnTo>
                    <a:pt x="157276" y="34798"/>
                  </a:lnTo>
                  <a:close/>
                </a:path>
                <a:path w="344805" h="100330">
                  <a:moveTo>
                    <a:pt x="159435" y="24142"/>
                  </a:moveTo>
                  <a:lnTo>
                    <a:pt x="146215" y="23063"/>
                  </a:lnTo>
                  <a:lnTo>
                    <a:pt x="150126" y="27114"/>
                  </a:lnTo>
                  <a:lnTo>
                    <a:pt x="151472" y="28587"/>
                  </a:lnTo>
                  <a:lnTo>
                    <a:pt x="152958" y="28321"/>
                  </a:lnTo>
                  <a:lnTo>
                    <a:pt x="154444" y="27508"/>
                  </a:lnTo>
                  <a:lnTo>
                    <a:pt x="159435" y="24142"/>
                  </a:lnTo>
                  <a:close/>
                </a:path>
                <a:path w="344805" h="100330">
                  <a:moveTo>
                    <a:pt x="159702" y="60693"/>
                  </a:moveTo>
                  <a:lnTo>
                    <a:pt x="159296" y="58940"/>
                  </a:lnTo>
                  <a:lnTo>
                    <a:pt x="158216" y="56108"/>
                  </a:lnTo>
                  <a:lnTo>
                    <a:pt x="152958" y="60553"/>
                  </a:lnTo>
                  <a:lnTo>
                    <a:pt x="156870" y="61099"/>
                  </a:lnTo>
                  <a:lnTo>
                    <a:pt x="157810" y="60553"/>
                  </a:lnTo>
                  <a:lnTo>
                    <a:pt x="159702" y="60693"/>
                  </a:lnTo>
                  <a:close/>
                </a:path>
                <a:path w="344805" h="100330">
                  <a:moveTo>
                    <a:pt x="163880" y="26035"/>
                  </a:moveTo>
                  <a:lnTo>
                    <a:pt x="163614" y="25222"/>
                  </a:lnTo>
                  <a:lnTo>
                    <a:pt x="163207" y="25222"/>
                  </a:lnTo>
                  <a:lnTo>
                    <a:pt x="162941" y="25082"/>
                  </a:lnTo>
                  <a:lnTo>
                    <a:pt x="163207" y="25628"/>
                  </a:lnTo>
                  <a:lnTo>
                    <a:pt x="163207" y="26162"/>
                  </a:lnTo>
                  <a:lnTo>
                    <a:pt x="163880" y="26035"/>
                  </a:lnTo>
                  <a:close/>
                </a:path>
                <a:path w="344805" h="100330">
                  <a:moveTo>
                    <a:pt x="167119" y="58127"/>
                  </a:moveTo>
                  <a:lnTo>
                    <a:pt x="164833" y="52603"/>
                  </a:lnTo>
                  <a:lnTo>
                    <a:pt x="164287" y="50444"/>
                  </a:lnTo>
                  <a:lnTo>
                    <a:pt x="161048" y="49631"/>
                  </a:lnTo>
                  <a:lnTo>
                    <a:pt x="159296" y="51257"/>
                  </a:lnTo>
                  <a:lnTo>
                    <a:pt x="155524" y="54216"/>
                  </a:lnTo>
                  <a:lnTo>
                    <a:pt x="167119" y="58127"/>
                  </a:lnTo>
                  <a:close/>
                </a:path>
                <a:path w="344805" h="100330">
                  <a:moveTo>
                    <a:pt x="173456" y="58267"/>
                  </a:moveTo>
                  <a:lnTo>
                    <a:pt x="172923" y="57594"/>
                  </a:lnTo>
                  <a:lnTo>
                    <a:pt x="171297" y="58000"/>
                  </a:lnTo>
                  <a:lnTo>
                    <a:pt x="171437" y="58940"/>
                  </a:lnTo>
                  <a:lnTo>
                    <a:pt x="172110" y="59613"/>
                  </a:lnTo>
                  <a:lnTo>
                    <a:pt x="173456" y="59207"/>
                  </a:lnTo>
                  <a:lnTo>
                    <a:pt x="173456" y="58267"/>
                  </a:lnTo>
                  <a:close/>
                </a:path>
                <a:path w="344805" h="100330">
                  <a:moveTo>
                    <a:pt x="177507" y="30073"/>
                  </a:moveTo>
                  <a:lnTo>
                    <a:pt x="170624" y="30340"/>
                  </a:lnTo>
                  <a:lnTo>
                    <a:pt x="173456" y="32905"/>
                  </a:lnTo>
                  <a:lnTo>
                    <a:pt x="174002" y="33312"/>
                  </a:lnTo>
                  <a:lnTo>
                    <a:pt x="174675" y="33451"/>
                  </a:lnTo>
                  <a:lnTo>
                    <a:pt x="175082" y="32905"/>
                  </a:lnTo>
                  <a:lnTo>
                    <a:pt x="177507" y="30073"/>
                  </a:lnTo>
                  <a:close/>
                </a:path>
                <a:path w="344805" h="100330">
                  <a:moveTo>
                    <a:pt x="183896" y="43649"/>
                  </a:moveTo>
                  <a:lnTo>
                    <a:pt x="181698" y="40271"/>
                  </a:lnTo>
                  <a:lnTo>
                    <a:pt x="176961" y="40868"/>
                  </a:lnTo>
                  <a:lnTo>
                    <a:pt x="172516" y="41681"/>
                  </a:lnTo>
                  <a:lnTo>
                    <a:pt x="176136" y="45758"/>
                  </a:lnTo>
                  <a:lnTo>
                    <a:pt x="178854" y="47345"/>
                  </a:lnTo>
                  <a:lnTo>
                    <a:pt x="176961" y="46520"/>
                  </a:lnTo>
                  <a:lnTo>
                    <a:pt x="178587" y="47218"/>
                  </a:lnTo>
                  <a:lnTo>
                    <a:pt x="176136" y="45758"/>
                  </a:lnTo>
                  <a:lnTo>
                    <a:pt x="174675" y="44907"/>
                  </a:lnTo>
                  <a:lnTo>
                    <a:pt x="175755" y="52197"/>
                  </a:lnTo>
                  <a:lnTo>
                    <a:pt x="178587" y="49771"/>
                  </a:lnTo>
                  <a:lnTo>
                    <a:pt x="178854" y="49618"/>
                  </a:lnTo>
                  <a:lnTo>
                    <a:pt x="178993" y="49542"/>
                  </a:lnTo>
                  <a:lnTo>
                    <a:pt x="179527" y="49225"/>
                  </a:lnTo>
                  <a:lnTo>
                    <a:pt x="180606" y="47879"/>
                  </a:lnTo>
                  <a:lnTo>
                    <a:pt x="178993" y="47345"/>
                  </a:lnTo>
                  <a:lnTo>
                    <a:pt x="183134" y="47256"/>
                  </a:lnTo>
                  <a:lnTo>
                    <a:pt x="183896" y="43649"/>
                  </a:lnTo>
                  <a:close/>
                </a:path>
                <a:path w="344805" h="100330">
                  <a:moveTo>
                    <a:pt x="208940" y="20764"/>
                  </a:moveTo>
                  <a:lnTo>
                    <a:pt x="207860" y="20904"/>
                  </a:lnTo>
                  <a:lnTo>
                    <a:pt x="207048" y="20764"/>
                  </a:lnTo>
                  <a:lnTo>
                    <a:pt x="206641" y="22123"/>
                  </a:lnTo>
                  <a:lnTo>
                    <a:pt x="207721" y="21983"/>
                  </a:lnTo>
                  <a:lnTo>
                    <a:pt x="208661" y="21983"/>
                  </a:lnTo>
                  <a:lnTo>
                    <a:pt x="208940" y="20764"/>
                  </a:lnTo>
                  <a:close/>
                </a:path>
                <a:path w="344805" h="100330">
                  <a:moveTo>
                    <a:pt x="210553" y="90373"/>
                  </a:moveTo>
                  <a:lnTo>
                    <a:pt x="210413" y="90233"/>
                  </a:lnTo>
                  <a:lnTo>
                    <a:pt x="210413" y="90093"/>
                  </a:lnTo>
                  <a:lnTo>
                    <a:pt x="210286" y="89966"/>
                  </a:lnTo>
                  <a:lnTo>
                    <a:pt x="210286" y="89827"/>
                  </a:lnTo>
                  <a:lnTo>
                    <a:pt x="209740" y="89700"/>
                  </a:lnTo>
                  <a:lnTo>
                    <a:pt x="208940" y="89420"/>
                  </a:lnTo>
                  <a:lnTo>
                    <a:pt x="208534" y="90093"/>
                  </a:lnTo>
                  <a:lnTo>
                    <a:pt x="209067" y="91046"/>
                  </a:lnTo>
                  <a:lnTo>
                    <a:pt x="210019" y="91046"/>
                  </a:lnTo>
                  <a:lnTo>
                    <a:pt x="210146" y="90779"/>
                  </a:lnTo>
                  <a:lnTo>
                    <a:pt x="210553" y="90373"/>
                  </a:lnTo>
                  <a:close/>
                </a:path>
                <a:path w="344805" h="100330">
                  <a:moveTo>
                    <a:pt x="212979" y="31699"/>
                  </a:moveTo>
                  <a:lnTo>
                    <a:pt x="211099" y="29400"/>
                  </a:lnTo>
                  <a:lnTo>
                    <a:pt x="205562" y="26428"/>
                  </a:lnTo>
                  <a:lnTo>
                    <a:pt x="202730" y="29540"/>
                  </a:lnTo>
                  <a:lnTo>
                    <a:pt x="199326" y="29400"/>
                  </a:lnTo>
                  <a:lnTo>
                    <a:pt x="200456" y="25895"/>
                  </a:lnTo>
                  <a:lnTo>
                    <a:pt x="201002" y="22898"/>
                  </a:lnTo>
                  <a:lnTo>
                    <a:pt x="195846" y="24269"/>
                  </a:lnTo>
                  <a:lnTo>
                    <a:pt x="190322" y="26162"/>
                  </a:lnTo>
                  <a:lnTo>
                    <a:pt x="199898" y="27381"/>
                  </a:lnTo>
                  <a:lnTo>
                    <a:pt x="196126" y="29540"/>
                  </a:lnTo>
                  <a:lnTo>
                    <a:pt x="191541" y="31699"/>
                  </a:lnTo>
                  <a:lnTo>
                    <a:pt x="190995" y="32372"/>
                  </a:lnTo>
                  <a:lnTo>
                    <a:pt x="193827" y="34925"/>
                  </a:lnTo>
                  <a:lnTo>
                    <a:pt x="197065" y="36690"/>
                  </a:lnTo>
                  <a:lnTo>
                    <a:pt x="191858" y="40373"/>
                  </a:lnTo>
                  <a:lnTo>
                    <a:pt x="188429" y="37769"/>
                  </a:lnTo>
                  <a:lnTo>
                    <a:pt x="190461" y="43700"/>
                  </a:lnTo>
                  <a:lnTo>
                    <a:pt x="186258" y="44665"/>
                  </a:lnTo>
                  <a:lnTo>
                    <a:pt x="185737" y="44792"/>
                  </a:lnTo>
                  <a:lnTo>
                    <a:pt x="185394" y="44869"/>
                  </a:lnTo>
                  <a:lnTo>
                    <a:pt x="186258" y="46786"/>
                  </a:lnTo>
                  <a:lnTo>
                    <a:pt x="188429" y="49110"/>
                  </a:lnTo>
                  <a:lnTo>
                    <a:pt x="188429" y="49390"/>
                  </a:lnTo>
                  <a:lnTo>
                    <a:pt x="187629" y="51790"/>
                  </a:lnTo>
                  <a:lnTo>
                    <a:pt x="186994" y="49034"/>
                  </a:lnTo>
                  <a:lnTo>
                    <a:pt x="183680" y="50139"/>
                  </a:lnTo>
                  <a:lnTo>
                    <a:pt x="181927" y="52514"/>
                  </a:lnTo>
                  <a:lnTo>
                    <a:pt x="184251" y="53098"/>
                  </a:lnTo>
                  <a:lnTo>
                    <a:pt x="184518" y="53174"/>
                  </a:lnTo>
                  <a:lnTo>
                    <a:pt x="184924" y="53276"/>
                  </a:lnTo>
                  <a:lnTo>
                    <a:pt x="185331" y="53378"/>
                  </a:lnTo>
                  <a:lnTo>
                    <a:pt x="185737" y="53479"/>
                  </a:lnTo>
                  <a:lnTo>
                    <a:pt x="186004" y="53543"/>
                  </a:lnTo>
                  <a:lnTo>
                    <a:pt x="185597" y="54216"/>
                  </a:lnTo>
                  <a:lnTo>
                    <a:pt x="185737" y="54889"/>
                  </a:lnTo>
                  <a:lnTo>
                    <a:pt x="185737" y="55575"/>
                  </a:lnTo>
                  <a:lnTo>
                    <a:pt x="184251" y="59080"/>
                  </a:lnTo>
                  <a:lnTo>
                    <a:pt x="175348" y="55435"/>
                  </a:lnTo>
                  <a:lnTo>
                    <a:pt x="177914" y="60426"/>
                  </a:lnTo>
                  <a:lnTo>
                    <a:pt x="180606" y="63398"/>
                  </a:lnTo>
                  <a:lnTo>
                    <a:pt x="183680" y="59651"/>
                  </a:lnTo>
                  <a:lnTo>
                    <a:pt x="184251" y="60236"/>
                  </a:lnTo>
                  <a:lnTo>
                    <a:pt x="185737" y="61963"/>
                  </a:lnTo>
                  <a:lnTo>
                    <a:pt x="186004" y="62268"/>
                  </a:lnTo>
                  <a:lnTo>
                    <a:pt x="186258" y="62560"/>
                  </a:lnTo>
                  <a:lnTo>
                    <a:pt x="188429" y="64249"/>
                  </a:lnTo>
                  <a:lnTo>
                    <a:pt x="189103" y="64770"/>
                  </a:lnTo>
                  <a:lnTo>
                    <a:pt x="189242" y="64871"/>
                  </a:lnTo>
                  <a:lnTo>
                    <a:pt x="188569" y="65112"/>
                  </a:lnTo>
                  <a:lnTo>
                    <a:pt x="188569" y="71081"/>
                  </a:lnTo>
                  <a:lnTo>
                    <a:pt x="188429" y="71069"/>
                  </a:lnTo>
                  <a:lnTo>
                    <a:pt x="188569" y="71081"/>
                  </a:lnTo>
                  <a:lnTo>
                    <a:pt x="188569" y="65112"/>
                  </a:lnTo>
                  <a:lnTo>
                    <a:pt x="179806" y="68249"/>
                  </a:lnTo>
                  <a:lnTo>
                    <a:pt x="184924" y="70370"/>
                  </a:lnTo>
                  <a:lnTo>
                    <a:pt x="185191" y="70485"/>
                  </a:lnTo>
                  <a:lnTo>
                    <a:pt x="185331" y="70535"/>
                  </a:lnTo>
                  <a:lnTo>
                    <a:pt x="185331" y="70675"/>
                  </a:lnTo>
                  <a:lnTo>
                    <a:pt x="185191" y="70675"/>
                  </a:lnTo>
                  <a:lnTo>
                    <a:pt x="184924" y="71615"/>
                  </a:lnTo>
                  <a:lnTo>
                    <a:pt x="184518" y="72567"/>
                  </a:lnTo>
                  <a:lnTo>
                    <a:pt x="184251" y="73507"/>
                  </a:lnTo>
                  <a:lnTo>
                    <a:pt x="178320" y="74993"/>
                  </a:lnTo>
                  <a:lnTo>
                    <a:pt x="185191" y="81368"/>
                  </a:lnTo>
                  <a:lnTo>
                    <a:pt x="185331" y="81495"/>
                  </a:lnTo>
                  <a:lnTo>
                    <a:pt x="185597" y="81749"/>
                  </a:lnTo>
                  <a:lnTo>
                    <a:pt x="185737" y="81876"/>
                  </a:lnTo>
                  <a:lnTo>
                    <a:pt x="187629" y="78092"/>
                  </a:lnTo>
                  <a:lnTo>
                    <a:pt x="188429" y="76619"/>
                  </a:lnTo>
                  <a:lnTo>
                    <a:pt x="189103" y="75399"/>
                  </a:lnTo>
                  <a:lnTo>
                    <a:pt x="190182" y="75171"/>
                  </a:lnTo>
                  <a:lnTo>
                    <a:pt x="190715" y="75057"/>
                  </a:lnTo>
                  <a:lnTo>
                    <a:pt x="190995" y="74993"/>
                  </a:lnTo>
                  <a:lnTo>
                    <a:pt x="191262" y="72428"/>
                  </a:lnTo>
                  <a:lnTo>
                    <a:pt x="190995" y="72364"/>
                  </a:lnTo>
                  <a:lnTo>
                    <a:pt x="190715" y="72288"/>
                  </a:lnTo>
                  <a:lnTo>
                    <a:pt x="190461" y="72224"/>
                  </a:lnTo>
                  <a:lnTo>
                    <a:pt x="190182" y="72161"/>
                  </a:lnTo>
                  <a:lnTo>
                    <a:pt x="189382" y="71615"/>
                  </a:lnTo>
                  <a:lnTo>
                    <a:pt x="189242" y="71526"/>
                  </a:lnTo>
                  <a:lnTo>
                    <a:pt x="189103" y="71437"/>
                  </a:lnTo>
                  <a:lnTo>
                    <a:pt x="188709" y="71094"/>
                  </a:lnTo>
                  <a:lnTo>
                    <a:pt x="190182" y="71196"/>
                  </a:lnTo>
                  <a:lnTo>
                    <a:pt x="190715" y="71234"/>
                  </a:lnTo>
                  <a:lnTo>
                    <a:pt x="192214" y="73367"/>
                  </a:lnTo>
                  <a:lnTo>
                    <a:pt x="193827" y="75666"/>
                  </a:lnTo>
                  <a:lnTo>
                    <a:pt x="194373" y="75565"/>
                  </a:lnTo>
                  <a:lnTo>
                    <a:pt x="194906" y="75463"/>
                  </a:lnTo>
                  <a:lnTo>
                    <a:pt x="195173" y="75412"/>
                  </a:lnTo>
                  <a:lnTo>
                    <a:pt x="195719" y="75311"/>
                  </a:lnTo>
                  <a:lnTo>
                    <a:pt x="196126" y="75234"/>
                  </a:lnTo>
                  <a:lnTo>
                    <a:pt x="196799" y="75107"/>
                  </a:lnTo>
                  <a:lnTo>
                    <a:pt x="197332" y="75006"/>
                  </a:lnTo>
                  <a:lnTo>
                    <a:pt x="197739" y="74930"/>
                  </a:lnTo>
                  <a:lnTo>
                    <a:pt x="198145" y="74853"/>
                  </a:lnTo>
                  <a:lnTo>
                    <a:pt x="198145" y="77279"/>
                  </a:lnTo>
                  <a:lnTo>
                    <a:pt x="197332" y="78232"/>
                  </a:lnTo>
                  <a:lnTo>
                    <a:pt x="196799" y="79438"/>
                  </a:lnTo>
                  <a:lnTo>
                    <a:pt x="197332" y="79603"/>
                  </a:lnTo>
                  <a:lnTo>
                    <a:pt x="197739" y="79717"/>
                  </a:lnTo>
                  <a:lnTo>
                    <a:pt x="196659" y="81597"/>
                  </a:lnTo>
                  <a:lnTo>
                    <a:pt x="192747" y="80162"/>
                  </a:lnTo>
                  <a:lnTo>
                    <a:pt x="192620" y="80124"/>
                  </a:lnTo>
                  <a:lnTo>
                    <a:pt x="193421" y="83223"/>
                  </a:lnTo>
                  <a:lnTo>
                    <a:pt x="193687" y="85382"/>
                  </a:lnTo>
                  <a:lnTo>
                    <a:pt x="193154" y="85102"/>
                  </a:lnTo>
                  <a:lnTo>
                    <a:pt x="191401" y="84518"/>
                  </a:lnTo>
                  <a:lnTo>
                    <a:pt x="191262" y="84442"/>
                  </a:lnTo>
                  <a:lnTo>
                    <a:pt x="190461" y="84391"/>
                  </a:lnTo>
                  <a:lnTo>
                    <a:pt x="188709" y="84264"/>
                  </a:lnTo>
                  <a:lnTo>
                    <a:pt x="187223" y="84162"/>
                  </a:lnTo>
                  <a:lnTo>
                    <a:pt x="186004" y="89827"/>
                  </a:lnTo>
                  <a:lnTo>
                    <a:pt x="188099" y="91071"/>
                  </a:lnTo>
                  <a:lnTo>
                    <a:pt x="186004" y="92925"/>
                  </a:lnTo>
                  <a:lnTo>
                    <a:pt x="185737" y="94145"/>
                  </a:lnTo>
                  <a:lnTo>
                    <a:pt x="186410" y="95084"/>
                  </a:lnTo>
                  <a:lnTo>
                    <a:pt x="187350" y="95897"/>
                  </a:lnTo>
                  <a:lnTo>
                    <a:pt x="194094" y="95084"/>
                  </a:lnTo>
                  <a:lnTo>
                    <a:pt x="192963" y="92976"/>
                  </a:lnTo>
                  <a:lnTo>
                    <a:pt x="193154" y="93027"/>
                  </a:lnTo>
                  <a:lnTo>
                    <a:pt x="193421" y="93116"/>
                  </a:lnTo>
                  <a:lnTo>
                    <a:pt x="193687" y="93205"/>
                  </a:lnTo>
                  <a:lnTo>
                    <a:pt x="194030" y="93306"/>
                  </a:lnTo>
                  <a:lnTo>
                    <a:pt x="194373" y="93421"/>
                  </a:lnTo>
                  <a:lnTo>
                    <a:pt x="194906" y="93611"/>
                  </a:lnTo>
                  <a:lnTo>
                    <a:pt x="195173" y="93700"/>
                  </a:lnTo>
                  <a:lnTo>
                    <a:pt x="195313" y="93738"/>
                  </a:lnTo>
                  <a:lnTo>
                    <a:pt x="194373" y="86728"/>
                  </a:lnTo>
                  <a:lnTo>
                    <a:pt x="195173" y="86842"/>
                  </a:lnTo>
                  <a:lnTo>
                    <a:pt x="195719" y="86918"/>
                  </a:lnTo>
                  <a:lnTo>
                    <a:pt x="196532" y="87033"/>
                  </a:lnTo>
                  <a:lnTo>
                    <a:pt x="197332" y="87147"/>
                  </a:lnTo>
                  <a:lnTo>
                    <a:pt x="197739" y="87210"/>
                  </a:lnTo>
                  <a:lnTo>
                    <a:pt x="198145" y="87261"/>
                  </a:lnTo>
                  <a:lnTo>
                    <a:pt x="198412" y="87299"/>
                  </a:lnTo>
                  <a:lnTo>
                    <a:pt x="199085" y="87401"/>
                  </a:lnTo>
                  <a:lnTo>
                    <a:pt x="199364" y="87439"/>
                  </a:lnTo>
                  <a:lnTo>
                    <a:pt x="200037" y="87541"/>
                  </a:lnTo>
                  <a:lnTo>
                    <a:pt x="201790" y="86182"/>
                  </a:lnTo>
                  <a:lnTo>
                    <a:pt x="201917" y="85788"/>
                  </a:lnTo>
                  <a:lnTo>
                    <a:pt x="202463" y="84162"/>
                  </a:lnTo>
                  <a:lnTo>
                    <a:pt x="201917" y="82410"/>
                  </a:lnTo>
                  <a:lnTo>
                    <a:pt x="202463" y="82359"/>
                  </a:lnTo>
                  <a:lnTo>
                    <a:pt x="203403" y="82270"/>
                  </a:lnTo>
                  <a:lnTo>
                    <a:pt x="203542" y="82042"/>
                  </a:lnTo>
                  <a:lnTo>
                    <a:pt x="204355" y="80657"/>
                  </a:lnTo>
                  <a:lnTo>
                    <a:pt x="203542" y="79311"/>
                  </a:lnTo>
                  <a:lnTo>
                    <a:pt x="206641" y="77965"/>
                  </a:lnTo>
                  <a:lnTo>
                    <a:pt x="207860" y="73647"/>
                  </a:lnTo>
                  <a:lnTo>
                    <a:pt x="207797" y="72428"/>
                  </a:lnTo>
                  <a:lnTo>
                    <a:pt x="209613" y="72428"/>
                  </a:lnTo>
                  <a:lnTo>
                    <a:pt x="210820" y="72834"/>
                  </a:lnTo>
                  <a:lnTo>
                    <a:pt x="210959" y="71221"/>
                  </a:lnTo>
                  <a:lnTo>
                    <a:pt x="209207" y="68376"/>
                  </a:lnTo>
                  <a:lnTo>
                    <a:pt x="207695" y="70510"/>
                  </a:lnTo>
                  <a:lnTo>
                    <a:pt x="206908" y="68389"/>
                  </a:lnTo>
                  <a:lnTo>
                    <a:pt x="206641" y="68427"/>
                  </a:lnTo>
                  <a:lnTo>
                    <a:pt x="205968" y="68529"/>
                  </a:lnTo>
                  <a:lnTo>
                    <a:pt x="205562" y="68592"/>
                  </a:lnTo>
                  <a:lnTo>
                    <a:pt x="205028" y="68681"/>
                  </a:lnTo>
                  <a:lnTo>
                    <a:pt x="204355" y="68783"/>
                  </a:lnTo>
                  <a:lnTo>
                    <a:pt x="203542" y="68834"/>
                  </a:lnTo>
                  <a:lnTo>
                    <a:pt x="201917" y="68922"/>
                  </a:lnTo>
                  <a:lnTo>
                    <a:pt x="202057" y="67983"/>
                  </a:lnTo>
                  <a:lnTo>
                    <a:pt x="202057" y="67170"/>
                  </a:lnTo>
                  <a:lnTo>
                    <a:pt x="202323" y="66230"/>
                  </a:lnTo>
                  <a:lnTo>
                    <a:pt x="205028" y="65163"/>
                  </a:lnTo>
                  <a:lnTo>
                    <a:pt x="205155" y="65112"/>
                  </a:lnTo>
                  <a:lnTo>
                    <a:pt x="205422" y="65011"/>
                  </a:lnTo>
                  <a:lnTo>
                    <a:pt x="205562" y="64477"/>
                  </a:lnTo>
                  <a:lnTo>
                    <a:pt x="205155" y="60833"/>
                  </a:lnTo>
                  <a:lnTo>
                    <a:pt x="205028" y="59080"/>
                  </a:lnTo>
                  <a:lnTo>
                    <a:pt x="205968" y="57188"/>
                  </a:lnTo>
                  <a:lnTo>
                    <a:pt x="199085" y="60960"/>
                  </a:lnTo>
                  <a:lnTo>
                    <a:pt x="198145" y="62026"/>
                  </a:lnTo>
                  <a:lnTo>
                    <a:pt x="197764" y="62318"/>
                  </a:lnTo>
                  <a:lnTo>
                    <a:pt x="199085" y="60960"/>
                  </a:lnTo>
                  <a:lnTo>
                    <a:pt x="202463" y="54216"/>
                  </a:lnTo>
                  <a:lnTo>
                    <a:pt x="199364" y="55029"/>
                  </a:lnTo>
                  <a:lnTo>
                    <a:pt x="198412" y="53009"/>
                  </a:lnTo>
                  <a:lnTo>
                    <a:pt x="197739" y="52946"/>
                  </a:lnTo>
                  <a:lnTo>
                    <a:pt x="196532" y="52832"/>
                  </a:lnTo>
                  <a:lnTo>
                    <a:pt x="196532" y="56921"/>
                  </a:lnTo>
                  <a:lnTo>
                    <a:pt x="196291" y="59245"/>
                  </a:lnTo>
                  <a:lnTo>
                    <a:pt x="195453" y="58940"/>
                  </a:lnTo>
                  <a:lnTo>
                    <a:pt x="195173" y="58889"/>
                  </a:lnTo>
                  <a:lnTo>
                    <a:pt x="195173" y="67576"/>
                  </a:lnTo>
                  <a:lnTo>
                    <a:pt x="194906" y="67602"/>
                  </a:lnTo>
                  <a:lnTo>
                    <a:pt x="194030" y="67716"/>
                  </a:lnTo>
                  <a:lnTo>
                    <a:pt x="193154" y="67830"/>
                  </a:lnTo>
                  <a:lnTo>
                    <a:pt x="192214" y="67945"/>
                  </a:lnTo>
                  <a:lnTo>
                    <a:pt x="191401" y="68046"/>
                  </a:lnTo>
                  <a:lnTo>
                    <a:pt x="191096" y="68084"/>
                  </a:lnTo>
                  <a:lnTo>
                    <a:pt x="190995" y="67767"/>
                  </a:lnTo>
                  <a:lnTo>
                    <a:pt x="189382" y="62992"/>
                  </a:lnTo>
                  <a:lnTo>
                    <a:pt x="189382" y="68300"/>
                  </a:lnTo>
                  <a:lnTo>
                    <a:pt x="188709" y="68389"/>
                  </a:lnTo>
                  <a:lnTo>
                    <a:pt x="189242" y="68313"/>
                  </a:lnTo>
                  <a:lnTo>
                    <a:pt x="189382" y="68300"/>
                  </a:lnTo>
                  <a:lnTo>
                    <a:pt x="189382" y="62992"/>
                  </a:lnTo>
                  <a:lnTo>
                    <a:pt x="190461" y="63842"/>
                  </a:lnTo>
                  <a:lnTo>
                    <a:pt x="191262" y="64477"/>
                  </a:lnTo>
                  <a:lnTo>
                    <a:pt x="191401" y="64592"/>
                  </a:lnTo>
                  <a:lnTo>
                    <a:pt x="192620" y="65544"/>
                  </a:lnTo>
                  <a:lnTo>
                    <a:pt x="193421" y="66192"/>
                  </a:lnTo>
                  <a:lnTo>
                    <a:pt x="193560" y="66294"/>
                  </a:lnTo>
                  <a:lnTo>
                    <a:pt x="193687" y="66395"/>
                  </a:lnTo>
                  <a:lnTo>
                    <a:pt x="193687" y="67030"/>
                  </a:lnTo>
                  <a:lnTo>
                    <a:pt x="194030" y="66662"/>
                  </a:lnTo>
                  <a:lnTo>
                    <a:pt x="195173" y="67576"/>
                  </a:lnTo>
                  <a:lnTo>
                    <a:pt x="195173" y="58889"/>
                  </a:lnTo>
                  <a:lnTo>
                    <a:pt x="194919" y="58839"/>
                  </a:lnTo>
                  <a:lnTo>
                    <a:pt x="194919" y="62420"/>
                  </a:lnTo>
                  <a:lnTo>
                    <a:pt x="194373" y="62395"/>
                  </a:lnTo>
                  <a:lnTo>
                    <a:pt x="193560" y="62318"/>
                  </a:lnTo>
                  <a:lnTo>
                    <a:pt x="193827" y="60159"/>
                  </a:lnTo>
                  <a:lnTo>
                    <a:pt x="194195" y="59715"/>
                  </a:lnTo>
                  <a:lnTo>
                    <a:pt x="194373" y="61366"/>
                  </a:lnTo>
                  <a:lnTo>
                    <a:pt x="193560" y="62318"/>
                  </a:lnTo>
                  <a:lnTo>
                    <a:pt x="194919" y="62420"/>
                  </a:lnTo>
                  <a:lnTo>
                    <a:pt x="194919" y="58839"/>
                  </a:lnTo>
                  <a:lnTo>
                    <a:pt x="196532" y="56921"/>
                  </a:lnTo>
                  <a:lnTo>
                    <a:pt x="196532" y="52832"/>
                  </a:lnTo>
                  <a:lnTo>
                    <a:pt x="195173" y="52705"/>
                  </a:lnTo>
                  <a:lnTo>
                    <a:pt x="193827" y="52578"/>
                  </a:lnTo>
                  <a:lnTo>
                    <a:pt x="192620" y="52463"/>
                  </a:lnTo>
                  <a:lnTo>
                    <a:pt x="192747" y="47472"/>
                  </a:lnTo>
                  <a:lnTo>
                    <a:pt x="191401" y="43967"/>
                  </a:lnTo>
                  <a:lnTo>
                    <a:pt x="192214" y="43840"/>
                  </a:lnTo>
                  <a:lnTo>
                    <a:pt x="192747" y="43764"/>
                  </a:lnTo>
                  <a:lnTo>
                    <a:pt x="193560" y="43637"/>
                  </a:lnTo>
                  <a:lnTo>
                    <a:pt x="194373" y="43510"/>
                  </a:lnTo>
                  <a:lnTo>
                    <a:pt x="195173" y="43383"/>
                  </a:lnTo>
                  <a:lnTo>
                    <a:pt x="195719" y="43294"/>
                  </a:lnTo>
                  <a:lnTo>
                    <a:pt x="193509" y="41630"/>
                  </a:lnTo>
                  <a:lnTo>
                    <a:pt x="196253" y="41948"/>
                  </a:lnTo>
                  <a:lnTo>
                    <a:pt x="198335" y="43497"/>
                  </a:lnTo>
                  <a:lnTo>
                    <a:pt x="200926" y="41224"/>
                  </a:lnTo>
                  <a:lnTo>
                    <a:pt x="201930" y="38061"/>
                  </a:lnTo>
                  <a:lnTo>
                    <a:pt x="199224" y="36957"/>
                  </a:lnTo>
                  <a:lnTo>
                    <a:pt x="200837" y="33312"/>
                  </a:lnTo>
                  <a:lnTo>
                    <a:pt x="211772" y="39382"/>
                  </a:lnTo>
                  <a:lnTo>
                    <a:pt x="210820" y="31699"/>
                  </a:lnTo>
                  <a:lnTo>
                    <a:pt x="211226" y="32232"/>
                  </a:lnTo>
                  <a:lnTo>
                    <a:pt x="212445" y="31826"/>
                  </a:lnTo>
                  <a:lnTo>
                    <a:pt x="212979" y="31699"/>
                  </a:lnTo>
                  <a:close/>
                </a:path>
                <a:path w="344805" h="100330">
                  <a:moveTo>
                    <a:pt x="215404" y="38341"/>
                  </a:moveTo>
                  <a:lnTo>
                    <a:pt x="215138" y="38354"/>
                  </a:lnTo>
                  <a:lnTo>
                    <a:pt x="212852" y="38976"/>
                  </a:lnTo>
                  <a:lnTo>
                    <a:pt x="213766" y="39395"/>
                  </a:lnTo>
                  <a:lnTo>
                    <a:pt x="215404" y="38341"/>
                  </a:lnTo>
                  <a:close/>
                </a:path>
                <a:path w="344805" h="100330">
                  <a:moveTo>
                    <a:pt x="220941" y="42621"/>
                  </a:moveTo>
                  <a:lnTo>
                    <a:pt x="213766" y="39395"/>
                  </a:lnTo>
                  <a:lnTo>
                    <a:pt x="212852" y="39966"/>
                  </a:lnTo>
                  <a:lnTo>
                    <a:pt x="212712" y="40055"/>
                  </a:lnTo>
                  <a:lnTo>
                    <a:pt x="210413" y="39649"/>
                  </a:lnTo>
                  <a:lnTo>
                    <a:pt x="208661" y="43154"/>
                  </a:lnTo>
                  <a:lnTo>
                    <a:pt x="210058" y="44907"/>
                  </a:lnTo>
                  <a:lnTo>
                    <a:pt x="209956" y="45935"/>
                  </a:lnTo>
                  <a:lnTo>
                    <a:pt x="202463" y="43700"/>
                  </a:lnTo>
                  <a:lnTo>
                    <a:pt x="203809" y="48425"/>
                  </a:lnTo>
                  <a:lnTo>
                    <a:pt x="202590" y="47739"/>
                  </a:lnTo>
                  <a:lnTo>
                    <a:pt x="200037" y="49898"/>
                  </a:lnTo>
                  <a:lnTo>
                    <a:pt x="201510" y="50977"/>
                  </a:lnTo>
                  <a:lnTo>
                    <a:pt x="202869" y="51790"/>
                  </a:lnTo>
                  <a:lnTo>
                    <a:pt x="206781" y="51384"/>
                  </a:lnTo>
                  <a:lnTo>
                    <a:pt x="205295" y="49504"/>
                  </a:lnTo>
                  <a:lnTo>
                    <a:pt x="209931" y="46139"/>
                  </a:lnTo>
                  <a:lnTo>
                    <a:pt x="209880" y="46799"/>
                  </a:lnTo>
                  <a:lnTo>
                    <a:pt x="209067" y="50444"/>
                  </a:lnTo>
                  <a:lnTo>
                    <a:pt x="206641" y="53682"/>
                  </a:lnTo>
                  <a:lnTo>
                    <a:pt x="212039" y="54762"/>
                  </a:lnTo>
                  <a:lnTo>
                    <a:pt x="212445" y="54889"/>
                  </a:lnTo>
                  <a:lnTo>
                    <a:pt x="213258" y="55575"/>
                  </a:lnTo>
                  <a:lnTo>
                    <a:pt x="213791" y="51117"/>
                  </a:lnTo>
                  <a:lnTo>
                    <a:pt x="219722" y="49771"/>
                  </a:lnTo>
                  <a:lnTo>
                    <a:pt x="215684" y="45986"/>
                  </a:lnTo>
                  <a:lnTo>
                    <a:pt x="215138" y="45593"/>
                  </a:lnTo>
                  <a:lnTo>
                    <a:pt x="215277" y="43967"/>
                  </a:lnTo>
                  <a:lnTo>
                    <a:pt x="213791" y="45186"/>
                  </a:lnTo>
                  <a:lnTo>
                    <a:pt x="212572" y="45986"/>
                  </a:lnTo>
                  <a:lnTo>
                    <a:pt x="212445" y="45897"/>
                  </a:lnTo>
                  <a:lnTo>
                    <a:pt x="215138" y="43700"/>
                  </a:lnTo>
                  <a:lnTo>
                    <a:pt x="215557" y="43815"/>
                  </a:lnTo>
                  <a:lnTo>
                    <a:pt x="215950" y="44107"/>
                  </a:lnTo>
                  <a:lnTo>
                    <a:pt x="216090" y="43967"/>
                  </a:lnTo>
                  <a:lnTo>
                    <a:pt x="220941" y="42621"/>
                  </a:lnTo>
                  <a:close/>
                </a:path>
                <a:path w="344805" h="100330">
                  <a:moveTo>
                    <a:pt x="221208" y="57188"/>
                  </a:moveTo>
                  <a:lnTo>
                    <a:pt x="219456" y="55968"/>
                  </a:lnTo>
                  <a:lnTo>
                    <a:pt x="217436" y="55295"/>
                  </a:lnTo>
                  <a:lnTo>
                    <a:pt x="215138" y="55575"/>
                  </a:lnTo>
                  <a:lnTo>
                    <a:pt x="211531" y="62712"/>
                  </a:lnTo>
                  <a:lnTo>
                    <a:pt x="214731" y="64922"/>
                  </a:lnTo>
                  <a:lnTo>
                    <a:pt x="219659" y="62877"/>
                  </a:lnTo>
                  <a:lnTo>
                    <a:pt x="221208" y="57188"/>
                  </a:lnTo>
                  <a:close/>
                </a:path>
                <a:path w="344805" h="100330">
                  <a:moveTo>
                    <a:pt x="223507" y="33578"/>
                  </a:moveTo>
                  <a:lnTo>
                    <a:pt x="221615" y="31826"/>
                  </a:lnTo>
                  <a:lnTo>
                    <a:pt x="220675" y="32092"/>
                  </a:lnTo>
                  <a:lnTo>
                    <a:pt x="218808" y="33159"/>
                  </a:lnTo>
                  <a:lnTo>
                    <a:pt x="217970" y="31965"/>
                  </a:lnTo>
                  <a:lnTo>
                    <a:pt x="215138" y="33578"/>
                  </a:lnTo>
                  <a:lnTo>
                    <a:pt x="211772" y="34391"/>
                  </a:lnTo>
                  <a:lnTo>
                    <a:pt x="215557" y="38049"/>
                  </a:lnTo>
                  <a:lnTo>
                    <a:pt x="216090" y="38100"/>
                  </a:lnTo>
                  <a:lnTo>
                    <a:pt x="217843" y="37630"/>
                  </a:lnTo>
                  <a:lnTo>
                    <a:pt x="220941" y="36144"/>
                  </a:lnTo>
                  <a:lnTo>
                    <a:pt x="219786" y="34531"/>
                  </a:lnTo>
                  <a:lnTo>
                    <a:pt x="221081" y="35064"/>
                  </a:lnTo>
                  <a:lnTo>
                    <a:pt x="222834" y="34531"/>
                  </a:lnTo>
                  <a:lnTo>
                    <a:pt x="223507" y="33578"/>
                  </a:lnTo>
                  <a:close/>
                </a:path>
                <a:path w="344805" h="100330">
                  <a:moveTo>
                    <a:pt x="227139" y="40462"/>
                  </a:moveTo>
                  <a:lnTo>
                    <a:pt x="226339" y="39382"/>
                  </a:lnTo>
                  <a:lnTo>
                    <a:pt x="225259" y="39649"/>
                  </a:lnTo>
                  <a:lnTo>
                    <a:pt x="224586" y="40322"/>
                  </a:lnTo>
                  <a:lnTo>
                    <a:pt x="225666" y="41541"/>
                  </a:lnTo>
                  <a:lnTo>
                    <a:pt x="226606" y="41275"/>
                  </a:lnTo>
                  <a:lnTo>
                    <a:pt x="227139" y="40462"/>
                  </a:lnTo>
                  <a:close/>
                </a:path>
                <a:path w="344805" h="100330">
                  <a:moveTo>
                    <a:pt x="233210" y="60693"/>
                  </a:moveTo>
                  <a:lnTo>
                    <a:pt x="229704" y="55968"/>
                  </a:lnTo>
                  <a:lnTo>
                    <a:pt x="227545" y="58940"/>
                  </a:lnTo>
                  <a:lnTo>
                    <a:pt x="222592" y="59436"/>
                  </a:lnTo>
                  <a:lnTo>
                    <a:pt x="221780" y="63004"/>
                  </a:lnTo>
                  <a:lnTo>
                    <a:pt x="224066" y="65786"/>
                  </a:lnTo>
                  <a:lnTo>
                    <a:pt x="228358" y="63931"/>
                  </a:lnTo>
                  <a:lnTo>
                    <a:pt x="229577" y="63665"/>
                  </a:lnTo>
                  <a:lnTo>
                    <a:pt x="230657" y="62992"/>
                  </a:lnTo>
                  <a:lnTo>
                    <a:pt x="231597" y="62445"/>
                  </a:lnTo>
                  <a:lnTo>
                    <a:pt x="233210" y="60693"/>
                  </a:lnTo>
                  <a:close/>
                </a:path>
                <a:path w="344805" h="100330">
                  <a:moveTo>
                    <a:pt x="243598" y="19824"/>
                  </a:moveTo>
                  <a:lnTo>
                    <a:pt x="242252" y="19685"/>
                  </a:lnTo>
                  <a:lnTo>
                    <a:pt x="241173" y="20764"/>
                  </a:lnTo>
                  <a:lnTo>
                    <a:pt x="242112" y="21844"/>
                  </a:lnTo>
                  <a:lnTo>
                    <a:pt x="242519" y="22123"/>
                  </a:lnTo>
                  <a:lnTo>
                    <a:pt x="242785" y="22250"/>
                  </a:lnTo>
                  <a:lnTo>
                    <a:pt x="243192" y="22390"/>
                  </a:lnTo>
                  <a:lnTo>
                    <a:pt x="243598" y="19824"/>
                  </a:lnTo>
                  <a:close/>
                </a:path>
                <a:path w="344805" h="100330">
                  <a:moveTo>
                    <a:pt x="247103" y="13614"/>
                  </a:moveTo>
                  <a:lnTo>
                    <a:pt x="246430" y="13614"/>
                  </a:lnTo>
                  <a:lnTo>
                    <a:pt x="246430" y="14427"/>
                  </a:lnTo>
                  <a:lnTo>
                    <a:pt x="246976" y="14427"/>
                  </a:lnTo>
                  <a:lnTo>
                    <a:pt x="247103" y="14566"/>
                  </a:lnTo>
                  <a:lnTo>
                    <a:pt x="247103" y="13614"/>
                  </a:lnTo>
                  <a:close/>
                </a:path>
                <a:path w="344805" h="100330">
                  <a:moveTo>
                    <a:pt x="248246" y="72745"/>
                  </a:moveTo>
                  <a:lnTo>
                    <a:pt x="243865" y="71488"/>
                  </a:lnTo>
                  <a:lnTo>
                    <a:pt x="243865" y="71348"/>
                  </a:lnTo>
                  <a:lnTo>
                    <a:pt x="246164" y="67983"/>
                  </a:lnTo>
                  <a:lnTo>
                    <a:pt x="237261" y="67170"/>
                  </a:lnTo>
                  <a:lnTo>
                    <a:pt x="239153" y="70675"/>
                  </a:lnTo>
                  <a:lnTo>
                    <a:pt x="234569" y="72021"/>
                  </a:lnTo>
                  <a:lnTo>
                    <a:pt x="240766" y="75806"/>
                  </a:lnTo>
                  <a:lnTo>
                    <a:pt x="240766" y="72834"/>
                  </a:lnTo>
                  <a:lnTo>
                    <a:pt x="241439" y="73914"/>
                  </a:lnTo>
                  <a:lnTo>
                    <a:pt x="243192" y="74053"/>
                  </a:lnTo>
                  <a:lnTo>
                    <a:pt x="243471" y="72974"/>
                  </a:lnTo>
                  <a:lnTo>
                    <a:pt x="243789" y="76263"/>
                  </a:lnTo>
                  <a:lnTo>
                    <a:pt x="246799" y="75260"/>
                  </a:lnTo>
                  <a:lnTo>
                    <a:pt x="248246" y="72745"/>
                  </a:lnTo>
                  <a:close/>
                </a:path>
                <a:path w="344805" h="100330">
                  <a:moveTo>
                    <a:pt x="260197" y="18884"/>
                  </a:moveTo>
                  <a:lnTo>
                    <a:pt x="258445" y="16992"/>
                  </a:lnTo>
                  <a:lnTo>
                    <a:pt x="256819" y="16319"/>
                  </a:lnTo>
                  <a:lnTo>
                    <a:pt x="255739" y="18605"/>
                  </a:lnTo>
                  <a:lnTo>
                    <a:pt x="256146" y="20091"/>
                  </a:lnTo>
                  <a:lnTo>
                    <a:pt x="258572" y="21043"/>
                  </a:lnTo>
                  <a:lnTo>
                    <a:pt x="260197" y="18884"/>
                  </a:lnTo>
                  <a:close/>
                </a:path>
                <a:path w="344805" h="100330">
                  <a:moveTo>
                    <a:pt x="269633" y="20764"/>
                  </a:moveTo>
                  <a:lnTo>
                    <a:pt x="269227" y="18478"/>
                  </a:lnTo>
                  <a:lnTo>
                    <a:pt x="267208" y="18211"/>
                  </a:lnTo>
                  <a:lnTo>
                    <a:pt x="263969" y="19418"/>
                  </a:lnTo>
                  <a:lnTo>
                    <a:pt x="265455" y="22123"/>
                  </a:lnTo>
                  <a:lnTo>
                    <a:pt x="267741" y="22123"/>
                  </a:lnTo>
                  <a:lnTo>
                    <a:pt x="269633" y="20764"/>
                  </a:lnTo>
                  <a:close/>
                </a:path>
                <a:path w="344805" h="100330">
                  <a:moveTo>
                    <a:pt x="272059" y="56375"/>
                  </a:moveTo>
                  <a:lnTo>
                    <a:pt x="265315" y="50419"/>
                  </a:lnTo>
                  <a:lnTo>
                    <a:pt x="265315" y="52870"/>
                  </a:lnTo>
                  <a:lnTo>
                    <a:pt x="264439" y="53606"/>
                  </a:lnTo>
                  <a:lnTo>
                    <a:pt x="264375" y="53276"/>
                  </a:lnTo>
                  <a:lnTo>
                    <a:pt x="261200" y="55397"/>
                  </a:lnTo>
                  <a:lnTo>
                    <a:pt x="262216" y="54216"/>
                  </a:lnTo>
                  <a:lnTo>
                    <a:pt x="262623" y="53543"/>
                  </a:lnTo>
                  <a:lnTo>
                    <a:pt x="262890" y="52603"/>
                  </a:lnTo>
                  <a:lnTo>
                    <a:pt x="263829" y="52730"/>
                  </a:lnTo>
                  <a:lnTo>
                    <a:pt x="265315" y="52870"/>
                  </a:lnTo>
                  <a:lnTo>
                    <a:pt x="265315" y="50419"/>
                  </a:lnTo>
                  <a:lnTo>
                    <a:pt x="265049" y="50177"/>
                  </a:lnTo>
                  <a:lnTo>
                    <a:pt x="262483" y="48145"/>
                  </a:lnTo>
                  <a:lnTo>
                    <a:pt x="256819" y="47066"/>
                  </a:lnTo>
                  <a:lnTo>
                    <a:pt x="257073" y="49695"/>
                  </a:lnTo>
                  <a:lnTo>
                    <a:pt x="248183" y="50977"/>
                  </a:lnTo>
                  <a:lnTo>
                    <a:pt x="246303" y="49364"/>
                  </a:lnTo>
                  <a:lnTo>
                    <a:pt x="249555" y="46418"/>
                  </a:lnTo>
                  <a:lnTo>
                    <a:pt x="247345" y="43637"/>
                  </a:lnTo>
                  <a:lnTo>
                    <a:pt x="243268" y="43065"/>
                  </a:lnTo>
                  <a:lnTo>
                    <a:pt x="239280" y="49364"/>
                  </a:lnTo>
                  <a:lnTo>
                    <a:pt x="238201" y="53809"/>
                  </a:lnTo>
                  <a:lnTo>
                    <a:pt x="244411" y="55841"/>
                  </a:lnTo>
                  <a:lnTo>
                    <a:pt x="242658" y="57454"/>
                  </a:lnTo>
                  <a:lnTo>
                    <a:pt x="243471" y="58407"/>
                  </a:lnTo>
                  <a:lnTo>
                    <a:pt x="244144" y="60426"/>
                  </a:lnTo>
                  <a:lnTo>
                    <a:pt x="246164" y="60286"/>
                  </a:lnTo>
                  <a:lnTo>
                    <a:pt x="247243" y="58940"/>
                  </a:lnTo>
                  <a:lnTo>
                    <a:pt x="250215" y="56781"/>
                  </a:lnTo>
                  <a:lnTo>
                    <a:pt x="243865" y="52336"/>
                  </a:lnTo>
                  <a:lnTo>
                    <a:pt x="249402" y="53136"/>
                  </a:lnTo>
                  <a:lnTo>
                    <a:pt x="257086" y="49809"/>
                  </a:lnTo>
                  <a:lnTo>
                    <a:pt x="258038" y="59080"/>
                  </a:lnTo>
                  <a:lnTo>
                    <a:pt x="259372" y="57518"/>
                  </a:lnTo>
                  <a:lnTo>
                    <a:pt x="263702" y="58267"/>
                  </a:lnTo>
                  <a:lnTo>
                    <a:pt x="263423" y="59486"/>
                  </a:lnTo>
                  <a:lnTo>
                    <a:pt x="265049" y="60159"/>
                  </a:lnTo>
                  <a:lnTo>
                    <a:pt x="265861" y="59207"/>
                  </a:lnTo>
                  <a:lnTo>
                    <a:pt x="266801" y="58534"/>
                  </a:lnTo>
                  <a:lnTo>
                    <a:pt x="266128" y="57327"/>
                  </a:lnTo>
                  <a:lnTo>
                    <a:pt x="265315" y="57454"/>
                  </a:lnTo>
                  <a:lnTo>
                    <a:pt x="264629" y="54470"/>
                  </a:lnTo>
                  <a:lnTo>
                    <a:pt x="272059" y="56375"/>
                  </a:lnTo>
                  <a:close/>
                </a:path>
                <a:path w="344805" h="100330">
                  <a:moveTo>
                    <a:pt x="279476" y="11455"/>
                  </a:moveTo>
                  <a:lnTo>
                    <a:pt x="278676" y="9436"/>
                  </a:lnTo>
                  <a:lnTo>
                    <a:pt x="278003" y="8089"/>
                  </a:lnTo>
                  <a:lnTo>
                    <a:pt x="276923" y="9842"/>
                  </a:lnTo>
                  <a:lnTo>
                    <a:pt x="275704" y="9309"/>
                  </a:lnTo>
                  <a:lnTo>
                    <a:pt x="274358" y="9029"/>
                  </a:lnTo>
                  <a:lnTo>
                    <a:pt x="275437" y="10109"/>
                  </a:lnTo>
                  <a:lnTo>
                    <a:pt x="275437" y="10655"/>
                  </a:lnTo>
                  <a:lnTo>
                    <a:pt x="275475" y="10795"/>
                  </a:lnTo>
                  <a:lnTo>
                    <a:pt x="267208" y="9029"/>
                  </a:lnTo>
                  <a:lnTo>
                    <a:pt x="268693" y="14160"/>
                  </a:lnTo>
                  <a:lnTo>
                    <a:pt x="268820" y="14833"/>
                  </a:lnTo>
                  <a:lnTo>
                    <a:pt x="272326" y="14973"/>
                  </a:lnTo>
                  <a:lnTo>
                    <a:pt x="273405" y="14427"/>
                  </a:lnTo>
                  <a:lnTo>
                    <a:pt x="275678" y="11480"/>
                  </a:lnTo>
                  <a:lnTo>
                    <a:pt x="276237" y="13347"/>
                  </a:lnTo>
                  <a:lnTo>
                    <a:pt x="279476" y="11455"/>
                  </a:lnTo>
                  <a:close/>
                </a:path>
                <a:path w="344805" h="100330">
                  <a:moveTo>
                    <a:pt x="280289" y="44907"/>
                  </a:moveTo>
                  <a:lnTo>
                    <a:pt x="277050" y="43294"/>
                  </a:lnTo>
                  <a:lnTo>
                    <a:pt x="274891" y="42621"/>
                  </a:lnTo>
                  <a:lnTo>
                    <a:pt x="275437" y="44373"/>
                  </a:lnTo>
                  <a:lnTo>
                    <a:pt x="274891" y="45186"/>
                  </a:lnTo>
                  <a:lnTo>
                    <a:pt x="274650" y="46113"/>
                  </a:lnTo>
                  <a:lnTo>
                    <a:pt x="273405" y="44234"/>
                  </a:lnTo>
                  <a:lnTo>
                    <a:pt x="271843" y="44907"/>
                  </a:lnTo>
                  <a:lnTo>
                    <a:pt x="272199" y="43561"/>
                  </a:lnTo>
                  <a:lnTo>
                    <a:pt x="273138" y="39789"/>
                  </a:lnTo>
                  <a:lnTo>
                    <a:pt x="266661" y="36283"/>
                  </a:lnTo>
                  <a:lnTo>
                    <a:pt x="264782" y="39789"/>
                  </a:lnTo>
                  <a:lnTo>
                    <a:pt x="261810" y="36004"/>
                  </a:lnTo>
                  <a:lnTo>
                    <a:pt x="254660" y="36004"/>
                  </a:lnTo>
                  <a:lnTo>
                    <a:pt x="258838" y="42354"/>
                  </a:lnTo>
                  <a:lnTo>
                    <a:pt x="260464" y="45313"/>
                  </a:lnTo>
                  <a:lnTo>
                    <a:pt x="261404" y="43967"/>
                  </a:lnTo>
                  <a:lnTo>
                    <a:pt x="263829" y="42621"/>
                  </a:lnTo>
                  <a:lnTo>
                    <a:pt x="263563" y="46532"/>
                  </a:lnTo>
                  <a:lnTo>
                    <a:pt x="268655" y="46278"/>
                  </a:lnTo>
                  <a:lnTo>
                    <a:pt x="263969" y="48285"/>
                  </a:lnTo>
                  <a:lnTo>
                    <a:pt x="269900" y="52603"/>
                  </a:lnTo>
                  <a:lnTo>
                    <a:pt x="272732" y="52336"/>
                  </a:lnTo>
                  <a:lnTo>
                    <a:pt x="274624" y="55968"/>
                  </a:lnTo>
                  <a:lnTo>
                    <a:pt x="276923" y="55168"/>
                  </a:lnTo>
                  <a:lnTo>
                    <a:pt x="279209" y="53136"/>
                  </a:lnTo>
                  <a:lnTo>
                    <a:pt x="275704" y="50711"/>
                  </a:lnTo>
                  <a:lnTo>
                    <a:pt x="276110" y="48285"/>
                  </a:lnTo>
                  <a:lnTo>
                    <a:pt x="275767" y="47790"/>
                  </a:lnTo>
                  <a:lnTo>
                    <a:pt x="280289" y="44907"/>
                  </a:lnTo>
                  <a:close/>
                </a:path>
                <a:path w="344805" h="100330">
                  <a:moveTo>
                    <a:pt x="282549" y="20040"/>
                  </a:moveTo>
                  <a:lnTo>
                    <a:pt x="281228" y="17259"/>
                  </a:lnTo>
                  <a:lnTo>
                    <a:pt x="277050" y="19278"/>
                  </a:lnTo>
                  <a:lnTo>
                    <a:pt x="276644" y="21043"/>
                  </a:lnTo>
                  <a:lnTo>
                    <a:pt x="272732" y="23063"/>
                  </a:lnTo>
                  <a:lnTo>
                    <a:pt x="276110" y="24142"/>
                  </a:lnTo>
                  <a:lnTo>
                    <a:pt x="280885" y="23672"/>
                  </a:lnTo>
                  <a:lnTo>
                    <a:pt x="282549" y="20040"/>
                  </a:lnTo>
                  <a:close/>
                </a:path>
                <a:path w="344805" h="100330">
                  <a:moveTo>
                    <a:pt x="283387" y="24409"/>
                  </a:moveTo>
                  <a:lnTo>
                    <a:pt x="276783" y="27241"/>
                  </a:lnTo>
                  <a:lnTo>
                    <a:pt x="277456" y="29400"/>
                  </a:lnTo>
                  <a:lnTo>
                    <a:pt x="277685" y="29667"/>
                  </a:lnTo>
                  <a:lnTo>
                    <a:pt x="276237" y="31292"/>
                  </a:lnTo>
                  <a:lnTo>
                    <a:pt x="273278" y="33172"/>
                  </a:lnTo>
                  <a:lnTo>
                    <a:pt x="278942" y="36144"/>
                  </a:lnTo>
                  <a:lnTo>
                    <a:pt x="280149" y="34658"/>
                  </a:lnTo>
                  <a:lnTo>
                    <a:pt x="281101" y="33718"/>
                  </a:lnTo>
                  <a:lnTo>
                    <a:pt x="279539" y="30924"/>
                  </a:lnTo>
                  <a:lnTo>
                    <a:pt x="282041" y="30480"/>
                  </a:lnTo>
                  <a:lnTo>
                    <a:pt x="282854" y="28460"/>
                  </a:lnTo>
                  <a:lnTo>
                    <a:pt x="282994" y="28321"/>
                  </a:lnTo>
                  <a:lnTo>
                    <a:pt x="282994" y="28054"/>
                  </a:lnTo>
                  <a:lnTo>
                    <a:pt x="283121" y="27647"/>
                  </a:lnTo>
                  <a:lnTo>
                    <a:pt x="283387" y="24409"/>
                  </a:lnTo>
                  <a:close/>
                </a:path>
                <a:path w="344805" h="100330">
                  <a:moveTo>
                    <a:pt x="286359" y="57048"/>
                  </a:moveTo>
                  <a:lnTo>
                    <a:pt x="285280" y="55841"/>
                  </a:lnTo>
                  <a:lnTo>
                    <a:pt x="283667" y="54089"/>
                  </a:lnTo>
                  <a:lnTo>
                    <a:pt x="280428" y="54762"/>
                  </a:lnTo>
                  <a:lnTo>
                    <a:pt x="282994" y="57048"/>
                  </a:lnTo>
                  <a:lnTo>
                    <a:pt x="283667" y="58534"/>
                  </a:lnTo>
                  <a:lnTo>
                    <a:pt x="286359" y="57048"/>
                  </a:lnTo>
                  <a:close/>
                </a:path>
                <a:path w="344805" h="100330">
                  <a:moveTo>
                    <a:pt x="290131" y="22656"/>
                  </a:moveTo>
                  <a:lnTo>
                    <a:pt x="289458" y="21983"/>
                  </a:lnTo>
                  <a:lnTo>
                    <a:pt x="289331" y="22123"/>
                  </a:lnTo>
                  <a:lnTo>
                    <a:pt x="289052" y="22123"/>
                  </a:lnTo>
                  <a:lnTo>
                    <a:pt x="288925" y="22250"/>
                  </a:lnTo>
                  <a:lnTo>
                    <a:pt x="289331" y="22656"/>
                  </a:lnTo>
                  <a:lnTo>
                    <a:pt x="289598" y="23190"/>
                  </a:lnTo>
                  <a:lnTo>
                    <a:pt x="290131" y="22656"/>
                  </a:lnTo>
                  <a:close/>
                </a:path>
                <a:path w="344805" h="100330">
                  <a:moveTo>
                    <a:pt x="291757" y="38569"/>
                  </a:moveTo>
                  <a:lnTo>
                    <a:pt x="284746" y="37769"/>
                  </a:lnTo>
                  <a:lnTo>
                    <a:pt x="287032" y="40868"/>
                  </a:lnTo>
                  <a:lnTo>
                    <a:pt x="287439" y="41275"/>
                  </a:lnTo>
                  <a:lnTo>
                    <a:pt x="288112" y="41541"/>
                  </a:lnTo>
                  <a:lnTo>
                    <a:pt x="288658" y="40995"/>
                  </a:lnTo>
                  <a:lnTo>
                    <a:pt x="291757" y="38569"/>
                  </a:lnTo>
                  <a:close/>
                </a:path>
                <a:path w="344805" h="100330">
                  <a:moveTo>
                    <a:pt x="292963" y="58267"/>
                  </a:moveTo>
                  <a:lnTo>
                    <a:pt x="290817" y="58127"/>
                  </a:lnTo>
                  <a:lnTo>
                    <a:pt x="288785" y="58267"/>
                  </a:lnTo>
                  <a:lnTo>
                    <a:pt x="288378" y="61912"/>
                  </a:lnTo>
                  <a:lnTo>
                    <a:pt x="290410" y="61772"/>
                  </a:lnTo>
                  <a:lnTo>
                    <a:pt x="292569" y="61772"/>
                  </a:lnTo>
                  <a:lnTo>
                    <a:pt x="292963" y="58267"/>
                  </a:lnTo>
                  <a:close/>
                </a:path>
                <a:path w="344805" h="100330">
                  <a:moveTo>
                    <a:pt x="294589" y="9169"/>
                  </a:moveTo>
                  <a:lnTo>
                    <a:pt x="290537" y="8229"/>
                  </a:lnTo>
                  <a:lnTo>
                    <a:pt x="288785" y="7543"/>
                  </a:lnTo>
                  <a:lnTo>
                    <a:pt x="284873" y="8763"/>
                  </a:lnTo>
                  <a:lnTo>
                    <a:pt x="286359" y="11188"/>
                  </a:lnTo>
                  <a:lnTo>
                    <a:pt x="288378" y="14300"/>
                  </a:lnTo>
                  <a:lnTo>
                    <a:pt x="294589" y="9169"/>
                  </a:lnTo>
                  <a:close/>
                </a:path>
                <a:path w="344805" h="100330">
                  <a:moveTo>
                    <a:pt x="300393" y="50850"/>
                  </a:moveTo>
                  <a:lnTo>
                    <a:pt x="293649" y="49771"/>
                  </a:lnTo>
                  <a:lnTo>
                    <a:pt x="292836" y="52870"/>
                  </a:lnTo>
                  <a:lnTo>
                    <a:pt x="293509" y="55841"/>
                  </a:lnTo>
                  <a:lnTo>
                    <a:pt x="297954" y="59080"/>
                  </a:lnTo>
                  <a:lnTo>
                    <a:pt x="299034" y="54762"/>
                  </a:lnTo>
                  <a:lnTo>
                    <a:pt x="300393" y="50850"/>
                  </a:lnTo>
                  <a:close/>
                </a:path>
                <a:path w="344805" h="100330">
                  <a:moveTo>
                    <a:pt x="300520" y="20358"/>
                  </a:moveTo>
                  <a:lnTo>
                    <a:pt x="295795" y="21577"/>
                  </a:lnTo>
                  <a:lnTo>
                    <a:pt x="295529" y="22796"/>
                  </a:lnTo>
                  <a:lnTo>
                    <a:pt x="293243" y="27647"/>
                  </a:lnTo>
                  <a:lnTo>
                    <a:pt x="295529" y="26568"/>
                  </a:lnTo>
                  <a:lnTo>
                    <a:pt x="296748" y="25082"/>
                  </a:lnTo>
                  <a:lnTo>
                    <a:pt x="300520" y="20358"/>
                  </a:lnTo>
                  <a:close/>
                </a:path>
                <a:path w="344805" h="100330">
                  <a:moveTo>
                    <a:pt x="303377" y="33058"/>
                  </a:moveTo>
                  <a:lnTo>
                    <a:pt x="300812" y="30607"/>
                  </a:lnTo>
                  <a:lnTo>
                    <a:pt x="295529" y="31419"/>
                  </a:lnTo>
                  <a:lnTo>
                    <a:pt x="296341" y="32905"/>
                  </a:lnTo>
                  <a:lnTo>
                    <a:pt x="295668" y="34798"/>
                  </a:lnTo>
                  <a:lnTo>
                    <a:pt x="297154" y="36004"/>
                  </a:lnTo>
                  <a:lnTo>
                    <a:pt x="302412" y="35839"/>
                  </a:lnTo>
                  <a:lnTo>
                    <a:pt x="303377" y="33058"/>
                  </a:lnTo>
                  <a:close/>
                </a:path>
                <a:path w="344805" h="100330">
                  <a:moveTo>
                    <a:pt x="304025" y="21310"/>
                  </a:moveTo>
                  <a:lnTo>
                    <a:pt x="301066" y="20637"/>
                  </a:lnTo>
                  <a:lnTo>
                    <a:pt x="300786" y="22250"/>
                  </a:lnTo>
                  <a:lnTo>
                    <a:pt x="300113" y="23876"/>
                  </a:lnTo>
                  <a:lnTo>
                    <a:pt x="303085" y="24409"/>
                  </a:lnTo>
                  <a:lnTo>
                    <a:pt x="303225" y="22923"/>
                  </a:lnTo>
                  <a:lnTo>
                    <a:pt x="304025" y="21310"/>
                  </a:lnTo>
                  <a:close/>
                </a:path>
                <a:path w="344805" h="100330">
                  <a:moveTo>
                    <a:pt x="308610" y="43434"/>
                  </a:moveTo>
                  <a:lnTo>
                    <a:pt x="302945" y="40195"/>
                  </a:lnTo>
                  <a:lnTo>
                    <a:pt x="301193" y="41808"/>
                  </a:lnTo>
                  <a:lnTo>
                    <a:pt x="296075" y="45593"/>
                  </a:lnTo>
                  <a:lnTo>
                    <a:pt x="304025" y="53682"/>
                  </a:lnTo>
                  <a:lnTo>
                    <a:pt x="306730" y="47205"/>
                  </a:lnTo>
                  <a:lnTo>
                    <a:pt x="308610" y="43434"/>
                  </a:lnTo>
                  <a:close/>
                </a:path>
                <a:path w="344805" h="100330">
                  <a:moveTo>
                    <a:pt x="312801" y="31153"/>
                  </a:moveTo>
                  <a:lnTo>
                    <a:pt x="312661" y="27508"/>
                  </a:lnTo>
                  <a:lnTo>
                    <a:pt x="305917" y="31965"/>
                  </a:lnTo>
                  <a:lnTo>
                    <a:pt x="311175" y="32092"/>
                  </a:lnTo>
                  <a:lnTo>
                    <a:pt x="312254" y="32499"/>
                  </a:lnTo>
                  <a:lnTo>
                    <a:pt x="312521" y="31699"/>
                  </a:lnTo>
                  <a:lnTo>
                    <a:pt x="312801" y="31153"/>
                  </a:lnTo>
                  <a:close/>
                </a:path>
                <a:path w="344805" h="100330">
                  <a:moveTo>
                    <a:pt x="316039" y="41541"/>
                  </a:moveTo>
                  <a:lnTo>
                    <a:pt x="315226" y="41681"/>
                  </a:lnTo>
                  <a:lnTo>
                    <a:pt x="315366" y="42481"/>
                  </a:lnTo>
                  <a:lnTo>
                    <a:pt x="315633" y="42621"/>
                  </a:lnTo>
                  <a:lnTo>
                    <a:pt x="315899" y="42621"/>
                  </a:lnTo>
                  <a:lnTo>
                    <a:pt x="315899" y="42075"/>
                  </a:lnTo>
                  <a:lnTo>
                    <a:pt x="316039" y="41541"/>
                  </a:lnTo>
                  <a:close/>
                </a:path>
                <a:path w="344805" h="100330">
                  <a:moveTo>
                    <a:pt x="316572" y="33451"/>
                  </a:moveTo>
                  <a:lnTo>
                    <a:pt x="314960" y="33045"/>
                  </a:lnTo>
                  <a:lnTo>
                    <a:pt x="309829" y="32232"/>
                  </a:lnTo>
                  <a:lnTo>
                    <a:pt x="314007" y="39243"/>
                  </a:lnTo>
                  <a:lnTo>
                    <a:pt x="315493" y="35331"/>
                  </a:lnTo>
                  <a:lnTo>
                    <a:pt x="315760" y="34531"/>
                  </a:lnTo>
                  <a:lnTo>
                    <a:pt x="316572" y="33451"/>
                  </a:lnTo>
                  <a:close/>
                </a:path>
                <a:path w="344805" h="100330">
                  <a:moveTo>
                    <a:pt x="321424" y="52463"/>
                  </a:moveTo>
                  <a:lnTo>
                    <a:pt x="319671" y="52730"/>
                  </a:lnTo>
                  <a:lnTo>
                    <a:pt x="318592" y="52463"/>
                  </a:lnTo>
                  <a:lnTo>
                    <a:pt x="313474" y="53543"/>
                  </a:lnTo>
                  <a:lnTo>
                    <a:pt x="320484" y="61912"/>
                  </a:lnTo>
                  <a:lnTo>
                    <a:pt x="320890" y="54356"/>
                  </a:lnTo>
                  <a:lnTo>
                    <a:pt x="321424" y="52463"/>
                  </a:lnTo>
                  <a:close/>
                </a:path>
                <a:path w="344805" h="100330">
                  <a:moveTo>
                    <a:pt x="328574" y="42760"/>
                  </a:moveTo>
                  <a:lnTo>
                    <a:pt x="323049" y="38569"/>
                  </a:lnTo>
                  <a:lnTo>
                    <a:pt x="320217" y="41402"/>
                  </a:lnTo>
                  <a:lnTo>
                    <a:pt x="318846" y="45085"/>
                  </a:lnTo>
                  <a:lnTo>
                    <a:pt x="320903" y="48768"/>
                  </a:lnTo>
                  <a:lnTo>
                    <a:pt x="324104" y="49961"/>
                  </a:lnTo>
                  <a:lnTo>
                    <a:pt x="326148" y="46126"/>
                  </a:lnTo>
                  <a:lnTo>
                    <a:pt x="328574" y="42760"/>
                  </a:lnTo>
                  <a:close/>
                </a:path>
                <a:path w="344805" h="100330">
                  <a:moveTo>
                    <a:pt x="344500" y="127"/>
                  </a:moveTo>
                  <a:lnTo>
                    <a:pt x="342747" y="266"/>
                  </a:lnTo>
                  <a:lnTo>
                    <a:pt x="341795" y="0"/>
                  </a:lnTo>
                  <a:lnTo>
                    <a:pt x="339229" y="2159"/>
                  </a:lnTo>
                  <a:lnTo>
                    <a:pt x="343014" y="3365"/>
                  </a:lnTo>
                  <a:lnTo>
                    <a:pt x="344500" y="1346"/>
                  </a:lnTo>
                  <a:lnTo>
                    <a:pt x="344500" y="12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3407886" y="1077365"/>
              <a:ext cx="219075" cy="1297305"/>
            </a:xfrm>
            <a:custGeom>
              <a:avLst/>
              <a:gdLst/>
              <a:ahLst/>
              <a:cxnLst/>
              <a:rect l="l" t="t" r="r" b="b"/>
              <a:pathLst>
                <a:path w="219075" h="1297305">
                  <a:moveTo>
                    <a:pt x="6464" y="151079"/>
                  </a:moveTo>
                  <a:lnTo>
                    <a:pt x="1752" y="147701"/>
                  </a:lnTo>
                  <a:lnTo>
                    <a:pt x="2019" y="152158"/>
                  </a:lnTo>
                  <a:lnTo>
                    <a:pt x="0" y="154584"/>
                  </a:lnTo>
                  <a:lnTo>
                    <a:pt x="4305" y="156883"/>
                  </a:lnTo>
                  <a:lnTo>
                    <a:pt x="5664" y="153504"/>
                  </a:lnTo>
                  <a:lnTo>
                    <a:pt x="6464" y="151079"/>
                  </a:lnTo>
                  <a:close/>
                </a:path>
                <a:path w="219075" h="1297305">
                  <a:moveTo>
                    <a:pt x="8496" y="125717"/>
                  </a:moveTo>
                  <a:lnTo>
                    <a:pt x="7543" y="124510"/>
                  </a:lnTo>
                  <a:lnTo>
                    <a:pt x="6604" y="124104"/>
                  </a:lnTo>
                  <a:lnTo>
                    <a:pt x="5791" y="125857"/>
                  </a:lnTo>
                  <a:lnTo>
                    <a:pt x="6337" y="125984"/>
                  </a:lnTo>
                  <a:lnTo>
                    <a:pt x="6743" y="126123"/>
                  </a:lnTo>
                  <a:lnTo>
                    <a:pt x="7010" y="125984"/>
                  </a:lnTo>
                  <a:lnTo>
                    <a:pt x="8496" y="125717"/>
                  </a:lnTo>
                  <a:close/>
                </a:path>
                <a:path w="219075" h="1297305">
                  <a:moveTo>
                    <a:pt x="17043" y="120967"/>
                  </a:moveTo>
                  <a:lnTo>
                    <a:pt x="13843" y="118414"/>
                  </a:lnTo>
                  <a:lnTo>
                    <a:pt x="9232" y="118173"/>
                  </a:lnTo>
                  <a:lnTo>
                    <a:pt x="8496" y="122618"/>
                  </a:lnTo>
                  <a:lnTo>
                    <a:pt x="9029" y="124510"/>
                  </a:lnTo>
                  <a:lnTo>
                    <a:pt x="12001" y="123024"/>
                  </a:lnTo>
                  <a:lnTo>
                    <a:pt x="13614" y="123431"/>
                  </a:lnTo>
                  <a:lnTo>
                    <a:pt x="17043" y="120967"/>
                  </a:lnTo>
                  <a:close/>
                </a:path>
                <a:path w="219075" h="1297305">
                  <a:moveTo>
                    <a:pt x="19558" y="111963"/>
                  </a:moveTo>
                  <a:lnTo>
                    <a:pt x="14160" y="114122"/>
                  </a:lnTo>
                  <a:lnTo>
                    <a:pt x="16319" y="114795"/>
                  </a:lnTo>
                  <a:lnTo>
                    <a:pt x="17399" y="115062"/>
                  </a:lnTo>
                  <a:lnTo>
                    <a:pt x="18605" y="115874"/>
                  </a:lnTo>
                  <a:lnTo>
                    <a:pt x="19151" y="114655"/>
                  </a:lnTo>
                  <a:lnTo>
                    <a:pt x="19558" y="111963"/>
                  </a:lnTo>
                  <a:close/>
                </a:path>
                <a:path w="219075" h="1297305">
                  <a:moveTo>
                    <a:pt x="26695" y="163220"/>
                  </a:moveTo>
                  <a:lnTo>
                    <a:pt x="24269" y="160655"/>
                  </a:lnTo>
                  <a:lnTo>
                    <a:pt x="23736" y="160108"/>
                  </a:lnTo>
                  <a:lnTo>
                    <a:pt x="23469" y="160007"/>
                  </a:lnTo>
                  <a:lnTo>
                    <a:pt x="23228" y="159905"/>
                  </a:lnTo>
                  <a:lnTo>
                    <a:pt x="23190" y="163106"/>
                  </a:lnTo>
                  <a:lnTo>
                    <a:pt x="17932" y="163753"/>
                  </a:lnTo>
                  <a:lnTo>
                    <a:pt x="17792" y="163779"/>
                  </a:lnTo>
                  <a:lnTo>
                    <a:pt x="17792" y="164299"/>
                  </a:lnTo>
                  <a:lnTo>
                    <a:pt x="17538" y="164693"/>
                  </a:lnTo>
                  <a:lnTo>
                    <a:pt x="17170" y="164287"/>
                  </a:lnTo>
                  <a:lnTo>
                    <a:pt x="17792" y="164299"/>
                  </a:lnTo>
                  <a:lnTo>
                    <a:pt x="17792" y="163779"/>
                  </a:lnTo>
                  <a:lnTo>
                    <a:pt x="16852" y="163893"/>
                  </a:lnTo>
                  <a:lnTo>
                    <a:pt x="17932" y="161594"/>
                  </a:lnTo>
                  <a:lnTo>
                    <a:pt x="19011" y="162941"/>
                  </a:lnTo>
                  <a:lnTo>
                    <a:pt x="21844" y="163042"/>
                  </a:lnTo>
                  <a:lnTo>
                    <a:pt x="23063" y="163093"/>
                  </a:lnTo>
                  <a:lnTo>
                    <a:pt x="23190" y="163106"/>
                  </a:lnTo>
                  <a:lnTo>
                    <a:pt x="23190" y="159893"/>
                  </a:lnTo>
                  <a:lnTo>
                    <a:pt x="23063" y="159842"/>
                  </a:lnTo>
                  <a:lnTo>
                    <a:pt x="23469" y="159169"/>
                  </a:lnTo>
                  <a:lnTo>
                    <a:pt x="25755" y="155803"/>
                  </a:lnTo>
                  <a:lnTo>
                    <a:pt x="17259" y="155803"/>
                  </a:lnTo>
                  <a:lnTo>
                    <a:pt x="17399" y="154584"/>
                  </a:lnTo>
                  <a:lnTo>
                    <a:pt x="14427" y="150672"/>
                  </a:lnTo>
                  <a:lnTo>
                    <a:pt x="9029" y="146088"/>
                  </a:lnTo>
                  <a:lnTo>
                    <a:pt x="7683" y="153238"/>
                  </a:lnTo>
                  <a:lnTo>
                    <a:pt x="12534" y="156197"/>
                  </a:lnTo>
                  <a:lnTo>
                    <a:pt x="16891" y="156464"/>
                  </a:lnTo>
                  <a:lnTo>
                    <a:pt x="16586" y="157010"/>
                  </a:lnTo>
                  <a:lnTo>
                    <a:pt x="16586" y="157149"/>
                  </a:lnTo>
                  <a:lnTo>
                    <a:pt x="10591" y="158508"/>
                  </a:lnTo>
                  <a:lnTo>
                    <a:pt x="9296" y="161480"/>
                  </a:lnTo>
                  <a:lnTo>
                    <a:pt x="11950" y="164071"/>
                  </a:lnTo>
                  <a:lnTo>
                    <a:pt x="16243" y="164236"/>
                  </a:lnTo>
                  <a:lnTo>
                    <a:pt x="15646" y="164833"/>
                  </a:lnTo>
                  <a:lnTo>
                    <a:pt x="14566" y="164833"/>
                  </a:lnTo>
                  <a:lnTo>
                    <a:pt x="14833" y="166852"/>
                  </a:lnTo>
                  <a:lnTo>
                    <a:pt x="17526" y="167538"/>
                  </a:lnTo>
                  <a:lnTo>
                    <a:pt x="17881" y="166179"/>
                  </a:lnTo>
                  <a:lnTo>
                    <a:pt x="21844" y="167665"/>
                  </a:lnTo>
                  <a:lnTo>
                    <a:pt x="21844" y="165773"/>
                  </a:lnTo>
                  <a:lnTo>
                    <a:pt x="23228" y="163271"/>
                  </a:lnTo>
                  <a:lnTo>
                    <a:pt x="23228" y="163106"/>
                  </a:lnTo>
                  <a:lnTo>
                    <a:pt x="25755" y="163182"/>
                  </a:lnTo>
                  <a:lnTo>
                    <a:pt x="26695" y="163220"/>
                  </a:lnTo>
                  <a:close/>
                </a:path>
                <a:path w="219075" h="1297305">
                  <a:moveTo>
                    <a:pt x="27914" y="41414"/>
                  </a:moveTo>
                  <a:lnTo>
                    <a:pt x="26974" y="37363"/>
                  </a:lnTo>
                  <a:lnTo>
                    <a:pt x="26568" y="35610"/>
                  </a:lnTo>
                  <a:lnTo>
                    <a:pt x="24676" y="37096"/>
                  </a:lnTo>
                  <a:lnTo>
                    <a:pt x="23596" y="36423"/>
                  </a:lnTo>
                  <a:lnTo>
                    <a:pt x="19685" y="38582"/>
                  </a:lnTo>
                  <a:lnTo>
                    <a:pt x="27914" y="41414"/>
                  </a:lnTo>
                  <a:close/>
                </a:path>
                <a:path w="219075" h="1297305">
                  <a:moveTo>
                    <a:pt x="30607" y="119786"/>
                  </a:moveTo>
                  <a:lnTo>
                    <a:pt x="28727" y="118300"/>
                  </a:lnTo>
                  <a:lnTo>
                    <a:pt x="27381" y="116814"/>
                  </a:lnTo>
                  <a:lnTo>
                    <a:pt x="26022" y="116547"/>
                  </a:lnTo>
                  <a:lnTo>
                    <a:pt x="24409" y="117221"/>
                  </a:lnTo>
                  <a:lnTo>
                    <a:pt x="22390" y="118160"/>
                  </a:lnTo>
                  <a:lnTo>
                    <a:pt x="24676" y="118973"/>
                  </a:lnTo>
                  <a:lnTo>
                    <a:pt x="24942" y="119913"/>
                  </a:lnTo>
                  <a:lnTo>
                    <a:pt x="26301" y="122351"/>
                  </a:lnTo>
                  <a:lnTo>
                    <a:pt x="30607" y="119786"/>
                  </a:lnTo>
                  <a:close/>
                </a:path>
                <a:path w="219075" h="1297305">
                  <a:moveTo>
                    <a:pt x="31292" y="172250"/>
                  </a:moveTo>
                  <a:lnTo>
                    <a:pt x="26428" y="169697"/>
                  </a:lnTo>
                  <a:lnTo>
                    <a:pt x="23736" y="167665"/>
                  </a:lnTo>
                  <a:lnTo>
                    <a:pt x="21310" y="169557"/>
                  </a:lnTo>
                  <a:lnTo>
                    <a:pt x="23469" y="172250"/>
                  </a:lnTo>
                  <a:lnTo>
                    <a:pt x="24676" y="177114"/>
                  </a:lnTo>
                  <a:lnTo>
                    <a:pt x="31292" y="172250"/>
                  </a:lnTo>
                  <a:close/>
                </a:path>
                <a:path w="219075" h="1297305">
                  <a:moveTo>
                    <a:pt x="32092" y="50050"/>
                  </a:moveTo>
                  <a:lnTo>
                    <a:pt x="27381" y="47345"/>
                  </a:lnTo>
                  <a:lnTo>
                    <a:pt x="26974" y="50863"/>
                  </a:lnTo>
                  <a:lnTo>
                    <a:pt x="28854" y="51930"/>
                  </a:lnTo>
                  <a:lnTo>
                    <a:pt x="29933" y="51663"/>
                  </a:lnTo>
                  <a:lnTo>
                    <a:pt x="32092" y="50050"/>
                  </a:lnTo>
                  <a:close/>
                </a:path>
                <a:path w="219075" h="1297305">
                  <a:moveTo>
                    <a:pt x="32639" y="35750"/>
                  </a:moveTo>
                  <a:lnTo>
                    <a:pt x="31419" y="33185"/>
                  </a:lnTo>
                  <a:lnTo>
                    <a:pt x="27914" y="33185"/>
                  </a:lnTo>
                  <a:lnTo>
                    <a:pt x="28994" y="36017"/>
                  </a:lnTo>
                  <a:lnTo>
                    <a:pt x="30746" y="35890"/>
                  </a:lnTo>
                  <a:lnTo>
                    <a:pt x="32639" y="35750"/>
                  </a:lnTo>
                  <a:close/>
                </a:path>
                <a:path w="219075" h="1297305">
                  <a:moveTo>
                    <a:pt x="35471" y="28867"/>
                  </a:moveTo>
                  <a:lnTo>
                    <a:pt x="33985" y="25095"/>
                  </a:lnTo>
                  <a:lnTo>
                    <a:pt x="31686" y="22402"/>
                  </a:lnTo>
                  <a:lnTo>
                    <a:pt x="24549" y="21996"/>
                  </a:lnTo>
                  <a:lnTo>
                    <a:pt x="28181" y="27520"/>
                  </a:lnTo>
                  <a:lnTo>
                    <a:pt x="30213" y="31165"/>
                  </a:lnTo>
                  <a:lnTo>
                    <a:pt x="35471" y="28867"/>
                  </a:lnTo>
                  <a:close/>
                </a:path>
                <a:path w="219075" h="1297305">
                  <a:moveTo>
                    <a:pt x="35877" y="37236"/>
                  </a:moveTo>
                  <a:lnTo>
                    <a:pt x="35064" y="36283"/>
                  </a:lnTo>
                  <a:lnTo>
                    <a:pt x="33985" y="35077"/>
                  </a:lnTo>
                  <a:lnTo>
                    <a:pt x="32372" y="36830"/>
                  </a:lnTo>
                  <a:lnTo>
                    <a:pt x="32639" y="38049"/>
                  </a:lnTo>
                  <a:lnTo>
                    <a:pt x="33312" y="38315"/>
                  </a:lnTo>
                  <a:lnTo>
                    <a:pt x="34124" y="38442"/>
                  </a:lnTo>
                  <a:lnTo>
                    <a:pt x="34798" y="38722"/>
                  </a:lnTo>
                  <a:lnTo>
                    <a:pt x="34925" y="37909"/>
                  </a:lnTo>
                  <a:lnTo>
                    <a:pt x="35877" y="37236"/>
                  </a:lnTo>
                  <a:close/>
                </a:path>
                <a:path w="219075" h="1297305">
                  <a:moveTo>
                    <a:pt x="36550" y="105219"/>
                  </a:moveTo>
                  <a:lnTo>
                    <a:pt x="31851" y="103479"/>
                  </a:lnTo>
                  <a:lnTo>
                    <a:pt x="33172" y="103060"/>
                  </a:lnTo>
                  <a:lnTo>
                    <a:pt x="32499" y="101028"/>
                  </a:lnTo>
                  <a:lnTo>
                    <a:pt x="32499" y="99275"/>
                  </a:lnTo>
                  <a:lnTo>
                    <a:pt x="24409" y="98602"/>
                  </a:lnTo>
                  <a:lnTo>
                    <a:pt x="26974" y="101841"/>
                  </a:lnTo>
                  <a:lnTo>
                    <a:pt x="27241" y="104940"/>
                  </a:lnTo>
                  <a:lnTo>
                    <a:pt x="31826" y="103492"/>
                  </a:lnTo>
                  <a:lnTo>
                    <a:pt x="32639" y="105892"/>
                  </a:lnTo>
                  <a:lnTo>
                    <a:pt x="33045" y="106705"/>
                  </a:lnTo>
                  <a:lnTo>
                    <a:pt x="33718" y="106705"/>
                  </a:lnTo>
                  <a:lnTo>
                    <a:pt x="34391" y="106565"/>
                  </a:lnTo>
                  <a:lnTo>
                    <a:pt x="36550" y="105219"/>
                  </a:lnTo>
                  <a:close/>
                </a:path>
                <a:path w="219075" h="1297305">
                  <a:moveTo>
                    <a:pt x="36550" y="54368"/>
                  </a:moveTo>
                  <a:lnTo>
                    <a:pt x="36144" y="54864"/>
                  </a:lnTo>
                  <a:lnTo>
                    <a:pt x="36144" y="56121"/>
                  </a:lnTo>
                  <a:lnTo>
                    <a:pt x="36550" y="56032"/>
                  </a:lnTo>
                  <a:lnTo>
                    <a:pt x="36550" y="54368"/>
                  </a:lnTo>
                  <a:close/>
                </a:path>
                <a:path w="219075" h="1297305">
                  <a:moveTo>
                    <a:pt x="37325" y="196799"/>
                  </a:moveTo>
                  <a:lnTo>
                    <a:pt x="35394" y="193649"/>
                  </a:lnTo>
                  <a:lnTo>
                    <a:pt x="28854" y="191808"/>
                  </a:lnTo>
                  <a:lnTo>
                    <a:pt x="26974" y="189788"/>
                  </a:lnTo>
                  <a:lnTo>
                    <a:pt x="26187" y="190296"/>
                  </a:lnTo>
                  <a:lnTo>
                    <a:pt x="25895" y="189255"/>
                  </a:lnTo>
                  <a:lnTo>
                    <a:pt x="24003" y="186016"/>
                  </a:lnTo>
                  <a:lnTo>
                    <a:pt x="30746" y="187490"/>
                  </a:lnTo>
                  <a:lnTo>
                    <a:pt x="27914" y="184531"/>
                  </a:lnTo>
                  <a:lnTo>
                    <a:pt x="26695" y="182638"/>
                  </a:lnTo>
                  <a:lnTo>
                    <a:pt x="22517" y="180886"/>
                  </a:lnTo>
                  <a:lnTo>
                    <a:pt x="20637" y="181432"/>
                  </a:lnTo>
                  <a:lnTo>
                    <a:pt x="19824" y="182905"/>
                  </a:lnTo>
                  <a:lnTo>
                    <a:pt x="22923" y="185610"/>
                  </a:lnTo>
                  <a:lnTo>
                    <a:pt x="20637" y="187363"/>
                  </a:lnTo>
                  <a:lnTo>
                    <a:pt x="18199" y="190728"/>
                  </a:lnTo>
                  <a:lnTo>
                    <a:pt x="23380" y="192100"/>
                  </a:lnTo>
                  <a:lnTo>
                    <a:pt x="23190" y="192214"/>
                  </a:lnTo>
                  <a:lnTo>
                    <a:pt x="25895" y="194919"/>
                  </a:lnTo>
                  <a:lnTo>
                    <a:pt x="26301" y="195719"/>
                  </a:lnTo>
                  <a:lnTo>
                    <a:pt x="27647" y="196672"/>
                  </a:lnTo>
                  <a:lnTo>
                    <a:pt x="28181" y="195313"/>
                  </a:lnTo>
                  <a:lnTo>
                    <a:pt x="34848" y="198335"/>
                  </a:lnTo>
                  <a:lnTo>
                    <a:pt x="37325" y="196799"/>
                  </a:lnTo>
                  <a:close/>
                </a:path>
                <a:path w="219075" h="1297305">
                  <a:moveTo>
                    <a:pt x="39116" y="153504"/>
                  </a:moveTo>
                  <a:lnTo>
                    <a:pt x="38709" y="152565"/>
                  </a:lnTo>
                  <a:lnTo>
                    <a:pt x="36817" y="151892"/>
                  </a:lnTo>
                  <a:lnTo>
                    <a:pt x="38036" y="154724"/>
                  </a:lnTo>
                  <a:lnTo>
                    <a:pt x="39116" y="153504"/>
                  </a:lnTo>
                  <a:close/>
                </a:path>
                <a:path w="219075" h="1297305">
                  <a:moveTo>
                    <a:pt x="39535" y="140157"/>
                  </a:moveTo>
                  <a:lnTo>
                    <a:pt x="36677" y="137591"/>
                  </a:lnTo>
                  <a:lnTo>
                    <a:pt x="34480" y="136740"/>
                  </a:lnTo>
                  <a:lnTo>
                    <a:pt x="33845" y="138264"/>
                  </a:lnTo>
                  <a:lnTo>
                    <a:pt x="34480" y="140855"/>
                  </a:lnTo>
                  <a:lnTo>
                    <a:pt x="37592" y="141363"/>
                  </a:lnTo>
                  <a:lnTo>
                    <a:pt x="39535" y="140157"/>
                  </a:lnTo>
                  <a:close/>
                </a:path>
                <a:path w="219075" h="1297305">
                  <a:moveTo>
                    <a:pt x="40728" y="53759"/>
                  </a:moveTo>
                  <a:lnTo>
                    <a:pt x="38163" y="53695"/>
                  </a:lnTo>
                  <a:lnTo>
                    <a:pt x="36677" y="53009"/>
                  </a:lnTo>
                  <a:lnTo>
                    <a:pt x="36677" y="56007"/>
                  </a:lnTo>
                  <a:lnTo>
                    <a:pt x="39509" y="55448"/>
                  </a:lnTo>
                  <a:lnTo>
                    <a:pt x="40728" y="56527"/>
                  </a:lnTo>
                  <a:lnTo>
                    <a:pt x="40728" y="53759"/>
                  </a:lnTo>
                  <a:close/>
                </a:path>
                <a:path w="219075" h="1297305">
                  <a:moveTo>
                    <a:pt x="41275" y="125857"/>
                  </a:moveTo>
                  <a:lnTo>
                    <a:pt x="40995" y="125044"/>
                  </a:lnTo>
                  <a:lnTo>
                    <a:pt x="41135" y="124371"/>
                  </a:lnTo>
                  <a:lnTo>
                    <a:pt x="40055" y="124231"/>
                  </a:lnTo>
                  <a:lnTo>
                    <a:pt x="38709" y="124637"/>
                  </a:lnTo>
                  <a:lnTo>
                    <a:pt x="39649" y="125984"/>
                  </a:lnTo>
                  <a:lnTo>
                    <a:pt x="40462" y="126263"/>
                  </a:lnTo>
                  <a:lnTo>
                    <a:pt x="41275" y="125857"/>
                  </a:lnTo>
                  <a:close/>
                </a:path>
                <a:path w="219075" h="1297305">
                  <a:moveTo>
                    <a:pt x="42075" y="134886"/>
                  </a:moveTo>
                  <a:lnTo>
                    <a:pt x="37490" y="132334"/>
                  </a:lnTo>
                  <a:lnTo>
                    <a:pt x="36817" y="135839"/>
                  </a:lnTo>
                  <a:lnTo>
                    <a:pt x="37490" y="136245"/>
                  </a:lnTo>
                  <a:lnTo>
                    <a:pt x="38430" y="136918"/>
                  </a:lnTo>
                  <a:lnTo>
                    <a:pt x="38836" y="136779"/>
                  </a:lnTo>
                  <a:lnTo>
                    <a:pt x="42075" y="134886"/>
                  </a:lnTo>
                  <a:close/>
                </a:path>
                <a:path w="219075" h="1297305">
                  <a:moveTo>
                    <a:pt x="42621" y="53555"/>
                  </a:moveTo>
                  <a:lnTo>
                    <a:pt x="41135" y="53708"/>
                  </a:lnTo>
                  <a:lnTo>
                    <a:pt x="41135" y="56248"/>
                  </a:lnTo>
                  <a:lnTo>
                    <a:pt x="42621" y="53555"/>
                  </a:lnTo>
                  <a:close/>
                </a:path>
                <a:path w="219075" h="1297305">
                  <a:moveTo>
                    <a:pt x="42748" y="126657"/>
                  </a:moveTo>
                  <a:lnTo>
                    <a:pt x="38163" y="126657"/>
                  </a:lnTo>
                  <a:lnTo>
                    <a:pt x="37757" y="125577"/>
                  </a:lnTo>
                  <a:lnTo>
                    <a:pt x="34925" y="120319"/>
                  </a:lnTo>
                  <a:lnTo>
                    <a:pt x="28155" y="129362"/>
                  </a:lnTo>
                  <a:lnTo>
                    <a:pt x="27101" y="129489"/>
                  </a:lnTo>
                  <a:lnTo>
                    <a:pt x="25755" y="129895"/>
                  </a:lnTo>
                  <a:lnTo>
                    <a:pt x="25996" y="131749"/>
                  </a:lnTo>
                  <a:lnTo>
                    <a:pt x="25628" y="131521"/>
                  </a:lnTo>
                  <a:lnTo>
                    <a:pt x="24676" y="132600"/>
                  </a:lnTo>
                  <a:lnTo>
                    <a:pt x="22250" y="134620"/>
                  </a:lnTo>
                  <a:lnTo>
                    <a:pt x="25628" y="136779"/>
                  </a:lnTo>
                  <a:lnTo>
                    <a:pt x="28054" y="135699"/>
                  </a:lnTo>
                  <a:lnTo>
                    <a:pt x="30607" y="134480"/>
                  </a:lnTo>
                  <a:lnTo>
                    <a:pt x="27330" y="132537"/>
                  </a:lnTo>
                  <a:lnTo>
                    <a:pt x="28054" y="132334"/>
                  </a:lnTo>
                  <a:lnTo>
                    <a:pt x="29667" y="131648"/>
                  </a:lnTo>
                  <a:lnTo>
                    <a:pt x="29222" y="129679"/>
                  </a:lnTo>
                  <a:lnTo>
                    <a:pt x="34925" y="130568"/>
                  </a:lnTo>
                  <a:lnTo>
                    <a:pt x="38303" y="132461"/>
                  </a:lnTo>
                  <a:lnTo>
                    <a:pt x="38709" y="129768"/>
                  </a:lnTo>
                  <a:lnTo>
                    <a:pt x="40462" y="128143"/>
                  </a:lnTo>
                  <a:lnTo>
                    <a:pt x="42748" y="126657"/>
                  </a:lnTo>
                  <a:close/>
                </a:path>
                <a:path w="219075" h="1297305">
                  <a:moveTo>
                    <a:pt x="43561" y="20104"/>
                  </a:moveTo>
                  <a:lnTo>
                    <a:pt x="42075" y="19291"/>
                  </a:lnTo>
                  <a:lnTo>
                    <a:pt x="42214" y="15925"/>
                  </a:lnTo>
                  <a:lnTo>
                    <a:pt x="36283" y="18211"/>
                  </a:lnTo>
                  <a:lnTo>
                    <a:pt x="38036" y="20104"/>
                  </a:lnTo>
                  <a:lnTo>
                    <a:pt x="38036" y="21183"/>
                  </a:lnTo>
                  <a:lnTo>
                    <a:pt x="37757" y="22123"/>
                  </a:lnTo>
                  <a:lnTo>
                    <a:pt x="38976" y="21590"/>
                  </a:lnTo>
                  <a:lnTo>
                    <a:pt x="39789" y="21450"/>
                  </a:lnTo>
                  <a:lnTo>
                    <a:pt x="40195" y="21183"/>
                  </a:lnTo>
                  <a:lnTo>
                    <a:pt x="40728" y="20916"/>
                  </a:lnTo>
                  <a:lnTo>
                    <a:pt x="42075" y="21856"/>
                  </a:lnTo>
                  <a:lnTo>
                    <a:pt x="43561" y="20104"/>
                  </a:lnTo>
                  <a:close/>
                </a:path>
                <a:path w="219075" h="1297305">
                  <a:moveTo>
                    <a:pt x="43967" y="125450"/>
                  </a:moveTo>
                  <a:lnTo>
                    <a:pt x="43154" y="125044"/>
                  </a:lnTo>
                  <a:lnTo>
                    <a:pt x="42075" y="125183"/>
                  </a:lnTo>
                  <a:lnTo>
                    <a:pt x="42075" y="126390"/>
                  </a:lnTo>
                  <a:lnTo>
                    <a:pt x="42887" y="126657"/>
                  </a:lnTo>
                  <a:lnTo>
                    <a:pt x="43827" y="126657"/>
                  </a:lnTo>
                  <a:lnTo>
                    <a:pt x="43967" y="125450"/>
                  </a:lnTo>
                  <a:close/>
                </a:path>
                <a:path w="219075" h="1297305">
                  <a:moveTo>
                    <a:pt x="45313" y="46266"/>
                  </a:moveTo>
                  <a:lnTo>
                    <a:pt x="41668" y="46139"/>
                  </a:lnTo>
                  <a:lnTo>
                    <a:pt x="40462" y="45466"/>
                  </a:lnTo>
                  <a:lnTo>
                    <a:pt x="39624" y="45580"/>
                  </a:lnTo>
                  <a:lnTo>
                    <a:pt x="39116" y="43027"/>
                  </a:lnTo>
                  <a:lnTo>
                    <a:pt x="38976" y="42633"/>
                  </a:lnTo>
                  <a:lnTo>
                    <a:pt x="37757" y="42494"/>
                  </a:lnTo>
                  <a:lnTo>
                    <a:pt x="37084" y="42227"/>
                  </a:lnTo>
                  <a:lnTo>
                    <a:pt x="36118" y="43408"/>
                  </a:lnTo>
                  <a:lnTo>
                    <a:pt x="28460" y="41960"/>
                  </a:lnTo>
                  <a:lnTo>
                    <a:pt x="30480" y="44792"/>
                  </a:lnTo>
                  <a:lnTo>
                    <a:pt x="30886" y="45466"/>
                  </a:lnTo>
                  <a:lnTo>
                    <a:pt x="31419" y="46266"/>
                  </a:lnTo>
                  <a:lnTo>
                    <a:pt x="32499" y="45732"/>
                  </a:lnTo>
                  <a:lnTo>
                    <a:pt x="35902" y="43662"/>
                  </a:lnTo>
                  <a:lnTo>
                    <a:pt x="34658" y="45186"/>
                  </a:lnTo>
                  <a:lnTo>
                    <a:pt x="37515" y="45872"/>
                  </a:lnTo>
                  <a:lnTo>
                    <a:pt x="36550" y="45999"/>
                  </a:lnTo>
                  <a:lnTo>
                    <a:pt x="42481" y="51130"/>
                  </a:lnTo>
                  <a:lnTo>
                    <a:pt x="44500" y="48158"/>
                  </a:lnTo>
                  <a:lnTo>
                    <a:pt x="45313" y="46266"/>
                  </a:lnTo>
                  <a:close/>
                </a:path>
                <a:path w="219075" h="1297305">
                  <a:moveTo>
                    <a:pt x="45859" y="56794"/>
                  </a:moveTo>
                  <a:lnTo>
                    <a:pt x="44780" y="56794"/>
                  </a:lnTo>
                  <a:lnTo>
                    <a:pt x="43700" y="55981"/>
                  </a:lnTo>
                  <a:lnTo>
                    <a:pt x="42748" y="56794"/>
                  </a:lnTo>
                  <a:lnTo>
                    <a:pt x="41668" y="58280"/>
                  </a:lnTo>
                  <a:lnTo>
                    <a:pt x="44780" y="58953"/>
                  </a:lnTo>
                  <a:lnTo>
                    <a:pt x="45720" y="58547"/>
                  </a:lnTo>
                  <a:lnTo>
                    <a:pt x="45720" y="58000"/>
                  </a:lnTo>
                  <a:lnTo>
                    <a:pt x="45859" y="57327"/>
                  </a:lnTo>
                  <a:lnTo>
                    <a:pt x="45859" y="56794"/>
                  </a:lnTo>
                  <a:close/>
                </a:path>
                <a:path w="219075" h="1297305">
                  <a:moveTo>
                    <a:pt x="49098" y="61785"/>
                  </a:moveTo>
                  <a:lnTo>
                    <a:pt x="44907" y="59080"/>
                  </a:lnTo>
                  <a:lnTo>
                    <a:pt x="42341" y="59486"/>
                  </a:lnTo>
                  <a:lnTo>
                    <a:pt x="38709" y="61239"/>
                  </a:lnTo>
                  <a:lnTo>
                    <a:pt x="43421" y="64744"/>
                  </a:lnTo>
                  <a:lnTo>
                    <a:pt x="45859" y="63665"/>
                  </a:lnTo>
                  <a:lnTo>
                    <a:pt x="49098" y="61785"/>
                  </a:lnTo>
                  <a:close/>
                </a:path>
                <a:path w="219075" h="1297305">
                  <a:moveTo>
                    <a:pt x="52197" y="67856"/>
                  </a:moveTo>
                  <a:lnTo>
                    <a:pt x="50444" y="65430"/>
                  </a:lnTo>
                  <a:lnTo>
                    <a:pt x="50038" y="63131"/>
                  </a:lnTo>
                  <a:lnTo>
                    <a:pt x="46532" y="63944"/>
                  </a:lnTo>
                  <a:lnTo>
                    <a:pt x="47472" y="66103"/>
                  </a:lnTo>
                  <a:lnTo>
                    <a:pt x="47205" y="66636"/>
                  </a:lnTo>
                  <a:lnTo>
                    <a:pt x="52197" y="67856"/>
                  </a:lnTo>
                  <a:close/>
                </a:path>
                <a:path w="219075" h="1297305">
                  <a:moveTo>
                    <a:pt x="54216" y="86334"/>
                  </a:moveTo>
                  <a:lnTo>
                    <a:pt x="53949" y="85255"/>
                  </a:lnTo>
                  <a:lnTo>
                    <a:pt x="53276" y="83362"/>
                  </a:lnTo>
                  <a:lnTo>
                    <a:pt x="51650" y="84035"/>
                  </a:lnTo>
                  <a:lnTo>
                    <a:pt x="49898" y="85661"/>
                  </a:lnTo>
                  <a:lnTo>
                    <a:pt x="53136" y="86194"/>
                  </a:lnTo>
                  <a:lnTo>
                    <a:pt x="54216" y="86334"/>
                  </a:lnTo>
                  <a:close/>
                </a:path>
                <a:path w="219075" h="1297305">
                  <a:moveTo>
                    <a:pt x="55435" y="154038"/>
                  </a:moveTo>
                  <a:lnTo>
                    <a:pt x="55029" y="153238"/>
                  </a:lnTo>
                  <a:lnTo>
                    <a:pt x="54762" y="152285"/>
                  </a:lnTo>
                  <a:lnTo>
                    <a:pt x="54483" y="151892"/>
                  </a:lnTo>
                  <a:lnTo>
                    <a:pt x="53009" y="151206"/>
                  </a:lnTo>
                  <a:lnTo>
                    <a:pt x="52730" y="151892"/>
                  </a:lnTo>
                  <a:lnTo>
                    <a:pt x="52463" y="152425"/>
                  </a:lnTo>
                  <a:lnTo>
                    <a:pt x="51714" y="153504"/>
                  </a:lnTo>
                  <a:lnTo>
                    <a:pt x="45859" y="149186"/>
                  </a:lnTo>
                  <a:lnTo>
                    <a:pt x="42748" y="149733"/>
                  </a:lnTo>
                  <a:lnTo>
                    <a:pt x="39243" y="152425"/>
                  </a:lnTo>
                  <a:lnTo>
                    <a:pt x="42341" y="156603"/>
                  </a:lnTo>
                  <a:lnTo>
                    <a:pt x="46253" y="156337"/>
                  </a:lnTo>
                  <a:lnTo>
                    <a:pt x="52158" y="154686"/>
                  </a:lnTo>
                  <a:lnTo>
                    <a:pt x="54216" y="154851"/>
                  </a:lnTo>
                  <a:lnTo>
                    <a:pt x="55435" y="154038"/>
                  </a:lnTo>
                  <a:close/>
                </a:path>
                <a:path w="219075" h="1297305">
                  <a:moveTo>
                    <a:pt x="55435" y="41008"/>
                  </a:moveTo>
                  <a:lnTo>
                    <a:pt x="54483" y="38989"/>
                  </a:lnTo>
                  <a:lnTo>
                    <a:pt x="50304" y="37642"/>
                  </a:lnTo>
                  <a:lnTo>
                    <a:pt x="47879" y="37096"/>
                  </a:lnTo>
                  <a:lnTo>
                    <a:pt x="46113" y="32105"/>
                  </a:lnTo>
                  <a:lnTo>
                    <a:pt x="50444" y="30619"/>
                  </a:lnTo>
                  <a:lnTo>
                    <a:pt x="45364" y="28371"/>
                  </a:lnTo>
                  <a:lnTo>
                    <a:pt x="45364" y="32359"/>
                  </a:lnTo>
                  <a:lnTo>
                    <a:pt x="43815" y="33997"/>
                  </a:lnTo>
                  <a:lnTo>
                    <a:pt x="42341" y="32512"/>
                  </a:lnTo>
                  <a:lnTo>
                    <a:pt x="45313" y="32372"/>
                  </a:lnTo>
                  <a:lnTo>
                    <a:pt x="45364" y="28371"/>
                  </a:lnTo>
                  <a:lnTo>
                    <a:pt x="40728" y="26314"/>
                  </a:lnTo>
                  <a:lnTo>
                    <a:pt x="38836" y="27254"/>
                  </a:lnTo>
                  <a:lnTo>
                    <a:pt x="37896" y="28600"/>
                  </a:lnTo>
                  <a:lnTo>
                    <a:pt x="40995" y="31165"/>
                  </a:lnTo>
                  <a:lnTo>
                    <a:pt x="38303" y="32778"/>
                  </a:lnTo>
                  <a:lnTo>
                    <a:pt x="35877" y="35750"/>
                  </a:lnTo>
                  <a:lnTo>
                    <a:pt x="40944" y="37058"/>
                  </a:lnTo>
                  <a:lnTo>
                    <a:pt x="39509" y="38582"/>
                  </a:lnTo>
                  <a:lnTo>
                    <a:pt x="44780" y="39255"/>
                  </a:lnTo>
                  <a:lnTo>
                    <a:pt x="44907" y="41008"/>
                  </a:lnTo>
                  <a:lnTo>
                    <a:pt x="47332" y="41414"/>
                  </a:lnTo>
                  <a:lnTo>
                    <a:pt x="49898" y="42633"/>
                  </a:lnTo>
                  <a:lnTo>
                    <a:pt x="49898" y="44246"/>
                  </a:lnTo>
                  <a:lnTo>
                    <a:pt x="51384" y="43713"/>
                  </a:lnTo>
                  <a:lnTo>
                    <a:pt x="54089" y="43167"/>
                  </a:lnTo>
                  <a:lnTo>
                    <a:pt x="54483" y="41960"/>
                  </a:lnTo>
                  <a:lnTo>
                    <a:pt x="55435" y="41008"/>
                  </a:lnTo>
                  <a:close/>
                </a:path>
                <a:path w="219075" h="1297305">
                  <a:moveTo>
                    <a:pt x="63931" y="27927"/>
                  </a:moveTo>
                  <a:lnTo>
                    <a:pt x="61506" y="19024"/>
                  </a:lnTo>
                  <a:lnTo>
                    <a:pt x="57594" y="22936"/>
                  </a:lnTo>
                  <a:lnTo>
                    <a:pt x="53809" y="22390"/>
                  </a:lnTo>
                  <a:lnTo>
                    <a:pt x="49898" y="25908"/>
                  </a:lnTo>
                  <a:lnTo>
                    <a:pt x="51117" y="29819"/>
                  </a:lnTo>
                  <a:lnTo>
                    <a:pt x="52057" y="30492"/>
                  </a:lnTo>
                  <a:lnTo>
                    <a:pt x="60693" y="31292"/>
                  </a:lnTo>
                  <a:lnTo>
                    <a:pt x="58127" y="27254"/>
                  </a:lnTo>
                  <a:lnTo>
                    <a:pt x="63931" y="27927"/>
                  </a:lnTo>
                  <a:close/>
                </a:path>
                <a:path w="219075" h="1297305">
                  <a:moveTo>
                    <a:pt x="66217" y="134886"/>
                  </a:moveTo>
                  <a:lnTo>
                    <a:pt x="65011" y="132727"/>
                  </a:lnTo>
                  <a:lnTo>
                    <a:pt x="63385" y="130302"/>
                  </a:lnTo>
                  <a:lnTo>
                    <a:pt x="61226" y="132867"/>
                  </a:lnTo>
                  <a:lnTo>
                    <a:pt x="60020" y="132994"/>
                  </a:lnTo>
                  <a:lnTo>
                    <a:pt x="59207" y="133083"/>
                  </a:lnTo>
                  <a:lnTo>
                    <a:pt x="58940" y="133197"/>
                  </a:lnTo>
                  <a:lnTo>
                    <a:pt x="58534" y="133134"/>
                  </a:lnTo>
                  <a:lnTo>
                    <a:pt x="58610" y="133350"/>
                  </a:lnTo>
                  <a:lnTo>
                    <a:pt x="59474" y="135432"/>
                  </a:lnTo>
                  <a:lnTo>
                    <a:pt x="56921" y="134086"/>
                  </a:lnTo>
                  <a:lnTo>
                    <a:pt x="58534" y="133375"/>
                  </a:lnTo>
                  <a:lnTo>
                    <a:pt x="58534" y="133134"/>
                  </a:lnTo>
                  <a:lnTo>
                    <a:pt x="59474" y="133045"/>
                  </a:lnTo>
                  <a:lnTo>
                    <a:pt x="59613" y="132905"/>
                  </a:lnTo>
                  <a:lnTo>
                    <a:pt x="60020" y="132727"/>
                  </a:lnTo>
                  <a:lnTo>
                    <a:pt x="59613" y="128282"/>
                  </a:lnTo>
                  <a:lnTo>
                    <a:pt x="59207" y="128295"/>
                  </a:lnTo>
                  <a:lnTo>
                    <a:pt x="55968" y="128422"/>
                  </a:lnTo>
                  <a:lnTo>
                    <a:pt x="53682" y="123558"/>
                  </a:lnTo>
                  <a:lnTo>
                    <a:pt x="51015" y="126809"/>
                  </a:lnTo>
                  <a:lnTo>
                    <a:pt x="45186" y="124637"/>
                  </a:lnTo>
                  <a:lnTo>
                    <a:pt x="47472" y="128422"/>
                  </a:lnTo>
                  <a:lnTo>
                    <a:pt x="47739" y="129095"/>
                  </a:lnTo>
                  <a:lnTo>
                    <a:pt x="48145" y="129768"/>
                  </a:lnTo>
                  <a:lnTo>
                    <a:pt x="49098" y="129489"/>
                  </a:lnTo>
                  <a:lnTo>
                    <a:pt x="49898" y="129184"/>
                  </a:lnTo>
                  <a:lnTo>
                    <a:pt x="52463" y="130886"/>
                  </a:lnTo>
                  <a:lnTo>
                    <a:pt x="52603" y="130975"/>
                  </a:lnTo>
                  <a:lnTo>
                    <a:pt x="52463" y="132867"/>
                  </a:lnTo>
                  <a:lnTo>
                    <a:pt x="52603" y="132969"/>
                  </a:lnTo>
                  <a:lnTo>
                    <a:pt x="54305" y="134315"/>
                  </a:lnTo>
                  <a:lnTo>
                    <a:pt x="53403" y="134302"/>
                  </a:lnTo>
                  <a:lnTo>
                    <a:pt x="53403" y="142189"/>
                  </a:lnTo>
                  <a:lnTo>
                    <a:pt x="52603" y="141960"/>
                  </a:lnTo>
                  <a:lnTo>
                    <a:pt x="52463" y="141909"/>
                  </a:lnTo>
                  <a:lnTo>
                    <a:pt x="51650" y="142036"/>
                  </a:lnTo>
                  <a:lnTo>
                    <a:pt x="51384" y="142151"/>
                  </a:lnTo>
                  <a:lnTo>
                    <a:pt x="51790" y="141909"/>
                  </a:lnTo>
                  <a:lnTo>
                    <a:pt x="52463" y="141770"/>
                  </a:lnTo>
                  <a:lnTo>
                    <a:pt x="53403" y="142189"/>
                  </a:lnTo>
                  <a:lnTo>
                    <a:pt x="53403" y="134302"/>
                  </a:lnTo>
                  <a:lnTo>
                    <a:pt x="53301" y="141046"/>
                  </a:lnTo>
                  <a:lnTo>
                    <a:pt x="53301" y="134302"/>
                  </a:lnTo>
                  <a:lnTo>
                    <a:pt x="51384" y="134251"/>
                  </a:lnTo>
                  <a:lnTo>
                    <a:pt x="51384" y="139344"/>
                  </a:lnTo>
                  <a:lnTo>
                    <a:pt x="50444" y="140830"/>
                  </a:lnTo>
                  <a:lnTo>
                    <a:pt x="51092" y="142265"/>
                  </a:lnTo>
                  <a:lnTo>
                    <a:pt x="50304" y="140830"/>
                  </a:lnTo>
                  <a:lnTo>
                    <a:pt x="50571" y="140398"/>
                  </a:lnTo>
                  <a:lnTo>
                    <a:pt x="51244" y="139344"/>
                  </a:lnTo>
                  <a:lnTo>
                    <a:pt x="50571" y="137718"/>
                  </a:lnTo>
                  <a:lnTo>
                    <a:pt x="50800" y="137960"/>
                  </a:lnTo>
                  <a:lnTo>
                    <a:pt x="51384" y="139344"/>
                  </a:lnTo>
                  <a:lnTo>
                    <a:pt x="51384" y="134251"/>
                  </a:lnTo>
                  <a:lnTo>
                    <a:pt x="50038" y="134213"/>
                  </a:lnTo>
                  <a:lnTo>
                    <a:pt x="43294" y="130175"/>
                  </a:lnTo>
                  <a:lnTo>
                    <a:pt x="41402" y="138938"/>
                  </a:lnTo>
                  <a:lnTo>
                    <a:pt x="41668" y="139204"/>
                  </a:lnTo>
                  <a:lnTo>
                    <a:pt x="41135" y="142176"/>
                  </a:lnTo>
                  <a:lnTo>
                    <a:pt x="41668" y="141909"/>
                  </a:lnTo>
                  <a:lnTo>
                    <a:pt x="45313" y="140157"/>
                  </a:lnTo>
                  <a:lnTo>
                    <a:pt x="46799" y="143383"/>
                  </a:lnTo>
                  <a:lnTo>
                    <a:pt x="48958" y="143725"/>
                  </a:lnTo>
                  <a:lnTo>
                    <a:pt x="49364" y="143789"/>
                  </a:lnTo>
                  <a:lnTo>
                    <a:pt x="50038" y="143344"/>
                  </a:lnTo>
                  <a:lnTo>
                    <a:pt x="50177" y="143256"/>
                  </a:lnTo>
                  <a:lnTo>
                    <a:pt x="48958" y="144602"/>
                  </a:lnTo>
                  <a:lnTo>
                    <a:pt x="50038" y="145199"/>
                  </a:lnTo>
                  <a:lnTo>
                    <a:pt x="50177" y="145275"/>
                  </a:lnTo>
                  <a:lnTo>
                    <a:pt x="50304" y="145351"/>
                  </a:lnTo>
                  <a:lnTo>
                    <a:pt x="53276" y="146989"/>
                  </a:lnTo>
                  <a:lnTo>
                    <a:pt x="53403" y="147066"/>
                  </a:lnTo>
                  <a:lnTo>
                    <a:pt x="54889" y="147891"/>
                  </a:lnTo>
                  <a:lnTo>
                    <a:pt x="55587" y="148285"/>
                  </a:lnTo>
                  <a:lnTo>
                    <a:pt x="50711" y="147167"/>
                  </a:lnTo>
                  <a:lnTo>
                    <a:pt x="52603" y="149860"/>
                  </a:lnTo>
                  <a:lnTo>
                    <a:pt x="53009" y="150266"/>
                  </a:lnTo>
                  <a:lnTo>
                    <a:pt x="53543" y="150406"/>
                  </a:lnTo>
                  <a:lnTo>
                    <a:pt x="54089" y="150126"/>
                  </a:lnTo>
                  <a:lnTo>
                    <a:pt x="56349" y="148704"/>
                  </a:lnTo>
                  <a:lnTo>
                    <a:pt x="56515" y="148780"/>
                  </a:lnTo>
                  <a:lnTo>
                    <a:pt x="56451" y="148640"/>
                  </a:lnTo>
                  <a:lnTo>
                    <a:pt x="56642" y="148513"/>
                  </a:lnTo>
                  <a:lnTo>
                    <a:pt x="56362" y="148463"/>
                  </a:lnTo>
                  <a:lnTo>
                    <a:pt x="54889" y="145008"/>
                  </a:lnTo>
                  <a:lnTo>
                    <a:pt x="56515" y="145491"/>
                  </a:lnTo>
                  <a:lnTo>
                    <a:pt x="56921" y="145618"/>
                  </a:lnTo>
                  <a:lnTo>
                    <a:pt x="57188" y="145694"/>
                  </a:lnTo>
                  <a:lnTo>
                    <a:pt x="57594" y="145821"/>
                  </a:lnTo>
                  <a:lnTo>
                    <a:pt x="58534" y="147078"/>
                  </a:lnTo>
                  <a:lnTo>
                    <a:pt x="59207" y="147980"/>
                  </a:lnTo>
                  <a:lnTo>
                    <a:pt x="61226" y="149745"/>
                  </a:lnTo>
                  <a:lnTo>
                    <a:pt x="61366" y="149860"/>
                  </a:lnTo>
                  <a:lnTo>
                    <a:pt x="62306" y="147167"/>
                  </a:lnTo>
                  <a:lnTo>
                    <a:pt x="63119" y="144335"/>
                  </a:lnTo>
                  <a:lnTo>
                    <a:pt x="64058" y="141503"/>
                  </a:lnTo>
                  <a:lnTo>
                    <a:pt x="63931" y="141490"/>
                  </a:lnTo>
                  <a:lnTo>
                    <a:pt x="62306" y="141363"/>
                  </a:lnTo>
                  <a:lnTo>
                    <a:pt x="61366" y="141300"/>
                  </a:lnTo>
                  <a:lnTo>
                    <a:pt x="60020" y="141198"/>
                  </a:lnTo>
                  <a:lnTo>
                    <a:pt x="58661" y="141097"/>
                  </a:lnTo>
                  <a:lnTo>
                    <a:pt x="58940" y="137998"/>
                  </a:lnTo>
                  <a:lnTo>
                    <a:pt x="59207" y="137896"/>
                  </a:lnTo>
                  <a:lnTo>
                    <a:pt x="59474" y="137807"/>
                  </a:lnTo>
                  <a:lnTo>
                    <a:pt x="63119" y="136550"/>
                  </a:lnTo>
                  <a:lnTo>
                    <a:pt x="63385" y="136613"/>
                  </a:lnTo>
                  <a:lnTo>
                    <a:pt x="63931" y="137045"/>
                  </a:lnTo>
                  <a:lnTo>
                    <a:pt x="64465" y="137858"/>
                  </a:lnTo>
                  <a:lnTo>
                    <a:pt x="65011" y="138531"/>
                  </a:lnTo>
                  <a:lnTo>
                    <a:pt x="66217" y="134886"/>
                  </a:lnTo>
                  <a:close/>
                </a:path>
                <a:path w="219075" h="1297305">
                  <a:moveTo>
                    <a:pt x="69456" y="107099"/>
                  </a:moveTo>
                  <a:lnTo>
                    <a:pt x="57188" y="105752"/>
                  </a:lnTo>
                  <a:lnTo>
                    <a:pt x="61506" y="110617"/>
                  </a:lnTo>
                  <a:lnTo>
                    <a:pt x="62179" y="111556"/>
                  </a:lnTo>
                  <a:lnTo>
                    <a:pt x="62712" y="112496"/>
                  </a:lnTo>
                  <a:lnTo>
                    <a:pt x="64058" y="111556"/>
                  </a:lnTo>
                  <a:lnTo>
                    <a:pt x="69456" y="107099"/>
                  </a:lnTo>
                  <a:close/>
                </a:path>
                <a:path w="219075" h="1297305">
                  <a:moveTo>
                    <a:pt x="75399" y="79044"/>
                  </a:moveTo>
                  <a:lnTo>
                    <a:pt x="68922" y="76212"/>
                  </a:lnTo>
                  <a:lnTo>
                    <a:pt x="69456" y="79324"/>
                  </a:lnTo>
                  <a:lnTo>
                    <a:pt x="70002" y="80391"/>
                  </a:lnTo>
                  <a:lnTo>
                    <a:pt x="70675" y="81076"/>
                  </a:lnTo>
                  <a:lnTo>
                    <a:pt x="71348" y="80937"/>
                  </a:lnTo>
                  <a:lnTo>
                    <a:pt x="75399" y="79044"/>
                  </a:lnTo>
                  <a:close/>
                </a:path>
                <a:path w="219075" h="1297305">
                  <a:moveTo>
                    <a:pt x="77279" y="91452"/>
                  </a:moveTo>
                  <a:lnTo>
                    <a:pt x="75399" y="93611"/>
                  </a:lnTo>
                  <a:lnTo>
                    <a:pt x="75399" y="94424"/>
                  </a:lnTo>
                  <a:lnTo>
                    <a:pt x="74180" y="94424"/>
                  </a:lnTo>
                  <a:lnTo>
                    <a:pt x="73367" y="94970"/>
                  </a:lnTo>
                  <a:lnTo>
                    <a:pt x="76873" y="97396"/>
                  </a:lnTo>
                  <a:lnTo>
                    <a:pt x="77279" y="91452"/>
                  </a:lnTo>
                  <a:close/>
                </a:path>
                <a:path w="219075" h="1297305">
                  <a:moveTo>
                    <a:pt x="79438" y="39395"/>
                  </a:moveTo>
                  <a:lnTo>
                    <a:pt x="78359" y="38722"/>
                  </a:lnTo>
                  <a:lnTo>
                    <a:pt x="77558" y="38989"/>
                  </a:lnTo>
                  <a:lnTo>
                    <a:pt x="77279" y="39662"/>
                  </a:lnTo>
                  <a:lnTo>
                    <a:pt x="78498" y="40601"/>
                  </a:lnTo>
                  <a:lnTo>
                    <a:pt x="79171" y="40195"/>
                  </a:lnTo>
                  <a:lnTo>
                    <a:pt x="79438" y="39395"/>
                  </a:lnTo>
                  <a:close/>
                </a:path>
                <a:path w="219075" h="1297305">
                  <a:moveTo>
                    <a:pt x="83896" y="64744"/>
                  </a:moveTo>
                  <a:lnTo>
                    <a:pt x="83350" y="64744"/>
                  </a:lnTo>
                  <a:lnTo>
                    <a:pt x="82677" y="64617"/>
                  </a:lnTo>
                  <a:lnTo>
                    <a:pt x="82003" y="64350"/>
                  </a:lnTo>
                  <a:lnTo>
                    <a:pt x="81140" y="62064"/>
                  </a:lnTo>
                  <a:lnTo>
                    <a:pt x="77978" y="62598"/>
                  </a:lnTo>
                  <a:lnTo>
                    <a:pt x="75844" y="64541"/>
                  </a:lnTo>
                  <a:lnTo>
                    <a:pt x="78092" y="66509"/>
                  </a:lnTo>
                  <a:lnTo>
                    <a:pt x="77685" y="69735"/>
                  </a:lnTo>
                  <a:lnTo>
                    <a:pt x="77952" y="70815"/>
                  </a:lnTo>
                  <a:lnTo>
                    <a:pt x="81330" y="71094"/>
                  </a:lnTo>
                  <a:lnTo>
                    <a:pt x="81191" y="71628"/>
                  </a:lnTo>
                  <a:lnTo>
                    <a:pt x="80924" y="72174"/>
                  </a:lnTo>
                  <a:lnTo>
                    <a:pt x="80784" y="72707"/>
                  </a:lnTo>
                  <a:lnTo>
                    <a:pt x="80657" y="72440"/>
                  </a:lnTo>
                  <a:lnTo>
                    <a:pt x="80518" y="72301"/>
                  </a:lnTo>
                  <a:lnTo>
                    <a:pt x="80391" y="72034"/>
                  </a:lnTo>
                  <a:lnTo>
                    <a:pt x="78359" y="71767"/>
                  </a:lnTo>
                  <a:lnTo>
                    <a:pt x="74320" y="72301"/>
                  </a:lnTo>
                  <a:lnTo>
                    <a:pt x="73774" y="75133"/>
                  </a:lnTo>
                  <a:lnTo>
                    <a:pt x="74320" y="76885"/>
                  </a:lnTo>
                  <a:lnTo>
                    <a:pt x="80391" y="75806"/>
                  </a:lnTo>
                  <a:lnTo>
                    <a:pt x="78765" y="78105"/>
                  </a:lnTo>
                  <a:lnTo>
                    <a:pt x="78638" y="78778"/>
                  </a:lnTo>
                  <a:lnTo>
                    <a:pt x="78740" y="78994"/>
                  </a:lnTo>
                  <a:lnTo>
                    <a:pt x="77685" y="78511"/>
                  </a:lnTo>
                  <a:lnTo>
                    <a:pt x="77685" y="80797"/>
                  </a:lnTo>
                  <a:lnTo>
                    <a:pt x="78359" y="81076"/>
                  </a:lnTo>
                  <a:lnTo>
                    <a:pt x="79171" y="81610"/>
                  </a:lnTo>
                  <a:lnTo>
                    <a:pt x="79705" y="81470"/>
                  </a:lnTo>
                  <a:lnTo>
                    <a:pt x="81330" y="80124"/>
                  </a:lnTo>
                  <a:lnTo>
                    <a:pt x="79959" y="79527"/>
                  </a:lnTo>
                  <a:lnTo>
                    <a:pt x="80784" y="78917"/>
                  </a:lnTo>
                  <a:lnTo>
                    <a:pt x="82943" y="69469"/>
                  </a:lnTo>
                  <a:lnTo>
                    <a:pt x="83896" y="64744"/>
                  </a:lnTo>
                  <a:close/>
                </a:path>
                <a:path w="219075" h="1297305">
                  <a:moveTo>
                    <a:pt x="87934" y="44246"/>
                  </a:moveTo>
                  <a:lnTo>
                    <a:pt x="87261" y="42760"/>
                  </a:lnTo>
                  <a:lnTo>
                    <a:pt x="86728" y="40601"/>
                  </a:lnTo>
                  <a:lnTo>
                    <a:pt x="79984" y="40474"/>
                  </a:lnTo>
                  <a:lnTo>
                    <a:pt x="80314" y="41224"/>
                  </a:lnTo>
                  <a:lnTo>
                    <a:pt x="75590" y="40957"/>
                  </a:lnTo>
                  <a:lnTo>
                    <a:pt x="74726" y="39522"/>
                  </a:lnTo>
                  <a:lnTo>
                    <a:pt x="73774" y="37503"/>
                  </a:lnTo>
                  <a:lnTo>
                    <a:pt x="71208" y="37909"/>
                  </a:lnTo>
                  <a:lnTo>
                    <a:pt x="71348" y="39281"/>
                  </a:lnTo>
                  <a:lnTo>
                    <a:pt x="66624" y="37769"/>
                  </a:lnTo>
                  <a:lnTo>
                    <a:pt x="64338" y="39928"/>
                  </a:lnTo>
                  <a:lnTo>
                    <a:pt x="61772" y="43027"/>
                  </a:lnTo>
                  <a:lnTo>
                    <a:pt x="69596" y="49237"/>
                  </a:lnTo>
                  <a:lnTo>
                    <a:pt x="71488" y="44386"/>
                  </a:lnTo>
                  <a:lnTo>
                    <a:pt x="72745" y="43027"/>
                  </a:lnTo>
                  <a:lnTo>
                    <a:pt x="74180" y="46266"/>
                  </a:lnTo>
                  <a:lnTo>
                    <a:pt x="77152" y="51663"/>
                  </a:lnTo>
                  <a:lnTo>
                    <a:pt x="80111" y="43713"/>
                  </a:lnTo>
                  <a:lnTo>
                    <a:pt x="78638" y="54229"/>
                  </a:lnTo>
                  <a:lnTo>
                    <a:pt x="77152" y="54305"/>
                  </a:lnTo>
                  <a:lnTo>
                    <a:pt x="75933" y="54368"/>
                  </a:lnTo>
                  <a:lnTo>
                    <a:pt x="76073" y="58547"/>
                  </a:lnTo>
                  <a:lnTo>
                    <a:pt x="78638" y="58178"/>
                  </a:lnTo>
                  <a:lnTo>
                    <a:pt x="78905" y="58140"/>
                  </a:lnTo>
                  <a:lnTo>
                    <a:pt x="78765" y="58280"/>
                  </a:lnTo>
                  <a:lnTo>
                    <a:pt x="78905" y="58407"/>
                  </a:lnTo>
                  <a:lnTo>
                    <a:pt x="78905" y="58547"/>
                  </a:lnTo>
                  <a:lnTo>
                    <a:pt x="76073" y="60439"/>
                  </a:lnTo>
                  <a:lnTo>
                    <a:pt x="78638" y="61150"/>
                  </a:lnTo>
                  <a:lnTo>
                    <a:pt x="78905" y="61226"/>
                  </a:lnTo>
                  <a:lnTo>
                    <a:pt x="80111" y="61556"/>
                  </a:lnTo>
                  <a:lnTo>
                    <a:pt x="80657" y="61709"/>
                  </a:lnTo>
                  <a:lnTo>
                    <a:pt x="80924" y="61785"/>
                  </a:lnTo>
                  <a:lnTo>
                    <a:pt x="81191" y="61861"/>
                  </a:lnTo>
                  <a:lnTo>
                    <a:pt x="82550" y="62230"/>
                  </a:lnTo>
                  <a:lnTo>
                    <a:pt x="82943" y="62344"/>
                  </a:lnTo>
                  <a:lnTo>
                    <a:pt x="83350" y="62458"/>
                  </a:lnTo>
                  <a:lnTo>
                    <a:pt x="81191" y="58813"/>
                  </a:lnTo>
                  <a:lnTo>
                    <a:pt x="81470" y="58280"/>
                  </a:lnTo>
                  <a:lnTo>
                    <a:pt x="81597" y="57467"/>
                  </a:lnTo>
                  <a:lnTo>
                    <a:pt x="80924" y="57467"/>
                  </a:lnTo>
                  <a:lnTo>
                    <a:pt x="81064" y="57404"/>
                  </a:lnTo>
                  <a:lnTo>
                    <a:pt x="81597" y="57327"/>
                  </a:lnTo>
                  <a:lnTo>
                    <a:pt x="81864" y="57061"/>
                  </a:lnTo>
                  <a:lnTo>
                    <a:pt x="83350" y="57162"/>
                  </a:lnTo>
                  <a:lnTo>
                    <a:pt x="84023" y="57327"/>
                  </a:lnTo>
                  <a:lnTo>
                    <a:pt x="84569" y="57391"/>
                  </a:lnTo>
                  <a:lnTo>
                    <a:pt x="85242" y="57467"/>
                  </a:lnTo>
                  <a:lnTo>
                    <a:pt x="85915" y="53555"/>
                  </a:lnTo>
                  <a:lnTo>
                    <a:pt x="86728" y="49504"/>
                  </a:lnTo>
                  <a:lnTo>
                    <a:pt x="87401" y="45593"/>
                  </a:lnTo>
                  <a:lnTo>
                    <a:pt x="86995" y="45732"/>
                  </a:lnTo>
                  <a:lnTo>
                    <a:pt x="86855" y="45999"/>
                  </a:lnTo>
                  <a:lnTo>
                    <a:pt x="86855" y="46812"/>
                  </a:lnTo>
                  <a:lnTo>
                    <a:pt x="85915" y="46456"/>
                  </a:lnTo>
                  <a:lnTo>
                    <a:pt x="85775" y="46405"/>
                  </a:lnTo>
                  <a:lnTo>
                    <a:pt x="84569" y="47218"/>
                  </a:lnTo>
                  <a:lnTo>
                    <a:pt x="83489" y="46951"/>
                  </a:lnTo>
                  <a:lnTo>
                    <a:pt x="82550" y="46545"/>
                  </a:lnTo>
                  <a:lnTo>
                    <a:pt x="81737" y="44653"/>
                  </a:lnTo>
                  <a:lnTo>
                    <a:pt x="81597" y="44767"/>
                  </a:lnTo>
                  <a:lnTo>
                    <a:pt x="81470" y="44894"/>
                  </a:lnTo>
                  <a:lnTo>
                    <a:pt x="81330" y="45008"/>
                  </a:lnTo>
                  <a:lnTo>
                    <a:pt x="81191" y="45123"/>
                  </a:lnTo>
                  <a:lnTo>
                    <a:pt x="81064" y="45237"/>
                  </a:lnTo>
                  <a:lnTo>
                    <a:pt x="81064" y="48564"/>
                  </a:lnTo>
                  <a:lnTo>
                    <a:pt x="80924" y="48564"/>
                  </a:lnTo>
                  <a:lnTo>
                    <a:pt x="80924" y="48425"/>
                  </a:lnTo>
                  <a:lnTo>
                    <a:pt x="81064" y="48564"/>
                  </a:lnTo>
                  <a:lnTo>
                    <a:pt x="81064" y="45237"/>
                  </a:lnTo>
                  <a:lnTo>
                    <a:pt x="80924" y="45364"/>
                  </a:lnTo>
                  <a:lnTo>
                    <a:pt x="80848" y="48298"/>
                  </a:lnTo>
                  <a:lnTo>
                    <a:pt x="80657" y="48158"/>
                  </a:lnTo>
                  <a:lnTo>
                    <a:pt x="80784" y="48158"/>
                  </a:lnTo>
                  <a:lnTo>
                    <a:pt x="80848" y="48298"/>
                  </a:lnTo>
                  <a:lnTo>
                    <a:pt x="80848" y="45427"/>
                  </a:lnTo>
                  <a:lnTo>
                    <a:pt x="80657" y="45593"/>
                  </a:lnTo>
                  <a:lnTo>
                    <a:pt x="81076" y="42887"/>
                  </a:lnTo>
                  <a:lnTo>
                    <a:pt x="81330" y="43434"/>
                  </a:lnTo>
                  <a:lnTo>
                    <a:pt x="81864" y="43980"/>
                  </a:lnTo>
                  <a:lnTo>
                    <a:pt x="87934" y="44246"/>
                  </a:lnTo>
                  <a:close/>
                </a:path>
                <a:path w="219075" h="1297305">
                  <a:moveTo>
                    <a:pt x="92798" y="10388"/>
                  </a:moveTo>
                  <a:lnTo>
                    <a:pt x="91579" y="8775"/>
                  </a:lnTo>
                  <a:lnTo>
                    <a:pt x="86588" y="6019"/>
                  </a:lnTo>
                  <a:lnTo>
                    <a:pt x="86461" y="5943"/>
                  </a:lnTo>
                  <a:lnTo>
                    <a:pt x="87261" y="4457"/>
                  </a:lnTo>
                  <a:lnTo>
                    <a:pt x="86588" y="3911"/>
                  </a:lnTo>
                  <a:lnTo>
                    <a:pt x="86461" y="3898"/>
                  </a:lnTo>
                  <a:lnTo>
                    <a:pt x="86182" y="3860"/>
                  </a:lnTo>
                  <a:lnTo>
                    <a:pt x="86182" y="9715"/>
                  </a:lnTo>
                  <a:lnTo>
                    <a:pt x="85915" y="9728"/>
                  </a:lnTo>
                  <a:lnTo>
                    <a:pt x="83019" y="9829"/>
                  </a:lnTo>
                  <a:lnTo>
                    <a:pt x="83019" y="9258"/>
                  </a:lnTo>
                  <a:lnTo>
                    <a:pt x="83616" y="9410"/>
                  </a:lnTo>
                  <a:lnTo>
                    <a:pt x="84162" y="9550"/>
                  </a:lnTo>
                  <a:lnTo>
                    <a:pt x="84302" y="9588"/>
                  </a:lnTo>
                  <a:lnTo>
                    <a:pt x="84836" y="8826"/>
                  </a:lnTo>
                  <a:lnTo>
                    <a:pt x="85648" y="7696"/>
                  </a:lnTo>
                  <a:lnTo>
                    <a:pt x="86182" y="9715"/>
                  </a:lnTo>
                  <a:lnTo>
                    <a:pt x="86182" y="3860"/>
                  </a:lnTo>
                  <a:lnTo>
                    <a:pt x="85648" y="3771"/>
                  </a:lnTo>
                  <a:lnTo>
                    <a:pt x="84836" y="3644"/>
                  </a:lnTo>
                  <a:lnTo>
                    <a:pt x="85382" y="2705"/>
                  </a:lnTo>
                  <a:lnTo>
                    <a:pt x="83616" y="1752"/>
                  </a:lnTo>
                  <a:lnTo>
                    <a:pt x="84162" y="812"/>
                  </a:lnTo>
                  <a:lnTo>
                    <a:pt x="81064" y="0"/>
                  </a:lnTo>
                  <a:lnTo>
                    <a:pt x="75260" y="4279"/>
                  </a:lnTo>
                  <a:lnTo>
                    <a:pt x="75260" y="5842"/>
                  </a:lnTo>
                  <a:lnTo>
                    <a:pt x="75120" y="6210"/>
                  </a:lnTo>
                  <a:lnTo>
                    <a:pt x="74117" y="5372"/>
                  </a:lnTo>
                  <a:lnTo>
                    <a:pt x="75260" y="5842"/>
                  </a:lnTo>
                  <a:lnTo>
                    <a:pt x="75260" y="4279"/>
                  </a:lnTo>
                  <a:lnTo>
                    <a:pt x="73964" y="5232"/>
                  </a:lnTo>
                  <a:lnTo>
                    <a:pt x="70192" y="1993"/>
                  </a:lnTo>
                  <a:lnTo>
                    <a:pt x="66700" y="3365"/>
                  </a:lnTo>
                  <a:lnTo>
                    <a:pt x="66700" y="6413"/>
                  </a:lnTo>
                  <a:lnTo>
                    <a:pt x="72021" y="7226"/>
                  </a:lnTo>
                  <a:lnTo>
                    <a:pt x="72428" y="7289"/>
                  </a:lnTo>
                  <a:lnTo>
                    <a:pt x="72021" y="8636"/>
                  </a:lnTo>
                  <a:lnTo>
                    <a:pt x="70408" y="9385"/>
                  </a:lnTo>
                  <a:lnTo>
                    <a:pt x="70192" y="9486"/>
                  </a:lnTo>
                  <a:lnTo>
                    <a:pt x="70192" y="10845"/>
                  </a:lnTo>
                  <a:lnTo>
                    <a:pt x="68376" y="8775"/>
                  </a:lnTo>
                  <a:lnTo>
                    <a:pt x="66763" y="11874"/>
                  </a:lnTo>
                  <a:lnTo>
                    <a:pt x="69596" y="12814"/>
                  </a:lnTo>
                  <a:lnTo>
                    <a:pt x="68656" y="14173"/>
                  </a:lnTo>
                  <a:lnTo>
                    <a:pt x="69596" y="14681"/>
                  </a:lnTo>
                  <a:lnTo>
                    <a:pt x="70192" y="14998"/>
                  </a:lnTo>
                  <a:lnTo>
                    <a:pt x="70408" y="15113"/>
                  </a:lnTo>
                  <a:lnTo>
                    <a:pt x="70269" y="16192"/>
                  </a:lnTo>
                  <a:lnTo>
                    <a:pt x="70408" y="16192"/>
                  </a:lnTo>
                  <a:lnTo>
                    <a:pt x="72428" y="16129"/>
                  </a:lnTo>
                  <a:lnTo>
                    <a:pt x="74587" y="16052"/>
                  </a:lnTo>
                  <a:lnTo>
                    <a:pt x="75120" y="18186"/>
                  </a:lnTo>
                  <a:lnTo>
                    <a:pt x="75374" y="17957"/>
                  </a:lnTo>
                  <a:lnTo>
                    <a:pt x="75120" y="18288"/>
                  </a:lnTo>
                  <a:lnTo>
                    <a:pt x="74142" y="19570"/>
                  </a:lnTo>
                  <a:lnTo>
                    <a:pt x="74041" y="16725"/>
                  </a:lnTo>
                  <a:lnTo>
                    <a:pt x="69596" y="17678"/>
                  </a:lnTo>
                  <a:lnTo>
                    <a:pt x="68376" y="19964"/>
                  </a:lnTo>
                  <a:lnTo>
                    <a:pt x="63042" y="20383"/>
                  </a:lnTo>
                  <a:lnTo>
                    <a:pt x="64287" y="22631"/>
                  </a:lnTo>
                  <a:lnTo>
                    <a:pt x="67678" y="23723"/>
                  </a:lnTo>
                  <a:lnTo>
                    <a:pt x="68783" y="20637"/>
                  </a:lnTo>
                  <a:lnTo>
                    <a:pt x="69189" y="21450"/>
                  </a:lnTo>
                  <a:lnTo>
                    <a:pt x="70408" y="22529"/>
                  </a:lnTo>
                  <a:lnTo>
                    <a:pt x="71348" y="22669"/>
                  </a:lnTo>
                  <a:lnTo>
                    <a:pt x="68516" y="27381"/>
                  </a:lnTo>
                  <a:lnTo>
                    <a:pt x="76822" y="24904"/>
                  </a:lnTo>
                  <a:lnTo>
                    <a:pt x="77419" y="27254"/>
                  </a:lnTo>
                  <a:lnTo>
                    <a:pt x="80111" y="21996"/>
                  </a:lnTo>
                  <a:lnTo>
                    <a:pt x="80657" y="21590"/>
                  </a:lnTo>
                  <a:lnTo>
                    <a:pt x="81064" y="20370"/>
                  </a:lnTo>
                  <a:lnTo>
                    <a:pt x="80111" y="19964"/>
                  </a:lnTo>
                  <a:lnTo>
                    <a:pt x="80111" y="18897"/>
                  </a:lnTo>
                  <a:lnTo>
                    <a:pt x="85382" y="18211"/>
                  </a:lnTo>
                  <a:lnTo>
                    <a:pt x="80784" y="15113"/>
                  </a:lnTo>
                  <a:lnTo>
                    <a:pt x="79311" y="13627"/>
                  </a:lnTo>
                  <a:lnTo>
                    <a:pt x="79311" y="18110"/>
                  </a:lnTo>
                  <a:lnTo>
                    <a:pt x="78003" y="18148"/>
                  </a:lnTo>
                  <a:lnTo>
                    <a:pt x="78232" y="18135"/>
                  </a:lnTo>
                  <a:lnTo>
                    <a:pt x="79311" y="18110"/>
                  </a:lnTo>
                  <a:lnTo>
                    <a:pt x="79311" y="13627"/>
                  </a:lnTo>
                  <a:lnTo>
                    <a:pt x="79171" y="13627"/>
                  </a:lnTo>
                  <a:lnTo>
                    <a:pt x="78498" y="14109"/>
                  </a:lnTo>
                  <a:lnTo>
                    <a:pt x="78359" y="14211"/>
                  </a:lnTo>
                  <a:lnTo>
                    <a:pt x="78232" y="14300"/>
                  </a:lnTo>
                  <a:lnTo>
                    <a:pt x="78359" y="13627"/>
                  </a:lnTo>
                  <a:lnTo>
                    <a:pt x="78092" y="12547"/>
                  </a:lnTo>
                  <a:lnTo>
                    <a:pt x="77558" y="12115"/>
                  </a:lnTo>
                  <a:lnTo>
                    <a:pt x="77558" y="15113"/>
                  </a:lnTo>
                  <a:lnTo>
                    <a:pt x="77355" y="15379"/>
                  </a:lnTo>
                  <a:lnTo>
                    <a:pt x="77355" y="18161"/>
                  </a:lnTo>
                  <a:lnTo>
                    <a:pt x="76504" y="18186"/>
                  </a:lnTo>
                  <a:lnTo>
                    <a:pt x="76504" y="23698"/>
                  </a:lnTo>
                  <a:lnTo>
                    <a:pt x="71882" y="22529"/>
                  </a:lnTo>
                  <a:lnTo>
                    <a:pt x="72567" y="21856"/>
                  </a:lnTo>
                  <a:lnTo>
                    <a:pt x="74320" y="21590"/>
                  </a:lnTo>
                  <a:lnTo>
                    <a:pt x="74180" y="20510"/>
                  </a:lnTo>
                  <a:lnTo>
                    <a:pt x="74142" y="19685"/>
                  </a:lnTo>
                  <a:lnTo>
                    <a:pt x="74587" y="19634"/>
                  </a:lnTo>
                  <a:lnTo>
                    <a:pt x="75399" y="19519"/>
                  </a:lnTo>
                  <a:lnTo>
                    <a:pt x="75399" y="19253"/>
                  </a:lnTo>
                  <a:lnTo>
                    <a:pt x="75463" y="19519"/>
                  </a:lnTo>
                  <a:lnTo>
                    <a:pt x="76504" y="23698"/>
                  </a:lnTo>
                  <a:lnTo>
                    <a:pt x="76504" y="18186"/>
                  </a:lnTo>
                  <a:lnTo>
                    <a:pt x="75399" y="18211"/>
                  </a:lnTo>
                  <a:lnTo>
                    <a:pt x="77279" y="18161"/>
                  </a:lnTo>
                  <a:lnTo>
                    <a:pt x="77355" y="15379"/>
                  </a:lnTo>
                  <a:lnTo>
                    <a:pt x="77419" y="15252"/>
                  </a:lnTo>
                  <a:lnTo>
                    <a:pt x="77558" y="15113"/>
                  </a:lnTo>
                  <a:lnTo>
                    <a:pt x="77558" y="12115"/>
                  </a:lnTo>
                  <a:lnTo>
                    <a:pt x="77419" y="12014"/>
                  </a:lnTo>
                  <a:lnTo>
                    <a:pt x="77825" y="10795"/>
                  </a:lnTo>
                  <a:lnTo>
                    <a:pt x="77279" y="9309"/>
                  </a:lnTo>
                  <a:lnTo>
                    <a:pt x="77012" y="8102"/>
                  </a:lnTo>
                  <a:lnTo>
                    <a:pt x="77012" y="15748"/>
                  </a:lnTo>
                  <a:lnTo>
                    <a:pt x="76250" y="16814"/>
                  </a:lnTo>
                  <a:lnTo>
                    <a:pt x="76873" y="15786"/>
                  </a:lnTo>
                  <a:lnTo>
                    <a:pt x="77012" y="15748"/>
                  </a:lnTo>
                  <a:lnTo>
                    <a:pt x="77012" y="8102"/>
                  </a:lnTo>
                  <a:lnTo>
                    <a:pt x="77825" y="8216"/>
                  </a:lnTo>
                  <a:lnTo>
                    <a:pt x="77952" y="8229"/>
                  </a:lnTo>
                  <a:lnTo>
                    <a:pt x="78498" y="7429"/>
                  </a:lnTo>
                  <a:lnTo>
                    <a:pt x="78130" y="7061"/>
                  </a:lnTo>
                  <a:lnTo>
                    <a:pt x="79311" y="7556"/>
                  </a:lnTo>
                  <a:lnTo>
                    <a:pt x="80111" y="8102"/>
                  </a:lnTo>
                  <a:lnTo>
                    <a:pt x="82003" y="8902"/>
                  </a:lnTo>
                  <a:lnTo>
                    <a:pt x="80251" y="10261"/>
                  </a:lnTo>
                  <a:lnTo>
                    <a:pt x="80111" y="13220"/>
                  </a:lnTo>
                  <a:lnTo>
                    <a:pt x="82003" y="11899"/>
                  </a:lnTo>
                  <a:lnTo>
                    <a:pt x="82270" y="11709"/>
                  </a:lnTo>
                  <a:lnTo>
                    <a:pt x="82816" y="11341"/>
                  </a:lnTo>
                  <a:lnTo>
                    <a:pt x="83007" y="10337"/>
                  </a:lnTo>
                  <a:lnTo>
                    <a:pt x="85915" y="12141"/>
                  </a:lnTo>
                  <a:lnTo>
                    <a:pt x="84302" y="13500"/>
                  </a:lnTo>
                  <a:lnTo>
                    <a:pt x="82550" y="16192"/>
                  </a:lnTo>
                  <a:lnTo>
                    <a:pt x="84162" y="16306"/>
                  </a:lnTo>
                  <a:lnTo>
                    <a:pt x="85648" y="16421"/>
                  </a:lnTo>
                  <a:lnTo>
                    <a:pt x="85915" y="16446"/>
                  </a:lnTo>
                  <a:lnTo>
                    <a:pt x="86182" y="16459"/>
                  </a:lnTo>
                  <a:lnTo>
                    <a:pt x="86461" y="16840"/>
                  </a:lnTo>
                  <a:lnTo>
                    <a:pt x="86855" y="17411"/>
                  </a:lnTo>
                  <a:lnTo>
                    <a:pt x="88214" y="18351"/>
                  </a:lnTo>
                  <a:lnTo>
                    <a:pt x="89014" y="17132"/>
                  </a:lnTo>
                  <a:lnTo>
                    <a:pt x="89966" y="18084"/>
                  </a:lnTo>
                  <a:lnTo>
                    <a:pt x="90233" y="18034"/>
                  </a:lnTo>
                  <a:lnTo>
                    <a:pt x="91313" y="17945"/>
                  </a:lnTo>
                  <a:lnTo>
                    <a:pt x="91579" y="17538"/>
                  </a:lnTo>
                  <a:lnTo>
                    <a:pt x="91719" y="16865"/>
                  </a:lnTo>
                  <a:lnTo>
                    <a:pt x="91719" y="16192"/>
                  </a:lnTo>
                  <a:lnTo>
                    <a:pt x="91846" y="15519"/>
                  </a:lnTo>
                  <a:lnTo>
                    <a:pt x="91313" y="15252"/>
                  </a:lnTo>
                  <a:lnTo>
                    <a:pt x="90233" y="15252"/>
                  </a:lnTo>
                  <a:lnTo>
                    <a:pt x="92798" y="10388"/>
                  </a:lnTo>
                  <a:close/>
                </a:path>
                <a:path w="219075" h="1297305">
                  <a:moveTo>
                    <a:pt x="134759" y="1241539"/>
                  </a:moveTo>
                  <a:lnTo>
                    <a:pt x="130962" y="1237716"/>
                  </a:lnTo>
                  <a:lnTo>
                    <a:pt x="130429" y="1236637"/>
                  </a:lnTo>
                  <a:lnTo>
                    <a:pt x="128270" y="1236497"/>
                  </a:lnTo>
                  <a:lnTo>
                    <a:pt x="127457" y="1236497"/>
                  </a:lnTo>
                  <a:lnTo>
                    <a:pt x="126771" y="1243139"/>
                  </a:lnTo>
                  <a:lnTo>
                    <a:pt x="131292" y="1244092"/>
                  </a:lnTo>
                  <a:lnTo>
                    <a:pt x="134759" y="1241539"/>
                  </a:lnTo>
                  <a:close/>
                </a:path>
                <a:path w="219075" h="1297305">
                  <a:moveTo>
                    <a:pt x="135153" y="1225435"/>
                  </a:moveTo>
                  <a:lnTo>
                    <a:pt x="126923" y="1232179"/>
                  </a:lnTo>
                  <a:lnTo>
                    <a:pt x="129882" y="1232446"/>
                  </a:lnTo>
                  <a:lnTo>
                    <a:pt x="131241" y="1231239"/>
                  </a:lnTo>
                  <a:lnTo>
                    <a:pt x="133794" y="1232052"/>
                  </a:lnTo>
                  <a:lnTo>
                    <a:pt x="134607" y="1230160"/>
                  </a:lnTo>
                  <a:lnTo>
                    <a:pt x="135153" y="1225435"/>
                  </a:lnTo>
                  <a:close/>
                </a:path>
                <a:path w="219075" h="1297305">
                  <a:moveTo>
                    <a:pt x="175882" y="1296517"/>
                  </a:moveTo>
                  <a:lnTo>
                    <a:pt x="173723" y="1295044"/>
                  </a:lnTo>
                  <a:lnTo>
                    <a:pt x="172923" y="1295984"/>
                  </a:lnTo>
                  <a:lnTo>
                    <a:pt x="173456" y="1296517"/>
                  </a:lnTo>
                  <a:lnTo>
                    <a:pt x="174269" y="1296924"/>
                  </a:lnTo>
                  <a:lnTo>
                    <a:pt x="174802" y="1297203"/>
                  </a:lnTo>
                  <a:lnTo>
                    <a:pt x="175475" y="1297203"/>
                  </a:lnTo>
                  <a:lnTo>
                    <a:pt x="175882" y="1296517"/>
                  </a:lnTo>
                  <a:close/>
                </a:path>
                <a:path w="219075" h="1297305">
                  <a:moveTo>
                    <a:pt x="184785" y="1257541"/>
                  </a:moveTo>
                  <a:lnTo>
                    <a:pt x="183032" y="1256322"/>
                  </a:lnTo>
                  <a:lnTo>
                    <a:pt x="181013" y="1255649"/>
                  </a:lnTo>
                  <a:lnTo>
                    <a:pt x="178714" y="1255928"/>
                  </a:lnTo>
                  <a:lnTo>
                    <a:pt x="175107" y="1263065"/>
                  </a:lnTo>
                  <a:lnTo>
                    <a:pt x="178308" y="1265275"/>
                  </a:lnTo>
                  <a:lnTo>
                    <a:pt x="183235" y="1263230"/>
                  </a:lnTo>
                  <a:lnTo>
                    <a:pt x="184785" y="1257541"/>
                  </a:lnTo>
                  <a:close/>
                </a:path>
                <a:path w="219075" h="1297305">
                  <a:moveTo>
                    <a:pt x="188163" y="1265631"/>
                  </a:moveTo>
                  <a:lnTo>
                    <a:pt x="185051" y="1264818"/>
                  </a:lnTo>
                  <a:lnTo>
                    <a:pt x="185331" y="1266977"/>
                  </a:lnTo>
                  <a:lnTo>
                    <a:pt x="186131" y="1267256"/>
                  </a:lnTo>
                  <a:lnTo>
                    <a:pt x="186944" y="1267383"/>
                  </a:lnTo>
                  <a:lnTo>
                    <a:pt x="187756" y="1267663"/>
                  </a:lnTo>
                  <a:lnTo>
                    <a:pt x="188163" y="1265631"/>
                  </a:lnTo>
                  <a:close/>
                </a:path>
                <a:path w="219075" h="1297305">
                  <a:moveTo>
                    <a:pt x="194233" y="1223010"/>
                  </a:moveTo>
                  <a:lnTo>
                    <a:pt x="193560" y="1221790"/>
                  </a:lnTo>
                  <a:lnTo>
                    <a:pt x="193014" y="1220584"/>
                  </a:lnTo>
                  <a:lnTo>
                    <a:pt x="191795" y="1221117"/>
                  </a:lnTo>
                  <a:lnTo>
                    <a:pt x="192481" y="1222336"/>
                  </a:lnTo>
                  <a:lnTo>
                    <a:pt x="192874" y="1223416"/>
                  </a:lnTo>
                  <a:lnTo>
                    <a:pt x="194233" y="1223010"/>
                  </a:lnTo>
                  <a:close/>
                </a:path>
                <a:path w="219075" h="1297305">
                  <a:moveTo>
                    <a:pt x="204482" y="1256195"/>
                  </a:moveTo>
                  <a:lnTo>
                    <a:pt x="199491" y="1251064"/>
                  </a:lnTo>
                  <a:lnTo>
                    <a:pt x="196519" y="1252004"/>
                  </a:lnTo>
                  <a:lnTo>
                    <a:pt x="189103" y="1254569"/>
                  </a:lnTo>
                  <a:lnTo>
                    <a:pt x="195986" y="1261186"/>
                  </a:lnTo>
                  <a:lnTo>
                    <a:pt x="200837" y="1258074"/>
                  </a:lnTo>
                  <a:lnTo>
                    <a:pt x="204482" y="1256195"/>
                  </a:lnTo>
                  <a:close/>
                </a:path>
                <a:path w="219075" h="1297305">
                  <a:moveTo>
                    <a:pt x="205867" y="1264145"/>
                  </a:moveTo>
                  <a:lnTo>
                    <a:pt x="199898" y="1264691"/>
                  </a:lnTo>
                  <a:lnTo>
                    <a:pt x="199224" y="1262392"/>
                  </a:lnTo>
                  <a:lnTo>
                    <a:pt x="194094" y="1263345"/>
                  </a:lnTo>
                  <a:lnTo>
                    <a:pt x="196253" y="1266583"/>
                  </a:lnTo>
                  <a:lnTo>
                    <a:pt x="194767" y="1268056"/>
                  </a:lnTo>
                  <a:lnTo>
                    <a:pt x="194360" y="1270762"/>
                  </a:lnTo>
                  <a:lnTo>
                    <a:pt x="195846" y="1272108"/>
                  </a:lnTo>
                  <a:lnTo>
                    <a:pt x="200647" y="1270838"/>
                  </a:lnTo>
                  <a:lnTo>
                    <a:pt x="205054" y="1267180"/>
                  </a:lnTo>
                  <a:lnTo>
                    <a:pt x="205867" y="1264145"/>
                  </a:lnTo>
                  <a:close/>
                </a:path>
                <a:path w="219075" h="1297305">
                  <a:moveTo>
                    <a:pt x="205968" y="1256728"/>
                  </a:moveTo>
                  <a:lnTo>
                    <a:pt x="199224" y="1259293"/>
                  </a:lnTo>
                  <a:lnTo>
                    <a:pt x="203263" y="1260906"/>
                  </a:lnTo>
                  <a:lnTo>
                    <a:pt x="203809" y="1261186"/>
                  </a:lnTo>
                  <a:lnTo>
                    <a:pt x="204343" y="1260779"/>
                  </a:lnTo>
                  <a:lnTo>
                    <a:pt x="204609" y="1260233"/>
                  </a:lnTo>
                  <a:lnTo>
                    <a:pt x="205968" y="1256728"/>
                  </a:lnTo>
                  <a:close/>
                </a:path>
                <a:path w="219075" h="1297305">
                  <a:moveTo>
                    <a:pt x="208800" y="1277772"/>
                  </a:moveTo>
                  <a:lnTo>
                    <a:pt x="207581" y="1278039"/>
                  </a:lnTo>
                  <a:lnTo>
                    <a:pt x="206095" y="1278851"/>
                  </a:lnTo>
                  <a:lnTo>
                    <a:pt x="207314" y="1280198"/>
                  </a:lnTo>
                  <a:lnTo>
                    <a:pt x="208521" y="1280337"/>
                  </a:lnTo>
                  <a:lnTo>
                    <a:pt x="208800" y="1277772"/>
                  </a:lnTo>
                  <a:close/>
                </a:path>
                <a:path w="219075" h="1297305">
                  <a:moveTo>
                    <a:pt x="211353" y="1291132"/>
                  </a:moveTo>
                  <a:lnTo>
                    <a:pt x="203530" y="1288021"/>
                  </a:lnTo>
                  <a:lnTo>
                    <a:pt x="202501" y="1280629"/>
                  </a:lnTo>
                  <a:lnTo>
                    <a:pt x="201028" y="1275384"/>
                  </a:lnTo>
                  <a:lnTo>
                    <a:pt x="197294" y="1272806"/>
                  </a:lnTo>
                  <a:lnTo>
                    <a:pt x="193154" y="1273162"/>
                  </a:lnTo>
                  <a:lnTo>
                    <a:pt x="193154" y="1281544"/>
                  </a:lnTo>
                  <a:lnTo>
                    <a:pt x="193103" y="1281671"/>
                  </a:lnTo>
                  <a:lnTo>
                    <a:pt x="192874" y="1281544"/>
                  </a:lnTo>
                  <a:lnTo>
                    <a:pt x="192747" y="1281417"/>
                  </a:lnTo>
                  <a:lnTo>
                    <a:pt x="193014" y="1281417"/>
                  </a:lnTo>
                  <a:lnTo>
                    <a:pt x="193154" y="1281544"/>
                  </a:lnTo>
                  <a:lnTo>
                    <a:pt x="193154" y="1273162"/>
                  </a:lnTo>
                  <a:lnTo>
                    <a:pt x="189509" y="1273454"/>
                  </a:lnTo>
                  <a:lnTo>
                    <a:pt x="188836" y="1276019"/>
                  </a:lnTo>
                  <a:lnTo>
                    <a:pt x="186410" y="1275753"/>
                  </a:lnTo>
                  <a:lnTo>
                    <a:pt x="177634" y="1281010"/>
                  </a:lnTo>
                  <a:lnTo>
                    <a:pt x="176428" y="1283169"/>
                  </a:lnTo>
                  <a:lnTo>
                    <a:pt x="175882" y="1285328"/>
                  </a:lnTo>
                  <a:lnTo>
                    <a:pt x="180200" y="1282230"/>
                  </a:lnTo>
                  <a:lnTo>
                    <a:pt x="182092" y="1284655"/>
                  </a:lnTo>
                  <a:lnTo>
                    <a:pt x="178854" y="1288300"/>
                  </a:lnTo>
                  <a:lnTo>
                    <a:pt x="175348" y="1285189"/>
                  </a:lnTo>
                  <a:lnTo>
                    <a:pt x="172237" y="1283843"/>
                  </a:lnTo>
                  <a:lnTo>
                    <a:pt x="169862" y="1286116"/>
                  </a:lnTo>
                  <a:lnTo>
                    <a:pt x="172593" y="1289202"/>
                  </a:lnTo>
                  <a:lnTo>
                    <a:pt x="176771" y="1291424"/>
                  </a:lnTo>
                  <a:lnTo>
                    <a:pt x="178714" y="1291132"/>
                  </a:lnTo>
                  <a:lnTo>
                    <a:pt x="182092" y="1291628"/>
                  </a:lnTo>
                  <a:lnTo>
                    <a:pt x="184111" y="1291932"/>
                  </a:lnTo>
                  <a:lnTo>
                    <a:pt x="191668" y="1286141"/>
                  </a:lnTo>
                  <a:lnTo>
                    <a:pt x="192747" y="1287246"/>
                  </a:lnTo>
                  <a:lnTo>
                    <a:pt x="193154" y="1287665"/>
                  </a:lnTo>
                  <a:lnTo>
                    <a:pt x="196519" y="1291132"/>
                  </a:lnTo>
                  <a:lnTo>
                    <a:pt x="195986" y="1292606"/>
                  </a:lnTo>
                  <a:lnTo>
                    <a:pt x="196392" y="1296123"/>
                  </a:lnTo>
                  <a:lnTo>
                    <a:pt x="196519" y="1296073"/>
                  </a:lnTo>
                  <a:lnTo>
                    <a:pt x="198412" y="1295438"/>
                  </a:lnTo>
                  <a:lnTo>
                    <a:pt x="201028" y="1295285"/>
                  </a:lnTo>
                  <a:lnTo>
                    <a:pt x="202730" y="1295171"/>
                  </a:lnTo>
                  <a:lnTo>
                    <a:pt x="211353" y="1291132"/>
                  </a:lnTo>
                  <a:close/>
                </a:path>
                <a:path w="219075" h="1297305">
                  <a:moveTo>
                    <a:pt x="218782" y="1261986"/>
                  </a:moveTo>
                  <a:lnTo>
                    <a:pt x="215671" y="1259154"/>
                  </a:lnTo>
                  <a:lnTo>
                    <a:pt x="209880" y="1261452"/>
                  </a:lnTo>
                  <a:lnTo>
                    <a:pt x="207048" y="1264285"/>
                  </a:lnTo>
                  <a:lnTo>
                    <a:pt x="209207" y="1269009"/>
                  </a:lnTo>
                  <a:lnTo>
                    <a:pt x="213652" y="1266304"/>
                  </a:lnTo>
                  <a:lnTo>
                    <a:pt x="218782" y="126198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3128537" y="539444"/>
              <a:ext cx="364490" cy="754380"/>
            </a:xfrm>
            <a:custGeom>
              <a:avLst/>
              <a:gdLst/>
              <a:ahLst/>
              <a:cxnLst/>
              <a:rect l="l" t="t" r="r" b="b"/>
              <a:pathLst>
                <a:path w="364490" h="754380">
                  <a:moveTo>
                    <a:pt x="1346" y="279"/>
                  </a:moveTo>
                  <a:lnTo>
                    <a:pt x="0" y="0"/>
                  </a:lnTo>
                  <a:lnTo>
                    <a:pt x="127" y="673"/>
                  </a:lnTo>
                  <a:lnTo>
                    <a:pt x="266" y="1485"/>
                  </a:lnTo>
                  <a:lnTo>
                    <a:pt x="266" y="2298"/>
                  </a:lnTo>
                  <a:lnTo>
                    <a:pt x="800" y="1625"/>
                  </a:lnTo>
                  <a:lnTo>
                    <a:pt x="939" y="952"/>
                  </a:lnTo>
                  <a:lnTo>
                    <a:pt x="1346" y="279"/>
                  </a:lnTo>
                  <a:close/>
                </a:path>
                <a:path w="364490" h="754380">
                  <a:moveTo>
                    <a:pt x="4038" y="50723"/>
                  </a:moveTo>
                  <a:lnTo>
                    <a:pt x="3238" y="50723"/>
                  </a:lnTo>
                  <a:lnTo>
                    <a:pt x="3238" y="52476"/>
                  </a:lnTo>
                  <a:lnTo>
                    <a:pt x="3505" y="51803"/>
                  </a:lnTo>
                  <a:lnTo>
                    <a:pt x="4038" y="50723"/>
                  </a:lnTo>
                  <a:close/>
                </a:path>
                <a:path w="364490" h="754380">
                  <a:moveTo>
                    <a:pt x="9575" y="68935"/>
                  </a:moveTo>
                  <a:lnTo>
                    <a:pt x="4584" y="70281"/>
                  </a:lnTo>
                  <a:lnTo>
                    <a:pt x="5257" y="72440"/>
                  </a:lnTo>
                  <a:lnTo>
                    <a:pt x="5791" y="73647"/>
                  </a:lnTo>
                  <a:lnTo>
                    <a:pt x="6743" y="72034"/>
                  </a:lnTo>
                  <a:lnTo>
                    <a:pt x="7543" y="71767"/>
                  </a:lnTo>
                  <a:lnTo>
                    <a:pt x="9575" y="68935"/>
                  </a:lnTo>
                  <a:close/>
                </a:path>
                <a:path w="364490" h="754380">
                  <a:moveTo>
                    <a:pt x="9575" y="45186"/>
                  </a:moveTo>
                  <a:lnTo>
                    <a:pt x="9169" y="44615"/>
                  </a:lnTo>
                  <a:lnTo>
                    <a:pt x="9169" y="46075"/>
                  </a:lnTo>
                  <a:lnTo>
                    <a:pt x="9575" y="45186"/>
                  </a:lnTo>
                  <a:close/>
                </a:path>
                <a:path w="364490" h="754380">
                  <a:moveTo>
                    <a:pt x="12814" y="70688"/>
                  </a:moveTo>
                  <a:lnTo>
                    <a:pt x="12674" y="69875"/>
                  </a:lnTo>
                  <a:lnTo>
                    <a:pt x="12268" y="68262"/>
                  </a:lnTo>
                  <a:lnTo>
                    <a:pt x="11328" y="70815"/>
                  </a:lnTo>
                  <a:lnTo>
                    <a:pt x="10782" y="71488"/>
                  </a:lnTo>
                  <a:lnTo>
                    <a:pt x="11595" y="71488"/>
                  </a:lnTo>
                  <a:lnTo>
                    <a:pt x="12268" y="71094"/>
                  </a:lnTo>
                  <a:lnTo>
                    <a:pt x="12814" y="70688"/>
                  </a:lnTo>
                  <a:close/>
                </a:path>
                <a:path w="364490" h="754380">
                  <a:moveTo>
                    <a:pt x="17132" y="86601"/>
                  </a:moveTo>
                  <a:lnTo>
                    <a:pt x="15646" y="86055"/>
                  </a:lnTo>
                  <a:lnTo>
                    <a:pt x="14160" y="87820"/>
                  </a:lnTo>
                  <a:lnTo>
                    <a:pt x="16179" y="88214"/>
                  </a:lnTo>
                  <a:lnTo>
                    <a:pt x="17132" y="86601"/>
                  </a:lnTo>
                  <a:close/>
                </a:path>
                <a:path w="364490" h="754380">
                  <a:moveTo>
                    <a:pt x="21170" y="98475"/>
                  </a:moveTo>
                  <a:lnTo>
                    <a:pt x="18884" y="99009"/>
                  </a:lnTo>
                  <a:lnTo>
                    <a:pt x="18338" y="99275"/>
                  </a:lnTo>
                  <a:lnTo>
                    <a:pt x="17805" y="99682"/>
                  </a:lnTo>
                  <a:lnTo>
                    <a:pt x="17805" y="100495"/>
                  </a:lnTo>
                  <a:lnTo>
                    <a:pt x="11188" y="93078"/>
                  </a:lnTo>
                  <a:lnTo>
                    <a:pt x="11595" y="102781"/>
                  </a:lnTo>
                  <a:lnTo>
                    <a:pt x="17526" y="102514"/>
                  </a:lnTo>
                  <a:lnTo>
                    <a:pt x="18021" y="101803"/>
                  </a:lnTo>
                  <a:lnTo>
                    <a:pt x="18199" y="102654"/>
                  </a:lnTo>
                  <a:lnTo>
                    <a:pt x="21170" y="98475"/>
                  </a:lnTo>
                  <a:close/>
                </a:path>
                <a:path w="364490" h="754380">
                  <a:moveTo>
                    <a:pt x="22517" y="60299"/>
                  </a:moveTo>
                  <a:lnTo>
                    <a:pt x="21170" y="56794"/>
                  </a:lnTo>
                  <a:lnTo>
                    <a:pt x="21170" y="56654"/>
                  </a:lnTo>
                  <a:lnTo>
                    <a:pt x="20764" y="56794"/>
                  </a:lnTo>
                  <a:lnTo>
                    <a:pt x="20497" y="56794"/>
                  </a:lnTo>
                  <a:lnTo>
                    <a:pt x="17399" y="60566"/>
                  </a:lnTo>
                  <a:lnTo>
                    <a:pt x="22517" y="60299"/>
                  </a:lnTo>
                  <a:close/>
                </a:path>
                <a:path w="364490" h="754380">
                  <a:moveTo>
                    <a:pt x="22783" y="88633"/>
                  </a:moveTo>
                  <a:lnTo>
                    <a:pt x="21983" y="89027"/>
                  </a:lnTo>
                  <a:lnTo>
                    <a:pt x="19824" y="89700"/>
                  </a:lnTo>
                  <a:lnTo>
                    <a:pt x="18199" y="94691"/>
                  </a:lnTo>
                  <a:lnTo>
                    <a:pt x="18199" y="96850"/>
                  </a:lnTo>
                  <a:lnTo>
                    <a:pt x="20358" y="98069"/>
                  </a:lnTo>
                  <a:lnTo>
                    <a:pt x="22783" y="88633"/>
                  </a:lnTo>
                  <a:close/>
                </a:path>
                <a:path w="364490" h="754380">
                  <a:moveTo>
                    <a:pt x="26301" y="107772"/>
                  </a:moveTo>
                  <a:lnTo>
                    <a:pt x="25628" y="104673"/>
                  </a:lnTo>
                  <a:lnTo>
                    <a:pt x="25895" y="99415"/>
                  </a:lnTo>
                  <a:lnTo>
                    <a:pt x="18605" y="104546"/>
                  </a:lnTo>
                  <a:lnTo>
                    <a:pt x="20764" y="106692"/>
                  </a:lnTo>
                  <a:lnTo>
                    <a:pt x="22517" y="107238"/>
                  </a:lnTo>
                  <a:lnTo>
                    <a:pt x="26301" y="107772"/>
                  </a:lnTo>
                  <a:close/>
                </a:path>
                <a:path w="364490" h="754380">
                  <a:moveTo>
                    <a:pt x="27241" y="17399"/>
                  </a:moveTo>
                  <a:lnTo>
                    <a:pt x="19011" y="20231"/>
                  </a:lnTo>
                  <a:lnTo>
                    <a:pt x="21310" y="21856"/>
                  </a:lnTo>
                  <a:lnTo>
                    <a:pt x="19392" y="26847"/>
                  </a:lnTo>
                  <a:lnTo>
                    <a:pt x="21310" y="29133"/>
                  </a:lnTo>
                  <a:lnTo>
                    <a:pt x="23190" y="28384"/>
                  </a:lnTo>
                  <a:lnTo>
                    <a:pt x="23469" y="28282"/>
                  </a:lnTo>
                  <a:lnTo>
                    <a:pt x="23596" y="28219"/>
                  </a:lnTo>
                  <a:lnTo>
                    <a:pt x="23850" y="28117"/>
                  </a:lnTo>
                  <a:lnTo>
                    <a:pt x="23596" y="22936"/>
                  </a:lnTo>
                  <a:lnTo>
                    <a:pt x="26974" y="19024"/>
                  </a:lnTo>
                  <a:lnTo>
                    <a:pt x="24409" y="23342"/>
                  </a:lnTo>
                  <a:lnTo>
                    <a:pt x="26974" y="22593"/>
                  </a:lnTo>
                  <a:lnTo>
                    <a:pt x="27241" y="22517"/>
                  </a:lnTo>
                  <a:lnTo>
                    <a:pt x="27241" y="17945"/>
                  </a:lnTo>
                  <a:lnTo>
                    <a:pt x="27241" y="17399"/>
                  </a:lnTo>
                  <a:close/>
                </a:path>
                <a:path w="364490" h="754380">
                  <a:moveTo>
                    <a:pt x="28727" y="31432"/>
                  </a:moveTo>
                  <a:lnTo>
                    <a:pt x="27241" y="30213"/>
                  </a:lnTo>
                  <a:lnTo>
                    <a:pt x="25755" y="30086"/>
                  </a:lnTo>
                  <a:lnTo>
                    <a:pt x="24955" y="31026"/>
                  </a:lnTo>
                  <a:lnTo>
                    <a:pt x="24447" y="33083"/>
                  </a:lnTo>
                  <a:lnTo>
                    <a:pt x="23596" y="31788"/>
                  </a:lnTo>
                  <a:lnTo>
                    <a:pt x="24142" y="31165"/>
                  </a:lnTo>
                  <a:lnTo>
                    <a:pt x="24269" y="30492"/>
                  </a:lnTo>
                  <a:lnTo>
                    <a:pt x="23736" y="30086"/>
                  </a:lnTo>
                  <a:lnTo>
                    <a:pt x="22656" y="31026"/>
                  </a:lnTo>
                  <a:lnTo>
                    <a:pt x="22796" y="31699"/>
                  </a:lnTo>
                  <a:lnTo>
                    <a:pt x="23177" y="31991"/>
                  </a:lnTo>
                  <a:lnTo>
                    <a:pt x="20358" y="36017"/>
                  </a:lnTo>
                  <a:lnTo>
                    <a:pt x="19964" y="39116"/>
                  </a:lnTo>
                  <a:lnTo>
                    <a:pt x="19964" y="39395"/>
                  </a:lnTo>
                  <a:lnTo>
                    <a:pt x="20091" y="39662"/>
                  </a:lnTo>
                  <a:lnTo>
                    <a:pt x="19862" y="43129"/>
                  </a:lnTo>
                  <a:lnTo>
                    <a:pt x="22072" y="42354"/>
                  </a:lnTo>
                  <a:lnTo>
                    <a:pt x="21717" y="46139"/>
                  </a:lnTo>
                  <a:lnTo>
                    <a:pt x="20091" y="45859"/>
                  </a:lnTo>
                  <a:lnTo>
                    <a:pt x="19278" y="49098"/>
                  </a:lnTo>
                  <a:lnTo>
                    <a:pt x="19278" y="51130"/>
                  </a:lnTo>
                  <a:lnTo>
                    <a:pt x="17856" y="53606"/>
                  </a:lnTo>
                  <a:lnTo>
                    <a:pt x="18478" y="50317"/>
                  </a:lnTo>
                  <a:lnTo>
                    <a:pt x="18745" y="51130"/>
                  </a:lnTo>
                  <a:lnTo>
                    <a:pt x="19278" y="51130"/>
                  </a:lnTo>
                  <a:lnTo>
                    <a:pt x="19278" y="49098"/>
                  </a:lnTo>
                  <a:lnTo>
                    <a:pt x="17805" y="48425"/>
                  </a:lnTo>
                  <a:lnTo>
                    <a:pt x="17665" y="48564"/>
                  </a:lnTo>
                  <a:lnTo>
                    <a:pt x="12611" y="50469"/>
                  </a:lnTo>
                  <a:lnTo>
                    <a:pt x="14020" y="48691"/>
                  </a:lnTo>
                  <a:lnTo>
                    <a:pt x="12268" y="48158"/>
                  </a:lnTo>
                  <a:lnTo>
                    <a:pt x="11455" y="48082"/>
                  </a:lnTo>
                  <a:lnTo>
                    <a:pt x="10922" y="48018"/>
                  </a:lnTo>
                  <a:lnTo>
                    <a:pt x="9842" y="48806"/>
                  </a:lnTo>
                  <a:lnTo>
                    <a:pt x="9702" y="48907"/>
                  </a:lnTo>
                  <a:lnTo>
                    <a:pt x="9575" y="49009"/>
                  </a:lnTo>
                  <a:lnTo>
                    <a:pt x="9436" y="49098"/>
                  </a:lnTo>
                  <a:lnTo>
                    <a:pt x="8623" y="49301"/>
                  </a:lnTo>
                  <a:lnTo>
                    <a:pt x="8356" y="49377"/>
                  </a:lnTo>
                  <a:lnTo>
                    <a:pt x="8089" y="48425"/>
                  </a:lnTo>
                  <a:lnTo>
                    <a:pt x="8623" y="47256"/>
                  </a:lnTo>
                  <a:lnTo>
                    <a:pt x="8623" y="43840"/>
                  </a:lnTo>
                  <a:lnTo>
                    <a:pt x="8623" y="42951"/>
                  </a:lnTo>
                  <a:lnTo>
                    <a:pt x="8496" y="42900"/>
                  </a:lnTo>
                  <a:lnTo>
                    <a:pt x="8496" y="42633"/>
                  </a:lnTo>
                  <a:lnTo>
                    <a:pt x="7277" y="43230"/>
                  </a:lnTo>
                  <a:lnTo>
                    <a:pt x="7150" y="43307"/>
                  </a:lnTo>
                  <a:lnTo>
                    <a:pt x="7543" y="41948"/>
                  </a:lnTo>
                  <a:lnTo>
                    <a:pt x="7277" y="41414"/>
                  </a:lnTo>
                  <a:lnTo>
                    <a:pt x="7150" y="41465"/>
                  </a:lnTo>
                  <a:lnTo>
                    <a:pt x="6870" y="41554"/>
                  </a:lnTo>
                  <a:lnTo>
                    <a:pt x="7277" y="36156"/>
                  </a:lnTo>
                  <a:lnTo>
                    <a:pt x="6273" y="36741"/>
                  </a:lnTo>
                  <a:lnTo>
                    <a:pt x="6273" y="42189"/>
                  </a:lnTo>
                  <a:lnTo>
                    <a:pt x="6070" y="43573"/>
                  </a:lnTo>
                  <a:lnTo>
                    <a:pt x="4991" y="43573"/>
                  </a:lnTo>
                  <a:lnTo>
                    <a:pt x="6273" y="42189"/>
                  </a:lnTo>
                  <a:lnTo>
                    <a:pt x="6273" y="36741"/>
                  </a:lnTo>
                  <a:lnTo>
                    <a:pt x="3505" y="38315"/>
                  </a:lnTo>
                  <a:lnTo>
                    <a:pt x="3365" y="37909"/>
                  </a:lnTo>
                  <a:lnTo>
                    <a:pt x="3238" y="37833"/>
                  </a:lnTo>
                  <a:lnTo>
                    <a:pt x="3098" y="37769"/>
                  </a:lnTo>
                  <a:lnTo>
                    <a:pt x="2692" y="37642"/>
                  </a:lnTo>
                  <a:lnTo>
                    <a:pt x="3505" y="41414"/>
                  </a:lnTo>
                  <a:lnTo>
                    <a:pt x="1346" y="47485"/>
                  </a:lnTo>
                  <a:lnTo>
                    <a:pt x="3098" y="48780"/>
                  </a:lnTo>
                  <a:lnTo>
                    <a:pt x="3238" y="48882"/>
                  </a:lnTo>
                  <a:lnTo>
                    <a:pt x="3365" y="48983"/>
                  </a:lnTo>
                  <a:lnTo>
                    <a:pt x="3505" y="49072"/>
                  </a:lnTo>
                  <a:lnTo>
                    <a:pt x="4445" y="49771"/>
                  </a:lnTo>
                  <a:lnTo>
                    <a:pt x="4711" y="49631"/>
                  </a:lnTo>
                  <a:lnTo>
                    <a:pt x="4851" y="49555"/>
                  </a:lnTo>
                  <a:lnTo>
                    <a:pt x="4991" y="49479"/>
                  </a:lnTo>
                  <a:lnTo>
                    <a:pt x="7150" y="48260"/>
                  </a:lnTo>
                  <a:lnTo>
                    <a:pt x="7823" y="47891"/>
                  </a:lnTo>
                  <a:lnTo>
                    <a:pt x="4991" y="53416"/>
                  </a:lnTo>
                  <a:lnTo>
                    <a:pt x="4445" y="53340"/>
                  </a:lnTo>
                  <a:lnTo>
                    <a:pt x="3771" y="53251"/>
                  </a:lnTo>
                  <a:lnTo>
                    <a:pt x="3098" y="53149"/>
                  </a:lnTo>
                  <a:lnTo>
                    <a:pt x="3098" y="55041"/>
                  </a:lnTo>
                  <a:lnTo>
                    <a:pt x="4445" y="54521"/>
                  </a:lnTo>
                  <a:lnTo>
                    <a:pt x="4711" y="54419"/>
                  </a:lnTo>
                  <a:lnTo>
                    <a:pt x="4851" y="54368"/>
                  </a:lnTo>
                  <a:lnTo>
                    <a:pt x="3771" y="56654"/>
                  </a:lnTo>
                  <a:lnTo>
                    <a:pt x="3238" y="57327"/>
                  </a:lnTo>
                  <a:lnTo>
                    <a:pt x="3365" y="60566"/>
                  </a:lnTo>
                  <a:lnTo>
                    <a:pt x="3238" y="63804"/>
                  </a:lnTo>
                  <a:lnTo>
                    <a:pt x="3238" y="67043"/>
                  </a:lnTo>
                  <a:lnTo>
                    <a:pt x="3365" y="66878"/>
                  </a:lnTo>
                  <a:lnTo>
                    <a:pt x="4038" y="66065"/>
                  </a:lnTo>
                  <a:lnTo>
                    <a:pt x="5118" y="64744"/>
                  </a:lnTo>
                  <a:lnTo>
                    <a:pt x="4038" y="60972"/>
                  </a:lnTo>
                  <a:lnTo>
                    <a:pt x="4711" y="58280"/>
                  </a:lnTo>
                  <a:lnTo>
                    <a:pt x="4851" y="58115"/>
                  </a:lnTo>
                  <a:lnTo>
                    <a:pt x="6070" y="56654"/>
                  </a:lnTo>
                  <a:lnTo>
                    <a:pt x="7823" y="55537"/>
                  </a:lnTo>
                  <a:lnTo>
                    <a:pt x="8089" y="55359"/>
                  </a:lnTo>
                  <a:lnTo>
                    <a:pt x="9436" y="54495"/>
                  </a:lnTo>
                  <a:lnTo>
                    <a:pt x="9702" y="52070"/>
                  </a:lnTo>
                  <a:lnTo>
                    <a:pt x="9842" y="51803"/>
                  </a:lnTo>
                  <a:lnTo>
                    <a:pt x="10109" y="51536"/>
                  </a:lnTo>
                  <a:lnTo>
                    <a:pt x="10248" y="51130"/>
                  </a:lnTo>
                  <a:lnTo>
                    <a:pt x="11455" y="51930"/>
                  </a:lnTo>
                  <a:lnTo>
                    <a:pt x="12001" y="51231"/>
                  </a:lnTo>
                  <a:lnTo>
                    <a:pt x="14452" y="53467"/>
                  </a:lnTo>
                  <a:lnTo>
                    <a:pt x="10248" y="56921"/>
                  </a:lnTo>
                  <a:lnTo>
                    <a:pt x="9842" y="58280"/>
                  </a:lnTo>
                  <a:lnTo>
                    <a:pt x="6197" y="59359"/>
                  </a:lnTo>
                  <a:lnTo>
                    <a:pt x="8356" y="60426"/>
                  </a:lnTo>
                  <a:lnTo>
                    <a:pt x="8496" y="60972"/>
                  </a:lnTo>
                  <a:lnTo>
                    <a:pt x="8763" y="60706"/>
                  </a:lnTo>
                  <a:lnTo>
                    <a:pt x="9169" y="60833"/>
                  </a:lnTo>
                  <a:lnTo>
                    <a:pt x="12674" y="62191"/>
                  </a:lnTo>
                  <a:lnTo>
                    <a:pt x="14706" y="53682"/>
                  </a:lnTo>
                  <a:lnTo>
                    <a:pt x="16764" y="55537"/>
                  </a:lnTo>
                  <a:lnTo>
                    <a:pt x="16586" y="55841"/>
                  </a:lnTo>
                  <a:lnTo>
                    <a:pt x="16764" y="55778"/>
                  </a:lnTo>
                  <a:lnTo>
                    <a:pt x="16941" y="55702"/>
                  </a:lnTo>
                  <a:lnTo>
                    <a:pt x="17399" y="56121"/>
                  </a:lnTo>
                  <a:lnTo>
                    <a:pt x="17399" y="55511"/>
                  </a:lnTo>
                  <a:lnTo>
                    <a:pt x="17665" y="55397"/>
                  </a:lnTo>
                  <a:lnTo>
                    <a:pt x="17805" y="55333"/>
                  </a:lnTo>
                  <a:lnTo>
                    <a:pt x="19278" y="54711"/>
                  </a:lnTo>
                  <a:lnTo>
                    <a:pt x="21717" y="53695"/>
                  </a:lnTo>
                  <a:lnTo>
                    <a:pt x="22860" y="53213"/>
                  </a:lnTo>
                  <a:lnTo>
                    <a:pt x="22517" y="55981"/>
                  </a:lnTo>
                  <a:lnTo>
                    <a:pt x="25082" y="52603"/>
                  </a:lnTo>
                  <a:lnTo>
                    <a:pt x="25628" y="53416"/>
                  </a:lnTo>
                  <a:lnTo>
                    <a:pt x="26162" y="54089"/>
                  </a:lnTo>
                  <a:lnTo>
                    <a:pt x="25628" y="48742"/>
                  </a:lnTo>
                  <a:lnTo>
                    <a:pt x="25349" y="48831"/>
                  </a:lnTo>
                  <a:lnTo>
                    <a:pt x="24815" y="50723"/>
                  </a:lnTo>
                  <a:lnTo>
                    <a:pt x="23329" y="49644"/>
                  </a:lnTo>
                  <a:lnTo>
                    <a:pt x="23139" y="51130"/>
                  </a:lnTo>
                  <a:lnTo>
                    <a:pt x="21717" y="50177"/>
                  </a:lnTo>
                  <a:lnTo>
                    <a:pt x="22123" y="49644"/>
                  </a:lnTo>
                  <a:lnTo>
                    <a:pt x="22656" y="48691"/>
                  </a:lnTo>
                  <a:lnTo>
                    <a:pt x="23063" y="47891"/>
                  </a:lnTo>
                  <a:lnTo>
                    <a:pt x="24269" y="48425"/>
                  </a:lnTo>
                  <a:lnTo>
                    <a:pt x="25895" y="47078"/>
                  </a:lnTo>
                  <a:lnTo>
                    <a:pt x="25895" y="45732"/>
                  </a:lnTo>
                  <a:lnTo>
                    <a:pt x="24676" y="42633"/>
                  </a:lnTo>
                  <a:lnTo>
                    <a:pt x="22872" y="42075"/>
                  </a:lnTo>
                  <a:lnTo>
                    <a:pt x="23825" y="41732"/>
                  </a:lnTo>
                  <a:lnTo>
                    <a:pt x="27393" y="38303"/>
                  </a:lnTo>
                  <a:lnTo>
                    <a:pt x="26035" y="35483"/>
                  </a:lnTo>
                  <a:lnTo>
                    <a:pt x="25069" y="34023"/>
                  </a:lnTo>
                  <a:lnTo>
                    <a:pt x="26835" y="32512"/>
                  </a:lnTo>
                  <a:lnTo>
                    <a:pt x="28727" y="31432"/>
                  </a:lnTo>
                  <a:close/>
                </a:path>
                <a:path w="364490" h="754380">
                  <a:moveTo>
                    <a:pt x="31013" y="105613"/>
                  </a:moveTo>
                  <a:lnTo>
                    <a:pt x="30746" y="104673"/>
                  </a:lnTo>
                  <a:lnTo>
                    <a:pt x="30746" y="103187"/>
                  </a:lnTo>
                  <a:lnTo>
                    <a:pt x="28460" y="104813"/>
                  </a:lnTo>
                  <a:lnTo>
                    <a:pt x="28867" y="105613"/>
                  </a:lnTo>
                  <a:lnTo>
                    <a:pt x="28867" y="107238"/>
                  </a:lnTo>
                  <a:lnTo>
                    <a:pt x="31013" y="105613"/>
                  </a:lnTo>
                  <a:close/>
                </a:path>
                <a:path w="364490" h="754380">
                  <a:moveTo>
                    <a:pt x="31826" y="17005"/>
                  </a:moveTo>
                  <a:lnTo>
                    <a:pt x="29946" y="17386"/>
                  </a:lnTo>
                  <a:lnTo>
                    <a:pt x="29667" y="17449"/>
                  </a:lnTo>
                  <a:lnTo>
                    <a:pt x="29133" y="17551"/>
                  </a:lnTo>
                  <a:lnTo>
                    <a:pt x="28917" y="17602"/>
                  </a:lnTo>
                  <a:lnTo>
                    <a:pt x="28917" y="21628"/>
                  </a:lnTo>
                  <a:lnTo>
                    <a:pt x="28460" y="21996"/>
                  </a:lnTo>
                  <a:lnTo>
                    <a:pt x="28321" y="22047"/>
                  </a:lnTo>
                  <a:lnTo>
                    <a:pt x="28079" y="22148"/>
                  </a:lnTo>
                  <a:lnTo>
                    <a:pt x="28460" y="21856"/>
                  </a:lnTo>
                  <a:lnTo>
                    <a:pt x="28917" y="21628"/>
                  </a:lnTo>
                  <a:lnTo>
                    <a:pt x="28917" y="17602"/>
                  </a:lnTo>
                  <a:lnTo>
                    <a:pt x="28727" y="17640"/>
                  </a:lnTo>
                  <a:lnTo>
                    <a:pt x="28460" y="17691"/>
                  </a:lnTo>
                  <a:lnTo>
                    <a:pt x="28460" y="20777"/>
                  </a:lnTo>
                  <a:lnTo>
                    <a:pt x="28460" y="21183"/>
                  </a:lnTo>
                  <a:lnTo>
                    <a:pt x="28321" y="20777"/>
                  </a:lnTo>
                  <a:lnTo>
                    <a:pt x="28460" y="20777"/>
                  </a:lnTo>
                  <a:lnTo>
                    <a:pt x="28460" y="17691"/>
                  </a:lnTo>
                  <a:lnTo>
                    <a:pt x="28321" y="17716"/>
                  </a:lnTo>
                  <a:lnTo>
                    <a:pt x="28041" y="17780"/>
                  </a:lnTo>
                  <a:lnTo>
                    <a:pt x="28041" y="22009"/>
                  </a:lnTo>
                  <a:lnTo>
                    <a:pt x="27940" y="22199"/>
                  </a:lnTo>
                  <a:lnTo>
                    <a:pt x="27787" y="22263"/>
                  </a:lnTo>
                  <a:lnTo>
                    <a:pt x="28041" y="22009"/>
                  </a:lnTo>
                  <a:lnTo>
                    <a:pt x="28041" y="17780"/>
                  </a:lnTo>
                  <a:lnTo>
                    <a:pt x="27787" y="17830"/>
                  </a:lnTo>
                  <a:lnTo>
                    <a:pt x="27343" y="17932"/>
                  </a:lnTo>
                  <a:lnTo>
                    <a:pt x="27647" y="19431"/>
                  </a:lnTo>
                  <a:lnTo>
                    <a:pt x="27647" y="22390"/>
                  </a:lnTo>
                  <a:lnTo>
                    <a:pt x="23850" y="24434"/>
                  </a:lnTo>
                  <a:lnTo>
                    <a:pt x="24409" y="25095"/>
                  </a:lnTo>
                  <a:lnTo>
                    <a:pt x="26428" y="27660"/>
                  </a:lnTo>
                  <a:lnTo>
                    <a:pt x="27647" y="27711"/>
                  </a:lnTo>
                  <a:lnTo>
                    <a:pt x="27787" y="27711"/>
                  </a:lnTo>
                  <a:lnTo>
                    <a:pt x="29400" y="27774"/>
                  </a:lnTo>
                  <a:lnTo>
                    <a:pt x="29667" y="27787"/>
                  </a:lnTo>
                  <a:lnTo>
                    <a:pt x="29946" y="27343"/>
                  </a:lnTo>
                  <a:lnTo>
                    <a:pt x="30886" y="25768"/>
                  </a:lnTo>
                  <a:lnTo>
                    <a:pt x="30886" y="24142"/>
                  </a:lnTo>
                  <a:lnTo>
                    <a:pt x="31826" y="22669"/>
                  </a:lnTo>
                  <a:lnTo>
                    <a:pt x="29946" y="22123"/>
                  </a:lnTo>
                  <a:lnTo>
                    <a:pt x="30619" y="20510"/>
                  </a:lnTo>
                  <a:lnTo>
                    <a:pt x="31153" y="18618"/>
                  </a:lnTo>
                  <a:lnTo>
                    <a:pt x="31826" y="17005"/>
                  </a:lnTo>
                  <a:close/>
                </a:path>
                <a:path w="364490" h="754380">
                  <a:moveTo>
                    <a:pt x="32029" y="97193"/>
                  </a:moveTo>
                  <a:lnTo>
                    <a:pt x="31635" y="96354"/>
                  </a:lnTo>
                  <a:lnTo>
                    <a:pt x="31013" y="98196"/>
                  </a:lnTo>
                  <a:lnTo>
                    <a:pt x="32029" y="97193"/>
                  </a:lnTo>
                  <a:close/>
                </a:path>
                <a:path w="364490" h="754380">
                  <a:moveTo>
                    <a:pt x="34531" y="28600"/>
                  </a:moveTo>
                  <a:lnTo>
                    <a:pt x="32639" y="27787"/>
                  </a:lnTo>
                  <a:lnTo>
                    <a:pt x="31965" y="29679"/>
                  </a:lnTo>
                  <a:lnTo>
                    <a:pt x="31419" y="31699"/>
                  </a:lnTo>
                  <a:lnTo>
                    <a:pt x="33451" y="32512"/>
                  </a:lnTo>
                  <a:lnTo>
                    <a:pt x="33985" y="30619"/>
                  </a:lnTo>
                  <a:lnTo>
                    <a:pt x="34531" y="28600"/>
                  </a:lnTo>
                  <a:close/>
                </a:path>
                <a:path w="364490" h="754380">
                  <a:moveTo>
                    <a:pt x="35204" y="48425"/>
                  </a:moveTo>
                  <a:lnTo>
                    <a:pt x="34925" y="48018"/>
                  </a:lnTo>
                  <a:lnTo>
                    <a:pt x="34658" y="47345"/>
                  </a:lnTo>
                  <a:lnTo>
                    <a:pt x="32372" y="47498"/>
                  </a:lnTo>
                  <a:lnTo>
                    <a:pt x="30480" y="47625"/>
                  </a:lnTo>
                  <a:lnTo>
                    <a:pt x="30556" y="47866"/>
                  </a:lnTo>
                  <a:lnTo>
                    <a:pt x="31013" y="47942"/>
                  </a:lnTo>
                  <a:lnTo>
                    <a:pt x="30556" y="47879"/>
                  </a:lnTo>
                  <a:lnTo>
                    <a:pt x="30708" y="48361"/>
                  </a:lnTo>
                  <a:lnTo>
                    <a:pt x="31013" y="49237"/>
                  </a:lnTo>
                  <a:lnTo>
                    <a:pt x="30480" y="49174"/>
                  </a:lnTo>
                  <a:lnTo>
                    <a:pt x="30073" y="49098"/>
                  </a:lnTo>
                  <a:lnTo>
                    <a:pt x="30480" y="48641"/>
                  </a:lnTo>
                  <a:lnTo>
                    <a:pt x="30480" y="47840"/>
                  </a:lnTo>
                  <a:lnTo>
                    <a:pt x="29260" y="47625"/>
                  </a:lnTo>
                  <a:lnTo>
                    <a:pt x="28460" y="48831"/>
                  </a:lnTo>
                  <a:lnTo>
                    <a:pt x="26974" y="48298"/>
                  </a:lnTo>
                  <a:lnTo>
                    <a:pt x="26568" y="48425"/>
                  </a:lnTo>
                  <a:lnTo>
                    <a:pt x="26301" y="48514"/>
                  </a:lnTo>
                  <a:lnTo>
                    <a:pt x="26301" y="55168"/>
                  </a:lnTo>
                  <a:lnTo>
                    <a:pt x="26568" y="55714"/>
                  </a:lnTo>
                  <a:lnTo>
                    <a:pt x="30073" y="53581"/>
                  </a:lnTo>
                  <a:lnTo>
                    <a:pt x="31013" y="53009"/>
                  </a:lnTo>
                  <a:lnTo>
                    <a:pt x="31419" y="51536"/>
                  </a:lnTo>
                  <a:lnTo>
                    <a:pt x="32372" y="53009"/>
                  </a:lnTo>
                  <a:lnTo>
                    <a:pt x="35204" y="48425"/>
                  </a:lnTo>
                  <a:close/>
                </a:path>
                <a:path w="364490" h="754380">
                  <a:moveTo>
                    <a:pt x="35737" y="108585"/>
                  </a:moveTo>
                  <a:lnTo>
                    <a:pt x="28727" y="112229"/>
                  </a:lnTo>
                  <a:lnTo>
                    <a:pt x="27508" y="112903"/>
                  </a:lnTo>
                  <a:lnTo>
                    <a:pt x="27508" y="113449"/>
                  </a:lnTo>
                  <a:lnTo>
                    <a:pt x="28460" y="113982"/>
                  </a:lnTo>
                  <a:lnTo>
                    <a:pt x="31013" y="118973"/>
                  </a:lnTo>
                  <a:lnTo>
                    <a:pt x="35737" y="108585"/>
                  </a:lnTo>
                  <a:close/>
                </a:path>
                <a:path w="364490" h="754380">
                  <a:moveTo>
                    <a:pt x="37630" y="57734"/>
                  </a:moveTo>
                  <a:lnTo>
                    <a:pt x="37084" y="57873"/>
                  </a:lnTo>
                  <a:lnTo>
                    <a:pt x="36957" y="57873"/>
                  </a:lnTo>
                  <a:lnTo>
                    <a:pt x="36550" y="58000"/>
                  </a:lnTo>
                  <a:lnTo>
                    <a:pt x="36690" y="58547"/>
                  </a:lnTo>
                  <a:lnTo>
                    <a:pt x="37084" y="58280"/>
                  </a:lnTo>
                  <a:lnTo>
                    <a:pt x="37630" y="57734"/>
                  </a:lnTo>
                  <a:close/>
                </a:path>
                <a:path w="364490" h="754380">
                  <a:moveTo>
                    <a:pt x="38036" y="92671"/>
                  </a:moveTo>
                  <a:lnTo>
                    <a:pt x="34251" y="94957"/>
                  </a:lnTo>
                  <a:lnTo>
                    <a:pt x="32029" y="97193"/>
                  </a:lnTo>
                  <a:lnTo>
                    <a:pt x="32778" y="98742"/>
                  </a:lnTo>
                  <a:lnTo>
                    <a:pt x="35204" y="101307"/>
                  </a:lnTo>
                  <a:lnTo>
                    <a:pt x="38036" y="92671"/>
                  </a:lnTo>
                  <a:close/>
                </a:path>
                <a:path w="364490" h="754380">
                  <a:moveTo>
                    <a:pt x="43154" y="89700"/>
                  </a:moveTo>
                  <a:lnTo>
                    <a:pt x="38036" y="90919"/>
                  </a:lnTo>
                  <a:lnTo>
                    <a:pt x="38709" y="93078"/>
                  </a:lnTo>
                  <a:lnTo>
                    <a:pt x="39243" y="94157"/>
                  </a:lnTo>
                  <a:lnTo>
                    <a:pt x="40322" y="92671"/>
                  </a:lnTo>
                  <a:lnTo>
                    <a:pt x="41135" y="92405"/>
                  </a:lnTo>
                  <a:lnTo>
                    <a:pt x="43154" y="89700"/>
                  </a:lnTo>
                  <a:close/>
                </a:path>
                <a:path w="364490" h="754380">
                  <a:moveTo>
                    <a:pt x="43332" y="81178"/>
                  </a:moveTo>
                  <a:lnTo>
                    <a:pt x="42887" y="79451"/>
                  </a:lnTo>
                  <a:lnTo>
                    <a:pt x="41694" y="80962"/>
                  </a:lnTo>
                  <a:lnTo>
                    <a:pt x="43027" y="81051"/>
                  </a:lnTo>
                  <a:lnTo>
                    <a:pt x="43154" y="81102"/>
                  </a:lnTo>
                  <a:lnTo>
                    <a:pt x="43332" y="81178"/>
                  </a:lnTo>
                  <a:close/>
                </a:path>
                <a:path w="364490" h="754380">
                  <a:moveTo>
                    <a:pt x="47612" y="96989"/>
                  </a:moveTo>
                  <a:lnTo>
                    <a:pt x="46939" y="95097"/>
                  </a:lnTo>
                  <a:lnTo>
                    <a:pt x="45313" y="94018"/>
                  </a:lnTo>
                  <a:lnTo>
                    <a:pt x="40868" y="98196"/>
                  </a:lnTo>
                  <a:lnTo>
                    <a:pt x="37630" y="105486"/>
                  </a:lnTo>
                  <a:lnTo>
                    <a:pt x="45859" y="98196"/>
                  </a:lnTo>
                  <a:lnTo>
                    <a:pt x="47612" y="96989"/>
                  </a:lnTo>
                  <a:close/>
                </a:path>
                <a:path w="364490" h="754380">
                  <a:moveTo>
                    <a:pt x="55702" y="69608"/>
                  </a:moveTo>
                  <a:lnTo>
                    <a:pt x="55029" y="69875"/>
                  </a:lnTo>
                  <a:lnTo>
                    <a:pt x="55168" y="70408"/>
                  </a:lnTo>
                  <a:lnTo>
                    <a:pt x="55029" y="70815"/>
                  </a:lnTo>
                  <a:lnTo>
                    <a:pt x="55562" y="70548"/>
                  </a:lnTo>
                  <a:lnTo>
                    <a:pt x="55562" y="70015"/>
                  </a:lnTo>
                  <a:lnTo>
                    <a:pt x="55702" y="69608"/>
                  </a:lnTo>
                  <a:close/>
                </a:path>
                <a:path w="364490" h="754380">
                  <a:moveTo>
                    <a:pt x="58000" y="76479"/>
                  </a:moveTo>
                  <a:lnTo>
                    <a:pt x="54089" y="75272"/>
                  </a:lnTo>
                  <a:lnTo>
                    <a:pt x="53276" y="71221"/>
                  </a:lnTo>
                  <a:lnTo>
                    <a:pt x="50800" y="70777"/>
                  </a:lnTo>
                  <a:lnTo>
                    <a:pt x="50304" y="70688"/>
                  </a:lnTo>
                  <a:lnTo>
                    <a:pt x="49504" y="72034"/>
                  </a:lnTo>
                  <a:lnTo>
                    <a:pt x="49225" y="71221"/>
                  </a:lnTo>
                  <a:lnTo>
                    <a:pt x="48818" y="70688"/>
                  </a:lnTo>
                  <a:lnTo>
                    <a:pt x="48145" y="70688"/>
                  </a:lnTo>
                  <a:lnTo>
                    <a:pt x="48425" y="70383"/>
                  </a:lnTo>
                  <a:lnTo>
                    <a:pt x="48958" y="69773"/>
                  </a:lnTo>
                  <a:lnTo>
                    <a:pt x="49225" y="69469"/>
                  </a:lnTo>
                  <a:lnTo>
                    <a:pt x="49504" y="68973"/>
                  </a:lnTo>
                  <a:lnTo>
                    <a:pt x="49898" y="68211"/>
                  </a:lnTo>
                  <a:lnTo>
                    <a:pt x="50177" y="67716"/>
                  </a:lnTo>
                  <a:lnTo>
                    <a:pt x="50038" y="66636"/>
                  </a:lnTo>
                  <a:lnTo>
                    <a:pt x="49898" y="66497"/>
                  </a:lnTo>
                  <a:lnTo>
                    <a:pt x="50038" y="66370"/>
                  </a:lnTo>
                  <a:lnTo>
                    <a:pt x="49898" y="66230"/>
                  </a:lnTo>
                  <a:lnTo>
                    <a:pt x="54889" y="65024"/>
                  </a:lnTo>
                  <a:lnTo>
                    <a:pt x="52197" y="59893"/>
                  </a:lnTo>
                  <a:lnTo>
                    <a:pt x="50800" y="62128"/>
                  </a:lnTo>
                  <a:lnTo>
                    <a:pt x="52197" y="57467"/>
                  </a:lnTo>
                  <a:lnTo>
                    <a:pt x="49225" y="60972"/>
                  </a:lnTo>
                  <a:lnTo>
                    <a:pt x="49098" y="60032"/>
                  </a:lnTo>
                  <a:lnTo>
                    <a:pt x="49098" y="59220"/>
                  </a:lnTo>
                  <a:lnTo>
                    <a:pt x="48958" y="58280"/>
                  </a:lnTo>
                  <a:lnTo>
                    <a:pt x="50038" y="56769"/>
                  </a:lnTo>
                  <a:lnTo>
                    <a:pt x="50304" y="56388"/>
                  </a:lnTo>
                  <a:lnTo>
                    <a:pt x="50038" y="55981"/>
                  </a:lnTo>
                  <a:lnTo>
                    <a:pt x="52057" y="53962"/>
                  </a:lnTo>
                  <a:lnTo>
                    <a:pt x="48425" y="51777"/>
                  </a:lnTo>
                  <a:lnTo>
                    <a:pt x="48425" y="63271"/>
                  </a:lnTo>
                  <a:lnTo>
                    <a:pt x="48285" y="65963"/>
                  </a:lnTo>
                  <a:lnTo>
                    <a:pt x="44513" y="69176"/>
                  </a:lnTo>
                  <a:lnTo>
                    <a:pt x="44513" y="66776"/>
                  </a:lnTo>
                  <a:lnTo>
                    <a:pt x="43154" y="67310"/>
                  </a:lnTo>
                  <a:lnTo>
                    <a:pt x="41808" y="68389"/>
                  </a:lnTo>
                  <a:lnTo>
                    <a:pt x="40322" y="70370"/>
                  </a:lnTo>
                  <a:lnTo>
                    <a:pt x="40868" y="67310"/>
                  </a:lnTo>
                  <a:lnTo>
                    <a:pt x="39116" y="68795"/>
                  </a:lnTo>
                  <a:lnTo>
                    <a:pt x="38836" y="67310"/>
                  </a:lnTo>
                  <a:lnTo>
                    <a:pt x="37896" y="68529"/>
                  </a:lnTo>
                  <a:lnTo>
                    <a:pt x="37769" y="68580"/>
                  </a:lnTo>
                  <a:lnTo>
                    <a:pt x="37769" y="76758"/>
                  </a:lnTo>
                  <a:lnTo>
                    <a:pt x="37490" y="77292"/>
                  </a:lnTo>
                  <a:lnTo>
                    <a:pt x="37363" y="77025"/>
                  </a:lnTo>
                  <a:lnTo>
                    <a:pt x="37490" y="77152"/>
                  </a:lnTo>
                  <a:lnTo>
                    <a:pt x="37769" y="76758"/>
                  </a:lnTo>
                  <a:lnTo>
                    <a:pt x="37630" y="76885"/>
                  </a:lnTo>
                  <a:lnTo>
                    <a:pt x="37503" y="76885"/>
                  </a:lnTo>
                  <a:lnTo>
                    <a:pt x="37630" y="76758"/>
                  </a:lnTo>
                  <a:lnTo>
                    <a:pt x="37769" y="76758"/>
                  </a:lnTo>
                  <a:lnTo>
                    <a:pt x="37769" y="68580"/>
                  </a:lnTo>
                  <a:lnTo>
                    <a:pt x="36550" y="69062"/>
                  </a:lnTo>
                  <a:lnTo>
                    <a:pt x="38138" y="67017"/>
                  </a:lnTo>
                  <a:lnTo>
                    <a:pt x="38569" y="66814"/>
                  </a:lnTo>
                  <a:lnTo>
                    <a:pt x="38836" y="66687"/>
                  </a:lnTo>
                  <a:lnTo>
                    <a:pt x="39116" y="66560"/>
                  </a:lnTo>
                  <a:lnTo>
                    <a:pt x="39243" y="66497"/>
                  </a:lnTo>
                  <a:lnTo>
                    <a:pt x="39789" y="66421"/>
                  </a:lnTo>
                  <a:lnTo>
                    <a:pt x="40601" y="66294"/>
                  </a:lnTo>
                  <a:lnTo>
                    <a:pt x="41402" y="66179"/>
                  </a:lnTo>
                  <a:lnTo>
                    <a:pt x="41948" y="66090"/>
                  </a:lnTo>
                  <a:lnTo>
                    <a:pt x="42214" y="66052"/>
                  </a:lnTo>
                  <a:lnTo>
                    <a:pt x="42887" y="65951"/>
                  </a:lnTo>
                  <a:lnTo>
                    <a:pt x="43700" y="65824"/>
                  </a:lnTo>
                  <a:lnTo>
                    <a:pt x="42214" y="60566"/>
                  </a:lnTo>
                  <a:lnTo>
                    <a:pt x="45720" y="60693"/>
                  </a:lnTo>
                  <a:lnTo>
                    <a:pt x="46126" y="60706"/>
                  </a:lnTo>
                  <a:lnTo>
                    <a:pt x="45186" y="62865"/>
                  </a:lnTo>
                  <a:lnTo>
                    <a:pt x="45986" y="63373"/>
                  </a:lnTo>
                  <a:lnTo>
                    <a:pt x="46126" y="63449"/>
                  </a:lnTo>
                  <a:lnTo>
                    <a:pt x="46266" y="63538"/>
                  </a:lnTo>
                  <a:lnTo>
                    <a:pt x="48018" y="63322"/>
                  </a:lnTo>
                  <a:lnTo>
                    <a:pt x="48425" y="63271"/>
                  </a:lnTo>
                  <a:lnTo>
                    <a:pt x="48425" y="51777"/>
                  </a:lnTo>
                  <a:lnTo>
                    <a:pt x="46469" y="50596"/>
                  </a:lnTo>
                  <a:lnTo>
                    <a:pt x="46126" y="49644"/>
                  </a:lnTo>
                  <a:lnTo>
                    <a:pt x="46126" y="54089"/>
                  </a:lnTo>
                  <a:lnTo>
                    <a:pt x="45986" y="54229"/>
                  </a:lnTo>
                  <a:lnTo>
                    <a:pt x="45720" y="54229"/>
                  </a:lnTo>
                  <a:lnTo>
                    <a:pt x="45593" y="54368"/>
                  </a:lnTo>
                  <a:lnTo>
                    <a:pt x="41948" y="56095"/>
                  </a:lnTo>
                  <a:lnTo>
                    <a:pt x="41948" y="57200"/>
                  </a:lnTo>
                  <a:lnTo>
                    <a:pt x="41757" y="57607"/>
                  </a:lnTo>
                  <a:lnTo>
                    <a:pt x="41427" y="57518"/>
                  </a:lnTo>
                  <a:lnTo>
                    <a:pt x="41427" y="58343"/>
                  </a:lnTo>
                  <a:lnTo>
                    <a:pt x="41275" y="58458"/>
                  </a:lnTo>
                  <a:lnTo>
                    <a:pt x="41427" y="58343"/>
                  </a:lnTo>
                  <a:lnTo>
                    <a:pt x="41427" y="57518"/>
                  </a:lnTo>
                  <a:lnTo>
                    <a:pt x="41275" y="57467"/>
                  </a:lnTo>
                  <a:lnTo>
                    <a:pt x="41541" y="57302"/>
                  </a:lnTo>
                  <a:lnTo>
                    <a:pt x="41948" y="57200"/>
                  </a:lnTo>
                  <a:lnTo>
                    <a:pt x="41948" y="56095"/>
                  </a:lnTo>
                  <a:lnTo>
                    <a:pt x="41275" y="56413"/>
                  </a:lnTo>
                  <a:lnTo>
                    <a:pt x="41275" y="57200"/>
                  </a:lnTo>
                  <a:lnTo>
                    <a:pt x="41275" y="57327"/>
                  </a:lnTo>
                  <a:lnTo>
                    <a:pt x="41135" y="57467"/>
                  </a:lnTo>
                  <a:lnTo>
                    <a:pt x="41135" y="57327"/>
                  </a:lnTo>
                  <a:lnTo>
                    <a:pt x="41275" y="57200"/>
                  </a:lnTo>
                  <a:lnTo>
                    <a:pt x="41275" y="56413"/>
                  </a:lnTo>
                  <a:lnTo>
                    <a:pt x="40601" y="56730"/>
                  </a:lnTo>
                  <a:lnTo>
                    <a:pt x="40462" y="56794"/>
                  </a:lnTo>
                  <a:lnTo>
                    <a:pt x="43789" y="52806"/>
                  </a:lnTo>
                  <a:lnTo>
                    <a:pt x="46101" y="53962"/>
                  </a:lnTo>
                  <a:lnTo>
                    <a:pt x="46126" y="54089"/>
                  </a:lnTo>
                  <a:lnTo>
                    <a:pt x="46126" y="49644"/>
                  </a:lnTo>
                  <a:lnTo>
                    <a:pt x="45453" y="47752"/>
                  </a:lnTo>
                  <a:lnTo>
                    <a:pt x="48018" y="49644"/>
                  </a:lnTo>
                  <a:lnTo>
                    <a:pt x="49771" y="45466"/>
                  </a:lnTo>
                  <a:lnTo>
                    <a:pt x="48818" y="43434"/>
                  </a:lnTo>
                  <a:lnTo>
                    <a:pt x="49771" y="42227"/>
                  </a:lnTo>
                  <a:lnTo>
                    <a:pt x="50304" y="40868"/>
                  </a:lnTo>
                  <a:lnTo>
                    <a:pt x="50444" y="39789"/>
                  </a:lnTo>
                  <a:lnTo>
                    <a:pt x="50647" y="34226"/>
                  </a:lnTo>
                  <a:lnTo>
                    <a:pt x="52870" y="33451"/>
                  </a:lnTo>
                  <a:lnTo>
                    <a:pt x="54216" y="32778"/>
                  </a:lnTo>
                  <a:lnTo>
                    <a:pt x="53543" y="32105"/>
                  </a:lnTo>
                  <a:lnTo>
                    <a:pt x="53682" y="31432"/>
                  </a:lnTo>
                  <a:lnTo>
                    <a:pt x="53009" y="27927"/>
                  </a:lnTo>
                  <a:lnTo>
                    <a:pt x="48552" y="34937"/>
                  </a:lnTo>
                  <a:lnTo>
                    <a:pt x="48691" y="34899"/>
                  </a:lnTo>
                  <a:lnTo>
                    <a:pt x="40868" y="44107"/>
                  </a:lnTo>
                  <a:lnTo>
                    <a:pt x="41948" y="47218"/>
                  </a:lnTo>
                  <a:lnTo>
                    <a:pt x="40728" y="48018"/>
                  </a:lnTo>
                  <a:lnTo>
                    <a:pt x="41402" y="49504"/>
                  </a:lnTo>
                  <a:lnTo>
                    <a:pt x="41948" y="50317"/>
                  </a:lnTo>
                  <a:lnTo>
                    <a:pt x="42214" y="50584"/>
                  </a:lnTo>
                  <a:lnTo>
                    <a:pt x="42354" y="50990"/>
                  </a:lnTo>
                  <a:lnTo>
                    <a:pt x="41808" y="51803"/>
                  </a:lnTo>
                  <a:lnTo>
                    <a:pt x="42062" y="51943"/>
                  </a:lnTo>
                  <a:lnTo>
                    <a:pt x="41541" y="52070"/>
                  </a:lnTo>
                  <a:lnTo>
                    <a:pt x="40995" y="53962"/>
                  </a:lnTo>
                  <a:lnTo>
                    <a:pt x="38836" y="55168"/>
                  </a:lnTo>
                  <a:lnTo>
                    <a:pt x="38569" y="57061"/>
                  </a:lnTo>
                  <a:lnTo>
                    <a:pt x="38163" y="57200"/>
                  </a:lnTo>
                  <a:lnTo>
                    <a:pt x="38036" y="57327"/>
                  </a:lnTo>
                  <a:lnTo>
                    <a:pt x="37769" y="57404"/>
                  </a:lnTo>
                  <a:lnTo>
                    <a:pt x="38036" y="57467"/>
                  </a:lnTo>
                  <a:lnTo>
                    <a:pt x="38163" y="57327"/>
                  </a:lnTo>
                  <a:lnTo>
                    <a:pt x="38569" y="57327"/>
                  </a:lnTo>
                  <a:lnTo>
                    <a:pt x="39116" y="58674"/>
                  </a:lnTo>
                  <a:lnTo>
                    <a:pt x="37769" y="59740"/>
                  </a:lnTo>
                  <a:lnTo>
                    <a:pt x="37769" y="62992"/>
                  </a:lnTo>
                  <a:lnTo>
                    <a:pt x="37630" y="65557"/>
                  </a:lnTo>
                  <a:lnTo>
                    <a:pt x="33896" y="66979"/>
                  </a:lnTo>
                  <a:lnTo>
                    <a:pt x="33083" y="62166"/>
                  </a:lnTo>
                  <a:lnTo>
                    <a:pt x="34124" y="61239"/>
                  </a:lnTo>
                  <a:lnTo>
                    <a:pt x="34658" y="61239"/>
                  </a:lnTo>
                  <a:lnTo>
                    <a:pt x="34531" y="63804"/>
                  </a:lnTo>
                  <a:lnTo>
                    <a:pt x="34658" y="63766"/>
                  </a:lnTo>
                  <a:lnTo>
                    <a:pt x="35737" y="63500"/>
                  </a:lnTo>
                  <a:lnTo>
                    <a:pt x="36004" y="63436"/>
                  </a:lnTo>
                  <a:lnTo>
                    <a:pt x="37490" y="63068"/>
                  </a:lnTo>
                  <a:lnTo>
                    <a:pt x="37769" y="62992"/>
                  </a:lnTo>
                  <a:lnTo>
                    <a:pt x="37769" y="59740"/>
                  </a:lnTo>
                  <a:lnTo>
                    <a:pt x="36550" y="60706"/>
                  </a:lnTo>
                  <a:lnTo>
                    <a:pt x="36550" y="58280"/>
                  </a:lnTo>
                  <a:lnTo>
                    <a:pt x="36283" y="58470"/>
                  </a:lnTo>
                  <a:lnTo>
                    <a:pt x="36144" y="58572"/>
                  </a:lnTo>
                  <a:lnTo>
                    <a:pt x="36004" y="58674"/>
                  </a:lnTo>
                  <a:lnTo>
                    <a:pt x="36283" y="58280"/>
                  </a:lnTo>
                  <a:lnTo>
                    <a:pt x="36144" y="58140"/>
                  </a:lnTo>
                  <a:lnTo>
                    <a:pt x="36004" y="58089"/>
                  </a:lnTo>
                  <a:lnTo>
                    <a:pt x="35737" y="58000"/>
                  </a:lnTo>
                  <a:lnTo>
                    <a:pt x="36004" y="57873"/>
                  </a:lnTo>
                  <a:lnTo>
                    <a:pt x="36283" y="57873"/>
                  </a:lnTo>
                  <a:lnTo>
                    <a:pt x="36550" y="57734"/>
                  </a:lnTo>
                  <a:lnTo>
                    <a:pt x="37490" y="53962"/>
                  </a:lnTo>
                  <a:lnTo>
                    <a:pt x="33045" y="56324"/>
                  </a:lnTo>
                  <a:lnTo>
                    <a:pt x="33045" y="58686"/>
                  </a:lnTo>
                  <a:lnTo>
                    <a:pt x="33045" y="58813"/>
                  </a:lnTo>
                  <a:lnTo>
                    <a:pt x="30073" y="61785"/>
                  </a:lnTo>
                  <a:lnTo>
                    <a:pt x="30073" y="58775"/>
                  </a:lnTo>
                  <a:lnTo>
                    <a:pt x="30784" y="58750"/>
                  </a:lnTo>
                  <a:lnTo>
                    <a:pt x="33045" y="58686"/>
                  </a:lnTo>
                  <a:lnTo>
                    <a:pt x="33045" y="56324"/>
                  </a:lnTo>
                  <a:lnTo>
                    <a:pt x="30073" y="57886"/>
                  </a:lnTo>
                  <a:lnTo>
                    <a:pt x="30073" y="54902"/>
                  </a:lnTo>
                  <a:lnTo>
                    <a:pt x="26974" y="58000"/>
                  </a:lnTo>
                  <a:lnTo>
                    <a:pt x="26568" y="61785"/>
                  </a:lnTo>
                  <a:lnTo>
                    <a:pt x="24498" y="61658"/>
                  </a:lnTo>
                  <a:lnTo>
                    <a:pt x="24498" y="69100"/>
                  </a:lnTo>
                  <a:lnTo>
                    <a:pt x="21170" y="74866"/>
                  </a:lnTo>
                  <a:lnTo>
                    <a:pt x="18745" y="75133"/>
                  </a:lnTo>
                  <a:lnTo>
                    <a:pt x="18122" y="73812"/>
                  </a:lnTo>
                  <a:lnTo>
                    <a:pt x="21844" y="67703"/>
                  </a:lnTo>
                  <a:lnTo>
                    <a:pt x="22250" y="67043"/>
                  </a:lnTo>
                  <a:lnTo>
                    <a:pt x="24498" y="69100"/>
                  </a:lnTo>
                  <a:lnTo>
                    <a:pt x="24498" y="61658"/>
                  </a:lnTo>
                  <a:lnTo>
                    <a:pt x="17932" y="61239"/>
                  </a:lnTo>
                  <a:lnTo>
                    <a:pt x="21844" y="66636"/>
                  </a:lnTo>
                  <a:lnTo>
                    <a:pt x="17932" y="66471"/>
                  </a:lnTo>
                  <a:lnTo>
                    <a:pt x="17424" y="66459"/>
                  </a:lnTo>
                  <a:lnTo>
                    <a:pt x="17259" y="65824"/>
                  </a:lnTo>
                  <a:lnTo>
                    <a:pt x="17399" y="64211"/>
                  </a:lnTo>
                  <a:lnTo>
                    <a:pt x="15100" y="65417"/>
                  </a:lnTo>
                  <a:lnTo>
                    <a:pt x="15328" y="66382"/>
                  </a:lnTo>
                  <a:lnTo>
                    <a:pt x="15328" y="66890"/>
                  </a:lnTo>
                  <a:lnTo>
                    <a:pt x="15240" y="68122"/>
                  </a:lnTo>
                  <a:lnTo>
                    <a:pt x="15532" y="67957"/>
                  </a:lnTo>
                  <a:lnTo>
                    <a:pt x="16992" y="75679"/>
                  </a:lnTo>
                  <a:lnTo>
                    <a:pt x="17627" y="74625"/>
                  </a:lnTo>
                  <a:lnTo>
                    <a:pt x="17526" y="75806"/>
                  </a:lnTo>
                  <a:lnTo>
                    <a:pt x="15621" y="80505"/>
                  </a:lnTo>
                  <a:lnTo>
                    <a:pt x="16103" y="80530"/>
                  </a:lnTo>
                  <a:lnTo>
                    <a:pt x="11595" y="82829"/>
                  </a:lnTo>
                  <a:lnTo>
                    <a:pt x="15100" y="79184"/>
                  </a:lnTo>
                  <a:lnTo>
                    <a:pt x="9702" y="76212"/>
                  </a:lnTo>
                  <a:lnTo>
                    <a:pt x="9169" y="81610"/>
                  </a:lnTo>
                  <a:lnTo>
                    <a:pt x="8763" y="81546"/>
                  </a:lnTo>
                  <a:lnTo>
                    <a:pt x="8229" y="81470"/>
                  </a:lnTo>
                  <a:lnTo>
                    <a:pt x="7416" y="82283"/>
                  </a:lnTo>
                  <a:lnTo>
                    <a:pt x="7010" y="82956"/>
                  </a:lnTo>
                  <a:lnTo>
                    <a:pt x="7150" y="82550"/>
                  </a:lnTo>
                  <a:lnTo>
                    <a:pt x="7150" y="82143"/>
                  </a:lnTo>
                  <a:lnTo>
                    <a:pt x="5118" y="82143"/>
                  </a:lnTo>
                  <a:lnTo>
                    <a:pt x="4038" y="84302"/>
                  </a:lnTo>
                  <a:lnTo>
                    <a:pt x="3238" y="85115"/>
                  </a:lnTo>
                  <a:lnTo>
                    <a:pt x="3238" y="87274"/>
                  </a:lnTo>
                  <a:lnTo>
                    <a:pt x="3098" y="89293"/>
                  </a:lnTo>
                  <a:lnTo>
                    <a:pt x="3098" y="91325"/>
                  </a:lnTo>
                  <a:lnTo>
                    <a:pt x="4038" y="91262"/>
                  </a:lnTo>
                  <a:lnTo>
                    <a:pt x="5118" y="91186"/>
                  </a:lnTo>
                  <a:lnTo>
                    <a:pt x="6464" y="89382"/>
                  </a:lnTo>
                  <a:lnTo>
                    <a:pt x="7150" y="88493"/>
                  </a:lnTo>
                  <a:lnTo>
                    <a:pt x="6464" y="86334"/>
                  </a:lnTo>
                  <a:lnTo>
                    <a:pt x="7010" y="86334"/>
                  </a:lnTo>
                  <a:lnTo>
                    <a:pt x="7543" y="86334"/>
                  </a:lnTo>
                  <a:lnTo>
                    <a:pt x="8763" y="84975"/>
                  </a:lnTo>
                  <a:lnTo>
                    <a:pt x="9169" y="84797"/>
                  </a:lnTo>
                  <a:lnTo>
                    <a:pt x="9436" y="84683"/>
                  </a:lnTo>
                  <a:lnTo>
                    <a:pt x="9702" y="84556"/>
                  </a:lnTo>
                  <a:lnTo>
                    <a:pt x="9982" y="84442"/>
                  </a:lnTo>
                  <a:lnTo>
                    <a:pt x="9436" y="86055"/>
                  </a:lnTo>
                  <a:lnTo>
                    <a:pt x="8229" y="88214"/>
                  </a:lnTo>
                  <a:lnTo>
                    <a:pt x="9982" y="88328"/>
                  </a:lnTo>
                  <a:lnTo>
                    <a:pt x="10515" y="88353"/>
                  </a:lnTo>
                  <a:lnTo>
                    <a:pt x="10375" y="90373"/>
                  </a:lnTo>
                  <a:lnTo>
                    <a:pt x="10515" y="90322"/>
                  </a:lnTo>
                  <a:lnTo>
                    <a:pt x="10655" y="90271"/>
                  </a:lnTo>
                  <a:lnTo>
                    <a:pt x="10922" y="90170"/>
                  </a:lnTo>
                  <a:lnTo>
                    <a:pt x="11188" y="90068"/>
                  </a:lnTo>
                  <a:lnTo>
                    <a:pt x="11455" y="89966"/>
                  </a:lnTo>
                  <a:lnTo>
                    <a:pt x="11595" y="89700"/>
                  </a:lnTo>
                  <a:lnTo>
                    <a:pt x="12001" y="88900"/>
                  </a:lnTo>
                  <a:lnTo>
                    <a:pt x="14833" y="86334"/>
                  </a:lnTo>
                  <a:lnTo>
                    <a:pt x="17475" y="80581"/>
                  </a:lnTo>
                  <a:lnTo>
                    <a:pt x="19481" y="80645"/>
                  </a:lnTo>
                  <a:lnTo>
                    <a:pt x="24663" y="77533"/>
                  </a:lnTo>
                  <a:lnTo>
                    <a:pt x="26708" y="72440"/>
                  </a:lnTo>
                  <a:lnTo>
                    <a:pt x="25412" y="68478"/>
                  </a:lnTo>
                  <a:lnTo>
                    <a:pt x="26301" y="65557"/>
                  </a:lnTo>
                  <a:lnTo>
                    <a:pt x="27914" y="64744"/>
                  </a:lnTo>
                  <a:lnTo>
                    <a:pt x="27470" y="70485"/>
                  </a:lnTo>
                  <a:lnTo>
                    <a:pt x="27914" y="70523"/>
                  </a:lnTo>
                  <a:lnTo>
                    <a:pt x="28321" y="70548"/>
                  </a:lnTo>
                  <a:lnTo>
                    <a:pt x="30073" y="70675"/>
                  </a:lnTo>
                  <a:lnTo>
                    <a:pt x="30784" y="70713"/>
                  </a:lnTo>
                  <a:lnTo>
                    <a:pt x="32804" y="68503"/>
                  </a:lnTo>
                  <a:lnTo>
                    <a:pt x="35204" y="69608"/>
                  </a:lnTo>
                  <a:lnTo>
                    <a:pt x="35471" y="69735"/>
                  </a:lnTo>
                  <a:lnTo>
                    <a:pt x="32372" y="71767"/>
                  </a:lnTo>
                  <a:lnTo>
                    <a:pt x="26568" y="76085"/>
                  </a:lnTo>
                  <a:lnTo>
                    <a:pt x="32905" y="78460"/>
                  </a:lnTo>
                  <a:lnTo>
                    <a:pt x="33045" y="78511"/>
                  </a:lnTo>
                  <a:lnTo>
                    <a:pt x="28994" y="81343"/>
                  </a:lnTo>
                  <a:lnTo>
                    <a:pt x="27241" y="77292"/>
                  </a:lnTo>
                  <a:lnTo>
                    <a:pt x="26428" y="77774"/>
                  </a:lnTo>
                  <a:lnTo>
                    <a:pt x="26428" y="87325"/>
                  </a:lnTo>
                  <a:lnTo>
                    <a:pt x="26009" y="88252"/>
                  </a:lnTo>
                  <a:lnTo>
                    <a:pt x="25628" y="87541"/>
                  </a:lnTo>
                  <a:lnTo>
                    <a:pt x="25895" y="87541"/>
                  </a:lnTo>
                  <a:lnTo>
                    <a:pt x="26301" y="87376"/>
                  </a:lnTo>
                  <a:lnTo>
                    <a:pt x="26428" y="87325"/>
                  </a:lnTo>
                  <a:lnTo>
                    <a:pt x="26428" y="77774"/>
                  </a:lnTo>
                  <a:lnTo>
                    <a:pt x="23329" y="79590"/>
                  </a:lnTo>
                  <a:lnTo>
                    <a:pt x="21437" y="80264"/>
                  </a:lnTo>
                  <a:lnTo>
                    <a:pt x="20142" y="83299"/>
                  </a:lnTo>
                  <a:lnTo>
                    <a:pt x="20091" y="82283"/>
                  </a:lnTo>
                  <a:lnTo>
                    <a:pt x="18884" y="83096"/>
                  </a:lnTo>
                  <a:lnTo>
                    <a:pt x="17526" y="83629"/>
                  </a:lnTo>
                  <a:lnTo>
                    <a:pt x="17526" y="85788"/>
                  </a:lnTo>
                  <a:lnTo>
                    <a:pt x="19011" y="84975"/>
                  </a:lnTo>
                  <a:lnTo>
                    <a:pt x="19494" y="84823"/>
                  </a:lnTo>
                  <a:lnTo>
                    <a:pt x="18745" y="86601"/>
                  </a:lnTo>
                  <a:lnTo>
                    <a:pt x="23063" y="83858"/>
                  </a:lnTo>
                  <a:lnTo>
                    <a:pt x="23190" y="83769"/>
                  </a:lnTo>
                  <a:lnTo>
                    <a:pt x="22123" y="85382"/>
                  </a:lnTo>
                  <a:lnTo>
                    <a:pt x="23190" y="86537"/>
                  </a:lnTo>
                  <a:lnTo>
                    <a:pt x="24003" y="87414"/>
                  </a:lnTo>
                  <a:lnTo>
                    <a:pt x="24003" y="87541"/>
                  </a:lnTo>
                  <a:lnTo>
                    <a:pt x="22656" y="88214"/>
                  </a:lnTo>
                  <a:lnTo>
                    <a:pt x="22783" y="88633"/>
                  </a:lnTo>
                  <a:lnTo>
                    <a:pt x="23063" y="89433"/>
                  </a:lnTo>
                  <a:lnTo>
                    <a:pt x="23596" y="90652"/>
                  </a:lnTo>
                  <a:lnTo>
                    <a:pt x="25488" y="89319"/>
                  </a:lnTo>
                  <a:lnTo>
                    <a:pt x="22517" y="96177"/>
                  </a:lnTo>
                  <a:lnTo>
                    <a:pt x="26835" y="93751"/>
                  </a:lnTo>
                  <a:lnTo>
                    <a:pt x="27508" y="93484"/>
                  </a:lnTo>
                  <a:lnTo>
                    <a:pt x="28003" y="92544"/>
                  </a:lnTo>
                  <a:lnTo>
                    <a:pt x="28587" y="96443"/>
                  </a:lnTo>
                  <a:lnTo>
                    <a:pt x="27381" y="97929"/>
                  </a:lnTo>
                  <a:lnTo>
                    <a:pt x="28587" y="100037"/>
                  </a:lnTo>
                  <a:lnTo>
                    <a:pt x="29400" y="101434"/>
                  </a:lnTo>
                  <a:lnTo>
                    <a:pt x="31419" y="95910"/>
                  </a:lnTo>
                  <a:lnTo>
                    <a:pt x="31635" y="96354"/>
                  </a:lnTo>
                  <a:lnTo>
                    <a:pt x="32639" y="93345"/>
                  </a:lnTo>
                  <a:lnTo>
                    <a:pt x="30746" y="92265"/>
                  </a:lnTo>
                  <a:lnTo>
                    <a:pt x="28600" y="91389"/>
                  </a:lnTo>
                  <a:lnTo>
                    <a:pt x="28994" y="90652"/>
                  </a:lnTo>
                  <a:lnTo>
                    <a:pt x="28867" y="89839"/>
                  </a:lnTo>
                  <a:lnTo>
                    <a:pt x="26708" y="87198"/>
                  </a:lnTo>
                  <a:lnTo>
                    <a:pt x="26835" y="87134"/>
                  </a:lnTo>
                  <a:lnTo>
                    <a:pt x="27647" y="85255"/>
                  </a:lnTo>
                  <a:lnTo>
                    <a:pt x="28054" y="83629"/>
                  </a:lnTo>
                  <a:lnTo>
                    <a:pt x="29946" y="83629"/>
                  </a:lnTo>
                  <a:lnTo>
                    <a:pt x="31419" y="83388"/>
                  </a:lnTo>
                  <a:lnTo>
                    <a:pt x="31559" y="83362"/>
                  </a:lnTo>
                  <a:lnTo>
                    <a:pt x="32905" y="81610"/>
                  </a:lnTo>
                  <a:lnTo>
                    <a:pt x="33045" y="82042"/>
                  </a:lnTo>
                  <a:lnTo>
                    <a:pt x="33985" y="85115"/>
                  </a:lnTo>
                  <a:lnTo>
                    <a:pt x="35471" y="82626"/>
                  </a:lnTo>
                  <a:lnTo>
                    <a:pt x="36550" y="80810"/>
                  </a:lnTo>
                  <a:lnTo>
                    <a:pt x="37363" y="79438"/>
                  </a:lnTo>
                  <a:lnTo>
                    <a:pt x="37769" y="78765"/>
                  </a:lnTo>
                  <a:lnTo>
                    <a:pt x="39522" y="75806"/>
                  </a:lnTo>
                  <a:lnTo>
                    <a:pt x="38709" y="80670"/>
                  </a:lnTo>
                  <a:lnTo>
                    <a:pt x="35204" y="89166"/>
                  </a:lnTo>
                  <a:lnTo>
                    <a:pt x="39522" y="83705"/>
                  </a:lnTo>
                  <a:lnTo>
                    <a:pt x="40322" y="82689"/>
                  </a:lnTo>
                  <a:lnTo>
                    <a:pt x="40601" y="82346"/>
                  </a:lnTo>
                  <a:lnTo>
                    <a:pt x="41135" y="81661"/>
                  </a:lnTo>
                  <a:lnTo>
                    <a:pt x="41694" y="80962"/>
                  </a:lnTo>
                  <a:lnTo>
                    <a:pt x="41135" y="80797"/>
                  </a:lnTo>
                  <a:lnTo>
                    <a:pt x="42214" y="79184"/>
                  </a:lnTo>
                  <a:lnTo>
                    <a:pt x="43027" y="78105"/>
                  </a:lnTo>
                  <a:lnTo>
                    <a:pt x="42760" y="78130"/>
                  </a:lnTo>
                  <a:lnTo>
                    <a:pt x="41694" y="78244"/>
                  </a:lnTo>
                  <a:lnTo>
                    <a:pt x="40601" y="78371"/>
                  </a:lnTo>
                  <a:lnTo>
                    <a:pt x="41694" y="76720"/>
                  </a:lnTo>
                  <a:lnTo>
                    <a:pt x="41948" y="76352"/>
                  </a:lnTo>
                  <a:lnTo>
                    <a:pt x="41808" y="74726"/>
                  </a:lnTo>
                  <a:lnTo>
                    <a:pt x="43154" y="71894"/>
                  </a:lnTo>
                  <a:lnTo>
                    <a:pt x="42760" y="71818"/>
                  </a:lnTo>
                  <a:lnTo>
                    <a:pt x="42214" y="71704"/>
                  </a:lnTo>
                  <a:lnTo>
                    <a:pt x="41694" y="71589"/>
                  </a:lnTo>
                  <a:lnTo>
                    <a:pt x="41135" y="71475"/>
                  </a:lnTo>
                  <a:lnTo>
                    <a:pt x="40601" y="71361"/>
                  </a:lnTo>
                  <a:lnTo>
                    <a:pt x="40347" y="70535"/>
                  </a:lnTo>
                  <a:lnTo>
                    <a:pt x="43154" y="70142"/>
                  </a:lnTo>
                  <a:lnTo>
                    <a:pt x="43332" y="70167"/>
                  </a:lnTo>
                  <a:lnTo>
                    <a:pt x="42887" y="70548"/>
                  </a:lnTo>
                  <a:lnTo>
                    <a:pt x="45186" y="72199"/>
                  </a:lnTo>
                  <a:lnTo>
                    <a:pt x="45313" y="72301"/>
                  </a:lnTo>
                  <a:lnTo>
                    <a:pt x="42214" y="74460"/>
                  </a:lnTo>
                  <a:lnTo>
                    <a:pt x="45186" y="78511"/>
                  </a:lnTo>
                  <a:lnTo>
                    <a:pt x="45313" y="78397"/>
                  </a:lnTo>
                  <a:lnTo>
                    <a:pt x="48018" y="76212"/>
                  </a:lnTo>
                  <a:lnTo>
                    <a:pt x="48145" y="77038"/>
                  </a:lnTo>
                  <a:lnTo>
                    <a:pt x="48539" y="79476"/>
                  </a:lnTo>
                  <a:lnTo>
                    <a:pt x="44373" y="81610"/>
                  </a:lnTo>
                  <a:lnTo>
                    <a:pt x="43332" y="81178"/>
                  </a:lnTo>
                  <a:lnTo>
                    <a:pt x="43827" y="83096"/>
                  </a:lnTo>
                  <a:lnTo>
                    <a:pt x="46393" y="81876"/>
                  </a:lnTo>
                  <a:lnTo>
                    <a:pt x="48691" y="84035"/>
                  </a:lnTo>
                  <a:lnTo>
                    <a:pt x="49352" y="81495"/>
                  </a:lnTo>
                  <a:lnTo>
                    <a:pt x="50825" y="79565"/>
                  </a:lnTo>
                  <a:lnTo>
                    <a:pt x="51930" y="80670"/>
                  </a:lnTo>
                  <a:lnTo>
                    <a:pt x="52463" y="80670"/>
                  </a:lnTo>
                  <a:lnTo>
                    <a:pt x="54216" y="80797"/>
                  </a:lnTo>
                  <a:lnTo>
                    <a:pt x="58000" y="76479"/>
                  </a:lnTo>
                  <a:close/>
                </a:path>
                <a:path w="364490" h="754380">
                  <a:moveTo>
                    <a:pt x="59347" y="79717"/>
                  </a:moveTo>
                  <a:lnTo>
                    <a:pt x="58000" y="80530"/>
                  </a:lnTo>
                  <a:lnTo>
                    <a:pt x="56642" y="80797"/>
                  </a:lnTo>
                  <a:lnTo>
                    <a:pt x="56515" y="83096"/>
                  </a:lnTo>
                  <a:lnTo>
                    <a:pt x="58000" y="82423"/>
                  </a:lnTo>
                  <a:lnTo>
                    <a:pt x="59207" y="82016"/>
                  </a:lnTo>
                  <a:lnTo>
                    <a:pt x="59347" y="79717"/>
                  </a:lnTo>
                  <a:close/>
                </a:path>
                <a:path w="364490" h="754380">
                  <a:moveTo>
                    <a:pt x="60553" y="26708"/>
                  </a:moveTo>
                  <a:lnTo>
                    <a:pt x="57327" y="27254"/>
                  </a:lnTo>
                  <a:lnTo>
                    <a:pt x="54889" y="27927"/>
                  </a:lnTo>
                  <a:lnTo>
                    <a:pt x="55841" y="29413"/>
                  </a:lnTo>
                  <a:lnTo>
                    <a:pt x="54762" y="31165"/>
                  </a:lnTo>
                  <a:lnTo>
                    <a:pt x="55968" y="31838"/>
                  </a:lnTo>
                  <a:lnTo>
                    <a:pt x="60553" y="26708"/>
                  </a:lnTo>
                  <a:close/>
                </a:path>
                <a:path w="364490" h="754380">
                  <a:moveTo>
                    <a:pt x="240093" y="177114"/>
                  </a:moveTo>
                  <a:lnTo>
                    <a:pt x="238607" y="169964"/>
                  </a:lnTo>
                  <a:lnTo>
                    <a:pt x="238340" y="169964"/>
                  </a:lnTo>
                  <a:lnTo>
                    <a:pt x="237794" y="170091"/>
                  </a:lnTo>
                  <a:lnTo>
                    <a:pt x="237667" y="169964"/>
                  </a:lnTo>
                  <a:lnTo>
                    <a:pt x="237388" y="169418"/>
                  </a:lnTo>
                  <a:lnTo>
                    <a:pt x="238607" y="169011"/>
                  </a:lnTo>
                  <a:lnTo>
                    <a:pt x="238747" y="168211"/>
                  </a:lnTo>
                  <a:lnTo>
                    <a:pt x="238201" y="167665"/>
                  </a:lnTo>
                  <a:lnTo>
                    <a:pt x="237667" y="167259"/>
                  </a:lnTo>
                  <a:lnTo>
                    <a:pt x="239687" y="164973"/>
                  </a:lnTo>
                  <a:lnTo>
                    <a:pt x="236042" y="163487"/>
                  </a:lnTo>
                  <a:lnTo>
                    <a:pt x="233883" y="164973"/>
                  </a:lnTo>
                  <a:lnTo>
                    <a:pt x="234696" y="162547"/>
                  </a:lnTo>
                  <a:lnTo>
                    <a:pt x="232130" y="162267"/>
                  </a:lnTo>
                  <a:lnTo>
                    <a:pt x="232397" y="160388"/>
                  </a:lnTo>
                  <a:lnTo>
                    <a:pt x="232397" y="157416"/>
                  </a:lnTo>
                  <a:lnTo>
                    <a:pt x="225793" y="160388"/>
                  </a:lnTo>
                  <a:lnTo>
                    <a:pt x="226060" y="163614"/>
                  </a:lnTo>
                  <a:lnTo>
                    <a:pt x="225259" y="163893"/>
                  </a:lnTo>
                  <a:lnTo>
                    <a:pt x="224447" y="164566"/>
                  </a:lnTo>
                  <a:lnTo>
                    <a:pt x="225120" y="165646"/>
                  </a:lnTo>
                  <a:lnTo>
                    <a:pt x="224307" y="167525"/>
                  </a:lnTo>
                  <a:lnTo>
                    <a:pt x="223634" y="169418"/>
                  </a:lnTo>
                  <a:lnTo>
                    <a:pt x="222554" y="171310"/>
                  </a:lnTo>
                  <a:lnTo>
                    <a:pt x="224713" y="171577"/>
                  </a:lnTo>
                  <a:lnTo>
                    <a:pt x="223100" y="174815"/>
                  </a:lnTo>
                  <a:lnTo>
                    <a:pt x="225120" y="174409"/>
                  </a:lnTo>
                  <a:lnTo>
                    <a:pt x="224853" y="176301"/>
                  </a:lnTo>
                  <a:lnTo>
                    <a:pt x="226872" y="176568"/>
                  </a:lnTo>
                  <a:lnTo>
                    <a:pt x="227812" y="174548"/>
                  </a:lnTo>
                  <a:lnTo>
                    <a:pt x="232537" y="174955"/>
                  </a:lnTo>
                  <a:lnTo>
                    <a:pt x="240093" y="177114"/>
                  </a:lnTo>
                  <a:close/>
                </a:path>
                <a:path w="364490" h="754380">
                  <a:moveTo>
                    <a:pt x="281901" y="736879"/>
                  </a:moveTo>
                  <a:lnTo>
                    <a:pt x="281635" y="736473"/>
                  </a:lnTo>
                  <a:lnTo>
                    <a:pt x="281368" y="735939"/>
                  </a:lnTo>
                  <a:lnTo>
                    <a:pt x="280962" y="735939"/>
                  </a:lnTo>
                  <a:lnTo>
                    <a:pt x="280822" y="735939"/>
                  </a:lnTo>
                  <a:lnTo>
                    <a:pt x="280555" y="736206"/>
                  </a:lnTo>
                  <a:lnTo>
                    <a:pt x="281101" y="736346"/>
                  </a:lnTo>
                  <a:lnTo>
                    <a:pt x="281901" y="736879"/>
                  </a:lnTo>
                  <a:close/>
                </a:path>
                <a:path w="364490" h="754380">
                  <a:moveTo>
                    <a:pt x="284734" y="386181"/>
                  </a:moveTo>
                  <a:lnTo>
                    <a:pt x="279882" y="386321"/>
                  </a:lnTo>
                  <a:lnTo>
                    <a:pt x="281368" y="387934"/>
                  </a:lnTo>
                  <a:lnTo>
                    <a:pt x="281901" y="388340"/>
                  </a:lnTo>
                  <a:lnTo>
                    <a:pt x="282575" y="388467"/>
                  </a:lnTo>
                  <a:lnTo>
                    <a:pt x="283387" y="387794"/>
                  </a:lnTo>
                  <a:lnTo>
                    <a:pt x="284734" y="386181"/>
                  </a:lnTo>
                  <a:close/>
                </a:path>
                <a:path w="364490" h="754380">
                  <a:moveTo>
                    <a:pt x="290677" y="734314"/>
                  </a:moveTo>
                  <a:lnTo>
                    <a:pt x="289458" y="729869"/>
                  </a:lnTo>
                  <a:lnTo>
                    <a:pt x="288925" y="728116"/>
                  </a:lnTo>
                  <a:lnTo>
                    <a:pt x="288493" y="728484"/>
                  </a:lnTo>
                  <a:lnTo>
                    <a:pt x="288785" y="728116"/>
                  </a:lnTo>
                  <a:lnTo>
                    <a:pt x="287032" y="727570"/>
                  </a:lnTo>
                  <a:lnTo>
                    <a:pt x="286626" y="727710"/>
                  </a:lnTo>
                  <a:lnTo>
                    <a:pt x="285953" y="728383"/>
                  </a:lnTo>
                  <a:lnTo>
                    <a:pt x="287845" y="728929"/>
                  </a:lnTo>
                  <a:lnTo>
                    <a:pt x="288048" y="728865"/>
                  </a:lnTo>
                  <a:lnTo>
                    <a:pt x="287172" y="729602"/>
                  </a:lnTo>
                  <a:lnTo>
                    <a:pt x="286219" y="728789"/>
                  </a:lnTo>
                  <a:lnTo>
                    <a:pt x="282448" y="730948"/>
                  </a:lnTo>
                  <a:lnTo>
                    <a:pt x="290677" y="734314"/>
                  </a:lnTo>
                  <a:close/>
                </a:path>
                <a:path w="364490" h="754380">
                  <a:moveTo>
                    <a:pt x="293636" y="739584"/>
                  </a:moveTo>
                  <a:lnTo>
                    <a:pt x="293370" y="738771"/>
                  </a:lnTo>
                  <a:lnTo>
                    <a:pt x="291884" y="737958"/>
                  </a:lnTo>
                  <a:lnTo>
                    <a:pt x="291350" y="738911"/>
                  </a:lnTo>
                  <a:lnTo>
                    <a:pt x="290944" y="740664"/>
                  </a:lnTo>
                  <a:lnTo>
                    <a:pt x="292836" y="739711"/>
                  </a:lnTo>
                  <a:lnTo>
                    <a:pt x="293636" y="739584"/>
                  </a:lnTo>
                  <a:close/>
                </a:path>
                <a:path w="364490" h="754380">
                  <a:moveTo>
                    <a:pt x="318325" y="709371"/>
                  </a:moveTo>
                  <a:lnTo>
                    <a:pt x="311619" y="706335"/>
                  </a:lnTo>
                  <a:lnTo>
                    <a:pt x="311848" y="705586"/>
                  </a:lnTo>
                  <a:lnTo>
                    <a:pt x="312254" y="704380"/>
                  </a:lnTo>
                  <a:lnTo>
                    <a:pt x="308889" y="702221"/>
                  </a:lnTo>
                  <a:lnTo>
                    <a:pt x="308749" y="704507"/>
                  </a:lnTo>
                  <a:lnTo>
                    <a:pt x="307530" y="706399"/>
                  </a:lnTo>
                  <a:lnTo>
                    <a:pt x="310997" y="706882"/>
                  </a:lnTo>
                  <a:lnTo>
                    <a:pt x="310362" y="709637"/>
                  </a:lnTo>
                  <a:lnTo>
                    <a:pt x="308203" y="713955"/>
                  </a:lnTo>
                  <a:lnTo>
                    <a:pt x="315899" y="715162"/>
                  </a:lnTo>
                  <a:lnTo>
                    <a:pt x="317106" y="712063"/>
                  </a:lnTo>
                  <a:lnTo>
                    <a:pt x="318325" y="709371"/>
                  </a:lnTo>
                  <a:close/>
                </a:path>
                <a:path w="364490" h="754380">
                  <a:moveTo>
                    <a:pt x="319811" y="742823"/>
                  </a:moveTo>
                  <a:lnTo>
                    <a:pt x="316839" y="738073"/>
                  </a:lnTo>
                  <a:lnTo>
                    <a:pt x="313601" y="738936"/>
                  </a:lnTo>
                  <a:lnTo>
                    <a:pt x="313423" y="738987"/>
                  </a:lnTo>
                  <a:lnTo>
                    <a:pt x="312661" y="742149"/>
                  </a:lnTo>
                  <a:lnTo>
                    <a:pt x="317652" y="744169"/>
                  </a:lnTo>
                  <a:lnTo>
                    <a:pt x="316026" y="745782"/>
                  </a:lnTo>
                  <a:lnTo>
                    <a:pt x="313601" y="747052"/>
                  </a:lnTo>
                  <a:lnTo>
                    <a:pt x="313423" y="747153"/>
                  </a:lnTo>
                  <a:lnTo>
                    <a:pt x="313194" y="747268"/>
                  </a:lnTo>
                  <a:lnTo>
                    <a:pt x="312801" y="749693"/>
                  </a:lnTo>
                  <a:lnTo>
                    <a:pt x="312928" y="749922"/>
                  </a:lnTo>
                  <a:lnTo>
                    <a:pt x="313601" y="751039"/>
                  </a:lnTo>
                  <a:lnTo>
                    <a:pt x="315226" y="754011"/>
                  </a:lnTo>
                  <a:lnTo>
                    <a:pt x="316839" y="750379"/>
                  </a:lnTo>
                  <a:lnTo>
                    <a:pt x="317652" y="748030"/>
                  </a:lnTo>
                  <a:lnTo>
                    <a:pt x="318185" y="746455"/>
                  </a:lnTo>
                  <a:lnTo>
                    <a:pt x="319811" y="742823"/>
                  </a:lnTo>
                  <a:close/>
                </a:path>
                <a:path w="364490" h="754380">
                  <a:moveTo>
                    <a:pt x="322376" y="716508"/>
                  </a:moveTo>
                  <a:lnTo>
                    <a:pt x="318592" y="715441"/>
                  </a:lnTo>
                  <a:lnTo>
                    <a:pt x="315302" y="715111"/>
                  </a:lnTo>
                  <a:lnTo>
                    <a:pt x="312547" y="717994"/>
                  </a:lnTo>
                  <a:lnTo>
                    <a:pt x="312127" y="721385"/>
                  </a:lnTo>
                  <a:lnTo>
                    <a:pt x="315899" y="722579"/>
                  </a:lnTo>
                  <a:lnTo>
                    <a:pt x="316839" y="723392"/>
                  </a:lnTo>
                  <a:lnTo>
                    <a:pt x="320344" y="722718"/>
                  </a:lnTo>
                  <a:lnTo>
                    <a:pt x="320344" y="721779"/>
                  </a:lnTo>
                  <a:lnTo>
                    <a:pt x="317512" y="719353"/>
                  </a:lnTo>
                  <a:lnTo>
                    <a:pt x="322376" y="716508"/>
                  </a:lnTo>
                  <a:close/>
                </a:path>
                <a:path w="364490" h="754380">
                  <a:moveTo>
                    <a:pt x="322643" y="725817"/>
                  </a:moveTo>
                  <a:lnTo>
                    <a:pt x="320344" y="724611"/>
                  </a:lnTo>
                  <a:lnTo>
                    <a:pt x="318998" y="725690"/>
                  </a:lnTo>
                  <a:lnTo>
                    <a:pt x="317779" y="727443"/>
                  </a:lnTo>
                  <a:lnTo>
                    <a:pt x="321297" y="729056"/>
                  </a:lnTo>
                  <a:lnTo>
                    <a:pt x="321970" y="727710"/>
                  </a:lnTo>
                  <a:lnTo>
                    <a:pt x="322643" y="725817"/>
                  </a:lnTo>
                  <a:close/>
                </a:path>
                <a:path w="364490" h="754380">
                  <a:moveTo>
                    <a:pt x="324129" y="732561"/>
                  </a:moveTo>
                  <a:lnTo>
                    <a:pt x="322910" y="733780"/>
                  </a:lnTo>
                  <a:lnTo>
                    <a:pt x="321017" y="732434"/>
                  </a:lnTo>
                  <a:lnTo>
                    <a:pt x="319405" y="733513"/>
                  </a:lnTo>
                  <a:lnTo>
                    <a:pt x="319265" y="734047"/>
                  </a:lnTo>
                  <a:lnTo>
                    <a:pt x="319138" y="734453"/>
                  </a:lnTo>
                  <a:lnTo>
                    <a:pt x="319265" y="734593"/>
                  </a:lnTo>
                  <a:lnTo>
                    <a:pt x="321157" y="736752"/>
                  </a:lnTo>
                  <a:lnTo>
                    <a:pt x="321830" y="737958"/>
                  </a:lnTo>
                  <a:lnTo>
                    <a:pt x="322643" y="736079"/>
                  </a:lnTo>
                  <a:lnTo>
                    <a:pt x="323456" y="734314"/>
                  </a:lnTo>
                  <a:lnTo>
                    <a:pt x="324129" y="732561"/>
                  </a:lnTo>
                  <a:close/>
                </a:path>
                <a:path w="364490" h="754380">
                  <a:moveTo>
                    <a:pt x="329247" y="719353"/>
                  </a:moveTo>
                  <a:lnTo>
                    <a:pt x="325208" y="716915"/>
                  </a:lnTo>
                  <a:lnTo>
                    <a:pt x="324535" y="719480"/>
                  </a:lnTo>
                  <a:lnTo>
                    <a:pt x="323723" y="723392"/>
                  </a:lnTo>
                  <a:lnTo>
                    <a:pt x="323176" y="725817"/>
                  </a:lnTo>
                  <a:lnTo>
                    <a:pt x="323456" y="726363"/>
                  </a:lnTo>
                  <a:lnTo>
                    <a:pt x="326148" y="727570"/>
                  </a:lnTo>
                  <a:lnTo>
                    <a:pt x="327228" y="724877"/>
                  </a:lnTo>
                  <a:lnTo>
                    <a:pt x="328168" y="722045"/>
                  </a:lnTo>
                  <a:lnTo>
                    <a:pt x="329247" y="719353"/>
                  </a:lnTo>
                  <a:close/>
                </a:path>
                <a:path w="364490" h="754380">
                  <a:moveTo>
                    <a:pt x="333032" y="699782"/>
                  </a:moveTo>
                  <a:lnTo>
                    <a:pt x="332892" y="698842"/>
                  </a:lnTo>
                  <a:lnTo>
                    <a:pt x="331406" y="699389"/>
                  </a:lnTo>
                  <a:lnTo>
                    <a:pt x="331139" y="699782"/>
                  </a:lnTo>
                  <a:lnTo>
                    <a:pt x="331279" y="700735"/>
                  </a:lnTo>
                  <a:lnTo>
                    <a:pt x="332892" y="700328"/>
                  </a:lnTo>
                  <a:lnTo>
                    <a:pt x="333032" y="699782"/>
                  </a:lnTo>
                  <a:close/>
                </a:path>
                <a:path w="364490" h="754380">
                  <a:moveTo>
                    <a:pt x="333159" y="644486"/>
                  </a:moveTo>
                  <a:lnTo>
                    <a:pt x="327761" y="646772"/>
                  </a:lnTo>
                  <a:lnTo>
                    <a:pt x="329920" y="647458"/>
                  </a:lnTo>
                  <a:lnTo>
                    <a:pt x="331000" y="647585"/>
                  </a:lnTo>
                  <a:lnTo>
                    <a:pt x="332219" y="648398"/>
                  </a:lnTo>
                  <a:lnTo>
                    <a:pt x="332752" y="647179"/>
                  </a:lnTo>
                  <a:lnTo>
                    <a:pt x="333159" y="644486"/>
                  </a:lnTo>
                  <a:close/>
                </a:path>
                <a:path w="364490" h="754380">
                  <a:moveTo>
                    <a:pt x="335318" y="702627"/>
                  </a:moveTo>
                  <a:lnTo>
                    <a:pt x="333832" y="701548"/>
                  </a:lnTo>
                  <a:lnTo>
                    <a:pt x="330593" y="702665"/>
                  </a:lnTo>
                  <a:lnTo>
                    <a:pt x="330327" y="702754"/>
                  </a:lnTo>
                  <a:lnTo>
                    <a:pt x="330593" y="704646"/>
                  </a:lnTo>
                  <a:lnTo>
                    <a:pt x="328980" y="703300"/>
                  </a:lnTo>
                  <a:lnTo>
                    <a:pt x="323850" y="700189"/>
                  </a:lnTo>
                  <a:lnTo>
                    <a:pt x="323456" y="703973"/>
                  </a:lnTo>
                  <a:lnTo>
                    <a:pt x="321830" y="703973"/>
                  </a:lnTo>
                  <a:lnTo>
                    <a:pt x="322770" y="705586"/>
                  </a:lnTo>
                  <a:lnTo>
                    <a:pt x="323456" y="705777"/>
                  </a:lnTo>
                  <a:lnTo>
                    <a:pt x="323723" y="705853"/>
                  </a:lnTo>
                  <a:lnTo>
                    <a:pt x="324802" y="709904"/>
                  </a:lnTo>
                  <a:lnTo>
                    <a:pt x="330327" y="708609"/>
                  </a:lnTo>
                  <a:lnTo>
                    <a:pt x="330593" y="708545"/>
                  </a:lnTo>
                  <a:lnTo>
                    <a:pt x="331139" y="708418"/>
                  </a:lnTo>
                  <a:lnTo>
                    <a:pt x="331546" y="712330"/>
                  </a:lnTo>
                  <a:lnTo>
                    <a:pt x="331546" y="712597"/>
                  </a:lnTo>
                  <a:lnTo>
                    <a:pt x="331546" y="712736"/>
                  </a:lnTo>
                  <a:lnTo>
                    <a:pt x="331673" y="712597"/>
                  </a:lnTo>
                  <a:lnTo>
                    <a:pt x="332892" y="709371"/>
                  </a:lnTo>
                  <a:lnTo>
                    <a:pt x="335318" y="702627"/>
                  </a:lnTo>
                  <a:close/>
                </a:path>
                <a:path w="364490" h="754380">
                  <a:moveTo>
                    <a:pt x="336270" y="570026"/>
                  </a:moveTo>
                  <a:lnTo>
                    <a:pt x="330873" y="570293"/>
                  </a:lnTo>
                  <a:lnTo>
                    <a:pt x="329526" y="570572"/>
                  </a:lnTo>
                  <a:lnTo>
                    <a:pt x="325742" y="574890"/>
                  </a:lnTo>
                  <a:lnTo>
                    <a:pt x="334111" y="577176"/>
                  </a:lnTo>
                  <a:lnTo>
                    <a:pt x="335584" y="573405"/>
                  </a:lnTo>
                  <a:lnTo>
                    <a:pt x="335991" y="573265"/>
                  </a:lnTo>
                  <a:lnTo>
                    <a:pt x="335991" y="572858"/>
                  </a:lnTo>
                  <a:lnTo>
                    <a:pt x="336130" y="572452"/>
                  </a:lnTo>
                  <a:lnTo>
                    <a:pt x="335724" y="572452"/>
                  </a:lnTo>
                  <a:lnTo>
                    <a:pt x="336270" y="570026"/>
                  </a:lnTo>
                  <a:close/>
                </a:path>
                <a:path w="364490" h="754380">
                  <a:moveTo>
                    <a:pt x="348945" y="622223"/>
                  </a:moveTo>
                  <a:lnTo>
                    <a:pt x="343687" y="618591"/>
                  </a:lnTo>
                  <a:lnTo>
                    <a:pt x="343408" y="622503"/>
                  </a:lnTo>
                  <a:lnTo>
                    <a:pt x="343687" y="623176"/>
                  </a:lnTo>
                  <a:lnTo>
                    <a:pt x="344220" y="623176"/>
                  </a:lnTo>
                  <a:lnTo>
                    <a:pt x="344627" y="622909"/>
                  </a:lnTo>
                  <a:lnTo>
                    <a:pt x="348945" y="622223"/>
                  </a:lnTo>
                  <a:close/>
                </a:path>
                <a:path w="364490" h="754380">
                  <a:moveTo>
                    <a:pt x="350964" y="653249"/>
                  </a:moveTo>
                  <a:lnTo>
                    <a:pt x="349478" y="653249"/>
                  </a:lnTo>
                  <a:lnTo>
                    <a:pt x="349351" y="654608"/>
                  </a:lnTo>
                  <a:lnTo>
                    <a:pt x="350431" y="655408"/>
                  </a:lnTo>
                  <a:lnTo>
                    <a:pt x="350558" y="654735"/>
                  </a:lnTo>
                  <a:lnTo>
                    <a:pt x="350837" y="653923"/>
                  </a:lnTo>
                  <a:lnTo>
                    <a:pt x="350964" y="653249"/>
                  </a:lnTo>
                  <a:close/>
                </a:path>
                <a:path w="364490" h="754380">
                  <a:moveTo>
                    <a:pt x="352450" y="627494"/>
                  </a:moveTo>
                  <a:lnTo>
                    <a:pt x="350837" y="623176"/>
                  </a:lnTo>
                  <a:lnTo>
                    <a:pt x="350164" y="621957"/>
                  </a:lnTo>
                  <a:lnTo>
                    <a:pt x="349351" y="622769"/>
                  </a:lnTo>
                  <a:lnTo>
                    <a:pt x="348678" y="622769"/>
                  </a:lnTo>
                  <a:lnTo>
                    <a:pt x="344766" y="623989"/>
                  </a:lnTo>
                  <a:lnTo>
                    <a:pt x="352450" y="627494"/>
                  </a:lnTo>
                  <a:close/>
                </a:path>
                <a:path w="364490" h="754380">
                  <a:moveTo>
                    <a:pt x="353123" y="645426"/>
                  </a:moveTo>
                  <a:lnTo>
                    <a:pt x="352450" y="645160"/>
                  </a:lnTo>
                  <a:lnTo>
                    <a:pt x="352183" y="645706"/>
                  </a:lnTo>
                  <a:lnTo>
                    <a:pt x="351637" y="646506"/>
                  </a:lnTo>
                  <a:lnTo>
                    <a:pt x="348272" y="645972"/>
                  </a:lnTo>
                  <a:lnTo>
                    <a:pt x="347726" y="650684"/>
                  </a:lnTo>
                  <a:lnTo>
                    <a:pt x="350431" y="652170"/>
                  </a:lnTo>
                  <a:lnTo>
                    <a:pt x="350964" y="652449"/>
                  </a:lnTo>
                  <a:lnTo>
                    <a:pt x="351104" y="652576"/>
                  </a:lnTo>
                  <a:lnTo>
                    <a:pt x="351777" y="650151"/>
                  </a:lnTo>
                  <a:lnTo>
                    <a:pt x="352450" y="647852"/>
                  </a:lnTo>
                  <a:lnTo>
                    <a:pt x="353123" y="645426"/>
                  </a:lnTo>
                  <a:close/>
                </a:path>
                <a:path w="364490" h="754380">
                  <a:moveTo>
                    <a:pt x="354876" y="621423"/>
                  </a:moveTo>
                  <a:lnTo>
                    <a:pt x="352310" y="619391"/>
                  </a:lnTo>
                  <a:lnTo>
                    <a:pt x="351231" y="622769"/>
                  </a:lnTo>
                  <a:lnTo>
                    <a:pt x="354342" y="622096"/>
                  </a:lnTo>
                  <a:lnTo>
                    <a:pt x="354876" y="621423"/>
                  </a:lnTo>
                  <a:close/>
                </a:path>
                <a:path w="364490" h="754380">
                  <a:moveTo>
                    <a:pt x="355422" y="637070"/>
                  </a:moveTo>
                  <a:lnTo>
                    <a:pt x="352856" y="636257"/>
                  </a:lnTo>
                  <a:lnTo>
                    <a:pt x="349885" y="638009"/>
                  </a:lnTo>
                  <a:lnTo>
                    <a:pt x="351231" y="640435"/>
                  </a:lnTo>
                  <a:lnTo>
                    <a:pt x="351917" y="641654"/>
                  </a:lnTo>
                  <a:lnTo>
                    <a:pt x="352996" y="642188"/>
                  </a:lnTo>
                  <a:lnTo>
                    <a:pt x="354076" y="642188"/>
                  </a:lnTo>
                  <a:lnTo>
                    <a:pt x="354469" y="640575"/>
                  </a:lnTo>
                  <a:lnTo>
                    <a:pt x="355015" y="638822"/>
                  </a:lnTo>
                  <a:lnTo>
                    <a:pt x="355422" y="637070"/>
                  </a:lnTo>
                  <a:close/>
                </a:path>
                <a:path w="364490" h="754380">
                  <a:moveTo>
                    <a:pt x="356628" y="629373"/>
                  </a:moveTo>
                  <a:lnTo>
                    <a:pt x="354749" y="631532"/>
                  </a:lnTo>
                  <a:lnTo>
                    <a:pt x="354749" y="632345"/>
                  </a:lnTo>
                  <a:lnTo>
                    <a:pt x="353529" y="632345"/>
                  </a:lnTo>
                  <a:lnTo>
                    <a:pt x="352717" y="632891"/>
                  </a:lnTo>
                  <a:lnTo>
                    <a:pt x="356222" y="635317"/>
                  </a:lnTo>
                  <a:lnTo>
                    <a:pt x="356628" y="629373"/>
                  </a:lnTo>
                  <a:close/>
                </a:path>
                <a:path w="364490" h="754380">
                  <a:moveTo>
                    <a:pt x="358381" y="606983"/>
                  </a:moveTo>
                  <a:lnTo>
                    <a:pt x="354609" y="603211"/>
                  </a:lnTo>
                  <a:lnTo>
                    <a:pt x="353352" y="600252"/>
                  </a:lnTo>
                  <a:lnTo>
                    <a:pt x="354203" y="599033"/>
                  </a:lnTo>
                  <a:lnTo>
                    <a:pt x="353529" y="597408"/>
                  </a:lnTo>
                  <a:lnTo>
                    <a:pt x="351917" y="596734"/>
                  </a:lnTo>
                  <a:lnTo>
                    <a:pt x="351777" y="594982"/>
                  </a:lnTo>
                  <a:lnTo>
                    <a:pt x="350989" y="593902"/>
                  </a:lnTo>
                  <a:lnTo>
                    <a:pt x="350989" y="600684"/>
                  </a:lnTo>
                  <a:lnTo>
                    <a:pt x="350799" y="601332"/>
                  </a:lnTo>
                  <a:lnTo>
                    <a:pt x="349211" y="601662"/>
                  </a:lnTo>
                  <a:lnTo>
                    <a:pt x="348538" y="601865"/>
                  </a:lnTo>
                  <a:lnTo>
                    <a:pt x="348005" y="601941"/>
                  </a:lnTo>
                  <a:lnTo>
                    <a:pt x="347599" y="601992"/>
                  </a:lnTo>
                  <a:lnTo>
                    <a:pt x="348005" y="601916"/>
                  </a:lnTo>
                  <a:lnTo>
                    <a:pt x="348538" y="601802"/>
                  </a:lnTo>
                  <a:lnTo>
                    <a:pt x="348538" y="601052"/>
                  </a:lnTo>
                  <a:lnTo>
                    <a:pt x="349211" y="600379"/>
                  </a:lnTo>
                  <a:lnTo>
                    <a:pt x="350697" y="601052"/>
                  </a:lnTo>
                  <a:lnTo>
                    <a:pt x="350989" y="600684"/>
                  </a:lnTo>
                  <a:lnTo>
                    <a:pt x="350989" y="593902"/>
                  </a:lnTo>
                  <a:lnTo>
                    <a:pt x="347611" y="589254"/>
                  </a:lnTo>
                  <a:lnTo>
                    <a:pt x="349478" y="588784"/>
                  </a:lnTo>
                  <a:lnTo>
                    <a:pt x="347319" y="587121"/>
                  </a:lnTo>
                  <a:lnTo>
                    <a:pt x="347319" y="593090"/>
                  </a:lnTo>
                  <a:lnTo>
                    <a:pt x="347052" y="594575"/>
                  </a:lnTo>
                  <a:lnTo>
                    <a:pt x="345236" y="594385"/>
                  </a:lnTo>
                  <a:lnTo>
                    <a:pt x="346925" y="593496"/>
                  </a:lnTo>
                  <a:lnTo>
                    <a:pt x="345706" y="590931"/>
                  </a:lnTo>
                  <a:lnTo>
                    <a:pt x="345440" y="590130"/>
                  </a:lnTo>
                  <a:lnTo>
                    <a:pt x="346240" y="589584"/>
                  </a:lnTo>
                  <a:lnTo>
                    <a:pt x="346925" y="589419"/>
                  </a:lnTo>
                  <a:lnTo>
                    <a:pt x="347319" y="593090"/>
                  </a:lnTo>
                  <a:lnTo>
                    <a:pt x="347319" y="587121"/>
                  </a:lnTo>
                  <a:lnTo>
                    <a:pt x="347192" y="587019"/>
                  </a:lnTo>
                  <a:lnTo>
                    <a:pt x="348272" y="586219"/>
                  </a:lnTo>
                  <a:lnTo>
                    <a:pt x="345846" y="584873"/>
                  </a:lnTo>
                  <a:lnTo>
                    <a:pt x="336397" y="586752"/>
                  </a:lnTo>
                  <a:lnTo>
                    <a:pt x="340982" y="590931"/>
                  </a:lnTo>
                  <a:lnTo>
                    <a:pt x="341655" y="591743"/>
                  </a:lnTo>
                  <a:lnTo>
                    <a:pt x="343281" y="592963"/>
                  </a:lnTo>
                  <a:lnTo>
                    <a:pt x="340982" y="593636"/>
                  </a:lnTo>
                  <a:lnTo>
                    <a:pt x="339496" y="597408"/>
                  </a:lnTo>
                  <a:lnTo>
                    <a:pt x="344093" y="594995"/>
                  </a:lnTo>
                  <a:lnTo>
                    <a:pt x="345567" y="596468"/>
                  </a:lnTo>
                  <a:lnTo>
                    <a:pt x="347319" y="598512"/>
                  </a:lnTo>
                  <a:lnTo>
                    <a:pt x="348005" y="599300"/>
                  </a:lnTo>
                  <a:lnTo>
                    <a:pt x="340715" y="598754"/>
                  </a:lnTo>
                  <a:lnTo>
                    <a:pt x="345846" y="602538"/>
                  </a:lnTo>
                  <a:lnTo>
                    <a:pt x="342734" y="603351"/>
                  </a:lnTo>
                  <a:lnTo>
                    <a:pt x="345846" y="606653"/>
                  </a:lnTo>
                  <a:lnTo>
                    <a:pt x="346786" y="607656"/>
                  </a:lnTo>
                  <a:lnTo>
                    <a:pt x="347599" y="606971"/>
                  </a:lnTo>
                  <a:lnTo>
                    <a:pt x="348538" y="606158"/>
                  </a:lnTo>
                  <a:lnTo>
                    <a:pt x="349592" y="605396"/>
                  </a:lnTo>
                  <a:lnTo>
                    <a:pt x="348132" y="610362"/>
                  </a:lnTo>
                  <a:lnTo>
                    <a:pt x="351104" y="610362"/>
                  </a:lnTo>
                  <a:lnTo>
                    <a:pt x="351777" y="610768"/>
                  </a:lnTo>
                  <a:lnTo>
                    <a:pt x="353123" y="610489"/>
                  </a:lnTo>
                  <a:lnTo>
                    <a:pt x="352996" y="610222"/>
                  </a:lnTo>
                  <a:lnTo>
                    <a:pt x="352183" y="606983"/>
                  </a:lnTo>
                  <a:lnTo>
                    <a:pt x="358381" y="606983"/>
                  </a:lnTo>
                  <a:close/>
                </a:path>
                <a:path w="364490" h="754380">
                  <a:moveTo>
                    <a:pt x="363918" y="357720"/>
                  </a:moveTo>
                  <a:lnTo>
                    <a:pt x="361759" y="356641"/>
                  </a:lnTo>
                  <a:lnTo>
                    <a:pt x="360946" y="358800"/>
                  </a:lnTo>
                  <a:lnTo>
                    <a:pt x="359867" y="360146"/>
                  </a:lnTo>
                  <a:lnTo>
                    <a:pt x="362699" y="360819"/>
                  </a:lnTo>
                  <a:lnTo>
                    <a:pt x="362966" y="359740"/>
                  </a:lnTo>
                  <a:lnTo>
                    <a:pt x="363918" y="35772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146062" y="621727"/>
              <a:ext cx="358775" cy="474345"/>
            </a:xfrm>
            <a:custGeom>
              <a:avLst/>
              <a:gdLst/>
              <a:ahLst/>
              <a:cxnLst/>
              <a:rect l="l" t="t" r="r" b="b"/>
              <a:pathLst>
                <a:path w="358775" h="474344">
                  <a:moveTo>
                    <a:pt x="2705" y="2298"/>
                  </a:moveTo>
                  <a:lnTo>
                    <a:pt x="2565" y="0"/>
                  </a:lnTo>
                  <a:lnTo>
                    <a:pt x="1358" y="812"/>
                  </a:lnTo>
                  <a:lnTo>
                    <a:pt x="0" y="1346"/>
                  </a:lnTo>
                  <a:lnTo>
                    <a:pt x="0" y="3505"/>
                  </a:lnTo>
                  <a:lnTo>
                    <a:pt x="1485" y="2692"/>
                  </a:lnTo>
                  <a:lnTo>
                    <a:pt x="2705" y="2298"/>
                  </a:lnTo>
                  <a:close/>
                </a:path>
                <a:path w="358775" h="474344">
                  <a:moveTo>
                    <a:pt x="258305" y="277863"/>
                  </a:moveTo>
                  <a:lnTo>
                    <a:pt x="253047" y="278269"/>
                  </a:lnTo>
                  <a:lnTo>
                    <a:pt x="252514" y="279488"/>
                  </a:lnTo>
                  <a:lnTo>
                    <a:pt x="250088" y="283794"/>
                  </a:lnTo>
                  <a:lnTo>
                    <a:pt x="255752" y="281914"/>
                  </a:lnTo>
                  <a:lnTo>
                    <a:pt x="257365" y="280162"/>
                  </a:lnTo>
                  <a:lnTo>
                    <a:pt x="258305" y="277863"/>
                  </a:lnTo>
                  <a:close/>
                </a:path>
                <a:path w="358775" h="474344">
                  <a:moveTo>
                    <a:pt x="261772" y="285534"/>
                  </a:moveTo>
                  <a:lnTo>
                    <a:pt x="261137" y="282181"/>
                  </a:lnTo>
                  <a:lnTo>
                    <a:pt x="259384" y="281508"/>
                  </a:lnTo>
                  <a:lnTo>
                    <a:pt x="256832" y="282041"/>
                  </a:lnTo>
                  <a:lnTo>
                    <a:pt x="255612" y="283260"/>
                  </a:lnTo>
                  <a:lnTo>
                    <a:pt x="255054" y="286435"/>
                  </a:lnTo>
                  <a:lnTo>
                    <a:pt x="258432" y="287070"/>
                  </a:lnTo>
                  <a:lnTo>
                    <a:pt x="261772" y="285534"/>
                  </a:lnTo>
                  <a:close/>
                </a:path>
                <a:path w="358775" h="474344">
                  <a:moveTo>
                    <a:pt x="273634" y="281292"/>
                  </a:moveTo>
                  <a:lnTo>
                    <a:pt x="266941" y="280568"/>
                  </a:lnTo>
                  <a:lnTo>
                    <a:pt x="266534" y="281635"/>
                  </a:lnTo>
                  <a:lnTo>
                    <a:pt x="265023" y="281178"/>
                  </a:lnTo>
                  <a:lnTo>
                    <a:pt x="265328" y="280695"/>
                  </a:lnTo>
                  <a:lnTo>
                    <a:pt x="266407" y="279488"/>
                  </a:lnTo>
                  <a:lnTo>
                    <a:pt x="263296" y="278269"/>
                  </a:lnTo>
                  <a:lnTo>
                    <a:pt x="262496" y="279209"/>
                  </a:lnTo>
                  <a:lnTo>
                    <a:pt x="261010" y="280428"/>
                  </a:lnTo>
                  <a:lnTo>
                    <a:pt x="264375" y="281673"/>
                  </a:lnTo>
                  <a:lnTo>
                    <a:pt x="264375" y="282041"/>
                  </a:lnTo>
                  <a:lnTo>
                    <a:pt x="265430" y="285724"/>
                  </a:lnTo>
                  <a:lnTo>
                    <a:pt x="270814" y="284238"/>
                  </a:lnTo>
                  <a:lnTo>
                    <a:pt x="273634" y="281292"/>
                  </a:lnTo>
                  <a:close/>
                </a:path>
                <a:path w="358775" h="474344">
                  <a:moveTo>
                    <a:pt x="274497" y="275297"/>
                  </a:moveTo>
                  <a:lnTo>
                    <a:pt x="270992" y="274764"/>
                  </a:lnTo>
                  <a:lnTo>
                    <a:pt x="270319" y="275577"/>
                  </a:lnTo>
                  <a:lnTo>
                    <a:pt x="269913" y="276377"/>
                  </a:lnTo>
                  <a:lnTo>
                    <a:pt x="272338" y="277723"/>
                  </a:lnTo>
                  <a:lnTo>
                    <a:pt x="273151" y="276783"/>
                  </a:lnTo>
                  <a:lnTo>
                    <a:pt x="274497" y="275297"/>
                  </a:lnTo>
                  <a:close/>
                </a:path>
                <a:path w="358775" h="474344">
                  <a:moveTo>
                    <a:pt x="276517" y="335864"/>
                  </a:moveTo>
                  <a:lnTo>
                    <a:pt x="273278" y="332359"/>
                  </a:lnTo>
                  <a:lnTo>
                    <a:pt x="272478" y="331546"/>
                  </a:lnTo>
                  <a:lnTo>
                    <a:pt x="269367" y="331139"/>
                  </a:lnTo>
                  <a:lnTo>
                    <a:pt x="269773" y="332765"/>
                  </a:lnTo>
                  <a:lnTo>
                    <a:pt x="269506" y="336003"/>
                  </a:lnTo>
                  <a:lnTo>
                    <a:pt x="276517" y="335864"/>
                  </a:lnTo>
                  <a:close/>
                </a:path>
                <a:path w="358775" h="474344">
                  <a:moveTo>
                    <a:pt x="278676" y="340448"/>
                  </a:moveTo>
                  <a:lnTo>
                    <a:pt x="275031" y="339242"/>
                  </a:lnTo>
                  <a:lnTo>
                    <a:pt x="273951" y="340042"/>
                  </a:lnTo>
                  <a:lnTo>
                    <a:pt x="273011" y="340321"/>
                  </a:lnTo>
                  <a:lnTo>
                    <a:pt x="275170" y="343154"/>
                  </a:lnTo>
                  <a:lnTo>
                    <a:pt x="275983" y="341934"/>
                  </a:lnTo>
                  <a:lnTo>
                    <a:pt x="278676" y="340448"/>
                  </a:lnTo>
                  <a:close/>
                </a:path>
                <a:path w="358775" h="474344">
                  <a:moveTo>
                    <a:pt x="280835" y="284746"/>
                  </a:moveTo>
                  <a:lnTo>
                    <a:pt x="278676" y="282714"/>
                  </a:lnTo>
                  <a:lnTo>
                    <a:pt x="276517" y="281368"/>
                  </a:lnTo>
                  <a:lnTo>
                    <a:pt x="273418" y="284200"/>
                  </a:lnTo>
                  <a:lnTo>
                    <a:pt x="275437" y="286499"/>
                  </a:lnTo>
                  <a:lnTo>
                    <a:pt x="277469" y="286626"/>
                  </a:lnTo>
                  <a:lnTo>
                    <a:pt x="280835" y="284746"/>
                  </a:lnTo>
                  <a:close/>
                </a:path>
                <a:path w="358775" h="474344">
                  <a:moveTo>
                    <a:pt x="284340" y="272605"/>
                  </a:moveTo>
                  <a:lnTo>
                    <a:pt x="281241" y="271792"/>
                  </a:lnTo>
                  <a:lnTo>
                    <a:pt x="280568" y="273138"/>
                  </a:lnTo>
                  <a:lnTo>
                    <a:pt x="280022" y="274497"/>
                  </a:lnTo>
                  <a:lnTo>
                    <a:pt x="283260" y="275297"/>
                  </a:lnTo>
                  <a:lnTo>
                    <a:pt x="283806" y="274091"/>
                  </a:lnTo>
                  <a:lnTo>
                    <a:pt x="284340" y="272605"/>
                  </a:lnTo>
                  <a:close/>
                </a:path>
                <a:path w="358775" h="474344">
                  <a:moveTo>
                    <a:pt x="286232" y="280162"/>
                  </a:moveTo>
                  <a:lnTo>
                    <a:pt x="285826" y="279755"/>
                  </a:lnTo>
                  <a:lnTo>
                    <a:pt x="285686" y="279488"/>
                  </a:lnTo>
                  <a:lnTo>
                    <a:pt x="285153" y="279755"/>
                  </a:lnTo>
                  <a:lnTo>
                    <a:pt x="285686" y="280289"/>
                  </a:lnTo>
                  <a:lnTo>
                    <a:pt x="286092" y="280289"/>
                  </a:lnTo>
                  <a:lnTo>
                    <a:pt x="286232" y="280162"/>
                  </a:lnTo>
                  <a:close/>
                </a:path>
                <a:path w="358775" h="474344">
                  <a:moveTo>
                    <a:pt x="287451" y="454431"/>
                  </a:moveTo>
                  <a:lnTo>
                    <a:pt x="282587" y="452005"/>
                  </a:lnTo>
                  <a:lnTo>
                    <a:pt x="282727" y="455917"/>
                  </a:lnTo>
                  <a:lnTo>
                    <a:pt x="280428" y="458343"/>
                  </a:lnTo>
                  <a:lnTo>
                    <a:pt x="285013" y="460095"/>
                  </a:lnTo>
                  <a:lnTo>
                    <a:pt x="286499" y="456996"/>
                  </a:lnTo>
                  <a:lnTo>
                    <a:pt x="287451" y="454431"/>
                  </a:lnTo>
                  <a:close/>
                </a:path>
                <a:path w="358775" h="474344">
                  <a:moveTo>
                    <a:pt x="288124" y="279349"/>
                  </a:moveTo>
                  <a:lnTo>
                    <a:pt x="287578" y="276110"/>
                  </a:lnTo>
                  <a:lnTo>
                    <a:pt x="284886" y="277596"/>
                  </a:lnTo>
                  <a:lnTo>
                    <a:pt x="285292" y="278269"/>
                  </a:lnTo>
                  <a:lnTo>
                    <a:pt x="288124" y="279349"/>
                  </a:lnTo>
                  <a:close/>
                </a:path>
                <a:path w="358775" h="474344">
                  <a:moveTo>
                    <a:pt x="289598" y="336804"/>
                  </a:moveTo>
                  <a:lnTo>
                    <a:pt x="284073" y="333438"/>
                  </a:lnTo>
                  <a:lnTo>
                    <a:pt x="282321" y="335457"/>
                  </a:lnTo>
                  <a:lnTo>
                    <a:pt x="277190" y="338289"/>
                  </a:lnTo>
                  <a:lnTo>
                    <a:pt x="280555" y="339242"/>
                  </a:lnTo>
                  <a:lnTo>
                    <a:pt x="274231" y="345313"/>
                  </a:lnTo>
                  <a:lnTo>
                    <a:pt x="278815" y="345579"/>
                  </a:lnTo>
                  <a:lnTo>
                    <a:pt x="279488" y="348678"/>
                  </a:lnTo>
                  <a:lnTo>
                    <a:pt x="284340" y="345440"/>
                  </a:lnTo>
                  <a:lnTo>
                    <a:pt x="281101" y="344500"/>
                  </a:lnTo>
                  <a:lnTo>
                    <a:pt x="280708" y="339280"/>
                  </a:lnTo>
                  <a:lnTo>
                    <a:pt x="288251" y="341401"/>
                  </a:lnTo>
                  <a:lnTo>
                    <a:pt x="288658" y="338696"/>
                  </a:lnTo>
                  <a:lnTo>
                    <a:pt x="289598" y="336804"/>
                  </a:lnTo>
                  <a:close/>
                </a:path>
                <a:path w="358775" h="474344">
                  <a:moveTo>
                    <a:pt x="290283" y="298640"/>
                  </a:moveTo>
                  <a:lnTo>
                    <a:pt x="289471" y="299440"/>
                  </a:lnTo>
                  <a:lnTo>
                    <a:pt x="290004" y="299986"/>
                  </a:lnTo>
                  <a:lnTo>
                    <a:pt x="288391" y="300520"/>
                  </a:lnTo>
                  <a:lnTo>
                    <a:pt x="288925" y="301332"/>
                  </a:lnTo>
                  <a:lnTo>
                    <a:pt x="289471" y="301447"/>
                  </a:lnTo>
                  <a:lnTo>
                    <a:pt x="290004" y="301548"/>
                  </a:lnTo>
                  <a:lnTo>
                    <a:pt x="290283" y="301599"/>
                  </a:lnTo>
                  <a:lnTo>
                    <a:pt x="290283" y="298640"/>
                  </a:lnTo>
                  <a:close/>
                </a:path>
                <a:path w="358775" h="474344">
                  <a:moveTo>
                    <a:pt x="291630" y="344500"/>
                  </a:moveTo>
                  <a:lnTo>
                    <a:pt x="284746" y="343014"/>
                  </a:lnTo>
                  <a:lnTo>
                    <a:pt x="285292" y="345846"/>
                  </a:lnTo>
                  <a:lnTo>
                    <a:pt x="286766" y="346786"/>
                  </a:lnTo>
                  <a:lnTo>
                    <a:pt x="287451" y="347065"/>
                  </a:lnTo>
                  <a:lnTo>
                    <a:pt x="287985" y="346392"/>
                  </a:lnTo>
                  <a:lnTo>
                    <a:pt x="291630" y="344500"/>
                  </a:lnTo>
                  <a:close/>
                </a:path>
                <a:path w="358775" h="474344">
                  <a:moveTo>
                    <a:pt x="292430" y="300126"/>
                  </a:moveTo>
                  <a:lnTo>
                    <a:pt x="290817" y="298831"/>
                  </a:lnTo>
                  <a:lnTo>
                    <a:pt x="290817" y="300799"/>
                  </a:lnTo>
                  <a:lnTo>
                    <a:pt x="292430" y="300126"/>
                  </a:lnTo>
                  <a:close/>
                </a:path>
                <a:path w="358775" h="474344">
                  <a:moveTo>
                    <a:pt x="294728" y="349897"/>
                  </a:moveTo>
                  <a:lnTo>
                    <a:pt x="290817" y="346519"/>
                  </a:lnTo>
                  <a:lnTo>
                    <a:pt x="289598" y="349084"/>
                  </a:lnTo>
                  <a:lnTo>
                    <a:pt x="289001" y="350037"/>
                  </a:lnTo>
                  <a:lnTo>
                    <a:pt x="284480" y="350837"/>
                  </a:lnTo>
                  <a:lnTo>
                    <a:pt x="286905" y="352729"/>
                  </a:lnTo>
                  <a:lnTo>
                    <a:pt x="287718" y="353136"/>
                  </a:lnTo>
                  <a:lnTo>
                    <a:pt x="288798" y="353136"/>
                  </a:lnTo>
                  <a:lnTo>
                    <a:pt x="289737" y="352729"/>
                  </a:lnTo>
                  <a:lnTo>
                    <a:pt x="289864" y="352234"/>
                  </a:lnTo>
                  <a:lnTo>
                    <a:pt x="291896" y="352856"/>
                  </a:lnTo>
                  <a:lnTo>
                    <a:pt x="293382" y="351243"/>
                  </a:lnTo>
                  <a:lnTo>
                    <a:pt x="294728" y="349897"/>
                  </a:lnTo>
                  <a:close/>
                </a:path>
                <a:path w="358775" h="474344">
                  <a:moveTo>
                    <a:pt x="296748" y="273278"/>
                  </a:moveTo>
                  <a:lnTo>
                    <a:pt x="289598" y="274358"/>
                  </a:lnTo>
                  <a:lnTo>
                    <a:pt x="293243" y="276110"/>
                  </a:lnTo>
                  <a:lnTo>
                    <a:pt x="294055" y="276250"/>
                  </a:lnTo>
                  <a:lnTo>
                    <a:pt x="294868" y="276923"/>
                  </a:lnTo>
                  <a:lnTo>
                    <a:pt x="295668" y="275844"/>
                  </a:lnTo>
                  <a:lnTo>
                    <a:pt x="296748" y="273278"/>
                  </a:lnTo>
                  <a:close/>
                </a:path>
                <a:path w="358775" h="474344">
                  <a:moveTo>
                    <a:pt x="297294" y="308749"/>
                  </a:moveTo>
                  <a:lnTo>
                    <a:pt x="296887" y="308889"/>
                  </a:lnTo>
                  <a:lnTo>
                    <a:pt x="296214" y="308889"/>
                  </a:lnTo>
                  <a:lnTo>
                    <a:pt x="296481" y="309422"/>
                  </a:lnTo>
                  <a:lnTo>
                    <a:pt x="297294" y="309156"/>
                  </a:lnTo>
                  <a:lnTo>
                    <a:pt x="297294" y="308749"/>
                  </a:lnTo>
                  <a:close/>
                </a:path>
                <a:path w="358775" h="474344">
                  <a:moveTo>
                    <a:pt x="298640" y="370128"/>
                  </a:moveTo>
                  <a:lnTo>
                    <a:pt x="297561" y="369455"/>
                  </a:lnTo>
                  <a:lnTo>
                    <a:pt x="296748" y="370128"/>
                  </a:lnTo>
                  <a:lnTo>
                    <a:pt x="295668" y="370662"/>
                  </a:lnTo>
                  <a:lnTo>
                    <a:pt x="296748" y="371335"/>
                  </a:lnTo>
                  <a:lnTo>
                    <a:pt x="297561" y="370801"/>
                  </a:lnTo>
                  <a:lnTo>
                    <a:pt x="298640" y="370128"/>
                  </a:lnTo>
                  <a:close/>
                </a:path>
                <a:path w="358775" h="474344">
                  <a:moveTo>
                    <a:pt x="299720" y="335051"/>
                  </a:moveTo>
                  <a:lnTo>
                    <a:pt x="297967" y="332498"/>
                  </a:lnTo>
                  <a:lnTo>
                    <a:pt x="296887" y="333692"/>
                  </a:lnTo>
                  <a:lnTo>
                    <a:pt x="295275" y="331012"/>
                  </a:lnTo>
                  <a:lnTo>
                    <a:pt x="292976" y="331419"/>
                  </a:lnTo>
                  <a:lnTo>
                    <a:pt x="292430" y="334645"/>
                  </a:lnTo>
                  <a:lnTo>
                    <a:pt x="296430" y="334200"/>
                  </a:lnTo>
                  <a:lnTo>
                    <a:pt x="295668" y="335051"/>
                  </a:lnTo>
                  <a:lnTo>
                    <a:pt x="292836" y="336130"/>
                  </a:lnTo>
                  <a:lnTo>
                    <a:pt x="296748" y="338836"/>
                  </a:lnTo>
                  <a:lnTo>
                    <a:pt x="297967" y="337083"/>
                  </a:lnTo>
                  <a:lnTo>
                    <a:pt x="299720" y="335051"/>
                  </a:lnTo>
                  <a:close/>
                </a:path>
                <a:path w="358775" h="474344">
                  <a:moveTo>
                    <a:pt x="300532" y="353669"/>
                  </a:moveTo>
                  <a:lnTo>
                    <a:pt x="298640" y="347459"/>
                  </a:lnTo>
                  <a:lnTo>
                    <a:pt x="295668" y="350431"/>
                  </a:lnTo>
                  <a:lnTo>
                    <a:pt x="294868" y="351370"/>
                  </a:lnTo>
                  <a:lnTo>
                    <a:pt x="296214" y="351650"/>
                  </a:lnTo>
                  <a:lnTo>
                    <a:pt x="296748" y="352056"/>
                  </a:lnTo>
                  <a:lnTo>
                    <a:pt x="300532" y="353669"/>
                  </a:lnTo>
                  <a:close/>
                </a:path>
                <a:path w="358775" h="474344">
                  <a:moveTo>
                    <a:pt x="300939" y="459549"/>
                  </a:moveTo>
                  <a:lnTo>
                    <a:pt x="295808" y="454025"/>
                  </a:lnTo>
                  <a:lnTo>
                    <a:pt x="292569" y="450646"/>
                  </a:lnTo>
                  <a:lnTo>
                    <a:pt x="287718" y="454431"/>
                  </a:lnTo>
                  <a:lnTo>
                    <a:pt x="292163" y="457796"/>
                  </a:lnTo>
                  <a:lnTo>
                    <a:pt x="293509" y="460629"/>
                  </a:lnTo>
                  <a:lnTo>
                    <a:pt x="300939" y="459549"/>
                  </a:lnTo>
                  <a:close/>
                </a:path>
                <a:path w="358775" h="474344">
                  <a:moveTo>
                    <a:pt x="301053" y="345084"/>
                  </a:moveTo>
                  <a:lnTo>
                    <a:pt x="300659" y="342201"/>
                  </a:lnTo>
                  <a:lnTo>
                    <a:pt x="298500" y="338289"/>
                  </a:lnTo>
                  <a:lnTo>
                    <a:pt x="295948" y="340321"/>
                  </a:lnTo>
                  <a:lnTo>
                    <a:pt x="292976" y="342201"/>
                  </a:lnTo>
                  <a:lnTo>
                    <a:pt x="292735" y="345846"/>
                  </a:lnTo>
                  <a:lnTo>
                    <a:pt x="296926" y="346557"/>
                  </a:lnTo>
                  <a:lnTo>
                    <a:pt x="301053" y="345084"/>
                  </a:lnTo>
                  <a:close/>
                </a:path>
                <a:path w="358775" h="474344">
                  <a:moveTo>
                    <a:pt x="302691" y="302679"/>
                  </a:moveTo>
                  <a:lnTo>
                    <a:pt x="300799" y="300901"/>
                  </a:lnTo>
                  <a:lnTo>
                    <a:pt x="296418" y="301447"/>
                  </a:lnTo>
                  <a:lnTo>
                    <a:pt x="293243" y="303504"/>
                  </a:lnTo>
                  <a:lnTo>
                    <a:pt x="294995" y="306184"/>
                  </a:lnTo>
                  <a:lnTo>
                    <a:pt x="298500" y="308076"/>
                  </a:lnTo>
                  <a:lnTo>
                    <a:pt x="300532" y="304977"/>
                  </a:lnTo>
                  <a:lnTo>
                    <a:pt x="302691" y="302679"/>
                  </a:lnTo>
                  <a:close/>
                </a:path>
                <a:path w="358775" h="474344">
                  <a:moveTo>
                    <a:pt x="303491" y="296608"/>
                  </a:moveTo>
                  <a:lnTo>
                    <a:pt x="299859" y="296887"/>
                  </a:lnTo>
                  <a:lnTo>
                    <a:pt x="299186" y="297154"/>
                  </a:lnTo>
                  <a:lnTo>
                    <a:pt x="298907" y="299046"/>
                  </a:lnTo>
                  <a:lnTo>
                    <a:pt x="299453" y="299440"/>
                  </a:lnTo>
                  <a:lnTo>
                    <a:pt x="302818" y="299847"/>
                  </a:lnTo>
                  <a:lnTo>
                    <a:pt x="303491" y="296608"/>
                  </a:lnTo>
                  <a:close/>
                </a:path>
                <a:path w="358775" h="474344">
                  <a:moveTo>
                    <a:pt x="308622" y="270586"/>
                  </a:moveTo>
                  <a:lnTo>
                    <a:pt x="308203" y="270383"/>
                  </a:lnTo>
                  <a:lnTo>
                    <a:pt x="308203" y="273164"/>
                  </a:lnTo>
                  <a:lnTo>
                    <a:pt x="308203" y="270383"/>
                  </a:lnTo>
                  <a:lnTo>
                    <a:pt x="306730" y="269633"/>
                  </a:lnTo>
                  <a:lnTo>
                    <a:pt x="304977" y="270713"/>
                  </a:lnTo>
                  <a:lnTo>
                    <a:pt x="302691" y="272872"/>
                  </a:lnTo>
                  <a:lnTo>
                    <a:pt x="302691" y="276250"/>
                  </a:lnTo>
                  <a:lnTo>
                    <a:pt x="302691" y="276377"/>
                  </a:lnTo>
                  <a:lnTo>
                    <a:pt x="302615" y="276186"/>
                  </a:lnTo>
                  <a:lnTo>
                    <a:pt x="302691" y="272872"/>
                  </a:lnTo>
                  <a:lnTo>
                    <a:pt x="302501" y="273050"/>
                  </a:lnTo>
                  <a:lnTo>
                    <a:pt x="301472" y="273011"/>
                  </a:lnTo>
                  <a:lnTo>
                    <a:pt x="302285" y="275259"/>
                  </a:lnTo>
                  <a:lnTo>
                    <a:pt x="302285" y="275844"/>
                  </a:lnTo>
                  <a:lnTo>
                    <a:pt x="301472" y="275818"/>
                  </a:lnTo>
                  <a:lnTo>
                    <a:pt x="297294" y="275704"/>
                  </a:lnTo>
                  <a:lnTo>
                    <a:pt x="300532" y="280162"/>
                  </a:lnTo>
                  <a:lnTo>
                    <a:pt x="302691" y="276517"/>
                  </a:lnTo>
                  <a:lnTo>
                    <a:pt x="303225" y="278803"/>
                  </a:lnTo>
                  <a:lnTo>
                    <a:pt x="306197" y="277596"/>
                  </a:lnTo>
                  <a:lnTo>
                    <a:pt x="307276" y="276110"/>
                  </a:lnTo>
                  <a:lnTo>
                    <a:pt x="308127" y="273519"/>
                  </a:lnTo>
                  <a:lnTo>
                    <a:pt x="308076" y="273812"/>
                  </a:lnTo>
                  <a:lnTo>
                    <a:pt x="308356" y="273850"/>
                  </a:lnTo>
                  <a:lnTo>
                    <a:pt x="308483" y="273862"/>
                  </a:lnTo>
                  <a:lnTo>
                    <a:pt x="308368" y="272694"/>
                  </a:lnTo>
                  <a:lnTo>
                    <a:pt x="308622" y="270586"/>
                  </a:lnTo>
                  <a:close/>
                </a:path>
                <a:path w="358775" h="474344">
                  <a:moveTo>
                    <a:pt x="311721" y="265188"/>
                  </a:moveTo>
                  <a:lnTo>
                    <a:pt x="308216" y="262763"/>
                  </a:lnTo>
                  <a:lnTo>
                    <a:pt x="306870" y="264236"/>
                  </a:lnTo>
                  <a:lnTo>
                    <a:pt x="304444" y="265455"/>
                  </a:lnTo>
                  <a:lnTo>
                    <a:pt x="307949" y="268020"/>
                  </a:lnTo>
                  <a:lnTo>
                    <a:pt x="309029" y="266395"/>
                  </a:lnTo>
                  <a:lnTo>
                    <a:pt x="311721" y="265188"/>
                  </a:lnTo>
                  <a:close/>
                </a:path>
                <a:path w="358775" h="474344">
                  <a:moveTo>
                    <a:pt x="312801" y="468998"/>
                  </a:moveTo>
                  <a:lnTo>
                    <a:pt x="307403" y="467372"/>
                  </a:lnTo>
                  <a:lnTo>
                    <a:pt x="308622" y="471157"/>
                  </a:lnTo>
                  <a:lnTo>
                    <a:pt x="309562" y="471424"/>
                  </a:lnTo>
                  <a:lnTo>
                    <a:pt x="310642" y="471690"/>
                  </a:lnTo>
                  <a:lnTo>
                    <a:pt x="311594" y="471157"/>
                  </a:lnTo>
                  <a:lnTo>
                    <a:pt x="312801" y="468998"/>
                  </a:lnTo>
                  <a:close/>
                </a:path>
                <a:path w="358775" h="474344">
                  <a:moveTo>
                    <a:pt x="313474" y="295808"/>
                  </a:moveTo>
                  <a:lnTo>
                    <a:pt x="312127" y="295668"/>
                  </a:lnTo>
                  <a:lnTo>
                    <a:pt x="311594" y="296075"/>
                  </a:lnTo>
                  <a:lnTo>
                    <a:pt x="311594" y="296887"/>
                  </a:lnTo>
                  <a:lnTo>
                    <a:pt x="313067" y="297294"/>
                  </a:lnTo>
                  <a:lnTo>
                    <a:pt x="313474" y="296608"/>
                  </a:lnTo>
                  <a:lnTo>
                    <a:pt x="313474" y="295808"/>
                  </a:lnTo>
                  <a:close/>
                </a:path>
                <a:path w="358775" h="474344">
                  <a:moveTo>
                    <a:pt x="313880" y="461035"/>
                  </a:moveTo>
                  <a:lnTo>
                    <a:pt x="306197" y="461708"/>
                  </a:lnTo>
                  <a:lnTo>
                    <a:pt x="309295" y="464007"/>
                  </a:lnTo>
                  <a:lnTo>
                    <a:pt x="309968" y="464680"/>
                  </a:lnTo>
                  <a:lnTo>
                    <a:pt x="310781" y="465353"/>
                  </a:lnTo>
                  <a:lnTo>
                    <a:pt x="311454" y="464413"/>
                  </a:lnTo>
                  <a:lnTo>
                    <a:pt x="313093" y="462140"/>
                  </a:lnTo>
                  <a:lnTo>
                    <a:pt x="313880" y="461035"/>
                  </a:lnTo>
                  <a:close/>
                </a:path>
                <a:path w="358775" h="474344">
                  <a:moveTo>
                    <a:pt x="315633" y="345706"/>
                  </a:moveTo>
                  <a:lnTo>
                    <a:pt x="310235" y="343687"/>
                  </a:lnTo>
                  <a:lnTo>
                    <a:pt x="308889" y="341795"/>
                  </a:lnTo>
                  <a:lnTo>
                    <a:pt x="306197" y="342201"/>
                  </a:lnTo>
                  <a:lnTo>
                    <a:pt x="305650" y="344906"/>
                  </a:lnTo>
                  <a:lnTo>
                    <a:pt x="304304" y="344627"/>
                  </a:lnTo>
                  <a:lnTo>
                    <a:pt x="303898" y="346659"/>
                  </a:lnTo>
                  <a:lnTo>
                    <a:pt x="305384" y="346519"/>
                  </a:lnTo>
                  <a:lnTo>
                    <a:pt x="304444" y="350837"/>
                  </a:lnTo>
                  <a:lnTo>
                    <a:pt x="315633" y="345706"/>
                  </a:lnTo>
                  <a:close/>
                </a:path>
                <a:path w="358775" h="474344">
                  <a:moveTo>
                    <a:pt x="316445" y="335051"/>
                  </a:moveTo>
                  <a:lnTo>
                    <a:pt x="315366" y="333171"/>
                  </a:lnTo>
                  <a:lnTo>
                    <a:pt x="313067" y="333171"/>
                  </a:lnTo>
                  <a:lnTo>
                    <a:pt x="309435" y="333895"/>
                  </a:lnTo>
                  <a:lnTo>
                    <a:pt x="309295" y="333933"/>
                  </a:lnTo>
                  <a:lnTo>
                    <a:pt x="309295" y="335051"/>
                  </a:lnTo>
                  <a:lnTo>
                    <a:pt x="308483" y="334733"/>
                  </a:lnTo>
                  <a:lnTo>
                    <a:pt x="308622" y="334784"/>
                  </a:lnTo>
                  <a:lnTo>
                    <a:pt x="309295" y="335051"/>
                  </a:lnTo>
                  <a:lnTo>
                    <a:pt x="309295" y="333933"/>
                  </a:lnTo>
                  <a:lnTo>
                    <a:pt x="308914" y="334010"/>
                  </a:lnTo>
                  <a:lnTo>
                    <a:pt x="308622" y="333705"/>
                  </a:lnTo>
                  <a:lnTo>
                    <a:pt x="308483" y="334518"/>
                  </a:lnTo>
                  <a:lnTo>
                    <a:pt x="308483" y="333692"/>
                  </a:lnTo>
                  <a:lnTo>
                    <a:pt x="306463" y="332625"/>
                  </a:lnTo>
                  <a:lnTo>
                    <a:pt x="302552" y="334784"/>
                  </a:lnTo>
                  <a:lnTo>
                    <a:pt x="302552" y="337159"/>
                  </a:lnTo>
                  <a:lnTo>
                    <a:pt x="304850" y="338429"/>
                  </a:lnTo>
                  <a:lnTo>
                    <a:pt x="306730" y="337350"/>
                  </a:lnTo>
                  <a:lnTo>
                    <a:pt x="308889" y="335457"/>
                  </a:lnTo>
                  <a:lnTo>
                    <a:pt x="309435" y="336257"/>
                  </a:lnTo>
                  <a:lnTo>
                    <a:pt x="311861" y="339826"/>
                  </a:lnTo>
                  <a:lnTo>
                    <a:pt x="313474" y="342201"/>
                  </a:lnTo>
                  <a:lnTo>
                    <a:pt x="311861" y="335864"/>
                  </a:lnTo>
                  <a:lnTo>
                    <a:pt x="316445" y="335051"/>
                  </a:lnTo>
                  <a:close/>
                </a:path>
                <a:path w="358775" h="474344">
                  <a:moveTo>
                    <a:pt x="316852" y="268020"/>
                  </a:moveTo>
                  <a:lnTo>
                    <a:pt x="316712" y="267995"/>
                  </a:lnTo>
                  <a:lnTo>
                    <a:pt x="316712" y="268211"/>
                  </a:lnTo>
                  <a:lnTo>
                    <a:pt x="316712" y="270852"/>
                  </a:lnTo>
                  <a:lnTo>
                    <a:pt x="316039" y="270586"/>
                  </a:lnTo>
                  <a:lnTo>
                    <a:pt x="315506" y="270306"/>
                  </a:lnTo>
                  <a:lnTo>
                    <a:pt x="315099" y="270408"/>
                  </a:lnTo>
                  <a:lnTo>
                    <a:pt x="314960" y="270446"/>
                  </a:lnTo>
                  <a:lnTo>
                    <a:pt x="316712" y="268211"/>
                  </a:lnTo>
                  <a:lnTo>
                    <a:pt x="316712" y="267995"/>
                  </a:lnTo>
                  <a:lnTo>
                    <a:pt x="316039" y="267881"/>
                  </a:lnTo>
                  <a:lnTo>
                    <a:pt x="315506" y="267792"/>
                  </a:lnTo>
                  <a:lnTo>
                    <a:pt x="315099" y="267728"/>
                  </a:lnTo>
                  <a:lnTo>
                    <a:pt x="314693" y="267652"/>
                  </a:lnTo>
                  <a:lnTo>
                    <a:pt x="314020" y="267550"/>
                  </a:lnTo>
                  <a:lnTo>
                    <a:pt x="313753" y="267500"/>
                  </a:lnTo>
                  <a:lnTo>
                    <a:pt x="313067" y="267385"/>
                  </a:lnTo>
                  <a:lnTo>
                    <a:pt x="312801" y="267347"/>
                  </a:lnTo>
                  <a:lnTo>
                    <a:pt x="311454" y="269100"/>
                  </a:lnTo>
                  <a:lnTo>
                    <a:pt x="310781" y="268833"/>
                  </a:lnTo>
                  <a:lnTo>
                    <a:pt x="308483" y="268833"/>
                  </a:lnTo>
                  <a:lnTo>
                    <a:pt x="309029" y="270306"/>
                  </a:lnTo>
                  <a:lnTo>
                    <a:pt x="308622" y="270306"/>
                  </a:lnTo>
                  <a:lnTo>
                    <a:pt x="308622" y="270586"/>
                  </a:lnTo>
                  <a:lnTo>
                    <a:pt x="308622" y="273875"/>
                  </a:lnTo>
                  <a:lnTo>
                    <a:pt x="309029" y="273913"/>
                  </a:lnTo>
                  <a:lnTo>
                    <a:pt x="309994" y="274015"/>
                  </a:lnTo>
                  <a:lnTo>
                    <a:pt x="307949" y="274358"/>
                  </a:lnTo>
                  <a:lnTo>
                    <a:pt x="308889" y="275704"/>
                  </a:lnTo>
                  <a:lnTo>
                    <a:pt x="308216" y="276377"/>
                  </a:lnTo>
                  <a:lnTo>
                    <a:pt x="307809" y="277329"/>
                  </a:lnTo>
                  <a:lnTo>
                    <a:pt x="307543" y="278269"/>
                  </a:lnTo>
                  <a:lnTo>
                    <a:pt x="302552" y="280022"/>
                  </a:lnTo>
                  <a:lnTo>
                    <a:pt x="312267" y="282994"/>
                  </a:lnTo>
                  <a:lnTo>
                    <a:pt x="314553" y="281635"/>
                  </a:lnTo>
                  <a:lnTo>
                    <a:pt x="313753" y="279615"/>
                  </a:lnTo>
                  <a:lnTo>
                    <a:pt x="313613" y="275577"/>
                  </a:lnTo>
                  <a:lnTo>
                    <a:pt x="311048" y="275031"/>
                  </a:lnTo>
                  <a:lnTo>
                    <a:pt x="311150" y="274142"/>
                  </a:lnTo>
                  <a:lnTo>
                    <a:pt x="311454" y="274167"/>
                  </a:lnTo>
                  <a:lnTo>
                    <a:pt x="312000" y="274218"/>
                  </a:lnTo>
                  <a:lnTo>
                    <a:pt x="311454" y="272745"/>
                  </a:lnTo>
                  <a:lnTo>
                    <a:pt x="312000" y="273278"/>
                  </a:lnTo>
                  <a:lnTo>
                    <a:pt x="313067" y="273278"/>
                  </a:lnTo>
                  <a:lnTo>
                    <a:pt x="313753" y="272872"/>
                  </a:lnTo>
                  <a:lnTo>
                    <a:pt x="314020" y="273138"/>
                  </a:lnTo>
                  <a:lnTo>
                    <a:pt x="314693" y="273278"/>
                  </a:lnTo>
                  <a:lnTo>
                    <a:pt x="314960" y="273367"/>
                  </a:lnTo>
                  <a:lnTo>
                    <a:pt x="315099" y="273418"/>
                  </a:lnTo>
                  <a:lnTo>
                    <a:pt x="316712" y="272542"/>
                  </a:lnTo>
                  <a:lnTo>
                    <a:pt x="316852" y="272465"/>
                  </a:lnTo>
                  <a:lnTo>
                    <a:pt x="316852" y="268020"/>
                  </a:lnTo>
                  <a:close/>
                </a:path>
                <a:path w="358775" h="474344">
                  <a:moveTo>
                    <a:pt x="318058" y="367703"/>
                  </a:moveTo>
                  <a:lnTo>
                    <a:pt x="314960" y="366623"/>
                  </a:lnTo>
                  <a:lnTo>
                    <a:pt x="313613" y="366623"/>
                  </a:lnTo>
                  <a:lnTo>
                    <a:pt x="313207" y="367563"/>
                  </a:lnTo>
                  <a:lnTo>
                    <a:pt x="312801" y="368376"/>
                  </a:lnTo>
                  <a:lnTo>
                    <a:pt x="313067" y="369722"/>
                  </a:lnTo>
                  <a:lnTo>
                    <a:pt x="318058" y="367703"/>
                  </a:lnTo>
                  <a:close/>
                </a:path>
                <a:path w="358775" h="474344">
                  <a:moveTo>
                    <a:pt x="318338" y="303085"/>
                  </a:moveTo>
                  <a:lnTo>
                    <a:pt x="307009" y="308343"/>
                  </a:lnTo>
                  <a:lnTo>
                    <a:pt x="304571" y="307949"/>
                  </a:lnTo>
                  <a:lnTo>
                    <a:pt x="297827" y="309422"/>
                  </a:lnTo>
                  <a:lnTo>
                    <a:pt x="307276" y="314020"/>
                  </a:lnTo>
                  <a:lnTo>
                    <a:pt x="309562" y="310375"/>
                  </a:lnTo>
                  <a:lnTo>
                    <a:pt x="310108" y="308076"/>
                  </a:lnTo>
                  <a:lnTo>
                    <a:pt x="312267" y="307670"/>
                  </a:lnTo>
                  <a:lnTo>
                    <a:pt x="314693" y="307543"/>
                  </a:lnTo>
                  <a:lnTo>
                    <a:pt x="318338" y="303085"/>
                  </a:lnTo>
                  <a:close/>
                </a:path>
                <a:path w="358775" h="474344">
                  <a:moveTo>
                    <a:pt x="318871" y="334111"/>
                  </a:moveTo>
                  <a:lnTo>
                    <a:pt x="317525" y="332625"/>
                  </a:lnTo>
                  <a:lnTo>
                    <a:pt x="317119" y="332219"/>
                  </a:lnTo>
                  <a:lnTo>
                    <a:pt x="316712" y="332092"/>
                  </a:lnTo>
                  <a:lnTo>
                    <a:pt x="316306" y="332625"/>
                  </a:lnTo>
                  <a:lnTo>
                    <a:pt x="316179" y="333705"/>
                  </a:lnTo>
                  <a:lnTo>
                    <a:pt x="318871" y="334111"/>
                  </a:lnTo>
                  <a:close/>
                </a:path>
                <a:path w="358775" h="474344">
                  <a:moveTo>
                    <a:pt x="322110" y="469138"/>
                  </a:moveTo>
                  <a:lnTo>
                    <a:pt x="321970" y="468591"/>
                  </a:lnTo>
                  <a:lnTo>
                    <a:pt x="321970" y="468185"/>
                  </a:lnTo>
                  <a:lnTo>
                    <a:pt x="321297" y="468325"/>
                  </a:lnTo>
                  <a:lnTo>
                    <a:pt x="321576" y="468998"/>
                  </a:lnTo>
                  <a:lnTo>
                    <a:pt x="321970" y="468998"/>
                  </a:lnTo>
                  <a:lnTo>
                    <a:pt x="322110" y="469138"/>
                  </a:lnTo>
                  <a:close/>
                </a:path>
                <a:path w="358775" h="474344">
                  <a:moveTo>
                    <a:pt x="322783" y="444588"/>
                  </a:moveTo>
                  <a:lnTo>
                    <a:pt x="307949" y="442290"/>
                  </a:lnTo>
                  <a:lnTo>
                    <a:pt x="310108" y="445528"/>
                  </a:lnTo>
                  <a:lnTo>
                    <a:pt x="313474" y="448360"/>
                  </a:lnTo>
                  <a:lnTo>
                    <a:pt x="309435" y="455371"/>
                  </a:lnTo>
                  <a:lnTo>
                    <a:pt x="316585" y="452539"/>
                  </a:lnTo>
                  <a:lnTo>
                    <a:pt x="319684" y="451599"/>
                  </a:lnTo>
                  <a:lnTo>
                    <a:pt x="314553" y="448627"/>
                  </a:lnTo>
                  <a:lnTo>
                    <a:pt x="317792" y="447687"/>
                  </a:lnTo>
                  <a:lnTo>
                    <a:pt x="322783" y="444588"/>
                  </a:lnTo>
                  <a:close/>
                </a:path>
                <a:path w="358775" h="474344">
                  <a:moveTo>
                    <a:pt x="323456" y="469150"/>
                  </a:moveTo>
                  <a:lnTo>
                    <a:pt x="317792" y="470077"/>
                  </a:lnTo>
                  <a:lnTo>
                    <a:pt x="318604" y="472770"/>
                  </a:lnTo>
                  <a:lnTo>
                    <a:pt x="319011" y="473989"/>
                  </a:lnTo>
                  <a:lnTo>
                    <a:pt x="321970" y="472363"/>
                  </a:lnTo>
                  <a:lnTo>
                    <a:pt x="323456" y="473049"/>
                  </a:lnTo>
                  <a:lnTo>
                    <a:pt x="323456" y="469150"/>
                  </a:lnTo>
                  <a:close/>
                </a:path>
                <a:path w="358775" h="474344">
                  <a:moveTo>
                    <a:pt x="324408" y="468998"/>
                  </a:moveTo>
                  <a:lnTo>
                    <a:pt x="323735" y="469112"/>
                  </a:lnTo>
                  <a:lnTo>
                    <a:pt x="323735" y="472643"/>
                  </a:lnTo>
                  <a:lnTo>
                    <a:pt x="324408" y="468998"/>
                  </a:lnTo>
                  <a:close/>
                </a:path>
                <a:path w="358775" h="474344">
                  <a:moveTo>
                    <a:pt x="324942" y="370662"/>
                  </a:moveTo>
                  <a:lnTo>
                    <a:pt x="322922" y="370395"/>
                  </a:lnTo>
                  <a:lnTo>
                    <a:pt x="321437" y="371475"/>
                  </a:lnTo>
                  <a:lnTo>
                    <a:pt x="320090" y="373367"/>
                  </a:lnTo>
                  <a:lnTo>
                    <a:pt x="323596" y="373087"/>
                  </a:lnTo>
                  <a:lnTo>
                    <a:pt x="324675" y="372821"/>
                  </a:lnTo>
                  <a:lnTo>
                    <a:pt x="324942" y="370662"/>
                  </a:lnTo>
                  <a:close/>
                </a:path>
                <a:path w="358775" h="474344">
                  <a:moveTo>
                    <a:pt x="325081" y="460629"/>
                  </a:moveTo>
                  <a:lnTo>
                    <a:pt x="324269" y="460235"/>
                  </a:lnTo>
                  <a:lnTo>
                    <a:pt x="323456" y="459828"/>
                  </a:lnTo>
                  <a:lnTo>
                    <a:pt x="320763" y="460235"/>
                  </a:lnTo>
                  <a:lnTo>
                    <a:pt x="319684" y="461987"/>
                  </a:lnTo>
                  <a:lnTo>
                    <a:pt x="319684" y="462254"/>
                  </a:lnTo>
                  <a:lnTo>
                    <a:pt x="316242" y="462191"/>
                  </a:lnTo>
                  <a:lnTo>
                    <a:pt x="317665" y="460629"/>
                  </a:lnTo>
                  <a:lnTo>
                    <a:pt x="316039" y="459422"/>
                  </a:lnTo>
                  <a:lnTo>
                    <a:pt x="314147" y="459828"/>
                  </a:lnTo>
                  <a:lnTo>
                    <a:pt x="313880" y="460908"/>
                  </a:lnTo>
                  <a:lnTo>
                    <a:pt x="314210" y="462140"/>
                  </a:lnTo>
                  <a:lnTo>
                    <a:pt x="313093" y="462140"/>
                  </a:lnTo>
                  <a:lnTo>
                    <a:pt x="314426" y="462902"/>
                  </a:lnTo>
                  <a:lnTo>
                    <a:pt x="314553" y="463334"/>
                  </a:lnTo>
                  <a:lnTo>
                    <a:pt x="314845" y="463143"/>
                  </a:lnTo>
                  <a:lnTo>
                    <a:pt x="319684" y="465912"/>
                  </a:lnTo>
                  <a:lnTo>
                    <a:pt x="319824" y="466001"/>
                  </a:lnTo>
                  <a:lnTo>
                    <a:pt x="323049" y="467855"/>
                  </a:lnTo>
                  <a:lnTo>
                    <a:pt x="323862" y="468325"/>
                  </a:lnTo>
                  <a:lnTo>
                    <a:pt x="323049" y="463194"/>
                  </a:lnTo>
                  <a:lnTo>
                    <a:pt x="323456" y="463105"/>
                  </a:lnTo>
                  <a:lnTo>
                    <a:pt x="323862" y="463016"/>
                  </a:lnTo>
                  <a:lnTo>
                    <a:pt x="324269" y="462927"/>
                  </a:lnTo>
                  <a:lnTo>
                    <a:pt x="325081" y="462254"/>
                  </a:lnTo>
                  <a:lnTo>
                    <a:pt x="325081" y="460641"/>
                  </a:lnTo>
                  <a:close/>
                </a:path>
                <a:path w="358775" h="474344">
                  <a:moveTo>
                    <a:pt x="327774" y="467652"/>
                  </a:moveTo>
                  <a:lnTo>
                    <a:pt x="323735" y="467106"/>
                  </a:lnTo>
                  <a:lnTo>
                    <a:pt x="324942" y="469531"/>
                  </a:lnTo>
                  <a:lnTo>
                    <a:pt x="325882" y="469938"/>
                  </a:lnTo>
                  <a:lnTo>
                    <a:pt x="327774" y="467652"/>
                  </a:lnTo>
                  <a:close/>
                </a:path>
                <a:path w="358775" h="474344">
                  <a:moveTo>
                    <a:pt x="334784" y="454025"/>
                  </a:moveTo>
                  <a:lnTo>
                    <a:pt x="326567" y="450786"/>
                  </a:lnTo>
                  <a:lnTo>
                    <a:pt x="322783" y="451599"/>
                  </a:lnTo>
                  <a:lnTo>
                    <a:pt x="322922" y="450380"/>
                  </a:lnTo>
                  <a:lnTo>
                    <a:pt x="319951" y="450786"/>
                  </a:lnTo>
                  <a:lnTo>
                    <a:pt x="320763" y="452132"/>
                  </a:lnTo>
                  <a:lnTo>
                    <a:pt x="317665" y="455637"/>
                  </a:lnTo>
                  <a:lnTo>
                    <a:pt x="323049" y="456590"/>
                  </a:lnTo>
                  <a:lnTo>
                    <a:pt x="326694" y="456717"/>
                  </a:lnTo>
                  <a:lnTo>
                    <a:pt x="326961" y="457123"/>
                  </a:lnTo>
                  <a:lnTo>
                    <a:pt x="327647" y="457263"/>
                  </a:lnTo>
                  <a:lnTo>
                    <a:pt x="328180" y="456717"/>
                  </a:lnTo>
                  <a:lnTo>
                    <a:pt x="334784" y="454025"/>
                  </a:lnTo>
                  <a:close/>
                </a:path>
                <a:path w="358775" h="474344">
                  <a:moveTo>
                    <a:pt x="336270" y="284200"/>
                  </a:moveTo>
                  <a:lnTo>
                    <a:pt x="335864" y="283667"/>
                  </a:lnTo>
                  <a:lnTo>
                    <a:pt x="335330" y="283260"/>
                  </a:lnTo>
                  <a:lnTo>
                    <a:pt x="332638" y="280022"/>
                  </a:lnTo>
                  <a:lnTo>
                    <a:pt x="330746" y="287172"/>
                  </a:lnTo>
                  <a:lnTo>
                    <a:pt x="335330" y="284873"/>
                  </a:lnTo>
                  <a:lnTo>
                    <a:pt x="336270" y="284200"/>
                  </a:lnTo>
                  <a:close/>
                </a:path>
                <a:path w="358775" h="474344">
                  <a:moveTo>
                    <a:pt x="338569" y="253860"/>
                  </a:moveTo>
                  <a:lnTo>
                    <a:pt x="338251" y="254088"/>
                  </a:lnTo>
                  <a:lnTo>
                    <a:pt x="338569" y="254546"/>
                  </a:lnTo>
                  <a:lnTo>
                    <a:pt x="338569" y="253860"/>
                  </a:lnTo>
                  <a:close/>
                </a:path>
                <a:path w="358775" h="474344">
                  <a:moveTo>
                    <a:pt x="338975" y="389140"/>
                  </a:moveTo>
                  <a:lnTo>
                    <a:pt x="338696" y="388061"/>
                  </a:lnTo>
                  <a:lnTo>
                    <a:pt x="338162" y="386308"/>
                  </a:lnTo>
                  <a:lnTo>
                    <a:pt x="336270" y="387121"/>
                  </a:lnTo>
                  <a:lnTo>
                    <a:pt x="334518" y="388734"/>
                  </a:lnTo>
                  <a:lnTo>
                    <a:pt x="337896" y="389140"/>
                  </a:lnTo>
                  <a:lnTo>
                    <a:pt x="338975" y="389140"/>
                  </a:lnTo>
                  <a:close/>
                </a:path>
                <a:path w="358775" h="474344">
                  <a:moveTo>
                    <a:pt x="339242" y="450380"/>
                  </a:moveTo>
                  <a:lnTo>
                    <a:pt x="333311" y="449300"/>
                  </a:lnTo>
                  <a:lnTo>
                    <a:pt x="335064" y="451866"/>
                  </a:lnTo>
                  <a:lnTo>
                    <a:pt x="335470" y="452272"/>
                  </a:lnTo>
                  <a:lnTo>
                    <a:pt x="335864" y="452412"/>
                  </a:lnTo>
                  <a:lnTo>
                    <a:pt x="336550" y="452132"/>
                  </a:lnTo>
                  <a:lnTo>
                    <a:pt x="339242" y="450380"/>
                  </a:lnTo>
                  <a:close/>
                </a:path>
                <a:path w="358775" h="474344">
                  <a:moveTo>
                    <a:pt x="341134" y="256959"/>
                  </a:moveTo>
                  <a:lnTo>
                    <a:pt x="338836" y="256451"/>
                  </a:lnTo>
                  <a:lnTo>
                    <a:pt x="338836" y="254939"/>
                  </a:lnTo>
                  <a:lnTo>
                    <a:pt x="338251" y="254088"/>
                  </a:lnTo>
                  <a:lnTo>
                    <a:pt x="337616" y="253174"/>
                  </a:lnTo>
                  <a:lnTo>
                    <a:pt x="337616" y="254596"/>
                  </a:lnTo>
                  <a:lnTo>
                    <a:pt x="336918" y="255168"/>
                  </a:lnTo>
                  <a:lnTo>
                    <a:pt x="336550" y="255257"/>
                  </a:lnTo>
                  <a:lnTo>
                    <a:pt x="335191" y="255333"/>
                  </a:lnTo>
                  <a:lnTo>
                    <a:pt x="336270" y="255219"/>
                  </a:lnTo>
                  <a:lnTo>
                    <a:pt x="336829" y="255155"/>
                  </a:lnTo>
                  <a:lnTo>
                    <a:pt x="337616" y="254596"/>
                  </a:lnTo>
                  <a:lnTo>
                    <a:pt x="337616" y="253174"/>
                  </a:lnTo>
                  <a:lnTo>
                    <a:pt x="335864" y="250621"/>
                  </a:lnTo>
                  <a:lnTo>
                    <a:pt x="334518" y="252374"/>
                  </a:lnTo>
                  <a:lnTo>
                    <a:pt x="333705" y="253720"/>
                  </a:lnTo>
                  <a:lnTo>
                    <a:pt x="333032" y="255333"/>
                  </a:lnTo>
                  <a:lnTo>
                    <a:pt x="331279" y="254393"/>
                  </a:lnTo>
                  <a:lnTo>
                    <a:pt x="331279" y="250825"/>
                  </a:lnTo>
                  <a:lnTo>
                    <a:pt x="327469" y="252120"/>
                  </a:lnTo>
                  <a:lnTo>
                    <a:pt x="324573" y="255473"/>
                  </a:lnTo>
                  <a:lnTo>
                    <a:pt x="327469" y="258013"/>
                  </a:lnTo>
                  <a:lnTo>
                    <a:pt x="327914" y="258572"/>
                  </a:lnTo>
                  <a:lnTo>
                    <a:pt x="328993" y="259384"/>
                  </a:lnTo>
                  <a:lnTo>
                    <a:pt x="330073" y="259384"/>
                  </a:lnTo>
                  <a:lnTo>
                    <a:pt x="330200" y="259791"/>
                  </a:lnTo>
                  <a:lnTo>
                    <a:pt x="330200" y="260057"/>
                  </a:lnTo>
                  <a:lnTo>
                    <a:pt x="330339" y="260464"/>
                  </a:lnTo>
                  <a:lnTo>
                    <a:pt x="324573" y="262648"/>
                  </a:lnTo>
                  <a:lnTo>
                    <a:pt x="324269" y="262763"/>
                  </a:lnTo>
                  <a:lnTo>
                    <a:pt x="330073" y="265493"/>
                  </a:lnTo>
                  <a:lnTo>
                    <a:pt x="330200" y="265557"/>
                  </a:lnTo>
                  <a:lnTo>
                    <a:pt x="330339" y="265620"/>
                  </a:lnTo>
                  <a:lnTo>
                    <a:pt x="333705" y="267208"/>
                  </a:lnTo>
                  <a:lnTo>
                    <a:pt x="333844" y="267271"/>
                  </a:lnTo>
                  <a:lnTo>
                    <a:pt x="334391" y="267525"/>
                  </a:lnTo>
                  <a:lnTo>
                    <a:pt x="335191" y="267906"/>
                  </a:lnTo>
                  <a:lnTo>
                    <a:pt x="335597" y="268097"/>
                  </a:lnTo>
                  <a:lnTo>
                    <a:pt x="335737" y="268160"/>
                  </a:lnTo>
                  <a:lnTo>
                    <a:pt x="335864" y="268224"/>
                  </a:lnTo>
                  <a:lnTo>
                    <a:pt x="336003" y="268287"/>
                  </a:lnTo>
                  <a:lnTo>
                    <a:pt x="335597" y="261950"/>
                  </a:lnTo>
                  <a:lnTo>
                    <a:pt x="335737" y="261886"/>
                  </a:lnTo>
                  <a:lnTo>
                    <a:pt x="335864" y="261810"/>
                  </a:lnTo>
                  <a:lnTo>
                    <a:pt x="336143" y="261543"/>
                  </a:lnTo>
                  <a:lnTo>
                    <a:pt x="336550" y="261543"/>
                  </a:lnTo>
                  <a:lnTo>
                    <a:pt x="335737" y="259384"/>
                  </a:lnTo>
                  <a:lnTo>
                    <a:pt x="337616" y="258851"/>
                  </a:lnTo>
                  <a:lnTo>
                    <a:pt x="341134" y="256959"/>
                  </a:lnTo>
                  <a:close/>
                </a:path>
                <a:path w="358775" h="474344">
                  <a:moveTo>
                    <a:pt x="344500" y="386181"/>
                  </a:moveTo>
                  <a:lnTo>
                    <a:pt x="338569" y="386981"/>
                  </a:lnTo>
                  <a:lnTo>
                    <a:pt x="341401" y="389013"/>
                  </a:lnTo>
                  <a:lnTo>
                    <a:pt x="341934" y="389140"/>
                  </a:lnTo>
                  <a:lnTo>
                    <a:pt x="342480" y="389140"/>
                  </a:lnTo>
                  <a:lnTo>
                    <a:pt x="342887" y="388734"/>
                  </a:lnTo>
                  <a:lnTo>
                    <a:pt x="344500" y="386181"/>
                  </a:lnTo>
                  <a:close/>
                </a:path>
                <a:path w="358775" h="474344">
                  <a:moveTo>
                    <a:pt x="351510" y="376199"/>
                  </a:moveTo>
                  <a:lnTo>
                    <a:pt x="350977" y="375119"/>
                  </a:lnTo>
                  <a:lnTo>
                    <a:pt x="351116" y="374307"/>
                  </a:lnTo>
                  <a:lnTo>
                    <a:pt x="348818" y="374307"/>
                  </a:lnTo>
                  <a:lnTo>
                    <a:pt x="347205" y="377405"/>
                  </a:lnTo>
                  <a:lnTo>
                    <a:pt x="350431" y="376872"/>
                  </a:lnTo>
                  <a:lnTo>
                    <a:pt x="351510" y="376199"/>
                  </a:lnTo>
                  <a:close/>
                </a:path>
                <a:path w="358775" h="474344">
                  <a:moveTo>
                    <a:pt x="351510" y="354749"/>
                  </a:moveTo>
                  <a:lnTo>
                    <a:pt x="346925" y="354749"/>
                  </a:lnTo>
                  <a:lnTo>
                    <a:pt x="346392" y="357047"/>
                  </a:lnTo>
                  <a:lnTo>
                    <a:pt x="348411" y="357441"/>
                  </a:lnTo>
                  <a:lnTo>
                    <a:pt x="350037" y="356501"/>
                  </a:lnTo>
                  <a:lnTo>
                    <a:pt x="351510" y="354749"/>
                  </a:lnTo>
                  <a:close/>
                </a:path>
                <a:path w="358775" h="474344">
                  <a:moveTo>
                    <a:pt x="351790" y="304304"/>
                  </a:moveTo>
                  <a:lnTo>
                    <a:pt x="351510" y="303225"/>
                  </a:lnTo>
                  <a:lnTo>
                    <a:pt x="351383" y="303225"/>
                  </a:lnTo>
                  <a:lnTo>
                    <a:pt x="351383" y="303085"/>
                  </a:lnTo>
                  <a:lnTo>
                    <a:pt x="351243" y="303225"/>
                  </a:lnTo>
                  <a:lnTo>
                    <a:pt x="350570" y="304038"/>
                  </a:lnTo>
                  <a:lnTo>
                    <a:pt x="351116" y="304571"/>
                  </a:lnTo>
                  <a:lnTo>
                    <a:pt x="351790" y="304838"/>
                  </a:lnTo>
                  <a:lnTo>
                    <a:pt x="351790" y="304304"/>
                  </a:lnTo>
                  <a:close/>
                </a:path>
                <a:path w="358775" h="474344">
                  <a:moveTo>
                    <a:pt x="351917" y="460451"/>
                  </a:moveTo>
                  <a:lnTo>
                    <a:pt x="349008" y="455841"/>
                  </a:lnTo>
                  <a:lnTo>
                    <a:pt x="346900" y="458863"/>
                  </a:lnTo>
                  <a:lnTo>
                    <a:pt x="351917" y="460451"/>
                  </a:lnTo>
                  <a:close/>
                </a:path>
                <a:path w="358775" h="474344">
                  <a:moveTo>
                    <a:pt x="355028" y="459549"/>
                  </a:moveTo>
                  <a:lnTo>
                    <a:pt x="354749" y="459282"/>
                  </a:lnTo>
                  <a:lnTo>
                    <a:pt x="354342" y="459016"/>
                  </a:lnTo>
                  <a:lnTo>
                    <a:pt x="353949" y="459282"/>
                  </a:lnTo>
                  <a:lnTo>
                    <a:pt x="353098" y="454850"/>
                  </a:lnTo>
                  <a:lnTo>
                    <a:pt x="351917" y="455142"/>
                  </a:lnTo>
                  <a:lnTo>
                    <a:pt x="352056" y="460502"/>
                  </a:lnTo>
                  <a:lnTo>
                    <a:pt x="351917" y="460451"/>
                  </a:lnTo>
                  <a:lnTo>
                    <a:pt x="351917" y="460629"/>
                  </a:lnTo>
                  <a:lnTo>
                    <a:pt x="352056" y="460946"/>
                  </a:lnTo>
                  <a:lnTo>
                    <a:pt x="352729" y="462521"/>
                  </a:lnTo>
                  <a:lnTo>
                    <a:pt x="353809" y="461581"/>
                  </a:lnTo>
                  <a:lnTo>
                    <a:pt x="354749" y="461162"/>
                  </a:lnTo>
                  <a:lnTo>
                    <a:pt x="355028" y="461035"/>
                  </a:lnTo>
                  <a:lnTo>
                    <a:pt x="355028" y="459549"/>
                  </a:lnTo>
                  <a:close/>
                </a:path>
                <a:path w="358775" h="474344">
                  <a:moveTo>
                    <a:pt x="357314" y="375920"/>
                  </a:moveTo>
                  <a:lnTo>
                    <a:pt x="356108" y="373900"/>
                  </a:lnTo>
                  <a:lnTo>
                    <a:pt x="354622" y="373494"/>
                  </a:lnTo>
                  <a:lnTo>
                    <a:pt x="352196" y="374713"/>
                  </a:lnTo>
                  <a:lnTo>
                    <a:pt x="353263" y="376872"/>
                  </a:lnTo>
                  <a:lnTo>
                    <a:pt x="355422" y="377405"/>
                  </a:lnTo>
                  <a:lnTo>
                    <a:pt x="357314" y="375920"/>
                  </a:lnTo>
                  <a:close/>
                </a:path>
                <a:path w="358775" h="474344">
                  <a:moveTo>
                    <a:pt x="358394" y="370801"/>
                  </a:moveTo>
                  <a:lnTo>
                    <a:pt x="358127" y="364591"/>
                  </a:lnTo>
                  <a:lnTo>
                    <a:pt x="357581" y="358394"/>
                  </a:lnTo>
                  <a:lnTo>
                    <a:pt x="357174" y="352323"/>
                  </a:lnTo>
                  <a:lnTo>
                    <a:pt x="355295" y="351193"/>
                  </a:lnTo>
                  <a:lnTo>
                    <a:pt x="355155" y="351104"/>
                  </a:lnTo>
                  <a:lnTo>
                    <a:pt x="355155" y="348538"/>
                  </a:lnTo>
                  <a:lnTo>
                    <a:pt x="356781" y="346786"/>
                  </a:lnTo>
                  <a:lnTo>
                    <a:pt x="356641" y="345579"/>
                  </a:lnTo>
                  <a:lnTo>
                    <a:pt x="356641" y="344233"/>
                  </a:lnTo>
                  <a:lnTo>
                    <a:pt x="356501" y="343014"/>
                  </a:lnTo>
                  <a:lnTo>
                    <a:pt x="355168" y="341249"/>
                  </a:lnTo>
                  <a:lnTo>
                    <a:pt x="356501" y="339102"/>
                  </a:lnTo>
                  <a:lnTo>
                    <a:pt x="356235" y="336537"/>
                  </a:lnTo>
                  <a:lnTo>
                    <a:pt x="355828" y="333971"/>
                  </a:lnTo>
                  <a:lnTo>
                    <a:pt x="355561" y="331419"/>
                  </a:lnTo>
                  <a:lnTo>
                    <a:pt x="353809" y="331304"/>
                  </a:lnTo>
                  <a:lnTo>
                    <a:pt x="353263" y="331279"/>
                  </a:lnTo>
                  <a:lnTo>
                    <a:pt x="352996" y="331482"/>
                  </a:lnTo>
                  <a:lnTo>
                    <a:pt x="352996" y="334378"/>
                  </a:lnTo>
                  <a:lnTo>
                    <a:pt x="352463" y="334378"/>
                  </a:lnTo>
                  <a:lnTo>
                    <a:pt x="352463" y="333629"/>
                  </a:lnTo>
                  <a:lnTo>
                    <a:pt x="352463" y="333413"/>
                  </a:lnTo>
                  <a:lnTo>
                    <a:pt x="352590" y="333438"/>
                  </a:lnTo>
                  <a:lnTo>
                    <a:pt x="352590" y="333819"/>
                  </a:lnTo>
                  <a:lnTo>
                    <a:pt x="352996" y="334378"/>
                  </a:lnTo>
                  <a:lnTo>
                    <a:pt x="352996" y="331482"/>
                  </a:lnTo>
                  <a:lnTo>
                    <a:pt x="352056" y="332193"/>
                  </a:lnTo>
                  <a:lnTo>
                    <a:pt x="352056" y="348145"/>
                  </a:lnTo>
                  <a:lnTo>
                    <a:pt x="351790" y="348272"/>
                  </a:lnTo>
                  <a:lnTo>
                    <a:pt x="351650" y="348272"/>
                  </a:lnTo>
                  <a:lnTo>
                    <a:pt x="351790" y="348145"/>
                  </a:lnTo>
                  <a:lnTo>
                    <a:pt x="352056" y="348145"/>
                  </a:lnTo>
                  <a:lnTo>
                    <a:pt x="352056" y="332193"/>
                  </a:lnTo>
                  <a:lnTo>
                    <a:pt x="351650" y="332498"/>
                  </a:lnTo>
                  <a:lnTo>
                    <a:pt x="351650" y="333298"/>
                  </a:lnTo>
                  <a:lnTo>
                    <a:pt x="350977" y="333844"/>
                  </a:lnTo>
                  <a:lnTo>
                    <a:pt x="350164" y="328447"/>
                  </a:lnTo>
                  <a:lnTo>
                    <a:pt x="348411" y="327444"/>
                  </a:lnTo>
                  <a:lnTo>
                    <a:pt x="348411" y="336943"/>
                  </a:lnTo>
                  <a:lnTo>
                    <a:pt x="347560" y="339902"/>
                  </a:lnTo>
                  <a:lnTo>
                    <a:pt x="346392" y="339242"/>
                  </a:lnTo>
                  <a:lnTo>
                    <a:pt x="345643" y="338493"/>
                  </a:lnTo>
                  <a:lnTo>
                    <a:pt x="345643" y="343369"/>
                  </a:lnTo>
                  <a:lnTo>
                    <a:pt x="344373" y="343738"/>
                  </a:lnTo>
                  <a:lnTo>
                    <a:pt x="344093" y="343827"/>
                  </a:lnTo>
                  <a:lnTo>
                    <a:pt x="343674" y="343090"/>
                  </a:lnTo>
                  <a:lnTo>
                    <a:pt x="345643" y="343369"/>
                  </a:lnTo>
                  <a:lnTo>
                    <a:pt x="345643" y="338493"/>
                  </a:lnTo>
                  <a:lnTo>
                    <a:pt x="345046" y="337883"/>
                  </a:lnTo>
                  <a:lnTo>
                    <a:pt x="344639" y="340715"/>
                  </a:lnTo>
                  <a:lnTo>
                    <a:pt x="342785" y="341884"/>
                  </a:lnTo>
                  <a:lnTo>
                    <a:pt x="342480" y="341528"/>
                  </a:lnTo>
                  <a:lnTo>
                    <a:pt x="342607" y="341401"/>
                  </a:lnTo>
                  <a:lnTo>
                    <a:pt x="343293" y="340182"/>
                  </a:lnTo>
                  <a:lnTo>
                    <a:pt x="341807" y="339864"/>
                  </a:lnTo>
                  <a:lnTo>
                    <a:pt x="341401" y="339775"/>
                  </a:lnTo>
                  <a:lnTo>
                    <a:pt x="340995" y="339598"/>
                  </a:lnTo>
                  <a:lnTo>
                    <a:pt x="340728" y="339483"/>
                  </a:lnTo>
                  <a:lnTo>
                    <a:pt x="340461" y="339369"/>
                  </a:lnTo>
                  <a:lnTo>
                    <a:pt x="340321" y="339509"/>
                  </a:lnTo>
                  <a:lnTo>
                    <a:pt x="339915" y="338963"/>
                  </a:lnTo>
                  <a:lnTo>
                    <a:pt x="339915" y="338429"/>
                  </a:lnTo>
                  <a:lnTo>
                    <a:pt x="340182" y="338162"/>
                  </a:lnTo>
                  <a:lnTo>
                    <a:pt x="340728" y="337616"/>
                  </a:lnTo>
                  <a:lnTo>
                    <a:pt x="341401" y="337997"/>
                  </a:lnTo>
                  <a:lnTo>
                    <a:pt x="341528" y="338086"/>
                  </a:lnTo>
                  <a:lnTo>
                    <a:pt x="341668" y="338162"/>
                  </a:lnTo>
                  <a:lnTo>
                    <a:pt x="342480" y="337654"/>
                  </a:lnTo>
                  <a:lnTo>
                    <a:pt x="342607" y="337566"/>
                  </a:lnTo>
                  <a:lnTo>
                    <a:pt x="342747" y="337489"/>
                  </a:lnTo>
                  <a:lnTo>
                    <a:pt x="342747" y="336537"/>
                  </a:lnTo>
                  <a:lnTo>
                    <a:pt x="341668" y="336537"/>
                  </a:lnTo>
                  <a:lnTo>
                    <a:pt x="343154" y="335051"/>
                  </a:lnTo>
                  <a:lnTo>
                    <a:pt x="343154" y="334518"/>
                  </a:lnTo>
                  <a:lnTo>
                    <a:pt x="343966" y="335724"/>
                  </a:lnTo>
                  <a:lnTo>
                    <a:pt x="345046" y="334987"/>
                  </a:lnTo>
                  <a:lnTo>
                    <a:pt x="345719" y="334518"/>
                  </a:lnTo>
                  <a:lnTo>
                    <a:pt x="346125" y="333578"/>
                  </a:lnTo>
                  <a:lnTo>
                    <a:pt x="346392" y="333756"/>
                  </a:lnTo>
                  <a:lnTo>
                    <a:pt x="346519" y="333844"/>
                  </a:lnTo>
                  <a:lnTo>
                    <a:pt x="346925" y="334251"/>
                  </a:lnTo>
                  <a:lnTo>
                    <a:pt x="347332" y="334352"/>
                  </a:lnTo>
                  <a:lnTo>
                    <a:pt x="347472" y="334378"/>
                  </a:lnTo>
                  <a:lnTo>
                    <a:pt x="346925" y="334378"/>
                  </a:lnTo>
                  <a:lnTo>
                    <a:pt x="347472" y="335241"/>
                  </a:lnTo>
                  <a:lnTo>
                    <a:pt x="347599" y="335457"/>
                  </a:lnTo>
                  <a:lnTo>
                    <a:pt x="347332" y="336537"/>
                  </a:lnTo>
                  <a:lnTo>
                    <a:pt x="347599" y="336638"/>
                  </a:lnTo>
                  <a:lnTo>
                    <a:pt x="348411" y="336943"/>
                  </a:lnTo>
                  <a:lnTo>
                    <a:pt x="348411" y="327444"/>
                  </a:lnTo>
                  <a:lnTo>
                    <a:pt x="346925" y="326593"/>
                  </a:lnTo>
                  <a:lnTo>
                    <a:pt x="345046" y="326618"/>
                  </a:lnTo>
                  <a:lnTo>
                    <a:pt x="345046" y="332625"/>
                  </a:lnTo>
                  <a:lnTo>
                    <a:pt x="344373" y="332765"/>
                  </a:lnTo>
                  <a:lnTo>
                    <a:pt x="344093" y="332879"/>
                  </a:lnTo>
                  <a:lnTo>
                    <a:pt x="343966" y="332943"/>
                  </a:lnTo>
                  <a:lnTo>
                    <a:pt x="343687" y="333057"/>
                  </a:lnTo>
                  <a:lnTo>
                    <a:pt x="343420" y="333184"/>
                  </a:lnTo>
                  <a:lnTo>
                    <a:pt x="343154" y="333298"/>
                  </a:lnTo>
                  <a:lnTo>
                    <a:pt x="343014" y="334111"/>
                  </a:lnTo>
                  <a:lnTo>
                    <a:pt x="343014" y="333971"/>
                  </a:lnTo>
                  <a:lnTo>
                    <a:pt x="343154" y="333298"/>
                  </a:lnTo>
                  <a:lnTo>
                    <a:pt x="344373" y="332625"/>
                  </a:lnTo>
                  <a:lnTo>
                    <a:pt x="344982" y="332511"/>
                  </a:lnTo>
                  <a:lnTo>
                    <a:pt x="345046" y="326618"/>
                  </a:lnTo>
                  <a:lnTo>
                    <a:pt x="343014" y="326631"/>
                  </a:lnTo>
                  <a:lnTo>
                    <a:pt x="341807" y="326745"/>
                  </a:lnTo>
                  <a:lnTo>
                    <a:pt x="341807" y="332092"/>
                  </a:lnTo>
                  <a:lnTo>
                    <a:pt x="341528" y="331012"/>
                  </a:lnTo>
                  <a:lnTo>
                    <a:pt x="341807" y="332092"/>
                  </a:lnTo>
                  <a:lnTo>
                    <a:pt x="341807" y="326745"/>
                  </a:lnTo>
                  <a:lnTo>
                    <a:pt x="340995" y="326821"/>
                  </a:lnTo>
                  <a:lnTo>
                    <a:pt x="340055" y="324269"/>
                  </a:lnTo>
                  <a:lnTo>
                    <a:pt x="335064" y="328587"/>
                  </a:lnTo>
                  <a:lnTo>
                    <a:pt x="338023" y="328663"/>
                  </a:lnTo>
                  <a:lnTo>
                    <a:pt x="339775" y="328714"/>
                  </a:lnTo>
                  <a:lnTo>
                    <a:pt x="339915" y="329933"/>
                  </a:lnTo>
                  <a:lnTo>
                    <a:pt x="340182" y="331012"/>
                  </a:lnTo>
                  <a:lnTo>
                    <a:pt x="338023" y="331279"/>
                  </a:lnTo>
                  <a:lnTo>
                    <a:pt x="337223" y="331241"/>
                  </a:lnTo>
                  <a:lnTo>
                    <a:pt x="334924" y="331139"/>
                  </a:lnTo>
                  <a:lnTo>
                    <a:pt x="336410" y="333438"/>
                  </a:lnTo>
                  <a:lnTo>
                    <a:pt x="335330" y="334518"/>
                  </a:lnTo>
                  <a:lnTo>
                    <a:pt x="335064" y="334556"/>
                  </a:lnTo>
                  <a:lnTo>
                    <a:pt x="334518" y="334645"/>
                  </a:lnTo>
                  <a:lnTo>
                    <a:pt x="333171" y="333844"/>
                  </a:lnTo>
                  <a:lnTo>
                    <a:pt x="332092" y="334111"/>
                  </a:lnTo>
                  <a:lnTo>
                    <a:pt x="329933" y="336130"/>
                  </a:lnTo>
                  <a:lnTo>
                    <a:pt x="332092" y="336372"/>
                  </a:lnTo>
                  <a:lnTo>
                    <a:pt x="333171" y="336486"/>
                  </a:lnTo>
                  <a:lnTo>
                    <a:pt x="333984" y="336575"/>
                  </a:lnTo>
                  <a:lnTo>
                    <a:pt x="334924" y="336677"/>
                  </a:lnTo>
                  <a:lnTo>
                    <a:pt x="332905" y="339242"/>
                  </a:lnTo>
                  <a:lnTo>
                    <a:pt x="330530" y="338912"/>
                  </a:lnTo>
                  <a:lnTo>
                    <a:pt x="329933" y="338823"/>
                  </a:lnTo>
                  <a:lnTo>
                    <a:pt x="329463" y="338759"/>
                  </a:lnTo>
                  <a:lnTo>
                    <a:pt x="328866" y="341299"/>
                  </a:lnTo>
                  <a:lnTo>
                    <a:pt x="330530" y="343065"/>
                  </a:lnTo>
                  <a:lnTo>
                    <a:pt x="333844" y="340321"/>
                  </a:lnTo>
                  <a:lnTo>
                    <a:pt x="333984" y="340347"/>
                  </a:lnTo>
                  <a:lnTo>
                    <a:pt x="334518" y="340448"/>
                  </a:lnTo>
                  <a:lnTo>
                    <a:pt x="334924" y="340537"/>
                  </a:lnTo>
                  <a:lnTo>
                    <a:pt x="336410" y="340829"/>
                  </a:lnTo>
                  <a:lnTo>
                    <a:pt x="337223" y="340995"/>
                  </a:lnTo>
                  <a:lnTo>
                    <a:pt x="333984" y="347065"/>
                  </a:lnTo>
                  <a:lnTo>
                    <a:pt x="337223" y="346519"/>
                  </a:lnTo>
                  <a:lnTo>
                    <a:pt x="339509" y="348856"/>
                  </a:lnTo>
                  <a:lnTo>
                    <a:pt x="343319" y="352767"/>
                  </a:lnTo>
                  <a:lnTo>
                    <a:pt x="340588" y="352856"/>
                  </a:lnTo>
                  <a:lnTo>
                    <a:pt x="342341" y="354609"/>
                  </a:lnTo>
                  <a:lnTo>
                    <a:pt x="342874" y="355231"/>
                  </a:lnTo>
                  <a:lnTo>
                    <a:pt x="338023" y="353263"/>
                  </a:lnTo>
                  <a:lnTo>
                    <a:pt x="335470" y="353263"/>
                  </a:lnTo>
                  <a:lnTo>
                    <a:pt x="334111" y="357441"/>
                  </a:lnTo>
                  <a:lnTo>
                    <a:pt x="341528" y="363385"/>
                  </a:lnTo>
                  <a:lnTo>
                    <a:pt x="345173" y="359194"/>
                  </a:lnTo>
                  <a:lnTo>
                    <a:pt x="345046" y="356095"/>
                  </a:lnTo>
                  <a:lnTo>
                    <a:pt x="344817" y="356006"/>
                  </a:lnTo>
                  <a:lnTo>
                    <a:pt x="345986" y="354482"/>
                  </a:lnTo>
                  <a:lnTo>
                    <a:pt x="345173" y="352996"/>
                  </a:lnTo>
                  <a:lnTo>
                    <a:pt x="344093" y="352729"/>
                  </a:lnTo>
                  <a:lnTo>
                    <a:pt x="343598" y="352755"/>
                  </a:lnTo>
                  <a:lnTo>
                    <a:pt x="339509" y="343154"/>
                  </a:lnTo>
                  <a:lnTo>
                    <a:pt x="339775" y="343268"/>
                  </a:lnTo>
                  <a:lnTo>
                    <a:pt x="339915" y="343319"/>
                  </a:lnTo>
                  <a:lnTo>
                    <a:pt x="342480" y="344398"/>
                  </a:lnTo>
                  <a:lnTo>
                    <a:pt x="342747" y="344500"/>
                  </a:lnTo>
                  <a:lnTo>
                    <a:pt x="343014" y="344614"/>
                  </a:lnTo>
                  <a:lnTo>
                    <a:pt x="343293" y="344728"/>
                  </a:lnTo>
                  <a:lnTo>
                    <a:pt x="343420" y="344792"/>
                  </a:lnTo>
                  <a:lnTo>
                    <a:pt x="343687" y="344906"/>
                  </a:lnTo>
                  <a:lnTo>
                    <a:pt x="345173" y="347332"/>
                  </a:lnTo>
                  <a:lnTo>
                    <a:pt x="349084" y="343687"/>
                  </a:lnTo>
                  <a:lnTo>
                    <a:pt x="348589" y="343598"/>
                  </a:lnTo>
                  <a:lnTo>
                    <a:pt x="347929" y="342747"/>
                  </a:lnTo>
                  <a:lnTo>
                    <a:pt x="348411" y="342798"/>
                  </a:lnTo>
                  <a:lnTo>
                    <a:pt x="349084" y="342874"/>
                  </a:lnTo>
                  <a:lnTo>
                    <a:pt x="350164" y="343001"/>
                  </a:lnTo>
                  <a:lnTo>
                    <a:pt x="350977" y="343090"/>
                  </a:lnTo>
                  <a:lnTo>
                    <a:pt x="351650" y="343166"/>
                  </a:lnTo>
                  <a:lnTo>
                    <a:pt x="351802" y="343192"/>
                  </a:lnTo>
                  <a:lnTo>
                    <a:pt x="350837" y="344233"/>
                  </a:lnTo>
                  <a:lnTo>
                    <a:pt x="349224" y="345579"/>
                  </a:lnTo>
                  <a:lnTo>
                    <a:pt x="347878" y="346392"/>
                  </a:lnTo>
                  <a:lnTo>
                    <a:pt x="348284" y="347865"/>
                  </a:lnTo>
                  <a:lnTo>
                    <a:pt x="348957" y="348818"/>
                  </a:lnTo>
                  <a:lnTo>
                    <a:pt x="348818" y="348830"/>
                  </a:lnTo>
                  <a:lnTo>
                    <a:pt x="347472" y="348945"/>
                  </a:lnTo>
                  <a:lnTo>
                    <a:pt x="347738" y="349758"/>
                  </a:lnTo>
                  <a:lnTo>
                    <a:pt x="348818" y="350431"/>
                  </a:lnTo>
                  <a:lnTo>
                    <a:pt x="348957" y="350266"/>
                  </a:lnTo>
                  <a:lnTo>
                    <a:pt x="349491" y="349618"/>
                  </a:lnTo>
                  <a:lnTo>
                    <a:pt x="349491" y="351510"/>
                  </a:lnTo>
                  <a:lnTo>
                    <a:pt x="348957" y="353136"/>
                  </a:lnTo>
                  <a:lnTo>
                    <a:pt x="349224" y="353212"/>
                  </a:lnTo>
                  <a:lnTo>
                    <a:pt x="349491" y="353288"/>
                  </a:lnTo>
                  <a:lnTo>
                    <a:pt x="350837" y="353695"/>
                  </a:lnTo>
                  <a:lnTo>
                    <a:pt x="351116" y="353783"/>
                  </a:lnTo>
                  <a:lnTo>
                    <a:pt x="351510" y="353898"/>
                  </a:lnTo>
                  <a:lnTo>
                    <a:pt x="351790" y="353974"/>
                  </a:lnTo>
                  <a:lnTo>
                    <a:pt x="352196" y="354088"/>
                  </a:lnTo>
                  <a:lnTo>
                    <a:pt x="354482" y="354711"/>
                  </a:lnTo>
                  <a:lnTo>
                    <a:pt x="354622" y="354749"/>
                  </a:lnTo>
                  <a:lnTo>
                    <a:pt x="353542" y="358927"/>
                  </a:lnTo>
                  <a:lnTo>
                    <a:pt x="354622" y="358889"/>
                  </a:lnTo>
                  <a:lnTo>
                    <a:pt x="355155" y="358863"/>
                  </a:lnTo>
                  <a:lnTo>
                    <a:pt x="356781" y="358800"/>
                  </a:lnTo>
                  <a:lnTo>
                    <a:pt x="353542" y="360553"/>
                  </a:lnTo>
                  <a:lnTo>
                    <a:pt x="350380" y="361607"/>
                  </a:lnTo>
                  <a:lnTo>
                    <a:pt x="350570" y="360413"/>
                  </a:lnTo>
                  <a:lnTo>
                    <a:pt x="350304" y="360273"/>
                  </a:lnTo>
                  <a:lnTo>
                    <a:pt x="345846" y="361226"/>
                  </a:lnTo>
                  <a:lnTo>
                    <a:pt x="348005" y="362572"/>
                  </a:lnTo>
                  <a:lnTo>
                    <a:pt x="349631" y="363385"/>
                  </a:lnTo>
                  <a:lnTo>
                    <a:pt x="349808" y="362966"/>
                  </a:lnTo>
                  <a:lnTo>
                    <a:pt x="351116" y="364591"/>
                  </a:lnTo>
                  <a:lnTo>
                    <a:pt x="344500" y="363512"/>
                  </a:lnTo>
                  <a:lnTo>
                    <a:pt x="348107" y="369074"/>
                  </a:lnTo>
                  <a:lnTo>
                    <a:pt x="345579" y="369455"/>
                  </a:lnTo>
                  <a:lnTo>
                    <a:pt x="345579" y="370128"/>
                  </a:lnTo>
                  <a:lnTo>
                    <a:pt x="345440" y="370662"/>
                  </a:lnTo>
                  <a:lnTo>
                    <a:pt x="345313" y="371335"/>
                  </a:lnTo>
                  <a:lnTo>
                    <a:pt x="349084" y="372694"/>
                  </a:lnTo>
                  <a:lnTo>
                    <a:pt x="349453" y="371170"/>
                  </a:lnTo>
                  <a:lnTo>
                    <a:pt x="351116" y="369887"/>
                  </a:lnTo>
                  <a:lnTo>
                    <a:pt x="353136" y="368236"/>
                  </a:lnTo>
                  <a:lnTo>
                    <a:pt x="353542" y="367830"/>
                  </a:lnTo>
                  <a:lnTo>
                    <a:pt x="353402" y="367296"/>
                  </a:lnTo>
                  <a:lnTo>
                    <a:pt x="353136" y="367030"/>
                  </a:lnTo>
                  <a:lnTo>
                    <a:pt x="355155" y="367779"/>
                  </a:lnTo>
                  <a:lnTo>
                    <a:pt x="355295" y="367830"/>
                  </a:lnTo>
                  <a:lnTo>
                    <a:pt x="356501" y="368947"/>
                  </a:lnTo>
                  <a:lnTo>
                    <a:pt x="356641" y="369074"/>
                  </a:lnTo>
                  <a:lnTo>
                    <a:pt x="356781" y="369189"/>
                  </a:lnTo>
                  <a:lnTo>
                    <a:pt x="358394" y="37080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3143370" y="577620"/>
              <a:ext cx="351155" cy="379095"/>
            </a:xfrm>
            <a:custGeom>
              <a:avLst/>
              <a:gdLst/>
              <a:ahLst/>
              <a:cxnLst/>
              <a:rect l="l" t="t" r="r" b="b"/>
              <a:pathLst>
                <a:path w="351155" h="379094">
                  <a:moveTo>
                    <a:pt x="3911" y="4457"/>
                  </a:moveTo>
                  <a:lnTo>
                    <a:pt x="3365" y="3771"/>
                  </a:lnTo>
                  <a:lnTo>
                    <a:pt x="3378" y="3098"/>
                  </a:lnTo>
                  <a:lnTo>
                    <a:pt x="2298" y="0"/>
                  </a:lnTo>
                  <a:lnTo>
                    <a:pt x="0" y="6604"/>
                  </a:lnTo>
                  <a:lnTo>
                    <a:pt x="2692" y="5257"/>
                  </a:lnTo>
                  <a:lnTo>
                    <a:pt x="3911" y="4457"/>
                  </a:lnTo>
                  <a:close/>
                </a:path>
                <a:path w="351155" h="379094">
                  <a:moveTo>
                    <a:pt x="113030" y="133807"/>
                  </a:moveTo>
                  <a:lnTo>
                    <a:pt x="109397" y="133134"/>
                  </a:lnTo>
                  <a:lnTo>
                    <a:pt x="106553" y="133261"/>
                  </a:lnTo>
                  <a:lnTo>
                    <a:pt x="102514" y="135559"/>
                  </a:lnTo>
                  <a:lnTo>
                    <a:pt x="106426" y="137172"/>
                  </a:lnTo>
                  <a:lnTo>
                    <a:pt x="108585" y="140957"/>
                  </a:lnTo>
                  <a:lnTo>
                    <a:pt x="113030" y="133807"/>
                  </a:lnTo>
                  <a:close/>
                </a:path>
                <a:path w="351155" h="379094">
                  <a:moveTo>
                    <a:pt x="115328" y="131508"/>
                  </a:moveTo>
                  <a:lnTo>
                    <a:pt x="114515" y="128549"/>
                  </a:lnTo>
                  <a:lnTo>
                    <a:pt x="114515" y="125717"/>
                  </a:lnTo>
                  <a:lnTo>
                    <a:pt x="110197" y="128282"/>
                  </a:lnTo>
                  <a:lnTo>
                    <a:pt x="109931" y="129895"/>
                  </a:lnTo>
                  <a:lnTo>
                    <a:pt x="109931" y="132994"/>
                  </a:lnTo>
                  <a:lnTo>
                    <a:pt x="115328" y="131508"/>
                  </a:lnTo>
                  <a:close/>
                </a:path>
                <a:path w="351155" h="379094">
                  <a:moveTo>
                    <a:pt x="124498" y="143789"/>
                  </a:moveTo>
                  <a:lnTo>
                    <a:pt x="122745" y="143929"/>
                  </a:lnTo>
                  <a:lnTo>
                    <a:pt x="123278" y="141770"/>
                  </a:lnTo>
                  <a:lnTo>
                    <a:pt x="121805" y="142303"/>
                  </a:lnTo>
                  <a:lnTo>
                    <a:pt x="116941" y="146075"/>
                  </a:lnTo>
                  <a:lnTo>
                    <a:pt x="123278" y="147027"/>
                  </a:lnTo>
                  <a:lnTo>
                    <a:pt x="124498" y="143789"/>
                  </a:lnTo>
                  <a:close/>
                </a:path>
                <a:path w="351155" h="379094">
                  <a:moveTo>
                    <a:pt x="125437" y="115468"/>
                  </a:moveTo>
                  <a:lnTo>
                    <a:pt x="120053" y="114922"/>
                  </a:lnTo>
                  <a:lnTo>
                    <a:pt x="118021" y="113309"/>
                  </a:lnTo>
                  <a:lnTo>
                    <a:pt x="118021" y="115189"/>
                  </a:lnTo>
                  <a:lnTo>
                    <a:pt x="117348" y="120053"/>
                  </a:lnTo>
                  <a:lnTo>
                    <a:pt x="120992" y="118833"/>
                  </a:lnTo>
                  <a:lnTo>
                    <a:pt x="125437" y="115468"/>
                  </a:lnTo>
                  <a:close/>
                </a:path>
                <a:path w="351155" h="379094">
                  <a:moveTo>
                    <a:pt x="130835" y="107099"/>
                  </a:moveTo>
                  <a:lnTo>
                    <a:pt x="129895" y="106959"/>
                  </a:lnTo>
                  <a:lnTo>
                    <a:pt x="129489" y="107772"/>
                  </a:lnTo>
                  <a:lnTo>
                    <a:pt x="127876" y="109524"/>
                  </a:lnTo>
                  <a:lnTo>
                    <a:pt x="129755" y="108851"/>
                  </a:lnTo>
                  <a:lnTo>
                    <a:pt x="130835" y="108178"/>
                  </a:lnTo>
                  <a:lnTo>
                    <a:pt x="130835" y="107099"/>
                  </a:lnTo>
                  <a:close/>
                </a:path>
                <a:path w="351155" h="379094">
                  <a:moveTo>
                    <a:pt x="132461" y="110744"/>
                  </a:moveTo>
                  <a:lnTo>
                    <a:pt x="132054" y="108585"/>
                  </a:lnTo>
                  <a:lnTo>
                    <a:pt x="128955" y="110604"/>
                  </a:lnTo>
                  <a:lnTo>
                    <a:pt x="129222" y="111823"/>
                  </a:lnTo>
                  <a:lnTo>
                    <a:pt x="129489" y="113169"/>
                  </a:lnTo>
                  <a:lnTo>
                    <a:pt x="132321" y="111150"/>
                  </a:lnTo>
                  <a:lnTo>
                    <a:pt x="132461" y="110744"/>
                  </a:lnTo>
                  <a:close/>
                </a:path>
                <a:path w="351155" h="379094">
                  <a:moveTo>
                    <a:pt x="137312" y="144602"/>
                  </a:moveTo>
                  <a:lnTo>
                    <a:pt x="136639" y="144602"/>
                  </a:lnTo>
                  <a:lnTo>
                    <a:pt x="136499" y="144868"/>
                  </a:lnTo>
                  <a:lnTo>
                    <a:pt x="136372" y="145008"/>
                  </a:lnTo>
                  <a:lnTo>
                    <a:pt x="136372" y="145275"/>
                  </a:lnTo>
                  <a:lnTo>
                    <a:pt x="136372" y="145402"/>
                  </a:lnTo>
                  <a:lnTo>
                    <a:pt x="136779" y="145402"/>
                  </a:lnTo>
                  <a:lnTo>
                    <a:pt x="136906" y="145008"/>
                  </a:lnTo>
                  <a:lnTo>
                    <a:pt x="137312" y="144602"/>
                  </a:lnTo>
                  <a:close/>
                </a:path>
                <a:path w="351155" h="379094">
                  <a:moveTo>
                    <a:pt x="141224" y="107772"/>
                  </a:moveTo>
                  <a:lnTo>
                    <a:pt x="132461" y="113982"/>
                  </a:lnTo>
                  <a:lnTo>
                    <a:pt x="135559" y="114515"/>
                  </a:lnTo>
                  <a:lnTo>
                    <a:pt x="138252" y="115862"/>
                  </a:lnTo>
                  <a:lnTo>
                    <a:pt x="139331" y="113169"/>
                  </a:lnTo>
                  <a:lnTo>
                    <a:pt x="140411" y="111277"/>
                  </a:lnTo>
                  <a:lnTo>
                    <a:pt x="141224" y="107772"/>
                  </a:lnTo>
                  <a:close/>
                </a:path>
                <a:path w="351155" h="379094">
                  <a:moveTo>
                    <a:pt x="141389" y="99885"/>
                  </a:moveTo>
                  <a:lnTo>
                    <a:pt x="138938" y="100609"/>
                  </a:lnTo>
                  <a:lnTo>
                    <a:pt x="140284" y="100088"/>
                  </a:lnTo>
                  <a:lnTo>
                    <a:pt x="137858" y="96977"/>
                  </a:lnTo>
                  <a:lnTo>
                    <a:pt x="136906" y="92671"/>
                  </a:lnTo>
                  <a:lnTo>
                    <a:pt x="130035" y="98602"/>
                  </a:lnTo>
                  <a:lnTo>
                    <a:pt x="131914" y="100761"/>
                  </a:lnTo>
                  <a:lnTo>
                    <a:pt x="133946" y="102514"/>
                  </a:lnTo>
                  <a:lnTo>
                    <a:pt x="137795" y="101041"/>
                  </a:lnTo>
                  <a:lnTo>
                    <a:pt x="134213" y="103606"/>
                  </a:lnTo>
                  <a:lnTo>
                    <a:pt x="133540" y="106565"/>
                  </a:lnTo>
                  <a:lnTo>
                    <a:pt x="135699" y="107099"/>
                  </a:lnTo>
                  <a:lnTo>
                    <a:pt x="139204" y="103860"/>
                  </a:lnTo>
                  <a:lnTo>
                    <a:pt x="140550" y="102247"/>
                  </a:lnTo>
                  <a:lnTo>
                    <a:pt x="141389" y="99885"/>
                  </a:lnTo>
                  <a:close/>
                </a:path>
                <a:path w="351155" h="379094">
                  <a:moveTo>
                    <a:pt x="141770" y="107365"/>
                  </a:moveTo>
                  <a:lnTo>
                    <a:pt x="141630" y="107238"/>
                  </a:lnTo>
                  <a:lnTo>
                    <a:pt x="141363" y="107238"/>
                  </a:lnTo>
                  <a:lnTo>
                    <a:pt x="141363" y="106959"/>
                  </a:lnTo>
                  <a:lnTo>
                    <a:pt x="141084" y="107505"/>
                  </a:lnTo>
                  <a:lnTo>
                    <a:pt x="141630" y="107772"/>
                  </a:lnTo>
                  <a:lnTo>
                    <a:pt x="141630" y="107645"/>
                  </a:lnTo>
                  <a:lnTo>
                    <a:pt x="141770" y="107365"/>
                  </a:lnTo>
                  <a:close/>
                </a:path>
                <a:path w="351155" h="379094">
                  <a:moveTo>
                    <a:pt x="144729" y="116535"/>
                  </a:moveTo>
                  <a:lnTo>
                    <a:pt x="143649" y="115735"/>
                  </a:lnTo>
                  <a:lnTo>
                    <a:pt x="143522" y="115595"/>
                  </a:lnTo>
                  <a:lnTo>
                    <a:pt x="143116" y="115735"/>
                  </a:lnTo>
                  <a:lnTo>
                    <a:pt x="142976" y="115862"/>
                  </a:lnTo>
                  <a:lnTo>
                    <a:pt x="142570" y="116535"/>
                  </a:lnTo>
                  <a:lnTo>
                    <a:pt x="142303" y="117081"/>
                  </a:lnTo>
                  <a:lnTo>
                    <a:pt x="142036" y="117754"/>
                  </a:lnTo>
                  <a:lnTo>
                    <a:pt x="143116" y="117614"/>
                  </a:lnTo>
                  <a:lnTo>
                    <a:pt x="144729" y="116535"/>
                  </a:lnTo>
                  <a:close/>
                </a:path>
                <a:path w="351155" h="379094">
                  <a:moveTo>
                    <a:pt x="147967" y="163347"/>
                  </a:moveTo>
                  <a:lnTo>
                    <a:pt x="147828" y="162801"/>
                  </a:lnTo>
                  <a:lnTo>
                    <a:pt x="147701" y="162128"/>
                  </a:lnTo>
                  <a:lnTo>
                    <a:pt x="147434" y="159969"/>
                  </a:lnTo>
                  <a:lnTo>
                    <a:pt x="144056" y="164566"/>
                  </a:lnTo>
                  <a:lnTo>
                    <a:pt x="147294" y="163753"/>
                  </a:lnTo>
                  <a:lnTo>
                    <a:pt x="147967" y="163347"/>
                  </a:lnTo>
                  <a:close/>
                </a:path>
                <a:path w="351155" h="379094">
                  <a:moveTo>
                    <a:pt x="151066" y="133261"/>
                  </a:moveTo>
                  <a:lnTo>
                    <a:pt x="149987" y="131648"/>
                  </a:lnTo>
                  <a:lnTo>
                    <a:pt x="147142" y="131000"/>
                  </a:lnTo>
                  <a:lnTo>
                    <a:pt x="144843" y="133502"/>
                  </a:lnTo>
                  <a:lnTo>
                    <a:pt x="144665" y="136156"/>
                  </a:lnTo>
                  <a:lnTo>
                    <a:pt x="148107" y="135966"/>
                  </a:lnTo>
                  <a:lnTo>
                    <a:pt x="150533" y="134480"/>
                  </a:lnTo>
                  <a:lnTo>
                    <a:pt x="151066" y="133261"/>
                  </a:lnTo>
                  <a:close/>
                </a:path>
                <a:path w="351155" h="379094">
                  <a:moveTo>
                    <a:pt x="155117" y="115062"/>
                  </a:moveTo>
                  <a:lnTo>
                    <a:pt x="152692" y="116141"/>
                  </a:lnTo>
                  <a:lnTo>
                    <a:pt x="149453" y="117221"/>
                  </a:lnTo>
                  <a:lnTo>
                    <a:pt x="148780" y="120586"/>
                  </a:lnTo>
                  <a:lnTo>
                    <a:pt x="152425" y="118973"/>
                  </a:lnTo>
                  <a:lnTo>
                    <a:pt x="154444" y="119100"/>
                  </a:lnTo>
                  <a:lnTo>
                    <a:pt x="155117" y="115062"/>
                  </a:lnTo>
                  <a:close/>
                </a:path>
                <a:path w="351155" h="379094">
                  <a:moveTo>
                    <a:pt x="160108" y="156464"/>
                  </a:moveTo>
                  <a:lnTo>
                    <a:pt x="159169" y="156603"/>
                  </a:lnTo>
                  <a:lnTo>
                    <a:pt x="158623" y="156692"/>
                  </a:lnTo>
                  <a:lnTo>
                    <a:pt x="158089" y="156768"/>
                  </a:lnTo>
                  <a:lnTo>
                    <a:pt x="157416" y="156870"/>
                  </a:lnTo>
                  <a:lnTo>
                    <a:pt x="157683" y="157543"/>
                  </a:lnTo>
                  <a:lnTo>
                    <a:pt x="158089" y="157276"/>
                  </a:lnTo>
                  <a:lnTo>
                    <a:pt x="158623" y="157137"/>
                  </a:lnTo>
                  <a:lnTo>
                    <a:pt x="160108" y="156464"/>
                  </a:lnTo>
                  <a:close/>
                </a:path>
                <a:path w="351155" h="379094">
                  <a:moveTo>
                    <a:pt x="160515" y="151345"/>
                  </a:moveTo>
                  <a:lnTo>
                    <a:pt x="159702" y="149313"/>
                  </a:lnTo>
                  <a:lnTo>
                    <a:pt x="157949" y="149313"/>
                  </a:lnTo>
                  <a:lnTo>
                    <a:pt x="156870" y="150126"/>
                  </a:lnTo>
                  <a:lnTo>
                    <a:pt x="155524" y="153225"/>
                  </a:lnTo>
                  <a:lnTo>
                    <a:pt x="158216" y="151752"/>
                  </a:lnTo>
                  <a:lnTo>
                    <a:pt x="160515" y="151345"/>
                  </a:lnTo>
                  <a:close/>
                </a:path>
                <a:path w="351155" h="379094">
                  <a:moveTo>
                    <a:pt x="161721" y="153098"/>
                  </a:moveTo>
                  <a:lnTo>
                    <a:pt x="160782" y="153149"/>
                  </a:lnTo>
                  <a:lnTo>
                    <a:pt x="159169" y="153225"/>
                  </a:lnTo>
                  <a:lnTo>
                    <a:pt x="160108" y="156464"/>
                  </a:lnTo>
                  <a:lnTo>
                    <a:pt x="160782" y="155257"/>
                  </a:lnTo>
                  <a:lnTo>
                    <a:pt x="161721" y="154432"/>
                  </a:lnTo>
                  <a:lnTo>
                    <a:pt x="161721" y="153098"/>
                  </a:lnTo>
                  <a:close/>
                </a:path>
                <a:path w="351155" h="379094">
                  <a:moveTo>
                    <a:pt x="162941" y="110871"/>
                  </a:moveTo>
                  <a:lnTo>
                    <a:pt x="162267" y="109118"/>
                  </a:lnTo>
                  <a:lnTo>
                    <a:pt x="160782" y="110070"/>
                  </a:lnTo>
                  <a:lnTo>
                    <a:pt x="159435" y="110744"/>
                  </a:lnTo>
                  <a:lnTo>
                    <a:pt x="160108" y="112496"/>
                  </a:lnTo>
                  <a:lnTo>
                    <a:pt x="161594" y="111556"/>
                  </a:lnTo>
                  <a:lnTo>
                    <a:pt x="162941" y="110871"/>
                  </a:lnTo>
                  <a:close/>
                </a:path>
                <a:path w="351155" h="379094">
                  <a:moveTo>
                    <a:pt x="164426" y="152425"/>
                  </a:moveTo>
                  <a:lnTo>
                    <a:pt x="163753" y="151752"/>
                  </a:lnTo>
                  <a:lnTo>
                    <a:pt x="162674" y="152692"/>
                  </a:lnTo>
                  <a:lnTo>
                    <a:pt x="161861" y="152958"/>
                  </a:lnTo>
                  <a:lnTo>
                    <a:pt x="161861" y="154305"/>
                  </a:lnTo>
                  <a:lnTo>
                    <a:pt x="163080" y="154978"/>
                  </a:lnTo>
                  <a:lnTo>
                    <a:pt x="163880" y="152958"/>
                  </a:lnTo>
                  <a:lnTo>
                    <a:pt x="164426" y="152425"/>
                  </a:lnTo>
                  <a:close/>
                </a:path>
                <a:path w="351155" h="379094">
                  <a:moveTo>
                    <a:pt x="165239" y="114388"/>
                  </a:moveTo>
                  <a:lnTo>
                    <a:pt x="161188" y="114782"/>
                  </a:lnTo>
                  <a:lnTo>
                    <a:pt x="160248" y="116674"/>
                  </a:lnTo>
                  <a:lnTo>
                    <a:pt x="162674" y="118160"/>
                  </a:lnTo>
                  <a:lnTo>
                    <a:pt x="165239" y="114388"/>
                  </a:lnTo>
                  <a:close/>
                </a:path>
                <a:path w="351155" h="379094">
                  <a:moveTo>
                    <a:pt x="166446" y="127736"/>
                  </a:moveTo>
                  <a:lnTo>
                    <a:pt x="166319" y="127469"/>
                  </a:lnTo>
                  <a:lnTo>
                    <a:pt x="166039" y="123291"/>
                  </a:lnTo>
                  <a:lnTo>
                    <a:pt x="161328" y="128676"/>
                  </a:lnTo>
                  <a:lnTo>
                    <a:pt x="165239" y="128549"/>
                  </a:lnTo>
                  <a:lnTo>
                    <a:pt x="165773" y="128409"/>
                  </a:lnTo>
                  <a:lnTo>
                    <a:pt x="166446" y="127736"/>
                  </a:lnTo>
                  <a:close/>
                </a:path>
                <a:path w="351155" h="379094">
                  <a:moveTo>
                    <a:pt x="167259" y="147154"/>
                  </a:moveTo>
                  <a:lnTo>
                    <a:pt x="166179" y="145402"/>
                  </a:lnTo>
                  <a:lnTo>
                    <a:pt x="159562" y="145135"/>
                  </a:lnTo>
                  <a:lnTo>
                    <a:pt x="160921" y="148640"/>
                  </a:lnTo>
                  <a:lnTo>
                    <a:pt x="162801" y="150266"/>
                  </a:lnTo>
                  <a:lnTo>
                    <a:pt x="166585" y="150126"/>
                  </a:lnTo>
                  <a:lnTo>
                    <a:pt x="167259" y="147154"/>
                  </a:lnTo>
                  <a:close/>
                </a:path>
                <a:path w="351155" h="379094">
                  <a:moveTo>
                    <a:pt x="175615" y="143243"/>
                  </a:moveTo>
                  <a:lnTo>
                    <a:pt x="175488" y="140817"/>
                  </a:lnTo>
                  <a:lnTo>
                    <a:pt x="174409" y="137718"/>
                  </a:lnTo>
                  <a:lnTo>
                    <a:pt x="167665" y="139738"/>
                  </a:lnTo>
                  <a:lnTo>
                    <a:pt x="169011" y="143522"/>
                  </a:lnTo>
                  <a:lnTo>
                    <a:pt x="169824" y="148513"/>
                  </a:lnTo>
                  <a:lnTo>
                    <a:pt x="175615" y="143243"/>
                  </a:lnTo>
                  <a:close/>
                </a:path>
                <a:path w="351155" h="379094">
                  <a:moveTo>
                    <a:pt x="177101" y="113169"/>
                  </a:moveTo>
                  <a:lnTo>
                    <a:pt x="175171" y="115290"/>
                  </a:lnTo>
                  <a:lnTo>
                    <a:pt x="174815" y="114922"/>
                  </a:lnTo>
                  <a:lnTo>
                    <a:pt x="174675" y="114782"/>
                  </a:lnTo>
                  <a:lnTo>
                    <a:pt x="174409" y="114782"/>
                  </a:lnTo>
                  <a:lnTo>
                    <a:pt x="174142" y="114655"/>
                  </a:lnTo>
                  <a:lnTo>
                    <a:pt x="173329" y="116674"/>
                  </a:lnTo>
                  <a:lnTo>
                    <a:pt x="173901" y="116674"/>
                  </a:lnTo>
                  <a:lnTo>
                    <a:pt x="168744" y="122339"/>
                  </a:lnTo>
                  <a:lnTo>
                    <a:pt x="174142" y="121399"/>
                  </a:lnTo>
                  <a:lnTo>
                    <a:pt x="175082" y="120992"/>
                  </a:lnTo>
                  <a:lnTo>
                    <a:pt x="176288" y="121526"/>
                  </a:lnTo>
                  <a:lnTo>
                    <a:pt x="176695" y="119913"/>
                  </a:lnTo>
                  <a:lnTo>
                    <a:pt x="177101" y="113169"/>
                  </a:lnTo>
                  <a:close/>
                </a:path>
                <a:path w="351155" h="379094">
                  <a:moveTo>
                    <a:pt x="178587" y="164693"/>
                  </a:moveTo>
                  <a:lnTo>
                    <a:pt x="177774" y="162674"/>
                  </a:lnTo>
                  <a:lnTo>
                    <a:pt x="173520" y="166319"/>
                  </a:lnTo>
                  <a:lnTo>
                    <a:pt x="173456" y="166179"/>
                  </a:lnTo>
                  <a:lnTo>
                    <a:pt x="173863" y="165506"/>
                  </a:lnTo>
                  <a:lnTo>
                    <a:pt x="174536" y="164287"/>
                  </a:lnTo>
                  <a:lnTo>
                    <a:pt x="173456" y="164160"/>
                  </a:lnTo>
                  <a:lnTo>
                    <a:pt x="169252" y="166674"/>
                  </a:lnTo>
                  <a:lnTo>
                    <a:pt x="166916" y="169900"/>
                  </a:lnTo>
                  <a:lnTo>
                    <a:pt x="167614" y="171348"/>
                  </a:lnTo>
                  <a:lnTo>
                    <a:pt x="172516" y="168478"/>
                  </a:lnTo>
                  <a:lnTo>
                    <a:pt x="174002" y="168338"/>
                  </a:lnTo>
                  <a:lnTo>
                    <a:pt x="174002" y="167119"/>
                  </a:lnTo>
                  <a:lnTo>
                    <a:pt x="173837" y="166852"/>
                  </a:lnTo>
                  <a:lnTo>
                    <a:pt x="176288" y="167259"/>
                  </a:lnTo>
                  <a:lnTo>
                    <a:pt x="177241" y="167119"/>
                  </a:lnTo>
                  <a:lnTo>
                    <a:pt x="178587" y="165633"/>
                  </a:lnTo>
                  <a:lnTo>
                    <a:pt x="178587" y="164693"/>
                  </a:lnTo>
                  <a:close/>
                </a:path>
                <a:path w="351155" h="379094">
                  <a:moveTo>
                    <a:pt x="181152" y="148513"/>
                  </a:moveTo>
                  <a:lnTo>
                    <a:pt x="181013" y="146481"/>
                  </a:lnTo>
                  <a:lnTo>
                    <a:pt x="177647" y="148107"/>
                  </a:lnTo>
                  <a:lnTo>
                    <a:pt x="177774" y="149313"/>
                  </a:lnTo>
                  <a:lnTo>
                    <a:pt x="177774" y="150126"/>
                  </a:lnTo>
                  <a:lnTo>
                    <a:pt x="178854" y="149860"/>
                  </a:lnTo>
                  <a:lnTo>
                    <a:pt x="179527" y="150393"/>
                  </a:lnTo>
                  <a:lnTo>
                    <a:pt x="180200" y="149593"/>
                  </a:lnTo>
                  <a:lnTo>
                    <a:pt x="180746" y="148920"/>
                  </a:lnTo>
                  <a:lnTo>
                    <a:pt x="181152" y="148513"/>
                  </a:lnTo>
                  <a:close/>
                </a:path>
                <a:path w="351155" h="379094">
                  <a:moveTo>
                    <a:pt x="188023" y="136372"/>
                  </a:moveTo>
                  <a:lnTo>
                    <a:pt x="183578" y="137985"/>
                  </a:lnTo>
                  <a:lnTo>
                    <a:pt x="178054" y="139331"/>
                  </a:lnTo>
                  <a:lnTo>
                    <a:pt x="180479" y="140690"/>
                  </a:lnTo>
                  <a:lnTo>
                    <a:pt x="181686" y="144322"/>
                  </a:lnTo>
                  <a:lnTo>
                    <a:pt x="185064" y="148640"/>
                  </a:lnTo>
                  <a:lnTo>
                    <a:pt x="188023" y="136372"/>
                  </a:lnTo>
                  <a:close/>
                </a:path>
                <a:path w="351155" h="379094">
                  <a:moveTo>
                    <a:pt x="191808" y="196938"/>
                  </a:moveTo>
                  <a:lnTo>
                    <a:pt x="188976" y="192481"/>
                  </a:lnTo>
                  <a:lnTo>
                    <a:pt x="178727" y="200850"/>
                  </a:lnTo>
                  <a:lnTo>
                    <a:pt x="187350" y="200977"/>
                  </a:lnTo>
                  <a:lnTo>
                    <a:pt x="189382" y="200444"/>
                  </a:lnTo>
                  <a:lnTo>
                    <a:pt x="191668" y="198412"/>
                  </a:lnTo>
                  <a:lnTo>
                    <a:pt x="191808" y="196938"/>
                  </a:lnTo>
                  <a:close/>
                </a:path>
                <a:path w="351155" h="379094">
                  <a:moveTo>
                    <a:pt x="195313" y="142036"/>
                  </a:moveTo>
                  <a:lnTo>
                    <a:pt x="191135" y="139204"/>
                  </a:lnTo>
                  <a:lnTo>
                    <a:pt x="191668" y="138391"/>
                  </a:lnTo>
                  <a:lnTo>
                    <a:pt x="192074" y="137579"/>
                  </a:lnTo>
                  <a:lnTo>
                    <a:pt x="192074" y="137312"/>
                  </a:lnTo>
                  <a:lnTo>
                    <a:pt x="190995" y="136105"/>
                  </a:lnTo>
                  <a:lnTo>
                    <a:pt x="187350" y="139204"/>
                  </a:lnTo>
                  <a:lnTo>
                    <a:pt x="188023" y="140411"/>
                  </a:lnTo>
                  <a:lnTo>
                    <a:pt x="186817" y="147294"/>
                  </a:lnTo>
                  <a:lnTo>
                    <a:pt x="195313" y="142036"/>
                  </a:lnTo>
                  <a:close/>
                </a:path>
                <a:path w="351155" h="379094">
                  <a:moveTo>
                    <a:pt x="195986" y="207454"/>
                  </a:moveTo>
                  <a:lnTo>
                    <a:pt x="195046" y="207314"/>
                  </a:lnTo>
                  <a:lnTo>
                    <a:pt x="194373" y="207594"/>
                  </a:lnTo>
                  <a:lnTo>
                    <a:pt x="193967" y="208673"/>
                  </a:lnTo>
                  <a:lnTo>
                    <a:pt x="194779" y="208800"/>
                  </a:lnTo>
                  <a:lnTo>
                    <a:pt x="195453" y="208673"/>
                  </a:lnTo>
                  <a:lnTo>
                    <a:pt x="195986" y="207454"/>
                  </a:lnTo>
                  <a:close/>
                </a:path>
                <a:path w="351155" h="379094">
                  <a:moveTo>
                    <a:pt x="199085" y="136639"/>
                  </a:moveTo>
                  <a:lnTo>
                    <a:pt x="198818" y="136372"/>
                  </a:lnTo>
                  <a:lnTo>
                    <a:pt x="197231" y="134874"/>
                  </a:lnTo>
                  <a:lnTo>
                    <a:pt x="198958" y="132054"/>
                  </a:lnTo>
                  <a:lnTo>
                    <a:pt x="195846" y="133400"/>
                  </a:lnTo>
                  <a:lnTo>
                    <a:pt x="195846" y="133261"/>
                  </a:lnTo>
                  <a:lnTo>
                    <a:pt x="195986" y="133261"/>
                  </a:lnTo>
                  <a:lnTo>
                    <a:pt x="195986" y="133134"/>
                  </a:lnTo>
                  <a:lnTo>
                    <a:pt x="195719" y="133261"/>
                  </a:lnTo>
                  <a:lnTo>
                    <a:pt x="195313" y="133261"/>
                  </a:lnTo>
                  <a:lnTo>
                    <a:pt x="195173" y="133400"/>
                  </a:lnTo>
                  <a:lnTo>
                    <a:pt x="194779" y="133807"/>
                  </a:lnTo>
                  <a:lnTo>
                    <a:pt x="194094" y="134886"/>
                  </a:lnTo>
                  <a:lnTo>
                    <a:pt x="195046" y="134620"/>
                  </a:lnTo>
                  <a:lnTo>
                    <a:pt x="195287" y="135216"/>
                  </a:lnTo>
                  <a:lnTo>
                    <a:pt x="192214" y="138391"/>
                  </a:lnTo>
                  <a:lnTo>
                    <a:pt x="195580" y="139877"/>
                  </a:lnTo>
                  <a:lnTo>
                    <a:pt x="196126" y="139877"/>
                  </a:lnTo>
                  <a:lnTo>
                    <a:pt x="199085" y="136639"/>
                  </a:lnTo>
                  <a:close/>
                </a:path>
                <a:path w="351155" h="379094">
                  <a:moveTo>
                    <a:pt x="200304" y="128282"/>
                  </a:moveTo>
                  <a:lnTo>
                    <a:pt x="200037" y="127596"/>
                  </a:lnTo>
                  <a:lnTo>
                    <a:pt x="199771" y="127063"/>
                  </a:lnTo>
                  <a:lnTo>
                    <a:pt x="198412" y="123558"/>
                  </a:lnTo>
                  <a:lnTo>
                    <a:pt x="193560" y="130568"/>
                  </a:lnTo>
                  <a:lnTo>
                    <a:pt x="199224" y="128676"/>
                  </a:lnTo>
                  <a:lnTo>
                    <a:pt x="200304" y="128282"/>
                  </a:lnTo>
                  <a:close/>
                </a:path>
                <a:path w="351155" h="379094">
                  <a:moveTo>
                    <a:pt x="201383" y="150126"/>
                  </a:moveTo>
                  <a:lnTo>
                    <a:pt x="199898" y="149263"/>
                  </a:lnTo>
                  <a:lnTo>
                    <a:pt x="199771" y="149186"/>
                  </a:lnTo>
                  <a:lnTo>
                    <a:pt x="196392" y="149555"/>
                  </a:lnTo>
                  <a:lnTo>
                    <a:pt x="196126" y="149593"/>
                  </a:lnTo>
                  <a:lnTo>
                    <a:pt x="196392" y="151879"/>
                  </a:lnTo>
                  <a:lnTo>
                    <a:pt x="194640" y="151345"/>
                  </a:lnTo>
                  <a:lnTo>
                    <a:pt x="193421" y="153060"/>
                  </a:lnTo>
                  <a:lnTo>
                    <a:pt x="193421" y="155422"/>
                  </a:lnTo>
                  <a:lnTo>
                    <a:pt x="193014" y="155663"/>
                  </a:lnTo>
                  <a:lnTo>
                    <a:pt x="193294" y="154978"/>
                  </a:lnTo>
                  <a:lnTo>
                    <a:pt x="193421" y="155422"/>
                  </a:lnTo>
                  <a:lnTo>
                    <a:pt x="193421" y="153060"/>
                  </a:lnTo>
                  <a:lnTo>
                    <a:pt x="193014" y="153631"/>
                  </a:lnTo>
                  <a:lnTo>
                    <a:pt x="193294" y="154711"/>
                  </a:lnTo>
                  <a:lnTo>
                    <a:pt x="189242" y="150939"/>
                  </a:lnTo>
                  <a:lnTo>
                    <a:pt x="189649" y="156197"/>
                  </a:lnTo>
                  <a:lnTo>
                    <a:pt x="187401" y="156019"/>
                  </a:lnTo>
                  <a:lnTo>
                    <a:pt x="189649" y="157200"/>
                  </a:lnTo>
                  <a:lnTo>
                    <a:pt x="189788" y="157276"/>
                  </a:lnTo>
                  <a:lnTo>
                    <a:pt x="190233" y="157353"/>
                  </a:lnTo>
                  <a:lnTo>
                    <a:pt x="186550" y="159575"/>
                  </a:lnTo>
                  <a:lnTo>
                    <a:pt x="187540" y="159664"/>
                  </a:lnTo>
                  <a:lnTo>
                    <a:pt x="186817" y="160655"/>
                  </a:lnTo>
                  <a:lnTo>
                    <a:pt x="187083" y="159842"/>
                  </a:lnTo>
                  <a:lnTo>
                    <a:pt x="185737" y="160248"/>
                  </a:lnTo>
                  <a:lnTo>
                    <a:pt x="185521" y="159829"/>
                  </a:lnTo>
                  <a:lnTo>
                    <a:pt x="187185" y="156006"/>
                  </a:lnTo>
                  <a:lnTo>
                    <a:pt x="185597" y="155879"/>
                  </a:lnTo>
                  <a:lnTo>
                    <a:pt x="182765" y="155790"/>
                  </a:lnTo>
                  <a:lnTo>
                    <a:pt x="180886" y="158089"/>
                  </a:lnTo>
                  <a:lnTo>
                    <a:pt x="183311" y="159029"/>
                  </a:lnTo>
                  <a:lnTo>
                    <a:pt x="185381" y="159778"/>
                  </a:lnTo>
                  <a:lnTo>
                    <a:pt x="180073" y="163753"/>
                  </a:lnTo>
                  <a:lnTo>
                    <a:pt x="188163" y="168871"/>
                  </a:lnTo>
                  <a:lnTo>
                    <a:pt x="188569" y="162267"/>
                  </a:lnTo>
                  <a:lnTo>
                    <a:pt x="188709" y="162128"/>
                  </a:lnTo>
                  <a:lnTo>
                    <a:pt x="188836" y="162267"/>
                  </a:lnTo>
                  <a:lnTo>
                    <a:pt x="188976" y="162128"/>
                  </a:lnTo>
                  <a:lnTo>
                    <a:pt x="192481" y="161048"/>
                  </a:lnTo>
                  <a:lnTo>
                    <a:pt x="190550" y="159943"/>
                  </a:lnTo>
                  <a:lnTo>
                    <a:pt x="194094" y="160248"/>
                  </a:lnTo>
                  <a:lnTo>
                    <a:pt x="195453" y="159296"/>
                  </a:lnTo>
                  <a:lnTo>
                    <a:pt x="197065" y="160921"/>
                  </a:lnTo>
                  <a:lnTo>
                    <a:pt x="198005" y="158762"/>
                  </a:lnTo>
                  <a:lnTo>
                    <a:pt x="198564" y="154127"/>
                  </a:lnTo>
                  <a:lnTo>
                    <a:pt x="201383" y="153060"/>
                  </a:lnTo>
                  <a:lnTo>
                    <a:pt x="201383" y="150126"/>
                  </a:lnTo>
                  <a:close/>
                </a:path>
                <a:path w="351155" h="379094">
                  <a:moveTo>
                    <a:pt x="206235" y="151206"/>
                  </a:moveTo>
                  <a:lnTo>
                    <a:pt x="201650" y="149860"/>
                  </a:lnTo>
                  <a:lnTo>
                    <a:pt x="201650" y="152958"/>
                  </a:lnTo>
                  <a:lnTo>
                    <a:pt x="206235" y="151206"/>
                  </a:lnTo>
                  <a:close/>
                </a:path>
                <a:path w="351155" h="379094">
                  <a:moveTo>
                    <a:pt x="207187" y="212305"/>
                  </a:moveTo>
                  <a:lnTo>
                    <a:pt x="206908" y="210693"/>
                  </a:lnTo>
                  <a:lnTo>
                    <a:pt x="205968" y="206375"/>
                  </a:lnTo>
                  <a:lnTo>
                    <a:pt x="198412" y="211505"/>
                  </a:lnTo>
                  <a:lnTo>
                    <a:pt x="204076" y="213385"/>
                  </a:lnTo>
                  <a:lnTo>
                    <a:pt x="204622" y="212039"/>
                  </a:lnTo>
                  <a:lnTo>
                    <a:pt x="207187" y="212305"/>
                  </a:lnTo>
                  <a:close/>
                </a:path>
                <a:path w="351155" h="379094">
                  <a:moveTo>
                    <a:pt x="208534" y="215417"/>
                  </a:moveTo>
                  <a:lnTo>
                    <a:pt x="207314" y="214464"/>
                  </a:lnTo>
                  <a:lnTo>
                    <a:pt x="206781" y="213664"/>
                  </a:lnTo>
                  <a:lnTo>
                    <a:pt x="204355" y="215138"/>
                  </a:lnTo>
                  <a:lnTo>
                    <a:pt x="205435" y="215811"/>
                  </a:lnTo>
                  <a:lnTo>
                    <a:pt x="205828" y="216496"/>
                  </a:lnTo>
                  <a:lnTo>
                    <a:pt x="208534" y="215417"/>
                  </a:lnTo>
                  <a:close/>
                </a:path>
                <a:path w="351155" h="379094">
                  <a:moveTo>
                    <a:pt x="209880" y="220802"/>
                  </a:moveTo>
                  <a:lnTo>
                    <a:pt x="202603" y="218922"/>
                  </a:lnTo>
                  <a:lnTo>
                    <a:pt x="201523" y="222567"/>
                  </a:lnTo>
                  <a:lnTo>
                    <a:pt x="201790" y="224586"/>
                  </a:lnTo>
                  <a:lnTo>
                    <a:pt x="202996" y="227952"/>
                  </a:lnTo>
                  <a:lnTo>
                    <a:pt x="205295" y="224853"/>
                  </a:lnTo>
                  <a:lnTo>
                    <a:pt x="209880" y="220802"/>
                  </a:lnTo>
                  <a:close/>
                </a:path>
                <a:path w="351155" h="379094">
                  <a:moveTo>
                    <a:pt x="210146" y="121526"/>
                  </a:moveTo>
                  <a:lnTo>
                    <a:pt x="207987" y="121399"/>
                  </a:lnTo>
                  <a:lnTo>
                    <a:pt x="205435" y="124371"/>
                  </a:lnTo>
                  <a:lnTo>
                    <a:pt x="200977" y="127876"/>
                  </a:lnTo>
                  <a:lnTo>
                    <a:pt x="204317" y="128676"/>
                  </a:lnTo>
                  <a:lnTo>
                    <a:pt x="200964" y="130467"/>
                  </a:lnTo>
                  <a:lnTo>
                    <a:pt x="199085" y="134073"/>
                  </a:lnTo>
                  <a:lnTo>
                    <a:pt x="198691" y="136105"/>
                  </a:lnTo>
                  <a:lnTo>
                    <a:pt x="202603" y="134747"/>
                  </a:lnTo>
                  <a:lnTo>
                    <a:pt x="203809" y="134213"/>
                  </a:lnTo>
                  <a:lnTo>
                    <a:pt x="205028" y="134620"/>
                  </a:lnTo>
                  <a:lnTo>
                    <a:pt x="205028" y="134213"/>
                  </a:lnTo>
                  <a:lnTo>
                    <a:pt x="205295" y="133807"/>
                  </a:lnTo>
                  <a:lnTo>
                    <a:pt x="205295" y="133400"/>
                  </a:lnTo>
                  <a:lnTo>
                    <a:pt x="207454" y="129413"/>
                  </a:lnTo>
                  <a:lnTo>
                    <a:pt x="208940" y="129755"/>
                  </a:lnTo>
                  <a:lnTo>
                    <a:pt x="209613" y="125984"/>
                  </a:lnTo>
                  <a:lnTo>
                    <a:pt x="210146" y="121526"/>
                  </a:lnTo>
                  <a:close/>
                </a:path>
                <a:path w="351155" h="379094">
                  <a:moveTo>
                    <a:pt x="211505" y="183438"/>
                  </a:moveTo>
                  <a:lnTo>
                    <a:pt x="200609" y="189585"/>
                  </a:lnTo>
                  <a:lnTo>
                    <a:pt x="200304" y="189382"/>
                  </a:lnTo>
                  <a:lnTo>
                    <a:pt x="197878" y="187896"/>
                  </a:lnTo>
                  <a:lnTo>
                    <a:pt x="193421" y="191947"/>
                  </a:lnTo>
                  <a:lnTo>
                    <a:pt x="196126" y="193421"/>
                  </a:lnTo>
                  <a:lnTo>
                    <a:pt x="196659" y="193421"/>
                  </a:lnTo>
                  <a:lnTo>
                    <a:pt x="202196" y="190588"/>
                  </a:lnTo>
                  <a:lnTo>
                    <a:pt x="201663" y="190258"/>
                  </a:lnTo>
                  <a:lnTo>
                    <a:pt x="206235" y="190728"/>
                  </a:lnTo>
                  <a:lnTo>
                    <a:pt x="206375" y="190588"/>
                  </a:lnTo>
                  <a:lnTo>
                    <a:pt x="206514" y="190728"/>
                  </a:lnTo>
                  <a:lnTo>
                    <a:pt x="206641" y="190728"/>
                  </a:lnTo>
                  <a:lnTo>
                    <a:pt x="206781" y="190461"/>
                  </a:lnTo>
                  <a:lnTo>
                    <a:pt x="207314" y="190728"/>
                  </a:lnTo>
                  <a:lnTo>
                    <a:pt x="208394" y="189509"/>
                  </a:lnTo>
                  <a:lnTo>
                    <a:pt x="207860" y="189115"/>
                  </a:lnTo>
                  <a:lnTo>
                    <a:pt x="211505" y="183438"/>
                  </a:lnTo>
                  <a:close/>
                </a:path>
                <a:path w="351155" h="379094">
                  <a:moveTo>
                    <a:pt x="213118" y="145275"/>
                  </a:moveTo>
                  <a:lnTo>
                    <a:pt x="212305" y="140817"/>
                  </a:lnTo>
                  <a:lnTo>
                    <a:pt x="211772" y="138938"/>
                  </a:lnTo>
                  <a:lnTo>
                    <a:pt x="209473" y="137452"/>
                  </a:lnTo>
                  <a:lnTo>
                    <a:pt x="207454" y="139877"/>
                  </a:lnTo>
                  <a:lnTo>
                    <a:pt x="204076" y="144322"/>
                  </a:lnTo>
                  <a:lnTo>
                    <a:pt x="204812" y="144411"/>
                  </a:lnTo>
                  <a:lnTo>
                    <a:pt x="202730" y="146075"/>
                  </a:lnTo>
                  <a:lnTo>
                    <a:pt x="207594" y="146354"/>
                  </a:lnTo>
                  <a:lnTo>
                    <a:pt x="207987" y="146481"/>
                  </a:lnTo>
                  <a:lnTo>
                    <a:pt x="208661" y="146215"/>
                  </a:lnTo>
                  <a:lnTo>
                    <a:pt x="208940" y="145681"/>
                  </a:lnTo>
                  <a:lnTo>
                    <a:pt x="209118" y="144856"/>
                  </a:lnTo>
                  <a:lnTo>
                    <a:pt x="213118" y="145275"/>
                  </a:lnTo>
                  <a:close/>
                </a:path>
                <a:path w="351155" h="379094">
                  <a:moveTo>
                    <a:pt x="215277" y="197612"/>
                  </a:moveTo>
                  <a:lnTo>
                    <a:pt x="211772" y="197739"/>
                  </a:lnTo>
                  <a:lnTo>
                    <a:pt x="211505" y="199224"/>
                  </a:lnTo>
                  <a:lnTo>
                    <a:pt x="209346" y="201383"/>
                  </a:lnTo>
                  <a:lnTo>
                    <a:pt x="213525" y="200571"/>
                  </a:lnTo>
                  <a:lnTo>
                    <a:pt x="213525" y="199491"/>
                  </a:lnTo>
                  <a:lnTo>
                    <a:pt x="215277" y="197612"/>
                  </a:lnTo>
                  <a:close/>
                </a:path>
                <a:path w="351155" h="379094">
                  <a:moveTo>
                    <a:pt x="218922" y="188569"/>
                  </a:moveTo>
                  <a:lnTo>
                    <a:pt x="211772" y="189509"/>
                  </a:lnTo>
                  <a:lnTo>
                    <a:pt x="209207" y="189915"/>
                  </a:lnTo>
                  <a:lnTo>
                    <a:pt x="206781" y="191541"/>
                  </a:lnTo>
                  <a:lnTo>
                    <a:pt x="205130" y="193128"/>
                  </a:lnTo>
                  <a:lnTo>
                    <a:pt x="203809" y="192214"/>
                  </a:lnTo>
                  <a:lnTo>
                    <a:pt x="201244" y="191135"/>
                  </a:lnTo>
                  <a:lnTo>
                    <a:pt x="194094" y="196392"/>
                  </a:lnTo>
                  <a:lnTo>
                    <a:pt x="198958" y="197878"/>
                  </a:lnTo>
                  <a:lnTo>
                    <a:pt x="201650" y="199771"/>
                  </a:lnTo>
                  <a:lnTo>
                    <a:pt x="205092" y="195541"/>
                  </a:lnTo>
                  <a:lnTo>
                    <a:pt x="208534" y="196392"/>
                  </a:lnTo>
                  <a:lnTo>
                    <a:pt x="210426" y="197612"/>
                  </a:lnTo>
                  <a:lnTo>
                    <a:pt x="214058" y="193967"/>
                  </a:lnTo>
                  <a:lnTo>
                    <a:pt x="213385" y="192074"/>
                  </a:lnTo>
                  <a:lnTo>
                    <a:pt x="213258" y="192074"/>
                  </a:lnTo>
                  <a:lnTo>
                    <a:pt x="218922" y="188569"/>
                  </a:lnTo>
                  <a:close/>
                </a:path>
                <a:path w="351155" h="379094">
                  <a:moveTo>
                    <a:pt x="220268" y="212305"/>
                  </a:moveTo>
                  <a:lnTo>
                    <a:pt x="215277" y="213118"/>
                  </a:lnTo>
                  <a:lnTo>
                    <a:pt x="214464" y="215417"/>
                  </a:lnTo>
                  <a:lnTo>
                    <a:pt x="214337" y="215684"/>
                  </a:lnTo>
                  <a:lnTo>
                    <a:pt x="214464" y="215811"/>
                  </a:lnTo>
                  <a:lnTo>
                    <a:pt x="214198" y="215950"/>
                  </a:lnTo>
                  <a:lnTo>
                    <a:pt x="214871" y="217703"/>
                  </a:lnTo>
                  <a:lnTo>
                    <a:pt x="218376" y="216090"/>
                  </a:lnTo>
                  <a:lnTo>
                    <a:pt x="219456" y="215138"/>
                  </a:lnTo>
                  <a:lnTo>
                    <a:pt x="220268" y="212305"/>
                  </a:lnTo>
                  <a:close/>
                </a:path>
                <a:path w="351155" h="379094">
                  <a:moveTo>
                    <a:pt x="220675" y="207454"/>
                  </a:moveTo>
                  <a:lnTo>
                    <a:pt x="218160" y="208686"/>
                  </a:lnTo>
                  <a:lnTo>
                    <a:pt x="216331" y="207314"/>
                  </a:lnTo>
                  <a:lnTo>
                    <a:pt x="216331" y="209588"/>
                  </a:lnTo>
                  <a:lnTo>
                    <a:pt x="216065" y="209715"/>
                  </a:lnTo>
                  <a:lnTo>
                    <a:pt x="216217" y="209613"/>
                  </a:lnTo>
                  <a:lnTo>
                    <a:pt x="216331" y="207314"/>
                  </a:lnTo>
                  <a:lnTo>
                    <a:pt x="215811" y="206908"/>
                  </a:lnTo>
                  <a:lnTo>
                    <a:pt x="214337" y="207454"/>
                  </a:lnTo>
                  <a:lnTo>
                    <a:pt x="212178" y="209207"/>
                  </a:lnTo>
                  <a:lnTo>
                    <a:pt x="214122" y="210667"/>
                  </a:lnTo>
                  <a:lnTo>
                    <a:pt x="214337" y="210820"/>
                  </a:lnTo>
                  <a:lnTo>
                    <a:pt x="218922" y="211505"/>
                  </a:lnTo>
                  <a:lnTo>
                    <a:pt x="219189" y="211632"/>
                  </a:lnTo>
                  <a:lnTo>
                    <a:pt x="219862" y="211226"/>
                  </a:lnTo>
                  <a:lnTo>
                    <a:pt x="220268" y="210693"/>
                  </a:lnTo>
                  <a:lnTo>
                    <a:pt x="220675" y="207454"/>
                  </a:lnTo>
                  <a:close/>
                </a:path>
                <a:path w="351155" h="379094">
                  <a:moveTo>
                    <a:pt x="222427" y="190182"/>
                  </a:moveTo>
                  <a:lnTo>
                    <a:pt x="218376" y="189509"/>
                  </a:lnTo>
                  <a:lnTo>
                    <a:pt x="216357" y="192074"/>
                  </a:lnTo>
                  <a:lnTo>
                    <a:pt x="215950" y="195046"/>
                  </a:lnTo>
                  <a:lnTo>
                    <a:pt x="218249" y="195580"/>
                  </a:lnTo>
                  <a:lnTo>
                    <a:pt x="220002" y="193421"/>
                  </a:lnTo>
                  <a:lnTo>
                    <a:pt x="222427" y="190182"/>
                  </a:lnTo>
                  <a:close/>
                </a:path>
                <a:path w="351155" h="379094">
                  <a:moveTo>
                    <a:pt x="228765" y="184124"/>
                  </a:moveTo>
                  <a:lnTo>
                    <a:pt x="227952" y="183718"/>
                  </a:lnTo>
                  <a:lnTo>
                    <a:pt x="227152" y="184391"/>
                  </a:lnTo>
                  <a:lnTo>
                    <a:pt x="226466" y="184658"/>
                  </a:lnTo>
                  <a:lnTo>
                    <a:pt x="226745" y="185331"/>
                  </a:lnTo>
                  <a:lnTo>
                    <a:pt x="227418" y="185877"/>
                  </a:lnTo>
                  <a:lnTo>
                    <a:pt x="228765" y="185064"/>
                  </a:lnTo>
                  <a:lnTo>
                    <a:pt x="228765" y="184124"/>
                  </a:lnTo>
                  <a:close/>
                </a:path>
                <a:path w="351155" h="379094">
                  <a:moveTo>
                    <a:pt x="243598" y="181686"/>
                  </a:moveTo>
                  <a:lnTo>
                    <a:pt x="242925" y="180886"/>
                  </a:lnTo>
                  <a:lnTo>
                    <a:pt x="241846" y="181013"/>
                  </a:lnTo>
                  <a:lnTo>
                    <a:pt x="238747" y="182232"/>
                  </a:lnTo>
                  <a:lnTo>
                    <a:pt x="240906" y="183311"/>
                  </a:lnTo>
                  <a:lnTo>
                    <a:pt x="242112" y="183311"/>
                  </a:lnTo>
                  <a:lnTo>
                    <a:pt x="243598" y="181686"/>
                  </a:lnTo>
                  <a:close/>
                </a:path>
                <a:path w="351155" h="379094">
                  <a:moveTo>
                    <a:pt x="270306" y="359600"/>
                  </a:moveTo>
                  <a:lnTo>
                    <a:pt x="267741" y="355015"/>
                  </a:lnTo>
                  <a:lnTo>
                    <a:pt x="267474" y="353936"/>
                  </a:lnTo>
                  <a:lnTo>
                    <a:pt x="262356" y="354203"/>
                  </a:lnTo>
                  <a:lnTo>
                    <a:pt x="262890" y="355828"/>
                  </a:lnTo>
                  <a:lnTo>
                    <a:pt x="263029" y="361632"/>
                  </a:lnTo>
                  <a:lnTo>
                    <a:pt x="270306" y="359600"/>
                  </a:lnTo>
                  <a:close/>
                </a:path>
                <a:path w="351155" h="379094">
                  <a:moveTo>
                    <a:pt x="287032" y="350570"/>
                  </a:moveTo>
                  <a:lnTo>
                    <a:pt x="286359" y="349351"/>
                  </a:lnTo>
                  <a:lnTo>
                    <a:pt x="283667" y="346379"/>
                  </a:lnTo>
                  <a:lnTo>
                    <a:pt x="283298" y="346710"/>
                  </a:lnTo>
                  <a:lnTo>
                    <a:pt x="280289" y="343687"/>
                  </a:lnTo>
                  <a:lnTo>
                    <a:pt x="278676" y="345579"/>
                  </a:lnTo>
                  <a:lnTo>
                    <a:pt x="278003" y="346786"/>
                  </a:lnTo>
                  <a:lnTo>
                    <a:pt x="279755" y="346925"/>
                  </a:lnTo>
                  <a:lnTo>
                    <a:pt x="280428" y="347332"/>
                  </a:lnTo>
                  <a:lnTo>
                    <a:pt x="282613" y="347332"/>
                  </a:lnTo>
                  <a:lnTo>
                    <a:pt x="280504" y="349250"/>
                  </a:lnTo>
                  <a:lnTo>
                    <a:pt x="280289" y="348945"/>
                  </a:lnTo>
                  <a:lnTo>
                    <a:pt x="277723" y="348411"/>
                  </a:lnTo>
                  <a:lnTo>
                    <a:pt x="276517" y="350431"/>
                  </a:lnTo>
                  <a:lnTo>
                    <a:pt x="273545" y="352996"/>
                  </a:lnTo>
                  <a:lnTo>
                    <a:pt x="281508" y="352729"/>
                  </a:lnTo>
                  <a:lnTo>
                    <a:pt x="281559" y="351777"/>
                  </a:lnTo>
                  <a:lnTo>
                    <a:pt x="282994" y="352590"/>
                  </a:lnTo>
                  <a:lnTo>
                    <a:pt x="284607" y="352856"/>
                  </a:lnTo>
                  <a:lnTo>
                    <a:pt x="287032" y="350570"/>
                  </a:lnTo>
                  <a:close/>
                </a:path>
                <a:path w="351155" h="379094">
                  <a:moveTo>
                    <a:pt x="295529" y="349491"/>
                  </a:moveTo>
                  <a:lnTo>
                    <a:pt x="295198" y="349465"/>
                  </a:lnTo>
                  <a:lnTo>
                    <a:pt x="293243" y="346786"/>
                  </a:lnTo>
                  <a:lnTo>
                    <a:pt x="288518" y="345313"/>
                  </a:lnTo>
                  <a:lnTo>
                    <a:pt x="291490" y="340715"/>
                  </a:lnTo>
                  <a:lnTo>
                    <a:pt x="287299" y="338836"/>
                  </a:lnTo>
                  <a:lnTo>
                    <a:pt x="285280" y="337489"/>
                  </a:lnTo>
                  <a:lnTo>
                    <a:pt x="278536" y="340182"/>
                  </a:lnTo>
                  <a:lnTo>
                    <a:pt x="284073" y="342074"/>
                  </a:lnTo>
                  <a:lnTo>
                    <a:pt x="285546" y="343420"/>
                  </a:lnTo>
                  <a:lnTo>
                    <a:pt x="285546" y="345706"/>
                  </a:lnTo>
                  <a:lnTo>
                    <a:pt x="287299" y="347599"/>
                  </a:lnTo>
                  <a:lnTo>
                    <a:pt x="288112" y="350291"/>
                  </a:lnTo>
                  <a:lnTo>
                    <a:pt x="289090" y="350240"/>
                  </a:lnTo>
                  <a:lnTo>
                    <a:pt x="288925" y="350431"/>
                  </a:lnTo>
                  <a:lnTo>
                    <a:pt x="289064" y="353263"/>
                  </a:lnTo>
                  <a:lnTo>
                    <a:pt x="292290" y="355422"/>
                  </a:lnTo>
                  <a:lnTo>
                    <a:pt x="294182" y="352323"/>
                  </a:lnTo>
                  <a:lnTo>
                    <a:pt x="295325" y="349910"/>
                  </a:lnTo>
                  <a:lnTo>
                    <a:pt x="295529" y="349897"/>
                  </a:lnTo>
                  <a:lnTo>
                    <a:pt x="295402" y="349745"/>
                  </a:lnTo>
                  <a:lnTo>
                    <a:pt x="295529" y="349491"/>
                  </a:lnTo>
                  <a:close/>
                </a:path>
                <a:path w="351155" h="379094">
                  <a:moveTo>
                    <a:pt x="299847" y="378218"/>
                  </a:moveTo>
                  <a:lnTo>
                    <a:pt x="297967" y="375119"/>
                  </a:lnTo>
                  <a:lnTo>
                    <a:pt x="295668" y="375526"/>
                  </a:lnTo>
                  <a:lnTo>
                    <a:pt x="295122" y="378752"/>
                  </a:lnTo>
                  <a:lnTo>
                    <a:pt x="299847" y="378218"/>
                  </a:lnTo>
                  <a:close/>
                </a:path>
                <a:path w="351155" h="379094">
                  <a:moveTo>
                    <a:pt x="300520" y="315772"/>
                  </a:moveTo>
                  <a:lnTo>
                    <a:pt x="299173" y="314413"/>
                  </a:lnTo>
                  <a:lnTo>
                    <a:pt x="298234" y="313613"/>
                  </a:lnTo>
                  <a:lnTo>
                    <a:pt x="297154" y="314413"/>
                  </a:lnTo>
                  <a:lnTo>
                    <a:pt x="296887" y="315366"/>
                  </a:lnTo>
                  <a:lnTo>
                    <a:pt x="297827" y="315366"/>
                  </a:lnTo>
                  <a:lnTo>
                    <a:pt x="300520" y="315772"/>
                  </a:lnTo>
                  <a:close/>
                </a:path>
                <a:path w="351155" h="379094">
                  <a:moveTo>
                    <a:pt x="303898" y="314007"/>
                  </a:moveTo>
                  <a:lnTo>
                    <a:pt x="302679" y="310502"/>
                  </a:lnTo>
                  <a:lnTo>
                    <a:pt x="299580" y="311988"/>
                  </a:lnTo>
                  <a:lnTo>
                    <a:pt x="299313" y="312394"/>
                  </a:lnTo>
                  <a:lnTo>
                    <a:pt x="299580" y="314286"/>
                  </a:lnTo>
                  <a:lnTo>
                    <a:pt x="300113" y="314413"/>
                  </a:lnTo>
                  <a:lnTo>
                    <a:pt x="303898" y="314007"/>
                  </a:lnTo>
                  <a:close/>
                </a:path>
                <a:path w="351155" h="379094">
                  <a:moveTo>
                    <a:pt x="311048" y="311721"/>
                  </a:moveTo>
                  <a:lnTo>
                    <a:pt x="309968" y="310908"/>
                  </a:lnTo>
                  <a:lnTo>
                    <a:pt x="303085" y="307670"/>
                  </a:lnTo>
                  <a:lnTo>
                    <a:pt x="305244" y="317385"/>
                  </a:lnTo>
                  <a:lnTo>
                    <a:pt x="309422" y="312801"/>
                  </a:lnTo>
                  <a:lnTo>
                    <a:pt x="309702" y="312254"/>
                  </a:lnTo>
                  <a:lnTo>
                    <a:pt x="311048" y="311721"/>
                  </a:lnTo>
                  <a:close/>
                </a:path>
                <a:path w="351155" h="379094">
                  <a:moveTo>
                    <a:pt x="313067" y="332359"/>
                  </a:moveTo>
                  <a:lnTo>
                    <a:pt x="306184" y="333375"/>
                  </a:lnTo>
                  <a:lnTo>
                    <a:pt x="305790" y="333438"/>
                  </a:lnTo>
                  <a:lnTo>
                    <a:pt x="308749" y="330339"/>
                  </a:lnTo>
                  <a:lnTo>
                    <a:pt x="311175" y="324535"/>
                  </a:lnTo>
                  <a:lnTo>
                    <a:pt x="305104" y="328714"/>
                  </a:lnTo>
                  <a:lnTo>
                    <a:pt x="304025" y="326821"/>
                  </a:lnTo>
                  <a:lnTo>
                    <a:pt x="304431" y="326288"/>
                  </a:lnTo>
                  <a:lnTo>
                    <a:pt x="304977" y="325882"/>
                  </a:lnTo>
                  <a:lnTo>
                    <a:pt x="304571" y="325348"/>
                  </a:lnTo>
                  <a:lnTo>
                    <a:pt x="303491" y="323189"/>
                  </a:lnTo>
                  <a:lnTo>
                    <a:pt x="302412" y="323303"/>
                  </a:lnTo>
                  <a:lnTo>
                    <a:pt x="302145" y="323329"/>
                  </a:lnTo>
                  <a:lnTo>
                    <a:pt x="302145" y="332498"/>
                  </a:lnTo>
                  <a:lnTo>
                    <a:pt x="301472" y="334518"/>
                  </a:lnTo>
                  <a:lnTo>
                    <a:pt x="298500" y="333235"/>
                  </a:lnTo>
                  <a:lnTo>
                    <a:pt x="298183" y="333032"/>
                  </a:lnTo>
                  <a:lnTo>
                    <a:pt x="298500" y="332905"/>
                  </a:lnTo>
                  <a:lnTo>
                    <a:pt x="299580" y="332790"/>
                  </a:lnTo>
                  <a:lnTo>
                    <a:pt x="299986" y="332740"/>
                  </a:lnTo>
                  <a:lnTo>
                    <a:pt x="300926" y="332625"/>
                  </a:lnTo>
                  <a:lnTo>
                    <a:pt x="301472" y="332574"/>
                  </a:lnTo>
                  <a:lnTo>
                    <a:pt x="302145" y="332498"/>
                  </a:lnTo>
                  <a:lnTo>
                    <a:pt x="302145" y="323329"/>
                  </a:lnTo>
                  <a:lnTo>
                    <a:pt x="301472" y="323392"/>
                  </a:lnTo>
                  <a:lnTo>
                    <a:pt x="300926" y="323456"/>
                  </a:lnTo>
                  <a:lnTo>
                    <a:pt x="299986" y="325348"/>
                  </a:lnTo>
                  <a:lnTo>
                    <a:pt x="294728" y="328307"/>
                  </a:lnTo>
                  <a:lnTo>
                    <a:pt x="297218" y="332676"/>
                  </a:lnTo>
                  <a:lnTo>
                    <a:pt x="297218" y="333057"/>
                  </a:lnTo>
                  <a:lnTo>
                    <a:pt x="297218" y="335495"/>
                  </a:lnTo>
                  <a:lnTo>
                    <a:pt x="296481" y="337083"/>
                  </a:lnTo>
                  <a:lnTo>
                    <a:pt x="296748" y="339102"/>
                  </a:lnTo>
                  <a:lnTo>
                    <a:pt x="299173" y="339674"/>
                  </a:lnTo>
                  <a:lnTo>
                    <a:pt x="299580" y="339775"/>
                  </a:lnTo>
                  <a:lnTo>
                    <a:pt x="299173" y="340321"/>
                  </a:lnTo>
                  <a:lnTo>
                    <a:pt x="298500" y="340715"/>
                  </a:lnTo>
                  <a:lnTo>
                    <a:pt x="298094" y="340753"/>
                  </a:lnTo>
                  <a:lnTo>
                    <a:pt x="296608" y="340855"/>
                  </a:lnTo>
                  <a:lnTo>
                    <a:pt x="298094" y="343687"/>
                  </a:lnTo>
                  <a:lnTo>
                    <a:pt x="299580" y="343649"/>
                  </a:lnTo>
                  <a:lnTo>
                    <a:pt x="302145" y="343573"/>
                  </a:lnTo>
                  <a:lnTo>
                    <a:pt x="302412" y="343560"/>
                  </a:lnTo>
                  <a:lnTo>
                    <a:pt x="302679" y="343547"/>
                  </a:lnTo>
                  <a:lnTo>
                    <a:pt x="302412" y="340182"/>
                  </a:lnTo>
                  <a:lnTo>
                    <a:pt x="303491" y="340080"/>
                  </a:lnTo>
                  <a:lnTo>
                    <a:pt x="304025" y="340029"/>
                  </a:lnTo>
                  <a:lnTo>
                    <a:pt x="305384" y="339915"/>
                  </a:lnTo>
                  <a:lnTo>
                    <a:pt x="305790" y="337680"/>
                  </a:lnTo>
                  <a:lnTo>
                    <a:pt x="306184" y="335457"/>
                  </a:lnTo>
                  <a:lnTo>
                    <a:pt x="307936" y="335330"/>
                  </a:lnTo>
                  <a:lnTo>
                    <a:pt x="308749" y="336016"/>
                  </a:lnTo>
                  <a:lnTo>
                    <a:pt x="308889" y="336130"/>
                  </a:lnTo>
                  <a:lnTo>
                    <a:pt x="311175" y="336537"/>
                  </a:lnTo>
                  <a:lnTo>
                    <a:pt x="311848" y="335597"/>
                  </a:lnTo>
                  <a:lnTo>
                    <a:pt x="313067" y="332359"/>
                  </a:lnTo>
                  <a:close/>
                </a:path>
                <a:path w="351155" h="379094">
                  <a:moveTo>
                    <a:pt x="316166" y="335597"/>
                  </a:moveTo>
                  <a:lnTo>
                    <a:pt x="315493" y="333971"/>
                  </a:lnTo>
                  <a:lnTo>
                    <a:pt x="312801" y="334784"/>
                  </a:lnTo>
                  <a:lnTo>
                    <a:pt x="313880" y="336130"/>
                  </a:lnTo>
                  <a:lnTo>
                    <a:pt x="314693" y="335864"/>
                  </a:lnTo>
                  <a:lnTo>
                    <a:pt x="315366" y="335724"/>
                  </a:lnTo>
                  <a:lnTo>
                    <a:pt x="316166" y="335597"/>
                  </a:lnTo>
                  <a:close/>
                </a:path>
                <a:path w="351155" h="379094">
                  <a:moveTo>
                    <a:pt x="336943" y="333844"/>
                  </a:moveTo>
                  <a:lnTo>
                    <a:pt x="336804" y="333298"/>
                  </a:lnTo>
                  <a:lnTo>
                    <a:pt x="336397" y="332892"/>
                  </a:lnTo>
                  <a:lnTo>
                    <a:pt x="336270" y="329526"/>
                  </a:lnTo>
                  <a:lnTo>
                    <a:pt x="331685" y="331139"/>
                  </a:lnTo>
                  <a:lnTo>
                    <a:pt x="329387" y="331685"/>
                  </a:lnTo>
                  <a:lnTo>
                    <a:pt x="329387" y="331952"/>
                  </a:lnTo>
                  <a:lnTo>
                    <a:pt x="329260" y="332219"/>
                  </a:lnTo>
                  <a:lnTo>
                    <a:pt x="329260" y="332498"/>
                  </a:lnTo>
                  <a:lnTo>
                    <a:pt x="328853" y="332765"/>
                  </a:lnTo>
                  <a:lnTo>
                    <a:pt x="328447" y="332892"/>
                  </a:lnTo>
                  <a:lnTo>
                    <a:pt x="328574" y="333298"/>
                  </a:lnTo>
                  <a:lnTo>
                    <a:pt x="327367" y="334378"/>
                  </a:lnTo>
                  <a:lnTo>
                    <a:pt x="325615" y="333705"/>
                  </a:lnTo>
                  <a:lnTo>
                    <a:pt x="324662" y="333032"/>
                  </a:lnTo>
                  <a:lnTo>
                    <a:pt x="322516" y="332359"/>
                  </a:lnTo>
                  <a:lnTo>
                    <a:pt x="322643" y="335330"/>
                  </a:lnTo>
                  <a:lnTo>
                    <a:pt x="320890" y="336003"/>
                  </a:lnTo>
                  <a:lnTo>
                    <a:pt x="319138" y="335330"/>
                  </a:lnTo>
                  <a:lnTo>
                    <a:pt x="317652" y="335597"/>
                  </a:lnTo>
                  <a:lnTo>
                    <a:pt x="316712" y="336677"/>
                  </a:lnTo>
                  <a:lnTo>
                    <a:pt x="314286" y="339509"/>
                  </a:lnTo>
                  <a:lnTo>
                    <a:pt x="319544" y="341261"/>
                  </a:lnTo>
                  <a:lnTo>
                    <a:pt x="321437" y="339369"/>
                  </a:lnTo>
                  <a:lnTo>
                    <a:pt x="321703" y="341388"/>
                  </a:lnTo>
                  <a:lnTo>
                    <a:pt x="323316" y="340715"/>
                  </a:lnTo>
                  <a:lnTo>
                    <a:pt x="321970" y="346659"/>
                  </a:lnTo>
                  <a:lnTo>
                    <a:pt x="330606" y="339509"/>
                  </a:lnTo>
                  <a:lnTo>
                    <a:pt x="323456" y="340715"/>
                  </a:lnTo>
                  <a:lnTo>
                    <a:pt x="325348" y="338429"/>
                  </a:lnTo>
                  <a:lnTo>
                    <a:pt x="325208" y="334645"/>
                  </a:lnTo>
                  <a:lnTo>
                    <a:pt x="329387" y="336410"/>
                  </a:lnTo>
                  <a:lnTo>
                    <a:pt x="330339" y="338836"/>
                  </a:lnTo>
                  <a:lnTo>
                    <a:pt x="333844" y="337883"/>
                  </a:lnTo>
                  <a:lnTo>
                    <a:pt x="334645" y="335864"/>
                  </a:lnTo>
                  <a:lnTo>
                    <a:pt x="335457" y="335724"/>
                  </a:lnTo>
                  <a:lnTo>
                    <a:pt x="336270" y="335191"/>
                  </a:lnTo>
                  <a:lnTo>
                    <a:pt x="336537" y="334518"/>
                  </a:lnTo>
                  <a:lnTo>
                    <a:pt x="336804" y="334518"/>
                  </a:lnTo>
                  <a:lnTo>
                    <a:pt x="336943" y="334378"/>
                  </a:lnTo>
                  <a:lnTo>
                    <a:pt x="336804" y="334111"/>
                  </a:lnTo>
                  <a:lnTo>
                    <a:pt x="336943" y="333844"/>
                  </a:lnTo>
                  <a:close/>
                </a:path>
                <a:path w="351155" h="379094">
                  <a:moveTo>
                    <a:pt x="345846" y="331279"/>
                  </a:moveTo>
                  <a:lnTo>
                    <a:pt x="343954" y="331012"/>
                  </a:lnTo>
                  <a:lnTo>
                    <a:pt x="342201" y="330466"/>
                  </a:lnTo>
                  <a:lnTo>
                    <a:pt x="339775" y="331546"/>
                  </a:lnTo>
                  <a:lnTo>
                    <a:pt x="341934" y="333438"/>
                  </a:lnTo>
                  <a:lnTo>
                    <a:pt x="343420" y="334378"/>
                  </a:lnTo>
                  <a:lnTo>
                    <a:pt x="345846" y="331279"/>
                  </a:lnTo>
                  <a:close/>
                </a:path>
                <a:path w="351155" h="379094">
                  <a:moveTo>
                    <a:pt x="350837" y="350164"/>
                  </a:moveTo>
                  <a:lnTo>
                    <a:pt x="350291" y="349491"/>
                  </a:lnTo>
                  <a:lnTo>
                    <a:pt x="349491" y="349084"/>
                  </a:lnTo>
                  <a:lnTo>
                    <a:pt x="348538" y="349758"/>
                  </a:lnTo>
                  <a:lnTo>
                    <a:pt x="348818" y="350697"/>
                  </a:lnTo>
                  <a:lnTo>
                    <a:pt x="349758" y="350977"/>
                  </a:lnTo>
                  <a:lnTo>
                    <a:pt x="350837" y="35016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3167246" y="581532"/>
              <a:ext cx="227329" cy="224154"/>
            </a:xfrm>
            <a:custGeom>
              <a:avLst/>
              <a:gdLst/>
              <a:ahLst/>
              <a:cxnLst/>
              <a:rect l="l" t="t" r="r" b="b"/>
              <a:pathLst>
                <a:path w="227330" h="224154">
                  <a:moveTo>
                    <a:pt x="5930" y="76212"/>
                  </a:moveTo>
                  <a:lnTo>
                    <a:pt x="533" y="77292"/>
                  </a:lnTo>
                  <a:lnTo>
                    <a:pt x="406" y="77698"/>
                  </a:lnTo>
                  <a:lnTo>
                    <a:pt x="0" y="78105"/>
                  </a:lnTo>
                  <a:lnTo>
                    <a:pt x="0" y="78232"/>
                  </a:lnTo>
                  <a:lnTo>
                    <a:pt x="2971" y="85115"/>
                  </a:lnTo>
                  <a:lnTo>
                    <a:pt x="5930" y="76212"/>
                  </a:lnTo>
                  <a:close/>
                </a:path>
                <a:path w="227330" h="224154">
                  <a:moveTo>
                    <a:pt x="20091" y="74460"/>
                  </a:moveTo>
                  <a:lnTo>
                    <a:pt x="16852" y="74587"/>
                  </a:lnTo>
                  <a:lnTo>
                    <a:pt x="14973" y="76339"/>
                  </a:lnTo>
                  <a:lnTo>
                    <a:pt x="15913" y="78498"/>
                  </a:lnTo>
                  <a:lnTo>
                    <a:pt x="18211" y="78371"/>
                  </a:lnTo>
                  <a:lnTo>
                    <a:pt x="19558" y="75946"/>
                  </a:lnTo>
                  <a:lnTo>
                    <a:pt x="20091" y="74460"/>
                  </a:lnTo>
                  <a:close/>
                </a:path>
                <a:path w="227330" h="224154">
                  <a:moveTo>
                    <a:pt x="24549" y="61239"/>
                  </a:moveTo>
                  <a:lnTo>
                    <a:pt x="17932" y="62585"/>
                  </a:lnTo>
                  <a:lnTo>
                    <a:pt x="16992" y="62992"/>
                  </a:lnTo>
                  <a:lnTo>
                    <a:pt x="16992" y="64211"/>
                  </a:lnTo>
                  <a:lnTo>
                    <a:pt x="17399" y="69469"/>
                  </a:lnTo>
                  <a:lnTo>
                    <a:pt x="24549" y="61239"/>
                  </a:lnTo>
                  <a:close/>
                </a:path>
                <a:path w="227330" h="224154">
                  <a:moveTo>
                    <a:pt x="32512" y="62179"/>
                  </a:moveTo>
                  <a:lnTo>
                    <a:pt x="27787" y="65684"/>
                  </a:lnTo>
                  <a:lnTo>
                    <a:pt x="26708" y="66090"/>
                  </a:lnTo>
                  <a:lnTo>
                    <a:pt x="25755" y="66497"/>
                  </a:lnTo>
                  <a:lnTo>
                    <a:pt x="26035" y="67843"/>
                  </a:lnTo>
                  <a:lnTo>
                    <a:pt x="26974" y="68795"/>
                  </a:lnTo>
                  <a:lnTo>
                    <a:pt x="24282" y="71488"/>
                  </a:lnTo>
                  <a:lnTo>
                    <a:pt x="26441" y="71488"/>
                  </a:lnTo>
                  <a:lnTo>
                    <a:pt x="28867" y="72301"/>
                  </a:lnTo>
                  <a:lnTo>
                    <a:pt x="32512" y="62179"/>
                  </a:lnTo>
                  <a:close/>
                </a:path>
                <a:path w="227330" h="224154">
                  <a:moveTo>
                    <a:pt x="34798" y="49364"/>
                  </a:moveTo>
                  <a:lnTo>
                    <a:pt x="31826" y="47345"/>
                  </a:lnTo>
                  <a:lnTo>
                    <a:pt x="28867" y="45593"/>
                  </a:lnTo>
                  <a:lnTo>
                    <a:pt x="27647" y="52870"/>
                  </a:lnTo>
                  <a:lnTo>
                    <a:pt x="26441" y="54089"/>
                  </a:lnTo>
                  <a:lnTo>
                    <a:pt x="24003" y="55435"/>
                  </a:lnTo>
                  <a:lnTo>
                    <a:pt x="24333" y="56134"/>
                  </a:lnTo>
                  <a:lnTo>
                    <a:pt x="21310" y="59347"/>
                  </a:lnTo>
                  <a:lnTo>
                    <a:pt x="23469" y="60020"/>
                  </a:lnTo>
                  <a:lnTo>
                    <a:pt x="25628" y="59080"/>
                  </a:lnTo>
                  <a:lnTo>
                    <a:pt x="25628" y="58762"/>
                  </a:lnTo>
                  <a:lnTo>
                    <a:pt x="26441" y="60426"/>
                  </a:lnTo>
                  <a:lnTo>
                    <a:pt x="27914" y="57327"/>
                  </a:lnTo>
                  <a:lnTo>
                    <a:pt x="27647" y="54089"/>
                  </a:lnTo>
                  <a:lnTo>
                    <a:pt x="34798" y="49364"/>
                  </a:lnTo>
                  <a:close/>
                </a:path>
                <a:path w="227330" h="224154">
                  <a:moveTo>
                    <a:pt x="46939" y="93065"/>
                  </a:moveTo>
                  <a:lnTo>
                    <a:pt x="40055" y="95364"/>
                  </a:lnTo>
                  <a:lnTo>
                    <a:pt x="38709" y="98196"/>
                  </a:lnTo>
                  <a:lnTo>
                    <a:pt x="37490" y="100215"/>
                  </a:lnTo>
                  <a:lnTo>
                    <a:pt x="46266" y="102514"/>
                  </a:lnTo>
                  <a:lnTo>
                    <a:pt x="46266" y="100888"/>
                  </a:lnTo>
                  <a:lnTo>
                    <a:pt x="46939" y="98869"/>
                  </a:lnTo>
                  <a:lnTo>
                    <a:pt x="44246" y="99822"/>
                  </a:lnTo>
                  <a:lnTo>
                    <a:pt x="44780" y="98056"/>
                  </a:lnTo>
                  <a:lnTo>
                    <a:pt x="46939" y="93065"/>
                  </a:lnTo>
                  <a:close/>
                </a:path>
                <a:path w="227330" h="224154">
                  <a:moveTo>
                    <a:pt x="47612" y="266"/>
                  </a:moveTo>
                  <a:lnTo>
                    <a:pt x="47205" y="0"/>
                  </a:lnTo>
                  <a:lnTo>
                    <a:pt x="46939" y="546"/>
                  </a:lnTo>
                  <a:lnTo>
                    <a:pt x="46672" y="812"/>
                  </a:lnTo>
                  <a:lnTo>
                    <a:pt x="47078" y="939"/>
                  </a:lnTo>
                  <a:lnTo>
                    <a:pt x="47612" y="266"/>
                  </a:lnTo>
                  <a:close/>
                </a:path>
                <a:path w="227330" h="224154">
                  <a:moveTo>
                    <a:pt x="52603" y="91313"/>
                  </a:moveTo>
                  <a:lnTo>
                    <a:pt x="51384" y="91452"/>
                  </a:lnTo>
                  <a:lnTo>
                    <a:pt x="52336" y="87947"/>
                  </a:lnTo>
                  <a:lnTo>
                    <a:pt x="47612" y="89700"/>
                  </a:lnTo>
                  <a:lnTo>
                    <a:pt x="47345" y="91859"/>
                  </a:lnTo>
                  <a:lnTo>
                    <a:pt x="47205" y="94018"/>
                  </a:lnTo>
                  <a:lnTo>
                    <a:pt x="50177" y="94018"/>
                  </a:lnTo>
                  <a:lnTo>
                    <a:pt x="50990" y="92392"/>
                  </a:lnTo>
                  <a:lnTo>
                    <a:pt x="51663" y="92798"/>
                  </a:lnTo>
                  <a:lnTo>
                    <a:pt x="52336" y="91998"/>
                  </a:lnTo>
                  <a:lnTo>
                    <a:pt x="52603" y="91313"/>
                  </a:lnTo>
                  <a:close/>
                </a:path>
                <a:path w="227330" h="224154">
                  <a:moveTo>
                    <a:pt x="55575" y="76885"/>
                  </a:moveTo>
                  <a:lnTo>
                    <a:pt x="54762" y="76746"/>
                  </a:lnTo>
                  <a:lnTo>
                    <a:pt x="53416" y="77292"/>
                  </a:lnTo>
                  <a:lnTo>
                    <a:pt x="53543" y="78105"/>
                  </a:lnTo>
                  <a:lnTo>
                    <a:pt x="53543" y="78371"/>
                  </a:lnTo>
                  <a:lnTo>
                    <a:pt x="53682" y="78498"/>
                  </a:lnTo>
                  <a:lnTo>
                    <a:pt x="53822" y="78778"/>
                  </a:lnTo>
                  <a:lnTo>
                    <a:pt x="55575" y="76885"/>
                  </a:lnTo>
                  <a:close/>
                </a:path>
                <a:path w="227330" h="224154">
                  <a:moveTo>
                    <a:pt x="58000" y="84162"/>
                  </a:moveTo>
                  <a:lnTo>
                    <a:pt x="57327" y="82410"/>
                  </a:lnTo>
                  <a:lnTo>
                    <a:pt x="54495" y="80530"/>
                  </a:lnTo>
                  <a:lnTo>
                    <a:pt x="54356" y="85928"/>
                  </a:lnTo>
                  <a:lnTo>
                    <a:pt x="52463" y="87274"/>
                  </a:lnTo>
                  <a:lnTo>
                    <a:pt x="53416" y="87947"/>
                  </a:lnTo>
                  <a:lnTo>
                    <a:pt x="54902" y="88353"/>
                  </a:lnTo>
                  <a:lnTo>
                    <a:pt x="55435" y="86728"/>
                  </a:lnTo>
                  <a:lnTo>
                    <a:pt x="54495" y="84975"/>
                  </a:lnTo>
                  <a:lnTo>
                    <a:pt x="58000" y="84162"/>
                  </a:lnTo>
                  <a:close/>
                </a:path>
                <a:path w="227330" h="224154">
                  <a:moveTo>
                    <a:pt x="65684" y="78371"/>
                  </a:moveTo>
                  <a:lnTo>
                    <a:pt x="62852" y="79311"/>
                  </a:lnTo>
                  <a:lnTo>
                    <a:pt x="62039" y="79311"/>
                  </a:lnTo>
                  <a:lnTo>
                    <a:pt x="58674" y="79184"/>
                  </a:lnTo>
                  <a:lnTo>
                    <a:pt x="58674" y="85521"/>
                  </a:lnTo>
                  <a:lnTo>
                    <a:pt x="62039" y="82956"/>
                  </a:lnTo>
                  <a:lnTo>
                    <a:pt x="62725" y="81203"/>
                  </a:lnTo>
                  <a:lnTo>
                    <a:pt x="64884" y="81737"/>
                  </a:lnTo>
                  <a:lnTo>
                    <a:pt x="65557" y="79984"/>
                  </a:lnTo>
                  <a:lnTo>
                    <a:pt x="65684" y="78371"/>
                  </a:lnTo>
                  <a:close/>
                </a:path>
                <a:path w="227330" h="224154">
                  <a:moveTo>
                    <a:pt x="71488" y="100355"/>
                  </a:moveTo>
                  <a:lnTo>
                    <a:pt x="68249" y="99009"/>
                  </a:lnTo>
                  <a:lnTo>
                    <a:pt x="69469" y="95364"/>
                  </a:lnTo>
                  <a:lnTo>
                    <a:pt x="69735" y="91719"/>
                  </a:lnTo>
                  <a:lnTo>
                    <a:pt x="64198" y="93878"/>
                  </a:lnTo>
                  <a:lnTo>
                    <a:pt x="62763" y="94589"/>
                  </a:lnTo>
                  <a:lnTo>
                    <a:pt x="64198" y="92798"/>
                  </a:lnTo>
                  <a:lnTo>
                    <a:pt x="61506" y="93345"/>
                  </a:lnTo>
                  <a:lnTo>
                    <a:pt x="60833" y="94018"/>
                  </a:lnTo>
                  <a:lnTo>
                    <a:pt x="59347" y="94284"/>
                  </a:lnTo>
                  <a:lnTo>
                    <a:pt x="59461" y="95453"/>
                  </a:lnTo>
                  <a:lnTo>
                    <a:pt x="58813" y="95224"/>
                  </a:lnTo>
                  <a:lnTo>
                    <a:pt x="58674" y="95364"/>
                  </a:lnTo>
                  <a:lnTo>
                    <a:pt x="58267" y="95631"/>
                  </a:lnTo>
                  <a:lnTo>
                    <a:pt x="58267" y="95770"/>
                  </a:lnTo>
                  <a:lnTo>
                    <a:pt x="57594" y="98056"/>
                  </a:lnTo>
                  <a:lnTo>
                    <a:pt x="59131" y="96824"/>
                  </a:lnTo>
                  <a:lnTo>
                    <a:pt x="60147" y="97345"/>
                  </a:lnTo>
                  <a:lnTo>
                    <a:pt x="60286" y="97663"/>
                  </a:lnTo>
                  <a:lnTo>
                    <a:pt x="60426" y="97485"/>
                  </a:lnTo>
                  <a:lnTo>
                    <a:pt x="63525" y="99009"/>
                  </a:lnTo>
                  <a:lnTo>
                    <a:pt x="62992" y="102920"/>
                  </a:lnTo>
                  <a:lnTo>
                    <a:pt x="63258" y="107505"/>
                  </a:lnTo>
                  <a:lnTo>
                    <a:pt x="71488" y="100355"/>
                  </a:lnTo>
                  <a:close/>
                </a:path>
                <a:path w="227330" h="224154">
                  <a:moveTo>
                    <a:pt x="74320" y="113576"/>
                  </a:moveTo>
                  <a:lnTo>
                    <a:pt x="74256" y="110274"/>
                  </a:lnTo>
                  <a:lnTo>
                    <a:pt x="71793" y="111417"/>
                  </a:lnTo>
                  <a:lnTo>
                    <a:pt x="70485" y="113880"/>
                  </a:lnTo>
                  <a:lnTo>
                    <a:pt x="73914" y="114515"/>
                  </a:lnTo>
                  <a:lnTo>
                    <a:pt x="74053" y="114109"/>
                  </a:lnTo>
                  <a:lnTo>
                    <a:pt x="74320" y="113576"/>
                  </a:lnTo>
                  <a:close/>
                </a:path>
                <a:path w="227330" h="224154">
                  <a:moveTo>
                    <a:pt x="77825" y="125310"/>
                  </a:moveTo>
                  <a:lnTo>
                    <a:pt x="77558" y="124764"/>
                  </a:lnTo>
                  <a:lnTo>
                    <a:pt x="76073" y="123151"/>
                  </a:lnTo>
                  <a:lnTo>
                    <a:pt x="74320" y="128143"/>
                  </a:lnTo>
                  <a:lnTo>
                    <a:pt x="77152" y="125984"/>
                  </a:lnTo>
                  <a:lnTo>
                    <a:pt x="77698" y="125717"/>
                  </a:lnTo>
                  <a:lnTo>
                    <a:pt x="77825" y="125310"/>
                  </a:lnTo>
                  <a:close/>
                </a:path>
                <a:path w="227330" h="224154">
                  <a:moveTo>
                    <a:pt x="79451" y="80797"/>
                  </a:moveTo>
                  <a:lnTo>
                    <a:pt x="78905" y="80124"/>
                  </a:lnTo>
                  <a:lnTo>
                    <a:pt x="75996" y="78359"/>
                  </a:lnTo>
                  <a:lnTo>
                    <a:pt x="78371" y="76212"/>
                  </a:lnTo>
                  <a:lnTo>
                    <a:pt x="72682" y="75336"/>
                  </a:lnTo>
                  <a:lnTo>
                    <a:pt x="73914" y="74460"/>
                  </a:lnTo>
                  <a:lnTo>
                    <a:pt x="73507" y="71361"/>
                  </a:lnTo>
                  <a:lnTo>
                    <a:pt x="71348" y="73380"/>
                  </a:lnTo>
                  <a:lnTo>
                    <a:pt x="69189" y="74320"/>
                  </a:lnTo>
                  <a:lnTo>
                    <a:pt x="69761" y="75463"/>
                  </a:lnTo>
                  <a:lnTo>
                    <a:pt x="70002" y="80937"/>
                  </a:lnTo>
                  <a:lnTo>
                    <a:pt x="71081" y="80657"/>
                  </a:lnTo>
                  <a:lnTo>
                    <a:pt x="71221" y="82143"/>
                  </a:lnTo>
                  <a:lnTo>
                    <a:pt x="72567" y="81470"/>
                  </a:lnTo>
                  <a:lnTo>
                    <a:pt x="72898" y="81165"/>
                  </a:lnTo>
                  <a:lnTo>
                    <a:pt x="70612" y="84607"/>
                  </a:lnTo>
                  <a:lnTo>
                    <a:pt x="67843" y="85521"/>
                  </a:lnTo>
                  <a:lnTo>
                    <a:pt x="66090" y="82016"/>
                  </a:lnTo>
                  <a:lnTo>
                    <a:pt x="65951" y="87007"/>
                  </a:lnTo>
                  <a:lnTo>
                    <a:pt x="63309" y="90779"/>
                  </a:lnTo>
                  <a:lnTo>
                    <a:pt x="65366" y="91668"/>
                  </a:lnTo>
                  <a:lnTo>
                    <a:pt x="68973" y="89750"/>
                  </a:lnTo>
                  <a:lnTo>
                    <a:pt x="69926" y="87503"/>
                  </a:lnTo>
                  <a:lnTo>
                    <a:pt x="76212" y="85648"/>
                  </a:lnTo>
                  <a:lnTo>
                    <a:pt x="77558" y="84569"/>
                  </a:lnTo>
                  <a:lnTo>
                    <a:pt x="79451" y="80797"/>
                  </a:lnTo>
                  <a:close/>
                </a:path>
                <a:path w="227330" h="224154">
                  <a:moveTo>
                    <a:pt x="83083" y="120992"/>
                  </a:moveTo>
                  <a:lnTo>
                    <a:pt x="82550" y="119240"/>
                  </a:lnTo>
                  <a:lnTo>
                    <a:pt x="81876" y="118694"/>
                  </a:lnTo>
                  <a:lnTo>
                    <a:pt x="79578" y="120319"/>
                  </a:lnTo>
                  <a:lnTo>
                    <a:pt x="79717" y="121259"/>
                  </a:lnTo>
                  <a:lnTo>
                    <a:pt x="81203" y="122885"/>
                  </a:lnTo>
                  <a:lnTo>
                    <a:pt x="83083" y="120992"/>
                  </a:lnTo>
                  <a:close/>
                </a:path>
                <a:path w="227330" h="224154">
                  <a:moveTo>
                    <a:pt x="84836" y="85788"/>
                  </a:moveTo>
                  <a:lnTo>
                    <a:pt x="84302" y="81203"/>
                  </a:lnTo>
                  <a:lnTo>
                    <a:pt x="78232" y="85648"/>
                  </a:lnTo>
                  <a:lnTo>
                    <a:pt x="76212" y="86728"/>
                  </a:lnTo>
                  <a:lnTo>
                    <a:pt x="74853" y="88353"/>
                  </a:lnTo>
                  <a:lnTo>
                    <a:pt x="78232" y="86461"/>
                  </a:lnTo>
                  <a:lnTo>
                    <a:pt x="77698" y="88214"/>
                  </a:lnTo>
                  <a:lnTo>
                    <a:pt x="77698" y="90893"/>
                  </a:lnTo>
                  <a:lnTo>
                    <a:pt x="76339" y="91998"/>
                  </a:lnTo>
                  <a:lnTo>
                    <a:pt x="77292" y="94424"/>
                  </a:lnTo>
                  <a:lnTo>
                    <a:pt x="79171" y="92392"/>
                  </a:lnTo>
                  <a:lnTo>
                    <a:pt x="81330" y="91186"/>
                  </a:lnTo>
                  <a:lnTo>
                    <a:pt x="80556" y="90474"/>
                  </a:lnTo>
                  <a:lnTo>
                    <a:pt x="84162" y="87680"/>
                  </a:lnTo>
                  <a:lnTo>
                    <a:pt x="84836" y="85788"/>
                  </a:lnTo>
                  <a:close/>
                </a:path>
                <a:path w="227330" h="224154">
                  <a:moveTo>
                    <a:pt x="87807" y="105613"/>
                  </a:moveTo>
                  <a:lnTo>
                    <a:pt x="85115" y="106959"/>
                  </a:lnTo>
                  <a:lnTo>
                    <a:pt x="83223" y="107099"/>
                  </a:lnTo>
                  <a:lnTo>
                    <a:pt x="83223" y="109931"/>
                  </a:lnTo>
                  <a:lnTo>
                    <a:pt x="85242" y="109397"/>
                  </a:lnTo>
                  <a:lnTo>
                    <a:pt x="86588" y="108991"/>
                  </a:lnTo>
                  <a:lnTo>
                    <a:pt x="87807" y="105613"/>
                  </a:lnTo>
                  <a:close/>
                </a:path>
                <a:path w="227330" h="224154">
                  <a:moveTo>
                    <a:pt x="87807" y="101701"/>
                  </a:moveTo>
                  <a:lnTo>
                    <a:pt x="85115" y="99822"/>
                  </a:lnTo>
                  <a:lnTo>
                    <a:pt x="87261" y="94297"/>
                  </a:lnTo>
                  <a:lnTo>
                    <a:pt x="84543" y="95021"/>
                  </a:lnTo>
                  <a:lnTo>
                    <a:pt x="82270" y="96850"/>
                  </a:lnTo>
                  <a:lnTo>
                    <a:pt x="82270" y="104165"/>
                  </a:lnTo>
                  <a:lnTo>
                    <a:pt x="81051" y="104457"/>
                  </a:lnTo>
                  <a:lnTo>
                    <a:pt x="81876" y="103327"/>
                  </a:lnTo>
                  <a:lnTo>
                    <a:pt x="82270" y="104165"/>
                  </a:lnTo>
                  <a:lnTo>
                    <a:pt x="82270" y="96850"/>
                  </a:lnTo>
                  <a:lnTo>
                    <a:pt x="79832" y="98793"/>
                  </a:lnTo>
                  <a:lnTo>
                    <a:pt x="76073" y="102374"/>
                  </a:lnTo>
                  <a:lnTo>
                    <a:pt x="77673" y="97993"/>
                  </a:lnTo>
                  <a:lnTo>
                    <a:pt x="77698" y="98336"/>
                  </a:lnTo>
                  <a:lnTo>
                    <a:pt x="77965" y="99136"/>
                  </a:lnTo>
                  <a:lnTo>
                    <a:pt x="79171" y="98336"/>
                  </a:lnTo>
                  <a:lnTo>
                    <a:pt x="79578" y="98742"/>
                  </a:lnTo>
                  <a:lnTo>
                    <a:pt x="82677" y="95097"/>
                  </a:lnTo>
                  <a:lnTo>
                    <a:pt x="77558" y="95364"/>
                  </a:lnTo>
                  <a:lnTo>
                    <a:pt x="77584" y="96075"/>
                  </a:lnTo>
                  <a:lnTo>
                    <a:pt x="72021" y="97929"/>
                  </a:lnTo>
                  <a:lnTo>
                    <a:pt x="71488" y="102920"/>
                  </a:lnTo>
                  <a:lnTo>
                    <a:pt x="71348" y="103454"/>
                  </a:lnTo>
                  <a:lnTo>
                    <a:pt x="71221" y="103860"/>
                  </a:lnTo>
                  <a:lnTo>
                    <a:pt x="71488" y="104267"/>
                  </a:lnTo>
                  <a:lnTo>
                    <a:pt x="72567" y="104406"/>
                  </a:lnTo>
                  <a:lnTo>
                    <a:pt x="74460" y="105879"/>
                  </a:lnTo>
                  <a:lnTo>
                    <a:pt x="75539" y="104673"/>
                  </a:lnTo>
                  <a:lnTo>
                    <a:pt x="76479" y="107505"/>
                  </a:lnTo>
                  <a:lnTo>
                    <a:pt x="77076" y="107175"/>
                  </a:lnTo>
                  <a:lnTo>
                    <a:pt x="76885" y="108991"/>
                  </a:lnTo>
                  <a:lnTo>
                    <a:pt x="78498" y="108991"/>
                  </a:lnTo>
                  <a:lnTo>
                    <a:pt x="80391" y="110744"/>
                  </a:lnTo>
                  <a:lnTo>
                    <a:pt x="81610" y="108585"/>
                  </a:lnTo>
                  <a:lnTo>
                    <a:pt x="83032" y="105740"/>
                  </a:lnTo>
                  <a:lnTo>
                    <a:pt x="83362" y="106426"/>
                  </a:lnTo>
                  <a:lnTo>
                    <a:pt x="87807" y="101701"/>
                  </a:lnTo>
                  <a:close/>
                </a:path>
                <a:path w="227330" h="224154">
                  <a:moveTo>
                    <a:pt x="90233" y="35471"/>
                  </a:moveTo>
                  <a:lnTo>
                    <a:pt x="89154" y="35064"/>
                  </a:lnTo>
                  <a:lnTo>
                    <a:pt x="89700" y="34937"/>
                  </a:lnTo>
                  <a:lnTo>
                    <a:pt x="89966" y="34124"/>
                  </a:lnTo>
                  <a:lnTo>
                    <a:pt x="89560" y="33718"/>
                  </a:lnTo>
                  <a:lnTo>
                    <a:pt x="88353" y="32372"/>
                  </a:lnTo>
                  <a:lnTo>
                    <a:pt x="86321" y="36144"/>
                  </a:lnTo>
                  <a:lnTo>
                    <a:pt x="88480" y="35064"/>
                  </a:lnTo>
                  <a:lnTo>
                    <a:pt x="87134" y="36690"/>
                  </a:lnTo>
                  <a:lnTo>
                    <a:pt x="89560" y="36957"/>
                  </a:lnTo>
                  <a:lnTo>
                    <a:pt x="90233" y="35471"/>
                  </a:lnTo>
                  <a:close/>
                </a:path>
                <a:path w="227330" h="224154">
                  <a:moveTo>
                    <a:pt x="92938" y="132194"/>
                  </a:moveTo>
                  <a:lnTo>
                    <a:pt x="92659" y="131241"/>
                  </a:lnTo>
                  <a:lnTo>
                    <a:pt x="91186" y="129895"/>
                  </a:lnTo>
                  <a:lnTo>
                    <a:pt x="89560" y="131114"/>
                  </a:lnTo>
                  <a:lnTo>
                    <a:pt x="89560" y="132867"/>
                  </a:lnTo>
                  <a:lnTo>
                    <a:pt x="89700" y="134340"/>
                  </a:lnTo>
                  <a:lnTo>
                    <a:pt x="92938" y="132194"/>
                  </a:lnTo>
                  <a:close/>
                </a:path>
                <a:path w="227330" h="224154">
                  <a:moveTo>
                    <a:pt x="93611" y="67576"/>
                  </a:moveTo>
                  <a:lnTo>
                    <a:pt x="92659" y="66636"/>
                  </a:lnTo>
                  <a:lnTo>
                    <a:pt x="91579" y="66230"/>
                  </a:lnTo>
                  <a:lnTo>
                    <a:pt x="89293" y="66636"/>
                  </a:lnTo>
                  <a:lnTo>
                    <a:pt x="89700" y="69202"/>
                  </a:lnTo>
                  <a:lnTo>
                    <a:pt x="91579" y="67983"/>
                  </a:lnTo>
                  <a:lnTo>
                    <a:pt x="93611" y="67576"/>
                  </a:lnTo>
                  <a:close/>
                </a:path>
                <a:path w="227330" h="224154">
                  <a:moveTo>
                    <a:pt x="95872" y="101473"/>
                  </a:moveTo>
                  <a:lnTo>
                    <a:pt x="94246" y="99618"/>
                  </a:lnTo>
                  <a:lnTo>
                    <a:pt x="90906" y="102920"/>
                  </a:lnTo>
                  <a:lnTo>
                    <a:pt x="90144" y="102679"/>
                  </a:lnTo>
                  <a:lnTo>
                    <a:pt x="93065" y="99542"/>
                  </a:lnTo>
                  <a:lnTo>
                    <a:pt x="90373" y="99822"/>
                  </a:lnTo>
                  <a:lnTo>
                    <a:pt x="89560" y="100215"/>
                  </a:lnTo>
                  <a:lnTo>
                    <a:pt x="89154" y="100495"/>
                  </a:lnTo>
                  <a:lnTo>
                    <a:pt x="89154" y="101028"/>
                  </a:lnTo>
                  <a:lnTo>
                    <a:pt x="89217" y="102362"/>
                  </a:lnTo>
                  <a:lnTo>
                    <a:pt x="88480" y="102108"/>
                  </a:lnTo>
                  <a:lnTo>
                    <a:pt x="88620" y="106692"/>
                  </a:lnTo>
                  <a:lnTo>
                    <a:pt x="90906" y="105079"/>
                  </a:lnTo>
                  <a:lnTo>
                    <a:pt x="93738" y="104749"/>
                  </a:lnTo>
                  <a:lnTo>
                    <a:pt x="91186" y="107645"/>
                  </a:lnTo>
                  <a:lnTo>
                    <a:pt x="89827" y="106832"/>
                  </a:lnTo>
                  <a:lnTo>
                    <a:pt x="88620" y="110070"/>
                  </a:lnTo>
                  <a:lnTo>
                    <a:pt x="94818" y="110604"/>
                  </a:lnTo>
                  <a:lnTo>
                    <a:pt x="93738" y="107238"/>
                  </a:lnTo>
                  <a:lnTo>
                    <a:pt x="94653" y="104635"/>
                  </a:lnTo>
                  <a:lnTo>
                    <a:pt x="95008" y="104584"/>
                  </a:lnTo>
                  <a:lnTo>
                    <a:pt x="95872" y="101473"/>
                  </a:lnTo>
                  <a:close/>
                </a:path>
                <a:path w="227330" h="224154">
                  <a:moveTo>
                    <a:pt x="96304" y="89293"/>
                  </a:moveTo>
                  <a:lnTo>
                    <a:pt x="94957" y="88074"/>
                  </a:lnTo>
                  <a:lnTo>
                    <a:pt x="93878" y="89293"/>
                  </a:lnTo>
                  <a:lnTo>
                    <a:pt x="92532" y="90233"/>
                  </a:lnTo>
                  <a:lnTo>
                    <a:pt x="94018" y="91592"/>
                  </a:lnTo>
                  <a:lnTo>
                    <a:pt x="95097" y="90373"/>
                  </a:lnTo>
                  <a:lnTo>
                    <a:pt x="96304" y="89293"/>
                  </a:lnTo>
                  <a:close/>
                </a:path>
                <a:path w="227330" h="224154">
                  <a:moveTo>
                    <a:pt x="97790" y="59347"/>
                  </a:moveTo>
                  <a:lnTo>
                    <a:pt x="89293" y="53682"/>
                  </a:lnTo>
                  <a:lnTo>
                    <a:pt x="88938" y="54559"/>
                  </a:lnTo>
                  <a:lnTo>
                    <a:pt x="88887" y="53682"/>
                  </a:lnTo>
                  <a:lnTo>
                    <a:pt x="88747" y="52476"/>
                  </a:lnTo>
                  <a:lnTo>
                    <a:pt x="85521" y="54089"/>
                  </a:lnTo>
                  <a:lnTo>
                    <a:pt x="85915" y="56108"/>
                  </a:lnTo>
                  <a:lnTo>
                    <a:pt x="87134" y="58940"/>
                  </a:lnTo>
                  <a:lnTo>
                    <a:pt x="87223" y="58801"/>
                  </a:lnTo>
                  <a:lnTo>
                    <a:pt x="86728" y="60020"/>
                  </a:lnTo>
                  <a:lnTo>
                    <a:pt x="84836" y="59080"/>
                  </a:lnTo>
                  <a:lnTo>
                    <a:pt x="84709" y="59296"/>
                  </a:lnTo>
                  <a:lnTo>
                    <a:pt x="84709" y="63665"/>
                  </a:lnTo>
                  <a:lnTo>
                    <a:pt x="83896" y="65011"/>
                  </a:lnTo>
                  <a:lnTo>
                    <a:pt x="82677" y="66497"/>
                  </a:lnTo>
                  <a:lnTo>
                    <a:pt x="82816" y="66725"/>
                  </a:lnTo>
                  <a:lnTo>
                    <a:pt x="81064" y="65290"/>
                  </a:lnTo>
                  <a:lnTo>
                    <a:pt x="82435" y="63423"/>
                  </a:lnTo>
                  <a:lnTo>
                    <a:pt x="84709" y="63665"/>
                  </a:lnTo>
                  <a:lnTo>
                    <a:pt x="84709" y="59296"/>
                  </a:lnTo>
                  <a:lnTo>
                    <a:pt x="83870" y="60706"/>
                  </a:lnTo>
                  <a:lnTo>
                    <a:pt x="83223" y="60718"/>
                  </a:lnTo>
                  <a:lnTo>
                    <a:pt x="77825" y="60833"/>
                  </a:lnTo>
                  <a:lnTo>
                    <a:pt x="76479" y="64338"/>
                  </a:lnTo>
                  <a:lnTo>
                    <a:pt x="74180" y="63665"/>
                  </a:lnTo>
                  <a:lnTo>
                    <a:pt x="70675" y="70954"/>
                  </a:lnTo>
                  <a:lnTo>
                    <a:pt x="69596" y="68795"/>
                  </a:lnTo>
                  <a:lnTo>
                    <a:pt x="68922" y="68249"/>
                  </a:lnTo>
                  <a:lnTo>
                    <a:pt x="68389" y="65824"/>
                  </a:lnTo>
                  <a:lnTo>
                    <a:pt x="67170" y="67170"/>
                  </a:lnTo>
                  <a:lnTo>
                    <a:pt x="67170" y="70815"/>
                  </a:lnTo>
                  <a:lnTo>
                    <a:pt x="67170" y="71691"/>
                  </a:lnTo>
                  <a:lnTo>
                    <a:pt x="65278" y="72161"/>
                  </a:lnTo>
                  <a:lnTo>
                    <a:pt x="64884" y="72263"/>
                  </a:lnTo>
                  <a:lnTo>
                    <a:pt x="64604" y="72339"/>
                  </a:lnTo>
                  <a:lnTo>
                    <a:pt x="64198" y="72428"/>
                  </a:lnTo>
                  <a:lnTo>
                    <a:pt x="64884" y="70954"/>
                  </a:lnTo>
                  <a:lnTo>
                    <a:pt x="66090" y="70878"/>
                  </a:lnTo>
                  <a:lnTo>
                    <a:pt x="67170" y="70815"/>
                  </a:lnTo>
                  <a:lnTo>
                    <a:pt x="67170" y="67170"/>
                  </a:lnTo>
                  <a:lnTo>
                    <a:pt x="65278" y="70408"/>
                  </a:lnTo>
                  <a:lnTo>
                    <a:pt x="61366" y="63931"/>
                  </a:lnTo>
                  <a:lnTo>
                    <a:pt x="60693" y="69062"/>
                  </a:lnTo>
                  <a:lnTo>
                    <a:pt x="57734" y="71755"/>
                  </a:lnTo>
                  <a:lnTo>
                    <a:pt x="58534" y="73113"/>
                  </a:lnTo>
                  <a:lnTo>
                    <a:pt x="58305" y="74930"/>
                  </a:lnTo>
                  <a:lnTo>
                    <a:pt x="56654" y="75806"/>
                  </a:lnTo>
                  <a:lnTo>
                    <a:pt x="56375" y="77025"/>
                  </a:lnTo>
                  <a:lnTo>
                    <a:pt x="58407" y="76746"/>
                  </a:lnTo>
                  <a:lnTo>
                    <a:pt x="58432" y="76492"/>
                  </a:lnTo>
                  <a:lnTo>
                    <a:pt x="59842" y="76555"/>
                  </a:lnTo>
                  <a:lnTo>
                    <a:pt x="59080" y="77152"/>
                  </a:lnTo>
                  <a:lnTo>
                    <a:pt x="59486" y="77965"/>
                  </a:lnTo>
                  <a:lnTo>
                    <a:pt x="60833" y="78905"/>
                  </a:lnTo>
                  <a:lnTo>
                    <a:pt x="60833" y="76746"/>
                  </a:lnTo>
                  <a:lnTo>
                    <a:pt x="60896" y="76606"/>
                  </a:lnTo>
                  <a:lnTo>
                    <a:pt x="61366" y="76619"/>
                  </a:lnTo>
                  <a:lnTo>
                    <a:pt x="64198" y="76733"/>
                  </a:lnTo>
                  <a:lnTo>
                    <a:pt x="64604" y="76746"/>
                  </a:lnTo>
                  <a:lnTo>
                    <a:pt x="66090" y="74053"/>
                  </a:lnTo>
                  <a:lnTo>
                    <a:pt x="67170" y="72593"/>
                  </a:lnTo>
                  <a:lnTo>
                    <a:pt x="67170" y="72161"/>
                  </a:lnTo>
                  <a:lnTo>
                    <a:pt x="67284" y="72428"/>
                  </a:lnTo>
                  <a:lnTo>
                    <a:pt x="67983" y="73837"/>
                  </a:lnTo>
                  <a:lnTo>
                    <a:pt x="67983" y="74015"/>
                  </a:lnTo>
                  <a:lnTo>
                    <a:pt x="71348" y="71628"/>
                  </a:lnTo>
                  <a:lnTo>
                    <a:pt x="72834" y="70002"/>
                  </a:lnTo>
                  <a:lnTo>
                    <a:pt x="73507" y="69469"/>
                  </a:lnTo>
                  <a:lnTo>
                    <a:pt x="73914" y="69469"/>
                  </a:lnTo>
                  <a:lnTo>
                    <a:pt x="73787" y="69596"/>
                  </a:lnTo>
                  <a:lnTo>
                    <a:pt x="73914" y="69596"/>
                  </a:lnTo>
                  <a:lnTo>
                    <a:pt x="73787" y="69735"/>
                  </a:lnTo>
                  <a:lnTo>
                    <a:pt x="73914" y="70180"/>
                  </a:lnTo>
                  <a:lnTo>
                    <a:pt x="74180" y="71081"/>
                  </a:lnTo>
                  <a:lnTo>
                    <a:pt x="75539" y="71361"/>
                  </a:lnTo>
                  <a:lnTo>
                    <a:pt x="77012" y="70548"/>
                  </a:lnTo>
                  <a:lnTo>
                    <a:pt x="79984" y="72428"/>
                  </a:lnTo>
                  <a:lnTo>
                    <a:pt x="81064" y="70637"/>
                  </a:lnTo>
                  <a:lnTo>
                    <a:pt x="83134" y="67195"/>
                  </a:lnTo>
                  <a:lnTo>
                    <a:pt x="83756" y="68122"/>
                  </a:lnTo>
                  <a:lnTo>
                    <a:pt x="86868" y="69735"/>
                  </a:lnTo>
                  <a:lnTo>
                    <a:pt x="89560" y="66090"/>
                  </a:lnTo>
                  <a:lnTo>
                    <a:pt x="90906" y="63665"/>
                  </a:lnTo>
                  <a:lnTo>
                    <a:pt x="97790" y="59347"/>
                  </a:lnTo>
                  <a:close/>
                </a:path>
                <a:path w="227330" h="224154">
                  <a:moveTo>
                    <a:pt x="101612" y="127698"/>
                  </a:moveTo>
                  <a:lnTo>
                    <a:pt x="98361" y="128358"/>
                  </a:lnTo>
                  <a:lnTo>
                    <a:pt x="94551" y="130873"/>
                  </a:lnTo>
                  <a:lnTo>
                    <a:pt x="93878" y="133667"/>
                  </a:lnTo>
                  <a:lnTo>
                    <a:pt x="96977" y="138252"/>
                  </a:lnTo>
                  <a:lnTo>
                    <a:pt x="100761" y="135026"/>
                  </a:lnTo>
                  <a:lnTo>
                    <a:pt x="100622" y="130429"/>
                  </a:lnTo>
                  <a:lnTo>
                    <a:pt x="101612" y="127698"/>
                  </a:lnTo>
                  <a:close/>
                </a:path>
                <a:path w="227330" h="224154">
                  <a:moveTo>
                    <a:pt x="104267" y="85242"/>
                  </a:moveTo>
                  <a:lnTo>
                    <a:pt x="103886" y="84886"/>
                  </a:lnTo>
                  <a:lnTo>
                    <a:pt x="103886" y="85432"/>
                  </a:lnTo>
                  <a:lnTo>
                    <a:pt x="104267" y="85242"/>
                  </a:lnTo>
                  <a:close/>
                </a:path>
                <a:path w="227330" h="224154">
                  <a:moveTo>
                    <a:pt x="104267" y="82550"/>
                  </a:moveTo>
                  <a:lnTo>
                    <a:pt x="103593" y="82588"/>
                  </a:lnTo>
                  <a:lnTo>
                    <a:pt x="102920" y="82778"/>
                  </a:lnTo>
                  <a:lnTo>
                    <a:pt x="102781" y="82816"/>
                  </a:lnTo>
                  <a:lnTo>
                    <a:pt x="102108" y="83362"/>
                  </a:lnTo>
                  <a:lnTo>
                    <a:pt x="101701" y="83604"/>
                  </a:lnTo>
                  <a:lnTo>
                    <a:pt x="101561" y="83680"/>
                  </a:lnTo>
                  <a:lnTo>
                    <a:pt x="101434" y="83769"/>
                  </a:lnTo>
                  <a:lnTo>
                    <a:pt x="101434" y="82892"/>
                  </a:lnTo>
                  <a:lnTo>
                    <a:pt x="99542" y="80530"/>
                  </a:lnTo>
                  <a:lnTo>
                    <a:pt x="97116" y="83629"/>
                  </a:lnTo>
                  <a:lnTo>
                    <a:pt x="98056" y="86601"/>
                  </a:lnTo>
                  <a:lnTo>
                    <a:pt x="98869" y="86601"/>
                  </a:lnTo>
                  <a:lnTo>
                    <a:pt x="97383" y="88887"/>
                  </a:lnTo>
                  <a:lnTo>
                    <a:pt x="97828" y="89522"/>
                  </a:lnTo>
                  <a:lnTo>
                    <a:pt x="96037" y="89839"/>
                  </a:lnTo>
                  <a:lnTo>
                    <a:pt x="96570" y="91313"/>
                  </a:lnTo>
                  <a:lnTo>
                    <a:pt x="90779" y="97383"/>
                  </a:lnTo>
                  <a:lnTo>
                    <a:pt x="102374" y="98463"/>
                  </a:lnTo>
                  <a:lnTo>
                    <a:pt x="101803" y="95250"/>
                  </a:lnTo>
                  <a:lnTo>
                    <a:pt x="102781" y="95910"/>
                  </a:lnTo>
                  <a:lnTo>
                    <a:pt x="103860" y="93205"/>
                  </a:lnTo>
                  <a:lnTo>
                    <a:pt x="103593" y="93205"/>
                  </a:lnTo>
                  <a:lnTo>
                    <a:pt x="103314" y="93065"/>
                  </a:lnTo>
                  <a:lnTo>
                    <a:pt x="103047" y="93065"/>
                  </a:lnTo>
                  <a:lnTo>
                    <a:pt x="101523" y="93649"/>
                  </a:lnTo>
                  <a:lnTo>
                    <a:pt x="101295" y="92265"/>
                  </a:lnTo>
                  <a:lnTo>
                    <a:pt x="101028" y="91452"/>
                  </a:lnTo>
                  <a:lnTo>
                    <a:pt x="100101" y="91059"/>
                  </a:lnTo>
                  <a:lnTo>
                    <a:pt x="101434" y="89827"/>
                  </a:lnTo>
                  <a:lnTo>
                    <a:pt x="101561" y="89700"/>
                  </a:lnTo>
                  <a:lnTo>
                    <a:pt x="102781" y="89331"/>
                  </a:lnTo>
                  <a:lnTo>
                    <a:pt x="102920" y="89293"/>
                  </a:lnTo>
                  <a:lnTo>
                    <a:pt x="103720" y="86055"/>
                  </a:lnTo>
                  <a:lnTo>
                    <a:pt x="103886" y="85432"/>
                  </a:lnTo>
                  <a:lnTo>
                    <a:pt x="103720" y="85521"/>
                  </a:lnTo>
                  <a:lnTo>
                    <a:pt x="104267" y="82816"/>
                  </a:lnTo>
                  <a:lnTo>
                    <a:pt x="104267" y="82550"/>
                  </a:lnTo>
                  <a:close/>
                </a:path>
                <a:path w="227330" h="224154">
                  <a:moveTo>
                    <a:pt x="107911" y="97663"/>
                  </a:moveTo>
                  <a:lnTo>
                    <a:pt x="103187" y="100215"/>
                  </a:lnTo>
                  <a:lnTo>
                    <a:pt x="102247" y="100888"/>
                  </a:lnTo>
                  <a:lnTo>
                    <a:pt x="102514" y="101434"/>
                  </a:lnTo>
                  <a:lnTo>
                    <a:pt x="102781" y="101841"/>
                  </a:lnTo>
                  <a:lnTo>
                    <a:pt x="104127" y="104940"/>
                  </a:lnTo>
                  <a:lnTo>
                    <a:pt x="107911" y="97663"/>
                  </a:lnTo>
                  <a:close/>
                </a:path>
                <a:path w="227330" h="224154">
                  <a:moveTo>
                    <a:pt x="110070" y="82283"/>
                  </a:moveTo>
                  <a:lnTo>
                    <a:pt x="104267" y="85242"/>
                  </a:lnTo>
                  <a:lnTo>
                    <a:pt x="105752" y="86461"/>
                  </a:lnTo>
                  <a:lnTo>
                    <a:pt x="110070" y="82283"/>
                  </a:lnTo>
                  <a:close/>
                </a:path>
                <a:path w="227330" h="224154">
                  <a:moveTo>
                    <a:pt x="116408" y="146215"/>
                  </a:moveTo>
                  <a:lnTo>
                    <a:pt x="115735" y="146215"/>
                  </a:lnTo>
                  <a:lnTo>
                    <a:pt x="115455" y="146354"/>
                  </a:lnTo>
                  <a:lnTo>
                    <a:pt x="114782" y="146621"/>
                  </a:lnTo>
                  <a:lnTo>
                    <a:pt x="114249" y="147154"/>
                  </a:lnTo>
                  <a:lnTo>
                    <a:pt x="114515" y="147701"/>
                  </a:lnTo>
                  <a:lnTo>
                    <a:pt x="115595" y="148920"/>
                  </a:lnTo>
                  <a:lnTo>
                    <a:pt x="116001" y="146761"/>
                  </a:lnTo>
                  <a:lnTo>
                    <a:pt x="116408" y="146215"/>
                  </a:lnTo>
                  <a:close/>
                </a:path>
                <a:path w="227330" h="224154">
                  <a:moveTo>
                    <a:pt x="116674" y="141770"/>
                  </a:moveTo>
                  <a:lnTo>
                    <a:pt x="116128" y="141490"/>
                  </a:lnTo>
                  <a:lnTo>
                    <a:pt x="114782" y="142163"/>
                  </a:lnTo>
                  <a:lnTo>
                    <a:pt x="114922" y="142849"/>
                  </a:lnTo>
                  <a:lnTo>
                    <a:pt x="115455" y="143243"/>
                  </a:lnTo>
                  <a:lnTo>
                    <a:pt x="116535" y="142570"/>
                  </a:lnTo>
                  <a:lnTo>
                    <a:pt x="116674" y="141770"/>
                  </a:lnTo>
                  <a:close/>
                </a:path>
                <a:path w="227330" h="224154">
                  <a:moveTo>
                    <a:pt x="116674" y="138531"/>
                  </a:moveTo>
                  <a:lnTo>
                    <a:pt x="114109" y="135153"/>
                  </a:lnTo>
                  <a:lnTo>
                    <a:pt x="113842" y="134340"/>
                  </a:lnTo>
                  <a:lnTo>
                    <a:pt x="113436" y="133807"/>
                  </a:lnTo>
                  <a:lnTo>
                    <a:pt x="111950" y="134886"/>
                  </a:lnTo>
                  <a:lnTo>
                    <a:pt x="110871" y="135699"/>
                  </a:lnTo>
                  <a:lnTo>
                    <a:pt x="105613" y="138531"/>
                  </a:lnTo>
                  <a:lnTo>
                    <a:pt x="107226" y="139738"/>
                  </a:lnTo>
                  <a:lnTo>
                    <a:pt x="109524" y="140411"/>
                  </a:lnTo>
                  <a:lnTo>
                    <a:pt x="107632" y="140957"/>
                  </a:lnTo>
                  <a:lnTo>
                    <a:pt x="106553" y="141770"/>
                  </a:lnTo>
                  <a:lnTo>
                    <a:pt x="99136" y="146888"/>
                  </a:lnTo>
                  <a:lnTo>
                    <a:pt x="111683" y="147840"/>
                  </a:lnTo>
                  <a:lnTo>
                    <a:pt x="110871" y="142570"/>
                  </a:lnTo>
                  <a:lnTo>
                    <a:pt x="110070" y="140017"/>
                  </a:lnTo>
                  <a:lnTo>
                    <a:pt x="116674" y="138531"/>
                  </a:lnTo>
                  <a:close/>
                </a:path>
                <a:path w="227330" h="224154">
                  <a:moveTo>
                    <a:pt x="119964" y="115785"/>
                  </a:moveTo>
                  <a:lnTo>
                    <a:pt x="116674" y="116141"/>
                  </a:lnTo>
                  <a:lnTo>
                    <a:pt x="114655" y="116268"/>
                  </a:lnTo>
                  <a:lnTo>
                    <a:pt x="114515" y="113436"/>
                  </a:lnTo>
                  <a:lnTo>
                    <a:pt x="111683" y="115735"/>
                  </a:lnTo>
                  <a:lnTo>
                    <a:pt x="110070" y="115862"/>
                  </a:lnTo>
                  <a:lnTo>
                    <a:pt x="108305" y="119507"/>
                  </a:lnTo>
                  <a:lnTo>
                    <a:pt x="106553" y="117754"/>
                  </a:lnTo>
                  <a:lnTo>
                    <a:pt x="104267" y="118694"/>
                  </a:lnTo>
                  <a:lnTo>
                    <a:pt x="103720" y="117081"/>
                  </a:lnTo>
                  <a:lnTo>
                    <a:pt x="103314" y="116001"/>
                  </a:lnTo>
                  <a:lnTo>
                    <a:pt x="98729" y="118973"/>
                  </a:lnTo>
                  <a:lnTo>
                    <a:pt x="100215" y="120319"/>
                  </a:lnTo>
                  <a:lnTo>
                    <a:pt x="102781" y="121132"/>
                  </a:lnTo>
                  <a:lnTo>
                    <a:pt x="100761" y="125437"/>
                  </a:lnTo>
                  <a:lnTo>
                    <a:pt x="105346" y="123012"/>
                  </a:lnTo>
                  <a:lnTo>
                    <a:pt x="105473" y="123685"/>
                  </a:lnTo>
                  <a:lnTo>
                    <a:pt x="105752" y="124231"/>
                  </a:lnTo>
                  <a:lnTo>
                    <a:pt x="106286" y="124637"/>
                  </a:lnTo>
                  <a:lnTo>
                    <a:pt x="106832" y="123825"/>
                  </a:lnTo>
                  <a:lnTo>
                    <a:pt x="108305" y="122478"/>
                  </a:lnTo>
                  <a:lnTo>
                    <a:pt x="107365" y="122072"/>
                  </a:lnTo>
                  <a:lnTo>
                    <a:pt x="108712" y="119913"/>
                  </a:lnTo>
                  <a:lnTo>
                    <a:pt x="109931" y="123151"/>
                  </a:lnTo>
                  <a:lnTo>
                    <a:pt x="112356" y="120992"/>
                  </a:lnTo>
                  <a:lnTo>
                    <a:pt x="112763" y="121259"/>
                  </a:lnTo>
                  <a:lnTo>
                    <a:pt x="113296" y="121259"/>
                  </a:lnTo>
                  <a:lnTo>
                    <a:pt x="113982" y="120853"/>
                  </a:lnTo>
                  <a:lnTo>
                    <a:pt x="115455" y="122745"/>
                  </a:lnTo>
                  <a:lnTo>
                    <a:pt x="112623" y="123151"/>
                  </a:lnTo>
                  <a:lnTo>
                    <a:pt x="111544" y="124371"/>
                  </a:lnTo>
                  <a:lnTo>
                    <a:pt x="108712" y="123418"/>
                  </a:lnTo>
                  <a:lnTo>
                    <a:pt x="105613" y="125577"/>
                  </a:lnTo>
                  <a:lnTo>
                    <a:pt x="107911" y="127876"/>
                  </a:lnTo>
                  <a:lnTo>
                    <a:pt x="101968" y="132321"/>
                  </a:lnTo>
                  <a:lnTo>
                    <a:pt x="107772" y="133134"/>
                  </a:lnTo>
                  <a:lnTo>
                    <a:pt x="113842" y="128143"/>
                  </a:lnTo>
                  <a:lnTo>
                    <a:pt x="113576" y="128955"/>
                  </a:lnTo>
                  <a:lnTo>
                    <a:pt x="113296" y="129349"/>
                  </a:lnTo>
                  <a:lnTo>
                    <a:pt x="114249" y="129628"/>
                  </a:lnTo>
                  <a:lnTo>
                    <a:pt x="114376" y="128955"/>
                  </a:lnTo>
                  <a:lnTo>
                    <a:pt x="114782" y="128143"/>
                  </a:lnTo>
                  <a:lnTo>
                    <a:pt x="113982" y="128003"/>
                  </a:lnTo>
                  <a:lnTo>
                    <a:pt x="117360" y="125171"/>
                  </a:lnTo>
                  <a:lnTo>
                    <a:pt x="119773" y="119951"/>
                  </a:lnTo>
                  <a:lnTo>
                    <a:pt x="119964" y="115785"/>
                  </a:lnTo>
                  <a:close/>
                </a:path>
                <a:path w="227330" h="224154">
                  <a:moveTo>
                    <a:pt x="121259" y="147154"/>
                  </a:moveTo>
                  <a:lnTo>
                    <a:pt x="120586" y="146761"/>
                  </a:lnTo>
                  <a:lnTo>
                    <a:pt x="117894" y="148920"/>
                  </a:lnTo>
                  <a:lnTo>
                    <a:pt x="121259" y="149453"/>
                  </a:lnTo>
                  <a:lnTo>
                    <a:pt x="121259" y="147154"/>
                  </a:lnTo>
                  <a:close/>
                </a:path>
                <a:path w="227330" h="224154">
                  <a:moveTo>
                    <a:pt x="129870" y="151066"/>
                  </a:moveTo>
                  <a:lnTo>
                    <a:pt x="127596" y="149047"/>
                  </a:lnTo>
                  <a:lnTo>
                    <a:pt x="126923" y="150672"/>
                  </a:lnTo>
                  <a:lnTo>
                    <a:pt x="125145" y="150571"/>
                  </a:lnTo>
                  <a:lnTo>
                    <a:pt x="126111" y="147434"/>
                  </a:lnTo>
                  <a:lnTo>
                    <a:pt x="124358" y="148513"/>
                  </a:lnTo>
                  <a:lnTo>
                    <a:pt x="124231" y="148513"/>
                  </a:lnTo>
                  <a:lnTo>
                    <a:pt x="124231" y="149313"/>
                  </a:lnTo>
                  <a:lnTo>
                    <a:pt x="124828" y="150545"/>
                  </a:lnTo>
                  <a:lnTo>
                    <a:pt x="124637" y="150533"/>
                  </a:lnTo>
                  <a:lnTo>
                    <a:pt x="123685" y="152146"/>
                  </a:lnTo>
                  <a:lnTo>
                    <a:pt x="124142" y="155219"/>
                  </a:lnTo>
                  <a:lnTo>
                    <a:pt x="127469" y="153987"/>
                  </a:lnTo>
                  <a:lnTo>
                    <a:pt x="129870" y="151066"/>
                  </a:lnTo>
                  <a:close/>
                </a:path>
                <a:path w="227330" h="224154">
                  <a:moveTo>
                    <a:pt x="130835" y="138125"/>
                  </a:moveTo>
                  <a:lnTo>
                    <a:pt x="130302" y="136906"/>
                  </a:lnTo>
                  <a:lnTo>
                    <a:pt x="130022" y="135293"/>
                  </a:lnTo>
                  <a:lnTo>
                    <a:pt x="124091" y="137172"/>
                  </a:lnTo>
                  <a:lnTo>
                    <a:pt x="126111" y="139065"/>
                  </a:lnTo>
                  <a:lnTo>
                    <a:pt x="126517" y="142036"/>
                  </a:lnTo>
                  <a:lnTo>
                    <a:pt x="130835" y="138125"/>
                  </a:lnTo>
                  <a:close/>
                </a:path>
                <a:path w="227330" h="224154">
                  <a:moveTo>
                    <a:pt x="135902" y="128663"/>
                  </a:moveTo>
                  <a:lnTo>
                    <a:pt x="135559" y="125437"/>
                  </a:lnTo>
                  <a:lnTo>
                    <a:pt x="131165" y="126326"/>
                  </a:lnTo>
                  <a:lnTo>
                    <a:pt x="128104" y="129374"/>
                  </a:lnTo>
                  <a:lnTo>
                    <a:pt x="128104" y="131965"/>
                  </a:lnTo>
                  <a:lnTo>
                    <a:pt x="131165" y="131838"/>
                  </a:lnTo>
                  <a:lnTo>
                    <a:pt x="132588" y="131787"/>
                  </a:lnTo>
                  <a:lnTo>
                    <a:pt x="134213" y="132054"/>
                  </a:lnTo>
                  <a:lnTo>
                    <a:pt x="135559" y="129349"/>
                  </a:lnTo>
                  <a:lnTo>
                    <a:pt x="135661" y="129133"/>
                  </a:lnTo>
                  <a:lnTo>
                    <a:pt x="135902" y="128663"/>
                  </a:lnTo>
                  <a:close/>
                </a:path>
                <a:path w="227330" h="224154">
                  <a:moveTo>
                    <a:pt x="137160" y="128765"/>
                  </a:moveTo>
                  <a:lnTo>
                    <a:pt x="136372" y="127736"/>
                  </a:lnTo>
                  <a:lnTo>
                    <a:pt x="135902" y="128663"/>
                  </a:lnTo>
                  <a:lnTo>
                    <a:pt x="136093" y="130429"/>
                  </a:lnTo>
                  <a:lnTo>
                    <a:pt x="137160" y="128765"/>
                  </a:lnTo>
                  <a:close/>
                </a:path>
                <a:path w="227330" h="224154">
                  <a:moveTo>
                    <a:pt x="139598" y="140144"/>
                  </a:moveTo>
                  <a:lnTo>
                    <a:pt x="139331" y="140284"/>
                  </a:lnTo>
                  <a:lnTo>
                    <a:pt x="138531" y="140284"/>
                  </a:lnTo>
                  <a:lnTo>
                    <a:pt x="138252" y="140550"/>
                  </a:lnTo>
                  <a:lnTo>
                    <a:pt x="137985" y="140957"/>
                  </a:lnTo>
                  <a:lnTo>
                    <a:pt x="137579" y="141363"/>
                  </a:lnTo>
                  <a:lnTo>
                    <a:pt x="137985" y="141224"/>
                  </a:lnTo>
                  <a:lnTo>
                    <a:pt x="138252" y="141363"/>
                  </a:lnTo>
                  <a:lnTo>
                    <a:pt x="138531" y="141224"/>
                  </a:lnTo>
                  <a:lnTo>
                    <a:pt x="138925" y="140817"/>
                  </a:lnTo>
                  <a:lnTo>
                    <a:pt x="139204" y="140411"/>
                  </a:lnTo>
                  <a:lnTo>
                    <a:pt x="139598" y="140144"/>
                  </a:lnTo>
                  <a:close/>
                </a:path>
                <a:path w="227330" h="224154">
                  <a:moveTo>
                    <a:pt x="141224" y="115328"/>
                  </a:moveTo>
                  <a:lnTo>
                    <a:pt x="139598" y="115468"/>
                  </a:lnTo>
                  <a:lnTo>
                    <a:pt x="137718" y="114922"/>
                  </a:lnTo>
                  <a:lnTo>
                    <a:pt x="135686" y="120586"/>
                  </a:lnTo>
                  <a:lnTo>
                    <a:pt x="134340" y="117348"/>
                  </a:lnTo>
                  <a:lnTo>
                    <a:pt x="133134" y="114109"/>
                  </a:lnTo>
                  <a:lnTo>
                    <a:pt x="129489" y="118427"/>
                  </a:lnTo>
                  <a:lnTo>
                    <a:pt x="127063" y="117754"/>
                  </a:lnTo>
                  <a:lnTo>
                    <a:pt x="123685" y="117081"/>
                  </a:lnTo>
                  <a:lnTo>
                    <a:pt x="119646" y="124091"/>
                  </a:lnTo>
                  <a:lnTo>
                    <a:pt x="124904" y="123964"/>
                  </a:lnTo>
                  <a:lnTo>
                    <a:pt x="127063" y="121526"/>
                  </a:lnTo>
                  <a:lnTo>
                    <a:pt x="128549" y="122745"/>
                  </a:lnTo>
                  <a:lnTo>
                    <a:pt x="132054" y="121805"/>
                  </a:lnTo>
                  <a:lnTo>
                    <a:pt x="133540" y="123558"/>
                  </a:lnTo>
                  <a:lnTo>
                    <a:pt x="134747" y="125310"/>
                  </a:lnTo>
                  <a:lnTo>
                    <a:pt x="136906" y="123685"/>
                  </a:lnTo>
                  <a:lnTo>
                    <a:pt x="138531" y="123151"/>
                  </a:lnTo>
                  <a:lnTo>
                    <a:pt x="140284" y="121666"/>
                  </a:lnTo>
                  <a:lnTo>
                    <a:pt x="139598" y="119646"/>
                  </a:lnTo>
                  <a:lnTo>
                    <a:pt x="140411" y="119773"/>
                  </a:lnTo>
                  <a:lnTo>
                    <a:pt x="141224" y="115328"/>
                  </a:lnTo>
                  <a:close/>
                </a:path>
                <a:path w="227330" h="224154">
                  <a:moveTo>
                    <a:pt x="152285" y="142709"/>
                  </a:moveTo>
                  <a:lnTo>
                    <a:pt x="147828" y="143522"/>
                  </a:lnTo>
                  <a:lnTo>
                    <a:pt x="145808" y="144602"/>
                  </a:lnTo>
                  <a:lnTo>
                    <a:pt x="140550" y="146354"/>
                  </a:lnTo>
                  <a:lnTo>
                    <a:pt x="143916" y="148158"/>
                  </a:lnTo>
                  <a:lnTo>
                    <a:pt x="144056" y="148234"/>
                  </a:lnTo>
                  <a:lnTo>
                    <a:pt x="144195" y="148297"/>
                  </a:lnTo>
                  <a:lnTo>
                    <a:pt x="144322" y="148374"/>
                  </a:lnTo>
                  <a:lnTo>
                    <a:pt x="144195" y="148374"/>
                  </a:lnTo>
                  <a:lnTo>
                    <a:pt x="144056" y="148234"/>
                  </a:lnTo>
                  <a:lnTo>
                    <a:pt x="143916" y="148374"/>
                  </a:lnTo>
                  <a:lnTo>
                    <a:pt x="141363" y="151752"/>
                  </a:lnTo>
                  <a:lnTo>
                    <a:pt x="135013" y="154178"/>
                  </a:lnTo>
                  <a:lnTo>
                    <a:pt x="135420" y="159296"/>
                  </a:lnTo>
                  <a:lnTo>
                    <a:pt x="129895" y="160515"/>
                  </a:lnTo>
                  <a:lnTo>
                    <a:pt x="135420" y="164566"/>
                  </a:lnTo>
                  <a:lnTo>
                    <a:pt x="135966" y="164960"/>
                  </a:lnTo>
                  <a:lnTo>
                    <a:pt x="137312" y="161861"/>
                  </a:lnTo>
                  <a:lnTo>
                    <a:pt x="139204" y="164426"/>
                  </a:lnTo>
                  <a:lnTo>
                    <a:pt x="141224" y="163080"/>
                  </a:lnTo>
                  <a:lnTo>
                    <a:pt x="146354" y="159664"/>
                  </a:lnTo>
                  <a:lnTo>
                    <a:pt x="146481" y="159575"/>
                  </a:lnTo>
                  <a:lnTo>
                    <a:pt x="141363" y="157988"/>
                  </a:lnTo>
                  <a:lnTo>
                    <a:pt x="141224" y="157949"/>
                  </a:lnTo>
                  <a:lnTo>
                    <a:pt x="142976" y="156870"/>
                  </a:lnTo>
                  <a:lnTo>
                    <a:pt x="143916" y="156654"/>
                  </a:lnTo>
                  <a:lnTo>
                    <a:pt x="144322" y="156552"/>
                  </a:lnTo>
                  <a:lnTo>
                    <a:pt x="144462" y="156527"/>
                  </a:lnTo>
                  <a:lnTo>
                    <a:pt x="145808" y="156210"/>
                  </a:lnTo>
                  <a:lnTo>
                    <a:pt x="146354" y="156083"/>
                  </a:lnTo>
                  <a:lnTo>
                    <a:pt x="146748" y="155994"/>
                  </a:lnTo>
                  <a:lnTo>
                    <a:pt x="147027" y="155930"/>
                  </a:lnTo>
                  <a:lnTo>
                    <a:pt x="145135" y="154393"/>
                  </a:lnTo>
                  <a:lnTo>
                    <a:pt x="144995" y="154279"/>
                  </a:lnTo>
                  <a:lnTo>
                    <a:pt x="144868" y="154178"/>
                  </a:lnTo>
                  <a:lnTo>
                    <a:pt x="144868" y="154305"/>
                  </a:lnTo>
                  <a:lnTo>
                    <a:pt x="144729" y="154444"/>
                  </a:lnTo>
                  <a:lnTo>
                    <a:pt x="144462" y="154305"/>
                  </a:lnTo>
                  <a:lnTo>
                    <a:pt x="144729" y="154038"/>
                  </a:lnTo>
                  <a:lnTo>
                    <a:pt x="144868" y="154178"/>
                  </a:lnTo>
                  <a:lnTo>
                    <a:pt x="144868" y="154038"/>
                  </a:lnTo>
                  <a:lnTo>
                    <a:pt x="145135" y="154038"/>
                  </a:lnTo>
                  <a:lnTo>
                    <a:pt x="144995" y="153898"/>
                  </a:lnTo>
                  <a:lnTo>
                    <a:pt x="144729" y="153898"/>
                  </a:lnTo>
                  <a:lnTo>
                    <a:pt x="144729" y="153771"/>
                  </a:lnTo>
                  <a:lnTo>
                    <a:pt x="145135" y="153733"/>
                  </a:lnTo>
                  <a:lnTo>
                    <a:pt x="146354" y="153390"/>
                  </a:lnTo>
                  <a:lnTo>
                    <a:pt x="146748" y="153263"/>
                  </a:lnTo>
                  <a:lnTo>
                    <a:pt x="147154" y="153149"/>
                  </a:lnTo>
                  <a:lnTo>
                    <a:pt x="147294" y="153111"/>
                  </a:lnTo>
                  <a:lnTo>
                    <a:pt x="147828" y="152958"/>
                  </a:lnTo>
                  <a:lnTo>
                    <a:pt x="151206" y="151345"/>
                  </a:lnTo>
                  <a:lnTo>
                    <a:pt x="147294" y="150037"/>
                  </a:lnTo>
                  <a:lnTo>
                    <a:pt x="147154" y="149987"/>
                  </a:lnTo>
                  <a:lnTo>
                    <a:pt x="147294" y="150393"/>
                  </a:lnTo>
                  <a:lnTo>
                    <a:pt x="146621" y="150393"/>
                  </a:lnTo>
                  <a:lnTo>
                    <a:pt x="146354" y="150126"/>
                  </a:lnTo>
                  <a:lnTo>
                    <a:pt x="146481" y="149860"/>
                  </a:lnTo>
                  <a:lnTo>
                    <a:pt x="146748" y="149860"/>
                  </a:lnTo>
                  <a:lnTo>
                    <a:pt x="147027" y="149860"/>
                  </a:lnTo>
                  <a:lnTo>
                    <a:pt x="146748" y="149720"/>
                  </a:lnTo>
                  <a:lnTo>
                    <a:pt x="147027" y="149631"/>
                  </a:lnTo>
                  <a:lnTo>
                    <a:pt x="147154" y="149593"/>
                  </a:lnTo>
                  <a:lnTo>
                    <a:pt x="147294" y="149720"/>
                  </a:lnTo>
                  <a:lnTo>
                    <a:pt x="151739" y="149720"/>
                  </a:lnTo>
                  <a:lnTo>
                    <a:pt x="152285" y="142709"/>
                  </a:lnTo>
                  <a:close/>
                </a:path>
                <a:path w="227330" h="224154">
                  <a:moveTo>
                    <a:pt x="157276" y="104127"/>
                  </a:moveTo>
                  <a:lnTo>
                    <a:pt x="154851" y="104000"/>
                  </a:lnTo>
                  <a:lnTo>
                    <a:pt x="153365" y="104267"/>
                  </a:lnTo>
                  <a:lnTo>
                    <a:pt x="151345" y="106565"/>
                  </a:lnTo>
                  <a:lnTo>
                    <a:pt x="153631" y="106692"/>
                  </a:lnTo>
                  <a:lnTo>
                    <a:pt x="154711" y="106426"/>
                  </a:lnTo>
                  <a:lnTo>
                    <a:pt x="157276" y="104127"/>
                  </a:lnTo>
                  <a:close/>
                </a:path>
                <a:path w="227330" h="224154">
                  <a:moveTo>
                    <a:pt x="159296" y="114388"/>
                  </a:moveTo>
                  <a:lnTo>
                    <a:pt x="156057" y="115062"/>
                  </a:lnTo>
                  <a:lnTo>
                    <a:pt x="154571" y="117614"/>
                  </a:lnTo>
                  <a:lnTo>
                    <a:pt x="152146" y="116547"/>
                  </a:lnTo>
                  <a:lnTo>
                    <a:pt x="149453" y="120954"/>
                  </a:lnTo>
                  <a:lnTo>
                    <a:pt x="149453" y="121412"/>
                  </a:lnTo>
                  <a:lnTo>
                    <a:pt x="149453" y="123825"/>
                  </a:lnTo>
                  <a:lnTo>
                    <a:pt x="150914" y="121475"/>
                  </a:lnTo>
                  <a:lnTo>
                    <a:pt x="151879" y="121526"/>
                  </a:lnTo>
                  <a:lnTo>
                    <a:pt x="152146" y="121526"/>
                  </a:lnTo>
                  <a:lnTo>
                    <a:pt x="151206" y="122885"/>
                  </a:lnTo>
                  <a:lnTo>
                    <a:pt x="150126" y="123964"/>
                  </a:lnTo>
                  <a:lnTo>
                    <a:pt x="148780" y="124904"/>
                  </a:lnTo>
                  <a:lnTo>
                    <a:pt x="149186" y="124256"/>
                  </a:lnTo>
                  <a:lnTo>
                    <a:pt x="149186" y="121399"/>
                  </a:lnTo>
                  <a:lnTo>
                    <a:pt x="149186" y="120942"/>
                  </a:lnTo>
                  <a:lnTo>
                    <a:pt x="141224" y="123964"/>
                  </a:lnTo>
                  <a:lnTo>
                    <a:pt x="144995" y="126517"/>
                  </a:lnTo>
                  <a:lnTo>
                    <a:pt x="142303" y="127330"/>
                  </a:lnTo>
                  <a:lnTo>
                    <a:pt x="141147" y="128752"/>
                  </a:lnTo>
                  <a:lnTo>
                    <a:pt x="140957" y="128409"/>
                  </a:lnTo>
                  <a:lnTo>
                    <a:pt x="139331" y="125310"/>
                  </a:lnTo>
                  <a:lnTo>
                    <a:pt x="137160" y="128765"/>
                  </a:lnTo>
                  <a:lnTo>
                    <a:pt x="137718" y="129489"/>
                  </a:lnTo>
                  <a:lnTo>
                    <a:pt x="138391" y="130975"/>
                  </a:lnTo>
                  <a:lnTo>
                    <a:pt x="139928" y="130695"/>
                  </a:lnTo>
                  <a:lnTo>
                    <a:pt x="140284" y="132994"/>
                  </a:lnTo>
                  <a:lnTo>
                    <a:pt x="142976" y="133667"/>
                  </a:lnTo>
                  <a:lnTo>
                    <a:pt x="144995" y="131546"/>
                  </a:lnTo>
                  <a:lnTo>
                    <a:pt x="145542" y="130975"/>
                  </a:lnTo>
                  <a:lnTo>
                    <a:pt x="147434" y="131102"/>
                  </a:lnTo>
                  <a:lnTo>
                    <a:pt x="147561" y="131114"/>
                  </a:lnTo>
                  <a:lnTo>
                    <a:pt x="147434" y="131787"/>
                  </a:lnTo>
                  <a:lnTo>
                    <a:pt x="147561" y="131762"/>
                  </a:lnTo>
                  <a:lnTo>
                    <a:pt x="148234" y="131648"/>
                  </a:lnTo>
                  <a:lnTo>
                    <a:pt x="148780" y="131787"/>
                  </a:lnTo>
                  <a:lnTo>
                    <a:pt x="149453" y="135559"/>
                  </a:lnTo>
                  <a:lnTo>
                    <a:pt x="152146" y="132765"/>
                  </a:lnTo>
                  <a:lnTo>
                    <a:pt x="153225" y="131648"/>
                  </a:lnTo>
                  <a:lnTo>
                    <a:pt x="153225" y="130035"/>
                  </a:lnTo>
                  <a:lnTo>
                    <a:pt x="157010" y="128460"/>
                  </a:lnTo>
                  <a:lnTo>
                    <a:pt x="158762" y="127736"/>
                  </a:lnTo>
                  <a:lnTo>
                    <a:pt x="157010" y="123151"/>
                  </a:lnTo>
                  <a:lnTo>
                    <a:pt x="159029" y="117894"/>
                  </a:lnTo>
                  <a:lnTo>
                    <a:pt x="159296" y="114388"/>
                  </a:lnTo>
                  <a:close/>
                </a:path>
                <a:path w="227330" h="224154">
                  <a:moveTo>
                    <a:pt x="172377" y="181013"/>
                  </a:moveTo>
                  <a:lnTo>
                    <a:pt x="170218" y="179400"/>
                  </a:lnTo>
                  <a:lnTo>
                    <a:pt x="168465" y="180073"/>
                  </a:lnTo>
                  <a:lnTo>
                    <a:pt x="166852" y="181292"/>
                  </a:lnTo>
                  <a:lnTo>
                    <a:pt x="168465" y="186004"/>
                  </a:lnTo>
                  <a:lnTo>
                    <a:pt x="170624" y="182905"/>
                  </a:lnTo>
                  <a:lnTo>
                    <a:pt x="172377" y="181013"/>
                  </a:lnTo>
                  <a:close/>
                </a:path>
                <a:path w="227330" h="224154">
                  <a:moveTo>
                    <a:pt x="174129" y="213766"/>
                  </a:moveTo>
                  <a:lnTo>
                    <a:pt x="173050" y="213525"/>
                  </a:lnTo>
                  <a:lnTo>
                    <a:pt x="171970" y="215138"/>
                  </a:lnTo>
                  <a:lnTo>
                    <a:pt x="173863" y="214782"/>
                  </a:lnTo>
                  <a:lnTo>
                    <a:pt x="174129" y="214744"/>
                  </a:lnTo>
                  <a:lnTo>
                    <a:pt x="174129" y="213766"/>
                  </a:lnTo>
                  <a:close/>
                </a:path>
                <a:path w="227330" h="224154">
                  <a:moveTo>
                    <a:pt x="176022" y="160515"/>
                  </a:moveTo>
                  <a:lnTo>
                    <a:pt x="170357" y="163918"/>
                  </a:lnTo>
                  <a:lnTo>
                    <a:pt x="170218" y="163995"/>
                  </a:lnTo>
                  <a:lnTo>
                    <a:pt x="170091" y="164071"/>
                  </a:lnTo>
                  <a:lnTo>
                    <a:pt x="169951" y="164160"/>
                  </a:lnTo>
                  <a:lnTo>
                    <a:pt x="170091" y="163614"/>
                  </a:lnTo>
                  <a:lnTo>
                    <a:pt x="170357" y="163207"/>
                  </a:lnTo>
                  <a:lnTo>
                    <a:pt x="170764" y="162801"/>
                  </a:lnTo>
                  <a:lnTo>
                    <a:pt x="169684" y="162204"/>
                  </a:lnTo>
                  <a:lnTo>
                    <a:pt x="169684" y="169278"/>
                  </a:lnTo>
                  <a:lnTo>
                    <a:pt x="169278" y="169418"/>
                  </a:lnTo>
                  <a:lnTo>
                    <a:pt x="168744" y="169684"/>
                  </a:lnTo>
                  <a:lnTo>
                    <a:pt x="168605" y="170091"/>
                  </a:lnTo>
                  <a:lnTo>
                    <a:pt x="168059" y="170141"/>
                  </a:lnTo>
                  <a:lnTo>
                    <a:pt x="167259" y="170230"/>
                  </a:lnTo>
                  <a:lnTo>
                    <a:pt x="166306" y="171577"/>
                  </a:lnTo>
                  <a:lnTo>
                    <a:pt x="165100" y="171983"/>
                  </a:lnTo>
                  <a:lnTo>
                    <a:pt x="164553" y="171907"/>
                  </a:lnTo>
                  <a:lnTo>
                    <a:pt x="164147" y="172110"/>
                  </a:lnTo>
                  <a:lnTo>
                    <a:pt x="163753" y="172516"/>
                  </a:lnTo>
                  <a:lnTo>
                    <a:pt x="164553" y="171437"/>
                  </a:lnTo>
                  <a:lnTo>
                    <a:pt x="164960" y="169151"/>
                  </a:lnTo>
                  <a:lnTo>
                    <a:pt x="166179" y="168376"/>
                  </a:lnTo>
                  <a:lnTo>
                    <a:pt x="166306" y="168287"/>
                  </a:lnTo>
                  <a:lnTo>
                    <a:pt x="166446" y="168198"/>
                  </a:lnTo>
                  <a:lnTo>
                    <a:pt x="168605" y="169418"/>
                  </a:lnTo>
                  <a:lnTo>
                    <a:pt x="169278" y="169329"/>
                  </a:lnTo>
                  <a:lnTo>
                    <a:pt x="169684" y="169278"/>
                  </a:lnTo>
                  <a:lnTo>
                    <a:pt x="169684" y="162204"/>
                  </a:lnTo>
                  <a:lnTo>
                    <a:pt x="166446" y="160401"/>
                  </a:lnTo>
                  <a:lnTo>
                    <a:pt x="166306" y="160324"/>
                  </a:lnTo>
                  <a:lnTo>
                    <a:pt x="166179" y="160248"/>
                  </a:lnTo>
                  <a:lnTo>
                    <a:pt x="161861" y="167932"/>
                  </a:lnTo>
                  <a:lnTo>
                    <a:pt x="160108" y="171437"/>
                  </a:lnTo>
                  <a:lnTo>
                    <a:pt x="159169" y="172516"/>
                  </a:lnTo>
                  <a:lnTo>
                    <a:pt x="157010" y="171843"/>
                  </a:lnTo>
                  <a:lnTo>
                    <a:pt x="157010" y="172834"/>
                  </a:lnTo>
                  <a:lnTo>
                    <a:pt x="154571" y="172923"/>
                  </a:lnTo>
                  <a:lnTo>
                    <a:pt x="153898" y="173189"/>
                  </a:lnTo>
                  <a:lnTo>
                    <a:pt x="152692" y="173329"/>
                  </a:lnTo>
                  <a:lnTo>
                    <a:pt x="152692" y="173863"/>
                  </a:lnTo>
                  <a:lnTo>
                    <a:pt x="152958" y="176301"/>
                  </a:lnTo>
                  <a:lnTo>
                    <a:pt x="157010" y="173596"/>
                  </a:lnTo>
                  <a:lnTo>
                    <a:pt x="157010" y="174002"/>
                  </a:lnTo>
                  <a:lnTo>
                    <a:pt x="157810" y="175082"/>
                  </a:lnTo>
                  <a:lnTo>
                    <a:pt x="163207" y="173596"/>
                  </a:lnTo>
                  <a:lnTo>
                    <a:pt x="163753" y="172923"/>
                  </a:lnTo>
                  <a:lnTo>
                    <a:pt x="164553" y="173189"/>
                  </a:lnTo>
                  <a:lnTo>
                    <a:pt x="164693" y="173240"/>
                  </a:lnTo>
                  <a:lnTo>
                    <a:pt x="164960" y="173329"/>
                  </a:lnTo>
                  <a:lnTo>
                    <a:pt x="164960" y="174942"/>
                  </a:lnTo>
                  <a:lnTo>
                    <a:pt x="165773" y="175615"/>
                  </a:lnTo>
                  <a:lnTo>
                    <a:pt x="166446" y="175552"/>
                  </a:lnTo>
                  <a:lnTo>
                    <a:pt x="166992" y="175488"/>
                  </a:lnTo>
                  <a:lnTo>
                    <a:pt x="166992" y="175755"/>
                  </a:lnTo>
                  <a:lnTo>
                    <a:pt x="167665" y="175082"/>
                  </a:lnTo>
                  <a:lnTo>
                    <a:pt x="168059" y="175348"/>
                  </a:lnTo>
                  <a:lnTo>
                    <a:pt x="168605" y="175221"/>
                  </a:lnTo>
                  <a:lnTo>
                    <a:pt x="168744" y="175183"/>
                  </a:lnTo>
                  <a:lnTo>
                    <a:pt x="169278" y="175056"/>
                  </a:lnTo>
                  <a:lnTo>
                    <a:pt x="169684" y="175006"/>
                  </a:lnTo>
                  <a:lnTo>
                    <a:pt x="169951" y="174967"/>
                  </a:lnTo>
                  <a:lnTo>
                    <a:pt x="170218" y="174929"/>
                  </a:lnTo>
                  <a:lnTo>
                    <a:pt x="171030" y="174815"/>
                  </a:lnTo>
                  <a:lnTo>
                    <a:pt x="170218" y="172923"/>
                  </a:lnTo>
                  <a:lnTo>
                    <a:pt x="170357" y="172783"/>
                  </a:lnTo>
                  <a:lnTo>
                    <a:pt x="171297" y="171843"/>
                  </a:lnTo>
                  <a:lnTo>
                    <a:pt x="174269" y="173062"/>
                  </a:lnTo>
                  <a:lnTo>
                    <a:pt x="172110" y="169557"/>
                  </a:lnTo>
                  <a:lnTo>
                    <a:pt x="171297" y="169430"/>
                  </a:lnTo>
                  <a:lnTo>
                    <a:pt x="171030" y="169379"/>
                  </a:lnTo>
                  <a:lnTo>
                    <a:pt x="170357" y="169278"/>
                  </a:lnTo>
                  <a:lnTo>
                    <a:pt x="174269" y="169024"/>
                  </a:lnTo>
                  <a:lnTo>
                    <a:pt x="174409" y="169011"/>
                  </a:lnTo>
                  <a:lnTo>
                    <a:pt x="176022" y="160515"/>
                  </a:lnTo>
                  <a:close/>
                </a:path>
                <a:path w="227330" h="224154">
                  <a:moveTo>
                    <a:pt x="178587" y="166179"/>
                  </a:moveTo>
                  <a:lnTo>
                    <a:pt x="177368" y="167259"/>
                  </a:lnTo>
                  <a:lnTo>
                    <a:pt x="178041" y="167093"/>
                  </a:lnTo>
                  <a:lnTo>
                    <a:pt x="178320" y="167017"/>
                  </a:lnTo>
                  <a:lnTo>
                    <a:pt x="178587" y="166954"/>
                  </a:lnTo>
                  <a:lnTo>
                    <a:pt x="178587" y="166179"/>
                  </a:lnTo>
                  <a:close/>
                </a:path>
                <a:path w="227330" h="224154">
                  <a:moveTo>
                    <a:pt x="182765" y="199085"/>
                  </a:moveTo>
                  <a:lnTo>
                    <a:pt x="180746" y="197065"/>
                  </a:lnTo>
                  <a:lnTo>
                    <a:pt x="179222" y="194957"/>
                  </a:lnTo>
                  <a:lnTo>
                    <a:pt x="175907" y="197269"/>
                  </a:lnTo>
                  <a:lnTo>
                    <a:pt x="173939" y="200901"/>
                  </a:lnTo>
                  <a:lnTo>
                    <a:pt x="176428" y="202730"/>
                  </a:lnTo>
                  <a:lnTo>
                    <a:pt x="178041" y="201650"/>
                  </a:lnTo>
                  <a:lnTo>
                    <a:pt x="182765" y="199085"/>
                  </a:lnTo>
                  <a:close/>
                </a:path>
                <a:path w="227330" h="224154">
                  <a:moveTo>
                    <a:pt x="184251" y="158623"/>
                  </a:moveTo>
                  <a:lnTo>
                    <a:pt x="181013" y="158623"/>
                  </a:lnTo>
                  <a:lnTo>
                    <a:pt x="181152" y="159702"/>
                  </a:lnTo>
                  <a:lnTo>
                    <a:pt x="178993" y="157683"/>
                  </a:lnTo>
                  <a:lnTo>
                    <a:pt x="177939" y="163055"/>
                  </a:lnTo>
                  <a:lnTo>
                    <a:pt x="176834" y="164960"/>
                  </a:lnTo>
                  <a:lnTo>
                    <a:pt x="176161" y="165239"/>
                  </a:lnTo>
                  <a:lnTo>
                    <a:pt x="176961" y="165315"/>
                  </a:lnTo>
                  <a:lnTo>
                    <a:pt x="178041" y="165430"/>
                  </a:lnTo>
                  <a:lnTo>
                    <a:pt x="178727" y="165506"/>
                  </a:lnTo>
                  <a:lnTo>
                    <a:pt x="178727" y="166916"/>
                  </a:lnTo>
                  <a:lnTo>
                    <a:pt x="178993" y="166852"/>
                  </a:lnTo>
                  <a:lnTo>
                    <a:pt x="178041" y="168198"/>
                  </a:lnTo>
                  <a:lnTo>
                    <a:pt x="176161" y="169557"/>
                  </a:lnTo>
                  <a:lnTo>
                    <a:pt x="176961" y="171310"/>
                  </a:lnTo>
                  <a:lnTo>
                    <a:pt x="178993" y="171386"/>
                  </a:lnTo>
                  <a:lnTo>
                    <a:pt x="179120" y="171399"/>
                  </a:lnTo>
                  <a:lnTo>
                    <a:pt x="179120" y="164833"/>
                  </a:lnTo>
                  <a:lnTo>
                    <a:pt x="179120" y="162852"/>
                  </a:lnTo>
                  <a:lnTo>
                    <a:pt x="178650" y="162598"/>
                  </a:lnTo>
                  <a:lnTo>
                    <a:pt x="181013" y="160655"/>
                  </a:lnTo>
                  <a:lnTo>
                    <a:pt x="181013" y="162534"/>
                  </a:lnTo>
                  <a:lnTo>
                    <a:pt x="182359" y="161328"/>
                  </a:lnTo>
                  <a:lnTo>
                    <a:pt x="182905" y="160248"/>
                  </a:lnTo>
                  <a:lnTo>
                    <a:pt x="184251" y="158623"/>
                  </a:lnTo>
                  <a:close/>
                </a:path>
                <a:path w="227330" h="224154">
                  <a:moveTo>
                    <a:pt x="184785" y="169951"/>
                  </a:moveTo>
                  <a:lnTo>
                    <a:pt x="182359" y="165773"/>
                  </a:lnTo>
                  <a:lnTo>
                    <a:pt x="183438" y="165506"/>
                  </a:lnTo>
                  <a:lnTo>
                    <a:pt x="183984" y="164020"/>
                  </a:lnTo>
                  <a:lnTo>
                    <a:pt x="183438" y="163957"/>
                  </a:lnTo>
                  <a:lnTo>
                    <a:pt x="182765" y="163880"/>
                  </a:lnTo>
                  <a:lnTo>
                    <a:pt x="181825" y="163080"/>
                  </a:lnTo>
                  <a:lnTo>
                    <a:pt x="180200" y="162699"/>
                  </a:lnTo>
                  <a:lnTo>
                    <a:pt x="179933" y="162636"/>
                  </a:lnTo>
                  <a:lnTo>
                    <a:pt x="179438" y="162521"/>
                  </a:lnTo>
                  <a:lnTo>
                    <a:pt x="179438" y="162966"/>
                  </a:lnTo>
                  <a:lnTo>
                    <a:pt x="179933" y="163614"/>
                  </a:lnTo>
                  <a:lnTo>
                    <a:pt x="179438" y="163029"/>
                  </a:lnTo>
                  <a:lnTo>
                    <a:pt x="179438" y="164363"/>
                  </a:lnTo>
                  <a:lnTo>
                    <a:pt x="179438" y="171411"/>
                  </a:lnTo>
                  <a:lnTo>
                    <a:pt x="179933" y="171424"/>
                  </a:lnTo>
                  <a:lnTo>
                    <a:pt x="180200" y="171437"/>
                  </a:lnTo>
                  <a:lnTo>
                    <a:pt x="182359" y="170738"/>
                  </a:lnTo>
                  <a:lnTo>
                    <a:pt x="184785" y="169951"/>
                  </a:lnTo>
                  <a:close/>
                </a:path>
                <a:path w="227330" h="224154">
                  <a:moveTo>
                    <a:pt x="186004" y="216890"/>
                  </a:moveTo>
                  <a:lnTo>
                    <a:pt x="178727" y="215011"/>
                  </a:lnTo>
                  <a:lnTo>
                    <a:pt x="177647" y="218655"/>
                  </a:lnTo>
                  <a:lnTo>
                    <a:pt x="177914" y="220675"/>
                  </a:lnTo>
                  <a:lnTo>
                    <a:pt x="179120" y="224040"/>
                  </a:lnTo>
                  <a:lnTo>
                    <a:pt x="181419" y="220941"/>
                  </a:lnTo>
                  <a:lnTo>
                    <a:pt x="186004" y="216890"/>
                  </a:lnTo>
                  <a:close/>
                </a:path>
                <a:path w="227330" h="224154">
                  <a:moveTo>
                    <a:pt x="189382" y="171843"/>
                  </a:moveTo>
                  <a:lnTo>
                    <a:pt x="184111" y="174942"/>
                  </a:lnTo>
                  <a:lnTo>
                    <a:pt x="183172" y="173469"/>
                  </a:lnTo>
                  <a:lnTo>
                    <a:pt x="179120" y="174409"/>
                  </a:lnTo>
                  <a:lnTo>
                    <a:pt x="178854" y="176022"/>
                  </a:lnTo>
                  <a:lnTo>
                    <a:pt x="179120" y="176834"/>
                  </a:lnTo>
                  <a:lnTo>
                    <a:pt x="180073" y="177241"/>
                  </a:lnTo>
                  <a:lnTo>
                    <a:pt x="180873" y="177914"/>
                  </a:lnTo>
                  <a:lnTo>
                    <a:pt x="181686" y="177241"/>
                  </a:lnTo>
                  <a:lnTo>
                    <a:pt x="183032" y="176161"/>
                  </a:lnTo>
                  <a:lnTo>
                    <a:pt x="183845" y="180886"/>
                  </a:lnTo>
                  <a:lnTo>
                    <a:pt x="189382" y="171843"/>
                  </a:lnTo>
                  <a:close/>
                </a:path>
                <a:path w="227330" h="224154">
                  <a:moveTo>
                    <a:pt x="191262" y="208673"/>
                  </a:moveTo>
                  <a:lnTo>
                    <a:pt x="180479" y="212852"/>
                  </a:lnTo>
                  <a:lnTo>
                    <a:pt x="185191" y="214604"/>
                  </a:lnTo>
                  <a:lnTo>
                    <a:pt x="187350" y="216763"/>
                  </a:lnTo>
                  <a:lnTo>
                    <a:pt x="189509" y="213931"/>
                  </a:lnTo>
                  <a:lnTo>
                    <a:pt x="190588" y="211505"/>
                  </a:lnTo>
                  <a:lnTo>
                    <a:pt x="191262" y="208673"/>
                  </a:lnTo>
                  <a:close/>
                </a:path>
                <a:path w="227330" h="224154">
                  <a:moveTo>
                    <a:pt x="215404" y="169557"/>
                  </a:moveTo>
                  <a:lnTo>
                    <a:pt x="212445" y="168071"/>
                  </a:lnTo>
                  <a:lnTo>
                    <a:pt x="211772" y="167792"/>
                  </a:lnTo>
                  <a:lnTo>
                    <a:pt x="211226" y="167119"/>
                  </a:lnTo>
                  <a:lnTo>
                    <a:pt x="210286" y="168198"/>
                  </a:lnTo>
                  <a:lnTo>
                    <a:pt x="207721" y="172110"/>
                  </a:lnTo>
                  <a:lnTo>
                    <a:pt x="215404" y="169557"/>
                  </a:lnTo>
                  <a:close/>
                </a:path>
                <a:path w="227330" h="224154">
                  <a:moveTo>
                    <a:pt x="226872" y="163347"/>
                  </a:moveTo>
                  <a:lnTo>
                    <a:pt x="226466" y="162801"/>
                  </a:lnTo>
                  <a:lnTo>
                    <a:pt x="225933" y="163080"/>
                  </a:lnTo>
                  <a:lnTo>
                    <a:pt x="226199" y="163347"/>
                  </a:lnTo>
                  <a:lnTo>
                    <a:pt x="226466" y="163753"/>
                  </a:lnTo>
                  <a:lnTo>
                    <a:pt x="226872" y="16334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123812" y="509688"/>
              <a:ext cx="377190" cy="443865"/>
            </a:xfrm>
            <a:custGeom>
              <a:avLst/>
              <a:gdLst/>
              <a:ahLst/>
              <a:cxnLst/>
              <a:rect l="l" t="t" r="r" b="b"/>
              <a:pathLst>
                <a:path w="377190" h="443865">
                  <a:moveTo>
                    <a:pt x="1612" y="9258"/>
                  </a:moveTo>
                  <a:lnTo>
                    <a:pt x="1485" y="9118"/>
                  </a:lnTo>
                  <a:lnTo>
                    <a:pt x="1485" y="9398"/>
                  </a:lnTo>
                  <a:lnTo>
                    <a:pt x="1612" y="9258"/>
                  </a:lnTo>
                  <a:close/>
                </a:path>
                <a:path w="377190" h="443865">
                  <a:moveTo>
                    <a:pt x="44196" y="59156"/>
                  </a:moveTo>
                  <a:lnTo>
                    <a:pt x="39243" y="61252"/>
                  </a:lnTo>
                  <a:lnTo>
                    <a:pt x="39116" y="61302"/>
                  </a:lnTo>
                  <a:lnTo>
                    <a:pt x="38862" y="61404"/>
                  </a:lnTo>
                  <a:lnTo>
                    <a:pt x="38608" y="61518"/>
                  </a:lnTo>
                  <a:lnTo>
                    <a:pt x="38354" y="61620"/>
                  </a:lnTo>
                  <a:lnTo>
                    <a:pt x="38100" y="61722"/>
                  </a:lnTo>
                  <a:lnTo>
                    <a:pt x="40386" y="64427"/>
                  </a:lnTo>
                  <a:lnTo>
                    <a:pt x="37084" y="67284"/>
                  </a:lnTo>
                  <a:lnTo>
                    <a:pt x="36957" y="67398"/>
                  </a:lnTo>
                  <a:lnTo>
                    <a:pt x="32893" y="63715"/>
                  </a:lnTo>
                  <a:lnTo>
                    <a:pt x="32766" y="63601"/>
                  </a:lnTo>
                  <a:lnTo>
                    <a:pt x="32639" y="63487"/>
                  </a:lnTo>
                  <a:lnTo>
                    <a:pt x="34290" y="69824"/>
                  </a:lnTo>
                  <a:lnTo>
                    <a:pt x="33147" y="69850"/>
                  </a:lnTo>
                  <a:lnTo>
                    <a:pt x="29591" y="69951"/>
                  </a:lnTo>
                  <a:lnTo>
                    <a:pt x="31877" y="78651"/>
                  </a:lnTo>
                  <a:lnTo>
                    <a:pt x="31877" y="79375"/>
                  </a:lnTo>
                  <a:lnTo>
                    <a:pt x="34290" y="74663"/>
                  </a:lnTo>
                  <a:lnTo>
                    <a:pt x="35179" y="72923"/>
                  </a:lnTo>
                  <a:lnTo>
                    <a:pt x="37973" y="71843"/>
                  </a:lnTo>
                  <a:lnTo>
                    <a:pt x="38100" y="71793"/>
                  </a:lnTo>
                  <a:lnTo>
                    <a:pt x="38354" y="71704"/>
                  </a:lnTo>
                  <a:lnTo>
                    <a:pt x="38608" y="71602"/>
                  </a:lnTo>
                  <a:lnTo>
                    <a:pt x="38862" y="71501"/>
                  </a:lnTo>
                  <a:lnTo>
                    <a:pt x="40386" y="70573"/>
                  </a:lnTo>
                  <a:lnTo>
                    <a:pt x="41021" y="70192"/>
                  </a:lnTo>
                  <a:lnTo>
                    <a:pt x="41910" y="69646"/>
                  </a:lnTo>
                  <a:lnTo>
                    <a:pt x="43307" y="69684"/>
                  </a:lnTo>
                  <a:lnTo>
                    <a:pt x="41402" y="74409"/>
                  </a:lnTo>
                  <a:lnTo>
                    <a:pt x="39243" y="75323"/>
                  </a:lnTo>
                  <a:lnTo>
                    <a:pt x="39116" y="75374"/>
                  </a:lnTo>
                  <a:lnTo>
                    <a:pt x="38862" y="75488"/>
                  </a:lnTo>
                  <a:lnTo>
                    <a:pt x="42037" y="79248"/>
                  </a:lnTo>
                  <a:lnTo>
                    <a:pt x="42037" y="79679"/>
                  </a:lnTo>
                  <a:lnTo>
                    <a:pt x="43307" y="76835"/>
                  </a:lnTo>
                  <a:lnTo>
                    <a:pt x="44196" y="76873"/>
                  </a:lnTo>
                  <a:lnTo>
                    <a:pt x="44196" y="66040"/>
                  </a:lnTo>
                  <a:lnTo>
                    <a:pt x="43307" y="66230"/>
                  </a:lnTo>
                  <a:lnTo>
                    <a:pt x="42799" y="66332"/>
                  </a:lnTo>
                  <a:lnTo>
                    <a:pt x="41910" y="66459"/>
                  </a:lnTo>
                  <a:lnTo>
                    <a:pt x="41021" y="66586"/>
                  </a:lnTo>
                  <a:lnTo>
                    <a:pt x="41656" y="64833"/>
                  </a:lnTo>
                  <a:lnTo>
                    <a:pt x="44069" y="64312"/>
                  </a:lnTo>
                  <a:lnTo>
                    <a:pt x="44196" y="64287"/>
                  </a:lnTo>
                  <a:lnTo>
                    <a:pt x="44196" y="59156"/>
                  </a:lnTo>
                  <a:close/>
                </a:path>
                <a:path w="377190" h="443865">
                  <a:moveTo>
                    <a:pt x="44450" y="64211"/>
                  </a:moveTo>
                  <a:lnTo>
                    <a:pt x="44196" y="64287"/>
                  </a:lnTo>
                  <a:lnTo>
                    <a:pt x="44196" y="66040"/>
                  </a:lnTo>
                  <a:lnTo>
                    <a:pt x="44450" y="65659"/>
                  </a:lnTo>
                  <a:lnTo>
                    <a:pt x="44450" y="64211"/>
                  </a:lnTo>
                  <a:close/>
                </a:path>
                <a:path w="377190" h="443865">
                  <a:moveTo>
                    <a:pt x="44450" y="57607"/>
                  </a:moveTo>
                  <a:lnTo>
                    <a:pt x="44196" y="57492"/>
                  </a:lnTo>
                  <a:lnTo>
                    <a:pt x="44196" y="59156"/>
                  </a:lnTo>
                  <a:lnTo>
                    <a:pt x="44450" y="59055"/>
                  </a:lnTo>
                  <a:lnTo>
                    <a:pt x="44450" y="57607"/>
                  </a:lnTo>
                  <a:close/>
                </a:path>
                <a:path w="377190" h="443865">
                  <a:moveTo>
                    <a:pt x="44831" y="48374"/>
                  </a:moveTo>
                  <a:lnTo>
                    <a:pt x="44577" y="47294"/>
                  </a:lnTo>
                  <a:lnTo>
                    <a:pt x="44450" y="47053"/>
                  </a:lnTo>
                  <a:lnTo>
                    <a:pt x="44450" y="49187"/>
                  </a:lnTo>
                  <a:lnTo>
                    <a:pt x="44831" y="48374"/>
                  </a:lnTo>
                  <a:close/>
                </a:path>
                <a:path w="377190" h="443865">
                  <a:moveTo>
                    <a:pt x="53949" y="132816"/>
                  </a:moveTo>
                  <a:lnTo>
                    <a:pt x="48552" y="135915"/>
                  </a:lnTo>
                  <a:lnTo>
                    <a:pt x="53149" y="128905"/>
                  </a:lnTo>
                  <a:lnTo>
                    <a:pt x="44780" y="134835"/>
                  </a:lnTo>
                  <a:lnTo>
                    <a:pt x="43294" y="137807"/>
                  </a:lnTo>
                  <a:lnTo>
                    <a:pt x="41008" y="140500"/>
                  </a:lnTo>
                  <a:lnTo>
                    <a:pt x="46405" y="138747"/>
                  </a:lnTo>
                  <a:lnTo>
                    <a:pt x="47345" y="138214"/>
                  </a:lnTo>
                  <a:lnTo>
                    <a:pt x="50711" y="140639"/>
                  </a:lnTo>
                  <a:lnTo>
                    <a:pt x="53949" y="132816"/>
                  </a:lnTo>
                  <a:close/>
                </a:path>
                <a:path w="377190" h="443865">
                  <a:moveTo>
                    <a:pt x="61468" y="55956"/>
                  </a:moveTo>
                  <a:lnTo>
                    <a:pt x="60960" y="56146"/>
                  </a:lnTo>
                  <a:lnTo>
                    <a:pt x="60960" y="58813"/>
                  </a:lnTo>
                  <a:lnTo>
                    <a:pt x="61468" y="60325"/>
                  </a:lnTo>
                  <a:lnTo>
                    <a:pt x="61468" y="55956"/>
                  </a:lnTo>
                  <a:close/>
                </a:path>
                <a:path w="377190" h="443865">
                  <a:moveTo>
                    <a:pt x="64008" y="104140"/>
                  </a:moveTo>
                  <a:lnTo>
                    <a:pt x="63588" y="104241"/>
                  </a:lnTo>
                  <a:lnTo>
                    <a:pt x="63119" y="104343"/>
                  </a:lnTo>
                  <a:lnTo>
                    <a:pt x="62623" y="104482"/>
                  </a:lnTo>
                  <a:lnTo>
                    <a:pt x="62280" y="104533"/>
                  </a:lnTo>
                  <a:lnTo>
                    <a:pt x="64008" y="106083"/>
                  </a:lnTo>
                  <a:lnTo>
                    <a:pt x="64008" y="104140"/>
                  </a:lnTo>
                  <a:close/>
                </a:path>
                <a:path w="377190" h="443865">
                  <a:moveTo>
                    <a:pt x="64008" y="61531"/>
                  </a:moveTo>
                  <a:lnTo>
                    <a:pt x="63119" y="65239"/>
                  </a:lnTo>
                  <a:lnTo>
                    <a:pt x="62776" y="64236"/>
                  </a:lnTo>
                  <a:lnTo>
                    <a:pt x="63258" y="63881"/>
                  </a:lnTo>
                  <a:lnTo>
                    <a:pt x="62661" y="63881"/>
                  </a:lnTo>
                  <a:lnTo>
                    <a:pt x="62623" y="64350"/>
                  </a:lnTo>
                  <a:lnTo>
                    <a:pt x="62103" y="64757"/>
                  </a:lnTo>
                  <a:lnTo>
                    <a:pt x="62103" y="64566"/>
                  </a:lnTo>
                  <a:lnTo>
                    <a:pt x="62318" y="64566"/>
                  </a:lnTo>
                  <a:lnTo>
                    <a:pt x="62623" y="64350"/>
                  </a:lnTo>
                  <a:lnTo>
                    <a:pt x="62623" y="63779"/>
                  </a:lnTo>
                  <a:lnTo>
                    <a:pt x="61988" y="61887"/>
                  </a:lnTo>
                  <a:lnTo>
                    <a:pt x="61988" y="64516"/>
                  </a:lnTo>
                  <a:lnTo>
                    <a:pt x="61861" y="64452"/>
                  </a:lnTo>
                  <a:lnTo>
                    <a:pt x="61988" y="64516"/>
                  </a:lnTo>
                  <a:lnTo>
                    <a:pt x="61988" y="61887"/>
                  </a:lnTo>
                  <a:lnTo>
                    <a:pt x="61468" y="60325"/>
                  </a:lnTo>
                  <a:lnTo>
                    <a:pt x="61468" y="64160"/>
                  </a:lnTo>
                  <a:lnTo>
                    <a:pt x="61468" y="64363"/>
                  </a:lnTo>
                  <a:lnTo>
                    <a:pt x="61468" y="64630"/>
                  </a:lnTo>
                  <a:lnTo>
                    <a:pt x="61595" y="64566"/>
                  </a:lnTo>
                  <a:lnTo>
                    <a:pt x="61468" y="64693"/>
                  </a:lnTo>
                  <a:lnTo>
                    <a:pt x="61468" y="68376"/>
                  </a:lnTo>
                  <a:lnTo>
                    <a:pt x="61214" y="69557"/>
                  </a:lnTo>
                  <a:lnTo>
                    <a:pt x="60960" y="69786"/>
                  </a:lnTo>
                  <a:lnTo>
                    <a:pt x="61201" y="69608"/>
                  </a:lnTo>
                  <a:lnTo>
                    <a:pt x="61150" y="69850"/>
                  </a:lnTo>
                  <a:lnTo>
                    <a:pt x="61468" y="69926"/>
                  </a:lnTo>
                  <a:lnTo>
                    <a:pt x="61468" y="69316"/>
                  </a:lnTo>
                  <a:lnTo>
                    <a:pt x="62103" y="68719"/>
                  </a:lnTo>
                  <a:lnTo>
                    <a:pt x="62623" y="68465"/>
                  </a:lnTo>
                  <a:lnTo>
                    <a:pt x="63119" y="68287"/>
                  </a:lnTo>
                  <a:lnTo>
                    <a:pt x="63246" y="68249"/>
                  </a:lnTo>
                  <a:lnTo>
                    <a:pt x="63588" y="68122"/>
                  </a:lnTo>
                  <a:lnTo>
                    <a:pt x="64008" y="68122"/>
                  </a:lnTo>
                  <a:lnTo>
                    <a:pt x="64008" y="61531"/>
                  </a:lnTo>
                  <a:close/>
                </a:path>
                <a:path w="377190" h="443865">
                  <a:moveTo>
                    <a:pt x="64262" y="120777"/>
                  </a:moveTo>
                  <a:lnTo>
                    <a:pt x="64008" y="120853"/>
                  </a:lnTo>
                  <a:lnTo>
                    <a:pt x="64008" y="123507"/>
                  </a:lnTo>
                  <a:lnTo>
                    <a:pt x="64008" y="125158"/>
                  </a:lnTo>
                  <a:lnTo>
                    <a:pt x="64262" y="125336"/>
                  </a:lnTo>
                  <a:lnTo>
                    <a:pt x="64262" y="120777"/>
                  </a:lnTo>
                  <a:close/>
                </a:path>
                <a:path w="377190" h="443865">
                  <a:moveTo>
                    <a:pt x="64262" y="106311"/>
                  </a:moveTo>
                  <a:lnTo>
                    <a:pt x="64008" y="106083"/>
                  </a:lnTo>
                  <a:lnTo>
                    <a:pt x="64008" y="111531"/>
                  </a:lnTo>
                  <a:lnTo>
                    <a:pt x="64262" y="111036"/>
                  </a:lnTo>
                  <a:lnTo>
                    <a:pt x="64262" y="106311"/>
                  </a:lnTo>
                  <a:close/>
                </a:path>
                <a:path w="377190" h="443865">
                  <a:moveTo>
                    <a:pt x="64262" y="103339"/>
                  </a:moveTo>
                  <a:lnTo>
                    <a:pt x="64008" y="103517"/>
                  </a:lnTo>
                  <a:lnTo>
                    <a:pt x="64008" y="104140"/>
                  </a:lnTo>
                  <a:lnTo>
                    <a:pt x="64262" y="104089"/>
                  </a:lnTo>
                  <a:lnTo>
                    <a:pt x="64262" y="103339"/>
                  </a:lnTo>
                  <a:close/>
                </a:path>
                <a:path w="377190" h="443865">
                  <a:moveTo>
                    <a:pt x="64262" y="77292"/>
                  </a:moveTo>
                  <a:lnTo>
                    <a:pt x="64008" y="77216"/>
                  </a:lnTo>
                  <a:lnTo>
                    <a:pt x="64008" y="79184"/>
                  </a:lnTo>
                  <a:lnTo>
                    <a:pt x="64262" y="78803"/>
                  </a:lnTo>
                  <a:lnTo>
                    <a:pt x="64262" y="77292"/>
                  </a:lnTo>
                  <a:close/>
                </a:path>
                <a:path w="377190" h="443865">
                  <a:moveTo>
                    <a:pt x="64262" y="68173"/>
                  </a:moveTo>
                  <a:lnTo>
                    <a:pt x="64008" y="68122"/>
                  </a:lnTo>
                  <a:lnTo>
                    <a:pt x="64008" y="70243"/>
                  </a:lnTo>
                  <a:lnTo>
                    <a:pt x="64262" y="70281"/>
                  </a:lnTo>
                  <a:lnTo>
                    <a:pt x="64262" y="68173"/>
                  </a:lnTo>
                  <a:close/>
                </a:path>
                <a:path w="377190" h="443865">
                  <a:moveTo>
                    <a:pt x="64262" y="58216"/>
                  </a:moveTo>
                  <a:lnTo>
                    <a:pt x="64008" y="58153"/>
                  </a:lnTo>
                  <a:lnTo>
                    <a:pt x="64008" y="61531"/>
                  </a:lnTo>
                  <a:lnTo>
                    <a:pt x="64262" y="60477"/>
                  </a:lnTo>
                  <a:lnTo>
                    <a:pt x="64262" y="58216"/>
                  </a:lnTo>
                  <a:close/>
                </a:path>
                <a:path w="377190" h="443865">
                  <a:moveTo>
                    <a:pt x="64947" y="128536"/>
                  </a:moveTo>
                  <a:lnTo>
                    <a:pt x="64643" y="128092"/>
                  </a:lnTo>
                  <a:lnTo>
                    <a:pt x="64262" y="127685"/>
                  </a:lnTo>
                  <a:lnTo>
                    <a:pt x="64262" y="128917"/>
                  </a:lnTo>
                  <a:lnTo>
                    <a:pt x="64947" y="128536"/>
                  </a:lnTo>
                  <a:close/>
                </a:path>
                <a:path w="377190" h="443865">
                  <a:moveTo>
                    <a:pt x="65278" y="126034"/>
                  </a:moveTo>
                  <a:lnTo>
                    <a:pt x="64262" y="125336"/>
                  </a:lnTo>
                  <a:lnTo>
                    <a:pt x="64262" y="127038"/>
                  </a:lnTo>
                  <a:lnTo>
                    <a:pt x="65278" y="126365"/>
                  </a:lnTo>
                  <a:lnTo>
                    <a:pt x="65278" y="126034"/>
                  </a:lnTo>
                  <a:close/>
                </a:path>
                <a:path w="377190" h="443865">
                  <a:moveTo>
                    <a:pt x="65786" y="98158"/>
                  </a:moveTo>
                  <a:lnTo>
                    <a:pt x="65278" y="98005"/>
                  </a:lnTo>
                  <a:lnTo>
                    <a:pt x="65786" y="99402"/>
                  </a:lnTo>
                  <a:lnTo>
                    <a:pt x="65786" y="98158"/>
                  </a:lnTo>
                  <a:close/>
                </a:path>
                <a:path w="377190" h="443865">
                  <a:moveTo>
                    <a:pt x="66040" y="93827"/>
                  </a:moveTo>
                  <a:lnTo>
                    <a:pt x="65786" y="93827"/>
                  </a:lnTo>
                  <a:lnTo>
                    <a:pt x="65786" y="98158"/>
                  </a:lnTo>
                  <a:lnTo>
                    <a:pt x="66040" y="98234"/>
                  </a:lnTo>
                  <a:lnTo>
                    <a:pt x="66040" y="93827"/>
                  </a:lnTo>
                  <a:close/>
                </a:path>
                <a:path w="377190" h="443865">
                  <a:moveTo>
                    <a:pt x="66294" y="93294"/>
                  </a:moveTo>
                  <a:lnTo>
                    <a:pt x="66040" y="93294"/>
                  </a:lnTo>
                  <a:lnTo>
                    <a:pt x="66040" y="93827"/>
                  </a:lnTo>
                  <a:lnTo>
                    <a:pt x="66294" y="93827"/>
                  </a:lnTo>
                  <a:lnTo>
                    <a:pt x="66294" y="93294"/>
                  </a:lnTo>
                  <a:close/>
                </a:path>
                <a:path w="377190" h="443865">
                  <a:moveTo>
                    <a:pt x="66675" y="101193"/>
                  </a:moveTo>
                  <a:lnTo>
                    <a:pt x="66294" y="100634"/>
                  </a:lnTo>
                  <a:lnTo>
                    <a:pt x="66294" y="100787"/>
                  </a:lnTo>
                  <a:lnTo>
                    <a:pt x="66167" y="100457"/>
                  </a:lnTo>
                  <a:lnTo>
                    <a:pt x="66294" y="100634"/>
                  </a:lnTo>
                  <a:lnTo>
                    <a:pt x="66294" y="98310"/>
                  </a:lnTo>
                  <a:lnTo>
                    <a:pt x="66040" y="98234"/>
                  </a:lnTo>
                  <a:lnTo>
                    <a:pt x="66040" y="100101"/>
                  </a:lnTo>
                  <a:lnTo>
                    <a:pt x="65786" y="99402"/>
                  </a:lnTo>
                  <a:lnTo>
                    <a:pt x="65786" y="101930"/>
                  </a:lnTo>
                  <a:lnTo>
                    <a:pt x="66548" y="101523"/>
                  </a:lnTo>
                  <a:lnTo>
                    <a:pt x="66675" y="101447"/>
                  </a:lnTo>
                  <a:lnTo>
                    <a:pt x="66675" y="101193"/>
                  </a:lnTo>
                  <a:close/>
                </a:path>
                <a:path w="377190" h="443865">
                  <a:moveTo>
                    <a:pt x="68707" y="86144"/>
                  </a:moveTo>
                  <a:lnTo>
                    <a:pt x="68580" y="85801"/>
                  </a:lnTo>
                  <a:lnTo>
                    <a:pt x="68580" y="86499"/>
                  </a:lnTo>
                  <a:lnTo>
                    <a:pt x="68707" y="86144"/>
                  </a:lnTo>
                  <a:close/>
                </a:path>
                <a:path w="377190" h="443865">
                  <a:moveTo>
                    <a:pt x="68834" y="78892"/>
                  </a:moveTo>
                  <a:lnTo>
                    <a:pt x="68580" y="79057"/>
                  </a:lnTo>
                  <a:lnTo>
                    <a:pt x="68453" y="79133"/>
                  </a:lnTo>
                  <a:lnTo>
                    <a:pt x="68834" y="80137"/>
                  </a:lnTo>
                  <a:lnTo>
                    <a:pt x="68834" y="78892"/>
                  </a:lnTo>
                  <a:close/>
                </a:path>
                <a:path w="377190" h="443865">
                  <a:moveTo>
                    <a:pt x="69088" y="98780"/>
                  </a:moveTo>
                  <a:lnTo>
                    <a:pt x="68961" y="99098"/>
                  </a:lnTo>
                  <a:lnTo>
                    <a:pt x="68834" y="99402"/>
                  </a:lnTo>
                  <a:lnTo>
                    <a:pt x="68834" y="103098"/>
                  </a:lnTo>
                  <a:lnTo>
                    <a:pt x="69088" y="103047"/>
                  </a:lnTo>
                  <a:lnTo>
                    <a:pt x="69088" y="99123"/>
                  </a:lnTo>
                  <a:lnTo>
                    <a:pt x="69088" y="98780"/>
                  </a:lnTo>
                  <a:close/>
                </a:path>
                <a:path w="377190" h="443865">
                  <a:moveTo>
                    <a:pt x="69088" y="87160"/>
                  </a:moveTo>
                  <a:lnTo>
                    <a:pt x="68834" y="86474"/>
                  </a:lnTo>
                  <a:lnTo>
                    <a:pt x="68834" y="91186"/>
                  </a:lnTo>
                  <a:lnTo>
                    <a:pt x="69088" y="91363"/>
                  </a:lnTo>
                  <a:lnTo>
                    <a:pt x="69088" y="87160"/>
                  </a:lnTo>
                  <a:close/>
                </a:path>
                <a:path w="377190" h="443865">
                  <a:moveTo>
                    <a:pt x="69088" y="85064"/>
                  </a:moveTo>
                  <a:lnTo>
                    <a:pt x="68834" y="85217"/>
                  </a:lnTo>
                  <a:lnTo>
                    <a:pt x="68834" y="85788"/>
                  </a:lnTo>
                  <a:lnTo>
                    <a:pt x="69088" y="85064"/>
                  </a:lnTo>
                  <a:close/>
                </a:path>
                <a:path w="377190" h="443865">
                  <a:moveTo>
                    <a:pt x="69088" y="80810"/>
                  </a:moveTo>
                  <a:lnTo>
                    <a:pt x="68834" y="80137"/>
                  </a:lnTo>
                  <a:lnTo>
                    <a:pt x="68834" y="82791"/>
                  </a:lnTo>
                  <a:lnTo>
                    <a:pt x="69088" y="82892"/>
                  </a:lnTo>
                  <a:lnTo>
                    <a:pt x="69088" y="80810"/>
                  </a:lnTo>
                  <a:close/>
                </a:path>
                <a:path w="377190" h="443865">
                  <a:moveTo>
                    <a:pt x="71882" y="102450"/>
                  </a:moveTo>
                  <a:lnTo>
                    <a:pt x="67056" y="103492"/>
                  </a:lnTo>
                  <a:lnTo>
                    <a:pt x="66675" y="103568"/>
                  </a:lnTo>
                  <a:lnTo>
                    <a:pt x="66294" y="103657"/>
                  </a:lnTo>
                  <a:lnTo>
                    <a:pt x="66294" y="108127"/>
                  </a:lnTo>
                  <a:lnTo>
                    <a:pt x="65786" y="108788"/>
                  </a:lnTo>
                  <a:lnTo>
                    <a:pt x="65786" y="107683"/>
                  </a:lnTo>
                  <a:lnTo>
                    <a:pt x="66294" y="108127"/>
                  </a:lnTo>
                  <a:lnTo>
                    <a:pt x="66294" y="103657"/>
                  </a:lnTo>
                  <a:lnTo>
                    <a:pt x="65786" y="103759"/>
                  </a:lnTo>
                  <a:lnTo>
                    <a:pt x="65786" y="102285"/>
                  </a:lnTo>
                  <a:lnTo>
                    <a:pt x="65786" y="101930"/>
                  </a:lnTo>
                  <a:lnTo>
                    <a:pt x="65532" y="102463"/>
                  </a:lnTo>
                  <a:lnTo>
                    <a:pt x="65278" y="102997"/>
                  </a:lnTo>
                  <a:lnTo>
                    <a:pt x="65278" y="103873"/>
                  </a:lnTo>
                  <a:lnTo>
                    <a:pt x="64947" y="103949"/>
                  </a:lnTo>
                  <a:lnTo>
                    <a:pt x="64643" y="104013"/>
                  </a:lnTo>
                  <a:lnTo>
                    <a:pt x="64262" y="104089"/>
                  </a:lnTo>
                  <a:lnTo>
                    <a:pt x="64262" y="106311"/>
                  </a:lnTo>
                  <a:lnTo>
                    <a:pt x="65278" y="107226"/>
                  </a:lnTo>
                  <a:lnTo>
                    <a:pt x="65278" y="109461"/>
                  </a:lnTo>
                  <a:lnTo>
                    <a:pt x="64643" y="110286"/>
                  </a:lnTo>
                  <a:lnTo>
                    <a:pt x="64262" y="111036"/>
                  </a:lnTo>
                  <a:lnTo>
                    <a:pt x="64262" y="120777"/>
                  </a:lnTo>
                  <a:lnTo>
                    <a:pt x="64643" y="120662"/>
                  </a:lnTo>
                  <a:lnTo>
                    <a:pt x="64947" y="120573"/>
                  </a:lnTo>
                  <a:lnTo>
                    <a:pt x="65278" y="120472"/>
                  </a:lnTo>
                  <a:lnTo>
                    <a:pt x="65278" y="120675"/>
                  </a:lnTo>
                  <a:lnTo>
                    <a:pt x="65278" y="126034"/>
                  </a:lnTo>
                  <a:lnTo>
                    <a:pt x="65519" y="126212"/>
                  </a:lnTo>
                  <a:lnTo>
                    <a:pt x="65786" y="126377"/>
                  </a:lnTo>
                  <a:lnTo>
                    <a:pt x="65786" y="126034"/>
                  </a:lnTo>
                  <a:lnTo>
                    <a:pt x="65786" y="120332"/>
                  </a:lnTo>
                  <a:lnTo>
                    <a:pt x="65532" y="120408"/>
                  </a:lnTo>
                  <a:lnTo>
                    <a:pt x="65786" y="120129"/>
                  </a:lnTo>
                  <a:lnTo>
                    <a:pt x="66294" y="119595"/>
                  </a:lnTo>
                  <a:lnTo>
                    <a:pt x="67056" y="118783"/>
                  </a:lnTo>
                  <a:lnTo>
                    <a:pt x="67056" y="118567"/>
                  </a:lnTo>
                  <a:lnTo>
                    <a:pt x="69723" y="120319"/>
                  </a:lnTo>
                  <a:lnTo>
                    <a:pt x="69850" y="120408"/>
                  </a:lnTo>
                  <a:lnTo>
                    <a:pt x="71120" y="118249"/>
                  </a:lnTo>
                  <a:lnTo>
                    <a:pt x="71882" y="116738"/>
                  </a:lnTo>
                  <a:lnTo>
                    <a:pt x="71882" y="102450"/>
                  </a:lnTo>
                  <a:close/>
                </a:path>
                <a:path w="377190" h="443865">
                  <a:moveTo>
                    <a:pt x="72517" y="106375"/>
                  </a:moveTo>
                  <a:lnTo>
                    <a:pt x="72390" y="105803"/>
                  </a:lnTo>
                  <a:lnTo>
                    <a:pt x="72390" y="106565"/>
                  </a:lnTo>
                  <a:lnTo>
                    <a:pt x="72517" y="106375"/>
                  </a:lnTo>
                  <a:close/>
                </a:path>
                <a:path w="377190" h="443865">
                  <a:moveTo>
                    <a:pt x="72644" y="76428"/>
                  </a:moveTo>
                  <a:lnTo>
                    <a:pt x="72390" y="76974"/>
                  </a:lnTo>
                  <a:lnTo>
                    <a:pt x="72390" y="78016"/>
                  </a:lnTo>
                  <a:lnTo>
                    <a:pt x="72644" y="78181"/>
                  </a:lnTo>
                  <a:lnTo>
                    <a:pt x="72644" y="76428"/>
                  </a:lnTo>
                  <a:close/>
                </a:path>
                <a:path w="377190" h="443865">
                  <a:moveTo>
                    <a:pt x="73914" y="112712"/>
                  </a:moveTo>
                  <a:lnTo>
                    <a:pt x="72644" y="106946"/>
                  </a:lnTo>
                  <a:lnTo>
                    <a:pt x="72644" y="115227"/>
                  </a:lnTo>
                  <a:lnTo>
                    <a:pt x="73914" y="112712"/>
                  </a:lnTo>
                  <a:close/>
                </a:path>
                <a:path w="377190" h="443865">
                  <a:moveTo>
                    <a:pt x="74168" y="69113"/>
                  </a:moveTo>
                  <a:lnTo>
                    <a:pt x="73977" y="69659"/>
                  </a:lnTo>
                  <a:lnTo>
                    <a:pt x="74168" y="69748"/>
                  </a:lnTo>
                  <a:lnTo>
                    <a:pt x="74168" y="69596"/>
                  </a:lnTo>
                  <a:lnTo>
                    <a:pt x="74168" y="69113"/>
                  </a:lnTo>
                  <a:close/>
                </a:path>
                <a:path w="377190" h="443865">
                  <a:moveTo>
                    <a:pt x="75184" y="76695"/>
                  </a:moveTo>
                  <a:lnTo>
                    <a:pt x="74930" y="76784"/>
                  </a:lnTo>
                  <a:lnTo>
                    <a:pt x="74803" y="76835"/>
                  </a:lnTo>
                  <a:lnTo>
                    <a:pt x="74549" y="76923"/>
                  </a:lnTo>
                  <a:lnTo>
                    <a:pt x="74422" y="76974"/>
                  </a:lnTo>
                  <a:lnTo>
                    <a:pt x="74168" y="77241"/>
                  </a:lnTo>
                  <a:lnTo>
                    <a:pt x="74168" y="75971"/>
                  </a:lnTo>
                  <a:lnTo>
                    <a:pt x="73914" y="76149"/>
                  </a:lnTo>
                  <a:lnTo>
                    <a:pt x="73914" y="77444"/>
                  </a:lnTo>
                  <a:lnTo>
                    <a:pt x="72771" y="78105"/>
                  </a:lnTo>
                  <a:lnTo>
                    <a:pt x="72644" y="78181"/>
                  </a:lnTo>
                  <a:lnTo>
                    <a:pt x="72644" y="98729"/>
                  </a:lnTo>
                  <a:lnTo>
                    <a:pt x="74168" y="101676"/>
                  </a:lnTo>
                  <a:lnTo>
                    <a:pt x="74168" y="101955"/>
                  </a:lnTo>
                  <a:lnTo>
                    <a:pt x="73914" y="102006"/>
                  </a:lnTo>
                  <a:lnTo>
                    <a:pt x="73533" y="102082"/>
                  </a:lnTo>
                  <a:lnTo>
                    <a:pt x="73152" y="102171"/>
                  </a:lnTo>
                  <a:lnTo>
                    <a:pt x="72644" y="102285"/>
                  </a:lnTo>
                  <a:lnTo>
                    <a:pt x="72644" y="106184"/>
                  </a:lnTo>
                  <a:lnTo>
                    <a:pt x="75184" y="102501"/>
                  </a:lnTo>
                  <a:lnTo>
                    <a:pt x="75184" y="90322"/>
                  </a:lnTo>
                  <a:lnTo>
                    <a:pt x="74549" y="89992"/>
                  </a:lnTo>
                  <a:lnTo>
                    <a:pt x="74549" y="89700"/>
                  </a:lnTo>
                  <a:lnTo>
                    <a:pt x="74282" y="88988"/>
                  </a:lnTo>
                  <a:lnTo>
                    <a:pt x="75184" y="87757"/>
                  </a:lnTo>
                  <a:lnTo>
                    <a:pt x="75184" y="76695"/>
                  </a:lnTo>
                  <a:close/>
                </a:path>
                <a:path w="377190" h="443865">
                  <a:moveTo>
                    <a:pt x="75184" y="70218"/>
                  </a:moveTo>
                  <a:lnTo>
                    <a:pt x="74930" y="70104"/>
                  </a:lnTo>
                  <a:lnTo>
                    <a:pt x="74803" y="70040"/>
                  </a:lnTo>
                  <a:lnTo>
                    <a:pt x="74549" y="69926"/>
                  </a:lnTo>
                  <a:lnTo>
                    <a:pt x="74422" y="69862"/>
                  </a:lnTo>
                  <a:lnTo>
                    <a:pt x="74168" y="69748"/>
                  </a:lnTo>
                  <a:lnTo>
                    <a:pt x="74168" y="75971"/>
                  </a:lnTo>
                  <a:lnTo>
                    <a:pt x="75184" y="75222"/>
                  </a:lnTo>
                  <a:lnTo>
                    <a:pt x="75184" y="70218"/>
                  </a:lnTo>
                  <a:close/>
                </a:path>
                <a:path w="377190" h="443865">
                  <a:moveTo>
                    <a:pt x="75438" y="87401"/>
                  </a:moveTo>
                  <a:lnTo>
                    <a:pt x="75184" y="87757"/>
                  </a:lnTo>
                  <a:lnTo>
                    <a:pt x="75184" y="90322"/>
                  </a:lnTo>
                  <a:lnTo>
                    <a:pt x="75438" y="90462"/>
                  </a:lnTo>
                  <a:lnTo>
                    <a:pt x="75438" y="87401"/>
                  </a:lnTo>
                  <a:close/>
                </a:path>
                <a:path w="377190" h="443865">
                  <a:moveTo>
                    <a:pt x="75438" y="75044"/>
                  </a:moveTo>
                  <a:lnTo>
                    <a:pt x="75184" y="75222"/>
                  </a:lnTo>
                  <a:lnTo>
                    <a:pt x="75184" y="76695"/>
                  </a:lnTo>
                  <a:lnTo>
                    <a:pt x="75438" y="76695"/>
                  </a:lnTo>
                  <a:lnTo>
                    <a:pt x="75438" y="75044"/>
                  </a:lnTo>
                  <a:close/>
                </a:path>
                <a:path w="377190" h="443865">
                  <a:moveTo>
                    <a:pt x="76327" y="76365"/>
                  </a:moveTo>
                  <a:lnTo>
                    <a:pt x="75819" y="76631"/>
                  </a:lnTo>
                  <a:lnTo>
                    <a:pt x="75438" y="76695"/>
                  </a:lnTo>
                  <a:lnTo>
                    <a:pt x="75438" y="87401"/>
                  </a:lnTo>
                  <a:lnTo>
                    <a:pt x="75565" y="87236"/>
                  </a:lnTo>
                  <a:lnTo>
                    <a:pt x="75565" y="90436"/>
                  </a:lnTo>
                  <a:lnTo>
                    <a:pt x="75819" y="90385"/>
                  </a:lnTo>
                  <a:lnTo>
                    <a:pt x="75819" y="86880"/>
                  </a:lnTo>
                  <a:lnTo>
                    <a:pt x="76327" y="86182"/>
                  </a:lnTo>
                  <a:lnTo>
                    <a:pt x="76327" y="76365"/>
                  </a:lnTo>
                  <a:close/>
                </a:path>
                <a:path w="377190" h="443865">
                  <a:moveTo>
                    <a:pt x="76327" y="70231"/>
                  </a:moveTo>
                  <a:lnTo>
                    <a:pt x="76073" y="70764"/>
                  </a:lnTo>
                  <a:lnTo>
                    <a:pt x="76073" y="70624"/>
                  </a:lnTo>
                  <a:lnTo>
                    <a:pt x="75819" y="70510"/>
                  </a:lnTo>
                  <a:lnTo>
                    <a:pt x="75565" y="70396"/>
                  </a:lnTo>
                  <a:lnTo>
                    <a:pt x="75438" y="70332"/>
                  </a:lnTo>
                  <a:lnTo>
                    <a:pt x="75438" y="75044"/>
                  </a:lnTo>
                  <a:lnTo>
                    <a:pt x="75819" y="74917"/>
                  </a:lnTo>
                  <a:lnTo>
                    <a:pt x="76327" y="74879"/>
                  </a:lnTo>
                  <a:lnTo>
                    <a:pt x="76327" y="70231"/>
                  </a:lnTo>
                  <a:close/>
                </a:path>
                <a:path w="377190" h="443865">
                  <a:moveTo>
                    <a:pt x="76581" y="74853"/>
                  </a:moveTo>
                  <a:lnTo>
                    <a:pt x="76327" y="74879"/>
                  </a:lnTo>
                  <a:lnTo>
                    <a:pt x="76327" y="76365"/>
                  </a:lnTo>
                  <a:lnTo>
                    <a:pt x="76581" y="76225"/>
                  </a:lnTo>
                  <a:lnTo>
                    <a:pt x="76581" y="74853"/>
                  </a:lnTo>
                  <a:close/>
                </a:path>
                <a:path w="377190" h="443865">
                  <a:moveTo>
                    <a:pt x="102374" y="66319"/>
                  </a:moveTo>
                  <a:lnTo>
                    <a:pt x="101701" y="65773"/>
                  </a:lnTo>
                  <a:lnTo>
                    <a:pt x="100355" y="64960"/>
                  </a:lnTo>
                  <a:lnTo>
                    <a:pt x="100888" y="65366"/>
                  </a:lnTo>
                  <a:lnTo>
                    <a:pt x="101028" y="66319"/>
                  </a:lnTo>
                  <a:lnTo>
                    <a:pt x="101701" y="65913"/>
                  </a:lnTo>
                  <a:lnTo>
                    <a:pt x="101701" y="66319"/>
                  </a:lnTo>
                  <a:lnTo>
                    <a:pt x="102108" y="66446"/>
                  </a:lnTo>
                  <a:lnTo>
                    <a:pt x="102374" y="66319"/>
                  </a:lnTo>
                  <a:close/>
                </a:path>
                <a:path w="377190" h="443865">
                  <a:moveTo>
                    <a:pt x="106807" y="109753"/>
                  </a:moveTo>
                  <a:lnTo>
                    <a:pt x="105714" y="110324"/>
                  </a:lnTo>
                  <a:lnTo>
                    <a:pt x="105537" y="110426"/>
                  </a:lnTo>
                  <a:lnTo>
                    <a:pt x="105537" y="111353"/>
                  </a:lnTo>
                  <a:lnTo>
                    <a:pt x="106807" y="111379"/>
                  </a:lnTo>
                  <a:lnTo>
                    <a:pt x="106807" y="109753"/>
                  </a:lnTo>
                  <a:close/>
                </a:path>
                <a:path w="377190" h="443865">
                  <a:moveTo>
                    <a:pt x="108546" y="78714"/>
                  </a:moveTo>
                  <a:lnTo>
                    <a:pt x="108000" y="78244"/>
                  </a:lnTo>
                  <a:lnTo>
                    <a:pt x="108000" y="79044"/>
                  </a:lnTo>
                  <a:lnTo>
                    <a:pt x="108546" y="78714"/>
                  </a:lnTo>
                  <a:close/>
                </a:path>
                <a:path w="377190" h="443865">
                  <a:moveTo>
                    <a:pt x="110197" y="120624"/>
                  </a:moveTo>
                  <a:lnTo>
                    <a:pt x="109347" y="121348"/>
                  </a:lnTo>
                  <a:lnTo>
                    <a:pt x="110197" y="120802"/>
                  </a:lnTo>
                  <a:lnTo>
                    <a:pt x="110197" y="120624"/>
                  </a:lnTo>
                  <a:close/>
                </a:path>
                <a:path w="377190" h="443865">
                  <a:moveTo>
                    <a:pt x="110845" y="112737"/>
                  </a:moveTo>
                  <a:lnTo>
                    <a:pt x="110617" y="113525"/>
                  </a:lnTo>
                  <a:lnTo>
                    <a:pt x="110845" y="113131"/>
                  </a:lnTo>
                  <a:lnTo>
                    <a:pt x="110845" y="112737"/>
                  </a:lnTo>
                  <a:close/>
                </a:path>
                <a:path w="377190" h="443865">
                  <a:moveTo>
                    <a:pt x="132524" y="111163"/>
                  </a:moveTo>
                  <a:lnTo>
                    <a:pt x="131178" y="111569"/>
                  </a:lnTo>
                  <a:lnTo>
                    <a:pt x="130937" y="111506"/>
                  </a:lnTo>
                  <a:lnTo>
                    <a:pt x="131178" y="111696"/>
                  </a:lnTo>
                  <a:lnTo>
                    <a:pt x="132207" y="112776"/>
                  </a:lnTo>
                  <a:lnTo>
                    <a:pt x="132524" y="111163"/>
                  </a:lnTo>
                  <a:close/>
                </a:path>
                <a:path w="377190" h="443865">
                  <a:moveTo>
                    <a:pt x="142570" y="91668"/>
                  </a:moveTo>
                  <a:lnTo>
                    <a:pt x="142036" y="91401"/>
                  </a:lnTo>
                  <a:lnTo>
                    <a:pt x="141630" y="90995"/>
                  </a:lnTo>
                  <a:lnTo>
                    <a:pt x="141084" y="90728"/>
                  </a:lnTo>
                  <a:lnTo>
                    <a:pt x="141084" y="90868"/>
                  </a:lnTo>
                  <a:lnTo>
                    <a:pt x="140957" y="91135"/>
                  </a:lnTo>
                  <a:lnTo>
                    <a:pt x="140957" y="91262"/>
                  </a:lnTo>
                  <a:lnTo>
                    <a:pt x="141084" y="92341"/>
                  </a:lnTo>
                  <a:lnTo>
                    <a:pt x="141770" y="91808"/>
                  </a:lnTo>
                  <a:lnTo>
                    <a:pt x="142570" y="91668"/>
                  </a:lnTo>
                  <a:close/>
                </a:path>
                <a:path w="377190" h="443865">
                  <a:moveTo>
                    <a:pt x="146177" y="119049"/>
                  </a:moveTo>
                  <a:lnTo>
                    <a:pt x="145161" y="119989"/>
                  </a:lnTo>
                  <a:lnTo>
                    <a:pt x="146011" y="119418"/>
                  </a:lnTo>
                  <a:lnTo>
                    <a:pt x="146177" y="119049"/>
                  </a:lnTo>
                  <a:close/>
                </a:path>
                <a:path w="377190" h="443865">
                  <a:moveTo>
                    <a:pt x="161417" y="140360"/>
                  </a:moveTo>
                  <a:lnTo>
                    <a:pt x="157607" y="139966"/>
                  </a:lnTo>
                  <a:lnTo>
                    <a:pt x="158877" y="141846"/>
                  </a:lnTo>
                  <a:lnTo>
                    <a:pt x="158877" y="143598"/>
                  </a:lnTo>
                  <a:lnTo>
                    <a:pt x="161417" y="140360"/>
                  </a:lnTo>
                  <a:close/>
                </a:path>
                <a:path w="377190" h="443865">
                  <a:moveTo>
                    <a:pt x="177914" y="233032"/>
                  </a:moveTo>
                  <a:lnTo>
                    <a:pt x="174536" y="235458"/>
                  </a:lnTo>
                  <a:lnTo>
                    <a:pt x="170624" y="237083"/>
                  </a:lnTo>
                  <a:lnTo>
                    <a:pt x="170357" y="242468"/>
                  </a:lnTo>
                  <a:lnTo>
                    <a:pt x="175348" y="240182"/>
                  </a:lnTo>
                  <a:lnTo>
                    <a:pt x="176428" y="240322"/>
                  </a:lnTo>
                  <a:lnTo>
                    <a:pt x="177101" y="239179"/>
                  </a:lnTo>
                  <a:lnTo>
                    <a:pt x="177914" y="237807"/>
                  </a:lnTo>
                  <a:lnTo>
                    <a:pt x="177101" y="238163"/>
                  </a:lnTo>
                  <a:lnTo>
                    <a:pt x="177914" y="233032"/>
                  </a:lnTo>
                  <a:close/>
                </a:path>
                <a:path w="377190" h="443865">
                  <a:moveTo>
                    <a:pt x="178181" y="237350"/>
                  </a:moveTo>
                  <a:lnTo>
                    <a:pt x="177914" y="237807"/>
                  </a:lnTo>
                  <a:lnTo>
                    <a:pt x="178181" y="237642"/>
                  </a:lnTo>
                  <a:lnTo>
                    <a:pt x="178181" y="237350"/>
                  </a:lnTo>
                  <a:close/>
                </a:path>
                <a:path w="377190" h="443865">
                  <a:moveTo>
                    <a:pt x="186410" y="234518"/>
                  </a:moveTo>
                  <a:lnTo>
                    <a:pt x="179933" y="236804"/>
                  </a:lnTo>
                  <a:lnTo>
                    <a:pt x="178181" y="237642"/>
                  </a:lnTo>
                  <a:lnTo>
                    <a:pt x="178181" y="241401"/>
                  </a:lnTo>
                  <a:lnTo>
                    <a:pt x="179933" y="241528"/>
                  </a:lnTo>
                  <a:lnTo>
                    <a:pt x="181559" y="242074"/>
                  </a:lnTo>
                  <a:lnTo>
                    <a:pt x="185597" y="239915"/>
                  </a:lnTo>
                  <a:lnTo>
                    <a:pt x="186410" y="234518"/>
                  </a:lnTo>
                  <a:close/>
                </a:path>
                <a:path w="377190" h="443865">
                  <a:moveTo>
                    <a:pt x="200787" y="132270"/>
                  </a:moveTo>
                  <a:lnTo>
                    <a:pt x="200558" y="132219"/>
                  </a:lnTo>
                  <a:lnTo>
                    <a:pt x="200787" y="132410"/>
                  </a:lnTo>
                  <a:lnTo>
                    <a:pt x="200787" y="132270"/>
                  </a:lnTo>
                  <a:close/>
                </a:path>
                <a:path w="377190" h="443865">
                  <a:moveTo>
                    <a:pt x="215138" y="248945"/>
                  </a:moveTo>
                  <a:lnTo>
                    <a:pt x="214337" y="248412"/>
                  </a:lnTo>
                  <a:lnTo>
                    <a:pt x="211899" y="247865"/>
                  </a:lnTo>
                  <a:lnTo>
                    <a:pt x="212039" y="249897"/>
                  </a:lnTo>
                  <a:lnTo>
                    <a:pt x="212305" y="250837"/>
                  </a:lnTo>
                  <a:lnTo>
                    <a:pt x="215138" y="249897"/>
                  </a:lnTo>
                  <a:lnTo>
                    <a:pt x="215138" y="248945"/>
                  </a:lnTo>
                  <a:close/>
                </a:path>
                <a:path w="377190" h="443865">
                  <a:moveTo>
                    <a:pt x="219824" y="166535"/>
                  </a:moveTo>
                  <a:lnTo>
                    <a:pt x="219303" y="165290"/>
                  </a:lnTo>
                  <a:lnTo>
                    <a:pt x="219062" y="164630"/>
                  </a:lnTo>
                  <a:lnTo>
                    <a:pt x="219062" y="165265"/>
                  </a:lnTo>
                  <a:lnTo>
                    <a:pt x="219062" y="166344"/>
                  </a:lnTo>
                  <a:lnTo>
                    <a:pt x="219824" y="166535"/>
                  </a:lnTo>
                  <a:close/>
                </a:path>
                <a:path w="377190" h="443865">
                  <a:moveTo>
                    <a:pt x="222377" y="226085"/>
                  </a:moveTo>
                  <a:lnTo>
                    <a:pt x="221411" y="225831"/>
                  </a:lnTo>
                  <a:lnTo>
                    <a:pt x="221107" y="225742"/>
                  </a:lnTo>
                  <a:lnTo>
                    <a:pt x="219824" y="228485"/>
                  </a:lnTo>
                  <a:lnTo>
                    <a:pt x="222377" y="228587"/>
                  </a:lnTo>
                  <a:lnTo>
                    <a:pt x="222377" y="226288"/>
                  </a:lnTo>
                  <a:lnTo>
                    <a:pt x="222377" y="226085"/>
                  </a:lnTo>
                  <a:close/>
                </a:path>
                <a:path w="377190" h="443865">
                  <a:moveTo>
                    <a:pt x="243192" y="214376"/>
                  </a:moveTo>
                  <a:lnTo>
                    <a:pt x="242849" y="214287"/>
                  </a:lnTo>
                  <a:lnTo>
                    <a:pt x="242595" y="214541"/>
                  </a:lnTo>
                  <a:lnTo>
                    <a:pt x="243192" y="214376"/>
                  </a:lnTo>
                  <a:close/>
                </a:path>
                <a:path w="377190" h="443865">
                  <a:moveTo>
                    <a:pt x="243967" y="214147"/>
                  </a:moveTo>
                  <a:lnTo>
                    <a:pt x="243547" y="214045"/>
                  </a:lnTo>
                  <a:lnTo>
                    <a:pt x="243192" y="213944"/>
                  </a:lnTo>
                  <a:lnTo>
                    <a:pt x="243192" y="214350"/>
                  </a:lnTo>
                  <a:lnTo>
                    <a:pt x="243547" y="214274"/>
                  </a:lnTo>
                  <a:lnTo>
                    <a:pt x="243967" y="214147"/>
                  </a:lnTo>
                  <a:close/>
                </a:path>
                <a:path w="377190" h="443865">
                  <a:moveTo>
                    <a:pt x="279527" y="222110"/>
                  </a:moveTo>
                  <a:lnTo>
                    <a:pt x="278841" y="221919"/>
                  </a:lnTo>
                  <a:lnTo>
                    <a:pt x="278688" y="221970"/>
                  </a:lnTo>
                  <a:lnTo>
                    <a:pt x="278688" y="223278"/>
                  </a:lnTo>
                  <a:lnTo>
                    <a:pt x="279527" y="222110"/>
                  </a:lnTo>
                  <a:close/>
                </a:path>
                <a:path w="377190" h="443865">
                  <a:moveTo>
                    <a:pt x="282016" y="237947"/>
                  </a:moveTo>
                  <a:lnTo>
                    <a:pt x="281749" y="237998"/>
                  </a:lnTo>
                  <a:lnTo>
                    <a:pt x="280797" y="238429"/>
                  </a:lnTo>
                  <a:lnTo>
                    <a:pt x="281546" y="238531"/>
                  </a:lnTo>
                  <a:lnTo>
                    <a:pt x="282016" y="237947"/>
                  </a:lnTo>
                  <a:close/>
                </a:path>
                <a:path w="377190" h="443865">
                  <a:moveTo>
                    <a:pt x="296037" y="231140"/>
                  </a:moveTo>
                  <a:lnTo>
                    <a:pt x="295910" y="231152"/>
                  </a:lnTo>
                  <a:lnTo>
                    <a:pt x="296037" y="231343"/>
                  </a:lnTo>
                  <a:lnTo>
                    <a:pt x="296037" y="231140"/>
                  </a:lnTo>
                  <a:close/>
                </a:path>
                <a:path w="377190" h="443865">
                  <a:moveTo>
                    <a:pt x="304165" y="273380"/>
                  </a:moveTo>
                  <a:lnTo>
                    <a:pt x="303898" y="273494"/>
                  </a:lnTo>
                  <a:lnTo>
                    <a:pt x="304025" y="273773"/>
                  </a:lnTo>
                  <a:lnTo>
                    <a:pt x="304165" y="274167"/>
                  </a:lnTo>
                  <a:lnTo>
                    <a:pt x="304165" y="273380"/>
                  </a:lnTo>
                  <a:close/>
                </a:path>
                <a:path w="377190" h="443865">
                  <a:moveTo>
                    <a:pt x="306590" y="260680"/>
                  </a:moveTo>
                  <a:lnTo>
                    <a:pt x="306324" y="260807"/>
                  </a:lnTo>
                  <a:lnTo>
                    <a:pt x="306133" y="260883"/>
                  </a:lnTo>
                  <a:lnTo>
                    <a:pt x="306324" y="263245"/>
                  </a:lnTo>
                  <a:lnTo>
                    <a:pt x="306590" y="260680"/>
                  </a:lnTo>
                  <a:close/>
                </a:path>
                <a:path w="377190" h="443865">
                  <a:moveTo>
                    <a:pt x="329120" y="331203"/>
                  </a:moveTo>
                  <a:lnTo>
                    <a:pt x="327977" y="330695"/>
                  </a:lnTo>
                  <a:lnTo>
                    <a:pt x="328612" y="337299"/>
                  </a:lnTo>
                  <a:lnTo>
                    <a:pt x="327977" y="337248"/>
                  </a:lnTo>
                  <a:lnTo>
                    <a:pt x="326961" y="337146"/>
                  </a:lnTo>
                  <a:lnTo>
                    <a:pt x="325564" y="337032"/>
                  </a:lnTo>
                  <a:lnTo>
                    <a:pt x="325564" y="341210"/>
                  </a:lnTo>
                  <a:lnTo>
                    <a:pt x="326453" y="341401"/>
                  </a:lnTo>
                  <a:lnTo>
                    <a:pt x="326961" y="341503"/>
                  </a:lnTo>
                  <a:lnTo>
                    <a:pt x="327469" y="341617"/>
                  </a:lnTo>
                  <a:lnTo>
                    <a:pt x="328612" y="344043"/>
                  </a:lnTo>
                  <a:lnTo>
                    <a:pt x="329120" y="345122"/>
                  </a:lnTo>
                  <a:lnTo>
                    <a:pt x="329120" y="331203"/>
                  </a:lnTo>
                  <a:close/>
                </a:path>
                <a:path w="377190" h="443865">
                  <a:moveTo>
                    <a:pt x="329120" y="328282"/>
                  </a:moveTo>
                  <a:lnTo>
                    <a:pt x="328739" y="328574"/>
                  </a:lnTo>
                  <a:lnTo>
                    <a:pt x="328612" y="328663"/>
                  </a:lnTo>
                  <a:lnTo>
                    <a:pt x="329120" y="329260"/>
                  </a:lnTo>
                  <a:lnTo>
                    <a:pt x="329120" y="328282"/>
                  </a:lnTo>
                  <a:close/>
                </a:path>
                <a:path w="377190" h="443865">
                  <a:moveTo>
                    <a:pt x="329120" y="325602"/>
                  </a:moveTo>
                  <a:lnTo>
                    <a:pt x="328612" y="325704"/>
                  </a:lnTo>
                  <a:lnTo>
                    <a:pt x="329120" y="326504"/>
                  </a:lnTo>
                  <a:lnTo>
                    <a:pt x="329120" y="325602"/>
                  </a:lnTo>
                  <a:close/>
                </a:path>
                <a:path w="377190" h="443865">
                  <a:moveTo>
                    <a:pt x="329374" y="345655"/>
                  </a:moveTo>
                  <a:lnTo>
                    <a:pt x="329120" y="345122"/>
                  </a:lnTo>
                  <a:lnTo>
                    <a:pt x="329120" y="353034"/>
                  </a:lnTo>
                  <a:lnTo>
                    <a:pt x="329374" y="352882"/>
                  </a:lnTo>
                  <a:lnTo>
                    <a:pt x="329374" y="345655"/>
                  </a:lnTo>
                  <a:close/>
                </a:path>
                <a:path w="377190" h="443865">
                  <a:moveTo>
                    <a:pt x="329374" y="329552"/>
                  </a:moveTo>
                  <a:lnTo>
                    <a:pt x="329120" y="329260"/>
                  </a:lnTo>
                  <a:lnTo>
                    <a:pt x="329120" y="331203"/>
                  </a:lnTo>
                  <a:lnTo>
                    <a:pt x="329374" y="331317"/>
                  </a:lnTo>
                  <a:lnTo>
                    <a:pt x="329374" y="329552"/>
                  </a:lnTo>
                  <a:close/>
                </a:path>
                <a:path w="377190" h="443865">
                  <a:moveTo>
                    <a:pt x="329374" y="326910"/>
                  </a:moveTo>
                  <a:lnTo>
                    <a:pt x="329120" y="326504"/>
                  </a:lnTo>
                  <a:lnTo>
                    <a:pt x="329120" y="328282"/>
                  </a:lnTo>
                  <a:lnTo>
                    <a:pt x="329374" y="328104"/>
                  </a:lnTo>
                  <a:lnTo>
                    <a:pt x="329374" y="326910"/>
                  </a:lnTo>
                  <a:close/>
                </a:path>
                <a:path w="377190" h="443865">
                  <a:moveTo>
                    <a:pt x="335864" y="301117"/>
                  </a:moveTo>
                  <a:lnTo>
                    <a:pt x="331597" y="303034"/>
                  </a:lnTo>
                  <a:lnTo>
                    <a:pt x="332867" y="304253"/>
                  </a:lnTo>
                  <a:lnTo>
                    <a:pt x="335407" y="304787"/>
                  </a:lnTo>
                  <a:lnTo>
                    <a:pt x="335407" y="301688"/>
                  </a:lnTo>
                  <a:lnTo>
                    <a:pt x="335864" y="301117"/>
                  </a:lnTo>
                  <a:close/>
                </a:path>
                <a:path w="377190" h="443865">
                  <a:moveTo>
                    <a:pt x="336677" y="300748"/>
                  </a:moveTo>
                  <a:lnTo>
                    <a:pt x="336143" y="300761"/>
                  </a:lnTo>
                  <a:lnTo>
                    <a:pt x="335864" y="301117"/>
                  </a:lnTo>
                  <a:lnTo>
                    <a:pt x="336677" y="300748"/>
                  </a:lnTo>
                  <a:close/>
                </a:path>
                <a:path w="377190" h="443865">
                  <a:moveTo>
                    <a:pt x="336677" y="300075"/>
                  </a:moveTo>
                  <a:lnTo>
                    <a:pt x="335407" y="298043"/>
                  </a:lnTo>
                  <a:lnTo>
                    <a:pt x="334137" y="294005"/>
                  </a:lnTo>
                  <a:lnTo>
                    <a:pt x="333133" y="294220"/>
                  </a:lnTo>
                  <a:lnTo>
                    <a:pt x="334111" y="293458"/>
                  </a:lnTo>
                  <a:lnTo>
                    <a:pt x="332867" y="291096"/>
                  </a:lnTo>
                  <a:lnTo>
                    <a:pt x="332867" y="294462"/>
                  </a:lnTo>
                  <a:lnTo>
                    <a:pt x="332867" y="294678"/>
                  </a:lnTo>
                  <a:lnTo>
                    <a:pt x="332714" y="294767"/>
                  </a:lnTo>
                  <a:lnTo>
                    <a:pt x="332867" y="294462"/>
                  </a:lnTo>
                  <a:lnTo>
                    <a:pt x="332867" y="291096"/>
                  </a:lnTo>
                  <a:lnTo>
                    <a:pt x="332625" y="290626"/>
                  </a:lnTo>
                  <a:lnTo>
                    <a:pt x="332511" y="290398"/>
                  </a:lnTo>
                  <a:lnTo>
                    <a:pt x="332511" y="294868"/>
                  </a:lnTo>
                  <a:lnTo>
                    <a:pt x="331597" y="295351"/>
                  </a:lnTo>
                  <a:lnTo>
                    <a:pt x="330327" y="294411"/>
                  </a:lnTo>
                  <a:lnTo>
                    <a:pt x="330327" y="292595"/>
                  </a:lnTo>
                  <a:lnTo>
                    <a:pt x="331279" y="292049"/>
                  </a:lnTo>
                  <a:lnTo>
                    <a:pt x="331406" y="291973"/>
                  </a:lnTo>
                  <a:lnTo>
                    <a:pt x="331406" y="294093"/>
                  </a:lnTo>
                  <a:lnTo>
                    <a:pt x="332511" y="294868"/>
                  </a:lnTo>
                  <a:lnTo>
                    <a:pt x="332511" y="290398"/>
                  </a:lnTo>
                  <a:lnTo>
                    <a:pt x="331279" y="287794"/>
                  </a:lnTo>
                  <a:lnTo>
                    <a:pt x="330250" y="285927"/>
                  </a:lnTo>
                  <a:lnTo>
                    <a:pt x="329793" y="288734"/>
                  </a:lnTo>
                  <a:lnTo>
                    <a:pt x="328307" y="291033"/>
                  </a:lnTo>
                  <a:lnTo>
                    <a:pt x="329260" y="292252"/>
                  </a:lnTo>
                  <a:lnTo>
                    <a:pt x="329526" y="293052"/>
                  </a:lnTo>
                  <a:lnTo>
                    <a:pt x="329057" y="293458"/>
                  </a:lnTo>
                  <a:lnTo>
                    <a:pt x="329057" y="292646"/>
                  </a:lnTo>
                  <a:lnTo>
                    <a:pt x="327787" y="291973"/>
                  </a:lnTo>
                  <a:lnTo>
                    <a:pt x="327787" y="291439"/>
                  </a:lnTo>
                  <a:lnTo>
                    <a:pt x="329057" y="289140"/>
                  </a:lnTo>
                  <a:lnTo>
                    <a:pt x="330085" y="285635"/>
                  </a:lnTo>
                  <a:lnTo>
                    <a:pt x="330250" y="285927"/>
                  </a:lnTo>
                  <a:lnTo>
                    <a:pt x="330466" y="284556"/>
                  </a:lnTo>
                  <a:lnTo>
                    <a:pt x="329526" y="285064"/>
                  </a:lnTo>
                  <a:lnTo>
                    <a:pt x="329793" y="285102"/>
                  </a:lnTo>
                  <a:lnTo>
                    <a:pt x="326517" y="286981"/>
                  </a:lnTo>
                  <a:lnTo>
                    <a:pt x="325335" y="286245"/>
                  </a:lnTo>
                  <a:lnTo>
                    <a:pt x="325335" y="302768"/>
                  </a:lnTo>
                  <a:lnTo>
                    <a:pt x="325247" y="302907"/>
                  </a:lnTo>
                  <a:lnTo>
                    <a:pt x="322707" y="302501"/>
                  </a:lnTo>
                  <a:lnTo>
                    <a:pt x="321437" y="302628"/>
                  </a:lnTo>
                  <a:lnTo>
                    <a:pt x="320979" y="302691"/>
                  </a:lnTo>
                  <a:lnTo>
                    <a:pt x="322503" y="302475"/>
                  </a:lnTo>
                  <a:lnTo>
                    <a:pt x="324129" y="302488"/>
                  </a:lnTo>
                  <a:lnTo>
                    <a:pt x="324802" y="302641"/>
                  </a:lnTo>
                  <a:lnTo>
                    <a:pt x="325335" y="302768"/>
                  </a:lnTo>
                  <a:lnTo>
                    <a:pt x="325335" y="286245"/>
                  </a:lnTo>
                  <a:lnTo>
                    <a:pt x="325247" y="297103"/>
                  </a:lnTo>
                  <a:lnTo>
                    <a:pt x="325247" y="286181"/>
                  </a:lnTo>
                  <a:lnTo>
                    <a:pt x="325247" y="284429"/>
                  </a:lnTo>
                  <a:lnTo>
                    <a:pt x="325805" y="284734"/>
                  </a:lnTo>
                  <a:lnTo>
                    <a:pt x="325742" y="284962"/>
                  </a:lnTo>
                  <a:lnTo>
                    <a:pt x="326148" y="285902"/>
                  </a:lnTo>
                  <a:lnTo>
                    <a:pt x="326694" y="286575"/>
                  </a:lnTo>
                  <a:lnTo>
                    <a:pt x="328866" y="285419"/>
                  </a:lnTo>
                  <a:lnTo>
                    <a:pt x="329057" y="285508"/>
                  </a:lnTo>
                  <a:lnTo>
                    <a:pt x="328993" y="285343"/>
                  </a:lnTo>
                  <a:lnTo>
                    <a:pt x="329526" y="285064"/>
                  </a:lnTo>
                  <a:lnTo>
                    <a:pt x="329260" y="284861"/>
                  </a:lnTo>
                  <a:lnTo>
                    <a:pt x="328764" y="284657"/>
                  </a:lnTo>
                  <a:lnTo>
                    <a:pt x="327787" y="281597"/>
                  </a:lnTo>
                  <a:lnTo>
                    <a:pt x="326288" y="279298"/>
                  </a:lnTo>
                  <a:lnTo>
                    <a:pt x="326021" y="278879"/>
                  </a:lnTo>
                  <a:lnTo>
                    <a:pt x="326021" y="278485"/>
                  </a:lnTo>
                  <a:lnTo>
                    <a:pt x="325742" y="278282"/>
                  </a:lnTo>
                  <a:lnTo>
                    <a:pt x="325615" y="278180"/>
                  </a:lnTo>
                  <a:lnTo>
                    <a:pt x="325475" y="278041"/>
                  </a:lnTo>
                  <a:lnTo>
                    <a:pt x="325475" y="277837"/>
                  </a:lnTo>
                  <a:lnTo>
                    <a:pt x="325247" y="277685"/>
                  </a:lnTo>
                  <a:lnTo>
                    <a:pt x="325247" y="277977"/>
                  </a:lnTo>
                  <a:lnTo>
                    <a:pt x="323977" y="278688"/>
                  </a:lnTo>
                  <a:lnTo>
                    <a:pt x="323977" y="281406"/>
                  </a:lnTo>
                  <a:lnTo>
                    <a:pt x="323977" y="297002"/>
                  </a:lnTo>
                  <a:lnTo>
                    <a:pt x="323430" y="297091"/>
                  </a:lnTo>
                  <a:lnTo>
                    <a:pt x="323977" y="296964"/>
                  </a:lnTo>
                  <a:lnTo>
                    <a:pt x="323977" y="289013"/>
                  </a:lnTo>
                  <a:lnTo>
                    <a:pt x="323684" y="288899"/>
                  </a:lnTo>
                  <a:lnTo>
                    <a:pt x="322707" y="288467"/>
                  </a:lnTo>
                  <a:lnTo>
                    <a:pt x="322707" y="287934"/>
                  </a:lnTo>
                  <a:lnTo>
                    <a:pt x="323977" y="288734"/>
                  </a:lnTo>
                  <a:lnTo>
                    <a:pt x="323977" y="281597"/>
                  </a:lnTo>
                  <a:lnTo>
                    <a:pt x="323342" y="281635"/>
                  </a:lnTo>
                  <a:lnTo>
                    <a:pt x="323862" y="281457"/>
                  </a:lnTo>
                  <a:lnTo>
                    <a:pt x="323977" y="278688"/>
                  </a:lnTo>
                  <a:lnTo>
                    <a:pt x="322783" y="279031"/>
                  </a:lnTo>
                  <a:lnTo>
                    <a:pt x="322783" y="281660"/>
                  </a:lnTo>
                  <a:lnTo>
                    <a:pt x="322643" y="281673"/>
                  </a:lnTo>
                  <a:lnTo>
                    <a:pt x="322643" y="279438"/>
                  </a:lnTo>
                  <a:lnTo>
                    <a:pt x="322237" y="279831"/>
                  </a:lnTo>
                  <a:lnTo>
                    <a:pt x="321830" y="279971"/>
                  </a:lnTo>
                  <a:lnTo>
                    <a:pt x="321830" y="280936"/>
                  </a:lnTo>
                  <a:lnTo>
                    <a:pt x="322503" y="281051"/>
                  </a:lnTo>
                  <a:lnTo>
                    <a:pt x="322503" y="281673"/>
                  </a:lnTo>
                  <a:lnTo>
                    <a:pt x="322414" y="297307"/>
                  </a:lnTo>
                  <a:lnTo>
                    <a:pt x="318897" y="299834"/>
                  </a:lnTo>
                  <a:lnTo>
                    <a:pt x="318897" y="304914"/>
                  </a:lnTo>
                  <a:lnTo>
                    <a:pt x="318897" y="305066"/>
                  </a:lnTo>
                  <a:lnTo>
                    <a:pt x="318693" y="304558"/>
                  </a:lnTo>
                  <a:lnTo>
                    <a:pt x="318693" y="306539"/>
                  </a:lnTo>
                  <a:lnTo>
                    <a:pt x="316357" y="307898"/>
                  </a:lnTo>
                  <a:lnTo>
                    <a:pt x="316357" y="306539"/>
                  </a:lnTo>
                  <a:lnTo>
                    <a:pt x="317627" y="305739"/>
                  </a:lnTo>
                  <a:lnTo>
                    <a:pt x="317627" y="305193"/>
                  </a:lnTo>
                  <a:lnTo>
                    <a:pt x="318693" y="306539"/>
                  </a:lnTo>
                  <a:lnTo>
                    <a:pt x="318693" y="304558"/>
                  </a:lnTo>
                  <a:lnTo>
                    <a:pt x="317792" y="302260"/>
                  </a:lnTo>
                  <a:lnTo>
                    <a:pt x="318465" y="301828"/>
                  </a:lnTo>
                  <a:lnTo>
                    <a:pt x="318871" y="304927"/>
                  </a:lnTo>
                  <a:lnTo>
                    <a:pt x="318897" y="299834"/>
                  </a:lnTo>
                  <a:lnTo>
                    <a:pt x="316420" y="301599"/>
                  </a:lnTo>
                  <a:lnTo>
                    <a:pt x="316712" y="301713"/>
                  </a:lnTo>
                  <a:lnTo>
                    <a:pt x="316979" y="301828"/>
                  </a:lnTo>
                  <a:lnTo>
                    <a:pt x="316979" y="302387"/>
                  </a:lnTo>
                  <a:lnTo>
                    <a:pt x="316357" y="302907"/>
                  </a:lnTo>
                  <a:lnTo>
                    <a:pt x="316357" y="301955"/>
                  </a:lnTo>
                  <a:lnTo>
                    <a:pt x="315747" y="301828"/>
                  </a:lnTo>
                  <a:lnTo>
                    <a:pt x="316039" y="301688"/>
                  </a:lnTo>
                  <a:lnTo>
                    <a:pt x="316166" y="301625"/>
                  </a:lnTo>
                  <a:lnTo>
                    <a:pt x="316306" y="301548"/>
                  </a:lnTo>
                  <a:lnTo>
                    <a:pt x="316382" y="301053"/>
                  </a:lnTo>
                  <a:lnTo>
                    <a:pt x="321437" y="297510"/>
                  </a:lnTo>
                  <a:lnTo>
                    <a:pt x="322414" y="297307"/>
                  </a:lnTo>
                  <a:lnTo>
                    <a:pt x="322414" y="281686"/>
                  </a:lnTo>
                  <a:lnTo>
                    <a:pt x="321437" y="281724"/>
                  </a:lnTo>
                  <a:lnTo>
                    <a:pt x="321437" y="285191"/>
                  </a:lnTo>
                  <a:lnTo>
                    <a:pt x="321437" y="285508"/>
                  </a:lnTo>
                  <a:lnTo>
                    <a:pt x="320446" y="284975"/>
                  </a:lnTo>
                  <a:lnTo>
                    <a:pt x="320890" y="284822"/>
                  </a:lnTo>
                  <a:lnTo>
                    <a:pt x="321437" y="285191"/>
                  </a:lnTo>
                  <a:lnTo>
                    <a:pt x="321437" y="281724"/>
                  </a:lnTo>
                  <a:lnTo>
                    <a:pt x="321437" y="279438"/>
                  </a:lnTo>
                  <a:lnTo>
                    <a:pt x="322707" y="279031"/>
                  </a:lnTo>
                  <a:lnTo>
                    <a:pt x="322707" y="278752"/>
                  </a:lnTo>
                  <a:lnTo>
                    <a:pt x="325247" y="277685"/>
                  </a:lnTo>
                  <a:lnTo>
                    <a:pt x="322986" y="274320"/>
                  </a:lnTo>
                  <a:lnTo>
                    <a:pt x="323316" y="273773"/>
                  </a:lnTo>
                  <a:lnTo>
                    <a:pt x="323862" y="273900"/>
                  </a:lnTo>
                  <a:lnTo>
                    <a:pt x="323456" y="273088"/>
                  </a:lnTo>
                  <a:lnTo>
                    <a:pt x="323049" y="273634"/>
                  </a:lnTo>
                  <a:lnTo>
                    <a:pt x="322707" y="273900"/>
                  </a:lnTo>
                  <a:lnTo>
                    <a:pt x="322503" y="274040"/>
                  </a:lnTo>
                  <a:lnTo>
                    <a:pt x="322389" y="274485"/>
                  </a:lnTo>
                  <a:lnTo>
                    <a:pt x="321437" y="274574"/>
                  </a:lnTo>
                  <a:lnTo>
                    <a:pt x="321437" y="274040"/>
                  </a:lnTo>
                  <a:lnTo>
                    <a:pt x="322707" y="273634"/>
                  </a:lnTo>
                  <a:lnTo>
                    <a:pt x="322707" y="273088"/>
                  </a:lnTo>
                  <a:lnTo>
                    <a:pt x="321437" y="269862"/>
                  </a:lnTo>
                  <a:lnTo>
                    <a:pt x="320751" y="268998"/>
                  </a:lnTo>
                  <a:lnTo>
                    <a:pt x="320751" y="284327"/>
                  </a:lnTo>
                  <a:lnTo>
                    <a:pt x="320624" y="284556"/>
                  </a:lnTo>
                  <a:lnTo>
                    <a:pt x="320395" y="284429"/>
                  </a:lnTo>
                  <a:lnTo>
                    <a:pt x="320573" y="284226"/>
                  </a:lnTo>
                  <a:lnTo>
                    <a:pt x="320751" y="284327"/>
                  </a:lnTo>
                  <a:lnTo>
                    <a:pt x="320751" y="268998"/>
                  </a:lnTo>
                  <a:lnTo>
                    <a:pt x="319138" y="266941"/>
                  </a:lnTo>
                  <a:lnTo>
                    <a:pt x="319138" y="284556"/>
                  </a:lnTo>
                  <a:lnTo>
                    <a:pt x="319138" y="285051"/>
                  </a:lnTo>
                  <a:lnTo>
                    <a:pt x="318897" y="285102"/>
                  </a:lnTo>
                  <a:lnTo>
                    <a:pt x="318897" y="284695"/>
                  </a:lnTo>
                  <a:lnTo>
                    <a:pt x="318693" y="284721"/>
                  </a:lnTo>
                  <a:lnTo>
                    <a:pt x="318223" y="284772"/>
                  </a:lnTo>
                  <a:lnTo>
                    <a:pt x="319138" y="284556"/>
                  </a:lnTo>
                  <a:lnTo>
                    <a:pt x="319138" y="266941"/>
                  </a:lnTo>
                  <a:lnTo>
                    <a:pt x="317627" y="265023"/>
                  </a:lnTo>
                  <a:lnTo>
                    <a:pt x="317627" y="285203"/>
                  </a:lnTo>
                  <a:lnTo>
                    <a:pt x="317627" y="287629"/>
                  </a:lnTo>
                  <a:lnTo>
                    <a:pt x="317627" y="287794"/>
                  </a:lnTo>
                  <a:lnTo>
                    <a:pt x="317627" y="292379"/>
                  </a:lnTo>
                  <a:lnTo>
                    <a:pt x="317246" y="292519"/>
                  </a:lnTo>
                  <a:lnTo>
                    <a:pt x="317627" y="292519"/>
                  </a:lnTo>
                  <a:lnTo>
                    <a:pt x="316357" y="292646"/>
                  </a:lnTo>
                  <a:lnTo>
                    <a:pt x="316357" y="292519"/>
                  </a:lnTo>
                  <a:lnTo>
                    <a:pt x="317627" y="292379"/>
                  </a:lnTo>
                  <a:lnTo>
                    <a:pt x="317627" y="287794"/>
                  </a:lnTo>
                  <a:lnTo>
                    <a:pt x="316357" y="287388"/>
                  </a:lnTo>
                  <a:lnTo>
                    <a:pt x="317461" y="287515"/>
                  </a:lnTo>
                  <a:lnTo>
                    <a:pt x="317525" y="287655"/>
                  </a:lnTo>
                  <a:lnTo>
                    <a:pt x="317627" y="285229"/>
                  </a:lnTo>
                  <a:lnTo>
                    <a:pt x="317627" y="265023"/>
                  </a:lnTo>
                  <a:lnTo>
                    <a:pt x="317296" y="264604"/>
                  </a:lnTo>
                  <a:lnTo>
                    <a:pt x="317296" y="281863"/>
                  </a:lnTo>
                  <a:lnTo>
                    <a:pt x="316572" y="283210"/>
                  </a:lnTo>
                  <a:lnTo>
                    <a:pt x="317080" y="285407"/>
                  </a:lnTo>
                  <a:lnTo>
                    <a:pt x="316357" y="285635"/>
                  </a:lnTo>
                  <a:lnTo>
                    <a:pt x="316357" y="282613"/>
                  </a:lnTo>
                  <a:lnTo>
                    <a:pt x="316788" y="281863"/>
                  </a:lnTo>
                  <a:lnTo>
                    <a:pt x="317296" y="281863"/>
                  </a:lnTo>
                  <a:lnTo>
                    <a:pt x="317296" y="264604"/>
                  </a:lnTo>
                  <a:lnTo>
                    <a:pt x="316712" y="263855"/>
                  </a:lnTo>
                  <a:lnTo>
                    <a:pt x="316572" y="263664"/>
                  </a:lnTo>
                  <a:lnTo>
                    <a:pt x="316572" y="261759"/>
                  </a:lnTo>
                  <a:lnTo>
                    <a:pt x="315785" y="262420"/>
                  </a:lnTo>
                  <a:lnTo>
                    <a:pt x="315785" y="301472"/>
                  </a:lnTo>
                  <a:lnTo>
                    <a:pt x="315582" y="301802"/>
                  </a:lnTo>
                  <a:lnTo>
                    <a:pt x="315391" y="301752"/>
                  </a:lnTo>
                  <a:lnTo>
                    <a:pt x="315785" y="301472"/>
                  </a:lnTo>
                  <a:lnTo>
                    <a:pt x="315785" y="262420"/>
                  </a:lnTo>
                  <a:lnTo>
                    <a:pt x="315760" y="264185"/>
                  </a:lnTo>
                  <a:lnTo>
                    <a:pt x="315633" y="264248"/>
                  </a:lnTo>
                  <a:lnTo>
                    <a:pt x="315633" y="298450"/>
                  </a:lnTo>
                  <a:lnTo>
                    <a:pt x="315480" y="298589"/>
                  </a:lnTo>
                  <a:lnTo>
                    <a:pt x="315480" y="300685"/>
                  </a:lnTo>
                  <a:lnTo>
                    <a:pt x="315163" y="301713"/>
                  </a:lnTo>
                  <a:lnTo>
                    <a:pt x="315087" y="301955"/>
                  </a:lnTo>
                  <a:lnTo>
                    <a:pt x="315087" y="301688"/>
                  </a:lnTo>
                  <a:lnTo>
                    <a:pt x="315087" y="300875"/>
                  </a:lnTo>
                  <a:lnTo>
                    <a:pt x="313931" y="300393"/>
                  </a:lnTo>
                  <a:lnTo>
                    <a:pt x="314286" y="300342"/>
                  </a:lnTo>
                  <a:lnTo>
                    <a:pt x="315366" y="300647"/>
                  </a:lnTo>
                  <a:lnTo>
                    <a:pt x="315480" y="298589"/>
                  </a:lnTo>
                  <a:lnTo>
                    <a:pt x="313359" y="300443"/>
                  </a:lnTo>
                  <a:lnTo>
                    <a:pt x="313105" y="300494"/>
                  </a:lnTo>
                  <a:lnTo>
                    <a:pt x="312547" y="300609"/>
                  </a:lnTo>
                  <a:lnTo>
                    <a:pt x="315087" y="298589"/>
                  </a:lnTo>
                  <a:lnTo>
                    <a:pt x="313817" y="298564"/>
                  </a:lnTo>
                  <a:lnTo>
                    <a:pt x="310896" y="298526"/>
                  </a:lnTo>
                  <a:lnTo>
                    <a:pt x="310921" y="298361"/>
                  </a:lnTo>
                  <a:lnTo>
                    <a:pt x="310007" y="298348"/>
                  </a:lnTo>
                  <a:lnTo>
                    <a:pt x="310007" y="301015"/>
                  </a:lnTo>
                  <a:lnTo>
                    <a:pt x="309206" y="300939"/>
                  </a:lnTo>
                  <a:lnTo>
                    <a:pt x="309867" y="300875"/>
                  </a:lnTo>
                  <a:lnTo>
                    <a:pt x="310007" y="301015"/>
                  </a:lnTo>
                  <a:lnTo>
                    <a:pt x="310007" y="298348"/>
                  </a:lnTo>
                  <a:lnTo>
                    <a:pt x="310007" y="293725"/>
                  </a:lnTo>
                  <a:lnTo>
                    <a:pt x="310159" y="293751"/>
                  </a:lnTo>
                  <a:lnTo>
                    <a:pt x="311175" y="295757"/>
                  </a:lnTo>
                  <a:lnTo>
                    <a:pt x="310921" y="298361"/>
                  </a:lnTo>
                  <a:lnTo>
                    <a:pt x="311175" y="298373"/>
                  </a:lnTo>
                  <a:lnTo>
                    <a:pt x="312127" y="298386"/>
                  </a:lnTo>
                  <a:lnTo>
                    <a:pt x="312127" y="296811"/>
                  </a:lnTo>
                  <a:lnTo>
                    <a:pt x="312407" y="296799"/>
                  </a:lnTo>
                  <a:lnTo>
                    <a:pt x="312407" y="298386"/>
                  </a:lnTo>
                  <a:lnTo>
                    <a:pt x="315633" y="298450"/>
                  </a:lnTo>
                  <a:lnTo>
                    <a:pt x="315633" y="264248"/>
                  </a:lnTo>
                  <a:lnTo>
                    <a:pt x="315391" y="264337"/>
                  </a:lnTo>
                  <a:lnTo>
                    <a:pt x="315087" y="264464"/>
                  </a:lnTo>
                  <a:lnTo>
                    <a:pt x="315087" y="293560"/>
                  </a:lnTo>
                  <a:lnTo>
                    <a:pt x="315087" y="293865"/>
                  </a:lnTo>
                  <a:lnTo>
                    <a:pt x="315087" y="296697"/>
                  </a:lnTo>
                  <a:lnTo>
                    <a:pt x="314642" y="296722"/>
                  </a:lnTo>
                  <a:lnTo>
                    <a:pt x="315087" y="296697"/>
                  </a:lnTo>
                  <a:lnTo>
                    <a:pt x="315087" y="293865"/>
                  </a:lnTo>
                  <a:lnTo>
                    <a:pt x="313283" y="293039"/>
                  </a:lnTo>
                  <a:lnTo>
                    <a:pt x="313842" y="292785"/>
                  </a:lnTo>
                  <a:lnTo>
                    <a:pt x="314769" y="292366"/>
                  </a:lnTo>
                  <a:lnTo>
                    <a:pt x="313842" y="292785"/>
                  </a:lnTo>
                  <a:lnTo>
                    <a:pt x="315087" y="293560"/>
                  </a:lnTo>
                  <a:lnTo>
                    <a:pt x="315087" y="264464"/>
                  </a:lnTo>
                  <a:lnTo>
                    <a:pt x="314312" y="264629"/>
                  </a:lnTo>
                  <a:lnTo>
                    <a:pt x="314312" y="276199"/>
                  </a:lnTo>
                  <a:lnTo>
                    <a:pt x="312686" y="283476"/>
                  </a:lnTo>
                  <a:lnTo>
                    <a:pt x="311277" y="283476"/>
                  </a:lnTo>
                  <a:lnTo>
                    <a:pt x="313817" y="274980"/>
                  </a:lnTo>
                  <a:lnTo>
                    <a:pt x="314312" y="276199"/>
                  </a:lnTo>
                  <a:lnTo>
                    <a:pt x="314312" y="264629"/>
                  </a:lnTo>
                  <a:lnTo>
                    <a:pt x="313817" y="264731"/>
                  </a:lnTo>
                  <a:lnTo>
                    <a:pt x="313817" y="264058"/>
                  </a:lnTo>
                  <a:lnTo>
                    <a:pt x="315087" y="263385"/>
                  </a:lnTo>
                  <a:lnTo>
                    <a:pt x="315087" y="262432"/>
                  </a:lnTo>
                  <a:lnTo>
                    <a:pt x="316357" y="261899"/>
                  </a:lnTo>
                  <a:lnTo>
                    <a:pt x="316357" y="261759"/>
                  </a:lnTo>
                  <a:lnTo>
                    <a:pt x="315391" y="261556"/>
                  </a:lnTo>
                  <a:lnTo>
                    <a:pt x="315087" y="261493"/>
                  </a:lnTo>
                  <a:lnTo>
                    <a:pt x="315087" y="261086"/>
                  </a:lnTo>
                  <a:lnTo>
                    <a:pt x="309219" y="251142"/>
                  </a:lnTo>
                  <a:lnTo>
                    <a:pt x="309219" y="300228"/>
                  </a:lnTo>
                  <a:lnTo>
                    <a:pt x="308292" y="300215"/>
                  </a:lnTo>
                  <a:lnTo>
                    <a:pt x="308533" y="300177"/>
                  </a:lnTo>
                  <a:lnTo>
                    <a:pt x="309092" y="300088"/>
                  </a:lnTo>
                  <a:lnTo>
                    <a:pt x="309219" y="300228"/>
                  </a:lnTo>
                  <a:lnTo>
                    <a:pt x="309219" y="251142"/>
                  </a:lnTo>
                  <a:lnTo>
                    <a:pt x="308737" y="250329"/>
                  </a:lnTo>
                  <a:lnTo>
                    <a:pt x="308737" y="257314"/>
                  </a:lnTo>
                  <a:lnTo>
                    <a:pt x="308737" y="257683"/>
                  </a:lnTo>
                  <a:lnTo>
                    <a:pt x="308737" y="266344"/>
                  </a:lnTo>
                  <a:lnTo>
                    <a:pt x="308737" y="284289"/>
                  </a:lnTo>
                  <a:lnTo>
                    <a:pt x="308737" y="285432"/>
                  </a:lnTo>
                  <a:lnTo>
                    <a:pt x="308343" y="285457"/>
                  </a:lnTo>
                  <a:lnTo>
                    <a:pt x="308343" y="286981"/>
                  </a:lnTo>
                  <a:lnTo>
                    <a:pt x="307886" y="286981"/>
                  </a:lnTo>
                  <a:lnTo>
                    <a:pt x="307886" y="301790"/>
                  </a:lnTo>
                  <a:lnTo>
                    <a:pt x="307467" y="302234"/>
                  </a:lnTo>
                  <a:lnTo>
                    <a:pt x="307467" y="302056"/>
                  </a:lnTo>
                  <a:lnTo>
                    <a:pt x="307886" y="301790"/>
                  </a:lnTo>
                  <a:lnTo>
                    <a:pt x="307886" y="286981"/>
                  </a:lnTo>
                  <a:lnTo>
                    <a:pt x="307530" y="286981"/>
                  </a:lnTo>
                  <a:lnTo>
                    <a:pt x="307530" y="300342"/>
                  </a:lnTo>
                  <a:lnTo>
                    <a:pt x="307467" y="301244"/>
                  </a:lnTo>
                  <a:lnTo>
                    <a:pt x="307467" y="300342"/>
                  </a:lnTo>
                  <a:lnTo>
                    <a:pt x="307530" y="286981"/>
                  </a:lnTo>
                  <a:lnTo>
                    <a:pt x="307467" y="286486"/>
                  </a:lnTo>
                  <a:lnTo>
                    <a:pt x="307670" y="286308"/>
                  </a:lnTo>
                  <a:lnTo>
                    <a:pt x="308343" y="286981"/>
                  </a:lnTo>
                  <a:lnTo>
                    <a:pt x="308343" y="285457"/>
                  </a:lnTo>
                  <a:lnTo>
                    <a:pt x="307606" y="285483"/>
                  </a:lnTo>
                  <a:lnTo>
                    <a:pt x="308737" y="284289"/>
                  </a:lnTo>
                  <a:lnTo>
                    <a:pt x="308737" y="266344"/>
                  </a:lnTo>
                  <a:lnTo>
                    <a:pt x="307467" y="267423"/>
                  </a:lnTo>
                  <a:lnTo>
                    <a:pt x="307632" y="267512"/>
                  </a:lnTo>
                  <a:lnTo>
                    <a:pt x="306997" y="267500"/>
                  </a:lnTo>
                  <a:lnTo>
                    <a:pt x="306997" y="268503"/>
                  </a:lnTo>
                  <a:lnTo>
                    <a:pt x="306768" y="268884"/>
                  </a:lnTo>
                  <a:lnTo>
                    <a:pt x="306768" y="285534"/>
                  </a:lnTo>
                  <a:lnTo>
                    <a:pt x="306590" y="285534"/>
                  </a:lnTo>
                  <a:lnTo>
                    <a:pt x="306349" y="285496"/>
                  </a:lnTo>
                  <a:lnTo>
                    <a:pt x="306349" y="286880"/>
                  </a:lnTo>
                  <a:lnTo>
                    <a:pt x="306197" y="286981"/>
                  </a:lnTo>
                  <a:lnTo>
                    <a:pt x="305854" y="286740"/>
                  </a:lnTo>
                  <a:lnTo>
                    <a:pt x="305854" y="309384"/>
                  </a:lnTo>
                  <a:lnTo>
                    <a:pt x="303657" y="310324"/>
                  </a:lnTo>
                  <a:lnTo>
                    <a:pt x="302387" y="309105"/>
                  </a:lnTo>
                  <a:lnTo>
                    <a:pt x="303657" y="309245"/>
                  </a:lnTo>
                  <a:lnTo>
                    <a:pt x="304927" y="307619"/>
                  </a:lnTo>
                  <a:lnTo>
                    <a:pt x="305854" y="309384"/>
                  </a:lnTo>
                  <a:lnTo>
                    <a:pt x="305854" y="286740"/>
                  </a:lnTo>
                  <a:lnTo>
                    <a:pt x="304927" y="286054"/>
                  </a:lnTo>
                  <a:lnTo>
                    <a:pt x="304927" y="301688"/>
                  </a:lnTo>
                  <a:lnTo>
                    <a:pt x="304927" y="301967"/>
                  </a:lnTo>
                  <a:lnTo>
                    <a:pt x="304927" y="307213"/>
                  </a:lnTo>
                  <a:lnTo>
                    <a:pt x="302387" y="306146"/>
                  </a:lnTo>
                  <a:lnTo>
                    <a:pt x="301523" y="305409"/>
                  </a:lnTo>
                  <a:lnTo>
                    <a:pt x="301599" y="305066"/>
                  </a:lnTo>
                  <a:lnTo>
                    <a:pt x="302945" y="306146"/>
                  </a:lnTo>
                  <a:lnTo>
                    <a:pt x="304165" y="306743"/>
                  </a:lnTo>
                  <a:lnTo>
                    <a:pt x="304723" y="307035"/>
                  </a:lnTo>
                  <a:lnTo>
                    <a:pt x="304927" y="307213"/>
                  </a:lnTo>
                  <a:lnTo>
                    <a:pt x="304927" y="301967"/>
                  </a:lnTo>
                  <a:lnTo>
                    <a:pt x="304711" y="302018"/>
                  </a:lnTo>
                  <a:lnTo>
                    <a:pt x="304571" y="302044"/>
                  </a:lnTo>
                  <a:lnTo>
                    <a:pt x="303758" y="302145"/>
                  </a:lnTo>
                  <a:lnTo>
                    <a:pt x="303568" y="302031"/>
                  </a:lnTo>
                  <a:lnTo>
                    <a:pt x="304927" y="301688"/>
                  </a:lnTo>
                  <a:lnTo>
                    <a:pt x="304927" y="286054"/>
                  </a:lnTo>
                  <a:lnTo>
                    <a:pt x="303885" y="285280"/>
                  </a:lnTo>
                  <a:lnTo>
                    <a:pt x="306349" y="286880"/>
                  </a:lnTo>
                  <a:lnTo>
                    <a:pt x="306349" y="285496"/>
                  </a:lnTo>
                  <a:lnTo>
                    <a:pt x="305777" y="285369"/>
                  </a:lnTo>
                  <a:lnTo>
                    <a:pt x="306768" y="285534"/>
                  </a:lnTo>
                  <a:lnTo>
                    <a:pt x="306768" y="268884"/>
                  </a:lnTo>
                  <a:lnTo>
                    <a:pt x="305777" y="270535"/>
                  </a:lnTo>
                  <a:lnTo>
                    <a:pt x="305650" y="270662"/>
                  </a:lnTo>
                  <a:lnTo>
                    <a:pt x="305244" y="270662"/>
                  </a:lnTo>
                  <a:lnTo>
                    <a:pt x="305104" y="270802"/>
                  </a:lnTo>
                  <a:lnTo>
                    <a:pt x="304711" y="271741"/>
                  </a:lnTo>
                  <a:lnTo>
                    <a:pt x="304838" y="273088"/>
                  </a:lnTo>
                  <a:lnTo>
                    <a:pt x="304431" y="273164"/>
                  </a:lnTo>
                  <a:lnTo>
                    <a:pt x="304431" y="274713"/>
                  </a:lnTo>
                  <a:lnTo>
                    <a:pt x="304292" y="274447"/>
                  </a:lnTo>
                  <a:lnTo>
                    <a:pt x="304165" y="274167"/>
                  </a:lnTo>
                  <a:lnTo>
                    <a:pt x="304165" y="275209"/>
                  </a:lnTo>
                  <a:lnTo>
                    <a:pt x="303771" y="275297"/>
                  </a:lnTo>
                  <a:lnTo>
                    <a:pt x="303771" y="283883"/>
                  </a:lnTo>
                  <a:lnTo>
                    <a:pt x="303491" y="283883"/>
                  </a:lnTo>
                  <a:lnTo>
                    <a:pt x="303441" y="283743"/>
                  </a:lnTo>
                  <a:lnTo>
                    <a:pt x="303657" y="283743"/>
                  </a:lnTo>
                  <a:lnTo>
                    <a:pt x="303771" y="283883"/>
                  </a:lnTo>
                  <a:lnTo>
                    <a:pt x="303771" y="275297"/>
                  </a:lnTo>
                  <a:lnTo>
                    <a:pt x="303657" y="271614"/>
                  </a:lnTo>
                  <a:lnTo>
                    <a:pt x="304927" y="270662"/>
                  </a:lnTo>
                  <a:lnTo>
                    <a:pt x="304927" y="270395"/>
                  </a:lnTo>
                  <a:lnTo>
                    <a:pt x="306197" y="268503"/>
                  </a:lnTo>
                  <a:lnTo>
                    <a:pt x="306997" y="268503"/>
                  </a:lnTo>
                  <a:lnTo>
                    <a:pt x="306997" y="267500"/>
                  </a:lnTo>
                  <a:lnTo>
                    <a:pt x="306374" y="267474"/>
                  </a:lnTo>
                  <a:lnTo>
                    <a:pt x="308533" y="266446"/>
                  </a:lnTo>
                  <a:lnTo>
                    <a:pt x="308737" y="266344"/>
                  </a:lnTo>
                  <a:lnTo>
                    <a:pt x="308737" y="257683"/>
                  </a:lnTo>
                  <a:lnTo>
                    <a:pt x="308483" y="257987"/>
                  </a:lnTo>
                  <a:lnTo>
                    <a:pt x="307809" y="258546"/>
                  </a:lnTo>
                  <a:lnTo>
                    <a:pt x="307670" y="258660"/>
                  </a:lnTo>
                  <a:lnTo>
                    <a:pt x="307543" y="258711"/>
                  </a:lnTo>
                  <a:lnTo>
                    <a:pt x="307543" y="264134"/>
                  </a:lnTo>
                  <a:lnTo>
                    <a:pt x="307467" y="264464"/>
                  </a:lnTo>
                  <a:lnTo>
                    <a:pt x="306197" y="263385"/>
                  </a:lnTo>
                  <a:lnTo>
                    <a:pt x="305384" y="261226"/>
                  </a:lnTo>
                  <a:lnTo>
                    <a:pt x="305917" y="260985"/>
                  </a:lnTo>
                  <a:lnTo>
                    <a:pt x="306133" y="260883"/>
                  </a:lnTo>
                  <a:lnTo>
                    <a:pt x="306197" y="259067"/>
                  </a:lnTo>
                  <a:lnTo>
                    <a:pt x="306857" y="258940"/>
                  </a:lnTo>
                  <a:lnTo>
                    <a:pt x="306857" y="263639"/>
                  </a:lnTo>
                  <a:lnTo>
                    <a:pt x="307543" y="264134"/>
                  </a:lnTo>
                  <a:lnTo>
                    <a:pt x="307543" y="258711"/>
                  </a:lnTo>
                  <a:lnTo>
                    <a:pt x="307467" y="257987"/>
                  </a:lnTo>
                  <a:lnTo>
                    <a:pt x="308533" y="257429"/>
                  </a:lnTo>
                  <a:lnTo>
                    <a:pt x="308737" y="257314"/>
                  </a:lnTo>
                  <a:lnTo>
                    <a:pt x="308737" y="250329"/>
                  </a:lnTo>
                  <a:lnTo>
                    <a:pt x="306197" y="246011"/>
                  </a:lnTo>
                  <a:lnTo>
                    <a:pt x="305244" y="244640"/>
                  </a:lnTo>
                  <a:lnTo>
                    <a:pt x="305244" y="252996"/>
                  </a:lnTo>
                  <a:lnTo>
                    <a:pt x="305244" y="253301"/>
                  </a:lnTo>
                  <a:lnTo>
                    <a:pt x="304927" y="253530"/>
                  </a:lnTo>
                  <a:lnTo>
                    <a:pt x="304927" y="251777"/>
                  </a:lnTo>
                  <a:lnTo>
                    <a:pt x="305104" y="251891"/>
                  </a:lnTo>
                  <a:lnTo>
                    <a:pt x="305244" y="252996"/>
                  </a:lnTo>
                  <a:lnTo>
                    <a:pt x="305244" y="244640"/>
                  </a:lnTo>
                  <a:lnTo>
                    <a:pt x="303657" y="242354"/>
                  </a:lnTo>
                  <a:lnTo>
                    <a:pt x="303657" y="246659"/>
                  </a:lnTo>
                  <a:lnTo>
                    <a:pt x="302387" y="247599"/>
                  </a:lnTo>
                  <a:lnTo>
                    <a:pt x="301256" y="248564"/>
                  </a:lnTo>
                  <a:lnTo>
                    <a:pt x="301117" y="248678"/>
                  </a:lnTo>
                  <a:lnTo>
                    <a:pt x="303657" y="249491"/>
                  </a:lnTo>
                  <a:lnTo>
                    <a:pt x="303085" y="249377"/>
                  </a:lnTo>
                  <a:lnTo>
                    <a:pt x="303085" y="293370"/>
                  </a:lnTo>
                  <a:lnTo>
                    <a:pt x="302387" y="293916"/>
                  </a:lnTo>
                  <a:lnTo>
                    <a:pt x="302387" y="298589"/>
                  </a:lnTo>
                  <a:lnTo>
                    <a:pt x="302006" y="299821"/>
                  </a:lnTo>
                  <a:lnTo>
                    <a:pt x="302006" y="298627"/>
                  </a:lnTo>
                  <a:lnTo>
                    <a:pt x="302387" y="298589"/>
                  </a:lnTo>
                  <a:lnTo>
                    <a:pt x="302387" y="293916"/>
                  </a:lnTo>
                  <a:lnTo>
                    <a:pt x="301929" y="294347"/>
                  </a:lnTo>
                  <a:lnTo>
                    <a:pt x="301929" y="300037"/>
                  </a:lnTo>
                  <a:lnTo>
                    <a:pt x="301891" y="300177"/>
                  </a:lnTo>
                  <a:lnTo>
                    <a:pt x="301256" y="299935"/>
                  </a:lnTo>
                  <a:lnTo>
                    <a:pt x="301256" y="302209"/>
                  </a:lnTo>
                  <a:lnTo>
                    <a:pt x="301117" y="302323"/>
                  </a:lnTo>
                  <a:lnTo>
                    <a:pt x="301117" y="307505"/>
                  </a:lnTo>
                  <a:lnTo>
                    <a:pt x="301117" y="307759"/>
                  </a:lnTo>
                  <a:lnTo>
                    <a:pt x="301117" y="307505"/>
                  </a:lnTo>
                  <a:lnTo>
                    <a:pt x="301117" y="302323"/>
                  </a:lnTo>
                  <a:lnTo>
                    <a:pt x="300037" y="302920"/>
                  </a:lnTo>
                  <a:lnTo>
                    <a:pt x="300037" y="307086"/>
                  </a:lnTo>
                  <a:lnTo>
                    <a:pt x="299681" y="306857"/>
                  </a:lnTo>
                  <a:lnTo>
                    <a:pt x="299847" y="306946"/>
                  </a:lnTo>
                  <a:lnTo>
                    <a:pt x="300037" y="307086"/>
                  </a:lnTo>
                  <a:lnTo>
                    <a:pt x="300037" y="302920"/>
                  </a:lnTo>
                  <a:lnTo>
                    <a:pt x="298500" y="303745"/>
                  </a:lnTo>
                  <a:lnTo>
                    <a:pt x="298500" y="306146"/>
                  </a:lnTo>
                  <a:lnTo>
                    <a:pt x="298335" y="306158"/>
                  </a:lnTo>
                  <a:lnTo>
                    <a:pt x="298500" y="306146"/>
                  </a:lnTo>
                  <a:lnTo>
                    <a:pt x="298500" y="303745"/>
                  </a:lnTo>
                  <a:lnTo>
                    <a:pt x="297561" y="304253"/>
                  </a:lnTo>
                  <a:lnTo>
                    <a:pt x="296621" y="306247"/>
                  </a:lnTo>
                  <a:lnTo>
                    <a:pt x="296037" y="306273"/>
                  </a:lnTo>
                  <a:lnTo>
                    <a:pt x="297230" y="304520"/>
                  </a:lnTo>
                  <a:lnTo>
                    <a:pt x="297561" y="304253"/>
                  </a:lnTo>
                  <a:lnTo>
                    <a:pt x="298577" y="303682"/>
                  </a:lnTo>
                  <a:lnTo>
                    <a:pt x="301117" y="302285"/>
                  </a:lnTo>
                  <a:lnTo>
                    <a:pt x="301256" y="302209"/>
                  </a:lnTo>
                  <a:lnTo>
                    <a:pt x="301256" y="299935"/>
                  </a:lnTo>
                  <a:lnTo>
                    <a:pt x="300164" y="299504"/>
                  </a:lnTo>
                  <a:lnTo>
                    <a:pt x="300456" y="299326"/>
                  </a:lnTo>
                  <a:lnTo>
                    <a:pt x="299440" y="298856"/>
                  </a:lnTo>
                  <a:lnTo>
                    <a:pt x="300012" y="299440"/>
                  </a:lnTo>
                  <a:lnTo>
                    <a:pt x="298577" y="298856"/>
                  </a:lnTo>
                  <a:lnTo>
                    <a:pt x="299847" y="298767"/>
                  </a:lnTo>
                  <a:lnTo>
                    <a:pt x="301256" y="298665"/>
                  </a:lnTo>
                  <a:lnTo>
                    <a:pt x="301586" y="298653"/>
                  </a:lnTo>
                  <a:lnTo>
                    <a:pt x="300456" y="299326"/>
                  </a:lnTo>
                  <a:lnTo>
                    <a:pt x="301929" y="300037"/>
                  </a:lnTo>
                  <a:lnTo>
                    <a:pt x="301929" y="294347"/>
                  </a:lnTo>
                  <a:lnTo>
                    <a:pt x="301472" y="294805"/>
                  </a:lnTo>
                  <a:lnTo>
                    <a:pt x="301117" y="294805"/>
                  </a:lnTo>
                  <a:lnTo>
                    <a:pt x="301117" y="294132"/>
                  </a:lnTo>
                  <a:lnTo>
                    <a:pt x="302387" y="293052"/>
                  </a:lnTo>
                  <a:lnTo>
                    <a:pt x="303085" y="293370"/>
                  </a:lnTo>
                  <a:lnTo>
                    <a:pt x="303085" y="249377"/>
                  </a:lnTo>
                  <a:lnTo>
                    <a:pt x="302983" y="268668"/>
                  </a:lnTo>
                  <a:lnTo>
                    <a:pt x="302945" y="286981"/>
                  </a:lnTo>
                  <a:lnTo>
                    <a:pt x="299580" y="286981"/>
                  </a:lnTo>
                  <a:lnTo>
                    <a:pt x="299720" y="287134"/>
                  </a:lnTo>
                  <a:lnTo>
                    <a:pt x="300926" y="287794"/>
                  </a:lnTo>
                  <a:lnTo>
                    <a:pt x="301193" y="287870"/>
                  </a:lnTo>
                  <a:lnTo>
                    <a:pt x="301472" y="287947"/>
                  </a:lnTo>
                  <a:lnTo>
                    <a:pt x="301866" y="288061"/>
                  </a:lnTo>
                  <a:lnTo>
                    <a:pt x="301866" y="288467"/>
                  </a:lnTo>
                  <a:lnTo>
                    <a:pt x="301828" y="288594"/>
                  </a:lnTo>
                  <a:lnTo>
                    <a:pt x="301256" y="288709"/>
                  </a:lnTo>
                  <a:lnTo>
                    <a:pt x="301117" y="288734"/>
                  </a:lnTo>
                  <a:lnTo>
                    <a:pt x="301117" y="287934"/>
                  </a:lnTo>
                  <a:lnTo>
                    <a:pt x="299847" y="287655"/>
                  </a:lnTo>
                  <a:lnTo>
                    <a:pt x="298577" y="286715"/>
                  </a:lnTo>
                  <a:lnTo>
                    <a:pt x="301891" y="286829"/>
                  </a:lnTo>
                  <a:lnTo>
                    <a:pt x="302387" y="286854"/>
                  </a:lnTo>
                  <a:lnTo>
                    <a:pt x="300177" y="284988"/>
                  </a:lnTo>
                  <a:lnTo>
                    <a:pt x="300926" y="284873"/>
                  </a:lnTo>
                  <a:lnTo>
                    <a:pt x="301193" y="284822"/>
                  </a:lnTo>
                  <a:lnTo>
                    <a:pt x="302945" y="286981"/>
                  </a:lnTo>
                  <a:lnTo>
                    <a:pt x="302945" y="268693"/>
                  </a:lnTo>
                  <a:lnTo>
                    <a:pt x="302679" y="268795"/>
                  </a:lnTo>
                  <a:lnTo>
                    <a:pt x="302679" y="283743"/>
                  </a:lnTo>
                  <a:lnTo>
                    <a:pt x="299986" y="284822"/>
                  </a:lnTo>
                  <a:lnTo>
                    <a:pt x="299758" y="284276"/>
                  </a:lnTo>
                  <a:lnTo>
                    <a:pt x="302387" y="283349"/>
                  </a:lnTo>
                  <a:lnTo>
                    <a:pt x="302387" y="283743"/>
                  </a:lnTo>
                  <a:lnTo>
                    <a:pt x="302679" y="283743"/>
                  </a:lnTo>
                  <a:lnTo>
                    <a:pt x="302679" y="268795"/>
                  </a:lnTo>
                  <a:lnTo>
                    <a:pt x="302387" y="268909"/>
                  </a:lnTo>
                  <a:lnTo>
                    <a:pt x="301117" y="267017"/>
                  </a:lnTo>
                  <a:lnTo>
                    <a:pt x="301510" y="267068"/>
                  </a:lnTo>
                  <a:lnTo>
                    <a:pt x="302983" y="268668"/>
                  </a:lnTo>
                  <a:lnTo>
                    <a:pt x="302983" y="249351"/>
                  </a:lnTo>
                  <a:lnTo>
                    <a:pt x="299847" y="248678"/>
                  </a:lnTo>
                  <a:lnTo>
                    <a:pt x="297307" y="256235"/>
                  </a:lnTo>
                  <a:lnTo>
                    <a:pt x="297459" y="256247"/>
                  </a:lnTo>
                  <a:lnTo>
                    <a:pt x="298577" y="256362"/>
                  </a:lnTo>
                  <a:lnTo>
                    <a:pt x="299440" y="256463"/>
                  </a:lnTo>
                  <a:lnTo>
                    <a:pt x="300545" y="256578"/>
                  </a:lnTo>
                  <a:lnTo>
                    <a:pt x="301117" y="256641"/>
                  </a:lnTo>
                  <a:lnTo>
                    <a:pt x="300799" y="256844"/>
                  </a:lnTo>
                  <a:lnTo>
                    <a:pt x="300799" y="262445"/>
                  </a:lnTo>
                  <a:lnTo>
                    <a:pt x="300799" y="262877"/>
                  </a:lnTo>
                  <a:lnTo>
                    <a:pt x="300545" y="262902"/>
                  </a:lnTo>
                  <a:lnTo>
                    <a:pt x="299847" y="262978"/>
                  </a:lnTo>
                  <a:lnTo>
                    <a:pt x="299847" y="265544"/>
                  </a:lnTo>
                  <a:lnTo>
                    <a:pt x="298577" y="267830"/>
                  </a:lnTo>
                  <a:lnTo>
                    <a:pt x="298577" y="273900"/>
                  </a:lnTo>
                  <a:lnTo>
                    <a:pt x="298246" y="273850"/>
                  </a:lnTo>
                  <a:lnTo>
                    <a:pt x="298246" y="283591"/>
                  </a:lnTo>
                  <a:lnTo>
                    <a:pt x="297675" y="285737"/>
                  </a:lnTo>
                  <a:lnTo>
                    <a:pt x="297230" y="286118"/>
                  </a:lnTo>
                  <a:lnTo>
                    <a:pt x="297230" y="283210"/>
                  </a:lnTo>
                  <a:lnTo>
                    <a:pt x="298145" y="283210"/>
                  </a:lnTo>
                  <a:lnTo>
                    <a:pt x="298246" y="283591"/>
                  </a:lnTo>
                  <a:lnTo>
                    <a:pt x="298246" y="273850"/>
                  </a:lnTo>
                  <a:lnTo>
                    <a:pt x="297649" y="273723"/>
                  </a:lnTo>
                  <a:lnTo>
                    <a:pt x="297649" y="281508"/>
                  </a:lnTo>
                  <a:lnTo>
                    <a:pt x="297154" y="281546"/>
                  </a:lnTo>
                  <a:lnTo>
                    <a:pt x="296887" y="281571"/>
                  </a:lnTo>
                  <a:lnTo>
                    <a:pt x="296887" y="286397"/>
                  </a:lnTo>
                  <a:lnTo>
                    <a:pt x="296887" y="281571"/>
                  </a:lnTo>
                  <a:lnTo>
                    <a:pt x="296037" y="281647"/>
                  </a:lnTo>
                  <a:lnTo>
                    <a:pt x="296037" y="288023"/>
                  </a:lnTo>
                  <a:lnTo>
                    <a:pt x="296037" y="289140"/>
                  </a:lnTo>
                  <a:lnTo>
                    <a:pt x="295046" y="287578"/>
                  </a:lnTo>
                  <a:lnTo>
                    <a:pt x="295262" y="287426"/>
                  </a:lnTo>
                  <a:lnTo>
                    <a:pt x="295402" y="287337"/>
                  </a:lnTo>
                  <a:lnTo>
                    <a:pt x="295529" y="287261"/>
                  </a:lnTo>
                  <a:lnTo>
                    <a:pt x="296037" y="288023"/>
                  </a:lnTo>
                  <a:lnTo>
                    <a:pt x="296037" y="281647"/>
                  </a:lnTo>
                  <a:lnTo>
                    <a:pt x="295808" y="281660"/>
                  </a:lnTo>
                  <a:lnTo>
                    <a:pt x="295490" y="281698"/>
                  </a:lnTo>
                  <a:lnTo>
                    <a:pt x="295490" y="285813"/>
                  </a:lnTo>
                  <a:lnTo>
                    <a:pt x="295262" y="286981"/>
                  </a:lnTo>
                  <a:lnTo>
                    <a:pt x="294767" y="286804"/>
                  </a:lnTo>
                  <a:lnTo>
                    <a:pt x="294767" y="285508"/>
                  </a:lnTo>
                  <a:lnTo>
                    <a:pt x="295490" y="285813"/>
                  </a:lnTo>
                  <a:lnTo>
                    <a:pt x="295490" y="281698"/>
                  </a:lnTo>
                  <a:lnTo>
                    <a:pt x="294767" y="281749"/>
                  </a:lnTo>
                  <a:lnTo>
                    <a:pt x="294767" y="284467"/>
                  </a:lnTo>
                  <a:lnTo>
                    <a:pt x="290576" y="282968"/>
                  </a:lnTo>
                  <a:lnTo>
                    <a:pt x="294728" y="284454"/>
                  </a:lnTo>
                  <a:lnTo>
                    <a:pt x="294767" y="281749"/>
                  </a:lnTo>
                  <a:lnTo>
                    <a:pt x="293243" y="281876"/>
                  </a:lnTo>
                  <a:lnTo>
                    <a:pt x="292569" y="281927"/>
                  </a:lnTo>
                  <a:lnTo>
                    <a:pt x="292227" y="281965"/>
                  </a:lnTo>
                  <a:lnTo>
                    <a:pt x="292227" y="281724"/>
                  </a:lnTo>
                  <a:lnTo>
                    <a:pt x="291642" y="281787"/>
                  </a:lnTo>
                  <a:lnTo>
                    <a:pt x="291973" y="281990"/>
                  </a:lnTo>
                  <a:lnTo>
                    <a:pt x="291490" y="282028"/>
                  </a:lnTo>
                  <a:lnTo>
                    <a:pt x="290410" y="282117"/>
                  </a:lnTo>
                  <a:lnTo>
                    <a:pt x="288925" y="282244"/>
                  </a:lnTo>
                  <a:lnTo>
                    <a:pt x="289013" y="282371"/>
                  </a:lnTo>
                  <a:lnTo>
                    <a:pt x="288417" y="282130"/>
                  </a:lnTo>
                  <a:lnTo>
                    <a:pt x="288417" y="286308"/>
                  </a:lnTo>
                  <a:lnTo>
                    <a:pt x="288417" y="286981"/>
                  </a:lnTo>
                  <a:lnTo>
                    <a:pt x="285877" y="286626"/>
                  </a:lnTo>
                  <a:lnTo>
                    <a:pt x="285407" y="286562"/>
                  </a:lnTo>
                  <a:lnTo>
                    <a:pt x="285877" y="285508"/>
                  </a:lnTo>
                  <a:lnTo>
                    <a:pt x="285877" y="285229"/>
                  </a:lnTo>
                  <a:lnTo>
                    <a:pt x="288417" y="286308"/>
                  </a:lnTo>
                  <a:lnTo>
                    <a:pt x="288417" y="282130"/>
                  </a:lnTo>
                  <a:lnTo>
                    <a:pt x="289483" y="282016"/>
                  </a:lnTo>
                  <a:lnTo>
                    <a:pt x="290106" y="281952"/>
                  </a:lnTo>
                  <a:lnTo>
                    <a:pt x="290957" y="281863"/>
                  </a:lnTo>
                  <a:lnTo>
                    <a:pt x="291642" y="281787"/>
                  </a:lnTo>
                  <a:lnTo>
                    <a:pt x="290842" y="281330"/>
                  </a:lnTo>
                  <a:lnTo>
                    <a:pt x="291490" y="281051"/>
                  </a:lnTo>
                  <a:lnTo>
                    <a:pt x="292227" y="281419"/>
                  </a:lnTo>
                  <a:lnTo>
                    <a:pt x="292227" y="281724"/>
                  </a:lnTo>
                  <a:lnTo>
                    <a:pt x="294767" y="281457"/>
                  </a:lnTo>
                  <a:lnTo>
                    <a:pt x="295910" y="281330"/>
                  </a:lnTo>
                  <a:lnTo>
                    <a:pt x="296887" y="281228"/>
                  </a:lnTo>
                  <a:lnTo>
                    <a:pt x="297459" y="281165"/>
                  </a:lnTo>
                  <a:lnTo>
                    <a:pt x="297459" y="280758"/>
                  </a:lnTo>
                  <a:lnTo>
                    <a:pt x="297561" y="281165"/>
                  </a:lnTo>
                  <a:lnTo>
                    <a:pt x="297649" y="281508"/>
                  </a:lnTo>
                  <a:lnTo>
                    <a:pt x="297649" y="273723"/>
                  </a:lnTo>
                  <a:lnTo>
                    <a:pt x="297446" y="273685"/>
                  </a:lnTo>
                  <a:lnTo>
                    <a:pt x="297446" y="280758"/>
                  </a:lnTo>
                  <a:lnTo>
                    <a:pt x="293458" y="279692"/>
                  </a:lnTo>
                  <a:lnTo>
                    <a:pt x="293458" y="279946"/>
                  </a:lnTo>
                  <a:lnTo>
                    <a:pt x="293204" y="279844"/>
                  </a:lnTo>
                  <a:lnTo>
                    <a:pt x="293243" y="279565"/>
                  </a:lnTo>
                  <a:lnTo>
                    <a:pt x="294182" y="279730"/>
                  </a:lnTo>
                  <a:lnTo>
                    <a:pt x="294855" y="279831"/>
                  </a:lnTo>
                  <a:lnTo>
                    <a:pt x="297395" y="280619"/>
                  </a:lnTo>
                  <a:lnTo>
                    <a:pt x="297446" y="280758"/>
                  </a:lnTo>
                  <a:lnTo>
                    <a:pt x="297446" y="273685"/>
                  </a:lnTo>
                  <a:lnTo>
                    <a:pt x="297154" y="273608"/>
                  </a:lnTo>
                  <a:lnTo>
                    <a:pt x="296608" y="273494"/>
                  </a:lnTo>
                  <a:lnTo>
                    <a:pt x="297091" y="273037"/>
                  </a:lnTo>
                  <a:lnTo>
                    <a:pt x="298577" y="273900"/>
                  </a:lnTo>
                  <a:lnTo>
                    <a:pt x="298577" y="267830"/>
                  </a:lnTo>
                  <a:lnTo>
                    <a:pt x="298284" y="268351"/>
                  </a:lnTo>
                  <a:lnTo>
                    <a:pt x="297421" y="267017"/>
                  </a:lnTo>
                  <a:lnTo>
                    <a:pt x="297154" y="266954"/>
                  </a:lnTo>
                  <a:lnTo>
                    <a:pt x="296748" y="266852"/>
                  </a:lnTo>
                  <a:lnTo>
                    <a:pt x="296646" y="271310"/>
                  </a:lnTo>
                  <a:lnTo>
                    <a:pt x="296037" y="272415"/>
                  </a:lnTo>
                  <a:lnTo>
                    <a:pt x="296633" y="272770"/>
                  </a:lnTo>
                  <a:lnTo>
                    <a:pt x="295402" y="274574"/>
                  </a:lnTo>
                  <a:lnTo>
                    <a:pt x="295262" y="274650"/>
                  </a:lnTo>
                  <a:lnTo>
                    <a:pt x="295122" y="274713"/>
                  </a:lnTo>
                  <a:lnTo>
                    <a:pt x="295122" y="275120"/>
                  </a:lnTo>
                  <a:lnTo>
                    <a:pt x="294995" y="275653"/>
                  </a:lnTo>
                  <a:lnTo>
                    <a:pt x="295122" y="275920"/>
                  </a:lnTo>
                  <a:lnTo>
                    <a:pt x="296608" y="279298"/>
                  </a:lnTo>
                  <a:lnTo>
                    <a:pt x="295808" y="279196"/>
                  </a:lnTo>
                  <a:lnTo>
                    <a:pt x="295122" y="279107"/>
                  </a:lnTo>
                  <a:lnTo>
                    <a:pt x="294182" y="278993"/>
                  </a:lnTo>
                  <a:lnTo>
                    <a:pt x="293243" y="278879"/>
                  </a:lnTo>
                  <a:lnTo>
                    <a:pt x="292430" y="278777"/>
                  </a:lnTo>
                  <a:lnTo>
                    <a:pt x="291490" y="278663"/>
                  </a:lnTo>
                  <a:lnTo>
                    <a:pt x="290537" y="278536"/>
                  </a:lnTo>
                  <a:lnTo>
                    <a:pt x="289598" y="278422"/>
                  </a:lnTo>
                  <a:lnTo>
                    <a:pt x="288925" y="278333"/>
                  </a:lnTo>
                  <a:lnTo>
                    <a:pt x="288925" y="281368"/>
                  </a:lnTo>
                  <a:lnTo>
                    <a:pt x="288417" y="281863"/>
                  </a:lnTo>
                  <a:lnTo>
                    <a:pt x="288417" y="281546"/>
                  </a:lnTo>
                  <a:lnTo>
                    <a:pt x="288658" y="281457"/>
                  </a:lnTo>
                  <a:lnTo>
                    <a:pt x="288925" y="281368"/>
                  </a:lnTo>
                  <a:lnTo>
                    <a:pt x="288925" y="278333"/>
                  </a:lnTo>
                  <a:lnTo>
                    <a:pt x="287985" y="278218"/>
                  </a:lnTo>
                  <a:lnTo>
                    <a:pt x="288417" y="278244"/>
                  </a:lnTo>
                  <a:lnTo>
                    <a:pt x="289166" y="278333"/>
                  </a:lnTo>
                  <a:lnTo>
                    <a:pt x="290106" y="278447"/>
                  </a:lnTo>
                  <a:lnTo>
                    <a:pt x="290957" y="278549"/>
                  </a:lnTo>
                  <a:lnTo>
                    <a:pt x="291642" y="278625"/>
                  </a:lnTo>
                  <a:lnTo>
                    <a:pt x="292227" y="278701"/>
                  </a:lnTo>
                  <a:lnTo>
                    <a:pt x="294767" y="279006"/>
                  </a:lnTo>
                  <a:lnTo>
                    <a:pt x="295910" y="279146"/>
                  </a:lnTo>
                  <a:lnTo>
                    <a:pt x="296037" y="279158"/>
                  </a:lnTo>
                  <a:lnTo>
                    <a:pt x="294767" y="275793"/>
                  </a:lnTo>
                  <a:lnTo>
                    <a:pt x="294767" y="274447"/>
                  </a:lnTo>
                  <a:lnTo>
                    <a:pt x="296037" y="271881"/>
                  </a:lnTo>
                  <a:lnTo>
                    <a:pt x="295008" y="270357"/>
                  </a:lnTo>
                  <a:lnTo>
                    <a:pt x="295529" y="270205"/>
                  </a:lnTo>
                  <a:lnTo>
                    <a:pt x="295808" y="270129"/>
                  </a:lnTo>
                  <a:lnTo>
                    <a:pt x="296646" y="271310"/>
                  </a:lnTo>
                  <a:lnTo>
                    <a:pt x="296646" y="266827"/>
                  </a:lnTo>
                  <a:lnTo>
                    <a:pt x="296341" y="266750"/>
                  </a:lnTo>
                  <a:lnTo>
                    <a:pt x="295808" y="266890"/>
                  </a:lnTo>
                  <a:lnTo>
                    <a:pt x="295529" y="266954"/>
                  </a:lnTo>
                  <a:lnTo>
                    <a:pt x="295122" y="267055"/>
                  </a:lnTo>
                  <a:lnTo>
                    <a:pt x="294728" y="267157"/>
                  </a:lnTo>
                  <a:lnTo>
                    <a:pt x="294182" y="268503"/>
                  </a:lnTo>
                  <a:lnTo>
                    <a:pt x="292569" y="269582"/>
                  </a:lnTo>
                  <a:lnTo>
                    <a:pt x="292442" y="270852"/>
                  </a:lnTo>
                  <a:lnTo>
                    <a:pt x="292227" y="270929"/>
                  </a:lnTo>
                  <a:lnTo>
                    <a:pt x="292227" y="269455"/>
                  </a:lnTo>
                  <a:lnTo>
                    <a:pt x="293458" y="268414"/>
                  </a:lnTo>
                  <a:lnTo>
                    <a:pt x="293458" y="266903"/>
                  </a:lnTo>
                  <a:lnTo>
                    <a:pt x="296887" y="266166"/>
                  </a:lnTo>
                  <a:lnTo>
                    <a:pt x="297230" y="266103"/>
                  </a:lnTo>
                  <a:lnTo>
                    <a:pt x="298577" y="265811"/>
                  </a:lnTo>
                  <a:lnTo>
                    <a:pt x="299059" y="265709"/>
                  </a:lnTo>
                  <a:lnTo>
                    <a:pt x="299440" y="265620"/>
                  </a:lnTo>
                  <a:lnTo>
                    <a:pt x="299847" y="265544"/>
                  </a:lnTo>
                  <a:lnTo>
                    <a:pt x="299847" y="262978"/>
                  </a:lnTo>
                  <a:lnTo>
                    <a:pt x="300545" y="262102"/>
                  </a:lnTo>
                  <a:lnTo>
                    <a:pt x="300799" y="262445"/>
                  </a:lnTo>
                  <a:lnTo>
                    <a:pt x="300799" y="256844"/>
                  </a:lnTo>
                  <a:lnTo>
                    <a:pt x="299847" y="257441"/>
                  </a:lnTo>
                  <a:lnTo>
                    <a:pt x="299059" y="258533"/>
                  </a:lnTo>
                  <a:lnTo>
                    <a:pt x="299059" y="259562"/>
                  </a:lnTo>
                  <a:lnTo>
                    <a:pt x="299059" y="259892"/>
                  </a:lnTo>
                  <a:lnTo>
                    <a:pt x="299440" y="260019"/>
                  </a:lnTo>
                  <a:lnTo>
                    <a:pt x="299440" y="259842"/>
                  </a:lnTo>
                  <a:lnTo>
                    <a:pt x="299847" y="260146"/>
                  </a:lnTo>
                  <a:lnTo>
                    <a:pt x="299491" y="260045"/>
                  </a:lnTo>
                  <a:lnTo>
                    <a:pt x="298577" y="259740"/>
                  </a:lnTo>
                  <a:lnTo>
                    <a:pt x="298577" y="264299"/>
                  </a:lnTo>
                  <a:lnTo>
                    <a:pt x="298577" y="264591"/>
                  </a:lnTo>
                  <a:lnTo>
                    <a:pt x="297230" y="263728"/>
                  </a:lnTo>
                  <a:lnTo>
                    <a:pt x="297230" y="262382"/>
                  </a:lnTo>
                  <a:lnTo>
                    <a:pt x="298018" y="262902"/>
                  </a:lnTo>
                  <a:lnTo>
                    <a:pt x="297827" y="263245"/>
                  </a:lnTo>
                  <a:lnTo>
                    <a:pt x="297827" y="263791"/>
                  </a:lnTo>
                  <a:lnTo>
                    <a:pt x="298577" y="264299"/>
                  </a:lnTo>
                  <a:lnTo>
                    <a:pt x="298577" y="259740"/>
                  </a:lnTo>
                  <a:lnTo>
                    <a:pt x="298577" y="259194"/>
                  </a:lnTo>
                  <a:lnTo>
                    <a:pt x="298577" y="256908"/>
                  </a:lnTo>
                  <a:lnTo>
                    <a:pt x="297230" y="258343"/>
                  </a:lnTo>
                  <a:lnTo>
                    <a:pt x="297230" y="261035"/>
                  </a:lnTo>
                  <a:lnTo>
                    <a:pt x="294767" y="263385"/>
                  </a:lnTo>
                  <a:lnTo>
                    <a:pt x="296037" y="260959"/>
                  </a:lnTo>
                  <a:lnTo>
                    <a:pt x="297230" y="261035"/>
                  </a:lnTo>
                  <a:lnTo>
                    <a:pt x="297230" y="258343"/>
                  </a:lnTo>
                  <a:lnTo>
                    <a:pt x="296037" y="259600"/>
                  </a:lnTo>
                  <a:lnTo>
                    <a:pt x="296037" y="257987"/>
                  </a:lnTo>
                  <a:lnTo>
                    <a:pt x="294767" y="255689"/>
                  </a:lnTo>
                  <a:lnTo>
                    <a:pt x="294767" y="254889"/>
                  </a:lnTo>
                  <a:lnTo>
                    <a:pt x="296037" y="253530"/>
                  </a:lnTo>
                  <a:lnTo>
                    <a:pt x="298577" y="251510"/>
                  </a:lnTo>
                  <a:lnTo>
                    <a:pt x="296887" y="251599"/>
                  </a:lnTo>
                  <a:lnTo>
                    <a:pt x="294767" y="251714"/>
                  </a:lnTo>
                  <a:lnTo>
                    <a:pt x="293497" y="251790"/>
                  </a:lnTo>
                  <a:lnTo>
                    <a:pt x="294767" y="250291"/>
                  </a:lnTo>
                  <a:lnTo>
                    <a:pt x="295910" y="250532"/>
                  </a:lnTo>
                  <a:lnTo>
                    <a:pt x="296037" y="250571"/>
                  </a:lnTo>
                  <a:lnTo>
                    <a:pt x="297230" y="249059"/>
                  </a:lnTo>
                  <a:lnTo>
                    <a:pt x="297230" y="246443"/>
                  </a:lnTo>
                  <a:lnTo>
                    <a:pt x="298577" y="247599"/>
                  </a:lnTo>
                  <a:lnTo>
                    <a:pt x="299847" y="247192"/>
                  </a:lnTo>
                  <a:lnTo>
                    <a:pt x="301117" y="245846"/>
                  </a:lnTo>
                  <a:lnTo>
                    <a:pt x="302387" y="246659"/>
                  </a:lnTo>
                  <a:lnTo>
                    <a:pt x="302387" y="246519"/>
                  </a:lnTo>
                  <a:lnTo>
                    <a:pt x="303657" y="246659"/>
                  </a:lnTo>
                  <a:lnTo>
                    <a:pt x="303657" y="242354"/>
                  </a:lnTo>
                  <a:lnTo>
                    <a:pt x="297230" y="233070"/>
                  </a:lnTo>
                  <a:lnTo>
                    <a:pt x="297230" y="243662"/>
                  </a:lnTo>
                  <a:lnTo>
                    <a:pt x="297230" y="244779"/>
                  </a:lnTo>
                  <a:lnTo>
                    <a:pt x="296887" y="244856"/>
                  </a:lnTo>
                  <a:lnTo>
                    <a:pt x="295910" y="244932"/>
                  </a:lnTo>
                  <a:lnTo>
                    <a:pt x="294767" y="244094"/>
                  </a:lnTo>
                  <a:lnTo>
                    <a:pt x="295910" y="243611"/>
                  </a:lnTo>
                  <a:lnTo>
                    <a:pt x="296037" y="243547"/>
                  </a:lnTo>
                  <a:lnTo>
                    <a:pt x="296037" y="243281"/>
                  </a:lnTo>
                  <a:lnTo>
                    <a:pt x="296887" y="243547"/>
                  </a:lnTo>
                  <a:lnTo>
                    <a:pt x="297230" y="243662"/>
                  </a:lnTo>
                  <a:lnTo>
                    <a:pt x="297230" y="233070"/>
                  </a:lnTo>
                  <a:lnTo>
                    <a:pt x="296037" y="231343"/>
                  </a:lnTo>
                  <a:lnTo>
                    <a:pt x="296037" y="233299"/>
                  </a:lnTo>
                  <a:lnTo>
                    <a:pt x="292227" y="235724"/>
                  </a:lnTo>
                  <a:lnTo>
                    <a:pt x="293458" y="237032"/>
                  </a:lnTo>
                  <a:lnTo>
                    <a:pt x="293458" y="240563"/>
                  </a:lnTo>
                  <a:lnTo>
                    <a:pt x="294767" y="240855"/>
                  </a:lnTo>
                  <a:lnTo>
                    <a:pt x="294767" y="241122"/>
                  </a:lnTo>
                  <a:lnTo>
                    <a:pt x="293458" y="240576"/>
                  </a:lnTo>
                  <a:lnTo>
                    <a:pt x="293458" y="261632"/>
                  </a:lnTo>
                  <a:lnTo>
                    <a:pt x="292227" y="262166"/>
                  </a:lnTo>
                  <a:lnTo>
                    <a:pt x="290957" y="262432"/>
                  </a:lnTo>
                  <a:lnTo>
                    <a:pt x="290957" y="275526"/>
                  </a:lnTo>
                  <a:lnTo>
                    <a:pt x="290423" y="275882"/>
                  </a:lnTo>
                  <a:lnTo>
                    <a:pt x="290131" y="275945"/>
                  </a:lnTo>
                  <a:lnTo>
                    <a:pt x="289598" y="276059"/>
                  </a:lnTo>
                  <a:lnTo>
                    <a:pt x="289331" y="275780"/>
                  </a:lnTo>
                  <a:lnTo>
                    <a:pt x="290957" y="275526"/>
                  </a:lnTo>
                  <a:lnTo>
                    <a:pt x="290957" y="262432"/>
                  </a:lnTo>
                  <a:lnTo>
                    <a:pt x="290106" y="262255"/>
                  </a:lnTo>
                  <a:lnTo>
                    <a:pt x="289687" y="262178"/>
                  </a:lnTo>
                  <a:lnTo>
                    <a:pt x="290957" y="261759"/>
                  </a:lnTo>
                  <a:lnTo>
                    <a:pt x="290957" y="260553"/>
                  </a:lnTo>
                  <a:lnTo>
                    <a:pt x="291642" y="260400"/>
                  </a:lnTo>
                  <a:lnTo>
                    <a:pt x="292227" y="260273"/>
                  </a:lnTo>
                  <a:lnTo>
                    <a:pt x="292227" y="261632"/>
                  </a:lnTo>
                  <a:lnTo>
                    <a:pt x="293458" y="261632"/>
                  </a:lnTo>
                  <a:lnTo>
                    <a:pt x="293458" y="240576"/>
                  </a:lnTo>
                  <a:lnTo>
                    <a:pt x="292227" y="240042"/>
                  </a:lnTo>
                  <a:lnTo>
                    <a:pt x="289623" y="240334"/>
                  </a:lnTo>
                  <a:lnTo>
                    <a:pt x="289623" y="264883"/>
                  </a:lnTo>
                  <a:lnTo>
                    <a:pt x="289623" y="266522"/>
                  </a:lnTo>
                  <a:lnTo>
                    <a:pt x="288417" y="267296"/>
                  </a:lnTo>
                  <a:lnTo>
                    <a:pt x="288417" y="272821"/>
                  </a:lnTo>
                  <a:lnTo>
                    <a:pt x="288417" y="272961"/>
                  </a:lnTo>
                  <a:lnTo>
                    <a:pt x="287972" y="273431"/>
                  </a:lnTo>
                  <a:lnTo>
                    <a:pt x="288417" y="272821"/>
                  </a:lnTo>
                  <a:lnTo>
                    <a:pt x="288417" y="267296"/>
                  </a:lnTo>
                  <a:lnTo>
                    <a:pt x="287705" y="267449"/>
                  </a:lnTo>
                  <a:lnTo>
                    <a:pt x="287705" y="277139"/>
                  </a:lnTo>
                  <a:lnTo>
                    <a:pt x="286626" y="277329"/>
                  </a:lnTo>
                  <a:lnTo>
                    <a:pt x="285953" y="277444"/>
                  </a:lnTo>
                  <a:lnTo>
                    <a:pt x="285419" y="277533"/>
                  </a:lnTo>
                  <a:lnTo>
                    <a:pt x="284746" y="277660"/>
                  </a:lnTo>
                  <a:lnTo>
                    <a:pt x="285280" y="278015"/>
                  </a:lnTo>
                  <a:lnTo>
                    <a:pt x="285953" y="278358"/>
                  </a:lnTo>
                  <a:lnTo>
                    <a:pt x="285826" y="278434"/>
                  </a:lnTo>
                  <a:lnTo>
                    <a:pt x="285826" y="281990"/>
                  </a:lnTo>
                  <a:lnTo>
                    <a:pt x="284607" y="281990"/>
                  </a:lnTo>
                  <a:lnTo>
                    <a:pt x="285280" y="281317"/>
                  </a:lnTo>
                  <a:lnTo>
                    <a:pt x="285826" y="281990"/>
                  </a:lnTo>
                  <a:lnTo>
                    <a:pt x="285826" y="278434"/>
                  </a:lnTo>
                  <a:lnTo>
                    <a:pt x="284340" y="279273"/>
                  </a:lnTo>
                  <a:lnTo>
                    <a:pt x="284200" y="279361"/>
                  </a:lnTo>
                  <a:lnTo>
                    <a:pt x="284073" y="279438"/>
                  </a:lnTo>
                  <a:lnTo>
                    <a:pt x="284340" y="280377"/>
                  </a:lnTo>
                  <a:lnTo>
                    <a:pt x="284200" y="280517"/>
                  </a:lnTo>
                  <a:lnTo>
                    <a:pt x="284340" y="280593"/>
                  </a:lnTo>
                  <a:lnTo>
                    <a:pt x="285280" y="281190"/>
                  </a:lnTo>
                  <a:lnTo>
                    <a:pt x="284607" y="281800"/>
                  </a:lnTo>
                  <a:lnTo>
                    <a:pt x="284607" y="281190"/>
                  </a:lnTo>
                  <a:lnTo>
                    <a:pt x="283337" y="282536"/>
                  </a:lnTo>
                  <a:lnTo>
                    <a:pt x="282067" y="282536"/>
                  </a:lnTo>
                  <a:lnTo>
                    <a:pt x="283337" y="282270"/>
                  </a:lnTo>
                  <a:lnTo>
                    <a:pt x="284607" y="281051"/>
                  </a:lnTo>
                  <a:lnTo>
                    <a:pt x="283337" y="280377"/>
                  </a:lnTo>
                  <a:lnTo>
                    <a:pt x="283337" y="279298"/>
                  </a:lnTo>
                  <a:lnTo>
                    <a:pt x="284607" y="278218"/>
                  </a:lnTo>
                  <a:lnTo>
                    <a:pt x="283337" y="277545"/>
                  </a:lnTo>
                  <a:lnTo>
                    <a:pt x="287147" y="276999"/>
                  </a:lnTo>
                  <a:lnTo>
                    <a:pt x="283337" y="274980"/>
                  </a:lnTo>
                  <a:lnTo>
                    <a:pt x="284607" y="273900"/>
                  </a:lnTo>
                  <a:lnTo>
                    <a:pt x="285305" y="274218"/>
                  </a:lnTo>
                  <a:lnTo>
                    <a:pt x="284746" y="275120"/>
                  </a:lnTo>
                  <a:lnTo>
                    <a:pt x="287705" y="277139"/>
                  </a:lnTo>
                  <a:lnTo>
                    <a:pt x="287705" y="267449"/>
                  </a:lnTo>
                  <a:lnTo>
                    <a:pt x="287147" y="267563"/>
                  </a:lnTo>
                  <a:lnTo>
                    <a:pt x="287147" y="274307"/>
                  </a:lnTo>
                  <a:lnTo>
                    <a:pt x="287147" y="274523"/>
                  </a:lnTo>
                  <a:lnTo>
                    <a:pt x="286499" y="274574"/>
                  </a:lnTo>
                  <a:lnTo>
                    <a:pt x="286169" y="274421"/>
                  </a:lnTo>
                  <a:lnTo>
                    <a:pt x="287147" y="274307"/>
                  </a:lnTo>
                  <a:lnTo>
                    <a:pt x="287147" y="267563"/>
                  </a:lnTo>
                  <a:lnTo>
                    <a:pt x="285877" y="268097"/>
                  </a:lnTo>
                  <a:lnTo>
                    <a:pt x="283337" y="268782"/>
                  </a:lnTo>
                  <a:lnTo>
                    <a:pt x="283337" y="270395"/>
                  </a:lnTo>
                  <a:lnTo>
                    <a:pt x="280797" y="272084"/>
                  </a:lnTo>
                  <a:lnTo>
                    <a:pt x="280797" y="281190"/>
                  </a:lnTo>
                  <a:lnTo>
                    <a:pt x="280797" y="283210"/>
                  </a:lnTo>
                  <a:lnTo>
                    <a:pt x="280365" y="283387"/>
                  </a:lnTo>
                  <a:lnTo>
                    <a:pt x="280123" y="283502"/>
                  </a:lnTo>
                  <a:lnTo>
                    <a:pt x="275996" y="285254"/>
                  </a:lnTo>
                  <a:lnTo>
                    <a:pt x="276987" y="285318"/>
                  </a:lnTo>
                  <a:lnTo>
                    <a:pt x="278688" y="285445"/>
                  </a:lnTo>
                  <a:lnTo>
                    <a:pt x="278841" y="285457"/>
                  </a:lnTo>
                  <a:lnTo>
                    <a:pt x="275717" y="285369"/>
                  </a:lnTo>
                  <a:lnTo>
                    <a:pt x="275717" y="285229"/>
                  </a:lnTo>
                  <a:lnTo>
                    <a:pt x="275996" y="285254"/>
                  </a:lnTo>
                  <a:lnTo>
                    <a:pt x="276987" y="284822"/>
                  </a:lnTo>
                  <a:lnTo>
                    <a:pt x="279527" y="283743"/>
                  </a:lnTo>
                  <a:lnTo>
                    <a:pt x="280123" y="283502"/>
                  </a:lnTo>
                  <a:lnTo>
                    <a:pt x="280365" y="282663"/>
                  </a:lnTo>
                  <a:lnTo>
                    <a:pt x="280797" y="283210"/>
                  </a:lnTo>
                  <a:lnTo>
                    <a:pt x="280797" y="281190"/>
                  </a:lnTo>
                  <a:lnTo>
                    <a:pt x="276987" y="279704"/>
                  </a:lnTo>
                  <a:lnTo>
                    <a:pt x="278180" y="279450"/>
                  </a:lnTo>
                  <a:lnTo>
                    <a:pt x="279527" y="280644"/>
                  </a:lnTo>
                  <a:lnTo>
                    <a:pt x="280797" y="281190"/>
                  </a:lnTo>
                  <a:lnTo>
                    <a:pt x="280797" y="272084"/>
                  </a:lnTo>
                  <a:lnTo>
                    <a:pt x="278841" y="273380"/>
                  </a:lnTo>
                  <a:lnTo>
                    <a:pt x="278688" y="273481"/>
                  </a:lnTo>
                  <a:lnTo>
                    <a:pt x="278180" y="273735"/>
                  </a:lnTo>
                  <a:lnTo>
                    <a:pt x="278180" y="274853"/>
                  </a:lnTo>
                  <a:lnTo>
                    <a:pt x="278028" y="275196"/>
                  </a:lnTo>
                  <a:lnTo>
                    <a:pt x="277190" y="274980"/>
                  </a:lnTo>
                  <a:lnTo>
                    <a:pt x="277126" y="276529"/>
                  </a:lnTo>
                  <a:lnTo>
                    <a:pt x="276987" y="276733"/>
                  </a:lnTo>
                  <a:lnTo>
                    <a:pt x="277050" y="276606"/>
                  </a:lnTo>
                  <a:lnTo>
                    <a:pt x="277126" y="274980"/>
                  </a:lnTo>
                  <a:lnTo>
                    <a:pt x="276110" y="274980"/>
                  </a:lnTo>
                  <a:lnTo>
                    <a:pt x="276517" y="275526"/>
                  </a:lnTo>
                  <a:lnTo>
                    <a:pt x="276377" y="276466"/>
                  </a:lnTo>
                  <a:lnTo>
                    <a:pt x="276174" y="277164"/>
                  </a:lnTo>
                  <a:lnTo>
                    <a:pt x="275717" y="277406"/>
                  </a:lnTo>
                  <a:lnTo>
                    <a:pt x="275717" y="274980"/>
                  </a:lnTo>
                  <a:lnTo>
                    <a:pt x="276987" y="274916"/>
                  </a:lnTo>
                  <a:lnTo>
                    <a:pt x="278180" y="274853"/>
                  </a:lnTo>
                  <a:lnTo>
                    <a:pt x="278180" y="273735"/>
                  </a:lnTo>
                  <a:lnTo>
                    <a:pt x="276987" y="273227"/>
                  </a:lnTo>
                  <a:lnTo>
                    <a:pt x="276987" y="272288"/>
                  </a:lnTo>
                  <a:lnTo>
                    <a:pt x="278180" y="271272"/>
                  </a:lnTo>
                  <a:lnTo>
                    <a:pt x="278180" y="270256"/>
                  </a:lnTo>
                  <a:lnTo>
                    <a:pt x="280797" y="270332"/>
                  </a:lnTo>
                  <a:lnTo>
                    <a:pt x="282016" y="270357"/>
                  </a:lnTo>
                  <a:lnTo>
                    <a:pt x="283337" y="270395"/>
                  </a:lnTo>
                  <a:lnTo>
                    <a:pt x="283337" y="268782"/>
                  </a:lnTo>
                  <a:lnTo>
                    <a:pt x="283337" y="265404"/>
                  </a:lnTo>
                  <a:lnTo>
                    <a:pt x="284607" y="264998"/>
                  </a:lnTo>
                  <a:lnTo>
                    <a:pt x="285877" y="264591"/>
                  </a:lnTo>
                  <a:lnTo>
                    <a:pt x="287147" y="266484"/>
                  </a:lnTo>
                  <a:lnTo>
                    <a:pt x="287147" y="264871"/>
                  </a:lnTo>
                  <a:lnTo>
                    <a:pt x="288417" y="265264"/>
                  </a:lnTo>
                  <a:lnTo>
                    <a:pt x="289166" y="265036"/>
                  </a:lnTo>
                  <a:lnTo>
                    <a:pt x="289483" y="264934"/>
                  </a:lnTo>
                  <a:lnTo>
                    <a:pt x="289623" y="264883"/>
                  </a:lnTo>
                  <a:lnTo>
                    <a:pt x="289623" y="240334"/>
                  </a:lnTo>
                  <a:lnTo>
                    <a:pt x="287147" y="240588"/>
                  </a:lnTo>
                  <a:lnTo>
                    <a:pt x="284607" y="238963"/>
                  </a:lnTo>
                  <a:lnTo>
                    <a:pt x="284607" y="263512"/>
                  </a:lnTo>
                  <a:lnTo>
                    <a:pt x="283337" y="264731"/>
                  </a:lnTo>
                  <a:lnTo>
                    <a:pt x="283337" y="265264"/>
                  </a:lnTo>
                  <a:lnTo>
                    <a:pt x="282067" y="265544"/>
                  </a:lnTo>
                  <a:lnTo>
                    <a:pt x="283337" y="264325"/>
                  </a:lnTo>
                  <a:lnTo>
                    <a:pt x="283337" y="263791"/>
                  </a:lnTo>
                  <a:lnTo>
                    <a:pt x="284607" y="263512"/>
                  </a:lnTo>
                  <a:lnTo>
                    <a:pt x="284607" y="238963"/>
                  </a:lnTo>
                  <a:lnTo>
                    <a:pt x="283337" y="238785"/>
                  </a:lnTo>
                  <a:lnTo>
                    <a:pt x="283337" y="250837"/>
                  </a:lnTo>
                  <a:lnTo>
                    <a:pt x="283337" y="259473"/>
                  </a:lnTo>
                  <a:lnTo>
                    <a:pt x="283337" y="260146"/>
                  </a:lnTo>
                  <a:lnTo>
                    <a:pt x="283337" y="263385"/>
                  </a:lnTo>
                  <a:lnTo>
                    <a:pt x="283337" y="263652"/>
                  </a:lnTo>
                  <a:lnTo>
                    <a:pt x="282016" y="263702"/>
                  </a:lnTo>
                  <a:lnTo>
                    <a:pt x="280797" y="264871"/>
                  </a:lnTo>
                  <a:lnTo>
                    <a:pt x="280797" y="263512"/>
                  </a:lnTo>
                  <a:lnTo>
                    <a:pt x="281749" y="263410"/>
                  </a:lnTo>
                  <a:lnTo>
                    <a:pt x="282016" y="263385"/>
                  </a:lnTo>
                  <a:lnTo>
                    <a:pt x="282016" y="263245"/>
                  </a:lnTo>
                  <a:lnTo>
                    <a:pt x="282689" y="263309"/>
                  </a:lnTo>
                  <a:lnTo>
                    <a:pt x="283337" y="263385"/>
                  </a:lnTo>
                  <a:lnTo>
                    <a:pt x="283337" y="260146"/>
                  </a:lnTo>
                  <a:lnTo>
                    <a:pt x="282016" y="260565"/>
                  </a:lnTo>
                  <a:lnTo>
                    <a:pt x="282016" y="260134"/>
                  </a:lnTo>
                  <a:lnTo>
                    <a:pt x="280797" y="259880"/>
                  </a:lnTo>
                  <a:lnTo>
                    <a:pt x="281546" y="259715"/>
                  </a:lnTo>
                  <a:lnTo>
                    <a:pt x="282016" y="259613"/>
                  </a:lnTo>
                  <a:lnTo>
                    <a:pt x="282016" y="258914"/>
                  </a:lnTo>
                  <a:lnTo>
                    <a:pt x="283337" y="259473"/>
                  </a:lnTo>
                  <a:lnTo>
                    <a:pt x="283337" y="250837"/>
                  </a:lnTo>
                  <a:lnTo>
                    <a:pt x="282016" y="251536"/>
                  </a:lnTo>
                  <a:lnTo>
                    <a:pt x="282016" y="253009"/>
                  </a:lnTo>
                  <a:lnTo>
                    <a:pt x="281546" y="253085"/>
                  </a:lnTo>
                  <a:lnTo>
                    <a:pt x="280797" y="253199"/>
                  </a:lnTo>
                  <a:lnTo>
                    <a:pt x="280123" y="253301"/>
                  </a:lnTo>
                  <a:lnTo>
                    <a:pt x="279527" y="253403"/>
                  </a:lnTo>
                  <a:lnTo>
                    <a:pt x="278917" y="253593"/>
                  </a:lnTo>
                  <a:lnTo>
                    <a:pt x="279527" y="253060"/>
                  </a:lnTo>
                  <a:lnTo>
                    <a:pt x="280797" y="252056"/>
                  </a:lnTo>
                  <a:lnTo>
                    <a:pt x="282016" y="250621"/>
                  </a:lnTo>
                  <a:lnTo>
                    <a:pt x="282689" y="250698"/>
                  </a:lnTo>
                  <a:lnTo>
                    <a:pt x="283337" y="250837"/>
                  </a:lnTo>
                  <a:lnTo>
                    <a:pt x="283337" y="238785"/>
                  </a:lnTo>
                  <a:lnTo>
                    <a:pt x="282689" y="238696"/>
                  </a:lnTo>
                  <a:lnTo>
                    <a:pt x="282016" y="238594"/>
                  </a:lnTo>
                  <a:lnTo>
                    <a:pt x="281546" y="238531"/>
                  </a:lnTo>
                  <a:lnTo>
                    <a:pt x="279527" y="240995"/>
                  </a:lnTo>
                  <a:lnTo>
                    <a:pt x="278180" y="244017"/>
                  </a:lnTo>
                  <a:lnTo>
                    <a:pt x="278180" y="246227"/>
                  </a:lnTo>
                  <a:lnTo>
                    <a:pt x="276987" y="246786"/>
                  </a:lnTo>
                  <a:lnTo>
                    <a:pt x="276987" y="247865"/>
                  </a:lnTo>
                  <a:lnTo>
                    <a:pt x="275717" y="248678"/>
                  </a:lnTo>
                  <a:lnTo>
                    <a:pt x="274447" y="250431"/>
                  </a:lnTo>
                  <a:lnTo>
                    <a:pt x="275717" y="251371"/>
                  </a:lnTo>
                  <a:lnTo>
                    <a:pt x="275717" y="252183"/>
                  </a:lnTo>
                  <a:lnTo>
                    <a:pt x="275996" y="252158"/>
                  </a:lnTo>
                  <a:lnTo>
                    <a:pt x="276987" y="252056"/>
                  </a:lnTo>
                  <a:lnTo>
                    <a:pt x="278168" y="253936"/>
                  </a:lnTo>
                  <a:lnTo>
                    <a:pt x="274447" y="255422"/>
                  </a:lnTo>
                  <a:lnTo>
                    <a:pt x="278180" y="257670"/>
                  </a:lnTo>
                  <a:lnTo>
                    <a:pt x="278180" y="266103"/>
                  </a:lnTo>
                  <a:lnTo>
                    <a:pt x="278180" y="266331"/>
                  </a:lnTo>
                  <a:lnTo>
                    <a:pt x="276987" y="269862"/>
                  </a:lnTo>
                  <a:lnTo>
                    <a:pt x="271907" y="269176"/>
                  </a:lnTo>
                  <a:lnTo>
                    <a:pt x="271907" y="277139"/>
                  </a:lnTo>
                  <a:lnTo>
                    <a:pt x="270548" y="285661"/>
                  </a:lnTo>
                  <a:lnTo>
                    <a:pt x="270548" y="285076"/>
                  </a:lnTo>
                  <a:lnTo>
                    <a:pt x="269849" y="284924"/>
                  </a:lnTo>
                  <a:lnTo>
                    <a:pt x="269341" y="284822"/>
                  </a:lnTo>
                  <a:lnTo>
                    <a:pt x="268833" y="284708"/>
                  </a:lnTo>
                  <a:lnTo>
                    <a:pt x="268262" y="284594"/>
                  </a:lnTo>
                  <a:lnTo>
                    <a:pt x="266827" y="284289"/>
                  </a:lnTo>
                  <a:lnTo>
                    <a:pt x="267614" y="284454"/>
                  </a:lnTo>
                  <a:lnTo>
                    <a:pt x="268097" y="284556"/>
                  </a:lnTo>
                  <a:lnTo>
                    <a:pt x="268262" y="284594"/>
                  </a:lnTo>
                  <a:lnTo>
                    <a:pt x="271907" y="277139"/>
                  </a:lnTo>
                  <a:lnTo>
                    <a:pt x="271907" y="269176"/>
                  </a:lnTo>
                  <a:lnTo>
                    <a:pt x="270548" y="271640"/>
                  </a:lnTo>
                  <a:lnTo>
                    <a:pt x="270548" y="271297"/>
                  </a:lnTo>
                  <a:lnTo>
                    <a:pt x="268097" y="266344"/>
                  </a:lnTo>
                  <a:lnTo>
                    <a:pt x="266827" y="266623"/>
                  </a:lnTo>
                  <a:lnTo>
                    <a:pt x="266242" y="266738"/>
                  </a:lnTo>
                  <a:lnTo>
                    <a:pt x="266827" y="266344"/>
                  </a:lnTo>
                  <a:lnTo>
                    <a:pt x="265557" y="264998"/>
                  </a:lnTo>
                  <a:lnTo>
                    <a:pt x="266827" y="266217"/>
                  </a:lnTo>
                  <a:lnTo>
                    <a:pt x="268097" y="264871"/>
                  </a:lnTo>
                  <a:lnTo>
                    <a:pt x="268427" y="264515"/>
                  </a:lnTo>
                  <a:lnTo>
                    <a:pt x="271907" y="267970"/>
                  </a:lnTo>
                  <a:lnTo>
                    <a:pt x="271907" y="264464"/>
                  </a:lnTo>
                  <a:lnTo>
                    <a:pt x="273177" y="267296"/>
                  </a:lnTo>
                  <a:lnTo>
                    <a:pt x="278180" y="266103"/>
                  </a:lnTo>
                  <a:lnTo>
                    <a:pt x="278180" y="257695"/>
                  </a:lnTo>
                  <a:lnTo>
                    <a:pt x="276987" y="257441"/>
                  </a:lnTo>
                  <a:lnTo>
                    <a:pt x="275996" y="257873"/>
                  </a:lnTo>
                  <a:lnTo>
                    <a:pt x="275717" y="257987"/>
                  </a:lnTo>
                  <a:lnTo>
                    <a:pt x="275717" y="259067"/>
                  </a:lnTo>
                  <a:lnTo>
                    <a:pt x="271907" y="259740"/>
                  </a:lnTo>
                  <a:lnTo>
                    <a:pt x="271907" y="262039"/>
                  </a:lnTo>
                  <a:lnTo>
                    <a:pt x="271907" y="263652"/>
                  </a:lnTo>
                  <a:lnTo>
                    <a:pt x="270954" y="263791"/>
                  </a:lnTo>
                  <a:lnTo>
                    <a:pt x="270548" y="263842"/>
                  </a:lnTo>
                  <a:lnTo>
                    <a:pt x="269849" y="263944"/>
                  </a:lnTo>
                  <a:lnTo>
                    <a:pt x="269570" y="263982"/>
                  </a:lnTo>
                  <a:lnTo>
                    <a:pt x="268833" y="264083"/>
                  </a:lnTo>
                  <a:lnTo>
                    <a:pt x="269341" y="263550"/>
                  </a:lnTo>
                  <a:lnTo>
                    <a:pt x="268833" y="263283"/>
                  </a:lnTo>
                  <a:lnTo>
                    <a:pt x="266827" y="262432"/>
                  </a:lnTo>
                  <a:lnTo>
                    <a:pt x="263017" y="261899"/>
                  </a:lnTo>
                  <a:lnTo>
                    <a:pt x="264287" y="260819"/>
                  </a:lnTo>
                  <a:lnTo>
                    <a:pt x="265557" y="258521"/>
                  </a:lnTo>
                  <a:lnTo>
                    <a:pt x="266827" y="258521"/>
                  </a:lnTo>
                  <a:lnTo>
                    <a:pt x="268097" y="258521"/>
                  </a:lnTo>
                  <a:lnTo>
                    <a:pt x="268427" y="258216"/>
                  </a:lnTo>
                  <a:lnTo>
                    <a:pt x="268427" y="257987"/>
                  </a:lnTo>
                  <a:lnTo>
                    <a:pt x="268579" y="258064"/>
                  </a:lnTo>
                  <a:lnTo>
                    <a:pt x="269341" y="258381"/>
                  </a:lnTo>
                  <a:lnTo>
                    <a:pt x="266827" y="259473"/>
                  </a:lnTo>
                  <a:lnTo>
                    <a:pt x="268097" y="259880"/>
                  </a:lnTo>
                  <a:lnTo>
                    <a:pt x="268097" y="260146"/>
                  </a:lnTo>
                  <a:lnTo>
                    <a:pt x="268427" y="260210"/>
                  </a:lnTo>
                  <a:lnTo>
                    <a:pt x="268833" y="260299"/>
                  </a:lnTo>
                  <a:lnTo>
                    <a:pt x="269341" y="260400"/>
                  </a:lnTo>
                  <a:lnTo>
                    <a:pt x="271907" y="262039"/>
                  </a:lnTo>
                  <a:lnTo>
                    <a:pt x="271907" y="259740"/>
                  </a:lnTo>
                  <a:lnTo>
                    <a:pt x="271907" y="255968"/>
                  </a:lnTo>
                  <a:lnTo>
                    <a:pt x="269570" y="257124"/>
                  </a:lnTo>
                  <a:lnTo>
                    <a:pt x="269341" y="257340"/>
                  </a:lnTo>
                  <a:lnTo>
                    <a:pt x="268833" y="257492"/>
                  </a:lnTo>
                  <a:lnTo>
                    <a:pt x="269341" y="257238"/>
                  </a:lnTo>
                  <a:lnTo>
                    <a:pt x="270548" y="255054"/>
                  </a:lnTo>
                  <a:lnTo>
                    <a:pt x="271907" y="254482"/>
                  </a:lnTo>
                  <a:lnTo>
                    <a:pt x="273177" y="254215"/>
                  </a:lnTo>
                  <a:lnTo>
                    <a:pt x="271907" y="252323"/>
                  </a:lnTo>
                  <a:lnTo>
                    <a:pt x="271907" y="248005"/>
                  </a:lnTo>
                  <a:lnTo>
                    <a:pt x="269367" y="248005"/>
                  </a:lnTo>
                  <a:lnTo>
                    <a:pt x="269849" y="246735"/>
                  </a:lnTo>
                  <a:lnTo>
                    <a:pt x="269570" y="246849"/>
                  </a:lnTo>
                  <a:lnTo>
                    <a:pt x="269341" y="246938"/>
                  </a:lnTo>
                  <a:lnTo>
                    <a:pt x="269341" y="246799"/>
                  </a:lnTo>
                  <a:lnTo>
                    <a:pt x="269849" y="246735"/>
                  </a:lnTo>
                  <a:lnTo>
                    <a:pt x="270548" y="246468"/>
                  </a:lnTo>
                  <a:lnTo>
                    <a:pt x="271907" y="245935"/>
                  </a:lnTo>
                  <a:lnTo>
                    <a:pt x="273177" y="245440"/>
                  </a:lnTo>
                  <a:lnTo>
                    <a:pt x="273177" y="246786"/>
                  </a:lnTo>
                  <a:lnTo>
                    <a:pt x="274447" y="246189"/>
                  </a:lnTo>
                  <a:lnTo>
                    <a:pt x="275717" y="245579"/>
                  </a:lnTo>
                  <a:lnTo>
                    <a:pt x="278180" y="246227"/>
                  </a:lnTo>
                  <a:lnTo>
                    <a:pt x="278180" y="244017"/>
                  </a:lnTo>
                  <a:lnTo>
                    <a:pt x="278180" y="243801"/>
                  </a:lnTo>
                  <a:lnTo>
                    <a:pt x="274447" y="242874"/>
                  </a:lnTo>
                  <a:lnTo>
                    <a:pt x="274447" y="241795"/>
                  </a:lnTo>
                  <a:lnTo>
                    <a:pt x="275717" y="240322"/>
                  </a:lnTo>
                  <a:lnTo>
                    <a:pt x="274447" y="239915"/>
                  </a:lnTo>
                  <a:lnTo>
                    <a:pt x="274447" y="237617"/>
                  </a:lnTo>
                  <a:lnTo>
                    <a:pt x="275996" y="237693"/>
                  </a:lnTo>
                  <a:lnTo>
                    <a:pt x="276987" y="237490"/>
                  </a:lnTo>
                  <a:lnTo>
                    <a:pt x="278180" y="238239"/>
                  </a:lnTo>
                  <a:lnTo>
                    <a:pt x="279527" y="238353"/>
                  </a:lnTo>
                  <a:lnTo>
                    <a:pt x="280797" y="238404"/>
                  </a:lnTo>
                  <a:lnTo>
                    <a:pt x="280797" y="237617"/>
                  </a:lnTo>
                  <a:lnTo>
                    <a:pt x="281546" y="237782"/>
                  </a:lnTo>
                  <a:lnTo>
                    <a:pt x="282016" y="237883"/>
                  </a:lnTo>
                  <a:lnTo>
                    <a:pt x="285877" y="236131"/>
                  </a:lnTo>
                  <a:lnTo>
                    <a:pt x="284607" y="233845"/>
                  </a:lnTo>
                  <a:lnTo>
                    <a:pt x="285407" y="233756"/>
                  </a:lnTo>
                  <a:lnTo>
                    <a:pt x="285877" y="233705"/>
                  </a:lnTo>
                  <a:lnTo>
                    <a:pt x="287147" y="232092"/>
                  </a:lnTo>
                  <a:lnTo>
                    <a:pt x="288417" y="233565"/>
                  </a:lnTo>
                  <a:lnTo>
                    <a:pt x="288417" y="233299"/>
                  </a:lnTo>
                  <a:lnTo>
                    <a:pt x="289483" y="233184"/>
                  </a:lnTo>
                  <a:lnTo>
                    <a:pt x="289623" y="233172"/>
                  </a:lnTo>
                  <a:lnTo>
                    <a:pt x="289623" y="232397"/>
                  </a:lnTo>
                  <a:lnTo>
                    <a:pt x="290957" y="234378"/>
                  </a:lnTo>
                  <a:lnTo>
                    <a:pt x="293458" y="231343"/>
                  </a:lnTo>
                  <a:lnTo>
                    <a:pt x="294767" y="231216"/>
                  </a:lnTo>
                  <a:lnTo>
                    <a:pt x="295910" y="231152"/>
                  </a:lnTo>
                  <a:lnTo>
                    <a:pt x="287147" y="218871"/>
                  </a:lnTo>
                  <a:lnTo>
                    <a:pt x="287147" y="229527"/>
                  </a:lnTo>
                  <a:lnTo>
                    <a:pt x="287147" y="231686"/>
                  </a:lnTo>
                  <a:lnTo>
                    <a:pt x="285877" y="230873"/>
                  </a:lnTo>
                  <a:lnTo>
                    <a:pt x="285877" y="230339"/>
                  </a:lnTo>
                  <a:lnTo>
                    <a:pt x="287147" y="229527"/>
                  </a:lnTo>
                  <a:lnTo>
                    <a:pt x="287147" y="218871"/>
                  </a:lnTo>
                  <a:lnTo>
                    <a:pt x="285877" y="217081"/>
                  </a:lnTo>
                  <a:lnTo>
                    <a:pt x="284607" y="215544"/>
                  </a:lnTo>
                  <a:lnTo>
                    <a:pt x="284607" y="226961"/>
                  </a:lnTo>
                  <a:lnTo>
                    <a:pt x="284607" y="227774"/>
                  </a:lnTo>
                  <a:lnTo>
                    <a:pt x="282016" y="229285"/>
                  </a:lnTo>
                  <a:lnTo>
                    <a:pt x="282016" y="229108"/>
                  </a:lnTo>
                  <a:lnTo>
                    <a:pt x="280797" y="225615"/>
                  </a:lnTo>
                  <a:lnTo>
                    <a:pt x="276987" y="228714"/>
                  </a:lnTo>
                  <a:lnTo>
                    <a:pt x="276987" y="232498"/>
                  </a:lnTo>
                  <a:lnTo>
                    <a:pt x="276987" y="234251"/>
                  </a:lnTo>
                  <a:lnTo>
                    <a:pt x="275996" y="234353"/>
                  </a:lnTo>
                  <a:lnTo>
                    <a:pt x="275717" y="234378"/>
                  </a:lnTo>
                  <a:lnTo>
                    <a:pt x="275717" y="234924"/>
                  </a:lnTo>
                  <a:lnTo>
                    <a:pt x="271907" y="233400"/>
                  </a:lnTo>
                  <a:lnTo>
                    <a:pt x="271907" y="239102"/>
                  </a:lnTo>
                  <a:lnTo>
                    <a:pt x="271907" y="241401"/>
                  </a:lnTo>
                  <a:lnTo>
                    <a:pt x="268427" y="242506"/>
                  </a:lnTo>
                  <a:lnTo>
                    <a:pt x="268097" y="242608"/>
                  </a:lnTo>
                  <a:lnTo>
                    <a:pt x="268427" y="243725"/>
                  </a:lnTo>
                  <a:lnTo>
                    <a:pt x="268097" y="243763"/>
                  </a:lnTo>
                  <a:lnTo>
                    <a:pt x="264287" y="242468"/>
                  </a:lnTo>
                  <a:lnTo>
                    <a:pt x="271907" y="241401"/>
                  </a:lnTo>
                  <a:lnTo>
                    <a:pt x="271907" y="239102"/>
                  </a:lnTo>
                  <a:lnTo>
                    <a:pt x="266827" y="240322"/>
                  </a:lnTo>
                  <a:lnTo>
                    <a:pt x="266827" y="239102"/>
                  </a:lnTo>
                  <a:lnTo>
                    <a:pt x="260477" y="239915"/>
                  </a:lnTo>
                  <a:lnTo>
                    <a:pt x="263017" y="239585"/>
                  </a:lnTo>
                  <a:lnTo>
                    <a:pt x="263017" y="236943"/>
                  </a:lnTo>
                  <a:lnTo>
                    <a:pt x="264287" y="236943"/>
                  </a:lnTo>
                  <a:lnTo>
                    <a:pt x="265353" y="235826"/>
                  </a:lnTo>
                  <a:lnTo>
                    <a:pt x="265557" y="236004"/>
                  </a:lnTo>
                  <a:lnTo>
                    <a:pt x="266827" y="237083"/>
                  </a:lnTo>
                  <a:lnTo>
                    <a:pt x="270548" y="233781"/>
                  </a:lnTo>
                  <a:lnTo>
                    <a:pt x="270548" y="232867"/>
                  </a:lnTo>
                  <a:lnTo>
                    <a:pt x="270548" y="232448"/>
                  </a:lnTo>
                  <a:lnTo>
                    <a:pt x="270637" y="232905"/>
                  </a:lnTo>
                  <a:lnTo>
                    <a:pt x="270751" y="233464"/>
                  </a:lnTo>
                  <a:lnTo>
                    <a:pt x="271907" y="239102"/>
                  </a:lnTo>
                  <a:lnTo>
                    <a:pt x="271907" y="233400"/>
                  </a:lnTo>
                  <a:lnTo>
                    <a:pt x="270954" y="233019"/>
                  </a:lnTo>
                  <a:lnTo>
                    <a:pt x="271907" y="230873"/>
                  </a:lnTo>
                  <a:lnTo>
                    <a:pt x="270954" y="230365"/>
                  </a:lnTo>
                  <a:lnTo>
                    <a:pt x="270548" y="230174"/>
                  </a:lnTo>
                  <a:lnTo>
                    <a:pt x="269849" y="230035"/>
                  </a:lnTo>
                  <a:lnTo>
                    <a:pt x="269341" y="229920"/>
                  </a:lnTo>
                  <a:lnTo>
                    <a:pt x="269341" y="228714"/>
                  </a:lnTo>
                  <a:lnTo>
                    <a:pt x="269849" y="228663"/>
                  </a:lnTo>
                  <a:lnTo>
                    <a:pt x="270954" y="228549"/>
                  </a:lnTo>
                  <a:lnTo>
                    <a:pt x="271907" y="228447"/>
                  </a:lnTo>
                  <a:lnTo>
                    <a:pt x="271907" y="230873"/>
                  </a:lnTo>
                  <a:lnTo>
                    <a:pt x="271907" y="231279"/>
                  </a:lnTo>
                  <a:lnTo>
                    <a:pt x="275717" y="228981"/>
                  </a:lnTo>
                  <a:lnTo>
                    <a:pt x="274447" y="230466"/>
                  </a:lnTo>
                  <a:lnTo>
                    <a:pt x="273177" y="233578"/>
                  </a:lnTo>
                  <a:lnTo>
                    <a:pt x="276987" y="232498"/>
                  </a:lnTo>
                  <a:lnTo>
                    <a:pt x="276987" y="228714"/>
                  </a:lnTo>
                  <a:lnTo>
                    <a:pt x="275717" y="227901"/>
                  </a:lnTo>
                  <a:lnTo>
                    <a:pt x="276987" y="226961"/>
                  </a:lnTo>
                  <a:lnTo>
                    <a:pt x="278180" y="226085"/>
                  </a:lnTo>
                  <a:lnTo>
                    <a:pt x="276987" y="225348"/>
                  </a:lnTo>
                  <a:lnTo>
                    <a:pt x="278180" y="223964"/>
                  </a:lnTo>
                  <a:lnTo>
                    <a:pt x="278180" y="222135"/>
                  </a:lnTo>
                  <a:lnTo>
                    <a:pt x="278180" y="221742"/>
                  </a:lnTo>
                  <a:lnTo>
                    <a:pt x="276987" y="221437"/>
                  </a:lnTo>
                  <a:lnTo>
                    <a:pt x="276987" y="221297"/>
                  </a:lnTo>
                  <a:lnTo>
                    <a:pt x="278180" y="220916"/>
                  </a:lnTo>
                  <a:lnTo>
                    <a:pt x="278180" y="221742"/>
                  </a:lnTo>
                  <a:lnTo>
                    <a:pt x="278688" y="221881"/>
                  </a:lnTo>
                  <a:lnTo>
                    <a:pt x="278841" y="221919"/>
                  </a:lnTo>
                  <a:lnTo>
                    <a:pt x="279527" y="221703"/>
                  </a:lnTo>
                  <a:lnTo>
                    <a:pt x="280797" y="222237"/>
                  </a:lnTo>
                  <a:lnTo>
                    <a:pt x="281749" y="222948"/>
                  </a:lnTo>
                  <a:lnTo>
                    <a:pt x="282016" y="223151"/>
                  </a:lnTo>
                  <a:lnTo>
                    <a:pt x="281546" y="223062"/>
                  </a:lnTo>
                  <a:lnTo>
                    <a:pt x="280797" y="223456"/>
                  </a:lnTo>
                  <a:lnTo>
                    <a:pt x="282016" y="225920"/>
                  </a:lnTo>
                  <a:lnTo>
                    <a:pt x="282689" y="226250"/>
                  </a:lnTo>
                  <a:lnTo>
                    <a:pt x="283337" y="226491"/>
                  </a:lnTo>
                  <a:lnTo>
                    <a:pt x="284607" y="226961"/>
                  </a:lnTo>
                  <a:lnTo>
                    <a:pt x="284607" y="215544"/>
                  </a:lnTo>
                  <a:lnTo>
                    <a:pt x="283337" y="214007"/>
                  </a:lnTo>
                  <a:lnTo>
                    <a:pt x="283337" y="221970"/>
                  </a:lnTo>
                  <a:lnTo>
                    <a:pt x="283337" y="222110"/>
                  </a:lnTo>
                  <a:lnTo>
                    <a:pt x="283006" y="222288"/>
                  </a:lnTo>
                  <a:lnTo>
                    <a:pt x="283337" y="221970"/>
                  </a:lnTo>
                  <a:lnTo>
                    <a:pt x="283337" y="214007"/>
                  </a:lnTo>
                  <a:lnTo>
                    <a:pt x="274447" y="203225"/>
                  </a:lnTo>
                  <a:lnTo>
                    <a:pt x="274447" y="204431"/>
                  </a:lnTo>
                  <a:lnTo>
                    <a:pt x="273177" y="207403"/>
                  </a:lnTo>
                  <a:lnTo>
                    <a:pt x="275717" y="207403"/>
                  </a:lnTo>
                  <a:lnTo>
                    <a:pt x="275717" y="207949"/>
                  </a:lnTo>
                  <a:lnTo>
                    <a:pt x="276987" y="208216"/>
                  </a:lnTo>
                  <a:lnTo>
                    <a:pt x="276987" y="209016"/>
                  </a:lnTo>
                  <a:lnTo>
                    <a:pt x="278180" y="209397"/>
                  </a:lnTo>
                  <a:lnTo>
                    <a:pt x="278180" y="211099"/>
                  </a:lnTo>
                  <a:lnTo>
                    <a:pt x="275717" y="212801"/>
                  </a:lnTo>
                  <a:lnTo>
                    <a:pt x="274447" y="215366"/>
                  </a:lnTo>
                  <a:lnTo>
                    <a:pt x="271907" y="217119"/>
                  </a:lnTo>
                  <a:lnTo>
                    <a:pt x="271907" y="215087"/>
                  </a:lnTo>
                  <a:lnTo>
                    <a:pt x="274447" y="210096"/>
                  </a:lnTo>
                  <a:lnTo>
                    <a:pt x="270954" y="210718"/>
                  </a:lnTo>
                  <a:lnTo>
                    <a:pt x="270548" y="210794"/>
                  </a:lnTo>
                  <a:lnTo>
                    <a:pt x="270548" y="221449"/>
                  </a:lnTo>
                  <a:lnTo>
                    <a:pt x="269849" y="221767"/>
                  </a:lnTo>
                  <a:lnTo>
                    <a:pt x="269570" y="221894"/>
                  </a:lnTo>
                  <a:lnTo>
                    <a:pt x="269341" y="221983"/>
                  </a:lnTo>
                  <a:lnTo>
                    <a:pt x="269341" y="222110"/>
                  </a:lnTo>
                  <a:lnTo>
                    <a:pt x="268427" y="222504"/>
                  </a:lnTo>
                  <a:lnTo>
                    <a:pt x="268262" y="222580"/>
                  </a:lnTo>
                  <a:lnTo>
                    <a:pt x="268097" y="222643"/>
                  </a:lnTo>
                  <a:lnTo>
                    <a:pt x="268097" y="223989"/>
                  </a:lnTo>
                  <a:lnTo>
                    <a:pt x="267614" y="223939"/>
                  </a:lnTo>
                  <a:lnTo>
                    <a:pt x="266827" y="223862"/>
                  </a:lnTo>
                  <a:lnTo>
                    <a:pt x="265557" y="224180"/>
                  </a:lnTo>
                  <a:lnTo>
                    <a:pt x="265557" y="235597"/>
                  </a:lnTo>
                  <a:lnTo>
                    <a:pt x="264287" y="234924"/>
                  </a:lnTo>
                  <a:lnTo>
                    <a:pt x="265353" y="235483"/>
                  </a:lnTo>
                  <a:lnTo>
                    <a:pt x="265557" y="235597"/>
                  </a:lnTo>
                  <a:lnTo>
                    <a:pt x="265557" y="224180"/>
                  </a:lnTo>
                  <a:lnTo>
                    <a:pt x="264287" y="224497"/>
                  </a:lnTo>
                  <a:lnTo>
                    <a:pt x="264287" y="230200"/>
                  </a:lnTo>
                  <a:lnTo>
                    <a:pt x="264287" y="233299"/>
                  </a:lnTo>
                  <a:lnTo>
                    <a:pt x="263017" y="232092"/>
                  </a:lnTo>
                  <a:lnTo>
                    <a:pt x="260477" y="231813"/>
                  </a:lnTo>
                  <a:lnTo>
                    <a:pt x="264109" y="230276"/>
                  </a:lnTo>
                  <a:lnTo>
                    <a:pt x="264287" y="230200"/>
                  </a:lnTo>
                  <a:lnTo>
                    <a:pt x="264287" y="224497"/>
                  </a:lnTo>
                  <a:lnTo>
                    <a:pt x="263017" y="224802"/>
                  </a:lnTo>
                  <a:lnTo>
                    <a:pt x="265557" y="223050"/>
                  </a:lnTo>
                  <a:lnTo>
                    <a:pt x="265557" y="221157"/>
                  </a:lnTo>
                  <a:lnTo>
                    <a:pt x="266827" y="221970"/>
                  </a:lnTo>
                  <a:lnTo>
                    <a:pt x="268097" y="222377"/>
                  </a:lnTo>
                  <a:lnTo>
                    <a:pt x="268427" y="222300"/>
                  </a:lnTo>
                  <a:lnTo>
                    <a:pt x="268833" y="222224"/>
                  </a:lnTo>
                  <a:lnTo>
                    <a:pt x="269341" y="222110"/>
                  </a:lnTo>
                  <a:lnTo>
                    <a:pt x="269341" y="221983"/>
                  </a:lnTo>
                  <a:lnTo>
                    <a:pt x="269341" y="221703"/>
                  </a:lnTo>
                  <a:lnTo>
                    <a:pt x="270548" y="221449"/>
                  </a:lnTo>
                  <a:lnTo>
                    <a:pt x="270548" y="210794"/>
                  </a:lnTo>
                  <a:lnTo>
                    <a:pt x="270548" y="208356"/>
                  </a:lnTo>
                  <a:lnTo>
                    <a:pt x="274447" y="202412"/>
                  </a:lnTo>
                  <a:lnTo>
                    <a:pt x="269849" y="204495"/>
                  </a:lnTo>
                  <a:lnTo>
                    <a:pt x="269570" y="204622"/>
                  </a:lnTo>
                  <a:lnTo>
                    <a:pt x="269341" y="204635"/>
                  </a:lnTo>
                  <a:lnTo>
                    <a:pt x="268427" y="204089"/>
                  </a:lnTo>
                  <a:lnTo>
                    <a:pt x="268262" y="204000"/>
                  </a:lnTo>
                  <a:lnTo>
                    <a:pt x="268097" y="203898"/>
                  </a:lnTo>
                  <a:lnTo>
                    <a:pt x="268097" y="202552"/>
                  </a:lnTo>
                  <a:lnTo>
                    <a:pt x="269341" y="203073"/>
                  </a:lnTo>
                  <a:lnTo>
                    <a:pt x="269570" y="202971"/>
                  </a:lnTo>
                  <a:lnTo>
                    <a:pt x="271907" y="201599"/>
                  </a:lnTo>
                  <a:lnTo>
                    <a:pt x="271907" y="200520"/>
                  </a:lnTo>
                  <a:lnTo>
                    <a:pt x="269341" y="196989"/>
                  </a:lnTo>
                  <a:lnTo>
                    <a:pt x="268097" y="195897"/>
                  </a:lnTo>
                  <a:lnTo>
                    <a:pt x="268097" y="196215"/>
                  </a:lnTo>
                  <a:lnTo>
                    <a:pt x="265557" y="200393"/>
                  </a:lnTo>
                  <a:lnTo>
                    <a:pt x="265557" y="210502"/>
                  </a:lnTo>
                  <a:lnTo>
                    <a:pt x="264287" y="210908"/>
                  </a:lnTo>
                  <a:lnTo>
                    <a:pt x="263017" y="210502"/>
                  </a:lnTo>
                  <a:lnTo>
                    <a:pt x="263017" y="211175"/>
                  </a:lnTo>
                  <a:lnTo>
                    <a:pt x="261747" y="211175"/>
                  </a:lnTo>
                  <a:lnTo>
                    <a:pt x="261747" y="211861"/>
                  </a:lnTo>
                  <a:lnTo>
                    <a:pt x="261747" y="218059"/>
                  </a:lnTo>
                  <a:lnTo>
                    <a:pt x="260477" y="220078"/>
                  </a:lnTo>
                  <a:lnTo>
                    <a:pt x="260477" y="224739"/>
                  </a:lnTo>
                  <a:lnTo>
                    <a:pt x="260477" y="227368"/>
                  </a:lnTo>
                  <a:lnTo>
                    <a:pt x="259816" y="227291"/>
                  </a:lnTo>
                  <a:lnTo>
                    <a:pt x="259207" y="227228"/>
                  </a:lnTo>
                  <a:lnTo>
                    <a:pt x="259207" y="226288"/>
                  </a:lnTo>
                  <a:lnTo>
                    <a:pt x="260477" y="224739"/>
                  </a:lnTo>
                  <a:lnTo>
                    <a:pt x="260477" y="220078"/>
                  </a:lnTo>
                  <a:lnTo>
                    <a:pt x="259308" y="222313"/>
                  </a:lnTo>
                  <a:lnTo>
                    <a:pt x="259207" y="222516"/>
                  </a:lnTo>
                  <a:lnTo>
                    <a:pt x="259207" y="222275"/>
                  </a:lnTo>
                  <a:lnTo>
                    <a:pt x="255397" y="220891"/>
                  </a:lnTo>
                  <a:lnTo>
                    <a:pt x="254127" y="223989"/>
                  </a:lnTo>
                  <a:lnTo>
                    <a:pt x="253085" y="222440"/>
                  </a:lnTo>
                  <a:lnTo>
                    <a:pt x="254127" y="221703"/>
                  </a:lnTo>
                  <a:lnTo>
                    <a:pt x="252857" y="220218"/>
                  </a:lnTo>
                  <a:lnTo>
                    <a:pt x="252857" y="226148"/>
                  </a:lnTo>
                  <a:lnTo>
                    <a:pt x="252857" y="228587"/>
                  </a:lnTo>
                  <a:lnTo>
                    <a:pt x="250240" y="228244"/>
                  </a:lnTo>
                  <a:lnTo>
                    <a:pt x="251587" y="228409"/>
                  </a:lnTo>
                  <a:lnTo>
                    <a:pt x="252437" y="228523"/>
                  </a:lnTo>
                  <a:lnTo>
                    <a:pt x="252857" y="228587"/>
                  </a:lnTo>
                  <a:lnTo>
                    <a:pt x="252857" y="226148"/>
                  </a:lnTo>
                  <a:lnTo>
                    <a:pt x="249555" y="228142"/>
                  </a:lnTo>
                  <a:lnTo>
                    <a:pt x="247777" y="227901"/>
                  </a:lnTo>
                  <a:lnTo>
                    <a:pt x="250139" y="224536"/>
                  </a:lnTo>
                  <a:lnTo>
                    <a:pt x="252437" y="222910"/>
                  </a:lnTo>
                  <a:lnTo>
                    <a:pt x="250329" y="226822"/>
                  </a:lnTo>
                  <a:lnTo>
                    <a:pt x="252437" y="226263"/>
                  </a:lnTo>
                  <a:lnTo>
                    <a:pt x="252857" y="226148"/>
                  </a:lnTo>
                  <a:lnTo>
                    <a:pt x="252857" y="220218"/>
                  </a:lnTo>
                  <a:lnTo>
                    <a:pt x="251587" y="218732"/>
                  </a:lnTo>
                  <a:lnTo>
                    <a:pt x="250139" y="221361"/>
                  </a:lnTo>
                  <a:lnTo>
                    <a:pt x="250139" y="223735"/>
                  </a:lnTo>
                  <a:lnTo>
                    <a:pt x="249047" y="221030"/>
                  </a:lnTo>
                  <a:lnTo>
                    <a:pt x="247777" y="222516"/>
                  </a:lnTo>
                  <a:lnTo>
                    <a:pt x="247777" y="226822"/>
                  </a:lnTo>
                  <a:lnTo>
                    <a:pt x="246507" y="227101"/>
                  </a:lnTo>
                  <a:lnTo>
                    <a:pt x="246507" y="226695"/>
                  </a:lnTo>
                  <a:lnTo>
                    <a:pt x="247777" y="226822"/>
                  </a:lnTo>
                  <a:lnTo>
                    <a:pt x="247777" y="222516"/>
                  </a:lnTo>
                  <a:lnTo>
                    <a:pt x="245605" y="225056"/>
                  </a:lnTo>
                  <a:lnTo>
                    <a:pt x="245198" y="225463"/>
                  </a:lnTo>
                  <a:lnTo>
                    <a:pt x="242595" y="224777"/>
                  </a:lnTo>
                  <a:lnTo>
                    <a:pt x="242595" y="224561"/>
                  </a:lnTo>
                  <a:lnTo>
                    <a:pt x="241427" y="221970"/>
                  </a:lnTo>
                  <a:lnTo>
                    <a:pt x="242595" y="219875"/>
                  </a:lnTo>
                  <a:lnTo>
                    <a:pt x="242595" y="219608"/>
                  </a:lnTo>
                  <a:lnTo>
                    <a:pt x="245198" y="221399"/>
                  </a:lnTo>
                  <a:lnTo>
                    <a:pt x="245605" y="221246"/>
                  </a:lnTo>
                  <a:lnTo>
                    <a:pt x="246507" y="220764"/>
                  </a:lnTo>
                  <a:lnTo>
                    <a:pt x="247777" y="220078"/>
                  </a:lnTo>
                  <a:lnTo>
                    <a:pt x="248856" y="219506"/>
                  </a:lnTo>
                  <a:lnTo>
                    <a:pt x="249047" y="219405"/>
                  </a:lnTo>
                  <a:lnTo>
                    <a:pt x="248856" y="219024"/>
                  </a:lnTo>
                  <a:lnTo>
                    <a:pt x="249047" y="218998"/>
                  </a:lnTo>
                  <a:lnTo>
                    <a:pt x="251587" y="218732"/>
                  </a:lnTo>
                  <a:lnTo>
                    <a:pt x="252857" y="218732"/>
                  </a:lnTo>
                  <a:lnTo>
                    <a:pt x="252857" y="218605"/>
                  </a:lnTo>
                  <a:lnTo>
                    <a:pt x="254127" y="220891"/>
                  </a:lnTo>
                  <a:lnTo>
                    <a:pt x="257937" y="218059"/>
                  </a:lnTo>
                  <a:lnTo>
                    <a:pt x="254127" y="217652"/>
                  </a:lnTo>
                  <a:lnTo>
                    <a:pt x="255397" y="217525"/>
                  </a:lnTo>
                  <a:lnTo>
                    <a:pt x="255397" y="217246"/>
                  </a:lnTo>
                  <a:lnTo>
                    <a:pt x="256667" y="216979"/>
                  </a:lnTo>
                  <a:lnTo>
                    <a:pt x="256921" y="216636"/>
                  </a:lnTo>
                  <a:lnTo>
                    <a:pt x="259207" y="218325"/>
                  </a:lnTo>
                  <a:lnTo>
                    <a:pt x="261747" y="218059"/>
                  </a:lnTo>
                  <a:lnTo>
                    <a:pt x="261747" y="211861"/>
                  </a:lnTo>
                  <a:lnTo>
                    <a:pt x="260477" y="212128"/>
                  </a:lnTo>
                  <a:lnTo>
                    <a:pt x="260477" y="212394"/>
                  </a:lnTo>
                  <a:lnTo>
                    <a:pt x="259207" y="212801"/>
                  </a:lnTo>
                  <a:lnTo>
                    <a:pt x="260477" y="211721"/>
                  </a:lnTo>
                  <a:lnTo>
                    <a:pt x="261747" y="211048"/>
                  </a:lnTo>
                  <a:lnTo>
                    <a:pt x="263017" y="210235"/>
                  </a:lnTo>
                  <a:lnTo>
                    <a:pt x="264109" y="210007"/>
                  </a:lnTo>
                  <a:lnTo>
                    <a:pt x="264287" y="209969"/>
                  </a:lnTo>
                  <a:lnTo>
                    <a:pt x="264287" y="210096"/>
                  </a:lnTo>
                  <a:lnTo>
                    <a:pt x="265353" y="210439"/>
                  </a:lnTo>
                  <a:lnTo>
                    <a:pt x="265557" y="210502"/>
                  </a:lnTo>
                  <a:lnTo>
                    <a:pt x="265557" y="200393"/>
                  </a:lnTo>
                  <a:lnTo>
                    <a:pt x="265353" y="200418"/>
                  </a:lnTo>
                  <a:lnTo>
                    <a:pt x="264287" y="200520"/>
                  </a:lnTo>
                  <a:lnTo>
                    <a:pt x="264109" y="200545"/>
                  </a:lnTo>
                  <a:lnTo>
                    <a:pt x="263017" y="200660"/>
                  </a:lnTo>
                  <a:lnTo>
                    <a:pt x="264287" y="201879"/>
                  </a:lnTo>
                  <a:lnTo>
                    <a:pt x="264287" y="202552"/>
                  </a:lnTo>
                  <a:lnTo>
                    <a:pt x="263017" y="203085"/>
                  </a:lnTo>
                  <a:lnTo>
                    <a:pt x="263017" y="202819"/>
                  </a:lnTo>
                  <a:lnTo>
                    <a:pt x="261747" y="202679"/>
                  </a:lnTo>
                  <a:lnTo>
                    <a:pt x="261747" y="201879"/>
                  </a:lnTo>
                  <a:lnTo>
                    <a:pt x="260477" y="201472"/>
                  </a:lnTo>
                  <a:lnTo>
                    <a:pt x="259207" y="201472"/>
                  </a:lnTo>
                  <a:lnTo>
                    <a:pt x="259207" y="201193"/>
                  </a:lnTo>
                  <a:lnTo>
                    <a:pt x="257937" y="198704"/>
                  </a:lnTo>
                  <a:lnTo>
                    <a:pt x="257937" y="215493"/>
                  </a:lnTo>
                  <a:lnTo>
                    <a:pt x="257771" y="215620"/>
                  </a:lnTo>
                  <a:lnTo>
                    <a:pt x="257517" y="215366"/>
                  </a:lnTo>
                  <a:lnTo>
                    <a:pt x="257708" y="215544"/>
                  </a:lnTo>
                  <a:lnTo>
                    <a:pt x="257937" y="215493"/>
                  </a:lnTo>
                  <a:lnTo>
                    <a:pt x="257937" y="198704"/>
                  </a:lnTo>
                  <a:lnTo>
                    <a:pt x="256667" y="196215"/>
                  </a:lnTo>
                  <a:lnTo>
                    <a:pt x="268097" y="196215"/>
                  </a:lnTo>
                  <a:lnTo>
                    <a:pt x="268097" y="195897"/>
                  </a:lnTo>
                  <a:lnTo>
                    <a:pt x="265557" y="193649"/>
                  </a:lnTo>
                  <a:lnTo>
                    <a:pt x="263017" y="190144"/>
                  </a:lnTo>
                  <a:lnTo>
                    <a:pt x="263017" y="192836"/>
                  </a:lnTo>
                  <a:lnTo>
                    <a:pt x="263017" y="194449"/>
                  </a:lnTo>
                  <a:lnTo>
                    <a:pt x="261747" y="194449"/>
                  </a:lnTo>
                  <a:lnTo>
                    <a:pt x="263017" y="192836"/>
                  </a:lnTo>
                  <a:lnTo>
                    <a:pt x="261747" y="190817"/>
                  </a:lnTo>
                  <a:lnTo>
                    <a:pt x="261747" y="189191"/>
                  </a:lnTo>
                  <a:lnTo>
                    <a:pt x="251587" y="178130"/>
                  </a:lnTo>
                  <a:lnTo>
                    <a:pt x="251587" y="183794"/>
                  </a:lnTo>
                  <a:lnTo>
                    <a:pt x="251587" y="185013"/>
                  </a:lnTo>
                  <a:lnTo>
                    <a:pt x="251587" y="185547"/>
                  </a:lnTo>
                  <a:lnTo>
                    <a:pt x="251587" y="185953"/>
                  </a:lnTo>
                  <a:lnTo>
                    <a:pt x="250139" y="185801"/>
                  </a:lnTo>
                  <a:lnTo>
                    <a:pt x="250139" y="194322"/>
                  </a:lnTo>
                  <a:lnTo>
                    <a:pt x="249047" y="194322"/>
                  </a:lnTo>
                  <a:lnTo>
                    <a:pt x="249047" y="194729"/>
                  </a:lnTo>
                  <a:lnTo>
                    <a:pt x="245237" y="196621"/>
                  </a:lnTo>
                  <a:lnTo>
                    <a:pt x="248856" y="192646"/>
                  </a:lnTo>
                  <a:lnTo>
                    <a:pt x="247777" y="193103"/>
                  </a:lnTo>
                  <a:lnTo>
                    <a:pt x="246507" y="193776"/>
                  </a:lnTo>
                  <a:lnTo>
                    <a:pt x="246507" y="193370"/>
                  </a:lnTo>
                  <a:lnTo>
                    <a:pt x="247777" y="192836"/>
                  </a:lnTo>
                  <a:lnTo>
                    <a:pt x="247777" y="191757"/>
                  </a:lnTo>
                  <a:lnTo>
                    <a:pt x="248856" y="192328"/>
                  </a:lnTo>
                  <a:lnTo>
                    <a:pt x="249047" y="192430"/>
                  </a:lnTo>
                  <a:lnTo>
                    <a:pt x="249047" y="193509"/>
                  </a:lnTo>
                  <a:lnTo>
                    <a:pt x="250139" y="194322"/>
                  </a:lnTo>
                  <a:lnTo>
                    <a:pt x="250139" y="185801"/>
                  </a:lnTo>
                  <a:lnTo>
                    <a:pt x="250139" y="185394"/>
                  </a:lnTo>
                  <a:lnTo>
                    <a:pt x="251587" y="185547"/>
                  </a:lnTo>
                  <a:lnTo>
                    <a:pt x="251587" y="185013"/>
                  </a:lnTo>
                  <a:lnTo>
                    <a:pt x="250139" y="184861"/>
                  </a:lnTo>
                  <a:lnTo>
                    <a:pt x="250139" y="184111"/>
                  </a:lnTo>
                  <a:lnTo>
                    <a:pt x="251587" y="183794"/>
                  </a:lnTo>
                  <a:lnTo>
                    <a:pt x="251587" y="178130"/>
                  </a:lnTo>
                  <a:lnTo>
                    <a:pt x="246507" y="172732"/>
                  </a:lnTo>
                  <a:lnTo>
                    <a:pt x="245198" y="173151"/>
                  </a:lnTo>
                  <a:lnTo>
                    <a:pt x="245198" y="173685"/>
                  </a:lnTo>
                  <a:lnTo>
                    <a:pt x="243967" y="174091"/>
                  </a:lnTo>
                  <a:lnTo>
                    <a:pt x="243967" y="173685"/>
                  </a:lnTo>
                  <a:lnTo>
                    <a:pt x="245198" y="173685"/>
                  </a:lnTo>
                  <a:lnTo>
                    <a:pt x="245198" y="173151"/>
                  </a:lnTo>
                  <a:lnTo>
                    <a:pt x="245198" y="171475"/>
                  </a:lnTo>
                  <a:lnTo>
                    <a:pt x="242595" y="168846"/>
                  </a:lnTo>
                  <a:lnTo>
                    <a:pt x="242595" y="171513"/>
                  </a:lnTo>
                  <a:lnTo>
                    <a:pt x="242595" y="180086"/>
                  </a:lnTo>
                  <a:lnTo>
                    <a:pt x="242595" y="182308"/>
                  </a:lnTo>
                  <a:lnTo>
                    <a:pt x="241427" y="182181"/>
                  </a:lnTo>
                  <a:lnTo>
                    <a:pt x="241427" y="180835"/>
                  </a:lnTo>
                  <a:lnTo>
                    <a:pt x="242595" y="180086"/>
                  </a:lnTo>
                  <a:lnTo>
                    <a:pt x="242595" y="171513"/>
                  </a:lnTo>
                  <a:lnTo>
                    <a:pt x="241427" y="171386"/>
                  </a:lnTo>
                  <a:lnTo>
                    <a:pt x="241427" y="170307"/>
                  </a:lnTo>
                  <a:lnTo>
                    <a:pt x="238887" y="169227"/>
                  </a:lnTo>
                  <a:lnTo>
                    <a:pt x="238887" y="188252"/>
                  </a:lnTo>
                  <a:lnTo>
                    <a:pt x="238518" y="188290"/>
                  </a:lnTo>
                  <a:lnTo>
                    <a:pt x="237553" y="188391"/>
                  </a:lnTo>
                  <a:lnTo>
                    <a:pt x="237553" y="188785"/>
                  </a:lnTo>
                  <a:lnTo>
                    <a:pt x="237337" y="188785"/>
                  </a:lnTo>
                  <a:lnTo>
                    <a:pt x="237553" y="188988"/>
                  </a:lnTo>
                  <a:lnTo>
                    <a:pt x="237261" y="188785"/>
                  </a:lnTo>
                  <a:lnTo>
                    <a:pt x="236829" y="188785"/>
                  </a:lnTo>
                  <a:lnTo>
                    <a:pt x="236829" y="188302"/>
                  </a:lnTo>
                  <a:lnTo>
                    <a:pt x="236347" y="187845"/>
                  </a:lnTo>
                  <a:lnTo>
                    <a:pt x="236829" y="187794"/>
                  </a:lnTo>
                  <a:lnTo>
                    <a:pt x="237553" y="187718"/>
                  </a:lnTo>
                  <a:lnTo>
                    <a:pt x="237553" y="187960"/>
                  </a:lnTo>
                  <a:lnTo>
                    <a:pt x="238112" y="188087"/>
                  </a:lnTo>
                  <a:lnTo>
                    <a:pt x="238518" y="188175"/>
                  </a:lnTo>
                  <a:lnTo>
                    <a:pt x="238887" y="188252"/>
                  </a:lnTo>
                  <a:lnTo>
                    <a:pt x="238887" y="169227"/>
                  </a:lnTo>
                  <a:lnTo>
                    <a:pt x="238887" y="167474"/>
                  </a:lnTo>
                  <a:lnTo>
                    <a:pt x="237553" y="166763"/>
                  </a:lnTo>
                  <a:lnTo>
                    <a:pt x="237553" y="176657"/>
                  </a:lnTo>
                  <a:lnTo>
                    <a:pt x="236347" y="177330"/>
                  </a:lnTo>
                  <a:lnTo>
                    <a:pt x="237553" y="177838"/>
                  </a:lnTo>
                  <a:lnTo>
                    <a:pt x="237553" y="178574"/>
                  </a:lnTo>
                  <a:lnTo>
                    <a:pt x="237553" y="183159"/>
                  </a:lnTo>
                  <a:lnTo>
                    <a:pt x="237553" y="184924"/>
                  </a:lnTo>
                  <a:lnTo>
                    <a:pt x="236347" y="185686"/>
                  </a:lnTo>
                  <a:lnTo>
                    <a:pt x="236347" y="186093"/>
                  </a:lnTo>
                  <a:lnTo>
                    <a:pt x="234302" y="185508"/>
                  </a:lnTo>
                  <a:lnTo>
                    <a:pt x="235077" y="184873"/>
                  </a:lnTo>
                  <a:lnTo>
                    <a:pt x="235077" y="184340"/>
                  </a:lnTo>
                  <a:lnTo>
                    <a:pt x="236347" y="183794"/>
                  </a:lnTo>
                  <a:lnTo>
                    <a:pt x="237553" y="183159"/>
                  </a:lnTo>
                  <a:lnTo>
                    <a:pt x="237553" y="178574"/>
                  </a:lnTo>
                  <a:lnTo>
                    <a:pt x="236347" y="179209"/>
                  </a:lnTo>
                  <a:lnTo>
                    <a:pt x="235077" y="179349"/>
                  </a:lnTo>
                  <a:lnTo>
                    <a:pt x="235077" y="178003"/>
                  </a:lnTo>
                  <a:lnTo>
                    <a:pt x="234302" y="177914"/>
                  </a:lnTo>
                  <a:lnTo>
                    <a:pt x="233464" y="177825"/>
                  </a:lnTo>
                  <a:lnTo>
                    <a:pt x="232537" y="177723"/>
                  </a:lnTo>
                  <a:lnTo>
                    <a:pt x="233464" y="177342"/>
                  </a:lnTo>
                  <a:lnTo>
                    <a:pt x="232219" y="177292"/>
                  </a:lnTo>
                  <a:lnTo>
                    <a:pt x="232041" y="177279"/>
                  </a:lnTo>
                  <a:lnTo>
                    <a:pt x="232041" y="187350"/>
                  </a:lnTo>
                  <a:lnTo>
                    <a:pt x="231686" y="189026"/>
                  </a:lnTo>
                  <a:lnTo>
                    <a:pt x="231267" y="187985"/>
                  </a:lnTo>
                  <a:lnTo>
                    <a:pt x="232041" y="187350"/>
                  </a:lnTo>
                  <a:lnTo>
                    <a:pt x="232041" y="177279"/>
                  </a:lnTo>
                  <a:lnTo>
                    <a:pt x="231267" y="177190"/>
                  </a:lnTo>
                  <a:lnTo>
                    <a:pt x="231686" y="177101"/>
                  </a:lnTo>
                  <a:lnTo>
                    <a:pt x="232219" y="176987"/>
                  </a:lnTo>
                  <a:lnTo>
                    <a:pt x="232537" y="176923"/>
                  </a:lnTo>
                  <a:lnTo>
                    <a:pt x="232537" y="176644"/>
                  </a:lnTo>
                  <a:lnTo>
                    <a:pt x="233464" y="177342"/>
                  </a:lnTo>
                  <a:lnTo>
                    <a:pt x="233807" y="177596"/>
                  </a:lnTo>
                  <a:lnTo>
                    <a:pt x="236347" y="176784"/>
                  </a:lnTo>
                  <a:lnTo>
                    <a:pt x="236829" y="176733"/>
                  </a:lnTo>
                  <a:lnTo>
                    <a:pt x="237553" y="176657"/>
                  </a:lnTo>
                  <a:lnTo>
                    <a:pt x="237553" y="166763"/>
                  </a:lnTo>
                  <a:lnTo>
                    <a:pt x="237553" y="165315"/>
                  </a:lnTo>
                  <a:lnTo>
                    <a:pt x="238887" y="165315"/>
                  </a:lnTo>
                  <a:lnTo>
                    <a:pt x="238887" y="164782"/>
                  </a:lnTo>
                  <a:lnTo>
                    <a:pt x="236347" y="162217"/>
                  </a:lnTo>
                  <a:lnTo>
                    <a:pt x="233807" y="159791"/>
                  </a:lnTo>
                  <a:lnTo>
                    <a:pt x="232537" y="158991"/>
                  </a:lnTo>
                  <a:lnTo>
                    <a:pt x="232537" y="165722"/>
                  </a:lnTo>
                  <a:lnTo>
                    <a:pt x="231267" y="165722"/>
                  </a:lnTo>
                  <a:lnTo>
                    <a:pt x="231267" y="166128"/>
                  </a:lnTo>
                  <a:lnTo>
                    <a:pt x="229997" y="165595"/>
                  </a:lnTo>
                  <a:lnTo>
                    <a:pt x="228727" y="166268"/>
                  </a:lnTo>
                  <a:lnTo>
                    <a:pt x="227457" y="164782"/>
                  </a:lnTo>
                  <a:lnTo>
                    <a:pt x="226161" y="165823"/>
                  </a:lnTo>
                  <a:lnTo>
                    <a:pt x="226161" y="178930"/>
                  </a:lnTo>
                  <a:lnTo>
                    <a:pt x="226161" y="179870"/>
                  </a:lnTo>
                  <a:lnTo>
                    <a:pt x="224917" y="179082"/>
                  </a:lnTo>
                  <a:lnTo>
                    <a:pt x="223647" y="180289"/>
                  </a:lnTo>
                  <a:lnTo>
                    <a:pt x="223647" y="181241"/>
                  </a:lnTo>
                  <a:lnTo>
                    <a:pt x="222986" y="181089"/>
                  </a:lnTo>
                  <a:lnTo>
                    <a:pt x="222377" y="180962"/>
                  </a:lnTo>
                  <a:lnTo>
                    <a:pt x="221107" y="182448"/>
                  </a:lnTo>
                  <a:lnTo>
                    <a:pt x="222377" y="183121"/>
                  </a:lnTo>
                  <a:lnTo>
                    <a:pt x="222377" y="183794"/>
                  </a:lnTo>
                  <a:lnTo>
                    <a:pt x="223647" y="185420"/>
                  </a:lnTo>
                  <a:lnTo>
                    <a:pt x="219824" y="186880"/>
                  </a:lnTo>
                  <a:lnTo>
                    <a:pt x="221107" y="187210"/>
                  </a:lnTo>
                  <a:lnTo>
                    <a:pt x="222377" y="187579"/>
                  </a:lnTo>
                  <a:lnTo>
                    <a:pt x="219824" y="188963"/>
                  </a:lnTo>
                  <a:lnTo>
                    <a:pt x="219824" y="186880"/>
                  </a:lnTo>
                  <a:lnTo>
                    <a:pt x="217462" y="184899"/>
                  </a:lnTo>
                  <a:lnTo>
                    <a:pt x="221107" y="182448"/>
                  </a:lnTo>
                  <a:lnTo>
                    <a:pt x="221107" y="180695"/>
                  </a:lnTo>
                  <a:lnTo>
                    <a:pt x="222377" y="180022"/>
                  </a:lnTo>
                  <a:lnTo>
                    <a:pt x="222377" y="178130"/>
                  </a:lnTo>
                  <a:lnTo>
                    <a:pt x="223647" y="178130"/>
                  </a:lnTo>
                  <a:lnTo>
                    <a:pt x="223647" y="178003"/>
                  </a:lnTo>
                  <a:lnTo>
                    <a:pt x="224688" y="177774"/>
                  </a:lnTo>
                  <a:lnTo>
                    <a:pt x="224917" y="177723"/>
                  </a:lnTo>
                  <a:lnTo>
                    <a:pt x="224917" y="178409"/>
                  </a:lnTo>
                  <a:lnTo>
                    <a:pt x="225996" y="178866"/>
                  </a:lnTo>
                  <a:lnTo>
                    <a:pt x="226161" y="178930"/>
                  </a:lnTo>
                  <a:lnTo>
                    <a:pt x="226161" y="165823"/>
                  </a:lnTo>
                  <a:lnTo>
                    <a:pt x="224917" y="166801"/>
                  </a:lnTo>
                  <a:lnTo>
                    <a:pt x="224917" y="165722"/>
                  </a:lnTo>
                  <a:lnTo>
                    <a:pt x="227457" y="163296"/>
                  </a:lnTo>
                  <a:lnTo>
                    <a:pt x="228727" y="164109"/>
                  </a:lnTo>
                  <a:lnTo>
                    <a:pt x="228727" y="165455"/>
                  </a:lnTo>
                  <a:lnTo>
                    <a:pt x="229997" y="164909"/>
                  </a:lnTo>
                  <a:lnTo>
                    <a:pt x="231686" y="165455"/>
                  </a:lnTo>
                  <a:lnTo>
                    <a:pt x="232041" y="165569"/>
                  </a:lnTo>
                  <a:lnTo>
                    <a:pt x="232219" y="165620"/>
                  </a:lnTo>
                  <a:lnTo>
                    <a:pt x="232537" y="165722"/>
                  </a:lnTo>
                  <a:lnTo>
                    <a:pt x="232537" y="158991"/>
                  </a:lnTo>
                  <a:lnTo>
                    <a:pt x="229997" y="157365"/>
                  </a:lnTo>
                  <a:lnTo>
                    <a:pt x="229997" y="157632"/>
                  </a:lnTo>
                  <a:lnTo>
                    <a:pt x="228727" y="158711"/>
                  </a:lnTo>
                  <a:lnTo>
                    <a:pt x="227457" y="159245"/>
                  </a:lnTo>
                  <a:lnTo>
                    <a:pt x="228727" y="158038"/>
                  </a:lnTo>
                  <a:lnTo>
                    <a:pt x="228727" y="156959"/>
                  </a:lnTo>
                  <a:lnTo>
                    <a:pt x="229997" y="156552"/>
                  </a:lnTo>
                  <a:lnTo>
                    <a:pt x="227457" y="154393"/>
                  </a:lnTo>
                  <a:lnTo>
                    <a:pt x="226161" y="153428"/>
                  </a:lnTo>
                  <a:lnTo>
                    <a:pt x="226161" y="154660"/>
                  </a:lnTo>
                  <a:lnTo>
                    <a:pt x="227457" y="154660"/>
                  </a:lnTo>
                  <a:lnTo>
                    <a:pt x="227457" y="155333"/>
                  </a:lnTo>
                  <a:lnTo>
                    <a:pt x="224688" y="154063"/>
                  </a:lnTo>
                  <a:lnTo>
                    <a:pt x="224688" y="165379"/>
                  </a:lnTo>
                  <a:lnTo>
                    <a:pt x="222986" y="164833"/>
                  </a:lnTo>
                  <a:lnTo>
                    <a:pt x="223647" y="163830"/>
                  </a:lnTo>
                  <a:lnTo>
                    <a:pt x="224688" y="165379"/>
                  </a:lnTo>
                  <a:lnTo>
                    <a:pt x="224688" y="154063"/>
                  </a:lnTo>
                  <a:lnTo>
                    <a:pt x="223647" y="153581"/>
                  </a:lnTo>
                  <a:lnTo>
                    <a:pt x="222377" y="156146"/>
                  </a:lnTo>
                  <a:lnTo>
                    <a:pt x="222377" y="159791"/>
                  </a:lnTo>
                  <a:lnTo>
                    <a:pt x="221107" y="162356"/>
                  </a:lnTo>
                  <a:lnTo>
                    <a:pt x="219062" y="164630"/>
                  </a:lnTo>
                  <a:lnTo>
                    <a:pt x="219303" y="165214"/>
                  </a:lnTo>
                  <a:lnTo>
                    <a:pt x="219824" y="165366"/>
                  </a:lnTo>
                  <a:lnTo>
                    <a:pt x="221107" y="165544"/>
                  </a:lnTo>
                  <a:lnTo>
                    <a:pt x="221411" y="165582"/>
                  </a:lnTo>
                  <a:lnTo>
                    <a:pt x="222377" y="169900"/>
                  </a:lnTo>
                  <a:lnTo>
                    <a:pt x="221411" y="169938"/>
                  </a:lnTo>
                  <a:lnTo>
                    <a:pt x="218567" y="170040"/>
                  </a:lnTo>
                  <a:lnTo>
                    <a:pt x="218567" y="168960"/>
                  </a:lnTo>
                  <a:lnTo>
                    <a:pt x="217462" y="168021"/>
                  </a:lnTo>
                  <a:lnTo>
                    <a:pt x="217119" y="168021"/>
                  </a:lnTo>
                  <a:lnTo>
                    <a:pt x="217119" y="184912"/>
                  </a:lnTo>
                  <a:lnTo>
                    <a:pt x="214757" y="186766"/>
                  </a:lnTo>
                  <a:lnTo>
                    <a:pt x="213487" y="186905"/>
                  </a:lnTo>
                  <a:lnTo>
                    <a:pt x="213487" y="185953"/>
                  </a:lnTo>
                  <a:lnTo>
                    <a:pt x="210947" y="185153"/>
                  </a:lnTo>
                  <a:lnTo>
                    <a:pt x="210947" y="187172"/>
                  </a:lnTo>
                  <a:lnTo>
                    <a:pt x="209600" y="186740"/>
                  </a:lnTo>
                  <a:lnTo>
                    <a:pt x="209600" y="184912"/>
                  </a:lnTo>
                  <a:lnTo>
                    <a:pt x="207137" y="186093"/>
                  </a:lnTo>
                  <a:lnTo>
                    <a:pt x="208407" y="184607"/>
                  </a:lnTo>
                  <a:lnTo>
                    <a:pt x="209600" y="180174"/>
                  </a:lnTo>
                  <a:lnTo>
                    <a:pt x="209600" y="179844"/>
                  </a:lnTo>
                  <a:lnTo>
                    <a:pt x="212217" y="181102"/>
                  </a:lnTo>
                  <a:lnTo>
                    <a:pt x="212217" y="183527"/>
                  </a:lnTo>
                  <a:lnTo>
                    <a:pt x="216027" y="181914"/>
                  </a:lnTo>
                  <a:lnTo>
                    <a:pt x="216027" y="184340"/>
                  </a:lnTo>
                  <a:lnTo>
                    <a:pt x="217119" y="184912"/>
                  </a:lnTo>
                  <a:lnTo>
                    <a:pt x="217119" y="168021"/>
                  </a:lnTo>
                  <a:lnTo>
                    <a:pt x="216027" y="168021"/>
                  </a:lnTo>
                  <a:lnTo>
                    <a:pt x="216027" y="176377"/>
                  </a:lnTo>
                  <a:lnTo>
                    <a:pt x="216027" y="177050"/>
                  </a:lnTo>
                  <a:lnTo>
                    <a:pt x="214757" y="176923"/>
                  </a:lnTo>
                  <a:lnTo>
                    <a:pt x="214757" y="176517"/>
                  </a:lnTo>
                  <a:lnTo>
                    <a:pt x="216027" y="176377"/>
                  </a:lnTo>
                  <a:lnTo>
                    <a:pt x="216027" y="168021"/>
                  </a:lnTo>
                  <a:lnTo>
                    <a:pt x="214757" y="167208"/>
                  </a:lnTo>
                  <a:lnTo>
                    <a:pt x="214757" y="166941"/>
                  </a:lnTo>
                  <a:lnTo>
                    <a:pt x="216027" y="166801"/>
                  </a:lnTo>
                  <a:lnTo>
                    <a:pt x="216027" y="165595"/>
                  </a:lnTo>
                  <a:lnTo>
                    <a:pt x="217119" y="165862"/>
                  </a:lnTo>
                  <a:lnTo>
                    <a:pt x="217297" y="165900"/>
                  </a:lnTo>
                  <a:lnTo>
                    <a:pt x="218567" y="166217"/>
                  </a:lnTo>
                  <a:lnTo>
                    <a:pt x="218567" y="165188"/>
                  </a:lnTo>
                  <a:lnTo>
                    <a:pt x="218567" y="163436"/>
                  </a:lnTo>
                  <a:lnTo>
                    <a:pt x="217297" y="161683"/>
                  </a:lnTo>
                  <a:lnTo>
                    <a:pt x="218567" y="161683"/>
                  </a:lnTo>
                  <a:lnTo>
                    <a:pt x="222377" y="159791"/>
                  </a:lnTo>
                  <a:lnTo>
                    <a:pt x="222377" y="156146"/>
                  </a:lnTo>
                  <a:lnTo>
                    <a:pt x="221107" y="156260"/>
                  </a:lnTo>
                  <a:lnTo>
                    <a:pt x="219824" y="156362"/>
                  </a:lnTo>
                  <a:lnTo>
                    <a:pt x="218567" y="156476"/>
                  </a:lnTo>
                  <a:lnTo>
                    <a:pt x="217462" y="156565"/>
                  </a:lnTo>
                  <a:lnTo>
                    <a:pt x="216027" y="156692"/>
                  </a:lnTo>
                  <a:lnTo>
                    <a:pt x="216027" y="159524"/>
                  </a:lnTo>
                  <a:lnTo>
                    <a:pt x="216027" y="163563"/>
                  </a:lnTo>
                  <a:lnTo>
                    <a:pt x="214757" y="164109"/>
                  </a:lnTo>
                  <a:lnTo>
                    <a:pt x="214757" y="163296"/>
                  </a:lnTo>
                  <a:lnTo>
                    <a:pt x="213487" y="163436"/>
                  </a:lnTo>
                  <a:lnTo>
                    <a:pt x="213487" y="163029"/>
                  </a:lnTo>
                  <a:lnTo>
                    <a:pt x="212217" y="162483"/>
                  </a:lnTo>
                  <a:lnTo>
                    <a:pt x="212217" y="171932"/>
                  </a:lnTo>
                  <a:lnTo>
                    <a:pt x="212217" y="173545"/>
                  </a:lnTo>
                  <a:lnTo>
                    <a:pt x="210947" y="175298"/>
                  </a:lnTo>
                  <a:lnTo>
                    <a:pt x="210947" y="171932"/>
                  </a:lnTo>
                  <a:lnTo>
                    <a:pt x="211658" y="171932"/>
                  </a:lnTo>
                  <a:lnTo>
                    <a:pt x="212217" y="171932"/>
                  </a:lnTo>
                  <a:lnTo>
                    <a:pt x="212217" y="162483"/>
                  </a:lnTo>
                  <a:lnTo>
                    <a:pt x="212217" y="161950"/>
                  </a:lnTo>
                  <a:lnTo>
                    <a:pt x="213487" y="161277"/>
                  </a:lnTo>
                  <a:lnTo>
                    <a:pt x="214757" y="160731"/>
                  </a:lnTo>
                  <a:lnTo>
                    <a:pt x="216027" y="159524"/>
                  </a:lnTo>
                  <a:lnTo>
                    <a:pt x="216027" y="156692"/>
                  </a:lnTo>
                  <a:lnTo>
                    <a:pt x="216027" y="155206"/>
                  </a:lnTo>
                  <a:lnTo>
                    <a:pt x="219824" y="152920"/>
                  </a:lnTo>
                  <a:lnTo>
                    <a:pt x="222377" y="155473"/>
                  </a:lnTo>
                  <a:lnTo>
                    <a:pt x="223647" y="151028"/>
                  </a:lnTo>
                  <a:lnTo>
                    <a:pt x="218567" y="146710"/>
                  </a:lnTo>
                  <a:lnTo>
                    <a:pt x="213487" y="142532"/>
                  </a:lnTo>
                  <a:lnTo>
                    <a:pt x="213487" y="143878"/>
                  </a:lnTo>
                  <a:lnTo>
                    <a:pt x="213487" y="150075"/>
                  </a:lnTo>
                  <a:lnTo>
                    <a:pt x="213487" y="150482"/>
                  </a:lnTo>
                  <a:lnTo>
                    <a:pt x="212217" y="151422"/>
                  </a:lnTo>
                  <a:lnTo>
                    <a:pt x="212217" y="151295"/>
                  </a:lnTo>
                  <a:lnTo>
                    <a:pt x="211747" y="150825"/>
                  </a:lnTo>
                  <a:lnTo>
                    <a:pt x="213487" y="150075"/>
                  </a:lnTo>
                  <a:lnTo>
                    <a:pt x="213487" y="143878"/>
                  </a:lnTo>
                  <a:lnTo>
                    <a:pt x="212217" y="144272"/>
                  </a:lnTo>
                  <a:lnTo>
                    <a:pt x="212217" y="144957"/>
                  </a:lnTo>
                  <a:lnTo>
                    <a:pt x="211658" y="144957"/>
                  </a:lnTo>
                  <a:lnTo>
                    <a:pt x="211658" y="150723"/>
                  </a:lnTo>
                  <a:lnTo>
                    <a:pt x="210947" y="150012"/>
                  </a:lnTo>
                  <a:lnTo>
                    <a:pt x="210947" y="160604"/>
                  </a:lnTo>
                  <a:lnTo>
                    <a:pt x="210947" y="162356"/>
                  </a:lnTo>
                  <a:lnTo>
                    <a:pt x="209600" y="161747"/>
                  </a:lnTo>
                  <a:lnTo>
                    <a:pt x="205867" y="164909"/>
                  </a:lnTo>
                  <a:lnTo>
                    <a:pt x="207137" y="168021"/>
                  </a:lnTo>
                  <a:lnTo>
                    <a:pt x="204597" y="171119"/>
                  </a:lnTo>
                  <a:lnTo>
                    <a:pt x="200977" y="171894"/>
                  </a:lnTo>
                  <a:lnTo>
                    <a:pt x="202057" y="169367"/>
                  </a:lnTo>
                  <a:lnTo>
                    <a:pt x="200558" y="168490"/>
                  </a:lnTo>
                  <a:lnTo>
                    <a:pt x="200558" y="172364"/>
                  </a:lnTo>
                  <a:lnTo>
                    <a:pt x="199517" y="172466"/>
                  </a:lnTo>
                  <a:lnTo>
                    <a:pt x="199517" y="173139"/>
                  </a:lnTo>
                  <a:lnTo>
                    <a:pt x="198183" y="172859"/>
                  </a:lnTo>
                  <a:lnTo>
                    <a:pt x="199034" y="173037"/>
                  </a:lnTo>
                  <a:lnTo>
                    <a:pt x="199517" y="173139"/>
                  </a:lnTo>
                  <a:lnTo>
                    <a:pt x="199517" y="172466"/>
                  </a:lnTo>
                  <a:lnTo>
                    <a:pt x="199250" y="172504"/>
                  </a:lnTo>
                  <a:lnTo>
                    <a:pt x="198183" y="172605"/>
                  </a:lnTo>
                  <a:lnTo>
                    <a:pt x="198183" y="172478"/>
                  </a:lnTo>
                  <a:lnTo>
                    <a:pt x="200558" y="172364"/>
                  </a:lnTo>
                  <a:lnTo>
                    <a:pt x="200558" y="168490"/>
                  </a:lnTo>
                  <a:lnTo>
                    <a:pt x="199517" y="167881"/>
                  </a:lnTo>
                  <a:lnTo>
                    <a:pt x="202984" y="166408"/>
                  </a:lnTo>
                  <a:lnTo>
                    <a:pt x="203250" y="166293"/>
                  </a:lnTo>
                  <a:lnTo>
                    <a:pt x="203250" y="165887"/>
                  </a:lnTo>
                  <a:lnTo>
                    <a:pt x="202145" y="160655"/>
                  </a:lnTo>
                  <a:lnTo>
                    <a:pt x="202984" y="160997"/>
                  </a:lnTo>
                  <a:lnTo>
                    <a:pt x="203250" y="161099"/>
                  </a:lnTo>
                  <a:lnTo>
                    <a:pt x="203250" y="162941"/>
                  </a:lnTo>
                  <a:lnTo>
                    <a:pt x="207137" y="160629"/>
                  </a:lnTo>
                  <a:lnTo>
                    <a:pt x="208407" y="159867"/>
                  </a:lnTo>
                  <a:lnTo>
                    <a:pt x="208407" y="160324"/>
                  </a:lnTo>
                  <a:lnTo>
                    <a:pt x="209600" y="161467"/>
                  </a:lnTo>
                  <a:lnTo>
                    <a:pt x="209600" y="161594"/>
                  </a:lnTo>
                  <a:lnTo>
                    <a:pt x="210947" y="160604"/>
                  </a:lnTo>
                  <a:lnTo>
                    <a:pt x="210947" y="150012"/>
                  </a:lnTo>
                  <a:lnTo>
                    <a:pt x="209600" y="148767"/>
                  </a:lnTo>
                  <a:lnTo>
                    <a:pt x="209600" y="159092"/>
                  </a:lnTo>
                  <a:lnTo>
                    <a:pt x="209181" y="158953"/>
                  </a:lnTo>
                  <a:lnTo>
                    <a:pt x="209600" y="159092"/>
                  </a:lnTo>
                  <a:lnTo>
                    <a:pt x="209600" y="148767"/>
                  </a:lnTo>
                  <a:lnTo>
                    <a:pt x="209143" y="148996"/>
                  </a:lnTo>
                  <a:lnTo>
                    <a:pt x="205867" y="150622"/>
                  </a:lnTo>
                  <a:lnTo>
                    <a:pt x="204597" y="151701"/>
                  </a:lnTo>
                  <a:lnTo>
                    <a:pt x="204597" y="150215"/>
                  </a:lnTo>
                  <a:lnTo>
                    <a:pt x="205867" y="149542"/>
                  </a:lnTo>
                  <a:lnTo>
                    <a:pt x="207137" y="149136"/>
                  </a:lnTo>
                  <a:lnTo>
                    <a:pt x="207137" y="148729"/>
                  </a:lnTo>
                  <a:lnTo>
                    <a:pt x="208407" y="147650"/>
                  </a:lnTo>
                  <a:lnTo>
                    <a:pt x="208407" y="146037"/>
                  </a:lnTo>
                  <a:lnTo>
                    <a:pt x="209600" y="146596"/>
                  </a:lnTo>
                  <a:lnTo>
                    <a:pt x="210947" y="147650"/>
                  </a:lnTo>
                  <a:lnTo>
                    <a:pt x="209600" y="148653"/>
                  </a:lnTo>
                  <a:lnTo>
                    <a:pt x="210947" y="150012"/>
                  </a:lnTo>
                  <a:lnTo>
                    <a:pt x="211658" y="150723"/>
                  </a:lnTo>
                  <a:lnTo>
                    <a:pt x="211658" y="144957"/>
                  </a:lnTo>
                  <a:lnTo>
                    <a:pt x="210947" y="144957"/>
                  </a:lnTo>
                  <a:lnTo>
                    <a:pt x="210947" y="141846"/>
                  </a:lnTo>
                  <a:lnTo>
                    <a:pt x="212217" y="143471"/>
                  </a:lnTo>
                  <a:lnTo>
                    <a:pt x="213487" y="143878"/>
                  </a:lnTo>
                  <a:lnTo>
                    <a:pt x="213487" y="142532"/>
                  </a:lnTo>
                  <a:lnTo>
                    <a:pt x="208407" y="138341"/>
                  </a:lnTo>
                  <a:lnTo>
                    <a:pt x="207137" y="137401"/>
                  </a:lnTo>
                  <a:lnTo>
                    <a:pt x="207137" y="146431"/>
                  </a:lnTo>
                  <a:lnTo>
                    <a:pt x="202984" y="148869"/>
                  </a:lnTo>
                  <a:lnTo>
                    <a:pt x="202057" y="148869"/>
                  </a:lnTo>
                  <a:lnTo>
                    <a:pt x="202057" y="158038"/>
                  </a:lnTo>
                  <a:lnTo>
                    <a:pt x="202057" y="160197"/>
                  </a:lnTo>
                  <a:lnTo>
                    <a:pt x="198183" y="162814"/>
                  </a:lnTo>
                  <a:lnTo>
                    <a:pt x="196977" y="163779"/>
                  </a:lnTo>
                  <a:lnTo>
                    <a:pt x="196977" y="162763"/>
                  </a:lnTo>
                  <a:lnTo>
                    <a:pt x="196672" y="162636"/>
                  </a:lnTo>
                  <a:lnTo>
                    <a:pt x="196265" y="163537"/>
                  </a:lnTo>
                  <a:lnTo>
                    <a:pt x="196926" y="163817"/>
                  </a:lnTo>
                  <a:lnTo>
                    <a:pt x="195707" y="164782"/>
                  </a:lnTo>
                  <a:lnTo>
                    <a:pt x="196265" y="163537"/>
                  </a:lnTo>
                  <a:lnTo>
                    <a:pt x="195707" y="163296"/>
                  </a:lnTo>
                  <a:lnTo>
                    <a:pt x="195707" y="162890"/>
                  </a:lnTo>
                  <a:lnTo>
                    <a:pt x="194437" y="161810"/>
                  </a:lnTo>
                  <a:lnTo>
                    <a:pt x="193167" y="161480"/>
                  </a:lnTo>
                  <a:lnTo>
                    <a:pt x="191782" y="161226"/>
                  </a:lnTo>
                  <a:lnTo>
                    <a:pt x="191782" y="164490"/>
                  </a:lnTo>
                  <a:lnTo>
                    <a:pt x="191782" y="164630"/>
                  </a:lnTo>
                  <a:lnTo>
                    <a:pt x="189331" y="166966"/>
                  </a:lnTo>
                  <a:lnTo>
                    <a:pt x="190627" y="167208"/>
                  </a:lnTo>
                  <a:lnTo>
                    <a:pt x="191782" y="167449"/>
                  </a:lnTo>
                  <a:lnTo>
                    <a:pt x="191782" y="169303"/>
                  </a:lnTo>
                  <a:lnTo>
                    <a:pt x="190627" y="167474"/>
                  </a:lnTo>
                  <a:lnTo>
                    <a:pt x="189331" y="167551"/>
                  </a:lnTo>
                  <a:lnTo>
                    <a:pt x="189331" y="180809"/>
                  </a:lnTo>
                  <a:lnTo>
                    <a:pt x="186817" y="181775"/>
                  </a:lnTo>
                  <a:lnTo>
                    <a:pt x="186817" y="180162"/>
                  </a:lnTo>
                  <a:lnTo>
                    <a:pt x="185547" y="179819"/>
                  </a:lnTo>
                  <a:lnTo>
                    <a:pt x="188087" y="179489"/>
                  </a:lnTo>
                  <a:lnTo>
                    <a:pt x="189331" y="180809"/>
                  </a:lnTo>
                  <a:lnTo>
                    <a:pt x="189331" y="167551"/>
                  </a:lnTo>
                  <a:lnTo>
                    <a:pt x="188087" y="167614"/>
                  </a:lnTo>
                  <a:lnTo>
                    <a:pt x="186817" y="168694"/>
                  </a:lnTo>
                  <a:lnTo>
                    <a:pt x="188087" y="167347"/>
                  </a:lnTo>
                  <a:lnTo>
                    <a:pt x="188087" y="165862"/>
                  </a:lnTo>
                  <a:lnTo>
                    <a:pt x="185547" y="167068"/>
                  </a:lnTo>
                  <a:lnTo>
                    <a:pt x="185547" y="173545"/>
                  </a:lnTo>
                  <a:lnTo>
                    <a:pt x="185547" y="173685"/>
                  </a:lnTo>
                  <a:lnTo>
                    <a:pt x="185547" y="175234"/>
                  </a:lnTo>
                  <a:lnTo>
                    <a:pt x="184086" y="177025"/>
                  </a:lnTo>
                  <a:lnTo>
                    <a:pt x="184086" y="176618"/>
                  </a:lnTo>
                  <a:lnTo>
                    <a:pt x="183007" y="174218"/>
                  </a:lnTo>
                  <a:lnTo>
                    <a:pt x="184086" y="174447"/>
                  </a:lnTo>
                  <a:lnTo>
                    <a:pt x="184086" y="174015"/>
                  </a:lnTo>
                  <a:lnTo>
                    <a:pt x="185356" y="173609"/>
                  </a:lnTo>
                  <a:lnTo>
                    <a:pt x="185547" y="173545"/>
                  </a:lnTo>
                  <a:lnTo>
                    <a:pt x="185547" y="167068"/>
                  </a:lnTo>
                  <a:lnTo>
                    <a:pt x="184086" y="167233"/>
                  </a:lnTo>
                  <a:lnTo>
                    <a:pt x="183007" y="167347"/>
                  </a:lnTo>
                  <a:lnTo>
                    <a:pt x="185547" y="164376"/>
                  </a:lnTo>
                  <a:lnTo>
                    <a:pt x="188087" y="164909"/>
                  </a:lnTo>
                  <a:lnTo>
                    <a:pt x="189331" y="164058"/>
                  </a:lnTo>
                  <a:lnTo>
                    <a:pt x="190627" y="164287"/>
                  </a:lnTo>
                  <a:lnTo>
                    <a:pt x="191782" y="164490"/>
                  </a:lnTo>
                  <a:lnTo>
                    <a:pt x="191782" y="161226"/>
                  </a:lnTo>
                  <a:lnTo>
                    <a:pt x="189103" y="163118"/>
                  </a:lnTo>
                  <a:lnTo>
                    <a:pt x="185547" y="163029"/>
                  </a:lnTo>
                  <a:lnTo>
                    <a:pt x="185547" y="158038"/>
                  </a:lnTo>
                  <a:lnTo>
                    <a:pt x="180467" y="163703"/>
                  </a:lnTo>
                  <a:lnTo>
                    <a:pt x="180467" y="164376"/>
                  </a:lnTo>
                  <a:lnTo>
                    <a:pt x="181737" y="165989"/>
                  </a:lnTo>
                  <a:lnTo>
                    <a:pt x="181737" y="167754"/>
                  </a:lnTo>
                  <a:lnTo>
                    <a:pt x="180467" y="167754"/>
                  </a:lnTo>
                  <a:lnTo>
                    <a:pt x="176657" y="170980"/>
                  </a:lnTo>
                  <a:lnTo>
                    <a:pt x="179946" y="170865"/>
                  </a:lnTo>
                  <a:lnTo>
                    <a:pt x="180467" y="170853"/>
                  </a:lnTo>
                  <a:lnTo>
                    <a:pt x="180467" y="172732"/>
                  </a:lnTo>
                  <a:lnTo>
                    <a:pt x="179197" y="173685"/>
                  </a:lnTo>
                  <a:lnTo>
                    <a:pt x="175933" y="171716"/>
                  </a:lnTo>
                  <a:lnTo>
                    <a:pt x="176657" y="171119"/>
                  </a:lnTo>
                  <a:lnTo>
                    <a:pt x="175031" y="171297"/>
                  </a:lnTo>
                  <a:lnTo>
                    <a:pt x="175031" y="172440"/>
                  </a:lnTo>
                  <a:lnTo>
                    <a:pt x="174117" y="175031"/>
                  </a:lnTo>
                  <a:lnTo>
                    <a:pt x="172847" y="176923"/>
                  </a:lnTo>
                  <a:lnTo>
                    <a:pt x="170307" y="176250"/>
                  </a:lnTo>
                  <a:lnTo>
                    <a:pt x="172847" y="174193"/>
                  </a:lnTo>
                  <a:lnTo>
                    <a:pt x="175031" y="172440"/>
                  </a:lnTo>
                  <a:lnTo>
                    <a:pt x="175031" y="171297"/>
                  </a:lnTo>
                  <a:lnTo>
                    <a:pt x="172847" y="171526"/>
                  </a:lnTo>
                  <a:lnTo>
                    <a:pt x="172847" y="170446"/>
                  </a:lnTo>
                  <a:lnTo>
                    <a:pt x="174117" y="169633"/>
                  </a:lnTo>
                  <a:lnTo>
                    <a:pt x="174117" y="167474"/>
                  </a:lnTo>
                  <a:lnTo>
                    <a:pt x="170307" y="168960"/>
                  </a:lnTo>
                  <a:lnTo>
                    <a:pt x="170307" y="168148"/>
                  </a:lnTo>
                  <a:lnTo>
                    <a:pt x="172847" y="164782"/>
                  </a:lnTo>
                  <a:lnTo>
                    <a:pt x="168973" y="162852"/>
                  </a:lnTo>
                  <a:lnTo>
                    <a:pt x="167767" y="162217"/>
                  </a:lnTo>
                  <a:lnTo>
                    <a:pt x="170307" y="160604"/>
                  </a:lnTo>
                  <a:lnTo>
                    <a:pt x="170065" y="159753"/>
                  </a:lnTo>
                  <a:lnTo>
                    <a:pt x="170307" y="160058"/>
                  </a:lnTo>
                  <a:lnTo>
                    <a:pt x="172847" y="155740"/>
                  </a:lnTo>
                  <a:lnTo>
                    <a:pt x="174117" y="153174"/>
                  </a:lnTo>
                  <a:lnTo>
                    <a:pt x="174117" y="152641"/>
                  </a:lnTo>
                  <a:lnTo>
                    <a:pt x="175031" y="152539"/>
                  </a:lnTo>
                  <a:lnTo>
                    <a:pt x="175387" y="152501"/>
                  </a:lnTo>
                  <a:lnTo>
                    <a:pt x="176657" y="152781"/>
                  </a:lnTo>
                  <a:lnTo>
                    <a:pt x="176657" y="153987"/>
                  </a:lnTo>
                  <a:lnTo>
                    <a:pt x="177927" y="153784"/>
                  </a:lnTo>
                  <a:lnTo>
                    <a:pt x="179197" y="153454"/>
                  </a:lnTo>
                  <a:lnTo>
                    <a:pt x="179197" y="153581"/>
                  </a:lnTo>
                  <a:lnTo>
                    <a:pt x="177927" y="153860"/>
                  </a:lnTo>
                  <a:lnTo>
                    <a:pt x="176657" y="153987"/>
                  </a:lnTo>
                  <a:lnTo>
                    <a:pt x="176657" y="154254"/>
                  </a:lnTo>
                  <a:lnTo>
                    <a:pt x="176657" y="156819"/>
                  </a:lnTo>
                  <a:lnTo>
                    <a:pt x="179197" y="157543"/>
                  </a:lnTo>
                  <a:lnTo>
                    <a:pt x="180467" y="157899"/>
                  </a:lnTo>
                  <a:lnTo>
                    <a:pt x="177927" y="158305"/>
                  </a:lnTo>
                  <a:lnTo>
                    <a:pt x="177927" y="161137"/>
                  </a:lnTo>
                  <a:lnTo>
                    <a:pt x="180467" y="161810"/>
                  </a:lnTo>
                  <a:lnTo>
                    <a:pt x="180467" y="163703"/>
                  </a:lnTo>
                  <a:lnTo>
                    <a:pt x="181737" y="159791"/>
                  </a:lnTo>
                  <a:lnTo>
                    <a:pt x="183007" y="159245"/>
                  </a:lnTo>
                  <a:lnTo>
                    <a:pt x="185356" y="158127"/>
                  </a:lnTo>
                  <a:lnTo>
                    <a:pt x="185547" y="158038"/>
                  </a:lnTo>
                  <a:lnTo>
                    <a:pt x="184086" y="156794"/>
                  </a:lnTo>
                  <a:lnTo>
                    <a:pt x="184086" y="155727"/>
                  </a:lnTo>
                  <a:lnTo>
                    <a:pt x="185356" y="154927"/>
                  </a:lnTo>
                  <a:lnTo>
                    <a:pt x="185547" y="154800"/>
                  </a:lnTo>
                  <a:lnTo>
                    <a:pt x="186817" y="153987"/>
                  </a:lnTo>
                  <a:lnTo>
                    <a:pt x="186817" y="156006"/>
                  </a:lnTo>
                  <a:lnTo>
                    <a:pt x="190627" y="154533"/>
                  </a:lnTo>
                  <a:lnTo>
                    <a:pt x="190627" y="158572"/>
                  </a:lnTo>
                  <a:lnTo>
                    <a:pt x="191782" y="160401"/>
                  </a:lnTo>
                  <a:lnTo>
                    <a:pt x="191782" y="160591"/>
                  </a:lnTo>
                  <a:lnTo>
                    <a:pt x="193167" y="160667"/>
                  </a:lnTo>
                  <a:lnTo>
                    <a:pt x="194437" y="160731"/>
                  </a:lnTo>
                  <a:lnTo>
                    <a:pt x="194437" y="161810"/>
                  </a:lnTo>
                  <a:lnTo>
                    <a:pt x="195707" y="162280"/>
                  </a:lnTo>
                  <a:lnTo>
                    <a:pt x="196672" y="162636"/>
                  </a:lnTo>
                  <a:lnTo>
                    <a:pt x="196977" y="161950"/>
                  </a:lnTo>
                  <a:lnTo>
                    <a:pt x="195707" y="161404"/>
                  </a:lnTo>
                  <a:lnTo>
                    <a:pt x="196977" y="156819"/>
                  </a:lnTo>
                  <a:lnTo>
                    <a:pt x="199517" y="160870"/>
                  </a:lnTo>
                  <a:lnTo>
                    <a:pt x="202057" y="158038"/>
                  </a:lnTo>
                  <a:lnTo>
                    <a:pt x="202057" y="148869"/>
                  </a:lnTo>
                  <a:lnTo>
                    <a:pt x="199517" y="149402"/>
                  </a:lnTo>
                  <a:lnTo>
                    <a:pt x="200558" y="148958"/>
                  </a:lnTo>
                  <a:lnTo>
                    <a:pt x="199034" y="148932"/>
                  </a:lnTo>
                  <a:lnTo>
                    <a:pt x="198234" y="149275"/>
                  </a:lnTo>
                  <a:lnTo>
                    <a:pt x="199250" y="146735"/>
                  </a:lnTo>
                  <a:lnTo>
                    <a:pt x="199517" y="147116"/>
                  </a:lnTo>
                  <a:lnTo>
                    <a:pt x="200787" y="148869"/>
                  </a:lnTo>
                  <a:lnTo>
                    <a:pt x="203250" y="146113"/>
                  </a:lnTo>
                  <a:lnTo>
                    <a:pt x="204597" y="146164"/>
                  </a:lnTo>
                  <a:lnTo>
                    <a:pt x="207137" y="146431"/>
                  </a:lnTo>
                  <a:lnTo>
                    <a:pt x="207137" y="137401"/>
                  </a:lnTo>
                  <a:lnTo>
                    <a:pt x="205867" y="136448"/>
                  </a:lnTo>
                  <a:lnTo>
                    <a:pt x="203250" y="135547"/>
                  </a:lnTo>
                  <a:lnTo>
                    <a:pt x="203250" y="135699"/>
                  </a:lnTo>
                  <a:lnTo>
                    <a:pt x="202057" y="138607"/>
                  </a:lnTo>
                  <a:lnTo>
                    <a:pt x="200787" y="141579"/>
                  </a:lnTo>
                  <a:lnTo>
                    <a:pt x="199517" y="140449"/>
                  </a:lnTo>
                  <a:lnTo>
                    <a:pt x="199517" y="142659"/>
                  </a:lnTo>
                  <a:lnTo>
                    <a:pt x="199034" y="143802"/>
                  </a:lnTo>
                  <a:lnTo>
                    <a:pt x="198247" y="145364"/>
                  </a:lnTo>
                  <a:lnTo>
                    <a:pt x="199034" y="146431"/>
                  </a:lnTo>
                  <a:lnTo>
                    <a:pt x="198183" y="147142"/>
                  </a:lnTo>
                  <a:lnTo>
                    <a:pt x="198183" y="150787"/>
                  </a:lnTo>
                  <a:lnTo>
                    <a:pt x="198183" y="151079"/>
                  </a:lnTo>
                  <a:lnTo>
                    <a:pt x="196977" y="152234"/>
                  </a:lnTo>
                  <a:lnTo>
                    <a:pt x="196977" y="153581"/>
                  </a:lnTo>
                  <a:lnTo>
                    <a:pt x="195707" y="153987"/>
                  </a:lnTo>
                  <a:lnTo>
                    <a:pt x="193167" y="153047"/>
                  </a:lnTo>
                  <a:lnTo>
                    <a:pt x="194437" y="152476"/>
                  </a:lnTo>
                  <a:lnTo>
                    <a:pt x="198183" y="150787"/>
                  </a:lnTo>
                  <a:lnTo>
                    <a:pt x="198183" y="147142"/>
                  </a:lnTo>
                  <a:lnTo>
                    <a:pt x="194437" y="150215"/>
                  </a:lnTo>
                  <a:lnTo>
                    <a:pt x="194437" y="145897"/>
                  </a:lnTo>
                  <a:lnTo>
                    <a:pt x="195707" y="145808"/>
                  </a:lnTo>
                  <a:lnTo>
                    <a:pt x="196977" y="145719"/>
                  </a:lnTo>
                  <a:lnTo>
                    <a:pt x="198183" y="145630"/>
                  </a:lnTo>
                  <a:lnTo>
                    <a:pt x="198183" y="145491"/>
                  </a:lnTo>
                  <a:lnTo>
                    <a:pt x="198183" y="145262"/>
                  </a:lnTo>
                  <a:lnTo>
                    <a:pt x="199517" y="142659"/>
                  </a:lnTo>
                  <a:lnTo>
                    <a:pt x="199517" y="140449"/>
                  </a:lnTo>
                  <a:lnTo>
                    <a:pt x="198234" y="139293"/>
                  </a:lnTo>
                  <a:lnTo>
                    <a:pt x="203250" y="135610"/>
                  </a:lnTo>
                  <a:lnTo>
                    <a:pt x="202984" y="135432"/>
                  </a:lnTo>
                  <a:lnTo>
                    <a:pt x="199517" y="134569"/>
                  </a:lnTo>
                  <a:lnTo>
                    <a:pt x="199517" y="134162"/>
                  </a:lnTo>
                  <a:lnTo>
                    <a:pt x="198183" y="133591"/>
                  </a:lnTo>
                  <a:lnTo>
                    <a:pt x="198183" y="135648"/>
                  </a:lnTo>
                  <a:lnTo>
                    <a:pt x="196977" y="135610"/>
                  </a:lnTo>
                  <a:lnTo>
                    <a:pt x="198183" y="135648"/>
                  </a:lnTo>
                  <a:lnTo>
                    <a:pt x="198183" y="133591"/>
                  </a:lnTo>
                  <a:lnTo>
                    <a:pt x="198183" y="131864"/>
                  </a:lnTo>
                  <a:lnTo>
                    <a:pt x="199250" y="131978"/>
                  </a:lnTo>
                  <a:lnTo>
                    <a:pt x="199517" y="132003"/>
                  </a:lnTo>
                  <a:lnTo>
                    <a:pt x="200558" y="132219"/>
                  </a:lnTo>
                  <a:lnTo>
                    <a:pt x="198183" y="130340"/>
                  </a:lnTo>
                  <a:lnTo>
                    <a:pt x="195707" y="128498"/>
                  </a:lnTo>
                  <a:lnTo>
                    <a:pt x="193167" y="126479"/>
                  </a:lnTo>
                  <a:lnTo>
                    <a:pt x="191897" y="127825"/>
                  </a:lnTo>
                  <a:lnTo>
                    <a:pt x="193167" y="128765"/>
                  </a:lnTo>
                  <a:lnTo>
                    <a:pt x="193167" y="134302"/>
                  </a:lnTo>
                  <a:lnTo>
                    <a:pt x="193167" y="135496"/>
                  </a:lnTo>
                  <a:lnTo>
                    <a:pt x="193167" y="136588"/>
                  </a:lnTo>
                  <a:lnTo>
                    <a:pt x="191884" y="138506"/>
                  </a:lnTo>
                  <a:lnTo>
                    <a:pt x="191782" y="138658"/>
                  </a:lnTo>
                  <a:lnTo>
                    <a:pt x="191782" y="140106"/>
                  </a:lnTo>
                  <a:lnTo>
                    <a:pt x="190627" y="140271"/>
                  </a:lnTo>
                  <a:lnTo>
                    <a:pt x="190627" y="140500"/>
                  </a:lnTo>
                  <a:lnTo>
                    <a:pt x="189331" y="143471"/>
                  </a:lnTo>
                  <a:lnTo>
                    <a:pt x="188087" y="143471"/>
                  </a:lnTo>
                  <a:lnTo>
                    <a:pt x="188087" y="153047"/>
                  </a:lnTo>
                  <a:lnTo>
                    <a:pt x="188087" y="153454"/>
                  </a:lnTo>
                  <a:lnTo>
                    <a:pt x="186817" y="153860"/>
                  </a:lnTo>
                  <a:lnTo>
                    <a:pt x="186817" y="152781"/>
                  </a:lnTo>
                  <a:lnTo>
                    <a:pt x="188087" y="153047"/>
                  </a:lnTo>
                  <a:lnTo>
                    <a:pt x="188087" y="143471"/>
                  </a:lnTo>
                  <a:lnTo>
                    <a:pt x="188087" y="141719"/>
                  </a:lnTo>
                  <a:lnTo>
                    <a:pt x="190627" y="140500"/>
                  </a:lnTo>
                  <a:lnTo>
                    <a:pt x="190627" y="140271"/>
                  </a:lnTo>
                  <a:lnTo>
                    <a:pt x="186817" y="140766"/>
                  </a:lnTo>
                  <a:lnTo>
                    <a:pt x="189103" y="139750"/>
                  </a:lnTo>
                  <a:lnTo>
                    <a:pt x="189331" y="139649"/>
                  </a:lnTo>
                  <a:lnTo>
                    <a:pt x="191782" y="138544"/>
                  </a:lnTo>
                  <a:lnTo>
                    <a:pt x="193167" y="136588"/>
                  </a:lnTo>
                  <a:lnTo>
                    <a:pt x="193167" y="135496"/>
                  </a:lnTo>
                  <a:lnTo>
                    <a:pt x="189382" y="135382"/>
                  </a:lnTo>
                  <a:lnTo>
                    <a:pt x="190627" y="135102"/>
                  </a:lnTo>
                  <a:lnTo>
                    <a:pt x="191782" y="132422"/>
                  </a:lnTo>
                  <a:lnTo>
                    <a:pt x="191782" y="131927"/>
                  </a:lnTo>
                  <a:lnTo>
                    <a:pt x="193167" y="134302"/>
                  </a:lnTo>
                  <a:lnTo>
                    <a:pt x="193167" y="128765"/>
                  </a:lnTo>
                  <a:lnTo>
                    <a:pt x="191782" y="130390"/>
                  </a:lnTo>
                  <a:lnTo>
                    <a:pt x="191782" y="129603"/>
                  </a:lnTo>
                  <a:lnTo>
                    <a:pt x="190627" y="129844"/>
                  </a:lnTo>
                  <a:lnTo>
                    <a:pt x="190627" y="130517"/>
                  </a:lnTo>
                  <a:lnTo>
                    <a:pt x="189331" y="130378"/>
                  </a:lnTo>
                  <a:lnTo>
                    <a:pt x="189331" y="127812"/>
                  </a:lnTo>
                  <a:lnTo>
                    <a:pt x="190627" y="128358"/>
                  </a:lnTo>
                  <a:lnTo>
                    <a:pt x="191782" y="126047"/>
                  </a:lnTo>
                  <a:lnTo>
                    <a:pt x="191782" y="125717"/>
                  </a:lnTo>
                  <a:lnTo>
                    <a:pt x="186817" y="122161"/>
                  </a:lnTo>
                  <a:lnTo>
                    <a:pt x="185547" y="120992"/>
                  </a:lnTo>
                  <a:lnTo>
                    <a:pt x="185547" y="130784"/>
                  </a:lnTo>
                  <a:lnTo>
                    <a:pt x="185547" y="131191"/>
                  </a:lnTo>
                  <a:lnTo>
                    <a:pt x="184086" y="130721"/>
                  </a:lnTo>
                  <a:lnTo>
                    <a:pt x="184086" y="149771"/>
                  </a:lnTo>
                  <a:lnTo>
                    <a:pt x="183007" y="149542"/>
                  </a:lnTo>
                  <a:lnTo>
                    <a:pt x="181737" y="150749"/>
                  </a:lnTo>
                  <a:lnTo>
                    <a:pt x="180467" y="150888"/>
                  </a:lnTo>
                  <a:lnTo>
                    <a:pt x="180467" y="149542"/>
                  </a:lnTo>
                  <a:lnTo>
                    <a:pt x="179197" y="149263"/>
                  </a:lnTo>
                  <a:lnTo>
                    <a:pt x="177927" y="148323"/>
                  </a:lnTo>
                  <a:lnTo>
                    <a:pt x="177927" y="147789"/>
                  </a:lnTo>
                  <a:lnTo>
                    <a:pt x="179197" y="146037"/>
                  </a:lnTo>
                  <a:lnTo>
                    <a:pt x="177927" y="144957"/>
                  </a:lnTo>
                  <a:lnTo>
                    <a:pt x="177927" y="144005"/>
                  </a:lnTo>
                  <a:lnTo>
                    <a:pt x="179197" y="143738"/>
                  </a:lnTo>
                  <a:lnTo>
                    <a:pt x="179197" y="143332"/>
                  </a:lnTo>
                  <a:lnTo>
                    <a:pt x="180467" y="145084"/>
                  </a:lnTo>
                  <a:lnTo>
                    <a:pt x="180467" y="146837"/>
                  </a:lnTo>
                  <a:lnTo>
                    <a:pt x="183007" y="148869"/>
                  </a:lnTo>
                  <a:lnTo>
                    <a:pt x="184086" y="147955"/>
                  </a:lnTo>
                  <a:lnTo>
                    <a:pt x="184086" y="142392"/>
                  </a:lnTo>
                  <a:lnTo>
                    <a:pt x="183007" y="142392"/>
                  </a:lnTo>
                  <a:lnTo>
                    <a:pt x="184086" y="142278"/>
                  </a:lnTo>
                  <a:lnTo>
                    <a:pt x="184086" y="130962"/>
                  </a:lnTo>
                  <a:lnTo>
                    <a:pt x="183007" y="131191"/>
                  </a:lnTo>
                  <a:lnTo>
                    <a:pt x="183007" y="129438"/>
                  </a:lnTo>
                  <a:lnTo>
                    <a:pt x="184086" y="129209"/>
                  </a:lnTo>
                  <a:lnTo>
                    <a:pt x="184086" y="130479"/>
                  </a:lnTo>
                  <a:lnTo>
                    <a:pt x="185356" y="130746"/>
                  </a:lnTo>
                  <a:lnTo>
                    <a:pt x="185547" y="130784"/>
                  </a:lnTo>
                  <a:lnTo>
                    <a:pt x="185547" y="120992"/>
                  </a:lnTo>
                  <a:lnTo>
                    <a:pt x="183007" y="118643"/>
                  </a:lnTo>
                  <a:lnTo>
                    <a:pt x="183007" y="125933"/>
                  </a:lnTo>
                  <a:lnTo>
                    <a:pt x="181737" y="126479"/>
                  </a:lnTo>
                  <a:lnTo>
                    <a:pt x="180467" y="126949"/>
                  </a:lnTo>
                  <a:lnTo>
                    <a:pt x="180467" y="134835"/>
                  </a:lnTo>
                  <a:lnTo>
                    <a:pt x="180467" y="135509"/>
                  </a:lnTo>
                  <a:lnTo>
                    <a:pt x="175387" y="138480"/>
                  </a:lnTo>
                  <a:lnTo>
                    <a:pt x="175387" y="130924"/>
                  </a:lnTo>
                  <a:lnTo>
                    <a:pt x="176657" y="131902"/>
                  </a:lnTo>
                  <a:lnTo>
                    <a:pt x="177927" y="132880"/>
                  </a:lnTo>
                  <a:lnTo>
                    <a:pt x="180467" y="134835"/>
                  </a:lnTo>
                  <a:lnTo>
                    <a:pt x="180467" y="126949"/>
                  </a:lnTo>
                  <a:lnTo>
                    <a:pt x="179946" y="126530"/>
                  </a:lnTo>
                  <a:lnTo>
                    <a:pt x="181737" y="125666"/>
                  </a:lnTo>
                  <a:lnTo>
                    <a:pt x="183007" y="125933"/>
                  </a:lnTo>
                  <a:lnTo>
                    <a:pt x="183007" y="118643"/>
                  </a:lnTo>
                  <a:lnTo>
                    <a:pt x="179197" y="116014"/>
                  </a:lnTo>
                  <a:lnTo>
                    <a:pt x="179197" y="125260"/>
                  </a:lnTo>
                  <a:lnTo>
                    <a:pt x="179197" y="125933"/>
                  </a:lnTo>
                  <a:lnTo>
                    <a:pt x="177927" y="125793"/>
                  </a:lnTo>
                  <a:lnTo>
                    <a:pt x="179197" y="127546"/>
                  </a:lnTo>
                  <a:lnTo>
                    <a:pt x="177927" y="127152"/>
                  </a:lnTo>
                  <a:lnTo>
                    <a:pt x="177927" y="129844"/>
                  </a:lnTo>
                  <a:lnTo>
                    <a:pt x="177927" y="130784"/>
                  </a:lnTo>
                  <a:lnTo>
                    <a:pt x="176657" y="130390"/>
                  </a:lnTo>
                  <a:lnTo>
                    <a:pt x="176657" y="130251"/>
                  </a:lnTo>
                  <a:lnTo>
                    <a:pt x="177927" y="129844"/>
                  </a:lnTo>
                  <a:lnTo>
                    <a:pt x="177927" y="127152"/>
                  </a:lnTo>
                  <a:lnTo>
                    <a:pt x="176657" y="126746"/>
                  </a:lnTo>
                  <a:lnTo>
                    <a:pt x="174117" y="125793"/>
                  </a:lnTo>
                  <a:lnTo>
                    <a:pt x="174117" y="140093"/>
                  </a:lnTo>
                  <a:lnTo>
                    <a:pt x="172847" y="141579"/>
                  </a:lnTo>
                  <a:lnTo>
                    <a:pt x="174117" y="142252"/>
                  </a:lnTo>
                  <a:lnTo>
                    <a:pt x="172847" y="143738"/>
                  </a:lnTo>
                  <a:lnTo>
                    <a:pt x="171577" y="141579"/>
                  </a:lnTo>
                  <a:lnTo>
                    <a:pt x="170307" y="141947"/>
                  </a:lnTo>
                  <a:lnTo>
                    <a:pt x="170307" y="150075"/>
                  </a:lnTo>
                  <a:lnTo>
                    <a:pt x="169037" y="153581"/>
                  </a:lnTo>
                  <a:lnTo>
                    <a:pt x="170065" y="153365"/>
                  </a:lnTo>
                  <a:lnTo>
                    <a:pt x="170307" y="153314"/>
                  </a:lnTo>
                  <a:lnTo>
                    <a:pt x="170307" y="154127"/>
                  </a:lnTo>
                  <a:lnTo>
                    <a:pt x="169278" y="154571"/>
                  </a:lnTo>
                  <a:lnTo>
                    <a:pt x="168973" y="154686"/>
                  </a:lnTo>
                  <a:lnTo>
                    <a:pt x="167767" y="155067"/>
                  </a:lnTo>
                  <a:lnTo>
                    <a:pt x="167767" y="156286"/>
                  </a:lnTo>
                  <a:lnTo>
                    <a:pt x="167767" y="157022"/>
                  </a:lnTo>
                  <a:lnTo>
                    <a:pt x="166497" y="157772"/>
                  </a:lnTo>
                  <a:lnTo>
                    <a:pt x="166497" y="157086"/>
                  </a:lnTo>
                  <a:lnTo>
                    <a:pt x="167767" y="156286"/>
                  </a:lnTo>
                  <a:lnTo>
                    <a:pt x="167767" y="155067"/>
                  </a:lnTo>
                  <a:lnTo>
                    <a:pt x="168973" y="151688"/>
                  </a:lnTo>
                  <a:lnTo>
                    <a:pt x="168821" y="151638"/>
                  </a:lnTo>
                  <a:lnTo>
                    <a:pt x="166497" y="152908"/>
                  </a:lnTo>
                  <a:lnTo>
                    <a:pt x="165227" y="154254"/>
                  </a:lnTo>
                  <a:lnTo>
                    <a:pt x="163957" y="152501"/>
                  </a:lnTo>
                  <a:lnTo>
                    <a:pt x="162598" y="154825"/>
                  </a:lnTo>
                  <a:lnTo>
                    <a:pt x="162598" y="154673"/>
                  </a:lnTo>
                  <a:lnTo>
                    <a:pt x="162013" y="154762"/>
                  </a:lnTo>
                  <a:lnTo>
                    <a:pt x="161772" y="154851"/>
                  </a:lnTo>
                  <a:lnTo>
                    <a:pt x="161417" y="154800"/>
                  </a:lnTo>
                  <a:lnTo>
                    <a:pt x="162013" y="154736"/>
                  </a:lnTo>
                  <a:lnTo>
                    <a:pt x="162598" y="154546"/>
                  </a:lnTo>
                  <a:lnTo>
                    <a:pt x="162598" y="154279"/>
                  </a:lnTo>
                  <a:lnTo>
                    <a:pt x="160883" y="152755"/>
                  </a:lnTo>
                  <a:lnTo>
                    <a:pt x="160883" y="155206"/>
                  </a:lnTo>
                  <a:lnTo>
                    <a:pt x="160147" y="155740"/>
                  </a:lnTo>
                  <a:lnTo>
                    <a:pt x="160147" y="155473"/>
                  </a:lnTo>
                  <a:lnTo>
                    <a:pt x="160883" y="155206"/>
                  </a:lnTo>
                  <a:lnTo>
                    <a:pt x="160883" y="152755"/>
                  </a:lnTo>
                  <a:lnTo>
                    <a:pt x="160147" y="152095"/>
                  </a:lnTo>
                  <a:lnTo>
                    <a:pt x="160147" y="150215"/>
                  </a:lnTo>
                  <a:lnTo>
                    <a:pt x="161417" y="151295"/>
                  </a:lnTo>
                  <a:lnTo>
                    <a:pt x="162598" y="150977"/>
                  </a:lnTo>
                  <a:lnTo>
                    <a:pt x="163957" y="150622"/>
                  </a:lnTo>
                  <a:lnTo>
                    <a:pt x="163957" y="149402"/>
                  </a:lnTo>
                  <a:lnTo>
                    <a:pt x="165227" y="149542"/>
                  </a:lnTo>
                  <a:lnTo>
                    <a:pt x="166497" y="149542"/>
                  </a:lnTo>
                  <a:lnTo>
                    <a:pt x="165227" y="151422"/>
                  </a:lnTo>
                  <a:lnTo>
                    <a:pt x="166497" y="151472"/>
                  </a:lnTo>
                  <a:lnTo>
                    <a:pt x="168973" y="151561"/>
                  </a:lnTo>
                  <a:lnTo>
                    <a:pt x="169278" y="151295"/>
                  </a:lnTo>
                  <a:lnTo>
                    <a:pt x="170307" y="150075"/>
                  </a:lnTo>
                  <a:lnTo>
                    <a:pt x="170307" y="141947"/>
                  </a:lnTo>
                  <a:lnTo>
                    <a:pt x="167767" y="142659"/>
                  </a:lnTo>
                  <a:lnTo>
                    <a:pt x="166497" y="144145"/>
                  </a:lnTo>
                  <a:lnTo>
                    <a:pt x="165227" y="143598"/>
                  </a:lnTo>
                  <a:lnTo>
                    <a:pt x="163957" y="144005"/>
                  </a:lnTo>
                  <a:lnTo>
                    <a:pt x="162648" y="143878"/>
                  </a:lnTo>
                  <a:lnTo>
                    <a:pt x="163957" y="143738"/>
                  </a:lnTo>
                  <a:lnTo>
                    <a:pt x="163957" y="140233"/>
                  </a:lnTo>
                  <a:lnTo>
                    <a:pt x="158877" y="144272"/>
                  </a:lnTo>
                  <a:lnTo>
                    <a:pt x="161417" y="144272"/>
                  </a:lnTo>
                  <a:lnTo>
                    <a:pt x="161417" y="144551"/>
                  </a:lnTo>
                  <a:lnTo>
                    <a:pt x="160362" y="144767"/>
                  </a:lnTo>
                  <a:lnTo>
                    <a:pt x="159981" y="144868"/>
                  </a:lnTo>
                  <a:lnTo>
                    <a:pt x="157607" y="145630"/>
                  </a:lnTo>
                  <a:lnTo>
                    <a:pt x="156337" y="143192"/>
                  </a:lnTo>
                  <a:lnTo>
                    <a:pt x="155067" y="141592"/>
                  </a:lnTo>
                  <a:lnTo>
                    <a:pt x="155282" y="141605"/>
                  </a:lnTo>
                  <a:lnTo>
                    <a:pt x="156337" y="141719"/>
                  </a:lnTo>
                  <a:lnTo>
                    <a:pt x="157607" y="139966"/>
                  </a:lnTo>
                  <a:lnTo>
                    <a:pt x="162598" y="137045"/>
                  </a:lnTo>
                  <a:lnTo>
                    <a:pt x="162598" y="136842"/>
                  </a:lnTo>
                  <a:lnTo>
                    <a:pt x="161417" y="134975"/>
                  </a:lnTo>
                  <a:lnTo>
                    <a:pt x="161417" y="133756"/>
                  </a:lnTo>
                  <a:lnTo>
                    <a:pt x="161594" y="133667"/>
                  </a:lnTo>
                  <a:lnTo>
                    <a:pt x="161772" y="133604"/>
                  </a:lnTo>
                  <a:lnTo>
                    <a:pt x="162013" y="133692"/>
                  </a:lnTo>
                  <a:lnTo>
                    <a:pt x="162598" y="133896"/>
                  </a:lnTo>
                  <a:lnTo>
                    <a:pt x="162598" y="134315"/>
                  </a:lnTo>
                  <a:lnTo>
                    <a:pt x="163957" y="132143"/>
                  </a:lnTo>
                  <a:lnTo>
                    <a:pt x="163957" y="131864"/>
                  </a:lnTo>
                  <a:lnTo>
                    <a:pt x="165227" y="131737"/>
                  </a:lnTo>
                  <a:lnTo>
                    <a:pt x="165227" y="131457"/>
                  </a:lnTo>
                  <a:lnTo>
                    <a:pt x="166497" y="131737"/>
                  </a:lnTo>
                  <a:lnTo>
                    <a:pt x="167767" y="130924"/>
                  </a:lnTo>
                  <a:lnTo>
                    <a:pt x="167767" y="131064"/>
                  </a:lnTo>
                  <a:lnTo>
                    <a:pt x="168973" y="132842"/>
                  </a:lnTo>
                  <a:lnTo>
                    <a:pt x="165227" y="132943"/>
                  </a:lnTo>
                  <a:lnTo>
                    <a:pt x="163957" y="134162"/>
                  </a:lnTo>
                  <a:lnTo>
                    <a:pt x="162687" y="138760"/>
                  </a:lnTo>
                  <a:lnTo>
                    <a:pt x="168821" y="134061"/>
                  </a:lnTo>
                  <a:lnTo>
                    <a:pt x="168973" y="133946"/>
                  </a:lnTo>
                  <a:lnTo>
                    <a:pt x="170307" y="132676"/>
                  </a:lnTo>
                  <a:lnTo>
                    <a:pt x="171577" y="132943"/>
                  </a:lnTo>
                  <a:lnTo>
                    <a:pt x="171577" y="134569"/>
                  </a:lnTo>
                  <a:lnTo>
                    <a:pt x="169037" y="136855"/>
                  </a:lnTo>
                  <a:lnTo>
                    <a:pt x="170307" y="139560"/>
                  </a:lnTo>
                  <a:lnTo>
                    <a:pt x="172847" y="138747"/>
                  </a:lnTo>
                  <a:lnTo>
                    <a:pt x="174117" y="140093"/>
                  </a:lnTo>
                  <a:lnTo>
                    <a:pt x="174117" y="125793"/>
                  </a:lnTo>
                  <a:lnTo>
                    <a:pt x="171577" y="126199"/>
                  </a:lnTo>
                  <a:lnTo>
                    <a:pt x="171577" y="125526"/>
                  </a:lnTo>
                  <a:lnTo>
                    <a:pt x="175387" y="123507"/>
                  </a:lnTo>
                  <a:lnTo>
                    <a:pt x="177927" y="123774"/>
                  </a:lnTo>
                  <a:lnTo>
                    <a:pt x="179197" y="125260"/>
                  </a:lnTo>
                  <a:lnTo>
                    <a:pt x="179197" y="116014"/>
                  </a:lnTo>
                  <a:lnTo>
                    <a:pt x="177927" y="115138"/>
                  </a:lnTo>
                  <a:lnTo>
                    <a:pt x="177927" y="115417"/>
                  </a:lnTo>
                  <a:lnTo>
                    <a:pt x="176657" y="115277"/>
                  </a:lnTo>
                  <a:lnTo>
                    <a:pt x="176657" y="114465"/>
                  </a:lnTo>
                  <a:lnTo>
                    <a:pt x="175387" y="113588"/>
                  </a:lnTo>
                  <a:lnTo>
                    <a:pt x="175387" y="116497"/>
                  </a:lnTo>
                  <a:lnTo>
                    <a:pt x="175387" y="117576"/>
                  </a:lnTo>
                  <a:lnTo>
                    <a:pt x="175031" y="117525"/>
                  </a:lnTo>
                  <a:lnTo>
                    <a:pt x="174117" y="117436"/>
                  </a:lnTo>
                  <a:lnTo>
                    <a:pt x="174117" y="120269"/>
                  </a:lnTo>
                  <a:lnTo>
                    <a:pt x="171577" y="124218"/>
                  </a:lnTo>
                  <a:lnTo>
                    <a:pt x="171577" y="121754"/>
                  </a:lnTo>
                  <a:lnTo>
                    <a:pt x="163957" y="128905"/>
                  </a:lnTo>
                  <a:lnTo>
                    <a:pt x="162598" y="124688"/>
                  </a:lnTo>
                  <a:lnTo>
                    <a:pt x="162598" y="124828"/>
                  </a:lnTo>
                  <a:lnTo>
                    <a:pt x="162598" y="133108"/>
                  </a:lnTo>
                  <a:lnTo>
                    <a:pt x="162013" y="133299"/>
                  </a:lnTo>
                  <a:lnTo>
                    <a:pt x="162598" y="133108"/>
                  </a:lnTo>
                  <a:lnTo>
                    <a:pt x="162598" y="124828"/>
                  </a:lnTo>
                  <a:lnTo>
                    <a:pt x="161594" y="123113"/>
                  </a:lnTo>
                  <a:lnTo>
                    <a:pt x="163957" y="123367"/>
                  </a:lnTo>
                  <a:lnTo>
                    <a:pt x="165227" y="121754"/>
                  </a:lnTo>
                  <a:lnTo>
                    <a:pt x="166497" y="123507"/>
                  </a:lnTo>
                  <a:lnTo>
                    <a:pt x="167767" y="121081"/>
                  </a:lnTo>
                  <a:lnTo>
                    <a:pt x="167767" y="120129"/>
                  </a:lnTo>
                  <a:lnTo>
                    <a:pt x="168821" y="119240"/>
                  </a:lnTo>
                  <a:lnTo>
                    <a:pt x="168973" y="119113"/>
                  </a:lnTo>
                  <a:lnTo>
                    <a:pt x="170065" y="118618"/>
                  </a:lnTo>
                  <a:lnTo>
                    <a:pt x="170307" y="118516"/>
                  </a:lnTo>
                  <a:lnTo>
                    <a:pt x="170307" y="118783"/>
                  </a:lnTo>
                  <a:lnTo>
                    <a:pt x="171577" y="118783"/>
                  </a:lnTo>
                  <a:lnTo>
                    <a:pt x="170307" y="120129"/>
                  </a:lnTo>
                  <a:lnTo>
                    <a:pt x="171577" y="120675"/>
                  </a:lnTo>
                  <a:lnTo>
                    <a:pt x="172847" y="121208"/>
                  </a:lnTo>
                  <a:lnTo>
                    <a:pt x="174117" y="120269"/>
                  </a:lnTo>
                  <a:lnTo>
                    <a:pt x="174117" y="117436"/>
                  </a:lnTo>
                  <a:lnTo>
                    <a:pt x="175387" y="116497"/>
                  </a:lnTo>
                  <a:lnTo>
                    <a:pt x="175387" y="113588"/>
                  </a:lnTo>
                  <a:lnTo>
                    <a:pt x="171577" y="110959"/>
                  </a:lnTo>
                  <a:lnTo>
                    <a:pt x="168973" y="109372"/>
                  </a:lnTo>
                  <a:lnTo>
                    <a:pt x="168973" y="111887"/>
                  </a:lnTo>
                  <a:lnTo>
                    <a:pt x="167767" y="112585"/>
                  </a:lnTo>
                  <a:lnTo>
                    <a:pt x="167767" y="114058"/>
                  </a:lnTo>
                  <a:lnTo>
                    <a:pt x="166497" y="112852"/>
                  </a:lnTo>
                  <a:lnTo>
                    <a:pt x="165227" y="113538"/>
                  </a:lnTo>
                  <a:lnTo>
                    <a:pt x="165227" y="116890"/>
                  </a:lnTo>
                  <a:lnTo>
                    <a:pt x="165227" y="120535"/>
                  </a:lnTo>
                  <a:lnTo>
                    <a:pt x="165227" y="120802"/>
                  </a:lnTo>
                  <a:lnTo>
                    <a:pt x="163957" y="120802"/>
                  </a:lnTo>
                  <a:lnTo>
                    <a:pt x="163957" y="121081"/>
                  </a:lnTo>
                  <a:lnTo>
                    <a:pt x="161417" y="122339"/>
                  </a:lnTo>
                  <a:lnTo>
                    <a:pt x="161417" y="128905"/>
                  </a:lnTo>
                  <a:lnTo>
                    <a:pt x="157607" y="130390"/>
                  </a:lnTo>
                  <a:lnTo>
                    <a:pt x="156337" y="132003"/>
                  </a:lnTo>
                  <a:lnTo>
                    <a:pt x="157607" y="131737"/>
                  </a:lnTo>
                  <a:lnTo>
                    <a:pt x="156337" y="132537"/>
                  </a:lnTo>
                  <a:lnTo>
                    <a:pt x="156337" y="132003"/>
                  </a:lnTo>
                  <a:lnTo>
                    <a:pt x="156337" y="131597"/>
                  </a:lnTo>
                  <a:lnTo>
                    <a:pt x="155282" y="131254"/>
                  </a:lnTo>
                  <a:lnTo>
                    <a:pt x="155079" y="131203"/>
                  </a:lnTo>
                  <a:lnTo>
                    <a:pt x="156337" y="130390"/>
                  </a:lnTo>
                  <a:lnTo>
                    <a:pt x="157607" y="128905"/>
                  </a:lnTo>
                  <a:lnTo>
                    <a:pt x="157607" y="128231"/>
                  </a:lnTo>
                  <a:lnTo>
                    <a:pt x="158877" y="128447"/>
                  </a:lnTo>
                  <a:lnTo>
                    <a:pt x="159626" y="128587"/>
                  </a:lnTo>
                  <a:lnTo>
                    <a:pt x="160147" y="128676"/>
                  </a:lnTo>
                  <a:lnTo>
                    <a:pt x="160362" y="128714"/>
                  </a:lnTo>
                  <a:lnTo>
                    <a:pt x="160997" y="128828"/>
                  </a:lnTo>
                  <a:lnTo>
                    <a:pt x="161417" y="128905"/>
                  </a:lnTo>
                  <a:lnTo>
                    <a:pt x="161417" y="122339"/>
                  </a:lnTo>
                  <a:lnTo>
                    <a:pt x="160362" y="122859"/>
                  </a:lnTo>
                  <a:lnTo>
                    <a:pt x="160997" y="123050"/>
                  </a:lnTo>
                  <a:lnTo>
                    <a:pt x="160362" y="123393"/>
                  </a:lnTo>
                  <a:lnTo>
                    <a:pt x="160147" y="123507"/>
                  </a:lnTo>
                  <a:lnTo>
                    <a:pt x="158877" y="124714"/>
                  </a:lnTo>
                  <a:lnTo>
                    <a:pt x="158877" y="123507"/>
                  </a:lnTo>
                  <a:lnTo>
                    <a:pt x="160147" y="122288"/>
                  </a:lnTo>
                  <a:lnTo>
                    <a:pt x="158877" y="121348"/>
                  </a:lnTo>
                  <a:lnTo>
                    <a:pt x="158877" y="119456"/>
                  </a:lnTo>
                  <a:lnTo>
                    <a:pt x="159626" y="119583"/>
                  </a:lnTo>
                  <a:lnTo>
                    <a:pt x="160362" y="119697"/>
                  </a:lnTo>
                  <a:lnTo>
                    <a:pt x="160147" y="120408"/>
                  </a:lnTo>
                  <a:lnTo>
                    <a:pt x="160362" y="120434"/>
                  </a:lnTo>
                  <a:lnTo>
                    <a:pt x="160997" y="120548"/>
                  </a:lnTo>
                  <a:lnTo>
                    <a:pt x="161417" y="120624"/>
                  </a:lnTo>
                  <a:lnTo>
                    <a:pt x="163957" y="121081"/>
                  </a:lnTo>
                  <a:lnTo>
                    <a:pt x="163957" y="120802"/>
                  </a:lnTo>
                  <a:lnTo>
                    <a:pt x="165227" y="120535"/>
                  </a:lnTo>
                  <a:lnTo>
                    <a:pt x="165227" y="116890"/>
                  </a:lnTo>
                  <a:lnTo>
                    <a:pt x="162598" y="116332"/>
                  </a:lnTo>
                  <a:lnTo>
                    <a:pt x="162013" y="116217"/>
                  </a:lnTo>
                  <a:lnTo>
                    <a:pt x="161417" y="116090"/>
                  </a:lnTo>
                  <a:lnTo>
                    <a:pt x="161417" y="115773"/>
                  </a:lnTo>
                  <a:lnTo>
                    <a:pt x="160362" y="116078"/>
                  </a:lnTo>
                  <a:lnTo>
                    <a:pt x="160997" y="115887"/>
                  </a:lnTo>
                  <a:lnTo>
                    <a:pt x="161417" y="115773"/>
                  </a:lnTo>
                  <a:lnTo>
                    <a:pt x="161594" y="115722"/>
                  </a:lnTo>
                  <a:lnTo>
                    <a:pt x="161417" y="115544"/>
                  </a:lnTo>
                  <a:lnTo>
                    <a:pt x="162013" y="115608"/>
                  </a:lnTo>
                  <a:lnTo>
                    <a:pt x="161772" y="115671"/>
                  </a:lnTo>
                  <a:lnTo>
                    <a:pt x="162598" y="115963"/>
                  </a:lnTo>
                  <a:lnTo>
                    <a:pt x="165227" y="116890"/>
                  </a:lnTo>
                  <a:lnTo>
                    <a:pt x="165227" y="113538"/>
                  </a:lnTo>
                  <a:lnTo>
                    <a:pt x="162598" y="114922"/>
                  </a:lnTo>
                  <a:lnTo>
                    <a:pt x="162013" y="111925"/>
                  </a:lnTo>
                  <a:lnTo>
                    <a:pt x="162598" y="112483"/>
                  </a:lnTo>
                  <a:lnTo>
                    <a:pt x="163957" y="112382"/>
                  </a:lnTo>
                  <a:lnTo>
                    <a:pt x="165227" y="112179"/>
                  </a:lnTo>
                  <a:lnTo>
                    <a:pt x="166497" y="110693"/>
                  </a:lnTo>
                  <a:lnTo>
                    <a:pt x="166497" y="110959"/>
                  </a:lnTo>
                  <a:lnTo>
                    <a:pt x="167767" y="111633"/>
                  </a:lnTo>
                  <a:lnTo>
                    <a:pt x="168821" y="111861"/>
                  </a:lnTo>
                  <a:lnTo>
                    <a:pt x="168973" y="111887"/>
                  </a:lnTo>
                  <a:lnTo>
                    <a:pt x="168973" y="109372"/>
                  </a:lnTo>
                  <a:lnTo>
                    <a:pt x="166497" y="107861"/>
                  </a:lnTo>
                  <a:lnTo>
                    <a:pt x="161772" y="104851"/>
                  </a:lnTo>
                  <a:lnTo>
                    <a:pt x="161594" y="104724"/>
                  </a:lnTo>
                  <a:lnTo>
                    <a:pt x="161455" y="104648"/>
                  </a:lnTo>
                  <a:lnTo>
                    <a:pt x="161455" y="104216"/>
                  </a:lnTo>
                  <a:lnTo>
                    <a:pt x="160362" y="103466"/>
                  </a:lnTo>
                  <a:lnTo>
                    <a:pt x="160362" y="110134"/>
                  </a:lnTo>
                  <a:lnTo>
                    <a:pt x="160337" y="110769"/>
                  </a:lnTo>
                  <a:lnTo>
                    <a:pt x="159981" y="110782"/>
                  </a:lnTo>
                  <a:lnTo>
                    <a:pt x="160147" y="110693"/>
                  </a:lnTo>
                  <a:lnTo>
                    <a:pt x="160337" y="110769"/>
                  </a:lnTo>
                  <a:lnTo>
                    <a:pt x="160337" y="110172"/>
                  </a:lnTo>
                  <a:lnTo>
                    <a:pt x="159981" y="110566"/>
                  </a:lnTo>
                  <a:lnTo>
                    <a:pt x="159956" y="116065"/>
                  </a:lnTo>
                  <a:lnTo>
                    <a:pt x="159626" y="116357"/>
                  </a:lnTo>
                  <a:lnTo>
                    <a:pt x="158877" y="117030"/>
                  </a:lnTo>
                  <a:lnTo>
                    <a:pt x="158877" y="116497"/>
                  </a:lnTo>
                  <a:lnTo>
                    <a:pt x="159626" y="116281"/>
                  </a:lnTo>
                  <a:lnTo>
                    <a:pt x="159956" y="116065"/>
                  </a:lnTo>
                  <a:lnTo>
                    <a:pt x="159956" y="110553"/>
                  </a:lnTo>
                  <a:lnTo>
                    <a:pt x="159626" y="110312"/>
                  </a:lnTo>
                  <a:lnTo>
                    <a:pt x="159626" y="110972"/>
                  </a:lnTo>
                  <a:lnTo>
                    <a:pt x="157607" y="113258"/>
                  </a:lnTo>
                  <a:lnTo>
                    <a:pt x="157607" y="115811"/>
                  </a:lnTo>
                  <a:lnTo>
                    <a:pt x="157607" y="116624"/>
                  </a:lnTo>
                  <a:lnTo>
                    <a:pt x="156337" y="116624"/>
                  </a:lnTo>
                  <a:lnTo>
                    <a:pt x="154965" y="117068"/>
                  </a:lnTo>
                  <a:lnTo>
                    <a:pt x="154965" y="154813"/>
                  </a:lnTo>
                  <a:lnTo>
                    <a:pt x="154965" y="156641"/>
                  </a:lnTo>
                  <a:lnTo>
                    <a:pt x="153797" y="157632"/>
                  </a:lnTo>
                  <a:lnTo>
                    <a:pt x="152527" y="155740"/>
                  </a:lnTo>
                  <a:lnTo>
                    <a:pt x="153797" y="154940"/>
                  </a:lnTo>
                  <a:lnTo>
                    <a:pt x="154965" y="154813"/>
                  </a:lnTo>
                  <a:lnTo>
                    <a:pt x="154965" y="117068"/>
                  </a:lnTo>
                  <a:lnTo>
                    <a:pt x="153797" y="117436"/>
                  </a:lnTo>
                  <a:lnTo>
                    <a:pt x="153797" y="121754"/>
                  </a:lnTo>
                  <a:lnTo>
                    <a:pt x="153797" y="122694"/>
                  </a:lnTo>
                  <a:lnTo>
                    <a:pt x="152527" y="122694"/>
                  </a:lnTo>
                  <a:lnTo>
                    <a:pt x="152527" y="122021"/>
                  </a:lnTo>
                  <a:lnTo>
                    <a:pt x="153797" y="121754"/>
                  </a:lnTo>
                  <a:lnTo>
                    <a:pt x="153797" y="117436"/>
                  </a:lnTo>
                  <a:lnTo>
                    <a:pt x="153797" y="115976"/>
                  </a:lnTo>
                  <a:lnTo>
                    <a:pt x="154965" y="115455"/>
                  </a:lnTo>
                  <a:lnTo>
                    <a:pt x="155282" y="115239"/>
                  </a:lnTo>
                  <a:lnTo>
                    <a:pt x="156337" y="114338"/>
                  </a:lnTo>
                  <a:lnTo>
                    <a:pt x="156337" y="116624"/>
                  </a:lnTo>
                  <a:lnTo>
                    <a:pt x="157607" y="115811"/>
                  </a:lnTo>
                  <a:lnTo>
                    <a:pt x="157607" y="113258"/>
                  </a:lnTo>
                  <a:lnTo>
                    <a:pt x="157607" y="112039"/>
                  </a:lnTo>
                  <a:lnTo>
                    <a:pt x="159626" y="110972"/>
                  </a:lnTo>
                  <a:lnTo>
                    <a:pt x="159626" y="110312"/>
                  </a:lnTo>
                  <a:lnTo>
                    <a:pt x="158877" y="109753"/>
                  </a:lnTo>
                  <a:lnTo>
                    <a:pt x="158877" y="109347"/>
                  </a:lnTo>
                  <a:lnTo>
                    <a:pt x="159981" y="110159"/>
                  </a:lnTo>
                  <a:lnTo>
                    <a:pt x="160147" y="110286"/>
                  </a:lnTo>
                  <a:lnTo>
                    <a:pt x="160362" y="110134"/>
                  </a:lnTo>
                  <a:lnTo>
                    <a:pt x="160362" y="103466"/>
                  </a:lnTo>
                  <a:lnTo>
                    <a:pt x="159753" y="103047"/>
                  </a:lnTo>
                  <a:lnTo>
                    <a:pt x="159753" y="105854"/>
                  </a:lnTo>
                  <a:lnTo>
                    <a:pt x="158877" y="106514"/>
                  </a:lnTo>
                  <a:lnTo>
                    <a:pt x="158877" y="108127"/>
                  </a:lnTo>
                  <a:lnTo>
                    <a:pt x="156959" y="106337"/>
                  </a:lnTo>
                  <a:lnTo>
                    <a:pt x="158762" y="105435"/>
                  </a:lnTo>
                  <a:lnTo>
                    <a:pt x="159753" y="105854"/>
                  </a:lnTo>
                  <a:lnTo>
                    <a:pt x="159753" y="103047"/>
                  </a:lnTo>
                  <a:lnTo>
                    <a:pt x="159296" y="102730"/>
                  </a:lnTo>
                  <a:lnTo>
                    <a:pt x="157137" y="101384"/>
                  </a:lnTo>
                  <a:lnTo>
                    <a:pt x="154978" y="99898"/>
                  </a:lnTo>
                  <a:lnTo>
                    <a:pt x="150126" y="101117"/>
                  </a:lnTo>
                  <a:lnTo>
                    <a:pt x="150799" y="108394"/>
                  </a:lnTo>
                  <a:lnTo>
                    <a:pt x="155930" y="103949"/>
                  </a:lnTo>
                  <a:lnTo>
                    <a:pt x="155308" y="106133"/>
                  </a:lnTo>
                  <a:lnTo>
                    <a:pt x="152527" y="107188"/>
                  </a:lnTo>
                  <a:lnTo>
                    <a:pt x="148717" y="110248"/>
                  </a:lnTo>
                  <a:lnTo>
                    <a:pt x="151257" y="112712"/>
                  </a:lnTo>
                  <a:lnTo>
                    <a:pt x="151257" y="112979"/>
                  </a:lnTo>
                  <a:lnTo>
                    <a:pt x="152527" y="112179"/>
                  </a:lnTo>
                  <a:lnTo>
                    <a:pt x="151257" y="113792"/>
                  </a:lnTo>
                  <a:lnTo>
                    <a:pt x="149669" y="116586"/>
                  </a:lnTo>
                  <a:lnTo>
                    <a:pt x="148717" y="117322"/>
                  </a:lnTo>
                  <a:lnTo>
                    <a:pt x="148717" y="127685"/>
                  </a:lnTo>
                  <a:lnTo>
                    <a:pt x="147447" y="132143"/>
                  </a:lnTo>
                  <a:lnTo>
                    <a:pt x="145161" y="131292"/>
                  </a:lnTo>
                  <a:lnTo>
                    <a:pt x="144602" y="131165"/>
                  </a:lnTo>
                  <a:lnTo>
                    <a:pt x="143421" y="131038"/>
                  </a:lnTo>
                  <a:lnTo>
                    <a:pt x="142392" y="130924"/>
                  </a:lnTo>
                  <a:lnTo>
                    <a:pt x="143192" y="130670"/>
                  </a:lnTo>
                  <a:lnTo>
                    <a:pt x="143421" y="130594"/>
                  </a:lnTo>
                  <a:lnTo>
                    <a:pt x="143421" y="130352"/>
                  </a:lnTo>
                  <a:lnTo>
                    <a:pt x="142367" y="129578"/>
                  </a:lnTo>
                  <a:lnTo>
                    <a:pt x="143192" y="129400"/>
                  </a:lnTo>
                  <a:lnTo>
                    <a:pt x="143421" y="129349"/>
                  </a:lnTo>
                  <a:lnTo>
                    <a:pt x="144894" y="128384"/>
                  </a:lnTo>
                  <a:lnTo>
                    <a:pt x="144602" y="128003"/>
                  </a:lnTo>
                  <a:lnTo>
                    <a:pt x="143637" y="126885"/>
                  </a:lnTo>
                  <a:lnTo>
                    <a:pt x="144602" y="126669"/>
                  </a:lnTo>
                  <a:lnTo>
                    <a:pt x="144894" y="126619"/>
                  </a:lnTo>
                  <a:lnTo>
                    <a:pt x="144894" y="127965"/>
                  </a:lnTo>
                  <a:lnTo>
                    <a:pt x="146011" y="127431"/>
                  </a:lnTo>
                  <a:lnTo>
                    <a:pt x="146177" y="127355"/>
                  </a:lnTo>
                  <a:lnTo>
                    <a:pt x="146900" y="127012"/>
                  </a:lnTo>
                  <a:lnTo>
                    <a:pt x="146583" y="126911"/>
                  </a:lnTo>
                  <a:lnTo>
                    <a:pt x="147066" y="126923"/>
                  </a:lnTo>
                  <a:lnTo>
                    <a:pt x="146900" y="127012"/>
                  </a:lnTo>
                  <a:lnTo>
                    <a:pt x="147447" y="127215"/>
                  </a:lnTo>
                  <a:lnTo>
                    <a:pt x="148717" y="127685"/>
                  </a:lnTo>
                  <a:lnTo>
                    <a:pt x="148717" y="117322"/>
                  </a:lnTo>
                  <a:lnTo>
                    <a:pt x="147764" y="118059"/>
                  </a:lnTo>
                  <a:lnTo>
                    <a:pt x="149987" y="111899"/>
                  </a:lnTo>
                  <a:lnTo>
                    <a:pt x="147764" y="112382"/>
                  </a:lnTo>
                  <a:lnTo>
                    <a:pt x="147447" y="112445"/>
                  </a:lnTo>
                  <a:lnTo>
                    <a:pt x="147447" y="124447"/>
                  </a:lnTo>
                  <a:lnTo>
                    <a:pt x="146583" y="126009"/>
                  </a:lnTo>
                  <a:lnTo>
                    <a:pt x="146177" y="125666"/>
                  </a:lnTo>
                  <a:lnTo>
                    <a:pt x="146177" y="124320"/>
                  </a:lnTo>
                  <a:lnTo>
                    <a:pt x="147066" y="124409"/>
                  </a:lnTo>
                  <a:lnTo>
                    <a:pt x="147447" y="124447"/>
                  </a:lnTo>
                  <a:lnTo>
                    <a:pt x="147447" y="112445"/>
                  </a:lnTo>
                  <a:lnTo>
                    <a:pt x="147066" y="112522"/>
                  </a:lnTo>
                  <a:lnTo>
                    <a:pt x="147066" y="118605"/>
                  </a:lnTo>
                  <a:lnTo>
                    <a:pt x="146011" y="119418"/>
                  </a:lnTo>
                  <a:lnTo>
                    <a:pt x="145161" y="121208"/>
                  </a:lnTo>
                  <a:lnTo>
                    <a:pt x="144894" y="121742"/>
                  </a:lnTo>
                  <a:lnTo>
                    <a:pt x="144602" y="121691"/>
                  </a:lnTo>
                  <a:lnTo>
                    <a:pt x="143421" y="121602"/>
                  </a:lnTo>
                  <a:lnTo>
                    <a:pt x="144894" y="120243"/>
                  </a:lnTo>
                  <a:lnTo>
                    <a:pt x="142367" y="117716"/>
                  </a:lnTo>
                  <a:lnTo>
                    <a:pt x="143421" y="117030"/>
                  </a:lnTo>
                  <a:lnTo>
                    <a:pt x="143421" y="116751"/>
                  </a:lnTo>
                  <a:lnTo>
                    <a:pt x="142303" y="116039"/>
                  </a:lnTo>
                  <a:lnTo>
                    <a:pt x="142303" y="115265"/>
                  </a:lnTo>
                  <a:lnTo>
                    <a:pt x="143421" y="115392"/>
                  </a:lnTo>
                  <a:lnTo>
                    <a:pt x="144602" y="115201"/>
                  </a:lnTo>
                  <a:lnTo>
                    <a:pt x="144335" y="115227"/>
                  </a:lnTo>
                  <a:lnTo>
                    <a:pt x="144602" y="115176"/>
                  </a:lnTo>
                  <a:lnTo>
                    <a:pt x="144894" y="115150"/>
                  </a:lnTo>
                  <a:lnTo>
                    <a:pt x="143421" y="115455"/>
                  </a:lnTo>
                  <a:lnTo>
                    <a:pt x="143421" y="115633"/>
                  </a:lnTo>
                  <a:lnTo>
                    <a:pt x="144894" y="116827"/>
                  </a:lnTo>
                  <a:lnTo>
                    <a:pt x="146177" y="117881"/>
                  </a:lnTo>
                  <a:lnTo>
                    <a:pt x="147066" y="118605"/>
                  </a:lnTo>
                  <a:lnTo>
                    <a:pt x="147066" y="112522"/>
                  </a:lnTo>
                  <a:lnTo>
                    <a:pt x="146583" y="112623"/>
                  </a:lnTo>
                  <a:lnTo>
                    <a:pt x="146177" y="112712"/>
                  </a:lnTo>
                  <a:lnTo>
                    <a:pt x="146177" y="107594"/>
                  </a:lnTo>
                  <a:lnTo>
                    <a:pt x="148717" y="107988"/>
                  </a:lnTo>
                  <a:lnTo>
                    <a:pt x="149987" y="101384"/>
                  </a:lnTo>
                  <a:lnTo>
                    <a:pt x="147764" y="102019"/>
                  </a:lnTo>
                  <a:lnTo>
                    <a:pt x="147447" y="102108"/>
                  </a:lnTo>
                  <a:lnTo>
                    <a:pt x="147066" y="102209"/>
                  </a:lnTo>
                  <a:lnTo>
                    <a:pt x="146900" y="102260"/>
                  </a:lnTo>
                  <a:lnTo>
                    <a:pt x="146583" y="102349"/>
                  </a:lnTo>
                  <a:lnTo>
                    <a:pt x="146177" y="102463"/>
                  </a:lnTo>
                  <a:lnTo>
                    <a:pt x="147447" y="100850"/>
                  </a:lnTo>
                  <a:lnTo>
                    <a:pt x="146177" y="99898"/>
                  </a:lnTo>
                  <a:lnTo>
                    <a:pt x="142989" y="99898"/>
                  </a:lnTo>
                  <a:lnTo>
                    <a:pt x="148234" y="98018"/>
                  </a:lnTo>
                  <a:lnTo>
                    <a:pt x="149720" y="97878"/>
                  </a:lnTo>
                  <a:lnTo>
                    <a:pt x="148107" y="96532"/>
                  </a:lnTo>
                  <a:lnTo>
                    <a:pt x="148640" y="95719"/>
                  </a:lnTo>
                  <a:lnTo>
                    <a:pt x="146354" y="94094"/>
                  </a:lnTo>
                  <a:lnTo>
                    <a:pt x="146354" y="96799"/>
                  </a:lnTo>
                  <a:lnTo>
                    <a:pt x="142303" y="99707"/>
                  </a:lnTo>
                  <a:lnTo>
                    <a:pt x="142303" y="101409"/>
                  </a:lnTo>
                  <a:lnTo>
                    <a:pt x="141097" y="103543"/>
                  </a:lnTo>
                  <a:lnTo>
                    <a:pt x="142303" y="104051"/>
                  </a:lnTo>
                  <a:lnTo>
                    <a:pt x="139827" y="105841"/>
                  </a:lnTo>
                  <a:lnTo>
                    <a:pt x="139827" y="109207"/>
                  </a:lnTo>
                  <a:lnTo>
                    <a:pt x="139827" y="110020"/>
                  </a:lnTo>
                  <a:lnTo>
                    <a:pt x="139827" y="120942"/>
                  </a:lnTo>
                  <a:lnTo>
                    <a:pt x="139827" y="123101"/>
                  </a:lnTo>
                  <a:lnTo>
                    <a:pt x="138557" y="123774"/>
                  </a:lnTo>
                  <a:lnTo>
                    <a:pt x="138303" y="123799"/>
                  </a:lnTo>
                  <a:lnTo>
                    <a:pt x="137287" y="123913"/>
                  </a:lnTo>
                  <a:lnTo>
                    <a:pt x="137287" y="123774"/>
                  </a:lnTo>
                  <a:lnTo>
                    <a:pt x="136017" y="123507"/>
                  </a:lnTo>
                  <a:lnTo>
                    <a:pt x="136017" y="123367"/>
                  </a:lnTo>
                  <a:lnTo>
                    <a:pt x="137287" y="123101"/>
                  </a:lnTo>
                  <a:lnTo>
                    <a:pt x="137287" y="122694"/>
                  </a:lnTo>
                  <a:lnTo>
                    <a:pt x="138303" y="122377"/>
                  </a:lnTo>
                  <a:lnTo>
                    <a:pt x="138557" y="122288"/>
                  </a:lnTo>
                  <a:lnTo>
                    <a:pt x="138557" y="120675"/>
                  </a:lnTo>
                  <a:lnTo>
                    <a:pt x="139509" y="120878"/>
                  </a:lnTo>
                  <a:lnTo>
                    <a:pt x="139827" y="120942"/>
                  </a:lnTo>
                  <a:lnTo>
                    <a:pt x="139827" y="110020"/>
                  </a:lnTo>
                  <a:lnTo>
                    <a:pt x="138557" y="111226"/>
                  </a:lnTo>
                  <a:lnTo>
                    <a:pt x="138557" y="112306"/>
                  </a:lnTo>
                  <a:lnTo>
                    <a:pt x="137287" y="112306"/>
                  </a:lnTo>
                  <a:lnTo>
                    <a:pt x="138303" y="109931"/>
                  </a:lnTo>
                  <a:lnTo>
                    <a:pt x="139827" y="109207"/>
                  </a:lnTo>
                  <a:lnTo>
                    <a:pt x="139827" y="105841"/>
                  </a:lnTo>
                  <a:lnTo>
                    <a:pt x="139827" y="102057"/>
                  </a:lnTo>
                  <a:lnTo>
                    <a:pt x="141097" y="101930"/>
                  </a:lnTo>
                  <a:lnTo>
                    <a:pt x="142303" y="101409"/>
                  </a:lnTo>
                  <a:lnTo>
                    <a:pt x="142303" y="99707"/>
                  </a:lnTo>
                  <a:lnTo>
                    <a:pt x="142113" y="99834"/>
                  </a:lnTo>
                  <a:lnTo>
                    <a:pt x="141097" y="99491"/>
                  </a:lnTo>
                  <a:lnTo>
                    <a:pt x="139827" y="98691"/>
                  </a:lnTo>
                  <a:lnTo>
                    <a:pt x="143192" y="97497"/>
                  </a:lnTo>
                  <a:lnTo>
                    <a:pt x="143421" y="97421"/>
                  </a:lnTo>
                  <a:lnTo>
                    <a:pt x="143421" y="96939"/>
                  </a:lnTo>
                  <a:lnTo>
                    <a:pt x="143281" y="96710"/>
                  </a:lnTo>
                  <a:lnTo>
                    <a:pt x="144056" y="96393"/>
                  </a:lnTo>
                  <a:lnTo>
                    <a:pt x="144602" y="95719"/>
                  </a:lnTo>
                  <a:lnTo>
                    <a:pt x="145275" y="94780"/>
                  </a:lnTo>
                  <a:lnTo>
                    <a:pt x="145948" y="93967"/>
                  </a:lnTo>
                  <a:lnTo>
                    <a:pt x="146354" y="96799"/>
                  </a:lnTo>
                  <a:lnTo>
                    <a:pt x="146354" y="94094"/>
                  </a:lnTo>
                  <a:lnTo>
                    <a:pt x="144868" y="93027"/>
                  </a:lnTo>
                  <a:lnTo>
                    <a:pt x="142836" y="91808"/>
                  </a:lnTo>
                  <a:lnTo>
                    <a:pt x="141630" y="92075"/>
                  </a:lnTo>
                  <a:lnTo>
                    <a:pt x="141224" y="93294"/>
                  </a:lnTo>
                  <a:lnTo>
                    <a:pt x="140550" y="94107"/>
                  </a:lnTo>
                  <a:lnTo>
                    <a:pt x="141897" y="94780"/>
                  </a:lnTo>
                  <a:lnTo>
                    <a:pt x="141871" y="95097"/>
                  </a:lnTo>
                  <a:lnTo>
                    <a:pt x="139827" y="95313"/>
                  </a:lnTo>
                  <a:lnTo>
                    <a:pt x="139509" y="95351"/>
                  </a:lnTo>
                  <a:lnTo>
                    <a:pt x="138557" y="95453"/>
                  </a:lnTo>
                  <a:lnTo>
                    <a:pt x="139827" y="93700"/>
                  </a:lnTo>
                  <a:lnTo>
                    <a:pt x="137591" y="90030"/>
                  </a:lnTo>
                  <a:lnTo>
                    <a:pt x="137845" y="89649"/>
                  </a:lnTo>
                  <a:lnTo>
                    <a:pt x="137845" y="89115"/>
                  </a:lnTo>
                  <a:lnTo>
                    <a:pt x="138252" y="88709"/>
                  </a:lnTo>
                  <a:lnTo>
                    <a:pt x="137287" y="88226"/>
                  </a:lnTo>
                  <a:lnTo>
                    <a:pt x="137287" y="102603"/>
                  </a:lnTo>
                  <a:lnTo>
                    <a:pt x="137287" y="103543"/>
                  </a:lnTo>
                  <a:lnTo>
                    <a:pt x="133451" y="105854"/>
                  </a:lnTo>
                  <a:lnTo>
                    <a:pt x="133451" y="103555"/>
                  </a:lnTo>
                  <a:lnTo>
                    <a:pt x="134747" y="102603"/>
                  </a:lnTo>
                  <a:lnTo>
                    <a:pt x="134747" y="104355"/>
                  </a:lnTo>
                  <a:lnTo>
                    <a:pt x="136017" y="103543"/>
                  </a:lnTo>
                  <a:lnTo>
                    <a:pt x="137287" y="102603"/>
                  </a:lnTo>
                  <a:lnTo>
                    <a:pt x="137287" y="88226"/>
                  </a:lnTo>
                  <a:lnTo>
                    <a:pt x="135293" y="86817"/>
                  </a:lnTo>
                  <a:lnTo>
                    <a:pt x="135153" y="86956"/>
                  </a:lnTo>
                  <a:lnTo>
                    <a:pt x="134886" y="87490"/>
                  </a:lnTo>
                  <a:lnTo>
                    <a:pt x="134073" y="87757"/>
                  </a:lnTo>
                  <a:lnTo>
                    <a:pt x="134073" y="88836"/>
                  </a:lnTo>
                  <a:lnTo>
                    <a:pt x="134340" y="89242"/>
                  </a:lnTo>
                  <a:lnTo>
                    <a:pt x="133934" y="89916"/>
                  </a:lnTo>
                  <a:lnTo>
                    <a:pt x="134340" y="90868"/>
                  </a:lnTo>
                  <a:lnTo>
                    <a:pt x="135013" y="90462"/>
                  </a:lnTo>
                  <a:lnTo>
                    <a:pt x="135242" y="91033"/>
                  </a:lnTo>
                  <a:lnTo>
                    <a:pt x="134747" y="91401"/>
                  </a:lnTo>
                  <a:lnTo>
                    <a:pt x="134747" y="90728"/>
                  </a:lnTo>
                  <a:lnTo>
                    <a:pt x="133451" y="91274"/>
                  </a:lnTo>
                  <a:lnTo>
                    <a:pt x="133451" y="91668"/>
                  </a:lnTo>
                  <a:lnTo>
                    <a:pt x="132524" y="91465"/>
                  </a:lnTo>
                  <a:lnTo>
                    <a:pt x="132207" y="91401"/>
                  </a:lnTo>
                  <a:lnTo>
                    <a:pt x="132207" y="91668"/>
                  </a:lnTo>
                  <a:lnTo>
                    <a:pt x="131178" y="91782"/>
                  </a:lnTo>
                  <a:lnTo>
                    <a:pt x="130937" y="91808"/>
                  </a:lnTo>
                  <a:lnTo>
                    <a:pt x="129616" y="91033"/>
                  </a:lnTo>
                  <a:lnTo>
                    <a:pt x="128308" y="91871"/>
                  </a:lnTo>
                  <a:lnTo>
                    <a:pt x="128308" y="102273"/>
                  </a:lnTo>
                  <a:lnTo>
                    <a:pt x="124587" y="107048"/>
                  </a:lnTo>
                  <a:lnTo>
                    <a:pt x="124587" y="105562"/>
                  </a:lnTo>
                  <a:lnTo>
                    <a:pt x="123317" y="106375"/>
                  </a:lnTo>
                  <a:lnTo>
                    <a:pt x="123317" y="107454"/>
                  </a:lnTo>
                  <a:lnTo>
                    <a:pt x="122047" y="108127"/>
                  </a:lnTo>
                  <a:lnTo>
                    <a:pt x="120777" y="107594"/>
                  </a:lnTo>
                  <a:lnTo>
                    <a:pt x="120777" y="117970"/>
                  </a:lnTo>
                  <a:lnTo>
                    <a:pt x="120777" y="123101"/>
                  </a:lnTo>
                  <a:lnTo>
                    <a:pt x="119964" y="123012"/>
                  </a:lnTo>
                  <a:lnTo>
                    <a:pt x="119684" y="122986"/>
                  </a:lnTo>
                  <a:lnTo>
                    <a:pt x="119964" y="122186"/>
                  </a:lnTo>
                  <a:lnTo>
                    <a:pt x="120777" y="123101"/>
                  </a:lnTo>
                  <a:lnTo>
                    <a:pt x="120777" y="117970"/>
                  </a:lnTo>
                  <a:lnTo>
                    <a:pt x="119507" y="118783"/>
                  </a:lnTo>
                  <a:lnTo>
                    <a:pt x="119507" y="117170"/>
                  </a:lnTo>
                  <a:lnTo>
                    <a:pt x="120777" y="117970"/>
                  </a:lnTo>
                  <a:lnTo>
                    <a:pt x="120777" y="107594"/>
                  </a:lnTo>
                  <a:lnTo>
                    <a:pt x="119570" y="108178"/>
                  </a:lnTo>
                  <a:lnTo>
                    <a:pt x="120777" y="106578"/>
                  </a:lnTo>
                  <a:lnTo>
                    <a:pt x="122047" y="104889"/>
                  </a:lnTo>
                  <a:lnTo>
                    <a:pt x="123317" y="103276"/>
                  </a:lnTo>
                  <a:lnTo>
                    <a:pt x="124587" y="105295"/>
                  </a:lnTo>
                  <a:lnTo>
                    <a:pt x="125857" y="104267"/>
                  </a:lnTo>
                  <a:lnTo>
                    <a:pt x="128308" y="102273"/>
                  </a:lnTo>
                  <a:lnTo>
                    <a:pt x="128308" y="91871"/>
                  </a:lnTo>
                  <a:lnTo>
                    <a:pt x="129616" y="89230"/>
                  </a:lnTo>
                  <a:lnTo>
                    <a:pt x="129616" y="89077"/>
                  </a:lnTo>
                  <a:lnTo>
                    <a:pt x="127127" y="87490"/>
                  </a:lnTo>
                  <a:lnTo>
                    <a:pt x="128308" y="86245"/>
                  </a:lnTo>
                  <a:lnTo>
                    <a:pt x="128308" y="87312"/>
                  </a:lnTo>
                  <a:lnTo>
                    <a:pt x="130937" y="84924"/>
                  </a:lnTo>
                  <a:lnTo>
                    <a:pt x="132207" y="85204"/>
                  </a:lnTo>
                  <a:lnTo>
                    <a:pt x="127127" y="81902"/>
                  </a:lnTo>
                  <a:lnTo>
                    <a:pt x="127127" y="84797"/>
                  </a:lnTo>
                  <a:lnTo>
                    <a:pt x="125857" y="89115"/>
                  </a:lnTo>
                  <a:lnTo>
                    <a:pt x="125857" y="95986"/>
                  </a:lnTo>
                  <a:lnTo>
                    <a:pt x="125857" y="96253"/>
                  </a:lnTo>
                  <a:lnTo>
                    <a:pt x="123317" y="98412"/>
                  </a:lnTo>
                  <a:lnTo>
                    <a:pt x="123317" y="97739"/>
                  </a:lnTo>
                  <a:lnTo>
                    <a:pt x="124587" y="97066"/>
                  </a:lnTo>
                  <a:lnTo>
                    <a:pt x="124587" y="95986"/>
                  </a:lnTo>
                  <a:lnTo>
                    <a:pt x="125857" y="95986"/>
                  </a:lnTo>
                  <a:lnTo>
                    <a:pt x="125857" y="89115"/>
                  </a:lnTo>
                  <a:lnTo>
                    <a:pt x="120777" y="90589"/>
                  </a:lnTo>
                  <a:lnTo>
                    <a:pt x="120777" y="102057"/>
                  </a:lnTo>
                  <a:lnTo>
                    <a:pt x="119519" y="108204"/>
                  </a:lnTo>
                  <a:lnTo>
                    <a:pt x="119507" y="106235"/>
                  </a:lnTo>
                  <a:lnTo>
                    <a:pt x="119024" y="106172"/>
                  </a:lnTo>
                  <a:lnTo>
                    <a:pt x="119024" y="123380"/>
                  </a:lnTo>
                  <a:lnTo>
                    <a:pt x="118237" y="124040"/>
                  </a:lnTo>
                  <a:lnTo>
                    <a:pt x="118237" y="124993"/>
                  </a:lnTo>
                  <a:lnTo>
                    <a:pt x="118237" y="127419"/>
                  </a:lnTo>
                  <a:lnTo>
                    <a:pt x="115697" y="132410"/>
                  </a:lnTo>
                  <a:lnTo>
                    <a:pt x="113499" y="132994"/>
                  </a:lnTo>
                  <a:lnTo>
                    <a:pt x="113157" y="133083"/>
                  </a:lnTo>
                  <a:lnTo>
                    <a:pt x="113157" y="131864"/>
                  </a:lnTo>
                  <a:lnTo>
                    <a:pt x="115697" y="129578"/>
                  </a:lnTo>
                  <a:lnTo>
                    <a:pt x="113157" y="129578"/>
                  </a:lnTo>
                  <a:lnTo>
                    <a:pt x="114427" y="129311"/>
                  </a:lnTo>
                  <a:lnTo>
                    <a:pt x="118237" y="127419"/>
                  </a:lnTo>
                  <a:lnTo>
                    <a:pt x="118237" y="124993"/>
                  </a:lnTo>
                  <a:lnTo>
                    <a:pt x="116967" y="124587"/>
                  </a:lnTo>
                  <a:lnTo>
                    <a:pt x="115697" y="123774"/>
                  </a:lnTo>
                  <a:lnTo>
                    <a:pt x="113499" y="124244"/>
                  </a:lnTo>
                  <a:lnTo>
                    <a:pt x="113157" y="124320"/>
                  </a:lnTo>
                  <a:lnTo>
                    <a:pt x="113157" y="123913"/>
                  </a:lnTo>
                  <a:lnTo>
                    <a:pt x="116967" y="122834"/>
                  </a:lnTo>
                  <a:lnTo>
                    <a:pt x="119024" y="123380"/>
                  </a:lnTo>
                  <a:lnTo>
                    <a:pt x="119024" y="106172"/>
                  </a:lnTo>
                  <a:lnTo>
                    <a:pt x="118237" y="106045"/>
                  </a:lnTo>
                  <a:lnTo>
                    <a:pt x="118237" y="117576"/>
                  </a:lnTo>
                  <a:lnTo>
                    <a:pt x="115697" y="117576"/>
                  </a:lnTo>
                  <a:lnTo>
                    <a:pt x="113499" y="118160"/>
                  </a:lnTo>
                  <a:lnTo>
                    <a:pt x="113157" y="118249"/>
                  </a:lnTo>
                  <a:lnTo>
                    <a:pt x="113157" y="115811"/>
                  </a:lnTo>
                  <a:lnTo>
                    <a:pt x="114427" y="115544"/>
                  </a:lnTo>
                  <a:lnTo>
                    <a:pt x="114427" y="116090"/>
                  </a:lnTo>
                  <a:lnTo>
                    <a:pt x="115697" y="115544"/>
                  </a:lnTo>
                  <a:lnTo>
                    <a:pt x="116967" y="114604"/>
                  </a:lnTo>
                  <a:lnTo>
                    <a:pt x="118237" y="117576"/>
                  </a:lnTo>
                  <a:lnTo>
                    <a:pt x="118237" y="106045"/>
                  </a:lnTo>
                  <a:lnTo>
                    <a:pt x="116967" y="105841"/>
                  </a:lnTo>
                  <a:lnTo>
                    <a:pt x="115697" y="107861"/>
                  </a:lnTo>
                  <a:lnTo>
                    <a:pt x="115697" y="107315"/>
                  </a:lnTo>
                  <a:lnTo>
                    <a:pt x="115697" y="105435"/>
                  </a:lnTo>
                  <a:lnTo>
                    <a:pt x="116967" y="105371"/>
                  </a:lnTo>
                  <a:lnTo>
                    <a:pt x="116967" y="105562"/>
                  </a:lnTo>
                  <a:lnTo>
                    <a:pt x="118237" y="103403"/>
                  </a:lnTo>
                  <a:lnTo>
                    <a:pt x="119507" y="103949"/>
                  </a:lnTo>
                  <a:lnTo>
                    <a:pt x="120777" y="102057"/>
                  </a:lnTo>
                  <a:lnTo>
                    <a:pt x="120777" y="90589"/>
                  </a:lnTo>
                  <a:lnTo>
                    <a:pt x="119507" y="95313"/>
                  </a:lnTo>
                  <a:lnTo>
                    <a:pt x="119507" y="94373"/>
                  </a:lnTo>
                  <a:lnTo>
                    <a:pt x="119024" y="94424"/>
                  </a:lnTo>
                  <a:lnTo>
                    <a:pt x="118237" y="94500"/>
                  </a:lnTo>
                  <a:lnTo>
                    <a:pt x="116967" y="95859"/>
                  </a:lnTo>
                  <a:lnTo>
                    <a:pt x="116014" y="95351"/>
                  </a:lnTo>
                  <a:lnTo>
                    <a:pt x="116967" y="93649"/>
                  </a:lnTo>
                  <a:lnTo>
                    <a:pt x="118237" y="91401"/>
                  </a:lnTo>
                  <a:lnTo>
                    <a:pt x="116967" y="89916"/>
                  </a:lnTo>
                  <a:lnTo>
                    <a:pt x="118237" y="89916"/>
                  </a:lnTo>
                  <a:lnTo>
                    <a:pt x="118237" y="89789"/>
                  </a:lnTo>
                  <a:lnTo>
                    <a:pt x="123317" y="86410"/>
                  </a:lnTo>
                  <a:lnTo>
                    <a:pt x="124587" y="86956"/>
                  </a:lnTo>
                  <a:lnTo>
                    <a:pt x="125857" y="84658"/>
                  </a:lnTo>
                  <a:lnTo>
                    <a:pt x="127127" y="84797"/>
                  </a:lnTo>
                  <a:lnTo>
                    <a:pt x="127127" y="81902"/>
                  </a:lnTo>
                  <a:lnTo>
                    <a:pt x="125857" y="81064"/>
                  </a:lnTo>
                  <a:lnTo>
                    <a:pt x="118237" y="76581"/>
                  </a:lnTo>
                  <a:lnTo>
                    <a:pt x="118237" y="80606"/>
                  </a:lnTo>
                  <a:lnTo>
                    <a:pt x="115697" y="86677"/>
                  </a:lnTo>
                  <a:lnTo>
                    <a:pt x="116014" y="87058"/>
                  </a:lnTo>
                  <a:lnTo>
                    <a:pt x="116967" y="87350"/>
                  </a:lnTo>
                  <a:lnTo>
                    <a:pt x="116014" y="87122"/>
                  </a:lnTo>
                  <a:lnTo>
                    <a:pt x="113499" y="86499"/>
                  </a:lnTo>
                  <a:lnTo>
                    <a:pt x="113157" y="86410"/>
                  </a:lnTo>
                  <a:lnTo>
                    <a:pt x="115697" y="81013"/>
                  </a:lnTo>
                  <a:lnTo>
                    <a:pt x="118237" y="80606"/>
                  </a:lnTo>
                  <a:lnTo>
                    <a:pt x="118237" y="76581"/>
                  </a:lnTo>
                  <a:lnTo>
                    <a:pt x="115697" y="74930"/>
                  </a:lnTo>
                  <a:lnTo>
                    <a:pt x="115697" y="77508"/>
                  </a:lnTo>
                  <a:lnTo>
                    <a:pt x="115697" y="77647"/>
                  </a:lnTo>
                  <a:lnTo>
                    <a:pt x="115697" y="77508"/>
                  </a:lnTo>
                  <a:lnTo>
                    <a:pt x="115697" y="74930"/>
                  </a:lnTo>
                  <a:lnTo>
                    <a:pt x="114427" y="74091"/>
                  </a:lnTo>
                  <a:lnTo>
                    <a:pt x="114427" y="75615"/>
                  </a:lnTo>
                  <a:lnTo>
                    <a:pt x="114427" y="78257"/>
                  </a:lnTo>
                  <a:lnTo>
                    <a:pt x="113157" y="78994"/>
                  </a:lnTo>
                  <a:lnTo>
                    <a:pt x="113157" y="76428"/>
                  </a:lnTo>
                  <a:lnTo>
                    <a:pt x="113157" y="75895"/>
                  </a:lnTo>
                  <a:lnTo>
                    <a:pt x="113157" y="75615"/>
                  </a:lnTo>
                  <a:lnTo>
                    <a:pt x="114427" y="75615"/>
                  </a:lnTo>
                  <a:lnTo>
                    <a:pt x="114427" y="74091"/>
                  </a:lnTo>
                  <a:lnTo>
                    <a:pt x="111887" y="72428"/>
                  </a:lnTo>
                  <a:lnTo>
                    <a:pt x="110617" y="71805"/>
                  </a:lnTo>
                  <a:lnTo>
                    <a:pt x="110617" y="74536"/>
                  </a:lnTo>
                  <a:lnTo>
                    <a:pt x="110617" y="77444"/>
                  </a:lnTo>
                  <a:lnTo>
                    <a:pt x="108546" y="78714"/>
                  </a:lnTo>
                  <a:lnTo>
                    <a:pt x="110617" y="80479"/>
                  </a:lnTo>
                  <a:lnTo>
                    <a:pt x="110197" y="80429"/>
                  </a:lnTo>
                  <a:lnTo>
                    <a:pt x="109347" y="80340"/>
                  </a:lnTo>
                  <a:lnTo>
                    <a:pt x="108546" y="80251"/>
                  </a:lnTo>
                  <a:lnTo>
                    <a:pt x="108000" y="80200"/>
                  </a:lnTo>
                  <a:lnTo>
                    <a:pt x="108000" y="82448"/>
                  </a:lnTo>
                  <a:lnTo>
                    <a:pt x="109347" y="81153"/>
                  </a:lnTo>
                  <a:lnTo>
                    <a:pt x="110617" y="81965"/>
                  </a:lnTo>
                  <a:lnTo>
                    <a:pt x="110617" y="86004"/>
                  </a:lnTo>
                  <a:lnTo>
                    <a:pt x="109347" y="86817"/>
                  </a:lnTo>
                  <a:lnTo>
                    <a:pt x="109347" y="86956"/>
                  </a:lnTo>
                  <a:lnTo>
                    <a:pt x="110197" y="87134"/>
                  </a:lnTo>
                  <a:lnTo>
                    <a:pt x="110617" y="87223"/>
                  </a:lnTo>
                  <a:lnTo>
                    <a:pt x="109347" y="90322"/>
                  </a:lnTo>
                  <a:lnTo>
                    <a:pt x="107340" y="84772"/>
                  </a:lnTo>
                  <a:lnTo>
                    <a:pt x="108000" y="79044"/>
                  </a:lnTo>
                  <a:lnTo>
                    <a:pt x="107340" y="79235"/>
                  </a:lnTo>
                  <a:lnTo>
                    <a:pt x="107010" y="79336"/>
                  </a:lnTo>
                  <a:lnTo>
                    <a:pt x="106807" y="79400"/>
                  </a:lnTo>
                  <a:lnTo>
                    <a:pt x="106807" y="77101"/>
                  </a:lnTo>
                  <a:lnTo>
                    <a:pt x="105714" y="76987"/>
                  </a:lnTo>
                  <a:lnTo>
                    <a:pt x="105714" y="88214"/>
                  </a:lnTo>
                  <a:lnTo>
                    <a:pt x="105537" y="88976"/>
                  </a:lnTo>
                  <a:lnTo>
                    <a:pt x="102997" y="88303"/>
                  </a:lnTo>
                  <a:lnTo>
                    <a:pt x="102997" y="88760"/>
                  </a:lnTo>
                  <a:lnTo>
                    <a:pt x="101727" y="88646"/>
                  </a:lnTo>
                  <a:lnTo>
                    <a:pt x="100342" y="88531"/>
                  </a:lnTo>
                  <a:lnTo>
                    <a:pt x="99187" y="88430"/>
                  </a:lnTo>
                  <a:lnTo>
                    <a:pt x="100342" y="85877"/>
                  </a:lnTo>
                  <a:lnTo>
                    <a:pt x="101727" y="85877"/>
                  </a:lnTo>
                  <a:lnTo>
                    <a:pt x="102997" y="85331"/>
                  </a:lnTo>
                  <a:lnTo>
                    <a:pt x="104267" y="86677"/>
                  </a:lnTo>
                  <a:lnTo>
                    <a:pt x="105714" y="88214"/>
                  </a:lnTo>
                  <a:lnTo>
                    <a:pt x="105714" y="76987"/>
                  </a:lnTo>
                  <a:lnTo>
                    <a:pt x="105537" y="76974"/>
                  </a:lnTo>
                  <a:lnTo>
                    <a:pt x="106807" y="76695"/>
                  </a:lnTo>
                  <a:lnTo>
                    <a:pt x="110617" y="74536"/>
                  </a:lnTo>
                  <a:lnTo>
                    <a:pt x="110617" y="71805"/>
                  </a:lnTo>
                  <a:lnTo>
                    <a:pt x="105714" y="69367"/>
                  </a:lnTo>
                  <a:lnTo>
                    <a:pt x="105537" y="69278"/>
                  </a:lnTo>
                  <a:lnTo>
                    <a:pt x="105537" y="68605"/>
                  </a:lnTo>
                  <a:lnTo>
                    <a:pt x="104267" y="67932"/>
                  </a:lnTo>
                  <a:lnTo>
                    <a:pt x="104267" y="71704"/>
                  </a:lnTo>
                  <a:lnTo>
                    <a:pt x="104267" y="72656"/>
                  </a:lnTo>
                  <a:lnTo>
                    <a:pt x="102997" y="72923"/>
                  </a:lnTo>
                  <a:lnTo>
                    <a:pt x="102997" y="71577"/>
                  </a:lnTo>
                  <a:lnTo>
                    <a:pt x="104267" y="71704"/>
                  </a:lnTo>
                  <a:lnTo>
                    <a:pt x="104267" y="67932"/>
                  </a:lnTo>
                  <a:lnTo>
                    <a:pt x="102997" y="67259"/>
                  </a:lnTo>
                  <a:lnTo>
                    <a:pt x="101727" y="66713"/>
                  </a:lnTo>
                  <a:lnTo>
                    <a:pt x="101727" y="67398"/>
                  </a:lnTo>
                  <a:lnTo>
                    <a:pt x="100342" y="67830"/>
                  </a:lnTo>
                  <a:lnTo>
                    <a:pt x="100342" y="78460"/>
                  </a:lnTo>
                  <a:lnTo>
                    <a:pt x="99187" y="79133"/>
                  </a:lnTo>
                  <a:lnTo>
                    <a:pt x="97917" y="79400"/>
                  </a:lnTo>
                  <a:lnTo>
                    <a:pt x="97917" y="79667"/>
                  </a:lnTo>
                  <a:lnTo>
                    <a:pt x="96647" y="78727"/>
                  </a:lnTo>
                  <a:lnTo>
                    <a:pt x="96647" y="84251"/>
                  </a:lnTo>
                  <a:lnTo>
                    <a:pt x="96647" y="91401"/>
                  </a:lnTo>
                  <a:lnTo>
                    <a:pt x="95199" y="91630"/>
                  </a:lnTo>
                  <a:lnTo>
                    <a:pt x="95199" y="93878"/>
                  </a:lnTo>
                  <a:lnTo>
                    <a:pt x="95199" y="94081"/>
                  </a:lnTo>
                  <a:lnTo>
                    <a:pt x="94996" y="93510"/>
                  </a:lnTo>
                  <a:lnTo>
                    <a:pt x="95199" y="93878"/>
                  </a:lnTo>
                  <a:lnTo>
                    <a:pt x="95199" y="91630"/>
                  </a:lnTo>
                  <a:lnTo>
                    <a:pt x="94411" y="91757"/>
                  </a:lnTo>
                  <a:lnTo>
                    <a:pt x="94107" y="90868"/>
                  </a:lnTo>
                  <a:lnTo>
                    <a:pt x="94411" y="90932"/>
                  </a:lnTo>
                  <a:lnTo>
                    <a:pt x="94996" y="91046"/>
                  </a:lnTo>
                  <a:lnTo>
                    <a:pt x="95199" y="91097"/>
                  </a:lnTo>
                  <a:lnTo>
                    <a:pt x="95199" y="91554"/>
                  </a:lnTo>
                  <a:lnTo>
                    <a:pt x="96647" y="91401"/>
                  </a:lnTo>
                  <a:lnTo>
                    <a:pt x="96647" y="84251"/>
                  </a:lnTo>
                  <a:lnTo>
                    <a:pt x="94107" y="85331"/>
                  </a:lnTo>
                  <a:lnTo>
                    <a:pt x="92837" y="85737"/>
                  </a:lnTo>
                  <a:lnTo>
                    <a:pt x="92837" y="83578"/>
                  </a:lnTo>
                  <a:lnTo>
                    <a:pt x="94107" y="83045"/>
                  </a:lnTo>
                  <a:lnTo>
                    <a:pt x="94996" y="82562"/>
                  </a:lnTo>
                  <a:lnTo>
                    <a:pt x="95199" y="82461"/>
                  </a:lnTo>
                  <a:lnTo>
                    <a:pt x="95199" y="84251"/>
                  </a:lnTo>
                  <a:lnTo>
                    <a:pt x="96647" y="84251"/>
                  </a:lnTo>
                  <a:lnTo>
                    <a:pt x="96647" y="78727"/>
                  </a:lnTo>
                  <a:lnTo>
                    <a:pt x="95199" y="81038"/>
                  </a:lnTo>
                  <a:lnTo>
                    <a:pt x="95199" y="80822"/>
                  </a:lnTo>
                  <a:lnTo>
                    <a:pt x="94107" y="81292"/>
                  </a:lnTo>
                  <a:lnTo>
                    <a:pt x="94107" y="79806"/>
                  </a:lnTo>
                  <a:lnTo>
                    <a:pt x="95199" y="78422"/>
                  </a:lnTo>
                  <a:lnTo>
                    <a:pt x="95199" y="77990"/>
                  </a:lnTo>
                  <a:lnTo>
                    <a:pt x="94107" y="76835"/>
                  </a:lnTo>
                  <a:lnTo>
                    <a:pt x="94996" y="76555"/>
                  </a:lnTo>
                  <a:lnTo>
                    <a:pt x="95199" y="76492"/>
                  </a:lnTo>
                  <a:lnTo>
                    <a:pt x="95199" y="75196"/>
                  </a:lnTo>
                  <a:lnTo>
                    <a:pt x="96647" y="77508"/>
                  </a:lnTo>
                  <a:lnTo>
                    <a:pt x="97917" y="78587"/>
                  </a:lnTo>
                  <a:lnTo>
                    <a:pt x="99187" y="78524"/>
                  </a:lnTo>
                  <a:lnTo>
                    <a:pt x="100342" y="78460"/>
                  </a:lnTo>
                  <a:lnTo>
                    <a:pt x="100342" y="67830"/>
                  </a:lnTo>
                  <a:lnTo>
                    <a:pt x="100342" y="67335"/>
                  </a:lnTo>
                  <a:lnTo>
                    <a:pt x="97917" y="68745"/>
                  </a:lnTo>
                  <a:lnTo>
                    <a:pt x="97917" y="69951"/>
                  </a:lnTo>
                  <a:lnTo>
                    <a:pt x="96647" y="69684"/>
                  </a:lnTo>
                  <a:lnTo>
                    <a:pt x="95199" y="69837"/>
                  </a:lnTo>
                  <a:lnTo>
                    <a:pt x="95199" y="67500"/>
                  </a:lnTo>
                  <a:lnTo>
                    <a:pt x="94107" y="68897"/>
                  </a:lnTo>
                  <a:lnTo>
                    <a:pt x="94107" y="71704"/>
                  </a:lnTo>
                  <a:lnTo>
                    <a:pt x="94107" y="73736"/>
                  </a:lnTo>
                  <a:lnTo>
                    <a:pt x="90297" y="72390"/>
                  </a:lnTo>
                  <a:lnTo>
                    <a:pt x="89763" y="72872"/>
                  </a:lnTo>
                  <a:lnTo>
                    <a:pt x="89662" y="70904"/>
                  </a:lnTo>
                  <a:lnTo>
                    <a:pt x="90551" y="70091"/>
                  </a:lnTo>
                  <a:lnTo>
                    <a:pt x="92837" y="71170"/>
                  </a:lnTo>
                  <a:lnTo>
                    <a:pt x="93027" y="70688"/>
                  </a:lnTo>
                  <a:lnTo>
                    <a:pt x="94107" y="71704"/>
                  </a:lnTo>
                  <a:lnTo>
                    <a:pt x="94107" y="68897"/>
                  </a:lnTo>
                  <a:lnTo>
                    <a:pt x="93383" y="69811"/>
                  </a:lnTo>
                  <a:lnTo>
                    <a:pt x="94996" y="65773"/>
                  </a:lnTo>
                  <a:lnTo>
                    <a:pt x="95631" y="63614"/>
                  </a:lnTo>
                  <a:lnTo>
                    <a:pt x="96012" y="64566"/>
                  </a:lnTo>
                  <a:lnTo>
                    <a:pt x="96393" y="63347"/>
                  </a:lnTo>
                  <a:lnTo>
                    <a:pt x="96901" y="62534"/>
                  </a:lnTo>
                  <a:lnTo>
                    <a:pt x="94615" y="61048"/>
                  </a:lnTo>
                  <a:lnTo>
                    <a:pt x="93091" y="60248"/>
                  </a:lnTo>
                  <a:lnTo>
                    <a:pt x="93091" y="60109"/>
                  </a:lnTo>
                  <a:lnTo>
                    <a:pt x="89344" y="57759"/>
                  </a:lnTo>
                  <a:lnTo>
                    <a:pt x="89344" y="73253"/>
                  </a:lnTo>
                  <a:lnTo>
                    <a:pt x="86487" y="75831"/>
                  </a:lnTo>
                  <a:lnTo>
                    <a:pt x="86487" y="82359"/>
                  </a:lnTo>
                  <a:lnTo>
                    <a:pt x="86487" y="83146"/>
                  </a:lnTo>
                  <a:lnTo>
                    <a:pt x="86487" y="85331"/>
                  </a:lnTo>
                  <a:lnTo>
                    <a:pt x="86487" y="85598"/>
                  </a:lnTo>
                  <a:lnTo>
                    <a:pt x="85864" y="85826"/>
                  </a:lnTo>
                  <a:lnTo>
                    <a:pt x="86487" y="85331"/>
                  </a:lnTo>
                  <a:lnTo>
                    <a:pt x="86487" y="83146"/>
                  </a:lnTo>
                  <a:lnTo>
                    <a:pt x="80772" y="81965"/>
                  </a:lnTo>
                  <a:lnTo>
                    <a:pt x="80391" y="81876"/>
                  </a:lnTo>
                  <a:lnTo>
                    <a:pt x="80772" y="81953"/>
                  </a:lnTo>
                  <a:lnTo>
                    <a:pt x="81661" y="81559"/>
                  </a:lnTo>
                  <a:lnTo>
                    <a:pt x="81788" y="80810"/>
                  </a:lnTo>
                  <a:lnTo>
                    <a:pt x="81915" y="80073"/>
                  </a:lnTo>
                  <a:lnTo>
                    <a:pt x="81788" y="79260"/>
                  </a:lnTo>
                  <a:lnTo>
                    <a:pt x="81915" y="79222"/>
                  </a:lnTo>
                  <a:lnTo>
                    <a:pt x="82296" y="79108"/>
                  </a:lnTo>
                  <a:lnTo>
                    <a:pt x="83121" y="78854"/>
                  </a:lnTo>
                  <a:lnTo>
                    <a:pt x="82677" y="79260"/>
                  </a:lnTo>
                  <a:lnTo>
                    <a:pt x="85217" y="80886"/>
                  </a:lnTo>
                  <a:lnTo>
                    <a:pt x="85217" y="81965"/>
                  </a:lnTo>
                  <a:lnTo>
                    <a:pt x="86487" y="82359"/>
                  </a:lnTo>
                  <a:lnTo>
                    <a:pt x="86487" y="75831"/>
                  </a:lnTo>
                  <a:lnTo>
                    <a:pt x="86144" y="76136"/>
                  </a:lnTo>
                  <a:lnTo>
                    <a:pt x="85344" y="73748"/>
                  </a:lnTo>
                  <a:lnTo>
                    <a:pt x="85725" y="73799"/>
                  </a:lnTo>
                  <a:lnTo>
                    <a:pt x="86487" y="73914"/>
                  </a:lnTo>
                  <a:lnTo>
                    <a:pt x="86995" y="73990"/>
                  </a:lnTo>
                  <a:lnTo>
                    <a:pt x="87122" y="74015"/>
                  </a:lnTo>
                  <a:lnTo>
                    <a:pt x="87884" y="74142"/>
                  </a:lnTo>
                  <a:lnTo>
                    <a:pt x="88646" y="73329"/>
                  </a:lnTo>
                  <a:lnTo>
                    <a:pt x="89344" y="73253"/>
                  </a:lnTo>
                  <a:lnTo>
                    <a:pt x="89344" y="57759"/>
                  </a:lnTo>
                  <a:lnTo>
                    <a:pt x="87884" y="56845"/>
                  </a:lnTo>
                  <a:lnTo>
                    <a:pt x="87884" y="58458"/>
                  </a:lnTo>
                  <a:lnTo>
                    <a:pt x="87884" y="60134"/>
                  </a:lnTo>
                  <a:lnTo>
                    <a:pt x="87210" y="60934"/>
                  </a:lnTo>
                  <a:lnTo>
                    <a:pt x="87376" y="60109"/>
                  </a:lnTo>
                  <a:lnTo>
                    <a:pt x="86487" y="60655"/>
                  </a:lnTo>
                  <a:lnTo>
                    <a:pt x="85725" y="60223"/>
                  </a:lnTo>
                  <a:lnTo>
                    <a:pt x="85725" y="69151"/>
                  </a:lnTo>
                  <a:lnTo>
                    <a:pt x="85725" y="69545"/>
                  </a:lnTo>
                  <a:lnTo>
                    <a:pt x="85344" y="70408"/>
                  </a:lnTo>
                  <a:lnTo>
                    <a:pt x="84836" y="71704"/>
                  </a:lnTo>
                  <a:lnTo>
                    <a:pt x="84455" y="72517"/>
                  </a:lnTo>
                  <a:lnTo>
                    <a:pt x="84455" y="73152"/>
                  </a:lnTo>
                  <a:lnTo>
                    <a:pt x="82423" y="72529"/>
                  </a:lnTo>
                  <a:lnTo>
                    <a:pt x="84328" y="70091"/>
                  </a:lnTo>
                  <a:lnTo>
                    <a:pt x="84836" y="69748"/>
                  </a:lnTo>
                  <a:lnTo>
                    <a:pt x="85725" y="69151"/>
                  </a:lnTo>
                  <a:lnTo>
                    <a:pt x="85725" y="60223"/>
                  </a:lnTo>
                  <a:lnTo>
                    <a:pt x="84836" y="59702"/>
                  </a:lnTo>
                  <a:lnTo>
                    <a:pt x="84836" y="58089"/>
                  </a:lnTo>
                  <a:lnTo>
                    <a:pt x="86487" y="57746"/>
                  </a:lnTo>
                  <a:lnTo>
                    <a:pt x="86995" y="57645"/>
                  </a:lnTo>
                  <a:lnTo>
                    <a:pt x="87503" y="57543"/>
                  </a:lnTo>
                  <a:lnTo>
                    <a:pt x="87884" y="58458"/>
                  </a:lnTo>
                  <a:lnTo>
                    <a:pt x="87884" y="56845"/>
                  </a:lnTo>
                  <a:lnTo>
                    <a:pt x="78359" y="50850"/>
                  </a:lnTo>
                  <a:lnTo>
                    <a:pt x="78359" y="57950"/>
                  </a:lnTo>
                  <a:lnTo>
                    <a:pt x="76708" y="60655"/>
                  </a:lnTo>
                  <a:lnTo>
                    <a:pt x="74549" y="64084"/>
                  </a:lnTo>
                  <a:lnTo>
                    <a:pt x="74549" y="63703"/>
                  </a:lnTo>
                  <a:lnTo>
                    <a:pt x="74168" y="63182"/>
                  </a:lnTo>
                  <a:lnTo>
                    <a:pt x="74168" y="60998"/>
                  </a:lnTo>
                  <a:lnTo>
                    <a:pt x="73914" y="61112"/>
                  </a:lnTo>
                  <a:lnTo>
                    <a:pt x="73914" y="62826"/>
                  </a:lnTo>
                  <a:lnTo>
                    <a:pt x="72771" y="61226"/>
                  </a:lnTo>
                  <a:lnTo>
                    <a:pt x="73533" y="61214"/>
                  </a:lnTo>
                  <a:lnTo>
                    <a:pt x="73914" y="61099"/>
                  </a:lnTo>
                  <a:lnTo>
                    <a:pt x="73914" y="54851"/>
                  </a:lnTo>
                  <a:lnTo>
                    <a:pt x="74053" y="54775"/>
                  </a:lnTo>
                  <a:lnTo>
                    <a:pt x="74168" y="60998"/>
                  </a:lnTo>
                  <a:lnTo>
                    <a:pt x="74422" y="60883"/>
                  </a:lnTo>
                  <a:lnTo>
                    <a:pt x="74549" y="60820"/>
                  </a:lnTo>
                  <a:lnTo>
                    <a:pt x="74803" y="60706"/>
                  </a:lnTo>
                  <a:lnTo>
                    <a:pt x="75184" y="60693"/>
                  </a:lnTo>
                  <a:lnTo>
                    <a:pt x="75819" y="60782"/>
                  </a:lnTo>
                  <a:lnTo>
                    <a:pt x="76327" y="60007"/>
                  </a:lnTo>
                  <a:lnTo>
                    <a:pt x="76708" y="59436"/>
                  </a:lnTo>
                  <a:lnTo>
                    <a:pt x="76454" y="58902"/>
                  </a:lnTo>
                  <a:lnTo>
                    <a:pt x="76835" y="58089"/>
                  </a:lnTo>
                  <a:lnTo>
                    <a:pt x="77724" y="58000"/>
                  </a:lnTo>
                  <a:lnTo>
                    <a:pt x="77203" y="57302"/>
                  </a:lnTo>
                  <a:lnTo>
                    <a:pt x="77724" y="56197"/>
                  </a:lnTo>
                  <a:lnTo>
                    <a:pt x="77724" y="58000"/>
                  </a:lnTo>
                  <a:lnTo>
                    <a:pt x="78359" y="57950"/>
                  </a:lnTo>
                  <a:lnTo>
                    <a:pt x="78359" y="50850"/>
                  </a:lnTo>
                  <a:lnTo>
                    <a:pt x="77724" y="50457"/>
                  </a:lnTo>
                  <a:lnTo>
                    <a:pt x="77724" y="54178"/>
                  </a:lnTo>
                  <a:lnTo>
                    <a:pt x="76987" y="56997"/>
                  </a:lnTo>
                  <a:lnTo>
                    <a:pt x="76708" y="56603"/>
                  </a:lnTo>
                  <a:lnTo>
                    <a:pt x="75285" y="56629"/>
                  </a:lnTo>
                  <a:lnTo>
                    <a:pt x="76200" y="55257"/>
                  </a:lnTo>
                  <a:lnTo>
                    <a:pt x="77724" y="54178"/>
                  </a:lnTo>
                  <a:lnTo>
                    <a:pt x="77724" y="50457"/>
                  </a:lnTo>
                  <a:lnTo>
                    <a:pt x="74295" y="48298"/>
                  </a:lnTo>
                  <a:lnTo>
                    <a:pt x="74295" y="49199"/>
                  </a:lnTo>
                  <a:lnTo>
                    <a:pt x="73240" y="49987"/>
                  </a:lnTo>
                  <a:lnTo>
                    <a:pt x="72707" y="50266"/>
                  </a:lnTo>
                  <a:lnTo>
                    <a:pt x="72707" y="55422"/>
                  </a:lnTo>
                  <a:lnTo>
                    <a:pt x="73507" y="55029"/>
                  </a:lnTo>
                  <a:lnTo>
                    <a:pt x="73875" y="54864"/>
                  </a:lnTo>
                  <a:lnTo>
                    <a:pt x="72771" y="55422"/>
                  </a:lnTo>
                  <a:lnTo>
                    <a:pt x="72644" y="55486"/>
                  </a:lnTo>
                  <a:lnTo>
                    <a:pt x="72644" y="61048"/>
                  </a:lnTo>
                  <a:lnTo>
                    <a:pt x="72644" y="70739"/>
                  </a:lnTo>
                  <a:lnTo>
                    <a:pt x="72390" y="70929"/>
                  </a:lnTo>
                  <a:lnTo>
                    <a:pt x="72390" y="55613"/>
                  </a:lnTo>
                  <a:lnTo>
                    <a:pt x="71640" y="55994"/>
                  </a:lnTo>
                  <a:lnTo>
                    <a:pt x="71501" y="56057"/>
                  </a:lnTo>
                  <a:lnTo>
                    <a:pt x="71755" y="55359"/>
                  </a:lnTo>
                  <a:lnTo>
                    <a:pt x="71653" y="55918"/>
                  </a:lnTo>
                  <a:lnTo>
                    <a:pt x="72161" y="55676"/>
                  </a:lnTo>
                  <a:lnTo>
                    <a:pt x="72390" y="55575"/>
                  </a:lnTo>
                  <a:lnTo>
                    <a:pt x="72644" y="55486"/>
                  </a:lnTo>
                  <a:lnTo>
                    <a:pt x="72644" y="51206"/>
                  </a:lnTo>
                  <a:lnTo>
                    <a:pt x="72517" y="50812"/>
                  </a:lnTo>
                  <a:lnTo>
                    <a:pt x="72644" y="50266"/>
                  </a:lnTo>
                  <a:lnTo>
                    <a:pt x="73152" y="49987"/>
                  </a:lnTo>
                  <a:lnTo>
                    <a:pt x="74168" y="49276"/>
                  </a:lnTo>
                  <a:lnTo>
                    <a:pt x="74168" y="48958"/>
                  </a:lnTo>
                  <a:lnTo>
                    <a:pt x="74295" y="49199"/>
                  </a:lnTo>
                  <a:lnTo>
                    <a:pt x="74295" y="48298"/>
                  </a:lnTo>
                  <a:lnTo>
                    <a:pt x="72390" y="47104"/>
                  </a:lnTo>
                  <a:lnTo>
                    <a:pt x="72390" y="50393"/>
                  </a:lnTo>
                  <a:lnTo>
                    <a:pt x="72161" y="50469"/>
                  </a:lnTo>
                  <a:lnTo>
                    <a:pt x="72161" y="52959"/>
                  </a:lnTo>
                  <a:lnTo>
                    <a:pt x="71894" y="54711"/>
                  </a:lnTo>
                  <a:lnTo>
                    <a:pt x="71882" y="50533"/>
                  </a:lnTo>
                  <a:lnTo>
                    <a:pt x="72161" y="52959"/>
                  </a:lnTo>
                  <a:lnTo>
                    <a:pt x="72161" y="50469"/>
                  </a:lnTo>
                  <a:lnTo>
                    <a:pt x="72390" y="50393"/>
                  </a:lnTo>
                  <a:lnTo>
                    <a:pt x="72390" y="47104"/>
                  </a:lnTo>
                  <a:lnTo>
                    <a:pt x="67056" y="43751"/>
                  </a:lnTo>
                  <a:lnTo>
                    <a:pt x="67056" y="52285"/>
                  </a:lnTo>
                  <a:lnTo>
                    <a:pt x="67056" y="53771"/>
                  </a:lnTo>
                  <a:lnTo>
                    <a:pt x="65074" y="52679"/>
                  </a:lnTo>
                  <a:lnTo>
                    <a:pt x="65278" y="52349"/>
                  </a:lnTo>
                  <a:lnTo>
                    <a:pt x="65278" y="52209"/>
                  </a:lnTo>
                  <a:lnTo>
                    <a:pt x="65786" y="51993"/>
                  </a:lnTo>
                  <a:lnTo>
                    <a:pt x="66040" y="51879"/>
                  </a:lnTo>
                  <a:lnTo>
                    <a:pt x="66294" y="51777"/>
                  </a:lnTo>
                  <a:lnTo>
                    <a:pt x="66548" y="51663"/>
                  </a:lnTo>
                  <a:lnTo>
                    <a:pt x="66675" y="51612"/>
                  </a:lnTo>
                  <a:lnTo>
                    <a:pt x="67056" y="52285"/>
                  </a:lnTo>
                  <a:lnTo>
                    <a:pt x="67056" y="43751"/>
                  </a:lnTo>
                  <a:lnTo>
                    <a:pt x="65278" y="42633"/>
                  </a:lnTo>
                  <a:lnTo>
                    <a:pt x="65278" y="48107"/>
                  </a:lnTo>
                  <a:lnTo>
                    <a:pt x="64947" y="48958"/>
                  </a:lnTo>
                  <a:lnTo>
                    <a:pt x="64947" y="52590"/>
                  </a:lnTo>
                  <a:lnTo>
                    <a:pt x="64643" y="52425"/>
                  </a:lnTo>
                  <a:lnTo>
                    <a:pt x="64947" y="52590"/>
                  </a:lnTo>
                  <a:lnTo>
                    <a:pt x="64947" y="48958"/>
                  </a:lnTo>
                  <a:lnTo>
                    <a:pt x="64643" y="49720"/>
                  </a:lnTo>
                  <a:lnTo>
                    <a:pt x="64300" y="49822"/>
                  </a:lnTo>
                  <a:lnTo>
                    <a:pt x="64008" y="49898"/>
                  </a:lnTo>
                  <a:lnTo>
                    <a:pt x="63804" y="49949"/>
                  </a:lnTo>
                  <a:lnTo>
                    <a:pt x="63804" y="49187"/>
                  </a:lnTo>
                  <a:lnTo>
                    <a:pt x="63131" y="49504"/>
                  </a:lnTo>
                  <a:lnTo>
                    <a:pt x="63131" y="50126"/>
                  </a:lnTo>
                  <a:lnTo>
                    <a:pt x="62230" y="50952"/>
                  </a:lnTo>
                  <a:lnTo>
                    <a:pt x="62585" y="50203"/>
                  </a:lnTo>
                  <a:lnTo>
                    <a:pt x="62623" y="49961"/>
                  </a:lnTo>
                  <a:lnTo>
                    <a:pt x="62839" y="49644"/>
                  </a:lnTo>
                  <a:lnTo>
                    <a:pt x="62585" y="50203"/>
                  </a:lnTo>
                  <a:lnTo>
                    <a:pt x="62852" y="50330"/>
                  </a:lnTo>
                  <a:lnTo>
                    <a:pt x="62852" y="49644"/>
                  </a:lnTo>
                  <a:lnTo>
                    <a:pt x="63131" y="49504"/>
                  </a:lnTo>
                  <a:lnTo>
                    <a:pt x="63131" y="49237"/>
                  </a:lnTo>
                  <a:lnTo>
                    <a:pt x="64008" y="48069"/>
                  </a:lnTo>
                  <a:lnTo>
                    <a:pt x="64008" y="47561"/>
                  </a:lnTo>
                  <a:lnTo>
                    <a:pt x="64477" y="47904"/>
                  </a:lnTo>
                  <a:lnTo>
                    <a:pt x="64477" y="49517"/>
                  </a:lnTo>
                  <a:lnTo>
                    <a:pt x="65278" y="48107"/>
                  </a:lnTo>
                  <a:lnTo>
                    <a:pt x="65278" y="42633"/>
                  </a:lnTo>
                  <a:lnTo>
                    <a:pt x="62141" y="40665"/>
                  </a:lnTo>
                  <a:lnTo>
                    <a:pt x="62141" y="51041"/>
                  </a:lnTo>
                  <a:lnTo>
                    <a:pt x="62141" y="40665"/>
                  </a:lnTo>
                  <a:lnTo>
                    <a:pt x="61468" y="40233"/>
                  </a:lnTo>
                  <a:lnTo>
                    <a:pt x="61468" y="52552"/>
                  </a:lnTo>
                  <a:lnTo>
                    <a:pt x="61468" y="52832"/>
                  </a:lnTo>
                  <a:lnTo>
                    <a:pt x="61214" y="53365"/>
                  </a:lnTo>
                  <a:lnTo>
                    <a:pt x="61468" y="52552"/>
                  </a:lnTo>
                  <a:lnTo>
                    <a:pt x="61468" y="40233"/>
                  </a:lnTo>
                  <a:lnTo>
                    <a:pt x="61010" y="39954"/>
                  </a:lnTo>
                  <a:lnTo>
                    <a:pt x="61010" y="53771"/>
                  </a:lnTo>
                  <a:lnTo>
                    <a:pt x="60960" y="53898"/>
                  </a:lnTo>
                  <a:lnTo>
                    <a:pt x="60960" y="53771"/>
                  </a:lnTo>
                  <a:lnTo>
                    <a:pt x="61010" y="39954"/>
                  </a:lnTo>
                  <a:lnTo>
                    <a:pt x="60452" y="39598"/>
                  </a:lnTo>
                  <a:lnTo>
                    <a:pt x="60452" y="50927"/>
                  </a:lnTo>
                  <a:lnTo>
                    <a:pt x="60452" y="51612"/>
                  </a:lnTo>
                  <a:lnTo>
                    <a:pt x="60198" y="50266"/>
                  </a:lnTo>
                  <a:lnTo>
                    <a:pt x="60426" y="50266"/>
                  </a:lnTo>
                  <a:lnTo>
                    <a:pt x="60426" y="50939"/>
                  </a:lnTo>
                  <a:lnTo>
                    <a:pt x="60452" y="39598"/>
                  </a:lnTo>
                  <a:lnTo>
                    <a:pt x="59944" y="39281"/>
                  </a:lnTo>
                  <a:lnTo>
                    <a:pt x="59944" y="54914"/>
                  </a:lnTo>
                  <a:lnTo>
                    <a:pt x="59944" y="55791"/>
                  </a:lnTo>
                  <a:lnTo>
                    <a:pt x="59817" y="55257"/>
                  </a:lnTo>
                  <a:lnTo>
                    <a:pt x="59944" y="54914"/>
                  </a:lnTo>
                  <a:lnTo>
                    <a:pt x="59944" y="39281"/>
                  </a:lnTo>
                  <a:lnTo>
                    <a:pt x="59309" y="38874"/>
                  </a:lnTo>
                  <a:lnTo>
                    <a:pt x="59309" y="40957"/>
                  </a:lnTo>
                  <a:lnTo>
                    <a:pt x="59309" y="42354"/>
                  </a:lnTo>
                  <a:lnTo>
                    <a:pt x="59080" y="42646"/>
                  </a:lnTo>
                  <a:lnTo>
                    <a:pt x="58420" y="43522"/>
                  </a:lnTo>
                  <a:lnTo>
                    <a:pt x="58928" y="44323"/>
                  </a:lnTo>
                  <a:lnTo>
                    <a:pt x="59080" y="44526"/>
                  </a:lnTo>
                  <a:lnTo>
                    <a:pt x="59080" y="44665"/>
                  </a:lnTo>
                  <a:lnTo>
                    <a:pt x="59309" y="44958"/>
                  </a:lnTo>
                  <a:lnTo>
                    <a:pt x="59309" y="46482"/>
                  </a:lnTo>
                  <a:lnTo>
                    <a:pt x="59055" y="47155"/>
                  </a:lnTo>
                  <a:lnTo>
                    <a:pt x="58940" y="44500"/>
                  </a:lnTo>
                  <a:lnTo>
                    <a:pt x="58813" y="44323"/>
                  </a:lnTo>
                  <a:lnTo>
                    <a:pt x="58407" y="43522"/>
                  </a:lnTo>
                  <a:lnTo>
                    <a:pt x="59080" y="42646"/>
                  </a:lnTo>
                  <a:lnTo>
                    <a:pt x="59080" y="41021"/>
                  </a:lnTo>
                  <a:lnTo>
                    <a:pt x="59309" y="40957"/>
                  </a:lnTo>
                  <a:lnTo>
                    <a:pt x="59309" y="38874"/>
                  </a:lnTo>
                  <a:lnTo>
                    <a:pt x="58293" y="38239"/>
                  </a:lnTo>
                  <a:lnTo>
                    <a:pt x="58293" y="53263"/>
                  </a:lnTo>
                  <a:lnTo>
                    <a:pt x="58293" y="53479"/>
                  </a:lnTo>
                  <a:lnTo>
                    <a:pt x="58166" y="53365"/>
                  </a:lnTo>
                  <a:lnTo>
                    <a:pt x="58293" y="53263"/>
                  </a:lnTo>
                  <a:lnTo>
                    <a:pt x="58293" y="38239"/>
                  </a:lnTo>
                  <a:lnTo>
                    <a:pt x="58039" y="38074"/>
                  </a:lnTo>
                  <a:lnTo>
                    <a:pt x="58039" y="53251"/>
                  </a:lnTo>
                  <a:lnTo>
                    <a:pt x="58039" y="53467"/>
                  </a:lnTo>
                  <a:lnTo>
                    <a:pt x="57912" y="53555"/>
                  </a:lnTo>
                  <a:lnTo>
                    <a:pt x="57912" y="53124"/>
                  </a:lnTo>
                  <a:lnTo>
                    <a:pt x="58039" y="53251"/>
                  </a:lnTo>
                  <a:lnTo>
                    <a:pt x="58039" y="38074"/>
                  </a:lnTo>
                  <a:lnTo>
                    <a:pt x="57962" y="41490"/>
                  </a:lnTo>
                  <a:lnTo>
                    <a:pt x="57861" y="41960"/>
                  </a:lnTo>
                  <a:lnTo>
                    <a:pt x="57861" y="46913"/>
                  </a:lnTo>
                  <a:lnTo>
                    <a:pt x="57734" y="46888"/>
                  </a:lnTo>
                  <a:lnTo>
                    <a:pt x="57734" y="43929"/>
                  </a:lnTo>
                  <a:lnTo>
                    <a:pt x="57721" y="46888"/>
                  </a:lnTo>
                  <a:lnTo>
                    <a:pt x="57658" y="46723"/>
                  </a:lnTo>
                  <a:lnTo>
                    <a:pt x="57721" y="46888"/>
                  </a:lnTo>
                  <a:lnTo>
                    <a:pt x="57721" y="43954"/>
                  </a:lnTo>
                  <a:lnTo>
                    <a:pt x="57226" y="44513"/>
                  </a:lnTo>
                  <a:lnTo>
                    <a:pt x="57277" y="42049"/>
                  </a:lnTo>
                  <a:lnTo>
                    <a:pt x="57658" y="41770"/>
                  </a:lnTo>
                  <a:lnTo>
                    <a:pt x="57658" y="43789"/>
                  </a:lnTo>
                  <a:lnTo>
                    <a:pt x="57861" y="41960"/>
                  </a:lnTo>
                  <a:lnTo>
                    <a:pt x="57861" y="41541"/>
                  </a:lnTo>
                  <a:lnTo>
                    <a:pt x="57683" y="41706"/>
                  </a:lnTo>
                  <a:lnTo>
                    <a:pt x="57429" y="41757"/>
                  </a:lnTo>
                  <a:lnTo>
                    <a:pt x="57912" y="41490"/>
                  </a:lnTo>
                  <a:lnTo>
                    <a:pt x="57962" y="38036"/>
                  </a:lnTo>
                  <a:lnTo>
                    <a:pt x="56667" y="37198"/>
                  </a:lnTo>
                  <a:lnTo>
                    <a:pt x="56667" y="42164"/>
                  </a:lnTo>
                  <a:lnTo>
                    <a:pt x="56515" y="42240"/>
                  </a:lnTo>
                  <a:lnTo>
                    <a:pt x="56667" y="42164"/>
                  </a:lnTo>
                  <a:lnTo>
                    <a:pt x="56667" y="37198"/>
                  </a:lnTo>
                  <a:lnTo>
                    <a:pt x="48641" y="32054"/>
                  </a:lnTo>
                  <a:lnTo>
                    <a:pt x="48387" y="35026"/>
                  </a:lnTo>
                  <a:lnTo>
                    <a:pt x="48387" y="33528"/>
                  </a:lnTo>
                  <a:lnTo>
                    <a:pt x="48425" y="32321"/>
                  </a:lnTo>
                  <a:lnTo>
                    <a:pt x="48425" y="32194"/>
                  </a:lnTo>
                  <a:lnTo>
                    <a:pt x="48285" y="32194"/>
                  </a:lnTo>
                  <a:lnTo>
                    <a:pt x="48158" y="32054"/>
                  </a:lnTo>
                  <a:lnTo>
                    <a:pt x="46723" y="33350"/>
                  </a:lnTo>
                  <a:lnTo>
                    <a:pt x="46520" y="33324"/>
                  </a:lnTo>
                  <a:lnTo>
                    <a:pt x="45935" y="33020"/>
                  </a:lnTo>
                  <a:lnTo>
                    <a:pt x="45935" y="33553"/>
                  </a:lnTo>
                  <a:lnTo>
                    <a:pt x="45618" y="36080"/>
                  </a:lnTo>
                  <a:lnTo>
                    <a:pt x="45618" y="35318"/>
                  </a:lnTo>
                  <a:lnTo>
                    <a:pt x="45478" y="35369"/>
                  </a:lnTo>
                  <a:lnTo>
                    <a:pt x="45720" y="33540"/>
                  </a:lnTo>
                  <a:lnTo>
                    <a:pt x="45935" y="33553"/>
                  </a:lnTo>
                  <a:lnTo>
                    <a:pt x="45935" y="33020"/>
                  </a:lnTo>
                  <a:lnTo>
                    <a:pt x="44107" y="32054"/>
                  </a:lnTo>
                  <a:lnTo>
                    <a:pt x="43002" y="32956"/>
                  </a:lnTo>
                  <a:lnTo>
                    <a:pt x="43002" y="36499"/>
                  </a:lnTo>
                  <a:lnTo>
                    <a:pt x="42291" y="37769"/>
                  </a:lnTo>
                  <a:lnTo>
                    <a:pt x="42037" y="38252"/>
                  </a:lnTo>
                  <a:lnTo>
                    <a:pt x="41021" y="40386"/>
                  </a:lnTo>
                  <a:lnTo>
                    <a:pt x="41948" y="38252"/>
                  </a:lnTo>
                  <a:lnTo>
                    <a:pt x="43002" y="36499"/>
                  </a:lnTo>
                  <a:lnTo>
                    <a:pt x="43002" y="32956"/>
                  </a:lnTo>
                  <a:lnTo>
                    <a:pt x="42722" y="33172"/>
                  </a:lnTo>
                  <a:lnTo>
                    <a:pt x="42799" y="32994"/>
                  </a:lnTo>
                  <a:lnTo>
                    <a:pt x="44069" y="32067"/>
                  </a:lnTo>
                  <a:lnTo>
                    <a:pt x="44196" y="31965"/>
                  </a:lnTo>
                  <a:lnTo>
                    <a:pt x="44577" y="31851"/>
                  </a:lnTo>
                  <a:lnTo>
                    <a:pt x="46736" y="33058"/>
                  </a:lnTo>
                  <a:lnTo>
                    <a:pt x="46736" y="33248"/>
                  </a:lnTo>
                  <a:lnTo>
                    <a:pt x="48387" y="31788"/>
                  </a:lnTo>
                  <a:lnTo>
                    <a:pt x="45618" y="30099"/>
                  </a:lnTo>
                  <a:lnTo>
                    <a:pt x="40386" y="26657"/>
                  </a:lnTo>
                  <a:lnTo>
                    <a:pt x="40386" y="30035"/>
                  </a:lnTo>
                  <a:lnTo>
                    <a:pt x="39624" y="32131"/>
                  </a:lnTo>
                  <a:lnTo>
                    <a:pt x="39624" y="31813"/>
                  </a:lnTo>
                  <a:lnTo>
                    <a:pt x="39484" y="31851"/>
                  </a:lnTo>
                  <a:lnTo>
                    <a:pt x="39649" y="31508"/>
                  </a:lnTo>
                  <a:lnTo>
                    <a:pt x="39789" y="30975"/>
                  </a:lnTo>
                  <a:lnTo>
                    <a:pt x="39522" y="30429"/>
                  </a:lnTo>
                  <a:lnTo>
                    <a:pt x="39116" y="29489"/>
                  </a:lnTo>
                  <a:lnTo>
                    <a:pt x="39166" y="28930"/>
                  </a:lnTo>
                  <a:lnTo>
                    <a:pt x="40386" y="30035"/>
                  </a:lnTo>
                  <a:lnTo>
                    <a:pt x="40386" y="26657"/>
                  </a:lnTo>
                  <a:lnTo>
                    <a:pt x="39941" y="27101"/>
                  </a:lnTo>
                  <a:lnTo>
                    <a:pt x="40055" y="26924"/>
                  </a:lnTo>
                  <a:lnTo>
                    <a:pt x="38862" y="26136"/>
                  </a:lnTo>
                  <a:lnTo>
                    <a:pt x="39116" y="25946"/>
                  </a:lnTo>
                  <a:lnTo>
                    <a:pt x="39243" y="25844"/>
                  </a:lnTo>
                  <a:lnTo>
                    <a:pt x="38595" y="25425"/>
                  </a:lnTo>
                  <a:lnTo>
                    <a:pt x="38595" y="26327"/>
                  </a:lnTo>
                  <a:lnTo>
                    <a:pt x="38582" y="32258"/>
                  </a:lnTo>
                  <a:lnTo>
                    <a:pt x="38354" y="32867"/>
                  </a:lnTo>
                  <a:lnTo>
                    <a:pt x="38061" y="32956"/>
                  </a:lnTo>
                  <a:lnTo>
                    <a:pt x="38176" y="32461"/>
                  </a:lnTo>
                  <a:lnTo>
                    <a:pt x="38582" y="32258"/>
                  </a:lnTo>
                  <a:lnTo>
                    <a:pt x="38582" y="26339"/>
                  </a:lnTo>
                  <a:lnTo>
                    <a:pt x="37363" y="27330"/>
                  </a:lnTo>
                  <a:lnTo>
                    <a:pt x="36360" y="28117"/>
                  </a:lnTo>
                  <a:lnTo>
                    <a:pt x="38595" y="26327"/>
                  </a:lnTo>
                  <a:lnTo>
                    <a:pt x="38595" y="25425"/>
                  </a:lnTo>
                  <a:lnTo>
                    <a:pt x="36322" y="23914"/>
                  </a:lnTo>
                  <a:lnTo>
                    <a:pt x="35852" y="23596"/>
                  </a:lnTo>
                  <a:lnTo>
                    <a:pt x="35852" y="34772"/>
                  </a:lnTo>
                  <a:lnTo>
                    <a:pt x="35344" y="35420"/>
                  </a:lnTo>
                  <a:lnTo>
                    <a:pt x="35814" y="35788"/>
                  </a:lnTo>
                  <a:lnTo>
                    <a:pt x="35433" y="35521"/>
                  </a:lnTo>
                  <a:lnTo>
                    <a:pt x="35306" y="35420"/>
                  </a:lnTo>
                  <a:lnTo>
                    <a:pt x="35814" y="34747"/>
                  </a:lnTo>
                  <a:lnTo>
                    <a:pt x="35852" y="23596"/>
                  </a:lnTo>
                  <a:lnTo>
                    <a:pt x="35433" y="23291"/>
                  </a:lnTo>
                  <a:lnTo>
                    <a:pt x="35306" y="24765"/>
                  </a:lnTo>
                  <a:lnTo>
                    <a:pt x="35306" y="26123"/>
                  </a:lnTo>
                  <a:lnTo>
                    <a:pt x="35179" y="27597"/>
                  </a:lnTo>
                  <a:lnTo>
                    <a:pt x="34836" y="27762"/>
                  </a:lnTo>
                  <a:lnTo>
                    <a:pt x="35064" y="26517"/>
                  </a:lnTo>
                  <a:lnTo>
                    <a:pt x="35064" y="23685"/>
                  </a:lnTo>
                  <a:lnTo>
                    <a:pt x="33985" y="23012"/>
                  </a:lnTo>
                  <a:lnTo>
                    <a:pt x="32905" y="22212"/>
                  </a:lnTo>
                  <a:lnTo>
                    <a:pt x="32766" y="22136"/>
                  </a:lnTo>
                  <a:lnTo>
                    <a:pt x="32766" y="36233"/>
                  </a:lnTo>
                  <a:lnTo>
                    <a:pt x="32639" y="36283"/>
                  </a:lnTo>
                  <a:lnTo>
                    <a:pt x="32385" y="36372"/>
                  </a:lnTo>
                  <a:lnTo>
                    <a:pt x="31877" y="36639"/>
                  </a:lnTo>
                  <a:lnTo>
                    <a:pt x="31115" y="37452"/>
                  </a:lnTo>
                  <a:lnTo>
                    <a:pt x="30861" y="36233"/>
                  </a:lnTo>
                  <a:lnTo>
                    <a:pt x="30759" y="36461"/>
                  </a:lnTo>
                  <a:lnTo>
                    <a:pt x="30759" y="34836"/>
                  </a:lnTo>
                  <a:lnTo>
                    <a:pt x="30861" y="36233"/>
                  </a:lnTo>
                  <a:lnTo>
                    <a:pt x="31496" y="35966"/>
                  </a:lnTo>
                  <a:lnTo>
                    <a:pt x="32385" y="35293"/>
                  </a:lnTo>
                  <a:lnTo>
                    <a:pt x="32766" y="36233"/>
                  </a:lnTo>
                  <a:lnTo>
                    <a:pt x="32766" y="22136"/>
                  </a:lnTo>
                  <a:lnTo>
                    <a:pt x="32105" y="21704"/>
                  </a:lnTo>
                  <a:lnTo>
                    <a:pt x="31965" y="21615"/>
                  </a:lnTo>
                  <a:lnTo>
                    <a:pt x="31953" y="33007"/>
                  </a:lnTo>
                  <a:lnTo>
                    <a:pt x="31877" y="33451"/>
                  </a:lnTo>
                  <a:lnTo>
                    <a:pt x="31877" y="33083"/>
                  </a:lnTo>
                  <a:lnTo>
                    <a:pt x="31953" y="21615"/>
                  </a:lnTo>
                  <a:lnTo>
                    <a:pt x="31826" y="21526"/>
                  </a:lnTo>
                  <a:lnTo>
                    <a:pt x="31076" y="22860"/>
                  </a:lnTo>
                  <a:lnTo>
                    <a:pt x="31877" y="21259"/>
                  </a:lnTo>
                  <a:lnTo>
                    <a:pt x="30226" y="20142"/>
                  </a:lnTo>
                  <a:lnTo>
                    <a:pt x="30226" y="25984"/>
                  </a:lnTo>
                  <a:lnTo>
                    <a:pt x="30213" y="26123"/>
                  </a:lnTo>
                  <a:lnTo>
                    <a:pt x="27520" y="25171"/>
                  </a:lnTo>
                  <a:lnTo>
                    <a:pt x="26568" y="25031"/>
                  </a:lnTo>
                  <a:lnTo>
                    <a:pt x="26568" y="29629"/>
                  </a:lnTo>
                  <a:lnTo>
                    <a:pt x="25488" y="29959"/>
                  </a:lnTo>
                  <a:lnTo>
                    <a:pt x="25488" y="36499"/>
                  </a:lnTo>
                  <a:lnTo>
                    <a:pt x="22593" y="37299"/>
                  </a:lnTo>
                  <a:lnTo>
                    <a:pt x="22593" y="38163"/>
                  </a:lnTo>
                  <a:lnTo>
                    <a:pt x="22352" y="44462"/>
                  </a:lnTo>
                  <a:lnTo>
                    <a:pt x="22529" y="38125"/>
                  </a:lnTo>
                  <a:lnTo>
                    <a:pt x="22593" y="37299"/>
                  </a:lnTo>
                  <a:lnTo>
                    <a:pt x="21577" y="37579"/>
                  </a:lnTo>
                  <a:lnTo>
                    <a:pt x="20078" y="37579"/>
                  </a:lnTo>
                  <a:lnTo>
                    <a:pt x="20078" y="42316"/>
                  </a:lnTo>
                  <a:lnTo>
                    <a:pt x="18923" y="45224"/>
                  </a:lnTo>
                  <a:lnTo>
                    <a:pt x="20078" y="42316"/>
                  </a:lnTo>
                  <a:lnTo>
                    <a:pt x="20078" y="37579"/>
                  </a:lnTo>
                  <a:lnTo>
                    <a:pt x="19151" y="37579"/>
                  </a:lnTo>
                  <a:lnTo>
                    <a:pt x="18402" y="41173"/>
                  </a:lnTo>
                  <a:lnTo>
                    <a:pt x="19177" y="37172"/>
                  </a:lnTo>
                  <a:lnTo>
                    <a:pt x="19939" y="37223"/>
                  </a:lnTo>
                  <a:lnTo>
                    <a:pt x="21590" y="37312"/>
                  </a:lnTo>
                  <a:lnTo>
                    <a:pt x="22098" y="37172"/>
                  </a:lnTo>
                  <a:lnTo>
                    <a:pt x="22352" y="37096"/>
                  </a:lnTo>
                  <a:lnTo>
                    <a:pt x="24892" y="36372"/>
                  </a:lnTo>
                  <a:lnTo>
                    <a:pt x="25273" y="36271"/>
                  </a:lnTo>
                  <a:lnTo>
                    <a:pt x="25488" y="36499"/>
                  </a:lnTo>
                  <a:lnTo>
                    <a:pt x="25488" y="29959"/>
                  </a:lnTo>
                  <a:lnTo>
                    <a:pt x="24815" y="30162"/>
                  </a:lnTo>
                  <a:lnTo>
                    <a:pt x="22428" y="32308"/>
                  </a:lnTo>
                  <a:lnTo>
                    <a:pt x="24384" y="30353"/>
                  </a:lnTo>
                  <a:lnTo>
                    <a:pt x="24892" y="29895"/>
                  </a:lnTo>
                  <a:lnTo>
                    <a:pt x="25273" y="29781"/>
                  </a:lnTo>
                  <a:lnTo>
                    <a:pt x="25400" y="29743"/>
                  </a:lnTo>
                  <a:lnTo>
                    <a:pt x="25781" y="29629"/>
                  </a:lnTo>
                  <a:lnTo>
                    <a:pt x="26162" y="29514"/>
                  </a:lnTo>
                  <a:lnTo>
                    <a:pt x="26530" y="29413"/>
                  </a:lnTo>
                  <a:lnTo>
                    <a:pt x="26568" y="29629"/>
                  </a:lnTo>
                  <a:lnTo>
                    <a:pt x="26568" y="25031"/>
                  </a:lnTo>
                  <a:lnTo>
                    <a:pt x="25857" y="24930"/>
                  </a:lnTo>
                  <a:lnTo>
                    <a:pt x="25781" y="24498"/>
                  </a:lnTo>
                  <a:lnTo>
                    <a:pt x="26162" y="24587"/>
                  </a:lnTo>
                  <a:lnTo>
                    <a:pt x="26543" y="24676"/>
                  </a:lnTo>
                  <a:lnTo>
                    <a:pt x="27432" y="24879"/>
                  </a:lnTo>
                  <a:lnTo>
                    <a:pt x="27559" y="24904"/>
                  </a:lnTo>
                  <a:lnTo>
                    <a:pt x="30226" y="25984"/>
                  </a:lnTo>
                  <a:lnTo>
                    <a:pt x="30226" y="20142"/>
                  </a:lnTo>
                  <a:lnTo>
                    <a:pt x="26416" y="17564"/>
                  </a:lnTo>
                  <a:lnTo>
                    <a:pt x="26416" y="19837"/>
                  </a:lnTo>
                  <a:lnTo>
                    <a:pt x="25361" y="20320"/>
                  </a:lnTo>
                  <a:lnTo>
                    <a:pt x="24917" y="20447"/>
                  </a:lnTo>
                  <a:lnTo>
                    <a:pt x="24917" y="21577"/>
                  </a:lnTo>
                  <a:lnTo>
                    <a:pt x="24384" y="21932"/>
                  </a:lnTo>
                  <a:lnTo>
                    <a:pt x="24917" y="21577"/>
                  </a:lnTo>
                  <a:lnTo>
                    <a:pt x="24917" y="20447"/>
                  </a:lnTo>
                  <a:lnTo>
                    <a:pt x="24409" y="20586"/>
                  </a:lnTo>
                  <a:lnTo>
                    <a:pt x="24384" y="20866"/>
                  </a:lnTo>
                  <a:lnTo>
                    <a:pt x="24384" y="20586"/>
                  </a:lnTo>
                  <a:lnTo>
                    <a:pt x="24892" y="20434"/>
                  </a:lnTo>
                  <a:lnTo>
                    <a:pt x="25273" y="20320"/>
                  </a:lnTo>
                  <a:lnTo>
                    <a:pt x="25781" y="20104"/>
                  </a:lnTo>
                  <a:lnTo>
                    <a:pt x="25908" y="20053"/>
                  </a:lnTo>
                  <a:lnTo>
                    <a:pt x="26162" y="19939"/>
                  </a:lnTo>
                  <a:lnTo>
                    <a:pt x="26416" y="19837"/>
                  </a:lnTo>
                  <a:lnTo>
                    <a:pt x="26416" y="17564"/>
                  </a:lnTo>
                  <a:lnTo>
                    <a:pt x="22415" y="14846"/>
                  </a:lnTo>
                  <a:lnTo>
                    <a:pt x="21348" y="14008"/>
                  </a:lnTo>
                  <a:lnTo>
                    <a:pt x="21348" y="16370"/>
                  </a:lnTo>
                  <a:lnTo>
                    <a:pt x="20955" y="17081"/>
                  </a:lnTo>
                  <a:lnTo>
                    <a:pt x="21348" y="16370"/>
                  </a:lnTo>
                  <a:lnTo>
                    <a:pt x="21348" y="14008"/>
                  </a:lnTo>
                  <a:lnTo>
                    <a:pt x="20853" y="14300"/>
                  </a:lnTo>
                  <a:lnTo>
                    <a:pt x="20853" y="17195"/>
                  </a:lnTo>
                  <a:lnTo>
                    <a:pt x="19939" y="16408"/>
                  </a:lnTo>
                  <a:lnTo>
                    <a:pt x="19939" y="28956"/>
                  </a:lnTo>
                  <a:lnTo>
                    <a:pt x="19748" y="29248"/>
                  </a:lnTo>
                  <a:lnTo>
                    <a:pt x="19558" y="29286"/>
                  </a:lnTo>
                  <a:lnTo>
                    <a:pt x="19558" y="29629"/>
                  </a:lnTo>
                  <a:lnTo>
                    <a:pt x="19558" y="29895"/>
                  </a:lnTo>
                  <a:lnTo>
                    <a:pt x="19278" y="30200"/>
                  </a:lnTo>
                  <a:lnTo>
                    <a:pt x="19558" y="29629"/>
                  </a:lnTo>
                  <a:lnTo>
                    <a:pt x="19558" y="29286"/>
                  </a:lnTo>
                  <a:lnTo>
                    <a:pt x="19291" y="29337"/>
                  </a:lnTo>
                  <a:lnTo>
                    <a:pt x="18770" y="29451"/>
                  </a:lnTo>
                  <a:lnTo>
                    <a:pt x="18237" y="29514"/>
                  </a:lnTo>
                  <a:lnTo>
                    <a:pt x="18237" y="36918"/>
                  </a:lnTo>
                  <a:lnTo>
                    <a:pt x="18237" y="37642"/>
                  </a:lnTo>
                  <a:lnTo>
                    <a:pt x="17843" y="43510"/>
                  </a:lnTo>
                  <a:lnTo>
                    <a:pt x="18097" y="38684"/>
                  </a:lnTo>
                  <a:lnTo>
                    <a:pt x="18097" y="37211"/>
                  </a:lnTo>
                  <a:lnTo>
                    <a:pt x="18237" y="36918"/>
                  </a:lnTo>
                  <a:lnTo>
                    <a:pt x="18237" y="29514"/>
                  </a:lnTo>
                  <a:lnTo>
                    <a:pt x="18237" y="29311"/>
                  </a:lnTo>
                  <a:lnTo>
                    <a:pt x="18669" y="29222"/>
                  </a:lnTo>
                  <a:lnTo>
                    <a:pt x="19177" y="29108"/>
                  </a:lnTo>
                  <a:lnTo>
                    <a:pt x="19558" y="29032"/>
                  </a:lnTo>
                  <a:lnTo>
                    <a:pt x="19939" y="28956"/>
                  </a:lnTo>
                  <a:lnTo>
                    <a:pt x="19939" y="16408"/>
                  </a:lnTo>
                  <a:lnTo>
                    <a:pt x="19888" y="16205"/>
                  </a:lnTo>
                  <a:lnTo>
                    <a:pt x="19964" y="16408"/>
                  </a:lnTo>
                  <a:lnTo>
                    <a:pt x="20853" y="17195"/>
                  </a:lnTo>
                  <a:lnTo>
                    <a:pt x="20853" y="14300"/>
                  </a:lnTo>
                  <a:lnTo>
                    <a:pt x="20574" y="14490"/>
                  </a:lnTo>
                  <a:lnTo>
                    <a:pt x="21209" y="13982"/>
                  </a:lnTo>
                  <a:lnTo>
                    <a:pt x="18148" y="11938"/>
                  </a:lnTo>
                  <a:lnTo>
                    <a:pt x="18148" y="29527"/>
                  </a:lnTo>
                  <a:lnTo>
                    <a:pt x="17957" y="29552"/>
                  </a:lnTo>
                  <a:lnTo>
                    <a:pt x="17957" y="37477"/>
                  </a:lnTo>
                  <a:lnTo>
                    <a:pt x="14973" y="43649"/>
                  </a:lnTo>
                  <a:lnTo>
                    <a:pt x="11430" y="44284"/>
                  </a:lnTo>
                  <a:lnTo>
                    <a:pt x="11430" y="54241"/>
                  </a:lnTo>
                  <a:lnTo>
                    <a:pt x="11430" y="54470"/>
                  </a:lnTo>
                  <a:lnTo>
                    <a:pt x="11049" y="55359"/>
                  </a:lnTo>
                  <a:lnTo>
                    <a:pt x="11049" y="60248"/>
                  </a:lnTo>
                  <a:lnTo>
                    <a:pt x="10287" y="62090"/>
                  </a:lnTo>
                  <a:lnTo>
                    <a:pt x="10287" y="59817"/>
                  </a:lnTo>
                  <a:lnTo>
                    <a:pt x="11049" y="60248"/>
                  </a:lnTo>
                  <a:lnTo>
                    <a:pt x="11049" y="55359"/>
                  </a:lnTo>
                  <a:lnTo>
                    <a:pt x="10287" y="57137"/>
                  </a:lnTo>
                  <a:lnTo>
                    <a:pt x="10287" y="54825"/>
                  </a:lnTo>
                  <a:lnTo>
                    <a:pt x="11430" y="54241"/>
                  </a:lnTo>
                  <a:lnTo>
                    <a:pt x="11430" y="44284"/>
                  </a:lnTo>
                  <a:lnTo>
                    <a:pt x="10287" y="44488"/>
                  </a:lnTo>
                  <a:lnTo>
                    <a:pt x="10287" y="44259"/>
                  </a:lnTo>
                  <a:lnTo>
                    <a:pt x="11049" y="44145"/>
                  </a:lnTo>
                  <a:lnTo>
                    <a:pt x="11811" y="44018"/>
                  </a:lnTo>
                  <a:lnTo>
                    <a:pt x="12446" y="43916"/>
                  </a:lnTo>
                  <a:lnTo>
                    <a:pt x="13208" y="43802"/>
                  </a:lnTo>
                  <a:lnTo>
                    <a:pt x="13589" y="43738"/>
                  </a:lnTo>
                  <a:lnTo>
                    <a:pt x="14097" y="43662"/>
                  </a:lnTo>
                  <a:lnTo>
                    <a:pt x="14592" y="43586"/>
                  </a:lnTo>
                  <a:lnTo>
                    <a:pt x="14986" y="43522"/>
                  </a:lnTo>
                  <a:lnTo>
                    <a:pt x="17957" y="37477"/>
                  </a:lnTo>
                  <a:lnTo>
                    <a:pt x="17957" y="29552"/>
                  </a:lnTo>
                  <a:lnTo>
                    <a:pt x="17538" y="29083"/>
                  </a:lnTo>
                  <a:lnTo>
                    <a:pt x="16992" y="26924"/>
                  </a:lnTo>
                  <a:lnTo>
                    <a:pt x="14160" y="28816"/>
                  </a:lnTo>
                  <a:lnTo>
                    <a:pt x="14224" y="28549"/>
                  </a:lnTo>
                  <a:lnTo>
                    <a:pt x="17018" y="26657"/>
                  </a:lnTo>
                  <a:lnTo>
                    <a:pt x="17653" y="28816"/>
                  </a:lnTo>
                  <a:lnTo>
                    <a:pt x="18148" y="29527"/>
                  </a:lnTo>
                  <a:lnTo>
                    <a:pt x="18148" y="11938"/>
                  </a:lnTo>
                  <a:lnTo>
                    <a:pt x="14224" y="9309"/>
                  </a:lnTo>
                  <a:lnTo>
                    <a:pt x="13500" y="8851"/>
                  </a:lnTo>
                  <a:lnTo>
                    <a:pt x="13500" y="31711"/>
                  </a:lnTo>
                  <a:lnTo>
                    <a:pt x="11061" y="33540"/>
                  </a:lnTo>
                  <a:lnTo>
                    <a:pt x="11049" y="33350"/>
                  </a:lnTo>
                  <a:lnTo>
                    <a:pt x="11430" y="33096"/>
                  </a:lnTo>
                  <a:lnTo>
                    <a:pt x="13500" y="31711"/>
                  </a:lnTo>
                  <a:lnTo>
                    <a:pt x="13500" y="8851"/>
                  </a:lnTo>
                  <a:lnTo>
                    <a:pt x="10668" y="7048"/>
                  </a:lnTo>
                  <a:lnTo>
                    <a:pt x="10668" y="9398"/>
                  </a:lnTo>
                  <a:lnTo>
                    <a:pt x="10541" y="9499"/>
                  </a:lnTo>
                  <a:lnTo>
                    <a:pt x="10287" y="9639"/>
                  </a:lnTo>
                  <a:lnTo>
                    <a:pt x="9271" y="10960"/>
                  </a:lnTo>
                  <a:lnTo>
                    <a:pt x="9017" y="11417"/>
                  </a:lnTo>
                  <a:lnTo>
                    <a:pt x="7277" y="9893"/>
                  </a:lnTo>
                  <a:lnTo>
                    <a:pt x="9017" y="8674"/>
                  </a:lnTo>
                  <a:lnTo>
                    <a:pt x="9271" y="8559"/>
                  </a:lnTo>
                  <a:lnTo>
                    <a:pt x="10033" y="8407"/>
                  </a:lnTo>
                  <a:lnTo>
                    <a:pt x="10541" y="8318"/>
                  </a:lnTo>
                  <a:lnTo>
                    <a:pt x="10312" y="9029"/>
                  </a:lnTo>
                  <a:lnTo>
                    <a:pt x="10541" y="9258"/>
                  </a:lnTo>
                  <a:lnTo>
                    <a:pt x="10668" y="9398"/>
                  </a:lnTo>
                  <a:lnTo>
                    <a:pt x="10668" y="7048"/>
                  </a:lnTo>
                  <a:lnTo>
                    <a:pt x="7277" y="4876"/>
                  </a:lnTo>
                  <a:lnTo>
                    <a:pt x="508" y="0"/>
                  </a:lnTo>
                  <a:lnTo>
                    <a:pt x="508" y="241"/>
                  </a:lnTo>
                  <a:lnTo>
                    <a:pt x="0" y="889"/>
                  </a:lnTo>
                  <a:lnTo>
                    <a:pt x="381" y="2781"/>
                  </a:lnTo>
                  <a:lnTo>
                    <a:pt x="508" y="4673"/>
                  </a:lnTo>
                  <a:lnTo>
                    <a:pt x="889" y="6565"/>
                  </a:lnTo>
                  <a:lnTo>
                    <a:pt x="1016" y="6159"/>
                  </a:lnTo>
                  <a:lnTo>
                    <a:pt x="1270" y="5880"/>
                  </a:lnTo>
                  <a:lnTo>
                    <a:pt x="2667" y="5143"/>
                  </a:lnTo>
                  <a:lnTo>
                    <a:pt x="2794" y="5080"/>
                  </a:lnTo>
                  <a:lnTo>
                    <a:pt x="3556" y="4406"/>
                  </a:lnTo>
                  <a:lnTo>
                    <a:pt x="3937" y="3797"/>
                  </a:lnTo>
                  <a:lnTo>
                    <a:pt x="3937" y="3441"/>
                  </a:lnTo>
                  <a:lnTo>
                    <a:pt x="4953" y="4673"/>
                  </a:lnTo>
                  <a:lnTo>
                    <a:pt x="5461" y="6019"/>
                  </a:lnTo>
                  <a:lnTo>
                    <a:pt x="6350" y="7099"/>
                  </a:lnTo>
                  <a:lnTo>
                    <a:pt x="7264" y="9893"/>
                  </a:lnTo>
                  <a:lnTo>
                    <a:pt x="6858" y="9537"/>
                  </a:lnTo>
                  <a:lnTo>
                    <a:pt x="6858" y="15862"/>
                  </a:lnTo>
                  <a:lnTo>
                    <a:pt x="6731" y="17754"/>
                  </a:lnTo>
                  <a:lnTo>
                    <a:pt x="5080" y="18783"/>
                  </a:lnTo>
                  <a:lnTo>
                    <a:pt x="5080" y="18630"/>
                  </a:lnTo>
                  <a:lnTo>
                    <a:pt x="3683" y="17894"/>
                  </a:lnTo>
                  <a:lnTo>
                    <a:pt x="3556" y="17818"/>
                  </a:lnTo>
                  <a:lnTo>
                    <a:pt x="3556" y="17614"/>
                  </a:lnTo>
                  <a:lnTo>
                    <a:pt x="3683" y="17551"/>
                  </a:lnTo>
                  <a:lnTo>
                    <a:pt x="6604" y="16002"/>
                  </a:lnTo>
                  <a:lnTo>
                    <a:pt x="6731" y="15938"/>
                  </a:lnTo>
                  <a:lnTo>
                    <a:pt x="6858" y="15862"/>
                  </a:lnTo>
                  <a:lnTo>
                    <a:pt x="6858" y="9537"/>
                  </a:lnTo>
                  <a:lnTo>
                    <a:pt x="6096" y="8851"/>
                  </a:lnTo>
                  <a:lnTo>
                    <a:pt x="3276" y="17208"/>
                  </a:lnTo>
                  <a:lnTo>
                    <a:pt x="2667" y="17221"/>
                  </a:lnTo>
                  <a:lnTo>
                    <a:pt x="2921" y="19240"/>
                  </a:lnTo>
                  <a:lnTo>
                    <a:pt x="3276" y="21005"/>
                  </a:lnTo>
                  <a:lnTo>
                    <a:pt x="3556" y="23012"/>
                  </a:lnTo>
                  <a:lnTo>
                    <a:pt x="5842" y="20993"/>
                  </a:lnTo>
                  <a:lnTo>
                    <a:pt x="6604" y="20459"/>
                  </a:lnTo>
                  <a:lnTo>
                    <a:pt x="6731" y="20370"/>
                  </a:lnTo>
                  <a:lnTo>
                    <a:pt x="6858" y="20294"/>
                  </a:lnTo>
                  <a:lnTo>
                    <a:pt x="8763" y="18973"/>
                  </a:lnTo>
                  <a:lnTo>
                    <a:pt x="10033" y="19685"/>
                  </a:lnTo>
                  <a:lnTo>
                    <a:pt x="10033" y="22072"/>
                  </a:lnTo>
                  <a:lnTo>
                    <a:pt x="10287" y="22072"/>
                  </a:lnTo>
                  <a:lnTo>
                    <a:pt x="10287" y="19824"/>
                  </a:lnTo>
                  <a:lnTo>
                    <a:pt x="10541" y="19964"/>
                  </a:lnTo>
                  <a:lnTo>
                    <a:pt x="10668" y="20027"/>
                  </a:lnTo>
                  <a:lnTo>
                    <a:pt x="11430" y="20447"/>
                  </a:lnTo>
                  <a:lnTo>
                    <a:pt x="10896" y="21424"/>
                  </a:lnTo>
                  <a:lnTo>
                    <a:pt x="10896" y="34061"/>
                  </a:lnTo>
                  <a:lnTo>
                    <a:pt x="10655" y="34886"/>
                  </a:lnTo>
                  <a:lnTo>
                    <a:pt x="10668" y="34747"/>
                  </a:lnTo>
                  <a:lnTo>
                    <a:pt x="10896" y="34061"/>
                  </a:lnTo>
                  <a:lnTo>
                    <a:pt x="10896" y="21424"/>
                  </a:lnTo>
                  <a:lnTo>
                    <a:pt x="10541" y="22072"/>
                  </a:lnTo>
                  <a:lnTo>
                    <a:pt x="10528" y="36118"/>
                  </a:lnTo>
                  <a:lnTo>
                    <a:pt x="10515" y="36372"/>
                  </a:lnTo>
                  <a:lnTo>
                    <a:pt x="10299" y="37452"/>
                  </a:lnTo>
                  <a:lnTo>
                    <a:pt x="10528" y="36118"/>
                  </a:lnTo>
                  <a:lnTo>
                    <a:pt x="10528" y="22085"/>
                  </a:lnTo>
                  <a:lnTo>
                    <a:pt x="10033" y="22110"/>
                  </a:lnTo>
                  <a:lnTo>
                    <a:pt x="10033" y="44297"/>
                  </a:lnTo>
                  <a:lnTo>
                    <a:pt x="10033" y="44538"/>
                  </a:lnTo>
                  <a:lnTo>
                    <a:pt x="9067" y="44704"/>
                  </a:lnTo>
                  <a:lnTo>
                    <a:pt x="9017" y="44462"/>
                  </a:lnTo>
                  <a:lnTo>
                    <a:pt x="9271" y="44424"/>
                  </a:lnTo>
                  <a:lnTo>
                    <a:pt x="10033" y="44297"/>
                  </a:lnTo>
                  <a:lnTo>
                    <a:pt x="10033" y="22110"/>
                  </a:lnTo>
                  <a:lnTo>
                    <a:pt x="9271" y="22161"/>
                  </a:lnTo>
                  <a:lnTo>
                    <a:pt x="4533" y="25323"/>
                  </a:lnTo>
                  <a:lnTo>
                    <a:pt x="3911" y="24765"/>
                  </a:lnTo>
                  <a:lnTo>
                    <a:pt x="4025" y="25666"/>
                  </a:lnTo>
                  <a:lnTo>
                    <a:pt x="4051" y="25844"/>
                  </a:lnTo>
                  <a:lnTo>
                    <a:pt x="4318" y="26924"/>
                  </a:lnTo>
                  <a:lnTo>
                    <a:pt x="4445" y="28003"/>
                  </a:lnTo>
                  <a:lnTo>
                    <a:pt x="4991" y="26797"/>
                  </a:lnTo>
                  <a:lnTo>
                    <a:pt x="4902" y="26047"/>
                  </a:lnTo>
                  <a:lnTo>
                    <a:pt x="5842" y="26352"/>
                  </a:lnTo>
                  <a:lnTo>
                    <a:pt x="6096" y="26441"/>
                  </a:lnTo>
                  <a:lnTo>
                    <a:pt x="6350" y="26530"/>
                  </a:lnTo>
                  <a:lnTo>
                    <a:pt x="6604" y="26619"/>
                  </a:lnTo>
                  <a:lnTo>
                    <a:pt x="6731" y="26657"/>
                  </a:lnTo>
                  <a:lnTo>
                    <a:pt x="8001" y="28282"/>
                  </a:lnTo>
                  <a:lnTo>
                    <a:pt x="5194" y="29222"/>
                  </a:lnTo>
                  <a:lnTo>
                    <a:pt x="5461" y="30480"/>
                  </a:lnTo>
                  <a:lnTo>
                    <a:pt x="5461" y="30670"/>
                  </a:lnTo>
                  <a:lnTo>
                    <a:pt x="6096" y="32867"/>
                  </a:lnTo>
                  <a:lnTo>
                    <a:pt x="7277" y="32473"/>
                  </a:lnTo>
                  <a:lnTo>
                    <a:pt x="7493" y="32410"/>
                  </a:lnTo>
                  <a:lnTo>
                    <a:pt x="7747" y="32321"/>
                  </a:lnTo>
                  <a:lnTo>
                    <a:pt x="8001" y="32486"/>
                  </a:lnTo>
                  <a:lnTo>
                    <a:pt x="9017" y="33134"/>
                  </a:lnTo>
                  <a:lnTo>
                    <a:pt x="9271" y="35153"/>
                  </a:lnTo>
                  <a:lnTo>
                    <a:pt x="8001" y="35102"/>
                  </a:lnTo>
                  <a:lnTo>
                    <a:pt x="7493" y="35077"/>
                  </a:lnTo>
                  <a:lnTo>
                    <a:pt x="7493" y="45135"/>
                  </a:lnTo>
                  <a:lnTo>
                    <a:pt x="6350" y="47002"/>
                  </a:lnTo>
                  <a:lnTo>
                    <a:pt x="6350" y="45694"/>
                  </a:lnTo>
                  <a:lnTo>
                    <a:pt x="7277" y="45059"/>
                  </a:lnTo>
                  <a:lnTo>
                    <a:pt x="7277" y="44907"/>
                  </a:lnTo>
                  <a:lnTo>
                    <a:pt x="7493" y="45135"/>
                  </a:lnTo>
                  <a:lnTo>
                    <a:pt x="7493" y="35077"/>
                  </a:lnTo>
                  <a:lnTo>
                    <a:pt x="6096" y="34975"/>
                  </a:lnTo>
                  <a:lnTo>
                    <a:pt x="5080" y="34620"/>
                  </a:lnTo>
                  <a:lnTo>
                    <a:pt x="5461" y="38392"/>
                  </a:lnTo>
                  <a:lnTo>
                    <a:pt x="5969" y="45948"/>
                  </a:lnTo>
                  <a:lnTo>
                    <a:pt x="6096" y="45872"/>
                  </a:lnTo>
                  <a:lnTo>
                    <a:pt x="6096" y="47421"/>
                  </a:lnTo>
                  <a:lnTo>
                    <a:pt x="5842" y="47840"/>
                  </a:lnTo>
                  <a:lnTo>
                    <a:pt x="6604" y="50800"/>
                  </a:lnTo>
                  <a:lnTo>
                    <a:pt x="6858" y="53771"/>
                  </a:lnTo>
                  <a:lnTo>
                    <a:pt x="7277" y="53886"/>
                  </a:lnTo>
                  <a:lnTo>
                    <a:pt x="7277" y="53276"/>
                  </a:lnTo>
                  <a:lnTo>
                    <a:pt x="7493" y="54851"/>
                  </a:lnTo>
                  <a:lnTo>
                    <a:pt x="8128" y="54038"/>
                  </a:lnTo>
                  <a:lnTo>
                    <a:pt x="8128" y="55930"/>
                  </a:lnTo>
                  <a:lnTo>
                    <a:pt x="9017" y="55473"/>
                  </a:lnTo>
                  <a:lnTo>
                    <a:pt x="10033" y="54965"/>
                  </a:lnTo>
                  <a:lnTo>
                    <a:pt x="10033" y="57759"/>
                  </a:lnTo>
                  <a:lnTo>
                    <a:pt x="9385" y="59309"/>
                  </a:lnTo>
                  <a:lnTo>
                    <a:pt x="10033" y="59677"/>
                  </a:lnTo>
                  <a:lnTo>
                    <a:pt x="10033" y="62636"/>
                  </a:lnTo>
                  <a:lnTo>
                    <a:pt x="8128" y="66179"/>
                  </a:lnTo>
                  <a:lnTo>
                    <a:pt x="8763" y="66078"/>
                  </a:lnTo>
                  <a:lnTo>
                    <a:pt x="9271" y="66001"/>
                  </a:lnTo>
                  <a:lnTo>
                    <a:pt x="10033" y="65887"/>
                  </a:lnTo>
                  <a:lnTo>
                    <a:pt x="10668" y="65786"/>
                  </a:lnTo>
                  <a:lnTo>
                    <a:pt x="11049" y="65722"/>
                  </a:lnTo>
                  <a:lnTo>
                    <a:pt x="11430" y="65659"/>
                  </a:lnTo>
                  <a:lnTo>
                    <a:pt x="11811" y="65608"/>
                  </a:lnTo>
                  <a:lnTo>
                    <a:pt x="12446" y="65506"/>
                  </a:lnTo>
                  <a:lnTo>
                    <a:pt x="11811" y="67665"/>
                  </a:lnTo>
                  <a:lnTo>
                    <a:pt x="11176" y="68884"/>
                  </a:lnTo>
                  <a:lnTo>
                    <a:pt x="11811" y="69545"/>
                  </a:lnTo>
                  <a:lnTo>
                    <a:pt x="11811" y="70497"/>
                  </a:lnTo>
                  <a:lnTo>
                    <a:pt x="12319" y="70256"/>
                  </a:lnTo>
                  <a:lnTo>
                    <a:pt x="12446" y="70192"/>
                  </a:lnTo>
                  <a:lnTo>
                    <a:pt x="13081" y="69888"/>
                  </a:lnTo>
                  <a:lnTo>
                    <a:pt x="13208" y="69824"/>
                  </a:lnTo>
                  <a:lnTo>
                    <a:pt x="12700" y="71170"/>
                  </a:lnTo>
                  <a:lnTo>
                    <a:pt x="13081" y="71843"/>
                  </a:lnTo>
                  <a:lnTo>
                    <a:pt x="14986" y="71031"/>
                  </a:lnTo>
                  <a:lnTo>
                    <a:pt x="16637" y="70764"/>
                  </a:lnTo>
                  <a:lnTo>
                    <a:pt x="17399" y="68199"/>
                  </a:lnTo>
                  <a:lnTo>
                    <a:pt x="17780" y="68313"/>
                  </a:lnTo>
                  <a:lnTo>
                    <a:pt x="18237" y="68440"/>
                  </a:lnTo>
                  <a:lnTo>
                    <a:pt x="18669" y="68554"/>
                  </a:lnTo>
                  <a:lnTo>
                    <a:pt x="18884" y="68618"/>
                  </a:lnTo>
                  <a:lnTo>
                    <a:pt x="19177" y="68694"/>
                  </a:lnTo>
                  <a:lnTo>
                    <a:pt x="19558" y="68795"/>
                  </a:lnTo>
                  <a:lnTo>
                    <a:pt x="19939" y="68897"/>
                  </a:lnTo>
                  <a:lnTo>
                    <a:pt x="20193" y="68973"/>
                  </a:lnTo>
                  <a:lnTo>
                    <a:pt x="20447" y="69049"/>
                  </a:lnTo>
                  <a:lnTo>
                    <a:pt x="20828" y="69151"/>
                  </a:lnTo>
                  <a:lnTo>
                    <a:pt x="21209" y="69253"/>
                  </a:lnTo>
                  <a:lnTo>
                    <a:pt x="21590" y="69354"/>
                  </a:lnTo>
                  <a:lnTo>
                    <a:pt x="23114" y="66027"/>
                  </a:lnTo>
                  <a:lnTo>
                    <a:pt x="21590" y="63246"/>
                  </a:lnTo>
                  <a:lnTo>
                    <a:pt x="21590" y="63601"/>
                  </a:lnTo>
                  <a:lnTo>
                    <a:pt x="17780" y="67106"/>
                  </a:lnTo>
                  <a:lnTo>
                    <a:pt x="17780" y="66776"/>
                  </a:lnTo>
                  <a:lnTo>
                    <a:pt x="13208" y="59169"/>
                  </a:lnTo>
                  <a:lnTo>
                    <a:pt x="18237" y="61747"/>
                  </a:lnTo>
                  <a:lnTo>
                    <a:pt x="20193" y="62738"/>
                  </a:lnTo>
                  <a:lnTo>
                    <a:pt x="20193" y="63563"/>
                  </a:lnTo>
                  <a:lnTo>
                    <a:pt x="21336" y="56743"/>
                  </a:lnTo>
                  <a:lnTo>
                    <a:pt x="22098" y="55257"/>
                  </a:lnTo>
                  <a:lnTo>
                    <a:pt x="21590" y="55105"/>
                  </a:lnTo>
                  <a:lnTo>
                    <a:pt x="21336" y="55016"/>
                  </a:lnTo>
                  <a:lnTo>
                    <a:pt x="20955" y="54940"/>
                  </a:lnTo>
                  <a:lnTo>
                    <a:pt x="20193" y="54813"/>
                  </a:lnTo>
                  <a:lnTo>
                    <a:pt x="19177" y="54686"/>
                  </a:lnTo>
                  <a:lnTo>
                    <a:pt x="18288" y="54584"/>
                  </a:lnTo>
                  <a:lnTo>
                    <a:pt x="20955" y="51866"/>
                  </a:lnTo>
                  <a:lnTo>
                    <a:pt x="21209" y="51612"/>
                  </a:lnTo>
                  <a:lnTo>
                    <a:pt x="20955" y="50266"/>
                  </a:lnTo>
                  <a:lnTo>
                    <a:pt x="22098" y="50266"/>
                  </a:lnTo>
                  <a:lnTo>
                    <a:pt x="22352" y="50939"/>
                  </a:lnTo>
                  <a:lnTo>
                    <a:pt x="23495" y="50266"/>
                  </a:lnTo>
                  <a:lnTo>
                    <a:pt x="23749" y="48780"/>
                  </a:lnTo>
                  <a:lnTo>
                    <a:pt x="24892" y="47561"/>
                  </a:lnTo>
                  <a:lnTo>
                    <a:pt x="25273" y="47663"/>
                  </a:lnTo>
                  <a:lnTo>
                    <a:pt x="25400" y="47701"/>
                  </a:lnTo>
                  <a:lnTo>
                    <a:pt x="26162" y="47815"/>
                  </a:lnTo>
                  <a:lnTo>
                    <a:pt x="27940" y="47701"/>
                  </a:lnTo>
                  <a:lnTo>
                    <a:pt x="28956" y="46888"/>
                  </a:lnTo>
                  <a:lnTo>
                    <a:pt x="29337" y="45542"/>
                  </a:lnTo>
                  <a:lnTo>
                    <a:pt x="26543" y="46355"/>
                  </a:lnTo>
                  <a:lnTo>
                    <a:pt x="26162" y="44996"/>
                  </a:lnTo>
                  <a:lnTo>
                    <a:pt x="27432" y="43383"/>
                  </a:lnTo>
                  <a:lnTo>
                    <a:pt x="28956" y="41897"/>
                  </a:lnTo>
                  <a:lnTo>
                    <a:pt x="30734" y="40817"/>
                  </a:lnTo>
                  <a:lnTo>
                    <a:pt x="29451" y="42583"/>
                  </a:lnTo>
                  <a:lnTo>
                    <a:pt x="29845" y="44869"/>
                  </a:lnTo>
                  <a:lnTo>
                    <a:pt x="30734" y="44538"/>
                  </a:lnTo>
                  <a:lnTo>
                    <a:pt x="31877" y="44107"/>
                  </a:lnTo>
                  <a:lnTo>
                    <a:pt x="31877" y="44488"/>
                  </a:lnTo>
                  <a:lnTo>
                    <a:pt x="32639" y="45135"/>
                  </a:lnTo>
                  <a:lnTo>
                    <a:pt x="32893" y="44462"/>
                  </a:lnTo>
                  <a:lnTo>
                    <a:pt x="33147" y="44056"/>
                  </a:lnTo>
                  <a:lnTo>
                    <a:pt x="32893" y="43853"/>
                  </a:lnTo>
                  <a:lnTo>
                    <a:pt x="32766" y="43751"/>
                  </a:lnTo>
                  <a:lnTo>
                    <a:pt x="32639" y="43649"/>
                  </a:lnTo>
                  <a:lnTo>
                    <a:pt x="32766" y="43561"/>
                  </a:lnTo>
                  <a:lnTo>
                    <a:pt x="36195" y="41211"/>
                  </a:lnTo>
                  <a:lnTo>
                    <a:pt x="36322" y="41135"/>
                  </a:lnTo>
                  <a:lnTo>
                    <a:pt x="36576" y="40957"/>
                  </a:lnTo>
                  <a:lnTo>
                    <a:pt x="36703" y="40741"/>
                  </a:lnTo>
                  <a:lnTo>
                    <a:pt x="37465" y="39420"/>
                  </a:lnTo>
                  <a:lnTo>
                    <a:pt x="37465" y="45135"/>
                  </a:lnTo>
                  <a:lnTo>
                    <a:pt x="37338" y="45681"/>
                  </a:lnTo>
                  <a:lnTo>
                    <a:pt x="37465" y="45720"/>
                  </a:lnTo>
                  <a:lnTo>
                    <a:pt x="39624" y="45808"/>
                  </a:lnTo>
                  <a:lnTo>
                    <a:pt x="39243" y="48514"/>
                  </a:lnTo>
                  <a:lnTo>
                    <a:pt x="35306" y="58623"/>
                  </a:lnTo>
                  <a:lnTo>
                    <a:pt x="40132" y="55372"/>
                  </a:lnTo>
                  <a:lnTo>
                    <a:pt x="40386" y="55206"/>
                  </a:lnTo>
                  <a:lnTo>
                    <a:pt x="42291" y="53632"/>
                  </a:lnTo>
                  <a:lnTo>
                    <a:pt x="41910" y="55930"/>
                  </a:lnTo>
                  <a:lnTo>
                    <a:pt x="42291" y="56413"/>
                  </a:lnTo>
                  <a:lnTo>
                    <a:pt x="42545" y="56743"/>
                  </a:lnTo>
                  <a:lnTo>
                    <a:pt x="44069" y="57429"/>
                  </a:lnTo>
                  <a:lnTo>
                    <a:pt x="44196" y="57492"/>
                  </a:lnTo>
                  <a:lnTo>
                    <a:pt x="44196" y="49720"/>
                  </a:lnTo>
                  <a:lnTo>
                    <a:pt x="44323" y="49453"/>
                  </a:lnTo>
                  <a:lnTo>
                    <a:pt x="44196" y="49428"/>
                  </a:lnTo>
                  <a:lnTo>
                    <a:pt x="44196" y="46583"/>
                  </a:lnTo>
                  <a:lnTo>
                    <a:pt x="44069" y="46355"/>
                  </a:lnTo>
                  <a:lnTo>
                    <a:pt x="44196" y="44945"/>
                  </a:lnTo>
                  <a:lnTo>
                    <a:pt x="44196" y="46583"/>
                  </a:lnTo>
                  <a:lnTo>
                    <a:pt x="44450" y="47053"/>
                  </a:lnTo>
                  <a:lnTo>
                    <a:pt x="44450" y="42481"/>
                  </a:lnTo>
                  <a:lnTo>
                    <a:pt x="44310" y="43535"/>
                  </a:lnTo>
                  <a:lnTo>
                    <a:pt x="44450" y="42100"/>
                  </a:lnTo>
                  <a:lnTo>
                    <a:pt x="44450" y="42481"/>
                  </a:lnTo>
                  <a:lnTo>
                    <a:pt x="45135" y="36893"/>
                  </a:lnTo>
                  <a:lnTo>
                    <a:pt x="45135" y="36156"/>
                  </a:lnTo>
                  <a:lnTo>
                    <a:pt x="49022" y="39890"/>
                  </a:lnTo>
                  <a:lnTo>
                    <a:pt x="49149" y="40017"/>
                  </a:lnTo>
                  <a:lnTo>
                    <a:pt x="49149" y="39738"/>
                  </a:lnTo>
                  <a:lnTo>
                    <a:pt x="49403" y="39738"/>
                  </a:lnTo>
                  <a:lnTo>
                    <a:pt x="50800" y="40728"/>
                  </a:lnTo>
                  <a:lnTo>
                    <a:pt x="50800" y="40894"/>
                  </a:lnTo>
                  <a:lnTo>
                    <a:pt x="52578" y="39814"/>
                  </a:lnTo>
                  <a:lnTo>
                    <a:pt x="52705" y="39738"/>
                  </a:lnTo>
                  <a:lnTo>
                    <a:pt x="53721" y="38658"/>
                  </a:lnTo>
                  <a:lnTo>
                    <a:pt x="53975" y="39331"/>
                  </a:lnTo>
                  <a:lnTo>
                    <a:pt x="54610" y="41490"/>
                  </a:lnTo>
                  <a:lnTo>
                    <a:pt x="55753" y="41490"/>
                  </a:lnTo>
                  <a:lnTo>
                    <a:pt x="54864" y="41973"/>
                  </a:lnTo>
                  <a:lnTo>
                    <a:pt x="54737" y="42037"/>
                  </a:lnTo>
                  <a:lnTo>
                    <a:pt x="52959" y="44196"/>
                  </a:lnTo>
                  <a:lnTo>
                    <a:pt x="53721" y="44500"/>
                  </a:lnTo>
                  <a:lnTo>
                    <a:pt x="53975" y="44602"/>
                  </a:lnTo>
                  <a:lnTo>
                    <a:pt x="54102" y="44665"/>
                  </a:lnTo>
                  <a:lnTo>
                    <a:pt x="54356" y="44767"/>
                  </a:lnTo>
                  <a:lnTo>
                    <a:pt x="54610" y="44869"/>
                  </a:lnTo>
                  <a:lnTo>
                    <a:pt x="53848" y="45821"/>
                  </a:lnTo>
                  <a:lnTo>
                    <a:pt x="54610" y="46532"/>
                  </a:lnTo>
                  <a:lnTo>
                    <a:pt x="54737" y="46647"/>
                  </a:lnTo>
                  <a:lnTo>
                    <a:pt x="54864" y="46774"/>
                  </a:lnTo>
                  <a:lnTo>
                    <a:pt x="54864" y="47002"/>
                  </a:lnTo>
                  <a:lnTo>
                    <a:pt x="54356" y="47472"/>
                  </a:lnTo>
                  <a:lnTo>
                    <a:pt x="54356" y="49720"/>
                  </a:lnTo>
                  <a:lnTo>
                    <a:pt x="53213" y="51346"/>
                  </a:lnTo>
                  <a:lnTo>
                    <a:pt x="53213" y="53098"/>
                  </a:lnTo>
                  <a:lnTo>
                    <a:pt x="52705" y="53098"/>
                  </a:lnTo>
                  <a:lnTo>
                    <a:pt x="52324" y="53898"/>
                  </a:lnTo>
                  <a:lnTo>
                    <a:pt x="50914" y="51612"/>
                  </a:lnTo>
                  <a:lnTo>
                    <a:pt x="51562" y="51206"/>
                  </a:lnTo>
                  <a:lnTo>
                    <a:pt x="54356" y="49720"/>
                  </a:lnTo>
                  <a:lnTo>
                    <a:pt x="54356" y="47472"/>
                  </a:lnTo>
                  <a:lnTo>
                    <a:pt x="54102" y="47701"/>
                  </a:lnTo>
                  <a:lnTo>
                    <a:pt x="53340" y="46888"/>
                  </a:lnTo>
                  <a:lnTo>
                    <a:pt x="53213" y="46863"/>
                  </a:lnTo>
                  <a:lnTo>
                    <a:pt x="52705" y="46761"/>
                  </a:lnTo>
                  <a:lnTo>
                    <a:pt x="52197" y="46647"/>
                  </a:lnTo>
                  <a:lnTo>
                    <a:pt x="51689" y="46545"/>
                  </a:lnTo>
                  <a:lnTo>
                    <a:pt x="51308" y="46456"/>
                  </a:lnTo>
                  <a:lnTo>
                    <a:pt x="50800" y="46355"/>
                  </a:lnTo>
                  <a:lnTo>
                    <a:pt x="50800" y="41236"/>
                  </a:lnTo>
                  <a:lnTo>
                    <a:pt x="49403" y="40309"/>
                  </a:lnTo>
                  <a:lnTo>
                    <a:pt x="49022" y="40259"/>
                  </a:lnTo>
                  <a:lnTo>
                    <a:pt x="47371" y="41770"/>
                  </a:lnTo>
                  <a:lnTo>
                    <a:pt x="45339" y="44056"/>
                  </a:lnTo>
                  <a:lnTo>
                    <a:pt x="47117" y="44996"/>
                  </a:lnTo>
                  <a:lnTo>
                    <a:pt x="49022" y="46431"/>
                  </a:lnTo>
                  <a:lnTo>
                    <a:pt x="49149" y="46520"/>
                  </a:lnTo>
                  <a:lnTo>
                    <a:pt x="49149" y="47078"/>
                  </a:lnTo>
                  <a:lnTo>
                    <a:pt x="47840" y="51739"/>
                  </a:lnTo>
                  <a:lnTo>
                    <a:pt x="46736" y="51346"/>
                  </a:lnTo>
                  <a:lnTo>
                    <a:pt x="45618" y="49923"/>
                  </a:lnTo>
                  <a:lnTo>
                    <a:pt x="45618" y="49758"/>
                  </a:lnTo>
                  <a:lnTo>
                    <a:pt x="45135" y="49644"/>
                  </a:lnTo>
                  <a:lnTo>
                    <a:pt x="44831" y="49568"/>
                  </a:lnTo>
                  <a:lnTo>
                    <a:pt x="44450" y="49479"/>
                  </a:lnTo>
                  <a:lnTo>
                    <a:pt x="44450" y="57607"/>
                  </a:lnTo>
                  <a:lnTo>
                    <a:pt x="44577" y="57658"/>
                  </a:lnTo>
                  <a:lnTo>
                    <a:pt x="45135" y="57912"/>
                  </a:lnTo>
                  <a:lnTo>
                    <a:pt x="44691" y="57010"/>
                  </a:lnTo>
                  <a:lnTo>
                    <a:pt x="46736" y="56121"/>
                  </a:lnTo>
                  <a:lnTo>
                    <a:pt x="46736" y="56603"/>
                  </a:lnTo>
                  <a:lnTo>
                    <a:pt x="47244" y="54444"/>
                  </a:lnTo>
                  <a:lnTo>
                    <a:pt x="47371" y="53898"/>
                  </a:lnTo>
                  <a:lnTo>
                    <a:pt x="47244" y="53898"/>
                  </a:lnTo>
                  <a:lnTo>
                    <a:pt x="47371" y="53822"/>
                  </a:lnTo>
                  <a:lnTo>
                    <a:pt x="47853" y="51879"/>
                  </a:lnTo>
                  <a:lnTo>
                    <a:pt x="47371" y="53898"/>
                  </a:lnTo>
                  <a:lnTo>
                    <a:pt x="47713" y="53606"/>
                  </a:lnTo>
                  <a:lnTo>
                    <a:pt x="47853" y="53530"/>
                  </a:lnTo>
                  <a:lnTo>
                    <a:pt x="49022" y="52793"/>
                  </a:lnTo>
                  <a:lnTo>
                    <a:pt x="49149" y="52717"/>
                  </a:lnTo>
                  <a:lnTo>
                    <a:pt x="50419" y="51917"/>
                  </a:lnTo>
                  <a:lnTo>
                    <a:pt x="50419" y="50800"/>
                  </a:lnTo>
                  <a:lnTo>
                    <a:pt x="50533" y="51841"/>
                  </a:lnTo>
                  <a:lnTo>
                    <a:pt x="50800" y="51689"/>
                  </a:lnTo>
                  <a:lnTo>
                    <a:pt x="50533" y="51854"/>
                  </a:lnTo>
                  <a:lnTo>
                    <a:pt x="50800" y="54038"/>
                  </a:lnTo>
                  <a:lnTo>
                    <a:pt x="50800" y="56222"/>
                  </a:lnTo>
                  <a:lnTo>
                    <a:pt x="51689" y="55118"/>
                  </a:lnTo>
                  <a:lnTo>
                    <a:pt x="52197" y="54711"/>
                  </a:lnTo>
                  <a:lnTo>
                    <a:pt x="52324" y="54305"/>
                  </a:lnTo>
                  <a:lnTo>
                    <a:pt x="52324" y="54711"/>
                  </a:lnTo>
                  <a:lnTo>
                    <a:pt x="52578" y="55118"/>
                  </a:lnTo>
                  <a:lnTo>
                    <a:pt x="52705" y="55168"/>
                  </a:lnTo>
                  <a:lnTo>
                    <a:pt x="52959" y="55257"/>
                  </a:lnTo>
                  <a:lnTo>
                    <a:pt x="53340" y="54343"/>
                  </a:lnTo>
                  <a:lnTo>
                    <a:pt x="53340" y="54013"/>
                  </a:lnTo>
                  <a:lnTo>
                    <a:pt x="53975" y="54140"/>
                  </a:lnTo>
                  <a:lnTo>
                    <a:pt x="54356" y="54216"/>
                  </a:lnTo>
                  <a:lnTo>
                    <a:pt x="54864" y="54305"/>
                  </a:lnTo>
                  <a:lnTo>
                    <a:pt x="55626" y="53594"/>
                  </a:lnTo>
                  <a:lnTo>
                    <a:pt x="55753" y="53479"/>
                  </a:lnTo>
                  <a:lnTo>
                    <a:pt x="56515" y="52768"/>
                  </a:lnTo>
                  <a:lnTo>
                    <a:pt x="56896" y="52400"/>
                  </a:lnTo>
                  <a:lnTo>
                    <a:pt x="56896" y="52171"/>
                  </a:lnTo>
                  <a:lnTo>
                    <a:pt x="57658" y="52895"/>
                  </a:lnTo>
                  <a:lnTo>
                    <a:pt x="57658" y="53759"/>
                  </a:lnTo>
                  <a:lnTo>
                    <a:pt x="55372" y="55499"/>
                  </a:lnTo>
                  <a:lnTo>
                    <a:pt x="54864" y="55829"/>
                  </a:lnTo>
                  <a:lnTo>
                    <a:pt x="54737" y="55867"/>
                  </a:lnTo>
                  <a:lnTo>
                    <a:pt x="54356" y="55981"/>
                  </a:lnTo>
                  <a:lnTo>
                    <a:pt x="52197" y="56629"/>
                  </a:lnTo>
                  <a:lnTo>
                    <a:pt x="51689" y="56870"/>
                  </a:lnTo>
                  <a:lnTo>
                    <a:pt x="50419" y="58229"/>
                  </a:lnTo>
                  <a:lnTo>
                    <a:pt x="50419" y="66814"/>
                  </a:lnTo>
                  <a:lnTo>
                    <a:pt x="50419" y="67081"/>
                  </a:lnTo>
                  <a:lnTo>
                    <a:pt x="50279" y="67132"/>
                  </a:lnTo>
                  <a:lnTo>
                    <a:pt x="50419" y="66814"/>
                  </a:lnTo>
                  <a:lnTo>
                    <a:pt x="50419" y="58229"/>
                  </a:lnTo>
                  <a:lnTo>
                    <a:pt x="50152" y="58508"/>
                  </a:lnTo>
                  <a:lnTo>
                    <a:pt x="50152" y="67170"/>
                  </a:lnTo>
                  <a:lnTo>
                    <a:pt x="46736" y="68338"/>
                  </a:lnTo>
                  <a:lnTo>
                    <a:pt x="45847" y="69278"/>
                  </a:lnTo>
                  <a:lnTo>
                    <a:pt x="44831" y="71170"/>
                  </a:lnTo>
                  <a:lnTo>
                    <a:pt x="45135" y="68935"/>
                  </a:lnTo>
                  <a:lnTo>
                    <a:pt x="45135" y="68503"/>
                  </a:lnTo>
                  <a:lnTo>
                    <a:pt x="45974" y="66713"/>
                  </a:lnTo>
                  <a:lnTo>
                    <a:pt x="46164" y="63703"/>
                  </a:lnTo>
                  <a:lnTo>
                    <a:pt x="46418" y="63627"/>
                  </a:lnTo>
                  <a:lnTo>
                    <a:pt x="49657" y="66700"/>
                  </a:lnTo>
                  <a:lnTo>
                    <a:pt x="50152" y="67170"/>
                  </a:lnTo>
                  <a:lnTo>
                    <a:pt x="50152" y="58508"/>
                  </a:lnTo>
                  <a:lnTo>
                    <a:pt x="49022" y="59702"/>
                  </a:lnTo>
                  <a:lnTo>
                    <a:pt x="48539" y="60261"/>
                  </a:lnTo>
                  <a:lnTo>
                    <a:pt x="48539" y="63004"/>
                  </a:lnTo>
                  <a:lnTo>
                    <a:pt x="47853" y="63207"/>
                  </a:lnTo>
                  <a:lnTo>
                    <a:pt x="48387" y="63042"/>
                  </a:lnTo>
                  <a:lnTo>
                    <a:pt x="48539" y="63004"/>
                  </a:lnTo>
                  <a:lnTo>
                    <a:pt x="48539" y="60261"/>
                  </a:lnTo>
                  <a:lnTo>
                    <a:pt x="47713" y="61201"/>
                  </a:lnTo>
                  <a:lnTo>
                    <a:pt x="46418" y="60210"/>
                  </a:lnTo>
                  <a:lnTo>
                    <a:pt x="46418" y="62649"/>
                  </a:lnTo>
                  <a:lnTo>
                    <a:pt x="46215" y="62953"/>
                  </a:lnTo>
                  <a:lnTo>
                    <a:pt x="46418" y="60109"/>
                  </a:lnTo>
                  <a:lnTo>
                    <a:pt x="45974" y="59880"/>
                  </a:lnTo>
                  <a:lnTo>
                    <a:pt x="45974" y="59702"/>
                  </a:lnTo>
                  <a:lnTo>
                    <a:pt x="45466" y="58623"/>
                  </a:lnTo>
                  <a:lnTo>
                    <a:pt x="45618" y="58559"/>
                  </a:lnTo>
                  <a:lnTo>
                    <a:pt x="45847" y="58458"/>
                  </a:lnTo>
                  <a:lnTo>
                    <a:pt x="45974" y="58407"/>
                  </a:lnTo>
                  <a:lnTo>
                    <a:pt x="45847" y="58242"/>
                  </a:lnTo>
                  <a:lnTo>
                    <a:pt x="45135" y="57912"/>
                  </a:lnTo>
                  <a:lnTo>
                    <a:pt x="45135" y="58762"/>
                  </a:lnTo>
                  <a:lnTo>
                    <a:pt x="44831" y="58889"/>
                  </a:lnTo>
                  <a:lnTo>
                    <a:pt x="44577" y="59004"/>
                  </a:lnTo>
                  <a:lnTo>
                    <a:pt x="44450" y="59055"/>
                  </a:lnTo>
                  <a:lnTo>
                    <a:pt x="44450" y="64211"/>
                  </a:lnTo>
                  <a:lnTo>
                    <a:pt x="45618" y="63868"/>
                  </a:lnTo>
                  <a:lnTo>
                    <a:pt x="44450" y="65659"/>
                  </a:lnTo>
                  <a:lnTo>
                    <a:pt x="44450" y="76885"/>
                  </a:lnTo>
                  <a:lnTo>
                    <a:pt x="44831" y="76911"/>
                  </a:lnTo>
                  <a:lnTo>
                    <a:pt x="46418" y="76974"/>
                  </a:lnTo>
                  <a:lnTo>
                    <a:pt x="46418" y="76504"/>
                  </a:lnTo>
                  <a:lnTo>
                    <a:pt x="50152" y="67449"/>
                  </a:lnTo>
                  <a:lnTo>
                    <a:pt x="50228" y="67259"/>
                  </a:lnTo>
                  <a:lnTo>
                    <a:pt x="50419" y="67424"/>
                  </a:lnTo>
                  <a:lnTo>
                    <a:pt x="51562" y="68503"/>
                  </a:lnTo>
                  <a:lnTo>
                    <a:pt x="51689" y="68618"/>
                  </a:lnTo>
                  <a:lnTo>
                    <a:pt x="51689" y="69189"/>
                  </a:lnTo>
                  <a:lnTo>
                    <a:pt x="53340" y="63347"/>
                  </a:lnTo>
                  <a:lnTo>
                    <a:pt x="54102" y="64566"/>
                  </a:lnTo>
                  <a:lnTo>
                    <a:pt x="54737" y="63728"/>
                  </a:lnTo>
                  <a:lnTo>
                    <a:pt x="56261" y="61722"/>
                  </a:lnTo>
                  <a:lnTo>
                    <a:pt x="55880" y="61658"/>
                  </a:lnTo>
                  <a:lnTo>
                    <a:pt x="55372" y="61569"/>
                  </a:lnTo>
                  <a:lnTo>
                    <a:pt x="54737" y="61455"/>
                  </a:lnTo>
                  <a:lnTo>
                    <a:pt x="56896" y="59804"/>
                  </a:lnTo>
                  <a:lnTo>
                    <a:pt x="57277" y="59423"/>
                  </a:lnTo>
                  <a:lnTo>
                    <a:pt x="57658" y="59004"/>
                  </a:lnTo>
                  <a:lnTo>
                    <a:pt x="57658" y="61747"/>
                  </a:lnTo>
                  <a:lnTo>
                    <a:pt x="56896" y="60375"/>
                  </a:lnTo>
                  <a:lnTo>
                    <a:pt x="57277" y="66040"/>
                  </a:lnTo>
                  <a:lnTo>
                    <a:pt x="56896" y="66014"/>
                  </a:lnTo>
                  <a:lnTo>
                    <a:pt x="55626" y="65913"/>
                  </a:lnTo>
                  <a:lnTo>
                    <a:pt x="54864" y="68478"/>
                  </a:lnTo>
                  <a:lnTo>
                    <a:pt x="55753" y="69684"/>
                  </a:lnTo>
                  <a:lnTo>
                    <a:pt x="55753" y="70091"/>
                  </a:lnTo>
                  <a:lnTo>
                    <a:pt x="55880" y="70091"/>
                  </a:lnTo>
                  <a:lnTo>
                    <a:pt x="55880" y="72110"/>
                  </a:lnTo>
                  <a:lnTo>
                    <a:pt x="56515" y="72009"/>
                  </a:lnTo>
                  <a:lnTo>
                    <a:pt x="56896" y="71945"/>
                  </a:lnTo>
                  <a:lnTo>
                    <a:pt x="57277" y="71882"/>
                  </a:lnTo>
                  <a:lnTo>
                    <a:pt x="57658" y="71818"/>
                  </a:lnTo>
                  <a:lnTo>
                    <a:pt x="57658" y="76949"/>
                  </a:lnTo>
                  <a:lnTo>
                    <a:pt x="57277" y="77076"/>
                  </a:lnTo>
                  <a:lnTo>
                    <a:pt x="56896" y="77190"/>
                  </a:lnTo>
                  <a:lnTo>
                    <a:pt x="56515" y="77304"/>
                  </a:lnTo>
                  <a:lnTo>
                    <a:pt x="56261" y="77381"/>
                  </a:lnTo>
                  <a:lnTo>
                    <a:pt x="55880" y="77495"/>
                  </a:lnTo>
                  <a:lnTo>
                    <a:pt x="55626" y="77584"/>
                  </a:lnTo>
                  <a:lnTo>
                    <a:pt x="55245" y="77698"/>
                  </a:lnTo>
                  <a:lnTo>
                    <a:pt x="54864" y="77812"/>
                  </a:lnTo>
                  <a:lnTo>
                    <a:pt x="54737" y="77851"/>
                  </a:lnTo>
                  <a:lnTo>
                    <a:pt x="54356" y="77965"/>
                  </a:lnTo>
                  <a:lnTo>
                    <a:pt x="54102" y="78054"/>
                  </a:lnTo>
                  <a:lnTo>
                    <a:pt x="55372" y="83718"/>
                  </a:lnTo>
                  <a:lnTo>
                    <a:pt x="56261" y="83616"/>
                  </a:lnTo>
                  <a:lnTo>
                    <a:pt x="57277" y="83502"/>
                  </a:lnTo>
                  <a:lnTo>
                    <a:pt x="58293" y="83388"/>
                  </a:lnTo>
                  <a:lnTo>
                    <a:pt x="58928" y="83312"/>
                  </a:lnTo>
                  <a:lnTo>
                    <a:pt x="58928" y="87490"/>
                  </a:lnTo>
                  <a:lnTo>
                    <a:pt x="58928" y="91821"/>
                  </a:lnTo>
                  <a:lnTo>
                    <a:pt x="57912" y="95110"/>
                  </a:lnTo>
                  <a:lnTo>
                    <a:pt x="57912" y="92316"/>
                  </a:lnTo>
                  <a:lnTo>
                    <a:pt x="58674" y="91948"/>
                  </a:lnTo>
                  <a:lnTo>
                    <a:pt x="58928" y="91821"/>
                  </a:lnTo>
                  <a:lnTo>
                    <a:pt x="58928" y="87503"/>
                  </a:lnTo>
                  <a:lnTo>
                    <a:pt x="57912" y="90639"/>
                  </a:lnTo>
                  <a:lnTo>
                    <a:pt x="57912" y="87858"/>
                  </a:lnTo>
                  <a:lnTo>
                    <a:pt x="58674" y="87579"/>
                  </a:lnTo>
                  <a:lnTo>
                    <a:pt x="58928" y="87490"/>
                  </a:lnTo>
                  <a:lnTo>
                    <a:pt x="58928" y="83312"/>
                  </a:lnTo>
                  <a:lnTo>
                    <a:pt x="58674" y="83362"/>
                  </a:lnTo>
                  <a:lnTo>
                    <a:pt x="58293" y="83451"/>
                  </a:lnTo>
                  <a:lnTo>
                    <a:pt x="58039" y="83502"/>
                  </a:lnTo>
                  <a:lnTo>
                    <a:pt x="57658" y="83591"/>
                  </a:lnTo>
                  <a:lnTo>
                    <a:pt x="57277" y="83680"/>
                  </a:lnTo>
                  <a:lnTo>
                    <a:pt x="56896" y="83769"/>
                  </a:lnTo>
                  <a:lnTo>
                    <a:pt x="56515" y="83845"/>
                  </a:lnTo>
                  <a:lnTo>
                    <a:pt x="56261" y="88430"/>
                  </a:lnTo>
                  <a:lnTo>
                    <a:pt x="57658" y="87947"/>
                  </a:lnTo>
                  <a:lnTo>
                    <a:pt x="57658" y="91440"/>
                  </a:lnTo>
                  <a:lnTo>
                    <a:pt x="57277" y="92621"/>
                  </a:lnTo>
                  <a:lnTo>
                    <a:pt x="57658" y="92443"/>
                  </a:lnTo>
                  <a:lnTo>
                    <a:pt x="57658" y="95935"/>
                  </a:lnTo>
                  <a:lnTo>
                    <a:pt x="56515" y="99631"/>
                  </a:lnTo>
                  <a:lnTo>
                    <a:pt x="57658" y="98488"/>
                  </a:lnTo>
                  <a:lnTo>
                    <a:pt x="57658" y="113449"/>
                  </a:lnTo>
                  <a:lnTo>
                    <a:pt x="56515" y="113957"/>
                  </a:lnTo>
                  <a:lnTo>
                    <a:pt x="56261" y="114058"/>
                  </a:lnTo>
                  <a:lnTo>
                    <a:pt x="51308" y="117843"/>
                  </a:lnTo>
                  <a:lnTo>
                    <a:pt x="50152" y="121107"/>
                  </a:lnTo>
                  <a:lnTo>
                    <a:pt x="50800" y="121196"/>
                  </a:lnTo>
                  <a:lnTo>
                    <a:pt x="51308" y="121285"/>
                  </a:lnTo>
                  <a:lnTo>
                    <a:pt x="51689" y="121348"/>
                  </a:lnTo>
                  <a:lnTo>
                    <a:pt x="52324" y="121462"/>
                  </a:lnTo>
                  <a:lnTo>
                    <a:pt x="52959" y="121589"/>
                  </a:lnTo>
                  <a:lnTo>
                    <a:pt x="53340" y="121653"/>
                  </a:lnTo>
                  <a:lnTo>
                    <a:pt x="57912" y="121729"/>
                  </a:lnTo>
                  <a:lnTo>
                    <a:pt x="58928" y="121615"/>
                  </a:lnTo>
                  <a:lnTo>
                    <a:pt x="57912" y="123101"/>
                  </a:lnTo>
                  <a:lnTo>
                    <a:pt x="57912" y="121729"/>
                  </a:lnTo>
                  <a:lnTo>
                    <a:pt x="57658" y="121767"/>
                  </a:lnTo>
                  <a:lnTo>
                    <a:pt x="57658" y="123482"/>
                  </a:lnTo>
                  <a:lnTo>
                    <a:pt x="55245" y="127012"/>
                  </a:lnTo>
                  <a:lnTo>
                    <a:pt x="56896" y="126898"/>
                  </a:lnTo>
                  <a:lnTo>
                    <a:pt x="57658" y="126847"/>
                  </a:lnTo>
                  <a:lnTo>
                    <a:pt x="57658" y="127685"/>
                  </a:lnTo>
                  <a:lnTo>
                    <a:pt x="57277" y="128092"/>
                  </a:lnTo>
                  <a:lnTo>
                    <a:pt x="57658" y="129171"/>
                  </a:lnTo>
                  <a:lnTo>
                    <a:pt x="57277" y="129133"/>
                  </a:lnTo>
                  <a:lnTo>
                    <a:pt x="56261" y="129019"/>
                  </a:lnTo>
                  <a:lnTo>
                    <a:pt x="55245" y="128905"/>
                  </a:lnTo>
                  <a:lnTo>
                    <a:pt x="56515" y="132816"/>
                  </a:lnTo>
                  <a:lnTo>
                    <a:pt x="57658" y="130886"/>
                  </a:lnTo>
                  <a:lnTo>
                    <a:pt x="58039" y="130251"/>
                  </a:lnTo>
                  <a:lnTo>
                    <a:pt x="58293" y="130975"/>
                  </a:lnTo>
                  <a:lnTo>
                    <a:pt x="58293" y="131368"/>
                  </a:lnTo>
                  <a:lnTo>
                    <a:pt x="58674" y="131241"/>
                  </a:lnTo>
                  <a:lnTo>
                    <a:pt x="58928" y="131152"/>
                  </a:lnTo>
                  <a:lnTo>
                    <a:pt x="59055" y="131102"/>
                  </a:lnTo>
                  <a:lnTo>
                    <a:pt x="59690" y="130873"/>
                  </a:lnTo>
                  <a:lnTo>
                    <a:pt x="59944" y="130784"/>
                  </a:lnTo>
                  <a:lnTo>
                    <a:pt x="61468" y="129425"/>
                  </a:lnTo>
                  <a:lnTo>
                    <a:pt x="61468" y="129108"/>
                  </a:lnTo>
                  <a:lnTo>
                    <a:pt x="62103" y="130111"/>
                  </a:lnTo>
                  <a:lnTo>
                    <a:pt x="64008" y="129057"/>
                  </a:lnTo>
                  <a:lnTo>
                    <a:pt x="64008" y="127419"/>
                  </a:lnTo>
                  <a:lnTo>
                    <a:pt x="64262" y="127685"/>
                  </a:lnTo>
                  <a:lnTo>
                    <a:pt x="64262" y="127038"/>
                  </a:lnTo>
                  <a:lnTo>
                    <a:pt x="64008" y="127203"/>
                  </a:lnTo>
                  <a:lnTo>
                    <a:pt x="64008" y="125158"/>
                  </a:lnTo>
                  <a:lnTo>
                    <a:pt x="63246" y="124637"/>
                  </a:lnTo>
                  <a:lnTo>
                    <a:pt x="63246" y="124764"/>
                  </a:lnTo>
                  <a:lnTo>
                    <a:pt x="62217" y="125133"/>
                  </a:lnTo>
                  <a:lnTo>
                    <a:pt x="63119" y="124320"/>
                  </a:lnTo>
                  <a:lnTo>
                    <a:pt x="63246" y="124193"/>
                  </a:lnTo>
                  <a:lnTo>
                    <a:pt x="64008" y="123507"/>
                  </a:lnTo>
                  <a:lnTo>
                    <a:pt x="63246" y="121081"/>
                  </a:lnTo>
                  <a:lnTo>
                    <a:pt x="63588" y="120980"/>
                  </a:lnTo>
                  <a:lnTo>
                    <a:pt x="64008" y="120853"/>
                  </a:lnTo>
                  <a:lnTo>
                    <a:pt x="64008" y="111531"/>
                  </a:lnTo>
                  <a:lnTo>
                    <a:pt x="61468" y="116509"/>
                  </a:lnTo>
                  <a:lnTo>
                    <a:pt x="61468" y="103454"/>
                  </a:lnTo>
                  <a:lnTo>
                    <a:pt x="61849" y="104101"/>
                  </a:lnTo>
                  <a:lnTo>
                    <a:pt x="62103" y="104368"/>
                  </a:lnTo>
                  <a:lnTo>
                    <a:pt x="62623" y="104444"/>
                  </a:lnTo>
                  <a:lnTo>
                    <a:pt x="63119" y="104140"/>
                  </a:lnTo>
                  <a:lnTo>
                    <a:pt x="63588" y="103822"/>
                  </a:lnTo>
                  <a:lnTo>
                    <a:pt x="64008" y="103517"/>
                  </a:lnTo>
                  <a:lnTo>
                    <a:pt x="64008" y="86525"/>
                  </a:lnTo>
                  <a:lnTo>
                    <a:pt x="64008" y="86385"/>
                  </a:lnTo>
                  <a:lnTo>
                    <a:pt x="64262" y="86233"/>
                  </a:lnTo>
                  <a:lnTo>
                    <a:pt x="64262" y="86067"/>
                  </a:lnTo>
                  <a:lnTo>
                    <a:pt x="64008" y="86372"/>
                  </a:lnTo>
                  <a:lnTo>
                    <a:pt x="64008" y="79184"/>
                  </a:lnTo>
                  <a:lnTo>
                    <a:pt x="63588" y="79832"/>
                  </a:lnTo>
                  <a:lnTo>
                    <a:pt x="63588" y="86601"/>
                  </a:lnTo>
                  <a:lnTo>
                    <a:pt x="62623" y="87122"/>
                  </a:lnTo>
                  <a:lnTo>
                    <a:pt x="62623" y="86791"/>
                  </a:lnTo>
                  <a:lnTo>
                    <a:pt x="63246" y="86664"/>
                  </a:lnTo>
                  <a:lnTo>
                    <a:pt x="63588" y="86601"/>
                  </a:lnTo>
                  <a:lnTo>
                    <a:pt x="63588" y="79832"/>
                  </a:lnTo>
                  <a:lnTo>
                    <a:pt x="62103" y="82080"/>
                  </a:lnTo>
                  <a:lnTo>
                    <a:pt x="62103" y="80657"/>
                  </a:lnTo>
                  <a:lnTo>
                    <a:pt x="61849" y="79629"/>
                  </a:lnTo>
                  <a:lnTo>
                    <a:pt x="61849" y="92316"/>
                  </a:lnTo>
                  <a:lnTo>
                    <a:pt x="61849" y="92659"/>
                  </a:lnTo>
                  <a:lnTo>
                    <a:pt x="61468" y="93649"/>
                  </a:lnTo>
                  <a:lnTo>
                    <a:pt x="61468" y="92202"/>
                  </a:lnTo>
                  <a:lnTo>
                    <a:pt x="61849" y="92316"/>
                  </a:lnTo>
                  <a:lnTo>
                    <a:pt x="61849" y="79629"/>
                  </a:lnTo>
                  <a:lnTo>
                    <a:pt x="61595" y="78600"/>
                  </a:lnTo>
                  <a:lnTo>
                    <a:pt x="61722" y="78549"/>
                  </a:lnTo>
                  <a:lnTo>
                    <a:pt x="61849" y="78498"/>
                  </a:lnTo>
                  <a:lnTo>
                    <a:pt x="62103" y="78409"/>
                  </a:lnTo>
                  <a:lnTo>
                    <a:pt x="62103" y="78676"/>
                  </a:lnTo>
                  <a:lnTo>
                    <a:pt x="62623" y="77939"/>
                  </a:lnTo>
                  <a:lnTo>
                    <a:pt x="63119" y="76974"/>
                  </a:lnTo>
                  <a:lnTo>
                    <a:pt x="63246" y="77000"/>
                  </a:lnTo>
                  <a:lnTo>
                    <a:pt x="63588" y="77101"/>
                  </a:lnTo>
                  <a:lnTo>
                    <a:pt x="64008" y="77216"/>
                  </a:lnTo>
                  <a:lnTo>
                    <a:pt x="64008" y="70243"/>
                  </a:lnTo>
                  <a:lnTo>
                    <a:pt x="63119" y="70142"/>
                  </a:lnTo>
                  <a:lnTo>
                    <a:pt x="62103" y="70015"/>
                  </a:lnTo>
                  <a:lnTo>
                    <a:pt x="61468" y="69926"/>
                  </a:lnTo>
                  <a:lnTo>
                    <a:pt x="61137" y="69888"/>
                  </a:lnTo>
                  <a:lnTo>
                    <a:pt x="61074" y="70180"/>
                  </a:lnTo>
                  <a:lnTo>
                    <a:pt x="60960" y="70726"/>
                  </a:lnTo>
                  <a:lnTo>
                    <a:pt x="60960" y="73736"/>
                  </a:lnTo>
                  <a:lnTo>
                    <a:pt x="61468" y="73736"/>
                  </a:lnTo>
                  <a:lnTo>
                    <a:pt x="61468" y="70459"/>
                  </a:lnTo>
                  <a:lnTo>
                    <a:pt x="63588" y="71945"/>
                  </a:lnTo>
                  <a:lnTo>
                    <a:pt x="63246" y="72517"/>
                  </a:lnTo>
                  <a:lnTo>
                    <a:pt x="63119" y="73063"/>
                  </a:lnTo>
                  <a:lnTo>
                    <a:pt x="62623" y="73926"/>
                  </a:lnTo>
                  <a:lnTo>
                    <a:pt x="62623" y="73736"/>
                  </a:lnTo>
                  <a:lnTo>
                    <a:pt x="61468" y="73748"/>
                  </a:lnTo>
                  <a:lnTo>
                    <a:pt x="61468" y="87744"/>
                  </a:lnTo>
                  <a:lnTo>
                    <a:pt x="61468" y="90614"/>
                  </a:lnTo>
                  <a:lnTo>
                    <a:pt x="60960" y="90855"/>
                  </a:lnTo>
                  <a:lnTo>
                    <a:pt x="60960" y="92062"/>
                  </a:lnTo>
                  <a:lnTo>
                    <a:pt x="60960" y="93700"/>
                  </a:lnTo>
                  <a:lnTo>
                    <a:pt x="60960" y="93967"/>
                  </a:lnTo>
                  <a:lnTo>
                    <a:pt x="60960" y="95173"/>
                  </a:lnTo>
                  <a:lnTo>
                    <a:pt x="58674" y="98691"/>
                  </a:lnTo>
                  <a:lnTo>
                    <a:pt x="60960" y="102590"/>
                  </a:lnTo>
                  <a:lnTo>
                    <a:pt x="60960" y="117500"/>
                  </a:lnTo>
                  <a:lnTo>
                    <a:pt x="60452" y="118491"/>
                  </a:lnTo>
                  <a:lnTo>
                    <a:pt x="60452" y="118135"/>
                  </a:lnTo>
                  <a:lnTo>
                    <a:pt x="59055" y="116941"/>
                  </a:lnTo>
                  <a:lnTo>
                    <a:pt x="59055" y="126746"/>
                  </a:lnTo>
                  <a:lnTo>
                    <a:pt x="58039" y="127342"/>
                  </a:lnTo>
                  <a:lnTo>
                    <a:pt x="57912" y="127419"/>
                  </a:lnTo>
                  <a:lnTo>
                    <a:pt x="57912" y="126834"/>
                  </a:lnTo>
                  <a:lnTo>
                    <a:pt x="58674" y="126771"/>
                  </a:lnTo>
                  <a:lnTo>
                    <a:pt x="58928" y="126746"/>
                  </a:lnTo>
                  <a:lnTo>
                    <a:pt x="59055" y="126746"/>
                  </a:lnTo>
                  <a:lnTo>
                    <a:pt x="59055" y="116941"/>
                  </a:lnTo>
                  <a:lnTo>
                    <a:pt x="58039" y="116065"/>
                  </a:lnTo>
                  <a:lnTo>
                    <a:pt x="57912" y="115951"/>
                  </a:lnTo>
                  <a:lnTo>
                    <a:pt x="58293" y="113830"/>
                  </a:lnTo>
                  <a:lnTo>
                    <a:pt x="58293" y="113169"/>
                  </a:lnTo>
                  <a:lnTo>
                    <a:pt x="57912" y="113347"/>
                  </a:lnTo>
                  <a:lnTo>
                    <a:pt x="57912" y="98234"/>
                  </a:lnTo>
                  <a:lnTo>
                    <a:pt x="59309" y="96837"/>
                  </a:lnTo>
                  <a:lnTo>
                    <a:pt x="60960" y="95173"/>
                  </a:lnTo>
                  <a:lnTo>
                    <a:pt x="60960" y="93967"/>
                  </a:lnTo>
                  <a:lnTo>
                    <a:pt x="59499" y="91554"/>
                  </a:lnTo>
                  <a:lnTo>
                    <a:pt x="59690" y="91465"/>
                  </a:lnTo>
                  <a:lnTo>
                    <a:pt x="59944" y="91338"/>
                  </a:lnTo>
                  <a:lnTo>
                    <a:pt x="60071" y="91274"/>
                  </a:lnTo>
                  <a:lnTo>
                    <a:pt x="60071" y="90868"/>
                  </a:lnTo>
                  <a:lnTo>
                    <a:pt x="60223" y="91211"/>
                  </a:lnTo>
                  <a:lnTo>
                    <a:pt x="60452" y="91668"/>
                  </a:lnTo>
                  <a:lnTo>
                    <a:pt x="60452" y="91909"/>
                  </a:lnTo>
                  <a:lnTo>
                    <a:pt x="60960" y="92062"/>
                  </a:lnTo>
                  <a:lnTo>
                    <a:pt x="60960" y="90855"/>
                  </a:lnTo>
                  <a:lnTo>
                    <a:pt x="60960" y="88023"/>
                  </a:lnTo>
                  <a:lnTo>
                    <a:pt x="61468" y="87744"/>
                  </a:lnTo>
                  <a:lnTo>
                    <a:pt x="61468" y="73748"/>
                  </a:lnTo>
                  <a:lnTo>
                    <a:pt x="60071" y="73748"/>
                  </a:lnTo>
                  <a:lnTo>
                    <a:pt x="59309" y="73812"/>
                  </a:lnTo>
                  <a:lnTo>
                    <a:pt x="59309" y="91211"/>
                  </a:lnTo>
                  <a:lnTo>
                    <a:pt x="59055" y="90792"/>
                  </a:lnTo>
                  <a:lnTo>
                    <a:pt x="59309" y="91211"/>
                  </a:lnTo>
                  <a:lnTo>
                    <a:pt x="59309" y="73812"/>
                  </a:lnTo>
                  <a:lnTo>
                    <a:pt x="58674" y="73863"/>
                  </a:lnTo>
                  <a:lnTo>
                    <a:pt x="58039" y="76835"/>
                  </a:lnTo>
                  <a:lnTo>
                    <a:pt x="57912" y="76873"/>
                  </a:lnTo>
                  <a:lnTo>
                    <a:pt x="57912" y="71767"/>
                  </a:lnTo>
                  <a:lnTo>
                    <a:pt x="58293" y="71704"/>
                  </a:lnTo>
                  <a:lnTo>
                    <a:pt x="58674" y="73456"/>
                  </a:lnTo>
                  <a:lnTo>
                    <a:pt x="59055" y="73380"/>
                  </a:lnTo>
                  <a:lnTo>
                    <a:pt x="59309" y="73317"/>
                  </a:lnTo>
                  <a:lnTo>
                    <a:pt x="59690" y="73228"/>
                  </a:lnTo>
                  <a:lnTo>
                    <a:pt x="60071" y="73139"/>
                  </a:lnTo>
                  <a:lnTo>
                    <a:pt x="60452" y="73063"/>
                  </a:lnTo>
                  <a:lnTo>
                    <a:pt x="60960" y="70726"/>
                  </a:lnTo>
                  <a:lnTo>
                    <a:pt x="60960" y="70091"/>
                  </a:lnTo>
                  <a:lnTo>
                    <a:pt x="60960" y="69862"/>
                  </a:lnTo>
                  <a:lnTo>
                    <a:pt x="60960" y="58813"/>
                  </a:lnTo>
                  <a:lnTo>
                    <a:pt x="60452" y="57302"/>
                  </a:lnTo>
                  <a:lnTo>
                    <a:pt x="60452" y="59131"/>
                  </a:lnTo>
                  <a:lnTo>
                    <a:pt x="60071" y="63487"/>
                  </a:lnTo>
                  <a:lnTo>
                    <a:pt x="60071" y="66090"/>
                  </a:lnTo>
                  <a:lnTo>
                    <a:pt x="57912" y="62204"/>
                  </a:lnTo>
                  <a:lnTo>
                    <a:pt x="57912" y="58724"/>
                  </a:lnTo>
                  <a:lnTo>
                    <a:pt x="58293" y="58293"/>
                  </a:lnTo>
                  <a:lnTo>
                    <a:pt x="59309" y="57150"/>
                  </a:lnTo>
                  <a:lnTo>
                    <a:pt x="59690" y="56730"/>
                  </a:lnTo>
                  <a:lnTo>
                    <a:pt x="59690" y="55981"/>
                  </a:lnTo>
                  <a:lnTo>
                    <a:pt x="59944" y="56095"/>
                  </a:lnTo>
                  <a:lnTo>
                    <a:pt x="60071" y="56159"/>
                  </a:lnTo>
                  <a:lnTo>
                    <a:pt x="60452" y="56337"/>
                  </a:lnTo>
                  <a:lnTo>
                    <a:pt x="60960" y="56146"/>
                  </a:lnTo>
                  <a:lnTo>
                    <a:pt x="60960" y="54178"/>
                  </a:lnTo>
                  <a:lnTo>
                    <a:pt x="61087" y="53771"/>
                  </a:lnTo>
                  <a:lnTo>
                    <a:pt x="61468" y="53771"/>
                  </a:lnTo>
                  <a:lnTo>
                    <a:pt x="61468" y="53898"/>
                  </a:lnTo>
                  <a:lnTo>
                    <a:pt x="61722" y="54178"/>
                  </a:lnTo>
                  <a:lnTo>
                    <a:pt x="61468" y="54038"/>
                  </a:lnTo>
                  <a:lnTo>
                    <a:pt x="61468" y="55956"/>
                  </a:lnTo>
                  <a:lnTo>
                    <a:pt x="61722" y="55867"/>
                  </a:lnTo>
                  <a:lnTo>
                    <a:pt x="61849" y="55816"/>
                  </a:lnTo>
                  <a:lnTo>
                    <a:pt x="62103" y="55727"/>
                  </a:lnTo>
                  <a:lnTo>
                    <a:pt x="63119" y="55346"/>
                  </a:lnTo>
                  <a:lnTo>
                    <a:pt x="63246" y="55295"/>
                  </a:lnTo>
                  <a:lnTo>
                    <a:pt x="63246" y="55079"/>
                  </a:lnTo>
                  <a:lnTo>
                    <a:pt x="62344" y="53911"/>
                  </a:lnTo>
                  <a:lnTo>
                    <a:pt x="62623" y="53949"/>
                  </a:lnTo>
                  <a:lnTo>
                    <a:pt x="63246" y="54038"/>
                  </a:lnTo>
                  <a:lnTo>
                    <a:pt x="63588" y="54089"/>
                  </a:lnTo>
                  <a:lnTo>
                    <a:pt x="63588" y="54724"/>
                  </a:lnTo>
                  <a:lnTo>
                    <a:pt x="62230" y="57683"/>
                  </a:lnTo>
                  <a:lnTo>
                    <a:pt x="63119" y="57912"/>
                  </a:lnTo>
                  <a:lnTo>
                    <a:pt x="63588" y="58039"/>
                  </a:lnTo>
                  <a:lnTo>
                    <a:pt x="64008" y="58153"/>
                  </a:lnTo>
                  <a:lnTo>
                    <a:pt x="64008" y="54381"/>
                  </a:lnTo>
                  <a:lnTo>
                    <a:pt x="64008" y="54152"/>
                  </a:lnTo>
                  <a:lnTo>
                    <a:pt x="64135" y="54178"/>
                  </a:lnTo>
                  <a:lnTo>
                    <a:pt x="64262" y="54190"/>
                  </a:lnTo>
                  <a:lnTo>
                    <a:pt x="64262" y="58216"/>
                  </a:lnTo>
                  <a:lnTo>
                    <a:pt x="64643" y="58318"/>
                  </a:lnTo>
                  <a:lnTo>
                    <a:pt x="64643" y="58889"/>
                  </a:lnTo>
                  <a:lnTo>
                    <a:pt x="64262" y="60477"/>
                  </a:lnTo>
                  <a:lnTo>
                    <a:pt x="64262" y="68173"/>
                  </a:lnTo>
                  <a:lnTo>
                    <a:pt x="64643" y="68249"/>
                  </a:lnTo>
                  <a:lnTo>
                    <a:pt x="64947" y="68300"/>
                  </a:lnTo>
                  <a:lnTo>
                    <a:pt x="65278" y="68376"/>
                  </a:lnTo>
                  <a:lnTo>
                    <a:pt x="65786" y="68478"/>
                  </a:lnTo>
                  <a:lnTo>
                    <a:pt x="67056" y="66979"/>
                  </a:lnTo>
                  <a:lnTo>
                    <a:pt x="67056" y="67322"/>
                  </a:lnTo>
                  <a:lnTo>
                    <a:pt x="67691" y="67665"/>
                  </a:lnTo>
                  <a:lnTo>
                    <a:pt x="67818" y="67792"/>
                  </a:lnTo>
                  <a:lnTo>
                    <a:pt x="67818" y="68313"/>
                  </a:lnTo>
                  <a:lnTo>
                    <a:pt x="67056" y="70624"/>
                  </a:lnTo>
                  <a:lnTo>
                    <a:pt x="66294" y="70535"/>
                  </a:lnTo>
                  <a:lnTo>
                    <a:pt x="65278" y="70408"/>
                  </a:lnTo>
                  <a:lnTo>
                    <a:pt x="64262" y="70281"/>
                  </a:lnTo>
                  <a:lnTo>
                    <a:pt x="64262" y="77292"/>
                  </a:lnTo>
                  <a:lnTo>
                    <a:pt x="64643" y="77393"/>
                  </a:lnTo>
                  <a:lnTo>
                    <a:pt x="64947" y="77482"/>
                  </a:lnTo>
                  <a:lnTo>
                    <a:pt x="64947" y="77762"/>
                  </a:lnTo>
                  <a:lnTo>
                    <a:pt x="64262" y="78803"/>
                  </a:lnTo>
                  <a:lnTo>
                    <a:pt x="64262" y="86067"/>
                  </a:lnTo>
                  <a:lnTo>
                    <a:pt x="65278" y="84797"/>
                  </a:lnTo>
                  <a:lnTo>
                    <a:pt x="65278" y="78028"/>
                  </a:lnTo>
                  <a:lnTo>
                    <a:pt x="65278" y="77571"/>
                  </a:lnTo>
                  <a:lnTo>
                    <a:pt x="65532" y="77647"/>
                  </a:lnTo>
                  <a:lnTo>
                    <a:pt x="65786" y="77711"/>
                  </a:lnTo>
                  <a:lnTo>
                    <a:pt x="65786" y="83883"/>
                  </a:lnTo>
                  <a:lnTo>
                    <a:pt x="65544" y="84455"/>
                  </a:lnTo>
                  <a:lnTo>
                    <a:pt x="65786" y="84150"/>
                  </a:lnTo>
                  <a:lnTo>
                    <a:pt x="65786" y="85420"/>
                  </a:lnTo>
                  <a:lnTo>
                    <a:pt x="65278" y="85686"/>
                  </a:lnTo>
                  <a:lnTo>
                    <a:pt x="65278" y="85090"/>
                  </a:lnTo>
                  <a:lnTo>
                    <a:pt x="64947" y="85864"/>
                  </a:lnTo>
                  <a:lnTo>
                    <a:pt x="64262" y="86233"/>
                  </a:lnTo>
                  <a:lnTo>
                    <a:pt x="64262" y="87490"/>
                  </a:lnTo>
                  <a:lnTo>
                    <a:pt x="64262" y="103339"/>
                  </a:lnTo>
                  <a:lnTo>
                    <a:pt x="65278" y="102641"/>
                  </a:lnTo>
                  <a:lnTo>
                    <a:pt x="65278" y="98005"/>
                  </a:lnTo>
                  <a:lnTo>
                    <a:pt x="65278" y="87134"/>
                  </a:lnTo>
                  <a:lnTo>
                    <a:pt x="65786" y="86956"/>
                  </a:lnTo>
                  <a:lnTo>
                    <a:pt x="65786" y="93827"/>
                  </a:lnTo>
                  <a:lnTo>
                    <a:pt x="66040" y="93294"/>
                  </a:lnTo>
                  <a:lnTo>
                    <a:pt x="66040" y="86868"/>
                  </a:lnTo>
                  <a:lnTo>
                    <a:pt x="66294" y="86766"/>
                  </a:lnTo>
                  <a:lnTo>
                    <a:pt x="66294" y="93294"/>
                  </a:lnTo>
                  <a:lnTo>
                    <a:pt x="66675" y="93294"/>
                  </a:lnTo>
                  <a:lnTo>
                    <a:pt x="66548" y="93827"/>
                  </a:lnTo>
                  <a:lnTo>
                    <a:pt x="66294" y="93827"/>
                  </a:lnTo>
                  <a:lnTo>
                    <a:pt x="66294" y="98310"/>
                  </a:lnTo>
                  <a:lnTo>
                    <a:pt x="66675" y="98425"/>
                  </a:lnTo>
                  <a:lnTo>
                    <a:pt x="67691" y="98717"/>
                  </a:lnTo>
                  <a:lnTo>
                    <a:pt x="67818" y="98755"/>
                  </a:lnTo>
                  <a:lnTo>
                    <a:pt x="68199" y="98869"/>
                  </a:lnTo>
                  <a:lnTo>
                    <a:pt x="68580" y="98983"/>
                  </a:lnTo>
                  <a:lnTo>
                    <a:pt x="68834" y="99060"/>
                  </a:lnTo>
                  <a:lnTo>
                    <a:pt x="68834" y="91186"/>
                  </a:lnTo>
                  <a:lnTo>
                    <a:pt x="68580" y="90995"/>
                  </a:lnTo>
                  <a:lnTo>
                    <a:pt x="68453" y="89509"/>
                  </a:lnTo>
                  <a:lnTo>
                    <a:pt x="68262" y="85559"/>
                  </a:lnTo>
                  <a:lnTo>
                    <a:pt x="68834" y="85217"/>
                  </a:lnTo>
                  <a:lnTo>
                    <a:pt x="68834" y="82791"/>
                  </a:lnTo>
                  <a:lnTo>
                    <a:pt x="67144" y="82181"/>
                  </a:lnTo>
                  <a:lnTo>
                    <a:pt x="67818" y="81292"/>
                  </a:lnTo>
                  <a:lnTo>
                    <a:pt x="68834" y="74536"/>
                  </a:lnTo>
                  <a:lnTo>
                    <a:pt x="67056" y="75615"/>
                  </a:lnTo>
                  <a:lnTo>
                    <a:pt x="66675" y="75920"/>
                  </a:lnTo>
                  <a:lnTo>
                    <a:pt x="66548" y="75920"/>
                  </a:lnTo>
                  <a:lnTo>
                    <a:pt x="66675" y="75844"/>
                  </a:lnTo>
                  <a:lnTo>
                    <a:pt x="67056" y="75336"/>
                  </a:lnTo>
                  <a:lnTo>
                    <a:pt x="68834" y="72656"/>
                  </a:lnTo>
                  <a:lnTo>
                    <a:pt x="67183" y="71450"/>
                  </a:lnTo>
                  <a:lnTo>
                    <a:pt x="67818" y="70142"/>
                  </a:lnTo>
                  <a:lnTo>
                    <a:pt x="68834" y="68059"/>
                  </a:lnTo>
                  <a:lnTo>
                    <a:pt x="68834" y="72656"/>
                  </a:lnTo>
                  <a:lnTo>
                    <a:pt x="68834" y="74536"/>
                  </a:lnTo>
                  <a:lnTo>
                    <a:pt x="68834" y="78892"/>
                  </a:lnTo>
                  <a:lnTo>
                    <a:pt x="69088" y="78740"/>
                  </a:lnTo>
                  <a:lnTo>
                    <a:pt x="69088" y="67945"/>
                  </a:lnTo>
                  <a:lnTo>
                    <a:pt x="68961" y="67805"/>
                  </a:lnTo>
                  <a:lnTo>
                    <a:pt x="69088" y="67538"/>
                  </a:lnTo>
                  <a:lnTo>
                    <a:pt x="69088" y="67945"/>
                  </a:lnTo>
                  <a:lnTo>
                    <a:pt x="71374" y="70523"/>
                  </a:lnTo>
                  <a:lnTo>
                    <a:pt x="71882" y="71094"/>
                  </a:lnTo>
                  <a:lnTo>
                    <a:pt x="71882" y="71310"/>
                  </a:lnTo>
                  <a:lnTo>
                    <a:pt x="70358" y="72466"/>
                  </a:lnTo>
                  <a:lnTo>
                    <a:pt x="70231" y="72555"/>
                  </a:lnTo>
                  <a:lnTo>
                    <a:pt x="70231" y="72847"/>
                  </a:lnTo>
                  <a:lnTo>
                    <a:pt x="71374" y="74612"/>
                  </a:lnTo>
                  <a:lnTo>
                    <a:pt x="71374" y="74930"/>
                  </a:lnTo>
                  <a:lnTo>
                    <a:pt x="70358" y="75920"/>
                  </a:lnTo>
                  <a:lnTo>
                    <a:pt x="70231" y="76034"/>
                  </a:lnTo>
                  <a:lnTo>
                    <a:pt x="70231" y="76238"/>
                  </a:lnTo>
                  <a:lnTo>
                    <a:pt x="70612" y="76479"/>
                  </a:lnTo>
                  <a:lnTo>
                    <a:pt x="70739" y="76568"/>
                  </a:lnTo>
                  <a:lnTo>
                    <a:pt x="71120" y="77508"/>
                  </a:lnTo>
                  <a:lnTo>
                    <a:pt x="71120" y="82765"/>
                  </a:lnTo>
                  <a:lnTo>
                    <a:pt x="70358" y="83312"/>
                  </a:lnTo>
                  <a:lnTo>
                    <a:pt x="70231" y="83985"/>
                  </a:lnTo>
                  <a:lnTo>
                    <a:pt x="69850" y="84518"/>
                  </a:lnTo>
                  <a:lnTo>
                    <a:pt x="70231" y="83312"/>
                  </a:lnTo>
                  <a:lnTo>
                    <a:pt x="69850" y="83375"/>
                  </a:lnTo>
                  <a:lnTo>
                    <a:pt x="70078" y="83261"/>
                  </a:lnTo>
                  <a:lnTo>
                    <a:pt x="70231" y="83312"/>
                  </a:lnTo>
                  <a:lnTo>
                    <a:pt x="70358" y="83134"/>
                  </a:lnTo>
                  <a:lnTo>
                    <a:pt x="71120" y="82765"/>
                  </a:lnTo>
                  <a:lnTo>
                    <a:pt x="71120" y="77508"/>
                  </a:lnTo>
                  <a:lnTo>
                    <a:pt x="69215" y="78663"/>
                  </a:lnTo>
                  <a:lnTo>
                    <a:pt x="69088" y="78740"/>
                  </a:lnTo>
                  <a:lnTo>
                    <a:pt x="69088" y="80810"/>
                  </a:lnTo>
                  <a:lnTo>
                    <a:pt x="69850" y="82956"/>
                  </a:lnTo>
                  <a:lnTo>
                    <a:pt x="69850" y="83146"/>
                  </a:lnTo>
                  <a:lnTo>
                    <a:pt x="69723" y="83121"/>
                  </a:lnTo>
                  <a:lnTo>
                    <a:pt x="69215" y="82931"/>
                  </a:lnTo>
                  <a:lnTo>
                    <a:pt x="69088" y="82892"/>
                  </a:lnTo>
                  <a:lnTo>
                    <a:pt x="69088" y="85064"/>
                  </a:lnTo>
                  <a:lnTo>
                    <a:pt x="69088" y="87160"/>
                  </a:lnTo>
                  <a:lnTo>
                    <a:pt x="69215" y="87490"/>
                  </a:lnTo>
                  <a:lnTo>
                    <a:pt x="69723" y="87693"/>
                  </a:lnTo>
                  <a:lnTo>
                    <a:pt x="69850" y="87731"/>
                  </a:lnTo>
                  <a:lnTo>
                    <a:pt x="70231" y="87884"/>
                  </a:lnTo>
                  <a:lnTo>
                    <a:pt x="70358" y="87934"/>
                  </a:lnTo>
                  <a:lnTo>
                    <a:pt x="70612" y="88036"/>
                  </a:lnTo>
                  <a:lnTo>
                    <a:pt x="70612" y="89115"/>
                  </a:lnTo>
                  <a:lnTo>
                    <a:pt x="70231" y="91033"/>
                  </a:lnTo>
                  <a:lnTo>
                    <a:pt x="70231" y="91605"/>
                  </a:lnTo>
                  <a:lnTo>
                    <a:pt x="70358" y="91541"/>
                  </a:lnTo>
                  <a:lnTo>
                    <a:pt x="70612" y="91414"/>
                  </a:lnTo>
                  <a:lnTo>
                    <a:pt x="71120" y="91173"/>
                  </a:lnTo>
                  <a:lnTo>
                    <a:pt x="71374" y="91046"/>
                  </a:lnTo>
                  <a:lnTo>
                    <a:pt x="71882" y="90792"/>
                  </a:lnTo>
                  <a:lnTo>
                    <a:pt x="70612" y="92481"/>
                  </a:lnTo>
                  <a:lnTo>
                    <a:pt x="69215" y="91465"/>
                  </a:lnTo>
                  <a:lnTo>
                    <a:pt x="69088" y="91363"/>
                  </a:lnTo>
                  <a:lnTo>
                    <a:pt x="69088" y="98780"/>
                  </a:lnTo>
                  <a:lnTo>
                    <a:pt x="69723" y="97205"/>
                  </a:lnTo>
                  <a:lnTo>
                    <a:pt x="70231" y="97878"/>
                  </a:lnTo>
                  <a:lnTo>
                    <a:pt x="70612" y="97536"/>
                  </a:lnTo>
                  <a:lnTo>
                    <a:pt x="70739" y="97409"/>
                  </a:lnTo>
                  <a:lnTo>
                    <a:pt x="70612" y="97205"/>
                  </a:lnTo>
                  <a:lnTo>
                    <a:pt x="70739" y="97307"/>
                  </a:lnTo>
                  <a:lnTo>
                    <a:pt x="71120" y="97066"/>
                  </a:lnTo>
                  <a:lnTo>
                    <a:pt x="70739" y="97409"/>
                  </a:lnTo>
                  <a:lnTo>
                    <a:pt x="71120" y="97637"/>
                  </a:lnTo>
                  <a:lnTo>
                    <a:pt x="71374" y="97739"/>
                  </a:lnTo>
                  <a:lnTo>
                    <a:pt x="71882" y="97739"/>
                  </a:lnTo>
                  <a:lnTo>
                    <a:pt x="71882" y="102450"/>
                  </a:lnTo>
                  <a:lnTo>
                    <a:pt x="72390" y="102336"/>
                  </a:lnTo>
                  <a:lnTo>
                    <a:pt x="72644" y="102285"/>
                  </a:lnTo>
                  <a:lnTo>
                    <a:pt x="72644" y="98729"/>
                  </a:lnTo>
                  <a:lnTo>
                    <a:pt x="72123" y="97739"/>
                  </a:lnTo>
                  <a:lnTo>
                    <a:pt x="72390" y="97739"/>
                  </a:lnTo>
                  <a:lnTo>
                    <a:pt x="72390" y="78016"/>
                  </a:lnTo>
                  <a:lnTo>
                    <a:pt x="72009" y="77787"/>
                  </a:lnTo>
                  <a:lnTo>
                    <a:pt x="72390" y="76974"/>
                  </a:lnTo>
                  <a:lnTo>
                    <a:pt x="72390" y="71678"/>
                  </a:lnTo>
                  <a:lnTo>
                    <a:pt x="72644" y="71958"/>
                  </a:lnTo>
                  <a:lnTo>
                    <a:pt x="72644" y="76428"/>
                  </a:lnTo>
                  <a:lnTo>
                    <a:pt x="72771" y="76161"/>
                  </a:lnTo>
                  <a:lnTo>
                    <a:pt x="73152" y="76301"/>
                  </a:lnTo>
                  <a:lnTo>
                    <a:pt x="73406" y="76390"/>
                  </a:lnTo>
                  <a:lnTo>
                    <a:pt x="73533" y="76428"/>
                  </a:lnTo>
                  <a:lnTo>
                    <a:pt x="73914" y="76149"/>
                  </a:lnTo>
                  <a:lnTo>
                    <a:pt x="73914" y="69837"/>
                  </a:lnTo>
                  <a:lnTo>
                    <a:pt x="73571" y="70040"/>
                  </a:lnTo>
                  <a:lnTo>
                    <a:pt x="73914" y="69786"/>
                  </a:lnTo>
                  <a:lnTo>
                    <a:pt x="73914" y="69621"/>
                  </a:lnTo>
                  <a:lnTo>
                    <a:pt x="74549" y="68021"/>
                  </a:lnTo>
                  <a:lnTo>
                    <a:pt x="74549" y="67665"/>
                  </a:lnTo>
                  <a:lnTo>
                    <a:pt x="74803" y="67195"/>
                  </a:lnTo>
                  <a:lnTo>
                    <a:pt x="74930" y="67259"/>
                  </a:lnTo>
                  <a:lnTo>
                    <a:pt x="74803" y="67259"/>
                  </a:lnTo>
                  <a:lnTo>
                    <a:pt x="74549" y="67665"/>
                  </a:lnTo>
                  <a:lnTo>
                    <a:pt x="74625" y="67792"/>
                  </a:lnTo>
                  <a:lnTo>
                    <a:pt x="74930" y="68199"/>
                  </a:lnTo>
                  <a:lnTo>
                    <a:pt x="75311" y="68757"/>
                  </a:lnTo>
                  <a:lnTo>
                    <a:pt x="75184" y="68656"/>
                  </a:lnTo>
                  <a:lnTo>
                    <a:pt x="75184" y="70218"/>
                  </a:lnTo>
                  <a:lnTo>
                    <a:pt x="75438" y="70332"/>
                  </a:lnTo>
                  <a:lnTo>
                    <a:pt x="75438" y="68922"/>
                  </a:lnTo>
                  <a:lnTo>
                    <a:pt x="75565" y="68922"/>
                  </a:lnTo>
                  <a:lnTo>
                    <a:pt x="76073" y="69278"/>
                  </a:lnTo>
                  <a:lnTo>
                    <a:pt x="76073" y="70091"/>
                  </a:lnTo>
                  <a:lnTo>
                    <a:pt x="76200" y="69951"/>
                  </a:lnTo>
                  <a:lnTo>
                    <a:pt x="76327" y="69888"/>
                  </a:lnTo>
                  <a:lnTo>
                    <a:pt x="76327" y="70231"/>
                  </a:lnTo>
                  <a:lnTo>
                    <a:pt x="76581" y="69951"/>
                  </a:lnTo>
                  <a:lnTo>
                    <a:pt x="76441" y="69824"/>
                  </a:lnTo>
                  <a:lnTo>
                    <a:pt x="76581" y="69748"/>
                  </a:lnTo>
                  <a:lnTo>
                    <a:pt x="76581" y="69951"/>
                  </a:lnTo>
                  <a:lnTo>
                    <a:pt x="76581" y="74853"/>
                  </a:lnTo>
                  <a:lnTo>
                    <a:pt x="76708" y="74841"/>
                  </a:lnTo>
                  <a:lnTo>
                    <a:pt x="76708" y="75222"/>
                  </a:lnTo>
                  <a:lnTo>
                    <a:pt x="77216" y="75222"/>
                  </a:lnTo>
                  <a:lnTo>
                    <a:pt x="78359" y="75133"/>
                  </a:lnTo>
                  <a:lnTo>
                    <a:pt x="78613" y="75082"/>
                  </a:lnTo>
                  <a:lnTo>
                    <a:pt x="80391" y="77241"/>
                  </a:lnTo>
                  <a:lnTo>
                    <a:pt x="76708" y="76161"/>
                  </a:lnTo>
                  <a:lnTo>
                    <a:pt x="76581" y="76225"/>
                  </a:lnTo>
                  <a:lnTo>
                    <a:pt x="76581" y="85598"/>
                  </a:lnTo>
                  <a:lnTo>
                    <a:pt x="76708" y="85204"/>
                  </a:lnTo>
                  <a:lnTo>
                    <a:pt x="76708" y="84556"/>
                  </a:lnTo>
                  <a:lnTo>
                    <a:pt x="78232" y="83578"/>
                  </a:lnTo>
                  <a:lnTo>
                    <a:pt x="79502" y="83502"/>
                  </a:lnTo>
                  <a:lnTo>
                    <a:pt x="79781" y="83489"/>
                  </a:lnTo>
                  <a:lnTo>
                    <a:pt x="80518" y="88163"/>
                  </a:lnTo>
                  <a:lnTo>
                    <a:pt x="78613" y="87591"/>
                  </a:lnTo>
                  <a:lnTo>
                    <a:pt x="78359" y="87515"/>
                  </a:lnTo>
                  <a:lnTo>
                    <a:pt x="77978" y="87388"/>
                  </a:lnTo>
                  <a:lnTo>
                    <a:pt x="77724" y="87312"/>
                  </a:lnTo>
                  <a:lnTo>
                    <a:pt x="77724" y="87083"/>
                  </a:lnTo>
                  <a:lnTo>
                    <a:pt x="76581" y="89509"/>
                  </a:lnTo>
                  <a:lnTo>
                    <a:pt x="76581" y="85826"/>
                  </a:lnTo>
                  <a:lnTo>
                    <a:pt x="76581" y="85598"/>
                  </a:lnTo>
                  <a:lnTo>
                    <a:pt x="76454" y="86004"/>
                  </a:lnTo>
                  <a:lnTo>
                    <a:pt x="76327" y="86410"/>
                  </a:lnTo>
                  <a:lnTo>
                    <a:pt x="76327" y="90055"/>
                  </a:lnTo>
                  <a:lnTo>
                    <a:pt x="76327" y="96723"/>
                  </a:lnTo>
                  <a:lnTo>
                    <a:pt x="76327" y="97104"/>
                  </a:lnTo>
                  <a:lnTo>
                    <a:pt x="76073" y="97218"/>
                  </a:lnTo>
                  <a:lnTo>
                    <a:pt x="75819" y="97332"/>
                  </a:lnTo>
                  <a:lnTo>
                    <a:pt x="76327" y="96723"/>
                  </a:lnTo>
                  <a:lnTo>
                    <a:pt x="76327" y="90055"/>
                  </a:lnTo>
                  <a:lnTo>
                    <a:pt x="76200" y="90322"/>
                  </a:lnTo>
                  <a:lnTo>
                    <a:pt x="76073" y="90347"/>
                  </a:lnTo>
                  <a:lnTo>
                    <a:pt x="75438" y="90462"/>
                  </a:lnTo>
                  <a:lnTo>
                    <a:pt x="75438" y="102133"/>
                  </a:lnTo>
                  <a:lnTo>
                    <a:pt x="75819" y="101587"/>
                  </a:lnTo>
                  <a:lnTo>
                    <a:pt x="76327" y="100850"/>
                  </a:lnTo>
                  <a:lnTo>
                    <a:pt x="76708" y="100850"/>
                  </a:lnTo>
                  <a:lnTo>
                    <a:pt x="77216" y="100444"/>
                  </a:lnTo>
                  <a:lnTo>
                    <a:pt x="76708" y="98285"/>
                  </a:lnTo>
                  <a:lnTo>
                    <a:pt x="76708" y="96939"/>
                  </a:lnTo>
                  <a:lnTo>
                    <a:pt x="76581" y="96989"/>
                  </a:lnTo>
                  <a:lnTo>
                    <a:pt x="76581" y="96418"/>
                  </a:lnTo>
                  <a:lnTo>
                    <a:pt x="77724" y="95046"/>
                  </a:lnTo>
                  <a:lnTo>
                    <a:pt x="78613" y="94970"/>
                  </a:lnTo>
                  <a:lnTo>
                    <a:pt x="79781" y="94856"/>
                  </a:lnTo>
                  <a:lnTo>
                    <a:pt x="80518" y="94792"/>
                  </a:lnTo>
                  <a:lnTo>
                    <a:pt x="80772" y="94780"/>
                  </a:lnTo>
                  <a:lnTo>
                    <a:pt x="81788" y="93332"/>
                  </a:lnTo>
                  <a:lnTo>
                    <a:pt x="82296" y="92621"/>
                  </a:lnTo>
                  <a:lnTo>
                    <a:pt x="81788" y="89115"/>
                  </a:lnTo>
                  <a:lnTo>
                    <a:pt x="83007" y="88138"/>
                  </a:lnTo>
                  <a:lnTo>
                    <a:pt x="85217" y="95859"/>
                  </a:lnTo>
                  <a:lnTo>
                    <a:pt x="86487" y="93027"/>
                  </a:lnTo>
                  <a:lnTo>
                    <a:pt x="87757" y="90195"/>
                  </a:lnTo>
                  <a:lnTo>
                    <a:pt x="89027" y="89382"/>
                  </a:lnTo>
                  <a:lnTo>
                    <a:pt x="89027" y="91401"/>
                  </a:lnTo>
                  <a:lnTo>
                    <a:pt x="90297" y="90995"/>
                  </a:lnTo>
                  <a:lnTo>
                    <a:pt x="90297" y="93560"/>
                  </a:lnTo>
                  <a:lnTo>
                    <a:pt x="87757" y="94107"/>
                  </a:lnTo>
                  <a:lnTo>
                    <a:pt x="83947" y="99085"/>
                  </a:lnTo>
                  <a:lnTo>
                    <a:pt x="90297" y="96621"/>
                  </a:lnTo>
                  <a:lnTo>
                    <a:pt x="92837" y="95631"/>
                  </a:lnTo>
                  <a:lnTo>
                    <a:pt x="93472" y="95377"/>
                  </a:lnTo>
                  <a:lnTo>
                    <a:pt x="92837" y="95986"/>
                  </a:lnTo>
                  <a:lnTo>
                    <a:pt x="94996" y="95186"/>
                  </a:lnTo>
                  <a:lnTo>
                    <a:pt x="95199" y="95110"/>
                  </a:lnTo>
                  <a:lnTo>
                    <a:pt x="94107" y="97878"/>
                  </a:lnTo>
                  <a:lnTo>
                    <a:pt x="95199" y="97790"/>
                  </a:lnTo>
                  <a:lnTo>
                    <a:pt x="96647" y="97675"/>
                  </a:lnTo>
                  <a:lnTo>
                    <a:pt x="97917" y="97574"/>
                  </a:lnTo>
                  <a:lnTo>
                    <a:pt x="100342" y="95504"/>
                  </a:lnTo>
                  <a:lnTo>
                    <a:pt x="100342" y="95173"/>
                  </a:lnTo>
                  <a:lnTo>
                    <a:pt x="99187" y="93027"/>
                  </a:lnTo>
                  <a:lnTo>
                    <a:pt x="99187" y="91262"/>
                  </a:lnTo>
                  <a:lnTo>
                    <a:pt x="97917" y="90995"/>
                  </a:lnTo>
                  <a:lnTo>
                    <a:pt x="99187" y="90665"/>
                  </a:lnTo>
                  <a:lnTo>
                    <a:pt x="102997" y="89662"/>
                  </a:lnTo>
                  <a:lnTo>
                    <a:pt x="102997" y="93967"/>
                  </a:lnTo>
                  <a:lnTo>
                    <a:pt x="101727" y="93967"/>
                  </a:lnTo>
                  <a:lnTo>
                    <a:pt x="101727" y="97066"/>
                  </a:lnTo>
                  <a:lnTo>
                    <a:pt x="102997" y="96659"/>
                  </a:lnTo>
                  <a:lnTo>
                    <a:pt x="104267" y="98691"/>
                  </a:lnTo>
                  <a:lnTo>
                    <a:pt x="106807" y="99021"/>
                  </a:lnTo>
                  <a:lnTo>
                    <a:pt x="107340" y="99098"/>
                  </a:lnTo>
                  <a:lnTo>
                    <a:pt x="108000" y="99187"/>
                  </a:lnTo>
                  <a:lnTo>
                    <a:pt x="108546" y="99250"/>
                  </a:lnTo>
                  <a:lnTo>
                    <a:pt x="109347" y="99364"/>
                  </a:lnTo>
                  <a:lnTo>
                    <a:pt x="108077" y="95859"/>
                  </a:lnTo>
                  <a:lnTo>
                    <a:pt x="110197" y="95745"/>
                  </a:lnTo>
                  <a:lnTo>
                    <a:pt x="110617" y="95719"/>
                  </a:lnTo>
                  <a:lnTo>
                    <a:pt x="110617" y="94907"/>
                  </a:lnTo>
                  <a:lnTo>
                    <a:pt x="110617" y="91541"/>
                  </a:lnTo>
                  <a:lnTo>
                    <a:pt x="113157" y="90868"/>
                  </a:lnTo>
                  <a:lnTo>
                    <a:pt x="113157" y="91668"/>
                  </a:lnTo>
                  <a:lnTo>
                    <a:pt x="111887" y="92748"/>
                  </a:lnTo>
                  <a:lnTo>
                    <a:pt x="111887" y="94107"/>
                  </a:lnTo>
                  <a:lnTo>
                    <a:pt x="110617" y="94907"/>
                  </a:lnTo>
                  <a:lnTo>
                    <a:pt x="111887" y="95313"/>
                  </a:lnTo>
                  <a:lnTo>
                    <a:pt x="114427" y="98145"/>
                  </a:lnTo>
                  <a:lnTo>
                    <a:pt x="115697" y="95897"/>
                  </a:lnTo>
                  <a:lnTo>
                    <a:pt x="115697" y="99085"/>
                  </a:lnTo>
                  <a:lnTo>
                    <a:pt x="116967" y="99771"/>
                  </a:lnTo>
                  <a:lnTo>
                    <a:pt x="115697" y="100444"/>
                  </a:lnTo>
                  <a:lnTo>
                    <a:pt x="113499" y="102654"/>
                  </a:lnTo>
                  <a:lnTo>
                    <a:pt x="113499" y="108496"/>
                  </a:lnTo>
                  <a:lnTo>
                    <a:pt x="110947" y="112953"/>
                  </a:lnTo>
                  <a:lnTo>
                    <a:pt x="111887" y="114744"/>
                  </a:lnTo>
                  <a:lnTo>
                    <a:pt x="113157" y="112585"/>
                  </a:lnTo>
                  <a:lnTo>
                    <a:pt x="113157" y="114338"/>
                  </a:lnTo>
                  <a:lnTo>
                    <a:pt x="112242" y="115608"/>
                  </a:lnTo>
                  <a:lnTo>
                    <a:pt x="110845" y="115709"/>
                  </a:lnTo>
                  <a:lnTo>
                    <a:pt x="109347" y="115811"/>
                  </a:lnTo>
                  <a:lnTo>
                    <a:pt x="109347" y="113792"/>
                  </a:lnTo>
                  <a:lnTo>
                    <a:pt x="110617" y="112306"/>
                  </a:lnTo>
                  <a:lnTo>
                    <a:pt x="110845" y="112737"/>
                  </a:lnTo>
                  <a:lnTo>
                    <a:pt x="111887" y="109067"/>
                  </a:lnTo>
                  <a:lnTo>
                    <a:pt x="113157" y="108673"/>
                  </a:lnTo>
                  <a:lnTo>
                    <a:pt x="113499" y="108496"/>
                  </a:lnTo>
                  <a:lnTo>
                    <a:pt x="113499" y="102654"/>
                  </a:lnTo>
                  <a:lnTo>
                    <a:pt x="113157" y="102997"/>
                  </a:lnTo>
                  <a:lnTo>
                    <a:pt x="113157" y="104216"/>
                  </a:lnTo>
                  <a:lnTo>
                    <a:pt x="112242" y="104419"/>
                  </a:lnTo>
                  <a:lnTo>
                    <a:pt x="111887" y="104482"/>
                  </a:lnTo>
                  <a:lnTo>
                    <a:pt x="110617" y="105435"/>
                  </a:lnTo>
                  <a:lnTo>
                    <a:pt x="109347" y="104355"/>
                  </a:lnTo>
                  <a:lnTo>
                    <a:pt x="108000" y="107797"/>
                  </a:lnTo>
                  <a:lnTo>
                    <a:pt x="108000" y="107594"/>
                  </a:lnTo>
                  <a:lnTo>
                    <a:pt x="106807" y="107594"/>
                  </a:lnTo>
                  <a:lnTo>
                    <a:pt x="106807" y="109753"/>
                  </a:lnTo>
                  <a:lnTo>
                    <a:pt x="108000" y="110629"/>
                  </a:lnTo>
                  <a:lnTo>
                    <a:pt x="107010" y="111379"/>
                  </a:lnTo>
                  <a:lnTo>
                    <a:pt x="106807" y="111506"/>
                  </a:lnTo>
                  <a:lnTo>
                    <a:pt x="105537" y="112712"/>
                  </a:lnTo>
                  <a:lnTo>
                    <a:pt x="105537" y="111353"/>
                  </a:lnTo>
                  <a:lnTo>
                    <a:pt x="104267" y="111264"/>
                  </a:lnTo>
                  <a:lnTo>
                    <a:pt x="102997" y="111163"/>
                  </a:lnTo>
                  <a:lnTo>
                    <a:pt x="101727" y="111061"/>
                  </a:lnTo>
                  <a:lnTo>
                    <a:pt x="100342" y="110947"/>
                  </a:lnTo>
                  <a:lnTo>
                    <a:pt x="100342" y="114541"/>
                  </a:lnTo>
                  <a:lnTo>
                    <a:pt x="101727" y="115277"/>
                  </a:lnTo>
                  <a:lnTo>
                    <a:pt x="101727" y="116624"/>
                  </a:lnTo>
                  <a:lnTo>
                    <a:pt x="100342" y="118249"/>
                  </a:lnTo>
                  <a:lnTo>
                    <a:pt x="100342" y="117817"/>
                  </a:lnTo>
                  <a:lnTo>
                    <a:pt x="99187" y="115011"/>
                  </a:lnTo>
                  <a:lnTo>
                    <a:pt x="96647" y="119189"/>
                  </a:lnTo>
                  <a:lnTo>
                    <a:pt x="96647" y="121081"/>
                  </a:lnTo>
                  <a:lnTo>
                    <a:pt x="97917" y="121005"/>
                  </a:lnTo>
                  <a:lnTo>
                    <a:pt x="99187" y="120942"/>
                  </a:lnTo>
                  <a:lnTo>
                    <a:pt x="101727" y="124993"/>
                  </a:lnTo>
                  <a:lnTo>
                    <a:pt x="102997" y="121488"/>
                  </a:lnTo>
                  <a:lnTo>
                    <a:pt x="105537" y="119862"/>
                  </a:lnTo>
                  <a:lnTo>
                    <a:pt x="109347" y="116890"/>
                  </a:lnTo>
                  <a:lnTo>
                    <a:pt x="109347" y="118656"/>
                  </a:lnTo>
                  <a:lnTo>
                    <a:pt x="110197" y="120624"/>
                  </a:lnTo>
                  <a:lnTo>
                    <a:pt x="110617" y="120269"/>
                  </a:lnTo>
                  <a:lnTo>
                    <a:pt x="110617" y="119049"/>
                  </a:lnTo>
                  <a:lnTo>
                    <a:pt x="111887" y="118986"/>
                  </a:lnTo>
                  <a:lnTo>
                    <a:pt x="113157" y="118922"/>
                  </a:lnTo>
                  <a:lnTo>
                    <a:pt x="113157" y="120269"/>
                  </a:lnTo>
                  <a:lnTo>
                    <a:pt x="112242" y="120065"/>
                  </a:lnTo>
                  <a:lnTo>
                    <a:pt x="111887" y="120002"/>
                  </a:lnTo>
                  <a:lnTo>
                    <a:pt x="110845" y="120446"/>
                  </a:lnTo>
                  <a:lnTo>
                    <a:pt x="110617" y="120535"/>
                  </a:lnTo>
                  <a:lnTo>
                    <a:pt x="110248" y="120777"/>
                  </a:lnTo>
                  <a:lnTo>
                    <a:pt x="110617" y="121615"/>
                  </a:lnTo>
                  <a:lnTo>
                    <a:pt x="110197" y="121602"/>
                  </a:lnTo>
                  <a:lnTo>
                    <a:pt x="105537" y="121488"/>
                  </a:lnTo>
                  <a:lnTo>
                    <a:pt x="105537" y="124447"/>
                  </a:lnTo>
                  <a:lnTo>
                    <a:pt x="102997" y="126339"/>
                  </a:lnTo>
                  <a:lnTo>
                    <a:pt x="105537" y="128765"/>
                  </a:lnTo>
                  <a:lnTo>
                    <a:pt x="108000" y="127203"/>
                  </a:lnTo>
                  <a:lnTo>
                    <a:pt x="108000" y="125437"/>
                  </a:lnTo>
                  <a:lnTo>
                    <a:pt x="109347" y="126873"/>
                  </a:lnTo>
                  <a:lnTo>
                    <a:pt x="110197" y="126784"/>
                  </a:lnTo>
                  <a:lnTo>
                    <a:pt x="110617" y="126746"/>
                  </a:lnTo>
                  <a:lnTo>
                    <a:pt x="109347" y="128231"/>
                  </a:lnTo>
                  <a:lnTo>
                    <a:pt x="109347" y="129705"/>
                  </a:lnTo>
                  <a:lnTo>
                    <a:pt x="110617" y="130251"/>
                  </a:lnTo>
                  <a:lnTo>
                    <a:pt x="104267" y="129032"/>
                  </a:lnTo>
                  <a:lnTo>
                    <a:pt x="104267" y="132410"/>
                  </a:lnTo>
                  <a:lnTo>
                    <a:pt x="101727" y="132143"/>
                  </a:lnTo>
                  <a:lnTo>
                    <a:pt x="100457" y="138087"/>
                  </a:lnTo>
                  <a:lnTo>
                    <a:pt x="104267" y="136182"/>
                  </a:lnTo>
                  <a:lnTo>
                    <a:pt x="104267" y="138480"/>
                  </a:lnTo>
                  <a:lnTo>
                    <a:pt x="106807" y="139560"/>
                  </a:lnTo>
                  <a:lnTo>
                    <a:pt x="108000" y="139052"/>
                  </a:lnTo>
                  <a:lnTo>
                    <a:pt x="109347" y="138480"/>
                  </a:lnTo>
                  <a:lnTo>
                    <a:pt x="110617" y="137528"/>
                  </a:lnTo>
                  <a:lnTo>
                    <a:pt x="108077" y="135648"/>
                  </a:lnTo>
                  <a:lnTo>
                    <a:pt x="110617" y="134835"/>
                  </a:lnTo>
                  <a:lnTo>
                    <a:pt x="113157" y="134023"/>
                  </a:lnTo>
                  <a:lnTo>
                    <a:pt x="110617" y="138074"/>
                  </a:lnTo>
                  <a:lnTo>
                    <a:pt x="113157" y="137528"/>
                  </a:lnTo>
                  <a:lnTo>
                    <a:pt x="113157" y="135775"/>
                  </a:lnTo>
                  <a:lnTo>
                    <a:pt x="114427" y="136182"/>
                  </a:lnTo>
                  <a:lnTo>
                    <a:pt x="115697" y="135915"/>
                  </a:lnTo>
                  <a:lnTo>
                    <a:pt x="116967" y="135369"/>
                  </a:lnTo>
                  <a:lnTo>
                    <a:pt x="116967" y="137134"/>
                  </a:lnTo>
                  <a:lnTo>
                    <a:pt x="119507" y="134569"/>
                  </a:lnTo>
                  <a:lnTo>
                    <a:pt x="118237" y="134162"/>
                  </a:lnTo>
                  <a:lnTo>
                    <a:pt x="118237" y="131864"/>
                  </a:lnTo>
                  <a:lnTo>
                    <a:pt x="116967" y="131191"/>
                  </a:lnTo>
                  <a:lnTo>
                    <a:pt x="119507" y="130479"/>
                  </a:lnTo>
                  <a:lnTo>
                    <a:pt x="120777" y="130111"/>
                  </a:lnTo>
                  <a:lnTo>
                    <a:pt x="122047" y="131838"/>
                  </a:lnTo>
                  <a:lnTo>
                    <a:pt x="124587" y="129971"/>
                  </a:lnTo>
                  <a:lnTo>
                    <a:pt x="127127" y="128104"/>
                  </a:lnTo>
                  <a:lnTo>
                    <a:pt x="130937" y="123190"/>
                  </a:lnTo>
                  <a:lnTo>
                    <a:pt x="128308" y="121272"/>
                  </a:lnTo>
                  <a:lnTo>
                    <a:pt x="129616" y="120027"/>
                  </a:lnTo>
                  <a:lnTo>
                    <a:pt x="129616" y="118668"/>
                  </a:lnTo>
                  <a:lnTo>
                    <a:pt x="128397" y="119062"/>
                  </a:lnTo>
                  <a:lnTo>
                    <a:pt x="130937" y="112979"/>
                  </a:lnTo>
                  <a:lnTo>
                    <a:pt x="128308" y="114909"/>
                  </a:lnTo>
                  <a:lnTo>
                    <a:pt x="128308" y="119329"/>
                  </a:lnTo>
                  <a:lnTo>
                    <a:pt x="127127" y="120002"/>
                  </a:lnTo>
                  <a:lnTo>
                    <a:pt x="127127" y="121208"/>
                  </a:lnTo>
                  <a:lnTo>
                    <a:pt x="125857" y="121208"/>
                  </a:lnTo>
                  <a:lnTo>
                    <a:pt x="125857" y="121754"/>
                  </a:lnTo>
                  <a:lnTo>
                    <a:pt x="125577" y="121818"/>
                  </a:lnTo>
                  <a:lnTo>
                    <a:pt x="124980" y="121932"/>
                  </a:lnTo>
                  <a:lnTo>
                    <a:pt x="124587" y="122021"/>
                  </a:lnTo>
                  <a:lnTo>
                    <a:pt x="125425" y="119392"/>
                  </a:lnTo>
                  <a:lnTo>
                    <a:pt x="128308" y="119329"/>
                  </a:lnTo>
                  <a:lnTo>
                    <a:pt x="128308" y="114909"/>
                  </a:lnTo>
                  <a:lnTo>
                    <a:pt x="127533" y="115468"/>
                  </a:lnTo>
                  <a:lnTo>
                    <a:pt x="125857" y="113525"/>
                  </a:lnTo>
                  <a:lnTo>
                    <a:pt x="128308" y="110934"/>
                  </a:lnTo>
                  <a:lnTo>
                    <a:pt x="128308" y="110794"/>
                  </a:lnTo>
                  <a:lnTo>
                    <a:pt x="129616" y="111201"/>
                  </a:lnTo>
                  <a:lnTo>
                    <a:pt x="130937" y="111607"/>
                  </a:lnTo>
                  <a:lnTo>
                    <a:pt x="129616" y="107403"/>
                  </a:lnTo>
                  <a:lnTo>
                    <a:pt x="129616" y="105664"/>
                  </a:lnTo>
                  <a:lnTo>
                    <a:pt x="130937" y="106375"/>
                  </a:lnTo>
                  <a:lnTo>
                    <a:pt x="132524" y="106273"/>
                  </a:lnTo>
                  <a:lnTo>
                    <a:pt x="133451" y="105981"/>
                  </a:lnTo>
                  <a:lnTo>
                    <a:pt x="132524" y="111163"/>
                  </a:lnTo>
                  <a:lnTo>
                    <a:pt x="132207" y="112852"/>
                  </a:lnTo>
                  <a:lnTo>
                    <a:pt x="132524" y="113055"/>
                  </a:lnTo>
                  <a:lnTo>
                    <a:pt x="133451" y="113906"/>
                  </a:lnTo>
                  <a:lnTo>
                    <a:pt x="133451" y="114909"/>
                  </a:lnTo>
                  <a:lnTo>
                    <a:pt x="132207" y="116763"/>
                  </a:lnTo>
                  <a:lnTo>
                    <a:pt x="129616" y="120002"/>
                  </a:lnTo>
                  <a:lnTo>
                    <a:pt x="130937" y="119862"/>
                  </a:lnTo>
                  <a:lnTo>
                    <a:pt x="131178" y="119837"/>
                  </a:lnTo>
                  <a:lnTo>
                    <a:pt x="132207" y="119722"/>
                  </a:lnTo>
                  <a:lnTo>
                    <a:pt x="132524" y="119697"/>
                  </a:lnTo>
                  <a:lnTo>
                    <a:pt x="133451" y="119595"/>
                  </a:lnTo>
                  <a:lnTo>
                    <a:pt x="133451" y="123952"/>
                  </a:lnTo>
                  <a:lnTo>
                    <a:pt x="129616" y="130352"/>
                  </a:lnTo>
                  <a:lnTo>
                    <a:pt x="130937" y="129273"/>
                  </a:lnTo>
                  <a:lnTo>
                    <a:pt x="133451" y="127355"/>
                  </a:lnTo>
                  <a:lnTo>
                    <a:pt x="136017" y="125399"/>
                  </a:lnTo>
                  <a:lnTo>
                    <a:pt x="138303" y="126365"/>
                  </a:lnTo>
                  <a:lnTo>
                    <a:pt x="138557" y="126479"/>
                  </a:lnTo>
                  <a:lnTo>
                    <a:pt x="138557" y="127279"/>
                  </a:lnTo>
                  <a:lnTo>
                    <a:pt x="139509" y="127076"/>
                  </a:lnTo>
                  <a:lnTo>
                    <a:pt x="139827" y="127012"/>
                  </a:lnTo>
                  <a:lnTo>
                    <a:pt x="142303" y="126619"/>
                  </a:lnTo>
                  <a:lnTo>
                    <a:pt x="142303" y="130670"/>
                  </a:lnTo>
                  <a:lnTo>
                    <a:pt x="141097" y="130924"/>
                  </a:lnTo>
                  <a:lnTo>
                    <a:pt x="142303" y="130670"/>
                  </a:lnTo>
                  <a:lnTo>
                    <a:pt x="142303" y="126682"/>
                  </a:lnTo>
                  <a:lnTo>
                    <a:pt x="137287" y="132537"/>
                  </a:lnTo>
                  <a:lnTo>
                    <a:pt x="139509" y="131724"/>
                  </a:lnTo>
                  <a:lnTo>
                    <a:pt x="139827" y="131597"/>
                  </a:lnTo>
                  <a:lnTo>
                    <a:pt x="139827" y="132410"/>
                  </a:lnTo>
                  <a:lnTo>
                    <a:pt x="138557" y="132943"/>
                  </a:lnTo>
                  <a:lnTo>
                    <a:pt x="138557" y="133756"/>
                  </a:lnTo>
                  <a:lnTo>
                    <a:pt x="137287" y="135242"/>
                  </a:lnTo>
                  <a:lnTo>
                    <a:pt x="138557" y="137528"/>
                  </a:lnTo>
                  <a:lnTo>
                    <a:pt x="139827" y="139293"/>
                  </a:lnTo>
                  <a:lnTo>
                    <a:pt x="142303" y="136664"/>
                  </a:lnTo>
                  <a:lnTo>
                    <a:pt x="143421" y="136715"/>
                  </a:lnTo>
                  <a:lnTo>
                    <a:pt x="143421" y="139763"/>
                  </a:lnTo>
                  <a:lnTo>
                    <a:pt x="144894" y="138366"/>
                  </a:lnTo>
                  <a:lnTo>
                    <a:pt x="146177" y="136182"/>
                  </a:lnTo>
                  <a:lnTo>
                    <a:pt x="147764" y="136271"/>
                  </a:lnTo>
                  <a:lnTo>
                    <a:pt x="149987" y="136321"/>
                  </a:lnTo>
                  <a:lnTo>
                    <a:pt x="151257" y="136055"/>
                  </a:lnTo>
                  <a:lnTo>
                    <a:pt x="151257" y="137934"/>
                  </a:lnTo>
                  <a:lnTo>
                    <a:pt x="149987" y="138887"/>
                  </a:lnTo>
                  <a:lnTo>
                    <a:pt x="149987" y="142519"/>
                  </a:lnTo>
                  <a:lnTo>
                    <a:pt x="149987" y="143065"/>
                  </a:lnTo>
                  <a:lnTo>
                    <a:pt x="147764" y="142240"/>
                  </a:lnTo>
                  <a:lnTo>
                    <a:pt x="147447" y="142125"/>
                  </a:lnTo>
                  <a:lnTo>
                    <a:pt x="147078" y="143078"/>
                  </a:lnTo>
                  <a:lnTo>
                    <a:pt x="146697" y="142113"/>
                  </a:lnTo>
                  <a:lnTo>
                    <a:pt x="148717" y="141046"/>
                  </a:lnTo>
                  <a:lnTo>
                    <a:pt x="148717" y="141986"/>
                  </a:lnTo>
                  <a:lnTo>
                    <a:pt x="149987" y="142519"/>
                  </a:lnTo>
                  <a:lnTo>
                    <a:pt x="149987" y="138887"/>
                  </a:lnTo>
                  <a:lnTo>
                    <a:pt x="148717" y="139293"/>
                  </a:lnTo>
                  <a:lnTo>
                    <a:pt x="147447" y="136728"/>
                  </a:lnTo>
                  <a:lnTo>
                    <a:pt x="146177" y="139103"/>
                  </a:lnTo>
                  <a:lnTo>
                    <a:pt x="146177" y="145491"/>
                  </a:lnTo>
                  <a:lnTo>
                    <a:pt x="144894" y="147129"/>
                  </a:lnTo>
                  <a:lnTo>
                    <a:pt x="143421" y="148539"/>
                  </a:lnTo>
                  <a:lnTo>
                    <a:pt x="143192" y="148348"/>
                  </a:lnTo>
                  <a:lnTo>
                    <a:pt x="142303" y="147701"/>
                  </a:lnTo>
                  <a:lnTo>
                    <a:pt x="139827" y="149402"/>
                  </a:lnTo>
                  <a:lnTo>
                    <a:pt x="138557" y="149809"/>
                  </a:lnTo>
                  <a:lnTo>
                    <a:pt x="137287" y="151155"/>
                  </a:lnTo>
                  <a:lnTo>
                    <a:pt x="136017" y="151155"/>
                  </a:lnTo>
                  <a:lnTo>
                    <a:pt x="137287" y="149948"/>
                  </a:lnTo>
                  <a:lnTo>
                    <a:pt x="138557" y="148590"/>
                  </a:lnTo>
                  <a:lnTo>
                    <a:pt x="141097" y="148323"/>
                  </a:lnTo>
                  <a:lnTo>
                    <a:pt x="139827" y="146977"/>
                  </a:lnTo>
                  <a:lnTo>
                    <a:pt x="141097" y="146977"/>
                  </a:lnTo>
                  <a:lnTo>
                    <a:pt x="141097" y="146304"/>
                  </a:lnTo>
                  <a:lnTo>
                    <a:pt x="142303" y="145796"/>
                  </a:lnTo>
                  <a:lnTo>
                    <a:pt x="142303" y="146151"/>
                  </a:lnTo>
                  <a:lnTo>
                    <a:pt x="143192" y="146342"/>
                  </a:lnTo>
                  <a:lnTo>
                    <a:pt x="143421" y="146392"/>
                  </a:lnTo>
                  <a:lnTo>
                    <a:pt x="143421" y="146748"/>
                  </a:lnTo>
                  <a:lnTo>
                    <a:pt x="144602" y="146507"/>
                  </a:lnTo>
                  <a:lnTo>
                    <a:pt x="144894" y="146443"/>
                  </a:lnTo>
                  <a:lnTo>
                    <a:pt x="144894" y="147002"/>
                  </a:lnTo>
                  <a:lnTo>
                    <a:pt x="146177" y="145491"/>
                  </a:lnTo>
                  <a:lnTo>
                    <a:pt x="146177" y="139103"/>
                  </a:lnTo>
                  <a:lnTo>
                    <a:pt x="144894" y="141490"/>
                  </a:lnTo>
                  <a:lnTo>
                    <a:pt x="145161" y="141630"/>
                  </a:lnTo>
                  <a:lnTo>
                    <a:pt x="142303" y="144068"/>
                  </a:lnTo>
                  <a:lnTo>
                    <a:pt x="142303" y="143865"/>
                  </a:lnTo>
                  <a:lnTo>
                    <a:pt x="141097" y="141312"/>
                  </a:lnTo>
                  <a:lnTo>
                    <a:pt x="138557" y="146710"/>
                  </a:lnTo>
                  <a:lnTo>
                    <a:pt x="139509" y="147612"/>
                  </a:lnTo>
                  <a:lnTo>
                    <a:pt x="137287" y="149136"/>
                  </a:lnTo>
                  <a:lnTo>
                    <a:pt x="136017" y="148056"/>
                  </a:lnTo>
                  <a:lnTo>
                    <a:pt x="133451" y="149567"/>
                  </a:lnTo>
                  <a:lnTo>
                    <a:pt x="132207" y="151155"/>
                  </a:lnTo>
                  <a:lnTo>
                    <a:pt x="132207" y="148590"/>
                  </a:lnTo>
                  <a:lnTo>
                    <a:pt x="130937" y="147116"/>
                  </a:lnTo>
                  <a:lnTo>
                    <a:pt x="129616" y="145618"/>
                  </a:lnTo>
                  <a:lnTo>
                    <a:pt x="128308" y="145478"/>
                  </a:lnTo>
                  <a:lnTo>
                    <a:pt x="128308" y="144932"/>
                  </a:lnTo>
                  <a:lnTo>
                    <a:pt x="127127" y="139827"/>
                  </a:lnTo>
                  <a:lnTo>
                    <a:pt x="118237" y="149948"/>
                  </a:lnTo>
                  <a:lnTo>
                    <a:pt x="124587" y="149948"/>
                  </a:lnTo>
                  <a:lnTo>
                    <a:pt x="122047" y="153720"/>
                  </a:lnTo>
                  <a:lnTo>
                    <a:pt x="124587" y="154254"/>
                  </a:lnTo>
                  <a:lnTo>
                    <a:pt x="127127" y="154800"/>
                  </a:lnTo>
                  <a:lnTo>
                    <a:pt x="130937" y="152641"/>
                  </a:lnTo>
                  <a:lnTo>
                    <a:pt x="130937" y="155206"/>
                  </a:lnTo>
                  <a:lnTo>
                    <a:pt x="133451" y="156133"/>
                  </a:lnTo>
                  <a:lnTo>
                    <a:pt x="136017" y="154393"/>
                  </a:lnTo>
                  <a:lnTo>
                    <a:pt x="134747" y="155270"/>
                  </a:lnTo>
                  <a:lnTo>
                    <a:pt x="134747" y="157492"/>
                  </a:lnTo>
                  <a:lnTo>
                    <a:pt x="128308" y="160782"/>
                  </a:lnTo>
                  <a:lnTo>
                    <a:pt x="129616" y="160985"/>
                  </a:lnTo>
                  <a:lnTo>
                    <a:pt x="137287" y="162623"/>
                  </a:lnTo>
                  <a:lnTo>
                    <a:pt x="137287" y="158305"/>
                  </a:lnTo>
                  <a:lnTo>
                    <a:pt x="139509" y="157607"/>
                  </a:lnTo>
                  <a:lnTo>
                    <a:pt x="139827" y="157492"/>
                  </a:lnTo>
                  <a:lnTo>
                    <a:pt x="139827" y="154940"/>
                  </a:lnTo>
                  <a:lnTo>
                    <a:pt x="142303" y="154940"/>
                  </a:lnTo>
                  <a:lnTo>
                    <a:pt x="143192" y="153454"/>
                  </a:lnTo>
                  <a:lnTo>
                    <a:pt x="143421" y="153035"/>
                  </a:lnTo>
                  <a:lnTo>
                    <a:pt x="143421" y="150444"/>
                  </a:lnTo>
                  <a:lnTo>
                    <a:pt x="144894" y="154330"/>
                  </a:lnTo>
                  <a:lnTo>
                    <a:pt x="145161" y="154241"/>
                  </a:lnTo>
                  <a:lnTo>
                    <a:pt x="147447" y="152869"/>
                  </a:lnTo>
                  <a:lnTo>
                    <a:pt x="148717" y="152095"/>
                  </a:lnTo>
                  <a:lnTo>
                    <a:pt x="149987" y="149402"/>
                  </a:lnTo>
                  <a:lnTo>
                    <a:pt x="149987" y="149948"/>
                  </a:lnTo>
                  <a:lnTo>
                    <a:pt x="151257" y="149402"/>
                  </a:lnTo>
                  <a:lnTo>
                    <a:pt x="152527" y="148590"/>
                  </a:lnTo>
                  <a:lnTo>
                    <a:pt x="152527" y="149402"/>
                  </a:lnTo>
                  <a:lnTo>
                    <a:pt x="151257" y="150215"/>
                  </a:lnTo>
                  <a:lnTo>
                    <a:pt x="151257" y="154127"/>
                  </a:lnTo>
                  <a:lnTo>
                    <a:pt x="152527" y="154254"/>
                  </a:lnTo>
                  <a:lnTo>
                    <a:pt x="152527" y="154940"/>
                  </a:lnTo>
                  <a:lnTo>
                    <a:pt x="151257" y="156146"/>
                  </a:lnTo>
                  <a:lnTo>
                    <a:pt x="152527" y="157365"/>
                  </a:lnTo>
                  <a:lnTo>
                    <a:pt x="151257" y="158711"/>
                  </a:lnTo>
                  <a:lnTo>
                    <a:pt x="149987" y="159931"/>
                  </a:lnTo>
                  <a:lnTo>
                    <a:pt x="147447" y="165049"/>
                  </a:lnTo>
                  <a:lnTo>
                    <a:pt x="154965" y="160655"/>
                  </a:lnTo>
                  <a:lnTo>
                    <a:pt x="156337" y="158305"/>
                  </a:lnTo>
                  <a:lnTo>
                    <a:pt x="155067" y="160743"/>
                  </a:lnTo>
                  <a:lnTo>
                    <a:pt x="156337" y="160401"/>
                  </a:lnTo>
                  <a:lnTo>
                    <a:pt x="157607" y="160058"/>
                  </a:lnTo>
                  <a:lnTo>
                    <a:pt x="158877" y="159791"/>
                  </a:lnTo>
                  <a:lnTo>
                    <a:pt x="158877" y="160464"/>
                  </a:lnTo>
                  <a:lnTo>
                    <a:pt x="159981" y="160934"/>
                  </a:lnTo>
                  <a:lnTo>
                    <a:pt x="160147" y="160997"/>
                  </a:lnTo>
                  <a:lnTo>
                    <a:pt x="160147" y="159931"/>
                  </a:lnTo>
                  <a:lnTo>
                    <a:pt x="161417" y="160324"/>
                  </a:lnTo>
                  <a:lnTo>
                    <a:pt x="162598" y="160947"/>
                  </a:lnTo>
                  <a:lnTo>
                    <a:pt x="162598" y="161099"/>
                  </a:lnTo>
                  <a:lnTo>
                    <a:pt x="161417" y="162217"/>
                  </a:lnTo>
                  <a:lnTo>
                    <a:pt x="157607" y="163563"/>
                  </a:lnTo>
                  <a:lnTo>
                    <a:pt x="158877" y="170307"/>
                  </a:lnTo>
                  <a:lnTo>
                    <a:pt x="163957" y="167614"/>
                  </a:lnTo>
                  <a:lnTo>
                    <a:pt x="163957" y="168554"/>
                  </a:lnTo>
                  <a:lnTo>
                    <a:pt x="165227" y="168821"/>
                  </a:lnTo>
                  <a:lnTo>
                    <a:pt x="163957" y="170180"/>
                  </a:lnTo>
                  <a:lnTo>
                    <a:pt x="162013" y="171208"/>
                  </a:lnTo>
                  <a:lnTo>
                    <a:pt x="161772" y="171335"/>
                  </a:lnTo>
                  <a:lnTo>
                    <a:pt x="161594" y="171437"/>
                  </a:lnTo>
                  <a:lnTo>
                    <a:pt x="161417" y="171526"/>
                  </a:lnTo>
                  <a:lnTo>
                    <a:pt x="161417" y="176377"/>
                  </a:lnTo>
                  <a:lnTo>
                    <a:pt x="163957" y="175704"/>
                  </a:lnTo>
                  <a:lnTo>
                    <a:pt x="165227" y="174764"/>
                  </a:lnTo>
                  <a:lnTo>
                    <a:pt x="165227" y="185547"/>
                  </a:lnTo>
                  <a:lnTo>
                    <a:pt x="165227" y="185826"/>
                  </a:lnTo>
                  <a:lnTo>
                    <a:pt x="163957" y="187032"/>
                  </a:lnTo>
                  <a:lnTo>
                    <a:pt x="165227" y="185547"/>
                  </a:lnTo>
                  <a:lnTo>
                    <a:pt x="165227" y="174764"/>
                  </a:lnTo>
                  <a:lnTo>
                    <a:pt x="163957" y="177863"/>
                  </a:lnTo>
                  <a:lnTo>
                    <a:pt x="162687" y="180708"/>
                  </a:lnTo>
                  <a:lnTo>
                    <a:pt x="163957" y="183934"/>
                  </a:lnTo>
                  <a:lnTo>
                    <a:pt x="158877" y="186359"/>
                  </a:lnTo>
                  <a:lnTo>
                    <a:pt x="170065" y="188734"/>
                  </a:lnTo>
                  <a:lnTo>
                    <a:pt x="170307" y="188785"/>
                  </a:lnTo>
                  <a:lnTo>
                    <a:pt x="166497" y="185547"/>
                  </a:lnTo>
                  <a:lnTo>
                    <a:pt x="166497" y="185420"/>
                  </a:lnTo>
                  <a:lnTo>
                    <a:pt x="167767" y="185153"/>
                  </a:lnTo>
                  <a:lnTo>
                    <a:pt x="168821" y="184251"/>
                  </a:lnTo>
                  <a:lnTo>
                    <a:pt x="168973" y="184124"/>
                  </a:lnTo>
                  <a:lnTo>
                    <a:pt x="168973" y="183121"/>
                  </a:lnTo>
                  <a:lnTo>
                    <a:pt x="170307" y="183083"/>
                  </a:lnTo>
                  <a:lnTo>
                    <a:pt x="172847" y="182994"/>
                  </a:lnTo>
                  <a:lnTo>
                    <a:pt x="175387" y="178943"/>
                  </a:lnTo>
                  <a:lnTo>
                    <a:pt x="179197" y="177723"/>
                  </a:lnTo>
                  <a:lnTo>
                    <a:pt x="180467" y="178803"/>
                  </a:lnTo>
                  <a:lnTo>
                    <a:pt x="181737" y="178219"/>
                  </a:lnTo>
                  <a:lnTo>
                    <a:pt x="183007" y="177634"/>
                  </a:lnTo>
                  <a:lnTo>
                    <a:pt x="184086" y="177139"/>
                  </a:lnTo>
                  <a:lnTo>
                    <a:pt x="184086" y="177304"/>
                  </a:lnTo>
                  <a:lnTo>
                    <a:pt x="183007" y="180162"/>
                  </a:lnTo>
                  <a:lnTo>
                    <a:pt x="184073" y="180022"/>
                  </a:lnTo>
                  <a:lnTo>
                    <a:pt x="183007" y="182181"/>
                  </a:lnTo>
                  <a:lnTo>
                    <a:pt x="183007" y="183934"/>
                  </a:lnTo>
                  <a:lnTo>
                    <a:pt x="181737" y="186232"/>
                  </a:lnTo>
                  <a:lnTo>
                    <a:pt x="186817" y="181914"/>
                  </a:lnTo>
                  <a:lnTo>
                    <a:pt x="188087" y="184607"/>
                  </a:lnTo>
                  <a:lnTo>
                    <a:pt x="189103" y="184924"/>
                  </a:lnTo>
                  <a:lnTo>
                    <a:pt x="189331" y="185000"/>
                  </a:lnTo>
                  <a:lnTo>
                    <a:pt x="191782" y="185788"/>
                  </a:lnTo>
                  <a:lnTo>
                    <a:pt x="191782" y="186029"/>
                  </a:lnTo>
                  <a:lnTo>
                    <a:pt x="194437" y="181508"/>
                  </a:lnTo>
                  <a:lnTo>
                    <a:pt x="194437" y="177723"/>
                  </a:lnTo>
                  <a:lnTo>
                    <a:pt x="195707" y="176250"/>
                  </a:lnTo>
                  <a:lnTo>
                    <a:pt x="195707" y="175437"/>
                  </a:lnTo>
                  <a:lnTo>
                    <a:pt x="196265" y="175552"/>
                  </a:lnTo>
                  <a:lnTo>
                    <a:pt x="196672" y="175641"/>
                  </a:lnTo>
                  <a:lnTo>
                    <a:pt x="196977" y="175704"/>
                  </a:lnTo>
                  <a:lnTo>
                    <a:pt x="197764" y="175463"/>
                  </a:lnTo>
                  <a:lnTo>
                    <a:pt x="196977" y="180162"/>
                  </a:lnTo>
                  <a:lnTo>
                    <a:pt x="199517" y="177723"/>
                  </a:lnTo>
                  <a:lnTo>
                    <a:pt x="203250" y="174167"/>
                  </a:lnTo>
                  <a:lnTo>
                    <a:pt x="205867" y="175298"/>
                  </a:lnTo>
                  <a:lnTo>
                    <a:pt x="204597" y="176784"/>
                  </a:lnTo>
                  <a:lnTo>
                    <a:pt x="205867" y="177330"/>
                  </a:lnTo>
                  <a:lnTo>
                    <a:pt x="207137" y="177190"/>
                  </a:lnTo>
                  <a:lnTo>
                    <a:pt x="207137" y="177330"/>
                  </a:lnTo>
                  <a:lnTo>
                    <a:pt x="208407" y="178130"/>
                  </a:lnTo>
                  <a:lnTo>
                    <a:pt x="209143" y="177850"/>
                  </a:lnTo>
                  <a:lnTo>
                    <a:pt x="209600" y="177634"/>
                  </a:lnTo>
                  <a:lnTo>
                    <a:pt x="211658" y="177495"/>
                  </a:lnTo>
                  <a:lnTo>
                    <a:pt x="212217" y="178003"/>
                  </a:lnTo>
                  <a:lnTo>
                    <a:pt x="210947" y="178269"/>
                  </a:lnTo>
                  <a:lnTo>
                    <a:pt x="209600" y="178447"/>
                  </a:lnTo>
                  <a:lnTo>
                    <a:pt x="208407" y="179209"/>
                  </a:lnTo>
                  <a:lnTo>
                    <a:pt x="208407" y="178803"/>
                  </a:lnTo>
                  <a:lnTo>
                    <a:pt x="207137" y="178879"/>
                  </a:lnTo>
                  <a:lnTo>
                    <a:pt x="205867" y="178943"/>
                  </a:lnTo>
                  <a:lnTo>
                    <a:pt x="205867" y="180022"/>
                  </a:lnTo>
                  <a:lnTo>
                    <a:pt x="203250" y="180581"/>
                  </a:lnTo>
                  <a:lnTo>
                    <a:pt x="203250" y="180708"/>
                  </a:lnTo>
                  <a:lnTo>
                    <a:pt x="198183" y="190398"/>
                  </a:lnTo>
                  <a:lnTo>
                    <a:pt x="199034" y="190144"/>
                  </a:lnTo>
                  <a:lnTo>
                    <a:pt x="204597" y="189191"/>
                  </a:lnTo>
                  <a:lnTo>
                    <a:pt x="204597" y="190538"/>
                  </a:lnTo>
                  <a:lnTo>
                    <a:pt x="200787" y="194322"/>
                  </a:lnTo>
                  <a:lnTo>
                    <a:pt x="203250" y="194322"/>
                  </a:lnTo>
                  <a:lnTo>
                    <a:pt x="200977" y="195199"/>
                  </a:lnTo>
                  <a:lnTo>
                    <a:pt x="200787" y="195262"/>
                  </a:lnTo>
                  <a:lnTo>
                    <a:pt x="202057" y="199580"/>
                  </a:lnTo>
                  <a:lnTo>
                    <a:pt x="203250" y="199580"/>
                  </a:lnTo>
                  <a:lnTo>
                    <a:pt x="204597" y="199580"/>
                  </a:lnTo>
                  <a:lnTo>
                    <a:pt x="202057" y="202272"/>
                  </a:lnTo>
                  <a:lnTo>
                    <a:pt x="204597" y="203085"/>
                  </a:lnTo>
                  <a:lnTo>
                    <a:pt x="205867" y="203492"/>
                  </a:lnTo>
                  <a:lnTo>
                    <a:pt x="203250" y="205155"/>
                  </a:lnTo>
                  <a:lnTo>
                    <a:pt x="205867" y="205282"/>
                  </a:lnTo>
                  <a:lnTo>
                    <a:pt x="207137" y="205359"/>
                  </a:lnTo>
                  <a:lnTo>
                    <a:pt x="208407" y="205447"/>
                  </a:lnTo>
                  <a:lnTo>
                    <a:pt x="209600" y="205524"/>
                  </a:lnTo>
                  <a:lnTo>
                    <a:pt x="210947" y="205613"/>
                  </a:lnTo>
                  <a:lnTo>
                    <a:pt x="212217" y="205701"/>
                  </a:lnTo>
                  <a:lnTo>
                    <a:pt x="213487" y="205790"/>
                  </a:lnTo>
                  <a:lnTo>
                    <a:pt x="213487" y="199986"/>
                  </a:lnTo>
                  <a:lnTo>
                    <a:pt x="212217" y="200075"/>
                  </a:lnTo>
                  <a:lnTo>
                    <a:pt x="210947" y="200164"/>
                  </a:lnTo>
                  <a:lnTo>
                    <a:pt x="209600" y="200329"/>
                  </a:lnTo>
                  <a:lnTo>
                    <a:pt x="209143" y="199961"/>
                  </a:lnTo>
                  <a:lnTo>
                    <a:pt x="207137" y="198907"/>
                  </a:lnTo>
                  <a:lnTo>
                    <a:pt x="205867" y="198640"/>
                  </a:lnTo>
                  <a:lnTo>
                    <a:pt x="207137" y="197827"/>
                  </a:lnTo>
                  <a:lnTo>
                    <a:pt x="207137" y="197281"/>
                  </a:lnTo>
                  <a:lnTo>
                    <a:pt x="208407" y="197827"/>
                  </a:lnTo>
                  <a:lnTo>
                    <a:pt x="209600" y="196938"/>
                  </a:lnTo>
                  <a:lnTo>
                    <a:pt x="209600" y="195859"/>
                  </a:lnTo>
                  <a:lnTo>
                    <a:pt x="210947" y="194995"/>
                  </a:lnTo>
                  <a:lnTo>
                    <a:pt x="212217" y="194449"/>
                  </a:lnTo>
                  <a:lnTo>
                    <a:pt x="214757" y="193370"/>
                  </a:lnTo>
                  <a:lnTo>
                    <a:pt x="212217" y="191617"/>
                  </a:lnTo>
                  <a:lnTo>
                    <a:pt x="213487" y="192163"/>
                  </a:lnTo>
                  <a:lnTo>
                    <a:pt x="214757" y="191490"/>
                  </a:lnTo>
                  <a:lnTo>
                    <a:pt x="214757" y="190817"/>
                  </a:lnTo>
                  <a:lnTo>
                    <a:pt x="218567" y="190093"/>
                  </a:lnTo>
                  <a:lnTo>
                    <a:pt x="219062" y="190004"/>
                  </a:lnTo>
                  <a:lnTo>
                    <a:pt x="219303" y="189966"/>
                  </a:lnTo>
                  <a:lnTo>
                    <a:pt x="217297" y="193776"/>
                  </a:lnTo>
                  <a:lnTo>
                    <a:pt x="218567" y="193560"/>
                  </a:lnTo>
                  <a:lnTo>
                    <a:pt x="219062" y="193471"/>
                  </a:lnTo>
                  <a:lnTo>
                    <a:pt x="219303" y="193421"/>
                  </a:lnTo>
                  <a:lnTo>
                    <a:pt x="219824" y="193332"/>
                  </a:lnTo>
                  <a:lnTo>
                    <a:pt x="221107" y="193103"/>
                  </a:lnTo>
                  <a:lnTo>
                    <a:pt x="221107" y="194589"/>
                  </a:lnTo>
                  <a:lnTo>
                    <a:pt x="222377" y="195668"/>
                  </a:lnTo>
                  <a:lnTo>
                    <a:pt x="224917" y="192303"/>
                  </a:lnTo>
                  <a:lnTo>
                    <a:pt x="222986" y="192709"/>
                  </a:lnTo>
                  <a:lnTo>
                    <a:pt x="222377" y="192836"/>
                  </a:lnTo>
                  <a:lnTo>
                    <a:pt x="224917" y="191223"/>
                  </a:lnTo>
                  <a:lnTo>
                    <a:pt x="223647" y="185686"/>
                  </a:lnTo>
                  <a:lnTo>
                    <a:pt x="225996" y="186182"/>
                  </a:lnTo>
                  <a:lnTo>
                    <a:pt x="226161" y="186220"/>
                  </a:lnTo>
                  <a:lnTo>
                    <a:pt x="226161" y="186093"/>
                  </a:lnTo>
                  <a:lnTo>
                    <a:pt x="226364" y="186105"/>
                  </a:lnTo>
                  <a:lnTo>
                    <a:pt x="227457" y="186232"/>
                  </a:lnTo>
                  <a:lnTo>
                    <a:pt x="228727" y="186499"/>
                  </a:lnTo>
                  <a:lnTo>
                    <a:pt x="229997" y="186626"/>
                  </a:lnTo>
                  <a:lnTo>
                    <a:pt x="229997" y="186905"/>
                  </a:lnTo>
                  <a:lnTo>
                    <a:pt x="228727" y="187706"/>
                  </a:lnTo>
                  <a:lnTo>
                    <a:pt x="228727" y="188925"/>
                  </a:lnTo>
                  <a:lnTo>
                    <a:pt x="227457" y="190004"/>
                  </a:lnTo>
                  <a:lnTo>
                    <a:pt x="229997" y="190614"/>
                  </a:lnTo>
                  <a:lnTo>
                    <a:pt x="231267" y="190919"/>
                  </a:lnTo>
                  <a:lnTo>
                    <a:pt x="231686" y="191008"/>
                  </a:lnTo>
                  <a:lnTo>
                    <a:pt x="232041" y="191096"/>
                  </a:lnTo>
                  <a:lnTo>
                    <a:pt x="232537" y="191223"/>
                  </a:lnTo>
                  <a:lnTo>
                    <a:pt x="232219" y="190474"/>
                  </a:lnTo>
                  <a:lnTo>
                    <a:pt x="232054" y="190004"/>
                  </a:lnTo>
                  <a:lnTo>
                    <a:pt x="232219" y="190411"/>
                  </a:lnTo>
                  <a:lnTo>
                    <a:pt x="232537" y="190322"/>
                  </a:lnTo>
                  <a:lnTo>
                    <a:pt x="235077" y="189064"/>
                  </a:lnTo>
                  <a:lnTo>
                    <a:pt x="236347" y="189598"/>
                  </a:lnTo>
                  <a:lnTo>
                    <a:pt x="236829" y="189395"/>
                  </a:lnTo>
                  <a:lnTo>
                    <a:pt x="237553" y="190322"/>
                  </a:lnTo>
                  <a:lnTo>
                    <a:pt x="237553" y="189433"/>
                  </a:lnTo>
                  <a:lnTo>
                    <a:pt x="238887" y="190004"/>
                  </a:lnTo>
                  <a:lnTo>
                    <a:pt x="240157" y="189865"/>
                  </a:lnTo>
                  <a:lnTo>
                    <a:pt x="241427" y="188925"/>
                  </a:lnTo>
                  <a:lnTo>
                    <a:pt x="241427" y="189064"/>
                  </a:lnTo>
                  <a:lnTo>
                    <a:pt x="242595" y="188937"/>
                  </a:lnTo>
                  <a:lnTo>
                    <a:pt x="242595" y="190385"/>
                  </a:lnTo>
                  <a:lnTo>
                    <a:pt x="243192" y="190512"/>
                  </a:lnTo>
                  <a:lnTo>
                    <a:pt x="243547" y="190588"/>
                  </a:lnTo>
                  <a:lnTo>
                    <a:pt x="243967" y="190677"/>
                  </a:lnTo>
                  <a:lnTo>
                    <a:pt x="246507" y="190004"/>
                  </a:lnTo>
                  <a:lnTo>
                    <a:pt x="246507" y="191084"/>
                  </a:lnTo>
                  <a:lnTo>
                    <a:pt x="246507" y="191897"/>
                  </a:lnTo>
                  <a:lnTo>
                    <a:pt x="245605" y="192671"/>
                  </a:lnTo>
                  <a:lnTo>
                    <a:pt x="245198" y="192963"/>
                  </a:lnTo>
                  <a:lnTo>
                    <a:pt x="243967" y="192836"/>
                  </a:lnTo>
                  <a:lnTo>
                    <a:pt x="242595" y="191960"/>
                  </a:lnTo>
                  <a:lnTo>
                    <a:pt x="242595" y="192087"/>
                  </a:lnTo>
                  <a:lnTo>
                    <a:pt x="238887" y="194322"/>
                  </a:lnTo>
                  <a:lnTo>
                    <a:pt x="242138" y="195122"/>
                  </a:lnTo>
                  <a:lnTo>
                    <a:pt x="243967" y="195135"/>
                  </a:lnTo>
                  <a:lnTo>
                    <a:pt x="245198" y="194995"/>
                  </a:lnTo>
                  <a:lnTo>
                    <a:pt x="243967" y="196748"/>
                  </a:lnTo>
                  <a:lnTo>
                    <a:pt x="242595" y="198361"/>
                  </a:lnTo>
                  <a:lnTo>
                    <a:pt x="242595" y="199859"/>
                  </a:lnTo>
                  <a:lnTo>
                    <a:pt x="241427" y="199986"/>
                  </a:lnTo>
                  <a:lnTo>
                    <a:pt x="241427" y="200126"/>
                  </a:lnTo>
                  <a:lnTo>
                    <a:pt x="242595" y="200126"/>
                  </a:lnTo>
                  <a:lnTo>
                    <a:pt x="242595" y="200723"/>
                  </a:lnTo>
                  <a:lnTo>
                    <a:pt x="243967" y="199986"/>
                  </a:lnTo>
                  <a:lnTo>
                    <a:pt x="245198" y="202717"/>
                  </a:lnTo>
                  <a:lnTo>
                    <a:pt x="245198" y="202895"/>
                  </a:lnTo>
                  <a:lnTo>
                    <a:pt x="246507" y="200660"/>
                  </a:lnTo>
                  <a:lnTo>
                    <a:pt x="246507" y="201472"/>
                  </a:lnTo>
                  <a:lnTo>
                    <a:pt x="247777" y="201333"/>
                  </a:lnTo>
                  <a:lnTo>
                    <a:pt x="247777" y="202552"/>
                  </a:lnTo>
                  <a:lnTo>
                    <a:pt x="246507" y="202819"/>
                  </a:lnTo>
                  <a:lnTo>
                    <a:pt x="243967" y="203085"/>
                  </a:lnTo>
                  <a:lnTo>
                    <a:pt x="243967" y="204978"/>
                  </a:lnTo>
                  <a:lnTo>
                    <a:pt x="242697" y="205790"/>
                  </a:lnTo>
                  <a:lnTo>
                    <a:pt x="243967" y="206997"/>
                  </a:lnTo>
                  <a:lnTo>
                    <a:pt x="243967" y="209423"/>
                  </a:lnTo>
                  <a:lnTo>
                    <a:pt x="245198" y="209296"/>
                  </a:lnTo>
                  <a:lnTo>
                    <a:pt x="247777" y="208889"/>
                  </a:lnTo>
                  <a:lnTo>
                    <a:pt x="246507" y="209296"/>
                  </a:lnTo>
                  <a:lnTo>
                    <a:pt x="246507" y="209702"/>
                  </a:lnTo>
                  <a:lnTo>
                    <a:pt x="247777" y="210096"/>
                  </a:lnTo>
                  <a:lnTo>
                    <a:pt x="251587" y="211239"/>
                  </a:lnTo>
                  <a:lnTo>
                    <a:pt x="253707" y="211861"/>
                  </a:lnTo>
                  <a:lnTo>
                    <a:pt x="254127" y="211988"/>
                  </a:lnTo>
                  <a:lnTo>
                    <a:pt x="254127" y="208622"/>
                  </a:lnTo>
                  <a:lnTo>
                    <a:pt x="256667" y="210375"/>
                  </a:lnTo>
                  <a:lnTo>
                    <a:pt x="256667" y="212128"/>
                  </a:lnTo>
                  <a:lnTo>
                    <a:pt x="255397" y="213334"/>
                  </a:lnTo>
                  <a:lnTo>
                    <a:pt x="254127" y="213474"/>
                  </a:lnTo>
                  <a:lnTo>
                    <a:pt x="253707" y="213525"/>
                  </a:lnTo>
                  <a:lnTo>
                    <a:pt x="252857" y="213614"/>
                  </a:lnTo>
                  <a:lnTo>
                    <a:pt x="254127" y="212661"/>
                  </a:lnTo>
                  <a:lnTo>
                    <a:pt x="254127" y="211988"/>
                  </a:lnTo>
                  <a:lnTo>
                    <a:pt x="253085" y="212051"/>
                  </a:lnTo>
                  <a:lnTo>
                    <a:pt x="251587" y="212153"/>
                  </a:lnTo>
                  <a:lnTo>
                    <a:pt x="250139" y="212242"/>
                  </a:lnTo>
                  <a:lnTo>
                    <a:pt x="249555" y="212280"/>
                  </a:lnTo>
                  <a:lnTo>
                    <a:pt x="249047" y="212318"/>
                  </a:lnTo>
                  <a:lnTo>
                    <a:pt x="249047" y="214820"/>
                  </a:lnTo>
                  <a:lnTo>
                    <a:pt x="247777" y="215087"/>
                  </a:lnTo>
                  <a:lnTo>
                    <a:pt x="247777" y="214414"/>
                  </a:lnTo>
                  <a:lnTo>
                    <a:pt x="248856" y="214757"/>
                  </a:lnTo>
                  <a:lnTo>
                    <a:pt x="249047" y="214820"/>
                  </a:lnTo>
                  <a:lnTo>
                    <a:pt x="249047" y="212318"/>
                  </a:lnTo>
                  <a:lnTo>
                    <a:pt x="247777" y="212394"/>
                  </a:lnTo>
                  <a:lnTo>
                    <a:pt x="246507" y="212471"/>
                  </a:lnTo>
                  <a:lnTo>
                    <a:pt x="246507" y="214960"/>
                  </a:lnTo>
                  <a:lnTo>
                    <a:pt x="240157" y="216992"/>
                  </a:lnTo>
                  <a:lnTo>
                    <a:pt x="240157" y="224675"/>
                  </a:lnTo>
                  <a:lnTo>
                    <a:pt x="238887" y="229120"/>
                  </a:lnTo>
                  <a:lnTo>
                    <a:pt x="236347" y="227228"/>
                  </a:lnTo>
                  <a:lnTo>
                    <a:pt x="235077" y="227431"/>
                  </a:lnTo>
                  <a:lnTo>
                    <a:pt x="235077" y="229793"/>
                  </a:lnTo>
                  <a:lnTo>
                    <a:pt x="234302" y="229819"/>
                  </a:lnTo>
                  <a:lnTo>
                    <a:pt x="229997" y="229933"/>
                  </a:lnTo>
                  <a:lnTo>
                    <a:pt x="229997" y="229527"/>
                  </a:lnTo>
                  <a:lnTo>
                    <a:pt x="231267" y="227634"/>
                  </a:lnTo>
                  <a:lnTo>
                    <a:pt x="231686" y="227749"/>
                  </a:lnTo>
                  <a:lnTo>
                    <a:pt x="232537" y="227838"/>
                  </a:lnTo>
                  <a:lnTo>
                    <a:pt x="232219" y="227888"/>
                  </a:lnTo>
                  <a:lnTo>
                    <a:pt x="232537" y="227977"/>
                  </a:lnTo>
                  <a:lnTo>
                    <a:pt x="231267" y="228041"/>
                  </a:lnTo>
                  <a:lnTo>
                    <a:pt x="233807" y="229209"/>
                  </a:lnTo>
                  <a:lnTo>
                    <a:pt x="235077" y="229793"/>
                  </a:lnTo>
                  <a:lnTo>
                    <a:pt x="235077" y="227431"/>
                  </a:lnTo>
                  <a:lnTo>
                    <a:pt x="233807" y="227634"/>
                  </a:lnTo>
                  <a:lnTo>
                    <a:pt x="233807" y="225475"/>
                  </a:lnTo>
                  <a:lnTo>
                    <a:pt x="234302" y="225552"/>
                  </a:lnTo>
                  <a:lnTo>
                    <a:pt x="235077" y="225679"/>
                  </a:lnTo>
                  <a:lnTo>
                    <a:pt x="236347" y="225882"/>
                  </a:lnTo>
                  <a:lnTo>
                    <a:pt x="236347" y="224536"/>
                  </a:lnTo>
                  <a:lnTo>
                    <a:pt x="237553" y="223901"/>
                  </a:lnTo>
                  <a:lnTo>
                    <a:pt x="238112" y="224015"/>
                  </a:lnTo>
                  <a:lnTo>
                    <a:pt x="240157" y="224675"/>
                  </a:lnTo>
                  <a:lnTo>
                    <a:pt x="240157" y="216992"/>
                  </a:lnTo>
                  <a:lnTo>
                    <a:pt x="237617" y="217805"/>
                  </a:lnTo>
                  <a:lnTo>
                    <a:pt x="240157" y="216039"/>
                  </a:lnTo>
                  <a:lnTo>
                    <a:pt x="242138" y="214668"/>
                  </a:lnTo>
                  <a:lnTo>
                    <a:pt x="242595" y="214541"/>
                  </a:lnTo>
                  <a:lnTo>
                    <a:pt x="242595" y="214363"/>
                  </a:lnTo>
                  <a:lnTo>
                    <a:pt x="242595" y="214198"/>
                  </a:lnTo>
                  <a:lnTo>
                    <a:pt x="238887" y="213207"/>
                  </a:lnTo>
                  <a:lnTo>
                    <a:pt x="238887" y="214414"/>
                  </a:lnTo>
                  <a:lnTo>
                    <a:pt x="237553" y="213842"/>
                  </a:lnTo>
                  <a:lnTo>
                    <a:pt x="237553" y="214198"/>
                  </a:lnTo>
                  <a:lnTo>
                    <a:pt x="236347" y="215087"/>
                  </a:lnTo>
                  <a:lnTo>
                    <a:pt x="235077" y="214820"/>
                  </a:lnTo>
                  <a:lnTo>
                    <a:pt x="238112" y="212991"/>
                  </a:lnTo>
                  <a:lnTo>
                    <a:pt x="238887" y="213207"/>
                  </a:lnTo>
                  <a:lnTo>
                    <a:pt x="242138" y="214071"/>
                  </a:lnTo>
                  <a:lnTo>
                    <a:pt x="242595" y="214185"/>
                  </a:lnTo>
                  <a:lnTo>
                    <a:pt x="242595" y="213804"/>
                  </a:lnTo>
                  <a:lnTo>
                    <a:pt x="243192" y="213944"/>
                  </a:lnTo>
                  <a:lnTo>
                    <a:pt x="243547" y="213702"/>
                  </a:lnTo>
                  <a:lnTo>
                    <a:pt x="246507" y="214960"/>
                  </a:lnTo>
                  <a:lnTo>
                    <a:pt x="246507" y="212471"/>
                  </a:lnTo>
                  <a:lnTo>
                    <a:pt x="245198" y="212559"/>
                  </a:lnTo>
                  <a:lnTo>
                    <a:pt x="247777" y="210781"/>
                  </a:lnTo>
                  <a:lnTo>
                    <a:pt x="243967" y="209829"/>
                  </a:lnTo>
                  <a:lnTo>
                    <a:pt x="241427" y="207403"/>
                  </a:lnTo>
                  <a:lnTo>
                    <a:pt x="240157" y="207391"/>
                  </a:lnTo>
                  <a:lnTo>
                    <a:pt x="238887" y="207378"/>
                  </a:lnTo>
                  <a:lnTo>
                    <a:pt x="238887" y="212534"/>
                  </a:lnTo>
                  <a:lnTo>
                    <a:pt x="238887" y="212852"/>
                  </a:lnTo>
                  <a:lnTo>
                    <a:pt x="238518" y="212763"/>
                  </a:lnTo>
                  <a:lnTo>
                    <a:pt x="238887" y="212534"/>
                  </a:lnTo>
                  <a:lnTo>
                    <a:pt x="238887" y="207378"/>
                  </a:lnTo>
                  <a:lnTo>
                    <a:pt x="232537" y="207264"/>
                  </a:lnTo>
                  <a:lnTo>
                    <a:pt x="235077" y="209296"/>
                  </a:lnTo>
                  <a:lnTo>
                    <a:pt x="234302" y="209461"/>
                  </a:lnTo>
                  <a:lnTo>
                    <a:pt x="233807" y="209562"/>
                  </a:lnTo>
                  <a:lnTo>
                    <a:pt x="233807" y="209969"/>
                  </a:lnTo>
                  <a:lnTo>
                    <a:pt x="235077" y="210781"/>
                  </a:lnTo>
                  <a:lnTo>
                    <a:pt x="235077" y="211048"/>
                  </a:lnTo>
                  <a:lnTo>
                    <a:pt x="236347" y="212534"/>
                  </a:lnTo>
                  <a:lnTo>
                    <a:pt x="236601" y="212559"/>
                  </a:lnTo>
                  <a:lnTo>
                    <a:pt x="232537" y="212661"/>
                  </a:lnTo>
                  <a:lnTo>
                    <a:pt x="231267" y="213474"/>
                  </a:lnTo>
                  <a:lnTo>
                    <a:pt x="231267" y="214414"/>
                  </a:lnTo>
                  <a:lnTo>
                    <a:pt x="229997" y="213880"/>
                  </a:lnTo>
                  <a:lnTo>
                    <a:pt x="228727" y="214414"/>
                  </a:lnTo>
                  <a:lnTo>
                    <a:pt x="228727" y="214960"/>
                  </a:lnTo>
                  <a:lnTo>
                    <a:pt x="227457" y="214223"/>
                  </a:lnTo>
                  <a:lnTo>
                    <a:pt x="227457" y="219405"/>
                  </a:lnTo>
                  <a:lnTo>
                    <a:pt x="226161" y="220243"/>
                  </a:lnTo>
                  <a:lnTo>
                    <a:pt x="226161" y="219265"/>
                  </a:lnTo>
                  <a:lnTo>
                    <a:pt x="226364" y="219290"/>
                  </a:lnTo>
                  <a:lnTo>
                    <a:pt x="227457" y="219405"/>
                  </a:lnTo>
                  <a:lnTo>
                    <a:pt x="227457" y="214223"/>
                  </a:lnTo>
                  <a:lnTo>
                    <a:pt x="226364" y="213575"/>
                  </a:lnTo>
                  <a:lnTo>
                    <a:pt x="226161" y="213448"/>
                  </a:lnTo>
                  <a:lnTo>
                    <a:pt x="226161" y="217551"/>
                  </a:lnTo>
                  <a:lnTo>
                    <a:pt x="224917" y="218732"/>
                  </a:lnTo>
                  <a:lnTo>
                    <a:pt x="222377" y="220764"/>
                  </a:lnTo>
                  <a:lnTo>
                    <a:pt x="214757" y="224129"/>
                  </a:lnTo>
                  <a:lnTo>
                    <a:pt x="222377" y="226021"/>
                  </a:lnTo>
                  <a:lnTo>
                    <a:pt x="222986" y="226250"/>
                  </a:lnTo>
                  <a:lnTo>
                    <a:pt x="223647" y="226428"/>
                  </a:lnTo>
                  <a:lnTo>
                    <a:pt x="222986" y="226352"/>
                  </a:lnTo>
                  <a:lnTo>
                    <a:pt x="222986" y="228460"/>
                  </a:lnTo>
                  <a:lnTo>
                    <a:pt x="223647" y="228307"/>
                  </a:lnTo>
                  <a:lnTo>
                    <a:pt x="224688" y="228092"/>
                  </a:lnTo>
                  <a:lnTo>
                    <a:pt x="224917" y="228041"/>
                  </a:lnTo>
                  <a:lnTo>
                    <a:pt x="225996" y="228219"/>
                  </a:lnTo>
                  <a:lnTo>
                    <a:pt x="226364" y="228269"/>
                  </a:lnTo>
                  <a:lnTo>
                    <a:pt x="226161" y="228498"/>
                  </a:lnTo>
                  <a:lnTo>
                    <a:pt x="224967" y="230466"/>
                  </a:lnTo>
                  <a:lnTo>
                    <a:pt x="224447" y="230466"/>
                  </a:lnTo>
                  <a:lnTo>
                    <a:pt x="224536" y="231190"/>
                  </a:lnTo>
                  <a:lnTo>
                    <a:pt x="224409" y="231394"/>
                  </a:lnTo>
                  <a:lnTo>
                    <a:pt x="222427" y="229527"/>
                  </a:lnTo>
                  <a:lnTo>
                    <a:pt x="221348" y="235051"/>
                  </a:lnTo>
                  <a:lnTo>
                    <a:pt x="223062" y="233641"/>
                  </a:lnTo>
                  <a:lnTo>
                    <a:pt x="222377" y="234784"/>
                  </a:lnTo>
                  <a:lnTo>
                    <a:pt x="224447" y="233908"/>
                  </a:lnTo>
                  <a:lnTo>
                    <a:pt x="224447" y="234378"/>
                  </a:lnTo>
                  <a:lnTo>
                    <a:pt x="225437" y="233489"/>
                  </a:lnTo>
                  <a:lnTo>
                    <a:pt x="228727" y="232092"/>
                  </a:lnTo>
                  <a:lnTo>
                    <a:pt x="224917" y="234924"/>
                  </a:lnTo>
                  <a:lnTo>
                    <a:pt x="229997" y="235458"/>
                  </a:lnTo>
                  <a:lnTo>
                    <a:pt x="231267" y="235597"/>
                  </a:lnTo>
                  <a:lnTo>
                    <a:pt x="232537" y="233032"/>
                  </a:lnTo>
                  <a:lnTo>
                    <a:pt x="232537" y="230733"/>
                  </a:lnTo>
                  <a:lnTo>
                    <a:pt x="233807" y="232359"/>
                  </a:lnTo>
                  <a:lnTo>
                    <a:pt x="233807" y="232219"/>
                  </a:lnTo>
                  <a:lnTo>
                    <a:pt x="235077" y="230733"/>
                  </a:lnTo>
                  <a:lnTo>
                    <a:pt x="236347" y="229260"/>
                  </a:lnTo>
                  <a:lnTo>
                    <a:pt x="238887" y="232625"/>
                  </a:lnTo>
                  <a:lnTo>
                    <a:pt x="240157" y="231482"/>
                  </a:lnTo>
                  <a:lnTo>
                    <a:pt x="241427" y="230339"/>
                  </a:lnTo>
                  <a:lnTo>
                    <a:pt x="242595" y="229717"/>
                  </a:lnTo>
                  <a:lnTo>
                    <a:pt x="242595" y="229527"/>
                  </a:lnTo>
                  <a:lnTo>
                    <a:pt x="243967" y="231279"/>
                  </a:lnTo>
                  <a:lnTo>
                    <a:pt x="245198" y="229450"/>
                  </a:lnTo>
                  <a:lnTo>
                    <a:pt x="245198" y="232791"/>
                  </a:lnTo>
                  <a:lnTo>
                    <a:pt x="246507" y="232067"/>
                  </a:lnTo>
                  <a:lnTo>
                    <a:pt x="248856" y="230771"/>
                  </a:lnTo>
                  <a:lnTo>
                    <a:pt x="249047" y="230670"/>
                  </a:lnTo>
                  <a:lnTo>
                    <a:pt x="250139" y="230073"/>
                  </a:lnTo>
                  <a:lnTo>
                    <a:pt x="250139" y="229831"/>
                  </a:lnTo>
                  <a:lnTo>
                    <a:pt x="250266" y="230009"/>
                  </a:lnTo>
                  <a:lnTo>
                    <a:pt x="251587" y="231686"/>
                  </a:lnTo>
                  <a:lnTo>
                    <a:pt x="252857" y="231013"/>
                  </a:lnTo>
                  <a:lnTo>
                    <a:pt x="255397" y="229654"/>
                  </a:lnTo>
                  <a:lnTo>
                    <a:pt x="255397" y="231279"/>
                  </a:lnTo>
                  <a:lnTo>
                    <a:pt x="254127" y="231419"/>
                  </a:lnTo>
                  <a:lnTo>
                    <a:pt x="254127" y="234924"/>
                  </a:lnTo>
                  <a:lnTo>
                    <a:pt x="253085" y="234480"/>
                  </a:lnTo>
                  <a:lnTo>
                    <a:pt x="252857" y="234378"/>
                  </a:lnTo>
                  <a:lnTo>
                    <a:pt x="251587" y="234111"/>
                  </a:lnTo>
                  <a:lnTo>
                    <a:pt x="251587" y="233438"/>
                  </a:lnTo>
                  <a:lnTo>
                    <a:pt x="249555" y="233464"/>
                  </a:lnTo>
                  <a:lnTo>
                    <a:pt x="249047" y="233565"/>
                  </a:lnTo>
                  <a:lnTo>
                    <a:pt x="249047" y="231813"/>
                  </a:lnTo>
                  <a:lnTo>
                    <a:pt x="246507" y="232625"/>
                  </a:lnTo>
                  <a:lnTo>
                    <a:pt x="246507" y="233845"/>
                  </a:lnTo>
                  <a:lnTo>
                    <a:pt x="242595" y="231838"/>
                  </a:lnTo>
                  <a:lnTo>
                    <a:pt x="242595" y="232003"/>
                  </a:lnTo>
                  <a:lnTo>
                    <a:pt x="240157" y="234353"/>
                  </a:lnTo>
                  <a:lnTo>
                    <a:pt x="240157" y="237261"/>
                  </a:lnTo>
                  <a:lnTo>
                    <a:pt x="245198" y="236677"/>
                  </a:lnTo>
                  <a:lnTo>
                    <a:pt x="245198" y="237070"/>
                  </a:lnTo>
                  <a:lnTo>
                    <a:pt x="246507" y="237350"/>
                  </a:lnTo>
                  <a:lnTo>
                    <a:pt x="246507" y="237490"/>
                  </a:lnTo>
                  <a:lnTo>
                    <a:pt x="246507" y="242747"/>
                  </a:lnTo>
                  <a:lnTo>
                    <a:pt x="246507" y="244360"/>
                  </a:lnTo>
                  <a:lnTo>
                    <a:pt x="245605" y="243205"/>
                  </a:lnTo>
                  <a:lnTo>
                    <a:pt x="246507" y="242747"/>
                  </a:lnTo>
                  <a:lnTo>
                    <a:pt x="246507" y="237490"/>
                  </a:lnTo>
                  <a:lnTo>
                    <a:pt x="243967" y="239242"/>
                  </a:lnTo>
                  <a:lnTo>
                    <a:pt x="242138" y="243624"/>
                  </a:lnTo>
                  <a:lnTo>
                    <a:pt x="241427" y="243827"/>
                  </a:lnTo>
                  <a:lnTo>
                    <a:pt x="241427" y="248005"/>
                  </a:lnTo>
                  <a:lnTo>
                    <a:pt x="240893" y="248005"/>
                  </a:lnTo>
                  <a:lnTo>
                    <a:pt x="241427" y="248005"/>
                  </a:lnTo>
                  <a:lnTo>
                    <a:pt x="241427" y="243827"/>
                  </a:lnTo>
                  <a:lnTo>
                    <a:pt x="242595" y="240868"/>
                  </a:lnTo>
                  <a:lnTo>
                    <a:pt x="242595" y="238582"/>
                  </a:lnTo>
                  <a:lnTo>
                    <a:pt x="240703" y="238925"/>
                  </a:lnTo>
                  <a:lnTo>
                    <a:pt x="240703" y="247929"/>
                  </a:lnTo>
                  <a:lnTo>
                    <a:pt x="240360" y="248005"/>
                  </a:lnTo>
                  <a:lnTo>
                    <a:pt x="240157" y="248005"/>
                  </a:lnTo>
                  <a:lnTo>
                    <a:pt x="240157" y="247865"/>
                  </a:lnTo>
                  <a:lnTo>
                    <a:pt x="240703" y="247929"/>
                  </a:lnTo>
                  <a:lnTo>
                    <a:pt x="240703" y="238925"/>
                  </a:lnTo>
                  <a:lnTo>
                    <a:pt x="239191" y="239191"/>
                  </a:lnTo>
                  <a:lnTo>
                    <a:pt x="239191" y="246900"/>
                  </a:lnTo>
                  <a:lnTo>
                    <a:pt x="239064" y="247738"/>
                  </a:lnTo>
                  <a:lnTo>
                    <a:pt x="238887" y="247738"/>
                  </a:lnTo>
                  <a:lnTo>
                    <a:pt x="238887" y="246659"/>
                  </a:lnTo>
                  <a:lnTo>
                    <a:pt x="239191" y="246900"/>
                  </a:lnTo>
                  <a:lnTo>
                    <a:pt x="239191" y="239191"/>
                  </a:lnTo>
                  <a:lnTo>
                    <a:pt x="238887" y="239242"/>
                  </a:lnTo>
                  <a:lnTo>
                    <a:pt x="238518" y="239280"/>
                  </a:lnTo>
                  <a:lnTo>
                    <a:pt x="237617" y="239382"/>
                  </a:lnTo>
                  <a:lnTo>
                    <a:pt x="238887" y="236677"/>
                  </a:lnTo>
                  <a:lnTo>
                    <a:pt x="238518" y="236702"/>
                  </a:lnTo>
                  <a:lnTo>
                    <a:pt x="236829" y="236816"/>
                  </a:lnTo>
                  <a:lnTo>
                    <a:pt x="235077" y="236943"/>
                  </a:lnTo>
                  <a:lnTo>
                    <a:pt x="235077" y="242074"/>
                  </a:lnTo>
                  <a:lnTo>
                    <a:pt x="235077" y="242201"/>
                  </a:lnTo>
                  <a:lnTo>
                    <a:pt x="235077" y="242074"/>
                  </a:lnTo>
                  <a:lnTo>
                    <a:pt x="235077" y="236943"/>
                  </a:lnTo>
                  <a:lnTo>
                    <a:pt x="233807" y="238556"/>
                  </a:lnTo>
                  <a:lnTo>
                    <a:pt x="233807" y="237756"/>
                  </a:lnTo>
                  <a:lnTo>
                    <a:pt x="229997" y="239102"/>
                  </a:lnTo>
                  <a:lnTo>
                    <a:pt x="228727" y="239369"/>
                  </a:lnTo>
                  <a:lnTo>
                    <a:pt x="227457" y="237883"/>
                  </a:lnTo>
                  <a:lnTo>
                    <a:pt x="227457" y="241122"/>
                  </a:lnTo>
                  <a:lnTo>
                    <a:pt x="229997" y="240588"/>
                  </a:lnTo>
                  <a:lnTo>
                    <a:pt x="231267" y="242874"/>
                  </a:lnTo>
                  <a:lnTo>
                    <a:pt x="233807" y="241401"/>
                  </a:lnTo>
                  <a:lnTo>
                    <a:pt x="233807" y="241935"/>
                  </a:lnTo>
                  <a:lnTo>
                    <a:pt x="234302" y="242036"/>
                  </a:lnTo>
                  <a:lnTo>
                    <a:pt x="234302" y="243420"/>
                  </a:lnTo>
                  <a:lnTo>
                    <a:pt x="231267" y="248678"/>
                  </a:lnTo>
                  <a:lnTo>
                    <a:pt x="224917" y="252996"/>
                  </a:lnTo>
                  <a:lnTo>
                    <a:pt x="235077" y="255282"/>
                  </a:lnTo>
                  <a:lnTo>
                    <a:pt x="237553" y="253123"/>
                  </a:lnTo>
                  <a:lnTo>
                    <a:pt x="238887" y="251955"/>
                  </a:lnTo>
                  <a:lnTo>
                    <a:pt x="240157" y="250837"/>
                  </a:lnTo>
                  <a:lnTo>
                    <a:pt x="240157" y="252996"/>
                  </a:lnTo>
                  <a:lnTo>
                    <a:pt x="243967" y="251371"/>
                  </a:lnTo>
                  <a:lnTo>
                    <a:pt x="249047" y="247599"/>
                  </a:lnTo>
                  <a:lnTo>
                    <a:pt x="251587" y="249758"/>
                  </a:lnTo>
                  <a:lnTo>
                    <a:pt x="252857" y="253530"/>
                  </a:lnTo>
                  <a:lnTo>
                    <a:pt x="256667" y="251612"/>
                  </a:lnTo>
                  <a:lnTo>
                    <a:pt x="255397" y="248462"/>
                  </a:lnTo>
                  <a:lnTo>
                    <a:pt x="251587" y="245592"/>
                  </a:lnTo>
                  <a:lnTo>
                    <a:pt x="246507" y="244500"/>
                  </a:lnTo>
                  <a:lnTo>
                    <a:pt x="250139" y="244500"/>
                  </a:lnTo>
                  <a:lnTo>
                    <a:pt x="251587" y="244500"/>
                  </a:lnTo>
                  <a:lnTo>
                    <a:pt x="250317" y="241122"/>
                  </a:lnTo>
                  <a:lnTo>
                    <a:pt x="252857" y="239369"/>
                  </a:lnTo>
                  <a:lnTo>
                    <a:pt x="254127" y="240182"/>
                  </a:lnTo>
                  <a:lnTo>
                    <a:pt x="256667" y="237883"/>
                  </a:lnTo>
                  <a:lnTo>
                    <a:pt x="255397" y="237083"/>
                  </a:lnTo>
                  <a:lnTo>
                    <a:pt x="256667" y="237490"/>
                  </a:lnTo>
                  <a:lnTo>
                    <a:pt x="257517" y="237121"/>
                  </a:lnTo>
                  <a:lnTo>
                    <a:pt x="257708" y="237045"/>
                  </a:lnTo>
                  <a:lnTo>
                    <a:pt x="257937" y="236943"/>
                  </a:lnTo>
                  <a:lnTo>
                    <a:pt x="259207" y="236677"/>
                  </a:lnTo>
                  <a:lnTo>
                    <a:pt x="252857" y="241528"/>
                  </a:lnTo>
                  <a:lnTo>
                    <a:pt x="259207" y="242798"/>
                  </a:lnTo>
                  <a:lnTo>
                    <a:pt x="259816" y="242912"/>
                  </a:lnTo>
                  <a:lnTo>
                    <a:pt x="259207" y="243154"/>
                  </a:lnTo>
                  <a:lnTo>
                    <a:pt x="261747" y="245846"/>
                  </a:lnTo>
                  <a:lnTo>
                    <a:pt x="263017" y="247459"/>
                  </a:lnTo>
                  <a:lnTo>
                    <a:pt x="263017" y="249758"/>
                  </a:lnTo>
                  <a:lnTo>
                    <a:pt x="264287" y="250698"/>
                  </a:lnTo>
                  <a:lnTo>
                    <a:pt x="265557" y="251650"/>
                  </a:lnTo>
                  <a:lnTo>
                    <a:pt x="266827" y="250698"/>
                  </a:lnTo>
                  <a:lnTo>
                    <a:pt x="266827" y="252183"/>
                  </a:lnTo>
                  <a:lnTo>
                    <a:pt x="265557" y="252857"/>
                  </a:lnTo>
                  <a:lnTo>
                    <a:pt x="265557" y="252996"/>
                  </a:lnTo>
                  <a:lnTo>
                    <a:pt x="264287" y="253669"/>
                  </a:lnTo>
                  <a:lnTo>
                    <a:pt x="263017" y="253936"/>
                  </a:lnTo>
                  <a:lnTo>
                    <a:pt x="261747" y="253669"/>
                  </a:lnTo>
                  <a:lnTo>
                    <a:pt x="261747" y="254076"/>
                  </a:lnTo>
                  <a:lnTo>
                    <a:pt x="260477" y="253136"/>
                  </a:lnTo>
                  <a:lnTo>
                    <a:pt x="260477" y="260553"/>
                  </a:lnTo>
                  <a:lnTo>
                    <a:pt x="260045" y="261010"/>
                  </a:lnTo>
                  <a:lnTo>
                    <a:pt x="258445" y="261632"/>
                  </a:lnTo>
                  <a:lnTo>
                    <a:pt x="257949" y="261785"/>
                  </a:lnTo>
                  <a:lnTo>
                    <a:pt x="257949" y="263232"/>
                  </a:lnTo>
                  <a:lnTo>
                    <a:pt x="257708" y="263220"/>
                  </a:lnTo>
                  <a:lnTo>
                    <a:pt x="254914" y="263131"/>
                  </a:lnTo>
                  <a:lnTo>
                    <a:pt x="257365" y="263105"/>
                  </a:lnTo>
                  <a:lnTo>
                    <a:pt x="257949" y="263232"/>
                  </a:lnTo>
                  <a:lnTo>
                    <a:pt x="257949" y="261785"/>
                  </a:lnTo>
                  <a:lnTo>
                    <a:pt x="257086" y="262039"/>
                  </a:lnTo>
                  <a:lnTo>
                    <a:pt x="255879" y="262432"/>
                  </a:lnTo>
                  <a:lnTo>
                    <a:pt x="255828" y="262305"/>
                  </a:lnTo>
                  <a:lnTo>
                    <a:pt x="257517" y="261759"/>
                  </a:lnTo>
                  <a:lnTo>
                    <a:pt x="257708" y="261696"/>
                  </a:lnTo>
                  <a:lnTo>
                    <a:pt x="257937" y="261632"/>
                  </a:lnTo>
                  <a:lnTo>
                    <a:pt x="260477" y="260553"/>
                  </a:lnTo>
                  <a:lnTo>
                    <a:pt x="260477" y="253136"/>
                  </a:lnTo>
                  <a:lnTo>
                    <a:pt x="257937" y="253936"/>
                  </a:lnTo>
                  <a:lnTo>
                    <a:pt x="256667" y="255282"/>
                  </a:lnTo>
                  <a:lnTo>
                    <a:pt x="254673" y="256984"/>
                  </a:lnTo>
                  <a:lnTo>
                    <a:pt x="254673" y="261620"/>
                  </a:lnTo>
                  <a:lnTo>
                    <a:pt x="254393" y="261899"/>
                  </a:lnTo>
                  <a:lnTo>
                    <a:pt x="254127" y="262140"/>
                  </a:lnTo>
                  <a:lnTo>
                    <a:pt x="254127" y="269849"/>
                  </a:lnTo>
                  <a:lnTo>
                    <a:pt x="251117" y="269849"/>
                  </a:lnTo>
                  <a:lnTo>
                    <a:pt x="254127" y="269849"/>
                  </a:lnTo>
                  <a:lnTo>
                    <a:pt x="254127" y="262140"/>
                  </a:lnTo>
                  <a:lnTo>
                    <a:pt x="253314" y="262839"/>
                  </a:lnTo>
                  <a:lnTo>
                    <a:pt x="252095" y="263652"/>
                  </a:lnTo>
                  <a:lnTo>
                    <a:pt x="253720" y="264274"/>
                  </a:lnTo>
                  <a:lnTo>
                    <a:pt x="253149" y="264160"/>
                  </a:lnTo>
                  <a:lnTo>
                    <a:pt x="253149" y="267157"/>
                  </a:lnTo>
                  <a:lnTo>
                    <a:pt x="251421" y="267703"/>
                  </a:lnTo>
                  <a:lnTo>
                    <a:pt x="251282" y="268744"/>
                  </a:lnTo>
                  <a:lnTo>
                    <a:pt x="251244" y="268986"/>
                  </a:lnTo>
                  <a:lnTo>
                    <a:pt x="251244" y="268757"/>
                  </a:lnTo>
                  <a:lnTo>
                    <a:pt x="250139" y="269074"/>
                  </a:lnTo>
                  <a:lnTo>
                    <a:pt x="250139" y="267741"/>
                  </a:lnTo>
                  <a:lnTo>
                    <a:pt x="251587" y="267360"/>
                  </a:lnTo>
                  <a:lnTo>
                    <a:pt x="252437" y="267131"/>
                  </a:lnTo>
                  <a:lnTo>
                    <a:pt x="252857" y="267017"/>
                  </a:lnTo>
                  <a:lnTo>
                    <a:pt x="252857" y="266750"/>
                  </a:lnTo>
                  <a:lnTo>
                    <a:pt x="253149" y="267157"/>
                  </a:lnTo>
                  <a:lnTo>
                    <a:pt x="253149" y="264160"/>
                  </a:lnTo>
                  <a:lnTo>
                    <a:pt x="251587" y="263652"/>
                  </a:lnTo>
                  <a:lnTo>
                    <a:pt x="252857" y="262978"/>
                  </a:lnTo>
                  <a:lnTo>
                    <a:pt x="254127" y="262039"/>
                  </a:lnTo>
                  <a:lnTo>
                    <a:pt x="254127" y="260959"/>
                  </a:lnTo>
                  <a:lnTo>
                    <a:pt x="254673" y="261620"/>
                  </a:lnTo>
                  <a:lnTo>
                    <a:pt x="254673" y="256984"/>
                  </a:lnTo>
                  <a:lnTo>
                    <a:pt x="254127" y="257441"/>
                  </a:lnTo>
                  <a:lnTo>
                    <a:pt x="251587" y="257048"/>
                  </a:lnTo>
                  <a:lnTo>
                    <a:pt x="249555" y="258191"/>
                  </a:lnTo>
                  <a:lnTo>
                    <a:pt x="249555" y="269379"/>
                  </a:lnTo>
                  <a:lnTo>
                    <a:pt x="248196" y="269748"/>
                  </a:lnTo>
                  <a:lnTo>
                    <a:pt x="248196" y="271475"/>
                  </a:lnTo>
                  <a:lnTo>
                    <a:pt x="247789" y="271614"/>
                  </a:lnTo>
                  <a:lnTo>
                    <a:pt x="247103" y="271881"/>
                  </a:lnTo>
                  <a:lnTo>
                    <a:pt x="247243" y="272148"/>
                  </a:lnTo>
                  <a:lnTo>
                    <a:pt x="247345" y="272465"/>
                  </a:lnTo>
                  <a:lnTo>
                    <a:pt x="246507" y="272821"/>
                  </a:lnTo>
                  <a:lnTo>
                    <a:pt x="246507" y="271881"/>
                  </a:lnTo>
                  <a:lnTo>
                    <a:pt x="247777" y="271614"/>
                  </a:lnTo>
                  <a:lnTo>
                    <a:pt x="247777" y="271335"/>
                  </a:lnTo>
                  <a:lnTo>
                    <a:pt x="248196" y="271475"/>
                  </a:lnTo>
                  <a:lnTo>
                    <a:pt x="248196" y="269748"/>
                  </a:lnTo>
                  <a:lnTo>
                    <a:pt x="245770" y="270383"/>
                  </a:lnTo>
                  <a:lnTo>
                    <a:pt x="249072" y="269392"/>
                  </a:lnTo>
                  <a:lnTo>
                    <a:pt x="249555" y="269379"/>
                  </a:lnTo>
                  <a:lnTo>
                    <a:pt x="249555" y="258191"/>
                  </a:lnTo>
                  <a:lnTo>
                    <a:pt x="246507" y="259880"/>
                  </a:lnTo>
                  <a:lnTo>
                    <a:pt x="245198" y="262801"/>
                  </a:lnTo>
                  <a:lnTo>
                    <a:pt x="245198" y="262661"/>
                  </a:lnTo>
                  <a:lnTo>
                    <a:pt x="242595" y="260172"/>
                  </a:lnTo>
                  <a:lnTo>
                    <a:pt x="242595" y="260388"/>
                  </a:lnTo>
                  <a:lnTo>
                    <a:pt x="235077" y="267703"/>
                  </a:lnTo>
                  <a:lnTo>
                    <a:pt x="236829" y="267804"/>
                  </a:lnTo>
                  <a:lnTo>
                    <a:pt x="238518" y="267919"/>
                  </a:lnTo>
                  <a:lnTo>
                    <a:pt x="240157" y="268020"/>
                  </a:lnTo>
                  <a:lnTo>
                    <a:pt x="241427" y="268097"/>
                  </a:lnTo>
                  <a:lnTo>
                    <a:pt x="241427" y="268909"/>
                  </a:lnTo>
                  <a:lnTo>
                    <a:pt x="237553" y="271246"/>
                  </a:lnTo>
                  <a:lnTo>
                    <a:pt x="240157" y="271335"/>
                  </a:lnTo>
                  <a:lnTo>
                    <a:pt x="238887" y="271741"/>
                  </a:lnTo>
                  <a:lnTo>
                    <a:pt x="238887" y="273088"/>
                  </a:lnTo>
                  <a:lnTo>
                    <a:pt x="240157" y="273773"/>
                  </a:lnTo>
                  <a:lnTo>
                    <a:pt x="238887" y="275120"/>
                  </a:lnTo>
                  <a:lnTo>
                    <a:pt x="240157" y="275793"/>
                  </a:lnTo>
                  <a:lnTo>
                    <a:pt x="238887" y="276872"/>
                  </a:lnTo>
                  <a:lnTo>
                    <a:pt x="240157" y="277685"/>
                  </a:lnTo>
                  <a:lnTo>
                    <a:pt x="241427" y="278485"/>
                  </a:lnTo>
                  <a:lnTo>
                    <a:pt x="242595" y="279222"/>
                  </a:lnTo>
                  <a:lnTo>
                    <a:pt x="242595" y="279387"/>
                  </a:lnTo>
                  <a:lnTo>
                    <a:pt x="237553" y="283400"/>
                  </a:lnTo>
                  <a:lnTo>
                    <a:pt x="237553" y="285457"/>
                  </a:lnTo>
                  <a:lnTo>
                    <a:pt x="241427" y="288010"/>
                  </a:lnTo>
                  <a:lnTo>
                    <a:pt x="243967" y="289687"/>
                  </a:lnTo>
                  <a:lnTo>
                    <a:pt x="241427" y="283070"/>
                  </a:lnTo>
                  <a:lnTo>
                    <a:pt x="243967" y="281597"/>
                  </a:lnTo>
                  <a:lnTo>
                    <a:pt x="246507" y="281190"/>
                  </a:lnTo>
                  <a:lnTo>
                    <a:pt x="248856" y="280847"/>
                  </a:lnTo>
                  <a:lnTo>
                    <a:pt x="249555" y="280758"/>
                  </a:lnTo>
                  <a:lnTo>
                    <a:pt x="250139" y="280670"/>
                  </a:lnTo>
                  <a:lnTo>
                    <a:pt x="250139" y="276733"/>
                  </a:lnTo>
                  <a:lnTo>
                    <a:pt x="252857" y="276733"/>
                  </a:lnTo>
                  <a:lnTo>
                    <a:pt x="252857" y="271475"/>
                  </a:lnTo>
                  <a:lnTo>
                    <a:pt x="254127" y="272326"/>
                  </a:lnTo>
                  <a:lnTo>
                    <a:pt x="256667" y="274040"/>
                  </a:lnTo>
                  <a:lnTo>
                    <a:pt x="257937" y="272618"/>
                  </a:lnTo>
                  <a:lnTo>
                    <a:pt x="257937" y="273634"/>
                  </a:lnTo>
                  <a:lnTo>
                    <a:pt x="261747" y="273634"/>
                  </a:lnTo>
                  <a:lnTo>
                    <a:pt x="263017" y="270535"/>
                  </a:lnTo>
                  <a:lnTo>
                    <a:pt x="260477" y="270802"/>
                  </a:lnTo>
                  <a:lnTo>
                    <a:pt x="259816" y="270865"/>
                  </a:lnTo>
                  <a:lnTo>
                    <a:pt x="259207" y="270929"/>
                  </a:lnTo>
                  <a:lnTo>
                    <a:pt x="259207" y="269989"/>
                  </a:lnTo>
                  <a:lnTo>
                    <a:pt x="260477" y="269722"/>
                  </a:lnTo>
                  <a:lnTo>
                    <a:pt x="260477" y="268782"/>
                  </a:lnTo>
                  <a:lnTo>
                    <a:pt x="261747" y="268097"/>
                  </a:lnTo>
                  <a:lnTo>
                    <a:pt x="263017" y="268909"/>
                  </a:lnTo>
                  <a:lnTo>
                    <a:pt x="264109" y="268185"/>
                  </a:lnTo>
                  <a:lnTo>
                    <a:pt x="263017" y="274167"/>
                  </a:lnTo>
                  <a:lnTo>
                    <a:pt x="267614" y="273316"/>
                  </a:lnTo>
                  <a:lnTo>
                    <a:pt x="268097" y="273227"/>
                  </a:lnTo>
                  <a:lnTo>
                    <a:pt x="268097" y="273773"/>
                  </a:lnTo>
                  <a:lnTo>
                    <a:pt x="269341" y="275336"/>
                  </a:lnTo>
                  <a:lnTo>
                    <a:pt x="270548" y="275259"/>
                  </a:lnTo>
                  <a:lnTo>
                    <a:pt x="269849" y="275501"/>
                  </a:lnTo>
                  <a:lnTo>
                    <a:pt x="269570" y="275590"/>
                  </a:lnTo>
                  <a:lnTo>
                    <a:pt x="269341" y="275717"/>
                  </a:lnTo>
                  <a:lnTo>
                    <a:pt x="268097" y="277952"/>
                  </a:lnTo>
                  <a:lnTo>
                    <a:pt x="268097" y="279158"/>
                  </a:lnTo>
                  <a:lnTo>
                    <a:pt x="266827" y="280111"/>
                  </a:lnTo>
                  <a:lnTo>
                    <a:pt x="264287" y="279565"/>
                  </a:lnTo>
                  <a:lnTo>
                    <a:pt x="263017" y="281051"/>
                  </a:lnTo>
                  <a:lnTo>
                    <a:pt x="261747" y="281101"/>
                  </a:lnTo>
                  <a:lnTo>
                    <a:pt x="259207" y="281190"/>
                  </a:lnTo>
                  <a:lnTo>
                    <a:pt x="260477" y="285775"/>
                  </a:lnTo>
                  <a:lnTo>
                    <a:pt x="263017" y="284556"/>
                  </a:lnTo>
                  <a:lnTo>
                    <a:pt x="266827" y="287528"/>
                  </a:lnTo>
                  <a:lnTo>
                    <a:pt x="267614" y="285915"/>
                  </a:lnTo>
                  <a:lnTo>
                    <a:pt x="269341" y="289471"/>
                  </a:lnTo>
                  <a:lnTo>
                    <a:pt x="269570" y="289318"/>
                  </a:lnTo>
                  <a:lnTo>
                    <a:pt x="271907" y="286588"/>
                  </a:lnTo>
                  <a:lnTo>
                    <a:pt x="273177" y="288607"/>
                  </a:lnTo>
                  <a:lnTo>
                    <a:pt x="274447" y="287731"/>
                  </a:lnTo>
                  <a:lnTo>
                    <a:pt x="275717" y="286854"/>
                  </a:lnTo>
                  <a:lnTo>
                    <a:pt x="275717" y="286207"/>
                  </a:lnTo>
                  <a:lnTo>
                    <a:pt x="280123" y="287261"/>
                  </a:lnTo>
                  <a:lnTo>
                    <a:pt x="280365" y="287324"/>
                  </a:lnTo>
                  <a:lnTo>
                    <a:pt x="280797" y="287426"/>
                  </a:lnTo>
                  <a:lnTo>
                    <a:pt x="281546" y="287604"/>
                  </a:lnTo>
                  <a:lnTo>
                    <a:pt x="282016" y="287718"/>
                  </a:lnTo>
                  <a:lnTo>
                    <a:pt x="282689" y="287870"/>
                  </a:lnTo>
                  <a:lnTo>
                    <a:pt x="274447" y="294005"/>
                  </a:lnTo>
                  <a:lnTo>
                    <a:pt x="275717" y="293890"/>
                  </a:lnTo>
                  <a:lnTo>
                    <a:pt x="276987" y="293763"/>
                  </a:lnTo>
                  <a:lnTo>
                    <a:pt x="278180" y="293662"/>
                  </a:lnTo>
                  <a:lnTo>
                    <a:pt x="279527" y="293535"/>
                  </a:lnTo>
                  <a:lnTo>
                    <a:pt x="280797" y="293420"/>
                  </a:lnTo>
                  <a:lnTo>
                    <a:pt x="282016" y="293306"/>
                  </a:lnTo>
                  <a:lnTo>
                    <a:pt x="283337" y="293192"/>
                  </a:lnTo>
                  <a:lnTo>
                    <a:pt x="282016" y="293471"/>
                  </a:lnTo>
                  <a:lnTo>
                    <a:pt x="282016" y="293839"/>
                  </a:lnTo>
                  <a:lnTo>
                    <a:pt x="283337" y="294411"/>
                  </a:lnTo>
                  <a:lnTo>
                    <a:pt x="284607" y="294271"/>
                  </a:lnTo>
                  <a:lnTo>
                    <a:pt x="284607" y="293052"/>
                  </a:lnTo>
                  <a:lnTo>
                    <a:pt x="287147" y="293458"/>
                  </a:lnTo>
                  <a:lnTo>
                    <a:pt x="289483" y="290487"/>
                  </a:lnTo>
                  <a:lnTo>
                    <a:pt x="289623" y="290398"/>
                  </a:lnTo>
                  <a:lnTo>
                    <a:pt x="289623" y="290144"/>
                  </a:lnTo>
                  <a:lnTo>
                    <a:pt x="289623" y="286727"/>
                  </a:lnTo>
                  <a:lnTo>
                    <a:pt x="290957" y="286448"/>
                  </a:lnTo>
                  <a:lnTo>
                    <a:pt x="290957" y="285902"/>
                  </a:lnTo>
                  <a:lnTo>
                    <a:pt x="291642" y="285978"/>
                  </a:lnTo>
                  <a:lnTo>
                    <a:pt x="292163" y="286042"/>
                  </a:lnTo>
                  <a:lnTo>
                    <a:pt x="291490" y="286575"/>
                  </a:lnTo>
                  <a:lnTo>
                    <a:pt x="290944" y="286791"/>
                  </a:lnTo>
                  <a:lnTo>
                    <a:pt x="290131" y="286854"/>
                  </a:lnTo>
                  <a:lnTo>
                    <a:pt x="290410" y="286981"/>
                  </a:lnTo>
                  <a:lnTo>
                    <a:pt x="290537" y="287121"/>
                  </a:lnTo>
                  <a:lnTo>
                    <a:pt x="290944" y="287121"/>
                  </a:lnTo>
                  <a:lnTo>
                    <a:pt x="290626" y="289763"/>
                  </a:lnTo>
                  <a:lnTo>
                    <a:pt x="289737" y="290322"/>
                  </a:lnTo>
                  <a:lnTo>
                    <a:pt x="290957" y="291973"/>
                  </a:lnTo>
                  <a:lnTo>
                    <a:pt x="290957" y="294271"/>
                  </a:lnTo>
                  <a:lnTo>
                    <a:pt x="293458" y="293611"/>
                  </a:lnTo>
                  <a:lnTo>
                    <a:pt x="294767" y="292252"/>
                  </a:lnTo>
                  <a:lnTo>
                    <a:pt x="294767" y="293458"/>
                  </a:lnTo>
                  <a:lnTo>
                    <a:pt x="296037" y="294678"/>
                  </a:lnTo>
                  <a:lnTo>
                    <a:pt x="297230" y="295300"/>
                  </a:lnTo>
                  <a:lnTo>
                    <a:pt x="296037" y="295351"/>
                  </a:lnTo>
                  <a:lnTo>
                    <a:pt x="296037" y="295617"/>
                  </a:lnTo>
                  <a:lnTo>
                    <a:pt x="294767" y="295351"/>
                  </a:lnTo>
                  <a:lnTo>
                    <a:pt x="292227" y="297332"/>
                  </a:lnTo>
                  <a:lnTo>
                    <a:pt x="292227" y="309245"/>
                  </a:lnTo>
                  <a:lnTo>
                    <a:pt x="290957" y="312077"/>
                  </a:lnTo>
                  <a:lnTo>
                    <a:pt x="290106" y="309245"/>
                  </a:lnTo>
                  <a:lnTo>
                    <a:pt x="292227" y="309245"/>
                  </a:lnTo>
                  <a:lnTo>
                    <a:pt x="292227" y="297332"/>
                  </a:lnTo>
                  <a:lnTo>
                    <a:pt x="287147" y="301282"/>
                  </a:lnTo>
                  <a:lnTo>
                    <a:pt x="287147" y="299669"/>
                  </a:lnTo>
                  <a:lnTo>
                    <a:pt x="285877" y="296291"/>
                  </a:lnTo>
                  <a:lnTo>
                    <a:pt x="283337" y="295770"/>
                  </a:lnTo>
                  <a:lnTo>
                    <a:pt x="279527" y="297599"/>
                  </a:lnTo>
                  <a:lnTo>
                    <a:pt x="280797" y="301282"/>
                  </a:lnTo>
                  <a:lnTo>
                    <a:pt x="274447" y="304114"/>
                  </a:lnTo>
                  <a:lnTo>
                    <a:pt x="280797" y="306527"/>
                  </a:lnTo>
                  <a:lnTo>
                    <a:pt x="281546" y="306806"/>
                  </a:lnTo>
                  <a:lnTo>
                    <a:pt x="281749" y="306882"/>
                  </a:lnTo>
                  <a:lnTo>
                    <a:pt x="282016" y="306984"/>
                  </a:lnTo>
                  <a:lnTo>
                    <a:pt x="283337" y="307492"/>
                  </a:lnTo>
                  <a:lnTo>
                    <a:pt x="282067" y="302374"/>
                  </a:lnTo>
                  <a:lnTo>
                    <a:pt x="282689" y="302298"/>
                  </a:lnTo>
                  <a:lnTo>
                    <a:pt x="283337" y="302234"/>
                  </a:lnTo>
                  <a:lnTo>
                    <a:pt x="283337" y="301828"/>
                  </a:lnTo>
                  <a:lnTo>
                    <a:pt x="284607" y="301548"/>
                  </a:lnTo>
                  <a:lnTo>
                    <a:pt x="284607" y="301955"/>
                  </a:lnTo>
                  <a:lnTo>
                    <a:pt x="287147" y="302768"/>
                  </a:lnTo>
                  <a:lnTo>
                    <a:pt x="285877" y="304660"/>
                  </a:lnTo>
                  <a:lnTo>
                    <a:pt x="287147" y="306679"/>
                  </a:lnTo>
                  <a:lnTo>
                    <a:pt x="289166" y="306247"/>
                  </a:lnTo>
                  <a:lnTo>
                    <a:pt x="289623" y="306158"/>
                  </a:lnTo>
                  <a:lnTo>
                    <a:pt x="289623" y="306705"/>
                  </a:lnTo>
                  <a:lnTo>
                    <a:pt x="288417" y="307225"/>
                  </a:lnTo>
                  <a:lnTo>
                    <a:pt x="289166" y="307454"/>
                  </a:lnTo>
                  <a:lnTo>
                    <a:pt x="289483" y="307555"/>
                  </a:lnTo>
                  <a:lnTo>
                    <a:pt x="289623" y="307606"/>
                  </a:lnTo>
                  <a:lnTo>
                    <a:pt x="288417" y="309245"/>
                  </a:lnTo>
                  <a:lnTo>
                    <a:pt x="289166" y="309245"/>
                  </a:lnTo>
                  <a:lnTo>
                    <a:pt x="287147" y="314363"/>
                  </a:lnTo>
                  <a:lnTo>
                    <a:pt x="292227" y="312483"/>
                  </a:lnTo>
                  <a:lnTo>
                    <a:pt x="292227" y="314502"/>
                  </a:lnTo>
                  <a:lnTo>
                    <a:pt x="293458" y="315150"/>
                  </a:lnTo>
                  <a:lnTo>
                    <a:pt x="292227" y="316801"/>
                  </a:lnTo>
                  <a:lnTo>
                    <a:pt x="293458" y="316966"/>
                  </a:lnTo>
                  <a:lnTo>
                    <a:pt x="295910" y="317322"/>
                  </a:lnTo>
                  <a:lnTo>
                    <a:pt x="296037" y="317334"/>
                  </a:lnTo>
                  <a:lnTo>
                    <a:pt x="296037" y="316115"/>
                  </a:lnTo>
                  <a:lnTo>
                    <a:pt x="298577" y="313283"/>
                  </a:lnTo>
                  <a:lnTo>
                    <a:pt x="296037" y="311137"/>
                  </a:lnTo>
                  <a:lnTo>
                    <a:pt x="301117" y="312889"/>
                  </a:lnTo>
                  <a:lnTo>
                    <a:pt x="302387" y="313423"/>
                  </a:lnTo>
                  <a:lnTo>
                    <a:pt x="303657" y="313969"/>
                  </a:lnTo>
                  <a:lnTo>
                    <a:pt x="304927" y="313690"/>
                  </a:lnTo>
                  <a:lnTo>
                    <a:pt x="305358" y="313601"/>
                  </a:lnTo>
                  <a:lnTo>
                    <a:pt x="305854" y="313499"/>
                  </a:lnTo>
                  <a:lnTo>
                    <a:pt x="306197" y="313423"/>
                  </a:lnTo>
                  <a:lnTo>
                    <a:pt x="307467" y="311670"/>
                  </a:lnTo>
                  <a:lnTo>
                    <a:pt x="307467" y="311531"/>
                  </a:lnTo>
                  <a:lnTo>
                    <a:pt x="308533" y="308737"/>
                  </a:lnTo>
                  <a:lnTo>
                    <a:pt x="308737" y="308610"/>
                  </a:lnTo>
                  <a:lnTo>
                    <a:pt x="310007" y="307898"/>
                  </a:lnTo>
                  <a:lnTo>
                    <a:pt x="310007" y="308165"/>
                  </a:lnTo>
                  <a:lnTo>
                    <a:pt x="308737" y="310591"/>
                  </a:lnTo>
                  <a:lnTo>
                    <a:pt x="307467" y="311531"/>
                  </a:lnTo>
                  <a:lnTo>
                    <a:pt x="311277" y="319227"/>
                  </a:lnTo>
                  <a:lnTo>
                    <a:pt x="318897" y="311937"/>
                  </a:lnTo>
                  <a:lnTo>
                    <a:pt x="310007" y="310451"/>
                  </a:lnTo>
                  <a:lnTo>
                    <a:pt x="310007" y="310057"/>
                  </a:lnTo>
                  <a:lnTo>
                    <a:pt x="311277" y="310057"/>
                  </a:lnTo>
                  <a:lnTo>
                    <a:pt x="312547" y="309918"/>
                  </a:lnTo>
                  <a:lnTo>
                    <a:pt x="313817" y="309651"/>
                  </a:lnTo>
                  <a:lnTo>
                    <a:pt x="315087" y="309105"/>
                  </a:lnTo>
                  <a:lnTo>
                    <a:pt x="316357" y="308432"/>
                  </a:lnTo>
                  <a:lnTo>
                    <a:pt x="318897" y="310210"/>
                  </a:lnTo>
                  <a:lnTo>
                    <a:pt x="320167" y="308368"/>
                  </a:lnTo>
                  <a:lnTo>
                    <a:pt x="319316" y="307047"/>
                  </a:lnTo>
                  <a:lnTo>
                    <a:pt x="320167" y="306679"/>
                  </a:lnTo>
                  <a:lnTo>
                    <a:pt x="321437" y="307225"/>
                  </a:lnTo>
                  <a:lnTo>
                    <a:pt x="320167" y="308292"/>
                  </a:lnTo>
                  <a:lnTo>
                    <a:pt x="321437" y="308368"/>
                  </a:lnTo>
                  <a:lnTo>
                    <a:pt x="322707" y="308432"/>
                  </a:lnTo>
                  <a:lnTo>
                    <a:pt x="322707" y="309105"/>
                  </a:lnTo>
                  <a:lnTo>
                    <a:pt x="323977" y="309245"/>
                  </a:lnTo>
                  <a:lnTo>
                    <a:pt x="323977" y="309372"/>
                  </a:lnTo>
                  <a:lnTo>
                    <a:pt x="322707" y="314096"/>
                  </a:lnTo>
                  <a:lnTo>
                    <a:pt x="323977" y="314744"/>
                  </a:lnTo>
                  <a:lnTo>
                    <a:pt x="326517" y="316039"/>
                  </a:lnTo>
                  <a:lnTo>
                    <a:pt x="327787" y="315582"/>
                  </a:lnTo>
                  <a:lnTo>
                    <a:pt x="329057" y="315125"/>
                  </a:lnTo>
                  <a:lnTo>
                    <a:pt x="330327" y="311264"/>
                  </a:lnTo>
                  <a:lnTo>
                    <a:pt x="330327" y="310324"/>
                  </a:lnTo>
                  <a:lnTo>
                    <a:pt x="329057" y="310057"/>
                  </a:lnTo>
                  <a:lnTo>
                    <a:pt x="329057" y="308698"/>
                  </a:lnTo>
                  <a:lnTo>
                    <a:pt x="331597" y="308787"/>
                  </a:lnTo>
                  <a:lnTo>
                    <a:pt x="332867" y="308838"/>
                  </a:lnTo>
                  <a:lnTo>
                    <a:pt x="331597" y="307619"/>
                  </a:lnTo>
                  <a:lnTo>
                    <a:pt x="330327" y="305193"/>
                  </a:lnTo>
                  <a:lnTo>
                    <a:pt x="330327" y="302628"/>
                  </a:lnTo>
                  <a:lnTo>
                    <a:pt x="332867" y="300875"/>
                  </a:lnTo>
                  <a:lnTo>
                    <a:pt x="336143" y="300761"/>
                  </a:lnTo>
                  <a:lnTo>
                    <a:pt x="336677" y="300075"/>
                  </a:lnTo>
                  <a:close/>
                </a:path>
                <a:path w="377190" h="443865">
                  <a:moveTo>
                    <a:pt x="338963" y="384505"/>
                  </a:moveTo>
                  <a:lnTo>
                    <a:pt x="337477" y="385127"/>
                  </a:lnTo>
                  <a:lnTo>
                    <a:pt x="337350" y="385178"/>
                  </a:lnTo>
                  <a:lnTo>
                    <a:pt x="336397" y="386130"/>
                  </a:lnTo>
                  <a:lnTo>
                    <a:pt x="338963" y="387743"/>
                  </a:lnTo>
                  <a:lnTo>
                    <a:pt x="338963" y="384505"/>
                  </a:lnTo>
                  <a:close/>
                </a:path>
                <a:path w="377190" h="443865">
                  <a:moveTo>
                    <a:pt x="339369" y="303847"/>
                  </a:moveTo>
                  <a:lnTo>
                    <a:pt x="338963" y="303034"/>
                  </a:lnTo>
                  <a:lnTo>
                    <a:pt x="338696" y="302234"/>
                  </a:lnTo>
                  <a:lnTo>
                    <a:pt x="338289" y="301548"/>
                  </a:lnTo>
                  <a:lnTo>
                    <a:pt x="338289" y="303034"/>
                  </a:lnTo>
                  <a:lnTo>
                    <a:pt x="338429" y="303707"/>
                  </a:lnTo>
                  <a:lnTo>
                    <a:pt x="339369" y="303847"/>
                  </a:lnTo>
                  <a:close/>
                </a:path>
                <a:path w="377190" h="443865">
                  <a:moveTo>
                    <a:pt x="347535" y="321106"/>
                  </a:moveTo>
                  <a:lnTo>
                    <a:pt x="347268" y="322199"/>
                  </a:lnTo>
                  <a:lnTo>
                    <a:pt x="347535" y="322795"/>
                  </a:lnTo>
                  <a:lnTo>
                    <a:pt x="347535" y="321106"/>
                  </a:lnTo>
                  <a:close/>
                </a:path>
                <a:path w="377190" h="443865">
                  <a:moveTo>
                    <a:pt x="349211" y="327050"/>
                  </a:moveTo>
                  <a:lnTo>
                    <a:pt x="348945" y="326097"/>
                  </a:lnTo>
                  <a:lnTo>
                    <a:pt x="348132" y="324485"/>
                  </a:lnTo>
                  <a:lnTo>
                    <a:pt x="348272" y="325564"/>
                  </a:lnTo>
                  <a:lnTo>
                    <a:pt x="348538" y="326504"/>
                  </a:lnTo>
                  <a:lnTo>
                    <a:pt x="349211" y="327050"/>
                  </a:lnTo>
                  <a:close/>
                </a:path>
                <a:path w="377190" h="443865">
                  <a:moveTo>
                    <a:pt x="366217" y="393954"/>
                  </a:moveTo>
                  <a:lnTo>
                    <a:pt x="366026" y="393496"/>
                  </a:lnTo>
                  <a:lnTo>
                    <a:pt x="365137" y="393903"/>
                  </a:lnTo>
                  <a:lnTo>
                    <a:pt x="366217" y="393954"/>
                  </a:lnTo>
                  <a:close/>
                </a:path>
                <a:path w="377190" h="443865">
                  <a:moveTo>
                    <a:pt x="367017" y="382168"/>
                  </a:moveTo>
                  <a:lnTo>
                    <a:pt x="366217" y="381622"/>
                  </a:lnTo>
                  <a:lnTo>
                    <a:pt x="366217" y="379793"/>
                  </a:lnTo>
                  <a:lnTo>
                    <a:pt x="365290" y="380974"/>
                  </a:lnTo>
                  <a:lnTo>
                    <a:pt x="365137" y="380860"/>
                  </a:lnTo>
                  <a:lnTo>
                    <a:pt x="366077" y="379653"/>
                  </a:lnTo>
                  <a:lnTo>
                    <a:pt x="365544" y="377228"/>
                  </a:lnTo>
                  <a:lnTo>
                    <a:pt x="364858" y="374929"/>
                  </a:lnTo>
                  <a:lnTo>
                    <a:pt x="364185" y="372503"/>
                  </a:lnTo>
                  <a:lnTo>
                    <a:pt x="362572" y="373583"/>
                  </a:lnTo>
                  <a:lnTo>
                    <a:pt x="362165" y="375335"/>
                  </a:lnTo>
                  <a:lnTo>
                    <a:pt x="360553" y="374929"/>
                  </a:lnTo>
                  <a:lnTo>
                    <a:pt x="363385" y="371424"/>
                  </a:lnTo>
                  <a:lnTo>
                    <a:pt x="355561" y="374116"/>
                  </a:lnTo>
                  <a:lnTo>
                    <a:pt x="359867" y="375069"/>
                  </a:lnTo>
                  <a:lnTo>
                    <a:pt x="358394" y="375488"/>
                  </a:lnTo>
                  <a:lnTo>
                    <a:pt x="358394" y="379920"/>
                  </a:lnTo>
                  <a:lnTo>
                    <a:pt x="357035" y="380593"/>
                  </a:lnTo>
                  <a:lnTo>
                    <a:pt x="355282" y="383425"/>
                  </a:lnTo>
                  <a:lnTo>
                    <a:pt x="353809" y="381000"/>
                  </a:lnTo>
                  <a:lnTo>
                    <a:pt x="354482" y="380568"/>
                  </a:lnTo>
                  <a:lnTo>
                    <a:pt x="356362" y="379374"/>
                  </a:lnTo>
                  <a:lnTo>
                    <a:pt x="354482" y="378841"/>
                  </a:lnTo>
                  <a:lnTo>
                    <a:pt x="356362" y="379361"/>
                  </a:lnTo>
                  <a:lnTo>
                    <a:pt x="356768" y="379107"/>
                  </a:lnTo>
                  <a:lnTo>
                    <a:pt x="356362" y="379374"/>
                  </a:lnTo>
                  <a:lnTo>
                    <a:pt x="356768" y="379476"/>
                  </a:lnTo>
                  <a:lnTo>
                    <a:pt x="358394" y="379920"/>
                  </a:lnTo>
                  <a:lnTo>
                    <a:pt x="358394" y="375488"/>
                  </a:lnTo>
                  <a:lnTo>
                    <a:pt x="357847" y="375627"/>
                  </a:lnTo>
                  <a:lnTo>
                    <a:pt x="357441" y="375742"/>
                  </a:lnTo>
                  <a:lnTo>
                    <a:pt x="354977" y="378320"/>
                  </a:lnTo>
                  <a:lnTo>
                    <a:pt x="352450" y="377228"/>
                  </a:lnTo>
                  <a:lnTo>
                    <a:pt x="352044" y="379488"/>
                  </a:lnTo>
                  <a:lnTo>
                    <a:pt x="352044" y="388823"/>
                  </a:lnTo>
                  <a:lnTo>
                    <a:pt x="351510" y="389089"/>
                  </a:lnTo>
                  <a:lnTo>
                    <a:pt x="351243" y="389166"/>
                  </a:lnTo>
                  <a:lnTo>
                    <a:pt x="350291" y="389229"/>
                  </a:lnTo>
                  <a:lnTo>
                    <a:pt x="350291" y="389089"/>
                  </a:lnTo>
                  <a:lnTo>
                    <a:pt x="350977" y="389089"/>
                  </a:lnTo>
                  <a:lnTo>
                    <a:pt x="351243" y="388962"/>
                  </a:lnTo>
                  <a:lnTo>
                    <a:pt x="351510" y="388962"/>
                  </a:lnTo>
                  <a:lnTo>
                    <a:pt x="351955" y="388747"/>
                  </a:lnTo>
                  <a:lnTo>
                    <a:pt x="352044" y="379488"/>
                  </a:lnTo>
                  <a:lnTo>
                    <a:pt x="351917" y="380187"/>
                  </a:lnTo>
                  <a:lnTo>
                    <a:pt x="351777" y="380187"/>
                  </a:lnTo>
                  <a:lnTo>
                    <a:pt x="350164" y="380060"/>
                  </a:lnTo>
                  <a:lnTo>
                    <a:pt x="350291" y="381406"/>
                  </a:lnTo>
                  <a:lnTo>
                    <a:pt x="350570" y="382625"/>
                  </a:lnTo>
                  <a:lnTo>
                    <a:pt x="349211" y="382943"/>
                  </a:lnTo>
                  <a:lnTo>
                    <a:pt x="348945" y="383006"/>
                  </a:lnTo>
                  <a:lnTo>
                    <a:pt x="348538" y="383108"/>
                  </a:lnTo>
                  <a:lnTo>
                    <a:pt x="348538" y="392061"/>
                  </a:lnTo>
                  <a:lnTo>
                    <a:pt x="348272" y="393141"/>
                  </a:lnTo>
                  <a:lnTo>
                    <a:pt x="347459" y="393547"/>
                  </a:lnTo>
                  <a:lnTo>
                    <a:pt x="347332" y="393611"/>
                  </a:lnTo>
                  <a:lnTo>
                    <a:pt x="346113" y="393674"/>
                  </a:lnTo>
                  <a:lnTo>
                    <a:pt x="346113" y="393547"/>
                  </a:lnTo>
                  <a:lnTo>
                    <a:pt x="347052" y="393547"/>
                  </a:lnTo>
                  <a:lnTo>
                    <a:pt x="347865" y="393141"/>
                  </a:lnTo>
                  <a:lnTo>
                    <a:pt x="347865" y="391325"/>
                  </a:lnTo>
                  <a:lnTo>
                    <a:pt x="348272" y="391121"/>
                  </a:lnTo>
                  <a:lnTo>
                    <a:pt x="348538" y="392061"/>
                  </a:lnTo>
                  <a:lnTo>
                    <a:pt x="348538" y="383108"/>
                  </a:lnTo>
                  <a:lnTo>
                    <a:pt x="348272" y="383171"/>
                  </a:lnTo>
                  <a:lnTo>
                    <a:pt x="347865" y="383273"/>
                  </a:lnTo>
                  <a:lnTo>
                    <a:pt x="347459" y="383362"/>
                  </a:lnTo>
                  <a:lnTo>
                    <a:pt x="347192" y="383425"/>
                  </a:lnTo>
                  <a:lnTo>
                    <a:pt x="346659" y="383159"/>
                  </a:lnTo>
                  <a:lnTo>
                    <a:pt x="347459" y="382219"/>
                  </a:lnTo>
                  <a:lnTo>
                    <a:pt x="347332" y="382206"/>
                  </a:lnTo>
                  <a:lnTo>
                    <a:pt x="346252" y="382079"/>
                  </a:lnTo>
                  <a:lnTo>
                    <a:pt x="346659" y="379514"/>
                  </a:lnTo>
                  <a:lnTo>
                    <a:pt x="350291" y="374802"/>
                  </a:lnTo>
                  <a:lnTo>
                    <a:pt x="347459" y="372859"/>
                  </a:lnTo>
                  <a:lnTo>
                    <a:pt x="347332" y="372770"/>
                  </a:lnTo>
                  <a:lnTo>
                    <a:pt x="346379" y="371970"/>
                  </a:lnTo>
                  <a:lnTo>
                    <a:pt x="345986" y="372084"/>
                  </a:lnTo>
                  <a:lnTo>
                    <a:pt x="345986" y="391147"/>
                  </a:lnTo>
                  <a:lnTo>
                    <a:pt x="345986" y="393192"/>
                  </a:lnTo>
                  <a:lnTo>
                    <a:pt x="345846" y="393230"/>
                  </a:lnTo>
                  <a:lnTo>
                    <a:pt x="345300" y="393280"/>
                  </a:lnTo>
                  <a:lnTo>
                    <a:pt x="345300" y="391388"/>
                  </a:lnTo>
                  <a:lnTo>
                    <a:pt x="345579" y="391121"/>
                  </a:lnTo>
                  <a:lnTo>
                    <a:pt x="345706" y="391045"/>
                  </a:lnTo>
                  <a:lnTo>
                    <a:pt x="345846" y="390982"/>
                  </a:lnTo>
                  <a:lnTo>
                    <a:pt x="345986" y="391147"/>
                  </a:lnTo>
                  <a:lnTo>
                    <a:pt x="345986" y="372084"/>
                  </a:lnTo>
                  <a:lnTo>
                    <a:pt x="344500" y="372503"/>
                  </a:lnTo>
                  <a:lnTo>
                    <a:pt x="343420" y="373583"/>
                  </a:lnTo>
                  <a:lnTo>
                    <a:pt x="342277" y="373164"/>
                  </a:lnTo>
                  <a:lnTo>
                    <a:pt x="345503" y="370713"/>
                  </a:lnTo>
                  <a:lnTo>
                    <a:pt x="345630" y="370611"/>
                  </a:lnTo>
                  <a:lnTo>
                    <a:pt x="341439" y="368439"/>
                  </a:lnTo>
                  <a:lnTo>
                    <a:pt x="341439" y="372846"/>
                  </a:lnTo>
                  <a:lnTo>
                    <a:pt x="340931" y="372656"/>
                  </a:lnTo>
                  <a:lnTo>
                    <a:pt x="340931" y="368173"/>
                  </a:lnTo>
                  <a:lnTo>
                    <a:pt x="339661" y="367512"/>
                  </a:lnTo>
                  <a:lnTo>
                    <a:pt x="336105" y="367398"/>
                  </a:lnTo>
                  <a:lnTo>
                    <a:pt x="335089" y="367271"/>
                  </a:lnTo>
                  <a:lnTo>
                    <a:pt x="335343" y="367271"/>
                  </a:lnTo>
                  <a:lnTo>
                    <a:pt x="335724" y="367106"/>
                  </a:lnTo>
                  <a:lnTo>
                    <a:pt x="336105" y="367004"/>
                  </a:lnTo>
                  <a:lnTo>
                    <a:pt x="336359" y="366941"/>
                  </a:lnTo>
                  <a:lnTo>
                    <a:pt x="336740" y="366839"/>
                  </a:lnTo>
                  <a:lnTo>
                    <a:pt x="336994" y="366776"/>
                  </a:lnTo>
                  <a:lnTo>
                    <a:pt x="337375" y="366674"/>
                  </a:lnTo>
                  <a:lnTo>
                    <a:pt x="337629" y="366598"/>
                  </a:lnTo>
                  <a:lnTo>
                    <a:pt x="337883" y="366534"/>
                  </a:lnTo>
                  <a:lnTo>
                    <a:pt x="338137" y="366471"/>
                  </a:lnTo>
                  <a:lnTo>
                    <a:pt x="337718" y="365988"/>
                  </a:lnTo>
                  <a:lnTo>
                    <a:pt x="338264" y="366052"/>
                  </a:lnTo>
                  <a:lnTo>
                    <a:pt x="338645" y="366166"/>
                  </a:lnTo>
                  <a:lnTo>
                    <a:pt x="339521" y="367372"/>
                  </a:lnTo>
                  <a:lnTo>
                    <a:pt x="340931" y="367258"/>
                  </a:lnTo>
                  <a:lnTo>
                    <a:pt x="341198" y="367245"/>
                  </a:lnTo>
                  <a:lnTo>
                    <a:pt x="340931" y="367385"/>
                  </a:lnTo>
                  <a:lnTo>
                    <a:pt x="340931" y="368173"/>
                  </a:lnTo>
                  <a:lnTo>
                    <a:pt x="341439" y="368439"/>
                  </a:lnTo>
                  <a:lnTo>
                    <a:pt x="341439" y="367220"/>
                  </a:lnTo>
                  <a:lnTo>
                    <a:pt x="341820" y="366890"/>
                  </a:lnTo>
                  <a:lnTo>
                    <a:pt x="343090" y="366166"/>
                  </a:lnTo>
                  <a:lnTo>
                    <a:pt x="345503" y="364820"/>
                  </a:lnTo>
                  <a:lnTo>
                    <a:pt x="345884" y="364604"/>
                  </a:lnTo>
                  <a:lnTo>
                    <a:pt x="347535" y="363677"/>
                  </a:lnTo>
                  <a:lnTo>
                    <a:pt x="347662" y="363601"/>
                  </a:lnTo>
                  <a:lnTo>
                    <a:pt x="345884" y="362661"/>
                  </a:lnTo>
                  <a:lnTo>
                    <a:pt x="346494" y="362546"/>
                  </a:lnTo>
                  <a:lnTo>
                    <a:pt x="347027" y="362458"/>
                  </a:lnTo>
                  <a:lnTo>
                    <a:pt x="347662" y="362343"/>
                  </a:lnTo>
                  <a:lnTo>
                    <a:pt x="348297" y="362229"/>
                  </a:lnTo>
                  <a:lnTo>
                    <a:pt x="348932" y="362115"/>
                  </a:lnTo>
                  <a:lnTo>
                    <a:pt x="345630" y="359778"/>
                  </a:lnTo>
                  <a:lnTo>
                    <a:pt x="345503" y="359689"/>
                  </a:lnTo>
                  <a:lnTo>
                    <a:pt x="347535" y="358876"/>
                  </a:lnTo>
                  <a:lnTo>
                    <a:pt x="349440" y="360768"/>
                  </a:lnTo>
                  <a:lnTo>
                    <a:pt x="348932" y="362115"/>
                  </a:lnTo>
                  <a:lnTo>
                    <a:pt x="349440" y="361797"/>
                  </a:lnTo>
                  <a:lnTo>
                    <a:pt x="350075" y="361403"/>
                  </a:lnTo>
                  <a:lnTo>
                    <a:pt x="350329" y="361251"/>
                  </a:lnTo>
                  <a:lnTo>
                    <a:pt x="350456" y="361175"/>
                  </a:lnTo>
                  <a:lnTo>
                    <a:pt x="353504" y="359283"/>
                  </a:lnTo>
                  <a:lnTo>
                    <a:pt x="354012" y="359283"/>
                  </a:lnTo>
                  <a:lnTo>
                    <a:pt x="352107" y="361988"/>
                  </a:lnTo>
                  <a:lnTo>
                    <a:pt x="354012" y="363474"/>
                  </a:lnTo>
                  <a:lnTo>
                    <a:pt x="355028" y="364274"/>
                  </a:lnTo>
                  <a:lnTo>
                    <a:pt x="357822" y="362521"/>
                  </a:lnTo>
                  <a:lnTo>
                    <a:pt x="358203" y="362927"/>
                  </a:lnTo>
                  <a:lnTo>
                    <a:pt x="358711" y="362775"/>
                  </a:lnTo>
                  <a:lnTo>
                    <a:pt x="359092" y="362661"/>
                  </a:lnTo>
                  <a:lnTo>
                    <a:pt x="358711" y="362115"/>
                  </a:lnTo>
                  <a:lnTo>
                    <a:pt x="359600" y="361708"/>
                  </a:lnTo>
                  <a:lnTo>
                    <a:pt x="360362" y="361708"/>
                  </a:lnTo>
                  <a:lnTo>
                    <a:pt x="361124" y="361848"/>
                  </a:lnTo>
                  <a:lnTo>
                    <a:pt x="359854" y="357124"/>
                  </a:lnTo>
                  <a:lnTo>
                    <a:pt x="358203" y="352539"/>
                  </a:lnTo>
                  <a:lnTo>
                    <a:pt x="356616" y="348018"/>
                  </a:lnTo>
                  <a:lnTo>
                    <a:pt x="356768" y="347954"/>
                  </a:lnTo>
                  <a:lnTo>
                    <a:pt x="355561" y="344309"/>
                  </a:lnTo>
                  <a:lnTo>
                    <a:pt x="354203" y="344182"/>
                  </a:lnTo>
                  <a:lnTo>
                    <a:pt x="352996" y="344855"/>
                  </a:lnTo>
                  <a:lnTo>
                    <a:pt x="351650" y="344982"/>
                  </a:lnTo>
                  <a:lnTo>
                    <a:pt x="351650" y="345795"/>
                  </a:lnTo>
                  <a:lnTo>
                    <a:pt x="351243" y="345528"/>
                  </a:lnTo>
                  <a:lnTo>
                    <a:pt x="350697" y="345528"/>
                  </a:lnTo>
                  <a:lnTo>
                    <a:pt x="351777" y="347141"/>
                  </a:lnTo>
                  <a:lnTo>
                    <a:pt x="352729" y="348767"/>
                  </a:lnTo>
                  <a:lnTo>
                    <a:pt x="354025" y="349961"/>
                  </a:lnTo>
                  <a:lnTo>
                    <a:pt x="352615" y="348869"/>
                  </a:lnTo>
                  <a:lnTo>
                    <a:pt x="352488" y="348767"/>
                  </a:lnTo>
                  <a:lnTo>
                    <a:pt x="351472" y="347014"/>
                  </a:lnTo>
                  <a:lnTo>
                    <a:pt x="350456" y="345389"/>
                  </a:lnTo>
                  <a:lnTo>
                    <a:pt x="351091" y="345389"/>
                  </a:lnTo>
                  <a:lnTo>
                    <a:pt x="351472" y="345655"/>
                  </a:lnTo>
                  <a:lnTo>
                    <a:pt x="351472" y="344855"/>
                  </a:lnTo>
                  <a:lnTo>
                    <a:pt x="352615" y="344728"/>
                  </a:lnTo>
                  <a:lnTo>
                    <a:pt x="354012" y="344043"/>
                  </a:lnTo>
                  <a:lnTo>
                    <a:pt x="355028" y="344144"/>
                  </a:lnTo>
                  <a:lnTo>
                    <a:pt x="355409" y="344182"/>
                  </a:lnTo>
                  <a:lnTo>
                    <a:pt x="353504" y="338785"/>
                  </a:lnTo>
                  <a:lnTo>
                    <a:pt x="352069" y="334429"/>
                  </a:lnTo>
                  <a:lnTo>
                    <a:pt x="352069" y="341617"/>
                  </a:lnTo>
                  <a:lnTo>
                    <a:pt x="351980" y="341744"/>
                  </a:lnTo>
                  <a:lnTo>
                    <a:pt x="351726" y="341731"/>
                  </a:lnTo>
                  <a:lnTo>
                    <a:pt x="350456" y="341604"/>
                  </a:lnTo>
                  <a:lnTo>
                    <a:pt x="350075" y="341579"/>
                  </a:lnTo>
                  <a:lnTo>
                    <a:pt x="350075" y="343230"/>
                  </a:lnTo>
                  <a:lnTo>
                    <a:pt x="350075" y="341579"/>
                  </a:lnTo>
                  <a:lnTo>
                    <a:pt x="349821" y="341553"/>
                  </a:lnTo>
                  <a:lnTo>
                    <a:pt x="349821" y="343230"/>
                  </a:lnTo>
                  <a:lnTo>
                    <a:pt x="349504" y="343357"/>
                  </a:lnTo>
                  <a:lnTo>
                    <a:pt x="349618" y="343230"/>
                  </a:lnTo>
                  <a:lnTo>
                    <a:pt x="349821" y="343230"/>
                  </a:lnTo>
                  <a:lnTo>
                    <a:pt x="349821" y="341553"/>
                  </a:lnTo>
                  <a:lnTo>
                    <a:pt x="349427" y="341503"/>
                  </a:lnTo>
                  <a:lnTo>
                    <a:pt x="349351" y="341350"/>
                  </a:lnTo>
                  <a:lnTo>
                    <a:pt x="352069" y="341617"/>
                  </a:lnTo>
                  <a:lnTo>
                    <a:pt x="352069" y="334429"/>
                  </a:lnTo>
                  <a:lnTo>
                    <a:pt x="351726" y="333387"/>
                  </a:lnTo>
                  <a:lnTo>
                    <a:pt x="349440" y="327672"/>
                  </a:lnTo>
                  <a:lnTo>
                    <a:pt x="349821" y="328803"/>
                  </a:lnTo>
                  <a:lnTo>
                    <a:pt x="350329" y="330415"/>
                  </a:lnTo>
                  <a:lnTo>
                    <a:pt x="349783" y="330644"/>
                  </a:lnTo>
                  <a:lnTo>
                    <a:pt x="349783" y="340817"/>
                  </a:lnTo>
                  <a:lnTo>
                    <a:pt x="349326" y="341134"/>
                  </a:lnTo>
                  <a:lnTo>
                    <a:pt x="349326" y="343496"/>
                  </a:lnTo>
                  <a:lnTo>
                    <a:pt x="349186" y="343636"/>
                  </a:lnTo>
                  <a:lnTo>
                    <a:pt x="348335" y="342366"/>
                  </a:lnTo>
                  <a:lnTo>
                    <a:pt x="349326" y="343496"/>
                  </a:lnTo>
                  <a:lnTo>
                    <a:pt x="349326" y="341134"/>
                  </a:lnTo>
                  <a:lnTo>
                    <a:pt x="347624" y="341337"/>
                  </a:lnTo>
                  <a:lnTo>
                    <a:pt x="347535" y="341210"/>
                  </a:lnTo>
                  <a:lnTo>
                    <a:pt x="347662" y="341185"/>
                  </a:lnTo>
                  <a:lnTo>
                    <a:pt x="347789" y="341160"/>
                  </a:lnTo>
                  <a:lnTo>
                    <a:pt x="348297" y="341071"/>
                  </a:lnTo>
                  <a:lnTo>
                    <a:pt x="348932" y="340956"/>
                  </a:lnTo>
                  <a:lnTo>
                    <a:pt x="349440" y="340868"/>
                  </a:lnTo>
                  <a:lnTo>
                    <a:pt x="349783" y="340817"/>
                  </a:lnTo>
                  <a:lnTo>
                    <a:pt x="349783" y="330644"/>
                  </a:lnTo>
                  <a:lnTo>
                    <a:pt x="347789" y="331457"/>
                  </a:lnTo>
                  <a:lnTo>
                    <a:pt x="347789" y="334467"/>
                  </a:lnTo>
                  <a:lnTo>
                    <a:pt x="347027" y="335686"/>
                  </a:lnTo>
                  <a:lnTo>
                    <a:pt x="346506" y="333921"/>
                  </a:lnTo>
                  <a:lnTo>
                    <a:pt x="346900" y="334048"/>
                  </a:lnTo>
                  <a:lnTo>
                    <a:pt x="347027" y="334111"/>
                  </a:lnTo>
                  <a:lnTo>
                    <a:pt x="347535" y="334340"/>
                  </a:lnTo>
                  <a:lnTo>
                    <a:pt x="347789" y="334467"/>
                  </a:lnTo>
                  <a:lnTo>
                    <a:pt x="347789" y="331457"/>
                  </a:lnTo>
                  <a:lnTo>
                    <a:pt x="347243" y="331673"/>
                  </a:lnTo>
                  <a:lnTo>
                    <a:pt x="347662" y="331228"/>
                  </a:lnTo>
                  <a:lnTo>
                    <a:pt x="347027" y="331190"/>
                  </a:lnTo>
                  <a:lnTo>
                    <a:pt x="346354" y="331165"/>
                  </a:lnTo>
                  <a:lnTo>
                    <a:pt x="346354" y="333794"/>
                  </a:lnTo>
                  <a:lnTo>
                    <a:pt x="346138" y="333692"/>
                  </a:lnTo>
                  <a:lnTo>
                    <a:pt x="345884" y="333362"/>
                  </a:lnTo>
                  <a:lnTo>
                    <a:pt x="346354" y="333794"/>
                  </a:lnTo>
                  <a:lnTo>
                    <a:pt x="346354" y="331165"/>
                  </a:lnTo>
                  <a:lnTo>
                    <a:pt x="345630" y="331127"/>
                  </a:lnTo>
                  <a:lnTo>
                    <a:pt x="345630" y="333451"/>
                  </a:lnTo>
                  <a:lnTo>
                    <a:pt x="344360" y="332841"/>
                  </a:lnTo>
                  <a:lnTo>
                    <a:pt x="345503" y="333387"/>
                  </a:lnTo>
                  <a:lnTo>
                    <a:pt x="345630" y="333451"/>
                  </a:lnTo>
                  <a:lnTo>
                    <a:pt x="345630" y="331127"/>
                  </a:lnTo>
                  <a:lnTo>
                    <a:pt x="344868" y="331076"/>
                  </a:lnTo>
                  <a:lnTo>
                    <a:pt x="342582" y="330962"/>
                  </a:lnTo>
                  <a:lnTo>
                    <a:pt x="343725" y="328866"/>
                  </a:lnTo>
                  <a:lnTo>
                    <a:pt x="343979" y="328396"/>
                  </a:lnTo>
                  <a:lnTo>
                    <a:pt x="344868" y="328129"/>
                  </a:lnTo>
                  <a:lnTo>
                    <a:pt x="345122" y="327990"/>
                  </a:lnTo>
                  <a:lnTo>
                    <a:pt x="346138" y="327456"/>
                  </a:lnTo>
                  <a:lnTo>
                    <a:pt x="346138" y="326237"/>
                  </a:lnTo>
                  <a:lnTo>
                    <a:pt x="345122" y="325018"/>
                  </a:lnTo>
                  <a:lnTo>
                    <a:pt x="346138" y="323938"/>
                  </a:lnTo>
                  <a:lnTo>
                    <a:pt x="346900" y="323405"/>
                  </a:lnTo>
                  <a:lnTo>
                    <a:pt x="347027" y="323062"/>
                  </a:lnTo>
                  <a:lnTo>
                    <a:pt x="347027" y="321589"/>
                  </a:lnTo>
                  <a:lnTo>
                    <a:pt x="345630" y="318274"/>
                  </a:lnTo>
                  <a:lnTo>
                    <a:pt x="343979" y="314502"/>
                  </a:lnTo>
                  <a:lnTo>
                    <a:pt x="342328" y="310591"/>
                  </a:lnTo>
                  <a:lnTo>
                    <a:pt x="340169" y="311937"/>
                  </a:lnTo>
                  <a:lnTo>
                    <a:pt x="341820" y="314363"/>
                  </a:lnTo>
                  <a:lnTo>
                    <a:pt x="342582" y="316064"/>
                  </a:lnTo>
                  <a:lnTo>
                    <a:pt x="342582" y="316293"/>
                  </a:lnTo>
                  <a:lnTo>
                    <a:pt x="341820" y="316801"/>
                  </a:lnTo>
                  <a:lnTo>
                    <a:pt x="342836" y="317487"/>
                  </a:lnTo>
                  <a:lnTo>
                    <a:pt x="343585" y="318020"/>
                  </a:lnTo>
                  <a:lnTo>
                    <a:pt x="341439" y="318033"/>
                  </a:lnTo>
                  <a:lnTo>
                    <a:pt x="339521" y="318147"/>
                  </a:lnTo>
                  <a:lnTo>
                    <a:pt x="339661" y="318135"/>
                  </a:lnTo>
                  <a:lnTo>
                    <a:pt x="340169" y="317588"/>
                  </a:lnTo>
                  <a:lnTo>
                    <a:pt x="341820" y="316115"/>
                  </a:lnTo>
                  <a:lnTo>
                    <a:pt x="336994" y="312343"/>
                  </a:lnTo>
                  <a:lnTo>
                    <a:pt x="336994" y="323977"/>
                  </a:lnTo>
                  <a:lnTo>
                    <a:pt x="336994" y="324231"/>
                  </a:lnTo>
                  <a:lnTo>
                    <a:pt x="336867" y="324218"/>
                  </a:lnTo>
                  <a:lnTo>
                    <a:pt x="336994" y="323977"/>
                  </a:lnTo>
                  <a:lnTo>
                    <a:pt x="336994" y="312343"/>
                  </a:lnTo>
                  <a:lnTo>
                    <a:pt x="336486" y="315798"/>
                  </a:lnTo>
                  <a:lnTo>
                    <a:pt x="336740" y="315747"/>
                  </a:lnTo>
                  <a:lnTo>
                    <a:pt x="336867" y="315722"/>
                  </a:lnTo>
                  <a:lnTo>
                    <a:pt x="336740" y="315823"/>
                  </a:lnTo>
                  <a:lnTo>
                    <a:pt x="336588" y="315849"/>
                  </a:lnTo>
                  <a:lnTo>
                    <a:pt x="336588" y="324739"/>
                  </a:lnTo>
                  <a:lnTo>
                    <a:pt x="336245" y="325399"/>
                  </a:lnTo>
                  <a:lnTo>
                    <a:pt x="336359" y="328028"/>
                  </a:lnTo>
                  <a:lnTo>
                    <a:pt x="336181" y="328206"/>
                  </a:lnTo>
                  <a:lnTo>
                    <a:pt x="336359" y="328028"/>
                  </a:lnTo>
                  <a:lnTo>
                    <a:pt x="336359" y="325424"/>
                  </a:lnTo>
                  <a:lnTo>
                    <a:pt x="336219" y="325589"/>
                  </a:lnTo>
                  <a:lnTo>
                    <a:pt x="336219" y="325970"/>
                  </a:lnTo>
                  <a:lnTo>
                    <a:pt x="336181" y="326821"/>
                  </a:lnTo>
                  <a:lnTo>
                    <a:pt x="335978" y="326783"/>
                  </a:lnTo>
                  <a:lnTo>
                    <a:pt x="336130" y="326783"/>
                  </a:lnTo>
                  <a:lnTo>
                    <a:pt x="336181" y="326085"/>
                  </a:lnTo>
                  <a:lnTo>
                    <a:pt x="336130" y="326237"/>
                  </a:lnTo>
                  <a:lnTo>
                    <a:pt x="336130" y="326377"/>
                  </a:lnTo>
                  <a:lnTo>
                    <a:pt x="336105" y="325831"/>
                  </a:lnTo>
                  <a:lnTo>
                    <a:pt x="336219" y="325970"/>
                  </a:lnTo>
                  <a:lnTo>
                    <a:pt x="336219" y="325589"/>
                  </a:lnTo>
                  <a:lnTo>
                    <a:pt x="335978" y="326097"/>
                  </a:lnTo>
                  <a:lnTo>
                    <a:pt x="335724" y="326644"/>
                  </a:lnTo>
                  <a:lnTo>
                    <a:pt x="335724" y="326288"/>
                  </a:lnTo>
                  <a:lnTo>
                    <a:pt x="335356" y="326034"/>
                  </a:lnTo>
                  <a:lnTo>
                    <a:pt x="335724" y="325831"/>
                  </a:lnTo>
                  <a:lnTo>
                    <a:pt x="335978" y="325666"/>
                  </a:lnTo>
                  <a:lnTo>
                    <a:pt x="336105" y="325589"/>
                  </a:lnTo>
                  <a:lnTo>
                    <a:pt x="335978" y="325424"/>
                  </a:lnTo>
                  <a:lnTo>
                    <a:pt x="335749" y="325259"/>
                  </a:lnTo>
                  <a:lnTo>
                    <a:pt x="336092" y="325348"/>
                  </a:lnTo>
                  <a:lnTo>
                    <a:pt x="336588" y="324739"/>
                  </a:lnTo>
                  <a:lnTo>
                    <a:pt x="336588" y="315849"/>
                  </a:lnTo>
                  <a:lnTo>
                    <a:pt x="336448" y="316077"/>
                  </a:lnTo>
                  <a:lnTo>
                    <a:pt x="336359" y="316725"/>
                  </a:lnTo>
                  <a:lnTo>
                    <a:pt x="336105" y="318477"/>
                  </a:lnTo>
                  <a:lnTo>
                    <a:pt x="336105" y="317665"/>
                  </a:lnTo>
                  <a:lnTo>
                    <a:pt x="335991" y="324091"/>
                  </a:lnTo>
                  <a:lnTo>
                    <a:pt x="335991" y="317715"/>
                  </a:lnTo>
                  <a:lnTo>
                    <a:pt x="335902" y="325056"/>
                  </a:lnTo>
                  <a:lnTo>
                    <a:pt x="335813" y="324929"/>
                  </a:lnTo>
                  <a:lnTo>
                    <a:pt x="335902" y="325056"/>
                  </a:lnTo>
                  <a:lnTo>
                    <a:pt x="335902" y="317754"/>
                  </a:lnTo>
                  <a:lnTo>
                    <a:pt x="335445" y="317957"/>
                  </a:lnTo>
                  <a:lnTo>
                    <a:pt x="335445" y="325158"/>
                  </a:lnTo>
                  <a:lnTo>
                    <a:pt x="335445" y="317957"/>
                  </a:lnTo>
                  <a:lnTo>
                    <a:pt x="333044" y="318973"/>
                  </a:lnTo>
                  <a:lnTo>
                    <a:pt x="336359" y="316153"/>
                  </a:lnTo>
                  <a:lnTo>
                    <a:pt x="336359" y="315861"/>
                  </a:lnTo>
                  <a:lnTo>
                    <a:pt x="336105" y="315887"/>
                  </a:lnTo>
                  <a:lnTo>
                    <a:pt x="332930" y="316572"/>
                  </a:lnTo>
                  <a:lnTo>
                    <a:pt x="332422" y="316687"/>
                  </a:lnTo>
                  <a:lnTo>
                    <a:pt x="331914" y="316801"/>
                  </a:lnTo>
                  <a:lnTo>
                    <a:pt x="330136" y="317804"/>
                  </a:lnTo>
                  <a:lnTo>
                    <a:pt x="330009" y="317881"/>
                  </a:lnTo>
                  <a:lnTo>
                    <a:pt x="329755" y="317741"/>
                  </a:lnTo>
                  <a:lnTo>
                    <a:pt x="329374" y="317741"/>
                  </a:lnTo>
                  <a:lnTo>
                    <a:pt x="329374" y="320840"/>
                  </a:lnTo>
                  <a:lnTo>
                    <a:pt x="327850" y="321779"/>
                  </a:lnTo>
                  <a:lnTo>
                    <a:pt x="327850" y="321589"/>
                  </a:lnTo>
                  <a:lnTo>
                    <a:pt x="329120" y="320967"/>
                  </a:lnTo>
                  <a:lnTo>
                    <a:pt x="329374" y="320840"/>
                  </a:lnTo>
                  <a:lnTo>
                    <a:pt x="329374" y="317741"/>
                  </a:lnTo>
                  <a:lnTo>
                    <a:pt x="329120" y="317741"/>
                  </a:lnTo>
                  <a:lnTo>
                    <a:pt x="328739" y="318147"/>
                  </a:lnTo>
                  <a:lnTo>
                    <a:pt x="327215" y="318147"/>
                  </a:lnTo>
                  <a:lnTo>
                    <a:pt x="327469" y="319900"/>
                  </a:lnTo>
                  <a:lnTo>
                    <a:pt x="327469" y="322008"/>
                  </a:lnTo>
                  <a:lnTo>
                    <a:pt x="326961" y="322326"/>
                  </a:lnTo>
                  <a:lnTo>
                    <a:pt x="325564" y="325158"/>
                  </a:lnTo>
                  <a:lnTo>
                    <a:pt x="327215" y="325043"/>
                  </a:lnTo>
                  <a:lnTo>
                    <a:pt x="327850" y="324993"/>
                  </a:lnTo>
                  <a:lnTo>
                    <a:pt x="329272" y="324891"/>
                  </a:lnTo>
                  <a:lnTo>
                    <a:pt x="329120" y="324916"/>
                  </a:lnTo>
                  <a:lnTo>
                    <a:pt x="329120" y="325602"/>
                  </a:lnTo>
                  <a:lnTo>
                    <a:pt x="329374" y="325564"/>
                  </a:lnTo>
                  <a:lnTo>
                    <a:pt x="329374" y="324878"/>
                  </a:lnTo>
                  <a:lnTo>
                    <a:pt x="329755" y="324777"/>
                  </a:lnTo>
                  <a:lnTo>
                    <a:pt x="330136" y="324688"/>
                  </a:lnTo>
                  <a:lnTo>
                    <a:pt x="330644" y="324573"/>
                  </a:lnTo>
                  <a:lnTo>
                    <a:pt x="331152" y="324459"/>
                  </a:lnTo>
                  <a:lnTo>
                    <a:pt x="331533" y="324383"/>
                  </a:lnTo>
                  <a:lnTo>
                    <a:pt x="331660" y="324358"/>
                  </a:lnTo>
                  <a:lnTo>
                    <a:pt x="331533" y="324154"/>
                  </a:lnTo>
                  <a:lnTo>
                    <a:pt x="330136" y="322059"/>
                  </a:lnTo>
                  <a:lnTo>
                    <a:pt x="331152" y="322529"/>
                  </a:lnTo>
                  <a:lnTo>
                    <a:pt x="331406" y="322643"/>
                  </a:lnTo>
                  <a:lnTo>
                    <a:pt x="331533" y="322707"/>
                  </a:lnTo>
                  <a:lnTo>
                    <a:pt x="331787" y="322821"/>
                  </a:lnTo>
                  <a:lnTo>
                    <a:pt x="331914" y="322872"/>
                  </a:lnTo>
                  <a:lnTo>
                    <a:pt x="332168" y="322999"/>
                  </a:lnTo>
                  <a:lnTo>
                    <a:pt x="332422" y="323113"/>
                  </a:lnTo>
                  <a:lnTo>
                    <a:pt x="332549" y="323176"/>
                  </a:lnTo>
                  <a:lnTo>
                    <a:pt x="332803" y="323291"/>
                  </a:lnTo>
                  <a:lnTo>
                    <a:pt x="332930" y="323342"/>
                  </a:lnTo>
                  <a:lnTo>
                    <a:pt x="332930" y="323735"/>
                  </a:lnTo>
                  <a:lnTo>
                    <a:pt x="332422" y="325018"/>
                  </a:lnTo>
                  <a:lnTo>
                    <a:pt x="331787" y="325132"/>
                  </a:lnTo>
                  <a:lnTo>
                    <a:pt x="331152" y="325247"/>
                  </a:lnTo>
                  <a:lnTo>
                    <a:pt x="330644" y="325335"/>
                  </a:lnTo>
                  <a:lnTo>
                    <a:pt x="330009" y="325450"/>
                  </a:lnTo>
                  <a:lnTo>
                    <a:pt x="329374" y="325564"/>
                  </a:lnTo>
                  <a:lnTo>
                    <a:pt x="329374" y="326910"/>
                  </a:lnTo>
                  <a:lnTo>
                    <a:pt x="329755" y="327520"/>
                  </a:lnTo>
                  <a:lnTo>
                    <a:pt x="329755" y="327812"/>
                  </a:lnTo>
                  <a:lnTo>
                    <a:pt x="329374" y="328104"/>
                  </a:lnTo>
                  <a:lnTo>
                    <a:pt x="329374" y="329552"/>
                  </a:lnTo>
                  <a:lnTo>
                    <a:pt x="329755" y="329996"/>
                  </a:lnTo>
                  <a:lnTo>
                    <a:pt x="331152" y="331635"/>
                  </a:lnTo>
                  <a:lnTo>
                    <a:pt x="333819" y="329742"/>
                  </a:lnTo>
                  <a:lnTo>
                    <a:pt x="335089" y="329857"/>
                  </a:lnTo>
                  <a:lnTo>
                    <a:pt x="335343" y="329882"/>
                  </a:lnTo>
                  <a:lnTo>
                    <a:pt x="335089" y="331635"/>
                  </a:lnTo>
                  <a:lnTo>
                    <a:pt x="334962" y="332714"/>
                  </a:lnTo>
                  <a:lnTo>
                    <a:pt x="336105" y="332803"/>
                  </a:lnTo>
                  <a:lnTo>
                    <a:pt x="336359" y="332917"/>
                  </a:lnTo>
                  <a:lnTo>
                    <a:pt x="336740" y="333121"/>
                  </a:lnTo>
                  <a:lnTo>
                    <a:pt x="336740" y="333438"/>
                  </a:lnTo>
                  <a:lnTo>
                    <a:pt x="336994" y="333565"/>
                  </a:lnTo>
                  <a:lnTo>
                    <a:pt x="336880" y="333387"/>
                  </a:lnTo>
                  <a:lnTo>
                    <a:pt x="337375" y="333209"/>
                  </a:lnTo>
                  <a:lnTo>
                    <a:pt x="337629" y="333121"/>
                  </a:lnTo>
                  <a:lnTo>
                    <a:pt x="337883" y="333654"/>
                  </a:lnTo>
                  <a:lnTo>
                    <a:pt x="336994" y="333565"/>
                  </a:lnTo>
                  <a:lnTo>
                    <a:pt x="336994" y="335927"/>
                  </a:lnTo>
                  <a:lnTo>
                    <a:pt x="337883" y="337058"/>
                  </a:lnTo>
                  <a:lnTo>
                    <a:pt x="339026" y="338518"/>
                  </a:lnTo>
                  <a:lnTo>
                    <a:pt x="339521" y="338429"/>
                  </a:lnTo>
                  <a:lnTo>
                    <a:pt x="340169" y="338315"/>
                  </a:lnTo>
                  <a:lnTo>
                    <a:pt x="340804" y="338213"/>
                  </a:lnTo>
                  <a:lnTo>
                    <a:pt x="341439" y="338112"/>
                  </a:lnTo>
                  <a:lnTo>
                    <a:pt x="342582" y="338988"/>
                  </a:lnTo>
                  <a:lnTo>
                    <a:pt x="342836" y="339191"/>
                  </a:lnTo>
                  <a:lnTo>
                    <a:pt x="342709" y="337985"/>
                  </a:lnTo>
                  <a:lnTo>
                    <a:pt x="343471" y="337159"/>
                  </a:lnTo>
                  <a:lnTo>
                    <a:pt x="343979" y="337261"/>
                  </a:lnTo>
                  <a:lnTo>
                    <a:pt x="344360" y="337324"/>
                  </a:lnTo>
                  <a:lnTo>
                    <a:pt x="344868" y="337426"/>
                  </a:lnTo>
                  <a:lnTo>
                    <a:pt x="345503" y="337540"/>
                  </a:lnTo>
                  <a:lnTo>
                    <a:pt x="345630" y="337566"/>
                  </a:lnTo>
                  <a:lnTo>
                    <a:pt x="346265" y="339191"/>
                  </a:lnTo>
                  <a:lnTo>
                    <a:pt x="347535" y="340296"/>
                  </a:lnTo>
                  <a:lnTo>
                    <a:pt x="347662" y="340398"/>
                  </a:lnTo>
                  <a:lnTo>
                    <a:pt x="347662" y="340804"/>
                  </a:lnTo>
                  <a:lnTo>
                    <a:pt x="347027" y="341185"/>
                  </a:lnTo>
                  <a:lnTo>
                    <a:pt x="345503" y="341083"/>
                  </a:lnTo>
                  <a:lnTo>
                    <a:pt x="343979" y="340499"/>
                  </a:lnTo>
                  <a:lnTo>
                    <a:pt x="343725" y="340398"/>
                  </a:lnTo>
                  <a:lnTo>
                    <a:pt x="343725" y="342430"/>
                  </a:lnTo>
                  <a:lnTo>
                    <a:pt x="343090" y="343293"/>
                  </a:lnTo>
                  <a:lnTo>
                    <a:pt x="343090" y="351459"/>
                  </a:lnTo>
                  <a:lnTo>
                    <a:pt x="339661" y="352602"/>
                  </a:lnTo>
                  <a:lnTo>
                    <a:pt x="339521" y="352640"/>
                  </a:lnTo>
                  <a:lnTo>
                    <a:pt x="339153" y="352767"/>
                  </a:lnTo>
                  <a:lnTo>
                    <a:pt x="339026" y="352806"/>
                  </a:lnTo>
                  <a:lnTo>
                    <a:pt x="338772" y="353352"/>
                  </a:lnTo>
                  <a:lnTo>
                    <a:pt x="338264" y="354076"/>
                  </a:lnTo>
                  <a:lnTo>
                    <a:pt x="337375" y="354114"/>
                  </a:lnTo>
                  <a:lnTo>
                    <a:pt x="337375" y="365810"/>
                  </a:lnTo>
                  <a:lnTo>
                    <a:pt x="336765" y="365366"/>
                  </a:lnTo>
                  <a:lnTo>
                    <a:pt x="336740" y="365620"/>
                  </a:lnTo>
                  <a:lnTo>
                    <a:pt x="336740" y="365340"/>
                  </a:lnTo>
                  <a:lnTo>
                    <a:pt x="336219" y="364959"/>
                  </a:lnTo>
                  <a:lnTo>
                    <a:pt x="336994" y="363740"/>
                  </a:lnTo>
                  <a:lnTo>
                    <a:pt x="336765" y="365353"/>
                  </a:lnTo>
                  <a:lnTo>
                    <a:pt x="336994" y="365506"/>
                  </a:lnTo>
                  <a:lnTo>
                    <a:pt x="337375" y="365810"/>
                  </a:lnTo>
                  <a:lnTo>
                    <a:pt x="337375" y="354114"/>
                  </a:lnTo>
                  <a:lnTo>
                    <a:pt x="335343" y="354177"/>
                  </a:lnTo>
                  <a:lnTo>
                    <a:pt x="335343" y="356184"/>
                  </a:lnTo>
                  <a:lnTo>
                    <a:pt x="335343" y="354177"/>
                  </a:lnTo>
                  <a:lnTo>
                    <a:pt x="335089" y="354177"/>
                  </a:lnTo>
                  <a:lnTo>
                    <a:pt x="334619" y="354228"/>
                  </a:lnTo>
                  <a:lnTo>
                    <a:pt x="334467" y="353936"/>
                  </a:lnTo>
                  <a:lnTo>
                    <a:pt x="334467" y="356654"/>
                  </a:lnTo>
                  <a:lnTo>
                    <a:pt x="333819" y="356997"/>
                  </a:lnTo>
                  <a:lnTo>
                    <a:pt x="334467" y="356654"/>
                  </a:lnTo>
                  <a:lnTo>
                    <a:pt x="334467" y="353936"/>
                  </a:lnTo>
                  <a:lnTo>
                    <a:pt x="334378" y="353758"/>
                  </a:lnTo>
                  <a:lnTo>
                    <a:pt x="333959" y="354279"/>
                  </a:lnTo>
                  <a:lnTo>
                    <a:pt x="333819" y="354291"/>
                  </a:lnTo>
                  <a:lnTo>
                    <a:pt x="333819" y="354469"/>
                  </a:lnTo>
                  <a:lnTo>
                    <a:pt x="333819" y="354291"/>
                  </a:lnTo>
                  <a:lnTo>
                    <a:pt x="333819" y="349250"/>
                  </a:lnTo>
                  <a:lnTo>
                    <a:pt x="334200" y="349973"/>
                  </a:lnTo>
                  <a:lnTo>
                    <a:pt x="334962" y="349859"/>
                  </a:lnTo>
                  <a:lnTo>
                    <a:pt x="335724" y="349745"/>
                  </a:lnTo>
                  <a:lnTo>
                    <a:pt x="336359" y="349643"/>
                  </a:lnTo>
                  <a:lnTo>
                    <a:pt x="336994" y="349542"/>
                  </a:lnTo>
                  <a:lnTo>
                    <a:pt x="337629" y="349440"/>
                  </a:lnTo>
                  <a:lnTo>
                    <a:pt x="338264" y="349338"/>
                  </a:lnTo>
                  <a:lnTo>
                    <a:pt x="339026" y="349224"/>
                  </a:lnTo>
                  <a:lnTo>
                    <a:pt x="339521" y="349148"/>
                  </a:lnTo>
                  <a:lnTo>
                    <a:pt x="339661" y="349046"/>
                  </a:lnTo>
                  <a:lnTo>
                    <a:pt x="340931" y="348932"/>
                  </a:lnTo>
                  <a:lnTo>
                    <a:pt x="340169" y="349046"/>
                  </a:lnTo>
                  <a:lnTo>
                    <a:pt x="339521" y="349148"/>
                  </a:lnTo>
                  <a:lnTo>
                    <a:pt x="339153" y="349440"/>
                  </a:lnTo>
                  <a:lnTo>
                    <a:pt x="342836" y="351332"/>
                  </a:lnTo>
                  <a:lnTo>
                    <a:pt x="343090" y="351459"/>
                  </a:lnTo>
                  <a:lnTo>
                    <a:pt x="343090" y="343293"/>
                  </a:lnTo>
                  <a:lnTo>
                    <a:pt x="342836" y="343636"/>
                  </a:lnTo>
                  <a:lnTo>
                    <a:pt x="342836" y="348627"/>
                  </a:lnTo>
                  <a:lnTo>
                    <a:pt x="339521" y="344982"/>
                  </a:lnTo>
                  <a:lnTo>
                    <a:pt x="339521" y="344716"/>
                  </a:lnTo>
                  <a:lnTo>
                    <a:pt x="340804" y="345389"/>
                  </a:lnTo>
                  <a:lnTo>
                    <a:pt x="340931" y="346202"/>
                  </a:lnTo>
                  <a:lnTo>
                    <a:pt x="340931" y="346532"/>
                  </a:lnTo>
                  <a:lnTo>
                    <a:pt x="342836" y="348627"/>
                  </a:lnTo>
                  <a:lnTo>
                    <a:pt x="342836" y="343636"/>
                  </a:lnTo>
                  <a:lnTo>
                    <a:pt x="341439" y="345528"/>
                  </a:lnTo>
                  <a:lnTo>
                    <a:pt x="337375" y="337159"/>
                  </a:lnTo>
                  <a:lnTo>
                    <a:pt x="336994" y="340906"/>
                  </a:lnTo>
                  <a:lnTo>
                    <a:pt x="336994" y="342125"/>
                  </a:lnTo>
                  <a:lnTo>
                    <a:pt x="336867" y="342163"/>
                  </a:lnTo>
                  <a:lnTo>
                    <a:pt x="336994" y="340906"/>
                  </a:lnTo>
                  <a:lnTo>
                    <a:pt x="336994" y="335927"/>
                  </a:lnTo>
                  <a:lnTo>
                    <a:pt x="336740" y="335597"/>
                  </a:lnTo>
                  <a:lnTo>
                    <a:pt x="336740" y="342188"/>
                  </a:lnTo>
                  <a:lnTo>
                    <a:pt x="336359" y="342277"/>
                  </a:lnTo>
                  <a:lnTo>
                    <a:pt x="336105" y="342328"/>
                  </a:lnTo>
                  <a:lnTo>
                    <a:pt x="335724" y="342430"/>
                  </a:lnTo>
                  <a:lnTo>
                    <a:pt x="334911" y="342519"/>
                  </a:lnTo>
                  <a:lnTo>
                    <a:pt x="335978" y="341706"/>
                  </a:lnTo>
                  <a:lnTo>
                    <a:pt x="336105" y="341617"/>
                  </a:lnTo>
                  <a:lnTo>
                    <a:pt x="334454" y="338340"/>
                  </a:lnTo>
                  <a:lnTo>
                    <a:pt x="334454" y="342785"/>
                  </a:lnTo>
                  <a:lnTo>
                    <a:pt x="334454" y="342950"/>
                  </a:lnTo>
                  <a:lnTo>
                    <a:pt x="333819" y="344258"/>
                  </a:lnTo>
                  <a:lnTo>
                    <a:pt x="333819" y="343242"/>
                  </a:lnTo>
                  <a:lnTo>
                    <a:pt x="334200" y="342963"/>
                  </a:lnTo>
                  <a:lnTo>
                    <a:pt x="334454" y="342785"/>
                  </a:lnTo>
                  <a:lnTo>
                    <a:pt x="334454" y="338340"/>
                  </a:lnTo>
                  <a:lnTo>
                    <a:pt x="334200" y="337832"/>
                  </a:lnTo>
                  <a:lnTo>
                    <a:pt x="335724" y="334721"/>
                  </a:lnTo>
                  <a:lnTo>
                    <a:pt x="335724" y="334302"/>
                  </a:lnTo>
                  <a:lnTo>
                    <a:pt x="336740" y="335597"/>
                  </a:lnTo>
                  <a:lnTo>
                    <a:pt x="336740" y="333552"/>
                  </a:lnTo>
                  <a:lnTo>
                    <a:pt x="336359" y="333514"/>
                  </a:lnTo>
                  <a:lnTo>
                    <a:pt x="335343" y="333413"/>
                  </a:lnTo>
                  <a:lnTo>
                    <a:pt x="334200" y="333298"/>
                  </a:lnTo>
                  <a:lnTo>
                    <a:pt x="333565" y="333197"/>
                  </a:lnTo>
                  <a:lnTo>
                    <a:pt x="330784" y="331952"/>
                  </a:lnTo>
                  <a:lnTo>
                    <a:pt x="330644" y="331889"/>
                  </a:lnTo>
                  <a:lnTo>
                    <a:pt x="330390" y="331774"/>
                  </a:lnTo>
                  <a:lnTo>
                    <a:pt x="330136" y="331660"/>
                  </a:lnTo>
                  <a:lnTo>
                    <a:pt x="330009" y="331597"/>
                  </a:lnTo>
                  <a:lnTo>
                    <a:pt x="329755" y="331482"/>
                  </a:lnTo>
                  <a:lnTo>
                    <a:pt x="329628" y="331431"/>
                  </a:lnTo>
                  <a:lnTo>
                    <a:pt x="329374" y="331317"/>
                  </a:lnTo>
                  <a:lnTo>
                    <a:pt x="329374" y="345655"/>
                  </a:lnTo>
                  <a:lnTo>
                    <a:pt x="329628" y="346202"/>
                  </a:lnTo>
                  <a:lnTo>
                    <a:pt x="333565" y="343420"/>
                  </a:lnTo>
                  <a:lnTo>
                    <a:pt x="333565" y="344779"/>
                  </a:lnTo>
                  <a:lnTo>
                    <a:pt x="332803" y="346341"/>
                  </a:lnTo>
                  <a:lnTo>
                    <a:pt x="332930" y="347548"/>
                  </a:lnTo>
                  <a:lnTo>
                    <a:pt x="333565" y="348767"/>
                  </a:lnTo>
                  <a:lnTo>
                    <a:pt x="333565" y="350520"/>
                  </a:lnTo>
                  <a:lnTo>
                    <a:pt x="333565" y="357212"/>
                  </a:lnTo>
                  <a:lnTo>
                    <a:pt x="333235" y="357492"/>
                  </a:lnTo>
                  <a:lnTo>
                    <a:pt x="333565" y="356997"/>
                  </a:lnTo>
                  <a:lnTo>
                    <a:pt x="333565" y="354799"/>
                  </a:lnTo>
                  <a:lnTo>
                    <a:pt x="332359" y="356323"/>
                  </a:lnTo>
                  <a:lnTo>
                    <a:pt x="332219" y="356336"/>
                  </a:lnTo>
                  <a:lnTo>
                    <a:pt x="332219" y="359918"/>
                  </a:lnTo>
                  <a:lnTo>
                    <a:pt x="332092" y="360121"/>
                  </a:lnTo>
                  <a:lnTo>
                    <a:pt x="332092" y="356349"/>
                  </a:lnTo>
                  <a:lnTo>
                    <a:pt x="331952" y="356362"/>
                  </a:lnTo>
                  <a:lnTo>
                    <a:pt x="331952" y="358749"/>
                  </a:lnTo>
                  <a:lnTo>
                    <a:pt x="330898" y="358876"/>
                  </a:lnTo>
                  <a:lnTo>
                    <a:pt x="331914" y="360730"/>
                  </a:lnTo>
                  <a:lnTo>
                    <a:pt x="331914" y="361035"/>
                  </a:lnTo>
                  <a:lnTo>
                    <a:pt x="331406" y="360070"/>
                  </a:lnTo>
                  <a:lnTo>
                    <a:pt x="331406" y="367779"/>
                  </a:lnTo>
                  <a:lnTo>
                    <a:pt x="330644" y="367499"/>
                  </a:lnTo>
                  <a:lnTo>
                    <a:pt x="331152" y="367677"/>
                  </a:lnTo>
                  <a:lnTo>
                    <a:pt x="331406" y="367779"/>
                  </a:lnTo>
                  <a:lnTo>
                    <a:pt x="331406" y="360070"/>
                  </a:lnTo>
                  <a:lnTo>
                    <a:pt x="330796" y="358889"/>
                  </a:lnTo>
                  <a:lnTo>
                    <a:pt x="331787" y="358749"/>
                  </a:lnTo>
                  <a:lnTo>
                    <a:pt x="329882" y="356603"/>
                  </a:lnTo>
                  <a:lnTo>
                    <a:pt x="330390" y="356501"/>
                  </a:lnTo>
                  <a:lnTo>
                    <a:pt x="330898" y="356489"/>
                  </a:lnTo>
                  <a:lnTo>
                    <a:pt x="330060" y="356590"/>
                  </a:lnTo>
                  <a:lnTo>
                    <a:pt x="331952" y="358749"/>
                  </a:lnTo>
                  <a:lnTo>
                    <a:pt x="331952" y="356362"/>
                  </a:lnTo>
                  <a:lnTo>
                    <a:pt x="331571" y="356412"/>
                  </a:lnTo>
                  <a:lnTo>
                    <a:pt x="331914" y="356044"/>
                  </a:lnTo>
                  <a:lnTo>
                    <a:pt x="332168" y="355815"/>
                  </a:lnTo>
                  <a:lnTo>
                    <a:pt x="333565" y="354533"/>
                  </a:lnTo>
                  <a:lnTo>
                    <a:pt x="333565" y="354317"/>
                  </a:lnTo>
                  <a:lnTo>
                    <a:pt x="332295" y="354444"/>
                  </a:lnTo>
                  <a:lnTo>
                    <a:pt x="333565" y="350520"/>
                  </a:lnTo>
                  <a:lnTo>
                    <a:pt x="329374" y="352882"/>
                  </a:lnTo>
                  <a:lnTo>
                    <a:pt x="329374" y="359041"/>
                  </a:lnTo>
                  <a:lnTo>
                    <a:pt x="329755" y="358990"/>
                  </a:lnTo>
                  <a:lnTo>
                    <a:pt x="330390" y="358914"/>
                  </a:lnTo>
                  <a:lnTo>
                    <a:pt x="330390" y="368820"/>
                  </a:lnTo>
                  <a:lnTo>
                    <a:pt x="330327" y="367372"/>
                  </a:lnTo>
                  <a:lnTo>
                    <a:pt x="330327" y="366166"/>
                  </a:lnTo>
                  <a:lnTo>
                    <a:pt x="330390" y="358914"/>
                  </a:lnTo>
                  <a:lnTo>
                    <a:pt x="330009" y="359003"/>
                  </a:lnTo>
                  <a:lnTo>
                    <a:pt x="330009" y="365213"/>
                  </a:lnTo>
                  <a:lnTo>
                    <a:pt x="329755" y="365315"/>
                  </a:lnTo>
                  <a:lnTo>
                    <a:pt x="329374" y="365353"/>
                  </a:lnTo>
                  <a:lnTo>
                    <a:pt x="329755" y="365315"/>
                  </a:lnTo>
                  <a:lnTo>
                    <a:pt x="330009" y="365213"/>
                  </a:lnTo>
                  <a:lnTo>
                    <a:pt x="330009" y="359003"/>
                  </a:lnTo>
                  <a:lnTo>
                    <a:pt x="329374" y="359067"/>
                  </a:lnTo>
                  <a:lnTo>
                    <a:pt x="329120" y="359067"/>
                  </a:lnTo>
                  <a:lnTo>
                    <a:pt x="327774" y="359257"/>
                  </a:lnTo>
                  <a:lnTo>
                    <a:pt x="327494" y="359283"/>
                  </a:lnTo>
                  <a:lnTo>
                    <a:pt x="327774" y="361175"/>
                  </a:lnTo>
                  <a:lnTo>
                    <a:pt x="329120" y="361988"/>
                  </a:lnTo>
                  <a:lnTo>
                    <a:pt x="329374" y="362229"/>
                  </a:lnTo>
                  <a:lnTo>
                    <a:pt x="329641" y="362305"/>
                  </a:lnTo>
                  <a:lnTo>
                    <a:pt x="329374" y="362229"/>
                  </a:lnTo>
                  <a:lnTo>
                    <a:pt x="329374" y="365315"/>
                  </a:lnTo>
                  <a:lnTo>
                    <a:pt x="329247" y="365366"/>
                  </a:lnTo>
                  <a:lnTo>
                    <a:pt x="329120" y="365404"/>
                  </a:lnTo>
                  <a:lnTo>
                    <a:pt x="329120" y="366306"/>
                  </a:lnTo>
                  <a:lnTo>
                    <a:pt x="328472" y="367715"/>
                  </a:lnTo>
                  <a:lnTo>
                    <a:pt x="328472" y="368465"/>
                  </a:lnTo>
                  <a:lnTo>
                    <a:pt x="327990" y="369074"/>
                  </a:lnTo>
                  <a:lnTo>
                    <a:pt x="328447" y="368452"/>
                  </a:lnTo>
                  <a:lnTo>
                    <a:pt x="328472" y="367715"/>
                  </a:lnTo>
                  <a:lnTo>
                    <a:pt x="327545" y="369684"/>
                  </a:lnTo>
                  <a:lnTo>
                    <a:pt x="327380" y="369900"/>
                  </a:lnTo>
                  <a:lnTo>
                    <a:pt x="327215" y="370065"/>
                  </a:lnTo>
                  <a:lnTo>
                    <a:pt x="326999" y="370332"/>
                  </a:lnTo>
                  <a:lnTo>
                    <a:pt x="326072" y="370230"/>
                  </a:lnTo>
                  <a:lnTo>
                    <a:pt x="326707" y="370293"/>
                  </a:lnTo>
                  <a:lnTo>
                    <a:pt x="326961" y="370319"/>
                  </a:lnTo>
                  <a:lnTo>
                    <a:pt x="327215" y="370065"/>
                  </a:lnTo>
                  <a:lnTo>
                    <a:pt x="327469" y="369735"/>
                  </a:lnTo>
                  <a:lnTo>
                    <a:pt x="327850" y="368998"/>
                  </a:lnTo>
                  <a:lnTo>
                    <a:pt x="328739" y="367106"/>
                  </a:lnTo>
                  <a:lnTo>
                    <a:pt x="329120" y="366306"/>
                  </a:lnTo>
                  <a:lnTo>
                    <a:pt x="329120" y="365429"/>
                  </a:lnTo>
                  <a:lnTo>
                    <a:pt x="328980" y="365493"/>
                  </a:lnTo>
                  <a:lnTo>
                    <a:pt x="328980" y="365620"/>
                  </a:lnTo>
                  <a:lnTo>
                    <a:pt x="328853" y="365899"/>
                  </a:lnTo>
                  <a:lnTo>
                    <a:pt x="328739" y="365531"/>
                  </a:lnTo>
                  <a:lnTo>
                    <a:pt x="329120" y="365404"/>
                  </a:lnTo>
                  <a:lnTo>
                    <a:pt x="329120" y="362089"/>
                  </a:lnTo>
                  <a:lnTo>
                    <a:pt x="327469" y="361099"/>
                  </a:lnTo>
                  <a:lnTo>
                    <a:pt x="327469" y="360235"/>
                  </a:lnTo>
                  <a:lnTo>
                    <a:pt x="327329" y="359295"/>
                  </a:lnTo>
                  <a:lnTo>
                    <a:pt x="327469" y="359270"/>
                  </a:lnTo>
                  <a:lnTo>
                    <a:pt x="328485" y="359143"/>
                  </a:lnTo>
                  <a:lnTo>
                    <a:pt x="329120" y="359067"/>
                  </a:lnTo>
                  <a:lnTo>
                    <a:pt x="329120" y="353034"/>
                  </a:lnTo>
                  <a:lnTo>
                    <a:pt x="327583" y="353898"/>
                  </a:lnTo>
                  <a:lnTo>
                    <a:pt x="327850" y="351866"/>
                  </a:lnTo>
                  <a:lnTo>
                    <a:pt x="326961" y="351193"/>
                  </a:lnTo>
                  <a:lnTo>
                    <a:pt x="324802" y="350520"/>
                  </a:lnTo>
                  <a:lnTo>
                    <a:pt x="324802" y="351332"/>
                  </a:lnTo>
                  <a:lnTo>
                    <a:pt x="324421" y="351269"/>
                  </a:lnTo>
                  <a:lnTo>
                    <a:pt x="324421" y="369265"/>
                  </a:lnTo>
                  <a:lnTo>
                    <a:pt x="323913" y="369379"/>
                  </a:lnTo>
                  <a:lnTo>
                    <a:pt x="323659" y="369430"/>
                  </a:lnTo>
                  <a:lnTo>
                    <a:pt x="323151" y="369531"/>
                  </a:lnTo>
                  <a:lnTo>
                    <a:pt x="322770" y="369620"/>
                  </a:lnTo>
                  <a:lnTo>
                    <a:pt x="322262" y="369722"/>
                  </a:lnTo>
                  <a:lnTo>
                    <a:pt x="322770" y="369887"/>
                  </a:lnTo>
                  <a:lnTo>
                    <a:pt x="323265" y="369951"/>
                  </a:lnTo>
                  <a:lnTo>
                    <a:pt x="321246" y="369747"/>
                  </a:lnTo>
                  <a:lnTo>
                    <a:pt x="321500" y="369760"/>
                  </a:lnTo>
                  <a:lnTo>
                    <a:pt x="321500" y="368058"/>
                  </a:lnTo>
                  <a:lnTo>
                    <a:pt x="321360" y="367779"/>
                  </a:lnTo>
                  <a:lnTo>
                    <a:pt x="321500" y="367842"/>
                  </a:lnTo>
                  <a:lnTo>
                    <a:pt x="323532" y="368833"/>
                  </a:lnTo>
                  <a:lnTo>
                    <a:pt x="323659" y="368896"/>
                  </a:lnTo>
                  <a:lnTo>
                    <a:pt x="324421" y="369265"/>
                  </a:lnTo>
                  <a:lnTo>
                    <a:pt x="324421" y="351269"/>
                  </a:lnTo>
                  <a:lnTo>
                    <a:pt x="323913" y="351193"/>
                  </a:lnTo>
                  <a:lnTo>
                    <a:pt x="323659" y="351155"/>
                  </a:lnTo>
                  <a:lnTo>
                    <a:pt x="323659" y="355104"/>
                  </a:lnTo>
                  <a:lnTo>
                    <a:pt x="323532" y="356323"/>
                  </a:lnTo>
                  <a:lnTo>
                    <a:pt x="322770" y="357530"/>
                  </a:lnTo>
                  <a:lnTo>
                    <a:pt x="322262" y="358470"/>
                  </a:lnTo>
                  <a:lnTo>
                    <a:pt x="319786" y="357251"/>
                  </a:lnTo>
                  <a:lnTo>
                    <a:pt x="323151" y="355384"/>
                  </a:lnTo>
                  <a:lnTo>
                    <a:pt x="323532" y="355168"/>
                  </a:lnTo>
                  <a:lnTo>
                    <a:pt x="323659" y="355104"/>
                  </a:lnTo>
                  <a:lnTo>
                    <a:pt x="323659" y="351155"/>
                  </a:lnTo>
                  <a:lnTo>
                    <a:pt x="323532" y="351129"/>
                  </a:lnTo>
                  <a:lnTo>
                    <a:pt x="322770" y="351015"/>
                  </a:lnTo>
                  <a:lnTo>
                    <a:pt x="322135" y="350926"/>
                  </a:lnTo>
                  <a:lnTo>
                    <a:pt x="323151" y="352272"/>
                  </a:lnTo>
                  <a:lnTo>
                    <a:pt x="318833" y="351459"/>
                  </a:lnTo>
                  <a:lnTo>
                    <a:pt x="319773" y="357251"/>
                  </a:lnTo>
                  <a:lnTo>
                    <a:pt x="315531" y="355142"/>
                  </a:lnTo>
                  <a:lnTo>
                    <a:pt x="315277" y="355015"/>
                  </a:lnTo>
                  <a:lnTo>
                    <a:pt x="315150" y="354952"/>
                  </a:lnTo>
                  <a:lnTo>
                    <a:pt x="314896" y="354825"/>
                  </a:lnTo>
                  <a:lnTo>
                    <a:pt x="314769" y="354761"/>
                  </a:lnTo>
                  <a:lnTo>
                    <a:pt x="314642" y="354711"/>
                  </a:lnTo>
                  <a:lnTo>
                    <a:pt x="315531" y="361784"/>
                  </a:lnTo>
                  <a:lnTo>
                    <a:pt x="315912" y="362331"/>
                  </a:lnTo>
                  <a:lnTo>
                    <a:pt x="318071" y="365213"/>
                  </a:lnTo>
                  <a:lnTo>
                    <a:pt x="315531" y="361823"/>
                  </a:lnTo>
                  <a:lnTo>
                    <a:pt x="315150" y="361302"/>
                  </a:lnTo>
                  <a:lnTo>
                    <a:pt x="313118" y="364007"/>
                  </a:lnTo>
                  <a:lnTo>
                    <a:pt x="313372" y="361581"/>
                  </a:lnTo>
                  <a:lnTo>
                    <a:pt x="312991" y="361696"/>
                  </a:lnTo>
                  <a:lnTo>
                    <a:pt x="312991" y="367385"/>
                  </a:lnTo>
                  <a:lnTo>
                    <a:pt x="312864" y="367334"/>
                  </a:lnTo>
                  <a:lnTo>
                    <a:pt x="312610" y="367245"/>
                  </a:lnTo>
                  <a:lnTo>
                    <a:pt x="312229" y="367131"/>
                  </a:lnTo>
                  <a:lnTo>
                    <a:pt x="311975" y="367042"/>
                  </a:lnTo>
                  <a:lnTo>
                    <a:pt x="311594" y="366915"/>
                  </a:lnTo>
                  <a:lnTo>
                    <a:pt x="311238" y="366801"/>
                  </a:lnTo>
                  <a:lnTo>
                    <a:pt x="311467" y="366433"/>
                  </a:lnTo>
                  <a:lnTo>
                    <a:pt x="311975" y="366433"/>
                  </a:lnTo>
                  <a:lnTo>
                    <a:pt x="312229" y="367106"/>
                  </a:lnTo>
                  <a:lnTo>
                    <a:pt x="312610" y="366699"/>
                  </a:lnTo>
                  <a:lnTo>
                    <a:pt x="312864" y="367245"/>
                  </a:lnTo>
                  <a:lnTo>
                    <a:pt x="312991" y="367385"/>
                  </a:lnTo>
                  <a:lnTo>
                    <a:pt x="312991" y="361696"/>
                  </a:lnTo>
                  <a:lnTo>
                    <a:pt x="308419" y="363042"/>
                  </a:lnTo>
                  <a:lnTo>
                    <a:pt x="308292" y="363080"/>
                  </a:lnTo>
                  <a:lnTo>
                    <a:pt x="307911" y="363194"/>
                  </a:lnTo>
                  <a:lnTo>
                    <a:pt x="308419" y="364820"/>
                  </a:lnTo>
                  <a:lnTo>
                    <a:pt x="303974" y="366306"/>
                  </a:lnTo>
                  <a:lnTo>
                    <a:pt x="303847" y="366344"/>
                  </a:lnTo>
                  <a:lnTo>
                    <a:pt x="303593" y="366433"/>
                  </a:lnTo>
                  <a:lnTo>
                    <a:pt x="308292" y="368617"/>
                  </a:lnTo>
                  <a:lnTo>
                    <a:pt x="308419" y="368681"/>
                  </a:lnTo>
                  <a:lnTo>
                    <a:pt x="309562" y="369201"/>
                  </a:lnTo>
                  <a:lnTo>
                    <a:pt x="309689" y="369265"/>
                  </a:lnTo>
                  <a:lnTo>
                    <a:pt x="310197" y="368452"/>
                  </a:lnTo>
                  <a:lnTo>
                    <a:pt x="309562" y="369938"/>
                  </a:lnTo>
                  <a:lnTo>
                    <a:pt x="309054" y="370027"/>
                  </a:lnTo>
                  <a:lnTo>
                    <a:pt x="308419" y="370128"/>
                  </a:lnTo>
                  <a:lnTo>
                    <a:pt x="308292" y="370154"/>
                  </a:lnTo>
                  <a:lnTo>
                    <a:pt x="307022" y="370255"/>
                  </a:lnTo>
                  <a:lnTo>
                    <a:pt x="303974" y="368249"/>
                  </a:lnTo>
                  <a:lnTo>
                    <a:pt x="303847" y="368160"/>
                  </a:lnTo>
                  <a:lnTo>
                    <a:pt x="303466" y="368096"/>
                  </a:lnTo>
                  <a:lnTo>
                    <a:pt x="301053" y="369976"/>
                  </a:lnTo>
                  <a:lnTo>
                    <a:pt x="300926" y="370078"/>
                  </a:lnTo>
                  <a:lnTo>
                    <a:pt x="301053" y="372960"/>
                  </a:lnTo>
                  <a:lnTo>
                    <a:pt x="306006" y="373049"/>
                  </a:lnTo>
                  <a:lnTo>
                    <a:pt x="306387" y="373583"/>
                  </a:lnTo>
                  <a:lnTo>
                    <a:pt x="306514" y="374256"/>
                  </a:lnTo>
                  <a:lnTo>
                    <a:pt x="306768" y="374802"/>
                  </a:lnTo>
                  <a:lnTo>
                    <a:pt x="306006" y="375881"/>
                  </a:lnTo>
                  <a:lnTo>
                    <a:pt x="303974" y="376961"/>
                  </a:lnTo>
                  <a:lnTo>
                    <a:pt x="304990" y="378434"/>
                  </a:lnTo>
                  <a:lnTo>
                    <a:pt x="304736" y="379247"/>
                  </a:lnTo>
                  <a:lnTo>
                    <a:pt x="303974" y="379450"/>
                  </a:lnTo>
                  <a:lnTo>
                    <a:pt x="303593" y="379577"/>
                  </a:lnTo>
                  <a:lnTo>
                    <a:pt x="303085" y="379793"/>
                  </a:lnTo>
                  <a:lnTo>
                    <a:pt x="301053" y="379590"/>
                  </a:lnTo>
                  <a:lnTo>
                    <a:pt x="299783" y="379463"/>
                  </a:lnTo>
                  <a:lnTo>
                    <a:pt x="298640" y="379349"/>
                  </a:lnTo>
                  <a:lnTo>
                    <a:pt x="297878" y="381508"/>
                  </a:lnTo>
                  <a:lnTo>
                    <a:pt x="299783" y="383006"/>
                  </a:lnTo>
                  <a:lnTo>
                    <a:pt x="303466" y="380593"/>
                  </a:lnTo>
                  <a:lnTo>
                    <a:pt x="303847" y="380873"/>
                  </a:lnTo>
                  <a:lnTo>
                    <a:pt x="303974" y="381000"/>
                  </a:lnTo>
                  <a:lnTo>
                    <a:pt x="304736" y="381292"/>
                  </a:lnTo>
                  <a:lnTo>
                    <a:pt x="304990" y="381342"/>
                  </a:lnTo>
                  <a:lnTo>
                    <a:pt x="305244" y="381406"/>
                  </a:lnTo>
                  <a:lnTo>
                    <a:pt x="306387" y="381025"/>
                  </a:lnTo>
                  <a:lnTo>
                    <a:pt x="306514" y="380974"/>
                  </a:lnTo>
                  <a:lnTo>
                    <a:pt x="306768" y="380898"/>
                  </a:lnTo>
                  <a:lnTo>
                    <a:pt x="307657" y="380593"/>
                  </a:lnTo>
                  <a:lnTo>
                    <a:pt x="308292" y="378714"/>
                  </a:lnTo>
                  <a:lnTo>
                    <a:pt x="308419" y="378688"/>
                  </a:lnTo>
                  <a:lnTo>
                    <a:pt x="309054" y="378574"/>
                  </a:lnTo>
                  <a:lnTo>
                    <a:pt x="309181" y="378853"/>
                  </a:lnTo>
                  <a:lnTo>
                    <a:pt x="310197" y="381139"/>
                  </a:lnTo>
                  <a:lnTo>
                    <a:pt x="309689" y="381254"/>
                  </a:lnTo>
                  <a:lnTo>
                    <a:pt x="309562" y="381292"/>
                  </a:lnTo>
                  <a:lnTo>
                    <a:pt x="305244" y="381406"/>
                  </a:lnTo>
                  <a:lnTo>
                    <a:pt x="307022" y="387337"/>
                  </a:lnTo>
                  <a:lnTo>
                    <a:pt x="310197" y="384721"/>
                  </a:lnTo>
                  <a:lnTo>
                    <a:pt x="311467" y="383667"/>
                  </a:lnTo>
                  <a:lnTo>
                    <a:pt x="311594" y="383565"/>
                  </a:lnTo>
                  <a:lnTo>
                    <a:pt x="314769" y="380326"/>
                  </a:lnTo>
                  <a:lnTo>
                    <a:pt x="319786" y="381495"/>
                  </a:lnTo>
                  <a:lnTo>
                    <a:pt x="319976" y="381546"/>
                  </a:lnTo>
                  <a:lnTo>
                    <a:pt x="315531" y="375297"/>
                  </a:lnTo>
                  <a:lnTo>
                    <a:pt x="315531" y="374777"/>
                  </a:lnTo>
                  <a:lnTo>
                    <a:pt x="316166" y="375119"/>
                  </a:lnTo>
                  <a:lnTo>
                    <a:pt x="316293" y="375196"/>
                  </a:lnTo>
                  <a:lnTo>
                    <a:pt x="317055" y="375272"/>
                  </a:lnTo>
                  <a:lnTo>
                    <a:pt x="317436" y="375221"/>
                  </a:lnTo>
                  <a:lnTo>
                    <a:pt x="318071" y="375145"/>
                  </a:lnTo>
                  <a:lnTo>
                    <a:pt x="318833" y="375043"/>
                  </a:lnTo>
                  <a:lnTo>
                    <a:pt x="319786" y="374916"/>
                  </a:lnTo>
                  <a:lnTo>
                    <a:pt x="320611" y="374815"/>
                  </a:lnTo>
                  <a:lnTo>
                    <a:pt x="321246" y="374726"/>
                  </a:lnTo>
                  <a:lnTo>
                    <a:pt x="321246" y="370065"/>
                  </a:lnTo>
                  <a:lnTo>
                    <a:pt x="318833" y="370078"/>
                  </a:lnTo>
                  <a:lnTo>
                    <a:pt x="318452" y="368998"/>
                  </a:lnTo>
                  <a:lnTo>
                    <a:pt x="317055" y="367868"/>
                  </a:lnTo>
                  <a:lnTo>
                    <a:pt x="317055" y="370890"/>
                  </a:lnTo>
                  <a:lnTo>
                    <a:pt x="316547" y="371284"/>
                  </a:lnTo>
                  <a:lnTo>
                    <a:pt x="315912" y="371246"/>
                  </a:lnTo>
                  <a:lnTo>
                    <a:pt x="316496" y="370433"/>
                  </a:lnTo>
                  <a:lnTo>
                    <a:pt x="317055" y="370890"/>
                  </a:lnTo>
                  <a:lnTo>
                    <a:pt x="317055" y="367868"/>
                  </a:lnTo>
                  <a:lnTo>
                    <a:pt x="316801" y="367652"/>
                  </a:lnTo>
                  <a:lnTo>
                    <a:pt x="315912" y="369176"/>
                  </a:lnTo>
                  <a:lnTo>
                    <a:pt x="315912" y="369938"/>
                  </a:lnTo>
                  <a:lnTo>
                    <a:pt x="316103" y="370103"/>
                  </a:lnTo>
                  <a:lnTo>
                    <a:pt x="315912" y="370598"/>
                  </a:lnTo>
                  <a:lnTo>
                    <a:pt x="315912" y="370014"/>
                  </a:lnTo>
                  <a:lnTo>
                    <a:pt x="315531" y="368185"/>
                  </a:lnTo>
                  <a:lnTo>
                    <a:pt x="315277" y="368160"/>
                  </a:lnTo>
                  <a:lnTo>
                    <a:pt x="315277" y="371779"/>
                  </a:lnTo>
                  <a:lnTo>
                    <a:pt x="315277" y="372097"/>
                  </a:lnTo>
                  <a:lnTo>
                    <a:pt x="315277" y="374637"/>
                  </a:lnTo>
                  <a:lnTo>
                    <a:pt x="315277" y="376643"/>
                  </a:lnTo>
                  <a:lnTo>
                    <a:pt x="315150" y="377024"/>
                  </a:lnTo>
                  <a:lnTo>
                    <a:pt x="315150" y="374561"/>
                  </a:lnTo>
                  <a:lnTo>
                    <a:pt x="315277" y="374637"/>
                  </a:lnTo>
                  <a:lnTo>
                    <a:pt x="315277" y="372097"/>
                  </a:lnTo>
                  <a:lnTo>
                    <a:pt x="314896" y="372300"/>
                  </a:lnTo>
                  <a:lnTo>
                    <a:pt x="314896" y="374434"/>
                  </a:lnTo>
                  <a:lnTo>
                    <a:pt x="314896" y="377812"/>
                  </a:lnTo>
                  <a:lnTo>
                    <a:pt x="314769" y="378193"/>
                  </a:lnTo>
                  <a:lnTo>
                    <a:pt x="314769" y="374357"/>
                  </a:lnTo>
                  <a:lnTo>
                    <a:pt x="314896" y="374434"/>
                  </a:lnTo>
                  <a:lnTo>
                    <a:pt x="314896" y="372300"/>
                  </a:lnTo>
                  <a:lnTo>
                    <a:pt x="314769" y="372237"/>
                  </a:lnTo>
                  <a:lnTo>
                    <a:pt x="314896" y="372237"/>
                  </a:lnTo>
                  <a:lnTo>
                    <a:pt x="315023" y="372071"/>
                  </a:lnTo>
                  <a:lnTo>
                    <a:pt x="315150" y="371894"/>
                  </a:lnTo>
                  <a:lnTo>
                    <a:pt x="315277" y="371779"/>
                  </a:lnTo>
                  <a:lnTo>
                    <a:pt x="315277" y="368160"/>
                  </a:lnTo>
                  <a:lnTo>
                    <a:pt x="315150" y="368134"/>
                  </a:lnTo>
                  <a:lnTo>
                    <a:pt x="314515" y="368007"/>
                  </a:lnTo>
                  <a:lnTo>
                    <a:pt x="314515" y="374218"/>
                  </a:lnTo>
                  <a:lnTo>
                    <a:pt x="314515" y="378980"/>
                  </a:lnTo>
                  <a:lnTo>
                    <a:pt x="313118" y="377355"/>
                  </a:lnTo>
                  <a:lnTo>
                    <a:pt x="312864" y="377380"/>
                  </a:lnTo>
                  <a:lnTo>
                    <a:pt x="310832" y="377494"/>
                  </a:lnTo>
                  <a:lnTo>
                    <a:pt x="309181" y="378167"/>
                  </a:lnTo>
                  <a:lnTo>
                    <a:pt x="313372" y="373583"/>
                  </a:lnTo>
                  <a:lnTo>
                    <a:pt x="313499" y="373646"/>
                  </a:lnTo>
                  <a:lnTo>
                    <a:pt x="314515" y="374218"/>
                  </a:lnTo>
                  <a:lnTo>
                    <a:pt x="314515" y="368007"/>
                  </a:lnTo>
                  <a:lnTo>
                    <a:pt x="313499" y="367652"/>
                  </a:lnTo>
                  <a:lnTo>
                    <a:pt x="315531" y="367525"/>
                  </a:lnTo>
                  <a:lnTo>
                    <a:pt x="316166" y="367398"/>
                  </a:lnTo>
                  <a:lnTo>
                    <a:pt x="317055" y="367284"/>
                  </a:lnTo>
                  <a:lnTo>
                    <a:pt x="317436" y="367245"/>
                  </a:lnTo>
                  <a:lnTo>
                    <a:pt x="317436" y="366941"/>
                  </a:lnTo>
                  <a:lnTo>
                    <a:pt x="318071" y="366979"/>
                  </a:lnTo>
                  <a:lnTo>
                    <a:pt x="318833" y="367042"/>
                  </a:lnTo>
                  <a:lnTo>
                    <a:pt x="319976" y="367131"/>
                  </a:lnTo>
                  <a:lnTo>
                    <a:pt x="321500" y="367245"/>
                  </a:lnTo>
                  <a:lnTo>
                    <a:pt x="321500" y="367372"/>
                  </a:lnTo>
                  <a:lnTo>
                    <a:pt x="321246" y="367512"/>
                  </a:lnTo>
                  <a:lnTo>
                    <a:pt x="321246" y="367715"/>
                  </a:lnTo>
                  <a:lnTo>
                    <a:pt x="321246" y="369735"/>
                  </a:lnTo>
                  <a:lnTo>
                    <a:pt x="321119" y="369722"/>
                  </a:lnTo>
                  <a:lnTo>
                    <a:pt x="320624" y="369684"/>
                  </a:lnTo>
                  <a:lnTo>
                    <a:pt x="321094" y="369976"/>
                  </a:lnTo>
                  <a:lnTo>
                    <a:pt x="321246" y="370065"/>
                  </a:lnTo>
                  <a:lnTo>
                    <a:pt x="321462" y="370192"/>
                  </a:lnTo>
                  <a:lnTo>
                    <a:pt x="326555" y="373278"/>
                  </a:lnTo>
                  <a:lnTo>
                    <a:pt x="326694" y="373380"/>
                  </a:lnTo>
                  <a:lnTo>
                    <a:pt x="321500" y="370217"/>
                  </a:lnTo>
                  <a:lnTo>
                    <a:pt x="321500" y="374700"/>
                  </a:lnTo>
                  <a:lnTo>
                    <a:pt x="321754" y="374662"/>
                  </a:lnTo>
                  <a:lnTo>
                    <a:pt x="323151" y="373316"/>
                  </a:lnTo>
                  <a:lnTo>
                    <a:pt x="323913" y="375742"/>
                  </a:lnTo>
                  <a:lnTo>
                    <a:pt x="324802" y="375640"/>
                  </a:lnTo>
                  <a:lnTo>
                    <a:pt x="325564" y="375564"/>
                  </a:lnTo>
                  <a:lnTo>
                    <a:pt x="326707" y="375437"/>
                  </a:lnTo>
                  <a:lnTo>
                    <a:pt x="327215" y="375373"/>
                  </a:lnTo>
                  <a:lnTo>
                    <a:pt x="327215" y="375132"/>
                  </a:lnTo>
                  <a:lnTo>
                    <a:pt x="327304" y="375373"/>
                  </a:lnTo>
                  <a:lnTo>
                    <a:pt x="327469" y="375780"/>
                  </a:lnTo>
                  <a:lnTo>
                    <a:pt x="327850" y="376732"/>
                  </a:lnTo>
                  <a:lnTo>
                    <a:pt x="327850" y="376377"/>
                  </a:lnTo>
                  <a:lnTo>
                    <a:pt x="328485" y="376212"/>
                  </a:lnTo>
                  <a:lnTo>
                    <a:pt x="328739" y="376135"/>
                  </a:lnTo>
                  <a:lnTo>
                    <a:pt x="329120" y="376034"/>
                  </a:lnTo>
                  <a:lnTo>
                    <a:pt x="329374" y="375970"/>
                  </a:lnTo>
                  <a:lnTo>
                    <a:pt x="329755" y="375869"/>
                  </a:lnTo>
                  <a:lnTo>
                    <a:pt x="330136" y="375767"/>
                  </a:lnTo>
                  <a:lnTo>
                    <a:pt x="330390" y="375691"/>
                  </a:lnTo>
                  <a:lnTo>
                    <a:pt x="330784" y="375589"/>
                  </a:lnTo>
                  <a:lnTo>
                    <a:pt x="331152" y="375488"/>
                  </a:lnTo>
                  <a:lnTo>
                    <a:pt x="331152" y="368985"/>
                  </a:lnTo>
                  <a:lnTo>
                    <a:pt x="331279" y="368998"/>
                  </a:lnTo>
                  <a:lnTo>
                    <a:pt x="331279" y="368604"/>
                  </a:lnTo>
                  <a:lnTo>
                    <a:pt x="331406" y="368731"/>
                  </a:lnTo>
                  <a:lnTo>
                    <a:pt x="331406" y="375424"/>
                  </a:lnTo>
                  <a:lnTo>
                    <a:pt x="333565" y="374840"/>
                  </a:lnTo>
                  <a:lnTo>
                    <a:pt x="333819" y="374764"/>
                  </a:lnTo>
                  <a:lnTo>
                    <a:pt x="334200" y="374662"/>
                  </a:lnTo>
                  <a:lnTo>
                    <a:pt x="334454" y="374599"/>
                  </a:lnTo>
                  <a:lnTo>
                    <a:pt x="334835" y="374497"/>
                  </a:lnTo>
                  <a:lnTo>
                    <a:pt x="335089" y="374421"/>
                  </a:lnTo>
                  <a:lnTo>
                    <a:pt x="335216" y="374396"/>
                  </a:lnTo>
                  <a:lnTo>
                    <a:pt x="335089" y="374116"/>
                  </a:lnTo>
                  <a:lnTo>
                    <a:pt x="333565" y="370890"/>
                  </a:lnTo>
                  <a:lnTo>
                    <a:pt x="333819" y="371424"/>
                  </a:lnTo>
                  <a:lnTo>
                    <a:pt x="333819" y="370700"/>
                  </a:lnTo>
                  <a:lnTo>
                    <a:pt x="334835" y="369900"/>
                  </a:lnTo>
                  <a:lnTo>
                    <a:pt x="334962" y="369811"/>
                  </a:lnTo>
                  <a:lnTo>
                    <a:pt x="334454" y="371563"/>
                  </a:lnTo>
                  <a:lnTo>
                    <a:pt x="334962" y="372313"/>
                  </a:lnTo>
                  <a:lnTo>
                    <a:pt x="335089" y="372516"/>
                  </a:lnTo>
                  <a:lnTo>
                    <a:pt x="336486" y="374815"/>
                  </a:lnTo>
                  <a:lnTo>
                    <a:pt x="333844" y="376555"/>
                  </a:lnTo>
                  <a:lnTo>
                    <a:pt x="338289" y="377786"/>
                  </a:lnTo>
                  <a:lnTo>
                    <a:pt x="338556" y="377863"/>
                  </a:lnTo>
                  <a:lnTo>
                    <a:pt x="338963" y="377977"/>
                  </a:lnTo>
                  <a:lnTo>
                    <a:pt x="339229" y="378053"/>
                  </a:lnTo>
                  <a:lnTo>
                    <a:pt x="339636" y="378167"/>
                  </a:lnTo>
                  <a:lnTo>
                    <a:pt x="338556" y="380873"/>
                  </a:lnTo>
                  <a:lnTo>
                    <a:pt x="339636" y="384581"/>
                  </a:lnTo>
                  <a:lnTo>
                    <a:pt x="339775" y="385051"/>
                  </a:lnTo>
                  <a:lnTo>
                    <a:pt x="343420" y="383349"/>
                  </a:lnTo>
                  <a:lnTo>
                    <a:pt x="343420" y="384289"/>
                  </a:lnTo>
                  <a:lnTo>
                    <a:pt x="340588" y="385419"/>
                  </a:lnTo>
                  <a:lnTo>
                    <a:pt x="340309" y="385533"/>
                  </a:lnTo>
                  <a:lnTo>
                    <a:pt x="340182" y="385584"/>
                  </a:lnTo>
                  <a:lnTo>
                    <a:pt x="340309" y="386397"/>
                  </a:lnTo>
                  <a:lnTo>
                    <a:pt x="338963" y="387743"/>
                  </a:lnTo>
                  <a:lnTo>
                    <a:pt x="337477" y="388962"/>
                  </a:lnTo>
                  <a:lnTo>
                    <a:pt x="335318" y="391655"/>
                  </a:lnTo>
                  <a:lnTo>
                    <a:pt x="340309" y="391655"/>
                  </a:lnTo>
                  <a:lnTo>
                    <a:pt x="340588" y="391655"/>
                  </a:lnTo>
                  <a:lnTo>
                    <a:pt x="339229" y="393674"/>
                  </a:lnTo>
                  <a:lnTo>
                    <a:pt x="331139" y="393141"/>
                  </a:lnTo>
                  <a:lnTo>
                    <a:pt x="336804" y="398272"/>
                  </a:lnTo>
                  <a:lnTo>
                    <a:pt x="335724" y="401497"/>
                  </a:lnTo>
                  <a:lnTo>
                    <a:pt x="336804" y="402475"/>
                  </a:lnTo>
                  <a:lnTo>
                    <a:pt x="338289" y="403796"/>
                  </a:lnTo>
                  <a:lnTo>
                    <a:pt x="340588" y="399910"/>
                  </a:lnTo>
                  <a:lnTo>
                    <a:pt x="341795" y="397865"/>
                  </a:lnTo>
                  <a:lnTo>
                    <a:pt x="342341" y="398399"/>
                  </a:lnTo>
                  <a:lnTo>
                    <a:pt x="342874" y="398614"/>
                  </a:lnTo>
                  <a:lnTo>
                    <a:pt x="343827" y="398665"/>
                  </a:lnTo>
                  <a:lnTo>
                    <a:pt x="343954" y="398665"/>
                  </a:lnTo>
                  <a:lnTo>
                    <a:pt x="342874" y="400431"/>
                  </a:lnTo>
                  <a:lnTo>
                    <a:pt x="343954" y="400354"/>
                  </a:lnTo>
                  <a:lnTo>
                    <a:pt x="345300" y="400265"/>
                  </a:lnTo>
                  <a:lnTo>
                    <a:pt x="346925" y="400151"/>
                  </a:lnTo>
                  <a:lnTo>
                    <a:pt x="348538" y="400050"/>
                  </a:lnTo>
                  <a:lnTo>
                    <a:pt x="348945" y="400024"/>
                  </a:lnTo>
                  <a:lnTo>
                    <a:pt x="346925" y="398132"/>
                  </a:lnTo>
                  <a:lnTo>
                    <a:pt x="347192" y="398018"/>
                  </a:lnTo>
                  <a:lnTo>
                    <a:pt x="347332" y="397954"/>
                  </a:lnTo>
                  <a:lnTo>
                    <a:pt x="347865" y="397725"/>
                  </a:lnTo>
                  <a:lnTo>
                    <a:pt x="353809" y="396176"/>
                  </a:lnTo>
                  <a:lnTo>
                    <a:pt x="354076" y="396113"/>
                  </a:lnTo>
                  <a:lnTo>
                    <a:pt x="352044" y="395300"/>
                  </a:lnTo>
                  <a:lnTo>
                    <a:pt x="351777" y="395185"/>
                  </a:lnTo>
                  <a:lnTo>
                    <a:pt x="351510" y="395084"/>
                  </a:lnTo>
                  <a:lnTo>
                    <a:pt x="347332" y="395033"/>
                  </a:lnTo>
                  <a:lnTo>
                    <a:pt x="348538" y="394258"/>
                  </a:lnTo>
                  <a:lnTo>
                    <a:pt x="349897" y="393407"/>
                  </a:lnTo>
                  <a:lnTo>
                    <a:pt x="350164" y="393585"/>
                  </a:lnTo>
                  <a:lnTo>
                    <a:pt x="350291" y="393674"/>
                  </a:lnTo>
                  <a:lnTo>
                    <a:pt x="351777" y="394665"/>
                  </a:lnTo>
                  <a:lnTo>
                    <a:pt x="357847" y="387210"/>
                  </a:lnTo>
                  <a:lnTo>
                    <a:pt x="358394" y="385584"/>
                  </a:lnTo>
                  <a:lnTo>
                    <a:pt x="359867" y="385533"/>
                  </a:lnTo>
                  <a:lnTo>
                    <a:pt x="360553" y="385508"/>
                  </a:lnTo>
                  <a:lnTo>
                    <a:pt x="362572" y="385521"/>
                  </a:lnTo>
                  <a:lnTo>
                    <a:pt x="363385" y="385660"/>
                  </a:lnTo>
                  <a:lnTo>
                    <a:pt x="363778" y="385724"/>
                  </a:lnTo>
                  <a:lnTo>
                    <a:pt x="364858" y="386080"/>
                  </a:lnTo>
                  <a:lnTo>
                    <a:pt x="365137" y="386168"/>
                  </a:lnTo>
                  <a:lnTo>
                    <a:pt x="365404" y="386257"/>
                  </a:lnTo>
                  <a:lnTo>
                    <a:pt x="366750" y="386930"/>
                  </a:lnTo>
                  <a:lnTo>
                    <a:pt x="366890" y="386930"/>
                  </a:lnTo>
                  <a:lnTo>
                    <a:pt x="366890" y="387070"/>
                  </a:lnTo>
                  <a:lnTo>
                    <a:pt x="367017" y="387121"/>
                  </a:lnTo>
                  <a:lnTo>
                    <a:pt x="367017" y="383425"/>
                  </a:lnTo>
                  <a:lnTo>
                    <a:pt x="367017" y="382282"/>
                  </a:lnTo>
                  <a:close/>
                </a:path>
                <a:path w="377190" h="443865">
                  <a:moveTo>
                    <a:pt x="368096" y="387616"/>
                  </a:moveTo>
                  <a:lnTo>
                    <a:pt x="367830" y="386257"/>
                  </a:lnTo>
                  <a:lnTo>
                    <a:pt x="367423" y="384784"/>
                  </a:lnTo>
                  <a:lnTo>
                    <a:pt x="367296" y="384365"/>
                  </a:lnTo>
                  <a:lnTo>
                    <a:pt x="367296" y="387210"/>
                  </a:lnTo>
                  <a:lnTo>
                    <a:pt x="367423" y="387235"/>
                  </a:lnTo>
                  <a:lnTo>
                    <a:pt x="367830" y="387337"/>
                  </a:lnTo>
                  <a:lnTo>
                    <a:pt x="368096" y="387616"/>
                  </a:lnTo>
                  <a:close/>
                </a:path>
                <a:path w="377190" h="443865">
                  <a:moveTo>
                    <a:pt x="368376" y="396913"/>
                  </a:moveTo>
                  <a:lnTo>
                    <a:pt x="365137" y="394398"/>
                  </a:lnTo>
                  <a:lnTo>
                    <a:pt x="365137" y="398132"/>
                  </a:lnTo>
                  <a:lnTo>
                    <a:pt x="368236" y="396963"/>
                  </a:lnTo>
                  <a:lnTo>
                    <a:pt x="368376" y="396913"/>
                  </a:lnTo>
                  <a:close/>
                </a:path>
                <a:path w="377190" h="443865">
                  <a:moveTo>
                    <a:pt x="370509" y="398716"/>
                  </a:moveTo>
                  <a:lnTo>
                    <a:pt x="369455" y="392468"/>
                  </a:lnTo>
                  <a:lnTo>
                    <a:pt x="368769" y="389496"/>
                  </a:lnTo>
                  <a:lnTo>
                    <a:pt x="368376" y="389699"/>
                  </a:lnTo>
                  <a:lnTo>
                    <a:pt x="368236" y="389763"/>
                  </a:lnTo>
                  <a:lnTo>
                    <a:pt x="367690" y="389953"/>
                  </a:lnTo>
                  <a:lnTo>
                    <a:pt x="367423" y="390042"/>
                  </a:lnTo>
                  <a:lnTo>
                    <a:pt x="367157" y="390715"/>
                  </a:lnTo>
                  <a:lnTo>
                    <a:pt x="364058" y="388556"/>
                  </a:lnTo>
                  <a:lnTo>
                    <a:pt x="366026" y="393496"/>
                  </a:lnTo>
                  <a:lnTo>
                    <a:pt x="367157" y="392976"/>
                  </a:lnTo>
                  <a:lnTo>
                    <a:pt x="367423" y="392861"/>
                  </a:lnTo>
                  <a:lnTo>
                    <a:pt x="367690" y="392734"/>
                  </a:lnTo>
                  <a:lnTo>
                    <a:pt x="368642" y="393255"/>
                  </a:lnTo>
                  <a:lnTo>
                    <a:pt x="368769" y="393331"/>
                  </a:lnTo>
                  <a:lnTo>
                    <a:pt x="368909" y="393407"/>
                  </a:lnTo>
                  <a:lnTo>
                    <a:pt x="369316" y="394487"/>
                  </a:lnTo>
                  <a:lnTo>
                    <a:pt x="369582" y="395566"/>
                  </a:lnTo>
                  <a:lnTo>
                    <a:pt x="369316" y="395973"/>
                  </a:lnTo>
                  <a:lnTo>
                    <a:pt x="369582" y="397052"/>
                  </a:lnTo>
                  <a:lnTo>
                    <a:pt x="369176" y="397725"/>
                  </a:lnTo>
                  <a:lnTo>
                    <a:pt x="368642" y="398272"/>
                  </a:lnTo>
                  <a:lnTo>
                    <a:pt x="369582" y="398386"/>
                  </a:lnTo>
                  <a:lnTo>
                    <a:pt x="369722" y="398399"/>
                  </a:lnTo>
                  <a:lnTo>
                    <a:pt x="370509" y="398716"/>
                  </a:lnTo>
                  <a:close/>
                </a:path>
                <a:path w="377190" h="443865">
                  <a:moveTo>
                    <a:pt x="376999" y="437984"/>
                  </a:moveTo>
                  <a:lnTo>
                    <a:pt x="375513" y="425373"/>
                  </a:lnTo>
                  <a:lnTo>
                    <a:pt x="374573" y="419328"/>
                  </a:lnTo>
                  <a:lnTo>
                    <a:pt x="374573" y="431342"/>
                  </a:lnTo>
                  <a:lnTo>
                    <a:pt x="374573" y="431596"/>
                  </a:lnTo>
                  <a:lnTo>
                    <a:pt x="374446" y="431723"/>
                  </a:lnTo>
                  <a:lnTo>
                    <a:pt x="374446" y="431444"/>
                  </a:lnTo>
                  <a:lnTo>
                    <a:pt x="374573" y="431342"/>
                  </a:lnTo>
                  <a:lnTo>
                    <a:pt x="374573" y="419328"/>
                  </a:lnTo>
                  <a:lnTo>
                    <a:pt x="374446" y="418503"/>
                  </a:lnTo>
                  <a:lnTo>
                    <a:pt x="374307" y="418287"/>
                  </a:lnTo>
                  <a:lnTo>
                    <a:pt x="374307" y="432460"/>
                  </a:lnTo>
                  <a:lnTo>
                    <a:pt x="373087" y="431850"/>
                  </a:lnTo>
                  <a:lnTo>
                    <a:pt x="372960" y="431825"/>
                  </a:lnTo>
                  <a:lnTo>
                    <a:pt x="372287" y="431711"/>
                  </a:lnTo>
                  <a:lnTo>
                    <a:pt x="371602" y="431584"/>
                  </a:lnTo>
                  <a:lnTo>
                    <a:pt x="371068" y="430364"/>
                  </a:lnTo>
                  <a:lnTo>
                    <a:pt x="371602" y="429971"/>
                  </a:lnTo>
                  <a:lnTo>
                    <a:pt x="372414" y="429882"/>
                  </a:lnTo>
                  <a:lnTo>
                    <a:pt x="372668" y="429869"/>
                  </a:lnTo>
                  <a:lnTo>
                    <a:pt x="372148" y="430098"/>
                  </a:lnTo>
                  <a:lnTo>
                    <a:pt x="371208" y="430364"/>
                  </a:lnTo>
                  <a:lnTo>
                    <a:pt x="371741" y="431584"/>
                  </a:lnTo>
                  <a:lnTo>
                    <a:pt x="372148" y="431660"/>
                  </a:lnTo>
                  <a:lnTo>
                    <a:pt x="372681" y="431749"/>
                  </a:lnTo>
                  <a:lnTo>
                    <a:pt x="373227" y="431850"/>
                  </a:lnTo>
                  <a:lnTo>
                    <a:pt x="374307" y="432460"/>
                  </a:lnTo>
                  <a:lnTo>
                    <a:pt x="374307" y="418287"/>
                  </a:lnTo>
                  <a:lnTo>
                    <a:pt x="373761" y="417423"/>
                  </a:lnTo>
                  <a:lnTo>
                    <a:pt x="373126" y="417690"/>
                  </a:lnTo>
                  <a:lnTo>
                    <a:pt x="373126" y="428625"/>
                  </a:lnTo>
                  <a:lnTo>
                    <a:pt x="372960" y="428752"/>
                  </a:lnTo>
                  <a:lnTo>
                    <a:pt x="372960" y="428612"/>
                  </a:lnTo>
                  <a:lnTo>
                    <a:pt x="372922" y="429742"/>
                  </a:lnTo>
                  <a:lnTo>
                    <a:pt x="372922" y="428599"/>
                  </a:lnTo>
                  <a:lnTo>
                    <a:pt x="372681" y="428485"/>
                  </a:lnTo>
                  <a:lnTo>
                    <a:pt x="372554" y="428345"/>
                  </a:lnTo>
                  <a:lnTo>
                    <a:pt x="372833" y="428345"/>
                  </a:lnTo>
                  <a:lnTo>
                    <a:pt x="372960" y="428447"/>
                  </a:lnTo>
                  <a:lnTo>
                    <a:pt x="373087" y="428574"/>
                  </a:lnTo>
                  <a:lnTo>
                    <a:pt x="373126" y="417690"/>
                  </a:lnTo>
                  <a:lnTo>
                    <a:pt x="369316" y="419290"/>
                  </a:lnTo>
                  <a:lnTo>
                    <a:pt x="369316" y="415264"/>
                  </a:lnTo>
                  <a:lnTo>
                    <a:pt x="370255" y="415328"/>
                  </a:lnTo>
                  <a:lnTo>
                    <a:pt x="371881" y="415442"/>
                  </a:lnTo>
                  <a:lnTo>
                    <a:pt x="372414" y="415480"/>
                  </a:lnTo>
                  <a:lnTo>
                    <a:pt x="372414" y="415785"/>
                  </a:lnTo>
                  <a:lnTo>
                    <a:pt x="372960" y="414235"/>
                  </a:lnTo>
                  <a:lnTo>
                    <a:pt x="373494" y="412699"/>
                  </a:lnTo>
                  <a:lnTo>
                    <a:pt x="373367" y="412026"/>
                  </a:lnTo>
                  <a:lnTo>
                    <a:pt x="373087" y="410400"/>
                  </a:lnTo>
                  <a:lnTo>
                    <a:pt x="373087" y="410273"/>
                  </a:lnTo>
                  <a:lnTo>
                    <a:pt x="372414" y="407174"/>
                  </a:lnTo>
                  <a:lnTo>
                    <a:pt x="371881" y="403936"/>
                  </a:lnTo>
                  <a:lnTo>
                    <a:pt x="371208" y="400824"/>
                  </a:lnTo>
                  <a:lnTo>
                    <a:pt x="370395" y="400558"/>
                  </a:lnTo>
                  <a:lnTo>
                    <a:pt x="370255" y="400532"/>
                  </a:lnTo>
                  <a:lnTo>
                    <a:pt x="370255" y="412165"/>
                  </a:lnTo>
                  <a:lnTo>
                    <a:pt x="369989" y="411213"/>
                  </a:lnTo>
                  <a:lnTo>
                    <a:pt x="369582" y="411213"/>
                  </a:lnTo>
                  <a:lnTo>
                    <a:pt x="369722" y="411175"/>
                  </a:lnTo>
                  <a:lnTo>
                    <a:pt x="369989" y="411086"/>
                  </a:lnTo>
                  <a:lnTo>
                    <a:pt x="370255" y="412165"/>
                  </a:lnTo>
                  <a:lnTo>
                    <a:pt x="370255" y="400532"/>
                  </a:lnTo>
                  <a:lnTo>
                    <a:pt x="369582" y="400431"/>
                  </a:lnTo>
                  <a:lnTo>
                    <a:pt x="368503" y="400304"/>
                  </a:lnTo>
                  <a:lnTo>
                    <a:pt x="368236" y="400088"/>
                  </a:lnTo>
                  <a:lnTo>
                    <a:pt x="368236" y="412965"/>
                  </a:lnTo>
                  <a:lnTo>
                    <a:pt x="368236" y="413105"/>
                  </a:lnTo>
                  <a:lnTo>
                    <a:pt x="368236" y="413245"/>
                  </a:lnTo>
                  <a:lnTo>
                    <a:pt x="368096" y="413245"/>
                  </a:lnTo>
                  <a:lnTo>
                    <a:pt x="368236" y="413105"/>
                  </a:lnTo>
                  <a:lnTo>
                    <a:pt x="368096" y="413105"/>
                  </a:lnTo>
                  <a:lnTo>
                    <a:pt x="368236" y="412965"/>
                  </a:lnTo>
                  <a:lnTo>
                    <a:pt x="368236" y="400088"/>
                  </a:lnTo>
                  <a:lnTo>
                    <a:pt x="367690" y="399618"/>
                  </a:lnTo>
                  <a:lnTo>
                    <a:pt x="367157" y="400151"/>
                  </a:lnTo>
                  <a:lnTo>
                    <a:pt x="366344" y="400431"/>
                  </a:lnTo>
                  <a:lnTo>
                    <a:pt x="364464" y="400291"/>
                  </a:lnTo>
                  <a:lnTo>
                    <a:pt x="363105" y="401104"/>
                  </a:lnTo>
                  <a:lnTo>
                    <a:pt x="363918" y="402856"/>
                  </a:lnTo>
                  <a:lnTo>
                    <a:pt x="363512" y="402856"/>
                  </a:lnTo>
                  <a:lnTo>
                    <a:pt x="363512" y="406222"/>
                  </a:lnTo>
                  <a:lnTo>
                    <a:pt x="363512" y="406768"/>
                  </a:lnTo>
                  <a:lnTo>
                    <a:pt x="363385" y="406222"/>
                  </a:lnTo>
                  <a:lnTo>
                    <a:pt x="362305" y="405282"/>
                  </a:lnTo>
                  <a:lnTo>
                    <a:pt x="361759" y="406095"/>
                  </a:lnTo>
                  <a:lnTo>
                    <a:pt x="362305" y="405142"/>
                  </a:lnTo>
                  <a:lnTo>
                    <a:pt x="363512" y="406222"/>
                  </a:lnTo>
                  <a:lnTo>
                    <a:pt x="363512" y="402856"/>
                  </a:lnTo>
                  <a:lnTo>
                    <a:pt x="363105" y="403161"/>
                  </a:lnTo>
                  <a:lnTo>
                    <a:pt x="361899" y="403936"/>
                  </a:lnTo>
                  <a:lnTo>
                    <a:pt x="359600" y="406095"/>
                  </a:lnTo>
                  <a:lnTo>
                    <a:pt x="361861" y="401383"/>
                  </a:lnTo>
                  <a:lnTo>
                    <a:pt x="364731" y="398551"/>
                  </a:lnTo>
                  <a:lnTo>
                    <a:pt x="364731" y="394081"/>
                  </a:lnTo>
                  <a:lnTo>
                    <a:pt x="364731" y="393827"/>
                  </a:lnTo>
                  <a:lnTo>
                    <a:pt x="364058" y="393776"/>
                  </a:lnTo>
                  <a:lnTo>
                    <a:pt x="362978" y="393674"/>
                  </a:lnTo>
                  <a:lnTo>
                    <a:pt x="360006" y="394360"/>
                  </a:lnTo>
                  <a:lnTo>
                    <a:pt x="361581" y="400354"/>
                  </a:lnTo>
                  <a:lnTo>
                    <a:pt x="358787" y="402577"/>
                  </a:lnTo>
                  <a:lnTo>
                    <a:pt x="357441" y="402577"/>
                  </a:lnTo>
                  <a:lnTo>
                    <a:pt x="355422" y="402043"/>
                  </a:lnTo>
                  <a:lnTo>
                    <a:pt x="356095" y="404202"/>
                  </a:lnTo>
                  <a:lnTo>
                    <a:pt x="355422" y="404342"/>
                  </a:lnTo>
                  <a:lnTo>
                    <a:pt x="355015" y="404609"/>
                  </a:lnTo>
                  <a:lnTo>
                    <a:pt x="354203" y="404342"/>
                  </a:lnTo>
                  <a:lnTo>
                    <a:pt x="352590" y="405549"/>
                  </a:lnTo>
                  <a:lnTo>
                    <a:pt x="352996" y="406895"/>
                  </a:lnTo>
                  <a:lnTo>
                    <a:pt x="352996" y="408254"/>
                  </a:lnTo>
                  <a:lnTo>
                    <a:pt x="352856" y="408228"/>
                  </a:lnTo>
                  <a:lnTo>
                    <a:pt x="352183" y="408114"/>
                  </a:lnTo>
                  <a:lnTo>
                    <a:pt x="351917" y="409600"/>
                  </a:lnTo>
                  <a:lnTo>
                    <a:pt x="352590" y="409498"/>
                  </a:lnTo>
                  <a:lnTo>
                    <a:pt x="352856" y="409460"/>
                  </a:lnTo>
                  <a:lnTo>
                    <a:pt x="352856" y="409727"/>
                  </a:lnTo>
                  <a:lnTo>
                    <a:pt x="352996" y="409867"/>
                  </a:lnTo>
                  <a:lnTo>
                    <a:pt x="353809" y="410400"/>
                  </a:lnTo>
                  <a:lnTo>
                    <a:pt x="354203" y="409727"/>
                  </a:lnTo>
                  <a:lnTo>
                    <a:pt x="356095" y="412381"/>
                  </a:lnTo>
                  <a:lnTo>
                    <a:pt x="356235" y="412559"/>
                  </a:lnTo>
                  <a:lnTo>
                    <a:pt x="359600" y="407454"/>
                  </a:lnTo>
                  <a:lnTo>
                    <a:pt x="360146" y="406628"/>
                  </a:lnTo>
                  <a:lnTo>
                    <a:pt x="361759" y="409968"/>
                  </a:lnTo>
                  <a:lnTo>
                    <a:pt x="362305" y="411086"/>
                  </a:lnTo>
                  <a:lnTo>
                    <a:pt x="362572" y="411886"/>
                  </a:lnTo>
                  <a:lnTo>
                    <a:pt x="363512" y="412597"/>
                  </a:lnTo>
                  <a:lnTo>
                    <a:pt x="363651" y="412699"/>
                  </a:lnTo>
                  <a:lnTo>
                    <a:pt x="362839" y="413778"/>
                  </a:lnTo>
                  <a:lnTo>
                    <a:pt x="359740" y="418096"/>
                  </a:lnTo>
                  <a:lnTo>
                    <a:pt x="361759" y="418350"/>
                  </a:lnTo>
                  <a:lnTo>
                    <a:pt x="362572" y="418452"/>
                  </a:lnTo>
                  <a:lnTo>
                    <a:pt x="363512" y="418579"/>
                  </a:lnTo>
                  <a:lnTo>
                    <a:pt x="363651" y="418592"/>
                  </a:lnTo>
                  <a:lnTo>
                    <a:pt x="363918" y="418630"/>
                  </a:lnTo>
                  <a:lnTo>
                    <a:pt x="366344" y="418934"/>
                  </a:lnTo>
                  <a:lnTo>
                    <a:pt x="367157" y="419036"/>
                  </a:lnTo>
                  <a:lnTo>
                    <a:pt x="368096" y="419150"/>
                  </a:lnTo>
                  <a:lnTo>
                    <a:pt x="368376" y="419188"/>
                  </a:lnTo>
                  <a:lnTo>
                    <a:pt x="368503" y="419201"/>
                  </a:lnTo>
                  <a:lnTo>
                    <a:pt x="369265" y="419303"/>
                  </a:lnTo>
                  <a:lnTo>
                    <a:pt x="367461" y="420052"/>
                  </a:lnTo>
                  <a:lnTo>
                    <a:pt x="367296" y="420116"/>
                  </a:lnTo>
                  <a:lnTo>
                    <a:pt x="367017" y="421335"/>
                  </a:lnTo>
                  <a:lnTo>
                    <a:pt x="365937" y="423354"/>
                  </a:lnTo>
                  <a:lnTo>
                    <a:pt x="365544" y="424840"/>
                  </a:lnTo>
                  <a:lnTo>
                    <a:pt x="368274" y="426085"/>
                  </a:lnTo>
                  <a:lnTo>
                    <a:pt x="368173" y="425716"/>
                  </a:lnTo>
                  <a:lnTo>
                    <a:pt x="368274" y="426085"/>
                  </a:lnTo>
                  <a:lnTo>
                    <a:pt x="368503" y="426859"/>
                  </a:lnTo>
                  <a:lnTo>
                    <a:pt x="368909" y="426859"/>
                  </a:lnTo>
                  <a:lnTo>
                    <a:pt x="369049" y="426859"/>
                  </a:lnTo>
                  <a:lnTo>
                    <a:pt x="368909" y="426453"/>
                  </a:lnTo>
                  <a:lnTo>
                    <a:pt x="369722" y="427151"/>
                  </a:lnTo>
                  <a:lnTo>
                    <a:pt x="370395" y="427672"/>
                  </a:lnTo>
                  <a:lnTo>
                    <a:pt x="370928" y="427939"/>
                  </a:lnTo>
                  <a:lnTo>
                    <a:pt x="367461" y="428853"/>
                  </a:lnTo>
                  <a:lnTo>
                    <a:pt x="365620" y="432231"/>
                  </a:lnTo>
                  <a:lnTo>
                    <a:pt x="366141" y="434733"/>
                  </a:lnTo>
                  <a:lnTo>
                    <a:pt x="369722" y="433070"/>
                  </a:lnTo>
                  <a:lnTo>
                    <a:pt x="370928" y="434035"/>
                  </a:lnTo>
                  <a:lnTo>
                    <a:pt x="371068" y="434149"/>
                  </a:lnTo>
                  <a:lnTo>
                    <a:pt x="372287" y="435762"/>
                  </a:lnTo>
                  <a:lnTo>
                    <a:pt x="373761" y="433882"/>
                  </a:lnTo>
                  <a:lnTo>
                    <a:pt x="373494" y="434822"/>
                  </a:lnTo>
                  <a:lnTo>
                    <a:pt x="373087" y="435902"/>
                  </a:lnTo>
                  <a:lnTo>
                    <a:pt x="372821" y="436841"/>
                  </a:lnTo>
                  <a:lnTo>
                    <a:pt x="366344" y="438467"/>
                  </a:lnTo>
                  <a:lnTo>
                    <a:pt x="373761" y="442531"/>
                  </a:lnTo>
                  <a:lnTo>
                    <a:pt x="375920" y="443725"/>
                  </a:lnTo>
                  <a:lnTo>
                    <a:pt x="375386" y="439000"/>
                  </a:lnTo>
                  <a:lnTo>
                    <a:pt x="375920" y="439000"/>
                  </a:lnTo>
                  <a:lnTo>
                    <a:pt x="376326" y="439140"/>
                  </a:lnTo>
                  <a:lnTo>
                    <a:pt x="376872" y="439000"/>
                  </a:lnTo>
                  <a:lnTo>
                    <a:pt x="376999" y="439000"/>
                  </a:lnTo>
                  <a:lnTo>
                    <a:pt x="376999" y="43798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235229" y="610805"/>
              <a:ext cx="193040" cy="176530"/>
            </a:xfrm>
            <a:custGeom>
              <a:avLst/>
              <a:gdLst/>
              <a:ahLst/>
              <a:cxnLst/>
              <a:rect l="l" t="t" r="r" b="b"/>
              <a:pathLst>
                <a:path w="193040" h="176529">
                  <a:moveTo>
                    <a:pt x="2019" y="18935"/>
                  </a:moveTo>
                  <a:lnTo>
                    <a:pt x="1752" y="17805"/>
                  </a:lnTo>
                  <a:lnTo>
                    <a:pt x="0" y="17805"/>
                  </a:lnTo>
                  <a:lnTo>
                    <a:pt x="0" y="19392"/>
                  </a:lnTo>
                  <a:lnTo>
                    <a:pt x="812" y="18884"/>
                  </a:lnTo>
                  <a:lnTo>
                    <a:pt x="1752" y="19151"/>
                  </a:lnTo>
                  <a:lnTo>
                    <a:pt x="2019" y="18935"/>
                  </a:lnTo>
                  <a:close/>
                </a:path>
                <a:path w="193040" h="176529">
                  <a:moveTo>
                    <a:pt x="2959" y="7658"/>
                  </a:moveTo>
                  <a:lnTo>
                    <a:pt x="812" y="8089"/>
                  </a:lnTo>
                  <a:lnTo>
                    <a:pt x="266" y="12674"/>
                  </a:lnTo>
                  <a:lnTo>
                    <a:pt x="2959" y="7658"/>
                  </a:lnTo>
                  <a:close/>
                </a:path>
                <a:path w="193040" h="176529">
                  <a:moveTo>
                    <a:pt x="4445" y="4889"/>
                  </a:moveTo>
                  <a:lnTo>
                    <a:pt x="2959" y="7658"/>
                  </a:lnTo>
                  <a:lnTo>
                    <a:pt x="4445" y="6337"/>
                  </a:lnTo>
                  <a:lnTo>
                    <a:pt x="4445" y="4889"/>
                  </a:lnTo>
                  <a:close/>
                </a:path>
                <a:path w="193040" h="176529">
                  <a:moveTo>
                    <a:pt x="4787" y="4254"/>
                  </a:moveTo>
                  <a:lnTo>
                    <a:pt x="4445" y="3911"/>
                  </a:lnTo>
                  <a:lnTo>
                    <a:pt x="4445" y="4889"/>
                  </a:lnTo>
                  <a:lnTo>
                    <a:pt x="4787" y="4254"/>
                  </a:lnTo>
                  <a:close/>
                </a:path>
                <a:path w="193040" h="176529">
                  <a:moveTo>
                    <a:pt x="5118" y="3644"/>
                  </a:moveTo>
                  <a:lnTo>
                    <a:pt x="4787" y="4254"/>
                  </a:lnTo>
                  <a:lnTo>
                    <a:pt x="4991" y="4445"/>
                  </a:lnTo>
                  <a:lnTo>
                    <a:pt x="5118" y="4394"/>
                  </a:lnTo>
                  <a:lnTo>
                    <a:pt x="5118" y="3644"/>
                  </a:lnTo>
                  <a:close/>
                </a:path>
                <a:path w="193040" h="176529">
                  <a:moveTo>
                    <a:pt x="6870" y="27381"/>
                  </a:moveTo>
                  <a:lnTo>
                    <a:pt x="4038" y="27508"/>
                  </a:lnTo>
                  <a:lnTo>
                    <a:pt x="2019" y="28460"/>
                  </a:lnTo>
                  <a:lnTo>
                    <a:pt x="4584" y="28460"/>
                  </a:lnTo>
                  <a:lnTo>
                    <a:pt x="2286" y="30746"/>
                  </a:lnTo>
                  <a:lnTo>
                    <a:pt x="2565" y="31965"/>
                  </a:lnTo>
                  <a:lnTo>
                    <a:pt x="3365" y="31292"/>
                  </a:lnTo>
                  <a:lnTo>
                    <a:pt x="4318" y="31026"/>
                  </a:lnTo>
                  <a:lnTo>
                    <a:pt x="4851" y="30073"/>
                  </a:lnTo>
                  <a:lnTo>
                    <a:pt x="6870" y="27381"/>
                  </a:lnTo>
                  <a:close/>
                </a:path>
                <a:path w="193040" h="176529">
                  <a:moveTo>
                    <a:pt x="9715" y="16319"/>
                  </a:moveTo>
                  <a:lnTo>
                    <a:pt x="9436" y="16179"/>
                  </a:lnTo>
                  <a:lnTo>
                    <a:pt x="9309" y="15913"/>
                  </a:lnTo>
                  <a:lnTo>
                    <a:pt x="9029" y="15913"/>
                  </a:lnTo>
                  <a:lnTo>
                    <a:pt x="8763" y="16052"/>
                  </a:lnTo>
                  <a:lnTo>
                    <a:pt x="8496" y="16052"/>
                  </a:lnTo>
                  <a:lnTo>
                    <a:pt x="8356" y="16852"/>
                  </a:lnTo>
                  <a:lnTo>
                    <a:pt x="8902" y="17259"/>
                  </a:lnTo>
                  <a:lnTo>
                    <a:pt x="9436" y="16725"/>
                  </a:lnTo>
                  <a:lnTo>
                    <a:pt x="9715" y="16319"/>
                  </a:lnTo>
                  <a:close/>
                </a:path>
                <a:path w="193040" h="176529">
                  <a:moveTo>
                    <a:pt x="18072" y="1206"/>
                  </a:moveTo>
                  <a:lnTo>
                    <a:pt x="14020" y="4318"/>
                  </a:lnTo>
                  <a:lnTo>
                    <a:pt x="12674" y="2476"/>
                  </a:lnTo>
                  <a:lnTo>
                    <a:pt x="12407" y="2362"/>
                  </a:lnTo>
                  <a:lnTo>
                    <a:pt x="12001" y="2565"/>
                  </a:lnTo>
                  <a:lnTo>
                    <a:pt x="11468" y="2959"/>
                  </a:lnTo>
                  <a:lnTo>
                    <a:pt x="11328" y="3238"/>
                  </a:lnTo>
                  <a:lnTo>
                    <a:pt x="10109" y="5118"/>
                  </a:lnTo>
                  <a:lnTo>
                    <a:pt x="8623" y="5676"/>
                  </a:lnTo>
                  <a:lnTo>
                    <a:pt x="10655" y="1079"/>
                  </a:lnTo>
                  <a:lnTo>
                    <a:pt x="9309" y="2959"/>
                  </a:lnTo>
                  <a:lnTo>
                    <a:pt x="7150" y="2425"/>
                  </a:lnTo>
                  <a:lnTo>
                    <a:pt x="6197" y="4584"/>
                  </a:lnTo>
                  <a:lnTo>
                    <a:pt x="5664" y="4178"/>
                  </a:lnTo>
                  <a:lnTo>
                    <a:pt x="5232" y="4356"/>
                  </a:lnTo>
                  <a:lnTo>
                    <a:pt x="5664" y="6870"/>
                  </a:lnTo>
                  <a:lnTo>
                    <a:pt x="6870" y="4851"/>
                  </a:lnTo>
                  <a:lnTo>
                    <a:pt x="8496" y="5257"/>
                  </a:lnTo>
                  <a:lnTo>
                    <a:pt x="8610" y="5676"/>
                  </a:lnTo>
                  <a:lnTo>
                    <a:pt x="8496" y="5969"/>
                  </a:lnTo>
                  <a:lnTo>
                    <a:pt x="8610" y="5702"/>
                  </a:lnTo>
                  <a:lnTo>
                    <a:pt x="9029" y="7150"/>
                  </a:lnTo>
                  <a:lnTo>
                    <a:pt x="9982" y="6604"/>
                  </a:lnTo>
                  <a:lnTo>
                    <a:pt x="11328" y="7023"/>
                  </a:lnTo>
                  <a:lnTo>
                    <a:pt x="11734" y="7150"/>
                  </a:lnTo>
                  <a:lnTo>
                    <a:pt x="12407" y="6477"/>
                  </a:lnTo>
                  <a:lnTo>
                    <a:pt x="12674" y="5524"/>
                  </a:lnTo>
                  <a:lnTo>
                    <a:pt x="13487" y="4724"/>
                  </a:lnTo>
                  <a:lnTo>
                    <a:pt x="13754" y="6070"/>
                  </a:lnTo>
                  <a:lnTo>
                    <a:pt x="18072" y="1206"/>
                  </a:lnTo>
                  <a:close/>
                </a:path>
                <a:path w="193040" h="176529">
                  <a:moveTo>
                    <a:pt x="26974" y="48958"/>
                  </a:moveTo>
                  <a:lnTo>
                    <a:pt x="25488" y="50038"/>
                  </a:lnTo>
                  <a:lnTo>
                    <a:pt x="26974" y="50152"/>
                  </a:lnTo>
                  <a:lnTo>
                    <a:pt x="26974" y="48958"/>
                  </a:lnTo>
                  <a:close/>
                </a:path>
                <a:path w="193040" h="176529">
                  <a:moveTo>
                    <a:pt x="29667" y="20637"/>
                  </a:moveTo>
                  <a:lnTo>
                    <a:pt x="29400" y="20370"/>
                  </a:lnTo>
                  <a:lnTo>
                    <a:pt x="29273" y="19964"/>
                  </a:lnTo>
                  <a:lnTo>
                    <a:pt x="29273" y="19418"/>
                  </a:lnTo>
                  <a:lnTo>
                    <a:pt x="28994" y="19685"/>
                  </a:lnTo>
                  <a:lnTo>
                    <a:pt x="28587" y="19964"/>
                  </a:lnTo>
                  <a:lnTo>
                    <a:pt x="28054" y="19685"/>
                  </a:lnTo>
                  <a:lnTo>
                    <a:pt x="28054" y="21310"/>
                  </a:lnTo>
                  <a:lnTo>
                    <a:pt x="27114" y="21717"/>
                  </a:lnTo>
                  <a:lnTo>
                    <a:pt x="25895" y="21983"/>
                  </a:lnTo>
                  <a:lnTo>
                    <a:pt x="25895" y="22123"/>
                  </a:lnTo>
                  <a:lnTo>
                    <a:pt x="25628" y="22390"/>
                  </a:lnTo>
                  <a:lnTo>
                    <a:pt x="25628" y="22517"/>
                  </a:lnTo>
                  <a:lnTo>
                    <a:pt x="26301" y="22796"/>
                  </a:lnTo>
                  <a:lnTo>
                    <a:pt x="26974" y="22923"/>
                  </a:lnTo>
                  <a:lnTo>
                    <a:pt x="27914" y="22796"/>
                  </a:lnTo>
                  <a:lnTo>
                    <a:pt x="28727" y="21717"/>
                  </a:lnTo>
                  <a:lnTo>
                    <a:pt x="28994" y="21310"/>
                  </a:lnTo>
                  <a:lnTo>
                    <a:pt x="29400" y="20764"/>
                  </a:lnTo>
                  <a:lnTo>
                    <a:pt x="29667" y="20637"/>
                  </a:lnTo>
                  <a:close/>
                </a:path>
                <a:path w="193040" h="176529">
                  <a:moveTo>
                    <a:pt x="31826" y="2959"/>
                  </a:moveTo>
                  <a:lnTo>
                    <a:pt x="31419" y="2565"/>
                  </a:lnTo>
                  <a:lnTo>
                    <a:pt x="31026" y="2286"/>
                  </a:lnTo>
                  <a:lnTo>
                    <a:pt x="30746" y="1752"/>
                  </a:lnTo>
                  <a:lnTo>
                    <a:pt x="31419" y="0"/>
                  </a:lnTo>
                  <a:lnTo>
                    <a:pt x="29806" y="812"/>
                  </a:lnTo>
                  <a:lnTo>
                    <a:pt x="28867" y="1485"/>
                  </a:lnTo>
                  <a:lnTo>
                    <a:pt x="29540" y="3238"/>
                  </a:lnTo>
                  <a:lnTo>
                    <a:pt x="29806" y="4724"/>
                  </a:lnTo>
                  <a:lnTo>
                    <a:pt x="31826" y="2959"/>
                  </a:lnTo>
                  <a:close/>
                </a:path>
                <a:path w="193040" h="176529">
                  <a:moveTo>
                    <a:pt x="32372" y="20891"/>
                  </a:moveTo>
                  <a:lnTo>
                    <a:pt x="32105" y="21043"/>
                  </a:lnTo>
                  <a:lnTo>
                    <a:pt x="31559" y="21132"/>
                  </a:lnTo>
                  <a:lnTo>
                    <a:pt x="32372" y="21577"/>
                  </a:lnTo>
                  <a:lnTo>
                    <a:pt x="32372" y="20891"/>
                  </a:lnTo>
                  <a:close/>
                </a:path>
                <a:path w="193040" h="176529">
                  <a:moveTo>
                    <a:pt x="33045" y="46609"/>
                  </a:moveTo>
                  <a:lnTo>
                    <a:pt x="32905" y="45593"/>
                  </a:lnTo>
                  <a:lnTo>
                    <a:pt x="31292" y="44780"/>
                  </a:lnTo>
                  <a:lnTo>
                    <a:pt x="30746" y="45313"/>
                  </a:lnTo>
                  <a:lnTo>
                    <a:pt x="29946" y="45999"/>
                  </a:lnTo>
                  <a:lnTo>
                    <a:pt x="29273" y="45999"/>
                  </a:lnTo>
                  <a:lnTo>
                    <a:pt x="29806" y="47345"/>
                  </a:lnTo>
                  <a:lnTo>
                    <a:pt x="27241" y="47612"/>
                  </a:lnTo>
                  <a:lnTo>
                    <a:pt x="27241" y="48831"/>
                  </a:lnTo>
                  <a:lnTo>
                    <a:pt x="29133" y="48425"/>
                  </a:lnTo>
                  <a:lnTo>
                    <a:pt x="29806" y="47840"/>
                  </a:lnTo>
                  <a:lnTo>
                    <a:pt x="31153" y="46672"/>
                  </a:lnTo>
                  <a:lnTo>
                    <a:pt x="32207" y="47371"/>
                  </a:lnTo>
                  <a:lnTo>
                    <a:pt x="32778" y="46850"/>
                  </a:lnTo>
                  <a:lnTo>
                    <a:pt x="32905" y="46736"/>
                  </a:lnTo>
                  <a:lnTo>
                    <a:pt x="33045" y="46609"/>
                  </a:lnTo>
                  <a:close/>
                </a:path>
                <a:path w="193040" h="176529">
                  <a:moveTo>
                    <a:pt x="33858" y="19329"/>
                  </a:moveTo>
                  <a:lnTo>
                    <a:pt x="33578" y="19151"/>
                  </a:lnTo>
                  <a:lnTo>
                    <a:pt x="32854" y="20612"/>
                  </a:lnTo>
                  <a:lnTo>
                    <a:pt x="33858" y="20637"/>
                  </a:lnTo>
                  <a:lnTo>
                    <a:pt x="33858" y="19342"/>
                  </a:lnTo>
                  <a:close/>
                </a:path>
                <a:path w="193040" h="176529">
                  <a:moveTo>
                    <a:pt x="33985" y="45313"/>
                  </a:moveTo>
                  <a:lnTo>
                    <a:pt x="33578" y="46126"/>
                  </a:lnTo>
                  <a:lnTo>
                    <a:pt x="33858" y="45593"/>
                  </a:lnTo>
                  <a:lnTo>
                    <a:pt x="33985" y="45313"/>
                  </a:lnTo>
                  <a:close/>
                </a:path>
                <a:path w="193040" h="176529">
                  <a:moveTo>
                    <a:pt x="34391" y="19685"/>
                  </a:moveTo>
                  <a:lnTo>
                    <a:pt x="34264" y="19596"/>
                  </a:lnTo>
                  <a:lnTo>
                    <a:pt x="33858" y="19342"/>
                  </a:lnTo>
                  <a:lnTo>
                    <a:pt x="34391" y="19685"/>
                  </a:lnTo>
                  <a:close/>
                </a:path>
                <a:path w="193040" h="176529">
                  <a:moveTo>
                    <a:pt x="36410" y="23329"/>
                  </a:moveTo>
                  <a:lnTo>
                    <a:pt x="36144" y="23202"/>
                  </a:lnTo>
                  <a:lnTo>
                    <a:pt x="35864" y="23202"/>
                  </a:lnTo>
                  <a:lnTo>
                    <a:pt x="35737" y="23063"/>
                  </a:lnTo>
                  <a:lnTo>
                    <a:pt x="35471" y="23596"/>
                  </a:lnTo>
                  <a:lnTo>
                    <a:pt x="35471" y="24866"/>
                  </a:lnTo>
                  <a:lnTo>
                    <a:pt x="35737" y="25082"/>
                  </a:lnTo>
                  <a:lnTo>
                    <a:pt x="35737" y="25628"/>
                  </a:lnTo>
                  <a:lnTo>
                    <a:pt x="35864" y="25666"/>
                  </a:lnTo>
                  <a:lnTo>
                    <a:pt x="36144" y="25755"/>
                  </a:lnTo>
                  <a:lnTo>
                    <a:pt x="36410" y="25628"/>
                  </a:lnTo>
                  <a:lnTo>
                    <a:pt x="35864" y="25184"/>
                  </a:lnTo>
                  <a:lnTo>
                    <a:pt x="36410" y="23329"/>
                  </a:lnTo>
                  <a:close/>
                </a:path>
                <a:path w="193040" h="176529">
                  <a:moveTo>
                    <a:pt x="38569" y="26568"/>
                  </a:moveTo>
                  <a:lnTo>
                    <a:pt x="36410" y="25844"/>
                  </a:lnTo>
                  <a:lnTo>
                    <a:pt x="36144" y="25768"/>
                  </a:lnTo>
                  <a:lnTo>
                    <a:pt x="35064" y="26339"/>
                  </a:lnTo>
                  <a:lnTo>
                    <a:pt x="35064" y="24549"/>
                  </a:lnTo>
                  <a:lnTo>
                    <a:pt x="35331" y="24765"/>
                  </a:lnTo>
                  <a:lnTo>
                    <a:pt x="35331" y="24003"/>
                  </a:lnTo>
                  <a:lnTo>
                    <a:pt x="34937" y="24549"/>
                  </a:lnTo>
                  <a:lnTo>
                    <a:pt x="34937" y="26416"/>
                  </a:lnTo>
                  <a:lnTo>
                    <a:pt x="34124" y="26835"/>
                  </a:lnTo>
                  <a:lnTo>
                    <a:pt x="34531" y="24955"/>
                  </a:lnTo>
                  <a:lnTo>
                    <a:pt x="34124" y="25361"/>
                  </a:lnTo>
                  <a:lnTo>
                    <a:pt x="33858" y="25488"/>
                  </a:lnTo>
                  <a:lnTo>
                    <a:pt x="33451" y="25755"/>
                  </a:lnTo>
                  <a:lnTo>
                    <a:pt x="33718" y="27114"/>
                  </a:lnTo>
                  <a:lnTo>
                    <a:pt x="33185" y="28194"/>
                  </a:lnTo>
                  <a:lnTo>
                    <a:pt x="32372" y="28321"/>
                  </a:lnTo>
                  <a:lnTo>
                    <a:pt x="32232" y="28346"/>
                  </a:lnTo>
                  <a:lnTo>
                    <a:pt x="32232" y="29502"/>
                  </a:lnTo>
                  <a:lnTo>
                    <a:pt x="31826" y="29806"/>
                  </a:lnTo>
                  <a:lnTo>
                    <a:pt x="32372" y="29895"/>
                  </a:lnTo>
                  <a:lnTo>
                    <a:pt x="33185" y="30022"/>
                  </a:lnTo>
                  <a:lnTo>
                    <a:pt x="33718" y="30099"/>
                  </a:lnTo>
                  <a:lnTo>
                    <a:pt x="34124" y="30175"/>
                  </a:lnTo>
                  <a:lnTo>
                    <a:pt x="34531" y="30251"/>
                  </a:lnTo>
                  <a:lnTo>
                    <a:pt x="37490" y="31026"/>
                  </a:lnTo>
                  <a:lnTo>
                    <a:pt x="38303" y="27914"/>
                  </a:lnTo>
                  <a:lnTo>
                    <a:pt x="38569" y="26568"/>
                  </a:lnTo>
                  <a:close/>
                </a:path>
                <a:path w="193040" h="176529">
                  <a:moveTo>
                    <a:pt x="44373" y="55435"/>
                  </a:moveTo>
                  <a:lnTo>
                    <a:pt x="43700" y="55029"/>
                  </a:lnTo>
                  <a:lnTo>
                    <a:pt x="43967" y="54216"/>
                  </a:lnTo>
                  <a:lnTo>
                    <a:pt x="44107" y="53682"/>
                  </a:lnTo>
                  <a:lnTo>
                    <a:pt x="41808" y="53949"/>
                  </a:lnTo>
                  <a:lnTo>
                    <a:pt x="42087" y="56781"/>
                  </a:lnTo>
                  <a:lnTo>
                    <a:pt x="44373" y="55435"/>
                  </a:lnTo>
                  <a:close/>
                </a:path>
                <a:path w="193040" h="176529">
                  <a:moveTo>
                    <a:pt x="48895" y="15354"/>
                  </a:moveTo>
                  <a:lnTo>
                    <a:pt x="48691" y="15405"/>
                  </a:lnTo>
                  <a:lnTo>
                    <a:pt x="48285" y="15506"/>
                  </a:lnTo>
                  <a:lnTo>
                    <a:pt x="47879" y="15608"/>
                  </a:lnTo>
                  <a:lnTo>
                    <a:pt x="48018" y="15773"/>
                  </a:lnTo>
                  <a:lnTo>
                    <a:pt x="48145" y="16052"/>
                  </a:lnTo>
                  <a:lnTo>
                    <a:pt x="48285" y="16116"/>
                  </a:lnTo>
                  <a:lnTo>
                    <a:pt x="48425" y="16179"/>
                  </a:lnTo>
                  <a:lnTo>
                    <a:pt x="48895" y="15354"/>
                  </a:lnTo>
                  <a:close/>
                </a:path>
                <a:path w="193040" h="176529">
                  <a:moveTo>
                    <a:pt x="49250" y="9791"/>
                  </a:moveTo>
                  <a:lnTo>
                    <a:pt x="48895" y="9525"/>
                  </a:lnTo>
                  <a:lnTo>
                    <a:pt x="48691" y="9436"/>
                  </a:lnTo>
                  <a:lnTo>
                    <a:pt x="48691" y="8496"/>
                  </a:lnTo>
                  <a:lnTo>
                    <a:pt x="48285" y="8902"/>
                  </a:lnTo>
                  <a:lnTo>
                    <a:pt x="48691" y="9461"/>
                  </a:lnTo>
                  <a:lnTo>
                    <a:pt x="48895" y="9753"/>
                  </a:lnTo>
                  <a:lnTo>
                    <a:pt x="48895" y="9880"/>
                  </a:lnTo>
                  <a:lnTo>
                    <a:pt x="46799" y="11112"/>
                  </a:lnTo>
                  <a:lnTo>
                    <a:pt x="46672" y="11188"/>
                  </a:lnTo>
                  <a:lnTo>
                    <a:pt x="46799" y="12407"/>
                  </a:lnTo>
                  <a:lnTo>
                    <a:pt x="48895" y="10172"/>
                  </a:lnTo>
                  <a:lnTo>
                    <a:pt x="49250" y="9791"/>
                  </a:lnTo>
                  <a:close/>
                </a:path>
                <a:path w="193040" h="176529">
                  <a:moveTo>
                    <a:pt x="50304" y="27787"/>
                  </a:moveTo>
                  <a:lnTo>
                    <a:pt x="47066" y="27114"/>
                  </a:lnTo>
                  <a:lnTo>
                    <a:pt x="46393" y="27647"/>
                  </a:lnTo>
                  <a:lnTo>
                    <a:pt x="47066" y="27787"/>
                  </a:lnTo>
                  <a:lnTo>
                    <a:pt x="45999" y="29273"/>
                  </a:lnTo>
                  <a:lnTo>
                    <a:pt x="44919" y="30073"/>
                  </a:lnTo>
                  <a:lnTo>
                    <a:pt x="45453" y="30340"/>
                  </a:lnTo>
                  <a:lnTo>
                    <a:pt x="45593" y="31559"/>
                  </a:lnTo>
                  <a:lnTo>
                    <a:pt x="45720" y="31699"/>
                  </a:lnTo>
                  <a:lnTo>
                    <a:pt x="45999" y="31292"/>
                  </a:lnTo>
                  <a:lnTo>
                    <a:pt x="46393" y="30619"/>
                  </a:lnTo>
                  <a:lnTo>
                    <a:pt x="45859" y="30886"/>
                  </a:lnTo>
                  <a:lnTo>
                    <a:pt x="47345" y="29400"/>
                  </a:lnTo>
                  <a:lnTo>
                    <a:pt x="50304" y="27787"/>
                  </a:lnTo>
                  <a:close/>
                </a:path>
                <a:path w="193040" h="176529">
                  <a:moveTo>
                    <a:pt x="51346" y="10731"/>
                  </a:moveTo>
                  <a:lnTo>
                    <a:pt x="50850" y="8089"/>
                  </a:lnTo>
                  <a:lnTo>
                    <a:pt x="49250" y="9791"/>
                  </a:lnTo>
                  <a:lnTo>
                    <a:pt x="49771" y="9906"/>
                  </a:lnTo>
                  <a:lnTo>
                    <a:pt x="50038" y="10045"/>
                  </a:lnTo>
                  <a:lnTo>
                    <a:pt x="50177" y="10109"/>
                  </a:lnTo>
                  <a:lnTo>
                    <a:pt x="50304" y="10185"/>
                  </a:lnTo>
                  <a:lnTo>
                    <a:pt x="50444" y="10248"/>
                  </a:lnTo>
                  <a:lnTo>
                    <a:pt x="50444" y="10655"/>
                  </a:lnTo>
                  <a:lnTo>
                    <a:pt x="50977" y="10629"/>
                  </a:lnTo>
                  <a:lnTo>
                    <a:pt x="51346" y="10909"/>
                  </a:lnTo>
                  <a:lnTo>
                    <a:pt x="51346" y="10731"/>
                  </a:lnTo>
                  <a:close/>
                </a:path>
                <a:path w="193040" h="176529">
                  <a:moveTo>
                    <a:pt x="51943" y="13957"/>
                  </a:moveTo>
                  <a:lnTo>
                    <a:pt x="50977" y="14566"/>
                  </a:lnTo>
                  <a:lnTo>
                    <a:pt x="51346" y="14744"/>
                  </a:lnTo>
                  <a:lnTo>
                    <a:pt x="51943" y="14592"/>
                  </a:lnTo>
                  <a:lnTo>
                    <a:pt x="51943" y="13957"/>
                  </a:lnTo>
                  <a:close/>
                </a:path>
                <a:path w="193040" h="176529">
                  <a:moveTo>
                    <a:pt x="52603" y="20307"/>
                  </a:moveTo>
                  <a:lnTo>
                    <a:pt x="52197" y="20091"/>
                  </a:lnTo>
                  <a:lnTo>
                    <a:pt x="51346" y="19862"/>
                  </a:lnTo>
                  <a:lnTo>
                    <a:pt x="50977" y="19773"/>
                  </a:lnTo>
                  <a:lnTo>
                    <a:pt x="50850" y="19735"/>
                  </a:lnTo>
                  <a:lnTo>
                    <a:pt x="50444" y="19634"/>
                  </a:lnTo>
                  <a:lnTo>
                    <a:pt x="50038" y="19532"/>
                  </a:lnTo>
                  <a:lnTo>
                    <a:pt x="49796" y="19469"/>
                  </a:lnTo>
                  <a:lnTo>
                    <a:pt x="50038" y="18072"/>
                  </a:lnTo>
                  <a:lnTo>
                    <a:pt x="49771" y="18999"/>
                  </a:lnTo>
                  <a:lnTo>
                    <a:pt x="49771" y="19469"/>
                  </a:lnTo>
                  <a:lnTo>
                    <a:pt x="49631" y="19418"/>
                  </a:lnTo>
                  <a:lnTo>
                    <a:pt x="49771" y="18999"/>
                  </a:lnTo>
                  <a:lnTo>
                    <a:pt x="48552" y="18884"/>
                  </a:lnTo>
                  <a:lnTo>
                    <a:pt x="47879" y="20764"/>
                  </a:lnTo>
                  <a:lnTo>
                    <a:pt x="49631" y="21526"/>
                  </a:lnTo>
                  <a:lnTo>
                    <a:pt x="49771" y="21577"/>
                  </a:lnTo>
                  <a:lnTo>
                    <a:pt x="48691" y="22580"/>
                  </a:lnTo>
                  <a:lnTo>
                    <a:pt x="48552" y="22707"/>
                  </a:lnTo>
                  <a:lnTo>
                    <a:pt x="48425" y="22834"/>
                  </a:lnTo>
                  <a:lnTo>
                    <a:pt x="48285" y="22961"/>
                  </a:lnTo>
                  <a:lnTo>
                    <a:pt x="48145" y="23088"/>
                  </a:lnTo>
                  <a:lnTo>
                    <a:pt x="48018" y="23215"/>
                  </a:lnTo>
                  <a:lnTo>
                    <a:pt x="47879" y="23342"/>
                  </a:lnTo>
                  <a:lnTo>
                    <a:pt x="47752" y="23469"/>
                  </a:lnTo>
                  <a:lnTo>
                    <a:pt x="48552" y="23380"/>
                  </a:lnTo>
                  <a:lnTo>
                    <a:pt x="49250" y="22758"/>
                  </a:lnTo>
                  <a:lnTo>
                    <a:pt x="49631" y="22567"/>
                  </a:lnTo>
                  <a:lnTo>
                    <a:pt x="49771" y="22517"/>
                  </a:lnTo>
                  <a:lnTo>
                    <a:pt x="50038" y="22428"/>
                  </a:lnTo>
                  <a:lnTo>
                    <a:pt x="50304" y="22339"/>
                  </a:lnTo>
                  <a:lnTo>
                    <a:pt x="50444" y="22301"/>
                  </a:lnTo>
                  <a:lnTo>
                    <a:pt x="50304" y="22199"/>
                  </a:lnTo>
                  <a:lnTo>
                    <a:pt x="49631" y="22123"/>
                  </a:lnTo>
                  <a:lnTo>
                    <a:pt x="49771" y="22034"/>
                  </a:lnTo>
                  <a:lnTo>
                    <a:pt x="52603" y="20307"/>
                  </a:lnTo>
                  <a:close/>
                </a:path>
                <a:path w="193040" h="176529">
                  <a:moveTo>
                    <a:pt x="53949" y="16052"/>
                  </a:moveTo>
                  <a:lnTo>
                    <a:pt x="51346" y="14744"/>
                  </a:lnTo>
                  <a:lnTo>
                    <a:pt x="50850" y="14871"/>
                  </a:lnTo>
                  <a:lnTo>
                    <a:pt x="50444" y="14973"/>
                  </a:lnTo>
                  <a:lnTo>
                    <a:pt x="50038" y="15074"/>
                  </a:lnTo>
                  <a:lnTo>
                    <a:pt x="49631" y="15176"/>
                  </a:lnTo>
                  <a:lnTo>
                    <a:pt x="49250" y="15265"/>
                  </a:lnTo>
                  <a:lnTo>
                    <a:pt x="50304" y="15379"/>
                  </a:lnTo>
                  <a:lnTo>
                    <a:pt x="50038" y="16586"/>
                  </a:lnTo>
                  <a:lnTo>
                    <a:pt x="50177" y="17259"/>
                  </a:lnTo>
                  <a:lnTo>
                    <a:pt x="50038" y="18072"/>
                  </a:lnTo>
                  <a:lnTo>
                    <a:pt x="50177" y="17741"/>
                  </a:lnTo>
                  <a:lnTo>
                    <a:pt x="50304" y="17335"/>
                  </a:lnTo>
                  <a:lnTo>
                    <a:pt x="50977" y="15240"/>
                  </a:lnTo>
                  <a:lnTo>
                    <a:pt x="53949" y="16052"/>
                  </a:lnTo>
                  <a:close/>
                </a:path>
                <a:path w="193040" h="176529">
                  <a:moveTo>
                    <a:pt x="57188" y="55880"/>
                  </a:moveTo>
                  <a:lnTo>
                    <a:pt x="57048" y="54889"/>
                  </a:lnTo>
                  <a:lnTo>
                    <a:pt x="56108" y="56108"/>
                  </a:lnTo>
                  <a:lnTo>
                    <a:pt x="55575" y="56654"/>
                  </a:lnTo>
                  <a:lnTo>
                    <a:pt x="57048" y="55943"/>
                  </a:lnTo>
                  <a:lnTo>
                    <a:pt x="57188" y="55880"/>
                  </a:lnTo>
                  <a:close/>
                </a:path>
                <a:path w="193040" h="176529">
                  <a:moveTo>
                    <a:pt x="57734" y="11061"/>
                  </a:moveTo>
                  <a:lnTo>
                    <a:pt x="57454" y="10883"/>
                  </a:lnTo>
                  <a:lnTo>
                    <a:pt x="57327" y="10782"/>
                  </a:lnTo>
                  <a:lnTo>
                    <a:pt x="55841" y="10109"/>
                  </a:lnTo>
                  <a:lnTo>
                    <a:pt x="55295" y="9842"/>
                  </a:lnTo>
                  <a:lnTo>
                    <a:pt x="54089" y="11328"/>
                  </a:lnTo>
                  <a:lnTo>
                    <a:pt x="52870" y="11506"/>
                  </a:lnTo>
                  <a:lnTo>
                    <a:pt x="52197" y="11595"/>
                  </a:lnTo>
                  <a:lnTo>
                    <a:pt x="51384" y="10947"/>
                  </a:lnTo>
                  <a:lnTo>
                    <a:pt x="51943" y="13957"/>
                  </a:lnTo>
                  <a:lnTo>
                    <a:pt x="55029" y="12001"/>
                  </a:lnTo>
                  <a:lnTo>
                    <a:pt x="56654" y="13220"/>
                  </a:lnTo>
                  <a:lnTo>
                    <a:pt x="56781" y="12547"/>
                  </a:lnTo>
                  <a:lnTo>
                    <a:pt x="57188" y="11734"/>
                  </a:lnTo>
                  <a:lnTo>
                    <a:pt x="57734" y="11061"/>
                  </a:lnTo>
                  <a:close/>
                </a:path>
                <a:path w="193040" h="176529">
                  <a:moveTo>
                    <a:pt x="58674" y="55168"/>
                  </a:moveTo>
                  <a:lnTo>
                    <a:pt x="57188" y="55880"/>
                  </a:lnTo>
                  <a:lnTo>
                    <a:pt x="58674" y="57848"/>
                  </a:lnTo>
                  <a:lnTo>
                    <a:pt x="58674" y="55168"/>
                  </a:lnTo>
                  <a:close/>
                </a:path>
                <a:path w="193040" h="176529">
                  <a:moveTo>
                    <a:pt x="59486" y="52197"/>
                  </a:moveTo>
                  <a:lnTo>
                    <a:pt x="58000" y="52463"/>
                  </a:lnTo>
                  <a:lnTo>
                    <a:pt x="58813" y="50038"/>
                  </a:lnTo>
                  <a:lnTo>
                    <a:pt x="59207" y="48958"/>
                  </a:lnTo>
                  <a:lnTo>
                    <a:pt x="58940" y="49225"/>
                  </a:lnTo>
                  <a:lnTo>
                    <a:pt x="58940" y="49504"/>
                  </a:lnTo>
                  <a:lnTo>
                    <a:pt x="58534" y="49631"/>
                  </a:lnTo>
                  <a:lnTo>
                    <a:pt x="56781" y="50444"/>
                  </a:lnTo>
                  <a:lnTo>
                    <a:pt x="55029" y="49911"/>
                  </a:lnTo>
                  <a:lnTo>
                    <a:pt x="55295" y="48425"/>
                  </a:lnTo>
                  <a:lnTo>
                    <a:pt x="54495" y="48285"/>
                  </a:lnTo>
                  <a:lnTo>
                    <a:pt x="53682" y="48285"/>
                  </a:lnTo>
                  <a:lnTo>
                    <a:pt x="52870" y="48552"/>
                  </a:lnTo>
                  <a:lnTo>
                    <a:pt x="52603" y="49504"/>
                  </a:lnTo>
                  <a:lnTo>
                    <a:pt x="50444" y="50038"/>
                  </a:lnTo>
                  <a:lnTo>
                    <a:pt x="49631" y="49098"/>
                  </a:lnTo>
                  <a:lnTo>
                    <a:pt x="49364" y="49098"/>
                  </a:lnTo>
                  <a:lnTo>
                    <a:pt x="49504" y="50977"/>
                  </a:lnTo>
                  <a:lnTo>
                    <a:pt x="51663" y="53276"/>
                  </a:lnTo>
                  <a:lnTo>
                    <a:pt x="49225" y="54356"/>
                  </a:lnTo>
                  <a:lnTo>
                    <a:pt x="49911" y="54622"/>
                  </a:lnTo>
                  <a:lnTo>
                    <a:pt x="50977" y="53682"/>
                  </a:lnTo>
                  <a:lnTo>
                    <a:pt x="51790" y="53543"/>
                  </a:lnTo>
                  <a:lnTo>
                    <a:pt x="53136" y="51384"/>
                  </a:lnTo>
                  <a:lnTo>
                    <a:pt x="54622" y="53136"/>
                  </a:lnTo>
                  <a:lnTo>
                    <a:pt x="56248" y="51790"/>
                  </a:lnTo>
                  <a:lnTo>
                    <a:pt x="57734" y="50444"/>
                  </a:lnTo>
                  <a:lnTo>
                    <a:pt x="57188" y="53949"/>
                  </a:lnTo>
                  <a:lnTo>
                    <a:pt x="58407" y="53543"/>
                  </a:lnTo>
                  <a:lnTo>
                    <a:pt x="59347" y="53009"/>
                  </a:lnTo>
                  <a:lnTo>
                    <a:pt x="59486" y="52603"/>
                  </a:lnTo>
                  <a:lnTo>
                    <a:pt x="59486" y="52197"/>
                  </a:lnTo>
                  <a:close/>
                </a:path>
                <a:path w="193040" h="176529">
                  <a:moveTo>
                    <a:pt x="61099" y="46266"/>
                  </a:moveTo>
                  <a:lnTo>
                    <a:pt x="60286" y="46672"/>
                  </a:lnTo>
                  <a:lnTo>
                    <a:pt x="60286" y="47205"/>
                  </a:lnTo>
                  <a:lnTo>
                    <a:pt x="60566" y="46939"/>
                  </a:lnTo>
                  <a:lnTo>
                    <a:pt x="60833" y="46532"/>
                  </a:lnTo>
                  <a:lnTo>
                    <a:pt x="61099" y="46266"/>
                  </a:lnTo>
                  <a:close/>
                </a:path>
                <a:path w="193040" h="176529">
                  <a:moveTo>
                    <a:pt x="62725" y="19418"/>
                  </a:moveTo>
                  <a:lnTo>
                    <a:pt x="61772" y="20370"/>
                  </a:lnTo>
                  <a:lnTo>
                    <a:pt x="59486" y="19405"/>
                  </a:lnTo>
                  <a:lnTo>
                    <a:pt x="59207" y="19291"/>
                  </a:lnTo>
                  <a:lnTo>
                    <a:pt x="60693" y="17932"/>
                  </a:lnTo>
                  <a:lnTo>
                    <a:pt x="60159" y="17932"/>
                  </a:lnTo>
                  <a:lnTo>
                    <a:pt x="59486" y="17767"/>
                  </a:lnTo>
                  <a:lnTo>
                    <a:pt x="59080" y="17665"/>
                  </a:lnTo>
                  <a:lnTo>
                    <a:pt x="58407" y="18211"/>
                  </a:lnTo>
                  <a:lnTo>
                    <a:pt x="57454" y="19291"/>
                  </a:lnTo>
                  <a:lnTo>
                    <a:pt x="56654" y="18478"/>
                  </a:lnTo>
                  <a:lnTo>
                    <a:pt x="57188" y="20231"/>
                  </a:lnTo>
                  <a:lnTo>
                    <a:pt x="55841" y="22796"/>
                  </a:lnTo>
                  <a:lnTo>
                    <a:pt x="54089" y="20904"/>
                  </a:lnTo>
                  <a:lnTo>
                    <a:pt x="52870" y="22517"/>
                  </a:lnTo>
                  <a:lnTo>
                    <a:pt x="51943" y="22402"/>
                  </a:lnTo>
                  <a:lnTo>
                    <a:pt x="51003" y="22301"/>
                  </a:lnTo>
                  <a:lnTo>
                    <a:pt x="51346" y="23914"/>
                  </a:lnTo>
                  <a:lnTo>
                    <a:pt x="51943" y="25882"/>
                  </a:lnTo>
                  <a:lnTo>
                    <a:pt x="52603" y="27914"/>
                  </a:lnTo>
                  <a:lnTo>
                    <a:pt x="57188" y="23736"/>
                  </a:lnTo>
                  <a:lnTo>
                    <a:pt x="59080" y="22009"/>
                  </a:lnTo>
                  <a:lnTo>
                    <a:pt x="59207" y="21894"/>
                  </a:lnTo>
                  <a:lnTo>
                    <a:pt x="60159" y="21031"/>
                  </a:lnTo>
                  <a:lnTo>
                    <a:pt x="60286" y="20904"/>
                  </a:lnTo>
                  <a:lnTo>
                    <a:pt x="60693" y="22567"/>
                  </a:lnTo>
                  <a:lnTo>
                    <a:pt x="60693" y="23126"/>
                  </a:lnTo>
                  <a:lnTo>
                    <a:pt x="59486" y="25361"/>
                  </a:lnTo>
                  <a:lnTo>
                    <a:pt x="61150" y="24472"/>
                  </a:lnTo>
                  <a:lnTo>
                    <a:pt x="60782" y="22961"/>
                  </a:lnTo>
                  <a:lnTo>
                    <a:pt x="62725" y="19418"/>
                  </a:lnTo>
                  <a:close/>
                </a:path>
                <a:path w="193040" h="176529">
                  <a:moveTo>
                    <a:pt x="63398" y="41275"/>
                  </a:moveTo>
                  <a:lnTo>
                    <a:pt x="61506" y="40728"/>
                  </a:lnTo>
                  <a:lnTo>
                    <a:pt x="62852" y="39116"/>
                  </a:lnTo>
                  <a:lnTo>
                    <a:pt x="62445" y="37769"/>
                  </a:lnTo>
                  <a:lnTo>
                    <a:pt x="58940" y="38569"/>
                  </a:lnTo>
                  <a:lnTo>
                    <a:pt x="57734" y="35877"/>
                  </a:lnTo>
                  <a:lnTo>
                    <a:pt x="60693" y="33578"/>
                  </a:lnTo>
                  <a:lnTo>
                    <a:pt x="60960" y="32105"/>
                  </a:lnTo>
                  <a:lnTo>
                    <a:pt x="60159" y="31699"/>
                  </a:lnTo>
                  <a:lnTo>
                    <a:pt x="58674" y="32905"/>
                  </a:lnTo>
                  <a:lnTo>
                    <a:pt x="52057" y="37769"/>
                  </a:lnTo>
                  <a:lnTo>
                    <a:pt x="53416" y="33185"/>
                  </a:lnTo>
                  <a:lnTo>
                    <a:pt x="54495" y="31826"/>
                  </a:lnTo>
                  <a:lnTo>
                    <a:pt x="57861" y="31826"/>
                  </a:lnTo>
                  <a:lnTo>
                    <a:pt x="57454" y="30073"/>
                  </a:lnTo>
                  <a:lnTo>
                    <a:pt x="56781" y="29946"/>
                  </a:lnTo>
                  <a:lnTo>
                    <a:pt x="55702" y="30886"/>
                  </a:lnTo>
                  <a:lnTo>
                    <a:pt x="55029" y="30480"/>
                  </a:lnTo>
                  <a:lnTo>
                    <a:pt x="54356" y="30746"/>
                  </a:lnTo>
                  <a:lnTo>
                    <a:pt x="53682" y="30886"/>
                  </a:lnTo>
                  <a:lnTo>
                    <a:pt x="53136" y="31153"/>
                  </a:lnTo>
                  <a:lnTo>
                    <a:pt x="51790" y="33185"/>
                  </a:lnTo>
                  <a:lnTo>
                    <a:pt x="51384" y="32905"/>
                  </a:lnTo>
                  <a:lnTo>
                    <a:pt x="51117" y="32639"/>
                  </a:lnTo>
                  <a:lnTo>
                    <a:pt x="51257" y="32232"/>
                  </a:lnTo>
                  <a:lnTo>
                    <a:pt x="50038" y="34531"/>
                  </a:lnTo>
                  <a:lnTo>
                    <a:pt x="51663" y="36550"/>
                  </a:lnTo>
                  <a:lnTo>
                    <a:pt x="48552" y="38303"/>
                  </a:lnTo>
                  <a:lnTo>
                    <a:pt x="47345" y="39243"/>
                  </a:lnTo>
                  <a:lnTo>
                    <a:pt x="48425" y="39116"/>
                  </a:lnTo>
                  <a:lnTo>
                    <a:pt x="48958" y="39243"/>
                  </a:lnTo>
                  <a:lnTo>
                    <a:pt x="51117" y="39382"/>
                  </a:lnTo>
                  <a:lnTo>
                    <a:pt x="48285" y="42621"/>
                  </a:lnTo>
                  <a:lnTo>
                    <a:pt x="47612" y="40868"/>
                  </a:lnTo>
                  <a:lnTo>
                    <a:pt x="47066" y="38976"/>
                  </a:lnTo>
                  <a:lnTo>
                    <a:pt x="45720" y="40728"/>
                  </a:lnTo>
                  <a:lnTo>
                    <a:pt x="44107" y="40601"/>
                  </a:lnTo>
                  <a:lnTo>
                    <a:pt x="45720" y="42354"/>
                  </a:lnTo>
                  <a:lnTo>
                    <a:pt x="47205" y="44640"/>
                  </a:lnTo>
                  <a:lnTo>
                    <a:pt x="49504" y="43840"/>
                  </a:lnTo>
                  <a:lnTo>
                    <a:pt x="50038" y="43561"/>
                  </a:lnTo>
                  <a:lnTo>
                    <a:pt x="50850" y="43294"/>
                  </a:lnTo>
                  <a:lnTo>
                    <a:pt x="48018" y="43294"/>
                  </a:lnTo>
                  <a:lnTo>
                    <a:pt x="52603" y="39243"/>
                  </a:lnTo>
                  <a:lnTo>
                    <a:pt x="53276" y="41402"/>
                  </a:lnTo>
                  <a:lnTo>
                    <a:pt x="53276" y="42354"/>
                  </a:lnTo>
                  <a:lnTo>
                    <a:pt x="52603" y="42760"/>
                  </a:lnTo>
                  <a:lnTo>
                    <a:pt x="51790" y="42887"/>
                  </a:lnTo>
                  <a:lnTo>
                    <a:pt x="52870" y="43027"/>
                  </a:lnTo>
                  <a:lnTo>
                    <a:pt x="54622" y="42621"/>
                  </a:lnTo>
                  <a:lnTo>
                    <a:pt x="55435" y="43154"/>
                  </a:lnTo>
                  <a:lnTo>
                    <a:pt x="57327" y="41681"/>
                  </a:lnTo>
                  <a:lnTo>
                    <a:pt x="60833" y="40462"/>
                  </a:lnTo>
                  <a:lnTo>
                    <a:pt x="62318" y="42760"/>
                  </a:lnTo>
                  <a:lnTo>
                    <a:pt x="62585" y="42087"/>
                  </a:lnTo>
                  <a:lnTo>
                    <a:pt x="62725" y="41275"/>
                  </a:lnTo>
                  <a:lnTo>
                    <a:pt x="63398" y="41275"/>
                  </a:lnTo>
                  <a:close/>
                </a:path>
                <a:path w="193040" h="176529">
                  <a:moveTo>
                    <a:pt x="64871" y="41135"/>
                  </a:moveTo>
                  <a:lnTo>
                    <a:pt x="64744" y="41275"/>
                  </a:lnTo>
                  <a:lnTo>
                    <a:pt x="64338" y="41275"/>
                  </a:lnTo>
                  <a:lnTo>
                    <a:pt x="64604" y="41402"/>
                  </a:lnTo>
                  <a:lnTo>
                    <a:pt x="64871" y="41681"/>
                  </a:lnTo>
                  <a:lnTo>
                    <a:pt x="64871" y="41135"/>
                  </a:lnTo>
                  <a:close/>
                </a:path>
                <a:path w="193040" h="176529">
                  <a:moveTo>
                    <a:pt x="64871" y="15773"/>
                  </a:moveTo>
                  <a:lnTo>
                    <a:pt x="64744" y="15379"/>
                  </a:lnTo>
                  <a:lnTo>
                    <a:pt x="63792" y="16319"/>
                  </a:lnTo>
                  <a:lnTo>
                    <a:pt x="64871" y="16459"/>
                  </a:lnTo>
                  <a:lnTo>
                    <a:pt x="64871" y="15773"/>
                  </a:lnTo>
                  <a:close/>
                </a:path>
                <a:path w="193040" h="176529">
                  <a:moveTo>
                    <a:pt x="64884" y="70586"/>
                  </a:moveTo>
                  <a:lnTo>
                    <a:pt x="59753" y="75133"/>
                  </a:lnTo>
                  <a:lnTo>
                    <a:pt x="61366" y="75806"/>
                  </a:lnTo>
                  <a:lnTo>
                    <a:pt x="63398" y="74053"/>
                  </a:lnTo>
                  <a:lnTo>
                    <a:pt x="64884" y="70586"/>
                  </a:lnTo>
                  <a:close/>
                </a:path>
                <a:path w="193040" h="176529">
                  <a:moveTo>
                    <a:pt x="65011" y="70269"/>
                  </a:moveTo>
                  <a:lnTo>
                    <a:pt x="64884" y="70586"/>
                  </a:lnTo>
                  <a:lnTo>
                    <a:pt x="65011" y="70459"/>
                  </a:lnTo>
                  <a:lnTo>
                    <a:pt x="65011" y="70269"/>
                  </a:lnTo>
                  <a:close/>
                </a:path>
                <a:path w="193040" h="176529">
                  <a:moveTo>
                    <a:pt x="66903" y="29273"/>
                  </a:moveTo>
                  <a:lnTo>
                    <a:pt x="66497" y="28727"/>
                  </a:lnTo>
                  <a:lnTo>
                    <a:pt x="66497" y="28867"/>
                  </a:lnTo>
                  <a:lnTo>
                    <a:pt x="66230" y="28994"/>
                  </a:lnTo>
                  <a:lnTo>
                    <a:pt x="66230" y="29133"/>
                  </a:lnTo>
                  <a:lnTo>
                    <a:pt x="66357" y="29400"/>
                  </a:lnTo>
                  <a:lnTo>
                    <a:pt x="66497" y="29540"/>
                  </a:lnTo>
                  <a:lnTo>
                    <a:pt x="66497" y="29667"/>
                  </a:lnTo>
                  <a:lnTo>
                    <a:pt x="66903" y="29273"/>
                  </a:lnTo>
                  <a:close/>
                </a:path>
                <a:path w="193040" h="176529">
                  <a:moveTo>
                    <a:pt x="67983" y="52463"/>
                  </a:moveTo>
                  <a:lnTo>
                    <a:pt x="67703" y="52336"/>
                  </a:lnTo>
                  <a:lnTo>
                    <a:pt x="67576" y="52336"/>
                  </a:lnTo>
                  <a:lnTo>
                    <a:pt x="66636" y="52743"/>
                  </a:lnTo>
                  <a:lnTo>
                    <a:pt x="67576" y="52527"/>
                  </a:lnTo>
                  <a:lnTo>
                    <a:pt x="67983" y="52463"/>
                  </a:lnTo>
                  <a:close/>
                </a:path>
                <a:path w="193040" h="176529">
                  <a:moveTo>
                    <a:pt x="67983" y="24409"/>
                  </a:moveTo>
                  <a:lnTo>
                    <a:pt x="67170" y="22923"/>
                  </a:lnTo>
                  <a:lnTo>
                    <a:pt x="64604" y="22656"/>
                  </a:lnTo>
                  <a:lnTo>
                    <a:pt x="61366" y="24358"/>
                  </a:lnTo>
                  <a:lnTo>
                    <a:pt x="61150" y="24472"/>
                  </a:lnTo>
                  <a:lnTo>
                    <a:pt x="61366" y="25361"/>
                  </a:lnTo>
                  <a:lnTo>
                    <a:pt x="63665" y="24955"/>
                  </a:lnTo>
                  <a:lnTo>
                    <a:pt x="65824" y="25895"/>
                  </a:lnTo>
                  <a:lnTo>
                    <a:pt x="67703" y="26644"/>
                  </a:lnTo>
                  <a:lnTo>
                    <a:pt x="67843" y="26708"/>
                  </a:lnTo>
                  <a:lnTo>
                    <a:pt x="67703" y="24815"/>
                  </a:lnTo>
                  <a:lnTo>
                    <a:pt x="67983" y="24879"/>
                  </a:lnTo>
                  <a:lnTo>
                    <a:pt x="67983" y="24409"/>
                  </a:lnTo>
                  <a:close/>
                </a:path>
                <a:path w="193040" h="176529">
                  <a:moveTo>
                    <a:pt x="69151" y="25717"/>
                  </a:moveTo>
                  <a:lnTo>
                    <a:pt x="68783" y="25082"/>
                  </a:lnTo>
                  <a:lnTo>
                    <a:pt x="68199" y="24942"/>
                  </a:lnTo>
                  <a:lnTo>
                    <a:pt x="68656" y="26035"/>
                  </a:lnTo>
                  <a:lnTo>
                    <a:pt x="69151" y="25717"/>
                  </a:lnTo>
                  <a:close/>
                </a:path>
                <a:path w="193040" h="176529">
                  <a:moveTo>
                    <a:pt x="69862" y="33718"/>
                  </a:moveTo>
                  <a:lnTo>
                    <a:pt x="65951" y="30073"/>
                  </a:lnTo>
                  <a:lnTo>
                    <a:pt x="64477" y="36550"/>
                  </a:lnTo>
                  <a:lnTo>
                    <a:pt x="69469" y="34658"/>
                  </a:lnTo>
                  <a:lnTo>
                    <a:pt x="69596" y="34658"/>
                  </a:lnTo>
                  <a:lnTo>
                    <a:pt x="69596" y="34531"/>
                  </a:lnTo>
                  <a:lnTo>
                    <a:pt x="69862" y="34391"/>
                  </a:lnTo>
                  <a:lnTo>
                    <a:pt x="69862" y="33718"/>
                  </a:lnTo>
                  <a:close/>
                </a:path>
                <a:path w="193040" h="176529">
                  <a:moveTo>
                    <a:pt x="71221" y="64871"/>
                  </a:moveTo>
                  <a:lnTo>
                    <a:pt x="69329" y="63258"/>
                  </a:lnTo>
                  <a:lnTo>
                    <a:pt x="69329" y="60693"/>
                  </a:lnTo>
                  <a:lnTo>
                    <a:pt x="66636" y="60058"/>
                  </a:lnTo>
                  <a:lnTo>
                    <a:pt x="66497" y="60020"/>
                  </a:lnTo>
                  <a:lnTo>
                    <a:pt x="67576" y="57188"/>
                  </a:lnTo>
                  <a:lnTo>
                    <a:pt x="68783" y="56781"/>
                  </a:lnTo>
                  <a:lnTo>
                    <a:pt x="65951" y="55702"/>
                  </a:lnTo>
                  <a:lnTo>
                    <a:pt x="65227" y="53162"/>
                  </a:lnTo>
                  <a:lnTo>
                    <a:pt x="66497" y="52781"/>
                  </a:lnTo>
                  <a:lnTo>
                    <a:pt x="65138" y="52895"/>
                  </a:lnTo>
                  <a:lnTo>
                    <a:pt x="65011" y="52400"/>
                  </a:lnTo>
                  <a:lnTo>
                    <a:pt x="65011" y="51625"/>
                  </a:lnTo>
                  <a:lnTo>
                    <a:pt x="63398" y="51587"/>
                  </a:lnTo>
                  <a:lnTo>
                    <a:pt x="62445" y="52057"/>
                  </a:lnTo>
                  <a:lnTo>
                    <a:pt x="61912" y="54622"/>
                  </a:lnTo>
                  <a:lnTo>
                    <a:pt x="59486" y="58940"/>
                  </a:lnTo>
                  <a:lnTo>
                    <a:pt x="58674" y="57848"/>
                  </a:lnTo>
                  <a:lnTo>
                    <a:pt x="58674" y="59486"/>
                  </a:lnTo>
                  <a:lnTo>
                    <a:pt x="56781" y="61099"/>
                  </a:lnTo>
                  <a:lnTo>
                    <a:pt x="57188" y="61048"/>
                  </a:lnTo>
                  <a:lnTo>
                    <a:pt x="58127" y="60921"/>
                  </a:lnTo>
                  <a:lnTo>
                    <a:pt x="58813" y="60833"/>
                  </a:lnTo>
                  <a:lnTo>
                    <a:pt x="58534" y="63119"/>
                  </a:lnTo>
                  <a:lnTo>
                    <a:pt x="58813" y="63195"/>
                  </a:lnTo>
                  <a:lnTo>
                    <a:pt x="59486" y="63360"/>
                  </a:lnTo>
                  <a:lnTo>
                    <a:pt x="59753" y="63423"/>
                  </a:lnTo>
                  <a:lnTo>
                    <a:pt x="60159" y="63525"/>
                  </a:lnTo>
                  <a:lnTo>
                    <a:pt x="60960" y="63652"/>
                  </a:lnTo>
                  <a:lnTo>
                    <a:pt x="61772" y="63779"/>
                  </a:lnTo>
                  <a:lnTo>
                    <a:pt x="61912" y="63792"/>
                  </a:lnTo>
                  <a:lnTo>
                    <a:pt x="58127" y="68249"/>
                  </a:lnTo>
                  <a:lnTo>
                    <a:pt x="60960" y="67310"/>
                  </a:lnTo>
                  <a:lnTo>
                    <a:pt x="61772" y="67005"/>
                  </a:lnTo>
                  <a:lnTo>
                    <a:pt x="61912" y="66954"/>
                  </a:lnTo>
                  <a:lnTo>
                    <a:pt x="62852" y="66598"/>
                  </a:lnTo>
                  <a:lnTo>
                    <a:pt x="63119" y="66497"/>
                  </a:lnTo>
                  <a:lnTo>
                    <a:pt x="62852" y="68656"/>
                  </a:lnTo>
                  <a:lnTo>
                    <a:pt x="62179" y="69329"/>
                  </a:lnTo>
                  <a:lnTo>
                    <a:pt x="62179" y="70002"/>
                  </a:lnTo>
                  <a:lnTo>
                    <a:pt x="61912" y="70269"/>
                  </a:lnTo>
                  <a:lnTo>
                    <a:pt x="63119" y="70218"/>
                  </a:lnTo>
                  <a:lnTo>
                    <a:pt x="63525" y="70167"/>
                  </a:lnTo>
                  <a:lnTo>
                    <a:pt x="64338" y="70053"/>
                  </a:lnTo>
                  <a:lnTo>
                    <a:pt x="65011" y="69964"/>
                  </a:lnTo>
                  <a:lnTo>
                    <a:pt x="65684" y="69862"/>
                  </a:lnTo>
                  <a:lnTo>
                    <a:pt x="65125" y="70358"/>
                  </a:lnTo>
                  <a:lnTo>
                    <a:pt x="65684" y="70777"/>
                  </a:lnTo>
                  <a:lnTo>
                    <a:pt x="65824" y="70866"/>
                  </a:lnTo>
                  <a:lnTo>
                    <a:pt x="67983" y="72466"/>
                  </a:lnTo>
                  <a:lnTo>
                    <a:pt x="68110" y="72567"/>
                  </a:lnTo>
                  <a:lnTo>
                    <a:pt x="68922" y="71488"/>
                  </a:lnTo>
                  <a:lnTo>
                    <a:pt x="69862" y="70675"/>
                  </a:lnTo>
                  <a:lnTo>
                    <a:pt x="69862" y="69735"/>
                  </a:lnTo>
                  <a:lnTo>
                    <a:pt x="69596" y="69735"/>
                  </a:lnTo>
                  <a:lnTo>
                    <a:pt x="65824" y="69862"/>
                  </a:lnTo>
                  <a:lnTo>
                    <a:pt x="66497" y="69291"/>
                  </a:lnTo>
                  <a:lnTo>
                    <a:pt x="69596" y="66636"/>
                  </a:lnTo>
                  <a:lnTo>
                    <a:pt x="70815" y="66636"/>
                  </a:lnTo>
                  <a:lnTo>
                    <a:pt x="70942" y="66636"/>
                  </a:lnTo>
                  <a:lnTo>
                    <a:pt x="70815" y="66090"/>
                  </a:lnTo>
                  <a:lnTo>
                    <a:pt x="70942" y="65417"/>
                  </a:lnTo>
                  <a:lnTo>
                    <a:pt x="71221" y="64871"/>
                  </a:lnTo>
                  <a:close/>
                </a:path>
                <a:path w="193040" h="176529">
                  <a:moveTo>
                    <a:pt x="71615" y="25082"/>
                  </a:moveTo>
                  <a:lnTo>
                    <a:pt x="70548" y="24815"/>
                  </a:lnTo>
                  <a:lnTo>
                    <a:pt x="69329" y="25590"/>
                  </a:lnTo>
                  <a:lnTo>
                    <a:pt x="69151" y="25717"/>
                  </a:lnTo>
                  <a:lnTo>
                    <a:pt x="69329" y="26035"/>
                  </a:lnTo>
                  <a:lnTo>
                    <a:pt x="70002" y="26301"/>
                  </a:lnTo>
                  <a:lnTo>
                    <a:pt x="71615" y="25082"/>
                  </a:lnTo>
                  <a:close/>
                </a:path>
                <a:path w="193040" h="176529">
                  <a:moveTo>
                    <a:pt x="73647" y="57746"/>
                  </a:moveTo>
                  <a:lnTo>
                    <a:pt x="73101" y="57950"/>
                  </a:lnTo>
                  <a:lnTo>
                    <a:pt x="72567" y="58267"/>
                  </a:lnTo>
                  <a:lnTo>
                    <a:pt x="71348" y="58801"/>
                  </a:lnTo>
                  <a:lnTo>
                    <a:pt x="69862" y="62585"/>
                  </a:lnTo>
                  <a:lnTo>
                    <a:pt x="73647" y="57746"/>
                  </a:lnTo>
                  <a:close/>
                </a:path>
                <a:path w="193040" h="176529">
                  <a:moveTo>
                    <a:pt x="73774" y="40728"/>
                  </a:moveTo>
                  <a:lnTo>
                    <a:pt x="73507" y="40601"/>
                  </a:lnTo>
                  <a:lnTo>
                    <a:pt x="73240" y="40728"/>
                  </a:lnTo>
                  <a:lnTo>
                    <a:pt x="72974" y="40728"/>
                  </a:lnTo>
                  <a:lnTo>
                    <a:pt x="73240" y="40868"/>
                  </a:lnTo>
                  <a:lnTo>
                    <a:pt x="73380" y="40868"/>
                  </a:lnTo>
                  <a:lnTo>
                    <a:pt x="73507" y="41008"/>
                  </a:lnTo>
                  <a:lnTo>
                    <a:pt x="73774" y="40868"/>
                  </a:lnTo>
                  <a:lnTo>
                    <a:pt x="73774" y="40728"/>
                  </a:lnTo>
                  <a:close/>
                </a:path>
                <a:path w="193040" h="176529">
                  <a:moveTo>
                    <a:pt x="73914" y="46799"/>
                  </a:moveTo>
                  <a:lnTo>
                    <a:pt x="72834" y="46939"/>
                  </a:lnTo>
                  <a:lnTo>
                    <a:pt x="71755" y="47205"/>
                  </a:lnTo>
                  <a:lnTo>
                    <a:pt x="70815" y="47205"/>
                  </a:lnTo>
                  <a:lnTo>
                    <a:pt x="69862" y="46532"/>
                  </a:lnTo>
                  <a:lnTo>
                    <a:pt x="69596" y="47205"/>
                  </a:lnTo>
                  <a:lnTo>
                    <a:pt x="69291" y="48120"/>
                  </a:lnTo>
                  <a:lnTo>
                    <a:pt x="69062" y="46126"/>
                  </a:lnTo>
                  <a:lnTo>
                    <a:pt x="69062" y="44107"/>
                  </a:lnTo>
                  <a:lnTo>
                    <a:pt x="68783" y="42354"/>
                  </a:lnTo>
                  <a:lnTo>
                    <a:pt x="68389" y="42481"/>
                  </a:lnTo>
                  <a:lnTo>
                    <a:pt x="67983" y="42760"/>
                  </a:lnTo>
                  <a:lnTo>
                    <a:pt x="67437" y="42887"/>
                  </a:lnTo>
                  <a:lnTo>
                    <a:pt x="66903" y="43027"/>
                  </a:lnTo>
                  <a:lnTo>
                    <a:pt x="66903" y="42887"/>
                  </a:lnTo>
                  <a:lnTo>
                    <a:pt x="66636" y="43154"/>
                  </a:lnTo>
                  <a:lnTo>
                    <a:pt x="68783" y="44373"/>
                  </a:lnTo>
                  <a:lnTo>
                    <a:pt x="66497" y="47752"/>
                  </a:lnTo>
                  <a:lnTo>
                    <a:pt x="69189" y="48514"/>
                  </a:lnTo>
                  <a:lnTo>
                    <a:pt x="69189" y="48831"/>
                  </a:lnTo>
                  <a:lnTo>
                    <a:pt x="69329" y="48958"/>
                  </a:lnTo>
                  <a:lnTo>
                    <a:pt x="69469" y="49225"/>
                  </a:lnTo>
                  <a:lnTo>
                    <a:pt x="69735" y="49364"/>
                  </a:lnTo>
                  <a:lnTo>
                    <a:pt x="69735" y="49631"/>
                  </a:lnTo>
                  <a:lnTo>
                    <a:pt x="69862" y="49911"/>
                  </a:lnTo>
                  <a:lnTo>
                    <a:pt x="70942" y="49771"/>
                  </a:lnTo>
                  <a:lnTo>
                    <a:pt x="71894" y="48552"/>
                  </a:lnTo>
                  <a:lnTo>
                    <a:pt x="73101" y="48831"/>
                  </a:lnTo>
                  <a:lnTo>
                    <a:pt x="73380" y="47472"/>
                  </a:lnTo>
                  <a:lnTo>
                    <a:pt x="73914" y="46799"/>
                  </a:lnTo>
                  <a:close/>
                </a:path>
                <a:path w="193040" h="176529">
                  <a:moveTo>
                    <a:pt x="74180" y="57048"/>
                  </a:moveTo>
                  <a:lnTo>
                    <a:pt x="73774" y="57569"/>
                  </a:lnTo>
                  <a:lnTo>
                    <a:pt x="74180" y="57302"/>
                  </a:lnTo>
                  <a:lnTo>
                    <a:pt x="74180" y="57048"/>
                  </a:lnTo>
                  <a:close/>
                </a:path>
                <a:path w="193040" h="176529">
                  <a:moveTo>
                    <a:pt x="79171" y="62268"/>
                  </a:moveTo>
                  <a:lnTo>
                    <a:pt x="78333" y="62230"/>
                  </a:lnTo>
                  <a:lnTo>
                    <a:pt x="77825" y="62725"/>
                  </a:lnTo>
                  <a:lnTo>
                    <a:pt x="78092" y="62788"/>
                  </a:lnTo>
                  <a:lnTo>
                    <a:pt x="78333" y="62852"/>
                  </a:lnTo>
                  <a:lnTo>
                    <a:pt x="79171" y="62268"/>
                  </a:lnTo>
                  <a:close/>
                </a:path>
                <a:path w="193040" h="176529">
                  <a:moveTo>
                    <a:pt x="79311" y="39382"/>
                  </a:moveTo>
                  <a:lnTo>
                    <a:pt x="77152" y="40601"/>
                  </a:lnTo>
                  <a:lnTo>
                    <a:pt x="77292" y="41008"/>
                  </a:lnTo>
                  <a:lnTo>
                    <a:pt x="77558" y="41541"/>
                  </a:lnTo>
                  <a:lnTo>
                    <a:pt x="77558" y="42354"/>
                  </a:lnTo>
                  <a:lnTo>
                    <a:pt x="78905" y="42354"/>
                  </a:lnTo>
                  <a:lnTo>
                    <a:pt x="79311" y="39382"/>
                  </a:lnTo>
                  <a:close/>
                </a:path>
                <a:path w="193040" h="176529">
                  <a:moveTo>
                    <a:pt x="81597" y="36982"/>
                  </a:moveTo>
                  <a:lnTo>
                    <a:pt x="81330" y="37071"/>
                  </a:lnTo>
                  <a:lnTo>
                    <a:pt x="80924" y="37363"/>
                  </a:lnTo>
                  <a:lnTo>
                    <a:pt x="79044" y="38036"/>
                  </a:lnTo>
                  <a:lnTo>
                    <a:pt x="79451" y="39649"/>
                  </a:lnTo>
                  <a:lnTo>
                    <a:pt x="81330" y="39027"/>
                  </a:lnTo>
                  <a:lnTo>
                    <a:pt x="81470" y="38976"/>
                  </a:lnTo>
                  <a:lnTo>
                    <a:pt x="81470" y="37172"/>
                  </a:lnTo>
                  <a:lnTo>
                    <a:pt x="81597" y="36982"/>
                  </a:lnTo>
                  <a:close/>
                </a:path>
                <a:path w="193040" h="176529">
                  <a:moveTo>
                    <a:pt x="82677" y="33185"/>
                  </a:moveTo>
                  <a:lnTo>
                    <a:pt x="81597" y="31026"/>
                  </a:lnTo>
                  <a:lnTo>
                    <a:pt x="79578" y="33985"/>
                  </a:lnTo>
                  <a:lnTo>
                    <a:pt x="79451" y="34023"/>
                  </a:lnTo>
                  <a:lnTo>
                    <a:pt x="79044" y="34137"/>
                  </a:lnTo>
                  <a:lnTo>
                    <a:pt x="80251" y="34124"/>
                  </a:lnTo>
                  <a:lnTo>
                    <a:pt x="82143" y="34874"/>
                  </a:lnTo>
                  <a:lnTo>
                    <a:pt x="82677" y="35090"/>
                  </a:lnTo>
                  <a:lnTo>
                    <a:pt x="82677" y="33794"/>
                  </a:lnTo>
                  <a:lnTo>
                    <a:pt x="82143" y="34124"/>
                  </a:lnTo>
                  <a:lnTo>
                    <a:pt x="82143" y="33451"/>
                  </a:lnTo>
                  <a:lnTo>
                    <a:pt x="82677" y="33185"/>
                  </a:lnTo>
                  <a:close/>
                </a:path>
                <a:path w="193040" h="176529">
                  <a:moveTo>
                    <a:pt x="82816" y="27914"/>
                  </a:moveTo>
                  <a:lnTo>
                    <a:pt x="81737" y="26974"/>
                  </a:lnTo>
                  <a:lnTo>
                    <a:pt x="82283" y="25628"/>
                  </a:lnTo>
                  <a:lnTo>
                    <a:pt x="82003" y="25361"/>
                  </a:lnTo>
                  <a:lnTo>
                    <a:pt x="81737" y="25222"/>
                  </a:lnTo>
                  <a:lnTo>
                    <a:pt x="81470" y="24955"/>
                  </a:lnTo>
                  <a:lnTo>
                    <a:pt x="81064" y="25755"/>
                  </a:lnTo>
                  <a:lnTo>
                    <a:pt x="79984" y="27508"/>
                  </a:lnTo>
                  <a:lnTo>
                    <a:pt x="78905" y="26974"/>
                  </a:lnTo>
                  <a:lnTo>
                    <a:pt x="78905" y="27241"/>
                  </a:lnTo>
                  <a:lnTo>
                    <a:pt x="78765" y="27381"/>
                  </a:lnTo>
                  <a:lnTo>
                    <a:pt x="78765" y="27508"/>
                  </a:lnTo>
                  <a:lnTo>
                    <a:pt x="79044" y="28321"/>
                  </a:lnTo>
                  <a:lnTo>
                    <a:pt x="79044" y="29540"/>
                  </a:lnTo>
                  <a:lnTo>
                    <a:pt x="80124" y="29667"/>
                  </a:lnTo>
                  <a:lnTo>
                    <a:pt x="80391" y="29400"/>
                  </a:lnTo>
                  <a:lnTo>
                    <a:pt x="80391" y="28994"/>
                  </a:lnTo>
                  <a:lnTo>
                    <a:pt x="80797" y="28727"/>
                  </a:lnTo>
                  <a:lnTo>
                    <a:pt x="80924" y="29133"/>
                  </a:lnTo>
                  <a:lnTo>
                    <a:pt x="81330" y="29273"/>
                  </a:lnTo>
                  <a:lnTo>
                    <a:pt x="81597" y="29400"/>
                  </a:lnTo>
                  <a:lnTo>
                    <a:pt x="82816" y="27914"/>
                  </a:lnTo>
                  <a:close/>
                </a:path>
                <a:path w="193040" h="176529">
                  <a:moveTo>
                    <a:pt x="82956" y="67170"/>
                  </a:moveTo>
                  <a:lnTo>
                    <a:pt x="78333" y="65887"/>
                  </a:lnTo>
                  <a:lnTo>
                    <a:pt x="78092" y="65824"/>
                  </a:lnTo>
                  <a:lnTo>
                    <a:pt x="80518" y="63398"/>
                  </a:lnTo>
                  <a:lnTo>
                    <a:pt x="78333" y="62852"/>
                  </a:lnTo>
                  <a:lnTo>
                    <a:pt x="77152" y="63652"/>
                  </a:lnTo>
                  <a:lnTo>
                    <a:pt x="77012" y="63754"/>
                  </a:lnTo>
                  <a:lnTo>
                    <a:pt x="76212" y="63804"/>
                  </a:lnTo>
                  <a:lnTo>
                    <a:pt x="74993" y="63525"/>
                  </a:lnTo>
                  <a:lnTo>
                    <a:pt x="71755" y="66357"/>
                  </a:lnTo>
                  <a:lnTo>
                    <a:pt x="73101" y="66243"/>
                  </a:lnTo>
                  <a:lnTo>
                    <a:pt x="74587" y="66128"/>
                  </a:lnTo>
                  <a:lnTo>
                    <a:pt x="74993" y="66090"/>
                  </a:lnTo>
                  <a:lnTo>
                    <a:pt x="76212" y="65405"/>
                  </a:lnTo>
                  <a:lnTo>
                    <a:pt x="76339" y="65328"/>
                  </a:lnTo>
                  <a:lnTo>
                    <a:pt x="76479" y="65252"/>
                  </a:lnTo>
                  <a:lnTo>
                    <a:pt x="76606" y="65176"/>
                  </a:lnTo>
                  <a:lnTo>
                    <a:pt x="76746" y="65100"/>
                  </a:lnTo>
                  <a:lnTo>
                    <a:pt x="76885" y="65024"/>
                  </a:lnTo>
                  <a:lnTo>
                    <a:pt x="77012" y="64947"/>
                  </a:lnTo>
                  <a:lnTo>
                    <a:pt x="77152" y="64871"/>
                  </a:lnTo>
                  <a:lnTo>
                    <a:pt x="76746" y="66357"/>
                  </a:lnTo>
                  <a:lnTo>
                    <a:pt x="76479" y="67716"/>
                  </a:lnTo>
                  <a:lnTo>
                    <a:pt x="76606" y="67614"/>
                  </a:lnTo>
                  <a:lnTo>
                    <a:pt x="76746" y="67513"/>
                  </a:lnTo>
                  <a:lnTo>
                    <a:pt x="76885" y="67411"/>
                  </a:lnTo>
                  <a:lnTo>
                    <a:pt x="77012" y="67310"/>
                  </a:lnTo>
                  <a:lnTo>
                    <a:pt x="77152" y="67233"/>
                  </a:lnTo>
                  <a:lnTo>
                    <a:pt x="77558" y="67030"/>
                  </a:lnTo>
                  <a:lnTo>
                    <a:pt x="77825" y="66967"/>
                  </a:lnTo>
                  <a:lnTo>
                    <a:pt x="78092" y="66903"/>
                  </a:lnTo>
                  <a:lnTo>
                    <a:pt x="78333" y="66840"/>
                  </a:lnTo>
                  <a:lnTo>
                    <a:pt x="79311" y="66725"/>
                  </a:lnTo>
                  <a:lnTo>
                    <a:pt x="80251" y="67437"/>
                  </a:lnTo>
                  <a:lnTo>
                    <a:pt x="80518" y="68389"/>
                  </a:lnTo>
                  <a:lnTo>
                    <a:pt x="82956" y="67170"/>
                  </a:lnTo>
                  <a:close/>
                </a:path>
                <a:path w="193040" h="176529">
                  <a:moveTo>
                    <a:pt x="83629" y="35471"/>
                  </a:moveTo>
                  <a:lnTo>
                    <a:pt x="82677" y="35090"/>
                  </a:lnTo>
                  <a:lnTo>
                    <a:pt x="82677" y="35471"/>
                  </a:lnTo>
                  <a:lnTo>
                    <a:pt x="81737" y="36791"/>
                  </a:lnTo>
                  <a:lnTo>
                    <a:pt x="83629" y="35471"/>
                  </a:lnTo>
                  <a:close/>
                </a:path>
                <a:path w="193040" h="176529">
                  <a:moveTo>
                    <a:pt x="83896" y="59753"/>
                  </a:moveTo>
                  <a:lnTo>
                    <a:pt x="81064" y="59753"/>
                  </a:lnTo>
                  <a:lnTo>
                    <a:pt x="79578" y="57594"/>
                  </a:lnTo>
                  <a:lnTo>
                    <a:pt x="79844" y="54889"/>
                  </a:lnTo>
                  <a:lnTo>
                    <a:pt x="79844" y="53416"/>
                  </a:lnTo>
                  <a:lnTo>
                    <a:pt x="77152" y="54711"/>
                  </a:lnTo>
                  <a:lnTo>
                    <a:pt x="77012" y="54775"/>
                  </a:lnTo>
                  <a:lnTo>
                    <a:pt x="76885" y="54838"/>
                  </a:lnTo>
                  <a:lnTo>
                    <a:pt x="76746" y="54902"/>
                  </a:lnTo>
                  <a:lnTo>
                    <a:pt x="76606" y="54965"/>
                  </a:lnTo>
                  <a:lnTo>
                    <a:pt x="76479" y="55029"/>
                  </a:lnTo>
                  <a:lnTo>
                    <a:pt x="76606" y="52870"/>
                  </a:lnTo>
                  <a:lnTo>
                    <a:pt x="76885" y="52463"/>
                  </a:lnTo>
                  <a:lnTo>
                    <a:pt x="77152" y="52197"/>
                  </a:lnTo>
                  <a:lnTo>
                    <a:pt x="77012" y="52057"/>
                  </a:lnTo>
                  <a:lnTo>
                    <a:pt x="76746" y="51968"/>
                  </a:lnTo>
                  <a:lnTo>
                    <a:pt x="76479" y="51879"/>
                  </a:lnTo>
                  <a:lnTo>
                    <a:pt x="76212" y="51790"/>
                  </a:lnTo>
                  <a:lnTo>
                    <a:pt x="76212" y="52463"/>
                  </a:lnTo>
                  <a:lnTo>
                    <a:pt x="76339" y="53009"/>
                  </a:lnTo>
                  <a:lnTo>
                    <a:pt x="73774" y="54711"/>
                  </a:lnTo>
                  <a:lnTo>
                    <a:pt x="73774" y="55168"/>
                  </a:lnTo>
                  <a:lnTo>
                    <a:pt x="73647" y="55575"/>
                  </a:lnTo>
                  <a:lnTo>
                    <a:pt x="73101" y="55968"/>
                  </a:lnTo>
                  <a:lnTo>
                    <a:pt x="74460" y="56959"/>
                  </a:lnTo>
                  <a:lnTo>
                    <a:pt x="74587" y="57048"/>
                  </a:lnTo>
                  <a:lnTo>
                    <a:pt x="74218" y="57277"/>
                  </a:lnTo>
                  <a:lnTo>
                    <a:pt x="74587" y="59182"/>
                  </a:lnTo>
                  <a:lnTo>
                    <a:pt x="74726" y="59880"/>
                  </a:lnTo>
                  <a:lnTo>
                    <a:pt x="74460" y="62039"/>
                  </a:lnTo>
                  <a:lnTo>
                    <a:pt x="74726" y="62052"/>
                  </a:lnTo>
                  <a:lnTo>
                    <a:pt x="76339" y="62103"/>
                  </a:lnTo>
                  <a:lnTo>
                    <a:pt x="76479" y="62103"/>
                  </a:lnTo>
                  <a:lnTo>
                    <a:pt x="78333" y="62153"/>
                  </a:lnTo>
                  <a:lnTo>
                    <a:pt x="79171" y="61429"/>
                  </a:lnTo>
                  <a:lnTo>
                    <a:pt x="79578" y="61048"/>
                  </a:lnTo>
                  <a:lnTo>
                    <a:pt x="80657" y="60020"/>
                  </a:lnTo>
                  <a:lnTo>
                    <a:pt x="83629" y="60617"/>
                  </a:lnTo>
                  <a:lnTo>
                    <a:pt x="83896" y="60667"/>
                  </a:lnTo>
                  <a:lnTo>
                    <a:pt x="83629" y="60286"/>
                  </a:lnTo>
                  <a:lnTo>
                    <a:pt x="83896" y="59753"/>
                  </a:lnTo>
                  <a:close/>
                </a:path>
                <a:path w="193040" h="176529">
                  <a:moveTo>
                    <a:pt x="85509" y="49936"/>
                  </a:moveTo>
                  <a:lnTo>
                    <a:pt x="85115" y="50444"/>
                  </a:lnTo>
                  <a:lnTo>
                    <a:pt x="84709" y="51257"/>
                  </a:lnTo>
                  <a:lnTo>
                    <a:pt x="83362" y="52603"/>
                  </a:lnTo>
                  <a:lnTo>
                    <a:pt x="84709" y="52768"/>
                  </a:lnTo>
                  <a:lnTo>
                    <a:pt x="85509" y="52870"/>
                  </a:lnTo>
                  <a:lnTo>
                    <a:pt x="85509" y="49936"/>
                  </a:lnTo>
                  <a:close/>
                </a:path>
                <a:path w="193040" h="176529">
                  <a:moveTo>
                    <a:pt x="85788" y="61366"/>
                  </a:moveTo>
                  <a:lnTo>
                    <a:pt x="85648" y="61366"/>
                  </a:lnTo>
                  <a:lnTo>
                    <a:pt x="85509" y="61506"/>
                  </a:lnTo>
                  <a:lnTo>
                    <a:pt x="83896" y="60833"/>
                  </a:lnTo>
                  <a:lnTo>
                    <a:pt x="85242" y="61912"/>
                  </a:lnTo>
                  <a:lnTo>
                    <a:pt x="84836" y="62179"/>
                  </a:lnTo>
                  <a:lnTo>
                    <a:pt x="84975" y="62318"/>
                  </a:lnTo>
                  <a:lnTo>
                    <a:pt x="85648" y="62852"/>
                  </a:lnTo>
                  <a:lnTo>
                    <a:pt x="85788" y="61772"/>
                  </a:lnTo>
                  <a:lnTo>
                    <a:pt x="85788" y="61366"/>
                  </a:lnTo>
                  <a:close/>
                </a:path>
                <a:path w="193040" h="176529">
                  <a:moveTo>
                    <a:pt x="86194" y="49657"/>
                  </a:moveTo>
                  <a:lnTo>
                    <a:pt x="85648" y="49771"/>
                  </a:lnTo>
                  <a:lnTo>
                    <a:pt x="85648" y="52463"/>
                  </a:lnTo>
                  <a:lnTo>
                    <a:pt x="86194" y="51930"/>
                  </a:lnTo>
                  <a:lnTo>
                    <a:pt x="86194" y="49657"/>
                  </a:lnTo>
                  <a:close/>
                </a:path>
                <a:path w="193040" h="176529">
                  <a:moveTo>
                    <a:pt x="87134" y="33185"/>
                  </a:moveTo>
                  <a:lnTo>
                    <a:pt x="86995" y="31965"/>
                  </a:lnTo>
                  <a:lnTo>
                    <a:pt x="86995" y="32905"/>
                  </a:lnTo>
                  <a:lnTo>
                    <a:pt x="87134" y="33185"/>
                  </a:lnTo>
                  <a:close/>
                </a:path>
                <a:path w="193040" h="176529">
                  <a:moveTo>
                    <a:pt x="87401" y="48425"/>
                  </a:moveTo>
                  <a:lnTo>
                    <a:pt x="86995" y="49504"/>
                  </a:lnTo>
                  <a:lnTo>
                    <a:pt x="86321" y="49631"/>
                  </a:lnTo>
                  <a:lnTo>
                    <a:pt x="86321" y="51117"/>
                  </a:lnTo>
                  <a:lnTo>
                    <a:pt x="86995" y="49911"/>
                  </a:lnTo>
                  <a:lnTo>
                    <a:pt x="87274" y="49568"/>
                  </a:lnTo>
                  <a:lnTo>
                    <a:pt x="87401" y="49403"/>
                  </a:lnTo>
                  <a:lnTo>
                    <a:pt x="87401" y="48425"/>
                  </a:lnTo>
                  <a:close/>
                </a:path>
                <a:path w="193040" h="176529">
                  <a:moveTo>
                    <a:pt x="87668" y="45466"/>
                  </a:moveTo>
                  <a:lnTo>
                    <a:pt x="86956" y="44437"/>
                  </a:lnTo>
                  <a:lnTo>
                    <a:pt x="83756" y="44640"/>
                  </a:lnTo>
                  <a:lnTo>
                    <a:pt x="83223" y="47129"/>
                  </a:lnTo>
                  <a:lnTo>
                    <a:pt x="83223" y="49098"/>
                  </a:lnTo>
                  <a:lnTo>
                    <a:pt x="87668" y="45466"/>
                  </a:lnTo>
                  <a:close/>
                </a:path>
                <a:path w="193040" h="176529">
                  <a:moveTo>
                    <a:pt x="88341" y="44919"/>
                  </a:moveTo>
                  <a:lnTo>
                    <a:pt x="87668" y="45466"/>
                  </a:lnTo>
                  <a:lnTo>
                    <a:pt x="88099" y="46075"/>
                  </a:lnTo>
                  <a:lnTo>
                    <a:pt x="88341" y="44919"/>
                  </a:lnTo>
                  <a:close/>
                </a:path>
                <a:path w="193040" h="176529">
                  <a:moveTo>
                    <a:pt x="89027" y="47536"/>
                  </a:moveTo>
                  <a:lnTo>
                    <a:pt x="88747" y="47028"/>
                  </a:lnTo>
                  <a:lnTo>
                    <a:pt x="88099" y="46075"/>
                  </a:lnTo>
                  <a:lnTo>
                    <a:pt x="87668" y="48031"/>
                  </a:lnTo>
                  <a:lnTo>
                    <a:pt x="87947" y="47815"/>
                  </a:lnTo>
                  <a:lnTo>
                    <a:pt x="88099" y="47701"/>
                  </a:lnTo>
                  <a:lnTo>
                    <a:pt x="88341" y="47574"/>
                  </a:lnTo>
                  <a:lnTo>
                    <a:pt x="89027" y="47536"/>
                  </a:lnTo>
                  <a:close/>
                </a:path>
                <a:path w="193040" h="176529">
                  <a:moveTo>
                    <a:pt x="89027" y="41554"/>
                  </a:moveTo>
                  <a:lnTo>
                    <a:pt x="86728" y="44107"/>
                  </a:lnTo>
                  <a:lnTo>
                    <a:pt x="86956" y="44437"/>
                  </a:lnTo>
                  <a:lnTo>
                    <a:pt x="87947" y="44373"/>
                  </a:lnTo>
                  <a:lnTo>
                    <a:pt x="89027" y="41732"/>
                  </a:lnTo>
                  <a:lnTo>
                    <a:pt x="89027" y="41554"/>
                  </a:lnTo>
                  <a:close/>
                </a:path>
                <a:path w="193040" h="176529">
                  <a:moveTo>
                    <a:pt x="91655" y="35153"/>
                  </a:moveTo>
                  <a:lnTo>
                    <a:pt x="87274" y="38442"/>
                  </a:lnTo>
                  <a:lnTo>
                    <a:pt x="89420" y="40728"/>
                  </a:lnTo>
                  <a:lnTo>
                    <a:pt x="90779" y="38036"/>
                  </a:lnTo>
                  <a:lnTo>
                    <a:pt x="91655" y="35153"/>
                  </a:lnTo>
                  <a:close/>
                </a:path>
                <a:path w="193040" h="176529">
                  <a:moveTo>
                    <a:pt x="93878" y="47472"/>
                  </a:moveTo>
                  <a:lnTo>
                    <a:pt x="91884" y="47472"/>
                  </a:lnTo>
                  <a:lnTo>
                    <a:pt x="91046" y="48018"/>
                  </a:lnTo>
                  <a:lnTo>
                    <a:pt x="91884" y="47891"/>
                  </a:lnTo>
                  <a:lnTo>
                    <a:pt x="92392" y="47828"/>
                  </a:lnTo>
                  <a:lnTo>
                    <a:pt x="93205" y="50444"/>
                  </a:lnTo>
                  <a:lnTo>
                    <a:pt x="93332" y="49949"/>
                  </a:lnTo>
                  <a:lnTo>
                    <a:pt x="93205" y="47713"/>
                  </a:lnTo>
                  <a:lnTo>
                    <a:pt x="93878" y="47612"/>
                  </a:lnTo>
                  <a:lnTo>
                    <a:pt x="93878" y="47472"/>
                  </a:lnTo>
                  <a:close/>
                </a:path>
                <a:path w="193040" h="176529">
                  <a:moveTo>
                    <a:pt x="95008" y="35623"/>
                  </a:moveTo>
                  <a:lnTo>
                    <a:pt x="90233" y="31559"/>
                  </a:lnTo>
                  <a:lnTo>
                    <a:pt x="89420" y="31445"/>
                  </a:lnTo>
                  <a:lnTo>
                    <a:pt x="89154" y="31381"/>
                  </a:lnTo>
                  <a:lnTo>
                    <a:pt x="88747" y="31242"/>
                  </a:lnTo>
                  <a:lnTo>
                    <a:pt x="88480" y="31153"/>
                  </a:lnTo>
                  <a:lnTo>
                    <a:pt x="87807" y="31064"/>
                  </a:lnTo>
                  <a:lnTo>
                    <a:pt x="87541" y="31026"/>
                  </a:lnTo>
                  <a:lnTo>
                    <a:pt x="87134" y="31724"/>
                  </a:lnTo>
                  <a:lnTo>
                    <a:pt x="87274" y="32905"/>
                  </a:lnTo>
                  <a:lnTo>
                    <a:pt x="87807" y="32639"/>
                  </a:lnTo>
                  <a:lnTo>
                    <a:pt x="88747" y="33185"/>
                  </a:lnTo>
                  <a:lnTo>
                    <a:pt x="89154" y="33718"/>
                  </a:lnTo>
                  <a:lnTo>
                    <a:pt x="91846" y="34544"/>
                  </a:lnTo>
                  <a:lnTo>
                    <a:pt x="91655" y="35153"/>
                  </a:lnTo>
                  <a:lnTo>
                    <a:pt x="92303" y="34683"/>
                  </a:lnTo>
                  <a:lnTo>
                    <a:pt x="95008" y="35623"/>
                  </a:lnTo>
                  <a:close/>
                </a:path>
                <a:path w="193040" h="176529">
                  <a:moveTo>
                    <a:pt x="95631" y="45046"/>
                  </a:moveTo>
                  <a:lnTo>
                    <a:pt x="95097" y="45008"/>
                  </a:lnTo>
                  <a:lnTo>
                    <a:pt x="93878" y="44907"/>
                  </a:lnTo>
                  <a:lnTo>
                    <a:pt x="92392" y="44780"/>
                  </a:lnTo>
                  <a:lnTo>
                    <a:pt x="89027" y="47726"/>
                  </a:lnTo>
                  <a:lnTo>
                    <a:pt x="89420" y="47612"/>
                  </a:lnTo>
                  <a:lnTo>
                    <a:pt x="89027" y="48145"/>
                  </a:lnTo>
                  <a:lnTo>
                    <a:pt x="89420" y="47993"/>
                  </a:lnTo>
                  <a:lnTo>
                    <a:pt x="90779" y="47472"/>
                  </a:lnTo>
                  <a:lnTo>
                    <a:pt x="91884" y="47472"/>
                  </a:lnTo>
                  <a:lnTo>
                    <a:pt x="95631" y="45046"/>
                  </a:lnTo>
                  <a:close/>
                </a:path>
                <a:path w="193040" h="176529">
                  <a:moveTo>
                    <a:pt x="97790" y="48514"/>
                  </a:moveTo>
                  <a:lnTo>
                    <a:pt x="97650" y="48526"/>
                  </a:lnTo>
                  <a:lnTo>
                    <a:pt x="97650" y="46393"/>
                  </a:lnTo>
                  <a:lnTo>
                    <a:pt x="96710" y="47612"/>
                  </a:lnTo>
                  <a:lnTo>
                    <a:pt x="96037" y="48285"/>
                  </a:lnTo>
                  <a:lnTo>
                    <a:pt x="95631" y="47879"/>
                  </a:lnTo>
                  <a:lnTo>
                    <a:pt x="95097" y="48145"/>
                  </a:lnTo>
                  <a:lnTo>
                    <a:pt x="94284" y="48729"/>
                  </a:lnTo>
                  <a:lnTo>
                    <a:pt x="94145" y="48831"/>
                  </a:lnTo>
                  <a:lnTo>
                    <a:pt x="93878" y="47612"/>
                  </a:lnTo>
                  <a:lnTo>
                    <a:pt x="93878" y="47967"/>
                  </a:lnTo>
                  <a:lnTo>
                    <a:pt x="93332" y="49949"/>
                  </a:lnTo>
                  <a:lnTo>
                    <a:pt x="93332" y="50444"/>
                  </a:lnTo>
                  <a:lnTo>
                    <a:pt x="93611" y="50711"/>
                  </a:lnTo>
                  <a:lnTo>
                    <a:pt x="94284" y="50038"/>
                  </a:lnTo>
                  <a:lnTo>
                    <a:pt x="96304" y="48691"/>
                  </a:lnTo>
                  <a:lnTo>
                    <a:pt x="96977" y="48615"/>
                  </a:lnTo>
                  <a:lnTo>
                    <a:pt x="97383" y="48564"/>
                  </a:lnTo>
                  <a:lnTo>
                    <a:pt x="97790" y="48514"/>
                  </a:lnTo>
                  <a:close/>
                </a:path>
                <a:path w="193040" h="176529">
                  <a:moveTo>
                    <a:pt x="99466" y="44437"/>
                  </a:moveTo>
                  <a:lnTo>
                    <a:pt x="99009" y="45453"/>
                  </a:lnTo>
                  <a:lnTo>
                    <a:pt x="99187" y="45707"/>
                  </a:lnTo>
                  <a:lnTo>
                    <a:pt x="99466" y="45834"/>
                  </a:lnTo>
                  <a:lnTo>
                    <a:pt x="99466" y="44437"/>
                  </a:lnTo>
                  <a:close/>
                </a:path>
                <a:path w="193040" h="176529">
                  <a:moveTo>
                    <a:pt x="99682" y="46393"/>
                  </a:moveTo>
                  <a:lnTo>
                    <a:pt x="99187" y="45707"/>
                  </a:lnTo>
                  <a:lnTo>
                    <a:pt x="96977" y="44780"/>
                  </a:lnTo>
                  <a:lnTo>
                    <a:pt x="96977" y="44919"/>
                  </a:lnTo>
                  <a:lnTo>
                    <a:pt x="97383" y="45186"/>
                  </a:lnTo>
                  <a:lnTo>
                    <a:pt x="97790" y="45593"/>
                  </a:lnTo>
                  <a:lnTo>
                    <a:pt x="97790" y="48514"/>
                  </a:lnTo>
                  <a:lnTo>
                    <a:pt x="97929" y="48501"/>
                  </a:lnTo>
                  <a:lnTo>
                    <a:pt x="98158" y="48463"/>
                  </a:lnTo>
                  <a:lnTo>
                    <a:pt x="97929" y="48285"/>
                  </a:lnTo>
                  <a:lnTo>
                    <a:pt x="99682" y="46393"/>
                  </a:lnTo>
                  <a:close/>
                </a:path>
                <a:path w="193040" h="176529">
                  <a:moveTo>
                    <a:pt x="100634" y="49530"/>
                  </a:moveTo>
                  <a:lnTo>
                    <a:pt x="99809" y="48463"/>
                  </a:lnTo>
                  <a:lnTo>
                    <a:pt x="98158" y="48463"/>
                  </a:lnTo>
                  <a:lnTo>
                    <a:pt x="99682" y="49695"/>
                  </a:lnTo>
                  <a:lnTo>
                    <a:pt x="99809" y="49796"/>
                  </a:lnTo>
                  <a:lnTo>
                    <a:pt x="99949" y="49911"/>
                  </a:lnTo>
                  <a:lnTo>
                    <a:pt x="100634" y="49530"/>
                  </a:lnTo>
                  <a:close/>
                </a:path>
                <a:path w="193040" h="176529">
                  <a:moveTo>
                    <a:pt x="101028" y="41808"/>
                  </a:moveTo>
                  <a:lnTo>
                    <a:pt x="99263" y="40474"/>
                  </a:lnTo>
                  <a:lnTo>
                    <a:pt x="99466" y="44437"/>
                  </a:lnTo>
                  <a:lnTo>
                    <a:pt x="99809" y="43700"/>
                  </a:lnTo>
                  <a:lnTo>
                    <a:pt x="101028" y="43700"/>
                  </a:lnTo>
                  <a:lnTo>
                    <a:pt x="101028" y="41808"/>
                  </a:lnTo>
                  <a:close/>
                </a:path>
                <a:path w="193040" h="176529">
                  <a:moveTo>
                    <a:pt x="101701" y="72428"/>
                  </a:moveTo>
                  <a:lnTo>
                    <a:pt x="100888" y="70815"/>
                  </a:lnTo>
                  <a:lnTo>
                    <a:pt x="100482" y="70815"/>
                  </a:lnTo>
                  <a:lnTo>
                    <a:pt x="100088" y="71221"/>
                  </a:lnTo>
                  <a:lnTo>
                    <a:pt x="99809" y="70548"/>
                  </a:lnTo>
                  <a:lnTo>
                    <a:pt x="99809" y="70942"/>
                  </a:lnTo>
                  <a:lnTo>
                    <a:pt x="99542" y="71221"/>
                  </a:lnTo>
                  <a:lnTo>
                    <a:pt x="99809" y="71488"/>
                  </a:lnTo>
                  <a:lnTo>
                    <a:pt x="100088" y="74180"/>
                  </a:lnTo>
                  <a:lnTo>
                    <a:pt x="101701" y="72428"/>
                  </a:lnTo>
                  <a:close/>
                </a:path>
                <a:path w="193040" h="176529">
                  <a:moveTo>
                    <a:pt x="102781" y="42621"/>
                  </a:moveTo>
                  <a:lnTo>
                    <a:pt x="101561" y="42214"/>
                  </a:lnTo>
                  <a:lnTo>
                    <a:pt x="101155" y="41910"/>
                  </a:lnTo>
                  <a:lnTo>
                    <a:pt x="101155" y="43027"/>
                  </a:lnTo>
                  <a:lnTo>
                    <a:pt x="102781" y="42621"/>
                  </a:lnTo>
                  <a:close/>
                </a:path>
                <a:path w="193040" h="176529">
                  <a:moveTo>
                    <a:pt x="102920" y="49225"/>
                  </a:moveTo>
                  <a:lnTo>
                    <a:pt x="101968" y="48831"/>
                  </a:lnTo>
                  <a:lnTo>
                    <a:pt x="100634" y="49530"/>
                  </a:lnTo>
                  <a:lnTo>
                    <a:pt x="101028" y="50038"/>
                  </a:lnTo>
                  <a:lnTo>
                    <a:pt x="101155" y="50076"/>
                  </a:lnTo>
                  <a:lnTo>
                    <a:pt x="101561" y="50177"/>
                  </a:lnTo>
                  <a:lnTo>
                    <a:pt x="102781" y="49326"/>
                  </a:lnTo>
                  <a:lnTo>
                    <a:pt x="102920" y="49225"/>
                  </a:lnTo>
                  <a:close/>
                </a:path>
                <a:path w="193040" h="176529">
                  <a:moveTo>
                    <a:pt x="104673" y="65824"/>
                  </a:moveTo>
                  <a:lnTo>
                    <a:pt x="104267" y="65824"/>
                  </a:lnTo>
                  <a:lnTo>
                    <a:pt x="104673" y="66090"/>
                  </a:lnTo>
                  <a:lnTo>
                    <a:pt x="104673" y="65824"/>
                  </a:lnTo>
                  <a:close/>
                </a:path>
                <a:path w="193040" h="176529">
                  <a:moveTo>
                    <a:pt x="105346" y="75526"/>
                  </a:moveTo>
                  <a:lnTo>
                    <a:pt x="104800" y="75260"/>
                  </a:lnTo>
                  <a:lnTo>
                    <a:pt x="104394" y="75399"/>
                  </a:lnTo>
                  <a:lnTo>
                    <a:pt x="103860" y="75526"/>
                  </a:lnTo>
                  <a:lnTo>
                    <a:pt x="104267" y="75526"/>
                  </a:lnTo>
                  <a:lnTo>
                    <a:pt x="104533" y="75933"/>
                  </a:lnTo>
                  <a:lnTo>
                    <a:pt x="104940" y="75933"/>
                  </a:lnTo>
                  <a:lnTo>
                    <a:pt x="105346" y="75526"/>
                  </a:lnTo>
                  <a:close/>
                </a:path>
                <a:path w="193040" h="176529">
                  <a:moveTo>
                    <a:pt x="105473" y="60426"/>
                  </a:moveTo>
                  <a:lnTo>
                    <a:pt x="105206" y="57861"/>
                  </a:lnTo>
                  <a:lnTo>
                    <a:pt x="102235" y="60020"/>
                  </a:lnTo>
                  <a:lnTo>
                    <a:pt x="101701" y="61366"/>
                  </a:lnTo>
                  <a:lnTo>
                    <a:pt x="101968" y="61506"/>
                  </a:lnTo>
                  <a:lnTo>
                    <a:pt x="102235" y="61772"/>
                  </a:lnTo>
                  <a:lnTo>
                    <a:pt x="102235" y="62318"/>
                  </a:lnTo>
                  <a:lnTo>
                    <a:pt x="103454" y="62179"/>
                  </a:lnTo>
                  <a:lnTo>
                    <a:pt x="104127" y="62445"/>
                  </a:lnTo>
                  <a:lnTo>
                    <a:pt x="104533" y="62992"/>
                  </a:lnTo>
                  <a:lnTo>
                    <a:pt x="104533" y="62445"/>
                  </a:lnTo>
                  <a:lnTo>
                    <a:pt x="104800" y="61772"/>
                  </a:lnTo>
                  <a:lnTo>
                    <a:pt x="105473" y="60426"/>
                  </a:lnTo>
                  <a:close/>
                </a:path>
                <a:path w="193040" h="176529">
                  <a:moveTo>
                    <a:pt x="105752" y="64744"/>
                  </a:moveTo>
                  <a:lnTo>
                    <a:pt x="105206" y="63792"/>
                  </a:lnTo>
                  <a:lnTo>
                    <a:pt x="105498" y="65074"/>
                  </a:lnTo>
                  <a:lnTo>
                    <a:pt x="105752" y="64744"/>
                  </a:lnTo>
                  <a:close/>
                </a:path>
                <a:path w="193040" h="176529">
                  <a:moveTo>
                    <a:pt x="109270" y="64249"/>
                  </a:moveTo>
                  <a:lnTo>
                    <a:pt x="108445" y="63360"/>
                  </a:lnTo>
                  <a:lnTo>
                    <a:pt x="107911" y="64071"/>
                  </a:lnTo>
                  <a:lnTo>
                    <a:pt x="108445" y="64135"/>
                  </a:lnTo>
                  <a:lnTo>
                    <a:pt x="109270" y="64249"/>
                  </a:lnTo>
                  <a:close/>
                </a:path>
                <a:path w="193040" h="176529">
                  <a:moveTo>
                    <a:pt x="111683" y="58801"/>
                  </a:moveTo>
                  <a:lnTo>
                    <a:pt x="108178" y="60566"/>
                  </a:lnTo>
                  <a:lnTo>
                    <a:pt x="106959" y="60566"/>
                  </a:lnTo>
                  <a:lnTo>
                    <a:pt x="107911" y="62585"/>
                  </a:lnTo>
                  <a:lnTo>
                    <a:pt x="108445" y="63246"/>
                  </a:lnTo>
                  <a:lnTo>
                    <a:pt x="109270" y="62280"/>
                  </a:lnTo>
                  <a:lnTo>
                    <a:pt x="110058" y="61239"/>
                  </a:lnTo>
                  <a:lnTo>
                    <a:pt x="111683" y="58801"/>
                  </a:lnTo>
                  <a:close/>
                </a:path>
                <a:path w="193040" h="176529">
                  <a:moveTo>
                    <a:pt x="112750" y="63754"/>
                  </a:moveTo>
                  <a:lnTo>
                    <a:pt x="111950" y="63423"/>
                  </a:lnTo>
                  <a:lnTo>
                    <a:pt x="111683" y="63322"/>
                  </a:lnTo>
                  <a:lnTo>
                    <a:pt x="111417" y="63220"/>
                  </a:lnTo>
                  <a:lnTo>
                    <a:pt x="111137" y="63119"/>
                  </a:lnTo>
                  <a:lnTo>
                    <a:pt x="111137" y="64503"/>
                  </a:lnTo>
                  <a:lnTo>
                    <a:pt x="110058" y="64350"/>
                  </a:lnTo>
                  <a:lnTo>
                    <a:pt x="109270" y="64338"/>
                  </a:lnTo>
                  <a:lnTo>
                    <a:pt x="105752" y="65506"/>
                  </a:lnTo>
                  <a:lnTo>
                    <a:pt x="105498" y="65582"/>
                  </a:lnTo>
                  <a:lnTo>
                    <a:pt x="105498" y="65074"/>
                  </a:lnTo>
                  <a:lnTo>
                    <a:pt x="104940" y="65824"/>
                  </a:lnTo>
                  <a:lnTo>
                    <a:pt x="104940" y="66903"/>
                  </a:lnTo>
                  <a:lnTo>
                    <a:pt x="105752" y="66814"/>
                  </a:lnTo>
                  <a:lnTo>
                    <a:pt x="106286" y="66763"/>
                  </a:lnTo>
                  <a:lnTo>
                    <a:pt x="107632" y="67843"/>
                  </a:lnTo>
                  <a:lnTo>
                    <a:pt x="108445" y="68922"/>
                  </a:lnTo>
                  <a:lnTo>
                    <a:pt x="111137" y="68795"/>
                  </a:lnTo>
                  <a:lnTo>
                    <a:pt x="111417" y="68783"/>
                  </a:lnTo>
                  <a:lnTo>
                    <a:pt x="111201" y="64516"/>
                  </a:lnTo>
                  <a:lnTo>
                    <a:pt x="111950" y="64604"/>
                  </a:lnTo>
                  <a:lnTo>
                    <a:pt x="112750" y="63754"/>
                  </a:lnTo>
                  <a:close/>
                </a:path>
                <a:path w="193040" h="176529">
                  <a:moveTo>
                    <a:pt x="113703" y="62712"/>
                  </a:moveTo>
                  <a:lnTo>
                    <a:pt x="112750" y="63754"/>
                  </a:lnTo>
                  <a:lnTo>
                    <a:pt x="113703" y="64058"/>
                  </a:lnTo>
                  <a:lnTo>
                    <a:pt x="113703" y="62712"/>
                  </a:lnTo>
                  <a:close/>
                </a:path>
                <a:path w="193040" h="176529">
                  <a:moveTo>
                    <a:pt x="114147" y="64223"/>
                  </a:moveTo>
                  <a:lnTo>
                    <a:pt x="113703" y="64058"/>
                  </a:lnTo>
                  <a:lnTo>
                    <a:pt x="113703" y="64604"/>
                  </a:lnTo>
                  <a:lnTo>
                    <a:pt x="114147" y="64223"/>
                  </a:lnTo>
                  <a:close/>
                </a:path>
                <a:path w="193040" h="176529">
                  <a:moveTo>
                    <a:pt x="116128" y="118287"/>
                  </a:moveTo>
                  <a:lnTo>
                    <a:pt x="115595" y="118160"/>
                  </a:lnTo>
                  <a:lnTo>
                    <a:pt x="115328" y="118694"/>
                  </a:lnTo>
                  <a:lnTo>
                    <a:pt x="115595" y="119100"/>
                  </a:lnTo>
                  <a:lnTo>
                    <a:pt x="116128" y="118287"/>
                  </a:lnTo>
                  <a:close/>
                </a:path>
                <a:path w="193040" h="176529">
                  <a:moveTo>
                    <a:pt x="116674" y="54495"/>
                  </a:moveTo>
                  <a:lnTo>
                    <a:pt x="116535" y="54356"/>
                  </a:lnTo>
                  <a:lnTo>
                    <a:pt x="116408" y="54089"/>
                  </a:lnTo>
                  <a:lnTo>
                    <a:pt x="116128" y="53822"/>
                  </a:lnTo>
                  <a:lnTo>
                    <a:pt x="115455" y="53682"/>
                  </a:lnTo>
                  <a:lnTo>
                    <a:pt x="115735" y="53009"/>
                  </a:lnTo>
                  <a:lnTo>
                    <a:pt x="115455" y="52603"/>
                  </a:lnTo>
                  <a:lnTo>
                    <a:pt x="114515" y="51790"/>
                  </a:lnTo>
                  <a:lnTo>
                    <a:pt x="113703" y="50977"/>
                  </a:lnTo>
                  <a:lnTo>
                    <a:pt x="112763" y="50177"/>
                  </a:lnTo>
                  <a:lnTo>
                    <a:pt x="111137" y="54622"/>
                  </a:lnTo>
                  <a:lnTo>
                    <a:pt x="108305" y="52057"/>
                  </a:lnTo>
                  <a:lnTo>
                    <a:pt x="105752" y="54356"/>
                  </a:lnTo>
                  <a:lnTo>
                    <a:pt x="105752" y="55841"/>
                  </a:lnTo>
                  <a:lnTo>
                    <a:pt x="111683" y="55295"/>
                  </a:lnTo>
                  <a:lnTo>
                    <a:pt x="112623" y="52743"/>
                  </a:lnTo>
                  <a:lnTo>
                    <a:pt x="116674" y="54495"/>
                  </a:lnTo>
                  <a:close/>
                </a:path>
                <a:path w="193040" h="176529">
                  <a:moveTo>
                    <a:pt x="117754" y="62992"/>
                  </a:moveTo>
                  <a:lnTo>
                    <a:pt x="116535" y="62179"/>
                  </a:lnTo>
                  <a:lnTo>
                    <a:pt x="114147" y="64223"/>
                  </a:lnTo>
                  <a:lnTo>
                    <a:pt x="114922" y="65684"/>
                  </a:lnTo>
                  <a:lnTo>
                    <a:pt x="117208" y="63665"/>
                  </a:lnTo>
                  <a:lnTo>
                    <a:pt x="117754" y="62992"/>
                  </a:lnTo>
                  <a:close/>
                </a:path>
                <a:path w="193040" h="176529">
                  <a:moveTo>
                    <a:pt x="119773" y="56515"/>
                  </a:moveTo>
                  <a:lnTo>
                    <a:pt x="119367" y="56248"/>
                  </a:lnTo>
                  <a:lnTo>
                    <a:pt x="118833" y="55702"/>
                  </a:lnTo>
                  <a:lnTo>
                    <a:pt x="117614" y="56108"/>
                  </a:lnTo>
                  <a:lnTo>
                    <a:pt x="117487" y="57048"/>
                  </a:lnTo>
                  <a:lnTo>
                    <a:pt x="117081" y="58407"/>
                  </a:lnTo>
                  <a:lnTo>
                    <a:pt x="118021" y="57861"/>
                  </a:lnTo>
                  <a:lnTo>
                    <a:pt x="119100" y="56781"/>
                  </a:lnTo>
                  <a:lnTo>
                    <a:pt x="119773" y="56515"/>
                  </a:lnTo>
                  <a:close/>
                </a:path>
                <a:path w="193040" h="176529">
                  <a:moveTo>
                    <a:pt x="121259" y="126517"/>
                  </a:moveTo>
                  <a:lnTo>
                    <a:pt x="119913" y="126250"/>
                  </a:lnTo>
                  <a:lnTo>
                    <a:pt x="119646" y="128143"/>
                  </a:lnTo>
                  <a:lnTo>
                    <a:pt x="119646" y="128536"/>
                  </a:lnTo>
                  <a:lnTo>
                    <a:pt x="121259" y="128536"/>
                  </a:lnTo>
                  <a:lnTo>
                    <a:pt x="121259" y="126784"/>
                  </a:lnTo>
                  <a:lnTo>
                    <a:pt x="121259" y="126517"/>
                  </a:lnTo>
                  <a:close/>
                </a:path>
                <a:path w="193040" h="176529">
                  <a:moveTo>
                    <a:pt x="121399" y="64541"/>
                  </a:moveTo>
                  <a:lnTo>
                    <a:pt x="120726" y="64198"/>
                  </a:lnTo>
                  <a:lnTo>
                    <a:pt x="119507" y="63792"/>
                  </a:lnTo>
                  <a:lnTo>
                    <a:pt x="118287" y="64338"/>
                  </a:lnTo>
                  <a:lnTo>
                    <a:pt x="117881" y="64033"/>
                  </a:lnTo>
                  <a:lnTo>
                    <a:pt x="117754" y="63931"/>
                  </a:lnTo>
                  <a:lnTo>
                    <a:pt x="117208" y="63665"/>
                  </a:lnTo>
                  <a:lnTo>
                    <a:pt x="117881" y="65151"/>
                  </a:lnTo>
                  <a:lnTo>
                    <a:pt x="119100" y="64338"/>
                  </a:lnTo>
                  <a:lnTo>
                    <a:pt x="120319" y="65011"/>
                  </a:lnTo>
                  <a:lnTo>
                    <a:pt x="120726" y="64960"/>
                  </a:lnTo>
                  <a:lnTo>
                    <a:pt x="121399" y="64871"/>
                  </a:lnTo>
                  <a:lnTo>
                    <a:pt x="121399" y="64541"/>
                  </a:lnTo>
                  <a:close/>
                </a:path>
                <a:path w="193040" h="176529">
                  <a:moveTo>
                    <a:pt x="123113" y="126377"/>
                  </a:moveTo>
                  <a:lnTo>
                    <a:pt x="121894" y="126644"/>
                  </a:lnTo>
                  <a:lnTo>
                    <a:pt x="122605" y="126784"/>
                  </a:lnTo>
                  <a:lnTo>
                    <a:pt x="123113" y="126885"/>
                  </a:lnTo>
                  <a:lnTo>
                    <a:pt x="123113" y="126377"/>
                  </a:lnTo>
                  <a:close/>
                </a:path>
                <a:path w="193040" h="176529">
                  <a:moveTo>
                    <a:pt x="124498" y="128536"/>
                  </a:moveTo>
                  <a:lnTo>
                    <a:pt x="121894" y="127139"/>
                  </a:lnTo>
                  <a:lnTo>
                    <a:pt x="121894" y="128536"/>
                  </a:lnTo>
                  <a:lnTo>
                    <a:pt x="124498" y="128536"/>
                  </a:lnTo>
                  <a:close/>
                </a:path>
                <a:path w="193040" h="176529">
                  <a:moveTo>
                    <a:pt x="126657" y="77419"/>
                  </a:moveTo>
                  <a:lnTo>
                    <a:pt x="126390" y="76746"/>
                  </a:lnTo>
                  <a:lnTo>
                    <a:pt x="126111" y="76212"/>
                  </a:lnTo>
                  <a:lnTo>
                    <a:pt x="126517" y="75526"/>
                  </a:lnTo>
                  <a:lnTo>
                    <a:pt x="125310" y="75666"/>
                  </a:lnTo>
                  <a:lnTo>
                    <a:pt x="124091" y="76073"/>
                  </a:lnTo>
                  <a:lnTo>
                    <a:pt x="123012" y="75933"/>
                  </a:lnTo>
                  <a:lnTo>
                    <a:pt x="122745" y="75806"/>
                  </a:lnTo>
                  <a:lnTo>
                    <a:pt x="122339" y="75666"/>
                  </a:lnTo>
                  <a:lnTo>
                    <a:pt x="122072" y="75399"/>
                  </a:lnTo>
                  <a:lnTo>
                    <a:pt x="121793" y="75526"/>
                  </a:lnTo>
                  <a:lnTo>
                    <a:pt x="121399" y="75806"/>
                  </a:lnTo>
                  <a:lnTo>
                    <a:pt x="121119" y="76073"/>
                  </a:lnTo>
                  <a:lnTo>
                    <a:pt x="121399" y="76212"/>
                  </a:lnTo>
                  <a:lnTo>
                    <a:pt x="122478" y="76073"/>
                  </a:lnTo>
                  <a:lnTo>
                    <a:pt x="122339" y="76606"/>
                  </a:lnTo>
                  <a:lnTo>
                    <a:pt x="123825" y="76885"/>
                  </a:lnTo>
                  <a:lnTo>
                    <a:pt x="124091" y="78232"/>
                  </a:lnTo>
                  <a:lnTo>
                    <a:pt x="125704" y="78092"/>
                  </a:lnTo>
                  <a:lnTo>
                    <a:pt x="126111" y="77825"/>
                  </a:lnTo>
                  <a:lnTo>
                    <a:pt x="126390" y="77558"/>
                  </a:lnTo>
                  <a:lnTo>
                    <a:pt x="126657" y="77419"/>
                  </a:lnTo>
                  <a:close/>
                </a:path>
                <a:path w="193040" h="176529">
                  <a:moveTo>
                    <a:pt x="128409" y="113436"/>
                  </a:moveTo>
                  <a:lnTo>
                    <a:pt x="127863" y="111277"/>
                  </a:lnTo>
                  <a:lnTo>
                    <a:pt x="123685" y="113576"/>
                  </a:lnTo>
                  <a:lnTo>
                    <a:pt x="125984" y="113842"/>
                  </a:lnTo>
                  <a:lnTo>
                    <a:pt x="126517" y="112356"/>
                  </a:lnTo>
                  <a:lnTo>
                    <a:pt x="127596" y="113296"/>
                  </a:lnTo>
                  <a:lnTo>
                    <a:pt x="128409" y="113436"/>
                  </a:lnTo>
                  <a:close/>
                </a:path>
                <a:path w="193040" h="176529">
                  <a:moveTo>
                    <a:pt x="128549" y="123685"/>
                  </a:moveTo>
                  <a:lnTo>
                    <a:pt x="127190" y="122339"/>
                  </a:lnTo>
                  <a:lnTo>
                    <a:pt x="126250" y="124358"/>
                  </a:lnTo>
                  <a:lnTo>
                    <a:pt x="123278" y="123685"/>
                  </a:lnTo>
                  <a:lnTo>
                    <a:pt x="122605" y="124764"/>
                  </a:lnTo>
                  <a:lnTo>
                    <a:pt x="123113" y="126377"/>
                  </a:lnTo>
                  <a:lnTo>
                    <a:pt x="125437" y="125844"/>
                  </a:lnTo>
                  <a:lnTo>
                    <a:pt x="127190" y="127228"/>
                  </a:lnTo>
                  <a:lnTo>
                    <a:pt x="127330" y="127330"/>
                  </a:lnTo>
                  <a:lnTo>
                    <a:pt x="127596" y="125437"/>
                  </a:lnTo>
                  <a:lnTo>
                    <a:pt x="128143" y="124358"/>
                  </a:lnTo>
                  <a:lnTo>
                    <a:pt x="128549" y="123685"/>
                  </a:lnTo>
                  <a:close/>
                </a:path>
                <a:path w="193040" h="176529">
                  <a:moveTo>
                    <a:pt x="132295" y="68249"/>
                  </a:moveTo>
                  <a:lnTo>
                    <a:pt x="130429" y="66624"/>
                  </a:lnTo>
                  <a:lnTo>
                    <a:pt x="127596" y="63931"/>
                  </a:lnTo>
                  <a:lnTo>
                    <a:pt x="127596" y="64604"/>
                  </a:lnTo>
                  <a:lnTo>
                    <a:pt x="127469" y="64566"/>
                  </a:lnTo>
                  <a:lnTo>
                    <a:pt x="127190" y="64477"/>
                  </a:lnTo>
                  <a:lnTo>
                    <a:pt x="126923" y="64871"/>
                  </a:lnTo>
                  <a:lnTo>
                    <a:pt x="127469" y="65417"/>
                  </a:lnTo>
                  <a:lnTo>
                    <a:pt x="127469" y="66090"/>
                  </a:lnTo>
                  <a:lnTo>
                    <a:pt x="127736" y="66636"/>
                  </a:lnTo>
                  <a:lnTo>
                    <a:pt x="128143" y="66636"/>
                  </a:lnTo>
                  <a:lnTo>
                    <a:pt x="127863" y="66903"/>
                  </a:lnTo>
                  <a:lnTo>
                    <a:pt x="128143" y="68389"/>
                  </a:lnTo>
                  <a:lnTo>
                    <a:pt x="130162" y="69342"/>
                  </a:lnTo>
                  <a:lnTo>
                    <a:pt x="130429" y="69469"/>
                  </a:lnTo>
                  <a:lnTo>
                    <a:pt x="130162" y="70548"/>
                  </a:lnTo>
                  <a:lnTo>
                    <a:pt x="130429" y="70548"/>
                  </a:lnTo>
                  <a:lnTo>
                    <a:pt x="130975" y="70548"/>
                  </a:lnTo>
                  <a:lnTo>
                    <a:pt x="131381" y="70675"/>
                  </a:lnTo>
                  <a:lnTo>
                    <a:pt x="131914" y="70942"/>
                  </a:lnTo>
                  <a:lnTo>
                    <a:pt x="132295" y="68249"/>
                  </a:lnTo>
                  <a:close/>
                </a:path>
                <a:path w="193040" h="176529">
                  <a:moveTo>
                    <a:pt x="132321" y="80251"/>
                  </a:moveTo>
                  <a:lnTo>
                    <a:pt x="132181" y="80391"/>
                  </a:lnTo>
                  <a:lnTo>
                    <a:pt x="132181" y="80251"/>
                  </a:lnTo>
                  <a:lnTo>
                    <a:pt x="131648" y="78371"/>
                  </a:lnTo>
                  <a:lnTo>
                    <a:pt x="130022" y="80797"/>
                  </a:lnTo>
                  <a:lnTo>
                    <a:pt x="130162" y="81876"/>
                  </a:lnTo>
                  <a:lnTo>
                    <a:pt x="130429" y="81737"/>
                  </a:lnTo>
                  <a:lnTo>
                    <a:pt x="130835" y="81737"/>
                  </a:lnTo>
                  <a:lnTo>
                    <a:pt x="130835" y="81064"/>
                  </a:lnTo>
                  <a:lnTo>
                    <a:pt x="132181" y="81203"/>
                  </a:lnTo>
                  <a:lnTo>
                    <a:pt x="132321" y="80391"/>
                  </a:lnTo>
                  <a:lnTo>
                    <a:pt x="132321" y="80251"/>
                  </a:lnTo>
                  <a:close/>
                </a:path>
                <a:path w="193040" h="176529">
                  <a:moveTo>
                    <a:pt x="133400" y="69189"/>
                  </a:moveTo>
                  <a:lnTo>
                    <a:pt x="132295" y="68097"/>
                  </a:lnTo>
                  <a:lnTo>
                    <a:pt x="132295" y="68249"/>
                  </a:lnTo>
                  <a:lnTo>
                    <a:pt x="133400" y="69189"/>
                  </a:lnTo>
                  <a:close/>
                </a:path>
                <a:path w="193040" h="176529">
                  <a:moveTo>
                    <a:pt x="135826" y="71742"/>
                  </a:moveTo>
                  <a:lnTo>
                    <a:pt x="134747" y="70612"/>
                  </a:lnTo>
                  <a:lnTo>
                    <a:pt x="134747" y="71259"/>
                  </a:lnTo>
                  <a:lnTo>
                    <a:pt x="134480" y="72428"/>
                  </a:lnTo>
                  <a:lnTo>
                    <a:pt x="134747" y="72301"/>
                  </a:lnTo>
                  <a:lnTo>
                    <a:pt x="135826" y="71742"/>
                  </a:lnTo>
                  <a:close/>
                </a:path>
                <a:path w="193040" h="176529">
                  <a:moveTo>
                    <a:pt x="136372" y="125704"/>
                  </a:moveTo>
                  <a:lnTo>
                    <a:pt x="135966" y="125310"/>
                  </a:lnTo>
                  <a:lnTo>
                    <a:pt x="135420" y="125437"/>
                  </a:lnTo>
                  <a:lnTo>
                    <a:pt x="135420" y="125984"/>
                  </a:lnTo>
                  <a:lnTo>
                    <a:pt x="135013" y="126390"/>
                  </a:lnTo>
                  <a:lnTo>
                    <a:pt x="135013" y="126923"/>
                  </a:lnTo>
                  <a:lnTo>
                    <a:pt x="135420" y="126390"/>
                  </a:lnTo>
                  <a:lnTo>
                    <a:pt x="135826" y="125984"/>
                  </a:lnTo>
                  <a:lnTo>
                    <a:pt x="136372" y="125704"/>
                  </a:lnTo>
                  <a:close/>
                </a:path>
                <a:path w="193040" h="176529">
                  <a:moveTo>
                    <a:pt x="137452" y="90424"/>
                  </a:moveTo>
                  <a:lnTo>
                    <a:pt x="136232" y="90004"/>
                  </a:lnTo>
                  <a:lnTo>
                    <a:pt x="137452" y="91008"/>
                  </a:lnTo>
                  <a:lnTo>
                    <a:pt x="137452" y="90424"/>
                  </a:lnTo>
                  <a:close/>
                </a:path>
                <a:path w="193040" h="176529">
                  <a:moveTo>
                    <a:pt x="137845" y="113842"/>
                  </a:moveTo>
                  <a:lnTo>
                    <a:pt x="137579" y="113436"/>
                  </a:lnTo>
                  <a:lnTo>
                    <a:pt x="136766" y="113169"/>
                  </a:lnTo>
                  <a:lnTo>
                    <a:pt x="136906" y="113576"/>
                  </a:lnTo>
                  <a:lnTo>
                    <a:pt x="137045" y="114249"/>
                  </a:lnTo>
                  <a:lnTo>
                    <a:pt x="137579" y="114249"/>
                  </a:lnTo>
                  <a:lnTo>
                    <a:pt x="137579" y="114109"/>
                  </a:lnTo>
                  <a:lnTo>
                    <a:pt x="137845" y="113842"/>
                  </a:lnTo>
                  <a:close/>
                </a:path>
                <a:path w="193040" h="176529">
                  <a:moveTo>
                    <a:pt x="138125" y="91313"/>
                  </a:moveTo>
                  <a:lnTo>
                    <a:pt x="137845" y="91313"/>
                  </a:lnTo>
                  <a:lnTo>
                    <a:pt x="137845" y="90868"/>
                  </a:lnTo>
                  <a:lnTo>
                    <a:pt x="136232" y="92252"/>
                  </a:lnTo>
                  <a:lnTo>
                    <a:pt x="137845" y="91567"/>
                  </a:lnTo>
                  <a:lnTo>
                    <a:pt x="138125" y="91452"/>
                  </a:lnTo>
                  <a:lnTo>
                    <a:pt x="138125" y="91313"/>
                  </a:lnTo>
                  <a:close/>
                </a:path>
                <a:path w="193040" h="176529">
                  <a:moveTo>
                    <a:pt x="138125" y="90639"/>
                  </a:moveTo>
                  <a:lnTo>
                    <a:pt x="137845" y="90551"/>
                  </a:lnTo>
                  <a:lnTo>
                    <a:pt x="137845" y="90868"/>
                  </a:lnTo>
                  <a:lnTo>
                    <a:pt x="138125" y="90639"/>
                  </a:lnTo>
                  <a:close/>
                </a:path>
                <a:path w="193040" h="176529">
                  <a:moveTo>
                    <a:pt x="138658" y="92405"/>
                  </a:moveTo>
                  <a:lnTo>
                    <a:pt x="138125" y="92481"/>
                  </a:lnTo>
                  <a:lnTo>
                    <a:pt x="137452" y="92557"/>
                  </a:lnTo>
                  <a:lnTo>
                    <a:pt x="134607" y="95491"/>
                  </a:lnTo>
                  <a:lnTo>
                    <a:pt x="137845" y="93611"/>
                  </a:lnTo>
                  <a:lnTo>
                    <a:pt x="138658" y="93205"/>
                  </a:lnTo>
                  <a:lnTo>
                    <a:pt x="138658" y="92405"/>
                  </a:lnTo>
                  <a:close/>
                </a:path>
                <a:path w="193040" h="176529">
                  <a:moveTo>
                    <a:pt x="138658" y="91313"/>
                  </a:moveTo>
                  <a:lnTo>
                    <a:pt x="138125" y="91452"/>
                  </a:lnTo>
                  <a:lnTo>
                    <a:pt x="138125" y="91617"/>
                  </a:lnTo>
                  <a:lnTo>
                    <a:pt x="137845" y="92227"/>
                  </a:lnTo>
                  <a:lnTo>
                    <a:pt x="138125" y="91871"/>
                  </a:lnTo>
                  <a:lnTo>
                    <a:pt x="138658" y="91313"/>
                  </a:lnTo>
                  <a:close/>
                </a:path>
                <a:path w="193040" h="176529">
                  <a:moveTo>
                    <a:pt x="139331" y="93332"/>
                  </a:moveTo>
                  <a:lnTo>
                    <a:pt x="138925" y="92633"/>
                  </a:lnTo>
                  <a:lnTo>
                    <a:pt x="138925" y="93205"/>
                  </a:lnTo>
                  <a:lnTo>
                    <a:pt x="139331" y="93332"/>
                  </a:lnTo>
                  <a:close/>
                </a:path>
                <a:path w="193040" h="176529">
                  <a:moveTo>
                    <a:pt x="140411" y="84302"/>
                  </a:moveTo>
                  <a:lnTo>
                    <a:pt x="140284" y="84429"/>
                  </a:lnTo>
                  <a:lnTo>
                    <a:pt x="140144" y="84162"/>
                  </a:lnTo>
                  <a:lnTo>
                    <a:pt x="140144" y="84429"/>
                  </a:lnTo>
                  <a:lnTo>
                    <a:pt x="140144" y="84709"/>
                  </a:lnTo>
                  <a:lnTo>
                    <a:pt x="140284" y="84975"/>
                  </a:lnTo>
                  <a:lnTo>
                    <a:pt x="140411" y="85115"/>
                  </a:lnTo>
                  <a:lnTo>
                    <a:pt x="140411" y="84302"/>
                  </a:lnTo>
                  <a:close/>
                </a:path>
                <a:path w="193040" h="176529">
                  <a:moveTo>
                    <a:pt x="140677" y="82143"/>
                  </a:moveTo>
                  <a:lnTo>
                    <a:pt x="139065" y="83489"/>
                  </a:lnTo>
                  <a:lnTo>
                    <a:pt x="140411" y="84035"/>
                  </a:lnTo>
                  <a:lnTo>
                    <a:pt x="140677" y="82143"/>
                  </a:lnTo>
                  <a:close/>
                </a:path>
                <a:path w="193040" h="176529">
                  <a:moveTo>
                    <a:pt x="152692" y="89420"/>
                  </a:moveTo>
                  <a:lnTo>
                    <a:pt x="151206" y="88074"/>
                  </a:lnTo>
                  <a:lnTo>
                    <a:pt x="151472" y="89700"/>
                  </a:lnTo>
                  <a:lnTo>
                    <a:pt x="151879" y="91859"/>
                  </a:lnTo>
                  <a:lnTo>
                    <a:pt x="151066" y="93332"/>
                  </a:lnTo>
                  <a:lnTo>
                    <a:pt x="151612" y="93472"/>
                  </a:lnTo>
                  <a:lnTo>
                    <a:pt x="152019" y="93205"/>
                  </a:lnTo>
                  <a:lnTo>
                    <a:pt x="152552" y="93065"/>
                  </a:lnTo>
                  <a:lnTo>
                    <a:pt x="152552" y="91313"/>
                  </a:lnTo>
                  <a:lnTo>
                    <a:pt x="152692" y="89420"/>
                  </a:lnTo>
                  <a:close/>
                </a:path>
                <a:path w="193040" h="176529">
                  <a:moveTo>
                    <a:pt x="153492" y="132321"/>
                  </a:moveTo>
                  <a:lnTo>
                    <a:pt x="152958" y="131508"/>
                  </a:lnTo>
                  <a:lnTo>
                    <a:pt x="153365" y="130162"/>
                  </a:lnTo>
                  <a:lnTo>
                    <a:pt x="153098" y="129222"/>
                  </a:lnTo>
                  <a:lnTo>
                    <a:pt x="149580" y="130835"/>
                  </a:lnTo>
                  <a:lnTo>
                    <a:pt x="152285" y="130975"/>
                  </a:lnTo>
                  <a:lnTo>
                    <a:pt x="153492" y="132321"/>
                  </a:lnTo>
                  <a:close/>
                </a:path>
                <a:path w="193040" h="176529">
                  <a:moveTo>
                    <a:pt x="155117" y="98056"/>
                  </a:moveTo>
                  <a:lnTo>
                    <a:pt x="153898" y="94018"/>
                  </a:lnTo>
                  <a:lnTo>
                    <a:pt x="146748" y="96850"/>
                  </a:lnTo>
                  <a:lnTo>
                    <a:pt x="148501" y="100215"/>
                  </a:lnTo>
                  <a:lnTo>
                    <a:pt x="150253" y="100215"/>
                  </a:lnTo>
                  <a:lnTo>
                    <a:pt x="151066" y="100622"/>
                  </a:lnTo>
                  <a:lnTo>
                    <a:pt x="150939" y="101155"/>
                  </a:lnTo>
                  <a:lnTo>
                    <a:pt x="151206" y="101155"/>
                  </a:lnTo>
                  <a:lnTo>
                    <a:pt x="151333" y="101434"/>
                  </a:lnTo>
                  <a:lnTo>
                    <a:pt x="152019" y="101434"/>
                  </a:lnTo>
                  <a:lnTo>
                    <a:pt x="152819" y="101701"/>
                  </a:lnTo>
                  <a:lnTo>
                    <a:pt x="153492" y="101295"/>
                  </a:lnTo>
                  <a:lnTo>
                    <a:pt x="151879" y="99542"/>
                  </a:lnTo>
                  <a:lnTo>
                    <a:pt x="154978" y="99402"/>
                  </a:lnTo>
                  <a:lnTo>
                    <a:pt x="155117" y="98056"/>
                  </a:lnTo>
                  <a:close/>
                </a:path>
                <a:path w="193040" h="176529">
                  <a:moveTo>
                    <a:pt x="156324" y="104394"/>
                  </a:moveTo>
                  <a:lnTo>
                    <a:pt x="156057" y="104394"/>
                  </a:lnTo>
                  <a:lnTo>
                    <a:pt x="156057" y="104267"/>
                  </a:lnTo>
                  <a:lnTo>
                    <a:pt x="155930" y="104394"/>
                  </a:lnTo>
                  <a:lnTo>
                    <a:pt x="156057" y="104533"/>
                  </a:lnTo>
                  <a:lnTo>
                    <a:pt x="156324" y="104394"/>
                  </a:lnTo>
                  <a:close/>
                </a:path>
                <a:path w="193040" h="176529">
                  <a:moveTo>
                    <a:pt x="157810" y="110337"/>
                  </a:moveTo>
                  <a:lnTo>
                    <a:pt x="157403" y="110058"/>
                  </a:lnTo>
                  <a:lnTo>
                    <a:pt x="156730" y="110604"/>
                  </a:lnTo>
                  <a:lnTo>
                    <a:pt x="157137" y="111010"/>
                  </a:lnTo>
                  <a:lnTo>
                    <a:pt x="157403" y="110604"/>
                  </a:lnTo>
                  <a:lnTo>
                    <a:pt x="157810" y="110337"/>
                  </a:lnTo>
                  <a:close/>
                </a:path>
                <a:path w="193040" h="176529">
                  <a:moveTo>
                    <a:pt x="158483" y="121119"/>
                  </a:moveTo>
                  <a:lnTo>
                    <a:pt x="157137" y="121259"/>
                  </a:lnTo>
                  <a:lnTo>
                    <a:pt x="155930" y="120853"/>
                  </a:lnTo>
                  <a:lnTo>
                    <a:pt x="155117" y="120180"/>
                  </a:lnTo>
                  <a:lnTo>
                    <a:pt x="153771" y="122745"/>
                  </a:lnTo>
                  <a:lnTo>
                    <a:pt x="153492" y="123278"/>
                  </a:lnTo>
                  <a:lnTo>
                    <a:pt x="156870" y="122872"/>
                  </a:lnTo>
                  <a:lnTo>
                    <a:pt x="157137" y="122745"/>
                  </a:lnTo>
                  <a:lnTo>
                    <a:pt x="157683" y="122072"/>
                  </a:lnTo>
                  <a:lnTo>
                    <a:pt x="157949" y="121526"/>
                  </a:lnTo>
                  <a:lnTo>
                    <a:pt x="158483" y="121119"/>
                  </a:lnTo>
                  <a:close/>
                </a:path>
                <a:path w="193040" h="176529">
                  <a:moveTo>
                    <a:pt x="163207" y="101028"/>
                  </a:moveTo>
                  <a:lnTo>
                    <a:pt x="161315" y="99402"/>
                  </a:lnTo>
                  <a:lnTo>
                    <a:pt x="160642" y="100482"/>
                  </a:lnTo>
                  <a:lnTo>
                    <a:pt x="158762" y="101968"/>
                  </a:lnTo>
                  <a:lnTo>
                    <a:pt x="157010" y="101434"/>
                  </a:lnTo>
                  <a:lnTo>
                    <a:pt x="156870" y="101434"/>
                  </a:lnTo>
                  <a:lnTo>
                    <a:pt x="156870" y="102781"/>
                  </a:lnTo>
                  <a:lnTo>
                    <a:pt x="157010" y="102793"/>
                  </a:lnTo>
                  <a:lnTo>
                    <a:pt x="158076" y="102920"/>
                  </a:lnTo>
                  <a:lnTo>
                    <a:pt x="158762" y="103454"/>
                  </a:lnTo>
                  <a:lnTo>
                    <a:pt x="159435" y="103225"/>
                  </a:lnTo>
                  <a:lnTo>
                    <a:pt x="163068" y="101549"/>
                  </a:lnTo>
                  <a:lnTo>
                    <a:pt x="163207" y="101485"/>
                  </a:lnTo>
                  <a:lnTo>
                    <a:pt x="163207" y="101028"/>
                  </a:lnTo>
                  <a:close/>
                </a:path>
                <a:path w="193040" h="176529">
                  <a:moveTo>
                    <a:pt x="163474" y="101473"/>
                  </a:moveTo>
                  <a:lnTo>
                    <a:pt x="163207" y="101485"/>
                  </a:lnTo>
                  <a:lnTo>
                    <a:pt x="163207" y="101841"/>
                  </a:lnTo>
                  <a:lnTo>
                    <a:pt x="163474" y="101473"/>
                  </a:lnTo>
                  <a:close/>
                </a:path>
                <a:path w="193040" h="176529">
                  <a:moveTo>
                    <a:pt x="166852" y="174129"/>
                  </a:moveTo>
                  <a:lnTo>
                    <a:pt x="165773" y="173863"/>
                  </a:lnTo>
                  <a:lnTo>
                    <a:pt x="164693" y="173863"/>
                  </a:lnTo>
                  <a:lnTo>
                    <a:pt x="165100" y="174409"/>
                  </a:lnTo>
                  <a:lnTo>
                    <a:pt x="164960" y="175348"/>
                  </a:lnTo>
                  <a:lnTo>
                    <a:pt x="164693" y="176288"/>
                  </a:lnTo>
                  <a:lnTo>
                    <a:pt x="165227" y="176022"/>
                  </a:lnTo>
                  <a:lnTo>
                    <a:pt x="165633" y="175488"/>
                  </a:lnTo>
                  <a:lnTo>
                    <a:pt x="165900" y="175209"/>
                  </a:lnTo>
                  <a:lnTo>
                    <a:pt x="166852" y="174129"/>
                  </a:lnTo>
                  <a:close/>
                </a:path>
                <a:path w="193040" h="176529">
                  <a:moveTo>
                    <a:pt x="167119" y="120040"/>
                  </a:moveTo>
                  <a:lnTo>
                    <a:pt x="166979" y="119951"/>
                  </a:lnTo>
                  <a:lnTo>
                    <a:pt x="166852" y="119862"/>
                  </a:lnTo>
                  <a:lnTo>
                    <a:pt x="166712" y="119773"/>
                  </a:lnTo>
                  <a:lnTo>
                    <a:pt x="166306" y="120180"/>
                  </a:lnTo>
                  <a:lnTo>
                    <a:pt x="165900" y="120319"/>
                  </a:lnTo>
                  <a:lnTo>
                    <a:pt x="166306" y="120446"/>
                  </a:lnTo>
                  <a:lnTo>
                    <a:pt x="166712" y="120573"/>
                  </a:lnTo>
                  <a:lnTo>
                    <a:pt x="167119" y="120688"/>
                  </a:lnTo>
                  <a:lnTo>
                    <a:pt x="167119" y="120040"/>
                  </a:lnTo>
                  <a:close/>
                </a:path>
                <a:path w="193040" h="176529">
                  <a:moveTo>
                    <a:pt x="167792" y="120853"/>
                  </a:moveTo>
                  <a:lnTo>
                    <a:pt x="167259" y="120738"/>
                  </a:lnTo>
                  <a:lnTo>
                    <a:pt x="167259" y="120992"/>
                  </a:lnTo>
                  <a:lnTo>
                    <a:pt x="167792" y="120853"/>
                  </a:lnTo>
                  <a:close/>
                </a:path>
                <a:path w="193040" h="176529">
                  <a:moveTo>
                    <a:pt x="168059" y="108305"/>
                  </a:moveTo>
                  <a:lnTo>
                    <a:pt x="167119" y="108305"/>
                  </a:lnTo>
                  <a:lnTo>
                    <a:pt x="166712" y="107899"/>
                  </a:lnTo>
                  <a:lnTo>
                    <a:pt x="166585" y="107099"/>
                  </a:lnTo>
                  <a:lnTo>
                    <a:pt x="166446" y="107226"/>
                  </a:lnTo>
                  <a:lnTo>
                    <a:pt x="166585" y="107365"/>
                  </a:lnTo>
                  <a:lnTo>
                    <a:pt x="166306" y="107365"/>
                  </a:lnTo>
                  <a:lnTo>
                    <a:pt x="166039" y="107226"/>
                  </a:lnTo>
                  <a:lnTo>
                    <a:pt x="165100" y="106959"/>
                  </a:lnTo>
                  <a:lnTo>
                    <a:pt x="164693" y="106286"/>
                  </a:lnTo>
                  <a:lnTo>
                    <a:pt x="163753" y="106286"/>
                  </a:lnTo>
                  <a:lnTo>
                    <a:pt x="163474" y="105752"/>
                  </a:lnTo>
                  <a:lnTo>
                    <a:pt x="163068" y="104673"/>
                  </a:lnTo>
                  <a:lnTo>
                    <a:pt x="163207" y="103657"/>
                  </a:lnTo>
                  <a:lnTo>
                    <a:pt x="163207" y="101841"/>
                  </a:lnTo>
                  <a:lnTo>
                    <a:pt x="159435" y="106959"/>
                  </a:lnTo>
                  <a:lnTo>
                    <a:pt x="159969" y="109664"/>
                  </a:lnTo>
                  <a:lnTo>
                    <a:pt x="163068" y="109118"/>
                  </a:lnTo>
                  <a:lnTo>
                    <a:pt x="163753" y="109004"/>
                  </a:lnTo>
                  <a:lnTo>
                    <a:pt x="163880" y="108978"/>
                  </a:lnTo>
                  <a:lnTo>
                    <a:pt x="161594" y="114109"/>
                  </a:lnTo>
                  <a:lnTo>
                    <a:pt x="160782" y="116001"/>
                  </a:lnTo>
                  <a:lnTo>
                    <a:pt x="163474" y="114147"/>
                  </a:lnTo>
                  <a:lnTo>
                    <a:pt x="163474" y="113995"/>
                  </a:lnTo>
                  <a:lnTo>
                    <a:pt x="163880" y="113220"/>
                  </a:lnTo>
                  <a:lnTo>
                    <a:pt x="164693" y="111683"/>
                  </a:lnTo>
                  <a:lnTo>
                    <a:pt x="166306" y="110515"/>
                  </a:lnTo>
                  <a:lnTo>
                    <a:pt x="166446" y="110413"/>
                  </a:lnTo>
                  <a:lnTo>
                    <a:pt x="166585" y="110312"/>
                  </a:lnTo>
                  <a:lnTo>
                    <a:pt x="167119" y="109931"/>
                  </a:lnTo>
                  <a:lnTo>
                    <a:pt x="167119" y="109524"/>
                  </a:lnTo>
                  <a:lnTo>
                    <a:pt x="167259" y="109258"/>
                  </a:lnTo>
                  <a:lnTo>
                    <a:pt x="167932" y="108851"/>
                  </a:lnTo>
                  <a:lnTo>
                    <a:pt x="168059" y="108851"/>
                  </a:lnTo>
                  <a:lnTo>
                    <a:pt x="168059" y="108305"/>
                  </a:lnTo>
                  <a:close/>
                </a:path>
                <a:path w="193040" h="176529">
                  <a:moveTo>
                    <a:pt x="169811" y="168605"/>
                  </a:moveTo>
                  <a:lnTo>
                    <a:pt x="167386" y="170218"/>
                  </a:lnTo>
                  <a:lnTo>
                    <a:pt x="166979" y="169138"/>
                  </a:lnTo>
                  <a:lnTo>
                    <a:pt x="167119" y="170091"/>
                  </a:lnTo>
                  <a:lnTo>
                    <a:pt x="166712" y="171170"/>
                  </a:lnTo>
                  <a:lnTo>
                    <a:pt x="166179" y="172110"/>
                  </a:lnTo>
                  <a:lnTo>
                    <a:pt x="167525" y="172923"/>
                  </a:lnTo>
                  <a:lnTo>
                    <a:pt x="168871" y="170764"/>
                  </a:lnTo>
                  <a:lnTo>
                    <a:pt x="169418" y="170091"/>
                  </a:lnTo>
                  <a:lnTo>
                    <a:pt x="169811" y="168605"/>
                  </a:lnTo>
                  <a:close/>
                </a:path>
                <a:path w="193040" h="176529">
                  <a:moveTo>
                    <a:pt x="170764" y="136906"/>
                  </a:moveTo>
                  <a:lnTo>
                    <a:pt x="170497" y="136639"/>
                  </a:lnTo>
                  <a:lnTo>
                    <a:pt x="169545" y="137312"/>
                  </a:lnTo>
                  <a:lnTo>
                    <a:pt x="167525" y="137172"/>
                  </a:lnTo>
                  <a:lnTo>
                    <a:pt x="166179" y="136499"/>
                  </a:lnTo>
                  <a:lnTo>
                    <a:pt x="164147" y="136372"/>
                  </a:lnTo>
                  <a:lnTo>
                    <a:pt x="164287" y="137845"/>
                  </a:lnTo>
                  <a:lnTo>
                    <a:pt x="163474" y="138925"/>
                  </a:lnTo>
                  <a:lnTo>
                    <a:pt x="165366" y="139204"/>
                  </a:lnTo>
                  <a:lnTo>
                    <a:pt x="163614" y="140817"/>
                  </a:lnTo>
                  <a:lnTo>
                    <a:pt x="163474" y="141897"/>
                  </a:lnTo>
                  <a:lnTo>
                    <a:pt x="168059" y="142836"/>
                  </a:lnTo>
                  <a:lnTo>
                    <a:pt x="168338" y="140004"/>
                  </a:lnTo>
                  <a:lnTo>
                    <a:pt x="170764" y="136906"/>
                  </a:lnTo>
                  <a:close/>
                </a:path>
                <a:path w="193040" h="176529">
                  <a:moveTo>
                    <a:pt x="171132" y="121653"/>
                  </a:moveTo>
                  <a:lnTo>
                    <a:pt x="170764" y="121793"/>
                  </a:lnTo>
                  <a:lnTo>
                    <a:pt x="170548" y="121881"/>
                  </a:lnTo>
                  <a:lnTo>
                    <a:pt x="170764" y="122072"/>
                  </a:lnTo>
                  <a:lnTo>
                    <a:pt x="171132" y="121653"/>
                  </a:lnTo>
                  <a:close/>
                </a:path>
                <a:path w="193040" h="176529">
                  <a:moveTo>
                    <a:pt x="172110" y="162394"/>
                  </a:moveTo>
                  <a:lnTo>
                    <a:pt x="171970" y="162267"/>
                  </a:lnTo>
                  <a:lnTo>
                    <a:pt x="171843" y="161988"/>
                  </a:lnTo>
                  <a:lnTo>
                    <a:pt x="170764" y="161988"/>
                  </a:lnTo>
                  <a:lnTo>
                    <a:pt x="170357" y="162394"/>
                  </a:lnTo>
                  <a:lnTo>
                    <a:pt x="169684" y="162941"/>
                  </a:lnTo>
                  <a:lnTo>
                    <a:pt x="169545" y="163614"/>
                  </a:lnTo>
                  <a:lnTo>
                    <a:pt x="170624" y="163614"/>
                  </a:lnTo>
                  <a:lnTo>
                    <a:pt x="170891" y="162534"/>
                  </a:lnTo>
                  <a:lnTo>
                    <a:pt x="171970" y="162394"/>
                  </a:lnTo>
                  <a:lnTo>
                    <a:pt x="172110" y="162394"/>
                  </a:lnTo>
                  <a:close/>
                </a:path>
                <a:path w="193040" h="176529">
                  <a:moveTo>
                    <a:pt x="172110" y="121259"/>
                  </a:moveTo>
                  <a:lnTo>
                    <a:pt x="171843" y="120853"/>
                  </a:lnTo>
                  <a:lnTo>
                    <a:pt x="171297" y="121462"/>
                  </a:lnTo>
                  <a:lnTo>
                    <a:pt x="171437" y="121526"/>
                  </a:lnTo>
                  <a:lnTo>
                    <a:pt x="171843" y="121361"/>
                  </a:lnTo>
                  <a:lnTo>
                    <a:pt x="172110" y="121259"/>
                  </a:lnTo>
                  <a:close/>
                </a:path>
                <a:path w="193040" h="176529">
                  <a:moveTo>
                    <a:pt x="172516" y="158216"/>
                  </a:moveTo>
                  <a:lnTo>
                    <a:pt x="171970" y="158076"/>
                  </a:lnTo>
                  <a:lnTo>
                    <a:pt x="171970" y="159296"/>
                  </a:lnTo>
                  <a:lnTo>
                    <a:pt x="172516" y="159143"/>
                  </a:lnTo>
                  <a:lnTo>
                    <a:pt x="172516" y="158216"/>
                  </a:lnTo>
                  <a:close/>
                </a:path>
                <a:path w="193040" h="176529">
                  <a:moveTo>
                    <a:pt x="172783" y="120992"/>
                  </a:moveTo>
                  <a:lnTo>
                    <a:pt x="172377" y="120992"/>
                  </a:lnTo>
                  <a:lnTo>
                    <a:pt x="172110" y="121259"/>
                  </a:lnTo>
                  <a:lnTo>
                    <a:pt x="172783" y="120992"/>
                  </a:lnTo>
                  <a:close/>
                </a:path>
                <a:path w="193040" h="176529">
                  <a:moveTo>
                    <a:pt x="174002" y="125844"/>
                  </a:moveTo>
                  <a:lnTo>
                    <a:pt x="171437" y="124904"/>
                  </a:lnTo>
                  <a:lnTo>
                    <a:pt x="169418" y="122339"/>
                  </a:lnTo>
                  <a:lnTo>
                    <a:pt x="170548" y="121881"/>
                  </a:lnTo>
                  <a:lnTo>
                    <a:pt x="169684" y="121119"/>
                  </a:lnTo>
                  <a:lnTo>
                    <a:pt x="168338" y="120586"/>
                  </a:lnTo>
                  <a:lnTo>
                    <a:pt x="167792" y="120853"/>
                  </a:lnTo>
                  <a:lnTo>
                    <a:pt x="168059" y="120992"/>
                  </a:lnTo>
                  <a:lnTo>
                    <a:pt x="166979" y="122745"/>
                  </a:lnTo>
                  <a:lnTo>
                    <a:pt x="165900" y="124231"/>
                  </a:lnTo>
                  <a:lnTo>
                    <a:pt x="166712" y="124802"/>
                  </a:lnTo>
                  <a:lnTo>
                    <a:pt x="166852" y="124904"/>
                  </a:lnTo>
                  <a:lnTo>
                    <a:pt x="165227" y="126784"/>
                  </a:lnTo>
                  <a:lnTo>
                    <a:pt x="166306" y="127508"/>
                  </a:lnTo>
                  <a:lnTo>
                    <a:pt x="166446" y="127596"/>
                  </a:lnTo>
                  <a:lnTo>
                    <a:pt x="166852" y="127177"/>
                  </a:lnTo>
                  <a:lnTo>
                    <a:pt x="168059" y="125907"/>
                  </a:lnTo>
                  <a:lnTo>
                    <a:pt x="169278" y="124625"/>
                  </a:lnTo>
                  <a:lnTo>
                    <a:pt x="169418" y="124879"/>
                  </a:lnTo>
                  <a:lnTo>
                    <a:pt x="171297" y="128270"/>
                  </a:lnTo>
                  <a:lnTo>
                    <a:pt x="172783" y="127469"/>
                  </a:lnTo>
                  <a:lnTo>
                    <a:pt x="174002" y="126796"/>
                  </a:lnTo>
                  <a:lnTo>
                    <a:pt x="174002" y="125844"/>
                  </a:lnTo>
                  <a:close/>
                </a:path>
                <a:path w="193040" h="176529">
                  <a:moveTo>
                    <a:pt x="176288" y="129082"/>
                  </a:moveTo>
                  <a:lnTo>
                    <a:pt x="176161" y="128409"/>
                  </a:lnTo>
                  <a:lnTo>
                    <a:pt x="175755" y="128409"/>
                  </a:lnTo>
                  <a:lnTo>
                    <a:pt x="175488" y="128816"/>
                  </a:lnTo>
                  <a:lnTo>
                    <a:pt x="175348" y="129349"/>
                  </a:lnTo>
                  <a:lnTo>
                    <a:pt x="175209" y="129755"/>
                  </a:lnTo>
                  <a:lnTo>
                    <a:pt x="176022" y="130022"/>
                  </a:lnTo>
                  <a:lnTo>
                    <a:pt x="176288" y="129349"/>
                  </a:lnTo>
                  <a:lnTo>
                    <a:pt x="176288" y="129082"/>
                  </a:lnTo>
                  <a:close/>
                </a:path>
                <a:path w="193040" h="176529">
                  <a:moveTo>
                    <a:pt x="178320" y="163614"/>
                  </a:moveTo>
                  <a:lnTo>
                    <a:pt x="177914" y="163880"/>
                  </a:lnTo>
                  <a:lnTo>
                    <a:pt x="177101" y="164147"/>
                  </a:lnTo>
                  <a:lnTo>
                    <a:pt x="176961" y="163614"/>
                  </a:lnTo>
                  <a:lnTo>
                    <a:pt x="176695" y="163753"/>
                  </a:lnTo>
                  <a:lnTo>
                    <a:pt x="176695" y="164020"/>
                  </a:lnTo>
                  <a:lnTo>
                    <a:pt x="176428" y="164147"/>
                  </a:lnTo>
                  <a:lnTo>
                    <a:pt x="175209" y="164833"/>
                  </a:lnTo>
                  <a:lnTo>
                    <a:pt x="174409" y="163347"/>
                  </a:lnTo>
                  <a:lnTo>
                    <a:pt x="173151" y="163969"/>
                  </a:lnTo>
                  <a:lnTo>
                    <a:pt x="173050" y="163474"/>
                  </a:lnTo>
                  <a:lnTo>
                    <a:pt x="173736" y="162267"/>
                  </a:lnTo>
                  <a:lnTo>
                    <a:pt x="172110" y="162534"/>
                  </a:lnTo>
                  <a:lnTo>
                    <a:pt x="172250" y="163207"/>
                  </a:lnTo>
                  <a:lnTo>
                    <a:pt x="171437" y="164426"/>
                  </a:lnTo>
                  <a:lnTo>
                    <a:pt x="173024" y="164172"/>
                  </a:lnTo>
                  <a:lnTo>
                    <a:pt x="172923" y="165227"/>
                  </a:lnTo>
                  <a:lnTo>
                    <a:pt x="173189" y="166446"/>
                  </a:lnTo>
                  <a:lnTo>
                    <a:pt x="172923" y="167525"/>
                  </a:lnTo>
                  <a:lnTo>
                    <a:pt x="174536" y="166852"/>
                  </a:lnTo>
                  <a:lnTo>
                    <a:pt x="176161" y="166306"/>
                  </a:lnTo>
                  <a:lnTo>
                    <a:pt x="177774" y="166039"/>
                  </a:lnTo>
                  <a:lnTo>
                    <a:pt x="178320" y="165227"/>
                  </a:lnTo>
                  <a:lnTo>
                    <a:pt x="178320" y="163614"/>
                  </a:lnTo>
                  <a:close/>
                </a:path>
                <a:path w="193040" h="176529">
                  <a:moveTo>
                    <a:pt x="178854" y="161861"/>
                  </a:moveTo>
                  <a:lnTo>
                    <a:pt x="178587" y="162128"/>
                  </a:lnTo>
                  <a:lnTo>
                    <a:pt x="178854" y="162267"/>
                  </a:lnTo>
                  <a:lnTo>
                    <a:pt x="178854" y="161861"/>
                  </a:lnTo>
                  <a:close/>
                </a:path>
                <a:path w="193040" h="176529">
                  <a:moveTo>
                    <a:pt x="182232" y="160515"/>
                  </a:moveTo>
                  <a:lnTo>
                    <a:pt x="181825" y="160515"/>
                  </a:lnTo>
                  <a:lnTo>
                    <a:pt x="181559" y="159969"/>
                  </a:lnTo>
                  <a:lnTo>
                    <a:pt x="181279" y="159562"/>
                  </a:lnTo>
                  <a:lnTo>
                    <a:pt x="180873" y="159156"/>
                  </a:lnTo>
                  <a:lnTo>
                    <a:pt x="180746" y="159702"/>
                  </a:lnTo>
                  <a:lnTo>
                    <a:pt x="179666" y="160235"/>
                  </a:lnTo>
                  <a:lnTo>
                    <a:pt x="179666" y="160515"/>
                  </a:lnTo>
                  <a:lnTo>
                    <a:pt x="179793" y="160642"/>
                  </a:lnTo>
                  <a:lnTo>
                    <a:pt x="179527" y="161048"/>
                  </a:lnTo>
                  <a:lnTo>
                    <a:pt x="180606" y="161315"/>
                  </a:lnTo>
                  <a:lnTo>
                    <a:pt x="181559" y="161048"/>
                  </a:lnTo>
                  <a:lnTo>
                    <a:pt x="182232" y="160515"/>
                  </a:lnTo>
                  <a:close/>
                </a:path>
                <a:path w="193040" h="176529">
                  <a:moveTo>
                    <a:pt x="184061" y="155244"/>
                  </a:moveTo>
                  <a:lnTo>
                    <a:pt x="183705" y="154571"/>
                  </a:lnTo>
                  <a:lnTo>
                    <a:pt x="181686" y="155117"/>
                  </a:lnTo>
                  <a:lnTo>
                    <a:pt x="183845" y="155232"/>
                  </a:lnTo>
                  <a:lnTo>
                    <a:pt x="184061" y="155244"/>
                  </a:lnTo>
                  <a:close/>
                </a:path>
                <a:path w="193040" h="176529">
                  <a:moveTo>
                    <a:pt x="184658" y="130022"/>
                  </a:moveTo>
                  <a:lnTo>
                    <a:pt x="182905" y="130162"/>
                  </a:lnTo>
                  <a:lnTo>
                    <a:pt x="180873" y="133261"/>
                  </a:lnTo>
                  <a:lnTo>
                    <a:pt x="179400" y="131381"/>
                  </a:lnTo>
                  <a:lnTo>
                    <a:pt x="178993" y="132054"/>
                  </a:lnTo>
                  <a:lnTo>
                    <a:pt x="177914" y="132181"/>
                  </a:lnTo>
                  <a:lnTo>
                    <a:pt x="177241" y="132461"/>
                  </a:lnTo>
                  <a:lnTo>
                    <a:pt x="176961" y="131102"/>
                  </a:lnTo>
                  <a:lnTo>
                    <a:pt x="174802" y="132588"/>
                  </a:lnTo>
                  <a:lnTo>
                    <a:pt x="174002" y="132727"/>
                  </a:lnTo>
                  <a:lnTo>
                    <a:pt x="169684" y="139738"/>
                  </a:lnTo>
                  <a:lnTo>
                    <a:pt x="177647" y="138798"/>
                  </a:lnTo>
                  <a:lnTo>
                    <a:pt x="183438" y="139598"/>
                  </a:lnTo>
                  <a:lnTo>
                    <a:pt x="182232" y="139065"/>
                  </a:lnTo>
                  <a:lnTo>
                    <a:pt x="182765" y="136906"/>
                  </a:lnTo>
                  <a:lnTo>
                    <a:pt x="183172" y="135966"/>
                  </a:lnTo>
                  <a:lnTo>
                    <a:pt x="181013" y="134886"/>
                  </a:lnTo>
                  <a:lnTo>
                    <a:pt x="184391" y="132994"/>
                  </a:lnTo>
                  <a:lnTo>
                    <a:pt x="184391" y="131381"/>
                  </a:lnTo>
                  <a:lnTo>
                    <a:pt x="184391" y="130835"/>
                  </a:lnTo>
                  <a:lnTo>
                    <a:pt x="184658" y="130022"/>
                  </a:lnTo>
                  <a:close/>
                </a:path>
                <a:path w="193040" h="176529">
                  <a:moveTo>
                    <a:pt x="186817" y="142570"/>
                  </a:moveTo>
                  <a:lnTo>
                    <a:pt x="185597" y="142163"/>
                  </a:lnTo>
                  <a:lnTo>
                    <a:pt x="184924" y="142430"/>
                  </a:lnTo>
                  <a:lnTo>
                    <a:pt x="184518" y="142976"/>
                  </a:lnTo>
                  <a:lnTo>
                    <a:pt x="185470" y="143789"/>
                  </a:lnTo>
                  <a:lnTo>
                    <a:pt x="186270" y="143649"/>
                  </a:lnTo>
                  <a:lnTo>
                    <a:pt x="186817" y="142570"/>
                  </a:lnTo>
                  <a:close/>
                </a:path>
                <a:path w="193040" h="176529">
                  <a:moveTo>
                    <a:pt x="187147" y="159994"/>
                  </a:moveTo>
                  <a:lnTo>
                    <a:pt x="186537" y="159918"/>
                  </a:lnTo>
                  <a:lnTo>
                    <a:pt x="185864" y="159842"/>
                  </a:lnTo>
                  <a:lnTo>
                    <a:pt x="184658" y="162394"/>
                  </a:lnTo>
                  <a:lnTo>
                    <a:pt x="187147" y="159994"/>
                  </a:lnTo>
                  <a:close/>
                </a:path>
                <a:path w="193040" h="176529">
                  <a:moveTo>
                    <a:pt x="192887" y="145618"/>
                  </a:moveTo>
                  <a:lnTo>
                    <a:pt x="192074" y="145402"/>
                  </a:lnTo>
                  <a:lnTo>
                    <a:pt x="191528" y="145478"/>
                  </a:lnTo>
                  <a:lnTo>
                    <a:pt x="191135" y="145542"/>
                  </a:lnTo>
                  <a:lnTo>
                    <a:pt x="190728" y="144729"/>
                  </a:lnTo>
                  <a:lnTo>
                    <a:pt x="189242" y="146888"/>
                  </a:lnTo>
                  <a:lnTo>
                    <a:pt x="188023" y="145542"/>
                  </a:lnTo>
                  <a:lnTo>
                    <a:pt x="186270" y="145542"/>
                  </a:lnTo>
                  <a:lnTo>
                    <a:pt x="186944" y="147828"/>
                  </a:lnTo>
                  <a:lnTo>
                    <a:pt x="186004" y="149580"/>
                  </a:lnTo>
                  <a:lnTo>
                    <a:pt x="185331" y="149453"/>
                  </a:lnTo>
                  <a:lnTo>
                    <a:pt x="184658" y="149326"/>
                  </a:lnTo>
                  <a:lnTo>
                    <a:pt x="184061" y="149225"/>
                  </a:lnTo>
                  <a:lnTo>
                    <a:pt x="183845" y="149174"/>
                  </a:lnTo>
                  <a:lnTo>
                    <a:pt x="183172" y="150660"/>
                  </a:lnTo>
                  <a:lnTo>
                    <a:pt x="184061" y="150571"/>
                  </a:lnTo>
                  <a:lnTo>
                    <a:pt x="185331" y="150456"/>
                  </a:lnTo>
                  <a:lnTo>
                    <a:pt x="186537" y="150342"/>
                  </a:lnTo>
                  <a:lnTo>
                    <a:pt x="186944" y="150304"/>
                  </a:lnTo>
                  <a:lnTo>
                    <a:pt x="187350" y="150253"/>
                  </a:lnTo>
                  <a:lnTo>
                    <a:pt x="185331" y="152412"/>
                  </a:lnTo>
                  <a:lnTo>
                    <a:pt x="184658" y="153898"/>
                  </a:lnTo>
                  <a:lnTo>
                    <a:pt x="184061" y="155371"/>
                  </a:lnTo>
                  <a:lnTo>
                    <a:pt x="184658" y="156362"/>
                  </a:lnTo>
                  <a:lnTo>
                    <a:pt x="184924" y="156870"/>
                  </a:lnTo>
                  <a:lnTo>
                    <a:pt x="185470" y="158216"/>
                  </a:lnTo>
                  <a:lnTo>
                    <a:pt x="185597" y="158216"/>
                  </a:lnTo>
                  <a:lnTo>
                    <a:pt x="185864" y="158483"/>
                  </a:lnTo>
                  <a:lnTo>
                    <a:pt x="186537" y="157645"/>
                  </a:lnTo>
                  <a:lnTo>
                    <a:pt x="188023" y="155790"/>
                  </a:lnTo>
                  <a:lnTo>
                    <a:pt x="188569" y="157772"/>
                  </a:lnTo>
                  <a:lnTo>
                    <a:pt x="188569" y="158076"/>
                  </a:lnTo>
                  <a:lnTo>
                    <a:pt x="188569" y="158623"/>
                  </a:lnTo>
                  <a:lnTo>
                    <a:pt x="187147" y="159994"/>
                  </a:lnTo>
                  <a:lnTo>
                    <a:pt x="188023" y="160096"/>
                  </a:lnTo>
                  <a:lnTo>
                    <a:pt x="188569" y="160159"/>
                  </a:lnTo>
                  <a:lnTo>
                    <a:pt x="189242" y="160235"/>
                  </a:lnTo>
                  <a:lnTo>
                    <a:pt x="188620" y="157962"/>
                  </a:lnTo>
                  <a:lnTo>
                    <a:pt x="189382" y="156197"/>
                  </a:lnTo>
                  <a:lnTo>
                    <a:pt x="190182" y="155524"/>
                  </a:lnTo>
                  <a:lnTo>
                    <a:pt x="189103" y="155397"/>
                  </a:lnTo>
                  <a:lnTo>
                    <a:pt x="188023" y="155282"/>
                  </a:lnTo>
                  <a:lnTo>
                    <a:pt x="187350" y="155206"/>
                  </a:lnTo>
                  <a:lnTo>
                    <a:pt x="186537" y="155117"/>
                  </a:lnTo>
                  <a:lnTo>
                    <a:pt x="187350" y="152730"/>
                  </a:lnTo>
                  <a:lnTo>
                    <a:pt x="189103" y="147561"/>
                  </a:lnTo>
                  <a:lnTo>
                    <a:pt x="190182" y="147789"/>
                  </a:lnTo>
                  <a:lnTo>
                    <a:pt x="190728" y="147904"/>
                  </a:lnTo>
                  <a:lnTo>
                    <a:pt x="190855" y="147942"/>
                  </a:lnTo>
                  <a:lnTo>
                    <a:pt x="192887" y="148374"/>
                  </a:lnTo>
                  <a:lnTo>
                    <a:pt x="191135" y="147675"/>
                  </a:lnTo>
                  <a:lnTo>
                    <a:pt x="190855" y="147561"/>
                  </a:lnTo>
                  <a:lnTo>
                    <a:pt x="191528" y="146342"/>
                  </a:lnTo>
                  <a:lnTo>
                    <a:pt x="192887" y="14561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174803" y="563866"/>
              <a:ext cx="330200" cy="499745"/>
            </a:xfrm>
            <a:custGeom>
              <a:avLst/>
              <a:gdLst/>
              <a:ahLst/>
              <a:cxnLst/>
              <a:rect l="l" t="t" r="r" b="b"/>
              <a:pathLst>
                <a:path w="330200" h="499744">
                  <a:moveTo>
                    <a:pt x="3365" y="77965"/>
                  </a:moveTo>
                  <a:lnTo>
                    <a:pt x="3098" y="76885"/>
                  </a:lnTo>
                  <a:lnTo>
                    <a:pt x="2959" y="75399"/>
                  </a:lnTo>
                  <a:lnTo>
                    <a:pt x="0" y="77279"/>
                  </a:lnTo>
                  <a:lnTo>
                    <a:pt x="127" y="78359"/>
                  </a:lnTo>
                  <a:lnTo>
                    <a:pt x="406" y="79844"/>
                  </a:lnTo>
                  <a:lnTo>
                    <a:pt x="3365" y="77965"/>
                  </a:lnTo>
                  <a:close/>
                </a:path>
                <a:path w="330200" h="499744">
                  <a:moveTo>
                    <a:pt x="7950" y="80391"/>
                  </a:moveTo>
                  <a:lnTo>
                    <a:pt x="4851" y="82956"/>
                  </a:lnTo>
                  <a:lnTo>
                    <a:pt x="4851" y="84035"/>
                  </a:lnTo>
                  <a:lnTo>
                    <a:pt x="4584" y="84975"/>
                  </a:lnTo>
                  <a:lnTo>
                    <a:pt x="7823" y="84429"/>
                  </a:lnTo>
                  <a:lnTo>
                    <a:pt x="7543" y="83223"/>
                  </a:lnTo>
                  <a:lnTo>
                    <a:pt x="7950" y="80391"/>
                  </a:lnTo>
                  <a:close/>
                </a:path>
                <a:path w="330200" h="499744">
                  <a:moveTo>
                    <a:pt x="14287" y="23520"/>
                  </a:moveTo>
                  <a:lnTo>
                    <a:pt x="12141" y="22923"/>
                  </a:lnTo>
                  <a:lnTo>
                    <a:pt x="11861" y="23876"/>
                  </a:lnTo>
                  <a:lnTo>
                    <a:pt x="11455" y="24269"/>
                  </a:lnTo>
                  <a:lnTo>
                    <a:pt x="10655" y="24549"/>
                  </a:lnTo>
                  <a:lnTo>
                    <a:pt x="11455" y="27647"/>
                  </a:lnTo>
                  <a:lnTo>
                    <a:pt x="14020" y="24003"/>
                  </a:lnTo>
                  <a:lnTo>
                    <a:pt x="14287" y="23520"/>
                  </a:lnTo>
                  <a:close/>
                </a:path>
                <a:path w="330200" h="499744">
                  <a:moveTo>
                    <a:pt x="15735" y="21805"/>
                  </a:moveTo>
                  <a:lnTo>
                    <a:pt x="14973" y="22250"/>
                  </a:lnTo>
                  <a:lnTo>
                    <a:pt x="14287" y="23520"/>
                  </a:lnTo>
                  <a:lnTo>
                    <a:pt x="14566" y="23596"/>
                  </a:lnTo>
                  <a:lnTo>
                    <a:pt x="15735" y="21805"/>
                  </a:lnTo>
                  <a:close/>
                </a:path>
                <a:path w="330200" h="499744">
                  <a:moveTo>
                    <a:pt x="16217" y="28117"/>
                  </a:moveTo>
                  <a:lnTo>
                    <a:pt x="16052" y="28054"/>
                  </a:lnTo>
                  <a:lnTo>
                    <a:pt x="15367" y="29260"/>
                  </a:lnTo>
                  <a:lnTo>
                    <a:pt x="16217" y="28117"/>
                  </a:lnTo>
                  <a:close/>
                </a:path>
                <a:path w="330200" h="499744">
                  <a:moveTo>
                    <a:pt x="18338" y="106146"/>
                  </a:moveTo>
                  <a:lnTo>
                    <a:pt x="16852" y="105346"/>
                  </a:lnTo>
                  <a:lnTo>
                    <a:pt x="15646" y="104800"/>
                  </a:lnTo>
                  <a:lnTo>
                    <a:pt x="16725" y="102374"/>
                  </a:lnTo>
                  <a:lnTo>
                    <a:pt x="14833" y="102514"/>
                  </a:lnTo>
                  <a:lnTo>
                    <a:pt x="14160" y="99949"/>
                  </a:lnTo>
                  <a:lnTo>
                    <a:pt x="9436" y="99275"/>
                  </a:lnTo>
                  <a:lnTo>
                    <a:pt x="9296" y="102908"/>
                  </a:lnTo>
                  <a:lnTo>
                    <a:pt x="10248" y="105473"/>
                  </a:lnTo>
                  <a:lnTo>
                    <a:pt x="8763" y="106959"/>
                  </a:lnTo>
                  <a:lnTo>
                    <a:pt x="10248" y="107632"/>
                  </a:lnTo>
                  <a:lnTo>
                    <a:pt x="10655" y="108851"/>
                  </a:lnTo>
                  <a:lnTo>
                    <a:pt x="13208" y="106959"/>
                  </a:lnTo>
                  <a:lnTo>
                    <a:pt x="13347" y="108851"/>
                  </a:lnTo>
                  <a:lnTo>
                    <a:pt x="13893" y="110197"/>
                  </a:lnTo>
                  <a:lnTo>
                    <a:pt x="18338" y="106146"/>
                  </a:lnTo>
                  <a:close/>
                </a:path>
                <a:path w="330200" h="499744">
                  <a:moveTo>
                    <a:pt x="19011" y="92532"/>
                  </a:moveTo>
                  <a:lnTo>
                    <a:pt x="17399" y="93065"/>
                  </a:lnTo>
                  <a:lnTo>
                    <a:pt x="18478" y="90500"/>
                  </a:lnTo>
                  <a:lnTo>
                    <a:pt x="16725" y="91452"/>
                  </a:lnTo>
                  <a:lnTo>
                    <a:pt x="12534" y="94284"/>
                  </a:lnTo>
                  <a:lnTo>
                    <a:pt x="17259" y="96977"/>
                  </a:lnTo>
                  <a:lnTo>
                    <a:pt x="19011" y="92532"/>
                  </a:lnTo>
                  <a:close/>
                </a:path>
                <a:path w="330200" h="499744">
                  <a:moveTo>
                    <a:pt x="20231" y="28727"/>
                  </a:moveTo>
                  <a:lnTo>
                    <a:pt x="19824" y="28905"/>
                  </a:lnTo>
                  <a:lnTo>
                    <a:pt x="19558" y="29032"/>
                  </a:lnTo>
                  <a:lnTo>
                    <a:pt x="19418" y="29083"/>
                  </a:lnTo>
                  <a:lnTo>
                    <a:pt x="19151" y="29210"/>
                  </a:lnTo>
                  <a:lnTo>
                    <a:pt x="19418" y="29260"/>
                  </a:lnTo>
                  <a:lnTo>
                    <a:pt x="18884" y="30480"/>
                  </a:lnTo>
                  <a:lnTo>
                    <a:pt x="19418" y="29756"/>
                  </a:lnTo>
                  <a:lnTo>
                    <a:pt x="19558" y="29400"/>
                  </a:lnTo>
                  <a:lnTo>
                    <a:pt x="20231" y="28727"/>
                  </a:lnTo>
                  <a:close/>
                </a:path>
                <a:path w="330200" h="499744">
                  <a:moveTo>
                    <a:pt x="21399" y="16852"/>
                  </a:moveTo>
                  <a:lnTo>
                    <a:pt x="18884" y="14427"/>
                  </a:lnTo>
                  <a:lnTo>
                    <a:pt x="18884" y="24282"/>
                  </a:lnTo>
                  <a:lnTo>
                    <a:pt x="18884" y="28867"/>
                  </a:lnTo>
                  <a:lnTo>
                    <a:pt x="18338" y="27241"/>
                  </a:lnTo>
                  <a:lnTo>
                    <a:pt x="17526" y="25082"/>
                  </a:lnTo>
                  <a:lnTo>
                    <a:pt x="17805" y="24917"/>
                  </a:lnTo>
                  <a:lnTo>
                    <a:pt x="17932" y="24841"/>
                  </a:lnTo>
                  <a:lnTo>
                    <a:pt x="18884" y="24282"/>
                  </a:lnTo>
                  <a:lnTo>
                    <a:pt x="18884" y="14427"/>
                  </a:lnTo>
                  <a:lnTo>
                    <a:pt x="18338" y="13893"/>
                  </a:lnTo>
                  <a:lnTo>
                    <a:pt x="16306" y="17399"/>
                  </a:lnTo>
                  <a:lnTo>
                    <a:pt x="17805" y="18605"/>
                  </a:lnTo>
                  <a:lnTo>
                    <a:pt x="15735" y="21805"/>
                  </a:lnTo>
                  <a:lnTo>
                    <a:pt x="17805" y="20574"/>
                  </a:lnTo>
                  <a:lnTo>
                    <a:pt x="17932" y="20497"/>
                  </a:lnTo>
                  <a:lnTo>
                    <a:pt x="16852" y="27241"/>
                  </a:lnTo>
                  <a:lnTo>
                    <a:pt x="16217" y="28117"/>
                  </a:lnTo>
                  <a:lnTo>
                    <a:pt x="17526" y="28587"/>
                  </a:lnTo>
                  <a:lnTo>
                    <a:pt x="18884" y="29070"/>
                  </a:lnTo>
                  <a:lnTo>
                    <a:pt x="19151" y="29171"/>
                  </a:lnTo>
                  <a:lnTo>
                    <a:pt x="19151" y="24117"/>
                  </a:lnTo>
                  <a:lnTo>
                    <a:pt x="20231" y="23469"/>
                  </a:lnTo>
                  <a:lnTo>
                    <a:pt x="19824" y="22517"/>
                  </a:lnTo>
                  <a:lnTo>
                    <a:pt x="19151" y="22123"/>
                  </a:lnTo>
                  <a:lnTo>
                    <a:pt x="20637" y="20764"/>
                  </a:lnTo>
                  <a:lnTo>
                    <a:pt x="19151" y="18478"/>
                  </a:lnTo>
                  <a:lnTo>
                    <a:pt x="21399" y="16852"/>
                  </a:lnTo>
                  <a:close/>
                </a:path>
                <a:path w="330200" h="499744">
                  <a:moveTo>
                    <a:pt x="23393" y="15798"/>
                  </a:moveTo>
                  <a:lnTo>
                    <a:pt x="23063" y="15646"/>
                  </a:lnTo>
                  <a:lnTo>
                    <a:pt x="21399" y="16852"/>
                  </a:lnTo>
                  <a:lnTo>
                    <a:pt x="22796" y="18211"/>
                  </a:lnTo>
                  <a:lnTo>
                    <a:pt x="23393" y="15798"/>
                  </a:lnTo>
                  <a:close/>
                </a:path>
                <a:path w="330200" h="499744">
                  <a:moveTo>
                    <a:pt x="23596" y="108445"/>
                  </a:moveTo>
                  <a:lnTo>
                    <a:pt x="18199" y="110604"/>
                  </a:lnTo>
                  <a:lnTo>
                    <a:pt x="18072" y="111417"/>
                  </a:lnTo>
                  <a:lnTo>
                    <a:pt x="19011" y="115595"/>
                  </a:lnTo>
                  <a:lnTo>
                    <a:pt x="23596" y="108445"/>
                  </a:lnTo>
                  <a:close/>
                </a:path>
                <a:path w="330200" h="499744">
                  <a:moveTo>
                    <a:pt x="24142" y="12814"/>
                  </a:moveTo>
                  <a:lnTo>
                    <a:pt x="24028" y="13258"/>
                  </a:lnTo>
                  <a:lnTo>
                    <a:pt x="24142" y="13081"/>
                  </a:lnTo>
                  <a:lnTo>
                    <a:pt x="24142" y="12814"/>
                  </a:lnTo>
                  <a:close/>
                </a:path>
                <a:path w="330200" h="499744">
                  <a:moveTo>
                    <a:pt x="25311" y="100495"/>
                  </a:moveTo>
                  <a:lnTo>
                    <a:pt x="22250" y="96710"/>
                  </a:lnTo>
                  <a:lnTo>
                    <a:pt x="22923" y="101561"/>
                  </a:lnTo>
                  <a:lnTo>
                    <a:pt x="23469" y="102781"/>
                  </a:lnTo>
                  <a:lnTo>
                    <a:pt x="25311" y="100495"/>
                  </a:lnTo>
                  <a:close/>
                </a:path>
                <a:path w="330200" h="499744">
                  <a:moveTo>
                    <a:pt x="25628" y="15913"/>
                  </a:moveTo>
                  <a:lnTo>
                    <a:pt x="25488" y="15773"/>
                  </a:lnTo>
                  <a:lnTo>
                    <a:pt x="25222" y="15773"/>
                  </a:lnTo>
                  <a:lnTo>
                    <a:pt x="25082" y="15913"/>
                  </a:lnTo>
                  <a:lnTo>
                    <a:pt x="25082" y="15240"/>
                  </a:lnTo>
                  <a:lnTo>
                    <a:pt x="24676" y="14973"/>
                  </a:lnTo>
                  <a:lnTo>
                    <a:pt x="24409" y="14566"/>
                  </a:lnTo>
                  <a:lnTo>
                    <a:pt x="24142" y="14211"/>
                  </a:lnTo>
                  <a:lnTo>
                    <a:pt x="23926" y="13652"/>
                  </a:lnTo>
                  <a:lnTo>
                    <a:pt x="23876" y="13843"/>
                  </a:lnTo>
                  <a:lnTo>
                    <a:pt x="23393" y="15798"/>
                  </a:lnTo>
                  <a:lnTo>
                    <a:pt x="23876" y="16014"/>
                  </a:lnTo>
                  <a:lnTo>
                    <a:pt x="25082" y="16586"/>
                  </a:lnTo>
                  <a:lnTo>
                    <a:pt x="25082" y="16725"/>
                  </a:lnTo>
                  <a:lnTo>
                    <a:pt x="25222" y="16446"/>
                  </a:lnTo>
                  <a:lnTo>
                    <a:pt x="25488" y="16179"/>
                  </a:lnTo>
                  <a:lnTo>
                    <a:pt x="25628" y="15913"/>
                  </a:lnTo>
                  <a:close/>
                </a:path>
                <a:path w="330200" h="499744">
                  <a:moveTo>
                    <a:pt x="25755" y="99949"/>
                  </a:moveTo>
                  <a:lnTo>
                    <a:pt x="25311" y="100495"/>
                  </a:lnTo>
                  <a:lnTo>
                    <a:pt x="25628" y="100888"/>
                  </a:lnTo>
                  <a:lnTo>
                    <a:pt x="25755" y="100749"/>
                  </a:lnTo>
                  <a:lnTo>
                    <a:pt x="25755" y="99949"/>
                  </a:lnTo>
                  <a:close/>
                </a:path>
                <a:path w="330200" h="499744">
                  <a:moveTo>
                    <a:pt x="26428" y="2019"/>
                  </a:moveTo>
                  <a:lnTo>
                    <a:pt x="25895" y="4038"/>
                  </a:lnTo>
                  <a:lnTo>
                    <a:pt x="25895" y="4178"/>
                  </a:lnTo>
                  <a:lnTo>
                    <a:pt x="25628" y="4711"/>
                  </a:lnTo>
                  <a:lnTo>
                    <a:pt x="25895" y="5397"/>
                  </a:lnTo>
                  <a:lnTo>
                    <a:pt x="25082" y="6604"/>
                  </a:lnTo>
                  <a:lnTo>
                    <a:pt x="23876" y="6591"/>
                  </a:lnTo>
                  <a:lnTo>
                    <a:pt x="23190" y="6870"/>
                  </a:lnTo>
                  <a:lnTo>
                    <a:pt x="22250" y="7150"/>
                  </a:lnTo>
                  <a:lnTo>
                    <a:pt x="21844" y="6870"/>
                  </a:lnTo>
                  <a:lnTo>
                    <a:pt x="23876" y="9575"/>
                  </a:lnTo>
                  <a:lnTo>
                    <a:pt x="26301" y="5867"/>
                  </a:lnTo>
                  <a:lnTo>
                    <a:pt x="26301" y="3975"/>
                  </a:lnTo>
                  <a:lnTo>
                    <a:pt x="25958" y="4038"/>
                  </a:lnTo>
                  <a:lnTo>
                    <a:pt x="26301" y="3365"/>
                  </a:lnTo>
                  <a:lnTo>
                    <a:pt x="26301" y="3975"/>
                  </a:lnTo>
                  <a:lnTo>
                    <a:pt x="26428" y="3949"/>
                  </a:lnTo>
                  <a:lnTo>
                    <a:pt x="26428" y="2019"/>
                  </a:lnTo>
                  <a:close/>
                </a:path>
                <a:path w="330200" h="499744">
                  <a:moveTo>
                    <a:pt x="26974" y="0"/>
                  </a:moveTo>
                  <a:lnTo>
                    <a:pt x="25349" y="1079"/>
                  </a:lnTo>
                  <a:lnTo>
                    <a:pt x="24549" y="2286"/>
                  </a:lnTo>
                  <a:lnTo>
                    <a:pt x="25082" y="2171"/>
                  </a:lnTo>
                  <a:lnTo>
                    <a:pt x="25628" y="2057"/>
                  </a:lnTo>
                  <a:lnTo>
                    <a:pt x="25895" y="2006"/>
                  </a:lnTo>
                  <a:lnTo>
                    <a:pt x="26428" y="1879"/>
                  </a:lnTo>
                  <a:lnTo>
                    <a:pt x="26428" y="2019"/>
                  </a:lnTo>
                  <a:lnTo>
                    <a:pt x="26974" y="0"/>
                  </a:lnTo>
                  <a:close/>
                </a:path>
                <a:path w="330200" h="499744">
                  <a:moveTo>
                    <a:pt x="27508" y="3771"/>
                  </a:moveTo>
                  <a:lnTo>
                    <a:pt x="26974" y="3860"/>
                  </a:lnTo>
                  <a:lnTo>
                    <a:pt x="26428" y="3949"/>
                  </a:lnTo>
                  <a:lnTo>
                    <a:pt x="26428" y="5664"/>
                  </a:lnTo>
                  <a:lnTo>
                    <a:pt x="27508" y="3771"/>
                  </a:lnTo>
                  <a:close/>
                </a:path>
                <a:path w="330200" h="499744">
                  <a:moveTo>
                    <a:pt x="29260" y="23202"/>
                  </a:moveTo>
                  <a:lnTo>
                    <a:pt x="27508" y="21043"/>
                  </a:lnTo>
                  <a:lnTo>
                    <a:pt x="26974" y="21170"/>
                  </a:lnTo>
                  <a:lnTo>
                    <a:pt x="26162" y="21170"/>
                  </a:lnTo>
                  <a:lnTo>
                    <a:pt x="25895" y="20764"/>
                  </a:lnTo>
                  <a:lnTo>
                    <a:pt x="24549" y="20904"/>
                  </a:lnTo>
                  <a:lnTo>
                    <a:pt x="22517" y="22390"/>
                  </a:lnTo>
                  <a:lnTo>
                    <a:pt x="21717" y="22123"/>
                  </a:lnTo>
                  <a:lnTo>
                    <a:pt x="20497" y="25082"/>
                  </a:lnTo>
                  <a:lnTo>
                    <a:pt x="23736" y="22517"/>
                  </a:lnTo>
                  <a:lnTo>
                    <a:pt x="24676" y="22656"/>
                  </a:lnTo>
                  <a:lnTo>
                    <a:pt x="25628" y="21983"/>
                  </a:lnTo>
                  <a:lnTo>
                    <a:pt x="29260" y="23202"/>
                  </a:lnTo>
                  <a:close/>
                </a:path>
                <a:path w="330200" h="499744">
                  <a:moveTo>
                    <a:pt x="30619" y="69862"/>
                  </a:moveTo>
                  <a:lnTo>
                    <a:pt x="27381" y="70408"/>
                  </a:lnTo>
                  <a:lnTo>
                    <a:pt x="26835" y="70675"/>
                  </a:lnTo>
                  <a:lnTo>
                    <a:pt x="26301" y="71081"/>
                  </a:lnTo>
                  <a:lnTo>
                    <a:pt x="25895" y="70535"/>
                  </a:lnTo>
                  <a:lnTo>
                    <a:pt x="24269" y="67310"/>
                  </a:lnTo>
                  <a:lnTo>
                    <a:pt x="23355" y="69253"/>
                  </a:lnTo>
                  <a:lnTo>
                    <a:pt x="23355" y="77279"/>
                  </a:lnTo>
                  <a:lnTo>
                    <a:pt x="23063" y="77279"/>
                  </a:lnTo>
                  <a:lnTo>
                    <a:pt x="22961" y="77101"/>
                  </a:lnTo>
                  <a:lnTo>
                    <a:pt x="23355" y="77279"/>
                  </a:lnTo>
                  <a:lnTo>
                    <a:pt x="23355" y="69253"/>
                  </a:lnTo>
                  <a:lnTo>
                    <a:pt x="22796" y="70446"/>
                  </a:lnTo>
                  <a:lnTo>
                    <a:pt x="22796" y="76746"/>
                  </a:lnTo>
                  <a:lnTo>
                    <a:pt x="22517" y="76923"/>
                  </a:lnTo>
                  <a:lnTo>
                    <a:pt x="22796" y="77012"/>
                  </a:lnTo>
                  <a:lnTo>
                    <a:pt x="22390" y="77012"/>
                  </a:lnTo>
                  <a:lnTo>
                    <a:pt x="22517" y="76885"/>
                  </a:lnTo>
                  <a:lnTo>
                    <a:pt x="22796" y="76746"/>
                  </a:lnTo>
                  <a:lnTo>
                    <a:pt x="22796" y="70446"/>
                  </a:lnTo>
                  <a:lnTo>
                    <a:pt x="20904" y="74447"/>
                  </a:lnTo>
                  <a:lnTo>
                    <a:pt x="21170" y="75526"/>
                  </a:lnTo>
                  <a:lnTo>
                    <a:pt x="20764" y="75526"/>
                  </a:lnTo>
                  <a:lnTo>
                    <a:pt x="20497" y="75666"/>
                  </a:lnTo>
                  <a:lnTo>
                    <a:pt x="19011" y="78765"/>
                  </a:lnTo>
                  <a:lnTo>
                    <a:pt x="18605" y="85102"/>
                  </a:lnTo>
                  <a:lnTo>
                    <a:pt x="21170" y="81076"/>
                  </a:lnTo>
                  <a:lnTo>
                    <a:pt x="22390" y="79171"/>
                  </a:lnTo>
                  <a:lnTo>
                    <a:pt x="22796" y="78765"/>
                  </a:lnTo>
                  <a:lnTo>
                    <a:pt x="23469" y="78092"/>
                  </a:lnTo>
                  <a:lnTo>
                    <a:pt x="23685" y="77431"/>
                  </a:lnTo>
                  <a:lnTo>
                    <a:pt x="25628" y="78359"/>
                  </a:lnTo>
                  <a:lnTo>
                    <a:pt x="30619" y="69862"/>
                  </a:lnTo>
                  <a:close/>
                </a:path>
                <a:path w="330200" h="499744">
                  <a:moveTo>
                    <a:pt x="30924" y="82550"/>
                  </a:moveTo>
                  <a:lnTo>
                    <a:pt x="30416" y="82892"/>
                  </a:lnTo>
                  <a:lnTo>
                    <a:pt x="30619" y="83083"/>
                  </a:lnTo>
                  <a:lnTo>
                    <a:pt x="30924" y="82550"/>
                  </a:lnTo>
                  <a:close/>
                </a:path>
                <a:path w="330200" h="499744">
                  <a:moveTo>
                    <a:pt x="32092" y="77279"/>
                  </a:moveTo>
                  <a:lnTo>
                    <a:pt x="31699" y="77254"/>
                  </a:lnTo>
                  <a:lnTo>
                    <a:pt x="30213" y="77152"/>
                  </a:lnTo>
                  <a:lnTo>
                    <a:pt x="29933" y="76339"/>
                  </a:lnTo>
                  <a:lnTo>
                    <a:pt x="26263" y="79082"/>
                  </a:lnTo>
                  <a:lnTo>
                    <a:pt x="25806" y="82753"/>
                  </a:lnTo>
                  <a:lnTo>
                    <a:pt x="28067" y="84493"/>
                  </a:lnTo>
                  <a:lnTo>
                    <a:pt x="28587" y="84137"/>
                  </a:lnTo>
                  <a:lnTo>
                    <a:pt x="30416" y="82892"/>
                  </a:lnTo>
                  <a:lnTo>
                    <a:pt x="28587" y="81064"/>
                  </a:lnTo>
                  <a:lnTo>
                    <a:pt x="30213" y="79438"/>
                  </a:lnTo>
                  <a:lnTo>
                    <a:pt x="32092" y="77279"/>
                  </a:lnTo>
                  <a:close/>
                </a:path>
                <a:path w="330200" h="499744">
                  <a:moveTo>
                    <a:pt x="33578" y="76885"/>
                  </a:moveTo>
                  <a:lnTo>
                    <a:pt x="32778" y="78092"/>
                  </a:lnTo>
                  <a:lnTo>
                    <a:pt x="32092" y="78155"/>
                  </a:lnTo>
                  <a:lnTo>
                    <a:pt x="31267" y="78270"/>
                  </a:lnTo>
                  <a:lnTo>
                    <a:pt x="30619" y="79578"/>
                  </a:lnTo>
                  <a:lnTo>
                    <a:pt x="30213" y="80797"/>
                  </a:lnTo>
                  <a:lnTo>
                    <a:pt x="30416" y="80899"/>
                  </a:lnTo>
                  <a:lnTo>
                    <a:pt x="30619" y="81000"/>
                  </a:lnTo>
                  <a:lnTo>
                    <a:pt x="30924" y="81102"/>
                  </a:lnTo>
                  <a:lnTo>
                    <a:pt x="31699" y="81191"/>
                  </a:lnTo>
                  <a:lnTo>
                    <a:pt x="30924" y="82550"/>
                  </a:lnTo>
                  <a:lnTo>
                    <a:pt x="31699" y="82016"/>
                  </a:lnTo>
                  <a:lnTo>
                    <a:pt x="32372" y="81559"/>
                  </a:lnTo>
                  <a:lnTo>
                    <a:pt x="32499" y="81470"/>
                  </a:lnTo>
                  <a:lnTo>
                    <a:pt x="32499" y="81178"/>
                  </a:lnTo>
                  <a:lnTo>
                    <a:pt x="32778" y="81127"/>
                  </a:lnTo>
                  <a:lnTo>
                    <a:pt x="32931" y="81102"/>
                  </a:lnTo>
                  <a:lnTo>
                    <a:pt x="33578" y="81000"/>
                  </a:lnTo>
                  <a:lnTo>
                    <a:pt x="33578" y="76885"/>
                  </a:lnTo>
                  <a:close/>
                </a:path>
                <a:path w="330200" h="499744">
                  <a:moveTo>
                    <a:pt x="34010" y="84658"/>
                  </a:moveTo>
                  <a:lnTo>
                    <a:pt x="30340" y="84569"/>
                  </a:lnTo>
                  <a:lnTo>
                    <a:pt x="28054" y="87261"/>
                  </a:lnTo>
                  <a:lnTo>
                    <a:pt x="24549" y="89827"/>
                  </a:lnTo>
                  <a:lnTo>
                    <a:pt x="25755" y="90233"/>
                  </a:lnTo>
                  <a:lnTo>
                    <a:pt x="29146" y="91668"/>
                  </a:lnTo>
                  <a:lnTo>
                    <a:pt x="32753" y="88417"/>
                  </a:lnTo>
                  <a:lnTo>
                    <a:pt x="34010" y="84658"/>
                  </a:lnTo>
                  <a:close/>
                </a:path>
                <a:path w="330200" h="499744">
                  <a:moveTo>
                    <a:pt x="34925" y="14973"/>
                  </a:moveTo>
                  <a:lnTo>
                    <a:pt x="34391" y="15367"/>
                  </a:lnTo>
                  <a:lnTo>
                    <a:pt x="33718" y="15773"/>
                  </a:lnTo>
                  <a:lnTo>
                    <a:pt x="33312" y="16586"/>
                  </a:lnTo>
                  <a:lnTo>
                    <a:pt x="32372" y="18211"/>
                  </a:lnTo>
                  <a:lnTo>
                    <a:pt x="32778" y="18211"/>
                  </a:lnTo>
                  <a:lnTo>
                    <a:pt x="33845" y="19011"/>
                  </a:lnTo>
                  <a:lnTo>
                    <a:pt x="33451" y="18478"/>
                  </a:lnTo>
                  <a:lnTo>
                    <a:pt x="34531" y="16319"/>
                  </a:lnTo>
                  <a:lnTo>
                    <a:pt x="34925" y="14973"/>
                  </a:lnTo>
                  <a:close/>
                </a:path>
                <a:path w="330200" h="499744">
                  <a:moveTo>
                    <a:pt x="35877" y="3479"/>
                  </a:moveTo>
                  <a:lnTo>
                    <a:pt x="33845" y="3911"/>
                  </a:lnTo>
                  <a:lnTo>
                    <a:pt x="33845" y="5588"/>
                  </a:lnTo>
                  <a:lnTo>
                    <a:pt x="35610" y="6477"/>
                  </a:lnTo>
                  <a:lnTo>
                    <a:pt x="35877" y="6286"/>
                  </a:lnTo>
                  <a:lnTo>
                    <a:pt x="35877" y="3479"/>
                  </a:lnTo>
                  <a:close/>
                </a:path>
                <a:path w="330200" h="499744">
                  <a:moveTo>
                    <a:pt x="36220" y="6629"/>
                  </a:moveTo>
                  <a:lnTo>
                    <a:pt x="36004" y="6870"/>
                  </a:lnTo>
                  <a:lnTo>
                    <a:pt x="36004" y="6197"/>
                  </a:lnTo>
                  <a:lnTo>
                    <a:pt x="35877" y="6286"/>
                  </a:lnTo>
                  <a:lnTo>
                    <a:pt x="35877" y="7950"/>
                  </a:lnTo>
                  <a:lnTo>
                    <a:pt x="36004" y="7454"/>
                  </a:lnTo>
                  <a:lnTo>
                    <a:pt x="36220" y="6629"/>
                  </a:lnTo>
                  <a:close/>
                </a:path>
                <a:path w="330200" h="499744">
                  <a:moveTo>
                    <a:pt x="36957" y="4584"/>
                  </a:moveTo>
                  <a:lnTo>
                    <a:pt x="36410" y="3365"/>
                  </a:lnTo>
                  <a:lnTo>
                    <a:pt x="36004" y="3454"/>
                  </a:lnTo>
                  <a:lnTo>
                    <a:pt x="36004" y="6197"/>
                  </a:lnTo>
                  <a:lnTo>
                    <a:pt x="36410" y="5930"/>
                  </a:lnTo>
                  <a:lnTo>
                    <a:pt x="36410" y="6413"/>
                  </a:lnTo>
                  <a:lnTo>
                    <a:pt x="36957" y="5791"/>
                  </a:lnTo>
                  <a:lnTo>
                    <a:pt x="36957" y="4584"/>
                  </a:lnTo>
                  <a:close/>
                </a:path>
                <a:path w="330200" h="499744">
                  <a:moveTo>
                    <a:pt x="37363" y="42354"/>
                  </a:moveTo>
                  <a:lnTo>
                    <a:pt x="30886" y="52057"/>
                  </a:lnTo>
                  <a:lnTo>
                    <a:pt x="33312" y="46799"/>
                  </a:lnTo>
                  <a:lnTo>
                    <a:pt x="30949" y="44818"/>
                  </a:lnTo>
                  <a:lnTo>
                    <a:pt x="34798" y="42887"/>
                  </a:lnTo>
                  <a:lnTo>
                    <a:pt x="36144" y="43294"/>
                  </a:lnTo>
                  <a:lnTo>
                    <a:pt x="36690" y="40868"/>
                  </a:lnTo>
                  <a:lnTo>
                    <a:pt x="36817" y="40055"/>
                  </a:lnTo>
                  <a:lnTo>
                    <a:pt x="36410" y="40195"/>
                  </a:lnTo>
                  <a:lnTo>
                    <a:pt x="35610" y="40195"/>
                  </a:lnTo>
                  <a:lnTo>
                    <a:pt x="35610" y="38849"/>
                  </a:lnTo>
                  <a:lnTo>
                    <a:pt x="34391" y="39243"/>
                  </a:lnTo>
                  <a:lnTo>
                    <a:pt x="31292" y="40195"/>
                  </a:lnTo>
                  <a:lnTo>
                    <a:pt x="30568" y="44488"/>
                  </a:lnTo>
                  <a:lnTo>
                    <a:pt x="28854" y="43027"/>
                  </a:lnTo>
                  <a:lnTo>
                    <a:pt x="30619" y="55168"/>
                  </a:lnTo>
                  <a:lnTo>
                    <a:pt x="30886" y="54889"/>
                  </a:lnTo>
                  <a:lnTo>
                    <a:pt x="33845" y="51930"/>
                  </a:lnTo>
                  <a:lnTo>
                    <a:pt x="32778" y="53543"/>
                  </a:lnTo>
                  <a:lnTo>
                    <a:pt x="32639" y="54889"/>
                  </a:lnTo>
                  <a:lnTo>
                    <a:pt x="31419" y="56375"/>
                  </a:lnTo>
                  <a:lnTo>
                    <a:pt x="30886" y="55841"/>
                  </a:lnTo>
                  <a:lnTo>
                    <a:pt x="28321" y="57124"/>
                  </a:lnTo>
                  <a:lnTo>
                    <a:pt x="28181" y="57188"/>
                  </a:lnTo>
                  <a:lnTo>
                    <a:pt x="27508" y="57746"/>
                  </a:lnTo>
                  <a:lnTo>
                    <a:pt x="27381" y="57861"/>
                  </a:lnTo>
                  <a:lnTo>
                    <a:pt x="27901" y="54444"/>
                  </a:lnTo>
                  <a:lnTo>
                    <a:pt x="25730" y="55397"/>
                  </a:lnTo>
                  <a:lnTo>
                    <a:pt x="24307" y="58127"/>
                  </a:lnTo>
                  <a:lnTo>
                    <a:pt x="27101" y="60020"/>
                  </a:lnTo>
                  <a:lnTo>
                    <a:pt x="27381" y="60744"/>
                  </a:lnTo>
                  <a:lnTo>
                    <a:pt x="27508" y="61099"/>
                  </a:lnTo>
                  <a:lnTo>
                    <a:pt x="28321" y="61912"/>
                  </a:lnTo>
                  <a:lnTo>
                    <a:pt x="28854" y="61988"/>
                  </a:lnTo>
                  <a:lnTo>
                    <a:pt x="29260" y="62039"/>
                  </a:lnTo>
                  <a:lnTo>
                    <a:pt x="26708" y="69062"/>
                  </a:lnTo>
                  <a:lnTo>
                    <a:pt x="29260" y="67894"/>
                  </a:lnTo>
                  <a:lnTo>
                    <a:pt x="33845" y="65824"/>
                  </a:lnTo>
                  <a:lnTo>
                    <a:pt x="35331" y="65151"/>
                  </a:lnTo>
                  <a:lnTo>
                    <a:pt x="35877" y="61696"/>
                  </a:lnTo>
                  <a:lnTo>
                    <a:pt x="36004" y="60833"/>
                  </a:lnTo>
                  <a:lnTo>
                    <a:pt x="36957" y="63487"/>
                  </a:lnTo>
                  <a:lnTo>
                    <a:pt x="36957" y="50444"/>
                  </a:lnTo>
                  <a:lnTo>
                    <a:pt x="36957" y="49745"/>
                  </a:lnTo>
                  <a:lnTo>
                    <a:pt x="36550" y="49898"/>
                  </a:lnTo>
                  <a:lnTo>
                    <a:pt x="36410" y="49936"/>
                  </a:lnTo>
                  <a:lnTo>
                    <a:pt x="35877" y="50038"/>
                  </a:lnTo>
                  <a:lnTo>
                    <a:pt x="36410" y="49720"/>
                  </a:lnTo>
                  <a:lnTo>
                    <a:pt x="36550" y="49631"/>
                  </a:lnTo>
                  <a:lnTo>
                    <a:pt x="36410" y="48145"/>
                  </a:lnTo>
                  <a:lnTo>
                    <a:pt x="37363" y="42354"/>
                  </a:lnTo>
                  <a:close/>
                </a:path>
                <a:path w="330200" h="499744">
                  <a:moveTo>
                    <a:pt x="37490" y="66230"/>
                  </a:moveTo>
                  <a:lnTo>
                    <a:pt x="36690" y="64198"/>
                  </a:lnTo>
                  <a:lnTo>
                    <a:pt x="34391" y="66090"/>
                  </a:lnTo>
                  <a:lnTo>
                    <a:pt x="33045" y="67170"/>
                  </a:lnTo>
                  <a:lnTo>
                    <a:pt x="34658" y="69189"/>
                  </a:lnTo>
                  <a:lnTo>
                    <a:pt x="35737" y="67983"/>
                  </a:lnTo>
                  <a:lnTo>
                    <a:pt x="37490" y="66230"/>
                  </a:lnTo>
                  <a:close/>
                </a:path>
                <a:path w="330200" h="499744">
                  <a:moveTo>
                    <a:pt x="40055" y="96037"/>
                  </a:moveTo>
                  <a:lnTo>
                    <a:pt x="39116" y="96037"/>
                  </a:lnTo>
                  <a:lnTo>
                    <a:pt x="38442" y="96164"/>
                  </a:lnTo>
                  <a:lnTo>
                    <a:pt x="37896" y="96977"/>
                  </a:lnTo>
                  <a:lnTo>
                    <a:pt x="39382" y="96977"/>
                  </a:lnTo>
                  <a:lnTo>
                    <a:pt x="40055" y="96037"/>
                  </a:lnTo>
                  <a:close/>
                </a:path>
                <a:path w="330200" h="499744">
                  <a:moveTo>
                    <a:pt x="40322" y="98869"/>
                  </a:moveTo>
                  <a:lnTo>
                    <a:pt x="33172" y="98602"/>
                  </a:lnTo>
                  <a:lnTo>
                    <a:pt x="31292" y="99809"/>
                  </a:lnTo>
                  <a:lnTo>
                    <a:pt x="31153" y="98729"/>
                  </a:lnTo>
                  <a:lnTo>
                    <a:pt x="30480" y="98056"/>
                  </a:lnTo>
                  <a:lnTo>
                    <a:pt x="29806" y="97523"/>
                  </a:lnTo>
                  <a:lnTo>
                    <a:pt x="29629" y="97447"/>
                  </a:lnTo>
                  <a:lnTo>
                    <a:pt x="38569" y="94957"/>
                  </a:lnTo>
                  <a:lnTo>
                    <a:pt x="38163" y="89827"/>
                  </a:lnTo>
                  <a:lnTo>
                    <a:pt x="37223" y="88480"/>
                  </a:lnTo>
                  <a:lnTo>
                    <a:pt x="33718" y="88620"/>
                  </a:lnTo>
                  <a:lnTo>
                    <a:pt x="32372" y="89966"/>
                  </a:lnTo>
                  <a:lnTo>
                    <a:pt x="29476" y="95123"/>
                  </a:lnTo>
                  <a:lnTo>
                    <a:pt x="29260" y="94818"/>
                  </a:lnTo>
                  <a:lnTo>
                    <a:pt x="27647" y="95224"/>
                  </a:lnTo>
                  <a:lnTo>
                    <a:pt x="28638" y="96621"/>
                  </a:lnTo>
                  <a:lnTo>
                    <a:pt x="27914" y="97917"/>
                  </a:lnTo>
                  <a:lnTo>
                    <a:pt x="28448" y="97777"/>
                  </a:lnTo>
                  <a:lnTo>
                    <a:pt x="27647" y="98729"/>
                  </a:lnTo>
                  <a:lnTo>
                    <a:pt x="25755" y="100749"/>
                  </a:lnTo>
                  <a:lnTo>
                    <a:pt x="25755" y="102514"/>
                  </a:lnTo>
                  <a:lnTo>
                    <a:pt x="25349" y="104940"/>
                  </a:lnTo>
                  <a:lnTo>
                    <a:pt x="28460" y="101295"/>
                  </a:lnTo>
                  <a:lnTo>
                    <a:pt x="28994" y="103047"/>
                  </a:lnTo>
                  <a:lnTo>
                    <a:pt x="29997" y="105067"/>
                  </a:lnTo>
                  <a:lnTo>
                    <a:pt x="27101" y="104394"/>
                  </a:lnTo>
                  <a:lnTo>
                    <a:pt x="25628" y="107099"/>
                  </a:lnTo>
                  <a:lnTo>
                    <a:pt x="24003" y="108978"/>
                  </a:lnTo>
                  <a:lnTo>
                    <a:pt x="25895" y="109524"/>
                  </a:lnTo>
                  <a:lnTo>
                    <a:pt x="27381" y="109931"/>
                  </a:lnTo>
                  <a:lnTo>
                    <a:pt x="29400" y="109385"/>
                  </a:lnTo>
                  <a:lnTo>
                    <a:pt x="28994" y="105613"/>
                  </a:lnTo>
                  <a:lnTo>
                    <a:pt x="31000" y="107073"/>
                  </a:lnTo>
                  <a:lnTo>
                    <a:pt x="31699" y="108445"/>
                  </a:lnTo>
                  <a:lnTo>
                    <a:pt x="40322" y="98869"/>
                  </a:lnTo>
                  <a:close/>
                </a:path>
                <a:path w="330200" h="499744">
                  <a:moveTo>
                    <a:pt x="42748" y="94957"/>
                  </a:moveTo>
                  <a:lnTo>
                    <a:pt x="42481" y="94145"/>
                  </a:lnTo>
                  <a:lnTo>
                    <a:pt x="41275" y="95631"/>
                  </a:lnTo>
                  <a:lnTo>
                    <a:pt x="41135" y="96037"/>
                  </a:lnTo>
                  <a:lnTo>
                    <a:pt x="41402" y="96850"/>
                  </a:lnTo>
                  <a:lnTo>
                    <a:pt x="42748" y="95364"/>
                  </a:lnTo>
                  <a:lnTo>
                    <a:pt x="42748" y="94957"/>
                  </a:lnTo>
                  <a:close/>
                </a:path>
                <a:path w="330200" h="499744">
                  <a:moveTo>
                    <a:pt x="43827" y="47269"/>
                  </a:moveTo>
                  <a:lnTo>
                    <a:pt x="43561" y="46329"/>
                  </a:lnTo>
                  <a:lnTo>
                    <a:pt x="43561" y="49225"/>
                  </a:lnTo>
                  <a:lnTo>
                    <a:pt x="43827" y="49009"/>
                  </a:lnTo>
                  <a:lnTo>
                    <a:pt x="43827" y="47269"/>
                  </a:lnTo>
                  <a:close/>
                </a:path>
                <a:path w="330200" h="499744">
                  <a:moveTo>
                    <a:pt x="45046" y="28181"/>
                  </a:moveTo>
                  <a:lnTo>
                    <a:pt x="42748" y="29337"/>
                  </a:lnTo>
                  <a:lnTo>
                    <a:pt x="43154" y="31153"/>
                  </a:lnTo>
                  <a:lnTo>
                    <a:pt x="45046" y="30441"/>
                  </a:lnTo>
                  <a:lnTo>
                    <a:pt x="45046" y="28181"/>
                  </a:lnTo>
                  <a:close/>
                </a:path>
                <a:path w="330200" h="499744">
                  <a:moveTo>
                    <a:pt x="49504" y="24269"/>
                  </a:moveTo>
                  <a:lnTo>
                    <a:pt x="48552" y="24218"/>
                  </a:lnTo>
                  <a:lnTo>
                    <a:pt x="48145" y="24142"/>
                  </a:lnTo>
                  <a:lnTo>
                    <a:pt x="47879" y="24079"/>
                  </a:lnTo>
                  <a:lnTo>
                    <a:pt x="47345" y="23964"/>
                  </a:lnTo>
                  <a:lnTo>
                    <a:pt x="46659" y="23876"/>
                  </a:lnTo>
                  <a:lnTo>
                    <a:pt x="46266" y="22250"/>
                  </a:lnTo>
                  <a:lnTo>
                    <a:pt x="45453" y="21310"/>
                  </a:lnTo>
                  <a:lnTo>
                    <a:pt x="45186" y="21844"/>
                  </a:lnTo>
                  <a:lnTo>
                    <a:pt x="44234" y="22555"/>
                  </a:lnTo>
                  <a:lnTo>
                    <a:pt x="44107" y="22656"/>
                  </a:lnTo>
                  <a:lnTo>
                    <a:pt x="45046" y="24003"/>
                  </a:lnTo>
                  <a:lnTo>
                    <a:pt x="44234" y="25628"/>
                  </a:lnTo>
                  <a:lnTo>
                    <a:pt x="43154" y="27114"/>
                  </a:lnTo>
                  <a:lnTo>
                    <a:pt x="44640" y="26568"/>
                  </a:lnTo>
                  <a:lnTo>
                    <a:pt x="45046" y="25958"/>
                  </a:lnTo>
                  <a:lnTo>
                    <a:pt x="45986" y="24549"/>
                  </a:lnTo>
                  <a:lnTo>
                    <a:pt x="47345" y="25488"/>
                  </a:lnTo>
                  <a:lnTo>
                    <a:pt x="47879" y="25222"/>
                  </a:lnTo>
                  <a:lnTo>
                    <a:pt x="48552" y="24955"/>
                  </a:lnTo>
                  <a:lnTo>
                    <a:pt x="49504" y="24269"/>
                  </a:lnTo>
                  <a:close/>
                </a:path>
                <a:path w="330200" h="499744">
                  <a:moveTo>
                    <a:pt x="50977" y="69735"/>
                  </a:moveTo>
                  <a:lnTo>
                    <a:pt x="49631" y="67030"/>
                  </a:lnTo>
                  <a:lnTo>
                    <a:pt x="46393" y="72567"/>
                  </a:lnTo>
                  <a:lnTo>
                    <a:pt x="49225" y="72021"/>
                  </a:lnTo>
                  <a:lnTo>
                    <a:pt x="50304" y="71488"/>
                  </a:lnTo>
                  <a:lnTo>
                    <a:pt x="50977" y="70535"/>
                  </a:lnTo>
                  <a:lnTo>
                    <a:pt x="50977" y="69735"/>
                  </a:lnTo>
                  <a:close/>
                </a:path>
                <a:path w="330200" h="499744">
                  <a:moveTo>
                    <a:pt x="52463" y="81876"/>
                  </a:moveTo>
                  <a:lnTo>
                    <a:pt x="48818" y="84709"/>
                  </a:lnTo>
                  <a:lnTo>
                    <a:pt x="48958" y="85915"/>
                  </a:lnTo>
                  <a:lnTo>
                    <a:pt x="50177" y="86588"/>
                  </a:lnTo>
                  <a:lnTo>
                    <a:pt x="52197" y="88480"/>
                  </a:lnTo>
                  <a:lnTo>
                    <a:pt x="51790" y="85242"/>
                  </a:lnTo>
                  <a:lnTo>
                    <a:pt x="52463" y="81876"/>
                  </a:lnTo>
                  <a:close/>
                </a:path>
                <a:path w="330200" h="499744">
                  <a:moveTo>
                    <a:pt x="53543" y="45491"/>
                  </a:moveTo>
                  <a:lnTo>
                    <a:pt x="51930" y="45923"/>
                  </a:lnTo>
                  <a:lnTo>
                    <a:pt x="51523" y="46012"/>
                  </a:lnTo>
                  <a:lnTo>
                    <a:pt x="50850" y="46126"/>
                  </a:lnTo>
                  <a:lnTo>
                    <a:pt x="51523" y="45313"/>
                  </a:lnTo>
                  <a:lnTo>
                    <a:pt x="51117" y="45453"/>
                  </a:lnTo>
                  <a:lnTo>
                    <a:pt x="50571" y="45567"/>
                  </a:lnTo>
                  <a:lnTo>
                    <a:pt x="50177" y="45681"/>
                  </a:lnTo>
                  <a:lnTo>
                    <a:pt x="49364" y="45986"/>
                  </a:lnTo>
                  <a:lnTo>
                    <a:pt x="49098" y="46393"/>
                  </a:lnTo>
                  <a:lnTo>
                    <a:pt x="48425" y="46393"/>
                  </a:lnTo>
                  <a:lnTo>
                    <a:pt x="48145" y="46532"/>
                  </a:lnTo>
                  <a:lnTo>
                    <a:pt x="49771" y="41808"/>
                  </a:lnTo>
                  <a:lnTo>
                    <a:pt x="45593" y="44475"/>
                  </a:lnTo>
                  <a:lnTo>
                    <a:pt x="45593" y="42316"/>
                  </a:lnTo>
                  <a:lnTo>
                    <a:pt x="43827" y="43700"/>
                  </a:lnTo>
                  <a:lnTo>
                    <a:pt x="40601" y="45720"/>
                  </a:lnTo>
                  <a:lnTo>
                    <a:pt x="38976" y="46228"/>
                  </a:lnTo>
                  <a:lnTo>
                    <a:pt x="38976" y="54495"/>
                  </a:lnTo>
                  <a:lnTo>
                    <a:pt x="38976" y="54889"/>
                  </a:lnTo>
                  <a:lnTo>
                    <a:pt x="38836" y="54622"/>
                  </a:lnTo>
                  <a:lnTo>
                    <a:pt x="38709" y="54216"/>
                  </a:lnTo>
                  <a:lnTo>
                    <a:pt x="38836" y="54216"/>
                  </a:lnTo>
                  <a:lnTo>
                    <a:pt x="38976" y="54495"/>
                  </a:lnTo>
                  <a:lnTo>
                    <a:pt x="38976" y="46228"/>
                  </a:lnTo>
                  <a:lnTo>
                    <a:pt x="38836" y="46278"/>
                  </a:lnTo>
                  <a:lnTo>
                    <a:pt x="38569" y="46367"/>
                  </a:lnTo>
                  <a:lnTo>
                    <a:pt x="38442" y="46405"/>
                  </a:lnTo>
                  <a:lnTo>
                    <a:pt x="38163" y="46494"/>
                  </a:lnTo>
                  <a:lnTo>
                    <a:pt x="38036" y="46532"/>
                  </a:lnTo>
                  <a:lnTo>
                    <a:pt x="37172" y="49657"/>
                  </a:lnTo>
                  <a:lnTo>
                    <a:pt x="37172" y="49796"/>
                  </a:lnTo>
                  <a:lnTo>
                    <a:pt x="37172" y="64109"/>
                  </a:lnTo>
                  <a:lnTo>
                    <a:pt x="37426" y="64858"/>
                  </a:lnTo>
                  <a:lnTo>
                    <a:pt x="37363" y="65278"/>
                  </a:lnTo>
                  <a:lnTo>
                    <a:pt x="38011" y="64985"/>
                  </a:lnTo>
                  <a:lnTo>
                    <a:pt x="36017" y="70612"/>
                  </a:lnTo>
                  <a:lnTo>
                    <a:pt x="35610" y="70675"/>
                  </a:lnTo>
                  <a:lnTo>
                    <a:pt x="34124" y="72834"/>
                  </a:lnTo>
                  <a:lnTo>
                    <a:pt x="34251" y="69189"/>
                  </a:lnTo>
                  <a:lnTo>
                    <a:pt x="30340" y="75933"/>
                  </a:lnTo>
                  <a:lnTo>
                    <a:pt x="33312" y="74447"/>
                  </a:lnTo>
                  <a:lnTo>
                    <a:pt x="33578" y="75526"/>
                  </a:lnTo>
                  <a:lnTo>
                    <a:pt x="34124" y="75717"/>
                  </a:lnTo>
                  <a:lnTo>
                    <a:pt x="34493" y="75755"/>
                  </a:lnTo>
                  <a:lnTo>
                    <a:pt x="34251" y="76479"/>
                  </a:lnTo>
                  <a:lnTo>
                    <a:pt x="34391" y="77279"/>
                  </a:lnTo>
                  <a:lnTo>
                    <a:pt x="34404" y="77876"/>
                  </a:lnTo>
                  <a:lnTo>
                    <a:pt x="34124" y="77749"/>
                  </a:lnTo>
                  <a:lnTo>
                    <a:pt x="33985" y="77685"/>
                  </a:lnTo>
                  <a:lnTo>
                    <a:pt x="33985" y="77355"/>
                  </a:lnTo>
                  <a:lnTo>
                    <a:pt x="33845" y="77279"/>
                  </a:lnTo>
                  <a:lnTo>
                    <a:pt x="33845" y="80949"/>
                  </a:lnTo>
                  <a:lnTo>
                    <a:pt x="33985" y="80924"/>
                  </a:lnTo>
                  <a:lnTo>
                    <a:pt x="34493" y="80391"/>
                  </a:lnTo>
                  <a:lnTo>
                    <a:pt x="34531" y="81470"/>
                  </a:lnTo>
                  <a:lnTo>
                    <a:pt x="35471" y="80391"/>
                  </a:lnTo>
                  <a:lnTo>
                    <a:pt x="38569" y="76822"/>
                  </a:lnTo>
                  <a:lnTo>
                    <a:pt x="40055" y="75133"/>
                  </a:lnTo>
                  <a:lnTo>
                    <a:pt x="39649" y="79717"/>
                  </a:lnTo>
                  <a:lnTo>
                    <a:pt x="39522" y="80797"/>
                  </a:lnTo>
                  <a:lnTo>
                    <a:pt x="40055" y="80606"/>
                  </a:lnTo>
                  <a:lnTo>
                    <a:pt x="40868" y="80340"/>
                  </a:lnTo>
                  <a:lnTo>
                    <a:pt x="41541" y="80124"/>
                  </a:lnTo>
                  <a:lnTo>
                    <a:pt x="42621" y="80251"/>
                  </a:lnTo>
                  <a:lnTo>
                    <a:pt x="44513" y="79578"/>
                  </a:lnTo>
                  <a:lnTo>
                    <a:pt x="47066" y="75260"/>
                  </a:lnTo>
                  <a:lnTo>
                    <a:pt x="44513" y="75361"/>
                  </a:lnTo>
                  <a:lnTo>
                    <a:pt x="43700" y="75399"/>
                  </a:lnTo>
                  <a:lnTo>
                    <a:pt x="40868" y="74053"/>
                  </a:lnTo>
                  <a:lnTo>
                    <a:pt x="43294" y="69596"/>
                  </a:lnTo>
                  <a:lnTo>
                    <a:pt x="38569" y="73367"/>
                  </a:lnTo>
                  <a:lnTo>
                    <a:pt x="39649" y="70002"/>
                  </a:lnTo>
                  <a:lnTo>
                    <a:pt x="39408" y="70053"/>
                  </a:lnTo>
                  <a:lnTo>
                    <a:pt x="42481" y="68389"/>
                  </a:lnTo>
                  <a:lnTo>
                    <a:pt x="43967" y="67170"/>
                  </a:lnTo>
                  <a:lnTo>
                    <a:pt x="44907" y="64071"/>
                  </a:lnTo>
                  <a:lnTo>
                    <a:pt x="43967" y="62992"/>
                  </a:lnTo>
                  <a:lnTo>
                    <a:pt x="40487" y="60528"/>
                  </a:lnTo>
                  <a:lnTo>
                    <a:pt x="40868" y="59956"/>
                  </a:lnTo>
                  <a:lnTo>
                    <a:pt x="43294" y="56311"/>
                  </a:lnTo>
                  <a:lnTo>
                    <a:pt x="43421" y="56108"/>
                  </a:lnTo>
                  <a:lnTo>
                    <a:pt x="43294" y="54622"/>
                  </a:lnTo>
                  <a:lnTo>
                    <a:pt x="43421" y="54622"/>
                  </a:lnTo>
                  <a:lnTo>
                    <a:pt x="43561" y="55460"/>
                  </a:lnTo>
                  <a:lnTo>
                    <a:pt x="43561" y="49225"/>
                  </a:lnTo>
                  <a:lnTo>
                    <a:pt x="43421" y="47612"/>
                  </a:lnTo>
                  <a:lnTo>
                    <a:pt x="40868" y="47066"/>
                  </a:lnTo>
                  <a:lnTo>
                    <a:pt x="43294" y="45910"/>
                  </a:lnTo>
                  <a:lnTo>
                    <a:pt x="43421" y="45847"/>
                  </a:lnTo>
                  <a:lnTo>
                    <a:pt x="43561" y="46329"/>
                  </a:lnTo>
                  <a:lnTo>
                    <a:pt x="43561" y="45783"/>
                  </a:lnTo>
                  <a:lnTo>
                    <a:pt x="43827" y="45707"/>
                  </a:lnTo>
                  <a:lnTo>
                    <a:pt x="45593" y="45593"/>
                  </a:lnTo>
                  <a:lnTo>
                    <a:pt x="43827" y="45707"/>
                  </a:lnTo>
                  <a:lnTo>
                    <a:pt x="43827" y="47269"/>
                  </a:lnTo>
                  <a:lnTo>
                    <a:pt x="44234" y="48691"/>
                  </a:lnTo>
                  <a:lnTo>
                    <a:pt x="43827" y="49009"/>
                  </a:lnTo>
                  <a:lnTo>
                    <a:pt x="43827" y="57124"/>
                  </a:lnTo>
                  <a:lnTo>
                    <a:pt x="44234" y="59613"/>
                  </a:lnTo>
                  <a:lnTo>
                    <a:pt x="45593" y="57594"/>
                  </a:lnTo>
                  <a:lnTo>
                    <a:pt x="48145" y="53746"/>
                  </a:lnTo>
                  <a:lnTo>
                    <a:pt x="48552" y="53136"/>
                  </a:lnTo>
                  <a:lnTo>
                    <a:pt x="48552" y="50850"/>
                  </a:lnTo>
                  <a:lnTo>
                    <a:pt x="49364" y="50038"/>
                  </a:lnTo>
                  <a:lnTo>
                    <a:pt x="50177" y="50038"/>
                  </a:lnTo>
                  <a:lnTo>
                    <a:pt x="50571" y="50177"/>
                  </a:lnTo>
                  <a:lnTo>
                    <a:pt x="50177" y="51930"/>
                  </a:lnTo>
                  <a:lnTo>
                    <a:pt x="50571" y="52298"/>
                  </a:lnTo>
                  <a:lnTo>
                    <a:pt x="50711" y="52425"/>
                  </a:lnTo>
                  <a:lnTo>
                    <a:pt x="50850" y="52552"/>
                  </a:lnTo>
                  <a:lnTo>
                    <a:pt x="51930" y="53543"/>
                  </a:lnTo>
                  <a:lnTo>
                    <a:pt x="53543" y="52336"/>
                  </a:lnTo>
                  <a:lnTo>
                    <a:pt x="53543" y="46799"/>
                  </a:lnTo>
                  <a:lnTo>
                    <a:pt x="53543" y="45491"/>
                  </a:lnTo>
                  <a:close/>
                </a:path>
                <a:path w="330200" h="499744">
                  <a:moveTo>
                    <a:pt x="53949" y="17526"/>
                  </a:moveTo>
                  <a:lnTo>
                    <a:pt x="53543" y="17526"/>
                  </a:lnTo>
                  <a:lnTo>
                    <a:pt x="53276" y="17399"/>
                  </a:lnTo>
                  <a:lnTo>
                    <a:pt x="53009" y="17526"/>
                  </a:lnTo>
                  <a:lnTo>
                    <a:pt x="53009" y="17932"/>
                  </a:lnTo>
                  <a:lnTo>
                    <a:pt x="53136" y="18338"/>
                  </a:lnTo>
                  <a:lnTo>
                    <a:pt x="53136" y="18745"/>
                  </a:lnTo>
                  <a:lnTo>
                    <a:pt x="53276" y="18478"/>
                  </a:lnTo>
                  <a:lnTo>
                    <a:pt x="53543" y="18211"/>
                  </a:lnTo>
                  <a:lnTo>
                    <a:pt x="53682" y="17805"/>
                  </a:lnTo>
                  <a:lnTo>
                    <a:pt x="53949" y="17526"/>
                  </a:lnTo>
                  <a:close/>
                </a:path>
                <a:path w="330200" h="499744">
                  <a:moveTo>
                    <a:pt x="55562" y="72694"/>
                  </a:moveTo>
                  <a:lnTo>
                    <a:pt x="48425" y="75260"/>
                  </a:lnTo>
                  <a:lnTo>
                    <a:pt x="46799" y="76212"/>
                  </a:lnTo>
                  <a:lnTo>
                    <a:pt x="47739" y="77012"/>
                  </a:lnTo>
                  <a:lnTo>
                    <a:pt x="47472" y="77558"/>
                  </a:lnTo>
                  <a:lnTo>
                    <a:pt x="48145" y="82956"/>
                  </a:lnTo>
                  <a:lnTo>
                    <a:pt x="55562" y="72694"/>
                  </a:lnTo>
                  <a:close/>
                </a:path>
                <a:path w="330200" h="499744">
                  <a:moveTo>
                    <a:pt x="56515" y="22390"/>
                  </a:moveTo>
                  <a:lnTo>
                    <a:pt x="56108" y="22288"/>
                  </a:lnTo>
                  <a:lnTo>
                    <a:pt x="56108" y="24955"/>
                  </a:lnTo>
                  <a:lnTo>
                    <a:pt x="56515" y="24879"/>
                  </a:lnTo>
                  <a:lnTo>
                    <a:pt x="56515" y="22390"/>
                  </a:lnTo>
                  <a:close/>
                </a:path>
                <a:path w="330200" h="499744">
                  <a:moveTo>
                    <a:pt x="56642" y="15506"/>
                  </a:moveTo>
                  <a:lnTo>
                    <a:pt x="56248" y="15240"/>
                  </a:lnTo>
                  <a:lnTo>
                    <a:pt x="55702" y="14833"/>
                  </a:lnTo>
                  <a:lnTo>
                    <a:pt x="55168" y="14566"/>
                  </a:lnTo>
                  <a:lnTo>
                    <a:pt x="54762" y="14973"/>
                  </a:lnTo>
                  <a:lnTo>
                    <a:pt x="54622" y="15240"/>
                  </a:lnTo>
                  <a:lnTo>
                    <a:pt x="55435" y="15367"/>
                  </a:lnTo>
                  <a:lnTo>
                    <a:pt x="56108" y="15240"/>
                  </a:lnTo>
                  <a:lnTo>
                    <a:pt x="56642" y="15506"/>
                  </a:lnTo>
                  <a:close/>
                </a:path>
                <a:path w="330200" h="499744">
                  <a:moveTo>
                    <a:pt x="57721" y="56515"/>
                  </a:moveTo>
                  <a:lnTo>
                    <a:pt x="55562" y="54495"/>
                  </a:lnTo>
                  <a:lnTo>
                    <a:pt x="53136" y="59486"/>
                  </a:lnTo>
                  <a:lnTo>
                    <a:pt x="56781" y="57327"/>
                  </a:lnTo>
                  <a:lnTo>
                    <a:pt x="56921" y="57188"/>
                  </a:lnTo>
                  <a:lnTo>
                    <a:pt x="57327" y="56921"/>
                  </a:lnTo>
                  <a:lnTo>
                    <a:pt x="57721" y="56515"/>
                  </a:lnTo>
                  <a:close/>
                </a:path>
                <a:path w="330200" h="499744">
                  <a:moveTo>
                    <a:pt x="59753" y="61912"/>
                  </a:moveTo>
                  <a:lnTo>
                    <a:pt x="55562" y="64477"/>
                  </a:lnTo>
                  <a:lnTo>
                    <a:pt x="55168" y="64871"/>
                  </a:lnTo>
                  <a:lnTo>
                    <a:pt x="55168" y="65951"/>
                  </a:lnTo>
                  <a:lnTo>
                    <a:pt x="54889" y="66357"/>
                  </a:lnTo>
                  <a:lnTo>
                    <a:pt x="57188" y="68783"/>
                  </a:lnTo>
                  <a:lnTo>
                    <a:pt x="59753" y="61912"/>
                  </a:lnTo>
                  <a:close/>
                </a:path>
                <a:path w="330200" h="499744">
                  <a:moveTo>
                    <a:pt x="60185" y="46609"/>
                  </a:moveTo>
                  <a:lnTo>
                    <a:pt x="58775" y="46774"/>
                  </a:lnTo>
                  <a:lnTo>
                    <a:pt x="55181" y="47155"/>
                  </a:lnTo>
                  <a:lnTo>
                    <a:pt x="54216" y="46672"/>
                  </a:lnTo>
                  <a:lnTo>
                    <a:pt x="53682" y="46774"/>
                  </a:lnTo>
                  <a:lnTo>
                    <a:pt x="53682" y="52387"/>
                  </a:lnTo>
                  <a:lnTo>
                    <a:pt x="55181" y="52933"/>
                  </a:lnTo>
                  <a:lnTo>
                    <a:pt x="58775" y="49771"/>
                  </a:lnTo>
                  <a:lnTo>
                    <a:pt x="60185" y="46609"/>
                  </a:lnTo>
                  <a:close/>
                </a:path>
                <a:path w="330200" h="499744">
                  <a:moveTo>
                    <a:pt x="60426" y="20231"/>
                  </a:moveTo>
                  <a:lnTo>
                    <a:pt x="56781" y="22250"/>
                  </a:lnTo>
                  <a:lnTo>
                    <a:pt x="56781" y="24828"/>
                  </a:lnTo>
                  <a:lnTo>
                    <a:pt x="57594" y="24676"/>
                  </a:lnTo>
                  <a:lnTo>
                    <a:pt x="60426" y="22936"/>
                  </a:lnTo>
                  <a:lnTo>
                    <a:pt x="60426" y="20231"/>
                  </a:lnTo>
                  <a:close/>
                </a:path>
                <a:path w="330200" h="499744">
                  <a:moveTo>
                    <a:pt x="62750" y="21501"/>
                  </a:moveTo>
                  <a:lnTo>
                    <a:pt x="60426" y="22936"/>
                  </a:lnTo>
                  <a:lnTo>
                    <a:pt x="60426" y="25349"/>
                  </a:lnTo>
                  <a:lnTo>
                    <a:pt x="62750" y="22009"/>
                  </a:lnTo>
                  <a:lnTo>
                    <a:pt x="62750" y="21501"/>
                  </a:lnTo>
                  <a:close/>
                </a:path>
                <a:path w="330200" h="499744">
                  <a:moveTo>
                    <a:pt x="63385" y="54597"/>
                  </a:moveTo>
                  <a:lnTo>
                    <a:pt x="61239" y="55029"/>
                  </a:lnTo>
                  <a:lnTo>
                    <a:pt x="60693" y="59613"/>
                  </a:lnTo>
                  <a:lnTo>
                    <a:pt x="63385" y="54597"/>
                  </a:lnTo>
                  <a:close/>
                </a:path>
                <a:path w="330200" h="499744">
                  <a:moveTo>
                    <a:pt x="63525" y="20904"/>
                  </a:moveTo>
                  <a:lnTo>
                    <a:pt x="62750" y="22009"/>
                  </a:lnTo>
                  <a:lnTo>
                    <a:pt x="62306" y="24549"/>
                  </a:lnTo>
                  <a:lnTo>
                    <a:pt x="63525" y="23698"/>
                  </a:lnTo>
                  <a:lnTo>
                    <a:pt x="63525" y="20904"/>
                  </a:lnTo>
                  <a:close/>
                </a:path>
                <a:path w="330200" h="499744">
                  <a:moveTo>
                    <a:pt x="64871" y="51828"/>
                  </a:moveTo>
                  <a:lnTo>
                    <a:pt x="63385" y="54597"/>
                  </a:lnTo>
                  <a:lnTo>
                    <a:pt x="64871" y="53276"/>
                  </a:lnTo>
                  <a:lnTo>
                    <a:pt x="64871" y="51828"/>
                  </a:lnTo>
                  <a:close/>
                </a:path>
                <a:path w="330200" h="499744">
                  <a:moveTo>
                    <a:pt x="65214" y="51193"/>
                  </a:moveTo>
                  <a:lnTo>
                    <a:pt x="64871" y="50850"/>
                  </a:lnTo>
                  <a:lnTo>
                    <a:pt x="64871" y="51828"/>
                  </a:lnTo>
                  <a:lnTo>
                    <a:pt x="65214" y="51193"/>
                  </a:lnTo>
                  <a:close/>
                </a:path>
                <a:path w="330200" h="499744">
                  <a:moveTo>
                    <a:pt x="65544" y="50584"/>
                  </a:moveTo>
                  <a:lnTo>
                    <a:pt x="65214" y="51193"/>
                  </a:lnTo>
                  <a:lnTo>
                    <a:pt x="65417" y="51384"/>
                  </a:lnTo>
                  <a:lnTo>
                    <a:pt x="65544" y="51333"/>
                  </a:lnTo>
                  <a:lnTo>
                    <a:pt x="65544" y="50584"/>
                  </a:lnTo>
                  <a:close/>
                </a:path>
                <a:path w="330200" h="499744">
                  <a:moveTo>
                    <a:pt x="66357" y="22923"/>
                  </a:moveTo>
                  <a:lnTo>
                    <a:pt x="64071" y="21983"/>
                  </a:lnTo>
                  <a:lnTo>
                    <a:pt x="64071" y="23495"/>
                  </a:lnTo>
                  <a:lnTo>
                    <a:pt x="66357" y="22923"/>
                  </a:lnTo>
                  <a:close/>
                </a:path>
                <a:path w="330200" h="499744">
                  <a:moveTo>
                    <a:pt x="75933" y="41808"/>
                  </a:moveTo>
                  <a:lnTo>
                    <a:pt x="74853" y="41808"/>
                  </a:lnTo>
                  <a:lnTo>
                    <a:pt x="74320" y="42075"/>
                  </a:lnTo>
                  <a:lnTo>
                    <a:pt x="74053" y="42481"/>
                  </a:lnTo>
                  <a:lnTo>
                    <a:pt x="73914" y="42887"/>
                  </a:lnTo>
                  <a:lnTo>
                    <a:pt x="73507" y="43434"/>
                  </a:lnTo>
                  <a:lnTo>
                    <a:pt x="73507" y="44107"/>
                  </a:lnTo>
                  <a:lnTo>
                    <a:pt x="75526" y="41948"/>
                  </a:lnTo>
                  <a:lnTo>
                    <a:pt x="75806" y="41948"/>
                  </a:lnTo>
                  <a:lnTo>
                    <a:pt x="75933" y="41808"/>
                  </a:lnTo>
                  <a:close/>
                </a:path>
                <a:path w="330200" h="499744">
                  <a:moveTo>
                    <a:pt x="78498" y="48145"/>
                  </a:moveTo>
                  <a:lnTo>
                    <a:pt x="74447" y="51257"/>
                  </a:lnTo>
                  <a:lnTo>
                    <a:pt x="73101" y="49415"/>
                  </a:lnTo>
                  <a:lnTo>
                    <a:pt x="72834" y="49301"/>
                  </a:lnTo>
                  <a:lnTo>
                    <a:pt x="72428" y="49504"/>
                  </a:lnTo>
                  <a:lnTo>
                    <a:pt x="71894" y="49898"/>
                  </a:lnTo>
                  <a:lnTo>
                    <a:pt x="71755" y="50177"/>
                  </a:lnTo>
                  <a:lnTo>
                    <a:pt x="70535" y="52057"/>
                  </a:lnTo>
                  <a:lnTo>
                    <a:pt x="69049" y="52616"/>
                  </a:lnTo>
                  <a:lnTo>
                    <a:pt x="71081" y="48018"/>
                  </a:lnTo>
                  <a:lnTo>
                    <a:pt x="69735" y="49898"/>
                  </a:lnTo>
                  <a:lnTo>
                    <a:pt x="67576" y="49364"/>
                  </a:lnTo>
                  <a:lnTo>
                    <a:pt x="66624" y="51523"/>
                  </a:lnTo>
                  <a:lnTo>
                    <a:pt x="66090" y="51117"/>
                  </a:lnTo>
                  <a:lnTo>
                    <a:pt x="65659" y="51295"/>
                  </a:lnTo>
                  <a:lnTo>
                    <a:pt x="66090" y="53809"/>
                  </a:lnTo>
                  <a:lnTo>
                    <a:pt x="67297" y="51790"/>
                  </a:lnTo>
                  <a:lnTo>
                    <a:pt x="68922" y="52197"/>
                  </a:lnTo>
                  <a:lnTo>
                    <a:pt x="69037" y="52616"/>
                  </a:lnTo>
                  <a:lnTo>
                    <a:pt x="68922" y="52908"/>
                  </a:lnTo>
                  <a:lnTo>
                    <a:pt x="69037" y="52641"/>
                  </a:lnTo>
                  <a:lnTo>
                    <a:pt x="69456" y="54089"/>
                  </a:lnTo>
                  <a:lnTo>
                    <a:pt x="70408" y="53543"/>
                  </a:lnTo>
                  <a:lnTo>
                    <a:pt x="71755" y="53962"/>
                  </a:lnTo>
                  <a:lnTo>
                    <a:pt x="72161" y="54089"/>
                  </a:lnTo>
                  <a:lnTo>
                    <a:pt x="72834" y="53416"/>
                  </a:lnTo>
                  <a:lnTo>
                    <a:pt x="73101" y="52463"/>
                  </a:lnTo>
                  <a:lnTo>
                    <a:pt x="73914" y="51663"/>
                  </a:lnTo>
                  <a:lnTo>
                    <a:pt x="74180" y="53009"/>
                  </a:lnTo>
                  <a:lnTo>
                    <a:pt x="78498" y="48145"/>
                  </a:lnTo>
                  <a:close/>
                </a:path>
                <a:path w="330200" h="499744">
                  <a:moveTo>
                    <a:pt x="84569" y="32905"/>
                  </a:moveTo>
                  <a:lnTo>
                    <a:pt x="83629" y="32372"/>
                  </a:lnTo>
                  <a:lnTo>
                    <a:pt x="82003" y="31292"/>
                  </a:lnTo>
                  <a:lnTo>
                    <a:pt x="80797" y="31089"/>
                  </a:lnTo>
                  <a:lnTo>
                    <a:pt x="80391" y="31026"/>
                  </a:lnTo>
                  <a:lnTo>
                    <a:pt x="78905" y="33312"/>
                  </a:lnTo>
                  <a:lnTo>
                    <a:pt x="77965" y="32232"/>
                  </a:lnTo>
                  <a:lnTo>
                    <a:pt x="76339" y="33578"/>
                  </a:lnTo>
                  <a:lnTo>
                    <a:pt x="78905" y="35115"/>
                  </a:lnTo>
                  <a:lnTo>
                    <a:pt x="79032" y="35204"/>
                  </a:lnTo>
                  <a:lnTo>
                    <a:pt x="77685" y="37769"/>
                  </a:lnTo>
                  <a:lnTo>
                    <a:pt x="77965" y="37807"/>
                  </a:lnTo>
                  <a:lnTo>
                    <a:pt x="78905" y="37185"/>
                  </a:lnTo>
                  <a:lnTo>
                    <a:pt x="79032" y="37084"/>
                  </a:lnTo>
                  <a:lnTo>
                    <a:pt x="80797" y="37896"/>
                  </a:lnTo>
                  <a:lnTo>
                    <a:pt x="82003" y="37769"/>
                  </a:lnTo>
                  <a:lnTo>
                    <a:pt x="82270" y="37490"/>
                  </a:lnTo>
                  <a:lnTo>
                    <a:pt x="82677" y="37769"/>
                  </a:lnTo>
                  <a:lnTo>
                    <a:pt x="83223" y="37490"/>
                  </a:lnTo>
                  <a:lnTo>
                    <a:pt x="84162" y="37020"/>
                  </a:lnTo>
                  <a:lnTo>
                    <a:pt x="84302" y="36957"/>
                  </a:lnTo>
                  <a:lnTo>
                    <a:pt x="84302" y="36550"/>
                  </a:lnTo>
                  <a:lnTo>
                    <a:pt x="83629" y="36817"/>
                  </a:lnTo>
                  <a:lnTo>
                    <a:pt x="83223" y="36004"/>
                  </a:lnTo>
                  <a:lnTo>
                    <a:pt x="83629" y="35331"/>
                  </a:lnTo>
                  <a:lnTo>
                    <a:pt x="83223" y="34937"/>
                  </a:lnTo>
                  <a:lnTo>
                    <a:pt x="83223" y="33858"/>
                  </a:lnTo>
                  <a:lnTo>
                    <a:pt x="84162" y="33578"/>
                  </a:lnTo>
                  <a:lnTo>
                    <a:pt x="84302" y="33312"/>
                  </a:lnTo>
                  <a:lnTo>
                    <a:pt x="84569" y="33045"/>
                  </a:lnTo>
                  <a:lnTo>
                    <a:pt x="84569" y="32905"/>
                  </a:lnTo>
                  <a:close/>
                </a:path>
                <a:path w="330200" h="499744">
                  <a:moveTo>
                    <a:pt x="85102" y="37503"/>
                  </a:moveTo>
                  <a:lnTo>
                    <a:pt x="84569" y="36817"/>
                  </a:lnTo>
                  <a:lnTo>
                    <a:pt x="84416" y="36906"/>
                  </a:lnTo>
                  <a:lnTo>
                    <a:pt x="84709" y="37769"/>
                  </a:lnTo>
                  <a:lnTo>
                    <a:pt x="85102" y="37503"/>
                  </a:lnTo>
                  <a:close/>
                </a:path>
                <a:path w="330200" h="499744">
                  <a:moveTo>
                    <a:pt x="87134" y="35610"/>
                  </a:moveTo>
                  <a:lnTo>
                    <a:pt x="85102" y="37490"/>
                  </a:lnTo>
                  <a:lnTo>
                    <a:pt x="87134" y="36233"/>
                  </a:lnTo>
                  <a:lnTo>
                    <a:pt x="87134" y="35610"/>
                  </a:lnTo>
                  <a:close/>
                </a:path>
                <a:path w="330200" h="499744">
                  <a:moveTo>
                    <a:pt x="90906" y="38163"/>
                  </a:moveTo>
                  <a:lnTo>
                    <a:pt x="90500" y="38049"/>
                  </a:lnTo>
                  <a:lnTo>
                    <a:pt x="90373" y="38011"/>
                  </a:lnTo>
                  <a:lnTo>
                    <a:pt x="90373" y="39547"/>
                  </a:lnTo>
                  <a:lnTo>
                    <a:pt x="90500" y="39382"/>
                  </a:lnTo>
                  <a:lnTo>
                    <a:pt x="90906" y="38163"/>
                  </a:lnTo>
                  <a:close/>
                </a:path>
                <a:path w="330200" h="499744">
                  <a:moveTo>
                    <a:pt x="91173" y="40868"/>
                  </a:moveTo>
                  <a:lnTo>
                    <a:pt x="89966" y="40259"/>
                  </a:lnTo>
                  <a:lnTo>
                    <a:pt x="89827" y="40195"/>
                  </a:lnTo>
                  <a:lnTo>
                    <a:pt x="89966" y="40030"/>
                  </a:lnTo>
                  <a:lnTo>
                    <a:pt x="89966" y="37896"/>
                  </a:lnTo>
                  <a:lnTo>
                    <a:pt x="89966" y="36398"/>
                  </a:lnTo>
                  <a:lnTo>
                    <a:pt x="88480" y="35331"/>
                  </a:lnTo>
                  <a:lnTo>
                    <a:pt x="87541" y="34798"/>
                  </a:lnTo>
                  <a:lnTo>
                    <a:pt x="87134" y="35204"/>
                  </a:lnTo>
                  <a:lnTo>
                    <a:pt x="87134" y="35610"/>
                  </a:lnTo>
                  <a:lnTo>
                    <a:pt x="89700" y="39789"/>
                  </a:lnTo>
                  <a:lnTo>
                    <a:pt x="88341" y="41541"/>
                  </a:lnTo>
                  <a:lnTo>
                    <a:pt x="88480" y="41529"/>
                  </a:lnTo>
                  <a:lnTo>
                    <a:pt x="89700" y="41402"/>
                  </a:lnTo>
                  <a:lnTo>
                    <a:pt x="89827" y="41389"/>
                  </a:lnTo>
                  <a:lnTo>
                    <a:pt x="90906" y="41275"/>
                  </a:lnTo>
                  <a:lnTo>
                    <a:pt x="91173" y="41249"/>
                  </a:lnTo>
                  <a:lnTo>
                    <a:pt x="91173" y="40868"/>
                  </a:lnTo>
                  <a:close/>
                </a:path>
                <a:path w="330200" h="499744">
                  <a:moveTo>
                    <a:pt x="92125" y="37769"/>
                  </a:moveTo>
                  <a:lnTo>
                    <a:pt x="91986" y="37769"/>
                  </a:lnTo>
                  <a:lnTo>
                    <a:pt x="91846" y="37630"/>
                  </a:lnTo>
                  <a:lnTo>
                    <a:pt x="91173" y="38011"/>
                  </a:lnTo>
                  <a:lnTo>
                    <a:pt x="92125" y="37896"/>
                  </a:lnTo>
                  <a:lnTo>
                    <a:pt x="92125" y="37769"/>
                  </a:lnTo>
                  <a:close/>
                </a:path>
                <a:path w="330200" h="499744">
                  <a:moveTo>
                    <a:pt x="92659" y="42506"/>
                  </a:moveTo>
                  <a:lnTo>
                    <a:pt x="92252" y="41135"/>
                  </a:lnTo>
                  <a:lnTo>
                    <a:pt x="91173" y="41249"/>
                  </a:lnTo>
                  <a:lnTo>
                    <a:pt x="91173" y="43434"/>
                  </a:lnTo>
                  <a:lnTo>
                    <a:pt x="92659" y="42786"/>
                  </a:lnTo>
                  <a:lnTo>
                    <a:pt x="92659" y="42506"/>
                  </a:lnTo>
                  <a:close/>
                </a:path>
                <a:path w="330200" h="499744">
                  <a:moveTo>
                    <a:pt x="96443" y="41541"/>
                  </a:moveTo>
                  <a:lnTo>
                    <a:pt x="95224" y="40055"/>
                  </a:lnTo>
                  <a:lnTo>
                    <a:pt x="94551" y="40868"/>
                  </a:lnTo>
                  <a:lnTo>
                    <a:pt x="93878" y="41808"/>
                  </a:lnTo>
                  <a:lnTo>
                    <a:pt x="93332" y="42481"/>
                  </a:lnTo>
                  <a:lnTo>
                    <a:pt x="93065" y="42608"/>
                  </a:lnTo>
                  <a:lnTo>
                    <a:pt x="92925" y="42659"/>
                  </a:lnTo>
                  <a:lnTo>
                    <a:pt x="92722" y="42760"/>
                  </a:lnTo>
                  <a:lnTo>
                    <a:pt x="92925" y="43408"/>
                  </a:lnTo>
                  <a:lnTo>
                    <a:pt x="95897" y="41833"/>
                  </a:lnTo>
                  <a:lnTo>
                    <a:pt x="96037" y="41757"/>
                  </a:lnTo>
                  <a:lnTo>
                    <a:pt x="96164" y="41681"/>
                  </a:lnTo>
                  <a:lnTo>
                    <a:pt x="96304" y="41617"/>
                  </a:lnTo>
                  <a:lnTo>
                    <a:pt x="96443" y="41541"/>
                  </a:lnTo>
                  <a:close/>
                </a:path>
                <a:path w="330200" h="499744">
                  <a:moveTo>
                    <a:pt x="96710" y="64757"/>
                  </a:moveTo>
                  <a:lnTo>
                    <a:pt x="93738" y="61912"/>
                  </a:lnTo>
                  <a:lnTo>
                    <a:pt x="93878" y="61836"/>
                  </a:lnTo>
                  <a:lnTo>
                    <a:pt x="94005" y="61772"/>
                  </a:lnTo>
                  <a:lnTo>
                    <a:pt x="94005" y="61506"/>
                  </a:lnTo>
                  <a:lnTo>
                    <a:pt x="94145" y="61239"/>
                  </a:lnTo>
                  <a:lnTo>
                    <a:pt x="94005" y="61302"/>
                  </a:lnTo>
                  <a:lnTo>
                    <a:pt x="91986" y="61366"/>
                  </a:lnTo>
                  <a:lnTo>
                    <a:pt x="92125" y="62179"/>
                  </a:lnTo>
                  <a:lnTo>
                    <a:pt x="92925" y="62750"/>
                  </a:lnTo>
                  <a:lnTo>
                    <a:pt x="93065" y="62852"/>
                  </a:lnTo>
                  <a:lnTo>
                    <a:pt x="92252" y="63792"/>
                  </a:lnTo>
                  <a:lnTo>
                    <a:pt x="92925" y="64401"/>
                  </a:lnTo>
                  <a:lnTo>
                    <a:pt x="93065" y="64528"/>
                  </a:lnTo>
                  <a:lnTo>
                    <a:pt x="93611" y="65024"/>
                  </a:lnTo>
                  <a:lnTo>
                    <a:pt x="93738" y="65138"/>
                  </a:lnTo>
                  <a:lnTo>
                    <a:pt x="95084" y="66357"/>
                  </a:lnTo>
                  <a:lnTo>
                    <a:pt x="96710" y="64960"/>
                  </a:lnTo>
                  <a:lnTo>
                    <a:pt x="96710" y="64757"/>
                  </a:lnTo>
                  <a:close/>
                </a:path>
                <a:path w="330200" h="499744">
                  <a:moveTo>
                    <a:pt x="97193" y="64541"/>
                  </a:moveTo>
                  <a:lnTo>
                    <a:pt x="96812" y="64871"/>
                  </a:lnTo>
                  <a:lnTo>
                    <a:pt x="96977" y="65011"/>
                  </a:lnTo>
                  <a:lnTo>
                    <a:pt x="97193" y="64541"/>
                  </a:lnTo>
                  <a:close/>
                </a:path>
                <a:path w="330200" h="499744">
                  <a:moveTo>
                    <a:pt x="100076" y="47510"/>
                  </a:moveTo>
                  <a:lnTo>
                    <a:pt x="99771" y="47599"/>
                  </a:lnTo>
                  <a:lnTo>
                    <a:pt x="99568" y="47663"/>
                  </a:lnTo>
                  <a:lnTo>
                    <a:pt x="99771" y="49872"/>
                  </a:lnTo>
                  <a:lnTo>
                    <a:pt x="100076" y="48209"/>
                  </a:lnTo>
                  <a:lnTo>
                    <a:pt x="100076" y="47510"/>
                  </a:lnTo>
                  <a:close/>
                </a:path>
                <a:path w="330200" h="499744">
                  <a:moveTo>
                    <a:pt x="100406" y="54546"/>
                  </a:moveTo>
                  <a:lnTo>
                    <a:pt x="100076" y="54749"/>
                  </a:lnTo>
                  <a:lnTo>
                    <a:pt x="100076" y="53162"/>
                  </a:lnTo>
                  <a:lnTo>
                    <a:pt x="99771" y="49872"/>
                  </a:lnTo>
                  <a:lnTo>
                    <a:pt x="98996" y="54089"/>
                  </a:lnTo>
                  <a:lnTo>
                    <a:pt x="98729" y="54051"/>
                  </a:lnTo>
                  <a:lnTo>
                    <a:pt x="98056" y="53962"/>
                  </a:lnTo>
                  <a:lnTo>
                    <a:pt x="97193" y="53835"/>
                  </a:lnTo>
                  <a:lnTo>
                    <a:pt x="96710" y="53771"/>
                  </a:lnTo>
                  <a:lnTo>
                    <a:pt x="96037" y="53682"/>
                  </a:lnTo>
                  <a:lnTo>
                    <a:pt x="96037" y="55295"/>
                  </a:lnTo>
                  <a:lnTo>
                    <a:pt x="95897" y="57327"/>
                  </a:lnTo>
                  <a:lnTo>
                    <a:pt x="95491" y="58801"/>
                  </a:lnTo>
                  <a:lnTo>
                    <a:pt x="98056" y="58432"/>
                  </a:lnTo>
                  <a:lnTo>
                    <a:pt x="98729" y="58331"/>
                  </a:lnTo>
                  <a:lnTo>
                    <a:pt x="99542" y="58216"/>
                  </a:lnTo>
                  <a:lnTo>
                    <a:pt x="100076" y="58127"/>
                  </a:lnTo>
                  <a:lnTo>
                    <a:pt x="99771" y="57683"/>
                  </a:lnTo>
                  <a:lnTo>
                    <a:pt x="98729" y="56286"/>
                  </a:lnTo>
                  <a:lnTo>
                    <a:pt x="100406" y="54546"/>
                  </a:lnTo>
                  <a:close/>
                </a:path>
                <a:path w="330200" h="499744">
                  <a:moveTo>
                    <a:pt x="101968" y="58127"/>
                  </a:moveTo>
                  <a:lnTo>
                    <a:pt x="101434" y="58775"/>
                  </a:lnTo>
                  <a:lnTo>
                    <a:pt x="100622" y="58801"/>
                  </a:lnTo>
                  <a:lnTo>
                    <a:pt x="100076" y="58127"/>
                  </a:lnTo>
                  <a:lnTo>
                    <a:pt x="97193" y="64541"/>
                  </a:lnTo>
                  <a:lnTo>
                    <a:pt x="100406" y="61772"/>
                  </a:lnTo>
                  <a:lnTo>
                    <a:pt x="101434" y="59880"/>
                  </a:lnTo>
                  <a:lnTo>
                    <a:pt x="101968" y="58127"/>
                  </a:lnTo>
                  <a:close/>
                </a:path>
                <a:path w="330200" h="499744">
                  <a:moveTo>
                    <a:pt x="103365" y="62204"/>
                  </a:moveTo>
                  <a:lnTo>
                    <a:pt x="103047" y="59486"/>
                  </a:lnTo>
                  <a:lnTo>
                    <a:pt x="100406" y="61772"/>
                  </a:lnTo>
                  <a:lnTo>
                    <a:pt x="98996" y="64338"/>
                  </a:lnTo>
                  <a:lnTo>
                    <a:pt x="103365" y="62204"/>
                  </a:lnTo>
                  <a:close/>
                </a:path>
                <a:path w="330200" h="499744">
                  <a:moveTo>
                    <a:pt x="104381" y="45999"/>
                  </a:moveTo>
                  <a:lnTo>
                    <a:pt x="102235" y="44640"/>
                  </a:lnTo>
                  <a:lnTo>
                    <a:pt x="100076" y="43078"/>
                  </a:lnTo>
                  <a:lnTo>
                    <a:pt x="98056" y="41808"/>
                  </a:lnTo>
                  <a:lnTo>
                    <a:pt x="98729" y="44361"/>
                  </a:lnTo>
                  <a:lnTo>
                    <a:pt x="98056" y="44450"/>
                  </a:lnTo>
                  <a:lnTo>
                    <a:pt x="97193" y="44551"/>
                  </a:lnTo>
                  <a:lnTo>
                    <a:pt x="93611" y="44627"/>
                  </a:lnTo>
                  <a:lnTo>
                    <a:pt x="92252" y="43599"/>
                  </a:lnTo>
                  <a:lnTo>
                    <a:pt x="92252" y="43726"/>
                  </a:lnTo>
                  <a:lnTo>
                    <a:pt x="89966" y="44716"/>
                  </a:lnTo>
                  <a:lnTo>
                    <a:pt x="89827" y="44780"/>
                  </a:lnTo>
                  <a:lnTo>
                    <a:pt x="91173" y="45593"/>
                  </a:lnTo>
                  <a:lnTo>
                    <a:pt x="91846" y="45770"/>
                  </a:lnTo>
                  <a:lnTo>
                    <a:pt x="92252" y="45885"/>
                  </a:lnTo>
                  <a:lnTo>
                    <a:pt x="96164" y="45986"/>
                  </a:lnTo>
                  <a:lnTo>
                    <a:pt x="96710" y="46939"/>
                  </a:lnTo>
                  <a:lnTo>
                    <a:pt x="96443" y="48552"/>
                  </a:lnTo>
                  <a:lnTo>
                    <a:pt x="96710" y="48475"/>
                  </a:lnTo>
                  <a:lnTo>
                    <a:pt x="98729" y="47904"/>
                  </a:lnTo>
                  <a:lnTo>
                    <a:pt x="99542" y="47663"/>
                  </a:lnTo>
                  <a:lnTo>
                    <a:pt x="99542" y="47345"/>
                  </a:lnTo>
                  <a:lnTo>
                    <a:pt x="103047" y="46367"/>
                  </a:lnTo>
                  <a:lnTo>
                    <a:pt x="103365" y="46278"/>
                  </a:lnTo>
                  <a:lnTo>
                    <a:pt x="103720" y="46177"/>
                  </a:lnTo>
                  <a:lnTo>
                    <a:pt x="103987" y="46101"/>
                  </a:lnTo>
                  <a:lnTo>
                    <a:pt x="104381" y="45999"/>
                  </a:lnTo>
                  <a:close/>
                </a:path>
                <a:path w="330200" h="499744">
                  <a:moveTo>
                    <a:pt x="105346" y="50038"/>
                  </a:moveTo>
                  <a:lnTo>
                    <a:pt x="101968" y="53060"/>
                  </a:lnTo>
                  <a:lnTo>
                    <a:pt x="102235" y="53047"/>
                  </a:lnTo>
                  <a:lnTo>
                    <a:pt x="103047" y="52781"/>
                  </a:lnTo>
                  <a:lnTo>
                    <a:pt x="103365" y="52679"/>
                  </a:lnTo>
                  <a:lnTo>
                    <a:pt x="103720" y="52565"/>
                  </a:lnTo>
                  <a:lnTo>
                    <a:pt x="103987" y="52476"/>
                  </a:lnTo>
                  <a:lnTo>
                    <a:pt x="104381" y="52349"/>
                  </a:lnTo>
                  <a:lnTo>
                    <a:pt x="105346" y="50038"/>
                  </a:lnTo>
                  <a:close/>
                </a:path>
                <a:path w="330200" h="499744">
                  <a:moveTo>
                    <a:pt x="106019" y="60528"/>
                  </a:moveTo>
                  <a:lnTo>
                    <a:pt x="104800" y="61506"/>
                  </a:lnTo>
                  <a:lnTo>
                    <a:pt x="103365" y="62204"/>
                  </a:lnTo>
                  <a:lnTo>
                    <a:pt x="103720" y="65278"/>
                  </a:lnTo>
                  <a:lnTo>
                    <a:pt x="103987" y="63525"/>
                  </a:lnTo>
                  <a:lnTo>
                    <a:pt x="105740" y="62865"/>
                  </a:lnTo>
                  <a:lnTo>
                    <a:pt x="105752" y="62712"/>
                  </a:lnTo>
                  <a:lnTo>
                    <a:pt x="105879" y="61239"/>
                  </a:lnTo>
                  <a:lnTo>
                    <a:pt x="106019" y="60794"/>
                  </a:lnTo>
                  <a:lnTo>
                    <a:pt x="106019" y="60528"/>
                  </a:lnTo>
                  <a:close/>
                </a:path>
                <a:path w="330200" h="499744">
                  <a:moveTo>
                    <a:pt x="107302" y="53162"/>
                  </a:moveTo>
                  <a:lnTo>
                    <a:pt x="106019" y="51803"/>
                  </a:lnTo>
                  <a:lnTo>
                    <a:pt x="104381" y="52349"/>
                  </a:lnTo>
                  <a:lnTo>
                    <a:pt x="103987" y="53276"/>
                  </a:lnTo>
                  <a:lnTo>
                    <a:pt x="107302" y="53162"/>
                  </a:lnTo>
                  <a:close/>
                </a:path>
                <a:path w="330200" h="499744">
                  <a:moveTo>
                    <a:pt x="107772" y="62712"/>
                  </a:moveTo>
                  <a:lnTo>
                    <a:pt x="107302" y="61798"/>
                  </a:lnTo>
                  <a:lnTo>
                    <a:pt x="107302" y="61937"/>
                  </a:lnTo>
                  <a:lnTo>
                    <a:pt x="106019" y="62572"/>
                  </a:lnTo>
                  <a:lnTo>
                    <a:pt x="105879" y="62649"/>
                  </a:lnTo>
                  <a:lnTo>
                    <a:pt x="105752" y="62712"/>
                  </a:lnTo>
                  <a:lnTo>
                    <a:pt x="107772" y="62712"/>
                  </a:lnTo>
                  <a:close/>
                </a:path>
                <a:path w="330200" h="499744">
                  <a:moveTo>
                    <a:pt x="109258" y="53276"/>
                  </a:moveTo>
                  <a:lnTo>
                    <a:pt x="107302" y="53162"/>
                  </a:lnTo>
                  <a:lnTo>
                    <a:pt x="108305" y="54216"/>
                  </a:lnTo>
                  <a:lnTo>
                    <a:pt x="108712" y="54216"/>
                  </a:lnTo>
                  <a:lnTo>
                    <a:pt x="109118" y="53949"/>
                  </a:lnTo>
                  <a:lnTo>
                    <a:pt x="109118" y="53543"/>
                  </a:lnTo>
                  <a:lnTo>
                    <a:pt x="109258" y="53276"/>
                  </a:lnTo>
                  <a:close/>
                </a:path>
                <a:path w="330200" h="499744">
                  <a:moveTo>
                    <a:pt x="111810" y="53009"/>
                  </a:moveTo>
                  <a:lnTo>
                    <a:pt x="111252" y="51320"/>
                  </a:lnTo>
                  <a:lnTo>
                    <a:pt x="110871" y="51473"/>
                  </a:lnTo>
                  <a:lnTo>
                    <a:pt x="110731" y="51523"/>
                  </a:lnTo>
                  <a:lnTo>
                    <a:pt x="109651" y="52197"/>
                  </a:lnTo>
                  <a:lnTo>
                    <a:pt x="109321" y="53098"/>
                  </a:lnTo>
                  <a:lnTo>
                    <a:pt x="111810" y="53009"/>
                  </a:lnTo>
                  <a:close/>
                </a:path>
                <a:path w="330200" h="499744">
                  <a:moveTo>
                    <a:pt x="112090" y="50977"/>
                  </a:moveTo>
                  <a:lnTo>
                    <a:pt x="110871" y="50177"/>
                  </a:lnTo>
                  <a:lnTo>
                    <a:pt x="111252" y="51320"/>
                  </a:lnTo>
                  <a:lnTo>
                    <a:pt x="111810" y="51092"/>
                  </a:lnTo>
                  <a:lnTo>
                    <a:pt x="112090" y="50977"/>
                  </a:lnTo>
                  <a:close/>
                </a:path>
                <a:path w="330200" h="499744">
                  <a:moveTo>
                    <a:pt x="129755" y="170764"/>
                  </a:moveTo>
                  <a:lnTo>
                    <a:pt x="126784" y="171437"/>
                  </a:lnTo>
                  <a:lnTo>
                    <a:pt x="125844" y="172516"/>
                  </a:lnTo>
                  <a:lnTo>
                    <a:pt x="124625" y="174675"/>
                  </a:lnTo>
                  <a:lnTo>
                    <a:pt x="127457" y="173723"/>
                  </a:lnTo>
                  <a:lnTo>
                    <a:pt x="128409" y="172783"/>
                  </a:lnTo>
                  <a:lnTo>
                    <a:pt x="129755" y="170764"/>
                  </a:lnTo>
                  <a:close/>
                </a:path>
                <a:path w="330200" h="499744">
                  <a:moveTo>
                    <a:pt x="145770" y="173964"/>
                  </a:moveTo>
                  <a:lnTo>
                    <a:pt x="142354" y="172212"/>
                  </a:lnTo>
                  <a:lnTo>
                    <a:pt x="139814" y="173342"/>
                  </a:lnTo>
                  <a:lnTo>
                    <a:pt x="142570" y="177914"/>
                  </a:lnTo>
                  <a:lnTo>
                    <a:pt x="142836" y="179120"/>
                  </a:lnTo>
                  <a:lnTo>
                    <a:pt x="144995" y="177368"/>
                  </a:lnTo>
                  <a:lnTo>
                    <a:pt x="145669" y="178041"/>
                  </a:lnTo>
                  <a:lnTo>
                    <a:pt x="145770" y="173964"/>
                  </a:lnTo>
                  <a:close/>
                </a:path>
                <a:path w="330200" h="499744">
                  <a:moveTo>
                    <a:pt x="152552" y="184785"/>
                  </a:moveTo>
                  <a:lnTo>
                    <a:pt x="150253" y="182499"/>
                  </a:lnTo>
                  <a:lnTo>
                    <a:pt x="147967" y="182092"/>
                  </a:lnTo>
                  <a:lnTo>
                    <a:pt x="146748" y="184924"/>
                  </a:lnTo>
                  <a:lnTo>
                    <a:pt x="145669" y="186537"/>
                  </a:lnTo>
                  <a:lnTo>
                    <a:pt x="148234" y="187617"/>
                  </a:lnTo>
                  <a:lnTo>
                    <a:pt x="152552" y="184785"/>
                  </a:lnTo>
                  <a:close/>
                </a:path>
                <a:path w="330200" h="499744">
                  <a:moveTo>
                    <a:pt x="153225" y="197739"/>
                  </a:moveTo>
                  <a:lnTo>
                    <a:pt x="152146" y="195986"/>
                  </a:lnTo>
                  <a:lnTo>
                    <a:pt x="149313" y="199631"/>
                  </a:lnTo>
                  <a:lnTo>
                    <a:pt x="152146" y="199085"/>
                  </a:lnTo>
                  <a:lnTo>
                    <a:pt x="153225" y="198818"/>
                  </a:lnTo>
                  <a:lnTo>
                    <a:pt x="153225" y="197739"/>
                  </a:lnTo>
                  <a:close/>
                </a:path>
                <a:path w="330200" h="499744">
                  <a:moveTo>
                    <a:pt x="154444" y="168732"/>
                  </a:moveTo>
                  <a:lnTo>
                    <a:pt x="151612" y="166446"/>
                  </a:lnTo>
                  <a:lnTo>
                    <a:pt x="149720" y="166306"/>
                  </a:lnTo>
                  <a:lnTo>
                    <a:pt x="147154" y="167932"/>
                  </a:lnTo>
                  <a:lnTo>
                    <a:pt x="145402" y="173050"/>
                  </a:lnTo>
                  <a:lnTo>
                    <a:pt x="151472" y="169811"/>
                  </a:lnTo>
                  <a:lnTo>
                    <a:pt x="154444" y="168732"/>
                  </a:lnTo>
                  <a:close/>
                </a:path>
                <a:path w="330200" h="499744">
                  <a:moveTo>
                    <a:pt x="172923" y="176161"/>
                  </a:moveTo>
                  <a:lnTo>
                    <a:pt x="167525" y="176961"/>
                  </a:lnTo>
                  <a:lnTo>
                    <a:pt x="167119" y="176961"/>
                  </a:lnTo>
                  <a:lnTo>
                    <a:pt x="166649" y="176898"/>
                  </a:lnTo>
                  <a:lnTo>
                    <a:pt x="166446" y="176695"/>
                  </a:lnTo>
                  <a:lnTo>
                    <a:pt x="166573" y="171970"/>
                  </a:lnTo>
                  <a:lnTo>
                    <a:pt x="160108" y="178447"/>
                  </a:lnTo>
                  <a:lnTo>
                    <a:pt x="165227" y="177507"/>
                  </a:lnTo>
                  <a:lnTo>
                    <a:pt x="166039" y="177241"/>
                  </a:lnTo>
                  <a:lnTo>
                    <a:pt x="166293" y="177203"/>
                  </a:lnTo>
                  <a:lnTo>
                    <a:pt x="166446" y="177634"/>
                  </a:lnTo>
                  <a:lnTo>
                    <a:pt x="165493" y="182626"/>
                  </a:lnTo>
                  <a:lnTo>
                    <a:pt x="172923" y="176161"/>
                  </a:lnTo>
                  <a:close/>
                </a:path>
                <a:path w="330200" h="499744">
                  <a:moveTo>
                    <a:pt x="176161" y="156730"/>
                  </a:moveTo>
                  <a:lnTo>
                    <a:pt x="173951" y="156692"/>
                  </a:lnTo>
                  <a:lnTo>
                    <a:pt x="170624" y="153187"/>
                  </a:lnTo>
                  <a:lnTo>
                    <a:pt x="170624" y="157467"/>
                  </a:lnTo>
                  <a:lnTo>
                    <a:pt x="170624" y="158292"/>
                  </a:lnTo>
                  <a:lnTo>
                    <a:pt x="170370" y="157480"/>
                  </a:lnTo>
                  <a:lnTo>
                    <a:pt x="170624" y="157467"/>
                  </a:lnTo>
                  <a:lnTo>
                    <a:pt x="170624" y="153187"/>
                  </a:lnTo>
                  <a:lnTo>
                    <a:pt x="166179" y="148501"/>
                  </a:lnTo>
                  <a:lnTo>
                    <a:pt x="165633" y="156464"/>
                  </a:lnTo>
                  <a:lnTo>
                    <a:pt x="163068" y="154444"/>
                  </a:lnTo>
                  <a:lnTo>
                    <a:pt x="158750" y="159296"/>
                  </a:lnTo>
                  <a:lnTo>
                    <a:pt x="160502" y="161861"/>
                  </a:lnTo>
                  <a:lnTo>
                    <a:pt x="159969" y="161315"/>
                  </a:lnTo>
                  <a:lnTo>
                    <a:pt x="159029" y="161048"/>
                  </a:lnTo>
                  <a:lnTo>
                    <a:pt x="158216" y="161188"/>
                  </a:lnTo>
                  <a:lnTo>
                    <a:pt x="158889" y="160515"/>
                  </a:lnTo>
                  <a:lnTo>
                    <a:pt x="158623" y="159829"/>
                  </a:lnTo>
                  <a:lnTo>
                    <a:pt x="158076" y="159156"/>
                  </a:lnTo>
                  <a:lnTo>
                    <a:pt x="157670" y="159562"/>
                  </a:lnTo>
                  <a:lnTo>
                    <a:pt x="157810" y="159296"/>
                  </a:lnTo>
                  <a:lnTo>
                    <a:pt x="156464" y="159296"/>
                  </a:lnTo>
                  <a:lnTo>
                    <a:pt x="155244" y="160909"/>
                  </a:lnTo>
                  <a:lnTo>
                    <a:pt x="156870" y="161315"/>
                  </a:lnTo>
                  <a:lnTo>
                    <a:pt x="155638" y="162648"/>
                  </a:lnTo>
                  <a:lnTo>
                    <a:pt x="155524" y="162267"/>
                  </a:lnTo>
                  <a:lnTo>
                    <a:pt x="153225" y="160375"/>
                  </a:lnTo>
                  <a:lnTo>
                    <a:pt x="150253" y="165773"/>
                  </a:lnTo>
                  <a:lnTo>
                    <a:pt x="153771" y="164566"/>
                  </a:lnTo>
                  <a:lnTo>
                    <a:pt x="153758" y="164693"/>
                  </a:lnTo>
                  <a:lnTo>
                    <a:pt x="153898" y="167119"/>
                  </a:lnTo>
                  <a:lnTo>
                    <a:pt x="154038" y="168338"/>
                  </a:lnTo>
                  <a:lnTo>
                    <a:pt x="155790" y="166039"/>
                  </a:lnTo>
                  <a:lnTo>
                    <a:pt x="156324" y="167119"/>
                  </a:lnTo>
                  <a:lnTo>
                    <a:pt x="158711" y="165455"/>
                  </a:lnTo>
                  <a:lnTo>
                    <a:pt x="159969" y="165633"/>
                  </a:lnTo>
                  <a:lnTo>
                    <a:pt x="160909" y="162534"/>
                  </a:lnTo>
                  <a:lnTo>
                    <a:pt x="163068" y="166306"/>
                  </a:lnTo>
                  <a:lnTo>
                    <a:pt x="168338" y="160515"/>
                  </a:lnTo>
                  <a:lnTo>
                    <a:pt x="166446" y="157810"/>
                  </a:lnTo>
                  <a:lnTo>
                    <a:pt x="170307" y="157492"/>
                  </a:lnTo>
                  <a:lnTo>
                    <a:pt x="167119" y="163207"/>
                  </a:lnTo>
                  <a:lnTo>
                    <a:pt x="170357" y="162394"/>
                  </a:lnTo>
                  <a:lnTo>
                    <a:pt x="171843" y="161861"/>
                  </a:lnTo>
                  <a:lnTo>
                    <a:pt x="171297" y="161188"/>
                  </a:lnTo>
                  <a:lnTo>
                    <a:pt x="171297" y="160515"/>
                  </a:lnTo>
                  <a:lnTo>
                    <a:pt x="171081" y="159842"/>
                  </a:lnTo>
                  <a:lnTo>
                    <a:pt x="172923" y="160108"/>
                  </a:lnTo>
                  <a:lnTo>
                    <a:pt x="173723" y="159562"/>
                  </a:lnTo>
                  <a:lnTo>
                    <a:pt x="176161" y="156730"/>
                  </a:lnTo>
                  <a:close/>
                </a:path>
                <a:path w="330200" h="499744">
                  <a:moveTo>
                    <a:pt x="238747" y="276910"/>
                  </a:moveTo>
                  <a:lnTo>
                    <a:pt x="230238" y="280022"/>
                  </a:lnTo>
                  <a:lnTo>
                    <a:pt x="223367" y="280149"/>
                  </a:lnTo>
                  <a:lnTo>
                    <a:pt x="223901" y="287972"/>
                  </a:lnTo>
                  <a:lnTo>
                    <a:pt x="230111" y="284873"/>
                  </a:lnTo>
                  <a:lnTo>
                    <a:pt x="232130" y="284734"/>
                  </a:lnTo>
                  <a:lnTo>
                    <a:pt x="238747" y="276910"/>
                  </a:lnTo>
                  <a:close/>
                </a:path>
                <a:path w="330200" h="499744">
                  <a:moveTo>
                    <a:pt x="257898" y="478574"/>
                  </a:moveTo>
                  <a:lnTo>
                    <a:pt x="252234" y="476681"/>
                  </a:lnTo>
                  <a:lnTo>
                    <a:pt x="253987" y="480733"/>
                  </a:lnTo>
                  <a:lnTo>
                    <a:pt x="252907" y="483425"/>
                  </a:lnTo>
                  <a:lnTo>
                    <a:pt x="257759" y="484505"/>
                  </a:lnTo>
                  <a:lnTo>
                    <a:pt x="257898" y="480860"/>
                  </a:lnTo>
                  <a:lnTo>
                    <a:pt x="257898" y="478574"/>
                  </a:lnTo>
                  <a:close/>
                </a:path>
                <a:path w="330200" h="499744">
                  <a:moveTo>
                    <a:pt x="261810" y="488276"/>
                  </a:moveTo>
                  <a:lnTo>
                    <a:pt x="260997" y="487197"/>
                  </a:lnTo>
                  <a:lnTo>
                    <a:pt x="259918" y="486930"/>
                  </a:lnTo>
                  <a:lnTo>
                    <a:pt x="259384" y="488010"/>
                  </a:lnTo>
                  <a:lnTo>
                    <a:pt x="259105" y="488683"/>
                  </a:lnTo>
                  <a:lnTo>
                    <a:pt x="259651" y="488683"/>
                  </a:lnTo>
                  <a:lnTo>
                    <a:pt x="260057" y="488823"/>
                  </a:lnTo>
                  <a:lnTo>
                    <a:pt x="260324" y="488683"/>
                  </a:lnTo>
                  <a:lnTo>
                    <a:pt x="261810" y="488276"/>
                  </a:lnTo>
                  <a:close/>
                </a:path>
                <a:path w="330200" h="499744">
                  <a:moveTo>
                    <a:pt x="273405" y="475335"/>
                  </a:moveTo>
                  <a:lnTo>
                    <a:pt x="270713" y="476135"/>
                  </a:lnTo>
                  <a:lnTo>
                    <a:pt x="270040" y="477088"/>
                  </a:lnTo>
                  <a:lnTo>
                    <a:pt x="269494" y="477761"/>
                  </a:lnTo>
                  <a:lnTo>
                    <a:pt x="273138" y="478294"/>
                  </a:lnTo>
                  <a:lnTo>
                    <a:pt x="273405" y="477354"/>
                  </a:lnTo>
                  <a:lnTo>
                    <a:pt x="273405" y="475335"/>
                  </a:lnTo>
                  <a:close/>
                </a:path>
                <a:path w="330200" h="499744">
                  <a:moveTo>
                    <a:pt x="283260" y="416521"/>
                  </a:moveTo>
                  <a:lnTo>
                    <a:pt x="280555" y="415442"/>
                  </a:lnTo>
                  <a:lnTo>
                    <a:pt x="278942" y="415036"/>
                  </a:lnTo>
                  <a:lnTo>
                    <a:pt x="278803" y="416255"/>
                  </a:lnTo>
                  <a:lnTo>
                    <a:pt x="278130" y="416788"/>
                  </a:lnTo>
                  <a:lnTo>
                    <a:pt x="277990" y="419493"/>
                  </a:lnTo>
                  <a:lnTo>
                    <a:pt x="283260" y="416521"/>
                  </a:lnTo>
                  <a:close/>
                </a:path>
                <a:path w="330200" h="499744">
                  <a:moveTo>
                    <a:pt x="284467" y="495693"/>
                  </a:moveTo>
                  <a:lnTo>
                    <a:pt x="281368" y="494550"/>
                  </a:lnTo>
                  <a:lnTo>
                    <a:pt x="281101" y="494449"/>
                  </a:lnTo>
                  <a:lnTo>
                    <a:pt x="280822" y="494347"/>
                  </a:lnTo>
                  <a:lnTo>
                    <a:pt x="280822" y="494080"/>
                  </a:lnTo>
                  <a:lnTo>
                    <a:pt x="281101" y="494017"/>
                  </a:lnTo>
                  <a:lnTo>
                    <a:pt x="281368" y="493941"/>
                  </a:lnTo>
                  <a:lnTo>
                    <a:pt x="281368" y="493712"/>
                  </a:lnTo>
                  <a:lnTo>
                    <a:pt x="283260" y="493941"/>
                  </a:lnTo>
                  <a:lnTo>
                    <a:pt x="283260" y="490601"/>
                  </a:lnTo>
                  <a:lnTo>
                    <a:pt x="281368" y="490893"/>
                  </a:lnTo>
                  <a:lnTo>
                    <a:pt x="280822" y="490982"/>
                  </a:lnTo>
                  <a:lnTo>
                    <a:pt x="279882" y="491388"/>
                  </a:lnTo>
                  <a:lnTo>
                    <a:pt x="279882" y="492188"/>
                  </a:lnTo>
                  <a:lnTo>
                    <a:pt x="278663" y="490715"/>
                  </a:lnTo>
                  <a:lnTo>
                    <a:pt x="276237" y="494893"/>
                  </a:lnTo>
                  <a:lnTo>
                    <a:pt x="277990" y="495566"/>
                  </a:lnTo>
                  <a:lnTo>
                    <a:pt x="277990" y="496100"/>
                  </a:lnTo>
                  <a:lnTo>
                    <a:pt x="277583" y="496506"/>
                  </a:lnTo>
                  <a:lnTo>
                    <a:pt x="277990" y="496582"/>
                  </a:lnTo>
                  <a:lnTo>
                    <a:pt x="278396" y="496646"/>
                  </a:lnTo>
                  <a:lnTo>
                    <a:pt x="278396" y="496912"/>
                  </a:lnTo>
                  <a:lnTo>
                    <a:pt x="278663" y="497179"/>
                  </a:lnTo>
                  <a:lnTo>
                    <a:pt x="278942" y="496912"/>
                  </a:lnTo>
                  <a:lnTo>
                    <a:pt x="279882" y="497332"/>
                  </a:lnTo>
                  <a:lnTo>
                    <a:pt x="280555" y="497636"/>
                  </a:lnTo>
                  <a:lnTo>
                    <a:pt x="280822" y="497751"/>
                  </a:lnTo>
                  <a:lnTo>
                    <a:pt x="281101" y="497878"/>
                  </a:lnTo>
                  <a:lnTo>
                    <a:pt x="281368" y="497992"/>
                  </a:lnTo>
                  <a:lnTo>
                    <a:pt x="284467" y="495693"/>
                  </a:lnTo>
                  <a:close/>
                </a:path>
                <a:path w="330200" h="499744">
                  <a:moveTo>
                    <a:pt x="285140" y="481533"/>
                  </a:moveTo>
                  <a:lnTo>
                    <a:pt x="283121" y="480187"/>
                  </a:lnTo>
                  <a:lnTo>
                    <a:pt x="281368" y="477761"/>
                  </a:lnTo>
                  <a:lnTo>
                    <a:pt x="275831" y="479374"/>
                  </a:lnTo>
                  <a:lnTo>
                    <a:pt x="279209" y="481939"/>
                  </a:lnTo>
                  <a:lnTo>
                    <a:pt x="280416" y="484098"/>
                  </a:lnTo>
                  <a:lnTo>
                    <a:pt x="285140" y="481533"/>
                  </a:lnTo>
                  <a:close/>
                </a:path>
                <a:path w="330200" h="499744">
                  <a:moveTo>
                    <a:pt x="287426" y="435254"/>
                  </a:moveTo>
                  <a:lnTo>
                    <a:pt x="280416" y="429602"/>
                  </a:lnTo>
                  <a:lnTo>
                    <a:pt x="283121" y="436079"/>
                  </a:lnTo>
                  <a:lnTo>
                    <a:pt x="285140" y="438645"/>
                  </a:lnTo>
                  <a:lnTo>
                    <a:pt x="287426" y="435254"/>
                  </a:lnTo>
                  <a:close/>
                </a:path>
                <a:path w="330200" h="499744">
                  <a:moveTo>
                    <a:pt x="288099" y="472579"/>
                  </a:moveTo>
                  <a:lnTo>
                    <a:pt x="284924" y="470877"/>
                  </a:lnTo>
                  <a:lnTo>
                    <a:pt x="281317" y="471411"/>
                  </a:lnTo>
                  <a:lnTo>
                    <a:pt x="281635" y="474929"/>
                  </a:lnTo>
                  <a:lnTo>
                    <a:pt x="282981" y="476542"/>
                  </a:lnTo>
                  <a:lnTo>
                    <a:pt x="284467" y="476821"/>
                  </a:lnTo>
                  <a:lnTo>
                    <a:pt x="286486" y="475742"/>
                  </a:lnTo>
                  <a:lnTo>
                    <a:pt x="288099" y="472579"/>
                  </a:lnTo>
                  <a:close/>
                </a:path>
                <a:path w="330200" h="499744">
                  <a:moveTo>
                    <a:pt x="289369" y="434911"/>
                  </a:moveTo>
                  <a:lnTo>
                    <a:pt x="288518" y="433654"/>
                  </a:lnTo>
                  <a:lnTo>
                    <a:pt x="287426" y="435254"/>
                  </a:lnTo>
                  <a:lnTo>
                    <a:pt x="288785" y="436346"/>
                  </a:lnTo>
                  <a:lnTo>
                    <a:pt x="289369" y="434911"/>
                  </a:lnTo>
                  <a:close/>
                </a:path>
                <a:path w="330200" h="499744">
                  <a:moveTo>
                    <a:pt x="290677" y="470877"/>
                  </a:moveTo>
                  <a:lnTo>
                    <a:pt x="290004" y="470750"/>
                  </a:lnTo>
                  <a:lnTo>
                    <a:pt x="287972" y="471144"/>
                  </a:lnTo>
                  <a:lnTo>
                    <a:pt x="289052" y="472224"/>
                  </a:lnTo>
                  <a:lnTo>
                    <a:pt x="289191" y="472503"/>
                  </a:lnTo>
                  <a:lnTo>
                    <a:pt x="289598" y="472630"/>
                  </a:lnTo>
                  <a:lnTo>
                    <a:pt x="289864" y="472770"/>
                  </a:lnTo>
                  <a:lnTo>
                    <a:pt x="290677" y="470877"/>
                  </a:lnTo>
                  <a:close/>
                </a:path>
                <a:path w="330200" h="499744">
                  <a:moveTo>
                    <a:pt x="293776" y="434594"/>
                  </a:moveTo>
                  <a:lnTo>
                    <a:pt x="293103" y="433654"/>
                  </a:lnTo>
                  <a:lnTo>
                    <a:pt x="292290" y="432714"/>
                  </a:lnTo>
                  <a:lnTo>
                    <a:pt x="291350" y="432168"/>
                  </a:lnTo>
                  <a:lnTo>
                    <a:pt x="290004" y="433387"/>
                  </a:lnTo>
                  <a:lnTo>
                    <a:pt x="289369" y="434911"/>
                  </a:lnTo>
                  <a:lnTo>
                    <a:pt x="290804" y="437019"/>
                  </a:lnTo>
                  <a:lnTo>
                    <a:pt x="292290" y="438378"/>
                  </a:lnTo>
                  <a:lnTo>
                    <a:pt x="293776" y="434594"/>
                  </a:lnTo>
                  <a:close/>
                </a:path>
                <a:path w="330200" h="499744">
                  <a:moveTo>
                    <a:pt x="295529" y="475335"/>
                  </a:moveTo>
                  <a:lnTo>
                    <a:pt x="295262" y="474116"/>
                  </a:lnTo>
                  <a:lnTo>
                    <a:pt x="291084" y="472909"/>
                  </a:lnTo>
                  <a:lnTo>
                    <a:pt x="288378" y="478967"/>
                  </a:lnTo>
                  <a:lnTo>
                    <a:pt x="294043" y="477215"/>
                  </a:lnTo>
                  <a:lnTo>
                    <a:pt x="295529" y="476681"/>
                  </a:lnTo>
                  <a:lnTo>
                    <a:pt x="295529" y="475335"/>
                  </a:lnTo>
                  <a:close/>
                </a:path>
                <a:path w="330200" h="499744">
                  <a:moveTo>
                    <a:pt x="295668" y="485444"/>
                  </a:moveTo>
                  <a:lnTo>
                    <a:pt x="294855" y="485317"/>
                  </a:lnTo>
                  <a:lnTo>
                    <a:pt x="292963" y="485724"/>
                  </a:lnTo>
                  <a:lnTo>
                    <a:pt x="294043" y="486791"/>
                  </a:lnTo>
                  <a:lnTo>
                    <a:pt x="295389" y="488149"/>
                  </a:lnTo>
                  <a:lnTo>
                    <a:pt x="295529" y="486257"/>
                  </a:lnTo>
                  <a:lnTo>
                    <a:pt x="295668" y="485444"/>
                  </a:lnTo>
                  <a:close/>
                </a:path>
                <a:path w="330200" h="499744">
                  <a:moveTo>
                    <a:pt x="323723" y="466153"/>
                  </a:moveTo>
                  <a:lnTo>
                    <a:pt x="322770" y="464947"/>
                  </a:lnTo>
                  <a:lnTo>
                    <a:pt x="320611" y="462927"/>
                  </a:lnTo>
                  <a:lnTo>
                    <a:pt x="318325" y="467918"/>
                  </a:lnTo>
                  <a:lnTo>
                    <a:pt x="321564" y="467233"/>
                  </a:lnTo>
                  <a:lnTo>
                    <a:pt x="322097" y="466559"/>
                  </a:lnTo>
                  <a:lnTo>
                    <a:pt x="323723" y="466153"/>
                  </a:lnTo>
                  <a:close/>
                </a:path>
                <a:path w="330200" h="499744">
                  <a:moveTo>
                    <a:pt x="325602" y="472859"/>
                  </a:moveTo>
                  <a:lnTo>
                    <a:pt x="325335" y="472770"/>
                  </a:lnTo>
                  <a:lnTo>
                    <a:pt x="325602" y="473303"/>
                  </a:lnTo>
                  <a:lnTo>
                    <a:pt x="325602" y="472859"/>
                  </a:lnTo>
                  <a:close/>
                </a:path>
                <a:path w="330200" h="499744">
                  <a:moveTo>
                    <a:pt x="325602" y="466166"/>
                  </a:moveTo>
                  <a:lnTo>
                    <a:pt x="325335" y="466255"/>
                  </a:lnTo>
                  <a:lnTo>
                    <a:pt x="322376" y="467233"/>
                  </a:lnTo>
                  <a:lnTo>
                    <a:pt x="323176" y="469938"/>
                  </a:lnTo>
                  <a:lnTo>
                    <a:pt x="325602" y="472744"/>
                  </a:lnTo>
                  <a:lnTo>
                    <a:pt x="325602" y="466166"/>
                  </a:lnTo>
                  <a:close/>
                </a:path>
                <a:path w="330200" h="499744">
                  <a:moveTo>
                    <a:pt x="327367" y="476008"/>
                  </a:moveTo>
                  <a:lnTo>
                    <a:pt x="326415" y="474522"/>
                  </a:lnTo>
                  <a:lnTo>
                    <a:pt x="324129" y="474522"/>
                  </a:lnTo>
                  <a:lnTo>
                    <a:pt x="323989" y="473303"/>
                  </a:lnTo>
                  <a:lnTo>
                    <a:pt x="321424" y="470471"/>
                  </a:lnTo>
                  <a:lnTo>
                    <a:pt x="320217" y="472097"/>
                  </a:lnTo>
                  <a:lnTo>
                    <a:pt x="318858" y="472160"/>
                  </a:lnTo>
                  <a:lnTo>
                    <a:pt x="317512" y="472224"/>
                  </a:lnTo>
                  <a:lnTo>
                    <a:pt x="318350" y="477418"/>
                  </a:lnTo>
                  <a:lnTo>
                    <a:pt x="315099" y="479171"/>
                  </a:lnTo>
                  <a:lnTo>
                    <a:pt x="315226" y="478967"/>
                  </a:lnTo>
                  <a:lnTo>
                    <a:pt x="314680" y="477494"/>
                  </a:lnTo>
                  <a:lnTo>
                    <a:pt x="314947" y="477494"/>
                  </a:lnTo>
                  <a:lnTo>
                    <a:pt x="316166" y="475602"/>
                  </a:lnTo>
                  <a:lnTo>
                    <a:pt x="314553" y="474789"/>
                  </a:lnTo>
                  <a:lnTo>
                    <a:pt x="312661" y="475335"/>
                  </a:lnTo>
                  <a:lnTo>
                    <a:pt x="311315" y="474256"/>
                  </a:lnTo>
                  <a:lnTo>
                    <a:pt x="309689" y="474929"/>
                  </a:lnTo>
                  <a:lnTo>
                    <a:pt x="308343" y="475869"/>
                  </a:lnTo>
                  <a:lnTo>
                    <a:pt x="305650" y="475742"/>
                  </a:lnTo>
                  <a:lnTo>
                    <a:pt x="303085" y="479920"/>
                  </a:lnTo>
                  <a:lnTo>
                    <a:pt x="306324" y="480733"/>
                  </a:lnTo>
                  <a:lnTo>
                    <a:pt x="305104" y="483692"/>
                  </a:lnTo>
                  <a:lnTo>
                    <a:pt x="311035" y="483019"/>
                  </a:lnTo>
                  <a:lnTo>
                    <a:pt x="311581" y="480593"/>
                  </a:lnTo>
                  <a:lnTo>
                    <a:pt x="311721" y="480593"/>
                  </a:lnTo>
                  <a:lnTo>
                    <a:pt x="311988" y="480453"/>
                  </a:lnTo>
                  <a:lnTo>
                    <a:pt x="311988" y="480326"/>
                  </a:lnTo>
                  <a:lnTo>
                    <a:pt x="312521" y="480326"/>
                  </a:lnTo>
                  <a:lnTo>
                    <a:pt x="313004" y="480364"/>
                  </a:lnTo>
                  <a:lnTo>
                    <a:pt x="317919" y="482485"/>
                  </a:lnTo>
                  <a:lnTo>
                    <a:pt x="318350" y="482803"/>
                  </a:lnTo>
                  <a:lnTo>
                    <a:pt x="318350" y="482930"/>
                  </a:lnTo>
                  <a:lnTo>
                    <a:pt x="316979" y="483565"/>
                  </a:lnTo>
                  <a:lnTo>
                    <a:pt x="316839" y="483958"/>
                  </a:lnTo>
                  <a:lnTo>
                    <a:pt x="315493" y="481939"/>
                  </a:lnTo>
                  <a:lnTo>
                    <a:pt x="315087" y="482346"/>
                  </a:lnTo>
                  <a:lnTo>
                    <a:pt x="315087" y="486257"/>
                  </a:lnTo>
                  <a:lnTo>
                    <a:pt x="314744" y="486791"/>
                  </a:lnTo>
                  <a:lnTo>
                    <a:pt x="314299" y="486016"/>
                  </a:lnTo>
                  <a:lnTo>
                    <a:pt x="315087" y="486257"/>
                  </a:lnTo>
                  <a:lnTo>
                    <a:pt x="315087" y="482346"/>
                  </a:lnTo>
                  <a:lnTo>
                    <a:pt x="312940" y="484492"/>
                  </a:lnTo>
                  <a:lnTo>
                    <a:pt x="312788" y="484365"/>
                  </a:lnTo>
                  <a:lnTo>
                    <a:pt x="311581" y="484098"/>
                  </a:lnTo>
                  <a:lnTo>
                    <a:pt x="310908" y="484644"/>
                  </a:lnTo>
                  <a:lnTo>
                    <a:pt x="310235" y="486257"/>
                  </a:lnTo>
                  <a:lnTo>
                    <a:pt x="314375" y="487387"/>
                  </a:lnTo>
                  <a:lnTo>
                    <a:pt x="312331" y="490626"/>
                  </a:lnTo>
                  <a:lnTo>
                    <a:pt x="310502" y="488556"/>
                  </a:lnTo>
                  <a:lnTo>
                    <a:pt x="309562" y="487197"/>
                  </a:lnTo>
                  <a:lnTo>
                    <a:pt x="307403" y="485584"/>
                  </a:lnTo>
                  <a:lnTo>
                    <a:pt x="306451" y="487476"/>
                  </a:lnTo>
                  <a:lnTo>
                    <a:pt x="302272" y="493814"/>
                  </a:lnTo>
                  <a:lnTo>
                    <a:pt x="314820" y="493407"/>
                  </a:lnTo>
                  <a:lnTo>
                    <a:pt x="312623" y="490956"/>
                  </a:lnTo>
                  <a:lnTo>
                    <a:pt x="312928" y="490931"/>
                  </a:lnTo>
                  <a:lnTo>
                    <a:pt x="315087" y="490816"/>
                  </a:lnTo>
                  <a:lnTo>
                    <a:pt x="316979" y="490702"/>
                  </a:lnTo>
                  <a:lnTo>
                    <a:pt x="318350" y="490626"/>
                  </a:lnTo>
                  <a:lnTo>
                    <a:pt x="320217" y="490524"/>
                  </a:lnTo>
                  <a:lnTo>
                    <a:pt x="321830" y="490435"/>
                  </a:lnTo>
                  <a:lnTo>
                    <a:pt x="321830" y="481126"/>
                  </a:lnTo>
                  <a:lnTo>
                    <a:pt x="321830" y="477901"/>
                  </a:lnTo>
                  <a:lnTo>
                    <a:pt x="322046" y="478002"/>
                  </a:lnTo>
                  <a:lnTo>
                    <a:pt x="322237" y="478434"/>
                  </a:lnTo>
                  <a:lnTo>
                    <a:pt x="323456" y="478840"/>
                  </a:lnTo>
                  <a:lnTo>
                    <a:pt x="325882" y="478167"/>
                  </a:lnTo>
                  <a:lnTo>
                    <a:pt x="326682" y="476008"/>
                  </a:lnTo>
                  <a:lnTo>
                    <a:pt x="327367" y="476008"/>
                  </a:lnTo>
                  <a:close/>
                </a:path>
                <a:path w="330200" h="499744">
                  <a:moveTo>
                    <a:pt x="328574" y="494347"/>
                  </a:moveTo>
                  <a:lnTo>
                    <a:pt x="327367" y="492594"/>
                  </a:lnTo>
                  <a:lnTo>
                    <a:pt x="325069" y="495020"/>
                  </a:lnTo>
                  <a:lnTo>
                    <a:pt x="325602" y="496506"/>
                  </a:lnTo>
                  <a:lnTo>
                    <a:pt x="323723" y="495566"/>
                  </a:lnTo>
                  <a:lnTo>
                    <a:pt x="323723" y="498805"/>
                  </a:lnTo>
                  <a:lnTo>
                    <a:pt x="325602" y="498132"/>
                  </a:lnTo>
                  <a:lnTo>
                    <a:pt x="325069" y="498398"/>
                  </a:lnTo>
                  <a:lnTo>
                    <a:pt x="324662" y="498805"/>
                  </a:lnTo>
                  <a:lnTo>
                    <a:pt x="325208" y="499478"/>
                  </a:lnTo>
                  <a:lnTo>
                    <a:pt x="325882" y="499071"/>
                  </a:lnTo>
                  <a:lnTo>
                    <a:pt x="327088" y="498665"/>
                  </a:lnTo>
                  <a:lnTo>
                    <a:pt x="326148" y="497852"/>
                  </a:lnTo>
                  <a:lnTo>
                    <a:pt x="326288" y="497725"/>
                  </a:lnTo>
                  <a:lnTo>
                    <a:pt x="326555" y="497586"/>
                  </a:lnTo>
                  <a:lnTo>
                    <a:pt x="326555" y="497459"/>
                  </a:lnTo>
                  <a:lnTo>
                    <a:pt x="327088" y="497459"/>
                  </a:lnTo>
                  <a:lnTo>
                    <a:pt x="327761" y="497179"/>
                  </a:lnTo>
                  <a:lnTo>
                    <a:pt x="328307" y="497052"/>
                  </a:lnTo>
                  <a:lnTo>
                    <a:pt x="328447" y="496239"/>
                  </a:lnTo>
                  <a:lnTo>
                    <a:pt x="328574" y="495300"/>
                  </a:lnTo>
                  <a:lnTo>
                    <a:pt x="328574" y="494347"/>
                  </a:lnTo>
                  <a:close/>
                </a:path>
                <a:path w="330200" h="499744">
                  <a:moveTo>
                    <a:pt x="329653" y="475056"/>
                  </a:moveTo>
                  <a:lnTo>
                    <a:pt x="327634" y="475894"/>
                  </a:lnTo>
                  <a:lnTo>
                    <a:pt x="327367" y="476008"/>
                  </a:lnTo>
                  <a:lnTo>
                    <a:pt x="328434" y="478701"/>
                  </a:lnTo>
                  <a:lnTo>
                    <a:pt x="327634" y="479374"/>
                  </a:lnTo>
                  <a:lnTo>
                    <a:pt x="326682" y="479259"/>
                  </a:lnTo>
                  <a:lnTo>
                    <a:pt x="325882" y="479158"/>
                  </a:lnTo>
                  <a:lnTo>
                    <a:pt x="325069" y="479044"/>
                  </a:lnTo>
                  <a:lnTo>
                    <a:pt x="324129" y="478929"/>
                  </a:lnTo>
                  <a:lnTo>
                    <a:pt x="323456" y="478840"/>
                  </a:lnTo>
                  <a:lnTo>
                    <a:pt x="323049" y="479653"/>
                  </a:lnTo>
                  <a:lnTo>
                    <a:pt x="323989" y="480593"/>
                  </a:lnTo>
                  <a:lnTo>
                    <a:pt x="325069" y="481406"/>
                  </a:lnTo>
                  <a:lnTo>
                    <a:pt x="323989" y="481406"/>
                  </a:lnTo>
                  <a:lnTo>
                    <a:pt x="323049" y="480987"/>
                  </a:lnTo>
                  <a:lnTo>
                    <a:pt x="322770" y="480860"/>
                  </a:lnTo>
                  <a:lnTo>
                    <a:pt x="322237" y="481012"/>
                  </a:lnTo>
                  <a:lnTo>
                    <a:pt x="322046" y="481076"/>
                  </a:lnTo>
                  <a:lnTo>
                    <a:pt x="322046" y="489978"/>
                  </a:lnTo>
                  <a:lnTo>
                    <a:pt x="323456" y="487070"/>
                  </a:lnTo>
                  <a:lnTo>
                    <a:pt x="325069" y="487070"/>
                  </a:lnTo>
                  <a:lnTo>
                    <a:pt x="325882" y="487070"/>
                  </a:lnTo>
                  <a:lnTo>
                    <a:pt x="326682" y="487070"/>
                  </a:lnTo>
                  <a:lnTo>
                    <a:pt x="325882" y="483958"/>
                  </a:lnTo>
                  <a:lnTo>
                    <a:pt x="326682" y="482485"/>
                  </a:lnTo>
                  <a:lnTo>
                    <a:pt x="326682" y="482612"/>
                  </a:lnTo>
                  <a:lnTo>
                    <a:pt x="326961" y="482612"/>
                  </a:lnTo>
                  <a:lnTo>
                    <a:pt x="326961" y="483019"/>
                  </a:lnTo>
                  <a:lnTo>
                    <a:pt x="327494" y="483019"/>
                  </a:lnTo>
                  <a:lnTo>
                    <a:pt x="327494" y="482752"/>
                  </a:lnTo>
                  <a:lnTo>
                    <a:pt x="328168" y="483019"/>
                  </a:lnTo>
                  <a:lnTo>
                    <a:pt x="328434" y="482968"/>
                  </a:lnTo>
                  <a:lnTo>
                    <a:pt x="328841" y="482879"/>
                  </a:lnTo>
                  <a:lnTo>
                    <a:pt x="329387" y="482206"/>
                  </a:lnTo>
                  <a:lnTo>
                    <a:pt x="329514" y="479920"/>
                  </a:lnTo>
                  <a:lnTo>
                    <a:pt x="329514" y="477494"/>
                  </a:lnTo>
                  <a:lnTo>
                    <a:pt x="329653" y="475056"/>
                  </a:lnTo>
                  <a:close/>
                </a:path>
                <a:path w="330200" h="499744">
                  <a:moveTo>
                    <a:pt x="329920" y="464007"/>
                  </a:moveTo>
                  <a:lnTo>
                    <a:pt x="329514" y="463918"/>
                  </a:lnTo>
                  <a:lnTo>
                    <a:pt x="329247" y="463867"/>
                  </a:lnTo>
                  <a:lnTo>
                    <a:pt x="328714" y="464540"/>
                  </a:lnTo>
                  <a:lnTo>
                    <a:pt x="328041" y="465086"/>
                  </a:lnTo>
                  <a:lnTo>
                    <a:pt x="328041" y="464947"/>
                  </a:lnTo>
                  <a:lnTo>
                    <a:pt x="327228" y="463867"/>
                  </a:lnTo>
                  <a:lnTo>
                    <a:pt x="326009" y="464197"/>
                  </a:lnTo>
                  <a:lnTo>
                    <a:pt x="325742" y="464273"/>
                  </a:lnTo>
                  <a:lnTo>
                    <a:pt x="325742" y="465747"/>
                  </a:lnTo>
                  <a:lnTo>
                    <a:pt x="327228" y="465620"/>
                  </a:lnTo>
                  <a:lnTo>
                    <a:pt x="326009" y="466026"/>
                  </a:lnTo>
                  <a:lnTo>
                    <a:pt x="325742" y="466115"/>
                  </a:lnTo>
                  <a:lnTo>
                    <a:pt x="325742" y="473710"/>
                  </a:lnTo>
                  <a:lnTo>
                    <a:pt x="326009" y="473710"/>
                  </a:lnTo>
                  <a:lnTo>
                    <a:pt x="326821" y="473989"/>
                  </a:lnTo>
                  <a:lnTo>
                    <a:pt x="327228" y="474383"/>
                  </a:lnTo>
                  <a:lnTo>
                    <a:pt x="327494" y="474662"/>
                  </a:lnTo>
                  <a:lnTo>
                    <a:pt x="328714" y="474751"/>
                  </a:lnTo>
                  <a:lnTo>
                    <a:pt x="329247" y="474599"/>
                  </a:lnTo>
                  <a:lnTo>
                    <a:pt x="329514" y="474522"/>
                  </a:lnTo>
                  <a:lnTo>
                    <a:pt x="329920" y="46400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409092" y="977556"/>
              <a:ext cx="97790" cy="300990"/>
            </a:xfrm>
            <a:custGeom>
              <a:avLst/>
              <a:gdLst/>
              <a:ahLst/>
              <a:cxnLst/>
              <a:rect l="l" t="t" r="r" b="b"/>
              <a:pathLst>
                <a:path w="97790" h="300990">
                  <a:moveTo>
                    <a:pt x="1752" y="275958"/>
                  </a:moveTo>
                  <a:lnTo>
                    <a:pt x="1079" y="274891"/>
                  </a:lnTo>
                  <a:lnTo>
                    <a:pt x="0" y="277329"/>
                  </a:lnTo>
                  <a:lnTo>
                    <a:pt x="1079" y="277241"/>
                  </a:lnTo>
                  <a:lnTo>
                    <a:pt x="1752" y="277190"/>
                  </a:lnTo>
                  <a:lnTo>
                    <a:pt x="1752" y="275958"/>
                  </a:lnTo>
                  <a:close/>
                </a:path>
                <a:path w="97790" h="300990">
                  <a:moveTo>
                    <a:pt x="4584" y="282041"/>
                  </a:moveTo>
                  <a:lnTo>
                    <a:pt x="3784" y="280162"/>
                  </a:lnTo>
                  <a:lnTo>
                    <a:pt x="3238" y="279209"/>
                  </a:lnTo>
                  <a:lnTo>
                    <a:pt x="3238" y="280022"/>
                  </a:lnTo>
                  <a:lnTo>
                    <a:pt x="3911" y="281101"/>
                  </a:lnTo>
                  <a:lnTo>
                    <a:pt x="4584" y="282041"/>
                  </a:lnTo>
                  <a:close/>
                </a:path>
                <a:path w="97790" h="300990">
                  <a:moveTo>
                    <a:pt x="12280" y="7150"/>
                  </a:moveTo>
                  <a:lnTo>
                    <a:pt x="11607" y="7416"/>
                  </a:lnTo>
                  <a:lnTo>
                    <a:pt x="11201" y="7289"/>
                  </a:lnTo>
                  <a:lnTo>
                    <a:pt x="11328" y="7683"/>
                  </a:lnTo>
                  <a:lnTo>
                    <a:pt x="12141" y="7823"/>
                  </a:lnTo>
                  <a:lnTo>
                    <a:pt x="12280" y="7150"/>
                  </a:lnTo>
                  <a:close/>
                </a:path>
                <a:path w="97790" h="300990">
                  <a:moveTo>
                    <a:pt x="13754" y="300659"/>
                  </a:moveTo>
                  <a:lnTo>
                    <a:pt x="13360" y="299720"/>
                  </a:lnTo>
                  <a:lnTo>
                    <a:pt x="12547" y="298094"/>
                  </a:lnTo>
                  <a:lnTo>
                    <a:pt x="12001" y="298500"/>
                  </a:lnTo>
                  <a:lnTo>
                    <a:pt x="12280" y="299034"/>
                  </a:lnTo>
                  <a:lnTo>
                    <a:pt x="12674" y="299580"/>
                  </a:lnTo>
                  <a:lnTo>
                    <a:pt x="12954" y="300113"/>
                  </a:lnTo>
                  <a:lnTo>
                    <a:pt x="13360" y="300520"/>
                  </a:lnTo>
                  <a:lnTo>
                    <a:pt x="13754" y="300659"/>
                  </a:lnTo>
                  <a:close/>
                </a:path>
                <a:path w="97790" h="300990">
                  <a:moveTo>
                    <a:pt x="14300" y="275297"/>
                  </a:moveTo>
                  <a:lnTo>
                    <a:pt x="13893" y="273545"/>
                  </a:lnTo>
                  <a:lnTo>
                    <a:pt x="11468" y="271526"/>
                  </a:lnTo>
                  <a:lnTo>
                    <a:pt x="10388" y="270852"/>
                  </a:lnTo>
                  <a:lnTo>
                    <a:pt x="9309" y="270040"/>
                  </a:lnTo>
                  <a:lnTo>
                    <a:pt x="7962" y="270446"/>
                  </a:lnTo>
                  <a:lnTo>
                    <a:pt x="9169" y="272465"/>
                  </a:lnTo>
                  <a:lnTo>
                    <a:pt x="10388" y="274358"/>
                  </a:lnTo>
                  <a:lnTo>
                    <a:pt x="11607" y="276377"/>
                  </a:lnTo>
                  <a:lnTo>
                    <a:pt x="14300" y="275297"/>
                  </a:lnTo>
                  <a:close/>
                </a:path>
                <a:path w="97790" h="300990">
                  <a:moveTo>
                    <a:pt x="15646" y="190995"/>
                  </a:moveTo>
                  <a:lnTo>
                    <a:pt x="14973" y="190868"/>
                  </a:lnTo>
                  <a:lnTo>
                    <a:pt x="14706" y="190728"/>
                  </a:lnTo>
                  <a:lnTo>
                    <a:pt x="14566" y="191135"/>
                  </a:lnTo>
                  <a:lnTo>
                    <a:pt x="15379" y="191541"/>
                  </a:lnTo>
                  <a:lnTo>
                    <a:pt x="15646" y="190995"/>
                  </a:lnTo>
                  <a:close/>
                </a:path>
                <a:path w="97790" h="300990">
                  <a:moveTo>
                    <a:pt x="15786" y="279209"/>
                  </a:moveTo>
                  <a:lnTo>
                    <a:pt x="14439" y="277723"/>
                  </a:lnTo>
                  <a:lnTo>
                    <a:pt x="12001" y="277050"/>
                  </a:lnTo>
                  <a:lnTo>
                    <a:pt x="12814" y="278676"/>
                  </a:lnTo>
                  <a:lnTo>
                    <a:pt x="14706" y="281635"/>
                  </a:lnTo>
                  <a:lnTo>
                    <a:pt x="15786" y="279209"/>
                  </a:lnTo>
                  <a:close/>
                </a:path>
                <a:path w="97790" h="300990">
                  <a:moveTo>
                    <a:pt x="16725" y="41008"/>
                  </a:moveTo>
                  <a:lnTo>
                    <a:pt x="15379" y="40195"/>
                  </a:lnTo>
                  <a:lnTo>
                    <a:pt x="15113" y="40055"/>
                  </a:lnTo>
                  <a:lnTo>
                    <a:pt x="14706" y="40055"/>
                  </a:lnTo>
                  <a:lnTo>
                    <a:pt x="14439" y="39928"/>
                  </a:lnTo>
                  <a:lnTo>
                    <a:pt x="14300" y="41808"/>
                  </a:lnTo>
                  <a:lnTo>
                    <a:pt x="15240" y="41808"/>
                  </a:lnTo>
                  <a:lnTo>
                    <a:pt x="16725" y="41008"/>
                  </a:lnTo>
                  <a:close/>
                </a:path>
                <a:path w="97790" h="300990">
                  <a:moveTo>
                    <a:pt x="20637" y="145808"/>
                  </a:moveTo>
                  <a:lnTo>
                    <a:pt x="15913" y="141363"/>
                  </a:lnTo>
                  <a:lnTo>
                    <a:pt x="16459" y="143789"/>
                  </a:lnTo>
                  <a:lnTo>
                    <a:pt x="16992" y="144322"/>
                  </a:lnTo>
                  <a:lnTo>
                    <a:pt x="16192" y="144995"/>
                  </a:lnTo>
                  <a:lnTo>
                    <a:pt x="16319" y="145948"/>
                  </a:lnTo>
                  <a:lnTo>
                    <a:pt x="20637" y="145808"/>
                  </a:lnTo>
                  <a:close/>
                </a:path>
                <a:path w="97790" h="300990">
                  <a:moveTo>
                    <a:pt x="20904" y="189915"/>
                  </a:moveTo>
                  <a:lnTo>
                    <a:pt x="20231" y="189788"/>
                  </a:lnTo>
                  <a:lnTo>
                    <a:pt x="20104" y="190322"/>
                  </a:lnTo>
                  <a:lnTo>
                    <a:pt x="20104" y="190588"/>
                  </a:lnTo>
                  <a:lnTo>
                    <a:pt x="20777" y="190728"/>
                  </a:lnTo>
                  <a:lnTo>
                    <a:pt x="20777" y="190182"/>
                  </a:lnTo>
                  <a:lnTo>
                    <a:pt x="20904" y="189915"/>
                  </a:lnTo>
                  <a:close/>
                </a:path>
                <a:path w="97790" h="300990">
                  <a:moveTo>
                    <a:pt x="21450" y="152019"/>
                  </a:moveTo>
                  <a:lnTo>
                    <a:pt x="17132" y="151739"/>
                  </a:lnTo>
                  <a:lnTo>
                    <a:pt x="17132" y="152692"/>
                  </a:lnTo>
                  <a:lnTo>
                    <a:pt x="19558" y="156730"/>
                  </a:lnTo>
                  <a:lnTo>
                    <a:pt x="21450" y="152019"/>
                  </a:lnTo>
                  <a:close/>
                </a:path>
                <a:path w="97790" h="300990">
                  <a:moveTo>
                    <a:pt x="22656" y="273812"/>
                  </a:moveTo>
                  <a:lnTo>
                    <a:pt x="22263" y="272199"/>
                  </a:lnTo>
                  <a:lnTo>
                    <a:pt x="21983" y="271386"/>
                  </a:lnTo>
                  <a:lnTo>
                    <a:pt x="19291" y="269633"/>
                  </a:lnTo>
                  <a:lnTo>
                    <a:pt x="19151" y="271386"/>
                  </a:lnTo>
                  <a:lnTo>
                    <a:pt x="18072" y="269900"/>
                  </a:lnTo>
                  <a:lnTo>
                    <a:pt x="16725" y="268554"/>
                  </a:lnTo>
                  <a:lnTo>
                    <a:pt x="14833" y="269227"/>
                  </a:lnTo>
                  <a:lnTo>
                    <a:pt x="14706" y="271259"/>
                  </a:lnTo>
                  <a:lnTo>
                    <a:pt x="16459" y="274091"/>
                  </a:lnTo>
                  <a:lnTo>
                    <a:pt x="18351" y="272732"/>
                  </a:lnTo>
                  <a:lnTo>
                    <a:pt x="18211" y="273278"/>
                  </a:lnTo>
                  <a:lnTo>
                    <a:pt x="18211" y="275844"/>
                  </a:lnTo>
                  <a:lnTo>
                    <a:pt x="19431" y="275031"/>
                  </a:lnTo>
                  <a:lnTo>
                    <a:pt x="21577" y="274485"/>
                  </a:lnTo>
                  <a:lnTo>
                    <a:pt x="22656" y="273812"/>
                  </a:lnTo>
                  <a:close/>
                </a:path>
                <a:path w="97790" h="300990">
                  <a:moveTo>
                    <a:pt x="22936" y="186410"/>
                  </a:moveTo>
                  <a:lnTo>
                    <a:pt x="22123" y="185597"/>
                  </a:lnTo>
                  <a:lnTo>
                    <a:pt x="21310" y="185597"/>
                  </a:lnTo>
                  <a:lnTo>
                    <a:pt x="20777" y="186270"/>
                  </a:lnTo>
                  <a:lnTo>
                    <a:pt x="21717" y="187223"/>
                  </a:lnTo>
                  <a:lnTo>
                    <a:pt x="22390" y="187083"/>
                  </a:lnTo>
                  <a:lnTo>
                    <a:pt x="22936" y="186410"/>
                  </a:lnTo>
                  <a:close/>
                </a:path>
                <a:path w="97790" h="300990">
                  <a:moveTo>
                    <a:pt x="23291" y="34302"/>
                  </a:moveTo>
                  <a:lnTo>
                    <a:pt x="20281" y="32588"/>
                  </a:lnTo>
                  <a:lnTo>
                    <a:pt x="15938" y="32918"/>
                  </a:lnTo>
                  <a:lnTo>
                    <a:pt x="14439" y="36144"/>
                  </a:lnTo>
                  <a:lnTo>
                    <a:pt x="15786" y="39662"/>
                  </a:lnTo>
                  <a:lnTo>
                    <a:pt x="17945" y="38303"/>
                  </a:lnTo>
                  <a:lnTo>
                    <a:pt x="20777" y="37223"/>
                  </a:lnTo>
                  <a:lnTo>
                    <a:pt x="23291" y="34302"/>
                  </a:lnTo>
                  <a:close/>
                </a:path>
                <a:path w="97790" h="300990">
                  <a:moveTo>
                    <a:pt x="24815" y="27914"/>
                  </a:moveTo>
                  <a:lnTo>
                    <a:pt x="21717" y="26708"/>
                  </a:lnTo>
                  <a:lnTo>
                    <a:pt x="20497" y="26708"/>
                  </a:lnTo>
                  <a:lnTo>
                    <a:pt x="19964" y="27520"/>
                  </a:lnTo>
                  <a:lnTo>
                    <a:pt x="19558" y="28194"/>
                  </a:lnTo>
                  <a:lnTo>
                    <a:pt x="19824" y="29540"/>
                  </a:lnTo>
                  <a:lnTo>
                    <a:pt x="24815" y="27914"/>
                  </a:lnTo>
                  <a:close/>
                </a:path>
                <a:path w="97790" h="300990">
                  <a:moveTo>
                    <a:pt x="26847" y="184251"/>
                  </a:moveTo>
                  <a:lnTo>
                    <a:pt x="24955" y="179806"/>
                  </a:lnTo>
                  <a:lnTo>
                    <a:pt x="24688" y="178054"/>
                  </a:lnTo>
                  <a:lnTo>
                    <a:pt x="21856" y="177774"/>
                  </a:lnTo>
                  <a:lnTo>
                    <a:pt x="20777" y="177647"/>
                  </a:lnTo>
                  <a:lnTo>
                    <a:pt x="16992" y="181419"/>
                  </a:lnTo>
                  <a:lnTo>
                    <a:pt x="26847" y="184251"/>
                  </a:lnTo>
                  <a:close/>
                </a:path>
                <a:path w="97790" h="300990">
                  <a:moveTo>
                    <a:pt x="31026" y="253453"/>
                  </a:moveTo>
                  <a:lnTo>
                    <a:pt x="27787" y="250482"/>
                  </a:lnTo>
                  <a:lnTo>
                    <a:pt x="25095" y="248996"/>
                  </a:lnTo>
                  <a:lnTo>
                    <a:pt x="24015" y="246837"/>
                  </a:lnTo>
                  <a:lnTo>
                    <a:pt x="21310" y="246303"/>
                  </a:lnTo>
                  <a:lnTo>
                    <a:pt x="21183" y="244678"/>
                  </a:lnTo>
                  <a:lnTo>
                    <a:pt x="26568" y="244678"/>
                  </a:lnTo>
                  <a:lnTo>
                    <a:pt x="23342" y="243471"/>
                  </a:lnTo>
                  <a:lnTo>
                    <a:pt x="21183" y="241439"/>
                  </a:lnTo>
                  <a:lnTo>
                    <a:pt x="14033" y="243878"/>
                  </a:lnTo>
                  <a:lnTo>
                    <a:pt x="15113" y="246303"/>
                  </a:lnTo>
                  <a:lnTo>
                    <a:pt x="15646" y="247243"/>
                  </a:lnTo>
                  <a:lnTo>
                    <a:pt x="16319" y="247510"/>
                  </a:lnTo>
                  <a:lnTo>
                    <a:pt x="17665" y="247383"/>
                  </a:lnTo>
                  <a:lnTo>
                    <a:pt x="20370" y="246837"/>
                  </a:lnTo>
                  <a:lnTo>
                    <a:pt x="19697" y="250748"/>
                  </a:lnTo>
                  <a:lnTo>
                    <a:pt x="21856" y="252374"/>
                  </a:lnTo>
                  <a:lnTo>
                    <a:pt x="23202" y="256286"/>
                  </a:lnTo>
                  <a:lnTo>
                    <a:pt x="31026" y="253453"/>
                  </a:lnTo>
                  <a:close/>
                </a:path>
                <a:path w="97790" h="300990">
                  <a:moveTo>
                    <a:pt x="31026" y="174409"/>
                  </a:moveTo>
                  <a:lnTo>
                    <a:pt x="27254" y="174142"/>
                  </a:lnTo>
                  <a:lnTo>
                    <a:pt x="25768" y="174942"/>
                  </a:lnTo>
                  <a:lnTo>
                    <a:pt x="25488" y="175348"/>
                  </a:lnTo>
                  <a:lnTo>
                    <a:pt x="26174" y="176022"/>
                  </a:lnTo>
                  <a:lnTo>
                    <a:pt x="28194" y="179527"/>
                  </a:lnTo>
                  <a:lnTo>
                    <a:pt x="31026" y="174409"/>
                  </a:lnTo>
                  <a:close/>
                </a:path>
                <a:path w="97790" h="300990">
                  <a:moveTo>
                    <a:pt x="31292" y="169545"/>
                  </a:moveTo>
                  <a:lnTo>
                    <a:pt x="25222" y="166852"/>
                  </a:lnTo>
                  <a:lnTo>
                    <a:pt x="22529" y="166712"/>
                  </a:lnTo>
                  <a:lnTo>
                    <a:pt x="18072" y="169684"/>
                  </a:lnTo>
                  <a:lnTo>
                    <a:pt x="22796" y="172250"/>
                  </a:lnTo>
                  <a:lnTo>
                    <a:pt x="26441" y="171983"/>
                  </a:lnTo>
                  <a:lnTo>
                    <a:pt x="31292" y="169545"/>
                  </a:lnTo>
                  <a:close/>
                </a:path>
                <a:path w="97790" h="300990">
                  <a:moveTo>
                    <a:pt x="31838" y="5257"/>
                  </a:moveTo>
                  <a:lnTo>
                    <a:pt x="29273" y="5397"/>
                  </a:lnTo>
                  <a:lnTo>
                    <a:pt x="29540" y="6477"/>
                  </a:lnTo>
                  <a:lnTo>
                    <a:pt x="30759" y="6743"/>
                  </a:lnTo>
                  <a:lnTo>
                    <a:pt x="31559" y="6070"/>
                  </a:lnTo>
                  <a:lnTo>
                    <a:pt x="31699" y="5803"/>
                  </a:lnTo>
                  <a:lnTo>
                    <a:pt x="31699" y="5524"/>
                  </a:lnTo>
                  <a:lnTo>
                    <a:pt x="31838" y="5257"/>
                  </a:lnTo>
                  <a:close/>
                </a:path>
                <a:path w="97790" h="300990">
                  <a:moveTo>
                    <a:pt x="31991" y="210489"/>
                  </a:moveTo>
                  <a:lnTo>
                    <a:pt x="28803" y="208572"/>
                  </a:lnTo>
                  <a:lnTo>
                    <a:pt x="25311" y="208915"/>
                  </a:lnTo>
                  <a:lnTo>
                    <a:pt x="25768" y="212572"/>
                  </a:lnTo>
                  <a:lnTo>
                    <a:pt x="27254" y="214337"/>
                  </a:lnTo>
                  <a:lnTo>
                    <a:pt x="28727" y="214604"/>
                  </a:lnTo>
                  <a:lnTo>
                    <a:pt x="30619" y="213652"/>
                  </a:lnTo>
                  <a:lnTo>
                    <a:pt x="31991" y="210489"/>
                  </a:lnTo>
                  <a:close/>
                </a:path>
                <a:path w="97790" h="300990">
                  <a:moveTo>
                    <a:pt x="32245" y="160083"/>
                  </a:moveTo>
                  <a:lnTo>
                    <a:pt x="31432" y="156273"/>
                  </a:lnTo>
                  <a:lnTo>
                    <a:pt x="30886" y="156603"/>
                  </a:lnTo>
                  <a:lnTo>
                    <a:pt x="31432" y="160248"/>
                  </a:lnTo>
                  <a:lnTo>
                    <a:pt x="32245" y="160083"/>
                  </a:lnTo>
                  <a:close/>
                </a:path>
                <a:path w="97790" h="300990">
                  <a:moveTo>
                    <a:pt x="34391" y="208940"/>
                  </a:moveTo>
                  <a:lnTo>
                    <a:pt x="33312" y="208800"/>
                  </a:lnTo>
                  <a:lnTo>
                    <a:pt x="31965" y="209346"/>
                  </a:lnTo>
                  <a:lnTo>
                    <a:pt x="32639" y="210426"/>
                  </a:lnTo>
                  <a:lnTo>
                    <a:pt x="33718" y="210820"/>
                  </a:lnTo>
                  <a:lnTo>
                    <a:pt x="34391" y="208940"/>
                  </a:lnTo>
                  <a:close/>
                </a:path>
                <a:path w="97790" h="300990">
                  <a:moveTo>
                    <a:pt x="34531" y="196659"/>
                  </a:moveTo>
                  <a:lnTo>
                    <a:pt x="33718" y="193827"/>
                  </a:lnTo>
                  <a:lnTo>
                    <a:pt x="33451" y="193294"/>
                  </a:lnTo>
                  <a:lnTo>
                    <a:pt x="32918" y="193014"/>
                  </a:lnTo>
                  <a:lnTo>
                    <a:pt x="32372" y="193154"/>
                  </a:lnTo>
                  <a:lnTo>
                    <a:pt x="31978" y="193230"/>
                  </a:lnTo>
                  <a:lnTo>
                    <a:pt x="32245" y="192341"/>
                  </a:lnTo>
                  <a:lnTo>
                    <a:pt x="29806" y="191935"/>
                  </a:lnTo>
                  <a:lnTo>
                    <a:pt x="30086" y="192747"/>
                  </a:lnTo>
                  <a:lnTo>
                    <a:pt x="30581" y="193459"/>
                  </a:lnTo>
                  <a:lnTo>
                    <a:pt x="29133" y="193700"/>
                  </a:lnTo>
                  <a:lnTo>
                    <a:pt x="34531" y="196659"/>
                  </a:lnTo>
                  <a:close/>
                </a:path>
                <a:path w="97790" h="300990">
                  <a:moveTo>
                    <a:pt x="35344" y="28600"/>
                  </a:moveTo>
                  <a:lnTo>
                    <a:pt x="33045" y="27787"/>
                  </a:lnTo>
                  <a:lnTo>
                    <a:pt x="30213" y="26035"/>
                  </a:lnTo>
                  <a:lnTo>
                    <a:pt x="25895" y="29133"/>
                  </a:lnTo>
                  <a:lnTo>
                    <a:pt x="30086" y="30480"/>
                  </a:lnTo>
                  <a:lnTo>
                    <a:pt x="32245" y="32232"/>
                  </a:lnTo>
                  <a:lnTo>
                    <a:pt x="35344" y="28600"/>
                  </a:lnTo>
                  <a:close/>
                </a:path>
                <a:path w="97790" h="300990">
                  <a:moveTo>
                    <a:pt x="35610" y="6883"/>
                  </a:moveTo>
                  <a:lnTo>
                    <a:pt x="34391" y="6337"/>
                  </a:lnTo>
                  <a:lnTo>
                    <a:pt x="33858" y="6070"/>
                  </a:lnTo>
                  <a:lnTo>
                    <a:pt x="33312" y="6070"/>
                  </a:lnTo>
                  <a:lnTo>
                    <a:pt x="31699" y="8496"/>
                  </a:lnTo>
                  <a:lnTo>
                    <a:pt x="33312" y="9309"/>
                  </a:lnTo>
                  <a:lnTo>
                    <a:pt x="35471" y="8636"/>
                  </a:lnTo>
                  <a:lnTo>
                    <a:pt x="35204" y="7823"/>
                  </a:lnTo>
                  <a:lnTo>
                    <a:pt x="35610" y="6883"/>
                  </a:lnTo>
                  <a:close/>
                </a:path>
                <a:path w="97790" h="300990">
                  <a:moveTo>
                    <a:pt x="36283" y="17399"/>
                  </a:moveTo>
                  <a:lnTo>
                    <a:pt x="35204" y="17665"/>
                  </a:lnTo>
                  <a:lnTo>
                    <a:pt x="33997" y="18478"/>
                  </a:lnTo>
                  <a:lnTo>
                    <a:pt x="35077" y="19291"/>
                  </a:lnTo>
                  <a:lnTo>
                    <a:pt x="36283" y="19291"/>
                  </a:lnTo>
                  <a:lnTo>
                    <a:pt x="36283" y="17399"/>
                  </a:lnTo>
                  <a:close/>
                </a:path>
                <a:path w="97790" h="300990">
                  <a:moveTo>
                    <a:pt x="37223" y="199085"/>
                  </a:moveTo>
                  <a:lnTo>
                    <a:pt x="37096" y="197332"/>
                  </a:lnTo>
                  <a:lnTo>
                    <a:pt x="35750" y="196926"/>
                  </a:lnTo>
                  <a:lnTo>
                    <a:pt x="33312" y="198691"/>
                  </a:lnTo>
                  <a:lnTo>
                    <a:pt x="34531" y="200037"/>
                  </a:lnTo>
                  <a:lnTo>
                    <a:pt x="36830" y="200037"/>
                  </a:lnTo>
                  <a:lnTo>
                    <a:pt x="37223" y="199085"/>
                  </a:lnTo>
                  <a:close/>
                </a:path>
                <a:path w="97790" h="300990">
                  <a:moveTo>
                    <a:pt x="37769" y="158889"/>
                  </a:moveTo>
                  <a:lnTo>
                    <a:pt x="35077" y="155117"/>
                  </a:lnTo>
                  <a:lnTo>
                    <a:pt x="34124" y="155270"/>
                  </a:lnTo>
                  <a:lnTo>
                    <a:pt x="33451" y="155384"/>
                  </a:lnTo>
                  <a:lnTo>
                    <a:pt x="32778" y="155498"/>
                  </a:lnTo>
                  <a:lnTo>
                    <a:pt x="32575" y="155562"/>
                  </a:lnTo>
                  <a:lnTo>
                    <a:pt x="32245" y="155765"/>
                  </a:lnTo>
                  <a:lnTo>
                    <a:pt x="32372" y="160058"/>
                  </a:lnTo>
                  <a:lnTo>
                    <a:pt x="32766" y="159981"/>
                  </a:lnTo>
                  <a:lnTo>
                    <a:pt x="32372" y="160921"/>
                  </a:lnTo>
                  <a:lnTo>
                    <a:pt x="32372" y="160058"/>
                  </a:lnTo>
                  <a:lnTo>
                    <a:pt x="32245" y="160083"/>
                  </a:lnTo>
                  <a:lnTo>
                    <a:pt x="32245" y="161594"/>
                  </a:lnTo>
                  <a:lnTo>
                    <a:pt x="32575" y="164541"/>
                  </a:lnTo>
                  <a:lnTo>
                    <a:pt x="33451" y="164363"/>
                  </a:lnTo>
                  <a:lnTo>
                    <a:pt x="34124" y="164223"/>
                  </a:lnTo>
                  <a:lnTo>
                    <a:pt x="35077" y="164033"/>
                  </a:lnTo>
                  <a:lnTo>
                    <a:pt x="35610" y="163918"/>
                  </a:lnTo>
                  <a:lnTo>
                    <a:pt x="37439" y="161632"/>
                  </a:lnTo>
                  <a:lnTo>
                    <a:pt x="34124" y="159562"/>
                  </a:lnTo>
                  <a:lnTo>
                    <a:pt x="37439" y="158953"/>
                  </a:lnTo>
                  <a:lnTo>
                    <a:pt x="37769" y="158889"/>
                  </a:lnTo>
                  <a:close/>
                </a:path>
                <a:path w="97790" h="300990">
                  <a:moveTo>
                    <a:pt x="37909" y="21450"/>
                  </a:moveTo>
                  <a:lnTo>
                    <a:pt x="33591" y="19291"/>
                  </a:lnTo>
                  <a:lnTo>
                    <a:pt x="30619" y="16586"/>
                  </a:lnTo>
                  <a:lnTo>
                    <a:pt x="24688" y="21170"/>
                  </a:lnTo>
                  <a:lnTo>
                    <a:pt x="29400" y="23469"/>
                  </a:lnTo>
                  <a:lnTo>
                    <a:pt x="32245" y="25768"/>
                  </a:lnTo>
                  <a:lnTo>
                    <a:pt x="37909" y="21450"/>
                  </a:lnTo>
                  <a:close/>
                </a:path>
                <a:path w="97790" h="300990">
                  <a:moveTo>
                    <a:pt x="39928" y="30073"/>
                  </a:moveTo>
                  <a:lnTo>
                    <a:pt x="39662" y="29540"/>
                  </a:lnTo>
                  <a:lnTo>
                    <a:pt x="39522" y="29133"/>
                  </a:lnTo>
                  <a:lnTo>
                    <a:pt x="39116" y="28867"/>
                  </a:lnTo>
                  <a:lnTo>
                    <a:pt x="38849" y="28727"/>
                  </a:lnTo>
                  <a:lnTo>
                    <a:pt x="38036" y="28727"/>
                  </a:lnTo>
                  <a:lnTo>
                    <a:pt x="38442" y="29679"/>
                  </a:lnTo>
                  <a:lnTo>
                    <a:pt x="38709" y="30073"/>
                  </a:lnTo>
                  <a:lnTo>
                    <a:pt x="39928" y="30073"/>
                  </a:lnTo>
                  <a:close/>
                </a:path>
                <a:path w="97790" h="300990">
                  <a:moveTo>
                    <a:pt x="40601" y="42087"/>
                  </a:moveTo>
                  <a:lnTo>
                    <a:pt x="36258" y="41287"/>
                  </a:lnTo>
                  <a:lnTo>
                    <a:pt x="36957" y="41008"/>
                  </a:lnTo>
                  <a:lnTo>
                    <a:pt x="36957" y="41275"/>
                  </a:lnTo>
                  <a:lnTo>
                    <a:pt x="37769" y="41541"/>
                  </a:lnTo>
                  <a:lnTo>
                    <a:pt x="38036" y="41008"/>
                  </a:lnTo>
                  <a:lnTo>
                    <a:pt x="37630" y="41008"/>
                  </a:lnTo>
                  <a:lnTo>
                    <a:pt x="37223" y="40868"/>
                  </a:lnTo>
                  <a:lnTo>
                    <a:pt x="38582" y="39789"/>
                  </a:lnTo>
                  <a:lnTo>
                    <a:pt x="36957" y="37769"/>
                  </a:lnTo>
                  <a:lnTo>
                    <a:pt x="35344" y="38582"/>
                  </a:lnTo>
                  <a:lnTo>
                    <a:pt x="34264" y="39382"/>
                  </a:lnTo>
                  <a:lnTo>
                    <a:pt x="35331" y="41109"/>
                  </a:lnTo>
                  <a:lnTo>
                    <a:pt x="34798" y="41008"/>
                  </a:lnTo>
                  <a:lnTo>
                    <a:pt x="34264" y="42087"/>
                  </a:lnTo>
                  <a:lnTo>
                    <a:pt x="32639" y="44919"/>
                  </a:lnTo>
                  <a:lnTo>
                    <a:pt x="36550" y="45593"/>
                  </a:lnTo>
                  <a:lnTo>
                    <a:pt x="38442" y="43967"/>
                  </a:lnTo>
                  <a:lnTo>
                    <a:pt x="40601" y="42087"/>
                  </a:lnTo>
                  <a:close/>
                </a:path>
                <a:path w="97790" h="300990">
                  <a:moveTo>
                    <a:pt x="43840" y="183718"/>
                  </a:moveTo>
                  <a:lnTo>
                    <a:pt x="40005" y="185496"/>
                  </a:lnTo>
                  <a:lnTo>
                    <a:pt x="36830" y="182232"/>
                  </a:lnTo>
                  <a:lnTo>
                    <a:pt x="36017" y="181559"/>
                  </a:lnTo>
                  <a:lnTo>
                    <a:pt x="35471" y="181825"/>
                  </a:lnTo>
                  <a:lnTo>
                    <a:pt x="34671" y="182359"/>
                  </a:lnTo>
                  <a:lnTo>
                    <a:pt x="30213" y="186550"/>
                  </a:lnTo>
                  <a:lnTo>
                    <a:pt x="39992" y="187236"/>
                  </a:lnTo>
                  <a:lnTo>
                    <a:pt x="40195" y="187490"/>
                  </a:lnTo>
                  <a:lnTo>
                    <a:pt x="43027" y="190322"/>
                  </a:lnTo>
                  <a:lnTo>
                    <a:pt x="43840" y="183718"/>
                  </a:lnTo>
                  <a:close/>
                </a:path>
                <a:path w="97790" h="300990">
                  <a:moveTo>
                    <a:pt x="45453" y="260870"/>
                  </a:moveTo>
                  <a:lnTo>
                    <a:pt x="44919" y="260324"/>
                  </a:lnTo>
                  <a:lnTo>
                    <a:pt x="44577" y="261086"/>
                  </a:lnTo>
                  <a:lnTo>
                    <a:pt x="45453" y="260870"/>
                  </a:lnTo>
                  <a:close/>
                </a:path>
                <a:path w="97790" h="300990">
                  <a:moveTo>
                    <a:pt x="45453" y="256146"/>
                  </a:moveTo>
                  <a:lnTo>
                    <a:pt x="40462" y="255816"/>
                  </a:lnTo>
                  <a:lnTo>
                    <a:pt x="39116" y="255727"/>
                  </a:lnTo>
                  <a:lnTo>
                    <a:pt x="37363" y="255612"/>
                  </a:lnTo>
                  <a:lnTo>
                    <a:pt x="36690" y="255562"/>
                  </a:lnTo>
                  <a:lnTo>
                    <a:pt x="35344" y="255473"/>
                  </a:lnTo>
                  <a:lnTo>
                    <a:pt x="37363" y="259245"/>
                  </a:lnTo>
                  <a:lnTo>
                    <a:pt x="36690" y="259918"/>
                  </a:lnTo>
                  <a:lnTo>
                    <a:pt x="37363" y="260565"/>
                  </a:lnTo>
                  <a:lnTo>
                    <a:pt x="39116" y="262216"/>
                  </a:lnTo>
                  <a:lnTo>
                    <a:pt x="40462" y="262890"/>
                  </a:lnTo>
                  <a:lnTo>
                    <a:pt x="43294" y="263969"/>
                  </a:lnTo>
                  <a:lnTo>
                    <a:pt x="43700" y="263055"/>
                  </a:lnTo>
                  <a:lnTo>
                    <a:pt x="44577" y="261086"/>
                  </a:lnTo>
                  <a:lnTo>
                    <a:pt x="44373" y="261137"/>
                  </a:lnTo>
                  <a:lnTo>
                    <a:pt x="43700" y="259791"/>
                  </a:lnTo>
                  <a:lnTo>
                    <a:pt x="44373" y="259638"/>
                  </a:lnTo>
                  <a:lnTo>
                    <a:pt x="44919" y="259511"/>
                  </a:lnTo>
                  <a:lnTo>
                    <a:pt x="45453" y="259384"/>
                  </a:lnTo>
                  <a:lnTo>
                    <a:pt x="45453" y="256146"/>
                  </a:lnTo>
                  <a:close/>
                </a:path>
                <a:path w="97790" h="300990">
                  <a:moveTo>
                    <a:pt x="45732" y="242798"/>
                  </a:moveTo>
                  <a:lnTo>
                    <a:pt x="39789" y="242658"/>
                  </a:lnTo>
                  <a:lnTo>
                    <a:pt x="37909" y="242392"/>
                  </a:lnTo>
                  <a:lnTo>
                    <a:pt x="37223" y="243598"/>
                  </a:lnTo>
                  <a:lnTo>
                    <a:pt x="35877" y="244005"/>
                  </a:lnTo>
                  <a:lnTo>
                    <a:pt x="35877" y="242925"/>
                  </a:lnTo>
                  <a:lnTo>
                    <a:pt x="33591" y="243065"/>
                  </a:lnTo>
                  <a:lnTo>
                    <a:pt x="34264" y="244005"/>
                  </a:lnTo>
                  <a:lnTo>
                    <a:pt x="32778" y="244817"/>
                  </a:lnTo>
                  <a:lnTo>
                    <a:pt x="35877" y="248856"/>
                  </a:lnTo>
                  <a:lnTo>
                    <a:pt x="37503" y="248589"/>
                  </a:lnTo>
                  <a:lnTo>
                    <a:pt x="36283" y="250342"/>
                  </a:lnTo>
                  <a:lnTo>
                    <a:pt x="40601" y="250621"/>
                  </a:lnTo>
                  <a:lnTo>
                    <a:pt x="39382" y="248729"/>
                  </a:lnTo>
                  <a:lnTo>
                    <a:pt x="44780" y="249542"/>
                  </a:lnTo>
                  <a:lnTo>
                    <a:pt x="45732" y="242798"/>
                  </a:lnTo>
                  <a:close/>
                </a:path>
                <a:path w="97790" h="300990">
                  <a:moveTo>
                    <a:pt x="46939" y="71348"/>
                  </a:moveTo>
                  <a:lnTo>
                    <a:pt x="42341" y="71831"/>
                  </a:lnTo>
                  <a:lnTo>
                    <a:pt x="42138" y="69507"/>
                  </a:lnTo>
                  <a:lnTo>
                    <a:pt x="42138" y="71856"/>
                  </a:lnTo>
                  <a:lnTo>
                    <a:pt x="39116" y="72161"/>
                  </a:lnTo>
                  <a:lnTo>
                    <a:pt x="35204" y="70142"/>
                  </a:lnTo>
                  <a:lnTo>
                    <a:pt x="37363" y="70675"/>
                  </a:lnTo>
                  <a:lnTo>
                    <a:pt x="42087" y="71831"/>
                  </a:lnTo>
                  <a:lnTo>
                    <a:pt x="42138" y="69507"/>
                  </a:lnTo>
                  <a:lnTo>
                    <a:pt x="42087" y="68922"/>
                  </a:lnTo>
                  <a:lnTo>
                    <a:pt x="42087" y="64744"/>
                  </a:lnTo>
                  <a:lnTo>
                    <a:pt x="37363" y="65227"/>
                  </a:lnTo>
                  <a:lnTo>
                    <a:pt x="36715" y="65290"/>
                  </a:lnTo>
                  <a:lnTo>
                    <a:pt x="37363" y="65963"/>
                  </a:lnTo>
                  <a:lnTo>
                    <a:pt x="35953" y="66217"/>
                  </a:lnTo>
                  <a:lnTo>
                    <a:pt x="34798" y="67437"/>
                  </a:lnTo>
                  <a:lnTo>
                    <a:pt x="34391" y="66903"/>
                  </a:lnTo>
                  <a:lnTo>
                    <a:pt x="33807" y="66636"/>
                  </a:lnTo>
                  <a:lnTo>
                    <a:pt x="32918" y="66763"/>
                  </a:lnTo>
                  <a:lnTo>
                    <a:pt x="33807" y="66611"/>
                  </a:lnTo>
                  <a:lnTo>
                    <a:pt x="34391" y="66497"/>
                  </a:lnTo>
                  <a:lnTo>
                    <a:pt x="34798" y="66421"/>
                  </a:lnTo>
                  <a:lnTo>
                    <a:pt x="35471" y="66306"/>
                  </a:lnTo>
                  <a:lnTo>
                    <a:pt x="35953" y="66217"/>
                  </a:lnTo>
                  <a:lnTo>
                    <a:pt x="36715" y="66078"/>
                  </a:lnTo>
                  <a:lnTo>
                    <a:pt x="37363" y="65963"/>
                  </a:lnTo>
                  <a:lnTo>
                    <a:pt x="36715" y="65405"/>
                  </a:lnTo>
                  <a:lnTo>
                    <a:pt x="29540" y="59347"/>
                  </a:lnTo>
                  <a:lnTo>
                    <a:pt x="26847" y="61912"/>
                  </a:lnTo>
                  <a:lnTo>
                    <a:pt x="24142" y="64071"/>
                  </a:lnTo>
                  <a:lnTo>
                    <a:pt x="28194" y="65963"/>
                  </a:lnTo>
                  <a:lnTo>
                    <a:pt x="30353" y="67310"/>
                  </a:lnTo>
                  <a:lnTo>
                    <a:pt x="26847" y="66636"/>
                  </a:lnTo>
                  <a:lnTo>
                    <a:pt x="26301" y="72567"/>
                  </a:lnTo>
                  <a:lnTo>
                    <a:pt x="29273" y="72567"/>
                  </a:lnTo>
                  <a:lnTo>
                    <a:pt x="30353" y="74549"/>
                  </a:lnTo>
                  <a:lnTo>
                    <a:pt x="31699" y="77025"/>
                  </a:lnTo>
                  <a:lnTo>
                    <a:pt x="32918" y="76365"/>
                  </a:lnTo>
                  <a:lnTo>
                    <a:pt x="35204" y="75145"/>
                  </a:lnTo>
                  <a:lnTo>
                    <a:pt x="35471" y="74993"/>
                  </a:lnTo>
                  <a:lnTo>
                    <a:pt x="38849" y="73647"/>
                  </a:lnTo>
                  <a:lnTo>
                    <a:pt x="41135" y="77825"/>
                  </a:lnTo>
                  <a:lnTo>
                    <a:pt x="46939" y="71348"/>
                  </a:lnTo>
                  <a:close/>
                </a:path>
                <a:path w="97790" h="300990">
                  <a:moveTo>
                    <a:pt x="48425" y="33858"/>
                  </a:moveTo>
                  <a:lnTo>
                    <a:pt x="42049" y="33820"/>
                  </a:lnTo>
                  <a:lnTo>
                    <a:pt x="44373" y="37096"/>
                  </a:lnTo>
                  <a:lnTo>
                    <a:pt x="45186" y="38442"/>
                  </a:lnTo>
                  <a:lnTo>
                    <a:pt x="45999" y="38341"/>
                  </a:lnTo>
                  <a:lnTo>
                    <a:pt x="46939" y="38227"/>
                  </a:lnTo>
                  <a:lnTo>
                    <a:pt x="47205" y="38188"/>
                  </a:lnTo>
                  <a:lnTo>
                    <a:pt x="47345" y="38176"/>
                  </a:lnTo>
                  <a:lnTo>
                    <a:pt x="47205" y="36283"/>
                  </a:lnTo>
                  <a:lnTo>
                    <a:pt x="48425" y="33858"/>
                  </a:lnTo>
                  <a:close/>
                </a:path>
                <a:path w="97790" h="300990">
                  <a:moveTo>
                    <a:pt x="48564" y="59347"/>
                  </a:moveTo>
                  <a:lnTo>
                    <a:pt x="44373" y="57454"/>
                  </a:lnTo>
                  <a:lnTo>
                    <a:pt x="41414" y="56921"/>
                  </a:lnTo>
                  <a:lnTo>
                    <a:pt x="39662" y="55308"/>
                  </a:lnTo>
                  <a:lnTo>
                    <a:pt x="36957" y="55575"/>
                  </a:lnTo>
                  <a:lnTo>
                    <a:pt x="36423" y="54089"/>
                  </a:lnTo>
                  <a:lnTo>
                    <a:pt x="41414" y="52476"/>
                  </a:lnTo>
                  <a:lnTo>
                    <a:pt x="37909" y="52336"/>
                  </a:lnTo>
                  <a:lnTo>
                    <a:pt x="35204" y="51117"/>
                  </a:lnTo>
                  <a:lnTo>
                    <a:pt x="29273" y="55575"/>
                  </a:lnTo>
                  <a:lnTo>
                    <a:pt x="31165" y="57454"/>
                  </a:lnTo>
                  <a:lnTo>
                    <a:pt x="31965" y="58267"/>
                  </a:lnTo>
                  <a:lnTo>
                    <a:pt x="32639" y="58407"/>
                  </a:lnTo>
                  <a:lnTo>
                    <a:pt x="33858" y="57594"/>
                  </a:lnTo>
                  <a:lnTo>
                    <a:pt x="36283" y="56248"/>
                  </a:lnTo>
                  <a:lnTo>
                    <a:pt x="36957" y="60159"/>
                  </a:lnTo>
                  <a:lnTo>
                    <a:pt x="39522" y="60972"/>
                  </a:lnTo>
                  <a:lnTo>
                    <a:pt x="41948" y="64211"/>
                  </a:lnTo>
                  <a:lnTo>
                    <a:pt x="48564" y="59347"/>
                  </a:lnTo>
                  <a:close/>
                </a:path>
                <a:path w="97790" h="300990">
                  <a:moveTo>
                    <a:pt x="50177" y="97523"/>
                  </a:moveTo>
                  <a:lnTo>
                    <a:pt x="43434" y="94957"/>
                  </a:lnTo>
                  <a:lnTo>
                    <a:pt x="41414" y="94018"/>
                  </a:lnTo>
                  <a:lnTo>
                    <a:pt x="42354" y="91986"/>
                  </a:lnTo>
                  <a:lnTo>
                    <a:pt x="47345" y="92125"/>
                  </a:lnTo>
                  <a:lnTo>
                    <a:pt x="42354" y="90779"/>
                  </a:lnTo>
                  <a:lnTo>
                    <a:pt x="43700" y="84975"/>
                  </a:lnTo>
                  <a:lnTo>
                    <a:pt x="30213" y="86461"/>
                  </a:lnTo>
                  <a:lnTo>
                    <a:pt x="37096" y="91859"/>
                  </a:lnTo>
                  <a:lnTo>
                    <a:pt x="33718" y="92125"/>
                  </a:lnTo>
                  <a:lnTo>
                    <a:pt x="33858" y="95897"/>
                  </a:lnTo>
                  <a:lnTo>
                    <a:pt x="37503" y="95097"/>
                  </a:lnTo>
                  <a:lnTo>
                    <a:pt x="39789" y="94424"/>
                  </a:lnTo>
                  <a:lnTo>
                    <a:pt x="39255" y="96583"/>
                  </a:lnTo>
                  <a:lnTo>
                    <a:pt x="40195" y="98056"/>
                  </a:lnTo>
                  <a:lnTo>
                    <a:pt x="41275" y="99136"/>
                  </a:lnTo>
                  <a:lnTo>
                    <a:pt x="41541" y="99682"/>
                  </a:lnTo>
                  <a:lnTo>
                    <a:pt x="42214" y="101117"/>
                  </a:lnTo>
                  <a:lnTo>
                    <a:pt x="34391" y="99809"/>
                  </a:lnTo>
                  <a:lnTo>
                    <a:pt x="36283" y="103720"/>
                  </a:lnTo>
                  <a:lnTo>
                    <a:pt x="33312" y="105346"/>
                  </a:lnTo>
                  <a:lnTo>
                    <a:pt x="28460" y="104406"/>
                  </a:lnTo>
                  <a:lnTo>
                    <a:pt x="26301" y="106692"/>
                  </a:lnTo>
                  <a:lnTo>
                    <a:pt x="26708" y="110604"/>
                  </a:lnTo>
                  <a:lnTo>
                    <a:pt x="30353" y="112763"/>
                  </a:lnTo>
                  <a:lnTo>
                    <a:pt x="34124" y="110871"/>
                  </a:lnTo>
                  <a:lnTo>
                    <a:pt x="34798" y="111277"/>
                  </a:lnTo>
                  <a:lnTo>
                    <a:pt x="34391" y="112090"/>
                  </a:lnTo>
                  <a:lnTo>
                    <a:pt x="34798" y="113030"/>
                  </a:lnTo>
                  <a:lnTo>
                    <a:pt x="35344" y="112623"/>
                  </a:lnTo>
                  <a:lnTo>
                    <a:pt x="35750" y="112229"/>
                  </a:lnTo>
                  <a:lnTo>
                    <a:pt x="37223" y="113436"/>
                  </a:lnTo>
                  <a:lnTo>
                    <a:pt x="41275" y="113436"/>
                  </a:lnTo>
                  <a:lnTo>
                    <a:pt x="39116" y="110744"/>
                  </a:lnTo>
                  <a:lnTo>
                    <a:pt x="38036" y="110070"/>
                  </a:lnTo>
                  <a:lnTo>
                    <a:pt x="35877" y="110337"/>
                  </a:lnTo>
                  <a:lnTo>
                    <a:pt x="35344" y="108712"/>
                  </a:lnTo>
                  <a:lnTo>
                    <a:pt x="38036" y="108851"/>
                  </a:lnTo>
                  <a:lnTo>
                    <a:pt x="43980" y="108038"/>
                  </a:lnTo>
                  <a:lnTo>
                    <a:pt x="39382" y="104267"/>
                  </a:lnTo>
                  <a:lnTo>
                    <a:pt x="42557" y="101854"/>
                  </a:lnTo>
                  <a:lnTo>
                    <a:pt x="42760" y="102247"/>
                  </a:lnTo>
                  <a:lnTo>
                    <a:pt x="45593" y="101028"/>
                  </a:lnTo>
                  <a:lnTo>
                    <a:pt x="47891" y="101168"/>
                  </a:lnTo>
                  <a:lnTo>
                    <a:pt x="47752" y="100761"/>
                  </a:lnTo>
                  <a:lnTo>
                    <a:pt x="47891" y="100495"/>
                  </a:lnTo>
                  <a:lnTo>
                    <a:pt x="47891" y="100088"/>
                  </a:lnTo>
                  <a:lnTo>
                    <a:pt x="50177" y="97523"/>
                  </a:lnTo>
                  <a:close/>
                </a:path>
                <a:path w="97790" h="300990">
                  <a:moveTo>
                    <a:pt x="50990" y="195859"/>
                  </a:moveTo>
                  <a:lnTo>
                    <a:pt x="47612" y="196443"/>
                  </a:lnTo>
                  <a:lnTo>
                    <a:pt x="43294" y="193014"/>
                  </a:lnTo>
                  <a:lnTo>
                    <a:pt x="41541" y="193967"/>
                  </a:lnTo>
                  <a:lnTo>
                    <a:pt x="37503" y="195453"/>
                  </a:lnTo>
                  <a:lnTo>
                    <a:pt x="40868" y="198818"/>
                  </a:lnTo>
                  <a:lnTo>
                    <a:pt x="44653" y="197332"/>
                  </a:lnTo>
                  <a:lnTo>
                    <a:pt x="45135" y="197231"/>
                  </a:lnTo>
                  <a:lnTo>
                    <a:pt x="47205" y="198958"/>
                  </a:lnTo>
                  <a:lnTo>
                    <a:pt x="48564" y="200037"/>
                  </a:lnTo>
                  <a:lnTo>
                    <a:pt x="48971" y="198691"/>
                  </a:lnTo>
                  <a:lnTo>
                    <a:pt x="49911" y="198412"/>
                  </a:lnTo>
                  <a:lnTo>
                    <a:pt x="50990" y="195859"/>
                  </a:lnTo>
                  <a:close/>
                </a:path>
                <a:path w="97790" h="300990">
                  <a:moveTo>
                    <a:pt x="51396" y="262623"/>
                  </a:moveTo>
                  <a:lnTo>
                    <a:pt x="47612" y="259791"/>
                  </a:lnTo>
                  <a:lnTo>
                    <a:pt x="45999" y="260731"/>
                  </a:lnTo>
                  <a:lnTo>
                    <a:pt x="45453" y="260870"/>
                  </a:lnTo>
                  <a:lnTo>
                    <a:pt x="45999" y="261200"/>
                  </a:lnTo>
                  <a:lnTo>
                    <a:pt x="48425" y="263156"/>
                  </a:lnTo>
                  <a:lnTo>
                    <a:pt x="51396" y="262623"/>
                  </a:lnTo>
                  <a:close/>
                </a:path>
                <a:path w="97790" h="300990">
                  <a:moveTo>
                    <a:pt x="55079" y="21221"/>
                  </a:moveTo>
                  <a:lnTo>
                    <a:pt x="54229" y="19964"/>
                  </a:lnTo>
                  <a:lnTo>
                    <a:pt x="53136" y="21564"/>
                  </a:lnTo>
                  <a:lnTo>
                    <a:pt x="54495" y="22656"/>
                  </a:lnTo>
                  <a:lnTo>
                    <a:pt x="55079" y="21221"/>
                  </a:lnTo>
                  <a:close/>
                </a:path>
                <a:path w="97790" h="300990">
                  <a:moveTo>
                    <a:pt x="55092" y="204000"/>
                  </a:moveTo>
                  <a:lnTo>
                    <a:pt x="50038" y="201244"/>
                  </a:lnTo>
                  <a:lnTo>
                    <a:pt x="49364" y="201650"/>
                  </a:lnTo>
                  <a:lnTo>
                    <a:pt x="48691" y="201383"/>
                  </a:lnTo>
                  <a:lnTo>
                    <a:pt x="48158" y="201650"/>
                  </a:lnTo>
                  <a:lnTo>
                    <a:pt x="48564" y="205879"/>
                  </a:lnTo>
                  <a:lnTo>
                    <a:pt x="52743" y="206108"/>
                  </a:lnTo>
                  <a:lnTo>
                    <a:pt x="55092" y="204000"/>
                  </a:lnTo>
                  <a:close/>
                </a:path>
                <a:path w="97790" h="300990">
                  <a:moveTo>
                    <a:pt x="56108" y="7289"/>
                  </a:moveTo>
                  <a:lnTo>
                    <a:pt x="52743" y="5397"/>
                  </a:lnTo>
                  <a:lnTo>
                    <a:pt x="49237" y="4051"/>
                  </a:lnTo>
                  <a:lnTo>
                    <a:pt x="43167" y="6477"/>
                  </a:lnTo>
                  <a:lnTo>
                    <a:pt x="48018" y="9575"/>
                  </a:lnTo>
                  <a:lnTo>
                    <a:pt x="50723" y="11468"/>
                  </a:lnTo>
                  <a:lnTo>
                    <a:pt x="56108" y="7289"/>
                  </a:lnTo>
                  <a:close/>
                </a:path>
                <a:path w="97790" h="300990">
                  <a:moveTo>
                    <a:pt x="59893" y="45720"/>
                  </a:moveTo>
                  <a:lnTo>
                    <a:pt x="58407" y="45453"/>
                  </a:lnTo>
                  <a:lnTo>
                    <a:pt x="55841" y="47205"/>
                  </a:lnTo>
                  <a:lnTo>
                    <a:pt x="56921" y="48564"/>
                  </a:lnTo>
                  <a:lnTo>
                    <a:pt x="59347" y="48425"/>
                  </a:lnTo>
                  <a:lnTo>
                    <a:pt x="59893" y="47345"/>
                  </a:lnTo>
                  <a:lnTo>
                    <a:pt x="59893" y="45720"/>
                  </a:lnTo>
                  <a:close/>
                </a:path>
                <a:path w="97790" h="300990">
                  <a:moveTo>
                    <a:pt x="62458" y="196532"/>
                  </a:moveTo>
                  <a:lnTo>
                    <a:pt x="57734" y="195453"/>
                  </a:lnTo>
                  <a:lnTo>
                    <a:pt x="57327" y="195453"/>
                  </a:lnTo>
                  <a:lnTo>
                    <a:pt x="56921" y="195173"/>
                  </a:lnTo>
                  <a:lnTo>
                    <a:pt x="56654" y="195173"/>
                  </a:lnTo>
                  <a:lnTo>
                    <a:pt x="55981" y="198412"/>
                  </a:lnTo>
                  <a:lnTo>
                    <a:pt x="59220" y="200304"/>
                  </a:lnTo>
                  <a:lnTo>
                    <a:pt x="62458" y="196532"/>
                  </a:lnTo>
                  <a:close/>
                </a:path>
                <a:path w="97790" h="300990">
                  <a:moveTo>
                    <a:pt x="65824" y="66497"/>
                  </a:moveTo>
                  <a:lnTo>
                    <a:pt x="61772" y="67043"/>
                  </a:lnTo>
                  <a:lnTo>
                    <a:pt x="63931" y="68922"/>
                  </a:lnTo>
                  <a:lnTo>
                    <a:pt x="65011" y="69062"/>
                  </a:lnTo>
                  <a:lnTo>
                    <a:pt x="65824" y="66497"/>
                  </a:lnTo>
                  <a:close/>
                </a:path>
                <a:path w="97790" h="300990">
                  <a:moveTo>
                    <a:pt x="68529" y="66903"/>
                  </a:moveTo>
                  <a:lnTo>
                    <a:pt x="68122" y="64884"/>
                  </a:lnTo>
                  <a:lnTo>
                    <a:pt x="67310" y="64211"/>
                  </a:lnTo>
                  <a:lnTo>
                    <a:pt x="65417" y="63398"/>
                  </a:lnTo>
                  <a:lnTo>
                    <a:pt x="62852" y="62852"/>
                  </a:lnTo>
                  <a:lnTo>
                    <a:pt x="67576" y="67576"/>
                  </a:lnTo>
                  <a:lnTo>
                    <a:pt x="68529" y="66903"/>
                  </a:lnTo>
                  <a:close/>
                </a:path>
                <a:path w="97790" h="300990">
                  <a:moveTo>
                    <a:pt x="68922" y="176834"/>
                  </a:moveTo>
                  <a:lnTo>
                    <a:pt x="67170" y="174675"/>
                  </a:lnTo>
                  <a:lnTo>
                    <a:pt x="63538" y="173901"/>
                  </a:lnTo>
                  <a:lnTo>
                    <a:pt x="63398" y="173863"/>
                  </a:lnTo>
                  <a:lnTo>
                    <a:pt x="61645" y="172783"/>
                  </a:lnTo>
                  <a:lnTo>
                    <a:pt x="64477" y="172377"/>
                  </a:lnTo>
                  <a:lnTo>
                    <a:pt x="66230" y="172110"/>
                  </a:lnTo>
                  <a:lnTo>
                    <a:pt x="64477" y="170230"/>
                  </a:lnTo>
                  <a:lnTo>
                    <a:pt x="65290" y="167792"/>
                  </a:lnTo>
                  <a:lnTo>
                    <a:pt x="61099" y="165773"/>
                  </a:lnTo>
                  <a:lnTo>
                    <a:pt x="60972" y="165785"/>
                  </a:lnTo>
                  <a:lnTo>
                    <a:pt x="60972" y="173596"/>
                  </a:lnTo>
                  <a:lnTo>
                    <a:pt x="60833" y="173647"/>
                  </a:lnTo>
                  <a:lnTo>
                    <a:pt x="60566" y="173761"/>
                  </a:lnTo>
                  <a:lnTo>
                    <a:pt x="60706" y="174142"/>
                  </a:lnTo>
                  <a:lnTo>
                    <a:pt x="60706" y="174536"/>
                  </a:lnTo>
                  <a:lnTo>
                    <a:pt x="60566" y="174510"/>
                  </a:lnTo>
                  <a:lnTo>
                    <a:pt x="60020" y="174409"/>
                  </a:lnTo>
                  <a:lnTo>
                    <a:pt x="59753" y="174002"/>
                  </a:lnTo>
                  <a:lnTo>
                    <a:pt x="60020" y="173913"/>
                  </a:lnTo>
                  <a:lnTo>
                    <a:pt x="60159" y="173863"/>
                  </a:lnTo>
                  <a:lnTo>
                    <a:pt x="60159" y="173596"/>
                  </a:lnTo>
                  <a:lnTo>
                    <a:pt x="59626" y="172516"/>
                  </a:lnTo>
                  <a:lnTo>
                    <a:pt x="60566" y="172516"/>
                  </a:lnTo>
                  <a:lnTo>
                    <a:pt x="60566" y="173736"/>
                  </a:lnTo>
                  <a:lnTo>
                    <a:pt x="60706" y="173596"/>
                  </a:lnTo>
                  <a:lnTo>
                    <a:pt x="60972" y="173596"/>
                  </a:lnTo>
                  <a:lnTo>
                    <a:pt x="60972" y="165785"/>
                  </a:lnTo>
                  <a:lnTo>
                    <a:pt x="60566" y="165785"/>
                  </a:lnTo>
                  <a:lnTo>
                    <a:pt x="60121" y="166027"/>
                  </a:lnTo>
                  <a:lnTo>
                    <a:pt x="55029" y="161455"/>
                  </a:lnTo>
                  <a:lnTo>
                    <a:pt x="53555" y="160642"/>
                  </a:lnTo>
                  <a:lnTo>
                    <a:pt x="54762" y="160108"/>
                  </a:lnTo>
                  <a:lnTo>
                    <a:pt x="54902" y="159562"/>
                  </a:lnTo>
                  <a:lnTo>
                    <a:pt x="58407" y="155257"/>
                  </a:lnTo>
                  <a:lnTo>
                    <a:pt x="59347" y="152019"/>
                  </a:lnTo>
                  <a:lnTo>
                    <a:pt x="55575" y="147154"/>
                  </a:lnTo>
                  <a:lnTo>
                    <a:pt x="59486" y="145275"/>
                  </a:lnTo>
                  <a:lnTo>
                    <a:pt x="51257" y="141897"/>
                  </a:lnTo>
                  <a:lnTo>
                    <a:pt x="51117" y="144462"/>
                  </a:lnTo>
                  <a:lnTo>
                    <a:pt x="45999" y="146481"/>
                  </a:lnTo>
                  <a:lnTo>
                    <a:pt x="50177" y="151066"/>
                  </a:lnTo>
                  <a:lnTo>
                    <a:pt x="54089" y="150393"/>
                  </a:lnTo>
                  <a:lnTo>
                    <a:pt x="51523" y="152425"/>
                  </a:lnTo>
                  <a:lnTo>
                    <a:pt x="48018" y="154305"/>
                  </a:lnTo>
                  <a:lnTo>
                    <a:pt x="48564" y="157810"/>
                  </a:lnTo>
                  <a:lnTo>
                    <a:pt x="50317" y="158623"/>
                  </a:lnTo>
                  <a:lnTo>
                    <a:pt x="50850" y="159842"/>
                  </a:lnTo>
                  <a:lnTo>
                    <a:pt x="51257" y="161048"/>
                  </a:lnTo>
                  <a:lnTo>
                    <a:pt x="50584" y="161328"/>
                  </a:lnTo>
                  <a:lnTo>
                    <a:pt x="50990" y="162128"/>
                  </a:lnTo>
                  <a:lnTo>
                    <a:pt x="51663" y="162267"/>
                  </a:lnTo>
                  <a:lnTo>
                    <a:pt x="51803" y="169418"/>
                  </a:lnTo>
                  <a:lnTo>
                    <a:pt x="59842" y="166166"/>
                  </a:lnTo>
                  <a:lnTo>
                    <a:pt x="58813" y="166712"/>
                  </a:lnTo>
                  <a:lnTo>
                    <a:pt x="58813" y="166992"/>
                  </a:lnTo>
                  <a:lnTo>
                    <a:pt x="57594" y="167386"/>
                  </a:lnTo>
                  <a:lnTo>
                    <a:pt x="57327" y="169151"/>
                  </a:lnTo>
                  <a:lnTo>
                    <a:pt x="57188" y="170497"/>
                  </a:lnTo>
                  <a:lnTo>
                    <a:pt x="55029" y="175221"/>
                  </a:lnTo>
                  <a:lnTo>
                    <a:pt x="48564" y="170091"/>
                  </a:lnTo>
                  <a:lnTo>
                    <a:pt x="46939" y="167792"/>
                  </a:lnTo>
                  <a:lnTo>
                    <a:pt x="46939" y="166420"/>
                  </a:lnTo>
                  <a:lnTo>
                    <a:pt x="44780" y="166039"/>
                  </a:lnTo>
                  <a:lnTo>
                    <a:pt x="44107" y="166852"/>
                  </a:lnTo>
                  <a:lnTo>
                    <a:pt x="44373" y="169278"/>
                  </a:lnTo>
                  <a:lnTo>
                    <a:pt x="45999" y="168744"/>
                  </a:lnTo>
                  <a:lnTo>
                    <a:pt x="47612" y="174269"/>
                  </a:lnTo>
                  <a:lnTo>
                    <a:pt x="39662" y="170903"/>
                  </a:lnTo>
                  <a:lnTo>
                    <a:pt x="42494" y="176428"/>
                  </a:lnTo>
                  <a:lnTo>
                    <a:pt x="38684" y="179273"/>
                  </a:lnTo>
                  <a:lnTo>
                    <a:pt x="42151" y="182041"/>
                  </a:lnTo>
                  <a:lnTo>
                    <a:pt x="42494" y="182079"/>
                  </a:lnTo>
                  <a:lnTo>
                    <a:pt x="44107" y="182232"/>
                  </a:lnTo>
                  <a:lnTo>
                    <a:pt x="44780" y="182295"/>
                  </a:lnTo>
                  <a:lnTo>
                    <a:pt x="45999" y="182422"/>
                  </a:lnTo>
                  <a:lnTo>
                    <a:pt x="46939" y="182511"/>
                  </a:lnTo>
                  <a:lnTo>
                    <a:pt x="46939" y="183451"/>
                  </a:lnTo>
                  <a:lnTo>
                    <a:pt x="47485" y="178447"/>
                  </a:lnTo>
                  <a:lnTo>
                    <a:pt x="47612" y="178244"/>
                  </a:lnTo>
                  <a:lnTo>
                    <a:pt x="48564" y="176834"/>
                  </a:lnTo>
                  <a:lnTo>
                    <a:pt x="52476" y="177088"/>
                  </a:lnTo>
                  <a:lnTo>
                    <a:pt x="52603" y="177101"/>
                  </a:lnTo>
                  <a:lnTo>
                    <a:pt x="52476" y="175348"/>
                  </a:lnTo>
                  <a:lnTo>
                    <a:pt x="52882" y="176161"/>
                  </a:lnTo>
                  <a:lnTo>
                    <a:pt x="53682" y="176568"/>
                  </a:lnTo>
                  <a:lnTo>
                    <a:pt x="54495" y="176695"/>
                  </a:lnTo>
                  <a:lnTo>
                    <a:pt x="47891" y="181279"/>
                  </a:lnTo>
                  <a:lnTo>
                    <a:pt x="54495" y="184873"/>
                  </a:lnTo>
                  <a:lnTo>
                    <a:pt x="57188" y="186334"/>
                  </a:lnTo>
                  <a:lnTo>
                    <a:pt x="57327" y="186410"/>
                  </a:lnTo>
                  <a:lnTo>
                    <a:pt x="59486" y="179666"/>
                  </a:lnTo>
                  <a:lnTo>
                    <a:pt x="59626" y="179666"/>
                  </a:lnTo>
                  <a:lnTo>
                    <a:pt x="59753" y="179666"/>
                  </a:lnTo>
                  <a:lnTo>
                    <a:pt x="60159" y="179666"/>
                  </a:lnTo>
                  <a:lnTo>
                    <a:pt x="60706" y="179133"/>
                  </a:lnTo>
                  <a:lnTo>
                    <a:pt x="60706" y="177241"/>
                  </a:lnTo>
                  <a:lnTo>
                    <a:pt x="60972" y="177241"/>
                  </a:lnTo>
                  <a:lnTo>
                    <a:pt x="61099" y="177241"/>
                  </a:lnTo>
                  <a:lnTo>
                    <a:pt x="61506" y="178320"/>
                  </a:lnTo>
                  <a:lnTo>
                    <a:pt x="61912" y="178523"/>
                  </a:lnTo>
                  <a:lnTo>
                    <a:pt x="62052" y="178587"/>
                  </a:lnTo>
                  <a:lnTo>
                    <a:pt x="61912" y="177241"/>
                  </a:lnTo>
                  <a:lnTo>
                    <a:pt x="63398" y="177152"/>
                  </a:lnTo>
                  <a:lnTo>
                    <a:pt x="64477" y="177050"/>
                  </a:lnTo>
                  <a:lnTo>
                    <a:pt x="66230" y="176974"/>
                  </a:lnTo>
                  <a:lnTo>
                    <a:pt x="67170" y="176923"/>
                  </a:lnTo>
                  <a:lnTo>
                    <a:pt x="68922" y="176834"/>
                  </a:lnTo>
                  <a:close/>
                </a:path>
                <a:path w="97790" h="300990">
                  <a:moveTo>
                    <a:pt x="69608" y="217843"/>
                  </a:moveTo>
                  <a:lnTo>
                    <a:pt x="67310" y="215684"/>
                  </a:lnTo>
                  <a:lnTo>
                    <a:pt x="63931" y="215011"/>
                  </a:lnTo>
                  <a:lnTo>
                    <a:pt x="60833" y="214871"/>
                  </a:lnTo>
                  <a:lnTo>
                    <a:pt x="59347" y="212445"/>
                  </a:lnTo>
                  <a:lnTo>
                    <a:pt x="58940" y="212039"/>
                  </a:lnTo>
                  <a:lnTo>
                    <a:pt x="56108" y="212852"/>
                  </a:lnTo>
                  <a:lnTo>
                    <a:pt x="56515" y="208267"/>
                  </a:lnTo>
                  <a:lnTo>
                    <a:pt x="49911" y="216357"/>
                  </a:lnTo>
                  <a:lnTo>
                    <a:pt x="51257" y="211899"/>
                  </a:lnTo>
                  <a:lnTo>
                    <a:pt x="49098" y="209473"/>
                  </a:lnTo>
                  <a:lnTo>
                    <a:pt x="43700" y="213385"/>
                  </a:lnTo>
                  <a:lnTo>
                    <a:pt x="44919" y="215811"/>
                  </a:lnTo>
                  <a:lnTo>
                    <a:pt x="46101" y="217487"/>
                  </a:lnTo>
                  <a:lnTo>
                    <a:pt x="45186" y="221208"/>
                  </a:lnTo>
                  <a:lnTo>
                    <a:pt x="43840" y="223507"/>
                  </a:lnTo>
                  <a:lnTo>
                    <a:pt x="49771" y="225386"/>
                  </a:lnTo>
                  <a:lnTo>
                    <a:pt x="49771" y="222961"/>
                  </a:lnTo>
                  <a:lnTo>
                    <a:pt x="51663" y="219862"/>
                  </a:lnTo>
                  <a:lnTo>
                    <a:pt x="47421" y="218059"/>
                  </a:lnTo>
                  <a:lnTo>
                    <a:pt x="51257" y="219189"/>
                  </a:lnTo>
                  <a:lnTo>
                    <a:pt x="52476" y="216890"/>
                  </a:lnTo>
                  <a:lnTo>
                    <a:pt x="51803" y="214871"/>
                  </a:lnTo>
                  <a:lnTo>
                    <a:pt x="53009" y="214337"/>
                  </a:lnTo>
                  <a:lnTo>
                    <a:pt x="54495" y="213931"/>
                  </a:lnTo>
                  <a:lnTo>
                    <a:pt x="54495" y="214337"/>
                  </a:lnTo>
                  <a:lnTo>
                    <a:pt x="54762" y="215138"/>
                  </a:lnTo>
                  <a:lnTo>
                    <a:pt x="55308" y="215950"/>
                  </a:lnTo>
                  <a:lnTo>
                    <a:pt x="51930" y="218109"/>
                  </a:lnTo>
                  <a:lnTo>
                    <a:pt x="57594" y="221754"/>
                  </a:lnTo>
                  <a:lnTo>
                    <a:pt x="60159" y="220941"/>
                  </a:lnTo>
                  <a:lnTo>
                    <a:pt x="59753" y="221754"/>
                  </a:lnTo>
                  <a:lnTo>
                    <a:pt x="62992" y="222288"/>
                  </a:lnTo>
                  <a:lnTo>
                    <a:pt x="60972" y="223100"/>
                  </a:lnTo>
                  <a:lnTo>
                    <a:pt x="58674" y="223634"/>
                  </a:lnTo>
                  <a:lnTo>
                    <a:pt x="60159" y="226466"/>
                  </a:lnTo>
                  <a:lnTo>
                    <a:pt x="58267" y="227279"/>
                  </a:lnTo>
                  <a:lnTo>
                    <a:pt x="58813" y="230784"/>
                  </a:lnTo>
                  <a:lnTo>
                    <a:pt x="65011" y="230111"/>
                  </a:lnTo>
                  <a:lnTo>
                    <a:pt x="66763" y="227825"/>
                  </a:lnTo>
                  <a:lnTo>
                    <a:pt x="68389" y="225259"/>
                  </a:lnTo>
                  <a:lnTo>
                    <a:pt x="63931" y="223367"/>
                  </a:lnTo>
                  <a:lnTo>
                    <a:pt x="65151" y="220268"/>
                  </a:lnTo>
                  <a:lnTo>
                    <a:pt x="67716" y="221615"/>
                  </a:lnTo>
                  <a:lnTo>
                    <a:pt x="69202" y="220802"/>
                  </a:lnTo>
                  <a:lnTo>
                    <a:pt x="69608" y="217843"/>
                  </a:lnTo>
                  <a:close/>
                </a:path>
                <a:path w="97790" h="300990">
                  <a:moveTo>
                    <a:pt x="70954" y="87134"/>
                  </a:moveTo>
                  <a:lnTo>
                    <a:pt x="70675" y="85915"/>
                  </a:lnTo>
                  <a:lnTo>
                    <a:pt x="70675" y="80225"/>
                  </a:lnTo>
                  <a:lnTo>
                    <a:pt x="70548" y="80200"/>
                  </a:lnTo>
                  <a:lnTo>
                    <a:pt x="70548" y="84162"/>
                  </a:lnTo>
                  <a:lnTo>
                    <a:pt x="70548" y="84569"/>
                  </a:lnTo>
                  <a:lnTo>
                    <a:pt x="70408" y="84442"/>
                  </a:lnTo>
                  <a:lnTo>
                    <a:pt x="70548" y="84162"/>
                  </a:lnTo>
                  <a:lnTo>
                    <a:pt x="70548" y="80200"/>
                  </a:lnTo>
                  <a:lnTo>
                    <a:pt x="68389" y="79717"/>
                  </a:lnTo>
                  <a:lnTo>
                    <a:pt x="66370" y="79806"/>
                  </a:lnTo>
                  <a:lnTo>
                    <a:pt x="65417" y="79857"/>
                  </a:lnTo>
                  <a:lnTo>
                    <a:pt x="63538" y="81330"/>
                  </a:lnTo>
                  <a:lnTo>
                    <a:pt x="61175" y="79552"/>
                  </a:lnTo>
                  <a:lnTo>
                    <a:pt x="58762" y="82791"/>
                  </a:lnTo>
                  <a:lnTo>
                    <a:pt x="58394" y="86868"/>
                  </a:lnTo>
                  <a:lnTo>
                    <a:pt x="62179" y="87680"/>
                  </a:lnTo>
                  <a:lnTo>
                    <a:pt x="63131" y="88887"/>
                  </a:lnTo>
                  <a:lnTo>
                    <a:pt x="65151" y="86868"/>
                  </a:lnTo>
                  <a:lnTo>
                    <a:pt x="66370" y="89966"/>
                  </a:lnTo>
                  <a:lnTo>
                    <a:pt x="70002" y="90855"/>
                  </a:lnTo>
                  <a:lnTo>
                    <a:pt x="70408" y="90944"/>
                  </a:lnTo>
                  <a:lnTo>
                    <a:pt x="70675" y="91008"/>
                  </a:lnTo>
                  <a:lnTo>
                    <a:pt x="70954" y="91084"/>
                  </a:lnTo>
                  <a:lnTo>
                    <a:pt x="70954" y="89344"/>
                  </a:lnTo>
                  <a:lnTo>
                    <a:pt x="70002" y="88074"/>
                  </a:lnTo>
                  <a:lnTo>
                    <a:pt x="70408" y="87680"/>
                  </a:lnTo>
                  <a:lnTo>
                    <a:pt x="70548" y="87541"/>
                  </a:lnTo>
                  <a:lnTo>
                    <a:pt x="70954" y="87134"/>
                  </a:lnTo>
                  <a:close/>
                </a:path>
                <a:path w="97790" h="300990">
                  <a:moveTo>
                    <a:pt x="74726" y="198005"/>
                  </a:moveTo>
                  <a:lnTo>
                    <a:pt x="74193" y="196126"/>
                  </a:lnTo>
                  <a:lnTo>
                    <a:pt x="72034" y="193967"/>
                  </a:lnTo>
                  <a:lnTo>
                    <a:pt x="71005" y="194665"/>
                  </a:lnTo>
                  <a:lnTo>
                    <a:pt x="70497" y="193027"/>
                  </a:lnTo>
                  <a:lnTo>
                    <a:pt x="70497" y="195008"/>
                  </a:lnTo>
                  <a:lnTo>
                    <a:pt x="68656" y="196253"/>
                  </a:lnTo>
                  <a:lnTo>
                    <a:pt x="67322" y="195516"/>
                  </a:lnTo>
                  <a:lnTo>
                    <a:pt x="70497" y="195008"/>
                  </a:lnTo>
                  <a:lnTo>
                    <a:pt x="70497" y="193027"/>
                  </a:lnTo>
                  <a:lnTo>
                    <a:pt x="69875" y="190995"/>
                  </a:lnTo>
                  <a:lnTo>
                    <a:pt x="68249" y="187756"/>
                  </a:lnTo>
                  <a:lnTo>
                    <a:pt x="63258" y="190461"/>
                  </a:lnTo>
                  <a:lnTo>
                    <a:pt x="60972" y="187629"/>
                  </a:lnTo>
                  <a:lnTo>
                    <a:pt x="60159" y="187629"/>
                  </a:lnTo>
                  <a:lnTo>
                    <a:pt x="59080" y="186550"/>
                  </a:lnTo>
                  <a:lnTo>
                    <a:pt x="58407" y="187223"/>
                  </a:lnTo>
                  <a:lnTo>
                    <a:pt x="57734" y="187083"/>
                  </a:lnTo>
                  <a:lnTo>
                    <a:pt x="56108" y="187629"/>
                  </a:lnTo>
                  <a:lnTo>
                    <a:pt x="52743" y="190868"/>
                  </a:lnTo>
                  <a:lnTo>
                    <a:pt x="53555" y="192620"/>
                  </a:lnTo>
                  <a:lnTo>
                    <a:pt x="55714" y="194500"/>
                  </a:lnTo>
                  <a:lnTo>
                    <a:pt x="61379" y="195719"/>
                  </a:lnTo>
                  <a:lnTo>
                    <a:pt x="62992" y="192481"/>
                  </a:lnTo>
                  <a:lnTo>
                    <a:pt x="63881" y="194830"/>
                  </a:lnTo>
                  <a:lnTo>
                    <a:pt x="62585" y="194906"/>
                  </a:lnTo>
                  <a:lnTo>
                    <a:pt x="63398" y="197065"/>
                  </a:lnTo>
                  <a:lnTo>
                    <a:pt x="60020" y="199720"/>
                  </a:lnTo>
                  <a:lnTo>
                    <a:pt x="56108" y="202996"/>
                  </a:lnTo>
                  <a:lnTo>
                    <a:pt x="55308" y="204216"/>
                  </a:lnTo>
                  <a:lnTo>
                    <a:pt x="58940" y="208940"/>
                  </a:lnTo>
                  <a:lnTo>
                    <a:pt x="59893" y="205701"/>
                  </a:lnTo>
                  <a:lnTo>
                    <a:pt x="60020" y="204749"/>
                  </a:lnTo>
                  <a:lnTo>
                    <a:pt x="61379" y="204749"/>
                  </a:lnTo>
                  <a:lnTo>
                    <a:pt x="62458" y="204749"/>
                  </a:lnTo>
                  <a:lnTo>
                    <a:pt x="61379" y="202869"/>
                  </a:lnTo>
                  <a:lnTo>
                    <a:pt x="62052" y="202196"/>
                  </a:lnTo>
                  <a:lnTo>
                    <a:pt x="63398" y="203085"/>
                  </a:lnTo>
                  <a:lnTo>
                    <a:pt x="63804" y="203365"/>
                  </a:lnTo>
                  <a:lnTo>
                    <a:pt x="66903" y="205435"/>
                  </a:lnTo>
                  <a:lnTo>
                    <a:pt x="67843" y="202323"/>
                  </a:lnTo>
                  <a:lnTo>
                    <a:pt x="68249" y="202412"/>
                  </a:lnTo>
                  <a:lnTo>
                    <a:pt x="68656" y="202501"/>
                  </a:lnTo>
                  <a:lnTo>
                    <a:pt x="69062" y="202590"/>
                  </a:lnTo>
                  <a:lnTo>
                    <a:pt x="69329" y="202641"/>
                  </a:lnTo>
                  <a:lnTo>
                    <a:pt x="69735" y="202730"/>
                  </a:lnTo>
                  <a:lnTo>
                    <a:pt x="68656" y="200164"/>
                  </a:lnTo>
                  <a:lnTo>
                    <a:pt x="67843" y="199364"/>
                  </a:lnTo>
                  <a:lnTo>
                    <a:pt x="67043" y="199898"/>
                  </a:lnTo>
                  <a:lnTo>
                    <a:pt x="66903" y="200037"/>
                  </a:lnTo>
                  <a:lnTo>
                    <a:pt x="66497" y="200837"/>
                  </a:lnTo>
                  <a:lnTo>
                    <a:pt x="66497" y="201117"/>
                  </a:lnTo>
                  <a:lnTo>
                    <a:pt x="63804" y="198818"/>
                  </a:lnTo>
                  <a:lnTo>
                    <a:pt x="66090" y="199771"/>
                  </a:lnTo>
                  <a:lnTo>
                    <a:pt x="67576" y="198958"/>
                  </a:lnTo>
                  <a:lnTo>
                    <a:pt x="67843" y="199136"/>
                  </a:lnTo>
                  <a:lnTo>
                    <a:pt x="67983" y="199224"/>
                  </a:lnTo>
                  <a:lnTo>
                    <a:pt x="68249" y="199364"/>
                  </a:lnTo>
                  <a:lnTo>
                    <a:pt x="68656" y="199491"/>
                  </a:lnTo>
                  <a:lnTo>
                    <a:pt x="68922" y="198958"/>
                  </a:lnTo>
                  <a:lnTo>
                    <a:pt x="69062" y="198551"/>
                  </a:lnTo>
                  <a:lnTo>
                    <a:pt x="69329" y="198005"/>
                  </a:lnTo>
                  <a:lnTo>
                    <a:pt x="70815" y="198818"/>
                  </a:lnTo>
                  <a:lnTo>
                    <a:pt x="74193" y="198120"/>
                  </a:lnTo>
                  <a:lnTo>
                    <a:pt x="74726" y="198005"/>
                  </a:lnTo>
                  <a:close/>
                </a:path>
                <a:path w="97790" h="300990">
                  <a:moveTo>
                    <a:pt x="74726" y="54089"/>
                  </a:moveTo>
                  <a:lnTo>
                    <a:pt x="72034" y="55168"/>
                  </a:lnTo>
                  <a:lnTo>
                    <a:pt x="71462" y="55956"/>
                  </a:lnTo>
                  <a:lnTo>
                    <a:pt x="68922" y="53543"/>
                  </a:lnTo>
                  <a:lnTo>
                    <a:pt x="66763" y="50444"/>
                  </a:lnTo>
                  <a:lnTo>
                    <a:pt x="62661" y="52616"/>
                  </a:lnTo>
                  <a:lnTo>
                    <a:pt x="56464" y="53809"/>
                  </a:lnTo>
                  <a:lnTo>
                    <a:pt x="54762" y="52336"/>
                  </a:lnTo>
                  <a:lnTo>
                    <a:pt x="53822" y="51790"/>
                  </a:lnTo>
                  <a:lnTo>
                    <a:pt x="53416" y="52070"/>
                  </a:lnTo>
                  <a:lnTo>
                    <a:pt x="52882" y="52476"/>
                  </a:lnTo>
                  <a:lnTo>
                    <a:pt x="51803" y="54622"/>
                  </a:lnTo>
                  <a:lnTo>
                    <a:pt x="56794" y="54089"/>
                  </a:lnTo>
                  <a:lnTo>
                    <a:pt x="59626" y="55841"/>
                  </a:lnTo>
                  <a:lnTo>
                    <a:pt x="60426" y="56388"/>
                  </a:lnTo>
                  <a:lnTo>
                    <a:pt x="61379" y="56921"/>
                  </a:lnTo>
                  <a:lnTo>
                    <a:pt x="61912" y="55981"/>
                  </a:lnTo>
                  <a:lnTo>
                    <a:pt x="62636" y="54762"/>
                  </a:lnTo>
                  <a:lnTo>
                    <a:pt x="63538" y="56921"/>
                  </a:lnTo>
                  <a:lnTo>
                    <a:pt x="65824" y="59347"/>
                  </a:lnTo>
                  <a:lnTo>
                    <a:pt x="73647" y="58000"/>
                  </a:lnTo>
                  <a:lnTo>
                    <a:pt x="72885" y="57289"/>
                  </a:lnTo>
                  <a:lnTo>
                    <a:pt x="74460" y="57454"/>
                  </a:lnTo>
                  <a:lnTo>
                    <a:pt x="74726" y="56248"/>
                  </a:lnTo>
                  <a:lnTo>
                    <a:pt x="74726" y="54089"/>
                  </a:lnTo>
                  <a:close/>
                </a:path>
                <a:path w="97790" h="300990">
                  <a:moveTo>
                    <a:pt x="82918" y="6654"/>
                  </a:moveTo>
                  <a:lnTo>
                    <a:pt x="79984" y="5207"/>
                  </a:lnTo>
                  <a:lnTo>
                    <a:pt x="79857" y="5143"/>
                  </a:lnTo>
                  <a:lnTo>
                    <a:pt x="79717" y="5080"/>
                  </a:lnTo>
                  <a:lnTo>
                    <a:pt x="79578" y="5016"/>
                  </a:lnTo>
                  <a:lnTo>
                    <a:pt x="78905" y="4889"/>
                  </a:lnTo>
                  <a:lnTo>
                    <a:pt x="76352" y="4660"/>
                  </a:lnTo>
                  <a:lnTo>
                    <a:pt x="76352" y="7823"/>
                  </a:lnTo>
                  <a:lnTo>
                    <a:pt x="76073" y="7962"/>
                  </a:lnTo>
                  <a:lnTo>
                    <a:pt x="75920" y="7962"/>
                  </a:lnTo>
                  <a:lnTo>
                    <a:pt x="76301" y="7772"/>
                  </a:lnTo>
                  <a:lnTo>
                    <a:pt x="76352" y="4660"/>
                  </a:lnTo>
                  <a:lnTo>
                    <a:pt x="75692" y="4610"/>
                  </a:lnTo>
                  <a:lnTo>
                    <a:pt x="75692" y="8077"/>
                  </a:lnTo>
                  <a:lnTo>
                    <a:pt x="75539" y="8229"/>
                  </a:lnTo>
                  <a:lnTo>
                    <a:pt x="75272" y="7962"/>
                  </a:lnTo>
                  <a:lnTo>
                    <a:pt x="75272" y="7835"/>
                  </a:lnTo>
                  <a:lnTo>
                    <a:pt x="75666" y="8089"/>
                  </a:lnTo>
                  <a:lnTo>
                    <a:pt x="75692" y="4610"/>
                  </a:lnTo>
                  <a:lnTo>
                    <a:pt x="75387" y="4584"/>
                  </a:lnTo>
                  <a:lnTo>
                    <a:pt x="75387" y="7200"/>
                  </a:lnTo>
                  <a:lnTo>
                    <a:pt x="75171" y="7353"/>
                  </a:lnTo>
                  <a:lnTo>
                    <a:pt x="75133" y="7150"/>
                  </a:lnTo>
                  <a:lnTo>
                    <a:pt x="75387" y="7200"/>
                  </a:lnTo>
                  <a:lnTo>
                    <a:pt x="75387" y="4584"/>
                  </a:lnTo>
                  <a:lnTo>
                    <a:pt x="73380" y="4394"/>
                  </a:lnTo>
                  <a:lnTo>
                    <a:pt x="73075" y="4368"/>
                  </a:lnTo>
                  <a:lnTo>
                    <a:pt x="68795" y="5803"/>
                  </a:lnTo>
                  <a:lnTo>
                    <a:pt x="68795" y="5397"/>
                  </a:lnTo>
                  <a:lnTo>
                    <a:pt x="68529" y="4991"/>
                  </a:lnTo>
                  <a:lnTo>
                    <a:pt x="68656" y="4584"/>
                  </a:lnTo>
                  <a:lnTo>
                    <a:pt x="68529" y="4584"/>
                  </a:lnTo>
                  <a:lnTo>
                    <a:pt x="68249" y="0"/>
                  </a:lnTo>
                  <a:lnTo>
                    <a:pt x="60972" y="2730"/>
                  </a:lnTo>
                  <a:lnTo>
                    <a:pt x="60706" y="2832"/>
                  </a:lnTo>
                  <a:lnTo>
                    <a:pt x="62585" y="6604"/>
                  </a:lnTo>
                  <a:lnTo>
                    <a:pt x="61506" y="6070"/>
                  </a:lnTo>
                  <a:lnTo>
                    <a:pt x="60972" y="6883"/>
                  </a:lnTo>
                  <a:lnTo>
                    <a:pt x="60426" y="7416"/>
                  </a:lnTo>
                  <a:lnTo>
                    <a:pt x="56388" y="10388"/>
                  </a:lnTo>
                  <a:lnTo>
                    <a:pt x="62585" y="11798"/>
                  </a:lnTo>
                  <a:lnTo>
                    <a:pt x="63804" y="12065"/>
                  </a:lnTo>
                  <a:lnTo>
                    <a:pt x="66497" y="12674"/>
                  </a:lnTo>
                  <a:lnTo>
                    <a:pt x="63804" y="7683"/>
                  </a:lnTo>
                  <a:lnTo>
                    <a:pt x="65697" y="8902"/>
                  </a:lnTo>
                  <a:lnTo>
                    <a:pt x="67614" y="9017"/>
                  </a:lnTo>
                  <a:lnTo>
                    <a:pt x="67310" y="9842"/>
                  </a:lnTo>
                  <a:lnTo>
                    <a:pt x="73075" y="11899"/>
                  </a:lnTo>
                  <a:lnTo>
                    <a:pt x="73380" y="12001"/>
                  </a:lnTo>
                  <a:lnTo>
                    <a:pt x="74993" y="9309"/>
                  </a:lnTo>
                  <a:lnTo>
                    <a:pt x="75133" y="9664"/>
                  </a:lnTo>
                  <a:lnTo>
                    <a:pt x="75399" y="10388"/>
                  </a:lnTo>
                  <a:lnTo>
                    <a:pt x="76352" y="10388"/>
                  </a:lnTo>
                  <a:lnTo>
                    <a:pt x="77431" y="10388"/>
                  </a:lnTo>
                  <a:lnTo>
                    <a:pt x="77431" y="10121"/>
                  </a:lnTo>
                  <a:lnTo>
                    <a:pt x="77457" y="10388"/>
                  </a:lnTo>
                  <a:lnTo>
                    <a:pt x="77698" y="12407"/>
                  </a:lnTo>
                  <a:lnTo>
                    <a:pt x="77965" y="12331"/>
                  </a:lnTo>
                  <a:lnTo>
                    <a:pt x="78638" y="12141"/>
                  </a:lnTo>
                  <a:lnTo>
                    <a:pt x="78905" y="12065"/>
                  </a:lnTo>
                  <a:lnTo>
                    <a:pt x="79311" y="11950"/>
                  </a:lnTo>
                  <a:lnTo>
                    <a:pt x="79578" y="11874"/>
                  </a:lnTo>
                  <a:lnTo>
                    <a:pt x="79717" y="11201"/>
                  </a:lnTo>
                  <a:lnTo>
                    <a:pt x="79717" y="10121"/>
                  </a:lnTo>
                  <a:lnTo>
                    <a:pt x="79857" y="10121"/>
                  </a:lnTo>
                  <a:lnTo>
                    <a:pt x="79717" y="9982"/>
                  </a:lnTo>
                  <a:lnTo>
                    <a:pt x="79857" y="9918"/>
                  </a:lnTo>
                  <a:lnTo>
                    <a:pt x="79984" y="9842"/>
                  </a:lnTo>
                  <a:lnTo>
                    <a:pt x="79984" y="9575"/>
                  </a:lnTo>
                  <a:lnTo>
                    <a:pt x="79578" y="9169"/>
                  </a:lnTo>
                  <a:lnTo>
                    <a:pt x="79578" y="10121"/>
                  </a:lnTo>
                  <a:lnTo>
                    <a:pt x="78282" y="10121"/>
                  </a:lnTo>
                  <a:lnTo>
                    <a:pt x="78638" y="9842"/>
                  </a:lnTo>
                  <a:lnTo>
                    <a:pt x="78905" y="9842"/>
                  </a:lnTo>
                  <a:lnTo>
                    <a:pt x="79184" y="10020"/>
                  </a:lnTo>
                  <a:lnTo>
                    <a:pt x="79578" y="10121"/>
                  </a:lnTo>
                  <a:lnTo>
                    <a:pt x="79578" y="9169"/>
                  </a:lnTo>
                  <a:lnTo>
                    <a:pt x="79184" y="8763"/>
                  </a:lnTo>
                  <a:lnTo>
                    <a:pt x="78778" y="8763"/>
                  </a:lnTo>
                  <a:lnTo>
                    <a:pt x="78638" y="8636"/>
                  </a:lnTo>
                  <a:lnTo>
                    <a:pt x="82918" y="6654"/>
                  </a:lnTo>
                  <a:close/>
                </a:path>
                <a:path w="97790" h="300990">
                  <a:moveTo>
                    <a:pt x="90233" y="120180"/>
                  </a:moveTo>
                  <a:lnTo>
                    <a:pt x="90106" y="120180"/>
                  </a:lnTo>
                  <a:lnTo>
                    <a:pt x="89966" y="117487"/>
                  </a:lnTo>
                  <a:lnTo>
                    <a:pt x="88480" y="117779"/>
                  </a:lnTo>
                  <a:lnTo>
                    <a:pt x="87947" y="117894"/>
                  </a:lnTo>
                  <a:lnTo>
                    <a:pt x="88315" y="120230"/>
                  </a:lnTo>
                  <a:lnTo>
                    <a:pt x="88315" y="120434"/>
                  </a:lnTo>
                  <a:lnTo>
                    <a:pt x="86321" y="119227"/>
                  </a:lnTo>
                  <a:lnTo>
                    <a:pt x="86321" y="127596"/>
                  </a:lnTo>
                  <a:lnTo>
                    <a:pt x="86055" y="127876"/>
                  </a:lnTo>
                  <a:lnTo>
                    <a:pt x="86055" y="127736"/>
                  </a:lnTo>
                  <a:lnTo>
                    <a:pt x="86233" y="127558"/>
                  </a:lnTo>
                  <a:lnTo>
                    <a:pt x="86321" y="119227"/>
                  </a:lnTo>
                  <a:lnTo>
                    <a:pt x="83362" y="117436"/>
                  </a:lnTo>
                  <a:lnTo>
                    <a:pt x="83362" y="131648"/>
                  </a:lnTo>
                  <a:lnTo>
                    <a:pt x="81203" y="133261"/>
                  </a:lnTo>
                  <a:lnTo>
                    <a:pt x="81203" y="135826"/>
                  </a:lnTo>
                  <a:lnTo>
                    <a:pt x="79857" y="135915"/>
                  </a:lnTo>
                  <a:lnTo>
                    <a:pt x="77965" y="136029"/>
                  </a:lnTo>
                  <a:lnTo>
                    <a:pt x="76479" y="136131"/>
                  </a:lnTo>
                  <a:lnTo>
                    <a:pt x="76085" y="136156"/>
                  </a:lnTo>
                  <a:lnTo>
                    <a:pt x="76085" y="135890"/>
                  </a:lnTo>
                  <a:lnTo>
                    <a:pt x="76479" y="135686"/>
                  </a:lnTo>
                  <a:lnTo>
                    <a:pt x="77558" y="135115"/>
                  </a:lnTo>
                  <a:lnTo>
                    <a:pt x="78498" y="134620"/>
                  </a:lnTo>
                  <a:lnTo>
                    <a:pt x="79311" y="134696"/>
                  </a:lnTo>
                  <a:lnTo>
                    <a:pt x="79857" y="134747"/>
                  </a:lnTo>
                  <a:lnTo>
                    <a:pt x="79717" y="134480"/>
                  </a:lnTo>
                  <a:lnTo>
                    <a:pt x="79578" y="133946"/>
                  </a:lnTo>
                  <a:lnTo>
                    <a:pt x="79311" y="133667"/>
                  </a:lnTo>
                  <a:lnTo>
                    <a:pt x="81203" y="132867"/>
                  </a:lnTo>
                  <a:lnTo>
                    <a:pt x="77558" y="130975"/>
                  </a:lnTo>
                  <a:lnTo>
                    <a:pt x="79311" y="131089"/>
                  </a:lnTo>
                  <a:lnTo>
                    <a:pt x="80124" y="131191"/>
                  </a:lnTo>
                  <a:lnTo>
                    <a:pt x="80657" y="131267"/>
                  </a:lnTo>
                  <a:lnTo>
                    <a:pt x="81203" y="131343"/>
                  </a:lnTo>
                  <a:lnTo>
                    <a:pt x="81876" y="131432"/>
                  </a:lnTo>
                  <a:lnTo>
                    <a:pt x="82550" y="131533"/>
                  </a:lnTo>
                  <a:lnTo>
                    <a:pt x="83096" y="131610"/>
                  </a:lnTo>
                  <a:lnTo>
                    <a:pt x="83362" y="131648"/>
                  </a:lnTo>
                  <a:lnTo>
                    <a:pt x="83362" y="117436"/>
                  </a:lnTo>
                  <a:lnTo>
                    <a:pt x="82550" y="116941"/>
                  </a:lnTo>
                  <a:lnTo>
                    <a:pt x="80124" y="119646"/>
                  </a:lnTo>
                  <a:lnTo>
                    <a:pt x="79984" y="124904"/>
                  </a:lnTo>
                  <a:lnTo>
                    <a:pt x="80657" y="124637"/>
                  </a:lnTo>
                  <a:lnTo>
                    <a:pt x="81203" y="124904"/>
                  </a:lnTo>
                  <a:lnTo>
                    <a:pt x="81876" y="125044"/>
                  </a:lnTo>
                  <a:lnTo>
                    <a:pt x="83096" y="128143"/>
                  </a:lnTo>
                  <a:lnTo>
                    <a:pt x="80124" y="129997"/>
                  </a:lnTo>
                  <a:lnTo>
                    <a:pt x="79311" y="129997"/>
                  </a:lnTo>
                  <a:lnTo>
                    <a:pt x="76479" y="129082"/>
                  </a:lnTo>
                  <a:lnTo>
                    <a:pt x="77965" y="125984"/>
                  </a:lnTo>
                  <a:lnTo>
                    <a:pt x="77558" y="125945"/>
                  </a:lnTo>
                  <a:lnTo>
                    <a:pt x="76479" y="125831"/>
                  </a:lnTo>
                  <a:lnTo>
                    <a:pt x="76085" y="125793"/>
                  </a:lnTo>
                  <a:lnTo>
                    <a:pt x="74866" y="125666"/>
                  </a:lnTo>
                  <a:lnTo>
                    <a:pt x="72440" y="125641"/>
                  </a:lnTo>
                  <a:lnTo>
                    <a:pt x="71894" y="126034"/>
                  </a:lnTo>
                  <a:lnTo>
                    <a:pt x="71894" y="130835"/>
                  </a:lnTo>
                  <a:lnTo>
                    <a:pt x="68846" y="132778"/>
                  </a:lnTo>
                  <a:lnTo>
                    <a:pt x="68846" y="132918"/>
                  </a:lnTo>
                  <a:lnTo>
                    <a:pt x="65557" y="126796"/>
                  </a:lnTo>
                  <a:lnTo>
                    <a:pt x="71894" y="130835"/>
                  </a:lnTo>
                  <a:lnTo>
                    <a:pt x="71894" y="126034"/>
                  </a:lnTo>
                  <a:lnTo>
                    <a:pt x="70942" y="126695"/>
                  </a:lnTo>
                  <a:lnTo>
                    <a:pt x="70815" y="126796"/>
                  </a:lnTo>
                  <a:lnTo>
                    <a:pt x="69202" y="127469"/>
                  </a:lnTo>
                  <a:lnTo>
                    <a:pt x="68122" y="127876"/>
                  </a:lnTo>
                  <a:lnTo>
                    <a:pt x="66370" y="126517"/>
                  </a:lnTo>
                  <a:lnTo>
                    <a:pt x="62725" y="123558"/>
                  </a:lnTo>
                  <a:lnTo>
                    <a:pt x="61772" y="130975"/>
                  </a:lnTo>
                  <a:lnTo>
                    <a:pt x="61772" y="132994"/>
                  </a:lnTo>
                  <a:lnTo>
                    <a:pt x="61239" y="132867"/>
                  </a:lnTo>
                  <a:lnTo>
                    <a:pt x="60706" y="132867"/>
                  </a:lnTo>
                  <a:lnTo>
                    <a:pt x="59893" y="132588"/>
                  </a:lnTo>
                  <a:lnTo>
                    <a:pt x="60299" y="135420"/>
                  </a:lnTo>
                  <a:lnTo>
                    <a:pt x="63131" y="137312"/>
                  </a:lnTo>
                  <a:lnTo>
                    <a:pt x="65151" y="135013"/>
                  </a:lnTo>
                  <a:lnTo>
                    <a:pt x="65557" y="135191"/>
                  </a:lnTo>
                  <a:lnTo>
                    <a:pt x="67983" y="136194"/>
                  </a:lnTo>
                  <a:lnTo>
                    <a:pt x="71361" y="137579"/>
                  </a:lnTo>
                  <a:lnTo>
                    <a:pt x="70942" y="136817"/>
                  </a:lnTo>
                  <a:lnTo>
                    <a:pt x="71361" y="137083"/>
                  </a:lnTo>
                  <a:lnTo>
                    <a:pt x="71488" y="137172"/>
                  </a:lnTo>
                  <a:lnTo>
                    <a:pt x="71488" y="137579"/>
                  </a:lnTo>
                  <a:lnTo>
                    <a:pt x="71894" y="137985"/>
                  </a:lnTo>
                  <a:lnTo>
                    <a:pt x="72440" y="138531"/>
                  </a:lnTo>
                  <a:lnTo>
                    <a:pt x="72567" y="137858"/>
                  </a:lnTo>
                  <a:lnTo>
                    <a:pt x="74866" y="138950"/>
                  </a:lnTo>
                  <a:lnTo>
                    <a:pt x="75946" y="139471"/>
                  </a:lnTo>
                  <a:lnTo>
                    <a:pt x="76085" y="137477"/>
                  </a:lnTo>
                  <a:lnTo>
                    <a:pt x="82816" y="144322"/>
                  </a:lnTo>
                  <a:lnTo>
                    <a:pt x="83362" y="141986"/>
                  </a:lnTo>
                  <a:lnTo>
                    <a:pt x="84035" y="139065"/>
                  </a:lnTo>
                  <a:lnTo>
                    <a:pt x="84569" y="139331"/>
                  </a:lnTo>
                  <a:lnTo>
                    <a:pt x="85788" y="139458"/>
                  </a:lnTo>
                  <a:lnTo>
                    <a:pt x="85928" y="139471"/>
                  </a:lnTo>
                  <a:lnTo>
                    <a:pt x="86194" y="139065"/>
                  </a:lnTo>
                  <a:lnTo>
                    <a:pt x="86461" y="139331"/>
                  </a:lnTo>
                  <a:lnTo>
                    <a:pt x="86728" y="139738"/>
                  </a:lnTo>
                  <a:lnTo>
                    <a:pt x="87007" y="139827"/>
                  </a:lnTo>
                  <a:lnTo>
                    <a:pt x="87134" y="139877"/>
                  </a:lnTo>
                  <a:lnTo>
                    <a:pt x="87274" y="139204"/>
                  </a:lnTo>
                  <a:lnTo>
                    <a:pt x="87401" y="138658"/>
                  </a:lnTo>
                  <a:lnTo>
                    <a:pt x="87541" y="137985"/>
                  </a:lnTo>
                  <a:lnTo>
                    <a:pt x="87274" y="137985"/>
                  </a:lnTo>
                  <a:lnTo>
                    <a:pt x="87007" y="137718"/>
                  </a:lnTo>
                  <a:lnTo>
                    <a:pt x="86728" y="137718"/>
                  </a:lnTo>
                  <a:lnTo>
                    <a:pt x="88087" y="136093"/>
                  </a:lnTo>
                  <a:lnTo>
                    <a:pt x="88315" y="131991"/>
                  </a:lnTo>
                  <a:lnTo>
                    <a:pt x="87541" y="131876"/>
                  </a:lnTo>
                  <a:lnTo>
                    <a:pt x="86728" y="131749"/>
                  </a:lnTo>
                  <a:lnTo>
                    <a:pt x="85928" y="131635"/>
                  </a:lnTo>
                  <a:lnTo>
                    <a:pt x="85115" y="131508"/>
                  </a:lnTo>
                  <a:lnTo>
                    <a:pt x="84035" y="129755"/>
                  </a:lnTo>
                  <a:lnTo>
                    <a:pt x="85521" y="129755"/>
                  </a:lnTo>
                  <a:lnTo>
                    <a:pt x="86321" y="129755"/>
                  </a:lnTo>
                  <a:lnTo>
                    <a:pt x="87007" y="129755"/>
                  </a:lnTo>
                  <a:lnTo>
                    <a:pt x="87274" y="130213"/>
                  </a:lnTo>
                  <a:lnTo>
                    <a:pt x="87401" y="130441"/>
                  </a:lnTo>
                  <a:lnTo>
                    <a:pt x="88315" y="131991"/>
                  </a:lnTo>
                  <a:lnTo>
                    <a:pt x="88315" y="131749"/>
                  </a:lnTo>
                  <a:lnTo>
                    <a:pt x="88480" y="131241"/>
                  </a:lnTo>
                  <a:lnTo>
                    <a:pt x="88480" y="130835"/>
                  </a:lnTo>
                  <a:lnTo>
                    <a:pt x="88315" y="130771"/>
                  </a:lnTo>
                  <a:lnTo>
                    <a:pt x="88087" y="130670"/>
                  </a:lnTo>
                  <a:lnTo>
                    <a:pt x="87807" y="130568"/>
                  </a:lnTo>
                  <a:lnTo>
                    <a:pt x="87680" y="130429"/>
                  </a:lnTo>
                  <a:lnTo>
                    <a:pt x="87541" y="130340"/>
                  </a:lnTo>
                  <a:lnTo>
                    <a:pt x="87401" y="130251"/>
                  </a:lnTo>
                  <a:lnTo>
                    <a:pt x="87401" y="130035"/>
                  </a:lnTo>
                  <a:lnTo>
                    <a:pt x="87541" y="130035"/>
                  </a:lnTo>
                  <a:lnTo>
                    <a:pt x="87947" y="130429"/>
                  </a:lnTo>
                  <a:lnTo>
                    <a:pt x="88315" y="130708"/>
                  </a:lnTo>
                  <a:lnTo>
                    <a:pt x="88480" y="130835"/>
                  </a:lnTo>
                  <a:lnTo>
                    <a:pt x="89560" y="123558"/>
                  </a:lnTo>
                  <a:lnTo>
                    <a:pt x="90233" y="120180"/>
                  </a:lnTo>
                  <a:close/>
                </a:path>
                <a:path w="97790" h="300990">
                  <a:moveTo>
                    <a:pt x="93345" y="90106"/>
                  </a:moveTo>
                  <a:lnTo>
                    <a:pt x="92532" y="90004"/>
                  </a:lnTo>
                  <a:lnTo>
                    <a:pt x="91719" y="89966"/>
                  </a:lnTo>
                  <a:lnTo>
                    <a:pt x="91859" y="91186"/>
                  </a:lnTo>
                  <a:lnTo>
                    <a:pt x="89966" y="91719"/>
                  </a:lnTo>
                  <a:lnTo>
                    <a:pt x="88353" y="88620"/>
                  </a:lnTo>
                  <a:lnTo>
                    <a:pt x="86601" y="88074"/>
                  </a:lnTo>
                  <a:lnTo>
                    <a:pt x="86347" y="88049"/>
                  </a:lnTo>
                  <a:lnTo>
                    <a:pt x="86347" y="98577"/>
                  </a:lnTo>
                  <a:lnTo>
                    <a:pt x="84709" y="96977"/>
                  </a:lnTo>
                  <a:lnTo>
                    <a:pt x="83896" y="96443"/>
                  </a:lnTo>
                  <a:lnTo>
                    <a:pt x="84175" y="96037"/>
                  </a:lnTo>
                  <a:lnTo>
                    <a:pt x="84175" y="95770"/>
                  </a:lnTo>
                  <a:lnTo>
                    <a:pt x="84709" y="95897"/>
                  </a:lnTo>
                  <a:lnTo>
                    <a:pt x="85382" y="95770"/>
                  </a:lnTo>
                  <a:lnTo>
                    <a:pt x="85928" y="95631"/>
                  </a:lnTo>
                  <a:lnTo>
                    <a:pt x="86347" y="98577"/>
                  </a:lnTo>
                  <a:lnTo>
                    <a:pt x="86347" y="88049"/>
                  </a:lnTo>
                  <a:lnTo>
                    <a:pt x="80937" y="87274"/>
                  </a:lnTo>
                  <a:lnTo>
                    <a:pt x="76352" y="85915"/>
                  </a:lnTo>
                  <a:lnTo>
                    <a:pt x="83362" y="82486"/>
                  </a:lnTo>
                  <a:lnTo>
                    <a:pt x="83489" y="82410"/>
                  </a:lnTo>
                  <a:lnTo>
                    <a:pt x="83489" y="82283"/>
                  </a:lnTo>
                  <a:lnTo>
                    <a:pt x="83896" y="81610"/>
                  </a:lnTo>
                  <a:lnTo>
                    <a:pt x="83896" y="81203"/>
                  </a:lnTo>
                  <a:lnTo>
                    <a:pt x="83362" y="80657"/>
                  </a:lnTo>
                  <a:lnTo>
                    <a:pt x="82816" y="72834"/>
                  </a:lnTo>
                  <a:lnTo>
                    <a:pt x="74993" y="82003"/>
                  </a:lnTo>
                  <a:lnTo>
                    <a:pt x="71488" y="80543"/>
                  </a:lnTo>
                  <a:lnTo>
                    <a:pt x="71221" y="80429"/>
                  </a:lnTo>
                  <a:lnTo>
                    <a:pt x="70954" y="80314"/>
                  </a:lnTo>
                  <a:lnTo>
                    <a:pt x="70954" y="87134"/>
                  </a:lnTo>
                  <a:lnTo>
                    <a:pt x="70954" y="87807"/>
                  </a:lnTo>
                  <a:lnTo>
                    <a:pt x="71488" y="88353"/>
                  </a:lnTo>
                  <a:lnTo>
                    <a:pt x="72707" y="88531"/>
                  </a:lnTo>
                  <a:lnTo>
                    <a:pt x="73240" y="88620"/>
                  </a:lnTo>
                  <a:lnTo>
                    <a:pt x="72707" y="91592"/>
                  </a:lnTo>
                  <a:lnTo>
                    <a:pt x="73240" y="91503"/>
                  </a:lnTo>
                  <a:lnTo>
                    <a:pt x="75539" y="91414"/>
                  </a:lnTo>
                  <a:lnTo>
                    <a:pt x="76352" y="92100"/>
                  </a:lnTo>
                  <a:lnTo>
                    <a:pt x="77025" y="92671"/>
                  </a:lnTo>
                  <a:lnTo>
                    <a:pt x="75539" y="93040"/>
                  </a:lnTo>
                  <a:lnTo>
                    <a:pt x="75399" y="93065"/>
                  </a:lnTo>
                  <a:lnTo>
                    <a:pt x="74587" y="94551"/>
                  </a:lnTo>
                  <a:lnTo>
                    <a:pt x="75539" y="95897"/>
                  </a:lnTo>
                  <a:lnTo>
                    <a:pt x="74587" y="95808"/>
                  </a:lnTo>
                  <a:lnTo>
                    <a:pt x="73240" y="95681"/>
                  </a:lnTo>
                  <a:lnTo>
                    <a:pt x="72707" y="95643"/>
                  </a:lnTo>
                  <a:lnTo>
                    <a:pt x="71488" y="95529"/>
                  </a:lnTo>
                  <a:lnTo>
                    <a:pt x="71221" y="95504"/>
                  </a:lnTo>
                  <a:lnTo>
                    <a:pt x="75539" y="99618"/>
                  </a:lnTo>
                  <a:lnTo>
                    <a:pt x="77025" y="101028"/>
                  </a:lnTo>
                  <a:lnTo>
                    <a:pt x="77152" y="97383"/>
                  </a:lnTo>
                  <a:lnTo>
                    <a:pt x="78105" y="98336"/>
                  </a:lnTo>
                  <a:lnTo>
                    <a:pt x="79311" y="98869"/>
                  </a:lnTo>
                  <a:lnTo>
                    <a:pt x="80657" y="98729"/>
                  </a:lnTo>
                  <a:lnTo>
                    <a:pt x="82283" y="101561"/>
                  </a:lnTo>
                  <a:lnTo>
                    <a:pt x="82816" y="101485"/>
                  </a:lnTo>
                  <a:lnTo>
                    <a:pt x="83489" y="101384"/>
                  </a:lnTo>
                  <a:lnTo>
                    <a:pt x="83896" y="101320"/>
                  </a:lnTo>
                  <a:lnTo>
                    <a:pt x="84709" y="101193"/>
                  </a:lnTo>
                  <a:lnTo>
                    <a:pt x="85382" y="101092"/>
                  </a:lnTo>
                  <a:lnTo>
                    <a:pt x="85928" y="101015"/>
                  </a:lnTo>
                  <a:lnTo>
                    <a:pt x="86360" y="100952"/>
                  </a:lnTo>
                  <a:lnTo>
                    <a:pt x="88353" y="100647"/>
                  </a:lnTo>
                  <a:lnTo>
                    <a:pt x="88480" y="100622"/>
                  </a:lnTo>
                  <a:lnTo>
                    <a:pt x="87007" y="99199"/>
                  </a:lnTo>
                  <a:lnTo>
                    <a:pt x="89560" y="98869"/>
                  </a:lnTo>
                  <a:lnTo>
                    <a:pt x="91719" y="98679"/>
                  </a:lnTo>
                  <a:lnTo>
                    <a:pt x="91859" y="98666"/>
                  </a:lnTo>
                  <a:lnTo>
                    <a:pt x="92532" y="98602"/>
                  </a:lnTo>
                  <a:lnTo>
                    <a:pt x="93345" y="90106"/>
                  </a:lnTo>
                  <a:close/>
                </a:path>
                <a:path w="97790" h="300990">
                  <a:moveTo>
                    <a:pt x="97523" y="27114"/>
                  </a:moveTo>
                  <a:lnTo>
                    <a:pt x="94018" y="28016"/>
                  </a:lnTo>
                  <a:lnTo>
                    <a:pt x="93751" y="28079"/>
                  </a:lnTo>
                  <a:lnTo>
                    <a:pt x="93472" y="28155"/>
                  </a:lnTo>
                  <a:lnTo>
                    <a:pt x="93205" y="28219"/>
                  </a:lnTo>
                  <a:lnTo>
                    <a:pt x="92798" y="28321"/>
                  </a:lnTo>
                  <a:lnTo>
                    <a:pt x="93205" y="27241"/>
                  </a:lnTo>
                  <a:lnTo>
                    <a:pt x="92938" y="26568"/>
                  </a:lnTo>
                  <a:lnTo>
                    <a:pt x="92125" y="26263"/>
                  </a:lnTo>
                  <a:lnTo>
                    <a:pt x="92125" y="33591"/>
                  </a:lnTo>
                  <a:lnTo>
                    <a:pt x="91313" y="34531"/>
                  </a:lnTo>
                  <a:lnTo>
                    <a:pt x="91186" y="35610"/>
                  </a:lnTo>
                  <a:lnTo>
                    <a:pt x="87807" y="37033"/>
                  </a:lnTo>
                  <a:lnTo>
                    <a:pt x="87668" y="37084"/>
                  </a:lnTo>
                  <a:lnTo>
                    <a:pt x="87668" y="42760"/>
                  </a:lnTo>
                  <a:lnTo>
                    <a:pt x="87274" y="42621"/>
                  </a:lnTo>
                  <a:lnTo>
                    <a:pt x="86677" y="42468"/>
                  </a:lnTo>
                  <a:lnTo>
                    <a:pt x="86347" y="42456"/>
                  </a:lnTo>
                  <a:lnTo>
                    <a:pt x="81064" y="40640"/>
                  </a:lnTo>
                  <a:lnTo>
                    <a:pt x="80937" y="40589"/>
                  </a:lnTo>
                  <a:lnTo>
                    <a:pt x="80657" y="40513"/>
                  </a:lnTo>
                  <a:lnTo>
                    <a:pt x="80530" y="40462"/>
                  </a:lnTo>
                  <a:lnTo>
                    <a:pt x="86194" y="37096"/>
                  </a:lnTo>
                  <a:lnTo>
                    <a:pt x="87668" y="42760"/>
                  </a:lnTo>
                  <a:lnTo>
                    <a:pt x="87668" y="37084"/>
                  </a:lnTo>
                  <a:lnTo>
                    <a:pt x="83223" y="32512"/>
                  </a:lnTo>
                  <a:lnTo>
                    <a:pt x="81064" y="34671"/>
                  </a:lnTo>
                  <a:lnTo>
                    <a:pt x="79451" y="34328"/>
                  </a:lnTo>
                  <a:lnTo>
                    <a:pt x="79311" y="34290"/>
                  </a:lnTo>
                  <a:lnTo>
                    <a:pt x="78435" y="34188"/>
                  </a:lnTo>
                  <a:lnTo>
                    <a:pt x="77825" y="34798"/>
                  </a:lnTo>
                  <a:lnTo>
                    <a:pt x="77025" y="35725"/>
                  </a:lnTo>
                  <a:lnTo>
                    <a:pt x="76073" y="37503"/>
                  </a:lnTo>
                  <a:lnTo>
                    <a:pt x="73647" y="37515"/>
                  </a:lnTo>
                  <a:lnTo>
                    <a:pt x="71297" y="38392"/>
                  </a:lnTo>
                  <a:lnTo>
                    <a:pt x="70662" y="38455"/>
                  </a:lnTo>
                  <a:lnTo>
                    <a:pt x="69748" y="37719"/>
                  </a:lnTo>
                  <a:lnTo>
                    <a:pt x="69596" y="37604"/>
                  </a:lnTo>
                  <a:lnTo>
                    <a:pt x="69469" y="37503"/>
                  </a:lnTo>
                  <a:lnTo>
                    <a:pt x="67170" y="34810"/>
                  </a:lnTo>
                  <a:lnTo>
                    <a:pt x="75272" y="32778"/>
                  </a:lnTo>
                  <a:lnTo>
                    <a:pt x="70002" y="31064"/>
                  </a:lnTo>
                  <a:lnTo>
                    <a:pt x="68922" y="31127"/>
                  </a:lnTo>
                  <a:lnTo>
                    <a:pt x="69062" y="31089"/>
                  </a:lnTo>
                  <a:lnTo>
                    <a:pt x="69469" y="30975"/>
                  </a:lnTo>
                  <a:lnTo>
                    <a:pt x="69748" y="30899"/>
                  </a:lnTo>
                  <a:lnTo>
                    <a:pt x="70002" y="30835"/>
                  </a:lnTo>
                  <a:lnTo>
                    <a:pt x="70408" y="30721"/>
                  </a:lnTo>
                  <a:lnTo>
                    <a:pt x="70662" y="30657"/>
                  </a:lnTo>
                  <a:lnTo>
                    <a:pt x="73647" y="29845"/>
                  </a:lnTo>
                  <a:lnTo>
                    <a:pt x="73787" y="29806"/>
                  </a:lnTo>
                  <a:lnTo>
                    <a:pt x="70675" y="26581"/>
                  </a:lnTo>
                  <a:lnTo>
                    <a:pt x="74460" y="25082"/>
                  </a:lnTo>
                  <a:lnTo>
                    <a:pt x="73647" y="21856"/>
                  </a:lnTo>
                  <a:lnTo>
                    <a:pt x="70815" y="20548"/>
                  </a:lnTo>
                  <a:lnTo>
                    <a:pt x="70662" y="20485"/>
                  </a:lnTo>
                  <a:lnTo>
                    <a:pt x="70408" y="20370"/>
                  </a:lnTo>
                  <a:lnTo>
                    <a:pt x="68922" y="18618"/>
                  </a:lnTo>
                  <a:lnTo>
                    <a:pt x="69303" y="16611"/>
                  </a:lnTo>
                  <a:lnTo>
                    <a:pt x="69735" y="16052"/>
                  </a:lnTo>
                  <a:lnTo>
                    <a:pt x="69329" y="16865"/>
                  </a:lnTo>
                  <a:lnTo>
                    <a:pt x="69735" y="17195"/>
                  </a:lnTo>
                  <a:lnTo>
                    <a:pt x="70142" y="17538"/>
                  </a:lnTo>
                  <a:lnTo>
                    <a:pt x="70142" y="18338"/>
                  </a:lnTo>
                  <a:lnTo>
                    <a:pt x="72440" y="17856"/>
                  </a:lnTo>
                  <a:lnTo>
                    <a:pt x="72707" y="17805"/>
                  </a:lnTo>
                  <a:lnTo>
                    <a:pt x="74320" y="19697"/>
                  </a:lnTo>
                  <a:lnTo>
                    <a:pt x="76212" y="19799"/>
                  </a:lnTo>
                  <a:lnTo>
                    <a:pt x="76619" y="19824"/>
                  </a:lnTo>
                  <a:lnTo>
                    <a:pt x="76212" y="19824"/>
                  </a:lnTo>
                  <a:lnTo>
                    <a:pt x="75946" y="20091"/>
                  </a:lnTo>
                  <a:lnTo>
                    <a:pt x="75539" y="19964"/>
                  </a:lnTo>
                  <a:lnTo>
                    <a:pt x="74053" y="23202"/>
                  </a:lnTo>
                  <a:lnTo>
                    <a:pt x="75539" y="23634"/>
                  </a:lnTo>
                  <a:lnTo>
                    <a:pt x="75946" y="23749"/>
                  </a:lnTo>
                  <a:lnTo>
                    <a:pt x="76212" y="23825"/>
                  </a:lnTo>
                  <a:lnTo>
                    <a:pt x="76619" y="23952"/>
                  </a:lnTo>
                  <a:lnTo>
                    <a:pt x="77292" y="24142"/>
                  </a:lnTo>
                  <a:lnTo>
                    <a:pt x="78778" y="23901"/>
                  </a:lnTo>
                  <a:lnTo>
                    <a:pt x="79451" y="23787"/>
                  </a:lnTo>
                  <a:lnTo>
                    <a:pt x="79717" y="23736"/>
                  </a:lnTo>
                  <a:lnTo>
                    <a:pt x="79857" y="24409"/>
                  </a:lnTo>
                  <a:lnTo>
                    <a:pt x="79857" y="25361"/>
                  </a:lnTo>
                  <a:lnTo>
                    <a:pt x="80530" y="25768"/>
                  </a:lnTo>
                  <a:lnTo>
                    <a:pt x="81203" y="25768"/>
                  </a:lnTo>
                  <a:lnTo>
                    <a:pt x="79451" y="29400"/>
                  </a:lnTo>
                  <a:lnTo>
                    <a:pt x="81203" y="28702"/>
                  </a:lnTo>
                  <a:lnTo>
                    <a:pt x="81343" y="28651"/>
                  </a:lnTo>
                  <a:lnTo>
                    <a:pt x="82283" y="28270"/>
                  </a:lnTo>
                  <a:lnTo>
                    <a:pt x="83489" y="27787"/>
                  </a:lnTo>
                  <a:lnTo>
                    <a:pt x="84175" y="27520"/>
                  </a:lnTo>
                  <a:lnTo>
                    <a:pt x="85115" y="29133"/>
                  </a:lnTo>
                  <a:lnTo>
                    <a:pt x="85788" y="31432"/>
                  </a:lnTo>
                  <a:lnTo>
                    <a:pt x="89433" y="33718"/>
                  </a:lnTo>
                  <a:lnTo>
                    <a:pt x="89966" y="32994"/>
                  </a:lnTo>
                  <a:lnTo>
                    <a:pt x="91313" y="31153"/>
                  </a:lnTo>
                  <a:lnTo>
                    <a:pt x="91859" y="32600"/>
                  </a:lnTo>
                  <a:lnTo>
                    <a:pt x="92075" y="33185"/>
                  </a:lnTo>
                  <a:lnTo>
                    <a:pt x="92125" y="33591"/>
                  </a:lnTo>
                  <a:lnTo>
                    <a:pt x="92125" y="26263"/>
                  </a:lnTo>
                  <a:lnTo>
                    <a:pt x="91859" y="26162"/>
                  </a:lnTo>
                  <a:lnTo>
                    <a:pt x="92265" y="26035"/>
                  </a:lnTo>
                  <a:lnTo>
                    <a:pt x="92938" y="25361"/>
                  </a:lnTo>
                  <a:lnTo>
                    <a:pt x="93751" y="26162"/>
                  </a:lnTo>
                  <a:lnTo>
                    <a:pt x="94691" y="26568"/>
                  </a:lnTo>
                  <a:lnTo>
                    <a:pt x="95631" y="26847"/>
                  </a:lnTo>
                  <a:lnTo>
                    <a:pt x="95631" y="22796"/>
                  </a:lnTo>
                  <a:lnTo>
                    <a:pt x="94691" y="22948"/>
                  </a:lnTo>
                  <a:lnTo>
                    <a:pt x="94018" y="23063"/>
                  </a:lnTo>
                  <a:lnTo>
                    <a:pt x="93472" y="23329"/>
                  </a:lnTo>
                  <a:lnTo>
                    <a:pt x="92265" y="20904"/>
                  </a:lnTo>
                  <a:lnTo>
                    <a:pt x="88620" y="23876"/>
                  </a:lnTo>
                  <a:lnTo>
                    <a:pt x="89966" y="25488"/>
                  </a:lnTo>
                  <a:lnTo>
                    <a:pt x="87807" y="25082"/>
                  </a:lnTo>
                  <a:lnTo>
                    <a:pt x="86080" y="25844"/>
                  </a:lnTo>
                  <a:lnTo>
                    <a:pt x="83489" y="25768"/>
                  </a:lnTo>
                  <a:lnTo>
                    <a:pt x="83769" y="25361"/>
                  </a:lnTo>
                  <a:lnTo>
                    <a:pt x="84175" y="25082"/>
                  </a:lnTo>
                  <a:lnTo>
                    <a:pt x="84175" y="24003"/>
                  </a:lnTo>
                  <a:lnTo>
                    <a:pt x="87807" y="23241"/>
                  </a:lnTo>
                  <a:lnTo>
                    <a:pt x="86080" y="21831"/>
                  </a:lnTo>
                  <a:lnTo>
                    <a:pt x="82283" y="20548"/>
                  </a:lnTo>
                  <a:lnTo>
                    <a:pt x="82283" y="21983"/>
                  </a:lnTo>
                  <a:lnTo>
                    <a:pt x="81876" y="22390"/>
                  </a:lnTo>
                  <a:lnTo>
                    <a:pt x="82143" y="21856"/>
                  </a:lnTo>
                  <a:lnTo>
                    <a:pt x="82143" y="21717"/>
                  </a:lnTo>
                  <a:lnTo>
                    <a:pt x="81788" y="21031"/>
                  </a:lnTo>
                  <a:lnTo>
                    <a:pt x="81876" y="20904"/>
                  </a:lnTo>
                  <a:lnTo>
                    <a:pt x="82283" y="21983"/>
                  </a:lnTo>
                  <a:lnTo>
                    <a:pt x="82283" y="20548"/>
                  </a:lnTo>
                  <a:lnTo>
                    <a:pt x="81876" y="20408"/>
                  </a:lnTo>
                  <a:lnTo>
                    <a:pt x="78778" y="19558"/>
                  </a:lnTo>
                  <a:lnTo>
                    <a:pt x="81876" y="17106"/>
                  </a:lnTo>
                  <a:lnTo>
                    <a:pt x="81876" y="16903"/>
                  </a:lnTo>
                  <a:lnTo>
                    <a:pt x="76212" y="13220"/>
                  </a:lnTo>
                  <a:lnTo>
                    <a:pt x="74053" y="13335"/>
                  </a:lnTo>
                  <a:lnTo>
                    <a:pt x="72707" y="13462"/>
                  </a:lnTo>
                  <a:lnTo>
                    <a:pt x="72440" y="13487"/>
                  </a:lnTo>
                  <a:lnTo>
                    <a:pt x="70675" y="12814"/>
                  </a:lnTo>
                  <a:lnTo>
                    <a:pt x="70281" y="14033"/>
                  </a:lnTo>
                  <a:lnTo>
                    <a:pt x="69329" y="13906"/>
                  </a:lnTo>
                  <a:lnTo>
                    <a:pt x="68389" y="13792"/>
                  </a:lnTo>
                  <a:lnTo>
                    <a:pt x="68122" y="13754"/>
                  </a:lnTo>
                  <a:lnTo>
                    <a:pt x="67843" y="14033"/>
                  </a:lnTo>
                  <a:lnTo>
                    <a:pt x="67843" y="28994"/>
                  </a:lnTo>
                  <a:lnTo>
                    <a:pt x="67043" y="31737"/>
                  </a:lnTo>
                  <a:lnTo>
                    <a:pt x="67043" y="38176"/>
                  </a:lnTo>
                  <a:lnTo>
                    <a:pt x="65151" y="39712"/>
                  </a:lnTo>
                  <a:lnTo>
                    <a:pt x="63398" y="41008"/>
                  </a:lnTo>
                  <a:lnTo>
                    <a:pt x="64884" y="42113"/>
                  </a:lnTo>
                  <a:lnTo>
                    <a:pt x="65011" y="42214"/>
                  </a:lnTo>
                  <a:lnTo>
                    <a:pt x="65417" y="43027"/>
                  </a:lnTo>
                  <a:lnTo>
                    <a:pt x="65011" y="43129"/>
                  </a:lnTo>
                  <a:lnTo>
                    <a:pt x="64477" y="43243"/>
                  </a:lnTo>
                  <a:lnTo>
                    <a:pt x="64211" y="43307"/>
                  </a:lnTo>
                  <a:lnTo>
                    <a:pt x="63804" y="43408"/>
                  </a:lnTo>
                  <a:lnTo>
                    <a:pt x="63398" y="43497"/>
                  </a:lnTo>
                  <a:lnTo>
                    <a:pt x="63068" y="43586"/>
                  </a:lnTo>
                  <a:lnTo>
                    <a:pt x="62992" y="43370"/>
                  </a:lnTo>
                  <a:lnTo>
                    <a:pt x="62585" y="42214"/>
                  </a:lnTo>
                  <a:lnTo>
                    <a:pt x="60159" y="38455"/>
                  </a:lnTo>
                  <a:lnTo>
                    <a:pt x="60566" y="38696"/>
                  </a:lnTo>
                  <a:lnTo>
                    <a:pt x="61239" y="39116"/>
                  </a:lnTo>
                  <a:lnTo>
                    <a:pt x="61506" y="39077"/>
                  </a:lnTo>
                  <a:lnTo>
                    <a:pt x="62052" y="38989"/>
                  </a:lnTo>
                  <a:lnTo>
                    <a:pt x="62585" y="38900"/>
                  </a:lnTo>
                  <a:lnTo>
                    <a:pt x="62992" y="38836"/>
                  </a:lnTo>
                  <a:lnTo>
                    <a:pt x="63398" y="38760"/>
                  </a:lnTo>
                  <a:lnTo>
                    <a:pt x="64071" y="38658"/>
                  </a:lnTo>
                  <a:lnTo>
                    <a:pt x="64477" y="38595"/>
                  </a:lnTo>
                  <a:lnTo>
                    <a:pt x="65151" y="38481"/>
                  </a:lnTo>
                  <a:lnTo>
                    <a:pt x="65824" y="38366"/>
                  </a:lnTo>
                  <a:lnTo>
                    <a:pt x="66497" y="38265"/>
                  </a:lnTo>
                  <a:lnTo>
                    <a:pt x="67043" y="38176"/>
                  </a:lnTo>
                  <a:lnTo>
                    <a:pt x="67043" y="31737"/>
                  </a:lnTo>
                  <a:lnTo>
                    <a:pt x="66763" y="32639"/>
                  </a:lnTo>
                  <a:lnTo>
                    <a:pt x="66497" y="33185"/>
                  </a:lnTo>
                  <a:lnTo>
                    <a:pt x="65824" y="32893"/>
                  </a:lnTo>
                  <a:lnTo>
                    <a:pt x="65151" y="32943"/>
                  </a:lnTo>
                  <a:lnTo>
                    <a:pt x="64884" y="33045"/>
                  </a:lnTo>
                  <a:lnTo>
                    <a:pt x="64211" y="33451"/>
                  </a:lnTo>
                  <a:lnTo>
                    <a:pt x="64071" y="33426"/>
                  </a:lnTo>
                  <a:lnTo>
                    <a:pt x="63398" y="33312"/>
                  </a:lnTo>
                  <a:lnTo>
                    <a:pt x="62052" y="33769"/>
                  </a:lnTo>
                  <a:lnTo>
                    <a:pt x="61772" y="33858"/>
                  </a:lnTo>
                  <a:lnTo>
                    <a:pt x="62052" y="34391"/>
                  </a:lnTo>
                  <a:lnTo>
                    <a:pt x="62052" y="34798"/>
                  </a:lnTo>
                  <a:lnTo>
                    <a:pt x="61772" y="34671"/>
                  </a:lnTo>
                  <a:lnTo>
                    <a:pt x="61506" y="34671"/>
                  </a:lnTo>
                  <a:lnTo>
                    <a:pt x="61772" y="33985"/>
                  </a:lnTo>
                  <a:lnTo>
                    <a:pt x="61239" y="33045"/>
                  </a:lnTo>
                  <a:lnTo>
                    <a:pt x="60566" y="32232"/>
                  </a:lnTo>
                  <a:lnTo>
                    <a:pt x="61772" y="32905"/>
                  </a:lnTo>
                  <a:lnTo>
                    <a:pt x="62052" y="32651"/>
                  </a:lnTo>
                  <a:lnTo>
                    <a:pt x="63398" y="31381"/>
                  </a:lnTo>
                  <a:lnTo>
                    <a:pt x="64211" y="30607"/>
                  </a:lnTo>
                  <a:lnTo>
                    <a:pt x="64211" y="30441"/>
                  </a:lnTo>
                  <a:lnTo>
                    <a:pt x="63919" y="30149"/>
                  </a:lnTo>
                  <a:lnTo>
                    <a:pt x="64071" y="30251"/>
                  </a:lnTo>
                  <a:lnTo>
                    <a:pt x="64211" y="30365"/>
                  </a:lnTo>
                  <a:lnTo>
                    <a:pt x="64477" y="30695"/>
                  </a:lnTo>
                  <a:lnTo>
                    <a:pt x="65151" y="31330"/>
                  </a:lnTo>
                  <a:lnTo>
                    <a:pt x="65824" y="31965"/>
                  </a:lnTo>
                  <a:lnTo>
                    <a:pt x="66230" y="31851"/>
                  </a:lnTo>
                  <a:lnTo>
                    <a:pt x="66497" y="31788"/>
                  </a:lnTo>
                  <a:lnTo>
                    <a:pt x="66903" y="31673"/>
                  </a:lnTo>
                  <a:lnTo>
                    <a:pt x="67043" y="31635"/>
                  </a:lnTo>
                  <a:lnTo>
                    <a:pt x="67843" y="28994"/>
                  </a:lnTo>
                  <a:lnTo>
                    <a:pt x="67843" y="14033"/>
                  </a:lnTo>
                  <a:lnTo>
                    <a:pt x="66903" y="14973"/>
                  </a:lnTo>
                  <a:lnTo>
                    <a:pt x="67538" y="16205"/>
                  </a:lnTo>
                  <a:lnTo>
                    <a:pt x="67043" y="16306"/>
                  </a:lnTo>
                  <a:lnTo>
                    <a:pt x="66763" y="16357"/>
                  </a:lnTo>
                  <a:lnTo>
                    <a:pt x="66230" y="16471"/>
                  </a:lnTo>
                  <a:lnTo>
                    <a:pt x="65824" y="16560"/>
                  </a:lnTo>
                  <a:lnTo>
                    <a:pt x="65557" y="16624"/>
                  </a:lnTo>
                  <a:lnTo>
                    <a:pt x="65011" y="16738"/>
                  </a:lnTo>
                  <a:lnTo>
                    <a:pt x="64477" y="16852"/>
                  </a:lnTo>
                  <a:lnTo>
                    <a:pt x="64211" y="16903"/>
                  </a:lnTo>
                  <a:lnTo>
                    <a:pt x="63804" y="16992"/>
                  </a:lnTo>
                  <a:lnTo>
                    <a:pt x="64477" y="17538"/>
                  </a:lnTo>
                  <a:lnTo>
                    <a:pt x="64211" y="19418"/>
                  </a:lnTo>
                  <a:lnTo>
                    <a:pt x="64211" y="18465"/>
                  </a:lnTo>
                  <a:lnTo>
                    <a:pt x="63398" y="18364"/>
                  </a:lnTo>
                  <a:lnTo>
                    <a:pt x="62585" y="18275"/>
                  </a:lnTo>
                  <a:lnTo>
                    <a:pt x="61506" y="18148"/>
                  </a:lnTo>
                  <a:lnTo>
                    <a:pt x="60566" y="18034"/>
                  </a:lnTo>
                  <a:lnTo>
                    <a:pt x="59626" y="17932"/>
                  </a:lnTo>
                  <a:lnTo>
                    <a:pt x="58547" y="17805"/>
                  </a:lnTo>
                  <a:lnTo>
                    <a:pt x="58699" y="19837"/>
                  </a:lnTo>
                  <a:lnTo>
                    <a:pt x="58000" y="19024"/>
                  </a:lnTo>
                  <a:lnTo>
                    <a:pt x="57061" y="18478"/>
                  </a:lnTo>
                  <a:lnTo>
                    <a:pt x="55714" y="19697"/>
                  </a:lnTo>
                  <a:lnTo>
                    <a:pt x="55079" y="21221"/>
                  </a:lnTo>
                  <a:lnTo>
                    <a:pt x="56515" y="23329"/>
                  </a:lnTo>
                  <a:lnTo>
                    <a:pt x="58000" y="24688"/>
                  </a:lnTo>
                  <a:lnTo>
                    <a:pt x="58889" y="22415"/>
                  </a:lnTo>
                  <a:lnTo>
                    <a:pt x="59080" y="24815"/>
                  </a:lnTo>
                  <a:lnTo>
                    <a:pt x="59626" y="24726"/>
                  </a:lnTo>
                  <a:lnTo>
                    <a:pt x="60121" y="24638"/>
                  </a:lnTo>
                  <a:lnTo>
                    <a:pt x="60566" y="24549"/>
                  </a:lnTo>
                  <a:lnTo>
                    <a:pt x="61239" y="24434"/>
                  </a:lnTo>
                  <a:lnTo>
                    <a:pt x="61772" y="24333"/>
                  </a:lnTo>
                  <a:lnTo>
                    <a:pt x="62052" y="24295"/>
                  </a:lnTo>
                  <a:lnTo>
                    <a:pt x="62585" y="24193"/>
                  </a:lnTo>
                  <a:lnTo>
                    <a:pt x="62992" y="24117"/>
                  </a:lnTo>
                  <a:lnTo>
                    <a:pt x="63398" y="24053"/>
                  </a:lnTo>
                  <a:lnTo>
                    <a:pt x="64071" y="23926"/>
                  </a:lnTo>
                  <a:lnTo>
                    <a:pt x="64477" y="23863"/>
                  </a:lnTo>
                  <a:lnTo>
                    <a:pt x="65151" y="23736"/>
                  </a:lnTo>
                  <a:lnTo>
                    <a:pt x="65151" y="24015"/>
                  </a:lnTo>
                  <a:lnTo>
                    <a:pt x="65011" y="24142"/>
                  </a:lnTo>
                  <a:lnTo>
                    <a:pt x="65011" y="24409"/>
                  </a:lnTo>
                  <a:lnTo>
                    <a:pt x="62992" y="24384"/>
                  </a:lnTo>
                  <a:lnTo>
                    <a:pt x="62052" y="25158"/>
                  </a:lnTo>
                  <a:lnTo>
                    <a:pt x="62052" y="28460"/>
                  </a:lnTo>
                  <a:lnTo>
                    <a:pt x="60147" y="26771"/>
                  </a:lnTo>
                  <a:lnTo>
                    <a:pt x="60566" y="27089"/>
                  </a:lnTo>
                  <a:lnTo>
                    <a:pt x="62052" y="28460"/>
                  </a:lnTo>
                  <a:lnTo>
                    <a:pt x="62052" y="25158"/>
                  </a:lnTo>
                  <a:lnTo>
                    <a:pt x="60121" y="26746"/>
                  </a:lnTo>
                  <a:lnTo>
                    <a:pt x="59626" y="26301"/>
                  </a:lnTo>
                  <a:lnTo>
                    <a:pt x="59080" y="26365"/>
                  </a:lnTo>
                  <a:lnTo>
                    <a:pt x="58547" y="26441"/>
                  </a:lnTo>
                  <a:lnTo>
                    <a:pt x="57861" y="26517"/>
                  </a:lnTo>
                  <a:lnTo>
                    <a:pt x="56921" y="26644"/>
                  </a:lnTo>
                  <a:lnTo>
                    <a:pt x="56388" y="26708"/>
                  </a:lnTo>
                  <a:lnTo>
                    <a:pt x="57861" y="30480"/>
                  </a:lnTo>
                  <a:lnTo>
                    <a:pt x="56921" y="30886"/>
                  </a:lnTo>
                  <a:lnTo>
                    <a:pt x="56248" y="31838"/>
                  </a:lnTo>
                  <a:lnTo>
                    <a:pt x="56388" y="32778"/>
                  </a:lnTo>
                  <a:lnTo>
                    <a:pt x="55308" y="32842"/>
                  </a:lnTo>
                  <a:lnTo>
                    <a:pt x="53949" y="32931"/>
                  </a:lnTo>
                  <a:lnTo>
                    <a:pt x="52070" y="33045"/>
                  </a:lnTo>
                  <a:lnTo>
                    <a:pt x="55168" y="27114"/>
                  </a:lnTo>
                  <a:lnTo>
                    <a:pt x="52336" y="26162"/>
                  </a:lnTo>
                  <a:lnTo>
                    <a:pt x="52070" y="26073"/>
                  </a:lnTo>
                  <a:lnTo>
                    <a:pt x="51803" y="25984"/>
                  </a:lnTo>
                  <a:lnTo>
                    <a:pt x="51523" y="25895"/>
                  </a:lnTo>
                  <a:lnTo>
                    <a:pt x="51396" y="25857"/>
                  </a:lnTo>
                  <a:lnTo>
                    <a:pt x="51117" y="25768"/>
                  </a:lnTo>
                  <a:lnTo>
                    <a:pt x="52743" y="24015"/>
                  </a:lnTo>
                  <a:lnTo>
                    <a:pt x="52336" y="23926"/>
                  </a:lnTo>
                  <a:lnTo>
                    <a:pt x="52070" y="23876"/>
                  </a:lnTo>
                  <a:lnTo>
                    <a:pt x="51638" y="23787"/>
                  </a:lnTo>
                  <a:lnTo>
                    <a:pt x="53136" y="21564"/>
                  </a:lnTo>
                  <a:lnTo>
                    <a:pt x="46126" y="15913"/>
                  </a:lnTo>
                  <a:lnTo>
                    <a:pt x="48831" y="22390"/>
                  </a:lnTo>
                  <a:lnTo>
                    <a:pt x="49669" y="23469"/>
                  </a:lnTo>
                  <a:lnTo>
                    <a:pt x="48158" y="24282"/>
                  </a:lnTo>
                  <a:lnTo>
                    <a:pt x="47891" y="24688"/>
                  </a:lnTo>
                  <a:lnTo>
                    <a:pt x="48691" y="25361"/>
                  </a:lnTo>
                  <a:lnTo>
                    <a:pt x="48425" y="25412"/>
                  </a:lnTo>
                  <a:lnTo>
                    <a:pt x="47891" y="25514"/>
                  </a:lnTo>
                  <a:lnTo>
                    <a:pt x="47205" y="25641"/>
                  </a:lnTo>
                  <a:lnTo>
                    <a:pt x="46532" y="25768"/>
                  </a:lnTo>
                  <a:lnTo>
                    <a:pt x="44780" y="27114"/>
                  </a:lnTo>
                  <a:lnTo>
                    <a:pt x="45999" y="29540"/>
                  </a:lnTo>
                  <a:lnTo>
                    <a:pt x="43980" y="30619"/>
                  </a:lnTo>
                  <a:lnTo>
                    <a:pt x="45999" y="31673"/>
                  </a:lnTo>
                  <a:lnTo>
                    <a:pt x="46939" y="32156"/>
                  </a:lnTo>
                  <a:lnTo>
                    <a:pt x="47205" y="32296"/>
                  </a:lnTo>
                  <a:lnTo>
                    <a:pt x="47345" y="32372"/>
                  </a:lnTo>
                  <a:lnTo>
                    <a:pt x="46939" y="30619"/>
                  </a:lnTo>
                  <a:lnTo>
                    <a:pt x="48691" y="33604"/>
                  </a:lnTo>
                  <a:lnTo>
                    <a:pt x="48691" y="33807"/>
                  </a:lnTo>
                  <a:lnTo>
                    <a:pt x="48425" y="33807"/>
                  </a:lnTo>
                  <a:lnTo>
                    <a:pt x="48691" y="34277"/>
                  </a:lnTo>
                  <a:lnTo>
                    <a:pt x="51117" y="38023"/>
                  </a:lnTo>
                  <a:lnTo>
                    <a:pt x="51396" y="38442"/>
                  </a:lnTo>
                  <a:lnTo>
                    <a:pt x="51803" y="38328"/>
                  </a:lnTo>
                  <a:lnTo>
                    <a:pt x="52070" y="38252"/>
                  </a:lnTo>
                  <a:lnTo>
                    <a:pt x="52336" y="38176"/>
                  </a:lnTo>
                  <a:lnTo>
                    <a:pt x="51803" y="39928"/>
                  </a:lnTo>
                  <a:lnTo>
                    <a:pt x="51523" y="43700"/>
                  </a:lnTo>
                  <a:lnTo>
                    <a:pt x="52070" y="43789"/>
                  </a:lnTo>
                  <a:lnTo>
                    <a:pt x="52336" y="43840"/>
                  </a:lnTo>
                  <a:lnTo>
                    <a:pt x="53949" y="44107"/>
                  </a:lnTo>
                  <a:lnTo>
                    <a:pt x="55168" y="44475"/>
                  </a:lnTo>
                  <a:lnTo>
                    <a:pt x="55308" y="44513"/>
                  </a:lnTo>
                  <a:lnTo>
                    <a:pt x="56388" y="42494"/>
                  </a:lnTo>
                  <a:lnTo>
                    <a:pt x="57594" y="43840"/>
                  </a:lnTo>
                  <a:lnTo>
                    <a:pt x="57861" y="43942"/>
                  </a:lnTo>
                  <a:lnTo>
                    <a:pt x="60121" y="44831"/>
                  </a:lnTo>
                  <a:lnTo>
                    <a:pt x="61239" y="45275"/>
                  </a:lnTo>
                  <a:lnTo>
                    <a:pt x="61379" y="45339"/>
                  </a:lnTo>
                  <a:lnTo>
                    <a:pt x="61506" y="45389"/>
                  </a:lnTo>
                  <a:lnTo>
                    <a:pt x="61772" y="45491"/>
                  </a:lnTo>
                  <a:lnTo>
                    <a:pt x="62052" y="45605"/>
                  </a:lnTo>
                  <a:lnTo>
                    <a:pt x="61772" y="44881"/>
                  </a:lnTo>
                  <a:lnTo>
                    <a:pt x="62052" y="45491"/>
                  </a:lnTo>
                  <a:lnTo>
                    <a:pt x="62585" y="45808"/>
                  </a:lnTo>
                  <a:lnTo>
                    <a:pt x="62992" y="45974"/>
                  </a:lnTo>
                  <a:lnTo>
                    <a:pt x="63804" y="46291"/>
                  </a:lnTo>
                  <a:lnTo>
                    <a:pt x="64071" y="46405"/>
                  </a:lnTo>
                  <a:lnTo>
                    <a:pt x="62052" y="45605"/>
                  </a:lnTo>
                  <a:lnTo>
                    <a:pt x="62585" y="46697"/>
                  </a:lnTo>
                  <a:lnTo>
                    <a:pt x="62992" y="47612"/>
                  </a:lnTo>
                  <a:lnTo>
                    <a:pt x="63804" y="47980"/>
                  </a:lnTo>
                  <a:lnTo>
                    <a:pt x="64071" y="48107"/>
                  </a:lnTo>
                  <a:lnTo>
                    <a:pt x="64884" y="48475"/>
                  </a:lnTo>
                  <a:lnTo>
                    <a:pt x="65151" y="48602"/>
                  </a:lnTo>
                  <a:lnTo>
                    <a:pt x="65417" y="48729"/>
                  </a:lnTo>
                  <a:lnTo>
                    <a:pt x="66230" y="49098"/>
                  </a:lnTo>
                  <a:lnTo>
                    <a:pt x="66903" y="49911"/>
                  </a:lnTo>
                  <a:lnTo>
                    <a:pt x="68249" y="49415"/>
                  </a:lnTo>
                  <a:lnTo>
                    <a:pt x="68389" y="49364"/>
                  </a:lnTo>
                  <a:lnTo>
                    <a:pt x="68249" y="48425"/>
                  </a:lnTo>
                  <a:lnTo>
                    <a:pt x="68922" y="47866"/>
                  </a:lnTo>
                  <a:lnTo>
                    <a:pt x="69062" y="47752"/>
                  </a:lnTo>
                  <a:lnTo>
                    <a:pt x="69596" y="46939"/>
                  </a:lnTo>
                  <a:lnTo>
                    <a:pt x="70002" y="46266"/>
                  </a:lnTo>
                  <a:lnTo>
                    <a:pt x="70815" y="47752"/>
                  </a:lnTo>
                  <a:lnTo>
                    <a:pt x="72161" y="45999"/>
                  </a:lnTo>
                  <a:lnTo>
                    <a:pt x="72732" y="45808"/>
                  </a:lnTo>
                  <a:lnTo>
                    <a:pt x="72974" y="45720"/>
                  </a:lnTo>
                  <a:lnTo>
                    <a:pt x="72974" y="45593"/>
                  </a:lnTo>
                  <a:lnTo>
                    <a:pt x="75666" y="46443"/>
                  </a:lnTo>
                  <a:lnTo>
                    <a:pt x="75946" y="46532"/>
                  </a:lnTo>
                  <a:lnTo>
                    <a:pt x="75666" y="46939"/>
                  </a:lnTo>
                  <a:lnTo>
                    <a:pt x="75666" y="49237"/>
                  </a:lnTo>
                  <a:lnTo>
                    <a:pt x="74460" y="49149"/>
                  </a:lnTo>
                  <a:lnTo>
                    <a:pt x="72974" y="49047"/>
                  </a:lnTo>
                  <a:lnTo>
                    <a:pt x="71297" y="48933"/>
                  </a:lnTo>
                  <a:lnTo>
                    <a:pt x="70662" y="51447"/>
                  </a:lnTo>
                  <a:lnTo>
                    <a:pt x="72732" y="53733"/>
                  </a:lnTo>
                  <a:lnTo>
                    <a:pt x="75272" y="53060"/>
                  </a:lnTo>
                  <a:lnTo>
                    <a:pt x="75666" y="52959"/>
                  </a:lnTo>
                  <a:lnTo>
                    <a:pt x="75946" y="52882"/>
                  </a:lnTo>
                  <a:lnTo>
                    <a:pt x="76073" y="52844"/>
                  </a:lnTo>
                  <a:lnTo>
                    <a:pt x="76479" y="52743"/>
                  </a:lnTo>
                  <a:lnTo>
                    <a:pt x="77025" y="51930"/>
                  </a:lnTo>
                  <a:lnTo>
                    <a:pt x="77825" y="51612"/>
                  </a:lnTo>
                  <a:lnTo>
                    <a:pt x="77965" y="51562"/>
                  </a:lnTo>
                  <a:lnTo>
                    <a:pt x="78232" y="51460"/>
                  </a:lnTo>
                  <a:lnTo>
                    <a:pt x="78435" y="51384"/>
                  </a:lnTo>
                  <a:lnTo>
                    <a:pt x="78638" y="51625"/>
                  </a:lnTo>
                  <a:lnTo>
                    <a:pt x="79311" y="52603"/>
                  </a:lnTo>
                  <a:lnTo>
                    <a:pt x="79451" y="52666"/>
                  </a:lnTo>
                  <a:lnTo>
                    <a:pt x="80124" y="53009"/>
                  </a:lnTo>
                  <a:lnTo>
                    <a:pt x="76174" y="54813"/>
                  </a:lnTo>
                  <a:lnTo>
                    <a:pt x="77025" y="57505"/>
                  </a:lnTo>
                  <a:lnTo>
                    <a:pt x="77025" y="57746"/>
                  </a:lnTo>
                  <a:lnTo>
                    <a:pt x="80124" y="59182"/>
                  </a:lnTo>
                  <a:lnTo>
                    <a:pt x="80657" y="58661"/>
                  </a:lnTo>
                  <a:lnTo>
                    <a:pt x="80657" y="48831"/>
                  </a:lnTo>
                  <a:lnTo>
                    <a:pt x="80657" y="47625"/>
                  </a:lnTo>
                  <a:lnTo>
                    <a:pt x="79451" y="47078"/>
                  </a:lnTo>
                  <a:lnTo>
                    <a:pt x="79451" y="50990"/>
                  </a:lnTo>
                  <a:lnTo>
                    <a:pt x="79311" y="51041"/>
                  </a:lnTo>
                  <a:lnTo>
                    <a:pt x="79044" y="50774"/>
                  </a:lnTo>
                  <a:lnTo>
                    <a:pt x="79311" y="50914"/>
                  </a:lnTo>
                  <a:lnTo>
                    <a:pt x="79451" y="50990"/>
                  </a:lnTo>
                  <a:lnTo>
                    <a:pt x="79451" y="47078"/>
                  </a:lnTo>
                  <a:lnTo>
                    <a:pt x="79311" y="47015"/>
                  </a:lnTo>
                  <a:lnTo>
                    <a:pt x="79311" y="50038"/>
                  </a:lnTo>
                  <a:lnTo>
                    <a:pt x="78727" y="50622"/>
                  </a:lnTo>
                  <a:lnTo>
                    <a:pt x="77965" y="50203"/>
                  </a:lnTo>
                  <a:lnTo>
                    <a:pt x="79311" y="50038"/>
                  </a:lnTo>
                  <a:lnTo>
                    <a:pt x="79311" y="47015"/>
                  </a:lnTo>
                  <a:lnTo>
                    <a:pt x="78638" y="46672"/>
                  </a:lnTo>
                  <a:lnTo>
                    <a:pt x="77203" y="46228"/>
                  </a:lnTo>
                  <a:lnTo>
                    <a:pt x="77203" y="49796"/>
                  </a:lnTo>
                  <a:lnTo>
                    <a:pt x="77025" y="49720"/>
                  </a:lnTo>
                  <a:lnTo>
                    <a:pt x="77203" y="49796"/>
                  </a:lnTo>
                  <a:lnTo>
                    <a:pt x="77203" y="46228"/>
                  </a:lnTo>
                  <a:lnTo>
                    <a:pt x="76073" y="45859"/>
                  </a:lnTo>
                  <a:lnTo>
                    <a:pt x="77965" y="41414"/>
                  </a:lnTo>
                  <a:lnTo>
                    <a:pt x="79451" y="43434"/>
                  </a:lnTo>
                  <a:lnTo>
                    <a:pt x="79044" y="45453"/>
                  </a:lnTo>
                  <a:lnTo>
                    <a:pt x="79451" y="45542"/>
                  </a:lnTo>
                  <a:lnTo>
                    <a:pt x="80124" y="45669"/>
                  </a:lnTo>
                  <a:lnTo>
                    <a:pt x="80530" y="45758"/>
                  </a:lnTo>
                  <a:lnTo>
                    <a:pt x="82283" y="46202"/>
                  </a:lnTo>
                  <a:lnTo>
                    <a:pt x="82550" y="46266"/>
                  </a:lnTo>
                  <a:lnTo>
                    <a:pt x="83223" y="44373"/>
                  </a:lnTo>
                  <a:lnTo>
                    <a:pt x="86194" y="42519"/>
                  </a:lnTo>
                  <a:lnTo>
                    <a:pt x="86321" y="42468"/>
                  </a:lnTo>
                  <a:lnTo>
                    <a:pt x="86321" y="43027"/>
                  </a:lnTo>
                  <a:lnTo>
                    <a:pt x="86461" y="43294"/>
                  </a:lnTo>
                  <a:lnTo>
                    <a:pt x="86461" y="43840"/>
                  </a:lnTo>
                  <a:lnTo>
                    <a:pt x="84442" y="45593"/>
                  </a:lnTo>
                  <a:lnTo>
                    <a:pt x="82689" y="47015"/>
                  </a:lnTo>
                  <a:lnTo>
                    <a:pt x="80937" y="48590"/>
                  </a:lnTo>
                  <a:lnTo>
                    <a:pt x="80937" y="58356"/>
                  </a:lnTo>
                  <a:lnTo>
                    <a:pt x="82410" y="56692"/>
                  </a:lnTo>
                  <a:lnTo>
                    <a:pt x="82689" y="56388"/>
                  </a:lnTo>
                  <a:lnTo>
                    <a:pt x="85394" y="58102"/>
                  </a:lnTo>
                  <a:lnTo>
                    <a:pt x="86677" y="55880"/>
                  </a:lnTo>
                  <a:lnTo>
                    <a:pt x="85966" y="53505"/>
                  </a:lnTo>
                  <a:lnTo>
                    <a:pt x="82689" y="54762"/>
                  </a:lnTo>
                  <a:lnTo>
                    <a:pt x="82689" y="53543"/>
                  </a:lnTo>
                  <a:lnTo>
                    <a:pt x="82410" y="53276"/>
                  </a:lnTo>
                  <a:lnTo>
                    <a:pt x="82689" y="51790"/>
                  </a:lnTo>
                  <a:lnTo>
                    <a:pt x="83223" y="51739"/>
                  </a:lnTo>
                  <a:lnTo>
                    <a:pt x="84442" y="51625"/>
                  </a:lnTo>
                  <a:lnTo>
                    <a:pt x="85394" y="51536"/>
                  </a:lnTo>
                  <a:lnTo>
                    <a:pt x="85394" y="51295"/>
                  </a:lnTo>
                  <a:lnTo>
                    <a:pt x="84442" y="49504"/>
                  </a:lnTo>
                  <a:lnTo>
                    <a:pt x="85115" y="48425"/>
                  </a:lnTo>
                  <a:lnTo>
                    <a:pt x="86461" y="50038"/>
                  </a:lnTo>
                  <a:lnTo>
                    <a:pt x="87807" y="51663"/>
                  </a:lnTo>
                  <a:lnTo>
                    <a:pt x="88760" y="50711"/>
                  </a:lnTo>
                  <a:lnTo>
                    <a:pt x="89560" y="49911"/>
                  </a:lnTo>
                  <a:lnTo>
                    <a:pt x="92456" y="48818"/>
                  </a:lnTo>
                  <a:lnTo>
                    <a:pt x="95504" y="49631"/>
                  </a:lnTo>
                  <a:lnTo>
                    <a:pt x="95631" y="49771"/>
                  </a:lnTo>
                  <a:lnTo>
                    <a:pt x="95631" y="48285"/>
                  </a:lnTo>
                  <a:lnTo>
                    <a:pt x="95770" y="46939"/>
                  </a:lnTo>
                  <a:lnTo>
                    <a:pt x="95770" y="45593"/>
                  </a:lnTo>
                  <a:lnTo>
                    <a:pt x="91198" y="44640"/>
                  </a:lnTo>
                  <a:lnTo>
                    <a:pt x="90982" y="43611"/>
                  </a:lnTo>
                  <a:lnTo>
                    <a:pt x="90982" y="48209"/>
                  </a:lnTo>
                  <a:lnTo>
                    <a:pt x="89966" y="48120"/>
                  </a:lnTo>
                  <a:lnTo>
                    <a:pt x="88760" y="48018"/>
                  </a:lnTo>
                  <a:lnTo>
                    <a:pt x="88760" y="45859"/>
                  </a:lnTo>
                  <a:lnTo>
                    <a:pt x="89293" y="45961"/>
                  </a:lnTo>
                  <a:lnTo>
                    <a:pt x="89839" y="46062"/>
                  </a:lnTo>
                  <a:lnTo>
                    <a:pt x="90373" y="46164"/>
                  </a:lnTo>
                  <a:lnTo>
                    <a:pt x="90982" y="48209"/>
                  </a:lnTo>
                  <a:lnTo>
                    <a:pt x="90982" y="43611"/>
                  </a:lnTo>
                  <a:lnTo>
                    <a:pt x="90919" y="43294"/>
                  </a:lnTo>
                  <a:lnTo>
                    <a:pt x="93472" y="44246"/>
                  </a:lnTo>
                  <a:lnTo>
                    <a:pt x="94284" y="45186"/>
                  </a:lnTo>
                  <a:lnTo>
                    <a:pt x="95364" y="44513"/>
                  </a:lnTo>
                  <a:lnTo>
                    <a:pt x="96177" y="43700"/>
                  </a:lnTo>
                  <a:lnTo>
                    <a:pt x="96177" y="41135"/>
                  </a:lnTo>
                  <a:lnTo>
                    <a:pt x="95631" y="41135"/>
                  </a:lnTo>
                  <a:lnTo>
                    <a:pt x="95097" y="39255"/>
                  </a:lnTo>
                  <a:lnTo>
                    <a:pt x="94284" y="39344"/>
                  </a:lnTo>
                  <a:lnTo>
                    <a:pt x="93472" y="39446"/>
                  </a:lnTo>
                  <a:lnTo>
                    <a:pt x="92710" y="39535"/>
                  </a:lnTo>
                  <a:lnTo>
                    <a:pt x="92710" y="39979"/>
                  </a:lnTo>
                  <a:lnTo>
                    <a:pt x="92392" y="41414"/>
                  </a:lnTo>
                  <a:lnTo>
                    <a:pt x="91313" y="41529"/>
                  </a:lnTo>
                  <a:lnTo>
                    <a:pt x="90373" y="41948"/>
                  </a:lnTo>
                  <a:lnTo>
                    <a:pt x="89966" y="41338"/>
                  </a:lnTo>
                  <a:lnTo>
                    <a:pt x="90919" y="40462"/>
                  </a:lnTo>
                  <a:lnTo>
                    <a:pt x="91998" y="40030"/>
                  </a:lnTo>
                  <a:lnTo>
                    <a:pt x="92125" y="39979"/>
                  </a:lnTo>
                  <a:lnTo>
                    <a:pt x="92265" y="39928"/>
                  </a:lnTo>
                  <a:lnTo>
                    <a:pt x="92710" y="39535"/>
                  </a:lnTo>
                  <a:lnTo>
                    <a:pt x="92938" y="39331"/>
                  </a:lnTo>
                  <a:lnTo>
                    <a:pt x="93472" y="38849"/>
                  </a:lnTo>
                  <a:lnTo>
                    <a:pt x="92938" y="37503"/>
                  </a:lnTo>
                  <a:lnTo>
                    <a:pt x="95364" y="37477"/>
                  </a:lnTo>
                  <a:lnTo>
                    <a:pt x="95770" y="37363"/>
                  </a:lnTo>
                  <a:lnTo>
                    <a:pt x="95770" y="33591"/>
                  </a:lnTo>
                  <a:lnTo>
                    <a:pt x="94691" y="32512"/>
                  </a:lnTo>
                  <a:lnTo>
                    <a:pt x="93814" y="32512"/>
                  </a:lnTo>
                  <a:lnTo>
                    <a:pt x="97523" y="2711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4505" y="781976"/>
              <a:ext cx="154305" cy="494665"/>
            </a:xfrm>
            <a:custGeom>
              <a:avLst/>
              <a:gdLst/>
              <a:ahLst/>
              <a:cxnLst/>
              <a:rect l="l" t="t" r="r" b="b"/>
              <a:pathLst>
                <a:path w="154305" h="494665">
                  <a:moveTo>
                    <a:pt x="5791" y="9169"/>
                  </a:moveTo>
                  <a:lnTo>
                    <a:pt x="1612" y="8356"/>
                  </a:lnTo>
                  <a:lnTo>
                    <a:pt x="939" y="8763"/>
                  </a:lnTo>
                  <a:lnTo>
                    <a:pt x="939" y="8902"/>
                  </a:lnTo>
                  <a:lnTo>
                    <a:pt x="0" y="12814"/>
                  </a:lnTo>
                  <a:lnTo>
                    <a:pt x="5791" y="9169"/>
                  </a:lnTo>
                  <a:close/>
                </a:path>
                <a:path w="154305" h="494665">
                  <a:moveTo>
                    <a:pt x="24409" y="36144"/>
                  </a:moveTo>
                  <a:lnTo>
                    <a:pt x="18211" y="34925"/>
                  </a:lnTo>
                  <a:lnTo>
                    <a:pt x="18338" y="37490"/>
                  </a:lnTo>
                  <a:lnTo>
                    <a:pt x="18338" y="38976"/>
                  </a:lnTo>
                  <a:lnTo>
                    <a:pt x="20497" y="40322"/>
                  </a:lnTo>
                  <a:lnTo>
                    <a:pt x="22123" y="38849"/>
                  </a:lnTo>
                  <a:lnTo>
                    <a:pt x="24409" y="36144"/>
                  </a:lnTo>
                  <a:close/>
                </a:path>
                <a:path w="154305" h="494665">
                  <a:moveTo>
                    <a:pt x="26162" y="41681"/>
                  </a:moveTo>
                  <a:lnTo>
                    <a:pt x="22123" y="43827"/>
                  </a:lnTo>
                  <a:lnTo>
                    <a:pt x="20904" y="44640"/>
                  </a:lnTo>
                  <a:lnTo>
                    <a:pt x="22656" y="44780"/>
                  </a:lnTo>
                  <a:lnTo>
                    <a:pt x="22656" y="45593"/>
                  </a:lnTo>
                  <a:lnTo>
                    <a:pt x="24815" y="46532"/>
                  </a:lnTo>
                  <a:lnTo>
                    <a:pt x="26162" y="41681"/>
                  </a:lnTo>
                  <a:close/>
                </a:path>
                <a:path w="154305" h="494665">
                  <a:moveTo>
                    <a:pt x="29540" y="43294"/>
                  </a:moveTo>
                  <a:lnTo>
                    <a:pt x="25895" y="45720"/>
                  </a:lnTo>
                  <a:lnTo>
                    <a:pt x="24549" y="46799"/>
                  </a:lnTo>
                  <a:lnTo>
                    <a:pt x="24549" y="47739"/>
                  </a:lnTo>
                  <a:lnTo>
                    <a:pt x="25222" y="48552"/>
                  </a:lnTo>
                  <a:lnTo>
                    <a:pt x="29133" y="50444"/>
                  </a:lnTo>
                  <a:lnTo>
                    <a:pt x="29540" y="43294"/>
                  </a:lnTo>
                  <a:close/>
                </a:path>
                <a:path w="154305" h="494665">
                  <a:moveTo>
                    <a:pt x="30886" y="25222"/>
                  </a:moveTo>
                  <a:lnTo>
                    <a:pt x="30213" y="23329"/>
                  </a:lnTo>
                  <a:lnTo>
                    <a:pt x="26708" y="26708"/>
                  </a:lnTo>
                  <a:lnTo>
                    <a:pt x="29667" y="26428"/>
                  </a:lnTo>
                  <a:lnTo>
                    <a:pt x="30746" y="26301"/>
                  </a:lnTo>
                  <a:lnTo>
                    <a:pt x="30886" y="25755"/>
                  </a:lnTo>
                  <a:lnTo>
                    <a:pt x="30886" y="25222"/>
                  </a:lnTo>
                  <a:close/>
                </a:path>
                <a:path w="154305" h="494665">
                  <a:moveTo>
                    <a:pt x="32639" y="60833"/>
                  </a:moveTo>
                  <a:lnTo>
                    <a:pt x="32372" y="60833"/>
                  </a:lnTo>
                  <a:lnTo>
                    <a:pt x="31826" y="61099"/>
                  </a:lnTo>
                  <a:lnTo>
                    <a:pt x="31699" y="61099"/>
                  </a:lnTo>
                  <a:lnTo>
                    <a:pt x="31699" y="61366"/>
                  </a:lnTo>
                  <a:lnTo>
                    <a:pt x="31826" y="61506"/>
                  </a:lnTo>
                  <a:lnTo>
                    <a:pt x="32639" y="61239"/>
                  </a:lnTo>
                  <a:lnTo>
                    <a:pt x="32639" y="60833"/>
                  </a:lnTo>
                  <a:close/>
                </a:path>
                <a:path w="154305" h="494665">
                  <a:moveTo>
                    <a:pt x="32778" y="32905"/>
                  </a:moveTo>
                  <a:lnTo>
                    <a:pt x="32105" y="32778"/>
                  </a:lnTo>
                  <a:lnTo>
                    <a:pt x="31699" y="33312"/>
                  </a:lnTo>
                  <a:lnTo>
                    <a:pt x="32105" y="33578"/>
                  </a:lnTo>
                  <a:lnTo>
                    <a:pt x="32372" y="33172"/>
                  </a:lnTo>
                  <a:lnTo>
                    <a:pt x="32778" y="32905"/>
                  </a:lnTo>
                  <a:close/>
                </a:path>
                <a:path w="154305" h="494665">
                  <a:moveTo>
                    <a:pt x="36550" y="47612"/>
                  </a:moveTo>
                  <a:lnTo>
                    <a:pt x="36144" y="46126"/>
                  </a:lnTo>
                  <a:lnTo>
                    <a:pt x="34798" y="45593"/>
                  </a:lnTo>
                  <a:lnTo>
                    <a:pt x="32372" y="46266"/>
                  </a:lnTo>
                  <a:lnTo>
                    <a:pt x="32499" y="47739"/>
                  </a:lnTo>
                  <a:lnTo>
                    <a:pt x="34124" y="49225"/>
                  </a:lnTo>
                  <a:lnTo>
                    <a:pt x="36550" y="47612"/>
                  </a:lnTo>
                  <a:close/>
                </a:path>
                <a:path w="154305" h="494665">
                  <a:moveTo>
                    <a:pt x="37096" y="50850"/>
                  </a:moveTo>
                  <a:lnTo>
                    <a:pt x="31292" y="52603"/>
                  </a:lnTo>
                  <a:lnTo>
                    <a:pt x="33451" y="54089"/>
                  </a:lnTo>
                  <a:lnTo>
                    <a:pt x="34251" y="54356"/>
                  </a:lnTo>
                  <a:lnTo>
                    <a:pt x="35204" y="54216"/>
                  </a:lnTo>
                  <a:lnTo>
                    <a:pt x="36283" y="53682"/>
                  </a:lnTo>
                  <a:lnTo>
                    <a:pt x="37096" y="50850"/>
                  </a:lnTo>
                  <a:close/>
                </a:path>
                <a:path w="154305" h="494665">
                  <a:moveTo>
                    <a:pt x="37490" y="28867"/>
                  </a:moveTo>
                  <a:lnTo>
                    <a:pt x="32499" y="27101"/>
                  </a:lnTo>
                  <a:lnTo>
                    <a:pt x="30213" y="28054"/>
                  </a:lnTo>
                  <a:lnTo>
                    <a:pt x="28054" y="30073"/>
                  </a:lnTo>
                  <a:lnTo>
                    <a:pt x="31559" y="29667"/>
                  </a:lnTo>
                  <a:lnTo>
                    <a:pt x="32905" y="29260"/>
                  </a:lnTo>
                  <a:lnTo>
                    <a:pt x="37490" y="28867"/>
                  </a:lnTo>
                  <a:close/>
                </a:path>
                <a:path w="154305" h="494665">
                  <a:moveTo>
                    <a:pt x="37769" y="20091"/>
                  </a:moveTo>
                  <a:lnTo>
                    <a:pt x="36957" y="16725"/>
                  </a:lnTo>
                  <a:lnTo>
                    <a:pt x="37096" y="15913"/>
                  </a:lnTo>
                  <a:lnTo>
                    <a:pt x="36283" y="16052"/>
                  </a:lnTo>
                  <a:lnTo>
                    <a:pt x="35737" y="16052"/>
                  </a:lnTo>
                  <a:lnTo>
                    <a:pt x="32372" y="17259"/>
                  </a:lnTo>
                  <a:lnTo>
                    <a:pt x="37769" y="20091"/>
                  </a:lnTo>
                  <a:close/>
                </a:path>
                <a:path w="154305" h="494665">
                  <a:moveTo>
                    <a:pt x="39789" y="40995"/>
                  </a:moveTo>
                  <a:lnTo>
                    <a:pt x="33045" y="34925"/>
                  </a:lnTo>
                  <a:lnTo>
                    <a:pt x="30480" y="38163"/>
                  </a:lnTo>
                  <a:lnTo>
                    <a:pt x="26162" y="41808"/>
                  </a:lnTo>
                  <a:lnTo>
                    <a:pt x="32105" y="41135"/>
                  </a:lnTo>
                  <a:lnTo>
                    <a:pt x="34658" y="41681"/>
                  </a:lnTo>
                  <a:lnTo>
                    <a:pt x="39789" y="40995"/>
                  </a:lnTo>
                  <a:close/>
                </a:path>
                <a:path w="154305" h="494665">
                  <a:moveTo>
                    <a:pt x="40728" y="60833"/>
                  </a:moveTo>
                  <a:lnTo>
                    <a:pt x="38303" y="61366"/>
                  </a:lnTo>
                  <a:lnTo>
                    <a:pt x="38569" y="62445"/>
                  </a:lnTo>
                  <a:lnTo>
                    <a:pt x="39789" y="62318"/>
                  </a:lnTo>
                  <a:lnTo>
                    <a:pt x="40462" y="61633"/>
                  </a:lnTo>
                  <a:lnTo>
                    <a:pt x="40601" y="61239"/>
                  </a:lnTo>
                  <a:lnTo>
                    <a:pt x="40728" y="60960"/>
                  </a:lnTo>
                  <a:lnTo>
                    <a:pt x="40728" y="60833"/>
                  </a:lnTo>
                  <a:close/>
                </a:path>
                <a:path w="154305" h="494665">
                  <a:moveTo>
                    <a:pt x="41541" y="12141"/>
                  </a:moveTo>
                  <a:lnTo>
                    <a:pt x="38976" y="12814"/>
                  </a:lnTo>
                  <a:lnTo>
                    <a:pt x="36817" y="12674"/>
                  </a:lnTo>
                  <a:lnTo>
                    <a:pt x="36283" y="14833"/>
                  </a:lnTo>
                  <a:lnTo>
                    <a:pt x="38442" y="15367"/>
                  </a:lnTo>
                  <a:lnTo>
                    <a:pt x="39789" y="15240"/>
                  </a:lnTo>
                  <a:lnTo>
                    <a:pt x="41541" y="12141"/>
                  </a:lnTo>
                  <a:close/>
                </a:path>
                <a:path w="154305" h="494665">
                  <a:moveTo>
                    <a:pt x="45313" y="24003"/>
                  </a:moveTo>
                  <a:lnTo>
                    <a:pt x="42887" y="21577"/>
                  </a:lnTo>
                  <a:lnTo>
                    <a:pt x="39522" y="17665"/>
                  </a:lnTo>
                  <a:lnTo>
                    <a:pt x="35064" y="24549"/>
                  </a:lnTo>
                  <a:lnTo>
                    <a:pt x="39116" y="26428"/>
                  </a:lnTo>
                  <a:lnTo>
                    <a:pt x="40728" y="25349"/>
                  </a:lnTo>
                  <a:lnTo>
                    <a:pt x="45313" y="24003"/>
                  </a:lnTo>
                  <a:close/>
                </a:path>
                <a:path w="154305" h="494665">
                  <a:moveTo>
                    <a:pt x="45859" y="9982"/>
                  </a:moveTo>
                  <a:lnTo>
                    <a:pt x="45453" y="10248"/>
                  </a:lnTo>
                  <a:lnTo>
                    <a:pt x="44780" y="10248"/>
                  </a:lnTo>
                  <a:lnTo>
                    <a:pt x="45046" y="10782"/>
                  </a:lnTo>
                  <a:lnTo>
                    <a:pt x="45859" y="10375"/>
                  </a:lnTo>
                  <a:lnTo>
                    <a:pt x="45859" y="9982"/>
                  </a:lnTo>
                  <a:close/>
                </a:path>
                <a:path w="154305" h="494665">
                  <a:moveTo>
                    <a:pt x="47472" y="82677"/>
                  </a:moveTo>
                  <a:lnTo>
                    <a:pt x="47066" y="81876"/>
                  </a:lnTo>
                  <a:lnTo>
                    <a:pt x="46672" y="81470"/>
                  </a:lnTo>
                  <a:lnTo>
                    <a:pt x="45720" y="81597"/>
                  </a:lnTo>
                  <a:lnTo>
                    <a:pt x="45859" y="81876"/>
                  </a:lnTo>
                  <a:lnTo>
                    <a:pt x="45986" y="82270"/>
                  </a:lnTo>
                  <a:lnTo>
                    <a:pt x="46266" y="82550"/>
                  </a:lnTo>
                  <a:lnTo>
                    <a:pt x="46393" y="82677"/>
                  </a:lnTo>
                  <a:lnTo>
                    <a:pt x="46939" y="82550"/>
                  </a:lnTo>
                  <a:lnTo>
                    <a:pt x="47472" y="82677"/>
                  </a:lnTo>
                  <a:close/>
                </a:path>
                <a:path w="154305" h="494665">
                  <a:moveTo>
                    <a:pt x="50711" y="36004"/>
                  </a:moveTo>
                  <a:lnTo>
                    <a:pt x="49911" y="36144"/>
                  </a:lnTo>
                  <a:lnTo>
                    <a:pt x="49504" y="36144"/>
                  </a:lnTo>
                  <a:lnTo>
                    <a:pt x="45808" y="36830"/>
                  </a:lnTo>
                  <a:lnTo>
                    <a:pt x="49364" y="32092"/>
                  </a:lnTo>
                  <a:lnTo>
                    <a:pt x="41617" y="35217"/>
                  </a:lnTo>
                  <a:lnTo>
                    <a:pt x="40601" y="34391"/>
                  </a:lnTo>
                  <a:lnTo>
                    <a:pt x="38303" y="35064"/>
                  </a:lnTo>
                  <a:lnTo>
                    <a:pt x="35331" y="35737"/>
                  </a:lnTo>
                  <a:lnTo>
                    <a:pt x="38976" y="39116"/>
                  </a:lnTo>
                  <a:lnTo>
                    <a:pt x="41008" y="37896"/>
                  </a:lnTo>
                  <a:lnTo>
                    <a:pt x="41605" y="37198"/>
                  </a:lnTo>
                  <a:lnTo>
                    <a:pt x="42125" y="37503"/>
                  </a:lnTo>
                  <a:lnTo>
                    <a:pt x="41402" y="37630"/>
                  </a:lnTo>
                  <a:lnTo>
                    <a:pt x="49364" y="44373"/>
                  </a:lnTo>
                  <a:lnTo>
                    <a:pt x="50584" y="36817"/>
                  </a:lnTo>
                  <a:lnTo>
                    <a:pt x="50711" y="36004"/>
                  </a:lnTo>
                  <a:close/>
                </a:path>
                <a:path w="154305" h="494665">
                  <a:moveTo>
                    <a:pt x="51663" y="28460"/>
                  </a:moveTo>
                  <a:lnTo>
                    <a:pt x="49771" y="27241"/>
                  </a:lnTo>
                  <a:lnTo>
                    <a:pt x="48958" y="26835"/>
                  </a:lnTo>
                  <a:lnTo>
                    <a:pt x="48285" y="27241"/>
                  </a:lnTo>
                  <a:lnTo>
                    <a:pt x="47879" y="27787"/>
                  </a:lnTo>
                  <a:lnTo>
                    <a:pt x="46672" y="30073"/>
                  </a:lnTo>
                  <a:lnTo>
                    <a:pt x="51663" y="28460"/>
                  </a:lnTo>
                  <a:close/>
                </a:path>
                <a:path w="154305" h="494665">
                  <a:moveTo>
                    <a:pt x="52463" y="0"/>
                  </a:moveTo>
                  <a:lnTo>
                    <a:pt x="41008" y="2832"/>
                  </a:lnTo>
                  <a:lnTo>
                    <a:pt x="42214" y="6604"/>
                  </a:lnTo>
                  <a:lnTo>
                    <a:pt x="42354" y="7543"/>
                  </a:lnTo>
                  <a:lnTo>
                    <a:pt x="43561" y="7277"/>
                  </a:lnTo>
                  <a:lnTo>
                    <a:pt x="43840" y="7823"/>
                  </a:lnTo>
                  <a:lnTo>
                    <a:pt x="47066" y="9309"/>
                  </a:lnTo>
                  <a:lnTo>
                    <a:pt x="49364" y="5664"/>
                  </a:lnTo>
                  <a:lnTo>
                    <a:pt x="51384" y="3365"/>
                  </a:lnTo>
                  <a:lnTo>
                    <a:pt x="52463" y="0"/>
                  </a:lnTo>
                  <a:close/>
                </a:path>
                <a:path w="154305" h="494665">
                  <a:moveTo>
                    <a:pt x="54495" y="86385"/>
                  </a:moveTo>
                  <a:lnTo>
                    <a:pt x="50977" y="84251"/>
                  </a:lnTo>
                  <a:lnTo>
                    <a:pt x="50850" y="84162"/>
                  </a:lnTo>
                  <a:lnTo>
                    <a:pt x="48285" y="86995"/>
                  </a:lnTo>
                  <a:lnTo>
                    <a:pt x="51790" y="89420"/>
                  </a:lnTo>
                  <a:lnTo>
                    <a:pt x="53543" y="88887"/>
                  </a:lnTo>
                  <a:lnTo>
                    <a:pt x="54495" y="87947"/>
                  </a:lnTo>
                  <a:lnTo>
                    <a:pt x="54495" y="86385"/>
                  </a:lnTo>
                  <a:close/>
                </a:path>
                <a:path w="154305" h="494665">
                  <a:moveTo>
                    <a:pt x="55435" y="15773"/>
                  </a:moveTo>
                  <a:lnTo>
                    <a:pt x="54216" y="13081"/>
                  </a:lnTo>
                  <a:lnTo>
                    <a:pt x="51790" y="14160"/>
                  </a:lnTo>
                  <a:lnTo>
                    <a:pt x="43154" y="16586"/>
                  </a:lnTo>
                  <a:lnTo>
                    <a:pt x="48831" y="22796"/>
                  </a:lnTo>
                  <a:lnTo>
                    <a:pt x="54356" y="17526"/>
                  </a:lnTo>
                  <a:lnTo>
                    <a:pt x="55435" y="15773"/>
                  </a:lnTo>
                  <a:close/>
                </a:path>
                <a:path w="154305" h="494665">
                  <a:moveTo>
                    <a:pt x="55702" y="86321"/>
                  </a:moveTo>
                  <a:lnTo>
                    <a:pt x="54495" y="85509"/>
                  </a:lnTo>
                  <a:lnTo>
                    <a:pt x="54495" y="86385"/>
                  </a:lnTo>
                  <a:lnTo>
                    <a:pt x="55702" y="87134"/>
                  </a:lnTo>
                  <a:lnTo>
                    <a:pt x="55702" y="86321"/>
                  </a:lnTo>
                  <a:close/>
                </a:path>
                <a:path w="154305" h="494665">
                  <a:moveTo>
                    <a:pt x="58127" y="34531"/>
                  </a:moveTo>
                  <a:lnTo>
                    <a:pt x="57734" y="33312"/>
                  </a:lnTo>
                  <a:lnTo>
                    <a:pt x="57861" y="31965"/>
                  </a:lnTo>
                  <a:lnTo>
                    <a:pt x="54495" y="32499"/>
                  </a:lnTo>
                  <a:lnTo>
                    <a:pt x="54216" y="33578"/>
                  </a:lnTo>
                  <a:lnTo>
                    <a:pt x="53949" y="35204"/>
                  </a:lnTo>
                  <a:lnTo>
                    <a:pt x="58127" y="34531"/>
                  </a:lnTo>
                  <a:close/>
                </a:path>
                <a:path w="154305" h="494665">
                  <a:moveTo>
                    <a:pt x="59080" y="107899"/>
                  </a:moveTo>
                  <a:lnTo>
                    <a:pt x="58801" y="107365"/>
                  </a:lnTo>
                  <a:lnTo>
                    <a:pt x="58000" y="107632"/>
                  </a:lnTo>
                  <a:lnTo>
                    <a:pt x="58127" y="108038"/>
                  </a:lnTo>
                  <a:lnTo>
                    <a:pt x="58407" y="107899"/>
                  </a:lnTo>
                  <a:lnTo>
                    <a:pt x="59080" y="107899"/>
                  </a:lnTo>
                  <a:close/>
                </a:path>
                <a:path w="154305" h="494665">
                  <a:moveTo>
                    <a:pt x="59880" y="4038"/>
                  </a:moveTo>
                  <a:lnTo>
                    <a:pt x="59613" y="1079"/>
                  </a:lnTo>
                  <a:lnTo>
                    <a:pt x="55575" y="2692"/>
                  </a:lnTo>
                  <a:lnTo>
                    <a:pt x="53009" y="3365"/>
                  </a:lnTo>
                  <a:lnTo>
                    <a:pt x="54356" y="6337"/>
                  </a:lnTo>
                  <a:lnTo>
                    <a:pt x="56248" y="5257"/>
                  </a:lnTo>
                  <a:lnTo>
                    <a:pt x="59880" y="4038"/>
                  </a:lnTo>
                  <a:close/>
                </a:path>
                <a:path w="154305" h="494665">
                  <a:moveTo>
                    <a:pt x="62445" y="73545"/>
                  </a:moveTo>
                  <a:lnTo>
                    <a:pt x="61239" y="72834"/>
                  </a:lnTo>
                  <a:lnTo>
                    <a:pt x="61023" y="73088"/>
                  </a:lnTo>
                  <a:lnTo>
                    <a:pt x="62445" y="74053"/>
                  </a:lnTo>
                  <a:lnTo>
                    <a:pt x="62445" y="73558"/>
                  </a:lnTo>
                  <a:close/>
                </a:path>
                <a:path w="154305" h="494665">
                  <a:moveTo>
                    <a:pt x="62585" y="65824"/>
                  </a:moveTo>
                  <a:lnTo>
                    <a:pt x="62179" y="65278"/>
                  </a:lnTo>
                  <a:lnTo>
                    <a:pt x="61366" y="65151"/>
                  </a:lnTo>
                  <a:lnTo>
                    <a:pt x="60426" y="65951"/>
                  </a:lnTo>
                  <a:lnTo>
                    <a:pt x="60833" y="66497"/>
                  </a:lnTo>
                  <a:lnTo>
                    <a:pt x="61506" y="66763"/>
                  </a:lnTo>
                  <a:lnTo>
                    <a:pt x="62585" y="65824"/>
                  </a:lnTo>
                  <a:close/>
                </a:path>
                <a:path w="154305" h="494665">
                  <a:moveTo>
                    <a:pt x="62928" y="39458"/>
                  </a:moveTo>
                  <a:lnTo>
                    <a:pt x="61506" y="39916"/>
                  </a:lnTo>
                  <a:lnTo>
                    <a:pt x="62509" y="39776"/>
                  </a:lnTo>
                  <a:lnTo>
                    <a:pt x="62928" y="39712"/>
                  </a:lnTo>
                  <a:lnTo>
                    <a:pt x="62928" y="39458"/>
                  </a:lnTo>
                  <a:close/>
                </a:path>
                <a:path w="154305" h="494665">
                  <a:moveTo>
                    <a:pt x="63398" y="17399"/>
                  </a:moveTo>
                  <a:lnTo>
                    <a:pt x="62992" y="17132"/>
                  </a:lnTo>
                  <a:lnTo>
                    <a:pt x="60426" y="13487"/>
                  </a:lnTo>
                  <a:lnTo>
                    <a:pt x="53949" y="20497"/>
                  </a:lnTo>
                  <a:lnTo>
                    <a:pt x="59880" y="20764"/>
                  </a:lnTo>
                  <a:lnTo>
                    <a:pt x="60693" y="20497"/>
                  </a:lnTo>
                  <a:lnTo>
                    <a:pt x="63398" y="17399"/>
                  </a:lnTo>
                  <a:close/>
                </a:path>
                <a:path w="154305" h="494665">
                  <a:moveTo>
                    <a:pt x="64604" y="98602"/>
                  </a:moveTo>
                  <a:lnTo>
                    <a:pt x="61912" y="98602"/>
                  </a:lnTo>
                  <a:lnTo>
                    <a:pt x="61645" y="99542"/>
                  </a:lnTo>
                  <a:lnTo>
                    <a:pt x="60960" y="100749"/>
                  </a:lnTo>
                  <a:lnTo>
                    <a:pt x="63665" y="100888"/>
                  </a:lnTo>
                  <a:lnTo>
                    <a:pt x="63792" y="99949"/>
                  </a:lnTo>
                  <a:lnTo>
                    <a:pt x="64604" y="98602"/>
                  </a:lnTo>
                  <a:close/>
                </a:path>
                <a:path w="154305" h="494665">
                  <a:moveTo>
                    <a:pt x="65151" y="112890"/>
                  </a:moveTo>
                  <a:lnTo>
                    <a:pt x="58000" y="110604"/>
                  </a:lnTo>
                  <a:lnTo>
                    <a:pt x="59486" y="114249"/>
                  </a:lnTo>
                  <a:lnTo>
                    <a:pt x="59347" y="115722"/>
                  </a:lnTo>
                  <a:lnTo>
                    <a:pt x="60833" y="117208"/>
                  </a:lnTo>
                  <a:lnTo>
                    <a:pt x="62318" y="115455"/>
                  </a:lnTo>
                  <a:lnTo>
                    <a:pt x="65151" y="112890"/>
                  </a:lnTo>
                  <a:close/>
                </a:path>
                <a:path w="154305" h="494665">
                  <a:moveTo>
                    <a:pt x="67843" y="22390"/>
                  </a:moveTo>
                  <a:lnTo>
                    <a:pt x="61912" y="24955"/>
                  </a:lnTo>
                  <a:lnTo>
                    <a:pt x="64477" y="26568"/>
                  </a:lnTo>
                  <a:lnTo>
                    <a:pt x="65011" y="26835"/>
                  </a:lnTo>
                  <a:lnTo>
                    <a:pt x="65557" y="25755"/>
                  </a:lnTo>
                  <a:lnTo>
                    <a:pt x="66090" y="25349"/>
                  </a:lnTo>
                  <a:lnTo>
                    <a:pt x="67843" y="22390"/>
                  </a:lnTo>
                  <a:close/>
                </a:path>
                <a:path w="154305" h="494665">
                  <a:moveTo>
                    <a:pt x="69329" y="20497"/>
                  </a:moveTo>
                  <a:lnTo>
                    <a:pt x="68922" y="19151"/>
                  </a:lnTo>
                  <a:lnTo>
                    <a:pt x="68389" y="18072"/>
                  </a:lnTo>
                  <a:lnTo>
                    <a:pt x="65151" y="18745"/>
                  </a:lnTo>
                  <a:lnTo>
                    <a:pt x="65417" y="20091"/>
                  </a:lnTo>
                  <a:lnTo>
                    <a:pt x="65824" y="21310"/>
                  </a:lnTo>
                  <a:lnTo>
                    <a:pt x="69329" y="20497"/>
                  </a:lnTo>
                  <a:close/>
                </a:path>
                <a:path w="154305" h="494665">
                  <a:moveTo>
                    <a:pt x="73101" y="38163"/>
                  </a:moveTo>
                  <a:lnTo>
                    <a:pt x="71272" y="38442"/>
                  </a:lnTo>
                  <a:lnTo>
                    <a:pt x="71081" y="37223"/>
                  </a:lnTo>
                  <a:lnTo>
                    <a:pt x="71615" y="37084"/>
                  </a:lnTo>
                  <a:lnTo>
                    <a:pt x="72161" y="36550"/>
                  </a:lnTo>
                  <a:lnTo>
                    <a:pt x="72694" y="34798"/>
                  </a:lnTo>
                  <a:lnTo>
                    <a:pt x="69469" y="35331"/>
                  </a:lnTo>
                  <a:lnTo>
                    <a:pt x="70002" y="36410"/>
                  </a:lnTo>
                  <a:lnTo>
                    <a:pt x="67284" y="38011"/>
                  </a:lnTo>
                  <a:lnTo>
                    <a:pt x="65773" y="36004"/>
                  </a:lnTo>
                  <a:lnTo>
                    <a:pt x="64998" y="36855"/>
                  </a:lnTo>
                  <a:lnTo>
                    <a:pt x="65278" y="31699"/>
                  </a:lnTo>
                  <a:lnTo>
                    <a:pt x="67703" y="27101"/>
                  </a:lnTo>
                  <a:lnTo>
                    <a:pt x="60693" y="31826"/>
                  </a:lnTo>
                  <a:lnTo>
                    <a:pt x="59207" y="32639"/>
                  </a:lnTo>
                  <a:lnTo>
                    <a:pt x="56680" y="37503"/>
                  </a:lnTo>
                  <a:lnTo>
                    <a:pt x="55079" y="37185"/>
                  </a:lnTo>
                  <a:lnTo>
                    <a:pt x="51600" y="39027"/>
                  </a:lnTo>
                  <a:lnTo>
                    <a:pt x="53416" y="42354"/>
                  </a:lnTo>
                  <a:lnTo>
                    <a:pt x="49771" y="46393"/>
                  </a:lnTo>
                  <a:lnTo>
                    <a:pt x="52743" y="49225"/>
                  </a:lnTo>
                  <a:lnTo>
                    <a:pt x="56921" y="45186"/>
                  </a:lnTo>
                  <a:lnTo>
                    <a:pt x="59347" y="43154"/>
                  </a:lnTo>
                  <a:lnTo>
                    <a:pt x="58000" y="43154"/>
                  </a:lnTo>
                  <a:lnTo>
                    <a:pt x="56248" y="41948"/>
                  </a:lnTo>
                  <a:lnTo>
                    <a:pt x="57734" y="39154"/>
                  </a:lnTo>
                  <a:lnTo>
                    <a:pt x="62928" y="39217"/>
                  </a:lnTo>
                  <a:lnTo>
                    <a:pt x="62928" y="39458"/>
                  </a:lnTo>
                  <a:lnTo>
                    <a:pt x="63639" y="39230"/>
                  </a:lnTo>
                  <a:lnTo>
                    <a:pt x="64871" y="39243"/>
                  </a:lnTo>
                  <a:lnTo>
                    <a:pt x="64884" y="38823"/>
                  </a:lnTo>
                  <a:lnTo>
                    <a:pt x="67144" y="38100"/>
                  </a:lnTo>
                  <a:lnTo>
                    <a:pt x="66090" y="38709"/>
                  </a:lnTo>
                  <a:lnTo>
                    <a:pt x="67144" y="39077"/>
                  </a:lnTo>
                  <a:lnTo>
                    <a:pt x="62928" y="39712"/>
                  </a:lnTo>
                  <a:lnTo>
                    <a:pt x="62509" y="42354"/>
                  </a:lnTo>
                  <a:lnTo>
                    <a:pt x="67310" y="41579"/>
                  </a:lnTo>
                  <a:lnTo>
                    <a:pt x="67576" y="41541"/>
                  </a:lnTo>
                  <a:lnTo>
                    <a:pt x="70002" y="40055"/>
                  </a:lnTo>
                  <a:lnTo>
                    <a:pt x="71615" y="40601"/>
                  </a:lnTo>
                  <a:lnTo>
                    <a:pt x="71386" y="39217"/>
                  </a:lnTo>
                  <a:lnTo>
                    <a:pt x="73101" y="38163"/>
                  </a:lnTo>
                  <a:close/>
                </a:path>
                <a:path w="154305" h="494665">
                  <a:moveTo>
                    <a:pt x="73914" y="112356"/>
                  </a:moveTo>
                  <a:lnTo>
                    <a:pt x="73507" y="110604"/>
                  </a:lnTo>
                  <a:lnTo>
                    <a:pt x="72021" y="109385"/>
                  </a:lnTo>
                  <a:lnTo>
                    <a:pt x="70142" y="109791"/>
                  </a:lnTo>
                  <a:lnTo>
                    <a:pt x="70002" y="110337"/>
                  </a:lnTo>
                  <a:lnTo>
                    <a:pt x="72974" y="113169"/>
                  </a:lnTo>
                  <a:lnTo>
                    <a:pt x="73914" y="112356"/>
                  </a:lnTo>
                  <a:close/>
                </a:path>
                <a:path w="154305" h="494665">
                  <a:moveTo>
                    <a:pt x="78638" y="74320"/>
                  </a:moveTo>
                  <a:lnTo>
                    <a:pt x="78232" y="74472"/>
                  </a:lnTo>
                  <a:lnTo>
                    <a:pt x="77825" y="70535"/>
                  </a:lnTo>
                  <a:lnTo>
                    <a:pt x="77419" y="69329"/>
                  </a:lnTo>
                  <a:lnTo>
                    <a:pt x="75590" y="68999"/>
                  </a:lnTo>
                  <a:lnTo>
                    <a:pt x="75590" y="75450"/>
                  </a:lnTo>
                  <a:lnTo>
                    <a:pt x="73914" y="76073"/>
                  </a:lnTo>
                  <a:lnTo>
                    <a:pt x="72364" y="75196"/>
                  </a:lnTo>
                  <a:lnTo>
                    <a:pt x="75590" y="75450"/>
                  </a:lnTo>
                  <a:lnTo>
                    <a:pt x="75590" y="68999"/>
                  </a:lnTo>
                  <a:lnTo>
                    <a:pt x="70002" y="67983"/>
                  </a:lnTo>
                  <a:lnTo>
                    <a:pt x="68656" y="70675"/>
                  </a:lnTo>
                  <a:lnTo>
                    <a:pt x="67360" y="72009"/>
                  </a:lnTo>
                  <a:lnTo>
                    <a:pt x="66903" y="71767"/>
                  </a:lnTo>
                  <a:lnTo>
                    <a:pt x="66903" y="72491"/>
                  </a:lnTo>
                  <a:lnTo>
                    <a:pt x="66624" y="72783"/>
                  </a:lnTo>
                  <a:lnTo>
                    <a:pt x="66624" y="71615"/>
                  </a:lnTo>
                  <a:lnTo>
                    <a:pt x="66624" y="70053"/>
                  </a:lnTo>
                  <a:lnTo>
                    <a:pt x="65011" y="69596"/>
                  </a:lnTo>
                  <a:lnTo>
                    <a:pt x="63665" y="71081"/>
                  </a:lnTo>
                  <a:lnTo>
                    <a:pt x="62611" y="73647"/>
                  </a:lnTo>
                  <a:lnTo>
                    <a:pt x="63525" y="74180"/>
                  </a:lnTo>
                  <a:lnTo>
                    <a:pt x="63525" y="75666"/>
                  </a:lnTo>
                  <a:lnTo>
                    <a:pt x="65011" y="75742"/>
                  </a:lnTo>
                  <a:lnTo>
                    <a:pt x="66090" y="75806"/>
                  </a:lnTo>
                  <a:lnTo>
                    <a:pt x="66624" y="75552"/>
                  </a:lnTo>
                  <a:lnTo>
                    <a:pt x="66624" y="74739"/>
                  </a:lnTo>
                  <a:lnTo>
                    <a:pt x="66903" y="74752"/>
                  </a:lnTo>
                  <a:lnTo>
                    <a:pt x="66903" y="75425"/>
                  </a:lnTo>
                  <a:lnTo>
                    <a:pt x="68122" y="74853"/>
                  </a:lnTo>
                  <a:lnTo>
                    <a:pt x="69837" y="74993"/>
                  </a:lnTo>
                  <a:lnTo>
                    <a:pt x="68656" y="79311"/>
                  </a:lnTo>
                  <a:lnTo>
                    <a:pt x="73240" y="77279"/>
                  </a:lnTo>
                  <a:lnTo>
                    <a:pt x="74993" y="81876"/>
                  </a:lnTo>
                  <a:lnTo>
                    <a:pt x="77990" y="75641"/>
                  </a:lnTo>
                  <a:lnTo>
                    <a:pt x="78371" y="75666"/>
                  </a:lnTo>
                  <a:lnTo>
                    <a:pt x="78295" y="75018"/>
                  </a:lnTo>
                  <a:lnTo>
                    <a:pt x="78638" y="74320"/>
                  </a:lnTo>
                  <a:close/>
                </a:path>
                <a:path w="154305" h="494665">
                  <a:moveTo>
                    <a:pt x="79044" y="48958"/>
                  </a:moveTo>
                  <a:lnTo>
                    <a:pt x="74853" y="47205"/>
                  </a:lnTo>
                  <a:lnTo>
                    <a:pt x="72694" y="45859"/>
                  </a:lnTo>
                  <a:lnTo>
                    <a:pt x="69189" y="51257"/>
                  </a:lnTo>
                  <a:lnTo>
                    <a:pt x="68922" y="47612"/>
                  </a:lnTo>
                  <a:lnTo>
                    <a:pt x="68516" y="46266"/>
                  </a:lnTo>
                  <a:lnTo>
                    <a:pt x="66090" y="45593"/>
                  </a:lnTo>
                  <a:lnTo>
                    <a:pt x="65684" y="47205"/>
                  </a:lnTo>
                  <a:lnTo>
                    <a:pt x="66763" y="48425"/>
                  </a:lnTo>
                  <a:lnTo>
                    <a:pt x="66624" y="49504"/>
                  </a:lnTo>
                  <a:lnTo>
                    <a:pt x="65951" y="50711"/>
                  </a:lnTo>
                  <a:lnTo>
                    <a:pt x="62445" y="48145"/>
                  </a:lnTo>
                  <a:lnTo>
                    <a:pt x="60960" y="50711"/>
                  </a:lnTo>
                  <a:lnTo>
                    <a:pt x="55841" y="57454"/>
                  </a:lnTo>
                  <a:lnTo>
                    <a:pt x="72021" y="55841"/>
                  </a:lnTo>
                  <a:lnTo>
                    <a:pt x="72301" y="51117"/>
                  </a:lnTo>
                  <a:lnTo>
                    <a:pt x="73240" y="50038"/>
                  </a:lnTo>
                  <a:lnTo>
                    <a:pt x="79044" y="48958"/>
                  </a:lnTo>
                  <a:close/>
                </a:path>
                <a:path w="154305" h="494665">
                  <a:moveTo>
                    <a:pt x="85242" y="128676"/>
                  </a:moveTo>
                  <a:lnTo>
                    <a:pt x="81597" y="128270"/>
                  </a:lnTo>
                  <a:lnTo>
                    <a:pt x="81330" y="129755"/>
                  </a:lnTo>
                  <a:lnTo>
                    <a:pt x="79044" y="131648"/>
                  </a:lnTo>
                  <a:lnTo>
                    <a:pt x="83489" y="131241"/>
                  </a:lnTo>
                  <a:lnTo>
                    <a:pt x="83489" y="130289"/>
                  </a:lnTo>
                  <a:lnTo>
                    <a:pt x="85242" y="128676"/>
                  </a:lnTo>
                  <a:close/>
                </a:path>
                <a:path w="154305" h="494665">
                  <a:moveTo>
                    <a:pt x="86055" y="59918"/>
                  </a:moveTo>
                  <a:lnTo>
                    <a:pt x="83489" y="57721"/>
                  </a:lnTo>
                  <a:lnTo>
                    <a:pt x="82410" y="54622"/>
                  </a:lnTo>
                  <a:lnTo>
                    <a:pt x="76339" y="56921"/>
                  </a:lnTo>
                  <a:lnTo>
                    <a:pt x="77965" y="59207"/>
                  </a:lnTo>
                  <a:lnTo>
                    <a:pt x="78232" y="59347"/>
                  </a:lnTo>
                  <a:lnTo>
                    <a:pt x="78638" y="59486"/>
                  </a:lnTo>
                  <a:lnTo>
                    <a:pt x="78905" y="59613"/>
                  </a:lnTo>
                  <a:lnTo>
                    <a:pt x="80518" y="62738"/>
                  </a:lnTo>
                  <a:lnTo>
                    <a:pt x="83985" y="62217"/>
                  </a:lnTo>
                  <a:lnTo>
                    <a:pt x="86055" y="59918"/>
                  </a:lnTo>
                  <a:close/>
                </a:path>
                <a:path w="154305" h="494665">
                  <a:moveTo>
                    <a:pt x="87261" y="493001"/>
                  </a:moveTo>
                  <a:lnTo>
                    <a:pt x="85648" y="492328"/>
                  </a:lnTo>
                  <a:lnTo>
                    <a:pt x="84709" y="492467"/>
                  </a:lnTo>
                  <a:lnTo>
                    <a:pt x="85915" y="494487"/>
                  </a:lnTo>
                  <a:lnTo>
                    <a:pt x="86461" y="494220"/>
                  </a:lnTo>
                  <a:lnTo>
                    <a:pt x="86588" y="493941"/>
                  </a:lnTo>
                  <a:lnTo>
                    <a:pt x="87261" y="493001"/>
                  </a:lnTo>
                  <a:close/>
                </a:path>
                <a:path w="154305" h="494665">
                  <a:moveTo>
                    <a:pt x="88341" y="101701"/>
                  </a:moveTo>
                  <a:lnTo>
                    <a:pt x="87134" y="100482"/>
                  </a:lnTo>
                  <a:lnTo>
                    <a:pt x="84569" y="99402"/>
                  </a:lnTo>
                  <a:lnTo>
                    <a:pt x="80924" y="102908"/>
                  </a:lnTo>
                  <a:lnTo>
                    <a:pt x="82207" y="103568"/>
                  </a:lnTo>
                  <a:lnTo>
                    <a:pt x="76606" y="109651"/>
                  </a:lnTo>
                  <a:lnTo>
                    <a:pt x="77558" y="113703"/>
                  </a:lnTo>
                  <a:lnTo>
                    <a:pt x="79044" y="114922"/>
                  </a:lnTo>
                  <a:lnTo>
                    <a:pt x="86588" y="110731"/>
                  </a:lnTo>
                  <a:lnTo>
                    <a:pt x="86055" y="108851"/>
                  </a:lnTo>
                  <a:lnTo>
                    <a:pt x="83527" y="104216"/>
                  </a:lnTo>
                  <a:lnTo>
                    <a:pt x="84162" y="104533"/>
                  </a:lnTo>
                  <a:lnTo>
                    <a:pt x="86461" y="106146"/>
                  </a:lnTo>
                  <a:lnTo>
                    <a:pt x="88341" y="101701"/>
                  </a:lnTo>
                  <a:close/>
                </a:path>
                <a:path w="154305" h="494665">
                  <a:moveTo>
                    <a:pt x="90106" y="94551"/>
                  </a:moveTo>
                  <a:lnTo>
                    <a:pt x="89293" y="93738"/>
                  </a:lnTo>
                  <a:lnTo>
                    <a:pt x="88480" y="94005"/>
                  </a:lnTo>
                  <a:lnTo>
                    <a:pt x="87807" y="94551"/>
                  </a:lnTo>
                  <a:lnTo>
                    <a:pt x="88480" y="95491"/>
                  </a:lnTo>
                  <a:lnTo>
                    <a:pt x="89420" y="95224"/>
                  </a:lnTo>
                  <a:lnTo>
                    <a:pt x="90106" y="94551"/>
                  </a:lnTo>
                  <a:close/>
                </a:path>
                <a:path w="154305" h="494665">
                  <a:moveTo>
                    <a:pt x="91427" y="82054"/>
                  </a:moveTo>
                  <a:lnTo>
                    <a:pt x="90906" y="81673"/>
                  </a:lnTo>
                  <a:lnTo>
                    <a:pt x="90678" y="82016"/>
                  </a:lnTo>
                  <a:lnTo>
                    <a:pt x="90678" y="82448"/>
                  </a:lnTo>
                  <a:lnTo>
                    <a:pt x="91427" y="82054"/>
                  </a:lnTo>
                  <a:close/>
                </a:path>
                <a:path w="154305" h="494665">
                  <a:moveTo>
                    <a:pt x="93332" y="43827"/>
                  </a:moveTo>
                  <a:lnTo>
                    <a:pt x="90106" y="42075"/>
                  </a:lnTo>
                  <a:lnTo>
                    <a:pt x="89827" y="42062"/>
                  </a:lnTo>
                  <a:lnTo>
                    <a:pt x="87261" y="41948"/>
                  </a:lnTo>
                  <a:lnTo>
                    <a:pt x="87261" y="44056"/>
                  </a:lnTo>
                  <a:lnTo>
                    <a:pt x="87541" y="45593"/>
                  </a:lnTo>
                  <a:lnTo>
                    <a:pt x="83756" y="45046"/>
                  </a:lnTo>
                  <a:lnTo>
                    <a:pt x="84709" y="51117"/>
                  </a:lnTo>
                  <a:lnTo>
                    <a:pt x="87541" y="48933"/>
                  </a:lnTo>
                  <a:lnTo>
                    <a:pt x="87668" y="48818"/>
                  </a:lnTo>
                  <a:lnTo>
                    <a:pt x="89027" y="50431"/>
                  </a:lnTo>
                  <a:lnTo>
                    <a:pt x="89420" y="50901"/>
                  </a:lnTo>
                  <a:lnTo>
                    <a:pt x="89827" y="51384"/>
                  </a:lnTo>
                  <a:lnTo>
                    <a:pt x="92252" y="46266"/>
                  </a:lnTo>
                  <a:lnTo>
                    <a:pt x="89420" y="47205"/>
                  </a:lnTo>
                  <a:lnTo>
                    <a:pt x="90106" y="46647"/>
                  </a:lnTo>
                  <a:lnTo>
                    <a:pt x="90106" y="45504"/>
                  </a:lnTo>
                  <a:lnTo>
                    <a:pt x="89027" y="45453"/>
                  </a:lnTo>
                  <a:lnTo>
                    <a:pt x="89827" y="45351"/>
                  </a:lnTo>
                  <a:lnTo>
                    <a:pt x="90106" y="45313"/>
                  </a:lnTo>
                  <a:lnTo>
                    <a:pt x="90106" y="45504"/>
                  </a:lnTo>
                  <a:lnTo>
                    <a:pt x="91986" y="45593"/>
                  </a:lnTo>
                  <a:lnTo>
                    <a:pt x="93332" y="43827"/>
                  </a:lnTo>
                  <a:close/>
                </a:path>
                <a:path w="154305" h="494665">
                  <a:moveTo>
                    <a:pt x="94284" y="105879"/>
                  </a:moveTo>
                  <a:lnTo>
                    <a:pt x="94145" y="103987"/>
                  </a:lnTo>
                  <a:lnTo>
                    <a:pt x="93878" y="102781"/>
                  </a:lnTo>
                  <a:lnTo>
                    <a:pt x="90779" y="102108"/>
                  </a:lnTo>
                  <a:lnTo>
                    <a:pt x="90906" y="103987"/>
                  </a:lnTo>
                  <a:lnTo>
                    <a:pt x="91313" y="105206"/>
                  </a:lnTo>
                  <a:lnTo>
                    <a:pt x="94284" y="105879"/>
                  </a:lnTo>
                  <a:close/>
                </a:path>
                <a:path w="154305" h="494665">
                  <a:moveTo>
                    <a:pt x="96443" y="164553"/>
                  </a:moveTo>
                  <a:lnTo>
                    <a:pt x="85242" y="164820"/>
                  </a:lnTo>
                  <a:lnTo>
                    <a:pt x="90373" y="169278"/>
                  </a:lnTo>
                  <a:lnTo>
                    <a:pt x="91986" y="170091"/>
                  </a:lnTo>
                  <a:lnTo>
                    <a:pt x="92252" y="169011"/>
                  </a:lnTo>
                  <a:lnTo>
                    <a:pt x="92938" y="168338"/>
                  </a:lnTo>
                  <a:lnTo>
                    <a:pt x="96443" y="164553"/>
                  </a:lnTo>
                  <a:close/>
                </a:path>
                <a:path w="154305" h="494665">
                  <a:moveTo>
                    <a:pt x="97929" y="199491"/>
                  </a:moveTo>
                  <a:lnTo>
                    <a:pt x="97523" y="199631"/>
                  </a:lnTo>
                  <a:lnTo>
                    <a:pt x="96977" y="199631"/>
                  </a:lnTo>
                  <a:lnTo>
                    <a:pt x="97116" y="200164"/>
                  </a:lnTo>
                  <a:lnTo>
                    <a:pt x="97929" y="199898"/>
                  </a:lnTo>
                  <a:lnTo>
                    <a:pt x="97929" y="199491"/>
                  </a:lnTo>
                  <a:close/>
                </a:path>
                <a:path w="154305" h="494665">
                  <a:moveTo>
                    <a:pt x="101841" y="164426"/>
                  </a:moveTo>
                  <a:lnTo>
                    <a:pt x="101295" y="162801"/>
                  </a:lnTo>
                  <a:lnTo>
                    <a:pt x="100215" y="163068"/>
                  </a:lnTo>
                  <a:lnTo>
                    <a:pt x="98869" y="162941"/>
                  </a:lnTo>
                  <a:lnTo>
                    <a:pt x="98323" y="163880"/>
                  </a:lnTo>
                  <a:lnTo>
                    <a:pt x="97929" y="165506"/>
                  </a:lnTo>
                  <a:lnTo>
                    <a:pt x="100888" y="164960"/>
                  </a:lnTo>
                  <a:lnTo>
                    <a:pt x="101841" y="164426"/>
                  </a:lnTo>
                  <a:close/>
                </a:path>
                <a:path w="154305" h="494665">
                  <a:moveTo>
                    <a:pt x="103187" y="200164"/>
                  </a:moveTo>
                  <a:lnTo>
                    <a:pt x="103047" y="198678"/>
                  </a:lnTo>
                  <a:lnTo>
                    <a:pt x="100622" y="199085"/>
                  </a:lnTo>
                  <a:lnTo>
                    <a:pt x="101155" y="200431"/>
                  </a:lnTo>
                  <a:lnTo>
                    <a:pt x="103187" y="200164"/>
                  </a:lnTo>
                  <a:close/>
                </a:path>
                <a:path w="154305" h="494665">
                  <a:moveTo>
                    <a:pt x="108585" y="132448"/>
                  </a:moveTo>
                  <a:lnTo>
                    <a:pt x="103860" y="128676"/>
                  </a:lnTo>
                  <a:lnTo>
                    <a:pt x="98196" y="127330"/>
                  </a:lnTo>
                  <a:lnTo>
                    <a:pt x="91173" y="122466"/>
                  </a:lnTo>
                  <a:lnTo>
                    <a:pt x="87807" y="132054"/>
                  </a:lnTo>
                  <a:lnTo>
                    <a:pt x="96710" y="133527"/>
                  </a:lnTo>
                  <a:lnTo>
                    <a:pt x="98602" y="135966"/>
                  </a:lnTo>
                  <a:lnTo>
                    <a:pt x="99542" y="134200"/>
                  </a:lnTo>
                  <a:lnTo>
                    <a:pt x="108585" y="132448"/>
                  </a:lnTo>
                  <a:close/>
                </a:path>
                <a:path w="154305" h="494665">
                  <a:moveTo>
                    <a:pt x="113169" y="163068"/>
                  </a:moveTo>
                  <a:lnTo>
                    <a:pt x="109664" y="162394"/>
                  </a:lnTo>
                  <a:lnTo>
                    <a:pt x="109258" y="164020"/>
                  </a:lnTo>
                  <a:lnTo>
                    <a:pt x="107365" y="166179"/>
                  </a:lnTo>
                  <a:lnTo>
                    <a:pt x="112496" y="165633"/>
                  </a:lnTo>
                  <a:lnTo>
                    <a:pt x="112890" y="164693"/>
                  </a:lnTo>
                  <a:lnTo>
                    <a:pt x="113169" y="163068"/>
                  </a:lnTo>
                  <a:close/>
                </a:path>
                <a:path w="154305" h="494665">
                  <a:moveTo>
                    <a:pt x="113436" y="63119"/>
                  </a:moveTo>
                  <a:lnTo>
                    <a:pt x="113030" y="62039"/>
                  </a:lnTo>
                  <a:lnTo>
                    <a:pt x="112763" y="61912"/>
                  </a:lnTo>
                  <a:lnTo>
                    <a:pt x="112356" y="61772"/>
                  </a:lnTo>
                  <a:lnTo>
                    <a:pt x="112217" y="61912"/>
                  </a:lnTo>
                  <a:lnTo>
                    <a:pt x="112090" y="62039"/>
                  </a:lnTo>
                  <a:lnTo>
                    <a:pt x="111810" y="62179"/>
                  </a:lnTo>
                  <a:lnTo>
                    <a:pt x="111544" y="62445"/>
                  </a:lnTo>
                  <a:lnTo>
                    <a:pt x="110744" y="63931"/>
                  </a:lnTo>
                  <a:lnTo>
                    <a:pt x="113436" y="63119"/>
                  </a:lnTo>
                  <a:close/>
                </a:path>
                <a:path w="154305" h="494665">
                  <a:moveTo>
                    <a:pt x="114782" y="166712"/>
                  </a:moveTo>
                  <a:lnTo>
                    <a:pt x="112090" y="166039"/>
                  </a:lnTo>
                  <a:lnTo>
                    <a:pt x="111683" y="167119"/>
                  </a:lnTo>
                  <a:lnTo>
                    <a:pt x="110744" y="168338"/>
                  </a:lnTo>
                  <a:lnTo>
                    <a:pt x="113436" y="169011"/>
                  </a:lnTo>
                  <a:lnTo>
                    <a:pt x="113842" y="167932"/>
                  </a:lnTo>
                  <a:lnTo>
                    <a:pt x="114782" y="166712"/>
                  </a:lnTo>
                  <a:close/>
                </a:path>
                <a:path w="154305" h="494665">
                  <a:moveTo>
                    <a:pt x="120040" y="153771"/>
                  </a:moveTo>
                  <a:lnTo>
                    <a:pt x="115049" y="152285"/>
                  </a:lnTo>
                  <a:lnTo>
                    <a:pt x="112763" y="153771"/>
                  </a:lnTo>
                  <a:lnTo>
                    <a:pt x="107099" y="158750"/>
                  </a:lnTo>
                  <a:lnTo>
                    <a:pt x="115455" y="160235"/>
                  </a:lnTo>
                  <a:lnTo>
                    <a:pt x="118287" y="157137"/>
                  </a:lnTo>
                  <a:lnTo>
                    <a:pt x="120040" y="153771"/>
                  </a:lnTo>
                  <a:close/>
                </a:path>
                <a:path w="154305" h="494665">
                  <a:moveTo>
                    <a:pt x="122339" y="131076"/>
                  </a:moveTo>
                  <a:lnTo>
                    <a:pt x="116535" y="135559"/>
                  </a:lnTo>
                  <a:lnTo>
                    <a:pt x="117881" y="137579"/>
                  </a:lnTo>
                  <a:lnTo>
                    <a:pt x="117754" y="137845"/>
                  </a:lnTo>
                  <a:lnTo>
                    <a:pt x="117614" y="137985"/>
                  </a:lnTo>
                  <a:lnTo>
                    <a:pt x="117754" y="138252"/>
                  </a:lnTo>
                  <a:lnTo>
                    <a:pt x="116408" y="141490"/>
                  </a:lnTo>
                  <a:lnTo>
                    <a:pt x="117614" y="142417"/>
                  </a:lnTo>
                  <a:lnTo>
                    <a:pt x="117754" y="142519"/>
                  </a:lnTo>
                  <a:lnTo>
                    <a:pt x="117881" y="142621"/>
                  </a:lnTo>
                  <a:lnTo>
                    <a:pt x="122072" y="145808"/>
                  </a:lnTo>
                  <a:lnTo>
                    <a:pt x="122339" y="145224"/>
                  </a:lnTo>
                  <a:lnTo>
                    <a:pt x="122339" y="140144"/>
                  </a:lnTo>
                  <a:lnTo>
                    <a:pt x="122339" y="135280"/>
                  </a:lnTo>
                  <a:lnTo>
                    <a:pt x="122339" y="131076"/>
                  </a:lnTo>
                  <a:close/>
                </a:path>
                <a:path w="154305" h="494665">
                  <a:moveTo>
                    <a:pt x="122339" y="78092"/>
                  </a:moveTo>
                  <a:lnTo>
                    <a:pt x="122199" y="75399"/>
                  </a:lnTo>
                  <a:lnTo>
                    <a:pt x="121259" y="74180"/>
                  </a:lnTo>
                  <a:lnTo>
                    <a:pt x="118198" y="72605"/>
                  </a:lnTo>
                  <a:lnTo>
                    <a:pt x="118427" y="70675"/>
                  </a:lnTo>
                  <a:lnTo>
                    <a:pt x="111950" y="73507"/>
                  </a:lnTo>
                  <a:lnTo>
                    <a:pt x="111950" y="69596"/>
                  </a:lnTo>
                  <a:lnTo>
                    <a:pt x="111137" y="69227"/>
                  </a:lnTo>
                  <a:lnTo>
                    <a:pt x="110871" y="69100"/>
                  </a:lnTo>
                  <a:lnTo>
                    <a:pt x="110744" y="69037"/>
                  </a:lnTo>
                  <a:lnTo>
                    <a:pt x="108178" y="68922"/>
                  </a:lnTo>
                  <a:lnTo>
                    <a:pt x="106692" y="69659"/>
                  </a:lnTo>
                  <a:lnTo>
                    <a:pt x="106553" y="69735"/>
                  </a:lnTo>
                  <a:lnTo>
                    <a:pt x="106019" y="68656"/>
                  </a:lnTo>
                  <a:lnTo>
                    <a:pt x="105067" y="68719"/>
                  </a:lnTo>
                  <a:lnTo>
                    <a:pt x="104267" y="68783"/>
                  </a:lnTo>
                  <a:lnTo>
                    <a:pt x="103314" y="69456"/>
                  </a:lnTo>
                  <a:lnTo>
                    <a:pt x="100482" y="67437"/>
                  </a:lnTo>
                  <a:lnTo>
                    <a:pt x="99275" y="67449"/>
                  </a:lnTo>
                  <a:lnTo>
                    <a:pt x="90106" y="67576"/>
                  </a:lnTo>
                  <a:lnTo>
                    <a:pt x="93611" y="73240"/>
                  </a:lnTo>
                  <a:lnTo>
                    <a:pt x="92811" y="73355"/>
                  </a:lnTo>
                  <a:lnTo>
                    <a:pt x="92519" y="73406"/>
                  </a:lnTo>
                  <a:lnTo>
                    <a:pt x="92519" y="78740"/>
                  </a:lnTo>
                  <a:lnTo>
                    <a:pt x="92252" y="78663"/>
                  </a:lnTo>
                  <a:lnTo>
                    <a:pt x="92252" y="78905"/>
                  </a:lnTo>
                  <a:lnTo>
                    <a:pt x="92125" y="78943"/>
                  </a:lnTo>
                  <a:lnTo>
                    <a:pt x="91986" y="78765"/>
                  </a:lnTo>
                  <a:lnTo>
                    <a:pt x="91427" y="78600"/>
                  </a:lnTo>
                  <a:lnTo>
                    <a:pt x="91427" y="79387"/>
                  </a:lnTo>
                  <a:lnTo>
                    <a:pt x="90906" y="79476"/>
                  </a:lnTo>
                  <a:lnTo>
                    <a:pt x="90195" y="79514"/>
                  </a:lnTo>
                  <a:lnTo>
                    <a:pt x="90373" y="79438"/>
                  </a:lnTo>
                  <a:lnTo>
                    <a:pt x="91427" y="79387"/>
                  </a:lnTo>
                  <a:lnTo>
                    <a:pt x="91427" y="78600"/>
                  </a:lnTo>
                  <a:lnTo>
                    <a:pt x="88620" y="77711"/>
                  </a:lnTo>
                  <a:lnTo>
                    <a:pt x="88620" y="80251"/>
                  </a:lnTo>
                  <a:lnTo>
                    <a:pt x="87401" y="80632"/>
                  </a:lnTo>
                  <a:lnTo>
                    <a:pt x="86461" y="80695"/>
                  </a:lnTo>
                  <a:lnTo>
                    <a:pt x="83096" y="79883"/>
                  </a:lnTo>
                  <a:lnTo>
                    <a:pt x="86055" y="80251"/>
                  </a:lnTo>
                  <a:lnTo>
                    <a:pt x="86868" y="80111"/>
                  </a:lnTo>
                  <a:lnTo>
                    <a:pt x="87807" y="80251"/>
                  </a:lnTo>
                  <a:lnTo>
                    <a:pt x="88620" y="80251"/>
                  </a:lnTo>
                  <a:lnTo>
                    <a:pt x="88620" y="77711"/>
                  </a:lnTo>
                  <a:lnTo>
                    <a:pt x="86995" y="77190"/>
                  </a:lnTo>
                  <a:lnTo>
                    <a:pt x="90106" y="78054"/>
                  </a:lnTo>
                  <a:lnTo>
                    <a:pt x="90233" y="78206"/>
                  </a:lnTo>
                  <a:lnTo>
                    <a:pt x="91986" y="78765"/>
                  </a:lnTo>
                  <a:lnTo>
                    <a:pt x="92125" y="78905"/>
                  </a:lnTo>
                  <a:lnTo>
                    <a:pt x="92252" y="78905"/>
                  </a:lnTo>
                  <a:lnTo>
                    <a:pt x="92252" y="78663"/>
                  </a:lnTo>
                  <a:lnTo>
                    <a:pt x="90906" y="78270"/>
                  </a:lnTo>
                  <a:lnTo>
                    <a:pt x="91986" y="78574"/>
                  </a:lnTo>
                  <a:lnTo>
                    <a:pt x="92252" y="78651"/>
                  </a:lnTo>
                  <a:lnTo>
                    <a:pt x="92519" y="78740"/>
                  </a:lnTo>
                  <a:lnTo>
                    <a:pt x="92519" y="73406"/>
                  </a:lnTo>
                  <a:lnTo>
                    <a:pt x="92252" y="73444"/>
                  </a:lnTo>
                  <a:lnTo>
                    <a:pt x="91427" y="73571"/>
                  </a:lnTo>
                  <a:lnTo>
                    <a:pt x="90906" y="73647"/>
                  </a:lnTo>
                  <a:lnTo>
                    <a:pt x="89027" y="71894"/>
                  </a:lnTo>
                  <a:lnTo>
                    <a:pt x="88620" y="71996"/>
                  </a:lnTo>
                  <a:lnTo>
                    <a:pt x="88480" y="72021"/>
                  </a:lnTo>
                  <a:lnTo>
                    <a:pt x="85115" y="73240"/>
                  </a:lnTo>
                  <a:lnTo>
                    <a:pt x="83489" y="73774"/>
                  </a:lnTo>
                  <a:lnTo>
                    <a:pt x="81635" y="73660"/>
                  </a:lnTo>
                  <a:lnTo>
                    <a:pt x="82956" y="74650"/>
                  </a:lnTo>
                  <a:lnTo>
                    <a:pt x="86461" y="77012"/>
                  </a:lnTo>
                  <a:lnTo>
                    <a:pt x="85648" y="76974"/>
                  </a:lnTo>
                  <a:lnTo>
                    <a:pt x="83489" y="76847"/>
                  </a:lnTo>
                  <a:lnTo>
                    <a:pt x="81470" y="76733"/>
                  </a:lnTo>
                  <a:lnTo>
                    <a:pt x="79311" y="76606"/>
                  </a:lnTo>
                  <a:lnTo>
                    <a:pt x="80657" y="78359"/>
                  </a:lnTo>
                  <a:lnTo>
                    <a:pt x="78905" y="79438"/>
                  </a:lnTo>
                  <a:lnTo>
                    <a:pt x="79578" y="83350"/>
                  </a:lnTo>
                  <a:lnTo>
                    <a:pt x="74320" y="84569"/>
                  </a:lnTo>
                  <a:lnTo>
                    <a:pt x="71488" y="86182"/>
                  </a:lnTo>
                  <a:lnTo>
                    <a:pt x="69329" y="83756"/>
                  </a:lnTo>
                  <a:lnTo>
                    <a:pt x="68630" y="85293"/>
                  </a:lnTo>
                  <a:lnTo>
                    <a:pt x="68516" y="83629"/>
                  </a:lnTo>
                  <a:lnTo>
                    <a:pt x="73774" y="81470"/>
                  </a:lnTo>
                  <a:lnTo>
                    <a:pt x="61099" y="78765"/>
                  </a:lnTo>
                  <a:lnTo>
                    <a:pt x="63119" y="83083"/>
                  </a:lnTo>
                  <a:lnTo>
                    <a:pt x="59753" y="83083"/>
                  </a:lnTo>
                  <a:lnTo>
                    <a:pt x="62179" y="74320"/>
                  </a:lnTo>
                  <a:lnTo>
                    <a:pt x="58458" y="76136"/>
                  </a:lnTo>
                  <a:lnTo>
                    <a:pt x="61023" y="73088"/>
                  </a:lnTo>
                  <a:lnTo>
                    <a:pt x="54495" y="68656"/>
                  </a:lnTo>
                  <a:lnTo>
                    <a:pt x="56781" y="74447"/>
                  </a:lnTo>
                  <a:lnTo>
                    <a:pt x="58381" y="76174"/>
                  </a:lnTo>
                  <a:lnTo>
                    <a:pt x="55841" y="77419"/>
                  </a:lnTo>
                  <a:lnTo>
                    <a:pt x="56248" y="77012"/>
                  </a:lnTo>
                  <a:lnTo>
                    <a:pt x="55702" y="76479"/>
                  </a:lnTo>
                  <a:lnTo>
                    <a:pt x="55435" y="76073"/>
                  </a:lnTo>
                  <a:lnTo>
                    <a:pt x="53822" y="76746"/>
                  </a:lnTo>
                  <a:lnTo>
                    <a:pt x="54889" y="77965"/>
                  </a:lnTo>
                  <a:lnTo>
                    <a:pt x="53822" y="78765"/>
                  </a:lnTo>
                  <a:lnTo>
                    <a:pt x="50977" y="81470"/>
                  </a:lnTo>
                  <a:lnTo>
                    <a:pt x="54495" y="82232"/>
                  </a:lnTo>
                  <a:lnTo>
                    <a:pt x="54889" y="82321"/>
                  </a:lnTo>
                  <a:lnTo>
                    <a:pt x="55435" y="82448"/>
                  </a:lnTo>
                  <a:lnTo>
                    <a:pt x="55702" y="82499"/>
                  </a:lnTo>
                  <a:lnTo>
                    <a:pt x="56248" y="82626"/>
                  </a:lnTo>
                  <a:lnTo>
                    <a:pt x="56515" y="82677"/>
                  </a:lnTo>
                  <a:lnTo>
                    <a:pt x="56108" y="84302"/>
                  </a:lnTo>
                  <a:lnTo>
                    <a:pt x="55803" y="86398"/>
                  </a:lnTo>
                  <a:lnTo>
                    <a:pt x="56515" y="86868"/>
                  </a:lnTo>
                  <a:lnTo>
                    <a:pt x="59486" y="89154"/>
                  </a:lnTo>
                  <a:lnTo>
                    <a:pt x="59753" y="89204"/>
                  </a:lnTo>
                  <a:lnTo>
                    <a:pt x="60159" y="89293"/>
                  </a:lnTo>
                  <a:lnTo>
                    <a:pt x="62179" y="86868"/>
                  </a:lnTo>
                  <a:lnTo>
                    <a:pt x="63119" y="84975"/>
                  </a:lnTo>
                  <a:lnTo>
                    <a:pt x="63398" y="84429"/>
                  </a:lnTo>
                  <a:lnTo>
                    <a:pt x="67894" y="86918"/>
                  </a:lnTo>
                  <a:lnTo>
                    <a:pt x="66624" y="89700"/>
                  </a:lnTo>
                  <a:lnTo>
                    <a:pt x="71348" y="86868"/>
                  </a:lnTo>
                  <a:lnTo>
                    <a:pt x="72275" y="90906"/>
                  </a:lnTo>
                  <a:lnTo>
                    <a:pt x="69507" y="93065"/>
                  </a:lnTo>
                  <a:lnTo>
                    <a:pt x="70815" y="95897"/>
                  </a:lnTo>
                  <a:lnTo>
                    <a:pt x="72161" y="98463"/>
                  </a:lnTo>
                  <a:lnTo>
                    <a:pt x="75933" y="95084"/>
                  </a:lnTo>
                  <a:lnTo>
                    <a:pt x="75399" y="96443"/>
                  </a:lnTo>
                  <a:lnTo>
                    <a:pt x="75933" y="96215"/>
                  </a:lnTo>
                  <a:lnTo>
                    <a:pt x="82003" y="93738"/>
                  </a:lnTo>
                  <a:lnTo>
                    <a:pt x="78498" y="92392"/>
                  </a:lnTo>
                  <a:lnTo>
                    <a:pt x="77152" y="91719"/>
                  </a:lnTo>
                  <a:lnTo>
                    <a:pt x="76746" y="93065"/>
                  </a:lnTo>
                  <a:lnTo>
                    <a:pt x="75933" y="90436"/>
                  </a:lnTo>
                  <a:lnTo>
                    <a:pt x="74168" y="90639"/>
                  </a:lnTo>
                  <a:lnTo>
                    <a:pt x="76479" y="84429"/>
                  </a:lnTo>
                  <a:lnTo>
                    <a:pt x="79578" y="86499"/>
                  </a:lnTo>
                  <a:lnTo>
                    <a:pt x="79717" y="86588"/>
                  </a:lnTo>
                  <a:lnTo>
                    <a:pt x="77165" y="87680"/>
                  </a:lnTo>
                  <a:lnTo>
                    <a:pt x="78905" y="89395"/>
                  </a:lnTo>
                  <a:lnTo>
                    <a:pt x="79311" y="89509"/>
                  </a:lnTo>
                  <a:lnTo>
                    <a:pt x="79717" y="89573"/>
                  </a:lnTo>
                  <a:lnTo>
                    <a:pt x="80657" y="89738"/>
                  </a:lnTo>
                  <a:lnTo>
                    <a:pt x="81470" y="89877"/>
                  </a:lnTo>
                  <a:lnTo>
                    <a:pt x="81635" y="89916"/>
                  </a:lnTo>
                  <a:lnTo>
                    <a:pt x="81635" y="87185"/>
                  </a:lnTo>
                  <a:lnTo>
                    <a:pt x="82956" y="86575"/>
                  </a:lnTo>
                  <a:lnTo>
                    <a:pt x="86461" y="84950"/>
                  </a:lnTo>
                  <a:lnTo>
                    <a:pt x="86728" y="84823"/>
                  </a:lnTo>
                  <a:lnTo>
                    <a:pt x="86995" y="84709"/>
                  </a:lnTo>
                  <a:lnTo>
                    <a:pt x="85648" y="93738"/>
                  </a:lnTo>
                  <a:lnTo>
                    <a:pt x="86728" y="92938"/>
                  </a:lnTo>
                  <a:lnTo>
                    <a:pt x="86868" y="92837"/>
                  </a:lnTo>
                  <a:lnTo>
                    <a:pt x="86995" y="92748"/>
                  </a:lnTo>
                  <a:lnTo>
                    <a:pt x="87401" y="92443"/>
                  </a:lnTo>
                  <a:lnTo>
                    <a:pt x="92811" y="88430"/>
                  </a:lnTo>
                  <a:lnTo>
                    <a:pt x="92544" y="88277"/>
                  </a:lnTo>
                  <a:lnTo>
                    <a:pt x="87401" y="87401"/>
                  </a:lnTo>
                  <a:lnTo>
                    <a:pt x="88480" y="86715"/>
                  </a:lnTo>
                  <a:lnTo>
                    <a:pt x="88620" y="86626"/>
                  </a:lnTo>
                  <a:lnTo>
                    <a:pt x="89420" y="86118"/>
                  </a:lnTo>
                  <a:lnTo>
                    <a:pt x="90106" y="85686"/>
                  </a:lnTo>
                  <a:lnTo>
                    <a:pt x="90233" y="85598"/>
                  </a:lnTo>
                  <a:lnTo>
                    <a:pt x="90373" y="85509"/>
                  </a:lnTo>
                  <a:lnTo>
                    <a:pt x="90678" y="82448"/>
                  </a:lnTo>
                  <a:lnTo>
                    <a:pt x="90373" y="82613"/>
                  </a:lnTo>
                  <a:lnTo>
                    <a:pt x="90233" y="82677"/>
                  </a:lnTo>
                  <a:lnTo>
                    <a:pt x="90678" y="82016"/>
                  </a:lnTo>
                  <a:lnTo>
                    <a:pt x="90678" y="81381"/>
                  </a:lnTo>
                  <a:lnTo>
                    <a:pt x="90906" y="81584"/>
                  </a:lnTo>
                  <a:lnTo>
                    <a:pt x="91427" y="80886"/>
                  </a:lnTo>
                  <a:lnTo>
                    <a:pt x="92544" y="79209"/>
                  </a:lnTo>
                  <a:lnTo>
                    <a:pt x="92811" y="79171"/>
                  </a:lnTo>
                  <a:lnTo>
                    <a:pt x="93472" y="79057"/>
                  </a:lnTo>
                  <a:lnTo>
                    <a:pt x="92811" y="78816"/>
                  </a:lnTo>
                  <a:lnTo>
                    <a:pt x="93472" y="77825"/>
                  </a:lnTo>
                  <a:lnTo>
                    <a:pt x="93611" y="78105"/>
                  </a:lnTo>
                  <a:lnTo>
                    <a:pt x="94703" y="80365"/>
                  </a:lnTo>
                  <a:lnTo>
                    <a:pt x="91427" y="82054"/>
                  </a:lnTo>
                  <a:lnTo>
                    <a:pt x="97650" y="87668"/>
                  </a:lnTo>
                  <a:lnTo>
                    <a:pt x="98323" y="83350"/>
                  </a:lnTo>
                  <a:lnTo>
                    <a:pt x="98463" y="83489"/>
                  </a:lnTo>
                  <a:lnTo>
                    <a:pt x="98996" y="83489"/>
                  </a:lnTo>
                  <a:lnTo>
                    <a:pt x="99949" y="83388"/>
                  </a:lnTo>
                  <a:lnTo>
                    <a:pt x="101295" y="83350"/>
                  </a:lnTo>
                  <a:lnTo>
                    <a:pt x="102235" y="85242"/>
                  </a:lnTo>
                  <a:lnTo>
                    <a:pt x="106019" y="84404"/>
                  </a:lnTo>
                  <a:lnTo>
                    <a:pt x="106146" y="84378"/>
                  </a:lnTo>
                  <a:lnTo>
                    <a:pt x="106692" y="84251"/>
                  </a:lnTo>
                  <a:lnTo>
                    <a:pt x="107099" y="84162"/>
                  </a:lnTo>
                  <a:lnTo>
                    <a:pt x="106146" y="81597"/>
                  </a:lnTo>
                  <a:lnTo>
                    <a:pt x="106286" y="80518"/>
                  </a:lnTo>
                  <a:lnTo>
                    <a:pt x="106553" y="79844"/>
                  </a:lnTo>
                  <a:lnTo>
                    <a:pt x="105067" y="80111"/>
                  </a:lnTo>
                  <a:lnTo>
                    <a:pt x="104673" y="80086"/>
                  </a:lnTo>
                  <a:lnTo>
                    <a:pt x="103187" y="79984"/>
                  </a:lnTo>
                  <a:lnTo>
                    <a:pt x="101434" y="78930"/>
                  </a:lnTo>
                  <a:lnTo>
                    <a:pt x="99949" y="78981"/>
                  </a:lnTo>
                  <a:lnTo>
                    <a:pt x="99275" y="79108"/>
                  </a:lnTo>
                  <a:lnTo>
                    <a:pt x="98869" y="79171"/>
                  </a:lnTo>
                  <a:lnTo>
                    <a:pt x="98996" y="79844"/>
                  </a:lnTo>
                  <a:lnTo>
                    <a:pt x="98196" y="81191"/>
                  </a:lnTo>
                  <a:lnTo>
                    <a:pt x="97942" y="79679"/>
                  </a:lnTo>
                  <a:lnTo>
                    <a:pt x="99949" y="78066"/>
                  </a:lnTo>
                  <a:lnTo>
                    <a:pt x="101028" y="77203"/>
                  </a:lnTo>
                  <a:lnTo>
                    <a:pt x="101155" y="77101"/>
                  </a:lnTo>
                  <a:lnTo>
                    <a:pt x="101295" y="76987"/>
                  </a:lnTo>
                  <a:lnTo>
                    <a:pt x="101434" y="76885"/>
                  </a:lnTo>
                  <a:lnTo>
                    <a:pt x="99949" y="74053"/>
                  </a:lnTo>
                  <a:lnTo>
                    <a:pt x="101028" y="73240"/>
                  </a:lnTo>
                  <a:lnTo>
                    <a:pt x="104267" y="74180"/>
                  </a:lnTo>
                  <a:lnTo>
                    <a:pt x="104673" y="73101"/>
                  </a:lnTo>
                  <a:lnTo>
                    <a:pt x="105067" y="73152"/>
                  </a:lnTo>
                  <a:lnTo>
                    <a:pt x="106019" y="73279"/>
                  </a:lnTo>
                  <a:lnTo>
                    <a:pt x="106692" y="73367"/>
                  </a:lnTo>
                  <a:lnTo>
                    <a:pt x="106146" y="76339"/>
                  </a:lnTo>
                  <a:lnTo>
                    <a:pt x="106553" y="76136"/>
                  </a:lnTo>
                  <a:lnTo>
                    <a:pt x="106692" y="76073"/>
                  </a:lnTo>
                  <a:lnTo>
                    <a:pt x="108851" y="74993"/>
                  </a:lnTo>
                  <a:lnTo>
                    <a:pt x="110197" y="74549"/>
                  </a:lnTo>
                  <a:lnTo>
                    <a:pt x="110464" y="74447"/>
                  </a:lnTo>
                  <a:lnTo>
                    <a:pt x="110744" y="74358"/>
                  </a:lnTo>
                  <a:lnTo>
                    <a:pt x="110871" y="74320"/>
                  </a:lnTo>
                  <a:lnTo>
                    <a:pt x="110744" y="74726"/>
                  </a:lnTo>
                  <a:lnTo>
                    <a:pt x="110464" y="76200"/>
                  </a:lnTo>
                  <a:lnTo>
                    <a:pt x="110871" y="77825"/>
                  </a:lnTo>
                  <a:lnTo>
                    <a:pt x="111137" y="78905"/>
                  </a:lnTo>
                  <a:lnTo>
                    <a:pt x="116801" y="78092"/>
                  </a:lnTo>
                  <a:lnTo>
                    <a:pt x="117411" y="76631"/>
                  </a:lnTo>
                  <a:lnTo>
                    <a:pt x="117208" y="77825"/>
                  </a:lnTo>
                  <a:lnTo>
                    <a:pt x="122339" y="78092"/>
                  </a:lnTo>
                  <a:close/>
                </a:path>
                <a:path w="154305" h="494665">
                  <a:moveTo>
                    <a:pt x="122605" y="168871"/>
                  </a:moveTo>
                  <a:lnTo>
                    <a:pt x="121666" y="165100"/>
                  </a:lnTo>
                  <a:lnTo>
                    <a:pt x="118021" y="166979"/>
                  </a:lnTo>
                  <a:lnTo>
                    <a:pt x="118287" y="168059"/>
                  </a:lnTo>
                  <a:lnTo>
                    <a:pt x="118427" y="168732"/>
                  </a:lnTo>
                  <a:lnTo>
                    <a:pt x="122605" y="168871"/>
                  </a:lnTo>
                  <a:close/>
                </a:path>
                <a:path w="154305" h="494665">
                  <a:moveTo>
                    <a:pt x="124231" y="161315"/>
                  </a:moveTo>
                  <a:lnTo>
                    <a:pt x="124091" y="160375"/>
                  </a:lnTo>
                  <a:lnTo>
                    <a:pt x="123278" y="160782"/>
                  </a:lnTo>
                  <a:lnTo>
                    <a:pt x="122478" y="161048"/>
                  </a:lnTo>
                  <a:lnTo>
                    <a:pt x="122745" y="161988"/>
                  </a:lnTo>
                  <a:lnTo>
                    <a:pt x="123685" y="161861"/>
                  </a:lnTo>
                  <a:lnTo>
                    <a:pt x="124231" y="161315"/>
                  </a:lnTo>
                  <a:close/>
                </a:path>
                <a:path w="154305" h="494665">
                  <a:moveTo>
                    <a:pt x="129679" y="399580"/>
                  </a:moveTo>
                  <a:lnTo>
                    <a:pt x="124625" y="396824"/>
                  </a:lnTo>
                  <a:lnTo>
                    <a:pt x="123952" y="397230"/>
                  </a:lnTo>
                  <a:lnTo>
                    <a:pt x="123278" y="396963"/>
                  </a:lnTo>
                  <a:lnTo>
                    <a:pt x="122745" y="397230"/>
                  </a:lnTo>
                  <a:lnTo>
                    <a:pt x="123151" y="401459"/>
                  </a:lnTo>
                  <a:lnTo>
                    <a:pt x="127330" y="401688"/>
                  </a:lnTo>
                  <a:lnTo>
                    <a:pt x="129679" y="399580"/>
                  </a:lnTo>
                  <a:close/>
                </a:path>
                <a:path w="154305" h="494665">
                  <a:moveTo>
                    <a:pt x="131775" y="166039"/>
                  </a:moveTo>
                  <a:lnTo>
                    <a:pt x="129349" y="164820"/>
                  </a:lnTo>
                  <a:lnTo>
                    <a:pt x="128676" y="165773"/>
                  </a:lnTo>
                  <a:lnTo>
                    <a:pt x="127190" y="167652"/>
                  </a:lnTo>
                  <a:lnTo>
                    <a:pt x="129349" y="168871"/>
                  </a:lnTo>
                  <a:lnTo>
                    <a:pt x="130429" y="166979"/>
                  </a:lnTo>
                  <a:lnTo>
                    <a:pt x="131775" y="166039"/>
                  </a:lnTo>
                  <a:close/>
                </a:path>
                <a:path w="154305" h="494665">
                  <a:moveTo>
                    <a:pt x="132448" y="180340"/>
                  </a:moveTo>
                  <a:lnTo>
                    <a:pt x="130975" y="178104"/>
                  </a:lnTo>
                  <a:lnTo>
                    <a:pt x="130975" y="178231"/>
                  </a:lnTo>
                  <a:lnTo>
                    <a:pt x="128943" y="179793"/>
                  </a:lnTo>
                  <a:lnTo>
                    <a:pt x="128816" y="179895"/>
                  </a:lnTo>
                  <a:lnTo>
                    <a:pt x="128270" y="180428"/>
                  </a:lnTo>
                  <a:lnTo>
                    <a:pt x="127952" y="181470"/>
                  </a:lnTo>
                  <a:lnTo>
                    <a:pt x="132054" y="180441"/>
                  </a:lnTo>
                  <a:lnTo>
                    <a:pt x="132448" y="180340"/>
                  </a:lnTo>
                  <a:close/>
                </a:path>
                <a:path w="154305" h="494665">
                  <a:moveTo>
                    <a:pt x="150533" y="188023"/>
                  </a:moveTo>
                  <a:lnTo>
                    <a:pt x="140677" y="184518"/>
                  </a:lnTo>
                  <a:lnTo>
                    <a:pt x="141490" y="187756"/>
                  </a:lnTo>
                  <a:lnTo>
                    <a:pt x="139331" y="187401"/>
                  </a:lnTo>
                  <a:lnTo>
                    <a:pt x="138950" y="187337"/>
                  </a:lnTo>
                  <a:lnTo>
                    <a:pt x="138950" y="187566"/>
                  </a:lnTo>
                  <a:lnTo>
                    <a:pt x="138176" y="181597"/>
                  </a:lnTo>
                  <a:lnTo>
                    <a:pt x="138518" y="181419"/>
                  </a:lnTo>
                  <a:lnTo>
                    <a:pt x="138150" y="181368"/>
                  </a:lnTo>
                  <a:lnTo>
                    <a:pt x="138125" y="181152"/>
                  </a:lnTo>
                  <a:lnTo>
                    <a:pt x="137833" y="181317"/>
                  </a:lnTo>
                  <a:lnTo>
                    <a:pt x="138125" y="181305"/>
                  </a:lnTo>
                  <a:lnTo>
                    <a:pt x="137833" y="181317"/>
                  </a:lnTo>
                  <a:lnTo>
                    <a:pt x="137579" y="181330"/>
                  </a:lnTo>
                  <a:lnTo>
                    <a:pt x="137579" y="190093"/>
                  </a:lnTo>
                  <a:lnTo>
                    <a:pt x="137579" y="190322"/>
                  </a:lnTo>
                  <a:lnTo>
                    <a:pt x="136232" y="189814"/>
                  </a:lnTo>
                  <a:lnTo>
                    <a:pt x="135559" y="189687"/>
                  </a:lnTo>
                  <a:lnTo>
                    <a:pt x="135382" y="189547"/>
                  </a:lnTo>
                  <a:lnTo>
                    <a:pt x="135559" y="189560"/>
                  </a:lnTo>
                  <a:lnTo>
                    <a:pt x="136232" y="189814"/>
                  </a:lnTo>
                  <a:lnTo>
                    <a:pt x="137579" y="190093"/>
                  </a:lnTo>
                  <a:lnTo>
                    <a:pt x="137579" y="181330"/>
                  </a:lnTo>
                  <a:lnTo>
                    <a:pt x="135293" y="181406"/>
                  </a:lnTo>
                  <a:lnTo>
                    <a:pt x="135293" y="189547"/>
                  </a:lnTo>
                  <a:lnTo>
                    <a:pt x="135293" y="189776"/>
                  </a:lnTo>
                  <a:lnTo>
                    <a:pt x="134747" y="190588"/>
                  </a:lnTo>
                  <a:lnTo>
                    <a:pt x="134480" y="189776"/>
                  </a:lnTo>
                  <a:lnTo>
                    <a:pt x="134213" y="189725"/>
                  </a:lnTo>
                  <a:lnTo>
                    <a:pt x="133807" y="189649"/>
                  </a:lnTo>
                  <a:lnTo>
                    <a:pt x="133400" y="189242"/>
                  </a:lnTo>
                  <a:lnTo>
                    <a:pt x="133934" y="189344"/>
                  </a:lnTo>
                  <a:lnTo>
                    <a:pt x="134480" y="189458"/>
                  </a:lnTo>
                  <a:lnTo>
                    <a:pt x="135293" y="189547"/>
                  </a:lnTo>
                  <a:lnTo>
                    <a:pt x="135293" y="181406"/>
                  </a:lnTo>
                  <a:lnTo>
                    <a:pt x="135013" y="181406"/>
                  </a:lnTo>
                  <a:lnTo>
                    <a:pt x="133921" y="181457"/>
                  </a:lnTo>
                  <a:lnTo>
                    <a:pt x="133921" y="183705"/>
                  </a:lnTo>
                  <a:lnTo>
                    <a:pt x="132473" y="184429"/>
                  </a:lnTo>
                  <a:lnTo>
                    <a:pt x="133807" y="183667"/>
                  </a:lnTo>
                  <a:lnTo>
                    <a:pt x="133921" y="181457"/>
                  </a:lnTo>
                  <a:lnTo>
                    <a:pt x="131508" y="181533"/>
                  </a:lnTo>
                  <a:lnTo>
                    <a:pt x="127901" y="181660"/>
                  </a:lnTo>
                  <a:lnTo>
                    <a:pt x="127901" y="181483"/>
                  </a:lnTo>
                  <a:lnTo>
                    <a:pt x="127317" y="181622"/>
                  </a:lnTo>
                  <a:lnTo>
                    <a:pt x="127889" y="181660"/>
                  </a:lnTo>
                  <a:lnTo>
                    <a:pt x="127317" y="183565"/>
                  </a:lnTo>
                  <a:lnTo>
                    <a:pt x="127901" y="183807"/>
                  </a:lnTo>
                  <a:lnTo>
                    <a:pt x="130835" y="185000"/>
                  </a:lnTo>
                  <a:lnTo>
                    <a:pt x="130975" y="185064"/>
                  </a:lnTo>
                  <a:lnTo>
                    <a:pt x="127901" y="185166"/>
                  </a:lnTo>
                  <a:lnTo>
                    <a:pt x="126390" y="184785"/>
                  </a:lnTo>
                  <a:lnTo>
                    <a:pt x="122339" y="184785"/>
                  </a:lnTo>
                  <a:lnTo>
                    <a:pt x="126111" y="188976"/>
                  </a:lnTo>
                  <a:lnTo>
                    <a:pt x="128270" y="189103"/>
                  </a:lnTo>
                  <a:lnTo>
                    <a:pt x="128270" y="189242"/>
                  </a:lnTo>
                  <a:lnTo>
                    <a:pt x="130022" y="187490"/>
                  </a:lnTo>
                  <a:lnTo>
                    <a:pt x="130975" y="188429"/>
                  </a:lnTo>
                  <a:lnTo>
                    <a:pt x="132321" y="189166"/>
                  </a:lnTo>
                  <a:lnTo>
                    <a:pt x="132448" y="189242"/>
                  </a:lnTo>
                  <a:lnTo>
                    <a:pt x="132054" y="189242"/>
                  </a:lnTo>
                  <a:lnTo>
                    <a:pt x="131508" y="189674"/>
                  </a:lnTo>
                  <a:lnTo>
                    <a:pt x="131381" y="189776"/>
                  </a:lnTo>
                  <a:lnTo>
                    <a:pt x="131508" y="190055"/>
                  </a:lnTo>
                  <a:lnTo>
                    <a:pt x="132321" y="190766"/>
                  </a:lnTo>
                  <a:lnTo>
                    <a:pt x="132448" y="190881"/>
                  </a:lnTo>
                  <a:lnTo>
                    <a:pt x="133400" y="191719"/>
                  </a:lnTo>
                  <a:lnTo>
                    <a:pt x="135013" y="193154"/>
                  </a:lnTo>
                  <a:lnTo>
                    <a:pt x="130962" y="194779"/>
                  </a:lnTo>
                  <a:lnTo>
                    <a:pt x="132448" y="193281"/>
                  </a:lnTo>
                  <a:lnTo>
                    <a:pt x="128143" y="192481"/>
                  </a:lnTo>
                  <a:lnTo>
                    <a:pt x="126390" y="193154"/>
                  </a:lnTo>
                  <a:lnTo>
                    <a:pt x="127190" y="196392"/>
                  </a:lnTo>
                  <a:lnTo>
                    <a:pt x="128270" y="196113"/>
                  </a:lnTo>
                  <a:lnTo>
                    <a:pt x="128689" y="196202"/>
                  </a:lnTo>
                  <a:lnTo>
                    <a:pt x="130835" y="198005"/>
                  </a:lnTo>
                  <a:lnTo>
                    <a:pt x="129755" y="199631"/>
                  </a:lnTo>
                  <a:lnTo>
                    <a:pt x="128943" y="201244"/>
                  </a:lnTo>
                  <a:lnTo>
                    <a:pt x="128816" y="201917"/>
                  </a:lnTo>
                  <a:lnTo>
                    <a:pt x="130022" y="202590"/>
                  </a:lnTo>
                  <a:lnTo>
                    <a:pt x="129489" y="206375"/>
                  </a:lnTo>
                  <a:lnTo>
                    <a:pt x="130022" y="206095"/>
                  </a:lnTo>
                  <a:lnTo>
                    <a:pt x="130835" y="205701"/>
                  </a:lnTo>
                  <a:lnTo>
                    <a:pt x="133667" y="204279"/>
                  </a:lnTo>
                  <a:lnTo>
                    <a:pt x="133807" y="204216"/>
                  </a:lnTo>
                  <a:lnTo>
                    <a:pt x="136232" y="202996"/>
                  </a:lnTo>
                  <a:lnTo>
                    <a:pt x="133934" y="201472"/>
                  </a:lnTo>
                  <a:lnTo>
                    <a:pt x="133807" y="201383"/>
                  </a:lnTo>
                  <a:lnTo>
                    <a:pt x="134213" y="200571"/>
                  </a:lnTo>
                  <a:lnTo>
                    <a:pt x="135559" y="199898"/>
                  </a:lnTo>
                  <a:lnTo>
                    <a:pt x="133934" y="198678"/>
                  </a:lnTo>
                  <a:lnTo>
                    <a:pt x="133667" y="198272"/>
                  </a:lnTo>
                  <a:lnTo>
                    <a:pt x="135013" y="198297"/>
                  </a:lnTo>
                  <a:lnTo>
                    <a:pt x="138125" y="198335"/>
                  </a:lnTo>
                  <a:lnTo>
                    <a:pt x="143040" y="198412"/>
                  </a:lnTo>
                  <a:lnTo>
                    <a:pt x="142798" y="198221"/>
                  </a:lnTo>
                  <a:lnTo>
                    <a:pt x="138252" y="195453"/>
                  </a:lnTo>
                  <a:lnTo>
                    <a:pt x="138518" y="193560"/>
                  </a:lnTo>
                  <a:lnTo>
                    <a:pt x="139331" y="193586"/>
                  </a:lnTo>
                  <a:lnTo>
                    <a:pt x="141084" y="193649"/>
                  </a:lnTo>
                  <a:lnTo>
                    <a:pt x="142798" y="193725"/>
                  </a:lnTo>
                  <a:lnTo>
                    <a:pt x="145542" y="193827"/>
                  </a:lnTo>
                  <a:lnTo>
                    <a:pt x="143040" y="192316"/>
                  </a:lnTo>
                  <a:lnTo>
                    <a:pt x="141084" y="191122"/>
                  </a:lnTo>
                  <a:lnTo>
                    <a:pt x="141490" y="191122"/>
                  </a:lnTo>
                  <a:lnTo>
                    <a:pt x="141630" y="191122"/>
                  </a:lnTo>
                  <a:lnTo>
                    <a:pt x="142036" y="190588"/>
                  </a:lnTo>
                  <a:lnTo>
                    <a:pt x="142303" y="190055"/>
                  </a:lnTo>
                  <a:lnTo>
                    <a:pt x="142798" y="192163"/>
                  </a:lnTo>
                  <a:lnTo>
                    <a:pt x="143040" y="192316"/>
                  </a:lnTo>
                  <a:lnTo>
                    <a:pt x="146621" y="191808"/>
                  </a:lnTo>
                  <a:lnTo>
                    <a:pt x="147967" y="190855"/>
                  </a:lnTo>
                  <a:lnTo>
                    <a:pt x="150533" y="188023"/>
                  </a:lnTo>
                  <a:close/>
                </a:path>
                <a:path w="154305" h="494665">
                  <a:moveTo>
                    <a:pt x="153898" y="159156"/>
                  </a:moveTo>
                  <a:lnTo>
                    <a:pt x="152958" y="159207"/>
                  </a:lnTo>
                  <a:lnTo>
                    <a:pt x="150126" y="159321"/>
                  </a:lnTo>
                  <a:lnTo>
                    <a:pt x="147701" y="159435"/>
                  </a:lnTo>
                  <a:lnTo>
                    <a:pt x="150799" y="158597"/>
                  </a:lnTo>
                  <a:lnTo>
                    <a:pt x="151206" y="158483"/>
                  </a:lnTo>
                  <a:lnTo>
                    <a:pt x="151472" y="153085"/>
                  </a:lnTo>
                  <a:lnTo>
                    <a:pt x="149313" y="153212"/>
                  </a:lnTo>
                  <a:lnTo>
                    <a:pt x="147701" y="153314"/>
                  </a:lnTo>
                  <a:lnTo>
                    <a:pt x="146888" y="153365"/>
                  </a:lnTo>
                  <a:lnTo>
                    <a:pt x="152958" y="151066"/>
                  </a:lnTo>
                  <a:lnTo>
                    <a:pt x="147701" y="149148"/>
                  </a:lnTo>
                  <a:lnTo>
                    <a:pt x="147421" y="149047"/>
                  </a:lnTo>
                  <a:lnTo>
                    <a:pt x="146481" y="151333"/>
                  </a:lnTo>
                  <a:lnTo>
                    <a:pt x="146215" y="152412"/>
                  </a:lnTo>
                  <a:lnTo>
                    <a:pt x="143510" y="151193"/>
                  </a:lnTo>
                  <a:lnTo>
                    <a:pt x="143383" y="151142"/>
                  </a:lnTo>
                  <a:lnTo>
                    <a:pt x="143383" y="156464"/>
                  </a:lnTo>
                  <a:lnTo>
                    <a:pt x="143383" y="156997"/>
                  </a:lnTo>
                  <a:lnTo>
                    <a:pt x="142163" y="156781"/>
                  </a:lnTo>
                  <a:lnTo>
                    <a:pt x="141897" y="156730"/>
                  </a:lnTo>
                  <a:lnTo>
                    <a:pt x="140716" y="157099"/>
                  </a:lnTo>
                  <a:lnTo>
                    <a:pt x="140550" y="157149"/>
                  </a:lnTo>
                  <a:lnTo>
                    <a:pt x="140144" y="157276"/>
                  </a:lnTo>
                  <a:lnTo>
                    <a:pt x="139738" y="157353"/>
                  </a:lnTo>
                  <a:lnTo>
                    <a:pt x="139331" y="157429"/>
                  </a:lnTo>
                  <a:lnTo>
                    <a:pt x="138798" y="157543"/>
                  </a:lnTo>
                  <a:lnTo>
                    <a:pt x="138798" y="156870"/>
                  </a:lnTo>
                  <a:lnTo>
                    <a:pt x="138925" y="156324"/>
                  </a:lnTo>
                  <a:lnTo>
                    <a:pt x="138798" y="155790"/>
                  </a:lnTo>
                  <a:lnTo>
                    <a:pt x="139331" y="155905"/>
                  </a:lnTo>
                  <a:lnTo>
                    <a:pt x="139471" y="155930"/>
                  </a:lnTo>
                  <a:lnTo>
                    <a:pt x="140004" y="156044"/>
                  </a:lnTo>
                  <a:lnTo>
                    <a:pt x="140550" y="156159"/>
                  </a:lnTo>
                  <a:lnTo>
                    <a:pt x="140716" y="156197"/>
                  </a:lnTo>
                  <a:lnTo>
                    <a:pt x="141224" y="156298"/>
                  </a:lnTo>
                  <a:lnTo>
                    <a:pt x="141351" y="156324"/>
                  </a:lnTo>
                  <a:lnTo>
                    <a:pt x="140843" y="155092"/>
                  </a:lnTo>
                  <a:lnTo>
                    <a:pt x="141224" y="155333"/>
                  </a:lnTo>
                  <a:lnTo>
                    <a:pt x="141897" y="155689"/>
                  </a:lnTo>
                  <a:lnTo>
                    <a:pt x="143243" y="156387"/>
                  </a:lnTo>
                  <a:lnTo>
                    <a:pt x="143383" y="156464"/>
                  </a:lnTo>
                  <a:lnTo>
                    <a:pt x="143383" y="151142"/>
                  </a:lnTo>
                  <a:lnTo>
                    <a:pt x="143243" y="151066"/>
                  </a:lnTo>
                  <a:lnTo>
                    <a:pt x="142163" y="152412"/>
                  </a:lnTo>
                  <a:lnTo>
                    <a:pt x="140944" y="152819"/>
                  </a:lnTo>
                  <a:lnTo>
                    <a:pt x="141897" y="154305"/>
                  </a:lnTo>
                  <a:lnTo>
                    <a:pt x="140716" y="154774"/>
                  </a:lnTo>
                  <a:lnTo>
                    <a:pt x="140004" y="153085"/>
                  </a:lnTo>
                  <a:lnTo>
                    <a:pt x="139738" y="151739"/>
                  </a:lnTo>
                  <a:lnTo>
                    <a:pt x="139471" y="151612"/>
                  </a:lnTo>
                  <a:lnTo>
                    <a:pt x="140004" y="150393"/>
                  </a:lnTo>
                  <a:lnTo>
                    <a:pt x="139331" y="150329"/>
                  </a:lnTo>
                  <a:lnTo>
                    <a:pt x="138252" y="150202"/>
                  </a:lnTo>
                  <a:lnTo>
                    <a:pt x="137718" y="150114"/>
                  </a:lnTo>
                  <a:lnTo>
                    <a:pt x="137045" y="149987"/>
                  </a:lnTo>
                  <a:lnTo>
                    <a:pt x="137718" y="148361"/>
                  </a:lnTo>
                  <a:lnTo>
                    <a:pt x="138658" y="146075"/>
                  </a:lnTo>
                  <a:lnTo>
                    <a:pt x="141224" y="147701"/>
                  </a:lnTo>
                  <a:lnTo>
                    <a:pt x="144183" y="145402"/>
                  </a:lnTo>
                  <a:lnTo>
                    <a:pt x="152146" y="147561"/>
                  </a:lnTo>
                  <a:lnTo>
                    <a:pt x="150126" y="137985"/>
                  </a:lnTo>
                  <a:lnTo>
                    <a:pt x="143510" y="141757"/>
                  </a:lnTo>
                  <a:lnTo>
                    <a:pt x="142163" y="140284"/>
                  </a:lnTo>
                  <a:lnTo>
                    <a:pt x="140144" y="140347"/>
                  </a:lnTo>
                  <a:lnTo>
                    <a:pt x="139331" y="140436"/>
                  </a:lnTo>
                  <a:lnTo>
                    <a:pt x="138252" y="140550"/>
                  </a:lnTo>
                  <a:lnTo>
                    <a:pt x="137718" y="139471"/>
                  </a:lnTo>
                  <a:lnTo>
                    <a:pt x="139738" y="137312"/>
                  </a:lnTo>
                  <a:lnTo>
                    <a:pt x="139204" y="137274"/>
                  </a:lnTo>
                  <a:lnTo>
                    <a:pt x="137312" y="137160"/>
                  </a:lnTo>
                  <a:lnTo>
                    <a:pt x="135686" y="137045"/>
                  </a:lnTo>
                  <a:lnTo>
                    <a:pt x="135013" y="137007"/>
                  </a:lnTo>
                  <a:lnTo>
                    <a:pt x="133400" y="136906"/>
                  </a:lnTo>
                  <a:lnTo>
                    <a:pt x="134886" y="139471"/>
                  </a:lnTo>
                  <a:lnTo>
                    <a:pt x="134607" y="139496"/>
                  </a:lnTo>
                  <a:lnTo>
                    <a:pt x="133400" y="139598"/>
                  </a:lnTo>
                  <a:lnTo>
                    <a:pt x="132727" y="141757"/>
                  </a:lnTo>
                  <a:lnTo>
                    <a:pt x="130695" y="140550"/>
                  </a:lnTo>
                  <a:lnTo>
                    <a:pt x="133642" y="134251"/>
                  </a:lnTo>
                  <a:lnTo>
                    <a:pt x="133400" y="134353"/>
                  </a:lnTo>
                  <a:lnTo>
                    <a:pt x="122478" y="140068"/>
                  </a:lnTo>
                  <a:lnTo>
                    <a:pt x="122478" y="144945"/>
                  </a:lnTo>
                  <a:lnTo>
                    <a:pt x="123952" y="141757"/>
                  </a:lnTo>
                  <a:lnTo>
                    <a:pt x="125310" y="144462"/>
                  </a:lnTo>
                  <a:lnTo>
                    <a:pt x="130429" y="141630"/>
                  </a:lnTo>
                  <a:lnTo>
                    <a:pt x="130695" y="141960"/>
                  </a:lnTo>
                  <a:lnTo>
                    <a:pt x="132588" y="144322"/>
                  </a:lnTo>
                  <a:lnTo>
                    <a:pt x="125844" y="146888"/>
                  </a:lnTo>
                  <a:lnTo>
                    <a:pt x="131648" y="148437"/>
                  </a:lnTo>
                  <a:lnTo>
                    <a:pt x="131914" y="148501"/>
                  </a:lnTo>
                  <a:lnTo>
                    <a:pt x="132588" y="148793"/>
                  </a:lnTo>
                  <a:lnTo>
                    <a:pt x="134607" y="149656"/>
                  </a:lnTo>
                  <a:lnTo>
                    <a:pt x="134886" y="149771"/>
                  </a:lnTo>
                  <a:lnTo>
                    <a:pt x="135686" y="150126"/>
                  </a:lnTo>
                  <a:lnTo>
                    <a:pt x="133934" y="150063"/>
                  </a:lnTo>
                  <a:lnTo>
                    <a:pt x="133134" y="149987"/>
                  </a:lnTo>
                  <a:lnTo>
                    <a:pt x="133934" y="151066"/>
                  </a:lnTo>
                  <a:lnTo>
                    <a:pt x="133807" y="151041"/>
                  </a:lnTo>
                  <a:lnTo>
                    <a:pt x="133134" y="150926"/>
                  </a:lnTo>
                  <a:lnTo>
                    <a:pt x="131102" y="153492"/>
                  </a:lnTo>
                  <a:lnTo>
                    <a:pt x="132588" y="153200"/>
                  </a:lnTo>
                  <a:lnTo>
                    <a:pt x="133134" y="153085"/>
                  </a:lnTo>
                  <a:lnTo>
                    <a:pt x="131775" y="154444"/>
                  </a:lnTo>
                  <a:lnTo>
                    <a:pt x="129616" y="155790"/>
                  </a:lnTo>
                  <a:lnTo>
                    <a:pt x="129349" y="157543"/>
                  </a:lnTo>
                  <a:lnTo>
                    <a:pt x="128473" y="152184"/>
                  </a:lnTo>
                  <a:lnTo>
                    <a:pt x="128676" y="152006"/>
                  </a:lnTo>
                  <a:lnTo>
                    <a:pt x="128435" y="152006"/>
                  </a:lnTo>
                  <a:lnTo>
                    <a:pt x="128270" y="150926"/>
                  </a:lnTo>
                  <a:lnTo>
                    <a:pt x="127127" y="151993"/>
                  </a:lnTo>
                  <a:lnTo>
                    <a:pt x="119913" y="151879"/>
                  </a:lnTo>
                  <a:lnTo>
                    <a:pt x="123774" y="155117"/>
                  </a:lnTo>
                  <a:lnTo>
                    <a:pt x="118567" y="159969"/>
                  </a:lnTo>
                  <a:lnTo>
                    <a:pt x="123952" y="159499"/>
                  </a:lnTo>
                  <a:lnTo>
                    <a:pt x="125310" y="159385"/>
                  </a:lnTo>
                  <a:lnTo>
                    <a:pt x="127596" y="159296"/>
                  </a:lnTo>
                  <a:lnTo>
                    <a:pt x="127863" y="157810"/>
                  </a:lnTo>
                  <a:lnTo>
                    <a:pt x="129349" y="157937"/>
                  </a:lnTo>
                  <a:lnTo>
                    <a:pt x="129489" y="157949"/>
                  </a:lnTo>
                  <a:lnTo>
                    <a:pt x="129489" y="158483"/>
                  </a:lnTo>
                  <a:lnTo>
                    <a:pt x="130695" y="158584"/>
                  </a:lnTo>
                  <a:lnTo>
                    <a:pt x="131102" y="158623"/>
                  </a:lnTo>
                  <a:lnTo>
                    <a:pt x="131648" y="158800"/>
                  </a:lnTo>
                  <a:lnTo>
                    <a:pt x="131914" y="158889"/>
                  </a:lnTo>
                  <a:lnTo>
                    <a:pt x="131648" y="160108"/>
                  </a:lnTo>
                  <a:lnTo>
                    <a:pt x="131914" y="160121"/>
                  </a:lnTo>
                  <a:lnTo>
                    <a:pt x="133134" y="160197"/>
                  </a:lnTo>
                  <a:lnTo>
                    <a:pt x="133934" y="160223"/>
                  </a:lnTo>
                  <a:lnTo>
                    <a:pt x="135013" y="160108"/>
                  </a:lnTo>
                  <a:lnTo>
                    <a:pt x="131914" y="162534"/>
                  </a:lnTo>
                  <a:lnTo>
                    <a:pt x="133134" y="162648"/>
                  </a:lnTo>
                  <a:lnTo>
                    <a:pt x="133934" y="162737"/>
                  </a:lnTo>
                  <a:lnTo>
                    <a:pt x="135013" y="162839"/>
                  </a:lnTo>
                  <a:lnTo>
                    <a:pt x="135686" y="162915"/>
                  </a:lnTo>
                  <a:lnTo>
                    <a:pt x="137045" y="163042"/>
                  </a:lnTo>
                  <a:lnTo>
                    <a:pt x="137985" y="162941"/>
                  </a:lnTo>
                  <a:lnTo>
                    <a:pt x="138518" y="162826"/>
                  </a:lnTo>
                  <a:lnTo>
                    <a:pt x="138798" y="162775"/>
                  </a:lnTo>
                  <a:lnTo>
                    <a:pt x="139331" y="162661"/>
                  </a:lnTo>
                  <a:lnTo>
                    <a:pt x="139204" y="163207"/>
                  </a:lnTo>
                  <a:lnTo>
                    <a:pt x="139331" y="163410"/>
                  </a:lnTo>
                  <a:lnTo>
                    <a:pt x="139471" y="163614"/>
                  </a:lnTo>
                  <a:lnTo>
                    <a:pt x="139471" y="164147"/>
                  </a:lnTo>
                  <a:lnTo>
                    <a:pt x="139331" y="164236"/>
                  </a:lnTo>
                  <a:lnTo>
                    <a:pt x="139204" y="164325"/>
                  </a:lnTo>
                  <a:lnTo>
                    <a:pt x="139065" y="164426"/>
                  </a:lnTo>
                  <a:lnTo>
                    <a:pt x="138798" y="164515"/>
                  </a:lnTo>
                  <a:lnTo>
                    <a:pt x="138518" y="164617"/>
                  </a:lnTo>
                  <a:lnTo>
                    <a:pt x="138252" y="164719"/>
                  </a:lnTo>
                  <a:lnTo>
                    <a:pt x="137985" y="164820"/>
                  </a:lnTo>
                  <a:lnTo>
                    <a:pt x="137845" y="165366"/>
                  </a:lnTo>
                  <a:lnTo>
                    <a:pt x="133934" y="167246"/>
                  </a:lnTo>
                  <a:lnTo>
                    <a:pt x="133807" y="167322"/>
                  </a:lnTo>
                  <a:lnTo>
                    <a:pt x="133642" y="167398"/>
                  </a:lnTo>
                  <a:lnTo>
                    <a:pt x="134607" y="170395"/>
                  </a:lnTo>
                  <a:lnTo>
                    <a:pt x="134607" y="170535"/>
                  </a:lnTo>
                  <a:lnTo>
                    <a:pt x="137718" y="171780"/>
                  </a:lnTo>
                  <a:lnTo>
                    <a:pt x="137985" y="171881"/>
                  </a:lnTo>
                  <a:lnTo>
                    <a:pt x="138252" y="171996"/>
                  </a:lnTo>
                  <a:lnTo>
                    <a:pt x="138518" y="171792"/>
                  </a:lnTo>
                  <a:lnTo>
                    <a:pt x="138658" y="171678"/>
                  </a:lnTo>
                  <a:lnTo>
                    <a:pt x="138798" y="171564"/>
                  </a:lnTo>
                  <a:lnTo>
                    <a:pt x="138925" y="171450"/>
                  </a:lnTo>
                  <a:lnTo>
                    <a:pt x="139065" y="171323"/>
                  </a:lnTo>
                  <a:lnTo>
                    <a:pt x="139204" y="171208"/>
                  </a:lnTo>
                  <a:lnTo>
                    <a:pt x="139331" y="171094"/>
                  </a:lnTo>
                  <a:lnTo>
                    <a:pt x="139471" y="170980"/>
                  </a:lnTo>
                  <a:lnTo>
                    <a:pt x="141897" y="168871"/>
                  </a:lnTo>
                  <a:lnTo>
                    <a:pt x="143243" y="169418"/>
                  </a:lnTo>
                  <a:lnTo>
                    <a:pt x="143383" y="169468"/>
                  </a:lnTo>
                  <a:lnTo>
                    <a:pt x="146215" y="170624"/>
                  </a:lnTo>
                  <a:lnTo>
                    <a:pt x="146481" y="170395"/>
                  </a:lnTo>
                  <a:lnTo>
                    <a:pt x="149313" y="167932"/>
                  </a:lnTo>
                  <a:lnTo>
                    <a:pt x="146481" y="163741"/>
                  </a:lnTo>
                  <a:lnTo>
                    <a:pt x="146888" y="163931"/>
                  </a:lnTo>
                  <a:lnTo>
                    <a:pt x="147421" y="164185"/>
                  </a:lnTo>
                  <a:lnTo>
                    <a:pt x="147701" y="164312"/>
                  </a:lnTo>
                  <a:lnTo>
                    <a:pt x="150799" y="165773"/>
                  </a:lnTo>
                  <a:lnTo>
                    <a:pt x="153898" y="15915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75780" y="750810"/>
              <a:ext cx="1939289" cy="286385"/>
            </a:xfrm>
            <a:custGeom>
              <a:avLst/>
              <a:gdLst/>
              <a:ahLst/>
              <a:cxnLst/>
              <a:rect l="l" t="t" r="r" b="b"/>
              <a:pathLst>
                <a:path w="1939290" h="286384">
                  <a:moveTo>
                    <a:pt x="3098" y="99822"/>
                  </a:moveTo>
                  <a:lnTo>
                    <a:pt x="2019" y="99415"/>
                  </a:lnTo>
                  <a:lnTo>
                    <a:pt x="1206" y="100088"/>
                  </a:lnTo>
                  <a:lnTo>
                    <a:pt x="0" y="100761"/>
                  </a:lnTo>
                  <a:lnTo>
                    <a:pt x="1206" y="101168"/>
                  </a:lnTo>
                  <a:lnTo>
                    <a:pt x="1879" y="100622"/>
                  </a:lnTo>
                  <a:lnTo>
                    <a:pt x="3098" y="99822"/>
                  </a:lnTo>
                  <a:close/>
                </a:path>
                <a:path w="1939290" h="286384">
                  <a:moveTo>
                    <a:pt x="16459" y="102247"/>
                  </a:moveTo>
                  <a:lnTo>
                    <a:pt x="14973" y="100622"/>
                  </a:lnTo>
                  <a:lnTo>
                    <a:pt x="14020" y="100355"/>
                  </a:lnTo>
                  <a:lnTo>
                    <a:pt x="13487" y="101574"/>
                  </a:lnTo>
                  <a:lnTo>
                    <a:pt x="12941" y="102247"/>
                  </a:lnTo>
                  <a:lnTo>
                    <a:pt x="13893" y="104000"/>
                  </a:lnTo>
                  <a:lnTo>
                    <a:pt x="16459" y="102247"/>
                  </a:lnTo>
                  <a:close/>
                </a:path>
                <a:path w="1939290" h="286384">
                  <a:moveTo>
                    <a:pt x="23469" y="137185"/>
                  </a:moveTo>
                  <a:lnTo>
                    <a:pt x="22923" y="135699"/>
                  </a:lnTo>
                  <a:lnTo>
                    <a:pt x="21717" y="134886"/>
                  </a:lnTo>
                  <a:lnTo>
                    <a:pt x="20370" y="131914"/>
                  </a:lnTo>
                  <a:lnTo>
                    <a:pt x="18605" y="134073"/>
                  </a:lnTo>
                  <a:lnTo>
                    <a:pt x="17665" y="135153"/>
                  </a:lnTo>
                  <a:lnTo>
                    <a:pt x="23469" y="137185"/>
                  </a:lnTo>
                  <a:close/>
                </a:path>
                <a:path w="1939290" h="286384">
                  <a:moveTo>
                    <a:pt x="38709" y="133134"/>
                  </a:moveTo>
                  <a:lnTo>
                    <a:pt x="31559" y="130568"/>
                  </a:lnTo>
                  <a:lnTo>
                    <a:pt x="29667" y="131114"/>
                  </a:lnTo>
                  <a:lnTo>
                    <a:pt x="28054" y="130975"/>
                  </a:lnTo>
                  <a:lnTo>
                    <a:pt x="27914" y="133946"/>
                  </a:lnTo>
                  <a:lnTo>
                    <a:pt x="26835" y="134353"/>
                  </a:lnTo>
                  <a:lnTo>
                    <a:pt x="27114" y="135699"/>
                  </a:lnTo>
                  <a:lnTo>
                    <a:pt x="27381" y="136372"/>
                  </a:lnTo>
                  <a:lnTo>
                    <a:pt x="32232" y="137452"/>
                  </a:lnTo>
                  <a:lnTo>
                    <a:pt x="38709" y="133134"/>
                  </a:lnTo>
                  <a:close/>
                </a:path>
                <a:path w="1939290" h="286384">
                  <a:moveTo>
                    <a:pt x="42760" y="74320"/>
                  </a:moveTo>
                  <a:lnTo>
                    <a:pt x="36144" y="73380"/>
                  </a:lnTo>
                  <a:lnTo>
                    <a:pt x="34391" y="74193"/>
                  </a:lnTo>
                  <a:lnTo>
                    <a:pt x="33045" y="77698"/>
                  </a:lnTo>
                  <a:lnTo>
                    <a:pt x="37896" y="79984"/>
                  </a:lnTo>
                  <a:lnTo>
                    <a:pt x="40601" y="77431"/>
                  </a:lnTo>
                  <a:lnTo>
                    <a:pt x="42760" y="74320"/>
                  </a:lnTo>
                  <a:close/>
                </a:path>
                <a:path w="1939290" h="286384">
                  <a:moveTo>
                    <a:pt x="46215" y="98920"/>
                  </a:moveTo>
                  <a:lnTo>
                    <a:pt x="44462" y="95707"/>
                  </a:lnTo>
                  <a:lnTo>
                    <a:pt x="38887" y="94310"/>
                  </a:lnTo>
                  <a:lnTo>
                    <a:pt x="36817" y="99148"/>
                  </a:lnTo>
                  <a:lnTo>
                    <a:pt x="36817" y="99542"/>
                  </a:lnTo>
                  <a:lnTo>
                    <a:pt x="44462" y="99034"/>
                  </a:lnTo>
                  <a:lnTo>
                    <a:pt x="46215" y="98920"/>
                  </a:lnTo>
                  <a:close/>
                </a:path>
                <a:path w="1939290" h="286384">
                  <a:moveTo>
                    <a:pt x="49123" y="83921"/>
                  </a:moveTo>
                  <a:lnTo>
                    <a:pt x="45300" y="80797"/>
                  </a:lnTo>
                  <a:lnTo>
                    <a:pt x="40043" y="79603"/>
                  </a:lnTo>
                  <a:lnTo>
                    <a:pt x="41135" y="83769"/>
                  </a:lnTo>
                  <a:lnTo>
                    <a:pt x="40868" y="83896"/>
                  </a:lnTo>
                  <a:lnTo>
                    <a:pt x="40462" y="84035"/>
                  </a:lnTo>
                  <a:lnTo>
                    <a:pt x="40322" y="84302"/>
                  </a:lnTo>
                  <a:lnTo>
                    <a:pt x="40195" y="86144"/>
                  </a:lnTo>
                  <a:lnTo>
                    <a:pt x="38646" y="86741"/>
                  </a:lnTo>
                  <a:lnTo>
                    <a:pt x="35179" y="83794"/>
                  </a:lnTo>
                  <a:lnTo>
                    <a:pt x="35877" y="83896"/>
                  </a:lnTo>
                  <a:lnTo>
                    <a:pt x="36550" y="83629"/>
                  </a:lnTo>
                  <a:lnTo>
                    <a:pt x="36690" y="82550"/>
                  </a:lnTo>
                  <a:lnTo>
                    <a:pt x="36410" y="80670"/>
                  </a:lnTo>
                  <a:lnTo>
                    <a:pt x="33591" y="82448"/>
                  </a:lnTo>
                  <a:lnTo>
                    <a:pt x="32778" y="81749"/>
                  </a:lnTo>
                  <a:lnTo>
                    <a:pt x="29946" y="86728"/>
                  </a:lnTo>
                  <a:lnTo>
                    <a:pt x="27647" y="89700"/>
                  </a:lnTo>
                  <a:lnTo>
                    <a:pt x="32105" y="91592"/>
                  </a:lnTo>
                  <a:lnTo>
                    <a:pt x="34391" y="90246"/>
                  </a:lnTo>
                  <a:lnTo>
                    <a:pt x="35852" y="89217"/>
                  </a:lnTo>
                  <a:lnTo>
                    <a:pt x="36690" y="90373"/>
                  </a:lnTo>
                  <a:lnTo>
                    <a:pt x="36957" y="90512"/>
                  </a:lnTo>
                  <a:lnTo>
                    <a:pt x="37363" y="90652"/>
                  </a:lnTo>
                  <a:lnTo>
                    <a:pt x="37630" y="90779"/>
                  </a:lnTo>
                  <a:lnTo>
                    <a:pt x="39243" y="93903"/>
                  </a:lnTo>
                  <a:lnTo>
                    <a:pt x="42710" y="93383"/>
                  </a:lnTo>
                  <a:lnTo>
                    <a:pt x="44361" y="91554"/>
                  </a:lnTo>
                  <a:lnTo>
                    <a:pt x="44107" y="93078"/>
                  </a:lnTo>
                  <a:lnTo>
                    <a:pt x="46266" y="92265"/>
                  </a:lnTo>
                  <a:lnTo>
                    <a:pt x="46266" y="91719"/>
                  </a:lnTo>
                  <a:lnTo>
                    <a:pt x="46393" y="91046"/>
                  </a:lnTo>
                  <a:lnTo>
                    <a:pt x="46393" y="90512"/>
                  </a:lnTo>
                  <a:lnTo>
                    <a:pt x="44513" y="90652"/>
                  </a:lnTo>
                  <a:lnTo>
                    <a:pt x="44475" y="90843"/>
                  </a:lnTo>
                  <a:lnTo>
                    <a:pt x="42214" y="88887"/>
                  </a:lnTo>
                  <a:lnTo>
                    <a:pt x="41554" y="87007"/>
                  </a:lnTo>
                  <a:lnTo>
                    <a:pt x="43700" y="85521"/>
                  </a:lnTo>
                  <a:lnTo>
                    <a:pt x="49123" y="83921"/>
                  </a:lnTo>
                  <a:close/>
                </a:path>
                <a:path w="1939290" h="286384">
                  <a:moveTo>
                    <a:pt x="54216" y="73647"/>
                  </a:moveTo>
                  <a:lnTo>
                    <a:pt x="51790" y="74193"/>
                  </a:lnTo>
                  <a:lnTo>
                    <a:pt x="52197" y="74866"/>
                  </a:lnTo>
                  <a:lnTo>
                    <a:pt x="53136" y="75539"/>
                  </a:lnTo>
                  <a:lnTo>
                    <a:pt x="54216" y="74599"/>
                  </a:lnTo>
                  <a:lnTo>
                    <a:pt x="54216" y="73647"/>
                  </a:lnTo>
                  <a:close/>
                </a:path>
                <a:path w="1939290" h="286384">
                  <a:moveTo>
                    <a:pt x="55435" y="100901"/>
                  </a:moveTo>
                  <a:lnTo>
                    <a:pt x="54216" y="97523"/>
                  </a:lnTo>
                  <a:lnTo>
                    <a:pt x="53682" y="97790"/>
                  </a:lnTo>
                  <a:lnTo>
                    <a:pt x="53136" y="97929"/>
                  </a:lnTo>
                  <a:lnTo>
                    <a:pt x="52743" y="98196"/>
                  </a:lnTo>
                  <a:lnTo>
                    <a:pt x="49364" y="100622"/>
                  </a:lnTo>
                  <a:lnTo>
                    <a:pt x="55435" y="100901"/>
                  </a:lnTo>
                  <a:close/>
                </a:path>
                <a:path w="1939290" h="286384">
                  <a:moveTo>
                    <a:pt x="65557" y="69329"/>
                  </a:moveTo>
                  <a:lnTo>
                    <a:pt x="65278" y="69062"/>
                  </a:lnTo>
                  <a:lnTo>
                    <a:pt x="65011" y="69469"/>
                  </a:lnTo>
                  <a:lnTo>
                    <a:pt x="64477" y="69735"/>
                  </a:lnTo>
                  <a:lnTo>
                    <a:pt x="65151" y="70015"/>
                  </a:lnTo>
                  <a:lnTo>
                    <a:pt x="65557" y="69329"/>
                  </a:lnTo>
                  <a:close/>
                </a:path>
                <a:path w="1939290" h="286384">
                  <a:moveTo>
                    <a:pt x="72301" y="77965"/>
                  </a:moveTo>
                  <a:lnTo>
                    <a:pt x="70675" y="74320"/>
                  </a:lnTo>
                  <a:lnTo>
                    <a:pt x="67843" y="72161"/>
                  </a:lnTo>
                  <a:lnTo>
                    <a:pt x="66903" y="71081"/>
                  </a:lnTo>
                  <a:lnTo>
                    <a:pt x="66357" y="71132"/>
                  </a:lnTo>
                  <a:lnTo>
                    <a:pt x="65278" y="71221"/>
                  </a:lnTo>
                  <a:lnTo>
                    <a:pt x="64198" y="71767"/>
                  </a:lnTo>
                  <a:lnTo>
                    <a:pt x="63258" y="72186"/>
                  </a:lnTo>
                  <a:lnTo>
                    <a:pt x="62992" y="72301"/>
                  </a:lnTo>
                  <a:lnTo>
                    <a:pt x="62585" y="73380"/>
                  </a:lnTo>
                  <a:lnTo>
                    <a:pt x="62712" y="74320"/>
                  </a:lnTo>
                  <a:lnTo>
                    <a:pt x="59080" y="75907"/>
                  </a:lnTo>
                  <a:lnTo>
                    <a:pt x="59080" y="83096"/>
                  </a:lnTo>
                  <a:lnTo>
                    <a:pt x="59080" y="83223"/>
                  </a:lnTo>
                  <a:lnTo>
                    <a:pt x="58674" y="83426"/>
                  </a:lnTo>
                  <a:lnTo>
                    <a:pt x="58534" y="83502"/>
                  </a:lnTo>
                  <a:lnTo>
                    <a:pt x="58940" y="83223"/>
                  </a:lnTo>
                  <a:lnTo>
                    <a:pt x="58940" y="83096"/>
                  </a:lnTo>
                  <a:lnTo>
                    <a:pt x="59080" y="83096"/>
                  </a:lnTo>
                  <a:lnTo>
                    <a:pt x="59080" y="75907"/>
                  </a:lnTo>
                  <a:lnTo>
                    <a:pt x="58674" y="76085"/>
                  </a:lnTo>
                  <a:lnTo>
                    <a:pt x="58674" y="83096"/>
                  </a:lnTo>
                  <a:lnTo>
                    <a:pt x="58534" y="83362"/>
                  </a:lnTo>
                  <a:lnTo>
                    <a:pt x="58534" y="83223"/>
                  </a:lnTo>
                  <a:lnTo>
                    <a:pt x="58674" y="83096"/>
                  </a:lnTo>
                  <a:lnTo>
                    <a:pt x="58674" y="76085"/>
                  </a:lnTo>
                  <a:lnTo>
                    <a:pt x="57175" y="76733"/>
                  </a:lnTo>
                  <a:lnTo>
                    <a:pt x="52197" y="79032"/>
                  </a:lnTo>
                  <a:lnTo>
                    <a:pt x="49745" y="82308"/>
                  </a:lnTo>
                  <a:lnTo>
                    <a:pt x="51790" y="87680"/>
                  </a:lnTo>
                  <a:lnTo>
                    <a:pt x="54356" y="87414"/>
                  </a:lnTo>
                  <a:lnTo>
                    <a:pt x="54495" y="89166"/>
                  </a:lnTo>
                  <a:lnTo>
                    <a:pt x="58534" y="91528"/>
                  </a:lnTo>
                  <a:lnTo>
                    <a:pt x="59080" y="91846"/>
                  </a:lnTo>
                  <a:lnTo>
                    <a:pt x="61912" y="93510"/>
                  </a:lnTo>
                  <a:lnTo>
                    <a:pt x="62318" y="93751"/>
                  </a:lnTo>
                  <a:lnTo>
                    <a:pt x="62712" y="93662"/>
                  </a:lnTo>
                  <a:lnTo>
                    <a:pt x="63258" y="93560"/>
                  </a:lnTo>
                  <a:lnTo>
                    <a:pt x="63931" y="93459"/>
                  </a:lnTo>
                  <a:lnTo>
                    <a:pt x="65278" y="93345"/>
                  </a:lnTo>
                  <a:lnTo>
                    <a:pt x="65913" y="93281"/>
                  </a:lnTo>
                  <a:lnTo>
                    <a:pt x="61912" y="91592"/>
                  </a:lnTo>
                  <a:lnTo>
                    <a:pt x="62712" y="90678"/>
                  </a:lnTo>
                  <a:lnTo>
                    <a:pt x="63258" y="90055"/>
                  </a:lnTo>
                  <a:lnTo>
                    <a:pt x="63931" y="89293"/>
                  </a:lnTo>
                  <a:lnTo>
                    <a:pt x="67843" y="90436"/>
                  </a:lnTo>
                  <a:lnTo>
                    <a:pt x="68110" y="90512"/>
                  </a:lnTo>
                  <a:lnTo>
                    <a:pt x="65557" y="93751"/>
                  </a:lnTo>
                  <a:lnTo>
                    <a:pt x="65011" y="96037"/>
                  </a:lnTo>
                  <a:lnTo>
                    <a:pt x="66357" y="99542"/>
                  </a:lnTo>
                  <a:lnTo>
                    <a:pt x="68110" y="97751"/>
                  </a:lnTo>
                  <a:lnTo>
                    <a:pt x="70815" y="94983"/>
                  </a:lnTo>
                  <a:lnTo>
                    <a:pt x="71615" y="94157"/>
                  </a:lnTo>
                  <a:lnTo>
                    <a:pt x="70815" y="91592"/>
                  </a:lnTo>
                  <a:lnTo>
                    <a:pt x="71221" y="90512"/>
                  </a:lnTo>
                  <a:lnTo>
                    <a:pt x="71894" y="89293"/>
                  </a:lnTo>
                  <a:lnTo>
                    <a:pt x="70815" y="89776"/>
                  </a:lnTo>
                  <a:lnTo>
                    <a:pt x="70675" y="89839"/>
                  </a:lnTo>
                  <a:lnTo>
                    <a:pt x="70269" y="86194"/>
                  </a:lnTo>
                  <a:lnTo>
                    <a:pt x="63258" y="82143"/>
                  </a:lnTo>
                  <a:lnTo>
                    <a:pt x="67170" y="78105"/>
                  </a:lnTo>
                  <a:lnTo>
                    <a:pt x="71894" y="77978"/>
                  </a:lnTo>
                  <a:lnTo>
                    <a:pt x="72301" y="77965"/>
                  </a:lnTo>
                  <a:close/>
                </a:path>
                <a:path w="1939290" h="286384">
                  <a:moveTo>
                    <a:pt x="77292" y="90779"/>
                  </a:moveTo>
                  <a:lnTo>
                    <a:pt x="77152" y="90373"/>
                  </a:lnTo>
                  <a:lnTo>
                    <a:pt x="76479" y="90106"/>
                  </a:lnTo>
                  <a:lnTo>
                    <a:pt x="75526" y="91998"/>
                  </a:lnTo>
                  <a:lnTo>
                    <a:pt x="76479" y="92405"/>
                  </a:lnTo>
                  <a:lnTo>
                    <a:pt x="76885" y="91859"/>
                  </a:lnTo>
                  <a:lnTo>
                    <a:pt x="77152" y="91186"/>
                  </a:lnTo>
                  <a:lnTo>
                    <a:pt x="77292" y="90779"/>
                  </a:lnTo>
                  <a:close/>
                </a:path>
                <a:path w="1939290" h="286384">
                  <a:moveTo>
                    <a:pt x="83756" y="60833"/>
                  </a:moveTo>
                  <a:lnTo>
                    <a:pt x="76885" y="65824"/>
                  </a:lnTo>
                  <a:lnTo>
                    <a:pt x="82550" y="66090"/>
                  </a:lnTo>
                  <a:lnTo>
                    <a:pt x="83629" y="65824"/>
                  </a:lnTo>
                  <a:lnTo>
                    <a:pt x="83629" y="65290"/>
                  </a:lnTo>
                  <a:lnTo>
                    <a:pt x="83489" y="64617"/>
                  </a:lnTo>
                  <a:lnTo>
                    <a:pt x="83756" y="60833"/>
                  </a:lnTo>
                  <a:close/>
                </a:path>
                <a:path w="1939290" h="286384">
                  <a:moveTo>
                    <a:pt x="87401" y="70281"/>
                  </a:moveTo>
                  <a:lnTo>
                    <a:pt x="87261" y="70015"/>
                  </a:lnTo>
                  <a:lnTo>
                    <a:pt x="85902" y="66421"/>
                  </a:lnTo>
                  <a:lnTo>
                    <a:pt x="83388" y="67919"/>
                  </a:lnTo>
                  <a:lnTo>
                    <a:pt x="82753" y="70726"/>
                  </a:lnTo>
                  <a:lnTo>
                    <a:pt x="86995" y="71081"/>
                  </a:lnTo>
                  <a:lnTo>
                    <a:pt x="86995" y="70688"/>
                  </a:lnTo>
                  <a:lnTo>
                    <a:pt x="87401" y="70281"/>
                  </a:lnTo>
                  <a:close/>
                </a:path>
                <a:path w="1939290" h="286384">
                  <a:moveTo>
                    <a:pt x="733374" y="93205"/>
                  </a:moveTo>
                  <a:lnTo>
                    <a:pt x="732561" y="90373"/>
                  </a:lnTo>
                  <a:lnTo>
                    <a:pt x="732294" y="86334"/>
                  </a:lnTo>
                  <a:lnTo>
                    <a:pt x="729996" y="84582"/>
                  </a:lnTo>
                  <a:lnTo>
                    <a:pt x="728243" y="84442"/>
                  </a:lnTo>
                  <a:lnTo>
                    <a:pt x="726224" y="84175"/>
                  </a:lnTo>
                  <a:lnTo>
                    <a:pt x="724598" y="84848"/>
                  </a:lnTo>
                  <a:lnTo>
                    <a:pt x="727570" y="87680"/>
                  </a:lnTo>
                  <a:lnTo>
                    <a:pt x="730402" y="90512"/>
                  </a:lnTo>
                  <a:lnTo>
                    <a:pt x="733374" y="93205"/>
                  </a:lnTo>
                  <a:close/>
                </a:path>
                <a:path w="1939290" h="286384">
                  <a:moveTo>
                    <a:pt x="743483" y="82550"/>
                  </a:moveTo>
                  <a:lnTo>
                    <a:pt x="741997" y="80937"/>
                  </a:lnTo>
                  <a:lnTo>
                    <a:pt x="738492" y="78105"/>
                  </a:lnTo>
                  <a:lnTo>
                    <a:pt x="736473" y="79311"/>
                  </a:lnTo>
                  <a:lnTo>
                    <a:pt x="733374" y="82143"/>
                  </a:lnTo>
                  <a:lnTo>
                    <a:pt x="742950" y="86868"/>
                  </a:lnTo>
                  <a:lnTo>
                    <a:pt x="743483" y="82550"/>
                  </a:lnTo>
                  <a:close/>
                </a:path>
                <a:path w="1939290" h="286384">
                  <a:moveTo>
                    <a:pt x="744512" y="90843"/>
                  </a:moveTo>
                  <a:lnTo>
                    <a:pt x="740244" y="88620"/>
                  </a:lnTo>
                  <a:lnTo>
                    <a:pt x="735520" y="89700"/>
                  </a:lnTo>
                  <a:lnTo>
                    <a:pt x="734441" y="89166"/>
                  </a:lnTo>
                  <a:lnTo>
                    <a:pt x="735253" y="94424"/>
                  </a:lnTo>
                  <a:lnTo>
                    <a:pt x="739482" y="95770"/>
                  </a:lnTo>
                  <a:lnTo>
                    <a:pt x="743419" y="93903"/>
                  </a:lnTo>
                  <a:lnTo>
                    <a:pt x="744512" y="90843"/>
                  </a:lnTo>
                  <a:close/>
                </a:path>
                <a:path w="1939290" h="286384">
                  <a:moveTo>
                    <a:pt x="774776" y="118033"/>
                  </a:moveTo>
                  <a:lnTo>
                    <a:pt x="772756" y="115595"/>
                  </a:lnTo>
                  <a:lnTo>
                    <a:pt x="770458" y="116268"/>
                  </a:lnTo>
                  <a:lnTo>
                    <a:pt x="767867" y="116547"/>
                  </a:lnTo>
                  <a:lnTo>
                    <a:pt x="769366" y="114528"/>
                  </a:lnTo>
                  <a:lnTo>
                    <a:pt x="767422" y="112598"/>
                  </a:lnTo>
                  <a:lnTo>
                    <a:pt x="764781" y="112737"/>
                  </a:lnTo>
                  <a:lnTo>
                    <a:pt x="764667" y="116268"/>
                  </a:lnTo>
                  <a:lnTo>
                    <a:pt x="765340" y="117627"/>
                  </a:lnTo>
                  <a:lnTo>
                    <a:pt x="766140" y="117627"/>
                  </a:lnTo>
                  <a:lnTo>
                    <a:pt x="767359" y="117221"/>
                  </a:lnTo>
                  <a:lnTo>
                    <a:pt x="767816" y="116598"/>
                  </a:lnTo>
                  <a:lnTo>
                    <a:pt x="771004" y="119380"/>
                  </a:lnTo>
                  <a:lnTo>
                    <a:pt x="772756" y="119380"/>
                  </a:lnTo>
                  <a:lnTo>
                    <a:pt x="774776" y="118033"/>
                  </a:lnTo>
                  <a:close/>
                </a:path>
                <a:path w="1939290" h="286384">
                  <a:moveTo>
                    <a:pt x="780707" y="97396"/>
                  </a:moveTo>
                  <a:lnTo>
                    <a:pt x="779767" y="96989"/>
                  </a:lnTo>
                  <a:lnTo>
                    <a:pt x="778954" y="96443"/>
                  </a:lnTo>
                  <a:lnTo>
                    <a:pt x="778014" y="95910"/>
                  </a:lnTo>
                  <a:lnTo>
                    <a:pt x="777608" y="97256"/>
                  </a:lnTo>
                  <a:lnTo>
                    <a:pt x="778421" y="98869"/>
                  </a:lnTo>
                  <a:lnTo>
                    <a:pt x="779907" y="98196"/>
                  </a:lnTo>
                  <a:lnTo>
                    <a:pt x="780313" y="98069"/>
                  </a:lnTo>
                  <a:lnTo>
                    <a:pt x="780440" y="97790"/>
                  </a:lnTo>
                  <a:lnTo>
                    <a:pt x="780707" y="97396"/>
                  </a:lnTo>
                  <a:close/>
                </a:path>
                <a:path w="1939290" h="286384">
                  <a:moveTo>
                    <a:pt x="785431" y="131381"/>
                  </a:moveTo>
                  <a:lnTo>
                    <a:pt x="778421" y="123698"/>
                  </a:lnTo>
                  <a:lnTo>
                    <a:pt x="776122" y="123558"/>
                  </a:lnTo>
                  <a:lnTo>
                    <a:pt x="773963" y="123151"/>
                  </a:lnTo>
                  <a:lnTo>
                    <a:pt x="773290" y="124637"/>
                  </a:lnTo>
                  <a:lnTo>
                    <a:pt x="772210" y="125717"/>
                  </a:lnTo>
                  <a:lnTo>
                    <a:pt x="774509" y="127469"/>
                  </a:lnTo>
                  <a:lnTo>
                    <a:pt x="776935" y="129222"/>
                  </a:lnTo>
                  <a:lnTo>
                    <a:pt x="779233" y="130975"/>
                  </a:lnTo>
                  <a:lnTo>
                    <a:pt x="785431" y="131381"/>
                  </a:lnTo>
                  <a:close/>
                </a:path>
                <a:path w="1939290" h="286384">
                  <a:moveTo>
                    <a:pt x="791679" y="120980"/>
                  </a:moveTo>
                  <a:lnTo>
                    <a:pt x="789139" y="119202"/>
                  </a:lnTo>
                  <a:lnTo>
                    <a:pt x="786206" y="119722"/>
                  </a:lnTo>
                  <a:lnTo>
                    <a:pt x="787057" y="123291"/>
                  </a:lnTo>
                  <a:lnTo>
                    <a:pt x="787450" y="124637"/>
                  </a:lnTo>
                  <a:lnTo>
                    <a:pt x="788530" y="124777"/>
                  </a:lnTo>
                  <a:lnTo>
                    <a:pt x="789609" y="124231"/>
                  </a:lnTo>
                  <a:lnTo>
                    <a:pt x="791679" y="120980"/>
                  </a:lnTo>
                  <a:close/>
                </a:path>
                <a:path w="1939290" h="286384">
                  <a:moveTo>
                    <a:pt x="793254" y="108178"/>
                  </a:moveTo>
                  <a:lnTo>
                    <a:pt x="788670" y="99009"/>
                  </a:lnTo>
                  <a:lnTo>
                    <a:pt x="783005" y="100228"/>
                  </a:lnTo>
                  <a:lnTo>
                    <a:pt x="779627" y="101307"/>
                  </a:lnTo>
                  <a:lnTo>
                    <a:pt x="782332" y="113576"/>
                  </a:lnTo>
                  <a:lnTo>
                    <a:pt x="787996" y="109524"/>
                  </a:lnTo>
                  <a:lnTo>
                    <a:pt x="793254" y="108178"/>
                  </a:lnTo>
                  <a:close/>
                </a:path>
                <a:path w="1939290" h="286384">
                  <a:moveTo>
                    <a:pt x="796899" y="113982"/>
                  </a:moveTo>
                  <a:lnTo>
                    <a:pt x="795959" y="112903"/>
                  </a:lnTo>
                  <a:lnTo>
                    <a:pt x="795147" y="111823"/>
                  </a:lnTo>
                  <a:lnTo>
                    <a:pt x="793254" y="110883"/>
                  </a:lnTo>
                  <a:lnTo>
                    <a:pt x="793394" y="117081"/>
                  </a:lnTo>
                  <a:lnTo>
                    <a:pt x="796353" y="115062"/>
                  </a:lnTo>
                  <a:lnTo>
                    <a:pt x="796899" y="113982"/>
                  </a:lnTo>
                  <a:close/>
                </a:path>
                <a:path w="1939290" h="286384">
                  <a:moveTo>
                    <a:pt x="810120" y="136232"/>
                  </a:moveTo>
                  <a:lnTo>
                    <a:pt x="808901" y="133400"/>
                  </a:lnTo>
                  <a:lnTo>
                    <a:pt x="807415" y="133807"/>
                  </a:lnTo>
                  <a:lnTo>
                    <a:pt x="805395" y="133946"/>
                  </a:lnTo>
                  <a:lnTo>
                    <a:pt x="806475" y="136639"/>
                  </a:lnTo>
                  <a:lnTo>
                    <a:pt x="808101" y="136372"/>
                  </a:lnTo>
                  <a:lnTo>
                    <a:pt x="810120" y="136232"/>
                  </a:lnTo>
                  <a:close/>
                </a:path>
                <a:path w="1939290" h="286384">
                  <a:moveTo>
                    <a:pt x="817397" y="137718"/>
                  </a:moveTo>
                  <a:lnTo>
                    <a:pt x="816190" y="131648"/>
                  </a:lnTo>
                  <a:lnTo>
                    <a:pt x="816724" y="128409"/>
                  </a:lnTo>
                  <a:lnTo>
                    <a:pt x="809574" y="128282"/>
                  </a:lnTo>
                  <a:lnTo>
                    <a:pt x="810653" y="131648"/>
                  </a:lnTo>
                  <a:lnTo>
                    <a:pt x="811872" y="136512"/>
                  </a:lnTo>
                  <a:lnTo>
                    <a:pt x="817397" y="137718"/>
                  </a:lnTo>
                  <a:close/>
                </a:path>
                <a:path w="1939290" h="286384">
                  <a:moveTo>
                    <a:pt x="841273" y="162267"/>
                  </a:moveTo>
                  <a:lnTo>
                    <a:pt x="837501" y="161734"/>
                  </a:lnTo>
                  <a:lnTo>
                    <a:pt x="836015" y="162001"/>
                  </a:lnTo>
                  <a:lnTo>
                    <a:pt x="836422" y="163487"/>
                  </a:lnTo>
                  <a:lnTo>
                    <a:pt x="835875" y="164426"/>
                  </a:lnTo>
                  <a:lnTo>
                    <a:pt x="838441" y="165366"/>
                  </a:lnTo>
                  <a:lnTo>
                    <a:pt x="841273" y="162267"/>
                  </a:lnTo>
                  <a:close/>
                </a:path>
                <a:path w="1939290" h="286384">
                  <a:moveTo>
                    <a:pt x="865416" y="183984"/>
                  </a:moveTo>
                  <a:lnTo>
                    <a:pt x="863396" y="184797"/>
                  </a:lnTo>
                  <a:lnTo>
                    <a:pt x="865416" y="185902"/>
                  </a:lnTo>
                  <a:lnTo>
                    <a:pt x="865416" y="183984"/>
                  </a:lnTo>
                  <a:close/>
                </a:path>
                <a:path w="1939290" h="286384">
                  <a:moveTo>
                    <a:pt x="872032" y="184251"/>
                  </a:moveTo>
                  <a:lnTo>
                    <a:pt x="867714" y="185204"/>
                  </a:lnTo>
                  <a:lnTo>
                    <a:pt x="866902" y="186143"/>
                  </a:lnTo>
                  <a:lnTo>
                    <a:pt x="865555" y="183984"/>
                  </a:lnTo>
                  <a:lnTo>
                    <a:pt x="865555" y="185978"/>
                  </a:lnTo>
                  <a:lnTo>
                    <a:pt x="869327" y="188036"/>
                  </a:lnTo>
                  <a:lnTo>
                    <a:pt x="872032" y="189382"/>
                  </a:lnTo>
                  <a:lnTo>
                    <a:pt x="872032" y="184251"/>
                  </a:lnTo>
                  <a:close/>
                </a:path>
                <a:path w="1939290" h="286384">
                  <a:moveTo>
                    <a:pt x="872629" y="189687"/>
                  </a:moveTo>
                  <a:lnTo>
                    <a:pt x="872159" y="186410"/>
                  </a:lnTo>
                  <a:lnTo>
                    <a:pt x="872159" y="189445"/>
                  </a:lnTo>
                  <a:lnTo>
                    <a:pt x="872629" y="189687"/>
                  </a:lnTo>
                  <a:close/>
                </a:path>
                <a:path w="1939290" h="286384">
                  <a:moveTo>
                    <a:pt x="873721" y="190233"/>
                  </a:moveTo>
                  <a:lnTo>
                    <a:pt x="872845" y="189788"/>
                  </a:lnTo>
                  <a:lnTo>
                    <a:pt x="872629" y="189687"/>
                  </a:lnTo>
                  <a:lnTo>
                    <a:pt x="872845" y="191135"/>
                  </a:lnTo>
                  <a:lnTo>
                    <a:pt x="873721" y="190233"/>
                  </a:lnTo>
                  <a:close/>
                </a:path>
                <a:path w="1939290" h="286384">
                  <a:moveTo>
                    <a:pt x="884440" y="159308"/>
                  </a:moveTo>
                  <a:lnTo>
                    <a:pt x="882421" y="158623"/>
                  </a:lnTo>
                  <a:lnTo>
                    <a:pt x="881341" y="157949"/>
                  </a:lnTo>
                  <a:lnTo>
                    <a:pt x="879716" y="157149"/>
                  </a:lnTo>
                  <a:lnTo>
                    <a:pt x="880529" y="161455"/>
                  </a:lnTo>
                  <a:lnTo>
                    <a:pt x="878903" y="162267"/>
                  </a:lnTo>
                  <a:lnTo>
                    <a:pt x="880186" y="163626"/>
                  </a:lnTo>
                  <a:lnTo>
                    <a:pt x="875512" y="161912"/>
                  </a:lnTo>
                  <a:lnTo>
                    <a:pt x="874991" y="159575"/>
                  </a:lnTo>
                  <a:lnTo>
                    <a:pt x="870280" y="160388"/>
                  </a:lnTo>
                  <a:lnTo>
                    <a:pt x="867168" y="162001"/>
                  </a:lnTo>
                  <a:lnTo>
                    <a:pt x="867943" y="165468"/>
                  </a:lnTo>
                  <a:lnTo>
                    <a:pt x="862584" y="161455"/>
                  </a:lnTo>
                  <a:lnTo>
                    <a:pt x="864209" y="168478"/>
                  </a:lnTo>
                  <a:lnTo>
                    <a:pt x="864336" y="168884"/>
                  </a:lnTo>
                  <a:lnTo>
                    <a:pt x="865149" y="169011"/>
                  </a:lnTo>
                  <a:lnTo>
                    <a:pt x="866089" y="168744"/>
                  </a:lnTo>
                  <a:lnTo>
                    <a:pt x="872159" y="168605"/>
                  </a:lnTo>
                  <a:lnTo>
                    <a:pt x="870089" y="167068"/>
                  </a:lnTo>
                  <a:lnTo>
                    <a:pt x="872566" y="166585"/>
                  </a:lnTo>
                  <a:lnTo>
                    <a:pt x="875766" y="165176"/>
                  </a:lnTo>
                  <a:lnTo>
                    <a:pt x="875944" y="166725"/>
                  </a:lnTo>
                  <a:lnTo>
                    <a:pt x="876884" y="166992"/>
                  </a:lnTo>
                  <a:lnTo>
                    <a:pt x="878509" y="167525"/>
                  </a:lnTo>
                  <a:lnTo>
                    <a:pt x="880732" y="164198"/>
                  </a:lnTo>
                  <a:lnTo>
                    <a:pt x="881341" y="164833"/>
                  </a:lnTo>
                  <a:lnTo>
                    <a:pt x="883627" y="163893"/>
                  </a:lnTo>
                  <a:lnTo>
                    <a:pt x="883221" y="160655"/>
                  </a:lnTo>
                  <a:lnTo>
                    <a:pt x="884440" y="159308"/>
                  </a:lnTo>
                  <a:close/>
                </a:path>
                <a:path w="1939290" h="286384">
                  <a:moveTo>
                    <a:pt x="891857" y="153911"/>
                  </a:moveTo>
                  <a:lnTo>
                    <a:pt x="890371" y="150799"/>
                  </a:lnTo>
                  <a:lnTo>
                    <a:pt x="887806" y="149860"/>
                  </a:lnTo>
                  <a:lnTo>
                    <a:pt x="886333" y="150672"/>
                  </a:lnTo>
                  <a:lnTo>
                    <a:pt x="885659" y="153911"/>
                  </a:lnTo>
                  <a:lnTo>
                    <a:pt x="887945" y="153631"/>
                  </a:lnTo>
                  <a:lnTo>
                    <a:pt x="891857" y="153911"/>
                  </a:lnTo>
                  <a:close/>
                </a:path>
                <a:path w="1939290" h="286384">
                  <a:moveTo>
                    <a:pt x="892124" y="193027"/>
                  </a:moveTo>
                  <a:lnTo>
                    <a:pt x="891184" y="191135"/>
                  </a:lnTo>
                  <a:lnTo>
                    <a:pt x="890244" y="189115"/>
                  </a:lnTo>
                  <a:lnTo>
                    <a:pt x="888885" y="181013"/>
                  </a:lnTo>
                  <a:lnTo>
                    <a:pt x="882815" y="188976"/>
                  </a:lnTo>
                  <a:lnTo>
                    <a:pt x="879856" y="184658"/>
                  </a:lnTo>
                  <a:lnTo>
                    <a:pt x="874458" y="181698"/>
                  </a:lnTo>
                  <a:lnTo>
                    <a:pt x="877303" y="186563"/>
                  </a:lnTo>
                  <a:lnTo>
                    <a:pt x="873721" y="190233"/>
                  </a:lnTo>
                  <a:lnTo>
                    <a:pt x="881202" y="193967"/>
                  </a:lnTo>
                  <a:lnTo>
                    <a:pt x="886599" y="192074"/>
                  </a:lnTo>
                  <a:lnTo>
                    <a:pt x="881202" y="191985"/>
                  </a:lnTo>
                  <a:lnTo>
                    <a:pt x="879182" y="191947"/>
                  </a:lnTo>
                  <a:lnTo>
                    <a:pt x="879043" y="190195"/>
                  </a:lnTo>
                  <a:lnTo>
                    <a:pt x="878916" y="189318"/>
                  </a:lnTo>
                  <a:lnTo>
                    <a:pt x="879983" y="191135"/>
                  </a:lnTo>
                  <a:lnTo>
                    <a:pt x="883627" y="190461"/>
                  </a:lnTo>
                  <a:lnTo>
                    <a:pt x="886599" y="192074"/>
                  </a:lnTo>
                  <a:lnTo>
                    <a:pt x="886866" y="192214"/>
                  </a:lnTo>
                  <a:lnTo>
                    <a:pt x="885520" y="194233"/>
                  </a:lnTo>
                  <a:lnTo>
                    <a:pt x="890371" y="194779"/>
                  </a:lnTo>
                  <a:lnTo>
                    <a:pt x="892124" y="193027"/>
                  </a:lnTo>
                  <a:close/>
                </a:path>
                <a:path w="1939290" h="286384">
                  <a:moveTo>
                    <a:pt x="899274" y="157149"/>
                  </a:moveTo>
                  <a:lnTo>
                    <a:pt x="898867" y="156743"/>
                  </a:lnTo>
                  <a:lnTo>
                    <a:pt x="895502" y="154317"/>
                  </a:lnTo>
                  <a:lnTo>
                    <a:pt x="893203" y="158623"/>
                  </a:lnTo>
                  <a:lnTo>
                    <a:pt x="897928" y="159702"/>
                  </a:lnTo>
                  <a:lnTo>
                    <a:pt x="898334" y="159842"/>
                  </a:lnTo>
                  <a:lnTo>
                    <a:pt x="899274" y="157149"/>
                  </a:lnTo>
                  <a:close/>
                </a:path>
                <a:path w="1939290" h="286384">
                  <a:moveTo>
                    <a:pt x="900226" y="163753"/>
                  </a:moveTo>
                  <a:lnTo>
                    <a:pt x="899007" y="163347"/>
                  </a:lnTo>
                  <a:lnTo>
                    <a:pt x="898067" y="162140"/>
                  </a:lnTo>
                  <a:lnTo>
                    <a:pt x="896708" y="162534"/>
                  </a:lnTo>
                  <a:lnTo>
                    <a:pt x="895134" y="163639"/>
                  </a:lnTo>
                  <a:lnTo>
                    <a:pt x="895096" y="162140"/>
                  </a:lnTo>
                  <a:lnTo>
                    <a:pt x="886726" y="165912"/>
                  </a:lnTo>
                  <a:lnTo>
                    <a:pt x="891184" y="169557"/>
                  </a:lnTo>
                  <a:lnTo>
                    <a:pt x="893343" y="171043"/>
                  </a:lnTo>
                  <a:lnTo>
                    <a:pt x="894283" y="167665"/>
                  </a:lnTo>
                  <a:lnTo>
                    <a:pt x="895235" y="166319"/>
                  </a:lnTo>
                  <a:lnTo>
                    <a:pt x="895184" y="165061"/>
                  </a:lnTo>
                  <a:lnTo>
                    <a:pt x="900087" y="167665"/>
                  </a:lnTo>
                  <a:lnTo>
                    <a:pt x="900226" y="163753"/>
                  </a:lnTo>
                  <a:close/>
                </a:path>
                <a:path w="1939290" h="286384">
                  <a:moveTo>
                    <a:pt x="906297" y="189915"/>
                  </a:moveTo>
                  <a:lnTo>
                    <a:pt x="893483" y="190461"/>
                  </a:lnTo>
                  <a:lnTo>
                    <a:pt x="893343" y="196126"/>
                  </a:lnTo>
                  <a:lnTo>
                    <a:pt x="895769" y="199504"/>
                  </a:lnTo>
                  <a:lnTo>
                    <a:pt x="899845" y="201815"/>
                  </a:lnTo>
                  <a:lnTo>
                    <a:pt x="898334" y="203276"/>
                  </a:lnTo>
                  <a:lnTo>
                    <a:pt x="905751" y="205295"/>
                  </a:lnTo>
                  <a:lnTo>
                    <a:pt x="904938" y="201383"/>
                  </a:lnTo>
                  <a:lnTo>
                    <a:pt x="904265" y="200177"/>
                  </a:lnTo>
                  <a:lnTo>
                    <a:pt x="902919" y="200444"/>
                  </a:lnTo>
                  <a:lnTo>
                    <a:pt x="902639" y="200317"/>
                  </a:lnTo>
                  <a:lnTo>
                    <a:pt x="903592" y="196532"/>
                  </a:lnTo>
                  <a:lnTo>
                    <a:pt x="906297" y="189915"/>
                  </a:lnTo>
                  <a:close/>
                </a:path>
                <a:path w="1939290" h="286384">
                  <a:moveTo>
                    <a:pt x="909802" y="155257"/>
                  </a:moveTo>
                  <a:lnTo>
                    <a:pt x="909396" y="151879"/>
                  </a:lnTo>
                  <a:lnTo>
                    <a:pt x="908723" y="149720"/>
                  </a:lnTo>
                  <a:lnTo>
                    <a:pt x="904405" y="149860"/>
                  </a:lnTo>
                  <a:lnTo>
                    <a:pt x="904671" y="152958"/>
                  </a:lnTo>
                  <a:lnTo>
                    <a:pt x="906564" y="156337"/>
                  </a:lnTo>
                  <a:lnTo>
                    <a:pt x="909802" y="155257"/>
                  </a:lnTo>
                  <a:close/>
                </a:path>
                <a:path w="1939290" h="286384">
                  <a:moveTo>
                    <a:pt x="914120" y="159308"/>
                  </a:moveTo>
                  <a:lnTo>
                    <a:pt x="913980" y="157416"/>
                  </a:lnTo>
                  <a:lnTo>
                    <a:pt x="909802" y="157543"/>
                  </a:lnTo>
                  <a:lnTo>
                    <a:pt x="909929" y="159435"/>
                  </a:lnTo>
                  <a:lnTo>
                    <a:pt x="910209" y="161455"/>
                  </a:lnTo>
                  <a:lnTo>
                    <a:pt x="914120" y="161188"/>
                  </a:lnTo>
                  <a:lnTo>
                    <a:pt x="914120" y="159308"/>
                  </a:lnTo>
                  <a:close/>
                </a:path>
                <a:path w="1939290" h="286384">
                  <a:moveTo>
                    <a:pt x="925309" y="170357"/>
                  </a:moveTo>
                  <a:lnTo>
                    <a:pt x="921258" y="170357"/>
                  </a:lnTo>
                  <a:lnTo>
                    <a:pt x="916813" y="172123"/>
                  </a:lnTo>
                  <a:lnTo>
                    <a:pt x="910132" y="163334"/>
                  </a:lnTo>
                  <a:lnTo>
                    <a:pt x="911148" y="162674"/>
                  </a:lnTo>
                  <a:lnTo>
                    <a:pt x="908050" y="160782"/>
                  </a:lnTo>
                  <a:lnTo>
                    <a:pt x="906691" y="160782"/>
                  </a:lnTo>
                  <a:lnTo>
                    <a:pt x="906297" y="161455"/>
                  </a:lnTo>
                  <a:lnTo>
                    <a:pt x="906018" y="162140"/>
                  </a:lnTo>
                  <a:lnTo>
                    <a:pt x="905611" y="162814"/>
                  </a:lnTo>
                  <a:lnTo>
                    <a:pt x="906830" y="163220"/>
                  </a:lnTo>
                  <a:lnTo>
                    <a:pt x="907770" y="164426"/>
                  </a:lnTo>
                  <a:lnTo>
                    <a:pt x="909091" y="163957"/>
                  </a:lnTo>
                  <a:lnTo>
                    <a:pt x="908989" y="171043"/>
                  </a:lnTo>
                  <a:lnTo>
                    <a:pt x="908621" y="171958"/>
                  </a:lnTo>
                  <a:lnTo>
                    <a:pt x="908443" y="171843"/>
                  </a:lnTo>
                  <a:lnTo>
                    <a:pt x="908240" y="171742"/>
                  </a:lnTo>
                  <a:lnTo>
                    <a:pt x="908240" y="176631"/>
                  </a:lnTo>
                  <a:lnTo>
                    <a:pt x="907529" y="177533"/>
                  </a:lnTo>
                  <a:lnTo>
                    <a:pt x="907770" y="176707"/>
                  </a:lnTo>
                  <a:lnTo>
                    <a:pt x="908240" y="176631"/>
                  </a:lnTo>
                  <a:lnTo>
                    <a:pt x="908240" y="171742"/>
                  </a:lnTo>
                  <a:lnTo>
                    <a:pt x="904138" y="169684"/>
                  </a:lnTo>
                  <a:lnTo>
                    <a:pt x="904532" y="172796"/>
                  </a:lnTo>
                  <a:lnTo>
                    <a:pt x="902373" y="172250"/>
                  </a:lnTo>
                  <a:lnTo>
                    <a:pt x="901026" y="174548"/>
                  </a:lnTo>
                  <a:lnTo>
                    <a:pt x="899274" y="176974"/>
                  </a:lnTo>
                  <a:lnTo>
                    <a:pt x="897394" y="176568"/>
                  </a:lnTo>
                  <a:lnTo>
                    <a:pt x="897521" y="177914"/>
                  </a:lnTo>
                  <a:lnTo>
                    <a:pt x="898067" y="179666"/>
                  </a:lnTo>
                  <a:lnTo>
                    <a:pt x="900899" y="186004"/>
                  </a:lnTo>
                  <a:lnTo>
                    <a:pt x="904443" y="182981"/>
                  </a:lnTo>
                  <a:lnTo>
                    <a:pt x="909802" y="186004"/>
                  </a:lnTo>
                  <a:lnTo>
                    <a:pt x="909929" y="186283"/>
                  </a:lnTo>
                  <a:lnTo>
                    <a:pt x="910209" y="186550"/>
                  </a:lnTo>
                  <a:lnTo>
                    <a:pt x="910742" y="186690"/>
                  </a:lnTo>
                  <a:lnTo>
                    <a:pt x="911009" y="186956"/>
                  </a:lnTo>
                  <a:lnTo>
                    <a:pt x="911009" y="186410"/>
                  </a:lnTo>
                  <a:lnTo>
                    <a:pt x="913980" y="188036"/>
                  </a:lnTo>
                  <a:lnTo>
                    <a:pt x="914654" y="182499"/>
                  </a:lnTo>
                  <a:lnTo>
                    <a:pt x="914120" y="180619"/>
                  </a:lnTo>
                  <a:lnTo>
                    <a:pt x="910132" y="176314"/>
                  </a:lnTo>
                  <a:lnTo>
                    <a:pt x="912355" y="174955"/>
                  </a:lnTo>
                  <a:lnTo>
                    <a:pt x="910526" y="173316"/>
                  </a:lnTo>
                  <a:lnTo>
                    <a:pt x="910882" y="173469"/>
                  </a:lnTo>
                  <a:lnTo>
                    <a:pt x="916139" y="172516"/>
                  </a:lnTo>
                  <a:lnTo>
                    <a:pt x="913841" y="179260"/>
                  </a:lnTo>
                  <a:lnTo>
                    <a:pt x="918159" y="177507"/>
                  </a:lnTo>
                  <a:lnTo>
                    <a:pt x="920991" y="177241"/>
                  </a:lnTo>
                  <a:lnTo>
                    <a:pt x="925309" y="170357"/>
                  </a:lnTo>
                  <a:close/>
                </a:path>
                <a:path w="1939290" h="286384">
                  <a:moveTo>
                    <a:pt x="928687" y="160655"/>
                  </a:moveTo>
                  <a:lnTo>
                    <a:pt x="928281" y="159981"/>
                  </a:lnTo>
                  <a:lnTo>
                    <a:pt x="924369" y="159308"/>
                  </a:lnTo>
                  <a:lnTo>
                    <a:pt x="922616" y="159702"/>
                  </a:lnTo>
                  <a:lnTo>
                    <a:pt x="919784" y="163283"/>
                  </a:lnTo>
                  <a:lnTo>
                    <a:pt x="923163" y="166001"/>
                  </a:lnTo>
                  <a:lnTo>
                    <a:pt x="927785" y="165798"/>
                  </a:lnTo>
                  <a:lnTo>
                    <a:pt x="928687" y="160655"/>
                  </a:lnTo>
                  <a:close/>
                </a:path>
                <a:path w="1939290" h="286384">
                  <a:moveTo>
                    <a:pt x="933272" y="197612"/>
                  </a:moveTo>
                  <a:lnTo>
                    <a:pt x="928141" y="192214"/>
                  </a:lnTo>
                  <a:lnTo>
                    <a:pt x="928814" y="187223"/>
                  </a:lnTo>
                  <a:lnTo>
                    <a:pt x="923010" y="183045"/>
                  </a:lnTo>
                  <a:lnTo>
                    <a:pt x="918425" y="182905"/>
                  </a:lnTo>
                  <a:lnTo>
                    <a:pt x="916673" y="184391"/>
                  </a:lnTo>
                  <a:lnTo>
                    <a:pt x="916813" y="192620"/>
                  </a:lnTo>
                  <a:lnTo>
                    <a:pt x="921804" y="191135"/>
                  </a:lnTo>
                  <a:lnTo>
                    <a:pt x="920457" y="196938"/>
                  </a:lnTo>
                  <a:lnTo>
                    <a:pt x="933272" y="197612"/>
                  </a:lnTo>
                  <a:close/>
                </a:path>
                <a:path w="1939290" h="286384">
                  <a:moveTo>
                    <a:pt x="935558" y="208940"/>
                  </a:moveTo>
                  <a:lnTo>
                    <a:pt x="933132" y="205435"/>
                  </a:lnTo>
                  <a:lnTo>
                    <a:pt x="931519" y="204622"/>
                  </a:lnTo>
                  <a:lnTo>
                    <a:pt x="931684" y="199237"/>
                  </a:lnTo>
                  <a:lnTo>
                    <a:pt x="928154" y="199377"/>
                  </a:lnTo>
                  <a:lnTo>
                    <a:pt x="926071" y="202171"/>
                  </a:lnTo>
                  <a:lnTo>
                    <a:pt x="930567" y="204762"/>
                  </a:lnTo>
                  <a:lnTo>
                    <a:pt x="929487" y="204762"/>
                  </a:lnTo>
                  <a:lnTo>
                    <a:pt x="927468" y="205562"/>
                  </a:lnTo>
                  <a:lnTo>
                    <a:pt x="927328" y="206514"/>
                  </a:lnTo>
                  <a:lnTo>
                    <a:pt x="924318" y="205498"/>
                  </a:lnTo>
                  <a:lnTo>
                    <a:pt x="923975" y="207505"/>
                  </a:lnTo>
                  <a:lnTo>
                    <a:pt x="925385" y="209181"/>
                  </a:lnTo>
                  <a:lnTo>
                    <a:pt x="927608" y="207187"/>
                  </a:lnTo>
                  <a:lnTo>
                    <a:pt x="928408" y="209613"/>
                  </a:lnTo>
                  <a:lnTo>
                    <a:pt x="931240" y="211099"/>
                  </a:lnTo>
                  <a:lnTo>
                    <a:pt x="933399" y="210286"/>
                  </a:lnTo>
                  <a:lnTo>
                    <a:pt x="935558" y="208940"/>
                  </a:lnTo>
                  <a:close/>
                </a:path>
                <a:path w="1939290" h="286384">
                  <a:moveTo>
                    <a:pt x="938657" y="175755"/>
                  </a:moveTo>
                  <a:lnTo>
                    <a:pt x="936231" y="174815"/>
                  </a:lnTo>
                  <a:lnTo>
                    <a:pt x="935151" y="174269"/>
                  </a:lnTo>
                  <a:lnTo>
                    <a:pt x="935291" y="172123"/>
                  </a:lnTo>
                  <a:lnTo>
                    <a:pt x="933272" y="172923"/>
                  </a:lnTo>
                  <a:lnTo>
                    <a:pt x="932319" y="173062"/>
                  </a:lnTo>
                  <a:lnTo>
                    <a:pt x="930300" y="171170"/>
                  </a:lnTo>
                  <a:lnTo>
                    <a:pt x="931113" y="173329"/>
                  </a:lnTo>
                  <a:lnTo>
                    <a:pt x="931379" y="174269"/>
                  </a:lnTo>
                  <a:lnTo>
                    <a:pt x="931646" y="174955"/>
                  </a:lnTo>
                  <a:lnTo>
                    <a:pt x="932053" y="175488"/>
                  </a:lnTo>
                  <a:lnTo>
                    <a:pt x="931113" y="176161"/>
                  </a:lnTo>
                  <a:lnTo>
                    <a:pt x="931646" y="176974"/>
                  </a:lnTo>
                  <a:lnTo>
                    <a:pt x="932319" y="177507"/>
                  </a:lnTo>
                  <a:lnTo>
                    <a:pt x="932865" y="177914"/>
                  </a:lnTo>
                  <a:lnTo>
                    <a:pt x="933678" y="177914"/>
                  </a:lnTo>
                  <a:lnTo>
                    <a:pt x="934072" y="177507"/>
                  </a:lnTo>
                  <a:lnTo>
                    <a:pt x="935558" y="178727"/>
                  </a:lnTo>
                  <a:lnTo>
                    <a:pt x="938657" y="175755"/>
                  </a:lnTo>
                  <a:close/>
                </a:path>
                <a:path w="1939290" h="286384">
                  <a:moveTo>
                    <a:pt x="959167" y="223240"/>
                  </a:moveTo>
                  <a:lnTo>
                    <a:pt x="954100" y="217893"/>
                  </a:lnTo>
                  <a:lnTo>
                    <a:pt x="954443" y="217703"/>
                  </a:lnTo>
                  <a:lnTo>
                    <a:pt x="953706" y="217474"/>
                  </a:lnTo>
                  <a:lnTo>
                    <a:pt x="952258" y="215938"/>
                  </a:lnTo>
                  <a:lnTo>
                    <a:pt x="957935" y="212610"/>
                  </a:lnTo>
                  <a:lnTo>
                    <a:pt x="956017" y="208699"/>
                  </a:lnTo>
                  <a:lnTo>
                    <a:pt x="951890" y="208076"/>
                  </a:lnTo>
                  <a:lnTo>
                    <a:pt x="951890" y="216154"/>
                  </a:lnTo>
                  <a:lnTo>
                    <a:pt x="951395" y="216750"/>
                  </a:lnTo>
                  <a:lnTo>
                    <a:pt x="951077" y="216623"/>
                  </a:lnTo>
                  <a:lnTo>
                    <a:pt x="951890" y="216154"/>
                  </a:lnTo>
                  <a:lnTo>
                    <a:pt x="951890" y="208076"/>
                  </a:lnTo>
                  <a:lnTo>
                    <a:pt x="951280" y="207975"/>
                  </a:lnTo>
                  <a:lnTo>
                    <a:pt x="949718" y="213525"/>
                  </a:lnTo>
                  <a:lnTo>
                    <a:pt x="947699" y="212852"/>
                  </a:lnTo>
                  <a:lnTo>
                    <a:pt x="946619" y="210693"/>
                  </a:lnTo>
                  <a:lnTo>
                    <a:pt x="944460" y="210019"/>
                  </a:lnTo>
                  <a:lnTo>
                    <a:pt x="947699" y="208673"/>
                  </a:lnTo>
                  <a:lnTo>
                    <a:pt x="943254" y="206108"/>
                  </a:lnTo>
                  <a:lnTo>
                    <a:pt x="941768" y="208534"/>
                  </a:lnTo>
                  <a:lnTo>
                    <a:pt x="940015" y="207187"/>
                  </a:lnTo>
                  <a:lnTo>
                    <a:pt x="938530" y="208534"/>
                  </a:lnTo>
                  <a:lnTo>
                    <a:pt x="937310" y="208127"/>
                  </a:lnTo>
                  <a:lnTo>
                    <a:pt x="937133" y="208076"/>
                  </a:lnTo>
                  <a:lnTo>
                    <a:pt x="937133" y="215011"/>
                  </a:lnTo>
                  <a:lnTo>
                    <a:pt x="936942" y="214820"/>
                  </a:lnTo>
                  <a:lnTo>
                    <a:pt x="937133" y="215011"/>
                  </a:lnTo>
                  <a:lnTo>
                    <a:pt x="937133" y="208076"/>
                  </a:lnTo>
                  <a:lnTo>
                    <a:pt x="936904" y="208000"/>
                  </a:lnTo>
                  <a:lnTo>
                    <a:pt x="933678" y="210566"/>
                  </a:lnTo>
                  <a:lnTo>
                    <a:pt x="933526" y="210680"/>
                  </a:lnTo>
                  <a:lnTo>
                    <a:pt x="928585" y="212445"/>
                  </a:lnTo>
                  <a:lnTo>
                    <a:pt x="926211" y="214223"/>
                  </a:lnTo>
                  <a:lnTo>
                    <a:pt x="930567" y="216903"/>
                  </a:lnTo>
                  <a:lnTo>
                    <a:pt x="930706" y="216903"/>
                  </a:lnTo>
                  <a:lnTo>
                    <a:pt x="930833" y="216903"/>
                  </a:lnTo>
                  <a:lnTo>
                    <a:pt x="930706" y="216623"/>
                  </a:lnTo>
                  <a:lnTo>
                    <a:pt x="930833" y="216623"/>
                  </a:lnTo>
                  <a:lnTo>
                    <a:pt x="932459" y="217017"/>
                  </a:lnTo>
                  <a:lnTo>
                    <a:pt x="933526" y="217271"/>
                  </a:lnTo>
                  <a:lnTo>
                    <a:pt x="933678" y="217309"/>
                  </a:lnTo>
                  <a:lnTo>
                    <a:pt x="933678" y="217131"/>
                  </a:lnTo>
                  <a:lnTo>
                    <a:pt x="933678" y="214033"/>
                  </a:lnTo>
                  <a:lnTo>
                    <a:pt x="933958" y="213893"/>
                  </a:lnTo>
                  <a:lnTo>
                    <a:pt x="933958" y="212344"/>
                  </a:lnTo>
                  <a:lnTo>
                    <a:pt x="935151" y="213321"/>
                  </a:lnTo>
                  <a:lnTo>
                    <a:pt x="934212" y="213766"/>
                  </a:lnTo>
                  <a:lnTo>
                    <a:pt x="933958" y="213893"/>
                  </a:lnTo>
                  <a:lnTo>
                    <a:pt x="933958" y="217716"/>
                  </a:lnTo>
                  <a:lnTo>
                    <a:pt x="934212" y="218249"/>
                  </a:lnTo>
                  <a:lnTo>
                    <a:pt x="936904" y="219405"/>
                  </a:lnTo>
                  <a:lnTo>
                    <a:pt x="937044" y="219456"/>
                  </a:lnTo>
                  <a:lnTo>
                    <a:pt x="937983" y="218948"/>
                  </a:lnTo>
                  <a:lnTo>
                    <a:pt x="938796" y="218516"/>
                  </a:lnTo>
                  <a:lnTo>
                    <a:pt x="939063" y="218478"/>
                  </a:lnTo>
                  <a:lnTo>
                    <a:pt x="940015" y="218313"/>
                  </a:lnTo>
                  <a:lnTo>
                    <a:pt x="940422" y="218249"/>
                  </a:lnTo>
                  <a:lnTo>
                    <a:pt x="939063" y="216903"/>
                  </a:lnTo>
                  <a:lnTo>
                    <a:pt x="940015" y="217170"/>
                  </a:lnTo>
                  <a:lnTo>
                    <a:pt x="941362" y="217436"/>
                  </a:lnTo>
                  <a:lnTo>
                    <a:pt x="942441" y="216903"/>
                  </a:lnTo>
                  <a:lnTo>
                    <a:pt x="944194" y="217843"/>
                  </a:lnTo>
                  <a:lnTo>
                    <a:pt x="944460" y="217843"/>
                  </a:lnTo>
                  <a:lnTo>
                    <a:pt x="948245" y="217843"/>
                  </a:lnTo>
                  <a:lnTo>
                    <a:pt x="948245" y="217982"/>
                  </a:lnTo>
                  <a:lnTo>
                    <a:pt x="948105" y="218249"/>
                  </a:lnTo>
                  <a:lnTo>
                    <a:pt x="948245" y="218376"/>
                  </a:lnTo>
                  <a:lnTo>
                    <a:pt x="948778" y="219938"/>
                  </a:lnTo>
                  <a:lnTo>
                    <a:pt x="948512" y="220268"/>
                  </a:lnTo>
                  <a:lnTo>
                    <a:pt x="947559" y="223647"/>
                  </a:lnTo>
                  <a:lnTo>
                    <a:pt x="942441" y="217703"/>
                  </a:lnTo>
                  <a:lnTo>
                    <a:pt x="942441" y="221615"/>
                  </a:lnTo>
                  <a:lnTo>
                    <a:pt x="947026" y="223507"/>
                  </a:lnTo>
                  <a:lnTo>
                    <a:pt x="951471" y="225399"/>
                  </a:lnTo>
                  <a:lnTo>
                    <a:pt x="956068" y="227152"/>
                  </a:lnTo>
                  <a:lnTo>
                    <a:pt x="957414" y="226885"/>
                  </a:lnTo>
                  <a:lnTo>
                    <a:pt x="958088" y="227279"/>
                  </a:lnTo>
                  <a:lnTo>
                    <a:pt x="959167" y="223240"/>
                  </a:lnTo>
                  <a:close/>
                </a:path>
                <a:path w="1939290" h="286384">
                  <a:moveTo>
                    <a:pt x="1206144" y="197878"/>
                  </a:moveTo>
                  <a:lnTo>
                    <a:pt x="1198854" y="196265"/>
                  </a:lnTo>
                  <a:lnTo>
                    <a:pt x="1201280" y="199631"/>
                  </a:lnTo>
                  <a:lnTo>
                    <a:pt x="1201559" y="200177"/>
                  </a:lnTo>
                  <a:lnTo>
                    <a:pt x="1202232" y="200177"/>
                  </a:lnTo>
                  <a:lnTo>
                    <a:pt x="1202766" y="199898"/>
                  </a:lnTo>
                  <a:lnTo>
                    <a:pt x="1206144" y="197878"/>
                  </a:lnTo>
                  <a:close/>
                </a:path>
                <a:path w="1939290" h="286384">
                  <a:moveTo>
                    <a:pt x="1223949" y="284607"/>
                  </a:moveTo>
                  <a:lnTo>
                    <a:pt x="1220711" y="283133"/>
                  </a:lnTo>
                  <a:lnTo>
                    <a:pt x="1219492" y="281774"/>
                  </a:lnTo>
                  <a:lnTo>
                    <a:pt x="1217206" y="283933"/>
                  </a:lnTo>
                  <a:lnTo>
                    <a:pt x="1218819" y="284886"/>
                  </a:lnTo>
                  <a:lnTo>
                    <a:pt x="1221117" y="286092"/>
                  </a:lnTo>
                  <a:lnTo>
                    <a:pt x="1223949" y="284607"/>
                  </a:lnTo>
                  <a:close/>
                </a:path>
                <a:path w="1939290" h="286384">
                  <a:moveTo>
                    <a:pt x="1577073" y="218782"/>
                  </a:moveTo>
                  <a:lnTo>
                    <a:pt x="1575993" y="217436"/>
                  </a:lnTo>
                  <a:lnTo>
                    <a:pt x="1572488" y="215684"/>
                  </a:lnTo>
                  <a:lnTo>
                    <a:pt x="1572488" y="214744"/>
                  </a:lnTo>
                  <a:lnTo>
                    <a:pt x="1571955" y="213791"/>
                  </a:lnTo>
                  <a:lnTo>
                    <a:pt x="1570202" y="214198"/>
                  </a:lnTo>
                  <a:lnTo>
                    <a:pt x="1568043" y="212991"/>
                  </a:lnTo>
                  <a:lnTo>
                    <a:pt x="1565884" y="211632"/>
                  </a:lnTo>
                  <a:lnTo>
                    <a:pt x="1563992" y="210019"/>
                  </a:lnTo>
                  <a:lnTo>
                    <a:pt x="1561973" y="212039"/>
                  </a:lnTo>
                  <a:lnTo>
                    <a:pt x="1558861" y="209346"/>
                  </a:lnTo>
                  <a:lnTo>
                    <a:pt x="1557655" y="211505"/>
                  </a:lnTo>
                  <a:lnTo>
                    <a:pt x="1555762" y="210693"/>
                  </a:lnTo>
                  <a:lnTo>
                    <a:pt x="1552930" y="211912"/>
                  </a:lnTo>
                  <a:lnTo>
                    <a:pt x="1555496" y="214071"/>
                  </a:lnTo>
                  <a:lnTo>
                    <a:pt x="1552003" y="217843"/>
                  </a:lnTo>
                  <a:lnTo>
                    <a:pt x="1549234" y="221361"/>
                  </a:lnTo>
                  <a:lnTo>
                    <a:pt x="1549323" y="224218"/>
                  </a:lnTo>
                  <a:lnTo>
                    <a:pt x="1554416" y="225933"/>
                  </a:lnTo>
                  <a:lnTo>
                    <a:pt x="1554683" y="225526"/>
                  </a:lnTo>
                  <a:lnTo>
                    <a:pt x="1554822" y="224993"/>
                  </a:lnTo>
                  <a:lnTo>
                    <a:pt x="1555089" y="224993"/>
                  </a:lnTo>
                  <a:lnTo>
                    <a:pt x="1556029" y="224853"/>
                  </a:lnTo>
                  <a:lnTo>
                    <a:pt x="1556029" y="225399"/>
                  </a:lnTo>
                  <a:lnTo>
                    <a:pt x="1555902" y="226072"/>
                  </a:lnTo>
                  <a:lnTo>
                    <a:pt x="1556981" y="226606"/>
                  </a:lnTo>
                  <a:lnTo>
                    <a:pt x="1559001" y="225806"/>
                  </a:lnTo>
                  <a:lnTo>
                    <a:pt x="1560614" y="228358"/>
                  </a:lnTo>
                  <a:lnTo>
                    <a:pt x="1565211" y="225933"/>
                  </a:lnTo>
                  <a:lnTo>
                    <a:pt x="1564932" y="222834"/>
                  </a:lnTo>
                  <a:lnTo>
                    <a:pt x="1567764" y="224320"/>
                  </a:lnTo>
                  <a:lnTo>
                    <a:pt x="1570062" y="222021"/>
                  </a:lnTo>
                  <a:lnTo>
                    <a:pt x="1572488" y="222834"/>
                  </a:lnTo>
                  <a:lnTo>
                    <a:pt x="1573301" y="223367"/>
                  </a:lnTo>
                  <a:lnTo>
                    <a:pt x="1575181" y="223100"/>
                  </a:lnTo>
                  <a:lnTo>
                    <a:pt x="1574787" y="221754"/>
                  </a:lnTo>
                  <a:lnTo>
                    <a:pt x="1577073" y="218782"/>
                  </a:lnTo>
                  <a:close/>
                </a:path>
                <a:path w="1939290" h="286384">
                  <a:moveTo>
                    <a:pt x="1824050" y="31292"/>
                  </a:moveTo>
                  <a:lnTo>
                    <a:pt x="1822437" y="31292"/>
                  </a:lnTo>
                  <a:lnTo>
                    <a:pt x="1820811" y="30759"/>
                  </a:lnTo>
                  <a:lnTo>
                    <a:pt x="1820138" y="33591"/>
                  </a:lnTo>
                  <a:lnTo>
                    <a:pt x="1821891" y="33718"/>
                  </a:lnTo>
                  <a:lnTo>
                    <a:pt x="1823516" y="34124"/>
                  </a:lnTo>
                  <a:lnTo>
                    <a:pt x="1824050" y="31292"/>
                  </a:lnTo>
                  <a:close/>
                </a:path>
                <a:path w="1939290" h="286384">
                  <a:moveTo>
                    <a:pt x="1827428" y="66776"/>
                  </a:moveTo>
                  <a:lnTo>
                    <a:pt x="1821751" y="70954"/>
                  </a:lnTo>
                  <a:lnTo>
                    <a:pt x="1825663" y="71488"/>
                  </a:lnTo>
                  <a:lnTo>
                    <a:pt x="1826348" y="71488"/>
                  </a:lnTo>
                  <a:lnTo>
                    <a:pt x="1826882" y="71221"/>
                  </a:lnTo>
                  <a:lnTo>
                    <a:pt x="1827022" y="70548"/>
                  </a:lnTo>
                  <a:lnTo>
                    <a:pt x="1827428" y="66776"/>
                  </a:lnTo>
                  <a:close/>
                </a:path>
                <a:path w="1939290" h="286384">
                  <a:moveTo>
                    <a:pt x="1838210" y="64884"/>
                  </a:moveTo>
                  <a:lnTo>
                    <a:pt x="1835378" y="62865"/>
                  </a:lnTo>
                  <a:lnTo>
                    <a:pt x="1832952" y="63804"/>
                  </a:lnTo>
                  <a:lnTo>
                    <a:pt x="1831873" y="64477"/>
                  </a:lnTo>
                  <a:lnTo>
                    <a:pt x="1830120" y="66370"/>
                  </a:lnTo>
                  <a:lnTo>
                    <a:pt x="1830933" y="67170"/>
                  </a:lnTo>
                  <a:lnTo>
                    <a:pt x="1831060" y="68529"/>
                  </a:lnTo>
                  <a:lnTo>
                    <a:pt x="1832686" y="68656"/>
                  </a:lnTo>
                  <a:lnTo>
                    <a:pt x="1836331" y="69202"/>
                  </a:lnTo>
                  <a:lnTo>
                    <a:pt x="1838210" y="64884"/>
                  </a:lnTo>
                  <a:close/>
                </a:path>
                <a:path w="1939290" h="286384">
                  <a:moveTo>
                    <a:pt x="1858987" y="60426"/>
                  </a:moveTo>
                  <a:lnTo>
                    <a:pt x="1857908" y="56654"/>
                  </a:lnTo>
                  <a:lnTo>
                    <a:pt x="1856562" y="55841"/>
                  </a:lnTo>
                  <a:lnTo>
                    <a:pt x="1855343" y="56515"/>
                  </a:lnTo>
                  <a:lnTo>
                    <a:pt x="1852510" y="58674"/>
                  </a:lnTo>
                  <a:lnTo>
                    <a:pt x="1855203" y="59347"/>
                  </a:lnTo>
                  <a:lnTo>
                    <a:pt x="1858987" y="60426"/>
                  </a:lnTo>
                  <a:close/>
                </a:path>
                <a:path w="1939290" h="286384">
                  <a:moveTo>
                    <a:pt x="1861007" y="22669"/>
                  </a:moveTo>
                  <a:lnTo>
                    <a:pt x="1860880" y="22390"/>
                  </a:lnTo>
                  <a:lnTo>
                    <a:pt x="1860880" y="21856"/>
                  </a:lnTo>
                  <a:lnTo>
                    <a:pt x="1860600" y="21856"/>
                  </a:lnTo>
                  <a:lnTo>
                    <a:pt x="1858987" y="21183"/>
                  </a:lnTo>
                  <a:lnTo>
                    <a:pt x="1858314" y="22669"/>
                  </a:lnTo>
                  <a:lnTo>
                    <a:pt x="1858987" y="24142"/>
                  </a:lnTo>
                  <a:lnTo>
                    <a:pt x="1861007" y="22669"/>
                  </a:lnTo>
                  <a:close/>
                </a:path>
                <a:path w="1939290" h="286384">
                  <a:moveTo>
                    <a:pt x="1869503" y="3111"/>
                  </a:moveTo>
                  <a:lnTo>
                    <a:pt x="1866938" y="2032"/>
                  </a:lnTo>
                  <a:lnTo>
                    <a:pt x="1864512" y="1079"/>
                  </a:lnTo>
                  <a:lnTo>
                    <a:pt x="1861947" y="0"/>
                  </a:lnTo>
                  <a:lnTo>
                    <a:pt x="1861820" y="406"/>
                  </a:lnTo>
                  <a:lnTo>
                    <a:pt x="1861680" y="673"/>
                  </a:lnTo>
                  <a:lnTo>
                    <a:pt x="1861553" y="1219"/>
                  </a:lnTo>
                  <a:lnTo>
                    <a:pt x="1860067" y="6210"/>
                  </a:lnTo>
                  <a:lnTo>
                    <a:pt x="1867623" y="5943"/>
                  </a:lnTo>
                  <a:lnTo>
                    <a:pt x="1869503" y="3111"/>
                  </a:lnTo>
                  <a:close/>
                </a:path>
                <a:path w="1939290" h="286384">
                  <a:moveTo>
                    <a:pt x="1879358" y="19151"/>
                  </a:moveTo>
                  <a:lnTo>
                    <a:pt x="1873148" y="16598"/>
                  </a:lnTo>
                  <a:lnTo>
                    <a:pt x="1873681" y="16205"/>
                  </a:lnTo>
                  <a:lnTo>
                    <a:pt x="1874088" y="15925"/>
                  </a:lnTo>
                  <a:lnTo>
                    <a:pt x="1874367" y="14706"/>
                  </a:lnTo>
                  <a:lnTo>
                    <a:pt x="1873681" y="13893"/>
                  </a:lnTo>
                  <a:lnTo>
                    <a:pt x="1878279" y="14300"/>
                  </a:lnTo>
                  <a:lnTo>
                    <a:pt x="1873821" y="9042"/>
                  </a:lnTo>
                  <a:lnTo>
                    <a:pt x="1873821" y="6883"/>
                  </a:lnTo>
                  <a:lnTo>
                    <a:pt x="1870583" y="5651"/>
                  </a:lnTo>
                  <a:lnTo>
                    <a:pt x="1870176" y="5702"/>
                  </a:lnTo>
                  <a:lnTo>
                    <a:pt x="1870176" y="17945"/>
                  </a:lnTo>
                  <a:lnTo>
                    <a:pt x="1869643" y="18351"/>
                  </a:lnTo>
                  <a:lnTo>
                    <a:pt x="1869236" y="18757"/>
                  </a:lnTo>
                  <a:lnTo>
                    <a:pt x="1869097" y="18757"/>
                  </a:lnTo>
                  <a:lnTo>
                    <a:pt x="1869236" y="18478"/>
                  </a:lnTo>
                  <a:lnTo>
                    <a:pt x="1869643" y="18351"/>
                  </a:lnTo>
                  <a:lnTo>
                    <a:pt x="1869643" y="17945"/>
                  </a:lnTo>
                  <a:lnTo>
                    <a:pt x="1869909" y="18072"/>
                  </a:lnTo>
                  <a:lnTo>
                    <a:pt x="1870049" y="17945"/>
                  </a:lnTo>
                  <a:lnTo>
                    <a:pt x="1870176" y="17945"/>
                  </a:lnTo>
                  <a:lnTo>
                    <a:pt x="1870176" y="5702"/>
                  </a:lnTo>
                  <a:lnTo>
                    <a:pt x="1869909" y="5715"/>
                  </a:lnTo>
                  <a:lnTo>
                    <a:pt x="1867115" y="7340"/>
                  </a:lnTo>
                  <a:lnTo>
                    <a:pt x="1866353" y="10236"/>
                  </a:lnTo>
                  <a:lnTo>
                    <a:pt x="1869909" y="12141"/>
                  </a:lnTo>
                  <a:lnTo>
                    <a:pt x="1868703" y="13360"/>
                  </a:lnTo>
                  <a:lnTo>
                    <a:pt x="1869236" y="15113"/>
                  </a:lnTo>
                  <a:lnTo>
                    <a:pt x="1868703" y="16598"/>
                  </a:lnTo>
                  <a:lnTo>
                    <a:pt x="1866938" y="15240"/>
                  </a:lnTo>
                  <a:lnTo>
                    <a:pt x="1864791" y="13893"/>
                  </a:lnTo>
                  <a:lnTo>
                    <a:pt x="1863026" y="16052"/>
                  </a:lnTo>
                  <a:lnTo>
                    <a:pt x="1861680" y="15633"/>
                  </a:lnTo>
                  <a:lnTo>
                    <a:pt x="1861273" y="15519"/>
                  </a:lnTo>
                  <a:lnTo>
                    <a:pt x="1859800" y="16052"/>
                  </a:lnTo>
                  <a:lnTo>
                    <a:pt x="1861680" y="18618"/>
                  </a:lnTo>
                  <a:lnTo>
                    <a:pt x="1861680" y="19964"/>
                  </a:lnTo>
                  <a:lnTo>
                    <a:pt x="1862353" y="21183"/>
                  </a:lnTo>
                  <a:lnTo>
                    <a:pt x="1863242" y="23025"/>
                  </a:lnTo>
                  <a:lnTo>
                    <a:pt x="1862899" y="22936"/>
                  </a:lnTo>
                  <a:lnTo>
                    <a:pt x="1860067" y="38315"/>
                  </a:lnTo>
                  <a:lnTo>
                    <a:pt x="1867344" y="38989"/>
                  </a:lnTo>
                  <a:lnTo>
                    <a:pt x="1873961" y="39522"/>
                  </a:lnTo>
                  <a:lnTo>
                    <a:pt x="1870049" y="32512"/>
                  </a:lnTo>
                  <a:lnTo>
                    <a:pt x="1871929" y="29413"/>
                  </a:lnTo>
                  <a:lnTo>
                    <a:pt x="1874227" y="29133"/>
                  </a:lnTo>
                  <a:lnTo>
                    <a:pt x="1874634" y="28740"/>
                  </a:lnTo>
                  <a:lnTo>
                    <a:pt x="1872335" y="27927"/>
                  </a:lnTo>
                  <a:lnTo>
                    <a:pt x="1872615" y="26174"/>
                  </a:lnTo>
                  <a:lnTo>
                    <a:pt x="1872068" y="24828"/>
                  </a:lnTo>
                  <a:lnTo>
                    <a:pt x="1869376" y="24549"/>
                  </a:lnTo>
                  <a:lnTo>
                    <a:pt x="1866696" y="23888"/>
                  </a:lnTo>
                  <a:lnTo>
                    <a:pt x="1868563" y="22390"/>
                  </a:lnTo>
                  <a:lnTo>
                    <a:pt x="1869097" y="18884"/>
                  </a:lnTo>
                  <a:lnTo>
                    <a:pt x="1870176" y="22517"/>
                  </a:lnTo>
                  <a:lnTo>
                    <a:pt x="1870583" y="23876"/>
                  </a:lnTo>
                  <a:lnTo>
                    <a:pt x="1873148" y="22491"/>
                  </a:lnTo>
                  <a:lnTo>
                    <a:pt x="1879358" y="19151"/>
                  </a:lnTo>
                  <a:close/>
                </a:path>
                <a:path w="1939290" h="286384">
                  <a:moveTo>
                    <a:pt x="1910778" y="44246"/>
                  </a:moveTo>
                  <a:lnTo>
                    <a:pt x="1904987" y="41821"/>
                  </a:lnTo>
                  <a:lnTo>
                    <a:pt x="1905520" y="41008"/>
                  </a:lnTo>
                  <a:lnTo>
                    <a:pt x="1905520" y="40474"/>
                  </a:lnTo>
                  <a:lnTo>
                    <a:pt x="1906193" y="39255"/>
                  </a:lnTo>
                  <a:lnTo>
                    <a:pt x="1903907" y="37909"/>
                  </a:lnTo>
                  <a:lnTo>
                    <a:pt x="1905927" y="36690"/>
                  </a:lnTo>
                  <a:lnTo>
                    <a:pt x="1905787" y="36563"/>
                  </a:lnTo>
                  <a:lnTo>
                    <a:pt x="1905495" y="32639"/>
                  </a:lnTo>
                  <a:lnTo>
                    <a:pt x="1902942" y="32791"/>
                  </a:lnTo>
                  <a:lnTo>
                    <a:pt x="1901063" y="34912"/>
                  </a:lnTo>
                  <a:lnTo>
                    <a:pt x="1902828" y="36830"/>
                  </a:lnTo>
                  <a:lnTo>
                    <a:pt x="1902155" y="36957"/>
                  </a:lnTo>
                  <a:lnTo>
                    <a:pt x="1901609" y="36957"/>
                  </a:lnTo>
                  <a:lnTo>
                    <a:pt x="1901075" y="37503"/>
                  </a:lnTo>
                  <a:lnTo>
                    <a:pt x="1897837" y="32778"/>
                  </a:lnTo>
                  <a:lnTo>
                    <a:pt x="1894319" y="43167"/>
                  </a:lnTo>
                  <a:lnTo>
                    <a:pt x="1899856" y="40474"/>
                  </a:lnTo>
                  <a:lnTo>
                    <a:pt x="1899996" y="41148"/>
                  </a:lnTo>
                  <a:lnTo>
                    <a:pt x="1900796" y="42087"/>
                  </a:lnTo>
                  <a:lnTo>
                    <a:pt x="1901342" y="42760"/>
                  </a:lnTo>
                  <a:lnTo>
                    <a:pt x="1899996" y="43434"/>
                  </a:lnTo>
                  <a:lnTo>
                    <a:pt x="1899310" y="46139"/>
                  </a:lnTo>
                  <a:lnTo>
                    <a:pt x="1901342" y="46532"/>
                  </a:lnTo>
                  <a:lnTo>
                    <a:pt x="1904441" y="46405"/>
                  </a:lnTo>
                  <a:lnTo>
                    <a:pt x="1910778" y="44246"/>
                  </a:lnTo>
                  <a:close/>
                </a:path>
                <a:path w="1939290" h="286384">
                  <a:moveTo>
                    <a:pt x="1922513" y="49098"/>
                  </a:moveTo>
                  <a:lnTo>
                    <a:pt x="1922386" y="48425"/>
                  </a:lnTo>
                  <a:lnTo>
                    <a:pt x="1922386" y="47891"/>
                  </a:lnTo>
                  <a:lnTo>
                    <a:pt x="1921306" y="46405"/>
                  </a:lnTo>
                  <a:lnTo>
                    <a:pt x="1920087" y="49098"/>
                  </a:lnTo>
                  <a:lnTo>
                    <a:pt x="1921713" y="49504"/>
                  </a:lnTo>
                  <a:lnTo>
                    <a:pt x="1922513" y="49098"/>
                  </a:lnTo>
                  <a:close/>
                </a:path>
                <a:path w="1939290" h="286384">
                  <a:moveTo>
                    <a:pt x="1939112" y="46672"/>
                  </a:moveTo>
                  <a:lnTo>
                    <a:pt x="1934794" y="48971"/>
                  </a:lnTo>
                  <a:lnTo>
                    <a:pt x="1933041" y="47459"/>
                  </a:lnTo>
                  <a:lnTo>
                    <a:pt x="1933041" y="51130"/>
                  </a:lnTo>
                  <a:lnTo>
                    <a:pt x="1932901" y="51257"/>
                  </a:lnTo>
                  <a:lnTo>
                    <a:pt x="1932762" y="51523"/>
                  </a:lnTo>
                  <a:lnTo>
                    <a:pt x="1932635" y="51396"/>
                  </a:lnTo>
                  <a:lnTo>
                    <a:pt x="1932635" y="51257"/>
                  </a:lnTo>
                  <a:lnTo>
                    <a:pt x="1932762" y="51257"/>
                  </a:lnTo>
                  <a:lnTo>
                    <a:pt x="1932901" y="51130"/>
                  </a:lnTo>
                  <a:lnTo>
                    <a:pt x="1933041" y="51130"/>
                  </a:lnTo>
                  <a:lnTo>
                    <a:pt x="1933041" y="47459"/>
                  </a:lnTo>
                  <a:lnTo>
                    <a:pt x="1930527" y="45262"/>
                  </a:lnTo>
                  <a:lnTo>
                    <a:pt x="1926018" y="46583"/>
                  </a:lnTo>
                  <a:lnTo>
                    <a:pt x="1925739" y="46672"/>
                  </a:lnTo>
                  <a:lnTo>
                    <a:pt x="1924570" y="49796"/>
                  </a:lnTo>
                  <a:lnTo>
                    <a:pt x="1927377" y="50419"/>
                  </a:lnTo>
                  <a:lnTo>
                    <a:pt x="1927910" y="50368"/>
                  </a:lnTo>
                  <a:lnTo>
                    <a:pt x="1927694" y="50495"/>
                  </a:lnTo>
                  <a:lnTo>
                    <a:pt x="1928050" y="50571"/>
                  </a:lnTo>
                  <a:lnTo>
                    <a:pt x="1928583" y="50685"/>
                  </a:lnTo>
                  <a:lnTo>
                    <a:pt x="1930527" y="51117"/>
                  </a:lnTo>
                  <a:lnTo>
                    <a:pt x="1930882" y="51193"/>
                  </a:lnTo>
                  <a:lnTo>
                    <a:pt x="1931149" y="51257"/>
                  </a:lnTo>
                  <a:lnTo>
                    <a:pt x="1932495" y="56248"/>
                  </a:lnTo>
                  <a:lnTo>
                    <a:pt x="1929663" y="52070"/>
                  </a:lnTo>
                  <a:lnTo>
                    <a:pt x="1928990" y="53594"/>
                  </a:lnTo>
                  <a:lnTo>
                    <a:pt x="1928990" y="57734"/>
                  </a:lnTo>
                  <a:lnTo>
                    <a:pt x="1928990" y="57873"/>
                  </a:lnTo>
                  <a:lnTo>
                    <a:pt x="1928850" y="57950"/>
                  </a:lnTo>
                  <a:lnTo>
                    <a:pt x="1928990" y="57734"/>
                  </a:lnTo>
                  <a:lnTo>
                    <a:pt x="1928990" y="53594"/>
                  </a:lnTo>
                  <a:lnTo>
                    <a:pt x="1928202" y="55372"/>
                  </a:lnTo>
                  <a:lnTo>
                    <a:pt x="1928202" y="58305"/>
                  </a:lnTo>
                  <a:lnTo>
                    <a:pt x="1928050" y="58407"/>
                  </a:lnTo>
                  <a:lnTo>
                    <a:pt x="1927504" y="57873"/>
                  </a:lnTo>
                  <a:lnTo>
                    <a:pt x="1927694" y="57124"/>
                  </a:lnTo>
                  <a:lnTo>
                    <a:pt x="1927910" y="56121"/>
                  </a:lnTo>
                  <a:lnTo>
                    <a:pt x="1927987" y="56375"/>
                  </a:lnTo>
                  <a:lnTo>
                    <a:pt x="1927910" y="56794"/>
                  </a:lnTo>
                  <a:lnTo>
                    <a:pt x="1927644" y="57734"/>
                  </a:lnTo>
                  <a:lnTo>
                    <a:pt x="1928202" y="58305"/>
                  </a:lnTo>
                  <a:lnTo>
                    <a:pt x="1928202" y="55372"/>
                  </a:lnTo>
                  <a:lnTo>
                    <a:pt x="1928050" y="55714"/>
                  </a:lnTo>
                  <a:lnTo>
                    <a:pt x="1928583" y="51066"/>
                  </a:lnTo>
                  <a:lnTo>
                    <a:pt x="1928583" y="50685"/>
                  </a:lnTo>
                  <a:lnTo>
                    <a:pt x="1927377" y="50673"/>
                  </a:lnTo>
                  <a:lnTo>
                    <a:pt x="1921573" y="53962"/>
                  </a:lnTo>
                  <a:lnTo>
                    <a:pt x="1919554" y="56248"/>
                  </a:lnTo>
                  <a:lnTo>
                    <a:pt x="1919947" y="56654"/>
                  </a:lnTo>
                  <a:lnTo>
                    <a:pt x="1920227" y="57200"/>
                  </a:lnTo>
                  <a:lnTo>
                    <a:pt x="1920354" y="57200"/>
                  </a:lnTo>
                  <a:lnTo>
                    <a:pt x="1920494" y="57327"/>
                  </a:lnTo>
                  <a:lnTo>
                    <a:pt x="1921433" y="58674"/>
                  </a:lnTo>
                  <a:lnTo>
                    <a:pt x="1923059" y="59080"/>
                  </a:lnTo>
                  <a:lnTo>
                    <a:pt x="1923732" y="60299"/>
                  </a:lnTo>
                  <a:lnTo>
                    <a:pt x="1926018" y="58407"/>
                  </a:lnTo>
                  <a:lnTo>
                    <a:pt x="1927377" y="59753"/>
                  </a:lnTo>
                  <a:lnTo>
                    <a:pt x="1927504" y="59842"/>
                  </a:lnTo>
                  <a:lnTo>
                    <a:pt x="1928990" y="60756"/>
                  </a:lnTo>
                  <a:lnTo>
                    <a:pt x="1929130" y="60833"/>
                  </a:lnTo>
                  <a:lnTo>
                    <a:pt x="1930742" y="61963"/>
                  </a:lnTo>
                  <a:lnTo>
                    <a:pt x="1930882" y="62052"/>
                  </a:lnTo>
                  <a:lnTo>
                    <a:pt x="1930742" y="59486"/>
                  </a:lnTo>
                  <a:lnTo>
                    <a:pt x="1931555" y="59029"/>
                  </a:lnTo>
                  <a:lnTo>
                    <a:pt x="1933575" y="58000"/>
                  </a:lnTo>
                  <a:lnTo>
                    <a:pt x="1931962" y="57327"/>
                  </a:lnTo>
                  <a:lnTo>
                    <a:pt x="1931555" y="56794"/>
                  </a:lnTo>
                  <a:lnTo>
                    <a:pt x="1932495" y="57035"/>
                  </a:lnTo>
                  <a:lnTo>
                    <a:pt x="1932635" y="57073"/>
                  </a:lnTo>
                  <a:lnTo>
                    <a:pt x="1933041" y="57175"/>
                  </a:lnTo>
                  <a:lnTo>
                    <a:pt x="1934121" y="57467"/>
                  </a:lnTo>
                  <a:lnTo>
                    <a:pt x="1939112" y="4667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310538" y="755128"/>
              <a:ext cx="988060" cy="271780"/>
            </a:xfrm>
            <a:custGeom>
              <a:avLst/>
              <a:gdLst/>
              <a:ahLst/>
              <a:cxnLst/>
              <a:rect l="l" t="t" r="r" b="b"/>
              <a:pathLst>
                <a:path w="988059" h="271780">
                  <a:moveTo>
                    <a:pt x="8216" y="193827"/>
                  </a:moveTo>
                  <a:lnTo>
                    <a:pt x="7137" y="193827"/>
                  </a:lnTo>
                  <a:lnTo>
                    <a:pt x="7137" y="193967"/>
                  </a:lnTo>
                  <a:lnTo>
                    <a:pt x="7010" y="194233"/>
                  </a:lnTo>
                  <a:lnTo>
                    <a:pt x="7010" y="194373"/>
                  </a:lnTo>
                  <a:lnTo>
                    <a:pt x="7543" y="194373"/>
                  </a:lnTo>
                  <a:lnTo>
                    <a:pt x="8089" y="194640"/>
                  </a:lnTo>
                  <a:lnTo>
                    <a:pt x="8216" y="193827"/>
                  </a:lnTo>
                  <a:close/>
                </a:path>
                <a:path w="988059" h="271780">
                  <a:moveTo>
                    <a:pt x="8763" y="197878"/>
                  </a:moveTo>
                  <a:lnTo>
                    <a:pt x="7416" y="196532"/>
                  </a:lnTo>
                  <a:lnTo>
                    <a:pt x="6337" y="197205"/>
                  </a:lnTo>
                  <a:lnTo>
                    <a:pt x="6057" y="189509"/>
                  </a:lnTo>
                  <a:lnTo>
                    <a:pt x="1612" y="189242"/>
                  </a:lnTo>
                  <a:lnTo>
                    <a:pt x="0" y="188836"/>
                  </a:lnTo>
                  <a:lnTo>
                    <a:pt x="2146" y="192887"/>
                  </a:lnTo>
                  <a:lnTo>
                    <a:pt x="939" y="194233"/>
                  </a:lnTo>
                  <a:lnTo>
                    <a:pt x="6083" y="197459"/>
                  </a:lnTo>
                  <a:lnTo>
                    <a:pt x="5524" y="198018"/>
                  </a:lnTo>
                  <a:lnTo>
                    <a:pt x="6464" y="198285"/>
                  </a:lnTo>
                  <a:lnTo>
                    <a:pt x="7277" y="199364"/>
                  </a:lnTo>
                  <a:lnTo>
                    <a:pt x="8356" y="199097"/>
                  </a:lnTo>
                  <a:lnTo>
                    <a:pt x="8763" y="197878"/>
                  </a:lnTo>
                  <a:close/>
                </a:path>
                <a:path w="988059" h="271780">
                  <a:moveTo>
                    <a:pt x="9702" y="179539"/>
                  </a:moveTo>
                  <a:lnTo>
                    <a:pt x="4851" y="179539"/>
                  </a:lnTo>
                  <a:lnTo>
                    <a:pt x="3771" y="181419"/>
                  </a:lnTo>
                  <a:lnTo>
                    <a:pt x="4584" y="182638"/>
                  </a:lnTo>
                  <a:lnTo>
                    <a:pt x="8356" y="184658"/>
                  </a:lnTo>
                  <a:lnTo>
                    <a:pt x="9702" y="179539"/>
                  </a:lnTo>
                  <a:close/>
                </a:path>
                <a:path w="988059" h="271780">
                  <a:moveTo>
                    <a:pt x="17932" y="183451"/>
                  </a:moveTo>
                  <a:lnTo>
                    <a:pt x="17399" y="183045"/>
                  </a:lnTo>
                  <a:lnTo>
                    <a:pt x="13347" y="181419"/>
                  </a:lnTo>
                  <a:lnTo>
                    <a:pt x="13081" y="186410"/>
                  </a:lnTo>
                  <a:lnTo>
                    <a:pt x="17526" y="186283"/>
                  </a:lnTo>
                  <a:lnTo>
                    <a:pt x="17932" y="186283"/>
                  </a:lnTo>
                  <a:lnTo>
                    <a:pt x="17932" y="183451"/>
                  </a:lnTo>
                  <a:close/>
                </a:path>
                <a:path w="988059" h="271780">
                  <a:moveTo>
                    <a:pt x="21170" y="191808"/>
                  </a:moveTo>
                  <a:lnTo>
                    <a:pt x="20904" y="190588"/>
                  </a:lnTo>
                  <a:lnTo>
                    <a:pt x="21031" y="189788"/>
                  </a:lnTo>
                  <a:lnTo>
                    <a:pt x="17868" y="188175"/>
                  </a:lnTo>
                  <a:lnTo>
                    <a:pt x="17932" y="187629"/>
                  </a:lnTo>
                  <a:lnTo>
                    <a:pt x="17526" y="187998"/>
                  </a:lnTo>
                  <a:lnTo>
                    <a:pt x="16319" y="187363"/>
                  </a:lnTo>
                  <a:lnTo>
                    <a:pt x="16129" y="189268"/>
                  </a:lnTo>
                  <a:lnTo>
                    <a:pt x="8089" y="196532"/>
                  </a:lnTo>
                  <a:lnTo>
                    <a:pt x="15506" y="197739"/>
                  </a:lnTo>
                  <a:lnTo>
                    <a:pt x="15646" y="199364"/>
                  </a:lnTo>
                  <a:lnTo>
                    <a:pt x="17145" y="200240"/>
                  </a:lnTo>
                  <a:lnTo>
                    <a:pt x="18872" y="200850"/>
                  </a:lnTo>
                  <a:lnTo>
                    <a:pt x="19151" y="200177"/>
                  </a:lnTo>
                  <a:lnTo>
                    <a:pt x="19824" y="199605"/>
                  </a:lnTo>
                  <a:lnTo>
                    <a:pt x="19951" y="199491"/>
                  </a:lnTo>
                  <a:lnTo>
                    <a:pt x="19278" y="195859"/>
                  </a:lnTo>
                  <a:lnTo>
                    <a:pt x="17526" y="194640"/>
                  </a:lnTo>
                  <a:lnTo>
                    <a:pt x="17145" y="194830"/>
                  </a:lnTo>
                  <a:lnTo>
                    <a:pt x="17386" y="192582"/>
                  </a:lnTo>
                  <a:lnTo>
                    <a:pt x="20637" y="191947"/>
                  </a:lnTo>
                  <a:lnTo>
                    <a:pt x="21170" y="191808"/>
                  </a:lnTo>
                  <a:close/>
                </a:path>
                <a:path w="988059" h="271780">
                  <a:moveTo>
                    <a:pt x="34518" y="160108"/>
                  </a:moveTo>
                  <a:lnTo>
                    <a:pt x="28994" y="159029"/>
                  </a:lnTo>
                  <a:lnTo>
                    <a:pt x="26162" y="155790"/>
                  </a:lnTo>
                  <a:lnTo>
                    <a:pt x="22110" y="159169"/>
                  </a:lnTo>
                  <a:lnTo>
                    <a:pt x="27101" y="162407"/>
                  </a:lnTo>
                  <a:lnTo>
                    <a:pt x="31153" y="164426"/>
                  </a:lnTo>
                  <a:lnTo>
                    <a:pt x="34518" y="160108"/>
                  </a:lnTo>
                  <a:close/>
                </a:path>
                <a:path w="988059" h="271780">
                  <a:moveTo>
                    <a:pt x="34798" y="201523"/>
                  </a:moveTo>
                  <a:lnTo>
                    <a:pt x="33845" y="198145"/>
                  </a:lnTo>
                  <a:lnTo>
                    <a:pt x="32092" y="198818"/>
                  </a:lnTo>
                  <a:lnTo>
                    <a:pt x="28321" y="195186"/>
                  </a:lnTo>
                  <a:lnTo>
                    <a:pt x="25349" y="198285"/>
                  </a:lnTo>
                  <a:lnTo>
                    <a:pt x="24815" y="203403"/>
                  </a:lnTo>
                  <a:lnTo>
                    <a:pt x="24142" y="203542"/>
                  </a:lnTo>
                  <a:lnTo>
                    <a:pt x="23863" y="204355"/>
                  </a:lnTo>
                  <a:lnTo>
                    <a:pt x="24676" y="204889"/>
                  </a:lnTo>
                  <a:lnTo>
                    <a:pt x="24409" y="207454"/>
                  </a:lnTo>
                  <a:lnTo>
                    <a:pt x="27647" y="207594"/>
                  </a:lnTo>
                  <a:lnTo>
                    <a:pt x="29260" y="208534"/>
                  </a:lnTo>
                  <a:lnTo>
                    <a:pt x="31686" y="207721"/>
                  </a:lnTo>
                  <a:lnTo>
                    <a:pt x="32499" y="203276"/>
                  </a:lnTo>
                  <a:lnTo>
                    <a:pt x="32639" y="200977"/>
                  </a:lnTo>
                  <a:lnTo>
                    <a:pt x="34798" y="201523"/>
                  </a:lnTo>
                  <a:close/>
                </a:path>
                <a:path w="988059" h="271780">
                  <a:moveTo>
                    <a:pt x="126377" y="241719"/>
                  </a:moveTo>
                  <a:lnTo>
                    <a:pt x="123685" y="240093"/>
                  </a:lnTo>
                  <a:lnTo>
                    <a:pt x="122745" y="241312"/>
                  </a:lnTo>
                  <a:lnTo>
                    <a:pt x="121526" y="242658"/>
                  </a:lnTo>
                  <a:lnTo>
                    <a:pt x="124358" y="244284"/>
                  </a:lnTo>
                  <a:lnTo>
                    <a:pt x="125171" y="242925"/>
                  </a:lnTo>
                  <a:lnTo>
                    <a:pt x="126377" y="241719"/>
                  </a:lnTo>
                  <a:close/>
                </a:path>
                <a:path w="988059" h="271780">
                  <a:moveTo>
                    <a:pt x="142024" y="259118"/>
                  </a:moveTo>
                  <a:lnTo>
                    <a:pt x="141897" y="258445"/>
                  </a:lnTo>
                  <a:lnTo>
                    <a:pt x="141617" y="257771"/>
                  </a:lnTo>
                  <a:lnTo>
                    <a:pt x="141351" y="257771"/>
                  </a:lnTo>
                  <a:lnTo>
                    <a:pt x="140271" y="257492"/>
                  </a:lnTo>
                  <a:lnTo>
                    <a:pt x="138252" y="257492"/>
                  </a:lnTo>
                  <a:lnTo>
                    <a:pt x="138112" y="257632"/>
                  </a:lnTo>
                  <a:lnTo>
                    <a:pt x="137985" y="257898"/>
                  </a:lnTo>
                  <a:lnTo>
                    <a:pt x="137985" y="258305"/>
                  </a:lnTo>
                  <a:lnTo>
                    <a:pt x="142024" y="259118"/>
                  </a:lnTo>
                  <a:close/>
                </a:path>
                <a:path w="988059" h="271780">
                  <a:moveTo>
                    <a:pt x="142430" y="255879"/>
                  </a:moveTo>
                  <a:lnTo>
                    <a:pt x="142024" y="254533"/>
                  </a:lnTo>
                  <a:lnTo>
                    <a:pt x="141490" y="252234"/>
                  </a:lnTo>
                  <a:lnTo>
                    <a:pt x="139331" y="253047"/>
                  </a:lnTo>
                  <a:lnTo>
                    <a:pt x="137033" y="254939"/>
                  </a:lnTo>
                  <a:lnTo>
                    <a:pt x="141084" y="255879"/>
                  </a:lnTo>
                  <a:lnTo>
                    <a:pt x="142430" y="255879"/>
                  </a:lnTo>
                  <a:close/>
                </a:path>
                <a:path w="988059" h="271780">
                  <a:moveTo>
                    <a:pt x="150393" y="251968"/>
                  </a:moveTo>
                  <a:lnTo>
                    <a:pt x="149440" y="251701"/>
                  </a:lnTo>
                  <a:lnTo>
                    <a:pt x="148640" y="251421"/>
                  </a:lnTo>
                  <a:lnTo>
                    <a:pt x="147688" y="251155"/>
                  </a:lnTo>
                  <a:lnTo>
                    <a:pt x="146888" y="252374"/>
                  </a:lnTo>
                  <a:lnTo>
                    <a:pt x="146608" y="255612"/>
                  </a:lnTo>
                  <a:lnTo>
                    <a:pt x="149174" y="254660"/>
                  </a:lnTo>
                  <a:lnTo>
                    <a:pt x="150253" y="253987"/>
                  </a:lnTo>
                  <a:lnTo>
                    <a:pt x="150393" y="253047"/>
                  </a:lnTo>
                  <a:lnTo>
                    <a:pt x="150393" y="251968"/>
                  </a:lnTo>
                  <a:close/>
                </a:path>
                <a:path w="988059" h="271780">
                  <a:moveTo>
                    <a:pt x="154305" y="226745"/>
                  </a:moveTo>
                  <a:lnTo>
                    <a:pt x="148094" y="225666"/>
                  </a:lnTo>
                  <a:lnTo>
                    <a:pt x="149313" y="230251"/>
                  </a:lnTo>
                  <a:lnTo>
                    <a:pt x="150126" y="230251"/>
                  </a:lnTo>
                  <a:lnTo>
                    <a:pt x="151472" y="230784"/>
                  </a:lnTo>
                  <a:lnTo>
                    <a:pt x="151879" y="230390"/>
                  </a:lnTo>
                  <a:lnTo>
                    <a:pt x="154305" y="226745"/>
                  </a:lnTo>
                  <a:close/>
                </a:path>
                <a:path w="988059" h="271780">
                  <a:moveTo>
                    <a:pt x="159296" y="205028"/>
                  </a:moveTo>
                  <a:lnTo>
                    <a:pt x="158483" y="203809"/>
                  </a:lnTo>
                  <a:lnTo>
                    <a:pt x="157949" y="202603"/>
                  </a:lnTo>
                  <a:lnTo>
                    <a:pt x="156591" y="203136"/>
                  </a:lnTo>
                  <a:lnTo>
                    <a:pt x="157264" y="204355"/>
                  </a:lnTo>
                  <a:lnTo>
                    <a:pt x="157810" y="205435"/>
                  </a:lnTo>
                  <a:lnTo>
                    <a:pt x="159296" y="205028"/>
                  </a:lnTo>
                  <a:close/>
                </a:path>
                <a:path w="988059" h="271780">
                  <a:moveTo>
                    <a:pt x="160782" y="221348"/>
                  </a:moveTo>
                  <a:lnTo>
                    <a:pt x="159423" y="220675"/>
                  </a:lnTo>
                  <a:lnTo>
                    <a:pt x="158343" y="220002"/>
                  </a:lnTo>
                  <a:lnTo>
                    <a:pt x="156184" y="219862"/>
                  </a:lnTo>
                  <a:lnTo>
                    <a:pt x="158343" y="225526"/>
                  </a:lnTo>
                  <a:lnTo>
                    <a:pt x="160502" y="222694"/>
                  </a:lnTo>
                  <a:lnTo>
                    <a:pt x="160782" y="221348"/>
                  </a:lnTo>
                  <a:close/>
                </a:path>
                <a:path w="988059" h="271780">
                  <a:moveTo>
                    <a:pt x="163068" y="263702"/>
                  </a:moveTo>
                  <a:lnTo>
                    <a:pt x="162128" y="261683"/>
                  </a:lnTo>
                  <a:lnTo>
                    <a:pt x="161048" y="259651"/>
                  </a:lnTo>
                  <a:lnTo>
                    <a:pt x="160642" y="259651"/>
                  </a:lnTo>
                  <a:lnTo>
                    <a:pt x="158750" y="258851"/>
                  </a:lnTo>
                  <a:lnTo>
                    <a:pt x="158483" y="257771"/>
                  </a:lnTo>
                  <a:lnTo>
                    <a:pt x="156730" y="258711"/>
                  </a:lnTo>
                  <a:lnTo>
                    <a:pt x="156006" y="255130"/>
                  </a:lnTo>
                  <a:lnTo>
                    <a:pt x="152565" y="255562"/>
                  </a:lnTo>
                  <a:lnTo>
                    <a:pt x="150266" y="257937"/>
                  </a:lnTo>
                  <a:lnTo>
                    <a:pt x="152958" y="260197"/>
                  </a:lnTo>
                  <a:lnTo>
                    <a:pt x="152552" y="260604"/>
                  </a:lnTo>
                  <a:lnTo>
                    <a:pt x="152146" y="260870"/>
                  </a:lnTo>
                  <a:lnTo>
                    <a:pt x="151739" y="261277"/>
                  </a:lnTo>
                  <a:lnTo>
                    <a:pt x="163068" y="263702"/>
                  </a:lnTo>
                  <a:close/>
                </a:path>
                <a:path w="988059" h="271780">
                  <a:moveTo>
                    <a:pt x="163207" y="258711"/>
                  </a:moveTo>
                  <a:lnTo>
                    <a:pt x="162255" y="254393"/>
                  </a:lnTo>
                  <a:lnTo>
                    <a:pt x="160235" y="256146"/>
                  </a:lnTo>
                  <a:lnTo>
                    <a:pt x="158623" y="257632"/>
                  </a:lnTo>
                  <a:lnTo>
                    <a:pt x="161582" y="258978"/>
                  </a:lnTo>
                  <a:lnTo>
                    <a:pt x="162801" y="259245"/>
                  </a:lnTo>
                  <a:lnTo>
                    <a:pt x="163207" y="258711"/>
                  </a:lnTo>
                  <a:close/>
                </a:path>
                <a:path w="988059" h="271780">
                  <a:moveTo>
                    <a:pt x="171843" y="259930"/>
                  </a:moveTo>
                  <a:lnTo>
                    <a:pt x="171157" y="258572"/>
                  </a:lnTo>
                  <a:lnTo>
                    <a:pt x="171704" y="257632"/>
                  </a:lnTo>
                  <a:lnTo>
                    <a:pt x="168198" y="255333"/>
                  </a:lnTo>
                  <a:lnTo>
                    <a:pt x="166573" y="260870"/>
                  </a:lnTo>
                  <a:lnTo>
                    <a:pt x="170357" y="260604"/>
                  </a:lnTo>
                  <a:lnTo>
                    <a:pt x="171843" y="259930"/>
                  </a:lnTo>
                  <a:close/>
                </a:path>
                <a:path w="988059" h="271780">
                  <a:moveTo>
                    <a:pt x="180467" y="244817"/>
                  </a:moveTo>
                  <a:lnTo>
                    <a:pt x="167525" y="246037"/>
                  </a:lnTo>
                  <a:lnTo>
                    <a:pt x="165900" y="248056"/>
                  </a:lnTo>
                  <a:lnTo>
                    <a:pt x="164261" y="252984"/>
                  </a:lnTo>
                  <a:lnTo>
                    <a:pt x="166852" y="254190"/>
                  </a:lnTo>
                  <a:lnTo>
                    <a:pt x="171246" y="252564"/>
                  </a:lnTo>
                  <a:lnTo>
                    <a:pt x="171818" y="252031"/>
                  </a:lnTo>
                  <a:lnTo>
                    <a:pt x="171030" y="254800"/>
                  </a:lnTo>
                  <a:lnTo>
                    <a:pt x="171437" y="255473"/>
                  </a:lnTo>
                  <a:lnTo>
                    <a:pt x="174396" y="256819"/>
                  </a:lnTo>
                  <a:lnTo>
                    <a:pt x="174675" y="256413"/>
                  </a:lnTo>
                  <a:lnTo>
                    <a:pt x="177101" y="252641"/>
                  </a:lnTo>
                  <a:lnTo>
                    <a:pt x="171869" y="251980"/>
                  </a:lnTo>
                  <a:lnTo>
                    <a:pt x="175069" y="248996"/>
                  </a:lnTo>
                  <a:lnTo>
                    <a:pt x="180467" y="244817"/>
                  </a:lnTo>
                  <a:close/>
                </a:path>
                <a:path w="988059" h="271780">
                  <a:moveTo>
                    <a:pt x="188429" y="268554"/>
                  </a:moveTo>
                  <a:lnTo>
                    <a:pt x="186270" y="265595"/>
                  </a:lnTo>
                  <a:lnTo>
                    <a:pt x="184785" y="260464"/>
                  </a:lnTo>
                  <a:lnTo>
                    <a:pt x="180200" y="261683"/>
                  </a:lnTo>
                  <a:lnTo>
                    <a:pt x="180200" y="264782"/>
                  </a:lnTo>
                  <a:lnTo>
                    <a:pt x="180200" y="265049"/>
                  </a:lnTo>
                  <a:lnTo>
                    <a:pt x="179666" y="264782"/>
                  </a:lnTo>
                  <a:lnTo>
                    <a:pt x="179120" y="264871"/>
                  </a:lnTo>
                  <a:lnTo>
                    <a:pt x="178854" y="264922"/>
                  </a:lnTo>
                  <a:lnTo>
                    <a:pt x="179120" y="264109"/>
                  </a:lnTo>
                  <a:lnTo>
                    <a:pt x="178981" y="264782"/>
                  </a:lnTo>
                  <a:lnTo>
                    <a:pt x="179666" y="264782"/>
                  </a:lnTo>
                  <a:lnTo>
                    <a:pt x="180200" y="264782"/>
                  </a:lnTo>
                  <a:lnTo>
                    <a:pt x="180200" y="261683"/>
                  </a:lnTo>
                  <a:lnTo>
                    <a:pt x="180200" y="260197"/>
                  </a:lnTo>
                  <a:lnTo>
                    <a:pt x="178854" y="260311"/>
                  </a:lnTo>
                  <a:lnTo>
                    <a:pt x="177507" y="260870"/>
                  </a:lnTo>
                  <a:lnTo>
                    <a:pt x="178714" y="261950"/>
                  </a:lnTo>
                  <a:lnTo>
                    <a:pt x="173596" y="259384"/>
                  </a:lnTo>
                  <a:lnTo>
                    <a:pt x="171030" y="264782"/>
                  </a:lnTo>
                  <a:lnTo>
                    <a:pt x="165773" y="264375"/>
                  </a:lnTo>
                  <a:lnTo>
                    <a:pt x="173316" y="265861"/>
                  </a:lnTo>
                  <a:lnTo>
                    <a:pt x="178714" y="266827"/>
                  </a:lnTo>
                  <a:lnTo>
                    <a:pt x="178854" y="266852"/>
                  </a:lnTo>
                  <a:lnTo>
                    <a:pt x="188429" y="268554"/>
                  </a:lnTo>
                  <a:close/>
                </a:path>
                <a:path w="988059" h="271780">
                  <a:moveTo>
                    <a:pt x="192747" y="213258"/>
                  </a:moveTo>
                  <a:lnTo>
                    <a:pt x="189103" y="208940"/>
                  </a:lnTo>
                  <a:lnTo>
                    <a:pt x="187756" y="207860"/>
                  </a:lnTo>
                  <a:lnTo>
                    <a:pt x="187210" y="208940"/>
                  </a:lnTo>
                  <a:lnTo>
                    <a:pt x="186410" y="209473"/>
                  </a:lnTo>
                  <a:lnTo>
                    <a:pt x="183172" y="212585"/>
                  </a:lnTo>
                  <a:lnTo>
                    <a:pt x="192747" y="213258"/>
                  </a:lnTo>
                  <a:close/>
                </a:path>
                <a:path w="988059" h="271780">
                  <a:moveTo>
                    <a:pt x="194627" y="203682"/>
                  </a:moveTo>
                  <a:lnTo>
                    <a:pt x="189598" y="201777"/>
                  </a:lnTo>
                  <a:lnTo>
                    <a:pt x="191668" y="198551"/>
                  </a:lnTo>
                  <a:lnTo>
                    <a:pt x="185331" y="198018"/>
                  </a:lnTo>
                  <a:lnTo>
                    <a:pt x="186677" y="202323"/>
                  </a:lnTo>
                  <a:lnTo>
                    <a:pt x="187756" y="202196"/>
                  </a:lnTo>
                  <a:lnTo>
                    <a:pt x="188315" y="202628"/>
                  </a:lnTo>
                  <a:lnTo>
                    <a:pt x="188023" y="203136"/>
                  </a:lnTo>
                  <a:lnTo>
                    <a:pt x="185597" y="206514"/>
                  </a:lnTo>
                  <a:lnTo>
                    <a:pt x="190995" y="208394"/>
                  </a:lnTo>
                  <a:lnTo>
                    <a:pt x="193154" y="205701"/>
                  </a:lnTo>
                  <a:lnTo>
                    <a:pt x="194627" y="203682"/>
                  </a:lnTo>
                  <a:close/>
                </a:path>
                <a:path w="988059" h="271780">
                  <a:moveTo>
                    <a:pt x="201104" y="202869"/>
                  </a:moveTo>
                  <a:lnTo>
                    <a:pt x="200164" y="200571"/>
                  </a:lnTo>
                  <a:lnTo>
                    <a:pt x="198272" y="200444"/>
                  </a:lnTo>
                  <a:lnTo>
                    <a:pt x="194906" y="201790"/>
                  </a:lnTo>
                  <a:lnTo>
                    <a:pt x="196926" y="204482"/>
                  </a:lnTo>
                  <a:lnTo>
                    <a:pt x="199085" y="204355"/>
                  </a:lnTo>
                  <a:lnTo>
                    <a:pt x="201104" y="202869"/>
                  </a:lnTo>
                  <a:close/>
                </a:path>
                <a:path w="988059" h="271780">
                  <a:moveTo>
                    <a:pt x="201917" y="269773"/>
                  </a:moveTo>
                  <a:lnTo>
                    <a:pt x="201244" y="268884"/>
                  </a:lnTo>
                  <a:lnTo>
                    <a:pt x="201244" y="270205"/>
                  </a:lnTo>
                  <a:lnTo>
                    <a:pt x="201510" y="270002"/>
                  </a:lnTo>
                  <a:lnTo>
                    <a:pt x="201917" y="269773"/>
                  </a:lnTo>
                  <a:close/>
                </a:path>
                <a:path w="988059" h="271780">
                  <a:moveTo>
                    <a:pt x="202450" y="222694"/>
                  </a:moveTo>
                  <a:lnTo>
                    <a:pt x="195173" y="220675"/>
                  </a:lnTo>
                  <a:lnTo>
                    <a:pt x="195707" y="219456"/>
                  </a:lnTo>
                  <a:lnTo>
                    <a:pt x="193014" y="218376"/>
                  </a:lnTo>
                  <a:lnTo>
                    <a:pt x="192874" y="219862"/>
                  </a:lnTo>
                  <a:lnTo>
                    <a:pt x="189509" y="218655"/>
                  </a:lnTo>
                  <a:lnTo>
                    <a:pt x="188836" y="221488"/>
                  </a:lnTo>
                  <a:lnTo>
                    <a:pt x="191528" y="224726"/>
                  </a:lnTo>
                  <a:lnTo>
                    <a:pt x="193954" y="229577"/>
                  </a:lnTo>
                  <a:lnTo>
                    <a:pt x="202450" y="222694"/>
                  </a:lnTo>
                  <a:close/>
                </a:path>
                <a:path w="988059" h="271780">
                  <a:moveTo>
                    <a:pt x="203136" y="271259"/>
                  </a:moveTo>
                  <a:lnTo>
                    <a:pt x="202323" y="270446"/>
                  </a:lnTo>
                  <a:lnTo>
                    <a:pt x="199898" y="270446"/>
                  </a:lnTo>
                  <a:lnTo>
                    <a:pt x="200025" y="269913"/>
                  </a:lnTo>
                  <a:lnTo>
                    <a:pt x="200698" y="270192"/>
                  </a:lnTo>
                  <a:lnTo>
                    <a:pt x="200977" y="270306"/>
                  </a:lnTo>
                  <a:lnTo>
                    <a:pt x="201104" y="270179"/>
                  </a:lnTo>
                  <a:lnTo>
                    <a:pt x="201104" y="268693"/>
                  </a:lnTo>
                  <a:lnTo>
                    <a:pt x="201104" y="264922"/>
                  </a:lnTo>
                  <a:lnTo>
                    <a:pt x="201104" y="264782"/>
                  </a:lnTo>
                  <a:lnTo>
                    <a:pt x="201104" y="264528"/>
                  </a:lnTo>
                  <a:lnTo>
                    <a:pt x="200304" y="264655"/>
                  </a:lnTo>
                  <a:lnTo>
                    <a:pt x="199491" y="264782"/>
                  </a:lnTo>
                  <a:lnTo>
                    <a:pt x="198678" y="264337"/>
                  </a:lnTo>
                  <a:lnTo>
                    <a:pt x="198145" y="264223"/>
                  </a:lnTo>
                  <a:lnTo>
                    <a:pt x="197192" y="265049"/>
                  </a:lnTo>
                  <a:lnTo>
                    <a:pt x="194233" y="263321"/>
                  </a:lnTo>
                  <a:lnTo>
                    <a:pt x="194056" y="263334"/>
                  </a:lnTo>
                  <a:lnTo>
                    <a:pt x="197332" y="261810"/>
                  </a:lnTo>
                  <a:lnTo>
                    <a:pt x="193548" y="259384"/>
                  </a:lnTo>
                  <a:lnTo>
                    <a:pt x="192316" y="259283"/>
                  </a:lnTo>
                  <a:lnTo>
                    <a:pt x="192316" y="263372"/>
                  </a:lnTo>
                  <a:lnTo>
                    <a:pt x="192074" y="263372"/>
                  </a:lnTo>
                  <a:lnTo>
                    <a:pt x="192074" y="259270"/>
                  </a:lnTo>
                  <a:lnTo>
                    <a:pt x="190855" y="259168"/>
                  </a:lnTo>
                  <a:lnTo>
                    <a:pt x="190182" y="259118"/>
                  </a:lnTo>
                  <a:lnTo>
                    <a:pt x="189242" y="260324"/>
                  </a:lnTo>
                  <a:lnTo>
                    <a:pt x="188569" y="262890"/>
                  </a:lnTo>
                  <a:lnTo>
                    <a:pt x="190715" y="262255"/>
                  </a:lnTo>
                  <a:lnTo>
                    <a:pt x="190855" y="262216"/>
                  </a:lnTo>
                  <a:lnTo>
                    <a:pt x="190855" y="263118"/>
                  </a:lnTo>
                  <a:lnTo>
                    <a:pt x="191338" y="263461"/>
                  </a:lnTo>
                  <a:lnTo>
                    <a:pt x="186804" y="263969"/>
                  </a:lnTo>
                  <a:lnTo>
                    <a:pt x="189776" y="268833"/>
                  </a:lnTo>
                  <a:lnTo>
                    <a:pt x="193141" y="269443"/>
                  </a:lnTo>
                  <a:lnTo>
                    <a:pt x="193548" y="269519"/>
                  </a:lnTo>
                  <a:lnTo>
                    <a:pt x="194233" y="269633"/>
                  </a:lnTo>
                  <a:lnTo>
                    <a:pt x="198145" y="270471"/>
                  </a:lnTo>
                  <a:lnTo>
                    <a:pt x="198678" y="270586"/>
                  </a:lnTo>
                  <a:lnTo>
                    <a:pt x="199491" y="270700"/>
                  </a:lnTo>
                  <a:lnTo>
                    <a:pt x="199898" y="270764"/>
                  </a:lnTo>
                  <a:lnTo>
                    <a:pt x="200698" y="270891"/>
                  </a:lnTo>
                  <a:lnTo>
                    <a:pt x="201510" y="271005"/>
                  </a:lnTo>
                  <a:lnTo>
                    <a:pt x="202323" y="271132"/>
                  </a:lnTo>
                  <a:lnTo>
                    <a:pt x="203136" y="271259"/>
                  </a:lnTo>
                  <a:close/>
                </a:path>
                <a:path w="988059" h="271780">
                  <a:moveTo>
                    <a:pt x="206908" y="214744"/>
                  </a:moveTo>
                  <a:lnTo>
                    <a:pt x="202996" y="211772"/>
                  </a:lnTo>
                  <a:lnTo>
                    <a:pt x="202057" y="209346"/>
                  </a:lnTo>
                  <a:lnTo>
                    <a:pt x="196113" y="208216"/>
                  </a:lnTo>
                  <a:lnTo>
                    <a:pt x="194525" y="212483"/>
                  </a:lnTo>
                  <a:lnTo>
                    <a:pt x="197040" y="216890"/>
                  </a:lnTo>
                  <a:lnTo>
                    <a:pt x="203403" y="216217"/>
                  </a:lnTo>
                  <a:lnTo>
                    <a:pt x="206908" y="214744"/>
                  </a:lnTo>
                  <a:close/>
                </a:path>
                <a:path w="988059" h="271780">
                  <a:moveTo>
                    <a:pt x="209473" y="198551"/>
                  </a:moveTo>
                  <a:lnTo>
                    <a:pt x="202057" y="189649"/>
                  </a:lnTo>
                  <a:lnTo>
                    <a:pt x="200164" y="194233"/>
                  </a:lnTo>
                  <a:lnTo>
                    <a:pt x="199618" y="194106"/>
                  </a:lnTo>
                  <a:lnTo>
                    <a:pt x="199224" y="194106"/>
                  </a:lnTo>
                  <a:lnTo>
                    <a:pt x="198818" y="194500"/>
                  </a:lnTo>
                  <a:lnTo>
                    <a:pt x="194767" y="195986"/>
                  </a:lnTo>
                  <a:lnTo>
                    <a:pt x="200837" y="199097"/>
                  </a:lnTo>
                  <a:lnTo>
                    <a:pt x="201371" y="196799"/>
                  </a:lnTo>
                  <a:lnTo>
                    <a:pt x="209473" y="198551"/>
                  </a:lnTo>
                  <a:close/>
                </a:path>
                <a:path w="988059" h="271780">
                  <a:moveTo>
                    <a:pt x="210820" y="193827"/>
                  </a:moveTo>
                  <a:lnTo>
                    <a:pt x="209880" y="191668"/>
                  </a:lnTo>
                  <a:lnTo>
                    <a:pt x="209207" y="190322"/>
                  </a:lnTo>
                  <a:lnTo>
                    <a:pt x="207987" y="191947"/>
                  </a:lnTo>
                  <a:lnTo>
                    <a:pt x="206768" y="191668"/>
                  </a:lnTo>
                  <a:lnTo>
                    <a:pt x="205155" y="191401"/>
                  </a:lnTo>
                  <a:lnTo>
                    <a:pt x="206502" y="192481"/>
                  </a:lnTo>
                  <a:lnTo>
                    <a:pt x="206502" y="193027"/>
                  </a:lnTo>
                  <a:lnTo>
                    <a:pt x="207441" y="195580"/>
                  </a:lnTo>
                  <a:lnTo>
                    <a:pt x="210820" y="193827"/>
                  </a:lnTo>
                  <a:close/>
                </a:path>
                <a:path w="988059" h="271780">
                  <a:moveTo>
                    <a:pt x="213918" y="224586"/>
                  </a:moveTo>
                  <a:lnTo>
                    <a:pt x="210146" y="223240"/>
                  </a:lnTo>
                  <a:lnTo>
                    <a:pt x="210947" y="221348"/>
                  </a:lnTo>
                  <a:lnTo>
                    <a:pt x="210007" y="221018"/>
                  </a:lnTo>
                  <a:lnTo>
                    <a:pt x="210007" y="227152"/>
                  </a:lnTo>
                  <a:lnTo>
                    <a:pt x="209740" y="227279"/>
                  </a:lnTo>
                  <a:lnTo>
                    <a:pt x="209207" y="227685"/>
                  </a:lnTo>
                  <a:lnTo>
                    <a:pt x="209740" y="228015"/>
                  </a:lnTo>
                  <a:lnTo>
                    <a:pt x="209194" y="227685"/>
                  </a:lnTo>
                  <a:lnTo>
                    <a:pt x="209740" y="227152"/>
                  </a:lnTo>
                  <a:lnTo>
                    <a:pt x="210007" y="227152"/>
                  </a:lnTo>
                  <a:lnTo>
                    <a:pt x="210007" y="221018"/>
                  </a:lnTo>
                  <a:lnTo>
                    <a:pt x="208661" y="220535"/>
                  </a:lnTo>
                  <a:lnTo>
                    <a:pt x="204889" y="221754"/>
                  </a:lnTo>
                  <a:lnTo>
                    <a:pt x="206235" y="224586"/>
                  </a:lnTo>
                  <a:lnTo>
                    <a:pt x="208254" y="227685"/>
                  </a:lnTo>
                  <a:lnTo>
                    <a:pt x="197459" y="229311"/>
                  </a:lnTo>
                  <a:lnTo>
                    <a:pt x="204889" y="229920"/>
                  </a:lnTo>
                  <a:lnTo>
                    <a:pt x="206235" y="230022"/>
                  </a:lnTo>
                  <a:lnTo>
                    <a:pt x="207314" y="230111"/>
                  </a:lnTo>
                  <a:lnTo>
                    <a:pt x="208254" y="232905"/>
                  </a:lnTo>
                  <a:lnTo>
                    <a:pt x="209194" y="235699"/>
                  </a:lnTo>
                  <a:lnTo>
                    <a:pt x="209232" y="235839"/>
                  </a:lnTo>
                  <a:lnTo>
                    <a:pt x="208661" y="236054"/>
                  </a:lnTo>
                  <a:lnTo>
                    <a:pt x="209524" y="236715"/>
                  </a:lnTo>
                  <a:lnTo>
                    <a:pt x="210553" y="239699"/>
                  </a:lnTo>
                  <a:lnTo>
                    <a:pt x="210553" y="237032"/>
                  </a:lnTo>
                  <a:lnTo>
                    <a:pt x="212432" y="236321"/>
                  </a:lnTo>
                  <a:lnTo>
                    <a:pt x="211353" y="235508"/>
                  </a:lnTo>
                  <a:lnTo>
                    <a:pt x="210820" y="235242"/>
                  </a:lnTo>
                  <a:lnTo>
                    <a:pt x="210553" y="235343"/>
                  </a:lnTo>
                  <a:lnTo>
                    <a:pt x="210553" y="227952"/>
                  </a:lnTo>
                  <a:lnTo>
                    <a:pt x="210947" y="227799"/>
                  </a:lnTo>
                  <a:lnTo>
                    <a:pt x="211353" y="227685"/>
                  </a:lnTo>
                  <a:lnTo>
                    <a:pt x="210947" y="227507"/>
                  </a:lnTo>
                  <a:lnTo>
                    <a:pt x="212839" y="225399"/>
                  </a:lnTo>
                  <a:lnTo>
                    <a:pt x="213918" y="224586"/>
                  </a:lnTo>
                  <a:close/>
                </a:path>
                <a:path w="988059" h="271780">
                  <a:moveTo>
                    <a:pt x="214325" y="216217"/>
                  </a:moveTo>
                  <a:lnTo>
                    <a:pt x="211086" y="211366"/>
                  </a:lnTo>
                  <a:lnTo>
                    <a:pt x="208927" y="213664"/>
                  </a:lnTo>
                  <a:lnTo>
                    <a:pt x="205968" y="215823"/>
                  </a:lnTo>
                  <a:lnTo>
                    <a:pt x="212432" y="218655"/>
                  </a:lnTo>
                  <a:lnTo>
                    <a:pt x="213385" y="217170"/>
                  </a:lnTo>
                  <a:lnTo>
                    <a:pt x="214325" y="216217"/>
                  </a:lnTo>
                  <a:close/>
                </a:path>
                <a:path w="988059" h="271780">
                  <a:moveTo>
                    <a:pt x="217563" y="204355"/>
                  </a:moveTo>
                  <a:lnTo>
                    <a:pt x="214998" y="201523"/>
                  </a:lnTo>
                  <a:lnTo>
                    <a:pt x="212166" y="195453"/>
                  </a:lnTo>
                  <a:lnTo>
                    <a:pt x="204343" y="204889"/>
                  </a:lnTo>
                  <a:lnTo>
                    <a:pt x="208394" y="206514"/>
                  </a:lnTo>
                  <a:lnTo>
                    <a:pt x="210820" y="208000"/>
                  </a:lnTo>
                  <a:lnTo>
                    <a:pt x="217563" y="204355"/>
                  </a:lnTo>
                  <a:close/>
                </a:path>
                <a:path w="988059" h="271780">
                  <a:moveTo>
                    <a:pt x="217703" y="260870"/>
                  </a:moveTo>
                  <a:lnTo>
                    <a:pt x="212839" y="254660"/>
                  </a:lnTo>
                  <a:lnTo>
                    <a:pt x="211353" y="259245"/>
                  </a:lnTo>
                  <a:lnTo>
                    <a:pt x="208254" y="259372"/>
                  </a:lnTo>
                  <a:lnTo>
                    <a:pt x="207848" y="259384"/>
                  </a:lnTo>
                  <a:lnTo>
                    <a:pt x="208254" y="257225"/>
                  </a:lnTo>
                  <a:lnTo>
                    <a:pt x="207721" y="255193"/>
                  </a:lnTo>
                  <a:lnTo>
                    <a:pt x="207721" y="260464"/>
                  </a:lnTo>
                  <a:lnTo>
                    <a:pt x="206768" y="261683"/>
                  </a:lnTo>
                  <a:lnTo>
                    <a:pt x="207619" y="260464"/>
                  </a:lnTo>
                  <a:lnTo>
                    <a:pt x="207721" y="255193"/>
                  </a:lnTo>
                  <a:lnTo>
                    <a:pt x="207581" y="254660"/>
                  </a:lnTo>
                  <a:lnTo>
                    <a:pt x="206768" y="253453"/>
                  </a:lnTo>
                  <a:lnTo>
                    <a:pt x="206502" y="253593"/>
                  </a:lnTo>
                  <a:lnTo>
                    <a:pt x="206502" y="263156"/>
                  </a:lnTo>
                  <a:lnTo>
                    <a:pt x="204482" y="263563"/>
                  </a:lnTo>
                  <a:lnTo>
                    <a:pt x="204343" y="262623"/>
                  </a:lnTo>
                  <a:lnTo>
                    <a:pt x="203669" y="261404"/>
                  </a:lnTo>
                  <a:lnTo>
                    <a:pt x="202730" y="261010"/>
                  </a:lnTo>
                  <a:lnTo>
                    <a:pt x="203136" y="261137"/>
                  </a:lnTo>
                  <a:lnTo>
                    <a:pt x="203441" y="261150"/>
                  </a:lnTo>
                  <a:lnTo>
                    <a:pt x="203809" y="261277"/>
                  </a:lnTo>
                  <a:lnTo>
                    <a:pt x="204343" y="262483"/>
                  </a:lnTo>
                  <a:lnTo>
                    <a:pt x="204482" y="263436"/>
                  </a:lnTo>
                  <a:lnTo>
                    <a:pt x="206502" y="263156"/>
                  </a:lnTo>
                  <a:lnTo>
                    <a:pt x="206502" y="253593"/>
                  </a:lnTo>
                  <a:lnTo>
                    <a:pt x="204076" y="254800"/>
                  </a:lnTo>
                  <a:lnTo>
                    <a:pt x="203936" y="253187"/>
                  </a:lnTo>
                  <a:lnTo>
                    <a:pt x="207987" y="246037"/>
                  </a:lnTo>
                  <a:lnTo>
                    <a:pt x="200698" y="251828"/>
                  </a:lnTo>
                  <a:lnTo>
                    <a:pt x="197459" y="249135"/>
                  </a:lnTo>
                  <a:lnTo>
                    <a:pt x="199224" y="246824"/>
                  </a:lnTo>
                  <a:lnTo>
                    <a:pt x="199224" y="246557"/>
                  </a:lnTo>
                  <a:lnTo>
                    <a:pt x="196418" y="244551"/>
                  </a:lnTo>
                  <a:lnTo>
                    <a:pt x="193141" y="244462"/>
                  </a:lnTo>
                  <a:lnTo>
                    <a:pt x="193954" y="248056"/>
                  </a:lnTo>
                  <a:lnTo>
                    <a:pt x="194500" y="248869"/>
                  </a:lnTo>
                  <a:lnTo>
                    <a:pt x="194906" y="249948"/>
                  </a:lnTo>
                  <a:lnTo>
                    <a:pt x="195440" y="249783"/>
                  </a:lnTo>
                  <a:lnTo>
                    <a:pt x="195846" y="249669"/>
                  </a:lnTo>
                  <a:lnTo>
                    <a:pt x="193548" y="252907"/>
                  </a:lnTo>
                  <a:lnTo>
                    <a:pt x="186537" y="247243"/>
                  </a:lnTo>
                  <a:lnTo>
                    <a:pt x="186004" y="250748"/>
                  </a:lnTo>
                  <a:lnTo>
                    <a:pt x="184251" y="251421"/>
                  </a:lnTo>
                  <a:lnTo>
                    <a:pt x="179527" y="253453"/>
                  </a:lnTo>
                  <a:lnTo>
                    <a:pt x="183578" y="254800"/>
                  </a:lnTo>
                  <a:lnTo>
                    <a:pt x="185051" y="254800"/>
                  </a:lnTo>
                  <a:lnTo>
                    <a:pt x="189509" y="256019"/>
                  </a:lnTo>
                  <a:lnTo>
                    <a:pt x="186804" y="257632"/>
                  </a:lnTo>
                  <a:lnTo>
                    <a:pt x="182626" y="258572"/>
                  </a:lnTo>
                  <a:lnTo>
                    <a:pt x="184785" y="260464"/>
                  </a:lnTo>
                  <a:lnTo>
                    <a:pt x="188023" y="263296"/>
                  </a:lnTo>
                  <a:lnTo>
                    <a:pt x="188429" y="262089"/>
                  </a:lnTo>
                  <a:lnTo>
                    <a:pt x="188836" y="260870"/>
                  </a:lnTo>
                  <a:lnTo>
                    <a:pt x="188429" y="258445"/>
                  </a:lnTo>
                  <a:lnTo>
                    <a:pt x="188836" y="258381"/>
                  </a:lnTo>
                  <a:lnTo>
                    <a:pt x="189509" y="258292"/>
                  </a:lnTo>
                  <a:lnTo>
                    <a:pt x="190322" y="258178"/>
                  </a:lnTo>
                  <a:lnTo>
                    <a:pt x="192074" y="257632"/>
                  </a:lnTo>
                  <a:lnTo>
                    <a:pt x="193281" y="258978"/>
                  </a:lnTo>
                  <a:lnTo>
                    <a:pt x="194767" y="257365"/>
                  </a:lnTo>
                  <a:lnTo>
                    <a:pt x="195440" y="256578"/>
                  </a:lnTo>
                  <a:lnTo>
                    <a:pt x="195580" y="256413"/>
                  </a:lnTo>
                  <a:lnTo>
                    <a:pt x="195440" y="256286"/>
                  </a:lnTo>
                  <a:lnTo>
                    <a:pt x="195580" y="256235"/>
                  </a:lnTo>
                  <a:lnTo>
                    <a:pt x="195846" y="256146"/>
                  </a:lnTo>
                  <a:lnTo>
                    <a:pt x="196418" y="256082"/>
                  </a:lnTo>
                  <a:lnTo>
                    <a:pt x="196926" y="256298"/>
                  </a:lnTo>
                  <a:lnTo>
                    <a:pt x="197192" y="256413"/>
                  </a:lnTo>
                  <a:lnTo>
                    <a:pt x="197459" y="256692"/>
                  </a:lnTo>
                  <a:lnTo>
                    <a:pt x="198145" y="257365"/>
                  </a:lnTo>
                  <a:lnTo>
                    <a:pt x="196926" y="258178"/>
                  </a:lnTo>
                  <a:lnTo>
                    <a:pt x="198145" y="259384"/>
                  </a:lnTo>
                  <a:lnTo>
                    <a:pt x="199224" y="259651"/>
                  </a:lnTo>
                  <a:lnTo>
                    <a:pt x="199491" y="257492"/>
                  </a:lnTo>
                  <a:lnTo>
                    <a:pt x="199491" y="258724"/>
                  </a:lnTo>
                  <a:lnTo>
                    <a:pt x="200304" y="259651"/>
                  </a:lnTo>
                  <a:lnTo>
                    <a:pt x="200977" y="260235"/>
                  </a:lnTo>
                  <a:lnTo>
                    <a:pt x="201104" y="260350"/>
                  </a:lnTo>
                  <a:lnTo>
                    <a:pt x="201244" y="260464"/>
                  </a:lnTo>
                  <a:lnTo>
                    <a:pt x="201510" y="260578"/>
                  </a:lnTo>
                  <a:lnTo>
                    <a:pt x="201650" y="260629"/>
                  </a:lnTo>
                  <a:lnTo>
                    <a:pt x="201917" y="260731"/>
                  </a:lnTo>
                  <a:lnTo>
                    <a:pt x="201510" y="260845"/>
                  </a:lnTo>
                  <a:lnTo>
                    <a:pt x="201104" y="260946"/>
                  </a:lnTo>
                  <a:lnTo>
                    <a:pt x="200698" y="261061"/>
                  </a:lnTo>
                  <a:lnTo>
                    <a:pt x="200304" y="261162"/>
                  </a:lnTo>
                  <a:lnTo>
                    <a:pt x="199898" y="261277"/>
                  </a:lnTo>
                  <a:lnTo>
                    <a:pt x="201650" y="263436"/>
                  </a:lnTo>
                  <a:lnTo>
                    <a:pt x="201917" y="263588"/>
                  </a:lnTo>
                  <a:lnTo>
                    <a:pt x="202590" y="263969"/>
                  </a:lnTo>
                  <a:lnTo>
                    <a:pt x="202323" y="264045"/>
                  </a:lnTo>
                  <a:lnTo>
                    <a:pt x="202057" y="264109"/>
                  </a:lnTo>
                  <a:lnTo>
                    <a:pt x="201650" y="264414"/>
                  </a:lnTo>
                  <a:lnTo>
                    <a:pt x="201510" y="264515"/>
                  </a:lnTo>
                  <a:lnTo>
                    <a:pt x="201244" y="264782"/>
                  </a:lnTo>
                  <a:lnTo>
                    <a:pt x="201244" y="268706"/>
                  </a:lnTo>
                  <a:lnTo>
                    <a:pt x="202590" y="268795"/>
                  </a:lnTo>
                  <a:lnTo>
                    <a:pt x="202730" y="268795"/>
                  </a:lnTo>
                  <a:lnTo>
                    <a:pt x="204482" y="268922"/>
                  </a:lnTo>
                  <a:lnTo>
                    <a:pt x="207721" y="268998"/>
                  </a:lnTo>
                  <a:lnTo>
                    <a:pt x="207848" y="268973"/>
                  </a:lnTo>
                  <a:lnTo>
                    <a:pt x="212305" y="268147"/>
                  </a:lnTo>
                  <a:lnTo>
                    <a:pt x="213512" y="261950"/>
                  </a:lnTo>
                  <a:lnTo>
                    <a:pt x="213652" y="261747"/>
                  </a:lnTo>
                  <a:lnTo>
                    <a:pt x="213791" y="261543"/>
                  </a:lnTo>
                  <a:lnTo>
                    <a:pt x="213652" y="261277"/>
                  </a:lnTo>
                  <a:lnTo>
                    <a:pt x="213791" y="260870"/>
                  </a:lnTo>
                  <a:lnTo>
                    <a:pt x="217703" y="260870"/>
                  </a:lnTo>
                  <a:close/>
                </a:path>
                <a:path w="988059" h="271780">
                  <a:moveTo>
                    <a:pt x="879716" y="26974"/>
                  </a:moveTo>
                  <a:lnTo>
                    <a:pt x="879043" y="23609"/>
                  </a:lnTo>
                  <a:lnTo>
                    <a:pt x="877290" y="23469"/>
                  </a:lnTo>
                  <a:lnTo>
                    <a:pt x="870546" y="25895"/>
                  </a:lnTo>
                  <a:lnTo>
                    <a:pt x="873912" y="28600"/>
                  </a:lnTo>
                  <a:lnTo>
                    <a:pt x="876338" y="30213"/>
                  </a:lnTo>
                  <a:lnTo>
                    <a:pt x="879716" y="26974"/>
                  </a:lnTo>
                  <a:close/>
                </a:path>
                <a:path w="988059" h="271780">
                  <a:moveTo>
                    <a:pt x="887539" y="45999"/>
                  </a:moveTo>
                  <a:lnTo>
                    <a:pt x="883488" y="43027"/>
                  </a:lnTo>
                  <a:lnTo>
                    <a:pt x="882815" y="41148"/>
                  </a:lnTo>
                  <a:lnTo>
                    <a:pt x="878636" y="39928"/>
                  </a:lnTo>
                  <a:lnTo>
                    <a:pt x="881735" y="45593"/>
                  </a:lnTo>
                  <a:lnTo>
                    <a:pt x="880795" y="47752"/>
                  </a:lnTo>
                  <a:lnTo>
                    <a:pt x="881062" y="50850"/>
                  </a:lnTo>
                  <a:lnTo>
                    <a:pt x="886726" y="48425"/>
                  </a:lnTo>
                  <a:lnTo>
                    <a:pt x="887539" y="45999"/>
                  </a:lnTo>
                  <a:close/>
                </a:path>
                <a:path w="988059" h="271780">
                  <a:moveTo>
                    <a:pt x="889292" y="26974"/>
                  </a:moveTo>
                  <a:lnTo>
                    <a:pt x="887679" y="26974"/>
                  </a:lnTo>
                  <a:lnTo>
                    <a:pt x="886053" y="26441"/>
                  </a:lnTo>
                  <a:lnTo>
                    <a:pt x="885380" y="29273"/>
                  </a:lnTo>
                  <a:lnTo>
                    <a:pt x="887133" y="29400"/>
                  </a:lnTo>
                  <a:lnTo>
                    <a:pt x="888758" y="29806"/>
                  </a:lnTo>
                  <a:lnTo>
                    <a:pt x="889292" y="26974"/>
                  </a:lnTo>
                  <a:close/>
                </a:path>
                <a:path w="988059" h="271780">
                  <a:moveTo>
                    <a:pt x="896442" y="36017"/>
                  </a:moveTo>
                  <a:lnTo>
                    <a:pt x="895426" y="32613"/>
                  </a:lnTo>
                  <a:lnTo>
                    <a:pt x="894283" y="32512"/>
                  </a:lnTo>
                  <a:lnTo>
                    <a:pt x="892937" y="33185"/>
                  </a:lnTo>
                  <a:lnTo>
                    <a:pt x="887133" y="35204"/>
                  </a:lnTo>
                  <a:lnTo>
                    <a:pt x="896175" y="40741"/>
                  </a:lnTo>
                  <a:lnTo>
                    <a:pt x="896442" y="36017"/>
                  </a:lnTo>
                  <a:close/>
                </a:path>
                <a:path w="988059" h="271780">
                  <a:moveTo>
                    <a:pt x="897115" y="32778"/>
                  </a:moveTo>
                  <a:lnTo>
                    <a:pt x="895921" y="31178"/>
                  </a:lnTo>
                  <a:lnTo>
                    <a:pt x="894816" y="30619"/>
                  </a:lnTo>
                  <a:lnTo>
                    <a:pt x="895426" y="32613"/>
                  </a:lnTo>
                  <a:lnTo>
                    <a:pt x="896442" y="32715"/>
                  </a:lnTo>
                  <a:lnTo>
                    <a:pt x="897115" y="32778"/>
                  </a:lnTo>
                  <a:close/>
                </a:path>
                <a:path w="988059" h="271780">
                  <a:moveTo>
                    <a:pt x="897648" y="21856"/>
                  </a:moveTo>
                  <a:lnTo>
                    <a:pt x="896569" y="18034"/>
                  </a:lnTo>
                  <a:lnTo>
                    <a:pt x="892962" y="18923"/>
                  </a:lnTo>
                  <a:lnTo>
                    <a:pt x="890333" y="21780"/>
                  </a:lnTo>
                  <a:lnTo>
                    <a:pt x="892124" y="23876"/>
                  </a:lnTo>
                  <a:lnTo>
                    <a:pt x="894549" y="24955"/>
                  </a:lnTo>
                  <a:lnTo>
                    <a:pt x="896175" y="23063"/>
                  </a:lnTo>
                  <a:lnTo>
                    <a:pt x="897648" y="21856"/>
                  </a:lnTo>
                  <a:close/>
                </a:path>
                <a:path w="988059" h="271780">
                  <a:moveTo>
                    <a:pt x="897928" y="41414"/>
                  </a:moveTo>
                  <a:lnTo>
                    <a:pt x="894422" y="41541"/>
                  </a:lnTo>
                  <a:lnTo>
                    <a:pt x="892530" y="41821"/>
                  </a:lnTo>
                  <a:lnTo>
                    <a:pt x="893343" y="43434"/>
                  </a:lnTo>
                  <a:lnTo>
                    <a:pt x="892937" y="44373"/>
                  </a:lnTo>
                  <a:lnTo>
                    <a:pt x="894422" y="47485"/>
                  </a:lnTo>
                  <a:lnTo>
                    <a:pt x="897928" y="41414"/>
                  </a:lnTo>
                  <a:close/>
                </a:path>
                <a:path w="988059" h="271780">
                  <a:moveTo>
                    <a:pt x="905357" y="51079"/>
                  </a:moveTo>
                  <a:lnTo>
                    <a:pt x="902373" y="50317"/>
                  </a:lnTo>
                  <a:lnTo>
                    <a:pt x="901433" y="51930"/>
                  </a:lnTo>
                  <a:lnTo>
                    <a:pt x="900760" y="53682"/>
                  </a:lnTo>
                  <a:lnTo>
                    <a:pt x="898728" y="54902"/>
                  </a:lnTo>
                  <a:lnTo>
                    <a:pt x="900760" y="57188"/>
                  </a:lnTo>
                  <a:lnTo>
                    <a:pt x="903300" y="53924"/>
                  </a:lnTo>
                  <a:lnTo>
                    <a:pt x="905357" y="51079"/>
                  </a:lnTo>
                  <a:close/>
                </a:path>
                <a:path w="988059" h="271780">
                  <a:moveTo>
                    <a:pt x="907097" y="51523"/>
                  </a:moveTo>
                  <a:lnTo>
                    <a:pt x="906564" y="49898"/>
                  </a:lnTo>
                  <a:lnTo>
                    <a:pt x="906221" y="49898"/>
                  </a:lnTo>
                  <a:lnTo>
                    <a:pt x="905357" y="51079"/>
                  </a:lnTo>
                  <a:lnTo>
                    <a:pt x="907097" y="51523"/>
                  </a:lnTo>
                  <a:close/>
                </a:path>
                <a:path w="988059" h="271780">
                  <a:moveTo>
                    <a:pt x="939203" y="812"/>
                  </a:moveTo>
                  <a:lnTo>
                    <a:pt x="938657" y="546"/>
                  </a:lnTo>
                  <a:lnTo>
                    <a:pt x="937983" y="266"/>
                  </a:lnTo>
                  <a:lnTo>
                    <a:pt x="937450" y="0"/>
                  </a:lnTo>
                  <a:lnTo>
                    <a:pt x="937044" y="1079"/>
                  </a:lnTo>
                  <a:lnTo>
                    <a:pt x="938796" y="1346"/>
                  </a:lnTo>
                  <a:lnTo>
                    <a:pt x="939203" y="812"/>
                  </a:lnTo>
                  <a:close/>
                </a:path>
                <a:path w="988059" h="271780">
                  <a:moveTo>
                    <a:pt x="941222" y="50038"/>
                  </a:moveTo>
                  <a:lnTo>
                    <a:pt x="940955" y="49911"/>
                  </a:lnTo>
                  <a:lnTo>
                    <a:pt x="940549" y="49911"/>
                  </a:lnTo>
                  <a:lnTo>
                    <a:pt x="940549" y="51257"/>
                  </a:lnTo>
                  <a:lnTo>
                    <a:pt x="940955" y="50444"/>
                  </a:lnTo>
                  <a:lnTo>
                    <a:pt x="941222" y="50038"/>
                  </a:lnTo>
                  <a:close/>
                </a:path>
                <a:path w="988059" h="271780">
                  <a:moveTo>
                    <a:pt x="947826" y="4318"/>
                  </a:moveTo>
                  <a:lnTo>
                    <a:pt x="947153" y="3911"/>
                  </a:lnTo>
                  <a:lnTo>
                    <a:pt x="946353" y="3644"/>
                  </a:lnTo>
                  <a:lnTo>
                    <a:pt x="945680" y="3378"/>
                  </a:lnTo>
                  <a:lnTo>
                    <a:pt x="944460" y="4851"/>
                  </a:lnTo>
                  <a:lnTo>
                    <a:pt x="947432" y="6070"/>
                  </a:lnTo>
                  <a:lnTo>
                    <a:pt x="947826" y="4318"/>
                  </a:lnTo>
                  <a:close/>
                </a:path>
                <a:path w="988059" h="271780">
                  <a:moveTo>
                    <a:pt x="951064" y="44513"/>
                  </a:moveTo>
                  <a:lnTo>
                    <a:pt x="950391" y="40322"/>
                  </a:lnTo>
                  <a:lnTo>
                    <a:pt x="950391" y="44284"/>
                  </a:lnTo>
                  <a:lnTo>
                    <a:pt x="951064" y="44513"/>
                  </a:lnTo>
                  <a:close/>
                </a:path>
                <a:path w="988059" h="271780">
                  <a:moveTo>
                    <a:pt x="952550" y="23609"/>
                  </a:moveTo>
                  <a:lnTo>
                    <a:pt x="949591" y="23342"/>
                  </a:lnTo>
                  <a:lnTo>
                    <a:pt x="949452" y="25095"/>
                  </a:lnTo>
                  <a:lnTo>
                    <a:pt x="949045" y="26708"/>
                  </a:lnTo>
                  <a:lnTo>
                    <a:pt x="952017" y="26974"/>
                  </a:lnTo>
                  <a:lnTo>
                    <a:pt x="952017" y="25222"/>
                  </a:lnTo>
                  <a:lnTo>
                    <a:pt x="952550" y="23609"/>
                  </a:lnTo>
                  <a:close/>
                </a:path>
                <a:path w="988059" h="271780">
                  <a:moveTo>
                    <a:pt x="952550" y="19431"/>
                  </a:moveTo>
                  <a:lnTo>
                    <a:pt x="949591" y="17538"/>
                  </a:lnTo>
                  <a:lnTo>
                    <a:pt x="948778" y="18351"/>
                  </a:lnTo>
                  <a:lnTo>
                    <a:pt x="948512" y="21577"/>
                  </a:lnTo>
                  <a:lnTo>
                    <a:pt x="952550" y="19431"/>
                  </a:lnTo>
                  <a:close/>
                </a:path>
                <a:path w="988059" h="271780">
                  <a:moveTo>
                    <a:pt x="955649" y="14160"/>
                  </a:moveTo>
                  <a:lnTo>
                    <a:pt x="954976" y="12547"/>
                  </a:lnTo>
                  <a:lnTo>
                    <a:pt x="955255" y="11607"/>
                  </a:lnTo>
                  <a:lnTo>
                    <a:pt x="953630" y="8496"/>
                  </a:lnTo>
                  <a:lnTo>
                    <a:pt x="950391" y="14566"/>
                  </a:lnTo>
                  <a:lnTo>
                    <a:pt x="953770" y="14439"/>
                  </a:lnTo>
                  <a:lnTo>
                    <a:pt x="955649" y="14160"/>
                  </a:lnTo>
                  <a:close/>
                </a:path>
                <a:path w="988059" h="271780">
                  <a:moveTo>
                    <a:pt x="957275" y="65417"/>
                  </a:moveTo>
                  <a:lnTo>
                    <a:pt x="953096" y="63131"/>
                  </a:lnTo>
                  <a:lnTo>
                    <a:pt x="952423" y="60833"/>
                  </a:lnTo>
                  <a:lnTo>
                    <a:pt x="951471" y="59347"/>
                  </a:lnTo>
                  <a:lnTo>
                    <a:pt x="949312" y="59486"/>
                  </a:lnTo>
                  <a:lnTo>
                    <a:pt x="948905" y="56515"/>
                  </a:lnTo>
                  <a:lnTo>
                    <a:pt x="944994" y="59893"/>
                  </a:lnTo>
                  <a:lnTo>
                    <a:pt x="943787" y="57734"/>
                  </a:lnTo>
                  <a:lnTo>
                    <a:pt x="942721" y="58343"/>
                  </a:lnTo>
                  <a:lnTo>
                    <a:pt x="943114" y="57594"/>
                  </a:lnTo>
                  <a:lnTo>
                    <a:pt x="941628" y="56489"/>
                  </a:lnTo>
                  <a:lnTo>
                    <a:pt x="941489" y="56388"/>
                  </a:lnTo>
                  <a:lnTo>
                    <a:pt x="942035" y="53555"/>
                  </a:lnTo>
                  <a:lnTo>
                    <a:pt x="940231" y="52882"/>
                  </a:lnTo>
                  <a:lnTo>
                    <a:pt x="940231" y="59766"/>
                  </a:lnTo>
                  <a:lnTo>
                    <a:pt x="936447" y="61937"/>
                  </a:lnTo>
                  <a:lnTo>
                    <a:pt x="936371" y="61645"/>
                  </a:lnTo>
                  <a:lnTo>
                    <a:pt x="936498" y="61582"/>
                  </a:lnTo>
                  <a:lnTo>
                    <a:pt x="936637" y="61506"/>
                  </a:lnTo>
                  <a:lnTo>
                    <a:pt x="936498" y="61239"/>
                  </a:lnTo>
                  <a:lnTo>
                    <a:pt x="937044" y="58902"/>
                  </a:lnTo>
                  <a:lnTo>
                    <a:pt x="937717" y="55981"/>
                  </a:lnTo>
                  <a:lnTo>
                    <a:pt x="939876" y="59220"/>
                  </a:lnTo>
                  <a:lnTo>
                    <a:pt x="940231" y="59766"/>
                  </a:lnTo>
                  <a:lnTo>
                    <a:pt x="940231" y="52882"/>
                  </a:lnTo>
                  <a:lnTo>
                    <a:pt x="940003" y="52793"/>
                  </a:lnTo>
                  <a:lnTo>
                    <a:pt x="939876" y="52743"/>
                  </a:lnTo>
                  <a:lnTo>
                    <a:pt x="940003" y="52197"/>
                  </a:lnTo>
                  <a:lnTo>
                    <a:pt x="940409" y="51396"/>
                  </a:lnTo>
                  <a:lnTo>
                    <a:pt x="940003" y="51930"/>
                  </a:lnTo>
                  <a:lnTo>
                    <a:pt x="939876" y="52197"/>
                  </a:lnTo>
                  <a:lnTo>
                    <a:pt x="939609" y="52603"/>
                  </a:lnTo>
                  <a:lnTo>
                    <a:pt x="939330" y="52590"/>
                  </a:lnTo>
                  <a:lnTo>
                    <a:pt x="937717" y="52527"/>
                  </a:lnTo>
                  <a:lnTo>
                    <a:pt x="937717" y="53949"/>
                  </a:lnTo>
                  <a:lnTo>
                    <a:pt x="937310" y="55168"/>
                  </a:lnTo>
                  <a:lnTo>
                    <a:pt x="937450" y="55168"/>
                  </a:lnTo>
                  <a:lnTo>
                    <a:pt x="937577" y="55308"/>
                  </a:lnTo>
                  <a:lnTo>
                    <a:pt x="937717" y="55435"/>
                  </a:lnTo>
                  <a:lnTo>
                    <a:pt x="937044" y="56654"/>
                  </a:lnTo>
                  <a:lnTo>
                    <a:pt x="937171" y="56248"/>
                  </a:lnTo>
                  <a:lnTo>
                    <a:pt x="937717" y="55435"/>
                  </a:lnTo>
                  <a:lnTo>
                    <a:pt x="937577" y="55435"/>
                  </a:lnTo>
                  <a:lnTo>
                    <a:pt x="937577" y="55308"/>
                  </a:lnTo>
                  <a:lnTo>
                    <a:pt x="937310" y="55168"/>
                  </a:lnTo>
                  <a:lnTo>
                    <a:pt x="937577" y="53949"/>
                  </a:lnTo>
                  <a:lnTo>
                    <a:pt x="937450" y="53555"/>
                  </a:lnTo>
                  <a:lnTo>
                    <a:pt x="937221" y="53454"/>
                  </a:lnTo>
                  <a:lnTo>
                    <a:pt x="937450" y="53555"/>
                  </a:lnTo>
                  <a:lnTo>
                    <a:pt x="937717" y="53949"/>
                  </a:lnTo>
                  <a:lnTo>
                    <a:pt x="937717" y="52527"/>
                  </a:lnTo>
                  <a:lnTo>
                    <a:pt x="936904" y="52476"/>
                  </a:lnTo>
                  <a:lnTo>
                    <a:pt x="936904" y="53276"/>
                  </a:lnTo>
                  <a:lnTo>
                    <a:pt x="936904" y="55651"/>
                  </a:lnTo>
                  <a:lnTo>
                    <a:pt x="935964" y="56388"/>
                  </a:lnTo>
                  <a:lnTo>
                    <a:pt x="935964" y="55194"/>
                  </a:lnTo>
                  <a:lnTo>
                    <a:pt x="936637" y="55575"/>
                  </a:lnTo>
                  <a:lnTo>
                    <a:pt x="936904" y="55651"/>
                  </a:lnTo>
                  <a:lnTo>
                    <a:pt x="936904" y="53276"/>
                  </a:lnTo>
                  <a:lnTo>
                    <a:pt x="936498" y="53949"/>
                  </a:lnTo>
                  <a:lnTo>
                    <a:pt x="935964" y="54673"/>
                  </a:lnTo>
                  <a:lnTo>
                    <a:pt x="935964" y="53949"/>
                  </a:lnTo>
                  <a:lnTo>
                    <a:pt x="936904" y="53276"/>
                  </a:lnTo>
                  <a:lnTo>
                    <a:pt x="936904" y="52476"/>
                  </a:lnTo>
                  <a:lnTo>
                    <a:pt x="937856" y="49098"/>
                  </a:lnTo>
                  <a:lnTo>
                    <a:pt x="938758" y="49441"/>
                  </a:lnTo>
                  <a:lnTo>
                    <a:pt x="939063" y="49542"/>
                  </a:lnTo>
                  <a:lnTo>
                    <a:pt x="939330" y="49644"/>
                  </a:lnTo>
                  <a:lnTo>
                    <a:pt x="939609" y="49745"/>
                  </a:lnTo>
                  <a:lnTo>
                    <a:pt x="940409" y="50038"/>
                  </a:lnTo>
                  <a:lnTo>
                    <a:pt x="940409" y="49237"/>
                  </a:lnTo>
                  <a:lnTo>
                    <a:pt x="940816" y="49644"/>
                  </a:lnTo>
                  <a:lnTo>
                    <a:pt x="941082" y="49453"/>
                  </a:lnTo>
                  <a:lnTo>
                    <a:pt x="941222" y="49364"/>
                  </a:lnTo>
                  <a:lnTo>
                    <a:pt x="941362" y="49276"/>
                  </a:lnTo>
                  <a:lnTo>
                    <a:pt x="941489" y="49187"/>
                  </a:lnTo>
                  <a:lnTo>
                    <a:pt x="941628" y="49098"/>
                  </a:lnTo>
                  <a:lnTo>
                    <a:pt x="941489" y="49364"/>
                  </a:lnTo>
                  <a:lnTo>
                    <a:pt x="941362" y="49771"/>
                  </a:lnTo>
                  <a:lnTo>
                    <a:pt x="941222" y="50038"/>
                  </a:lnTo>
                  <a:lnTo>
                    <a:pt x="941362" y="50126"/>
                  </a:lnTo>
                  <a:lnTo>
                    <a:pt x="941489" y="50203"/>
                  </a:lnTo>
                  <a:lnTo>
                    <a:pt x="941628" y="50279"/>
                  </a:lnTo>
                  <a:lnTo>
                    <a:pt x="942708" y="50914"/>
                  </a:lnTo>
                  <a:lnTo>
                    <a:pt x="945134" y="52336"/>
                  </a:lnTo>
                  <a:lnTo>
                    <a:pt x="947331" y="43243"/>
                  </a:lnTo>
                  <a:lnTo>
                    <a:pt x="947699" y="43370"/>
                  </a:lnTo>
                  <a:lnTo>
                    <a:pt x="947966" y="43459"/>
                  </a:lnTo>
                  <a:lnTo>
                    <a:pt x="950264" y="44234"/>
                  </a:lnTo>
                  <a:lnTo>
                    <a:pt x="950264" y="39522"/>
                  </a:lnTo>
                  <a:lnTo>
                    <a:pt x="950264" y="38227"/>
                  </a:lnTo>
                  <a:lnTo>
                    <a:pt x="948232" y="38925"/>
                  </a:lnTo>
                  <a:lnTo>
                    <a:pt x="947966" y="39027"/>
                  </a:lnTo>
                  <a:lnTo>
                    <a:pt x="947699" y="39116"/>
                  </a:lnTo>
                  <a:lnTo>
                    <a:pt x="948232" y="37223"/>
                  </a:lnTo>
                  <a:lnTo>
                    <a:pt x="952284" y="34124"/>
                  </a:lnTo>
                  <a:lnTo>
                    <a:pt x="949718" y="29133"/>
                  </a:lnTo>
                  <a:lnTo>
                    <a:pt x="946111" y="30670"/>
                  </a:lnTo>
                  <a:lnTo>
                    <a:pt x="946111" y="42837"/>
                  </a:lnTo>
                  <a:lnTo>
                    <a:pt x="943381" y="46126"/>
                  </a:lnTo>
                  <a:lnTo>
                    <a:pt x="942708" y="41681"/>
                  </a:lnTo>
                  <a:lnTo>
                    <a:pt x="943114" y="41821"/>
                  </a:lnTo>
                  <a:lnTo>
                    <a:pt x="943381" y="41910"/>
                  </a:lnTo>
                  <a:lnTo>
                    <a:pt x="943648" y="41998"/>
                  </a:lnTo>
                  <a:lnTo>
                    <a:pt x="944575" y="42316"/>
                  </a:lnTo>
                  <a:lnTo>
                    <a:pt x="946111" y="42837"/>
                  </a:lnTo>
                  <a:lnTo>
                    <a:pt x="946111" y="30670"/>
                  </a:lnTo>
                  <a:lnTo>
                    <a:pt x="944587" y="31305"/>
                  </a:lnTo>
                  <a:lnTo>
                    <a:pt x="946518" y="27254"/>
                  </a:lnTo>
                  <a:lnTo>
                    <a:pt x="944575" y="25514"/>
                  </a:lnTo>
                  <a:lnTo>
                    <a:pt x="942416" y="26720"/>
                  </a:lnTo>
                  <a:lnTo>
                    <a:pt x="943648" y="31559"/>
                  </a:lnTo>
                  <a:lnTo>
                    <a:pt x="937856" y="34391"/>
                  </a:lnTo>
                  <a:lnTo>
                    <a:pt x="938390" y="34607"/>
                  </a:lnTo>
                  <a:lnTo>
                    <a:pt x="938758" y="34759"/>
                  </a:lnTo>
                  <a:lnTo>
                    <a:pt x="940816" y="35585"/>
                  </a:lnTo>
                  <a:lnTo>
                    <a:pt x="941082" y="35687"/>
                  </a:lnTo>
                  <a:lnTo>
                    <a:pt x="941222" y="35750"/>
                  </a:lnTo>
                  <a:lnTo>
                    <a:pt x="941082" y="38582"/>
                  </a:lnTo>
                  <a:lnTo>
                    <a:pt x="940816" y="38646"/>
                  </a:lnTo>
                  <a:lnTo>
                    <a:pt x="940409" y="38747"/>
                  </a:lnTo>
                  <a:lnTo>
                    <a:pt x="940003" y="38849"/>
                  </a:lnTo>
                  <a:lnTo>
                    <a:pt x="939609" y="38950"/>
                  </a:lnTo>
                  <a:lnTo>
                    <a:pt x="939330" y="39014"/>
                  </a:lnTo>
                  <a:lnTo>
                    <a:pt x="939063" y="39090"/>
                  </a:lnTo>
                  <a:lnTo>
                    <a:pt x="938758" y="39154"/>
                  </a:lnTo>
                  <a:lnTo>
                    <a:pt x="938758" y="45072"/>
                  </a:lnTo>
                  <a:lnTo>
                    <a:pt x="939063" y="45072"/>
                  </a:lnTo>
                  <a:lnTo>
                    <a:pt x="939330" y="46532"/>
                  </a:lnTo>
                  <a:lnTo>
                    <a:pt x="939063" y="46736"/>
                  </a:lnTo>
                  <a:lnTo>
                    <a:pt x="938758" y="46926"/>
                  </a:lnTo>
                  <a:lnTo>
                    <a:pt x="935964" y="45961"/>
                  </a:lnTo>
                  <a:lnTo>
                    <a:pt x="935697" y="45859"/>
                  </a:lnTo>
                  <a:lnTo>
                    <a:pt x="933665" y="49771"/>
                  </a:lnTo>
                  <a:lnTo>
                    <a:pt x="931240" y="49034"/>
                  </a:lnTo>
                  <a:lnTo>
                    <a:pt x="932535" y="43992"/>
                  </a:lnTo>
                  <a:lnTo>
                    <a:pt x="933932" y="45212"/>
                  </a:lnTo>
                  <a:lnTo>
                    <a:pt x="938390" y="45085"/>
                  </a:lnTo>
                  <a:lnTo>
                    <a:pt x="938390" y="39306"/>
                  </a:lnTo>
                  <a:lnTo>
                    <a:pt x="938390" y="34607"/>
                  </a:lnTo>
                  <a:lnTo>
                    <a:pt x="935964" y="35877"/>
                  </a:lnTo>
                  <a:lnTo>
                    <a:pt x="931240" y="38519"/>
                  </a:lnTo>
                  <a:lnTo>
                    <a:pt x="931087" y="38608"/>
                  </a:lnTo>
                  <a:lnTo>
                    <a:pt x="930757" y="42392"/>
                  </a:lnTo>
                  <a:lnTo>
                    <a:pt x="931214" y="42811"/>
                  </a:lnTo>
                  <a:lnTo>
                    <a:pt x="929894" y="43815"/>
                  </a:lnTo>
                  <a:lnTo>
                    <a:pt x="929894" y="57594"/>
                  </a:lnTo>
                  <a:lnTo>
                    <a:pt x="929627" y="58674"/>
                  </a:lnTo>
                  <a:lnTo>
                    <a:pt x="928547" y="59626"/>
                  </a:lnTo>
                  <a:lnTo>
                    <a:pt x="926655" y="57734"/>
                  </a:lnTo>
                  <a:lnTo>
                    <a:pt x="924496" y="59347"/>
                  </a:lnTo>
                  <a:lnTo>
                    <a:pt x="923150" y="61379"/>
                  </a:lnTo>
                  <a:lnTo>
                    <a:pt x="919772" y="60159"/>
                  </a:lnTo>
                  <a:lnTo>
                    <a:pt x="918337" y="52832"/>
                  </a:lnTo>
                  <a:lnTo>
                    <a:pt x="919099" y="52146"/>
                  </a:lnTo>
                  <a:lnTo>
                    <a:pt x="920991" y="50444"/>
                  </a:lnTo>
                  <a:lnTo>
                    <a:pt x="922337" y="50330"/>
                  </a:lnTo>
                  <a:lnTo>
                    <a:pt x="922477" y="50317"/>
                  </a:lnTo>
                  <a:lnTo>
                    <a:pt x="925576" y="51739"/>
                  </a:lnTo>
                  <a:lnTo>
                    <a:pt x="925715" y="51803"/>
                  </a:lnTo>
                  <a:lnTo>
                    <a:pt x="925982" y="51930"/>
                  </a:lnTo>
                  <a:lnTo>
                    <a:pt x="925715" y="49504"/>
                  </a:lnTo>
                  <a:lnTo>
                    <a:pt x="926274" y="49593"/>
                  </a:lnTo>
                  <a:lnTo>
                    <a:pt x="926388" y="55841"/>
                  </a:lnTo>
                  <a:lnTo>
                    <a:pt x="929487" y="56591"/>
                  </a:lnTo>
                  <a:lnTo>
                    <a:pt x="929754" y="56654"/>
                  </a:lnTo>
                  <a:lnTo>
                    <a:pt x="929894" y="57594"/>
                  </a:lnTo>
                  <a:lnTo>
                    <a:pt x="929894" y="43815"/>
                  </a:lnTo>
                  <a:lnTo>
                    <a:pt x="928839" y="44602"/>
                  </a:lnTo>
                  <a:lnTo>
                    <a:pt x="928839" y="48564"/>
                  </a:lnTo>
                  <a:lnTo>
                    <a:pt x="927328" y="48336"/>
                  </a:lnTo>
                  <a:lnTo>
                    <a:pt x="927735" y="46672"/>
                  </a:lnTo>
                  <a:lnTo>
                    <a:pt x="927874" y="46901"/>
                  </a:lnTo>
                  <a:lnTo>
                    <a:pt x="928839" y="48564"/>
                  </a:lnTo>
                  <a:lnTo>
                    <a:pt x="928839" y="44602"/>
                  </a:lnTo>
                  <a:lnTo>
                    <a:pt x="928001" y="45224"/>
                  </a:lnTo>
                  <a:lnTo>
                    <a:pt x="927874" y="45326"/>
                  </a:lnTo>
                  <a:lnTo>
                    <a:pt x="929220" y="38442"/>
                  </a:lnTo>
                  <a:lnTo>
                    <a:pt x="925576" y="34937"/>
                  </a:lnTo>
                  <a:lnTo>
                    <a:pt x="919099" y="39928"/>
                  </a:lnTo>
                  <a:lnTo>
                    <a:pt x="919365" y="34531"/>
                  </a:lnTo>
                  <a:lnTo>
                    <a:pt x="925576" y="33921"/>
                  </a:lnTo>
                  <a:lnTo>
                    <a:pt x="926249" y="33858"/>
                  </a:lnTo>
                  <a:lnTo>
                    <a:pt x="927188" y="28867"/>
                  </a:lnTo>
                  <a:lnTo>
                    <a:pt x="928001" y="25768"/>
                  </a:lnTo>
                  <a:lnTo>
                    <a:pt x="924369" y="23520"/>
                  </a:lnTo>
                  <a:lnTo>
                    <a:pt x="925715" y="23609"/>
                  </a:lnTo>
                  <a:lnTo>
                    <a:pt x="926388" y="23609"/>
                  </a:lnTo>
                  <a:lnTo>
                    <a:pt x="926922" y="23342"/>
                  </a:lnTo>
                  <a:lnTo>
                    <a:pt x="926922" y="22656"/>
                  </a:lnTo>
                  <a:lnTo>
                    <a:pt x="927188" y="18745"/>
                  </a:lnTo>
                  <a:lnTo>
                    <a:pt x="922756" y="22529"/>
                  </a:lnTo>
                  <a:lnTo>
                    <a:pt x="922477" y="22339"/>
                  </a:lnTo>
                  <a:lnTo>
                    <a:pt x="922337" y="22263"/>
                  </a:lnTo>
                  <a:lnTo>
                    <a:pt x="922274" y="22936"/>
                  </a:lnTo>
                  <a:lnTo>
                    <a:pt x="921804" y="23342"/>
                  </a:lnTo>
                  <a:lnTo>
                    <a:pt x="922248" y="23380"/>
                  </a:lnTo>
                  <a:lnTo>
                    <a:pt x="921931" y="27520"/>
                  </a:lnTo>
                  <a:lnTo>
                    <a:pt x="920178" y="25628"/>
                  </a:lnTo>
                  <a:lnTo>
                    <a:pt x="916406" y="27584"/>
                  </a:lnTo>
                  <a:lnTo>
                    <a:pt x="916266" y="27647"/>
                  </a:lnTo>
                  <a:lnTo>
                    <a:pt x="914920" y="29006"/>
                  </a:lnTo>
                  <a:lnTo>
                    <a:pt x="917486" y="24942"/>
                  </a:lnTo>
                  <a:lnTo>
                    <a:pt x="919772" y="25222"/>
                  </a:lnTo>
                  <a:lnTo>
                    <a:pt x="918311" y="23647"/>
                  </a:lnTo>
                  <a:lnTo>
                    <a:pt x="919365" y="21983"/>
                  </a:lnTo>
                  <a:lnTo>
                    <a:pt x="917663" y="22961"/>
                  </a:lnTo>
                  <a:lnTo>
                    <a:pt x="913028" y="17945"/>
                  </a:lnTo>
                  <a:lnTo>
                    <a:pt x="909789" y="17805"/>
                  </a:lnTo>
                  <a:lnTo>
                    <a:pt x="908646" y="18986"/>
                  </a:lnTo>
                  <a:lnTo>
                    <a:pt x="905611" y="16319"/>
                  </a:lnTo>
                  <a:lnTo>
                    <a:pt x="912342" y="13360"/>
                  </a:lnTo>
                  <a:lnTo>
                    <a:pt x="912571" y="13258"/>
                  </a:lnTo>
                  <a:lnTo>
                    <a:pt x="912342" y="11620"/>
                  </a:lnTo>
                  <a:lnTo>
                    <a:pt x="908138" y="12128"/>
                  </a:lnTo>
                  <a:lnTo>
                    <a:pt x="903185" y="15519"/>
                  </a:lnTo>
                  <a:lnTo>
                    <a:pt x="903592" y="16052"/>
                  </a:lnTo>
                  <a:lnTo>
                    <a:pt x="903859" y="16459"/>
                  </a:lnTo>
                  <a:lnTo>
                    <a:pt x="904265" y="16865"/>
                  </a:lnTo>
                  <a:lnTo>
                    <a:pt x="904671" y="16598"/>
                  </a:lnTo>
                  <a:lnTo>
                    <a:pt x="904963" y="16598"/>
                  </a:lnTo>
                  <a:lnTo>
                    <a:pt x="900087" y="18745"/>
                  </a:lnTo>
                  <a:lnTo>
                    <a:pt x="907923" y="19735"/>
                  </a:lnTo>
                  <a:lnTo>
                    <a:pt x="905878" y="21856"/>
                  </a:lnTo>
                  <a:lnTo>
                    <a:pt x="913574" y="21183"/>
                  </a:lnTo>
                  <a:lnTo>
                    <a:pt x="914374" y="24549"/>
                  </a:lnTo>
                  <a:lnTo>
                    <a:pt x="914755" y="24599"/>
                  </a:lnTo>
                  <a:lnTo>
                    <a:pt x="910932" y="26771"/>
                  </a:lnTo>
                  <a:lnTo>
                    <a:pt x="908989" y="27114"/>
                  </a:lnTo>
                  <a:lnTo>
                    <a:pt x="907503" y="26708"/>
                  </a:lnTo>
                  <a:lnTo>
                    <a:pt x="901026" y="25895"/>
                  </a:lnTo>
                  <a:lnTo>
                    <a:pt x="903312" y="28613"/>
                  </a:lnTo>
                  <a:lnTo>
                    <a:pt x="900353" y="29679"/>
                  </a:lnTo>
                  <a:lnTo>
                    <a:pt x="899414" y="27647"/>
                  </a:lnTo>
                  <a:lnTo>
                    <a:pt x="899134" y="27114"/>
                  </a:lnTo>
                  <a:lnTo>
                    <a:pt x="894816" y="29679"/>
                  </a:lnTo>
                  <a:lnTo>
                    <a:pt x="895096" y="30086"/>
                  </a:lnTo>
                  <a:lnTo>
                    <a:pt x="895921" y="31178"/>
                  </a:lnTo>
                  <a:lnTo>
                    <a:pt x="906157" y="36423"/>
                  </a:lnTo>
                  <a:lnTo>
                    <a:pt x="904265" y="30619"/>
                  </a:lnTo>
                  <a:lnTo>
                    <a:pt x="903338" y="28638"/>
                  </a:lnTo>
                  <a:lnTo>
                    <a:pt x="909929" y="36423"/>
                  </a:lnTo>
                  <a:lnTo>
                    <a:pt x="910069" y="29273"/>
                  </a:lnTo>
                  <a:lnTo>
                    <a:pt x="910640" y="28054"/>
                  </a:lnTo>
                  <a:lnTo>
                    <a:pt x="914514" y="29273"/>
                  </a:lnTo>
                  <a:lnTo>
                    <a:pt x="913434" y="30226"/>
                  </a:lnTo>
                  <a:lnTo>
                    <a:pt x="913307" y="30353"/>
                  </a:lnTo>
                  <a:lnTo>
                    <a:pt x="914514" y="31407"/>
                  </a:lnTo>
                  <a:lnTo>
                    <a:pt x="914920" y="31762"/>
                  </a:lnTo>
                  <a:lnTo>
                    <a:pt x="915454" y="32245"/>
                  </a:lnTo>
                  <a:lnTo>
                    <a:pt x="917079" y="33045"/>
                  </a:lnTo>
                  <a:lnTo>
                    <a:pt x="916406" y="33845"/>
                  </a:lnTo>
                  <a:lnTo>
                    <a:pt x="916406" y="45059"/>
                  </a:lnTo>
                  <a:lnTo>
                    <a:pt x="916406" y="45186"/>
                  </a:lnTo>
                  <a:lnTo>
                    <a:pt x="916406" y="45326"/>
                  </a:lnTo>
                  <a:lnTo>
                    <a:pt x="916266" y="45593"/>
                  </a:lnTo>
                  <a:lnTo>
                    <a:pt x="916266" y="45453"/>
                  </a:lnTo>
                  <a:lnTo>
                    <a:pt x="916406" y="45186"/>
                  </a:lnTo>
                  <a:lnTo>
                    <a:pt x="916406" y="45059"/>
                  </a:lnTo>
                  <a:lnTo>
                    <a:pt x="916000" y="45186"/>
                  </a:lnTo>
                  <a:lnTo>
                    <a:pt x="916266" y="45097"/>
                  </a:lnTo>
                  <a:lnTo>
                    <a:pt x="916406" y="45059"/>
                  </a:lnTo>
                  <a:lnTo>
                    <a:pt x="916406" y="33845"/>
                  </a:lnTo>
                  <a:lnTo>
                    <a:pt x="915593" y="34798"/>
                  </a:lnTo>
                  <a:lnTo>
                    <a:pt x="913841" y="36830"/>
                  </a:lnTo>
                  <a:lnTo>
                    <a:pt x="914920" y="38989"/>
                  </a:lnTo>
                  <a:lnTo>
                    <a:pt x="910742" y="39395"/>
                  </a:lnTo>
                  <a:lnTo>
                    <a:pt x="909523" y="39522"/>
                  </a:lnTo>
                  <a:lnTo>
                    <a:pt x="914514" y="43726"/>
                  </a:lnTo>
                  <a:lnTo>
                    <a:pt x="914654" y="43840"/>
                  </a:lnTo>
                  <a:lnTo>
                    <a:pt x="910742" y="47078"/>
                  </a:lnTo>
                  <a:lnTo>
                    <a:pt x="909789" y="44373"/>
                  </a:lnTo>
                  <a:lnTo>
                    <a:pt x="908177" y="43980"/>
                  </a:lnTo>
                  <a:lnTo>
                    <a:pt x="903719" y="41148"/>
                  </a:lnTo>
                  <a:lnTo>
                    <a:pt x="906564" y="49898"/>
                  </a:lnTo>
                  <a:lnTo>
                    <a:pt x="909396" y="49911"/>
                  </a:lnTo>
                  <a:lnTo>
                    <a:pt x="910196" y="51117"/>
                  </a:lnTo>
                  <a:lnTo>
                    <a:pt x="912088" y="48425"/>
                  </a:lnTo>
                  <a:lnTo>
                    <a:pt x="913434" y="50444"/>
                  </a:lnTo>
                  <a:lnTo>
                    <a:pt x="914514" y="50736"/>
                  </a:lnTo>
                  <a:lnTo>
                    <a:pt x="914654" y="50761"/>
                  </a:lnTo>
                  <a:lnTo>
                    <a:pt x="914920" y="50838"/>
                  </a:lnTo>
                  <a:lnTo>
                    <a:pt x="915454" y="50977"/>
                  </a:lnTo>
                  <a:lnTo>
                    <a:pt x="915593" y="51015"/>
                  </a:lnTo>
                  <a:lnTo>
                    <a:pt x="916000" y="51117"/>
                  </a:lnTo>
                  <a:lnTo>
                    <a:pt x="916266" y="51333"/>
                  </a:lnTo>
                  <a:lnTo>
                    <a:pt x="916406" y="51435"/>
                  </a:lnTo>
                  <a:lnTo>
                    <a:pt x="917079" y="51943"/>
                  </a:lnTo>
                  <a:lnTo>
                    <a:pt x="918095" y="52743"/>
                  </a:lnTo>
                  <a:lnTo>
                    <a:pt x="914654" y="55168"/>
                  </a:lnTo>
                  <a:lnTo>
                    <a:pt x="914247" y="50850"/>
                  </a:lnTo>
                  <a:lnTo>
                    <a:pt x="908037" y="53416"/>
                  </a:lnTo>
                  <a:lnTo>
                    <a:pt x="907097" y="56108"/>
                  </a:lnTo>
                  <a:lnTo>
                    <a:pt x="907097" y="56388"/>
                  </a:lnTo>
                  <a:lnTo>
                    <a:pt x="907237" y="56515"/>
                  </a:lnTo>
                  <a:lnTo>
                    <a:pt x="906957" y="57188"/>
                  </a:lnTo>
                  <a:lnTo>
                    <a:pt x="901839" y="59004"/>
                  </a:lnTo>
                  <a:lnTo>
                    <a:pt x="903490" y="62572"/>
                  </a:lnTo>
                  <a:lnTo>
                    <a:pt x="906957" y="63906"/>
                  </a:lnTo>
                  <a:lnTo>
                    <a:pt x="907237" y="64008"/>
                  </a:lnTo>
                  <a:lnTo>
                    <a:pt x="907719" y="64198"/>
                  </a:lnTo>
                  <a:lnTo>
                    <a:pt x="910336" y="60159"/>
                  </a:lnTo>
                  <a:lnTo>
                    <a:pt x="911682" y="60299"/>
                  </a:lnTo>
                  <a:lnTo>
                    <a:pt x="912761" y="59893"/>
                  </a:lnTo>
                  <a:lnTo>
                    <a:pt x="913434" y="59220"/>
                  </a:lnTo>
                  <a:lnTo>
                    <a:pt x="914107" y="60972"/>
                  </a:lnTo>
                  <a:lnTo>
                    <a:pt x="915733" y="62585"/>
                  </a:lnTo>
                  <a:lnTo>
                    <a:pt x="917346" y="62458"/>
                  </a:lnTo>
                  <a:lnTo>
                    <a:pt x="914514" y="68249"/>
                  </a:lnTo>
                  <a:lnTo>
                    <a:pt x="917346" y="67805"/>
                  </a:lnTo>
                  <a:lnTo>
                    <a:pt x="919772" y="67437"/>
                  </a:lnTo>
                  <a:lnTo>
                    <a:pt x="920445" y="67322"/>
                  </a:lnTo>
                  <a:lnTo>
                    <a:pt x="922820" y="66954"/>
                  </a:lnTo>
                  <a:lnTo>
                    <a:pt x="923150" y="66903"/>
                  </a:lnTo>
                  <a:lnTo>
                    <a:pt x="920445" y="62585"/>
                  </a:lnTo>
                  <a:lnTo>
                    <a:pt x="922820" y="66268"/>
                  </a:lnTo>
                  <a:lnTo>
                    <a:pt x="923150" y="66332"/>
                  </a:lnTo>
                  <a:lnTo>
                    <a:pt x="924496" y="66179"/>
                  </a:lnTo>
                  <a:lnTo>
                    <a:pt x="924763" y="66154"/>
                  </a:lnTo>
                  <a:lnTo>
                    <a:pt x="926249" y="65989"/>
                  </a:lnTo>
                  <a:lnTo>
                    <a:pt x="926515" y="65963"/>
                  </a:lnTo>
                  <a:lnTo>
                    <a:pt x="924763" y="63258"/>
                  </a:lnTo>
                  <a:lnTo>
                    <a:pt x="926249" y="63423"/>
                  </a:lnTo>
                  <a:lnTo>
                    <a:pt x="927328" y="63538"/>
                  </a:lnTo>
                  <a:lnTo>
                    <a:pt x="928408" y="63804"/>
                  </a:lnTo>
                  <a:lnTo>
                    <a:pt x="928814" y="64884"/>
                  </a:lnTo>
                  <a:lnTo>
                    <a:pt x="929487" y="65824"/>
                  </a:lnTo>
                  <a:lnTo>
                    <a:pt x="929894" y="65747"/>
                  </a:lnTo>
                  <a:lnTo>
                    <a:pt x="930160" y="65684"/>
                  </a:lnTo>
                  <a:lnTo>
                    <a:pt x="931240" y="68389"/>
                  </a:lnTo>
                  <a:lnTo>
                    <a:pt x="935964" y="65874"/>
                  </a:lnTo>
                  <a:lnTo>
                    <a:pt x="936371" y="65659"/>
                  </a:lnTo>
                  <a:lnTo>
                    <a:pt x="940917" y="63233"/>
                  </a:lnTo>
                  <a:lnTo>
                    <a:pt x="945400" y="62852"/>
                  </a:lnTo>
                  <a:lnTo>
                    <a:pt x="941082" y="64477"/>
                  </a:lnTo>
                  <a:lnTo>
                    <a:pt x="943787" y="68389"/>
                  </a:lnTo>
                  <a:lnTo>
                    <a:pt x="947559" y="67843"/>
                  </a:lnTo>
                  <a:lnTo>
                    <a:pt x="948232" y="69202"/>
                  </a:lnTo>
                  <a:lnTo>
                    <a:pt x="949312" y="70281"/>
                  </a:lnTo>
                  <a:lnTo>
                    <a:pt x="950531" y="70815"/>
                  </a:lnTo>
                  <a:lnTo>
                    <a:pt x="955382" y="73787"/>
                  </a:lnTo>
                  <a:lnTo>
                    <a:pt x="957275" y="65417"/>
                  </a:lnTo>
                  <a:close/>
                </a:path>
                <a:path w="988059" h="271780">
                  <a:moveTo>
                    <a:pt x="958215" y="32778"/>
                  </a:moveTo>
                  <a:lnTo>
                    <a:pt x="957541" y="31292"/>
                  </a:lnTo>
                  <a:lnTo>
                    <a:pt x="955116" y="29540"/>
                  </a:lnTo>
                  <a:lnTo>
                    <a:pt x="954709" y="32245"/>
                  </a:lnTo>
                  <a:lnTo>
                    <a:pt x="954976" y="33718"/>
                  </a:lnTo>
                  <a:lnTo>
                    <a:pt x="957681" y="33858"/>
                  </a:lnTo>
                  <a:lnTo>
                    <a:pt x="958215" y="32778"/>
                  </a:lnTo>
                  <a:close/>
                </a:path>
                <a:path w="988059" h="271780">
                  <a:moveTo>
                    <a:pt x="960374" y="70675"/>
                  </a:moveTo>
                  <a:lnTo>
                    <a:pt x="952550" y="76479"/>
                  </a:lnTo>
                  <a:lnTo>
                    <a:pt x="957541" y="77152"/>
                  </a:lnTo>
                  <a:lnTo>
                    <a:pt x="958621" y="77292"/>
                  </a:lnTo>
                  <a:lnTo>
                    <a:pt x="959561" y="77292"/>
                  </a:lnTo>
                  <a:lnTo>
                    <a:pt x="959700" y="76212"/>
                  </a:lnTo>
                  <a:lnTo>
                    <a:pt x="960374" y="70675"/>
                  </a:lnTo>
                  <a:close/>
                </a:path>
                <a:path w="988059" h="271780">
                  <a:moveTo>
                    <a:pt x="960920" y="86601"/>
                  </a:moveTo>
                  <a:lnTo>
                    <a:pt x="959434" y="79984"/>
                  </a:lnTo>
                  <a:lnTo>
                    <a:pt x="958354" y="79717"/>
                  </a:lnTo>
                  <a:lnTo>
                    <a:pt x="957808" y="79184"/>
                  </a:lnTo>
                  <a:lnTo>
                    <a:pt x="957135" y="78371"/>
                  </a:lnTo>
                  <a:lnTo>
                    <a:pt x="953897" y="82410"/>
                  </a:lnTo>
                  <a:lnTo>
                    <a:pt x="960920" y="86601"/>
                  </a:lnTo>
                  <a:close/>
                </a:path>
                <a:path w="988059" h="271780">
                  <a:moveTo>
                    <a:pt x="964425" y="38176"/>
                  </a:moveTo>
                  <a:lnTo>
                    <a:pt x="957414" y="35204"/>
                  </a:lnTo>
                  <a:lnTo>
                    <a:pt x="959027" y="39116"/>
                  </a:lnTo>
                  <a:lnTo>
                    <a:pt x="954709" y="38849"/>
                  </a:lnTo>
                  <a:lnTo>
                    <a:pt x="951611" y="41821"/>
                  </a:lnTo>
                  <a:lnTo>
                    <a:pt x="954303" y="46405"/>
                  </a:lnTo>
                  <a:lnTo>
                    <a:pt x="950531" y="49771"/>
                  </a:lnTo>
                  <a:lnTo>
                    <a:pt x="957008" y="53949"/>
                  </a:lnTo>
                  <a:lnTo>
                    <a:pt x="958354" y="47345"/>
                  </a:lnTo>
                  <a:lnTo>
                    <a:pt x="958215" y="46672"/>
                  </a:lnTo>
                  <a:lnTo>
                    <a:pt x="957808" y="46672"/>
                  </a:lnTo>
                  <a:lnTo>
                    <a:pt x="957414" y="46532"/>
                  </a:lnTo>
                  <a:lnTo>
                    <a:pt x="957681" y="46126"/>
                  </a:lnTo>
                  <a:lnTo>
                    <a:pt x="958494" y="45593"/>
                  </a:lnTo>
                  <a:lnTo>
                    <a:pt x="959027" y="47485"/>
                  </a:lnTo>
                  <a:lnTo>
                    <a:pt x="959840" y="46266"/>
                  </a:lnTo>
                  <a:lnTo>
                    <a:pt x="961186" y="45186"/>
                  </a:lnTo>
                  <a:lnTo>
                    <a:pt x="960513" y="43980"/>
                  </a:lnTo>
                  <a:lnTo>
                    <a:pt x="962126" y="42900"/>
                  </a:lnTo>
                  <a:lnTo>
                    <a:pt x="963612" y="40741"/>
                  </a:lnTo>
                  <a:lnTo>
                    <a:pt x="961593" y="39382"/>
                  </a:lnTo>
                  <a:lnTo>
                    <a:pt x="964425" y="38176"/>
                  </a:lnTo>
                  <a:close/>
                </a:path>
                <a:path w="988059" h="271780">
                  <a:moveTo>
                    <a:pt x="965631" y="12407"/>
                  </a:moveTo>
                  <a:lnTo>
                    <a:pt x="964692" y="12001"/>
                  </a:lnTo>
                  <a:lnTo>
                    <a:pt x="963612" y="11468"/>
                  </a:lnTo>
                  <a:lnTo>
                    <a:pt x="962672" y="11061"/>
                  </a:lnTo>
                  <a:lnTo>
                    <a:pt x="962939" y="11468"/>
                  </a:lnTo>
                  <a:lnTo>
                    <a:pt x="963345" y="11874"/>
                  </a:lnTo>
                  <a:lnTo>
                    <a:pt x="963879" y="12141"/>
                  </a:lnTo>
                  <a:lnTo>
                    <a:pt x="964425" y="12407"/>
                  </a:lnTo>
                  <a:lnTo>
                    <a:pt x="965631" y="12407"/>
                  </a:lnTo>
                  <a:close/>
                </a:path>
                <a:path w="988059" h="271780">
                  <a:moveTo>
                    <a:pt x="968870" y="16865"/>
                  </a:moveTo>
                  <a:lnTo>
                    <a:pt x="965771" y="17399"/>
                  </a:lnTo>
                  <a:lnTo>
                    <a:pt x="964425" y="18745"/>
                  </a:lnTo>
                  <a:lnTo>
                    <a:pt x="962875" y="22009"/>
                  </a:lnTo>
                  <a:lnTo>
                    <a:pt x="965111" y="23825"/>
                  </a:lnTo>
                  <a:lnTo>
                    <a:pt x="967778" y="23431"/>
                  </a:lnTo>
                  <a:lnTo>
                    <a:pt x="967524" y="20104"/>
                  </a:lnTo>
                  <a:lnTo>
                    <a:pt x="967524" y="19964"/>
                  </a:lnTo>
                  <a:lnTo>
                    <a:pt x="967663" y="19824"/>
                  </a:lnTo>
                  <a:lnTo>
                    <a:pt x="967663" y="19697"/>
                  </a:lnTo>
                  <a:lnTo>
                    <a:pt x="968870" y="16865"/>
                  </a:lnTo>
                  <a:close/>
                </a:path>
                <a:path w="988059" h="271780">
                  <a:moveTo>
                    <a:pt x="969149" y="14033"/>
                  </a:moveTo>
                  <a:lnTo>
                    <a:pt x="968603" y="13754"/>
                  </a:lnTo>
                  <a:lnTo>
                    <a:pt x="968197" y="13627"/>
                  </a:lnTo>
                  <a:lnTo>
                    <a:pt x="968463" y="13754"/>
                  </a:lnTo>
                  <a:lnTo>
                    <a:pt x="968743" y="14033"/>
                  </a:lnTo>
                  <a:lnTo>
                    <a:pt x="969149" y="14033"/>
                  </a:lnTo>
                  <a:close/>
                </a:path>
                <a:path w="988059" h="271780">
                  <a:moveTo>
                    <a:pt x="981964" y="52336"/>
                  </a:moveTo>
                  <a:lnTo>
                    <a:pt x="974813" y="53555"/>
                  </a:lnTo>
                  <a:lnTo>
                    <a:pt x="977239" y="55981"/>
                  </a:lnTo>
                  <a:lnTo>
                    <a:pt x="978319" y="55981"/>
                  </a:lnTo>
                  <a:lnTo>
                    <a:pt x="979665" y="57327"/>
                  </a:lnTo>
                  <a:lnTo>
                    <a:pt x="980605" y="55575"/>
                  </a:lnTo>
                  <a:lnTo>
                    <a:pt x="981964" y="52336"/>
                  </a:lnTo>
                  <a:close/>
                </a:path>
                <a:path w="988059" h="271780">
                  <a:moveTo>
                    <a:pt x="985735" y="47078"/>
                  </a:moveTo>
                  <a:lnTo>
                    <a:pt x="985189" y="45453"/>
                  </a:lnTo>
                  <a:lnTo>
                    <a:pt x="984250" y="45123"/>
                  </a:lnTo>
                  <a:lnTo>
                    <a:pt x="984923" y="45059"/>
                  </a:lnTo>
                  <a:lnTo>
                    <a:pt x="984923" y="38582"/>
                  </a:lnTo>
                  <a:lnTo>
                    <a:pt x="979398" y="37630"/>
                  </a:lnTo>
                  <a:lnTo>
                    <a:pt x="979258" y="34671"/>
                  </a:lnTo>
                  <a:lnTo>
                    <a:pt x="972108" y="35750"/>
                  </a:lnTo>
                  <a:lnTo>
                    <a:pt x="974407" y="38849"/>
                  </a:lnTo>
                  <a:lnTo>
                    <a:pt x="975347" y="40868"/>
                  </a:lnTo>
                  <a:lnTo>
                    <a:pt x="973328" y="41821"/>
                  </a:lnTo>
                  <a:lnTo>
                    <a:pt x="973328" y="43434"/>
                  </a:lnTo>
                  <a:lnTo>
                    <a:pt x="972781" y="46939"/>
                  </a:lnTo>
                  <a:lnTo>
                    <a:pt x="976972" y="48285"/>
                  </a:lnTo>
                  <a:lnTo>
                    <a:pt x="978992" y="45593"/>
                  </a:lnTo>
                  <a:lnTo>
                    <a:pt x="981557" y="45364"/>
                  </a:lnTo>
                  <a:lnTo>
                    <a:pt x="981824" y="47485"/>
                  </a:lnTo>
                  <a:lnTo>
                    <a:pt x="981557" y="50177"/>
                  </a:lnTo>
                  <a:lnTo>
                    <a:pt x="984796" y="48018"/>
                  </a:lnTo>
                  <a:lnTo>
                    <a:pt x="985735" y="47078"/>
                  </a:lnTo>
                  <a:close/>
                </a:path>
                <a:path w="988059" h="271780">
                  <a:moveTo>
                    <a:pt x="987894" y="22936"/>
                  </a:moveTo>
                  <a:lnTo>
                    <a:pt x="982637" y="20370"/>
                  </a:lnTo>
                  <a:lnTo>
                    <a:pt x="972108" y="15519"/>
                  </a:lnTo>
                  <a:lnTo>
                    <a:pt x="972108" y="17538"/>
                  </a:lnTo>
                  <a:lnTo>
                    <a:pt x="972781" y="21450"/>
                  </a:lnTo>
                  <a:lnTo>
                    <a:pt x="974813" y="22263"/>
                  </a:lnTo>
                  <a:lnTo>
                    <a:pt x="974940" y="22656"/>
                  </a:lnTo>
                  <a:lnTo>
                    <a:pt x="974940" y="22936"/>
                  </a:lnTo>
                  <a:lnTo>
                    <a:pt x="975347" y="23202"/>
                  </a:lnTo>
                  <a:lnTo>
                    <a:pt x="973328" y="24142"/>
                  </a:lnTo>
                  <a:lnTo>
                    <a:pt x="974813" y="28333"/>
                  </a:lnTo>
                  <a:lnTo>
                    <a:pt x="977099" y="26301"/>
                  </a:lnTo>
                  <a:lnTo>
                    <a:pt x="978585" y="24815"/>
                  </a:lnTo>
                  <a:lnTo>
                    <a:pt x="978585" y="22936"/>
                  </a:lnTo>
                  <a:lnTo>
                    <a:pt x="979398" y="21577"/>
                  </a:lnTo>
                  <a:lnTo>
                    <a:pt x="981011" y="21717"/>
                  </a:lnTo>
                  <a:lnTo>
                    <a:pt x="983437" y="24282"/>
                  </a:lnTo>
                  <a:lnTo>
                    <a:pt x="985875" y="23609"/>
                  </a:lnTo>
                  <a:lnTo>
                    <a:pt x="986142" y="24422"/>
                  </a:lnTo>
                  <a:lnTo>
                    <a:pt x="987082" y="23736"/>
                  </a:lnTo>
                  <a:lnTo>
                    <a:pt x="987488" y="23736"/>
                  </a:lnTo>
                  <a:lnTo>
                    <a:pt x="987488" y="23342"/>
                  </a:lnTo>
                  <a:lnTo>
                    <a:pt x="987894" y="2293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333868" y="786967"/>
              <a:ext cx="1042035" cy="253365"/>
            </a:xfrm>
            <a:custGeom>
              <a:avLst/>
              <a:gdLst/>
              <a:ahLst/>
              <a:cxnLst/>
              <a:rect l="l" t="t" r="r" b="b"/>
              <a:pathLst>
                <a:path w="1042034" h="253365">
                  <a:moveTo>
                    <a:pt x="9486" y="137236"/>
                  </a:moveTo>
                  <a:lnTo>
                    <a:pt x="5702" y="135331"/>
                  </a:lnTo>
                  <a:lnTo>
                    <a:pt x="952" y="136245"/>
                  </a:lnTo>
                  <a:lnTo>
                    <a:pt x="0" y="140817"/>
                  </a:lnTo>
                  <a:lnTo>
                    <a:pt x="939" y="142570"/>
                  </a:lnTo>
                  <a:lnTo>
                    <a:pt x="5664" y="141757"/>
                  </a:lnTo>
                  <a:lnTo>
                    <a:pt x="7556" y="141084"/>
                  </a:lnTo>
                  <a:lnTo>
                    <a:pt x="9486" y="137236"/>
                  </a:lnTo>
                  <a:close/>
                </a:path>
                <a:path w="1042034" h="253365">
                  <a:moveTo>
                    <a:pt x="11061" y="185331"/>
                  </a:moveTo>
                  <a:lnTo>
                    <a:pt x="9982" y="182359"/>
                  </a:lnTo>
                  <a:lnTo>
                    <a:pt x="9436" y="181279"/>
                  </a:lnTo>
                  <a:lnTo>
                    <a:pt x="8636" y="181279"/>
                  </a:lnTo>
                  <a:lnTo>
                    <a:pt x="7823" y="181546"/>
                  </a:lnTo>
                  <a:lnTo>
                    <a:pt x="5257" y="183438"/>
                  </a:lnTo>
                  <a:lnTo>
                    <a:pt x="11061" y="185331"/>
                  </a:lnTo>
                  <a:close/>
                </a:path>
                <a:path w="1042034" h="253365">
                  <a:moveTo>
                    <a:pt x="23329" y="161188"/>
                  </a:moveTo>
                  <a:lnTo>
                    <a:pt x="21043" y="158483"/>
                  </a:lnTo>
                  <a:lnTo>
                    <a:pt x="16459" y="160108"/>
                  </a:lnTo>
                  <a:lnTo>
                    <a:pt x="12001" y="156870"/>
                  </a:lnTo>
                  <a:lnTo>
                    <a:pt x="8229" y="158750"/>
                  </a:lnTo>
                  <a:lnTo>
                    <a:pt x="7010" y="160909"/>
                  </a:lnTo>
                  <a:lnTo>
                    <a:pt x="9042" y="165100"/>
                  </a:lnTo>
                  <a:lnTo>
                    <a:pt x="11874" y="164020"/>
                  </a:lnTo>
                  <a:lnTo>
                    <a:pt x="13893" y="163207"/>
                  </a:lnTo>
                  <a:lnTo>
                    <a:pt x="14706" y="164020"/>
                  </a:lnTo>
                  <a:lnTo>
                    <a:pt x="15646" y="165366"/>
                  </a:lnTo>
                  <a:lnTo>
                    <a:pt x="19011" y="170484"/>
                  </a:lnTo>
                  <a:lnTo>
                    <a:pt x="23329" y="161188"/>
                  </a:lnTo>
                  <a:close/>
                </a:path>
                <a:path w="1042034" h="253365">
                  <a:moveTo>
                    <a:pt x="103047" y="209880"/>
                  </a:moveTo>
                  <a:lnTo>
                    <a:pt x="100355" y="208254"/>
                  </a:lnTo>
                  <a:lnTo>
                    <a:pt x="99415" y="209473"/>
                  </a:lnTo>
                  <a:lnTo>
                    <a:pt x="98196" y="210820"/>
                  </a:lnTo>
                  <a:lnTo>
                    <a:pt x="101028" y="212445"/>
                  </a:lnTo>
                  <a:lnTo>
                    <a:pt x="101841" y="211086"/>
                  </a:lnTo>
                  <a:lnTo>
                    <a:pt x="103047" y="209880"/>
                  </a:lnTo>
                  <a:close/>
                </a:path>
                <a:path w="1042034" h="253365">
                  <a:moveTo>
                    <a:pt x="105206" y="204889"/>
                  </a:moveTo>
                  <a:lnTo>
                    <a:pt x="101295" y="204216"/>
                  </a:lnTo>
                  <a:lnTo>
                    <a:pt x="99682" y="204622"/>
                  </a:lnTo>
                  <a:lnTo>
                    <a:pt x="99949" y="205968"/>
                  </a:lnTo>
                  <a:lnTo>
                    <a:pt x="99415" y="206908"/>
                  </a:lnTo>
                  <a:lnTo>
                    <a:pt x="101968" y="207848"/>
                  </a:lnTo>
                  <a:lnTo>
                    <a:pt x="105206" y="204889"/>
                  </a:lnTo>
                  <a:close/>
                </a:path>
                <a:path w="1042034" h="253365">
                  <a:moveTo>
                    <a:pt x="195580" y="181419"/>
                  </a:moveTo>
                  <a:lnTo>
                    <a:pt x="190588" y="179793"/>
                  </a:lnTo>
                  <a:lnTo>
                    <a:pt x="190855" y="184785"/>
                  </a:lnTo>
                  <a:lnTo>
                    <a:pt x="195580" y="183705"/>
                  </a:lnTo>
                  <a:lnTo>
                    <a:pt x="195580" y="181419"/>
                  </a:lnTo>
                  <a:close/>
                </a:path>
                <a:path w="1042034" h="253365">
                  <a:moveTo>
                    <a:pt x="203403" y="159156"/>
                  </a:moveTo>
                  <a:lnTo>
                    <a:pt x="199085" y="158356"/>
                  </a:lnTo>
                  <a:lnTo>
                    <a:pt x="197332" y="157810"/>
                  </a:lnTo>
                  <a:lnTo>
                    <a:pt x="193154" y="159156"/>
                  </a:lnTo>
                  <a:lnTo>
                    <a:pt x="194767" y="161582"/>
                  </a:lnTo>
                  <a:lnTo>
                    <a:pt x="197065" y="164553"/>
                  </a:lnTo>
                  <a:lnTo>
                    <a:pt x="203403" y="159156"/>
                  </a:lnTo>
                  <a:close/>
                </a:path>
                <a:path w="1042034" h="253365">
                  <a:moveTo>
                    <a:pt x="220675" y="241439"/>
                  </a:moveTo>
                  <a:lnTo>
                    <a:pt x="219595" y="240360"/>
                  </a:lnTo>
                  <a:lnTo>
                    <a:pt x="218643" y="240499"/>
                  </a:lnTo>
                  <a:lnTo>
                    <a:pt x="217970" y="241300"/>
                  </a:lnTo>
                  <a:lnTo>
                    <a:pt x="219049" y="242519"/>
                  </a:lnTo>
                  <a:lnTo>
                    <a:pt x="220002" y="242252"/>
                  </a:lnTo>
                  <a:lnTo>
                    <a:pt x="220675" y="241439"/>
                  </a:lnTo>
                  <a:close/>
                </a:path>
                <a:path w="1042034" h="253365">
                  <a:moveTo>
                    <a:pt x="229031" y="210959"/>
                  </a:moveTo>
                  <a:lnTo>
                    <a:pt x="228904" y="210007"/>
                  </a:lnTo>
                  <a:lnTo>
                    <a:pt x="227507" y="206057"/>
                  </a:lnTo>
                  <a:lnTo>
                    <a:pt x="228358" y="205016"/>
                  </a:lnTo>
                  <a:lnTo>
                    <a:pt x="227901" y="204914"/>
                  </a:lnTo>
                  <a:lnTo>
                    <a:pt x="227457" y="205917"/>
                  </a:lnTo>
                  <a:lnTo>
                    <a:pt x="227418" y="205765"/>
                  </a:lnTo>
                  <a:lnTo>
                    <a:pt x="227418" y="206019"/>
                  </a:lnTo>
                  <a:lnTo>
                    <a:pt x="227279" y="206336"/>
                  </a:lnTo>
                  <a:lnTo>
                    <a:pt x="223913" y="210413"/>
                  </a:lnTo>
                  <a:lnTo>
                    <a:pt x="227279" y="210934"/>
                  </a:lnTo>
                  <a:lnTo>
                    <a:pt x="227418" y="210959"/>
                  </a:lnTo>
                  <a:lnTo>
                    <a:pt x="228358" y="211277"/>
                  </a:lnTo>
                  <a:lnTo>
                    <a:pt x="228625" y="211366"/>
                  </a:lnTo>
                  <a:lnTo>
                    <a:pt x="229031" y="210959"/>
                  </a:lnTo>
                  <a:close/>
                </a:path>
                <a:path w="1042034" h="253365">
                  <a:moveTo>
                    <a:pt x="229171" y="192481"/>
                  </a:moveTo>
                  <a:lnTo>
                    <a:pt x="229031" y="192201"/>
                  </a:lnTo>
                  <a:lnTo>
                    <a:pt x="229031" y="191935"/>
                  </a:lnTo>
                  <a:lnTo>
                    <a:pt x="228904" y="191668"/>
                  </a:lnTo>
                  <a:lnTo>
                    <a:pt x="228904" y="191528"/>
                  </a:lnTo>
                  <a:lnTo>
                    <a:pt x="228358" y="191528"/>
                  </a:lnTo>
                  <a:lnTo>
                    <a:pt x="228498" y="192341"/>
                  </a:lnTo>
                  <a:lnTo>
                    <a:pt x="228765" y="192481"/>
                  </a:lnTo>
                  <a:lnTo>
                    <a:pt x="229171" y="192481"/>
                  </a:lnTo>
                  <a:close/>
                </a:path>
                <a:path w="1042034" h="253365">
                  <a:moveTo>
                    <a:pt x="229438" y="200431"/>
                  </a:moveTo>
                  <a:lnTo>
                    <a:pt x="227279" y="197332"/>
                  </a:lnTo>
                  <a:lnTo>
                    <a:pt x="223100" y="195173"/>
                  </a:lnTo>
                  <a:lnTo>
                    <a:pt x="220395" y="200710"/>
                  </a:lnTo>
                  <a:lnTo>
                    <a:pt x="223100" y="203809"/>
                  </a:lnTo>
                  <a:lnTo>
                    <a:pt x="227279" y="204774"/>
                  </a:lnTo>
                  <a:lnTo>
                    <a:pt x="227418" y="204800"/>
                  </a:lnTo>
                  <a:lnTo>
                    <a:pt x="227901" y="204914"/>
                  </a:lnTo>
                  <a:lnTo>
                    <a:pt x="229438" y="200431"/>
                  </a:lnTo>
                  <a:close/>
                </a:path>
                <a:path w="1042034" h="253365">
                  <a:moveTo>
                    <a:pt x="237121" y="154711"/>
                  </a:moveTo>
                  <a:lnTo>
                    <a:pt x="231736" y="155790"/>
                  </a:lnTo>
                  <a:lnTo>
                    <a:pt x="230111" y="155917"/>
                  </a:lnTo>
                  <a:lnTo>
                    <a:pt x="228358" y="158076"/>
                  </a:lnTo>
                  <a:lnTo>
                    <a:pt x="231330" y="160375"/>
                  </a:lnTo>
                  <a:lnTo>
                    <a:pt x="235305" y="160858"/>
                  </a:lnTo>
                  <a:lnTo>
                    <a:pt x="236588" y="157543"/>
                  </a:lnTo>
                  <a:lnTo>
                    <a:pt x="237121" y="154711"/>
                  </a:lnTo>
                  <a:close/>
                </a:path>
                <a:path w="1042034" h="253365">
                  <a:moveTo>
                    <a:pt x="242519" y="192481"/>
                  </a:moveTo>
                  <a:lnTo>
                    <a:pt x="236905" y="188506"/>
                  </a:lnTo>
                  <a:lnTo>
                    <a:pt x="236588" y="183705"/>
                  </a:lnTo>
                  <a:lnTo>
                    <a:pt x="236321" y="181686"/>
                  </a:lnTo>
                  <a:lnTo>
                    <a:pt x="230657" y="183032"/>
                  </a:lnTo>
                  <a:lnTo>
                    <a:pt x="229844" y="183438"/>
                  </a:lnTo>
                  <a:lnTo>
                    <a:pt x="229031" y="188163"/>
                  </a:lnTo>
                  <a:lnTo>
                    <a:pt x="235356" y="189357"/>
                  </a:lnTo>
                  <a:lnTo>
                    <a:pt x="233616" y="191262"/>
                  </a:lnTo>
                  <a:lnTo>
                    <a:pt x="232473" y="194983"/>
                  </a:lnTo>
                  <a:lnTo>
                    <a:pt x="234962" y="198729"/>
                  </a:lnTo>
                  <a:lnTo>
                    <a:pt x="238480" y="199936"/>
                  </a:lnTo>
                  <a:lnTo>
                    <a:pt x="240360" y="195986"/>
                  </a:lnTo>
                  <a:lnTo>
                    <a:pt x="242519" y="192481"/>
                  </a:lnTo>
                  <a:close/>
                </a:path>
                <a:path w="1042034" h="253365">
                  <a:moveTo>
                    <a:pt x="242658" y="172923"/>
                  </a:moveTo>
                  <a:lnTo>
                    <a:pt x="239687" y="170891"/>
                  </a:lnTo>
                  <a:lnTo>
                    <a:pt x="236728" y="166979"/>
                  </a:lnTo>
                  <a:lnTo>
                    <a:pt x="234429" y="174802"/>
                  </a:lnTo>
                  <a:lnTo>
                    <a:pt x="237667" y="175755"/>
                  </a:lnTo>
                  <a:lnTo>
                    <a:pt x="240499" y="175209"/>
                  </a:lnTo>
                  <a:lnTo>
                    <a:pt x="242658" y="172923"/>
                  </a:lnTo>
                  <a:close/>
                </a:path>
                <a:path w="1042034" h="253365">
                  <a:moveTo>
                    <a:pt x="244411" y="211493"/>
                  </a:moveTo>
                  <a:lnTo>
                    <a:pt x="243738" y="210680"/>
                  </a:lnTo>
                  <a:lnTo>
                    <a:pt x="242658" y="210413"/>
                  </a:lnTo>
                  <a:lnTo>
                    <a:pt x="241719" y="211632"/>
                  </a:lnTo>
                  <a:lnTo>
                    <a:pt x="242519" y="212305"/>
                  </a:lnTo>
                  <a:lnTo>
                    <a:pt x="243471" y="212572"/>
                  </a:lnTo>
                  <a:lnTo>
                    <a:pt x="244411" y="211493"/>
                  </a:lnTo>
                  <a:close/>
                </a:path>
                <a:path w="1042034" h="253365">
                  <a:moveTo>
                    <a:pt x="246024" y="188976"/>
                  </a:moveTo>
                  <a:lnTo>
                    <a:pt x="245630" y="188290"/>
                  </a:lnTo>
                  <a:lnTo>
                    <a:pt x="244551" y="188696"/>
                  </a:lnTo>
                  <a:lnTo>
                    <a:pt x="244144" y="186944"/>
                  </a:lnTo>
                  <a:lnTo>
                    <a:pt x="242925" y="187210"/>
                  </a:lnTo>
                  <a:lnTo>
                    <a:pt x="241846" y="188290"/>
                  </a:lnTo>
                  <a:lnTo>
                    <a:pt x="243332" y="189103"/>
                  </a:lnTo>
                  <a:lnTo>
                    <a:pt x="243065" y="189242"/>
                  </a:lnTo>
                  <a:lnTo>
                    <a:pt x="243598" y="190322"/>
                  </a:lnTo>
                  <a:lnTo>
                    <a:pt x="244411" y="190182"/>
                  </a:lnTo>
                  <a:lnTo>
                    <a:pt x="245224" y="189776"/>
                  </a:lnTo>
                  <a:lnTo>
                    <a:pt x="245757" y="189509"/>
                  </a:lnTo>
                  <a:lnTo>
                    <a:pt x="246024" y="188976"/>
                  </a:lnTo>
                  <a:close/>
                </a:path>
                <a:path w="1042034" h="253365">
                  <a:moveTo>
                    <a:pt x="247777" y="172923"/>
                  </a:moveTo>
                  <a:lnTo>
                    <a:pt x="240766" y="175082"/>
                  </a:lnTo>
                  <a:lnTo>
                    <a:pt x="243738" y="177368"/>
                  </a:lnTo>
                  <a:lnTo>
                    <a:pt x="245351" y="178587"/>
                  </a:lnTo>
                  <a:lnTo>
                    <a:pt x="245897" y="176695"/>
                  </a:lnTo>
                  <a:lnTo>
                    <a:pt x="246837" y="176288"/>
                  </a:lnTo>
                  <a:lnTo>
                    <a:pt x="247777" y="172923"/>
                  </a:lnTo>
                  <a:close/>
                </a:path>
                <a:path w="1042034" h="253365">
                  <a:moveTo>
                    <a:pt x="249669" y="239280"/>
                  </a:moveTo>
                  <a:lnTo>
                    <a:pt x="247243" y="238467"/>
                  </a:lnTo>
                  <a:lnTo>
                    <a:pt x="245351" y="239547"/>
                  </a:lnTo>
                  <a:lnTo>
                    <a:pt x="243471" y="240906"/>
                  </a:lnTo>
                  <a:lnTo>
                    <a:pt x="247510" y="243865"/>
                  </a:lnTo>
                  <a:lnTo>
                    <a:pt x="248323" y="242112"/>
                  </a:lnTo>
                  <a:lnTo>
                    <a:pt x="248323" y="241846"/>
                  </a:lnTo>
                  <a:lnTo>
                    <a:pt x="248462" y="241579"/>
                  </a:lnTo>
                  <a:lnTo>
                    <a:pt x="248729" y="241300"/>
                  </a:lnTo>
                  <a:lnTo>
                    <a:pt x="249669" y="239280"/>
                  </a:lnTo>
                  <a:close/>
                </a:path>
                <a:path w="1042034" h="253365">
                  <a:moveTo>
                    <a:pt x="253174" y="212305"/>
                  </a:moveTo>
                  <a:lnTo>
                    <a:pt x="251155" y="211493"/>
                  </a:lnTo>
                  <a:lnTo>
                    <a:pt x="250888" y="211366"/>
                  </a:lnTo>
                  <a:lnTo>
                    <a:pt x="250482" y="211632"/>
                  </a:lnTo>
                  <a:lnTo>
                    <a:pt x="250215" y="211759"/>
                  </a:lnTo>
                  <a:lnTo>
                    <a:pt x="250215" y="212572"/>
                  </a:lnTo>
                  <a:lnTo>
                    <a:pt x="250342" y="213245"/>
                  </a:lnTo>
                  <a:lnTo>
                    <a:pt x="250342" y="214058"/>
                  </a:lnTo>
                  <a:lnTo>
                    <a:pt x="251968" y="213791"/>
                  </a:lnTo>
                  <a:lnTo>
                    <a:pt x="253174" y="212305"/>
                  </a:lnTo>
                  <a:close/>
                </a:path>
                <a:path w="1042034" h="253365">
                  <a:moveTo>
                    <a:pt x="257365" y="182765"/>
                  </a:moveTo>
                  <a:lnTo>
                    <a:pt x="254127" y="176834"/>
                  </a:lnTo>
                  <a:lnTo>
                    <a:pt x="250342" y="181279"/>
                  </a:lnTo>
                  <a:lnTo>
                    <a:pt x="246710" y="182626"/>
                  </a:lnTo>
                  <a:lnTo>
                    <a:pt x="238417" y="180644"/>
                  </a:lnTo>
                  <a:lnTo>
                    <a:pt x="240906" y="177558"/>
                  </a:lnTo>
                  <a:lnTo>
                    <a:pt x="237820" y="175818"/>
                  </a:lnTo>
                  <a:lnTo>
                    <a:pt x="234454" y="176301"/>
                  </a:lnTo>
                  <a:lnTo>
                    <a:pt x="236181" y="179793"/>
                  </a:lnTo>
                  <a:lnTo>
                    <a:pt x="236715" y="180238"/>
                  </a:lnTo>
                  <a:lnTo>
                    <a:pt x="236588" y="180200"/>
                  </a:lnTo>
                  <a:lnTo>
                    <a:pt x="236855" y="186817"/>
                  </a:lnTo>
                  <a:lnTo>
                    <a:pt x="237121" y="188023"/>
                  </a:lnTo>
                  <a:lnTo>
                    <a:pt x="239420" y="189103"/>
                  </a:lnTo>
                  <a:lnTo>
                    <a:pt x="240360" y="188429"/>
                  </a:lnTo>
                  <a:lnTo>
                    <a:pt x="244005" y="184378"/>
                  </a:lnTo>
                  <a:lnTo>
                    <a:pt x="250215" y="188836"/>
                  </a:lnTo>
                  <a:lnTo>
                    <a:pt x="254254" y="185331"/>
                  </a:lnTo>
                  <a:lnTo>
                    <a:pt x="257365" y="182765"/>
                  </a:lnTo>
                  <a:close/>
                </a:path>
                <a:path w="1042034" h="253365">
                  <a:moveTo>
                    <a:pt x="261137" y="235775"/>
                  </a:moveTo>
                  <a:lnTo>
                    <a:pt x="252984" y="232219"/>
                  </a:lnTo>
                  <a:lnTo>
                    <a:pt x="254127" y="228485"/>
                  </a:lnTo>
                  <a:lnTo>
                    <a:pt x="250621" y="227545"/>
                  </a:lnTo>
                  <a:lnTo>
                    <a:pt x="250342" y="227012"/>
                  </a:lnTo>
                  <a:lnTo>
                    <a:pt x="250215" y="226606"/>
                  </a:lnTo>
                  <a:lnTo>
                    <a:pt x="249669" y="226606"/>
                  </a:lnTo>
                  <a:lnTo>
                    <a:pt x="248996" y="221208"/>
                  </a:lnTo>
                  <a:lnTo>
                    <a:pt x="255473" y="224447"/>
                  </a:lnTo>
                  <a:lnTo>
                    <a:pt x="248183" y="218503"/>
                  </a:lnTo>
                  <a:lnTo>
                    <a:pt x="249161" y="214947"/>
                  </a:lnTo>
                  <a:lnTo>
                    <a:pt x="246278" y="213398"/>
                  </a:lnTo>
                  <a:lnTo>
                    <a:pt x="242976" y="214198"/>
                  </a:lnTo>
                  <a:lnTo>
                    <a:pt x="242658" y="217703"/>
                  </a:lnTo>
                  <a:lnTo>
                    <a:pt x="241579" y="217563"/>
                  </a:lnTo>
                  <a:lnTo>
                    <a:pt x="239420" y="216890"/>
                  </a:lnTo>
                  <a:lnTo>
                    <a:pt x="240093" y="218909"/>
                  </a:lnTo>
                  <a:lnTo>
                    <a:pt x="239280" y="217436"/>
                  </a:lnTo>
                  <a:lnTo>
                    <a:pt x="238340" y="218376"/>
                  </a:lnTo>
                  <a:lnTo>
                    <a:pt x="237401" y="218503"/>
                  </a:lnTo>
                  <a:lnTo>
                    <a:pt x="233083" y="220129"/>
                  </a:lnTo>
                  <a:lnTo>
                    <a:pt x="241719" y="224180"/>
                  </a:lnTo>
                  <a:lnTo>
                    <a:pt x="240233" y="219189"/>
                  </a:lnTo>
                  <a:lnTo>
                    <a:pt x="242252" y="221615"/>
                  </a:lnTo>
                  <a:lnTo>
                    <a:pt x="248856" y="222427"/>
                  </a:lnTo>
                  <a:lnTo>
                    <a:pt x="244817" y="226339"/>
                  </a:lnTo>
                  <a:lnTo>
                    <a:pt x="241312" y="226199"/>
                  </a:lnTo>
                  <a:lnTo>
                    <a:pt x="241312" y="230378"/>
                  </a:lnTo>
                  <a:lnTo>
                    <a:pt x="244005" y="231597"/>
                  </a:lnTo>
                  <a:lnTo>
                    <a:pt x="244144" y="232676"/>
                  </a:lnTo>
                  <a:lnTo>
                    <a:pt x="244678" y="233476"/>
                  </a:lnTo>
                  <a:lnTo>
                    <a:pt x="245491" y="233883"/>
                  </a:lnTo>
                  <a:lnTo>
                    <a:pt x="245351" y="234289"/>
                  </a:lnTo>
                  <a:lnTo>
                    <a:pt x="246024" y="234289"/>
                  </a:lnTo>
                  <a:lnTo>
                    <a:pt x="251688" y="236448"/>
                  </a:lnTo>
                  <a:lnTo>
                    <a:pt x="252387" y="234162"/>
                  </a:lnTo>
                  <a:lnTo>
                    <a:pt x="253314" y="236994"/>
                  </a:lnTo>
                  <a:lnTo>
                    <a:pt x="253847" y="238074"/>
                  </a:lnTo>
                  <a:lnTo>
                    <a:pt x="254800" y="237794"/>
                  </a:lnTo>
                  <a:lnTo>
                    <a:pt x="255600" y="237388"/>
                  </a:lnTo>
                  <a:lnTo>
                    <a:pt x="261137" y="235775"/>
                  </a:lnTo>
                  <a:close/>
                </a:path>
                <a:path w="1042034" h="253365">
                  <a:moveTo>
                    <a:pt x="270852" y="197434"/>
                  </a:moveTo>
                  <a:lnTo>
                    <a:pt x="260591" y="194995"/>
                  </a:lnTo>
                  <a:lnTo>
                    <a:pt x="260591" y="201650"/>
                  </a:lnTo>
                  <a:lnTo>
                    <a:pt x="260324" y="201561"/>
                  </a:lnTo>
                  <a:lnTo>
                    <a:pt x="260197" y="201510"/>
                  </a:lnTo>
                  <a:lnTo>
                    <a:pt x="259816" y="201383"/>
                  </a:lnTo>
                  <a:lnTo>
                    <a:pt x="259651" y="201333"/>
                  </a:lnTo>
                  <a:lnTo>
                    <a:pt x="259384" y="201244"/>
                  </a:lnTo>
                  <a:lnTo>
                    <a:pt x="256959" y="200279"/>
                  </a:lnTo>
                  <a:lnTo>
                    <a:pt x="256679" y="200164"/>
                  </a:lnTo>
                  <a:lnTo>
                    <a:pt x="259816" y="197027"/>
                  </a:lnTo>
                  <a:lnTo>
                    <a:pt x="259816" y="196443"/>
                  </a:lnTo>
                  <a:lnTo>
                    <a:pt x="259867" y="196977"/>
                  </a:lnTo>
                  <a:lnTo>
                    <a:pt x="260197" y="200164"/>
                  </a:lnTo>
                  <a:lnTo>
                    <a:pt x="260057" y="200571"/>
                  </a:lnTo>
                  <a:lnTo>
                    <a:pt x="260197" y="200837"/>
                  </a:lnTo>
                  <a:lnTo>
                    <a:pt x="260324" y="201104"/>
                  </a:lnTo>
                  <a:lnTo>
                    <a:pt x="260591" y="201650"/>
                  </a:lnTo>
                  <a:lnTo>
                    <a:pt x="260591" y="194995"/>
                  </a:lnTo>
                  <a:lnTo>
                    <a:pt x="260324" y="194932"/>
                  </a:lnTo>
                  <a:lnTo>
                    <a:pt x="260057" y="194868"/>
                  </a:lnTo>
                  <a:lnTo>
                    <a:pt x="259651" y="194767"/>
                  </a:lnTo>
                  <a:lnTo>
                    <a:pt x="259803" y="196443"/>
                  </a:lnTo>
                  <a:lnTo>
                    <a:pt x="256959" y="195986"/>
                  </a:lnTo>
                  <a:lnTo>
                    <a:pt x="254254" y="194767"/>
                  </a:lnTo>
                  <a:lnTo>
                    <a:pt x="251561" y="193916"/>
                  </a:lnTo>
                  <a:lnTo>
                    <a:pt x="251294" y="193827"/>
                  </a:lnTo>
                  <a:lnTo>
                    <a:pt x="248996" y="196799"/>
                  </a:lnTo>
                  <a:lnTo>
                    <a:pt x="248323" y="196253"/>
                  </a:lnTo>
                  <a:lnTo>
                    <a:pt x="247916" y="195440"/>
                  </a:lnTo>
                  <a:lnTo>
                    <a:pt x="248323" y="193560"/>
                  </a:lnTo>
                  <a:lnTo>
                    <a:pt x="247510" y="193636"/>
                  </a:lnTo>
                  <a:lnTo>
                    <a:pt x="247510" y="199351"/>
                  </a:lnTo>
                  <a:lnTo>
                    <a:pt x="247332" y="200748"/>
                  </a:lnTo>
                  <a:lnTo>
                    <a:pt x="246011" y="199021"/>
                  </a:lnTo>
                  <a:lnTo>
                    <a:pt x="247103" y="199263"/>
                  </a:lnTo>
                  <a:lnTo>
                    <a:pt x="247510" y="199351"/>
                  </a:lnTo>
                  <a:lnTo>
                    <a:pt x="247510" y="193636"/>
                  </a:lnTo>
                  <a:lnTo>
                    <a:pt x="243471" y="193954"/>
                  </a:lnTo>
                  <a:lnTo>
                    <a:pt x="242747" y="197751"/>
                  </a:lnTo>
                  <a:lnTo>
                    <a:pt x="242392" y="197878"/>
                  </a:lnTo>
                  <a:lnTo>
                    <a:pt x="240499" y="202590"/>
                  </a:lnTo>
                  <a:lnTo>
                    <a:pt x="247218" y="201612"/>
                  </a:lnTo>
                  <a:lnTo>
                    <a:pt x="247103" y="202590"/>
                  </a:lnTo>
                  <a:lnTo>
                    <a:pt x="247510" y="202717"/>
                  </a:lnTo>
                  <a:lnTo>
                    <a:pt x="247916" y="202857"/>
                  </a:lnTo>
                  <a:lnTo>
                    <a:pt x="254660" y="205016"/>
                  </a:lnTo>
                  <a:lnTo>
                    <a:pt x="253174" y="206095"/>
                  </a:lnTo>
                  <a:lnTo>
                    <a:pt x="251968" y="206641"/>
                  </a:lnTo>
                  <a:lnTo>
                    <a:pt x="250215" y="208661"/>
                  </a:lnTo>
                  <a:lnTo>
                    <a:pt x="251561" y="209740"/>
                  </a:lnTo>
                  <a:lnTo>
                    <a:pt x="254660" y="211620"/>
                  </a:lnTo>
                  <a:lnTo>
                    <a:pt x="255333" y="212039"/>
                  </a:lnTo>
                  <a:lnTo>
                    <a:pt x="256679" y="205295"/>
                  </a:lnTo>
                  <a:lnTo>
                    <a:pt x="256819" y="204622"/>
                  </a:lnTo>
                  <a:lnTo>
                    <a:pt x="260324" y="208254"/>
                  </a:lnTo>
                  <a:lnTo>
                    <a:pt x="260591" y="208445"/>
                  </a:lnTo>
                  <a:lnTo>
                    <a:pt x="262216" y="209613"/>
                  </a:lnTo>
                  <a:lnTo>
                    <a:pt x="263969" y="209613"/>
                  </a:lnTo>
                  <a:lnTo>
                    <a:pt x="265049" y="209613"/>
                  </a:lnTo>
                  <a:lnTo>
                    <a:pt x="266941" y="206908"/>
                  </a:lnTo>
                  <a:lnTo>
                    <a:pt x="263969" y="204622"/>
                  </a:lnTo>
                  <a:lnTo>
                    <a:pt x="267208" y="204622"/>
                  </a:lnTo>
                  <a:lnTo>
                    <a:pt x="267741" y="205155"/>
                  </a:lnTo>
                  <a:lnTo>
                    <a:pt x="268287" y="205828"/>
                  </a:lnTo>
                  <a:lnTo>
                    <a:pt x="269227" y="205562"/>
                  </a:lnTo>
                  <a:lnTo>
                    <a:pt x="270852" y="205422"/>
                  </a:lnTo>
                  <a:lnTo>
                    <a:pt x="270852" y="201104"/>
                  </a:lnTo>
                  <a:lnTo>
                    <a:pt x="270852" y="197434"/>
                  </a:lnTo>
                  <a:close/>
                </a:path>
                <a:path w="1042034" h="253365">
                  <a:moveTo>
                    <a:pt x="277317" y="190855"/>
                  </a:moveTo>
                  <a:lnTo>
                    <a:pt x="277050" y="190182"/>
                  </a:lnTo>
                  <a:lnTo>
                    <a:pt x="276110" y="190449"/>
                  </a:lnTo>
                  <a:lnTo>
                    <a:pt x="276110" y="190995"/>
                  </a:lnTo>
                  <a:lnTo>
                    <a:pt x="276644" y="190855"/>
                  </a:lnTo>
                  <a:lnTo>
                    <a:pt x="277317" y="190855"/>
                  </a:lnTo>
                  <a:close/>
                </a:path>
                <a:path w="1042034" h="253365">
                  <a:moveTo>
                    <a:pt x="278269" y="180200"/>
                  </a:moveTo>
                  <a:lnTo>
                    <a:pt x="272465" y="177507"/>
                  </a:lnTo>
                  <a:lnTo>
                    <a:pt x="270040" y="178714"/>
                  </a:lnTo>
                  <a:lnTo>
                    <a:pt x="268820" y="181546"/>
                  </a:lnTo>
                  <a:lnTo>
                    <a:pt x="272059" y="184111"/>
                  </a:lnTo>
                  <a:lnTo>
                    <a:pt x="274764" y="182905"/>
                  </a:lnTo>
                  <a:lnTo>
                    <a:pt x="278269" y="180200"/>
                  </a:lnTo>
                  <a:close/>
                </a:path>
                <a:path w="1042034" h="253365">
                  <a:moveTo>
                    <a:pt x="278942" y="202730"/>
                  </a:moveTo>
                  <a:lnTo>
                    <a:pt x="272961" y="204368"/>
                  </a:lnTo>
                  <a:lnTo>
                    <a:pt x="273685" y="202996"/>
                  </a:lnTo>
                  <a:lnTo>
                    <a:pt x="270979" y="201193"/>
                  </a:lnTo>
                  <a:lnTo>
                    <a:pt x="270979" y="205409"/>
                  </a:lnTo>
                  <a:lnTo>
                    <a:pt x="272389" y="205308"/>
                  </a:lnTo>
                  <a:lnTo>
                    <a:pt x="276377" y="207848"/>
                  </a:lnTo>
                  <a:lnTo>
                    <a:pt x="276517" y="207848"/>
                  </a:lnTo>
                  <a:lnTo>
                    <a:pt x="277050" y="207721"/>
                  </a:lnTo>
                  <a:lnTo>
                    <a:pt x="277317" y="207721"/>
                  </a:lnTo>
                  <a:lnTo>
                    <a:pt x="278942" y="202730"/>
                  </a:lnTo>
                  <a:close/>
                </a:path>
                <a:path w="1042034" h="253365">
                  <a:moveTo>
                    <a:pt x="280835" y="193954"/>
                  </a:moveTo>
                  <a:lnTo>
                    <a:pt x="280695" y="191528"/>
                  </a:lnTo>
                  <a:lnTo>
                    <a:pt x="280695" y="190449"/>
                  </a:lnTo>
                  <a:lnTo>
                    <a:pt x="279476" y="190588"/>
                  </a:lnTo>
                  <a:lnTo>
                    <a:pt x="278130" y="191668"/>
                  </a:lnTo>
                  <a:lnTo>
                    <a:pt x="279082" y="192481"/>
                  </a:lnTo>
                  <a:lnTo>
                    <a:pt x="280835" y="193954"/>
                  </a:lnTo>
                  <a:close/>
                </a:path>
                <a:path w="1042034" h="253365">
                  <a:moveTo>
                    <a:pt x="285013" y="202184"/>
                  </a:moveTo>
                  <a:lnTo>
                    <a:pt x="282181" y="198678"/>
                  </a:lnTo>
                  <a:lnTo>
                    <a:pt x="281228" y="198005"/>
                  </a:lnTo>
                  <a:lnTo>
                    <a:pt x="280695" y="198551"/>
                  </a:lnTo>
                  <a:lnTo>
                    <a:pt x="280022" y="199085"/>
                  </a:lnTo>
                  <a:lnTo>
                    <a:pt x="275971" y="202730"/>
                  </a:lnTo>
                  <a:lnTo>
                    <a:pt x="285013" y="202184"/>
                  </a:lnTo>
                  <a:close/>
                </a:path>
                <a:path w="1042034" h="253365">
                  <a:moveTo>
                    <a:pt x="285826" y="216357"/>
                  </a:moveTo>
                  <a:lnTo>
                    <a:pt x="284607" y="216293"/>
                  </a:lnTo>
                  <a:lnTo>
                    <a:pt x="284607" y="217830"/>
                  </a:lnTo>
                  <a:lnTo>
                    <a:pt x="285826" y="216357"/>
                  </a:lnTo>
                  <a:close/>
                </a:path>
                <a:path w="1042034" h="253365">
                  <a:moveTo>
                    <a:pt x="289191" y="167119"/>
                  </a:moveTo>
                  <a:lnTo>
                    <a:pt x="282181" y="167957"/>
                  </a:lnTo>
                  <a:lnTo>
                    <a:pt x="282181" y="167538"/>
                  </a:lnTo>
                  <a:lnTo>
                    <a:pt x="285419" y="165366"/>
                  </a:lnTo>
                  <a:lnTo>
                    <a:pt x="281914" y="160782"/>
                  </a:lnTo>
                  <a:lnTo>
                    <a:pt x="279209" y="156197"/>
                  </a:lnTo>
                  <a:lnTo>
                    <a:pt x="271386" y="161455"/>
                  </a:lnTo>
                  <a:lnTo>
                    <a:pt x="275564" y="165100"/>
                  </a:lnTo>
                  <a:lnTo>
                    <a:pt x="277444" y="166928"/>
                  </a:lnTo>
                  <a:lnTo>
                    <a:pt x="271653" y="166179"/>
                  </a:lnTo>
                  <a:lnTo>
                    <a:pt x="274091" y="172783"/>
                  </a:lnTo>
                  <a:lnTo>
                    <a:pt x="276923" y="174002"/>
                  </a:lnTo>
                  <a:lnTo>
                    <a:pt x="276250" y="178041"/>
                  </a:lnTo>
                  <a:lnTo>
                    <a:pt x="278676" y="178447"/>
                  </a:lnTo>
                  <a:lnTo>
                    <a:pt x="281914" y="178041"/>
                  </a:lnTo>
                  <a:lnTo>
                    <a:pt x="280289" y="174269"/>
                  </a:lnTo>
                  <a:lnTo>
                    <a:pt x="282181" y="172377"/>
                  </a:lnTo>
                  <a:lnTo>
                    <a:pt x="282181" y="170268"/>
                  </a:lnTo>
                  <a:lnTo>
                    <a:pt x="282714" y="170764"/>
                  </a:lnTo>
                  <a:lnTo>
                    <a:pt x="283933" y="171970"/>
                  </a:lnTo>
                  <a:lnTo>
                    <a:pt x="284607" y="171030"/>
                  </a:lnTo>
                  <a:lnTo>
                    <a:pt x="285419" y="170484"/>
                  </a:lnTo>
                  <a:lnTo>
                    <a:pt x="289191" y="167119"/>
                  </a:lnTo>
                  <a:close/>
                </a:path>
                <a:path w="1042034" h="253365">
                  <a:moveTo>
                    <a:pt x="289331" y="203542"/>
                  </a:moveTo>
                  <a:lnTo>
                    <a:pt x="287985" y="202057"/>
                  </a:lnTo>
                  <a:lnTo>
                    <a:pt x="286905" y="201650"/>
                  </a:lnTo>
                  <a:lnTo>
                    <a:pt x="286219" y="202730"/>
                  </a:lnTo>
                  <a:lnTo>
                    <a:pt x="285419" y="204889"/>
                  </a:lnTo>
                  <a:lnTo>
                    <a:pt x="287578" y="204076"/>
                  </a:lnTo>
                  <a:lnTo>
                    <a:pt x="289331" y="203542"/>
                  </a:lnTo>
                  <a:close/>
                </a:path>
                <a:path w="1042034" h="253365">
                  <a:moveTo>
                    <a:pt x="290131" y="178714"/>
                  </a:moveTo>
                  <a:lnTo>
                    <a:pt x="289052" y="176022"/>
                  </a:lnTo>
                  <a:lnTo>
                    <a:pt x="286626" y="177914"/>
                  </a:lnTo>
                  <a:lnTo>
                    <a:pt x="284607" y="178308"/>
                  </a:lnTo>
                  <a:lnTo>
                    <a:pt x="286359" y="180873"/>
                  </a:lnTo>
                  <a:lnTo>
                    <a:pt x="287705" y="180073"/>
                  </a:lnTo>
                  <a:lnTo>
                    <a:pt x="290131" y="178714"/>
                  </a:lnTo>
                  <a:close/>
                </a:path>
                <a:path w="1042034" h="253365">
                  <a:moveTo>
                    <a:pt x="291896" y="190182"/>
                  </a:moveTo>
                  <a:lnTo>
                    <a:pt x="288925" y="188163"/>
                  </a:lnTo>
                  <a:lnTo>
                    <a:pt x="287172" y="187083"/>
                  </a:lnTo>
                  <a:lnTo>
                    <a:pt x="286766" y="188836"/>
                  </a:lnTo>
                  <a:lnTo>
                    <a:pt x="285826" y="189369"/>
                  </a:lnTo>
                  <a:lnTo>
                    <a:pt x="285013" y="192747"/>
                  </a:lnTo>
                  <a:lnTo>
                    <a:pt x="291896" y="190182"/>
                  </a:lnTo>
                  <a:close/>
                </a:path>
                <a:path w="1042034" h="253365">
                  <a:moveTo>
                    <a:pt x="292023" y="208927"/>
                  </a:moveTo>
                  <a:lnTo>
                    <a:pt x="291084" y="205562"/>
                  </a:lnTo>
                  <a:lnTo>
                    <a:pt x="290677" y="205016"/>
                  </a:lnTo>
                  <a:lnTo>
                    <a:pt x="287705" y="204749"/>
                  </a:lnTo>
                  <a:lnTo>
                    <a:pt x="287299" y="205155"/>
                  </a:lnTo>
                  <a:lnTo>
                    <a:pt x="286626" y="209067"/>
                  </a:lnTo>
                  <a:lnTo>
                    <a:pt x="292023" y="208927"/>
                  </a:lnTo>
                  <a:close/>
                </a:path>
                <a:path w="1042034" h="253365">
                  <a:moveTo>
                    <a:pt x="292569" y="160909"/>
                  </a:moveTo>
                  <a:lnTo>
                    <a:pt x="287172" y="156324"/>
                  </a:lnTo>
                  <a:lnTo>
                    <a:pt x="284607" y="158623"/>
                  </a:lnTo>
                  <a:lnTo>
                    <a:pt x="284073" y="159562"/>
                  </a:lnTo>
                  <a:lnTo>
                    <a:pt x="286092" y="165633"/>
                  </a:lnTo>
                  <a:lnTo>
                    <a:pt x="288251" y="163741"/>
                  </a:lnTo>
                  <a:lnTo>
                    <a:pt x="292569" y="160909"/>
                  </a:lnTo>
                  <a:close/>
                </a:path>
                <a:path w="1042034" h="253365">
                  <a:moveTo>
                    <a:pt x="295402" y="249593"/>
                  </a:moveTo>
                  <a:lnTo>
                    <a:pt x="295046" y="249466"/>
                  </a:lnTo>
                  <a:lnTo>
                    <a:pt x="294995" y="249669"/>
                  </a:lnTo>
                  <a:lnTo>
                    <a:pt x="295402" y="249593"/>
                  </a:lnTo>
                  <a:close/>
                </a:path>
                <a:path w="1042034" h="253365">
                  <a:moveTo>
                    <a:pt x="296608" y="249809"/>
                  </a:moveTo>
                  <a:lnTo>
                    <a:pt x="296430" y="249415"/>
                  </a:lnTo>
                  <a:lnTo>
                    <a:pt x="295795" y="249529"/>
                  </a:lnTo>
                  <a:lnTo>
                    <a:pt x="295935" y="249656"/>
                  </a:lnTo>
                  <a:lnTo>
                    <a:pt x="296430" y="249758"/>
                  </a:lnTo>
                  <a:lnTo>
                    <a:pt x="296608" y="249809"/>
                  </a:lnTo>
                  <a:close/>
                </a:path>
                <a:path w="1042034" h="253365">
                  <a:moveTo>
                    <a:pt x="296748" y="215404"/>
                  </a:moveTo>
                  <a:lnTo>
                    <a:pt x="290995" y="214198"/>
                  </a:lnTo>
                  <a:lnTo>
                    <a:pt x="291757" y="213118"/>
                  </a:lnTo>
                  <a:lnTo>
                    <a:pt x="290410" y="211226"/>
                  </a:lnTo>
                  <a:lnTo>
                    <a:pt x="287705" y="209473"/>
                  </a:lnTo>
                  <a:lnTo>
                    <a:pt x="283692" y="211645"/>
                  </a:lnTo>
                  <a:lnTo>
                    <a:pt x="282181" y="209067"/>
                  </a:lnTo>
                  <a:lnTo>
                    <a:pt x="281749" y="209296"/>
                  </a:lnTo>
                  <a:lnTo>
                    <a:pt x="279387" y="208661"/>
                  </a:lnTo>
                  <a:lnTo>
                    <a:pt x="279387" y="214401"/>
                  </a:lnTo>
                  <a:lnTo>
                    <a:pt x="277279" y="215036"/>
                  </a:lnTo>
                  <a:lnTo>
                    <a:pt x="277215" y="214134"/>
                  </a:lnTo>
                  <a:lnTo>
                    <a:pt x="277787" y="213042"/>
                  </a:lnTo>
                  <a:lnTo>
                    <a:pt x="279387" y="214401"/>
                  </a:lnTo>
                  <a:lnTo>
                    <a:pt x="279387" y="208661"/>
                  </a:lnTo>
                  <a:lnTo>
                    <a:pt x="276517" y="207886"/>
                  </a:lnTo>
                  <a:lnTo>
                    <a:pt x="276110" y="207810"/>
                  </a:lnTo>
                  <a:lnTo>
                    <a:pt x="274358" y="207568"/>
                  </a:lnTo>
                  <a:lnTo>
                    <a:pt x="274358" y="213245"/>
                  </a:lnTo>
                  <a:lnTo>
                    <a:pt x="273138" y="212572"/>
                  </a:lnTo>
                  <a:lnTo>
                    <a:pt x="271792" y="212039"/>
                  </a:lnTo>
                  <a:lnTo>
                    <a:pt x="271132" y="207772"/>
                  </a:lnTo>
                  <a:lnTo>
                    <a:pt x="274358" y="213245"/>
                  </a:lnTo>
                  <a:lnTo>
                    <a:pt x="274358" y="207568"/>
                  </a:lnTo>
                  <a:lnTo>
                    <a:pt x="271526" y="207162"/>
                  </a:lnTo>
                  <a:lnTo>
                    <a:pt x="271018" y="207098"/>
                  </a:lnTo>
                  <a:lnTo>
                    <a:pt x="270979" y="206768"/>
                  </a:lnTo>
                  <a:lnTo>
                    <a:pt x="270713" y="207048"/>
                  </a:lnTo>
                  <a:lnTo>
                    <a:pt x="263436" y="214591"/>
                  </a:lnTo>
                  <a:lnTo>
                    <a:pt x="264502" y="217830"/>
                  </a:lnTo>
                  <a:lnTo>
                    <a:pt x="267741" y="217436"/>
                  </a:lnTo>
                  <a:lnTo>
                    <a:pt x="273138" y="218909"/>
                  </a:lnTo>
                  <a:lnTo>
                    <a:pt x="275437" y="216623"/>
                  </a:lnTo>
                  <a:lnTo>
                    <a:pt x="277456" y="217157"/>
                  </a:lnTo>
                  <a:lnTo>
                    <a:pt x="277444" y="217030"/>
                  </a:lnTo>
                  <a:lnTo>
                    <a:pt x="278803" y="217830"/>
                  </a:lnTo>
                  <a:lnTo>
                    <a:pt x="277863" y="218236"/>
                  </a:lnTo>
                  <a:lnTo>
                    <a:pt x="277317" y="219189"/>
                  </a:lnTo>
                  <a:lnTo>
                    <a:pt x="277723" y="219989"/>
                  </a:lnTo>
                  <a:lnTo>
                    <a:pt x="277317" y="220268"/>
                  </a:lnTo>
                  <a:lnTo>
                    <a:pt x="276517" y="221068"/>
                  </a:lnTo>
                  <a:lnTo>
                    <a:pt x="277317" y="223100"/>
                  </a:lnTo>
                  <a:lnTo>
                    <a:pt x="277723" y="223177"/>
                  </a:lnTo>
                  <a:lnTo>
                    <a:pt x="278803" y="223405"/>
                  </a:lnTo>
                  <a:lnTo>
                    <a:pt x="279882" y="223634"/>
                  </a:lnTo>
                  <a:lnTo>
                    <a:pt x="280555" y="223100"/>
                  </a:lnTo>
                  <a:lnTo>
                    <a:pt x="281101" y="222554"/>
                  </a:lnTo>
                  <a:lnTo>
                    <a:pt x="281101" y="222021"/>
                  </a:lnTo>
                  <a:lnTo>
                    <a:pt x="283387" y="224307"/>
                  </a:lnTo>
                  <a:lnTo>
                    <a:pt x="286766" y="221348"/>
                  </a:lnTo>
                  <a:lnTo>
                    <a:pt x="284340" y="219049"/>
                  </a:lnTo>
                  <a:lnTo>
                    <a:pt x="284340" y="216268"/>
                  </a:lnTo>
                  <a:lnTo>
                    <a:pt x="283260" y="216217"/>
                  </a:lnTo>
                  <a:lnTo>
                    <a:pt x="283260" y="215709"/>
                  </a:lnTo>
                  <a:lnTo>
                    <a:pt x="282740" y="215315"/>
                  </a:lnTo>
                  <a:lnTo>
                    <a:pt x="285140" y="214998"/>
                  </a:lnTo>
                  <a:lnTo>
                    <a:pt x="284378" y="213169"/>
                  </a:lnTo>
                  <a:lnTo>
                    <a:pt x="286359" y="214325"/>
                  </a:lnTo>
                  <a:lnTo>
                    <a:pt x="288251" y="218109"/>
                  </a:lnTo>
                  <a:lnTo>
                    <a:pt x="288823" y="217284"/>
                  </a:lnTo>
                  <a:lnTo>
                    <a:pt x="288925" y="217436"/>
                  </a:lnTo>
                  <a:lnTo>
                    <a:pt x="289598" y="219316"/>
                  </a:lnTo>
                  <a:lnTo>
                    <a:pt x="290817" y="218909"/>
                  </a:lnTo>
                  <a:lnTo>
                    <a:pt x="292163" y="218376"/>
                  </a:lnTo>
                  <a:lnTo>
                    <a:pt x="296748" y="215404"/>
                  </a:lnTo>
                  <a:close/>
                </a:path>
                <a:path w="1042034" h="253365">
                  <a:moveTo>
                    <a:pt x="299580" y="252768"/>
                  </a:moveTo>
                  <a:lnTo>
                    <a:pt x="299440" y="252501"/>
                  </a:lnTo>
                  <a:lnTo>
                    <a:pt x="299440" y="252095"/>
                  </a:lnTo>
                  <a:lnTo>
                    <a:pt x="298907" y="251828"/>
                  </a:lnTo>
                  <a:lnTo>
                    <a:pt x="298234" y="251688"/>
                  </a:lnTo>
                  <a:lnTo>
                    <a:pt x="297688" y="251421"/>
                  </a:lnTo>
                  <a:lnTo>
                    <a:pt x="297561" y="252641"/>
                  </a:lnTo>
                  <a:lnTo>
                    <a:pt x="298640" y="252768"/>
                  </a:lnTo>
                  <a:lnTo>
                    <a:pt x="299580" y="252768"/>
                  </a:lnTo>
                  <a:close/>
                </a:path>
                <a:path w="1042034" h="253365">
                  <a:moveTo>
                    <a:pt x="303999" y="244005"/>
                  </a:moveTo>
                  <a:lnTo>
                    <a:pt x="303390" y="239890"/>
                  </a:lnTo>
                  <a:lnTo>
                    <a:pt x="299491" y="235978"/>
                  </a:lnTo>
                  <a:lnTo>
                    <a:pt x="294995" y="237871"/>
                  </a:lnTo>
                  <a:lnTo>
                    <a:pt x="294855" y="237934"/>
                  </a:lnTo>
                  <a:lnTo>
                    <a:pt x="294182" y="238125"/>
                  </a:lnTo>
                  <a:lnTo>
                    <a:pt x="294182" y="244411"/>
                  </a:lnTo>
                  <a:lnTo>
                    <a:pt x="294043" y="244475"/>
                  </a:lnTo>
                  <a:lnTo>
                    <a:pt x="293649" y="244538"/>
                  </a:lnTo>
                  <a:lnTo>
                    <a:pt x="293370" y="244678"/>
                  </a:lnTo>
                  <a:lnTo>
                    <a:pt x="293916" y="244271"/>
                  </a:lnTo>
                  <a:lnTo>
                    <a:pt x="294043" y="244271"/>
                  </a:lnTo>
                  <a:lnTo>
                    <a:pt x="294043" y="244411"/>
                  </a:lnTo>
                  <a:lnTo>
                    <a:pt x="294182" y="244411"/>
                  </a:lnTo>
                  <a:lnTo>
                    <a:pt x="294182" y="238125"/>
                  </a:lnTo>
                  <a:lnTo>
                    <a:pt x="293916" y="238201"/>
                  </a:lnTo>
                  <a:lnTo>
                    <a:pt x="292569" y="238747"/>
                  </a:lnTo>
                  <a:lnTo>
                    <a:pt x="292023" y="239953"/>
                  </a:lnTo>
                  <a:lnTo>
                    <a:pt x="291617" y="239852"/>
                  </a:lnTo>
                  <a:lnTo>
                    <a:pt x="290410" y="239826"/>
                  </a:lnTo>
                  <a:lnTo>
                    <a:pt x="287959" y="237401"/>
                  </a:lnTo>
                  <a:lnTo>
                    <a:pt x="284454" y="238810"/>
                  </a:lnTo>
                  <a:lnTo>
                    <a:pt x="282956" y="241833"/>
                  </a:lnTo>
                  <a:lnTo>
                    <a:pt x="286499" y="244271"/>
                  </a:lnTo>
                  <a:lnTo>
                    <a:pt x="286626" y="244678"/>
                  </a:lnTo>
                  <a:lnTo>
                    <a:pt x="286905" y="244944"/>
                  </a:lnTo>
                  <a:lnTo>
                    <a:pt x="286766" y="245351"/>
                  </a:lnTo>
                  <a:lnTo>
                    <a:pt x="286905" y="245351"/>
                  </a:lnTo>
                  <a:lnTo>
                    <a:pt x="290131" y="245351"/>
                  </a:lnTo>
                  <a:lnTo>
                    <a:pt x="290271" y="247243"/>
                  </a:lnTo>
                  <a:lnTo>
                    <a:pt x="290944" y="249262"/>
                  </a:lnTo>
                  <a:lnTo>
                    <a:pt x="291617" y="251155"/>
                  </a:lnTo>
                  <a:lnTo>
                    <a:pt x="293103" y="249123"/>
                  </a:lnTo>
                  <a:lnTo>
                    <a:pt x="293370" y="249161"/>
                  </a:lnTo>
                  <a:lnTo>
                    <a:pt x="294182" y="249262"/>
                  </a:lnTo>
                  <a:lnTo>
                    <a:pt x="294855" y="249415"/>
                  </a:lnTo>
                  <a:lnTo>
                    <a:pt x="294995" y="249440"/>
                  </a:lnTo>
                  <a:lnTo>
                    <a:pt x="296430" y="249415"/>
                  </a:lnTo>
                  <a:lnTo>
                    <a:pt x="295554" y="247573"/>
                  </a:lnTo>
                  <a:lnTo>
                    <a:pt x="295402" y="247103"/>
                  </a:lnTo>
                  <a:lnTo>
                    <a:pt x="295795" y="246024"/>
                  </a:lnTo>
                  <a:lnTo>
                    <a:pt x="295935" y="246164"/>
                  </a:lnTo>
                  <a:lnTo>
                    <a:pt x="295554" y="247573"/>
                  </a:lnTo>
                  <a:lnTo>
                    <a:pt x="295935" y="248361"/>
                  </a:lnTo>
                  <a:lnTo>
                    <a:pt x="296430" y="249415"/>
                  </a:lnTo>
                  <a:lnTo>
                    <a:pt x="296608" y="249389"/>
                  </a:lnTo>
                  <a:lnTo>
                    <a:pt x="302679" y="248323"/>
                  </a:lnTo>
                  <a:lnTo>
                    <a:pt x="300393" y="246430"/>
                  </a:lnTo>
                  <a:lnTo>
                    <a:pt x="298907" y="245351"/>
                  </a:lnTo>
                  <a:lnTo>
                    <a:pt x="296608" y="244132"/>
                  </a:lnTo>
                  <a:lnTo>
                    <a:pt x="298767" y="242658"/>
                  </a:lnTo>
                  <a:lnTo>
                    <a:pt x="303999" y="244005"/>
                  </a:lnTo>
                  <a:close/>
                </a:path>
                <a:path w="1042034" h="253365">
                  <a:moveTo>
                    <a:pt x="584187" y="132854"/>
                  </a:moveTo>
                  <a:lnTo>
                    <a:pt x="580809" y="130568"/>
                  </a:lnTo>
                  <a:lnTo>
                    <a:pt x="579056" y="132727"/>
                  </a:lnTo>
                  <a:lnTo>
                    <a:pt x="578256" y="133934"/>
                  </a:lnTo>
                  <a:lnTo>
                    <a:pt x="581761" y="137312"/>
                  </a:lnTo>
                  <a:lnTo>
                    <a:pt x="582574" y="135013"/>
                  </a:lnTo>
                  <a:lnTo>
                    <a:pt x="584187" y="132854"/>
                  </a:lnTo>
                  <a:close/>
                </a:path>
                <a:path w="1042034" h="253365">
                  <a:moveTo>
                    <a:pt x="587286" y="147510"/>
                  </a:moveTo>
                  <a:lnTo>
                    <a:pt x="586613" y="147561"/>
                  </a:lnTo>
                  <a:lnTo>
                    <a:pt x="586778" y="147688"/>
                  </a:lnTo>
                  <a:lnTo>
                    <a:pt x="587286" y="147510"/>
                  </a:lnTo>
                  <a:close/>
                </a:path>
                <a:path w="1042034" h="253365">
                  <a:moveTo>
                    <a:pt x="587959" y="134073"/>
                  </a:moveTo>
                  <a:lnTo>
                    <a:pt x="585127" y="127190"/>
                  </a:lnTo>
                  <a:lnTo>
                    <a:pt x="584454" y="124625"/>
                  </a:lnTo>
                  <a:lnTo>
                    <a:pt x="581621" y="118554"/>
                  </a:lnTo>
                  <a:lnTo>
                    <a:pt x="576364" y="125984"/>
                  </a:lnTo>
                  <a:lnTo>
                    <a:pt x="580275" y="128676"/>
                  </a:lnTo>
                  <a:lnTo>
                    <a:pt x="579335" y="130429"/>
                  </a:lnTo>
                  <a:lnTo>
                    <a:pt x="581621" y="130429"/>
                  </a:lnTo>
                  <a:lnTo>
                    <a:pt x="582968" y="130289"/>
                  </a:lnTo>
                  <a:lnTo>
                    <a:pt x="587959" y="134073"/>
                  </a:lnTo>
                  <a:close/>
                </a:path>
                <a:path w="1042034" h="253365">
                  <a:moveTo>
                    <a:pt x="591743" y="151612"/>
                  </a:moveTo>
                  <a:lnTo>
                    <a:pt x="589445" y="149720"/>
                  </a:lnTo>
                  <a:lnTo>
                    <a:pt x="586778" y="147688"/>
                  </a:lnTo>
                  <a:lnTo>
                    <a:pt x="580809" y="150126"/>
                  </a:lnTo>
                  <a:lnTo>
                    <a:pt x="585127" y="152958"/>
                  </a:lnTo>
                  <a:lnTo>
                    <a:pt x="583920" y="152895"/>
                  </a:lnTo>
                  <a:lnTo>
                    <a:pt x="582168" y="152819"/>
                  </a:lnTo>
                  <a:lnTo>
                    <a:pt x="580009" y="156324"/>
                  </a:lnTo>
                  <a:lnTo>
                    <a:pt x="582701" y="158216"/>
                  </a:lnTo>
                  <a:lnTo>
                    <a:pt x="582295" y="158889"/>
                  </a:lnTo>
                  <a:lnTo>
                    <a:pt x="582434" y="160642"/>
                  </a:lnTo>
                  <a:lnTo>
                    <a:pt x="582701" y="161366"/>
                  </a:lnTo>
                  <a:lnTo>
                    <a:pt x="582841" y="161721"/>
                  </a:lnTo>
                  <a:lnTo>
                    <a:pt x="581355" y="164693"/>
                  </a:lnTo>
                  <a:lnTo>
                    <a:pt x="582168" y="164579"/>
                  </a:lnTo>
                  <a:lnTo>
                    <a:pt x="582841" y="164477"/>
                  </a:lnTo>
                  <a:lnTo>
                    <a:pt x="585127" y="164147"/>
                  </a:lnTo>
                  <a:lnTo>
                    <a:pt x="585406" y="163855"/>
                  </a:lnTo>
                  <a:lnTo>
                    <a:pt x="586206" y="162966"/>
                  </a:lnTo>
                  <a:lnTo>
                    <a:pt x="586486" y="162661"/>
                  </a:lnTo>
                  <a:lnTo>
                    <a:pt x="586486" y="162534"/>
                  </a:lnTo>
                  <a:lnTo>
                    <a:pt x="586206" y="162534"/>
                  </a:lnTo>
                  <a:lnTo>
                    <a:pt x="586206" y="162394"/>
                  </a:lnTo>
                  <a:lnTo>
                    <a:pt x="587286" y="161950"/>
                  </a:lnTo>
                  <a:lnTo>
                    <a:pt x="588403" y="161493"/>
                  </a:lnTo>
                  <a:lnTo>
                    <a:pt x="588403" y="161632"/>
                  </a:lnTo>
                  <a:lnTo>
                    <a:pt x="590791" y="157276"/>
                  </a:lnTo>
                  <a:lnTo>
                    <a:pt x="589445" y="157162"/>
                  </a:lnTo>
                  <a:lnTo>
                    <a:pt x="588403" y="157086"/>
                  </a:lnTo>
                  <a:lnTo>
                    <a:pt x="587286" y="156997"/>
                  </a:lnTo>
                  <a:lnTo>
                    <a:pt x="589318" y="155651"/>
                  </a:lnTo>
                  <a:lnTo>
                    <a:pt x="587286" y="153225"/>
                  </a:lnTo>
                  <a:lnTo>
                    <a:pt x="586778" y="153187"/>
                  </a:lnTo>
                  <a:lnTo>
                    <a:pt x="585406" y="153085"/>
                  </a:lnTo>
                  <a:lnTo>
                    <a:pt x="586486" y="152374"/>
                  </a:lnTo>
                  <a:lnTo>
                    <a:pt x="586778" y="152260"/>
                  </a:lnTo>
                  <a:lnTo>
                    <a:pt x="587667" y="152146"/>
                  </a:lnTo>
                  <a:lnTo>
                    <a:pt x="588403" y="152044"/>
                  </a:lnTo>
                  <a:lnTo>
                    <a:pt x="589318" y="151930"/>
                  </a:lnTo>
                  <a:lnTo>
                    <a:pt x="590257" y="151803"/>
                  </a:lnTo>
                  <a:lnTo>
                    <a:pt x="590791" y="151726"/>
                  </a:lnTo>
                  <a:lnTo>
                    <a:pt x="591743" y="151612"/>
                  </a:lnTo>
                  <a:close/>
                </a:path>
                <a:path w="1042034" h="253365">
                  <a:moveTo>
                    <a:pt x="592543" y="139877"/>
                  </a:moveTo>
                  <a:lnTo>
                    <a:pt x="583920" y="140944"/>
                  </a:lnTo>
                  <a:lnTo>
                    <a:pt x="585266" y="144462"/>
                  </a:lnTo>
                  <a:lnTo>
                    <a:pt x="587667" y="147320"/>
                  </a:lnTo>
                  <a:lnTo>
                    <a:pt x="590118" y="146748"/>
                  </a:lnTo>
                  <a:lnTo>
                    <a:pt x="590257" y="144322"/>
                  </a:lnTo>
                  <a:lnTo>
                    <a:pt x="592543" y="139877"/>
                  </a:lnTo>
                  <a:close/>
                </a:path>
                <a:path w="1042034" h="253365">
                  <a:moveTo>
                    <a:pt x="618172" y="143243"/>
                  </a:moveTo>
                  <a:lnTo>
                    <a:pt x="614946" y="144322"/>
                  </a:lnTo>
                  <a:lnTo>
                    <a:pt x="612787" y="145669"/>
                  </a:lnTo>
                  <a:lnTo>
                    <a:pt x="606577" y="143510"/>
                  </a:lnTo>
                  <a:lnTo>
                    <a:pt x="606577" y="146748"/>
                  </a:lnTo>
                  <a:lnTo>
                    <a:pt x="606044" y="150799"/>
                  </a:lnTo>
                  <a:lnTo>
                    <a:pt x="611428" y="149580"/>
                  </a:lnTo>
                  <a:lnTo>
                    <a:pt x="614400" y="150253"/>
                  </a:lnTo>
                  <a:lnTo>
                    <a:pt x="617232" y="151066"/>
                  </a:lnTo>
                  <a:lnTo>
                    <a:pt x="618172" y="143243"/>
                  </a:lnTo>
                  <a:close/>
                </a:path>
                <a:path w="1042034" h="253365">
                  <a:moveTo>
                    <a:pt x="620039" y="178485"/>
                  </a:moveTo>
                  <a:lnTo>
                    <a:pt x="619798" y="174396"/>
                  </a:lnTo>
                  <a:lnTo>
                    <a:pt x="619658" y="173050"/>
                  </a:lnTo>
                  <a:lnTo>
                    <a:pt x="618172" y="171970"/>
                  </a:lnTo>
                  <a:lnTo>
                    <a:pt x="616292" y="172377"/>
                  </a:lnTo>
                  <a:lnTo>
                    <a:pt x="613156" y="175882"/>
                  </a:lnTo>
                  <a:lnTo>
                    <a:pt x="616115" y="178447"/>
                  </a:lnTo>
                  <a:lnTo>
                    <a:pt x="620039" y="178485"/>
                  </a:lnTo>
                  <a:close/>
                </a:path>
                <a:path w="1042034" h="253365">
                  <a:moveTo>
                    <a:pt x="622363" y="164426"/>
                  </a:moveTo>
                  <a:lnTo>
                    <a:pt x="621004" y="164287"/>
                  </a:lnTo>
                  <a:lnTo>
                    <a:pt x="614400" y="165493"/>
                  </a:lnTo>
                  <a:lnTo>
                    <a:pt x="621690" y="171297"/>
                  </a:lnTo>
                  <a:lnTo>
                    <a:pt x="622223" y="166039"/>
                  </a:lnTo>
                  <a:lnTo>
                    <a:pt x="622084" y="165227"/>
                  </a:lnTo>
                  <a:lnTo>
                    <a:pt x="622363" y="164426"/>
                  </a:lnTo>
                  <a:close/>
                </a:path>
                <a:path w="1042034" h="253365">
                  <a:moveTo>
                    <a:pt x="643674" y="100355"/>
                  </a:moveTo>
                  <a:lnTo>
                    <a:pt x="643128" y="100076"/>
                  </a:lnTo>
                  <a:lnTo>
                    <a:pt x="642721" y="99682"/>
                  </a:lnTo>
                  <a:lnTo>
                    <a:pt x="642327" y="100215"/>
                  </a:lnTo>
                  <a:lnTo>
                    <a:pt x="643128" y="100622"/>
                  </a:lnTo>
                  <a:lnTo>
                    <a:pt x="643267" y="100749"/>
                  </a:lnTo>
                  <a:lnTo>
                    <a:pt x="643674" y="100355"/>
                  </a:lnTo>
                  <a:close/>
                </a:path>
                <a:path w="1042034" h="253365">
                  <a:moveTo>
                    <a:pt x="648398" y="131775"/>
                  </a:moveTo>
                  <a:lnTo>
                    <a:pt x="644613" y="131775"/>
                  </a:lnTo>
                  <a:lnTo>
                    <a:pt x="644080" y="133527"/>
                  </a:lnTo>
                  <a:lnTo>
                    <a:pt x="643534" y="135420"/>
                  </a:lnTo>
                  <a:lnTo>
                    <a:pt x="647585" y="135686"/>
                  </a:lnTo>
                  <a:lnTo>
                    <a:pt x="648119" y="133807"/>
                  </a:lnTo>
                  <a:lnTo>
                    <a:pt x="648398" y="131775"/>
                  </a:lnTo>
                  <a:close/>
                </a:path>
                <a:path w="1042034" h="253365">
                  <a:moveTo>
                    <a:pt x="655535" y="118427"/>
                  </a:moveTo>
                  <a:lnTo>
                    <a:pt x="654862" y="114109"/>
                  </a:lnTo>
                  <a:lnTo>
                    <a:pt x="653516" y="110337"/>
                  </a:lnTo>
                  <a:lnTo>
                    <a:pt x="647319" y="109524"/>
                  </a:lnTo>
                  <a:lnTo>
                    <a:pt x="646506" y="119367"/>
                  </a:lnTo>
                  <a:lnTo>
                    <a:pt x="655535" y="118427"/>
                  </a:lnTo>
                  <a:close/>
                </a:path>
                <a:path w="1042034" h="253365">
                  <a:moveTo>
                    <a:pt x="656755" y="146621"/>
                  </a:moveTo>
                  <a:lnTo>
                    <a:pt x="654456" y="145135"/>
                  </a:lnTo>
                  <a:lnTo>
                    <a:pt x="653249" y="147015"/>
                  </a:lnTo>
                  <a:lnTo>
                    <a:pt x="655408" y="148094"/>
                  </a:lnTo>
                  <a:lnTo>
                    <a:pt x="656755" y="146621"/>
                  </a:lnTo>
                  <a:close/>
                </a:path>
                <a:path w="1042034" h="253365">
                  <a:moveTo>
                    <a:pt x="659447" y="86182"/>
                  </a:moveTo>
                  <a:lnTo>
                    <a:pt x="658647" y="80924"/>
                  </a:lnTo>
                  <a:lnTo>
                    <a:pt x="651230" y="85102"/>
                  </a:lnTo>
                  <a:lnTo>
                    <a:pt x="655002" y="88480"/>
                  </a:lnTo>
                  <a:lnTo>
                    <a:pt x="656082" y="86868"/>
                  </a:lnTo>
                  <a:lnTo>
                    <a:pt x="658914" y="87934"/>
                  </a:lnTo>
                  <a:lnTo>
                    <a:pt x="659447" y="86182"/>
                  </a:lnTo>
                  <a:close/>
                </a:path>
                <a:path w="1042034" h="253365">
                  <a:moveTo>
                    <a:pt x="666737" y="133807"/>
                  </a:moveTo>
                  <a:lnTo>
                    <a:pt x="664845" y="132321"/>
                  </a:lnTo>
                  <a:lnTo>
                    <a:pt x="663498" y="132854"/>
                  </a:lnTo>
                  <a:lnTo>
                    <a:pt x="661479" y="135559"/>
                  </a:lnTo>
                  <a:lnTo>
                    <a:pt x="663905" y="135826"/>
                  </a:lnTo>
                  <a:lnTo>
                    <a:pt x="665518" y="135826"/>
                  </a:lnTo>
                  <a:lnTo>
                    <a:pt x="665924" y="134480"/>
                  </a:lnTo>
                  <a:lnTo>
                    <a:pt x="666737" y="133807"/>
                  </a:lnTo>
                  <a:close/>
                </a:path>
                <a:path w="1042034" h="253365">
                  <a:moveTo>
                    <a:pt x="672807" y="120853"/>
                  </a:moveTo>
                  <a:lnTo>
                    <a:pt x="668350" y="120180"/>
                  </a:lnTo>
                  <a:lnTo>
                    <a:pt x="667956" y="123825"/>
                  </a:lnTo>
                  <a:lnTo>
                    <a:pt x="665924" y="126111"/>
                  </a:lnTo>
                  <a:lnTo>
                    <a:pt x="671461" y="127596"/>
                  </a:lnTo>
                  <a:lnTo>
                    <a:pt x="671588" y="125031"/>
                  </a:lnTo>
                  <a:lnTo>
                    <a:pt x="672807" y="120853"/>
                  </a:lnTo>
                  <a:close/>
                </a:path>
                <a:path w="1042034" h="253365">
                  <a:moveTo>
                    <a:pt x="673887" y="136499"/>
                  </a:moveTo>
                  <a:lnTo>
                    <a:pt x="673620" y="134886"/>
                  </a:lnTo>
                  <a:lnTo>
                    <a:pt x="673620" y="133261"/>
                  </a:lnTo>
                  <a:lnTo>
                    <a:pt x="670648" y="133667"/>
                  </a:lnTo>
                  <a:lnTo>
                    <a:pt x="670915" y="135153"/>
                  </a:lnTo>
                  <a:lnTo>
                    <a:pt x="670915" y="136906"/>
                  </a:lnTo>
                  <a:lnTo>
                    <a:pt x="673887" y="136499"/>
                  </a:lnTo>
                  <a:close/>
                </a:path>
                <a:path w="1042034" h="253365">
                  <a:moveTo>
                    <a:pt x="679958" y="115455"/>
                  </a:moveTo>
                  <a:lnTo>
                    <a:pt x="679284" y="114922"/>
                  </a:lnTo>
                  <a:lnTo>
                    <a:pt x="678738" y="114515"/>
                  </a:lnTo>
                  <a:lnTo>
                    <a:pt x="678065" y="113969"/>
                  </a:lnTo>
                  <a:lnTo>
                    <a:pt x="677125" y="115328"/>
                  </a:lnTo>
                  <a:lnTo>
                    <a:pt x="677799" y="116801"/>
                  </a:lnTo>
                  <a:lnTo>
                    <a:pt x="679551" y="116128"/>
                  </a:lnTo>
                  <a:lnTo>
                    <a:pt x="679691" y="116001"/>
                  </a:lnTo>
                  <a:lnTo>
                    <a:pt x="679818" y="115595"/>
                  </a:lnTo>
                  <a:lnTo>
                    <a:pt x="679958" y="115455"/>
                  </a:lnTo>
                  <a:close/>
                </a:path>
                <a:path w="1042034" h="253365">
                  <a:moveTo>
                    <a:pt x="689267" y="82410"/>
                  </a:moveTo>
                  <a:lnTo>
                    <a:pt x="688721" y="79438"/>
                  </a:lnTo>
                  <a:lnTo>
                    <a:pt x="687641" y="74180"/>
                  </a:lnTo>
                  <a:lnTo>
                    <a:pt x="684682" y="76771"/>
                  </a:lnTo>
                  <a:lnTo>
                    <a:pt x="684682" y="73647"/>
                  </a:lnTo>
                  <a:lnTo>
                    <a:pt x="687781" y="68249"/>
                  </a:lnTo>
                  <a:lnTo>
                    <a:pt x="677799" y="72694"/>
                  </a:lnTo>
                  <a:lnTo>
                    <a:pt x="676719" y="73914"/>
                  </a:lnTo>
                  <a:lnTo>
                    <a:pt x="677125" y="78359"/>
                  </a:lnTo>
                  <a:lnTo>
                    <a:pt x="682612" y="78562"/>
                  </a:lnTo>
                  <a:lnTo>
                    <a:pt x="678205" y="82410"/>
                  </a:lnTo>
                  <a:lnTo>
                    <a:pt x="685622" y="82956"/>
                  </a:lnTo>
                  <a:lnTo>
                    <a:pt x="688860" y="82816"/>
                  </a:lnTo>
                  <a:lnTo>
                    <a:pt x="689267" y="82410"/>
                  </a:lnTo>
                  <a:close/>
                </a:path>
                <a:path w="1042034" h="253365">
                  <a:moveTo>
                    <a:pt x="691286" y="118160"/>
                  </a:moveTo>
                  <a:lnTo>
                    <a:pt x="690880" y="111810"/>
                  </a:lnTo>
                  <a:lnTo>
                    <a:pt x="690880" y="110731"/>
                  </a:lnTo>
                  <a:lnTo>
                    <a:pt x="690346" y="105879"/>
                  </a:lnTo>
                  <a:lnTo>
                    <a:pt x="687908" y="108305"/>
                  </a:lnTo>
                  <a:lnTo>
                    <a:pt x="681710" y="110731"/>
                  </a:lnTo>
                  <a:lnTo>
                    <a:pt x="691286" y="118160"/>
                  </a:lnTo>
                  <a:close/>
                </a:path>
                <a:path w="1042034" h="253365">
                  <a:moveTo>
                    <a:pt x="693585" y="116268"/>
                  </a:moveTo>
                  <a:lnTo>
                    <a:pt x="693039" y="115862"/>
                  </a:lnTo>
                  <a:lnTo>
                    <a:pt x="692226" y="116395"/>
                  </a:lnTo>
                  <a:lnTo>
                    <a:pt x="692772" y="117081"/>
                  </a:lnTo>
                  <a:lnTo>
                    <a:pt x="693039" y="116535"/>
                  </a:lnTo>
                  <a:lnTo>
                    <a:pt x="693585" y="116268"/>
                  </a:lnTo>
                  <a:close/>
                </a:path>
                <a:path w="1042034" h="253365">
                  <a:moveTo>
                    <a:pt x="699109" y="105473"/>
                  </a:moveTo>
                  <a:lnTo>
                    <a:pt x="698296" y="104267"/>
                  </a:lnTo>
                  <a:lnTo>
                    <a:pt x="698703" y="101701"/>
                  </a:lnTo>
                  <a:lnTo>
                    <a:pt x="694791" y="102781"/>
                  </a:lnTo>
                  <a:lnTo>
                    <a:pt x="695604" y="104800"/>
                  </a:lnTo>
                  <a:lnTo>
                    <a:pt x="695058" y="108178"/>
                  </a:lnTo>
                  <a:lnTo>
                    <a:pt x="699109" y="105473"/>
                  </a:lnTo>
                  <a:close/>
                </a:path>
                <a:path w="1042034" h="253365">
                  <a:moveTo>
                    <a:pt x="703427" y="104940"/>
                  </a:moveTo>
                  <a:lnTo>
                    <a:pt x="702754" y="104394"/>
                  </a:lnTo>
                  <a:lnTo>
                    <a:pt x="702614" y="103314"/>
                  </a:lnTo>
                  <a:lnTo>
                    <a:pt x="701408" y="103314"/>
                  </a:lnTo>
                  <a:lnTo>
                    <a:pt x="699922" y="104800"/>
                  </a:lnTo>
                  <a:lnTo>
                    <a:pt x="701941" y="106286"/>
                  </a:lnTo>
                  <a:lnTo>
                    <a:pt x="703427" y="104940"/>
                  </a:lnTo>
                  <a:close/>
                </a:path>
                <a:path w="1042034" h="253365">
                  <a:moveTo>
                    <a:pt x="704367" y="90906"/>
                  </a:moveTo>
                  <a:lnTo>
                    <a:pt x="701802" y="89560"/>
                  </a:lnTo>
                  <a:lnTo>
                    <a:pt x="690740" y="89293"/>
                  </a:lnTo>
                  <a:lnTo>
                    <a:pt x="695198" y="94145"/>
                  </a:lnTo>
                  <a:lnTo>
                    <a:pt x="698842" y="96710"/>
                  </a:lnTo>
                  <a:lnTo>
                    <a:pt x="700862" y="91452"/>
                  </a:lnTo>
                  <a:lnTo>
                    <a:pt x="704367" y="90906"/>
                  </a:lnTo>
                  <a:close/>
                </a:path>
                <a:path w="1042034" h="253365">
                  <a:moveTo>
                    <a:pt x="706932" y="115595"/>
                  </a:moveTo>
                  <a:lnTo>
                    <a:pt x="704913" y="114376"/>
                  </a:lnTo>
                  <a:lnTo>
                    <a:pt x="703160" y="112356"/>
                  </a:lnTo>
                  <a:lnTo>
                    <a:pt x="706399" y="107505"/>
                  </a:lnTo>
                  <a:lnTo>
                    <a:pt x="700862" y="108712"/>
                  </a:lnTo>
                  <a:lnTo>
                    <a:pt x="698169" y="110197"/>
                  </a:lnTo>
                  <a:lnTo>
                    <a:pt x="700189" y="118960"/>
                  </a:lnTo>
                  <a:lnTo>
                    <a:pt x="703160" y="119100"/>
                  </a:lnTo>
                  <a:lnTo>
                    <a:pt x="703834" y="118554"/>
                  </a:lnTo>
                  <a:lnTo>
                    <a:pt x="706932" y="115595"/>
                  </a:lnTo>
                  <a:close/>
                </a:path>
                <a:path w="1042034" h="253365">
                  <a:moveTo>
                    <a:pt x="714756" y="113703"/>
                  </a:moveTo>
                  <a:lnTo>
                    <a:pt x="712571" y="109004"/>
                  </a:lnTo>
                  <a:lnTo>
                    <a:pt x="708367" y="110451"/>
                  </a:lnTo>
                  <a:lnTo>
                    <a:pt x="706310" y="114096"/>
                  </a:lnTo>
                  <a:lnTo>
                    <a:pt x="710577" y="116001"/>
                  </a:lnTo>
                  <a:lnTo>
                    <a:pt x="712597" y="116395"/>
                  </a:lnTo>
                  <a:lnTo>
                    <a:pt x="714082" y="115328"/>
                  </a:lnTo>
                  <a:lnTo>
                    <a:pt x="714756" y="113703"/>
                  </a:lnTo>
                  <a:close/>
                </a:path>
                <a:path w="1042034" h="253365">
                  <a:moveTo>
                    <a:pt x="958900" y="3632"/>
                  </a:moveTo>
                  <a:lnTo>
                    <a:pt x="958494" y="0"/>
                  </a:lnTo>
                  <a:lnTo>
                    <a:pt x="956068" y="673"/>
                  </a:lnTo>
                  <a:lnTo>
                    <a:pt x="953503" y="127"/>
                  </a:lnTo>
                  <a:lnTo>
                    <a:pt x="953770" y="3771"/>
                  </a:lnTo>
                  <a:lnTo>
                    <a:pt x="956195" y="3098"/>
                  </a:lnTo>
                  <a:lnTo>
                    <a:pt x="958900" y="3632"/>
                  </a:lnTo>
                  <a:close/>
                </a:path>
                <a:path w="1042034" h="253365">
                  <a:moveTo>
                    <a:pt x="1041577" y="53276"/>
                  </a:moveTo>
                  <a:lnTo>
                    <a:pt x="1040904" y="52603"/>
                  </a:lnTo>
                  <a:lnTo>
                    <a:pt x="1039698" y="50444"/>
                  </a:lnTo>
                  <a:lnTo>
                    <a:pt x="1039025" y="52603"/>
                  </a:lnTo>
                  <a:lnTo>
                    <a:pt x="1038618" y="53809"/>
                  </a:lnTo>
                  <a:lnTo>
                    <a:pt x="1040371" y="53809"/>
                  </a:lnTo>
                  <a:lnTo>
                    <a:pt x="1041577" y="5327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805025" y="788440"/>
              <a:ext cx="379095" cy="203835"/>
            </a:xfrm>
            <a:custGeom>
              <a:avLst/>
              <a:gdLst/>
              <a:ahLst/>
              <a:cxnLst/>
              <a:rect l="l" t="t" r="r" b="b"/>
              <a:pathLst>
                <a:path w="379094" h="203834">
                  <a:moveTo>
                    <a:pt x="7429" y="140195"/>
                  </a:moveTo>
                  <a:lnTo>
                    <a:pt x="4076" y="138582"/>
                  </a:lnTo>
                  <a:lnTo>
                    <a:pt x="63" y="139065"/>
                  </a:lnTo>
                  <a:lnTo>
                    <a:pt x="0" y="141770"/>
                  </a:lnTo>
                  <a:lnTo>
                    <a:pt x="939" y="144195"/>
                  </a:lnTo>
                  <a:lnTo>
                    <a:pt x="3632" y="143789"/>
                  </a:lnTo>
                  <a:lnTo>
                    <a:pt x="5524" y="143789"/>
                  </a:lnTo>
                  <a:lnTo>
                    <a:pt x="7429" y="140195"/>
                  </a:lnTo>
                  <a:close/>
                </a:path>
                <a:path w="379094" h="203834">
                  <a:moveTo>
                    <a:pt x="11188" y="151345"/>
                  </a:moveTo>
                  <a:lnTo>
                    <a:pt x="10972" y="147218"/>
                  </a:lnTo>
                  <a:lnTo>
                    <a:pt x="7518" y="147154"/>
                  </a:lnTo>
                  <a:lnTo>
                    <a:pt x="5118" y="149580"/>
                  </a:lnTo>
                  <a:lnTo>
                    <a:pt x="7962" y="152831"/>
                  </a:lnTo>
                  <a:lnTo>
                    <a:pt x="7543" y="152831"/>
                  </a:lnTo>
                  <a:lnTo>
                    <a:pt x="7010" y="153098"/>
                  </a:lnTo>
                  <a:lnTo>
                    <a:pt x="6337" y="153644"/>
                  </a:lnTo>
                  <a:lnTo>
                    <a:pt x="6045" y="157911"/>
                  </a:lnTo>
                  <a:lnTo>
                    <a:pt x="8623" y="158191"/>
                  </a:lnTo>
                  <a:lnTo>
                    <a:pt x="10502" y="155994"/>
                  </a:lnTo>
                  <a:lnTo>
                    <a:pt x="8382" y="153225"/>
                  </a:lnTo>
                  <a:lnTo>
                    <a:pt x="9702" y="154317"/>
                  </a:lnTo>
                  <a:lnTo>
                    <a:pt x="10922" y="153365"/>
                  </a:lnTo>
                  <a:lnTo>
                    <a:pt x="11188" y="151345"/>
                  </a:lnTo>
                  <a:close/>
                </a:path>
                <a:path w="379094" h="203834">
                  <a:moveTo>
                    <a:pt x="16586" y="146227"/>
                  </a:moveTo>
                  <a:lnTo>
                    <a:pt x="15240" y="143662"/>
                  </a:lnTo>
                  <a:lnTo>
                    <a:pt x="13754" y="144462"/>
                  </a:lnTo>
                  <a:lnTo>
                    <a:pt x="12141" y="144868"/>
                  </a:lnTo>
                  <a:lnTo>
                    <a:pt x="13081" y="147574"/>
                  </a:lnTo>
                  <a:lnTo>
                    <a:pt x="14693" y="146621"/>
                  </a:lnTo>
                  <a:lnTo>
                    <a:pt x="16586" y="146227"/>
                  </a:lnTo>
                  <a:close/>
                </a:path>
                <a:path w="379094" h="203834">
                  <a:moveTo>
                    <a:pt x="16586" y="135839"/>
                  </a:moveTo>
                  <a:lnTo>
                    <a:pt x="16052" y="135559"/>
                  </a:lnTo>
                  <a:lnTo>
                    <a:pt x="15367" y="135026"/>
                  </a:lnTo>
                  <a:lnTo>
                    <a:pt x="14973" y="135166"/>
                  </a:lnTo>
                  <a:lnTo>
                    <a:pt x="13893" y="136245"/>
                  </a:lnTo>
                  <a:lnTo>
                    <a:pt x="12407" y="135432"/>
                  </a:lnTo>
                  <a:lnTo>
                    <a:pt x="11455" y="136512"/>
                  </a:lnTo>
                  <a:lnTo>
                    <a:pt x="13220" y="137858"/>
                  </a:lnTo>
                  <a:lnTo>
                    <a:pt x="15240" y="137591"/>
                  </a:lnTo>
                  <a:lnTo>
                    <a:pt x="16586" y="135839"/>
                  </a:lnTo>
                  <a:close/>
                </a:path>
                <a:path w="379094" h="203834">
                  <a:moveTo>
                    <a:pt x="21043" y="157010"/>
                  </a:moveTo>
                  <a:lnTo>
                    <a:pt x="20904" y="155663"/>
                  </a:lnTo>
                  <a:lnTo>
                    <a:pt x="20091" y="153098"/>
                  </a:lnTo>
                  <a:lnTo>
                    <a:pt x="16052" y="154317"/>
                  </a:lnTo>
                  <a:lnTo>
                    <a:pt x="16586" y="156743"/>
                  </a:lnTo>
                  <a:lnTo>
                    <a:pt x="16484" y="158432"/>
                  </a:lnTo>
                  <a:lnTo>
                    <a:pt x="15506" y="157556"/>
                  </a:lnTo>
                  <a:lnTo>
                    <a:pt x="14020" y="156476"/>
                  </a:lnTo>
                  <a:lnTo>
                    <a:pt x="13220" y="158089"/>
                  </a:lnTo>
                  <a:lnTo>
                    <a:pt x="12268" y="158635"/>
                  </a:lnTo>
                  <a:lnTo>
                    <a:pt x="11061" y="162001"/>
                  </a:lnTo>
                  <a:lnTo>
                    <a:pt x="17932" y="159715"/>
                  </a:lnTo>
                  <a:lnTo>
                    <a:pt x="17005" y="158902"/>
                  </a:lnTo>
                  <a:lnTo>
                    <a:pt x="21043" y="157010"/>
                  </a:lnTo>
                  <a:close/>
                </a:path>
                <a:path w="379094" h="203834">
                  <a:moveTo>
                    <a:pt x="24930" y="144691"/>
                  </a:moveTo>
                  <a:lnTo>
                    <a:pt x="23342" y="142417"/>
                  </a:lnTo>
                  <a:lnTo>
                    <a:pt x="18605" y="143789"/>
                  </a:lnTo>
                  <a:lnTo>
                    <a:pt x="19418" y="144602"/>
                  </a:lnTo>
                  <a:lnTo>
                    <a:pt x="19558" y="145415"/>
                  </a:lnTo>
                  <a:lnTo>
                    <a:pt x="19418" y="146494"/>
                  </a:lnTo>
                  <a:lnTo>
                    <a:pt x="23558" y="147193"/>
                  </a:lnTo>
                  <a:lnTo>
                    <a:pt x="24930" y="144691"/>
                  </a:lnTo>
                  <a:close/>
                </a:path>
                <a:path w="379094" h="203834">
                  <a:moveTo>
                    <a:pt x="33858" y="135839"/>
                  </a:moveTo>
                  <a:lnTo>
                    <a:pt x="30746" y="135839"/>
                  </a:lnTo>
                  <a:lnTo>
                    <a:pt x="31965" y="137325"/>
                  </a:lnTo>
                  <a:lnTo>
                    <a:pt x="32639" y="137452"/>
                  </a:lnTo>
                  <a:lnTo>
                    <a:pt x="33172" y="137858"/>
                  </a:lnTo>
                  <a:lnTo>
                    <a:pt x="33718" y="137325"/>
                  </a:lnTo>
                  <a:lnTo>
                    <a:pt x="33858" y="135839"/>
                  </a:lnTo>
                  <a:close/>
                </a:path>
                <a:path w="379094" h="203834">
                  <a:moveTo>
                    <a:pt x="36817" y="154444"/>
                  </a:moveTo>
                  <a:lnTo>
                    <a:pt x="34124" y="154444"/>
                  </a:lnTo>
                  <a:lnTo>
                    <a:pt x="32092" y="155930"/>
                  </a:lnTo>
                  <a:lnTo>
                    <a:pt x="33312" y="156603"/>
                  </a:lnTo>
                  <a:lnTo>
                    <a:pt x="33718" y="157416"/>
                  </a:lnTo>
                  <a:lnTo>
                    <a:pt x="36817" y="160248"/>
                  </a:lnTo>
                  <a:lnTo>
                    <a:pt x="36817" y="154444"/>
                  </a:lnTo>
                  <a:close/>
                </a:path>
                <a:path w="379094" h="203834">
                  <a:moveTo>
                    <a:pt x="43561" y="189649"/>
                  </a:moveTo>
                  <a:lnTo>
                    <a:pt x="42760" y="186956"/>
                  </a:lnTo>
                  <a:lnTo>
                    <a:pt x="40601" y="188569"/>
                  </a:lnTo>
                  <a:lnTo>
                    <a:pt x="39522" y="189788"/>
                  </a:lnTo>
                  <a:lnTo>
                    <a:pt x="41541" y="191681"/>
                  </a:lnTo>
                  <a:lnTo>
                    <a:pt x="42760" y="191274"/>
                  </a:lnTo>
                  <a:lnTo>
                    <a:pt x="43561" y="189649"/>
                  </a:lnTo>
                  <a:close/>
                </a:path>
                <a:path w="379094" h="203834">
                  <a:moveTo>
                    <a:pt x="43789" y="163703"/>
                  </a:moveTo>
                  <a:lnTo>
                    <a:pt x="41236" y="162064"/>
                  </a:lnTo>
                  <a:lnTo>
                    <a:pt x="38430" y="162356"/>
                  </a:lnTo>
                  <a:lnTo>
                    <a:pt x="38709" y="165379"/>
                  </a:lnTo>
                  <a:lnTo>
                    <a:pt x="39649" y="166865"/>
                  </a:lnTo>
                  <a:lnTo>
                    <a:pt x="41275" y="166865"/>
                  </a:lnTo>
                  <a:lnTo>
                    <a:pt x="42760" y="166458"/>
                  </a:lnTo>
                  <a:lnTo>
                    <a:pt x="43789" y="163703"/>
                  </a:lnTo>
                  <a:close/>
                </a:path>
                <a:path w="379094" h="203834">
                  <a:moveTo>
                    <a:pt x="47879" y="174282"/>
                  </a:moveTo>
                  <a:lnTo>
                    <a:pt x="46672" y="174409"/>
                  </a:lnTo>
                  <a:lnTo>
                    <a:pt x="45986" y="174815"/>
                  </a:lnTo>
                  <a:lnTo>
                    <a:pt x="45313" y="175361"/>
                  </a:lnTo>
                  <a:lnTo>
                    <a:pt x="46126" y="176161"/>
                  </a:lnTo>
                  <a:lnTo>
                    <a:pt x="47739" y="177647"/>
                  </a:lnTo>
                  <a:lnTo>
                    <a:pt x="47739" y="175221"/>
                  </a:lnTo>
                  <a:lnTo>
                    <a:pt x="47879" y="174282"/>
                  </a:lnTo>
                  <a:close/>
                </a:path>
                <a:path w="379094" h="203834">
                  <a:moveTo>
                    <a:pt x="52730" y="152768"/>
                  </a:moveTo>
                  <a:lnTo>
                    <a:pt x="51790" y="153301"/>
                  </a:lnTo>
                  <a:lnTo>
                    <a:pt x="51650" y="153365"/>
                  </a:lnTo>
                  <a:lnTo>
                    <a:pt x="51257" y="154317"/>
                  </a:lnTo>
                  <a:lnTo>
                    <a:pt x="51790" y="154851"/>
                  </a:lnTo>
                  <a:lnTo>
                    <a:pt x="52197" y="155257"/>
                  </a:lnTo>
                  <a:lnTo>
                    <a:pt x="52730" y="155397"/>
                  </a:lnTo>
                  <a:lnTo>
                    <a:pt x="52730" y="152768"/>
                  </a:lnTo>
                  <a:close/>
                </a:path>
                <a:path w="379094" h="203834">
                  <a:moveTo>
                    <a:pt x="55029" y="147027"/>
                  </a:moveTo>
                  <a:lnTo>
                    <a:pt x="50177" y="140017"/>
                  </a:lnTo>
                  <a:lnTo>
                    <a:pt x="45859" y="143929"/>
                  </a:lnTo>
                  <a:lnTo>
                    <a:pt x="41427" y="146431"/>
                  </a:lnTo>
                  <a:lnTo>
                    <a:pt x="41135" y="144195"/>
                  </a:lnTo>
                  <a:lnTo>
                    <a:pt x="36004" y="136918"/>
                  </a:lnTo>
                  <a:lnTo>
                    <a:pt x="31292" y="142443"/>
                  </a:lnTo>
                  <a:lnTo>
                    <a:pt x="31699" y="143522"/>
                  </a:lnTo>
                  <a:lnTo>
                    <a:pt x="31826" y="145681"/>
                  </a:lnTo>
                  <a:lnTo>
                    <a:pt x="33045" y="146494"/>
                  </a:lnTo>
                  <a:lnTo>
                    <a:pt x="34124" y="149059"/>
                  </a:lnTo>
                  <a:lnTo>
                    <a:pt x="39243" y="148920"/>
                  </a:lnTo>
                  <a:lnTo>
                    <a:pt x="41681" y="148247"/>
                  </a:lnTo>
                  <a:lnTo>
                    <a:pt x="41592" y="147599"/>
                  </a:lnTo>
                  <a:lnTo>
                    <a:pt x="47701" y="151853"/>
                  </a:lnTo>
                  <a:lnTo>
                    <a:pt x="42951" y="152590"/>
                  </a:lnTo>
                  <a:lnTo>
                    <a:pt x="40589" y="155943"/>
                  </a:lnTo>
                  <a:lnTo>
                    <a:pt x="45046" y="159308"/>
                  </a:lnTo>
                  <a:lnTo>
                    <a:pt x="45186" y="159575"/>
                  </a:lnTo>
                  <a:lnTo>
                    <a:pt x="45453" y="159715"/>
                  </a:lnTo>
                  <a:lnTo>
                    <a:pt x="45453" y="160108"/>
                  </a:lnTo>
                  <a:lnTo>
                    <a:pt x="46799" y="166052"/>
                  </a:lnTo>
                  <a:lnTo>
                    <a:pt x="49898" y="158356"/>
                  </a:lnTo>
                  <a:lnTo>
                    <a:pt x="50977" y="156197"/>
                  </a:lnTo>
                  <a:lnTo>
                    <a:pt x="48031" y="152082"/>
                  </a:lnTo>
                  <a:lnTo>
                    <a:pt x="51117" y="150406"/>
                  </a:lnTo>
                  <a:lnTo>
                    <a:pt x="55029" y="147027"/>
                  </a:lnTo>
                  <a:close/>
                </a:path>
                <a:path w="379094" h="203834">
                  <a:moveTo>
                    <a:pt x="56515" y="153847"/>
                  </a:moveTo>
                  <a:lnTo>
                    <a:pt x="54825" y="151612"/>
                  </a:lnTo>
                  <a:lnTo>
                    <a:pt x="53009" y="152628"/>
                  </a:lnTo>
                  <a:lnTo>
                    <a:pt x="53009" y="155257"/>
                  </a:lnTo>
                  <a:lnTo>
                    <a:pt x="56172" y="156273"/>
                  </a:lnTo>
                  <a:lnTo>
                    <a:pt x="56515" y="153847"/>
                  </a:lnTo>
                  <a:close/>
                </a:path>
                <a:path w="379094" h="203834">
                  <a:moveTo>
                    <a:pt x="56642" y="132461"/>
                  </a:moveTo>
                  <a:lnTo>
                    <a:pt x="54698" y="129070"/>
                  </a:lnTo>
                  <a:lnTo>
                    <a:pt x="50647" y="129984"/>
                  </a:lnTo>
                  <a:lnTo>
                    <a:pt x="48412" y="133350"/>
                  </a:lnTo>
                  <a:lnTo>
                    <a:pt x="51930" y="137325"/>
                  </a:lnTo>
                  <a:lnTo>
                    <a:pt x="53416" y="137718"/>
                  </a:lnTo>
                  <a:lnTo>
                    <a:pt x="56108" y="134886"/>
                  </a:lnTo>
                  <a:lnTo>
                    <a:pt x="56642" y="132461"/>
                  </a:lnTo>
                  <a:close/>
                </a:path>
                <a:path w="379094" h="203834">
                  <a:moveTo>
                    <a:pt x="58534" y="203009"/>
                  </a:moveTo>
                  <a:lnTo>
                    <a:pt x="58267" y="202336"/>
                  </a:lnTo>
                  <a:lnTo>
                    <a:pt x="57721" y="202603"/>
                  </a:lnTo>
                  <a:lnTo>
                    <a:pt x="57188" y="202742"/>
                  </a:lnTo>
                  <a:lnTo>
                    <a:pt x="57594" y="203276"/>
                  </a:lnTo>
                  <a:lnTo>
                    <a:pt x="58534" y="203009"/>
                  </a:lnTo>
                  <a:close/>
                </a:path>
                <a:path w="379094" h="203834">
                  <a:moveTo>
                    <a:pt x="59436" y="143941"/>
                  </a:moveTo>
                  <a:lnTo>
                    <a:pt x="56984" y="142227"/>
                  </a:lnTo>
                  <a:lnTo>
                    <a:pt x="54432" y="143205"/>
                  </a:lnTo>
                  <a:lnTo>
                    <a:pt x="55841" y="147574"/>
                  </a:lnTo>
                  <a:lnTo>
                    <a:pt x="56515" y="148513"/>
                  </a:lnTo>
                  <a:lnTo>
                    <a:pt x="57188" y="147980"/>
                  </a:lnTo>
                  <a:lnTo>
                    <a:pt x="57721" y="147701"/>
                  </a:lnTo>
                  <a:lnTo>
                    <a:pt x="59436" y="143941"/>
                  </a:lnTo>
                  <a:close/>
                </a:path>
                <a:path w="379094" h="203834">
                  <a:moveTo>
                    <a:pt x="62445" y="189382"/>
                  </a:moveTo>
                  <a:lnTo>
                    <a:pt x="61099" y="185610"/>
                  </a:lnTo>
                  <a:lnTo>
                    <a:pt x="60286" y="184797"/>
                  </a:lnTo>
                  <a:lnTo>
                    <a:pt x="58534" y="184797"/>
                  </a:lnTo>
                  <a:lnTo>
                    <a:pt x="58127" y="185064"/>
                  </a:lnTo>
                  <a:lnTo>
                    <a:pt x="54622" y="188709"/>
                  </a:lnTo>
                  <a:lnTo>
                    <a:pt x="62445" y="189382"/>
                  </a:lnTo>
                  <a:close/>
                </a:path>
                <a:path w="379094" h="203834">
                  <a:moveTo>
                    <a:pt x="73647" y="156743"/>
                  </a:moveTo>
                  <a:lnTo>
                    <a:pt x="71221" y="150672"/>
                  </a:lnTo>
                  <a:lnTo>
                    <a:pt x="66090" y="154444"/>
                  </a:lnTo>
                  <a:lnTo>
                    <a:pt x="66624" y="155397"/>
                  </a:lnTo>
                  <a:lnTo>
                    <a:pt x="66903" y="156197"/>
                  </a:lnTo>
                  <a:lnTo>
                    <a:pt x="67310" y="157010"/>
                  </a:lnTo>
                  <a:lnTo>
                    <a:pt x="64338" y="156603"/>
                  </a:lnTo>
                  <a:lnTo>
                    <a:pt x="64465" y="158089"/>
                  </a:lnTo>
                  <a:lnTo>
                    <a:pt x="64744" y="160655"/>
                  </a:lnTo>
                  <a:lnTo>
                    <a:pt x="69456" y="161328"/>
                  </a:lnTo>
                  <a:lnTo>
                    <a:pt x="68249" y="158356"/>
                  </a:lnTo>
                  <a:lnTo>
                    <a:pt x="73647" y="156743"/>
                  </a:lnTo>
                  <a:close/>
                </a:path>
                <a:path w="379094" h="203834">
                  <a:moveTo>
                    <a:pt x="74853" y="140550"/>
                  </a:moveTo>
                  <a:lnTo>
                    <a:pt x="68656" y="140550"/>
                  </a:lnTo>
                  <a:lnTo>
                    <a:pt x="67030" y="140157"/>
                  </a:lnTo>
                  <a:lnTo>
                    <a:pt x="63398" y="140423"/>
                  </a:lnTo>
                  <a:lnTo>
                    <a:pt x="65544" y="142849"/>
                  </a:lnTo>
                  <a:lnTo>
                    <a:pt x="67843" y="146494"/>
                  </a:lnTo>
                  <a:lnTo>
                    <a:pt x="74853" y="140550"/>
                  </a:lnTo>
                  <a:close/>
                </a:path>
                <a:path w="379094" h="203834">
                  <a:moveTo>
                    <a:pt x="116128" y="146037"/>
                  </a:moveTo>
                  <a:lnTo>
                    <a:pt x="115455" y="146088"/>
                  </a:lnTo>
                  <a:lnTo>
                    <a:pt x="115620" y="146215"/>
                  </a:lnTo>
                  <a:lnTo>
                    <a:pt x="116128" y="146037"/>
                  </a:lnTo>
                  <a:close/>
                </a:path>
                <a:path w="379094" h="203834">
                  <a:moveTo>
                    <a:pt x="120586" y="150139"/>
                  </a:moveTo>
                  <a:lnTo>
                    <a:pt x="118287" y="148247"/>
                  </a:lnTo>
                  <a:lnTo>
                    <a:pt x="115620" y="146215"/>
                  </a:lnTo>
                  <a:lnTo>
                    <a:pt x="113969" y="146900"/>
                  </a:lnTo>
                  <a:lnTo>
                    <a:pt x="113969" y="151485"/>
                  </a:lnTo>
                  <a:lnTo>
                    <a:pt x="112763" y="151422"/>
                  </a:lnTo>
                  <a:lnTo>
                    <a:pt x="111861" y="151384"/>
                  </a:lnTo>
                  <a:lnTo>
                    <a:pt x="112433" y="150495"/>
                  </a:lnTo>
                  <a:lnTo>
                    <a:pt x="113969" y="151485"/>
                  </a:lnTo>
                  <a:lnTo>
                    <a:pt x="113969" y="146900"/>
                  </a:lnTo>
                  <a:lnTo>
                    <a:pt x="111391" y="147955"/>
                  </a:lnTo>
                  <a:lnTo>
                    <a:pt x="109435" y="147015"/>
                  </a:lnTo>
                  <a:lnTo>
                    <a:pt x="111950" y="145948"/>
                  </a:lnTo>
                  <a:lnTo>
                    <a:pt x="109931" y="143383"/>
                  </a:lnTo>
                  <a:lnTo>
                    <a:pt x="111010" y="143929"/>
                  </a:lnTo>
                  <a:lnTo>
                    <a:pt x="111417" y="142582"/>
                  </a:lnTo>
                  <a:lnTo>
                    <a:pt x="112356" y="142443"/>
                  </a:lnTo>
                  <a:lnTo>
                    <a:pt x="109270" y="139725"/>
                  </a:lnTo>
                  <a:lnTo>
                    <a:pt x="105143" y="140258"/>
                  </a:lnTo>
                  <a:lnTo>
                    <a:pt x="103136" y="142443"/>
                  </a:lnTo>
                  <a:lnTo>
                    <a:pt x="106426" y="144741"/>
                  </a:lnTo>
                  <a:lnTo>
                    <a:pt x="104940" y="148920"/>
                  </a:lnTo>
                  <a:lnTo>
                    <a:pt x="106210" y="148386"/>
                  </a:lnTo>
                  <a:lnTo>
                    <a:pt x="105206" y="151892"/>
                  </a:lnTo>
                  <a:lnTo>
                    <a:pt x="101155" y="155524"/>
                  </a:lnTo>
                  <a:lnTo>
                    <a:pt x="107899" y="155930"/>
                  </a:lnTo>
                  <a:lnTo>
                    <a:pt x="109118" y="155041"/>
                  </a:lnTo>
                  <a:lnTo>
                    <a:pt x="111544" y="156743"/>
                  </a:lnTo>
                  <a:lnTo>
                    <a:pt x="111137" y="157416"/>
                  </a:lnTo>
                  <a:lnTo>
                    <a:pt x="111277" y="159169"/>
                  </a:lnTo>
                  <a:lnTo>
                    <a:pt x="111544" y="159893"/>
                  </a:lnTo>
                  <a:lnTo>
                    <a:pt x="111683" y="160248"/>
                  </a:lnTo>
                  <a:lnTo>
                    <a:pt x="110197" y="163220"/>
                  </a:lnTo>
                  <a:lnTo>
                    <a:pt x="111010" y="163106"/>
                  </a:lnTo>
                  <a:lnTo>
                    <a:pt x="111683" y="163004"/>
                  </a:lnTo>
                  <a:lnTo>
                    <a:pt x="113969" y="162674"/>
                  </a:lnTo>
                  <a:lnTo>
                    <a:pt x="114249" y="162382"/>
                  </a:lnTo>
                  <a:lnTo>
                    <a:pt x="115049" y="161493"/>
                  </a:lnTo>
                  <a:lnTo>
                    <a:pt x="115328" y="161188"/>
                  </a:lnTo>
                  <a:lnTo>
                    <a:pt x="115328" y="161061"/>
                  </a:lnTo>
                  <a:lnTo>
                    <a:pt x="115049" y="161061"/>
                  </a:lnTo>
                  <a:lnTo>
                    <a:pt x="115049" y="160921"/>
                  </a:lnTo>
                  <a:lnTo>
                    <a:pt x="116128" y="160477"/>
                  </a:lnTo>
                  <a:lnTo>
                    <a:pt x="117246" y="160020"/>
                  </a:lnTo>
                  <a:lnTo>
                    <a:pt x="117246" y="160159"/>
                  </a:lnTo>
                  <a:lnTo>
                    <a:pt x="119634" y="155803"/>
                  </a:lnTo>
                  <a:lnTo>
                    <a:pt x="118287" y="155689"/>
                  </a:lnTo>
                  <a:lnTo>
                    <a:pt x="117246" y="155613"/>
                  </a:lnTo>
                  <a:lnTo>
                    <a:pt x="116128" y="155524"/>
                  </a:lnTo>
                  <a:lnTo>
                    <a:pt x="118160" y="154178"/>
                  </a:lnTo>
                  <a:lnTo>
                    <a:pt x="116128" y="151752"/>
                  </a:lnTo>
                  <a:lnTo>
                    <a:pt x="115620" y="151714"/>
                  </a:lnTo>
                  <a:lnTo>
                    <a:pt x="114249" y="151612"/>
                  </a:lnTo>
                  <a:lnTo>
                    <a:pt x="115328" y="150901"/>
                  </a:lnTo>
                  <a:lnTo>
                    <a:pt x="115620" y="150787"/>
                  </a:lnTo>
                  <a:lnTo>
                    <a:pt x="116509" y="150672"/>
                  </a:lnTo>
                  <a:lnTo>
                    <a:pt x="117246" y="150571"/>
                  </a:lnTo>
                  <a:lnTo>
                    <a:pt x="118160" y="150456"/>
                  </a:lnTo>
                  <a:lnTo>
                    <a:pt x="119100" y="150329"/>
                  </a:lnTo>
                  <a:lnTo>
                    <a:pt x="119634" y="150253"/>
                  </a:lnTo>
                  <a:lnTo>
                    <a:pt x="120586" y="150139"/>
                  </a:lnTo>
                  <a:close/>
                </a:path>
                <a:path w="379094" h="203834">
                  <a:moveTo>
                    <a:pt x="121386" y="138404"/>
                  </a:moveTo>
                  <a:lnTo>
                    <a:pt x="112763" y="139471"/>
                  </a:lnTo>
                  <a:lnTo>
                    <a:pt x="114109" y="142989"/>
                  </a:lnTo>
                  <a:lnTo>
                    <a:pt x="116509" y="145846"/>
                  </a:lnTo>
                  <a:lnTo>
                    <a:pt x="118960" y="145275"/>
                  </a:lnTo>
                  <a:lnTo>
                    <a:pt x="119100" y="142849"/>
                  </a:lnTo>
                  <a:lnTo>
                    <a:pt x="121386" y="138404"/>
                  </a:lnTo>
                  <a:close/>
                </a:path>
                <a:path w="379094" h="203834">
                  <a:moveTo>
                    <a:pt x="125044" y="169227"/>
                  </a:moveTo>
                  <a:lnTo>
                    <a:pt x="120853" y="169151"/>
                  </a:lnTo>
                  <a:lnTo>
                    <a:pt x="119595" y="170014"/>
                  </a:lnTo>
                  <a:lnTo>
                    <a:pt x="120040" y="169418"/>
                  </a:lnTo>
                  <a:lnTo>
                    <a:pt x="120992" y="166725"/>
                  </a:lnTo>
                  <a:lnTo>
                    <a:pt x="116941" y="165912"/>
                  </a:lnTo>
                  <a:lnTo>
                    <a:pt x="115862" y="168071"/>
                  </a:lnTo>
                  <a:lnTo>
                    <a:pt x="114109" y="170091"/>
                  </a:lnTo>
                  <a:lnTo>
                    <a:pt x="118922" y="170484"/>
                  </a:lnTo>
                  <a:lnTo>
                    <a:pt x="117576" y="171399"/>
                  </a:lnTo>
                  <a:lnTo>
                    <a:pt x="120446" y="174282"/>
                  </a:lnTo>
                  <a:lnTo>
                    <a:pt x="122199" y="175221"/>
                  </a:lnTo>
                  <a:lnTo>
                    <a:pt x="123012" y="172796"/>
                  </a:lnTo>
                  <a:lnTo>
                    <a:pt x="124904" y="173329"/>
                  </a:lnTo>
                  <a:lnTo>
                    <a:pt x="125044" y="169227"/>
                  </a:lnTo>
                  <a:close/>
                </a:path>
                <a:path w="379094" h="203834">
                  <a:moveTo>
                    <a:pt x="135420" y="137325"/>
                  </a:moveTo>
                  <a:lnTo>
                    <a:pt x="131914" y="137998"/>
                  </a:lnTo>
                  <a:lnTo>
                    <a:pt x="130695" y="139471"/>
                  </a:lnTo>
                  <a:lnTo>
                    <a:pt x="131241" y="140284"/>
                  </a:lnTo>
                  <a:lnTo>
                    <a:pt x="131914" y="141236"/>
                  </a:lnTo>
                  <a:lnTo>
                    <a:pt x="132181" y="141630"/>
                  </a:lnTo>
                  <a:lnTo>
                    <a:pt x="134073" y="141770"/>
                  </a:lnTo>
                  <a:lnTo>
                    <a:pt x="134200" y="141097"/>
                  </a:lnTo>
                  <a:lnTo>
                    <a:pt x="134340" y="140284"/>
                  </a:lnTo>
                  <a:lnTo>
                    <a:pt x="135420" y="137325"/>
                  </a:lnTo>
                  <a:close/>
                </a:path>
                <a:path w="379094" h="203834">
                  <a:moveTo>
                    <a:pt x="137718" y="115735"/>
                  </a:moveTo>
                  <a:lnTo>
                    <a:pt x="134480" y="116408"/>
                  </a:lnTo>
                  <a:lnTo>
                    <a:pt x="136359" y="118567"/>
                  </a:lnTo>
                  <a:lnTo>
                    <a:pt x="137718" y="115735"/>
                  </a:lnTo>
                  <a:close/>
                </a:path>
                <a:path w="379094" h="203834">
                  <a:moveTo>
                    <a:pt x="139192" y="105625"/>
                  </a:moveTo>
                  <a:lnTo>
                    <a:pt x="138658" y="104000"/>
                  </a:lnTo>
                  <a:lnTo>
                    <a:pt x="138112" y="101981"/>
                  </a:lnTo>
                  <a:lnTo>
                    <a:pt x="135686" y="102514"/>
                  </a:lnTo>
                  <a:lnTo>
                    <a:pt x="135280" y="103873"/>
                  </a:lnTo>
                  <a:lnTo>
                    <a:pt x="135153" y="104673"/>
                  </a:lnTo>
                  <a:lnTo>
                    <a:pt x="139192" y="105625"/>
                  </a:lnTo>
                  <a:close/>
                </a:path>
                <a:path w="379094" h="203834">
                  <a:moveTo>
                    <a:pt x="141897" y="118706"/>
                  </a:moveTo>
                  <a:lnTo>
                    <a:pt x="140411" y="118668"/>
                  </a:lnTo>
                  <a:lnTo>
                    <a:pt x="136359" y="118567"/>
                  </a:lnTo>
                  <a:lnTo>
                    <a:pt x="137312" y="119646"/>
                  </a:lnTo>
                  <a:lnTo>
                    <a:pt x="138112" y="120992"/>
                  </a:lnTo>
                  <a:lnTo>
                    <a:pt x="136359" y="121539"/>
                  </a:lnTo>
                  <a:lnTo>
                    <a:pt x="138112" y="123063"/>
                  </a:lnTo>
                  <a:lnTo>
                    <a:pt x="138391" y="123291"/>
                  </a:lnTo>
                  <a:lnTo>
                    <a:pt x="138925" y="123964"/>
                  </a:lnTo>
                  <a:lnTo>
                    <a:pt x="140004" y="123863"/>
                  </a:lnTo>
                  <a:lnTo>
                    <a:pt x="140411" y="123825"/>
                  </a:lnTo>
                  <a:lnTo>
                    <a:pt x="140004" y="122351"/>
                  </a:lnTo>
                  <a:lnTo>
                    <a:pt x="140144" y="121805"/>
                  </a:lnTo>
                  <a:lnTo>
                    <a:pt x="140271" y="121272"/>
                  </a:lnTo>
                  <a:lnTo>
                    <a:pt x="140271" y="120967"/>
                  </a:lnTo>
                  <a:lnTo>
                    <a:pt x="141897" y="118706"/>
                  </a:lnTo>
                  <a:close/>
                </a:path>
                <a:path w="379094" h="203834">
                  <a:moveTo>
                    <a:pt x="142570" y="155663"/>
                  </a:moveTo>
                  <a:lnTo>
                    <a:pt x="140957" y="153644"/>
                  </a:lnTo>
                  <a:lnTo>
                    <a:pt x="139877" y="152831"/>
                  </a:lnTo>
                  <a:lnTo>
                    <a:pt x="141224" y="150139"/>
                  </a:lnTo>
                  <a:lnTo>
                    <a:pt x="138518" y="150939"/>
                  </a:lnTo>
                  <a:lnTo>
                    <a:pt x="130289" y="147307"/>
                  </a:lnTo>
                  <a:lnTo>
                    <a:pt x="130289" y="157276"/>
                  </a:lnTo>
                  <a:lnTo>
                    <a:pt x="137985" y="154317"/>
                  </a:lnTo>
                  <a:lnTo>
                    <a:pt x="139331" y="156476"/>
                  </a:lnTo>
                  <a:lnTo>
                    <a:pt x="142570" y="155663"/>
                  </a:lnTo>
                  <a:close/>
                </a:path>
                <a:path w="379094" h="203834">
                  <a:moveTo>
                    <a:pt x="144056" y="160108"/>
                  </a:moveTo>
                  <a:lnTo>
                    <a:pt x="142163" y="158356"/>
                  </a:lnTo>
                  <a:lnTo>
                    <a:pt x="141757" y="159715"/>
                  </a:lnTo>
                  <a:lnTo>
                    <a:pt x="140271" y="159308"/>
                  </a:lnTo>
                  <a:lnTo>
                    <a:pt x="139471" y="161594"/>
                  </a:lnTo>
                  <a:lnTo>
                    <a:pt x="141084" y="162001"/>
                  </a:lnTo>
                  <a:lnTo>
                    <a:pt x="141897" y="162140"/>
                  </a:lnTo>
                  <a:lnTo>
                    <a:pt x="143103" y="161734"/>
                  </a:lnTo>
                  <a:lnTo>
                    <a:pt x="142836" y="160794"/>
                  </a:lnTo>
                  <a:lnTo>
                    <a:pt x="142976" y="160794"/>
                  </a:lnTo>
                  <a:lnTo>
                    <a:pt x="142976" y="160921"/>
                  </a:lnTo>
                  <a:lnTo>
                    <a:pt x="143103" y="160921"/>
                  </a:lnTo>
                  <a:lnTo>
                    <a:pt x="144056" y="160108"/>
                  </a:lnTo>
                  <a:close/>
                </a:path>
                <a:path w="379094" h="203834">
                  <a:moveTo>
                    <a:pt x="144868" y="162001"/>
                  </a:moveTo>
                  <a:lnTo>
                    <a:pt x="138112" y="163728"/>
                  </a:lnTo>
                  <a:lnTo>
                    <a:pt x="139065" y="159575"/>
                  </a:lnTo>
                  <a:lnTo>
                    <a:pt x="139331" y="157276"/>
                  </a:lnTo>
                  <a:lnTo>
                    <a:pt x="135013" y="157149"/>
                  </a:lnTo>
                  <a:lnTo>
                    <a:pt x="133807" y="158356"/>
                  </a:lnTo>
                  <a:lnTo>
                    <a:pt x="134200" y="161874"/>
                  </a:lnTo>
                  <a:lnTo>
                    <a:pt x="137414" y="163944"/>
                  </a:lnTo>
                  <a:lnTo>
                    <a:pt x="137033" y="165100"/>
                  </a:lnTo>
                  <a:lnTo>
                    <a:pt x="135686" y="166865"/>
                  </a:lnTo>
                  <a:lnTo>
                    <a:pt x="136093" y="168071"/>
                  </a:lnTo>
                  <a:lnTo>
                    <a:pt x="135559" y="168478"/>
                  </a:lnTo>
                  <a:lnTo>
                    <a:pt x="135153" y="168744"/>
                  </a:lnTo>
                  <a:lnTo>
                    <a:pt x="134607" y="169151"/>
                  </a:lnTo>
                  <a:lnTo>
                    <a:pt x="135013" y="169418"/>
                  </a:lnTo>
                  <a:lnTo>
                    <a:pt x="135559" y="169697"/>
                  </a:lnTo>
                  <a:lnTo>
                    <a:pt x="136093" y="169824"/>
                  </a:lnTo>
                  <a:lnTo>
                    <a:pt x="135153" y="170497"/>
                  </a:lnTo>
                  <a:lnTo>
                    <a:pt x="141224" y="174548"/>
                  </a:lnTo>
                  <a:lnTo>
                    <a:pt x="141897" y="174142"/>
                  </a:lnTo>
                  <a:lnTo>
                    <a:pt x="144589" y="169824"/>
                  </a:lnTo>
                  <a:lnTo>
                    <a:pt x="144868" y="162001"/>
                  </a:lnTo>
                  <a:close/>
                </a:path>
                <a:path w="379094" h="203834">
                  <a:moveTo>
                    <a:pt x="149250" y="122821"/>
                  </a:moveTo>
                  <a:lnTo>
                    <a:pt x="146786" y="121907"/>
                  </a:lnTo>
                  <a:lnTo>
                    <a:pt x="142430" y="125183"/>
                  </a:lnTo>
                  <a:lnTo>
                    <a:pt x="141757" y="125717"/>
                  </a:lnTo>
                  <a:lnTo>
                    <a:pt x="142976" y="128143"/>
                  </a:lnTo>
                  <a:lnTo>
                    <a:pt x="144322" y="128549"/>
                  </a:lnTo>
                  <a:lnTo>
                    <a:pt x="148767" y="125742"/>
                  </a:lnTo>
                  <a:lnTo>
                    <a:pt x="149250" y="122821"/>
                  </a:lnTo>
                  <a:close/>
                </a:path>
                <a:path w="379094" h="203834">
                  <a:moveTo>
                    <a:pt x="149453" y="117627"/>
                  </a:moveTo>
                  <a:lnTo>
                    <a:pt x="145935" y="116547"/>
                  </a:lnTo>
                  <a:lnTo>
                    <a:pt x="144462" y="116687"/>
                  </a:lnTo>
                  <a:lnTo>
                    <a:pt x="143916" y="119519"/>
                  </a:lnTo>
                  <a:lnTo>
                    <a:pt x="145402" y="120053"/>
                  </a:lnTo>
                  <a:lnTo>
                    <a:pt x="148780" y="119913"/>
                  </a:lnTo>
                  <a:lnTo>
                    <a:pt x="149453" y="117627"/>
                  </a:lnTo>
                  <a:close/>
                </a:path>
                <a:path w="379094" h="203834">
                  <a:moveTo>
                    <a:pt x="153365" y="130581"/>
                  </a:moveTo>
                  <a:lnTo>
                    <a:pt x="143383" y="130035"/>
                  </a:lnTo>
                  <a:lnTo>
                    <a:pt x="143510" y="133807"/>
                  </a:lnTo>
                  <a:lnTo>
                    <a:pt x="143510" y="139204"/>
                  </a:lnTo>
                  <a:lnTo>
                    <a:pt x="151612" y="139750"/>
                  </a:lnTo>
                  <a:lnTo>
                    <a:pt x="152552" y="134493"/>
                  </a:lnTo>
                  <a:lnTo>
                    <a:pt x="153365" y="130581"/>
                  </a:lnTo>
                  <a:close/>
                </a:path>
                <a:path w="379094" h="203834">
                  <a:moveTo>
                    <a:pt x="180619" y="143484"/>
                  </a:moveTo>
                  <a:lnTo>
                    <a:pt x="178816" y="141490"/>
                  </a:lnTo>
                  <a:lnTo>
                    <a:pt x="176161" y="143116"/>
                  </a:lnTo>
                  <a:lnTo>
                    <a:pt x="176161" y="144195"/>
                  </a:lnTo>
                  <a:lnTo>
                    <a:pt x="174396" y="145275"/>
                  </a:lnTo>
                  <a:lnTo>
                    <a:pt x="176288" y="146088"/>
                  </a:lnTo>
                  <a:lnTo>
                    <a:pt x="180238" y="146037"/>
                  </a:lnTo>
                  <a:lnTo>
                    <a:pt x="180619" y="143484"/>
                  </a:lnTo>
                  <a:close/>
                </a:path>
                <a:path w="379094" h="203834">
                  <a:moveTo>
                    <a:pt x="192481" y="149453"/>
                  </a:moveTo>
                  <a:lnTo>
                    <a:pt x="189649" y="147980"/>
                  </a:lnTo>
                  <a:lnTo>
                    <a:pt x="188696" y="149733"/>
                  </a:lnTo>
                  <a:lnTo>
                    <a:pt x="187896" y="151485"/>
                  </a:lnTo>
                  <a:lnTo>
                    <a:pt x="190055" y="153911"/>
                  </a:lnTo>
                  <a:lnTo>
                    <a:pt x="191401" y="151752"/>
                  </a:lnTo>
                  <a:lnTo>
                    <a:pt x="192481" y="149453"/>
                  </a:lnTo>
                  <a:close/>
                </a:path>
                <a:path w="379094" h="203834">
                  <a:moveTo>
                    <a:pt x="227545" y="68122"/>
                  </a:moveTo>
                  <a:lnTo>
                    <a:pt x="227139" y="65430"/>
                  </a:lnTo>
                  <a:lnTo>
                    <a:pt x="225526" y="65697"/>
                  </a:lnTo>
                  <a:lnTo>
                    <a:pt x="223774" y="65824"/>
                  </a:lnTo>
                  <a:lnTo>
                    <a:pt x="224040" y="68389"/>
                  </a:lnTo>
                  <a:lnTo>
                    <a:pt x="225793" y="68122"/>
                  </a:lnTo>
                  <a:lnTo>
                    <a:pt x="227545" y="68122"/>
                  </a:lnTo>
                  <a:close/>
                </a:path>
                <a:path w="379094" h="203834">
                  <a:moveTo>
                    <a:pt x="231317" y="75946"/>
                  </a:moveTo>
                  <a:lnTo>
                    <a:pt x="230251" y="73113"/>
                  </a:lnTo>
                  <a:lnTo>
                    <a:pt x="230517" y="70015"/>
                  </a:lnTo>
                  <a:lnTo>
                    <a:pt x="226733" y="72174"/>
                  </a:lnTo>
                  <a:lnTo>
                    <a:pt x="226339" y="73520"/>
                  </a:lnTo>
                  <a:lnTo>
                    <a:pt x="227139" y="74726"/>
                  </a:lnTo>
                  <a:lnTo>
                    <a:pt x="231317" y="75946"/>
                  </a:lnTo>
                  <a:close/>
                </a:path>
                <a:path w="379094" h="203834">
                  <a:moveTo>
                    <a:pt x="239420" y="99682"/>
                  </a:moveTo>
                  <a:lnTo>
                    <a:pt x="236715" y="100495"/>
                  </a:lnTo>
                  <a:lnTo>
                    <a:pt x="233476" y="99961"/>
                  </a:lnTo>
                  <a:lnTo>
                    <a:pt x="234556" y="103873"/>
                  </a:lnTo>
                  <a:lnTo>
                    <a:pt x="236588" y="103873"/>
                  </a:lnTo>
                  <a:lnTo>
                    <a:pt x="238747" y="103593"/>
                  </a:lnTo>
                  <a:lnTo>
                    <a:pt x="239420" y="99682"/>
                  </a:lnTo>
                  <a:close/>
                </a:path>
                <a:path w="379094" h="203834">
                  <a:moveTo>
                    <a:pt x="240766" y="86067"/>
                  </a:moveTo>
                  <a:lnTo>
                    <a:pt x="234429" y="83908"/>
                  </a:lnTo>
                  <a:lnTo>
                    <a:pt x="231597" y="91452"/>
                  </a:lnTo>
                  <a:lnTo>
                    <a:pt x="239420" y="90246"/>
                  </a:lnTo>
                  <a:lnTo>
                    <a:pt x="240626" y="89027"/>
                  </a:lnTo>
                  <a:lnTo>
                    <a:pt x="238607" y="87147"/>
                  </a:lnTo>
                  <a:lnTo>
                    <a:pt x="240766" y="86067"/>
                  </a:lnTo>
                  <a:close/>
                </a:path>
                <a:path w="379094" h="203834">
                  <a:moveTo>
                    <a:pt x="250317" y="67792"/>
                  </a:moveTo>
                  <a:lnTo>
                    <a:pt x="249656" y="65239"/>
                  </a:lnTo>
                  <a:lnTo>
                    <a:pt x="247040" y="64135"/>
                  </a:lnTo>
                  <a:lnTo>
                    <a:pt x="244005" y="67310"/>
                  </a:lnTo>
                  <a:lnTo>
                    <a:pt x="244944" y="68529"/>
                  </a:lnTo>
                  <a:lnTo>
                    <a:pt x="246430" y="68529"/>
                  </a:lnTo>
                  <a:lnTo>
                    <a:pt x="247510" y="68935"/>
                  </a:lnTo>
                  <a:lnTo>
                    <a:pt x="250317" y="67792"/>
                  </a:lnTo>
                  <a:close/>
                </a:path>
                <a:path w="379094" h="203834">
                  <a:moveTo>
                    <a:pt x="250888" y="84442"/>
                  </a:moveTo>
                  <a:lnTo>
                    <a:pt x="244817" y="89027"/>
                  </a:lnTo>
                  <a:lnTo>
                    <a:pt x="248450" y="89166"/>
                  </a:lnTo>
                  <a:lnTo>
                    <a:pt x="249402" y="89700"/>
                  </a:lnTo>
                  <a:lnTo>
                    <a:pt x="249936" y="89166"/>
                  </a:lnTo>
                  <a:lnTo>
                    <a:pt x="250075" y="88620"/>
                  </a:lnTo>
                  <a:lnTo>
                    <a:pt x="250888" y="84442"/>
                  </a:lnTo>
                  <a:close/>
                </a:path>
                <a:path w="379094" h="203834">
                  <a:moveTo>
                    <a:pt x="252361" y="75679"/>
                  </a:moveTo>
                  <a:lnTo>
                    <a:pt x="251155" y="73253"/>
                  </a:lnTo>
                  <a:lnTo>
                    <a:pt x="249123" y="72174"/>
                  </a:lnTo>
                  <a:lnTo>
                    <a:pt x="243865" y="74053"/>
                  </a:lnTo>
                  <a:lnTo>
                    <a:pt x="244157" y="77622"/>
                  </a:lnTo>
                  <a:lnTo>
                    <a:pt x="237667" y="80797"/>
                  </a:lnTo>
                  <a:lnTo>
                    <a:pt x="242785" y="82689"/>
                  </a:lnTo>
                  <a:lnTo>
                    <a:pt x="244411" y="83096"/>
                  </a:lnTo>
                  <a:lnTo>
                    <a:pt x="244271" y="81749"/>
                  </a:lnTo>
                  <a:lnTo>
                    <a:pt x="244678" y="81076"/>
                  </a:lnTo>
                  <a:lnTo>
                    <a:pt x="244856" y="80429"/>
                  </a:lnTo>
                  <a:lnTo>
                    <a:pt x="250342" y="77431"/>
                  </a:lnTo>
                  <a:lnTo>
                    <a:pt x="252361" y="75679"/>
                  </a:lnTo>
                  <a:close/>
                </a:path>
                <a:path w="379094" h="203834">
                  <a:moveTo>
                    <a:pt x="262623" y="96850"/>
                  </a:moveTo>
                  <a:lnTo>
                    <a:pt x="262077" y="94018"/>
                  </a:lnTo>
                  <a:lnTo>
                    <a:pt x="260464" y="94564"/>
                  </a:lnTo>
                  <a:lnTo>
                    <a:pt x="258432" y="94564"/>
                  </a:lnTo>
                  <a:lnTo>
                    <a:pt x="258838" y="97396"/>
                  </a:lnTo>
                  <a:lnTo>
                    <a:pt x="260731" y="96989"/>
                  </a:lnTo>
                  <a:lnTo>
                    <a:pt x="262623" y="96850"/>
                  </a:lnTo>
                  <a:close/>
                </a:path>
                <a:path w="379094" h="203834">
                  <a:moveTo>
                    <a:pt x="267614" y="77165"/>
                  </a:moveTo>
                  <a:lnTo>
                    <a:pt x="263296" y="76085"/>
                  </a:lnTo>
                  <a:lnTo>
                    <a:pt x="261937" y="76085"/>
                  </a:lnTo>
                  <a:lnTo>
                    <a:pt x="261937" y="77571"/>
                  </a:lnTo>
                  <a:lnTo>
                    <a:pt x="260997" y="77965"/>
                  </a:lnTo>
                  <a:lnTo>
                    <a:pt x="263017" y="82016"/>
                  </a:lnTo>
                  <a:lnTo>
                    <a:pt x="267614" y="77165"/>
                  </a:lnTo>
                  <a:close/>
                </a:path>
                <a:path w="379094" h="203834">
                  <a:moveTo>
                    <a:pt x="269900" y="103593"/>
                  </a:moveTo>
                  <a:lnTo>
                    <a:pt x="264375" y="98196"/>
                  </a:lnTo>
                  <a:lnTo>
                    <a:pt x="260858" y="101041"/>
                  </a:lnTo>
                  <a:lnTo>
                    <a:pt x="259245" y="99009"/>
                  </a:lnTo>
                  <a:lnTo>
                    <a:pt x="257987" y="99225"/>
                  </a:lnTo>
                  <a:lnTo>
                    <a:pt x="257759" y="97929"/>
                  </a:lnTo>
                  <a:lnTo>
                    <a:pt x="257632" y="97396"/>
                  </a:lnTo>
                  <a:lnTo>
                    <a:pt x="257086" y="97523"/>
                  </a:lnTo>
                  <a:lnTo>
                    <a:pt x="256552" y="97523"/>
                  </a:lnTo>
                  <a:lnTo>
                    <a:pt x="251472" y="94665"/>
                  </a:lnTo>
                  <a:lnTo>
                    <a:pt x="248373" y="98005"/>
                  </a:lnTo>
                  <a:lnTo>
                    <a:pt x="248805" y="100736"/>
                  </a:lnTo>
                  <a:lnTo>
                    <a:pt x="244944" y="101981"/>
                  </a:lnTo>
                  <a:lnTo>
                    <a:pt x="247650" y="104267"/>
                  </a:lnTo>
                  <a:lnTo>
                    <a:pt x="248043" y="104140"/>
                  </a:lnTo>
                  <a:lnTo>
                    <a:pt x="248450" y="103873"/>
                  </a:lnTo>
                  <a:lnTo>
                    <a:pt x="248589" y="103593"/>
                  </a:lnTo>
                  <a:lnTo>
                    <a:pt x="249161" y="101701"/>
                  </a:lnTo>
                  <a:lnTo>
                    <a:pt x="253707" y="100457"/>
                  </a:lnTo>
                  <a:lnTo>
                    <a:pt x="254393" y="102920"/>
                  </a:lnTo>
                  <a:lnTo>
                    <a:pt x="254114" y="104673"/>
                  </a:lnTo>
                  <a:lnTo>
                    <a:pt x="254393" y="104825"/>
                  </a:lnTo>
                  <a:lnTo>
                    <a:pt x="258572" y="107099"/>
                  </a:lnTo>
                  <a:lnTo>
                    <a:pt x="255066" y="108051"/>
                  </a:lnTo>
                  <a:lnTo>
                    <a:pt x="255739" y="109537"/>
                  </a:lnTo>
                  <a:lnTo>
                    <a:pt x="256413" y="110883"/>
                  </a:lnTo>
                  <a:lnTo>
                    <a:pt x="258572" y="108902"/>
                  </a:lnTo>
                  <a:lnTo>
                    <a:pt x="260324" y="107238"/>
                  </a:lnTo>
                  <a:lnTo>
                    <a:pt x="259448" y="108115"/>
                  </a:lnTo>
                  <a:lnTo>
                    <a:pt x="260324" y="107810"/>
                  </a:lnTo>
                  <a:lnTo>
                    <a:pt x="262216" y="107238"/>
                  </a:lnTo>
                  <a:lnTo>
                    <a:pt x="262483" y="106514"/>
                  </a:lnTo>
                  <a:lnTo>
                    <a:pt x="262623" y="106159"/>
                  </a:lnTo>
                  <a:lnTo>
                    <a:pt x="262483" y="105346"/>
                  </a:lnTo>
                  <a:lnTo>
                    <a:pt x="262483" y="104546"/>
                  </a:lnTo>
                  <a:lnTo>
                    <a:pt x="262623" y="104673"/>
                  </a:lnTo>
                  <a:lnTo>
                    <a:pt x="263017" y="104952"/>
                  </a:lnTo>
                  <a:lnTo>
                    <a:pt x="269900" y="103593"/>
                  </a:lnTo>
                  <a:close/>
                </a:path>
                <a:path w="379094" h="203834">
                  <a:moveTo>
                    <a:pt x="281901" y="76619"/>
                  </a:moveTo>
                  <a:lnTo>
                    <a:pt x="279742" y="77838"/>
                  </a:lnTo>
                  <a:lnTo>
                    <a:pt x="279349" y="79044"/>
                  </a:lnTo>
                  <a:lnTo>
                    <a:pt x="278803" y="79590"/>
                  </a:lnTo>
                  <a:lnTo>
                    <a:pt x="277456" y="79184"/>
                  </a:lnTo>
                  <a:lnTo>
                    <a:pt x="275666" y="78435"/>
                  </a:lnTo>
                  <a:lnTo>
                    <a:pt x="277050" y="76758"/>
                  </a:lnTo>
                  <a:lnTo>
                    <a:pt x="272516" y="77089"/>
                  </a:lnTo>
                  <a:lnTo>
                    <a:pt x="272059" y="76885"/>
                  </a:lnTo>
                  <a:lnTo>
                    <a:pt x="272034" y="77127"/>
                  </a:lnTo>
                  <a:lnTo>
                    <a:pt x="271386" y="77165"/>
                  </a:lnTo>
                  <a:lnTo>
                    <a:pt x="269633" y="77571"/>
                  </a:lnTo>
                  <a:lnTo>
                    <a:pt x="270446" y="78638"/>
                  </a:lnTo>
                  <a:lnTo>
                    <a:pt x="270306" y="79324"/>
                  </a:lnTo>
                  <a:lnTo>
                    <a:pt x="271386" y="83629"/>
                  </a:lnTo>
                  <a:lnTo>
                    <a:pt x="271119" y="87007"/>
                  </a:lnTo>
                  <a:lnTo>
                    <a:pt x="275704" y="87414"/>
                  </a:lnTo>
                  <a:lnTo>
                    <a:pt x="280695" y="87680"/>
                  </a:lnTo>
                  <a:lnTo>
                    <a:pt x="281901" y="76619"/>
                  </a:lnTo>
                  <a:close/>
                </a:path>
                <a:path w="379094" h="203834">
                  <a:moveTo>
                    <a:pt x="285407" y="59080"/>
                  </a:moveTo>
                  <a:lnTo>
                    <a:pt x="284289" y="57975"/>
                  </a:lnTo>
                  <a:lnTo>
                    <a:pt x="284607" y="57607"/>
                  </a:lnTo>
                  <a:lnTo>
                    <a:pt x="284734" y="56654"/>
                  </a:lnTo>
                  <a:lnTo>
                    <a:pt x="283387" y="56121"/>
                  </a:lnTo>
                  <a:lnTo>
                    <a:pt x="282714" y="56794"/>
                  </a:lnTo>
                  <a:lnTo>
                    <a:pt x="282448" y="57734"/>
                  </a:lnTo>
                  <a:lnTo>
                    <a:pt x="269087" y="59486"/>
                  </a:lnTo>
                  <a:lnTo>
                    <a:pt x="266661" y="60566"/>
                  </a:lnTo>
                  <a:lnTo>
                    <a:pt x="264769" y="62318"/>
                  </a:lnTo>
                  <a:lnTo>
                    <a:pt x="267208" y="68529"/>
                  </a:lnTo>
                  <a:lnTo>
                    <a:pt x="270840" y="66103"/>
                  </a:lnTo>
                  <a:lnTo>
                    <a:pt x="275158" y="68935"/>
                  </a:lnTo>
                  <a:lnTo>
                    <a:pt x="279742" y="69608"/>
                  </a:lnTo>
                  <a:lnTo>
                    <a:pt x="281495" y="63538"/>
                  </a:lnTo>
                  <a:lnTo>
                    <a:pt x="282092" y="61633"/>
                  </a:lnTo>
                  <a:lnTo>
                    <a:pt x="283794" y="63131"/>
                  </a:lnTo>
                  <a:lnTo>
                    <a:pt x="284734" y="60972"/>
                  </a:lnTo>
                  <a:lnTo>
                    <a:pt x="285407" y="59080"/>
                  </a:lnTo>
                  <a:close/>
                </a:path>
                <a:path w="379094" h="203834">
                  <a:moveTo>
                    <a:pt x="290131" y="83908"/>
                  </a:moveTo>
                  <a:lnTo>
                    <a:pt x="290004" y="77292"/>
                  </a:lnTo>
                  <a:lnTo>
                    <a:pt x="288645" y="73520"/>
                  </a:lnTo>
                  <a:lnTo>
                    <a:pt x="282448" y="74866"/>
                  </a:lnTo>
                  <a:lnTo>
                    <a:pt x="282181" y="78371"/>
                  </a:lnTo>
                  <a:lnTo>
                    <a:pt x="284467" y="84035"/>
                  </a:lnTo>
                  <a:lnTo>
                    <a:pt x="290131" y="83908"/>
                  </a:lnTo>
                  <a:close/>
                </a:path>
                <a:path w="379094" h="203834">
                  <a:moveTo>
                    <a:pt x="296468" y="69469"/>
                  </a:moveTo>
                  <a:lnTo>
                    <a:pt x="289725" y="67449"/>
                  </a:lnTo>
                  <a:lnTo>
                    <a:pt x="288671" y="64236"/>
                  </a:lnTo>
                  <a:lnTo>
                    <a:pt x="285089" y="64147"/>
                  </a:lnTo>
                  <a:lnTo>
                    <a:pt x="282346" y="66268"/>
                  </a:lnTo>
                  <a:lnTo>
                    <a:pt x="283794" y="69735"/>
                  </a:lnTo>
                  <a:lnTo>
                    <a:pt x="283527" y="71361"/>
                  </a:lnTo>
                  <a:lnTo>
                    <a:pt x="287299" y="73647"/>
                  </a:lnTo>
                  <a:lnTo>
                    <a:pt x="288785" y="72847"/>
                  </a:lnTo>
                  <a:lnTo>
                    <a:pt x="289318" y="70015"/>
                  </a:lnTo>
                  <a:lnTo>
                    <a:pt x="296468" y="69469"/>
                  </a:lnTo>
                  <a:close/>
                </a:path>
                <a:path w="379094" h="203834">
                  <a:moveTo>
                    <a:pt x="302272" y="44246"/>
                  </a:moveTo>
                  <a:lnTo>
                    <a:pt x="293103" y="47218"/>
                  </a:lnTo>
                  <a:lnTo>
                    <a:pt x="295935" y="50177"/>
                  </a:lnTo>
                  <a:lnTo>
                    <a:pt x="295529" y="50584"/>
                  </a:lnTo>
                  <a:lnTo>
                    <a:pt x="295122" y="50863"/>
                  </a:lnTo>
                  <a:lnTo>
                    <a:pt x="295262" y="51396"/>
                  </a:lnTo>
                  <a:lnTo>
                    <a:pt x="295262" y="51803"/>
                  </a:lnTo>
                  <a:lnTo>
                    <a:pt x="295668" y="51943"/>
                  </a:lnTo>
                  <a:lnTo>
                    <a:pt x="295935" y="52209"/>
                  </a:lnTo>
                  <a:lnTo>
                    <a:pt x="296748" y="50863"/>
                  </a:lnTo>
                  <a:lnTo>
                    <a:pt x="299707" y="51803"/>
                  </a:lnTo>
                  <a:lnTo>
                    <a:pt x="300659" y="50990"/>
                  </a:lnTo>
                  <a:lnTo>
                    <a:pt x="301053" y="48425"/>
                  </a:lnTo>
                  <a:lnTo>
                    <a:pt x="302272" y="44246"/>
                  </a:lnTo>
                  <a:close/>
                </a:path>
                <a:path w="379094" h="203834">
                  <a:moveTo>
                    <a:pt x="302272" y="39128"/>
                  </a:moveTo>
                  <a:lnTo>
                    <a:pt x="299300" y="35610"/>
                  </a:lnTo>
                  <a:lnTo>
                    <a:pt x="295287" y="36398"/>
                  </a:lnTo>
                  <a:lnTo>
                    <a:pt x="290588" y="39662"/>
                  </a:lnTo>
                  <a:lnTo>
                    <a:pt x="288404" y="42519"/>
                  </a:lnTo>
                  <a:lnTo>
                    <a:pt x="291884" y="42087"/>
                  </a:lnTo>
                  <a:lnTo>
                    <a:pt x="292430" y="41821"/>
                  </a:lnTo>
                  <a:lnTo>
                    <a:pt x="292836" y="41414"/>
                  </a:lnTo>
                  <a:lnTo>
                    <a:pt x="293776" y="41960"/>
                  </a:lnTo>
                  <a:lnTo>
                    <a:pt x="297688" y="45466"/>
                  </a:lnTo>
                  <a:lnTo>
                    <a:pt x="302272" y="39128"/>
                  </a:lnTo>
                  <a:close/>
                </a:path>
                <a:path w="379094" h="203834">
                  <a:moveTo>
                    <a:pt x="304165" y="82016"/>
                  </a:moveTo>
                  <a:lnTo>
                    <a:pt x="303212" y="77025"/>
                  </a:lnTo>
                  <a:lnTo>
                    <a:pt x="303212" y="75412"/>
                  </a:lnTo>
                  <a:lnTo>
                    <a:pt x="302133" y="75272"/>
                  </a:lnTo>
                  <a:lnTo>
                    <a:pt x="300786" y="75679"/>
                  </a:lnTo>
                  <a:lnTo>
                    <a:pt x="295668" y="76492"/>
                  </a:lnTo>
                  <a:lnTo>
                    <a:pt x="304165" y="82016"/>
                  </a:lnTo>
                  <a:close/>
                </a:path>
                <a:path w="379094" h="203834">
                  <a:moveTo>
                    <a:pt x="307403" y="61912"/>
                  </a:moveTo>
                  <a:lnTo>
                    <a:pt x="301739" y="62052"/>
                  </a:lnTo>
                  <a:lnTo>
                    <a:pt x="298767" y="61239"/>
                  </a:lnTo>
                  <a:lnTo>
                    <a:pt x="297954" y="64071"/>
                  </a:lnTo>
                  <a:lnTo>
                    <a:pt x="299440" y="65963"/>
                  </a:lnTo>
                  <a:lnTo>
                    <a:pt x="299580" y="67043"/>
                  </a:lnTo>
                  <a:lnTo>
                    <a:pt x="297954" y="68389"/>
                  </a:lnTo>
                  <a:lnTo>
                    <a:pt x="299580" y="69062"/>
                  </a:lnTo>
                  <a:lnTo>
                    <a:pt x="302272" y="69469"/>
                  </a:lnTo>
                  <a:lnTo>
                    <a:pt x="307403" y="61912"/>
                  </a:lnTo>
                  <a:close/>
                </a:path>
                <a:path w="379094" h="203834">
                  <a:moveTo>
                    <a:pt x="310235" y="64071"/>
                  </a:moveTo>
                  <a:lnTo>
                    <a:pt x="307936" y="62725"/>
                  </a:lnTo>
                  <a:lnTo>
                    <a:pt x="306730" y="64071"/>
                  </a:lnTo>
                  <a:lnTo>
                    <a:pt x="306857" y="65024"/>
                  </a:lnTo>
                  <a:lnTo>
                    <a:pt x="308076" y="65151"/>
                  </a:lnTo>
                  <a:lnTo>
                    <a:pt x="308749" y="65697"/>
                  </a:lnTo>
                  <a:lnTo>
                    <a:pt x="310235" y="64071"/>
                  </a:lnTo>
                  <a:close/>
                </a:path>
                <a:path w="379094" h="203834">
                  <a:moveTo>
                    <a:pt x="313067" y="62458"/>
                  </a:moveTo>
                  <a:lnTo>
                    <a:pt x="312661" y="61112"/>
                  </a:lnTo>
                  <a:lnTo>
                    <a:pt x="311988" y="60299"/>
                  </a:lnTo>
                  <a:lnTo>
                    <a:pt x="310502" y="62598"/>
                  </a:lnTo>
                  <a:lnTo>
                    <a:pt x="311721" y="62992"/>
                  </a:lnTo>
                  <a:lnTo>
                    <a:pt x="313067" y="62458"/>
                  </a:lnTo>
                  <a:close/>
                </a:path>
                <a:path w="379094" h="203834">
                  <a:moveTo>
                    <a:pt x="352450" y="19431"/>
                  </a:moveTo>
                  <a:lnTo>
                    <a:pt x="351370" y="15925"/>
                  </a:lnTo>
                  <a:lnTo>
                    <a:pt x="347052" y="18211"/>
                  </a:lnTo>
                  <a:lnTo>
                    <a:pt x="346113" y="19697"/>
                  </a:lnTo>
                  <a:lnTo>
                    <a:pt x="348272" y="22529"/>
                  </a:lnTo>
                  <a:lnTo>
                    <a:pt x="350151" y="22263"/>
                  </a:lnTo>
                  <a:lnTo>
                    <a:pt x="352450" y="19431"/>
                  </a:lnTo>
                  <a:close/>
                </a:path>
                <a:path w="379094" h="203834">
                  <a:moveTo>
                    <a:pt x="364731" y="812"/>
                  </a:moveTo>
                  <a:lnTo>
                    <a:pt x="364451" y="546"/>
                  </a:lnTo>
                  <a:lnTo>
                    <a:pt x="364185" y="0"/>
                  </a:lnTo>
                  <a:lnTo>
                    <a:pt x="364045" y="0"/>
                  </a:lnTo>
                  <a:lnTo>
                    <a:pt x="358736" y="1473"/>
                  </a:lnTo>
                  <a:lnTo>
                    <a:pt x="358419" y="3289"/>
                  </a:lnTo>
                  <a:lnTo>
                    <a:pt x="361086" y="3670"/>
                  </a:lnTo>
                  <a:lnTo>
                    <a:pt x="364731" y="812"/>
                  </a:lnTo>
                  <a:close/>
                </a:path>
                <a:path w="379094" h="203834">
                  <a:moveTo>
                    <a:pt x="367830" y="22936"/>
                  </a:moveTo>
                  <a:lnTo>
                    <a:pt x="367017" y="22796"/>
                  </a:lnTo>
                  <a:lnTo>
                    <a:pt x="366204" y="22529"/>
                  </a:lnTo>
                  <a:lnTo>
                    <a:pt x="358787" y="21323"/>
                  </a:lnTo>
                  <a:lnTo>
                    <a:pt x="363512" y="31305"/>
                  </a:lnTo>
                  <a:lnTo>
                    <a:pt x="367423" y="24015"/>
                  </a:lnTo>
                  <a:lnTo>
                    <a:pt x="367830" y="22936"/>
                  </a:lnTo>
                  <a:close/>
                </a:path>
                <a:path w="379094" h="203834">
                  <a:moveTo>
                    <a:pt x="379018" y="41148"/>
                  </a:moveTo>
                  <a:lnTo>
                    <a:pt x="371195" y="37642"/>
                  </a:lnTo>
                  <a:lnTo>
                    <a:pt x="370395" y="35890"/>
                  </a:lnTo>
                  <a:lnTo>
                    <a:pt x="370789" y="33858"/>
                  </a:lnTo>
                  <a:lnTo>
                    <a:pt x="368769" y="34671"/>
                  </a:lnTo>
                  <a:lnTo>
                    <a:pt x="368363" y="34264"/>
                  </a:lnTo>
                  <a:lnTo>
                    <a:pt x="367665" y="34226"/>
                  </a:lnTo>
                  <a:lnTo>
                    <a:pt x="368503" y="33451"/>
                  </a:lnTo>
                  <a:lnTo>
                    <a:pt x="368909" y="31165"/>
                  </a:lnTo>
                  <a:lnTo>
                    <a:pt x="366877" y="29819"/>
                  </a:lnTo>
                  <a:lnTo>
                    <a:pt x="365264" y="31026"/>
                  </a:lnTo>
                  <a:lnTo>
                    <a:pt x="363753" y="33947"/>
                  </a:lnTo>
                  <a:lnTo>
                    <a:pt x="358787" y="33591"/>
                  </a:lnTo>
                  <a:lnTo>
                    <a:pt x="370116" y="38989"/>
                  </a:lnTo>
                  <a:lnTo>
                    <a:pt x="370255" y="43040"/>
                  </a:lnTo>
                  <a:lnTo>
                    <a:pt x="370789" y="45732"/>
                  </a:lnTo>
                  <a:lnTo>
                    <a:pt x="372948" y="43840"/>
                  </a:lnTo>
                  <a:lnTo>
                    <a:pt x="374027" y="43713"/>
                  </a:lnTo>
                  <a:lnTo>
                    <a:pt x="379018" y="4114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518259" y="779144"/>
              <a:ext cx="906780" cy="264160"/>
            </a:xfrm>
            <a:custGeom>
              <a:avLst/>
              <a:gdLst/>
              <a:ahLst/>
              <a:cxnLst/>
              <a:rect l="l" t="t" r="r" b="b"/>
              <a:pathLst>
                <a:path w="906780" h="264159">
                  <a:moveTo>
                    <a:pt x="34124" y="252501"/>
                  </a:moveTo>
                  <a:lnTo>
                    <a:pt x="33451" y="251828"/>
                  </a:lnTo>
                  <a:lnTo>
                    <a:pt x="32372" y="247777"/>
                  </a:lnTo>
                  <a:lnTo>
                    <a:pt x="29133" y="241173"/>
                  </a:lnTo>
                  <a:lnTo>
                    <a:pt x="23736" y="245757"/>
                  </a:lnTo>
                  <a:lnTo>
                    <a:pt x="23736" y="245491"/>
                  </a:lnTo>
                  <a:lnTo>
                    <a:pt x="22656" y="245491"/>
                  </a:lnTo>
                  <a:lnTo>
                    <a:pt x="22656" y="245618"/>
                  </a:lnTo>
                  <a:lnTo>
                    <a:pt x="22517" y="245897"/>
                  </a:lnTo>
                  <a:lnTo>
                    <a:pt x="22517" y="246024"/>
                  </a:lnTo>
                  <a:lnTo>
                    <a:pt x="23063" y="246024"/>
                  </a:lnTo>
                  <a:lnTo>
                    <a:pt x="20904" y="247103"/>
                  </a:lnTo>
                  <a:lnTo>
                    <a:pt x="20358" y="247510"/>
                  </a:lnTo>
                  <a:lnTo>
                    <a:pt x="19850" y="243789"/>
                  </a:lnTo>
                  <a:lnTo>
                    <a:pt x="19151" y="243370"/>
                  </a:lnTo>
                  <a:lnTo>
                    <a:pt x="19151" y="248996"/>
                  </a:lnTo>
                  <a:lnTo>
                    <a:pt x="18884" y="249529"/>
                  </a:lnTo>
                  <a:lnTo>
                    <a:pt x="18884" y="249936"/>
                  </a:lnTo>
                  <a:lnTo>
                    <a:pt x="18503" y="249377"/>
                  </a:lnTo>
                  <a:lnTo>
                    <a:pt x="19151" y="248996"/>
                  </a:lnTo>
                  <a:lnTo>
                    <a:pt x="19151" y="243370"/>
                  </a:lnTo>
                  <a:lnTo>
                    <a:pt x="15468" y="241122"/>
                  </a:lnTo>
                  <a:lnTo>
                    <a:pt x="11747" y="241007"/>
                  </a:lnTo>
                  <a:lnTo>
                    <a:pt x="13220" y="244944"/>
                  </a:lnTo>
                  <a:lnTo>
                    <a:pt x="11747" y="245922"/>
                  </a:lnTo>
                  <a:lnTo>
                    <a:pt x="11595" y="246024"/>
                  </a:lnTo>
                  <a:lnTo>
                    <a:pt x="8496" y="246570"/>
                  </a:lnTo>
                  <a:lnTo>
                    <a:pt x="10922" y="248729"/>
                  </a:lnTo>
                  <a:lnTo>
                    <a:pt x="9575" y="248183"/>
                  </a:lnTo>
                  <a:lnTo>
                    <a:pt x="6870" y="246964"/>
                  </a:lnTo>
                  <a:lnTo>
                    <a:pt x="5930" y="241706"/>
                  </a:lnTo>
                  <a:lnTo>
                    <a:pt x="0" y="245211"/>
                  </a:lnTo>
                  <a:lnTo>
                    <a:pt x="673" y="248043"/>
                  </a:lnTo>
                  <a:lnTo>
                    <a:pt x="4991" y="248729"/>
                  </a:lnTo>
                  <a:lnTo>
                    <a:pt x="8496" y="249161"/>
                  </a:lnTo>
                  <a:lnTo>
                    <a:pt x="9309" y="249262"/>
                  </a:lnTo>
                  <a:lnTo>
                    <a:pt x="10922" y="249516"/>
                  </a:lnTo>
                  <a:lnTo>
                    <a:pt x="11595" y="249618"/>
                  </a:lnTo>
                  <a:lnTo>
                    <a:pt x="11747" y="249643"/>
                  </a:lnTo>
                  <a:lnTo>
                    <a:pt x="12534" y="249770"/>
                  </a:lnTo>
                  <a:lnTo>
                    <a:pt x="13220" y="249872"/>
                  </a:lnTo>
                  <a:lnTo>
                    <a:pt x="12941" y="249669"/>
                  </a:lnTo>
                  <a:lnTo>
                    <a:pt x="12534" y="249529"/>
                  </a:lnTo>
                  <a:lnTo>
                    <a:pt x="13220" y="248996"/>
                  </a:lnTo>
                  <a:lnTo>
                    <a:pt x="13893" y="248450"/>
                  </a:lnTo>
                  <a:lnTo>
                    <a:pt x="14693" y="247243"/>
                  </a:lnTo>
                  <a:lnTo>
                    <a:pt x="15468" y="247116"/>
                  </a:lnTo>
                  <a:lnTo>
                    <a:pt x="16052" y="247027"/>
                  </a:lnTo>
                  <a:lnTo>
                    <a:pt x="16446" y="246964"/>
                  </a:lnTo>
                  <a:lnTo>
                    <a:pt x="16725" y="248183"/>
                  </a:lnTo>
                  <a:lnTo>
                    <a:pt x="17183" y="249199"/>
                  </a:lnTo>
                  <a:lnTo>
                    <a:pt x="16052" y="249262"/>
                  </a:lnTo>
                  <a:lnTo>
                    <a:pt x="15240" y="250202"/>
                  </a:lnTo>
                  <a:lnTo>
                    <a:pt x="16052" y="250329"/>
                  </a:lnTo>
                  <a:lnTo>
                    <a:pt x="16725" y="250431"/>
                  </a:lnTo>
                  <a:lnTo>
                    <a:pt x="17526" y="250558"/>
                  </a:lnTo>
                  <a:lnTo>
                    <a:pt x="18338" y="250672"/>
                  </a:lnTo>
                  <a:lnTo>
                    <a:pt x="19151" y="250799"/>
                  </a:lnTo>
                  <a:lnTo>
                    <a:pt x="22517" y="251307"/>
                  </a:lnTo>
                  <a:lnTo>
                    <a:pt x="23063" y="251383"/>
                  </a:lnTo>
                  <a:lnTo>
                    <a:pt x="27787" y="252095"/>
                  </a:lnTo>
                  <a:lnTo>
                    <a:pt x="33451" y="252831"/>
                  </a:lnTo>
                  <a:lnTo>
                    <a:pt x="33985" y="252907"/>
                  </a:lnTo>
                  <a:lnTo>
                    <a:pt x="34124" y="252501"/>
                  </a:lnTo>
                  <a:close/>
                </a:path>
                <a:path w="906780" h="264159">
                  <a:moveTo>
                    <a:pt x="67030" y="256679"/>
                  </a:moveTo>
                  <a:lnTo>
                    <a:pt x="66357" y="256413"/>
                  </a:lnTo>
                  <a:lnTo>
                    <a:pt x="65151" y="256273"/>
                  </a:lnTo>
                  <a:lnTo>
                    <a:pt x="64198" y="255739"/>
                  </a:lnTo>
                  <a:lnTo>
                    <a:pt x="63792" y="255333"/>
                  </a:lnTo>
                  <a:lnTo>
                    <a:pt x="63385" y="255473"/>
                  </a:lnTo>
                  <a:lnTo>
                    <a:pt x="62852" y="256273"/>
                  </a:lnTo>
                  <a:lnTo>
                    <a:pt x="64198" y="256413"/>
                  </a:lnTo>
                  <a:lnTo>
                    <a:pt x="65684" y="256552"/>
                  </a:lnTo>
                  <a:lnTo>
                    <a:pt x="67030" y="256679"/>
                  </a:lnTo>
                  <a:close/>
                </a:path>
                <a:path w="906780" h="264159">
                  <a:moveTo>
                    <a:pt x="72567" y="248323"/>
                  </a:moveTo>
                  <a:lnTo>
                    <a:pt x="61633" y="246913"/>
                  </a:lnTo>
                  <a:lnTo>
                    <a:pt x="60020" y="244411"/>
                  </a:lnTo>
                  <a:lnTo>
                    <a:pt x="60693" y="242925"/>
                  </a:lnTo>
                  <a:lnTo>
                    <a:pt x="61506" y="241300"/>
                  </a:lnTo>
                  <a:lnTo>
                    <a:pt x="58534" y="241300"/>
                  </a:lnTo>
                  <a:lnTo>
                    <a:pt x="58534" y="240766"/>
                  </a:lnTo>
                  <a:lnTo>
                    <a:pt x="58407" y="240220"/>
                  </a:lnTo>
                  <a:lnTo>
                    <a:pt x="58940" y="239547"/>
                  </a:lnTo>
                  <a:lnTo>
                    <a:pt x="57861" y="237667"/>
                  </a:lnTo>
                  <a:lnTo>
                    <a:pt x="55562" y="237667"/>
                  </a:lnTo>
                  <a:lnTo>
                    <a:pt x="54216" y="237274"/>
                  </a:lnTo>
                  <a:lnTo>
                    <a:pt x="54089" y="237236"/>
                  </a:lnTo>
                  <a:lnTo>
                    <a:pt x="53682" y="237121"/>
                  </a:lnTo>
                  <a:lnTo>
                    <a:pt x="54089" y="236448"/>
                  </a:lnTo>
                  <a:lnTo>
                    <a:pt x="52057" y="235635"/>
                  </a:lnTo>
                  <a:lnTo>
                    <a:pt x="51930" y="236588"/>
                  </a:lnTo>
                  <a:lnTo>
                    <a:pt x="51930" y="236448"/>
                  </a:lnTo>
                  <a:lnTo>
                    <a:pt x="51790" y="236588"/>
                  </a:lnTo>
                  <a:lnTo>
                    <a:pt x="51650" y="236448"/>
                  </a:lnTo>
                  <a:lnTo>
                    <a:pt x="51384" y="236448"/>
                  </a:lnTo>
                  <a:lnTo>
                    <a:pt x="50571" y="236905"/>
                  </a:lnTo>
                  <a:lnTo>
                    <a:pt x="50444" y="236994"/>
                  </a:lnTo>
                  <a:lnTo>
                    <a:pt x="50571" y="237528"/>
                  </a:lnTo>
                  <a:lnTo>
                    <a:pt x="47739" y="237261"/>
                  </a:lnTo>
                  <a:lnTo>
                    <a:pt x="49225" y="240499"/>
                  </a:lnTo>
                  <a:lnTo>
                    <a:pt x="50038" y="241985"/>
                  </a:lnTo>
                  <a:lnTo>
                    <a:pt x="47129" y="244703"/>
                  </a:lnTo>
                  <a:lnTo>
                    <a:pt x="44513" y="244297"/>
                  </a:lnTo>
                  <a:lnTo>
                    <a:pt x="44513" y="251828"/>
                  </a:lnTo>
                  <a:lnTo>
                    <a:pt x="44513" y="252234"/>
                  </a:lnTo>
                  <a:lnTo>
                    <a:pt x="44234" y="252234"/>
                  </a:lnTo>
                  <a:lnTo>
                    <a:pt x="44234" y="252095"/>
                  </a:lnTo>
                  <a:lnTo>
                    <a:pt x="42887" y="252095"/>
                  </a:lnTo>
                  <a:lnTo>
                    <a:pt x="42748" y="251015"/>
                  </a:lnTo>
                  <a:lnTo>
                    <a:pt x="42481" y="250202"/>
                  </a:lnTo>
                  <a:lnTo>
                    <a:pt x="43027" y="251015"/>
                  </a:lnTo>
                  <a:lnTo>
                    <a:pt x="43700" y="251561"/>
                  </a:lnTo>
                  <a:lnTo>
                    <a:pt x="44234" y="251739"/>
                  </a:lnTo>
                  <a:lnTo>
                    <a:pt x="44513" y="251828"/>
                  </a:lnTo>
                  <a:lnTo>
                    <a:pt x="44513" y="244297"/>
                  </a:lnTo>
                  <a:lnTo>
                    <a:pt x="42354" y="243967"/>
                  </a:lnTo>
                  <a:lnTo>
                    <a:pt x="42354" y="249936"/>
                  </a:lnTo>
                  <a:lnTo>
                    <a:pt x="42214" y="249936"/>
                  </a:lnTo>
                  <a:lnTo>
                    <a:pt x="42075" y="249936"/>
                  </a:lnTo>
                  <a:lnTo>
                    <a:pt x="41948" y="249809"/>
                  </a:lnTo>
                  <a:lnTo>
                    <a:pt x="42214" y="249809"/>
                  </a:lnTo>
                  <a:lnTo>
                    <a:pt x="42354" y="249936"/>
                  </a:lnTo>
                  <a:lnTo>
                    <a:pt x="42354" y="243967"/>
                  </a:lnTo>
                  <a:lnTo>
                    <a:pt x="38442" y="243344"/>
                  </a:lnTo>
                  <a:lnTo>
                    <a:pt x="38227" y="243306"/>
                  </a:lnTo>
                  <a:lnTo>
                    <a:pt x="36144" y="246024"/>
                  </a:lnTo>
                  <a:lnTo>
                    <a:pt x="35331" y="247777"/>
                  </a:lnTo>
                  <a:lnTo>
                    <a:pt x="35737" y="249402"/>
                  </a:lnTo>
                  <a:lnTo>
                    <a:pt x="37363" y="249720"/>
                  </a:lnTo>
                  <a:lnTo>
                    <a:pt x="37769" y="249809"/>
                  </a:lnTo>
                  <a:lnTo>
                    <a:pt x="38227" y="249897"/>
                  </a:lnTo>
                  <a:lnTo>
                    <a:pt x="38442" y="249936"/>
                  </a:lnTo>
                  <a:lnTo>
                    <a:pt x="38227" y="250799"/>
                  </a:lnTo>
                  <a:lnTo>
                    <a:pt x="38227" y="250672"/>
                  </a:lnTo>
                  <a:lnTo>
                    <a:pt x="37363" y="252768"/>
                  </a:lnTo>
                  <a:lnTo>
                    <a:pt x="37769" y="253314"/>
                  </a:lnTo>
                  <a:lnTo>
                    <a:pt x="38442" y="253403"/>
                  </a:lnTo>
                  <a:lnTo>
                    <a:pt x="41948" y="253860"/>
                  </a:lnTo>
                  <a:lnTo>
                    <a:pt x="42354" y="253911"/>
                  </a:lnTo>
                  <a:lnTo>
                    <a:pt x="42481" y="253936"/>
                  </a:lnTo>
                  <a:lnTo>
                    <a:pt x="43027" y="254000"/>
                  </a:lnTo>
                  <a:lnTo>
                    <a:pt x="43700" y="254088"/>
                  </a:lnTo>
                  <a:lnTo>
                    <a:pt x="44513" y="254203"/>
                  </a:lnTo>
                  <a:lnTo>
                    <a:pt x="49225" y="254749"/>
                  </a:lnTo>
                  <a:lnTo>
                    <a:pt x="50038" y="254838"/>
                  </a:lnTo>
                  <a:lnTo>
                    <a:pt x="50444" y="254876"/>
                  </a:lnTo>
                  <a:lnTo>
                    <a:pt x="51384" y="254990"/>
                  </a:lnTo>
                  <a:lnTo>
                    <a:pt x="52057" y="255066"/>
                  </a:lnTo>
                  <a:lnTo>
                    <a:pt x="53009" y="255168"/>
                  </a:lnTo>
                  <a:lnTo>
                    <a:pt x="54089" y="255295"/>
                  </a:lnTo>
                  <a:lnTo>
                    <a:pt x="54762" y="255371"/>
                  </a:lnTo>
                  <a:lnTo>
                    <a:pt x="55841" y="255485"/>
                  </a:lnTo>
                  <a:lnTo>
                    <a:pt x="57048" y="255625"/>
                  </a:lnTo>
                  <a:lnTo>
                    <a:pt x="58000" y="255739"/>
                  </a:lnTo>
                  <a:lnTo>
                    <a:pt x="58940" y="255841"/>
                  </a:lnTo>
                  <a:lnTo>
                    <a:pt x="59207" y="255866"/>
                  </a:lnTo>
                  <a:lnTo>
                    <a:pt x="59474" y="255333"/>
                  </a:lnTo>
                  <a:lnTo>
                    <a:pt x="59880" y="254800"/>
                  </a:lnTo>
                  <a:lnTo>
                    <a:pt x="60159" y="254254"/>
                  </a:lnTo>
                  <a:lnTo>
                    <a:pt x="60553" y="254050"/>
                  </a:lnTo>
                  <a:lnTo>
                    <a:pt x="60693" y="253987"/>
                  </a:lnTo>
                  <a:lnTo>
                    <a:pt x="60833" y="253911"/>
                  </a:lnTo>
                  <a:lnTo>
                    <a:pt x="61506" y="253580"/>
                  </a:lnTo>
                  <a:lnTo>
                    <a:pt x="61099" y="253034"/>
                  </a:lnTo>
                  <a:lnTo>
                    <a:pt x="60833" y="252095"/>
                  </a:lnTo>
                  <a:lnTo>
                    <a:pt x="61633" y="250075"/>
                  </a:lnTo>
                  <a:lnTo>
                    <a:pt x="60693" y="249123"/>
                  </a:lnTo>
                  <a:lnTo>
                    <a:pt x="58000" y="249123"/>
                  </a:lnTo>
                  <a:lnTo>
                    <a:pt x="58127" y="248729"/>
                  </a:lnTo>
                  <a:lnTo>
                    <a:pt x="57861" y="248183"/>
                  </a:lnTo>
                  <a:lnTo>
                    <a:pt x="57048" y="246837"/>
                  </a:lnTo>
                  <a:lnTo>
                    <a:pt x="55841" y="245211"/>
                  </a:lnTo>
                  <a:lnTo>
                    <a:pt x="55841" y="247777"/>
                  </a:lnTo>
                  <a:lnTo>
                    <a:pt x="54762" y="247802"/>
                  </a:lnTo>
                  <a:lnTo>
                    <a:pt x="50444" y="247916"/>
                  </a:lnTo>
                  <a:lnTo>
                    <a:pt x="50571" y="247827"/>
                  </a:lnTo>
                  <a:lnTo>
                    <a:pt x="53416" y="246024"/>
                  </a:lnTo>
                  <a:lnTo>
                    <a:pt x="53682" y="245960"/>
                  </a:lnTo>
                  <a:lnTo>
                    <a:pt x="54216" y="246024"/>
                  </a:lnTo>
                  <a:lnTo>
                    <a:pt x="54762" y="246608"/>
                  </a:lnTo>
                  <a:lnTo>
                    <a:pt x="55841" y="247777"/>
                  </a:lnTo>
                  <a:lnTo>
                    <a:pt x="55841" y="245211"/>
                  </a:lnTo>
                  <a:lnTo>
                    <a:pt x="54762" y="243738"/>
                  </a:lnTo>
                  <a:lnTo>
                    <a:pt x="58407" y="246164"/>
                  </a:lnTo>
                  <a:lnTo>
                    <a:pt x="59880" y="247154"/>
                  </a:lnTo>
                  <a:lnTo>
                    <a:pt x="60020" y="247243"/>
                  </a:lnTo>
                  <a:lnTo>
                    <a:pt x="62941" y="249199"/>
                  </a:lnTo>
                  <a:lnTo>
                    <a:pt x="65011" y="251828"/>
                  </a:lnTo>
                  <a:lnTo>
                    <a:pt x="65824" y="255333"/>
                  </a:lnTo>
                  <a:lnTo>
                    <a:pt x="71081" y="252501"/>
                  </a:lnTo>
                  <a:lnTo>
                    <a:pt x="71081" y="252920"/>
                  </a:lnTo>
                  <a:lnTo>
                    <a:pt x="70675" y="253847"/>
                  </a:lnTo>
                  <a:lnTo>
                    <a:pt x="71450" y="253784"/>
                  </a:lnTo>
                  <a:lnTo>
                    <a:pt x="71145" y="252755"/>
                  </a:lnTo>
                  <a:lnTo>
                    <a:pt x="72021" y="250748"/>
                  </a:lnTo>
                  <a:lnTo>
                    <a:pt x="72567" y="248323"/>
                  </a:lnTo>
                  <a:close/>
                </a:path>
                <a:path w="906780" h="264159">
                  <a:moveTo>
                    <a:pt x="78905" y="253174"/>
                  </a:moveTo>
                  <a:lnTo>
                    <a:pt x="75666" y="253441"/>
                  </a:lnTo>
                  <a:lnTo>
                    <a:pt x="75666" y="255193"/>
                  </a:lnTo>
                  <a:lnTo>
                    <a:pt x="75666" y="256006"/>
                  </a:lnTo>
                  <a:lnTo>
                    <a:pt x="74993" y="255600"/>
                  </a:lnTo>
                  <a:lnTo>
                    <a:pt x="75666" y="255193"/>
                  </a:lnTo>
                  <a:lnTo>
                    <a:pt x="75666" y="253441"/>
                  </a:lnTo>
                  <a:lnTo>
                    <a:pt x="72567" y="253695"/>
                  </a:lnTo>
                  <a:lnTo>
                    <a:pt x="71450" y="253784"/>
                  </a:lnTo>
                  <a:lnTo>
                    <a:pt x="72021" y="255739"/>
                  </a:lnTo>
                  <a:lnTo>
                    <a:pt x="70815" y="256679"/>
                  </a:lnTo>
                  <a:lnTo>
                    <a:pt x="70675" y="256692"/>
                  </a:lnTo>
                  <a:lnTo>
                    <a:pt x="67703" y="256819"/>
                  </a:lnTo>
                  <a:lnTo>
                    <a:pt x="70675" y="257098"/>
                  </a:lnTo>
                  <a:lnTo>
                    <a:pt x="71450" y="257175"/>
                  </a:lnTo>
                  <a:lnTo>
                    <a:pt x="72021" y="257225"/>
                  </a:lnTo>
                  <a:lnTo>
                    <a:pt x="74993" y="257505"/>
                  </a:lnTo>
                  <a:lnTo>
                    <a:pt x="76200" y="257632"/>
                  </a:lnTo>
                  <a:lnTo>
                    <a:pt x="75806" y="257086"/>
                  </a:lnTo>
                  <a:lnTo>
                    <a:pt x="75806" y="255104"/>
                  </a:lnTo>
                  <a:lnTo>
                    <a:pt x="78905" y="253174"/>
                  </a:lnTo>
                  <a:close/>
                </a:path>
                <a:path w="906780" h="264159">
                  <a:moveTo>
                    <a:pt x="87934" y="229654"/>
                  </a:moveTo>
                  <a:lnTo>
                    <a:pt x="86728" y="227952"/>
                  </a:lnTo>
                  <a:lnTo>
                    <a:pt x="83629" y="225120"/>
                  </a:lnTo>
                  <a:lnTo>
                    <a:pt x="83629" y="240360"/>
                  </a:lnTo>
                  <a:lnTo>
                    <a:pt x="83629" y="240766"/>
                  </a:lnTo>
                  <a:lnTo>
                    <a:pt x="83489" y="241033"/>
                  </a:lnTo>
                  <a:lnTo>
                    <a:pt x="83489" y="241300"/>
                  </a:lnTo>
                  <a:lnTo>
                    <a:pt x="82956" y="241579"/>
                  </a:lnTo>
                  <a:lnTo>
                    <a:pt x="82550" y="241579"/>
                  </a:lnTo>
                  <a:lnTo>
                    <a:pt x="82270" y="241033"/>
                  </a:lnTo>
                  <a:lnTo>
                    <a:pt x="82143" y="240499"/>
                  </a:lnTo>
                  <a:lnTo>
                    <a:pt x="82410" y="239826"/>
                  </a:lnTo>
                  <a:lnTo>
                    <a:pt x="82677" y="239915"/>
                  </a:lnTo>
                  <a:lnTo>
                    <a:pt x="82956" y="239991"/>
                  </a:lnTo>
                  <a:lnTo>
                    <a:pt x="83350" y="240093"/>
                  </a:lnTo>
                  <a:lnTo>
                    <a:pt x="83629" y="240360"/>
                  </a:lnTo>
                  <a:lnTo>
                    <a:pt x="83629" y="225120"/>
                  </a:lnTo>
                  <a:lnTo>
                    <a:pt x="81597" y="230251"/>
                  </a:lnTo>
                  <a:lnTo>
                    <a:pt x="81470" y="230162"/>
                  </a:lnTo>
                  <a:lnTo>
                    <a:pt x="81470" y="234962"/>
                  </a:lnTo>
                  <a:lnTo>
                    <a:pt x="80111" y="235915"/>
                  </a:lnTo>
                  <a:lnTo>
                    <a:pt x="79844" y="238747"/>
                  </a:lnTo>
                  <a:lnTo>
                    <a:pt x="76606" y="236448"/>
                  </a:lnTo>
                  <a:lnTo>
                    <a:pt x="77279" y="234429"/>
                  </a:lnTo>
                  <a:lnTo>
                    <a:pt x="77965" y="234556"/>
                  </a:lnTo>
                  <a:lnTo>
                    <a:pt x="77965" y="234162"/>
                  </a:lnTo>
                  <a:lnTo>
                    <a:pt x="78092" y="233756"/>
                  </a:lnTo>
                  <a:lnTo>
                    <a:pt x="78638" y="233870"/>
                  </a:lnTo>
                  <a:lnTo>
                    <a:pt x="79171" y="233997"/>
                  </a:lnTo>
                  <a:lnTo>
                    <a:pt x="80518" y="234022"/>
                  </a:lnTo>
                  <a:lnTo>
                    <a:pt x="81470" y="234962"/>
                  </a:lnTo>
                  <a:lnTo>
                    <a:pt x="81470" y="230162"/>
                  </a:lnTo>
                  <a:lnTo>
                    <a:pt x="79311" y="228460"/>
                  </a:lnTo>
                  <a:lnTo>
                    <a:pt x="79171" y="228358"/>
                  </a:lnTo>
                  <a:lnTo>
                    <a:pt x="81597" y="225653"/>
                  </a:lnTo>
                  <a:lnTo>
                    <a:pt x="78359" y="223100"/>
                  </a:lnTo>
                  <a:lnTo>
                    <a:pt x="77279" y="222986"/>
                  </a:lnTo>
                  <a:lnTo>
                    <a:pt x="76606" y="222910"/>
                  </a:lnTo>
                  <a:lnTo>
                    <a:pt x="75806" y="222821"/>
                  </a:lnTo>
                  <a:lnTo>
                    <a:pt x="72567" y="225653"/>
                  </a:lnTo>
                  <a:lnTo>
                    <a:pt x="66230" y="219989"/>
                  </a:lnTo>
                  <a:lnTo>
                    <a:pt x="67030" y="226606"/>
                  </a:lnTo>
                  <a:lnTo>
                    <a:pt x="70535" y="228219"/>
                  </a:lnTo>
                  <a:lnTo>
                    <a:pt x="72021" y="229704"/>
                  </a:lnTo>
                  <a:lnTo>
                    <a:pt x="70942" y="230111"/>
                  </a:lnTo>
                  <a:lnTo>
                    <a:pt x="70535" y="230784"/>
                  </a:lnTo>
                  <a:lnTo>
                    <a:pt x="70142" y="231597"/>
                  </a:lnTo>
                  <a:lnTo>
                    <a:pt x="67843" y="229971"/>
                  </a:lnTo>
                  <a:lnTo>
                    <a:pt x="66624" y="236181"/>
                  </a:lnTo>
                  <a:lnTo>
                    <a:pt x="70002" y="234556"/>
                  </a:lnTo>
                  <a:lnTo>
                    <a:pt x="71462" y="239369"/>
                  </a:lnTo>
                  <a:lnTo>
                    <a:pt x="72021" y="239306"/>
                  </a:lnTo>
                  <a:lnTo>
                    <a:pt x="72986" y="239217"/>
                  </a:lnTo>
                  <a:lnTo>
                    <a:pt x="74536" y="237744"/>
                  </a:lnTo>
                  <a:lnTo>
                    <a:pt x="76073" y="238607"/>
                  </a:lnTo>
                  <a:lnTo>
                    <a:pt x="73088" y="240093"/>
                  </a:lnTo>
                  <a:lnTo>
                    <a:pt x="76073" y="244652"/>
                  </a:lnTo>
                  <a:lnTo>
                    <a:pt x="76606" y="245491"/>
                  </a:lnTo>
                  <a:lnTo>
                    <a:pt x="77965" y="246024"/>
                  </a:lnTo>
                  <a:lnTo>
                    <a:pt x="78092" y="246075"/>
                  </a:lnTo>
                  <a:lnTo>
                    <a:pt x="78359" y="246189"/>
                  </a:lnTo>
                  <a:lnTo>
                    <a:pt x="78638" y="246291"/>
                  </a:lnTo>
                  <a:lnTo>
                    <a:pt x="81470" y="247662"/>
                  </a:lnTo>
                  <a:lnTo>
                    <a:pt x="82143" y="247980"/>
                  </a:lnTo>
                  <a:lnTo>
                    <a:pt x="83350" y="248107"/>
                  </a:lnTo>
                  <a:lnTo>
                    <a:pt x="83629" y="248119"/>
                  </a:lnTo>
                  <a:lnTo>
                    <a:pt x="84709" y="248183"/>
                  </a:lnTo>
                  <a:lnTo>
                    <a:pt x="83629" y="252641"/>
                  </a:lnTo>
                  <a:lnTo>
                    <a:pt x="82677" y="254114"/>
                  </a:lnTo>
                  <a:lnTo>
                    <a:pt x="81470" y="255333"/>
                  </a:lnTo>
                  <a:lnTo>
                    <a:pt x="80111" y="256552"/>
                  </a:lnTo>
                  <a:lnTo>
                    <a:pt x="80111" y="256679"/>
                  </a:lnTo>
                  <a:lnTo>
                    <a:pt x="79984" y="256679"/>
                  </a:lnTo>
                  <a:lnTo>
                    <a:pt x="79578" y="257225"/>
                  </a:lnTo>
                  <a:lnTo>
                    <a:pt x="78905" y="257632"/>
                  </a:lnTo>
                  <a:lnTo>
                    <a:pt x="78359" y="257898"/>
                  </a:lnTo>
                  <a:lnTo>
                    <a:pt x="79311" y="258000"/>
                  </a:lnTo>
                  <a:lnTo>
                    <a:pt x="80111" y="258089"/>
                  </a:lnTo>
                  <a:lnTo>
                    <a:pt x="81597" y="258216"/>
                  </a:lnTo>
                  <a:lnTo>
                    <a:pt x="83489" y="258330"/>
                  </a:lnTo>
                  <a:lnTo>
                    <a:pt x="83629" y="258343"/>
                  </a:lnTo>
                  <a:lnTo>
                    <a:pt x="84709" y="258470"/>
                  </a:lnTo>
                  <a:lnTo>
                    <a:pt x="84836" y="258483"/>
                  </a:lnTo>
                  <a:lnTo>
                    <a:pt x="85648" y="258572"/>
                  </a:lnTo>
                  <a:lnTo>
                    <a:pt x="85242" y="258305"/>
                  </a:lnTo>
                  <a:lnTo>
                    <a:pt x="85102" y="258305"/>
                  </a:lnTo>
                  <a:lnTo>
                    <a:pt x="84836" y="258025"/>
                  </a:lnTo>
                  <a:lnTo>
                    <a:pt x="86728" y="258102"/>
                  </a:lnTo>
                  <a:lnTo>
                    <a:pt x="87934" y="257467"/>
                  </a:lnTo>
                  <a:lnTo>
                    <a:pt x="87934" y="229844"/>
                  </a:lnTo>
                  <a:lnTo>
                    <a:pt x="87934" y="229654"/>
                  </a:lnTo>
                  <a:close/>
                </a:path>
                <a:path w="906780" h="264159">
                  <a:moveTo>
                    <a:pt x="92798" y="230924"/>
                  </a:moveTo>
                  <a:lnTo>
                    <a:pt x="92392" y="229171"/>
                  </a:lnTo>
                  <a:lnTo>
                    <a:pt x="91313" y="227952"/>
                  </a:lnTo>
                  <a:lnTo>
                    <a:pt x="88074" y="229844"/>
                  </a:lnTo>
                  <a:lnTo>
                    <a:pt x="89293" y="230136"/>
                  </a:lnTo>
                  <a:lnTo>
                    <a:pt x="90906" y="230505"/>
                  </a:lnTo>
                  <a:lnTo>
                    <a:pt x="91452" y="230619"/>
                  </a:lnTo>
                  <a:lnTo>
                    <a:pt x="91986" y="230733"/>
                  </a:lnTo>
                  <a:lnTo>
                    <a:pt x="92532" y="230860"/>
                  </a:lnTo>
                  <a:lnTo>
                    <a:pt x="92798" y="230924"/>
                  </a:lnTo>
                  <a:close/>
                </a:path>
                <a:path w="906780" h="264159">
                  <a:moveTo>
                    <a:pt x="105740" y="260057"/>
                  </a:moveTo>
                  <a:lnTo>
                    <a:pt x="105613" y="258978"/>
                  </a:lnTo>
                  <a:lnTo>
                    <a:pt x="102641" y="259778"/>
                  </a:lnTo>
                  <a:lnTo>
                    <a:pt x="103720" y="259918"/>
                  </a:lnTo>
                  <a:lnTo>
                    <a:pt x="104660" y="259918"/>
                  </a:lnTo>
                  <a:lnTo>
                    <a:pt x="105740" y="260057"/>
                  </a:lnTo>
                  <a:close/>
                </a:path>
                <a:path w="906780" h="264159">
                  <a:moveTo>
                    <a:pt x="182753" y="239229"/>
                  </a:moveTo>
                  <a:lnTo>
                    <a:pt x="182245" y="239344"/>
                  </a:lnTo>
                  <a:lnTo>
                    <a:pt x="182245" y="247103"/>
                  </a:lnTo>
                  <a:lnTo>
                    <a:pt x="181229" y="248031"/>
                  </a:lnTo>
                  <a:lnTo>
                    <a:pt x="181229" y="247815"/>
                  </a:lnTo>
                  <a:lnTo>
                    <a:pt x="180098" y="246951"/>
                  </a:lnTo>
                  <a:lnTo>
                    <a:pt x="180340" y="246837"/>
                  </a:lnTo>
                  <a:lnTo>
                    <a:pt x="180721" y="246748"/>
                  </a:lnTo>
                  <a:lnTo>
                    <a:pt x="181229" y="246697"/>
                  </a:lnTo>
                  <a:lnTo>
                    <a:pt x="182245" y="247103"/>
                  </a:lnTo>
                  <a:lnTo>
                    <a:pt x="182245" y="239344"/>
                  </a:lnTo>
                  <a:lnTo>
                    <a:pt x="181229" y="239547"/>
                  </a:lnTo>
                  <a:lnTo>
                    <a:pt x="180721" y="239661"/>
                  </a:lnTo>
                  <a:lnTo>
                    <a:pt x="180340" y="239737"/>
                  </a:lnTo>
                  <a:lnTo>
                    <a:pt x="179959" y="239826"/>
                  </a:lnTo>
                  <a:lnTo>
                    <a:pt x="179705" y="239483"/>
                  </a:lnTo>
                  <a:lnTo>
                    <a:pt x="179705" y="246164"/>
                  </a:lnTo>
                  <a:lnTo>
                    <a:pt x="179705" y="246291"/>
                  </a:lnTo>
                  <a:lnTo>
                    <a:pt x="179705" y="246570"/>
                  </a:lnTo>
                  <a:lnTo>
                    <a:pt x="179324" y="246291"/>
                  </a:lnTo>
                  <a:lnTo>
                    <a:pt x="179324" y="246748"/>
                  </a:lnTo>
                  <a:lnTo>
                    <a:pt x="178308" y="246964"/>
                  </a:lnTo>
                  <a:lnTo>
                    <a:pt x="177546" y="246570"/>
                  </a:lnTo>
                  <a:lnTo>
                    <a:pt x="177800" y="246570"/>
                  </a:lnTo>
                  <a:lnTo>
                    <a:pt x="178308" y="246430"/>
                  </a:lnTo>
                  <a:lnTo>
                    <a:pt x="178816" y="246430"/>
                  </a:lnTo>
                  <a:lnTo>
                    <a:pt x="179070" y="246570"/>
                  </a:lnTo>
                  <a:lnTo>
                    <a:pt x="179324" y="246748"/>
                  </a:lnTo>
                  <a:lnTo>
                    <a:pt x="179324" y="246291"/>
                  </a:lnTo>
                  <a:lnTo>
                    <a:pt x="179070" y="246164"/>
                  </a:lnTo>
                  <a:lnTo>
                    <a:pt x="179705" y="246164"/>
                  </a:lnTo>
                  <a:lnTo>
                    <a:pt x="179705" y="239483"/>
                  </a:lnTo>
                  <a:lnTo>
                    <a:pt x="178816" y="238239"/>
                  </a:lnTo>
                  <a:lnTo>
                    <a:pt x="178816" y="237858"/>
                  </a:lnTo>
                  <a:lnTo>
                    <a:pt x="177419" y="240220"/>
                  </a:lnTo>
                  <a:lnTo>
                    <a:pt x="176784" y="240093"/>
                  </a:lnTo>
                  <a:lnTo>
                    <a:pt x="176784" y="246430"/>
                  </a:lnTo>
                  <a:lnTo>
                    <a:pt x="176784" y="246570"/>
                  </a:lnTo>
                  <a:lnTo>
                    <a:pt x="176707" y="246430"/>
                  </a:lnTo>
                  <a:lnTo>
                    <a:pt x="176784" y="240093"/>
                  </a:lnTo>
                  <a:lnTo>
                    <a:pt x="176403" y="240004"/>
                  </a:lnTo>
                  <a:lnTo>
                    <a:pt x="176403" y="245757"/>
                  </a:lnTo>
                  <a:lnTo>
                    <a:pt x="176403" y="246253"/>
                  </a:lnTo>
                  <a:lnTo>
                    <a:pt x="176149" y="245897"/>
                  </a:lnTo>
                  <a:lnTo>
                    <a:pt x="176149" y="245491"/>
                  </a:lnTo>
                  <a:lnTo>
                    <a:pt x="176403" y="245757"/>
                  </a:lnTo>
                  <a:lnTo>
                    <a:pt x="176403" y="240004"/>
                  </a:lnTo>
                  <a:lnTo>
                    <a:pt x="175641" y="239928"/>
                  </a:lnTo>
                  <a:lnTo>
                    <a:pt x="174117" y="239826"/>
                  </a:lnTo>
                  <a:lnTo>
                    <a:pt x="175641" y="241985"/>
                  </a:lnTo>
                  <a:lnTo>
                    <a:pt x="175387" y="242925"/>
                  </a:lnTo>
                  <a:lnTo>
                    <a:pt x="174752" y="244411"/>
                  </a:lnTo>
                  <a:lnTo>
                    <a:pt x="172085" y="243459"/>
                  </a:lnTo>
                  <a:lnTo>
                    <a:pt x="170688" y="243065"/>
                  </a:lnTo>
                  <a:lnTo>
                    <a:pt x="170053" y="244132"/>
                  </a:lnTo>
                  <a:lnTo>
                    <a:pt x="169037" y="245084"/>
                  </a:lnTo>
                  <a:lnTo>
                    <a:pt x="168021" y="245491"/>
                  </a:lnTo>
                  <a:lnTo>
                    <a:pt x="168783" y="244373"/>
                  </a:lnTo>
                  <a:lnTo>
                    <a:pt x="171323" y="240677"/>
                  </a:lnTo>
                  <a:lnTo>
                    <a:pt x="171754" y="240245"/>
                  </a:lnTo>
                  <a:lnTo>
                    <a:pt x="175387" y="237363"/>
                  </a:lnTo>
                  <a:lnTo>
                    <a:pt x="174752" y="237121"/>
                  </a:lnTo>
                  <a:lnTo>
                    <a:pt x="169037" y="236093"/>
                  </a:lnTo>
                  <a:lnTo>
                    <a:pt x="168402" y="235978"/>
                  </a:lnTo>
                  <a:lnTo>
                    <a:pt x="168021" y="235915"/>
                  </a:lnTo>
                  <a:lnTo>
                    <a:pt x="167386" y="235800"/>
                  </a:lnTo>
                  <a:lnTo>
                    <a:pt x="166801" y="235699"/>
                  </a:lnTo>
                  <a:lnTo>
                    <a:pt x="166497" y="235635"/>
                  </a:lnTo>
                  <a:lnTo>
                    <a:pt x="168021" y="232651"/>
                  </a:lnTo>
                  <a:lnTo>
                    <a:pt x="168021" y="232384"/>
                  </a:lnTo>
                  <a:lnTo>
                    <a:pt x="166801" y="232270"/>
                  </a:lnTo>
                  <a:lnTo>
                    <a:pt x="165735" y="232156"/>
                  </a:lnTo>
                  <a:lnTo>
                    <a:pt x="164846" y="232067"/>
                  </a:lnTo>
                  <a:lnTo>
                    <a:pt x="163830" y="231965"/>
                  </a:lnTo>
                  <a:lnTo>
                    <a:pt x="162687" y="231851"/>
                  </a:lnTo>
                  <a:lnTo>
                    <a:pt x="161544" y="231724"/>
                  </a:lnTo>
                  <a:lnTo>
                    <a:pt x="160782" y="233083"/>
                  </a:lnTo>
                  <a:lnTo>
                    <a:pt x="156083" y="232651"/>
                  </a:lnTo>
                  <a:lnTo>
                    <a:pt x="154813" y="232537"/>
                  </a:lnTo>
                  <a:lnTo>
                    <a:pt x="156083" y="240499"/>
                  </a:lnTo>
                  <a:lnTo>
                    <a:pt x="162687" y="240487"/>
                  </a:lnTo>
                  <a:lnTo>
                    <a:pt x="163830" y="240614"/>
                  </a:lnTo>
                  <a:lnTo>
                    <a:pt x="164846" y="240728"/>
                  </a:lnTo>
                  <a:lnTo>
                    <a:pt x="165735" y="240830"/>
                  </a:lnTo>
                  <a:lnTo>
                    <a:pt x="166497" y="240919"/>
                  </a:lnTo>
                  <a:lnTo>
                    <a:pt x="167386" y="241020"/>
                  </a:lnTo>
                  <a:lnTo>
                    <a:pt x="168402" y="241122"/>
                  </a:lnTo>
                  <a:lnTo>
                    <a:pt x="168783" y="241173"/>
                  </a:lnTo>
                  <a:lnTo>
                    <a:pt x="164820" y="243319"/>
                  </a:lnTo>
                  <a:lnTo>
                    <a:pt x="164820" y="253238"/>
                  </a:lnTo>
                  <a:lnTo>
                    <a:pt x="163830" y="253898"/>
                  </a:lnTo>
                  <a:lnTo>
                    <a:pt x="162306" y="254927"/>
                  </a:lnTo>
                  <a:lnTo>
                    <a:pt x="161036" y="253720"/>
                  </a:lnTo>
                  <a:lnTo>
                    <a:pt x="162687" y="253796"/>
                  </a:lnTo>
                  <a:lnTo>
                    <a:pt x="163830" y="253847"/>
                  </a:lnTo>
                  <a:lnTo>
                    <a:pt x="164820" y="253238"/>
                  </a:lnTo>
                  <a:lnTo>
                    <a:pt x="164820" y="243319"/>
                  </a:lnTo>
                  <a:lnTo>
                    <a:pt x="161544" y="245084"/>
                  </a:lnTo>
                  <a:lnTo>
                    <a:pt x="160020" y="247510"/>
                  </a:lnTo>
                  <a:lnTo>
                    <a:pt x="157861" y="248589"/>
                  </a:lnTo>
                  <a:lnTo>
                    <a:pt x="159766" y="248856"/>
                  </a:lnTo>
                  <a:lnTo>
                    <a:pt x="160401" y="249809"/>
                  </a:lnTo>
                  <a:lnTo>
                    <a:pt x="158750" y="251688"/>
                  </a:lnTo>
                  <a:lnTo>
                    <a:pt x="156083" y="252310"/>
                  </a:lnTo>
                  <a:lnTo>
                    <a:pt x="154940" y="252412"/>
                  </a:lnTo>
                  <a:lnTo>
                    <a:pt x="153416" y="252514"/>
                  </a:lnTo>
                  <a:lnTo>
                    <a:pt x="153416" y="251688"/>
                  </a:lnTo>
                  <a:lnTo>
                    <a:pt x="154051" y="250609"/>
                  </a:lnTo>
                  <a:lnTo>
                    <a:pt x="154940" y="248450"/>
                  </a:lnTo>
                  <a:lnTo>
                    <a:pt x="154051" y="248348"/>
                  </a:lnTo>
                  <a:lnTo>
                    <a:pt x="153416" y="248259"/>
                  </a:lnTo>
                  <a:lnTo>
                    <a:pt x="153035" y="248221"/>
                  </a:lnTo>
                  <a:lnTo>
                    <a:pt x="153035" y="256006"/>
                  </a:lnTo>
                  <a:lnTo>
                    <a:pt x="152781" y="256171"/>
                  </a:lnTo>
                  <a:lnTo>
                    <a:pt x="152146" y="256489"/>
                  </a:lnTo>
                  <a:lnTo>
                    <a:pt x="151384" y="256730"/>
                  </a:lnTo>
                  <a:lnTo>
                    <a:pt x="151117" y="256819"/>
                  </a:lnTo>
                  <a:lnTo>
                    <a:pt x="151384" y="257632"/>
                  </a:lnTo>
                  <a:lnTo>
                    <a:pt x="150368" y="256273"/>
                  </a:lnTo>
                  <a:lnTo>
                    <a:pt x="151384" y="254241"/>
                  </a:lnTo>
                  <a:lnTo>
                    <a:pt x="151384" y="254000"/>
                  </a:lnTo>
                  <a:lnTo>
                    <a:pt x="148971" y="254393"/>
                  </a:lnTo>
                  <a:lnTo>
                    <a:pt x="148971" y="253720"/>
                  </a:lnTo>
                  <a:lnTo>
                    <a:pt x="148704" y="253314"/>
                  </a:lnTo>
                  <a:lnTo>
                    <a:pt x="148971" y="253225"/>
                  </a:lnTo>
                  <a:lnTo>
                    <a:pt x="152146" y="252399"/>
                  </a:lnTo>
                  <a:lnTo>
                    <a:pt x="152146" y="253441"/>
                  </a:lnTo>
                  <a:lnTo>
                    <a:pt x="153035" y="256006"/>
                  </a:lnTo>
                  <a:lnTo>
                    <a:pt x="153035" y="248221"/>
                  </a:lnTo>
                  <a:lnTo>
                    <a:pt x="152781" y="248183"/>
                  </a:lnTo>
                  <a:lnTo>
                    <a:pt x="149352" y="244817"/>
                  </a:lnTo>
                  <a:lnTo>
                    <a:pt x="151003" y="244729"/>
                  </a:lnTo>
                  <a:lnTo>
                    <a:pt x="153416" y="244602"/>
                  </a:lnTo>
                  <a:lnTo>
                    <a:pt x="155829" y="244487"/>
                  </a:lnTo>
                  <a:lnTo>
                    <a:pt x="157861" y="244386"/>
                  </a:lnTo>
                  <a:lnTo>
                    <a:pt x="160020" y="244271"/>
                  </a:lnTo>
                  <a:lnTo>
                    <a:pt x="162306" y="244157"/>
                  </a:lnTo>
                  <a:lnTo>
                    <a:pt x="162687" y="244132"/>
                  </a:lnTo>
                  <a:lnTo>
                    <a:pt x="156083" y="241935"/>
                  </a:lnTo>
                  <a:lnTo>
                    <a:pt x="155829" y="241846"/>
                  </a:lnTo>
                  <a:lnTo>
                    <a:pt x="155575" y="238874"/>
                  </a:lnTo>
                  <a:lnTo>
                    <a:pt x="151003" y="236308"/>
                  </a:lnTo>
                  <a:lnTo>
                    <a:pt x="151003" y="243598"/>
                  </a:lnTo>
                  <a:lnTo>
                    <a:pt x="149021" y="244500"/>
                  </a:lnTo>
                  <a:lnTo>
                    <a:pt x="147955" y="244602"/>
                  </a:lnTo>
                  <a:lnTo>
                    <a:pt x="151003" y="243598"/>
                  </a:lnTo>
                  <a:lnTo>
                    <a:pt x="151003" y="236308"/>
                  </a:lnTo>
                  <a:lnTo>
                    <a:pt x="148971" y="236385"/>
                  </a:lnTo>
                  <a:lnTo>
                    <a:pt x="144653" y="237667"/>
                  </a:lnTo>
                  <a:lnTo>
                    <a:pt x="145173" y="244297"/>
                  </a:lnTo>
                  <a:lnTo>
                    <a:pt x="144653" y="244233"/>
                  </a:lnTo>
                  <a:lnTo>
                    <a:pt x="143891" y="244144"/>
                  </a:lnTo>
                  <a:lnTo>
                    <a:pt x="142875" y="244030"/>
                  </a:lnTo>
                  <a:lnTo>
                    <a:pt x="141859" y="243916"/>
                  </a:lnTo>
                  <a:lnTo>
                    <a:pt x="140843" y="243801"/>
                  </a:lnTo>
                  <a:lnTo>
                    <a:pt x="140195" y="243738"/>
                  </a:lnTo>
                  <a:lnTo>
                    <a:pt x="140081" y="254800"/>
                  </a:lnTo>
                  <a:lnTo>
                    <a:pt x="140081" y="258610"/>
                  </a:lnTo>
                  <a:lnTo>
                    <a:pt x="139192" y="256984"/>
                  </a:lnTo>
                  <a:lnTo>
                    <a:pt x="139192" y="257124"/>
                  </a:lnTo>
                  <a:lnTo>
                    <a:pt x="137655" y="256019"/>
                  </a:lnTo>
                  <a:lnTo>
                    <a:pt x="138176" y="255752"/>
                  </a:lnTo>
                  <a:lnTo>
                    <a:pt x="140081" y="254800"/>
                  </a:lnTo>
                  <a:lnTo>
                    <a:pt x="140081" y="243713"/>
                  </a:lnTo>
                  <a:lnTo>
                    <a:pt x="140081" y="243255"/>
                  </a:lnTo>
                  <a:lnTo>
                    <a:pt x="139192" y="239852"/>
                  </a:lnTo>
                  <a:lnTo>
                    <a:pt x="139192" y="240360"/>
                  </a:lnTo>
                  <a:lnTo>
                    <a:pt x="138684" y="240093"/>
                  </a:lnTo>
                  <a:lnTo>
                    <a:pt x="138176" y="239547"/>
                  </a:lnTo>
                  <a:lnTo>
                    <a:pt x="139192" y="237388"/>
                  </a:lnTo>
                  <a:lnTo>
                    <a:pt x="139192" y="235140"/>
                  </a:lnTo>
                  <a:lnTo>
                    <a:pt x="137541" y="235635"/>
                  </a:lnTo>
                  <a:lnTo>
                    <a:pt x="136271" y="236054"/>
                  </a:lnTo>
                  <a:lnTo>
                    <a:pt x="135890" y="236181"/>
                  </a:lnTo>
                  <a:lnTo>
                    <a:pt x="135128" y="233908"/>
                  </a:lnTo>
                  <a:lnTo>
                    <a:pt x="135128" y="234137"/>
                  </a:lnTo>
                  <a:lnTo>
                    <a:pt x="134112" y="232943"/>
                  </a:lnTo>
                  <a:lnTo>
                    <a:pt x="131826" y="232676"/>
                  </a:lnTo>
                  <a:lnTo>
                    <a:pt x="131445" y="232003"/>
                  </a:lnTo>
                  <a:lnTo>
                    <a:pt x="130810" y="231597"/>
                  </a:lnTo>
                  <a:lnTo>
                    <a:pt x="130429" y="231533"/>
                  </a:lnTo>
                  <a:lnTo>
                    <a:pt x="129921" y="231457"/>
                  </a:lnTo>
                  <a:lnTo>
                    <a:pt x="132969" y="231076"/>
                  </a:lnTo>
                  <a:lnTo>
                    <a:pt x="133604" y="231000"/>
                  </a:lnTo>
                  <a:lnTo>
                    <a:pt x="133604" y="230682"/>
                  </a:lnTo>
                  <a:lnTo>
                    <a:pt x="129032" y="229031"/>
                  </a:lnTo>
                  <a:lnTo>
                    <a:pt x="131445" y="227279"/>
                  </a:lnTo>
                  <a:lnTo>
                    <a:pt x="131826" y="227317"/>
                  </a:lnTo>
                  <a:lnTo>
                    <a:pt x="133096" y="227431"/>
                  </a:lnTo>
                  <a:lnTo>
                    <a:pt x="134366" y="227545"/>
                  </a:lnTo>
                  <a:lnTo>
                    <a:pt x="133807" y="230771"/>
                  </a:lnTo>
                  <a:lnTo>
                    <a:pt x="134112" y="230873"/>
                  </a:lnTo>
                  <a:lnTo>
                    <a:pt x="133807" y="230797"/>
                  </a:lnTo>
                  <a:lnTo>
                    <a:pt x="133769" y="230987"/>
                  </a:lnTo>
                  <a:lnTo>
                    <a:pt x="133604" y="232003"/>
                  </a:lnTo>
                  <a:lnTo>
                    <a:pt x="134112" y="231813"/>
                  </a:lnTo>
                  <a:lnTo>
                    <a:pt x="134366" y="231724"/>
                  </a:lnTo>
                  <a:lnTo>
                    <a:pt x="137033" y="230746"/>
                  </a:lnTo>
                  <a:lnTo>
                    <a:pt x="137287" y="230644"/>
                  </a:lnTo>
                  <a:lnTo>
                    <a:pt x="137287" y="231457"/>
                  </a:lnTo>
                  <a:lnTo>
                    <a:pt x="137033" y="232270"/>
                  </a:lnTo>
                  <a:lnTo>
                    <a:pt x="137287" y="232625"/>
                  </a:lnTo>
                  <a:lnTo>
                    <a:pt x="137541" y="232956"/>
                  </a:lnTo>
                  <a:lnTo>
                    <a:pt x="139192" y="234950"/>
                  </a:lnTo>
                  <a:lnTo>
                    <a:pt x="139192" y="234721"/>
                  </a:lnTo>
                  <a:lnTo>
                    <a:pt x="140335" y="234607"/>
                  </a:lnTo>
                  <a:lnTo>
                    <a:pt x="141351" y="234492"/>
                  </a:lnTo>
                  <a:lnTo>
                    <a:pt x="141859" y="234442"/>
                  </a:lnTo>
                  <a:lnTo>
                    <a:pt x="142875" y="234327"/>
                  </a:lnTo>
                  <a:lnTo>
                    <a:pt x="143256" y="234289"/>
                  </a:lnTo>
                  <a:lnTo>
                    <a:pt x="143891" y="232803"/>
                  </a:lnTo>
                  <a:lnTo>
                    <a:pt x="141859" y="231051"/>
                  </a:lnTo>
                  <a:lnTo>
                    <a:pt x="142113" y="230111"/>
                  </a:lnTo>
                  <a:lnTo>
                    <a:pt x="142367" y="229171"/>
                  </a:lnTo>
                  <a:lnTo>
                    <a:pt x="144399" y="229844"/>
                  </a:lnTo>
                  <a:lnTo>
                    <a:pt x="145669" y="229743"/>
                  </a:lnTo>
                  <a:lnTo>
                    <a:pt x="145923" y="229666"/>
                  </a:lnTo>
                  <a:lnTo>
                    <a:pt x="146304" y="229565"/>
                  </a:lnTo>
                  <a:lnTo>
                    <a:pt x="146558" y="229501"/>
                  </a:lnTo>
                  <a:lnTo>
                    <a:pt x="146812" y="229438"/>
                  </a:lnTo>
                  <a:lnTo>
                    <a:pt x="147193" y="228993"/>
                  </a:lnTo>
                  <a:lnTo>
                    <a:pt x="148463" y="227545"/>
                  </a:lnTo>
                  <a:lnTo>
                    <a:pt x="147193" y="227139"/>
                  </a:lnTo>
                  <a:lnTo>
                    <a:pt x="148971" y="224980"/>
                  </a:lnTo>
                  <a:lnTo>
                    <a:pt x="147193" y="225285"/>
                  </a:lnTo>
                  <a:lnTo>
                    <a:pt x="146558" y="225386"/>
                  </a:lnTo>
                  <a:lnTo>
                    <a:pt x="148971" y="221678"/>
                  </a:lnTo>
                  <a:lnTo>
                    <a:pt x="148971" y="221462"/>
                  </a:lnTo>
                  <a:lnTo>
                    <a:pt x="147955" y="221348"/>
                  </a:lnTo>
                  <a:lnTo>
                    <a:pt x="147193" y="221259"/>
                  </a:lnTo>
                  <a:lnTo>
                    <a:pt x="146558" y="221183"/>
                  </a:lnTo>
                  <a:lnTo>
                    <a:pt x="145669" y="221081"/>
                  </a:lnTo>
                  <a:lnTo>
                    <a:pt x="144653" y="220967"/>
                  </a:lnTo>
                  <a:lnTo>
                    <a:pt x="143891" y="220878"/>
                  </a:lnTo>
                  <a:lnTo>
                    <a:pt x="142875" y="220764"/>
                  </a:lnTo>
                  <a:lnTo>
                    <a:pt x="141859" y="220649"/>
                  </a:lnTo>
                  <a:lnTo>
                    <a:pt x="140843" y="220535"/>
                  </a:lnTo>
                  <a:lnTo>
                    <a:pt x="142113" y="224980"/>
                  </a:lnTo>
                  <a:lnTo>
                    <a:pt x="141859" y="224929"/>
                  </a:lnTo>
                  <a:lnTo>
                    <a:pt x="141351" y="224815"/>
                  </a:lnTo>
                  <a:lnTo>
                    <a:pt x="140843" y="224701"/>
                  </a:lnTo>
                  <a:lnTo>
                    <a:pt x="140335" y="224574"/>
                  </a:lnTo>
                  <a:lnTo>
                    <a:pt x="138684" y="223431"/>
                  </a:lnTo>
                  <a:lnTo>
                    <a:pt x="137668" y="222834"/>
                  </a:lnTo>
                  <a:lnTo>
                    <a:pt x="139192" y="219176"/>
                  </a:lnTo>
                  <a:lnTo>
                    <a:pt x="139192" y="218465"/>
                  </a:lnTo>
                  <a:lnTo>
                    <a:pt x="135128" y="216776"/>
                  </a:lnTo>
                  <a:lnTo>
                    <a:pt x="133477" y="216890"/>
                  </a:lnTo>
                  <a:lnTo>
                    <a:pt x="131826" y="217004"/>
                  </a:lnTo>
                  <a:lnTo>
                    <a:pt x="130429" y="217106"/>
                  </a:lnTo>
                  <a:lnTo>
                    <a:pt x="128778" y="217233"/>
                  </a:lnTo>
                  <a:lnTo>
                    <a:pt x="128270" y="217551"/>
                  </a:lnTo>
                  <a:lnTo>
                    <a:pt x="128270" y="216865"/>
                  </a:lnTo>
                  <a:lnTo>
                    <a:pt x="129032" y="216801"/>
                  </a:lnTo>
                  <a:lnTo>
                    <a:pt x="129921" y="216725"/>
                  </a:lnTo>
                  <a:lnTo>
                    <a:pt x="131445" y="216611"/>
                  </a:lnTo>
                  <a:lnTo>
                    <a:pt x="132969" y="216484"/>
                  </a:lnTo>
                  <a:lnTo>
                    <a:pt x="134366" y="216369"/>
                  </a:lnTo>
                  <a:lnTo>
                    <a:pt x="135890" y="216242"/>
                  </a:lnTo>
                  <a:lnTo>
                    <a:pt x="136271" y="216217"/>
                  </a:lnTo>
                  <a:lnTo>
                    <a:pt x="135890" y="215823"/>
                  </a:lnTo>
                  <a:lnTo>
                    <a:pt x="132969" y="212712"/>
                  </a:lnTo>
                  <a:lnTo>
                    <a:pt x="135890" y="213868"/>
                  </a:lnTo>
                  <a:lnTo>
                    <a:pt x="135890" y="215823"/>
                  </a:lnTo>
                  <a:lnTo>
                    <a:pt x="136271" y="209880"/>
                  </a:lnTo>
                  <a:lnTo>
                    <a:pt x="136271" y="207860"/>
                  </a:lnTo>
                  <a:lnTo>
                    <a:pt x="135890" y="207873"/>
                  </a:lnTo>
                  <a:lnTo>
                    <a:pt x="133477" y="207987"/>
                  </a:lnTo>
                  <a:lnTo>
                    <a:pt x="133096" y="202996"/>
                  </a:lnTo>
                  <a:lnTo>
                    <a:pt x="129921" y="205168"/>
                  </a:lnTo>
                  <a:lnTo>
                    <a:pt x="129921" y="210007"/>
                  </a:lnTo>
                  <a:lnTo>
                    <a:pt x="129921" y="210667"/>
                  </a:lnTo>
                  <a:lnTo>
                    <a:pt x="129781" y="210566"/>
                  </a:lnTo>
                  <a:lnTo>
                    <a:pt x="129921" y="210007"/>
                  </a:lnTo>
                  <a:lnTo>
                    <a:pt x="129921" y="205168"/>
                  </a:lnTo>
                  <a:lnTo>
                    <a:pt x="129438" y="205498"/>
                  </a:lnTo>
                  <a:lnTo>
                    <a:pt x="129438" y="210083"/>
                  </a:lnTo>
                  <a:lnTo>
                    <a:pt x="129438" y="210235"/>
                  </a:lnTo>
                  <a:lnTo>
                    <a:pt x="129438" y="211074"/>
                  </a:lnTo>
                  <a:lnTo>
                    <a:pt x="129032" y="211061"/>
                  </a:lnTo>
                  <a:lnTo>
                    <a:pt x="129032" y="211632"/>
                  </a:lnTo>
                  <a:lnTo>
                    <a:pt x="128270" y="211632"/>
                  </a:lnTo>
                  <a:lnTo>
                    <a:pt x="128270" y="211493"/>
                  </a:lnTo>
                  <a:lnTo>
                    <a:pt x="128003" y="211632"/>
                  </a:lnTo>
                  <a:lnTo>
                    <a:pt x="127762" y="211759"/>
                  </a:lnTo>
                  <a:lnTo>
                    <a:pt x="127762" y="216801"/>
                  </a:lnTo>
                  <a:lnTo>
                    <a:pt x="127762" y="217868"/>
                  </a:lnTo>
                  <a:lnTo>
                    <a:pt x="126746" y="218516"/>
                  </a:lnTo>
                  <a:lnTo>
                    <a:pt x="126746" y="245148"/>
                  </a:lnTo>
                  <a:lnTo>
                    <a:pt x="126746" y="247497"/>
                  </a:lnTo>
                  <a:lnTo>
                    <a:pt x="124460" y="248589"/>
                  </a:lnTo>
                  <a:lnTo>
                    <a:pt x="124460" y="252361"/>
                  </a:lnTo>
                  <a:lnTo>
                    <a:pt x="124460" y="253161"/>
                  </a:lnTo>
                  <a:lnTo>
                    <a:pt x="124333" y="252907"/>
                  </a:lnTo>
                  <a:lnTo>
                    <a:pt x="124460" y="252361"/>
                  </a:lnTo>
                  <a:lnTo>
                    <a:pt x="124460" y="248589"/>
                  </a:lnTo>
                  <a:lnTo>
                    <a:pt x="122389" y="247650"/>
                  </a:lnTo>
                  <a:lnTo>
                    <a:pt x="124460" y="246456"/>
                  </a:lnTo>
                  <a:lnTo>
                    <a:pt x="126746" y="245148"/>
                  </a:lnTo>
                  <a:lnTo>
                    <a:pt x="126746" y="218516"/>
                  </a:lnTo>
                  <a:lnTo>
                    <a:pt x="124841" y="219722"/>
                  </a:lnTo>
                  <a:lnTo>
                    <a:pt x="124460" y="219760"/>
                  </a:lnTo>
                  <a:lnTo>
                    <a:pt x="124460" y="227279"/>
                  </a:lnTo>
                  <a:lnTo>
                    <a:pt x="124460" y="228269"/>
                  </a:lnTo>
                  <a:lnTo>
                    <a:pt x="124079" y="227990"/>
                  </a:lnTo>
                  <a:lnTo>
                    <a:pt x="124079" y="235915"/>
                  </a:lnTo>
                  <a:lnTo>
                    <a:pt x="122174" y="235445"/>
                  </a:lnTo>
                  <a:lnTo>
                    <a:pt x="121678" y="235331"/>
                  </a:lnTo>
                  <a:lnTo>
                    <a:pt x="122809" y="234683"/>
                  </a:lnTo>
                  <a:lnTo>
                    <a:pt x="122809" y="235013"/>
                  </a:lnTo>
                  <a:lnTo>
                    <a:pt x="124079" y="235915"/>
                  </a:lnTo>
                  <a:lnTo>
                    <a:pt x="124079" y="227990"/>
                  </a:lnTo>
                  <a:lnTo>
                    <a:pt x="124079" y="227749"/>
                  </a:lnTo>
                  <a:lnTo>
                    <a:pt x="123444" y="227406"/>
                  </a:lnTo>
                  <a:lnTo>
                    <a:pt x="122809" y="229095"/>
                  </a:lnTo>
                  <a:lnTo>
                    <a:pt x="122809" y="228727"/>
                  </a:lnTo>
                  <a:lnTo>
                    <a:pt x="121678" y="228409"/>
                  </a:lnTo>
                  <a:lnTo>
                    <a:pt x="121285" y="228295"/>
                  </a:lnTo>
                  <a:lnTo>
                    <a:pt x="120904" y="228180"/>
                  </a:lnTo>
                  <a:lnTo>
                    <a:pt x="120904" y="228358"/>
                  </a:lnTo>
                  <a:lnTo>
                    <a:pt x="120269" y="229031"/>
                  </a:lnTo>
                  <a:lnTo>
                    <a:pt x="119634" y="228358"/>
                  </a:lnTo>
                  <a:lnTo>
                    <a:pt x="119634" y="228625"/>
                  </a:lnTo>
                  <a:lnTo>
                    <a:pt x="118872" y="228574"/>
                  </a:lnTo>
                  <a:lnTo>
                    <a:pt x="118491" y="228485"/>
                  </a:lnTo>
                  <a:lnTo>
                    <a:pt x="120396" y="225450"/>
                  </a:lnTo>
                  <a:lnTo>
                    <a:pt x="120396" y="225196"/>
                  </a:lnTo>
                  <a:lnTo>
                    <a:pt x="116078" y="223227"/>
                  </a:lnTo>
                  <a:lnTo>
                    <a:pt x="115570" y="223126"/>
                  </a:lnTo>
                  <a:lnTo>
                    <a:pt x="115062" y="223012"/>
                  </a:lnTo>
                  <a:lnTo>
                    <a:pt x="114554" y="222910"/>
                  </a:lnTo>
                  <a:lnTo>
                    <a:pt x="114300" y="222846"/>
                  </a:lnTo>
                  <a:lnTo>
                    <a:pt x="113792" y="222694"/>
                  </a:lnTo>
                  <a:lnTo>
                    <a:pt x="113411" y="222694"/>
                  </a:lnTo>
                  <a:lnTo>
                    <a:pt x="115316" y="222694"/>
                  </a:lnTo>
                  <a:lnTo>
                    <a:pt x="116078" y="222694"/>
                  </a:lnTo>
                  <a:lnTo>
                    <a:pt x="116840" y="221348"/>
                  </a:lnTo>
                  <a:lnTo>
                    <a:pt x="118745" y="217970"/>
                  </a:lnTo>
                  <a:lnTo>
                    <a:pt x="119507" y="222694"/>
                  </a:lnTo>
                  <a:lnTo>
                    <a:pt x="119634" y="223697"/>
                  </a:lnTo>
                  <a:lnTo>
                    <a:pt x="119634" y="224650"/>
                  </a:lnTo>
                  <a:lnTo>
                    <a:pt x="122174" y="225869"/>
                  </a:lnTo>
                  <a:lnTo>
                    <a:pt x="122809" y="226593"/>
                  </a:lnTo>
                  <a:lnTo>
                    <a:pt x="123444" y="227406"/>
                  </a:lnTo>
                  <a:lnTo>
                    <a:pt x="124079" y="226910"/>
                  </a:lnTo>
                  <a:lnTo>
                    <a:pt x="124079" y="227279"/>
                  </a:lnTo>
                  <a:lnTo>
                    <a:pt x="124460" y="227279"/>
                  </a:lnTo>
                  <a:lnTo>
                    <a:pt x="124460" y="219760"/>
                  </a:lnTo>
                  <a:lnTo>
                    <a:pt x="123444" y="219849"/>
                  </a:lnTo>
                  <a:lnTo>
                    <a:pt x="122174" y="219964"/>
                  </a:lnTo>
                  <a:lnTo>
                    <a:pt x="121678" y="220103"/>
                  </a:lnTo>
                  <a:lnTo>
                    <a:pt x="120523" y="221348"/>
                  </a:lnTo>
                  <a:lnTo>
                    <a:pt x="121678" y="215620"/>
                  </a:lnTo>
                  <a:lnTo>
                    <a:pt x="121678" y="216369"/>
                  </a:lnTo>
                  <a:lnTo>
                    <a:pt x="122809" y="216484"/>
                  </a:lnTo>
                  <a:lnTo>
                    <a:pt x="126111" y="215442"/>
                  </a:lnTo>
                  <a:lnTo>
                    <a:pt x="125349" y="214845"/>
                  </a:lnTo>
                  <a:lnTo>
                    <a:pt x="123698" y="213791"/>
                  </a:lnTo>
                  <a:lnTo>
                    <a:pt x="125349" y="213918"/>
                  </a:lnTo>
                  <a:lnTo>
                    <a:pt x="125349" y="214109"/>
                  </a:lnTo>
                  <a:lnTo>
                    <a:pt x="126111" y="212979"/>
                  </a:lnTo>
                  <a:lnTo>
                    <a:pt x="127254" y="212039"/>
                  </a:lnTo>
                  <a:lnTo>
                    <a:pt x="126746" y="213652"/>
                  </a:lnTo>
                  <a:lnTo>
                    <a:pt x="126746" y="214731"/>
                  </a:lnTo>
                  <a:lnTo>
                    <a:pt x="126479" y="215950"/>
                  </a:lnTo>
                  <a:lnTo>
                    <a:pt x="127254" y="216458"/>
                  </a:lnTo>
                  <a:lnTo>
                    <a:pt x="127762" y="216801"/>
                  </a:lnTo>
                  <a:lnTo>
                    <a:pt x="127762" y="211759"/>
                  </a:lnTo>
                  <a:lnTo>
                    <a:pt x="127901" y="211632"/>
                  </a:lnTo>
                  <a:lnTo>
                    <a:pt x="128536" y="211061"/>
                  </a:lnTo>
                  <a:lnTo>
                    <a:pt x="128778" y="211277"/>
                  </a:lnTo>
                  <a:lnTo>
                    <a:pt x="129032" y="211632"/>
                  </a:lnTo>
                  <a:lnTo>
                    <a:pt x="129032" y="211061"/>
                  </a:lnTo>
                  <a:lnTo>
                    <a:pt x="128574" y="211023"/>
                  </a:lnTo>
                  <a:lnTo>
                    <a:pt x="129438" y="210235"/>
                  </a:lnTo>
                  <a:lnTo>
                    <a:pt x="129108" y="209931"/>
                  </a:lnTo>
                  <a:lnTo>
                    <a:pt x="129438" y="210083"/>
                  </a:lnTo>
                  <a:lnTo>
                    <a:pt x="129438" y="205498"/>
                  </a:lnTo>
                  <a:lnTo>
                    <a:pt x="126365" y="207581"/>
                  </a:lnTo>
                  <a:lnTo>
                    <a:pt x="128892" y="209778"/>
                  </a:lnTo>
                  <a:lnTo>
                    <a:pt x="125349" y="207721"/>
                  </a:lnTo>
                  <a:lnTo>
                    <a:pt x="125349" y="205498"/>
                  </a:lnTo>
                  <a:lnTo>
                    <a:pt x="130429" y="202552"/>
                  </a:lnTo>
                  <a:lnTo>
                    <a:pt x="128270" y="199301"/>
                  </a:lnTo>
                  <a:lnTo>
                    <a:pt x="127762" y="199224"/>
                  </a:lnTo>
                  <a:lnTo>
                    <a:pt x="127254" y="199148"/>
                  </a:lnTo>
                  <a:lnTo>
                    <a:pt x="126746" y="199072"/>
                  </a:lnTo>
                  <a:lnTo>
                    <a:pt x="126111" y="198970"/>
                  </a:lnTo>
                  <a:lnTo>
                    <a:pt x="125349" y="198856"/>
                  </a:lnTo>
                  <a:lnTo>
                    <a:pt x="124841" y="198767"/>
                  </a:lnTo>
                  <a:lnTo>
                    <a:pt x="124460" y="198716"/>
                  </a:lnTo>
                  <a:lnTo>
                    <a:pt x="123698" y="198602"/>
                  </a:lnTo>
                  <a:lnTo>
                    <a:pt x="123698" y="198932"/>
                  </a:lnTo>
                  <a:lnTo>
                    <a:pt x="122682" y="201485"/>
                  </a:lnTo>
                  <a:lnTo>
                    <a:pt x="122682" y="213791"/>
                  </a:lnTo>
                  <a:lnTo>
                    <a:pt x="122174" y="213791"/>
                  </a:lnTo>
                  <a:lnTo>
                    <a:pt x="122174" y="213944"/>
                  </a:lnTo>
                  <a:lnTo>
                    <a:pt x="121678" y="214236"/>
                  </a:lnTo>
                  <a:lnTo>
                    <a:pt x="121678" y="214363"/>
                  </a:lnTo>
                  <a:lnTo>
                    <a:pt x="121285" y="214261"/>
                  </a:lnTo>
                  <a:lnTo>
                    <a:pt x="120904" y="214096"/>
                  </a:lnTo>
                  <a:lnTo>
                    <a:pt x="120510" y="213791"/>
                  </a:lnTo>
                  <a:lnTo>
                    <a:pt x="120777" y="213525"/>
                  </a:lnTo>
                  <a:lnTo>
                    <a:pt x="120599" y="212991"/>
                  </a:lnTo>
                  <a:lnTo>
                    <a:pt x="121285" y="213436"/>
                  </a:lnTo>
                  <a:lnTo>
                    <a:pt x="121678" y="213575"/>
                  </a:lnTo>
                  <a:lnTo>
                    <a:pt x="122682" y="213791"/>
                  </a:lnTo>
                  <a:lnTo>
                    <a:pt x="122682" y="201485"/>
                  </a:lnTo>
                  <a:lnTo>
                    <a:pt x="121678" y="203987"/>
                  </a:lnTo>
                  <a:lnTo>
                    <a:pt x="121678" y="203428"/>
                  </a:lnTo>
                  <a:lnTo>
                    <a:pt x="120396" y="203428"/>
                  </a:lnTo>
                  <a:lnTo>
                    <a:pt x="120396" y="212686"/>
                  </a:lnTo>
                  <a:lnTo>
                    <a:pt x="120269" y="212661"/>
                  </a:lnTo>
                  <a:lnTo>
                    <a:pt x="119634" y="212521"/>
                  </a:lnTo>
                  <a:lnTo>
                    <a:pt x="119634" y="211543"/>
                  </a:lnTo>
                  <a:lnTo>
                    <a:pt x="120269" y="212623"/>
                  </a:lnTo>
                  <a:lnTo>
                    <a:pt x="120396" y="212686"/>
                  </a:lnTo>
                  <a:lnTo>
                    <a:pt x="120396" y="203428"/>
                  </a:lnTo>
                  <a:lnTo>
                    <a:pt x="118745" y="203415"/>
                  </a:lnTo>
                  <a:lnTo>
                    <a:pt x="117729" y="202438"/>
                  </a:lnTo>
                  <a:lnTo>
                    <a:pt x="117348" y="201955"/>
                  </a:lnTo>
                  <a:lnTo>
                    <a:pt x="116078" y="199669"/>
                  </a:lnTo>
                  <a:lnTo>
                    <a:pt x="116078" y="199936"/>
                  </a:lnTo>
                  <a:lnTo>
                    <a:pt x="113792" y="200609"/>
                  </a:lnTo>
                  <a:lnTo>
                    <a:pt x="113792" y="200469"/>
                  </a:lnTo>
                  <a:lnTo>
                    <a:pt x="112649" y="199631"/>
                  </a:lnTo>
                  <a:lnTo>
                    <a:pt x="113030" y="199491"/>
                  </a:lnTo>
                  <a:lnTo>
                    <a:pt x="112649" y="198145"/>
                  </a:lnTo>
                  <a:lnTo>
                    <a:pt x="115062" y="194729"/>
                  </a:lnTo>
                  <a:lnTo>
                    <a:pt x="112522" y="192455"/>
                  </a:lnTo>
                  <a:lnTo>
                    <a:pt x="111125" y="192709"/>
                  </a:lnTo>
                  <a:lnTo>
                    <a:pt x="110490" y="192824"/>
                  </a:lnTo>
                  <a:lnTo>
                    <a:pt x="109982" y="192913"/>
                  </a:lnTo>
                  <a:lnTo>
                    <a:pt x="109474" y="193014"/>
                  </a:lnTo>
                  <a:lnTo>
                    <a:pt x="110109" y="198005"/>
                  </a:lnTo>
                  <a:lnTo>
                    <a:pt x="111125" y="198132"/>
                  </a:lnTo>
                  <a:lnTo>
                    <a:pt x="110490" y="198551"/>
                  </a:lnTo>
                  <a:lnTo>
                    <a:pt x="110109" y="198678"/>
                  </a:lnTo>
                  <a:lnTo>
                    <a:pt x="109347" y="199631"/>
                  </a:lnTo>
                  <a:lnTo>
                    <a:pt x="109728" y="203466"/>
                  </a:lnTo>
                  <a:lnTo>
                    <a:pt x="109728" y="202260"/>
                  </a:lnTo>
                  <a:lnTo>
                    <a:pt x="111125" y="203073"/>
                  </a:lnTo>
                  <a:lnTo>
                    <a:pt x="112395" y="203809"/>
                  </a:lnTo>
                  <a:lnTo>
                    <a:pt x="112141" y="204343"/>
                  </a:lnTo>
                  <a:lnTo>
                    <a:pt x="111125" y="204444"/>
                  </a:lnTo>
                  <a:lnTo>
                    <a:pt x="110769" y="204482"/>
                  </a:lnTo>
                  <a:lnTo>
                    <a:pt x="109220" y="204584"/>
                  </a:lnTo>
                  <a:lnTo>
                    <a:pt x="107950" y="204241"/>
                  </a:lnTo>
                  <a:lnTo>
                    <a:pt x="107569" y="204139"/>
                  </a:lnTo>
                  <a:lnTo>
                    <a:pt x="107315" y="204076"/>
                  </a:lnTo>
                  <a:lnTo>
                    <a:pt x="109347" y="199631"/>
                  </a:lnTo>
                  <a:lnTo>
                    <a:pt x="107950" y="198272"/>
                  </a:lnTo>
                  <a:lnTo>
                    <a:pt x="99949" y="202184"/>
                  </a:lnTo>
                  <a:lnTo>
                    <a:pt x="103632" y="204622"/>
                  </a:lnTo>
                  <a:lnTo>
                    <a:pt x="105918" y="205562"/>
                  </a:lnTo>
                  <a:lnTo>
                    <a:pt x="105918" y="207314"/>
                  </a:lnTo>
                  <a:lnTo>
                    <a:pt x="107315" y="208800"/>
                  </a:lnTo>
                  <a:lnTo>
                    <a:pt x="107569" y="209067"/>
                  </a:lnTo>
                  <a:lnTo>
                    <a:pt x="104140" y="214325"/>
                  </a:lnTo>
                  <a:lnTo>
                    <a:pt x="107315" y="213385"/>
                  </a:lnTo>
                  <a:lnTo>
                    <a:pt x="107569" y="213309"/>
                  </a:lnTo>
                  <a:lnTo>
                    <a:pt x="109220" y="212813"/>
                  </a:lnTo>
                  <a:lnTo>
                    <a:pt x="109347" y="212775"/>
                  </a:lnTo>
                  <a:lnTo>
                    <a:pt x="109728" y="212661"/>
                  </a:lnTo>
                  <a:lnTo>
                    <a:pt x="114300" y="211302"/>
                  </a:lnTo>
                  <a:lnTo>
                    <a:pt x="114554" y="211226"/>
                  </a:lnTo>
                  <a:lnTo>
                    <a:pt x="110109" y="209486"/>
                  </a:lnTo>
                  <a:lnTo>
                    <a:pt x="109982" y="209435"/>
                  </a:lnTo>
                  <a:lnTo>
                    <a:pt x="109728" y="209334"/>
                  </a:lnTo>
                  <a:lnTo>
                    <a:pt x="112141" y="208635"/>
                  </a:lnTo>
                  <a:lnTo>
                    <a:pt x="112395" y="208559"/>
                  </a:lnTo>
                  <a:lnTo>
                    <a:pt x="112522" y="208534"/>
                  </a:lnTo>
                  <a:lnTo>
                    <a:pt x="113030" y="207454"/>
                  </a:lnTo>
                  <a:lnTo>
                    <a:pt x="113411" y="206641"/>
                  </a:lnTo>
                  <a:lnTo>
                    <a:pt x="113030" y="204622"/>
                  </a:lnTo>
                  <a:lnTo>
                    <a:pt x="114300" y="206641"/>
                  </a:lnTo>
                  <a:lnTo>
                    <a:pt x="115570" y="209067"/>
                  </a:lnTo>
                  <a:lnTo>
                    <a:pt x="116840" y="210820"/>
                  </a:lnTo>
                  <a:lnTo>
                    <a:pt x="116078" y="212572"/>
                  </a:lnTo>
                  <a:lnTo>
                    <a:pt x="113030" y="215404"/>
                  </a:lnTo>
                  <a:lnTo>
                    <a:pt x="113792" y="217703"/>
                  </a:lnTo>
                  <a:lnTo>
                    <a:pt x="115316" y="219583"/>
                  </a:lnTo>
                  <a:lnTo>
                    <a:pt x="113030" y="219557"/>
                  </a:lnTo>
                  <a:lnTo>
                    <a:pt x="113030" y="222808"/>
                  </a:lnTo>
                  <a:lnTo>
                    <a:pt x="112522" y="222719"/>
                  </a:lnTo>
                  <a:lnTo>
                    <a:pt x="111125" y="222465"/>
                  </a:lnTo>
                  <a:lnTo>
                    <a:pt x="112141" y="222643"/>
                  </a:lnTo>
                  <a:lnTo>
                    <a:pt x="112522" y="222719"/>
                  </a:lnTo>
                  <a:lnTo>
                    <a:pt x="113030" y="222808"/>
                  </a:lnTo>
                  <a:lnTo>
                    <a:pt x="113030" y="219557"/>
                  </a:lnTo>
                  <a:lnTo>
                    <a:pt x="112141" y="219544"/>
                  </a:lnTo>
                  <a:lnTo>
                    <a:pt x="111125" y="219722"/>
                  </a:lnTo>
                  <a:lnTo>
                    <a:pt x="110604" y="223100"/>
                  </a:lnTo>
                  <a:lnTo>
                    <a:pt x="110769" y="223075"/>
                  </a:lnTo>
                  <a:lnTo>
                    <a:pt x="110490" y="224853"/>
                  </a:lnTo>
                  <a:lnTo>
                    <a:pt x="110490" y="227634"/>
                  </a:lnTo>
                  <a:lnTo>
                    <a:pt x="110223" y="229171"/>
                  </a:lnTo>
                  <a:lnTo>
                    <a:pt x="112141" y="230060"/>
                  </a:lnTo>
                  <a:lnTo>
                    <a:pt x="112395" y="230187"/>
                  </a:lnTo>
                  <a:lnTo>
                    <a:pt x="113030" y="230251"/>
                  </a:lnTo>
                  <a:lnTo>
                    <a:pt x="113411" y="230251"/>
                  </a:lnTo>
                  <a:lnTo>
                    <a:pt x="115062" y="230251"/>
                  </a:lnTo>
                  <a:lnTo>
                    <a:pt x="115062" y="230009"/>
                  </a:lnTo>
                  <a:lnTo>
                    <a:pt x="116078" y="231902"/>
                  </a:lnTo>
                  <a:lnTo>
                    <a:pt x="116078" y="232067"/>
                  </a:lnTo>
                  <a:lnTo>
                    <a:pt x="113792" y="230911"/>
                  </a:lnTo>
                  <a:lnTo>
                    <a:pt x="113411" y="230835"/>
                  </a:lnTo>
                  <a:lnTo>
                    <a:pt x="113030" y="230962"/>
                  </a:lnTo>
                  <a:lnTo>
                    <a:pt x="112522" y="231216"/>
                  </a:lnTo>
                  <a:lnTo>
                    <a:pt x="109486" y="233121"/>
                  </a:lnTo>
                  <a:lnTo>
                    <a:pt x="106019" y="228892"/>
                  </a:lnTo>
                  <a:lnTo>
                    <a:pt x="102362" y="233476"/>
                  </a:lnTo>
                  <a:lnTo>
                    <a:pt x="99402" y="231724"/>
                  </a:lnTo>
                  <a:lnTo>
                    <a:pt x="96342" y="231432"/>
                  </a:lnTo>
                  <a:lnTo>
                    <a:pt x="95897" y="231394"/>
                  </a:lnTo>
                  <a:lnTo>
                    <a:pt x="94615" y="231267"/>
                  </a:lnTo>
                  <a:lnTo>
                    <a:pt x="93472" y="231152"/>
                  </a:lnTo>
                  <a:lnTo>
                    <a:pt x="92392" y="231051"/>
                  </a:lnTo>
                  <a:lnTo>
                    <a:pt x="93738" y="235775"/>
                  </a:lnTo>
                  <a:lnTo>
                    <a:pt x="93472" y="235737"/>
                  </a:lnTo>
                  <a:lnTo>
                    <a:pt x="92659" y="235623"/>
                  </a:lnTo>
                  <a:lnTo>
                    <a:pt x="91846" y="235508"/>
                  </a:lnTo>
                  <a:lnTo>
                    <a:pt x="90906" y="232003"/>
                  </a:lnTo>
                  <a:lnTo>
                    <a:pt x="89560" y="231597"/>
                  </a:lnTo>
                  <a:lnTo>
                    <a:pt x="88074" y="229997"/>
                  </a:lnTo>
                  <a:lnTo>
                    <a:pt x="88074" y="257390"/>
                  </a:lnTo>
                  <a:lnTo>
                    <a:pt x="89293" y="256768"/>
                  </a:lnTo>
                  <a:lnTo>
                    <a:pt x="90233" y="256273"/>
                  </a:lnTo>
                  <a:lnTo>
                    <a:pt x="91452" y="258978"/>
                  </a:lnTo>
                  <a:lnTo>
                    <a:pt x="98107" y="259461"/>
                  </a:lnTo>
                  <a:lnTo>
                    <a:pt x="98323" y="259473"/>
                  </a:lnTo>
                  <a:lnTo>
                    <a:pt x="102108" y="259740"/>
                  </a:lnTo>
                  <a:lnTo>
                    <a:pt x="102362" y="259765"/>
                  </a:lnTo>
                  <a:lnTo>
                    <a:pt x="102108" y="259384"/>
                  </a:lnTo>
                  <a:lnTo>
                    <a:pt x="102108" y="256870"/>
                  </a:lnTo>
                  <a:lnTo>
                    <a:pt x="98323" y="256146"/>
                  </a:lnTo>
                  <a:lnTo>
                    <a:pt x="99669" y="254393"/>
                  </a:lnTo>
                  <a:lnTo>
                    <a:pt x="103505" y="258216"/>
                  </a:lnTo>
                  <a:lnTo>
                    <a:pt x="103505" y="257416"/>
                  </a:lnTo>
                  <a:lnTo>
                    <a:pt x="102781" y="249809"/>
                  </a:lnTo>
                  <a:lnTo>
                    <a:pt x="99809" y="253720"/>
                  </a:lnTo>
                  <a:lnTo>
                    <a:pt x="99402" y="250748"/>
                  </a:lnTo>
                  <a:lnTo>
                    <a:pt x="96342" y="248043"/>
                  </a:lnTo>
                  <a:lnTo>
                    <a:pt x="99136" y="246164"/>
                  </a:lnTo>
                  <a:lnTo>
                    <a:pt x="94957" y="244411"/>
                  </a:lnTo>
                  <a:lnTo>
                    <a:pt x="95897" y="242379"/>
                  </a:lnTo>
                  <a:lnTo>
                    <a:pt x="94615" y="242379"/>
                  </a:lnTo>
                  <a:lnTo>
                    <a:pt x="94615" y="249199"/>
                  </a:lnTo>
                  <a:lnTo>
                    <a:pt x="93332" y="250748"/>
                  </a:lnTo>
                  <a:lnTo>
                    <a:pt x="92532" y="249123"/>
                  </a:lnTo>
                  <a:lnTo>
                    <a:pt x="89293" y="246430"/>
                  </a:lnTo>
                  <a:lnTo>
                    <a:pt x="89560" y="246392"/>
                  </a:lnTo>
                  <a:lnTo>
                    <a:pt x="90233" y="246303"/>
                  </a:lnTo>
                  <a:lnTo>
                    <a:pt x="90906" y="246202"/>
                  </a:lnTo>
                  <a:lnTo>
                    <a:pt x="91452" y="246138"/>
                  </a:lnTo>
                  <a:lnTo>
                    <a:pt x="91846" y="246075"/>
                  </a:lnTo>
                  <a:lnTo>
                    <a:pt x="92659" y="245960"/>
                  </a:lnTo>
                  <a:lnTo>
                    <a:pt x="93205" y="245897"/>
                  </a:lnTo>
                  <a:lnTo>
                    <a:pt x="94615" y="249199"/>
                  </a:lnTo>
                  <a:lnTo>
                    <a:pt x="94615" y="242379"/>
                  </a:lnTo>
                  <a:lnTo>
                    <a:pt x="92659" y="242366"/>
                  </a:lnTo>
                  <a:lnTo>
                    <a:pt x="91986" y="242252"/>
                  </a:lnTo>
                  <a:lnTo>
                    <a:pt x="91846" y="238874"/>
                  </a:lnTo>
                  <a:lnTo>
                    <a:pt x="92392" y="238696"/>
                  </a:lnTo>
                  <a:lnTo>
                    <a:pt x="92798" y="238721"/>
                  </a:lnTo>
                  <a:lnTo>
                    <a:pt x="93738" y="239547"/>
                  </a:lnTo>
                  <a:lnTo>
                    <a:pt x="94284" y="238467"/>
                  </a:lnTo>
                  <a:lnTo>
                    <a:pt x="98107" y="240652"/>
                  </a:lnTo>
                  <a:lnTo>
                    <a:pt x="103505" y="242811"/>
                  </a:lnTo>
                  <a:lnTo>
                    <a:pt x="107657" y="242849"/>
                  </a:lnTo>
                  <a:lnTo>
                    <a:pt x="107657" y="238874"/>
                  </a:lnTo>
                  <a:lnTo>
                    <a:pt x="109918" y="236232"/>
                  </a:lnTo>
                  <a:lnTo>
                    <a:pt x="109982" y="236435"/>
                  </a:lnTo>
                  <a:lnTo>
                    <a:pt x="113411" y="238429"/>
                  </a:lnTo>
                  <a:lnTo>
                    <a:pt x="116078" y="237705"/>
                  </a:lnTo>
                  <a:lnTo>
                    <a:pt x="117348" y="237363"/>
                  </a:lnTo>
                  <a:lnTo>
                    <a:pt x="117729" y="237261"/>
                  </a:lnTo>
                  <a:lnTo>
                    <a:pt x="117729" y="235470"/>
                  </a:lnTo>
                  <a:lnTo>
                    <a:pt x="118491" y="234429"/>
                  </a:lnTo>
                  <a:lnTo>
                    <a:pt x="119634" y="233210"/>
                  </a:lnTo>
                  <a:lnTo>
                    <a:pt x="119634" y="236524"/>
                  </a:lnTo>
                  <a:lnTo>
                    <a:pt x="120269" y="236156"/>
                  </a:lnTo>
                  <a:lnTo>
                    <a:pt x="120396" y="236080"/>
                  </a:lnTo>
                  <a:lnTo>
                    <a:pt x="121285" y="235229"/>
                  </a:lnTo>
                  <a:lnTo>
                    <a:pt x="120396" y="236105"/>
                  </a:lnTo>
                  <a:lnTo>
                    <a:pt x="119634" y="236753"/>
                  </a:lnTo>
                  <a:lnTo>
                    <a:pt x="119507" y="236791"/>
                  </a:lnTo>
                  <a:lnTo>
                    <a:pt x="119126" y="236893"/>
                  </a:lnTo>
                  <a:lnTo>
                    <a:pt x="118872" y="236956"/>
                  </a:lnTo>
                  <a:lnTo>
                    <a:pt x="118491" y="237058"/>
                  </a:lnTo>
                  <a:lnTo>
                    <a:pt x="118110" y="237159"/>
                  </a:lnTo>
                  <a:lnTo>
                    <a:pt x="117729" y="237261"/>
                  </a:lnTo>
                  <a:lnTo>
                    <a:pt x="117348" y="239420"/>
                  </a:lnTo>
                  <a:lnTo>
                    <a:pt x="120396" y="246291"/>
                  </a:lnTo>
                  <a:lnTo>
                    <a:pt x="122174" y="244817"/>
                  </a:lnTo>
                  <a:lnTo>
                    <a:pt x="122174" y="247535"/>
                  </a:lnTo>
                  <a:lnTo>
                    <a:pt x="121945" y="247446"/>
                  </a:lnTo>
                  <a:lnTo>
                    <a:pt x="121678" y="247307"/>
                  </a:lnTo>
                  <a:lnTo>
                    <a:pt x="121678" y="247548"/>
                  </a:lnTo>
                  <a:lnTo>
                    <a:pt x="121678" y="248043"/>
                  </a:lnTo>
                  <a:lnTo>
                    <a:pt x="121678" y="250748"/>
                  </a:lnTo>
                  <a:lnTo>
                    <a:pt x="121907" y="248005"/>
                  </a:lnTo>
                  <a:lnTo>
                    <a:pt x="122174" y="248526"/>
                  </a:lnTo>
                  <a:lnTo>
                    <a:pt x="124079" y="252387"/>
                  </a:lnTo>
                  <a:lnTo>
                    <a:pt x="124079" y="253352"/>
                  </a:lnTo>
                  <a:lnTo>
                    <a:pt x="121285" y="251193"/>
                  </a:lnTo>
                  <a:lnTo>
                    <a:pt x="121285" y="251320"/>
                  </a:lnTo>
                  <a:lnTo>
                    <a:pt x="116332" y="252641"/>
                  </a:lnTo>
                  <a:lnTo>
                    <a:pt x="118110" y="256146"/>
                  </a:lnTo>
                  <a:lnTo>
                    <a:pt x="117348" y="256552"/>
                  </a:lnTo>
                  <a:lnTo>
                    <a:pt x="117729" y="257962"/>
                  </a:lnTo>
                  <a:lnTo>
                    <a:pt x="117729" y="257441"/>
                  </a:lnTo>
                  <a:lnTo>
                    <a:pt x="117983" y="257352"/>
                  </a:lnTo>
                  <a:lnTo>
                    <a:pt x="118110" y="257314"/>
                  </a:lnTo>
                  <a:lnTo>
                    <a:pt x="118364" y="257225"/>
                  </a:lnTo>
                  <a:lnTo>
                    <a:pt x="118745" y="258572"/>
                  </a:lnTo>
                  <a:lnTo>
                    <a:pt x="117983" y="259651"/>
                  </a:lnTo>
                  <a:lnTo>
                    <a:pt x="116840" y="260858"/>
                  </a:lnTo>
                  <a:lnTo>
                    <a:pt x="118745" y="260845"/>
                  </a:lnTo>
                  <a:lnTo>
                    <a:pt x="120396" y="260946"/>
                  </a:lnTo>
                  <a:lnTo>
                    <a:pt x="122174" y="261061"/>
                  </a:lnTo>
                  <a:lnTo>
                    <a:pt x="124079" y="261188"/>
                  </a:lnTo>
                  <a:lnTo>
                    <a:pt x="124460" y="261213"/>
                  </a:lnTo>
                  <a:lnTo>
                    <a:pt x="126746" y="261340"/>
                  </a:lnTo>
                  <a:lnTo>
                    <a:pt x="129032" y="261442"/>
                  </a:lnTo>
                  <a:lnTo>
                    <a:pt x="129921" y="261493"/>
                  </a:lnTo>
                  <a:lnTo>
                    <a:pt x="131826" y="261581"/>
                  </a:lnTo>
                  <a:lnTo>
                    <a:pt x="134366" y="261696"/>
                  </a:lnTo>
                  <a:lnTo>
                    <a:pt x="137541" y="261797"/>
                  </a:lnTo>
                  <a:lnTo>
                    <a:pt x="140081" y="261874"/>
                  </a:lnTo>
                  <a:lnTo>
                    <a:pt x="142113" y="261937"/>
                  </a:lnTo>
                  <a:lnTo>
                    <a:pt x="142113" y="261404"/>
                  </a:lnTo>
                  <a:lnTo>
                    <a:pt x="141351" y="260324"/>
                  </a:lnTo>
                  <a:lnTo>
                    <a:pt x="140335" y="260807"/>
                  </a:lnTo>
                  <a:lnTo>
                    <a:pt x="140335" y="259067"/>
                  </a:lnTo>
                  <a:lnTo>
                    <a:pt x="140335" y="254774"/>
                  </a:lnTo>
                  <a:lnTo>
                    <a:pt x="141351" y="254673"/>
                  </a:lnTo>
                  <a:lnTo>
                    <a:pt x="142367" y="254571"/>
                  </a:lnTo>
                  <a:lnTo>
                    <a:pt x="143256" y="254469"/>
                  </a:lnTo>
                  <a:lnTo>
                    <a:pt x="143891" y="254381"/>
                  </a:lnTo>
                  <a:lnTo>
                    <a:pt x="144653" y="254266"/>
                  </a:lnTo>
                  <a:lnTo>
                    <a:pt x="145186" y="254190"/>
                  </a:lnTo>
                  <a:lnTo>
                    <a:pt x="145669" y="254114"/>
                  </a:lnTo>
                  <a:lnTo>
                    <a:pt x="144894" y="254939"/>
                  </a:lnTo>
                  <a:lnTo>
                    <a:pt x="145186" y="255003"/>
                  </a:lnTo>
                  <a:lnTo>
                    <a:pt x="145669" y="255130"/>
                  </a:lnTo>
                  <a:lnTo>
                    <a:pt x="145923" y="255193"/>
                  </a:lnTo>
                  <a:lnTo>
                    <a:pt x="146304" y="257492"/>
                  </a:lnTo>
                  <a:lnTo>
                    <a:pt x="144399" y="259918"/>
                  </a:lnTo>
                  <a:lnTo>
                    <a:pt x="144399" y="262077"/>
                  </a:lnTo>
                  <a:lnTo>
                    <a:pt x="146304" y="262115"/>
                  </a:lnTo>
                  <a:lnTo>
                    <a:pt x="148590" y="262153"/>
                  </a:lnTo>
                  <a:lnTo>
                    <a:pt x="150368" y="262191"/>
                  </a:lnTo>
                  <a:lnTo>
                    <a:pt x="151384" y="262216"/>
                  </a:lnTo>
                  <a:lnTo>
                    <a:pt x="153035" y="262242"/>
                  </a:lnTo>
                  <a:lnTo>
                    <a:pt x="153416" y="262255"/>
                  </a:lnTo>
                  <a:lnTo>
                    <a:pt x="159766" y="262369"/>
                  </a:lnTo>
                  <a:lnTo>
                    <a:pt x="160401" y="262382"/>
                  </a:lnTo>
                  <a:lnTo>
                    <a:pt x="161036" y="262394"/>
                  </a:lnTo>
                  <a:lnTo>
                    <a:pt x="165227" y="262483"/>
                  </a:lnTo>
                  <a:lnTo>
                    <a:pt x="165735" y="261404"/>
                  </a:lnTo>
                  <a:lnTo>
                    <a:pt x="166801" y="260896"/>
                  </a:lnTo>
                  <a:lnTo>
                    <a:pt x="166801" y="261035"/>
                  </a:lnTo>
                  <a:lnTo>
                    <a:pt x="167182" y="260108"/>
                  </a:lnTo>
                  <a:lnTo>
                    <a:pt x="166839" y="256146"/>
                  </a:lnTo>
                  <a:lnTo>
                    <a:pt x="168021" y="254152"/>
                  </a:lnTo>
                  <a:lnTo>
                    <a:pt x="169799" y="251155"/>
                  </a:lnTo>
                  <a:lnTo>
                    <a:pt x="172593" y="253441"/>
                  </a:lnTo>
                  <a:lnTo>
                    <a:pt x="172593" y="254114"/>
                  </a:lnTo>
                  <a:lnTo>
                    <a:pt x="172847" y="254800"/>
                  </a:lnTo>
                  <a:lnTo>
                    <a:pt x="172847" y="255701"/>
                  </a:lnTo>
                  <a:lnTo>
                    <a:pt x="174117" y="256044"/>
                  </a:lnTo>
                  <a:lnTo>
                    <a:pt x="174752" y="256057"/>
                  </a:lnTo>
                  <a:lnTo>
                    <a:pt x="175387" y="255828"/>
                  </a:lnTo>
                  <a:lnTo>
                    <a:pt x="175641" y="255739"/>
                  </a:lnTo>
                  <a:lnTo>
                    <a:pt x="176149" y="255562"/>
                  </a:lnTo>
                  <a:lnTo>
                    <a:pt x="176784" y="255333"/>
                  </a:lnTo>
                  <a:lnTo>
                    <a:pt x="177546" y="256438"/>
                  </a:lnTo>
                  <a:lnTo>
                    <a:pt x="178523" y="257860"/>
                  </a:lnTo>
                  <a:lnTo>
                    <a:pt x="179324" y="257937"/>
                  </a:lnTo>
                  <a:lnTo>
                    <a:pt x="179705" y="257975"/>
                  </a:lnTo>
                  <a:lnTo>
                    <a:pt x="178523" y="257860"/>
                  </a:lnTo>
                  <a:lnTo>
                    <a:pt x="177800" y="257797"/>
                  </a:lnTo>
                  <a:lnTo>
                    <a:pt x="176784" y="257708"/>
                  </a:lnTo>
                  <a:lnTo>
                    <a:pt x="175641" y="257594"/>
                  </a:lnTo>
                  <a:lnTo>
                    <a:pt x="174498" y="257492"/>
                  </a:lnTo>
                  <a:lnTo>
                    <a:pt x="172085" y="259003"/>
                  </a:lnTo>
                  <a:lnTo>
                    <a:pt x="171932" y="259092"/>
                  </a:lnTo>
                  <a:lnTo>
                    <a:pt x="170688" y="259168"/>
                  </a:lnTo>
                  <a:lnTo>
                    <a:pt x="169037" y="259270"/>
                  </a:lnTo>
                  <a:lnTo>
                    <a:pt x="167386" y="259359"/>
                  </a:lnTo>
                  <a:lnTo>
                    <a:pt x="167386" y="259651"/>
                  </a:lnTo>
                  <a:lnTo>
                    <a:pt x="168402" y="260858"/>
                  </a:lnTo>
                  <a:lnTo>
                    <a:pt x="169037" y="262432"/>
                  </a:lnTo>
                  <a:lnTo>
                    <a:pt x="169037" y="262763"/>
                  </a:lnTo>
                  <a:lnTo>
                    <a:pt x="170053" y="262636"/>
                  </a:lnTo>
                  <a:lnTo>
                    <a:pt x="170688" y="262559"/>
                  </a:lnTo>
                  <a:lnTo>
                    <a:pt x="179705" y="262483"/>
                  </a:lnTo>
                  <a:lnTo>
                    <a:pt x="179705" y="263601"/>
                  </a:lnTo>
                  <a:lnTo>
                    <a:pt x="179832" y="262483"/>
                  </a:lnTo>
                  <a:lnTo>
                    <a:pt x="179959" y="261366"/>
                  </a:lnTo>
                  <a:lnTo>
                    <a:pt x="180098" y="260146"/>
                  </a:lnTo>
                  <a:lnTo>
                    <a:pt x="180340" y="260489"/>
                  </a:lnTo>
                  <a:lnTo>
                    <a:pt x="180721" y="261048"/>
                  </a:lnTo>
                  <a:lnTo>
                    <a:pt x="180721" y="260756"/>
                  </a:lnTo>
                  <a:lnTo>
                    <a:pt x="182245" y="259473"/>
                  </a:lnTo>
                  <a:lnTo>
                    <a:pt x="182753" y="259054"/>
                  </a:lnTo>
                  <a:lnTo>
                    <a:pt x="182753" y="242785"/>
                  </a:lnTo>
                  <a:lnTo>
                    <a:pt x="182753" y="239229"/>
                  </a:lnTo>
                  <a:close/>
                </a:path>
                <a:path w="906780" h="264159">
                  <a:moveTo>
                    <a:pt x="201803" y="256552"/>
                  </a:moveTo>
                  <a:lnTo>
                    <a:pt x="195834" y="253377"/>
                  </a:lnTo>
                  <a:lnTo>
                    <a:pt x="195707" y="253314"/>
                  </a:lnTo>
                  <a:lnTo>
                    <a:pt x="191008" y="255104"/>
                  </a:lnTo>
                  <a:lnTo>
                    <a:pt x="190754" y="255193"/>
                  </a:lnTo>
                  <a:lnTo>
                    <a:pt x="190627" y="255473"/>
                  </a:lnTo>
                  <a:lnTo>
                    <a:pt x="190119" y="254520"/>
                  </a:lnTo>
                  <a:lnTo>
                    <a:pt x="187833" y="255739"/>
                  </a:lnTo>
                  <a:lnTo>
                    <a:pt x="188341" y="254444"/>
                  </a:lnTo>
                  <a:lnTo>
                    <a:pt x="189357" y="252095"/>
                  </a:lnTo>
                  <a:lnTo>
                    <a:pt x="189865" y="252768"/>
                  </a:lnTo>
                  <a:lnTo>
                    <a:pt x="191008" y="254292"/>
                  </a:lnTo>
                  <a:lnTo>
                    <a:pt x="191389" y="254800"/>
                  </a:lnTo>
                  <a:lnTo>
                    <a:pt x="192532" y="253987"/>
                  </a:lnTo>
                  <a:lnTo>
                    <a:pt x="198501" y="251079"/>
                  </a:lnTo>
                  <a:lnTo>
                    <a:pt x="195834" y="250228"/>
                  </a:lnTo>
                  <a:lnTo>
                    <a:pt x="193941" y="249707"/>
                  </a:lnTo>
                  <a:lnTo>
                    <a:pt x="194310" y="247218"/>
                  </a:lnTo>
                  <a:lnTo>
                    <a:pt x="194310" y="244348"/>
                  </a:lnTo>
                  <a:lnTo>
                    <a:pt x="193916" y="242658"/>
                  </a:lnTo>
                  <a:lnTo>
                    <a:pt x="194310" y="242379"/>
                  </a:lnTo>
                  <a:lnTo>
                    <a:pt x="194310" y="241757"/>
                  </a:lnTo>
                  <a:lnTo>
                    <a:pt x="194043" y="241312"/>
                  </a:lnTo>
                  <a:lnTo>
                    <a:pt x="194310" y="240322"/>
                  </a:lnTo>
                  <a:lnTo>
                    <a:pt x="194310" y="239814"/>
                  </a:lnTo>
                  <a:lnTo>
                    <a:pt x="193840" y="239776"/>
                  </a:lnTo>
                  <a:lnTo>
                    <a:pt x="193827" y="249669"/>
                  </a:lnTo>
                  <a:lnTo>
                    <a:pt x="191897" y="249123"/>
                  </a:lnTo>
                  <a:lnTo>
                    <a:pt x="191008" y="245491"/>
                  </a:lnTo>
                  <a:lnTo>
                    <a:pt x="193827" y="249669"/>
                  </a:lnTo>
                  <a:lnTo>
                    <a:pt x="193827" y="239776"/>
                  </a:lnTo>
                  <a:lnTo>
                    <a:pt x="192659" y="239674"/>
                  </a:lnTo>
                  <a:lnTo>
                    <a:pt x="191897" y="239598"/>
                  </a:lnTo>
                  <a:lnTo>
                    <a:pt x="191008" y="239522"/>
                  </a:lnTo>
                  <a:lnTo>
                    <a:pt x="189738" y="239420"/>
                  </a:lnTo>
                  <a:lnTo>
                    <a:pt x="189865" y="241173"/>
                  </a:lnTo>
                  <a:lnTo>
                    <a:pt x="188722" y="238607"/>
                  </a:lnTo>
                  <a:lnTo>
                    <a:pt x="185547" y="236181"/>
                  </a:lnTo>
                  <a:lnTo>
                    <a:pt x="184150" y="239953"/>
                  </a:lnTo>
                  <a:lnTo>
                    <a:pt x="183642" y="242785"/>
                  </a:lnTo>
                  <a:lnTo>
                    <a:pt x="188341" y="240906"/>
                  </a:lnTo>
                  <a:lnTo>
                    <a:pt x="184785" y="244132"/>
                  </a:lnTo>
                  <a:lnTo>
                    <a:pt x="183134" y="243039"/>
                  </a:lnTo>
                  <a:lnTo>
                    <a:pt x="183134" y="258737"/>
                  </a:lnTo>
                  <a:lnTo>
                    <a:pt x="185420" y="256819"/>
                  </a:lnTo>
                  <a:lnTo>
                    <a:pt x="187833" y="258419"/>
                  </a:lnTo>
                  <a:lnTo>
                    <a:pt x="188341" y="258749"/>
                  </a:lnTo>
                  <a:lnTo>
                    <a:pt x="188341" y="259003"/>
                  </a:lnTo>
                  <a:lnTo>
                    <a:pt x="187071" y="260591"/>
                  </a:lnTo>
                  <a:lnTo>
                    <a:pt x="188341" y="261264"/>
                  </a:lnTo>
                  <a:lnTo>
                    <a:pt x="189103" y="261670"/>
                  </a:lnTo>
                  <a:lnTo>
                    <a:pt x="190119" y="261759"/>
                  </a:lnTo>
                  <a:lnTo>
                    <a:pt x="190754" y="261874"/>
                  </a:lnTo>
                  <a:lnTo>
                    <a:pt x="192532" y="262813"/>
                  </a:lnTo>
                  <a:lnTo>
                    <a:pt x="192659" y="262890"/>
                  </a:lnTo>
                  <a:lnTo>
                    <a:pt x="195707" y="261848"/>
                  </a:lnTo>
                  <a:lnTo>
                    <a:pt x="198501" y="261810"/>
                  </a:lnTo>
                  <a:lnTo>
                    <a:pt x="201803" y="256552"/>
                  </a:lnTo>
                  <a:close/>
                </a:path>
                <a:path w="906780" h="264159">
                  <a:moveTo>
                    <a:pt x="215061" y="254025"/>
                  </a:moveTo>
                  <a:lnTo>
                    <a:pt x="214160" y="250342"/>
                  </a:lnTo>
                  <a:lnTo>
                    <a:pt x="211620" y="250875"/>
                  </a:lnTo>
                  <a:lnTo>
                    <a:pt x="211620" y="253034"/>
                  </a:lnTo>
                  <a:lnTo>
                    <a:pt x="212890" y="253441"/>
                  </a:lnTo>
                  <a:lnTo>
                    <a:pt x="213410" y="253580"/>
                  </a:lnTo>
                  <a:lnTo>
                    <a:pt x="214160" y="253580"/>
                  </a:lnTo>
                  <a:lnTo>
                    <a:pt x="213715" y="253669"/>
                  </a:lnTo>
                  <a:lnTo>
                    <a:pt x="214160" y="253784"/>
                  </a:lnTo>
                  <a:lnTo>
                    <a:pt x="214325" y="253822"/>
                  </a:lnTo>
                  <a:lnTo>
                    <a:pt x="215061" y="254025"/>
                  </a:lnTo>
                  <a:close/>
                </a:path>
                <a:path w="906780" h="264159">
                  <a:moveTo>
                    <a:pt x="224536" y="237744"/>
                  </a:moveTo>
                  <a:lnTo>
                    <a:pt x="224320" y="236448"/>
                  </a:lnTo>
                  <a:lnTo>
                    <a:pt x="224320" y="237794"/>
                  </a:lnTo>
                  <a:lnTo>
                    <a:pt x="224536" y="237744"/>
                  </a:lnTo>
                  <a:close/>
                </a:path>
                <a:path w="906780" h="264159">
                  <a:moveTo>
                    <a:pt x="253530" y="214731"/>
                  </a:moveTo>
                  <a:lnTo>
                    <a:pt x="253060" y="213906"/>
                  </a:lnTo>
                  <a:lnTo>
                    <a:pt x="252260" y="213652"/>
                  </a:lnTo>
                  <a:lnTo>
                    <a:pt x="252730" y="214757"/>
                  </a:lnTo>
                  <a:lnTo>
                    <a:pt x="253530" y="214731"/>
                  </a:lnTo>
                  <a:close/>
                </a:path>
                <a:path w="906780" h="264159">
                  <a:moveTo>
                    <a:pt x="305600" y="183159"/>
                  </a:moveTo>
                  <a:lnTo>
                    <a:pt x="305422" y="183337"/>
                  </a:lnTo>
                  <a:lnTo>
                    <a:pt x="305600" y="183578"/>
                  </a:lnTo>
                  <a:lnTo>
                    <a:pt x="305600" y="183362"/>
                  </a:lnTo>
                  <a:lnTo>
                    <a:pt x="305600" y="183159"/>
                  </a:lnTo>
                  <a:close/>
                </a:path>
                <a:path w="906780" h="264159">
                  <a:moveTo>
                    <a:pt x="374065" y="183946"/>
                  </a:moveTo>
                  <a:lnTo>
                    <a:pt x="373773" y="184086"/>
                  </a:lnTo>
                  <a:lnTo>
                    <a:pt x="374065" y="184111"/>
                  </a:lnTo>
                  <a:lnTo>
                    <a:pt x="374065" y="183946"/>
                  </a:lnTo>
                  <a:close/>
                </a:path>
                <a:path w="906780" h="264159">
                  <a:moveTo>
                    <a:pt x="389407" y="155384"/>
                  </a:moveTo>
                  <a:lnTo>
                    <a:pt x="381177" y="148234"/>
                  </a:lnTo>
                  <a:lnTo>
                    <a:pt x="377405" y="145757"/>
                  </a:lnTo>
                  <a:lnTo>
                    <a:pt x="375780" y="144856"/>
                  </a:lnTo>
                  <a:lnTo>
                    <a:pt x="376466" y="144767"/>
                  </a:lnTo>
                  <a:lnTo>
                    <a:pt x="377266" y="144653"/>
                  </a:lnTo>
                  <a:lnTo>
                    <a:pt x="377672" y="144589"/>
                  </a:lnTo>
                  <a:lnTo>
                    <a:pt x="377672" y="144183"/>
                  </a:lnTo>
                  <a:lnTo>
                    <a:pt x="377012" y="140690"/>
                  </a:lnTo>
                  <a:lnTo>
                    <a:pt x="377812" y="140817"/>
                  </a:lnTo>
                  <a:lnTo>
                    <a:pt x="378625" y="140817"/>
                  </a:lnTo>
                  <a:lnTo>
                    <a:pt x="378752" y="139738"/>
                  </a:lnTo>
                  <a:lnTo>
                    <a:pt x="380771" y="135280"/>
                  </a:lnTo>
                  <a:lnTo>
                    <a:pt x="373634" y="139065"/>
                  </a:lnTo>
                  <a:lnTo>
                    <a:pt x="375221" y="139839"/>
                  </a:lnTo>
                  <a:lnTo>
                    <a:pt x="371195" y="146748"/>
                  </a:lnTo>
                  <a:lnTo>
                    <a:pt x="372554" y="148640"/>
                  </a:lnTo>
                  <a:lnTo>
                    <a:pt x="371195" y="149491"/>
                  </a:lnTo>
                  <a:lnTo>
                    <a:pt x="371068" y="149580"/>
                  </a:lnTo>
                  <a:lnTo>
                    <a:pt x="368909" y="149225"/>
                  </a:lnTo>
                  <a:lnTo>
                    <a:pt x="368642" y="149174"/>
                  </a:lnTo>
                  <a:lnTo>
                    <a:pt x="367017" y="149720"/>
                  </a:lnTo>
                  <a:lnTo>
                    <a:pt x="366344" y="150926"/>
                  </a:lnTo>
                  <a:lnTo>
                    <a:pt x="365798" y="150926"/>
                  </a:lnTo>
                  <a:lnTo>
                    <a:pt x="365937" y="151612"/>
                  </a:lnTo>
                  <a:lnTo>
                    <a:pt x="364693" y="153136"/>
                  </a:lnTo>
                  <a:lnTo>
                    <a:pt x="360006" y="149174"/>
                  </a:lnTo>
                  <a:lnTo>
                    <a:pt x="359600" y="153898"/>
                  </a:lnTo>
                  <a:lnTo>
                    <a:pt x="359333" y="154444"/>
                  </a:lnTo>
                  <a:lnTo>
                    <a:pt x="359333" y="154838"/>
                  </a:lnTo>
                  <a:lnTo>
                    <a:pt x="360273" y="154978"/>
                  </a:lnTo>
                  <a:lnTo>
                    <a:pt x="364147" y="153797"/>
                  </a:lnTo>
                  <a:lnTo>
                    <a:pt x="363512" y="154571"/>
                  </a:lnTo>
                  <a:lnTo>
                    <a:pt x="364998" y="154749"/>
                  </a:lnTo>
                  <a:lnTo>
                    <a:pt x="365937" y="154863"/>
                  </a:lnTo>
                  <a:lnTo>
                    <a:pt x="366877" y="154978"/>
                  </a:lnTo>
                  <a:lnTo>
                    <a:pt x="368909" y="156197"/>
                  </a:lnTo>
                  <a:lnTo>
                    <a:pt x="364998" y="158889"/>
                  </a:lnTo>
                  <a:lnTo>
                    <a:pt x="368642" y="158115"/>
                  </a:lnTo>
                  <a:lnTo>
                    <a:pt x="368909" y="158064"/>
                  </a:lnTo>
                  <a:lnTo>
                    <a:pt x="372008" y="157403"/>
                  </a:lnTo>
                  <a:lnTo>
                    <a:pt x="372275" y="157111"/>
                  </a:lnTo>
                  <a:lnTo>
                    <a:pt x="372948" y="156362"/>
                  </a:lnTo>
                  <a:lnTo>
                    <a:pt x="373227" y="156057"/>
                  </a:lnTo>
                  <a:lnTo>
                    <a:pt x="371195" y="160642"/>
                  </a:lnTo>
                  <a:lnTo>
                    <a:pt x="372008" y="160896"/>
                  </a:lnTo>
                  <a:lnTo>
                    <a:pt x="372275" y="160972"/>
                  </a:lnTo>
                  <a:lnTo>
                    <a:pt x="372681" y="161099"/>
                  </a:lnTo>
                  <a:lnTo>
                    <a:pt x="373087" y="161226"/>
                  </a:lnTo>
                  <a:lnTo>
                    <a:pt x="373227" y="161264"/>
                  </a:lnTo>
                  <a:lnTo>
                    <a:pt x="373494" y="161353"/>
                  </a:lnTo>
                  <a:lnTo>
                    <a:pt x="373494" y="155117"/>
                  </a:lnTo>
                  <a:lnTo>
                    <a:pt x="373494" y="154165"/>
                  </a:lnTo>
                  <a:lnTo>
                    <a:pt x="373227" y="154101"/>
                  </a:lnTo>
                  <a:lnTo>
                    <a:pt x="372948" y="154038"/>
                  </a:lnTo>
                  <a:lnTo>
                    <a:pt x="373900" y="152819"/>
                  </a:lnTo>
                  <a:lnTo>
                    <a:pt x="372275" y="151472"/>
                  </a:lnTo>
                  <a:lnTo>
                    <a:pt x="372554" y="150571"/>
                  </a:lnTo>
                  <a:lnTo>
                    <a:pt x="372681" y="150126"/>
                  </a:lnTo>
                  <a:lnTo>
                    <a:pt x="372948" y="150037"/>
                  </a:lnTo>
                  <a:lnTo>
                    <a:pt x="373087" y="149987"/>
                  </a:lnTo>
                  <a:lnTo>
                    <a:pt x="373227" y="149313"/>
                  </a:lnTo>
                  <a:lnTo>
                    <a:pt x="372948" y="148767"/>
                  </a:lnTo>
                  <a:lnTo>
                    <a:pt x="373761" y="149720"/>
                  </a:lnTo>
                  <a:lnTo>
                    <a:pt x="375780" y="150393"/>
                  </a:lnTo>
                  <a:lnTo>
                    <a:pt x="376999" y="150799"/>
                  </a:lnTo>
                  <a:lnTo>
                    <a:pt x="377405" y="152692"/>
                  </a:lnTo>
                  <a:lnTo>
                    <a:pt x="375780" y="153492"/>
                  </a:lnTo>
                  <a:lnTo>
                    <a:pt x="375107" y="153898"/>
                  </a:lnTo>
                  <a:lnTo>
                    <a:pt x="373900" y="154838"/>
                  </a:lnTo>
                  <a:lnTo>
                    <a:pt x="373761" y="154940"/>
                  </a:lnTo>
                  <a:lnTo>
                    <a:pt x="373634" y="155028"/>
                  </a:lnTo>
                  <a:lnTo>
                    <a:pt x="373634" y="161391"/>
                  </a:lnTo>
                  <a:lnTo>
                    <a:pt x="376999" y="162433"/>
                  </a:lnTo>
                  <a:lnTo>
                    <a:pt x="377405" y="162560"/>
                  </a:lnTo>
                  <a:lnTo>
                    <a:pt x="381177" y="163728"/>
                  </a:lnTo>
                  <a:lnTo>
                    <a:pt x="381723" y="163893"/>
                  </a:lnTo>
                  <a:lnTo>
                    <a:pt x="382130" y="164020"/>
                  </a:lnTo>
                  <a:lnTo>
                    <a:pt x="381177" y="157403"/>
                  </a:lnTo>
                  <a:lnTo>
                    <a:pt x="381723" y="157670"/>
                  </a:lnTo>
                  <a:lnTo>
                    <a:pt x="382130" y="158076"/>
                  </a:lnTo>
                  <a:lnTo>
                    <a:pt x="382524" y="158623"/>
                  </a:lnTo>
                  <a:lnTo>
                    <a:pt x="389407" y="155384"/>
                  </a:lnTo>
                  <a:close/>
                </a:path>
                <a:path w="906780" h="264159">
                  <a:moveTo>
                    <a:pt x="392620" y="192874"/>
                  </a:moveTo>
                  <a:lnTo>
                    <a:pt x="391960" y="191808"/>
                  </a:lnTo>
                  <a:lnTo>
                    <a:pt x="391960" y="193014"/>
                  </a:lnTo>
                  <a:lnTo>
                    <a:pt x="392620" y="192874"/>
                  </a:lnTo>
                  <a:close/>
                </a:path>
                <a:path w="906780" h="264159">
                  <a:moveTo>
                    <a:pt x="414769" y="135826"/>
                  </a:moveTo>
                  <a:lnTo>
                    <a:pt x="414502" y="135826"/>
                  </a:lnTo>
                  <a:lnTo>
                    <a:pt x="414629" y="135966"/>
                  </a:lnTo>
                  <a:lnTo>
                    <a:pt x="414502" y="136232"/>
                  </a:lnTo>
                  <a:lnTo>
                    <a:pt x="414629" y="136156"/>
                  </a:lnTo>
                  <a:lnTo>
                    <a:pt x="414769" y="136093"/>
                  </a:lnTo>
                  <a:lnTo>
                    <a:pt x="414769" y="135826"/>
                  </a:lnTo>
                  <a:close/>
                </a:path>
                <a:path w="906780" h="264159">
                  <a:moveTo>
                    <a:pt x="429196" y="141757"/>
                  </a:moveTo>
                  <a:lnTo>
                    <a:pt x="427990" y="133261"/>
                  </a:lnTo>
                  <a:lnTo>
                    <a:pt x="423125" y="137033"/>
                  </a:lnTo>
                  <a:lnTo>
                    <a:pt x="421779" y="133261"/>
                  </a:lnTo>
                  <a:lnTo>
                    <a:pt x="419887" y="125298"/>
                  </a:lnTo>
                  <a:lnTo>
                    <a:pt x="419214" y="125272"/>
                  </a:lnTo>
                  <a:lnTo>
                    <a:pt x="416661" y="125158"/>
                  </a:lnTo>
                  <a:lnTo>
                    <a:pt x="414096" y="125031"/>
                  </a:lnTo>
                  <a:lnTo>
                    <a:pt x="416255" y="118960"/>
                  </a:lnTo>
                  <a:lnTo>
                    <a:pt x="405193" y="124091"/>
                  </a:lnTo>
                  <a:lnTo>
                    <a:pt x="408838" y="126111"/>
                  </a:lnTo>
                  <a:lnTo>
                    <a:pt x="403771" y="127571"/>
                  </a:lnTo>
                  <a:lnTo>
                    <a:pt x="404241" y="124498"/>
                  </a:lnTo>
                  <a:lnTo>
                    <a:pt x="404114" y="123012"/>
                  </a:lnTo>
                  <a:lnTo>
                    <a:pt x="405053" y="122872"/>
                  </a:lnTo>
                  <a:lnTo>
                    <a:pt x="406679" y="122745"/>
                  </a:lnTo>
                  <a:lnTo>
                    <a:pt x="410476" y="120269"/>
                  </a:lnTo>
                  <a:lnTo>
                    <a:pt x="408901" y="116852"/>
                  </a:lnTo>
                  <a:lnTo>
                    <a:pt x="405193" y="115443"/>
                  </a:lnTo>
                  <a:lnTo>
                    <a:pt x="402628" y="118960"/>
                  </a:lnTo>
                  <a:lnTo>
                    <a:pt x="401688" y="120307"/>
                  </a:lnTo>
                  <a:lnTo>
                    <a:pt x="404647" y="122745"/>
                  </a:lnTo>
                  <a:lnTo>
                    <a:pt x="401955" y="122339"/>
                  </a:lnTo>
                  <a:lnTo>
                    <a:pt x="399122" y="121259"/>
                  </a:lnTo>
                  <a:lnTo>
                    <a:pt x="397103" y="123012"/>
                  </a:lnTo>
                  <a:lnTo>
                    <a:pt x="395071" y="124498"/>
                  </a:lnTo>
                  <a:lnTo>
                    <a:pt x="396024" y="130289"/>
                  </a:lnTo>
                  <a:lnTo>
                    <a:pt x="403301" y="130695"/>
                  </a:lnTo>
                  <a:lnTo>
                    <a:pt x="403580" y="128828"/>
                  </a:lnTo>
                  <a:lnTo>
                    <a:pt x="406273" y="135686"/>
                  </a:lnTo>
                  <a:lnTo>
                    <a:pt x="408838" y="133565"/>
                  </a:lnTo>
                  <a:lnTo>
                    <a:pt x="411670" y="131216"/>
                  </a:lnTo>
                  <a:lnTo>
                    <a:pt x="411797" y="131102"/>
                  </a:lnTo>
                  <a:lnTo>
                    <a:pt x="411670" y="133807"/>
                  </a:lnTo>
                  <a:lnTo>
                    <a:pt x="410997" y="137439"/>
                  </a:lnTo>
                  <a:lnTo>
                    <a:pt x="411670" y="137134"/>
                  </a:lnTo>
                  <a:lnTo>
                    <a:pt x="411797" y="137071"/>
                  </a:lnTo>
                  <a:lnTo>
                    <a:pt x="413689" y="136194"/>
                  </a:lnTo>
                  <a:lnTo>
                    <a:pt x="413829" y="136131"/>
                  </a:lnTo>
                  <a:lnTo>
                    <a:pt x="414096" y="136017"/>
                  </a:lnTo>
                  <a:lnTo>
                    <a:pt x="414223" y="135953"/>
                  </a:lnTo>
                  <a:lnTo>
                    <a:pt x="414502" y="135826"/>
                  </a:lnTo>
                  <a:lnTo>
                    <a:pt x="414223" y="135686"/>
                  </a:lnTo>
                  <a:lnTo>
                    <a:pt x="414096" y="135559"/>
                  </a:lnTo>
                  <a:lnTo>
                    <a:pt x="414223" y="135509"/>
                  </a:lnTo>
                  <a:lnTo>
                    <a:pt x="414502" y="135420"/>
                  </a:lnTo>
                  <a:lnTo>
                    <a:pt x="414769" y="135826"/>
                  </a:lnTo>
                  <a:lnTo>
                    <a:pt x="414909" y="135826"/>
                  </a:lnTo>
                  <a:lnTo>
                    <a:pt x="415036" y="135966"/>
                  </a:lnTo>
                  <a:lnTo>
                    <a:pt x="414909" y="136029"/>
                  </a:lnTo>
                  <a:lnTo>
                    <a:pt x="414769" y="136093"/>
                  </a:lnTo>
                  <a:lnTo>
                    <a:pt x="413689" y="139598"/>
                  </a:lnTo>
                  <a:lnTo>
                    <a:pt x="413829" y="142570"/>
                  </a:lnTo>
                  <a:lnTo>
                    <a:pt x="414502" y="142113"/>
                  </a:lnTo>
                  <a:lnTo>
                    <a:pt x="414629" y="142011"/>
                  </a:lnTo>
                  <a:lnTo>
                    <a:pt x="414769" y="141922"/>
                  </a:lnTo>
                  <a:lnTo>
                    <a:pt x="414909" y="141833"/>
                  </a:lnTo>
                  <a:lnTo>
                    <a:pt x="415036" y="141732"/>
                  </a:lnTo>
                  <a:lnTo>
                    <a:pt x="417741" y="139890"/>
                  </a:lnTo>
                  <a:lnTo>
                    <a:pt x="418541" y="139331"/>
                  </a:lnTo>
                  <a:lnTo>
                    <a:pt x="417741" y="139331"/>
                  </a:lnTo>
                  <a:lnTo>
                    <a:pt x="418541" y="138658"/>
                  </a:lnTo>
                  <a:lnTo>
                    <a:pt x="419214" y="138658"/>
                  </a:lnTo>
                  <a:lnTo>
                    <a:pt x="418820" y="139192"/>
                  </a:lnTo>
                  <a:lnTo>
                    <a:pt x="419087" y="139103"/>
                  </a:lnTo>
                  <a:lnTo>
                    <a:pt x="419214" y="139065"/>
                  </a:lnTo>
                  <a:lnTo>
                    <a:pt x="419087" y="139331"/>
                  </a:lnTo>
                  <a:lnTo>
                    <a:pt x="418947" y="139395"/>
                  </a:lnTo>
                  <a:lnTo>
                    <a:pt x="418820" y="139471"/>
                  </a:lnTo>
                  <a:lnTo>
                    <a:pt x="416661" y="144462"/>
                  </a:lnTo>
                  <a:lnTo>
                    <a:pt x="417741" y="144551"/>
                  </a:lnTo>
                  <a:lnTo>
                    <a:pt x="419087" y="144678"/>
                  </a:lnTo>
                  <a:lnTo>
                    <a:pt x="419214" y="144691"/>
                  </a:lnTo>
                  <a:lnTo>
                    <a:pt x="421779" y="144907"/>
                  </a:lnTo>
                  <a:lnTo>
                    <a:pt x="422732" y="144995"/>
                  </a:lnTo>
                  <a:lnTo>
                    <a:pt x="425958" y="143649"/>
                  </a:lnTo>
                  <a:lnTo>
                    <a:pt x="429196" y="141757"/>
                  </a:lnTo>
                  <a:close/>
                </a:path>
                <a:path w="906780" h="264159">
                  <a:moveTo>
                    <a:pt x="435000" y="120586"/>
                  </a:moveTo>
                  <a:lnTo>
                    <a:pt x="433514" y="118160"/>
                  </a:lnTo>
                  <a:lnTo>
                    <a:pt x="434594" y="114249"/>
                  </a:lnTo>
                  <a:lnTo>
                    <a:pt x="430009" y="114782"/>
                  </a:lnTo>
                  <a:lnTo>
                    <a:pt x="426097" y="115049"/>
                  </a:lnTo>
                  <a:lnTo>
                    <a:pt x="427037" y="123012"/>
                  </a:lnTo>
                  <a:lnTo>
                    <a:pt x="431495" y="122199"/>
                  </a:lnTo>
                  <a:lnTo>
                    <a:pt x="433247" y="122339"/>
                  </a:lnTo>
                  <a:lnTo>
                    <a:pt x="434187" y="121666"/>
                  </a:lnTo>
                  <a:lnTo>
                    <a:pt x="435000" y="120586"/>
                  </a:lnTo>
                  <a:close/>
                </a:path>
                <a:path w="906780" h="264159">
                  <a:moveTo>
                    <a:pt x="438912" y="117081"/>
                  </a:moveTo>
                  <a:lnTo>
                    <a:pt x="437426" y="117081"/>
                  </a:lnTo>
                  <a:lnTo>
                    <a:pt x="436079" y="117081"/>
                  </a:lnTo>
                  <a:lnTo>
                    <a:pt x="435940" y="118427"/>
                  </a:lnTo>
                  <a:lnTo>
                    <a:pt x="437426" y="118287"/>
                  </a:lnTo>
                  <a:lnTo>
                    <a:pt x="438772" y="118427"/>
                  </a:lnTo>
                  <a:lnTo>
                    <a:pt x="438912" y="117081"/>
                  </a:lnTo>
                  <a:close/>
                </a:path>
                <a:path w="906780" h="264159">
                  <a:moveTo>
                    <a:pt x="439318" y="133807"/>
                  </a:moveTo>
                  <a:lnTo>
                    <a:pt x="439051" y="133527"/>
                  </a:lnTo>
                  <a:lnTo>
                    <a:pt x="438772" y="132994"/>
                  </a:lnTo>
                  <a:lnTo>
                    <a:pt x="438505" y="132588"/>
                  </a:lnTo>
                  <a:lnTo>
                    <a:pt x="438378" y="132854"/>
                  </a:lnTo>
                  <a:lnTo>
                    <a:pt x="437972" y="133261"/>
                  </a:lnTo>
                  <a:lnTo>
                    <a:pt x="437972" y="133527"/>
                  </a:lnTo>
                  <a:lnTo>
                    <a:pt x="438099" y="134073"/>
                  </a:lnTo>
                  <a:lnTo>
                    <a:pt x="438505" y="134607"/>
                  </a:lnTo>
                  <a:lnTo>
                    <a:pt x="438645" y="134886"/>
                  </a:lnTo>
                  <a:lnTo>
                    <a:pt x="438772" y="134607"/>
                  </a:lnTo>
                  <a:lnTo>
                    <a:pt x="439051" y="134340"/>
                  </a:lnTo>
                  <a:lnTo>
                    <a:pt x="439318" y="133807"/>
                  </a:lnTo>
                  <a:close/>
                </a:path>
                <a:path w="906780" h="264159">
                  <a:moveTo>
                    <a:pt x="444042" y="114249"/>
                  </a:moveTo>
                  <a:lnTo>
                    <a:pt x="442963" y="111010"/>
                  </a:lnTo>
                  <a:lnTo>
                    <a:pt x="439585" y="114109"/>
                  </a:lnTo>
                  <a:lnTo>
                    <a:pt x="442963" y="114782"/>
                  </a:lnTo>
                  <a:lnTo>
                    <a:pt x="444042" y="114249"/>
                  </a:lnTo>
                  <a:close/>
                </a:path>
                <a:path w="906780" h="264159">
                  <a:moveTo>
                    <a:pt x="449834" y="108712"/>
                  </a:moveTo>
                  <a:lnTo>
                    <a:pt x="447675" y="107099"/>
                  </a:lnTo>
                  <a:lnTo>
                    <a:pt x="446468" y="108305"/>
                  </a:lnTo>
                  <a:lnTo>
                    <a:pt x="446468" y="109385"/>
                  </a:lnTo>
                  <a:lnTo>
                    <a:pt x="447675" y="109524"/>
                  </a:lnTo>
                  <a:lnTo>
                    <a:pt x="448221" y="110197"/>
                  </a:lnTo>
                  <a:lnTo>
                    <a:pt x="449834" y="108712"/>
                  </a:lnTo>
                  <a:close/>
                </a:path>
                <a:path w="906780" h="264159">
                  <a:moveTo>
                    <a:pt x="453339" y="123418"/>
                  </a:moveTo>
                  <a:lnTo>
                    <a:pt x="451993" y="118694"/>
                  </a:lnTo>
                  <a:lnTo>
                    <a:pt x="444042" y="124764"/>
                  </a:lnTo>
                  <a:lnTo>
                    <a:pt x="450646" y="126784"/>
                  </a:lnTo>
                  <a:lnTo>
                    <a:pt x="451993" y="126923"/>
                  </a:lnTo>
                  <a:lnTo>
                    <a:pt x="453212" y="125298"/>
                  </a:lnTo>
                  <a:lnTo>
                    <a:pt x="453339" y="123418"/>
                  </a:lnTo>
                  <a:close/>
                </a:path>
                <a:path w="906780" h="264159">
                  <a:moveTo>
                    <a:pt x="456450" y="110464"/>
                  </a:moveTo>
                  <a:lnTo>
                    <a:pt x="453212" y="108572"/>
                  </a:lnTo>
                  <a:lnTo>
                    <a:pt x="453618" y="111277"/>
                  </a:lnTo>
                  <a:lnTo>
                    <a:pt x="453618" y="111417"/>
                  </a:lnTo>
                  <a:lnTo>
                    <a:pt x="454152" y="111683"/>
                  </a:lnTo>
                  <a:lnTo>
                    <a:pt x="454291" y="111810"/>
                  </a:lnTo>
                  <a:lnTo>
                    <a:pt x="456450" y="110464"/>
                  </a:lnTo>
                  <a:close/>
                </a:path>
                <a:path w="906780" h="264159">
                  <a:moveTo>
                    <a:pt x="471424" y="112623"/>
                  </a:moveTo>
                  <a:lnTo>
                    <a:pt x="468045" y="105067"/>
                  </a:lnTo>
                  <a:lnTo>
                    <a:pt x="467779" y="103720"/>
                  </a:lnTo>
                  <a:lnTo>
                    <a:pt x="466153" y="102235"/>
                  </a:lnTo>
                  <a:lnTo>
                    <a:pt x="465074" y="103047"/>
                  </a:lnTo>
                  <a:lnTo>
                    <a:pt x="462241" y="105067"/>
                  </a:lnTo>
                  <a:lnTo>
                    <a:pt x="462927" y="103047"/>
                  </a:lnTo>
                  <a:lnTo>
                    <a:pt x="462648" y="101701"/>
                  </a:lnTo>
                  <a:lnTo>
                    <a:pt x="461975" y="95897"/>
                  </a:lnTo>
                  <a:lnTo>
                    <a:pt x="455371" y="99275"/>
                  </a:lnTo>
                  <a:lnTo>
                    <a:pt x="454964" y="102908"/>
                  </a:lnTo>
                  <a:lnTo>
                    <a:pt x="454418" y="107226"/>
                  </a:lnTo>
                  <a:lnTo>
                    <a:pt x="460362" y="104127"/>
                  </a:lnTo>
                  <a:lnTo>
                    <a:pt x="460489" y="107365"/>
                  </a:lnTo>
                  <a:lnTo>
                    <a:pt x="460362" y="113436"/>
                  </a:lnTo>
                  <a:lnTo>
                    <a:pt x="471424" y="112623"/>
                  </a:lnTo>
                  <a:close/>
                </a:path>
                <a:path w="906780" h="264159">
                  <a:moveTo>
                    <a:pt x="481012" y="128765"/>
                  </a:moveTo>
                  <a:lnTo>
                    <a:pt x="480263" y="124193"/>
                  </a:lnTo>
                  <a:lnTo>
                    <a:pt x="475335" y="123685"/>
                  </a:lnTo>
                  <a:lnTo>
                    <a:pt x="471017" y="125984"/>
                  </a:lnTo>
                  <a:lnTo>
                    <a:pt x="475869" y="126923"/>
                  </a:lnTo>
                  <a:lnTo>
                    <a:pt x="473710" y="129209"/>
                  </a:lnTo>
                  <a:lnTo>
                    <a:pt x="472363" y="130162"/>
                  </a:lnTo>
                  <a:lnTo>
                    <a:pt x="471017" y="131368"/>
                  </a:lnTo>
                  <a:lnTo>
                    <a:pt x="470877" y="133261"/>
                  </a:lnTo>
                  <a:lnTo>
                    <a:pt x="468185" y="134200"/>
                  </a:lnTo>
                  <a:lnTo>
                    <a:pt x="464616" y="133972"/>
                  </a:lnTo>
                  <a:lnTo>
                    <a:pt x="466559" y="132181"/>
                  </a:lnTo>
                  <a:lnTo>
                    <a:pt x="465886" y="123545"/>
                  </a:lnTo>
                  <a:lnTo>
                    <a:pt x="458736" y="126657"/>
                  </a:lnTo>
                  <a:lnTo>
                    <a:pt x="452945" y="127596"/>
                  </a:lnTo>
                  <a:lnTo>
                    <a:pt x="457796" y="134112"/>
                  </a:lnTo>
                  <a:lnTo>
                    <a:pt x="461568" y="136093"/>
                  </a:lnTo>
                  <a:lnTo>
                    <a:pt x="463054" y="135420"/>
                  </a:lnTo>
                  <a:lnTo>
                    <a:pt x="464159" y="134391"/>
                  </a:lnTo>
                  <a:lnTo>
                    <a:pt x="464400" y="137439"/>
                  </a:lnTo>
                  <a:lnTo>
                    <a:pt x="463461" y="139738"/>
                  </a:lnTo>
                  <a:lnTo>
                    <a:pt x="465480" y="141490"/>
                  </a:lnTo>
                  <a:lnTo>
                    <a:pt x="468045" y="141351"/>
                  </a:lnTo>
                  <a:lnTo>
                    <a:pt x="467233" y="142163"/>
                  </a:lnTo>
                  <a:lnTo>
                    <a:pt x="473176" y="144056"/>
                  </a:lnTo>
                  <a:lnTo>
                    <a:pt x="473976" y="142570"/>
                  </a:lnTo>
                  <a:lnTo>
                    <a:pt x="476135" y="140271"/>
                  </a:lnTo>
                  <a:lnTo>
                    <a:pt x="469938" y="137033"/>
                  </a:lnTo>
                  <a:lnTo>
                    <a:pt x="475462" y="136766"/>
                  </a:lnTo>
                  <a:lnTo>
                    <a:pt x="478955" y="134061"/>
                  </a:lnTo>
                  <a:lnTo>
                    <a:pt x="481012" y="128765"/>
                  </a:lnTo>
                  <a:close/>
                </a:path>
                <a:path w="906780" h="264159">
                  <a:moveTo>
                    <a:pt x="489699" y="95669"/>
                  </a:moveTo>
                  <a:lnTo>
                    <a:pt x="487743" y="92240"/>
                  </a:lnTo>
                  <a:lnTo>
                    <a:pt x="483349" y="91719"/>
                  </a:lnTo>
                  <a:lnTo>
                    <a:pt x="478434" y="94818"/>
                  </a:lnTo>
                  <a:lnTo>
                    <a:pt x="478028" y="97116"/>
                  </a:lnTo>
                  <a:lnTo>
                    <a:pt x="482079" y="98602"/>
                  </a:lnTo>
                  <a:lnTo>
                    <a:pt x="484365" y="99136"/>
                  </a:lnTo>
                  <a:lnTo>
                    <a:pt x="486117" y="98996"/>
                  </a:lnTo>
                  <a:lnTo>
                    <a:pt x="485317" y="102235"/>
                  </a:lnTo>
                  <a:lnTo>
                    <a:pt x="487337" y="101295"/>
                  </a:lnTo>
                  <a:lnTo>
                    <a:pt x="489699" y="95669"/>
                  </a:lnTo>
                  <a:close/>
                </a:path>
                <a:path w="906780" h="264159">
                  <a:moveTo>
                    <a:pt x="495427" y="89966"/>
                  </a:moveTo>
                  <a:lnTo>
                    <a:pt x="489902" y="84836"/>
                  </a:lnTo>
                  <a:lnTo>
                    <a:pt x="488950" y="88620"/>
                  </a:lnTo>
                  <a:lnTo>
                    <a:pt x="489089" y="89420"/>
                  </a:lnTo>
                  <a:lnTo>
                    <a:pt x="488556" y="90639"/>
                  </a:lnTo>
                  <a:lnTo>
                    <a:pt x="490029" y="90906"/>
                  </a:lnTo>
                  <a:lnTo>
                    <a:pt x="495427" y="89966"/>
                  </a:lnTo>
                  <a:close/>
                </a:path>
                <a:path w="906780" h="264159">
                  <a:moveTo>
                    <a:pt x="503250" y="105879"/>
                  </a:moveTo>
                  <a:lnTo>
                    <a:pt x="502437" y="100482"/>
                  </a:lnTo>
                  <a:lnTo>
                    <a:pt x="499478" y="101561"/>
                  </a:lnTo>
                  <a:lnTo>
                    <a:pt x="497179" y="103860"/>
                  </a:lnTo>
                  <a:lnTo>
                    <a:pt x="491782" y="100355"/>
                  </a:lnTo>
                  <a:lnTo>
                    <a:pt x="491248" y="105879"/>
                  </a:lnTo>
                  <a:lnTo>
                    <a:pt x="490169" y="105740"/>
                  </a:lnTo>
                  <a:lnTo>
                    <a:pt x="489089" y="105879"/>
                  </a:lnTo>
                  <a:lnTo>
                    <a:pt x="488149" y="106286"/>
                  </a:lnTo>
                  <a:lnTo>
                    <a:pt x="488823" y="106959"/>
                  </a:lnTo>
                  <a:lnTo>
                    <a:pt x="489762" y="108851"/>
                  </a:lnTo>
                  <a:lnTo>
                    <a:pt x="490982" y="108038"/>
                  </a:lnTo>
                  <a:lnTo>
                    <a:pt x="493001" y="110197"/>
                  </a:lnTo>
                  <a:lnTo>
                    <a:pt x="487337" y="110197"/>
                  </a:lnTo>
                  <a:lnTo>
                    <a:pt x="488416" y="113296"/>
                  </a:lnTo>
                  <a:lnTo>
                    <a:pt x="487603" y="113703"/>
                  </a:lnTo>
                  <a:lnTo>
                    <a:pt x="487197" y="114249"/>
                  </a:lnTo>
                  <a:lnTo>
                    <a:pt x="487197" y="115049"/>
                  </a:lnTo>
                  <a:lnTo>
                    <a:pt x="484098" y="116001"/>
                  </a:lnTo>
                  <a:lnTo>
                    <a:pt x="484644" y="113842"/>
                  </a:lnTo>
                  <a:lnTo>
                    <a:pt x="484098" y="111683"/>
                  </a:lnTo>
                  <a:lnTo>
                    <a:pt x="488416" y="108712"/>
                  </a:lnTo>
                  <a:lnTo>
                    <a:pt x="486524" y="105473"/>
                  </a:lnTo>
                  <a:lnTo>
                    <a:pt x="482079" y="107099"/>
                  </a:lnTo>
                  <a:lnTo>
                    <a:pt x="484365" y="103314"/>
                  </a:lnTo>
                  <a:lnTo>
                    <a:pt x="475335" y="102908"/>
                  </a:lnTo>
                  <a:lnTo>
                    <a:pt x="476542" y="108978"/>
                  </a:lnTo>
                  <a:lnTo>
                    <a:pt x="477761" y="110604"/>
                  </a:lnTo>
                  <a:lnTo>
                    <a:pt x="476681" y="112890"/>
                  </a:lnTo>
                  <a:lnTo>
                    <a:pt x="475742" y="112217"/>
                  </a:lnTo>
                  <a:lnTo>
                    <a:pt x="475195" y="112090"/>
                  </a:lnTo>
                  <a:lnTo>
                    <a:pt x="474116" y="112890"/>
                  </a:lnTo>
                  <a:lnTo>
                    <a:pt x="475056" y="113296"/>
                  </a:lnTo>
                  <a:lnTo>
                    <a:pt x="475869" y="113842"/>
                  </a:lnTo>
                  <a:lnTo>
                    <a:pt x="476681" y="113169"/>
                  </a:lnTo>
                  <a:lnTo>
                    <a:pt x="478523" y="117817"/>
                  </a:lnTo>
                  <a:lnTo>
                    <a:pt x="484149" y="121729"/>
                  </a:lnTo>
                  <a:lnTo>
                    <a:pt x="489750" y="122910"/>
                  </a:lnTo>
                  <a:lnTo>
                    <a:pt x="491515" y="119367"/>
                  </a:lnTo>
                  <a:lnTo>
                    <a:pt x="495020" y="117208"/>
                  </a:lnTo>
                  <a:lnTo>
                    <a:pt x="498525" y="115862"/>
                  </a:lnTo>
                  <a:lnTo>
                    <a:pt x="495427" y="110604"/>
                  </a:lnTo>
                  <a:lnTo>
                    <a:pt x="493941" y="109931"/>
                  </a:lnTo>
                  <a:lnTo>
                    <a:pt x="499478" y="106426"/>
                  </a:lnTo>
                  <a:lnTo>
                    <a:pt x="501230" y="106146"/>
                  </a:lnTo>
                  <a:lnTo>
                    <a:pt x="503250" y="105879"/>
                  </a:lnTo>
                  <a:close/>
                </a:path>
                <a:path w="906780" h="264159">
                  <a:moveTo>
                    <a:pt x="535495" y="95364"/>
                  </a:moveTo>
                  <a:lnTo>
                    <a:pt x="528878" y="94284"/>
                  </a:lnTo>
                  <a:lnTo>
                    <a:pt x="529145" y="97116"/>
                  </a:lnTo>
                  <a:lnTo>
                    <a:pt x="522401" y="99402"/>
                  </a:lnTo>
                  <a:lnTo>
                    <a:pt x="530364" y="107226"/>
                  </a:lnTo>
                  <a:lnTo>
                    <a:pt x="534009" y="101561"/>
                  </a:lnTo>
                  <a:lnTo>
                    <a:pt x="533603" y="100215"/>
                  </a:lnTo>
                  <a:lnTo>
                    <a:pt x="534276" y="97523"/>
                  </a:lnTo>
                  <a:lnTo>
                    <a:pt x="532117" y="97790"/>
                  </a:lnTo>
                  <a:lnTo>
                    <a:pt x="535495" y="95364"/>
                  </a:lnTo>
                  <a:close/>
                </a:path>
                <a:path w="906780" h="264159">
                  <a:moveTo>
                    <a:pt x="541820" y="122072"/>
                  </a:moveTo>
                  <a:lnTo>
                    <a:pt x="540550" y="122339"/>
                  </a:lnTo>
                  <a:lnTo>
                    <a:pt x="540550" y="122466"/>
                  </a:lnTo>
                  <a:lnTo>
                    <a:pt x="541820" y="122072"/>
                  </a:lnTo>
                  <a:close/>
                </a:path>
                <a:path w="906780" h="264159">
                  <a:moveTo>
                    <a:pt x="549109" y="73774"/>
                  </a:moveTo>
                  <a:lnTo>
                    <a:pt x="548982" y="72974"/>
                  </a:lnTo>
                  <a:lnTo>
                    <a:pt x="548309" y="73240"/>
                  </a:lnTo>
                  <a:lnTo>
                    <a:pt x="548436" y="73647"/>
                  </a:lnTo>
                  <a:lnTo>
                    <a:pt x="548576" y="74180"/>
                  </a:lnTo>
                  <a:lnTo>
                    <a:pt x="548703" y="74180"/>
                  </a:lnTo>
                  <a:lnTo>
                    <a:pt x="548982" y="74053"/>
                  </a:lnTo>
                  <a:lnTo>
                    <a:pt x="549109" y="73774"/>
                  </a:lnTo>
                  <a:close/>
                </a:path>
                <a:path w="906780" h="264159">
                  <a:moveTo>
                    <a:pt x="552513" y="83413"/>
                  </a:moveTo>
                  <a:lnTo>
                    <a:pt x="551916" y="79921"/>
                  </a:lnTo>
                  <a:lnTo>
                    <a:pt x="547624" y="77419"/>
                  </a:lnTo>
                  <a:lnTo>
                    <a:pt x="543179" y="81330"/>
                  </a:lnTo>
                  <a:lnTo>
                    <a:pt x="539673" y="81064"/>
                  </a:lnTo>
                  <a:lnTo>
                    <a:pt x="537248" y="85382"/>
                  </a:lnTo>
                  <a:lnTo>
                    <a:pt x="539407" y="88214"/>
                  </a:lnTo>
                  <a:lnTo>
                    <a:pt x="533869" y="88747"/>
                  </a:lnTo>
                  <a:lnTo>
                    <a:pt x="536968" y="94957"/>
                  </a:lnTo>
                  <a:lnTo>
                    <a:pt x="541566" y="92532"/>
                  </a:lnTo>
                  <a:lnTo>
                    <a:pt x="542366" y="93205"/>
                  </a:lnTo>
                  <a:lnTo>
                    <a:pt x="543852" y="93611"/>
                  </a:lnTo>
                  <a:lnTo>
                    <a:pt x="544791" y="94551"/>
                  </a:lnTo>
                  <a:lnTo>
                    <a:pt x="548309" y="100888"/>
                  </a:lnTo>
                  <a:lnTo>
                    <a:pt x="550189" y="91046"/>
                  </a:lnTo>
                  <a:lnTo>
                    <a:pt x="546684" y="89560"/>
                  </a:lnTo>
                  <a:lnTo>
                    <a:pt x="547763" y="86728"/>
                  </a:lnTo>
                  <a:lnTo>
                    <a:pt x="548436" y="84836"/>
                  </a:lnTo>
                  <a:lnTo>
                    <a:pt x="545871" y="82550"/>
                  </a:lnTo>
                  <a:lnTo>
                    <a:pt x="552513" y="83413"/>
                  </a:lnTo>
                  <a:close/>
                </a:path>
                <a:path w="906780" h="264159">
                  <a:moveTo>
                    <a:pt x="584454" y="84975"/>
                  </a:moveTo>
                  <a:lnTo>
                    <a:pt x="584314" y="84162"/>
                  </a:lnTo>
                  <a:lnTo>
                    <a:pt x="581761" y="82550"/>
                  </a:lnTo>
                  <a:lnTo>
                    <a:pt x="580948" y="82677"/>
                  </a:lnTo>
                  <a:lnTo>
                    <a:pt x="578218" y="85331"/>
                  </a:lnTo>
                  <a:lnTo>
                    <a:pt x="579716" y="87718"/>
                  </a:lnTo>
                  <a:lnTo>
                    <a:pt x="582714" y="88163"/>
                  </a:lnTo>
                  <a:lnTo>
                    <a:pt x="584454" y="84975"/>
                  </a:lnTo>
                  <a:close/>
                </a:path>
                <a:path w="906780" h="264159">
                  <a:moveTo>
                    <a:pt x="588632" y="64312"/>
                  </a:moveTo>
                  <a:lnTo>
                    <a:pt x="588225" y="62585"/>
                  </a:lnTo>
                  <a:lnTo>
                    <a:pt x="580809" y="66763"/>
                  </a:lnTo>
                  <a:lnTo>
                    <a:pt x="588225" y="64884"/>
                  </a:lnTo>
                  <a:lnTo>
                    <a:pt x="588632" y="64846"/>
                  </a:lnTo>
                  <a:lnTo>
                    <a:pt x="588632" y="64312"/>
                  </a:lnTo>
                  <a:close/>
                </a:path>
                <a:path w="906780" h="264159">
                  <a:moveTo>
                    <a:pt x="589851" y="69430"/>
                  </a:moveTo>
                  <a:lnTo>
                    <a:pt x="589648" y="69469"/>
                  </a:lnTo>
                  <a:lnTo>
                    <a:pt x="589648" y="65087"/>
                  </a:lnTo>
                  <a:lnTo>
                    <a:pt x="588632" y="68249"/>
                  </a:lnTo>
                  <a:lnTo>
                    <a:pt x="588632" y="69697"/>
                  </a:lnTo>
                  <a:lnTo>
                    <a:pt x="589851" y="69430"/>
                  </a:lnTo>
                  <a:close/>
                </a:path>
                <a:path w="906780" h="264159">
                  <a:moveTo>
                    <a:pt x="589851" y="64465"/>
                  </a:moveTo>
                  <a:lnTo>
                    <a:pt x="588632" y="64782"/>
                  </a:lnTo>
                  <a:lnTo>
                    <a:pt x="589648" y="65087"/>
                  </a:lnTo>
                  <a:lnTo>
                    <a:pt x="589851" y="65125"/>
                  </a:lnTo>
                  <a:lnTo>
                    <a:pt x="589851" y="64465"/>
                  </a:lnTo>
                  <a:close/>
                </a:path>
                <a:path w="906780" h="264159">
                  <a:moveTo>
                    <a:pt x="592416" y="85648"/>
                  </a:moveTo>
                  <a:lnTo>
                    <a:pt x="592137" y="85648"/>
                  </a:lnTo>
                  <a:lnTo>
                    <a:pt x="592416" y="85801"/>
                  </a:lnTo>
                  <a:lnTo>
                    <a:pt x="592416" y="85648"/>
                  </a:lnTo>
                  <a:close/>
                </a:path>
                <a:path w="906780" h="264159">
                  <a:moveTo>
                    <a:pt x="592810" y="65824"/>
                  </a:moveTo>
                  <a:lnTo>
                    <a:pt x="589851" y="65125"/>
                  </a:lnTo>
                  <a:lnTo>
                    <a:pt x="589851" y="69430"/>
                  </a:lnTo>
                  <a:lnTo>
                    <a:pt x="591464" y="69062"/>
                  </a:lnTo>
                  <a:lnTo>
                    <a:pt x="592137" y="68110"/>
                  </a:lnTo>
                  <a:lnTo>
                    <a:pt x="592810" y="65824"/>
                  </a:lnTo>
                  <a:close/>
                </a:path>
                <a:path w="906780" h="264159">
                  <a:moveTo>
                    <a:pt x="599833" y="71755"/>
                  </a:moveTo>
                  <a:lnTo>
                    <a:pt x="599427" y="70408"/>
                  </a:lnTo>
                  <a:lnTo>
                    <a:pt x="598754" y="69596"/>
                  </a:lnTo>
                  <a:lnTo>
                    <a:pt x="597268" y="71894"/>
                  </a:lnTo>
                  <a:lnTo>
                    <a:pt x="598487" y="72288"/>
                  </a:lnTo>
                  <a:lnTo>
                    <a:pt x="599833" y="71755"/>
                  </a:lnTo>
                  <a:close/>
                </a:path>
                <a:path w="906780" h="264159">
                  <a:moveTo>
                    <a:pt x="601040" y="66624"/>
                  </a:moveTo>
                  <a:lnTo>
                    <a:pt x="599833" y="66497"/>
                  </a:lnTo>
                  <a:lnTo>
                    <a:pt x="599427" y="66357"/>
                  </a:lnTo>
                  <a:lnTo>
                    <a:pt x="599020" y="66497"/>
                  </a:lnTo>
                  <a:lnTo>
                    <a:pt x="598614" y="66763"/>
                  </a:lnTo>
                  <a:lnTo>
                    <a:pt x="599694" y="69062"/>
                  </a:lnTo>
                  <a:lnTo>
                    <a:pt x="600633" y="68249"/>
                  </a:lnTo>
                  <a:lnTo>
                    <a:pt x="600773" y="67437"/>
                  </a:lnTo>
                  <a:lnTo>
                    <a:pt x="601040" y="66624"/>
                  </a:lnTo>
                  <a:close/>
                </a:path>
                <a:path w="906780" h="264159">
                  <a:moveTo>
                    <a:pt x="635330" y="92887"/>
                  </a:moveTo>
                  <a:lnTo>
                    <a:pt x="634746" y="92621"/>
                  </a:lnTo>
                  <a:lnTo>
                    <a:pt x="634466" y="92506"/>
                  </a:lnTo>
                  <a:lnTo>
                    <a:pt x="634746" y="92824"/>
                  </a:lnTo>
                  <a:lnTo>
                    <a:pt x="635330" y="92887"/>
                  </a:lnTo>
                  <a:close/>
                </a:path>
                <a:path w="906780" h="264159">
                  <a:moveTo>
                    <a:pt x="642073" y="88163"/>
                  </a:moveTo>
                  <a:lnTo>
                    <a:pt x="640880" y="89154"/>
                  </a:lnTo>
                  <a:lnTo>
                    <a:pt x="641908" y="89535"/>
                  </a:lnTo>
                  <a:lnTo>
                    <a:pt x="642073" y="89598"/>
                  </a:lnTo>
                  <a:lnTo>
                    <a:pt x="642073" y="88163"/>
                  </a:lnTo>
                  <a:close/>
                </a:path>
                <a:path w="906780" h="264159">
                  <a:moveTo>
                    <a:pt x="642988" y="41275"/>
                  </a:moveTo>
                  <a:lnTo>
                    <a:pt x="639356" y="40601"/>
                  </a:lnTo>
                  <a:lnTo>
                    <a:pt x="637057" y="41275"/>
                  </a:lnTo>
                  <a:lnTo>
                    <a:pt x="635977" y="37630"/>
                  </a:lnTo>
                  <a:lnTo>
                    <a:pt x="634225" y="39916"/>
                  </a:lnTo>
                  <a:lnTo>
                    <a:pt x="631799" y="41402"/>
                  </a:lnTo>
                  <a:lnTo>
                    <a:pt x="635038" y="43967"/>
                  </a:lnTo>
                  <a:lnTo>
                    <a:pt x="636524" y="44513"/>
                  </a:lnTo>
                  <a:lnTo>
                    <a:pt x="639889" y="48285"/>
                  </a:lnTo>
                  <a:lnTo>
                    <a:pt x="642988" y="41275"/>
                  </a:lnTo>
                  <a:close/>
                </a:path>
                <a:path w="906780" h="264159">
                  <a:moveTo>
                    <a:pt x="665010" y="129349"/>
                  </a:moveTo>
                  <a:lnTo>
                    <a:pt x="663740" y="129413"/>
                  </a:lnTo>
                  <a:lnTo>
                    <a:pt x="664133" y="129832"/>
                  </a:lnTo>
                  <a:lnTo>
                    <a:pt x="665010" y="129349"/>
                  </a:lnTo>
                  <a:close/>
                </a:path>
                <a:path w="906780" h="264159">
                  <a:moveTo>
                    <a:pt x="668693" y="16154"/>
                  </a:moveTo>
                  <a:lnTo>
                    <a:pt x="666762" y="11849"/>
                  </a:lnTo>
                  <a:lnTo>
                    <a:pt x="662952" y="17259"/>
                  </a:lnTo>
                  <a:lnTo>
                    <a:pt x="661606" y="17665"/>
                  </a:lnTo>
                  <a:lnTo>
                    <a:pt x="661339" y="18745"/>
                  </a:lnTo>
                  <a:lnTo>
                    <a:pt x="660527" y="19685"/>
                  </a:lnTo>
                  <a:lnTo>
                    <a:pt x="658101" y="23596"/>
                  </a:lnTo>
                  <a:lnTo>
                    <a:pt x="665518" y="23063"/>
                  </a:lnTo>
                  <a:lnTo>
                    <a:pt x="664705" y="19278"/>
                  </a:lnTo>
                  <a:lnTo>
                    <a:pt x="668197" y="21513"/>
                  </a:lnTo>
                  <a:lnTo>
                    <a:pt x="668693" y="16154"/>
                  </a:lnTo>
                  <a:close/>
                </a:path>
                <a:path w="906780" h="264159">
                  <a:moveTo>
                    <a:pt x="705650" y="83896"/>
                  </a:moveTo>
                  <a:lnTo>
                    <a:pt x="702297" y="79870"/>
                  </a:lnTo>
                  <a:lnTo>
                    <a:pt x="702297" y="84848"/>
                  </a:lnTo>
                  <a:lnTo>
                    <a:pt x="705650" y="83896"/>
                  </a:lnTo>
                  <a:close/>
                </a:path>
                <a:path w="906780" h="264159">
                  <a:moveTo>
                    <a:pt x="706793" y="84302"/>
                  </a:moveTo>
                  <a:lnTo>
                    <a:pt x="706526" y="83896"/>
                  </a:lnTo>
                  <a:lnTo>
                    <a:pt x="706386" y="83350"/>
                  </a:lnTo>
                  <a:lnTo>
                    <a:pt x="706120" y="83629"/>
                  </a:lnTo>
                  <a:lnTo>
                    <a:pt x="705853" y="83756"/>
                  </a:lnTo>
                  <a:lnTo>
                    <a:pt x="706120" y="84569"/>
                  </a:lnTo>
                  <a:lnTo>
                    <a:pt x="706793" y="84302"/>
                  </a:lnTo>
                  <a:close/>
                </a:path>
                <a:path w="906780" h="264159">
                  <a:moveTo>
                    <a:pt x="722160" y="69456"/>
                  </a:moveTo>
                  <a:lnTo>
                    <a:pt x="720890" y="69456"/>
                  </a:lnTo>
                  <a:lnTo>
                    <a:pt x="722160" y="69596"/>
                  </a:lnTo>
                  <a:lnTo>
                    <a:pt x="722160" y="69456"/>
                  </a:lnTo>
                  <a:close/>
                </a:path>
                <a:path w="906780" h="264159">
                  <a:moveTo>
                    <a:pt x="741845" y="56845"/>
                  </a:moveTo>
                  <a:lnTo>
                    <a:pt x="741210" y="56921"/>
                  </a:lnTo>
                  <a:lnTo>
                    <a:pt x="741210" y="57188"/>
                  </a:lnTo>
                  <a:lnTo>
                    <a:pt x="741845" y="56845"/>
                  </a:lnTo>
                  <a:close/>
                </a:path>
                <a:path w="906780" h="264159">
                  <a:moveTo>
                    <a:pt x="766610" y="38976"/>
                  </a:moveTo>
                  <a:lnTo>
                    <a:pt x="764501" y="39865"/>
                  </a:lnTo>
                  <a:lnTo>
                    <a:pt x="764070" y="40995"/>
                  </a:lnTo>
                  <a:lnTo>
                    <a:pt x="766483" y="39331"/>
                  </a:lnTo>
                  <a:lnTo>
                    <a:pt x="766610" y="38976"/>
                  </a:lnTo>
                  <a:close/>
                </a:path>
                <a:path w="906780" h="264159">
                  <a:moveTo>
                    <a:pt x="789470" y="4038"/>
                  </a:moveTo>
                  <a:lnTo>
                    <a:pt x="788200" y="3276"/>
                  </a:lnTo>
                  <a:lnTo>
                    <a:pt x="781850" y="0"/>
                  </a:lnTo>
                  <a:lnTo>
                    <a:pt x="780580" y="406"/>
                  </a:lnTo>
                  <a:lnTo>
                    <a:pt x="779310" y="0"/>
                  </a:lnTo>
                  <a:lnTo>
                    <a:pt x="778040" y="2286"/>
                  </a:lnTo>
                  <a:lnTo>
                    <a:pt x="776770" y="3911"/>
                  </a:lnTo>
                  <a:lnTo>
                    <a:pt x="779310" y="5930"/>
                  </a:lnTo>
                  <a:lnTo>
                    <a:pt x="774230" y="10363"/>
                  </a:lnTo>
                  <a:lnTo>
                    <a:pt x="776770" y="13081"/>
                  </a:lnTo>
                  <a:lnTo>
                    <a:pt x="779310" y="12661"/>
                  </a:lnTo>
                  <a:lnTo>
                    <a:pt x="780580" y="12458"/>
                  </a:lnTo>
                  <a:lnTo>
                    <a:pt x="780580" y="6870"/>
                  </a:lnTo>
                  <a:lnTo>
                    <a:pt x="783120" y="7416"/>
                  </a:lnTo>
                  <a:lnTo>
                    <a:pt x="789470" y="4038"/>
                  </a:lnTo>
                  <a:close/>
                </a:path>
                <a:path w="906780" h="264159">
                  <a:moveTo>
                    <a:pt x="792848" y="53949"/>
                  </a:moveTo>
                  <a:lnTo>
                    <a:pt x="792441" y="53682"/>
                  </a:lnTo>
                  <a:lnTo>
                    <a:pt x="792441" y="54216"/>
                  </a:lnTo>
                  <a:lnTo>
                    <a:pt x="792848" y="53949"/>
                  </a:lnTo>
                  <a:close/>
                </a:path>
                <a:path w="906780" h="264159">
                  <a:moveTo>
                    <a:pt x="794550" y="48425"/>
                  </a:moveTo>
                  <a:lnTo>
                    <a:pt x="793280" y="47955"/>
                  </a:lnTo>
                  <a:lnTo>
                    <a:pt x="793280" y="49911"/>
                  </a:lnTo>
                  <a:lnTo>
                    <a:pt x="794550" y="48425"/>
                  </a:lnTo>
                  <a:close/>
                </a:path>
                <a:path w="906780" h="264159">
                  <a:moveTo>
                    <a:pt x="798360" y="84429"/>
                  </a:moveTo>
                  <a:lnTo>
                    <a:pt x="797610" y="84239"/>
                  </a:lnTo>
                  <a:lnTo>
                    <a:pt x="795820" y="86868"/>
                  </a:lnTo>
                  <a:lnTo>
                    <a:pt x="796188" y="86906"/>
                  </a:lnTo>
                  <a:lnTo>
                    <a:pt x="798360" y="84429"/>
                  </a:lnTo>
                  <a:close/>
                </a:path>
                <a:path w="906780" h="264159">
                  <a:moveTo>
                    <a:pt x="889558" y="57861"/>
                  </a:moveTo>
                  <a:lnTo>
                    <a:pt x="888619" y="57327"/>
                  </a:lnTo>
                  <a:lnTo>
                    <a:pt x="887806" y="56921"/>
                  </a:lnTo>
                  <a:lnTo>
                    <a:pt x="886866" y="56375"/>
                  </a:lnTo>
                  <a:lnTo>
                    <a:pt x="887272" y="57327"/>
                  </a:lnTo>
                  <a:lnTo>
                    <a:pt x="888212" y="57861"/>
                  </a:lnTo>
                  <a:lnTo>
                    <a:pt x="889431" y="57861"/>
                  </a:lnTo>
                  <a:lnTo>
                    <a:pt x="889558" y="57861"/>
                  </a:lnTo>
                  <a:close/>
                </a:path>
                <a:path w="906780" h="264159">
                  <a:moveTo>
                    <a:pt x="893076" y="59905"/>
                  </a:moveTo>
                  <a:lnTo>
                    <a:pt x="892860" y="59791"/>
                  </a:lnTo>
                  <a:lnTo>
                    <a:pt x="893076" y="61366"/>
                  </a:lnTo>
                  <a:lnTo>
                    <a:pt x="893076" y="59905"/>
                  </a:lnTo>
                  <a:close/>
                </a:path>
                <a:path w="906780" h="264159">
                  <a:moveTo>
                    <a:pt x="893876" y="60286"/>
                  </a:moveTo>
                  <a:lnTo>
                    <a:pt x="893749" y="60159"/>
                  </a:lnTo>
                  <a:lnTo>
                    <a:pt x="893749" y="60286"/>
                  </a:lnTo>
                  <a:lnTo>
                    <a:pt x="893876" y="60286"/>
                  </a:lnTo>
                  <a:close/>
                </a:path>
                <a:path w="906780" h="264159">
                  <a:moveTo>
                    <a:pt x="897115" y="62230"/>
                  </a:moveTo>
                  <a:lnTo>
                    <a:pt x="894829" y="60960"/>
                  </a:lnTo>
                  <a:lnTo>
                    <a:pt x="893203" y="59994"/>
                  </a:lnTo>
                  <a:lnTo>
                    <a:pt x="893203" y="63614"/>
                  </a:lnTo>
                  <a:lnTo>
                    <a:pt x="892340" y="61772"/>
                  </a:lnTo>
                  <a:lnTo>
                    <a:pt x="892340" y="59474"/>
                  </a:lnTo>
                  <a:lnTo>
                    <a:pt x="892670" y="59664"/>
                  </a:lnTo>
                  <a:lnTo>
                    <a:pt x="892860" y="59791"/>
                  </a:lnTo>
                  <a:lnTo>
                    <a:pt x="892670" y="58267"/>
                  </a:lnTo>
                  <a:lnTo>
                    <a:pt x="891374" y="58928"/>
                  </a:lnTo>
                  <a:lnTo>
                    <a:pt x="891717" y="59131"/>
                  </a:lnTo>
                  <a:lnTo>
                    <a:pt x="884720" y="62738"/>
                  </a:lnTo>
                  <a:lnTo>
                    <a:pt x="884720" y="65278"/>
                  </a:lnTo>
                  <a:lnTo>
                    <a:pt x="877100" y="62852"/>
                  </a:lnTo>
                  <a:lnTo>
                    <a:pt x="877100" y="64604"/>
                  </a:lnTo>
                  <a:lnTo>
                    <a:pt x="876109" y="64643"/>
                  </a:lnTo>
                  <a:lnTo>
                    <a:pt x="872947" y="64770"/>
                  </a:lnTo>
                  <a:lnTo>
                    <a:pt x="870038" y="64884"/>
                  </a:lnTo>
                  <a:lnTo>
                    <a:pt x="866940" y="65011"/>
                  </a:lnTo>
                  <a:lnTo>
                    <a:pt x="865835" y="62420"/>
                  </a:lnTo>
                  <a:lnTo>
                    <a:pt x="866940" y="59474"/>
                  </a:lnTo>
                  <a:lnTo>
                    <a:pt x="868210" y="60159"/>
                  </a:lnTo>
                  <a:lnTo>
                    <a:pt x="868210" y="60833"/>
                  </a:lnTo>
                  <a:lnTo>
                    <a:pt x="869480" y="61506"/>
                  </a:lnTo>
                  <a:lnTo>
                    <a:pt x="870750" y="62179"/>
                  </a:lnTo>
                  <a:lnTo>
                    <a:pt x="872947" y="60540"/>
                  </a:lnTo>
                  <a:lnTo>
                    <a:pt x="872020" y="60159"/>
                  </a:lnTo>
                  <a:lnTo>
                    <a:pt x="870750" y="59931"/>
                  </a:lnTo>
                  <a:lnTo>
                    <a:pt x="870038" y="59804"/>
                  </a:lnTo>
                  <a:lnTo>
                    <a:pt x="869480" y="59702"/>
                  </a:lnTo>
                  <a:lnTo>
                    <a:pt x="869010" y="59626"/>
                  </a:lnTo>
                  <a:lnTo>
                    <a:pt x="866940" y="56642"/>
                  </a:lnTo>
                  <a:lnTo>
                    <a:pt x="865835" y="56172"/>
                  </a:lnTo>
                  <a:lnTo>
                    <a:pt x="865670" y="56108"/>
                  </a:lnTo>
                  <a:lnTo>
                    <a:pt x="866940" y="54216"/>
                  </a:lnTo>
                  <a:lnTo>
                    <a:pt x="869480" y="50774"/>
                  </a:lnTo>
                  <a:lnTo>
                    <a:pt x="869480" y="52197"/>
                  </a:lnTo>
                  <a:lnTo>
                    <a:pt x="872020" y="55029"/>
                  </a:lnTo>
                  <a:lnTo>
                    <a:pt x="866940" y="56375"/>
                  </a:lnTo>
                  <a:lnTo>
                    <a:pt x="870750" y="58940"/>
                  </a:lnTo>
                  <a:lnTo>
                    <a:pt x="872020" y="59817"/>
                  </a:lnTo>
                  <a:lnTo>
                    <a:pt x="872947" y="60452"/>
                  </a:lnTo>
                  <a:lnTo>
                    <a:pt x="873290" y="60286"/>
                  </a:lnTo>
                  <a:lnTo>
                    <a:pt x="873290" y="62992"/>
                  </a:lnTo>
                  <a:lnTo>
                    <a:pt x="874560" y="62788"/>
                  </a:lnTo>
                  <a:lnTo>
                    <a:pt x="875207" y="62687"/>
                  </a:lnTo>
                  <a:lnTo>
                    <a:pt x="875550" y="62623"/>
                  </a:lnTo>
                  <a:lnTo>
                    <a:pt x="877100" y="64604"/>
                  </a:lnTo>
                  <a:lnTo>
                    <a:pt x="877100" y="62852"/>
                  </a:lnTo>
                  <a:lnTo>
                    <a:pt x="876109" y="62534"/>
                  </a:lnTo>
                  <a:lnTo>
                    <a:pt x="875868" y="62572"/>
                  </a:lnTo>
                  <a:lnTo>
                    <a:pt x="875550" y="62357"/>
                  </a:lnTo>
                  <a:lnTo>
                    <a:pt x="875207" y="62242"/>
                  </a:lnTo>
                  <a:lnTo>
                    <a:pt x="874560" y="62039"/>
                  </a:lnTo>
                  <a:lnTo>
                    <a:pt x="875055" y="62001"/>
                  </a:lnTo>
                  <a:lnTo>
                    <a:pt x="875207" y="62191"/>
                  </a:lnTo>
                  <a:lnTo>
                    <a:pt x="875550" y="62357"/>
                  </a:lnTo>
                  <a:lnTo>
                    <a:pt x="875207" y="61988"/>
                  </a:lnTo>
                  <a:lnTo>
                    <a:pt x="875436" y="61976"/>
                  </a:lnTo>
                  <a:lnTo>
                    <a:pt x="883767" y="64465"/>
                  </a:lnTo>
                  <a:lnTo>
                    <a:pt x="884275" y="64630"/>
                  </a:lnTo>
                  <a:lnTo>
                    <a:pt x="884720" y="65278"/>
                  </a:lnTo>
                  <a:lnTo>
                    <a:pt x="884720" y="62738"/>
                  </a:lnTo>
                  <a:lnTo>
                    <a:pt x="883945" y="63131"/>
                  </a:lnTo>
                  <a:lnTo>
                    <a:pt x="883767" y="62852"/>
                  </a:lnTo>
                  <a:lnTo>
                    <a:pt x="891374" y="58928"/>
                  </a:lnTo>
                  <a:lnTo>
                    <a:pt x="889431" y="57861"/>
                  </a:lnTo>
                  <a:lnTo>
                    <a:pt x="888085" y="58000"/>
                  </a:lnTo>
                  <a:lnTo>
                    <a:pt x="887272" y="57454"/>
                  </a:lnTo>
                  <a:lnTo>
                    <a:pt x="886726" y="56375"/>
                  </a:lnTo>
                  <a:lnTo>
                    <a:pt x="884707" y="55168"/>
                  </a:lnTo>
                  <a:lnTo>
                    <a:pt x="884555" y="55473"/>
                  </a:lnTo>
                  <a:lnTo>
                    <a:pt x="873290" y="49098"/>
                  </a:lnTo>
                  <a:lnTo>
                    <a:pt x="870038" y="50012"/>
                  </a:lnTo>
                  <a:lnTo>
                    <a:pt x="872020" y="47345"/>
                  </a:lnTo>
                  <a:lnTo>
                    <a:pt x="868210" y="46532"/>
                  </a:lnTo>
                  <a:lnTo>
                    <a:pt x="865009" y="44729"/>
                  </a:lnTo>
                  <a:lnTo>
                    <a:pt x="865009" y="61734"/>
                  </a:lnTo>
                  <a:lnTo>
                    <a:pt x="864400" y="61455"/>
                  </a:lnTo>
                  <a:lnTo>
                    <a:pt x="864400" y="69735"/>
                  </a:lnTo>
                  <a:lnTo>
                    <a:pt x="863587" y="70078"/>
                  </a:lnTo>
                  <a:lnTo>
                    <a:pt x="863396" y="70142"/>
                  </a:lnTo>
                  <a:lnTo>
                    <a:pt x="863130" y="70269"/>
                  </a:lnTo>
                  <a:lnTo>
                    <a:pt x="863130" y="69862"/>
                  </a:lnTo>
                  <a:lnTo>
                    <a:pt x="864400" y="69735"/>
                  </a:lnTo>
                  <a:lnTo>
                    <a:pt x="864400" y="61455"/>
                  </a:lnTo>
                  <a:lnTo>
                    <a:pt x="860044" y="59410"/>
                  </a:lnTo>
                  <a:lnTo>
                    <a:pt x="860590" y="59143"/>
                  </a:lnTo>
                  <a:lnTo>
                    <a:pt x="863130" y="57861"/>
                  </a:lnTo>
                  <a:lnTo>
                    <a:pt x="864400" y="60693"/>
                  </a:lnTo>
                  <a:lnTo>
                    <a:pt x="865009" y="61734"/>
                  </a:lnTo>
                  <a:lnTo>
                    <a:pt x="865009" y="44729"/>
                  </a:lnTo>
                  <a:lnTo>
                    <a:pt x="864400" y="44373"/>
                  </a:lnTo>
                  <a:lnTo>
                    <a:pt x="860590" y="42075"/>
                  </a:lnTo>
                  <a:lnTo>
                    <a:pt x="860590" y="52870"/>
                  </a:lnTo>
                  <a:lnTo>
                    <a:pt x="859320" y="52793"/>
                  </a:lnTo>
                  <a:lnTo>
                    <a:pt x="858050" y="52705"/>
                  </a:lnTo>
                  <a:lnTo>
                    <a:pt x="856780" y="52628"/>
                  </a:lnTo>
                  <a:lnTo>
                    <a:pt x="855446" y="52539"/>
                  </a:lnTo>
                  <a:lnTo>
                    <a:pt x="854240" y="52463"/>
                  </a:lnTo>
                  <a:lnTo>
                    <a:pt x="856780" y="53543"/>
                  </a:lnTo>
                  <a:lnTo>
                    <a:pt x="856780" y="57594"/>
                  </a:lnTo>
                  <a:lnTo>
                    <a:pt x="858050" y="60426"/>
                  </a:lnTo>
                  <a:lnTo>
                    <a:pt x="859320" y="59778"/>
                  </a:lnTo>
                  <a:lnTo>
                    <a:pt x="859320" y="70675"/>
                  </a:lnTo>
                  <a:lnTo>
                    <a:pt x="855446" y="73825"/>
                  </a:lnTo>
                  <a:lnTo>
                    <a:pt x="855446" y="73215"/>
                  </a:lnTo>
                  <a:lnTo>
                    <a:pt x="854240" y="72694"/>
                  </a:lnTo>
                  <a:lnTo>
                    <a:pt x="853211" y="72478"/>
                  </a:lnTo>
                  <a:lnTo>
                    <a:pt x="852970" y="72428"/>
                  </a:lnTo>
                  <a:lnTo>
                    <a:pt x="854240" y="71894"/>
                  </a:lnTo>
                  <a:lnTo>
                    <a:pt x="856780" y="70815"/>
                  </a:lnTo>
                  <a:lnTo>
                    <a:pt x="854240" y="65824"/>
                  </a:lnTo>
                  <a:lnTo>
                    <a:pt x="853211" y="67398"/>
                  </a:lnTo>
                  <a:lnTo>
                    <a:pt x="852893" y="67233"/>
                  </a:lnTo>
                  <a:lnTo>
                    <a:pt x="852893" y="68834"/>
                  </a:lnTo>
                  <a:lnTo>
                    <a:pt x="851801" y="69570"/>
                  </a:lnTo>
                  <a:lnTo>
                    <a:pt x="851649" y="69672"/>
                  </a:lnTo>
                  <a:lnTo>
                    <a:pt x="851852" y="69494"/>
                  </a:lnTo>
                  <a:lnTo>
                    <a:pt x="852893" y="68834"/>
                  </a:lnTo>
                  <a:lnTo>
                    <a:pt x="852893" y="67233"/>
                  </a:lnTo>
                  <a:lnTo>
                    <a:pt x="850430" y="65862"/>
                  </a:lnTo>
                  <a:lnTo>
                    <a:pt x="850430" y="70142"/>
                  </a:lnTo>
                  <a:lnTo>
                    <a:pt x="850430" y="70408"/>
                  </a:lnTo>
                  <a:lnTo>
                    <a:pt x="850036" y="70535"/>
                  </a:lnTo>
                  <a:lnTo>
                    <a:pt x="849109" y="71196"/>
                  </a:lnTo>
                  <a:lnTo>
                    <a:pt x="848271" y="71094"/>
                  </a:lnTo>
                  <a:lnTo>
                    <a:pt x="848271" y="72593"/>
                  </a:lnTo>
                  <a:lnTo>
                    <a:pt x="847788" y="72669"/>
                  </a:lnTo>
                  <a:lnTo>
                    <a:pt x="846785" y="72351"/>
                  </a:lnTo>
                  <a:lnTo>
                    <a:pt x="847204" y="72161"/>
                  </a:lnTo>
                  <a:lnTo>
                    <a:pt x="848271" y="72593"/>
                  </a:lnTo>
                  <a:lnTo>
                    <a:pt x="848271" y="71094"/>
                  </a:lnTo>
                  <a:lnTo>
                    <a:pt x="849160" y="70535"/>
                  </a:lnTo>
                  <a:lnTo>
                    <a:pt x="850430" y="70142"/>
                  </a:lnTo>
                  <a:lnTo>
                    <a:pt x="850430" y="65862"/>
                  </a:lnTo>
                  <a:lnTo>
                    <a:pt x="849160" y="65151"/>
                  </a:lnTo>
                  <a:lnTo>
                    <a:pt x="845921" y="68592"/>
                  </a:lnTo>
                  <a:lnTo>
                    <a:pt x="845921" y="72593"/>
                  </a:lnTo>
                  <a:lnTo>
                    <a:pt x="845350" y="72834"/>
                  </a:lnTo>
                  <a:lnTo>
                    <a:pt x="845350" y="71755"/>
                  </a:lnTo>
                  <a:lnTo>
                    <a:pt x="844080" y="71488"/>
                  </a:lnTo>
                  <a:lnTo>
                    <a:pt x="844651" y="71488"/>
                  </a:lnTo>
                  <a:lnTo>
                    <a:pt x="845058" y="71615"/>
                  </a:lnTo>
                  <a:lnTo>
                    <a:pt x="845731" y="71894"/>
                  </a:lnTo>
                  <a:lnTo>
                    <a:pt x="845731" y="72288"/>
                  </a:lnTo>
                  <a:lnTo>
                    <a:pt x="845921" y="72593"/>
                  </a:lnTo>
                  <a:lnTo>
                    <a:pt x="845921" y="68592"/>
                  </a:lnTo>
                  <a:lnTo>
                    <a:pt x="845413" y="69126"/>
                  </a:lnTo>
                  <a:lnTo>
                    <a:pt x="845413" y="70954"/>
                  </a:lnTo>
                  <a:lnTo>
                    <a:pt x="843572" y="71348"/>
                  </a:lnTo>
                  <a:lnTo>
                    <a:pt x="843978" y="71488"/>
                  </a:lnTo>
                  <a:lnTo>
                    <a:pt x="842810" y="71488"/>
                  </a:lnTo>
                  <a:lnTo>
                    <a:pt x="845350" y="70942"/>
                  </a:lnTo>
                  <a:lnTo>
                    <a:pt x="845413" y="69126"/>
                  </a:lnTo>
                  <a:lnTo>
                    <a:pt x="843432" y="65024"/>
                  </a:lnTo>
                  <a:lnTo>
                    <a:pt x="846620" y="64604"/>
                  </a:lnTo>
                  <a:lnTo>
                    <a:pt x="842810" y="60426"/>
                  </a:lnTo>
                  <a:lnTo>
                    <a:pt x="842378" y="59931"/>
                  </a:lnTo>
                  <a:lnTo>
                    <a:pt x="842378" y="65163"/>
                  </a:lnTo>
                  <a:lnTo>
                    <a:pt x="841540" y="68110"/>
                  </a:lnTo>
                  <a:lnTo>
                    <a:pt x="840270" y="72288"/>
                  </a:lnTo>
                  <a:lnTo>
                    <a:pt x="839000" y="69062"/>
                  </a:lnTo>
                  <a:lnTo>
                    <a:pt x="837730" y="67576"/>
                  </a:lnTo>
                  <a:lnTo>
                    <a:pt x="837730" y="69862"/>
                  </a:lnTo>
                  <a:lnTo>
                    <a:pt x="836460" y="70815"/>
                  </a:lnTo>
                  <a:lnTo>
                    <a:pt x="835190" y="70815"/>
                  </a:lnTo>
                  <a:lnTo>
                    <a:pt x="835190" y="69735"/>
                  </a:lnTo>
                  <a:lnTo>
                    <a:pt x="836460" y="69799"/>
                  </a:lnTo>
                  <a:lnTo>
                    <a:pt x="837730" y="69862"/>
                  </a:lnTo>
                  <a:lnTo>
                    <a:pt x="837730" y="67576"/>
                  </a:lnTo>
                  <a:lnTo>
                    <a:pt x="841540" y="65278"/>
                  </a:lnTo>
                  <a:lnTo>
                    <a:pt x="842378" y="65163"/>
                  </a:lnTo>
                  <a:lnTo>
                    <a:pt x="842378" y="59931"/>
                  </a:lnTo>
                  <a:lnTo>
                    <a:pt x="841540" y="58940"/>
                  </a:lnTo>
                  <a:lnTo>
                    <a:pt x="843432" y="58839"/>
                  </a:lnTo>
                  <a:lnTo>
                    <a:pt x="844080" y="58801"/>
                  </a:lnTo>
                  <a:lnTo>
                    <a:pt x="844080" y="58127"/>
                  </a:lnTo>
                  <a:lnTo>
                    <a:pt x="841540" y="55092"/>
                  </a:lnTo>
                  <a:lnTo>
                    <a:pt x="840270" y="55130"/>
                  </a:lnTo>
                  <a:lnTo>
                    <a:pt x="835190" y="55232"/>
                  </a:lnTo>
                  <a:lnTo>
                    <a:pt x="835190" y="64604"/>
                  </a:lnTo>
                  <a:lnTo>
                    <a:pt x="835190" y="67297"/>
                  </a:lnTo>
                  <a:lnTo>
                    <a:pt x="833920" y="68922"/>
                  </a:lnTo>
                  <a:lnTo>
                    <a:pt x="831380" y="68376"/>
                  </a:lnTo>
                  <a:lnTo>
                    <a:pt x="828840" y="67030"/>
                  </a:lnTo>
                  <a:lnTo>
                    <a:pt x="828840" y="64338"/>
                  </a:lnTo>
                  <a:lnTo>
                    <a:pt x="830110" y="64401"/>
                  </a:lnTo>
                  <a:lnTo>
                    <a:pt x="831380" y="64465"/>
                  </a:lnTo>
                  <a:lnTo>
                    <a:pt x="832650" y="64465"/>
                  </a:lnTo>
                  <a:lnTo>
                    <a:pt x="833920" y="64465"/>
                  </a:lnTo>
                  <a:lnTo>
                    <a:pt x="835190" y="64604"/>
                  </a:lnTo>
                  <a:lnTo>
                    <a:pt x="835190" y="55232"/>
                  </a:lnTo>
                  <a:lnTo>
                    <a:pt x="833920" y="55245"/>
                  </a:lnTo>
                  <a:lnTo>
                    <a:pt x="832650" y="52057"/>
                  </a:lnTo>
                  <a:lnTo>
                    <a:pt x="832650" y="50711"/>
                  </a:lnTo>
                  <a:lnTo>
                    <a:pt x="835190" y="49987"/>
                  </a:lnTo>
                  <a:lnTo>
                    <a:pt x="836460" y="49631"/>
                  </a:lnTo>
                  <a:lnTo>
                    <a:pt x="835190" y="48691"/>
                  </a:lnTo>
                  <a:lnTo>
                    <a:pt x="836460" y="47345"/>
                  </a:lnTo>
                  <a:lnTo>
                    <a:pt x="840270" y="41808"/>
                  </a:lnTo>
                  <a:lnTo>
                    <a:pt x="840270" y="45453"/>
                  </a:lnTo>
                  <a:lnTo>
                    <a:pt x="835190" y="51117"/>
                  </a:lnTo>
                  <a:lnTo>
                    <a:pt x="840270" y="54622"/>
                  </a:lnTo>
                  <a:lnTo>
                    <a:pt x="846620" y="51650"/>
                  </a:lnTo>
                  <a:lnTo>
                    <a:pt x="847788" y="53276"/>
                  </a:lnTo>
                  <a:lnTo>
                    <a:pt x="847788" y="53467"/>
                  </a:lnTo>
                  <a:lnTo>
                    <a:pt x="849160" y="52730"/>
                  </a:lnTo>
                  <a:lnTo>
                    <a:pt x="847788" y="55537"/>
                  </a:lnTo>
                  <a:lnTo>
                    <a:pt x="846620" y="58407"/>
                  </a:lnTo>
                  <a:lnTo>
                    <a:pt x="849160" y="58407"/>
                  </a:lnTo>
                  <a:lnTo>
                    <a:pt x="850430" y="58407"/>
                  </a:lnTo>
                  <a:lnTo>
                    <a:pt x="852970" y="57861"/>
                  </a:lnTo>
                  <a:lnTo>
                    <a:pt x="854240" y="56781"/>
                  </a:lnTo>
                  <a:lnTo>
                    <a:pt x="854240" y="54356"/>
                  </a:lnTo>
                  <a:lnTo>
                    <a:pt x="853211" y="53911"/>
                  </a:lnTo>
                  <a:lnTo>
                    <a:pt x="851649" y="53187"/>
                  </a:lnTo>
                  <a:lnTo>
                    <a:pt x="850430" y="50850"/>
                  </a:lnTo>
                  <a:lnTo>
                    <a:pt x="859320" y="52197"/>
                  </a:lnTo>
                  <a:lnTo>
                    <a:pt x="860590" y="52870"/>
                  </a:lnTo>
                  <a:lnTo>
                    <a:pt x="860590" y="42075"/>
                  </a:lnTo>
                  <a:lnTo>
                    <a:pt x="856780" y="39916"/>
                  </a:lnTo>
                  <a:lnTo>
                    <a:pt x="856576" y="39814"/>
                  </a:lnTo>
                  <a:lnTo>
                    <a:pt x="855446" y="39179"/>
                  </a:lnTo>
                  <a:lnTo>
                    <a:pt x="855446" y="40640"/>
                  </a:lnTo>
                  <a:lnTo>
                    <a:pt x="855446" y="41998"/>
                  </a:lnTo>
                  <a:lnTo>
                    <a:pt x="855433" y="40652"/>
                  </a:lnTo>
                  <a:lnTo>
                    <a:pt x="855446" y="39179"/>
                  </a:lnTo>
                  <a:lnTo>
                    <a:pt x="854506" y="38646"/>
                  </a:lnTo>
                  <a:lnTo>
                    <a:pt x="854506" y="43014"/>
                  </a:lnTo>
                  <a:lnTo>
                    <a:pt x="854240" y="43294"/>
                  </a:lnTo>
                  <a:lnTo>
                    <a:pt x="854240" y="43434"/>
                  </a:lnTo>
                  <a:lnTo>
                    <a:pt x="852970" y="44234"/>
                  </a:lnTo>
                  <a:lnTo>
                    <a:pt x="851649" y="44475"/>
                  </a:lnTo>
                  <a:lnTo>
                    <a:pt x="850430" y="43561"/>
                  </a:lnTo>
                  <a:lnTo>
                    <a:pt x="850430" y="41402"/>
                  </a:lnTo>
                  <a:lnTo>
                    <a:pt x="850849" y="40957"/>
                  </a:lnTo>
                  <a:lnTo>
                    <a:pt x="850849" y="42214"/>
                  </a:lnTo>
                  <a:lnTo>
                    <a:pt x="851395" y="43154"/>
                  </a:lnTo>
                  <a:lnTo>
                    <a:pt x="852195" y="44107"/>
                  </a:lnTo>
                  <a:lnTo>
                    <a:pt x="853414" y="43827"/>
                  </a:lnTo>
                  <a:lnTo>
                    <a:pt x="854354" y="43027"/>
                  </a:lnTo>
                  <a:lnTo>
                    <a:pt x="854506" y="43014"/>
                  </a:lnTo>
                  <a:lnTo>
                    <a:pt x="854506" y="38646"/>
                  </a:lnTo>
                  <a:lnTo>
                    <a:pt x="852970" y="37769"/>
                  </a:lnTo>
                  <a:lnTo>
                    <a:pt x="851649" y="37122"/>
                  </a:lnTo>
                  <a:lnTo>
                    <a:pt x="851649" y="40106"/>
                  </a:lnTo>
                  <a:lnTo>
                    <a:pt x="851649" y="37122"/>
                  </a:lnTo>
                  <a:lnTo>
                    <a:pt x="849160" y="35877"/>
                  </a:lnTo>
                  <a:lnTo>
                    <a:pt x="845350" y="33858"/>
                  </a:lnTo>
                  <a:lnTo>
                    <a:pt x="842810" y="35331"/>
                  </a:lnTo>
                  <a:lnTo>
                    <a:pt x="841540" y="29540"/>
                  </a:lnTo>
                  <a:lnTo>
                    <a:pt x="840270" y="30619"/>
                  </a:lnTo>
                  <a:lnTo>
                    <a:pt x="840270" y="35610"/>
                  </a:lnTo>
                  <a:lnTo>
                    <a:pt x="837730" y="37896"/>
                  </a:lnTo>
                  <a:lnTo>
                    <a:pt x="836460" y="37833"/>
                  </a:lnTo>
                  <a:lnTo>
                    <a:pt x="835190" y="37769"/>
                  </a:lnTo>
                  <a:lnTo>
                    <a:pt x="833920" y="37693"/>
                  </a:lnTo>
                  <a:lnTo>
                    <a:pt x="832650" y="37630"/>
                  </a:lnTo>
                  <a:lnTo>
                    <a:pt x="831380" y="37566"/>
                  </a:lnTo>
                  <a:lnTo>
                    <a:pt x="831380" y="37896"/>
                  </a:lnTo>
                  <a:lnTo>
                    <a:pt x="829348" y="38760"/>
                  </a:lnTo>
                  <a:lnTo>
                    <a:pt x="831215" y="37960"/>
                  </a:lnTo>
                  <a:lnTo>
                    <a:pt x="831380" y="37896"/>
                  </a:lnTo>
                  <a:lnTo>
                    <a:pt x="831380" y="37566"/>
                  </a:lnTo>
                  <a:lnTo>
                    <a:pt x="831215" y="37553"/>
                  </a:lnTo>
                  <a:lnTo>
                    <a:pt x="828840" y="32372"/>
                  </a:lnTo>
                  <a:lnTo>
                    <a:pt x="830110" y="32842"/>
                  </a:lnTo>
                  <a:lnTo>
                    <a:pt x="833920" y="34251"/>
                  </a:lnTo>
                  <a:lnTo>
                    <a:pt x="835190" y="35877"/>
                  </a:lnTo>
                  <a:lnTo>
                    <a:pt x="836460" y="35737"/>
                  </a:lnTo>
                  <a:lnTo>
                    <a:pt x="837730" y="33858"/>
                  </a:lnTo>
                  <a:lnTo>
                    <a:pt x="837730" y="35204"/>
                  </a:lnTo>
                  <a:lnTo>
                    <a:pt x="839000" y="35064"/>
                  </a:lnTo>
                  <a:lnTo>
                    <a:pt x="840270" y="35610"/>
                  </a:lnTo>
                  <a:lnTo>
                    <a:pt x="840270" y="30619"/>
                  </a:lnTo>
                  <a:lnTo>
                    <a:pt x="839000" y="31699"/>
                  </a:lnTo>
                  <a:lnTo>
                    <a:pt x="839000" y="30213"/>
                  </a:lnTo>
                  <a:lnTo>
                    <a:pt x="830110" y="25590"/>
                  </a:lnTo>
                  <a:lnTo>
                    <a:pt x="830110" y="28994"/>
                  </a:lnTo>
                  <a:lnTo>
                    <a:pt x="828840" y="30340"/>
                  </a:lnTo>
                  <a:lnTo>
                    <a:pt x="828840" y="31559"/>
                  </a:lnTo>
                  <a:lnTo>
                    <a:pt x="827570" y="31559"/>
                  </a:lnTo>
                  <a:lnTo>
                    <a:pt x="827570" y="28867"/>
                  </a:lnTo>
                  <a:lnTo>
                    <a:pt x="828840" y="28930"/>
                  </a:lnTo>
                  <a:lnTo>
                    <a:pt x="830110" y="28994"/>
                  </a:lnTo>
                  <a:lnTo>
                    <a:pt x="830110" y="25590"/>
                  </a:lnTo>
                  <a:lnTo>
                    <a:pt x="818680" y="19646"/>
                  </a:lnTo>
                  <a:lnTo>
                    <a:pt x="812330" y="16179"/>
                  </a:lnTo>
                  <a:lnTo>
                    <a:pt x="811060" y="18478"/>
                  </a:lnTo>
                  <a:lnTo>
                    <a:pt x="814870" y="17932"/>
                  </a:lnTo>
                  <a:lnTo>
                    <a:pt x="812330" y="20764"/>
                  </a:lnTo>
                  <a:lnTo>
                    <a:pt x="812330" y="24142"/>
                  </a:lnTo>
                  <a:lnTo>
                    <a:pt x="814870" y="24498"/>
                  </a:lnTo>
                  <a:lnTo>
                    <a:pt x="819950" y="24409"/>
                  </a:lnTo>
                  <a:lnTo>
                    <a:pt x="817410" y="29540"/>
                  </a:lnTo>
                  <a:lnTo>
                    <a:pt x="819950" y="29984"/>
                  </a:lnTo>
                  <a:lnTo>
                    <a:pt x="821220" y="30213"/>
                  </a:lnTo>
                  <a:lnTo>
                    <a:pt x="822490" y="30480"/>
                  </a:lnTo>
                  <a:lnTo>
                    <a:pt x="822490" y="31013"/>
                  </a:lnTo>
                  <a:lnTo>
                    <a:pt x="821220" y="31699"/>
                  </a:lnTo>
                  <a:lnTo>
                    <a:pt x="816140" y="34251"/>
                  </a:lnTo>
                  <a:lnTo>
                    <a:pt x="822490" y="40894"/>
                  </a:lnTo>
                  <a:lnTo>
                    <a:pt x="823760" y="42214"/>
                  </a:lnTo>
                  <a:lnTo>
                    <a:pt x="827570" y="39522"/>
                  </a:lnTo>
                  <a:lnTo>
                    <a:pt x="828636" y="39065"/>
                  </a:lnTo>
                  <a:lnTo>
                    <a:pt x="830110" y="41402"/>
                  </a:lnTo>
                  <a:lnTo>
                    <a:pt x="830110" y="42075"/>
                  </a:lnTo>
                  <a:lnTo>
                    <a:pt x="828840" y="42748"/>
                  </a:lnTo>
                  <a:lnTo>
                    <a:pt x="830110" y="43561"/>
                  </a:lnTo>
                  <a:lnTo>
                    <a:pt x="828840" y="44234"/>
                  </a:lnTo>
                  <a:lnTo>
                    <a:pt x="828636" y="44221"/>
                  </a:lnTo>
                  <a:lnTo>
                    <a:pt x="827570" y="44107"/>
                  </a:lnTo>
                  <a:lnTo>
                    <a:pt x="827570" y="46799"/>
                  </a:lnTo>
                  <a:lnTo>
                    <a:pt x="827570" y="48691"/>
                  </a:lnTo>
                  <a:lnTo>
                    <a:pt x="827570" y="48958"/>
                  </a:lnTo>
                  <a:lnTo>
                    <a:pt x="827570" y="81470"/>
                  </a:lnTo>
                  <a:lnTo>
                    <a:pt x="826300" y="82270"/>
                  </a:lnTo>
                  <a:lnTo>
                    <a:pt x="825893" y="82296"/>
                  </a:lnTo>
                  <a:lnTo>
                    <a:pt x="824077" y="82397"/>
                  </a:lnTo>
                  <a:lnTo>
                    <a:pt x="824141" y="82270"/>
                  </a:lnTo>
                  <a:lnTo>
                    <a:pt x="825779" y="82156"/>
                  </a:lnTo>
                  <a:lnTo>
                    <a:pt x="826300" y="81915"/>
                  </a:lnTo>
                  <a:lnTo>
                    <a:pt x="827328" y="81368"/>
                  </a:lnTo>
                  <a:lnTo>
                    <a:pt x="827570" y="81470"/>
                  </a:lnTo>
                  <a:lnTo>
                    <a:pt x="827570" y="48958"/>
                  </a:lnTo>
                  <a:lnTo>
                    <a:pt x="826300" y="48818"/>
                  </a:lnTo>
                  <a:lnTo>
                    <a:pt x="826300" y="62992"/>
                  </a:lnTo>
                  <a:lnTo>
                    <a:pt x="826300" y="63258"/>
                  </a:lnTo>
                  <a:lnTo>
                    <a:pt x="825715" y="63258"/>
                  </a:lnTo>
                  <a:lnTo>
                    <a:pt x="825715" y="79159"/>
                  </a:lnTo>
                  <a:lnTo>
                    <a:pt x="825207" y="79959"/>
                  </a:lnTo>
                  <a:lnTo>
                    <a:pt x="823734" y="79705"/>
                  </a:lnTo>
                  <a:lnTo>
                    <a:pt x="823734" y="82550"/>
                  </a:lnTo>
                  <a:lnTo>
                    <a:pt x="820077" y="81521"/>
                  </a:lnTo>
                  <a:lnTo>
                    <a:pt x="820102" y="81330"/>
                  </a:lnTo>
                  <a:lnTo>
                    <a:pt x="823468" y="82461"/>
                  </a:lnTo>
                  <a:lnTo>
                    <a:pt x="823734" y="82550"/>
                  </a:lnTo>
                  <a:lnTo>
                    <a:pt x="823734" y="79705"/>
                  </a:lnTo>
                  <a:lnTo>
                    <a:pt x="823010" y="79578"/>
                  </a:lnTo>
                  <a:lnTo>
                    <a:pt x="823760" y="79578"/>
                  </a:lnTo>
                  <a:lnTo>
                    <a:pt x="825715" y="79159"/>
                  </a:lnTo>
                  <a:lnTo>
                    <a:pt x="825715" y="63258"/>
                  </a:lnTo>
                  <a:lnTo>
                    <a:pt x="825373" y="63258"/>
                  </a:lnTo>
                  <a:lnTo>
                    <a:pt x="825373" y="78651"/>
                  </a:lnTo>
                  <a:lnTo>
                    <a:pt x="822490" y="77419"/>
                  </a:lnTo>
                  <a:lnTo>
                    <a:pt x="824687" y="76034"/>
                  </a:lnTo>
                  <a:lnTo>
                    <a:pt x="824687" y="76479"/>
                  </a:lnTo>
                  <a:lnTo>
                    <a:pt x="824014" y="77279"/>
                  </a:lnTo>
                  <a:lnTo>
                    <a:pt x="825373" y="78651"/>
                  </a:lnTo>
                  <a:lnTo>
                    <a:pt x="825373" y="63258"/>
                  </a:lnTo>
                  <a:lnTo>
                    <a:pt x="825030" y="63258"/>
                  </a:lnTo>
                  <a:lnTo>
                    <a:pt x="825030" y="75133"/>
                  </a:lnTo>
                  <a:lnTo>
                    <a:pt x="825030" y="75615"/>
                  </a:lnTo>
                  <a:lnTo>
                    <a:pt x="824687" y="75666"/>
                  </a:lnTo>
                  <a:lnTo>
                    <a:pt x="824687" y="75844"/>
                  </a:lnTo>
                  <a:lnTo>
                    <a:pt x="823760" y="75933"/>
                  </a:lnTo>
                  <a:lnTo>
                    <a:pt x="823760" y="75145"/>
                  </a:lnTo>
                  <a:lnTo>
                    <a:pt x="824014" y="75399"/>
                  </a:lnTo>
                  <a:lnTo>
                    <a:pt x="824141" y="75806"/>
                  </a:lnTo>
                  <a:lnTo>
                    <a:pt x="824687" y="75666"/>
                  </a:lnTo>
                  <a:lnTo>
                    <a:pt x="824890" y="75133"/>
                  </a:lnTo>
                  <a:lnTo>
                    <a:pt x="825030" y="75133"/>
                  </a:lnTo>
                  <a:lnTo>
                    <a:pt x="825030" y="63258"/>
                  </a:lnTo>
                  <a:lnTo>
                    <a:pt x="825030" y="63119"/>
                  </a:lnTo>
                  <a:lnTo>
                    <a:pt x="825893" y="63030"/>
                  </a:lnTo>
                  <a:lnTo>
                    <a:pt x="826300" y="62992"/>
                  </a:lnTo>
                  <a:lnTo>
                    <a:pt x="826300" y="48818"/>
                  </a:lnTo>
                  <a:lnTo>
                    <a:pt x="827570" y="46799"/>
                  </a:lnTo>
                  <a:lnTo>
                    <a:pt x="827570" y="44107"/>
                  </a:lnTo>
                  <a:lnTo>
                    <a:pt x="826300" y="44234"/>
                  </a:lnTo>
                  <a:lnTo>
                    <a:pt x="826300" y="42214"/>
                  </a:lnTo>
                  <a:lnTo>
                    <a:pt x="825893" y="42252"/>
                  </a:lnTo>
                  <a:lnTo>
                    <a:pt x="825030" y="42354"/>
                  </a:lnTo>
                  <a:lnTo>
                    <a:pt x="823760" y="43561"/>
                  </a:lnTo>
                  <a:lnTo>
                    <a:pt x="823760" y="63258"/>
                  </a:lnTo>
                  <a:lnTo>
                    <a:pt x="823480" y="63614"/>
                  </a:lnTo>
                  <a:lnTo>
                    <a:pt x="822388" y="63665"/>
                  </a:lnTo>
                  <a:lnTo>
                    <a:pt x="821918" y="62865"/>
                  </a:lnTo>
                  <a:lnTo>
                    <a:pt x="823760" y="63258"/>
                  </a:lnTo>
                  <a:lnTo>
                    <a:pt x="823760" y="43561"/>
                  </a:lnTo>
                  <a:lnTo>
                    <a:pt x="821042" y="41643"/>
                  </a:lnTo>
                  <a:lnTo>
                    <a:pt x="821042" y="61836"/>
                  </a:lnTo>
                  <a:lnTo>
                    <a:pt x="821042" y="63119"/>
                  </a:lnTo>
                  <a:lnTo>
                    <a:pt x="820902" y="67691"/>
                  </a:lnTo>
                  <a:lnTo>
                    <a:pt x="819950" y="68249"/>
                  </a:lnTo>
                  <a:lnTo>
                    <a:pt x="819950" y="69329"/>
                  </a:lnTo>
                  <a:lnTo>
                    <a:pt x="819556" y="69456"/>
                  </a:lnTo>
                  <a:lnTo>
                    <a:pt x="819023" y="70269"/>
                  </a:lnTo>
                  <a:lnTo>
                    <a:pt x="819099" y="71399"/>
                  </a:lnTo>
                  <a:lnTo>
                    <a:pt x="818743" y="71831"/>
                  </a:lnTo>
                  <a:lnTo>
                    <a:pt x="818743" y="89014"/>
                  </a:lnTo>
                  <a:lnTo>
                    <a:pt x="817397" y="91440"/>
                  </a:lnTo>
                  <a:lnTo>
                    <a:pt x="816140" y="87515"/>
                  </a:lnTo>
                  <a:lnTo>
                    <a:pt x="815606" y="86525"/>
                  </a:lnTo>
                  <a:lnTo>
                    <a:pt x="817270" y="87401"/>
                  </a:lnTo>
                  <a:lnTo>
                    <a:pt x="818743" y="89014"/>
                  </a:lnTo>
                  <a:lnTo>
                    <a:pt x="818743" y="71831"/>
                  </a:lnTo>
                  <a:lnTo>
                    <a:pt x="818680" y="69329"/>
                  </a:lnTo>
                  <a:lnTo>
                    <a:pt x="819950" y="69329"/>
                  </a:lnTo>
                  <a:lnTo>
                    <a:pt x="819950" y="68249"/>
                  </a:lnTo>
                  <a:lnTo>
                    <a:pt x="819950" y="61366"/>
                  </a:lnTo>
                  <a:lnTo>
                    <a:pt x="821042" y="61836"/>
                  </a:lnTo>
                  <a:lnTo>
                    <a:pt x="821042" y="41643"/>
                  </a:lnTo>
                  <a:lnTo>
                    <a:pt x="819950" y="40868"/>
                  </a:lnTo>
                  <a:lnTo>
                    <a:pt x="818680" y="40779"/>
                  </a:lnTo>
                  <a:lnTo>
                    <a:pt x="818146" y="40754"/>
                  </a:lnTo>
                  <a:lnTo>
                    <a:pt x="818146" y="80568"/>
                  </a:lnTo>
                  <a:lnTo>
                    <a:pt x="817397" y="81470"/>
                  </a:lnTo>
                  <a:lnTo>
                    <a:pt x="816762" y="81534"/>
                  </a:lnTo>
                  <a:lnTo>
                    <a:pt x="817410" y="81076"/>
                  </a:lnTo>
                  <a:lnTo>
                    <a:pt x="818146" y="80568"/>
                  </a:lnTo>
                  <a:lnTo>
                    <a:pt x="818146" y="40754"/>
                  </a:lnTo>
                  <a:lnTo>
                    <a:pt x="817410" y="40690"/>
                  </a:lnTo>
                  <a:lnTo>
                    <a:pt x="817410" y="50304"/>
                  </a:lnTo>
                  <a:lnTo>
                    <a:pt x="816762" y="50520"/>
                  </a:lnTo>
                  <a:lnTo>
                    <a:pt x="816927" y="49987"/>
                  </a:lnTo>
                  <a:lnTo>
                    <a:pt x="817410" y="50304"/>
                  </a:lnTo>
                  <a:lnTo>
                    <a:pt x="817410" y="40690"/>
                  </a:lnTo>
                  <a:lnTo>
                    <a:pt x="816140" y="40601"/>
                  </a:lnTo>
                  <a:lnTo>
                    <a:pt x="813600" y="39662"/>
                  </a:lnTo>
                  <a:lnTo>
                    <a:pt x="813600" y="57404"/>
                  </a:lnTo>
                  <a:lnTo>
                    <a:pt x="813600" y="58000"/>
                  </a:lnTo>
                  <a:lnTo>
                    <a:pt x="813282" y="58343"/>
                  </a:lnTo>
                  <a:lnTo>
                    <a:pt x="813485" y="58000"/>
                  </a:lnTo>
                  <a:lnTo>
                    <a:pt x="813600" y="57404"/>
                  </a:lnTo>
                  <a:lnTo>
                    <a:pt x="813600" y="39662"/>
                  </a:lnTo>
                  <a:lnTo>
                    <a:pt x="813473" y="39611"/>
                  </a:lnTo>
                  <a:lnTo>
                    <a:pt x="813473" y="53975"/>
                  </a:lnTo>
                  <a:lnTo>
                    <a:pt x="812330" y="53454"/>
                  </a:lnTo>
                  <a:lnTo>
                    <a:pt x="812330" y="60223"/>
                  </a:lnTo>
                  <a:lnTo>
                    <a:pt x="812330" y="61099"/>
                  </a:lnTo>
                  <a:lnTo>
                    <a:pt x="812330" y="61290"/>
                  </a:lnTo>
                  <a:lnTo>
                    <a:pt x="811060" y="61607"/>
                  </a:lnTo>
                  <a:lnTo>
                    <a:pt x="811060" y="62712"/>
                  </a:lnTo>
                  <a:lnTo>
                    <a:pt x="810666" y="64985"/>
                  </a:lnTo>
                  <a:lnTo>
                    <a:pt x="809790" y="65824"/>
                  </a:lnTo>
                  <a:lnTo>
                    <a:pt x="811060" y="62712"/>
                  </a:lnTo>
                  <a:lnTo>
                    <a:pt x="811060" y="61607"/>
                  </a:lnTo>
                  <a:lnTo>
                    <a:pt x="808761" y="62179"/>
                  </a:lnTo>
                  <a:lnTo>
                    <a:pt x="806881" y="62852"/>
                  </a:lnTo>
                  <a:lnTo>
                    <a:pt x="807948" y="64046"/>
                  </a:lnTo>
                  <a:lnTo>
                    <a:pt x="807250" y="64338"/>
                  </a:lnTo>
                  <a:lnTo>
                    <a:pt x="806208" y="63131"/>
                  </a:lnTo>
                  <a:lnTo>
                    <a:pt x="806208" y="78803"/>
                  </a:lnTo>
                  <a:lnTo>
                    <a:pt x="806208" y="79692"/>
                  </a:lnTo>
                  <a:lnTo>
                    <a:pt x="804710" y="79844"/>
                  </a:lnTo>
                  <a:lnTo>
                    <a:pt x="802474" y="79375"/>
                  </a:lnTo>
                  <a:lnTo>
                    <a:pt x="802678" y="80619"/>
                  </a:lnTo>
                  <a:lnTo>
                    <a:pt x="800404" y="84162"/>
                  </a:lnTo>
                  <a:lnTo>
                    <a:pt x="799731" y="85788"/>
                  </a:lnTo>
                  <a:lnTo>
                    <a:pt x="800239" y="87426"/>
                  </a:lnTo>
                  <a:lnTo>
                    <a:pt x="798360" y="87185"/>
                  </a:lnTo>
                  <a:lnTo>
                    <a:pt x="797610" y="87083"/>
                  </a:lnTo>
                  <a:lnTo>
                    <a:pt x="797090" y="87020"/>
                  </a:lnTo>
                  <a:lnTo>
                    <a:pt x="796188" y="86906"/>
                  </a:lnTo>
                  <a:lnTo>
                    <a:pt x="795820" y="87337"/>
                  </a:lnTo>
                  <a:lnTo>
                    <a:pt x="795820" y="94284"/>
                  </a:lnTo>
                  <a:lnTo>
                    <a:pt x="794550" y="96837"/>
                  </a:lnTo>
                  <a:lnTo>
                    <a:pt x="793280" y="98463"/>
                  </a:lnTo>
                  <a:lnTo>
                    <a:pt x="789470" y="96710"/>
                  </a:lnTo>
                  <a:lnTo>
                    <a:pt x="789470" y="94145"/>
                  </a:lnTo>
                  <a:lnTo>
                    <a:pt x="789470" y="93332"/>
                  </a:lnTo>
                  <a:lnTo>
                    <a:pt x="790613" y="92976"/>
                  </a:lnTo>
                  <a:lnTo>
                    <a:pt x="790740" y="92837"/>
                  </a:lnTo>
                  <a:lnTo>
                    <a:pt x="791883" y="92570"/>
                  </a:lnTo>
                  <a:lnTo>
                    <a:pt x="790740" y="92925"/>
                  </a:lnTo>
                  <a:lnTo>
                    <a:pt x="790613" y="92976"/>
                  </a:lnTo>
                  <a:lnTo>
                    <a:pt x="789470" y="94145"/>
                  </a:lnTo>
                  <a:lnTo>
                    <a:pt x="794550" y="94259"/>
                  </a:lnTo>
                  <a:lnTo>
                    <a:pt x="795820" y="94284"/>
                  </a:lnTo>
                  <a:lnTo>
                    <a:pt x="795820" y="87337"/>
                  </a:lnTo>
                  <a:lnTo>
                    <a:pt x="793851" y="89585"/>
                  </a:lnTo>
                  <a:lnTo>
                    <a:pt x="790740" y="86868"/>
                  </a:lnTo>
                  <a:lnTo>
                    <a:pt x="789470" y="86766"/>
                  </a:lnTo>
                  <a:lnTo>
                    <a:pt x="788200" y="86677"/>
                  </a:lnTo>
                  <a:lnTo>
                    <a:pt x="786930" y="86588"/>
                  </a:lnTo>
                  <a:lnTo>
                    <a:pt x="788200" y="81737"/>
                  </a:lnTo>
                  <a:lnTo>
                    <a:pt x="789470" y="82067"/>
                  </a:lnTo>
                  <a:lnTo>
                    <a:pt x="790613" y="82372"/>
                  </a:lnTo>
                  <a:lnTo>
                    <a:pt x="790740" y="82410"/>
                  </a:lnTo>
                  <a:lnTo>
                    <a:pt x="792010" y="82753"/>
                  </a:lnTo>
                  <a:lnTo>
                    <a:pt x="792010" y="51384"/>
                  </a:lnTo>
                  <a:lnTo>
                    <a:pt x="792010" y="47472"/>
                  </a:lnTo>
                  <a:lnTo>
                    <a:pt x="792010" y="42621"/>
                  </a:lnTo>
                  <a:lnTo>
                    <a:pt x="790740" y="40995"/>
                  </a:lnTo>
                  <a:lnTo>
                    <a:pt x="792010" y="40906"/>
                  </a:lnTo>
                  <a:lnTo>
                    <a:pt x="793280" y="40817"/>
                  </a:lnTo>
                  <a:lnTo>
                    <a:pt x="794550" y="40728"/>
                  </a:lnTo>
                  <a:lnTo>
                    <a:pt x="791502" y="40995"/>
                  </a:lnTo>
                  <a:lnTo>
                    <a:pt x="793254" y="42621"/>
                  </a:lnTo>
                  <a:lnTo>
                    <a:pt x="794473" y="44640"/>
                  </a:lnTo>
                  <a:lnTo>
                    <a:pt x="793115" y="47472"/>
                  </a:lnTo>
                  <a:lnTo>
                    <a:pt x="795274" y="48425"/>
                  </a:lnTo>
                  <a:lnTo>
                    <a:pt x="792441" y="51384"/>
                  </a:lnTo>
                  <a:lnTo>
                    <a:pt x="793483" y="51612"/>
                  </a:lnTo>
                  <a:lnTo>
                    <a:pt x="793280" y="51790"/>
                  </a:lnTo>
                  <a:lnTo>
                    <a:pt x="793280" y="83083"/>
                  </a:lnTo>
                  <a:lnTo>
                    <a:pt x="794550" y="83426"/>
                  </a:lnTo>
                  <a:lnTo>
                    <a:pt x="795820" y="83756"/>
                  </a:lnTo>
                  <a:lnTo>
                    <a:pt x="797610" y="84239"/>
                  </a:lnTo>
                  <a:lnTo>
                    <a:pt x="800900" y="79413"/>
                  </a:lnTo>
                  <a:lnTo>
                    <a:pt x="801636" y="78295"/>
                  </a:lnTo>
                  <a:lnTo>
                    <a:pt x="802043" y="77736"/>
                  </a:lnTo>
                  <a:lnTo>
                    <a:pt x="802043" y="77939"/>
                  </a:lnTo>
                  <a:lnTo>
                    <a:pt x="801636" y="78333"/>
                  </a:lnTo>
                  <a:lnTo>
                    <a:pt x="800900" y="79413"/>
                  </a:lnTo>
                  <a:lnTo>
                    <a:pt x="802474" y="79375"/>
                  </a:lnTo>
                  <a:lnTo>
                    <a:pt x="804176" y="79489"/>
                  </a:lnTo>
                  <a:lnTo>
                    <a:pt x="804989" y="79578"/>
                  </a:lnTo>
                  <a:lnTo>
                    <a:pt x="805535" y="79705"/>
                  </a:lnTo>
                  <a:lnTo>
                    <a:pt x="805535" y="78905"/>
                  </a:lnTo>
                  <a:lnTo>
                    <a:pt x="805916" y="78841"/>
                  </a:lnTo>
                  <a:lnTo>
                    <a:pt x="806208" y="78803"/>
                  </a:lnTo>
                  <a:lnTo>
                    <a:pt x="806208" y="63131"/>
                  </a:lnTo>
                  <a:lnTo>
                    <a:pt x="805980" y="62852"/>
                  </a:lnTo>
                  <a:lnTo>
                    <a:pt x="805980" y="76200"/>
                  </a:lnTo>
                  <a:lnTo>
                    <a:pt x="805535" y="77203"/>
                  </a:lnTo>
                  <a:lnTo>
                    <a:pt x="805535" y="76276"/>
                  </a:lnTo>
                  <a:lnTo>
                    <a:pt x="805980" y="76200"/>
                  </a:lnTo>
                  <a:lnTo>
                    <a:pt x="805980" y="62852"/>
                  </a:lnTo>
                  <a:lnTo>
                    <a:pt x="808520" y="62039"/>
                  </a:lnTo>
                  <a:lnTo>
                    <a:pt x="812330" y="61099"/>
                  </a:lnTo>
                  <a:lnTo>
                    <a:pt x="809790" y="58394"/>
                  </a:lnTo>
                  <a:lnTo>
                    <a:pt x="811060" y="58127"/>
                  </a:lnTo>
                  <a:lnTo>
                    <a:pt x="811060" y="54762"/>
                  </a:lnTo>
                  <a:lnTo>
                    <a:pt x="812253" y="53492"/>
                  </a:lnTo>
                  <a:lnTo>
                    <a:pt x="811999" y="54762"/>
                  </a:lnTo>
                  <a:lnTo>
                    <a:pt x="811733" y="58127"/>
                  </a:lnTo>
                  <a:lnTo>
                    <a:pt x="811060" y="58318"/>
                  </a:lnTo>
                  <a:lnTo>
                    <a:pt x="810793" y="58394"/>
                  </a:lnTo>
                  <a:lnTo>
                    <a:pt x="812330" y="60223"/>
                  </a:lnTo>
                  <a:lnTo>
                    <a:pt x="812330" y="53454"/>
                  </a:lnTo>
                  <a:lnTo>
                    <a:pt x="813473" y="53975"/>
                  </a:lnTo>
                  <a:lnTo>
                    <a:pt x="813473" y="39611"/>
                  </a:lnTo>
                  <a:lnTo>
                    <a:pt x="812787" y="39357"/>
                  </a:lnTo>
                  <a:lnTo>
                    <a:pt x="812787" y="46558"/>
                  </a:lnTo>
                  <a:lnTo>
                    <a:pt x="812330" y="46570"/>
                  </a:lnTo>
                  <a:lnTo>
                    <a:pt x="812330" y="45859"/>
                  </a:lnTo>
                  <a:lnTo>
                    <a:pt x="812787" y="46558"/>
                  </a:lnTo>
                  <a:lnTo>
                    <a:pt x="812787" y="39357"/>
                  </a:lnTo>
                  <a:lnTo>
                    <a:pt x="812139" y="39116"/>
                  </a:lnTo>
                  <a:lnTo>
                    <a:pt x="812139" y="45046"/>
                  </a:lnTo>
                  <a:lnTo>
                    <a:pt x="810920" y="45351"/>
                  </a:lnTo>
                  <a:lnTo>
                    <a:pt x="810920" y="50977"/>
                  </a:lnTo>
                  <a:lnTo>
                    <a:pt x="810374" y="51015"/>
                  </a:lnTo>
                  <a:lnTo>
                    <a:pt x="810526" y="51257"/>
                  </a:lnTo>
                  <a:lnTo>
                    <a:pt x="810780" y="51346"/>
                  </a:lnTo>
                  <a:lnTo>
                    <a:pt x="809790" y="51650"/>
                  </a:lnTo>
                  <a:lnTo>
                    <a:pt x="809790" y="51015"/>
                  </a:lnTo>
                  <a:lnTo>
                    <a:pt x="810120" y="51028"/>
                  </a:lnTo>
                  <a:lnTo>
                    <a:pt x="810120" y="50571"/>
                  </a:lnTo>
                  <a:lnTo>
                    <a:pt x="809713" y="50774"/>
                  </a:lnTo>
                  <a:lnTo>
                    <a:pt x="809421" y="49872"/>
                  </a:lnTo>
                  <a:lnTo>
                    <a:pt x="809421" y="50901"/>
                  </a:lnTo>
                  <a:lnTo>
                    <a:pt x="807859" y="51066"/>
                  </a:lnTo>
                  <a:lnTo>
                    <a:pt x="808520" y="50977"/>
                  </a:lnTo>
                  <a:lnTo>
                    <a:pt x="809345" y="50888"/>
                  </a:lnTo>
                  <a:lnTo>
                    <a:pt x="808520" y="50711"/>
                  </a:lnTo>
                  <a:lnTo>
                    <a:pt x="809345" y="50876"/>
                  </a:lnTo>
                  <a:lnTo>
                    <a:pt x="809421" y="49872"/>
                  </a:lnTo>
                  <a:lnTo>
                    <a:pt x="809345" y="49631"/>
                  </a:lnTo>
                  <a:lnTo>
                    <a:pt x="808558" y="47472"/>
                  </a:lnTo>
                  <a:lnTo>
                    <a:pt x="809167" y="47358"/>
                  </a:lnTo>
                  <a:lnTo>
                    <a:pt x="809307" y="47345"/>
                  </a:lnTo>
                  <a:lnTo>
                    <a:pt x="810920" y="50977"/>
                  </a:lnTo>
                  <a:lnTo>
                    <a:pt x="810920" y="45351"/>
                  </a:lnTo>
                  <a:lnTo>
                    <a:pt x="806742" y="46393"/>
                  </a:lnTo>
                  <a:lnTo>
                    <a:pt x="806208" y="48285"/>
                  </a:lnTo>
                  <a:lnTo>
                    <a:pt x="805980" y="48691"/>
                  </a:lnTo>
                  <a:lnTo>
                    <a:pt x="805980" y="46393"/>
                  </a:lnTo>
                  <a:lnTo>
                    <a:pt x="811060" y="44907"/>
                  </a:lnTo>
                  <a:lnTo>
                    <a:pt x="805573" y="42583"/>
                  </a:lnTo>
                  <a:lnTo>
                    <a:pt x="805573" y="49860"/>
                  </a:lnTo>
                  <a:lnTo>
                    <a:pt x="805256" y="51117"/>
                  </a:lnTo>
                  <a:lnTo>
                    <a:pt x="804049" y="51257"/>
                  </a:lnTo>
                  <a:lnTo>
                    <a:pt x="804481" y="51587"/>
                  </a:lnTo>
                  <a:lnTo>
                    <a:pt x="804151" y="51485"/>
                  </a:lnTo>
                  <a:lnTo>
                    <a:pt x="804151" y="76492"/>
                  </a:lnTo>
                  <a:lnTo>
                    <a:pt x="802424" y="77685"/>
                  </a:lnTo>
                  <a:lnTo>
                    <a:pt x="802220" y="77939"/>
                  </a:lnTo>
                  <a:lnTo>
                    <a:pt x="802195" y="77787"/>
                  </a:lnTo>
                  <a:lnTo>
                    <a:pt x="803440" y="76606"/>
                  </a:lnTo>
                  <a:lnTo>
                    <a:pt x="804151" y="76492"/>
                  </a:lnTo>
                  <a:lnTo>
                    <a:pt x="804151" y="51485"/>
                  </a:lnTo>
                  <a:lnTo>
                    <a:pt x="803440" y="51257"/>
                  </a:lnTo>
                  <a:lnTo>
                    <a:pt x="803440" y="73367"/>
                  </a:lnTo>
                  <a:lnTo>
                    <a:pt x="803440" y="51257"/>
                  </a:lnTo>
                  <a:lnTo>
                    <a:pt x="804710" y="49771"/>
                  </a:lnTo>
                  <a:lnTo>
                    <a:pt x="805573" y="49860"/>
                  </a:lnTo>
                  <a:lnTo>
                    <a:pt x="805573" y="42583"/>
                  </a:lnTo>
                  <a:lnTo>
                    <a:pt x="804710" y="42214"/>
                  </a:lnTo>
                  <a:lnTo>
                    <a:pt x="803440" y="42075"/>
                  </a:lnTo>
                  <a:lnTo>
                    <a:pt x="802474" y="41973"/>
                  </a:lnTo>
                  <a:lnTo>
                    <a:pt x="802043" y="41935"/>
                  </a:lnTo>
                  <a:lnTo>
                    <a:pt x="802043" y="40233"/>
                  </a:lnTo>
                  <a:lnTo>
                    <a:pt x="803440" y="38303"/>
                  </a:lnTo>
                  <a:lnTo>
                    <a:pt x="803706" y="38455"/>
                  </a:lnTo>
                  <a:lnTo>
                    <a:pt x="802970" y="40055"/>
                  </a:lnTo>
                  <a:lnTo>
                    <a:pt x="803643" y="40601"/>
                  </a:lnTo>
                  <a:lnTo>
                    <a:pt x="802970" y="41948"/>
                  </a:lnTo>
                  <a:lnTo>
                    <a:pt x="803643" y="42037"/>
                  </a:lnTo>
                  <a:lnTo>
                    <a:pt x="804989" y="42214"/>
                  </a:lnTo>
                  <a:lnTo>
                    <a:pt x="809167" y="43865"/>
                  </a:lnTo>
                  <a:lnTo>
                    <a:pt x="811872" y="44945"/>
                  </a:lnTo>
                  <a:lnTo>
                    <a:pt x="812139" y="45046"/>
                  </a:lnTo>
                  <a:lnTo>
                    <a:pt x="812139" y="39116"/>
                  </a:lnTo>
                  <a:lnTo>
                    <a:pt x="811060" y="38709"/>
                  </a:lnTo>
                  <a:lnTo>
                    <a:pt x="812330" y="35737"/>
                  </a:lnTo>
                  <a:lnTo>
                    <a:pt x="811060" y="34658"/>
                  </a:lnTo>
                  <a:lnTo>
                    <a:pt x="808520" y="33578"/>
                  </a:lnTo>
                  <a:lnTo>
                    <a:pt x="808520" y="32372"/>
                  </a:lnTo>
                  <a:lnTo>
                    <a:pt x="807250" y="31699"/>
                  </a:lnTo>
                  <a:lnTo>
                    <a:pt x="804710" y="31153"/>
                  </a:lnTo>
                  <a:lnTo>
                    <a:pt x="804710" y="33312"/>
                  </a:lnTo>
                  <a:lnTo>
                    <a:pt x="803440" y="33312"/>
                  </a:lnTo>
                  <a:lnTo>
                    <a:pt x="803440" y="31153"/>
                  </a:lnTo>
                  <a:lnTo>
                    <a:pt x="804710" y="31153"/>
                  </a:lnTo>
                  <a:lnTo>
                    <a:pt x="804710" y="29133"/>
                  </a:lnTo>
                  <a:lnTo>
                    <a:pt x="802170" y="26974"/>
                  </a:lnTo>
                  <a:lnTo>
                    <a:pt x="803440" y="26162"/>
                  </a:lnTo>
                  <a:lnTo>
                    <a:pt x="808520" y="22923"/>
                  </a:lnTo>
                  <a:lnTo>
                    <a:pt x="805980" y="19964"/>
                  </a:lnTo>
                  <a:lnTo>
                    <a:pt x="803440" y="19011"/>
                  </a:lnTo>
                  <a:lnTo>
                    <a:pt x="804710" y="18745"/>
                  </a:lnTo>
                  <a:lnTo>
                    <a:pt x="805980" y="18478"/>
                  </a:lnTo>
                  <a:lnTo>
                    <a:pt x="805980" y="15100"/>
                  </a:lnTo>
                  <a:lnTo>
                    <a:pt x="804710" y="13754"/>
                  </a:lnTo>
                  <a:lnTo>
                    <a:pt x="805980" y="13893"/>
                  </a:lnTo>
                  <a:lnTo>
                    <a:pt x="807250" y="16052"/>
                  </a:lnTo>
                  <a:lnTo>
                    <a:pt x="807250" y="13487"/>
                  </a:lnTo>
                  <a:lnTo>
                    <a:pt x="802043" y="10693"/>
                  </a:lnTo>
                  <a:lnTo>
                    <a:pt x="802043" y="36436"/>
                  </a:lnTo>
                  <a:lnTo>
                    <a:pt x="802043" y="36690"/>
                  </a:lnTo>
                  <a:lnTo>
                    <a:pt x="802043" y="37045"/>
                  </a:lnTo>
                  <a:lnTo>
                    <a:pt x="801014" y="36728"/>
                  </a:lnTo>
                  <a:lnTo>
                    <a:pt x="801014" y="73494"/>
                  </a:lnTo>
                  <a:lnTo>
                    <a:pt x="800150" y="73279"/>
                  </a:lnTo>
                  <a:lnTo>
                    <a:pt x="801014" y="73494"/>
                  </a:lnTo>
                  <a:lnTo>
                    <a:pt x="801014" y="36728"/>
                  </a:lnTo>
                  <a:lnTo>
                    <a:pt x="801636" y="36525"/>
                  </a:lnTo>
                  <a:lnTo>
                    <a:pt x="802043" y="36436"/>
                  </a:lnTo>
                  <a:lnTo>
                    <a:pt x="802043" y="10693"/>
                  </a:lnTo>
                  <a:lnTo>
                    <a:pt x="800087" y="9639"/>
                  </a:lnTo>
                  <a:lnTo>
                    <a:pt x="800087" y="72288"/>
                  </a:lnTo>
                  <a:lnTo>
                    <a:pt x="799566" y="73113"/>
                  </a:lnTo>
                  <a:lnTo>
                    <a:pt x="798360" y="73367"/>
                  </a:lnTo>
                  <a:lnTo>
                    <a:pt x="799630" y="72288"/>
                  </a:lnTo>
                  <a:lnTo>
                    <a:pt x="800087" y="72288"/>
                  </a:lnTo>
                  <a:lnTo>
                    <a:pt x="800087" y="9639"/>
                  </a:lnTo>
                  <a:lnTo>
                    <a:pt x="794550" y="6642"/>
                  </a:lnTo>
                  <a:lnTo>
                    <a:pt x="790740" y="4622"/>
                  </a:lnTo>
                  <a:lnTo>
                    <a:pt x="789470" y="4038"/>
                  </a:lnTo>
                  <a:lnTo>
                    <a:pt x="786930" y="10782"/>
                  </a:lnTo>
                  <a:lnTo>
                    <a:pt x="785660" y="13487"/>
                  </a:lnTo>
                  <a:lnTo>
                    <a:pt x="790613" y="16116"/>
                  </a:lnTo>
                  <a:lnTo>
                    <a:pt x="790740" y="16179"/>
                  </a:lnTo>
                  <a:lnTo>
                    <a:pt x="792010" y="13893"/>
                  </a:lnTo>
                  <a:lnTo>
                    <a:pt x="794550" y="11455"/>
                  </a:lnTo>
                  <a:lnTo>
                    <a:pt x="795820" y="15506"/>
                  </a:lnTo>
                  <a:lnTo>
                    <a:pt x="797090" y="15913"/>
                  </a:lnTo>
                  <a:lnTo>
                    <a:pt x="795820" y="17259"/>
                  </a:lnTo>
                  <a:lnTo>
                    <a:pt x="794550" y="18338"/>
                  </a:lnTo>
                  <a:lnTo>
                    <a:pt x="795820" y="19011"/>
                  </a:lnTo>
                  <a:lnTo>
                    <a:pt x="795820" y="20764"/>
                  </a:lnTo>
                  <a:lnTo>
                    <a:pt x="797090" y="21310"/>
                  </a:lnTo>
                  <a:lnTo>
                    <a:pt x="792010" y="26568"/>
                  </a:lnTo>
                  <a:lnTo>
                    <a:pt x="793280" y="27381"/>
                  </a:lnTo>
                  <a:lnTo>
                    <a:pt x="797090" y="24447"/>
                  </a:lnTo>
                  <a:lnTo>
                    <a:pt x="798360" y="23469"/>
                  </a:lnTo>
                  <a:lnTo>
                    <a:pt x="799630" y="25628"/>
                  </a:lnTo>
                  <a:lnTo>
                    <a:pt x="799630" y="29933"/>
                  </a:lnTo>
                  <a:lnTo>
                    <a:pt x="798360" y="27508"/>
                  </a:lnTo>
                  <a:lnTo>
                    <a:pt x="795820" y="27876"/>
                  </a:lnTo>
                  <a:lnTo>
                    <a:pt x="795820" y="75806"/>
                  </a:lnTo>
                  <a:lnTo>
                    <a:pt x="795680" y="76200"/>
                  </a:lnTo>
                  <a:lnTo>
                    <a:pt x="795553" y="76479"/>
                  </a:lnTo>
                  <a:lnTo>
                    <a:pt x="795820" y="76479"/>
                  </a:lnTo>
                  <a:lnTo>
                    <a:pt x="795820" y="76606"/>
                  </a:lnTo>
                  <a:lnTo>
                    <a:pt x="795820" y="79171"/>
                  </a:lnTo>
                  <a:lnTo>
                    <a:pt x="795820" y="80162"/>
                  </a:lnTo>
                  <a:lnTo>
                    <a:pt x="795413" y="80797"/>
                  </a:lnTo>
                  <a:lnTo>
                    <a:pt x="795820" y="80848"/>
                  </a:lnTo>
                  <a:lnTo>
                    <a:pt x="794550" y="80657"/>
                  </a:lnTo>
                  <a:lnTo>
                    <a:pt x="795820" y="79171"/>
                  </a:lnTo>
                  <a:lnTo>
                    <a:pt x="795820" y="76606"/>
                  </a:lnTo>
                  <a:lnTo>
                    <a:pt x="794550" y="76606"/>
                  </a:lnTo>
                  <a:lnTo>
                    <a:pt x="795820" y="75806"/>
                  </a:lnTo>
                  <a:lnTo>
                    <a:pt x="795820" y="27876"/>
                  </a:lnTo>
                  <a:lnTo>
                    <a:pt x="794550" y="28054"/>
                  </a:lnTo>
                  <a:lnTo>
                    <a:pt x="794550" y="29933"/>
                  </a:lnTo>
                  <a:lnTo>
                    <a:pt x="793851" y="30010"/>
                  </a:lnTo>
                  <a:lnTo>
                    <a:pt x="793280" y="30073"/>
                  </a:lnTo>
                  <a:lnTo>
                    <a:pt x="793280" y="30340"/>
                  </a:lnTo>
                  <a:lnTo>
                    <a:pt x="792010" y="30480"/>
                  </a:lnTo>
                  <a:lnTo>
                    <a:pt x="793280" y="31013"/>
                  </a:lnTo>
                  <a:lnTo>
                    <a:pt x="793280" y="31292"/>
                  </a:lnTo>
                  <a:lnTo>
                    <a:pt x="794550" y="30886"/>
                  </a:lnTo>
                  <a:lnTo>
                    <a:pt x="793280" y="37363"/>
                  </a:lnTo>
                  <a:lnTo>
                    <a:pt x="789470" y="36144"/>
                  </a:lnTo>
                  <a:lnTo>
                    <a:pt x="789470" y="47472"/>
                  </a:lnTo>
                  <a:lnTo>
                    <a:pt x="781850" y="50038"/>
                  </a:lnTo>
                  <a:lnTo>
                    <a:pt x="781850" y="50304"/>
                  </a:lnTo>
                  <a:lnTo>
                    <a:pt x="780580" y="51384"/>
                  </a:lnTo>
                  <a:lnTo>
                    <a:pt x="779310" y="53276"/>
                  </a:lnTo>
                  <a:lnTo>
                    <a:pt x="779310" y="55295"/>
                  </a:lnTo>
                  <a:lnTo>
                    <a:pt x="779310" y="67983"/>
                  </a:lnTo>
                  <a:lnTo>
                    <a:pt x="779310" y="71348"/>
                  </a:lnTo>
                  <a:lnTo>
                    <a:pt x="779310" y="87541"/>
                  </a:lnTo>
                  <a:lnTo>
                    <a:pt x="779310" y="88214"/>
                  </a:lnTo>
                  <a:lnTo>
                    <a:pt x="778040" y="88214"/>
                  </a:lnTo>
                  <a:lnTo>
                    <a:pt x="778040" y="87934"/>
                  </a:lnTo>
                  <a:lnTo>
                    <a:pt x="779310" y="87541"/>
                  </a:lnTo>
                  <a:lnTo>
                    <a:pt x="779310" y="71348"/>
                  </a:lnTo>
                  <a:lnTo>
                    <a:pt x="778040" y="69189"/>
                  </a:lnTo>
                  <a:lnTo>
                    <a:pt x="776770" y="69900"/>
                  </a:lnTo>
                  <a:lnTo>
                    <a:pt x="776770" y="63258"/>
                  </a:lnTo>
                  <a:lnTo>
                    <a:pt x="779310" y="67983"/>
                  </a:lnTo>
                  <a:lnTo>
                    <a:pt x="779310" y="55295"/>
                  </a:lnTo>
                  <a:lnTo>
                    <a:pt x="775500" y="55295"/>
                  </a:lnTo>
                  <a:lnTo>
                    <a:pt x="775500" y="87807"/>
                  </a:lnTo>
                  <a:lnTo>
                    <a:pt x="774230" y="91313"/>
                  </a:lnTo>
                  <a:lnTo>
                    <a:pt x="771690" y="89293"/>
                  </a:lnTo>
                  <a:lnTo>
                    <a:pt x="770420" y="88341"/>
                  </a:lnTo>
                  <a:lnTo>
                    <a:pt x="770420" y="92532"/>
                  </a:lnTo>
                  <a:lnTo>
                    <a:pt x="769150" y="93611"/>
                  </a:lnTo>
                  <a:lnTo>
                    <a:pt x="767829" y="95008"/>
                  </a:lnTo>
                  <a:lnTo>
                    <a:pt x="767829" y="96710"/>
                  </a:lnTo>
                  <a:lnTo>
                    <a:pt x="767829" y="98069"/>
                  </a:lnTo>
                  <a:lnTo>
                    <a:pt x="766826" y="98285"/>
                  </a:lnTo>
                  <a:lnTo>
                    <a:pt x="766483" y="98285"/>
                  </a:lnTo>
                  <a:lnTo>
                    <a:pt x="765340" y="97917"/>
                  </a:lnTo>
                  <a:lnTo>
                    <a:pt x="766483" y="97370"/>
                  </a:lnTo>
                  <a:lnTo>
                    <a:pt x="766610" y="97307"/>
                  </a:lnTo>
                  <a:lnTo>
                    <a:pt x="767829" y="96710"/>
                  </a:lnTo>
                  <a:lnTo>
                    <a:pt x="766610" y="93472"/>
                  </a:lnTo>
                  <a:lnTo>
                    <a:pt x="770153" y="92595"/>
                  </a:lnTo>
                  <a:lnTo>
                    <a:pt x="770420" y="92532"/>
                  </a:lnTo>
                  <a:lnTo>
                    <a:pt x="770420" y="88341"/>
                  </a:lnTo>
                  <a:lnTo>
                    <a:pt x="770420" y="87261"/>
                  </a:lnTo>
                  <a:lnTo>
                    <a:pt x="774230" y="85648"/>
                  </a:lnTo>
                  <a:lnTo>
                    <a:pt x="775500" y="87807"/>
                  </a:lnTo>
                  <a:lnTo>
                    <a:pt x="775500" y="55295"/>
                  </a:lnTo>
                  <a:lnTo>
                    <a:pt x="774687" y="56083"/>
                  </a:lnTo>
                  <a:lnTo>
                    <a:pt x="774687" y="71056"/>
                  </a:lnTo>
                  <a:lnTo>
                    <a:pt x="772960" y="72021"/>
                  </a:lnTo>
                  <a:lnTo>
                    <a:pt x="772960" y="68922"/>
                  </a:lnTo>
                  <a:lnTo>
                    <a:pt x="774687" y="71056"/>
                  </a:lnTo>
                  <a:lnTo>
                    <a:pt x="774687" y="56083"/>
                  </a:lnTo>
                  <a:lnTo>
                    <a:pt x="774230" y="56515"/>
                  </a:lnTo>
                  <a:lnTo>
                    <a:pt x="775500" y="54889"/>
                  </a:lnTo>
                  <a:lnTo>
                    <a:pt x="772960" y="52730"/>
                  </a:lnTo>
                  <a:lnTo>
                    <a:pt x="772960" y="58470"/>
                  </a:lnTo>
                  <a:lnTo>
                    <a:pt x="772960" y="60426"/>
                  </a:lnTo>
                  <a:lnTo>
                    <a:pt x="771690" y="60426"/>
                  </a:lnTo>
                  <a:lnTo>
                    <a:pt x="771690" y="60286"/>
                  </a:lnTo>
                  <a:lnTo>
                    <a:pt x="770420" y="58940"/>
                  </a:lnTo>
                  <a:lnTo>
                    <a:pt x="770153" y="58966"/>
                  </a:lnTo>
                  <a:lnTo>
                    <a:pt x="770153" y="86499"/>
                  </a:lnTo>
                  <a:lnTo>
                    <a:pt x="767829" y="86868"/>
                  </a:lnTo>
                  <a:lnTo>
                    <a:pt x="767829" y="88633"/>
                  </a:lnTo>
                  <a:lnTo>
                    <a:pt x="766826" y="88950"/>
                  </a:lnTo>
                  <a:lnTo>
                    <a:pt x="766610" y="89014"/>
                  </a:lnTo>
                  <a:lnTo>
                    <a:pt x="765340" y="91452"/>
                  </a:lnTo>
                  <a:lnTo>
                    <a:pt x="764070" y="92392"/>
                  </a:lnTo>
                  <a:lnTo>
                    <a:pt x="764070" y="90639"/>
                  </a:lnTo>
                  <a:lnTo>
                    <a:pt x="765340" y="88747"/>
                  </a:lnTo>
                  <a:lnTo>
                    <a:pt x="764070" y="87261"/>
                  </a:lnTo>
                  <a:lnTo>
                    <a:pt x="766483" y="86245"/>
                  </a:lnTo>
                  <a:lnTo>
                    <a:pt x="766610" y="86182"/>
                  </a:lnTo>
                  <a:lnTo>
                    <a:pt x="767829" y="85026"/>
                  </a:lnTo>
                  <a:lnTo>
                    <a:pt x="769150" y="83629"/>
                  </a:lnTo>
                  <a:lnTo>
                    <a:pt x="770153" y="86499"/>
                  </a:lnTo>
                  <a:lnTo>
                    <a:pt x="770153" y="58966"/>
                  </a:lnTo>
                  <a:lnTo>
                    <a:pt x="769150" y="59080"/>
                  </a:lnTo>
                  <a:lnTo>
                    <a:pt x="767829" y="59499"/>
                  </a:lnTo>
                  <a:lnTo>
                    <a:pt x="767829" y="69723"/>
                  </a:lnTo>
                  <a:lnTo>
                    <a:pt x="767829" y="71107"/>
                  </a:lnTo>
                  <a:lnTo>
                    <a:pt x="766826" y="71640"/>
                  </a:lnTo>
                  <a:lnTo>
                    <a:pt x="764501" y="71526"/>
                  </a:lnTo>
                  <a:lnTo>
                    <a:pt x="764070" y="71488"/>
                  </a:lnTo>
                  <a:lnTo>
                    <a:pt x="766483" y="69697"/>
                  </a:lnTo>
                  <a:lnTo>
                    <a:pt x="767829" y="69723"/>
                  </a:lnTo>
                  <a:lnTo>
                    <a:pt x="767829" y="59499"/>
                  </a:lnTo>
                  <a:lnTo>
                    <a:pt x="767829" y="59055"/>
                  </a:lnTo>
                  <a:lnTo>
                    <a:pt x="765340" y="58267"/>
                  </a:lnTo>
                  <a:lnTo>
                    <a:pt x="766483" y="57962"/>
                  </a:lnTo>
                  <a:lnTo>
                    <a:pt x="766610" y="57924"/>
                  </a:lnTo>
                  <a:lnTo>
                    <a:pt x="767829" y="57607"/>
                  </a:lnTo>
                  <a:lnTo>
                    <a:pt x="767829" y="56642"/>
                  </a:lnTo>
                  <a:lnTo>
                    <a:pt x="769150" y="56845"/>
                  </a:lnTo>
                  <a:lnTo>
                    <a:pt x="769480" y="56908"/>
                  </a:lnTo>
                  <a:lnTo>
                    <a:pt x="770153" y="57010"/>
                  </a:lnTo>
                  <a:lnTo>
                    <a:pt x="770420" y="57048"/>
                  </a:lnTo>
                  <a:lnTo>
                    <a:pt x="770420" y="56781"/>
                  </a:lnTo>
                  <a:lnTo>
                    <a:pt x="771690" y="58127"/>
                  </a:lnTo>
                  <a:lnTo>
                    <a:pt x="772960" y="58470"/>
                  </a:lnTo>
                  <a:lnTo>
                    <a:pt x="772960" y="52730"/>
                  </a:lnTo>
                  <a:lnTo>
                    <a:pt x="771690" y="54089"/>
                  </a:lnTo>
                  <a:lnTo>
                    <a:pt x="770420" y="53416"/>
                  </a:lnTo>
                  <a:lnTo>
                    <a:pt x="766826" y="52908"/>
                  </a:lnTo>
                  <a:lnTo>
                    <a:pt x="766610" y="52870"/>
                  </a:lnTo>
                  <a:lnTo>
                    <a:pt x="766826" y="52832"/>
                  </a:lnTo>
                  <a:lnTo>
                    <a:pt x="769150" y="52425"/>
                  </a:lnTo>
                  <a:lnTo>
                    <a:pt x="769480" y="52362"/>
                  </a:lnTo>
                  <a:lnTo>
                    <a:pt x="770153" y="52247"/>
                  </a:lnTo>
                  <a:lnTo>
                    <a:pt x="770420" y="52197"/>
                  </a:lnTo>
                  <a:lnTo>
                    <a:pt x="771690" y="52057"/>
                  </a:lnTo>
                  <a:lnTo>
                    <a:pt x="772960" y="49225"/>
                  </a:lnTo>
                  <a:lnTo>
                    <a:pt x="775500" y="50571"/>
                  </a:lnTo>
                  <a:lnTo>
                    <a:pt x="779310" y="52057"/>
                  </a:lnTo>
                  <a:lnTo>
                    <a:pt x="779310" y="51523"/>
                  </a:lnTo>
                  <a:lnTo>
                    <a:pt x="781850" y="50038"/>
                  </a:lnTo>
                  <a:lnTo>
                    <a:pt x="781850" y="47205"/>
                  </a:lnTo>
                  <a:lnTo>
                    <a:pt x="780580" y="44640"/>
                  </a:lnTo>
                  <a:lnTo>
                    <a:pt x="778040" y="46266"/>
                  </a:lnTo>
                  <a:lnTo>
                    <a:pt x="774230" y="48145"/>
                  </a:lnTo>
                  <a:lnTo>
                    <a:pt x="769480" y="44615"/>
                  </a:lnTo>
                  <a:lnTo>
                    <a:pt x="771690" y="43561"/>
                  </a:lnTo>
                  <a:lnTo>
                    <a:pt x="774230" y="42887"/>
                  </a:lnTo>
                  <a:lnTo>
                    <a:pt x="775500" y="41681"/>
                  </a:lnTo>
                  <a:lnTo>
                    <a:pt x="776770" y="42748"/>
                  </a:lnTo>
                  <a:lnTo>
                    <a:pt x="778040" y="42481"/>
                  </a:lnTo>
                  <a:lnTo>
                    <a:pt x="779310" y="42354"/>
                  </a:lnTo>
                  <a:lnTo>
                    <a:pt x="783120" y="43700"/>
                  </a:lnTo>
                  <a:lnTo>
                    <a:pt x="789470" y="47472"/>
                  </a:lnTo>
                  <a:lnTo>
                    <a:pt x="789470" y="36144"/>
                  </a:lnTo>
                  <a:lnTo>
                    <a:pt x="786930" y="35331"/>
                  </a:lnTo>
                  <a:lnTo>
                    <a:pt x="785660" y="37084"/>
                  </a:lnTo>
                  <a:lnTo>
                    <a:pt x="784390" y="37769"/>
                  </a:lnTo>
                  <a:lnTo>
                    <a:pt x="784390" y="35331"/>
                  </a:lnTo>
                  <a:lnTo>
                    <a:pt x="779310" y="37223"/>
                  </a:lnTo>
                  <a:lnTo>
                    <a:pt x="779310" y="32778"/>
                  </a:lnTo>
                  <a:lnTo>
                    <a:pt x="778040" y="33578"/>
                  </a:lnTo>
                  <a:lnTo>
                    <a:pt x="771690" y="31559"/>
                  </a:lnTo>
                  <a:lnTo>
                    <a:pt x="774230" y="39116"/>
                  </a:lnTo>
                  <a:lnTo>
                    <a:pt x="769480" y="37604"/>
                  </a:lnTo>
                  <a:lnTo>
                    <a:pt x="769150" y="37490"/>
                  </a:lnTo>
                  <a:lnTo>
                    <a:pt x="766610" y="39243"/>
                  </a:lnTo>
                  <a:lnTo>
                    <a:pt x="766483" y="39331"/>
                  </a:lnTo>
                  <a:lnTo>
                    <a:pt x="765340" y="42481"/>
                  </a:lnTo>
                  <a:lnTo>
                    <a:pt x="765340" y="43827"/>
                  </a:lnTo>
                  <a:lnTo>
                    <a:pt x="769150" y="42621"/>
                  </a:lnTo>
                  <a:lnTo>
                    <a:pt x="769150" y="44373"/>
                  </a:lnTo>
                  <a:lnTo>
                    <a:pt x="767829" y="43395"/>
                  </a:lnTo>
                  <a:lnTo>
                    <a:pt x="767829" y="43649"/>
                  </a:lnTo>
                  <a:lnTo>
                    <a:pt x="766902" y="47752"/>
                  </a:lnTo>
                  <a:lnTo>
                    <a:pt x="767829" y="47879"/>
                  </a:lnTo>
                  <a:lnTo>
                    <a:pt x="766902" y="47764"/>
                  </a:lnTo>
                  <a:lnTo>
                    <a:pt x="766826" y="48107"/>
                  </a:lnTo>
                  <a:lnTo>
                    <a:pt x="766610" y="49098"/>
                  </a:lnTo>
                  <a:lnTo>
                    <a:pt x="765340" y="52463"/>
                  </a:lnTo>
                  <a:lnTo>
                    <a:pt x="765340" y="50711"/>
                  </a:lnTo>
                  <a:lnTo>
                    <a:pt x="762800" y="50177"/>
                  </a:lnTo>
                  <a:lnTo>
                    <a:pt x="762800" y="48958"/>
                  </a:lnTo>
                  <a:lnTo>
                    <a:pt x="766826" y="48107"/>
                  </a:lnTo>
                  <a:lnTo>
                    <a:pt x="766826" y="47752"/>
                  </a:lnTo>
                  <a:lnTo>
                    <a:pt x="765340" y="47523"/>
                  </a:lnTo>
                  <a:lnTo>
                    <a:pt x="764501" y="47396"/>
                  </a:lnTo>
                  <a:lnTo>
                    <a:pt x="764070" y="47345"/>
                  </a:lnTo>
                  <a:lnTo>
                    <a:pt x="761530" y="46799"/>
                  </a:lnTo>
                  <a:lnTo>
                    <a:pt x="761530" y="48818"/>
                  </a:lnTo>
                  <a:lnTo>
                    <a:pt x="760171" y="49250"/>
                  </a:lnTo>
                  <a:lnTo>
                    <a:pt x="761530" y="50177"/>
                  </a:lnTo>
                  <a:lnTo>
                    <a:pt x="761530" y="58674"/>
                  </a:lnTo>
                  <a:lnTo>
                    <a:pt x="761530" y="74447"/>
                  </a:lnTo>
                  <a:lnTo>
                    <a:pt x="761530" y="76073"/>
                  </a:lnTo>
                  <a:lnTo>
                    <a:pt x="760171" y="78232"/>
                  </a:lnTo>
                  <a:lnTo>
                    <a:pt x="760171" y="81013"/>
                  </a:lnTo>
                  <a:lnTo>
                    <a:pt x="761530" y="81737"/>
                  </a:lnTo>
                  <a:lnTo>
                    <a:pt x="761530" y="83350"/>
                  </a:lnTo>
                  <a:lnTo>
                    <a:pt x="760171" y="83223"/>
                  </a:lnTo>
                  <a:lnTo>
                    <a:pt x="758990" y="83223"/>
                  </a:lnTo>
                  <a:lnTo>
                    <a:pt x="758990" y="82270"/>
                  </a:lnTo>
                  <a:lnTo>
                    <a:pt x="758088" y="81991"/>
                  </a:lnTo>
                  <a:lnTo>
                    <a:pt x="757720" y="81876"/>
                  </a:lnTo>
                  <a:lnTo>
                    <a:pt x="758990" y="79578"/>
                  </a:lnTo>
                  <a:lnTo>
                    <a:pt x="755751" y="77965"/>
                  </a:lnTo>
                  <a:lnTo>
                    <a:pt x="757720" y="76606"/>
                  </a:lnTo>
                  <a:lnTo>
                    <a:pt x="756450" y="74587"/>
                  </a:lnTo>
                  <a:lnTo>
                    <a:pt x="757720" y="75260"/>
                  </a:lnTo>
                  <a:lnTo>
                    <a:pt x="757720" y="73240"/>
                  </a:lnTo>
                  <a:lnTo>
                    <a:pt x="758990" y="72288"/>
                  </a:lnTo>
                  <a:lnTo>
                    <a:pt x="758990" y="72428"/>
                  </a:lnTo>
                  <a:lnTo>
                    <a:pt x="760171" y="72428"/>
                  </a:lnTo>
                  <a:lnTo>
                    <a:pt x="760171" y="72644"/>
                  </a:lnTo>
                  <a:lnTo>
                    <a:pt x="758990" y="73774"/>
                  </a:lnTo>
                  <a:lnTo>
                    <a:pt x="760171" y="74663"/>
                  </a:lnTo>
                  <a:lnTo>
                    <a:pt x="761530" y="74447"/>
                  </a:lnTo>
                  <a:lnTo>
                    <a:pt x="761530" y="58674"/>
                  </a:lnTo>
                  <a:lnTo>
                    <a:pt x="760171" y="60210"/>
                  </a:lnTo>
                  <a:lnTo>
                    <a:pt x="760171" y="63601"/>
                  </a:lnTo>
                  <a:lnTo>
                    <a:pt x="760171" y="64122"/>
                  </a:lnTo>
                  <a:lnTo>
                    <a:pt x="758990" y="64871"/>
                  </a:lnTo>
                  <a:lnTo>
                    <a:pt x="757720" y="63792"/>
                  </a:lnTo>
                  <a:lnTo>
                    <a:pt x="758990" y="61912"/>
                  </a:lnTo>
                  <a:lnTo>
                    <a:pt x="757720" y="60553"/>
                  </a:lnTo>
                  <a:lnTo>
                    <a:pt x="759510" y="61696"/>
                  </a:lnTo>
                  <a:lnTo>
                    <a:pt x="758990" y="62852"/>
                  </a:lnTo>
                  <a:lnTo>
                    <a:pt x="760171" y="63601"/>
                  </a:lnTo>
                  <a:lnTo>
                    <a:pt x="760171" y="60210"/>
                  </a:lnTo>
                  <a:lnTo>
                    <a:pt x="760171" y="58521"/>
                  </a:lnTo>
                  <a:lnTo>
                    <a:pt x="761530" y="58674"/>
                  </a:lnTo>
                  <a:lnTo>
                    <a:pt x="761530" y="50177"/>
                  </a:lnTo>
                  <a:lnTo>
                    <a:pt x="760171" y="51612"/>
                  </a:lnTo>
                  <a:lnTo>
                    <a:pt x="760171" y="54521"/>
                  </a:lnTo>
                  <a:lnTo>
                    <a:pt x="757720" y="55435"/>
                  </a:lnTo>
                  <a:lnTo>
                    <a:pt x="757720" y="54089"/>
                  </a:lnTo>
                  <a:lnTo>
                    <a:pt x="758990" y="52730"/>
                  </a:lnTo>
                  <a:lnTo>
                    <a:pt x="757720" y="51523"/>
                  </a:lnTo>
                  <a:lnTo>
                    <a:pt x="760171" y="49441"/>
                  </a:lnTo>
                  <a:lnTo>
                    <a:pt x="760171" y="49250"/>
                  </a:lnTo>
                  <a:lnTo>
                    <a:pt x="758990" y="46393"/>
                  </a:lnTo>
                  <a:lnTo>
                    <a:pt x="758990" y="43434"/>
                  </a:lnTo>
                  <a:lnTo>
                    <a:pt x="758088" y="41795"/>
                  </a:lnTo>
                  <a:lnTo>
                    <a:pt x="761530" y="40195"/>
                  </a:lnTo>
                  <a:lnTo>
                    <a:pt x="762800" y="40601"/>
                  </a:lnTo>
                  <a:lnTo>
                    <a:pt x="764501" y="39865"/>
                  </a:lnTo>
                  <a:lnTo>
                    <a:pt x="767829" y="31280"/>
                  </a:lnTo>
                  <a:lnTo>
                    <a:pt x="766826" y="31394"/>
                  </a:lnTo>
                  <a:lnTo>
                    <a:pt x="761530" y="32639"/>
                  </a:lnTo>
                  <a:lnTo>
                    <a:pt x="761530" y="27381"/>
                  </a:lnTo>
                  <a:lnTo>
                    <a:pt x="770153" y="25019"/>
                  </a:lnTo>
                  <a:lnTo>
                    <a:pt x="769480" y="24892"/>
                  </a:lnTo>
                  <a:lnTo>
                    <a:pt x="767829" y="24777"/>
                  </a:lnTo>
                  <a:lnTo>
                    <a:pt x="766826" y="24714"/>
                  </a:lnTo>
                  <a:lnTo>
                    <a:pt x="765340" y="24612"/>
                  </a:lnTo>
                  <a:lnTo>
                    <a:pt x="764501" y="24561"/>
                  </a:lnTo>
                  <a:lnTo>
                    <a:pt x="762800" y="24447"/>
                  </a:lnTo>
                  <a:lnTo>
                    <a:pt x="761530" y="24358"/>
                  </a:lnTo>
                  <a:lnTo>
                    <a:pt x="760247" y="24282"/>
                  </a:lnTo>
                  <a:lnTo>
                    <a:pt x="761530" y="21412"/>
                  </a:lnTo>
                  <a:lnTo>
                    <a:pt x="760171" y="20751"/>
                  </a:lnTo>
                  <a:lnTo>
                    <a:pt x="760171" y="33642"/>
                  </a:lnTo>
                  <a:lnTo>
                    <a:pt x="760171" y="33820"/>
                  </a:lnTo>
                  <a:lnTo>
                    <a:pt x="757720" y="36817"/>
                  </a:lnTo>
                  <a:lnTo>
                    <a:pt x="757389" y="37642"/>
                  </a:lnTo>
                  <a:lnTo>
                    <a:pt x="757110" y="37198"/>
                  </a:lnTo>
                  <a:lnTo>
                    <a:pt x="757110" y="38341"/>
                  </a:lnTo>
                  <a:lnTo>
                    <a:pt x="756716" y="39319"/>
                  </a:lnTo>
                  <a:lnTo>
                    <a:pt x="756450" y="38836"/>
                  </a:lnTo>
                  <a:lnTo>
                    <a:pt x="756450" y="58534"/>
                  </a:lnTo>
                  <a:lnTo>
                    <a:pt x="756450" y="59080"/>
                  </a:lnTo>
                  <a:lnTo>
                    <a:pt x="755751" y="59004"/>
                  </a:lnTo>
                  <a:lnTo>
                    <a:pt x="755180" y="58940"/>
                  </a:lnTo>
                  <a:lnTo>
                    <a:pt x="755180" y="58801"/>
                  </a:lnTo>
                  <a:lnTo>
                    <a:pt x="756450" y="58534"/>
                  </a:lnTo>
                  <a:lnTo>
                    <a:pt x="756450" y="38836"/>
                  </a:lnTo>
                  <a:lnTo>
                    <a:pt x="755180" y="39370"/>
                  </a:lnTo>
                  <a:lnTo>
                    <a:pt x="755180" y="56642"/>
                  </a:lnTo>
                  <a:lnTo>
                    <a:pt x="753910" y="56642"/>
                  </a:lnTo>
                  <a:lnTo>
                    <a:pt x="753910" y="56311"/>
                  </a:lnTo>
                  <a:lnTo>
                    <a:pt x="755180" y="56642"/>
                  </a:lnTo>
                  <a:lnTo>
                    <a:pt x="755180" y="39370"/>
                  </a:lnTo>
                  <a:lnTo>
                    <a:pt x="750481" y="41300"/>
                  </a:lnTo>
                  <a:lnTo>
                    <a:pt x="751255" y="38684"/>
                  </a:lnTo>
                  <a:lnTo>
                    <a:pt x="751255" y="38061"/>
                  </a:lnTo>
                  <a:lnTo>
                    <a:pt x="750100" y="35610"/>
                  </a:lnTo>
                  <a:lnTo>
                    <a:pt x="752640" y="36957"/>
                  </a:lnTo>
                  <a:lnTo>
                    <a:pt x="753910" y="39243"/>
                  </a:lnTo>
                  <a:lnTo>
                    <a:pt x="756450" y="38531"/>
                  </a:lnTo>
                  <a:lnTo>
                    <a:pt x="756716" y="38455"/>
                  </a:lnTo>
                  <a:lnTo>
                    <a:pt x="757110" y="38341"/>
                  </a:lnTo>
                  <a:lnTo>
                    <a:pt x="757110" y="37198"/>
                  </a:lnTo>
                  <a:lnTo>
                    <a:pt x="756450" y="36144"/>
                  </a:lnTo>
                  <a:lnTo>
                    <a:pt x="756450" y="34658"/>
                  </a:lnTo>
                  <a:lnTo>
                    <a:pt x="758990" y="32499"/>
                  </a:lnTo>
                  <a:lnTo>
                    <a:pt x="760171" y="33642"/>
                  </a:lnTo>
                  <a:lnTo>
                    <a:pt x="760171" y="20751"/>
                  </a:lnTo>
                  <a:lnTo>
                    <a:pt x="758990" y="20154"/>
                  </a:lnTo>
                  <a:lnTo>
                    <a:pt x="755751" y="20815"/>
                  </a:lnTo>
                  <a:lnTo>
                    <a:pt x="755180" y="20942"/>
                  </a:lnTo>
                  <a:lnTo>
                    <a:pt x="756450" y="24142"/>
                  </a:lnTo>
                  <a:lnTo>
                    <a:pt x="753910" y="32575"/>
                  </a:lnTo>
                  <a:lnTo>
                    <a:pt x="752640" y="34112"/>
                  </a:lnTo>
                  <a:lnTo>
                    <a:pt x="748830" y="30480"/>
                  </a:lnTo>
                  <a:lnTo>
                    <a:pt x="748830" y="27381"/>
                  </a:lnTo>
                  <a:lnTo>
                    <a:pt x="741210" y="30073"/>
                  </a:lnTo>
                  <a:lnTo>
                    <a:pt x="743750" y="31965"/>
                  </a:lnTo>
                  <a:lnTo>
                    <a:pt x="739940" y="35204"/>
                  </a:lnTo>
                  <a:lnTo>
                    <a:pt x="743750" y="37985"/>
                  </a:lnTo>
                  <a:lnTo>
                    <a:pt x="749084" y="41884"/>
                  </a:lnTo>
                  <a:lnTo>
                    <a:pt x="745020" y="43561"/>
                  </a:lnTo>
                  <a:lnTo>
                    <a:pt x="750100" y="46939"/>
                  </a:lnTo>
                  <a:lnTo>
                    <a:pt x="747560" y="47472"/>
                  </a:lnTo>
                  <a:lnTo>
                    <a:pt x="750100" y="50571"/>
                  </a:lnTo>
                  <a:lnTo>
                    <a:pt x="751255" y="49098"/>
                  </a:lnTo>
                  <a:lnTo>
                    <a:pt x="751255" y="52006"/>
                  </a:lnTo>
                  <a:lnTo>
                    <a:pt x="752640" y="55968"/>
                  </a:lnTo>
                  <a:lnTo>
                    <a:pt x="753681" y="56248"/>
                  </a:lnTo>
                  <a:lnTo>
                    <a:pt x="752640" y="56921"/>
                  </a:lnTo>
                  <a:lnTo>
                    <a:pt x="751357" y="60159"/>
                  </a:lnTo>
                  <a:lnTo>
                    <a:pt x="753681" y="59791"/>
                  </a:lnTo>
                  <a:lnTo>
                    <a:pt x="753910" y="59753"/>
                  </a:lnTo>
                  <a:lnTo>
                    <a:pt x="752640" y="60363"/>
                  </a:lnTo>
                  <a:lnTo>
                    <a:pt x="752640" y="63258"/>
                  </a:lnTo>
                  <a:lnTo>
                    <a:pt x="752640" y="65011"/>
                  </a:lnTo>
                  <a:lnTo>
                    <a:pt x="751255" y="65125"/>
                  </a:lnTo>
                  <a:lnTo>
                    <a:pt x="750100" y="64884"/>
                  </a:lnTo>
                  <a:lnTo>
                    <a:pt x="750100" y="71081"/>
                  </a:lnTo>
                  <a:lnTo>
                    <a:pt x="750100" y="71348"/>
                  </a:lnTo>
                  <a:lnTo>
                    <a:pt x="749084" y="71462"/>
                  </a:lnTo>
                  <a:lnTo>
                    <a:pt x="748830" y="71488"/>
                  </a:lnTo>
                  <a:lnTo>
                    <a:pt x="748830" y="74320"/>
                  </a:lnTo>
                  <a:lnTo>
                    <a:pt x="748830" y="100355"/>
                  </a:lnTo>
                  <a:lnTo>
                    <a:pt x="748830" y="101434"/>
                  </a:lnTo>
                  <a:lnTo>
                    <a:pt x="748830" y="102235"/>
                  </a:lnTo>
                  <a:lnTo>
                    <a:pt x="748830" y="107899"/>
                  </a:lnTo>
                  <a:lnTo>
                    <a:pt x="746290" y="108178"/>
                  </a:lnTo>
                  <a:lnTo>
                    <a:pt x="746290" y="110058"/>
                  </a:lnTo>
                  <a:lnTo>
                    <a:pt x="743750" y="108978"/>
                  </a:lnTo>
                  <a:lnTo>
                    <a:pt x="739940" y="110464"/>
                  </a:lnTo>
                  <a:lnTo>
                    <a:pt x="739940" y="107492"/>
                  </a:lnTo>
                  <a:lnTo>
                    <a:pt x="741210" y="107099"/>
                  </a:lnTo>
                  <a:lnTo>
                    <a:pt x="742480" y="108038"/>
                  </a:lnTo>
                  <a:lnTo>
                    <a:pt x="743750" y="108978"/>
                  </a:lnTo>
                  <a:lnTo>
                    <a:pt x="743750" y="105879"/>
                  </a:lnTo>
                  <a:lnTo>
                    <a:pt x="745655" y="106591"/>
                  </a:lnTo>
                  <a:lnTo>
                    <a:pt x="745947" y="106692"/>
                  </a:lnTo>
                  <a:lnTo>
                    <a:pt x="746290" y="106819"/>
                  </a:lnTo>
                  <a:lnTo>
                    <a:pt x="748830" y="102235"/>
                  </a:lnTo>
                  <a:lnTo>
                    <a:pt x="748830" y="101434"/>
                  </a:lnTo>
                  <a:lnTo>
                    <a:pt x="747560" y="102641"/>
                  </a:lnTo>
                  <a:lnTo>
                    <a:pt x="747560" y="101295"/>
                  </a:lnTo>
                  <a:lnTo>
                    <a:pt x="742480" y="102108"/>
                  </a:lnTo>
                  <a:lnTo>
                    <a:pt x="743750" y="100482"/>
                  </a:lnTo>
                  <a:lnTo>
                    <a:pt x="745020" y="100482"/>
                  </a:lnTo>
                  <a:lnTo>
                    <a:pt x="745947" y="99301"/>
                  </a:lnTo>
                  <a:lnTo>
                    <a:pt x="745020" y="98996"/>
                  </a:lnTo>
                  <a:lnTo>
                    <a:pt x="745655" y="99199"/>
                  </a:lnTo>
                  <a:lnTo>
                    <a:pt x="745947" y="99301"/>
                  </a:lnTo>
                  <a:lnTo>
                    <a:pt x="746290" y="99402"/>
                  </a:lnTo>
                  <a:lnTo>
                    <a:pt x="746290" y="100355"/>
                  </a:lnTo>
                  <a:lnTo>
                    <a:pt x="747560" y="100215"/>
                  </a:lnTo>
                  <a:lnTo>
                    <a:pt x="747560" y="99542"/>
                  </a:lnTo>
                  <a:lnTo>
                    <a:pt x="748830" y="100355"/>
                  </a:lnTo>
                  <a:lnTo>
                    <a:pt x="748830" y="74320"/>
                  </a:lnTo>
                  <a:lnTo>
                    <a:pt x="747560" y="74447"/>
                  </a:lnTo>
                  <a:lnTo>
                    <a:pt x="746290" y="73914"/>
                  </a:lnTo>
                  <a:lnTo>
                    <a:pt x="746290" y="97790"/>
                  </a:lnTo>
                  <a:lnTo>
                    <a:pt x="745655" y="98399"/>
                  </a:lnTo>
                  <a:lnTo>
                    <a:pt x="745020" y="97917"/>
                  </a:lnTo>
                  <a:lnTo>
                    <a:pt x="745020" y="97523"/>
                  </a:lnTo>
                  <a:lnTo>
                    <a:pt x="745655" y="97650"/>
                  </a:lnTo>
                  <a:lnTo>
                    <a:pt x="745947" y="97713"/>
                  </a:lnTo>
                  <a:lnTo>
                    <a:pt x="746290" y="97790"/>
                  </a:lnTo>
                  <a:lnTo>
                    <a:pt x="746290" y="73914"/>
                  </a:lnTo>
                  <a:lnTo>
                    <a:pt x="746290" y="73240"/>
                  </a:lnTo>
                  <a:lnTo>
                    <a:pt x="745020" y="72161"/>
                  </a:lnTo>
                  <a:lnTo>
                    <a:pt x="743750" y="72161"/>
                  </a:lnTo>
                  <a:lnTo>
                    <a:pt x="743750" y="72288"/>
                  </a:lnTo>
                  <a:lnTo>
                    <a:pt x="742480" y="72288"/>
                  </a:lnTo>
                  <a:lnTo>
                    <a:pt x="742480" y="72161"/>
                  </a:lnTo>
                  <a:lnTo>
                    <a:pt x="743750" y="69329"/>
                  </a:lnTo>
                  <a:lnTo>
                    <a:pt x="743750" y="69062"/>
                  </a:lnTo>
                  <a:lnTo>
                    <a:pt x="745020" y="69862"/>
                  </a:lnTo>
                  <a:lnTo>
                    <a:pt x="745655" y="70002"/>
                  </a:lnTo>
                  <a:lnTo>
                    <a:pt x="745947" y="70065"/>
                  </a:lnTo>
                  <a:lnTo>
                    <a:pt x="746290" y="70142"/>
                  </a:lnTo>
                  <a:lnTo>
                    <a:pt x="746290" y="70535"/>
                  </a:lnTo>
                  <a:lnTo>
                    <a:pt x="747560" y="70815"/>
                  </a:lnTo>
                  <a:lnTo>
                    <a:pt x="748830" y="70942"/>
                  </a:lnTo>
                  <a:lnTo>
                    <a:pt x="749084" y="70967"/>
                  </a:lnTo>
                  <a:lnTo>
                    <a:pt x="750100" y="71081"/>
                  </a:lnTo>
                  <a:lnTo>
                    <a:pt x="750100" y="64884"/>
                  </a:lnTo>
                  <a:lnTo>
                    <a:pt x="749084" y="64655"/>
                  </a:lnTo>
                  <a:lnTo>
                    <a:pt x="748830" y="64604"/>
                  </a:lnTo>
                  <a:lnTo>
                    <a:pt x="751255" y="63322"/>
                  </a:lnTo>
                  <a:lnTo>
                    <a:pt x="752348" y="62738"/>
                  </a:lnTo>
                  <a:lnTo>
                    <a:pt x="752640" y="63258"/>
                  </a:lnTo>
                  <a:lnTo>
                    <a:pt x="752640" y="60363"/>
                  </a:lnTo>
                  <a:lnTo>
                    <a:pt x="751370" y="60972"/>
                  </a:lnTo>
                  <a:lnTo>
                    <a:pt x="751636" y="61442"/>
                  </a:lnTo>
                  <a:lnTo>
                    <a:pt x="751255" y="61023"/>
                  </a:lnTo>
                  <a:lnTo>
                    <a:pt x="748830" y="58267"/>
                  </a:lnTo>
                  <a:lnTo>
                    <a:pt x="745020" y="60693"/>
                  </a:lnTo>
                  <a:lnTo>
                    <a:pt x="745020" y="59474"/>
                  </a:lnTo>
                  <a:lnTo>
                    <a:pt x="743750" y="59080"/>
                  </a:lnTo>
                  <a:lnTo>
                    <a:pt x="741210" y="57734"/>
                  </a:lnTo>
                  <a:lnTo>
                    <a:pt x="741210" y="88480"/>
                  </a:lnTo>
                  <a:lnTo>
                    <a:pt x="739940" y="88214"/>
                  </a:lnTo>
                  <a:lnTo>
                    <a:pt x="739940" y="103454"/>
                  </a:lnTo>
                  <a:lnTo>
                    <a:pt x="739940" y="103987"/>
                  </a:lnTo>
                  <a:lnTo>
                    <a:pt x="738670" y="105206"/>
                  </a:lnTo>
                  <a:lnTo>
                    <a:pt x="738670" y="106959"/>
                  </a:lnTo>
                  <a:lnTo>
                    <a:pt x="738670" y="107099"/>
                  </a:lnTo>
                  <a:lnTo>
                    <a:pt x="738454" y="106870"/>
                  </a:lnTo>
                  <a:lnTo>
                    <a:pt x="738670" y="106959"/>
                  </a:lnTo>
                  <a:lnTo>
                    <a:pt x="738670" y="105206"/>
                  </a:lnTo>
                  <a:lnTo>
                    <a:pt x="737730" y="106108"/>
                  </a:lnTo>
                  <a:lnTo>
                    <a:pt x="737400" y="106426"/>
                  </a:lnTo>
                  <a:lnTo>
                    <a:pt x="737730" y="106095"/>
                  </a:lnTo>
                  <a:lnTo>
                    <a:pt x="737400" y="105740"/>
                  </a:lnTo>
                  <a:lnTo>
                    <a:pt x="734860" y="105346"/>
                  </a:lnTo>
                  <a:lnTo>
                    <a:pt x="734466" y="105359"/>
                  </a:lnTo>
                  <a:lnTo>
                    <a:pt x="732320" y="105473"/>
                  </a:lnTo>
                  <a:lnTo>
                    <a:pt x="733590" y="104533"/>
                  </a:lnTo>
                  <a:lnTo>
                    <a:pt x="734860" y="103860"/>
                  </a:lnTo>
                  <a:lnTo>
                    <a:pt x="735812" y="104063"/>
                  </a:lnTo>
                  <a:lnTo>
                    <a:pt x="738670" y="104127"/>
                  </a:lnTo>
                  <a:lnTo>
                    <a:pt x="739940" y="103454"/>
                  </a:lnTo>
                  <a:lnTo>
                    <a:pt x="739940" y="88214"/>
                  </a:lnTo>
                  <a:lnTo>
                    <a:pt x="738670" y="87947"/>
                  </a:lnTo>
                  <a:lnTo>
                    <a:pt x="738670" y="95364"/>
                  </a:lnTo>
                  <a:lnTo>
                    <a:pt x="734860" y="97790"/>
                  </a:lnTo>
                  <a:lnTo>
                    <a:pt x="735812" y="92925"/>
                  </a:lnTo>
                  <a:lnTo>
                    <a:pt x="735812" y="92392"/>
                  </a:lnTo>
                  <a:lnTo>
                    <a:pt x="736130" y="92392"/>
                  </a:lnTo>
                  <a:lnTo>
                    <a:pt x="738670" y="95364"/>
                  </a:lnTo>
                  <a:lnTo>
                    <a:pt x="738670" y="87947"/>
                  </a:lnTo>
                  <a:lnTo>
                    <a:pt x="737730" y="87744"/>
                  </a:lnTo>
                  <a:lnTo>
                    <a:pt x="737400" y="87668"/>
                  </a:lnTo>
                  <a:lnTo>
                    <a:pt x="736130" y="87541"/>
                  </a:lnTo>
                  <a:lnTo>
                    <a:pt x="734860" y="87261"/>
                  </a:lnTo>
                  <a:lnTo>
                    <a:pt x="734860" y="86995"/>
                  </a:lnTo>
                  <a:lnTo>
                    <a:pt x="736130" y="84569"/>
                  </a:lnTo>
                  <a:lnTo>
                    <a:pt x="741210" y="88480"/>
                  </a:lnTo>
                  <a:lnTo>
                    <a:pt x="741210" y="57734"/>
                  </a:lnTo>
                  <a:lnTo>
                    <a:pt x="739940" y="57048"/>
                  </a:lnTo>
                  <a:lnTo>
                    <a:pt x="739940" y="74320"/>
                  </a:lnTo>
                  <a:lnTo>
                    <a:pt x="739940" y="76479"/>
                  </a:lnTo>
                  <a:lnTo>
                    <a:pt x="738670" y="75615"/>
                  </a:lnTo>
                  <a:lnTo>
                    <a:pt x="737730" y="74904"/>
                  </a:lnTo>
                  <a:lnTo>
                    <a:pt x="738670" y="74993"/>
                  </a:lnTo>
                  <a:lnTo>
                    <a:pt x="738670" y="72974"/>
                  </a:lnTo>
                  <a:lnTo>
                    <a:pt x="739940" y="74320"/>
                  </a:lnTo>
                  <a:lnTo>
                    <a:pt x="739940" y="57048"/>
                  </a:lnTo>
                  <a:lnTo>
                    <a:pt x="741210" y="56921"/>
                  </a:lnTo>
                  <a:lnTo>
                    <a:pt x="741210" y="55841"/>
                  </a:lnTo>
                  <a:lnTo>
                    <a:pt x="741845" y="55765"/>
                  </a:lnTo>
                  <a:lnTo>
                    <a:pt x="742480" y="55702"/>
                  </a:lnTo>
                  <a:lnTo>
                    <a:pt x="742480" y="56515"/>
                  </a:lnTo>
                  <a:lnTo>
                    <a:pt x="741845" y="56845"/>
                  </a:lnTo>
                  <a:lnTo>
                    <a:pt x="748830" y="56108"/>
                  </a:lnTo>
                  <a:lnTo>
                    <a:pt x="749084" y="56083"/>
                  </a:lnTo>
                  <a:lnTo>
                    <a:pt x="750100" y="55968"/>
                  </a:lnTo>
                  <a:lnTo>
                    <a:pt x="751255" y="55854"/>
                  </a:lnTo>
                  <a:lnTo>
                    <a:pt x="750481" y="55613"/>
                  </a:lnTo>
                  <a:lnTo>
                    <a:pt x="743750" y="53949"/>
                  </a:lnTo>
                  <a:lnTo>
                    <a:pt x="742480" y="53682"/>
                  </a:lnTo>
                  <a:lnTo>
                    <a:pt x="742480" y="52463"/>
                  </a:lnTo>
                  <a:lnTo>
                    <a:pt x="743750" y="52730"/>
                  </a:lnTo>
                  <a:lnTo>
                    <a:pt x="746290" y="52641"/>
                  </a:lnTo>
                  <a:lnTo>
                    <a:pt x="747560" y="52603"/>
                  </a:lnTo>
                  <a:lnTo>
                    <a:pt x="745020" y="49771"/>
                  </a:lnTo>
                  <a:lnTo>
                    <a:pt x="743750" y="50038"/>
                  </a:lnTo>
                  <a:lnTo>
                    <a:pt x="745020" y="48145"/>
                  </a:lnTo>
                  <a:lnTo>
                    <a:pt x="742480" y="46532"/>
                  </a:lnTo>
                  <a:lnTo>
                    <a:pt x="739940" y="47205"/>
                  </a:lnTo>
                  <a:lnTo>
                    <a:pt x="737730" y="46736"/>
                  </a:lnTo>
                  <a:lnTo>
                    <a:pt x="737539" y="46697"/>
                  </a:lnTo>
                  <a:lnTo>
                    <a:pt x="737539" y="74879"/>
                  </a:lnTo>
                  <a:lnTo>
                    <a:pt x="736130" y="74726"/>
                  </a:lnTo>
                  <a:lnTo>
                    <a:pt x="737400" y="74853"/>
                  </a:lnTo>
                  <a:lnTo>
                    <a:pt x="736130" y="73914"/>
                  </a:lnTo>
                  <a:lnTo>
                    <a:pt x="737400" y="74764"/>
                  </a:lnTo>
                  <a:lnTo>
                    <a:pt x="737539" y="74879"/>
                  </a:lnTo>
                  <a:lnTo>
                    <a:pt x="737539" y="46697"/>
                  </a:lnTo>
                  <a:lnTo>
                    <a:pt x="737400" y="46659"/>
                  </a:lnTo>
                  <a:lnTo>
                    <a:pt x="736130" y="48018"/>
                  </a:lnTo>
                  <a:lnTo>
                    <a:pt x="736130" y="54622"/>
                  </a:lnTo>
                  <a:lnTo>
                    <a:pt x="736130" y="68656"/>
                  </a:lnTo>
                  <a:lnTo>
                    <a:pt x="734860" y="69062"/>
                  </a:lnTo>
                  <a:lnTo>
                    <a:pt x="734860" y="71208"/>
                  </a:lnTo>
                  <a:lnTo>
                    <a:pt x="733590" y="72161"/>
                  </a:lnTo>
                  <a:lnTo>
                    <a:pt x="734860" y="73507"/>
                  </a:lnTo>
                  <a:lnTo>
                    <a:pt x="734860" y="73367"/>
                  </a:lnTo>
                  <a:lnTo>
                    <a:pt x="735812" y="74383"/>
                  </a:lnTo>
                  <a:lnTo>
                    <a:pt x="734860" y="75806"/>
                  </a:lnTo>
                  <a:lnTo>
                    <a:pt x="734225" y="75399"/>
                  </a:lnTo>
                  <a:lnTo>
                    <a:pt x="734225" y="92392"/>
                  </a:lnTo>
                  <a:lnTo>
                    <a:pt x="732320" y="93472"/>
                  </a:lnTo>
                  <a:lnTo>
                    <a:pt x="731253" y="93243"/>
                  </a:lnTo>
                  <a:lnTo>
                    <a:pt x="731050" y="93205"/>
                  </a:lnTo>
                  <a:lnTo>
                    <a:pt x="731050" y="93065"/>
                  </a:lnTo>
                  <a:lnTo>
                    <a:pt x="729780" y="93065"/>
                  </a:lnTo>
                  <a:lnTo>
                    <a:pt x="729780" y="91579"/>
                  </a:lnTo>
                  <a:lnTo>
                    <a:pt x="727240" y="90906"/>
                  </a:lnTo>
                  <a:lnTo>
                    <a:pt x="728510" y="89344"/>
                  </a:lnTo>
                  <a:lnTo>
                    <a:pt x="729780" y="89700"/>
                  </a:lnTo>
                  <a:lnTo>
                    <a:pt x="729780" y="89154"/>
                  </a:lnTo>
                  <a:lnTo>
                    <a:pt x="732320" y="92392"/>
                  </a:lnTo>
                  <a:lnTo>
                    <a:pt x="734225" y="92392"/>
                  </a:lnTo>
                  <a:lnTo>
                    <a:pt x="734225" y="75399"/>
                  </a:lnTo>
                  <a:lnTo>
                    <a:pt x="733590" y="74993"/>
                  </a:lnTo>
                  <a:lnTo>
                    <a:pt x="733590" y="72834"/>
                  </a:lnTo>
                  <a:lnTo>
                    <a:pt x="732320" y="71081"/>
                  </a:lnTo>
                  <a:lnTo>
                    <a:pt x="733590" y="69062"/>
                  </a:lnTo>
                  <a:lnTo>
                    <a:pt x="735812" y="68707"/>
                  </a:lnTo>
                  <a:lnTo>
                    <a:pt x="736130" y="68656"/>
                  </a:lnTo>
                  <a:lnTo>
                    <a:pt x="736130" y="54622"/>
                  </a:lnTo>
                  <a:lnTo>
                    <a:pt x="734860" y="56515"/>
                  </a:lnTo>
                  <a:lnTo>
                    <a:pt x="732320" y="58267"/>
                  </a:lnTo>
                  <a:lnTo>
                    <a:pt x="733590" y="60286"/>
                  </a:lnTo>
                  <a:lnTo>
                    <a:pt x="731253" y="60782"/>
                  </a:lnTo>
                  <a:lnTo>
                    <a:pt x="731050" y="60833"/>
                  </a:lnTo>
                  <a:lnTo>
                    <a:pt x="731050" y="61099"/>
                  </a:lnTo>
                  <a:lnTo>
                    <a:pt x="728510" y="58801"/>
                  </a:lnTo>
                  <a:lnTo>
                    <a:pt x="734466" y="53111"/>
                  </a:lnTo>
                  <a:lnTo>
                    <a:pt x="734466" y="52920"/>
                  </a:lnTo>
                  <a:lnTo>
                    <a:pt x="734860" y="53136"/>
                  </a:lnTo>
                  <a:lnTo>
                    <a:pt x="736130" y="54622"/>
                  </a:lnTo>
                  <a:lnTo>
                    <a:pt x="736130" y="48018"/>
                  </a:lnTo>
                  <a:lnTo>
                    <a:pt x="734860" y="49364"/>
                  </a:lnTo>
                  <a:lnTo>
                    <a:pt x="734453" y="49288"/>
                  </a:lnTo>
                  <a:lnTo>
                    <a:pt x="734453" y="52920"/>
                  </a:lnTo>
                  <a:lnTo>
                    <a:pt x="729780" y="55168"/>
                  </a:lnTo>
                  <a:lnTo>
                    <a:pt x="729780" y="54216"/>
                  </a:lnTo>
                  <a:lnTo>
                    <a:pt x="728510" y="53682"/>
                  </a:lnTo>
                  <a:lnTo>
                    <a:pt x="729780" y="52400"/>
                  </a:lnTo>
                  <a:lnTo>
                    <a:pt x="731050" y="51117"/>
                  </a:lnTo>
                  <a:lnTo>
                    <a:pt x="731253" y="51104"/>
                  </a:lnTo>
                  <a:lnTo>
                    <a:pt x="734453" y="52920"/>
                  </a:lnTo>
                  <a:lnTo>
                    <a:pt x="734453" y="49288"/>
                  </a:lnTo>
                  <a:lnTo>
                    <a:pt x="733590" y="49098"/>
                  </a:lnTo>
                  <a:lnTo>
                    <a:pt x="731253" y="50825"/>
                  </a:lnTo>
                  <a:lnTo>
                    <a:pt x="732320" y="49364"/>
                  </a:lnTo>
                  <a:lnTo>
                    <a:pt x="729780" y="47612"/>
                  </a:lnTo>
                  <a:lnTo>
                    <a:pt x="731050" y="42075"/>
                  </a:lnTo>
                  <a:lnTo>
                    <a:pt x="722439" y="43522"/>
                  </a:lnTo>
                  <a:lnTo>
                    <a:pt x="722160" y="43561"/>
                  </a:lnTo>
                  <a:lnTo>
                    <a:pt x="722160" y="51117"/>
                  </a:lnTo>
                  <a:lnTo>
                    <a:pt x="724700" y="51117"/>
                  </a:lnTo>
                  <a:lnTo>
                    <a:pt x="724700" y="53276"/>
                  </a:lnTo>
                  <a:lnTo>
                    <a:pt x="722439" y="54838"/>
                  </a:lnTo>
                  <a:lnTo>
                    <a:pt x="722439" y="55473"/>
                  </a:lnTo>
                  <a:lnTo>
                    <a:pt x="722439" y="59791"/>
                  </a:lnTo>
                  <a:lnTo>
                    <a:pt x="723430" y="60159"/>
                  </a:lnTo>
                  <a:lnTo>
                    <a:pt x="723430" y="57048"/>
                  </a:lnTo>
                  <a:lnTo>
                    <a:pt x="724700" y="59080"/>
                  </a:lnTo>
                  <a:lnTo>
                    <a:pt x="725970" y="61099"/>
                  </a:lnTo>
                  <a:lnTo>
                    <a:pt x="728510" y="59474"/>
                  </a:lnTo>
                  <a:lnTo>
                    <a:pt x="729780" y="60833"/>
                  </a:lnTo>
                  <a:lnTo>
                    <a:pt x="729780" y="61912"/>
                  </a:lnTo>
                  <a:lnTo>
                    <a:pt x="728510" y="62382"/>
                  </a:lnTo>
                  <a:lnTo>
                    <a:pt x="728510" y="82677"/>
                  </a:lnTo>
                  <a:lnTo>
                    <a:pt x="727240" y="85509"/>
                  </a:lnTo>
                  <a:lnTo>
                    <a:pt x="725970" y="85509"/>
                  </a:lnTo>
                  <a:lnTo>
                    <a:pt x="725970" y="98056"/>
                  </a:lnTo>
                  <a:lnTo>
                    <a:pt x="725970" y="98602"/>
                  </a:lnTo>
                  <a:lnTo>
                    <a:pt x="724700" y="98831"/>
                  </a:lnTo>
                  <a:lnTo>
                    <a:pt x="724700" y="103987"/>
                  </a:lnTo>
                  <a:lnTo>
                    <a:pt x="723430" y="104533"/>
                  </a:lnTo>
                  <a:lnTo>
                    <a:pt x="723430" y="104660"/>
                  </a:lnTo>
                  <a:lnTo>
                    <a:pt x="723430" y="105613"/>
                  </a:lnTo>
                  <a:lnTo>
                    <a:pt x="722160" y="105613"/>
                  </a:lnTo>
                  <a:lnTo>
                    <a:pt x="722160" y="104800"/>
                  </a:lnTo>
                  <a:lnTo>
                    <a:pt x="722439" y="104775"/>
                  </a:lnTo>
                  <a:lnTo>
                    <a:pt x="723430" y="104660"/>
                  </a:lnTo>
                  <a:lnTo>
                    <a:pt x="723430" y="104533"/>
                  </a:lnTo>
                  <a:lnTo>
                    <a:pt x="722160" y="103720"/>
                  </a:lnTo>
                  <a:lnTo>
                    <a:pt x="723430" y="103987"/>
                  </a:lnTo>
                  <a:lnTo>
                    <a:pt x="724700" y="103987"/>
                  </a:lnTo>
                  <a:lnTo>
                    <a:pt x="724700" y="98831"/>
                  </a:lnTo>
                  <a:lnTo>
                    <a:pt x="722439" y="99225"/>
                  </a:lnTo>
                  <a:lnTo>
                    <a:pt x="722160" y="99275"/>
                  </a:lnTo>
                  <a:lnTo>
                    <a:pt x="720890" y="97332"/>
                  </a:lnTo>
                  <a:lnTo>
                    <a:pt x="720890" y="106019"/>
                  </a:lnTo>
                  <a:lnTo>
                    <a:pt x="719620" y="106692"/>
                  </a:lnTo>
                  <a:lnTo>
                    <a:pt x="719620" y="108038"/>
                  </a:lnTo>
                  <a:lnTo>
                    <a:pt x="718350" y="108712"/>
                  </a:lnTo>
                  <a:lnTo>
                    <a:pt x="716978" y="108864"/>
                  </a:lnTo>
                  <a:lnTo>
                    <a:pt x="716978" y="110820"/>
                  </a:lnTo>
                  <a:lnTo>
                    <a:pt x="715810" y="111810"/>
                  </a:lnTo>
                  <a:lnTo>
                    <a:pt x="715810" y="110464"/>
                  </a:lnTo>
                  <a:lnTo>
                    <a:pt x="714540" y="110401"/>
                  </a:lnTo>
                  <a:lnTo>
                    <a:pt x="713270" y="110337"/>
                  </a:lnTo>
                  <a:lnTo>
                    <a:pt x="712000" y="110731"/>
                  </a:lnTo>
                  <a:lnTo>
                    <a:pt x="713270" y="109791"/>
                  </a:lnTo>
                  <a:lnTo>
                    <a:pt x="714540" y="109385"/>
                  </a:lnTo>
                  <a:lnTo>
                    <a:pt x="714540" y="107899"/>
                  </a:lnTo>
                  <a:lnTo>
                    <a:pt x="715810" y="108038"/>
                  </a:lnTo>
                  <a:lnTo>
                    <a:pt x="716978" y="107670"/>
                  </a:lnTo>
                  <a:lnTo>
                    <a:pt x="718350" y="107492"/>
                  </a:lnTo>
                  <a:lnTo>
                    <a:pt x="717080" y="106832"/>
                  </a:lnTo>
                  <a:lnTo>
                    <a:pt x="718350" y="106146"/>
                  </a:lnTo>
                  <a:lnTo>
                    <a:pt x="718350" y="105879"/>
                  </a:lnTo>
                  <a:lnTo>
                    <a:pt x="719620" y="106426"/>
                  </a:lnTo>
                  <a:lnTo>
                    <a:pt x="720572" y="106108"/>
                  </a:lnTo>
                  <a:lnTo>
                    <a:pt x="720890" y="106019"/>
                  </a:lnTo>
                  <a:lnTo>
                    <a:pt x="720890" y="97332"/>
                  </a:lnTo>
                  <a:lnTo>
                    <a:pt x="720572" y="96837"/>
                  </a:lnTo>
                  <a:lnTo>
                    <a:pt x="720890" y="96570"/>
                  </a:lnTo>
                  <a:lnTo>
                    <a:pt x="720890" y="95897"/>
                  </a:lnTo>
                  <a:lnTo>
                    <a:pt x="722160" y="95631"/>
                  </a:lnTo>
                  <a:lnTo>
                    <a:pt x="722439" y="95719"/>
                  </a:lnTo>
                  <a:lnTo>
                    <a:pt x="723430" y="96037"/>
                  </a:lnTo>
                  <a:lnTo>
                    <a:pt x="724700" y="97650"/>
                  </a:lnTo>
                  <a:lnTo>
                    <a:pt x="725970" y="98056"/>
                  </a:lnTo>
                  <a:lnTo>
                    <a:pt x="725970" y="85509"/>
                  </a:lnTo>
                  <a:lnTo>
                    <a:pt x="724700" y="85509"/>
                  </a:lnTo>
                  <a:lnTo>
                    <a:pt x="723430" y="85102"/>
                  </a:lnTo>
                  <a:lnTo>
                    <a:pt x="723430" y="84302"/>
                  </a:lnTo>
                  <a:lnTo>
                    <a:pt x="722985" y="84124"/>
                  </a:lnTo>
                  <a:lnTo>
                    <a:pt x="723430" y="84023"/>
                  </a:lnTo>
                  <a:lnTo>
                    <a:pt x="724700" y="83350"/>
                  </a:lnTo>
                  <a:lnTo>
                    <a:pt x="727240" y="81737"/>
                  </a:lnTo>
                  <a:lnTo>
                    <a:pt x="728510" y="82677"/>
                  </a:lnTo>
                  <a:lnTo>
                    <a:pt x="728510" y="62382"/>
                  </a:lnTo>
                  <a:lnTo>
                    <a:pt x="727240" y="62852"/>
                  </a:lnTo>
                  <a:lnTo>
                    <a:pt x="727240" y="69456"/>
                  </a:lnTo>
                  <a:lnTo>
                    <a:pt x="725970" y="68656"/>
                  </a:lnTo>
                  <a:lnTo>
                    <a:pt x="723430" y="69329"/>
                  </a:lnTo>
                  <a:lnTo>
                    <a:pt x="723430" y="82816"/>
                  </a:lnTo>
                  <a:lnTo>
                    <a:pt x="722490" y="83908"/>
                  </a:lnTo>
                  <a:lnTo>
                    <a:pt x="722160" y="84302"/>
                  </a:lnTo>
                  <a:lnTo>
                    <a:pt x="722439" y="83972"/>
                  </a:lnTo>
                  <a:lnTo>
                    <a:pt x="722160" y="83756"/>
                  </a:lnTo>
                  <a:lnTo>
                    <a:pt x="722160" y="83350"/>
                  </a:lnTo>
                  <a:lnTo>
                    <a:pt x="723430" y="82816"/>
                  </a:lnTo>
                  <a:lnTo>
                    <a:pt x="723430" y="69329"/>
                  </a:lnTo>
                  <a:lnTo>
                    <a:pt x="722439" y="69646"/>
                  </a:lnTo>
                  <a:lnTo>
                    <a:pt x="722160" y="69735"/>
                  </a:lnTo>
                  <a:lnTo>
                    <a:pt x="722160" y="70142"/>
                  </a:lnTo>
                  <a:lnTo>
                    <a:pt x="720890" y="69862"/>
                  </a:lnTo>
                  <a:lnTo>
                    <a:pt x="720890" y="69456"/>
                  </a:lnTo>
                  <a:lnTo>
                    <a:pt x="720890" y="69329"/>
                  </a:lnTo>
                  <a:lnTo>
                    <a:pt x="724700" y="67843"/>
                  </a:lnTo>
                  <a:lnTo>
                    <a:pt x="724700" y="67576"/>
                  </a:lnTo>
                  <a:lnTo>
                    <a:pt x="727240" y="69456"/>
                  </a:lnTo>
                  <a:lnTo>
                    <a:pt x="727240" y="62852"/>
                  </a:lnTo>
                  <a:lnTo>
                    <a:pt x="724700" y="64198"/>
                  </a:lnTo>
                  <a:lnTo>
                    <a:pt x="724700" y="62039"/>
                  </a:lnTo>
                  <a:lnTo>
                    <a:pt x="719620" y="63119"/>
                  </a:lnTo>
                  <a:lnTo>
                    <a:pt x="719620" y="91046"/>
                  </a:lnTo>
                  <a:lnTo>
                    <a:pt x="719620" y="91313"/>
                  </a:lnTo>
                  <a:lnTo>
                    <a:pt x="719620" y="100076"/>
                  </a:lnTo>
                  <a:lnTo>
                    <a:pt x="719620" y="101028"/>
                  </a:lnTo>
                  <a:lnTo>
                    <a:pt x="718350" y="101701"/>
                  </a:lnTo>
                  <a:lnTo>
                    <a:pt x="716978" y="102285"/>
                  </a:lnTo>
                  <a:lnTo>
                    <a:pt x="716978" y="101523"/>
                  </a:lnTo>
                  <a:lnTo>
                    <a:pt x="715810" y="101028"/>
                  </a:lnTo>
                  <a:lnTo>
                    <a:pt x="715810" y="100622"/>
                  </a:lnTo>
                  <a:lnTo>
                    <a:pt x="716978" y="100622"/>
                  </a:lnTo>
                  <a:lnTo>
                    <a:pt x="718350" y="99542"/>
                  </a:lnTo>
                  <a:lnTo>
                    <a:pt x="718350" y="101028"/>
                  </a:lnTo>
                  <a:lnTo>
                    <a:pt x="719620" y="100076"/>
                  </a:lnTo>
                  <a:lnTo>
                    <a:pt x="719620" y="91313"/>
                  </a:lnTo>
                  <a:lnTo>
                    <a:pt x="718845" y="90957"/>
                  </a:lnTo>
                  <a:lnTo>
                    <a:pt x="718845" y="97815"/>
                  </a:lnTo>
                  <a:lnTo>
                    <a:pt x="718350" y="99402"/>
                  </a:lnTo>
                  <a:lnTo>
                    <a:pt x="718350" y="98463"/>
                  </a:lnTo>
                  <a:lnTo>
                    <a:pt x="716978" y="98602"/>
                  </a:lnTo>
                  <a:lnTo>
                    <a:pt x="718350" y="97917"/>
                  </a:lnTo>
                  <a:lnTo>
                    <a:pt x="718845" y="97815"/>
                  </a:lnTo>
                  <a:lnTo>
                    <a:pt x="718845" y="90957"/>
                  </a:lnTo>
                  <a:lnTo>
                    <a:pt x="718350" y="90639"/>
                  </a:lnTo>
                  <a:lnTo>
                    <a:pt x="718845" y="90906"/>
                  </a:lnTo>
                  <a:lnTo>
                    <a:pt x="719620" y="91046"/>
                  </a:lnTo>
                  <a:lnTo>
                    <a:pt x="719620" y="63119"/>
                  </a:lnTo>
                  <a:lnTo>
                    <a:pt x="719620" y="60553"/>
                  </a:lnTo>
                  <a:lnTo>
                    <a:pt x="718350" y="61912"/>
                  </a:lnTo>
                  <a:lnTo>
                    <a:pt x="716978" y="61760"/>
                  </a:lnTo>
                  <a:lnTo>
                    <a:pt x="716978" y="63715"/>
                  </a:lnTo>
                  <a:lnTo>
                    <a:pt x="716978" y="63855"/>
                  </a:lnTo>
                  <a:lnTo>
                    <a:pt x="715810" y="64604"/>
                  </a:lnTo>
                  <a:lnTo>
                    <a:pt x="715810" y="66624"/>
                  </a:lnTo>
                  <a:lnTo>
                    <a:pt x="715810" y="68656"/>
                  </a:lnTo>
                  <a:lnTo>
                    <a:pt x="714540" y="68783"/>
                  </a:lnTo>
                  <a:lnTo>
                    <a:pt x="714540" y="77419"/>
                  </a:lnTo>
                  <a:lnTo>
                    <a:pt x="714540" y="79984"/>
                  </a:lnTo>
                  <a:lnTo>
                    <a:pt x="714540" y="95224"/>
                  </a:lnTo>
                  <a:lnTo>
                    <a:pt x="714540" y="99275"/>
                  </a:lnTo>
                  <a:lnTo>
                    <a:pt x="714540" y="100215"/>
                  </a:lnTo>
                  <a:lnTo>
                    <a:pt x="713270" y="100482"/>
                  </a:lnTo>
                  <a:lnTo>
                    <a:pt x="713270" y="102235"/>
                  </a:lnTo>
                  <a:lnTo>
                    <a:pt x="713270" y="106819"/>
                  </a:lnTo>
                  <a:lnTo>
                    <a:pt x="710730" y="104940"/>
                  </a:lnTo>
                  <a:lnTo>
                    <a:pt x="710730" y="107365"/>
                  </a:lnTo>
                  <a:lnTo>
                    <a:pt x="705650" y="110871"/>
                  </a:lnTo>
                  <a:lnTo>
                    <a:pt x="705650" y="110337"/>
                  </a:lnTo>
                  <a:lnTo>
                    <a:pt x="704380" y="108978"/>
                  </a:lnTo>
                  <a:lnTo>
                    <a:pt x="704380" y="107099"/>
                  </a:lnTo>
                  <a:lnTo>
                    <a:pt x="703110" y="106819"/>
                  </a:lnTo>
                  <a:lnTo>
                    <a:pt x="702818" y="106768"/>
                  </a:lnTo>
                  <a:lnTo>
                    <a:pt x="702297" y="106654"/>
                  </a:lnTo>
                  <a:lnTo>
                    <a:pt x="701840" y="106553"/>
                  </a:lnTo>
                  <a:lnTo>
                    <a:pt x="701840" y="118160"/>
                  </a:lnTo>
                  <a:lnTo>
                    <a:pt x="700570" y="118198"/>
                  </a:lnTo>
                  <a:lnTo>
                    <a:pt x="698030" y="118287"/>
                  </a:lnTo>
                  <a:lnTo>
                    <a:pt x="695490" y="122872"/>
                  </a:lnTo>
                  <a:lnTo>
                    <a:pt x="691680" y="121666"/>
                  </a:lnTo>
                  <a:lnTo>
                    <a:pt x="692950" y="121119"/>
                  </a:lnTo>
                  <a:lnTo>
                    <a:pt x="692950" y="120180"/>
                  </a:lnTo>
                  <a:lnTo>
                    <a:pt x="693864" y="119989"/>
                  </a:lnTo>
                  <a:lnTo>
                    <a:pt x="694220" y="119913"/>
                  </a:lnTo>
                  <a:lnTo>
                    <a:pt x="695490" y="118960"/>
                  </a:lnTo>
                  <a:lnTo>
                    <a:pt x="695490" y="116941"/>
                  </a:lnTo>
                  <a:lnTo>
                    <a:pt x="698030" y="116535"/>
                  </a:lnTo>
                  <a:lnTo>
                    <a:pt x="700570" y="115862"/>
                  </a:lnTo>
                  <a:lnTo>
                    <a:pt x="701840" y="118160"/>
                  </a:lnTo>
                  <a:lnTo>
                    <a:pt x="701840" y="106553"/>
                  </a:lnTo>
                  <a:lnTo>
                    <a:pt x="701840" y="105879"/>
                  </a:lnTo>
                  <a:lnTo>
                    <a:pt x="702818" y="105778"/>
                  </a:lnTo>
                  <a:lnTo>
                    <a:pt x="703110" y="105740"/>
                  </a:lnTo>
                  <a:lnTo>
                    <a:pt x="701840" y="102781"/>
                  </a:lnTo>
                  <a:lnTo>
                    <a:pt x="703110" y="103454"/>
                  </a:lnTo>
                  <a:lnTo>
                    <a:pt x="704380" y="105067"/>
                  </a:lnTo>
                  <a:lnTo>
                    <a:pt x="705650" y="106692"/>
                  </a:lnTo>
                  <a:lnTo>
                    <a:pt x="708190" y="107022"/>
                  </a:lnTo>
                  <a:lnTo>
                    <a:pt x="708799" y="107111"/>
                  </a:lnTo>
                  <a:lnTo>
                    <a:pt x="709460" y="107200"/>
                  </a:lnTo>
                  <a:lnTo>
                    <a:pt x="709930" y="107264"/>
                  </a:lnTo>
                  <a:lnTo>
                    <a:pt x="710730" y="107365"/>
                  </a:lnTo>
                  <a:lnTo>
                    <a:pt x="710730" y="104940"/>
                  </a:lnTo>
                  <a:lnTo>
                    <a:pt x="710730" y="103581"/>
                  </a:lnTo>
                  <a:lnTo>
                    <a:pt x="712000" y="103047"/>
                  </a:lnTo>
                  <a:lnTo>
                    <a:pt x="713270" y="102235"/>
                  </a:lnTo>
                  <a:lnTo>
                    <a:pt x="713270" y="100482"/>
                  </a:lnTo>
                  <a:lnTo>
                    <a:pt x="713270" y="99809"/>
                  </a:lnTo>
                  <a:lnTo>
                    <a:pt x="714540" y="99275"/>
                  </a:lnTo>
                  <a:lnTo>
                    <a:pt x="714540" y="95224"/>
                  </a:lnTo>
                  <a:lnTo>
                    <a:pt x="713270" y="95186"/>
                  </a:lnTo>
                  <a:lnTo>
                    <a:pt x="709460" y="95084"/>
                  </a:lnTo>
                  <a:lnTo>
                    <a:pt x="708190" y="95631"/>
                  </a:lnTo>
                  <a:lnTo>
                    <a:pt x="705650" y="96977"/>
                  </a:lnTo>
                  <a:lnTo>
                    <a:pt x="703110" y="98056"/>
                  </a:lnTo>
                  <a:lnTo>
                    <a:pt x="701840" y="98056"/>
                  </a:lnTo>
                  <a:lnTo>
                    <a:pt x="701840" y="99809"/>
                  </a:lnTo>
                  <a:lnTo>
                    <a:pt x="703110" y="100482"/>
                  </a:lnTo>
                  <a:lnTo>
                    <a:pt x="703110" y="99949"/>
                  </a:lnTo>
                  <a:lnTo>
                    <a:pt x="704380" y="99949"/>
                  </a:lnTo>
                  <a:lnTo>
                    <a:pt x="704380" y="100215"/>
                  </a:lnTo>
                  <a:lnTo>
                    <a:pt x="701840" y="102641"/>
                  </a:lnTo>
                  <a:lnTo>
                    <a:pt x="700570" y="98056"/>
                  </a:lnTo>
                  <a:lnTo>
                    <a:pt x="700570" y="95491"/>
                  </a:lnTo>
                  <a:lnTo>
                    <a:pt x="701840" y="97243"/>
                  </a:lnTo>
                  <a:lnTo>
                    <a:pt x="703110" y="94284"/>
                  </a:lnTo>
                  <a:lnTo>
                    <a:pt x="701840" y="92925"/>
                  </a:lnTo>
                  <a:lnTo>
                    <a:pt x="702818" y="92621"/>
                  </a:lnTo>
                  <a:lnTo>
                    <a:pt x="703110" y="92532"/>
                  </a:lnTo>
                  <a:lnTo>
                    <a:pt x="703110" y="91173"/>
                  </a:lnTo>
                  <a:lnTo>
                    <a:pt x="706818" y="92100"/>
                  </a:lnTo>
                  <a:lnTo>
                    <a:pt x="706818" y="91821"/>
                  </a:lnTo>
                  <a:lnTo>
                    <a:pt x="705650" y="88480"/>
                  </a:lnTo>
                  <a:lnTo>
                    <a:pt x="703110" y="88214"/>
                  </a:lnTo>
                  <a:lnTo>
                    <a:pt x="703110" y="88887"/>
                  </a:lnTo>
                  <a:lnTo>
                    <a:pt x="701840" y="88341"/>
                  </a:lnTo>
                  <a:lnTo>
                    <a:pt x="701840" y="88214"/>
                  </a:lnTo>
                  <a:lnTo>
                    <a:pt x="700570" y="87807"/>
                  </a:lnTo>
                  <a:lnTo>
                    <a:pt x="701840" y="84975"/>
                  </a:lnTo>
                  <a:lnTo>
                    <a:pt x="701840" y="79311"/>
                  </a:lnTo>
                  <a:lnTo>
                    <a:pt x="701840" y="77597"/>
                  </a:lnTo>
                  <a:lnTo>
                    <a:pt x="700570" y="80251"/>
                  </a:lnTo>
                  <a:lnTo>
                    <a:pt x="701840" y="77558"/>
                  </a:lnTo>
                  <a:lnTo>
                    <a:pt x="702818" y="75539"/>
                  </a:lnTo>
                  <a:lnTo>
                    <a:pt x="703110" y="74447"/>
                  </a:lnTo>
                  <a:lnTo>
                    <a:pt x="699300" y="77012"/>
                  </a:lnTo>
                  <a:lnTo>
                    <a:pt x="698030" y="75806"/>
                  </a:lnTo>
                  <a:lnTo>
                    <a:pt x="698030" y="103581"/>
                  </a:lnTo>
                  <a:lnTo>
                    <a:pt x="696760" y="111417"/>
                  </a:lnTo>
                  <a:lnTo>
                    <a:pt x="695490" y="110680"/>
                  </a:lnTo>
                  <a:lnTo>
                    <a:pt x="695490" y="112090"/>
                  </a:lnTo>
                  <a:lnTo>
                    <a:pt x="695490" y="112217"/>
                  </a:lnTo>
                  <a:lnTo>
                    <a:pt x="694220" y="112356"/>
                  </a:lnTo>
                  <a:lnTo>
                    <a:pt x="694220" y="112090"/>
                  </a:lnTo>
                  <a:lnTo>
                    <a:pt x="695490" y="112090"/>
                  </a:lnTo>
                  <a:lnTo>
                    <a:pt x="695490" y="110680"/>
                  </a:lnTo>
                  <a:lnTo>
                    <a:pt x="691680" y="108445"/>
                  </a:lnTo>
                  <a:lnTo>
                    <a:pt x="691680" y="108153"/>
                  </a:lnTo>
                  <a:lnTo>
                    <a:pt x="692950" y="107721"/>
                  </a:lnTo>
                  <a:lnTo>
                    <a:pt x="693864" y="107403"/>
                  </a:lnTo>
                  <a:lnTo>
                    <a:pt x="694220" y="107276"/>
                  </a:lnTo>
                  <a:lnTo>
                    <a:pt x="695490" y="104863"/>
                  </a:lnTo>
                  <a:lnTo>
                    <a:pt x="692950" y="103314"/>
                  </a:lnTo>
                  <a:lnTo>
                    <a:pt x="694220" y="102514"/>
                  </a:lnTo>
                  <a:lnTo>
                    <a:pt x="695490" y="100888"/>
                  </a:lnTo>
                  <a:lnTo>
                    <a:pt x="696760" y="102235"/>
                  </a:lnTo>
                  <a:lnTo>
                    <a:pt x="698030" y="103581"/>
                  </a:lnTo>
                  <a:lnTo>
                    <a:pt x="698030" y="75806"/>
                  </a:lnTo>
                  <a:lnTo>
                    <a:pt x="696760" y="77152"/>
                  </a:lnTo>
                  <a:lnTo>
                    <a:pt x="696760" y="89293"/>
                  </a:lnTo>
                  <a:lnTo>
                    <a:pt x="694220" y="89700"/>
                  </a:lnTo>
                  <a:lnTo>
                    <a:pt x="694220" y="98196"/>
                  </a:lnTo>
                  <a:lnTo>
                    <a:pt x="694220" y="99136"/>
                  </a:lnTo>
                  <a:lnTo>
                    <a:pt x="692950" y="98869"/>
                  </a:lnTo>
                  <a:lnTo>
                    <a:pt x="692950" y="98196"/>
                  </a:lnTo>
                  <a:lnTo>
                    <a:pt x="694220" y="98196"/>
                  </a:lnTo>
                  <a:lnTo>
                    <a:pt x="694220" y="89700"/>
                  </a:lnTo>
                  <a:lnTo>
                    <a:pt x="693864" y="89674"/>
                  </a:lnTo>
                  <a:lnTo>
                    <a:pt x="691680" y="89560"/>
                  </a:lnTo>
                  <a:lnTo>
                    <a:pt x="691680" y="90639"/>
                  </a:lnTo>
                  <a:lnTo>
                    <a:pt x="691680" y="105067"/>
                  </a:lnTo>
                  <a:lnTo>
                    <a:pt x="691680" y="107492"/>
                  </a:lnTo>
                  <a:lnTo>
                    <a:pt x="690410" y="108712"/>
                  </a:lnTo>
                  <a:lnTo>
                    <a:pt x="689140" y="108242"/>
                  </a:lnTo>
                  <a:lnTo>
                    <a:pt x="689140" y="113969"/>
                  </a:lnTo>
                  <a:lnTo>
                    <a:pt x="687870" y="114109"/>
                  </a:lnTo>
                  <a:lnTo>
                    <a:pt x="687870" y="113842"/>
                  </a:lnTo>
                  <a:lnTo>
                    <a:pt x="689140" y="113969"/>
                  </a:lnTo>
                  <a:lnTo>
                    <a:pt x="689140" y="108242"/>
                  </a:lnTo>
                  <a:lnTo>
                    <a:pt x="687870" y="107772"/>
                  </a:lnTo>
                  <a:lnTo>
                    <a:pt x="687870" y="109791"/>
                  </a:lnTo>
                  <a:lnTo>
                    <a:pt x="687870" y="110197"/>
                  </a:lnTo>
                  <a:lnTo>
                    <a:pt x="686600" y="111417"/>
                  </a:lnTo>
                  <a:lnTo>
                    <a:pt x="687870" y="113436"/>
                  </a:lnTo>
                  <a:lnTo>
                    <a:pt x="686600" y="113842"/>
                  </a:lnTo>
                  <a:lnTo>
                    <a:pt x="686600" y="114782"/>
                  </a:lnTo>
                  <a:lnTo>
                    <a:pt x="685330" y="114655"/>
                  </a:lnTo>
                  <a:lnTo>
                    <a:pt x="685330" y="116395"/>
                  </a:lnTo>
                  <a:lnTo>
                    <a:pt x="685330" y="118833"/>
                  </a:lnTo>
                  <a:lnTo>
                    <a:pt x="684060" y="121259"/>
                  </a:lnTo>
                  <a:lnTo>
                    <a:pt x="685330" y="122072"/>
                  </a:lnTo>
                  <a:lnTo>
                    <a:pt x="684060" y="121666"/>
                  </a:lnTo>
                  <a:lnTo>
                    <a:pt x="682650" y="121666"/>
                  </a:lnTo>
                  <a:lnTo>
                    <a:pt x="682650" y="119519"/>
                  </a:lnTo>
                  <a:lnTo>
                    <a:pt x="684060" y="119367"/>
                  </a:lnTo>
                  <a:lnTo>
                    <a:pt x="684060" y="116674"/>
                  </a:lnTo>
                  <a:lnTo>
                    <a:pt x="685330" y="116395"/>
                  </a:lnTo>
                  <a:lnTo>
                    <a:pt x="685330" y="114655"/>
                  </a:lnTo>
                  <a:lnTo>
                    <a:pt x="684060" y="114515"/>
                  </a:lnTo>
                  <a:lnTo>
                    <a:pt x="685330" y="113169"/>
                  </a:lnTo>
                  <a:lnTo>
                    <a:pt x="686600" y="112217"/>
                  </a:lnTo>
                  <a:lnTo>
                    <a:pt x="686600" y="111417"/>
                  </a:lnTo>
                  <a:lnTo>
                    <a:pt x="686600" y="110604"/>
                  </a:lnTo>
                  <a:lnTo>
                    <a:pt x="687870" y="109791"/>
                  </a:lnTo>
                  <a:lnTo>
                    <a:pt x="687870" y="107772"/>
                  </a:lnTo>
                  <a:lnTo>
                    <a:pt x="690410" y="106019"/>
                  </a:lnTo>
                  <a:lnTo>
                    <a:pt x="691680" y="105067"/>
                  </a:lnTo>
                  <a:lnTo>
                    <a:pt x="691680" y="90639"/>
                  </a:lnTo>
                  <a:lnTo>
                    <a:pt x="689140" y="91846"/>
                  </a:lnTo>
                  <a:lnTo>
                    <a:pt x="689140" y="89827"/>
                  </a:lnTo>
                  <a:lnTo>
                    <a:pt x="690410" y="89293"/>
                  </a:lnTo>
                  <a:lnTo>
                    <a:pt x="691680" y="88747"/>
                  </a:lnTo>
                  <a:lnTo>
                    <a:pt x="690410" y="86868"/>
                  </a:lnTo>
                  <a:lnTo>
                    <a:pt x="691680" y="84975"/>
                  </a:lnTo>
                  <a:lnTo>
                    <a:pt x="691680" y="86588"/>
                  </a:lnTo>
                  <a:lnTo>
                    <a:pt x="694220" y="87934"/>
                  </a:lnTo>
                  <a:lnTo>
                    <a:pt x="695490" y="87401"/>
                  </a:lnTo>
                  <a:lnTo>
                    <a:pt x="695490" y="88747"/>
                  </a:lnTo>
                  <a:lnTo>
                    <a:pt x="696760" y="89293"/>
                  </a:lnTo>
                  <a:lnTo>
                    <a:pt x="696760" y="77152"/>
                  </a:lnTo>
                  <a:lnTo>
                    <a:pt x="695490" y="77685"/>
                  </a:lnTo>
                  <a:lnTo>
                    <a:pt x="695490" y="77279"/>
                  </a:lnTo>
                  <a:lnTo>
                    <a:pt x="694220" y="77279"/>
                  </a:lnTo>
                  <a:lnTo>
                    <a:pt x="694220" y="77012"/>
                  </a:lnTo>
                  <a:lnTo>
                    <a:pt x="692975" y="75971"/>
                  </a:lnTo>
                  <a:lnTo>
                    <a:pt x="693864" y="72682"/>
                  </a:lnTo>
                  <a:lnTo>
                    <a:pt x="694220" y="73253"/>
                  </a:lnTo>
                  <a:lnTo>
                    <a:pt x="696760" y="72542"/>
                  </a:lnTo>
                  <a:lnTo>
                    <a:pt x="698030" y="69888"/>
                  </a:lnTo>
                  <a:lnTo>
                    <a:pt x="694220" y="68110"/>
                  </a:lnTo>
                  <a:lnTo>
                    <a:pt x="696760" y="66090"/>
                  </a:lnTo>
                  <a:lnTo>
                    <a:pt x="698030" y="66154"/>
                  </a:lnTo>
                  <a:lnTo>
                    <a:pt x="699300" y="66230"/>
                  </a:lnTo>
                  <a:lnTo>
                    <a:pt x="695490" y="62852"/>
                  </a:lnTo>
                  <a:lnTo>
                    <a:pt x="696760" y="61772"/>
                  </a:lnTo>
                  <a:lnTo>
                    <a:pt x="698030" y="61099"/>
                  </a:lnTo>
                  <a:lnTo>
                    <a:pt x="699300" y="61239"/>
                  </a:lnTo>
                  <a:lnTo>
                    <a:pt x="700570" y="62852"/>
                  </a:lnTo>
                  <a:lnTo>
                    <a:pt x="700570" y="64465"/>
                  </a:lnTo>
                  <a:lnTo>
                    <a:pt x="702818" y="65430"/>
                  </a:lnTo>
                  <a:lnTo>
                    <a:pt x="703110" y="65544"/>
                  </a:lnTo>
                  <a:lnTo>
                    <a:pt x="703110" y="67030"/>
                  </a:lnTo>
                  <a:lnTo>
                    <a:pt x="700570" y="69456"/>
                  </a:lnTo>
                  <a:lnTo>
                    <a:pt x="701840" y="70269"/>
                  </a:lnTo>
                  <a:lnTo>
                    <a:pt x="701840" y="71488"/>
                  </a:lnTo>
                  <a:lnTo>
                    <a:pt x="703110" y="72161"/>
                  </a:lnTo>
                  <a:lnTo>
                    <a:pt x="704380" y="72288"/>
                  </a:lnTo>
                  <a:lnTo>
                    <a:pt x="702818" y="75539"/>
                  </a:lnTo>
                  <a:lnTo>
                    <a:pt x="701840" y="77597"/>
                  </a:lnTo>
                  <a:lnTo>
                    <a:pt x="702297" y="77571"/>
                  </a:lnTo>
                  <a:lnTo>
                    <a:pt x="704380" y="77647"/>
                  </a:lnTo>
                  <a:lnTo>
                    <a:pt x="707123" y="77736"/>
                  </a:lnTo>
                  <a:lnTo>
                    <a:pt x="708190" y="77774"/>
                  </a:lnTo>
                  <a:lnTo>
                    <a:pt x="709460" y="77825"/>
                  </a:lnTo>
                  <a:lnTo>
                    <a:pt x="708799" y="77889"/>
                  </a:lnTo>
                  <a:lnTo>
                    <a:pt x="708190" y="77965"/>
                  </a:lnTo>
                  <a:lnTo>
                    <a:pt x="705650" y="79984"/>
                  </a:lnTo>
                  <a:lnTo>
                    <a:pt x="705650" y="82550"/>
                  </a:lnTo>
                  <a:lnTo>
                    <a:pt x="706818" y="83045"/>
                  </a:lnTo>
                  <a:lnTo>
                    <a:pt x="706818" y="83832"/>
                  </a:lnTo>
                  <a:lnTo>
                    <a:pt x="708190" y="84709"/>
                  </a:lnTo>
                  <a:lnTo>
                    <a:pt x="704380" y="86728"/>
                  </a:lnTo>
                  <a:lnTo>
                    <a:pt x="708190" y="89662"/>
                  </a:lnTo>
                  <a:lnTo>
                    <a:pt x="709460" y="90639"/>
                  </a:lnTo>
                  <a:lnTo>
                    <a:pt x="710730" y="91376"/>
                  </a:lnTo>
                  <a:lnTo>
                    <a:pt x="712000" y="92125"/>
                  </a:lnTo>
                  <a:lnTo>
                    <a:pt x="710920" y="92163"/>
                  </a:lnTo>
                  <a:lnTo>
                    <a:pt x="708190" y="92252"/>
                  </a:lnTo>
                  <a:lnTo>
                    <a:pt x="712000" y="94043"/>
                  </a:lnTo>
                  <a:lnTo>
                    <a:pt x="714540" y="95224"/>
                  </a:lnTo>
                  <a:lnTo>
                    <a:pt x="714540" y="79984"/>
                  </a:lnTo>
                  <a:lnTo>
                    <a:pt x="713270" y="79032"/>
                  </a:lnTo>
                  <a:lnTo>
                    <a:pt x="710920" y="77546"/>
                  </a:lnTo>
                  <a:lnTo>
                    <a:pt x="710793" y="77470"/>
                  </a:lnTo>
                  <a:lnTo>
                    <a:pt x="712000" y="75806"/>
                  </a:lnTo>
                  <a:lnTo>
                    <a:pt x="714540" y="77419"/>
                  </a:lnTo>
                  <a:lnTo>
                    <a:pt x="714540" y="68783"/>
                  </a:lnTo>
                  <a:lnTo>
                    <a:pt x="713270" y="69596"/>
                  </a:lnTo>
                  <a:lnTo>
                    <a:pt x="713270" y="70269"/>
                  </a:lnTo>
                  <a:lnTo>
                    <a:pt x="708190" y="71615"/>
                  </a:lnTo>
                  <a:lnTo>
                    <a:pt x="714540" y="67462"/>
                  </a:lnTo>
                  <a:lnTo>
                    <a:pt x="715810" y="66624"/>
                  </a:lnTo>
                  <a:lnTo>
                    <a:pt x="714540" y="64744"/>
                  </a:lnTo>
                  <a:lnTo>
                    <a:pt x="714540" y="64338"/>
                  </a:lnTo>
                  <a:lnTo>
                    <a:pt x="715810" y="62585"/>
                  </a:lnTo>
                  <a:lnTo>
                    <a:pt x="715810" y="62852"/>
                  </a:lnTo>
                  <a:lnTo>
                    <a:pt x="716978" y="63715"/>
                  </a:lnTo>
                  <a:lnTo>
                    <a:pt x="716978" y="61760"/>
                  </a:lnTo>
                  <a:lnTo>
                    <a:pt x="716978" y="57772"/>
                  </a:lnTo>
                  <a:lnTo>
                    <a:pt x="720572" y="59093"/>
                  </a:lnTo>
                  <a:lnTo>
                    <a:pt x="720890" y="59207"/>
                  </a:lnTo>
                  <a:lnTo>
                    <a:pt x="720890" y="51117"/>
                  </a:lnTo>
                  <a:lnTo>
                    <a:pt x="720890" y="46532"/>
                  </a:lnTo>
                  <a:lnTo>
                    <a:pt x="720890" y="43002"/>
                  </a:lnTo>
                  <a:lnTo>
                    <a:pt x="716965" y="42506"/>
                  </a:lnTo>
                  <a:lnTo>
                    <a:pt x="716965" y="57772"/>
                  </a:lnTo>
                  <a:lnTo>
                    <a:pt x="713270" y="58801"/>
                  </a:lnTo>
                  <a:lnTo>
                    <a:pt x="712000" y="58674"/>
                  </a:lnTo>
                  <a:lnTo>
                    <a:pt x="710730" y="58674"/>
                  </a:lnTo>
                  <a:lnTo>
                    <a:pt x="710730" y="58940"/>
                  </a:lnTo>
                  <a:lnTo>
                    <a:pt x="709460" y="58534"/>
                  </a:lnTo>
                  <a:lnTo>
                    <a:pt x="709460" y="58000"/>
                  </a:lnTo>
                  <a:lnTo>
                    <a:pt x="710730" y="58674"/>
                  </a:lnTo>
                  <a:lnTo>
                    <a:pt x="713270" y="57137"/>
                  </a:lnTo>
                  <a:lnTo>
                    <a:pt x="714540" y="56375"/>
                  </a:lnTo>
                  <a:lnTo>
                    <a:pt x="714540" y="54762"/>
                  </a:lnTo>
                  <a:lnTo>
                    <a:pt x="715810" y="57327"/>
                  </a:lnTo>
                  <a:lnTo>
                    <a:pt x="716965" y="57772"/>
                  </a:lnTo>
                  <a:lnTo>
                    <a:pt x="716965" y="42506"/>
                  </a:lnTo>
                  <a:lnTo>
                    <a:pt x="715810" y="42354"/>
                  </a:lnTo>
                  <a:lnTo>
                    <a:pt x="714540" y="45186"/>
                  </a:lnTo>
                  <a:lnTo>
                    <a:pt x="713270" y="43827"/>
                  </a:lnTo>
                  <a:lnTo>
                    <a:pt x="713270" y="54216"/>
                  </a:lnTo>
                  <a:lnTo>
                    <a:pt x="709930" y="51625"/>
                  </a:lnTo>
                  <a:lnTo>
                    <a:pt x="710730" y="50444"/>
                  </a:lnTo>
                  <a:lnTo>
                    <a:pt x="710730" y="49898"/>
                  </a:lnTo>
                  <a:lnTo>
                    <a:pt x="712000" y="49504"/>
                  </a:lnTo>
                  <a:lnTo>
                    <a:pt x="712000" y="53009"/>
                  </a:lnTo>
                  <a:lnTo>
                    <a:pt x="713270" y="54216"/>
                  </a:lnTo>
                  <a:lnTo>
                    <a:pt x="713270" y="43827"/>
                  </a:lnTo>
                  <a:lnTo>
                    <a:pt x="709460" y="44742"/>
                  </a:lnTo>
                  <a:lnTo>
                    <a:pt x="709460" y="52336"/>
                  </a:lnTo>
                  <a:lnTo>
                    <a:pt x="709460" y="53136"/>
                  </a:lnTo>
                  <a:lnTo>
                    <a:pt x="708190" y="57048"/>
                  </a:lnTo>
                  <a:lnTo>
                    <a:pt x="707123" y="56375"/>
                  </a:lnTo>
                  <a:lnTo>
                    <a:pt x="705650" y="56375"/>
                  </a:lnTo>
                  <a:lnTo>
                    <a:pt x="704380" y="56515"/>
                  </a:lnTo>
                  <a:lnTo>
                    <a:pt x="703110" y="57721"/>
                  </a:lnTo>
                  <a:lnTo>
                    <a:pt x="701840" y="57188"/>
                  </a:lnTo>
                  <a:lnTo>
                    <a:pt x="699300" y="55968"/>
                  </a:lnTo>
                  <a:lnTo>
                    <a:pt x="698030" y="58267"/>
                  </a:lnTo>
                  <a:lnTo>
                    <a:pt x="698030" y="52870"/>
                  </a:lnTo>
                  <a:lnTo>
                    <a:pt x="700570" y="53848"/>
                  </a:lnTo>
                  <a:lnTo>
                    <a:pt x="702818" y="54711"/>
                  </a:lnTo>
                  <a:lnTo>
                    <a:pt x="703110" y="54825"/>
                  </a:lnTo>
                  <a:lnTo>
                    <a:pt x="704380" y="55321"/>
                  </a:lnTo>
                  <a:lnTo>
                    <a:pt x="707123" y="56375"/>
                  </a:lnTo>
                  <a:lnTo>
                    <a:pt x="708190" y="56781"/>
                  </a:lnTo>
                  <a:lnTo>
                    <a:pt x="709460" y="52336"/>
                  </a:lnTo>
                  <a:lnTo>
                    <a:pt x="709460" y="44742"/>
                  </a:lnTo>
                  <a:lnTo>
                    <a:pt x="708190" y="45046"/>
                  </a:lnTo>
                  <a:lnTo>
                    <a:pt x="708799" y="45631"/>
                  </a:lnTo>
                  <a:lnTo>
                    <a:pt x="708190" y="45859"/>
                  </a:lnTo>
                  <a:lnTo>
                    <a:pt x="705650" y="47066"/>
                  </a:lnTo>
                  <a:lnTo>
                    <a:pt x="704380" y="45593"/>
                  </a:lnTo>
                  <a:lnTo>
                    <a:pt x="704380" y="45453"/>
                  </a:lnTo>
                  <a:lnTo>
                    <a:pt x="705650" y="45720"/>
                  </a:lnTo>
                  <a:lnTo>
                    <a:pt x="705650" y="45186"/>
                  </a:lnTo>
                  <a:lnTo>
                    <a:pt x="706818" y="45554"/>
                  </a:lnTo>
                  <a:lnTo>
                    <a:pt x="706818" y="42672"/>
                  </a:lnTo>
                  <a:lnTo>
                    <a:pt x="705650" y="41681"/>
                  </a:lnTo>
                  <a:lnTo>
                    <a:pt x="704380" y="41541"/>
                  </a:lnTo>
                  <a:lnTo>
                    <a:pt x="702297" y="43751"/>
                  </a:lnTo>
                  <a:lnTo>
                    <a:pt x="701840" y="43103"/>
                  </a:lnTo>
                  <a:lnTo>
                    <a:pt x="701840" y="50977"/>
                  </a:lnTo>
                  <a:lnTo>
                    <a:pt x="701840" y="51155"/>
                  </a:lnTo>
                  <a:lnTo>
                    <a:pt x="701535" y="51384"/>
                  </a:lnTo>
                  <a:lnTo>
                    <a:pt x="701840" y="51574"/>
                  </a:lnTo>
                  <a:lnTo>
                    <a:pt x="701840" y="51790"/>
                  </a:lnTo>
                  <a:lnTo>
                    <a:pt x="700570" y="51257"/>
                  </a:lnTo>
                  <a:lnTo>
                    <a:pt x="701840" y="50977"/>
                  </a:lnTo>
                  <a:lnTo>
                    <a:pt x="701840" y="43103"/>
                  </a:lnTo>
                  <a:lnTo>
                    <a:pt x="700570" y="41275"/>
                  </a:lnTo>
                  <a:lnTo>
                    <a:pt x="690410" y="43294"/>
                  </a:lnTo>
                  <a:lnTo>
                    <a:pt x="690410" y="49364"/>
                  </a:lnTo>
                  <a:lnTo>
                    <a:pt x="691680" y="48958"/>
                  </a:lnTo>
                  <a:lnTo>
                    <a:pt x="692950" y="48869"/>
                  </a:lnTo>
                  <a:lnTo>
                    <a:pt x="694220" y="48780"/>
                  </a:lnTo>
                  <a:lnTo>
                    <a:pt x="695490" y="48691"/>
                  </a:lnTo>
                  <a:lnTo>
                    <a:pt x="691680" y="52197"/>
                  </a:lnTo>
                  <a:lnTo>
                    <a:pt x="692950" y="53682"/>
                  </a:lnTo>
                  <a:lnTo>
                    <a:pt x="691680" y="53809"/>
                  </a:lnTo>
                  <a:lnTo>
                    <a:pt x="691680" y="54495"/>
                  </a:lnTo>
                  <a:lnTo>
                    <a:pt x="690410" y="55562"/>
                  </a:lnTo>
                  <a:lnTo>
                    <a:pt x="690410" y="56108"/>
                  </a:lnTo>
                  <a:lnTo>
                    <a:pt x="686600" y="57188"/>
                  </a:lnTo>
                  <a:lnTo>
                    <a:pt x="687870" y="51930"/>
                  </a:lnTo>
                  <a:lnTo>
                    <a:pt x="685330" y="49898"/>
                  </a:lnTo>
                  <a:lnTo>
                    <a:pt x="686600" y="46799"/>
                  </a:lnTo>
                  <a:lnTo>
                    <a:pt x="685330" y="45046"/>
                  </a:lnTo>
                  <a:lnTo>
                    <a:pt x="681520" y="46659"/>
                  </a:lnTo>
                  <a:lnTo>
                    <a:pt x="678980" y="44907"/>
                  </a:lnTo>
                  <a:lnTo>
                    <a:pt x="680250" y="40462"/>
                  </a:lnTo>
                  <a:lnTo>
                    <a:pt x="677710" y="37896"/>
                  </a:lnTo>
                  <a:lnTo>
                    <a:pt x="676440" y="34391"/>
                  </a:lnTo>
                  <a:lnTo>
                    <a:pt x="681520" y="36144"/>
                  </a:lnTo>
                  <a:lnTo>
                    <a:pt x="682650" y="35420"/>
                  </a:lnTo>
                  <a:lnTo>
                    <a:pt x="682650" y="35547"/>
                  </a:lnTo>
                  <a:lnTo>
                    <a:pt x="684060" y="33312"/>
                  </a:lnTo>
                  <a:lnTo>
                    <a:pt x="684060" y="30480"/>
                  </a:lnTo>
                  <a:lnTo>
                    <a:pt x="682650" y="28092"/>
                  </a:lnTo>
                  <a:lnTo>
                    <a:pt x="682650" y="27952"/>
                  </a:lnTo>
                  <a:lnTo>
                    <a:pt x="681520" y="24815"/>
                  </a:lnTo>
                  <a:lnTo>
                    <a:pt x="676440" y="29260"/>
                  </a:lnTo>
                  <a:lnTo>
                    <a:pt x="675144" y="30657"/>
                  </a:lnTo>
                  <a:lnTo>
                    <a:pt x="672528" y="34544"/>
                  </a:lnTo>
                  <a:lnTo>
                    <a:pt x="672528" y="34290"/>
                  </a:lnTo>
                  <a:lnTo>
                    <a:pt x="667486" y="29070"/>
                  </a:lnTo>
                  <a:lnTo>
                    <a:pt x="667486" y="29235"/>
                  </a:lnTo>
                  <a:lnTo>
                    <a:pt x="665010" y="33045"/>
                  </a:lnTo>
                  <a:lnTo>
                    <a:pt x="665010" y="30746"/>
                  </a:lnTo>
                  <a:lnTo>
                    <a:pt x="664133" y="30835"/>
                  </a:lnTo>
                  <a:lnTo>
                    <a:pt x="663740" y="30886"/>
                  </a:lnTo>
                  <a:lnTo>
                    <a:pt x="666280" y="28727"/>
                  </a:lnTo>
                  <a:lnTo>
                    <a:pt x="665010" y="28613"/>
                  </a:lnTo>
                  <a:lnTo>
                    <a:pt x="663740" y="28511"/>
                  </a:lnTo>
                  <a:lnTo>
                    <a:pt x="662470" y="28397"/>
                  </a:lnTo>
                  <a:lnTo>
                    <a:pt x="661200" y="28295"/>
                  </a:lnTo>
                  <a:lnTo>
                    <a:pt x="659930" y="28181"/>
                  </a:lnTo>
                  <a:lnTo>
                    <a:pt x="661200" y="31013"/>
                  </a:lnTo>
                  <a:lnTo>
                    <a:pt x="659930" y="31153"/>
                  </a:lnTo>
                  <a:lnTo>
                    <a:pt x="658660" y="32639"/>
                  </a:lnTo>
                  <a:lnTo>
                    <a:pt x="659930" y="35064"/>
                  </a:lnTo>
                  <a:lnTo>
                    <a:pt x="659460" y="35090"/>
                  </a:lnTo>
                  <a:lnTo>
                    <a:pt x="657390" y="35204"/>
                  </a:lnTo>
                  <a:lnTo>
                    <a:pt x="657390" y="39116"/>
                  </a:lnTo>
                  <a:lnTo>
                    <a:pt x="659930" y="38036"/>
                  </a:lnTo>
                  <a:lnTo>
                    <a:pt x="659930" y="40322"/>
                  </a:lnTo>
                  <a:lnTo>
                    <a:pt x="661200" y="39522"/>
                  </a:lnTo>
                  <a:lnTo>
                    <a:pt x="663536" y="38023"/>
                  </a:lnTo>
                  <a:lnTo>
                    <a:pt x="663740" y="37896"/>
                  </a:lnTo>
                  <a:lnTo>
                    <a:pt x="663740" y="36957"/>
                  </a:lnTo>
                  <a:lnTo>
                    <a:pt x="666280" y="39916"/>
                  </a:lnTo>
                  <a:lnTo>
                    <a:pt x="667486" y="40119"/>
                  </a:lnTo>
                  <a:lnTo>
                    <a:pt x="668045" y="40208"/>
                  </a:lnTo>
                  <a:lnTo>
                    <a:pt x="668820" y="40322"/>
                  </a:lnTo>
                  <a:lnTo>
                    <a:pt x="666280" y="44234"/>
                  </a:lnTo>
                  <a:lnTo>
                    <a:pt x="665010" y="48336"/>
                  </a:lnTo>
                  <a:lnTo>
                    <a:pt x="667486" y="50888"/>
                  </a:lnTo>
                  <a:lnTo>
                    <a:pt x="668045" y="51117"/>
                  </a:lnTo>
                  <a:lnTo>
                    <a:pt x="668820" y="51384"/>
                  </a:lnTo>
                  <a:lnTo>
                    <a:pt x="672312" y="52590"/>
                  </a:lnTo>
                  <a:lnTo>
                    <a:pt x="673163" y="52908"/>
                  </a:lnTo>
                  <a:lnTo>
                    <a:pt x="676440" y="54216"/>
                  </a:lnTo>
                  <a:lnTo>
                    <a:pt x="676440" y="54495"/>
                  </a:lnTo>
                  <a:lnTo>
                    <a:pt x="678980" y="56375"/>
                  </a:lnTo>
                  <a:lnTo>
                    <a:pt x="682650" y="59105"/>
                  </a:lnTo>
                  <a:lnTo>
                    <a:pt x="682650" y="59690"/>
                  </a:lnTo>
                  <a:lnTo>
                    <a:pt x="681520" y="60286"/>
                  </a:lnTo>
                  <a:lnTo>
                    <a:pt x="682650" y="61379"/>
                  </a:lnTo>
                  <a:lnTo>
                    <a:pt x="682650" y="60515"/>
                  </a:lnTo>
                  <a:lnTo>
                    <a:pt x="685330" y="61277"/>
                  </a:lnTo>
                  <a:lnTo>
                    <a:pt x="686600" y="61633"/>
                  </a:lnTo>
                  <a:lnTo>
                    <a:pt x="686600" y="59347"/>
                  </a:lnTo>
                  <a:lnTo>
                    <a:pt x="687870" y="62992"/>
                  </a:lnTo>
                  <a:lnTo>
                    <a:pt x="685330" y="66230"/>
                  </a:lnTo>
                  <a:lnTo>
                    <a:pt x="687870" y="68656"/>
                  </a:lnTo>
                  <a:lnTo>
                    <a:pt x="691680" y="69189"/>
                  </a:lnTo>
                  <a:lnTo>
                    <a:pt x="692950" y="71221"/>
                  </a:lnTo>
                  <a:lnTo>
                    <a:pt x="692950" y="71386"/>
                  </a:lnTo>
                  <a:lnTo>
                    <a:pt x="691680" y="71424"/>
                  </a:lnTo>
                  <a:lnTo>
                    <a:pt x="689140" y="71501"/>
                  </a:lnTo>
                  <a:lnTo>
                    <a:pt x="689140" y="83489"/>
                  </a:lnTo>
                  <a:lnTo>
                    <a:pt x="687870" y="86461"/>
                  </a:lnTo>
                  <a:lnTo>
                    <a:pt x="686600" y="86321"/>
                  </a:lnTo>
                  <a:lnTo>
                    <a:pt x="685571" y="86207"/>
                  </a:lnTo>
                  <a:lnTo>
                    <a:pt x="686600" y="83489"/>
                  </a:lnTo>
                  <a:lnTo>
                    <a:pt x="686600" y="82943"/>
                  </a:lnTo>
                  <a:lnTo>
                    <a:pt x="689140" y="83489"/>
                  </a:lnTo>
                  <a:lnTo>
                    <a:pt x="689140" y="71501"/>
                  </a:lnTo>
                  <a:lnTo>
                    <a:pt x="687870" y="71539"/>
                  </a:lnTo>
                  <a:lnTo>
                    <a:pt x="684060" y="71640"/>
                  </a:lnTo>
                  <a:lnTo>
                    <a:pt x="680250" y="71755"/>
                  </a:lnTo>
                  <a:lnTo>
                    <a:pt x="685330" y="76746"/>
                  </a:lnTo>
                  <a:lnTo>
                    <a:pt x="685330" y="78092"/>
                  </a:lnTo>
                  <a:lnTo>
                    <a:pt x="685330" y="99949"/>
                  </a:lnTo>
                  <a:lnTo>
                    <a:pt x="685330" y="104533"/>
                  </a:lnTo>
                  <a:lnTo>
                    <a:pt x="681520" y="103924"/>
                  </a:lnTo>
                  <a:lnTo>
                    <a:pt x="680961" y="103835"/>
                  </a:lnTo>
                  <a:lnTo>
                    <a:pt x="681520" y="101155"/>
                  </a:lnTo>
                  <a:lnTo>
                    <a:pt x="682650" y="99225"/>
                  </a:lnTo>
                  <a:lnTo>
                    <a:pt x="684060" y="99669"/>
                  </a:lnTo>
                  <a:lnTo>
                    <a:pt x="685330" y="99949"/>
                  </a:lnTo>
                  <a:lnTo>
                    <a:pt x="685330" y="78092"/>
                  </a:lnTo>
                  <a:lnTo>
                    <a:pt x="682650" y="77381"/>
                  </a:lnTo>
                  <a:lnTo>
                    <a:pt x="682650" y="78409"/>
                  </a:lnTo>
                  <a:lnTo>
                    <a:pt x="681520" y="77685"/>
                  </a:lnTo>
                  <a:lnTo>
                    <a:pt x="680961" y="77749"/>
                  </a:lnTo>
                  <a:lnTo>
                    <a:pt x="680250" y="77825"/>
                  </a:lnTo>
                  <a:lnTo>
                    <a:pt x="680250" y="90373"/>
                  </a:lnTo>
                  <a:lnTo>
                    <a:pt x="680250" y="107899"/>
                  </a:lnTo>
                  <a:lnTo>
                    <a:pt x="680250" y="108038"/>
                  </a:lnTo>
                  <a:lnTo>
                    <a:pt x="678980" y="108381"/>
                  </a:lnTo>
                  <a:lnTo>
                    <a:pt x="678980" y="123952"/>
                  </a:lnTo>
                  <a:lnTo>
                    <a:pt x="678980" y="130022"/>
                  </a:lnTo>
                  <a:lnTo>
                    <a:pt x="675144" y="128803"/>
                  </a:lnTo>
                  <a:lnTo>
                    <a:pt x="675144" y="124904"/>
                  </a:lnTo>
                  <a:lnTo>
                    <a:pt x="675690" y="124790"/>
                  </a:lnTo>
                  <a:lnTo>
                    <a:pt x="676008" y="124714"/>
                  </a:lnTo>
                  <a:lnTo>
                    <a:pt x="676440" y="124625"/>
                  </a:lnTo>
                  <a:lnTo>
                    <a:pt x="676922" y="124523"/>
                  </a:lnTo>
                  <a:lnTo>
                    <a:pt x="677430" y="124421"/>
                  </a:lnTo>
                  <a:lnTo>
                    <a:pt x="677710" y="124358"/>
                  </a:lnTo>
                  <a:lnTo>
                    <a:pt x="678776" y="124015"/>
                  </a:lnTo>
                  <a:lnTo>
                    <a:pt x="678980" y="123952"/>
                  </a:lnTo>
                  <a:lnTo>
                    <a:pt x="678980" y="108381"/>
                  </a:lnTo>
                  <a:lnTo>
                    <a:pt x="677710" y="108712"/>
                  </a:lnTo>
                  <a:lnTo>
                    <a:pt x="677710" y="119773"/>
                  </a:lnTo>
                  <a:lnTo>
                    <a:pt x="677710" y="122339"/>
                  </a:lnTo>
                  <a:lnTo>
                    <a:pt x="672528" y="121018"/>
                  </a:lnTo>
                  <a:lnTo>
                    <a:pt x="673163" y="122377"/>
                  </a:lnTo>
                  <a:lnTo>
                    <a:pt x="673900" y="124091"/>
                  </a:lnTo>
                  <a:lnTo>
                    <a:pt x="670090" y="123151"/>
                  </a:lnTo>
                  <a:lnTo>
                    <a:pt x="673404" y="128244"/>
                  </a:lnTo>
                  <a:lnTo>
                    <a:pt x="671601" y="127673"/>
                  </a:lnTo>
                  <a:lnTo>
                    <a:pt x="671360" y="127596"/>
                  </a:lnTo>
                  <a:lnTo>
                    <a:pt x="671360" y="132994"/>
                  </a:lnTo>
                  <a:lnTo>
                    <a:pt x="670090" y="132854"/>
                  </a:lnTo>
                  <a:lnTo>
                    <a:pt x="668820" y="132588"/>
                  </a:lnTo>
                  <a:lnTo>
                    <a:pt x="668045" y="133083"/>
                  </a:lnTo>
                  <a:lnTo>
                    <a:pt x="667486" y="133324"/>
                  </a:lnTo>
                  <a:lnTo>
                    <a:pt x="664133" y="129832"/>
                  </a:lnTo>
                  <a:lnTo>
                    <a:pt x="659930" y="132181"/>
                  </a:lnTo>
                  <a:lnTo>
                    <a:pt x="659930" y="129616"/>
                  </a:lnTo>
                  <a:lnTo>
                    <a:pt x="661200" y="129552"/>
                  </a:lnTo>
                  <a:lnTo>
                    <a:pt x="663536" y="129425"/>
                  </a:lnTo>
                  <a:lnTo>
                    <a:pt x="663740" y="129349"/>
                  </a:lnTo>
                  <a:lnTo>
                    <a:pt x="666280" y="128333"/>
                  </a:lnTo>
                  <a:lnTo>
                    <a:pt x="668820" y="127330"/>
                  </a:lnTo>
                  <a:lnTo>
                    <a:pt x="667524" y="122694"/>
                  </a:lnTo>
                  <a:lnTo>
                    <a:pt x="668820" y="121526"/>
                  </a:lnTo>
                  <a:lnTo>
                    <a:pt x="670090" y="122021"/>
                  </a:lnTo>
                  <a:lnTo>
                    <a:pt x="672312" y="122885"/>
                  </a:lnTo>
                  <a:lnTo>
                    <a:pt x="672528" y="122974"/>
                  </a:lnTo>
                  <a:lnTo>
                    <a:pt x="672528" y="121018"/>
                  </a:lnTo>
                  <a:lnTo>
                    <a:pt x="675144" y="121653"/>
                  </a:lnTo>
                  <a:lnTo>
                    <a:pt x="675690" y="121272"/>
                  </a:lnTo>
                  <a:lnTo>
                    <a:pt x="677710" y="119773"/>
                  </a:lnTo>
                  <a:lnTo>
                    <a:pt x="677710" y="108712"/>
                  </a:lnTo>
                  <a:lnTo>
                    <a:pt x="676440" y="110604"/>
                  </a:lnTo>
                  <a:lnTo>
                    <a:pt x="677710" y="105613"/>
                  </a:lnTo>
                  <a:lnTo>
                    <a:pt x="679665" y="106857"/>
                  </a:lnTo>
                  <a:lnTo>
                    <a:pt x="680250" y="107899"/>
                  </a:lnTo>
                  <a:lnTo>
                    <a:pt x="680250" y="90373"/>
                  </a:lnTo>
                  <a:lnTo>
                    <a:pt x="678980" y="91313"/>
                  </a:lnTo>
                  <a:lnTo>
                    <a:pt x="678980" y="92252"/>
                  </a:lnTo>
                  <a:lnTo>
                    <a:pt x="678980" y="101727"/>
                  </a:lnTo>
                  <a:lnTo>
                    <a:pt x="677710" y="102908"/>
                  </a:lnTo>
                  <a:lnTo>
                    <a:pt x="678776" y="101549"/>
                  </a:lnTo>
                  <a:lnTo>
                    <a:pt x="678980" y="101727"/>
                  </a:lnTo>
                  <a:lnTo>
                    <a:pt x="678980" y="92252"/>
                  </a:lnTo>
                  <a:lnTo>
                    <a:pt x="678370" y="92976"/>
                  </a:lnTo>
                  <a:lnTo>
                    <a:pt x="678370" y="101168"/>
                  </a:lnTo>
                  <a:lnTo>
                    <a:pt x="677710" y="101028"/>
                  </a:lnTo>
                  <a:lnTo>
                    <a:pt x="677430" y="100965"/>
                  </a:lnTo>
                  <a:lnTo>
                    <a:pt x="676922" y="100863"/>
                  </a:lnTo>
                  <a:lnTo>
                    <a:pt x="676440" y="100749"/>
                  </a:lnTo>
                  <a:lnTo>
                    <a:pt x="676440" y="102514"/>
                  </a:lnTo>
                  <a:lnTo>
                    <a:pt x="675144" y="102908"/>
                  </a:lnTo>
                  <a:lnTo>
                    <a:pt x="673404" y="102882"/>
                  </a:lnTo>
                  <a:lnTo>
                    <a:pt x="672528" y="102844"/>
                  </a:lnTo>
                  <a:lnTo>
                    <a:pt x="672528" y="106921"/>
                  </a:lnTo>
                  <a:lnTo>
                    <a:pt x="672528" y="107137"/>
                  </a:lnTo>
                  <a:lnTo>
                    <a:pt x="670090" y="111277"/>
                  </a:lnTo>
                  <a:lnTo>
                    <a:pt x="670090" y="120040"/>
                  </a:lnTo>
                  <a:lnTo>
                    <a:pt x="670090" y="120713"/>
                  </a:lnTo>
                  <a:lnTo>
                    <a:pt x="668820" y="120307"/>
                  </a:lnTo>
                  <a:lnTo>
                    <a:pt x="670090" y="120040"/>
                  </a:lnTo>
                  <a:lnTo>
                    <a:pt x="670090" y="111277"/>
                  </a:lnTo>
                  <a:lnTo>
                    <a:pt x="667486" y="109740"/>
                  </a:lnTo>
                  <a:lnTo>
                    <a:pt x="667486" y="121399"/>
                  </a:lnTo>
                  <a:lnTo>
                    <a:pt x="667486" y="122504"/>
                  </a:lnTo>
                  <a:lnTo>
                    <a:pt x="667486" y="122732"/>
                  </a:lnTo>
                  <a:lnTo>
                    <a:pt x="666280" y="122605"/>
                  </a:lnTo>
                  <a:lnTo>
                    <a:pt x="666280" y="121526"/>
                  </a:lnTo>
                  <a:lnTo>
                    <a:pt x="667486" y="121399"/>
                  </a:lnTo>
                  <a:lnTo>
                    <a:pt x="667486" y="109740"/>
                  </a:lnTo>
                  <a:lnTo>
                    <a:pt x="663740" y="107505"/>
                  </a:lnTo>
                  <a:lnTo>
                    <a:pt x="663740" y="120307"/>
                  </a:lnTo>
                  <a:lnTo>
                    <a:pt x="663740" y="120586"/>
                  </a:lnTo>
                  <a:lnTo>
                    <a:pt x="662724" y="120904"/>
                  </a:lnTo>
                  <a:lnTo>
                    <a:pt x="662470" y="120992"/>
                  </a:lnTo>
                  <a:lnTo>
                    <a:pt x="661200" y="120586"/>
                  </a:lnTo>
                  <a:lnTo>
                    <a:pt x="661200" y="120307"/>
                  </a:lnTo>
                  <a:lnTo>
                    <a:pt x="662470" y="119773"/>
                  </a:lnTo>
                  <a:lnTo>
                    <a:pt x="662470" y="119367"/>
                  </a:lnTo>
                  <a:lnTo>
                    <a:pt x="663740" y="120307"/>
                  </a:lnTo>
                  <a:lnTo>
                    <a:pt x="663740" y="107505"/>
                  </a:lnTo>
                  <a:lnTo>
                    <a:pt x="662724" y="107556"/>
                  </a:lnTo>
                  <a:lnTo>
                    <a:pt x="665010" y="105613"/>
                  </a:lnTo>
                  <a:lnTo>
                    <a:pt x="666280" y="104533"/>
                  </a:lnTo>
                  <a:lnTo>
                    <a:pt x="672312" y="106832"/>
                  </a:lnTo>
                  <a:lnTo>
                    <a:pt x="672528" y="106921"/>
                  </a:lnTo>
                  <a:lnTo>
                    <a:pt x="672528" y="102844"/>
                  </a:lnTo>
                  <a:lnTo>
                    <a:pt x="671360" y="102781"/>
                  </a:lnTo>
                  <a:lnTo>
                    <a:pt x="670090" y="101295"/>
                  </a:lnTo>
                  <a:lnTo>
                    <a:pt x="670090" y="100355"/>
                  </a:lnTo>
                  <a:lnTo>
                    <a:pt x="668820" y="101028"/>
                  </a:lnTo>
                  <a:lnTo>
                    <a:pt x="665010" y="99402"/>
                  </a:lnTo>
                  <a:lnTo>
                    <a:pt x="666280" y="99326"/>
                  </a:lnTo>
                  <a:lnTo>
                    <a:pt x="668045" y="99212"/>
                  </a:lnTo>
                  <a:lnTo>
                    <a:pt x="668820" y="99161"/>
                  </a:lnTo>
                  <a:lnTo>
                    <a:pt x="670090" y="99085"/>
                  </a:lnTo>
                  <a:lnTo>
                    <a:pt x="671360" y="98996"/>
                  </a:lnTo>
                  <a:lnTo>
                    <a:pt x="673163" y="98882"/>
                  </a:lnTo>
                  <a:lnTo>
                    <a:pt x="675144" y="98755"/>
                  </a:lnTo>
                  <a:lnTo>
                    <a:pt x="676008" y="98704"/>
                  </a:lnTo>
                  <a:lnTo>
                    <a:pt x="676008" y="98437"/>
                  </a:lnTo>
                  <a:lnTo>
                    <a:pt x="676122" y="98704"/>
                  </a:lnTo>
                  <a:lnTo>
                    <a:pt x="676440" y="99390"/>
                  </a:lnTo>
                  <a:lnTo>
                    <a:pt x="677710" y="100558"/>
                  </a:lnTo>
                  <a:lnTo>
                    <a:pt x="678370" y="101168"/>
                  </a:lnTo>
                  <a:lnTo>
                    <a:pt x="678370" y="92976"/>
                  </a:lnTo>
                  <a:lnTo>
                    <a:pt x="677710" y="93738"/>
                  </a:lnTo>
                  <a:lnTo>
                    <a:pt x="675144" y="96545"/>
                  </a:lnTo>
                  <a:lnTo>
                    <a:pt x="675690" y="97701"/>
                  </a:lnTo>
                  <a:lnTo>
                    <a:pt x="677430" y="98475"/>
                  </a:lnTo>
                  <a:lnTo>
                    <a:pt x="677710" y="98602"/>
                  </a:lnTo>
                  <a:lnTo>
                    <a:pt x="675690" y="97701"/>
                  </a:lnTo>
                  <a:lnTo>
                    <a:pt x="671601" y="95872"/>
                  </a:lnTo>
                  <a:lnTo>
                    <a:pt x="671423" y="95796"/>
                  </a:lnTo>
                  <a:lnTo>
                    <a:pt x="671601" y="95567"/>
                  </a:lnTo>
                  <a:lnTo>
                    <a:pt x="673900" y="93738"/>
                  </a:lnTo>
                  <a:lnTo>
                    <a:pt x="673404" y="93497"/>
                  </a:lnTo>
                  <a:lnTo>
                    <a:pt x="673163" y="93484"/>
                  </a:lnTo>
                  <a:lnTo>
                    <a:pt x="672528" y="93091"/>
                  </a:lnTo>
                  <a:lnTo>
                    <a:pt x="668820" y="91313"/>
                  </a:lnTo>
                  <a:lnTo>
                    <a:pt x="668426" y="91338"/>
                  </a:lnTo>
                  <a:lnTo>
                    <a:pt x="666280" y="91452"/>
                  </a:lnTo>
                  <a:lnTo>
                    <a:pt x="668426" y="89166"/>
                  </a:lnTo>
                  <a:lnTo>
                    <a:pt x="668820" y="89509"/>
                  </a:lnTo>
                  <a:lnTo>
                    <a:pt x="670090" y="90639"/>
                  </a:lnTo>
                  <a:lnTo>
                    <a:pt x="671360" y="87134"/>
                  </a:lnTo>
                  <a:lnTo>
                    <a:pt x="672312" y="88036"/>
                  </a:lnTo>
                  <a:lnTo>
                    <a:pt x="672528" y="88252"/>
                  </a:lnTo>
                  <a:lnTo>
                    <a:pt x="672528" y="88404"/>
                  </a:lnTo>
                  <a:lnTo>
                    <a:pt x="675144" y="86741"/>
                  </a:lnTo>
                  <a:lnTo>
                    <a:pt x="672528" y="93091"/>
                  </a:lnTo>
                  <a:lnTo>
                    <a:pt x="673163" y="93395"/>
                  </a:lnTo>
                  <a:lnTo>
                    <a:pt x="673404" y="93167"/>
                  </a:lnTo>
                  <a:lnTo>
                    <a:pt x="675144" y="90830"/>
                  </a:lnTo>
                  <a:lnTo>
                    <a:pt x="676440" y="89103"/>
                  </a:lnTo>
                  <a:lnTo>
                    <a:pt x="677710" y="87401"/>
                  </a:lnTo>
                  <a:lnTo>
                    <a:pt x="678980" y="88887"/>
                  </a:lnTo>
                  <a:lnTo>
                    <a:pt x="680250" y="90373"/>
                  </a:lnTo>
                  <a:lnTo>
                    <a:pt x="680250" y="77825"/>
                  </a:lnTo>
                  <a:lnTo>
                    <a:pt x="679665" y="77889"/>
                  </a:lnTo>
                  <a:lnTo>
                    <a:pt x="678980" y="77965"/>
                  </a:lnTo>
                  <a:lnTo>
                    <a:pt x="680250" y="75666"/>
                  </a:lnTo>
                  <a:lnTo>
                    <a:pt x="677710" y="68783"/>
                  </a:lnTo>
                  <a:lnTo>
                    <a:pt x="677710" y="82816"/>
                  </a:lnTo>
                  <a:lnTo>
                    <a:pt x="677710" y="83350"/>
                  </a:lnTo>
                  <a:lnTo>
                    <a:pt x="677710" y="83896"/>
                  </a:lnTo>
                  <a:lnTo>
                    <a:pt x="676922" y="84137"/>
                  </a:lnTo>
                  <a:lnTo>
                    <a:pt x="677430" y="83299"/>
                  </a:lnTo>
                  <a:lnTo>
                    <a:pt x="677710" y="83350"/>
                  </a:lnTo>
                  <a:lnTo>
                    <a:pt x="677710" y="82816"/>
                  </a:lnTo>
                  <a:lnTo>
                    <a:pt x="676922" y="82892"/>
                  </a:lnTo>
                  <a:lnTo>
                    <a:pt x="676008" y="82994"/>
                  </a:lnTo>
                  <a:lnTo>
                    <a:pt x="676440" y="83083"/>
                  </a:lnTo>
                  <a:lnTo>
                    <a:pt x="676922" y="83185"/>
                  </a:lnTo>
                  <a:lnTo>
                    <a:pt x="675144" y="83083"/>
                  </a:lnTo>
                  <a:lnTo>
                    <a:pt x="673900" y="83223"/>
                  </a:lnTo>
                  <a:lnTo>
                    <a:pt x="673404" y="83273"/>
                  </a:lnTo>
                  <a:lnTo>
                    <a:pt x="672630" y="83362"/>
                  </a:lnTo>
                  <a:lnTo>
                    <a:pt x="673163" y="82384"/>
                  </a:lnTo>
                  <a:lnTo>
                    <a:pt x="673404" y="82435"/>
                  </a:lnTo>
                  <a:lnTo>
                    <a:pt x="673900" y="82550"/>
                  </a:lnTo>
                  <a:lnTo>
                    <a:pt x="675144" y="82804"/>
                  </a:lnTo>
                  <a:lnTo>
                    <a:pt x="677710" y="82816"/>
                  </a:lnTo>
                  <a:lnTo>
                    <a:pt x="677710" y="68783"/>
                  </a:lnTo>
                  <a:lnTo>
                    <a:pt x="672617" y="82296"/>
                  </a:lnTo>
                  <a:lnTo>
                    <a:pt x="672528" y="82550"/>
                  </a:lnTo>
                  <a:lnTo>
                    <a:pt x="672528" y="82270"/>
                  </a:lnTo>
                  <a:lnTo>
                    <a:pt x="672528" y="77635"/>
                  </a:lnTo>
                  <a:lnTo>
                    <a:pt x="668045" y="81445"/>
                  </a:lnTo>
                  <a:lnTo>
                    <a:pt x="667486" y="82016"/>
                  </a:lnTo>
                  <a:lnTo>
                    <a:pt x="666280" y="84709"/>
                  </a:lnTo>
                  <a:lnTo>
                    <a:pt x="666280" y="87261"/>
                  </a:lnTo>
                  <a:lnTo>
                    <a:pt x="668045" y="88836"/>
                  </a:lnTo>
                  <a:lnTo>
                    <a:pt x="665010" y="89154"/>
                  </a:lnTo>
                  <a:lnTo>
                    <a:pt x="664133" y="89242"/>
                  </a:lnTo>
                  <a:lnTo>
                    <a:pt x="663740" y="89293"/>
                  </a:lnTo>
                  <a:lnTo>
                    <a:pt x="663740" y="90639"/>
                  </a:lnTo>
                  <a:lnTo>
                    <a:pt x="663536" y="90652"/>
                  </a:lnTo>
                  <a:lnTo>
                    <a:pt x="661200" y="90779"/>
                  </a:lnTo>
                  <a:lnTo>
                    <a:pt x="653503" y="96354"/>
                  </a:lnTo>
                  <a:lnTo>
                    <a:pt x="654126" y="96253"/>
                  </a:lnTo>
                  <a:lnTo>
                    <a:pt x="654850" y="96189"/>
                  </a:lnTo>
                  <a:lnTo>
                    <a:pt x="656120" y="96088"/>
                  </a:lnTo>
                  <a:lnTo>
                    <a:pt x="657390" y="95973"/>
                  </a:lnTo>
                  <a:lnTo>
                    <a:pt x="658660" y="95872"/>
                  </a:lnTo>
                  <a:lnTo>
                    <a:pt x="659930" y="95758"/>
                  </a:lnTo>
                  <a:lnTo>
                    <a:pt x="658660" y="96710"/>
                  </a:lnTo>
                  <a:lnTo>
                    <a:pt x="659930" y="97790"/>
                  </a:lnTo>
                  <a:lnTo>
                    <a:pt x="659930" y="100355"/>
                  </a:lnTo>
                  <a:lnTo>
                    <a:pt x="662470" y="100355"/>
                  </a:lnTo>
                  <a:lnTo>
                    <a:pt x="662470" y="101561"/>
                  </a:lnTo>
                  <a:lnTo>
                    <a:pt x="661200" y="102374"/>
                  </a:lnTo>
                  <a:lnTo>
                    <a:pt x="661200" y="102108"/>
                  </a:lnTo>
                  <a:lnTo>
                    <a:pt x="659930" y="101434"/>
                  </a:lnTo>
                  <a:lnTo>
                    <a:pt x="659930" y="107226"/>
                  </a:lnTo>
                  <a:lnTo>
                    <a:pt x="659460" y="107721"/>
                  </a:lnTo>
                  <a:lnTo>
                    <a:pt x="658660" y="107772"/>
                  </a:lnTo>
                  <a:lnTo>
                    <a:pt x="658660" y="108572"/>
                  </a:lnTo>
                  <a:lnTo>
                    <a:pt x="658660" y="114782"/>
                  </a:lnTo>
                  <a:lnTo>
                    <a:pt x="657390" y="115455"/>
                  </a:lnTo>
                  <a:lnTo>
                    <a:pt x="658660" y="117754"/>
                  </a:lnTo>
                  <a:lnTo>
                    <a:pt x="657390" y="118960"/>
                  </a:lnTo>
                  <a:lnTo>
                    <a:pt x="657390" y="129209"/>
                  </a:lnTo>
                  <a:lnTo>
                    <a:pt x="657390" y="129959"/>
                  </a:lnTo>
                  <a:lnTo>
                    <a:pt x="656120" y="131368"/>
                  </a:lnTo>
                  <a:lnTo>
                    <a:pt x="656120" y="137312"/>
                  </a:lnTo>
                  <a:lnTo>
                    <a:pt x="654850" y="139065"/>
                  </a:lnTo>
                  <a:lnTo>
                    <a:pt x="654850" y="139331"/>
                  </a:lnTo>
                  <a:lnTo>
                    <a:pt x="653567" y="137553"/>
                  </a:lnTo>
                  <a:lnTo>
                    <a:pt x="654850" y="136194"/>
                  </a:lnTo>
                  <a:lnTo>
                    <a:pt x="654850" y="134899"/>
                  </a:lnTo>
                  <a:lnTo>
                    <a:pt x="651040" y="133261"/>
                  </a:lnTo>
                  <a:lnTo>
                    <a:pt x="651040" y="141224"/>
                  </a:lnTo>
                  <a:lnTo>
                    <a:pt x="648500" y="140271"/>
                  </a:lnTo>
                  <a:lnTo>
                    <a:pt x="647230" y="140322"/>
                  </a:lnTo>
                  <a:lnTo>
                    <a:pt x="644690" y="140411"/>
                  </a:lnTo>
                  <a:lnTo>
                    <a:pt x="644690" y="138112"/>
                  </a:lnTo>
                  <a:lnTo>
                    <a:pt x="643420" y="137033"/>
                  </a:lnTo>
                  <a:lnTo>
                    <a:pt x="643420" y="136093"/>
                  </a:lnTo>
                  <a:lnTo>
                    <a:pt x="642073" y="136029"/>
                  </a:lnTo>
                  <a:lnTo>
                    <a:pt x="640346" y="135902"/>
                  </a:lnTo>
                  <a:lnTo>
                    <a:pt x="639546" y="135813"/>
                  </a:lnTo>
                  <a:lnTo>
                    <a:pt x="639546" y="128244"/>
                  </a:lnTo>
                  <a:lnTo>
                    <a:pt x="640346" y="128130"/>
                  </a:lnTo>
                  <a:lnTo>
                    <a:pt x="640880" y="128054"/>
                  </a:lnTo>
                  <a:lnTo>
                    <a:pt x="641362" y="127977"/>
                  </a:lnTo>
                  <a:lnTo>
                    <a:pt x="642073" y="127876"/>
                  </a:lnTo>
                  <a:lnTo>
                    <a:pt x="642073" y="128460"/>
                  </a:lnTo>
                  <a:lnTo>
                    <a:pt x="643420" y="129895"/>
                  </a:lnTo>
                  <a:lnTo>
                    <a:pt x="644690" y="129730"/>
                  </a:lnTo>
                  <a:lnTo>
                    <a:pt x="645960" y="129489"/>
                  </a:lnTo>
                  <a:lnTo>
                    <a:pt x="647230" y="128676"/>
                  </a:lnTo>
                  <a:lnTo>
                    <a:pt x="648500" y="127736"/>
                  </a:lnTo>
                  <a:lnTo>
                    <a:pt x="647230" y="129209"/>
                  </a:lnTo>
                  <a:lnTo>
                    <a:pt x="645960" y="131241"/>
                  </a:lnTo>
                  <a:lnTo>
                    <a:pt x="645960" y="133261"/>
                  </a:lnTo>
                  <a:lnTo>
                    <a:pt x="644690" y="131775"/>
                  </a:lnTo>
                  <a:lnTo>
                    <a:pt x="643420" y="133934"/>
                  </a:lnTo>
                  <a:lnTo>
                    <a:pt x="644690" y="134886"/>
                  </a:lnTo>
                  <a:lnTo>
                    <a:pt x="645960" y="134073"/>
                  </a:lnTo>
                  <a:lnTo>
                    <a:pt x="645960" y="137718"/>
                  </a:lnTo>
                  <a:lnTo>
                    <a:pt x="648500" y="137033"/>
                  </a:lnTo>
                  <a:lnTo>
                    <a:pt x="648500" y="138112"/>
                  </a:lnTo>
                  <a:lnTo>
                    <a:pt x="651040" y="141224"/>
                  </a:lnTo>
                  <a:lnTo>
                    <a:pt x="651040" y="133261"/>
                  </a:lnTo>
                  <a:lnTo>
                    <a:pt x="652310" y="131368"/>
                  </a:lnTo>
                  <a:lnTo>
                    <a:pt x="653503" y="130352"/>
                  </a:lnTo>
                  <a:lnTo>
                    <a:pt x="654126" y="130251"/>
                  </a:lnTo>
                  <a:lnTo>
                    <a:pt x="654850" y="130187"/>
                  </a:lnTo>
                  <a:lnTo>
                    <a:pt x="656120" y="130073"/>
                  </a:lnTo>
                  <a:lnTo>
                    <a:pt x="657390" y="129959"/>
                  </a:lnTo>
                  <a:lnTo>
                    <a:pt x="656120" y="129616"/>
                  </a:lnTo>
                  <a:lnTo>
                    <a:pt x="657390" y="129209"/>
                  </a:lnTo>
                  <a:lnTo>
                    <a:pt x="657390" y="118960"/>
                  </a:lnTo>
                  <a:lnTo>
                    <a:pt x="654850" y="117881"/>
                  </a:lnTo>
                  <a:lnTo>
                    <a:pt x="654850" y="119240"/>
                  </a:lnTo>
                  <a:lnTo>
                    <a:pt x="654126" y="119151"/>
                  </a:lnTo>
                  <a:lnTo>
                    <a:pt x="653503" y="119087"/>
                  </a:lnTo>
                  <a:lnTo>
                    <a:pt x="653503" y="121653"/>
                  </a:lnTo>
                  <a:lnTo>
                    <a:pt x="652310" y="123685"/>
                  </a:lnTo>
                  <a:lnTo>
                    <a:pt x="651040" y="125704"/>
                  </a:lnTo>
                  <a:lnTo>
                    <a:pt x="648500" y="127457"/>
                  </a:lnTo>
                  <a:lnTo>
                    <a:pt x="648500" y="126111"/>
                  </a:lnTo>
                  <a:lnTo>
                    <a:pt x="647230" y="125171"/>
                  </a:lnTo>
                  <a:lnTo>
                    <a:pt x="647230" y="124091"/>
                  </a:lnTo>
                  <a:lnTo>
                    <a:pt x="645960" y="123685"/>
                  </a:lnTo>
                  <a:lnTo>
                    <a:pt x="645960" y="123952"/>
                  </a:lnTo>
                  <a:lnTo>
                    <a:pt x="644690" y="123278"/>
                  </a:lnTo>
                  <a:lnTo>
                    <a:pt x="643420" y="123685"/>
                  </a:lnTo>
                  <a:lnTo>
                    <a:pt x="643420" y="124358"/>
                  </a:lnTo>
                  <a:lnTo>
                    <a:pt x="642607" y="124269"/>
                  </a:lnTo>
                  <a:lnTo>
                    <a:pt x="643420" y="123418"/>
                  </a:lnTo>
                  <a:lnTo>
                    <a:pt x="643420" y="121666"/>
                  </a:lnTo>
                  <a:lnTo>
                    <a:pt x="644690" y="120180"/>
                  </a:lnTo>
                  <a:lnTo>
                    <a:pt x="647230" y="118833"/>
                  </a:lnTo>
                  <a:lnTo>
                    <a:pt x="647230" y="117081"/>
                  </a:lnTo>
                  <a:lnTo>
                    <a:pt x="649770" y="119367"/>
                  </a:lnTo>
                  <a:lnTo>
                    <a:pt x="654850" y="117081"/>
                  </a:lnTo>
                  <a:lnTo>
                    <a:pt x="654850" y="114249"/>
                  </a:lnTo>
                  <a:lnTo>
                    <a:pt x="653503" y="110248"/>
                  </a:lnTo>
                  <a:lnTo>
                    <a:pt x="653503" y="110464"/>
                  </a:lnTo>
                  <a:lnTo>
                    <a:pt x="652310" y="110337"/>
                  </a:lnTo>
                  <a:lnTo>
                    <a:pt x="649770" y="108038"/>
                  </a:lnTo>
                  <a:lnTo>
                    <a:pt x="652310" y="107632"/>
                  </a:lnTo>
                  <a:lnTo>
                    <a:pt x="652310" y="105067"/>
                  </a:lnTo>
                  <a:lnTo>
                    <a:pt x="654126" y="104305"/>
                  </a:lnTo>
                  <a:lnTo>
                    <a:pt x="654850" y="105651"/>
                  </a:lnTo>
                  <a:lnTo>
                    <a:pt x="656120" y="108038"/>
                  </a:lnTo>
                  <a:lnTo>
                    <a:pt x="659460" y="107327"/>
                  </a:lnTo>
                  <a:lnTo>
                    <a:pt x="659930" y="107226"/>
                  </a:lnTo>
                  <a:lnTo>
                    <a:pt x="659930" y="101434"/>
                  </a:lnTo>
                  <a:lnTo>
                    <a:pt x="659930" y="100622"/>
                  </a:lnTo>
                  <a:lnTo>
                    <a:pt x="658660" y="100076"/>
                  </a:lnTo>
                  <a:lnTo>
                    <a:pt x="658660" y="99275"/>
                  </a:lnTo>
                  <a:lnTo>
                    <a:pt x="657390" y="99809"/>
                  </a:lnTo>
                  <a:lnTo>
                    <a:pt x="652310" y="100888"/>
                  </a:lnTo>
                  <a:lnTo>
                    <a:pt x="653503" y="103136"/>
                  </a:lnTo>
                  <a:lnTo>
                    <a:pt x="652310" y="102514"/>
                  </a:lnTo>
                  <a:lnTo>
                    <a:pt x="651040" y="103720"/>
                  </a:lnTo>
                  <a:lnTo>
                    <a:pt x="651040" y="102374"/>
                  </a:lnTo>
                  <a:lnTo>
                    <a:pt x="649770" y="102438"/>
                  </a:lnTo>
                  <a:lnTo>
                    <a:pt x="648500" y="102514"/>
                  </a:lnTo>
                  <a:lnTo>
                    <a:pt x="647230" y="103187"/>
                  </a:lnTo>
                  <a:lnTo>
                    <a:pt x="647230" y="101828"/>
                  </a:lnTo>
                  <a:lnTo>
                    <a:pt x="645960" y="98602"/>
                  </a:lnTo>
                  <a:lnTo>
                    <a:pt x="644690" y="98729"/>
                  </a:lnTo>
                  <a:lnTo>
                    <a:pt x="644690" y="112356"/>
                  </a:lnTo>
                  <a:lnTo>
                    <a:pt x="644690" y="113296"/>
                  </a:lnTo>
                  <a:lnTo>
                    <a:pt x="643420" y="113842"/>
                  </a:lnTo>
                  <a:lnTo>
                    <a:pt x="643420" y="113969"/>
                  </a:lnTo>
                  <a:lnTo>
                    <a:pt x="642137" y="111277"/>
                  </a:lnTo>
                  <a:lnTo>
                    <a:pt x="642607" y="111328"/>
                  </a:lnTo>
                  <a:lnTo>
                    <a:pt x="643420" y="111417"/>
                  </a:lnTo>
                  <a:lnTo>
                    <a:pt x="643420" y="111950"/>
                  </a:lnTo>
                  <a:lnTo>
                    <a:pt x="644690" y="112356"/>
                  </a:lnTo>
                  <a:lnTo>
                    <a:pt x="644690" y="98729"/>
                  </a:lnTo>
                  <a:lnTo>
                    <a:pt x="644690" y="97523"/>
                  </a:lnTo>
                  <a:lnTo>
                    <a:pt x="645960" y="96304"/>
                  </a:lnTo>
                  <a:lnTo>
                    <a:pt x="645960" y="95491"/>
                  </a:lnTo>
                  <a:lnTo>
                    <a:pt x="647230" y="94957"/>
                  </a:lnTo>
                  <a:lnTo>
                    <a:pt x="644690" y="92532"/>
                  </a:lnTo>
                  <a:lnTo>
                    <a:pt x="645960" y="91046"/>
                  </a:lnTo>
                  <a:lnTo>
                    <a:pt x="642073" y="89598"/>
                  </a:lnTo>
                  <a:lnTo>
                    <a:pt x="642073" y="89852"/>
                  </a:lnTo>
                  <a:lnTo>
                    <a:pt x="641908" y="89916"/>
                  </a:lnTo>
                  <a:lnTo>
                    <a:pt x="641908" y="124815"/>
                  </a:lnTo>
                  <a:lnTo>
                    <a:pt x="641362" y="126123"/>
                  </a:lnTo>
                  <a:lnTo>
                    <a:pt x="640880" y="125031"/>
                  </a:lnTo>
                  <a:lnTo>
                    <a:pt x="641362" y="124929"/>
                  </a:lnTo>
                  <a:lnTo>
                    <a:pt x="641908" y="124815"/>
                  </a:lnTo>
                  <a:lnTo>
                    <a:pt x="641908" y="89916"/>
                  </a:lnTo>
                  <a:lnTo>
                    <a:pt x="640880" y="90233"/>
                  </a:lnTo>
                  <a:lnTo>
                    <a:pt x="640880" y="90779"/>
                  </a:lnTo>
                  <a:lnTo>
                    <a:pt x="640880" y="99949"/>
                  </a:lnTo>
                  <a:lnTo>
                    <a:pt x="640880" y="100215"/>
                  </a:lnTo>
                  <a:lnTo>
                    <a:pt x="640346" y="100558"/>
                  </a:lnTo>
                  <a:lnTo>
                    <a:pt x="639660" y="101003"/>
                  </a:lnTo>
                  <a:lnTo>
                    <a:pt x="639546" y="101333"/>
                  </a:lnTo>
                  <a:lnTo>
                    <a:pt x="640880" y="103187"/>
                  </a:lnTo>
                  <a:lnTo>
                    <a:pt x="638340" y="105346"/>
                  </a:lnTo>
                  <a:lnTo>
                    <a:pt x="639546" y="107124"/>
                  </a:lnTo>
                  <a:lnTo>
                    <a:pt x="638340" y="106222"/>
                  </a:lnTo>
                  <a:lnTo>
                    <a:pt x="638340" y="139471"/>
                  </a:lnTo>
                  <a:lnTo>
                    <a:pt x="638340" y="140144"/>
                  </a:lnTo>
                  <a:lnTo>
                    <a:pt x="637070" y="140144"/>
                  </a:lnTo>
                  <a:lnTo>
                    <a:pt x="637070" y="139598"/>
                  </a:lnTo>
                  <a:lnTo>
                    <a:pt x="637311" y="139573"/>
                  </a:lnTo>
                  <a:lnTo>
                    <a:pt x="638340" y="139471"/>
                  </a:lnTo>
                  <a:lnTo>
                    <a:pt x="638340" y="106222"/>
                  </a:lnTo>
                  <a:lnTo>
                    <a:pt x="637311" y="105397"/>
                  </a:lnTo>
                  <a:lnTo>
                    <a:pt x="637311" y="128562"/>
                  </a:lnTo>
                  <a:lnTo>
                    <a:pt x="635660" y="131114"/>
                  </a:lnTo>
                  <a:lnTo>
                    <a:pt x="634466" y="130111"/>
                  </a:lnTo>
                  <a:lnTo>
                    <a:pt x="634466" y="128981"/>
                  </a:lnTo>
                  <a:lnTo>
                    <a:pt x="631990" y="130289"/>
                  </a:lnTo>
                  <a:lnTo>
                    <a:pt x="630923" y="129781"/>
                  </a:lnTo>
                  <a:lnTo>
                    <a:pt x="633082" y="127266"/>
                  </a:lnTo>
                  <a:lnTo>
                    <a:pt x="633082" y="126771"/>
                  </a:lnTo>
                  <a:lnTo>
                    <a:pt x="634466" y="128981"/>
                  </a:lnTo>
                  <a:lnTo>
                    <a:pt x="635660" y="128866"/>
                  </a:lnTo>
                  <a:lnTo>
                    <a:pt x="637070" y="128612"/>
                  </a:lnTo>
                  <a:lnTo>
                    <a:pt x="637311" y="128562"/>
                  </a:lnTo>
                  <a:lnTo>
                    <a:pt x="637311" y="105397"/>
                  </a:lnTo>
                  <a:lnTo>
                    <a:pt x="637070" y="105206"/>
                  </a:lnTo>
                  <a:lnTo>
                    <a:pt x="637070" y="108978"/>
                  </a:lnTo>
                  <a:lnTo>
                    <a:pt x="633082" y="109067"/>
                  </a:lnTo>
                  <a:lnTo>
                    <a:pt x="633082" y="114998"/>
                  </a:lnTo>
                  <a:lnTo>
                    <a:pt x="630720" y="108978"/>
                  </a:lnTo>
                  <a:lnTo>
                    <a:pt x="633082" y="109105"/>
                  </a:lnTo>
                  <a:lnTo>
                    <a:pt x="631990" y="108178"/>
                  </a:lnTo>
                  <a:lnTo>
                    <a:pt x="630720" y="107365"/>
                  </a:lnTo>
                  <a:lnTo>
                    <a:pt x="630720" y="106553"/>
                  </a:lnTo>
                  <a:lnTo>
                    <a:pt x="633082" y="104927"/>
                  </a:lnTo>
                  <a:lnTo>
                    <a:pt x="633082" y="103720"/>
                  </a:lnTo>
                  <a:lnTo>
                    <a:pt x="634746" y="103682"/>
                  </a:lnTo>
                  <a:lnTo>
                    <a:pt x="635800" y="106146"/>
                  </a:lnTo>
                  <a:lnTo>
                    <a:pt x="637070" y="108978"/>
                  </a:lnTo>
                  <a:lnTo>
                    <a:pt x="637070" y="105206"/>
                  </a:lnTo>
                  <a:lnTo>
                    <a:pt x="635076" y="103619"/>
                  </a:lnTo>
                  <a:lnTo>
                    <a:pt x="637070" y="103276"/>
                  </a:lnTo>
                  <a:lnTo>
                    <a:pt x="638340" y="103047"/>
                  </a:lnTo>
                  <a:lnTo>
                    <a:pt x="637070" y="100355"/>
                  </a:lnTo>
                  <a:lnTo>
                    <a:pt x="638340" y="100660"/>
                  </a:lnTo>
                  <a:lnTo>
                    <a:pt x="639546" y="100965"/>
                  </a:lnTo>
                  <a:lnTo>
                    <a:pt x="640346" y="100558"/>
                  </a:lnTo>
                  <a:lnTo>
                    <a:pt x="639546" y="99453"/>
                  </a:lnTo>
                  <a:lnTo>
                    <a:pt x="640880" y="99949"/>
                  </a:lnTo>
                  <a:lnTo>
                    <a:pt x="640880" y="90779"/>
                  </a:lnTo>
                  <a:lnTo>
                    <a:pt x="639610" y="88214"/>
                  </a:lnTo>
                  <a:lnTo>
                    <a:pt x="642073" y="85979"/>
                  </a:lnTo>
                  <a:lnTo>
                    <a:pt x="642073" y="88163"/>
                  </a:lnTo>
                  <a:lnTo>
                    <a:pt x="648500" y="82816"/>
                  </a:lnTo>
                  <a:lnTo>
                    <a:pt x="643420" y="81737"/>
                  </a:lnTo>
                  <a:lnTo>
                    <a:pt x="640880" y="82956"/>
                  </a:lnTo>
                  <a:lnTo>
                    <a:pt x="639546" y="82207"/>
                  </a:lnTo>
                  <a:lnTo>
                    <a:pt x="638340" y="80924"/>
                  </a:lnTo>
                  <a:lnTo>
                    <a:pt x="642073" y="80924"/>
                  </a:lnTo>
                  <a:lnTo>
                    <a:pt x="642073" y="75666"/>
                  </a:lnTo>
                  <a:lnTo>
                    <a:pt x="640346" y="75768"/>
                  </a:lnTo>
                  <a:lnTo>
                    <a:pt x="638340" y="75869"/>
                  </a:lnTo>
                  <a:lnTo>
                    <a:pt x="637070" y="75933"/>
                  </a:lnTo>
                  <a:lnTo>
                    <a:pt x="635800" y="78232"/>
                  </a:lnTo>
                  <a:lnTo>
                    <a:pt x="628497" y="79781"/>
                  </a:lnTo>
                  <a:lnTo>
                    <a:pt x="628180" y="79844"/>
                  </a:lnTo>
                  <a:lnTo>
                    <a:pt x="631990" y="82143"/>
                  </a:lnTo>
                  <a:lnTo>
                    <a:pt x="630720" y="85102"/>
                  </a:lnTo>
                  <a:lnTo>
                    <a:pt x="631990" y="89700"/>
                  </a:lnTo>
                  <a:lnTo>
                    <a:pt x="637070" y="92659"/>
                  </a:lnTo>
                  <a:lnTo>
                    <a:pt x="635800" y="92824"/>
                  </a:lnTo>
                  <a:lnTo>
                    <a:pt x="635330" y="92887"/>
                  </a:lnTo>
                  <a:lnTo>
                    <a:pt x="637070" y="93675"/>
                  </a:lnTo>
                  <a:lnTo>
                    <a:pt x="638340" y="94246"/>
                  </a:lnTo>
                  <a:lnTo>
                    <a:pt x="639546" y="94792"/>
                  </a:lnTo>
                  <a:lnTo>
                    <a:pt x="639546" y="94945"/>
                  </a:lnTo>
                  <a:lnTo>
                    <a:pt x="638340" y="97243"/>
                  </a:lnTo>
                  <a:lnTo>
                    <a:pt x="638340" y="97790"/>
                  </a:lnTo>
                  <a:lnTo>
                    <a:pt x="634746" y="92824"/>
                  </a:lnTo>
                  <a:lnTo>
                    <a:pt x="634746" y="92976"/>
                  </a:lnTo>
                  <a:lnTo>
                    <a:pt x="631990" y="93332"/>
                  </a:lnTo>
                  <a:lnTo>
                    <a:pt x="634466" y="95186"/>
                  </a:lnTo>
                  <a:lnTo>
                    <a:pt x="631990" y="94551"/>
                  </a:lnTo>
                  <a:lnTo>
                    <a:pt x="630923" y="93662"/>
                  </a:lnTo>
                  <a:lnTo>
                    <a:pt x="630720" y="93472"/>
                  </a:lnTo>
                  <a:lnTo>
                    <a:pt x="630923" y="93649"/>
                  </a:lnTo>
                  <a:lnTo>
                    <a:pt x="634466" y="91211"/>
                  </a:lnTo>
                  <a:lnTo>
                    <a:pt x="634161" y="91097"/>
                  </a:lnTo>
                  <a:lnTo>
                    <a:pt x="630466" y="90322"/>
                  </a:lnTo>
                  <a:lnTo>
                    <a:pt x="630466" y="93980"/>
                  </a:lnTo>
                  <a:lnTo>
                    <a:pt x="629450" y="96037"/>
                  </a:lnTo>
                  <a:lnTo>
                    <a:pt x="629450" y="134607"/>
                  </a:lnTo>
                  <a:lnTo>
                    <a:pt x="626910" y="134340"/>
                  </a:lnTo>
                  <a:lnTo>
                    <a:pt x="626211" y="134264"/>
                  </a:lnTo>
                  <a:lnTo>
                    <a:pt x="625500" y="134188"/>
                  </a:lnTo>
                  <a:lnTo>
                    <a:pt x="625500" y="133451"/>
                  </a:lnTo>
                  <a:lnTo>
                    <a:pt x="624763" y="129565"/>
                  </a:lnTo>
                  <a:lnTo>
                    <a:pt x="625500" y="128701"/>
                  </a:lnTo>
                  <a:lnTo>
                    <a:pt x="626732" y="128079"/>
                  </a:lnTo>
                  <a:lnTo>
                    <a:pt x="626910" y="128003"/>
                  </a:lnTo>
                  <a:lnTo>
                    <a:pt x="628180" y="127457"/>
                  </a:lnTo>
                  <a:lnTo>
                    <a:pt x="626910" y="132054"/>
                  </a:lnTo>
                  <a:lnTo>
                    <a:pt x="628180" y="131368"/>
                  </a:lnTo>
                  <a:lnTo>
                    <a:pt x="628497" y="131203"/>
                  </a:lnTo>
                  <a:lnTo>
                    <a:pt x="628180" y="131914"/>
                  </a:lnTo>
                  <a:lnTo>
                    <a:pt x="628180" y="132727"/>
                  </a:lnTo>
                  <a:lnTo>
                    <a:pt x="629450" y="133667"/>
                  </a:lnTo>
                  <a:lnTo>
                    <a:pt x="629450" y="115328"/>
                  </a:lnTo>
                  <a:lnTo>
                    <a:pt x="628180" y="115531"/>
                  </a:lnTo>
                  <a:lnTo>
                    <a:pt x="628180" y="119773"/>
                  </a:lnTo>
                  <a:lnTo>
                    <a:pt x="628180" y="120992"/>
                  </a:lnTo>
                  <a:lnTo>
                    <a:pt x="626910" y="120446"/>
                  </a:lnTo>
                  <a:lnTo>
                    <a:pt x="626910" y="123685"/>
                  </a:lnTo>
                  <a:lnTo>
                    <a:pt x="625513" y="123685"/>
                  </a:lnTo>
                  <a:lnTo>
                    <a:pt x="625894" y="122402"/>
                  </a:lnTo>
                  <a:lnTo>
                    <a:pt x="626910" y="123685"/>
                  </a:lnTo>
                  <a:lnTo>
                    <a:pt x="626910" y="120446"/>
                  </a:lnTo>
                  <a:lnTo>
                    <a:pt x="626211" y="121335"/>
                  </a:lnTo>
                  <a:lnTo>
                    <a:pt x="626732" y="119545"/>
                  </a:lnTo>
                  <a:lnTo>
                    <a:pt x="626910" y="119570"/>
                  </a:lnTo>
                  <a:lnTo>
                    <a:pt x="628180" y="119773"/>
                  </a:lnTo>
                  <a:lnTo>
                    <a:pt x="628180" y="115531"/>
                  </a:lnTo>
                  <a:lnTo>
                    <a:pt x="627697" y="115608"/>
                  </a:lnTo>
                  <a:lnTo>
                    <a:pt x="627888" y="115049"/>
                  </a:lnTo>
                  <a:lnTo>
                    <a:pt x="626910" y="114896"/>
                  </a:lnTo>
                  <a:lnTo>
                    <a:pt x="626910" y="118960"/>
                  </a:lnTo>
                  <a:lnTo>
                    <a:pt x="626706" y="118922"/>
                  </a:lnTo>
                  <a:lnTo>
                    <a:pt x="626910" y="118960"/>
                  </a:lnTo>
                  <a:lnTo>
                    <a:pt x="626910" y="114896"/>
                  </a:lnTo>
                  <a:lnTo>
                    <a:pt x="625906" y="114719"/>
                  </a:lnTo>
                  <a:lnTo>
                    <a:pt x="625906" y="118757"/>
                  </a:lnTo>
                  <a:lnTo>
                    <a:pt x="625906" y="114719"/>
                  </a:lnTo>
                  <a:lnTo>
                    <a:pt x="625500" y="114655"/>
                  </a:lnTo>
                  <a:lnTo>
                    <a:pt x="625500" y="117894"/>
                  </a:lnTo>
                  <a:lnTo>
                    <a:pt x="625500" y="118668"/>
                  </a:lnTo>
                  <a:lnTo>
                    <a:pt x="623100" y="118160"/>
                  </a:lnTo>
                  <a:lnTo>
                    <a:pt x="623100" y="125984"/>
                  </a:lnTo>
                  <a:lnTo>
                    <a:pt x="623100" y="129616"/>
                  </a:lnTo>
                  <a:lnTo>
                    <a:pt x="620560" y="127330"/>
                  </a:lnTo>
                  <a:lnTo>
                    <a:pt x="619290" y="128536"/>
                  </a:lnTo>
                  <a:lnTo>
                    <a:pt x="619290" y="125298"/>
                  </a:lnTo>
                  <a:lnTo>
                    <a:pt x="621830" y="126517"/>
                  </a:lnTo>
                  <a:lnTo>
                    <a:pt x="623100" y="125984"/>
                  </a:lnTo>
                  <a:lnTo>
                    <a:pt x="623100" y="118160"/>
                  </a:lnTo>
                  <a:lnTo>
                    <a:pt x="618578" y="117195"/>
                  </a:lnTo>
                  <a:lnTo>
                    <a:pt x="619290" y="114922"/>
                  </a:lnTo>
                  <a:lnTo>
                    <a:pt x="616585" y="115709"/>
                  </a:lnTo>
                  <a:lnTo>
                    <a:pt x="616585" y="122986"/>
                  </a:lnTo>
                  <a:lnTo>
                    <a:pt x="615607" y="123723"/>
                  </a:lnTo>
                  <a:lnTo>
                    <a:pt x="615480" y="123825"/>
                  </a:lnTo>
                  <a:lnTo>
                    <a:pt x="615480" y="123418"/>
                  </a:lnTo>
                  <a:lnTo>
                    <a:pt x="614210" y="122339"/>
                  </a:lnTo>
                  <a:lnTo>
                    <a:pt x="612940" y="121386"/>
                  </a:lnTo>
                  <a:lnTo>
                    <a:pt x="612940" y="121259"/>
                  </a:lnTo>
                  <a:lnTo>
                    <a:pt x="614210" y="120713"/>
                  </a:lnTo>
                  <a:lnTo>
                    <a:pt x="616585" y="122986"/>
                  </a:lnTo>
                  <a:lnTo>
                    <a:pt x="616585" y="115709"/>
                  </a:lnTo>
                  <a:lnTo>
                    <a:pt x="614210" y="116395"/>
                  </a:lnTo>
                  <a:lnTo>
                    <a:pt x="614210" y="115862"/>
                  </a:lnTo>
                  <a:lnTo>
                    <a:pt x="612940" y="112217"/>
                  </a:lnTo>
                  <a:lnTo>
                    <a:pt x="610400" y="110731"/>
                  </a:lnTo>
                  <a:lnTo>
                    <a:pt x="607860" y="114642"/>
                  </a:lnTo>
                  <a:lnTo>
                    <a:pt x="606590" y="113436"/>
                  </a:lnTo>
                  <a:lnTo>
                    <a:pt x="604050" y="113030"/>
                  </a:lnTo>
                  <a:lnTo>
                    <a:pt x="604050" y="124498"/>
                  </a:lnTo>
                  <a:lnTo>
                    <a:pt x="602780" y="125437"/>
                  </a:lnTo>
                  <a:lnTo>
                    <a:pt x="602780" y="125984"/>
                  </a:lnTo>
                  <a:lnTo>
                    <a:pt x="595795" y="128333"/>
                  </a:lnTo>
                  <a:lnTo>
                    <a:pt x="595655" y="128384"/>
                  </a:lnTo>
                  <a:lnTo>
                    <a:pt x="595439" y="128447"/>
                  </a:lnTo>
                  <a:lnTo>
                    <a:pt x="595591" y="128397"/>
                  </a:lnTo>
                  <a:lnTo>
                    <a:pt x="595591" y="128130"/>
                  </a:lnTo>
                  <a:lnTo>
                    <a:pt x="595198" y="126580"/>
                  </a:lnTo>
                  <a:lnTo>
                    <a:pt x="596430" y="128003"/>
                  </a:lnTo>
                  <a:lnTo>
                    <a:pt x="595591" y="126212"/>
                  </a:lnTo>
                  <a:lnTo>
                    <a:pt x="595147" y="126390"/>
                  </a:lnTo>
                  <a:lnTo>
                    <a:pt x="595071" y="126034"/>
                  </a:lnTo>
                  <a:lnTo>
                    <a:pt x="595071" y="156044"/>
                  </a:lnTo>
                  <a:lnTo>
                    <a:pt x="593890" y="155917"/>
                  </a:lnTo>
                  <a:lnTo>
                    <a:pt x="593890" y="155790"/>
                  </a:lnTo>
                  <a:lnTo>
                    <a:pt x="595071" y="155790"/>
                  </a:lnTo>
                  <a:lnTo>
                    <a:pt x="595071" y="143332"/>
                  </a:lnTo>
                  <a:lnTo>
                    <a:pt x="593890" y="140677"/>
                  </a:lnTo>
                  <a:lnTo>
                    <a:pt x="595071" y="140677"/>
                  </a:lnTo>
                  <a:lnTo>
                    <a:pt x="595071" y="126415"/>
                  </a:lnTo>
                  <a:lnTo>
                    <a:pt x="594080" y="125260"/>
                  </a:lnTo>
                  <a:lnTo>
                    <a:pt x="594080" y="135991"/>
                  </a:lnTo>
                  <a:lnTo>
                    <a:pt x="593890" y="136906"/>
                  </a:lnTo>
                  <a:lnTo>
                    <a:pt x="593890" y="139331"/>
                  </a:lnTo>
                  <a:lnTo>
                    <a:pt x="591807" y="138455"/>
                  </a:lnTo>
                  <a:lnTo>
                    <a:pt x="591807" y="145923"/>
                  </a:lnTo>
                  <a:lnTo>
                    <a:pt x="591350" y="146215"/>
                  </a:lnTo>
                  <a:lnTo>
                    <a:pt x="588810" y="148374"/>
                  </a:lnTo>
                  <a:lnTo>
                    <a:pt x="590080" y="150126"/>
                  </a:lnTo>
                  <a:lnTo>
                    <a:pt x="590080" y="150533"/>
                  </a:lnTo>
                  <a:lnTo>
                    <a:pt x="588810" y="151269"/>
                  </a:lnTo>
                  <a:lnTo>
                    <a:pt x="588810" y="162941"/>
                  </a:lnTo>
                  <a:lnTo>
                    <a:pt x="586092" y="162064"/>
                  </a:lnTo>
                  <a:lnTo>
                    <a:pt x="586092" y="162331"/>
                  </a:lnTo>
                  <a:lnTo>
                    <a:pt x="583730" y="164960"/>
                  </a:lnTo>
                  <a:lnTo>
                    <a:pt x="582612" y="162496"/>
                  </a:lnTo>
                  <a:lnTo>
                    <a:pt x="582460" y="162267"/>
                  </a:lnTo>
                  <a:lnTo>
                    <a:pt x="577723" y="163639"/>
                  </a:lnTo>
                  <a:lnTo>
                    <a:pt x="577380" y="163741"/>
                  </a:lnTo>
                  <a:lnTo>
                    <a:pt x="578650" y="162267"/>
                  </a:lnTo>
                  <a:lnTo>
                    <a:pt x="574840" y="160375"/>
                  </a:lnTo>
                  <a:lnTo>
                    <a:pt x="576110" y="158889"/>
                  </a:lnTo>
                  <a:lnTo>
                    <a:pt x="577380" y="159766"/>
                  </a:lnTo>
                  <a:lnTo>
                    <a:pt x="578650" y="160642"/>
                  </a:lnTo>
                  <a:lnTo>
                    <a:pt x="579920" y="159829"/>
                  </a:lnTo>
                  <a:lnTo>
                    <a:pt x="581190" y="161988"/>
                  </a:lnTo>
                  <a:lnTo>
                    <a:pt x="581190" y="142836"/>
                  </a:lnTo>
                  <a:lnTo>
                    <a:pt x="581190" y="141757"/>
                  </a:lnTo>
                  <a:lnTo>
                    <a:pt x="578650" y="144056"/>
                  </a:lnTo>
                  <a:lnTo>
                    <a:pt x="578650" y="140817"/>
                  </a:lnTo>
                  <a:lnTo>
                    <a:pt x="578650" y="140271"/>
                  </a:lnTo>
                  <a:lnTo>
                    <a:pt x="578650" y="138112"/>
                  </a:lnTo>
                  <a:lnTo>
                    <a:pt x="579920" y="140944"/>
                  </a:lnTo>
                  <a:lnTo>
                    <a:pt x="582460" y="139065"/>
                  </a:lnTo>
                  <a:lnTo>
                    <a:pt x="583730" y="140411"/>
                  </a:lnTo>
                  <a:lnTo>
                    <a:pt x="582117" y="141960"/>
                  </a:lnTo>
                  <a:lnTo>
                    <a:pt x="582117" y="142951"/>
                  </a:lnTo>
                  <a:lnTo>
                    <a:pt x="581190" y="142836"/>
                  </a:lnTo>
                  <a:lnTo>
                    <a:pt x="582117" y="142963"/>
                  </a:lnTo>
                  <a:lnTo>
                    <a:pt x="582117" y="162140"/>
                  </a:lnTo>
                  <a:lnTo>
                    <a:pt x="583730" y="162394"/>
                  </a:lnTo>
                  <a:lnTo>
                    <a:pt x="585000" y="161315"/>
                  </a:lnTo>
                  <a:lnTo>
                    <a:pt x="588657" y="162877"/>
                  </a:lnTo>
                  <a:lnTo>
                    <a:pt x="588810" y="162941"/>
                  </a:lnTo>
                  <a:lnTo>
                    <a:pt x="588810" y="151269"/>
                  </a:lnTo>
                  <a:lnTo>
                    <a:pt x="587502" y="152019"/>
                  </a:lnTo>
                  <a:lnTo>
                    <a:pt x="587057" y="152107"/>
                  </a:lnTo>
                  <a:lnTo>
                    <a:pt x="586486" y="152234"/>
                  </a:lnTo>
                  <a:lnTo>
                    <a:pt x="586092" y="152323"/>
                  </a:lnTo>
                  <a:lnTo>
                    <a:pt x="586092" y="151371"/>
                  </a:lnTo>
                  <a:lnTo>
                    <a:pt x="585000" y="150799"/>
                  </a:lnTo>
                  <a:lnTo>
                    <a:pt x="585000" y="150393"/>
                  </a:lnTo>
                  <a:lnTo>
                    <a:pt x="585927" y="149796"/>
                  </a:lnTo>
                  <a:lnTo>
                    <a:pt x="586092" y="149694"/>
                  </a:lnTo>
                  <a:lnTo>
                    <a:pt x="586092" y="145732"/>
                  </a:lnTo>
                  <a:lnTo>
                    <a:pt x="586092" y="145389"/>
                  </a:lnTo>
                  <a:lnTo>
                    <a:pt x="585927" y="145351"/>
                  </a:lnTo>
                  <a:lnTo>
                    <a:pt x="583730" y="146748"/>
                  </a:lnTo>
                  <a:lnTo>
                    <a:pt x="587057" y="143560"/>
                  </a:lnTo>
                  <a:lnTo>
                    <a:pt x="587248" y="143586"/>
                  </a:lnTo>
                  <a:lnTo>
                    <a:pt x="586486" y="144995"/>
                  </a:lnTo>
                  <a:lnTo>
                    <a:pt x="586486" y="145427"/>
                  </a:lnTo>
                  <a:lnTo>
                    <a:pt x="586486" y="149440"/>
                  </a:lnTo>
                  <a:lnTo>
                    <a:pt x="587502" y="148793"/>
                  </a:lnTo>
                  <a:lnTo>
                    <a:pt x="587502" y="145516"/>
                  </a:lnTo>
                  <a:lnTo>
                    <a:pt x="588810" y="145643"/>
                  </a:lnTo>
                  <a:lnTo>
                    <a:pt x="590080" y="145757"/>
                  </a:lnTo>
                  <a:lnTo>
                    <a:pt x="591350" y="145872"/>
                  </a:lnTo>
                  <a:lnTo>
                    <a:pt x="591807" y="145923"/>
                  </a:lnTo>
                  <a:lnTo>
                    <a:pt x="591807" y="138455"/>
                  </a:lnTo>
                  <a:lnTo>
                    <a:pt x="591350" y="138252"/>
                  </a:lnTo>
                  <a:lnTo>
                    <a:pt x="590080" y="140144"/>
                  </a:lnTo>
                  <a:lnTo>
                    <a:pt x="588810" y="140271"/>
                  </a:lnTo>
                  <a:lnTo>
                    <a:pt x="590080" y="138658"/>
                  </a:lnTo>
                  <a:lnTo>
                    <a:pt x="591350" y="136232"/>
                  </a:lnTo>
                  <a:lnTo>
                    <a:pt x="590080" y="135280"/>
                  </a:lnTo>
                  <a:lnTo>
                    <a:pt x="593890" y="135966"/>
                  </a:lnTo>
                  <a:lnTo>
                    <a:pt x="594080" y="135991"/>
                  </a:lnTo>
                  <a:lnTo>
                    <a:pt x="594080" y="125260"/>
                  </a:lnTo>
                  <a:lnTo>
                    <a:pt x="593890" y="125031"/>
                  </a:lnTo>
                  <a:lnTo>
                    <a:pt x="594804" y="124548"/>
                  </a:lnTo>
                  <a:lnTo>
                    <a:pt x="595071" y="125120"/>
                  </a:lnTo>
                  <a:lnTo>
                    <a:pt x="595591" y="126212"/>
                  </a:lnTo>
                  <a:lnTo>
                    <a:pt x="600240" y="124434"/>
                  </a:lnTo>
                  <a:lnTo>
                    <a:pt x="601510" y="123952"/>
                  </a:lnTo>
                  <a:lnTo>
                    <a:pt x="601510" y="125031"/>
                  </a:lnTo>
                  <a:lnTo>
                    <a:pt x="602780" y="124218"/>
                  </a:lnTo>
                  <a:lnTo>
                    <a:pt x="604050" y="124498"/>
                  </a:lnTo>
                  <a:lnTo>
                    <a:pt x="604050" y="113030"/>
                  </a:lnTo>
                  <a:lnTo>
                    <a:pt x="602780" y="112356"/>
                  </a:lnTo>
                  <a:lnTo>
                    <a:pt x="602081" y="111709"/>
                  </a:lnTo>
                  <a:lnTo>
                    <a:pt x="602780" y="111734"/>
                  </a:lnTo>
                  <a:lnTo>
                    <a:pt x="605472" y="111848"/>
                  </a:lnTo>
                  <a:lnTo>
                    <a:pt x="607860" y="111950"/>
                  </a:lnTo>
                  <a:lnTo>
                    <a:pt x="609130" y="108445"/>
                  </a:lnTo>
                  <a:lnTo>
                    <a:pt x="610400" y="109791"/>
                  </a:lnTo>
                  <a:lnTo>
                    <a:pt x="611670" y="110604"/>
                  </a:lnTo>
                  <a:lnTo>
                    <a:pt x="612940" y="108978"/>
                  </a:lnTo>
                  <a:lnTo>
                    <a:pt x="615480" y="110172"/>
                  </a:lnTo>
                  <a:lnTo>
                    <a:pt x="615607" y="109956"/>
                  </a:lnTo>
                  <a:lnTo>
                    <a:pt x="616750" y="108153"/>
                  </a:lnTo>
                  <a:lnTo>
                    <a:pt x="615975" y="107099"/>
                  </a:lnTo>
                  <a:lnTo>
                    <a:pt x="620560" y="109651"/>
                  </a:lnTo>
                  <a:lnTo>
                    <a:pt x="621830" y="108572"/>
                  </a:lnTo>
                  <a:lnTo>
                    <a:pt x="623100" y="111950"/>
                  </a:lnTo>
                  <a:lnTo>
                    <a:pt x="620560" y="113703"/>
                  </a:lnTo>
                  <a:lnTo>
                    <a:pt x="624344" y="114414"/>
                  </a:lnTo>
                  <a:lnTo>
                    <a:pt x="622350" y="116395"/>
                  </a:lnTo>
                  <a:lnTo>
                    <a:pt x="623570" y="117754"/>
                  </a:lnTo>
                  <a:lnTo>
                    <a:pt x="625055" y="116801"/>
                  </a:lnTo>
                  <a:lnTo>
                    <a:pt x="624509" y="117754"/>
                  </a:lnTo>
                  <a:lnTo>
                    <a:pt x="625500" y="117894"/>
                  </a:lnTo>
                  <a:lnTo>
                    <a:pt x="625500" y="114655"/>
                  </a:lnTo>
                  <a:lnTo>
                    <a:pt x="625462" y="116128"/>
                  </a:lnTo>
                  <a:lnTo>
                    <a:pt x="624801" y="114490"/>
                  </a:lnTo>
                  <a:lnTo>
                    <a:pt x="625500" y="114617"/>
                  </a:lnTo>
                  <a:lnTo>
                    <a:pt x="627888" y="115049"/>
                  </a:lnTo>
                  <a:lnTo>
                    <a:pt x="629450" y="115328"/>
                  </a:lnTo>
                  <a:lnTo>
                    <a:pt x="629450" y="106959"/>
                  </a:lnTo>
                  <a:lnTo>
                    <a:pt x="628497" y="106857"/>
                  </a:lnTo>
                  <a:lnTo>
                    <a:pt x="628180" y="106819"/>
                  </a:lnTo>
                  <a:lnTo>
                    <a:pt x="628180" y="106553"/>
                  </a:lnTo>
                  <a:lnTo>
                    <a:pt x="629450" y="106819"/>
                  </a:lnTo>
                  <a:lnTo>
                    <a:pt x="629450" y="96037"/>
                  </a:lnTo>
                  <a:lnTo>
                    <a:pt x="628180" y="95084"/>
                  </a:lnTo>
                  <a:lnTo>
                    <a:pt x="628180" y="97116"/>
                  </a:lnTo>
                  <a:lnTo>
                    <a:pt x="626910" y="97790"/>
                  </a:lnTo>
                  <a:lnTo>
                    <a:pt x="628180" y="98729"/>
                  </a:lnTo>
                  <a:lnTo>
                    <a:pt x="626910" y="98767"/>
                  </a:lnTo>
                  <a:lnTo>
                    <a:pt x="623100" y="98869"/>
                  </a:lnTo>
                  <a:lnTo>
                    <a:pt x="624370" y="98056"/>
                  </a:lnTo>
                  <a:lnTo>
                    <a:pt x="625500" y="97332"/>
                  </a:lnTo>
                  <a:lnTo>
                    <a:pt x="625500" y="97586"/>
                  </a:lnTo>
                  <a:lnTo>
                    <a:pt x="626910" y="94145"/>
                  </a:lnTo>
                  <a:lnTo>
                    <a:pt x="629450" y="94691"/>
                  </a:lnTo>
                  <a:lnTo>
                    <a:pt x="630466" y="93980"/>
                  </a:lnTo>
                  <a:lnTo>
                    <a:pt x="630466" y="90322"/>
                  </a:lnTo>
                  <a:lnTo>
                    <a:pt x="629450" y="90093"/>
                  </a:lnTo>
                  <a:lnTo>
                    <a:pt x="628497" y="90170"/>
                  </a:lnTo>
                  <a:lnTo>
                    <a:pt x="626910" y="90297"/>
                  </a:lnTo>
                  <a:lnTo>
                    <a:pt x="626910" y="91046"/>
                  </a:lnTo>
                  <a:lnTo>
                    <a:pt x="625500" y="93116"/>
                  </a:lnTo>
                  <a:lnTo>
                    <a:pt x="624763" y="93345"/>
                  </a:lnTo>
                  <a:lnTo>
                    <a:pt x="624370" y="93472"/>
                  </a:lnTo>
                  <a:lnTo>
                    <a:pt x="624370" y="92532"/>
                  </a:lnTo>
                  <a:lnTo>
                    <a:pt x="625500" y="91681"/>
                  </a:lnTo>
                  <a:lnTo>
                    <a:pt x="625500" y="90411"/>
                  </a:lnTo>
                  <a:lnTo>
                    <a:pt x="624370" y="90500"/>
                  </a:lnTo>
                  <a:lnTo>
                    <a:pt x="625500" y="89217"/>
                  </a:lnTo>
                  <a:lnTo>
                    <a:pt x="625500" y="90411"/>
                  </a:lnTo>
                  <a:lnTo>
                    <a:pt x="626910" y="90297"/>
                  </a:lnTo>
                  <a:lnTo>
                    <a:pt x="626910" y="89966"/>
                  </a:lnTo>
                  <a:lnTo>
                    <a:pt x="625513" y="89192"/>
                  </a:lnTo>
                  <a:lnTo>
                    <a:pt x="629450" y="84709"/>
                  </a:lnTo>
                  <a:lnTo>
                    <a:pt x="626910" y="84340"/>
                  </a:lnTo>
                  <a:lnTo>
                    <a:pt x="626211" y="84239"/>
                  </a:lnTo>
                  <a:lnTo>
                    <a:pt x="625500" y="84150"/>
                  </a:lnTo>
                  <a:lnTo>
                    <a:pt x="625500" y="83731"/>
                  </a:lnTo>
                  <a:lnTo>
                    <a:pt x="624370" y="80251"/>
                  </a:lnTo>
                  <a:lnTo>
                    <a:pt x="619290" y="82956"/>
                  </a:lnTo>
                  <a:lnTo>
                    <a:pt x="620560" y="84975"/>
                  </a:lnTo>
                  <a:lnTo>
                    <a:pt x="621830" y="86588"/>
                  </a:lnTo>
                  <a:lnTo>
                    <a:pt x="621830" y="100076"/>
                  </a:lnTo>
                  <a:lnTo>
                    <a:pt x="621830" y="101155"/>
                  </a:lnTo>
                  <a:lnTo>
                    <a:pt x="620560" y="101295"/>
                  </a:lnTo>
                  <a:lnTo>
                    <a:pt x="620560" y="100215"/>
                  </a:lnTo>
                  <a:lnTo>
                    <a:pt x="621830" y="100076"/>
                  </a:lnTo>
                  <a:lnTo>
                    <a:pt x="621830" y="86588"/>
                  </a:lnTo>
                  <a:lnTo>
                    <a:pt x="619290" y="86868"/>
                  </a:lnTo>
                  <a:lnTo>
                    <a:pt x="619290" y="91986"/>
                  </a:lnTo>
                  <a:lnTo>
                    <a:pt x="619290" y="92252"/>
                  </a:lnTo>
                  <a:lnTo>
                    <a:pt x="619290" y="98082"/>
                  </a:lnTo>
                  <a:lnTo>
                    <a:pt x="616750" y="98945"/>
                  </a:lnTo>
                  <a:lnTo>
                    <a:pt x="616750" y="104889"/>
                  </a:lnTo>
                  <a:lnTo>
                    <a:pt x="616559" y="105295"/>
                  </a:lnTo>
                  <a:lnTo>
                    <a:pt x="616000" y="106006"/>
                  </a:lnTo>
                  <a:lnTo>
                    <a:pt x="616750" y="104889"/>
                  </a:lnTo>
                  <a:lnTo>
                    <a:pt x="616750" y="98945"/>
                  </a:lnTo>
                  <a:lnTo>
                    <a:pt x="615607" y="99339"/>
                  </a:lnTo>
                  <a:lnTo>
                    <a:pt x="615607" y="106603"/>
                  </a:lnTo>
                  <a:lnTo>
                    <a:pt x="615607" y="106895"/>
                  </a:lnTo>
                  <a:lnTo>
                    <a:pt x="615607" y="107111"/>
                  </a:lnTo>
                  <a:lnTo>
                    <a:pt x="615480" y="107365"/>
                  </a:lnTo>
                  <a:lnTo>
                    <a:pt x="615480" y="106819"/>
                  </a:lnTo>
                  <a:lnTo>
                    <a:pt x="615480" y="106426"/>
                  </a:lnTo>
                  <a:lnTo>
                    <a:pt x="615607" y="106603"/>
                  </a:lnTo>
                  <a:lnTo>
                    <a:pt x="615607" y="99339"/>
                  </a:lnTo>
                  <a:lnTo>
                    <a:pt x="614832" y="99606"/>
                  </a:lnTo>
                  <a:lnTo>
                    <a:pt x="614832" y="106934"/>
                  </a:lnTo>
                  <a:lnTo>
                    <a:pt x="612940" y="108445"/>
                  </a:lnTo>
                  <a:lnTo>
                    <a:pt x="612940" y="107505"/>
                  </a:lnTo>
                  <a:lnTo>
                    <a:pt x="611670" y="107505"/>
                  </a:lnTo>
                  <a:lnTo>
                    <a:pt x="610400" y="107226"/>
                  </a:lnTo>
                  <a:lnTo>
                    <a:pt x="611670" y="106553"/>
                  </a:lnTo>
                  <a:lnTo>
                    <a:pt x="611670" y="104800"/>
                  </a:lnTo>
                  <a:lnTo>
                    <a:pt x="612940" y="105651"/>
                  </a:lnTo>
                  <a:lnTo>
                    <a:pt x="614210" y="106514"/>
                  </a:lnTo>
                  <a:lnTo>
                    <a:pt x="614832" y="106934"/>
                  </a:lnTo>
                  <a:lnTo>
                    <a:pt x="614832" y="99606"/>
                  </a:lnTo>
                  <a:lnTo>
                    <a:pt x="614210" y="99809"/>
                  </a:lnTo>
                  <a:lnTo>
                    <a:pt x="615480" y="98729"/>
                  </a:lnTo>
                  <a:lnTo>
                    <a:pt x="615480" y="98196"/>
                  </a:lnTo>
                  <a:lnTo>
                    <a:pt x="615480" y="96710"/>
                  </a:lnTo>
                  <a:lnTo>
                    <a:pt x="612940" y="96977"/>
                  </a:lnTo>
                  <a:lnTo>
                    <a:pt x="615480" y="95631"/>
                  </a:lnTo>
                  <a:lnTo>
                    <a:pt x="618020" y="94145"/>
                  </a:lnTo>
                  <a:lnTo>
                    <a:pt x="618020" y="95491"/>
                  </a:lnTo>
                  <a:lnTo>
                    <a:pt x="616750" y="96977"/>
                  </a:lnTo>
                  <a:lnTo>
                    <a:pt x="615607" y="98069"/>
                  </a:lnTo>
                  <a:lnTo>
                    <a:pt x="615480" y="98196"/>
                  </a:lnTo>
                  <a:lnTo>
                    <a:pt x="616585" y="98831"/>
                  </a:lnTo>
                  <a:lnTo>
                    <a:pt x="616750" y="98933"/>
                  </a:lnTo>
                  <a:lnTo>
                    <a:pt x="619290" y="98082"/>
                  </a:lnTo>
                  <a:lnTo>
                    <a:pt x="619290" y="92252"/>
                  </a:lnTo>
                  <a:lnTo>
                    <a:pt x="618578" y="93179"/>
                  </a:lnTo>
                  <a:lnTo>
                    <a:pt x="618020" y="93878"/>
                  </a:lnTo>
                  <a:lnTo>
                    <a:pt x="618578" y="93154"/>
                  </a:lnTo>
                  <a:lnTo>
                    <a:pt x="619290" y="91986"/>
                  </a:lnTo>
                  <a:lnTo>
                    <a:pt x="619290" y="86868"/>
                  </a:lnTo>
                  <a:lnTo>
                    <a:pt x="618020" y="87934"/>
                  </a:lnTo>
                  <a:lnTo>
                    <a:pt x="616750" y="86588"/>
                  </a:lnTo>
                  <a:lnTo>
                    <a:pt x="615975" y="86347"/>
                  </a:lnTo>
                  <a:lnTo>
                    <a:pt x="615607" y="86233"/>
                  </a:lnTo>
                  <a:lnTo>
                    <a:pt x="615480" y="86182"/>
                  </a:lnTo>
                  <a:lnTo>
                    <a:pt x="612940" y="87541"/>
                  </a:lnTo>
                  <a:lnTo>
                    <a:pt x="615480" y="85915"/>
                  </a:lnTo>
                  <a:lnTo>
                    <a:pt x="616750" y="84836"/>
                  </a:lnTo>
                  <a:lnTo>
                    <a:pt x="620560" y="81597"/>
                  </a:lnTo>
                  <a:lnTo>
                    <a:pt x="616750" y="80251"/>
                  </a:lnTo>
                  <a:lnTo>
                    <a:pt x="619290" y="76746"/>
                  </a:lnTo>
                  <a:lnTo>
                    <a:pt x="611670" y="75133"/>
                  </a:lnTo>
                  <a:lnTo>
                    <a:pt x="611670" y="89966"/>
                  </a:lnTo>
                  <a:lnTo>
                    <a:pt x="610400" y="93332"/>
                  </a:lnTo>
                  <a:lnTo>
                    <a:pt x="607860" y="95224"/>
                  </a:lnTo>
                  <a:lnTo>
                    <a:pt x="606590" y="91313"/>
                  </a:lnTo>
                  <a:lnTo>
                    <a:pt x="606590" y="92532"/>
                  </a:lnTo>
                  <a:lnTo>
                    <a:pt x="605320" y="97523"/>
                  </a:lnTo>
                  <a:lnTo>
                    <a:pt x="602780" y="96088"/>
                  </a:lnTo>
                  <a:lnTo>
                    <a:pt x="602780" y="105473"/>
                  </a:lnTo>
                  <a:lnTo>
                    <a:pt x="602780" y="106959"/>
                  </a:lnTo>
                  <a:lnTo>
                    <a:pt x="602678" y="107327"/>
                  </a:lnTo>
                  <a:lnTo>
                    <a:pt x="601891" y="106349"/>
                  </a:lnTo>
                  <a:lnTo>
                    <a:pt x="601891" y="110223"/>
                  </a:lnTo>
                  <a:lnTo>
                    <a:pt x="601611" y="111277"/>
                  </a:lnTo>
                  <a:lnTo>
                    <a:pt x="601510" y="111683"/>
                  </a:lnTo>
                  <a:lnTo>
                    <a:pt x="601510" y="111175"/>
                  </a:lnTo>
                  <a:lnTo>
                    <a:pt x="600735" y="110464"/>
                  </a:lnTo>
                  <a:lnTo>
                    <a:pt x="601891" y="110223"/>
                  </a:lnTo>
                  <a:lnTo>
                    <a:pt x="601891" y="106349"/>
                  </a:lnTo>
                  <a:lnTo>
                    <a:pt x="600240" y="104267"/>
                  </a:lnTo>
                  <a:lnTo>
                    <a:pt x="600240" y="119367"/>
                  </a:lnTo>
                  <a:lnTo>
                    <a:pt x="600240" y="119913"/>
                  </a:lnTo>
                  <a:lnTo>
                    <a:pt x="599147" y="120256"/>
                  </a:lnTo>
                  <a:lnTo>
                    <a:pt x="598970" y="120307"/>
                  </a:lnTo>
                  <a:lnTo>
                    <a:pt x="598970" y="120586"/>
                  </a:lnTo>
                  <a:lnTo>
                    <a:pt x="597700" y="120586"/>
                  </a:lnTo>
                  <a:lnTo>
                    <a:pt x="597700" y="120040"/>
                  </a:lnTo>
                  <a:lnTo>
                    <a:pt x="596430" y="118960"/>
                  </a:lnTo>
                  <a:lnTo>
                    <a:pt x="596430" y="122199"/>
                  </a:lnTo>
                  <a:lnTo>
                    <a:pt x="595795" y="122301"/>
                  </a:lnTo>
                  <a:lnTo>
                    <a:pt x="595591" y="122339"/>
                  </a:lnTo>
                  <a:lnTo>
                    <a:pt x="594804" y="122466"/>
                  </a:lnTo>
                  <a:lnTo>
                    <a:pt x="595071" y="122415"/>
                  </a:lnTo>
                  <a:lnTo>
                    <a:pt x="595439" y="122301"/>
                  </a:lnTo>
                  <a:lnTo>
                    <a:pt x="596430" y="122199"/>
                  </a:lnTo>
                  <a:lnTo>
                    <a:pt x="596430" y="118960"/>
                  </a:lnTo>
                  <a:lnTo>
                    <a:pt x="596430" y="117348"/>
                  </a:lnTo>
                  <a:lnTo>
                    <a:pt x="597700" y="116535"/>
                  </a:lnTo>
                  <a:lnTo>
                    <a:pt x="598970" y="116001"/>
                  </a:lnTo>
                  <a:lnTo>
                    <a:pt x="598970" y="117754"/>
                  </a:lnTo>
                  <a:lnTo>
                    <a:pt x="597700" y="118833"/>
                  </a:lnTo>
                  <a:lnTo>
                    <a:pt x="598970" y="119100"/>
                  </a:lnTo>
                  <a:lnTo>
                    <a:pt x="600240" y="119367"/>
                  </a:lnTo>
                  <a:lnTo>
                    <a:pt x="600240" y="104267"/>
                  </a:lnTo>
                  <a:lnTo>
                    <a:pt x="597649" y="107581"/>
                  </a:lnTo>
                  <a:lnTo>
                    <a:pt x="596430" y="106426"/>
                  </a:lnTo>
                  <a:lnTo>
                    <a:pt x="596531" y="107188"/>
                  </a:lnTo>
                  <a:lnTo>
                    <a:pt x="594296" y="106146"/>
                  </a:lnTo>
                  <a:lnTo>
                    <a:pt x="597535" y="104533"/>
                  </a:lnTo>
                  <a:lnTo>
                    <a:pt x="595782" y="102958"/>
                  </a:lnTo>
                  <a:lnTo>
                    <a:pt x="597535" y="101333"/>
                  </a:lnTo>
                  <a:lnTo>
                    <a:pt x="599186" y="99796"/>
                  </a:lnTo>
                  <a:lnTo>
                    <a:pt x="600240" y="102235"/>
                  </a:lnTo>
                  <a:lnTo>
                    <a:pt x="600240" y="102374"/>
                  </a:lnTo>
                  <a:lnTo>
                    <a:pt x="601510" y="103987"/>
                  </a:lnTo>
                  <a:lnTo>
                    <a:pt x="602780" y="105473"/>
                  </a:lnTo>
                  <a:lnTo>
                    <a:pt x="602780" y="96088"/>
                  </a:lnTo>
                  <a:lnTo>
                    <a:pt x="601510" y="95364"/>
                  </a:lnTo>
                  <a:lnTo>
                    <a:pt x="600163" y="97434"/>
                  </a:lnTo>
                  <a:lnTo>
                    <a:pt x="597535" y="94691"/>
                  </a:lnTo>
                  <a:lnTo>
                    <a:pt x="598970" y="92608"/>
                  </a:lnTo>
                  <a:lnTo>
                    <a:pt x="598970" y="95491"/>
                  </a:lnTo>
                  <a:lnTo>
                    <a:pt x="601510" y="94284"/>
                  </a:lnTo>
                  <a:lnTo>
                    <a:pt x="604050" y="94818"/>
                  </a:lnTo>
                  <a:lnTo>
                    <a:pt x="606590" y="92532"/>
                  </a:lnTo>
                  <a:lnTo>
                    <a:pt x="606590" y="91313"/>
                  </a:lnTo>
                  <a:lnTo>
                    <a:pt x="606590" y="89420"/>
                  </a:lnTo>
                  <a:lnTo>
                    <a:pt x="607695" y="89776"/>
                  </a:lnTo>
                  <a:lnTo>
                    <a:pt x="607860" y="89827"/>
                  </a:lnTo>
                  <a:lnTo>
                    <a:pt x="609130" y="92532"/>
                  </a:lnTo>
                  <a:lnTo>
                    <a:pt x="611670" y="89966"/>
                  </a:lnTo>
                  <a:lnTo>
                    <a:pt x="611670" y="75133"/>
                  </a:lnTo>
                  <a:lnTo>
                    <a:pt x="610400" y="79171"/>
                  </a:lnTo>
                  <a:lnTo>
                    <a:pt x="609447" y="78524"/>
                  </a:lnTo>
                  <a:lnTo>
                    <a:pt x="609815" y="78359"/>
                  </a:lnTo>
                  <a:lnTo>
                    <a:pt x="608596" y="77939"/>
                  </a:lnTo>
                  <a:lnTo>
                    <a:pt x="607860" y="77419"/>
                  </a:lnTo>
                  <a:lnTo>
                    <a:pt x="607860" y="84975"/>
                  </a:lnTo>
                  <a:lnTo>
                    <a:pt x="607860" y="86055"/>
                  </a:lnTo>
                  <a:lnTo>
                    <a:pt x="606590" y="88480"/>
                  </a:lnTo>
                  <a:lnTo>
                    <a:pt x="600468" y="85521"/>
                  </a:lnTo>
                  <a:lnTo>
                    <a:pt x="603338" y="85420"/>
                  </a:lnTo>
                  <a:lnTo>
                    <a:pt x="604278" y="85382"/>
                  </a:lnTo>
                  <a:lnTo>
                    <a:pt x="602107" y="83769"/>
                  </a:lnTo>
                  <a:lnTo>
                    <a:pt x="605040" y="84201"/>
                  </a:lnTo>
                  <a:lnTo>
                    <a:pt x="605472" y="84264"/>
                  </a:lnTo>
                  <a:lnTo>
                    <a:pt x="606094" y="84366"/>
                  </a:lnTo>
                  <a:lnTo>
                    <a:pt x="606590" y="84429"/>
                  </a:lnTo>
                  <a:lnTo>
                    <a:pt x="606590" y="84709"/>
                  </a:lnTo>
                  <a:lnTo>
                    <a:pt x="607695" y="84937"/>
                  </a:lnTo>
                  <a:lnTo>
                    <a:pt x="607860" y="84975"/>
                  </a:lnTo>
                  <a:lnTo>
                    <a:pt x="607860" y="77419"/>
                  </a:lnTo>
                  <a:lnTo>
                    <a:pt x="607631" y="77597"/>
                  </a:lnTo>
                  <a:lnTo>
                    <a:pt x="605624" y="76885"/>
                  </a:lnTo>
                  <a:lnTo>
                    <a:pt x="602348" y="73926"/>
                  </a:lnTo>
                  <a:lnTo>
                    <a:pt x="602348" y="81813"/>
                  </a:lnTo>
                  <a:lnTo>
                    <a:pt x="600951" y="82918"/>
                  </a:lnTo>
                  <a:lnTo>
                    <a:pt x="600100" y="82270"/>
                  </a:lnTo>
                  <a:lnTo>
                    <a:pt x="602348" y="81813"/>
                  </a:lnTo>
                  <a:lnTo>
                    <a:pt x="602348" y="73926"/>
                  </a:lnTo>
                  <a:lnTo>
                    <a:pt x="601294" y="72974"/>
                  </a:lnTo>
                  <a:lnTo>
                    <a:pt x="595668" y="75984"/>
                  </a:lnTo>
                  <a:lnTo>
                    <a:pt x="593394" y="80391"/>
                  </a:lnTo>
                  <a:lnTo>
                    <a:pt x="595668" y="80492"/>
                  </a:lnTo>
                  <a:lnTo>
                    <a:pt x="597535" y="80581"/>
                  </a:lnTo>
                  <a:lnTo>
                    <a:pt x="599160" y="80657"/>
                  </a:lnTo>
                  <a:lnTo>
                    <a:pt x="596455" y="83235"/>
                  </a:lnTo>
                  <a:lnTo>
                    <a:pt x="593775" y="82918"/>
                  </a:lnTo>
                  <a:lnTo>
                    <a:pt x="592226" y="83972"/>
                  </a:lnTo>
                  <a:lnTo>
                    <a:pt x="592416" y="85648"/>
                  </a:lnTo>
                  <a:lnTo>
                    <a:pt x="599160" y="85534"/>
                  </a:lnTo>
                  <a:lnTo>
                    <a:pt x="599643" y="85534"/>
                  </a:lnTo>
                  <a:lnTo>
                    <a:pt x="604050" y="88620"/>
                  </a:lnTo>
                  <a:lnTo>
                    <a:pt x="602780" y="89154"/>
                  </a:lnTo>
                  <a:lnTo>
                    <a:pt x="601510" y="90639"/>
                  </a:lnTo>
                  <a:lnTo>
                    <a:pt x="601510" y="92125"/>
                  </a:lnTo>
                  <a:lnTo>
                    <a:pt x="599579" y="91719"/>
                  </a:lnTo>
                  <a:lnTo>
                    <a:pt x="600506" y="90373"/>
                  </a:lnTo>
                  <a:lnTo>
                    <a:pt x="592429" y="85813"/>
                  </a:lnTo>
                  <a:lnTo>
                    <a:pt x="592810" y="89382"/>
                  </a:lnTo>
                  <a:lnTo>
                    <a:pt x="592810" y="90373"/>
                  </a:lnTo>
                  <a:lnTo>
                    <a:pt x="592416" y="90347"/>
                  </a:lnTo>
                  <a:lnTo>
                    <a:pt x="590791" y="90233"/>
                  </a:lnTo>
                  <a:lnTo>
                    <a:pt x="588899" y="91579"/>
                  </a:lnTo>
                  <a:lnTo>
                    <a:pt x="588772" y="93332"/>
                  </a:lnTo>
                  <a:lnTo>
                    <a:pt x="586613" y="94691"/>
                  </a:lnTo>
                  <a:lnTo>
                    <a:pt x="585939" y="95897"/>
                  </a:lnTo>
                  <a:lnTo>
                    <a:pt x="587286" y="98869"/>
                  </a:lnTo>
                  <a:lnTo>
                    <a:pt x="590384" y="99949"/>
                  </a:lnTo>
                  <a:lnTo>
                    <a:pt x="592137" y="99199"/>
                  </a:lnTo>
                  <a:lnTo>
                    <a:pt x="592137" y="98907"/>
                  </a:lnTo>
                  <a:lnTo>
                    <a:pt x="592810" y="100050"/>
                  </a:lnTo>
                  <a:lnTo>
                    <a:pt x="593166" y="100672"/>
                  </a:lnTo>
                  <a:lnTo>
                    <a:pt x="591197" y="103047"/>
                  </a:lnTo>
                  <a:lnTo>
                    <a:pt x="589711" y="100076"/>
                  </a:lnTo>
                  <a:lnTo>
                    <a:pt x="583907" y="99809"/>
                  </a:lnTo>
                  <a:lnTo>
                    <a:pt x="583641" y="103860"/>
                  </a:lnTo>
                  <a:lnTo>
                    <a:pt x="582841" y="105156"/>
                  </a:lnTo>
                  <a:lnTo>
                    <a:pt x="577710" y="108572"/>
                  </a:lnTo>
                  <a:lnTo>
                    <a:pt x="579196" y="110464"/>
                  </a:lnTo>
                  <a:lnTo>
                    <a:pt x="580136" y="110337"/>
                  </a:lnTo>
                  <a:lnTo>
                    <a:pt x="581215" y="109651"/>
                  </a:lnTo>
                  <a:lnTo>
                    <a:pt x="581761" y="109385"/>
                  </a:lnTo>
                  <a:lnTo>
                    <a:pt x="582460" y="106857"/>
                  </a:lnTo>
                  <a:lnTo>
                    <a:pt x="584860" y="107505"/>
                  </a:lnTo>
                  <a:lnTo>
                    <a:pt x="585800" y="109385"/>
                  </a:lnTo>
                  <a:lnTo>
                    <a:pt x="585266" y="113296"/>
                  </a:lnTo>
                  <a:lnTo>
                    <a:pt x="588899" y="113030"/>
                  </a:lnTo>
                  <a:lnTo>
                    <a:pt x="591337" y="113296"/>
                  </a:lnTo>
                  <a:lnTo>
                    <a:pt x="593890" y="113169"/>
                  </a:lnTo>
                  <a:lnTo>
                    <a:pt x="596874" y="109423"/>
                  </a:lnTo>
                  <a:lnTo>
                    <a:pt x="597700" y="114922"/>
                  </a:lnTo>
                  <a:lnTo>
                    <a:pt x="594080" y="116840"/>
                  </a:lnTo>
                  <a:lnTo>
                    <a:pt x="593890" y="116941"/>
                  </a:lnTo>
                  <a:lnTo>
                    <a:pt x="592620" y="116395"/>
                  </a:lnTo>
                  <a:lnTo>
                    <a:pt x="592620" y="120446"/>
                  </a:lnTo>
                  <a:lnTo>
                    <a:pt x="590080" y="118287"/>
                  </a:lnTo>
                  <a:lnTo>
                    <a:pt x="588810" y="115862"/>
                  </a:lnTo>
                  <a:lnTo>
                    <a:pt x="588810" y="125704"/>
                  </a:lnTo>
                  <a:lnTo>
                    <a:pt x="588810" y="126784"/>
                  </a:lnTo>
                  <a:lnTo>
                    <a:pt x="588657" y="126733"/>
                  </a:lnTo>
                  <a:lnTo>
                    <a:pt x="588657" y="140944"/>
                  </a:lnTo>
                  <a:lnTo>
                    <a:pt x="588022" y="142125"/>
                  </a:lnTo>
                  <a:lnTo>
                    <a:pt x="587502" y="141020"/>
                  </a:lnTo>
                  <a:lnTo>
                    <a:pt x="587502" y="143103"/>
                  </a:lnTo>
                  <a:lnTo>
                    <a:pt x="587273" y="143052"/>
                  </a:lnTo>
                  <a:lnTo>
                    <a:pt x="587502" y="143103"/>
                  </a:lnTo>
                  <a:lnTo>
                    <a:pt x="587502" y="141020"/>
                  </a:lnTo>
                  <a:lnTo>
                    <a:pt x="588657" y="140944"/>
                  </a:lnTo>
                  <a:lnTo>
                    <a:pt x="588657" y="126733"/>
                  </a:lnTo>
                  <a:lnTo>
                    <a:pt x="587502" y="126288"/>
                  </a:lnTo>
                  <a:lnTo>
                    <a:pt x="587502" y="134061"/>
                  </a:lnTo>
                  <a:lnTo>
                    <a:pt x="587248" y="134035"/>
                  </a:lnTo>
                  <a:lnTo>
                    <a:pt x="586092" y="133921"/>
                  </a:lnTo>
                  <a:lnTo>
                    <a:pt x="586092" y="133769"/>
                  </a:lnTo>
                  <a:lnTo>
                    <a:pt x="586486" y="133845"/>
                  </a:lnTo>
                  <a:lnTo>
                    <a:pt x="587057" y="133972"/>
                  </a:lnTo>
                  <a:lnTo>
                    <a:pt x="587502" y="134061"/>
                  </a:lnTo>
                  <a:lnTo>
                    <a:pt x="587502" y="126288"/>
                  </a:lnTo>
                  <a:lnTo>
                    <a:pt x="586092" y="125730"/>
                  </a:lnTo>
                  <a:lnTo>
                    <a:pt x="585927" y="125666"/>
                  </a:lnTo>
                  <a:lnTo>
                    <a:pt x="585927" y="133464"/>
                  </a:lnTo>
                  <a:lnTo>
                    <a:pt x="586092" y="133438"/>
                  </a:lnTo>
                  <a:lnTo>
                    <a:pt x="586092" y="133718"/>
                  </a:lnTo>
                  <a:lnTo>
                    <a:pt x="585978" y="143433"/>
                  </a:lnTo>
                  <a:lnTo>
                    <a:pt x="582612" y="143014"/>
                  </a:lnTo>
                  <a:lnTo>
                    <a:pt x="585000" y="143306"/>
                  </a:lnTo>
                  <a:lnTo>
                    <a:pt x="585927" y="143421"/>
                  </a:lnTo>
                  <a:lnTo>
                    <a:pt x="585978" y="133769"/>
                  </a:lnTo>
                  <a:lnTo>
                    <a:pt x="585927" y="142773"/>
                  </a:lnTo>
                  <a:lnTo>
                    <a:pt x="585000" y="142570"/>
                  </a:lnTo>
                  <a:lnTo>
                    <a:pt x="585000" y="134073"/>
                  </a:lnTo>
                  <a:lnTo>
                    <a:pt x="585000" y="133667"/>
                  </a:lnTo>
                  <a:lnTo>
                    <a:pt x="585000" y="126111"/>
                  </a:lnTo>
                  <a:lnTo>
                    <a:pt x="585000" y="125298"/>
                  </a:lnTo>
                  <a:lnTo>
                    <a:pt x="582460" y="128003"/>
                  </a:lnTo>
                  <a:lnTo>
                    <a:pt x="581190" y="127190"/>
                  </a:lnTo>
                  <a:lnTo>
                    <a:pt x="579920" y="126517"/>
                  </a:lnTo>
                  <a:lnTo>
                    <a:pt x="579920" y="126111"/>
                  </a:lnTo>
                  <a:lnTo>
                    <a:pt x="578650" y="125844"/>
                  </a:lnTo>
                  <a:lnTo>
                    <a:pt x="578650" y="124358"/>
                  </a:lnTo>
                  <a:lnTo>
                    <a:pt x="583730" y="120040"/>
                  </a:lnTo>
                  <a:lnTo>
                    <a:pt x="583730" y="120853"/>
                  </a:lnTo>
                  <a:lnTo>
                    <a:pt x="585000" y="120713"/>
                  </a:lnTo>
                  <a:lnTo>
                    <a:pt x="585927" y="120319"/>
                  </a:lnTo>
                  <a:lnTo>
                    <a:pt x="586092" y="120256"/>
                  </a:lnTo>
                  <a:lnTo>
                    <a:pt x="586092" y="120434"/>
                  </a:lnTo>
                  <a:lnTo>
                    <a:pt x="585000" y="121932"/>
                  </a:lnTo>
                  <a:lnTo>
                    <a:pt x="585927" y="122631"/>
                  </a:lnTo>
                  <a:lnTo>
                    <a:pt x="586092" y="122745"/>
                  </a:lnTo>
                  <a:lnTo>
                    <a:pt x="586092" y="122872"/>
                  </a:lnTo>
                  <a:lnTo>
                    <a:pt x="587502" y="122872"/>
                  </a:lnTo>
                  <a:lnTo>
                    <a:pt x="587502" y="124206"/>
                  </a:lnTo>
                  <a:lnTo>
                    <a:pt x="585000" y="123151"/>
                  </a:lnTo>
                  <a:lnTo>
                    <a:pt x="585000" y="125298"/>
                  </a:lnTo>
                  <a:lnTo>
                    <a:pt x="585927" y="125666"/>
                  </a:lnTo>
                  <a:lnTo>
                    <a:pt x="587057" y="125133"/>
                  </a:lnTo>
                  <a:lnTo>
                    <a:pt x="587248" y="125044"/>
                  </a:lnTo>
                  <a:lnTo>
                    <a:pt x="587502" y="124917"/>
                  </a:lnTo>
                  <a:lnTo>
                    <a:pt x="587502" y="125437"/>
                  </a:lnTo>
                  <a:lnTo>
                    <a:pt x="588657" y="125679"/>
                  </a:lnTo>
                  <a:lnTo>
                    <a:pt x="588810" y="125704"/>
                  </a:lnTo>
                  <a:lnTo>
                    <a:pt x="588810" y="115862"/>
                  </a:lnTo>
                  <a:lnTo>
                    <a:pt x="586486" y="117094"/>
                  </a:lnTo>
                  <a:lnTo>
                    <a:pt x="585000" y="117081"/>
                  </a:lnTo>
                  <a:lnTo>
                    <a:pt x="585000" y="114249"/>
                  </a:lnTo>
                  <a:lnTo>
                    <a:pt x="583730" y="112890"/>
                  </a:lnTo>
                  <a:lnTo>
                    <a:pt x="581190" y="113842"/>
                  </a:lnTo>
                  <a:lnTo>
                    <a:pt x="579920" y="113919"/>
                  </a:lnTo>
                  <a:lnTo>
                    <a:pt x="578650" y="113995"/>
                  </a:lnTo>
                  <a:lnTo>
                    <a:pt x="577723" y="114058"/>
                  </a:lnTo>
                  <a:lnTo>
                    <a:pt x="576110" y="114160"/>
                  </a:lnTo>
                  <a:lnTo>
                    <a:pt x="574840" y="114249"/>
                  </a:lnTo>
                  <a:lnTo>
                    <a:pt x="577380" y="118427"/>
                  </a:lnTo>
                  <a:lnTo>
                    <a:pt x="577380" y="141693"/>
                  </a:lnTo>
                  <a:lnTo>
                    <a:pt x="577380" y="141833"/>
                  </a:lnTo>
                  <a:lnTo>
                    <a:pt x="576110" y="143383"/>
                  </a:lnTo>
                  <a:lnTo>
                    <a:pt x="577380" y="145135"/>
                  </a:lnTo>
                  <a:lnTo>
                    <a:pt x="573570" y="146075"/>
                  </a:lnTo>
                  <a:lnTo>
                    <a:pt x="574840" y="148501"/>
                  </a:lnTo>
                  <a:lnTo>
                    <a:pt x="577380" y="148501"/>
                  </a:lnTo>
                  <a:lnTo>
                    <a:pt x="576110" y="149047"/>
                  </a:lnTo>
                  <a:lnTo>
                    <a:pt x="577380" y="150253"/>
                  </a:lnTo>
                  <a:lnTo>
                    <a:pt x="577380" y="151333"/>
                  </a:lnTo>
                  <a:lnTo>
                    <a:pt x="576110" y="151879"/>
                  </a:lnTo>
                  <a:lnTo>
                    <a:pt x="574840" y="152958"/>
                  </a:lnTo>
                  <a:lnTo>
                    <a:pt x="574840" y="156730"/>
                  </a:lnTo>
                  <a:lnTo>
                    <a:pt x="574840" y="157949"/>
                  </a:lnTo>
                  <a:lnTo>
                    <a:pt x="573570" y="157670"/>
                  </a:lnTo>
                  <a:lnTo>
                    <a:pt x="574840" y="156730"/>
                  </a:lnTo>
                  <a:lnTo>
                    <a:pt x="574840" y="152958"/>
                  </a:lnTo>
                  <a:lnTo>
                    <a:pt x="574840" y="151066"/>
                  </a:lnTo>
                  <a:lnTo>
                    <a:pt x="571004" y="153238"/>
                  </a:lnTo>
                  <a:lnTo>
                    <a:pt x="569429" y="151599"/>
                  </a:lnTo>
                  <a:lnTo>
                    <a:pt x="569760" y="151638"/>
                  </a:lnTo>
                  <a:lnTo>
                    <a:pt x="571004" y="151739"/>
                  </a:lnTo>
                  <a:lnTo>
                    <a:pt x="568490" y="141351"/>
                  </a:lnTo>
                  <a:lnTo>
                    <a:pt x="573570" y="141465"/>
                  </a:lnTo>
                  <a:lnTo>
                    <a:pt x="574840" y="141490"/>
                  </a:lnTo>
                  <a:lnTo>
                    <a:pt x="576110" y="141592"/>
                  </a:lnTo>
                  <a:lnTo>
                    <a:pt x="577380" y="141693"/>
                  </a:lnTo>
                  <a:lnTo>
                    <a:pt x="577380" y="118427"/>
                  </a:lnTo>
                  <a:lnTo>
                    <a:pt x="576110" y="118427"/>
                  </a:lnTo>
                  <a:lnTo>
                    <a:pt x="573570" y="117881"/>
                  </a:lnTo>
                  <a:lnTo>
                    <a:pt x="572300" y="119507"/>
                  </a:lnTo>
                  <a:lnTo>
                    <a:pt x="574840" y="122199"/>
                  </a:lnTo>
                  <a:lnTo>
                    <a:pt x="574840" y="135686"/>
                  </a:lnTo>
                  <a:lnTo>
                    <a:pt x="574840" y="136232"/>
                  </a:lnTo>
                  <a:lnTo>
                    <a:pt x="573570" y="136359"/>
                  </a:lnTo>
                  <a:lnTo>
                    <a:pt x="573570" y="136906"/>
                  </a:lnTo>
                  <a:lnTo>
                    <a:pt x="571004" y="138811"/>
                  </a:lnTo>
                  <a:lnTo>
                    <a:pt x="571004" y="135521"/>
                  </a:lnTo>
                  <a:lnTo>
                    <a:pt x="569760" y="133807"/>
                  </a:lnTo>
                  <a:lnTo>
                    <a:pt x="569760" y="133261"/>
                  </a:lnTo>
                  <a:lnTo>
                    <a:pt x="571004" y="133527"/>
                  </a:lnTo>
                  <a:lnTo>
                    <a:pt x="572300" y="133121"/>
                  </a:lnTo>
                  <a:lnTo>
                    <a:pt x="572300" y="134607"/>
                  </a:lnTo>
                  <a:lnTo>
                    <a:pt x="573570" y="136093"/>
                  </a:lnTo>
                  <a:lnTo>
                    <a:pt x="573570" y="135420"/>
                  </a:lnTo>
                  <a:lnTo>
                    <a:pt x="574840" y="135686"/>
                  </a:lnTo>
                  <a:lnTo>
                    <a:pt x="574840" y="122199"/>
                  </a:lnTo>
                  <a:lnTo>
                    <a:pt x="572300" y="124498"/>
                  </a:lnTo>
                  <a:lnTo>
                    <a:pt x="571004" y="125869"/>
                  </a:lnTo>
                  <a:lnTo>
                    <a:pt x="571004" y="126923"/>
                  </a:lnTo>
                  <a:lnTo>
                    <a:pt x="569760" y="127063"/>
                  </a:lnTo>
                  <a:lnTo>
                    <a:pt x="569760" y="127330"/>
                  </a:lnTo>
                  <a:lnTo>
                    <a:pt x="568490" y="126111"/>
                  </a:lnTo>
                  <a:lnTo>
                    <a:pt x="568490" y="123418"/>
                  </a:lnTo>
                  <a:lnTo>
                    <a:pt x="572300" y="123418"/>
                  </a:lnTo>
                  <a:lnTo>
                    <a:pt x="569760" y="118833"/>
                  </a:lnTo>
                  <a:lnTo>
                    <a:pt x="567220" y="119773"/>
                  </a:lnTo>
                  <a:lnTo>
                    <a:pt x="567220" y="116268"/>
                  </a:lnTo>
                  <a:lnTo>
                    <a:pt x="569429" y="116154"/>
                  </a:lnTo>
                  <a:lnTo>
                    <a:pt x="571004" y="116065"/>
                  </a:lnTo>
                  <a:lnTo>
                    <a:pt x="572300" y="116001"/>
                  </a:lnTo>
                  <a:lnTo>
                    <a:pt x="567220" y="111404"/>
                  </a:lnTo>
                  <a:lnTo>
                    <a:pt x="566788" y="111531"/>
                  </a:lnTo>
                  <a:lnTo>
                    <a:pt x="566788" y="151384"/>
                  </a:lnTo>
                  <a:lnTo>
                    <a:pt x="565950" y="155524"/>
                  </a:lnTo>
                  <a:lnTo>
                    <a:pt x="563410" y="157949"/>
                  </a:lnTo>
                  <a:lnTo>
                    <a:pt x="562140" y="158153"/>
                  </a:lnTo>
                  <a:lnTo>
                    <a:pt x="560120" y="158229"/>
                  </a:lnTo>
                  <a:lnTo>
                    <a:pt x="560870" y="157670"/>
                  </a:lnTo>
                  <a:lnTo>
                    <a:pt x="560120" y="157518"/>
                  </a:lnTo>
                  <a:lnTo>
                    <a:pt x="559600" y="157403"/>
                  </a:lnTo>
                  <a:lnTo>
                    <a:pt x="559130" y="157302"/>
                  </a:lnTo>
                  <a:lnTo>
                    <a:pt x="558533" y="157187"/>
                  </a:lnTo>
                  <a:lnTo>
                    <a:pt x="558330" y="157137"/>
                  </a:lnTo>
                  <a:lnTo>
                    <a:pt x="558330" y="158750"/>
                  </a:lnTo>
                  <a:lnTo>
                    <a:pt x="558330" y="160502"/>
                  </a:lnTo>
                  <a:lnTo>
                    <a:pt x="557060" y="161455"/>
                  </a:lnTo>
                  <a:lnTo>
                    <a:pt x="557060" y="158889"/>
                  </a:lnTo>
                  <a:lnTo>
                    <a:pt x="558330" y="158750"/>
                  </a:lnTo>
                  <a:lnTo>
                    <a:pt x="558330" y="157137"/>
                  </a:lnTo>
                  <a:lnTo>
                    <a:pt x="563410" y="153898"/>
                  </a:lnTo>
                  <a:lnTo>
                    <a:pt x="564680" y="151206"/>
                  </a:lnTo>
                  <a:lnTo>
                    <a:pt x="565950" y="151307"/>
                  </a:lnTo>
                  <a:lnTo>
                    <a:pt x="566788" y="151384"/>
                  </a:lnTo>
                  <a:lnTo>
                    <a:pt x="566788" y="111531"/>
                  </a:lnTo>
                  <a:lnTo>
                    <a:pt x="566623" y="111569"/>
                  </a:lnTo>
                  <a:lnTo>
                    <a:pt x="566623" y="121094"/>
                  </a:lnTo>
                  <a:lnTo>
                    <a:pt x="565950" y="122605"/>
                  </a:lnTo>
                  <a:lnTo>
                    <a:pt x="565950" y="122745"/>
                  </a:lnTo>
                  <a:lnTo>
                    <a:pt x="564680" y="123012"/>
                  </a:lnTo>
                  <a:lnTo>
                    <a:pt x="564680" y="123418"/>
                  </a:lnTo>
                  <a:lnTo>
                    <a:pt x="564680" y="139065"/>
                  </a:lnTo>
                  <a:lnTo>
                    <a:pt x="563410" y="138658"/>
                  </a:lnTo>
                  <a:lnTo>
                    <a:pt x="563410" y="138925"/>
                  </a:lnTo>
                  <a:lnTo>
                    <a:pt x="562140" y="139192"/>
                  </a:lnTo>
                  <a:lnTo>
                    <a:pt x="563410" y="141224"/>
                  </a:lnTo>
                  <a:lnTo>
                    <a:pt x="563410" y="143243"/>
                  </a:lnTo>
                  <a:lnTo>
                    <a:pt x="562140" y="143649"/>
                  </a:lnTo>
                  <a:lnTo>
                    <a:pt x="562140" y="145808"/>
                  </a:lnTo>
                  <a:lnTo>
                    <a:pt x="561187" y="145745"/>
                  </a:lnTo>
                  <a:lnTo>
                    <a:pt x="560120" y="145669"/>
                  </a:lnTo>
                  <a:lnTo>
                    <a:pt x="558330" y="145542"/>
                  </a:lnTo>
                  <a:lnTo>
                    <a:pt x="562140" y="142570"/>
                  </a:lnTo>
                  <a:lnTo>
                    <a:pt x="560870" y="140817"/>
                  </a:lnTo>
                  <a:lnTo>
                    <a:pt x="558330" y="139192"/>
                  </a:lnTo>
                  <a:lnTo>
                    <a:pt x="557060" y="140944"/>
                  </a:lnTo>
                  <a:lnTo>
                    <a:pt x="557060" y="145135"/>
                  </a:lnTo>
                  <a:lnTo>
                    <a:pt x="555790" y="146621"/>
                  </a:lnTo>
                  <a:lnTo>
                    <a:pt x="557060" y="148094"/>
                  </a:lnTo>
                  <a:lnTo>
                    <a:pt x="555790" y="148767"/>
                  </a:lnTo>
                  <a:lnTo>
                    <a:pt x="555790" y="155117"/>
                  </a:lnTo>
                  <a:lnTo>
                    <a:pt x="555790" y="155524"/>
                  </a:lnTo>
                  <a:lnTo>
                    <a:pt x="554520" y="155790"/>
                  </a:lnTo>
                  <a:lnTo>
                    <a:pt x="554520" y="155244"/>
                  </a:lnTo>
                  <a:lnTo>
                    <a:pt x="555320" y="155168"/>
                  </a:lnTo>
                  <a:lnTo>
                    <a:pt x="555790" y="155117"/>
                  </a:lnTo>
                  <a:lnTo>
                    <a:pt x="555790" y="148767"/>
                  </a:lnTo>
                  <a:lnTo>
                    <a:pt x="555790" y="148374"/>
                  </a:lnTo>
                  <a:lnTo>
                    <a:pt x="554520" y="148094"/>
                  </a:lnTo>
                  <a:lnTo>
                    <a:pt x="553250" y="144056"/>
                  </a:lnTo>
                  <a:lnTo>
                    <a:pt x="551586" y="144500"/>
                  </a:lnTo>
                  <a:lnTo>
                    <a:pt x="551586" y="161582"/>
                  </a:lnTo>
                  <a:lnTo>
                    <a:pt x="550710" y="162801"/>
                  </a:lnTo>
                  <a:lnTo>
                    <a:pt x="549440" y="162394"/>
                  </a:lnTo>
                  <a:lnTo>
                    <a:pt x="549440" y="163474"/>
                  </a:lnTo>
                  <a:lnTo>
                    <a:pt x="548170" y="163068"/>
                  </a:lnTo>
                  <a:lnTo>
                    <a:pt x="548170" y="162801"/>
                  </a:lnTo>
                  <a:lnTo>
                    <a:pt x="549440" y="162267"/>
                  </a:lnTo>
                  <a:lnTo>
                    <a:pt x="549440" y="161315"/>
                  </a:lnTo>
                  <a:lnTo>
                    <a:pt x="550710" y="161582"/>
                  </a:lnTo>
                  <a:lnTo>
                    <a:pt x="551586" y="161582"/>
                  </a:lnTo>
                  <a:lnTo>
                    <a:pt x="551586" y="144500"/>
                  </a:lnTo>
                  <a:lnTo>
                    <a:pt x="550710" y="144729"/>
                  </a:lnTo>
                  <a:lnTo>
                    <a:pt x="550710" y="151472"/>
                  </a:lnTo>
                  <a:lnTo>
                    <a:pt x="550710" y="155117"/>
                  </a:lnTo>
                  <a:lnTo>
                    <a:pt x="546900" y="157670"/>
                  </a:lnTo>
                  <a:lnTo>
                    <a:pt x="545630" y="156870"/>
                  </a:lnTo>
                  <a:lnTo>
                    <a:pt x="545630" y="154711"/>
                  </a:lnTo>
                  <a:lnTo>
                    <a:pt x="550710" y="151472"/>
                  </a:lnTo>
                  <a:lnTo>
                    <a:pt x="550710" y="144729"/>
                  </a:lnTo>
                  <a:lnTo>
                    <a:pt x="548170" y="145402"/>
                  </a:lnTo>
                  <a:lnTo>
                    <a:pt x="546900" y="148640"/>
                  </a:lnTo>
                  <a:lnTo>
                    <a:pt x="545630" y="148767"/>
                  </a:lnTo>
                  <a:lnTo>
                    <a:pt x="544360" y="146888"/>
                  </a:lnTo>
                  <a:lnTo>
                    <a:pt x="541820" y="148501"/>
                  </a:lnTo>
                  <a:lnTo>
                    <a:pt x="541820" y="164553"/>
                  </a:lnTo>
                  <a:lnTo>
                    <a:pt x="541820" y="164693"/>
                  </a:lnTo>
                  <a:lnTo>
                    <a:pt x="540550" y="164693"/>
                  </a:lnTo>
                  <a:lnTo>
                    <a:pt x="540550" y="164820"/>
                  </a:lnTo>
                  <a:lnTo>
                    <a:pt x="540550" y="169951"/>
                  </a:lnTo>
                  <a:lnTo>
                    <a:pt x="540550" y="177774"/>
                  </a:lnTo>
                  <a:lnTo>
                    <a:pt x="539280" y="178041"/>
                  </a:lnTo>
                  <a:lnTo>
                    <a:pt x="539280" y="179260"/>
                  </a:lnTo>
                  <a:lnTo>
                    <a:pt x="538010" y="178308"/>
                  </a:lnTo>
                  <a:lnTo>
                    <a:pt x="538010" y="177634"/>
                  </a:lnTo>
                  <a:lnTo>
                    <a:pt x="539280" y="177711"/>
                  </a:lnTo>
                  <a:lnTo>
                    <a:pt x="540550" y="177774"/>
                  </a:lnTo>
                  <a:lnTo>
                    <a:pt x="540550" y="169951"/>
                  </a:lnTo>
                  <a:lnTo>
                    <a:pt x="539280" y="170040"/>
                  </a:lnTo>
                  <a:lnTo>
                    <a:pt x="538010" y="170129"/>
                  </a:lnTo>
                  <a:lnTo>
                    <a:pt x="536740" y="170218"/>
                  </a:lnTo>
                  <a:lnTo>
                    <a:pt x="536740" y="174942"/>
                  </a:lnTo>
                  <a:lnTo>
                    <a:pt x="536740" y="175755"/>
                  </a:lnTo>
                  <a:lnTo>
                    <a:pt x="535470" y="177634"/>
                  </a:lnTo>
                  <a:lnTo>
                    <a:pt x="534085" y="178320"/>
                  </a:lnTo>
                  <a:lnTo>
                    <a:pt x="531660" y="181152"/>
                  </a:lnTo>
                  <a:lnTo>
                    <a:pt x="530390" y="181279"/>
                  </a:lnTo>
                  <a:lnTo>
                    <a:pt x="527850" y="182626"/>
                  </a:lnTo>
                  <a:lnTo>
                    <a:pt x="527850" y="180873"/>
                  </a:lnTo>
                  <a:lnTo>
                    <a:pt x="526580" y="181686"/>
                  </a:lnTo>
                  <a:lnTo>
                    <a:pt x="525310" y="181825"/>
                  </a:lnTo>
                  <a:lnTo>
                    <a:pt x="529120" y="178854"/>
                  </a:lnTo>
                  <a:lnTo>
                    <a:pt x="526580" y="177685"/>
                  </a:lnTo>
                  <a:lnTo>
                    <a:pt x="525221" y="177012"/>
                  </a:lnTo>
                  <a:lnTo>
                    <a:pt x="524040" y="175831"/>
                  </a:lnTo>
                  <a:lnTo>
                    <a:pt x="524040" y="182499"/>
                  </a:lnTo>
                  <a:lnTo>
                    <a:pt x="523227" y="183870"/>
                  </a:lnTo>
                  <a:lnTo>
                    <a:pt x="520230" y="183438"/>
                  </a:lnTo>
                  <a:lnTo>
                    <a:pt x="521500" y="183438"/>
                  </a:lnTo>
                  <a:lnTo>
                    <a:pt x="522770" y="183299"/>
                  </a:lnTo>
                  <a:lnTo>
                    <a:pt x="523900" y="182575"/>
                  </a:lnTo>
                  <a:lnTo>
                    <a:pt x="524040" y="182499"/>
                  </a:lnTo>
                  <a:lnTo>
                    <a:pt x="524040" y="175831"/>
                  </a:lnTo>
                  <a:lnTo>
                    <a:pt x="522770" y="174536"/>
                  </a:lnTo>
                  <a:lnTo>
                    <a:pt x="527850" y="173723"/>
                  </a:lnTo>
                  <a:lnTo>
                    <a:pt x="530390" y="180340"/>
                  </a:lnTo>
                  <a:lnTo>
                    <a:pt x="532930" y="176745"/>
                  </a:lnTo>
                  <a:lnTo>
                    <a:pt x="534085" y="175107"/>
                  </a:lnTo>
                  <a:lnTo>
                    <a:pt x="534085" y="174688"/>
                  </a:lnTo>
                  <a:lnTo>
                    <a:pt x="535470" y="174536"/>
                  </a:lnTo>
                  <a:lnTo>
                    <a:pt x="536740" y="174942"/>
                  </a:lnTo>
                  <a:lnTo>
                    <a:pt x="536740" y="170218"/>
                  </a:lnTo>
                  <a:lnTo>
                    <a:pt x="534352" y="169595"/>
                  </a:lnTo>
                  <a:lnTo>
                    <a:pt x="536740" y="168059"/>
                  </a:lnTo>
                  <a:lnTo>
                    <a:pt x="538010" y="167259"/>
                  </a:lnTo>
                  <a:lnTo>
                    <a:pt x="539280" y="165773"/>
                  </a:lnTo>
                  <a:lnTo>
                    <a:pt x="539280" y="167525"/>
                  </a:lnTo>
                  <a:lnTo>
                    <a:pt x="540550" y="169951"/>
                  </a:lnTo>
                  <a:lnTo>
                    <a:pt x="540550" y="164820"/>
                  </a:lnTo>
                  <a:lnTo>
                    <a:pt x="539280" y="165100"/>
                  </a:lnTo>
                  <a:lnTo>
                    <a:pt x="540550" y="164426"/>
                  </a:lnTo>
                  <a:lnTo>
                    <a:pt x="540550" y="164693"/>
                  </a:lnTo>
                  <a:lnTo>
                    <a:pt x="541820" y="164553"/>
                  </a:lnTo>
                  <a:lnTo>
                    <a:pt x="541820" y="148501"/>
                  </a:lnTo>
                  <a:lnTo>
                    <a:pt x="541820" y="147421"/>
                  </a:lnTo>
                  <a:lnTo>
                    <a:pt x="540550" y="147015"/>
                  </a:lnTo>
                  <a:lnTo>
                    <a:pt x="543090" y="146075"/>
                  </a:lnTo>
                  <a:lnTo>
                    <a:pt x="545630" y="145808"/>
                  </a:lnTo>
                  <a:lnTo>
                    <a:pt x="545630" y="142024"/>
                  </a:lnTo>
                  <a:lnTo>
                    <a:pt x="546900" y="140944"/>
                  </a:lnTo>
                  <a:lnTo>
                    <a:pt x="545630" y="140004"/>
                  </a:lnTo>
                  <a:lnTo>
                    <a:pt x="546900" y="139331"/>
                  </a:lnTo>
                  <a:lnTo>
                    <a:pt x="548170" y="137439"/>
                  </a:lnTo>
                  <a:lnTo>
                    <a:pt x="549440" y="136359"/>
                  </a:lnTo>
                  <a:lnTo>
                    <a:pt x="549440" y="142976"/>
                  </a:lnTo>
                  <a:lnTo>
                    <a:pt x="553250" y="136258"/>
                  </a:lnTo>
                  <a:lnTo>
                    <a:pt x="553974" y="134975"/>
                  </a:lnTo>
                  <a:lnTo>
                    <a:pt x="554520" y="136639"/>
                  </a:lnTo>
                  <a:lnTo>
                    <a:pt x="557060" y="134480"/>
                  </a:lnTo>
                  <a:lnTo>
                    <a:pt x="557060" y="133934"/>
                  </a:lnTo>
                  <a:lnTo>
                    <a:pt x="558330" y="132854"/>
                  </a:lnTo>
                  <a:lnTo>
                    <a:pt x="557060" y="132727"/>
                  </a:lnTo>
                  <a:lnTo>
                    <a:pt x="555320" y="132613"/>
                  </a:lnTo>
                  <a:lnTo>
                    <a:pt x="555790" y="131775"/>
                  </a:lnTo>
                  <a:lnTo>
                    <a:pt x="554164" y="132676"/>
                  </a:lnTo>
                  <a:lnTo>
                    <a:pt x="554482" y="132664"/>
                  </a:lnTo>
                  <a:lnTo>
                    <a:pt x="553974" y="132778"/>
                  </a:lnTo>
                  <a:lnTo>
                    <a:pt x="553250" y="132727"/>
                  </a:lnTo>
                  <a:lnTo>
                    <a:pt x="553250" y="133184"/>
                  </a:lnTo>
                  <a:lnTo>
                    <a:pt x="549440" y="135280"/>
                  </a:lnTo>
                  <a:lnTo>
                    <a:pt x="549440" y="133807"/>
                  </a:lnTo>
                  <a:lnTo>
                    <a:pt x="550710" y="131775"/>
                  </a:lnTo>
                  <a:lnTo>
                    <a:pt x="554520" y="130162"/>
                  </a:lnTo>
                  <a:lnTo>
                    <a:pt x="557060" y="129895"/>
                  </a:lnTo>
                  <a:lnTo>
                    <a:pt x="558330" y="129895"/>
                  </a:lnTo>
                  <a:lnTo>
                    <a:pt x="558330" y="129616"/>
                  </a:lnTo>
                  <a:lnTo>
                    <a:pt x="559600" y="129209"/>
                  </a:lnTo>
                  <a:lnTo>
                    <a:pt x="558533" y="129895"/>
                  </a:lnTo>
                  <a:lnTo>
                    <a:pt x="558330" y="129895"/>
                  </a:lnTo>
                  <a:lnTo>
                    <a:pt x="558330" y="130022"/>
                  </a:lnTo>
                  <a:lnTo>
                    <a:pt x="557060" y="130835"/>
                  </a:lnTo>
                  <a:lnTo>
                    <a:pt x="558330" y="132854"/>
                  </a:lnTo>
                  <a:lnTo>
                    <a:pt x="558330" y="138112"/>
                  </a:lnTo>
                  <a:lnTo>
                    <a:pt x="562140" y="137033"/>
                  </a:lnTo>
                  <a:lnTo>
                    <a:pt x="564680" y="139065"/>
                  </a:lnTo>
                  <a:lnTo>
                    <a:pt x="564680" y="123418"/>
                  </a:lnTo>
                  <a:lnTo>
                    <a:pt x="562140" y="123418"/>
                  </a:lnTo>
                  <a:lnTo>
                    <a:pt x="565950" y="121666"/>
                  </a:lnTo>
                  <a:lnTo>
                    <a:pt x="564680" y="120129"/>
                  </a:lnTo>
                  <a:lnTo>
                    <a:pt x="563410" y="118554"/>
                  </a:lnTo>
                  <a:lnTo>
                    <a:pt x="564680" y="120116"/>
                  </a:lnTo>
                  <a:lnTo>
                    <a:pt x="566623" y="121094"/>
                  </a:lnTo>
                  <a:lnTo>
                    <a:pt x="566623" y="111569"/>
                  </a:lnTo>
                  <a:lnTo>
                    <a:pt x="564680" y="112090"/>
                  </a:lnTo>
                  <a:lnTo>
                    <a:pt x="564680" y="112356"/>
                  </a:lnTo>
                  <a:lnTo>
                    <a:pt x="563410" y="113030"/>
                  </a:lnTo>
                  <a:lnTo>
                    <a:pt x="563410" y="114109"/>
                  </a:lnTo>
                  <a:lnTo>
                    <a:pt x="564680" y="114782"/>
                  </a:lnTo>
                  <a:lnTo>
                    <a:pt x="563410" y="115595"/>
                  </a:lnTo>
                  <a:lnTo>
                    <a:pt x="562140" y="115722"/>
                  </a:lnTo>
                  <a:lnTo>
                    <a:pt x="561187" y="115824"/>
                  </a:lnTo>
                  <a:lnTo>
                    <a:pt x="560870" y="115862"/>
                  </a:lnTo>
                  <a:lnTo>
                    <a:pt x="560870" y="117348"/>
                  </a:lnTo>
                  <a:lnTo>
                    <a:pt x="561187" y="117614"/>
                  </a:lnTo>
                  <a:lnTo>
                    <a:pt x="560870" y="117475"/>
                  </a:lnTo>
                  <a:lnTo>
                    <a:pt x="560870" y="117348"/>
                  </a:lnTo>
                  <a:lnTo>
                    <a:pt x="559600" y="116535"/>
                  </a:lnTo>
                  <a:lnTo>
                    <a:pt x="559600" y="114922"/>
                  </a:lnTo>
                  <a:lnTo>
                    <a:pt x="560870" y="114515"/>
                  </a:lnTo>
                  <a:lnTo>
                    <a:pt x="560870" y="111544"/>
                  </a:lnTo>
                  <a:lnTo>
                    <a:pt x="562140" y="109385"/>
                  </a:lnTo>
                  <a:lnTo>
                    <a:pt x="559600" y="107899"/>
                  </a:lnTo>
                  <a:lnTo>
                    <a:pt x="562140" y="107899"/>
                  </a:lnTo>
                  <a:lnTo>
                    <a:pt x="562140" y="109385"/>
                  </a:lnTo>
                  <a:lnTo>
                    <a:pt x="562140" y="109524"/>
                  </a:lnTo>
                  <a:lnTo>
                    <a:pt x="563410" y="110337"/>
                  </a:lnTo>
                  <a:lnTo>
                    <a:pt x="562140" y="112623"/>
                  </a:lnTo>
                  <a:lnTo>
                    <a:pt x="563410" y="112483"/>
                  </a:lnTo>
                  <a:lnTo>
                    <a:pt x="564680" y="112356"/>
                  </a:lnTo>
                  <a:lnTo>
                    <a:pt x="564680" y="112090"/>
                  </a:lnTo>
                  <a:lnTo>
                    <a:pt x="565950" y="111683"/>
                  </a:lnTo>
                  <a:lnTo>
                    <a:pt x="564680" y="110464"/>
                  </a:lnTo>
                  <a:lnTo>
                    <a:pt x="564680" y="109524"/>
                  </a:lnTo>
                  <a:lnTo>
                    <a:pt x="567220" y="107899"/>
                  </a:lnTo>
                  <a:lnTo>
                    <a:pt x="567220" y="103047"/>
                  </a:lnTo>
                  <a:lnTo>
                    <a:pt x="569429" y="103873"/>
                  </a:lnTo>
                  <a:lnTo>
                    <a:pt x="569760" y="103987"/>
                  </a:lnTo>
                  <a:lnTo>
                    <a:pt x="574840" y="103047"/>
                  </a:lnTo>
                  <a:lnTo>
                    <a:pt x="577380" y="100888"/>
                  </a:lnTo>
                  <a:lnTo>
                    <a:pt x="581190" y="99631"/>
                  </a:lnTo>
                  <a:lnTo>
                    <a:pt x="582460" y="96050"/>
                  </a:lnTo>
                  <a:lnTo>
                    <a:pt x="579920" y="93510"/>
                  </a:lnTo>
                  <a:lnTo>
                    <a:pt x="574840" y="95364"/>
                  </a:lnTo>
                  <a:lnTo>
                    <a:pt x="572300" y="92392"/>
                  </a:lnTo>
                  <a:lnTo>
                    <a:pt x="565950" y="97523"/>
                  </a:lnTo>
                  <a:lnTo>
                    <a:pt x="565950" y="101561"/>
                  </a:lnTo>
                  <a:lnTo>
                    <a:pt x="563410" y="100482"/>
                  </a:lnTo>
                  <a:lnTo>
                    <a:pt x="558533" y="102946"/>
                  </a:lnTo>
                  <a:lnTo>
                    <a:pt x="558330" y="103047"/>
                  </a:lnTo>
                  <a:lnTo>
                    <a:pt x="559130" y="104762"/>
                  </a:lnTo>
                  <a:lnTo>
                    <a:pt x="557060" y="103987"/>
                  </a:lnTo>
                  <a:lnTo>
                    <a:pt x="555790" y="103860"/>
                  </a:lnTo>
                  <a:lnTo>
                    <a:pt x="557060" y="96977"/>
                  </a:lnTo>
                  <a:lnTo>
                    <a:pt x="546900" y="104394"/>
                  </a:lnTo>
                  <a:lnTo>
                    <a:pt x="553250" y="105740"/>
                  </a:lnTo>
                  <a:lnTo>
                    <a:pt x="551980" y="108178"/>
                  </a:lnTo>
                  <a:lnTo>
                    <a:pt x="551980" y="109258"/>
                  </a:lnTo>
                  <a:lnTo>
                    <a:pt x="553250" y="109931"/>
                  </a:lnTo>
                  <a:lnTo>
                    <a:pt x="554520" y="110604"/>
                  </a:lnTo>
                  <a:lnTo>
                    <a:pt x="553250" y="112483"/>
                  </a:lnTo>
                  <a:lnTo>
                    <a:pt x="554520" y="114376"/>
                  </a:lnTo>
                  <a:lnTo>
                    <a:pt x="555790" y="114922"/>
                  </a:lnTo>
                  <a:lnTo>
                    <a:pt x="557060" y="115455"/>
                  </a:lnTo>
                  <a:lnTo>
                    <a:pt x="555790" y="115366"/>
                  </a:lnTo>
                  <a:lnTo>
                    <a:pt x="554520" y="115277"/>
                  </a:lnTo>
                  <a:lnTo>
                    <a:pt x="553250" y="115189"/>
                  </a:lnTo>
                  <a:lnTo>
                    <a:pt x="550710" y="119507"/>
                  </a:lnTo>
                  <a:lnTo>
                    <a:pt x="554520" y="121666"/>
                  </a:lnTo>
                  <a:lnTo>
                    <a:pt x="553250" y="122199"/>
                  </a:lnTo>
                  <a:lnTo>
                    <a:pt x="553250" y="124358"/>
                  </a:lnTo>
                  <a:lnTo>
                    <a:pt x="551980" y="124218"/>
                  </a:lnTo>
                  <a:lnTo>
                    <a:pt x="551980" y="123139"/>
                  </a:lnTo>
                  <a:lnTo>
                    <a:pt x="551586" y="123101"/>
                  </a:lnTo>
                  <a:lnTo>
                    <a:pt x="550710" y="123012"/>
                  </a:lnTo>
                  <a:lnTo>
                    <a:pt x="550710" y="122605"/>
                  </a:lnTo>
                  <a:lnTo>
                    <a:pt x="548170" y="121386"/>
                  </a:lnTo>
                  <a:lnTo>
                    <a:pt x="545630" y="121793"/>
                  </a:lnTo>
                  <a:lnTo>
                    <a:pt x="544360" y="123545"/>
                  </a:lnTo>
                  <a:lnTo>
                    <a:pt x="544360" y="121259"/>
                  </a:lnTo>
                  <a:lnTo>
                    <a:pt x="543090" y="121666"/>
                  </a:lnTo>
                  <a:lnTo>
                    <a:pt x="543090" y="131914"/>
                  </a:lnTo>
                  <a:lnTo>
                    <a:pt x="541820" y="132181"/>
                  </a:lnTo>
                  <a:lnTo>
                    <a:pt x="540550" y="132588"/>
                  </a:lnTo>
                  <a:lnTo>
                    <a:pt x="539280" y="135013"/>
                  </a:lnTo>
                  <a:lnTo>
                    <a:pt x="540550" y="135559"/>
                  </a:lnTo>
                  <a:lnTo>
                    <a:pt x="540550" y="136499"/>
                  </a:lnTo>
                  <a:lnTo>
                    <a:pt x="538010" y="138112"/>
                  </a:lnTo>
                  <a:lnTo>
                    <a:pt x="536740" y="137172"/>
                  </a:lnTo>
                  <a:lnTo>
                    <a:pt x="536740" y="151066"/>
                  </a:lnTo>
                  <a:lnTo>
                    <a:pt x="536740" y="153365"/>
                  </a:lnTo>
                  <a:lnTo>
                    <a:pt x="534085" y="152946"/>
                  </a:lnTo>
                  <a:lnTo>
                    <a:pt x="532930" y="152831"/>
                  </a:lnTo>
                  <a:lnTo>
                    <a:pt x="532930" y="164553"/>
                  </a:lnTo>
                  <a:lnTo>
                    <a:pt x="532930" y="167525"/>
                  </a:lnTo>
                  <a:lnTo>
                    <a:pt x="530390" y="167119"/>
                  </a:lnTo>
                  <a:lnTo>
                    <a:pt x="530390" y="165366"/>
                  </a:lnTo>
                  <a:lnTo>
                    <a:pt x="531660" y="164960"/>
                  </a:lnTo>
                  <a:lnTo>
                    <a:pt x="532930" y="164553"/>
                  </a:lnTo>
                  <a:lnTo>
                    <a:pt x="532930" y="152831"/>
                  </a:lnTo>
                  <a:lnTo>
                    <a:pt x="531660" y="152692"/>
                  </a:lnTo>
                  <a:lnTo>
                    <a:pt x="531660" y="162128"/>
                  </a:lnTo>
                  <a:lnTo>
                    <a:pt x="531660" y="164553"/>
                  </a:lnTo>
                  <a:lnTo>
                    <a:pt x="527850" y="163614"/>
                  </a:lnTo>
                  <a:lnTo>
                    <a:pt x="529120" y="161988"/>
                  </a:lnTo>
                  <a:lnTo>
                    <a:pt x="530390" y="162394"/>
                  </a:lnTo>
                  <a:lnTo>
                    <a:pt x="531660" y="162128"/>
                  </a:lnTo>
                  <a:lnTo>
                    <a:pt x="531660" y="152692"/>
                  </a:lnTo>
                  <a:lnTo>
                    <a:pt x="530390" y="152552"/>
                  </a:lnTo>
                  <a:lnTo>
                    <a:pt x="527850" y="152006"/>
                  </a:lnTo>
                  <a:lnTo>
                    <a:pt x="530390" y="153365"/>
                  </a:lnTo>
                  <a:lnTo>
                    <a:pt x="526580" y="154838"/>
                  </a:lnTo>
                  <a:lnTo>
                    <a:pt x="526580" y="157137"/>
                  </a:lnTo>
                  <a:lnTo>
                    <a:pt x="525221" y="156273"/>
                  </a:lnTo>
                  <a:lnTo>
                    <a:pt x="525221" y="155905"/>
                  </a:lnTo>
                  <a:lnTo>
                    <a:pt x="524040" y="155651"/>
                  </a:lnTo>
                  <a:lnTo>
                    <a:pt x="525221" y="154520"/>
                  </a:lnTo>
                  <a:lnTo>
                    <a:pt x="525221" y="154343"/>
                  </a:lnTo>
                  <a:lnTo>
                    <a:pt x="524040" y="153085"/>
                  </a:lnTo>
                  <a:lnTo>
                    <a:pt x="525221" y="152082"/>
                  </a:lnTo>
                  <a:lnTo>
                    <a:pt x="526580" y="152146"/>
                  </a:lnTo>
                  <a:lnTo>
                    <a:pt x="526580" y="151739"/>
                  </a:lnTo>
                  <a:lnTo>
                    <a:pt x="527850" y="151879"/>
                  </a:lnTo>
                  <a:lnTo>
                    <a:pt x="530390" y="149313"/>
                  </a:lnTo>
                  <a:lnTo>
                    <a:pt x="534085" y="152577"/>
                  </a:lnTo>
                  <a:lnTo>
                    <a:pt x="534085" y="152755"/>
                  </a:lnTo>
                  <a:lnTo>
                    <a:pt x="536740" y="151066"/>
                  </a:lnTo>
                  <a:lnTo>
                    <a:pt x="536740" y="137172"/>
                  </a:lnTo>
                  <a:lnTo>
                    <a:pt x="534085" y="139941"/>
                  </a:lnTo>
                  <a:lnTo>
                    <a:pt x="534085" y="140106"/>
                  </a:lnTo>
                  <a:lnTo>
                    <a:pt x="534085" y="141820"/>
                  </a:lnTo>
                  <a:lnTo>
                    <a:pt x="530390" y="139471"/>
                  </a:lnTo>
                  <a:lnTo>
                    <a:pt x="530390" y="141084"/>
                  </a:lnTo>
                  <a:lnTo>
                    <a:pt x="527850" y="139026"/>
                  </a:lnTo>
                  <a:lnTo>
                    <a:pt x="527850" y="144056"/>
                  </a:lnTo>
                  <a:lnTo>
                    <a:pt x="527850" y="146075"/>
                  </a:lnTo>
                  <a:lnTo>
                    <a:pt x="526580" y="147015"/>
                  </a:lnTo>
                  <a:lnTo>
                    <a:pt x="524040" y="146621"/>
                  </a:lnTo>
                  <a:lnTo>
                    <a:pt x="524040" y="147701"/>
                  </a:lnTo>
                  <a:lnTo>
                    <a:pt x="522973" y="148818"/>
                  </a:lnTo>
                  <a:lnTo>
                    <a:pt x="524040" y="145669"/>
                  </a:lnTo>
                  <a:lnTo>
                    <a:pt x="520230" y="146685"/>
                  </a:lnTo>
                  <a:lnTo>
                    <a:pt x="520230" y="167119"/>
                  </a:lnTo>
                  <a:lnTo>
                    <a:pt x="518033" y="170726"/>
                  </a:lnTo>
                  <a:lnTo>
                    <a:pt x="517867" y="171005"/>
                  </a:lnTo>
                  <a:lnTo>
                    <a:pt x="517677" y="171310"/>
                  </a:lnTo>
                  <a:lnTo>
                    <a:pt x="517867" y="171005"/>
                  </a:lnTo>
                  <a:lnTo>
                    <a:pt x="517867" y="170738"/>
                  </a:lnTo>
                  <a:lnTo>
                    <a:pt x="517575" y="170776"/>
                  </a:lnTo>
                  <a:lnTo>
                    <a:pt x="516420" y="170891"/>
                  </a:lnTo>
                  <a:lnTo>
                    <a:pt x="516216" y="170916"/>
                  </a:lnTo>
                  <a:lnTo>
                    <a:pt x="515150" y="165366"/>
                  </a:lnTo>
                  <a:lnTo>
                    <a:pt x="515150" y="171030"/>
                  </a:lnTo>
                  <a:lnTo>
                    <a:pt x="513880" y="171170"/>
                  </a:lnTo>
                  <a:lnTo>
                    <a:pt x="513880" y="175755"/>
                  </a:lnTo>
                  <a:lnTo>
                    <a:pt x="512521" y="177279"/>
                  </a:lnTo>
                  <a:lnTo>
                    <a:pt x="512521" y="185089"/>
                  </a:lnTo>
                  <a:lnTo>
                    <a:pt x="512521" y="185242"/>
                  </a:lnTo>
                  <a:lnTo>
                    <a:pt x="508800" y="187350"/>
                  </a:lnTo>
                  <a:lnTo>
                    <a:pt x="508800" y="184924"/>
                  </a:lnTo>
                  <a:lnTo>
                    <a:pt x="510070" y="183705"/>
                  </a:lnTo>
                  <a:lnTo>
                    <a:pt x="507530" y="182359"/>
                  </a:lnTo>
                  <a:lnTo>
                    <a:pt x="506260" y="182765"/>
                  </a:lnTo>
                  <a:lnTo>
                    <a:pt x="504990" y="180340"/>
                  </a:lnTo>
                  <a:lnTo>
                    <a:pt x="504990" y="178041"/>
                  </a:lnTo>
                  <a:lnTo>
                    <a:pt x="506260" y="175082"/>
                  </a:lnTo>
                  <a:lnTo>
                    <a:pt x="508012" y="176288"/>
                  </a:lnTo>
                  <a:lnTo>
                    <a:pt x="507530" y="176288"/>
                  </a:lnTo>
                  <a:lnTo>
                    <a:pt x="507530" y="178181"/>
                  </a:lnTo>
                  <a:lnTo>
                    <a:pt x="506260" y="178181"/>
                  </a:lnTo>
                  <a:lnTo>
                    <a:pt x="506260" y="178308"/>
                  </a:lnTo>
                  <a:lnTo>
                    <a:pt x="507530" y="179260"/>
                  </a:lnTo>
                  <a:lnTo>
                    <a:pt x="507530" y="180606"/>
                  </a:lnTo>
                  <a:lnTo>
                    <a:pt x="508800" y="181013"/>
                  </a:lnTo>
                  <a:lnTo>
                    <a:pt x="510070" y="180467"/>
                  </a:lnTo>
                  <a:lnTo>
                    <a:pt x="508800" y="181546"/>
                  </a:lnTo>
                  <a:lnTo>
                    <a:pt x="510070" y="183032"/>
                  </a:lnTo>
                  <a:lnTo>
                    <a:pt x="511340" y="183705"/>
                  </a:lnTo>
                  <a:lnTo>
                    <a:pt x="512521" y="185089"/>
                  </a:lnTo>
                  <a:lnTo>
                    <a:pt x="512521" y="177279"/>
                  </a:lnTo>
                  <a:lnTo>
                    <a:pt x="511340" y="178587"/>
                  </a:lnTo>
                  <a:lnTo>
                    <a:pt x="510425" y="175006"/>
                  </a:lnTo>
                  <a:lnTo>
                    <a:pt x="511340" y="174002"/>
                  </a:lnTo>
                  <a:lnTo>
                    <a:pt x="512521" y="171869"/>
                  </a:lnTo>
                  <a:lnTo>
                    <a:pt x="512521" y="171310"/>
                  </a:lnTo>
                  <a:lnTo>
                    <a:pt x="512521" y="170980"/>
                  </a:lnTo>
                  <a:lnTo>
                    <a:pt x="512610" y="171310"/>
                  </a:lnTo>
                  <a:lnTo>
                    <a:pt x="512749" y="171805"/>
                  </a:lnTo>
                  <a:lnTo>
                    <a:pt x="513880" y="175755"/>
                  </a:lnTo>
                  <a:lnTo>
                    <a:pt x="513880" y="171170"/>
                  </a:lnTo>
                  <a:lnTo>
                    <a:pt x="513880" y="170091"/>
                  </a:lnTo>
                  <a:lnTo>
                    <a:pt x="515150" y="171030"/>
                  </a:lnTo>
                  <a:lnTo>
                    <a:pt x="515150" y="165366"/>
                  </a:lnTo>
                  <a:lnTo>
                    <a:pt x="516420" y="165430"/>
                  </a:lnTo>
                  <a:lnTo>
                    <a:pt x="517575" y="165493"/>
                  </a:lnTo>
                  <a:lnTo>
                    <a:pt x="520230" y="167119"/>
                  </a:lnTo>
                  <a:lnTo>
                    <a:pt x="520230" y="146685"/>
                  </a:lnTo>
                  <a:lnTo>
                    <a:pt x="518960" y="147015"/>
                  </a:lnTo>
                  <a:lnTo>
                    <a:pt x="517575" y="147980"/>
                  </a:lnTo>
                  <a:lnTo>
                    <a:pt x="517575" y="157810"/>
                  </a:lnTo>
                  <a:lnTo>
                    <a:pt x="516420" y="158623"/>
                  </a:lnTo>
                  <a:lnTo>
                    <a:pt x="516420" y="158356"/>
                  </a:lnTo>
                  <a:lnTo>
                    <a:pt x="515150" y="157949"/>
                  </a:lnTo>
                  <a:lnTo>
                    <a:pt x="512521" y="159842"/>
                  </a:lnTo>
                  <a:lnTo>
                    <a:pt x="512521" y="163690"/>
                  </a:lnTo>
                  <a:lnTo>
                    <a:pt x="512521" y="163969"/>
                  </a:lnTo>
                  <a:lnTo>
                    <a:pt x="511340" y="168605"/>
                  </a:lnTo>
                  <a:lnTo>
                    <a:pt x="512318" y="169748"/>
                  </a:lnTo>
                  <a:lnTo>
                    <a:pt x="511340" y="169951"/>
                  </a:lnTo>
                  <a:lnTo>
                    <a:pt x="511340" y="169138"/>
                  </a:lnTo>
                  <a:lnTo>
                    <a:pt x="510070" y="168198"/>
                  </a:lnTo>
                  <a:lnTo>
                    <a:pt x="508800" y="167792"/>
                  </a:lnTo>
                  <a:lnTo>
                    <a:pt x="508800" y="166712"/>
                  </a:lnTo>
                  <a:lnTo>
                    <a:pt x="512521" y="163690"/>
                  </a:lnTo>
                  <a:lnTo>
                    <a:pt x="512521" y="159842"/>
                  </a:lnTo>
                  <a:lnTo>
                    <a:pt x="510070" y="161582"/>
                  </a:lnTo>
                  <a:lnTo>
                    <a:pt x="506260" y="159067"/>
                  </a:lnTo>
                  <a:lnTo>
                    <a:pt x="506260" y="167525"/>
                  </a:lnTo>
                  <a:lnTo>
                    <a:pt x="501154" y="166712"/>
                  </a:lnTo>
                  <a:lnTo>
                    <a:pt x="501154" y="182740"/>
                  </a:lnTo>
                  <a:lnTo>
                    <a:pt x="501154" y="184264"/>
                  </a:lnTo>
                  <a:lnTo>
                    <a:pt x="499783" y="185140"/>
                  </a:lnTo>
                  <a:lnTo>
                    <a:pt x="499783" y="182918"/>
                  </a:lnTo>
                  <a:lnTo>
                    <a:pt x="501154" y="182740"/>
                  </a:lnTo>
                  <a:lnTo>
                    <a:pt x="501154" y="166712"/>
                  </a:lnTo>
                  <a:lnTo>
                    <a:pt x="498640" y="166306"/>
                  </a:lnTo>
                  <a:lnTo>
                    <a:pt x="499783" y="170675"/>
                  </a:lnTo>
                  <a:lnTo>
                    <a:pt x="499783" y="171094"/>
                  </a:lnTo>
                  <a:lnTo>
                    <a:pt x="497509" y="169887"/>
                  </a:lnTo>
                  <a:lnTo>
                    <a:pt x="497370" y="169811"/>
                  </a:lnTo>
                  <a:lnTo>
                    <a:pt x="497370" y="165773"/>
                  </a:lnTo>
                  <a:lnTo>
                    <a:pt x="497243" y="165506"/>
                  </a:lnTo>
                  <a:lnTo>
                    <a:pt x="496671" y="170408"/>
                  </a:lnTo>
                  <a:lnTo>
                    <a:pt x="496100" y="170891"/>
                  </a:lnTo>
                  <a:lnTo>
                    <a:pt x="496100" y="176428"/>
                  </a:lnTo>
                  <a:lnTo>
                    <a:pt x="494830" y="176631"/>
                  </a:lnTo>
                  <a:lnTo>
                    <a:pt x="495592" y="176504"/>
                  </a:lnTo>
                  <a:lnTo>
                    <a:pt x="496100" y="176428"/>
                  </a:lnTo>
                  <a:lnTo>
                    <a:pt x="496100" y="170891"/>
                  </a:lnTo>
                  <a:lnTo>
                    <a:pt x="493560" y="170218"/>
                  </a:lnTo>
                  <a:lnTo>
                    <a:pt x="493560" y="176834"/>
                  </a:lnTo>
                  <a:lnTo>
                    <a:pt x="492290" y="176834"/>
                  </a:lnTo>
                  <a:lnTo>
                    <a:pt x="492290" y="187617"/>
                  </a:lnTo>
                  <a:lnTo>
                    <a:pt x="491020" y="189509"/>
                  </a:lnTo>
                  <a:lnTo>
                    <a:pt x="487210" y="191935"/>
                  </a:lnTo>
                  <a:lnTo>
                    <a:pt x="491020" y="193281"/>
                  </a:lnTo>
                  <a:lnTo>
                    <a:pt x="492290" y="195580"/>
                  </a:lnTo>
                  <a:lnTo>
                    <a:pt x="489750" y="197332"/>
                  </a:lnTo>
                  <a:lnTo>
                    <a:pt x="485940" y="195580"/>
                  </a:lnTo>
                  <a:lnTo>
                    <a:pt x="483400" y="196519"/>
                  </a:lnTo>
                  <a:lnTo>
                    <a:pt x="483400" y="196659"/>
                  </a:lnTo>
                  <a:lnTo>
                    <a:pt x="483209" y="196684"/>
                  </a:lnTo>
                  <a:lnTo>
                    <a:pt x="482130" y="196799"/>
                  </a:lnTo>
                  <a:lnTo>
                    <a:pt x="483400" y="195313"/>
                  </a:lnTo>
                  <a:lnTo>
                    <a:pt x="487210" y="194767"/>
                  </a:lnTo>
                  <a:lnTo>
                    <a:pt x="485940" y="192074"/>
                  </a:lnTo>
                  <a:lnTo>
                    <a:pt x="485940" y="189242"/>
                  </a:lnTo>
                  <a:lnTo>
                    <a:pt x="487210" y="188976"/>
                  </a:lnTo>
                  <a:lnTo>
                    <a:pt x="488480" y="188696"/>
                  </a:lnTo>
                  <a:lnTo>
                    <a:pt x="489750" y="188429"/>
                  </a:lnTo>
                  <a:lnTo>
                    <a:pt x="488480" y="185737"/>
                  </a:lnTo>
                  <a:lnTo>
                    <a:pt x="490461" y="186156"/>
                  </a:lnTo>
                  <a:lnTo>
                    <a:pt x="491020" y="186270"/>
                  </a:lnTo>
                  <a:lnTo>
                    <a:pt x="489750" y="188569"/>
                  </a:lnTo>
                  <a:lnTo>
                    <a:pt x="491020" y="188087"/>
                  </a:lnTo>
                  <a:lnTo>
                    <a:pt x="492290" y="187617"/>
                  </a:lnTo>
                  <a:lnTo>
                    <a:pt x="492290" y="176834"/>
                  </a:lnTo>
                  <a:lnTo>
                    <a:pt x="491020" y="176961"/>
                  </a:lnTo>
                  <a:lnTo>
                    <a:pt x="490461" y="177025"/>
                  </a:lnTo>
                  <a:lnTo>
                    <a:pt x="489750" y="177101"/>
                  </a:lnTo>
                  <a:lnTo>
                    <a:pt x="489750" y="178854"/>
                  </a:lnTo>
                  <a:lnTo>
                    <a:pt x="487210" y="178181"/>
                  </a:lnTo>
                  <a:lnTo>
                    <a:pt x="489750" y="177101"/>
                  </a:lnTo>
                  <a:lnTo>
                    <a:pt x="489750" y="175209"/>
                  </a:lnTo>
                  <a:lnTo>
                    <a:pt x="485940" y="172923"/>
                  </a:lnTo>
                  <a:lnTo>
                    <a:pt x="485940" y="181546"/>
                  </a:lnTo>
                  <a:lnTo>
                    <a:pt x="485940" y="184518"/>
                  </a:lnTo>
                  <a:lnTo>
                    <a:pt x="483400" y="183984"/>
                  </a:lnTo>
                  <a:lnTo>
                    <a:pt x="482130" y="182905"/>
                  </a:lnTo>
                  <a:lnTo>
                    <a:pt x="482130" y="185331"/>
                  </a:lnTo>
                  <a:lnTo>
                    <a:pt x="480860" y="186817"/>
                  </a:lnTo>
                  <a:lnTo>
                    <a:pt x="480860" y="190449"/>
                  </a:lnTo>
                  <a:lnTo>
                    <a:pt x="480860" y="196253"/>
                  </a:lnTo>
                  <a:lnTo>
                    <a:pt x="480860" y="202996"/>
                  </a:lnTo>
                  <a:lnTo>
                    <a:pt x="477050" y="200164"/>
                  </a:lnTo>
                  <a:lnTo>
                    <a:pt x="478320" y="199491"/>
                  </a:lnTo>
                  <a:lnTo>
                    <a:pt x="477050" y="197599"/>
                  </a:lnTo>
                  <a:lnTo>
                    <a:pt x="477050" y="195986"/>
                  </a:lnTo>
                  <a:lnTo>
                    <a:pt x="478320" y="196075"/>
                  </a:lnTo>
                  <a:lnTo>
                    <a:pt x="479590" y="196164"/>
                  </a:lnTo>
                  <a:lnTo>
                    <a:pt x="480860" y="196253"/>
                  </a:lnTo>
                  <a:lnTo>
                    <a:pt x="480860" y="190449"/>
                  </a:lnTo>
                  <a:lnTo>
                    <a:pt x="478320" y="188163"/>
                  </a:lnTo>
                  <a:lnTo>
                    <a:pt x="477431" y="186270"/>
                  </a:lnTo>
                  <a:lnTo>
                    <a:pt x="478320" y="186677"/>
                  </a:lnTo>
                  <a:lnTo>
                    <a:pt x="480860" y="185775"/>
                  </a:lnTo>
                  <a:lnTo>
                    <a:pt x="481977" y="185381"/>
                  </a:lnTo>
                  <a:lnTo>
                    <a:pt x="482130" y="185331"/>
                  </a:lnTo>
                  <a:lnTo>
                    <a:pt x="482130" y="182905"/>
                  </a:lnTo>
                  <a:lnTo>
                    <a:pt x="480860" y="182499"/>
                  </a:lnTo>
                  <a:lnTo>
                    <a:pt x="480860" y="181952"/>
                  </a:lnTo>
                  <a:lnTo>
                    <a:pt x="481977" y="181483"/>
                  </a:lnTo>
                  <a:lnTo>
                    <a:pt x="482130" y="181419"/>
                  </a:lnTo>
                  <a:lnTo>
                    <a:pt x="483400" y="180200"/>
                  </a:lnTo>
                  <a:lnTo>
                    <a:pt x="484670" y="179933"/>
                  </a:lnTo>
                  <a:lnTo>
                    <a:pt x="485940" y="181546"/>
                  </a:lnTo>
                  <a:lnTo>
                    <a:pt x="485940" y="172923"/>
                  </a:lnTo>
                  <a:lnTo>
                    <a:pt x="484670" y="172923"/>
                  </a:lnTo>
                  <a:lnTo>
                    <a:pt x="483400" y="172783"/>
                  </a:lnTo>
                  <a:lnTo>
                    <a:pt x="482714" y="172707"/>
                  </a:lnTo>
                  <a:lnTo>
                    <a:pt x="481977" y="172631"/>
                  </a:lnTo>
                  <a:lnTo>
                    <a:pt x="480860" y="172516"/>
                  </a:lnTo>
                  <a:lnTo>
                    <a:pt x="483400" y="169684"/>
                  </a:lnTo>
                  <a:lnTo>
                    <a:pt x="480860" y="168732"/>
                  </a:lnTo>
                  <a:lnTo>
                    <a:pt x="481266" y="166839"/>
                  </a:lnTo>
                  <a:lnTo>
                    <a:pt x="483400" y="166776"/>
                  </a:lnTo>
                  <a:lnTo>
                    <a:pt x="485940" y="166712"/>
                  </a:lnTo>
                  <a:lnTo>
                    <a:pt x="488480" y="165773"/>
                  </a:lnTo>
                  <a:lnTo>
                    <a:pt x="488480" y="169405"/>
                  </a:lnTo>
                  <a:lnTo>
                    <a:pt x="494830" y="170180"/>
                  </a:lnTo>
                  <a:lnTo>
                    <a:pt x="495592" y="170268"/>
                  </a:lnTo>
                  <a:lnTo>
                    <a:pt x="496100" y="170332"/>
                  </a:lnTo>
                  <a:lnTo>
                    <a:pt x="496671" y="170408"/>
                  </a:lnTo>
                  <a:lnTo>
                    <a:pt x="496671" y="164579"/>
                  </a:lnTo>
                  <a:lnTo>
                    <a:pt x="496798" y="164553"/>
                  </a:lnTo>
                  <a:lnTo>
                    <a:pt x="496671" y="164261"/>
                  </a:lnTo>
                  <a:lnTo>
                    <a:pt x="496366" y="164045"/>
                  </a:lnTo>
                  <a:lnTo>
                    <a:pt x="494830" y="163474"/>
                  </a:lnTo>
                  <a:lnTo>
                    <a:pt x="496366" y="163525"/>
                  </a:lnTo>
                  <a:lnTo>
                    <a:pt x="496100" y="162941"/>
                  </a:lnTo>
                  <a:lnTo>
                    <a:pt x="496671" y="163220"/>
                  </a:lnTo>
                  <a:lnTo>
                    <a:pt x="496671" y="163423"/>
                  </a:lnTo>
                  <a:lnTo>
                    <a:pt x="496366" y="163525"/>
                  </a:lnTo>
                  <a:lnTo>
                    <a:pt x="496671" y="164223"/>
                  </a:lnTo>
                  <a:lnTo>
                    <a:pt x="497370" y="163741"/>
                  </a:lnTo>
                  <a:lnTo>
                    <a:pt x="497509" y="163639"/>
                  </a:lnTo>
                  <a:lnTo>
                    <a:pt x="496912" y="163347"/>
                  </a:lnTo>
                  <a:lnTo>
                    <a:pt x="498348" y="162890"/>
                  </a:lnTo>
                  <a:lnTo>
                    <a:pt x="498640" y="162801"/>
                  </a:lnTo>
                  <a:lnTo>
                    <a:pt x="497509" y="163639"/>
                  </a:lnTo>
                  <a:lnTo>
                    <a:pt x="499783" y="164757"/>
                  </a:lnTo>
                  <a:lnTo>
                    <a:pt x="499783" y="164934"/>
                  </a:lnTo>
                  <a:lnTo>
                    <a:pt x="501154" y="163766"/>
                  </a:lnTo>
                  <a:lnTo>
                    <a:pt x="502450" y="164693"/>
                  </a:lnTo>
                  <a:lnTo>
                    <a:pt x="506260" y="167525"/>
                  </a:lnTo>
                  <a:lnTo>
                    <a:pt x="506260" y="159067"/>
                  </a:lnTo>
                  <a:lnTo>
                    <a:pt x="504990" y="158216"/>
                  </a:lnTo>
                  <a:lnTo>
                    <a:pt x="502450" y="161366"/>
                  </a:lnTo>
                  <a:lnTo>
                    <a:pt x="501154" y="162915"/>
                  </a:lnTo>
                  <a:lnTo>
                    <a:pt x="499783" y="161759"/>
                  </a:lnTo>
                  <a:lnTo>
                    <a:pt x="502450" y="159296"/>
                  </a:lnTo>
                  <a:lnTo>
                    <a:pt x="501154" y="156083"/>
                  </a:lnTo>
                  <a:lnTo>
                    <a:pt x="498640" y="158483"/>
                  </a:lnTo>
                  <a:lnTo>
                    <a:pt x="496100" y="155384"/>
                  </a:lnTo>
                  <a:lnTo>
                    <a:pt x="496100" y="153085"/>
                  </a:lnTo>
                  <a:lnTo>
                    <a:pt x="497370" y="153758"/>
                  </a:lnTo>
                  <a:lnTo>
                    <a:pt x="498640" y="154711"/>
                  </a:lnTo>
                  <a:lnTo>
                    <a:pt x="498640" y="149987"/>
                  </a:lnTo>
                  <a:lnTo>
                    <a:pt x="501154" y="150698"/>
                  </a:lnTo>
                  <a:lnTo>
                    <a:pt x="502450" y="151066"/>
                  </a:lnTo>
                  <a:lnTo>
                    <a:pt x="501154" y="152971"/>
                  </a:lnTo>
                  <a:lnTo>
                    <a:pt x="499783" y="154000"/>
                  </a:lnTo>
                  <a:lnTo>
                    <a:pt x="499783" y="156514"/>
                  </a:lnTo>
                  <a:lnTo>
                    <a:pt x="502450" y="155524"/>
                  </a:lnTo>
                  <a:lnTo>
                    <a:pt x="503720" y="152552"/>
                  </a:lnTo>
                  <a:lnTo>
                    <a:pt x="508800" y="154533"/>
                  </a:lnTo>
                  <a:lnTo>
                    <a:pt x="511340" y="155524"/>
                  </a:lnTo>
                  <a:lnTo>
                    <a:pt x="510070" y="150926"/>
                  </a:lnTo>
                  <a:lnTo>
                    <a:pt x="508800" y="149313"/>
                  </a:lnTo>
                  <a:lnTo>
                    <a:pt x="511340" y="150253"/>
                  </a:lnTo>
                  <a:lnTo>
                    <a:pt x="511340" y="152692"/>
                  </a:lnTo>
                  <a:lnTo>
                    <a:pt x="512521" y="154559"/>
                  </a:lnTo>
                  <a:lnTo>
                    <a:pt x="512521" y="154787"/>
                  </a:lnTo>
                  <a:lnTo>
                    <a:pt x="513880" y="153631"/>
                  </a:lnTo>
                  <a:lnTo>
                    <a:pt x="513880" y="154165"/>
                  </a:lnTo>
                  <a:lnTo>
                    <a:pt x="515150" y="154571"/>
                  </a:lnTo>
                  <a:lnTo>
                    <a:pt x="515150" y="157670"/>
                  </a:lnTo>
                  <a:lnTo>
                    <a:pt x="516216" y="157784"/>
                  </a:lnTo>
                  <a:lnTo>
                    <a:pt x="517575" y="157810"/>
                  </a:lnTo>
                  <a:lnTo>
                    <a:pt x="517575" y="147980"/>
                  </a:lnTo>
                  <a:lnTo>
                    <a:pt x="516420" y="148767"/>
                  </a:lnTo>
                  <a:lnTo>
                    <a:pt x="516420" y="147294"/>
                  </a:lnTo>
                  <a:lnTo>
                    <a:pt x="515150" y="146342"/>
                  </a:lnTo>
                  <a:lnTo>
                    <a:pt x="513880" y="145542"/>
                  </a:lnTo>
                  <a:lnTo>
                    <a:pt x="510070" y="148234"/>
                  </a:lnTo>
                  <a:lnTo>
                    <a:pt x="506260" y="147294"/>
                  </a:lnTo>
                  <a:lnTo>
                    <a:pt x="503720" y="148767"/>
                  </a:lnTo>
                  <a:lnTo>
                    <a:pt x="502450" y="148234"/>
                  </a:lnTo>
                  <a:lnTo>
                    <a:pt x="501180" y="147967"/>
                  </a:lnTo>
                  <a:lnTo>
                    <a:pt x="502450" y="145935"/>
                  </a:lnTo>
                  <a:lnTo>
                    <a:pt x="499783" y="141973"/>
                  </a:lnTo>
                  <a:lnTo>
                    <a:pt x="499783" y="142354"/>
                  </a:lnTo>
                  <a:lnTo>
                    <a:pt x="497370" y="145935"/>
                  </a:lnTo>
                  <a:lnTo>
                    <a:pt x="496671" y="145796"/>
                  </a:lnTo>
                  <a:lnTo>
                    <a:pt x="496100" y="145669"/>
                  </a:lnTo>
                  <a:lnTo>
                    <a:pt x="496100" y="144462"/>
                  </a:lnTo>
                  <a:lnTo>
                    <a:pt x="495592" y="144030"/>
                  </a:lnTo>
                  <a:lnTo>
                    <a:pt x="495592" y="155816"/>
                  </a:lnTo>
                  <a:lnTo>
                    <a:pt x="491020" y="159702"/>
                  </a:lnTo>
                  <a:lnTo>
                    <a:pt x="491020" y="156870"/>
                  </a:lnTo>
                  <a:lnTo>
                    <a:pt x="492290" y="156933"/>
                  </a:lnTo>
                  <a:lnTo>
                    <a:pt x="493560" y="156997"/>
                  </a:lnTo>
                  <a:lnTo>
                    <a:pt x="494830" y="156260"/>
                  </a:lnTo>
                  <a:lnTo>
                    <a:pt x="495592" y="155816"/>
                  </a:lnTo>
                  <a:lnTo>
                    <a:pt x="495592" y="144030"/>
                  </a:lnTo>
                  <a:lnTo>
                    <a:pt x="494830" y="143383"/>
                  </a:lnTo>
                  <a:lnTo>
                    <a:pt x="496100" y="142811"/>
                  </a:lnTo>
                  <a:lnTo>
                    <a:pt x="499783" y="141147"/>
                  </a:lnTo>
                  <a:lnTo>
                    <a:pt x="499783" y="140982"/>
                  </a:lnTo>
                  <a:lnTo>
                    <a:pt x="497509" y="139179"/>
                  </a:lnTo>
                  <a:lnTo>
                    <a:pt x="497370" y="139065"/>
                  </a:lnTo>
                  <a:lnTo>
                    <a:pt x="496100" y="135686"/>
                  </a:lnTo>
                  <a:lnTo>
                    <a:pt x="498640" y="134480"/>
                  </a:lnTo>
                  <a:lnTo>
                    <a:pt x="501154" y="141833"/>
                  </a:lnTo>
                  <a:lnTo>
                    <a:pt x="501154" y="141973"/>
                  </a:lnTo>
                  <a:lnTo>
                    <a:pt x="502450" y="137718"/>
                  </a:lnTo>
                  <a:lnTo>
                    <a:pt x="503720" y="138252"/>
                  </a:lnTo>
                  <a:lnTo>
                    <a:pt x="504990" y="138518"/>
                  </a:lnTo>
                  <a:lnTo>
                    <a:pt x="507530" y="140944"/>
                  </a:lnTo>
                  <a:lnTo>
                    <a:pt x="507530" y="137845"/>
                  </a:lnTo>
                  <a:lnTo>
                    <a:pt x="508800" y="136499"/>
                  </a:lnTo>
                  <a:lnTo>
                    <a:pt x="510070" y="136499"/>
                  </a:lnTo>
                  <a:lnTo>
                    <a:pt x="510070" y="137439"/>
                  </a:lnTo>
                  <a:lnTo>
                    <a:pt x="512521" y="139522"/>
                  </a:lnTo>
                  <a:lnTo>
                    <a:pt x="512521" y="139649"/>
                  </a:lnTo>
                  <a:lnTo>
                    <a:pt x="517575" y="137223"/>
                  </a:lnTo>
                  <a:lnTo>
                    <a:pt x="520230" y="135686"/>
                  </a:lnTo>
                  <a:lnTo>
                    <a:pt x="521500" y="138518"/>
                  </a:lnTo>
                  <a:lnTo>
                    <a:pt x="525221" y="139014"/>
                  </a:lnTo>
                  <a:lnTo>
                    <a:pt x="526580" y="139192"/>
                  </a:lnTo>
                  <a:lnTo>
                    <a:pt x="525221" y="139014"/>
                  </a:lnTo>
                  <a:lnTo>
                    <a:pt x="524040" y="140741"/>
                  </a:lnTo>
                  <a:lnTo>
                    <a:pt x="527850" y="144056"/>
                  </a:lnTo>
                  <a:lnTo>
                    <a:pt x="527850" y="139026"/>
                  </a:lnTo>
                  <a:lnTo>
                    <a:pt x="526580" y="137985"/>
                  </a:lnTo>
                  <a:lnTo>
                    <a:pt x="530390" y="139065"/>
                  </a:lnTo>
                  <a:lnTo>
                    <a:pt x="534085" y="140106"/>
                  </a:lnTo>
                  <a:lnTo>
                    <a:pt x="534085" y="139941"/>
                  </a:lnTo>
                  <a:lnTo>
                    <a:pt x="532930" y="137985"/>
                  </a:lnTo>
                  <a:lnTo>
                    <a:pt x="532930" y="135966"/>
                  </a:lnTo>
                  <a:lnTo>
                    <a:pt x="534085" y="135674"/>
                  </a:lnTo>
                  <a:lnTo>
                    <a:pt x="536740" y="135013"/>
                  </a:lnTo>
                  <a:lnTo>
                    <a:pt x="534085" y="132892"/>
                  </a:lnTo>
                  <a:lnTo>
                    <a:pt x="535470" y="132854"/>
                  </a:lnTo>
                  <a:lnTo>
                    <a:pt x="535470" y="133261"/>
                  </a:lnTo>
                  <a:lnTo>
                    <a:pt x="536740" y="132791"/>
                  </a:lnTo>
                  <a:lnTo>
                    <a:pt x="538010" y="132321"/>
                  </a:lnTo>
                  <a:lnTo>
                    <a:pt x="540550" y="131368"/>
                  </a:lnTo>
                  <a:lnTo>
                    <a:pt x="543090" y="131914"/>
                  </a:lnTo>
                  <a:lnTo>
                    <a:pt x="543090" y="121666"/>
                  </a:lnTo>
                  <a:lnTo>
                    <a:pt x="541820" y="122072"/>
                  </a:lnTo>
                  <a:lnTo>
                    <a:pt x="541820" y="125031"/>
                  </a:lnTo>
                  <a:lnTo>
                    <a:pt x="539280" y="124218"/>
                  </a:lnTo>
                  <a:lnTo>
                    <a:pt x="538010" y="124764"/>
                  </a:lnTo>
                  <a:lnTo>
                    <a:pt x="538010" y="122872"/>
                  </a:lnTo>
                  <a:lnTo>
                    <a:pt x="540550" y="122339"/>
                  </a:lnTo>
                  <a:lnTo>
                    <a:pt x="540550" y="120040"/>
                  </a:lnTo>
                  <a:lnTo>
                    <a:pt x="539280" y="118694"/>
                  </a:lnTo>
                  <a:lnTo>
                    <a:pt x="535470" y="114376"/>
                  </a:lnTo>
                  <a:lnTo>
                    <a:pt x="534200" y="121666"/>
                  </a:lnTo>
                  <a:lnTo>
                    <a:pt x="536740" y="125171"/>
                  </a:lnTo>
                  <a:lnTo>
                    <a:pt x="535470" y="123545"/>
                  </a:lnTo>
                  <a:lnTo>
                    <a:pt x="535470" y="130835"/>
                  </a:lnTo>
                  <a:lnTo>
                    <a:pt x="535470" y="132727"/>
                  </a:lnTo>
                  <a:lnTo>
                    <a:pt x="534200" y="131521"/>
                  </a:lnTo>
                  <a:lnTo>
                    <a:pt x="535470" y="130835"/>
                  </a:lnTo>
                  <a:lnTo>
                    <a:pt x="535470" y="123545"/>
                  </a:lnTo>
                  <a:lnTo>
                    <a:pt x="532930" y="126111"/>
                  </a:lnTo>
                  <a:lnTo>
                    <a:pt x="532930" y="127863"/>
                  </a:lnTo>
                  <a:lnTo>
                    <a:pt x="531660" y="128130"/>
                  </a:lnTo>
                  <a:lnTo>
                    <a:pt x="530390" y="128206"/>
                  </a:lnTo>
                  <a:lnTo>
                    <a:pt x="529120" y="128270"/>
                  </a:lnTo>
                  <a:lnTo>
                    <a:pt x="530390" y="129489"/>
                  </a:lnTo>
                  <a:lnTo>
                    <a:pt x="529120" y="130022"/>
                  </a:lnTo>
                  <a:lnTo>
                    <a:pt x="527850" y="130975"/>
                  </a:lnTo>
                  <a:lnTo>
                    <a:pt x="526580" y="129755"/>
                  </a:lnTo>
                  <a:lnTo>
                    <a:pt x="526580" y="124498"/>
                  </a:lnTo>
                  <a:lnTo>
                    <a:pt x="525221" y="124599"/>
                  </a:lnTo>
                  <a:lnTo>
                    <a:pt x="524040" y="124701"/>
                  </a:lnTo>
                  <a:lnTo>
                    <a:pt x="522973" y="124777"/>
                  </a:lnTo>
                  <a:lnTo>
                    <a:pt x="521500" y="124904"/>
                  </a:lnTo>
                  <a:lnTo>
                    <a:pt x="520230" y="125006"/>
                  </a:lnTo>
                  <a:lnTo>
                    <a:pt x="518960" y="125107"/>
                  </a:lnTo>
                  <a:lnTo>
                    <a:pt x="517867" y="125183"/>
                  </a:lnTo>
                  <a:lnTo>
                    <a:pt x="516420" y="125298"/>
                  </a:lnTo>
                  <a:lnTo>
                    <a:pt x="517575" y="129489"/>
                  </a:lnTo>
                  <a:lnTo>
                    <a:pt x="517575" y="129870"/>
                  </a:lnTo>
                  <a:lnTo>
                    <a:pt x="516420" y="129616"/>
                  </a:lnTo>
                  <a:lnTo>
                    <a:pt x="515150" y="130568"/>
                  </a:lnTo>
                  <a:lnTo>
                    <a:pt x="512610" y="130302"/>
                  </a:lnTo>
                  <a:lnTo>
                    <a:pt x="515150" y="126657"/>
                  </a:lnTo>
                  <a:lnTo>
                    <a:pt x="511340" y="125577"/>
                  </a:lnTo>
                  <a:lnTo>
                    <a:pt x="510425" y="125857"/>
                  </a:lnTo>
                  <a:lnTo>
                    <a:pt x="510070" y="125984"/>
                  </a:lnTo>
                  <a:lnTo>
                    <a:pt x="507530" y="125298"/>
                  </a:lnTo>
                  <a:lnTo>
                    <a:pt x="506260" y="127330"/>
                  </a:lnTo>
                  <a:lnTo>
                    <a:pt x="506260" y="129895"/>
                  </a:lnTo>
                  <a:lnTo>
                    <a:pt x="502450" y="126923"/>
                  </a:lnTo>
                  <a:lnTo>
                    <a:pt x="501154" y="125895"/>
                  </a:lnTo>
                  <a:lnTo>
                    <a:pt x="499783" y="124904"/>
                  </a:lnTo>
                  <a:lnTo>
                    <a:pt x="498640" y="125006"/>
                  </a:lnTo>
                  <a:lnTo>
                    <a:pt x="497509" y="125095"/>
                  </a:lnTo>
                  <a:lnTo>
                    <a:pt x="496366" y="125183"/>
                  </a:lnTo>
                  <a:lnTo>
                    <a:pt x="494830" y="125298"/>
                  </a:lnTo>
                  <a:lnTo>
                    <a:pt x="492290" y="123837"/>
                  </a:lnTo>
                  <a:lnTo>
                    <a:pt x="492290" y="147294"/>
                  </a:lnTo>
                  <a:lnTo>
                    <a:pt x="492290" y="149987"/>
                  </a:lnTo>
                  <a:lnTo>
                    <a:pt x="491020" y="150253"/>
                  </a:lnTo>
                  <a:lnTo>
                    <a:pt x="491020" y="151206"/>
                  </a:lnTo>
                  <a:lnTo>
                    <a:pt x="488556" y="147294"/>
                  </a:lnTo>
                  <a:lnTo>
                    <a:pt x="491020" y="147294"/>
                  </a:lnTo>
                  <a:lnTo>
                    <a:pt x="492290" y="147294"/>
                  </a:lnTo>
                  <a:lnTo>
                    <a:pt x="492290" y="123837"/>
                  </a:lnTo>
                  <a:lnTo>
                    <a:pt x="490461" y="125056"/>
                  </a:lnTo>
                  <a:lnTo>
                    <a:pt x="489750" y="125526"/>
                  </a:lnTo>
                  <a:lnTo>
                    <a:pt x="487210" y="127635"/>
                  </a:lnTo>
                  <a:lnTo>
                    <a:pt x="488480" y="127546"/>
                  </a:lnTo>
                  <a:lnTo>
                    <a:pt x="489750" y="127457"/>
                  </a:lnTo>
                  <a:lnTo>
                    <a:pt x="490461" y="126403"/>
                  </a:lnTo>
                  <a:lnTo>
                    <a:pt x="490969" y="125653"/>
                  </a:lnTo>
                  <a:lnTo>
                    <a:pt x="491020" y="126923"/>
                  </a:lnTo>
                  <a:lnTo>
                    <a:pt x="489750" y="127457"/>
                  </a:lnTo>
                  <a:lnTo>
                    <a:pt x="489750" y="128816"/>
                  </a:lnTo>
                  <a:lnTo>
                    <a:pt x="491020" y="130695"/>
                  </a:lnTo>
                  <a:lnTo>
                    <a:pt x="489750" y="131775"/>
                  </a:lnTo>
                  <a:lnTo>
                    <a:pt x="489750" y="133527"/>
                  </a:lnTo>
                  <a:lnTo>
                    <a:pt x="491020" y="134480"/>
                  </a:lnTo>
                  <a:lnTo>
                    <a:pt x="491020" y="142163"/>
                  </a:lnTo>
                  <a:lnTo>
                    <a:pt x="488480" y="143916"/>
                  </a:lnTo>
                  <a:lnTo>
                    <a:pt x="488480" y="147154"/>
                  </a:lnTo>
                  <a:lnTo>
                    <a:pt x="483400" y="146075"/>
                  </a:lnTo>
                  <a:lnTo>
                    <a:pt x="483400" y="162534"/>
                  </a:lnTo>
                  <a:lnTo>
                    <a:pt x="481495" y="165773"/>
                  </a:lnTo>
                  <a:lnTo>
                    <a:pt x="481977" y="163512"/>
                  </a:lnTo>
                  <a:lnTo>
                    <a:pt x="482130" y="163410"/>
                  </a:lnTo>
                  <a:lnTo>
                    <a:pt x="483400" y="162534"/>
                  </a:lnTo>
                  <a:lnTo>
                    <a:pt x="483400" y="146075"/>
                  </a:lnTo>
                  <a:lnTo>
                    <a:pt x="483209" y="146443"/>
                  </a:lnTo>
                  <a:lnTo>
                    <a:pt x="482714" y="146164"/>
                  </a:lnTo>
                  <a:lnTo>
                    <a:pt x="482714" y="147383"/>
                  </a:lnTo>
                  <a:lnTo>
                    <a:pt x="480860" y="150926"/>
                  </a:lnTo>
                  <a:lnTo>
                    <a:pt x="480860" y="151066"/>
                  </a:lnTo>
                  <a:lnTo>
                    <a:pt x="479590" y="149440"/>
                  </a:lnTo>
                  <a:lnTo>
                    <a:pt x="481977" y="148183"/>
                  </a:lnTo>
                  <a:lnTo>
                    <a:pt x="482130" y="148094"/>
                  </a:lnTo>
                  <a:lnTo>
                    <a:pt x="482714" y="147383"/>
                  </a:lnTo>
                  <a:lnTo>
                    <a:pt x="482714" y="146164"/>
                  </a:lnTo>
                  <a:lnTo>
                    <a:pt x="479590" y="144322"/>
                  </a:lnTo>
                  <a:lnTo>
                    <a:pt x="477050" y="142709"/>
                  </a:lnTo>
                  <a:lnTo>
                    <a:pt x="478320" y="149174"/>
                  </a:lnTo>
                  <a:lnTo>
                    <a:pt x="477431" y="149110"/>
                  </a:lnTo>
                  <a:lnTo>
                    <a:pt x="475780" y="148996"/>
                  </a:lnTo>
                  <a:lnTo>
                    <a:pt x="474510" y="148907"/>
                  </a:lnTo>
                  <a:lnTo>
                    <a:pt x="469430" y="153225"/>
                  </a:lnTo>
                  <a:lnTo>
                    <a:pt x="474510" y="156197"/>
                  </a:lnTo>
                  <a:lnTo>
                    <a:pt x="475780" y="156324"/>
                  </a:lnTo>
                  <a:lnTo>
                    <a:pt x="476427" y="156400"/>
                  </a:lnTo>
                  <a:lnTo>
                    <a:pt x="477431" y="156502"/>
                  </a:lnTo>
                  <a:lnTo>
                    <a:pt x="478320" y="156591"/>
                  </a:lnTo>
                  <a:lnTo>
                    <a:pt x="478942" y="156667"/>
                  </a:lnTo>
                  <a:lnTo>
                    <a:pt x="479590" y="156730"/>
                  </a:lnTo>
                  <a:lnTo>
                    <a:pt x="479590" y="157670"/>
                  </a:lnTo>
                  <a:lnTo>
                    <a:pt x="480860" y="158356"/>
                  </a:lnTo>
                  <a:lnTo>
                    <a:pt x="481977" y="158826"/>
                  </a:lnTo>
                  <a:lnTo>
                    <a:pt x="482130" y="158889"/>
                  </a:lnTo>
                  <a:lnTo>
                    <a:pt x="478320" y="160642"/>
                  </a:lnTo>
                  <a:lnTo>
                    <a:pt x="478942" y="161544"/>
                  </a:lnTo>
                  <a:lnTo>
                    <a:pt x="481977" y="162737"/>
                  </a:lnTo>
                  <a:lnTo>
                    <a:pt x="482130" y="162801"/>
                  </a:lnTo>
                  <a:lnTo>
                    <a:pt x="478942" y="161544"/>
                  </a:lnTo>
                  <a:lnTo>
                    <a:pt x="478320" y="161302"/>
                  </a:lnTo>
                  <a:lnTo>
                    <a:pt x="478320" y="182359"/>
                  </a:lnTo>
                  <a:lnTo>
                    <a:pt x="473240" y="184378"/>
                  </a:lnTo>
                  <a:lnTo>
                    <a:pt x="476427" y="185826"/>
                  </a:lnTo>
                  <a:lnTo>
                    <a:pt x="474510" y="186944"/>
                  </a:lnTo>
                  <a:lnTo>
                    <a:pt x="474510" y="191262"/>
                  </a:lnTo>
                  <a:lnTo>
                    <a:pt x="471970" y="190449"/>
                  </a:lnTo>
                  <a:lnTo>
                    <a:pt x="471970" y="194094"/>
                  </a:lnTo>
                  <a:lnTo>
                    <a:pt x="470700" y="195033"/>
                  </a:lnTo>
                  <a:lnTo>
                    <a:pt x="470700" y="195173"/>
                  </a:lnTo>
                  <a:lnTo>
                    <a:pt x="469430" y="194906"/>
                  </a:lnTo>
                  <a:lnTo>
                    <a:pt x="469430" y="194767"/>
                  </a:lnTo>
                  <a:lnTo>
                    <a:pt x="468160" y="195033"/>
                  </a:lnTo>
                  <a:lnTo>
                    <a:pt x="468160" y="195719"/>
                  </a:lnTo>
                  <a:lnTo>
                    <a:pt x="468160" y="196392"/>
                  </a:lnTo>
                  <a:lnTo>
                    <a:pt x="466890" y="197332"/>
                  </a:lnTo>
                  <a:lnTo>
                    <a:pt x="465620" y="198005"/>
                  </a:lnTo>
                  <a:lnTo>
                    <a:pt x="465620" y="196799"/>
                  </a:lnTo>
                  <a:lnTo>
                    <a:pt x="468160" y="195719"/>
                  </a:lnTo>
                  <a:lnTo>
                    <a:pt x="468160" y="195033"/>
                  </a:lnTo>
                  <a:lnTo>
                    <a:pt x="468160" y="194360"/>
                  </a:lnTo>
                  <a:lnTo>
                    <a:pt x="469430" y="194233"/>
                  </a:lnTo>
                  <a:lnTo>
                    <a:pt x="469430" y="191262"/>
                  </a:lnTo>
                  <a:lnTo>
                    <a:pt x="470700" y="190995"/>
                  </a:lnTo>
                  <a:lnTo>
                    <a:pt x="471970" y="190233"/>
                  </a:lnTo>
                  <a:lnTo>
                    <a:pt x="473011" y="189598"/>
                  </a:lnTo>
                  <a:lnTo>
                    <a:pt x="474510" y="191262"/>
                  </a:lnTo>
                  <a:lnTo>
                    <a:pt x="474510" y="186944"/>
                  </a:lnTo>
                  <a:lnTo>
                    <a:pt x="472503" y="188112"/>
                  </a:lnTo>
                  <a:lnTo>
                    <a:pt x="469430" y="187210"/>
                  </a:lnTo>
                  <a:lnTo>
                    <a:pt x="469430" y="183845"/>
                  </a:lnTo>
                  <a:lnTo>
                    <a:pt x="473011" y="182702"/>
                  </a:lnTo>
                  <a:lnTo>
                    <a:pt x="473240" y="182626"/>
                  </a:lnTo>
                  <a:lnTo>
                    <a:pt x="474510" y="181013"/>
                  </a:lnTo>
                  <a:lnTo>
                    <a:pt x="475780" y="181013"/>
                  </a:lnTo>
                  <a:lnTo>
                    <a:pt x="475780" y="180873"/>
                  </a:lnTo>
                  <a:lnTo>
                    <a:pt x="476427" y="180809"/>
                  </a:lnTo>
                  <a:lnTo>
                    <a:pt x="477050" y="180746"/>
                  </a:lnTo>
                  <a:lnTo>
                    <a:pt x="475780" y="181546"/>
                  </a:lnTo>
                  <a:lnTo>
                    <a:pt x="477050" y="182626"/>
                  </a:lnTo>
                  <a:lnTo>
                    <a:pt x="478320" y="182359"/>
                  </a:lnTo>
                  <a:lnTo>
                    <a:pt x="478320" y="161302"/>
                  </a:lnTo>
                  <a:lnTo>
                    <a:pt x="473240" y="159296"/>
                  </a:lnTo>
                  <a:lnTo>
                    <a:pt x="477050" y="167652"/>
                  </a:lnTo>
                  <a:lnTo>
                    <a:pt x="475780" y="168059"/>
                  </a:lnTo>
                  <a:lnTo>
                    <a:pt x="474510" y="168871"/>
                  </a:lnTo>
                  <a:lnTo>
                    <a:pt x="473240" y="167386"/>
                  </a:lnTo>
                  <a:lnTo>
                    <a:pt x="473240" y="175209"/>
                  </a:lnTo>
                  <a:lnTo>
                    <a:pt x="473240" y="175348"/>
                  </a:lnTo>
                  <a:lnTo>
                    <a:pt x="473011" y="175399"/>
                  </a:lnTo>
                  <a:lnTo>
                    <a:pt x="472503" y="175501"/>
                  </a:lnTo>
                  <a:lnTo>
                    <a:pt x="471970" y="175615"/>
                  </a:lnTo>
                  <a:lnTo>
                    <a:pt x="471970" y="176161"/>
                  </a:lnTo>
                  <a:lnTo>
                    <a:pt x="468160" y="176161"/>
                  </a:lnTo>
                  <a:lnTo>
                    <a:pt x="469430" y="174942"/>
                  </a:lnTo>
                  <a:lnTo>
                    <a:pt x="470700" y="173723"/>
                  </a:lnTo>
                  <a:lnTo>
                    <a:pt x="473240" y="175209"/>
                  </a:lnTo>
                  <a:lnTo>
                    <a:pt x="473240" y="167386"/>
                  </a:lnTo>
                  <a:lnTo>
                    <a:pt x="470700" y="168198"/>
                  </a:lnTo>
                  <a:lnTo>
                    <a:pt x="470700" y="169405"/>
                  </a:lnTo>
                  <a:lnTo>
                    <a:pt x="469430" y="170484"/>
                  </a:lnTo>
                  <a:lnTo>
                    <a:pt x="469430" y="173456"/>
                  </a:lnTo>
                  <a:lnTo>
                    <a:pt x="468160" y="174002"/>
                  </a:lnTo>
                  <a:lnTo>
                    <a:pt x="466890" y="174269"/>
                  </a:lnTo>
                  <a:lnTo>
                    <a:pt x="465620" y="174675"/>
                  </a:lnTo>
                  <a:lnTo>
                    <a:pt x="464350" y="175209"/>
                  </a:lnTo>
                  <a:lnTo>
                    <a:pt x="465620" y="173863"/>
                  </a:lnTo>
                  <a:lnTo>
                    <a:pt x="466737" y="172796"/>
                  </a:lnTo>
                  <a:lnTo>
                    <a:pt x="465620" y="172516"/>
                  </a:lnTo>
                  <a:lnTo>
                    <a:pt x="466547" y="172745"/>
                  </a:lnTo>
                  <a:lnTo>
                    <a:pt x="466737" y="172796"/>
                  </a:lnTo>
                  <a:lnTo>
                    <a:pt x="466890" y="172834"/>
                  </a:lnTo>
                  <a:lnTo>
                    <a:pt x="468160" y="173139"/>
                  </a:lnTo>
                  <a:lnTo>
                    <a:pt x="469430" y="173456"/>
                  </a:lnTo>
                  <a:lnTo>
                    <a:pt x="469430" y="170484"/>
                  </a:lnTo>
                  <a:lnTo>
                    <a:pt x="468160" y="170357"/>
                  </a:lnTo>
                  <a:lnTo>
                    <a:pt x="466890" y="171170"/>
                  </a:lnTo>
                  <a:lnTo>
                    <a:pt x="468160" y="171704"/>
                  </a:lnTo>
                  <a:lnTo>
                    <a:pt x="466890" y="172110"/>
                  </a:lnTo>
                  <a:lnTo>
                    <a:pt x="466547" y="172212"/>
                  </a:lnTo>
                  <a:lnTo>
                    <a:pt x="465620" y="171030"/>
                  </a:lnTo>
                  <a:lnTo>
                    <a:pt x="466547" y="170637"/>
                  </a:lnTo>
                  <a:lnTo>
                    <a:pt x="466737" y="170548"/>
                  </a:lnTo>
                  <a:lnTo>
                    <a:pt x="466890" y="170484"/>
                  </a:lnTo>
                  <a:lnTo>
                    <a:pt x="466890" y="168338"/>
                  </a:lnTo>
                  <a:lnTo>
                    <a:pt x="466890" y="163728"/>
                  </a:lnTo>
                  <a:lnTo>
                    <a:pt x="463080" y="161264"/>
                  </a:lnTo>
                  <a:lnTo>
                    <a:pt x="463080" y="178181"/>
                  </a:lnTo>
                  <a:lnTo>
                    <a:pt x="463080" y="178854"/>
                  </a:lnTo>
                  <a:lnTo>
                    <a:pt x="461810" y="179120"/>
                  </a:lnTo>
                  <a:lnTo>
                    <a:pt x="461810" y="178587"/>
                  </a:lnTo>
                  <a:lnTo>
                    <a:pt x="463080" y="178181"/>
                  </a:lnTo>
                  <a:lnTo>
                    <a:pt x="463080" y="161264"/>
                  </a:lnTo>
                  <a:lnTo>
                    <a:pt x="461810" y="160439"/>
                  </a:lnTo>
                  <a:lnTo>
                    <a:pt x="461810" y="172097"/>
                  </a:lnTo>
                  <a:lnTo>
                    <a:pt x="458000" y="175056"/>
                  </a:lnTo>
                  <a:lnTo>
                    <a:pt x="452920" y="178092"/>
                  </a:lnTo>
                  <a:lnTo>
                    <a:pt x="454190" y="182359"/>
                  </a:lnTo>
                  <a:lnTo>
                    <a:pt x="455460" y="183032"/>
                  </a:lnTo>
                  <a:lnTo>
                    <a:pt x="455460" y="183845"/>
                  </a:lnTo>
                  <a:lnTo>
                    <a:pt x="456730" y="185597"/>
                  </a:lnTo>
                  <a:lnTo>
                    <a:pt x="456730" y="187210"/>
                  </a:lnTo>
                  <a:lnTo>
                    <a:pt x="454190" y="188023"/>
                  </a:lnTo>
                  <a:lnTo>
                    <a:pt x="452920" y="188836"/>
                  </a:lnTo>
                  <a:lnTo>
                    <a:pt x="452920" y="187617"/>
                  </a:lnTo>
                  <a:lnTo>
                    <a:pt x="454190" y="187350"/>
                  </a:lnTo>
                  <a:lnTo>
                    <a:pt x="452920" y="186131"/>
                  </a:lnTo>
                  <a:lnTo>
                    <a:pt x="452920" y="184658"/>
                  </a:lnTo>
                  <a:lnTo>
                    <a:pt x="454190" y="183438"/>
                  </a:lnTo>
                  <a:lnTo>
                    <a:pt x="451650" y="182626"/>
                  </a:lnTo>
                  <a:lnTo>
                    <a:pt x="450380" y="182905"/>
                  </a:lnTo>
                  <a:lnTo>
                    <a:pt x="450380" y="194500"/>
                  </a:lnTo>
                  <a:lnTo>
                    <a:pt x="450380" y="195313"/>
                  </a:lnTo>
                  <a:lnTo>
                    <a:pt x="447840" y="195986"/>
                  </a:lnTo>
                  <a:lnTo>
                    <a:pt x="447840" y="198005"/>
                  </a:lnTo>
                  <a:lnTo>
                    <a:pt x="446570" y="199631"/>
                  </a:lnTo>
                  <a:lnTo>
                    <a:pt x="446570" y="206908"/>
                  </a:lnTo>
                  <a:lnTo>
                    <a:pt x="446570" y="207454"/>
                  </a:lnTo>
                  <a:lnTo>
                    <a:pt x="445300" y="207848"/>
                  </a:lnTo>
                  <a:lnTo>
                    <a:pt x="446417" y="207022"/>
                  </a:lnTo>
                  <a:lnTo>
                    <a:pt x="446570" y="206908"/>
                  </a:lnTo>
                  <a:lnTo>
                    <a:pt x="446570" y="199631"/>
                  </a:lnTo>
                  <a:lnTo>
                    <a:pt x="446570" y="198945"/>
                  </a:lnTo>
                  <a:lnTo>
                    <a:pt x="445300" y="199224"/>
                  </a:lnTo>
                  <a:lnTo>
                    <a:pt x="444030" y="199224"/>
                  </a:lnTo>
                  <a:lnTo>
                    <a:pt x="444030" y="198145"/>
                  </a:lnTo>
                  <a:lnTo>
                    <a:pt x="445300" y="196519"/>
                  </a:lnTo>
                  <a:lnTo>
                    <a:pt x="446417" y="196646"/>
                  </a:lnTo>
                  <a:lnTo>
                    <a:pt x="446570" y="196659"/>
                  </a:lnTo>
                  <a:lnTo>
                    <a:pt x="447840" y="195313"/>
                  </a:lnTo>
                  <a:lnTo>
                    <a:pt x="448995" y="195605"/>
                  </a:lnTo>
                  <a:lnTo>
                    <a:pt x="450380" y="194500"/>
                  </a:lnTo>
                  <a:lnTo>
                    <a:pt x="450380" y="182905"/>
                  </a:lnTo>
                  <a:lnTo>
                    <a:pt x="448995" y="183184"/>
                  </a:lnTo>
                  <a:lnTo>
                    <a:pt x="446570" y="183578"/>
                  </a:lnTo>
                  <a:lnTo>
                    <a:pt x="446570" y="179311"/>
                  </a:lnTo>
                  <a:lnTo>
                    <a:pt x="447840" y="179666"/>
                  </a:lnTo>
                  <a:lnTo>
                    <a:pt x="451650" y="177888"/>
                  </a:lnTo>
                  <a:lnTo>
                    <a:pt x="451650" y="173050"/>
                  </a:lnTo>
                  <a:lnTo>
                    <a:pt x="452920" y="173456"/>
                  </a:lnTo>
                  <a:lnTo>
                    <a:pt x="454190" y="172605"/>
                  </a:lnTo>
                  <a:lnTo>
                    <a:pt x="456730" y="170891"/>
                  </a:lnTo>
                  <a:lnTo>
                    <a:pt x="454190" y="170218"/>
                  </a:lnTo>
                  <a:lnTo>
                    <a:pt x="454190" y="169405"/>
                  </a:lnTo>
                  <a:lnTo>
                    <a:pt x="456730" y="170484"/>
                  </a:lnTo>
                  <a:lnTo>
                    <a:pt x="456730" y="168059"/>
                  </a:lnTo>
                  <a:lnTo>
                    <a:pt x="461810" y="172097"/>
                  </a:lnTo>
                  <a:lnTo>
                    <a:pt x="461810" y="160439"/>
                  </a:lnTo>
                  <a:lnTo>
                    <a:pt x="459587" y="158991"/>
                  </a:lnTo>
                  <a:lnTo>
                    <a:pt x="459282" y="156464"/>
                  </a:lnTo>
                  <a:lnTo>
                    <a:pt x="460629" y="154838"/>
                  </a:lnTo>
                  <a:lnTo>
                    <a:pt x="460629" y="154305"/>
                  </a:lnTo>
                  <a:lnTo>
                    <a:pt x="460222" y="152552"/>
                  </a:lnTo>
                  <a:lnTo>
                    <a:pt x="458419" y="151472"/>
                  </a:lnTo>
                  <a:lnTo>
                    <a:pt x="460362" y="141224"/>
                  </a:lnTo>
                  <a:lnTo>
                    <a:pt x="456933" y="142913"/>
                  </a:lnTo>
                  <a:lnTo>
                    <a:pt x="456933" y="160553"/>
                  </a:lnTo>
                  <a:lnTo>
                    <a:pt x="455460" y="164147"/>
                  </a:lnTo>
                  <a:lnTo>
                    <a:pt x="452920" y="162661"/>
                  </a:lnTo>
                  <a:lnTo>
                    <a:pt x="451993" y="159270"/>
                  </a:lnTo>
                  <a:lnTo>
                    <a:pt x="453478" y="159778"/>
                  </a:lnTo>
                  <a:lnTo>
                    <a:pt x="455637" y="160528"/>
                  </a:lnTo>
                  <a:lnTo>
                    <a:pt x="456933" y="160553"/>
                  </a:lnTo>
                  <a:lnTo>
                    <a:pt x="456933" y="142913"/>
                  </a:lnTo>
                  <a:lnTo>
                    <a:pt x="456323" y="143205"/>
                  </a:lnTo>
                  <a:lnTo>
                    <a:pt x="456323" y="151523"/>
                  </a:lnTo>
                  <a:lnTo>
                    <a:pt x="455637" y="152819"/>
                  </a:lnTo>
                  <a:lnTo>
                    <a:pt x="454558" y="151612"/>
                  </a:lnTo>
                  <a:lnTo>
                    <a:pt x="453745" y="149987"/>
                  </a:lnTo>
                  <a:lnTo>
                    <a:pt x="453478" y="148501"/>
                  </a:lnTo>
                  <a:lnTo>
                    <a:pt x="454025" y="149072"/>
                  </a:lnTo>
                  <a:lnTo>
                    <a:pt x="456323" y="151523"/>
                  </a:lnTo>
                  <a:lnTo>
                    <a:pt x="456323" y="143205"/>
                  </a:lnTo>
                  <a:lnTo>
                    <a:pt x="454025" y="144322"/>
                  </a:lnTo>
                  <a:lnTo>
                    <a:pt x="454736" y="141541"/>
                  </a:lnTo>
                  <a:lnTo>
                    <a:pt x="456984" y="142570"/>
                  </a:lnTo>
                  <a:lnTo>
                    <a:pt x="457936" y="137033"/>
                  </a:lnTo>
                  <a:lnTo>
                    <a:pt x="457885" y="136144"/>
                  </a:lnTo>
                  <a:lnTo>
                    <a:pt x="455371" y="136232"/>
                  </a:lnTo>
                  <a:lnTo>
                    <a:pt x="450951" y="137528"/>
                  </a:lnTo>
                  <a:lnTo>
                    <a:pt x="450951" y="158902"/>
                  </a:lnTo>
                  <a:lnTo>
                    <a:pt x="448995" y="161607"/>
                  </a:lnTo>
                  <a:lnTo>
                    <a:pt x="448995" y="158140"/>
                  </a:lnTo>
                  <a:lnTo>
                    <a:pt x="450456" y="158724"/>
                  </a:lnTo>
                  <a:lnTo>
                    <a:pt x="450951" y="158902"/>
                  </a:lnTo>
                  <a:lnTo>
                    <a:pt x="450951" y="137528"/>
                  </a:lnTo>
                  <a:lnTo>
                    <a:pt x="449694" y="137883"/>
                  </a:lnTo>
                  <a:lnTo>
                    <a:pt x="448348" y="137718"/>
                  </a:lnTo>
                  <a:lnTo>
                    <a:pt x="445516" y="139877"/>
                  </a:lnTo>
                  <a:lnTo>
                    <a:pt x="447141" y="143916"/>
                  </a:lnTo>
                  <a:lnTo>
                    <a:pt x="445516" y="145542"/>
                  </a:lnTo>
                  <a:lnTo>
                    <a:pt x="444842" y="145313"/>
                  </a:lnTo>
                  <a:lnTo>
                    <a:pt x="444715" y="145262"/>
                  </a:lnTo>
                  <a:lnTo>
                    <a:pt x="444042" y="146075"/>
                  </a:lnTo>
                  <a:lnTo>
                    <a:pt x="443636" y="146481"/>
                  </a:lnTo>
                  <a:lnTo>
                    <a:pt x="443230" y="146583"/>
                  </a:lnTo>
                  <a:lnTo>
                    <a:pt x="437019" y="145935"/>
                  </a:lnTo>
                  <a:lnTo>
                    <a:pt x="441071" y="151472"/>
                  </a:lnTo>
                  <a:lnTo>
                    <a:pt x="444042" y="151587"/>
                  </a:lnTo>
                  <a:lnTo>
                    <a:pt x="444169" y="151612"/>
                  </a:lnTo>
                  <a:lnTo>
                    <a:pt x="443636" y="152285"/>
                  </a:lnTo>
                  <a:lnTo>
                    <a:pt x="440804" y="155651"/>
                  </a:lnTo>
                  <a:lnTo>
                    <a:pt x="443230" y="156057"/>
                  </a:lnTo>
                  <a:lnTo>
                    <a:pt x="443636" y="156121"/>
                  </a:lnTo>
                  <a:lnTo>
                    <a:pt x="444169" y="156210"/>
                  </a:lnTo>
                  <a:lnTo>
                    <a:pt x="444842" y="156324"/>
                  </a:lnTo>
                  <a:lnTo>
                    <a:pt x="446201" y="156997"/>
                  </a:lnTo>
                  <a:lnTo>
                    <a:pt x="447141" y="157378"/>
                  </a:lnTo>
                  <a:lnTo>
                    <a:pt x="448932" y="158115"/>
                  </a:lnTo>
                  <a:lnTo>
                    <a:pt x="441490" y="159156"/>
                  </a:lnTo>
                  <a:lnTo>
                    <a:pt x="440220" y="161188"/>
                  </a:lnTo>
                  <a:lnTo>
                    <a:pt x="438950" y="157543"/>
                  </a:lnTo>
                  <a:lnTo>
                    <a:pt x="433870" y="159969"/>
                  </a:lnTo>
                  <a:lnTo>
                    <a:pt x="435140" y="163474"/>
                  </a:lnTo>
                  <a:lnTo>
                    <a:pt x="432600" y="161391"/>
                  </a:lnTo>
                  <a:lnTo>
                    <a:pt x="430060" y="164503"/>
                  </a:lnTo>
                  <a:lnTo>
                    <a:pt x="430060" y="168046"/>
                  </a:lnTo>
                  <a:lnTo>
                    <a:pt x="433870" y="167259"/>
                  </a:lnTo>
                  <a:lnTo>
                    <a:pt x="435140" y="165900"/>
                  </a:lnTo>
                  <a:lnTo>
                    <a:pt x="435140" y="164147"/>
                  </a:lnTo>
                  <a:lnTo>
                    <a:pt x="436410" y="165633"/>
                  </a:lnTo>
                  <a:lnTo>
                    <a:pt x="441490" y="162534"/>
                  </a:lnTo>
                  <a:lnTo>
                    <a:pt x="441490" y="163207"/>
                  </a:lnTo>
                  <a:lnTo>
                    <a:pt x="442760" y="163880"/>
                  </a:lnTo>
                  <a:lnTo>
                    <a:pt x="442760" y="164553"/>
                  </a:lnTo>
                  <a:lnTo>
                    <a:pt x="441490" y="164287"/>
                  </a:lnTo>
                  <a:lnTo>
                    <a:pt x="441490" y="164020"/>
                  </a:lnTo>
                  <a:lnTo>
                    <a:pt x="440220" y="164820"/>
                  </a:lnTo>
                  <a:lnTo>
                    <a:pt x="440220" y="166979"/>
                  </a:lnTo>
                  <a:lnTo>
                    <a:pt x="442760" y="166306"/>
                  </a:lnTo>
                  <a:lnTo>
                    <a:pt x="442760" y="171970"/>
                  </a:lnTo>
                  <a:lnTo>
                    <a:pt x="446417" y="170675"/>
                  </a:lnTo>
                  <a:lnTo>
                    <a:pt x="446570" y="170624"/>
                  </a:lnTo>
                  <a:lnTo>
                    <a:pt x="445300" y="171170"/>
                  </a:lnTo>
                  <a:lnTo>
                    <a:pt x="444030" y="173050"/>
                  </a:lnTo>
                  <a:lnTo>
                    <a:pt x="445300" y="173863"/>
                  </a:lnTo>
                  <a:lnTo>
                    <a:pt x="444030" y="178612"/>
                  </a:lnTo>
                  <a:lnTo>
                    <a:pt x="445300" y="178955"/>
                  </a:lnTo>
                  <a:lnTo>
                    <a:pt x="446417" y="179273"/>
                  </a:lnTo>
                  <a:lnTo>
                    <a:pt x="444030" y="181546"/>
                  </a:lnTo>
                  <a:lnTo>
                    <a:pt x="444030" y="178612"/>
                  </a:lnTo>
                  <a:lnTo>
                    <a:pt x="444030" y="177634"/>
                  </a:lnTo>
                  <a:lnTo>
                    <a:pt x="438950" y="174942"/>
                  </a:lnTo>
                  <a:lnTo>
                    <a:pt x="437680" y="179260"/>
                  </a:lnTo>
                  <a:lnTo>
                    <a:pt x="436410" y="178714"/>
                  </a:lnTo>
                  <a:lnTo>
                    <a:pt x="436410" y="178308"/>
                  </a:lnTo>
                  <a:lnTo>
                    <a:pt x="435140" y="177914"/>
                  </a:lnTo>
                  <a:lnTo>
                    <a:pt x="432600" y="178854"/>
                  </a:lnTo>
                  <a:lnTo>
                    <a:pt x="435140" y="183299"/>
                  </a:lnTo>
                  <a:lnTo>
                    <a:pt x="437680" y="179666"/>
                  </a:lnTo>
                  <a:lnTo>
                    <a:pt x="437680" y="183172"/>
                  </a:lnTo>
                  <a:lnTo>
                    <a:pt x="445300" y="183984"/>
                  </a:lnTo>
                  <a:lnTo>
                    <a:pt x="442760" y="186410"/>
                  </a:lnTo>
                  <a:lnTo>
                    <a:pt x="442760" y="186537"/>
                  </a:lnTo>
                  <a:lnTo>
                    <a:pt x="441490" y="187350"/>
                  </a:lnTo>
                  <a:lnTo>
                    <a:pt x="441490" y="188290"/>
                  </a:lnTo>
                  <a:lnTo>
                    <a:pt x="440220" y="189103"/>
                  </a:lnTo>
                  <a:lnTo>
                    <a:pt x="440220" y="189242"/>
                  </a:lnTo>
                  <a:lnTo>
                    <a:pt x="440220" y="197739"/>
                  </a:lnTo>
                  <a:lnTo>
                    <a:pt x="438950" y="197739"/>
                  </a:lnTo>
                  <a:lnTo>
                    <a:pt x="438950" y="203936"/>
                  </a:lnTo>
                  <a:lnTo>
                    <a:pt x="438378" y="203911"/>
                  </a:lnTo>
                  <a:lnTo>
                    <a:pt x="436410" y="203809"/>
                  </a:lnTo>
                  <a:lnTo>
                    <a:pt x="435140" y="203403"/>
                  </a:lnTo>
                  <a:lnTo>
                    <a:pt x="436410" y="202184"/>
                  </a:lnTo>
                  <a:lnTo>
                    <a:pt x="435140" y="201917"/>
                  </a:lnTo>
                  <a:lnTo>
                    <a:pt x="435140" y="201777"/>
                  </a:lnTo>
                  <a:lnTo>
                    <a:pt x="436410" y="201244"/>
                  </a:lnTo>
                  <a:lnTo>
                    <a:pt x="437680" y="201650"/>
                  </a:lnTo>
                  <a:lnTo>
                    <a:pt x="438950" y="203936"/>
                  </a:lnTo>
                  <a:lnTo>
                    <a:pt x="438950" y="197739"/>
                  </a:lnTo>
                  <a:lnTo>
                    <a:pt x="437680" y="196926"/>
                  </a:lnTo>
                  <a:lnTo>
                    <a:pt x="436410" y="196392"/>
                  </a:lnTo>
                  <a:lnTo>
                    <a:pt x="436410" y="195986"/>
                  </a:lnTo>
                  <a:lnTo>
                    <a:pt x="437680" y="194767"/>
                  </a:lnTo>
                  <a:lnTo>
                    <a:pt x="438378" y="194094"/>
                  </a:lnTo>
                  <a:lnTo>
                    <a:pt x="438950" y="194640"/>
                  </a:lnTo>
                  <a:lnTo>
                    <a:pt x="438950" y="196799"/>
                  </a:lnTo>
                  <a:lnTo>
                    <a:pt x="440220" y="197739"/>
                  </a:lnTo>
                  <a:lnTo>
                    <a:pt x="440220" y="189242"/>
                  </a:lnTo>
                  <a:lnTo>
                    <a:pt x="438950" y="187896"/>
                  </a:lnTo>
                  <a:lnTo>
                    <a:pt x="437680" y="187083"/>
                  </a:lnTo>
                  <a:lnTo>
                    <a:pt x="437680" y="190728"/>
                  </a:lnTo>
                  <a:lnTo>
                    <a:pt x="437680" y="191579"/>
                  </a:lnTo>
                  <a:lnTo>
                    <a:pt x="435140" y="190817"/>
                  </a:lnTo>
                  <a:lnTo>
                    <a:pt x="437680" y="190728"/>
                  </a:lnTo>
                  <a:lnTo>
                    <a:pt x="437680" y="187083"/>
                  </a:lnTo>
                  <a:lnTo>
                    <a:pt x="436410" y="186270"/>
                  </a:lnTo>
                  <a:lnTo>
                    <a:pt x="436410" y="187083"/>
                  </a:lnTo>
                  <a:lnTo>
                    <a:pt x="433870" y="190042"/>
                  </a:lnTo>
                  <a:lnTo>
                    <a:pt x="433870" y="190436"/>
                  </a:lnTo>
                  <a:lnTo>
                    <a:pt x="433870" y="196392"/>
                  </a:lnTo>
                  <a:lnTo>
                    <a:pt x="432600" y="196519"/>
                  </a:lnTo>
                  <a:lnTo>
                    <a:pt x="432600" y="196799"/>
                  </a:lnTo>
                  <a:lnTo>
                    <a:pt x="431330" y="197065"/>
                  </a:lnTo>
                  <a:lnTo>
                    <a:pt x="431330" y="196113"/>
                  </a:lnTo>
                  <a:lnTo>
                    <a:pt x="432600" y="195719"/>
                  </a:lnTo>
                  <a:lnTo>
                    <a:pt x="432600" y="196253"/>
                  </a:lnTo>
                  <a:lnTo>
                    <a:pt x="433870" y="196392"/>
                  </a:lnTo>
                  <a:lnTo>
                    <a:pt x="433870" y="190436"/>
                  </a:lnTo>
                  <a:lnTo>
                    <a:pt x="432600" y="190042"/>
                  </a:lnTo>
                  <a:lnTo>
                    <a:pt x="432600" y="193827"/>
                  </a:lnTo>
                  <a:lnTo>
                    <a:pt x="431330" y="194767"/>
                  </a:lnTo>
                  <a:lnTo>
                    <a:pt x="431330" y="195173"/>
                  </a:lnTo>
                  <a:lnTo>
                    <a:pt x="430060" y="195173"/>
                  </a:lnTo>
                  <a:lnTo>
                    <a:pt x="430060" y="196519"/>
                  </a:lnTo>
                  <a:lnTo>
                    <a:pt x="428790" y="196926"/>
                  </a:lnTo>
                  <a:lnTo>
                    <a:pt x="427520" y="198551"/>
                  </a:lnTo>
                  <a:lnTo>
                    <a:pt x="428790" y="199351"/>
                  </a:lnTo>
                  <a:lnTo>
                    <a:pt x="428790" y="199898"/>
                  </a:lnTo>
                  <a:lnTo>
                    <a:pt x="427520" y="200431"/>
                  </a:lnTo>
                  <a:lnTo>
                    <a:pt x="427520" y="201104"/>
                  </a:lnTo>
                  <a:lnTo>
                    <a:pt x="427520" y="210286"/>
                  </a:lnTo>
                  <a:lnTo>
                    <a:pt x="427520" y="211086"/>
                  </a:lnTo>
                  <a:lnTo>
                    <a:pt x="427520" y="218503"/>
                  </a:lnTo>
                  <a:lnTo>
                    <a:pt x="427520" y="219456"/>
                  </a:lnTo>
                  <a:lnTo>
                    <a:pt x="426250" y="219862"/>
                  </a:lnTo>
                  <a:lnTo>
                    <a:pt x="424980" y="220395"/>
                  </a:lnTo>
                  <a:lnTo>
                    <a:pt x="422440" y="221615"/>
                  </a:lnTo>
                  <a:lnTo>
                    <a:pt x="422440" y="218236"/>
                  </a:lnTo>
                  <a:lnTo>
                    <a:pt x="423710" y="218909"/>
                  </a:lnTo>
                  <a:lnTo>
                    <a:pt x="426250" y="217436"/>
                  </a:lnTo>
                  <a:lnTo>
                    <a:pt x="427520" y="218503"/>
                  </a:lnTo>
                  <a:lnTo>
                    <a:pt x="427520" y="211086"/>
                  </a:lnTo>
                  <a:lnTo>
                    <a:pt x="426250" y="210553"/>
                  </a:lnTo>
                  <a:lnTo>
                    <a:pt x="424980" y="210413"/>
                  </a:lnTo>
                  <a:lnTo>
                    <a:pt x="424980" y="210553"/>
                  </a:lnTo>
                  <a:lnTo>
                    <a:pt x="424980" y="210680"/>
                  </a:lnTo>
                  <a:lnTo>
                    <a:pt x="423710" y="210680"/>
                  </a:lnTo>
                  <a:lnTo>
                    <a:pt x="424980" y="210553"/>
                  </a:lnTo>
                  <a:lnTo>
                    <a:pt x="424980" y="210413"/>
                  </a:lnTo>
                  <a:lnTo>
                    <a:pt x="426250" y="210286"/>
                  </a:lnTo>
                  <a:lnTo>
                    <a:pt x="426250" y="210007"/>
                  </a:lnTo>
                  <a:lnTo>
                    <a:pt x="427520" y="210286"/>
                  </a:lnTo>
                  <a:lnTo>
                    <a:pt x="427520" y="201104"/>
                  </a:lnTo>
                  <a:lnTo>
                    <a:pt x="426250" y="200977"/>
                  </a:lnTo>
                  <a:lnTo>
                    <a:pt x="424980" y="200710"/>
                  </a:lnTo>
                  <a:lnTo>
                    <a:pt x="424980" y="201510"/>
                  </a:lnTo>
                  <a:lnTo>
                    <a:pt x="424980" y="210007"/>
                  </a:lnTo>
                  <a:lnTo>
                    <a:pt x="424980" y="210146"/>
                  </a:lnTo>
                  <a:lnTo>
                    <a:pt x="423710" y="210007"/>
                  </a:lnTo>
                  <a:lnTo>
                    <a:pt x="424980" y="210007"/>
                  </a:lnTo>
                  <a:lnTo>
                    <a:pt x="424980" y="201510"/>
                  </a:lnTo>
                  <a:lnTo>
                    <a:pt x="423710" y="204622"/>
                  </a:lnTo>
                  <a:lnTo>
                    <a:pt x="422440" y="203263"/>
                  </a:lnTo>
                  <a:lnTo>
                    <a:pt x="421170" y="203542"/>
                  </a:lnTo>
                  <a:lnTo>
                    <a:pt x="421170" y="203669"/>
                  </a:lnTo>
                  <a:lnTo>
                    <a:pt x="419900" y="201383"/>
                  </a:lnTo>
                  <a:lnTo>
                    <a:pt x="419900" y="204343"/>
                  </a:lnTo>
                  <a:lnTo>
                    <a:pt x="419900" y="205016"/>
                  </a:lnTo>
                  <a:lnTo>
                    <a:pt x="419290" y="205054"/>
                  </a:lnTo>
                  <a:lnTo>
                    <a:pt x="419900" y="204343"/>
                  </a:lnTo>
                  <a:lnTo>
                    <a:pt x="419900" y="201383"/>
                  </a:lnTo>
                  <a:lnTo>
                    <a:pt x="421170" y="201777"/>
                  </a:lnTo>
                  <a:lnTo>
                    <a:pt x="422440" y="200164"/>
                  </a:lnTo>
                  <a:lnTo>
                    <a:pt x="422440" y="195846"/>
                  </a:lnTo>
                  <a:lnTo>
                    <a:pt x="418630" y="199085"/>
                  </a:lnTo>
                  <a:lnTo>
                    <a:pt x="418020" y="200190"/>
                  </a:lnTo>
                  <a:lnTo>
                    <a:pt x="418020" y="205117"/>
                  </a:lnTo>
                  <a:lnTo>
                    <a:pt x="417360" y="205155"/>
                  </a:lnTo>
                  <a:lnTo>
                    <a:pt x="417360" y="205968"/>
                  </a:lnTo>
                  <a:lnTo>
                    <a:pt x="416521" y="205346"/>
                  </a:lnTo>
                  <a:lnTo>
                    <a:pt x="417360" y="202590"/>
                  </a:lnTo>
                  <a:lnTo>
                    <a:pt x="417360" y="204343"/>
                  </a:lnTo>
                  <a:lnTo>
                    <a:pt x="418020" y="205117"/>
                  </a:lnTo>
                  <a:lnTo>
                    <a:pt x="418020" y="200190"/>
                  </a:lnTo>
                  <a:lnTo>
                    <a:pt x="417360" y="201383"/>
                  </a:lnTo>
                  <a:lnTo>
                    <a:pt x="417360" y="201104"/>
                  </a:lnTo>
                  <a:lnTo>
                    <a:pt x="416090" y="200304"/>
                  </a:lnTo>
                  <a:lnTo>
                    <a:pt x="415810" y="199745"/>
                  </a:lnTo>
                  <a:lnTo>
                    <a:pt x="415810" y="205282"/>
                  </a:lnTo>
                  <a:lnTo>
                    <a:pt x="414820" y="206235"/>
                  </a:lnTo>
                  <a:lnTo>
                    <a:pt x="413550" y="206375"/>
                  </a:lnTo>
                  <a:lnTo>
                    <a:pt x="414820" y="200025"/>
                  </a:lnTo>
                  <a:lnTo>
                    <a:pt x="415810" y="205282"/>
                  </a:lnTo>
                  <a:lnTo>
                    <a:pt x="415810" y="199745"/>
                  </a:lnTo>
                  <a:lnTo>
                    <a:pt x="414820" y="197739"/>
                  </a:lnTo>
                  <a:lnTo>
                    <a:pt x="413550" y="197065"/>
                  </a:lnTo>
                  <a:lnTo>
                    <a:pt x="412280" y="196799"/>
                  </a:lnTo>
                  <a:lnTo>
                    <a:pt x="412280" y="197065"/>
                  </a:lnTo>
                  <a:lnTo>
                    <a:pt x="411010" y="196926"/>
                  </a:lnTo>
                  <a:lnTo>
                    <a:pt x="412280" y="198551"/>
                  </a:lnTo>
                  <a:lnTo>
                    <a:pt x="412280" y="219583"/>
                  </a:lnTo>
                  <a:lnTo>
                    <a:pt x="412280" y="220129"/>
                  </a:lnTo>
                  <a:lnTo>
                    <a:pt x="409740" y="220395"/>
                  </a:lnTo>
                  <a:lnTo>
                    <a:pt x="407200" y="219989"/>
                  </a:lnTo>
                  <a:lnTo>
                    <a:pt x="404660" y="219316"/>
                  </a:lnTo>
                  <a:lnTo>
                    <a:pt x="404660" y="218236"/>
                  </a:lnTo>
                  <a:lnTo>
                    <a:pt x="405930" y="217703"/>
                  </a:lnTo>
                  <a:lnTo>
                    <a:pt x="407200" y="219049"/>
                  </a:lnTo>
                  <a:lnTo>
                    <a:pt x="409740" y="219189"/>
                  </a:lnTo>
                  <a:lnTo>
                    <a:pt x="412280" y="219583"/>
                  </a:lnTo>
                  <a:lnTo>
                    <a:pt x="412280" y="198551"/>
                  </a:lnTo>
                  <a:lnTo>
                    <a:pt x="407200" y="198818"/>
                  </a:lnTo>
                  <a:lnTo>
                    <a:pt x="409740" y="200431"/>
                  </a:lnTo>
                  <a:lnTo>
                    <a:pt x="407200" y="200837"/>
                  </a:lnTo>
                  <a:lnTo>
                    <a:pt x="407200" y="202463"/>
                  </a:lnTo>
                  <a:lnTo>
                    <a:pt x="404660" y="201917"/>
                  </a:lnTo>
                  <a:lnTo>
                    <a:pt x="405930" y="200025"/>
                  </a:lnTo>
                  <a:lnTo>
                    <a:pt x="407200" y="197332"/>
                  </a:lnTo>
                  <a:lnTo>
                    <a:pt x="404660" y="196926"/>
                  </a:lnTo>
                  <a:lnTo>
                    <a:pt x="404660" y="195313"/>
                  </a:lnTo>
                  <a:lnTo>
                    <a:pt x="402120" y="195986"/>
                  </a:lnTo>
                  <a:lnTo>
                    <a:pt x="402120" y="214553"/>
                  </a:lnTo>
                  <a:lnTo>
                    <a:pt x="400850" y="217805"/>
                  </a:lnTo>
                  <a:lnTo>
                    <a:pt x="398310" y="220192"/>
                  </a:lnTo>
                  <a:lnTo>
                    <a:pt x="395770" y="218909"/>
                  </a:lnTo>
                  <a:lnTo>
                    <a:pt x="395770" y="227952"/>
                  </a:lnTo>
                  <a:lnTo>
                    <a:pt x="394500" y="227545"/>
                  </a:lnTo>
                  <a:lnTo>
                    <a:pt x="393090" y="228600"/>
                  </a:lnTo>
                  <a:lnTo>
                    <a:pt x="393090" y="229057"/>
                  </a:lnTo>
                  <a:lnTo>
                    <a:pt x="391960" y="228219"/>
                  </a:lnTo>
                  <a:lnTo>
                    <a:pt x="389420" y="228219"/>
                  </a:lnTo>
                  <a:lnTo>
                    <a:pt x="388696" y="228371"/>
                  </a:lnTo>
                  <a:lnTo>
                    <a:pt x="388150" y="228485"/>
                  </a:lnTo>
                  <a:lnTo>
                    <a:pt x="385610" y="227139"/>
                  </a:lnTo>
                  <a:lnTo>
                    <a:pt x="385610" y="226606"/>
                  </a:lnTo>
                  <a:lnTo>
                    <a:pt x="385610" y="225526"/>
                  </a:lnTo>
                  <a:lnTo>
                    <a:pt x="385610" y="221615"/>
                  </a:lnTo>
                  <a:lnTo>
                    <a:pt x="388150" y="221348"/>
                  </a:lnTo>
                  <a:lnTo>
                    <a:pt x="388150" y="219989"/>
                  </a:lnTo>
                  <a:lnTo>
                    <a:pt x="390690" y="220535"/>
                  </a:lnTo>
                  <a:lnTo>
                    <a:pt x="390690" y="220662"/>
                  </a:lnTo>
                  <a:lnTo>
                    <a:pt x="385610" y="225526"/>
                  </a:lnTo>
                  <a:lnTo>
                    <a:pt x="390690" y="226148"/>
                  </a:lnTo>
                  <a:lnTo>
                    <a:pt x="391960" y="226314"/>
                  </a:lnTo>
                  <a:lnTo>
                    <a:pt x="392620" y="226390"/>
                  </a:lnTo>
                  <a:lnTo>
                    <a:pt x="393090" y="226453"/>
                  </a:lnTo>
                  <a:lnTo>
                    <a:pt x="393509" y="226631"/>
                  </a:lnTo>
                  <a:lnTo>
                    <a:pt x="395770" y="227952"/>
                  </a:lnTo>
                  <a:lnTo>
                    <a:pt x="395770" y="218909"/>
                  </a:lnTo>
                  <a:lnTo>
                    <a:pt x="395770" y="217297"/>
                  </a:lnTo>
                  <a:lnTo>
                    <a:pt x="394500" y="217297"/>
                  </a:lnTo>
                  <a:lnTo>
                    <a:pt x="393509" y="217500"/>
                  </a:lnTo>
                  <a:lnTo>
                    <a:pt x="393090" y="217589"/>
                  </a:lnTo>
                  <a:lnTo>
                    <a:pt x="393090" y="216293"/>
                  </a:lnTo>
                  <a:lnTo>
                    <a:pt x="394500" y="215544"/>
                  </a:lnTo>
                  <a:lnTo>
                    <a:pt x="394500" y="215277"/>
                  </a:lnTo>
                  <a:lnTo>
                    <a:pt x="395770" y="215544"/>
                  </a:lnTo>
                  <a:lnTo>
                    <a:pt x="397040" y="214871"/>
                  </a:lnTo>
                  <a:lnTo>
                    <a:pt x="397040" y="214058"/>
                  </a:lnTo>
                  <a:lnTo>
                    <a:pt x="398310" y="213245"/>
                  </a:lnTo>
                  <a:lnTo>
                    <a:pt x="402120" y="214553"/>
                  </a:lnTo>
                  <a:lnTo>
                    <a:pt x="402120" y="195986"/>
                  </a:lnTo>
                  <a:lnTo>
                    <a:pt x="400850" y="196392"/>
                  </a:lnTo>
                  <a:lnTo>
                    <a:pt x="399580" y="196189"/>
                  </a:lnTo>
                  <a:lnTo>
                    <a:pt x="398995" y="196088"/>
                  </a:lnTo>
                  <a:lnTo>
                    <a:pt x="404660" y="192747"/>
                  </a:lnTo>
                  <a:lnTo>
                    <a:pt x="404660" y="189649"/>
                  </a:lnTo>
                  <a:lnTo>
                    <a:pt x="405930" y="188963"/>
                  </a:lnTo>
                  <a:lnTo>
                    <a:pt x="407200" y="185458"/>
                  </a:lnTo>
                  <a:lnTo>
                    <a:pt x="404660" y="186944"/>
                  </a:lnTo>
                  <a:lnTo>
                    <a:pt x="404660" y="186004"/>
                  </a:lnTo>
                  <a:lnTo>
                    <a:pt x="402120" y="186537"/>
                  </a:lnTo>
                  <a:lnTo>
                    <a:pt x="400850" y="186410"/>
                  </a:lnTo>
                  <a:lnTo>
                    <a:pt x="400850" y="187896"/>
                  </a:lnTo>
                  <a:lnTo>
                    <a:pt x="399580" y="188087"/>
                  </a:lnTo>
                  <a:lnTo>
                    <a:pt x="398995" y="188188"/>
                  </a:lnTo>
                  <a:lnTo>
                    <a:pt x="398627" y="188239"/>
                  </a:lnTo>
                  <a:lnTo>
                    <a:pt x="399580" y="187286"/>
                  </a:lnTo>
                  <a:lnTo>
                    <a:pt x="403390" y="183438"/>
                  </a:lnTo>
                  <a:lnTo>
                    <a:pt x="399580" y="181952"/>
                  </a:lnTo>
                  <a:lnTo>
                    <a:pt x="400850" y="181686"/>
                  </a:lnTo>
                  <a:lnTo>
                    <a:pt x="400850" y="179387"/>
                  </a:lnTo>
                  <a:lnTo>
                    <a:pt x="404660" y="177634"/>
                  </a:lnTo>
                  <a:lnTo>
                    <a:pt x="399580" y="176771"/>
                  </a:lnTo>
                  <a:lnTo>
                    <a:pt x="398995" y="176682"/>
                  </a:lnTo>
                  <a:lnTo>
                    <a:pt x="398310" y="176555"/>
                  </a:lnTo>
                  <a:lnTo>
                    <a:pt x="398310" y="175209"/>
                  </a:lnTo>
                  <a:lnTo>
                    <a:pt x="397040" y="169545"/>
                  </a:lnTo>
                  <a:lnTo>
                    <a:pt x="397040" y="187490"/>
                  </a:lnTo>
                  <a:lnTo>
                    <a:pt x="397040" y="197256"/>
                  </a:lnTo>
                  <a:lnTo>
                    <a:pt x="397040" y="199224"/>
                  </a:lnTo>
                  <a:lnTo>
                    <a:pt x="394500" y="197739"/>
                  </a:lnTo>
                  <a:lnTo>
                    <a:pt x="393090" y="201472"/>
                  </a:lnTo>
                  <a:lnTo>
                    <a:pt x="393090" y="205689"/>
                  </a:lnTo>
                  <a:lnTo>
                    <a:pt x="388150" y="207721"/>
                  </a:lnTo>
                  <a:lnTo>
                    <a:pt x="388480" y="207581"/>
                  </a:lnTo>
                  <a:lnTo>
                    <a:pt x="386880" y="207581"/>
                  </a:lnTo>
                  <a:lnTo>
                    <a:pt x="385610" y="207175"/>
                  </a:lnTo>
                  <a:lnTo>
                    <a:pt x="385610" y="205689"/>
                  </a:lnTo>
                  <a:lnTo>
                    <a:pt x="385610" y="205422"/>
                  </a:lnTo>
                  <a:lnTo>
                    <a:pt x="385610" y="203936"/>
                  </a:lnTo>
                  <a:lnTo>
                    <a:pt x="386880" y="205422"/>
                  </a:lnTo>
                  <a:lnTo>
                    <a:pt x="389420" y="205536"/>
                  </a:lnTo>
                  <a:lnTo>
                    <a:pt x="391960" y="205638"/>
                  </a:lnTo>
                  <a:lnTo>
                    <a:pt x="393090" y="205689"/>
                  </a:lnTo>
                  <a:lnTo>
                    <a:pt x="393090" y="201472"/>
                  </a:lnTo>
                  <a:lnTo>
                    <a:pt x="393090" y="201002"/>
                  </a:lnTo>
                  <a:lnTo>
                    <a:pt x="391960" y="200164"/>
                  </a:lnTo>
                  <a:lnTo>
                    <a:pt x="391960" y="198272"/>
                  </a:lnTo>
                  <a:lnTo>
                    <a:pt x="393090" y="194284"/>
                  </a:lnTo>
                  <a:lnTo>
                    <a:pt x="393090" y="193827"/>
                  </a:lnTo>
                  <a:lnTo>
                    <a:pt x="388150" y="196799"/>
                  </a:lnTo>
                  <a:lnTo>
                    <a:pt x="388150" y="197739"/>
                  </a:lnTo>
                  <a:lnTo>
                    <a:pt x="388150" y="197866"/>
                  </a:lnTo>
                  <a:lnTo>
                    <a:pt x="386880" y="197866"/>
                  </a:lnTo>
                  <a:lnTo>
                    <a:pt x="386880" y="198272"/>
                  </a:lnTo>
                  <a:lnTo>
                    <a:pt x="385610" y="198551"/>
                  </a:lnTo>
                  <a:lnTo>
                    <a:pt x="385610" y="197739"/>
                  </a:lnTo>
                  <a:lnTo>
                    <a:pt x="386880" y="197866"/>
                  </a:lnTo>
                  <a:lnTo>
                    <a:pt x="388150" y="197739"/>
                  </a:lnTo>
                  <a:lnTo>
                    <a:pt x="388150" y="196799"/>
                  </a:lnTo>
                  <a:lnTo>
                    <a:pt x="388150" y="193421"/>
                  </a:lnTo>
                  <a:lnTo>
                    <a:pt x="391960" y="191808"/>
                  </a:lnTo>
                  <a:lnTo>
                    <a:pt x="391960" y="191262"/>
                  </a:lnTo>
                  <a:lnTo>
                    <a:pt x="393090" y="191744"/>
                  </a:lnTo>
                  <a:lnTo>
                    <a:pt x="393090" y="192773"/>
                  </a:lnTo>
                  <a:lnTo>
                    <a:pt x="392620" y="192874"/>
                  </a:lnTo>
                  <a:lnTo>
                    <a:pt x="393090" y="193649"/>
                  </a:lnTo>
                  <a:lnTo>
                    <a:pt x="393509" y="193382"/>
                  </a:lnTo>
                  <a:lnTo>
                    <a:pt x="394487" y="192417"/>
                  </a:lnTo>
                  <a:lnTo>
                    <a:pt x="393153" y="193763"/>
                  </a:lnTo>
                  <a:lnTo>
                    <a:pt x="395770" y="198005"/>
                  </a:lnTo>
                  <a:lnTo>
                    <a:pt x="397040" y="197256"/>
                  </a:lnTo>
                  <a:lnTo>
                    <a:pt x="397040" y="187490"/>
                  </a:lnTo>
                  <a:lnTo>
                    <a:pt x="395770" y="188429"/>
                  </a:lnTo>
                  <a:lnTo>
                    <a:pt x="394500" y="188976"/>
                  </a:lnTo>
                  <a:lnTo>
                    <a:pt x="394500" y="189649"/>
                  </a:lnTo>
                  <a:lnTo>
                    <a:pt x="393090" y="189649"/>
                  </a:lnTo>
                  <a:lnTo>
                    <a:pt x="393090" y="188874"/>
                  </a:lnTo>
                  <a:lnTo>
                    <a:pt x="395770" y="188163"/>
                  </a:lnTo>
                  <a:lnTo>
                    <a:pt x="394500" y="187210"/>
                  </a:lnTo>
                  <a:lnTo>
                    <a:pt x="394500" y="185458"/>
                  </a:lnTo>
                  <a:lnTo>
                    <a:pt x="397040" y="187490"/>
                  </a:lnTo>
                  <a:lnTo>
                    <a:pt x="397040" y="169545"/>
                  </a:lnTo>
                  <a:lnTo>
                    <a:pt x="397040" y="164147"/>
                  </a:lnTo>
                  <a:lnTo>
                    <a:pt x="394500" y="166217"/>
                  </a:lnTo>
                  <a:lnTo>
                    <a:pt x="394500" y="175348"/>
                  </a:lnTo>
                  <a:lnTo>
                    <a:pt x="394500" y="176161"/>
                  </a:lnTo>
                  <a:lnTo>
                    <a:pt x="393217" y="175348"/>
                  </a:lnTo>
                  <a:lnTo>
                    <a:pt x="394500" y="175348"/>
                  </a:lnTo>
                  <a:lnTo>
                    <a:pt x="394500" y="166217"/>
                  </a:lnTo>
                  <a:lnTo>
                    <a:pt x="389420" y="170357"/>
                  </a:lnTo>
                  <a:lnTo>
                    <a:pt x="388696" y="170357"/>
                  </a:lnTo>
                  <a:lnTo>
                    <a:pt x="390690" y="168871"/>
                  </a:lnTo>
                  <a:lnTo>
                    <a:pt x="388150" y="166573"/>
                  </a:lnTo>
                  <a:lnTo>
                    <a:pt x="385610" y="168732"/>
                  </a:lnTo>
                  <a:lnTo>
                    <a:pt x="384340" y="173723"/>
                  </a:lnTo>
                  <a:lnTo>
                    <a:pt x="381800" y="172923"/>
                  </a:lnTo>
                  <a:lnTo>
                    <a:pt x="385610" y="176161"/>
                  </a:lnTo>
                  <a:lnTo>
                    <a:pt x="384886" y="175742"/>
                  </a:lnTo>
                  <a:lnTo>
                    <a:pt x="384886" y="226212"/>
                  </a:lnTo>
                  <a:lnTo>
                    <a:pt x="384340" y="225933"/>
                  </a:lnTo>
                  <a:lnTo>
                    <a:pt x="384340" y="228625"/>
                  </a:lnTo>
                  <a:lnTo>
                    <a:pt x="384340" y="228765"/>
                  </a:lnTo>
                  <a:lnTo>
                    <a:pt x="383070" y="230378"/>
                  </a:lnTo>
                  <a:lnTo>
                    <a:pt x="381800" y="230174"/>
                  </a:lnTo>
                  <a:lnTo>
                    <a:pt x="381088" y="230060"/>
                  </a:lnTo>
                  <a:lnTo>
                    <a:pt x="380530" y="229971"/>
                  </a:lnTo>
                  <a:lnTo>
                    <a:pt x="383070" y="228765"/>
                  </a:lnTo>
                  <a:lnTo>
                    <a:pt x="384340" y="228625"/>
                  </a:lnTo>
                  <a:lnTo>
                    <a:pt x="384340" y="225933"/>
                  </a:lnTo>
                  <a:lnTo>
                    <a:pt x="380530" y="224447"/>
                  </a:lnTo>
                  <a:lnTo>
                    <a:pt x="379260" y="226466"/>
                  </a:lnTo>
                  <a:lnTo>
                    <a:pt x="377990" y="226733"/>
                  </a:lnTo>
                  <a:lnTo>
                    <a:pt x="376847" y="227342"/>
                  </a:lnTo>
                  <a:lnTo>
                    <a:pt x="376720" y="227406"/>
                  </a:lnTo>
                  <a:lnTo>
                    <a:pt x="376720" y="228092"/>
                  </a:lnTo>
                  <a:lnTo>
                    <a:pt x="374942" y="228053"/>
                  </a:lnTo>
                  <a:lnTo>
                    <a:pt x="374307" y="228193"/>
                  </a:lnTo>
                  <a:lnTo>
                    <a:pt x="374065" y="228244"/>
                  </a:lnTo>
                  <a:lnTo>
                    <a:pt x="374065" y="229031"/>
                  </a:lnTo>
                  <a:lnTo>
                    <a:pt x="372910" y="229031"/>
                  </a:lnTo>
                  <a:lnTo>
                    <a:pt x="372910" y="227952"/>
                  </a:lnTo>
                  <a:lnTo>
                    <a:pt x="371640" y="227685"/>
                  </a:lnTo>
                  <a:lnTo>
                    <a:pt x="371640" y="225259"/>
                  </a:lnTo>
                  <a:lnTo>
                    <a:pt x="369023" y="224282"/>
                  </a:lnTo>
                  <a:lnTo>
                    <a:pt x="369023" y="221030"/>
                  </a:lnTo>
                  <a:lnTo>
                    <a:pt x="367830" y="220395"/>
                  </a:lnTo>
                  <a:lnTo>
                    <a:pt x="367830" y="219583"/>
                  </a:lnTo>
                  <a:lnTo>
                    <a:pt x="370370" y="221068"/>
                  </a:lnTo>
                  <a:lnTo>
                    <a:pt x="375323" y="224624"/>
                  </a:lnTo>
                  <a:lnTo>
                    <a:pt x="375323" y="225107"/>
                  </a:lnTo>
                  <a:lnTo>
                    <a:pt x="376720" y="220802"/>
                  </a:lnTo>
                  <a:lnTo>
                    <a:pt x="379831" y="220687"/>
                  </a:lnTo>
                  <a:lnTo>
                    <a:pt x="380530" y="220662"/>
                  </a:lnTo>
                  <a:lnTo>
                    <a:pt x="383070" y="223901"/>
                  </a:lnTo>
                  <a:lnTo>
                    <a:pt x="384886" y="226212"/>
                  </a:lnTo>
                  <a:lnTo>
                    <a:pt x="384886" y="175742"/>
                  </a:lnTo>
                  <a:lnTo>
                    <a:pt x="384340" y="175425"/>
                  </a:lnTo>
                  <a:lnTo>
                    <a:pt x="384340" y="192201"/>
                  </a:lnTo>
                  <a:lnTo>
                    <a:pt x="383070" y="192430"/>
                  </a:lnTo>
                  <a:lnTo>
                    <a:pt x="383070" y="210959"/>
                  </a:lnTo>
                  <a:lnTo>
                    <a:pt x="383070" y="212305"/>
                  </a:lnTo>
                  <a:lnTo>
                    <a:pt x="383070" y="214058"/>
                  </a:lnTo>
                  <a:lnTo>
                    <a:pt x="383070" y="214871"/>
                  </a:lnTo>
                  <a:lnTo>
                    <a:pt x="381800" y="215404"/>
                  </a:lnTo>
                  <a:lnTo>
                    <a:pt x="381800" y="214325"/>
                  </a:lnTo>
                  <a:lnTo>
                    <a:pt x="383070" y="214058"/>
                  </a:lnTo>
                  <a:lnTo>
                    <a:pt x="381800" y="213791"/>
                  </a:lnTo>
                  <a:lnTo>
                    <a:pt x="383070" y="212305"/>
                  </a:lnTo>
                  <a:lnTo>
                    <a:pt x="381800" y="211899"/>
                  </a:lnTo>
                  <a:lnTo>
                    <a:pt x="381800" y="209880"/>
                  </a:lnTo>
                  <a:lnTo>
                    <a:pt x="383070" y="210959"/>
                  </a:lnTo>
                  <a:lnTo>
                    <a:pt x="383070" y="192430"/>
                  </a:lnTo>
                  <a:lnTo>
                    <a:pt x="381800" y="192659"/>
                  </a:lnTo>
                  <a:lnTo>
                    <a:pt x="381800" y="208534"/>
                  </a:lnTo>
                  <a:lnTo>
                    <a:pt x="381088" y="207848"/>
                  </a:lnTo>
                  <a:lnTo>
                    <a:pt x="379831" y="206654"/>
                  </a:lnTo>
                  <a:lnTo>
                    <a:pt x="379260" y="206095"/>
                  </a:lnTo>
                  <a:lnTo>
                    <a:pt x="375323" y="208051"/>
                  </a:lnTo>
                  <a:lnTo>
                    <a:pt x="375323" y="209778"/>
                  </a:lnTo>
                  <a:lnTo>
                    <a:pt x="372910" y="207848"/>
                  </a:lnTo>
                  <a:lnTo>
                    <a:pt x="370370" y="206959"/>
                  </a:lnTo>
                  <a:lnTo>
                    <a:pt x="370141" y="206870"/>
                  </a:lnTo>
                  <a:lnTo>
                    <a:pt x="371640" y="205892"/>
                  </a:lnTo>
                  <a:lnTo>
                    <a:pt x="374065" y="204304"/>
                  </a:lnTo>
                  <a:lnTo>
                    <a:pt x="375323" y="203479"/>
                  </a:lnTo>
                  <a:lnTo>
                    <a:pt x="375323" y="203314"/>
                  </a:lnTo>
                  <a:lnTo>
                    <a:pt x="374307" y="202552"/>
                  </a:lnTo>
                  <a:lnTo>
                    <a:pt x="374942" y="202374"/>
                  </a:lnTo>
                  <a:lnTo>
                    <a:pt x="375323" y="202260"/>
                  </a:lnTo>
                  <a:lnTo>
                    <a:pt x="375323" y="202006"/>
                  </a:lnTo>
                  <a:lnTo>
                    <a:pt x="375386" y="202247"/>
                  </a:lnTo>
                  <a:lnTo>
                    <a:pt x="377456" y="201637"/>
                  </a:lnTo>
                  <a:lnTo>
                    <a:pt x="377634" y="201587"/>
                  </a:lnTo>
                  <a:lnTo>
                    <a:pt x="377990" y="201485"/>
                  </a:lnTo>
                  <a:lnTo>
                    <a:pt x="379260" y="201104"/>
                  </a:lnTo>
                  <a:lnTo>
                    <a:pt x="379260" y="202184"/>
                  </a:lnTo>
                  <a:lnTo>
                    <a:pt x="377990" y="202272"/>
                  </a:lnTo>
                  <a:lnTo>
                    <a:pt x="376847" y="202361"/>
                  </a:lnTo>
                  <a:lnTo>
                    <a:pt x="375437" y="202463"/>
                  </a:lnTo>
                  <a:lnTo>
                    <a:pt x="376720" y="207048"/>
                  </a:lnTo>
                  <a:lnTo>
                    <a:pt x="379260" y="203809"/>
                  </a:lnTo>
                  <a:lnTo>
                    <a:pt x="379260" y="205422"/>
                  </a:lnTo>
                  <a:lnTo>
                    <a:pt x="379831" y="206654"/>
                  </a:lnTo>
                  <a:lnTo>
                    <a:pt x="380530" y="207314"/>
                  </a:lnTo>
                  <a:lnTo>
                    <a:pt x="381088" y="207848"/>
                  </a:lnTo>
                  <a:lnTo>
                    <a:pt x="381088" y="207708"/>
                  </a:lnTo>
                  <a:lnTo>
                    <a:pt x="381342" y="207733"/>
                  </a:lnTo>
                  <a:lnTo>
                    <a:pt x="381165" y="207810"/>
                  </a:lnTo>
                  <a:lnTo>
                    <a:pt x="381800" y="208534"/>
                  </a:lnTo>
                  <a:lnTo>
                    <a:pt x="381800" y="192659"/>
                  </a:lnTo>
                  <a:lnTo>
                    <a:pt x="381088" y="192786"/>
                  </a:lnTo>
                  <a:lnTo>
                    <a:pt x="380530" y="192874"/>
                  </a:lnTo>
                  <a:lnTo>
                    <a:pt x="380530" y="198145"/>
                  </a:lnTo>
                  <a:lnTo>
                    <a:pt x="381342" y="198081"/>
                  </a:lnTo>
                  <a:lnTo>
                    <a:pt x="380530" y="200431"/>
                  </a:lnTo>
                  <a:lnTo>
                    <a:pt x="377990" y="198145"/>
                  </a:lnTo>
                  <a:lnTo>
                    <a:pt x="377634" y="198120"/>
                  </a:lnTo>
                  <a:lnTo>
                    <a:pt x="377456" y="197802"/>
                  </a:lnTo>
                  <a:lnTo>
                    <a:pt x="374180" y="192354"/>
                  </a:lnTo>
                  <a:lnTo>
                    <a:pt x="376720" y="189915"/>
                  </a:lnTo>
                  <a:lnTo>
                    <a:pt x="379260" y="189649"/>
                  </a:lnTo>
                  <a:lnTo>
                    <a:pt x="379831" y="189585"/>
                  </a:lnTo>
                  <a:lnTo>
                    <a:pt x="380530" y="189509"/>
                  </a:lnTo>
                  <a:lnTo>
                    <a:pt x="381342" y="189420"/>
                  </a:lnTo>
                  <a:lnTo>
                    <a:pt x="381800" y="189369"/>
                  </a:lnTo>
                  <a:lnTo>
                    <a:pt x="384340" y="192201"/>
                  </a:lnTo>
                  <a:lnTo>
                    <a:pt x="384340" y="175425"/>
                  </a:lnTo>
                  <a:lnTo>
                    <a:pt x="383070" y="174675"/>
                  </a:lnTo>
                  <a:lnTo>
                    <a:pt x="381254" y="172605"/>
                  </a:lnTo>
                  <a:lnTo>
                    <a:pt x="379564" y="169545"/>
                  </a:lnTo>
                  <a:lnTo>
                    <a:pt x="383743" y="168338"/>
                  </a:lnTo>
                  <a:lnTo>
                    <a:pt x="378345" y="165747"/>
                  </a:lnTo>
                  <a:lnTo>
                    <a:pt x="378345" y="169138"/>
                  </a:lnTo>
                  <a:lnTo>
                    <a:pt x="377278" y="168033"/>
                  </a:lnTo>
                  <a:lnTo>
                    <a:pt x="377850" y="167678"/>
                  </a:lnTo>
                  <a:lnTo>
                    <a:pt x="378345" y="169138"/>
                  </a:lnTo>
                  <a:lnTo>
                    <a:pt x="378345" y="165747"/>
                  </a:lnTo>
                  <a:lnTo>
                    <a:pt x="377761" y="165468"/>
                  </a:lnTo>
                  <a:lnTo>
                    <a:pt x="377761" y="167411"/>
                  </a:lnTo>
                  <a:lnTo>
                    <a:pt x="376720" y="167005"/>
                  </a:lnTo>
                  <a:lnTo>
                    <a:pt x="376720" y="168389"/>
                  </a:lnTo>
                  <a:lnTo>
                    <a:pt x="376720" y="168960"/>
                  </a:lnTo>
                  <a:lnTo>
                    <a:pt x="376720" y="171119"/>
                  </a:lnTo>
                  <a:lnTo>
                    <a:pt x="376720" y="174536"/>
                  </a:lnTo>
                  <a:lnTo>
                    <a:pt x="375539" y="170408"/>
                  </a:lnTo>
                  <a:lnTo>
                    <a:pt x="376720" y="171119"/>
                  </a:lnTo>
                  <a:lnTo>
                    <a:pt x="376720" y="168960"/>
                  </a:lnTo>
                  <a:lnTo>
                    <a:pt x="375920" y="168871"/>
                  </a:lnTo>
                  <a:lnTo>
                    <a:pt x="376720" y="168389"/>
                  </a:lnTo>
                  <a:lnTo>
                    <a:pt x="376720" y="167005"/>
                  </a:lnTo>
                  <a:lnTo>
                    <a:pt x="375818" y="166636"/>
                  </a:lnTo>
                  <a:lnTo>
                    <a:pt x="377278" y="165963"/>
                  </a:lnTo>
                  <a:lnTo>
                    <a:pt x="377761" y="167411"/>
                  </a:lnTo>
                  <a:lnTo>
                    <a:pt x="377761" y="165468"/>
                  </a:lnTo>
                  <a:lnTo>
                    <a:pt x="376999" y="165100"/>
                  </a:lnTo>
                  <a:lnTo>
                    <a:pt x="377050" y="165277"/>
                  </a:lnTo>
                  <a:lnTo>
                    <a:pt x="374980" y="163588"/>
                  </a:lnTo>
                  <a:lnTo>
                    <a:pt x="374840" y="163474"/>
                  </a:lnTo>
                  <a:lnTo>
                    <a:pt x="374840" y="162941"/>
                  </a:lnTo>
                  <a:lnTo>
                    <a:pt x="372821" y="165227"/>
                  </a:lnTo>
                  <a:lnTo>
                    <a:pt x="371868" y="164960"/>
                  </a:lnTo>
                  <a:lnTo>
                    <a:pt x="371068" y="163474"/>
                  </a:lnTo>
                  <a:lnTo>
                    <a:pt x="370662" y="165100"/>
                  </a:lnTo>
                  <a:lnTo>
                    <a:pt x="369316" y="163474"/>
                  </a:lnTo>
                  <a:lnTo>
                    <a:pt x="367830" y="161455"/>
                  </a:lnTo>
                  <a:lnTo>
                    <a:pt x="365404" y="161861"/>
                  </a:lnTo>
                  <a:lnTo>
                    <a:pt x="361759" y="166306"/>
                  </a:lnTo>
                  <a:lnTo>
                    <a:pt x="364324" y="169951"/>
                  </a:lnTo>
                  <a:lnTo>
                    <a:pt x="369316" y="168973"/>
                  </a:lnTo>
                  <a:lnTo>
                    <a:pt x="369849" y="168871"/>
                  </a:lnTo>
                  <a:lnTo>
                    <a:pt x="369849" y="172643"/>
                  </a:lnTo>
                  <a:lnTo>
                    <a:pt x="373634" y="170294"/>
                  </a:lnTo>
                  <a:lnTo>
                    <a:pt x="374472" y="169773"/>
                  </a:lnTo>
                  <a:lnTo>
                    <a:pt x="375259" y="170243"/>
                  </a:lnTo>
                  <a:lnTo>
                    <a:pt x="369023" y="175272"/>
                  </a:lnTo>
                  <a:lnTo>
                    <a:pt x="370141" y="175806"/>
                  </a:lnTo>
                  <a:lnTo>
                    <a:pt x="372910" y="177368"/>
                  </a:lnTo>
                  <a:lnTo>
                    <a:pt x="375323" y="178396"/>
                  </a:lnTo>
                  <a:lnTo>
                    <a:pt x="377456" y="177787"/>
                  </a:lnTo>
                  <a:lnTo>
                    <a:pt x="377634" y="177736"/>
                  </a:lnTo>
                  <a:lnTo>
                    <a:pt x="377990" y="177634"/>
                  </a:lnTo>
                  <a:lnTo>
                    <a:pt x="376847" y="176428"/>
                  </a:lnTo>
                  <a:lnTo>
                    <a:pt x="377990" y="176428"/>
                  </a:lnTo>
                  <a:lnTo>
                    <a:pt x="380530" y="177368"/>
                  </a:lnTo>
                  <a:lnTo>
                    <a:pt x="377634" y="179628"/>
                  </a:lnTo>
                  <a:lnTo>
                    <a:pt x="377393" y="179819"/>
                  </a:lnTo>
                  <a:lnTo>
                    <a:pt x="377634" y="179628"/>
                  </a:lnTo>
                  <a:lnTo>
                    <a:pt x="376847" y="179539"/>
                  </a:lnTo>
                  <a:lnTo>
                    <a:pt x="376034" y="179451"/>
                  </a:lnTo>
                  <a:lnTo>
                    <a:pt x="375323" y="179324"/>
                  </a:lnTo>
                  <a:lnTo>
                    <a:pt x="374942" y="179120"/>
                  </a:lnTo>
                  <a:lnTo>
                    <a:pt x="374396" y="178752"/>
                  </a:lnTo>
                  <a:lnTo>
                    <a:pt x="374942" y="178498"/>
                  </a:lnTo>
                  <a:lnTo>
                    <a:pt x="374065" y="178600"/>
                  </a:lnTo>
                  <a:lnTo>
                    <a:pt x="374192" y="178714"/>
                  </a:lnTo>
                  <a:lnTo>
                    <a:pt x="374065" y="178752"/>
                  </a:lnTo>
                  <a:lnTo>
                    <a:pt x="374065" y="178600"/>
                  </a:lnTo>
                  <a:lnTo>
                    <a:pt x="372910" y="178714"/>
                  </a:lnTo>
                  <a:lnTo>
                    <a:pt x="372910" y="179387"/>
                  </a:lnTo>
                  <a:lnTo>
                    <a:pt x="374065" y="183680"/>
                  </a:lnTo>
                  <a:lnTo>
                    <a:pt x="374065" y="183946"/>
                  </a:lnTo>
                  <a:lnTo>
                    <a:pt x="376720" y="182626"/>
                  </a:lnTo>
                  <a:lnTo>
                    <a:pt x="376720" y="181279"/>
                  </a:lnTo>
                  <a:lnTo>
                    <a:pt x="377456" y="180340"/>
                  </a:lnTo>
                  <a:lnTo>
                    <a:pt x="376847" y="180340"/>
                  </a:lnTo>
                  <a:lnTo>
                    <a:pt x="377456" y="180340"/>
                  </a:lnTo>
                  <a:lnTo>
                    <a:pt x="377990" y="180340"/>
                  </a:lnTo>
                  <a:lnTo>
                    <a:pt x="380530" y="180340"/>
                  </a:lnTo>
                  <a:lnTo>
                    <a:pt x="381800" y="181013"/>
                  </a:lnTo>
                  <a:lnTo>
                    <a:pt x="377990" y="183299"/>
                  </a:lnTo>
                  <a:lnTo>
                    <a:pt x="380530" y="185458"/>
                  </a:lnTo>
                  <a:lnTo>
                    <a:pt x="379260" y="187210"/>
                  </a:lnTo>
                  <a:lnTo>
                    <a:pt x="373773" y="184886"/>
                  </a:lnTo>
                  <a:lnTo>
                    <a:pt x="373773" y="197243"/>
                  </a:lnTo>
                  <a:lnTo>
                    <a:pt x="374065" y="197345"/>
                  </a:lnTo>
                  <a:lnTo>
                    <a:pt x="376034" y="198018"/>
                  </a:lnTo>
                  <a:lnTo>
                    <a:pt x="375323" y="197980"/>
                  </a:lnTo>
                  <a:lnTo>
                    <a:pt x="375323" y="199936"/>
                  </a:lnTo>
                  <a:lnTo>
                    <a:pt x="374942" y="200101"/>
                  </a:lnTo>
                  <a:lnTo>
                    <a:pt x="374307" y="200190"/>
                  </a:lnTo>
                  <a:lnTo>
                    <a:pt x="373773" y="200266"/>
                  </a:lnTo>
                  <a:lnTo>
                    <a:pt x="373011" y="200380"/>
                  </a:lnTo>
                  <a:lnTo>
                    <a:pt x="374053" y="202374"/>
                  </a:lnTo>
                  <a:lnTo>
                    <a:pt x="371640" y="200571"/>
                  </a:lnTo>
                  <a:lnTo>
                    <a:pt x="372427" y="200456"/>
                  </a:lnTo>
                  <a:lnTo>
                    <a:pt x="372910" y="200393"/>
                  </a:lnTo>
                  <a:lnTo>
                    <a:pt x="372910" y="200164"/>
                  </a:lnTo>
                  <a:lnTo>
                    <a:pt x="375323" y="200050"/>
                  </a:lnTo>
                  <a:lnTo>
                    <a:pt x="374942" y="199656"/>
                  </a:lnTo>
                  <a:lnTo>
                    <a:pt x="375323" y="199936"/>
                  </a:lnTo>
                  <a:lnTo>
                    <a:pt x="375323" y="197980"/>
                  </a:lnTo>
                  <a:lnTo>
                    <a:pt x="374307" y="197904"/>
                  </a:lnTo>
                  <a:lnTo>
                    <a:pt x="372427" y="197789"/>
                  </a:lnTo>
                  <a:lnTo>
                    <a:pt x="370370" y="196253"/>
                  </a:lnTo>
                  <a:lnTo>
                    <a:pt x="369023" y="198970"/>
                  </a:lnTo>
                  <a:lnTo>
                    <a:pt x="369023" y="194843"/>
                  </a:lnTo>
                  <a:lnTo>
                    <a:pt x="367017" y="195211"/>
                  </a:lnTo>
                  <a:lnTo>
                    <a:pt x="367017" y="207276"/>
                  </a:lnTo>
                  <a:lnTo>
                    <a:pt x="366560" y="207454"/>
                  </a:lnTo>
                  <a:lnTo>
                    <a:pt x="366560" y="206908"/>
                  </a:lnTo>
                  <a:lnTo>
                    <a:pt x="365290" y="206908"/>
                  </a:lnTo>
                  <a:lnTo>
                    <a:pt x="365290" y="213118"/>
                  </a:lnTo>
                  <a:lnTo>
                    <a:pt x="363956" y="213702"/>
                  </a:lnTo>
                  <a:lnTo>
                    <a:pt x="362750" y="214731"/>
                  </a:lnTo>
                  <a:lnTo>
                    <a:pt x="362750" y="216077"/>
                  </a:lnTo>
                  <a:lnTo>
                    <a:pt x="361480" y="215404"/>
                  </a:lnTo>
                  <a:lnTo>
                    <a:pt x="361480" y="212445"/>
                  </a:lnTo>
                  <a:lnTo>
                    <a:pt x="362750" y="209473"/>
                  </a:lnTo>
                  <a:lnTo>
                    <a:pt x="363956" y="212420"/>
                  </a:lnTo>
                  <a:lnTo>
                    <a:pt x="363956" y="212547"/>
                  </a:lnTo>
                  <a:lnTo>
                    <a:pt x="365290" y="213118"/>
                  </a:lnTo>
                  <a:lnTo>
                    <a:pt x="365290" y="206908"/>
                  </a:lnTo>
                  <a:lnTo>
                    <a:pt x="363956" y="206908"/>
                  </a:lnTo>
                  <a:lnTo>
                    <a:pt x="363956" y="206489"/>
                  </a:lnTo>
                  <a:lnTo>
                    <a:pt x="362750" y="206235"/>
                  </a:lnTo>
                  <a:lnTo>
                    <a:pt x="362750" y="205155"/>
                  </a:lnTo>
                  <a:lnTo>
                    <a:pt x="363956" y="205790"/>
                  </a:lnTo>
                  <a:lnTo>
                    <a:pt x="365290" y="204889"/>
                  </a:lnTo>
                  <a:lnTo>
                    <a:pt x="367017" y="207276"/>
                  </a:lnTo>
                  <a:lnTo>
                    <a:pt x="367017" y="195211"/>
                  </a:lnTo>
                  <a:lnTo>
                    <a:pt x="362750" y="195986"/>
                  </a:lnTo>
                  <a:lnTo>
                    <a:pt x="362750" y="200431"/>
                  </a:lnTo>
                  <a:lnTo>
                    <a:pt x="361480" y="200304"/>
                  </a:lnTo>
                  <a:lnTo>
                    <a:pt x="361480" y="199898"/>
                  </a:lnTo>
                  <a:lnTo>
                    <a:pt x="360210" y="199631"/>
                  </a:lnTo>
                  <a:lnTo>
                    <a:pt x="360210" y="198145"/>
                  </a:lnTo>
                  <a:lnTo>
                    <a:pt x="358940" y="198818"/>
                  </a:lnTo>
                  <a:lnTo>
                    <a:pt x="358940" y="223494"/>
                  </a:lnTo>
                  <a:lnTo>
                    <a:pt x="358940" y="224447"/>
                  </a:lnTo>
                  <a:lnTo>
                    <a:pt x="357670" y="224713"/>
                  </a:lnTo>
                  <a:lnTo>
                    <a:pt x="357670" y="224574"/>
                  </a:lnTo>
                  <a:lnTo>
                    <a:pt x="357035" y="224713"/>
                  </a:lnTo>
                  <a:lnTo>
                    <a:pt x="358940" y="223494"/>
                  </a:lnTo>
                  <a:lnTo>
                    <a:pt x="358940" y="198818"/>
                  </a:lnTo>
                  <a:lnTo>
                    <a:pt x="355130" y="197599"/>
                  </a:lnTo>
                  <a:lnTo>
                    <a:pt x="355130" y="214325"/>
                  </a:lnTo>
                  <a:lnTo>
                    <a:pt x="353860" y="214464"/>
                  </a:lnTo>
                  <a:lnTo>
                    <a:pt x="353860" y="217030"/>
                  </a:lnTo>
                  <a:lnTo>
                    <a:pt x="353415" y="217119"/>
                  </a:lnTo>
                  <a:lnTo>
                    <a:pt x="353060" y="217195"/>
                  </a:lnTo>
                  <a:lnTo>
                    <a:pt x="352590" y="217297"/>
                  </a:lnTo>
                  <a:lnTo>
                    <a:pt x="352590" y="217563"/>
                  </a:lnTo>
                  <a:lnTo>
                    <a:pt x="350050" y="216077"/>
                  </a:lnTo>
                  <a:lnTo>
                    <a:pt x="350050" y="220268"/>
                  </a:lnTo>
                  <a:lnTo>
                    <a:pt x="348780" y="219456"/>
                  </a:lnTo>
                  <a:lnTo>
                    <a:pt x="345262" y="216471"/>
                  </a:lnTo>
                  <a:lnTo>
                    <a:pt x="347472" y="215290"/>
                  </a:lnTo>
                  <a:lnTo>
                    <a:pt x="344970" y="214795"/>
                  </a:lnTo>
                  <a:lnTo>
                    <a:pt x="344970" y="216623"/>
                  </a:lnTo>
                  <a:lnTo>
                    <a:pt x="344970" y="221348"/>
                  </a:lnTo>
                  <a:lnTo>
                    <a:pt x="342430" y="220802"/>
                  </a:lnTo>
                  <a:lnTo>
                    <a:pt x="342430" y="219189"/>
                  </a:lnTo>
                  <a:lnTo>
                    <a:pt x="341160" y="218643"/>
                  </a:lnTo>
                  <a:lnTo>
                    <a:pt x="341160" y="229971"/>
                  </a:lnTo>
                  <a:lnTo>
                    <a:pt x="341160" y="231190"/>
                  </a:lnTo>
                  <a:lnTo>
                    <a:pt x="338620" y="230111"/>
                  </a:lnTo>
                  <a:lnTo>
                    <a:pt x="339890" y="229438"/>
                  </a:lnTo>
                  <a:lnTo>
                    <a:pt x="339890" y="229704"/>
                  </a:lnTo>
                  <a:lnTo>
                    <a:pt x="341160" y="229971"/>
                  </a:lnTo>
                  <a:lnTo>
                    <a:pt x="341160" y="218643"/>
                  </a:lnTo>
                  <a:lnTo>
                    <a:pt x="344970" y="216623"/>
                  </a:lnTo>
                  <a:lnTo>
                    <a:pt x="344970" y="214795"/>
                  </a:lnTo>
                  <a:lnTo>
                    <a:pt x="344093" y="214604"/>
                  </a:lnTo>
                  <a:lnTo>
                    <a:pt x="338620" y="213512"/>
                  </a:lnTo>
                  <a:lnTo>
                    <a:pt x="339890" y="208661"/>
                  </a:lnTo>
                  <a:lnTo>
                    <a:pt x="341160" y="208254"/>
                  </a:lnTo>
                  <a:lnTo>
                    <a:pt x="343242" y="203835"/>
                  </a:lnTo>
                  <a:lnTo>
                    <a:pt x="343700" y="204076"/>
                  </a:lnTo>
                  <a:lnTo>
                    <a:pt x="347472" y="206082"/>
                  </a:lnTo>
                  <a:lnTo>
                    <a:pt x="346240" y="207721"/>
                  </a:lnTo>
                  <a:lnTo>
                    <a:pt x="347472" y="208635"/>
                  </a:lnTo>
                  <a:lnTo>
                    <a:pt x="344970" y="209880"/>
                  </a:lnTo>
                  <a:lnTo>
                    <a:pt x="347472" y="213728"/>
                  </a:lnTo>
                  <a:lnTo>
                    <a:pt x="348780" y="214871"/>
                  </a:lnTo>
                  <a:lnTo>
                    <a:pt x="350050" y="215950"/>
                  </a:lnTo>
                  <a:lnTo>
                    <a:pt x="351320" y="215404"/>
                  </a:lnTo>
                  <a:lnTo>
                    <a:pt x="352590" y="214058"/>
                  </a:lnTo>
                  <a:lnTo>
                    <a:pt x="353415" y="214147"/>
                  </a:lnTo>
                  <a:lnTo>
                    <a:pt x="353860" y="214198"/>
                  </a:lnTo>
                  <a:lnTo>
                    <a:pt x="355130" y="214325"/>
                  </a:lnTo>
                  <a:lnTo>
                    <a:pt x="355130" y="197599"/>
                  </a:lnTo>
                  <a:lnTo>
                    <a:pt x="357670" y="197065"/>
                  </a:lnTo>
                  <a:lnTo>
                    <a:pt x="358940" y="195440"/>
                  </a:lnTo>
                  <a:lnTo>
                    <a:pt x="360210" y="195173"/>
                  </a:lnTo>
                  <a:lnTo>
                    <a:pt x="360210" y="194500"/>
                  </a:lnTo>
                  <a:lnTo>
                    <a:pt x="361480" y="193281"/>
                  </a:lnTo>
                  <a:lnTo>
                    <a:pt x="362750" y="193954"/>
                  </a:lnTo>
                  <a:lnTo>
                    <a:pt x="363956" y="192163"/>
                  </a:lnTo>
                  <a:lnTo>
                    <a:pt x="363956" y="195757"/>
                  </a:lnTo>
                  <a:lnTo>
                    <a:pt x="369023" y="194843"/>
                  </a:lnTo>
                  <a:lnTo>
                    <a:pt x="370141" y="195491"/>
                  </a:lnTo>
                  <a:lnTo>
                    <a:pt x="371640" y="196519"/>
                  </a:lnTo>
                  <a:lnTo>
                    <a:pt x="372910" y="196951"/>
                  </a:lnTo>
                  <a:lnTo>
                    <a:pt x="372910" y="184518"/>
                  </a:lnTo>
                  <a:lnTo>
                    <a:pt x="372910" y="184035"/>
                  </a:lnTo>
                  <a:lnTo>
                    <a:pt x="371640" y="183946"/>
                  </a:lnTo>
                  <a:lnTo>
                    <a:pt x="371640" y="192747"/>
                  </a:lnTo>
                  <a:lnTo>
                    <a:pt x="370370" y="193014"/>
                  </a:lnTo>
                  <a:lnTo>
                    <a:pt x="370370" y="192481"/>
                  </a:lnTo>
                  <a:lnTo>
                    <a:pt x="371640" y="192747"/>
                  </a:lnTo>
                  <a:lnTo>
                    <a:pt x="371640" y="183946"/>
                  </a:lnTo>
                  <a:lnTo>
                    <a:pt x="370370" y="183870"/>
                  </a:lnTo>
                  <a:lnTo>
                    <a:pt x="369023" y="183781"/>
                  </a:lnTo>
                  <a:lnTo>
                    <a:pt x="367830" y="183705"/>
                  </a:lnTo>
                  <a:lnTo>
                    <a:pt x="370370" y="187083"/>
                  </a:lnTo>
                  <a:lnTo>
                    <a:pt x="370370" y="188163"/>
                  </a:lnTo>
                  <a:lnTo>
                    <a:pt x="370370" y="192074"/>
                  </a:lnTo>
                  <a:lnTo>
                    <a:pt x="370370" y="192201"/>
                  </a:lnTo>
                  <a:lnTo>
                    <a:pt x="370243" y="192112"/>
                  </a:lnTo>
                  <a:lnTo>
                    <a:pt x="370370" y="192074"/>
                  </a:lnTo>
                  <a:lnTo>
                    <a:pt x="370370" y="188163"/>
                  </a:lnTo>
                  <a:lnTo>
                    <a:pt x="366560" y="190042"/>
                  </a:lnTo>
                  <a:lnTo>
                    <a:pt x="369023" y="191223"/>
                  </a:lnTo>
                  <a:lnTo>
                    <a:pt x="363956" y="189801"/>
                  </a:lnTo>
                  <a:lnTo>
                    <a:pt x="363956" y="191985"/>
                  </a:lnTo>
                  <a:lnTo>
                    <a:pt x="362750" y="190449"/>
                  </a:lnTo>
                  <a:lnTo>
                    <a:pt x="363956" y="189801"/>
                  </a:lnTo>
                  <a:lnTo>
                    <a:pt x="367830" y="187680"/>
                  </a:lnTo>
                  <a:lnTo>
                    <a:pt x="365290" y="184416"/>
                  </a:lnTo>
                  <a:lnTo>
                    <a:pt x="361480" y="183743"/>
                  </a:lnTo>
                  <a:lnTo>
                    <a:pt x="358940" y="188696"/>
                  </a:lnTo>
                  <a:lnTo>
                    <a:pt x="357670" y="188836"/>
                  </a:lnTo>
                  <a:lnTo>
                    <a:pt x="357670" y="189649"/>
                  </a:lnTo>
                  <a:lnTo>
                    <a:pt x="355130" y="187896"/>
                  </a:lnTo>
                  <a:lnTo>
                    <a:pt x="353860" y="183984"/>
                  </a:lnTo>
                  <a:lnTo>
                    <a:pt x="353860" y="204216"/>
                  </a:lnTo>
                  <a:lnTo>
                    <a:pt x="353860" y="208254"/>
                  </a:lnTo>
                  <a:lnTo>
                    <a:pt x="353415" y="208216"/>
                  </a:lnTo>
                  <a:lnTo>
                    <a:pt x="352590" y="208127"/>
                  </a:lnTo>
                  <a:lnTo>
                    <a:pt x="351320" y="207454"/>
                  </a:lnTo>
                  <a:lnTo>
                    <a:pt x="350050" y="207848"/>
                  </a:lnTo>
                  <a:lnTo>
                    <a:pt x="351320" y="207175"/>
                  </a:lnTo>
                  <a:lnTo>
                    <a:pt x="353860" y="204216"/>
                  </a:lnTo>
                  <a:lnTo>
                    <a:pt x="353860" y="183984"/>
                  </a:lnTo>
                  <a:lnTo>
                    <a:pt x="350050" y="185597"/>
                  </a:lnTo>
                  <a:lnTo>
                    <a:pt x="352590" y="182765"/>
                  </a:lnTo>
                  <a:lnTo>
                    <a:pt x="358940" y="187350"/>
                  </a:lnTo>
                  <a:lnTo>
                    <a:pt x="360210" y="180606"/>
                  </a:lnTo>
                  <a:lnTo>
                    <a:pt x="360210" y="180200"/>
                  </a:lnTo>
                  <a:lnTo>
                    <a:pt x="362750" y="182359"/>
                  </a:lnTo>
                  <a:lnTo>
                    <a:pt x="365290" y="179793"/>
                  </a:lnTo>
                  <a:lnTo>
                    <a:pt x="364020" y="177368"/>
                  </a:lnTo>
                  <a:lnTo>
                    <a:pt x="365290" y="177368"/>
                  </a:lnTo>
                  <a:lnTo>
                    <a:pt x="365290" y="172110"/>
                  </a:lnTo>
                  <a:lnTo>
                    <a:pt x="369023" y="171183"/>
                  </a:lnTo>
                  <a:lnTo>
                    <a:pt x="367830" y="170942"/>
                  </a:lnTo>
                  <a:lnTo>
                    <a:pt x="365290" y="170484"/>
                  </a:lnTo>
                  <a:lnTo>
                    <a:pt x="363956" y="170484"/>
                  </a:lnTo>
                  <a:lnTo>
                    <a:pt x="363956" y="173050"/>
                  </a:lnTo>
                  <a:lnTo>
                    <a:pt x="362750" y="173088"/>
                  </a:lnTo>
                  <a:lnTo>
                    <a:pt x="358940" y="173189"/>
                  </a:lnTo>
                  <a:lnTo>
                    <a:pt x="358940" y="176428"/>
                  </a:lnTo>
                  <a:lnTo>
                    <a:pt x="357670" y="176961"/>
                  </a:lnTo>
                  <a:lnTo>
                    <a:pt x="357670" y="177634"/>
                  </a:lnTo>
                  <a:lnTo>
                    <a:pt x="352590" y="172288"/>
                  </a:lnTo>
                  <a:lnTo>
                    <a:pt x="348780" y="169329"/>
                  </a:lnTo>
                  <a:lnTo>
                    <a:pt x="348780" y="186537"/>
                  </a:lnTo>
                  <a:lnTo>
                    <a:pt x="348780" y="187756"/>
                  </a:lnTo>
                  <a:lnTo>
                    <a:pt x="347472" y="187629"/>
                  </a:lnTo>
                  <a:lnTo>
                    <a:pt x="346240" y="187896"/>
                  </a:lnTo>
                  <a:lnTo>
                    <a:pt x="348780" y="186537"/>
                  </a:lnTo>
                  <a:lnTo>
                    <a:pt x="348780" y="169329"/>
                  </a:lnTo>
                  <a:lnTo>
                    <a:pt x="346240" y="169456"/>
                  </a:lnTo>
                  <a:lnTo>
                    <a:pt x="346240" y="178181"/>
                  </a:lnTo>
                  <a:lnTo>
                    <a:pt x="346240" y="179387"/>
                  </a:lnTo>
                  <a:lnTo>
                    <a:pt x="345262" y="179705"/>
                  </a:lnTo>
                  <a:lnTo>
                    <a:pt x="344970" y="179793"/>
                  </a:lnTo>
                  <a:lnTo>
                    <a:pt x="344970" y="179260"/>
                  </a:lnTo>
                  <a:lnTo>
                    <a:pt x="346240" y="178181"/>
                  </a:lnTo>
                  <a:lnTo>
                    <a:pt x="346240" y="169456"/>
                  </a:lnTo>
                  <a:lnTo>
                    <a:pt x="343700" y="169583"/>
                  </a:lnTo>
                  <a:lnTo>
                    <a:pt x="337350" y="173863"/>
                  </a:lnTo>
                  <a:lnTo>
                    <a:pt x="337350" y="176161"/>
                  </a:lnTo>
                  <a:lnTo>
                    <a:pt x="342430" y="179387"/>
                  </a:lnTo>
                  <a:lnTo>
                    <a:pt x="338620" y="180606"/>
                  </a:lnTo>
                  <a:lnTo>
                    <a:pt x="337350" y="181279"/>
                  </a:lnTo>
                  <a:lnTo>
                    <a:pt x="337350" y="183845"/>
                  </a:lnTo>
                  <a:lnTo>
                    <a:pt x="341160" y="190728"/>
                  </a:lnTo>
                  <a:lnTo>
                    <a:pt x="338620" y="190817"/>
                  </a:lnTo>
                  <a:lnTo>
                    <a:pt x="336080" y="190906"/>
                  </a:lnTo>
                  <a:lnTo>
                    <a:pt x="329730" y="190995"/>
                  </a:lnTo>
                  <a:lnTo>
                    <a:pt x="329730" y="195084"/>
                  </a:lnTo>
                  <a:lnTo>
                    <a:pt x="332270" y="195211"/>
                  </a:lnTo>
                  <a:lnTo>
                    <a:pt x="334810" y="195326"/>
                  </a:lnTo>
                  <a:lnTo>
                    <a:pt x="341160" y="192760"/>
                  </a:lnTo>
                  <a:lnTo>
                    <a:pt x="342430" y="191681"/>
                  </a:lnTo>
                  <a:lnTo>
                    <a:pt x="343700" y="190588"/>
                  </a:lnTo>
                  <a:lnTo>
                    <a:pt x="346240" y="188429"/>
                  </a:lnTo>
                  <a:lnTo>
                    <a:pt x="343700" y="193014"/>
                  </a:lnTo>
                  <a:lnTo>
                    <a:pt x="350050" y="191935"/>
                  </a:lnTo>
                  <a:lnTo>
                    <a:pt x="350050" y="195580"/>
                  </a:lnTo>
                  <a:lnTo>
                    <a:pt x="348780" y="196253"/>
                  </a:lnTo>
                  <a:lnTo>
                    <a:pt x="350050" y="199631"/>
                  </a:lnTo>
                  <a:lnTo>
                    <a:pt x="350050" y="202590"/>
                  </a:lnTo>
                  <a:lnTo>
                    <a:pt x="346240" y="199288"/>
                  </a:lnTo>
                  <a:lnTo>
                    <a:pt x="343700" y="200355"/>
                  </a:lnTo>
                  <a:lnTo>
                    <a:pt x="342430" y="203403"/>
                  </a:lnTo>
                  <a:lnTo>
                    <a:pt x="339890" y="204482"/>
                  </a:lnTo>
                  <a:lnTo>
                    <a:pt x="341160" y="199631"/>
                  </a:lnTo>
                  <a:lnTo>
                    <a:pt x="337350" y="200075"/>
                  </a:lnTo>
                  <a:lnTo>
                    <a:pt x="337350" y="204889"/>
                  </a:lnTo>
                  <a:lnTo>
                    <a:pt x="337350" y="216623"/>
                  </a:lnTo>
                  <a:lnTo>
                    <a:pt x="336080" y="218503"/>
                  </a:lnTo>
                  <a:lnTo>
                    <a:pt x="336080" y="218782"/>
                  </a:lnTo>
                  <a:lnTo>
                    <a:pt x="336080" y="227139"/>
                  </a:lnTo>
                  <a:lnTo>
                    <a:pt x="336080" y="230644"/>
                  </a:lnTo>
                  <a:lnTo>
                    <a:pt x="334810" y="230378"/>
                  </a:lnTo>
                  <a:lnTo>
                    <a:pt x="334810" y="232803"/>
                  </a:lnTo>
                  <a:lnTo>
                    <a:pt x="333540" y="232676"/>
                  </a:lnTo>
                  <a:lnTo>
                    <a:pt x="333540" y="233210"/>
                  </a:lnTo>
                  <a:lnTo>
                    <a:pt x="332270" y="234962"/>
                  </a:lnTo>
                  <a:lnTo>
                    <a:pt x="334810" y="236588"/>
                  </a:lnTo>
                  <a:lnTo>
                    <a:pt x="333540" y="238340"/>
                  </a:lnTo>
                  <a:lnTo>
                    <a:pt x="332270" y="238264"/>
                  </a:lnTo>
                  <a:lnTo>
                    <a:pt x="331000" y="238201"/>
                  </a:lnTo>
                  <a:lnTo>
                    <a:pt x="329730" y="233210"/>
                  </a:lnTo>
                  <a:lnTo>
                    <a:pt x="325920" y="234962"/>
                  </a:lnTo>
                  <a:lnTo>
                    <a:pt x="324650" y="234022"/>
                  </a:lnTo>
                  <a:lnTo>
                    <a:pt x="322110" y="232943"/>
                  </a:lnTo>
                  <a:lnTo>
                    <a:pt x="322110" y="244944"/>
                  </a:lnTo>
                  <a:lnTo>
                    <a:pt x="322110" y="245618"/>
                  </a:lnTo>
                  <a:lnTo>
                    <a:pt x="320840" y="246024"/>
                  </a:lnTo>
                  <a:lnTo>
                    <a:pt x="320840" y="246697"/>
                  </a:lnTo>
                  <a:lnTo>
                    <a:pt x="318300" y="245618"/>
                  </a:lnTo>
                  <a:lnTo>
                    <a:pt x="318300" y="244411"/>
                  </a:lnTo>
                  <a:lnTo>
                    <a:pt x="319570" y="243865"/>
                  </a:lnTo>
                  <a:lnTo>
                    <a:pt x="319570" y="243332"/>
                  </a:lnTo>
                  <a:lnTo>
                    <a:pt x="320840" y="244411"/>
                  </a:lnTo>
                  <a:lnTo>
                    <a:pt x="322110" y="244944"/>
                  </a:lnTo>
                  <a:lnTo>
                    <a:pt x="322110" y="232943"/>
                  </a:lnTo>
                  <a:lnTo>
                    <a:pt x="320840" y="234162"/>
                  </a:lnTo>
                  <a:lnTo>
                    <a:pt x="320840" y="233883"/>
                  </a:lnTo>
                  <a:lnTo>
                    <a:pt x="324650" y="230200"/>
                  </a:lnTo>
                  <a:lnTo>
                    <a:pt x="327190" y="226415"/>
                  </a:lnTo>
                  <a:lnTo>
                    <a:pt x="331000" y="224688"/>
                  </a:lnTo>
                  <a:lnTo>
                    <a:pt x="333540" y="225920"/>
                  </a:lnTo>
                  <a:lnTo>
                    <a:pt x="336080" y="227139"/>
                  </a:lnTo>
                  <a:lnTo>
                    <a:pt x="336080" y="218782"/>
                  </a:lnTo>
                  <a:lnTo>
                    <a:pt x="333540" y="219989"/>
                  </a:lnTo>
                  <a:lnTo>
                    <a:pt x="332270" y="221475"/>
                  </a:lnTo>
                  <a:lnTo>
                    <a:pt x="333540" y="222554"/>
                  </a:lnTo>
                  <a:lnTo>
                    <a:pt x="333540" y="222694"/>
                  </a:lnTo>
                  <a:lnTo>
                    <a:pt x="332270" y="222821"/>
                  </a:lnTo>
                  <a:lnTo>
                    <a:pt x="329730" y="219316"/>
                  </a:lnTo>
                  <a:lnTo>
                    <a:pt x="325920" y="218909"/>
                  </a:lnTo>
                  <a:lnTo>
                    <a:pt x="329730" y="214325"/>
                  </a:lnTo>
                  <a:lnTo>
                    <a:pt x="331000" y="214731"/>
                  </a:lnTo>
                  <a:lnTo>
                    <a:pt x="332270" y="216890"/>
                  </a:lnTo>
                  <a:lnTo>
                    <a:pt x="333540" y="215277"/>
                  </a:lnTo>
                  <a:lnTo>
                    <a:pt x="334810" y="216484"/>
                  </a:lnTo>
                  <a:lnTo>
                    <a:pt x="336080" y="216547"/>
                  </a:lnTo>
                  <a:lnTo>
                    <a:pt x="337350" y="216623"/>
                  </a:lnTo>
                  <a:lnTo>
                    <a:pt x="337350" y="204889"/>
                  </a:lnTo>
                  <a:lnTo>
                    <a:pt x="334810" y="212445"/>
                  </a:lnTo>
                  <a:lnTo>
                    <a:pt x="334810" y="209473"/>
                  </a:lnTo>
                  <a:lnTo>
                    <a:pt x="333540" y="209384"/>
                  </a:lnTo>
                  <a:lnTo>
                    <a:pt x="331711" y="209270"/>
                  </a:lnTo>
                  <a:lnTo>
                    <a:pt x="337350" y="204889"/>
                  </a:lnTo>
                  <a:lnTo>
                    <a:pt x="337350" y="200075"/>
                  </a:lnTo>
                  <a:lnTo>
                    <a:pt x="328460" y="201079"/>
                  </a:lnTo>
                  <a:lnTo>
                    <a:pt x="328460" y="210185"/>
                  </a:lnTo>
                  <a:lnTo>
                    <a:pt x="328460" y="212572"/>
                  </a:lnTo>
                  <a:lnTo>
                    <a:pt x="325920" y="212979"/>
                  </a:lnTo>
                  <a:lnTo>
                    <a:pt x="325920" y="215811"/>
                  </a:lnTo>
                  <a:lnTo>
                    <a:pt x="324650" y="216890"/>
                  </a:lnTo>
                  <a:lnTo>
                    <a:pt x="323380" y="216217"/>
                  </a:lnTo>
                  <a:lnTo>
                    <a:pt x="322110" y="215950"/>
                  </a:lnTo>
                  <a:lnTo>
                    <a:pt x="322110" y="213918"/>
                  </a:lnTo>
                  <a:lnTo>
                    <a:pt x="319570" y="212712"/>
                  </a:lnTo>
                  <a:lnTo>
                    <a:pt x="318300" y="213652"/>
                  </a:lnTo>
                  <a:lnTo>
                    <a:pt x="318300" y="212712"/>
                  </a:lnTo>
                  <a:lnTo>
                    <a:pt x="317030" y="213512"/>
                  </a:lnTo>
                  <a:lnTo>
                    <a:pt x="315760" y="214058"/>
                  </a:lnTo>
                  <a:lnTo>
                    <a:pt x="315760" y="219862"/>
                  </a:lnTo>
                  <a:lnTo>
                    <a:pt x="315760" y="233883"/>
                  </a:lnTo>
                  <a:lnTo>
                    <a:pt x="315760" y="236181"/>
                  </a:lnTo>
                  <a:lnTo>
                    <a:pt x="313220" y="235369"/>
                  </a:lnTo>
                  <a:lnTo>
                    <a:pt x="314490" y="234429"/>
                  </a:lnTo>
                  <a:lnTo>
                    <a:pt x="315760" y="233883"/>
                  </a:lnTo>
                  <a:lnTo>
                    <a:pt x="315760" y="219862"/>
                  </a:lnTo>
                  <a:lnTo>
                    <a:pt x="314490" y="220268"/>
                  </a:lnTo>
                  <a:lnTo>
                    <a:pt x="313220" y="219583"/>
                  </a:lnTo>
                  <a:lnTo>
                    <a:pt x="313220" y="219049"/>
                  </a:lnTo>
                  <a:lnTo>
                    <a:pt x="311950" y="219049"/>
                  </a:lnTo>
                  <a:lnTo>
                    <a:pt x="311950" y="247777"/>
                  </a:lnTo>
                  <a:lnTo>
                    <a:pt x="309283" y="247777"/>
                  </a:lnTo>
                  <a:lnTo>
                    <a:pt x="309283" y="246049"/>
                  </a:lnTo>
                  <a:lnTo>
                    <a:pt x="310680" y="245757"/>
                  </a:lnTo>
                  <a:lnTo>
                    <a:pt x="311950" y="247777"/>
                  </a:lnTo>
                  <a:lnTo>
                    <a:pt x="311950" y="219049"/>
                  </a:lnTo>
                  <a:lnTo>
                    <a:pt x="312737" y="216966"/>
                  </a:lnTo>
                  <a:lnTo>
                    <a:pt x="313220" y="218109"/>
                  </a:lnTo>
                  <a:lnTo>
                    <a:pt x="315760" y="219862"/>
                  </a:lnTo>
                  <a:lnTo>
                    <a:pt x="315760" y="214058"/>
                  </a:lnTo>
                  <a:lnTo>
                    <a:pt x="313220" y="214782"/>
                  </a:lnTo>
                  <a:lnTo>
                    <a:pt x="312978" y="214845"/>
                  </a:lnTo>
                  <a:lnTo>
                    <a:pt x="312585" y="214960"/>
                  </a:lnTo>
                  <a:lnTo>
                    <a:pt x="312737" y="214909"/>
                  </a:lnTo>
                  <a:lnTo>
                    <a:pt x="312978" y="214845"/>
                  </a:lnTo>
                  <a:lnTo>
                    <a:pt x="311950" y="211226"/>
                  </a:lnTo>
                  <a:lnTo>
                    <a:pt x="310680" y="211797"/>
                  </a:lnTo>
                  <a:lnTo>
                    <a:pt x="310680" y="234696"/>
                  </a:lnTo>
                  <a:lnTo>
                    <a:pt x="310680" y="236448"/>
                  </a:lnTo>
                  <a:lnTo>
                    <a:pt x="308114" y="236994"/>
                  </a:lnTo>
                  <a:lnTo>
                    <a:pt x="309283" y="238937"/>
                  </a:lnTo>
                  <a:lnTo>
                    <a:pt x="309283" y="239166"/>
                  </a:lnTo>
                  <a:lnTo>
                    <a:pt x="308114" y="239280"/>
                  </a:lnTo>
                  <a:lnTo>
                    <a:pt x="308114" y="240233"/>
                  </a:lnTo>
                  <a:lnTo>
                    <a:pt x="306870" y="240906"/>
                  </a:lnTo>
                  <a:lnTo>
                    <a:pt x="306870" y="238874"/>
                  </a:lnTo>
                  <a:lnTo>
                    <a:pt x="305943" y="238480"/>
                  </a:lnTo>
                  <a:lnTo>
                    <a:pt x="305600" y="238467"/>
                  </a:lnTo>
                  <a:lnTo>
                    <a:pt x="305600" y="248996"/>
                  </a:lnTo>
                  <a:lnTo>
                    <a:pt x="305600" y="249936"/>
                  </a:lnTo>
                  <a:lnTo>
                    <a:pt x="304368" y="250990"/>
                  </a:lnTo>
                  <a:lnTo>
                    <a:pt x="303060" y="250342"/>
                  </a:lnTo>
                  <a:lnTo>
                    <a:pt x="301790" y="249669"/>
                  </a:lnTo>
                  <a:lnTo>
                    <a:pt x="299250" y="249669"/>
                  </a:lnTo>
                  <a:lnTo>
                    <a:pt x="300520" y="247510"/>
                  </a:lnTo>
                  <a:lnTo>
                    <a:pt x="303060" y="248323"/>
                  </a:lnTo>
                  <a:lnTo>
                    <a:pt x="305422" y="248945"/>
                  </a:lnTo>
                  <a:lnTo>
                    <a:pt x="305600" y="248996"/>
                  </a:lnTo>
                  <a:lnTo>
                    <a:pt x="305600" y="238467"/>
                  </a:lnTo>
                  <a:lnTo>
                    <a:pt x="305422" y="238442"/>
                  </a:lnTo>
                  <a:lnTo>
                    <a:pt x="303060" y="239826"/>
                  </a:lnTo>
                  <a:lnTo>
                    <a:pt x="306870" y="236042"/>
                  </a:lnTo>
                  <a:lnTo>
                    <a:pt x="300520" y="233527"/>
                  </a:lnTo>
                  <a:lnTo>
                    <a:pt x="300520" y="240499"/>
                  </a:lnTo>
                  <a:lnTo>
                    <a:pt x="299250" y="240360"/>
                  </a:lnTo>
                  <a:lnTo>
                    <a:pt x="297980" y="241300"/>
                  </a:lnTo>
                  <a:lnTo>
                    <a:pt x="296710" y="240499"/>
                  </a:lnTo>
                  <a:lnTo>
                    <a:pt x="296710" y="249123"/>
                  </a:lnTo>
                  <a:lnTo>
                    <a:pt x="295325" y="248793"/>
                  </a:lnTo>
                  <a:lnTo>
                    <a:pt x="294170" y="248183"/>
                  </a:lnTo>
                  <a:lnTo>
                    <a:pt x="292900" y="248323"/>
                  </a:lnTo>
                  <a:lnTo>
                    <a:pt x="292112" y="248399"/>
                  </a:lnTo>
                  <a:lnTo>
                    <a:pt x="291719" y="248412"/>
                  </a:lnTo>
                  <a:lnTo>
                    <a:pt x="294170" y="247370"/>
                  </a:lnTo>
                  <a:lnTo>
                    <a:pt x="295325" y="248107"/>
                  </a:lnTo>
                  <a:lnTo>
                    <a:pt x="296710" y="249123"/>
                  </a:lnTo>
                  <a:lnTo>
                    <a:pt x="296710" y="240499"/>
                  </a:lnTo>
                  <a:lnTo>
                    <a:pt x="296710" y="239687"/>
                  </a:lnTo>
                  <a:lnTo>
                    <a:pt x="297980" y="240093"/>
                  </a:lnTo>
                  <a:lnTo>
                    <a:pt x="299250" y="240220"/>
                  </a:lnTo>
                  <a:lnTo>
                    <a:pt x="300520" y="240499"/>
                  </a:lnTo>
                  <a:lnTo>
                    <a:pt x="300520" y="233527"/>
                  </a:lnTo>
                  <a:lnTo>
                    <a:pt x="296710" y="232003"/>
                  </a:lnTo>
                  <a:lnTo>
                    <a:pt x="295325" y="235673"/>
                  </a:lnTo>
                  <a:lnTo>
                    <a:pt x="295325" y="235254"/>
                  </a:lnTo>
                  <a:lnTo>
                    <a:pt x="294170" y="234162"/>
                  </a:lnTo>
                  <a:lnTo>
                    <a:pt x="292112" y="233286"/>
                  </a:lnTo>
                  <a:lnTo>
                    <a:pt x="292900" y="233260"/>
                  </a:lnTo>
                  <a:lnTo>
                    <a:pt x="295325" y="233210"/>
                  </a:lnTo>
                  <a:lnTo>
                    <a:pt x="295325" y="233083"/>
                  </a:lnTo>
                  <a:lnTo>
                    <a:pt x="292900" y="230378"/>
                  </a:lnTo>
                  <a:lnTo>
                    <a:pt x="294170" y="230251"/>
                  </a:lnTo>
                  <a:lnTo>
                    <a:pt x="294170" y="230111"/>
                  </a:lnTo>
                  <a:lnTo>
                    <a:pt x="295325" y="229870"/>
                  </a:lnTo>
                  <a:lnTo>
                    <a:pt x="296710" y="229768"/>
                  </a:lnTo>
                  <a:lnTo>
                    <a:pt x="297980" y="229704"/>
                  </a:lnTo>
                  <a:lnTo>
                    <a:pt x="299250" y="229628"/>
                  </a:lnTo>
                  <a:lnTo>
                    <a:pt x="299250" y="229844"/>
                  </a:lnTo>
                  <a:lnTo>
                    <a:pt x="300520" y="230378"/>
                  </a:lnTo>
                  <a:lnTo>
                    <a:pt x="301790" y="231597"/>
                  </a:lnTo>
                  <a:lnTo>
                    <a:pt x="303060" y="232879"/>
                  </a:lnTo>
                  <a:lnTo>
                    <a:pt x="304330" y="234162"/>
                  </a:lnTo>
                  <a:lnTo>
                    <a:pt x="305600" y="230111"/>
                  </a:lnTo>
                  <a:lnTo>
                    <a:pt x="306870" y="230644"/>
                  </a:lnTo>
                  <a:lnTo>
                    <a:pt x="308114" y="231178"/>
                  </a:lnTo>
                  <a:lnTo>
                    <a:pt x="305600" y="233616"/>
                  </a:lnTo>
                  <a:lnTo>
                    <a:pt x="308114" y="234556"/>
                  </a:lnTo>
                  <a:lnTo>
                    <a:pt x="309283" y="234619"/>
                  </a:lnTo>
                  <a:lnTo>
                    <a:pt x="310680" y="234696"/>
                  </a:lnTo>
                  <a:lnTo>
                    <a:pt x="310680" y="211797"/>
                  </a:lnTo>
                  <a:lnTo>
                    <a:pt x="306870" y="213512"/>
                  </a:lnTo>
                  <a:lnTo>
                    <a:pt x="308114" y="212585"/>
                  </a:lnTo>
                  <a:lnTo>
                    <a:pt x="308114" y="211213"/>
                  </a:lnTo>
                  <a:lnTo>
                    <a:pt x="306870" y="210680"/>
                  </a:lnTo>
                  <a:lnTo>
                    <a:pt x="308114" y="207759"/>
                  </a:lnTo>
                  <a:lnTo>
                    <a:pt x="309092" y="207924"/>
                  </a:lnTo>
                  <a:lnTo>
                    <a:pt x="311950" y="208534"/>
                  </a:lnTo>
                  <a:lnTo>
                    <a:pt x="312458" y="208635"/>
                  </a:lnTo>
                  <a:lnTo>
                    <a:pt x="312978" y="208749"/>
                  </a:lnTo>
                  <a:lnTo>
                    <a:pt x="313220" y="208800"/>
                  </a:lnTo>
                  <a:lnTo>
                    <a:pt x="313220" y="205689"/>
                  </a:lnTo>
                  <a:lnTo>
                    <a:pt x="315760" y="206908"/>
                  </a:lnTo>
                  <a:lnTo>
                    <a:pt x="315760" y="210146"/>
                  </a:lnTo>
                  <a:lnTo>
                    <a:pt x="318300" y="209740"/>
                  </a:lnTo>
                  <a:lnTo>
                    <a:pt x="319570" y="210121"/>
                  </a:lnTo>
                  <a:lnTo>
                    <a:pt x="322110" y="210870"/>
                  </a:lnTo>
                  <a:lnTo>
                    <a:pt x="324650" y="211632"/>
                  </a:lnTo>
                  <a:lnTo>
                    <a:pt x="325920" y="208927"/>
                  </a:lnTo>
                  <a:lnTo>
                    <a:pt x="328460" y="210185"/>
                  </a:lnTo>
                  <a:lnTo>
                    <a:pt x="328460" y="201079"/>
                  </a:lnTo>
                  <a:lnTo>
                    <a:pt x="323380" y="201650"/>
                  </a:lnTo>
                  <a:lnTo>
                    <a:pt x="324650" y="205295"/>
                  </a:lnTo>
                  <a:lnTo>
                    <a:pt x="323380" y="204889"/>
                  </a:lnTo>
                  <a:lnTo>
                    <a:pt x="322110" y="204343"/>
                  </a:lnTo>
                  <a:lnTo>
                    <a:pt x="322110" y="199085"/>
                  </a:lnTo>
                  <a:lnTo>
                    <a:pt x="324650" y="198818"/>
                  </a:lnTo>
                  <a:lnTo>
                    <a:pt x="324650" y="195313"/>
                  </a:lnTo>
                  <a:lnTo>
                    <a:pt x="323380" y="194094"/>
                  </a:lnTo>
                  <a:lnTo>
                    <a:pt x="323380" y="193154"/>
                  </a:lnTo>
                  <a:lnTo>
                    <a:pt x="322110" y="192201"/>
                  </a:lnTo>
                  <a:lnTo>
                    <a:pt x="322110" y="191401"/>
                  </a:lnTo>
                  <a:lnTo>
                    <a:pt x="324650" y="188569"/>
                  </a:lnTo>
                  <a:lnTo>
                    <a:pt x="323380" y="182499"/>
                  </a:lnTo>
                  <a:lnTo>
                    <a:pt x="319570" y="180606"/>
                  </a:lnTo>
                  <a:lnTo>
                    <a:pt x="325920" y="177914"/>
                  </a:lnTo>
                  <a:lnTo>
                    <a:pt x="317030" y="170357"/>
                  </a:lnTo>
                  <a:lnTo>
                    <a:pt x="315760" y="172923"/>
                  </a:lnTo>
                  <a:lnTo>
                    <a:pt x="315760" y="189776"/>
                  </a:lnTo>
                  <a:lnTo>
                    <a:pt x="314490" y="189852"/>
                  </a:lnTo>
                  <a:lnTo>
                    <a:pt x="313220" y="189915"/>
                  </a:lnTo>
                  <a:lnTo>
                    <a:pt x="313220" y="195033"/>
                  </a:lnTo>
                  <a:lnTo>
                    <a:pt x="310680" y="192608"/>
                  </a:lnTo>
                  <a:lnTo>
                    <a:pt x="310680" y="191122"/>
                  </a:lnTo>
                  <a:lnTo>
                    <a:pt x="311950" y="188023"/>
                  </a:lnTo>
                  <a:lnTo>
                    <a:pt x="306870" y="186677"/>
                  </a:lnTo>
                  <a:lnTo>
                    <a:pt x="304330" y="187350"/>
                  </a:lnTo>
                  <a:lnTo>
                    <a:pt x="303060" y="185737"/>
                  </a:lnTo>
                  <a:lnTo>
                    <a:pt x="305422" y="183337"/>
                  </a:lnTo>
                  <a:lnTo>
                    <a:pt x="304330" y="181825"/>
                  </a:lnTo>
                  <a:lnTo>
                    <a:pt x="305600" y="182968"/>
                  </a:lnTo>
                  <a:lnTo>
                    <a:pt x="305943" y="183286"/>
                  </a:lnTo>
                  <a:lnTo>
                    <a:pt x="306870" y="184111"/>
                  </a:lnTo>
                  <a:lnTo>
                    <a:pt x="306870" y="183578"/>
                  </a:lnTo>
                  <a:lnTo>
                    <a:pt x="308114" y="183972"/>
                  </a:lnTo>
                  <a:lnTo>
                    <a:pt x="308114" y="186944"/>
                  </a:lnTo>
                  <a:lnTo>
                    <a:pt x="311950" y="187350"/>
                  </a:lnTo>
                  <a:lnTo>
                    <a:pt x="313220" y="185864"/>
                  </a:lnTo>
                  <a:lnTo>
                    <a:pt x="314490" y="187350"/>
                  </a:lnTo>
                  <a:lnTo>
                    <a:pt x="314490" y="188569"/>
                  </a:lnTo>
                  <a:lnTo>
                    <a:pt x="315760" y="189776"/>
                  </a:lnTo>
                  <a:lnTo>
                    <a:pt x="315760" y="172923"/>
                  </a:lnTo>
                  <a:lnTo>
                    <a:pt x="314490" y="175475"/>
                  </a:lnTo>
                  <a:lnTo>
                    <a:pt x="313220" y="174396"/>
                  </a:lnTo>
                  <a:lnTo>
                    <a:pt x="311950" y="170484"/>
                  </a:lnTo>
                  <a:lnTo>
                    <a:pt x="309283" y="173609"/>
                  </a:lnTo>
                  <a:lnTo>
                    <a:pt x="309283" y="171551"/>
                  </a:lnTo>
                  <a:lnTo>
                    <a:pt x="308114" y="171450"/>
                  </a:lnTo>
                  <a:lnTo>
                    <a:pt x="306870" y="172516"/>
                  </a:lnTo>
                  <a:lnTo>
                    <a:pt x="305600" y="170764"/>
                  </a:lnTo>
                  <a:lnTo>
                    <a:pt x="304330" y="171297"/>
                  </a:lnTo>
                  <a:lnTo>
                    <a:pt x="304330" y="178587"/>
                  </a:lnTo>
                  <a:lnTo>
                    <a:pt x="304330" y="180200"/>
                  </a:lnTo>
                  <a:lnTo>
                    <a:pt x="303060" y="180606"/>
                  </a:lnTo>
                  <a:lnTo>
                    <a:pt x="303060" y="178587"/>
                  </a:lnTo>
                  <a:lnTo>
                    <a:pt x="304330" y="178587"/>
                  </a:lnTo>
                  <a:lnTo>
                    <a:pt x="304330" y="171297"/>
                  </a:lnTo>
                  <a:lnTo>
                    <a:pt x="303060" y="170484"/>
                  </a:lnTo>
                  <a:lnTo>
                    <a:pt x="301790" y="170586"/>
                  </a:lnTo>
                  <a:lnTo>
                    <a:pt x="300520" y="170675"/>
                  </a:lnTo>
                  <a:lnTo>
                    <a:pt x="299250" y="170764"/>
                  </a:lnTo>
                  <a:lnTo>
                    <a:pt x="297980" y="170865"/>
                  </a:lnTo>
                  <a:lnTo>
                    <a:pt x="292900" y="168198"/>
                  </a:lnTo>
                  <a:lnTo>
                    <a:pt x="290360" y="166547"/>
                  </a:lnTo>
                  <a:lnTo>
                    <a:pt x="286550" y="169951"/>
                  </a:lnTo>
                  <a:lnTo>
                    <a:pt x="290360" y="174129"/>
                  </a:lnTo>
                  <a:lnTo>
                    <a:pt x="294170" y="169138"/>
                  </a:lnTo>
                  <a:lnTo>
                    <a:pt x="291630" y="177914"/>
                  </a:lnTo>
                  <a:lnTo>
                    <a:pt x="290360" y="179387"/>
                  </a:lnTo>
                  <a:lnTo>
                    <a:pt x="292900" y="181013"/>
                  </a:lnTo>
                  <a:lnTo>
                    <a:pt x="294170" y="180467"/>
                  </a:lnTo>
                  <a:lnTo>
                    <a:pt x="296710" y="181140"/>
                  </a:lnTo>
                  <a:lnTo>
                    <a:pt x="294170" y="184251"/>
                  </a:lnTo>
                  <a:lnTo>
                    <a:pt x="296710" y="184251"/>
                  </a:lnTo>
                  <a:lnTo>
                    <a:pt x="301790" y="185191"/>
                  </a:lnTo>
                  <a:lnTo>
                    <a:pt x="295440" y="188442"/>
                  </a:lnTo>
                  <a:lnTo>
                    <a:pt x="299250" y="190995"/>
                  </a:lnTo>
                  <a:lnTo>
                    <a:pt x="296710" y="189649"/>
                  </a:lnTo>
                  <a:lnTo>
                    <a:pt x="295325" y="190080"/>
                  </a:lnTo>
                  <a:lnTo>
                    <a:pt x="295325" y="190385"/>
                  </a:lnTo>
                  <a:lnTo>
                    <a:pt x="294170" y="193687"/>
                  </a:lnTo>
                  <a:lnTo>
                    <a:pt x="297980" y="194360"/>
                  </a:lnTo>
                  <a:lnTo>
                    <a:pt x="299250" y="191262"/>
                  </a:lnTo>
                  <a:lnTo>
                    <a:pt x="300520" y="191808"/>
                  </a:lnTo>
                  <a:lnTo>
                    <a:pt x="300520" y="192481"/>
                  </a:lnTo>
                  <a:lnTo>
                    <a:pt x="301790" y="193687"/>
                  </a:lnTo>
                  <a:lnTo>
                    <a:pt x="301790" y="194360"/>
                  </a:lnTo>
                  <a:lnTo>
                    <a:pt x="300520" y="195719"/>
                  </a:lnTo>
                  <a:lnTo>
                    <a:pt x="301790" y="199758"/>
                  </a:lnTo>
                  <a:lnTo>
                    <a:pt x="303060" y="199224"/>
                  </a:lnTo>
                  <a:lnTo>
                    <a:pt x="304330" y="198678"/>
                  </a:lnTo>
                  <a:lnTo>
                    <a:pt x="301790" y="200571"/>
                  </a:lnTo>
                  <a:lnTo>
                    <a:pt x="303047" y="202196"/>
                  </a:lnTo>
                  <a:lnTo>
                    <a:pt x="304330" y="203809"/>
                  </a:lnTo>
                  <a:lnTo>
                    <a:pt x="306870" y="201383"/>
                  </a:lnTo>
                  <a:lnTo>
                    <a:pt x="310680" y="197866"/>
                  </a:lnTo>
                  <a:lnTo>
                    <a:pt x="310680" y="199898"/>
                  </a:lnTo>
                  <a:lnTo>
                    <a:pt x="312978" y="201117"/>
                  </a:lnTo>
                  <a:lnTo>
                    <a:pt x="313220" y="201244"/>
                  </a:lnTo>
                  <a:lnTo>
                    <a:pt x="311950" y="203936"/>
                  </a:lnTo>
                  <a:lnTo>
                    <a:pt x="312458" y="204647"/>
                  </a:lnTo>
                  <a:lnTo>
                    <a:pt x="311950" y="204749"/>
                  </a:lnTo>
                  <a:lnTo>
                    <a:pt x="311950" y="203936"/>
                  </a:lnTo>
                  <a:lnTo>
                    <a:pt x="311950" y="202057"/>
                  </a:lnTo>
                  <a:lnTo>
                    <a:pt x="309283" y="203746"/>
                  </a:lnTo>
                  <a:lnTo>
                    <a:pt x="309092" y="203873"/>
                  </a:lnTo>
                  <a:lnTo>
                    <a:pt x="308114" y="205295"/>
                  </a:lnTo>
                  <a:lnTo>
                    <a:pt x="305943" y="205676"/>
                  </a:lnTo>
                  <a:lnTo>
                    <a:pt x="305422" y="205765"/>
                  </a:lnTo>
                  <a:lnTo>
                    <a:pt x="301790" y="205828"/>
                  </a:lnTo>
                  <a:lnTo>
                    <a:pt x="301790" y="215671"/>
                  </a:lnTo>
                  <a:lnTo>
                    <a:pt x="301790" y="216623"/>
                  </a:lnTo>
                  <a:lnTo>
                    <a:pt x="300520" y="217297"/>
                  </a:lnTo>
                  <a:lnTo>
                    <a:pt x="300520" y="217830"/>
                  </a:lnTo>
                  <a:lnTo>
                    <a:pt x="299250" y="217703"/>
                  </a:lnTo>
                  <a:lnTo>
                    <a:pt x="299250" y="216750"/>
                  </a:lnTo>
                  <a:lnTo>
                    <a:pt x="300520" y="216217"/>
                  </a:lnTo>
                  <a:lnTo>
                    <a:pt x="301790" y="215671"/>
                  </a:lnTo>
                  <a:lnTo>
                    <a:pt x="301790" y="205828"/>
                  </a:lnTo>
                  <a:lnTo>
                    <a:pt x="303047" y="202196"/>
                  </a:lnTo>
                  <a:lnTo>
                    <a:pt x="296710" y="204076"/>
                  </a:lnTo>
                  <a:lnTo>
                    <a:pt x="300520" y="205968"/>
                  </a:lnTo>
                  <a:lnTo>
                    <a:pt x="299250" y="206057"/>
                  </a:lnTo>
                  <a:lnTo>
                    <a:pt x="297980" y="206146"/>
                  </a:lnTo>
                  <a:lnTo>
                    <a:pt x="296710" y="206235"/>
                  </a:lnTo>
                  <a:lnTo>
                    <a:pt x="296710" y="214325"/>
                  </a:lnTo>
                  <a:lnTo>
                    <a:pt x="296710" y="215811"/>
                  </a:lnTo>
                  <a:lnTo>
                    <a:pt x="295325" y="216103"/>
                  </a:lnTo>
                  <a:lnTo>
                    <a:pt x="294170" y="217703"/>
                  </a:lnTo>
                  <a:lnTo>
                    <a:pt x="294170" y="223901"/>
                  </a:lnTo>
                  <a:lnTo>
                    <a:pt x="294170" y="225793"/>
                  </a:lnTo>
                  <a:lnTo>
                    <a:pt x="292900" y="225526"/>
                  </a:lnTo>
                  <a:lnTo>
                    <a:pt x="291630" y="226199"/>
                  </a:lnTo>
                  <a:lnTo>
                    <a:pt x="291630" y="229971"/>
                  </a:lnTo>
                  <a:lnTo>
                    <a:pt x="291630" y="233083"/>
                  </a:lnTo>
                  <a:lnTo>
                    <a:pt x="291630" y="247777"/>
                  </a:lnTo>
                  <a:lnTo>
                    <a:pt x="291630" y="248424"/>
                  </a:lnTo>
                  <a:lnTo>
                    <a:pt x="290360" y="248450"/>
                  </a:lnTo>
                  <a:lnTo>
                    <a:pt x="287820" y="247916"/>
                  </a:lnTo>
                  <a:lnTo>
                    <a:pt x="290360" y="246964"/>
                  </a:lnTo>
                  <a:lnTo>
                    <a:pt x="291630" y="247777"/>
                  </a:lnTo>
                  <a:lnTo>
                    <a:pt x="291630" y="233083"/>
                  </a:lnTo>
                  <a:lnTo>
                    <a:pt x="290576" y="232968"/>
                  </a:lnTo>
                  <a:lnTo>
                    <a:pt x="290360" y="232943"/>
                  </a:lnTo>
                  <a:lnTo>
                    <a:pt x="290360" y="242658"/>
                  </a:lnTo>
                  <a:lnTo>
                    <a:pt x="289052" y="242938"/>
                  </a:lnTo>
                  <a:lnTo>
                    <a:pt x="287820" y="243459"/>
                  </a:lnTo>
                  <a:lnTo>
                    <a:pt x="287820" y="243192"/>
                  </a:lnTo>
                  <a:lnTo>
                    <a:pt x="281470" y="239039"/>
                  </a:lnTo>
                  <a:lnTo>
                    <a:pt x="281470" y="248183"/>
                  </a:lnTo>
                  <a:lnTo>
                    <a:pt x="281470" y="248450"/>
                  </a:lnTo>
                  <a:lnTo>
                    <a:pt x="280631" y="247840"/>
                  </a:lnTo>
                  <a:lnTo>
                    <a:pt x="281470" y="248183"/>
                  </a:lnTo>
                  <a:lnTo>
                    <a:pt x="281470" y="239039"/>
                  </a:lnTo>
                  <a:lnTo>
                    <a:pt x="280200" y="238201"/>
                  </a:lnTo>
                  <a:lnTo>
                    <a:pt x="280200" y="247243"/>
                  </a:lnTo>
                  <a:lnTo>
                    <a:pt x="280200" y="247510"/>
                  </a:lnTo>
                  <a:lnTo>
                    <a:pt x="279057" y="247154"/>
                  </a:lnTo>
                  <a:lnTo>
                    <a:pt x="280200" y="248729"/>
                  </a:lnTo>
                  <a:lnTo>
                    <a:pt x="280200" y="250482"/>
                  </a:lnTo>
                  <a:lnTo>
                    <a:pt x="278930" y="252095"/>
                  </a:lnTo>
                  <a:lnTo>
                    <a:pt x="278930" y="251828"/>
                  </a:lnTo>
                  <a:lnTo>
                    <a:pt x="277660" y="252501"/>
                  </a:lnTo>
                  <a:lnTo>
                    <a:pt x="276390" y="252361"/>
                  </a:lnTo>
                  <a:lnTo>
                    <a:pt x="278930" y="250342"/>
                  </a:lnTo>
                  <a:lnTo>
                    <a:pt x="276390" y="247510"/>
                  </a:lnTo>
                  <a:lnTo>
                    <a:pt x="276390" y="245211"/>
                  </a:lnTo>
                  <a:lnTo>
                    <a:pt x="277660" y="245618"/>
                  </a:lnTo>
                  <a:lnTo>
                    <a:pt x="277660" y="246570"/>
                  </a:lnTo>
                  <a:lnTo>
                    <a:pt x="278930" y="246697"/>
                  </a:lnTo>
                  <a:lnTo>
                    <a:pt x="278930" y="246964"/>
                  </a:lnTo>
                  <a:lnTo>
                    <a:pt x="279031" y="247116"/>
                  </a:lnTo>
                  <a:lnTo>
                    <a:pt x="280200" y="247243"/>
                  </a:lnTo>
                  <a:lnTo>
                    <a:pt x="280200" y="238201"/>
                  </a:lnTo>
                  <a:lnTo>
                    <a:pt x="281470" y="238137"/>
                  </a:lnTo>
                  <a:lnTo>
                    <a:pt x="282740" y="238074"/>
                  </a:lnTo>
                  <a:lnTo>
                    <a:pt x="286550" y="238683"/>
                  </a:lnTo>
                  <a:lnTo>
                    <a:pt x="286550" y="239280"/>
                  </a:lnTo>
                  <a:lnTo>
                    <a:pt x="288632" y="239725"/>
                  </a:lnTo>
                  <a:lnTo>
                    <a:pt x="289052" y="239814"/>
                  </a:lnTo>
                  <a:lnTo>
                    <a:pt x="289052" y="239979"/>
                  </a:lnTo>
                  <a:lnTo>
                    <a:pt x="287820" y="240906"/>
                  </a:lnTo>
                  <a:lnTo>
                    <a:pt x="289052" y="241820"/>
                  </a:lnTo>
                  <a:lnTo>
                    <a:pt x="290360" y="242658"/>
                  </a:lnTo>
                  <a:lnTo>
                    <a:pt x="290360" y="232943"/>
                  </a:lnTo>
                  <a:lnTo>
                    <a:pt x="290588" y="232905"/>
                  </a:lnTo>
                  <a:lnTo>
                    <a:pt x="291630" y="233083"/>
                  </a:lnTo>
                  <a:lnTo>
                    <a:pt x="291630" y="229971"/>
                  </a:lnTo>
                  <a:lnTo>
                    <a:pt x="290576" y="231406"/>
                  </a:lnTo>
                  <a:lnTo>
                    <a:pt x="290360" y="231101"/>
                  </a:lnTo>
                  <a:lnTo>
                    <a:pt x="289052" y="229489"/>
                  </a:lnTo>
                  <a:lnTo>
                    <a:pt x="289052" y="230759"/>
                  </a:lnTo>
                  <a:lnTo>
                    <a:pt x="289052" y="233349"/>
                  </a:lnTo>
                  <a:lnTo>
                    <a:pt x="289052" y="233476"/>
                  </a:lnTo>
                  <a:lnTo>
                    <a:pt x="288632" y="233502"/>
                  </a:lnTo>
                  <a:lnTo>
                    <a:pt x="286550" y="233616"/>
                  </a:lnTo>
                  <a:lnTo>
                    <a:pt x="286550" y="235508"/>
                  </a:lnTo>
                  <a:lnTo>
                    <a:pt x="282740" y="231724"/>
                  </a:lnTo>
                  <a:lnTo>
                    <a:pt x="284010" y="232079"/>
                  </a:lnTo>
                  <a:lnTo>
                    <a:pt x="285280" y="232435"/>
                  </a:lnTo>
                  <a:lnTo>
                    <a:pt x="288632" y="233362"/>
                  </a:lnTo>
                  <a:lnTo>
                    <a:pt x="289052" y="233349"/>
                  </a:lnTo>
                  <a:lnTo>
                    <a:pt x="289052" y="230797"/>
                  </a:lnTo>
                  <a:lnTo>
                    <a:pt x="286550" y="231457"/>
                  </a:lnTo>
                  <a:lnTo>
                    <a:pt x="286550" y="231190"/>
                  </a:lnTo>
                  <a:lnTo>
                    <a:pt x="285280" y="230378"/>
                  </a:lnTo>
                  <a:lnTo>
                    <a:pt x="286550" y="229704"/>
                  </a:lnTo>
                  <a:lnTo>
                    <a:pt x="287820" y="229844"/>
                  </a:lnTo>
                  <a:lnTo>
                    <a:pt x="289052" y="230759"/>
                  </a:lnTo>
                  <a:lnTo>
                    <a:pt x="289052" y="229489"/>
                  </a:lnTo>
                  <a:lnTo>
                    <a:pt x="287820" y="227952"/>
                  </a:lnTo>
                  <a:lnTo>
                    <a:pt x="291630" y="229971"/>
                  </a:lnTo>
                  <a:lnTo>
                    <a:pt x="291630" y="226199"/>
                  </a:lnTo>
                  <a:lnTo>
                    <a:pt x="291630" y="224447"/>
                  </a:lnTo>
                  <a:lnTo>
                    <a:pt x="292900" y="223494"/>
                  </a:lnTo>
                  <a:lnTo>
                    <a:pt x="292900" y="223901"/>
                  </a:lnTo>
                  <a:lnTo>
                    <a:pt x="294170" y="223901"/>
                  </a:lnTo>
                  <a:lnTo>
                    <a:pt x="294170" y="217703"/>
                  </a:lnTo>
                  <a:lnTo>
                    <a:pt x="292900" y="216750"/>
                  </a:lnTo>
                  <a:lnTo>
                    <a:pt x="292112" y="216674"/>
                  </a:lnTo>
                  <a:lnTo>
                    <a:pt x="291630" y="216623"/>
                  </a:lnTo>
                  <a:lnTo>
                    <a:pt x="292900" y="218109"/>
                  </a:lnTo>
                  <a:lnTo>
                    <a:pt x="292900" y="223100"/>
                  </a:lnTo>
                  <a:lnTo>
                    <a:pt x="292112" y="223012"/>
                  </a:lnTo>
                  <a:lnTo>
                    <a:pt x="291630" y="222821"/>
                  </a:lnTo>
                  <a:lnTo>
                    <a:pt x="292900" y="223100"/>
                  </a:lnTo>
                  <a:lnTo>
                    <a:pt x="292900" y="218109"/>
                  </a:lnTo>
                  <a:lnTo>
                    <a:pt x="292112" y="218186"/>
                  </a:lnTo>
                  <a:lnTo>
                    <a:pt x="291630" y="218236"/>
                  </a:lnTo>
                  <a:lnTo>
                    <a:pt x="290576" y="218351"/>
                  </a:lnTo>
                  <a:lnTo>
                    <a:pt x="290360" y="218376"/>
                  </a:lnTo>
                  <a:lnTo>
                    <a:pt x="290360" y="221615"/>
                  </a:lnTo>
                  <a:lnTo>
                    <a:pt x="289052" y="221335"/>
                  </a:lnTo>
                  <a:lnTo>
                    <a:pt x="287820" y="220941"/>
                  </a:lnTo>
                  <a:lnTo>
                    <a:pt x="286550" y="220268"/>
                  </a:lnTo>
                  <a:lnTo>
                    <a:pt x="287820" y="218643"/>
                  </a:lnTo>
                  <a:lnTo>
                    <a:pt x="287820" y="215277"/>
                  </a:lnTo>
                  <a:lnTo>
                    <a:pt x="289052" y="215925"/>
                  </a:lnTo>
                  <a:lnTo>
                    <a:pt x="290360" y="216077"/>
                  </a:lnTo>
                  <a:lnTo>
                    <a:pt x="291630" y="216623"/>
                  </a:lnTo>
                  <a:lnTo>
                    <a:pt x="292900" y="214871"/>
                  </a:lnTo>
                  <a:lnTo>
                    <a:pt x="294170" y="215950"/>
                  </a:lnTo>
                  <a:lnTo>
                    <a:pt x="295325" y="215950"/>
                  </a:lnTo>
                  <a:lnTo>
                    <a:pt x="295325" y="214833"/>
                  </a:lnTo>
                  <a:lnTo>
                    <a:pt x="294170" y="214464"/>
                  </a:lnTo>
                  <a:lnTo>
                    <a:pt x="294170" y="213245"/>
                  </a:lnTo>
                  <a:lnTo>
                    <a:pt x="295325" y="213499"/>
                  </a:lnTo>
                  <a:lnTo>
                    <a:pt x="296710" y="214325"/>
                  </a:lnTo>
                  <a:lnTo>
                    <a:pt x="296710" y="206235"/>
                  </a:lnTo>
                  <a:lnTo>
                    <a:pt x="295325" y="211531"/>
                  </a:lnTo>
                  <a:lnTo>
                    <a:pt x="295325" y="211035"/>
                  </a:lnTo>
                  <a:lnTo>
                    <a:pt x="290576" y="209029"/>
                  </a:lnTo>
                  <a:lnTo>
                    <a:pt x="290360" y="208927"/>
                  </a:lnTo>
                  <a:lnTo>
                    <a:pt x="291630" y="208076"/>
                  </a:lnTo>
                  <a:lnTo>
                    <a:pt x="294170" y="206375"/>
                  </a:lnTo>
                  <a:lnTo>
                    <a:pt x="291630" y="201383"/>
                  </a:lnTo>
                  <a:lnTo>
                    <a:pt x="297980" y="202184"/>
                  </a:lnTo>
                  <a:lnTo>
                    <a:pt x="299250" y="202590"/>
                  </a:lnTo>
                  <a:lnTo>
                    <a:pt x="300520" y="201510"/>
                  </a:lnTo>
                  <a:lnTo>
                    <a:pt x="300520" y="196926"/>
                  </a:lnTo>
                  <a:lnTo>
                    <a:pt x="292112" y="195008"/>
                  </a:lnTo>
                  <a:lnTo>
                    <a:pt x="291630" y="194906"/>
                  </a:lnTo>
                  <a:lnTo>
                    <a:pt x="290360" y="199491"/>
                  </a:lnTo>
                  <a:lnTo>
                    <a:pt x="290360" y="198678"/>
                  </a:lnTo>
                  <a:lnTo>
                    <a:pt x="287820" y="199771"/>
                  </a:lnTo>
                  <a:lnTo>
                    <a:pt x="287820" y="209067"/>
                  </a:lnTo>
                  <a:lnTo>
                    <a:pt x="287820" y="209473"/>
                  </a:lnTo>
                  <a:lnTo>
                    <a:pt x="286550" y="213525"/>
                  </a:lnTo>
                  <a:lnTo>
                    <a:pt x="284010" y="210375"/>
                  </a:lnTo>
                  <a:lnTo>
                    <a:pt x="284010" y="225259"/>
                  </a:lnTo>
                  <a:lnTo>
                    <a:pt x="284010" y="231457"/>
                  </a:lnTo>
                  <a:lnTo>
                    <a:pt x="280200" y="229031"/>
                  </a:lnTo>
                  <a:lnTo>
                    <a:pt x="280200" y="231190"/>
                  </a:lnTo>
                  <a:lnTo>
                    <a:pt x="276390" y="236855"/>
                  </a:lnTo>
                  <a:lnTo>
                    <a:pt x="277660" y="239153"/>
                  </a:lnTo>
                  <a:lnTo>
                    <a:pt x="275386" y="238429"/>
                  </a:lnTo>
                  <a:lnTo>
                    <a:pt x="275120" y="238340"/>
                  </a:lnTo>
                  <a:lnTo>
                    <a:pt x="275120" y="238607"/>
                  </a:lnTo>
                  <a:lnTo>
                    <a:pt x="273850" y="237261"/>
                  </a:lnTo>
                  <a:lnTo>
                    <a:pt x="272580" y="238874"/>
                  </a:lnTo>
                  <a:lnTo>
                    <a:pt x="269938" y="237756"/>
                  </a:lnTo>
                  <a:lnTo>
                    <a:pt x="269938" y="236982"/>
                  </a:lnTo>
                  <a:lnTo>
                    <a:pt x="268770" y="236855"/>
                  </a:lnTo>
                  <a:lnTo>
                    <a:pt x="268770" y="237261"/>
                  </a:lnTo>
                  <a:lnTo>
                    <a:pt x="267804" y="237058"/>
                  </a:lnTo>
                  <a:lnTo>
                    <a:pt x="267500" y="236994"/>
                  </a:lnTo>
                  <a:lnTo>
                    <a:pt x="266598" y="236613"/>
                  </a:lnTo>
                  <a:lnTo>
                    <a:pt x="266230" y="236588"/>
                  </a:lnTo>
                  <a:lnTo>
                    <a:pt x="266230" y="236448"/>
                  </a:lnTo>
                  <a:lnTo>
                    <a:pt x="266357" y="236499"/>
                  </a:lnTo>
                  <a:lnTo>
                    <a:pt x="267500" y="235775"/>
                  </a:lnTo>
                  <a:lnTo>
                    <a:pt x="266598" y="235394"/>
                  </a:lnTo>
                  <a:lnTo>
                    <a:pt x="266357" y="235292"/>
                  </a:lnTo>
                  <a:lnTo>
                    <a:pt x="266230" y="235229"/>
                  </a:lnTo>
                  <a:lnTo>
                    <a:pt x="264960" y="232511"/>
                  </a:lnTo>
                  <a:lnTo>
                    <a:pt x="266230" y="232346"/>
                  </a:lnTo>
                  <a:lnTo>
                    <a:pt x="266598" y="232295"/>
                  </a:lnTo>
                  <a:lnTo>
                    <a:pt x="267500" y="232181"/>
                  </a:lnTo>
                  <a:lnTo>
                    <a:pt x="269938" y="231876"/>
                  </a:lnTo>
                  <a:lnTo>
                    <a:pt x="269938" y="232930"/>
                  </a:lnTo>
                  <a:lnTo>
                    <a:pt x="272186" y="233286"/>
                  </a:lnTo>
                  <a:lnTo>
                    <a:pt x="272580" y="233349"/>
                  </a:lnTo>
                  <a:lnTo>
                    <a:pt x="272580" y="234556"/>
                  </a:lnTo>
                  <a:lnTo>
                    <a:pt x="275120" y="236308"/>
                  </a:lnTo>
                  <a:lnTo>
                    <a:pt x="276390" y="234289"/>
                  </a:lnTo>
                  <a:lnTo>
                    <a:pt x="276390" y="232803"/>
                  </a:lnTo>
                  <a:lnTo>
                    <a:pt x="280200" y="231190"/>
                  </a:lnTo>
                  <a:lnTo>
                    <a:pt x="280200" y="229031"/>
                  </a:lnTo>
                  <a:lnTo>
                    <a:pt x="275120" y="225793"/>
                  </a:lnTo>
                  <a:lnTo>
                    <a:pt x="271310" y="227279"/>
                  </a:lnTo>
                  <a:lnTo>
                    <a:pt x="268770" y="225793"/>
                  </a:lnTo>
                  <a:lnTo>
                    <a:pt x="266598" y="228727"/>
                  </a:lnTo>
                  <a:lnTo>
                    <a:pt x="264871" y="228409"/>
                  </a:lnTo>
                  <a:lnTo>
                    <a:pt x="264871" y="239014"/>
                  </a:lnTo>
                  <a:lnTo>
                    <a:pt x="263690" y="239141"/>
                  </a:lnTo>
                  <a:lnTo>
                    <a:pt x="263690" y="239014"/>
                  </a:lnTo>
                  <a:lnTo>
                    <a:pt x="264871" y="239014"/>
                  </a:lnTo>
                  <a:lnTo>
                    <a:pt x="264871" y="228409"/>
                  </a:lnTo>
                  <a:lnTo>
                    <a:pt x="262420" y="227952"/>
                  </a:lnTo>
                  <a:lnTo>
                    <a:pt x="262420" y="240906"/>
                  </a:lnTo>
                  <a:lnTo>
                    <a:pt x="261150" y="241046"/>
                  </a:lnTo>
                  <a:lnTo>
                    <a:pt x="261150" y="253314"/>
                  </a:lnTo>
                  <a:lnTo>
                    <a:pt x="258610" y="251421"/>
                  </a:lnTo>
                  <a:lnTo>
                    <a:pt x="259880" y="250875"/>
                  </a:lnTo>
                  <a:lnTo>
                    <a:pt x="258610" y="250075"/>
                  </a:lnTo>
                  <a:lnTo>
                    <a:pt x="258610" y="249402"/>
                  </a:lnTo>
                  <a:lnTo>
                    <a:pt x="259880" y="249936"/>
                  </a:lnTo>
                  <a:lnTo>
                    <a:pt x="261150" y="253314"/>
                  </a:lnTo>
                  <a:lnTo>
                    <a:pt x="261150" y="241046"/>
                  </a:lnTo>
                  <a:lnTo>
                    <a:pt x="253530" y="241846"/>
                  </a:lnTo>
                  <a:lnTo>
                    <a:pt x="253060" y="241896"/>
                  </a:lnTo>
                  <a:lnTo>
                    <a:pt x="252260" y="241985"/>
                  </a:lnTo>
                  <a:lnTo>
                    <a:pt x="252260" y="248183"/>
                  </a:lnTo>
                  <a:lnTo>
                    <a:pt x="252260" y="251015"/>
                  </a:lnTo>
                  <a:lnTo>
                    <a:pt x="250990" y="251421"/>
                  </a:lnTo>
                  <a:lnTo>
                    <a:pt x="249720" y="251421"/>
                  </a:lnTo>
                  <a:lnTo>
                    <a:pt x="249720" y="250748"/>
                  </a:lnTo>
                  <a:lnTo>
                    <a:pt x="248450" y="249809"/>
                  </a:lnTo>
                  <a:lnTo>
                    <a:pt x="248450" y="246697"/>
                  </a:lnTo>
                  <a:lnTo>
                    <a:pt x="249720" y="247243"/>
                  </a:lnTo>
                  <a:lnTo>
                    <a:pt x="249720" y="246837"/>
                  </a:lnTo>
                  <a:lnTo>
                    <a:pt x="250990" y="246837"/>
                  </a:lnTo>
                  <a:lnTo>
                    <a:pt x="250990" y="247916"/>
                  </a:lnTo>
                  <a:lnTo>
                    <a:pt x="252260" y="248183"/>
                  </a:lnTo>
                  <a:lnTo>
                    <a:pt x="252260" y="241985"/>
                  </a:lnTo>
                  <a:lnTo>
                    <a:pt x="249720" y="240093"/>
                  </a:lnTo>
                  <a:lnTo>
                    <a:pt x="250990" y="238252"/>
                  </a:lnTo>
                  <a:lnTo>
                    <a:pt x="251548" y="237439"/>
                  </a:lnTo>
                  <a:lnTo>
                    <a:pt x="253530" y="238074"/>
                  </a:lnTo>
                  <a:lnTo>
                    <a:pt x="257340" y="239280"/>
                  </a:lnTo>
                  <a:lnTo>
                    <a:pt x="258610" y="239687"/>
                  </a:lnTo>
                  <a:lnTo>
                    <a:pt x="262420" y="240906"/>
                  </a:lnTo>
                  <a:lnTo>
                    <a:pt x="262420" y="227952"/>
                  </a:lnTo>
                  <a:lnTo>
                    <a:pt x="263690" y="224307"/>
                  </a:lnTo>
                  <a:lnTo>
                    <a:pt x="262420" y="224332"/>
                  </a:lnTo>
                  <a:lnTo>
                    <a:pt x="258610" y="224409"/>
                  </a:lnTo>
                  <a:lnTo>
                    <a:pt x="258610" y="237934"/>
                  </a:lnTo>
                  <a:lnTo>
                    <a:pt x="258610" y="238340"/>
                  </a:lnTo>
                  <a:lnTo>
                    <a:pt x="257340" y="238874"/>
                  </a:lnTo>
                  <a:lnTo>
                    <a:pt x="257340" y="237934"/>
                  </a:lnTo>
                  <a:lnTo>
                    <a:pt x="258610" y="237934"/>
                  </a:lnTo>
                  <a:lnTo>
                    <a:pt x="258610" y="224409"/>
                  </a:lnTo>
                  <a:lnTo>
                    <a:pt x="256070" y="224447"/>
                  </a:lnTo>
                  <a:lnTo>
                    <a:pt x="256070" y="228219"/>
                  </a:lnTo>
                  <a:lnTo>
                    <a:pt x="254762" y="228219"/>
                  </a:lnTo>
                  <a:lnTo>
                    <a:pt x="254762" y="229438"/>
                  </a:lnTo>
                  <a:lnTo>
                    <a:pt x="253530" y="229565"/>
                  </a:lnTo>
                  <a:lnTo>
                    <a:pt x="253060" y="229616"/>
                  </a:lnTo>
                  <a:lnTo>
                    <a:pt x="252260" y="229704"/>
                  </a:lnTo>
                  <a:lnTo>
                    <a:pt x="249720" y="232130"/>
                  </a:lnTo>
                  <a:lnTo>
                    <a:pt x="250761" y="233921"/>
                  </a:lnTo>
                  <a:lnTo>
                    <a:pt x="247180" y="233083"/>
                  </a:lnTo>
                  <a:lnTo>
                    <a:pt x="248450" y="232003"/>
                  </a:lnTo>
                  <a:lnTo>
                    <a:pt x="249720" y="231457"/>
                  </a:lnTo>
                  <a:lnTo>
                    <a:pt x="249720" y="230251"/>
                  </a:lnTo>
                  <a:lnTo>
                    <a:pt x="253530" y="227279"/>
                  </a:lnTo>
                  <a:lnTo>
                    <a:pt x="253060" y="227253"/>
                  </a:lnTo>
                  <a:lnTo>
                    <a:pt x="250761" y="227126"/>
                  </a:lnTo>
                  <a:lnTo>
                    <a:pt x="248450" y="227012"/>
                  </a:lnTo>
                  <a:lnTo>
                    <a:pt x="249720" y="224853"/>
                  </a:lnTo>
                  <a:lnTo>
                    <a:pt x="249720" y="225259"/>
                  </a:lnTo>
                  <a:lnTo>
                    <a:pt x="250990" y="224447"/>
                  </a:lnTo>
                  <a:lnTo>
                    <a:pt x="252260" y="223367"/>
                  </a:lnTo>
                  <a:lnTo>
                    <a:pt x="252260" y="225259"/>
                  </a:lnTo>
                  <a:lnTo>
                    <a:pt x="253530" y="226466"/>
                  </a:lnTo>
                  <a:lnTo>
                    <a:pt x="254762" y="225285"/>
                  </a:lnTo>
                  <a:lnTo>
                    <a:pt x="254762" y="225704"/>
                  </a:lnTo>
                  <a:lnTo>
                    <a:pt x="256070" y="223634"/>
                  </a:lnTo>
                  <a:lnTo>
                    <a:pt x="254762" y="221780"/>
                  </a:lnTo>
                  <a:lnTo>
                    <a:pt x="255130" y="221894"/>
                  </a:lnTo>
                  <a:lnTo>
                    <a:pt x="257340" y="222910"/>
                  </a:lnTo>
                  <a:lnTo>
                    <a:pt x="258610" y="223494"/>
                  </a:lnTo>
                  <a:lnTo>
                    <a:pt x="259880" y="222021"/>
                  </a:lnTo>
                  <a:lnTo>
                    <a:pt x="259880" y="221348"/>
                  </a:lnTo>
                  <a:lnTo>
                    <a:pt x="258610" y="220662"/>
                  </a:lnTo>
                  <a:lnTo>
                    <a:pt x="258610" y="220268"/>
                  </a:lnTo>
                  <a:lnTo>
                    <a:pt x="263690" y="216217"/>
                  </a:lnTo>
                  <a:lnTo>
                    <a:pt x="261150" y="220941"/>
                  </a:lnTo>
                  <a:lnTo>
                    <a:pt x="263690" y="221932"/>
                  </a:lnTo>
                  <a:lnTo>
                    <a:pt x="264871" y="222389"/>
                  </a:lnTo>
                  <a:lnTo>
                    <a:pt x="267500" y="220268"/>
                  </a:lnTo>
                  <a:lnTo>
                    <a:pt x="266598" y="219887"/>
                  </a:lnTo>
                  <a:lnTo>
                    <a:pt x="266357" y="219773"/>
                  </a:lnTo>
                  <a:lnTo>
                    <a:pt x="266230" y="219722"/>
                  </a:lnTo>
                  <a:lnTo>
                    <a:pt x="264947" y="218643"/>
                  </a:lnTo>
                  <a:lnTo>
                    <a:pt x="266230" y="217830"/>
                  </a:lnTo>
                  <a:lnTo>
                    <a:pt x="266230" y="216750"/>
                  </a:lnTo>
                  <a:lnTo>
                    <a:pt x="264947" y="215684"/>
                  </a:lnTo>
                  <a:lnTo>
                    <a:pt x="266230" y="215544"/>
                  </a:lnTo>
                  <a:lnTo>
                    <a:pt x="266230" y="212979"/>
                  </a:lnTo>
                  <a:lnTo>
                    <a:pt x="267500" y="212166"/>
                  </a:lnTo>
                  <a:lnTo>
                    <a:pt x="268478" y="211963"/>
                  </a:lnTo>
                  <a:lnTo>
                    <a:pt x="268770" y="211899"/>
                  </a:lnTo>
                  <a:lnTo>
                    <a:pt x="268770" y="211302"/>
                  </a:lnTo>
                  <a:lnTo>
                    <a:pt x="269938" y="211975"/>
                  </a:lnTo>
                  <a:lnTo>
                    <a:pt x="269938" y="211366"/>
                  </a:lnTo>
                  <a:lnTo>
                    <a:pt x="272580" y="211366"/>
                  </a:lnTo>
                  <a:lnTo>
                    <a:pt x="272580" y="213525"/>
                  </a:lnTo>
                  <a:lnTo>
                    <a:pt x="273850" y="212445"/>
                  </a:lnTo>
                  <a:lnTo>
                    <a:pt x="273850" y="215811"/>
                  </a:lnTo>
                  <a:lnTo>
                    <a:pt x="275120" y="214960"/>
                  </a:lnTo>
                  <a:lnTo>
                    <a:pt x="277660" y="213245"/>
                  </a:lnTo>
                  <a:lnTo>
                    <a:pt x="278930" y="213791"/>
                  </a:lnTo>
                  <a:lnTo>
                    <a:pt x="280200" y="214325"/>
                  </a:lnTo>
                  <a:lnTo>
                    <a:pt x="278930" y="214998"/>
                  </a:lnTo>
                  <a:lnTo>
                    <a:pt x="277660" y="216623"/>
                  </a:lnTo>
                  <a:lnTo>
                    <a:pt x="278930" y="217703"/>
                  </a:lnTo>
                  <a:lnTo>
                    <a:pt x="278930" y="218503"/>
                  </a:lnTo>
                  <a:lnTo>
                    <a:pt x="277660" y="217297"/>
                  </a:lnTo>
                  <a:lnTo>
                    <a:pt x="275120" y="217297"/>
                  </a:lnTo>
                  <a:lnTo>
                    <a:pt x="273850" y="219583"/>
                  </a:lnTo>
                  <a:lnTo>
                    <a:pt x="272580" y="215404"/>
                  </a:lnTo>
                  <a:lnTo>
                    <a:pt x="266230" y="223367"/>
                  </a:lnTo>
                  <a:lnTo>
                    <a:pt x="267804" y="223240"/>
                  </a:lnTo>
                  <a:lnTo>
                    <a:pt x="268770" y="223164"/>
                  </a:lnTo>
                  <a:lnTo>
                    <a:pt x="273126" y="223075"/>
                  </a:lnTo>
                  <a:lnTo>
                    <a:pt x="273850" y="223227"/>
                  </a:lnTo>
                  <a:lnTo>
                    <a:pt x="275120" y="225691"/>
                  </a:lnTo>
                  <a:lnTo>
                    <a:pt x="276390" y="225793"/>
                  </a:lnTo>
                  <a:lnTo>
                    <a:pt x="278930" y="226060"/>
                  </a:lnTo>
                  <a:lnTo>
                    <a:pt x="280200" y="221881"/>
                  </a:lnTo>
                  <a:lnTo>
                    <a:pt x="281470" y="222427"/>
                  </a:lnTo>
                  <a:lnTo>
                    <a:pt x="282740" y="224447"/>
                  </a:lnTo>
                  <a:lnTo>
                    <a:pt x="284010" y="225259"/>
                  </a:lnTo>
                  <a:lnTo>
                    <a:pt x="284010" y="210375"/>
                  </a:lnTo>
                  <a:lnTo>
                    <a:pt x="282740" y="208800"/>
                  </a:lnTo>
                  <a:lnTo>
                    <a:pt x="284010" y="207314"/>
                  </a:lnTo>
                  <a:lnTo>
                    <a:pt x="285280" y="208127"/>
                  </a:lnTo>
                  <a:lnTo>
                    <a:pt x="286550" y="208800"/>
                  </a:lnTo>
                  <a:lnTo>
                    <a:pt x="287820" y="209067"/>
                  </a:lnTo>
                  <a:lnTo>
                    <a:pt x="287820" y="199771"/>
                  </a:lnTo>
                  <a:lnTo>
                    <a:pt x="286550" y="200304"/>
                  </a:lnTo>
                  <a:lnTo>
                    <a:pt x="285280" y="201244"/>
                  </a:lnTo>
                  <a:lnTo>
                    <a:pt x="286550" y="199351"/>
                  </a:lnTo>
                  <a:lnTo>
                    <a:pt x="282740" y="197472"/>
                  </a:lnTo>
                  <a:lnTo>
                    <a:pt x="282740" y="205422"/>
                  </a:lnTo>
                  <a:lnTo>
                    <a:pt x="282740" y="205701"/>
                  </a:lnTo>
                  <a:lnTo>
                    <a:pt x="281470" y="207848"/>
                  </a:lnTo>
                  <a:lnTo>
                    <a:pt x="278930" y="206375"/>
                  </a:lnTo>
                  <a:lnTo>
                    <a:pt x="278930" y="204749"/>
                  </a:lnTo>
                  <a:lnTo>
                    <a:pt x="280200" y="205295"/>
                  </a:lnTo>
                  <a:lnTo>
                    <a:pt x="281470" y="205701"/>
                  </a:lnTo>
                  <a:lnTo>
                    <a:pt x="282740" y="205422"/>
                  </a:lnTo>
                  <a:lnTo>
                    <a:pt x="282740" y="197472"/>
                  </a:lnTo>
                  <a:lnTo>
                    <a:pt x="281470" y="197739"/>
                  </a:lnTo>
                  <a:lnTo>
                    <a:pt x="281470" y="195719"/>
                  </a:lnTo>
                  <a:lnTo>
                    <a:pt x="282740" y="193421"/>
                  </a:lnTo>
                  <a:lnTo>
                    <a:pt x="281470" y="191668"/>
                  </a:lnTo>
                  <a:lnTo>
                    <a:pt x="284010" y="188163"/>
                  </a:lnTo>
                  <a:lnTo>
                    <a:pt x="281470" y="188074"/>
                  </a:lnTo>
                  <a:lnTo>
                    <a:pt x="278930" y="187985"/>
                  </a:lnTo>
                  <a:lnTo>
                    <a:pt x="276390" y="187896"/>
                  </a:lnTo>
                  <a:lnTo>
                    <a:pt x="276390" y="191262"/>
                  </a:lnTo>
                  <a:lnTo>
                    <a:pt x="273850" y="193852"/>
                  </a:lnTo>
                  <a:lnTo>
                    <a:pt x="276390" y="196926"/>
                  </a:lnTo>
                  <a:lnTo>
                    <a:pt x="276390" y="198882"/>
                  </a:lnTo>
                  <a:lnTo>
                    <a:pt x="275120" y="198704"/>
                  </a:lnTo>
                  <a:lnTo>
                    <a:pt x="275120" y="205828"/>
                  </a:lnTo>
                  <a:lnTo>
                    <a:pt x="275120" y="207314"/>
                  </a:lnTo>
                  <a:lnTo>
                    <a:pt x="273850" y="207518"/>
                  </a:lnTo>
                  <a:lnTo>
                    <a:pt x="273126" y="207632"/>
                  </a:lnTo>
                  <a:lnTo>
                    <a:pt x="275120" y="205828"/>
                  </a:lnTo>
                  <a:lnTo>
                    <a:pt x="275120" y="198704"/>
                  </a:lnTo>
                  <a:lnTo>
                    <a:pt x="272186" y="198285"/>
                  </a:lnTo>
                  <a:lnTo>
                    <a:pt x="272186" y="208051"/>
                  </a:lnTo>
                  <a:lnTo>
                    <a:pt x="271310" y="208800"/>
                  </a:lnTo>
                  <a:lnTo>
                    <a:pt x="271310" y="207911"/>
                  </a:lnTo>
                  <a:lnTo>
                    <a:pt x="272186" y="208051"/>
                  </a:lnTo>
                  <a:lnTo>
                    <a:pt x="272186" y="198285"/>
                  </a:lnTo>
                  <a:lnTo>
                    <a:pt x="271310" y="198145"/>
                  </a:lnTo>
                  <a:lnTo>
                    <a:pt x="273850" y="194767"/>
                  </a:lnTo>
                  <a:lnTo>
                    <a:pt x="272580" y="194868"/>
                  </a:lnTo>
                  <a:lnTo>
                    <a:pt x="271310" y="194957"/>
                  </a:lnTo>
                  <a:lnTo>
                    <a:pt x="269938" y="195059"/>
                  </a:lnTo>
                  <a:lnTo>
                    <a:pt x="269938" y="207670"/>
                  </a:lnTo>
                  <a:lnTo>
                    <a:pt x="268770" y="207987"/>
                  </a:lnTo>
                  <a:lnTo>
                    <a:pt x="268770" y="208800"/>
                  </a:lnTo>
                  <a:lnTo>
                    <a:pt x="268478" y="207429"/>
                  </a:lnTo>
                  <a:lnTo>
                    <a:pt x="267538" y="207276"/>
                  </a:lnTo>
                  <a:lnTo>
                    <a:pt x="267804" y="207314"/>
                  </a:lnTo>
                  <a:lnTo>
                    <a:pt x="268478" y="207429"/>
                  </a:lnTo>
                  <a:lnTo>
                    <a:pt x="268770" y="207479"/>
                  </a:lnTo>
                  <a:lnTo>
                    <a:pt x="269938" y="207670"/>
                  </a:lnTo>
                  <a:lnTo>
                    <a:pt x="269938" y="195059"/>
                  </a:lnTo>
                  <a:lnTo>
                    <a:pt x="268770" y="195160"/>
                  </a:lnTo>
                  <a:lnTo>
                    <a:pt x="267804" y="195224"/>
                  </a:lnTo>
                  <a:lnTo>
                    <a:pt x="266357" y="195338"/>
                  </a:lnTo>
                  <a:lnTo>
                    <a:pt x="264871" y="195453"/>
                  </a:lnTo>
                  <a:lnTo>
                    <a:pt x="266230" y="196392"/>
                  </a:lnTo>
                  <a:lnTo>
                    <a:pt x="268770" y="198272"/>
                  </a:lnTo>
                  <a:lnTo>
                    <a:pt x="267804" y="198310"/>
                  </a:lnTo>
                  <a:lnTo>
                    <a:pt x="264947" y="198412"/>
                  </a:lnTo>
                  <a:lnTo>
                    <a:pt x="266230" y="201917"/>
                  </a:lnTo>
                  <a:lnTo>
                    <a:pt x="268478" y="202399"/>
                  </a:lnTo>
                  <a:lnTo>
                    <a:pt x="268770" y="202463"/>
                  </a:lnTo>
                  <a:lnTo>
                    <a:pt x="267804" y="204190"/>
                  </a:lnTo>
                  <a:lnTo>
                    <a:pt x="267500" y="202730"/>
                  </a:lnTo>
                  <a:lnTo>
                    <a:pt x="263690" y="205727"/>
                  </a:lnTo>
                  <a:lnTo>
                    <a:pt x="263690" y="212712"/>
                  </a:lnTo>
                  <a:lnTo>
                    <a:pt x="263690" y="212839"/>
                  </a:lnTo>
                  <a:lnTo>
                    <a:pt x="263271" y="212712"/>
                  </a:lnTo>
                  <a:lnTo>
                    <a:pt x="263690" y="212712"/>
                  </a:lnTo>
                  <a:lnTo>
                    <a:pt x="263690" y="205727"/>
                  </a:lnTo>
                  <a:lnTo>
                    <a:pt x="261150" y="207721"/>
                  </a:lnTo>
                  <a:lnTo>
                    <a:pt x="262420" y="210553"/>
                  </a:lnTo>
                  <a:lnTo>
                    <a:pt x="261150" y="211226"/>
                  </a:lnTo>
                  <a:lnTo>
                    <a:pt x="262420" y="211899"/>
                  </a:lnTo>
                  <a:lnTo>
                    <a:pt x="262420" y="212445"/>
                  </a:lnTo>
                  <a:lnTo>
                    <a:pt x="259880" y="213918"/>
                  </a:lnTo>
                  <a:lnTo>
                    <a:pt x="259880" y="213791"/>
                  </a:lnTo>
                  <a:lnTo>
                    <a:pt x="258610" y="213918"/>
                  </a:lnTo>
                  <a:lnTo>
                    <a:pt x="259880" y="209905"/>
                  </a:lnTo>
                  <a:lnTo>
                    <a:pt x="257340" y="205867"/>
                  </a:lnTo>
                  <a:lnTo>
                    <a:pt x="255130" y="204330"/>
                  </a:lnTo>
                  <a:lnTo>
                    <a:pt x="254762" y="204139"/>
                  </a:lnTo>
                  <a:lnTo>
                    <a:pt x="252260" y="206908"/>
                  </a:lnTo>
                  <a:lnTo>
                    <a:pt x="252260" y="206095"/>
                  </a:lnTo>
                  <a:lnTo>
                    <a:pt x="250990" y="206768"/>
                  </a:lnTo>
                  <a:lnTo>
                    <a:pt x="250990" y="208394"/>
                  </a:lnTo>
                  <a:lnTo>
                    <a:pt x="252260" y="208394"/>
                  </a:lnTo>
                  <a:lnTo>
                    <a:pt x="250990" y="210286"/>
                  </a:lnTo>
                  <a:lnTo>
                    <a:pt x="253060" y="213906"/>
                  </a:lnTo>
                  <a:lnTo>
                    <a:pt x="257340" y="215277"/>
                  </a:lnTo>
                  <a:lnTo>
                    <a:pt x="257340" y="214871"/>
                  </a:lnTo>
                  <a:lnTo>
                    <a:pt x="258610" y="214591"/>
                  </a:lnTo>
                  <a:lnTo>
                    <a:pt x="257340" y="215277"/>
                  </a:lnTo>
                  <a:lnTo>
                    <a:pt x="257340" y="215950"/>
                  </a:lnTo>
                  <a:lnTo>
                    <a:pt x="258610" y="216750"/>
                  </a:lnTo>
                  <a:lnTo>
                    <a:pt x="257340" y="217563"/>
                  </a:lnTo>
                  <a:lnTo>
                    <a:pt x="257340" y="220129"/>
                  </a:lnTo>
                  <a:lnTo>
                    <a:pt x="254762" y="221767"/>
                  </a:lnTo>
                  <a:lnTo>
                    <a:pt x="253530" y="219989"/>
                  </a:lnTo>
                  <a:lnTo>
                    <a:pt x="253060" y="220014"/>
                  </a:lnTo>
                  <a:lnTo>
                    <a:pt x="250990" y="220129"/>
                  </a:lnTo>
                  <a:lnTo>
                    <a:pt x="254762" y="219595"/>
                  </a:lnTo>
                  <a:lnTo>
                    <a:pt x="255130" y="219544"/>
                  </a:lnTo>
                  <a:lnTo>
                    <a:pt x="257340" y="220129"/>
                  </a:lnTo>
                  <a:lnTo>
                    <a:pt x="257340" y="217563"/>
                  </a:lnTo>
                  <a:lnTo>
                    <a:pt x="254787" y="219456"/>
                  </a:lnTo>
                  <a:lnTo>
                    <a:pt x="254762" y="219316"/>
                  </a:lnTo>
                  <a:lnTo>
                    <a:pt x="252730" y="214757"/>
                  </a:lnTo>
                  <a:lnTo>
                    <a:pt x="249720" y="214871"/>
                  </a:lnTo>
                  <a:lnTo>
                    <a:pt x="247180" y="214198"/>
                  </a:lnTo>
                  <a:lnTo>
                    <a:pt x="245910" y="216750"/>
                  </a:lnTo>
                  <a:lnTo>
                    <a:pt x="248450" y="218643"/>
                  </a:lnTo>
                  <a:lnTo>
                    <a:pt x="247180" y="218579"/>
                  </a:lnTo>
                  <a:lnTo>
                    <a:pt x="245910" y="218503"/>
                  </a:lnTo>
                  <a:lnTo>
                    <a:pt x="243370" y="219189"/>
                  </a:lnTo>
                  <a:lnTo>
                    <a:pt x="243370" y="240766"/>
                  </a:lnTo>
                  <a:lnTo>
                    <a:pt x="242100" y="241173"/>
                  </a:lnTo>
                  <a:lnTo>
                    <a:pt x="242100" y="249529"/>
                  </a:lnTo>
                  <a:lnTo>
                    <a:pt x="242100" y="249936"/>
                  </a:lnTo>
                  <a:lnTo>
                    <a:pt x="240830" y="252907"/>
                  </a:lnTo>
                  <a:lnTo>
                    <a:pt x="239560" y="253441"/>
                  </a:lnTo>
                  <a:lnTo>
                    <a:pt x="239560" y="249936"/>
                  </a:lnTo>
                  <a:lnTo>
                    <a:pt x="240830" y="249669"/>
                  </a:lnTo>
                  <a:lnTo>
                    <a:pt x="242100" y="249529"/>
                  </a:lnTo>
                  <a:lnTo>
                    <a:pt x="242100" y="241173"/>
                  </a:lnTo>
                  <a:lnTo>
                    <a:pt x="242100" y="240766"/>
                  </a:lnTo>
                  <a:lnTo>
                    <a:pt x="243370" y="240766"/>
                  </a:lnTo>
                  <a:lnTo>
                    <a:pt x="243370" y="219189"/>
                  </a:lnTo>
                  <a:lnTo>
                    <a:pt x="242100" y="220268"/>
                  </a:lnTo>
                  <a:lnTo>
                    <a:pt x="242100" y="225259"/>
                  </a:lnTo>
                  <a:lnTo>
                    <a:pt x="240830" y="225653"/>
                  </a:lnTo>
                  <a:lnTo>
                    <a:pt x="240830" y="225793"/>
                  </a:lnTo>
                  <a:lnTo>
                    <a:pt x="239560" y="225386"/>
                  </a:lnTo>
                  <a:lnTo>
                    <a:pt x="239560" y="223367"/>
                  </a:lnTo>
                  <a:lnTo>
                    <a:pt x="240830" y="224180"/>
                  </a:lnTo>
                  <a:lnTo>
                    <a:pt x="242100" y="225259"/>
                  </a:lnTo>
                  <a:lnTo>
                    <a:pt x="242100" y="220268"/>
                  </a:lnTo>
                  <a:lnTo>
                    <a:pt x="242100" y="218909"/>
                  </a:lnTo>
                  <a:lnTo>
                    <a:pt x="243370" y="216750"/>
                  </a:lnTo>
                  <a:lnTo>
                    <a:pt x="238429" y="209029"/>
                  </a:lnTo>
                  <a:lnTo>
                    <a:pt x="238429" y="253923"/>
                  </a:lnTo>
                  <a:lnTo>
                    <a:pt x="237020" y="254520"/>
                  </a:lnTo>
                  <a:lnTo>
                    <a:pt x="234480" y="254889"/>
                  </a:lnTo>
                  <a:lnTo>
                    <a:pt x="233972" y="254952"/>
                  </a:lnTo>
                  <a:lnTo>
                    <a:pt x="233133" y="255104"/>
                  </a:lnTo>
                  <a:lnTo>
                    <a:pt x="231940" y="255866"/>
                  </a:lnTo>
                  <a:lnTo>
                    <a:pt x="229400" y="260057"/>
                  </a:lnTo>
                  <a:lnTo>
                    <a:pt x="228130" y="258978"/>
                  </a:lnTo>
                  <a:lnTo>
                    <a:pt x="226860" y="257962"/>
                  </a:lnTo>
                  <a:lnTo>
                    <a:pt x="225590" y="258025"/>
                  </a:lnTo>
                  <a:lnTo>
                    <a:pt x="224320" y="258838"/>
                  </a:lnTo>
                  <a:lnTo>
                    <a:pt x="224320" y="257086"/>
                  </a:lnTo>
                  <a:lnTo>
                    <a:pt x="226860" y="253720"/>
                  </a:lnTo>
                  <a:lnTo>
                    <a:pt x="224536" y="252971"/>
                  </a:lnTo>
                  <a:lnTo>
                    <a:pt x="224320" y="252907"/>
                  </a:lnTo>
                  <a:lnTo>
                    <a:pt x="225590" y="251955"/>
                  </a:lnTo>
                  <a:lnTo>
                    <a:pt x="228130" y="252590"/>
                  </a:lnTo>
                  <a:lnTo>
                    <a:pt x="229400" y="252907"/>
                  </a:lnTo>
                  <a:lnTo>
                    <a:pt x="228130" y="250609"/>
                  </a:lnTo>
                  <a:lnTo>
                    <a:pt x="229641" y="250583"/>
                  </a:lnTo>
                  <a:lnTo>
                    <a:pt x="230670" y="250482"/>
                  </a:lnTo>
                  <a:lnTo>
                    <a:pt x="231940" y="250075"/>
                  </a:lnTo>
                  <a:lnTo>
                    <a:pt x="234480" y="251828"/>
                  </a:lnTo>
                  <a:lnTo>
                    <a:pt x="238290" y="253847"/>
                  </a:lnTo>
                  <a:lnTo>
                    <a:pt x="238429" y="253923"/>
                  </a:lnTo>
                  <a:lnTo>
                    <a:pt x="238429" y="209029"/>
                  </a:lnTo>
                  <a:lnTo>
                    <a:pt x="238290" y="208800"/>
                  </a:lnTo>
                  <a:lnTo>
                    <a:pt x="238290" y="246837"/>
                  </a:lnTo>
                  <a:lnTo>
                    <a:pt x="238290" y="247103"/>
                  </a:lnTo>
                  <a:lnTo>
                    <a:pt x="237020" y="247650"/>
                  </a:lnTo>
                  <a:lnTo>
                    <a:pt x="237020" y="246697"/>
                  </a:lnTo>
                  <a:lnTo>
                    <a:pt x="238290" y="246837"/>
                  </a:lnTo>
                  <a:lnTo>
                    <a:pt x="238290" y="208800"/>
                  </a:lnTo>
                  <a:lnTo>
                    <a:pt x="238429" y="208788"/>
                  </a:lnTo>
                  <a:lnTo>
                    <a:pt x="239560" y="208661"/>
                  </a:lnTo>
                  <a:lnTo>
                    <a:pt x="242100" y="208394"/>
                  </a:lnTo>
                  <a:lnTo>
                    <a:pt x="245910" y="209029"/>
                  </a:lnTo>
                  <a:lnTo>
                    <a:pt x="248450" y="205689"/>
                  </a:lnTo>
                  <a:lnTo>
                    <a:pt x="248450" y="202057"/>
                  </a:lnTo>
                  <a:lnTo>
                    <a:pt x="247180" y="202006"/>
                  </a:lnTo>
                  <a:lnTo>
                    <a:pt x="244640" y="201891"/>
                  </a:lnTo>
                  <a:lnTo>
                    <a:pt x="242100" y="201777"/>
                  </a:lnTo>
                  <a:lnTo>
                    <a:pt x="240830" y="195580"/>
                  </a:lnTo>
                  <a:lnTo>
                    <a:pt x="231940" y="203669"/>
                  </a:lnTo>
                  <a:lnTo>
                    <a:pt x="234480" y="203758"/>
                  </a:lnTo>
                  <a:lnTo>
                    <a:pt x="237020" y="203847"/>
                  </a:lnTo>
                  <a:lnTo>
                    <a:pt x="239560" y="203936"/>
                  </a:lnTo>
                  <a:lnTo>
                    <a:pt x="239560" y="206375"/>
                  </a:lnTo>
                  <a:lnTo>
                    <a:pt x="238429" y="207086"/>
                  </a:lnTo>
                  <a:lnTo>
                    <a:pt x="238290" y="207175"/>
                  </a:lnTo>
                  <a:lnTo>
                    <a:pt x="237020" y="207721"/>
                  </a:lnTo>
                  <a:lnTo>
                    <a:pt x="237020" y="232130"/>
                  </a:lnTo>
                  <a:lnTo>
                    <a:pt x="237020" y="236448"/>
                  </a:lnTo>
                  <a:lnTo>
                    <a:pt x="237020" y="237667"/>
                  </a:lnTo>
                  <a:lnTo>
                    <a:pt x="236677" y="237731"/>
                  </a:lnTo>
                  <a:lnTo>
                    <a:pt x="236093" y="237858"/>
                  </a:lnTo>
                  <a:lnTo>
                    <a:pt x="235750" y="237934"/>
                  </a:lnTo>
                  <a:lnTo>
                    <a:pt x="235750" y="239547"/>
                  </a:lnTo>
                  <a:lnTo>
                    <a:pt x="235750" y="239953"/>
                  </a:lnTo>
                  <a:lnTo>
                    <a:pt x="234480" y="239687"/>
                  </a:lnTo>
                  <a:lnTo>
                    <a:pt x="235750" y="239547"/>
                  </a:lnTo>
                  <a:lnTo>
                    <a:pt x="235750" y="237934"/>
                  </a:lnTo>
                  <a:lnTo>
                    <a:pt x="235750" y="237121"/>
                  </a:lnTo>
                  <a:lnTo>
                    <a:pt x="234480" y="236994"/>
                  </a:lnTo>
                  <a:lnTo>
                    <a:pt x="236677" y="235585"/>
                  </a:lnTo>
                  <a:lnTo>
                    <a:pt x="237020" y="236448"/>
                  </a:lnTo>
                  <a:lnTo>
                    <a:pt x="237020" y="232130"/>
                  </a:lnTo>
                  <a:lnTo>
                    <a:pt x="235750" y="233210"/>
                  </a:lnTo>
                  <a:lnTo>
                    <a:pt x="236093" y="234099"/>
                  </a:lnTo>
                  <a:lnTo>
                    <a:pt x="231940" y="233210"/>
                  </a:lnTo>
                  <a:lnTo>
                    <a:pt x="230670" y="236042"/>
                  </a:lnTo>
                  <a:lnTo>
                    <a:pt x="224536" y="237744"/>
                  </a:lnTo>
                  <a:lnTo>
                    <a:pt x="225590" y="244132"/>
                  </a:lnTo>
                  <a:lnTo>
                    <a:pt x="225590" y="245897"/>
                  </a:lnTo>
                  <a:lnTo>
                    <a:pt x="224536" y="245833"/>
                  </a:lnTo>
                  <a:lnTo>
                    <a:pt x="220510" y="245757"/>
                  </a:lnTo>
                  <a:lnTo>
                    <a:pt x="219163" y="245427"/>
                  </a:lnTo>
                  <a:lnTo>
                    <a:pt x="219163" y="257886"/>
                  </a:lnTo>
                  <a:lnTo>
                    <a:pt x="219163" y="259105"/>
                  </a:lnTo>
                  <a:lnTo>
                    <a:pt x="217868" y="258965"/>
                  </a:lnTo>
                  <a:lnTo>
                    <a:pt x="216966" y="257657"/>
                  </a:lnTo>
                  <a:lnTo>
                    <a:pt x="219163" y="257886"/>
                  </a:lnTo>
                  <a:lnTo>
                    <a:pt x="219163" y="245427"/>
                  </a:lnTo>
                  <a:lnTo>
                    <a:pt x="216700" y="243459"/>
                  </a:lnTo>
                  <a:lnTo>
                    <a:pt x="217868" y="241973"/>
                  </a:lnTo>
                  <a:lnTo>
                    <a:pt x="219163" y="239420"/>
                  </a:lnTo>
                  <a:lnTo>
                    <a:pt x="219163" y="239204"/>
                  </a:lnTo>
                  <a:lnTo>
                    <a:pt x="216700" y="236588"/>
                  </a:lnTo>
                  <a:lnTo>
                    <a:pt x="220510" y="237185"/>
                  </a:lnTo>
                  <a:lnTo>
                    <a:pt x="221780" y="237388"/>
                  </a:lnTo>
                  <a:lnTo>
                    <a:pt x="220510" y="235508"/>
                  </a:lnTo>
                  <a:lnTo>
                    <a:pt x="221780" y="235915"/>
                  </a:lnTo>
                  <a:lnTo>
                    <a:pt x="223050" y="235369"/>
                  </a:lnTo>
                  <a:lnTo>
                    <a:pt x="223050" y="234429"/>
                  </a:lnTo>
                  <a:lnTo>
                    <a:pt x="224320" y="235369"/>
                  </a:lnTo>
                  <a:lnTo>
                    <a:pt x="225590" y="233883"/>
                  </a:lnTo>
                  <a:lnTo>
                    <a:pt x="225590" y="232803"/>
                  </a:lnTo>
                  <a:lnTo>
                    <a:pt x="226860" y="234226"/>
                  </a:lnTo>
                  <a:lnTo>
                    <a:pt x="228130" y="235635"/>
                  </a:lnTo>
                  <a:lnTo>
                    <a:pt x="229641" y="231482"/>
                  </a:lnTo>
                  <a:lnTo>
                    <a:pt x="230670" y="231673"/>
                  </a:lnTo>
                  <a:lnTo>
                    <a:pt x="233972" y="232308"/>
                  </a:lnTo>
                  <a:lnTo>
                    <a:pt x="234480" y="232397"/>
                  </a:lnTo>
                  <a:lnTo>
                    <a:pt x="235750" y="232270"/>
                  </a:lnTo>
                  <a:lnTo>
                    <a:pt x="236677" y="232168"/>
                  </a:lnTo>
                  <a:lnTo>
                    <a:pt x="237020" y="232130"/>
                  </a:lnTo>
                  <a:lnTo>
                    <a:pt x="237020" y="207721"/>
                  </a:lnTo>
                  <a:lnTo>
                    <a:pt x="235750" y="206844"/>
                  </a:lnTo>
                  <a:lnTo>
                    <a:pt x="235750" y="220395"/>
                  </a:lnTo>
                  <a:lnTo>
                    <a:pt x="234480" y="223367"/>
                  </a:lnTo>
                  <a:lnTo>
                    <a:pt x="233159" y="222783"/>
                  </a:lnTo>
                  <a:lnTo>
                    <a:pt x="235750" y="220395"/>
                  </a:lnTo>
                  <a:lnTo>
                    <a:pt x="235750" y="206844"/>
                  </a:lnTo>
                  <a:lnTo>
                    <a:pt x="234480" y="205968"/>
                  </a:lnTo>
                  <a:lnTo>
                    <a:pt x="233133" y="206209"/>
                  </a:lnTo>
                  <a:lnTo>
                    <a:pt x="233133" y="222643"/>
                  </a:lnTo>
                  <a:lnTo>
                    <a:pt x="233133" y="222770"/>
                  </a:lnTo>
                  <a:lnTo>
                    <a:pt x="229641" y="221183"/>
                  </a:lnTo>
                  <a:lnTo>
                    <a:pt x="229400" y="221068"/>
                  </a:lnTo>
                  <a:lnTo>
                    <a:pt x="229400" y="227545"/>
                  </a:lnTo>
                  <a:lnTo>
                    <a:pt x="228765" y="229362"/>
                  </a:lnTo>
                  <a:lnTo>
                    <a:pt x="226860" y="230111"/>
                  </a:lnTo>
                  <a:lnTo>
                    <a:pt x="226860" y="227012"/>
                  </a:lnTo>
                  <a:lnTo>
                    <a:pt x="229400" y="227545"/>
                  </a:lnTo>
                  <a:lnTo>
                    <a:pt x="229400" y="221068"/>
                  </a:lnTo>
                  <a:lnTo>
                    <a:pt x="228130" y="225526"/>
                  </a:lnTo>
                  <a:lnTo>
                    <a:pt x="226860" y="224574"/>
                  </a:lnTo>
                  <a:lnTo>
                    <a:pt x="224320" y="222961"/>
                  </a:lnTo>
                  <a:lnTo>
                    <a:pt x="223050" y="222961"/>
                  </a:lnTo>
                  <a:lnTo>
                    <a:pt x="223050" y="222821"/>
                  </a:lnTo>
                  <a:lnTo>
                    <a:pt x="221780" y="222961"/>
                  </a:lnTo>
                  <a:lnTo>
                    <a:pt x="220510" y="222961"/>
                  </a:lnTo>
                  <a:lnTo>
                    <a:pt x="217868" y="222961"/>
                  </a:lnTo>
                  <a:lnTo>
                    <a:pt x="217868" y="221665"/>
                  </a:lnTo>
                  <a:lnTo>
                    <a:pt x="219163" y="220992"/>
                  </a:lnTo>
                  <a:lnTo>
                    <a:pt x="220510" y="220268"/>
                  </a:lnTo>
                  <a:lnTo>
                    <a:pt x="219227" y="221081"/>
                  </a:lnTo>
                  <a:lnTo>
                    <a:pt x="220510" y="222821"/>
                  </a:lnTo>
                  <a:lnTo>
                    <a:pt x="220510" y="222961"/>
                  </a:lnTo>
                  <a:lnTo>
                    <a:pt x="221780" y="222021"/>
                  </a:lnTo>
                  <a:lnTo>
                    <a:pt x="224320" y="220129"/>
                  </a:lnTo>
                  <a:lnTo>
                    <a:pt x="221780" y="218909"/>
                  </a:lnTo>
                  <a:lnTo>
                    <a:pt x="223050" y="217970"/>
                  </a:lnTo>
                  <a:lnTo>
                    <a:pt x="225590" y="217030"/>
                  </a:lnTo>
                  <a:lnTo>
                    <a:pt x="225590" y="215138"/>
                  </a:lnTo>
                  <a:lnTo>
                    <a:pt x="226098" y="215188"/>
                  </a:lnTo>
                  <a:lnTo>
                    <a:pt x="226860" y="215277"/>
                  </a:lnTo>
                  <a:lnTo>
                    <a:pt x="226860" y="216484"/>
                  </a:lnTo>
                  <a:lnTo>
                    <a:pt x="228130" y="217297"/>
                  </a:lnTo>
                  <a:lnTo>
                    <a:pt x="228130" y="219722"/>
                  </a:lnTo>
                  <a:lnTo>
                    <a:pt x="233133" y="222643"/>
                  </a:lnTo>
                  <a:lnTo>
                    <a:pt x="233133" y="206209"/>
                  </a:lnTo>
                  <a:lnTo>
                    <a:pt x="230670" y="206641"/>
                  </a:lnTo>
                  <a:lnTo>
                    <a:pt x="230670" y="209067"/>
                  </a:lnTo>
                  <a:lnTo>
                    <a:pt x="229641" y="208737"/>
                  </a:lnTo>
                  <a:lnTo>
                    <a:pt x="229400" y="208661"/>
                  </a:lnTo>
                  <a:lnTo>
                    <a:pt x="229400" y="208254"/>
                  </a:lnTo>
                  <a:lnTo>
                    <a:pt x="228765" y="208330"/>
                  </a:lnTo>
                  <a:lnTo>
                    <a:pt x="228130" y="208394"/>
                  </a:lnTo>
                  <a:lnTo>
                    <a:pt x="226098" y="207848"/>
                  </a:lnTo>
                  <a:lnTo>
                    <a:pt x="224320" y="206908"/>
                  </a:lnTo>
                  <a:lnTo>
                    <a:pt x="224320" y="209067"/>
                  </a:lnTo>
                  <a:lnTo>
                    <a:pt x="223050" y="210413"/>
                  </a:lnTo>
                  <a:lnTo>
                    <a:pt x="220510" y="209207"/>
                  </a:lnTo>
                  <a:lnTo>
                    <a:pt x="223050" y="209118"/>
                  </a:lnTo>
                  <a:lnTo>
                    <a:pt x="224320" y="209067"/>
                  </a:lnTo>
                  <a:lnTo>
                    <a:pt x="224320" y="206908"/>
                  </a:lnTo>
                  <a:lnTo>
                    <a:pt x="219163" y="204177"/>
                  </a:lnTo>
                  <a:lnTo>
                    <a:pt x="219163" y="209194"/>
                  </a:lnTo>
                  <a:lnTo>
                    <a:pt x="217868" y="209105"/>
                  </a:lnTo>
                  <a:lnTo>
                    <a:pt x="214325" y="210223"/>
                  </a:lnTo>
                  <a:lnTo>
                    <a:pt x="214160" y="210286"/>
                  </a:lnTo>
                  <a:lnTo>
                    <a:pt x="212890" y="207721"/>
                  </a:lnTo>
                  <a:lnTo>
                    <a:pt x="210350" y="211493"/>
                  </a:lnTo>
                  <a:lnTo>
                    <a:pt x="211620" y="212305"/>
                  </a:lnTo>
                  <a:lnTo>
                    <a:pt x="211620" y="212445"/>
                  </a:lnTo>
                  <a:lnTo>
                    <a:pt x="214160" y="215277"/>
                  </a:lnTo>
                  <a:lnTo>
                    <a:pt x="220510" y="213118"/>
                  </a:lnTo>
                  <a:lnTo>
                    <a:pt x="214160" y="217970"/>
                  </a:lnTo>
                  <a:lnTo>
                    <a:pt x="212890" y="219456"/>
                  </a:lnTo>
                  <a:lnTo>
                    <a:pt x="211620" y="223367"/>
                  </a:lnTo>
                  <a:lnTo>
                    <a:pt x="214160" y="224574"/>
                  </a:lnTo>
                  <a:lnTo>
                    <a:pt x="214325" y="224675"/>
                  </a:lnTo>
                  <a:lnTo>
                    <a:pt x="213410" y="224790"/>
                  </a:lnTo>
                  <a:lnTo>
                    <a:pt x="207810" y="226377"/>
                  </a:lnTo>
                  <a:lnTo>
                    <a:pt x="206540" y="228968"/>
                  </a:lnTo>
                  <a:lnTo>
                    <a:pt x="209080" y="229933"/>
                  </a:lnTo>
                  <a:lnTo>
                    <a:pt x="214160" y="226872"/>
                  </a:lnTo>
                  <a:lnTo>
                    <a:pt x="215061" y="227063"/>
                  </a:lnTo>
                  <a:lnTo>
                    <a:pt x="215671" y="227076"/>
                  </a:lnTo>
                  <a:lnTo>
                    <a:pt x="217868" y="227660"/>
                  </a:lnTo>
                  <a:lnTo>
                    <a:pt x="216966" y="226771"/>
                  </a:lnTo>
                  <a:lnTo>
                    <a:pt x="215430" y="225386"/>
                  </a:lnTo>
                  <a:lnTo>
                    <a:pt x="215303" y="225196"/>
                  </a:lnTo>
                  <a:lnTo>
                    <a:pt x="217868" y="226555"/>
                  </a:lnTo>
                  <a:lnTo>
                    <a:pt x="217868" y="227660"/>
                  </a:lnTo>
                  <a:lnTo>
                    <a:pt x="217868" y="236423"/>
                  </a:lnTo>
                  <a:lnTo>
                    <a:pt x="216966" y="236397"/>
                  </a:lnTo>
                  <a:lnTo>
                    <a:pt x="215430" y="236308"/>
                  </a:lnTo>
                  <a:lnTo>
                    <a:pt x="215430" y="236715"/>
                  </a:lnTo>
                  <a:lnTo>
                    <a:pt x="215061" y="236956"/>
                  </a:lnTo>
                  <a:lnTo>
                    <a:pt x="214350" y="237185"/>
                  </a:lnTo>
                  <a:lnTo>
                    <a:pt x="215061" y="236867"/>
                  </a:lnTo>
                  <a:lnTo>
                    <a:pt x="215303" y="236778"/>
                  </a:lnTo>
                  <a:lnTo>
                    <a:pt x="215430" y="236715"/>
                  </a:lnTo>
                  <a:lnTo>
                    <a:pt x="215430" y="236308"/>
                  </a:lnTo>
                  <a:lnTo>
                    <a:pt x="215430" y="235775"/>
                  </a:lnTo>
                  <a:lnTo>
                    <a:pt x="216700" y="235102"/>
                  </a:lnTo>
                  <a:lnTo>
                    <a:pt x="215430" y="233756"/>
                  </a:lnTo>
                  <a:lnTo>
                    <a:pt x="216420" y="233959"/>
                  </a:lnTo>
                  <a:lnTo>
                    <a:pt x="216700" y="234022"/>
                  </a:lnTo>
                  <a:lnTo>
                    <a:pt x="216700" y="235102"/>
                  </a:lnTo>
                  <a:lnTo>
                    <a:pt x="216700" y="236042"/>
                  </a:lnTo>
                  <a:lnTo>
                    <a:pt x="217868" y="236423"/>
                  </a:lnTo>
                  <a:lnTo>
                    <a:pt x="217868" y="227660"/>
                  </a:lnTo>
                  <a:lnTo>
                    <a:pt x="215671" y="227190"/>
                  </a:lnTo>
                  <a:lnTo>
                    <a:pt x="215430" y="227152"/>
                  </a:lnTo>
                  <a:lnTo>
                    <a:pt x="215430" y="233476"/>
                  </a:lnTo>
                  <a:lnTo>
                    <a:pt x="214325" y="233603"/>
                  </a:lnTo>
                  <a:lnTo>
                    <a:pt x="215023" y="233718"/>
                  </a:lnTo>
                  <a:lnTo>
                    <a:pt x="214160" y="233616"/>
                  </a:lnTo>
                  <a:lnTo>
                    <a:pt x="214160" y="237566"/>
                  </a:lnTo>
                  <a:lnTo>
                    <a:pt x="214160" y="238607"/>
                  </a:lnTo>
                  <a:lnTo>
                    <a:pt x="213410" y="238061"/>
                  </a:lnTo>
                  <a:lnTo>
                    <a:pt x="214160" y="237566"/>
                  </a:lnTo>
                  <a:lnTo>
                    <a:pt x="214160" y="233616"/>
                  </a:lnTo>
                  <a:lnTo>
                    <a:pt x="214325" y="233603"/>
                  </a:lnTo>
                  <a:lnTo>
                    <a:pt x="215303" y="233489"/>
                  </a:lnTo>
                  <a:lnTo>
                    <a:pt x="215430" y="233476"/>
                  </a:lnTo>
                  <a:lnTo>
                    <a:pt x="215430" y="227152"/>
                  </a:lnTo>
                  <a:lnTo>
                    <a:pt x="215303" y="227114"/>
                  </a:lnTo>
                  <a:lnTo>
                    <a:pt x="214160" y="228092"/>
                  </a:lnTo>
                  <a:lnTo>
                    <a:pt x="212890" y="231457"/>
                  </a:lnTo>
                  <a:lnTo>
                    <a:pt x="214160" y="232537"/>
                  </a:lnTo>
                  <a:lnTo>
                    <a:pt x="214160" y="233349"/>
                  </a:lnTo>
                  <a:lnTo>
                    <a:pt x="212890" y="233349"/>
                  </a:lnTo>
                  <a:lnTo>
                    <a:pt x="212890" y="238404"/>
                  </a:lnTo>
                  <a:lnTo>
                    <a:pt x="211620" y="239242"/>
                  </a:lnTo>
                  <a:lnTo>
                    <a:pt x="211772" y="239052"/>
                  </a:lnTo>
                  <a:lnTo>
                    <a:pt x="212890" y="238404"/>
                  </a:lnTo>
                  <a:lnTo>
                    <a:pt x="212890" y="233349"/>
                  </a:lnTo>
                  <a:lnTo>
                    <a:pt x="210642" y="233349"/>
                  </a:lnTo>
                  <a:lnTo>
                    <a:pt x="210642" y="239890"/>
                  </a:lnTo>
                  <a:lnTo>
                    <a:pt x="210350" y="240093"/>
                  </a:lnTo>
                  <a:lnTo>
                    <a:pt x="210324" y="239966"/>
                  </a:lnTo>
                  <a:lnTo>
                    <a:pt x="210642" y="239890"/>
                  </a:lnTo>
                  <a:lnTo>
                    <a:pt x="210642" y="233349"/>
                  </a:lnTo>
                  <a:lnTo>
                    <a:pt x="209080" y="233349"/>
                  </a:lnTo>
                  <a:lnTo>
                    <a:pt x="209080" y="240220"/>
                  </a:lnTo>
                  <a:lnTo>
                    <a:pt x="209080" y="240626"/>
                  </a:lnTo>
                  <a:lnTo>
                    <a:pt x="202730" y="238010"/>
                  </a:lnTo>
                  <a:lnTo>
                    <a:pt x="198920" y="240753"/>
                  </a:lnTo>
                  <a:lnTo>
                    <a:pt x="198920" y="244665"/>
                  </a:lnTo>
                  <a:lnTo>
                    <a:pt x="205270" y="245618"/>
                  </a:lnTo>
                  <a:lnTo>
                    <a:pt x="207810" y="251015"/>
                  </a:lnTo>
                  <a:lnTo>
                    <a:pt x="214160" y="245491"/>
                  </a:lnTo>
                  <a:lnTo>
                    <a:pt x="216700" y="251828"/>
                  </a:lnTo>
                  <a:lnTo>
                    <a:pt x="215671" y="254787"/>
                  </a:lnTo>
                  <a:lnTo>
                    <a:pt x="216420" y="256870"/>
                  </a:lnTo>
                  <a:lnTo>
                    <a:pt x="215430" y="255447"/>
                  </a:lnTo>
                  <a:lnTo>
                    <a:pt x="215671" y="254787"/>
                  </a:lnTo>
                  <a:lnTo>
                    <a:pt x="215430" y="254114"/>
                  </a:lnTo>
                  <a:lnTo>
                    <a:pt x="215061" y="254025"/>
                  </a:lnTo>
                  <a:lnTo>
                    <a:pt x="215404" y="255409"/>
                  </a:lnTo>
                  <a:lnTo>
                    <a:pt x="214325" y="253822"/>
                  </a:lnTo>
                  <a:lnTo>
                    <a:pt x="212890" y="253822"/>
                  </a:lnTo>
                  <a:lnTo>
                    <a:pt x="206540" y="255066"/>
                  </a:lnTo>
                  <a:lnTo>
                    <a:pt x="207810" y="261810"/>
                  </a:lnTo>
                  <a:lnTo>
                    <a:pt x="211620" y="261708"/>
                  </a:lnTo>
                  <a:lnTo>
                    <a:pt x="214160" y="261581"/>
                  </a:lnTo>
                  <a:lnTo>
                    <a:pt x="215671" y="261480"/>
                  </a:lnTo>
                  <a:lnTo>
                    <a:pt x="216966" y="261378"/>
                  </a:lnTo>
                  <a:lnTo>
                    <a:pt x="217868" y="261315"/>
                  </a:lnTo>
                  <a:lnTo>
                    <a:pt x="219163" y="261226"/>
                  </a:lnTo>
                  <a:lnTo>
                    <a:pt x="220510" y="261137"/>
                  </a:lnTo>
                  <a:lnTo>
                    <a:pt x="221780" y="260731"/>
                  </a:lnTo>
                  <a:lnTo>
                    <a:pt x="221780" y="260858"/>
                  </a:lnTo>
                  <a:lnTo>
                    <a:pt x="224320" y="260934"/>
                  </a:lnTo>
                  <a:lnTo>
                    <a:pt x="226860" y="260819"/>
                  </a:lnTo>
                  <a:lnTo>
                    <a:pt x="229400" y="260692"/>
                  </a:lnTo>
                  <a:lnTo>
                    <a:pt x="231940" y="260578"/>
                  </a:lnTo>
                  <a:lnTo>
                    <a:pt x="233133" y="260489"/>
                  </a:lnTo>
                  <a:lnTo>
                    <a:pt x="234480" y="260400"/>
                  </a:lnTo>
                  <a:lnTo>
                    <a:pt x="236093" y="260286"/>
                  </a:lnTo>
                  <a:lnTo>
                    <a:pt x="237020" y="260223"/>
                  </a:lnTo>
                  <a:lnTo>
                    <a:pt x="238429" y="260121"/>
                  </a:lnTo>
                  <a:lnTo>
                    <a:pt x="239560" y="260045"/>
                  </a:lnTo>
                  <a:lnTo>
                    <a:pt x="240830" y="259956"/>
                  </a:lnTo>
                  <a:lnTo>
                    <a:pt x="242100" y="259842"/>
                  </a:lnTo>
                  <a:lnTo>
                    <a:pt x="243370" y="259727"/>
                  </a:lnTo>
                  <a:lnTo>
                    <a:pt x="244640" y="259626"/>
                  </a:lnTo>
                  <a:lnTo>
                    <a:pt x="245910" y="259511"/>
                  </a:lnTo>
                  <a:lnTo>
                    <a:pt x="245910" y="245491"/>
                  </a:lnTo>
                  <a:lnTo>
                    <a:pt x="245910" y="245351"/>
                  </a:lnTo>
                  <a:lnTo>
                    <a:pt x="244640" y="245757"/>
                  </a:lnTo>
                  <a:lnTo>
                    <a:pt x="243370" y="245491"/>
                  </a:lnTo>
                  <a:lnTo>
                    <a:pt x="244640" y="244817"/>
                  </a:lnTo>
                  <a:lnTo>
                    <a:pt x="244640" y="244005"/>
                  </a:lnTo>
                  <a:lnTo>
                    <a:pt x="243370" y="243052"/>
                  </a:lnTo>
                  <a:lnTo>
                    <a:pt x="244640" y="243052"/>
                  </a:lnTo>
                  <a:lnTo>
                    <a:pt x="244640" y="242925"/>
                  </a:lnTo>
                  <a:lnTo>
                    <a:pt x="245910" y="243052"/>
                  </a:lnTo>
                  <a:lnTo>
                    <a:pt x="245910" y="240906"/>
                  </a:lnTo>
                  <a:lnTo>
                    <a:pt x="247180" y="241033"/>
                  </a:lnTo>
                  <a:lnTo>
                    <a:pt x="248450" y="241173"/>
                  </a:lnTo>
                  <a:lnTo>
                    <a:pt x="249720" y="241376"/>
                  </a:lnTo>
                  <a:lnTo>
                    <a:pt x="250761" y="241541"/>
                  </a:lnTo>
                  <a:lnTo>
                    <a:pt x="250990" y="241579"/>
                  </a:lnTo>
                  <a:lnTo>
                    <a:pt x="249720" y="244678"/>
                  </a:lnTo>
                  <a:lnTo>
                    <a:pt x="248450" y="244132"/>
                  </a:lnTo>
                  <a:lnTo>
                    <a:pt x="248450" y="243192"/>
                  </a:lnTo>
                  <a:lnTo>
                    <a:pt x="247180" y="244271"/>
                  </a:lnTo>
                  <a:lnTo>
                    <a:pt x="245910" y="245084"/>
                  </a:lnTo>
                  <a:lnTo>
                    <a:pt x="245910" y="245351"/>
                  </a:lnTo>
                  <a:lnTo>
                    <a:pt x="247180" y="245897"/>
                  </a:lnTo>
                  <a:lnTo>
                    <a:pt x="247180" y="259397"/>
                  </a:lnTo>
                  <a:lnTo>
                    <a:pt x="248450" y="259283"/>
                  </a:lnTo>
                  <a:lnTo>
                    <a:pt x="249720" y="259181"/>
                  </a:lnTo>
                  <a:lnTo>
                    <a:pt x="250990" y="259054"/>
                  </a:lnTo>
                  <a:lnTo>
                    <a:pt x="252260" y="258927"/>
                  </a:lnTo>
                  <a:lnTo>
                    <a:pt x="253530" y="258800"/>
                  </a:lnTo>
                  <a:lnTo>
                    <a:pt x="254762" y="258673"/>
                  </a:lnTo>
                  <a:lnTo>
                    <a:pt x="255130" y="258648"/>
                  </a:lnTo>
                  <a:lnTo>
                    <a:pt x="256070" y="258546"/>
                  </a:lnTo>
                  <a:lnTo>
                    <a:pt x="257340" y="258432"/>
                  </a:lnTo>
                  <a:lnTo>
                    <a:pt x="258610" y="258305"/>
                  </a:lnTo>
                  <a:lnTo>
                    <a:pt x="258610" y="256413"/>
                  </a:lnTo>
                  <a:lnTo>
                    <a:pt x="261150" y="255866"/>
                  </a:lnTo>
                  <a:lnTo>
                    <a:pt x="262420" y="255600"/>
                  </a:lnTo>
                  <a:lnTo>
                    <a:pt x="263690" y="257632"/>
                  </a:lnTo>
                  <a:lnTo>
                    <a:pt x="266230" y="257302"/>
                  </a:lnTo>
                  <a:lnTo>
                    <a:pt x="269938" y="256832"/>
                  </a:lnTo>
                  <a:lnTo>
                    <a:pt x="271310" y="255866"/>
                  </a:lnTo>
                  <a:lnTo>
                    <a:pt x="269938" y="254571"/>
                  </a:lnTo>
                  <a:lnTo>
                    <a:pt x="268770" y="254660"/>
                  </a:lnTo>
                  <a:lnTo>
                    <a:pt x="268770" y="254393"/>
                  </a:lnTo>
                  <a:lnTo>
                    <a:pt x="271310" y="253987"/>
                  </a:lnTo>
                  <a:lnTo>
                    <a:pt x="272580" y="253898"/>
                  </a:lnTo>
                  <a:lnTo>
                    <a:pt x="273850" y="253809"/>
                  </a:lnTo>
                  <a:lnTo>
                    <a:pt x="275120" y="253720"/>
                  </a:lnTo>
                  <a:lnTo>
                    <a:pt x="275120" y="256146"/>
                  </a:lnTo>
                  <a:lnTo>
                    <a:pt x="276390" y="255968"/>
                  </a:lnTo>
                  <a:lnTo>
                    <a:pt x="280200" y="255447"/>
                  </a:lnTo>
                  <a:lnTo>
                    <a:pt x="281470" y="255282"/>
                  </a:lnTo>
                  <a:lnTo>
                    <a:pt x="291630" y="253809"/>
                  </a:lnTo>
                  <a:lnTo>
                    <a:pt x="299250" y="252615"/>
                  </a:lnTo>
                  <a:lnTo>
                    <a:pt x="305422" y="251587"/>
                  </a:lnTo>
                  <a:lnTo>
                    <a:pt x="304711" y="251180"/>
                  </a:lnTo>
                  <a:lnTo>
                    <a:pt x="305422" y="251472"/>
                  </a:lnTo>
                  <a:lnTo>
                    <a:pt x="305600" y="251561"/>
                  </a:lnTo>
                  <a:lnTo>
                    <a:pt x="306870" y="251282"/>
                  </a:lnTo>
                  <a:lnTo>
                    <a:pt x="310680" y="250748"/>
                  </a:lnTo>
                  <a:lnTo>
                    <a:pt x="311950" y="249262"/>
                  </a:lnTo>
                  <a:lnTo>
                    <a:pt x="311950" y="249669"/>
                  </a:lnTo>
                  <a:lnTo>
                    <a:pt x="312458" y="249885"/>
                  </a:lnTo>
                  <a:lnTo>
                    <a:pt x="312737" y="249999"/>
                  </a:lnTo>
                  <a:lnTo>
                    <a:pt x="312978" y="250101"/>
                  </a:lnTo>
                  <a:lnTo>
                    <a:pt x="313220" y="250202"/>
                  </a:lnTo>
                  <a:lnTo>
                    <a:pt x="315760" y="249669"/>
                  </a:lnTo>
                  <a:lnTo>
                    <a:pt x="319570" y="248869"/>
                  </a:lnTo>
                  <a:lnTo>
                    <a:pt x="322110" y="248399"/>
                  </a:lnTo>
                  <a:lnTo>
                    <a:pt x="327190" y="247459"/>
                  </a:lnTo>
                  <a:lnTo>
                    <a:pt x="333540" y="245973"/>
                  </a:lnTo>
                  <a:lnTo>
                    <a:pt x="337350" y="245198"/>
                  </a:lnTo>
                  <a:lnTo>
                    <a:pt x="338620" y="244932"/>
                  </a:lnTo>
                  <a:lnTo>
                    <a:pt x="341160" y="244411"/>
                  </a:lnTo>
                  <a:lnTo>
                    <a:pt x="341160" y="243738"/>
                  </a:lnTo>
                  <a:lnTo>
                    <a:pt x="342430" y="243192"/>
                  </a:lnTo>
                  <a:lnTo>
                    <a:pt x="341160" y="242658"/>
                  </a:lnTo>
                  <a:lnTo>
                    <a:pt x="341160" y="242519"/>
                  </a:lnTo>
                  <a:lnTo>
                    <a:pt x="342430" y="242163"/>
                  </a:lnTo>
                  <a:lnTo>
                    <a:pt x="344970" y="241439"/>
                  </a:lnTo>
                  <a:lnTo>
                    <a:pt x="344093" y="240271"/>
                  </a:lnTo>
                  <a:lnTo>
                    <a:pt x="342430" y="238074"/>
                  </a:lnTo>
                  <a:lnTo>
                    <a:pt x="338620" y="239687"/>
                  </a:lnTo>
                  <a:lnTo>
                    <a:pt x="339890" y="238201"/>
                  </a:lnTo>
                  <a:lnTo>
                    <a:pt x="341160" y="237934"/>
                  </a:lnTo>
                  <a:lnTo>
                    <a:pt x="342430" y="237121"/>
                  </a:lnTo>
                  <a:lnTo>
                    <a:pt x="342430" y="238074"/>
                  </a:lnTo>
                  <a:lnTo>
                    <a:pt x="343700" y="239750"/>
                  </a:lnTo>
                  <a:lnTo>
                    <a:pt x="344093" y="240271"/>
                  </a:lnTo>
                  <a:lnTo>
                    <a:pt x="346240" y="239826"/>
                  </a:lnTo>
                  <a:lnTo>
                    <a:pt x="346240" y="243192"/>
                  </a:lnTo>
                  <a:lnTo>
                    <a:pt x="352590" y="241769"/>
                  </a:lnTo>
                  <a:lnTo>
                    <a:pt x="352590" y="227279"/>
                  </a:lnTo>
                  <a:lnTo>
                    <a:pt x="352590" y="225526"/>
                  </a:lnTo>
                  <a:lnTo>
                    <a:pt x="348780" y="228219"/>
                  </a:lnTo>
                  <a:lnTo>
                    <a:pt x="346240" y="229565"/>
                  </a:lnTo>
                  <a:lnTo>
                    <a:pt x="344970" y="229565"/>
                  </a:lnTo>
                  <a:lnTo>
                    <a:pt x="343700" y="225933"/>
                  </a:lnTo>
                  <a:lnTo>
                    <a:pt x="346240" y="225818"/>
                  </a:lnTo>
                  <a:lnTo>
                    <a:pt x="347472" y="225767"/>
                  </a:lnTo>
                  <a:lnTo>
                    <a:pt x="350050" y="225653"/>
                  </a:lnTo>
                  <a:lnTo>
                    <a:pt x="347510" y="221754"/>
                  </a:lnTo>
                  <a:lnTo>
                    <a:pt x="350050" y="220662"/>
                  </a:lnTo>
                  <a:lnTo>
                    <a:pt x="351320" y="222821"/>
                  </a:lnTo>
                  <a:lnTo>
                    <a:pt x="352590" y="222148"/>
                  </a:lnTo>
                  <a:lnTo>
                    <a:pt x="355130" y="223774"/>
                  </a:lnTo>
                  <a:lnTo>
                    <a:pt x="356400" y="225120"/>
                  </a:lnTo>
                  <a:lnTo>
                    <a:pt x="356400" y="225653"/>
                  </a:lnTo>
                  <a:lnTo>
                    <a:pt x="355130" y="226606"/>
                  </a:lnTo>
                  <a:lnTo>
                    <a:pt x="353860" y="226936"/>
                  </a:lnTo>
                  <a:lnTo>
                    <a:pt x="353860" y="228892"/>
                  </a:lnTo>
                  <a:lnTo>
                    <a:pt x="353860" y="229844"/>
                  </a:lnTo>
                  <a:lnTo>
                    <a:pt x="353415" y="228333"/>
                  </a:lnTo>
                  <a:lnTo>
                    <a:pt x="353860" y="228892"/>
                  </a:lnTo>
                  <a:lnTo>
                    <a:pt x="353860" y="226936"/>
                  </a:lnTo>
                  <a:lnTo>
                    <a:pt x="353415" y="227063"/>
                  </a:lnTo>
                  <a:lnTo>
                    <a:pt x="353060" y="227152"/>
                  </a:lnTo>
                  <a:lnTo>
                    <a:pt x="353060" y="227888"/>
                  </a:lnTo>
                  <a:lnTo>
                    <a:pt x="353060" y="241668"/>
                  </a:lnTo>
                  <a:lnTo>
                    <a:pt x="353415" y="241592"/>
                  </a:lnTo>
                  <a:lnTo>
                    <a:pt x="353860" y="241490"/>
                  </a:lnTo>
                  <a:lnTo>
                    <a:pt x="356400" y="240919"/>
                  </a:lnTo>
                  <a:lnTo>
                    <a:pt x="358940" y="240233"/>
                  </a:lnTo>
                  <a:lnTo>
                    <a:pt x="363956" y="238899"/>
                  </a:lnTo>
                  <a:lnTo>
                    <a:pt x="365290" y="238544"/>
                  </a:lnTo>
                  <a:lnTo>
                    <a:pt x="367830" y="237921"/>
                  </a:lnTo>
                  <a:lnTo>
                    <a:pt x="374942" y="236181"/>
                  </a:lnTo>
                  <a:lnTo>
                    <a:pt x="380530" y="234581"/>
                  </a:lnTo>
                  <a:lnTo>
                    <a:pt x="384340" y="233476"/>
                  </a:lnTo>
                  <a:lnTo>
                    <a:pt x="384340" y="233210"/>
                  </a:lnTo>
                  <a:lnTo>
                    <a:pt x="385610" y="232892"/>
                  </a:lnTo>
                  <a:lnTo>
                    <a:pt x="400850" y="229044"/>
                  </a:lnTo>
                  <a:lnTo>
                    <a:pt x="402120" y="228663"/>
                  </a:lnTo>
                  <a:lnTo>
                    <a:pt x="413550" y="225323"/>
                  </a:lnTo>
                  <a:lnTo>
                    <a:pt x="444030" y="215531"/>
                  </a:lnTo>
                  <a:lnTo>
                    <a:pt x="448995" y="213829"/>
                  </a:lnTo>
                  <a:lnTo>
                    <a:pt x="448995" y="213525"/>
                  </a:lnTo>
                  <a:lnTo>
                    <a:pt x="447840" y="213652"/>
                  </a:lnTo>
                  <a:lnTo>
                    <a:pt x="447840" y="213385"/>
                  </a:lnTo>
                  <a:lnTo>
                    <a:pt x="446570" y="214325"/>
                  </a:lnTo>
                  <a:lnTo>
                    <a:pt x="445300" y="214325"/>
                  </a:lnTo>
                  <a:lnTo>
                    <a:pt x="444030" y="214198"/>
                  </a:lnTo>
                  <a:lnTo>
                    <a:pt x="444030" y="212445"/>
                  </a:lnTo>
                  <a:lnTo>
                    <a:pt x="445300" y="211226"/>
                  </a:lnTo>
                  <a:lnTo>
                    <a:pt x="446570" y="210146"/>
                  </a:lnTo>
                  <a:lnTo>
                    <a:pt x="446570" y="208534"/>
                  </a:lnTo>
                  <a:lnTo>
                    <a:pt x="447840" y="209473"/>
                  </a:lnTo>
                  <a:lnTo>
                    <a:pt x="454190" y="208127"/>
                  </a:lnTo>
                  <a:lnTo>
                    <a:pt x="450380" y="206502"/>
                  </a:lnTo>
                  <a:lnTo>
                    <a:pt x="451650" y="205689"/>
                  </a:lnTo>
                  <a:lnTo>
                    <a:pt x="451650" y="204889"/>
                  </a:lnTo>
                  <a:lnTo>
                    <a:pt x="452920" y="205422"/>
                  </a:lnTo>
                  <a:lnTo>
                    <a:pt x="456730" y="203403"/>
                  </a:lnTo>
                  <a:lnTo>
                    <a:pt x="459270" y="204216"/>
                  </a:lnTo>
                  <a:lnTo>
                    <a:pt x="459270" y="203809"/>
                  </a:lnTo>
                  <a:lnTo>
                    <a:pt x="460540" y="203936"/>
                  </a:lnTo>
                  <a:lnTo>
                    <a:pt x="461810" y="203542"/>
                  </a:lnTo>
                  <a:lnTo>
                    <a:pt x="461810" y="204889"/>
                  </a:lnTo>
                  <a:lnTo>
                    <a:pt x="463080" y="204800"/>
                  </a:lnTo>
                  <a:lnTo>
                    <a:pt x="464350" y="204711"/>
                  </a:lnTo>
                  <a:lnTo>
                    <a:pt x="465620" y="204622"/>
                  </a:lnTo>
                  <a:lnTo>
                    <a:pt x="466547" y="204317"/>
                  </a:lnTo>
                  <a:lnTo>
                    <a:pt x="472503" y="204431"/>
                  </a:lnTo>
                  <a:lnTo>
                    <a:pt x="474510" y="204508"/>
                  </a:lnTo>
                  <a:lnTo>
                    <a:pt x="477050" y="204609"/>
                  </a:lnTo>
                  <a:lnTo>
                    <a:pt x="489750" y="200418"/>
                  </a:lnTo>
                  <a:lnTo>
                    <a:pt x="492290" y="199288"/>
                  </a:lnTo>
                  <a:lnTo>
                    <a:pt x="493560" y="198729"/>
                  </a:lnTo>
                  <a:lnTo>
                    <a:pt x="496100" y="197599"/>
                  </a:lnTo>
                  <a:lnTo>
                    <a:pt x="497370" y="197040"/>
                  </a:lnTo>
                  <a:lnTo>
                    <a:pt x="502450" y="194779"/>
                  </a:lnTo>
                  <a:lnTo>
                    <a:pt x="504990" y="194005"/>
                  </a:lnTo>
                  <a:lnTo>
                    <a:pt x="508800" y="192824"/>
                  </a:lnTo>
                  <a:lnTo>
                    <a:pt x="512318" y="191731"/>
                  </a:lnTo>
                  <a:lnTo>
                    <a:pt x="512521" y="191668"/>
                  </a:lnTo>
                  <a:lnTo>
                    <a:pt x="515150" y="190855"/>
                  </a:lnTo>
                  <a:lnTo>
                    <a:pt x="513880" y="188429"/>
                  </a:lnTo>
                  <a:lnTo>
                    <a:pt x="516216" y="189230"/>
                  </a:lnTo>
                  <a:lnTo>
                    <a:pt x="516420" y="189306"/>
                  </a:lnTo>
                  <a:lnTo>
                    <a:pt x="517575" y="189699"/>
                  </a:lnTo>
                  <a:lnTo>
                    <a:pt x="517867" y="189699"/>
                  </a:lnTo>
                  <a:lnTo>
                    <a:pt x="518960" y="188976"/>
                  </a:lnTo>
                  <a:lnTo>
                    <a:pt x="518960" y="189242"/>
                  </a:lnTo>
                  <a:lnTo>
                    <a:pt x="517867" y="189699"/>
                  </a:lnTo>
                  <a:lnTo>
                    <a:pt x="518960" y="189509"/>
                  </a:lnTo>
                  <a:lnTo>
                    <a:pt x="520230" y="189103"/>
                  </a:lnTo>
                  <a:lnTo>
                    <a:pt x="518960" y="188836"/>
                  </a:lnTo>
                  <a:lnTo>
                    <a:pt x="520230" y="188747"/>
                  </a:lnTo>
                  <a:lnTo>
                    <a:pt x="521500" y="188658"/>
                  </a:lnTo>
                  <a:lnTo>
                    <a:pt x="522770" y="188569"/>
                  </a:lnTo>
                  <a:lnTo>
                    <a:pt x="523900" y="184454"/>
                  </a:lnTo>
                  <a:lnTo>
                    <a:pt x="524040" y="184429"/>
                  </a:lnTo>
                  <a:lnTo>
                    <a:pt x="525221" y="184213"/>
                  </a:lnTo>
                  <a:lnTo>
                    <a:pt x="526580" y="183984"/>
                  </a:lnTo>
                  <a:lnTo>
                    <a:pt x="527850" y="183845"/>
                  </a:lnTo>
                  <a:lnTo>
                    <a:pt x="526580" y="184658"/>
                  </a:lnTo>
                  <a:lnTo>
                    <a:pt x="526580" y="186537"/>
                  </a:lnTo>
                  <a:lnTo>
                    <a:pt x="532930" y="184251"/>
                  </a:lnTo>
                  <a:lnTo>
                    <a:pt x="536740" y="182918"/>
                  </a:lnTo>
                  <a:lnTo>
                    <a:pt x="538010" y="182486"/>
                  </a:lnTo>
                  <a:lnTo>
                    <a:pt x="546900" y="179387"/>
                  </a:lnTo>
                  <a:lnTo>
                    <a:pt x="545630" y="179527"/>
                  </a:lnTo>
                  <a:lnTo>
                    <a:pt x="545630" y="179120"/>
                  </a:lnTo>
                  <a:lnTo>
                    <a:pt x="544360" y="179260"/>
                  </a:lnTo>
                  <a:lnTo>
                    <a:pt x="543090" y="179324"/>
                  </a:lnTo>
                  <a:lnTo>
                    <a:pt x="541820" y="179387"/>
                  </a:lnTo>
                  <a:lnTo>
                    <a:pt x="544360" y="178041"/>
                  </a:lnTo>
                  <a:lnTo>
                    <a:pt x="545287" y="177558"/>
                  </a:lnTo>
                  <a:lnTo>
                    <a:pt x="545071" y="177914"/>
                  </a:lnTo>
                  <a:lnTo>
                    <a:pt x="544664" y="179120"/>
                  </a:lnTo>
                  <a:lnTo>
                    <a:pt x="545630" y="179120"/>
                  </a:lnTo>
                  <a:lnTo>
                    <a:pt x="545871" y="179120"/>
                  </a:lnTo>
                  <a:lnTo>
                    <a:pt x="546684" y="179260"/>
                  </a:lnTo>
                  <a:lnTo>
                    <a:pt x="548843" y="178587"/>
                  </a:lnTo>
                  <a:lnTo>
                    <a:pt x="552869" y="177076"/>
                  </a:lnTo>
                  <a:lnTo>
                    <a:pt x="553250" y="177101"/>
                  </a:lnTo>
                  <a:lnTo>
                    <a:pt x="553148" y="176974"/>
                  </a:lnTo>
                  <a:lnTo>
                    <a:pt x="551446" y="174421"/>
                  </a:lnTo>
                  <a:lnTo>
                    <a:pt x="551446" y="176961"/>
                  </a:lnTo>
                  <a:lnTo>
                    <a:pt x="551980" y="176999"/>
                  </a:lnTo>
                  <a:lnTo>
                    <a:pt x="552132" y="177025"/>
                  </a:lnTo>
                  <a:lnTo>
                    <a:pt x="551815" y="177228"/>
                  </a:lnTo>
                  <a:lnTo>
                    <a:pt x="549783" y="177507"/>
                  </a:lnTo>
                  <a:lnTo>
                    <a:pt x="548055" y="176720"/>
                  </a:lnTo>
                  <a:lnTo>
                    <a:pt x="549440" y="176809"/>
                  </a:lnTo>
                  <a:lnTo>
                    <a:pt x="550710" y="176911"/>
                  </a:lnTo>
                  <a:lnTo>
                    <a:pt x="550710" y="174269"/>
                  </a:lnTo>
                  <a:lnTo>
                    <a:pt x="550710" y="173316"/>
                  </a:lnTo>
                  <a:lnTo>
                    <a:pt x="545884" y="171069"/>
                  </a:lnTo>
                  <a:lnTo>
                    <a:pt x="545884" y="176542"/>
                  </a:lnTo>
                  <a:lnTo>
                    <a:pt x="545465" y="177253"/>
                  </a:lnTo>
                  <a:lnTo>
                    <a:pt x="544360" y="176428"/>
                  </a:lnTo>
                  <a:lnTo>
                    <a:pt x="545630" y="176517"/>
                  </a:lnTo>
                  <a:lnTo>
                    <a:pt x="545884" y="176542"/>
                  </a:lnTo>
                  <a:lnTo>
                    <a:pt x="545884" y="171069"/>
                  </a:lnTo>
                  <a:lnTo>
                    <a:pt x="544360" y="170357"/>
                  </a:lnTo>
                  <a:lnTo>
                    <a:pt x="544360" y="169684"/>
                  </a:lnTo>
                  <a:lnTo>
                    <a:pt x="545630" y="169684"/>
                  </a:lnTo>
                  <a:lnTo>
                    <a:pt x="545630" y="169278"/>
                  </a:lnTo>
                  <a:lnTo>
                    <a:pt x="544360" y="169138"/>
                  </a:lnTo>
                  <a:lnTo>
                    <a:pt x="544360" y="168732"/>
                  </a:lnTo>
                  <a:lnTo>
                    <a:pt x="545630" y="167652"/>
                  </a:lnTo>
                  <a:lnTo>
                    <a:pt x="546900" y="168059"/>
                  </a:lnTo>
                  <a:lnTo>
                    <a:pt x="548170" y="168059"/>
                  </a:lnTo>
                  <a:lnTo>
                    <a:pt x="549440" y="168338"/>
                  </a:lnTo>
                  <a:lnTo>
                    <a:pt x="546900" y="169405"/>
                  </a:lnTo>
                  <a:lnTo>
                    <a:pt x="549440" y="171970"/>
                  </a:lnTo>
                  <a:lnTo>
                    <a:pt x="550710" y="172377"/>
                  </a:lnTo>
                  <a:lnTo>
                    <a:pt x="550710" y="173316"/>
                  </a:lnTo>
                  <a:lnTo>
                    <a:pt x="551446" y="174421"/>
                  </a:lnTo>
                  <a:lnTo>
                    <a:pt x="551980" y="174536"/>
                  </a:lnTo>
                  <a:lnTo>
                    <a:pt x="553250" y="174802"/>
                  </a:lnTo>
                  <a:lnTo>
                    <a:pt x="553250" y="172783"/>
                  </a:lnTo>
                  <a:lnTo>
                    <a:pt x="553974" y="172554"/>
                  </a:lnTo>
                  <a:lnTo>
                    <a:pt x="554164" y="172491"/>
                  </a:lnTo>
                  <a:lnTo>
                    <a:pt x="554520" y="172377"/>
                  </a:lnTo>
                  <a:lnTo>
                    <a:pt x="554520" y="171843"/>
                  </a:lnTo>
                  <a:lnTo>
                    <a:pt x="555790" y="170091"/>
                  </a:lnTo>
                  <a:lnTo>
                    <a:pt x="558533" y="170002"/>
                  </a:lnTo>
                  <a:lnTo>
                    <a:pt x="560870" y="170624"/>
                  </a:lnTo>
                  <a:lnTo>
                    <a:pt x="560870" y="173596"/>
                  </a:lnTo>
                  <a:lnTo>
                    <a:pt x="555790" y="172643"/>
                  </a:lnTo>
                  <a:lnTo>
                    <a:pt x="555790" y="175755"/>
                  </a:lnTo>
                  <a:lnTo>
                    <a:pt x="560870" y="174129"/>
                  </a:lnTo>
                  <a:lnTo>
                    <a:pt x="563410" y="173253"/>
                  </a:lnTo>
                  <a:lnTo>
                    <a:pt x="565950" y="172377"/>
                  </a:lnTo>
                  <a:lnTo>
                    <a:pt x="569760" y="170764"/>
                  </a:lnTo>
                  <a:lnTo>
                    <a:pt x="569760" y="169405"/>
                  </a:lnTo>
                  <a:lnTo>
                    <a:pt x="569429" y="169443"/>
                  </a:lnTo>
                  <a:lnTo>
                    <a:pt x="568490" y="169545"/>
                  </a:lnTo>
                  <a:lnTo>
                    <a:pt x="567220" y="169278"/>
                  </a:lnTo>
                  <a:lnTo>
                    <a:pt x="565950" y="167259"/>
                  </a:lnTo>
                  <a:lnTo>
                    <a:pt x="563410" y="168605"/>
                  </a:lnTo>
                  <a:lnTo>
                    <a:pt x="563410" y="167119"/>
                  </a:lnTo>
                  <a:lnTo>
                    <a:pt x="564680" y="166179"/>
                  </a:lnTo>
                  <a:lnTo>
                    <a:pt x="567220" y="166179"/>
                  </a:lnTo>
                  <a:lnTo>
                    <a:pt x="568490" y="165773"/>
                  </a:lnTo>
                  <a:lnTo>
                    <a:pt x="568490" y="168059"/>
                  </a:lnTo>
                  <a:lnTo>
                    <a:pt x="569760" y="168871"/>
                  </a:lnTo>
                  <a:lnTo>
                    <a:pt x="571004" y="166611"/>
                  </a:lnTo>
                  <a:lnTo>
                    <a:pt x="572300" y="167525"/>
                  </a:lnTo>
                  <a:lnTo>
                    <a:pt x="573570" y="167182"/>
                  </a:lnTo>
                  <a:lnTo>
                    <a:pt x="574840" y="166852"/>
                  </a:lnTo>
                  <a:lnTo>
                    <a:pt x="574840" y="168871"/>
                  </a:lnTo>
                  <a:lnTo>
                    <a:pt x="577380" y="168059"/>
                  </a:lnTo>
                  <a:lnTo>
                    <a:pt x="582117" y="166560"/>
                  </a:lnTo>
                  <a:lnTo>
                    <a:pt x="582460" y="166446"/>
                  </a:lnTo>
                  <a:lnTo>
                    <a:pt x="588657" y="164071"/>
                  </a:lnTo>
                  <a:lnTo>
                    <a:pt x="588810" y="164020"/>
                  </a:lnTo>
                  <a:lnTo>
                    <a:pt x="590080" y="163563"/>
                  </a:lnTo>
                  <a:lnTo>
                    <a:pt x="593890" y="162179"/>
                  </a:lnTo>
                  <a:lnTo>
                    <a:pt x="594804" y="161848"/>
                  </a:lnTo>
                  <a:lnTo>
                    <a:pt x="595071" y="161759"/>
                  </a:lnTo>
                  <a:lnTo>
                    <a:pt x="596430" y="161315"/>
                  </a:lnTo>
                  <a:lnTo>
                    <a:pt x="597700" y="160909"/>
                  </a:lnTo>
                  <a:lnTo>
                    <a:pt x="598970" y="160515"/>
                  </a:lnTo>
                  <a:lnTo>
                    <a:pt x="598970" y="156870"/>
                  </a:lnTo>
                  <a:lnTo>
                    <a:pt x="598970" y="144462"/>
                  </a:lnTo>
                  <a:lnTo>
                    <a:pt x="598970" y="144056"/>
                  </a:lnTo>
                  <a:lnTo>
                    <a:pt x="598970" y="135013"/>
                  </a:lnTo>
                  <a:lnTo>
                    <a:pt x="598970" y="134747"/>
                  </a:lnTo>
                  <a:lnTo>
                    <a:pt x="597700" y="133502"/>
                  </a:lnTo>
                  <a:lnTo>
                    <a:pt x="597700" y="143243"/>
                  </a:lnTo>
                  <a:lnTo>
                    <a:pt x="597700" y="143789"/>
                  </a:lnTo>
                  <a:lnTo>
                    <a:pt x="596658" y="143560"/>
                  </a:lnTo>
                  <a:lnTo>
                    <a:pt x="596430" y="143510"/>
                  </a:lnTo>
                  <a:lnTo>
                    <a:pt x="595591" y="144043"/>
                  </a:lnTo>
                  <a:lnTo>
                    <a:pt x="595439" y="144145"/>
                  </a:lnTo>
                  <a:lnTo>
                    <a:pt x="595210" y="143649"/>
                  </a:lnTo>
                  <a:lnTo>
                    <a:pt x="597700" y="143243"/>
                  </a:lnTo>
                  <a:lnTo>
                    <a:pt x="597700" y="133502"/>
                  </a:lnTo>
                  <a:lnTo>
                    <a:pt x="596658" y="132461"/>
                  </a:lnTo>
                  <a:lnTo>
                    <a:pt x="595795" y="128943"/>
                  </a:lnTo>
                  <a:lnTo>
                    <a:pt x="602780" y="133400"/>
                  </a:lnTo>
                  <a:lnTo>
                    <a:pt x="604050" y="131038"/>
                  </a:lnTo>
                  <a:lnTo>
                    <a:pt x="605320" y="128676"/>
                  </a:lnTo>
                  <a:lnTo>
                    <a:pt x="606590" y="129616"/>
                  </a:lnTo>
                  <a:lnTo>
                    <a:pt x="610400" y="130835"/>
                  </a:lnTo>
                  <a:lnTo>
                    <a:pt x="607860" y="134607"/>
                  </a:lnTo>
                  <a:lnTo>
                    <a:pt x="610400" y="135191"/>
                  </a:lnTo>
                  <a:lnTo>
                    <a:pt x="612940" y="135763"/>
                  </a:lnTo>
                  <a:lnTo>
                    <a:pt x="616585" y="136601"/>
                  </a:lnTo>
                  <a:lnTo>
                    <a:pt x="616750" y="136639"/>
                  </a:lnTo>
                  <a:lnTo>
                    <a:pt x="616750" y="132854"/>
                  </a:lnTo>
                  <a:lnTo>
                    <a:pt x="619290" y="133667"/>
                  </a:lnTo>
                  <a:lnTo>
                    <a:pt x="620560" y="133527"/>
                  </a:lnTo>
                  <a:lnTo>
                    <a:pt x="621830" y="131508"/>
                  </a:lnTo>
                  <a:lnTo>
                    <a:pt x="623100" y="130771"/>
                  </a:lnTo>
                  <a:lnTo>
                    <a:pt x="623404" y="130594"/>
                  </a:lnTo>
                  <a:lnTo>
                    <a:pt x="621830" y="135686"/>
                  </a:lnTo>
                  <a:lnTo>
                    <a:pt x="621830" y="137439"/>
                  </a:lnTo>
                  <a:lnTo>
                    <a:pt x="626732" y="135877"/>
                  </a:lnTo>
                  <a:lnTo>
                    <a:pt x="626910" y="135826"/>
                  </a:lnTo>
                  <a:lnTo>
                    <a:pt x="626910" y="139192"/>
                  </a:lnTo>
                  <a:lnTo>
                    <a:pt x="625500" y="140246"/>
                  </a:lnTo>
                  <a:lnTo>
                    <a:pt x="625500" y="141973"/>
                  </a:lnTo>
                  <a:lnTo>
                    <a:pt x="623100" y="143383"/>
                  </a:lnTo>
                  <a:lnTo>
                    <a:pt x="620560" y="147154"/>
                  </a:lnTo>
                  <a:lnTo>
                    <a:pt x="619290" y="149453"/>
                  </a:lnTo>
                  <a:lnTo>
                    <a:pt x="615975" y="148513"/>
                  </a:lnTo>
                  <a:lnTo>
                    <a:pt x="615607" y="148412"/>
                  </a:lnTo>
                  <a:lnTo>
                    <a:pt x="615480" y="148374"/>
                  </a:lnTo>
                  <a:lnTo>
                    <a:pt x="618020" y="145542"/>
                  </a:lnTo>
                  <a:lnTo>
                    <a:pt x="614210" y="144183"/>
                  </a:lnTo>
                  <a:lnTo>
                    <a:pt x="614210" y="141490"/>
                  </a:lnTo>
                  <a:lnTo>
                    <a:pt x="615480" y="136906"/>
                  </a:lnTo>
                  <a:lnTo>
                    <a:pt x="612940" y="136906"/>
                  </a:lnTo>
                  <a:lnTo>
                    <a:pt x="612940" y="153365"/>
                  </a:lnTo>
                  <a:lnTo>
                    <a:pt x="611670" y="153289"/>
                  </a:lnTo>
                  <a:lnTo>
                    <a:pt x="610400" y="153225"/>
                  </a:lnTo>
                  <a:lnTo>
                    <a:pt x="609130" y="153162"/>
                  </a:lnTo>
                  <a:lnTo>
                    <a:pt x="607047" y="153047"/>
                  </a:lnTo>
                  <a:lnTo>
                    <a:pt x="607695" y="149491"/>
                  </a:lnTo>
                  <a:lnTo>
                    <a:pt x="607860" y="149542"/>
                  </a:lnTo>
                  <a:lnTo>
                    <a:pt x="610400" y="150393"/>
                  </a:lnTo>
                  <a:lnTo>
                    <a:pt x="611670" y="149453"/>
                  </a:lnTo>
                  <a:lnTo>
                    <a:pt x="612940" y="153365"/>
                  </a:lnTo>
                  <a:lnTo>
                    <a:pt x="612940" y="136906"/>
                  </a:lnTo>
                  <a:lnTo>
                    <a:pt x="610400" y="136906"/>
                  </a:lnTo>
                  <a:lnTo>
                    <a:pt x="607047" y="137858"/>
                  </a:lnTo>
                  <a:lnTo>
                    <a:pt x="606742" y="137934"/>
                  </a:lnTo>
                  <a:lnTo>
                    <a:pt x="606590" y="137985"/>
                  </a:lnTo>
                  <a:lnTo>
                    <a:pt x="607860" y="141490"/>
                  </a:lnTo>
                  <a:lnTo>
                    <a:pt x="605472" y="139585"/>
                  </a:lnTo>
                  <a:lnTo>
                    <a:pt x="606590" y="137426"/>
                  </a:lnTo>
                  <a:lnTo>
                    <a:pt x="605320" y="133311"/>
                  </a:lnTo>
                  <a:lnTo>
                    <a:pt x="600240" y="134340"/>
                  </a:lnTo>
                  <a:lnTo>
                    <a:pt x="599147" y="134924"/>
                  </a:lnTo>
                  <a:lnTo>
                    <a:pt x="599147" y="135153"/>
                  </a:lnTo>
                  <a:lnTo>
                    <a:pt x="599147" y="144005"/>
                  </a:lnTo>
                  <a:lnTo>
                    <a:pt x="600240" y="143649"/>
                  </a:lnTo>
                  <a:lnTo>
                    <a:pt x="604050" y="142328"/>
                  </a:lnTo>
                  <a:lnTo>
                    <a:pt x="605040" y="140411"/>
                  </a:lnTo>
                  <a:lnTo>
                    <a:pt x="604050" y="143789"/>
                  </a:lnTo>
                  <a:lnTo>
                    <a:pt x="602081" y="144932"/>
                  </a:lnTo>
                  <a:lnTo>
                    <a:pt x="602081" y="146138"/>
                  </a:lnTo>
                  <a:lnTo>
                    <a:pt x="601510" y="147091"/>
                  </a:lnTo>
                  <a:lnTo>
                    <a:pt x="601510" y="147421"/>
                  </a:lnTo>
                  <a:lnTo>
                    <a:pt x="602780" y="147853"/>
                  </a:lnTo>
                  <a:lnTo>
                    <a:pt x="606590" y="149123"/>
                  </a:lnTo>
                  <a:lnTo>
                    <a:pt x="606742" y="149174"/>
                  </a:lnTo>
                  <a:lnTo>
                    <a:pt x="607047" y="149275"/>
                  </a:lnTo>
                  <a:lnTo>
                    <a:pt x="606590" y="149250"/>
                  </a:lnTo>
                  <a:lnTo>
                    <a:pt x="602780" y="151066"/>
                  </a:lnTo>
                  <a:lnTo>
                    <a:pt x="600240" y="149174"/>
                  </a:lnTo>
                  <a:lnTo>
                    <a:pt x="601510" y="147091"/>
                  </a:lnTo>
                  <a:lnTo>
                    <a:pt x="601510" y="145262"/>
                  </a:lnTo>
                  <a:lnTo>
                    <a:pt x="601510" y="144818"/>
                  </a:lnTo>
                  <a:lnTo>
                    <a:pt x="599147" y="144487"/>
                  </a:lnTo>
                  <a:lnTo>
                    <a:pt x="599147" y="156883"/>
                  </a:lnTo>
                  <a:lnTo>
                    <a:pt x="599147" y="160451"/>
                  </a:lnTo>
                  <a:lnTo>
                    <a:pt x="602780" y="159296"/>
                  </a:lnTo>
                  <a:lnTo>
                    <a:pt x="605320" y="158076"/>
                  </a:lnTo>
                  <a:lnTo>
                    <a:pt x="604050" y="157543"/>
                  </a:lnTo>
                  <a:lnTo>
                    <a:pt x="604050" y="155917"/>
                  </a:lnTo>
                  <a:lnTo>
                    <a:pt x="602780" y="155384"/>
                  </a:lnTo>
                  <a:lnTo>
                    <a:pt x="605320" y="155473"/>
                  </a:lnTo>
                  <a:lnTo>
                    <a:pt x="606094" y="155498"/>
                  </a:lnTo>
                  <a:lnTo>
                    <a:pt x="606590" y="157137"/>
                  </a:lnTo>
                  <a:lnTo>
                    <a:pt x="605472" y="157378"/>
                  </a:lnTo>
                  <a:lnTo>
                    <a:pt x="605320" y="157403"/>
                  </a:lnTo>
                  <a:lnTo>
                    <a:pt x="605320" y="157543"/>
                  </a:lnTo>
                  <a:lnTo>
                    <a:pt x="606094" y="157708"/>
                  </a:lnTo>
                  <a:lnTo>
                    <a:pt x="606590" y="157810"/>
                  </a:lnTo>
                  <a:lnTo>
                    <a:pt x="612940" y="155397"/>
                  </a:lnTo>
                  <a:lnTo>
                    <a:pt x="614210" y="154914"/>
                  </a:lnTo>
                  <a:lnTo>
                    <a:pt x="615480" y="154432"/>
                  </a:lnTo>
                  <a:lnTo>
                    <a:pt x="620560" y="152501"/>
                  </a:lnTo>
                  <a:lnTo>
                    <a:pt x="626732" y="150393"/>
                  </a:lnTo>
                  <a:lnTo>
                    <a:pt x="626910" y="150329"/>
                  </a:lnTo>
                  <a:lnTo>
                    <a:pt x="629450" y="149466"/>
                  </a:lnTo>
                  <a:lnTo>
                    <a:pt x="634161" y="147853"/>
                  </a:lnTo>
                  <a:lnTo>
                    <a:pt x="634466" y="147739"/>
                  </a:lnTo>
                  <a:lnTo>
                    <a:pt x="634746" y="147650"/>
                  </a:lnTo>
                  <a:lnTo>
                    <a:pt x="635076" y="147535"/>
                  </a:lnTo>
                  <a:lnTo>
                    <a:pt x="635330" y="147447"/>
                  </a:lnTo>
                  <a:lnTo>
                    <a:pt x="635660" y="147332"/>
                  </a:lnTo>
                  <a:lnTo>
                    <a:pt x="635800" y="147294"/>
                  </a:lnTo>
                  <a:lnTo>
                    <a:pt x="637070" y="146862"/>
                  </a:lnTo>
                  <a:lnTo>
                    <a:pt x="638340" y="146443"/>
                  </a:lnTo>
                  <a:lnTo>
                    <a:pt x="651040" y="142176"/>
                  </a:lnTo>
                  <a:lnTo>
                    <a:pt x="653503" y="141376"/>
                  </a:lnTo>
                  <a:lnTo>
                    <a:pt x="657390" y="140093"/>
                  </a:lnTo>
                  <a:lnTo>
                    <a:pt x="659930" y="139255"/>
                  </a:lnTo>
                  <a:lnTo>
                    <a:pt x="666280" y="137172"/>
                  </a:lnTo>
                  <a:lnTo>
                    <a:pt x="666280" y="136906"/>
                  </a:lnTo>
                  <a:lnTo>
                    <a:pt x="667486" y="136398"/>
                  </a:lnTo>
                  <a:lnTo>
                    <a:pt x="667486" y="136918"/>
                  </a:lnTo>
                  <a:lnTo>
                    <a:pt x="675144" y="134569"/>
                  </a:lnTo>
                  <a:lnTo>
                    <a:pt x="681520" y="132613"/>
                  </a:lnTo>
                  <a:lnTo>
                    <a:pt x="682650" y="132270"/>
                  </a:lnTo>
                  <a:lnTo>
                    <a:pt x="685330" y="131445"/>
                  </a:lnTo>
                  <a:lnTo>
                    <a:pt x="689140" y="130276"/>
                  </a:lnTo>
                  <a:lnTo>
                    <a:pt x="705650" y="125209"/>
                  </a:lnTo>
                  <a:lnTo>
                    <a:pt x="712000" y="123532"/>
                  </a:lnTo>
                  <a:lnTo>
                    <a:pt x="713270" y="123202"/>
                  </a:lnTo>
                  <a:lnTo>
                    <a:pt x="720572" y="121272"/>
                  </a:lnTo>
                  <a:lnTo>
                    <a:pt x="720890" y="121183"/>
                  </a:lnTo>
                  <a:lnTo>
                    <a:pt x="722160" y="120853"/>
                  </a:lnTo>
                  <a:lnTo>
                    <a:pt x="723430" y="120523"/>
                  </a:lnTo>
                  <a:lnTo>
                    <a:pt x="724700" y="120180"/>
                  </a:lnTo>
                  <a:lnTo>
                    <a:pt x="725970" y="119849"/>
                  </a:lnTo>
                  <a:lnTo>
                    <a:pt x="727240" y="119519"/>
                  </a:lnTo>
                  <a:lnTo>
                    <a:pt x="732320" y="118173"/>
                  </a:lnTo>
                  <a:lnTo>
                    <a:pt x="737400" y="116827"/>
                  </a:lnTo>
                  <a:lnTo>
                    <a:pt x="737730" y="116738"/>
                  </a:lnTo>
                  <a:lnTo>
                    <a:pt x="738670" y="116497"/>
                  </a:lnTo>
                  <a:lnTo>
                    <a:pt x="742480" y="115493"/>
                  </a:lnTo>
                  <a:lnTo>
                    <a:pt x="750100" y="113347"/>
                  </a:lnTo>
                  <a:lnTo>
                    <a:pt x="752348" y="112712"/>
                  </a:lnTo>
                  <a:lnTo>
                    <a:pt x="752640" y="112623"/>
                  </a:lnTo>
                  <a:lnTo>
                    <a:pt x="756450" y="111556"/>
                  </a:lnTo>
                  <a:lnTo>
                    <a:pt x="756716" y="111480"/>
                  </a:lnTo>
                  <a:lnTo>
                    <a:pt x="757110" y="111366"/>
                  </a:lnTo>
                  <a:lnTo>
                    <a:pt x="757389" y="111290"/>
                  </a:lnTo>
                  <a:lnTo>
                    <a:pt x="757720" y="111201"/>
                  </a:lnTo>
                  <a:lnTo>
                    <a:pt x="762800" y="109766"/>
                  </a:lnTo>
                  <a:lnTo>
                    <a:pt x="764070" y="109410"/>
                  </a:lnTo>
                  <a:lnTo>
                    <a:pt x="765340" y="109054"/>
                  </a:lnTo>
                  <a:lnTo>
                    <a:pt x="775500" y="106184"/>
                  </a:lnTo>
                  <a:lnTo>
                    <a:pt x="776770" y="105829"/>
                  </a:lnTo>
                  <a:lnTo>
                    <a:pt x="778040" y="105473"/>
                  </a:lnTo>
                  <a:lnTo>
                    <a:pt x="779310" y="105117"/>
                  </a:lnTo>
                  <a:lnTo>
                    <a:pt x="786930" y="102374"/>
                  </a:lnTo>
                  <a:lnTo>
                    <a:pt x="789470" y="101473"/>
                  </a:lnTo>
                  <a:lnTo>
                    <a:pt x="795820" y="99187"/>
                  </a:lnTo>
                  <a:lnTo>
                    <a:pt x="803440" y="96456"/>
                  </a:lnTo>
                  <a:lnTo>
                    <a:pt x="817410" y="91452"/>
                  </a:lnTo>
                  <a:lnTo>
                    <a:pt x="818743" y="90868"/>
                  </a:lnTo>
                  <a:lnTo>
                    <a:pt x="819429" y="90576"/>
                  </a:lnTo>
                  <a:lnTo>
                    <a:pt x="819937" y="90373"/>
                  </a:lnTo>
                  <a:lnTo>
                    <a:pt x="820102" y="90297"/>
                  </a:lnTo>
                  <a:lnTo>
                    <a:pt x="820229" y="90233"/>
                  </a:lnTo>
                  <a:lnTo>
                    <a:pt x="821220" y="89966"/>
                  </a:lnTo>
                  <a:lnTo>
                    <a:pt x="821220" y="89293"/>
                  </a:lnTo>
                  <a:lnTo>
                    <a:pt x="822490" y="88887"/>
                  </a:lnTo>
                  <a:lnTo>
                    <a:pt x="822490" y="89560"/>
                  </a:lnTo>
                  <a:lnTo>
                    <a:pt x="836460" y="84035"/>
                  </a:lnTo>
                  <a:lnTo>
                    <a:pt x="842810" y="81407"/>
                  </a:lnTo>
                  <a:lnTo>
                    <a:pt x="849160" y="78765"/>
                  </a:lnTo>
                  <a:lnTo>
                    <a:pt x="852970" y="77470"/>
                  </a:lnTo>
                  <a:lnTo>
                    <a:pt x="863130" y="74002"/>
                  </a:lnTo>
                  <a:lnTo>
                    <a:pt x="864400" y="73647"/>
                  </a:lnTo>
                  <a:lnTo>
                    <a:pt x="877100" y="70002"/>
                  </a:lnTo>
                  <a:lnTo>
                    <a:pt x="877100" y="69596"/>
                  </a:lnTo>
                  <a:lnTo>
                    <a:pt x="878370" y="69735"/>
                  </a:lnTo>
                  <a:lnTo>
                    <a:pt x="883450" y="68110"/>
                  </a:lnTo>
                  <a:lnTo>
                    <a:pt x="884720" y="67894"/>
                  </a:lnTo>
                  <a:lnTo>
                    <a:pt x="889800" y="67030"/>
                  </a:lnTo>
                  <a:lnTo>
                    <a:pt x="896150" y="66230"/>
                  </a:lnTo>
                  <a:lnTo>
                    <a:pt x="893610" y="64604"/>
                  </a:lnTo>
                  <a:lnTo>
                    <a:pt x="893610" y="64477"/>
                  </a:lnTo>
                  <a:lnTo>
                    <a:pt x="895769" y="65951"/>
                  </a:lnTo>
                  <a:lnTo>
                    <a:pt x="896175" y="65824"/>
                  </a:lnTo>
                  <a:lnTo>
                    <a:pt x="896708" y="65684"/>
                  </a:lnTo>
                  <a:lnTo>
                    <a:pt x="897115" y="65684"/>
                  </a:lnTo>
                  <a:lnTo>
                    <a:pt x="897115" y="62230"/>
                  </a:lnTo>
                  <a:close/>
                </a:path>
                <a:path w="906780" h="264159">
                  <a:moveTo>
                    <a:pt x="906564" y="64465"/>
                  </a:moveTo>
                  <a:lnTo>
                    <a:pt x="903592" y="63665"/>
                  </a:lnTo>
                  <a:lnTo>
                    <a:pt x="900214" y="63931"/>
                  </a:lnTo>
                  <a:lnTo>
                    <a:pt x="897521" y="62445"/>
                  </a:lnTo>
                  <a:lnTo>
                    <a:pt x="897661" y="63385"/>
                  </a:lnTo>
                  <a:lnTo>
                    <a:pt x="897521" y="63804"/>
                  </a:lnTo>
                  <a:lnTo>
                    <a:pt x="897521" y="62445"/>
                  </a:lnTo>
                  <a:lnTo>
                    <a:pt x="897255" y="62293"/>
                  </a:lnTo>
                  <a:lnTo>
                    <a:pt x="897255" y="64604"/>
                  </a:lnTo>
                  <a:lnTo>
                    <a:pt x="897115" y="65684"/>
                  </a:lnTo>
                  <a:lnTo>
                    <a:pt x="898740" y="65544"/>
                  </a:lnTo>
                  <a:lnTo>
                    <a:pt x="900353" y="65151"/>
                  </a:lnTo>
                  <a:lnTo>
                    <a:pt x="903452" y="64871"/>
                  </a:lnTo>
                  <a:lnTo>
                    <a:pt x="905078" y="64465"/>
                  </a:lnTo>
                  <a:lnTo>
                    <a:pt x="906564" y="6446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531747" y="792225"/>
              <a:ext cx="842010" cy="249554"/>
            </a:xfrm>
            <a:custGeom>
              <a:avLst/>
              <a:gdLst/>
              <a:ahLst/>
              <a:cxnLst/>
              <a:rect l="l" t="t" r="r" b="b"/>
              <a:pathLst>
                <a:path w="842009" h="249555">
                  <a:moveTo>
                    <a:pt x="3238" y="236143"/>
                  </a:moveTo>
                  <a:lnTo>
                    <a:pt x="2959" y="236156"/>
                  </a:lnTo>
                  <a:lnTo>
                    <a:pt x="2959" y="233883"/>
                  </a:lnTo>
                  <a:lnTo>
                    <a:pt x="1879" y="234429"/>
                  </a:lnTo>
                  <a:lnTo>
                    <a:pt x="1752" y="234416"/>
                  </a:lnTo>
                  <a:lnTo>
                    <a:pt x="533" y="234289"/>
                  </a:lnTo>
                  <a:lnTo>
                    <a:pt x="0" y="235648"/>
                  </a:lnTo>
                  <a:lnTo>
                    <a:pt x="0" y="236880"/>
                  </a:lnTo>
                  <a:lnTo>
                    <a:pt x="1752" y="237121"/>
                  </a:lnTo>
                  <a:lnTo>
                    <a:pt x="2565" y="236181"/>
                  </a:lnTo>
                  <a:lnTo>
                    <a:pt x="3238" y="236143"/>
                  </a:lnTo>
                  <a:close/>
                </a:path>
                <a:path w="842009" h="249555">
                  <a:moveTo>
                    <a:pt x="4038" y="236105"/>
                  </a:moveTo>
                  <a:lnTo>
                    <a:pt x="3746" y="236118"/>
                  </a:lnTo>
                  <a:lnTo>
                    <a:pt x="3238" y="235102"/>
                  </a:lnTo>
                  <a:lnTo>
                    <a:pt x="3238" y="236143"/>
                  </a:lnTo>
                  <a:lnTo>
                    <a:pt x="4038" y="236105"/>
                  </a:lnTo>
                  <a:close/>
                </a:path>
                <a:path w="842009" h="249555">
                  <a:moveTo>
                    <a:pt x="4991" y="236042"/>
                  </a:moveTo>
                  <a:lnTo>
                    <a:pt x="4038" y="236105"/>
                  </a:lnTo>
                  <a:lnTo>
                    <a:pt x="4038" y="236728"/>
                  </a:lnTo>
                  <a:lnTo>
                    <a:pt x="4991" y="236245"/>
                  </a:lnTo>
                  <a:lnTo>
                    <a:pt x="4991" y="236042"/>
                  </a:lnTo>
                  <a:close/>
                </a:path>
                <a:path w="842009" h="249555">
                  <a:moveTo>
                    <a:pt x="28867" y="236728"/>
                  </a:moveTo>
                  <a:lnTo>
                    <a:pt x="28727" y="236588"/>
                  </a:lnTo>
                  <a:lnTo>
                    <a:pt x="28587" y="236728"/>
                  </a:lnTo>
                  <a:lnTo>
                    <a:pt x="28587" y="236588"/>
                  </a:lnTo>
                  <a:lnTo>
                    <a:pt x="28460" y="236728"/>
                  </a:lnTo>
                  <a:lnTo>
                    <a:pt x="28587" y="236855"/>
                  </a:lnTo>
                  <a:lnTo>
                    <a:pt x="28867" y="236855"/>
                  </a:lnTo>
                  <a:lnTo>
                    <a:pt x="28727" y="236728"/>
                  </a:lnTo>
                  <a:lnTo>
                    <a:pt x="28867" y="236728"/>
                  </a:lnTo>
                  <a:close/>
                </a:path>
                <a:path w="842009" h="249555">
                  <a:moveTo>
                    <a:pt x="31026" y="238747"/>
                  </a:moveTo>
                  <a:lnTo>
                    <a:pt x="30340" y="238480"/>
                  </a:lnTo>
                  <a:lnTo>
                    <a:pt x="29540" y="237934"/>
                  </a:lnTo>
                  <a:lnTo>
                    <a:pt x="28994" y="237121"/>
                  </a:lnTo>
                  <a:lnTo>
                    <a:pt x="29133" y="238480"/>
                  </a:lnTo>
                  <a:lnTo>
                    <a:pt x="29806" y="239153"/>
                  </a:lnTo>
                  <a:lnTo>
                    <a:pt x="31026" y="239153"/>
                  </a:lnTo>
                  <a:lnTo>
                    <a:pt x="31026" y="238747"/>
                  </a:lnTo>
                  <a:close/>
                </a:path>
                <a:path w="842009" h="249555">
                  <a:moveTo>
                    <a:pt x="42887" y="232537"/>
                  </a:moveTo>
                  <a:lnTo>
                    <a:pt x="37490" y="232676"/>
                  </a:lnTo>
                  <a:lnTo>
                    <a:pt x="39243" y="234429"/>
                  </a:lnTo>
                  <a:lnTo>
                    <a:pt x="39928" y="234289"/>
                  </a:lnTo>
                  <a:lnTo>
                    <a:pt x="40322" y="234162"/>
                  </a:lnTo>
                  <a:lnTo>
                    <a:pt x="42887" y="232537"/>
                  </a:lnTo>
                  <a:close/>
                </a:path>
                <a:path w="842009" h="249555">
                  <a:moveTo>
                    <a:pt x="67983" y="222021"/>
                  </a:moveTo>
                  <a:lnTo>
                    <a:pt x="67030" y="221081"/>
                  </a:lnTo>
                  <a:lnTo>
                    <a:pt x="65824" y="221081"/>
                  </a:lnTo>
                  <a:lnTo>
                    <a:pt x="64604" y="220802"/>
                  </a:lnTo>
                  <a:lnTo>
                    <a:pt x="64338" y="221208"/>
                  </a:lnTo>
                  <a:lnTo>
                    <a:pt x="64477" y="221754"/>
                  </a:lnTo>
                  <a:lnTo>
                    <a:pt x="63792" y="221475"/>
                  </a:lnTo>
                  <a:lnTo>
                    <a:pt x="63792" y="221881"/>
                  </a:lnTo>
                  <a:lnTo>
                    <a:pt x="63665" y="222288"/>
                  </a:lnTo>
                  <a:lnTo>
                    <a:pt x="63792" y="222694"/>
                  </a:lnTo>
                  <a:lnTo>
                    <a:pt x="65557" y="225793"/>
                  </a:lnTo>
                  <a:lnTo>
                    <a:pt x="66230" y="223100"/>
                  </a:lnTo>
                  <a:lnTo>
                    <a:pt x="67983" y="222021"/>
                  </a:lnTo>
                  <a:close/>
                </a:path>
                <a:path w="842009" h="249555">
                  <a:moveTo>
                    <a:pt x="70269" y="227279"/>
                  </a:moveTo>
                  <a:lnTo>
                    <a:pt x="70002" y="227012"/>
                  </a:lnTo>
                  <a:lnTo>
                    <a:pt x="69469" y="226872"/>
                  </a:lnTo>
                  <a:lnTo>
                    <a:pt x="69062" y="226745"/>
                  </a:lnTo>
                  <a:lnTo>
                    <a:pt x="68783" y="227418"/>
                  </a:lnTo>
                  <a:lnTo>
                    <a:pt x="68783" y="227952"/>
                  </a:lnTo>
                  <a:lnTo>
                    <a:pt x="69189" y="228625"/>
                  </a:lnTo>
                  <a:lnTo>
                    <a:pt x="69596" y="228498"/>
                  </a:lnTo>
                  <a:lnTo>
                    <a:pt x="70142" y="228219"/>
                  </a:lnTo>
                  <a:lnTo>
                    <a:pt x="70002" y="227952"/>
                  </a:lnTo>
                  <a:lnTo>
                    <a:pt x="70269" y="227545"/>
                  </a:lnTo>
                  <a:lnTo>
                    <a:pt x="70269" y="227279"/>
                  </a:lnTo>
                  <a:close/>
                </a:path>
                <a:path w="842009" h="249555">
                  <a:moveTo>
                    <a:pt x="77825" y="245757"/>
                  </a:moveTo>
                  <a:lnTo>
                    <a:pt x="76606" y="243065"/>
                  </a:lnTo>
                  <a:lnTo>
                    <a:pt x="72974" y="244944"/>
                  </a:lnTo>
                  <a:lnTo>
                    <a:pt x="71221" y="244817"/>
                  </a:lnTo>
                  <a:lnTo>
                    <a:pt x="73101" y="246024"/>
                  </a:lnTo>
                  <a:lnTo>
                    <a:pt x="75666" y="245491"/>
                  </a:lnTo>
                  <a:lnTo>
                    <a:pt x="77825" y="245757"/>
                  </a:lnTo>
                  <a:close/>
                </a:path>
                <a:path w="842009" h="249555">
                  <a:moveTo>
                    <a:pt x="107099" y="212255"/>
                  </a:moveTo>
                  <a:lnTo>
                    <a:pt x="105206" y="215404"/>
                  </a:lnTo>
                  <a:lnTo>
                    <a:pt x="105752" y="215684"/>
                  </a:lnTo>
                  <a:lnTo>
                    <a:pt x="106426" y="215544"/>
                  </a:lnTo>
                  <a:lnTo>
                    <a:pt x="106959" y="215950"/>
                  </a:lnTo>
                  <a:lnTo>
                    <a:pt x="107099" y="215811"/>
                  </a:lnTo>
                  <a:lnTo>
                    <a:pt x="107099" y="212255"/>
                  </a:lnTo>
                  <a:close/>
                </a:path>
                <a:path w="842009" h="249555">
                  <a:moveTo>
                    <a:pt x="107226" y="212039"/>
                  </a:moveTo>
                  <a:lnTo>
                    <a:pt x="105752" y="211404"/>
                  </a:lnTo>
                  <a:lnTo>
                    <a:pt x="106959" y="212166"/>
                  </a:lnTo>
                  <a:lnTo>
                    <a:pt x="107099" y="212255"/>
                  </a:lnTo>
                  <a:lnTo>
                    <a:pt x="107226" y="212344"/>
                  </a:lnTo>
                  <a:lnTo>
                    <a:pt x="107226" y="212039"/>
                  </a:lnTo>
                  <a:close/>
                </a:path>
                <a:path w="842009" h="249555">
                  <a:moveTo>
                    <a:pt x="107226" y="205155"/>
                  </a:moveTo>
                  <a:lnTo>
                    <a:pt x="100215" y="209613"/>
                  </a:lnTo>
                  <a:lnTo>
                    <a:pt x="102781" y="210146"/>
                  </a:lnTo>
                  <a:lnTo>
                    <a:pt x="105067" y="211124"/>
                  </a:lnTo>
                  <a:lnTo>
                    <a:pt x="105752" y="211404"/>
                  </a:lnTo>
                  <a:lnTo>
                    <a:pt x="105206" y="211048"/>
                  </a:lnTo>
                  <a:lnTo>
                    <a:pt x="105067" y="210959"/>
                  </a:lnTo>
                  <a:lnTo>
                    <a:pt x="107226" y="205155"/>
                  </a:lnTo>
                  <a:close/>
                </a:path>
                <a:path w="842009" h="249555">
                  <a:moveTo>
                    <a:pt x="109385" y="200710"/>
                  </a:moveTo>
                  <a:lnTo>
                    <a:pt x="108178" y="200304"/>
                  </a:lnTo>
                  <a:lnTo>
                    <a:pt x="107772" y="200126"/>
                  </a:lnTo>
                  <a:lnTo>
                    <a:pt x="107772" y="201383"/>
                  </a:lnTo>
                  <a:lnTo>
                    <a:pt x="108585" y="201117"/>
                  </a:lnTo>
                  <a:lnTo>
                    <a:pt x="109385" y="200710"/>
                  </a:lnTo>
                  <a:close/>
                </a:path>
                <a:path w="842009" h="249555">
                  <a:moveTo>
                    <a:pt x="111277" y="214731"/>
                  </a:moveTo>
                  <a:lnTo>
                    <a:pt x="111137" y="214325"/>
                  </a:lnTo>
                  <a:lnTo>
                    <a:pt x="110871" y="214325"/>
                  </a:lnTo>
                  <a:lnTo>
                    <a:pt x="110604" y="214058"/>
                  </a:lnTo>
                  <a:lnTo>
                    <a:pt x="110337" y="214325"/>
                  </a:lnTo>
                  <a:lnTo>
                    <a:pt x="107226" y="212344"/>
                  </a:lnTo>
                  <a:lnTo>
                    <a:pt x="107226" y="215684"/>
                  </a:lnTo>
                  <a:lnTo>
                    <a:pt x="107772" y="215138"/>
                  </a:lnTo>
                  <a:lnTo>
                    <a:pt x="109664" y="215684"/>
                  </a:lnTo>
                  <a:lnTo>
                    <a:pt x="110248" y="214490"/>
                  </a:lnTo>
                  <a:lnTo>
                    <a:pt x="110604" y="214604"/>
                  </a:lnTo>
                  <a:lnTo>
                    <a:pt x="110871" y="215138"/>
                  </a:lnTo>
                  <a:lnTo>
                    <a:pt x="111277" y="215404"/>
                  </a:lnTo>
                  <a:lnTo>
                    <a:pt x="111137" y="215011"/>
                  </a:lnTo>
                  <a:lnTo>
                    <a:pt x="111277" y="214731"/>
                  </a:lnTo>
                  <a:close/>
                </a:path>
                <a:path w="842009" h="249555">
                  <a:moveTo>
                    <a:pt x="120180" y="217932"/>
                  </a:moveTo>
                  <a:lnTo>
                    <a:pt x="118427" y="218147"/>
                  </a:lnTo>
                  <a:lnTo>
                    <a:pt x="118021" y="218198"/>
                  </a:lnTo>
                  <a:lnTo>
                    <a:pt x="117348" y="218274"/>
                  </a:lnTo>
                  <a:lnTo>
                    <a:pt x="116535" y="218376"/>
                  </a:lnTo>
                  <a:lnTo>
                    <a:pt x="117348" y="218516"/>
                  </a:lnTo>
                  <a:lnTo>
                    <a:pt x="118021" y="218922"/>
                  </a:lnTo>
                  <a:lnTo>
                    <a:pt x="118427" y="219595"/>
                  </a:lnTo>
                  <a:lnTo>
                    <a:pt x="120180" y="219900"/>
                  </a:lnTo>
                  <a:lnTo>
                    <a:pt x="120180" y="218922"/>
                  </a:lnTo>
                  <a:lnTo>
                    <a:pt x="120180" y="217932"/>
                  </a:lnTo>
                  <a:close/>
                </a:path>
                <a:path w="842009" h="249555">
                  <a:moveTo>
                    <a:pt x="120992" y="214604"/>
                  </a:moveTo>
                  <a:lnTo>
                    <a:pt x="118427" y="214249"/>
                  </a:lnTo>
                  <a:lnTo>
                    <a:pt x="118021" y="214198"/>
                  </a:lnTo>
                  <a:lnTo>
                    <a:pt x="115595" y="215950"/>
                  </a:lnTo>
                  <a:lnTo>
                    <a:pt x="120180" y="217551"/>
                  </a:lnTo>
                  <a:lnTo>
                    <a:pt x="120370" y="217614"/>
                  </a:lnTo>
                  <a:lnTo>
                    <a:pt x="120370" y="217919"/>
                  </a:lnTo>
                  <a:lnTo>
                    <a:pt x="120992" y="217843"/>
                  </a:lnTo>
                  <a:lnTo>
                    <a:pt x="120713" y="217741"/>
                  </a:lnTo>
                  <a:lnTo>
                    <a:pt x="120421" y="217639"/>
                  </a:lnTo>
                  <a:lnTo>
                    <a:pt x="120992" y="214604"/>
                  </a:lnTo>
                  <a:close/>
                </a:path>
                <a:path w="842009" h="249555">
                  <a:moveTo>
                    <a:pt x="126250" y="222427"/>
                  </a:moveTo>
                  <a:lnTo>
                    <a:pt x="123418" y="220268"/>
                  </a:lnTo>
                  <a:lnTo>
                    <a:pt x="123825" y="217563"/>
                  </a:lnTo>
                  <a:lnTo>
                    <a:pt x="120370" y="218846"/>
                  </a:lnTo>
                  <a:lnTo>
                    <a:pt x="120370" y="219938"/>
                  </a:lnTo>
                  <a:lnTo>
                    <a:pt x="120713" y="220002"/>
                  </a:lnTo>
                  <a:lnTo>
                    <a:pt x="121932" y="221348"/>
                  </a:lnTo>
                  <a:lnTo>
                    <a:pt x="122478" y="223100"/>
                  </a:lnTo>
                  <a:lnTo>
                    <a:pt x="123418" y="222935"/>
                  </a:lnTo>
                  <a:lnTo>
                    <a:pt x="126250" y="222427"/>
                  </a:lnTo>
                  <a:close/>
                </a:path>
                <a:path w="842009" h="249555">
                  <a:moveTo>
                    <a:pt x="132854" y="244411"/>
                  </a:moveTo>
                  <a:lnTo>
                    <a:pt x="132321" y="241985"/>
                  </a:lnTo>
                  <a:lnTo>
                    <a:pt x="131368" y="241719"/>
                  </a:lnTo>
                  <a:lnTo>
                    <a:pt x="131775" y="241439"/>
                  </a:lnTo>
                  <a:lnTo>
                    <a:pt x="132054" y="240906"/>
                  </a:lnTo>
                  <a:lnTo>
                    <a:pt x="129349" y="241312"/>
                  </a:lnTo>
                  <a:lnTo>
                    <a:pt x="126517" y="241579"/>
                  </a:lnTo>
                  <a:lnTo>
                    <a:pt x="124091" y="242785"/>
                  </a:lnTo>
                  <a:lnTo>
                    <a:pt x="125704" y="244005"/>
                  </a:lnTo>
                  <a:lnTo>
                    <a:pt x="126657" y="245491"/>
                  </a:lnTo>
                  <a:lnTo>
                    <a:pt x="126784" y="247510"/>
                  </a:lnTo>
                  <a:lnTo>
                    <a:pt x="128003" y="247243"/>
                  </a:lnTo>
                  <a:lnTo>
                    <a:pt x="128409" y="248183"/>
                  </a:lnTo>
                  <a:lnTo>
                    <a:pt x="128409" y="248729"/>
                  </a:lnTo>
                  <a:lnTo>
                    <a:pt x="129222" y="248856"/>
                  </a:lnTo>
                  <a:lnTo>
                    <a:pt x="130975" y="248856"/>
                  </a:lnTo>
                  <a:lnTo>
                    <a:pt x="130975" y="246697"/>
                  </a:lnTo>
                  <a:lnTo>
                    <a:pt x="132854" y="244411"/>
                  </a:lnTo>
                  <a:close/>
                </a:path>
                <a:path w="842009" h="249555">
                  <a:moveTo>
                    <a:pt x="139471" y="242925"/>
                  </a:moveTo>
                  <a:lnTo>
                    <a:pt x="139331" y="242519"/>
                  </a:lnTo>
                  <a:lnTo>
                    <a:pt x="138925" y="242252"/>
                  </a:lnTo>
                  <a:lnTo>
                    <a:pt x="138925" y="241719"/>
                  </a:lnTo>
                  <a:lnTo>
                    <a:pt x="139204" y="239014"/>
                  </a:lnTo>
                  <a:lnTo>
                    <a:pt x="137045" y="239953"/>
                  </a:lnTo>
                  <a:lnTo>
                    <a:pt x="135153" y="240233"/>
                  </a:lnTo>
                  <a:lnTo>
                    <a:pt x="135559" y="240639"/>
                  </a:lnTo>
                  <a:lnTo>
                    <a:pt x="135420" y="241033"/>
                  </a:lnTo>
                  <a:lnTo>
                    <a:pt x="135420" y="241312"/>
                  </a:lnTo>
                  <a:lnTo>
                    <a:pt x="137985" y="240906"/>
                  </a:lnTo>
                  <a:lnTo>
                    <a:pt x="136766" y="243192"/>
                  </a:lnTo>
                  <a:lnTo>
                    <a:pt x="137845" y="244551"/>
                  </a:lnTo>
                  <a:lnTo>
                    <a:pt x="137718" y="243598"/>
                  </a:lnTo>
                  <a:lnTo>
                    <a:pt x="138798" y="243332"/>
                  </a:lnTo>
                  <a:lnTo>
                    <a:pt x="139471" y="242925"/>
                  </a:lnTo>
                  <a:close/>
                </a:path>
                <a:path w="842009" h="249555">
                  <a:moveTo>
                    <a:pt x="155702" y="249262"/>
                  </a:moveTo>
                  <a:lnTo>
                    <a:pt x="155117" y="247510"/>
                  </a:lnTo>
                  <a:lnTo>
                    <a:pt x="153898" y="246430"/>
                  </a:lnTo>
                  <a:lnTo>
                    <a:pt x="153365" y="247650"/>
                  </a:lnTo>
                  <a:lnTo>
                    <a:pt x="152285" y="248323"/>
                  </a:lnTo>
                  <a:lnTo>
                    <a:pt x="151739" y="249262"/>
                  </a:lnTo>
                  <a:lnTo>
                    <a:pt x="155702" y="249262"/>
                  </a:lnTo>
                  <a:close/>
                </a:path>
                <a:path w="842009" h="249555">
                  <a:moveTo>
                    <a:pt x="157949" y="249262"/>
                  </a:moveTo>
                  <a:lnTo>
                    <a:pt x="155702" y="249262"/>
                  </a:lnTo>
                  <a:lnTo>
                    <a:pt x="155702" y="249542"/>
                  </a:lnTo>
                  <a:lnTo>
                    <a:pt x="157949" y="249262"/>
                  </a:lnTo>
                  <a:close/>
                </a:path>
                <a:path w="842009" h="249555">
                  <a:moveTo>
                    <a:pt x="163474" y="233349"/>
                  </a:moveTo>
                  <a:lnTo>
                    <a:pt x="163068" y="233210"/>
                  </a:lnTo>
                  <a:lnTo>
                    <a:pt x="162941" y="232816"/>
                  </a:lnTo>
                  <a:lnTo>
                    <a:pt x="162674" y="232410"/>
                  </a:lnTo>
                  <a:lnTo>
                    <a:pt x="162534" y="232410"/>
                  </a:lnTo>
                  <a:lnTo>
                    <a:pt x="162674" y="232816"/>
                  </a:lnTo>
                  <a:lnTo>
                    <a:pt x="163068" y="233349"/>
                  </a:lnTo>
                  <a:lnTo>
                    <a:pt x="163347" y="233349"/>
                  </a:lnTo>
                  <a:lnTo>
                    <a:pt x="163474" y="233349"/>
                  </a:lnTo>
                  <a:close/>
                </a:path>
                <a:path w="842009" h="249555">
                  <a:moveTo>
                    <a:pt x="166039" y="233756"/>
                  </a:moveTo>
                  <a:lnTo>
                    <a:pt x="165633" y="233489"/>
                  </a:lnTo>
                  <a:lnTo>
                    <a:pt x="165366" y="233489"/>
                  </a:lnTo>
                  <a:lnTo>
                    <a:pt x="165100" y="233210"/>
                  </a:lnTo>
                  <a:lnTo>
                    <a:pt x="164820" y="233210"/>
                  </a:lnTo>
                  <a:lnTo>
                    <a:pt x="164426" y="233489"/>
                  </a:lnTo>
                  <a:lnTo>
                    <a:pt x="164147" y="233489"/>
                  </a:lnTo>
                  <a:lnTo>
                    <a:pt x="164693" y="233756"/>
                  </a:lnTo>
                  <a:lnTo>
                    <a:pt x="165366" y="233895"/>
                  </a:lnTo>
                  <a:lnTo>
                    <a:pt x="166039" y="233756"/>
                  </a:lnTo>
                  <a:close/>
                </a:path>
                <a:path w="842009" h="249555">
                  <a:moveTo>
                    <a:pt x="166166" y="233489"/>
                  </a:moveTo>
                  <a:lnTo>
                    <a:pt x="166039" y="232943"/>
                  </a:lnTo>
                  <a:lnTo>
                    <a:pt x="165900" y="233083"/>
                  </a:lnTo>
                  <a:lnTo>
                    <a:pt x="165633" y="233083"/>
                  </a:lnTo>
                  <a:lnTo>
                    <a:pt x="165900" y="233349"/>
                  </a:lnTo>
                  <a:lnTo>
                    <a:pt x="166166" y="233489"/>
                  </a:lnTo>
                  <a:close/>
                </a:path>
                <a:path w="842009" h="249555">
                  <a:moveTo>
                    <a:pt x="167386" y="233616"/>
                  </a:moveTo>
                  <a:lnTo>
                    <a:pt x="166179" y="233502"/>
                  </a:lnTo>
                  <a:lnTo>
                    <a:pt x="166446" y="233616"/>
                  </a:lnTo>
                  <a:lnTo>
                    <a:pt x="166585" y="233756"/>
                  </a:lnTo>
                  <a:lnTo>
                    <a:pt x="167386" y="233616"/>
                  </a:lnTo>
                  <a:close/>
                </a:path>
                <a:path w="842009" h="249555">
                  <a:moveTo>
                    <a:pt x="168871" y="234022"/>
                  </a:moveTo>
                  <a:lnTo>
                    <a:pt x="167932" y="233616"/>
                  </a:lnTo>
                  <a:lnTo>
                    <a:pt x="167525" y="233616"/>
                  </a:lnTo>
                  <a:lnTo>
                    <a:pt x="167119" y="233756"/>
                  </a:lnTo>
                  <a:lnTo>
                    <a:pt x="166712" y="233756"/>
                  </a:lnTo>
                  <a:lnTo>
                    <a:pt x="167932" y="234835"/>
                  </a:lnTo>
                  <a:lnTo>
                    <a:pt x="168871" y="234022"/>
                  </a:lnTo>
                  <a:close/>
                </a:path>
                <a:path w="842009" h="249555">
                  <a:moveTo>
                    <a:pt x="210007" y="208292"/>
                  </a:moveTo>
                  <a:lnTo>
                    <a:pt x="207454" y="209880"/>
                  </a:lnTo>
                  <a:lnTo>
                    <a:pt x="209473" y="209880"/>
                  </a:lnTo>
                  <a:lnTo>
                    <a:pt x="209740" y="209613"/>
                  </a:lnTo>
                  <a:lnTo>
                    <a:pt x="210007" y="209740"/>
                  </a:lnTo>
                  <a:lnTo>
                    <a:pt x="210007" y="208292"/>
                  </a:lnTo>
                  <a:close/>
                </a:path>
                <a:path w="842009" h="249555">
                  <a:moveTo>
                    <a:pt x="210007" y="206324"/>
                  </a:moveTo>
                  <a:lnTo>
                    <a:pt x="209740" y="205206"/>
                  </a:lnTo>
                  <a:lnTo>
                    <a:pt x="208661" y="205828"/>
                  </a:lnTo>
                  <a:lnTo>
                    <a:pt x="209473" y="206121"/>
                  </a:lnTo>
                  <a:lnTo>
                    <a:pt x="209740" y="206222"/>
                  </a:lnTo>
                  <a:lnTo>
                    <a:pt x="210007" y="206324"/>
                  </a:lnTo>
                  <a:close/>
                </a:path>
                <a:path w="842009" h="249555">
                  <a:moveTo>
                    <a:pt x="210146" y="206362"/>
                  </a:moveTo>
                  <a:lnTo>
                    <a:pt x="210007" y="206324"/>
                  </a:lnTo>
                  <a:lnTo>
                    <a:pt x="210007" y="208292"/>
                  </a:lnTo>
                  <a:lnTo>
                    <a:pt x="210146" y="208216"/>
                  </a:lnTo>
                  <a:lnTo>
                    <a:pt x="210146" y="206362"/>
                  </a:lnTo>
                  <a:close/>
                </a:path>
                <a:path w="842009" h="249555">
                  <a:moveTo>
                    <a:pt x="216623" y="214198"/>
                  </a:moveTo>
                  <a:lnTo>
                    <a:pt x="214731" y="213639"/>
                  </a:lnTo>
                  <a:lnTo>
                    <a:pt x="214325" y="213525"/>
                  </a:lnTo>
                  <a:lnTo>
                    <a:pt x="214731" y="215277"/>
                  </a:lnTo>
                  <a:lnTo>
                    <a:pt x="214198" y="216890"/>
                  </a:lnTo>
                  <a:lnTo>
                    <a:pt x="214325" y="216852"/>
                  </a:lnTo>
                  <a:lnTo>
                    <a:pt x="214731" y="216725"/>
                  </a:lnTo>
                  <a:lnTo>
                    <a:pt x="215950" y="216344"/>
                  </a:lnTo>
                  <a:lnTo>
                    <a:pt x="215950" y="216090"/>
                  </a:lnTo>
                  <a:lnTo>
                    <a:pt x="216623" y="214198"/>
                  </a:lnTo>
                  <a:close/>
                </a:path>
                <a:path w="842009" h="249555">
                  <a:moveTo>
                    <a:pt x="217208" y="208534"/>
                  </a:moveTo>
                  <a:lnTo>
                    <a:pt x="215277" y="203949"/>
                  </a:lnTo>
                  <a:lnTo>
                    <a:pt x="212979" y="202057"/>
                  </a:lnTo>
                  <a:lnTo>
                    <a:pt x="212166" y="203949"/>
                  </a:lnTo>
                  <a:lnTo>
                    <a:pt x="210286" y="204889"/>
                  </a:lnTo>
                  <a:lnTo>
                    <a:pt x="210146" y="204965"/>
                  </a:lnTo>
                  <a:lnTo>
                    <a:pt x="210146" y="206362"/>
                  </a:lnTo>
                  <a:lnTo>
                    <a:pt x="211899" y="206997"/>
                  </a:lnTo>
                  <a:lnTo>
                    <a:pt x="212039" y="207048"/>
                  </a:lnTo>
                  <a:lnTo>
                    <a:pt x="210286" y="208127"/>
                  </a:lnTo>
                  <a:lnTo>
                    <a:pt x="210146" y="208216"/>
                  </a:lnTo>
                  <a:lnTo>
                    <a:pt x="210146" y="209880"/>
                  </a:lnTo>
                  <a:lnTo>
                    <a:pt x="210286" y="209867"/>
                  </a:lnTo>
                  <a:lnTo>
                    <a:pt x="211899" y="209740"/>
                  </a:lnTo>
                  <a:lnTo>
                    <a:pt x="212039" y="209892"/>
                  </a:lnTo>
                  <a:lnTo>
                    <a:pt x="213525" y="211493"/>
                  </a:lnTo>
                  <a:lnTo>
                    <a:pt x="215138" y="212445"/>
                  </a:lnTo>
                  <a:lnTo>
                    <a:pt x="215950" y="207987"/>
                  </a:lnTo>
                  <a:lnTo>
                    <a:pt x="217208" y="208534"/>
                  </a:lnTo>
                  <a:close/>
                </a:path>
                <a:path w="842009" h="249555">
                  <a:moveTo>
                    <a:pt x="218516" y="215544"/>
                  </a:moveTo>
                  <a:lnTo>
                    <a:pt x="216065" y="216319"/>
                  </a:lnTo>
                  <a:lnTo>
                    <a:pt x="216623" y="217297"/>
                  </a:lnTo>
                  <a:lnTo>
                    <a:pt x="217601" y="217563"/>
                  </a:lnTo>
                  <a:lnTo>
                    <a:pt x="218516" y="215544"/>
                  </a:lnTo>
                  <a:close/>
                </a:path>
                <a:path w="842009" h="249555">
                  <a:moveTo>
                    <a:pt x="219544" y="209562"/>
                  </a:moveTo>
                  <a:lnTo>
                    <a:pt x="217208" y="208534"/>
                  </a:lnTo>
                  <a:lnTo>
                    <a:pt x="218109" y="210693"/>
                  </a:lnTo>
                  <a:lnTo>
                    <a:pt x="219544" y="209562"/>
                  </a:lnTo>
                  <a:close/>
                </a:path>
                <a:path w="842009" h="249555">
                  <a:moveTo>
                    <a:pt x="222427" y="207314"/>
                  </a:moveTo>
                  <a:lnTo>
                    <a:pt x="219544" y="209562"/>
                  </a:lnTo>
                  <a:lnTo>
                    <a:pt x="221208" y="210286"/>
                  </a:lnTo>
                  <a:lnTo>
                    <a:pt x="222427" y="207314"/>
                  </a:lnTo>
                  <a:close/>
                </a:path>
                <a:path w="842009" h="249555">
                  <a:moveTo>
                    <a:pt x="224586" y="218922"/>
                  </a:moveTo>
                  <a:lnTo>
                    <a:pt x="222694" y="219595"/>
                  </a:lnTo>
                  <a:lnTo>
                    <a:pt x="220941" y="218236"/>
                  </a:lnTo>
                  <a:lnTo>
                    <a:pt x="219189" y="217995"/>
                  </a:lnTo>
                  <a:lnTo>
                    <a:pt x="219049" y="217970"/>
                  </a:lnTo>
                  <a:lnTo>
                    <a:pt x="217601" y="217563"/>
                  </a:lnTo>
                  <a:lnTo>
                    <a:pt x="215404" y="222427"/>
                  </a:lnTo>
                  <a:lnTo>
                    <a:pt x="213385" y="219595"/>
                  </a:lnTo>
                  <a:lnTo>
                    <a:pt x="213245" y="220675"/>
                  </a:lnTo>
                  <a:lnTo>
                    <a:pt x="211493" y="222148"/>
                  </a:lnTo>
                  <a:lnTo>
                    <a:pt x="210413" y="221310"/>
                  </a:lnTo>
                  <a:lnTo>
                    <a:pt x="210286" y="221208"/>
                  </a:lnTo>
                  <a:lnTo>
                    <a:pt x="210413" y="222148"/>
                  </a:lnTo>
                  <a:lnTo>
                    <a:pt x="209740" y="222554"/>
                  </a:lnTo>
                  <a:lnTo>
                    <a:pt x="209067" y="222427"/>
                  </a:lnTo>
                  <a:lnTo>
                    <a:pt x="208534" y="222313"/>
                  </a:lnTo>
                  <a:lnTo>
                    <a:pt x="208394" y="222288"/>
                  </a:lnTo>
                  <a:lnTo>
                    <a:pt x="209067" y="224040"/>
                  </a:lnTo>
                  <a:lnTo>
                    <a:pt x="206781" y="223710"/>
                  </a:lnTo>
                  <a:lnTo>
                    <a:pt x="206095" y="223608"/>
                  </a:lnTo>
                  <a:lnTo>
                    <a:pt x="205295" y="223481"/>
                  </a:lnTo>
                  <a:lnTo>
                    <a:pt x="204482" y="223367"/>
                  </a:lnTo>
                  <a:lnTo>
                    <a:pt x="205295" y="224713"/>
                  </a:lnTo>
                  <a:lnTo>
                    <a:pt x="206781" y="226199"/>
                  </a:lnTo>
                  <a:lnTo>
                    <a:pt x="206095" y="228625"/>
                  </a:lnTo>
                  <a:lnTo>
                    <a:pt x="209067" y="232575"/>
                  </a:lnTo>
                  <a:lnTo>
                    <a:pt x="210413" y="232676"/>
                  </a:lnTo>
                  <a:lnTo>
                    <a:pt x="211226" y="232676"/>
                  </a:lnTo>
                  <a:lnTo>
                    <a:pt x="212344" y="232676"/>
                  </a:lnTo>
                  <a:lnTo>
                    <a:pt x="212572" y="232676"/>
                  </a:lnTo>
                  <a:lnTo>
                    <a:pt x="212432" y="231876"/>
                  </a:lnTo>
                  <a:lnTo>
                    <a:pt x="213245" y="231597"/>
                  </a:lnTo>
                  <a:lnTo>
                    <a:pt x="213385" y="230924"/>
                  </a:lnTo>
                  <a:lnTo>
                    <a:pt x="212344" y="224409"/>
                  </a:lnTo>
                  <a:lnTo>
                    <a:pt x="218109" y="222834"/>
                  </a:lnTo>
                  <a:lnTo>
                    <a:pt x="219189" y="220002"/>
                  </a:lnTo>
                  <a:lnTo>
                    <a:pt x="223367" y="220903"/>
                  </a:lnTo>
                  <a:lnTo>
                    <a:pt x="223558" y="220941"/>
                  </a:lnTo>
                  <a:lnTo>
                    <a:pt x="223367" y="220002"/>
                  </a:lnTo>
                  <a:lnTo>
                    <a:pt x="224586" y="218922"/>
                  </a:lnTo>
                  <a:close/>
                </a:path>
                <a:path w="842009" h="249555">
                  <a:moveTo>
                    <a:pt x="225640" y="240919"/>
                  </a:moveTo>
                  <a:lnTo>
                    <a:pt x="221475" y="238874"/>
                  </a:lnTo>
                  <a:lnTo>
                    <a:pt x="219316" y="237121"/>
                  </a:lnTo>
                  <a:lnTo>
                    <a:pt x="218236" y="237528"/>
                  </a:lnTo>
                  <a:lnTo>
                    <a:pt x="217157" y="237667"/>
                  </a:lnTo>
                  <a:lnTo>
                    <a:pt x="215950" y="237667"/>
                  </a:lnTo>
                  <a:lnTo>
                    <a:pt x="216357" y="239953"/>
                  </a:lnTo>
                  <a:lnTo>
                    <a:pt x="213385" y="239052"/>
                  </a:lnTo>
                  <a:lnTo>
                    <a:pt x="213245" y="239014"/>
                  </a:lnTo>
                  <a:lnTo>
                    <a:pt x="211772" y="239953"/>
                  </a:lnTo>
                  <a:lnTo>
                    <a:pt x="214198" y="240639"/>
                  </a:lnTo>
                  <a:lnTo>
                    <a:pt x="212166" y="244144"/>
                  </a:lnTo>
                  <a:lnTo>
                    <a:pt x="211632" y="245897"/>
                  </a:lnTo>
                  <a:lnTo>
                    <a:pt x="212445" y="245084"/>
                  </a:lnTo>
                  <a:lnTo>
                    <a:pt x="214198" y="245008"/>
                  </a:lnTo>
                  <a:lnTo>
                    <a:pt x="214731" y="244944"/>
                  </a:lnTo>
                  <a:lnTo>
                    <a:pt x="216357" y="246570"/>
                  </a:lnTo>
                  <a:lnTo>
                    <a:pt x="216890" y="247103"/>
                  </a:lnTo>
                  <a:lnTo>
                    <a:pt x="219316" y="242785"/>
                  </a:lnTo>
                  <a:lnTo>
                    <a:pt x="220802" y="242112"/>
                  </a:lnTo>
                  <a:lnTo>
                    <a:pt x="224307" y="241579"/>
                  </a:lnTo>
                  <a:lnTo>
                    <a:pt x="225640" y="240919"/>
                  </a:lnTo>
                  <a:close/>
                </a:path>
                <a:path w="842009" h="249555">
                  <a:moveTo>
                    <a:pt x="225933" y="233756"/>
                  </a:moveTo>
                  <a:lnTo>
                    <a:pt x="225259" y="233616"/>
                  </a:lnTo>
                  <a:lnTo>
                    <a:pt x="224307" y="233616"/>
                  </a:lnTo>
                  <a:lnTo>
                    <a:pt x="223774" y="233210"/>
                  </a:lnTo>
                  <a:lnTo>
                    <a:pt x="223901" y="233756"/>
                  </a:lnTo>
                  <a:lnTo>
                    <a:pt x="224180" y="234569"/>
                  </a:lnTo>
                  <a:lnTo>
                    <a:pt x="224853" y="234289"/>
                  </a:lnTo>
                  <a:lnTo>
                    <a:pt x="225933" y="233756"/>
                  </a:lnTo>
                  <a:close/>
                </a:path>
                <a:path w="842009" h="249555">
                  <a:moveTo>
                    <a:pt x="226060" y="221475"/>
                  </a:moveTo>
                  <a:lnTo>
                    <a:pt x="224586" y="221157"/>
                  </a:lnTo>
                  <a:lnTo>
                    <a:pt x="224180" y="221068"/>
                  </a:lnTo>
                  <a:lnTo>
                    <a:pt x="223901" y="221018"/>
                  </a:lnTo>
                  <a:lnTo>
                    <a:pt x="223558" y="220941"/>
                  </a:lnTo>
                  <a:lnTo>
                    <a:pt x="223901" y="222580"/>
                  </a:lnTo>
                  <a:lnTo>
                    <a:pt x="223901" y="222745"/>
                  </a:lnTo>
                  <a:lnTo>
                    <a:pt x="222148" y="223774"/>
                  </a:lnTo>
                  <a:lnTo>
                    <a:pt x="222694" y="224040"/>
                  </a:lnTo>
                  <a:lnTo>
                    <a:pt x="223367" y="224307"/>
                  </a:lnTo>
                  <a:lnTo>
                    <a:pt x="223558" y="224612"/>
                  </a:lnTo>
                  <a:lnTo>
                    <a:pt x="223558" y="224790"/>
                  </a:lnTo>
                  <a:lnTo>
                    <a:pt x="223901" y="224447"/>
                  </a:lnTo>
                  <a:lnTo>
                    <a:pt x="224180" y="224713"/>
                  </a:lnTo>
                  <a:lnTo>
                    <a:pt x="224180" y="223875"/>
                  </a:lnTo>
                  <a:lnTo>
                    <a:pt x="223926" y="222732"/>
                  </a:lnTo>
                  <a:lnTo>
                    <a:pt x="226060" y="221475"/>
                  </a:lnTo>
                  <a:close/>
                </a:path>
                <a:path w="842009" h="249555">
                  <a:moveTo>
                    <a:pt x="227279" y="241706"/>
                  </a:moveTo>
                  <a:lnTo>
                    <a:pt x="226987" y="240245"/>
                  </a:lnTo>
                  <a:lnTo>
                    <a:pt x="225640" y="240919"/>
                  </a:lnTo>
                  <a:lnTo>
                    <a:pt x="227279" y="241706"/>
                  </a:lnTo>
                  <a:close/>
                </a:path>
                <a:path w="842009" h="249555">
                  <a:moveTo>
                    <a:pt x="228765" y="213385"/>
                  </a:moveTo>
                  <a:lnTo>
                    <a:pt x="228358" y="211632"/>
                  </a:lnTo>
                  <a:lnTo>
                    <a:pt x="227279" y="210146"/>
                  </a:lnTo>
                  <a:lnTo>
                    <a:pt x="227139" y="210553"/>
                  </a:lnTo>
                  <a:lnTo>
                    <a:pt x="226872" y="210820"/>
                  </a:lnTo>
                  <a:lnTo>
                    <a:pt x="226733" y="211099"/>
                  </a:lnTo>
                  <a:lnTo>
                    <a:pt x="226606" y="211632"/>
                  </a:lnTo>
                  <a:lnTo>
                    <a:pt x="226339" y="211772"/>
                  </a:lnTo>
                  <a:lnTo>
                    <a:pt x="226199" y="212039"/>
                  </a:lnTo>
                  <a:lnTo>
                    <a:pt x="228765" y="213385"/>
                  </a:lnTo>
                  <a:close/>
                </a:path>
                <a:path w="842009" h="249555">
                  <a:moveTo>
                    <a:pt x="229971" y="236994"/>
                  </a:moveTo>
                  <a:lnTo>
                    <a:pt x="228765" y="236448"/>
                  </a:lnTo>
                  <a:lnTo>
                    <a:pt x="227545" y="236575"/>
                  </a:lnTo>
                  <a:lnTo>
                    <a:pt x="227279" y="236639"/>
                  </a:lnTo>
                  <a:lnTo>
                    <a:pt x="226339" y="236994"/>
                  </a:lnTo>
                  <a:lnTo>
                    <a:pt x="226987" y="240245"/>
                  </a:lnTo>
                  <a:lnTo>
                    <a:pt x="227279" y="240093"/>
                  </a:lnTo>
                  <a:lnTo>
                    <a:pt x="227418" y="240030"/>
                  </a:lnTo>
                  <a:lnTo>
                    <a:pt x="227545" y="239953"/>
                  </a:lnTo>
                  <a:lnTo>
                    <a:pt x="229971" y="236994"/>
                  </a:lnTo>
                  <a:close/>
                </a:path>
                <a:path w="842009" h="249555">
                  <a:moveTo>
                    <a:pt x="230111" y="227685"/>
                  </a:moveTo>
                  <a:lnTo>
                    <a:pt x="229438" y="227685"/>
                  </a:lnTo>
                  <a:lnTo>
                    <a:pt x="229577" y="228092"/>
                  </a:lnTo>
                  <a:lnTo>
                    <a:pt x="230111" y="227685"/>
                  </a:lnTo>
                  <a:close/>
                </a:path>
                <a:path w="842009" h="249555">
                  <a:moveTo>
                    <a:pt x="236715" y="233883"/>
                  </a:moveTo>
                  <a:lnTo>
                    <a:pt x="236321" y="234289"/>
                  </a:lnTo>
                  <a:lnTo>
                    <a:pt x="235242" y="233756"/>
                  </a:lnTo>
                  <a:lnTo>
                    <a:pt x="235242" y="235165"/>
                  </a:lnTo>
                  <a:lnTo>
                    <a:pt x="234962" y="235775"/>
                  </a:lnTo>
                  <a:lnTo>
                    <a:pt x="235508" y="236855"/>
                  </a:lnTo>
                  <a:lnTo>
                    <a:pt x="236181" y="237261"/>
                  </a:lnTo>
                  <a:lnTo>
                    <a:pt x="236715" y="237794"/>
                  </a:lnTo>
                  <a:lnTo>
                    <a:pt x="236715" y="233883"/>
                  </a:lnTo>
                  <a:close/>
                </a:path>
                <a:path w="842009" h="249555">
                  <a:moveTo>
                    <a:pt x="238201" y="221475"/>
                  </a:moveTo>
                  <a:lnTo>
                    <a:pt x="237794" y="221246"/>
                  </a:lnTo>
                  <a:lnTo>
                    <a:pt x="237617" y="221183"/>
                  </a:lnTo>
                  <a:lnTo>
                    <a:pt x="237794" y="221475"/>
                  </a:lnTo>
                  <a:lnTo>
                    <a:pt x="238201" y="221475"/>
                  </a:lnTo>
                  <a:close/>
                </a:path>
                <a:path w="842009" h="249555">
                  <a:moveTo>
                    <a:pt x="239280" y="221399"/>
                  </a:moveTo>
                  <a:lnTo>
                    <a:pt x="239128" y="221627"/>
                  </a:lnTo>
                  <a:lnTo>
                    <a:pt x="239280" y="221665"/>
                  </a:lnTo>
                  <a:lnTo>
                    <a:pt x="239280" y="221399"/>
                  </a:lnTo>
                  <a:close/>
                </a:path>
                <a:path w="842009" h="249555">
                  <a:moveTo>
                    <a:pt x="239420" y="238112"/>
                  </a:moveTo>
                  <a:lnTo>
                    <a:pt x="239153" y="237401"/>
                  </a:lnTo>
                  <a:lnTo>
                    <a:pt x="239153" y="235242"/>
                  </a:lnTo>
                  <a:lnTo>
                    <a:pt x="238747" y="234962"/>
                  </a:lnTo>
                  <a:lnTo>
                    <a:pt x="238201" y="234645"/>
                  </a:lnTo>
                  <a:lnTo>
                    <a:pt x="238074" y="234569"/>
                  </a:lnTo>
                  <a:lnTo>
                    <a:pt x="238074" y="233984"/>
                  </a:lnTo>
                  <a:lnTo>
                    <a:pt x="237794" y="233883"/>
                  </a:lnTo>
                  <a:lnTo>
                    <a:pt x="237528" y="233819"/>
                  </a:lnTo>
                  <a:lnTo>
                    <a:pt x="237261" y="233756"/>
                  </a:lnTo>
                  <a:lnTo>
                    <a:pt x="236994" y="233616"/>
                  </a:lnTo>
                  <a:lnTo>
                    <a:pt x="236715" y="233883"/>
                  </a:lnTo>
                  <a:lnTo>
                    <a:pt x="236994" y="238480"/>
                  </a:lnTo>
                  <a:lnTo>
                    <a:pt x="238201" y="238480"/>
                  </a:lnTo>
                  <a:lnTo>
                    <a:pt x="239014" y="238074"/>
                  </a:lnTo>
                  <a:lnTo>
                    <a:pt x="239420" y="238340"/>
                  </a:lnTo>
                  <a:lnTo>
                    <a:pt x="239420" y="238112"/>
                  </a:lnTo>
                  <a:close/>
                </a:path>
                <a:path w="842009" h="249555">
                  <a:moveTo>
                    <a:pt x="239547" y="221754"/>
                  </a:moveTo>
                  <a:lnTo>
                    <a:pt x="239420" y="221716"/>
                  </a:lnTo>
                  <a:lnTo>
                    <a:pt x="239128" y="221653"/>
                  </a:lnTo>
                  <a:lnTo>
                    <a:pt x="239014" y="221843"/>
                  </a:lnTo>
                  <a:lnTo>
                    <a:pt x="237401" y="224447"/>
                  </a:lnTo>
                  <a:lnTo>
                    <a:pt x="237794" y="224574"/>
                  </a:lnTo>
                  <a:lnTo>
                    <a:pt x="238201" y="224015"/>
                  </a:lnTo>
                  <a:lnTo>
                    <a:pt x="239014" y="222656"/>
                  </a:lnTo>
                  <a:lnTo>
                    <a:pt x="239547" y="221754"/>
                  </a:lnTo>
                  <a:close/>
                </a:path>
                <a:path w="842009" h="249555">
                  <a:moveTo>
                    <a:pt x="241706" y="209143"/>
                  </a:moveTo>
                  <a:lnTo>
                    <a:pt x="241439" y="208762"/>
                  </a:lnTo>
                  <a:lnTo>
                    <a:pt x="241173" y="208940"/>
                  </a:lnTo>
                  <a:lnTo>
                    <a:pt x="241439" y="209042"/>
                  </a:lnTo>
                  <a:lnTo>
                    <a:pt x="241706" y="209143"/>
                  </a:lnTo>
                  <a:close/>
                </a:path>
                <a:path w="842009" h="249555">
                  <a:moveTo>
                    <a:pt x="244944" y="201790"/>
                  </a:moveTo>
                  <a:lnTo>
                    <a:pt x="244678" y="201917"/>
                  </a:lnTo>
                  <a:lnTo>
                    <a:pt x="244538" y="201968"/>
                  </a:lnTo>
                  <a:lnTo>
                    <a:pt x="244271" y="202057"/>
                  </a:lnTo>
                  <a:lnTo>
                    <a:pt x="244144" y="202463"/>
                  </a:lnTo>
                  <a:lnTo>
                    <a:pt x="239826" y="200939"/>
                  </a:lnTo>
                  <a:lnTo>
                    <a:pt x="239547" y="200837"/>
                  </a:lnTo>
                  <a:lnTo>
                    <a:pt x="241706" y="206641"/>
                  </a:lnTo>
                  <a:lnTo>
                    <a:pt x="241173" y="206743"/>
                  </a:lnTo>
                  <a:lnTo>
                    <a:pt x="240499" y="206857"/>
                  </a:lnTo>
                  <a:lnTo>
                    <a:pt x="239826" y="206984"/>
                  </a:lnTo>
                  <a:lnTo>
                    <a:pt x="239420" y="207048"/>
                  </a:lnTo>
                  <a:lnTo>
                    <a:pt x="238747" y="207175"/>
                  </a:lnTo>
                  <a:lnTo>
                    <a:pt x="240360" y="207187"/>
                  </a:lnTo>
                  <a:lnTo>
                    <a:pt x="241439" y="208737"/>
                  </a:lnTo>
                  <a:lnTo>
                    <a:pt x="241706" y="208597"/>
                  </a:lnTo>
                  <a:lnTo>
                    <a:pt x="241985" y="208419"/>
                  </a:lnTo>
                  <a:lnTo>
                    <a:pt x="243738" y="207314"/>
                  </a:lnTo>
                  <a:lnTo>
                    <a:pt x="242112" y="206692"/>
                  </a:lnTo>
                  <a:lnTo>
                    <a:pt x="241985" y="206641"/>
                  </a:lnTo>
                  <a:lnTo>
                    <a:pt x="244144" y="204749"/>
                  </a:lnTo>
                  <a:lnTo>
                    <a:pt x="244538" y="204355"/>
                  </a:lnTo>
                  <a:lnTo>
                    <a:pt x="244944" y="203949"/>
                  </a:lnTo>
                  <a:lnTo>
                    <a:pt x="244678" y="203276"/>
                  </a:lnTo>
                  <a:lnTo>
                    <a:pt x="244538" y="202463"/>
                  </a:lnTo>
                  <a:lnTo>
                    <a:pt x="244944" y="201790"/>
                  </a:lnTo>
                  <a:close/>
                </a:path>
                <a:path w="842009" h="249555">
                  <a:moveTo>
                    <a:pt x="245351" y="224713"/>
                  </a:moveTo>
                  <a:lnTo>
                    <a:pt x="244944" y="224713"/>
                  </a:lnTo>
                  <a:lnTo>
                    <a:pt x="244678" y="224993"/>
                  </a:lnTo>
                  <a:lnTo>
                    <a:pt x="244538" y="225259"/>
                  </a:lnTo>
                  <a:lnTo>
                    <a:pt x="244538" y="225386"/>
                  </a:lnTo>
                  <a:lnTo>
                    <a:pt x="244678" y="225386"/>
                  </a:lnTo>
                  <a:lnTo>
                    <a:pt x="244944" y="225526"/>
                  </a:lnTo>
                  <a:lnTo>
                    <a:pt x="245224" y="225526"/>
                  </a:lnTo>
                  <a:lnTo>
                    <a:pt x="245351" y="225259"/>
                  </a:lnTo>
                  <a:lnTo>
                    <a:pt x="245351" y="224713"/>
                  </a:lnTo>
                  <a:close/>
                </a:path>
                <a:path w="842009" h="249555">
                  <a:moveTo>
                    <a:pt x="247777" y="237934"/>
                  </a:moveTo>
                  <a:lnTo>
                    <a:pt x="246164" y="236728"/>
                  </a:lnTo>
                  <a:lnTo>
                    <a:pt x="245618" y="236181"/>
                  </a:lnTo>
                  <a:lnTo>
                    <a:pt x="245618" y="236855"/>
                  </a:lnTo>
                  <a:lnTo>
                    <a:pt x="246303" y="237667"/>
                  </a:lnTo>
                  <a:lnTo>
                    <a:pt x="245618" y="238201"/>
                  </a:lnTo>
                  <a:lnTo>
                    <a:pt x="246024" y="238747"/>
                  </a:lnTo>
                  <a:lnTo>
                    <a:pt x="246303" y="239153"/>
                  </a:lnTo>
                  <a:lnTo>
                    <a:pt x="247103" y="238607"/>
                  </a:lnTo>
                  <a:lnTo>
                    <a:pt x="247777" y="237934"/>
                  </a:lnTo>
                  <a:close/>
                </a:path>
                <a:path w="842009" h="249555">
                  <a:moveTo>
                    <a:pt x="248996" y="228117"/>
                  </a:moveTo>
                  <a:lnTo>
                    <a:pt x="248678" y="227914"/>
                  </a:lnTo>
                  <a:lnTo>
                    <a:pt x="238201" y="224701"/>
                  </a:lnTo>
                  <a:lnTo>
                    <a:pt x="237794" y="224701"/>
                  </a:lnTo>
                  <a:lnTo>
                    <a:pt x="236181" y="227418"/>
                  </a:lnTo>
                  <a:lnTo>
                    <a:pt x="237617" y="228409"/>
                  </a:lnTo>
                  <a:lnTo>
                    <a:pt x="235369" y="228092"/>
                  </a:lnTo>
                  <a:lnTo>
                    <a:pt x="232803" y="227825"/>
                  </a:lnTo>
                  <a:lnTo>
                    <a:pt x="233349" y="229171"/>
                  </a:lnTo>
                  <a:lnTo>
                    <a:pt x="233083" y="229971"/>
                  </a:lnTo>
                  <a:lnTo>
                    <a:pt x="232270" y="229844"/>
                  </a:lnTo>
                  <a:lnTo>
                    <a:pt x="231457" y="229971"/>
                  </a:lnTo>
                  <a:lnTo>
                    <a:pt x="230784" y="229971"/>
                  </a:lnTo>
                  <a:lnTo>
                    <a:pt x="232003" y="230924"/>
                  </a:lnTo>
                  <a:lnTo>
                    <a:pt x="231597" y="231736"/>
                  </a:lnTo>
                  <a:lnTo>
                    <a:pt x="230517" y="232410"/>
                  </a:lnTo>
                  <a:lnTo>
                    <a:pt x="231597" y="232676"/>
                  </a:lnTo>
                  <a:lnTo>
                    <a:pt x="232803" y="232270"/>
                  </a:lnTo>
                  <a:lnTo>
                    <a:pt x="234022" y="232676"/>
                  </a:lnTo>
                  <a:lnTo>
                    <a:pt x="232410" y="231051"/>
                  </a:lnTo>
                  <a:lnTo>
                    <a:pt x="235775" y="229844"/>
                  </a:lnTo>
                  <a:lnTo>
                    <a:pt x="236715" y="231597"/>
                  </a:lnTo>
                  <a:lnTo>
                    <a:pt x="238175" y="228790"/>
                  </a:lnTo>
                  <a:lnTo>
                    <a:pt x="238747" y="229171"/>
                  </a:lnTo>
                  <a:lnTo>
                    <a:pt x="248323" y="228180"/>
                  </a:lnTo>
                  <a:lnTo>
                    <a:pt x="248996" y="228117"/>
                  </a:lnTo>
                  <a:close/>
                </a:path>
                <a:path w="842009" h="249555">
                  <a:moveTo>
                    <a:pt x="249529" y="211505"/>
                  </a:moveTo>
                  <a:lnTo>
                    <a:pt x="248678" y="211518"/>
                  </a:lnTo>
                  <a:lnTo>
                    <a:pt x="248323" y="212712"/>
                  </a:lnTo>
                  <a:lnTo>
                    <a:pt x="249529" y="211505"/>
                  </a:lnTo>
                  <a:close/>
                </a:path>
                <a:path w="842009" h="249555">
                  <a:moveTo>
                    <a:pt x="249936" y="244411"/>
                  </a:moveTo>
                  <a:lnTo>
                    <a:pt x="249809" y="244144"/>
                  </a:lnTo>
                  <a:lnTo>
                    <a:pt x="249669" y="243738"/>
                  </a:lnTo>
                  <a:lnTo>
                    <a:pt x="249262" y="243598"/>
                  </a:lnTo>
                  <a:lnTo>
                    <a:pt x="247510" y="243065"/>
                  </a:lnTo>
                  <a:lnTo>
                    <a:pt x="245224" y="243332"/>
                  </a:lnTo>
                  <a:lnTo>
                    <a:pt x="244538" y="245084"/>
                  </a:lnTo>
                  <a:lnTo>
                    <a:pt x="246291" y="244944"/>
                  </a:lnTo>
                  <a:lnTo>
                    <a:pt x="248183" y="244678"/>
                  </a:lnTo>
                  <a:lnTo>
                    <a:pt x="249936" y="244411"/>
                  </a:lnTo>
                  <a:close/>
                </a:path>
                <a:path w="842009" h="249555">
                  <a:moveTo>
                    <a:pt x="251561" y="202057"/>
                  </a:moveTo>
                  <a:lnTo>
                    <a:pt x="245224" y="207454"/>
                  </a:lnTo>
                  <a:lnTo>
                    <a:pt x="245757" y="207886"/>
                  </a:lnTo>
                  <a:lnTo>
                    <a:pt x="245897" y="207987"/>
                  </a:lnTo>
                  <a:lnTo>
                    <a:pt x="246164" y="208661"/>
                  </a:lnTo>
                  <a:lnTo>
                    <a:pt x="246697" y="209207"/>
                  </a:lnTo>
                  <a:lnTo>
                    <a:pt x="245757" y="210693"/>
                  </a:lnTo>
                  <a:lnTo>
                    <a:pt x="242112" y="209296"/>
                  </a:lnTo>
                  <a:lnTo>
                    <a:pt x="241985" y="209245"/>
                  </a:lnTo>
                  <a:lnTo>
                    <a:pt x="241706" y="209143"/>
                  </a:lnTo>
                  <a:lnTo>
                    <a:pt x="242785" y="210693"/>
                  </a:lnTo>
                  <a:lnTo>
                    <a:pt x="242112" y="212852"/>
                  </a:lnTo>
                  <a:lnTo>
                    <a:pt x="241985" y="212788"/>
                  </a:lnTo>
                  <a:lnTo>
                    <a:pt x="241706" y="212674"/>
                  </a:lnTo>
                  <a:lnTo>
                    <a:pt x="241439" y="212559"/>
                  </a:lnTo>
                  <a:lnTo>
                    <a:pt x="241173" y="212445"/>
                  </a:lnTo>
                  <a:lnTo>
                    <a:pt x="239826" y="213652"/>
                  </a:lnTo>
                  <a:lnTo>
                    <a:pt x="239280" y="212445"/>
                  </a:lnTo>
                  <a:lnTo>
                    <a:pt x="239014" y="211772"/>
                  </a:lnTo>
                  <a:lnTo>
                    <a:pt x="239014" y="210667"/>
                  </a:lnTo>
                  <a:lnTo>
                    <a:pt x="237794" y="211747"/>
                  </a:lnTo>
                  <a:lnTo>
                    <a:pt x="237121" y="212305"/>
                  </a:lnTo>
                  <a:lnTo>
                    <a:pt x="236448" y="212305"/>
                  </a:lnTo>
                  <a:lnTo>
                    <a:pt x="235915" y="212039"/>
                  </a:lnTo>
                  <a:lnTo>
                    <a:pt x="234696" y="214198"/>
                  </a:lnTo>
                  <a:lnTo>
                    <a:pt x="237401" y="214325"/>
                  </a:lnTo>
                  <a:lnTo>
                    <a:pt x="239826" y="214439"/>
                  </a:lnTo>
                  <a:lnTo>
                    <a:pt x="240499" y="214464"/>
                  </a:lnTo>
                  <a:lnTo>
                    <a:pt x="235915" y="217436"/>
                  </a:lnTo>
                  <a:lnTo>
                    <a:pt x="236448" y="218643"/>
                  </a:lnTo>
                  <a:lnTo>
                    <a:pt x="234835" y="219316"/>
                  </a:lnTo>
                  <a:lnTo>
                    <a:pt x="234429" y="220268"/>
                  </a:lnTo>
                  <a:lnTo>
                    <a:pt x="237121" y="221043"/>
                  </a:lnTo>
                  <a:lnTo>
                    <a:pt x="237401" y="221119"/>
                  </a:lnTo>
                  <a:lnTo>
                    <a:pt x="237617" y="221183"/>
                  </a:lnTo>
                  <a:lnTo>
                    <a:pt x="236448" y="219316"/>
                  </a:lnTo>
                  <a:lnTo>
                    <a:pt x="239280" y="217004"/>
                  </a:lnTo>
                  <a:lnTo>
                    <a:pt x="239420" y="216890"/>
                  </a:lnTo>
                  <a:lnTo>
                    <a:pt x="240360" y="216763"/>
                  </a:lnTo>
                  <a:lnTo>
                    <a:pt x="240499" y="216750"/>
                  </a:lnTo>
                  <a:lnTo>
                    <a:pt x="241439" y="216623"/>
                  </a:lnTo>
                  <a:lnTo>
                    <a:pt x="241706" y="215988"/>
                  </a:lnTo>
                  <a:lnTo>
                    <a:pt x="241985" y="215277"/>
                  </a:lnTo>
                  <a:lnTo>
                    <a:pt x="242112" y="215303"/>
                  </a:lnTo>
                  <a:lnTo>
                    <a:pt x="242658" y="215404"/>
                  </a:lnTo>
                  <a:lnTo>
                    <a:pt x="242785" y="211632"/>
                  </a:lnTo>
                  <a:lnTo>
                    <a:pt x="246697" y="211556"/>
                  </a:lnTo>
                  <a:lnTo>
                    <a:pt x="248678" y="211518"/>
                  </a:lnTo>
                  <a:lnTo>
                    <a:pt x="251561" y="202057"/>
                  </a:lnTo>
                  <a:close/>
                </a:path>
                <a:path w="842009" h="249555">
                  <a:moveTo>
                    <a:pt x="251828" y="225793"/>
                  </a:moveTo>
                  <a:lnTo>
                    <a:pt x="251282" y="225933"/>
                  </a:lnTo>
                  <a:lnTo>
                    <a:pt x="251282" y="226339"/>
                  </a:lnTo>
                  <a:lnTo>
                    <a:pt x="251421" y="226060"/>
                  </a:lnTo>
                  <a:lnTo>
                    <a:pt x="251688" y="226060"/>
                  </a:lnTo>
                  <a:lnTo>
                    <a:pt x="251828" y="225793"/>
                  </a:lnTo>
                  <a:close/>
                </a:path>
                <a:path w="842009" h="249555">
                  <a:moveTo>
                    <a:pt x="253987" y="215950"/>
                  </a:moveTo>
                  <a:lnTo>
                    <a:pt x="253746" y="215912"/>
                  </a:lnTo>
                  <a:lnTo>
                    <a:pt x="250888" y="219862"/>
                  </a:lnTo>
                  <a:lnTo>
                    <a:pt x="251561" y="219773"/>
                  </a:lnTo>
                  <a:lnTo>
                    <a:pt x="251968" y="219710"/>
                  </a:lnTo>
                  <a:lnTo>
                    <a:pt x="252095" y="219697"/>
                  </a:lnTo>
                  <a:lnTo>
                    <a:pt x="251968" y="219456"/>
                  </a:lnTo>
                  <a:lnTo>
                    <a:pt x="253987" y="215950"/>
                  </a:lnTo>
                  <a:close/>
                </a:path>
                <a:path w="842009" h="249555">
                  <a:moveTo>
                    <a:pt x="254927" y="197866"/>
                  </a:moveTo>
                  <a:lnTo>
                    <a:pt x="254825" y="197472"/>
                  </a:lnTo>
                  <a:lnTo>
                    <a:pt x="254800" y="197739"/>
                  </a:lnTo>
                  <a:lnTo>
                    <a:pt x="254927" y="197866"/>
                  </a:lnTo>
                  <a:close/>
                </a:path>
                <a:path w="842009" h="249555">
                  <a:moveTo>
                    <a:pt x="254927" y="196659"/>
                  </a:moveTo>
                  <a:lnTo>
                    <a:pt x="254850" y="197281"/>
                  </a:lnTo>
                  <a:lnTo>
                    <a:pt x="254927" y="196659"/>
                  </a:lnTo>
                  <a:close/>
                </a:path>
                <a:path w="842009" h="249555">
                  <a:moveTo>
                    <a:pt x="260184" y="229438"/>
                  </a:moveTo>
                  <a:lnTo>
                    <a:pt x="260057" y="229298"/>
                  </a:lnTo>
                  <a:lnTo>
                    <a:pt x="260057" y="229438"/>
                  </a:lnTo>
                  <a:lnTo>
                    <a:pt x="260184" y="229438"/>
                  </a:lnTo>
                  <a:close/>
                </a:path>
                <a:path w="842009" h="249555">
                  <a:moveTo>
                    <a:pt x="262077" y="243065"/>
                  </a:moveTo>
                  <a:lnTo>
                    <a:pt x="261543" y="240639"/>
                  </a:lnTo>
                  <a:lnTo>
                    <a:pt x="260324" y="240728"/>
                  </a:lnTo>
                  <a:lnTo>
                    <a:pt x="258711" y="240842"/>
                  </a:lnTo>
                  <a:lnTo>
                    <a:pt x="257898" y="240906"/>
                  </a:lnTo>
                  <a:lnTo>
                    <a:pt x="256146" y="241274"/>
                  </a:lnTo>
                  <a:lnTo>
                    <a:pt x="256146" y="241985"/>
                  </a:lnTo>
                  <a:lnTo>
                    <a:pt x="256819" y="241693"/>
                  </a:lnTo>
                  <a:lnTo>
                    <a:pt x="257086" y="241579"/>
                  </a:lnTo>
                  <a:lnTo>
                    <a:pt x="258165" y="242519"/>
                  </a:lnTo>
                  <a:lnTo>
                    <a:pt x="257086" y="243471"/>
                  </a:lnTo>
                  <a:lnTo>
                    <a:pt x="258165" y="243547"/>
                  </a:lnTo>
                  <a:lnTo>
                    <a:pt x="258711" y="243471"/>
                  </a:lnTo>
                  <a:lnTo>
                    <a:pt x="260324" y="243332"/>
                  </a:lnTo>
                  <a:lnTo>
                    <a:pt x="261543" y="243141"/>
                  </a:lnTo>
                  <a:lnTo>
                    <a:pt x="262077" y="243065"/>
                  </a:lnTo>
                  <a:close/>
                </a:path>
                <a:path w="842009" h="249555">
                  <a:moveTo>
                    <a:pt x="266395" y="201510"/>
                  </a:moveTo>
                  <a:lnTo>
                    <a:pt x="266255" y="201117"/>
                  </a:lnTo>
                  <a:lnTo>
                    <a:pt x="264909" y="201117"/>
                  </a:lnTo>
                  <a:lnTo>
                    <a:pt x="264375" y="201256"/>
                  </a:lnTo>
                  <a:lnTo>
                    <a:pt x="263969" y="201371"/>
                  </a:lnTo>
                  <a:lnTo>
                    <a:pt x="263563" y="201485"/>
                  </a:lnTo>
                  <a:lnTo>
                    <a:pt x="261264" y="201510"/>
                  </a:lnTo>
                  <a:lnTo>
                    <a:pt x="261264" y="205320"/>
                  </a:lnTo>
                  <a:lnTo>
                    <a:pt x="261543" y="204355"/>
                  </a:lnTo>
                  <a:lnTo>
                    <a:pt x="264375" y="204457"/>
                  </a:lnTo>
                  <a:lnTo>
                    <a:pt x="265861" y="205701"/>
                  </a:lnTo>
                  <a:lnTo>
                    <a:pt x="265861" y="205155"/>
                  </a:lnTo>
                  <a:lnTo>
                    <a:pt x="265988" y="204889"/>
                  </a:lnTo>
                  <a:lnTo>
                    <a:pt x="264375" y="203669"/>
                  </a:lnTo>
                  <a:lnTo>
                    <a:pt x="265049" y="202196"/>
                  </a:lnTo>
                  <a:lnTo>
                    <a:pt x="266255" y="201587"/>
                  </a:lnTo>
                  <a:lnTo>
                    <a:pt x="266395" y="201510"/>
                  </a:lnTo>
                  <a:close/>
                </a:path>
                <a:path w="842009" h="249555">
                  <a:moveTo>
                    <a:pt x="267068" y="218376"/>
                  </a:moveTo>
                  <a:lnTo>
                    <a:pt x="263563" y="219938"/>
                  </a:lnTo>
                  <a:lnTo>
                    <a:pt x="263423" y="220002"/>
                  </a:lnTo>
                  <a:lnTo>
                    <a:pt x="263563" y="221475"/>
                  </a:lnTo>
                  <a:lnTo>
                    <a:pt x="261950" y="223367"/>
                  </a:lnTo>
                  <a:lnTo>
                    <a:pt x="260057" y="221856"/>
                  </a:lnTo>
                  <a:lnTo>
                    <a:pt x="259918" y="221754"/>
                  </a:lnTo>
                  <a:lnTo>
                    <a:pt x="259918" y="221081"/>
                  </a:lnTo>
                  <a:lnTo>
                    <a:pt x="258978" y="220535"/>
                  </a:lnTo>
                  <a:lnTo>
                    <a:pt x="257492" y="220243"/>
                  </a:lnTo>
                  <a:lnTo>
                    <a:pt x="256959" y="220129"/>
                  </a:lnTo>
                  <a:lnTo>
                    <a:pt x="256679" y="219049"/>
                  </a:lnTo>
                  <a:lnTo>
                    <a:pt x="255879" y="219163"/>
                  </a:lnTo>
                  <a:lnTo>
                    <a:pt x="255333" y="219240"/>
                  </a:lnTo>
                  <a:lnTo>
                    <a:pt x="254520" y="219354"/>
                  </a:lnTo>
                  <a:lnTo>
                    <a:pt x="253746" y="219456"/>
                  </a:lnTo>
                  <a:lnTo>
                    <a:pt x="252907" y="219583"/>
                  </a:lnTo>
                  <a:lnTo>
                    <a:pt x="252095" y="219697"/>
                  </a:lnTo>
                  <a:lnTo>
                    <a:pt x="253580" y="222427"/>
                  </a:lnTo>
                  <a:lnTo>
                    <a:pt x="253987" y="222745"/>
                  </a:lnTo>
                  <a:lnTo>
                    <a:pt x="254127" y="222859"/>
                  </a:lnTo>
                  <a:lnTo>
                    <a:pt x="254254" y="222961"/>
                  </a:lnTo>
                  <a:lnTo>
                    <a:pt x="253174" y="223774"/>
                  </a:lnTo>
                  <a:lnTo>
                    <a:pt x="253746" y="223735"/>
                  </a:lnTo>
                  <a:lnTo>
                    <a:pt x="253987" y="223875"/>
                  </a:lnTo>
                  <a:lnTo>
                    <a:pt x="254127" y="223951"/>
                  </a:lnTo>
                  <a:lnTo>
                    <a:pt x="254254" y="224028"/>
                  </a:lnTo>
                  <a:lnTo>
                    <a:pt x="254520" y="224180"/>
                  </a:lnTo>
                  <a:lnTo>
                    <a:pt x="254800" y="224269"/>
                  </a:lnTo>
                  <a:lnTo>
                    <a:pt x="255066" y="224358"/>
                  </a:lnTo>
                  <a:lnTo>
                    <a:pt x="255333" y="224447"/>
                  </a:lnTo>
                  <a:lnTo>
                    <a:pt x="255879" y="224040"/>
                  </a:lnTo>
                  <a:lnTo>
                    <a:pt x="256959" y="224155"/>
                  </a:lnTo>
                  <a:lnTo>
                    <a:pt x="257225" y="224180"/>
                  </a:lnTo>
                  <a:lnTo>
                    <a:pt x="257225" y="224993"/>
                  </a:lnTo>
                  <a:lnTo>
                    <a:pt x="258711" y="226060"/>
                  </a:lnTo>
                  <a:lnTo>
                    <a:pt x="260324" y="224447"/>
                  </a:lnTo>
                  <a:lnTo>
                    <a:pt x="261404" y="225793"/>
                  </a:lnTo>
                  <a:lnTo>
                    <a:pt x="262483" y="225526"/>
                  </a:lnTo>
                  <a:lnTo>
                    <a:pt x="263296" y="225933"/>
                  </a:lnTo>
                  <a:lnTo>
                    <a:pt x="263969" y="226339"/>
                  </a:lnTo>
                  <a:lnTo>
                    <a:pt x="263296" y="224040"/>
                  </a:lnTo>
                  <a:lnTo>
                    <a:pt x="263563" y="223634"/>
                  </a:lnTo>
                  <a:lnTo>
                    <a:pt x="267068" y="218376"/>
                  </a:lnTo>
                  <a:close/>
                </a:path>
                <a:path w="842009" h="249555">
                  <a:moveTo>
                    <a:pt x="267741" y="237528"/>
                  </a:moveTo>
                  <a:lnTo>
                    <a:pt x="266928" y="235775"/>
                  </a:lnTo>
                  <a:lnTo>
                    <a:pt x="266395" y="234022"/>
                  </a:lnTo>
                  <a:lnTo>
                    <a:pt x="266255" y="234022"/>
                  </a:lnTo>
                  <a:lnTo>
                    <a:pt x="266128" y="233895"/>
                  </a:lnTo>
                  <a:lnTo>
                    <a:pt x="265988" y="233895"/>
                  </a:lnTo>
                  <a:lnTo>
                    <a:pt x="265988" y="233756"/>
                  </a:lnTo>
                  <a:lnTo>
                    <a:pt x="265049" y="233616"/>
                  </a:lnTo>
                  <a:lnTo>
                    <a:pt x="264375" y="232676"/>
                  </a:lnTo>
                  <a:lnTo>
                    <a:pt x="263563" y="232270"/>
                  </a:lnTo>
                  <a:lnTo>
                    <a:pt x="263296" y="234022"/>
                  </a:lnTo>
                  <a:lnTo>
                    <a:pt x="264502" y="235775"/>
                  </a:lnTo>
                  <a:lnTo>
                    <a:pt x="264502" y="237667"/>
                  </a:lnTo>
                  <a:lnTo>
                    <a:pt x="264502" y="238480"/>
                  </a:lnTo>
                  <a:lnTo>
                    <a:pt x="264096" y="238874"/>
                  </a:lnTo>
                  <a:lnTo>
                    <a:pt x="263702" y="239420"/>
                  </a:lnTo>
                  <a:lnTo>
                    <a:pt x="264502" y="239560"/>
                  </a:lnTo>
                  <a:lnTo>
                    <a:pt x="265582" y="238747"/>
                  </a:lnTo>
                  <a:lnTo>
                    <a:pt x="266534" y="239153"/>
                  </a:lnTo>
                  <a:lnTo>
                    <a:pt x="267741" y="237528"/>
                  </a:lnTo>
                  <a:close/>
                </a:path>
                <a:path w="842009" h="249555">
                  <a:moveTo>
                    <a:pt x="268414" y="235242"/>
                  </a:moveTo>
                  <a:lnTo>
                    <a:pt x="268147" y="234696"/>
                  </a:lnTo>
                  <a:lnTo>
                    <a:pt x="267881" y="234429"/>
                  </a:lnTo>
                  <a:lnTo>
                    <a:pt x="267068" y="234162"/>
                  </a:lnTo>
                  <a:lnTo>
                    <a:pt x="266534" y="234022"/>
                  </a:lnTo>
                  <a:lnTo>
                    <a:pt x="267068" y="234429"/>
                  </a:lnTo>
                  <a:lnTo>
                    <a:pt x="268414" y="235242"/>
                  </a:lnTo>
                  <a:close/>
                </a:path>
                <a:path w="842009" h="249555">
                  <a:moveTo>
                    <a:pt x="270040" y="192214"/>
                  </a:moveTo>
                  <a:lnTo>
                    <a:pt x="269227" y="192620"/>
                  </a:lnTo>
                  <a:lnTo>
                    <a:pt x="266534" y="191541"/>
                  </a:lnTo>
                  <a:lnTo>
                    <a:pt x="266801" y="193687"/>
                  </a:lnTo>
                  <a:lnTo>
                    <a:pt x="269087" y="194500"/>
                  </a:lnTo>
                  <a:lnTo>
                    <a:pt x="270040" y="192214"/>
                  </a:lnTo>
                  <a:close/>
                </a:path>
                <a:path w="842009" h="249555">
                  <a:moveTo>
                    <a:pt x="272732" y="188836"/>
                  </a:moveTo>
                  <a:lnTo>
                    <a:pt x="272605" y="188569"/>
                  </a:lnTo>
                  <a:lnTo>
                    <a:pt x="272605" y="188836"/>
                  </a:lnTo>
                  <a:lnTo>
                    <a:pt x="272732" y="188836"/>
                  </a:lnTo>
                  <a:close/>
                </a:path>
                <a:path w="842009" h="249555">
                  <a:moveTo>
                    <a:pt x="275437" y="196126"/>
                  </a:moveTo>
                  <a:lnTo>
                    <a:pt x="273951" y="195986"/>
                  </a:lnTo>
                  <a:lnTo>
                    <a:pt x="272605" y="195173"/>
                  </a:lnTo>
                  <a:lnTo>
                    <a:pt x="271526" y="194373"/>
                  </a:lnTo>
                  <a:lnTo>
                    <a:pt x="270713" y="194906"/>
                  </a:lnTo>
                  <a:lnTo>
                    <a:pt x="270713" y="195046"/>
                  </a:lnTo>
                  <a:lnTo>
                    <a:pt x="272605" y="198958"/>
                  </a:lnTo>
                  <a:lnTo>
                    <a:pt x="272999" y="198678"/>
                  </a:lnTo>
                  <a:lnTo>
                    <a:pt x="275437" y="196126"/>
                  </a:lnTo>
                  <a:close/>
                </a:path>
                <a:path w="842009" h="249555">
                  <a:moveTo>
                    <a:pt x="275704" y="217436"/>
                  </a:moveTo>
                  <a:lnTo>
                    <a:pt x="274751" y="216357"/>
                  </a:lnTo>
                  <a:lnTo>
                    <a:pt x="273545" y="217030"/>
                  </a:lnTo>
                  <a:lnTo>
                    <a:pt x="272199" y="217563"/>
                  </a:lnTo>
                  <a:lnTo>
                    <a:pt x="273138" y="218643"/>
                  </a:lnTo>
                  <a:lnTo>
                    <a:pt x="274358" y="217970"/>
                  </a:lnTo>
                  <a:lnTo>
                    <a:pt x="275704" y="217436"/>
                  </a:lnTo>
                  <a:close/>
                </a:path>
                <a:path w="842009" h="249555">
                  <a:moveTo>
                    <a:pt x="275831" y="220281"/>
                  </a:moveTo>
                  <a:lnTo>
                    <a:pt x="275704" y="220154"/>
                  </a:lnTo>
                  <a:lnTo>
                    <a:pt x="270065" y="218528"/>
                  </a:lnTo>
                  <a:lnTo>
                    <a:pt x="270979" y="212445"/>
                  </a:lnTo>
                  <a:lnTo>
                    <a:pt x="269367" y="211632"/>
                  </a:lnTo>
                  <a:lnTo>
                    <a:pt x="268820" y="209613"/>
                  </a:lnTo>
                  <a:lnTo>
                    <a:pt x="267068" y="209169"/>
                  </a:lnTo>
                  <a:lnTo>
                    <a:pt x="266661" y="209067"/>
                  </a:lnTo>
                  <a:lnTo>
                    <a:pt x="266255" y="213245"/>
                  </a:lnTo>
                  <a:lnTo>
                    <a:pt x="264909" y="213131"/>
                  </a:lnTo>
                  <a:lnTo>
                    <a:pt x="263563" y="213017"/>
                  </a:lnTo>
                  <a:lnTo>
                    <a:pt x="262483" y="212928"/>
                  </a:lnTo>
                  <a:lnTo>
                    <a:pt x="261543" y="212852"/>
                  </a:lnTo>
                  <a:lnTo>
                    <a:pt x="260057" y="210413"/>
                  </a:lnTo>
                  <a:lnTo>
                    <a:pt x="259511" y="210413"/>
                  </a:lnTo>
                  <a:lnTo>
                    <a:pt x="258978" y="210146"/>
                  </a:lnTo>
                  <a:lnTo>
                    <a:pt x="257492" y="210223"/>
                  </a:lnTo>
                  <a:lnTo>
                    <a:pt x="255879" y="210337"/>
                  </a:lnTo>
                  <a:lnTo>
                    <a:pt x="254520" y="210439"/>
                  </a:lnTo>
                  <a:lnTo>
                    <a:pt x="252907" y="210553"/>
                  </a:lnTo>
                  <a:lnTo>
                    <a:pt x="253987" y="209054"/>
                  </a:lnTo>
                  <a:lnTo>
                    <a:pt x="255333" y="207162"/>
                  </a:lnTo>
                  <a:lnTo>
                    <a:pt x="258711" y="202463"/>
                  </a:lnTo>
                  <a:lnTo>
                    <a:pt x="260870" y="206781"/>
                  </a:lnTo>
                  <a:lnTo>
                    <a:pt x="260997" y="206286"/>
                  </a:lnTo>
                  <a:lnTo>
                    <a:pt x="260997" y="201510"/>
                  </a:lnTo>
                  <a:lnTo>
                    <a:pt x="260997" y="199809"/>
                  </a:lnTo>
                  <a:lnTo>
                    <a:pt x="259651" y="200710"/>
                  </a:lnTo>
                  <a:lnTo>
                    <a:pt x="258978" y="198551"/>
                  </a:lnTo>
                  <a:lnTo>
                    <a:pt x="257492" y="198551"/>
                  </a:lnTo>
                  <a:lnTo>
                    <a:pt x="257492" y="198412"/>
                  </a:lnTo>
                  <a:lnTo>
                    <a:pt x="256413" y="199224"/>
                  </a:lnTo>
                  <a:lnTo>
                    <a:pt x="255066" y="197993"/>
                  </a:lnTo>
                  <a:lnTo>
                    <a:pt x="254927" y="197866"/>
                  </a:lnTo>
                  <a:lnTo>
                    <a:pt x="255066" y="198145"/>
                  </a:lnTo>
                  <a:lnTo>
                    <a:pt x="255333" y="199085"/>
                  </a:lnTo>
                  <a:lnTo>
                    <a:pt x="255066" y="199148"/>
                  </a:lnTo>
                  <a:lnTo>
                    <a:pt x="254520" y="199263"/>
                  </a:lnTo>
                  <a:lnTo>
                    <a:pt x="254127" y="199364"/>
                  </a:lnTo>
                  <a:lnTo>
                    <a:pt x="253746" y="200469"/>
                  </a:lnTo>
                  <a:lnTo>
                    <a:pt x="253746" y="201129"/>
                  </a:lnTo>
                  <a:lnTo>
                    <a:pt x="253580" y="202730"/>
                  </a:lnTo>
                  <a:lnTo>
                    <a:pt x="253174" y="202780"/>
                  </a:lnTo>
                  <a:lnTo>
                    <a:pt x="252361" y="202869"/>
                  </a:lnTo>
                  <a:lnTo>
                    <a:pt x="252641" y="205028"/>
                  </a:lnTo>
                  <a:lnTo>
                    <a:pt x="251282" y="205828"/>
                  </a:lnTo>
                  <a:lnTo>
                    <a:pt x="251968" y="206781"/>
                  </a:lnTo>
                  <a:lnTo>
                    <a:pt x="252501" y="206667"/>
                  </a:lnTo>
                  <a:lnTo>
                    <a:pt x="252641" y="206641"/>
                  </a:lnTo>
                  <a:lnTo>
                    <a:pt x="253174" y="206540"/>
                  </a:lnTo>
                  <a:lnTo>
                    <a:pt x="253746" y="206425"/>
                  </a:lnTo>
                  <a:lnTo>
                    <a:pt x="253987" y="206375"/>
                  </a:lnTo>
                  <a:lnTo>
                    <a:pt x="252501" y="208534"/>
                  </a:lnTo>
                  <a:lnTo>
                    <a:pt x="249529" y="211505"/>
                  </a:lnTo>
                  <a:lnTo>
                    <a:pt x="249809" y="211493"/>
                  </a:lnTo>
                  <a:lnTo>
                    <a:pt x="248996" y="215138"/>
                  </a:lnTo>
                  <a:lnTo>
                    <a:pt x="249529" y="215226"/>
                  </a:lnTo>
                  <a:lnTo>
                    <a:pt x="249809" y="215277"/>
                  </a:lnTo>
                  <a:lnTo>
                    <a:pt x="250888" y="215442"/>
                  </a:lnTo>
                  <a:lnTo>
                    <a:pt x="251561" y="215557"/>
                  </a:lnTo>
                  <a:lnTo>
                    <a:pt x="252095" y="215646"/>
                  </a:lnTo>
                  <a:lnTo>
                    <a:pt x="252641" y="215734"/>
                  </a:lnTo>
                  <a:lnTo>
                    <a:pt x="252907" y="215773"/>
                  </a:lnTo>
                  <a:lnTo>
                    <a:pt x="253580" y="215887"/>
                  </a:lnTo>
                  <a:lnTo>
                    <a:pt x="253746" y="215912"/>
                  </a:lnTo>
                  <a:lnTo>
                    <a:pt x="255879" y="212979"/>
                  </a:lnTo>
                  <a:lnTo>
                    <a:pt x="258432" y="214464"/>
                  </a:lnTo>
                  <a:lnTo>
                    <a:pt x="260870" y="213194"/>
                  </a:lnTo>
                  <a:lnTo>
                    <a:pt x="261543" y="213156"/>
                  </a:lnTo>
                  <a:lnTo>
                    <a:pt x="270040" y="218782"/>
                  </a:lnTo>
                  <a:lnTo>
                    <a:pt x="270065" y="218554"/>
                  </a:lnTo>
                  <a:lnTo>
                    <a:pt x="273405" y="221881"/>
                  </a:lnTo>
                  <a:lnTo>
                    <a:pt x="273405" y="220395"/>
                  </a:lnTo>
                  <a:lnTo>
                    <a:pt x="275831" y="220281"/>
                  </a:lnTo>
                  <a:close/>
                </a:path>
                <a:path w="842009" h="249555">
                  <a:moveTo>
                    <a:pt x="276910" y="229438"/>
                  </a:moveTo>
                  <a:lnTo>
                    <a:pt x="276237" y="228625"/>
                  </a:lnTo>
                  <a:lnTo>
                    <a:pt x="275564" y="227685"/>
                  </a:lnTo>
                  <a:lnTo>
                    <a:pt x="275704" y="226745"/>
                  </a:lnTo>
                  <a:lnTo>
                    <a:pt x="275831" y="226606"/>
                  </a:lnTo>
                  <a:lnTo>
                    <a:pt x="273405" y="226034"/>
                  </a:lnTo>
                  <a:lnTo>
                    <a:pt x="273405" y="225399"/>
                  </a:lnTo>
                  <a:lnTo>
                    <a:pt x="270040" y="224878"/>
                  </a:lnTo>
                  <a:lnTo>
                    <a:pt x="269900" y="224853"/>
                  </a:lnTo>
                  <a:lnTo>
                    <a:pt x="267068" y="224993"/>
                  </a:lnTo>
                  <a:lnTo>
                    <a:pt x="274485" y="229971"/>
                  </a:lnTo>
                  <a:lnTo>
                    <a:pt x="275031" y="231457"/>
                  </a:lnTo>
                  <a:lnTo>
                    <a:pt x="275031" y="230378"/>
                  </a:lnTo>
                  <a:lnTo>
                    <a:pt x="275564" y="230073"/>
                  </a:lnTo>
                  <a:lnTo>
                    <a:pt x="275704" y="229997"/>
                  </a:lnTo>
                  <a:lnTo>
                    <a:pt x="275831" y="229920"/>
                  </a:lnTo>
                  <a:lnTo>
                    <a:pt x="275971" y="229844"/>
                  </a:lnTo>
                  <a:lnTo>
                    <a:pt x="276910" y="229438"/>
                  </a:lnTo>
                  <a:close/>
                </a:path>
                <a:path w="842009" h="249555">
                  <a:moveTo>
                    <a:pt x="277596" y="226060"/>
                  </a:moveTo>
                  <a:lnTo>
                    <a:pt x="273405" y="221881"/>
                  </a:lnTo>
                  <a:lnTo>
                    <a:pt x="273405" y="225399"/>
                  </a:lnTo>
                  <a:lnTo>
                    <a:pt x="274485" y="225577"/>
                  </a:lnTo>
                  <a:lnTo>
                    <a:pt x="275031" y="225666"/>
                  </a:lnTo>
                  <a:lnTo>
                    <a:pt x="275704" y="225767"/>
                  </a:lnTo>
                  <a:lnTo>
                    <a:pt x="276237" y="225856"/>
                  </a:lnTo>
                  <a:lnTo>
                    <a:pt x="276910" y="225958"/>
                  </a:lnTo>
                  <a:lnTo>
                    <a:pt x="277596" y="226060"/>
                  </a:lnTo>
                  <a:close/>
                </a:path>
                <a:path w="842009" h="249555">
                  <a:moveTo>
                    <a:pt x="278803" y="235369"/>
                  </a:moveTo>
                  <a:lnTo>
                    <a:pt x="278396" y="234696"/>
                  </a:lnTo>
                  <a:lnTo>
                    <a:pt x="277050" y="233895"/>
                  </a:lnTo>
                  <a:lnTo>
                    <a:pt x="275437" y="234429"/>
                  </a:lnTo>
                  <a:lnTo>
                    <a:pt x="276517" y="235369"/>
                  </a:lnTo>
                  <a:lnTo>
                    <a:pt x="277863" y="235242"/>
                  </a:lnTo>
                  <a:lnTo>
                    <a:pt x="278130" y="235242"/>
                  </a:lnTo>
                  <a:lnTo>
                    <a:pt x="278396" y="235369"/>
                  </a:lnTo>
                  <a:lnTo>
                    <a:pt x="278803" y="235369"/>
                  </a:lnTo>
                  <a:close/>
                </a:path>
                <a:path w="842009" h="249555">
                  <a:moveTo>
                    <a:pt x="279742" y="205295"/>
                  </a:moveTo>
                  <a:lnTo>
                    <a:pt x="279349" y="203669"/>
                  </a:lnTo>
                  <a:lnTo>
                    <a:pt x="277723" y="203136"/>
                  </a:lnTo>
                  <a:lnTo>
                    <a:pt x="275971" y="202869"/>
                  </a:lnTo>
                  <a:lnTo>
                    <a:pt x="274485" y="202323"/>
                  </a:lnTo>
                  <a:lnTo>
                    <a:pt x="274485" y="204076"/>
                  </a:lnTo>
                  <a:lnTo>
                    <a:pt x="274358" y="205701"/>
                  </a:lnTo>
                  <a:lnTo>
                    <a:pt x="273812" y="207314"/>
                  </a:lnTo>
                  <a:lnTo>
                    <a:pt x="274764" y="208127"/>
                  </a:lnTo>
                  <a:lnTo>
                    <a:pt x="275831" y="208394"/>
                  </a:lnTo>
                  <a:lnTo>
                    <a:pt x="277050" y="208661"/>
                  </a:lnTo>
                  <a:lnTo>
                    <a:pt x="277050" y="207860"/>
                  </a:lnTo>
                  <a:lnTo>
                    <a:pt x="277456" y="207454"/>
                  </a:lnTo>
                  <a:lnTo>
                    <a:pt x="277596" y="207314"/>
                  </a:lnTo>
                  <a:lnTo>
                    <a:pt x="277723" y="207454"/>
                  </a:lnTo>
                  <a:lnTo>
                    <a:pt x="277863" y="207454"/>
                  </a:lnTo>
                  <a:lnTo>
                    <a:pt x="276237" y="205828"/>
                  </a:lnTo>
                  <a:lnTo>
                    <a:pt x="279742" y="205295"/>
                  </a:lnTo>
                  <a:close/>
                </a:path>
                <a:path w="842009" h="249555">
                  <a:moveTo>
                    <a:pt x="283933" y="236042"/>
                  </a:moveTo>
                  <a:lnTo>
                    <a:pt x="282448" y="235102"/>
                  </a:lnTo>
                  <a:lnTo>
                    <a:pt x="281101" y="234289"/>
                  </a:lnTo>
                  <a:lnTo>
                    <a:pt x="279069" y="235369"/>
                  </a:lnTo>
                  <a:lnTo>
                    <a:pt x="280695" y="235102"/>
                  </a:lnTo>
                  <a:lnTo>
                    <a:pt x="282308" y="235915"/>
                  </a:lnTo>
                  <a:lnTo>
                    <a:pt x="283933" y="236042"/>
                  </a:lnTo>
                  <a:close/>
                </a:path>
                <a:path w="842009" h="249555">
                  <a:moveTo>
                    <a:pt x="287845" y="227418"/>
                  </a:moveTo>
                  <a:lnTo>
                    <a:pt x="286499" y="227139"/>
                  </a:lnTo>
                  <a:lnTo>
                    <a:pt x="285013" y="226872"/>
                  </a:lnTo>
                  <a:lnTo>
                    <a:pt x="283654" y="226606"/>
                  </a:lnTo>
                  <a:lnTo>
                    <a:pt x="283933" y="227139"/>
                  </a:lnTo>
                  <a:lnTo>
                    <a:pt x="283933" y="227418"/>
                  </a:lnTo>
                  <a:lnTo>
                    <a:pt x="284200" y="227685"/>
                  </a:lnTo>
                  <a:lnTo>
                    <a:pt x="284467" y="227825"/>
                  </a:lnTo>
                  <a:lnTo>
                    <a:pt x="284734" y="227825"/>
                  </a:lnTo>
                  <a:lnTo>
                    <a:pt x="285813" y="227825"/>
                  </a:lnTo>
                  <a:lnTo>
                    <a:pt x="286893" y="227545"/>
                  </a:lnTo>
                  <a:lnTo>
                    <a:pt x="287845" y="227418"/>
                  </a:lnTo>
                  <a:close/>
                </a:path>
                <a:path w="842009" h="249555">
                  <a:moveTo>
                    <a:pt x="291617" y="165506"/>
                  </a:moveTo>
                  <a:lnTo>
                    <a:pt x="290004" y="165506"/>
                  </a:lnTo>
                  <a:lnTo>
                    <a:pt x="290537" y="167525"/>
                  </a:lnTo>
                  <a:lnTo>
                    <a:pt x="291617" y="166992"/>
                  </a:lnTo>
                  <a:lnTo>
                    <a:pt x="291477" y="166179"/>
                  </a:lnTo>
                  <a:lnTo>
                    <a:pt x="291617" y="165506"/>
                  </a:lnTo>
                  <a:close/>
                </a:path>
                <a:path w="842009" h="249555">
                  <a:moveTo>
                    <a:pt x="295122" y="170903"/>
                  </a:moveTo>
                  <a:lnTo>
                    <a:pt x="293243" y="170091"/>
                  </a:lnTo>
                  <a:lnTo>
                    <a:pt x="293243" y="169951"/>
                  </a:lnTo>
                  <a:lnTo>
                    <a:pt x="294322" y="164833"/>
                  </a:lnTo>
                  <a:lnTo>
                    <a:pt x="293103" y="169418"/>
                  </a:lnTo>
                  <a:lnTo>
                    <a:pt x="292836" y="169278"/>
                  </a:lnTo>
                  <a:lnTo>
                    <a:pt x="292696" y="169278"/>
                  </a:lnTo>
                  <a:lnTo>
                    <a:pt x="291477" y="169545"/>
                  </a:lnTo>
                  <a:lnTo>
                    <a:pt x="292696" y="170218"/>
                  </a:lnTo>
                  <a:lnTo>
                    <a:pt x="292862" y="170345"/>
                  </a:lnTo>
                  <a:lnTo>
                    <a:pt x="289598" y="172516"/>
                  </a:lnTo>
                  <a:lnTo>
                    <a:pt x="291884" y="174269"/>
                  </a:lnTo>
                  <a:lnTo>
                    <a:pt x="294322" y="173596"/>
                  </a:lnTo>
                  <a:lnTo>
                    <a:pt x="295122" y="173812"/>
                  </a:lnTo>
                  <a:lnTo>
                    <a:pt x="295122" y="170903"/>
                  </a:lnTo>
                  <a:close/>
                </a:path>
                <a:path w="842009" h="249555">
                  <a:moveTo>
                    <a:pt x="301066" y="180200"/>
                  </a:moveTo>
                  <a:lnTo>
                    <a:pt x="299199" y="176110"/>
                  </a:lnTo>
                  <a:lnTo>
                    <a:pt x="297827" y="178854"/>
                  </a:lnTo>
                  <a:lnTo>
                    <a:pt x="298234" y="180073"/>
                  </a:lnTo>
                  <a:lnTo>
                    <a:pt x="299034" y="180479"/>
                  </a:lnTo>
                  <a:lnTo>
                    <a:pt x="300786" y="180238"/>
                  </a:lnTo>
                  <a:lnTo>
                    <a:pt x="301066" y="180200"/>
                  </a:lnTo>
                  <a:close/>
                </a:path>
                <a:path w="842009" h="249555">
                  <a:moveTo>
                    <a:pt x="302818" y="176695"/>
                  </a:moveTo>
                  <a:lnTo>
                    <a:pt x="301866" y="175488"/>
                  </a:lnTo>
                  <a:lnTo>
                    <a:pt x="301193" y="174269"/>
                  </a:lnTo>
                  <a:lnTo>
                    <a:pt x="300786" y="172783"/>
                  </a:lnTo>
                  <a:lnTo>
                    <a:pt x="299199" y="173951"/>
                  </a:lnTo>
                  <a:lnTo>
                    <a:pt x="299034" y="174066"/>
                  </a:lnTo>
                  <a:lnTo>
                    <a:pt x="297827" y="174167"/>
                  </a:lnTo>
                  <a:lnTo>
                    <a:pt x="295414" y="173901"/>
                  </a:lnTo>
                  <a:lnTo>
                    <a:pt x="299707" y="175082"/>
                  </a:lnTo>
                  <a:lnTo>
                    <a:pt x="299199" y="176110"/>
                  </a:lnTo>
                  <a:lnTo>
                    <a:pt x="299707" y="176187"/>
                  </a:lnTo>
                  <a:lnTo>
                    <a:pt x="302818" y="176695"/>
                  </a:lnTo>
                  <a:close/>
                </a:path>
                <a:path w="842009" h="249555">
                  <a:moveTo>
                    <a:pt x="331406" y="166585"/>
                  </a:moveTo>
                  <a:lnTo>
                    <a:pt x="331139" y="166712"/>
                  </a:lnTo>
                  <a:lnTo>
                    <a:pt x="330873" y="166712"/>
                  </a:lnTo>
                  <a:lnTo>
                    <a:pt x="330327" y="167259"/>
                  </a:lnTo>
                  <a:lnTo>
                    <a:pt x="330733" y="167119"/>
                  </a:lnTo>
                  <a:lnTo>
                    <a:pt x="330873" y="167119"/>
                  </a:lnTo>
                  <a:lnTo>
                    <a:pt x="331279" y="166992"/>
                  </a:lnTo>
                  <a:lnTo>
                    <a:pt x="331279" y="166852"/>
                  </a:lnTo>
                  <a:lnTo>
                    <a:pt x="331406" y="166585"/>
                  </a:lnTo>
                  <a:close/>
                </a:path>
                <a:path w="842009" h="249555">
                  <a:moveTo>
                    <a:pt x="333438" y="165366"/>
                  </a:moveTo>
                  <a:lnTo>
                    <a:pt x="332359" y="165912"/>
                  </a:lnTo>
                  <a:lnTo>
                    <a:pt x="332079" y="166179"/>
                  </a:lnTo>
                  <a:lnTo>
                    <a:pt x="331812" y="166712"/>
                  </a:lnTo>
                  <a:lnTo>
                    <a:pt x="333159" y="166852"/>
                  </a:lnTo>
                  <a:lnTo>
                    <a:pt x="333438" y="165366"/>
                  </a:lnTo>
                  <a:close/>
                </a:path>
                <a:path w="842009" h="249555">
                  <a:moveTo>
                    <a:pt x="352044" y="205155"/>
                  </a:moveTo>
                  <a:lnTo>
                    <a:pt x="351637" y="205028"/>
                  </a:lnTo>
                  <a:lnTo>
                    <a:pt x="351243" y="204749"/>
                  </a:lnTo>
                  <a:lnTo>
                    <a:pt x="350837" y="204622"/>
                  </a:lnTo>
                  <a:lnTo>
                    <a:pt x="351104" y="204749"/>
                  </a:lnTo>
                  <a:lnTo>
                    <a:pt x="350964" y="205028"/>
                  </a:lnTo>
                  <a:lnTo>
                    <a:pt x="351243" y="205028"/>
                  </a:lnTo>
                  <a:lnTo>
                    <a:pt x="351510" y="205028"/>
                  </a:lnTo>
                  <a:lnTo>
                    <a:pt x="351637" y="205295"/>
                  </a:lnTo>
                  <a:lnTo>
                    <a:pt x="352044" y="205155"/>
                  </a:lnTo>
                  <a:close/>
                </a:path>
                <a:path w="842009" h="249555">
                  <a:moveTo>
                    <a:pt x="730135" y="42760"/>
                  </a:moveTo>
                  <a:lnTo>
                    <a:pt x="729322" y="42354"/>
                  </a:lnTo>
                  <a:lnTo>
                    <a:pt x="729183" y="42760"/>
                  </a:lnTo>
                  <a:lnTo>
                    <a:pt x="728916" y="42887"/>
                  </a:lnTo>
                  <a:lnTo>
                    <a:pt x="728649" y="43167"/>
                  </a:lnTo>
                  <a:lnTo>
                    <a:pt x="728510" y="44513"/>
                  </a:lnTo>
                  <a:lnTo>
                    <a:pt x="730135" y="42760"/>
                  </a:lnTo>
                  <a:close/>
                </a:path>
                <a:path w="842009" h="249555">
                  <a:moveTo>
                    <a:pt x="731697" y="50304"/>
                  </a:moveTo>
                  <a:lnTo>
                    <a:pt x="731608" y="50584"/>
                  </a:lnTo>
                  <a:lnTo>
                    <a:pt x="731697" y="50304"/>
                  </a:lnTo>
                  <a:close/>
                </a:path>
                <a:path w="842009" h="249555">
                  <a:moveTo>
                    <a:pt x="736879" y="58000"/>
                  </a:moveTo>
                  <a:lnTo>
                    <a:pt x="733907" y="57454"/>
                  </a:lnTo>
                  <a:lnTo>
                    <a:pt x="732828" y="57061"/>
                  </a:lnTo>
                  <a:lnTo>
                    <a:pt x="731888" y="56781"/>
                  </a:lnTo>
                  <a:lnTo>
                    <a:pt x="730529" y="55981"/>
                  </a:lnTo>
                  <a:lnTo>
                    <a:pt x="730529" y="56248"/>
                  </a:lnTo>
                  <a:lnTo>
                    <a:pt x="729729" y="59080"/>
                  </a:lnTo>
                  <a:lnTo>
                    <a:pt x="729856" y="59207"/>
                  </a:lnTo>
                  <a:lnTo>
                    <a:pt x="730529" y="59207"/>
                  </a:lnTo>
                  <a:lnTo>
                    <a:pt x="731608" y="59080"/>
                  </a:lnTo>
                  <a:lnTo>
                    <a:pt x="732561" y="59080"/>
                  </a:lnTo>
                  <a:lnTo>
                    <a:pt x="733094" y="60159"/>
                  </a:lnTo>
                  <a:lnTo>
                    <a:pt x="734047" y="60833"/>
                  </a:lnTo>
                  <a:lnTo>
                    <a:pt x="735253" y="61366"/>
                  </a:lnTo>
                  <a:lnTo>
                    <a:pt x="736206" y="61239"/>
                  </a:lnTo>
                  <a:lnTo>
                    <a:pt x="736473" y="59893"/>
                  </a:lnTo>
                  <a:lnTo>
                    <a:pt x="736600" y="59080"/>
                  </a:lnTo>
                  <a:lnTo>
                    <a:pt x="735926" y="58813"/>
                  </a:lnTo>
                  <a:lnTo>
                    <a:pt x="736600" y="58674"/>
                  </a:lnTo>
                  <a:lnTo>
                    <a:pt x="736600" y="58407"/>
                  </a:lnTo>
                  <a:lnTo>
                    <a:pt x="736739" y="58267"/>
                  </a:lnTo>
                  <a:lnTo>
                    <a:pt x="736879" y="58000"/>
                  </a:lnTo>
                  <a:close/>
                </a:path>
                <a:path w="842009" h="249555">
                  <a:moveTo>
                    <a:pt x="741997" y="65278"/>
                  </a:moveTo>
                  <a:lnTo>
                    <a:pt x="741591" y="67170"/>
                  </a:lnTo>
                  <a:lnTo>
                    <a:pt x="741997" y="65633"/>
                  </a:lnTo>
                  <a:lnTo>
                    <a:pt x="741997" y="65278"/>
                  </a:lnTo>
                  <a:close/>
                </a:path>
                <a:path w="842009" h="249555">
                  <a:moveTo>
                    <a:pt x="742619" y="64808"/>
                  </a:moveTo>
                  <a:lnTo>
                    <a:pt x="742264" y="64604"/>
                  </a:lnTo>
                  <a:lnTo>
                    <a:pt x="742111" y="65201"/>
                  </a:lnTo>
                  <a:lnTo>
                    <a:pt x="742619" y="64808"/>
                  </a:lnTo>
                  <a:close/>
                </a:path>
                <a:path w="842009" h="249555">
                  <a:moveTo>
                    <a:pt x="746988" y="50203"/>
                  </a:moveTo>
                  <a:lnTo>
                    <a:pt x="746048" y="49771"/>
                  </a:lnTo>
                  <a:lnTo>
                    <a:pt x="746404" y="48514"/>
                  </a:lnTo>
                  <a:lnTo>
                    <a:pt x="745375" y="47472"/>
                  </a:lnTo>
                  <a:lnTo>
                    <a:pt x="745642" y="48831"/>
                  </a:lnTo>
                  <a:lnTo>
                    <a:pt x="744423" y="50711"/>
                  </a:lnTo>
                  <a:lnTo>
                    <a:pt x="745642" y="51523"/>
                  </a:lnTo>
                  <a:lnTo>
                    <a:pt x="746048" y="51790"/>
                  </a:lnTo>
                  <a:lnTo>
                    <a:pt x="746582" y="51257"/>
                  </a:lnTo>
                  <a:lnTo>
                    <a:pt x="746861" y="51054"/>
                  </a:lnTo>
                  <a:lnTo>
                    <a:pt x="746988" y="50952"/>
                  </a:lnTo>
                  <a:lnTo>
                    <a:pt x="746988" y="50203"/>
                  </a:lnTo>
                  <a:close/>
                </a:path>
                <a:path w="842009" h="249555">
                  <a:moveTo>
                    <a:pt x="747128" y="46634"/>
                  </a:moveTo>
                  <a:lnTo>
                    <a:pt x="746861" y="46939"/>
                  </a:lnTo>
                  <a:lnTo>
                    <a:pt x="746404" y="48514"/>
                  </a:lnTo>
                  <a:lnTo>
                    <a:pt x="746988" y="49098"/>
                  </a:lnTo>
                  <a:lnTo>
                    <a:pt x="746988" y="50203"/>
                  </a:lnTo>
                  <a:lnTo>
                    <a:pt x="747128" y="50266"/>
                  </a:lnTo>
                  <a:lnTo>
                    <a:pt x="747128" y="46634"/>
                  </a:lnTo>
                  <a:close/>
                </a:path>
                <a:path w="842009" h="249555">
                  <a:moveTo>
                    <a:pt x="747801" y="50584"/>
                  </a:moveTo>
                  <a:lnTo>
                    <a:pt x="747128" y="50266"/>
                  </a:lnTo>
                  <a:lnTo>
                    <a:pt x="747128" y="50850"/>
                  </a:lnTo>
                  <a:lnTo>
                    <a:pt x="747801" y="50584"/>
                  </a:lnTo>
                  <a:close/>
                </a:path>
                <a:path w="842009" h="249555">
                  <a:moveTo>
                    <a:pt x="748068" y="45593"/>
                  </a:moveTo>
                  <a:lnTo>
                    <a:pt x="747801" y="45542"/>
                  </a:lnTo>
                  <a:lnTo>
                    <a:pt x="747128" y="45427"/>
                  </a:lnTo>
                  <a:lnTo>
                    <a:pt x="747128" y="46634"/>
                  </a:lnTo>
                  <a:lnTo>
                    <a:pt x="748068" y="45593"/>
                  </a:lnTo>
                  <a:close/>
                </a:path>
                <a:path w="842009" h="249555">
                  <a:moveTo>
                    <a:pt x="748880" y="61366"/>
                  </a:moveTo>
                  <a:lnTo>
                    <a:pt x="748474" y="61455"/>
                  </a:lnTo>
                  <a:lnTo>
                    <a:pt x="747534" y="61544"/>
                  </a:lnTo>
                  <a:lnTo>
                    <a:pt x="746315" y="60693"/>
                  </a:lnTo>
                  <a:lnTo>
                    <a:pt x="747534" y="59486"/>
                  </a:lnTo>
                  <a:lnTo>
                    <a:pt x="747128" y="59347"/>
                  </a:lnTo>
                  <a:lnTo>
                    <a:pt x="746315" y="59245"/>
                  </a:lnTo>
                  <a:lnTo>
                    <a:pt x="746188" y="59207"/>
                  </a:lnTo>
                  <a:lnTo>
                    <a:pt x="745375" y="60159"/>
                  </a:lnTo>
                  <a:lnTo>
                    <a:pt x="744969" y="62179"/>
                  </a:lnTo>
                  <a:lnTo>
                    <a:pt x="743343" y="61506"/>
                  </a:lnTo>
                  <a:lnTo>
                    <a:pt x="744296" y="63525"/>
                  </a:lnTo>
                  <a:lnTo>
                    <a:pt x="742619" y="64808"/>
                  </a:lnTo>
                  <a:lnTo>
                    <a:pt x="744296" y="65735"/>
                  </a:lnTo>
                  <a:lnTo>
                    <a:pt x="745236" y="66268"/>
                  </a:lnTo>
                  <a:lnTo>
                    <a:pt x="745375" y="66344"/>
                  </a:lnTo>
                  <a:lnTo>
                    <a:pt x="745502" y="66421"/>
                  </a:lnTo>
                  <a:lnTo>
                    <a:pt x="745642" y="66497"/>
                  </a:lnTo>
                  <a:lnTo>
                    <a:pt x="745236" y="68795"/>
                  </a:lnTo>
                  <a:lnTo>
                    <a:pt x="745502" y="69062"/>
                  </a:lnTo>
                  <a:lnTo>
                    <a:pt x="746048" y="69596"/>
                  </a:lnTo>
                  <a:lnTo>
                    <a:pt x="746315" y="70142"/>
                  </a:lnTo>
                  <a:lnTo>
                    <a:pt x="747941" y="70142"/>
                  </a:lnTo>
                  <a:lnTo>
                    <a:pt x="748474" y="70269"/>
                  </a:lnTo>
                  <a:lnTo>
                    <a:pt x="748741" y="69875"/>
                  </a:lnTo>
                  <a:lnTo>
                    <a:pt x="748741" y="68707"/>
                  </a:lnTo>
                  <a:lnTo>
                    <a:pt x="747941" y="68592"/>
                  </a:lnTo>
                  <a:lnTo>
                    <a:pt x="747128" y="68478"/>
                  </a:lnTo>
                  <a:lnTo>
                    <a:pt x="746315" y="68364"/>
                  </a:lnTo>
                  <a:lnTo>
                    <a:pt x="745502" y="68249"/>
                  </a:lnTo>
                  <a:lnTo>
                    <a:pt x="745642" y="68033"/>
                  </a:lnTo>
                  <a:lnTo>
                    <a:pt x="746315" y="66967"/>
                  </a:lnTo>
                  <a:lnTo>
                    <a:pt x="748474" y="63525"/>
                  </a:lnTo>
                  <a:lnTo>
                    <a:pt x="748880" y="61366"/>
                  </a:lnTo>
                  <a:close/>
                </a:path>
                <a:path w="842009" h="249555">
                  <a:moveTo>
                    <a:pt x="749287" y="68795"/>
                  </a:moveTo>
                  <a:lnTo>
                    <a:pt x="748880" y="68732"/>
                  </a:lnTo>
                  <a:lnTo>
                    <a:pt x="748880" y="69329"/>
                  </a:lnTo>
                  <a:lnTo>
                    <a:pt x="749287" y="68795"/>
                  </a:lnTo>
                  <a:close/>
                </a:path>
                <a:path w="842009" h="249555">
                  <a:moveTo>
                    <a:pt x="755078" y="56654"/>
                  </a:moveTo>
                  <a:lnTo>
                    <a:pt x="754278" y="56781"/>
                  </a:lnTo>
                  <a:lnTo>
                    <a:pt x="752932" y="56781"/>
                  </a:lnTo>
                  <a:lnTo>
                    <a:pt x="752525" y="57861"/>
                  </a:lnTo>
                  <a:lnTo>
                    <a:pt x="752525" y="58534"/>
                  </a:lnTo>
                  <a:lnTo>
                    <a:pt x="753732" y="58407"/>
                  </a:lnTo>
                  <a:lnTo>
                    <a:pt x="754138" y="58674"/>
                  </a:lnTo>
                  <a:lnTo>
                    <a:pt x="754138" y="58534"/>
                  </a:lnTo>
                  <a:lnTo>
                    <a:pt x="754951" y="58000"/>
                  </a:lnTo>
                  <a:lnTo>
                    <a:pt x="754811" y="57327"/>
                  </a:lnTo>
                  <a:lnTo>
                    <a:pt x="755078" y="56654"/>
                  </a:lnTo>
                  <a:close/>
                </a:path>
                <a:path w="842009" h="249555">
                  <a:moveTo>
                    <a:pt x="756843" y="79451"/>
                  </a:moveTo>
                  <a:lnTo>
                    <a:pt x="755764" y="79984"/>
                  </a:lnTo>
                  <a:lnTo>
                    <a:pt x="754545" y="80657"/>
                  </a:lnTo>
                  <a:lnTo>
                    <a:pt x="754405" y="82003"/>
                  </a:lnTo>
                  <a:lnTo>
                    <a:pt x="754278" y="83489"/>
                  </a:lnTo>
                  <a:lnTo>
                    <a:pt x="753325" y="84162"/>
                  </a:lnTo>
                  <a:lnTo>
                    <a:pt x="752246" y="84836"/>
                  </a:lnTo>
                  <a:lnTo>
                    <a:pt x="755764" y="86194"/>
                  </a:lnTo>
                  <a:lnTo>
                    <a:pt x="754951" y="80797"/>
                  </a:lnTo>
                  <a:lnTo>
                    <a:pt x="756843" y="79451"/>
                  </a:lnTo>
                  <a:close/>
                </a:path>
                <a:path w="842009" h="249555">
                  <a:moveTo>
                    <a:pt x="760209" y="45618"/>
                  </a:moveTo>
                  <a:lnTo>
                    <a:pt x="758456" y="45085"/>
                  </a:lnTo>
                  <a:lnTo>
                    <a:pt x="758317" y="45046"/>
                  </a:lnTo>
                  <a:lnTo>
                    <a:pt x="757516" y="43840"/>
                  </a:lnTo>
                  <a:lnTo>
                    <a:pt x="755891" y="43840"/>
                  </a:lnTo>
                  <a:lnTo>
                    <a:pt x="755078" y="43967"/>
                  </a:lnTo>
                  <a:lnTo>
                    <a:pt x="754405" y="44081"/>
                  </a:lnTo>
                  <a:lnTo>
                    <a:pt x="754278" y="44107"/>
                  </a:lnTo>
                  <a:lnTo>
                    <a:pt x="752932" y="45186"/>
                  </a:lnTo>
                  <a:lnTo>
                    <a:pt x="753605" y="45720"/>
                  </a:lnTo>
                  <a:lnTo>
                    <a:pt x="754278" y="45948"/>
                  </a:lnTo>
                  <a:lnTo>
                    <a:pt x="754405" y="45999"/>
                  </a:lnTo>
                  <a:lnTo>
                    <a:pt x="755078" y="46393"/>
                  </a:lnTo>
                  <a:lnTo>
                    <a:pt x="756437" y="45999"/>
                  </a:lnTo>
                  <a:lnTo>
                    <a:pt x="757516" y="45885"/>
                  </a:lnTo>
                  <a:lnTo>
                    <a:pt x="757783" y="45859"/>
                  </a:lnTo>
                  <a:lnTo>
                    <a:pt x="758456" y="47205"/>
                  </a:lnTo>
                  <a:lnTo>
                    <a:pt x="758990" y="47345"/>
                  </a:lnTo>
                  <a:lnTo>
                    <a:pt x="759675" y="47345"/>
                  </a:lnTo>
                  <a:lnTo>
                    <a:pt x="760209" y="47472"/>
                  </a:lnTo>
                  <a:lnTo>
                    <a:pt x="760209" y="45618"/>
                  </a:lnTo>
                  <a:close/>
                </a:path>
                <a:path w="842009" h="249555">
                  <a:moveTo>
                    <a:pt x="762342" y="57492"/>
                  </a:moveTo>
                  <a:lnTo>
                    <a:pt x="761555" y="56515"/>
                  </a:lnTo>
                  <a:lnTo>
                    <a:pt x="759802" y="55702"/>
                  </a:lnTo>
                  <a:lnTo>
                    <a:pt x="760209" y="58813"/>
                  </a:lnTo>
                  <a:lnTo>
                    <a:pt x="762342" y="57492"/>
                  </a:lnTo>
                  <a:close/>
                </a:path>
                <a:path w="842009" h="249555">
                  <a:moveTo>
                    <a:pt x="762774" y="74587"/>
                  </a:moveTo>
                  <a:lnTo>
                    <a:pt x="762368" y="72301"/>
                  </a:lnTo>
                  <a:lnTo>
                    <a:pt x="758863" y="74460"/>
                  </a:lnTo>
                  <a:lnTo>
                    <a:pt x="757923" y="72834"/>
                  </a:lnTo>
                  <a:lnTo>
                    <a:pt x="757377" y="72021"/>
                  </a:lnTo>
                  <a:lnTo>
                    <a:pt x="756564" y="71221"/>
                  </a:lnTo>
                  <a:lnTo>
                    <a:pt x="756031" y="70269"/>
                  </a:lnTo>
                  <a:lnTo>
                    <a:pt x="755218" y="71894"/>
                  </a:lnTo>
                  <a:lnTo>
                    <a:pt x="753198" y="72974"/>
                  </a:lnTo>
                  <a:lnTo>
                    <a:pt x="751852" y="74053"/>
                  </a:lnTo>
                  <a:lnTo>
                    <a:pt x="752652" y="75539"/>
                  </a:lnTo>
                  <a:lnTo>
                    <a:pt x="751039" y="77419"/>
                  </a:lnTo>
                  <a:lnTo>
                    <a:pt x="751446" y="79171"/>
                  </a:lnTo>
                  <a:lnTo>
                    <a:pt x="752652" y="78232"/>
                  </a:lnTo>
                  <a:lnTo>
                    <a:pt x="753732" y="75933"/>
                  </a:lnTo>
                  <a:lnTo>
                    <a:pt x="754811" y="75399"/>
                  </a:lnTo>
                  <a:lnTo>
                    <a:pt x="754684" y="75260"/>
                  </a:lnTo>
                  <a:lnTo>
                    <a:pt x="754405" y="73787"/>
                  </a:lnTo>
                  <a:lnTo>
                    <a:pt x="757783" y="73380"/>
                  </a:lnTo>
                  <a:lnTo>
                    <a:pt x="757377" y="75133"/>
                  </a:lnTo>
                  <a:lnTo>
                    <a:pt x="759269" y="76073"/>
                  </a:lnTo>
                  <a:lnTo>
                    <a:pt x="761695" y="78092"/>
                  </a:lnTo>
                  <a:lnTo>
                    <a:pt x="762774" y="74587"/>
                  </a:lnTo>
                  <a:close/>
                </a:path>
                <a:path w="842009" h="249555">
                  <a:moveTo>
                    <a:pt x="763524" y="56769"/>
                  </a:moveTo>
                  <a:lnTo>
                    <a:pt x="762342" y="57492"/>
                  </a:lnTo>
                  <a:lnTo>
                    <a:pt x="763181" y="58534"/>
                  </a:lnTo>
                  <a:lnTo>
                    <a:pt x="763524" y="56769"/>
                  </a:lnTo>
                  <a:close/>
                </a:path>
                <a:path w="842009" h="249555">
                  <a:moveTo>
                    <a:pt x="766279" y="53340"/>
                  </a:moveTo>
                  <a:lnTo>
                    <a:pt x="765340" y="51523"/>
                  </a:lnTo>
                  <a:lnTo>
                    <a:pt x="763854" y="55029"/>
                  </a:lnTo>
                  <a:lnTo>
                    <a:pt x="763524" y="56769"/>
                  </a:lnTo>
                  <a:lnTo>
                    <a:pt x="764794" y="55981"/>
                  </a:lnTo>
                  <a:lnTo>
                    <a:pt x="766279" y="58127"/>
                  </a:lnTo>
                  <a:lnTo>
                    <a:pt x="766279" y="53340"/>
                  </a:lnTo>
                  <a:close/>
                </a:path>
                <a:path w="842009" h="249555">
                  <a:moveTo>
                    <a:pt x="766686" y="73914"/>
                  </a:moveTo>
                  <a:lnTo>
                    <a:pt x="766013" y="74320"/>
                  </a:lnTo>
                  <a:lnTo>
                    <a:pt x="765606" y="74726"/>
                  </a:lnTo>
                  <a:lnTo>
                    <a:pt x="765467" y="75399"/>
                  </a:lnTo>
                  <a:lnTo>
                    <a:pt x="765746" y="75133"/>
                  </a:lnTo>
                  <a:lnTo>
                    <a:pt x="766140" y="75133"/>
                  </a:lnTo>
                  <a:lnTo>
                    <a:pt x="766419" y="74853"/>
                  </a:lnTo>
                  <a:lnTo>
                    <a:pt x="766419" y="74460"/>
                  </a:lnTo>
                  <a:lnTo>
                    <a:pt x="766546" y="74320"/>
                  </a:lnTo>
                  <a:lnTo>
                    <a:pt x="766686" y="73914"/>
                  </a:lnTo>
                  <a:close/>
                </a:path>
                <a:path w="842009" h="249555">
                  <a:moveTo>
                    <a:pt x="767092" y="54902"/>
                  </a:moveTo>
                  <a:lnTo>
                    <a:pt x="766546" y="53860"/>
                  </a:lnTo>
                  <a:lnTo>
                    <a:pt x="766546" y="57327"/>
                  </a:lnTo>
                  <a:lnTo>
                    <a:pt x="767092" y="54902"/>
                  </a:lnTo>
                  <a:close/>
                </a:path>
                <a:path w="842009" h="249555">
                  <a:moveTo>
                    <a:pt x="781418" y="72428"/>
                  </a:moveTo>
                  <a:lnTo>
                    <a:pt x="777481" y="71488"/>
                  </a:lnTo>
                  <a:lnTo>
                    <a:pt x="775855" y="70942"/>
                  </a:lnTo>
                  <a:lnTo>
                    <a:pt x="774242" y="71183"/>
                  </a:lnTo>
                  <a:lnTo>
                    <a:pt x="773963" y="71221"/>
                  </a:lnTo>
                  <a:lnTo>
                    <a:pt x="774242" y="73647"/>
                  </a:lnTo>
                  <a:lnTo>
                    <a:pt x="775855" y="73761"/>
                  </a:lnTo>
                  <a:lnTo>
                    <a:pt x="777481" y="73863"/>
                  </a:lnTo>
                  <a:lnTo>
                    <a:pt x="778154" y="73914"/>
                  </a:lnTo>
                  <a:lnTo>
                    <a:pt x="780618" y="76174"/>
                  </a:lnTo>
                  <a:lnTo>
                    <a:pt x="781062" y="75031"/>
                  </a:lnTo>
                  <a:lnTo>
                    <a:pt x="781418" y="72428"/>
                  </a:lnTo>
                  <a:close/>
                </a:path>
                <a:path w="842009" h="249555">
                  <a:moveTo>
                    <a:pt x="782866" y="78232"/>
                  </a:moveTo>
                  <a:lnTo>
                    <a:pt x="780618" y="76174"/>
                  </a:lnTo>
                  <a:lnTo>
                    <a:pt x="779729" y="78397"/>
                  </a:lnTo>
                  <a:lnTo>
                    <a:pt x="780021" y="79324"/>
                  </a:lnTo>
                  <a:lnTo>
                    <a:pt x="782866" y="78232"/>
                  </a:lnTo>
                  <a:close/>
                </a:path>
                <a:path w="842009" h="249555">
                  <a:moveTo>
                    <a:pt x="786777" y="84302"/>
                  </a:moveTo>
                  <a:lnTo>
                    <a:pt x="780618" y="81559"/>
                  </a:lnTo>
                  <a:lnTo>
                    <a:pt x="780618" y="81280"/>
                  </a:lnTo>
                  <a:lnTo>
                    <a:pt x="780021" y="79324"/>
                  </a:lnTo>
                  <a:lnTo>
                    <a:pt x="777481" y="80289"/>
                  </a:lnTo>
                  <a:lnTo>
                    <a:pt x="777201" y="80391"/>
                  </a:lnTo>
                  <a:lnTo>
                    <a:pt x="775322" y="86321"/>
                  </a:lnTo>
                  <a:lnTo>
                    <a:pt x="786777" y="84302"/>
                  </a:lnTo>
                  <a:close/>
                </a:path>
                <a:path w="842009" h="249555">
                  <a:moveTo>
                    <a:pt x="792581" y="17665"/>
                  </a:moveTo>
                  <a:lnTo>
                    <a:pt x="790829" y="17665"/>
                  </a:lnTo>
                  <a:lnTo>
                    <a:pt x="791095" y="18884"/>
                  </a:lnTo>
                  <a:lnTo>
                    <a:pt x="790829" y="19824"/>
                  </a:lnTo>
                  <a:lnTo>
                    <a:pt x="791235" y="19824"/>
                  </a:lnTo>
                  <a:lnTo>
                    <a:pt x="792175" y="19558"/>
                  </a:lnTo>
                  <a:lnTo>
                    <a:pt x="792175" y="18618"/>
                  </a:lnTo>
                  <a:lnTo>
                    <a:pt x="792581" y="17665"/>
                  </a:lnTo>
                  <a:close/>
                </a:path>
                <a:path w="842009" h="249555">
                  <a:moveTo>
                    <a:pt x="809307" y="75399"/>
                  </a:moveTo>
                  <a:lnTo>
                    <a:pt x="809167" y="75260"/>
                  </a:lnTo>
                  <a:lnTo>
                    <a:pt x="808901" y="75133"/>
                  </a:lnTo>
                  <a:lnTo>
                    <a:pt x="808774" y="74853"/>
                  </a:lnTo>
                  <a:lnTo>
                    <a:pt x="808634" y="75399"/>
                  </a:lnTo>
                  <a:lnTo>
                    <a:pt x="808634" y="75806"/>
                  </a:lnTo>
                  <a:lnTo>
                    <a:pt x="808494" y="76212"/>
                  </a:lnTo>
                  <a:lnTo>
                    <a:pt x="808774" y="76212"/>
                  </a:lnTo>
                  <a:lnTo>
                    <a:pt x="808901" y="76073"/>
                  </a:lnTo>
                  <a:lnTo>
                    <a:pt x="809040" y="76073"/>
                  </a:lnTo>
                  <a:lnTo>
                    <a:pt x="809040" y="75806"/>
                  </a:lnTo>
                  <a:lnTo>
                    <a:pt x="809167" y="75539"/>
                  </a:lnTo>
                  <a:lnTo>
                    <a:pt x="809307" y="75399"/>
                  </a:lnTo>
                  <a:close/>
                </a:path>
                <a:path w="842009" h="249555">
                  <a:moveTo>
                    <a:pt x="809980" y="16992"/>
                  </a:moveTo>
                  <a:lnTo>
                    <a:pt x="806742" y="16344"/>
                  </a:lnTo>
                  <a:lnTo>
                    <a:pt x="806742" y="19329"/>
                  </a:lnTo>
                  <a:lnTo>
                    <a:pt x="808774" y="18211"/>
                  </a:lnTo>
                  <a:lnTo>
                    <a:pt x="809980" y="16992"/>
                  </a:lnTo>
                  <a:close/>
                </a:path>
                <a:path w="842009" h="249555">
                  <a:moveTo>
                    <a:pt x="816864" y="15913"/>
                  </a:moveTo>
                  <a:lnTo>
                    <a:pt x="815378" y="15786"/>
                  </a:lnTo>
                  <a:lnTo>
                    <a:pt x="815111" y="17132"/>
                  </a:lnTo>
                  <a:lnTo>
                    <a:pt x="814565" y="18478"/>
                  </a:lnTo>
                  <a:lnTo>
                    <a:pt x="816051" y="18478"/>
                  </a:lnTo>
                  <a:lnTo>
                    <a:pt x="816317" y="17259"/>
                  </a:lnTo>
                  <a:lnTo>
                    <a:pt x="816864" y="15913"/>
                  </a:lnTo>
                  <a:close/>
                </a:path>
                <a:path w="842009" h="249555">
                  <a:moveTo>
                    <a:pt x="817270" y="27914"/>
                  </a:moveTo>
                  <a:lnTo>
                    <a:pt x="816051" y="25311"/>
                  </a:lnTo>
                  <a:lnTo>
                    <a:pt x="814438" y="26035"/>
                  </a:lnTo>
                  <a:lnTo>
                    <a:pt x="810793" y="28638"/>
                  </a:lnTo>
                  <a:lnTo>
                    <a:pt x="810653" y="28727"/>
                  </a:lnTo>
                  <a:lnTo>
                    <a:pt x="803910" y="20904"/>
                  </a:lnTo>
                  <a:lnTo>
                    <a:pt x="804583" y="20535"/>
                  </a:lnTo>
                  <a:lnTo>
                    <a:pt x="804583" y="15913"/>
                  </a:lnTo>
                  <a:lnTo>
                    <a:pt x="804583" y="11074"/>
                  </a:lnTo>
                  <a:lnTo>
                    <a:pt x="802703" y="11188"/>
                  </a:lnTo>
                  <a:lnTo>
                    <a:pt x="799871" y="10960"/>
                  </a:lnTo>
                  <a:lnTo>
                    <a:pt x="799325" y="10922"/>
                  </a:lnTo>
                  <a:lnTo>
                    <a:pt x="797712" y="10795"/>
                  </a:lnTo>
                  <a:lnTo>
                    <a:pt x="796086" y="10668"/>
                  </a:lnTo>
                  <a:lnTo>
                    <a:pt x="795959" y="10655"/>
                  </a:lnTo>
                  <a:lnTo>
                    <a:pt x="796086" y="10553"/>
                  </a:lnTo>
                  <a:lnTo>
                    <a:pt x="799325" y="8280"/>
                  </a:lnTo>
                  <a:lnTo>
                    <a:pt x="803236" y="5524"/>
                  </a:lnTo>
                  <a:lnTo>
                    <a:pt x="799465" y="4318"/>
                  </a:lnTo>
                  <a:lnTo>
                    <a:pt x="799325" y="4318"/>
                  </a:lnTo>
                  <a:lnTo>
                    <a:pt x="799325" y="2832"/>
                  </a:lnTo>
                  <a:lnTo>
                    <a:pt x="799871" y="2565"/>
                  </a:lnTo>
                  <a:lnTo>
                    <a:pt x="798245" y="1612"/>
                  </a:lnTo>
                  <a:lnTo>
                    <a:pt x="795007" y="0"/>
                  </a:lnTo>
                  <a:lnTo>
                    <a:pt x="794207" y="2565"/>
                  </a:lnTo>
                  <a:lnTo>
                    <a:pt x="793394" y="406"/>
                  </a:lnTo>
                  <a:lnTo>
                    <a:pt x="793254" y="393"/>
                  </a:lnTo>
                  <a:lnTo>
                    <a:pt x="792048" y="266"/>
                  </a:lnTo>
                  <a:lnTo>
                    <a:pt x="793127" y="1244"/>
                  </a:lnTo>
                  <a:lnTo>
                    <a:pt x="793254" y="1371"/>
                  </a:lnTo>
                  <a:lnTo>
                    <a:pt x="793394" y="1498"/>
                  </a:lnTo>
                  <a:lnTo>
                    <a:pt x="793521" y="1612"/>
                  </a:lnTo>
                  <a:lnTo>
                    <a:pt x="793661" y="4991"/>
                  </a:lnTo>
                  <a:lnTo>
                    <a:pt x="790968" y="5524"/>
                  </a:lnTo>
                  <a:lnTo>
                    <a:pt x="793127" y="6413"/>
                  </a:lnTo>
                  <a:lnTo>
                    <a:pt x="793254" y="6477"/>
                  </a:lnTo>
                  <a:lnTo>
                    <a:pt x="793661" y="6896"/>
                  </a:lnTo>
                  <a:lnTo>
                    <a:pt x="796086" y="9436"/>
                  </a:lnTo>
                  <a:lnTo>
                    <a:pt x="792721" y="11582"/>
                  </a:lnTo>
                  <a:lnTo>
                    <a:pt x="789609" y="13487"/>
                  </a:lnTo>
                  <a:lnTo>
                    <a:pt x="792581" y="15557"/>
                  </a:lnTo>
                  <a:lnTo>
                    <a:pt x="792721" y="15646"/>
                  </a:lnTo>
                  <a:lnTo>
                    <a:pt x="792581" y="17665"/>
                  </a:lnTo>
                  <a:lnTo>
                    <a:pt x="792721" y="17703"/>
                  </a:lnTo>
                  <a:lnTo>
                    <a:pt x="794740" y="18211"/>
                  </a:lnTo>
                  <a:lnTo>
                    <a:pt x="795413" y="18884"/>
                  </a:lnTo>
                  <a:lnTo>
                    <a:pt x="795553" y="20091"/>
                  </a:lnTo>
                  <a:lnTo>
                    <a:pt x="795959" y="20320"/>
                  </a:lnTo>
                  <a:lnTo>
                    <a:pt x="797712" y="21310"/>
                  </a:lnTo>
                  <a:lnTo>
                    <a:pt x="799325" y="22301"/>
                  </a:lnTo>
                  <a:lnTo>
                    <a:pt x="799465" y="22390"/>
                  </a:lnTo>
                  <a:lnTo>
                    <a:pt x="798791" y="25222"/>
                  </a:lnTo>
                  <a:lnTo>
                    <a:pt x="799325" y="25476"/>
                  </a:lnTo>
                  <a:lnTo>
                    <a:pt x="799465" y="25552"/>
                  </a:lnTo>
                  <a:lnTo>
                    <a:pt x="802703" y="27114"/>
                  </a:lnTo>
                  <a:lnTo>
                    <a:pt x="803910" y="27178"/>
                  </a:lnTo>
                  <a:lnTo>
                    <a:pt x="804583" y="27216"/>
                  </a:lnTo>
                  <a:lnTo>
                    <a:pt x="806742" y="27343"/>
                  </a:lnTo>
                  <a:lnTo>
                    <a:pt x="807415" y="27381"/>
                  </a:lnTo>
                  <a:lnTo>
                    <a:pt x="810653" y="29972"/>
                  </a:lnTo>
                  <a:lnTo>
                    <a:pt x="810793" y="30073"/>
                  </a:lnTo>
                  <a:lnTo>
                    <a:pt x="811999" y="28867"/>
                  </a:lnTo>
                  <a:lnTo>
                    <a:pt x="814158" y="28727"/>
                  </a:lnTo>
                  <a:lnTo>
                    <a:pt x="814158" y="30746"/>
                  </a:lnTo>
                  <a:lnTo>
                    <a:pt x="816051" y="30746"/>
                  </a:lnTo>
                  <a:lnTo>
                    <a:pt x="816864" y="30073"/>
                  </a:lnTo>
                  <a:lnTo>
                    <a:pt x="816864" y="29133"/>
                  </a:lnTo>
                  <a:lnTo>
                    <a:pt x="816991" y="28600"/>
                  </a:lnTo>
                  <a:lnTo>
                    <a:pt x="817270" y="27914"/>
                  </a:lnTo>
                  <a:close/>
                </a:path>
                <a:path w="842009" h="249555">
                  <a:moveTo>
                    <a:pt x="818070" y="24409"/>
                  </a:moveTo>
                  <a:lnTo>
                    <a:pt x="817918" y="24053"/>
                  </a:lnTo>
                  <a:lnTo>
                    <a:pt x="816991" y="23990"/>
                  </a:lnTo>
                  <a:lnTo>
                    <a:pt x="815378" y="23876"/>
                  </a:lnTo>
                  <a:lnTo>
                    <a:pt x="816051" y="25311"/>
                  </a:lnTo>
                  <a:lnTo>
                    <a:pt x="817918" y="24485"/>
                  </a:lnTo>
                  <a:lnTo>
                    <a:pt x="818070" y="24409"/>
                  </a:lnTo>
                  <a:close/>
                </a:path>
                <a:path w="842009" h="249555">
                  <a:moveTo>
                    <a:pt x="823061" y="54356"/>
                  </a:moveTo>
                  <a:lnTo>
                    <a:pt x="822667" y="53822"/>
                  </a:lnTo>
                  <a:lnTo>
                    <a:pt x="822528" y="51663"/>
                  </a:lnTo>
                  <a:lnTo>
                    <a:pt x="821448" y="51523"/>
                  </a:lnTo>
                  <a:lnTo>
                    <a:pt x="820508" y="51790"/>
                  </a:lnTo>
                  <a:lnTo>
                    <a:pt x="819429" y="51523"/>
                  </a:lnTo>
                  <a:lnTo>
                    <a:pt x="818476" y="51523"/>
                  </a:lnTo>
                  <a:lnTo>
                    <a:pt x="816597" y="51384"/>
                  </a:lnTo>
                  <a:lnTo>
                    <a:pt x="816864" y="53276"/>
                  </a:lnTo>
                  <a:lnTo>
                    <a:pt x="816190" y="54089"/>
                  </a:lnTo>
                  <a:lnTo>
                    <a:pt x="818349" y="55435"/>
                  </a:lnTo>
                  <a:lnTo>
                    <a:pt x="820635" y="55981"/>
                  </a:lnTo>
                  <a:lnTo>
                    <a:pt x="823061" y="54356"/>
                  </a:lnTo>
                  <a:close/>
                </a:path>
                <a:path w="842009" h="249555">
                  <a:moveTo>
                    <a:pt x="825220" y="57734"/>
                  </a:moveTo>
                  <a:lnTo>
                    <a:pt x="822794" y="55702"/>
                  </a:lnTo>
                  <a:lnTo>
                    <a:pt x="821982" y="57188"/>
                  </a:lnTo>
                  <a:lnTo>
                    <a:pt x="822794" y="57594"/>
                  </a:lnTo>
                  <a:lnTo>
                    <a:pt x="822934" y="57734"/>
                  </a:lnTo>
                  <a:lnTo>
                    <a:pt x="825220" y="57734"/>
                  </a:lnTo>
                  <a:close/>
                </a:path>
                <a:path w="842009" h="249555">
                  <a:moveTo>
                    <a:pt x="827112" y="22123"/>
                  </a:moveTo>
                  <a:lnTo>
                    <a:pt x="826579" y="21577"/>
                  </a:lnTo>
                  <a:lnTo>
                    <a:pt x="825093" y="21691"/>
                  </a:lnTo>
                  <a:lnTo>
                    <a:pt x="824814" y="21717"/>
                  </a:lnTo>
                  <a:lnTo>
                    <a:pt x="825093" y="20370"/>
                  </a:lnTo>
                  <a:lnTo>
                    <a:pt x="824280" y="22250"/>
                  </a:lnTo>
                  <a:lnTo>
                    <a:pt x="822121" y="22390"/>
                  </a:lnTo>
                  <a:lnTo>
                    <a:pt x="820775" y="20764"/>
                  </a:lnTo>
                  <a:lnTo>
                    <a:pt x="815644" y="18884"/>
                  </a:lnTo>
                  <a:lnTo>
                    <a:pt x="817918" y="24053"/>
                  </a:lnTo>
                  <a:lnTo>
                    <a:pt x="824280" y="24523"/>
                  </a:lnTo>
                  <a:lnTo>
                    <a:pt x="824687" y="24549"/>
                  </a:lnTo>
                  <a:lnTo>
                    <a:pt x="824814" y="24409"/>
                  </a:lnTo>
                  <a:lnTo>
                    <a:pt x="827112" y="22123"/>
                  </a:lnTo>
                  <a:close/>
                </a:path>
                <a:path w="842009" h="249555">
                  <a:moveTo>
                    <a:pt x="828332" y="17932"/>
                  </a:moveTo>
                  <a:lnTo>
                    <a:pt x="827519" y="17538"/>
                  </a:lnTo>
                  <a:lnTo>
                    <a:pt x="826846" y="17132"/>
                  </a:lnTo>
                  <a:lnTo>
                    <a:pt x="826033" y="16725"/>
                  </a:lnTo>
                  <a:lnTo>
                    <a:pt x="826033" y="18211"/>
                  </a:lnTo>
                  <a:lnTo>
                    <a:pt x="826706" y="17665"/>
                  </a:lnTo>
                  <a:lnTo>
                    <a:pt x="828332" y="17932"/>
                  </a:lnTo>
                  <a:close/>
                </a:path>
                <a:path w="842009" h="249555">
                  <a:moveTo>
                    <a:pt x="832510" y="20497"/>
                  </a:moveTo>
                  <a:lnTo>
                    <a:pt x="831430" y="19824"/>
                  </a:lnTo>
                  <a:lnTo>
                    <a:pt x="829005" y="18478"/>
                  </a:lnTo>
                  <a:lnTo>
                    <a:pt x="829805" y="19011"/>
                  </a:lnTo>
                  <a:lnTo>
                    <a:pt x="830351" y="19964"/>
                  </a:lnTo>
                  <a:lnTo>
                    <a:pt x="831164" y="20637"/>
                  </a:lnTo>
                  <a:lnTo>
                    <a:pt x="831430" y="20764"/>
                  </a:lnTo>
                  <a:lnTo>
                    <a:pt x="832243" y="20637"/>
                  </a:lnTo>
                  <a:lnTo>
                    <a:pt x="832510" y="20497"/>
                  </a:lnTo>
                  <a:close/>
                </a:path>
                <a:path w="842009" h="249555">
                  <a:moveTo>
                    <a:pt x="841946" y="27495"/>
                  </a:moveTo>
                  <a:lnTo>
                    <a:pt x="841540" y="27787"/>
                  </a:lnTo>
                  <a:lnTo>
                    <a:pt x="838708" y="26568"/>
                  </a:lnTo>
                  <a:lnTo>
                    <a:pt x="837361" y="27698"/>
                  </a:lnTo>
                  <a:lnTo>
                    <a:pt x="837361" y="29133"/>
                  </a:lnTo>
                  <a:lnTo>
                    <a:pt x="837907" y="30073"/>
                  </a:lnTo>
                  <a:lnTo>
                    <a:pt x="838708" y="31026"/>
                  </a:lnTo>
                  <a:lnTo>
                    <a:pt x="839927" y="30746"/>
                  </a:lnTo>
                  <a:lnTo>
                    <a:pt x="840867" y="29946"/>
                  </a:lnTo>
                  <a:lnTo>
                    <a:pt x="841540" y="29857"/>
                  </a:lnTo>
                  <a:lnTo>
                    <a:pt x="841946" y="29806"/>
                  </a:lnTo>
                  <a:lnTo>
                    <a:pt x="841946" y="2749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805559" y="868438"/>
              <a:ext cx="415925" cy="162560"/>
            </a:xfrm>
            <a:custGeom>
              <a:avLst/>
              <a:gdLst/>
              <a:ahLst/>
              <a:cxnLst/>
              <a:rect l="l" t="t" r="r" b="b"/>
              <a:pathLst>
                <a:path w="415925" h="162559">
                  <a:moveTo>
                    <a:pt x="4724" y="140944"/>
                  </a:moveTo>
                  <a:lnTo>
                    <a:pt x="1892" y="138925"/>
                  </a:lnTo>
                  <a:lnTo>
                    <a:pt x="3911" y="142138"/>
                  </a:lnTo>
                  <a:lnTo>
                    <a:pt x="4724" y="140944"/>
                  </a:lnTo>
                  <a:close/>
                </a:path>
                <a:path w="415925" h="162559">
                  <a:moveTo>
                    <a:pt x="5664" y="133807"/>
                  </a:moveTo>
                  <a:lnTo>
                    <a:pt x="5537" y="133527"/>
                  </a:lnTo>
                  <a:lnTo>
                    <a:pt x="5397" y="133400"/>
                  </a:lnTo>
                  <a:lnTo>
                    <a:pt x="5257" y="133121"/>
                  </a:lnTo>
                  <a:lnTo>
                    <a:pt x="4991" y="133400"/>
                  </a:lnTo>
                  <a:lnTo>
                    <a:pt x="5537" y="133667"/>
                  </a:lnTo>
                  <a:lnTo>
                    <a:pt x="5664" y="133807"/>
                  </a:lnTo>
                  <a:close/>
                </a:path>
                <a:path w="415925" h="162559">
                  <a:moveTo>
                    <a:pt x="5930" y="129082"/>
                  </a:moveTo>
                  <a:lnTo>
                    <a:pt x="5537" y="127457"/>
                  </a:lnTo>
                  <a:lnTo>
                    <a:pt x="3911" y="126923"/>
                  </a:lnTo>
                  <a:lnTo>
                    <a:pt x="2159" y="126657"/>
                  </a:lnTo>
                  <a:lnTo>
                    <a:pt x="673" y="126111"/>
                  </a:lnTo>
                  <a:lnTo>
                    <a:pt x="673" y="127863"/>
                  </a:lnTo>
                  <a:lnTo>
                    <a:pt x="546" y="129489"/>
                  </a:lnTo>
                  <a:lnTo>
                    <a:pt x="0" y="131102"/>
                  </a:lnTo>
                  <a:lnTo>
                    <a:pt x="952" y="131914"/>
                  </a:lnTo>
                  <a:lnTo>
                    <a:pt x="2019" y="132181"/>
                  </a:lnTo>
                  <a:lnTo>
                    <a:pt x="3238" y="132448"/>
                  </a:lnTo>
                  <a:lnTo>
                    <a:pt x="3238" y="131648"/>
                  </a:lnTo>
                  <a:lnTo>
                    <a:pt x="3644" y="131241"/>
                  </a:lnTo>
                  <a:lnTo>
                    <a:pt x="3784" y="131102"/>
                  </a:lnTo>
                  <a:lnTo>
                    <a:pt x="3911" y="131241"/>
                  </a:lnTo>
                  <a:lnTo>
                    <a:pt x="4051" y="131241"/>
                  </a:lnTo>
                  <a:lnTo>
                    <a:pt x="2425" y="129616"/>
                  </a:lnTo>
                  <a:lnTo>
                    <a:pt x="5930" y="129082"/>
                  </a:lnTo>
                  <a:close/>
                </a:path>
                <a:path w="415925" h="162559">
                  <a:moveTo>
                    <a:pt x="6121" y="144246"/>
                  </a:moveTo>
                  <a:lnTo>
                    <a:pt x="5537" y="143916"/>
                  </a:lnTo>
                  <a:lnTo>
                    <a:pt x="4318" y="143916"/>
                  </a:lnTo>
                  <a:lnTo>
                    <a:pt x="4724" y="143713"/>
                  </a:lnTo>
                  <a:lnTo>
                    <a:pt x="4851" y="143649"/>
                  </a:lnTo>
                  <a:lnTo>
                    <a:pt x="3911" y="142138"/>
                  </a:lnTo>
                  <a:lnTo>
                    <a:pt x="2425" y="144322"/>
                  </a:lnTo>
                  <a:lnTo>
                    <a:pt x="4318" y="144284"/>
                  </a:lnTo>
                  <a:lnTo>
                    <a:pt x="6121" y="144246"/>
                  </a:lnTo>
                  <a:close/>
                </a:path>
                <a:path w="415925" h="162559">
                  <a:moveTo>
                    <a:pt x="8089" y="136232"/>
                  </a:moveTo>
                  <a:lnTo>
                    <a:pt x="7556" y="135826"/>
                  </a:lnTo>
                  <a:lnTo>
                    <a:pt x="7289" y="135280"/>
                  </a:lnTo>
                  <a:lnTo>
                    <a:pt x="7416" y="134747"/>
                  </a:lnTo>
                  <a:lnTo>
                    <a:pt x="7010" y="134607"/>
                  </a:lnTo>
                  <a:lnTo>
                    <a:pt x="6743" y="134607"/>
                  </a:lnTo>
                  <a:lnTo>
                    <a:pt x="6337" y="134340"/>
                  </a:lnTo>
                  <a:lnTo>
                    <a:pt x="5397" y="135280"/>
                  </a:lnTo>
                  <a:lnTo>
                    <a:pt x="5257" y="136232"/>
                  </a:lnTo>
                  <a:lnTo>
                    <a:pt x="5537" y="137033"/>
                  </a:lnTo>
                  <a:lnTo>
                    <a:pt x="5930" y="136499"/>
                  </a:lnTo>
                  <a:lnTo>
                    <a:pt x="7289" y="136639"/>
                  </a:lnTo>
                  <a:lnTo>
                    <a:pt x="8089" y="136232"/>
                  </a:lnTo>
                  <a:close/>
                </a:path>
                <a:path w="415925" h="162559">
                  <a:moveTo>
                    <a:pt x="8496" y="126657"/>
                  </a:moveTo>
                  <a:lnTo>
                    <a:pt x="7416" y="126657"/>
                  </a:lnTo>
                  <a:lnTo>
                    <a:pt x="6070" y="125704"/>
                  </a:lnTo>
                  <a:lnTo>
                    <a:pt x="5397" y="127330"/>
                  </a:lnTo>
                  <a:lnTo>
                    <a:pt x="6477" y="127330"/>
                  </a:lnTo>
                  <a:lnTo>
                    <a:pt x="7823" y="128409"/>
                  </a:lnTo>
                  <a:lnTo>
                    <a:pt x="8496" y="126657"/>
                  </a:lnTo>
                  <a:close/>
                </a:path>
                <a:path w="415925" h="162559">
                  <a:moveTo>
                    <a:pt x="9842" y="125844"/>
                  </a:moveTo>
                  <a:lnTo>
                    <a:pt x="9309" y="125171"/>
                  </a:lnTo>
                  <a:lnTo>
                    <a:pt x="8902" y="124358"/>
                  </a:lnTo>
                  <a:lnTo>
                    <a:pt x="8089" y="124091"/>
                  </a:lnTo>
                  <a:lnTo>
                    <a:pt x="7416" y="125171"/>
                  </a:lnTo>
                  <a:lnTo>
                    <a:pt x="9042" y="125704"/>
                  </a:lnTo>
                  <a:lnTo>
                    <a:pt x="8636" y="126784"/>
                  </a:lnTo>
                  <a:lnTo>
                    <a:pt x="8775" y="126923"/>
                  </a:lnTo>
                  <a:lnTo>
                    <a:pt x="9169" y="126923"/>
                  </a:lnTo>
                  <a:lnTo>
                    <a:pt x="9448" y="126517"/>
                  </a:lnTo>
                  <a:lnTo>
                    <a:pt x="9715" y="126250"/>
                  </a:lnTo>
                  <a:lnTo>
                    <a:pt x="9842" y="125844"/>
                  </a:lnTo>
                  <a:close/>
                </a:path>
                <a:path w="415925" h="162559">
                  <a:moveTo>
                    <a:pt x="13754" y="138252"/>
                  </a:moveTo>
                  <a:lnTo>
                    <a:pt x="12141" y="140741"/>
                  </a:lnTo>
                  <a:lnTo>
                    <a:pt x="13081" y="140677"/>
                  </a:lnTo>
                  <a:lnTo>
                    <a:pt x="13754" y="138252"/>
                  </a:lnTo>
                  <a:close/>
                </a:path>
                <a:path w="415925" h="162559">
                  <a:moveTo>
                    <a:pt x="14033" y="126923"/>
                  </a:moveTo>
                  <a:lnTo>
                    <a:pt x="13081" y="127330"/>
                  </a:lnTo>
                  <a:lnTo>
                    <a:pt x="13081" y="128397"/>
                  </a:lnTo>
                  <a:lnTo>
                    <a:pt x="14033" y="128295"/>
                  </a:lnTo>
                  <a:lnTo>
                    <a:pt x="14033" y="126923"/>
                  </a:lnTo>
                  <a:close/>
                </a:path>
                <a:path w="415925" h="162559">
                  <a:moveTo>
                    <a:pt x="16992" y="127190"/>
                  </a:moveTo>
                  <a:lnTo>
                    <a:pt x="16052" y="127101"/>
                  </a:lnTo>
                  <a:lnTo>
                    <a:pt x="15646" y="127063"/>
                  </a:lnTo>
                  <a:lnTo>
                    <a:pt x="15646" y="127381"/>
                  </a:lnTo>
                  <a:lnTo>
                    <a:pt x="16992" y="127190"/>
                  </a:lnTo>
                  <a:close/>
                </a:path>
                <a:path w="415925" h="162559">
                  <a:moveTo>
                    <a:pt x="18618" y="162128"/>
                  </a:moveTo>
                  <a:lnTo>
                    <a:pt x="17678" y="161582"/>
                  </a:lnTo>
                  <a:lnTo>
                    <a:pt x="18072" y="160515"/>
                  </a:lnTo>
                  <a:lnTo>
                    <a:pt x="18211" y="159562"/>
                  </a:lnTo>
                  <a:lnTo>
                    <a:pt x="16192" y="158750"/>
                  </a:lnTo>
                  <a:lnTo>
                    <a:pt x="13487" y="158076"/>
                  </a:lnTo>
                  <a:lnTo>
                    <a:pt x="12001" y="160235"/>
                  </a:lnTo>
                  <a:lnTo>
                    <a:pt x="14160" y="160235"/>
                  </a:lnTo>
                  <a:lnTo>
                    <a:pt x="15113" y="160642"/>
                  </a:lnTo>
                  <a:lnTo>
                    <a:pt x="16052" y="161048"/>
                  </a:lnTo>
                  <a:lnTo>
                    <a:pt x="17272" y="161455"/>
                  </a:lnTo>
                  <a:lnTo>
                    <a:pt x="18072" y="162267"/>
                  </a:lnTo>
                  <a:lnTo>
                    <a:pt x="18211" y="162267"/>
                  </a:lnTo>
                  <a:lnTo>
                    <a:pt x="18478" y="162128"/>
                  </a:lnTo>
                  <a:lnTo>
                    <a:pt x="18618" y="162128"/>
                  </a:lnTo>
                  <a:close/>
                </a:path>
                <a:path w="415925" h="162559">
                  <a:moveTo>
                    <a:pt x="24688" y="145669"/>
                  </a:moveTo>
                  <a:lnTo>
                    <a:pt x="23609" y="145618"/>
                  </a:lnTo>
                  <a:lnTo>
                    <a:pt x="22123" y="145542"/>
                  </a:lnTo>
                  <a:lnTo>
                    <a:pt x="18884" y="144589"/>
                  </a:lnTo>
                  <a:lnTo>
                    <a:pt x="21043" y="142163"/>
                  </a:lnTo>
                  <a:lnTo>
                    <a:pt x="19431" y="141084"/>
                  </a:lnTo>
                  <a:lnTo>
                    <a:pt x="17272" y="145135"/>
                  </a:lnTo>
                  <a:lnTo>
                    <a:pt x="15519" y="142570"/>
                  </a:lnTo>
                  <a:lnTo>
                    <a:pt x="13893" y="141351"/>
                  </a:lnTo>
                  <a:lnTo>
                    <a:pt x="12141" y="140817"/>
                  </a:lnTo>
                  <a:lnTo>
                    <a:pt x="10795" y="140843"/>
                  </a:lnTo>
                  <a:lnTo>
                    <a:pt x="9169" y="140957"/>
                  </a:lnTo>
                  <a:lnTo>
                    <a:pt x="8369" y="141008"/>
                  </a:lnTo>
                  <a:lnTo>
                    <a:pt x="7289" y="141084"/>
                  </a:lnTo>
                  <a:lnTo>
                    <a:pt x="7010" y="141224"/>
                  </a:lnTo>
                  <a:lnTo>
                    <a:pt x="6883" y="141224"/>
                  </a:lnTo>
                  <a:lnTo>
                    <a:pt x="6616" y="141351"/>
                  </a:lnTo>
                  <a:lnTo>
                    <a:pt x="9169" y="144183"/>
                  </a:lnTo>
                  <a:lnTo>
                    <a:pt x="6121" y="144246"/>
                  </a:lnTo>
                  <a:lnTo>
                    <a:pt x="7696" y="145135"/>
                  </a:lnTo>
                  <a:lnTo>
                    <a:pt x="8369" y="146342"/>
                  </a:lnTo>
                  <a:lnTo>
                    <a:pt x="9169" y="145224"/>
                  </a:lnTo>
                  <a:lnTo>
                    <a:pt x="10795" y="142976"/>
                  </a:lnTo>
                  <a:lnTo>
                    <a:pt x="18884" y="146494"/>
                  </a:lnTo>
                  <a:lnTo>
                    <a:pt x="20104" y="147015"/>
                  </a:lnTo>
                  <a:lnTo>
                    <a:pt x="16992" y="150634"/>
                  </a:lnTo>
                  <a:lnTo>
                    <a:pt x="17272" y="150660"/>
                  </a:lnTo>
                  <a:lnTo>
                    <a:pt x="17399" y="150533"/>
                  </a:lnTo>
                  <a:lnTo>
                    <a:pt x="19431" y="148907"/>
                  </a:lnTo>
                  <a:lnTo>
                    <a:pt x="20104" y="150063"/>
                  </a:lnTo>
                  <a:lnTo>
                    <a:pt x="20370" y="150533"/>
                  </a:lnTo>
                  <a:lnTo>
                    <a:pt x="20904" y="152006"/>
                  </a:lnTo>
                  <a:lnTo>
                    <a:pt x="21183" y="151612"/>
                  </a:lnTo>
                  <a:lnTo>
                    <a:pt x="21450" y="151206"/>
                  </a:lnTo>
                  <a:lnTo>
                    <a:pt x="21856" y="150393"/>
                  </a:lnTo>
                  <a:lnTo>
                    <a:pt x="23202" y="150126"/>
                  </a:lnTo>
                  <a:lnTo>
                    <a:pt x="21183" y="147967"/>
                  </a:lnTo>
                  <a:lnTo>
                    <a:pt x="23202" y="147510"/>
                  </a:lnTo>
                  <a:lnTo>
                    <a:pt x="23609" y="147421"/>
                  </a:lnTo>
                  <a:lnTo>
                    <a:pt x="24688" y="145669"/>
                  </a:lnTo>
                  <a:close/>
                </a:path>
                <a:path w="415925" h="162559">
                  <a:moveTo>
                    <a:pt x="24790" y="158076"/>
                  </a:moveTo>
                  <a:lnTo>
                    <a:pt x="24422" y="157949"/>
                  </a:lnTo>
                  <a:lnTo>
                    <a:pt x="19964" y="154838"/>
                  </a:lnTo>
                  <a:lnTo>
                    <a:pt x="23063" y="157949"/>
                  </a:lnTo>
                  <a:lnTo>
                    <a:pt x="24790" y="158076"/>
                  </a:lnTo>
                  <a:close/>
                </a:path>
                <a:path w="415925" h="162559">
                  <a:moveTo>
                    <a:pt x="25501" y="160782"/>
                  </a:moveTo>
                  <a:lnTo>
                    <a:pt x="25095" y="160235"/>
                  </a:lnTo>
                  <a:lnTo>
                    <a:pt x="24955" y="159435"/>
                  </a:lnTo>
                  <a:lnTo>
                    <a:pt x="25222" y="158216"/>
                  </a:lnTo>
                  <a:lnTo>
                    <a:pt x="24803" y="158089"/>
                  </a:lnTo>
                  <a:lnTo>
                    <a:pt x="23876" y="160375"/>
                  </a:lnTo>
                  <a:lnTo>
                    <a:pt x="23202" y="161188"/>
                  </a:lnTo>
                  <a:lnTo>
                    <a:pt x="23876" y="161048"/>
                  </a:lnTo>
                  <a:lnTo>
                    <a:pt x="25501" y="160782"/>
                  </a:lnTo>
                  <a:close/>
                </a:path>
                <a:path w="415925" h="162559">
                  <a:moveTo>
                    <a:pt x="29540" y="145135"/>
                  </a:moveTo>
                  <a:lnTo>
                    <a:pt x="29273" y="144589"/>
                  </a:lnTo>
                  <a:lnTo>
                    <a:pt x="27647" y="145135"/>
                  </a:lnTo>
                  <a:lnTo>
                    <a:pt x="27114" y="146075"/>
                  </a:lnTo>
                  <a:lnTo>
                    <a:pt x="28460" y="146888"/>
                  </a:lnTo>
                  <a:lnTo>
                    <a:pt x="29540" y="145935"/>
                  </a:lnTo>
                  <a:lnTo>
                    <a:pt x="29540" y="145135"/>
                  </a:lnTo>
                  <a:close/>
                </a:path>
                <a:path w="415925" h="162559">
                  <a:moveTo>
                    <a:pt x="34671" y="144589"/>
                  </a:moveTo>
                  <a:lnTo>
                    <a:pt x="34531" y="144589"/>
                  </a:lnTo>
                  <a:lnTo>
                    <a:pt x="34531" y="144729"/>
                  </a:lnTo>
                  <a:lnTo>
                    <a:pt x="34671" y="144729"/>
                  </a:lnTo>
                  <a:lnTo>
                    <a:pt x="34671" y="144589"/>
                  </a:lnTo>
                  <a:close/>
                </a:path>
                <a:path w="415925" h="162559">
                  <a:moveTo>
                    <a:pt x="35471" y="155651"/>
                  </a:moveTo>
                  <a:lnTo>
                    <a:pt x="34531" y="155244"/>
                  </a:lnTo>
                  <a:lnTo>
                    <a:pt x="33858" y="154571"/>
                  </a:lnTo>
                  <a:lnTo>
                    <a:pt x="32918" y="154038"/>
                  </a:lnTo>
                  <a:lnTo>
                    <a:pt x="32778" y="154165"/>
                  </a:lnTo>
                  <a:lnTo>
                    <a:pt x="32918" y="154305"/>
                  </a:lnTo>
                  <a:lnTo>
                    <a:pt x="32639" y="154444"/>
                  </a:lnTo>
                  <a:lnTo>
                    <a:pt x="31699" y="154711"/>
                  </a:lnTo>
                  <a:lnTo>
                    <a:pt x="31838" y="155244"/>
                  </a:lnTo>
                  <a:lnTo>
                    <a:pt x="31432" y="155651"/>
                  </a:lnTo>
                  <a:lnTo>
                    <a:pt x="31965" y="156324"/>
                  </a:lnTo>
                  <a:lnTo>
                    <a:pt x="33045" y="157403"/>
                  </a:lnTo>
                  <a:lnTo>
                    <a:pt x="33997" y="157276"/>
                  </a:lnTo>
                  <a:lnTo>
                    <a:pt x="34264" y="156997"/>
                  </a:lnTo>
                  <a:lnTo>
                    <a:pt x="34671" y="156730"/>
                  </a:lnTo>
                  <a:lnTo>
                    <a:pt x="34798" y="156324"/>
                  </a:lnTo>
                  <a:lnTo>
                    <a:pt x="35077" y="156324"/>
                  </a:lnTo>
                  <a:lnTo>
                    <a:pt x="35204" y="155917"/>
                  </a:lnTo>
                  <a:lnTo>
                    <a:pt x="35471" y="155651"/>
                  </a:lnTo>
                  <a:close/>
                </a:path>
                <a:path w="415925" h="162559">
                  <a:moveTo>
                    <a:pt x="50317" y="141351"/>
                  </a:moveTo>
                  <a:lnTo>
                    <a:pt x="49644" y="139192"/>
                  </a:lnTo>
                  <a:lnTo>
                    <a:pt x="49911" y="137985"/>
                  </a:lnTo>
                  <a:lnTo>
                    <a:pt x="43573" y="131914"/>
                  </a:lnTo>
                  <a:lnTo>
                    <a:pt x="38709" y="138925"/>
                  </a:lnTo>
                  <a:lnTo>
                    <a:pt x="34671" y="144589"/>
                  </a:lnTo>
                  <a:lnTo>
                    <a:pt x="36017" y="143649"/>
                  </a:lnTo>
                  <a:lnTo>
                    <a:pt x="38849" y="144729"/>
                  </a:lnTo>
                  <a:lnTo>
                    <a:pt x="39928" y="145542"/>
                  </a:lnTo>
                  <a:lnTo>
                    <a:pt x="41681" y="144462"/>
                  </a:lnTo>
                  <a:lnTo>
                    <a:pt x="43027" y="145808"/>
                  </a:lnTo>
                  <a:lnTo>
                    <a:pt x="44107" y="147421"/>
                  </a:lnTo>
                  <a:lnTo>
                    <a:pt x="44919" y="148094"/>
                  </a:lnTo>
                  <a:lnTo>
                    <a:pt x="47345" y="148907"/>
                  </a:lnTo>
                  <a:lnTo>
                    <a:pt x="47891" y="147154"/>
                  </a:lnTo>
                  <a:lnTo>
                    <a:pt x="45453" y="143789"/>
                  </a:lnTo>
                  <a:lnTo>
                    <a:pt x="48564" y="143510"/>
                  </a:lnTo>
                  <a:lnTo>
                    <a:pt x="47891" y="142976"/>
                  </a:lnTo>
                  <a:lnTo>
                    <a:pt x="48285" y="142024"/>
                  </a:lnTo>
                  <a:lnTo>
                    <a:pt x="48285" y="141224"/>
                  </a:lnTo>
                  <a:lnTo>
                    <a:pt x="50317" y="141351"/>
                  </a:lnTo>
                  <a:close/>
                </a:path>
                <a:path w="415925" h="162559">
                  <a:moveTo>
                    <a:pt x="50584" y="127330"/>
                  </a:moveTo>
                  <a:lnTo>
                    <a:pt x="48158" y="127190"/>
                  </a:lnTo>
                  <a:lnTo>
                    <a:pt x="47345" y="125984"/>
                  </a:lnTo>
                  <a:lnTo>
                    <a:pt x="45732" y="127596"/>
                  </a:lnTo>
                  <a:lnTo>
                    <a:pt x="44513" y="125577"/>
                  </a:lnTo>
                  <a:lnTo>
                    <a:pt x="43027" y="125031"/>
                  </a:lnTo>
                  <a:lnTo>
                    <a:pt x="38709" y="129616"/>
                  </a:lnTo>
                  <a:lnTo>
                    <a:pt x="43027" y="129895"/>
                  </a:lnTo>
                  <a:lnTo>
                    <a:pt x="45732" y="133527"/>
                  </a:lnTo>
                  <a:lnTo>
                    <a:pt x="46266" y="133400"/>
                  </a:lnTo>
                  <a:lnTo>
                    <a:pt x="45999" y="132181"/>
                  </a:lnTo>
                  <a:lnTo>
                    <a:pt x="47345" y="130289"/>
                  </a:lnTo>
                  <a:lnTo>
                    <a:pt x="49237" y="129209"/>
                  </a:lnTo>
                  <a:lnTo>
                    <a:pt x="50584" y="127330"/>
                  </a:lnTo>
                  <a:close/>
                </a:path>
                <a:path w="415925" h="162559">
                  <a:moveTo>
                    <a:pt x="53555" y="148539"/>
                  </a:moveTo>
                  <a:lnTo>
                    <a:pt x="52197" y="148907"/>
                  </a:lnTo>
                  <a:lnTo>
                    <a:pt x="51930" y="150253"/>
                  </a:lnTo>
                  <a:lnTo>
                    <a:pt x="53555" y="149479"/>
                  </a:lnTo>
                  <a:lnTo>
                    <a:pt x="53555" y="148539"/>
                  </a:lnTo>
                  <a:close/>
                </a:path>
                <a:path w="415925" h="162559">
                  <a:moveTo>
                    <a:pt x="53822" y="149352"/>
                  </a:moveTo>
                  <a:lnTo>
                    <a:pt x="53682" y="149415"/>
                  </a:lnTo>
                  <a:lnTo>
                    <a:pt x="53555" y="149479"/>
                  </a:lnTo>
                  <a:lnTo>
                    <a:pt x="53555" y="154305"/>
                  </a:lnTo>
                  <a:lnTo>
                    <a:pt x="53822" y="154241"/>
                  </a:lnTo>
                  <a:lnTo>
                    <a:pt x="53822" y="149352"/>
                  </a:lnTo>
                  <a:close/>
                </a:path>
                <a:path w="415925" h="162559">
                  <a:moveTo>
                    <a:pt x="54635" y="141084"/>
                  </a:moveTo>
                  <a:lnTo>
                    <a:pt x="54229" y="140817"/>
                  </a:lnTo>
                  <a:lnTo>
                    <a:pt x="53682" y="140411"/>
                  </a:lnTo>
                  <a:lnTo>
                    <a:pt x="53149" y="140144"/>
                  </a:lnTo>
                  <a:lnTo>
                    <a:pt x="51523" y="140817"/>
                  </a:lnTo>
                  <a:lnTo>
                    <a:pt x="54089" y="141897"/>
                  </a:lnTo>
                  <a:lnTo>
                    <a:pt x="54635" y="141084"/>
                  </a:lnTo>
                  <a:close/>
                </a:path>
                <a:path w="415925" h="162559">
                  <a:moveTo>
                    <a:pt x="54991" y="148793"/>
                  </a:moveTo>
                  <a:lnTo>
                    <a:pt x="54762" y="147701"/>
                  </a:lnTo>
                  <a:lnTo>
                    <a:pt x="53822" y="148399"/>
                  </a:lnTo>
                  <a:lnTo>
                    <a:pt x="53822" y="149352"/>
                  </a:lnTo>
                  <a:lnTo>
                    <a:pt x="54356" y="149098"/>
                  </a:lnTo>
                  <a:lnTo>
                    <a:pt x="54495" y="149021"/>
                  </a:lnTo>
                  <a:lnTo>
                    <a:pt x="54635" y="148958"/>
                  </a:lnTo>
                  <a:lnTo>
                    <a:pt x="54762" y="148894"/>
                  </a:lnTo>
                  <a:lnTo>
                    <a:pt x="54991" y="148793"/>
                  </a:lnTo>
                  <a:close/>
                </a:path>
                <a:path w="415925" h="162559">
                  <a:moveTo>
                    <a:pt x="56921" y="150888"/>
                  </a:moveTo>
                  <a:lnTo>
                    <a:pt x="55308" y="148640"/>
                  </a:lnTo>
                  <a:lnTo>
                    <a:pt x="55168" y="148704"/>
                  </a:lnTo>
                  <a:lnTo>
                    <a:pt x="55168" y="149720"/>
                  </a:lnTo>
                  <a:lnTo>
                    <a:pt x="56248" y="151066"/>
                  </a:lnTo>
                  <a:lnTo>
                    <a:pt x="56921" y="150888"/>
                  </a:lnTo>
                  <a:close/>
                </a:path>
                <a:path w="415925" h="162559">
                  <a:moveTo>
                    <a:pt x="59080" y="151472"/>
                  </a:moveTo>
                  <a:lnTo>
                    <a:pt x="58813" y="150393"/>
                  </a:lnTo>
                  <a:lnTo>
                    <a:pt x="56921" y="150888"/>
                  </a:lnTo>
                  <a:lnTo>
                    <a:pt x="57734" y="152006"/>
                  </a:lnTo>
                  <a:lnTo>
                    <a:pt x="55308" y="152793"/>
                  </a:lnTo>
                  <a:lnTo>
                    <a:pt x="54991" y="152895"/>
                  </a:lnTo>
                  <a:lnTo>
                    <a:pt x="54635" y="153009"/>
                  </a:lnTo>
                  <a:lnTo>
                    <a:pt x="54356" y="153085"/>
                  </a:lnTo>
                  <a:lnTo>
                    <a:pt x="54356" y="154038"/>
                  </a:lnTo>
                  <a:lnTo>
                    <a:pt x="54089" y="154165"/>
                  </a:lnTo>
                  <a:lnTo>
                    <a:pt x="53822" y="154241"/>
                  </a:lnTo>
                  <a:lnTo>
                    <a:pt x="53822" y="154711"/>
                  </a:lnTo>
                  <a:lnTo>
                    <a:pt x="54635" y="154711"/>
                  </a:lnTo>
                  <a:lnTo>
                    <a:pt x="54991" y="154622"/>
                  </a:lnTo>
                  <a:lnTo>
                    <a:pt x="55308" y="154546"/>
                  </a:lnTo>
                  <a:lnTo>
                    <a:pt x="55714" y="154444"/>
                  </a:lnTo>
                  <a:lnTo>
                    <a:pt x="56248" y="154355"/>
                  </a:lnTo>
                  <a:lnTo>
                    <a:pt x="56921" y="154254"/>
                  </a:lnTo>
                  <a:lnTo>
                    <a:pt x="57467" y="154165"/>
                  </a:lnTo>
                  <a:lnTo>
                    <a:pt x="57734" y="154101"/>
                  </a:lnTo>
                  <a:lnTo>
                    <a:pt x="58813" y="153835"/>
                  </a:lnTo>
                  <a:lnTo>
                    <a:pt x="59080" y="153758"/>
                  </a:lnTo>
                  <a:lnTo>
                    <a:pt x="59080" y="151472"/>
                  </a:lnTo>
                  <a:close/>
                </a:path>
                <a:path w="415925" h="162559">
                  <a:moveTo>
                    <a:pt x="67449" y="139471"/>
                  </a:moveTo>
                  <a:lnTo>
                    <a:pt x="66903" y="138620"/>
                  </a:lnTo>
                  <a:lnTo>
                    <a:pt x="66903" y="139598"/>
                  </a:lnTo>
                  <a:lnTo>
                    <a:pt x="67449" y="139471"/>
                  </a:lnTo>
                  <a:close/>
                </a:path>
                <a:path w="415925" h="162559">
                  <a:moveTo>
                    <a:pt x="67716" y="114782"/>
                  </a:moveTo>
                  <a:lnTo>
                    <a:pt x="65151" y="117881"/>
                  </a:lnTo>
                  <a:lnTo>
                    <a:pt x="62992" y="118427"/>
                  </a:lnTo>
                  <a:lnTo>
                    <a:pt x="64477" y="118160"/>
                  </a:lnTo>
                  <a:lnTo>
                    <a:pt x="66090" y="118833"/>
                  </a:lnTo>
                  <a:lnTo>
                    <a:pt x="67716" y="118833"/>
                  </a:lnTo>
                  <a:lnTo>
                    <a:pt x="67716" y="114782"/>
                  </a:lnTo>
                  <a:close/>
                </a:path>
                <a:path w="415925" h="162559">
                  <a:moveTo>
                    <a:pt x="69875" y="135686"/>
                  </a:moveTo>
                  <a:lnTo>
                    <a:pt x="67843" y="134340"/>
                  </a:lnTo>
                  <a:lnTo>
                    <a:pt x="66370" y="132727"/>
                  </a:lnTo>
                  <a:lnTo>
                    <a:pt x="64617" y="133400"/>
                  </a:lnTo>
                  <a:lnTo>
                    <a:pt x="62992" y="131368"/>
                  </a:lnTo>
                  <a:lnTo>
                    <a:pt x="61239" y="132321"/>
                  </a:lnTo>
                  <a:lnTo>
                    <a:pt x="63665" y="136359"/>
                  </a:lnTo>
                  <a:lnTo>
                    <a:pt x="61239" y="136474"/>
                  </a:lnTo>
                  <a:lnTo>
                    <a:pt x="59347" y="136550"/>
                  </a:lnTo>
                  <a:lnTo>
                    <a:pt x="57594" y="136639"/>
                  </a:lnTo>
                  <a:lnTo>
                    <a:pt x="57861" y="140144"/>
                  </a:lnTo>
                  <a:lnTo>
                    <a:pt x="59347" y="140144"/>
                  </a:lnTo>
                  <a:lnTo>
                    <a:pt x="63665" y="137617"/>
                  </a:lnTo>
                  <a:lnTo>
                    <a:pt x="66370" y="136042"/>
                  </a:lnTo>
                  <a:lnTo>
                    <a:pt x="66497" y="135966"/>
                  </a:lnTo>
                  <a:lnTo>
                    <a:pt x="66497" y="137985"/>
                  </a:lnTo>
                  <a:lnTo>
                    <a:pt x="68795" y="137172"/>
                  </a:lnTo>
                  <a:lnTo>
                    <a:pt x="69875" y="136423"/>
                  </a:lnTo>
                  <a:lnTo>
                    <a:pt x="69875" y="135686"/>
                  </a:lnTo>
                  <a:close/>
                </a:path>
                <a:path w="415925" h="162559">
                  <a:moveTo>
                    <a:pt x="70205" y="115938"/>
                  </a:moveTo>
                  <a:close/>
                </a:path>
                <a:path w="415925" h="162559">
                  <a:moveTo>
                    <a:pt x="70497" y="135140"/>
                  </a:moveTo>
                  <a:lnTo>
                    <a:pt x="70002" y="135420"/>
                  </a:lnTo>
                  <a:lnTo>
                    <a:pt x="70002" y="135572"/>
                  </a:lnTo>
                  <a:lnTo>
                    <a:pt x="70497" y="135140"/>
                  </a:lnTo>
                  <a:close/>
                </a:path>
                <a:path w="415925" h="162559">
                  <a:moveTo>
                    <a:pt x="71894" y="133934"/>
                  </a:moveTo>
                  <a:lnTo>
                    <a:pt x="70497" y="135140"/>
                  </a:lnTo>
                  <a:lnTo>
                    <a:pt x="71488" y="135280"/>
                  </a:lnTo>
                  <a:lnTo>
                    <a:pt x="71755" y="135153"/>
                  </a:lnTo>
                  <a:lnTo>
                    <a:pt x="71894" y="135013"/>
                  </a:lnTo>
                  <a:lnTo>
                    <a:pt x="71894" y="133934"/>
                  </a:lnTo>
                  <a:close/>
                </a:path>
                <a:path w="415925" h="162559">
                  <a:moveTo>
                    <a:pt x="79044" y="123825"/>
                  </a:moveTo>
                  <a:lnTo>
                    <a:pt x="76212" y="121793"/>
                  </a:lnTo>
                  <a:lnTo>
                    <a:pt x="75806" y="120853"/>
                  </a:lnTo>
                  <a:lnTo>
                    <a:pt x="74053" y="124625"/>
                  </a:lnTo>
                  <a:lnTo>
                    <a:pt x="74053" y="124764"/>
                  </a:lnTo>
                  <a:lnTo>
                    <a:pt x="74193" y="124764"/>
                  </a:lnTo>
                  <a:lnTo>
                    <a:pt x="74193" y="124904"/>
                  </a:lnTo>
                  <a:lnTo>
                    <a:pt x="74726" y="125577"/>
                  </a:lnTo>
                  <a:lnTo>
                    <a:pt x="75272" y="126111"/>
                  </a:lnTo>
                  <a:lnTo>
                    <a:pt x="75666" y="126784"/>
                  </a:lnTo>
                  <a:lnTo>
                    <a:pt x="76073" y="125437"/>
                  </a:lnTo>
                  <a:lnTo>
                    <a:pt x="77431" y="124358"/>
                  </a:lnTo>
                  <a:lnTo>
                    <a:pt x="79044" y="123825"/>
                  </a:lnTo>
                  <a:close/>
                </a:path>
                <a:path w="415925" h="162559">
                  <a:moveTo>
                    <a:pt x="84442" y="103454"/>
                  </a:moveTo>
                  <a:lnTo>
                    <a:pt x="83769" y="103187"/>
                  </a:lnTo>
                  <a:lnTo>
                    <a:pt x="83223" y="102781"/>
                  </a:lnTo>
                  <a:lnTo>
                    <a:pt x="82550" y="102514"/>
                  </a:lnTo>
                  <a:lnTo>
                    <a:pt x="83096" y="103047"/>
                  </a:lnTo>
                  <a:lnTo>
                    <a:pt x="83362" y="103454"/>
                  </a:lnTo>
                  <a:lnTo>
                    <a:pt x="83362" y="104127"/>
                  </a:lnTo>
                  <a:lnTo>
                    <a:pt x="83769" y="103860"/>
                  </a:lnTo>
                  <a:lnTo>
                    <a:pt x="84175" y="103720"/>
                  </a:lnTo>
                  <a:lnTo>
                    <a:pt x="84442" y="103454"/>
                  </a:lnTo>
                  <a:close/>
                </a:path>
                <a:path w="415925" h="162559">
                  <a:moveTo>
                    <a:pt x="89700" y="139026"/>
                  </a:moveTo>
                  <a:lnTo>
                    <a:pt x="89027" y="135686"/>
                  </a:lnTo>
                  <a:lnTo>
                    <a:pt x="83489" y="132054"/>
                  </a:lnTo>
                  <a:lnTo>
                    <a:pt x="81203" y="130695"/>
                  </a:lnTo>
                  <a:lnTo>
                    <a:pt x="82143" y="133807"/>
                  </a:lnTo>
                  <a:lnTo>
                    <a:pt x="84848" y="135826"/>
                  </a:lnTo>
                  <a:lnTo>
                    <a:pt x="85648" y="138658"/>
                  </a:lnTo>
                  <a:lnTo>
                    <a:pt x="86194" y="138658"/>
                  </a:lnTo>
                  <a:lnTo>
                    <a:pt x="86601" y="138861"/>
                  </a:lnTo>
                  <a:lnTo>
                    <a:pt x="86728" y="138925"/>
                  </a:lnTo>
                  <a:lnTo>
                    <a:pt x="86728" y="139941"/>
                  </a:lnTo>
                  <a:lnTo>
                    <a:pt x="87401" y="140004"/>
                  </a:lnTo>
                  <a:lnTo>
                    <a:pt x="87947" y="139192"/>
                  </a:lnTo>
                  <a:lnTo>
                    <a:pt x="88887" y="138925"/>
                  </a:lnTo>
                  <a:lnTo>
                    <a:pt x="89700" y="139026"/>
                  </a:lnTo>
                  <a:close/>
                </a:path>
                <a:path w="415925" h="162559">
                  <a:moveTo>
                    <a:pt x="89966" y="138798"/>
                  </a:moveTo>
                  <a:lnTo>
                    <a:pt x="89839" y="138861"/>
                  </a:lnTo>
                  <a:lnTo>
                    <a:pt x="89700" y="138925"/>
                  </a:lnTo>
                  <a:lnTo>
                    <a:pt x="89839" y="139039"/>
                  </a:lnTo>
                  <a:lnTo>
                    <a:pt x="89966" y="139065"/>
                  </a:lnTo>
                  <a:lnTo>
                    <a:pt x="89966" y="138798"/>
                  </a:lnTo>
                  <a:close/>
                </a:path>
                <a:path w="415925" h="162559">
                  <a:moveTo>
                    <a:pt x="90779" y="87261"/>
                  </a:moveTo>
                  <a:lnTo>
                    <a:pt x="90512" y="87134"/>
                  </a:lnTo>
                  <a:lnTo>
                    <a:pt x="90512" y="87439"/>
                  </a:lnTo>
                  <a:lnTo>
                    <a:pt x="90779" y="88036"/>
                  </a:lnTo>
                  <a:lnTo>
                    <a:pt x="90779" y="87261"/>
                  </a:lnTo>
                  <a:close/>
                </a:path>
                <a:path w="415925" h="162559">
                  <a:moveTo>
                    <a:pt x="91719" y="129082"/>
                  </a:moveTo>
                  <a:lnTo>
                    <a:pt x="91452" y="128270"/>
                  </a:lnTo>
                  <a:lnTo>
                    <a:pt x="90779" y="128536"/>
                  </a:lnTo>
                  <a:lnTo>
                    <a:pt x="91046" y="128943"/>
                  </a:lnTo>
                  <a:lnTo>
                    <a:pt x="91186" y="129489"/>
                  </a:lnTo>
                  <a:lnTo>
                    <a:pt x="91325" y="129489"/>
                  </a:lnTo>
                  <a:lnTo>
                    <a:pt x="91592" y="129349"/>
                  </a:lnTo>
                  <a:lnTo>
                    <a:pt x="91719" y="129082"/>
                  </a:lnTo>
                  <a:close/>
                </a:path>
                <a:path w="415925" h="162559">
                  <a:moveTo>
                    <a:pt x="91998" y="90500"/>
                  </a:moveTo>
                  <a:lnTo>
                    <a:pt x="90779" y="90589"/>
                  </a:lnTo>
                  <a:lnTo>
                    <a:pt x="90106" y="91173"/>
                  </a:lnTo>
                  <a:lnTo>
                    <a:pt x="91313" y="91173"/>
                  </a:lnTo>
                  <a:lnTo>
                    <a:pt x="91998" y="90500"/>
                  </a:lnTo>
                  <a:close/>
                </a:path>
                <a:path w="415925" h="162559">
                  <a:moveTo>
                    <a:pt x="93472" y="88214"/>
                  </a:moveTo>
                  <a:lnTo>
                    <a:pt x="90919" y="87261"/>
                  </a:lnTo>
                  <a:lnTo>
                    <a:pt x="90919" y="88341"/>
                  </a:lnTo>
                  <a:lnTo>
                    <a:pt x="87541" y="89560"/>
                  </a:lnTo>
                  <a:lnTo>
                    <a:pt x="89027" y="90233"/>
                  </a:lnTo>
                  <a:lnTo>
                    <a:pt x="90373" y="90360"/>
                  </a:lnTo>
                  <a:lnTo>
                    <a:pt x="90919" y="90411"/>
                  </a:lnTo>
                  <a:lnTo>
                    <a:pt x="91313" y="90106"/>
                  </a:lnTo>
                  <a:lnTo>
                    <a:pt x="93472" y="88214"/>
                  </a:lnTo>
                  <a:close/>
                </a:path>
                <a:path w="415925" h="162559">
                  <a:moveTo>
                    <a:pt x="95364" y="91859"/>
                  </a:moveTo>
                  <a:lnTo>
                    <a:pt x="93751" y="91173"/>
                  </a:lnTo>
                  <a:lnTo>
                    <a:pt x="91313" y="91173"/>
                  </a:lnTo>
                  <a:lnTo>
                    <a:pt x="90373" y="92125"/>
                  </a:lnTo>
                  <a:lnTo>
                    <a:pt x="90373" y="93472"/>
                  </a:lnTo>
                  <a:lnTo>
                    <a:pt x="86055" y="95224"/>
                  </a:lnTo>
                  <a:lnTo>
                    <a:pt x="91313" y="97561"/>
                  </a:lnTo>
                  <a:lnTo>
                    <a:pt x="91592" y="97688"/>
                  </a:lnTo>
                  <a:lnTo>
                    <a:pt x="91998" y="97866"/>
                  </a:lnTo>
                  <a:lnTo>
                    <a:pt x="92125" y="97917"/>
                  </a:lnTo>
                  <a:lnTo>
                    <a:pt x="94157" y="96304"/>
                  </a:lnTo>
                  <a:lnTo>
                    <a:pt x="91592" y="94145"/>
                  </a:lnTo>
                  <a:lnTo>
                    <a:pt x="95364" y="91859"/>
                  </a:lnTo>
                  <a:close/>
                </a:path>
                <a:path w="415925" h="162559">
                  <a:moveTo>
                    <a:pt x="98336" y="143916"/>
                  </a:moveTo>
                  <a:lnTo>
                    <a:pt x="97790" y="143916"/>
                  </a:lnTo>
                  <a:lnTo>
                    <a:pt x="97523" y="143789"/>
                  </a:lnTo>
                  <a:lnTo>
                    <a:pt x="97523" y="144056"/>
                  </a:lnTo>
                  <a:lnTo>
                    <a:pt x="98069" y="144056"/>
                  </a:lnTo>
                  <a:lnTo>
                    <a:pt x="98336" y="143916"/>
                  </a:lnTo>
                  <a:close/>
                </a:path>
                <a:path w="415925" h="162559">
                  <a:moveTo>
                    <a:pt x="98412" y="139534"/>
                  </a:moveTo>
                  <a:lnTo>
                    <a:pt x="95910" y="139877"/>
                  </a:lnTo>
                  <a:lnTo>
                    <a:pt x="94551" y="140944"/>
                  </a:lnTo>
                  <a:lnTo>
                    <a:pt x="97116" y="141351"/>
                  </a:lnTo>
                  <a:lnTo>
                    <a:pt x="98412" y="139534"/>
                  </a:lnTo>
                  <a:close/>
                </a:path>
                <a:path w="415925" h="162559">
                  <a:moveTo>
                    <a:pt x="98869" y="138874"/>
                  </a:moveTo>
                  <a:lnTo>
                    <a:pt x="98412" y="139534"/>
                  </a:lnTo>
                  <a:lnTo>
                    <a:pt x="98869" y="139471"/>
                  </a:lnTo>
                  <a:lnTo>
                    <a:pt x="98869" y="138874"/>
                  </a:lnTo>
                  <a:close/>
                </a:path>
                <a:path w="415925" h="162559">
                  <a:moveTo>
                    <a:pt x="98869" y="137477"/>
                  </a:moveTo>
                  <a:lnTo>
                    <a:pt x="94018" y="131648"/>
                  </a:lnTo>
                  <a:lnTo>
                    <a:pt x="93751" y="131648"/>
                  </a:lnTo>
                  <a:lnTo>
                    <a:pt x="90512" y="131775"/>
                  </a:lnTo>
                  <a:lnTo>
                    <a:pt x="89700" y="133908"/>
                  </a:lnTo>
                  <a:lnTo>
                    <a:pt x="89839" y="138658"/>
                  </a:lnTo>
                  <a:lnTo>
                    <a:pt x="90246" y="138391"/>
                  </a:lnTo>
                  <a:lnTo>
                    <a:pt x="91313" y="137579"/>
                  </a:lnTo>
                  <a:lnTo>
                    <a:pt x="92392" y="137439"/>
                  </a:lnTo>
                  <a:lnTo>
                    <a:pt x="93751" y="135420"/>
                  </a:lnTo>
                  <a:lnTo>
                    <a:pt x="97116" y="136842"/>
                  </a:lnTo>
                  <a:lnTo>
                    <a:pt x="98869" y="137477"/>
                  </a:lnTo>
                  <a:close/>
                </a:path>
                <a:path w="415925" h="162559">
                  <a:moveTo>
                    <a:pt x="99110" y="137566"/>
                  </a:moveTo>
                  <a:lnTo>
                    <a:pt x="98869" y="137477"/>
                  </a:lnTo>
                  <a:lnTo>
                    <a:pt x="99110" y="137756"/>
                  </a:lnTo>
                  <a:lnTo>
                    <a:pt x="99110" y="137566"/>
                  </a:lnTo>
                  <a:close/>
                </a:path>
                <a:path w="415925" h="162559">
                  <a:moveTo>
                    <a:pt x="99415" y="138112"/>
                  </a:moveTo>
                  <a:lnTo>
                    <a:pt x="99110" y="137756"/>
                  </a:lnTo>
                  <a:lnTo>
                    <a:pt x="99110" y="138531"/>
                  </a:lnTo>
                  <a:lnTo>
                    <a:pt x="99415" y="138112"/>
                  </a:lnTo>
                  <a:close/>
                </a:path>
                <a:path w="415925" h="162559">
                  <a:moveTo>
                    <a:pt x="100761" y="129489"/>
                  </a:moveTo>
                  <a:lnTo>
                    <a:pt x="100495" y="129489"/>
                  </a:lnTo>
                  <a:lnTo>
                    <a:pt x="100355" y="129895"/>
                  </a:lnTo>
                  <a:lnTo>
                    <a:pt x="100495" y="129895"/>
                  </a:lnTo>
                  <a:lnTo>
                    <a:pt x="100495" y="129755"/>
                  </a:lnTo>
                  <a:lnTo>
                    <a:pt x="100622" y="129755"/>
                  </a:lnTo>
                  <a:lnTo>
                    <a:pt x="100761" y="129489"/>
                  </a:lnTo>
                  <a:close/>
                </a:path>
                <a:path w="415925" h="162559">
                  <a:moveTo>
                    <a:pt x="101028" y="108445"/>
                  </a:moveTo>
                  <a:lnTo>
                    <a:pt x="100355" y="108572"/>
                  </a:lnTo>
                  <a:lnTo>
                    <a:pt x="99415" y="108445"/>
                  </a:lnTo>
                  <a:lnTo>
                    <a:pt x="99009" y="108978"/>
                  </a:lnTo>
                  <a:lnTo>
                    <a:pt x="99148" y="108978"/>
                  </a:lnTo>
                  <a:lnTo>
                    <a:pt x="99148" y="109118"/>
                  </a:lnTo>
                  <a:lnTo>
                    <a:pt x="99275" y="109258"/>
                  </a:lnTo>
                  <a:lnTo>
                    <a:pt x="100088" y="109118"/>
                  </a:lnTo>
                  <a:lnTo>
                    <a:pt x="100495" y="108712"/>
                  </a:lnTo>
                  <a:lnTo>
                    <a:pt x="101028" y="108445"/>
                  </a:lnTo>
                  <a:close/>
                </a:path>
                <a:path w="415925" h="162559">
                  <a:moveTo>
                    <a:pt x="103733" y="131508"/>
                  </a:moveTo>
                  <a:lnTo>
                    <a:pt x="102108" y="130975"/>
                  </a:lnTo>
                  <a:lnTo>
                    <a:pt x="101028" y="132181"/>
                  </a:lnTo>
                  <a:lnTo>
                    <a:pt x="99682" y="132588"/>
                  </a:lnTo>
                  <a:lnTo>
                    <a:pt x="99491" y="136410"/>
                  </a:lnTo>
                  <a:lnTo>
                    <a:pt x="103733" y="131648"/>
                  </a:lnTo>
                  <a:lnTo>
                    <a:pt x="103733" y="131508"/>
                  </a:lnTo>
                  <a:close/>
                </a:path>
                <a:path w="415925" h="162559">
                  <a:moveTo>
                    <a:pt x="108038" y="86055"/>
                  </a:moveTo>
                  <a:lnTo>
                    <a:pt x="106972" y="86055"/>
                  </a:lnTo>
                  <a:lnTo>
                    <a:pt x="107772" y="86868"/>
                  </a:lnTo>
                  <a:lnTo>
                    <a:pt x="107772" y="86728"/>
                  </a:lnTo>
                  <a:lnTo>
                    <a:pt x="108038" y="86588"/>
                  </a:lnTo>
                  <a:lnTo>
                    <a:pt x="108038" y="86461"/>
                  </a:lnTo>
                  <a:lnTo>
                    <a:pt x="108038" y="86055"/>
                  </a:lnTo>
                  <a:close/>
                </a:path>
                <a:path w="415925" h="162559">
                  <a:moveTo>
                    <a:pt x="108318" y="138595"/>
                  </a:moveTo>
                  <a:lnTo>
                    <a:pt x="106426" y="137439"/>
                  </a:lnTo>
                  <a:lnTo>
                    <a:pt x="99682" y="136537"/>
                  </a:lnTo>
                  <a:lnTo>
                    <a:pt x="99491" y="136512"/>
                  </a:lnTo>
                  <a:lnTo>
                    <a:pt x="99415" y="138112"/>
                  </a:lnTo>
                  <a:lnTo>
                    <a:pt x="102108" y="139471"/>
                  </a:lnTo>
                  <a:lnTo>
                    <a:pt x="103187" y="139065"/>
                  </a:lnTo>
                  <a:lnTo>
                    <a:pt x="103733" y="139090"/>
                  </a:lnTo>
                  <a:lnTo>
                    <a:pt x="105346" y="139192"/>
                  </a:lnTo>
                  <a:lnTo>
                    <a:pt x="106832" y="140144"/>
                  </a:lnTo>
                  <a:lnTo>
                    <a:pt x="106832" y="139471"/>
                  </a:lnTo>
                  <a:lnTo>
                    <a:pt x="108318" y="138595"/>
                  </a:lnTo>
                  <a:close/>
                </a:path>
                <a:path w="415925" h="162559">
                  <a:moveTo>
                    <a:pt x="108851" y="138925"/>
                  </a:moveTo>
                  <a:lnTo>
                    <a:pt x="108445" y="138518"/>
                  </a:lnTo>
                  <a:lnTo>
                    <a:pt x="108445" y="138684"/>
                  </a:lnTo>
                  <a:lnTo>
                    <a:pt x="108851" y="138925"/>
                  </a:lnTo>
                  <a:close/>
                </a:path>
                <a:path w="415925" h="162559">
                  <a:moveTo>
                    <a:pt x="109524" y="95631"/>
                  </a:moveTo>
                  <a:lnTo>
                    <a:pt x="107238" y="97790"/>
                  </a:lnTo>
                  <a:lnTo>
                    <a:pt x="107505" y="98056"/>
                  </a:lnTo>
                  <a:lnTo>
                    <a:pt x="107772" y="98056"/>
                  </a:lnTo>
                  <a:lnTo>
                    <a:pt x="107911" y="98323"/>
                  </a:lnTo>
                  <a:lnTo>
                    <a:pt x="108445" y="99402"/>
                  </a:lnTo>
                  <a:lnTo>
                    <a:pt x="106565" y="99682"/>
                  </a:lnTo>
                  <a:lnTo>
                    <a:pt x="106159" y="100215"/>
                  </a:lnTo>
                  <a:lnTo>
                    <a:pt x="109118" y="100749"/>
                  </a:lnTo>
                  <a:lnTo>
                    <a:pt x="109524" y="95631"/>
                  </a:lnTo>
                  <a:close/>
                </a:path>
                <a:path w="415925" h="162559">
                  <a:moveTo>
                    <a:pt x="114808" y="125260"/>
                  </a:moveTo>
                  <a:lnTo>
                    <a:pt x="111010" y="123952"/>
                  </a:lnTo>
                  <a:lnTo>
                    <a:pt x="110604" y="124764"/>
                  </a:lnTo>
                  <a:lnTo>
                    <a:pt x="109804" y="125577"/>
                  </a:lnTo>
                  <a:lnTo>
                    <a:pt x="108851" y="126250"/>
                  </a:lnTo>
                  <a:lnTo>
                    <a:pt x="108318" y="125984"/>
                  </a:lnTo>
                  <a:lnTo>
                    <a:pt x="108038" y="126250"/>
                  </a:lnTo>
                  <a:lnTo>
                    <a:pt x="107645" y="126250"/>
                  </a:lnTo>
                  <a:lnTo>
                    <a:pt x="107099" y="126923"/>
                  </a:lnTo>
                  <a:lnTo>
                    <a:pt x="106286" y="127330"/>
                  </a:lnTo>
                  <a:lnTo>
                    <a:pt x="106286" y="128270"/>
                  </a:lnTo>
                  <a:lnTo>
                    <a:pt x="107238" y="128003"/>
                  </a:lnTo>
                  <a:lnTo>
                    <a:pt x="109397" y="128143"/>
                  </a:lnTo>
                  <a:lnTo>
                    <a:pt x="108851" y="129616"/>
                  </a:lnTo>
                  <a:lnTo>
                    <a:pt x="111734" y="130898"/>
                  </a:lnTo>
                  <a:lnTo>
                    <a:pt x="114388" y="128511"/>
                  </a:lnTo>
                  <a:lnTo>
                    <a:pt x="114808" y="125260"/>
                  </a:lnTo>
                  <a:close/>
                </a:path>
                <a:path w="415925" h="162559">
                  <a:moveTo>
                    <a:pt x="125844" y="130162"/>
                  </a:moveTo>
                  <a:lnTo>
                    <a:pt x="123558" y="129895"/>
                  </a:lnTo>
                  <a:lnTo>
                    <a:pt x="120726" y="129755"/>
                  </a:lnTo>
                  <a:lnTo>
                    <a:pt x="118833" y="128270"/>
                  </a:lnTo>
                  <a:lnTo>
                    <a:pt x="118427" y="128816"/>
                  </a:lnTo>
                  <a:lnTo>
                    <a:pt x="118427" y="129349"/>
                  </a:lnTo>
                  <a:lnTo>
                    <a:pt x="118300" y="129895"/>
                  </a:lnTo>
                  <a:lnTo>
                    <a:pt x="120726" y="130568"/>
                  </a:lnTo>
                  <a:lnTo>
                    <a:pt x="123151" y="130975"/>
                  </a:lnTo>
                  <a:lnTo>
                    <a:pt x="125577" y="130695"/>
                  </a:lnTo>
                  <a:lnTo>
                    <a:pt x="125577" y="130429"/>
                  </a:lnTo>
                  <a:lnTo>
                    <a:pt x="125844" y="130162"/>
                  </a:lnTo>
                  <a:close/>
                </a:path>
                <a:path w="415925" h="162559">
                  <a:moveTo>
                    <a:pt x="129019" y="116166"/>
                  </a:moveTo>
                  <a:lnTo>
                    <a:pt x="128282" y="110871"/>
                  </a:lnTo>
                  <a:lnTo>
                    <a:pt x="126923" y="117081"/>
                  </a:lnTo>
                  <a:lnTo>
                    <a:pt x="128282" y="116954"/>
                  </a:lnTo>
                  <a:lnTo>
                    <a:pt x="128409" y="116941"/>
                  </a:lnTo>
                  <a:lnTo>
                    <a:pt x="129019" y="116166"/>
                  </a:lnTo>
                  <a:close/>
                </a:path>
                <a:path w="415925" h="162559">
                  <a:moveTo>
                    <a:pt x="129806" y="116078"/>
                  </a:moveTo>
                  <a:lnTo>
                    <a:pt x="129362" y="115722"/>
                  </a:lnTo>
                  <a:lnTo>
                    <a:pt x="129222" y="115900"/>
                  </a:lnTo>
                  <a:lnTo>
                    <a:pt x="129222" y="117614"/>
                  </a:lnTo>
                  <a:lnTo>
                    <a:pt x="129806" y="116078"/>
                  </a:lnTo>
                  <a:close/>
                </a:path>
                <a:path w="415925" h="162559">
                  <a:moveTo>
                    <a:pt x="131241" y="115709"/>
                  </a:moveTo>
                  <a:lnTo>
                    <a:pt x="130708" y="115049"/>
                  </a:lnTo>
                  <a:lnTo>
                    <a:pt x="130708" y="113665"/>
                  </a:lnTo>
                  <a:lnTo>
                    <a:pt x="129806" y="116078"/>
                  </a:lnTo>
                  <a:lnTo>
                    <a:pt x="130568" y="116674"/>
                  </a:lnTo>
                  <a:lnTo>
                    <a:pt x="131241" y="115862"/>
                  </a:lnTo>
                  <a:lnTo>
                    <a:pt x="131241" y="115709"/>
                  </a:lnTo>
                  <a:close/>
                </a:path>
                <a:path w="415925" h="162559">
                  <a:moveTo>
                    <a:pt x="133946" y="115049"/>
                  </a:moveTo>
                  <a:lnTo>
                    <a:pt x="132727" y="115722"/>
                  </a:lnTo>
                  <a:lnTo>
                    <a:pt x="131914" y="115798"/>
                  </a:lnTo>
                  <a:lnTo>
                    <a:pt x="131356" y="115862"/>
                  </a:lnTo>
                  <a:lnTo>
                    <a:pt x="131914" y="116535"/>
                  </a:lnTo>
                  <a:lnTo>
                    <a:pt x="133946" y="115049"/>
                  </a:lnTo>
                  <a:close/>
                </a:path>
                <a:path w="415925" h="162559">
                  <a:moveTo>
                    <a:pt x="138531" y="121386"/>
                  </a:moveTo>
                  <a:lnTo>
                    <a:pt x="137718" y="121259"/>
                  </a:lnTo>
                  <a:lnTo>
                    <a:pt x="137452" y="121259"/>
                  </a:lnTo>
                  <a:lnTo>
                    <a:pt x="137452" y="121386"/>
                  </a:lnTo>
                  <a:lnTo>
                    <a:pt x="137858" y="121386"/>
                  </a:lnTo>
                  <a:lnTo>
                    <a:pt x="138531" y="121666"/>
                  </a:lnTo>
                  <a:lnTo>
                    <a:pt x="138531" y="121386"/>
                  </a:lnTo>
                  <a:close/>
                </a:path>
                <a:path w="415925" h="162559">
                  <a:moveTo>
                    <a:pt x="138938" y="120586"/>
                  </a:moveTo>
                  <a:lnTo>
                    <a:pt x="137985" y="120713"/>
                  </a:lnTo>
                  <a:lnTo>
                    <a:pt x="137579" y="120853"/>
                  </a:lnTo>
                  <a:lnTo>
                    <a:pt x="137985" y="120992"/>
                  </a:lnTo>
                  <a:lnTo>
                    <a:pt x="138125" y="120992"/>
                  </a:lnTo>
                  <a:lnTo>
                    <a:pt x="138531" y="121119"/>
                  </a:lnTo>
                  <a:lnTo>
                    <a:pt x="138938" y="120586"/>
                  </a:lnTo>
                  <a:close/>
                </a:path>
                <a:path w="415925" h="162559">
                  <a:moveTo>
                    <a:pt x="141363" y="129082"/>
                  </a:moveTo>
                  <a:lnTo>
                    <a:pt x="139738" y="128003"/>
                  </a:lnTo>
                  <a:lnTo>
                    <a:pt x="137452" y="129489"/>
                  </a:lnTo>
                  <a:lnTo>
                    <a:pt x="135559" y="128816"/>
                  </a:lnTo>
                  <a:lnTo>
                    <a:pt x="135559" y="132854"/>
                  </a:lnTo>
                  <a:lnTo>
                    <a:pt x="139344" y="130975"/>
                  </a:lnTo>
                  <a:lnTo>
                    <a:pt x="141363" y="129082"/>
                  </a:lnTo>
                  <a:close/>
                </a:path>
                <a:path w="415925" h="162559">
                  <a:moveTo>
                    <a:pt x="141490" y="121932"/>
                  </a:moveTo>
                  <a:lnTo>
                    <a:pt x="140423" y="120040"/>
                  </a:lnTo>
                  <a:lnTo>
                    <a:pt x="138938" y="121119"/>
                  </a:lnTo>
                  <a:lnTo>
                    <a:pt x="141490" y="121932"/>
                  </a:lnTo>
                  <a:close/>
                </a:path>
                <a:path w="415925" h="162559">
                  <a:moveTo>
                    <a:pt x="151345" y="113842"/>
                  </a:moveTo>
                  <a:lnTo>
                    <a:pt x="151206" y="113030"/>
                  </a:lnTo>
                  <a:lnTo>
                    <a:pt x="149999" y="112090"/>
                  </a:lnTo>
                  <a:lnTo>
                    <a:pt x="149186" y="111950"/>
                  </a:lnTo>
                  <a:lnTo>
                    <a:pt x="149047" y="112217"/>
                  </a:lnTo>
                  <a:lnTo>
                    <a:pt x="148920" y="112356"/>
                  </a:lnTo>
                  <a:lnTo>
                    <a:pt x="148780" y="112623"/>
                  </a:lnTo>
                  <a:lnTo>
                    <a:pt x="149720" y="112890"/>
                  </a:lnTo>
                  <a:lnTo>
                    <a:pt x="148640" y="114109"/>
                  </a:lnTo>
                  <a:lnTo>
                    <a:pt x="149593" y="114515"/>
                  </a:lnTo>
                  <a:lnTo>
                    <a:pt x="150126" y="114249"/>
                  </a:lnTo>
                  <a:lnTo>
                    <a:pt x="151345" y="114515"/>
                  </a:lnTo>
                  <a:lnTo>
                    <a:pt x="151345" y="113842"/>
                  </a:lnTo>
                  <a:close/>
                </a:path>
                <a:path w="415925" h="162559">
                  <a:moveTo>
                    <a:pt x="240906" y="94284"/>
                  </a:moveTo>
                  <a:lnTo>
                    <a:pt x="240766" y="93472"/>
                  </a:lnTo>
                  <a:lnTo>
                    <a:pt x="240372" y="93738"/>
                  </a:lnTo>
                  <a:lnTo>
                    <a:pt x="240093" y="94145"/>
                  </a:lnTo>
                  <a:lnTo>
                    <a:pt x="239991" y="94564"/>
                  </a:lnTo>
                  <a:lnTo>
                    <a:pt x="238747" y="94691"/>
                  </a:lnTo>
                  <a:lnTo>
                    <a:pt x="236054" y="95364"/>
                  </a:lnTo>
                  <a:lnTo>
                    <a:pt x="236855" y="93205"/>
                  </a:lnTo>
                  <a:lnTo>
                    <a:pt x="235648" y="94145"/>
                  </a:lnTo>
                  <a:lnTo>
                    <a:pt x="233222" y="94145"/>
                  </a:lnTo>
                  <a:lnTo>
                    <a:pt x="234302" y="94411"/>
                  </a:lnTo>
                  <a:lnTo>
                    <a:pt x="235381" y="95491"/>
                  </a:lnTo>
                  <a:lnTo>
                    <a:pt x="234835" y="97116"/>
                  </a:lnTo>
                  <a:lnTo>
                    <a:pt x="234302" y="98463"/>
                  </a:lnTo>
                  <a:lnTo>
                    <a:pt x="233349" y="99275"/>
                  </a:lnTo>
                  <a:lnTo>
                    <a:pt x="232003" y="99542"/>
                  </a:lnTo>
                  <a:lnTo>
                    <a:pt x="232270" y="99542"/>
                  </a:lnTo>
                  <a:lnTo>
                    <a:pt x="232410" y="99682"/>
                  </a:lnTo>
                  <a:lnTo>
                    <a:pt x="232676" y="99809"/>
                  </a:lnTo>
                  <a:lnTo>
                    <a:pt x="234975" y="98869"/>
                  </a:lnTo>
                  <a:lnTo>
                    <a:pt x="239560" y="97243"/>
                  </a:lnTo>
                  <a:lnTo>
                    <a:pt x="239966" y="96443"/>
                  </a:lnTo>
                  <a:lnTo>
                    <a:pt x="239826" y="95364"/>
                  </a:lnTo>
                  <a:lnTo>
                    <a:pt x="240042" y="94691"/>
                  </a:lnTo>
                  <a:lnTo>
                    <a:pt x="240639" y="94691"/>
                  </a:lnTo>
                  <a:lnTo>
                    <a:pt x="240906" y="94284"/>
                  </a:lnTo>
                  <a:close/>
                </a:path>
                <a:path w="415925" h="162559">
                  <a:moveTo>
                    <a:pt x="245224" y="72974"/>
                  </a:moveTo>
                  <a:lnTo>
                    <a:pt x="244411" y="73101"/>
                  </a:lnTo>
                  <a:lnTo>
                    <a:pt x="243471" y="73101"/>
                  </a:lnTo>
                  <a:lnTo>
                    <a:pt x="242392" y="72834"/>
                  </a:lnTo>
                  <a:lnTo>
                    <a:pt x="241985" y="73240"/>
                  </a:lnTo>
                  <a:lnTo>
                    <a:pt x="242531" y="74587"/>
                  </a:lnTo>
                  <a:lnTo>
                    <a:pt x="244817" y="74993"/>
                  </a:lnTo>
                  <a:lnTo>
                    <a:pt x="245224" y="72974"/>
                  </a:lnTo>
                  <a:close/>
                </a:path>
                <a:path w="415925" h="162559">
                  <a:moveTo>
                    <a:pt x="246303" y="75412"/>
                  </a:moveTo>
                  <a:lnTo>
                    <a:pt x="246037" y="75488"/>
                  </a:lnTo>
                  <a:lnTo>
                    <a:pt x="244005" y="76073"/>
                  </a:lnTo>
                  <a:lnTo>
                    <a:pt x="243738" y="77965"/>
                  </a:lnTo>
                  <a:lnTo>
                    <a:pt x="246037" y="78359"/>
                  </a:lnTo>
                  <a:lnTo>
                    <a:pt x="246303" y="78727"/>
                  </a:lnTo>
                  <a:lnTo>
                    <a:pt x="246303" y="77825"/>
                  </a:lnTo>
                  <a:lnTo>
                    <a:pt x="246303" y="75412"/>
                  </a:lnTo>
                  <a:close/>
                </a:path>
                <a:path w="415925" h="162559">
                  <a:moveTo>
                    <a:pt x="246837" y="75260"/>
                  </a:moveTo>
                  <a:lnTo>
                    <a:pt x="246303" y="77825"/>
                  </a:lnTo>
                  <a:lnTo>
                    <a:pt x="246481" y="76987"/>
                  </a:lnTo>
                  <a:lnTo>
                    <a:pt x="246481" y="78968"/>
                  </a:lnTo>
                  <a:lnTo>
                    <a:pt x="246837" y="75260"/>
                  </a:lnTo>
                  <a:close/>
                </a:path>
                <a:path w="415925" h="162559">
                  <a:moveTo>
                    <a:pt x="247650" y="68516"/>
                  </a:moveTo>
                  <a:lnTo>
                    <a:pt x="247510" y="68656"/>
                  </a:lnTo>
                  <a:lnTo>
                    <a:pt x="247383" y="68656"/>
                  </a:lnTo>
                  <a:lnTo>
                    <a:pt x="247383" y="69189"/>
                  </a:lnTo>
                  <a:lnTo>
                    <a:pt x="247650" y="68656"/>
                  </a:lnTo>
                  <a:lnTo>
                    <a:pt x="247650" y="68516"/>
                  </a:lnTo>
                  <a:close/>
                </a:path>
                <a:path w="415925" h="162559">
                  <a:moveTo>
                    <a:pt x="247904" y="80505"/>
                  </a:moveTo>
                  <a:lnTo>
                    <a:pt x="247510" y="80391"/>
                  </a:lnTo>
                  <a:lnTo>
                    <a:pt x="246481" y="78968"/>
                  </a:lnTo>
                  <a:lnTo>
                    <a:pt x="246837" y="81330"/>
                  </a:lnTo>
                  <a:lnTo>
                    <a:pt x="247904" y="80505"/>
                  </a:lnTo>
                  <a:close/>
                </a:path>
                <a:path w="415925" h="162559">
                  <a:moveTo>
                    <a:pt x="248056" y="68783"/>
                  </a:moveTo>
                  <a:lnTo>
                    <a:pt x="247789" y="68922"/>
                  </a:lnTo>
                  <a:lnTo>
                    <a:pt x="247650" y="69062"/>
                  </a:lnTo>
                  <a:lnTo>
                    <a:pt x="247383" y="69189"/>
                  </a:lnTo>
                  <a:lnTo>
                    <a:pt x="247383" y="69456"/>
                  </a:lnTo>
                  <a:lnTo>
                    <a:pt x="247650" y="69735"/>
                  </a:lnTo>
                  <a:lnTo>
                    <a:pt x="247916" y="69062"/>
                  </a:lnTo>
                  <a:lnTo>
                    <a:pt x="248056" y="68783"/>
                  </a:lnTo>
                  <a:close/>
                </a:path>
                <a:path w="415925" h="162559">
                  <a:moveTo>
                    <a:pt x="249669" y="86461"/>
                  </a:moveTo>
                  <a:lnTo>
                    <a:pt x="248996" y="85648"/>
                  </a:lnTo>
                  <a:lnTo>
                    <a:pt x="248196" y="85382"/>
                  </a:lnTo>
                  <a:lnTo>
                    <a:pt x="247243" y="85382"/>
                  </a:lnTo>
                  <a:lnTo>
                    <a:pt x="247383" y="85648"/>
                  </a:lnTo>
                  <a:lnTo>
                    <a:pt x="242531" y="91046"/>
                  </a:lnTo>
                  <a:lnTo>
                    <a:pt x="240639" y="84429"/>
                  </a:lnTo>
                  <a:lnTo>
                    <a:pt x="235242" y="85242"/>
                  </a:lnTo>
                  <a:lnTo>
                    <a:pt x="238213" y="87668"/>
                  </a:lnTo>
                  <a:lnTo>
                    <a:pt x="241452" y="89560"/>
                  </a:lnTo>
                  <a:lnTo>
                    <a:pt x="237667" y="92532"/>
                  </a:lnTo>
                  <a:lnTo>
                    <a:pt x="237807" y="92532"/>
                  </a:lnTo>
                  <a:lnTo>
                    <a:pt x="238074" y="92392"/>
                  </a:lnTo>
                  <a:lnTo>
                    <a:pt x="238340" y="92392"/>
                  </a:lnTo>
                  <a:lnTo>
                    <a:pt x="239420" y="92252"/>
                  </a:lnTo>
                  <a:lnTo>
                    <a:pt x="240639" y="91859"/>
                  </a:lnTo>
                  <a:lnTo>
                    <a:pt x="240766" y="93332"/>
                  </a:lnTo>
                  <a:lnTo>
                    <a:pt x="241579" y="92659"/>
                  </a:lnTo>
                  <a:lnTo>
                    <a:pt x="242798" y="92125"/>
                  </a:lnTo>
                  <a:lnTo>
                    <a:pt x="244005" y="91859"/>
                  </a:lnTo>
                  <a:lnTo>
                    <a:pt x="246710" y="88887"/>
                  </a:lnTo>
                  <a:lnTo>
                    <a:pt x="249669" y="86461"/>
                  </a:lnTo>
                  <a:close/>
                </a:path>
                <a:path w="415925" h="162559">
                  <a:moveTo>
                    <a:pt x="250482" y="54216"/>
                  </a:moveTo>
                  <a:lnTo>
                    <a:pt x="249669" y="53949"/>
                  </a:lnTo>
                  <a:lnTo>
                    <a:pt x="250215" y="54762"/>
                  </a:lnTo>
                  <a:lnTo>
                    <a:pt x="250355" y="55168"/>
                  </a:lnTo>
                  <a:lnTo>
                    <a:pt x="250355" y="54889"/>
                  </a:lnTo>
                  <a:lnTo>
                    <a:pt x="250482" y="54495"/>
                  </a:lnTo>
                  <a:lnTo>
                    <a:pt x="250482" y="54216"/>
                  </a:lnTo>
                  <a:close/>
                </a:path>
                <a:path w="415925" h="162559">
                  <a:moveTo>
                    <a:pt x="253187" y="88480"/>
                  </a:moveTo>
                  <a:lnTo>
                    <a:pt x="251701" y="88341"/>
                  </a:lnTo>
                  <a:lnTo>
                    <a:pt x="251421" y="89966"/>
                  </a:lnTo>
                  <a:lnTo>
                    <a:pt x="252780" y="89293"/>
                  </a:lnTo>
                  <a:lnTo>
                    <a:pt x="253187" y="88480"/>
                  </a:lnTo>
                  <a:close/>
                </a:path>
                <a:path w="415925" h="162559">
                  <a:moveTo>
                    <a:pt x="253987" y="80797"/>
                  </a:moveTo>
                  <a:lnTo>
                    <a:pt x="252234" y="78232"/>
                  </a:lnTo>
                  <a:lnTo>
                    <a:pt x="252234" y="76758"/>
                  </a:lnTo>
                  <a:lnTo>
                    <a:pt x="251155" y="77965"/>
                  </a:lnTo>
                  <a:lnTo>
                    <a:pt x="247904" y="80505"/>
                  </a:lnTo>
                  <a:lnTo>
                    <a:pt x="249669" y="81064"/>
                  </a:lnTo>
                  <a:lnTo>
                    <a:pt x="249669" y="80111"/>
                  </a:lnTo>
                  <a:lnTo>
                    <a:pt x="250482" y="80391"/>
                  </a:lnTo>
                  <a:lnTo>
                    <a:pt x="250482" y="81064"/>
                  </a:lnTo>
                  <a:lnTo>
                    <a:pt x="251155" y="81013"/>
                  </a:lnTo>
                  <a:lnTo>
                    <a:pt x="252374" y="80911"/>
                  </a:lnTo>
                  <a:lnTo>
                    <a:pt x="253987" y="80797"/>
                  </a:lnTo>
                  <a:close/>
                </a:path>
                <a:path w="415925" h="162559">
                  <a:moveTo>
                    <a:pt x="254393" y="60020"/>
                  </a:moveTo>
                  <a:lnTo>
                    <a:pt x="253987" y="60159"/>
                  </a:lnTo>
                  <a:lnTo>
                    <a:pt x="253720" y="60286"/>
                  </a:lnTo>
                  <a:lnTo>
                    <a:pt x="253314" y="60426"/>
                  </a:lnTo>
                  <a:lnTo>
                    <a:pt x="253720" y="60426"/>
                  </a:lnTo>
                  <a:lnTo>
                    <a:pt x="254127" y="60553"/>
                  </a:lnTo>
                  <a:lnTo>
                    <a:pt x="254127" y="60426"/>
                  </a:lnTo>
                  <a:lnTo>
                    <a:pt x="254266" y="60159"/>
                  </a:lnTo>
                  <a:lnTo>
                    <a:pt x="254393" y="60020"/>
                  </a:lnTo>
                  <a:close/>
                </a:path>
                <a:path w="415925" h="162559">
                  <a:moveTo>
                    <a:pt x="254939" y="75260"/>
                  </a:moveTo>
                  <a:lnTo>
                    <a:pt x="254266" y="75260"/>
                  </a:lnTo>
                  <a:lnTo>
                    <a:pt x="253987" y="74993"/>
                  </a:lnTo>
                  <a:lnTo>
                    <a:pt x="253187" y="75806"/>
                  </a:lnTo>
                  <a:lnTo>
                    <a:pt x="253580" y="75526"/>
                  </a:lnTo>
                  <a:lnTo>
                    <a:pt x="254127" y="75399"/>
                  </a:lnTo>
                  <a:lnTo>
                    <a:pt x="254939" y="75260"/>
                  </a:lnTo>
                  <a:close/>
                </a:path>
                <a:path w="415925" h="162559">
                  <a:moveTo>
                    <a:pt x="258305" y="88074"/>
                  </a:moveTo>
                  <a:lnTo>
                    <a:pt x="257492" y="87668"/>
                  </a:lnTo>
                  <a:lnTo>
                    <a:pt x="256413" y="87591"/>
                  </a:lnTo>
                  <a:lnTo>
                    <a:pt x="254266" y="87769"/>
                  </a:lnTo>
                  <a:lnTo>
                    <a:pt x="253860" y="87807"/>
                  </a:lnTo>
                  <a:lnTo>
                    <a:pt x="256413" y="88861"/>
                  </a:lnTo>
                  <a:lnTo>
                    <a:pt x="256603" y="88925"/>
                  </a:lnTo>
                  <a:lnTo>
                    <a:pt x="258305" y="88074"/>
                  </a:lnTo>
                  <a:close/>
                </a:path>
                <a:path w="415925" h="162559">
                  <a:moveTo>
                    <a:pt x="259118" y="89966"/>
                  </a:moveTo>
                  <a:lnTo>
                    <a:pt x="258305" y="89636"/>
                  </a:lnTo>
                  <a:lnTo>
                    <a:pt x="258038" y="89522"/>
                  </a:lnTo>
                  <a:lnTo>
                    <a:pt x="257771" y="89408"/>
                  </a:lnTo>
                  <a:lnTo>
                    <a:pt x="257492" y="89306"/>
                  </a:lnTo>
                  <a:lnTo>
                    <a:pt x="257213" y="89179"/>
                  </a:lnTo>
                  <a:lnTo>
                    <a:pt x="256959" y="89077"/>
                  </a:lnTo>
                  <a:lnTo>
                    <a:pt x="256413" y="89014"/>
                  </a:lnTo>
                  <a:lnTo>
                    <a:pt x="254266" y="90093"/>
                  </a:lnTo>
                  <a:lnTo>
                    <a:pt x="258038" y="89979"/>
                  </a:lnTo>
                  <a:lnTo>
                    <a:pt x="258711" y="90373"/>
                  </a:lnTo>
                  <a:lnTo>
                    <a:pt x="259118" y="89966"/>
                  </a:lnTo>
                  <a:close/>
                </a:path>
                <a:path w="415925" h="162559">
                  <a:moveTo>
                    <a:pt x="259118" y="87376"/>
                  </a:moveTo>
                  <a:lnTo>
                    <a:pt x="258711" y="87261"/>
                  </a:lnTo>
                  <a:lnTo>
                    <a:pt x="256603" y="87147"/>
                  </a:lnTo>
                  <a:lnTo>
                    <a:pt x="256959" y="87401"/>
                  </a:lnTo>
                  <a:lnTo>
                    <a:pt x="259118" y="87376"/>
                  </a:lnTo>
                  <a:close/>
                </a:path>
                <a:path w="415925" h="162559">
                  <a:moveTo>
                    <a:pt x="263042" y="87490"/>
                  </a:moveTo>
                  <a:lnTo>
                    <a:pt x="262089" y="87134"/>
                  </a:lnTo>
                  <a:lnTo>
                    <a:pt x="261543" y="87172"/>
                  </a:lnTo>
                  <a:lnTo>
                    <a:pt x="260057" y="87299"/>
                  </a:lnTo>
                  <a:lnTo>
                    <a:pt x="261810" y="87426"/>
                  </a:lnTo>
                  <a:lnTo>
                    <a:pt x="263042" y="87490"/>
                  </a:lnTo>
                  <a:close/>
                </a:path>
                <a:path w="415925" h="162559">
                  <a:moveTo>
                    <a:pt x="263042" y="82994"/>
                  </a:moveTo>
                  <a:lnTo>
                    <a:pt x="262623" y="82677"/>
                  </a:lnTo>
                  <a:lnTo>
                    <a:pt x="259791" y="80111"/>
                  </a:lnTo>
                  <a:lnTo>
                    <a:pt x="261543" y="79184"/>
                  </a:lnTo>
                  <a:lnTo>
                    <a:pt x="261683" y="79108"/>
                  </a:lnTo>
                  <a:lnTo>
                    <a:pt x="261543" y="78905"/>
                  </a:lnTo>
                  <a:lnTo>
                    <a:pt x="261277" y="78765"/>
                  </a:lnTo>
                  <a:lnTo>
                    <a:pt x="259791" y="78727"/>
                  </a:lnTo>
                  <a:lnTo>
                    <a:pt x="259118" y="78625"/>
                  </a:lnTo>
                  <a:lnTo>
                    <a:pt x="258305" y="78498"/>
                  </a:lnTo>
                  <a:lnTo>
                    <a:pt x="257365" y="79438"/>
                  </a:lnTo>
                  <a:lnTo>
                    <a:pt x="257492" y="79717"/>
                  </a:lnTo>
                  <a:lnTo>
                    <a:pt x="257771" y="79895"/>
                  </a:lnTo>
                  <a:lnTo>
                    <a:pt x="257898" y="79984"/>
                  </a:lnTo>
                  <a:lnTo>
                    <a:pt x="258038" y="80391"/>
                  </a:lnTo>
                  <a:lnTo>
                    <a:pt x="257365" y="80391"/>
                  </a:lnTo>
                  <a:lnTo>
                    <a:pt x="256959" y="80797"/>
                  </a:lnTo>
                  <a:lnTo>
                    <a:pt x="256603" y="80975"/>
                  </a:lnTo>
                  <a:lnTo>
                    <a:pt x="256413" y="81064"/>
                  </a:lnTo>
                  <a:lnTo>
                    <a:pt x="256959" y="81267"/>
                  </a:lnTo>
                  <a:lnTo>
                    <a:pt x="257213" y="81356"/>
                  </a:lnTo>
                  <a:lnTo>
                    <a:pt x="257492" y="81470"/>
                  </a:lnTo>
                  <a:lnTo>
                    <a:pt x="257771" y="81572"/>
                  </a:lnTo>
                  <a:lnTo>
                    <a:pt x="258038" y="81673"/>
                  </a:lnTo>
                  <a:lnTo>
                    <a:pt x="259791" y="82321"/>
                  </a:lnTo>
                  <a:lnTo>
                    <a:pt x="263042" y="83540"/>
                  </a:lnTo>
                  <a:lnTo>
                    <a:pt x="263042" y="82994"/>
                  </a:lnTo>
                  <a:close/>
                </a:path>
                <a:path w="415925" h="162559">
                  <a:moveTo>
                    <a:pt x="264109" y="65417"/>
                  </a:moveTo>
                  <a:lnTo>
                    <a:pt x="263702" y="62179"/>
                  </a:lnTo>
                  <a:lnTo>
                    <a:pt x="258305" y="65544"/>
                  </a:lnTo>
                  <a:lnTo>
                    <a:pt x="259257" y="67703"/>
                  </a:lnTo>
                  <a:lnTo>
                    <a:pt x="260604" y="68376"/>
                  </a:lnTo>
                  <a:lnTo>
                    <a:pt x="263563" y="65824"/>
                  </a:lnTo>
                  <a:lnTo>
                    <a:pt x="264109" y="65417"/>
                  </a:lnTo>
                  <a:close/>
                </a:path>
                <a:path w="415925" h="162559">
                  <a:moveTo>
                    <a:pt x="264807" y="85204"/>
                  </a:moveTo>
                  <a:lnTo>
                    <a:pt x="263969" y="83896"/>
                  </a:lnTo>
                  <a:lnTo>
                    <a:pt x="263042" y="83540"/>
                  </a:lnTo>
                  <a:lnTo>
                    <a:pt x="263042" y="84772"/>
                  </a:lnTo>
                  <a:lnTo>
                    <a:pt x="264807" y="85204"/>
                  </a:lnTo>
                  <a:close/>
                </a:path>
                <a:path w="415925" h="162559">
                  <a:moveTo>
                    <a:pt x="265518" y="87617"/>
                  </a:moveTo>
                  <a:lnTo>
                    <a:pt x="264807" y="87579"/>
                  </a:lnTo>
                  <a:lnTo>
                    <a:pt x="263042" y="87490"/>
                  </a:lnTo>
                  <a:lnTo>
                    <a:pt x="263969" y="87845"/>
                  </a:lnTo>
                  <a:lnTo>
                    <a:pt x="264236" y="87934"/>
                  </a:lnTo>
                  <a:lnTo>
                    <a:pt x="265518" y="87617"/>
                  </a:lnTo>
                  <a:close/>
                </a:path>
                <a:path w="415925" h="162559">
                  <a:moveTo>
                    <a:pt x="265595" y="71755"/>
                  </a:moveTo>
                  <a:lnTo>
                    <a:pt x="264642" y="72288"/>
                  </a:lnTo>
                  <a:lnTo>
                    <a:pt x="263702" y="72288"/>
                  </a:lnTo>
                  <a:lnTo>
                    <a:pt x="262623" y="72021"/>
                  </a:lnTo>
                  <a:lnTo>
                    <a:pt x="262623" y="72834"/>
                  </a:lnTo>
                  <a:lnTo>
                    <a:pt x="262089" y="73507"/>
                  </a:lnTo>
                  <a:lnTo>
                    <a:pt x="261137" y="73774"/>
                  </a:lnTo>
                  <a:lnTo>
                    <a:pt x="262216" y="74180"/>
                  </a:lnTo>
                  <a:lnTo>
                    <a:pt x="263169" y="73240"/>
                  </a:lnTo>
                  <a:lnTo>
                    <a:pt x="264642" y="73507"/>
                  </a:lnTo>
                  <a:lnTo>
                    <a:pt x="265595" y="71755"/>
                  </a:lnTo>
                  <a:close/>
                </a:path>
                <a:path w="415925" h="162559">
                  <a:moveTo>
                    <a:pt x="269367" y="66230"/>
                  </a:moveTo>
                  <a:lnTo>
                    <a:pt x="269227" y="65417"/>
                  </a:lnTo>
                  <a:lnTo>
                    <a:pt x="268554" y="65824"/>
                  </a:lnTo>
                  <a:lnTo>
                    <a:pt x="268147" y="65951"/>
                  </a:lnTo>
                  <a:lnTo>
                    <a:pt x="268427" y="66497"/>
                  </a:lnTo>
                  <a:lnTo>
                    <a:pt x="269367" y="66230"/>
                  </a:lnTo>
                  <a:close/>
                </a:path>
                <a:path w="415925" h="162559">
                  <a:moveTo>
                    <a:pt x="273824" y="81330"/>
                  </a:moveTo>
                  <a:lnTo>
                    <a:pt x="271119" y="80657"/>
                  </a:lnTo>
                  <a:lnTo>
                    <a:pt x="268960" y="80797"/>
                  </a:lnTo>
                  <a:lnTo>
                    <a:pt x="266941" y="82550"/>
                  </a:lnTo>
                  <a:lnTo>
                    <a:pt x="266801" y="83083"/>
                  </a:lnTo>
                  <a:lnTo>
                    <a:pt x="266674" y="83489"/>
                  </a:lnTo>
                  <a:lnTo>
                    <a:pt x="266395" y="84162"/>
                  </a:lnTo>
                  <a:lnTo>
                    <a:pt x="266128" y="85509"/>
                  </a:lnTo>
                  <a:lnTo>
                    <a:pt x="264807" y="85204"/>
                  </a:lnTo>
                  <a:lnTo>
                    <a:pt x="266128" y="87249"/>
                  </a:lnTo>
                  <a:lnTo>
                    <a:pt x="266128" y="87464"/>
                  </a:lnTo>
                  <a:lnTo>
                    <a:pt x="265518" y="87617"/>
                  </a:lnTo>
                  <a:lnTo>
                    <a:pt x="266395" y="87668"/>
                  </a:lnTo>
                  <a:lnTo>
                    <a:pt x="266242" y="87439"/>
                  </a:lnTo>
                  <a:lnTo>
                    <a:pt x="267474" y="87134"/>
                  </a:lnTo>
                  <a:lnTo>
                    <a:pt x="268833" y="86512"/>
                  </a:lnTo>
                  <a:lnTo>
                    <a:pt x="268960" y="86461"/>
                  </a:lnTo>
                  <a:lnTo>
                    <a:pt x="268833" y="83350"/>
                  </a:lnTo>
                  <a:lnTo>
                    <a:pt x="273685" y="84162"/>
                  </a:lnTo>
                  <a:lnTo>
                    <a:pt x="273824" y="81330"/>
                  </a:lnTo>
                  <a:close/>
                </a:path>
                <a:path w="415925" h="162559">
                  <a:moveTo>
                    <a:pt x="282727" y="79146"/>
                  </a:moveTo>
                  <a:lnTo>
                    <a:pt x="282321" y="79578"/>
                  </a:lnTo>
                  <a:lnTo>
                    <a:pt x="281647" y="78765"/>
                  </a:lnTo>
                  <a:lnTo>
                    <a:pt x="281101" y="76479"/>
                  </a:lnTo>
                  <a:lnTo>
                    <a:pt x="279615" y="77012"/>
                  </a:lnTo>
                  <a:lnTo>
                    <a:pt x="278536" y="76923"/>
                  </a:lnTo>
                  <a:lnTo>
                    <a:pt x="278003" y="76885"/>
                  </a:lnTo>
                  <a:lnTo>
                    <a:pt x="276923" y="77825"/>
                  </a:lnTo>
                  <a:lnTo>
                    <a:pt x="276923" y="79311"/>
                  </a:lnTo>
                  <a:lnTo>
                    <a:pt x="278536" y="77825"/>
                  </a:lnTo>
                  <a:lnTo>
                    <a:pt x="279615" y="79844"/>
                  </a:lnTo>
                  <a:lnTo>
                    <a:pt x="281101" y="80187"/>
                  </a:lnTo>
                  <a:lnTo>
                    <a:pt x="282321" y="80111"/>
                  </a:lnTo>
                  <a:lnTo>
                    <a:pt x="282727" y="80657"/>
                  </a:lnTo>
                  <a:lnTo>
                    <a:pt x="282727" y="79146"/>
                  </a:lnTo>
                  <a:close/>
                </a:path>
                <a:path w="415925" h="162559">
                  <a:moveTo>
                    <a:pt x="288391" y="79578"/>
                  </a:moveTo>
                  <a:lnTo>
                    <a:pt x="288112" y="79679"/>
                  </a:lnTo>
                  <a:lnTo>
                    <a:pt x="288112" y="77558"/>
                  </a:lnTo>
                  <a:lnTo>
                    <a:pt x="285686" y="78232"/>
                  </a:lnTo>
                  <a:lnTo>
                    <a:pt x="284480" y="77279"/>
                  </a:lnTo>
                  <a:lnTo>
                    <a:pt x="282994" y="78867"/>
                  </a:lnTo>
                  <a:lnTo>
                    <a:pt x="282994" y="81597"/>
                  </a:lnTo>
                  <a:lnTo>
                    <a:pt x="284480" y="81026"/>
                  </a:lnTo>
                  <a:lnTo>
                    <a:pt x="286639" y="80251"/>
                  </a:lnTo>
                  <a:lnTo>
                    <a:pt x="288391" y="79578"/>
                  </a:lnTo>
                  <a:close/>
                </a:path>
                <a:path w="415925" h="162559">
                  <a:moveTo>
                    <a:pt x="288391" y="68656"/>
                  </a:moveTo>
                  <a:lnTo>
                    <a:pt x="287985" y="67437"/>
                  </a:lnTo>
                  <a:lnTo>
                    <a:pt x="287032" y="68376"/>
                  </a:lnTo>
                  <a:lnTo>
                    <a:pt x="287705" y="68656"/>
                  </a:lnTo>
                  <a:lnTo>
                    <a:pt x="288391" y="68656"/>
                  </a:lnTo>
                  <a:close/>
                </a:path>
                <a:path w="415925" h="162559">
                  <a:moveTo>
                    <a:pt x="292023" y="55968"/>
                  </a:moveTo>
                  <a:lnTo>
                    <a:pt x="291757" y="56248"/>
                  </a:lnTo>
                  <a:lnTo>
                    <a:pt x="291490" y="56248"/>
                  </a:lnTo>
                  <a:lnTo>
                    <a:pt x="291630" y="56375"/>
                  </a:lnTo>
                  <a:lnTo>
                    <a:pt x="291896" y="56515"/>
                  </a:lnTo>
                  <a:lnTo>
                    <a:pt x="292023" y="56515"/>
                  </a:lnTo>
                  <a:lnTo>
                    <a:pt x="292023" y="55968"/>
                  </a:lnTo>
                  <a:close/>
                </a:path>
                <a:path w="415925" h="162559">
                  <a:moveTo>
                    <a:pt x="296087" y="73063"/>
                  </a:moveTo>
                  <a:lnTo>
                    <a:pt x="294589" y="72834"/>
                  </a:lnTo>
                  <a:lnTo>
                    <a:pt x="293382" y="70675"/>
                  </a:lnTo>
                  <a:lnTo>
                    <a:pt x="291630" y="71348"/>
                  </a:lnTo>
                  <a:lnTo>
                    <a:pt x="289191" y="69735"/>
                  </a:lnTo>
                  <a:lnTo>
                    <a:pt x="287718" y="71221"/>
                  </a:lnTo>
                  <a:lnTo>
                    <a:pt x="291490" y="73101"/>
                  </a:lnTo>
                  <a:lnTo>
                    <a:pt x="291223" y="74587"/>
                  </a:lnTo>
                  <a:lnTo>
                    <a:pt x="291490" y="74498"/>
                  </a:lnTo>
                  <a:lnTo>
                    <a:pt x="295910" y="73113"/>
                  </a:lnTo>
                  <a:lnTo>
                    <a:pt x="296087" y="73063"/>
                  </a:lnTo>
                  <a:close/>
                </a:path>
                <a:path w="415925" h="162559">
                  <a:moveTo>
                    <a:pt x="299847" y="72834"/>
                  </a:moveTo>
                  <a:lnTo>
                    <a:pt x="298907" y="72161"/>
                  </a:lnTo>
                  <a:lnTo>
                    <a:pt x="297294" y="73240"/>
                  </a:lnTo>
                  <a:lnTo>
                    <a:pt x="295910" y="73113"/>
                  </a:lnTo>
                  <a:lnTo>
                    <a:pt x="296087" y="73494"/>
                  </a:lnTo>
                  <a:lnTo>
                    <a:pt x="296887" y="75666"/>
                  </a:lnTo>
                  <a:lnTo>
                    <a:pt x="299847" y="72834"/>
                  </a:lnTo>
                  <a:close/>
                </a:path>
                <a:path w="415925" h="162559">
                  <a:moveTo>
                    <a:pt x="308076" y="66497"/>
                  </a:moveTo>
                  <a:lnTo>
                    <a:pt x="307670" y="66497"/>
                  </a:lnTo>
                  <a:lnTo>
                    <a:pt x="307276" y="66357"/>
                  </a:lnTo>
                  <a:lnTo>
                    <a:pt x="306730" y="66497"/>
                  </a:lnTo>
                  <a:lnTo>
                    <a:pt x="307136" y="66624"/>
                  </a:lnTo>
                  <a:lnTo>
                    <a:pt x="307403" y="66624"/>
                  </a:lnTo>
                  <a:lnTo>
                    <a:pt x="307949" y="66763"/>
                  </a:lnTo>
                  <a:lnTo>
                    <a:pt x="308076" y="66497"/>
                  </a:lnTo>
                  <a:close/>
                </a:path>
                <a:path w="415925" h="162559">
                  <a:moveTo>
                    <a:pt x="313067" y="67703"/>
                  </a:moveTo>
                  <a:lnTo>
                    <a:pt x="312940" y="67576"/>
                  </a:lnTo>
                  <a:lnTo>
                    <a:pt x="312940" y="67703"/>
                  </a:lnTo>
                  <a:lnTo>
                    <a:pt x="313067" y="67703"/>
                  </a:lnTo>
                  <a:close/>
                </a:path>
                <a:path w="415925" h="162559">
                  <a:moveTo>
                    <a:pt x="324802" y="673"/>
                  </a:moveTo>
                  <a:lnTo>
                    <a:pt x="324675" y="800"/>
                  </a:lnTo>
                  <a:lnTo>
                    <a:pt x="322783" y="3098"/>
                  </a:lnTo>
                  <a:lnTo>
                    <a:pt x="321564" y="533"/>
                  </a:lnTo>
                  <a:lnTo>
                    <a:pt x="319684" y="127"/>
                  </a:lnTo>
                  <a:lnTo>
                    <a:pt x="319138" y="4991"/>
                  </a:lnTo>
                  <a:lnTo>
                    <a:pt x="324002" y="5524"/>
                  </a:lnTo>
                  <a:lnTo>
                    <a:pt x="324802" y="673"/>
                  </a:lnTo>
                  <a:close/>
                </a:path>
                <a:path w="415925" h="162559">
                  <a:moveTo>
                    <a:pt x="335457" y="11061"/>
                  </a:moveTo>
                  <a:lnTo>
                    <a:pt x="333971" y="10248"/>
                  </a:lnTo>
                  <a:lnTo>
                    <a:pt x="332905" y="12674"/>
                  </a:lnTo>
                  <a:lnTo>
                    <a:pt x="334924" y="11861"/>
                  </a:lnTo>
                  <a:lnTo>
                    <a:pt x="335051" y="11595"/>
                  </a:lnTo>
                  <a:lnTo>
                    <a:pt x="335191" y="11455"/>
                  </a:lnTo>
                  <a:lnTo>
                    <a:pt x="335457" y="11061"/>
                  </a:lnTo>
                  <a:close/>
                </a:path>
                <a:path w="415925" h="162559">
                  <a:moveTo>
                    <a:pt x="340182" y="800"/>
                  </a:moveTo>
                  <a:lnTo>
                    <a:pt x="338429" y="0"/>
                  </a:lnTo>
                  <a:lnTo>
                    <a:pt x="338836" y="1206"/>
                  </a:lnTo>
                  <a:lnTo>
                    <a:pt x="338569" y="2286"/>
                  </a:lnTo>
                  <a:lnTo>
                    <a:pt x="337489" y="3238"/>
                  </a:lnTo>
                  <a:lnTo>
                    <a:pt x="337616" y="4178"/>
                  </a:lnTo>
                  <a:lnTo>
                    <a:pt x="338836" y="3771"/>
                  </a:lnTo>
                  <a:lnTo>
                    <a:pt x="339369" y="3911"/>
                  </a:lnTo>
                  <a:lnTo>
                    <a:pt x="340042" y="2019"/>
                  </a:lnTo>
                  <a:lnTo>
                    <a:pt x="340182" y="800"/>
                  </a:lnTo>
                  <a:close/>
                </a:path>
                <a:path w="415925" h="162559">
                  <a:moveTo>
                    <a:pt x="351650" y="50584"/>
                  </a:moveTo>
                  <a:lnTo>
                    <a:pt x="351383" y="50038"/>
                  </a:lnTo>
                  <a:lnTo>
                    <a:pt x="351104" y="50177"/>
                  </a:lnTo>
                  <a:lnTo>
                    <a:pt x="350837" y="50444"/>
                  </a:lnTo>
                  <a:lnTo>
                    <a:pt x="350697" y="50711"/>
                  </a:lnTo>
                  <a:lnTo>
                    <a:pt x="350837" y="50711"/>
                  </a:lnTo>
                  <a:lnTo>
                    <a:pt x="350977" y="50977"/>
                  </a:lnTo>
                  <a:lnTo>
                    <a:pt x="351104" y="51117"/>
                  </a:lnTo>
                  <a:lnTo>
                    <a:pt x="351650" y="50584"/>
                  </a:lnTo>
                  <a:close/>
                </a:path>
                <a:path w="415925" h="162559">
                  <a:moveTo>
                    <a:pt x="369862" y="44805"/>
                  </a:moveTo>
                  <a:lnTo>
                    <a:pt x="367030" y="47739"/>
                  </a:lnTo>
                  <a:lnTo>
                    <a:pt x="366077" y="48691"/>
                  </a:lnTo>
                  <a:lnTo>
                    <a:pt x="366890" y="49034"/>
                  </a:lnTo>
                  <a:lnTo>
                    <a:pt x="367030" y="49098"/>
                  </a:lnTo>
                  <a:lnTo>
                    <a:pt x="367423" y="49364"/>
                  </a:lnTo>
                  <a:lnTo>
                    <a:pt x="368376" y="49504"/>
                  </a:lnTo>
                  <a:lnTo>
                    <a:pt x="368376" y="49771"/>
                  </a:lnTo>
                  <a:lnTo>
                    <a:pt x="368642" y="49771"/>
                  </a:lnTo>
                  <a:lnTo>
                    <a:pt x="369176" y="48145"/>
                  </a:lnTo>
                  <a:lnTo>
                    <a:pt x="369862" y="46570"/>
                  </a:lnTo>
                  <a:lnTo>
                    <a:pt x="369862" y="44805"/>
                  </a:lnTo>
                  <a:close/>
                </a:path>
                <a:path w="415925" h="162559">
                  <a:moveTo>
                    <a:pt x="369862" y="43700"/>
                  </a:moveTo>
                  <a:lnTo>
                    <a:pt x="369722" y="43154"/>
                  </a:lnTo>
                  <a:lnTo>
                    <a:pt x="369722" y="40576"/>
                  </a:lnTo>
                  <a:lnTo>
                    <a:pt x="367423" y="40919"/>
                  </a:lnTo>
                  <a:lnTo>
                    <a:pt x="366890" y="40995"/>
                  </a:lnTo>
                  <a:lnTo>
                    <a:pt x="365277" y="41948"/>
                  </a:lnTo>
                  <a:lnTo>
                    <a:pt x="364197" y="43827"/>
                  </a:lnTo>
                  <a:lnTo>
                    <a:pt x="365544" y="45453"/>
                  </a:lnTo>
                  <a:lnTo>
                    <a:pt x="369722" y="44246"/>
                  </a:lnTo>
                  <a:lnTo>
                    <a:pt x="369862" y="44208"/>
                  </a:lnTo>
                  <a:lnTo>
                    <a:pt x="369862" y="43700"/>
                  </a:lnTo>
                  <a:close/>
                </a:path>
                <a:path w="415925" h="162559">
                  <a:moveTo>
                    <a:pt x="370535" y="44107"/>
                  </a:moveTo>
                  <a:lnTo>
                    <a:pt x="370395" y="44043"/>
                  </a:lnTo>
                  <a:lnTo>
                    <a:pt x="369862" y="44208"/>
                  </a:lnTo>
                  <a:lnTo>
                    <a:pt x="369862" y="44805"/>
                  </a:lnTo>
                  <a:lnTo>
                    <a:pt x="370535" y="44107"/>
                  </a:lnTo>
                  <a:close/>
                </a:path>
                <a:path w="415925" h="162559">
                  <a:moveTo>
                    <a:pt x="370535" y="40665"/>
                  </a:moveTo>
                  <a:lnTo>
                    <a:pt x="369862" y="40563"/>
                  </a:lnTo>
                  <a:lnTo>
                    <a:pt x="369862" y="41948"/>
                  </a:lnTo>
                  <a:lnTo>
                    <a:pt x="370395" y="41135"/>
                  </a:lnTo>
                  <a:lnTo>
                    <a:pt x="370535" y="40932"/>
                  </a:lnTo>
                  <a:lnTo>
                    <a:pt x="370535" y="40728"/>
                  </a:lnTo>
                  <a:lnTo>
                    <a:pt x="370395" y="40728"/>
                  </a:lnTo>
                  <a:lnTo>
                    <a:pt x="370535" y="40665"/>
                  </a:lnTo>
                  <a:close/>
                </a:path>
                <a:path w="415925" h="162559">
                  <a:moveTo>
                    <a:pt x="370662" y="40728"/>
                  </a:moveTo>
                  <a:lnTo>
                    <a:pt x="370535" y="40932"/>
                  </a:lnTo>
                  <a:lnTo>
                    <a:pt x="370535" y="44005"/>
                  </a:lnTo>
                  <a:lnTo>
                    <a:pt x="370662" y="43967"/>
                  </a:lnTo>
                  <a:lnTo>
                    <a:pt x="370662" y="40728"/>
                  </a:lnTo>
                  <a:close/>
                </a:path>
                <a:path w="415925" h="162559">
                  <a:moveTo>
                    <a:pt x="371475" y="39649"/>
                  </a:moveTo>
                  <a:lnTo>
                    <a:pt x="371335" y="39789"/>
                  </a:lnTo>
                  <a:lnTo>
                    <a:pt x="370941" y="39916"/>
                  </a:lnTo>
                  <a:lnTo>
                    <a:pt x="370662" y="39916"/>
                  </a:lnTo>
                  <a:lnTo>
                    <a:pt x="370395" y="40195"/>
                  </a:lnTo>
                  <a:lnTo>
                    <a:pt x="370128" y="40462"/>
                  </a:lnTo>
                  <a:lnTo>
                    <a:pt x="370395" y="40462"/>
                  </a:lnTo>
                  <a:lnTo>
                    <a:pt x="370662" y="40601"/>
                  </a:lnTo>
                  <a:lnTo>
                    <a:pt x="370865" y="40601"/>
                  </a:lnTo>
                  <a:lnTo>
                    <a:pt x="370801" y="40728"/>
                  </a:lnTo>
                  <a:lnTo>
                    <a:pt x="371068" y="40728"/>
                  </a:lnTo>
                  <a:lnTo>
                    <a:pt x="371335" y="40462"/>
                  </a:lnTo>
                  <a:lnTo>
                    <a:pt x="371119" y="40462"/>
                  </a:lnTo>
                  <a:lnTo>
                    <a:pt x="371475" y="39649"/>
                  </a:lnTo>
                  <a:close/>
                </a:path>
                <a:path w="415925" h="162559">
                  <a:moveTo>
                    <a:pt x="398995" y="32778"/>
                  </a:moveTo>
                  <a:lnTo>
                    <a:pt x="398729" y="32499"/>
                  </a:lnTo>
                  <a:lnTo>
                    <a:pt x="397776" y="32092"/>
                  </a:lnTo>
                  <a:lnTo>
                    <a:pt x="397776" y="31965"/>
                  </a:lnTo>
                  <a:lnTo>
                    <a:pt x="398183" y="30619"/>
                  </a:lnTo>
                  <a:lnTo>
                    <a:pt x="398322" y="29133"/>
                  </a:lnTo>
                  <a:lnTo>
                    <a:pt x="398716" y="27787"/>
                  </a:lnTo>
                  <a:lnTo>
                    <a:pt x="398449" y="27508"/>
                  </a:lnTo>
                  <a:lnTo>
                    <a:pt x="398183" y="27381"/>
                  </a:lnTo>
                  <a:lnTo>
                    <a:pt x="398043" y="27101"/>
                  </a:lnTo>
                  <a:lnTo>
                    <a:pt x="397243" y="28460"/>
                  </a:lnTo>
                  <a:lnTo>
                    <a:pt x="397776" y="30340"/>
                  </a:lnTo>
                  <a:lnTo>
                    <a:pt x="395884" y="30213"/>
                  </a:lnTo>
                  <a:lnTo>
                    <a:pt x="396163" y="31153"/>
                  </a:lnTo>
                  <a:lnTo>
                    <a:pt x="396163" y="31965"/>
                  </a:lnTo>
                  <a:lnTo>
                    <a:pt x="395757" y="32639"/>
                  </a:lnTo>
                  <a:lnTo>
                    <a:pt x="396697" y="32372"/>
                  </a:lnTo>
                  <a:lnTo>
                    <a:pt x="397776" y="32372"/>
                  </a:lnTo>
                  <a:lnTo>
                    <a:pt x="398995" y="32778"/>
                  </a:lnTo>
                  <a:close/>
                </a:path>
                <a:path w="415925" h="162559">
                  <a:moveTo>
                    <a:pt x="400202" y="23012"/>
                  </a:moveTo>
                  <a:lnTo>
                    <a:pt x="398856" y="23876"/>
                  </a:lnTo>
                  <a:lnTo>
                    <a:pt x="397916" y="25222"/>
                  </a:lnTo>
                  <a:lnTo>
                    <a:pt x="398856" y="25273"/>
                  </a:lnTo>
                  <a:lnTo>
                    <a:pt x="399402" y="25488"/>
                  </a:lnTo>
                  <a:lnTo>
                    <a:pt x="399935" y="25895"/>
                  </a:lnTo>
                  <a:lnTo>
                    <a:pt x="400202" y="25222"/>
                  </a:lnTo>
                  <a:lnTo>
                    <a:pt x="400202" y="23012"/>
                  </a:lnTo>
                  <a:close/>
                </a:path>
                <a:path w="415925" h="162559">
                  <a:moveTo>
                    <a:pt x="400342" y="21907"/>
                  </a:moveTo>
                  <a:lnTo>
                    <a:pt x="400075" y="22250"/>
                  </a:lnTo>
                  <a:lnTo>
                    <a:pt x="400202" y="22479"/>
                  </a:lnTo>
                  <a:lnTo>
                    <a:pt x="400342" y="22694"/>
                  </a:lnTo>
                  <a:lnTo>
                    <a:pt x="400342" y="21907"/>
                  </a:lnTo>
                  <a:close/>
                </a:path>
                <a:path w="415925" h="162559">
                  <a:moveTo>
                    <a:pt x="401015" y="21043"/>
                  </a:moveTo>
                  <a:lnTo>
                    <a:pt x="400608" y="19278"/>
                  </a:lnTo>
                  <a:lnTo>
                    <a:pt x="400608" y="20853"/>
                  </a:lnTo>
                  <a:lnTo>
                    <a:pt x="400342" y="21310"/>
                  </a:lnTo>
                  <a:lnTo>
                    <a:pt x="400342" y="21907"/>
                  </a:lnTo>
                  <a:lnTo>
                    <a:pt x="400748" y="21386"/>
                  </a:lnTo>
                  <a:lnTo>
                    <a:pt x="401015" y="21043"/>
                  </a:lnTo>
                  <a:close/>
                </a:path>
                <a:path w="415925" h="162559">
                  <a:moveTo>
                    <a:pt x="401281" y="24409"/>
                  </a:moveTo>
                  <a:lnTo>
                    <a:pt x="401015" y="24269"/>
                  </a:lnTo>
                  <a:lnTo>
                    <a:pt x="400888" y="24269"/>
                  </a:lnTo>
                  <a:lnTo>
                    <a:pt x="401015" y="24206"/>
                  </a:lnTo>
                  <a:lnTo>
                    <a:pt x="401154" y="24142"/>
                  </a:lnTo>
                  <a:lnTo>
                    <a:pt x="401015" y="23825"/>
                  </a:lnTo>
                  <a:lnTo>
                    <a:pt x="400202" y="22479"/>
                  </a:lnTo>
                  <a:lnTo>
                    <a:pt x="400202" y="23012"/>
                  </a:lnTo>
                  <a:lnTo>
                    <a:pt x="400342" y="22923"/>
                  </a:lnTo>
                  <a:lnTo>
                    <a:pt x="400342" y="24549"/>
                  </a:lnTo>
                  <a:lnTo>
                    <a:pt x="400862" y="24282"/>
                  </a:lnTo>
                  <a:lnTo>
                    <a:pt x="400608" y="25349"/>
                  </a:lnTo>
                  <a:lnTo>
                    <a:pt x="400875" y="25628"/>
                  </a:lnTo>
                  <a:lnTo>
                    <a:pt x="401154" y="25488"/>
                  </a:lnTo>
                  <a:lnTo>
                    <a:pt x="401154" y="25222"/>
                  </a:lnTo>
                  <a:lnTo>
                    <a:pt x="401281" y="25082"/>
                  </a:lnTo>
                  <a:lnTo>
                    <a:pt x="401154" y="24676"/>
                  </a:lnTo>
                  <a:lnTo>
                    <a:pt x="401281" y="24409"/>
                  </a:lnTo>
                  <a:close/>
                </a:path>
                <a:path w="415925" h="162559">
                  <a:moveTo>
                    <a:pt x="401828" y="24815"/>
                  </a:moveTo>
                  <a:lnTo>
                    <a:pt x="401561" y="24269"/>
                  </a:lnTo>
                  <a:lnTo>
                    <a:pt x="401281" y="24269"/>
                  </a:lnTo>
                  <a:lnTo>
                    <a:pt x="401281" y="24409"/>
                  </a:lnTo>
                  <a:lnTo>
                    <a:pt x="401281" y="24549"/>
                  </a:lnTo>
                  <a:lnTo>
                    <a:pt x="401421" y="24815"/>
                  </a:lnTo>
                  <a:lnTo>
                    <a:pt x="401561" y="24955"/>
                  </a:lnTo>
                  <a:lnTo>
                    <a:pt x="401828" y="24815"/>
                  </a:lnTo>
                  <a:close/>
                </a:path>
                <a:path w="415925" h="162559">
                  <a:moveTo>
                    <a:pt x="408432" y="22796"/>
                  </a:moveTo>
                  <a:lnTo>
                    <a:pt x="408165" y="22656"/>
                  </a:lnTo>
                  <a:lnTo>
                    <a:pt x="408025" y="22923"/>
                  </a:lnTo>
                  <a:lnTo>
                    <a:pt x="407619" y="23063"/>
                  </a:lnTo>
                  <a:lnTo>
                    <a:pt x="407758" y="23190"/>
                  </a:lnTo>
                  <a:lnTo>
                    <a:pt x="408305" y="22923"/>
                  </a:lnTo>
                  <a:lnTo>
                    <a:pt x="408432" y="22796"/>
                  </a:lnTo>
                  <a:close/>
                </a:path>
                <a:path w="415925" h="162559">
                  <a:moveTo>
                    <a:pt x="415315" y="28727"/>
                  </a:moveTo>
                  <a:lnTo>
                    <a:pt x="414096" y="26568"/>
                  </a:lnTo>
                  <a:lnTo>
                    <a:pt x="411937" y="27101"/>
                  </a:lnTo>
                  <a:lnTo>
                    <a:pt x="409244" y="27508"/>
                  </a:lnTo>
                  <a:lnTo>
                    <a:pt x="409105" y="29540"/>
                  </a:lnTo>
                  <a:lnTo>
                    <a:pt x="407758" y="30480"/>
                  </a:lnTo>
                  <a:lnTo>
                    <a:pt x="405866" y="30746"/>
                  </a:lnTo>
                  <a:lnTo>
                    <a:pt x="405739" y="31292"/>
                  </a:lnTo>
                  <a:lnTo>
                    <a:pt x="405866" y="31699"/>
                  </a:lnTo>
                  <a:lnTo>
                    <a:pt x="405739" y="32092"/>
                  </a:lnTo>
                  <a:lnTo>
                    <a:pt x="408838" y="33451"/>
                  </a:lnTo>
                  <a:lnTo>
                    <a:pt x="411810" y="28994"/>
                  </a:lnTo>
                  <a:lnTo>
                    <a:pt x="415315" y="2872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880019" y="801394"/>
              <a:ext cx="387985" cy="192405"/>
            </a:xfrm>
            <a:custGeom>
              <a:avLst/>
              <a:gdLst/>
              <a:ahLst/>
              <a:cxnLst/>
              <a:rect l="l" t="t" r="r" b="b"/>
              <a:pathLst>
                <a:path w="387984" h="192405">
                  <a:moveTo>
                    <a:pt x="3505" y="118694"/>
                  </a:moveTo>
                  <a:lnTo>
                    <a:pt x="1612" y="118833"/>
                  </a:lnTo>
                  <a:lnTo>
                    <a:pt x="0" y="118694"/>
                  </a:lnTo>
                  <a:lnTo>
                    <a:pt x="0" y="121259"/>
                  </a:lnTo>
                  <a:lnTo>
                    <a:pt x="1612" y="121259"/>
                  </a:lnTo>
                  <a:lnTo>
                    <a:pt x="3505" y="121399"/>
                  </a:lnTo>
                  <a:lnTo>
                    <a:pt x="3505" y="118694"/>
                  </a:lnTo>
                  <a:close/>
                </a:path>
                <a:path w="387984" h="192405">
                  <a:moveTo>
                    <a:pt x="46266" y="147294"/>
                  </a:moveTo>
                  <a:lnTo>
                    <a:pt x="41948" y="147027"/>
                  </a:lnTo>
                  <a:lnTo>
                    <a:pt x="41808" y="148780"/>
                  </a:lnTo>
                  <a:lnTo>
                    <a:pt x="41414" y="150672"/>
                  </a:lnTo>
                  <a:lnTo>
                    <a:pt x="45593" y="150939"/>
                  </a:lnTo>
                  <a:lnTo>
                    <a:pt x="45859" y="149186"/>
                  </a:lnTo>
                  <a:lnTo>
                    <a:pt x="46266" y="147294"/>
                  </a:lnTo>
                  <a:close/>
                </a:path>
                <a:path w="387984" h="192405">
                  <a:moveTo>
                    <a:pt x="48958" y="135153"/>
                  </a:moveTo>
                  <a:lnTo>
                    <a:pt x="48691" y="133134"/>
                  </a:lnTo>
                  <a:lnTo>
                    <a:pt x="46393" y="128282"/>
                  </a:lnTo>
                  <a:lnTo>
                    <a:pt x="46393" y="132994"/>
                  </a:lnTo>
                  <a:lnTo>
                    <a:pt x="45046" y="133540"/>
                  </a:lnTo>
                  <a:lnTo>
                    <a:pt x="44107" y="135026"/>
                  </a:lnTo>
                  <a:lnTo>
                    <a:pt x="48958" y="135153"/>
                  </a:lnTo>
                  <a:close/>
                </a:path>
                <a:path w="387984" h="192405">
                  <a:moveTo>
                    <a:pt x="49631" y="120726"/>
                  </a:moveTo>
                  <a:lnTo>
                    <a:pt x="48425" y="116268"/>
                  </a:lnTo>
                  <a:lnTo>
                    <a:pt x="46532" y="113576"/>
                  </a:lnTo>
                  <a:lnTo>
                    <a:pt x="37490" y="117348"/>
                  </a:lnTo>
                  <a:lnTo>
                    <a:pt x="36690" y="120053"/>
                  </a:lnTo>
                  <a:lnTo>
                    <a:pt x="38849" y="123418"/>
                  </a:lnTo>
                  <a:lnTo>
                    <a:pt x="49631" y="120726"/>
                  </a:lnTo>
                  <a:close/>
                </a:path>
                <a:path w="387984" h="192405">
                  <a:moveTo>
                    <a:pt x="54762" y="97663"/>
                  </a:moveTo>
                  <a:lnTo>
                    <a:pt x="54216" y="97523"/>
                  </a:lnTo>
                  <a:lnTo>
                    <a:pt x="53822" y="97116"/>
                  </a:lnTo>
                  <a:lnTo>
                    <a:pt x="53543" y="97663"/>
                  </a:lnTo>
                  <a:lnTo>
                    <a:pt x="54356" y="98056"/>
                  </a:lnTo>
                  <a:lnTo>
                    <a:pt x="54762" y="97663"/>
                  </a:lnTo>
                  <a:close/>
                </a:path>
                <a:path w="387984" h="192405">
                  <a:moveTo>
                    <a:pt x="54902" y="134886"/>
                  </a:moveTo>
                  <a:lnTo>
                    <a:pt x="54089" y="132321"/>
                  </a:lnTo>
                  <a:lnTo>
                    <a:pt x="54495" y="129362"/>
                  </a:lnTo>
                  <a:lnTo>
                    <a:pt x="50177" y="130975"/>
                  </a:lnTo>
                  <a:lnTo>
                    <a:pt x="50444" y="132727"/>
                  </a:lnTo>
                  <a:lnTo>
                    <a:pt x="50584" y="134480"/>
                  </a:lnTo>
                  <a:lnTo>
                    <a:pt x="54902" y="134886"/>
                  </a:lnTo>
                  <a:close/>
                </a:path>
                <a:path w="387984" h="192405">
                  <a:moveTo>
                    <a:pt x="61239" y="104533"/>
                  </a:moveTo>
                  <a:lnTo>
                    <a:pt x="60426" y="101028"/>
                  </a:lnTo>
                  <a:lnTo>
                    <a:pt x="58407" y="101701"/>
                  </a:lnTo>
                  <a:lnTo>
                    <a:pt x="56375" y="102374"/>
                  </a:lnTo>
                  <a:lnTo>
                    <a:pt x="57327" y="105879"/>
                  </a:lnTo>
                  <a:lnTo>
                    <a:pt x="59207" y="105206"/>
                  </a:lnTo>
                  <a:lnTo>
                    <a:pt x="61239" y="104533"/>
                  </a:lnTo>
                  <a:close/>
                </a:path>
                <a:path w="387984" h="192405">
                  <a:moveTo>
                    <a:pt x="86055" y="184797"/>
                  </a:moveTo>
                  <a:lnTo>
                    <a:pt x="85648" y="184797"/>
                  </a:lnTo>
                  <a:lnTo>
                    <a:pt x="85242" y="184658"/>
                  </a:lnTo>
                  <a:lnTo>
                    <a:pt x="84836" y="184658"/>
                  </a:lnTo>
                  <a:lnTo>
                    <a:pt x="84709" y="185597"/>
                  </a:lnTo>
                  <a:lnTo>
                    <a:pt x="84975" y="185597"/>
                  </a:lnTo>
                  <a:lnTo>
                    <a:pt x="84975" y="185331"/>
                  </a:lnTo>
                  <a:lnTo>
                    <a:pt x="85242" y="185204"/>
                  </a:lnTo>
                  <a:lnTo>
                    <a:pt x="86055" y="184797"/>
                  </a:lnTo>
                  <a:close/>
                </a:path>
                <a:path w="387984" h="192405">
                  <a:moveTo>
                    <a:pt x="89293" y="173062"/>
                  </a:moveTo>
                  <a:lnTo>
                    <a:pt x="89154" y="172783"/>
                  </a:lnTo>
                  <a:lnTo>
                    <a:pt x="89154" y="172389"/>
                  </a:lnTo>
                  <a:lnTo>
                    <a:pt x="89027" y="171983"/>
                  </a:lnTo>
                  <a:lnTo>
                    <a:pt x="88620" y="172250"/>
                  </a:lnTo>
                  <a:lnTo>
                    <a:pt x="88074" y="173329"/>
                  </a:lnTo>
                  <a:lnTo>
                    <a:pt x="87274" y="173062"/>
                  </a:lnTo>
                  <a:lnTo>
                    <a:pt x="85915" y="174409"/>
                  </a:lnTo>
                  <a:lnTo>
                    <a:pt x="83896" y="174269"/>
                  </a:lnTo>
                  <a:lnTo>
                    <a:pt x="82816" y="175895"/>
                  </a:lnTo>
                  <a:lnTo>
                    <a:pt x="83083" y="176301"/>
                  </a:lnTo>
                  <a:lnTo>
                    <a:pt x="83223" y="176695"/>
                  </a:lnTo>
                  <a:lnTo>
                    <a:pt x="83223" y="176974"/>
                  </a:lnTo>
                  <a:lnTo>
                    <a:pt x="85382" y="176695"/>
                  </a:lnTo>
                  <a:lnTo>
                    <a:pt x="86055" y="177380"/>
                  </a:lnTo>
                  <a:lnTo>
                    <a:pt x="86728" y="176301"/>
                  </a:lnTo>
                  <a:lnTo>
                    <a:pt x="86995" y="174942"/>
                  </a:lnTo>
                  <a:lnTo>
                    <a:pt x="87947" y="173863"/>
                  </a:lnTo>
                  <a:lnTo>
                    <a:pt x="88214" y="173596"/>
                  </a:lnTo>
                  <a:lnTo>
                    <a:pt x="89293" y="173062"/>
                  </a:lnTo>
                  <a:close/>
                </a:path>
                <a:path w="387984" h="192405">
                  <a:moveTo>
                    <a:pt x="102374" y="155384"/>
                  </a:moveTo>
                  <a:lnTo>
                    <a:pt x="102108" y="155790"/>
                  </a:lnTo>
                  <a:lnTo>
                    <a:pt x="101434" y="155930"/>
                  </a:lnTo>
                  <a:lnTo>
                    <a:pt x="101028" y="156337"/>
                  </a:lnTo>
                  <a:lnTo>
                    <a:pt x="101295" y="156870"/>
                  </a:lnTo>
                  <a:lnTo>
                    <a:pt x="101968" y="156464"/>
                  </a:lnTo>
                  <a:lnTo>
                    <a:pt x="102108" y="156057"/>
                  </a:lnTo>
                  <a:lnTo>
                    <a:pt x="102374" y="155384"/>
                  </a:lnTo>
                  <a:close/>
                </a:path>
                <a:path w="387984" h="192405">
                  <a:moveTo>
                    <a:pt x="107911" y="184518"/>
                  </a:moveTo>
                  <a:lnTo>
                    <a:pt x="106159" y="184251"/>
                  </a:lnTo>
                  <a:lnTo>
                    <a:pt x="105473" y="183172"/>
                  </a:lnTo>
                  <a:lnTo>
                    <a:pt x="104940" y="181965"/>
                  </a:lnTo>
                  <a:lnTo>
                    <a:pt x="103720" y="182372"/>
                  </a:lnTo>
                  <a:lnTo>
                    <a:pt x="99809" y="182638"/>
                  </a:lnTo>
                  <a:lnTo>
                    <a:pt x="100088" y="181292"/>
                  </a:lnTo>
                  <a:lnTo>
                    <a:pt x="99009" y="181686"/>
                  </a:lnTo>
                  <a:lnTo>
                    <a:pt x="98056" y="181559"/>
                  </a:lnTo>
                  <a:lnTo>
                    <a:pt x="97116" y="181559"/>
                  </a:lnTo>
                  <a:lnTo>
                    <a:pt x="96977" y="181686"/>
                  </a:lnTo>
                  <a:lnTo>
                    <a:pt x="96977" y="181825"/>
                  </a:lnTo>
                  <a:lnTo>
                    <a:pt x="96850" y="181965"/>
                  </a:lnTo>
                  <a:lnTo>
                    <a:pt x="96570" y="181559"/>
                  </a:lnTo>
                  <a:lnTo>
                    <a:pt x="94551" y="181292"/>
                  </a:lnTo>
                  <a:lnTo>
                    <a:pt x="91452" y="183172"/>
                  </a:lnTo>
                  <a:lnTo>
                    <a:pt x="90106" y="182638"/>
                  </a:lnTo>
                  <a:lnTo>
                    <a:pt x="89700" y="183451"/>
                  </a:lnTo>
                  <a:lnTo>
                    <a:pt x="88353" y="184251"/>
                  </a:lnTo>
                  <a:lnTo>
                    <a:pt x="91719" y="185877"/>
                  </a:lnTo>
                  <a:lnTo>
                    <a:pt x="86055" y="187083"/>
                  </a:lnTo>
                  <a:lnTo>
                    <a:pt x="84442" y="186283"/>
                  </a:lnTo>
                  <a:lnTo>
                    <a:pt x="84442" y="188036"/>
                  </a:lnTo>
                  <a:lnTo>
                    <a:pt x="83223" y="188976"/>
                  </a:lnTo>
                  <a:lnTo>
                    <a:pt x="82410" y="190195"/>
                  </a:lnTo>
                  <a:lnTo>
                    <a:pt x="82410" y="191541"/>
                  </a:lnTo>
                  <a:lnTo>
                    <a:pt x="82677" y="191947"/>
                  </a:lnTo>
                  <a:lnTo>
                    <a:pt x="85115" y="191947"/>
                  </a:lnTo>
                  <a:lnTo>
                    <a:pt x="86194" y="191135"/>
                  </a:lnTo>
                  <a:lnTo>
                    <a:pt x="86461" y="191401"/>
                  </a:lnTo>
                  <a:lnTo>
                    <a:pt x="86868" y="191274"/>
                  </a:lnTo>
                  <a:lnTo>
                    <a:pt x="87274" y="191274"/>
                  </a:lnTo>
                  <a:lnTo>
                    <a:pt x="87401" y="191401"/>
                  </a:lnTo>
                  <a:lnTo>
                    <a:pt x="87947" y="191135"/>
                  </a:lnTo>
                  <a:lnTo>
                    <a:pt x="88887" y="190868"/>
                  </a:lnTo>
                  <a:lnTo>
                    <a:pt x="84836" y="189115"/>
                  </a:lnTo>
                  <a:lnTo>
                    <a:pt x="93205" y="186550"/>
                  </a:lnTo>
                  <a:lnTo>
                    <a:pt x="91859" y="189915"/>
                  </a:lnTo>
                  <a:lnTo>
                    <a:pt x="93878" y="189242"/>
                  </a:lnTo>
                  <a:lnTo>
                    <a:pt x="95770" y="188709"/>
                  </a:lnTo>
                  <a:lnTo>
                    <a:pt x="97790" y="188036"/>
                  </a:lnTo>
                  <a:lnTo>
                    <a:pt x="96570" y="187083"/>
                  </a:lnTo>
                  <a:lnTo>
                    <a:pt x="98869" y="186550"/>
                  </a:lnTo>
                  <a:lnTo>
                    <a:pt x="99402" y="187490"/>
                  </a:lnTo>
                  <a:lnTo>
                    <a:pt x="101841" y="186677"/>
                  </a:lnTo>
                  <a:lnTo>
                    <a:pt x="100482" y="186283"/>
                  </a:lnTo>
                  <a:lnTo>
                    <a:pt x="101168" y="184924"/>
                  </a:lnTo>
                  <a:lnTo>
                    <a:pt x="102108" y="184391"/>
                  </a:lnTo>
                  <a:lnTo>
                    <a:pt x="103187" y="186143"/>
                  </a:lnTo>
                  <a:lnTo>
                    <a:pt x="107911" y="184518"/>
                  </a:lnTo>
                  <a:close/>
                </a:path>
                <a:path w="387984" h="192405">
                  <a:moveTo>
                    <a:pt x="111277" y="171843"/>
                  </a:moveTo>
                  <a:lnTo>
                    <a:pt x="110299" y="168592"/>
                  </a:lnTo>
                  <a:lnTo>
                    <a:pt x="110655" y="168351"/>
                  </a:lnTo>
                  <a:lnTo>
                    <a:pt x="110197" y="168198"/>
                  </a:lnTo>
                  <a:lnTo>
                    <a:pt x="110197" y="168656"/>
                  </a:lnTo>
                  <a:lnTo>
                    <a:pt x="110070" y="168744"/>
                  </a:lnTo>
                  <a:lnTo>
                    <a:pt x="109258" y="168871"/>
                  </a:lnTo>
                  <a:lnTo>
                    <a:pt x="108712" y="168973"/>
                  </a:lnTo>
                  <a:lnTo>
                    <a:pt x="108178" y="169062"/>
                  </a:lnTo>
                  <a:lnTo>
                    <a:pt x="107632" y="169151"/>
                  </a:lnTo>
                  <a:lnTo>
                    <a:pt x="108712" y="172110"/>
                  </a:lnTo>
                  <a:lnTo>
                    <a:pt x="106286" y="172110"/>
                  </a:lnTo>
                  <a:lnTo>
                    <a:pt x="106286" y="173469"/>
                  </a:lnTo>
                  <a:lnTo>
                    <a:pt x="104673" y="174548"/>
                  </a:lnTo>
                  <a:lnTo>
                    <a:pt x="104000" y="175615"/>
                  </a:lnTo>
                  <a:lnTo>
                    <a:pt x="104127" y="175755"/>
                  </a:lnTo>
                  <a:lnTo>
                    <a:pt x="104267" y="175755"/>
                  </a:lnTo>
                  <a:lnTo>
                    <a:pt x="105473" y="175221"/>
                  </a:lnTo>
                  <a:lnTo>
                    <a:pt x="106692" y="174142"/>
                  </a:lnTo>
                  <a:lnTo>
                    <a:pt x="106959" y="172783"/>
                  </a:lnTo>
                  <a:lnTo>
                    <a:pt x="108712" y="172707"/>
                  </a:lnTo>
                  <a:lnTo>
                    <a:pt x="109258" y="172923"/>
                  </a:lnTo>
                  <a:lnTo>
                    <a:pt x="109258" y="172783"/>
                  </a:lnTo>
                  <a:lnTo>
                    <a:pt x="111277" y="171843"/>
                  </a:lnTo>
                  <a:close/>
                </a:path>
                <a:path w="387984" h="192405">
                  <a:moveTo>
                    <a:pt x="112217" y="152958"/>
                  </a:moveTo>
                  <a:lnTo>
                    <a:pt x="111277" y="152552"/>
                  </a:lnTo>
                  <a:lnTo>
                    <a:pt x="108585" y="151879"/>
                  </a:lnTo>
                  <a:lnTo>
                    <a:pt x="108305" y="153225"/>
                  </a:lnTo>
                  <a:lnTo>
                    <a:pt x="108585" y="153911"/>
                  </a:lnTo>
                  <a:lnTo>
                    <a:pt x="110744" y="153771"/>
                  </a:lnTo>
                  <a:lnTo>
                    <a:pt x="111137" y="153911"/>
                  </a:lnTo>
                  <a:lnTo>
                    <a:pt x="111417" y="153365"/>
                  </a:lnTo>
                  <a:lnTo>
                    <a:pt x="111417" y="152831"/>
                  </a:lnTo>
                  <a:lnTo>
                    <a:pt x="112217" y="152958"/>
                  </a:lnTo>
                  <a:close/>
                </a:path>
                <a:path w="387984" h="192405">
                  <a:moveTo>
                    <a:pt x="112623" y="169011"/>
                  </a:moveTo>
                  <a:lnTo>
                    <a:pt x="111925" y="167525"/>
                  </a:lnTo>
                  <a:lnTo>
                    <a:pt x="110655" y="168351"/>
                  </a:lnTo>
                  <a:lnTo>
                    <a:pt x="112496" y="168973"/>
                  </a:lnTo>
                  <a:lnTo>
                    <a:pt x="112623" y="169011"/>
                  </a:lnTo>
                  <a:close/>
                </a:path>
                <a:path w="387984" h="192405">
                  <a:moveTo>
                    <a:pt x="113576" y="166446"/>
                  </a:moveTo>
                  <a:lnTo>
                    <a:pt x="111925" y="166027"/>
                  </a:lnTo>
                  <a:lnTo>
                    <a:pt x="111594" y="165950"/>
                  </a:lnTo>
                  <a:lnTo>
                    <a:pt x="111277" y="166179"/>
                  </a:lnTo>
                  <a:lnTo>
                    <a:pt x="111925" y="167525"/>
                  </a:lnTo>
                  <a:lnTo>
                    <a:pt x="113576" y="166446"/>
                  </a:lnTo>
                  <a:close/>
                </a:path>
                <a:path w="387984" h="192405">
                  <a:moveTo>
                    <a:pt x="115862" y="163982"/>
                  </a:moveTo>
                  <a:lnTo>
                    <a:pt x="115328" y="163207"/>
                  </a:lnTo>
                  <a:lnTo>
                    <a:pt x="114846" y="163563"/>
                  </a:lnTo>
                  <a:lnTo>
                    <a:pt x="115328" y="163766"/>
                  </a:lnTo>
                  <a:lnTo>
                    <a:pt x="115595" y="163868"/>
                  </a:lnTo>
                  <a:lnTo>
                    <a:pt x="115862" y="163982"/>
                  </a:lnTo>
                  <a:close/>
                </a:path>
                <a:path w="387984" h="192405">
                  <a:moveTo>
                    <a:pt x="117208" y="160210"/>
                  </a:moveTo>
                  <a:lnTo>
                    <a:pt x="116941" y="160108"/>
                  </a:lnTo>
                  <a:lnTo>
                    <a:pt x="115862" y="159918"/>
                  </a:lnTo>
                  <a:lnTo>
                    <a:pt x="115455" y="159842"/>
                  </a:lnTo>
                  <a:lnTo>
                    <a:pt x="115328" y="159169"/>
                  </a:lnTo>
                  <a:lnTo>
                    <a:pt x="115595" y="158496"/>
                  </a:lnTo>
                  <a:lnTo>
                    <a:pt x="114846" y="158762"/>
                  </a:lnTo>
                  <a:lnTo>
                    <a:pt x="113576" y="158762"/>
                  </a:lnTo>
                  <a:lnTo>
                    <a:pt x="112496" y="160248"/>
                  </a:lnTo>
                  <a:lnTo>
                    <a:pt x="110197" y="161137"/>
                  </a:lnTo>
                  <a:lnTo>
                    <a:pt x="110070" y="161188"/>
                  </a:lnTo>
                  <a:lnTo>
                    <a:pt x="109258" y="161366"/>
                  </a:lnTo>
                  <a:lnTo>
                    <a:pt x="108712" y="161480"/>
                  </a:lnTo>
                  <a:lnTo>
                    <a:pt x="108178" y="161594"/>
                  </a:lnTo>
                  <a:lnTo>
                    <a:pt x="107911" y="162407"/>
                  </a:lnTo>
                  <a:lnTo>
                    <a:pt x="107772" y="162534"/>
                  </a:lnTo>
                  <a:lnTo>
                    <a:pt x="107772" y="164960"/>
                  </a:lnTo>
                  <a:lnTo>
                    <a:pt x="111277" y="165862"/>
                  </a:lnTo>
                  <a:lnTo>
                    <a:pt x="111594" y="165950"/>
                  </a:lnTo>
                  <a:lnTo>
                    <a:pt x="114846" y="163563"/>
                  </a:lnTo>
                  <a:lnTo>
                    <a:pt x="111671" y="162267"/>
                  </a:lnTo>
                  <a:lnTo>
                    <a:pt x="115328" y="160909"/>
                  </a:lnTo>
                  <a:lnTo>
                    <a:pt x="116941" y="160312"/>
                  </a:lnTo>
                  <a:lnTo>
                    <a:pt x="117208" y="160210"/>
                  </a:lnTo>
                  <a:close/>
                </a:path>
                <a:path w="387984" h="192405">
                  <a:moveTo>
                    <a:pt x="119507" y="180606"/>
                  </a:moveTo>
                  <a:lnTo>
                    <a:pt x="119367" y="173863"/>
                  </a:lnTo>
                  <a:lnTo>
                    <a:pt x="116001" y="173596"/>
                  </a:lnTo>
                  <a:lnTo>
                    <a:pt x="116128" y="173736"/>
                  </a:lnTo>
                  <a:lnTo>
                    <a:pt x="116001" y="174002"/>
                  </a:lnTo>
                  <a:lnTo>
                    <a:pt x="116001" y="174142"/>
                  </a:lnTo>
                  <a:lnTo>
                    <a:pt x="116674" y="176022"/>
                  </a:lnTo>
                  <a:lnTo>
                    <a:pt x="117081" y="177241"/>
                  </a:lnTo>
                  <a:lnTo>
                    <a:pt x="116408" y="177774"/>
                  </a:lnTo>
                  <a:lnTo>
                    <a:pt x="119507" y="180606"/>
                  </a:lnTo>
                  <a:close/>
                </a:path>
                <a:path w="387984" h="192405">
                  <a:moveTo>
                    <a:pt x="120446" y="163080"/>
                  </a:moveTo>
                  <a:lnTo>
                    <a:pt x="117487" y="164223"/>
                  </a:lnTo>
                  <a:lnTo>
                    <a:pt x="117208" y="164325"/>
                  </a:lnTo>
                  <a:lnTo>
                    <a:pt x="116941" y="164426"/>
                  </a:lnTo>
                  <a:lnTo>
                    <a:pt x="115862" y="163982"/>
                  </a:lnTo>
                  <a:lnTo>
                    <a:pt x="117208" y="165912"/>
                  </a:lnTo>
                  <a:lnTo>
                    <a:pt x="119367" y="168198"/>
                  </a:lnTo>
                  <a:lnTo>
                    <a:pt x="119367" y="164566"/>
                  </a:lnTo>
                  <a:lnTo>
                    <a:pt x="120446" y="163080"/>
                  </a:lnTo>
                  <a:close/>
                </a:path>
                <a:path w="387984" h="192405">
                  <a:moveTo>
                    <a:pt x="125310" y="159296"/>
                  </a:moveTo>
                  <a:lnTo>
                    <a:pt x="123418" y="157683"/>
                  </a:lnTo>
                  <a:lnTo>
                    <a:pt x="122885" y="157949"/>
                  </a:lnTo>
                  <a:lnTo>
                    <a:pt x="122339" y="158089"/>
                  </a:lnTo>
                  <a:lnTo>
                    <a:pt x="121666" y="157949"/>
                  </a:lnTo>
                  <a:lnTo>
                    <a:pt x="120992" y="159169"/>
                  </a:lnTo>
                  <a:lnTo>
                    <a:pt x="120180" y="159702"/>
                  </a:lnTo>
                  <a:lnTo>
                    <a:pt x="119100" y="159969"/>
                  </a:lnTo>
                  <a:lnTo>
                    <a:pt x="119913" y="160248"/>
                  </a:lnTo>
                  <a:lnTo>
                    <a:pt x="120726" y="160655"/>
                  </a:lnTo>
                  <a:lnTo>
                    <a:pt x="121932" y="161734"/>
                  </a:lnTo>
                  <a:lnTo>
                    <a:pt x="124764" y="162267"/>
                  </a:lnTo>
                  <a:lnTo>
                    <a:pt x="125310" y="159296"/>
                  </a:lnTo>
                  <a:close/>
                </a:path>
                <a:path w="387984" h="192405">
                  <a:moveTo>
                    <a:pt x="131508" y="165366"/>
                  </a:moveTo>
                  <a:lnTo>
                    <a:pt x="128816" y="166319"/>
                  </a:lnTo>
                  <a:lnTo>
                    <a:pt x="130022" y="164020"/>
                  </a:lnTo>
                  <a:lnTo>
                    <a:pt x="129349" y="163753"/>
                  </a:lnTo>
                  <a:lnTo>
                    <a:pt x="128003" y="163487"/>
                  </a:lnTo>
                  <a:lnTo>
                    <a:pt x="128270" y="166179"/>
                  </a:lnTo>
                  <a:lnTo>
                    <a:pt x="124498" y="166992"/>
                  </a:lnTo>
                  <a:lnTo>
                    <a:pt x="125171" y="169824"/>
                  </a:lnTo>
                  <a:lnTo>
                    <a:pt x="125844" y="171577"/>
                  </a:lnTo>
                  <a:lnTo>
                    <a:pt x="124637" y="173062"/>
                  </a:lnTo>
                  <a:lnTo>
                    <a:pt x="122745" y="173596"/>
                  </a:lnTo>
                  <a:lnTo>
                    <a:pt x="121932" y="173863"/>
                  </a:lnTo>
                  <a:lnTo>
                    <a:pt x="121932" y="174548"/>
                  </a:lnTo>
                  <a:lnTo>
                    <a:pt x="122199" y="174409"/>
                  </a:lnTo>
                  <a:lnTo>
                    <a:pt x="122745" y="174409"/>
                  </a:lnTo>
                  <a:lnTo>
                    <a:pt x="123151" y="174269"/>
                  </a:lnTo>
                  <a:lnTo>
                    <a:pt x="125577" y="173329"/>
                  </a:lnTo>
                  <a:lnTo>
                    <a:pt x="128676" y="175082"/>
                  </a:lnTo>
                  <a:lnTo>
                    <a:pt x="131381" y="173329"/>
                  </a:lnTo>
                  <a:lnTo>
                    <a:pt x="129895" y="171030"/>
                  </a:lnTo>
                  <a:lnTo>
                    <a:pt x="125844" y="169684"/>
                  </a:lnTo>
                  <a:lnTo>
                    <a:pt x="129755" y="167259"/>
                  </a:lnTo>
                  <a:lnTo>
                    <a:pt x="131508" y="165366"/>
                  </a:lnTo>
                  <a:close/>
                </a:path>
                <a:path w="387984" h="192405">
                  <a:moveTo>
                    <a:pt x="137985" y="140411"/>
                  </a:moveTo>
                  <a:lnTo>
                    <a:pt x="134886" y="141224"/>
                  </a:lnTo>
                  <a:lnTo>
                    <a:pt x="133667" y="141097"/>
                  </a:lnTo>
                  <a:lnTo>
                    <a:pt x="135699" y="142036"/>
                  </a:lnTo>
                  <a:lnTo>
                    <a:pt x="135699" y="141770"/>
                  </a:lnTo>
                  <a:lnTo>
                    <a:pt x="137985" y="140411"/>
                  </a:lnTo>
                  <a:close/>
                </a:path>
                <a:path w="387984" h="192405">
                  <a:moveTo>
                    <a:pt x="140144" y="160769"/>
                  </a:moveTo>
                  <a:lnTo>
                    <a:pt x="139204" y="160921"/>
                  </a:lnTo>
                  <a:lnTo>
                    <a:pt x="138531" y="161594"/>
                  </a:lnTo>
                  <a:lnTo>
                    <a:pt x="139204" y="163080"/>
                  </a:lnTo>
                  <a:lnTo>
                    <a:pt x="140144" y="162267"/>
                  </a:lnTo>
                  <a:lnTo>
                    <a:pt x="140144" y="160769"/>
                  </a:lnTo>
                  <a:close/>
                </a:path>
                <a:path w="387984" h="192405">
                  <a:moveTo>
                    <a:pt x="140360" y="134708"/>
                  </a:moveTo>
                  <a:lnTo>
                    <a:pt x="139585" y="133515"/>
                  </a:lnTo>
                  <a:lnTo>
                    <a:pt x="140004" y="135153"/>
                  </a:lnTo>
                  <a:lnTo>
                    <a:pt x="140360" y="134708"/>
                  </a:lnTo>
                  <a:close/>
                </a:path>
                <a:path w="387984" h="192405">
                  <a:moveTo>
                    <a:pt x="141363" y="130162"/>
                  </a:moveTo>
                  <a:lnTo>
                    <a:pt x="139331" y="126390"/>
                  </a:lnTo>
                  <a:lnTo>
                    <a:pt x="137579" y="129628"/>
                  </a:lnTo>
                  <a:lnTo>
                    <a:pt x="137579" y="132194"/>
                  </a:lnTo>
                  <a:lnTo>
                    <a:pt x="135686" y="131241"/>
                  </a:lnTo>
                  <a:lnTo>
                    <a:pt x="134213" y="130568"/>
                  </a:lnTo>
                  <a:lnTo>
                    <a:pt x="134620" y="132994"/>
                  </a:lnTo>
                  <a:lnTo>
                    <a:pt x="132461" y="134480"/>
                  </a:lnTo>
                  <a:lnTo>
                    <a:pt x="130162" y="134353"/>
                  </a:lnTo>
                  <a:lnTo>
                    <a:pt x="130022" y="134340"/>
                  </a:lnTo>
                  <a:lnTo>
                    <a:pt x="130162" y="137185"/>
                  </a:lnTo>
                  <a:lnTo>
                    <a:pt x="134620" y="133616"/>
                  </a:lnTo>
                  <a:lnTo>
                    <a:pt x="135559" y="132867"/>
                  </a:lnTo>
                  <a:lnTo>
                    <a:pt x="136906" y="135966"/>
                  </a:lnTo>
                  <a:lnTo>
                    <a:pt x="139065" y="134023"/>
                  </a:lnTo>
                  <a:lnTo>
                    <a:pt x="139204" y="133896"/>
                  </a:lnTo>
                  <a:lnTo>
                    <a:pt x="139585" y="133553"/>
                  </a:lnTo>
                  <a:lnTo>
                    <a:pt x="139204" y="132054"/>
                  </a:lnTo>
                  <a:lnTo>
                    <a:pt x="141363" y="130162"/>
                  </a:lnTo>
                  <a:close/>
                </a:path>
                <a:path w="387984" h="192405">
                  <a:moveTo>
                    <a:pt x="143840" y="158775"/>
                  </a:moveTo>
                  <a:lnTo>
                    <a:pt x="143649" y="158496"/>
                  </a:lnTo>
                  <a:lnTo>
                    <a:pt x="140144" y="159893"/>
                  </a:lnTo>
                  <a:lnTo>
                    <a:pt x="140144" y="160769"/>
                  </a:lnTo>
                  <a:lnTo>
                    <a:pt x="143510" y="160248"/>
                  </a:lnTo>
                  <a:lnTo>
                    <a:pt x="143840" y="158775"/>
                  </a:lnTo>
                  <a:close/>
                </a:path>
                <a:path w="387984" h="192405">
                  <a:moveTo>
                    <a:pt x="148005" y="154406"/>
                  </a:moveTo>
                  <a:lnTo>
                    <a:pt x="147701" y="154381"/>
                  </a:lnTo>
                  <a:lnTo>
                    <a:pt x="147828" y="154571"/>
                  </a:lnTo>
                  <a:lnTo>
                    <a:pt x="148005" y="154660"/>
                  </a:lnTo>
                  <a:lnTo>
                    <a:pt x="148005" y="154406"/>
                  </a:lnTo>
                  <a:close/>
                </a:path>
                <a:path w="387984" h="192405">
                  <a:moveTo>
                    <a:pt x="149783" y="152844"/>
                  </a:moveTo>
                  <a:lnTo>
                    <a:pt x="149453" y="151612"/>
                  </a:lnTo>
                  <a:lnTo>
                    <a:pt x="148183" y="154419"/>
                  </a:lnTo>
                  <a:lnTo>
                    <a:pt x="148005" y="154813"/>
                  </a:lnTo>
                  <a:lnTo>
                    <a:pt x="148361" y="154419"/>
                  </a:lnTo>
                  <a:lnTo>
                    <a:pt x="149783" y="152844"/>
                  </a:lnTo>
                  <a:close/>
                </a:path>
                <a:path w="387984" h="192405">
                  <a:moveTo>
                    <a:pt x="151612" y="145681"/>
                  </a:moveTo>
                  <a:lnTo>
                    <a:pt x="151066" y="144868"/>
                  </a:lnTo>
                  <a:lnTo>
                    <a:pt x="150266" y="144195"/>
                  </a:lnTo>
                  <a:lnTo>
                    <a:pt x="149453" y="142303"/>
                  </a:lnTo>
                  <a:lnTo>
                    <a:pt x="148107" y="143840"/>
                  </a:lnTo>
                  <a:lnTo>
                    <a:pt x="148234" y="145402"/>
                  </a:lnTo>
                  <a:lnTo>
                    <a:pt x="149313" y="145681"/>
                  </a:lnTo>
                  <a:lnTo>
                    <a:pt x="150266" y="146761"/>
                  </a:lnTo>
                  <a:lnTo>
                    <a:pt x="150799" y="147561"/>
                  </a:lnTo>
                  <a:lnTo>
                    <a:pt x="151066" y="147472"/>
                  </a:lnTo>
                  <a:lnTo>
                    <a:pt x="151612" y="147434"/>
                  </a:lnTo>
                  <a:lnTo>
                    <a:pt x="151206" y="147256"/>
                  </a:lnTo>
                  <a:lnTo>
                    <a:pt x="150799" y="147027"/>
                  </a:lnTo>
                  <a:lnTo>
                    <a:pt x="151612" y="145681"/>
                  </a:lnTo>
                  <a:close/>
                </a:path>
                <a:path w="387984" h="192405">
                  <a:moveTo>
                    <a:pt x="151739" y="163080"/>
                  </a:moveTo>
                  <a:lnTo>
                    <a:pt x="149987" y="161734"/>
                  </a:lnTo>
                  <a:lnTo>
                    <a:pt x="148780" y="161048"/>
                  </a:lnTo>
                  <a:lnTo>
                    <a:pt x="147421" y="159575"/>
                  </a:lnTo>
                  <a:lnTo>
                    <a:pt x="148640" y="158877"/>
                  </a:lnTo>
                  <a:lnTo>
                    <a:pt x="147701" y="158978"/>
                  </a:lnTo>
                  <a:lnTo>
                    <a:pt x="146748" y="158623"/>
                  </a:lnTo>
                  <a:lnTo>
                    <a:pt x="146481" y="158089"/>
                  </a:lnTo>
                  <a:lnTo>
                    <a:pt x="145948" y="157137"/>
                  </a:lnTo>
                  <a:lnTo>
                    <a:pt x="145542" y="156337"/>
                  </a:lnTo>
                  <a:lnTo>
                    <a:pt x="145948" y="156197"/>
                  </a:lnTo>
                  <a:lnTo>
                    <a:pt x="146075" y="156197"/>
                  </a:lnTo>
                  <a:lnTo>
                    <a:pt x="146481" y="156057"/>
                  </a:lnTo>
                  <a:lnTo>
                    <a:pt x="146481" y="154305"/>
                  </a:lnTo>
                  <a:lnTo>
                    <a:pt x="147332" y="154355"/>
                  </a:lnTo>
                  <a:lnTo>
                    <a:pt x="146748" y="154012"/>
                  </a:lnTo>
                  <a:lnTo>
                    <a:pt x="145135" y="153162"/>
                  </a:lnTo>
                  <a:lnTo>
                    <a:pt x="144995" y="153098"/>
                  </a:lnTo>
                  <a:lnTo>
                    <a:pt x="144462" y="155930"/>
                  </a:lnTo>
                  <a:lnTo>
                    <a:pt x="143840" y="158775"/>
                  </a:lnTo>
                  <a:lnTo>
                    <a:pt x="145135" y="160782"/>
                  </a:lnTo>
                  <a:lnTo>
                    <a:pt x="145542" y="160680"/>
                  </a:lnTo>
                  <a:lnTo>
                    <a:pt x="145948" y="160578"/>
                  </a:lnTo>
                  <a:lnTo>
                    <a:pt x="146075" y="160553"/>
                  </a:lnTo>
                  <a:lnTo>
                    <a:pt x="146481" y="160451"/>
                  </a:lnTo>
                  <a:lnTo>
                    <a:pt x="146748" y="160375"/>
                  </a:lnTo>
                  <a:lnTo>
                    <a:pt x="147332" y="160794"/>
                  </a:lnTo>
                  <a:lnTo>
                    <a:pt x="148640" y="161734"/>
                  </a:lnTo>
                  <a:lnTo>
                    <a:pt x="147701" y="162941"/>
                  </a:lnTo>
                  <a:lnTo>
                    <a:pt x="148361" y="165341"/>
                  </a:lnTo>
                  <a:lnTo>
                    <a:pt x="148640" y="165188"/>
                  </a:lnTo>
                  <a:lnTo>
                    <a:pt x="151739" y="163080"/>
                  </a:lnTo>
                  <a:close/>
                </a:path>
                <a:path w="387984" h="192405">
                  <a:moveTo>
                    <a:pt x="152946" y="149199"/>
                  </a:moveTo>
                  <a:lnTo>
                    <a:pt x="152019" y="149313"/>
                  </a:lnTo>
                  <a:lnTo>
                    <a:pt x="152171" y="149974"/>
                  </a:lnTo>
                  <a:lnTo>
                    <a:pt x="152946" y="149199"/>
                  </a:lnTo>
                  <a:close/>
                </a:path>
                <a:path w="387984" h="192405">
                  <a:moveTo>
                    <a:pt x="153098" y="153771"/>
                  </a:moveTo>
                  <a:lnTo>
                    <a:pt x="152171" y="149974"/>
                  </a:lnTo>
                  <a:lnTo>
                    <a:pt x="151879" y="150266"/>
                  </a:lnTo>
                  <a:lnTo>
                    <a:pt x="151472" y="149720"/>
                  </a:lnTo>
                  <a:lnTo>
                    <a:pt x="150533" y="152019"/>
                  </a:lnTo>
                  <a:lnTo>
                    <a:pt x="149783" y="152844"/>
                  </a:lnTo>
                  <a:lnTo>
                    <a:pt x="150799" y="156603"/>
                  </a:lnTo>
                  <a:lnTo>
                    <a:pt x="153098" y="153771"/>
                  </a:lnTo>
                  <a:close/>
                </a:path>
                <a:path w="387984" h="192405">
                  <a:moveTo>
                    <a:pt x="153555" y="149123"/>
                  </a:moveTo>
                  <a:lnTo>
                    <a:pt x="153098" y="148666"/>
                  </a:lnTo>
                  <a:lnTo>
                    <a:pt x="152692" y="148374"/>
                  </a:lnTo>
                  <a:lnTo>
                    <a:pt x="152946" y="149148"/>
                  </a:lnTo>
                  <a:lnTo>
                    <a:pt x="153555" y="149123"/>
                  </a:lnTo>
                  <a:close/>
                </a:path>
                <a:path w="387984" h="192405">
                  <a:moveTo>
                    <a:pt x="156197" y="135293"/>
                  </a:moveTo>
                  <a:lnTo>
                    <a:pt x="154711" y="135204"/>
                  </a:lnTo>
                  <a:lnTo>
                    <a:pt x="154444" y="135153"/>
                  </a:lnTo>
                  <a:lnTo>
                    <a:pt x="154178" y="133273"/>
                  </a:lnTo>
                  <a:lnTo>
                    <a:pt x="154178" y="132321"/>
                  </a:lnTo>
                  <a:lnTo>
                    <a:pt x="153492" y="132054"/>
                  </a:lnTo>
                  <a:lnTo>
                    <a:pt x="153098" y="131787"/>
                  </a:lnTo>
                  <a:lnTo>
                    <a:pt x="152958" y="131114"/>
                  </a:lnTo>
                  <a:lnTo>
                    <a:pt x="150939" y="132054"/>
                  </a:lnTo>
                  <a:lnTo>
                    <a:pt x="150126" y="130162"/>
                  </a:lnTo>
                  <a:lnTo>
                    <a:pt x="150533" y="128409"/>
                  </a:lnTo>
                  <a:lnTo>
                    <a:pt x="146481" y="125844"/>
                  </a:lnTo>
                  <a:lnTo>
                    <a:pt x="150126" y="131318"/>
                  </a:lnTo>
                  <a:lnTo>
                    <a:pt x="150533" y="131914"/>
                  </a:lnTo>
                  <a:lnTo>
                    <a:pt x="146481" y="131406"/>
                  </a:lnTo>
                  <a:lnTo>
                    <a:pt x="146215" y="131381"/>
                  </a:lnTo>
                  <a:lnTo>
                    <a:pt x="143916" y="130162"/>
                  </a:lnTo>
                  <a:lnTo>
                    <a:pt x="140360" y="134708"/>
                  </a:lnTo>
                  <a:lnTo>
                    <a:pt x="141757" y="136906"/>
                  </a:lnTo>
                  <a:lnTo>
                    <a:pt x="137845" y="140284"/>
                  </a:lnTo>
                  <a:lnTo>
                    <a:pt x="138658" y="140017"/>
                  </a:lnTo>
                  <a:lnTo>
                    <a:pt x="139065" y="140144"/>
                  </a:lnTo>
                  <a:lnTo>
                    <a:pt x="139331" y="140411"/>
                  </a:lnTo>
                  <a:lnTo>
                    <a:pt x="141757" y="138061"/>
                  </a:lnTo>
                  <a:lnTo>
                    <a:pt x="144195" y="135699"/>
                  </a:lnTo>
                  <a:lnTo>
                    <a:pt x="148501" y="139065"/>
                  </a:lnTo>
                  <a:lnTo>
                    <a:pt x="150533" y="137820"/>
                  </a:lnTo>
                  <a:lnTo>
                    <a:pt x="154444" y="135420"/>
                  </a:lnTo>
                  <a:lnTo>
                    <a:pt x="154711" y="135826"/>
                  </a:lnTo>
                  <a:lnTo>
                    <a:pt x="155117" y="136105"/>
                  </a:lnTo>
                  <a:lnTo>
                    <a:pt x="155257" y="136105"/>
                  </a:lnTo>
                  <a:lnTo>
                    <a:pt x="156197" y="135293"/>
                  </a:lnTo>
                  <a:close/>
                </a:path>
                <a:path w="387984" h="192405">
                  <a:moveTo>
                    <a:pt x="157403" y="166725"/>
                  </a:moveTo>
                  <a:lnTo>
                    <a:pt x="156464" y="167119"/>
                  </a:lnTo>
                  <a:lnTo>
                    <a:pt x="155524" y="166852"/>
                  </a:lnTo>
                  <a:lnTo>
                    <a:pt x="154444" y="166852"/>
                  </a:lnTo>
                  <a:lnTo>
                    <a:pt x="152692" y="166992"/>
                  </a:lnTo>
                  <a:lnTo>
                    <a:pt x="153098" y="167665"/>
                  </a:lnTo>
                  <a:lnTo>
                    <a:pt x="153365" y="168605"/>
                  </a:lnTo>
                  <a:lnTo>
                    <a:pt x="154851" y="168198"/>
                  </a:lnTo>
                  <a:lnTo>
                    <a:pt x="156197" y="167398"/>
                  </a:lnTo>
                  <a:lnTo>
                    <a:pt x="157403" y="166725"/>
                  </a:lnTo>
                  <a:close/>
                </a:path>
                <a:path w="387984" h="192405">
                  <a:moveTo>
                    <a:pt x="159969" y="151511"/>
                  </a:moveTo>
                  <a:lnTo>
                    <a:pt x="158216" y="148513"/>
                  </a:lnTo>
                  <a:lnTo>
                    <a:pt x="157429" y="148615"/>
                  </a:lnTo>
                  <a:lnTo>
                    <a:pt x="157010" y="149186"/>
                  </a:lnTo>
                  <a:lnTo>
                    <a:pt x="159969" y="151511"/>
                  </a:lnTo>
                  <a:close/>
                </a:path>
                <a:path w="387984" h="192405">
                  <a:moveTo>
                    <a:pt x="159969" y="145135"/>
                  </a:moveTo>
                  <a:lnTo>
                    <a:pt x="156324" y="143522"/>
                  </a:lnTo>
                  <a:lnTo>
                    <a:pt x="155524" y="143751"/>
                  </a:lnTo>
                  <a:lnTo>
                    <a:pt x="155384" y="143789"/>
                  </a:lnTo>
                  <a:lnTo>
                    <a:pt x="155257" y="143929"/>
                  </a:lnTo>
                  <a:lnTo>
                    <a:pt x="155384" y="145808"/>
                  </a:lnTo>
                  <a:lnTo>
                    <a:pt x="155524" y="147294"/>
                  </a:lnTo>
                  <a:lnTo>
                    <a:pt x="153555" y="149123"/>
                  </a:lnTo>
                  <a:lnTo>
                    <a:pt x="155257" y="148894"/>
                  </a:lnTo>
                  <a:lnTo>
                    <a:pt x="155524" y="148856"/>
                  </a:lnTo>
                  <a:lnTo>
                    <a:pt x="156324" y="148755"/>
                  </a:lnTo>
                  <a:lnTo>
                    <a:pt x="157010" y="148666"/>
                  </a:lnTo>
                  <a:lnTo>
                    <a:pt x="157429" y="148615"/>
                  </a:lnTo>
                  <a:lnTo>
                    <a:pt x="159969" y="145135"/>
                  </a:lnTo>
                  <a:close/>
                </a:path>
                <a:path w="387984" h="192405">
                  <a:moveTo>
                    <a:pt x="162420" y="125425"/>
                  </a:moveTo>
                  <a:lnTo>
                    <a:pt x="161721" y="127203"/>
                  </a:lnTo>
                  <a:lnTo>
                    <a:pt x="161861" y="127063"/>
                  </a:lnTo>
                  <a:lnTo>
                    <a:pt x="162128" y="126923"/>
                  </a:lnTo>
                  <a:lnTo>
                    <a:pt x="162267" y="126796"/>
                  </a:lnTo>
                  <a:lnTo>
                    <a:pt x="162420" y="125666"/>
                  </a:lnTo>
                  <a:lnTo>
                    <a:pt x="162420" y="125425"/>
                  </a:lnTo>
                  <a:close/>
                </a:path>
                <a:path w="387984" h="192405">
                  <a:moveTo>
                    <a:pt x="165938" y="114465"/>
                  </a:moveTo>
                  <a:lnTo>
                    <a:pt x="165811" y="115443"/>
                  </a:lnTo>
                  <a:lnTo>
                    <a:pt x="165938" y="115366"/>
                  </a:lnTo>
                  <a:lnTo>
                    <a:pt x="165938" y="114465"/>
                  </a:lnTo>
                  <a:close/>
                </a:path>
                <a:path w="387984" h="192405">
                  <a:moveTo>
                    <a:pt x="166992" y="121805"/>
                  </a:moveTo>
                  <a:lnTo>
                    <a:pt x="162763" y="118541"/>
                  </a:lnTo>
                  <a:lnTo>
                    <a:pt x="163626" y="116687"/>
                  </a:lnTo>
                  <a:lnTo>
                    <a:pt x="163474" y="116611"/>
                  </a:lnTo>
                  <a:lnTo>
                    <a:pt x="159969" y="116268"/>
                  </a:lnTo>
                  <a:lnTo>
                    <a:pt x="158889" y="113436"/>
                  </a:lnTo>
                  <a:lnTo>
                    <a:pt x="156464" y="114922"/>
                  </a:lnTo>
                  <a:lnTo>
                    <a:pt x="152019" y="117348"/>
                  </a:lnTo>
                  <a:lnTo>
                    <a:pt x="149313" y="115189"/>
                  </a:lnTo>
                  <a:lnTo>
                    <a:pt x="148501" y="114249"/>
                  </a:lnTo>
                  <a:lnTo>
                    <a:pt x="147154" y="114249"/>
                  </a:lnTo>
                  <a:lnTo>
                    <a:pt x="146888" y="115595"/>
                  </a:lnTo>
                  <a:lnTo>
                    <a:pt x="145948" y="118694"/>
                  </a:lnTo>
                  <a:lnTo>
                    <a:pt x="143789" y="116268"/>
                  </a:lnTo>
                  <a:lnTo>
                    <a:pt x="142303" y="116001"/>
                  </a:lnTo>
                  <a:lnTo>
                    <a:pt x="141897" y="115468"/>
                  </a:lnTo>
                  <a:lnTo>
                    <a:pt x="139471" y="119646"/>
                  </a:lnTo>
                  <a:lnTo>
                    <a:pt x="137045" y="112229"/>
                  </a:lnTo>
                  <a:lnTo>
                    <a:pt x="134620" y="113436"/>
                  </a:lnTo>
                  <a:lnTo>
                    <a:pt x="136372" y="116814"/>
                  </a:lnTo>
                  <a:lnTo>
                    <a:pt x="138925" y="118833"/>
                  </a:lnTo>
                  <a:lnTo>
                    <a:pt x="133807" y="121132"/>
                  </a:lnTo>
                  <a:lnTo>
                    <a:pt x="134620" y="122212"/>
                  </a:lnTo>
                  <a:lnTo>
                    <a:pt x="134886" y="123418"/>
                  </a:lnTo>
                  <a:lnTo>
                    <a:pt x="136372" y="123685"/>
                  </a:lnTo>
                  <a:lnTo>
                    <a:pt x="138925" y="119913"/>
                  </a:lnTo>
                  <a:lnTo>
                    <a:pt x="141084" y="123685"/>
                  </a:lnTo>
                  <a:lnTo>
                    <a:pt x="139877" y="125717"/>
                  </a:lnTo>
                  <a:lnTo>
                    <a:pt x="140550" y="125717"/>
                  </a:lnTo>
                  <a:lnTo>
                    <a:pt x="141084" y="125844"/>
                  </a:lnTo>
                  <a:lnTo>
                    <a:pt x="141630" y="125984"/>
                  </a:lnTo>
                  <a:lnTo>
                    <a:pt x="142036" y="126517"/>
                  </a:lnTo>
                  <a:lnTo>
                    <a:pt x="145669" y="125044"/>
                  </a:lnTo>
                  <a:lnTo>
                    <a:pt x="149313" y="125984"/>
                  </a:lnTo>
                  <a:lnTo>
                    <a:pt x="152552" y="123291"/>
                  </a:lnTo>
                  <a:lnTo>
                    <a:pt x="153631" y="123964"/>
                  </a:lnTo>
                  <a:lnTo>
                    <a:pt x="155790" y="125044"/>
                  </a:lnTo>
                  <a:lnTo>
                    <a:pt x="155257" y="126517"/>
                  </a:lnTo>
                  <a:lnTo>
                    <a:pt x="155790" y="126187"/>
                  </a:lnTo>
                  <a:lnTo>
                    <a:pt x="158089" y="124764"/>
                  </a:lnTo>
                  <a:lnTo>
                    <a:pt x="161721" y="123812"/>
                  </a:lnTo>
                  <a:lnTo>
                    <a:pt x="162128" y="123710"/>
                  </a:lnTo>
                  <a:lnTo>
                    <a:pt x="162420" y="123621"/>
                  </a:lnTo>
                  <a:lnTo>
                    <a:pt x="162763" y="123545"/>
                  </a:lnTo>
                  <a:lnTo>
                    <a:pt x="163207" y="123418"/>
                  </a:lnTo>
                  <a:lnTo>
                    <a:pt x="162420" y="125425"/>
                  </a:lnTo>
                  <a:lnTo>
                    <a:pt x="163207" y="124637"/>
                  </a:lnTo>
                  <a:lnTo>
                    <a:pt x="163474" y="124371"/>
                  </a:lnTo>
                  <a:lnTo>
                    <a:pt x="165100" y="124764"/>
                  </a:lnTo>
                  <a:lnTo>
                    <a:pt x="166306" y="123825"/>
                  </a:lnTo>
                  <a:lnTo>
                    <a:pt x="166852" y="123012"/>
                  </a:lnTo>
                  <a:lnTo>
                    <a:pt x="166992" y="121805"/>
                  </a:lnTo>
                  <a:close/>
                </a:path>
                <a:path w="387984" h="192405">
                  <a:moveTo>
                    <a:pt x="168198" y="130835"/>
                  </a:moveTo>
                  <a:lnTo>
                    <a:pt x="167932" y="130568"/>
                  </a:lnTo>
                  <a:lnTo>
                    <a:pt x="166306" y="129628"/>
                  </a:lnTo>
                  <a:lnTo>
                    <a:pt x="165366" y="129362"/>
                  </a:lnTo>
                  <a:lnTo>
                    <a:pt x="164833" y="129755"/>
                  </a:lnTo>
                  <a:lnTo>
                    <a:pt x="163880" y="129755"/>
                  </a:lnTo>
                  <a:lnTo>
                    <a:pt x="163207" y="130835"/>
                  </a:lnTo>
                  <a:lnTo>
                    <a:pt x="164160" y="132321"/>
                  </a:lnTo>
                  <a:lnTo>
                    <a:pt x="162801" y="133400"/>
                  </a:lnTo>
                  <a:lnTo>
                    <a:pt x="164426" y="134213"/>
                  </a:lnTo>
                  <a:lnTo>
                    <a:pt x="164960" y="134886"/>
                  </a:lnTo>
                  <a:lnTo>
                    <a:pt x="165506" y="133807"/>
                  </a:lnTo>
                  <a:lnTo>
                    <a:pt x="166039" y="132588"/>
                  </a:lnTo>
                  <a:lnTo>
                    <a:pt x="166852" y="131648"/>
                  </a:lnTo>
                  <a:lnTo>
                    <a:pt x="168198" y="130835"/>
                  </a:lnTo>
                  <a:close/>
                </a:path>
                <a:path w="387984" h="192405">
                  <a:moveTo>
                    <a:pt x="173736" y="119507"/>
                  </a:moveTo>
                  <a:lnTo>
                    <a:pt x="172656" y="117487"/>
                  </a:lnTo>
                  <a:lnTo>
                    <a:pt x="172250" y="117602"/>
                  </a:lnTo>
                  <a:lnTo>
                    <a:pt x="165760" y="115785"/>
                  </a:lnTo>
                  <a:lnTo>
                    <a:pt x="165811" y="115443"/>
                  </a:lnTo>
                  <a:lnTo>
                    <a:pt x="165392" y="115684"/>
                  </a:lnTo>
                  <a:lnTo>
                    <a:pt x="165100" y="115595"/>
                  </a:lnTo>
                  <a:lnTo>
                    <a:pt x="165277" y="115747"/>
                  </a:lnTo>
                  <a:lnTo>
                    <a:pt x="163626" y="116687"/>
                  </a:lnTo>
                  <a:lnTo>
                    <a:pt x="165633" y="116814"/>
                  </a:lnTo>
                  <a:lnTo>
                    <a:pt x="165722" y="116103"/>
                  </a:lnTo>
                  <a:lnTo>
                    <a:pt x="169011" y="118694"/>
                  </a:lnTo>
                  <a:lnTo>
                    <a:pt x="169824" y="117081"/>
                  </a:lnTo>
                  <a:lnTo>
                    <a:pt x="172516" y="118694"/>
                  </a:lnTo>
                  <a:lnTo>
                    <a:pt x="173596" y="119418"/>
                  </a:lnTo>
                  <a:lnTo>
                    <a:pt x="173736" y="119507"/>
                  </a:lnTo>
                  <a:close/>
                </a:path>
                <a:path w="387984" h="192405">
                  <a:moveTo>
                    <a:pt x="174409" y="107873"/>
                  </a:moveTo>
                  <a:lnTo>
                    <a:pt x="173736" y="108356"/>
                  </a:lnTo>
                  <a:lnTo>
                    <a:pt x="173596" y="108445"/>
                  </a:lnTo>
                  <a:lnTo>
                    <a:pt x="174002" y="109791"/>
                  </a:lnTo>
                  <a:lnTo>
                    <a:pt x="173596" y="110604"/>
                  </a:lnTo>
                  <a:lnTo>
                    <a:pt x="174002" y="111074"/>
                  </a:lnTo>
                  <a:lnTo>
                    <a:pt x="174409" y="111544"/>
                  </a:lnTo>
                  <a:lnTo>
                    <a:pt x="174409" y="109118"/>
                  </a:lnTo>
                  <a:lnTo>
                    <a:pt x="174409" y="107873"/>
                  </a:lnTo>
                  <a:close/>
                </a:path>
                <a:path w="387984" h="192405">
                  <a:moveTo>
                    <a:pt x="175209" y="153504"/>
                  </a:moveTo>
                  <a:lnTo>
                    <a:pt x="174536" y="152692"/>
                  </a:lnTo>
                  <a:lnTo>
                    <a:pt x="173736" y="152425"/>
                  </a:lnTo>
                  <a:lnTo>
                    <a:pt x="172783" y="152425"/>
                  </a:lnTo>
                  <a:lnTo>
                    <a:pt x="172923" y="152692"/>
                  </a:lnTo>
                  <a:lnTo>
                    <a:pt x="168071" y="158089"/>
                  </a:lnTo>
                  <a:lnTo>
                    <a:pt x="166179" y="151472"/>
                  </a:lnTo>
                  <a:lnTo>
                    <a:pt x="160782" y="152285"/>
                  </a:lnTo>
                  <a:lnTo>
                    <a:pt x="163753" y="154711"/>
                  </a:lnTo>
                  <a:lnTo>
                    <a:pt x="166992" y="156603"/>
                  </a:lnTo>
                  <a:lnTo>
                    <a:pt x="163207" y="159575"/>
                  </a:lnTo>
                  <a:lnTo>
                    <a:pt x="163347" y="159575"/>
                  </a:lnTo>
                  <a:lnTo>
                    <a:pt x="163614" y="159435"/>
                  </a:lnTo>
                  <a:lnTo>
                    <a:pt x="163880" y="159435"/>
                  </a:lnTo>
                  <a:lnTo>
                    <a:pt x="164960" y="159296"/>
                  </a:lnTo>
                  <a:lnTo>
                    <a:pt x="166179" y="158902"/>
                  </a:lnTo>
                  <a:lnTo>
                    <a:pt x="166306" y="160375"/>
                  </a:lnTo>
                  <a:lnTo>
                    <a:pt x="167119" y="159702"/>
                  </a:lnTo>
                  <a:lnTo>
                    <a:pt x="168338" y="159169"/>
                  </a:lnTo>
                  <a:lnTo>
                    <a:pt x="169545" y="158902"/>
                  </a:lnTo>
                  <a:lnTo>
                    <a:pt x="172250" y="155930"/>
                  </a:lnTo>
                  <a:lnTo>
                    <a:pt x="175209" y="153504"/>
                  </a:lnTo>
                  <a:close/>
                </a:path>
                <a:path w="387984" h="192405">
                  <a:moveTo>
                    <a:pt x="175895" y="128676"/>
                  </a:moveTo>
                  <a:lnTo>
                    <a:pt x="174002" y="129222"/>
                  </a:lnTo>
                  <a:lnTo>
                    <a:pt x="171983" y="129489"/>
                  </a:lnTo>
                  <a:lnTo>
                    <a:pt x="169951" y="128676"/>
                  </a:lnTo>
                  <a:lnTo>
                    <a:pt x="169278" y="128409"/>
                  </a:lnTo>
                  <a:lnTo>
                    <a:pt x="167665" y="128409"/>
                  </a:lnTo>
                  <a:lnTo>
                    <a:pt x="166306" y="129489"/>
                  </a:lnTo>
                  <a:lnTo>
                    <a:pt x="169418" y="130162"/>
                  </a:lnTo>
                  <a:lnTo>
                    <a:pt x="172656" y="130568"/>
                  </a:lnTo>
                  <a:lnTo>
                    <a:pt x="175082" y="130975"/>
                  </a:lnTo>
                  <a:lnTo>
                    <a:pt x="174942" y="130302"/>
                  </a:lnTo>
                  <a:lnTo>
                    <a:pt x="175348" y="129222"/>
                  </a:lnTo>
                  <a:lnTo>
                    <a:pt x="175895" y="128676"/>
                  </a:lnTo>
                  <a:close/>
                </a:path>
                <a:path w="387984" h="192405">
                  <a:moveTo>
                    <a:pt x="181419" y="100088"/>
                  </a:moveTo>
                  <a:lnTo>
                    <a:pt x="177368" y="99949"/>
                  </a:lnTo>
                  <a:lnTo>
                    <a:pt x="177368" y="102514"/>
                  </a:lnTo>
                  <a:lnTo>
                    <a:pt x="178181" y="101968"/>
                  </a:lnTo>
                  <a:lnTo>
                    <a:pt x="179260" y="102514"/>
                  </a:lnTo>
                  <a:lnTo>
                    <a:pt x="180073" y="102781"/>
                  </a:lnTo>
                  <a:lnTo>
                    <a:pt x="181419" y="100088"/>
                  </a:lnTo>
                  <a:close/>
                </a:path>
                <a:path w="387984" h="192405">
                  <a:moveTo>
                    <a:pt x="181559" y="109524"/>
                  </a:moveTo>
                  <a:lnTo>
                    <a:pt x="176961" y="109524"/>
                  </a:lnTo>
                  <a:lnTo>
                    <a:pt x="175755" y="109753"/>
                  </a:lnTo>
                  <a:lnTo>
                    <a:pt x="175348" y="109829"/>
                  </a:lnTo>
                  <a:lnTo>
                    <a:pt x="174815" y="109931"/>
                  </a:lnTo>
                  <a:lnTo>
                    <a:pt x="174536" y="109372"/>
                  </a:lnTo>
                  <a:lnTo>
                    <a:pt x="174536" y="111696"/>
                  </a:lnTo>
                  <a:lnTo>
                    <a:pt x="175348" y="112636"/>
                  </a:lnTo>
                  <a:lnTo>
                    <a:pt x="171704" y="113576"/>
                  </a:lnTo>
                  <a:lnTo>
                    <a:pt x="172250" y="115595"/>
                  </a:lnTo>
                  <a:lnTo>
                    <a:pt x="172656" y="117221"/>
                  </a:lnTo>
                  <a:lnTo>
                    <a:pt x="172656" y="117487"/>
                  </a:lnTo>
                  <a:lnTo>
                    <a:pt x="175348" y="115138"/>
                  </a:lnTo>
                  <a:lnTo>
                    <a:pt x="175755" y="114782"/>
                  </a:lnTo>
                  <a:lnTo>
                    <a:pt x="177647" y="115735"/>
                  </a:lnTo>
                  <a:lnTo>
                    <a:pt x="178447" y="114922"/>
                  </a:lnTo>
                  <a:lnTo>
                    <a:pt x="179120" y="114109"/>
                  </a:lnTo>
                  <a:lnTo>
                    <a:pt x="179527" y="113169"/>
                  </a:lnTo>
                  <a:lnTo>
                    <a:pt x="178447" y="112636"/>
                  </a:lnTo>
                  <a:lnTo>
                    <a:pt x="179527" y="110337"/>
                  </a:lnTo>
                  <a:lnTo>
                    <a:pt x="181419" y="109791"/>
                  </a:lnTo>
                  <a:lnTo>
                    <a:pt x="181559" y="109524"/>
                  </a:lnTo>
                  <a:close/>
                </a:path>
                <a:path w="387984" h="192405">
                  <a:moveTo>
                    <a:pt x="194297" y="110477"/>
                  </a:moveTo>
                  <a:lnTo>
                    <a:pt x="193687" y="110515"/>
                  </a:lnTo>
                  <a:lnTo>
                    <a:pt x="193014" y="110629"/>
                  </a:lnTo>
                  <a:lnTo>
                    <a:pt x="191985" y="111201"/>
                  </a:lnTo>
                  <a:lnTo>
                    <a:pt x="192874" y="112928"/>
                  </a:lnTo>
                  <a:lnTo>
                    <a:pt x="194297" y="110477"/>
                  </a:lnTo>
                  <a:close/>
                </a:path>
                <a:path w="387984" h="192405">
                  <a:moveTo>
                    <a:pt x="197205" y="136715"/>
                  </a:moveTo>
                  <a:lnTo>
                    <a:pt x="196532" y="136779"/>
                  </a:lnTo>
                  <a:lnTo>
                    <a:pt x="195580" y="137579"/>
                  </a:lnTo>
                  <a:lnTo>
                    <a:pt x="196126" y="139331"/>
                  </a:lnTo>
                  <a:lnTo>
                    <a:pt x="197205" y="138391"/>
                  </a:lnTo>
                  <a:lnTo>
                    <a:pt x="197205" y="136715"/>
                  </a:lnTo>
                  <a:close/>
                </a:path>
                <a:path w="387984" h="192405">
                  <a:moveTo>
                    <a:pt x="197472" y="107238"/>
                  </a:moveTo>
                  <a:lnTo>
                    <a:pt x="195173" y="108064"/>
                  </a:lnTo>
                  <a:lnTo>
                    <a:pt x="194906" y="108165"/>
                  </a:lnTo>
                  <a:lnTo>
                    <a:pt x="194640" y="108267"/>
                  </a:lnTo>
                  <a:lnTo>
                    <a:pt x="193967" y="108343"/>
                  </a:lnTo>
                  <a:lnTo>
                    <a:pt x="191985" y="108458"/>
                  </a:lnTo>
                  <a:lnTo>
                    <a:pt x="189915" y="108585"/>
                  </a:lnTo>
                  <a:lnTo>
                    <a:pt x="188709" y="111683"/>
                  </a:lnTo>
                  <a:lnTo>
                    <a:pt x="188836" y="112229"/>
                  </a:lnTo>
                  <a:lnTo>
                    <a:pt x="188709" y="112763"/>
                  </a:lnTo>
                  <a:lnTo>
                    <a:pt x="188429" y="113169"/>
                  </a:lnTo>
                  <a:lnTo>
                    <a:pt x="188709" y="113017"/>
                  </a:lnTo>
                  <a:lnTo>
                    <a:pt x="188836" y="112941"/>
                  </a:lnTo>
                  <a:lnTo>
                    <a:pt x="191668" y="111379"/>
                  </a:lnTo>
                  <a:lnTo>
                    <a:pt x="191985" y="111201"/>
                  </a:lnTo>
                  <a:lnTo>
                    <a:pt x="191668" y="110604"/>
                  </a:lnTo>
                  <a:lnTo>
                    <a:pt x="193192" y="110540"/>
                  </a:lnTo>
                  <a:lnTo>
                    <a:pt x="194297" y="109931"/>
                  </a:lnTo>
                  <a:lnTo>
                    <a:pt x="194500" y="109816"/>
                  </a:lnTo>
                  <a:lnTo>
                    <a:pt x="194640" y="109740"/>
                  </a:lnTo>
                  <a:lnTo>
                    <a:pt x="194767" y="109664"/>
                  </a:lnTo>
                  <a:lnTo>
                    <a:pt x="194297" y="110477"/>
                  </a:lnTo>
                  <a:lnTo>
                    <a:pt x="194767" y="110490"/>
                  </a:lnTo>
                  <a:lnTo>
                    <a:pt x="196253" y="110566"/>
                  </a:lnTo>
                  <a:lnTo>
                    <a:pt x="197205" y="110604"/>
                  </a:lnTo>
                  <a:lnTo>
                    <a:pt x="196253" y="108585"/>
                  </a:lnTo>
                  <a:lnTo>
                    <a:pt x="197472" y="107238"/>
                  </a:lnTo>
                  <a:close/>
                </a:path>
                <a:path w="387984" h="192405">
                  <a:moveTo>
                    <a:pt x="198945" y="135928"/>
                  </a:moveTo>
                  <a:lnTo>
                    <a:pt x="197205" y="135699"/>
                  </a:lnTo>
                  <a:lnTo>
                    <a:pt x="197205" y="136715"/>
                  </a:lnTo>
                  <a:lnTo>
                    <a:pt x="198145" y="136639"/>
                  </a:lnTo>
                  <a:lnTo>
                    <a:pt x="198945" y="135928"/>
                  </a:lnTo>
                  <a:close/>
                </a:path>
                <a:path w="387984" h="192405">
                  <a:moveTo>
                    <a:pt x="202730" y="119100"/>
                  </a:moveTo>
                  <a:lnTo>
                    <a:pt x="201117" y="117081"/>
                  </a:lnTo>
                  <a:lnTo>
                    <a:pt x="202565" y="116446"/>
                  </a:lnTo>
                  <a:lnTo>
                    <a:pt x="201117" y="114782"/>
                  </a:lnTo>
                  <a:lnTo>
                    <a:pt x="197739" y="115684"/>
                  </a:lnTo>
                  <a:lnTo>
                    <a:pt x="197472" y="115760"/>
                  </a:lnTo>
                  <a:lnTo>
                    <a:pt x="197065" y="115862"/>
                  </a:lnTo>
                  <a:lnTo>
                    <a:pt x="197205" y="112229"/>
                  </a:lnTo>
                  <a:lnTo>
                    <a:pt x="196926" y="110744"/>
                  </a:lnTo>
                  <a:lnTo>
                    <a:pt x="196126" y="111823"/>
                  </a:lnTo>
                  <a:lnTo>
                    <a:pt x="195580" y="112356"/>
                  </a:lnTo>
                  <a:lnTo>
                    <a:pt x="193687" y="114515"/>
                  </a:lnTo>
                  <a:lnTo>
                    <a:pt x="192874" y="112928"/>
                  </a:lnTo>
                  <a:lnTo>
                    <a:pt x="188163" y="120992"/>
                  </a:lnTo>
                  <a:lnTo>
                    <a:pt x="188163" y="114249"/>
                  </a:lnTo>
                  <a:lnTo>
                    <a:pt x="187223" y="115468"/>
                  </a:lnTo>
                  <a:lnTo>
                    <a:pt x="186143" y="117348"/>
                  </a:lnTo>
                  <a:lnTo>
                    <a:pt x="184924" y="117843"/>
                  </a:lnTo>
                  <a:lnTo>
                    <a:pt x="184785" y="117894"/>
                  </a:lnTo>
                  <a:lnTo>
                    <a:pt x="184924" y="118833"/>
                  </a:lnTo>
                  <a:lnTo>
                    <a:pt x="184785" y="119913"/>
                  </a:lnTo>
                  <a:lnTo>
                    <a:pt x="184111" y="121259"/>
                  </a:lnTo>
                  <a:lnTo>
                    <a:pt x="184251" y="123685"/>
                  </a:lnTo>
                  <a:lnTo>
                    <a:pt x="181419" y="123964"/>
                  </a:lnTo>
                  <a:lnTo>
                    <a:pt x="179527" y="124904"/>
                  </a:lnTo>
                  <a:lnTo>
                    <a:pt x="180200" y="125310"/>
                  </a:lnTo>
                  <a:lnTo>
                    <a:pt x="181152" y="125717"/>
                  </a:lnTo>
                  <a:lnTo>
                    <a:pt x="180606" y="126390"/>
                  </a:lnTo>
                  <a:lnTo>
                    <a:pt x="181152" y="125945"/>
                  </a:lnTo>
                  <a:lnTo>
                    <a:pt x="182765" y="124637"/>
                  </a:lnTo>
                  <a:lnTo>
                    <a:pt x="183984" y="126657"/>
                  </a:lnTo>
                  <a:lnTo>
                    <a:pt x="184251" y="126644"/>
                  </a:lnTo>
                  <a:lnTo>
                    <a:pt x="184924" y="126593"/>
                  </a:lnTo>
                  <a:lnTo>
                    <a:pt x="186004" y="126517"/>
                  </a:lnTo>
                  <a:lnTo>
                    <a:pt x="187490" y="123291"/>
                  </a:lnTo>
                  <a:lnTo>
                    <a:pt x="191668" y="121932"/>
                  </a:lnTo>
                  <a:lnTo>
                    <a:pt x="191985" y="121831"/>
                  </a:lnTo>
                  <a:lnTo>
                    <a:pt x="191985" y="121386"/>
                  </a:lnTo>
                  <a:lnTo>
                    <a:pt x="193014" y="125984"/>
                  </a:lnTo>
                  <a:lnTo>
                    <a:pt x="193687" y="126174"/>
                  </a:lnTo>
                  <a:lnTo>
                    <a:pt x="193967" y="126250"/>
                  </a:lnTo>
                  <a:lnTo>
                    <a:pt x="194297" y="126390"/>
                  </a:lnTo>
                  <a:lnTo>
                    <a:pt x="194500" y="126479"/>
                  </a:lnTo>
                  <a:lnTo>
                    <a:pt x="194640" y="126542"/>
                  </a:lnTo>
                  <a:lnTo>
                    <a:pt x="194906" y="126657"/>
                  </a:lnTo>
                  <a:lnTo>
                    <a:pt x="196126" y="125984"/>
                  </a:lnTo>
                  <a:lnTo>
                    <a:pt x="194640" y="124498"/>
                  </a:lnTo>
                  <a:lnTo>
                    <a:pt x="195173" y="123964"/>
                  </a:lnTo>
                  <a:lnTo>
                    <a:pt x="196126" y="123012"/>
                  </a:lnTo>
                  <a:lnTo>
                    <a:pt x="196392" y="121539"/>
                  </a:lnTo>
                  <a:lnTo>
                    <a:pt x="195173" y="118833"/>
                  </a:lnTo>
                  <a:lnTo>
                    <a:pt x="196926" y="117081"/>
                  </a:lnTo>
                  <a:lnTo>
                    <a:pt x="197065" y="117157"/>
                  </a:lnTo>
                  <a:lnTo>
                    <a:pt x="199631" y="118694"/>
                  </a:lnTo>
                  <a:lnTo>
                    <a:pt x="200444" y="120319"/>
                  </a:lnTo>
                  <a:lnTo>
                    <a:pt x="197739" y="123418"/>
                  </a:lnTo>
                  <a:lnTo>
                    <a:pt x="199631" y="123609"/>
                  </a:lnTo>
                  <a:lnTo>
                    <a:pt x="200444" y="123685"/>
                  </a:lnTo>
                  <a:lnTo>
                    <a:pt x="201117" y="123215"/>
                  </a:lnTo>
                  <a:lnTo>
                    <a:pt x="201383" y="123012"/>
                  </a:lnTo>
                  <a:lnTo>
                    <a:pt x="201117" y="121539"/>
                  </a:lnTo>
                  <a:lnTo>
                    <a:pt x="202057" y="121132"/>
                  </a:lnTo>
                  <a:lnTo>
                    <a:pt x="202196" y="120459"/>
                  </a:lnTo>
                  <a:lnTo>
                    <a:pt x="202565" y="119710"/>
                  </a:lnTo>
                  <a:lnTo>
                    <a:pt x="202730" y="119100"/>
                  </a:lnTo>
                  <a:close/>
                </a:path>
                <a:path w="387984" h="192405">
                  <a:moveTo>
                    <a:pt x="203136" y="90233"/>
                  </a:moveTo>
                  <a:lnTo>
                    <a:pt x="202590" y="90297"/>
                  </a:lnTo>
                  <a:lnTo>
                    <a:pt x="201510" y="90424"/>
                  </a:lnTo>
                  <a:lnTo>
                    <a:pt x="200837" y="90512"/>
                  </a:lnTo>
                  <a:lnTo>
                    <a:pt x="202463" y="88214"/>
                  </a:lnTo>
                  <a:lnTo>
                    <a:pt x="201510" y="87401"/>
                  </a:lnTo>
                  <a:lnTo>
                    <a:pt x="200710" y="85788"/>
                  </a:lnTo>
                  <a:lnTo>
                    <a:pt x="198958" y="85915"/>
                  </a:lnTo>
                  <a:lnTo>
                    <a:pt x="199758" y="86550"/>
                  </a:lnTo>
                  <a:lnTo>
                    <a:pt x="200710" y="87185"/>
                  </a:lnTo>
                  <a:lnTo>
                    <a:pt x="200837" y="87274"/>
                  </a:lnTo>
                  <a:lnTo>
                    <a:pt x="199758" y="89433"/>
                  </a:lnTo>
                  <a:lnTo>
                    <a:pt x="199758" y="92443"/>
                  </a:lnTo>
                  <a:lnTo>
                    <a:pt x="198958" y="92710"/>
                  </a:lnTo>
                  <a:lnTo>
                    <a:pt x="198818" y="92760"/>
                  </a:lnTo>
                  <a:lnTo>
                    <a:pt x="198551" y="92849"/>
                  </a:lnTo>
                  <a:lnTo>
                    <a:pt x="198958" y="94424"/>
                  </a:lnTo>
                  <a:lnTo>
                    <a:pt x="199758" y="95110"/>
                  </a:lnTo>
                  <a:lnTo>
                    <a:pt x="199898" y="95224"/>
                  </a:lnTo>
                  <a:lnTo>
                    <a:pt x="199898" y="94424"/>
                  </a:lnTo>
                  <a:lnTo>
                    <a:pt x="200164" y="93751"/>
                  </a:lnTo>
                  <a:lnTo>
                    <a:pt x="200837" y="93649"/>
                  </a:lnTo>
                  <a:lnTo>
                    <a:pt x="201510" y="93548"/>
                  </a:lnTo>
                  <a:lnTo>
                    <a:pt x="202057" y="93472"/>
                  </a:lnTo>
                  <a:lnTo>
                    <a:pt x="202463" y="93129"/>
                  </a:lnTo>
                  <a:lnTo>
                    <a:pt x="202590" y="93014"/>
                  </a:lnTo>
                  <a:lnTo>
                    <a:pt x="202996" y="92671"/>
                  </a:lnTo>
                  <a:lnTo>
                    <a:pt x="202730" y="91998"/>
                  </a:lnTo>
                  <a:lnTo>
                    <a:pt x="202730" y="90754"/>
                  </a:lnTo>
                  <a:lnTo>
                    <a:pt x="203136" y="90233"/>
                  </a:lnTo>
                  <a:close/>
                </a:path>
                <a:path w="387984" h="192405">
                  <a:moveTo>
                    <a:pt x="205333" y="129235"/>
                  </a:moveTo>
                  <a:lnTo>
                    <a:pt x="204622" y="129159"/>
                  </a:lnTo>
                  <a:lnTo>
                    <a:pt x="203949" y="129082"/>
                  </a:lnTo>
                  <a:lnTo>
                    <a:pt x="202323" y="131648"/>
                  </a:lnTo>
                  <a:lnTo>
                    <a:pt x="199364" y="133273"/>
                  </a:lnTo>
                  <a:lnTo>
                    <a:pt x="196799" y="135026"/>
                  </a:lnTo>
                  <a:lnTo>
                    <a:pt x="198945" y="135470"/>
                  </a:lnTo>
                  <a:lnTo>
                    <a:pt x="199364" y="135559"/>
                  </a:lnTo>
                  <a:lnTo>
                    <a:pt x="198945" y="135928"/>
                  </a:lnTo>
                  <a:lnTo>
                    <a:pt x="199364" y="135991"/>
                  </a:lnTo>
                  <a:lnTo>
                    <a:pt x="200164" y="136105"/>
                  </a:lnTo>
                  <a:lnTo>
                    <a:pt x="202323" y="135826"/>
                  </a:lnTo>
                  <a:lnTo>
                    <a:pt x="204622" y="133400"/>
                  </a:lnTo>
                  <a:lnTo>
                    <a:pt x="205333" y="129235"/>
                  </a:lnTo>
                  <a:close/>
                </a:path>
                <a:path w="387984" h="192405">
                  <a:moveTo>
                    <a:pt x="207860" y="129489"/>
                  </a:moveTo>
                  <a:lnTo>
                    <a:pt x="205701" y="127063"/>
                  </a:lnTo>
                  <a:lnTo>
                    <a:pt x="205333" y="129235"/>
                  </a:lnTo>
                  <a:lnTo>
                    <a:pt x="207860" y="129489"/>
                  </a:lnTo>
                  <a:close/>
                </a:path>
                <a:path w="387984" h="192405">
                  <a:moveTo>
                    <a:pt x="213118" y="113436"/>
                  </a:moveTo>
                  <a:lnTo>
                    <a:pt x="212979" y="113169"/>
                  </a:lnTo>
                  <a:lnTo>
                    <a:pt x="212178" y="113715"/>
                  </a:lnTo>
                  <a:lnTo>
                    <a:pt x="211099" y="112356"/>
                  </a:lnTo>
                  <a:lnTo>
                    <a:pt x="210820" y="110871"/>
                  </a:lnTo>
                  <a:lnTo>
                    <a:pt x="210286" y="111277"/>
                  </a:lnTo>
                  <a:lnTo>
                    <a:pt x="208534" y="111010"/>
                  </a:lnTo>
                  <a:lnTo>
                    <a:pt x="208127" y="111150"/>
                  </a:lnTo>
                  <a:lnTo>
                    <a:pt x="208394" y="111556"/>
                  </a:lnTo>
                  <a:lnTo>
                    <a:pt x="209067" y="112090"/>
                  </a:lnTo>
                  <a:lnTo>
                    <a:pt x="209067" y="111556"/>
                  </a:lnTo>
                  <a:lnTo>
                    <a:pt x="209880" y="114515"/>
                  </a:lnTo>
                  <a:lnTo>
                    <a:pt x="210146" y="116547"/>
                  </a:lnTo>
                  <a:lnTo>
                    <a:pt x="213118" y="113982"/>
                  </a:lnTo>
                  <a:lnTo>
                    <a:pt x="213118" y="113436"/>
                  </a:lnTo>
                  <a:close/>
                </a:path>
                <a:path w="387984" h="192405">
                  <a:moveTo>
                    <a:pt x="216763" y="119329"/>
                  </a:moveTo>
                  <a:lnTo>
                    <a:pt x="216217" y="119507"/>
                  </a:lnTo>
                  <a:lnTo>
                    <a:pt x="215950" y="119494"/>
                  </a:lnTo>
                  <a:lnTo>
                    <a:pt x="207860" y="119380"/>
                  </a:lnTo>
                  <a:lnTo>
                    <a:pt x="210413" y="129755"/>
                  </a:lnTo>
                  <a:lnTo>
                    <a:pt x="207860" y="129489"/>
                  </a:lnTo>
                  <a:lnTo>
                    <a:pt x="210286" y="132156"/>
                  </a:lnTo>
                  <a:lnTo>
                    <a:pt x="210553" y="132461"/>
                  </a:lnTo>
                  <a:lnTo>
                    <a:pt x="210286" y="131114"/>
                  </a:lnTo>
                  <a:lnTo>
                    <a:pt x="210413" y="131025"/>
                  </a:lnTo>
                  <a:lnTo>
                    <a:pt x="212305" y="129755"/>
                  </a:lnTo>
                  <a:lnTo>
                    <a:pt x="213525" y="128955"/>
                  </a:lnTo>
                  <a:lnTo>
                    <a:pt x="214198" y="130835"/>
                  </a:lnTo>
                  <a:lnTo>
                    <a:pt x="215011" y="130035"/>
                  </a:lnTo>
                  <a:lnTo>
                    <a:pt x="215277" y="129755"/>
                  </a:lnTo>
                  <a:lnTo>
                    <a:pt x="215684" y="129438"/>
                  </a:lnTo>
                  <a:lnTo>
                    <a:pt x="215811" y="129324"/>
                  </a:lnTo>
                  <a:lnTo>
                    <a:pt x="215950" y="129222"/>
                  </a:lnTo>
                  <a:lnTo>
                    <a:pt x="215811" y="129082"/>
                  </a:lnTo>
                  <a:lnTo>
                    <a:pt x="215684" y="128143"/>
                  </a:lnTo>
                  <a:lnTo>
                    <a:pt x="215011" y="126923"/>
                  </a:lnTo>
                  <a:lnTo>
                    <a:pt x="216763" y="126390"/>
                  </a:lnTo>
                  <a:lnTo>
                    <a:pt x="213791" y="126390"/>
                  </a:lnTo>
                  <a:lnTo>
                    <a:pt x="212305" y="123964"/>
                  </a:lnTo>
                  <a:lnTo>
                    <a:pt x="214731" y="123304"/>
                  </a:lnTo>
                  <a:lnTo>
                    <a:pt x="215011" y="123240"/>
                  </a:lnTo>
                  <a:lnTo>
                    <a:pt x="215277" y="123164"/>
                  </a:lnTo>
                  <a:lnTo>
                    <a:pt x="215684" y="123050"/>
                  </a:lnTo>
                  <a:lnTo>
                    <a:pt x="215811" y="123012"/>
                  </a:lnTo>
                  <a:lnTo>
                    <a:pt x="214731" y="121259"/>
                  </a:lnTo>
                  <a:lnTo>
                    <a:pt x="216763" y="119329"/>
                  </a:lnTo>
                  <a:close/>
                </a:path>
                <a:path w="387984" h="192405">
                  <a:moveTo>
                    <a:pt x="217563" y="118554"/>
                  </a:moveTo>
                  <a:lnTo>
                    <a:pt x="217297" y="118808"/>
                  </a:lnTo>
                  <a:lnTo>
                    <a:pt x="217563" y="118770"/>
                  </a:lnTo>
                  <a:lnTo>
                    <a:pt x="217563" y="118554"/>
                  </a:lnTo>
                  <a:close/>
                </a:path>
                <a:path w="387984" h="192405">
                  <a:moveTo>
                    <a:pt x="222694" y="97790"/>
                  </a:moveTo>
                  <a:lnTo>
                    <a:pt x="221081" y="99275"/>
                  </a:lnTo>
                  <a:lnTo>
                    <a:pt x="217970" y="102247"/>
                  </a:lnTo>
                  <a:lnTo>
                    <a:pt x="217970" y="103593"/>
                  </a:lnTo>
                  <a:lnTo>
                    <a:pt x="218643" y="103733"/>
                  </a:lnTo>
                  <a:lnTo>
                    <a:pt x="219316" y="104267"/>
                  </a:lnTo>
                  <a:lnTo>
                    <a:pt x="219722" y="104940"/>
                  </a:lnTo>
                  <a:lnTo>
                    <a:pt x="221475" y="105752"/>
                  </a:lnTo>
                  <a:lnTo>
                    <a:pt x="222694" y="104749"/>
                  </a:lnTo>
                  <a:lnTo>
                    <a:pt x="222694" y="97790"/>
                  </a:lnTo>
                  <a:close/>
                </a:path>
                <a:path w="387984" h="192405">
                  <a:moveTo>
                    <a:pt x="223227" y="118300"/>
                  </a:moveTo>
                  <a:lnTo>
                    <a:pt x="221615" y="116941"/>
                  </a:lnTo>
                  <a:lnTo>
                    <a:pt x="218782" y="118833"/>
                  </a:lnTo>
                  <a:lnTo>
                    <a:pt x="217843" y="116001"/>
                  </a:lnTo>
                  <a:lnTo>
                    <a:pt x="217563" y="116141"/>
                  </a:lnTo>
                  <a:lnTo>
                    <a:pt x="217297" y="116001"/>
                  </a:lnTo>
                  <a:lnTo>
                    <a:pt x="217017" y="116141"/>
                  </a:lnTo>
                  <a:lnTo>
                    <a:pt x="217563" y="118186"/>
                  </a:lnTo>
                  <a:lnTo>
                    <a:pt x="217563" y="118554"/>
                  </a:lnTo>
                  <a:lnTo>
                    <a:pt x="217970" y="118160"/>
                  </a:lnTo>
                  <a:lnTo>
                    <a:pt x="217843" y="121932"/>
                  </a:lnTo>
                  <a:lnTo>
                    <a:pt x="217970" y="121805"/>
                  </a:lnTo>
                  <a:lnTo>
                    <a:pt x="220129" y="119646"/>
                  </a:lnTo>
                  <a:lnTo>
                    <a:pt x="221411" y="119926"/>
                  </a:lnTo>
                  <a:lnTo>
                    <a:pt x="223227" y="118300"/>
                  </a:lnTo>
                  <a:close/>
                </a:path>
                <a:path w="387984" h="192405">
                  <a:moveTo>
                    <a:pt x="224307" y="98513"/>
                  </a:moveTo>
                  <a:lnTo>
                    <a:pt x="222834" y="98602"/>
                  </a:lnTo>
                  <a:lnTo>
                    <a:pt x="222834" y="104635"/>
                  </a:lnTo>
                  <a:lnTo>
                    <a:pt x="223507" y="104076"/>
                  </a:lnTo>
                  <a:lnTo>
                    <a:pt x="224307" y="103416"/>
                  </a:lnTo>
                  <a:lnTo>
                    <a:pt x="224307" y="100317"/>
                  </a:lnTo>
                  <a:lnTo>
                    <a:pt x="223507" y="99682"/>
                  </a:lnTo>
                  <a:lnTo>
                    <a:pt x="224307" y="98513"/>
                  </a:lnTo>
                  <a:close/>
                </a:path>
                <a:path w="387984" h="192405">
                  <a:moveTo>
                    <a:pt x="225171" y="103479"/>
                  </a:moveTo>
                  <a:lnTo>
                    <a:pt x="224713" y="103251"/>
                  </a:lnTo>
                  <a:lnTo>
                    <a:pt x="224713" y="103073"/>
                  </a:lnTo>
                  <a:lnTo>
                    <a:pt x="224307" y="103416"/>
                  </a:lnTo>
                  <a:lnTo>
                    <a:pt x="224307" y="103936"/>
                  </a:lnTo>
                  <a:lnTo>
                    <a:pt x="225171" y="103479"/>
                  </a:lnTo>
                  <a:close/>
                </a:path>
                <a:path w="387984" h="192405">
                  <a:moveTo>
                    <a:pt x="226199" y="120992"/>
                  </a:moveTo>
                  <a:lnTo>
                    <a:pt x="221615" y="119976"/>
                  </a:lnTo>
                  <a:lnTo>
                    <a:pt x="221411" y="119926"/>
                  </a:lnTo>
                  <a:lnTo>
                    <a:pt x="220675" y="120586"/>
                  </a:lnTo>
                  <a:lnTo>
                    <a:pt x="225526" y="121310"/>
                  </a:lnTo>
                  <a:lnTo>
                    <a:pt x="225818" y="121348"/>
                  </a:lnTo>
                  <a:lnTo>
                    <a:pt x="226199" y="120992"/>
                  </a:lnTo>
                  <a:close/>
                </a:path>
                <a:path w="387984" h="192405">
                  <a:moveTo>
                    <a:pt x="226199" y="111950"/>
                  </a:moveTo>
                  <a:lnTo>
                    <a:pt x="225793" y="111556"/>
                  </a:lnTo>
                  <a:lnTo>
                    <a:pt x="225666" y="111010"/>
                  </a:lnTo>
                  <a:lnTo>
                    <a:pt x="225386" y="110604"/>
                  </a:lnTo>
                  <a:lnTo>
                    <a:pt x="224180" y="111417"/>
                  </a:lnTo>
                  <a:lnTo>
                    <a:pt x="224180" y="111683"/>
                  </a:lnTo>
                  <a:lnTo>
                    <a:pt x="224307" y="111823"/>
                  </a:lnTo>
                  <a:lnTo>
                    <a:pt x="224853" y="111417"/>
                  </a:lnTo>
                  <a:lnTo>
                    <a:pt x="225386" y="111683"/>
                  </a:lnTo>
                  <a:lnTo>
                    <a:pt x="226199" y="111950"/>
                  </a:lnTo>
                  <a:close/>
                </a:path>
                <a:path w="387984" h="192405">
                  <a:moveTo>
                    <a:pt x="226466" y="121513"/>
                  </a:moveTo>
                  <a:lnTo>
                    <a:pt x="226199" y="121412"/>
                  </a:lnTo>
                  <a:lnTo>
                    <a:pt x="225818" y="121348"/>
                  </a:lnTo>
                  <a:lnTo>
                    <a:pt x="222288" y="124637"/>
                  </a:lnTo>
                  <a:lnTo>
                    <a:pt x="225526" y="122478"/>
                  </a:lnTo>
                  <a:lnTo>
                    <a:pt x="225666" y="122389"/>
                  </a:lnTo>
                  <a:lnTo>
                    <a:pt x="225818" y="122288"/>
                  </a:lnTo>
                  <a:lnTo>
                    <a:pt x="225818" y="122948"/>
                  </a:lnTo>
                  <a:lnTo>
                    <a:pt x="225666" y="123291"/>
                  </a:lnTo>
                  <a:lnTo>
                    <a:pt x="226199" y="123342"/>
                  </a:lnTo>
                  <a:lnTo>
                    <a:pt x="225996" y="122542"/>
                  </a:lnTo>
                  <a:lnTo>
                    <a:pt x="226466" y="121513"/>
                  </a:lnTo>
                  <a:close/>
                </a:path>
                <a:path w="387984" h="192405">
                  <a:moveTo>
                    <a:pt x="226745" y="101968"/>
                  </a:moveTo>
                  <a:lnTo>
                    <a:pt x="226606" y="100622"/>
                  </a:lnTo>
                  <a:lnTo>
                    <a:pt x="224713" y="100622"/>
                  </a:lnTo>
                  <a:lnTo>
                    <a:pt x="224713" y="100838"/>
                  </a:lnTo>
                  <a:lnTo>
                    <a:pt x="226606" y="101904"/>
                  </a:lnTo>
                  <a:lnTo>
                    <a:pt x="226745" y="101968"/>
                  </a:lnTo>
                  <a:close/>
                </a:path>
                <a:path w="387984" h="192405">
                  <a:moveTo>
                    <a:pt x="227952" y="121666"/>
                  </a:moveTo>
                  <a:lnTo>
                    <a:pt x="227101" y="120129"/>
                  </a:lnTo>
                  <a:lnTo>
                    <a:pt x="227825" y="118567"/>
                  </a:lnTo>
                  <a:lnTo>
                    <a:pt x="227685" y="118605"/>
                  </a:lnTo>
                  <a:lnTo>
                    <a:pt x="227279" y="118694"/>
                  </a:lnTo>
                  <a:lnTo>
                    <a:pt x="226466" y="118973"/>
                  </a:lnTo>
                  <a:lnTo>
                    <a:pt x="227012" y="119951"/>
                  </a:lnTo>
                  <a:lnTo>
                    <a:pt x="227012" y="120332"/>
                  </a:lnTo>
                  <a:lnTo>
                    <a:pt x="226466" y="121513"/>
                  </a:lnTo>
                  <a:lnTo>
                    <a:pt x="227685" y="121627"/>
                  </a:lnTo>
                  <a:lnTo>
                    <a:pt x="227952" y="121666"/>
                  </a:lnTo>
                  <a:close/>
                </a:path>
                <a:path w="387984" h="192405">
                  <a:moveTo>
                    <a:pt x="228092" y="103860"/>
                  </a:moveTo>
                  <a:lnTo>
                    <a:pt x="227545" y="103454"/>
                  </a:lnTo>
                  <a:lnTo>
                    <a:pt x="227279" y="103390"/>
                  </a:lnTo>
                  <a:lnTo>
                    <a:pt x="227012" y="103327"/>
                  </a:lnTo>
                  <a:lnTo>
                    <a:pt x="226745" y="102654"/>
                  </a:lnTo>
                  <a:lnTo>
                    <a:pt x="225171" y="103479"/>
                  </a:lnTo>
                  <a:lnTo>
                    <a:pt x="227279" y="104533"/>
                  </a:lnTo>
                  <a:lnTo>
                    <a:pt x="227545" y="104267"/>
                  </a:lnTo>
                  <a:lnTo>
                    <a:pt x="227825" y="104127"/>
                  </a:lnTo>
                  <a:lnTo>
                    <a:pt x="228092" y="103860"/>
                  </a:lnTo>
                  <a:close/>
                </a:path>
                <a:path w="387984" h="192405">
                  <a:moveTo>
                    <a:pt x="229298" y="116141"/>
                  </a:moveTo>
                  <a:lnTo>
                    <a:pt x="228092" y="117589"/>
                  </a:lnTo>
                  <a:lnTo>
                    <a:pt x="229298" y="117627"/>
                  </a:lnTo>
                  <a:lnTo>
                    <a:pt x="229298" y="116509"/>
                  </a:lnTo>
                  <a:lnTo>
                    <a:pt x="229298" y="116141"/>
                  </a:lnTo>
                  <a:close/>
                </a:path>
                <a:path w="387984" h="192405">
                  <a:moveTo>
                    <a:pt x="230314" y="123761"/>
                  </a:moveTo>
                  <a:lnTo>
                    <a:pt x="229704" y="123698"/>
                  </a:lnTo>
                  <a:lnTo>
                    <a:pt x="229031" y="123634"/>
                  </a:lnTo>
                  <a:lnTo>
                    <a:pt x="227952" y="123520"/>
                  </a:lnTo>
                  <a:lnTo>
                    <a:pt x="227279" y="123456"/>
                  </a:lnTo>
                  <a:lnTo>
                    <a:pt x="226199" y="123342"/>
                  </a:lnTo>
                  <a:lnTo>
                    <a:pt x="227012" y="126657"/>
                  </a:lnTo>
                  <a:lnTo>
                    <a:pt x="223634" y="128282"/>
                  </a:lnTo>
                  <a:lnTo>
                    <a:pt x="224447" y="128816"/>
                  </a:lnTo>
                  <a:lnTo>
                    <a:pt x="225526" y="130162"/>
                  </a:lnTo>
                  <a:lnTo>
                    <a:pt x="227012" y="129247"/>
                  </a:lnTo>
                  <a:lnTo>
                    <a:pt x="227685" y="128841"/>
                  </a:lnTo>
                  <a:lnTo>
                    <a:pt x="229031" y="128003"/>
                  </a:lnTo>
                  <a:lnTo>
                    <a:pt x="227685" y="126250"/>
                  </a:lnTo>
                  <a:lnTo>
                    <a:pt x="229704" y="123964"/>
                  </a:lnTo>
                  <a:lnTo>
                    <a:pt x="230314" y="123761"/>
                  </a:lnTo>
                  <a:close/>
                </a:path>
                <a:path w="387984" h="192405">
                  <a:moveTo>
                    <a:pt x="232003" y="113423"/>
                  </a:moveTo>
                  <a:lnTo>
                    <a:pt x="228358" y="112814"/>
                  </a:lnTo>
                  <a:lnTo>
                    <a:pt x="229298" y="113334"/>
                  </a:lnTo>
                  <a:lnTo>
                    <a:pt x="230111" y="113703"/>
                  </a:lnTo>
                  <a:lnTo>
                    <a:pt x="229514" y="115760"/>
                  </a:lnTo>
                  <a:lnTo>
                    <a:pt x="230111" y="115925"/>
                  </a:lnTo>
                  <a:lnTo>
                    <a:pt x="231330" y="116268"/>
                  </a:lnTo>
                  <a:lnTo>
                    <a:pt x="232003" y="116662"/>
                  </a:lnTo>
                  <a:lnTo>
                    <a:pt x="232003" y="114388"/>
                  </a:lnTo>
                  <a:lnTo>
                    <a:pt x="232003" y="113423"/>
                  </a:lnTo>
                  <a:close/>
                </a:path>
                <a:path w="387984" h="192405">
                  <a:moveTo>
                    <a:pt x="233616" y="102108"/>
                  </a:moveTo>
                  <a:lnTo>
                    <a:pt x="232943" y="102781"/>
                  </a:lnTo>
                  <a:lnTo>
                    <a:pt x="233083" y="102654"/>
                  </a:lnTo>
                  <a:lnTo>
                    <a:pt x="233210" y="103733"/>
                  </a:lnTo>
                  <a:lnTo>
                    <a:pt x="233616" y="103632"/>
                  </a:lnTo>
                  <a:lnTo>
                    <a:pt x="233616" y="102108"/>
                  </a:lnTo>
                  <a:close/>
                </a:path>
                <a:path w="387984" h="192405">
                  <a:moveTo>
                    <a:pt x="234276" y="106641"/>
                  </a:moveTo>
                  <a:lnTo>
                    <a:pt x="234111" y="105930"/>
                  </a:lnTo>
                  <a:lnTo>
                    <a:pt x="233616" y="106108"/>
                  </a:lnTo>
                  <a:lnTo>
                    <a:pt x="233489" y="106159"/>
                  </a:lnTo>
                  <a:lnTo>
                    <a:pt x="234111" y="106540"/>
                  </a:lnTo>
                  <a:lnTo>
                    <a:pt x="234276" y="106641"/>
                  </a:lnTo>
                  <a:close/>
                </a:path>
                <a:path w="387984" h="192405">
                  <a:moveTo>
                    <a:pt x="234340" y="100177"/>
                  </a:moveTo>
                  <a:lnTo>
                    <a:pt x="233210" y="100698"/>
                  </a:lnTo>
                  <a:lnTo>
                    <a:pt x="233083" y="100761"/>
                  </a:lnTo>
                  <a:lnTo>
                    <a:pt x="233756" y="101485"/>
                  </a:lnTo>
                  <a:lnTo>
                    <a:pt x="233756" y="101752"/>
                  </a:lnTo>
                  <a:lnTo>
                    <a:pt x="233756" y="103593"/>
                  </a:lnTo>
                  <a:lnTo>
                    <a:pt x="234340" y="103301"/>
                  </a:lnTo>
                  <a:lnTo>
                    <a:pt x="234340" y="102108"/>
                  </a:lnTo>
                  <a:lnTo>
                    <a:pt x="233819" y="101561"/>
                  </a:lnTo>
                  <a:lnTo>
                    <a:pt x="234340" y="100177"/>
                  </a:lnTo>
                  <a:close/>
                </a:path>
                <a:path w="387984" h="192405">
                  <a:moveTo>
                    <a:pt x="234835" y="99949"/>
                  </a:moveTo>
                  <a:lnTo>
                    <a:pt x="234569" y="100076"/>
                  </a:lnTo>
                  <a:lnTo>
                    <a:pt x="234340" y="100177"/>
                  </a:lnTo>
                  <a:lnTo>
                    <a:pt x="234340" y="102108"/>
                  </a:lnTo>
                  <a:lnTo>
                    <a:pt x="234835" y="102628"/>
                  </a:lnTo>
                  <a:lnTo>
                    <a:pt x="234835" y="99949"/>
                  </a:lnTo>
                  <a:close/>
                </a:path>
                <a:path w="387984" h="192405">
                  <a:moveTo>
                    <a:pt x="234962" y="124231"/>
                  </a:moveTo>
                  <a:lnTo>
                    <a:pt x="234073" y="121881"/>
                  </a:lnTo>
                  <a:lnTo>
                    <a:pt x="233489" y="122212"/>
                  </a:lnTo>
                  <a:lnTo>
                    <a:pt x="232410" y="122885"/>
                  </a:lnTo>
                  <a:lnTo>
                    <a:pt x="232130" y="122745"/>
                  </a:lnTo>
                  <a:lnTo>
                    <a:pt x="231863" y="122885"/>
                  </a:lnTo>
                  <a:lnTo>
                    <a:pt x="231736" y="123291"/>
                  </a:lnTo>
                  <a:lnTo>
                    <a:pt x="230314" y="123761"/>
                  </a:lnTo>
                  <a:lnTo>
                    <a:pt x="231736" y="123901"/>
                  </a:lnTo>
                  <a:lnTo>
                    <a:pt x="232816" y="124015"/>
                  </a:lnTo>
                  <a:lnTo>
                    <a:pt x="233489" y="124079"/>
                  </a:lnTo>
                  <a:lnTo>
                    <a:pt x="234289" y="124167"/>
                  </a:lnTo>
                  <a:lnTo>
                    <a:pt x="234962" y="124231"/>
                  </a:lnTo>
                  <a:close/>
                </a:path>
                <a:path w="387984" h="192405">
                  <a:moveTo>
                    <a:pt x="234962" y="121399"/>
                  </a:moveTo>
                  <a:lnTo>
                    <a:pt x="234289" y="121539"/>
                  </a:lnTo>
                  <a:lnTo>
                    <a:pt x="234289" y="118694"/>
                  </a:lnTo>
                  <a:lnTo>
                    <a:pt x="234073" y="118681"/>
                  </a:lnTo>
                  <a:lnTo>
                    <a:pt x="232816" y="118567"/>
                  </a:lnTo>
                  <a:lnTo>
                    <a:pt x="234073" y="121881"/>
                  </a:lnTo>
                  <a:lnTo>
                    <a:pt x="234962" y="121399"/>
                  </a:lnTo>
                  <a:close/>
                </a:path>
                <a:path w="387984" h="192405">
                  <a:moveTo>
                    <a:pt x="235102" y="102920"/>
                  </a:moveTo>
                  <a:lnTo>
                    <a:pt x="234835" y="102628"/>
                  </a:lnTo>
                  <a:lnTo>
                    <a:pt x="234835" y="103047"/>
                  </a:lnTo>
                  <a:lnTo>
                    <a:pt x="235102" y="102920"/>
                  </a:lnTo>
                  <a:close/>
                </a:path>
                <a:path w="387984" h="192405">
                  <a:moveTo>
                    <a:pt x="236042" y="114109"/>
                  </a:moveTo>
                  <a:lnTo>
                    <a:pt x="235140" y="110312"/>
                  </a:lnTo>
                  <a:lnTo>
                    <a:pt x="233489" y="108585"/>
                  </a:lnTo>
                  <a:lnTo>
                    <a:pt x="232232" y="113461"/>
                  </a:lnTo>
                  <a:lnTo>
                    <a:pt x="236042" y="114109"/>
                  </a:lnTo>
                  <a:close/>
                </a:path>
                <a:path w="387984" h="192405">
                  <a:moveTo>
                    <a:pt x="236181" y="121666"/>
                  </a:moveTo>
                  <a:lnTo>
                    <a:pt x="236042" y="121399"/>
                  </a:lnTo>
                  <a:lnTo>
                    <a:pt x="236042" y="121132"/>
                  </a:lnTo>
                  <a:lnTo>
                    <a:pt x="234962" y="121373"/>
                  </a:lnTo>
                  <a:lnTo>
                    <a:pt x="236042" y="121640"/>
                  </a:lnTo>
                  <a:lnTo>
                    <a:pt x="236181" y="121666"/>
                  </a:lnTo>
                  <a:close/>
                </a:path>
                <a:path w="387984" h="192405">
                  <a:moveTo>
                    <a:pt x="239153" y="97116"/>
                  </a:moveTo>
                  <a:lnTo>
                    <a:pt x="236994" y="96583"/>
                  </a:lnTo>
                  <a:lnTo>
                    <a:pt x="237261" y="95504"/>
                  </a:lnTo>
                  <a:lnTo>
                    <a:pt x="237934" y="94145"/>
                  </a:lnTo>
                  <a:lnTo>
                    <a:pt x="237528" y="93751"/>
                  </a:lnTo>
                  <a:lnTo>
                    <a:pt x="236588" y="94424"/>
                  </a:lnTo>
                  <a:lnTo>
                    <a:pt x="235915" y="95097"/>
                  </a:lnTo>
                  <a:lnTo>
                    <a:pt x="235242" y="96037"/>
                  </a:lnTo>
                  <a:lnTo>
                    <a:pt x="235648" y="96710"/>
                  </a:lnTo>
                  <a:lnTo>
                    <a:pt x="236448" y="97790"/>
                  </a:lnTo>
                  <a:lnTo>
                    <a:pt x="236448" y="98463"/>
                  </a:lnTo>
                  <a:lnTo>
                    <a:pt x="237121" y="98336"/>
                  </a:lnTo>
                  <a:lnTo>
                    <a:pt x="237667" y="98336"/>
                  </a:lnTo>
                  <a:lnTo>
                    <a:pt x="238340" y="98463"/>
                  </a:lnTo>
                  <a:lnTo>
                    <a:pt x="238340" y="98056"/>
                  </a:lnTo>
                  <a:lnTo>
                    <a:pt x="238480" y="97523"/>
                  </a:lnTo>
                  <a:lnTo>
                    <a:pt x="239153" y="97116"/>
                  </a:lnTo>
                  <a:close/>
                </a:path>
                <a:path w="387984" h="192405">
                  <a:moveTo>
                    <a:pt x="241173" y="122478"/>
                  </a:moveTo>
                  <a:lnTo>
                    <a:pt x="240766" y="122466"/>
                  </a:lnTo>
                  <a:lnTo>
                    <a:pt x="240360" y="122745"/>
                  </a:lnTo>
                  <a:lnTo>
                    <a:pt x="240360" y="124040"/>
                  </a:lnTo>
                  <a:lnTo>
                    <a:pt x="241173" y="122478"/>
                  </a:lnTo>
                  <a:close/>
                </a:path>
                <a:path w="387984" h="192405">
                  <a:moveTo>
                    <a:pt x="242658" y="119964"/>
                  </a:moveTo>
                  <a:lnTo>
                    <a:pt x="239014" y="120980"/>
                  </a:lnTo>
                  <a:lnTo>
                    <a:pt x="238607" y="121094"/>
                  </a:lnTo>
                  <a:lnTo>
                    <a:pt x="238480" y="121132"/>
                  </a:lnTo>
                  <a:lnTo>
                    <a:pt x="238201" y="121539"/>
                  </a:lnTo>
                  <a:lnTo>
                    <a:pt x="238201" y="122021"/>
                  </a:lnTo>
                  <a:lnTo>
                    <a:pt x="239014" y="122148"/>
                  </a:lnTo>
                  <a:lnTo>
                    <a:pt x="239687" y="122250"/>
                  </a:lnTo>
                  <a:lnTo>
                    <a:pt x="240360" y="122351"/>
                  </a:lnTo>
                  <a:lnTo>
                    <a:pt x="240766" y="122415"/>
                  </a:lnTo>
                  <a:lnTo>
                    <a:pt x="241173" y="122186"/>
                  </a:lnTo>
                  <a:lnTo>
                    <a:pt x="242519" y="121259"/>
                  </a:lnTo>
                  <a:lnTo>
                    <a:pt x="242658" y="120548"/>
                  </a:lnTo>
                  <a:lnTo>
                    <a:pt x="242658" y="119964"/>
                  </a:lnTo>
                  <a:close/>
                </a:path>
                <a:path w="387984" h="192405">
                  <a:moveTo>
                    <a:pt x="243065" y="101968"/>
                  </a:moveTo>
                  <a:lnTo>
                    <a:pt x="241312" y="102069"/>
                  </a:lnTo>
                  <a:lnTo>
                    <a:pt x="240360" y="102463"/>
                  </a:lnTo>
                  <a:lnTo>
                    <a:pt x="240233" y="102514"/>
                  </a:lnTo>
                  <a:lnTo>
                    <a:pt x="239687" y="101434"/>
                  </a:lnTo>
                  <a:lnTo>
                    <a:pt x="233616" y="103860"/>
                  </a:lnTo>
                  <a:lnTo>
                    <a:pt x="234111" y="105930"/>
                  </a:lnTo>
                  <a:lnTo>
                    <a:pt x="240766" y="103454"/>
                  </a:lnTo>
                  <a:lnTo>
                    <a:pt x="240766" y="103860"/>
                  </a:lnTo>
                  <a:lnTo>
                    <a:pt x="241173" y="104063"/>
                  </a:lnTo>
                  <a:lnTo>
                    <a:pt x="241312" y="104127"/>
                  </a:lnTo>
                  <a:lnTo>
                    <a:pt x="241579" y="103593"/>
                  </a:lnTo>
                  <a:lnTo>
                    <a:pt x="241985" y="102920"/>
                  </a:lnTo>
                  <a:lnTo>
                    <a:pt x="243065" y="101968"/>
                  </a:lnTo>
                  <a:close/>
                </a:path>
                <a:path w="387984" h="192405">
                  <a:moveTo>
                    <a:pt x="244182" y="117436"/>
                  </a:moveTo>
                  <a:lnTo>
                    <a:pt x="243230" y="116890"/>
                  </a:lnTo>
                  <a:lnTo>
                    <a:pt x="243230" y="117513"/>
                  </a:lnTo>
                  <a:lnTo>
                    <a:pt x="242773" y="119938"/>
                  </a:lnTo>
                  <a:lnTo>
                    <a:pt x="243065" y="119849"/>
                  </a:lnTo>
                  <a:lnTo>
                    <a:pt x="243230" y="119811"/>
                  </a:lnTo>
                  <a:lnTo>
                    <a:pt x="244182" y="117436"/>
                  </a:lnTo>
                  <a:close/>
                </a:path>
                <a:path w="387984" h="192405">
                  <a:moveTo>
                    <a:pt x="250888" y="129222"/>
                  </a:moveTo>
                  <a:lnTo>
                    <a:pt x="250342" y="126923"/>
                  </a:lnTo>
                  <a:lnTo>
                    <a:pt x="248462" y="127736"/>
                  </a:lnTo>
                  <a:lnTo>
                    <a:pt x="240360" y="124904"/>
                  </a:lnTo>
                  <a:lnTo>
                    <a:pt x="240360" y="124040"/>
                  </a:lnTo>
                  <a:lnTo>
                    <a:pt x="239014" y="126657"/>
                  </a:lnTo>
                  <a:lnTo>
                    <a:pt x="241173" y="128435"/>
                  </a:lnTo>
                  <a:lnTo>
                    <a:pt x="241846" y="128333"/>
                  </a:lnTo>
                  <a:lnTo>
                    <a:pt x="242519" y="128066"/>
                  </a:lnTo>
                  <a:lnTo>
                    <a:pt x="242658" y="128003"/>
                  </a:lnTo>
                  <a:lnTo>
                    <a:pt x="243865" y="127762"/>
                  </a:lnTo>
                  <a:lnTo>
                    <a:pt x="244411" y="127660"/>
                  </a:lnTo>
                  <a:lnTo>
                    <a:pt x="244678" y="127596"/>
                  </a:lnTo>
                  <a:lnTo>
                    <a:pt x="244411" y="129489"/>
                  </a:lnTo>
                  <a:lnTo>
                    <a:pt x="244182" y="132829"/>
                  </a:lnTo>
                  <a:lnTo>
                    <a:pt x="244182" y="131597"/>
                  </a:lnTo>
                  <a:lnTo>
                    <a:pt x="243230" y="132562"/>
                  </a:lnTo>
                  <a:lnTo>
                    <a:pt x="241312" y="132613"/>
                  </a:lnTo>
                  <a:lnTo>
                    <a:pt x="241579" y="132816"/>
                  </a:lnTo>
                  <a:lnTo>
                    <a:pt x="242519" y="133134"/>
                  </a:lnTo>
                  <a:lnTo>
                    <a:pt x="242658" y="134620"/>
                  </a:lnTo>
                  <a:lnTo>
                    <a:pt x="243865" y="135293"/>
                  </a:lnTo>
                  <a:lnTo>
                    <a:pt x="244678" y="134861"/>
                  </a:lnTo>
                  <a:lnTo>
                    <a:pt x="244817" y="134785"/>
                  </a:lnTo>
                  <a:lnTo>
                    <a:pt x="245897" y="134213"/>
                  </a:lnTo>
                  <a:lnTo>
                    <a:pt x="244817" y="131381"/>
                  </a:lnTo>
                  <a:lnTo>
                    <a:pt x="248462" y="130352"/>
                  </a:lnTo>
                  <a:lnTo>
                    <a:pt x="250215" y="129895"/>
                  </a:lnTo>
                  <a:lnTo>
                    <a:pt x="250888" y="129222"/>
                  </a:lnTo>
                  <a:close/>
                </a:path>
                <a:path w="387984" h="192405">
                  <a:moveTo>
                    <a:pt x="262356" y="104267"/>
                  </a:moveTo>
                  <a:lnTo>
                    <a:pt x="262216" y="103733"/>
                  </a:lnTo>
                  <a:lnTo>
                    <a:pt x="260057" y="104127"/>
                  </a:lnTo>
                  <a:lnTo>
                    <a:pt x="257225" y="103047"/>
                  </a:lnTo>
                  <a:lnTo>
                    <a:pt x="257632" y="106286"/>
                  </a:lnTo>
                  <a:lnTo>
                    <a:pt x="259384" y="104940"/>
                  </a:lnTo>
                  <a:lnTo>
                    <a:pt x="260997" y="106959"/>
                  </a:lnTo>
                  <a:lnTo>
                    <a:pt x="261950" y="105346"/>
                  </a:lnTo>
                  <a:lnTo>
                    <a:pt x="262216" y="104813"/>
                  </a:lnTo>
                  <a:lnTo>
                    <a:pt x="262356" y="104267"/>
                  </a:lnTo>
                  <a:close/>
                </a:path>
                <a:path w="387984" h="192405">
                  <a:moveTo>
                    <a:pt x="263715" y="106489"/>
                  </a:moveTo>
                  <a:lnTo>
                    <a:pt x="263563" y="104940"/>
                  </a:lnTo>
                  <a:lnTo>
                    <a:pt x="262902" y="107073"/>
                  </a:lnTo>
                  <a:lnTo>
                    <a:pt x="263563" y="106603"/>
                  </a:lnTo>
                  <a:lnTo>
                    <a:pt x="263715" y="106489"/>
                  </a:lnTo>
                  <a:close/>
                </a:path>
                <a:path w="387984" h="192405">
                  <a:moveTo>
                    <a:pt x="265861" y="113309"/>
                  </a:moveTo>
                  <a:lnTo>
                    <a:pt x="260997" y="114833"/>
                  </a:lnTo>
                  <a:lnTo>
                    <a:pt x="260731" y="114922"/>
                  </a:lnTo>
                  <a:lnTo>
                    <a:pt x="260997" y="113169"/>
                  </a:lnTo>
                  <a:lnTo>
                    <a:pt x="262902" y="107073"/>
                  </a:lnTo>
                  <a:lnTo>
                    <a:pt x="262483" y="107365"/>
                  </a:lnTo>
                  <a:lnTo>
                    <a:pt x="260731" y="108991"/>
                  </a:lnTo>
                  <a:lnTo>
                    <a:pt x="259384" y="110871"/>
                  </a:lnTo>
                  <a:lnTo>
                    <a:pt x="257759" y="111150"/>
                  </a:lnTo>
                  <a:lnTo>
                    <a:pt x="256146" y="110451"/>
                  </a:lnTo>
                  <a:lnTo>
                    <a:pt x="255879" y="110337"/>
                  </a:lnTo>
                  <a:lnTo>
                    <a:pt x="254800" y="114109"/>
                  </a:lnTo>
                  <a:lnTo>
                    <a:pt x="247650" y="112471"/>
                  </a:lnTo>
                  <a:lnTo>
                    <a:pt x="247383" y="112407"/>
                  </a:lnTo>
                  <a:lnTo>
                    <a:pt x="246837" y="112293"/>
                  </a:lnTo>
                  <a:lnTo>
                    <a:pt x="246570" y="112229"/>
                  </a:lnTo>
                  <a:lnTo>
                    <a:pt x="249542" y="108318"/>
                  </a:lnTo>
                  <a:lnTo>
                    <a:pt x="247650" y="107962"/>
                  </a:lnTo>
                  <a:lnTo>
                    <a:pt x="247383" y="107911"/>
                  </a:lnTo>
                  <a:lnTo>
                    <a:pt x="245491" y="107238"/>
                  </a:lnTo>
                  <a:lnTo>
                    <a:pt x="245224" y="107149"/>
                  </a:lnTo>
                  <a:lnTo>
                    <a:pt x="245084" y="107099"/>
                  </a:lnTo>
                  <a:lnTo>
                    <a:pt x="243230" y="106095"/>
                  </a:lnTo>
                  <a:lnTo>
                    <a:pt x="243230" y="106387"/>
                  </a:lnTo>
                  <a:lnTo>
                    <a:pt x="241173" y="110871"/>
                  </a:lnTo>
                  <a:lnTo>
                    <a:pt x="234276" y="106641"/>
                  </a:lnTo>
                  <a:lnTo>
                    <a:pt x="235140" y="110312"/>
                  </a:lnTo>
                  <a:lnTo>
                    <a:pt x="236994" y="112229"/>
                  </a:lnTo>
                  <a:lnTo>
                    <a:pt x="238201" y="113131"/>
                  </a:lnTo>
                  <a:lnTo>
                    <a:pt x="238480" y="113334"/>
                  </a:lnTo>
                  <a:lnTo>
                    <a:pt x="238607" y="113436"/>
                  </a:lnTo>
                  <a:lnTo>
                    <a:pt x="238201" y="112496"/>
                  </a:lnTo>
                  <a:lnTo>
                    <a:pt x="239014" y="111823"/>
                  </a:lnTo>
                  <a:lnTo>
                    <a:pt x="243865" y="110807"/>
                  </a:lnTo>
                  <a:lnTo>
                    <a:pt x="243865" y="110439"/>
                  </a:lnTo>
                  <a:lnTo>
                    <a:pt x="245224" y="114909"/>
                  </a:lnTo>
                  <a:lnTo>
                    <a:pt x="244182" y="117436"/>
                  </a:lnTo>
                  <a:lnTo>
                    <a:pt x="245084" y="117957"/>
                  </a:lnTo>
                  <a:lnTo>
                    <a:pt x="245224" y="118033"/>
                  </a:lnTo>
                  <a:lnTo>
                    <a:pt x="245491" y="118186"/>
                  </a:lnTo>
                  <a:lnTo>
                    <a:pt x="246837" y="118973"/>
                  </a:lnTo>
                  <a:lnTo>
                    <a:pt x="245491" y="115468"/>
                  </a:lnTo>
                  <a:lnTo>
                    <a:pt x="246570" y="115112"/>
                  </a:lnTo>
                  <a:lnTo>
                    <a:pt x="248856" y="114388"/>
                  </a:lnTo>
                  <a:lnTo>
                    <a:pt x="253580" y="114388"/>
                  </a:lnTo>
                  <a:lnTo>
                    <a:pt x="252768" y="118973"/>
                  </a:lnTo>
                  <a:lnTo>
                    <a:pt x="252641" y="120586"/>
                  </a:lnTo>
                  <a:lnTo>
                    <a:pt x="253174" y="120853"/>
                  </a:lnTo>
                  <a:lnTo>
                    <a:pt x="253453" y="121132"/>
                  </a:lnTo>
                  <a:lnTo>
                    <a:pt x="253453" y="121666"/>
                  </a:lnTo>
                  <a:lnTo>
                    <a:pt x="253580" y="121742"/>
                  </a:lnTo>
                  <a:lnTo>
                    <a:pt x="256146" y="123151"/>
                  </a:lnTo>
                  <a:lnTo>
                    <a:pt x="254800" y="125844"/>
                  </a:lnTo>
                  <a:lnTo>
                    <a:pt x="255879" y="126276"/>
                  </a:lnTo>
                  <a:lnTo>
                    <a:pt x="256146" y="126390"/>
                  </a:lnTo>
                  <a:lnTo>
                    <a:pt x="257492" y="126923"/>
                  </a:lnTo>
                  <a:lnTo>
                    <a:pt x="259511" y="124764"/>
                  </a:lnTo>
                  <a:lnTo>
                    <a:pt x="260731" y="122885"/>
                  </a:lnTo>
                  <a:lnTo>
                    <a:pt x="261950" y="120992"/>
                  </a:lnTo>
                  <a:lnTo>
                    <a:pt x="263563" y="119976"/>
                  </a:lnTo>
                  <a:lnTo>
                    <a:pt x="263715" y="119875"/>
                  </a:lnTo>
                  <a:lnTo>
                    <a:pt x="264236" y="119545"/>
                  </a:lnTo>
                  <a:lnTo>
                    <a:pt x="264375" y="119456"/>
                  </a:lnTo>
                  <a:lnTo>
                    <a:pt x="264502" y="119380"/>
                  </a:lnTo>
                  <a:lnTo>
                    <a:pt x="263817" y="118440"/>
                  </a:lnTo>
                  <a:lnTo>
                    <a:pt x="264909" y="117627"/>
                  </a:lnTo>
                  <a:lnTo>
                    <a:pt x="265315" y="116674"/>
                  </a:lnTo>
                  <a:lnTo>
                    <a:pt x="265861" y="113309"/>
                  </a:lnTo>
                  <a:close/>
                </a:path>
                <a:path w="387984" h="192405">
                  <a:moveTo>
                    <a:pt x="268287" y="107645"/>
                  </a:moveTo>
                  <a:lnTo>
                    <a:pt x="265861" y="108191"/>
                  </a:lnTo>
                  <a:lnTo>
                    <a:pt x="265315" y="108318"/>
                  </a:lnTo>
                  <a:lnTo>
                    <a:pt x="267068" y="106159"/>
                  </a:lnTo>
                  <a:lnTo>
                    <a:pt x="266534" y="104940"/>
                  </a:lnTo>
                  <a:lnTo>
                    <a:pt x="264502" y="105956"/>
                  </a:lnTo>
                  <a:lnTo>
                    <a:pt x="264375" y="106019"/>
                  </a:lnTo>
                  <a:lnTo>
                    <a:pt x="263715" y="106489"/>
                  </a:lnTo>
                  <a:lnTo>
                    <a:pt x="264236" y="111683"/>
                  </a:lnTo>
                  <a:lnTo>
                    <a:pt x="265315" y="111798"/>
                  </a:lnTo>
                  <a:lnTo>
                    <a:pt x="266534" y="111912"/>
                  </a:lnTo>
                  <a:lnTo>
                    <a:pt x="266661" y="111925"/>
                  </a:lnTo>
                  <a:lnTo>
                    <a:pt x="267614" y="112026"/>
                  </a:lnTo>
                  <a:lnTo>
                    <a:pt x="268287" y="112090"/>
                  </a:lnTo>
                  <a:lnTo>
                    <a:pt x="267614" y="111150"/>
                  </a:lnTo>
                  <a:lnTo>
                    <a:pt x="267208" y="110197"/>
                  </a:lnTo>
                  <a:lnTo>
                    <a:pt x="266661" y="109397"/>
                  </a:lnTo>
                  <a:lnTo>
                    <a:pt x="267208" y="108178"/>
                  </a:lnTo>
                  <a:lnTo>
                    <a:pt x="267335" y="108038"/>
                  </a:lnTo>
                  <a:lnTo>
                    <a:pt x="268287" y="107645"/>
                  </a:lnTo>
                  <a:close/>
                </a:path>
                <a:path w="387984" h="192405">
                  <a:moveTo>
                    <a:pt x="268960" y="107772"/>
                  </a:moveTo>
                  <a:lnTo>
                    <a:pt x="268554" y="107772"/>
                  </a:lnTo>
                  <a:lnTo>
                    <a:pt x="268414" y="107911"/>
                  </a:lnTo>
                  <a:lnTo>
                    <a:pt x="268820" y="107911"/>
                  </a:lnTo>
                  <a:lnTo>
                    <a:pt x="268960" y="107772"/>
                  </a:lnTo>
                  <a:close/>
                </a:path>
                <a:path w="387984" h="192405">
                  <a:moveTo>
                    <a:pt x="274002" y="108648"/>
                  </a:moveTo>
                  <a:lnTo>
                    <a:pt x="273545" y="110604"/>
                  </a:lnTo>
                  <a:lnTo>
                    <a:pt x="274002" y="109245"/>
                  </a:lnTo>
                  <a:lnTo>
                    <a:pt x="274002" y="108648"/>
                  </a:lnTo>
                  <a:close/>
                </a:path>
                <a:path w="387984" h="192405">
                  <a:moveTo>
                    <a:pt x="275437" y="86728"/>
                  </a:moveTo>
                  <a:lnTo>
                    <a:pt x="275031" y="83896"/>
                  </a:lnTo>
                  <a:lnTo>
                    <a:pt x="273253" y="81470"/>
                  </a:lnTo>
                  <a:lnTo>
                    <a:pt x="273685" y="81470"/>
                  </a:lnTo>
                  <a:lnTo>
                    <a:pt x="273138" y="81114"/>
                  </a:lnTo>
                  <a:lnTo>
                    <a:pt x="273011" y="81026"/>
                  </a:lnTo>
                  <a:lnTo>
                    <a:pt x="273138" y="81305"/>
                  </a:lnTo>
                  <a:lnTo>
                    <a:pt x="273138" y="81470"/>
                  </a:lnTo>
                  <a:lnTo>
                    <a:pt x="272199" y="81470"/>
                  </a:lnTo>
                  <a:lnTo>
                    <a:pt x="272059" y="82550"/>
                  </a:lnTo>
                  <a:lnTo>
                    <a:pt x="269773" y="84175"/>
                  </a:lnTo>
                  <a:lnTo>
                    <a:pt x="270179" y="85115"/>
                  </a:lnTo>
                  <a:lnTo>
                    <a:pt x="271246" y="85928"/>
                  </a:lnTo>
                  <a:lnTo>
                    <a:pt x="271526" y="87007"/>
                  </a:lnTo>
                  <a:lnTo>
                    <a:pt x="270713" y="86893"/>
                  </a:lnTo>
                  <a:lnTo>
                    <a:pt x="270179" y="86817"/>
                  </a:lnTo>
                  <a:lnTo>
                    <a:pt x="269494" y="86728"/>
                  </a:lnTo>
                  <a:lnTo>
                    <a:pt x="270713" y="87541"/>
                  </a:lnTo>
                  <a:lnTo>
                    <a:pt x="269494" y="89839"/>
                  </a:lnTo>
                  <a:lnTo>
                    <a:pt x="270179" y="89750"/>
                  </a:lnTo>
                  <a:lnTo>
                    <a:pt x="270713" y="89687"/>
                  </a:lnTo>
                  <a:lnTo>
                    <a:pt x="271526" y="89585"/>
                  </a:lnTo>
                  <a:lnTo>
                    <a:pt x="272872" y="89319"/>
                  </a:lnTo>
                  <a:lnTo>
                    <a:pt x="273011" y="89293"/>
                  </a:lnTo>
                  <a:lnTo>
                    <a:pt x="273812" y="85928"/>
                  </a:lnTo>
                  <a:lnTo>
                    <a:pt x="275437" y="86728"/>
                  </a:lnTo>
                  <a:close/>
                </a:path>
                <a:path w="387984" h="192405">
                  <a:moveTo>
                    <a:pt x="278269" y="72567"/>
                  </a:moveTo>
                  <a:lnTo>
                    <a:pt x="273138" y="70281"/>
                  </a:lnTo>
                  <a:lnTo>
                    <a:pt x="276898" y="75069"/>
                  </a:lnTo>
                  <a:lnTo>
                    <a:pt x="277317" y="74358"/>
                  </a:lnTo>
                  <a:lnTo>
                    <a:pt x="278269" y="72567"/>
                  </a:lnTo>
                  <a:close/>
                </a:path>
                <a:path w="387984" h="192405">
                  <a:moveTo>
                    <a:pt x="278599" y="77228"/>
                  </a:moveTo>
                  <a:lnTo>
                    <a:pt x="276898" y="75069"/>
                  </a:lnTo>
                  <a:lnTo>
                    <a:pt x="277317" y="76885"/>
                  </a:lnTo>
                  <a:lnTo>
                    <a:pt x="278269" y="77139"/>
                  </a:lnTo>
                  <a:lnTo>
                    <a:pt x="278599" y="77228"/>
                  </a:lnTo>
                  <a:close/>
                </a:path>
                <a:path w="387984" h="192405">
                  <a:moveTo>
                    <a:pt x="280022" y="79044"/>
                  </a:moveTo>
                  <a:lnTo>
                    <a:pt x="279361" y="78206"/>
                  </a:lnTo>
                  <a:lnTo>
                    <a:pt x="279044" y="78841"/>
                  </a:lnTo>
                  <a:lnTo>
                    <a:pt x="280022" y="79044"/>
                  </a:lnTo>
                  <a:close/>
                </a:path>
                <a:path w="387984" h="192405">
                  <a:moveTo>
                    <a:pt x="280149" y="104038"/>
                  </a:moveTo>
                  <a:lnTo>
                    <a:pt x="280022" y="105079"/>
                  </a:lnTo>
                  <a:lnTo>
                    <a:pt x="280149" y="105117"/>
                  </a:lnTo>
                  <a:lnTo>
                    <a:pt x="280149" y="104038"/>
                  </a:lnTo>
                  <a:close/>
                </a:path>
                <a:path w="387984" h="192405">
                  <a:moveTo>
                    <a:pt x="280149" y="80937"/>
                  </a:moveTo>
                  <a:lnTo>
                    <a:pt x="278269" y="79184"/>
                  </a:lnTo>
                  <a:lnTo>
                    <a:pt x="278942" y="78841"/>
                  </a:lnTo>
                  <a:lnTo>
                    <a:pt x="278599" y="78740"/>
                  </a:lnTo>
                  <a:lnTo>
                    <a:pt x="275564" y="78105"/>
                  </a:lnTo>
                  <a:lnTo>
                    <a:pt x="277456" y="80797"/>
                  </a:lnTo>
                  <a:lnTo>
                    <a:pt x="273812" y="81610"/>
                  </a:lnTo>
                  <a:lnTo>
                    <a:pt x="275437" y="82638"/>
                  </a:lnTo>
                  <a:lnTo>
                    <a:pt x="277317" y="83896"/>
                  </a:lnTo>
                  <a:lnTo>
                    <a:pt x="277456" y="83985"/>
                  </a:lnTo>
                  <a:lnTo>
                    <a:pt x="277596" y="84074"/>
                  </a:lnTo>
                  <a:lnTo>
                    <a:pt x="278942" y="84975"/>
                  </a:lnTo>
                  <a:lnTo>
                    <a:pt x="277596" y="82956"/>
                  </a:lnTo>
                  <a:lnTo>
                    <a:pt x="278269" y="82423"/>
                  </a:lnTo>
                  <a:lnTo>
                    <a:pt x="280022" y="81038"/>
                  </a:lnTo>
                  <a:lnTo>
                    <a:pt x="280149" y="80937"/>
                  </a:lnTo>
                  <a:close/>
                </a:path>
                <a:path w="387984" h="192405">
                  <a:moveTo>
                    <a:pt x="280149" y="77736"/>
                  </a:moveTo>
                  <a:lnTo>
                    <a:pt x="280022" y="77622"/>
                  </a:lnTo>
                  <a:lnTo>
                    <a:pt x="279361" y="77444"/>
                  </a:lnTo>
                  <a:lnTo>
                    <a:pt x="278942" y="77330"/>
                  </a:lnTo>
                  <a:lnTo>
                    <a:pt x="278599" y="77228"/>
                  </a:lnTo>
                  <a:lnTo>
                    <a:pt x="279361" y="78206"/>
                  </a:lnTo>
                  <a:lnTo>
                    <a:pt x="279361" y="78003"/>
                  </a:lnTo>
                  <a:lnTo>
                    <a:pt x="280022" y="77787"/>
                  </a:lnTo>
                  <a:lnTo>
                    <a:pt x="280149" y="77736"/>
                  </a:lnTo>
                  <a:close/>
                </a:path>
                <a:path w="387984" h="192405">
                  <a:moveTo>
                    <a:pt x="281508" y="102108"/>
                  </a:moveTo>
                  <a:lnTo>
                    <a:pt x="281368" y="102044"/>
                  </a:lnTo>
                  <a:lnTo>
                    <a:pt x="280149" y="101955"/>
                  </a:lnTo>
                  <a:lnTo>
                    <a:pt x="280149" y="102781"/>
                  </a:lnTo>
                  <a:lnTo>
                    <a:pt x="281368" y="102514"/>
                  </a:lnTo>
                  <a:lnTo>
                    <a:pt x="281508" y="102108"/>
                  </a:lnTo>
                  <a:close/>
                </a:path>
                <a:path w="387984" h="192405">
                  <a:moveTo>
                    <a:pt x="282714" y="66230"/>
                  </a:moveTo>
                  <a:lnTo>
                    <a:pt x="280555" y="65151"/>
                  </a:lnTo>
                  <a:lnTo>
                    <a:pt x="279349" y="65290"/>
                  </a:lnTo>
                  <a:lnTo>
                    <a:pt x="279069" y="67170"/>
                  </a:lnTo>
                  <a:lnTo>
                    <a:pt x="279476" y="68529"/>
                  </a:lnTo>
                  <a:lnTo>
                    <a:pt x="281228" y="67716"/>
                  </a:lnTo>
                  <a:lnTo>
                    <a:pt x="282714" y="66230"/>
                  </a:lnTo>
                  <a:close/>
                </a:path>
                <a:path w="387984" h="192405">
                  <a:moveTo>
                    <a:pt x="283260" y="90233"/>
                  </a:moveTo>
                  <a:lnTo>
                    <a:pt x="282994" y="89966"/>
                  </a:lnTo>
                  <a:lnTo>
                    <a:pt x="282714" y="89560"/>
                  </a:lnTo>
                  <a:lnTo>
                    <a:pt x="282308" y="89027"/>
                  </a:lnTo>
                  <a:lnTo>
                    <a:pt x="281368" y="88887"/>
                  </a:lnTo>
                  <a:lnTo>
                    <a:pt x="282448" y="91592"/>
                  </a:lnTo>
                  <a:lnTo>
                    <a:pt x="282041" y="91998"/>
                  </a:lnTo>
                  <a:lnTo>
                    <a:pt x="282181" y="91998"/>
                  </a:lnTo>
                  <a:lnTo>
                    <a:pt x="282714" y="91452"/>
                  </a:lnTo>
                  <a:lnTo>
                    <a:pt x="283121" y="90919"/>
                  </a:lnTo>
                  <a:lnTo>
                    <a:pt x="283260" y="90233"/>
                  </a:lnTo>
                  <a:close/>
                </a:path>
                <a:path w="387984" h="192405">
                  <a:moveTo>
                    <a:pt x="287439" y="105486"/>
                  </a:moveTo>
                  <a:lnTo>
                    <a:pt x="286626" y="105968"/>
                  </a:lnTo>
                  <a:lnTo>
                    <a:pt x="284607" y="107099"/>
                  </a:lnTo>
                  <a:lnTo>
                    <a:pt x="283794" y="107302"/>
                  </a:lnTo>
                  <a:lnTo>
                    <a:pt x="283387" y="107403"/>
                  </a:lnTo>
                  <a:lnTo>
                    <a:pt x="282994" y="107505"/>
                  </a:lnTo>
                  <a:lnTo>
                    <a:pt x="282587" y="107772"/>
                  </a:lnTo>
                  <a:lnTo>
                    <a:pt x="282041" y="107772"/>
                  </a:lnTo>
                  <a:lnTo>
                    <a:pt x="281508" y="106426"/>
                  </a:lnTo>
                  <a:lnTo>
                    <a:pt x="281368" y="105486"/>
                  </a:lnTo>
                  <a:lnTo>
                    <a:pt x="280149" y="105117"/>
                  </a:lnTo>
                  <a:lnTo>
                    <a:pt x="280149" y="105664"/>
                  </a:lnTo>
                  <a:lnTo>
                    <a:pt x="274358" y="106705"/>
                  </a:lnTo>
                  <a:lnTo>
                    <a:pt x="273685" y="106832"/>
                  </a:lnTo>
                  <a:lnTo>
                    <a:pt x="272199" y="104813"/>
                  </a:lnTo>
                  <a:lnTo>
                    <a:pt x="271119" y="106159"/>
                  </a:lnTo>
                  <a:lnTo>
                    <a:pt x="269900" y="107365"/>
                  </a:lnTo>
                  <a:lnTo>
                    <a:pt x="271119" y="107454"/>
                  </a:lnTo>
                  <a:lnTo>
                    <a:pt x="271653" y="107505"/>
                  </a:lnTo>
                  <a:lnTo>
                    <a:pt x="272732" y="106692"/>
                  </a:lnTo>
                  <a:lnTo>
                    <a:pt x="273812" y="107911"/>
                  </a:lnTo>
                  <a:lnTo>
                    <a:pt x="274002" y="108648"/>
                  </a:lnTo>
                  <a:lnTo>
                    <a:pt x="274358" y="107099"/>
                  </a:lnTo>
                  <a:lnTo>
                    <a:pt x="278396" y="107454"/>
                  </a:lnTo>
                  <a:lnTo>
                    <a:pt x="278942" y="107505"/>
                  </a:lnTo>
                  <a:lnTo>
                    <a:pt x="279349" y="111010"/>
                  </a:lnTo>
                  <a:lnTo>
                    <a:pt x="278396" y="115595"/>
                  </a:lnTo>
                  <a:lnTo>
                    <a:pt x="279349" y="114909"/>
                  </a:lnTo>
                  <a:lnTo>
                    <a:pt x="281774" y="113131"/>
                  </a:lnTo>
                  <a:lnTo>
                    <a:pt x="281914" y="113030"/>
                  </a:lnTo>
                  <a:lnTo>
                    <a:pt x="282041" y="112928"/>
                  </a:lnTo>
                  <a:lnTo>
                    <a:pt x="282181" y="112826"/>
                  </a:lnTo>
                  <a:lnTo>
                    <a:pt x="282308" y="112725"/>
                  </a:lnTo>
                  <a:lnTo>
                    <a:pt x="282448" y="112636"/>
                  </a:lnTo>
                  <a:lnTo>
                    <a:pt x="282854" y="115862"/>
                  </a:lnTo>
                  <a:lnTo>
                    <a:pt x="282854" y="118694"/>
                  </a:lnTo>
                  <a:lnTo>
                    <a:pt x="282994" y="118643"/>
                  </a:lnTo>
                  <a:lnTo>
                    <a:pt x="283260" y="118529"/>
                  </a:lnTo>
                  <a:lnTo>
                    <a:pt x="283387" y="118465"/>
                  </a:lnTo>
                  <a:lnTo>
                    <a:pt x="283667" y="118351"/>
                  </a:lnTo>
                  <a:lnTo>
                    <a:pt x="284340" y="118249"/>
                  </a:lnTo>
                  <a:lnTo>
                    <a:pt x="285140" y="118173"/>
                  </a:lnTo>
                  <a:lnTo>
                    <a:pt x="286359" y="118046"/>
                  </a:lnTo>
                  <a:lnTo>
                    <a:pt x="286626" y="118021"/>
                  </a:lnTo>
                  <a:lnTo>
                    <a:pt x="286626" y="115862"/>
                  </a:lnTo>
                  <a:lnTo>
                    <a:pt x="286626" y="114922"/>
                  </a:lnTo>
                  <a:lnTo>
                    <a:pt x="285140" y="115417"/>
                  </a:lnTo>
                  <a:lnTo>
                    <a:pt x="285013" y="115468"/>
                  </a:lnTo>
                  <a:lnTo>
                    <a:pt x="284340" y="113169"/>
                  </a:lnTo>
                  <a:lnTo>
                    <a:pt x="284873" y="111823"/>
                  </a:lnTo>
                  <a:lnTo>
                    <a:pt x="283387" y="112560"/>
                  </a:lnTo>
                  <a:lnTo>
                    <a:pt x="283260" y="112636"/>
                  </a:lnTo>
                  <a:lnTo>
                    <a:pt x="282587" y="112204"/>
                  </a:lnTo>
                  <a:lnTo>
                    <a:pt x="282448" y="112115"/>
                  </a:lnTo>
                  <a:lnTo>
                    <a:pt x="282308" y="112026"/>
                  </a:lnTo>
                  <a:lnTo>
                    <a:pt x="282181" y="111937"/>
                  </a:lnTo>
                  <a:lnTo>
                    <a:pt x="282041" y="111861"/>
                  </a:lnTo>
                  <a:lnTo>
                    <a:pt x="281914" y="111772"/>
                  </a:lnTo>
                  <a:lnTo>
                    <a:pt x="281774" y="111683"/>
                  </a:lnTo>
                  <a:lnTo>
                    <a:pt x="283794" y="109524"/>
                  </a:lnTo>
                  <a:lnTo>
                    <a:pt x="285013" y="111010"/>
                  </a:lnTo>
                  <a:lnTo>
                    <a:pt x="285140" y="108991"/>
                  </a:lnTo>
                  <a:lnTo>
                    <a:pt x="285826" y="106959"/>
                  </a:lnTo>
                  <a:lnTo>
                    <a:pt x="287439" y="105486"/>
                  </a:lnTo>
                  <a:close/>
                </a:path>
                <a:path w="387984" h="192405">
                  <a:moveTo>
                    <a:pt x="289458" y="118973"/>
                  </a:moveTo>
                  <a:lnTo>
                    <a:pt x="287032" y="116319"/>
                  </a:lnTo>
                  <a:lnTo>
                    <a:pt x="287032" y="118160"/>
                  </a:lnTo>
                  <a:lnTo>
                    <a:pt x="289458" y="118973"/>
                  </a:lnTo>
                  <a:close/>
                </a:path>
                <a:path w="387984" h="192405">
                  <a:moveTo>
                    <a:pt x="293370" y="96989"/>
                  </a:moveTo>
                  <a:lnTo>
                    <a:pt x="292963" y="94830"/>
                  </a:lnTo>
                  <a:lnTo>
                    <a:pt x="288658" y="96989"/>
                  </a:lnTo>
                  <a:lnTo>
                    <a:pt x="286499" y="94830"/>
                  </a:lnTo>
                  <a:lnTo>
                    <a:pt x="286219" y="94830"/>
                  </a:lnTo>
                  <a:lnTo>
                    <a:pt x="286219" y="94957"/>
                  </a:lnTo>
                  <a:lnTo>
                    <a:pt x="286092" y="94957"/>
                  </a:lnTo>
                  <a:lnTo>
                    <a:pt x="285826" y="96710"/>
                  </a:lnTo>
                  <a:lnTo>
                    <a:pt x="283387" y="97929"/>
                  </a:lnTo>
                  <a:lnTo>
                    <a:pt x="282448" y="99415"/>
                  </a:lnTo>
                  <a:lnTo>
                    <a:pt x="282448" y="99542"/>
                  </a:lnTo>
                  <a:lnTo>
                    <a:pt x="282587" y="99682"/>
                  </a:lnTo>
                  <a:lnTo>
                    <a:pt x="282587" y="99822"/>
                  </a:lnTo>
                  <a:lnTo>
                    <a:pt x="282448" y="99898"/>
                  </a:lnTo>
                  <a:lnTo>
                    <a:pt x="282308" y="99974"/>
                  </a:lnTo>
                  <a:lnTo>
                    <a:pt x="282181" y="100063"/>
                  </a:lnTo>
                  <a:lnTo>
                    <a:pt x="282041" y="100139"/>
                  </a:lnTo>
                  <a:lnTo>
                    <a:pt x="281914" y="100215"/>
                  </a:lnTo>
                  <a:lnTo>
                    <a:pt x="281774" y="101295"/>
                  </a:lnTo>
                  <a:lnTo>
                    <a:pt x="281508" y="102108"/>
                  </a:lnTo>
                  <a:lnTo>
                    <a:pt x="282181" y="102108"/>
                  </a:lnTo>
                  <a:lnTo>
                    <a:pt x="282308" y="101295"/>
                  </a:lnTo>
                  <a:lnTo>
                    <a:pt x="282587" y="101219"/>
                  </a:lnTo>
                  <a:lnTo>
                    <a:pt x="282994" y="101092"/>
                  </a:lnTo>
                  <a:lnTo>
                    <a:pt x="283387" y="100977"/>
                  </a:lnTo>
                  <a:lnTo>
                    <a:pt x="283667" y="100901"/>
                  </a:lnTo>
                  <a:lnTo>
                    <a:pt x="284340" y="101701"/>
                  </a:lnTo>
                  <a:lnTo>
                    <a:pt x="285140" y="101612"/>
                  </a:lnTo>
                  <a:lnTo>
                    <a:pt x="285826" y="101815"/>
                  </a:lnTo>
                  <a:lnTo>
                    <a:pt x="286219" y="101930"/>
                  </a:lnTo>
                  <a:lnTo>
                    <a:pt x="286359" y="101968"/>
                  </a:lnTo>
                  <a:lnTo>
                    <a:pt x="285953" y="102920"/>
                  </a:lnTo>
                  <a:lnTo>
                    <a:pt x="286092" y="103035"/>
                  </a:lnTo>
                  <a:lnTo>
                    <a:pt x="286219" y="103149"/>
                  </a:lnTo>
                  <a:lnTo>
                    <a:pt x="286359" y="103276"/>
                  </a:lnTo>
                  <a:lnTo>
                    <a:pt x="287032" y="103860"/>
                  </a:lnTo>
                  <a:lnTo>
                    <a:pt x="288061" y="104902"/>
                  </a:lnTo>
                  <a:lnTo>
                    <a:pt x="289737" y="103454"/>
                  </a:lnTo>
                  <a:lnTo>
                    <a:pt x="291211" y="101434"/>
                  </a:lnTo>
                  <a:lnTo>
                    <a:pt x="292023" y="99580"/>
                  </a:lnTo>
                  <a:lnTo>
                    <a:pt x="292163" y="99275"/>
                  </a:lnTo>
                  <a:lnTo>
                    <a:pt x="292023" y="98463"/>
                  </a:lnTo>
                  <a:lnTo>
                    <a:pt x="292163" y="96989"/>
                  </a:lnTo>
                  <a:lnTo>
                    <a:pt x="293370" y="96989"/>
                  </a:lnTo>
                  <a:close/>
                </a:path>
                <a:path w="387984" h="192405">
                  <a:moveTo>
                    <a:pt x="300393" y="107391"/>
                  </a:moveTo>
                  <a:lnTo>
                    <a:pt x="299720" y="107505"/>
                  </a:lnTo>
                  <a:lnTo>
                    <a:pt x="299720" y="108483"/>
                  </a:lnTo>
                  <a:lnTo>
                    <a:pt x="300393" y="108445"/>
                  </a:lnTo>
                  <a:lnTo>
                    <a:pt x="300393" y="107391"/>
                  </a:lnTo>
                  <a:close/>
                </a:path>
                <a:path w="387984" h="192405">
                  <a:moveTo>
                    <a:pt x="302679" y="98336"/>
                  </a:moveTo>
                  <a:lnTo>
                    <a:pt x="301739" y="97383"/>
                  </a:lnTo>
                  <a:lnTo>
                    <a:pt x="301066" y="97523"/>
                  </a:lnTo>
                  <a:lnTo>
                    <a:pt x="300393" y="97929"/>
                  </a:lnTo>
                  <a:lnTo>
                    <a:pt x="299707" y="98196"/>
                  </a:lnTo>
                  <a:lnTo>
                    <a:pt x="300520" y="98463"/>
                  </a:lnTo>
                  <a:lnTo>
                    <a:pt x="301193" y="98742"/>
                  </a:lnTo>
                  <a:lnTo>
                    <a:pt x="302272" y="98463"/>
                  </a:lnTo>
                  <a:lnTo>
                    <a:pt x="302412" y="98336"/>
                  </a:lnTo>
                  <a:lnTo>
                    <a:pt x="302679" y="98336"/>
                  </a:lnTo>
                  <a:close/>
                </a:path>
                <a:path w="387984" h="192405">
                  <a:moveTo>
                    <a:pt x="305777" y="114515"/>
                  </a:moveTo>
                  <a:lnTo>
                    <a:pt x="305650" y="114249"/>
                  </a:lnTo>
                  <a:lnTo>
                    <a:pt x="305650" y="113982"/>
                  </a:lnTo>
                  <a:lnTo>
                    <a:pt x="305384" y="114249"/>
                  </a:lnTo>
                  <a:lnTo>
                    <a:pt x="305244" y="114515"/>
                  </a:lnTo>
                  <a:lnTo>
                    <a:pt x="304838" y="114782"/>
                  </a:lnTo>
                  <a:lnTo>
                    <a:pt x="305104" y="114782"/>
                  </a:lnTo>
                  <a:lnTo>
                    <a:pt x="305511" y="114655"/>
                  </a:lnTo>
                  <a:lnTo>
                    <a:pt x="305777" y="114515"/>
                  </a:lnTo>
                  <a:close/>
                </a:path>
                <a:path w="387984" h="192405">
                  <a:moveTo>
                    <a:pt x="306324" y="99009"/>
                  </a:moveTo>
                  <a:lnTo>
                    <a:pt x="304838" y="99275"/>
                  </a:lnTo>
                  <a:lnTo>
                    <a:pt x="305244" y="100088"/>
                  </a:lnTo>
                  <a:lnTo>
                    <a:pt x="305511" y="100355"/>
                  </a:lnTo>
                  <a:lnTo>
                    <a:pt x="305777" y="100495"/>
                  </a:lnTo>
                  <a:lnTo>
                    <a:pt x="306184" y="100622"/>
                  </a:lnTo>
                  <a:lnTo>
                    <a:pt x="306324" y="99009"/>
                  </a:lnTo>
                  <a:close/>
                </a:path>
                <a:path w="387984" h="192405">
                  <a:moveTo>
                    <a:pt x="306324" y="0"/>
                  </a:moveTo>
                  <a:lnTo>
                    <a:pt x="302552" y="546"/>
                  </a:lnTo>
                  <a:lnTo>
                    <a:pt x="302945" y="2705"/>
                  </a:lnTo>
                  <a:lnTo>
                    <a:pt x="302145" y="5257"/>
                  </a:lnTo>
                  <a:lnTo>
                    <a:pt x="305917" y="4724"/>
                  </a:lnTo>
                  <a:lnTo>
                    <a:pt x="305511" y="2565"/>
                  </a:lnTo>
                  <a:lnTo>
                    <a:pt x="306324" y="0"/>
                  </a:lnTo>
                  <a:close/>
                </a:path>
                <a:path w="387984" h="192405">
                  <a:moveTo>
                    <a:pt x="309422" y="97929"/>
                  </a:moveTo>
                  <a:lnTo>
                    <a:pt x="309016" y="97523"/>
                  </a:lnTo>
                  <a:lnTo>
                    <a:pt x="308216" y="98056"/>
                  </a:lnTo>
                  <a:lnTo>
                    <a:pt x="308749" y="98602"/>
                  </a:lnTo>
                  <a:lnTo>
                    <a:pt x="309422" y="97929"/>
                  </a:lnTo>
                  <a:close/>
                </a:path>
                <a:path w="387984" h="192405">
                  <a:moveTo>
                    <a:pt x="311848" y="99148"/>
                  </a:moveTo>
                  <a:lnTo>
                    <a:pt x="311632" y="99110"/>
                  </a:lnTo>
                  <a:lnTo>
                    <a:pt x="311175" y="99009"/>
                  </a:lnTo>
                  <a:lnTo>
                    <a:pt x="311632" y="99593"/>
                  </a:lnTo>
                  <a:lnTo>
                    <a:pt x="311848" y="99148"/>
                  </a:lnTo>
                  <a:close/>
                </a:path>
                <a:path w="387984" h="192405">
                  <a:moveTo>
                    <a:pt x="313474" y="101968"/>
                  </a:moveTo>
                  <a:lnTo>
                    <a:pt x="311632" y="99593"/>
                  </a:lnTo>
                  <a:lnTo>
                    <a:pt x="311048" y="100761"/>
                  </a:lnTo>
                  <a:lnTo>
                    <a:pt x="308216" y="99415"/>
                  </a:lnTo>
                  <a:lnTo>
                    <a:pt x="306324" y="100622"/>
                  </a:lnTo>
                  <a:lnTo>
                    <a:pt x="308076" y="104940"/>
                  </a:lnTo>
                  <a:lnTo>
                    <a:pt x="302006" y="107099"/>
                  </a:lnTo>
                  <a:lnTo>
                    <a:pt x="306590" y="110871"/>
                  </a:lnTo>
                  <a:lnTo>
                    <a:pt x="306590" y="111150"/>
                  </a:lnTo>
                  <a:lnTo>
                    <a:pt x="306730" y="111277"/>
                  </a:lnTo>
                  <a:lnTo>
                    <a:pt x="307670" y="110337"/>
                  </a:lnTo>
                  <a:lnTo>
                    <a:pt x="308076" y="110401"/>
                  </a:lnTo>
                  <a:lnTo>
                    <a:pt x="309562" y="110604"/>
                  </a:lnTo>
                  <a:lnTo>
                    <a:pt x="310769" y="110845"/>
                  </a:lnTo>
                  <a:lnTo>
                    <a:pt x="310908" y="110871"/>
                  </a:lnTo>
                  <a:lnTo>
                    <a:pt x="310769" y="105486"/>
                  </a:lnTo>
                  <a:lnTo>
                    <a:pt x="311632" y="105791"/>
                  </a:lnTo>
                  <a:lnTo>
                    <a:pt x="311848" y="105867"/>
                  </a:lnTo>
                  <a:lnTo>
                    <a:pt x="311988" y="105918"/>
                  </a:lnTo>
                  <a:lnTo>
                    <a:pt x="311988" y="105727"/>
                  </a:lnTo>
                  <a:lnTo>
                    <a:pt x="309562" y="101028"/>
                  </a:lnTo>
                  <a:lnTo>
                    <a:pt x="313474" y="101968"/>
                  </a:lnTo>
                  <a:close/>
                </a:path>
                <a:path w="387984" h="192405">
                  <a:moveTo>
                    <a:pt x="313474" y="99504"/>
                  </a:moveTo>
                  <a:lnTo>
                    <a:pt x="311988" y="98869"/>
                  </a:lnTo>
                  <a:lnTo>
                    <a:pt x="311848" y="99148"/>
                  </a:lnTo>
                  <a:lnTo>
                    <a:pt x="313474" y="99504"/>
                  </a:lnTo>
                  <a:close/>
                </a:path>
                <a:path w="387984" h="192405">
                  <a:moveTo>
                    <a:pt x="313956" y="106616"/>
                  </a:moveTo>
                  <a:lnTo>
                    <a:pt x="312102" y="105968"/>
                  </a:lnTo>
                  <a:lnTo>
                    <a:pt x="313601" y="108851"/>
                  </a:lnTo>
                  <a:lnTo>
                    <a:pt x="313956" y="106616"/>
                  </a:lnTo>
                  <a:close/>
                </a:path>
                <a:path w="387984" h="192405">
                  <a:moveTo>
                    <a:pt x="316712" y="97663"/>
                  </a:moveTo>
                  <a:lnTo>
                    <a:pt x="315760" y="98463"/>
                  </a:lnTo>
                  <a:lnTo>
                    <a:pt x="313601" y="99618"/>
                  </a:lnTo>
                  <a:lnTo>
                    <a:pt x="313956" y="99618"/>
                  </a:lnTo>
                  <a:lnTo>
                    <a:pt x="315760" y="100012"/>
                  </a:lnTo>
                  <a:lnTo>
                    <a:pt x="316166" y="100101"/>
                  </a:lnTo>
                  <a:lnTo>
                    <a:pt x="316712" y="100215"/>
                  </a:lnTo>
                  <a:lnTo>
                    <a:pt x="316712" y="97663"/>
                  </a:lnTo>
                  <a:close/>
                </a:path>
                <a:path w="387984" h="192405">
                  <a:moveTo>
                    <a:pt x="318731" y="105486"/>
                  </a:moveTo>
                  <a:lnTo>
                    <a:pt x="317792" y="101688"/>
                  </a:lnTo>
                  <a:lnTo>
                    <a:pt x="316166" y="102108"/>
                  </a:lnTo>
                  <a:lnTo>
                    <a:pt x="314553" y="102781"/>
                  </a:lnTo>
                  <a:lnTo>
                    <a:pt x="313956" y="106616"/>
                  </a:lnTo>
                  <a:lnTo>
                    <a:pt x="314960" y="106959"/>
                  </a:lnTo>
                  <a:lnTo>
                    <a:pt x="317792" y="107797"/>
                  </a:lnTo>
                  <a:lnTo>
                    <a:pt x="318198" y="107911"/>
                  </a:lnTo>
                  <a:lnTo>
                    <a:pt x="318731" y="105486"/>
                  </a:lnTo>
                  <a:close/>
                </a:path>
                <a:path w="387984" h="192405">
                  <a:moveTo>
                    <a:pt x="319544" y="85788"/>
                  </a:moveTo>
                  <a:lnTo>
                    <a:pt x="319278" y="84975"/>
                  </a:lnTo>
                  <a:lnTo>
                    <a:pt x="316433" y="83566"/>
                  </a:lnTo>
                  <a:lnTo>
                    <a:pt x="316306" y="83489"/>
                  </a:lnTo>
                  <a:lnTo>
                    <a:pt x="315087" y="88480"/>
                  </a:lnTo>
                  <a:lnTo>
                    <a:pt x="316433" y="86601"/>
                  </a:lnTo>
                  <a:lnTo>
                    <a:pt x="319278" y="85953"/>
                  </a:lnTo>
                  <a:lnTo>
                    <a:pt x="319405" y="85928"/>
                  </a:lnTo>
                  <a:lnTo>
                    <a:pt x="319544" y="85788"/>
                  </a:lnTo>
                  <a:close/>
                </a:path>
                <a:path w="387984" h="192405">
                  <a:moveTo>
                    <a:pt x="320001" y="81648"/>
                  </a:moveTo>
                  <a:lnTo>
                    <a:pt x="318198" y="81737"/>
                  </a:lnTo>
                  <a:lnTo>
                    <a:pt x="319278" y="84975"/>
                  </a:lnTo>
                  <a:lnTo>
                    <a:pt x="319405" y="85051"/>
                  </a:lnTo>
                  <a:lnTo>
                    <a:pt x="319544" y="85115"/>
                  </a:lnTo>
                  <a:lnTo>
                    <a:pt x="320001" y="81648"/>
                  </a:lnTo>
                  <a:close/>
                </a:path>
                <a:path w="387984" h="192405">
                  <a:moveTo>
                    <a:pt x="320751" y="100088"/>
                  </a:moveTo>
                  <a:lnTo>
                    <a:pt x="318198" y="101485"/>
                  </a:lnTo>
                  <a:lnTo>
                    <a:pt x="318731" y="101434"/>
                  </a:lnTo>
                  <a:lnTo>
                    <a:pt x="319278" y="101295"/>
                  </a:lnTo>
                  <a:lnTo>
                    <a:pt x="320751" y="100088"/>
                  </a:lnTo>
                  <a:close/>
                </a:path>
                <a:path w="387984" h="192405">
                  <a:moveTo>
                    <a:pt x="324535" y="77698"/>
                  </a:moveTo>
                  <a:lnTo>
                    <a:pt x="324396" y="77419"/>
                  </a:lnTo>
                  <a:lnTo>
                    <a:pt x="324129" y="77520"/>
                  </a:lnTo>
                  <a:lnTo>
                    <a:pt x="323583" y="77558"/>
                  </a:lnTo>
                  <a:lnTo>
                    <a:pt x="323456" y="77825"/>
                  </a:lnTo>
                  <a:lnTo>
                    <a:pt x="322783" y="77558"/>
                  </a:lnTo>
                  <a:lnTo>
                    <a:pt x="321970" y="77152"/>
                  </a:lnTo>
                  <a:lnTo>
                    <a:pt x="321297" y="76885"/>
                  </a:lnTo>
                  <a:lnTo>
                    <a:pt x="320357" y="79044"/>
                  </a:lnTo>
                  <a:lnTo>
                    <a:pt x="320001" y="81648"/>
                  </a:lnTo>
                  <a:lnTo>
                    <a:pt x="322783" y="81610"/>
                  </a:lnTo>
                  <a:lnTo>
                    <a:pt x="323862" y="81610"/>
                  </a:lnTo>
                  <a:lnTo>
                    <a:pt x="322783" y="79578"/>
                  </a:lnTo>
                  <a:lnTo>
                    <a:pt x="323862" y="78371"/>
                  </a:lnTo>
                  <a:lnTo>
                    <a:pt x="323989" y="78371"/>
                  </a:lnTo>
                  <a:lnTo>
                    <a:pt x="324129" y="78371"/>
                  </a:lnTo>
                  <a:lnTo>
                    <a:pt x="324396" y="78105"/>
                  </a:lnTo>
                  <a:lnTo>
                    <a:pt x="324129" y="78105"/>
                  </a:lnTo>
                  <a:lnTo>
                    <a:pt x="324396" y="77800"/>
                  </a:lnTo>
                  <a:lnTo>
                    <a:pt x="324535" y="77698"/>
                  </a:lnTo>
                  <a:close/>
                </a:path>
                <a:path w="387984" h="192405">
                  <a:moveTo>
                    <a:pt x="328041" y="70408"/>
                  </a:moveTo>
                  <a:lnTo>
                    <a:pt x="327774" y="70142"/>
                  </a:lnTo>
                  <a:lnTo>
                    <a:pt x="327774" y="70281"/>
                  </a:lnTo>
                  <a:lnTo>
                    <a:pt x="328041" y="70408"/>
                  </a:lnTo>
                  <a:close/>
                </a:path>
                <a:path w="387984" h="192405">
                  <a:moveTo>
                    <a:pt x="328041" y="61239"/>
                  </a:moveTo>
                  <a:lnTo>
                    <a:pt x="325208" y="60833"/>
                  </a:lnTo>
                  <a:lnTo>
                    <a:pt x="325208" y="61379"/>
                  </a:lnTo>
                  <a:lnTo>
                    <a:pt x="323989" y="64617"/>
                  </a:lnTo>
                  <a:lnTo>
                    <a:pt x="324129" y="64338"/>
                  </a:lnTo>
                  <a:lnTo>
                    <a:pt x="324662" y="64338"/>
                  </a:lnTo>
                  <a:lnTo>
                    <a:pt x="324802" y="63931"/>
                  </a:lnTo>
                  <a:lnTo>
                    <a:pt x="327367" y="64211"/>
                  </a:lnTo>
                  <a:lnTo>
                    <a:pt x="327634" y="62725"/>
                  </a:lnTo>
                  <a:lnTo>
                    <a:pt x="328041" y="61239"/>
                  </a:lnTo>
                  <a:close/>
                </a:path>
                <a:path w="387984" h="192405">
                  <a:moveTo>
                    <a:pt x="328447" y="68249"/>
                  </a:moveTo>
                  <a:lnTo>
                    <a:pt x="328041" y="69062"/>
                  </a:lnTo>
                  <a:lnTo>
                    <a:pt x="328041" y="70408"/>
                  </a:lnTo>
                  <a:lnTo>
                    <a:pt x="328447" y="69888"/>
                  </a:lnTo>
                  <a:lnTo>
                    <a:pt x="328447" y="68249"/>
                  </a:lnTo>
                  <a:close/>
                </a:path>
                <a:path w="387984" h="192405">
                  <a:moveTo>
                    <a:pt x="333438" y="76073"/>
                  </a:moveTo>
                  <a:lnTo>
                    <a:pt x="332892" y="76073"/>
                  </a:lnTo>
                  <a:lnTo>
                    <a:pt x="332359" y="75946"/>
                  </a:lnTo>
                  <a:lnTo>
                    <a:pt x="331812" y="75946"/>
                  </a:lnTo>
                  <a:lnTo>
                    <a:pt x="331952" y="76352"/>
                  </a:lnTo>
                  <a:lnTo>
                    <a:pt x="332359" y="76619"/>
                  </a:lnTo>
                  <a:lnTo>
                    <a:pt x="332625" y="77025"/>
                  </a:lnTo>
                  <a:lnTo>
                    <a:pt x="332892" y="76619"/>
                  </a:lnTo>
                  <a:lnTo>
                    <a:pt x="333438" y="76352"/>
                  </a:lnTo>
                  <a:lnTo>
                    <a:pt x="333438" y="76073"/>
                  </a:lnTo>
                  <a:close/>
                </a:path>
                <a:path w="387984" h="192405">
                  <a:moveTo>
                    <a:pt x="335457" y="67043"/>
                  </a:moveTo>
                  <a:lnTo>
                    <a:pt x="334924" y="66497"/>
                  </a:lnTo>
                  <a:lnTo>
                    <a:pt x="334924" y="65151"/>
                  </a:lnTo>
                  <a:lnTo>
                    <a:pt x="333032" y="65684"/>
                  </a:lnTo>
                  <a:lnTo>
                    <a:pt x="331139" y="64477"/>
                  </a:lnTo>
                  <a:lnTo>
                    <a:pt x="330327" y="62725"/>
                  </a:lnTo>
                  <a:lnTo>
                    <a:pt x="329653" y="64477"/>
                  </a:lnTo>
                  <a:lnTo>
                    <a:pt x="331012" y="66497"/>
                  </a:lnTo>
                  <a:lnTo>
                    <a:pt x="328574" y="67576"/>
                  </a:lnTo>
                  <a:lnTo>
                    <a:pt x="328574" y="69723"/>
                  </a:lnTo>
                  <a:lnTo>
                    <a:pt x="329933" y="67983"/>
                  </a:lnTo>
                  <a:lnTo>
                    <a:pt x="331012" y="67729"/>
                  </a:lnTo>
                  <a:lnTo>
                    <a:pt x="332219" y="67449"/>
                  </a:lnTo>
                  <a:lnTo>
                    <a:pt x="334924" y="67106"/>
                  </a:lnTo>
                  <a:lnTo>
                    <a:pt x="335457" y="67043"/>
                  </a:lnTo>
                  <a:close/>
                </a:path>
                <a:path w="387984" h="192405">
                  <a:moveTo>
                    <a:pt x="336804" y="81470"/>
                  </a:moveTo>
                  <a:lnTo>
                    <a:pt x="334784" y="78778"/>
                  </a:lnTo>
                  <a:lnTo>
                    <a:pt x="333159" y="80391"/>
                  </a:lnTo>
                  <a:lnTo>
                    <a:pt x="332219" y="81203"/>
                  </a:lnTo>
                  <a:lnTo>
                    <a:pt x="334784" y="82689"/>
                  </a:lnTo>
                  <a:lnTo>
                    <a:pt x="333248" y="85115"/>
                  </a:lnTo>
                  <a:lnTo>
                    <a:pt x="330720" y="86017"/>
                  </a:lnTo>
                  <a:lnTo>
                    <a:pt x="330327" y="82956"/>
                  </a:lnTo>
                  <a:lnTo>
                    <a:pt x="329653" y="83896"/>
                  </a:lnTo>
                  <a:lnTo>
                    <a:pt x="328041" y="84442"/>
                  </a:lnTo>
                  <a:lnTo>
                    <a:pt x="328168" y="85788"/>
                  </a:lnTo>
                  <a:lnTo>
                    <a:pt x="328307" y="86461"/>
                  </a:lnTo>
                  <a:lnTo>
                    <a:pt x="328853" y="86461"/>
                  </a:lnTo>
                  <a:lnTo>
                    <a:pt x="328853" y="86601"/>
                  </a:lnTo>
                  <a:lnTo>
                    <a:pt x="330327" y="85255"/>
                  </a:lnTo>
                  <a:lnTo>
                    <a:pt x="330466" y="85928"/>
                  </a:lnTo>
                  <a:lnTo>
                    <a:pt x="330873" y="86321"/>
                  </a:lnTo>
                  <a:lnTo>
                    <a:pt x="335457" y="89293"/>
                  </a:lnTo>
                  <a:lnTo>
                    <a:pt x="336804" y="81470"/>
                  </a:lnTo>
                  <a:close/>
                </a:path>
                <a:path w="387984" h="192405">
                  <a:moveTo>
                    <a:pt x="349084" y="85115"/>
                  </a:moveTo>
                  <a:lnTo>
                    <a:pt x="345033" y="84302"/>
                  </a:lnTo>
                  <a:lnTo>
                    <a:pt x="342468" y="81203"/>
                  </a:lnTo>
                  <a:lnTo>
                    <a:pt x="341261" y="80530"/>
                  </a:lnTo>
                  <a:lnTo>
                    <a:pt x="341528" y="83489"/>
                  </a:lnTo>
                  <a:lnTo>
                    <a:pt x="340309" y="83629"/>
                  </a:lnTo>
                  <a:lnTo>
                    <a:pt x="340448" y="83769"/>
                  </a:lnTo>
                  <a:lnTo>
                    <a:pt x="340448" y="84035"/>
                  </a:lnTo>
                  <a:lnTo>
                    <a:pt x="340588" y="84302"/>
                  </a:lnTo>
                  <a:lnTo>
                    <a:pt x="343014" y="84848"/>
                  </a:lnTo>
                  <a:lnTo>
                    <a:pt x="343014" y="87134"/>
                  </a:lnTo>
                  <a:lnTo>
                    <a:pt x="344360" y="88620"/>
                  </a:lnTo>
                  <a:lnTo>
                    <a:pt x="349084" y="85115"/>
                  </a:lnTo>
                  <a:close/>
                </a:path>
                <a:path w="387984" h="192405">
                  <a:moveTo>
                    <a:pt x="349885" y="36283"/>
                  </a:moveTo>
                  <a:lnTo>
                    <a:pt x="348538" y="35610"/>
                  </a:lnTo>
                  <a:lnTo>
                    <a:pt x="348945" y="36283"/>
                  </a:lnTo>
                  <a:lnTo>
                    <a:pt x="349491" y="36690"/>
                  </a:lnTo>
                  <a:lnTo>
                    <a:pt x="349618" y="37630"/>
                  </a:lnTo>
                  <a:lnTo>
                    <a:pt x="349885" y="36639"/>
                  </a:lnTo>
                  <a:lnTo>
                    <a:pt x="349885" y="36283"/>
                  </a:lnTo>
                  <a:close/>
                </a:path>
                <a:path w="387984" h="192405">
                  <a:moveTo>
                    <a:pt x="353123" y="55168"/>
                  </a:moveTo>
                  <a:lnTo>
                    <a:pt x="350964" y="53555"/>
                  </a:lnTo>
                  <a:lnTo>
                    <a:pt x="349084" y="55308"/>
                  </a:lnTo>
                  <a:lnTo>
                    <a:pt x="350024" y="55029"/>
                  </a:lnTo>
                  <a:lnTo>
                    <a:pt x="351777" y="56781"/>
                  </a:lnTo>
                  <a:lnTo>
                    <a:pt x="353123" y="57734"/>
                  </a:lnTo>
                  <a:lnTo>
                    <a:pt x="353123" y="55168"/>
                  </a:lnTo>
                  <a:close/>
                </a:path>
                <a:path w="387984" h="192405">
                  <a:moveTo>
                    <a:pt x="353669" y="77965"/>
                  </a:moveTo>
                  <a:lnTo>
                    <a:pt x="353529" y="77558"/>
                  </a:lnTo>
                  <a:lnTo>
                    <a:pt x="353402" y="77292"/>
                  </a:lnTo>
                  <a:lnTo>
                    <a:pt x="353529" y="77025"/>
                  </a:lnTo>
                  <a:lnTo>
                    <a:pt x="352183" y="78638"/>
                  </a:lnTo>
                  <a:lnTo>
                    <a:pt x="350291" y="80657"/>
                  </a:lnTo>
                  <a:lnTo>
                    <a:pt x="349351" y="82689"/>
                  </a:lnTo>
                  <a:lnTo>
                    <a:pt x="350431" y="82956"/>
                  </a:lnTo>
                  <a:lnTo>
                    <a:pt x="351104" y="83769"/>
                  </a:lnTo>
                  <a:lnTo>
                    <a:pt x="351243" y="81470"/>
                  </a:lnTo>
                  <a:lnTo>
                    <a:pt x="351243" y="80530"/>
                  </a:lnTo>
                  <a:lnTo>
                    <a:pt x="353123" y="77965"/>
                  </a:lnTo>
                  <a:lnTo>
                    <a:pt x="353669" y="77965"/>
                  </a:lnTo>
                  <a:close/>
                </a:path>
                <a:path w="387984" h="192405">
                  <a:moveTo>
                    <a:pt x="356095" y="41541"/>
                  </a:moveTo>
                  <a:lnTo>
                    <a:pt x="355015" y="40335"/>
                  </a:lnTo>
                  <a:lnTo>
                    <a:pt x="353796" y="40741"/>
                  </a:lnTo>
                  <a:lnTo>
                    <a:pt x="353402" y="42494"/>
                  </a:lnTo>
                  <a:lnTo>
                    <a:pt x="354203" y="44246"/>
                  </a:lnTo>
                  <a:lnTo>
                    <a:pt x="347192" y="49364"/>
                  </a:lnTo>
                  <a:lnTo>
                    <a:pt x="352044" y="48018"/>
                  </a:lnTo>
                  <a:lnTo>
                    <a:pt x="353123" y="46672"/>
                  </a:lnTo>
                  <a:lnTo>
                    <a:pt x="353936" y="46405"/>
                  </a:lnTo>
                  <a:lnTo>
                    <a:pt x="354342" y="45859"/>
                  </a:lnTo>
                  <a:lnTo>
                    <a:pt x="354609" y="45326"/>
                  </a:lnTo>
                  <a:lnTo>
                    <a:pt x="354749" y="44780"/>
                  </a:lnTo>
                  <a:lnTo>
                    <a:pt x="355015" y="43027"/>
                  </a:lnTo>
                  <a:lnTo>
                    <a:pt x="355561" y="42214"/>
                  </a:lnTo>
                  <a:lnTo>
                    <a:pt x="356095" y="41541"/>
                  </a:lnTo>
                  <a:close/>
                </a:path>
                <a:path w="387984" h="192405">
                  <a:moveTo>
                    <a:pt x="356501" y="35344"/>
                  </a:moveTo>
                  <a:lnTo>
                    <a:pt x="356235" y="35255"/>
                  </a:lnTo>
                  <a:lnTo>
                    <a:pt x="354876" y="34937"/>
                  </a:lnTo>
                  <a:lnTo>
                    <a:pt x="353263" y="32372"/>
                  </a:lnTo>
                  <a:lnTo>
                    <a:pt x="353936" y="33997"/>
                  </a:lnTo>
                  <a:lnTo>
                    <a:pt x="350100" y="36156"/>
                  </a:lnTo>
                  <a:lnTo>
                    <a:pt x="352450" y="36283"/>
                  </a:lnTo>
                  <a:lnTo>
                    <a:pt x="353936" y="35941"/>
                  </a:lnTo>
                  <a:lnTo>
                    <a:pt x="356235" y="35407"/>
                  </a:lnTo>
                  <a:lnTo>
                    <a:pt x="356501" y="35344"/>
                  </a:lnTo>
                  <a:close/>
                </a:path>
                <a:path w="387984" h="192405">
                  <a:moveTo>
                    <a:pt x="357314" y="75666"/>
                  </a:moveTo>
                  <a:lnTo>
                    <a:pt x="355688" y="76212"/>
                  </a:lnTo>
                  <a:lnTo>
                    <a:pt x="356362" y="76352"/>
                  </a:lnTo>
                  <a:lnTo>
                    <a:pt x="357314" y="76111"/>
                  </a:lnTo>
                  <a:lnTo>
                    <a:pt x="357314" y="75666"/>
                  </a:lnTo>
                  <a:close/>
                </a:path>
                <a:path w="387984" h="192405">
                  <a:moveTo>
                    <a:pt x="357847" y="75488"/>
                  </a:moveTo>
                  <a:lnTo>
                    <a:pt x="357441" y="75628"/>
                  </a:lnTo>
                  <a:lnTo>
                    <a:pt x="357314" y="76111"/>
                  </a:lnTo>
                  <a:lnTo>
                    <a:pt x="357441" y="76073"/>
                  </a:lnTo>
                  <a:lnTo>
                    <a:pt x="357847" y="75488"/>
                  </a:lnTo>
                  <a:close/>
                </a:path>
                <a:path w="387984" h="192405">
                  <a:moveTo>
                    <a:pt x="358660" y="69062"/>
                  </a:moveTo>
                  <a:lnTo>
                    <a:pt x="358114" y="68795"/>
                  </a:lnTo>
                  <a:lnTo>
                    <a:pt x="357708" y="68656"/>
                  </a:lnTo>
                  <a:lnTo>
                    <a:pt x="357314" y="68122"/>
                  </a:lnTo>
                  <a:lnTo>
                    <a:pt x="356908" y="68389"/>
                  </a:lnTo>
                  <a:lnTo>
                    <a:pt x="357035" y="68389"/>
                  </a:lnTo>
                  <a:lnTo>
                    <a:pt x="358521" y="69062"/>
                  </a:lnTo>
                  <a:lnTo>
                    <a:pt x="358660" y="69062"/>
                  </a:lnTo>
                  <a:close/>
                </a:path>
                <a:path w="387984" h="192405">
                  <a:moveTo>
                    <a:pt x="358927" y="78232"/>
                  </a:moveTo>
                  <a:lnTo>
                    <a:pt x="358521" y="78105"/>
                  </a:lnTo>
                  <a:lnTo>
                    <a:pt x="358114" y="78105"/>
                  </a:lnTo>
                  <a:lnTo>
                    <a:pt x="357441" y="78232"/>
                  </a:lnTo>
                  <a:lnTo>
                    <a:pt x="357174" y="78232"/>
                  </a:lnTo>
                  <a:lnTo>
                    <a:pt x="357174" y="77825"/>
                  </a:lnTo>
                  <a:lnTo>
                    <a:pt x="357314" y="77292"/>
                  </a:lnTo>
                  <a:lnTo>
                    <a:pt x="355688" y="78371"/>
                  </a:lnTo>
                  <a:lnTo>
                    <a:pt x="354749" y="78371"/>
                  </a:lnTo>
                  <a:lnTo>
                    <a:pt x="355282" y="78778"/>
                  </a:lnTo>
                  <a:lnTo>
                    <a:pt x="355828" y="79311"/>
                  </a:lnTo>
                  <a:lnTo>
                    <a:pt x="356235" y="79984"/>
                  </a:lnTo>
                  <a:lnTo>
                    <a:pt x="357035" y="79311"/>
                  </a:lnTo>
                  <a:lnTo>
                    <a:pt x="358927" y="78232"/>
                  </a:lnTo>
                  <a:close/>
                </a:path>
                <a:path w="387984" h="192405">
                  <a:moveTo>
                    <a:pt x="359194" y="83629"/>
                  </a:moveTo>
                  <a:lnTo>
                    <a:pt x="358521" y="84175"/>
                  </a:lnTo>
                  <a:lnTo>
                    <a:pt x="357847" y="83489"/>
                  </a:lnTo>
                  <a:lnTo>
                    <a:pt x="357441" y="82956"/>
                  </a:lnTo>
                  <a:lnTo>
                    <a:pt x="357035" y="83769"/>
                  </a:lnTo>
                  <a:lnTo>
                    <a:pt x="356501" y="84442"/>
                  </a:lnTo>
                  <a:lnTo>
                    <a:pt x="356908" y="85115"/>
                  </a:lnTo>
                  <a:lnTo>
                    <a:pt x="355828" y="85382"/>
                  </a:lnTo>
                  <a:lnTo>
                    <a:pt x="354876" y="85788"/>
                  </a:lnTo>
                  <a:lnTo>
                    <a:pt x="353796" y="85521"/>
                  </a:lnTo>
                  <a:lnTo>
                    <a:pt x="353936" y="87007"/>
                  </a:lnTo>
                  <a:lnTo>
                    <a:pt x="352323" y="87541"/>
                  </a:lnTo>
                  <a:lnTo>
                    <a:pt x="351243" y="88353"/>
                  </a:lnTo>
                  <a:lnTo>
                    <a:pt x="352590" y="87947"/>
                  </a:lnTo>
                  <a:lnTo>
                    <a:pt x="355282" y="88087"/>
                  </a:lnTo>
                  <a:lnTo>
                    <a:pt x="355282" y="89293"/>
                  </a:lnTo>
                  <a:lnTo>
                    <a:pt x="356362" y="88353"/>
                  </a:lnTo>
                  <a:lnTo>
                    <a:pt x="356095" y="87401"/>
                  </a:lnTo>
                  <a:lnTo>
                    <a:pt x="356095" y="86461"/>
                  </a:lnTo>
                  <a:lnTo>
                    <a:pt x="357847" y="86321"/>
                  </a:lnTo>
                  <a:lnTo>
                    <a:pt x="358660" y="85648"/>
                  </a:lnTo>
                  <a:lnTo>
                    <a:pt x="358660" y="84442"/>
                  </a:lnTo>
                  <a:lnTo>
                    <a:pt x="359194" y="83629"/>
                  </a:lnTo>
                  <a:close/>
                </a:path>
                <a:path w="387984" h="192405">
                  <a:moveTo>
                    <a:pt x="359575" y="74891"/>
                  </a:moveTo>
                  <a:lnTo>
                    <a:pt x="357847" y="72974"/>
                  </a:lnTo>
                  <a:lnTo>
                    <a:pt x="357847" y="75488"/>
                  </a:lnTo>
                  <a:lnTo>
                    <a:pt x="359575" y="74891"/>
                  </a:lnTo>
                  <a:close/>
                </a:path>
                <a:path w="387984" h="192405">
                  <a:moveTo>
                    <a:pt x="362165" y="62103"/>
                  </a:moveTo>
                  <a:lnTo>
                    <a:pt x="361492" y="61506"/>
                  </a:lnTo>
                  <a:lnTo>
                    <a:pt x="360680" y="61239"/>
                  </a:lnTo>
                  <a:lnTo>
                    <a:pt x="362165" y="62103"/>
                  </a:lnTo>
                  <a:close/>
                </a:path>
                <a:path w="387984" h="192405">
                  <a:moveTo>
                    <a:pt x="362839" y="81737"/>
                  </a:moveTo>
                  <a:lnTo>
                    <a:pt x="361899" y="81737"/>
                  </a:lnTo>
                  <a:lnTo>
                    <a:pt x="361492" y="81470"/>
                  </a:lnTo>
                  <a:lnTo>
                    <a:pt x="361619" y="81876"/>
                  </a:lnTo>
                  <a:lnTo>
                    <a:pt x="361759" y="82143"/>
                  </a:lnTo>
                  <a:lnTo>
                    <a:pt x="361619" y="82410"/>
                  </a:lnTo>
                  <a:lnTo>
                    <a:pt x="361226" y="82550"/>
                  </a:lnTo>
                  <a:lnTo>
                    <a:pt x="360946" y="82956"/>
                  </a:lnTo>
                  <a:lnTo>
                    <a:pt x="360553" y="83223"/>
                  </a:lnTo>
                  <a:lnTo>
                    <a:pt x="361492" y="83223"/>
                  </a:lnTo>
                  <a:lnTo>
                    <a:pt x="361899" y="83362"/>
                  </a:lnTo>
                  <a:lnTo>
                    <a:pt x="362432" y="82283"/>
                  </a:lnTo>
                  <a:lnTo>
                    <a:pt x="362839" y="81737"/>
                  </a:lnTo>
                  <a:close/>
                </a:path>
                <a:path w="387984" h="192405">
                  <a:moveTo>
                    <a:pt x="362978" y="42125"/>
                  </a:moveTo>
                  <a:lnTo>
                    <a:pt x="361810" y="42392"/>
                  </a:lnTo>
                  <a:lnTo>
                    <a:pt x="361492" y="42468"/>
                  </a:lnTo>
                  <a:lnTo>
                    <a:pt x="361086" y="42557"/>
                  </a:lnTo>
                  <a:lnTo>
                    <a:pt x="360819" y="42621"/>
                  </a:lnTo>
                  <a:lnTo>
                    <a:pt x="362978" y="44577"/>
                  </a:lnTo>
                  <a:lnTo>
                    <a:pt x="362978" y="42125"/>
                  </a:lnTo>
                  <a:close/>
                </a:path>
                <a:path w="387984" h="192405">
                  <a:moveTo>
                    <a:pt x="364185" y="30886"/>
                  </a:moveTo>
                  <a:lnTo>
                    <a:pt x="363245" y="30213"/>
                  </a:lnTo>
                  <a:lnTo>
                    <a:pt x="363105" y="29679"/>
                  </a:lnTo>
                  <a:lnTo>
                    <a:pt x="363512" y="28727"/>
                  </a:lnTo>
                  <a:lnTo>
                    <a:pt x="362978" y="28727"/>
                  </a:lnTo>
                  <a:lnTo>
                    <a:pt x="356501" y="28600"/>
                  </a:lnTo>
                  <a:lnTo>
                    <a:pt x="361810" y="32334"/>
                  </a:lnTo>
                  <a:lnTo>
                    <a:pt x="362978" y="31623"/>
                  </a:lnTo>
                  <a:lnTo>
                    <a:pt x="363105" y="31546"/>
                  </a:lnTo>
                  <a:lnTo>
                    <a:pt x="364185" y="30886"/>
                  </a:lnTo>
                  <a:close/>
                </a:path>
                <a:path w="387984" h="192405">
                  <a:moveTo>
                    <a:pt x="364324" y="75806"/>
                  </a:moveTo>
                  <a:lnTo>
                    <a:pt x="362839" y="75272"/>
                  </a:lnTo>
                  <a:lnTo>
                    <a:pt x="361899" y="73647"/>
                  </a:lnTo>
                  <a:lnTo>
                    <a:pt x="360413" y="73380"/>
                  </a:lnTo>
                  <a:lnTo>
                    <a:pt x="359575" y="74891"/>
                  </a:lnTo>
                  <a:lnTo>
                    <a:pt x="361492" y="77025"/>
                  </a:lnTo>
                  <a:lnTo>
                    <a:pt x="364324" y="76352"/>
                  </a:lnTo>
                  <a:lnTo>
                    <a:pt x="364324" y="75806"/>
                  </a:lnTo>
                  <a:close/>
                </a:path>
                <a:path w="387984" h="192405">
                  <a:moveTo>
                    <a:pt x="365137" y="34671"/>
                  </a:moveTo>
                  <a:lnTo>
                    <a:pt x="361810" y="32334"/>
                  </a:lnTo>
                  <a:lnTo>
                    <a:pt x="361086" y="32778"/>
                  </a:lnTo>
                  <a:lnTo>
                    <a:pt x="362483" y="35344"/>
                  </a:lnTo>
                  <a:lnTo>
                    <a:pt x="364185" y="34912"/>
                  </a:lnTo>
                  <a:lnTo>
                    <a:pt x="364591" y="34810"/>
                  </a:lnTo>
                  <a:lnTo>
                    <a:pt x="364998" y="34696"/>
                  </a:lnTo>
                  <a:lnTo>
                    <a:pt x="365137" y="34671"/>
                  </a:lnTo>
                  <a:close/>
                </a:path>
                <a:path w="387984" h="192405">
                  <a:moveTo>
                    <a:pt x="365404" y="46672"/>
                  </a:moveTo>
                  <a:lnTo>
                    <a:pt x="365264" y="46583"/>
                  </a:lnTo>
                  <a:lnTo>
                    <a:pt x="365137" y="46494"/>
                  </a:lnTo>
                  <a:lnTo>
                    <a:pt x="364998" y="46405"/>
                  </a:lnTo>
                  <a:lnTo>
                    <a:pt x="363245" y="44818"/>
                  </a:lnTo>
                  <a:lnTo>
                    <a:pt x="363105" y="44691"/>
                  </a:lnTo>
                  <a:lnTo>
                    <a:pt x="362978" y="44577"/>
                  </a:lnTo>
                  <a:lnTo>
                    <a:pt x="362978" y="45453"/>
                  </a:lnTo>
                  <a:lnTo>
                    <a:pt x="360006" y="46939"/>
                  </a:lnTo>
                  <a:lnTo>
                    <a:pt x="359867" y="46939"/>
                  </a:lnTo>
                  <a:lnTo>
                    <a:pt x="360006" y="47205"/>
                  </a:lnTo>
                  <a:lnTo>
                    <a:pt x="360273" y="47485"/>
                  </a:lnTo>
                  <a:lnTo>
                    <a:pt x="360413" y="47752"/>
                  </a:lnTo>
                  <a:lnTo>
                    <a:pt x="360413" y="47612"/>
                  </a:lnTo>
                  <a:lnTo>
                    <a:pt x="360680" y="47612"/>
                  </a:lnTo>
                  <a:lnTo>
                    <a:pt x="360819" y="47078"/>
                  </a:lnTo>
                  <a:lnTo>
                    <a:pt x="360946" y="47078"/>
                  </a:lnTo>
                  <a:lnTo>
                    <a:pt x="361086" y="47205"/>
                  </a:lnTo>
                  <a:lnTo>
                    <a:pt x="361810" y="47218"/>
                  </a:lnTo>
                  <a:lnTo>
                    <a:pt x="362978" y="46812"/>
                  </a:lnTo>
                  <a:lnTo>
                    <a:pt x="364185" y="46405"/>
                  </a:lnTo>
                  <a:lnTo>
                    <a:pt x="364324" y="46355"/>
                  </a:lnTo>
                  <a:lnTo>
                    <a:pt x="364591" y="46266"/>
                  </a:lnTo>
                  <a:lnTo>
                    <a:pt x="364998" y="46609"/>
                  </a:lnTo>
                  <a:lnTo>
                    <a:pt x="365137" y="46723"/>
                  </a:lnTo>
                  <a:lnTo>
                    <a:pt x="365264" y="46850"/>
                  </a:lnTo>
                  <a:lnTo>
                    <a:pt x="365404" y="46672"/>
                  </a:lnTo>
                  <a:close/>
                </a:path>
                <a:path w="387984" h="192405">
                  <a:moveTo>
                    <a:pt x="365810" y="59753"/>
                  </a:moveTo>
                  <a:lnTo>
                    <a:pt x="363918" y="60972"/>
                  </a:lnTo>
                  <a:lnTo>
                    <a:pt x="362305" y="62179"/>
                  </a:lnTo>
                  <a:lnTo>
                    <a:pt x="362165" y="62103"/>
                  </a:lnTo>
                  <a:lnTo>
                    <a:pt x="362305" y="62382"/>
                  </a:lnTo>
                  <a:lnTo>
                    <a:pt x="362699" y="62992"/>
                  </a:lnTo>
                  <a:lnTo>
                    <a:pt x="363918" y="63398"/>
                  </a:lnTo>
                  <a:lnTo>
                    <a:pt x="365264" y="63665"/>
                  </a:lnTo>
                  <a:lnTo>
                    <a:pt x="365810" y="62852"/>
                  </a:lnTo>
                  <a:lnTo>
                    <a:pt x="365810" y="59753"/>
                  </a:lnTo>
                  <a:close/>
                </a:path>
                <a:path w="387984" h="192405">
                  <a:moveTo>
                    <a:pt x="366610" y="60274"/>
                  </a:moveTo>
                  <a:lnTo>
                    <a:pt x="366077" y="60159"/>
                  </a:lnTo>
                  <a:lnTo>
                    <a:pt x="366077" y="62458"/>
                  </a:lnTo>
                  <a:lnTo>
                    <a:pt x="366610" y="61645"/>
                  </a:lnTo>
                  <a:lnTo>
                    <a:pt x="366610" y="60274"/>
                  </a:lnTo>
                  <a:close/>
                </a:path>
                <a:path w="387984" h="192405">
                  <a:moveTo>
                    <a:pt x="367830" y="67043"/>
                  </a:moveTo>
                  <a:lnTo>
                    <a:pt x="367423" y="67170"/>
                  </a:lnTo>
                  <a:lnTo>
                    <a:pt x="365671" y="68656"/>
                  </a:lnTo>
                  <a:lnTo>
                    <a:pt x="367423" y="69049"/>
                  </a:lnTo>
                  <a:lnTo>
                    <a:pt x="367830" y="69138"/>
                  </a:lnTo>
                  <a:lnTo>
                    <a:pt x="367830" y="67043"/>
                  </a:lnTo>
                  <a:close/>
                </a:path>
                <a:path w="387984" h="192405">
                  <a:moveTo>
                    <a:pt x="370255" y="40462"/>
                  </a:moveTo>
                  <a:lnTo>
                    <a:pt x="367157" y="37096"/>
                  </a:lnTo>
                  <a:lnTo>
                    <a:pt x="364324" y="38709"/>
                  </a:lnTo>
                  <a:lnTo>
                    <a:pt x="362483" y="35344"/>
                  </a:lnTo>
                  <a:lnTo>
                    <a:pt x="361810" y="35521"/>
                  </a:lnTo>
                  <a:lnTo>
                    <a:pt x="361492" y="35610"/>
                  </a:lnTo>
                  <a:lnTo>
                    <a:pt x="361086" y="35712"/>
                  </a:lnTo>
                  <a:lnTo>
                    <a:pt x="358521" y="35788"/>
                  </a:lnTo>
                  <a:lnTo>
                    <a:pt x="357441" y="35534"/>
                  </a:lnTo>
                  <a:lnTo>
                    <a:pt x="356501" y="35344"/>
                  </a:lnTo>
                  <a:lnTo>
                    <a:pt x="356235" y="39382"/>
                  </a:lnTo>
                  <a:lnTo>
                    <a:pt x="356501" y="39420"/>
                  </a:lnTo>
                  <a:lnTo>
                    <a:pt x="357441" y="39522"/>
                  </a:lnTo>
                  <a:lnTo>
                    <a:pt x="358521" y="38176"/>
                  </a:lnTo>
                  <a:lnTo>
                    <a:pt x="359067" y="40462"/>
                  </a:lnTo>
                  <a:lnTo>
                    <a:pt x="359067" y="40741"/>
                  </a:lnTo>
                  <a:lnTo>
                    <a:pt x="362978" y="39662"/>
                  </a:lnTo>
                  <a:lnTo>
                    <a:pt x="362978" y="42125"/>
                  </a:lnTo>
                  <a:lnTo>
                    <a:pt x="370255" y="40462"/>
                  </a:lnTo>
                  <a:close/>
                </a:path>
                <a:path w="387984" h="192405">
                  <a:moveTo>
                    <a:pt x="373024" y="70142"/>
                  </a:moveTo>
                  <a:lnTo>
                    <a:pt x="370662" y="70142"/>
                  </a:lnTo>
                  <a:lnTo>
                    <a:pt x="368642" y="67043"/>
                  </a:lnTo>
                  <a:lnTo>
                    <a:pt x="368096" y="67360"/>
                  </a:lnTo>
                  <a:lnTo>
                    <a:pt x="367969" y="67449"/>
                  </a:lnTo>
                  <a:lnTo>
                    <a:pt x="367969" y="69164"/>
                  </a:lnTo>
                  <a:lnTo>
                    <a:pt x="368096" y="69202"/>
                  </a:lnTo>
                  <a:lnTo>
                    <a:pt x="368376" y="70815"/>
                  </a:lnTo>
                  <a:lnTo>
                    <a:pt x="370128" y="70815"/>
                  </a:lnTo>
                  <a:lnTo>
                    <a:pt x="370928" y="71221"/>
                  </a:lnTo>
                  <a:lnTo>
                    <a:pt x="373024" y="70142"/>
                  </a:lnTo>
                  <a:close/>
                </a:path>
                <a:path w="387984" h="192405">
                  <a:moveTo>
                    <a:pt x="374650" y="46710"/>
                  </a:moveTo>
                  <a:lnTo>
                    <a:pt x="374434" y="46748"/>
                  </a:lnTo>
                  <a:lnTo>
                    <a:pt x="374434" y="51587"/>
                  </a:lnTo>
                  <a:lnTo>
                    <a:pt x="374167" y="51257"/>
                  </a:lnTo>
                  <a:lnTo>
                    <a:pt x="373900" y="51295"/>
                  </a:lnTo>
                  <a:lnTo>
                    <a:pt x="373227" y="51396"/>
                  </a:lnTo>
                  <a:lnTo>
                    <a:pt x="372414" y="49911"/>
                  </a:lnTo>
                  <a:lnTo>
                    <a:pt x="373227" y="49212"/>
                  </a:lnTo>
                  <a:lnTo>
                    <a:pt x="373354" y="49098"/>
                  </a:lnTo>
                  <a:lnTo>
                    <a:pt x="373761" y="47891"/>
                  </a:lnTo>
                  <a:lnTo>
                    <a:pt x="374434" y="46812"/>
                  </a:lnTo>
                  <a:lnTo>
                    <a:pt x="373900" y="46812"/>
                  </a:lnTo>
                  <a:lnTo>
                    <a:pt x="372960" y="47345"/>
                  </a:lnTo>
                  <a:lnTo>
                    <a:pt x="370255" y="49098"/>
                  </a:lnTo>
                  <a:lnTo>
                    <a:pt x="372414" y="51930"/>
                  </a:lnTo>
                  <a:lnTo>
                    <a:pt x="373494" y="53682"/>
                  </a:lnTo>
                  <a:lnTo>
                    <a:pt x="374650" y="51854"/>
                  </a:lnTo>
                  <a:lnTo>
                    <a:pt x="374472" y="51650"/>
                  </a:lnTo>
                  <a:lnTo>
                    <a:pt x="374650" y="51765"/>
                  </a:lnTo>
                  <a:lnTo>
                    <a:pt x="374650" y="46710"/>
                  </a:lnTo>
                  <a:close/>
                </a:path>
                <a:path w="387984" h="192405">
                  <a:moveTo>
                    <a:pt x="375119" y="69062"/>
                  </a:moveTo>
                  <a:lnTo>
                    <a:pt x="373024" y="70142"/>
                  </a:lnTo>
                  <a:lnTo>
                    <a:pt x="374827" y="70142"/>
                  </a:lnTo>
                  <a:lnTo>
                    <a:pt x="375119" y="69062"/>
                  </a:lnTo>
                  <a:close/>
                </a:path>
                <a:path w="387984" h="192405">
                  <a:moveTo>
                    <a:pt x="375920" y="52654"/>
                  </a:moveTo>
                  <a:lnTo>
                    <a:pt x="374650" y="51765"/>
                  </a:lnTo>
                  <a:lnTo>
                    <a:pt x="374980" y="52273"/>
                  </a:lnTo>
                  <a:lnTo>
                    <a:pt x="375246" y="52603"/>
                  </a:lnTo>
                  <a:lnTo>
                    <a:pt x="375920" y="52654"/>
                  </a:lnTo>
                  <a:close/>
                </a:path>
                <a:path w="387984" h="192405">
                  <a:moveTo>
                    <a:pt x="377545" y="73113"/>
                  </a:moveTo>
                  <a:lnTo>
                    <a:pt x="375513" y="70142"/>
                  </a:lnTo>
                  <a:lnTo>
                    <a:pt x="374827" y="70142"/>
                  </a:lnTo>
                  <a:lnTo>
                    <a:pt x="373354" y="75539"/>
                  </a:lnTo>
                  <a:lnTo>
                    <a:pt x="377545" y="73113"/>
                  </a:lnTo>
                  <a:close/>
                </a:path>
                <a:path w="387984" h="192405">
                  <a:moveTo>
                    <a:pt x="377812" y="64884"/>
                  </a:moveTo>
                  <a:lnTo>
                    <a:pt x="377405" y="63398"/>
                  </a:lnTo>
                  <a:lnTo>
                    <a:pt x="372008" y="64211"/>
                  </a:lnTo>
                  <a:lnTo>
                    <a:pt x="375653" y="65557"/>
                  </a:lnTo>
                  <a:lnTo>
                    <a:pt x="376593" y="65417"/>
                  </a:lnTo>
                  <a:lnTo>
                    <a:pt x="377672" y="66230"/>
                  </a:lnTo>
                  <a:lnTo>
                    <a:pt x="377812" y="64884"/>
                  </a:lnTo>
                  <a:close/>
                </a:path>
                <a:path w="387984" h="192405">
                  <a:moveTo>
                    <a:pt x="378345" y="81737"/>
                  </a:moveTo>
                  <a:lnTo>
                    <a:pt x="376732" y="82689"/>
                  </a:lnTo>
                  <a:lnTo>
                    <a:pt x="373367" y="80797"/>
                  </a:lnTo>
                  <a:lnTo>
                    <a:pt x="371741" y="83223"/>
                  </a:lnTo>
                  <a:lnTo>
                    <a:pt x="373761" y="83096"/>
                  </a:lnTo>
                  <a:lnTo>
                    <a:pt x="375793" y="83489"/>
                  </a:lnTo>
                  <a:lnTo>
                    <a:pt x="377139" y="84848"/>
                  </a:lnTo>
                  <a:lnTo>
                    <a:pt x="377355" y="84404"/>
                  </a:lnTo>
                  <a:lnTo>
                    <a:pt x="376872" y="84175"/>
                  </a:lnTo>
                  <a:lnTo>
                    <a:pt x="378345" y="81737"/>
                  </a:lnTo>
                  <a:close/>
                </a:path>
                <a:path w="387984" h="192405">
                  <a:moveTo>
                    <a:pt x="378891" y="52197"/>
                  </a:moveTo>
                  <a:lnTo>
                    <a:pt x="378079" y="50850"/>
                  </a:lnTo>
                  <a:lnTo>
                    <a:pt x="377139" y="52743"/>
                  </a:lnTo>
                  <a:lnTo>
                    <a:pt x="375920" y="52654"/>
                  </a:lnTo>
                  <a:lnTo>
                    <a:pt x="378625" y="54356"/>
                  </a:lnTo>
                  <a:lnTo>
                    <a:pt x="378891" y="52197"/>
                  </a:lnTo>
                  <a:close/>
                </a:path>
                <a:path w="387984" h="192405">
                  <a:moveTo>
                    <a:pt x="383209" y="86728"/>
                  </a:moveTo>
                  <a:lnTo>
                    <a:pt x="380504" y="84848"/>
                  </a:lnTo>
                  <a:lnTo>
                    <a:pt x="378891" y="85255"/>
                  </a:lnTo>
                  <a:lnTo>
                    <a:pt x="379031" y="88214"/>
                  </a:lnTo>
                  <a:lnTo>
                    <a:pt x="383209" y="86728"/>
                  </a:lnTo>
                  <a:close/>
                </a:path>
                <a:path w="387984" h="192405">
                  <a:moveTo>
                    <a:pt x="384149" y="75044"/>
                  </a:moveTo>
                  <a:lnTo>
                    <a:pt x="383616" y="74866"/>
                  </a:lnTo>
                  <a:lnTo>
                    <a:pt x="383616" y="75730"/>
                  </a:lnTo>
                  <a:lnTo>
                    <a:pt x="384149" y="76123"/>
                  </a:lnTo>
                  <a:lnTo>
                    <a:pt x="384149" y="75044"/>
                  </a:lnTo>
                  <a:close/>
                </a:path>
                <a:path w="387984" h="192405">
                  <a:moveTo>
                    <a:pt x="384556" y="76860"/>
                  </a:moveTo>
                  <a:lnTo>
                    <a:pt x="383616" y="77724"/>
                  </a:lnTo>
                  <a:lnTo>
                    <a:pt x="383476" y="77851"/>
                  </a:lnTo>
                  <a:lnTo>
                    <a:pt x="383336" y="77978"/>
                  </a:lnTo>
                  <a:lnTo>
                    <a:pt x="381863" y="78105"/>
                  </a:lnTo>
                  <a:lnTo>
                    <a:pt x="381723" y="78498"/>
                  </a:lnTo>
                  <a:lnTo>
                    <a:pt x="381317" y="78778"/>
                  </a:lnTo>
                  <a:lnTo>
                    <a:pt x="381723" y="78905"/>
                  </a:lnTo>
                  <a:lnTo>
                    <a:pt x="383336" y="79032"/>
                  </a:lnTo>
                  <a:lnTo>
                    <a:pt x="383616" y="79070"/>
                  </a:lnTo>
                  <a:lnTo>
                    <a:pt x="384149" y="79184"/>
                  </a:lnTo>
                  <a:lnTo>
                    <a:pt x="384556" y="79273"/>
                  </a:lnTo>
                  <a:lnTo>
                    <a:pt x="384556" y="76860"/>
                  </a:lnTo>
                  <a:close/>
                </a:path>
                <a:path w="387984" h="192405">
                  <a:moveTo>
                    <a:pt x="384822" y="76619"/>
                  </a:moveTo>
                  <a:lnTo>
                    <a:pt x="384556" y="76415"/>
                  </a:lnTo>
                  <a:lnTo>
                    <a:pt x="384416" y="76327"/>
                  </a:lnTo>
                  <a:lnTo>
                    <a:pt x="384289" y="76225"/>
                  </a:lnTo>
                  <a:lnTo>
                    <a:pt x="384149" y="76123"/>
                  </a:lnTo>
                  <a:lnTo>
                    <a:pt x="384149" y="76619"/>
                  </a:lnTo>
                  <a:lnTo>
                    <a:pt x="384416" y="76708"/>
                  </a:lnTo>
                  <a:lnTo>
                    <a:pt x="384556" y="76746"/>
                  </a:lnTo>
                  <a:lnTo>
                    <a:pt x="384822" y="76835"/>
                  </a:lnTo>
                  <a:lnTo>
                    <a:pt x="384822" y="76619"/>
                  </a:lnTo>
                  <a:close/>
                </a:path>
                <a:path w="387984" h="192405">
                  <a:moveTo>
                    <a:pt x="385368" y="77025"/>
                  </a:moveTo>
                  <a:lnTo>
                    <a:pt x="384822" y="76835"/>
                  </a:lnTo>
                  <a:lnTo>
                    <a:pt x="384822" y="79336"/>
                  </a:lnTo>
                  <a:lnTo>
                    <a:pt x="385368" y="79451"/>
                  </a:lnTo>
                  <a:lnTo>
                    <a:pt x="385368" y="77025"/>
                  </a:lnTo>
                  <a:close/>
                </a:path>
                <a:path w="387984" h="192405">
                  <a:moveTo>
                    <a:pt x="386168" y="77825"/>
                  </a:moveTo>
                  <a:lnTo>
                    <a:pt x="385635" y="77965"/>
                  </a:lnTo>
                  <a:lnTo>
                    <a:pt x="385368" y="79451"/>
                  </a:lnTo>
                  <a:lnTo>
                    <a:pt x="385914" y="79883"/>
                  </a:lnTo>
                  <a:lnTo>
                    <a:pt x="385635" y="79654"/>
                  </a:lnTo>
                  <a:lnTo>
                    <a:pt x="386168" y="77825"/>
                  </a:lnTo>
                  <a:close/>
                </a:path>
                <a:path w="387984" h="192405">
                  <a:moveTo>
                    <a:pt x="386575" y="77241"/>
                  </a:moveTo>
                  <a:lnTo>
                    <a:pt x="386308" y="77419"/>
                  </a:lnTo>
                  <a:lnTo>
                    <a:pt x="386308" y="80187"/>
                  </a:lnTo>
                  <a:lnTo>
                    <a:pt x="386575" y="80391"/>
                  </a:lnTo>
                  <a:lnTo>
                    <a:pt x="386575" y="77241"/>
                  </a:lnTo>
                  <a:close/>
                </a:path>
                <a:path w="387984" h="192405">
                  <a:moveTo>
                    <a:pt x="387248" y="78105"/>
                  </a:moveTo>
                  <a:lnTo>
                    <a:pt x="386854" y="77393"/>
                  </a:lnTo>
                  <a:lnTo>
                    <a:pt x="386854" y="79184"/>
                  </a:lnTo>
                  <a:lnTo>
                    <a:pt x="387248" y="78105"/>
                  </a:lnTo>
                  <a:close/>
                </a:path>
                <a:path w="387984" h="192405">
                  <a:moveTo>
                    <a:pt x="387654" y="80124"/>
                  </a:moveTo>
                  <a:lnTo>
                    <a:pt x="385635" y="84569"/>
                  </a:lnTo>
                  <a:lnTo>
                    <a:pt x="383070" y="83629"/>
                  </a:lnTo>
                  <a:lnTo>
                    <a:pt x="383209" y="86728"/>
                  </a:lnTo>
                  <a:lnTo>
                    <a:pt x="385229" y="87680"/>
                  </a:lnTo>
                  <a:lnTo>
                    <a:pt x="384556" y="86321"/>
                  </a:lnTo>
                  <a:lnTo>
                    <a:pt x="386041" y="85788"/>
                  </a:lnTo>
                  <a:lnTo>
                    <a:pt x="387527" y="85648"/>
                  </a:lnTo>
                  <a:lnTo>
                    <a:pt x="387654" y="8012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280045" y="802613"/>
              <a:ext cx="927735" cy="213360"/>
            </a:xfrm>
            <a:custGeom>
              <a:avLst/>
              <a:gdLst/>
              <a:ahLst/>
              <a:cxnLst/>
              <a:rect l="l" t="t" r="r" b="b"/>
              <a:pathLst>
                <a:path w="927734" h="213359">
                  <a:moveTo>
                    <a:pt x="21590" y="146215"/>
                  </a:moveTo>
                  <a:lnTo>
                    <a:pt x="13766" y="144322"/>
                  </a:lnTo>
                  <a:lnTo>
                    <a:pt x="11734" y="142836"/>
                  </a:lnTo>
                  <a:lnTo>
                    <a:pt x="10248" y="142163"/>
                  </a:lnTo>
                  <a:lnTo>
                    <a:pt x="9448" y="141897"/>
                  </a:lnTo>
                  <a:lnTo>
                    <a:pt x="8636" y="141897"/>
                  </a:lnTo>
                  <a:lnTo>
                    <a:pt x="8636" y="140957"/>
                  </a:lnTo>
                  <a:lnTo>
                    <a:pt x="9169" y="140144"/>
                  </a:lnTo>
                  <a:lnTo>
                    <a:pt x="5664" y="139598"/>
                  </a:lnTo>
                  <a:lnTo>
                    <a:pt x="2019" y="141490"/>
                  </a:lnTo>
                  <a:lnTo>
                    <a:pt x="5397" y="144729"/>
                  </a:lnTo>
                  <a:lnTo>
                    <a:pt x="5461" y="147828"/>
                  </a:lnTo>
                  <a:lnTo>
                    <a:pt x="8991" y="149148"/>
                  </a:lnTo>
                  <a:lnTo>
                    <a:pt x="12128" y="150418"/>
                  </a:lnTo>
                  <a:lnTo>
                    <a:pt x="11061" y="153365"/>
                  </a:lnTo>
                  <a:lnTo>
                    <a:pt x="8369" y="149580"/>
                  </a:lnTo>
                  <a:lnTo>
                    <a:pt x="5397" y="147828"/>
                  </a:lnTo>
                  <a:lnTo>
                    <a:pt x="1892" y="150533"/>
                  </a:lnTo>
                  <a:lnTo>
                    <a:pt x="1346" y="150253"/>
                  </a:lnTo>
                  <a:lnTo>
                    <a:pt x="0" y="150926"/>
                  </a:lnTo>
                  <a:lnTo>
                    <a:pt x="952" y="151333"/>
                  </a:lnTo>
                  <a:lnTo>
                    <a:pt x="546" y="152006"/>
                  </a:lnTo>
                  <a:lnTo>
                    <a:pt x="406" y="152819"/>
                  </a:lnTo>
                  <a:lnTo>
                    <a:pt x="546" y="153631"/>
                  </a:lnTo>
                  <a:lnTo>
                    <a:pt x="4864" y="155524"/>
                  </a:lnTo>
                  <a:lnTo>
                    <a:pt x="9169" y="157543"/>
                  </a:lnTo>
                  <a:lnTo>
                    <a:pt x="13487" y="159435"/>
                  </a:lnTo>
                  <a:lnTo>
                    <a:pt x="13766" y="158889"/>
                  </a:lnTo>
                  <a:lnTo>
                    <a:pt x="13766" y="158623"/>
                  </a:lnTo>
                  <a:lnTo>
                    <a:pt x="17538" y="161315"/>
                  </a:lnTo>
                  <a:lnTo>
                    <a:pt x="19558" y="156197"/>
                  </a:lnTo>
                  <a:lnTo>
                    <a:pt x="17399" y="153631"/>
                  </a:lnTo>
                  <a:lnTo>
                    <a:pt x="17272" y="153631"/>
                  </a:lnTo>
                  <a:lnTo>
                    <a:pt x="16319" y="151879"/>
                  </a:lnTo>
                  <a:lnTo>
                    <a:pt x="15786" y="150533"/>
                  </a:lnTo>
                  <a:lnTo>
                    <a:pt x="17805" y="149174"/>
                  </a:lnTo>
                  <a:lnTo>
                    <a:pt x="21590" y="146215"/>
                  </a:lnTo>
                  <a:close/>
                </a:path>
                <a:path w="927734" h="213359">
                  <a:moveTo>
                    <a:pt x="92265" y="144056"/>
                  </a:moveTo>
                  <a:lnTo>
                    <a:pt x="86601" y="140144"/>
                  </a:lnTo>
                  <a:lnTo>
                    <a:pt x="85255" y="141630"/>
                  </a:lnTo>
                  <a:lnTo>
                    <a:pt x="84569" y="141630"/>
                  </a:lnTo>
                  <a:lnTo>
                    <a:pt x="84035" y="140817"/>
                  </a:lnTo>
                  <a:lnTo>
                    <a:pt x="83629" y="141757"/>
                  </a:lnTo>
                  <a:lnTo>
                    <a:pt x="83362" y="141757"/>
                  </a:lnTo>
                  <a:lnTo>
                    <a:pt x="82816" y="141897"/>
                  </a:lnTo>
                  <a:lnTo>
                    <a:pt x="83223" y="142303"/>
                  </a:lnTo>
                  <a:lnTo>
                    <a:pt x="81343" y="144868"/>
                  </a:lnTo>
                  <a:lnTo>
                    <a:pt x="84709" y="148374"/>
                  </a:lnTo>
                  <a:lnTo>
                    <a:pt x="86868" y="145262"/>
                  </a:lnTo>
                  <a:lnTo>
                    <a:pt x="87134" y="145402"/>
                  </a:lnTo>
                  <a:lnTo>
                    <a:pt x="87414" y="145935"/>
                  </a:lnTo>
                  <a:lnTo>
                    <a:pt x="87947" y="145935"/>
                  </a:lnTo>
                  <a:lnTo>
                    <a:pt x="87274" y="147828"/>
                  </a:lnTo>
                  <a:lnTo>
                    <a:pt x="92125" y="149720"/>
                  </a:lnTo>
                  <a:lnTo>
                    <a:pt x="91998" y="146748"/>
                  </a:lnTo>
                  <a:lnTo>
                    <a:pt x="91452" y="145542"/>
                  </a:lnTo>
                  <a:lnTo>
                    <a:pt x="90106" y="145135"/>
                  </a:lnTo>
                  <a:lnTo>
                    <a:pt x="88760" y="145262"/>
                  </a:lnTo>
                  <a:lnTo>
                    <a:pt x="92265" y="144056"/>
                  </a:lnTo>
                  <a:close/>
                </a:path>
                <a:path w="927734" h="213359">
                  <a:moveTo>
                    <a:pt x="98742" y="162801"/>
                  </a:moveTo>
                  <a:lnTo>
                    <a:pt x="96710" y="159702"/>
                  </a:lnTo>
                  <a:lnTo>
                    <a:pt x="94691" y="163474"/>
                  </a:lnTo>
                  <a:lnTo>
                    <a:pt x="98602" y="163880"/>
                  </a:lnTo>
                  <a:lnTo>
                    <a:pt x="98742" y="162801"/>
                  </a:lnTo>
                  <a:close/>
                </a:path>
                <a:path w="927734" h="213359">
                  <a:moveTo>
                    <a:pt x="100088" y="127063"/>
                  </a:moveTo>
                  <a:lnTo>
                    <a:pt x="99275" y="126657"/>
                  </a:lnTo>
                  <a:lnTo>
                    <a:pt x="98463" y="126111"/>
                  </a:lnTo>
                  <a:lnTo>
                    <a:pt x="97523" y="125577"/>
                  </a:lnTo>
                  <a:lnTo>
                    <a:pt x="96989" y="126784"/>
                  </a:lnTo>
                  <a:lnTo>
                    <a:pt x="97790" y="128409"/>
                  </a:lnTo>
                  <a:lnTo>
                    <a:pt x="99275" y="127736"/>
                  </a:lnTo>
                  <a:lnTo>
                    <a:pt x="99542" y="127596"/>
                  </a:lnTo>
                  <a:lnTo>
                    <a:pt x="100088" y="127063"/>
                  </a:lnTo>
                  <a:close/>
                </a:path>
                <a:path w="927734" h="213359">
                  <a:moveTo>
                    <a:pt x="109397" y="149047"/>
                  </a:moveTo>
                  <a:lnTo>
                    <a:pt x="108178" y="146621"/>
                  </a:lnTo>
                  <a:lnTo>
                    <a:pt x="106832" y="148640"/>
                  </a:lnTo>
                  <a:lnTo>
                    <a:pt x="105486" y="148501"/>
                  </a:lnTo>
                  <a:lnTo>
                    <a:pt x="104140" y="151053"/>
                  </a:lnTo>
                  <a:lnTo>
                    <a:pt x="106375" y="152920"/>
                  </a:lnTo>
                  <a:lnTo>
                    <a:pt x="109143" y="152717"/>
                  </a:lnTo>
                  <a:lnTo>
                    <a:pt x="109397" y="149047"/>
                  </a:lnTo>
                  <a:close/>
                </a:path>
                <a:path w="927734" h="213359">
                  <a:moveTo>
                    <a:pt x="112903" y="183438"/>
                  </a:moveTo>
                  <a:lnTo>
                    <a:pt x="112090" y="181686"/>
                  </a:lnTo>
                  <a:lnTo>
                    <a:pt x="111010" y="179933"/>
                  </a:lnTo>
                  <a:lnTo>
                    <a:pt x="111150" y="176961"/>
                  </a:lnTo>
                  <a:lnTo>
                    <a:pt x="105752" y="173596"/>
                  </a:lnTo>
                  <a:lnTo>
                    <a:pt x="104140" y="176288"/>
                  </a:lnTo>
                  <a:lnTo>
                    <a:pt x="100228" y="173863"/>
                  </a:lnTo>
                  <a:lnTo>
                    <a:pt x="100228" y="180467"/>
                  </a:lnTo>
                  <a:lnTo>
                    <a:pt x="103733" y="181686"/>
                  </a:lnTo>
                  <a:lnTo>
                    <a:pt x="103733" y="181825"/>
                  </a:lnTo>
                  <a:lnTo>
                    <a:pt x="104673" y="186143"/>
                  </a:lnTo>
                  <a:lnTo>
                    <a:pt x="107772" y="186004"/>
                  </a:lnTo>
                  <a:lnTo>
                    <a:pt x="107645" y="186143"/>
                  </a:lnTo>
                  <a:lnTo>
                    <a:pt x="109664" y="187490"/>
                  </a:lnTo>
                  <a:lnTo>
                    <a:pt x="111683" y="187210"/>
                  </a:lnTo>
                  <a:lnTo>
                    <a:pt x="111150" y="184518"/>
                  </a:lnTo>
                  <a:lnTo>
                    <a:pt x="112903" y="183438"/>
                  </a:lnTo>
                  <a:close/>
                </a:path>
                <a:path w="927734" h="213359">
                  <a:moveTo>
                    <a:pt x="114515" y="129082"/>
                  </a:moveTo>
                  <a:lnTo>
                    <a:pt x="113715" y="124764"/>
                  </a:lnTo>
                  <a:lnTo>
                    <a:pt x="111963" y="123545"/>
                  </a:lnTo>
                  <a:lnTo>
                    <a:pt x="107772" y="121932"/>
                  </a:lnTo>
                  <a:lnTo>
                    <a:pt x="106286" y="123685"/>
                  </a:lnTo>
                  <a:lnTo>
                    <a:pt x="104267" y="127330"/>
                  </a:lnTo>
                  <a:lnTo>
                    <a:pt x="114515" y="129082"/>
                  </a:lnTo>
                  <a:close/>
                </a:path>
                <a:path w="927734" h="213359">
                  <a:moveTo>
                    <a:pt x="115874" y="143649"/>
                  </a:moveTo>
                  <a:lnTo>
                    <a:pt x="113576" y="139738"/>
                  </a:lnTo>
                  <a:lnTo>
                    <a:pt x="113030" y="141490"/>
                  </a:lnTo>
                  <a:lnTo>
                    <a:pt x="111683" y="142836"/>
                  </a:lnTo>
                  <a:lnTo>
                    <a:pt x="112763" y="145542"/>
                  </a:lnTo>
                  <a:lnTo>
                    <a:pt x="114922" y="144462"/>
                  </a:lnTo>
                  <a:lnTo>
                    <a:pt x="115874" y="143649"/>
                  </a:lnTo>
                  <a:close/>
                </a:path>
                <a:path w="927734" h="213359">
                  <a:moveTo>
                    <a:pt x="116141" y="165100"/>
                  </a:moveTo>
                  <a:lnTo>
                    <a:pt x="114249" y="162941"/>
                  </a:lnTo>
                  <a:lnTo>
                    <a:pt x="111823" y="161861"/>
                  </a:lnTo>
                  <a:lnTo>
                    <a:pt x="108318" y="163614"/>
                  </a:lnTo>
                  <a:lnTo>
                    <a:pt x="111823" y="168198"/>
                  </a:lnTo>
                  <a:lnTo>
                    <a:pt x="115189" y="167525"/>
                  </a:lnTo>
                  <a:lnTo>
                    <a:pt x="116141" y="165100"/>
                  </a:lnTo>
                  <a:close/>
                </a:path>
                <a:path w="927734" h="213359">
                  <a:moveTo>
                    <a:pt x="117271" y="132676"/>
                  </a:moveTo>
                  <a:lnTo>
                    <a:pt x="112356" y="131508"/>
                  </a:lnTo>
                  <a:lnTo>
                    <a:pt x="111417" y="131914"/>
                  </a:lnTo>
                  <a:lnTo>
                    <a:pt x="109931" y="132854"/>
                  </a:lnTo>
                  <a:lnTo>
                    <a:pt x="108585" y="134073"/>
                  </a:lnTo>
                  <a:lnTo>
                    <a:pt x="109931" y="130835"/>
                  </a:lnTo>
                  <a:lnTo>
                    <a:pt x="101295" y="127863"/>
                  </a:lnTo>
                  <a:lnTo>
                    <a:pt x="100761" y="130975"/>
                  </a:lnTo>
                  <a:lnTo>
                    <a:pt x="93878" y="131508"/>
                  </a:lnTo>
                  <a:lnTo>
                    <a:pt x="96304" y="136232"/>
                  </a:lnTo>
                  <a:lnTo>
                    <a:pt x="98069" y="140144"/>
                  </a:lnTo>
                  <a:lnTo>
                    <a:pt x="95910" y="138798"/>
                  </a:lnTo>
                  <a:lnTo>
                    <a:pt x="94551" y="144462"/>
                  </a:lnTo>
                  <a:lnTo>
                    <a:pt x="97256" y="144322"/>
                  </a:lnTo>
                  <a:lnTo>
                    <a:pt x="101295" y="145808"/>
                  </a:lnTo>
                  <a:lnTo>
                    <a:pt x="98602" y="140550"/>
                  </a:lnTo>
                  <a:lnTo>
                    <a:pt x="101434" y="140004"/>
                  </a:lnTo>
                  <a:lnTo>
                    <a:pt x="103860" y="144843"/>
                  </a:lnTo>
                  <a:lnTo>
                    <a:pt x="107518" y="145592"/>
                  </a:lnTo>
                  <a:lnTo>
                    <a:pt x="109689" y="143179"/>
                  </a:lnTo>
                  <a:lnTo>
                    <a:pt x="107645" y="138518"/>
                  </a:lnTo>
                  <a:lnTo>
                    <a:pt x="108445" y="138391"/>
                  </a:lnTo>
                  <a:lnTo>
                    <a:pt x="108851" y="137845"/>
                  </a:lnTo>
                  <a:lnTo>
                    <a:pt x="108851" y="136906"/>
                  </a:lnTo>
                  <a:lnTo>
                    <a:pt x="112433" y="139001"/>
                  </a:lnTo>
                  <a:lnTo>
                    <a:pt x="116268" y="136385"/>
                  </a:lnTo>
                  <a:lnTo>
                    <a:pt x="117271" y="132676"/>
                  </a:lnTo>
                  <a:close/>
                </a:path>
                <a:path w="927734" h="213359">
                  <a:moveTo>
                    <a:pt x="117348" y="194094"/>
                  </a:moveTo>
                  <a:lnTo>
                    <a:pt x="115062" y="192747"/>
                  </a:lnTo>
                  <a:lnTo>
                    <a:pt x="114922" y="191935"/>
                  </a:lnTo>
                  <a:lnTo>
                    <a:pt x="114655" y="191262"/>
                  </a:lnTo>
                  <a:lnTo>
                    <a:pt x="113576" y="191122"/>
                  </a:lnTo>
                  <a:lnTo>
                    <a:pt x="111556" y="191122"/>
                  </a:lnTo>
                  <a:lnTo>
                    <a:pt x="106095" y="189433"/>
                  </a:lnTo>
                  <a:lnTo>
                    <a:pt x="106565" y="188023"/>
                  </a:lnTo>
                  <a:lnTo>
                    <a:pt x="101574" y="184785"/>
                  </a:lnTo>
                  <a:lnTo>
                    <a:pt x="100228" y="187490"/>
                  </a:lnTo>
                  <a:lnTo>
                    <a:pt x="99542" y="188023"/>
                  </a:lnTo>
                  <a:lnTo>
                    <a:pt x="98869" y="186143"/>
                  </a:lnTo>
                  <a:lnTo>
                    <a:pt x="98196" y="185864"/>
                  </a:lnTo>
                  <a:lnTo>
                    <a:pt x="101295" y="185064"/>
                  </a:lnTo>
                  <a:lnTo>
                    <a:pt x="97701" y="181775"/>
                  </a:lnTo>
                  <a:lnTo>
                    <a:pt x="99275" y="180746"/>
                  </a:lnTo>
                  <a:lnTo>
                    <a:pt x="97929" y="178041"/>
                  </a:lnTo>
                  <a:lnTo>
                    <a:pt x="95631" y="179933"/>
                  </a:lnTo>
                  <a:lnTo>
                    <a:pt x="93611" y="180467"/>
                  </a:lnTo>
                  <a:lnTo>
                    <a:pt x="95288" y="182587"/>
                  </a:lnTo>
                  <a:lnTo>
                    <a:pt x="94957" y="183172"/>
                  </a:lnTo>
                  <a:lnTo>
                    <a:pt x="90106" y="179120"/>
                  </a:lnTo>
                  <a:lnTo>
                    <a:pt x="89001" y="183984"/>
                  </a:lnTo>
                  <a:lnTo>
                    <a:pt x="89839" y="179387"/>
                  </a:lnTo>
                  <a:lnTo>
                    <a:pt x="85648" y="176555"/>
                  </a:lnTo>
                  <a:lnTo>
                    <a:pt x="82550" y="174675"/>
                  </a:lnTo>
                  <a:lnTo>
                    <a:pt x="84302" y="173558"/>
                  </a:lnTo>
                  <a:lnTo>
                    <a:pt x="84721" y="173291"/>
                  </a:lnTo>
                  <a:lnTo>
                    <a:pt x="88760" y="177774"/>
                  </a:lnTo>
                  <a:lnTo>
                    <a:pt x="90512" y="178993"/>
                  </a:lnTo>
                  <a:lnTo>
                    <a:pt x="98196" y="176555"/>
                  </a:lnTo>
                  <a:lnTo>
                    <a:pt x="94424" y="174002"/>
                  </a:lnTo>
                  <a:lnTo>
                    <a:pt x="90106" y="170764"/>
                  </a:lnTo>
                  <a:lnTo>
                    <a:pt x="86385" y="171843"/>
                  </a:lnTo>
                  <a:lnTo>
                    <a:pt x="85115" y="170218"/>
                  </a:lnTo>
                  <a:lnTo>
                    <a:pt x="86334" y="168198"/>
                  </a:lnTo>
                  <a:lnTo>
                    <a:pt x="86055" y="164426"/>
                  </a:lnTo>
                  <a:lnTo>
                    <a:pt x="84302" y="162534"/>
                  </a:lnTo>
                  <a:lnTo>
                    <a:pt x="87134" y="163880"/>
                  </a:lnTo>
                  <a:lnTo>
                    <a:pt x="88480" y="161594"/>
                  </a:lnTo>
                  <a:lnTo>
                    <a:pt x="86055" y="159702"/>
                  </a:lnTo>
                  <a:lnTo>
                    <a:pt x="84569" y="156324"/>
                  </a:lnTo>
                  <a:lnTo>
                    <a:pt x="79451" y="154495"/>
                  </a:lnTo>
                  <a:lnTo>
                    <a:pt x="79451" y="168465"/>
                  </a:lnTo>
                  <a:lnTo>
                    <a:pt x="79044" y="168338"/>
                  </a:lnTo>
                  <a:lnTo>
                    <a:pt x="79184" y="168338"/>
                  </a:lnTo>
                  <a:lnTo>
                    <a:pt x="79451" y="168465"/>
                  </a:lnTo>
                  <a:lnTo>
                    <a:pt x="79451" y="154495"/>
                  </a:lnTo>
                  <a:lnTo>
                    <a:pt x="73520" y="152374"/>
                  </a:lnTo>
                  <a:lnTo>
                    <a:pt x="73240" y="152285"/>
                  </a:lnTo>
                  <a:lnTo>
                    <a:pt x="75272" y="158750"/>
                  </a:lnTo>
                  <a:lnTo>
                    <a:pt x="73520" y="159131"/>
                  </a:lnTo>
                  <a:lnTo>
                    <a:pt x="73380" y="159156"/>
                  </a:lnTo>
                  <a:lnTo>
                    <a:pt x="75272" y="161239"/>
                  </a:lnTo>
                  <a:lnTo>
                    <a:pt x="76073" y="162128"/>
                  </a:lnTo>
                  <a:lnTo>
                    <a:pt x="73380" y="162217"/>
                  </a:lnTo>
                  <a:lnTo>
                    <a:pt x="67170" y="166039"/>
                  </a:lnTo>
                  <a:lnTo>
                    <a:pt x="72567" y="167220"/>
                  </a:lnTo>
                  <a:lnTo>
                    <a:pt x="74269" y="167551"/>
                  </a:lnTo>
                  <a:lnTo>
                    <a:pt x="74993" y="167665"/>
                  </a:lnTo>
                  <a:lnTo>
                    <a:pt x="76073" y="167894"/>
                  </a:lnTo>
                  <a:lnTo>
                    <a:pt x="76885" y="168059"/>
                  </a:lnTo>
                  <a:lnTo>
                    <a:pt x="74269" y="167551"/>
                  </a:lnTo>
                  <a:lnTo>
                    <a:pt x="73520" y="167982"/>
                  </a:lnTo>
                  <a:lnTo>
                    <a:pt x="73380" y="168059"/>
                  </a:lnTo>
                  <a:lnTo>
                    <a:pt x="72707" y="169684"/>
                  </a:lnTo>
                  <a:lnTo>
                    <a:pt x="68795" y="168059"/>
                  </a:lnTo>
                  <a:lnTo>
                    <a:pt x="68795" y="170624"/>
                  </a:lnTo>
                  <a:lnTo>
                    <a:pt x="66370" y="172110"/>
                  </a:lnTo>
                  <a:lnTo>
                    <a:pt x="65824" y="170218"/>
                  </a:lnTo>
                  <a:lnTo>
                    <a:pt x="63538" y="169138"/>
                  </a:lnTo>
                  <a:lnTo>
                    <a:pt x="61645" y="169684"/>
                  </a:lnTo>
                  <a:lnTo>
                    <a:pt x="62585" y="165227"/>
                  </a:lnTo>
                  <a:lnTo>
                    <a:pt x="54229" y="169811"/>
                  </a:lnTo>
                  <a:lnTo>
                    <a:pt x="59347" y="170764"/>
                  </a:lnTo>
                  <a:lnTo>
                    <a:pt x="58000" y="171297"/>
                  </a:lnTo>
                  <a:lnTo>
                    <a:pt x="56921" y="172262"/>
                  </a:lnTo>
                  <a:lnTo>
                    <a:pt x="56794" y="172377"/>
                  </a:lnTo>
                  <a:lnTo>
                    <a:pt x="56921" y="173863"/>
                  </a:lnTo>
                  <a:lnTo>
                    <a:pt x="55981" y="174129"/>
                  </a:lnTo>
                  <a:lnTo>
                    <a:pt x="54902" y="175475"/>
                  </a:lnTo>
                  <a:lnTo>
                    <a:pt x="54229" y="176288"/>
                  </a:lnTo>
                  <a:lnTo>
                    <a:pt x="55981" y="176961"/>
                  </a:lnTo>
                  <a:lnTo>
                    <a:pt x="56794" y="177253"/>
                  </a:lnTo>
                  <a:lnTo>
                    <a:pt x="56921" y="177304"/>
                  </a:lnTo>
                  <a:lnTo>
                    <a:pt x="57873" y="177634"/>
                  </a:lnTo>
                  <a:lnTo>
                    <a:pt x="59347" y="178206"/>
                  </a:lnTo>
                  <a:lnTo>
                    <a:pt x="59626" y="178308"/>
                  </a:lnTo>
                  <a:lnTo>
                    <a:pt x="60299" y="178041"/>
                  </a:lnTo>
                  <a:lnTo>
                    <a:pt x="60833" y="178181"/>
                  </a:lnTo>
                  <a:lnTo>
                    <a:pt x="61239" y="178447"/>
                  </a:lnTo>
                  <a:lnTo>
                    <a:pt x="61239" y="178854"/>
                  </a:lnTo>
                  <a:lnTo>
                    <a:pt x="61645" y="178993"/>
                  </a:lnTo>
                  <a:lnTo>
                    <a:pt x="65011" y="180200"/>
                  </a:lnTo>
                  <a:lnTo>
                    <a:pt x="68795" y="181419"/>
                  </a:lnTo>
                  <a:lnTo>
                    <a:pt x="72567" y="182765"/>
                  </a:lnTo>
                  <a:lnTo>
                    <a:pt x="74993" y="174802"/>
                  </a:lnTo>
                  <a:lnTo>
                    <a:pt x="76885" y="176009"/>
                  </a:lnTo>
                  <a:lnTo>
                    <a:pt x="77965" y="176695"/>
                  </a:lnTo>
                  <a:lnTo>
                    <a:pt x="78511" y="177774"/>
                  </a:lnTo>
                  <a:lnTo>
                    <a:pt x="79451" y="179666"/>
                  </a:lnTo>
                  <a:lnTo>
                    <a:pt x="80797" y="182359"/>
                  </a:lnTo>
                  <a:lnTo>
                    <a:pt x="82423" y="183172"/>
                  </a:lnTo>
                  <a:lnTo>
                    <a:pt x="82550" y="183108"/>
                  </a:lnTo>
                  <a:lnTo>
                    <a:pt x="83223" y="182765"/>
                  </a:lnTo>
                  <a:lnTo>
                    <a:pt x="88480" y="185204"/>
                  </a:lnTo>
                  <a:lnTo>
                    <a:pt x="88760" y="185331"/>
                  </a:lnTo>
                  <a:lnTo>
                    <a:pt x="88785" y="185140"/>
                  </a:lnTo>
                  <a:lnTo>
                    <a:pt x="90639" y="189103"/>
                  </a:lnTo>
                  <a:lnTo>
                    <a:pt x="94284" y="190322"/>
                  </a:lnTo>
                  <a:lnTo>
                    <a:pt x="101574" y="192481"/>
                  </a:lnTo>
                  <a:lnTo>
                    <a:pt x="101701" y="192074"/>
                  </a:lnTo>
                  <a:lnTo>
                    <a:pt x="101574" y="192074"/>
                  </a:lnTo>
                  <a:lnTo>
                    <a:pt x="101574" y="191808"/>
                  </a:lnTo>
                  <a:lnTo>
                    <a:pt x="103454" y="192887"/>
                  </a:lnTo>
                  <a:lnTo>
                    <a:pt x="105206" y="192201"/>
                  </a:lnTo>
                  <a:lnTo>
                    <a:pt x="105562" y="191058"/>
                  </a:lnTo>
                  <a:lnTo>
                    <a:pt x="106692" y="192481"/>
                  </a:lnTo>
                  <a:lnTo>
                    <a:pt x="105892" y="193014"/>
                  </a:lnTo>
                  <a:lnTo>
                    <a:pt x="105486" y="193421"/>
                  </a:lnTo>
                  <a:lnTo>
                    <a:pt x="107911" y="194233"/>
                  </a:lnTo>
                  <a:lnTo>
                    <a:pt x="110477" y="194906"/>
                  </a:lnTo>
                  <a:lnTo>
                    <a:pt x="112903" y="195719"/>
                  </a:lnTo>
                  <a:lnTo>
                    <a:pt x="113715" y="195313"/>
                  </a:lnTo>
                  <a:lnTo>
                    <a:pt x="117348" y="194094"/>
                  </a:lnTo>
                  <a:close/>
                </a:path>
                <a:path w="927734" h="213359">
                  <a:moveTo>
                    <a:pt x="120853" y="162801"/>
                  </a:moveTo>
                  <a:lnTo>
                    <a:pt x="120459" y="162128"/>
                  </a:lnTo>
                  <a:lnTo>
                    <a:pt x="119913" y="161315"/>
                  </a:lnTo>
                  <a:lnTo>
                    <a:pt x="118833" y="161861"/>
                  </a:lnTo>
                  <a:lnTo>
                    <a:pt x="118427" y="161988"/>
                  </a:lnTo>
                  <a:lnTo>
                    <a:pt x="118300" y="162394"/>
                  </a:lnTo>
                  <a:lnTo>
                    <a:pt x="118021" y="162534"/>
                  </a:lnTo>
                  <a:lnTo>
                    <a:pt x="120726" y="163880"/>
                  </a:lnTo>
                  <a:lnTo>
                    <a:pt x="120853" y="162801"/>
                  </a:lnTo>
                  <a:close/>
                </a:path>
                <a:path w="927734" h="213359">
                  <a:moveTo>
                    <a:pt x="121666" y="198551"/>
                  </a:moveTo>
                  <a:lnTo>
                    <a:pt x="120865" y="197065"/>
                  </a:lnTo>
                  <a:lnTo>
                    <a:pt x="119507" y="197065"/>
                  </a:lnTo>
                  <a:lnTo>
                    <a:pt x="118021" y="197472"/>
                  </a:lnTo>
                  <a:lnTo>
                    <a:pt x="119240" y="197739"/>
                  </a:lnTo>
                  <a:lnTo>
                    <a:pt x="121666" y="198551"/>
                  </a:lnTo>
                  <a:close/>
                </a:path>
                <a:path w="927734" h="213359">
                  <a:moveTo>
                    <a:pt x="131648" y="143383"/>
                  </a:moveTo>
                  <a:lnTo>
                    <a:pt x="128816" y="142024"/>
                  </a:lnTo>
                  <a:lnTo>
                    <a:pt x="127330" y="139192"/>
                  </a:lnTo>
                  <a:lnTo>
                    <a:pt x="120865" y="135966"/>
                  </a:lnTo>
                  <a:lnTo>
                    <a:pt x="122745" y="141490"/>
                  </a:lnTo>
                  <a:lnTo>
                    <a:pt x="124371" y="144183"/>
                  </a:lnTo>
                  <a:lnTo>
                    <a:pt x="118567" y="143789"/>
                  </a:lnTo>
                  <a:lnTo>
                    <a:pt x="116941" y="145935"/>
                  </a:lnTo>
                  <a:lnTo>
                    <a:pt x="111417" y="148094"/>
                  </a:lnTo>
                  <a:lnTo>
                    <a:pt x="117386" y="153873"/>
                  </a:lnTo>
                  <a:lnTo>
                    <a:pt x="114541" y="153733"/>
                  </a:lnTo>
                  <a:lnTo>
                    <a:pt x="113842" y="158216"/>
                  </a:lnTo>
                  <a:lnTo>
                    <a:pt x="115062" y="160782"/>
                  </a:lnTo>
                  <a:lnTo>
                    <a:pt x="116674" y="161188"/>
                  </a:lnTo>
                  <a:lnTo>
                    <a:pt x="119380" y="160375"/>
                  </a:lnTo>
                  <a:lnTo>
                    <a:pt x="122250" y="156806"/>
                  </a:lnTo>
                  <a:lnTo>
                    <a:pt x="119862" y="154711"/>
                  </a:lnTo>
                  <a:lnTo>
                    <a:pt x="121666" y="152006"/>
                  </a:lnTo>
                  <a:lnTo>
                    <a:pt x="122618" y="149313"/>
                  </a:lnTo>
                  <a:lnTo>
                    <a:pt x="125577" y="148094"/>
                  </a:lnTo>
                  <a:lnTo>
                    <a:pt x="125450" y="145135"/>
                  </a:lnTo>
                  <a:lnTo>
                    <a:pt x="127469" y="145262"/>
                  </a:lnTo>
                  <a:lnTo>
                    <a:pt x="127736" y="147015"/>
                  </a:lnTo>
                  <a:lnTo>
                    <a:pt x="128955" y="147828"/>
                  </a:lnTo>
                  <a:lnTo>
                    <a:pt x="131521" y="148501"/>
                  </a:lnTo>
                  <a:lnTo>
                    <a:pt x="131648" y="143383"/>
                  </a:lnTo>
                  <a:close/>
                </a:path>
                <a:path w="927734" h="213359">
                  <a:moveTo>
                    <a:pt x="138264" y="169684"/>
                  </a:moveTo>
                  <a:lnTo>
                    <a:pt x="136906" y="167932"/>
                  </a:lnTo>
                  <a:lnTo>
                    <a:pt x="135699" y="167386"/>
                  </a:lnTo>
                  <a:lnTo>
                    <a:pt x="134480" y="167652"/>
                  </a:lnTo>
                  <a:lnTo>
                    <a:pt x="133946" y="167652"/>
                  </a:lnTo>
                  <a:lnTo>
                    <a:pt x="133807" y="168871"/>
                  </a:lnTo>
                  <a:lnTo>
                    <a:pt x="133540" y="169684"/>
                  </a:lnTo>
                  <a:lnTo>
                    <a:pt x="135026" y="170218"/>
                  </a:lnTo>
                  <a:lnTo>
                    <a:pt x="137185" y="171297"/>
                  </a:lnTo>
                  <a:lnTo>
                    <a:pt x="138264" y="169684"/>
                  </a:lnTo>
                  <a:close/>
                </a:path>
                <a:path w="927734" h="213359">
                  <a:moveTo>
                    <a:pt x="146926" y="147129"/>
                  </a:moveTo>
                  <a:lnTo>
                    <a:pt x="144614" y="145846"/>
                  </a:lnTo>
                  <a:lnTo>
                    <a:pt x="142227" y="146735"/>
                  </a:lnTo>
                  <a:lnTo>
                    <a:pt x="143116" y="150126"/>
                  </a:lnTo>
                  <a:lnTo>
                    <a:pt x="144195" y="151333"/>
                  </a:lnTo>
                  <a:lnTo>
                    <a:pt x="144868" y="151066"/>
                  </a:lnTo>
                  <a:lnTo>
                    <a:pt x="145808" y="150253"/>
                  </a:lnTo>
                  <a:lnTo>
                    <a:pt x="146926" y="147129"/>
                  </a:lnTo>
                  <a:close/>
                </a:path>
                <a:path w="927734" h="213359">
                  <a:moveTo>
                    <a:pt x="152552" y="127457"/>
                  </a:moveTo>
                  <a:lnTo>
                    <a:pt x="151612" y="127330"/>
                  </a:lnTo>
                  <a:lnTo>
                    <a:pt x="149720" y="126784"/>
                  </a:lnTo>
                  <a:lnTo>
                    <a:pt x="149593" y="128816"/>
                  </a:lnTo>
                  <a:lnTo>
                    <a:pt x="152019" y="129616"/>
                  </a:lnTo>
                  <a:lnTo>
                    <a:pt x="152552" y="127457"/>
                  </a:lnTo>
                  <a:close/>
                </a:path>
                <a:path w="927734" h="213359">
                  <a:moveTo>
                    <a:pt x="157645" y="157645"/>
                  </a:moveTo>
                  <a:lnTo>
                    <a:pt x="152285" y="158750"/>
                  </a:lnTo>
                  <a:lnTo>
                    <a:pt x="146354" y="160642"/>
                  </a:lnTo>
                  <a:lnTo>
                    <a:pt x="149186" y="161010"/>
                  </a:lnTo>
                  <a:lnTo>
                    <a:pt x="149720" y="161074"/>
                  </a:lnTo>
                  <a:lnTo>
                    <a:pt x="150266" y="161150"/>
                  </a:lnTo>
                  <a:lnTo>
                    <a:pt x="150799" y="161213"/>
                  </a:lnTo>
                  <a:lnTo>
                    <a:pt x="151612" y="161315"/>
                  </a:lnTo>
                  <a:lnTo>
                    <a:pt x="152285" y="161404"/>
                  </a:lnTo>
                  <a:lnTo>
                    <a:pt x="153238" y="161531"/>
                  </a:lnTo>
                  <a:lnTo>
                    <a:pt x="153682" y="161582"/>
                  </a:lnTo>
                  <a:lnTo>
                    <a:pt x="154584" y="161696"/>
                  </a:lnTo>
                  <a:lnTo>
                    <a:pt x="155257" y="161785"/>
                  </a:lnTo>
                  <a:lnTo>
                    <a:pt x="156070" y="161886"/>
                  </a:lnTo>
                  <a:lnTo>
                    <a:pt x="156819" y="161988"/>
                  </a:lnTo>
                  <a:lnTo>
                    <a:pt x="157645" y="157873"/>
                  </a:lnTo>
                  <a:lnTo>
                    <a:pt x="157645" y="157645"/>
                  </a:lnTo>
                  <a:close/>
                </a:path>
                <a:path w="927734" h="213359">
                  <a:moveTo>
                    <a:pt x="167119" y="134340"/>
                  </a:moveTo>
                  <a:lnTo>
                    <a:pt x="160515" y="126784"/>
                  </a:lnTo>
                  <a:lnTo>
                    <a:pt x="155524" y="129349"/>
                  </a:lnTo>
                  <a:lnTo>
                    <a:pt x="152692" y="131368"/>
                  </a:lnTo>
                  <a:lnTo>
                    <a:pt x="158623" y="142430"/>
                  </a:lnTo>
                  <a:lnTo>
                    <a:pt x="162814" y="136906"/>
                  </a:lnTo>
                  <a:lnTo>
                    <a:pt x="167119" y="134340"/>
                  </a:lnTo>
                  <a:close/>
                </a:path>
                <a:path w="927734" h="213359">
                  <a:moveTo>
                    <a:pt x="176568" y="174675"/>
                  </a:moveTo>
                  <a:lnTo>
                    <a:pt x="174726" y="173342"/>
                  </a:lnTo>
                  <a:lnTo>
                    <a:pt x="171983" y="174129"/>
                  </a:lnTo>
                  <a:lnTo>
                    <a:pt x="174282" y="175133"/>
                  </a:lnTo>
                  <a:lnTo>
                    <a:pt x="176568" y="174675"/>
                  </a:lnTo>
                  <a:close/>
                </a:path>
                <a:path w="927734" h="213359">
                  <a:moveTo>
                    <a:pt x="183845" y="157810"/>
                  </a:moveTo>
                  <a:lnTo>
                    <a:pt x="183578" y="156730"/>
                  </a:lnTo>
                  <a:lnTo>
                    <a:pt x="182765" y="155651"/>
                  </a:lnTo>
                  <a:lnTo>
                    <a:pt x="181419" y="155651"/>
                  </a:lnTo>
                  <a:lnTo>
                    <a:pt x="180886" y="157137"/>
                  </a:lnTo>
                  <a:lnTo>
                    <a:pt x="181825" y="157276"/>
                  </a:lnTo>
                  <a:lnTo>
                    <a:pt x="182765" y="157543"/>
                  </a:lnTo>
                  <a:lnTo>
                    <a:pt x="183845" y="157810"/>
                  </a:lnTo>
                  <a:close/>
                </a:path>
                <a:path w="927734" h="213359">
                  <a:moveTo>
                    <a:pt x="186283" y="151879"/>
                  </a:moveTo>
                  <a:lnTo>
                    <a:pt x="179133" y="144995"/>
                  </a:lnTo>
                  <a:lnTo>
                    <a:pt x="175755" y="148907"/>
                  </a:lnTo>
                  <a:lnTo>
                    <a:pt x="171437" y="151612"/>
                  </a:lnTo>
                  <a:lnTo>
                    <a:pt x="178181" y="157949"/>
                  </a:lnTo>
                  <a:lnTo>
                    <a:pt x="181419" y="154571"/>
                  </a:lnTo>
                  <a:lnTo>
                    <a:pt x="186283" y="151879"/>
                  </a:lnTo>
                  <a:close/>
                </a:path>
                <a:path w="927734" h="213359">
                  <a:moveTo>
                    <a:pt x="201650" y="158127"/>
                  </a:moveTo>
                  <a:lnTo>
                    <a:pt x="198958" y="156324"/>
                  </a:lnTo>
                  <a:lnTo>
                    <a:pt x="197472" y="156514"/>
                  </a:lnTo>
                  <a:lnTo>
                    <a:pt x="196799" y="156603"/>
                  </a:lnTo>
                  <a:lnTo>
                    <a:pt x="197472" y="159562"/>
                  </a:lnTo>
                  <a:lnTo>
                    <a:pt x="198691" y="159435"/>
                  </a:lnTo>
                  <a:lnTo>
                    <a:pt x="200177" y="160235"/>
                  </a:lnTo>
                  <a:lnTo>
                    <a:pt x="201117" y="159156"/>
                  </a:lnTo>
                  <a:lnTo>
                    <a:pt x="201650" y="158750"/>
                  </a:lnTo>
                  <a:lnTo>
                    <a:pt x="201650" y="158127"/>
                  </a:lnTo>
                  <a:close/>
                </a:path>
                <a:path w="927734" h="213359">
                  <a:moveTo>
                    <a:pt x="202196" y="174002"/>
                  </a:moveTo>
                  <a:lnTo>
                    <a:pt x="198818" y="171297"/>
                  </a:lnTo>
                  <a:lnTo>
                    <a:pt x="195313" y="168059"/>
                  </a:lnTo>
                  <a:lnTo>
                    <a:pt x="189242" y="174802"/>
                  </a:lnTo>
                  <a:lnTo>
                    <a:pt x="194779" y="177101"/>
                  </a:lnTo>
                  <a:lnTo>
                    <a:pt x="198551" y="181152"/>
                  </a:lnTo>
                  <a:lnTo>
                    <a:pt x="202196" y="174002"/>
                  </a:lnTo>
                  <a:close/>
                </a:path>
                <a:path w="927734" h="213359">
                  <a:moveTo>
                    <a:pt x="203682" y="154444"/>
                  </a:moveTo>
                  <a:lnTo>
                    <a:pt x="202336" y="154444"/>
                  </a:lnTo>
                  <a:lnTo>
                    <a:pt x="201117" y="155244"/>
                  </a:lnTo>
                  <a:lnTo>
                    <a:pt x="202196" y="156464"/>
                  </a:lnTo>
                  <a:lnTo>
                    <a:pt x="202603" y="156730"/>
                  </a:lnTo>
                  <a:lnTo>
                    <a:pt x="203403" y="156997"/>
                  </a:lnTo>
                  <a:lnTo>
                    <a:pt x="203682" y="154444"/>
                  </a:lnTo>
                  <a:close/>
                </a:path>
                <a:path w="927734" h="213359">
                  <a:moveTo>
                    <a:pt x="204089" y="136359"/>
                  </a:moveTo>
                  <a:lnTo>
                    <a:pt x="203949" y="136359"/>
                  </a:lnTo>
                  <a:lnTo>
                    <a:pt x="203682" y="136232"/>
                  </a:lnTo>
                  <a:lnTo>
                    <a:pt x="203403" y="136359"/>
                  </a:lnTo>
                  <a:lnTo>
                    <a:pt x="203136" y="137172"/>
                  </a:lnTo>
                  <a:lnTo>
                    <a:pt x="203809" y="137439"/>
                  </a:lnTo>
                  <a:lnTo>
                    <a:pt x="204089" y="136359"/>
                  </a:lnTo>
                  <a:close/>
                </a:path>
                <a:path w="927734" h="213359">
                  <a:moveTo>
                    <a:pt x="204355" y="194233"/>
                  </a:moveTo>
                  <a:lnTo>
                    <a:pt x="200710" y="185597"/>
                  </a:lnTo>
                  <a:lnTo>
                    <a:pt x="197205" y="186385"/>
                  </a:lnTo>
                  <a:lnTo>
                    <a:pt x="196799" y="186474"/>
                  </a:lnTo>
                  <a:lnTo>
                    <a:pt x="196265" y="186601"/>
                  </a:lnTo>
                  <a:lnTo>
                    <a:pt x="195859" y="186690"/>
                  </a:lnTo>
                  <a:lnTo>
                    <a:pt x="195313" y="186817"/>
                  </a:lnTo>
                  <a:lnTo>
                    <a:pt x="193433" y="183197"/>
                  </a:lnTo>
                  <a:lnTo>
                    <a:pt x="193433" y="183400"/>
                  </a:lnTo>
                  <a:lnTo>
                    <a:pt x="191274" y="183870"/>
                  </a:lnTo>
                  <a:lnTo>
                    <a:pt x="190728" y="183997"/>
                  </a:lnTo>
                  <a:lnTo>
                    <a:pt x="190271" y="184099"/>
                  </a:lnTo>
                  <a:lnTo>
                    <a:pt x="189064" y="186423"/>
                  </a:lnTo>
                  <a:lnTo>
                    <a:pt x="193433" y="187756"/>
                  </a:lnTo>
                  <a:lnTo>
                    <a:pt x="192074" y="188760"/>
                  </a:lnTo>
                  <a:lnTo>
                    <a:pt x="192074" y="199491"/>
                  </a:lnTo>
                  <a:lnTo>
                    <a:pt x="191274" y="199847"/>
                  </a:lnTo>
                  <a:lnTo>
                    <a:pt x="191122" y="199910"/>
                  </a:lnTo>
                  <a:lnTo>
                    <a:pt x="190868" y="200025"/>
                  </a:lnTo>
                  <a:lnTo>
                    <a:pt x="191274" y="199631"/>
                  </a:lnTo>
                  <a:lnTo>
                    <a:pt x="191401" y="199631"/>
                  </a:lnTo>
                  <a:lnTo>
                    <a:pt x="191744" y="199123"/>
                  </a:lnTo>
                  <a:lnTo>
                    <a:pt x="192074" y="199491"/>
                  </a:lnTo>
                  <a:lnTo>
                    <a:pt x="192074" y="188760"/>
                  </a:lnTo>
                  <a:lnTo>
                    <a:pt x="191490" y="189191"/>
                  </a:lnTo>
                  <a:lnTo>
                    <a:pt x="191490" y="198818"/>
                  </a:lnTo>
                  <a:lnTo>
                    <a:pt x="190868" y="198818"/>
                  </a:lnTo>
                  <a:lnTo>
                    <a:pt x="191122" y="198640"/>
                  </a:lnTo>
                  <a:lnTo>
                    <a:pt x="191274" y="198551"/>
                  </a:lnTo>
                  <a:lnTo>
                    <a:pt x="191490" y="198818"/>
                  </a:lnTo>
                  <a:lnTo>
                    <a:pt x="191490" y="189191"/>
                  </a:lnTo>
                  <a:lnTo>
                    <a:pt x="190868" y="189649"/>
                  </a:lnTo>
                  <a:lnTo>
                    <a:pt x="191122" y="191046"/>
                  </a:lnTo>
                  <a:lnTo>
                    <a:pt x="190461" y="190665"/>
                  </a:lnTo>
                  <a:lnTo>
                    <a:pt x="190271" y="190627"/>
                  </a:lnTo>
                  <a:lnTo>
                    <a:pt x="185381" y="194818"/>
                  </a:lnTo>
                  <a:lnTo>
                    <a:pt x="182232" y="192201"/>
                  </a:lnTo>
                  <a:lnTo>
                    <a:pt x="183045" y="190182"/>
                  </a:lnTo>
                  <a:lnTo>
                    <a:pt x="182092" y="188976"/>
                  </a:lnTo>
                  <a:lnTo>
                    <a:pt x="180594" y="188976"/>
                  </a:lnTo>
                  <a:lnTo>
                    <a:pt x="183845" y="186677"/>
                  </a:lnTo>
                  <a:lnTo>
                    <a:pt x="179400" y="185826"/>
                  </a:lnTo>
                  <a:lnTo>
                    <a:pt x="179400" y="191122"/>
                  </a:lnTo>
                  <a:lnTo>
                    <a:pt x="178422" y="190525"/>
                  </a:lnTo>
                  <a:lnTo>
                    <a:pt x="178612" y="190398"/>
                  </a:lnTo>
                  <a:lnTo>
                    <a:pt x="179400" y="191122"/>
                  </a:lnTo>
                  <a:lnTo>
                    <a:pt x="179400" y="185826"/>
                  </a:lnTo>
                  <a:lnTo>
                    <a:pt x="177380" y="185432"/>
                  </a:lnTo>
                  <a:lnTo>
                    <a:pt x="176834" y="185331"/>
                  </a:lnTo>
                  <a:lnTo>
                    <a:pt x="178727" y="180200"/>
                  </a:lnTo>
                  <a:lnTo>
                    <a:pt x="175488" y="179349"/>
                  </a:lnTo>
                  <a:lnTo>
                    <a:pt x="175895" y="179260"/>
                  </a:lnTo>
                  <a:lnTo>
                    <a:pt x="181013" y="178041"/>
                  </a:lnTo>
                  <a:lnTo>
                    <a:pt x="174726" y="175323"/>
                  </a:lnTo>
                  <a:lnTo>
                    <a:pt x="173863" y="175209"/>
                  </a:lnTo>
                  <a:lnTo>
                    <a:pt x="171170" y="175755"/>
                  </a:lnTo>
                  <a:lnTo>
                    <a:pt x="169011" y="177101"/>
                  </a:lnTo>
                  <a:lnTo>
                    <a:pt x="172364" y="178511"/>
                  </a:lnTo>
                  <a:lnTo>
                    <a:pt x="169151" y="177647"/>
                  </a:lnTo>
                  <a:lnTo>
                    <a:pt x="168884" y="177571"/>
                  </a:lnTo>
                  <a:lnTo>
                    <a:pt x="168605" y="177507"/>
                  </a:lnTo>
                  <a:lnTo>
                    <a:pt x="168884" y="184251"/>
                  </a:lnTo>
                  <a:lnTo>
                    <a:pt x="168605" y="184162"/>
                  </a:lnTo>
                  <a:lnTo>
                    <a:pt x="168478" y="184111"/>
                  </a:lnTo>
                  <a:lnTo>
                    <a:pt x="168198" y="183845"/>
                  </a:lnTo>
                  <a:lnTo>
                    <a:pt x="167932" y="183845"/>
                  </a:lnTo>
                  <a:lnTo>
                    <a:pt x="168071" y="183172"/>
                  </a:lnTo>
                  <a:lnTo>
                    <a:pt x="168198" y="182626"/>
                  </a:lnTo>
                  <a:lnTo>
                    <a:pt x="167665" y="181952"/>
                  </a:lnTo>
                  <a:lnTo>
                    <a:pt x="166585" y="180200"/>
                  </a:lnTo>
                  <a:lnTo>
                    <a:pt x="164973" y="178587"/>
                  </a:lnTo>
                  <a:lnTo>
                    <a:pt x="162534" y="179463"/>
                  </a:lnTo>
                  <a:lnTo>
                    <a:pt x="162407" y="179514"/>
                  </a:lnTo>
                  <a:lnTo>
                    <a:pt x="162128" y="179616"/>
                  </a:lnTo>
                  <a:lnTo>
                    <a:pt x="162001" y="179666"/>
                  </a:lnTo>
                  <a:lnTo>
                    <a:pt x="162407" y="179260"/>
                  </a:lnTo>
                  <a:lnTo>
                    <a:pt x="162534" y="179260"/>
                  </a:lnTo>
                  <a:lnTo>
                    <a:pt x="166992" y="176695"/>
                  </a:lnTo>
                  <a:lnTo>
                    <a:pt x="163207" y="174536"/>
                  </a:lnTo>
                  <a:lnTo>
                    <a:pt x="162534" y="174561"/>
                  </a:lnTo>
                  <a:lnTo>
                    <a:pt x="160782" y="174637"/>
                  </a:lnTo>
                  <a:lnTo>
                    <a:pt x="160782" y="184518"/>
                  </a:lnTo>
                  <a:lnTo>
                    <a:pt x="157276" y="183197"/>
                  </a:lnTo>
                  <a:lnTo>
                    <a:pt x="160515" y="184416"/>
                  </a:lnTo>
                  <a:lnTo>
                    <a:pt x="160782" y="184518"/>
                  </a:lnTo>
                  <a:lnTo>
                    <a:pt x="160782" y="174637"/>
                  </a:lnTo>
                  <a:lnTo>
                    <a:pt x="160515" y="174650"/>
                  </a:lnTo>
                  <a:lnTo>
                    <a:pt x="160515" y="180200"/>
                  </a:lnTo>
                  <a:lnTo>
                    <a:pt x="159296" y="180809"/>
                  </a:lnTo>
                  <a:lnTo>
                    <a:pt x="159156" y="180860"/>
                  </a:lnTo>
                  <a:lnTo>
                    <a:pt x="156819" y="181991"/>
                  </a:lnTo>
                  <a:lnTo>
                    <a:pt x="156578" y="182105"/>
                  </a:lnTo>
                  <a:lnTo>
                    <a:pt x="156337" y="182232"/>
                  </a:lnTo>
                  <a:lnTo>
                    <a:pt x="156578" y="182930"/>
                  </a:lnTo>
                  <a:lnTo>
                    <a:pt x="155257" y="182435"/>
                  </a:lnTo>
                  <a:lnTo>
                    <a:pt x="154990" y="182333"/>
                  </a:lnTo>
                  <a:lnTo>
                    <a:pt x="154711" y="182232"/>
                  </a:lnTo>
                  <a:lnTo>
                    <a:pt x="154584" y="181952"/>
                  </a:lnTo>
                  <a:lnTo>
                    <a:pt x="155257" y="181013"/>
                  </a:lnTo>
                  <a:lnTo>
                    <a:pt x="154990" y="180340"/>
                  </a:lnTo>
                  <a:lnTo>
                    <a:pt x="154584" y="179527"/>
                  </a:lnTo>
                  <a:lnTo>
                    <a:pt x="155117" y="178587"/>
                  </a:lnTo>
                  <a:lnTo>
                    <a:pt x="154343" y="176949"/>
                  </a:lnTo>
                  <a:lnTo>
                    <a:pt x="155257" y="176885"/>
                  </a:lnTo>
                  <a:lnTo>
                    <a:pt x="155790" y="176834"/>
                  </a:lnTo>
                  <a:lnTo>
                    <a:pt x="156070" y="176745"/>
                  </a:lnTo>
                  <a:lnTo>
                    <a:pt x="156337" y="176669"/>
                  </a:lnTo>
                  <a:lnTo>
                    <a:pt x="156578" y="176593"/>
                  </a:lnTo>
                  <a:lnTo>
                    <a:pt x="156819" y="176517"/>
                  </a:lnTo>
                  <a:lnTo>
                    <a:pt x="157149" y="176428"/>
                  </a:lnTo>
                  <a:lnTo>
                    <a:pt x="156070" y="177507"/>
                  </a:lnTo>
                  <a:lnTo>
                    <a:pt x="157149" y="178676"/>
                  </a:lnTo>
                  <a:lnTo>
                    <a:pt x="159156" y="180860"/>
                  </a:lnTo>
                  <a:lnTo>
                    <a:pt x="160515" y="180200"/>
                  </a:lnTo>
                  <a:lnTo>
                    <a:pt x="160515" y="174650"/>
                  </a:lnTo>
                  <a:lnTo>
                    <a:pt x="159702" y="174675"/>
                  </a:lnTo>
                  <a:lnTo>
                    <a:pt x="159156" y="173316"/>
                  </a:lnTo>
                  <a:lnTo>
                    <a:pt x="157949" y="172516"/>
                  </a:lnTo>
                  <a:lnTo>
                    <a:pt x="157822" y="172504"/>
                  </a:lnTo>
                  <a:lnTo>
                    <a:pt x="156591" y="172389"/>
                  </a:lnTo>
                  <a:lnTo>
                    <a:pt x="157822" y="167652"/>
                  </a:lnTo>
                  <a:lnTo>
                    <a:pt x="161594" y="170649"/>
                  </a:lnTo>
                  <a:lnTo>
                    <a:pt x="164973" y="173316"/>
                  </a:lnTo>
                  <a:lnTo>
                    <a:pt x="167932" y="169684"/>
                  </a:lnTo>
                  <a:lnTo>
                    <a:pt x="169824" y="171564"/>
                  </a:lnTo>
                  <a:lnTo>
                    <a:pt x="171170" y="170764"/>
                  </a:lnTo>
                  <a:lnTo>
                    <a:pt x="174726" y="173342"/>
                  </a:lnTo>
                  <a:lnTo>
                    <a:pt x="176568" y="172808"/>
                  </a:lnTo>
                  <a:lnTo>
                    <a:pt x="176707" y="172770"/>
                  </a:lnTo>
                  <a:lnTo>
                    <a:pt x="177101" y="172643"/>
                  </a:lnTo>
                  <a:lnTo>
                    <a:pt x="180340" y="171170"/>
                  </a:lnTo>
                  <a:lnTo>
                    <a:pt x="176707" y="166979"/>
                  </a:lnTo>
                  <a:lnTo>
                    <a:pt x="173863" y="168465"/>
                  </a:lnTo>
                  <a:lnTo>
                    <a:pt x="171678" y="169113"/>
                  </a:lnTo>
                  <a:lnTo>
                    <a:pt x="170764" y="167386"/>
                  </a:lnTo>
                  <a:lnTo>
                    <a:pt x="170230" y="166979"/>
                  </a:lnTo>
                  <a:lnTo>
                    <a:pt x="169151" y="167525"/>
                  </a:lnTo>
                  <a:lnTo>
                    <a:pt x="168605" y="164693"/>
                  </a:lnTo>
                  <a:lnTo>
                    <a:pt x="166585" y="163042"/>
                  </a:lnTo>
                  <a:lnTo>
                    <a:pt x="163893" y="163156"/>
                  </a:lnTo>
                  <a:lnTo>
                    <a:pt x="163207" y="163207"/>
                  </a:lnTo>
                  <a:lnTo>
                    <a:pt x="163080" y="162801"/>
                  </a:lnTo>
                  <a:lnTo>
                    <a:pt x="162128" y="160782"/>
                  </a:lnTo>
                  <a:lnTo>
                    <a:pt x="158902" y="163474"/>
                  </a:lnTo>
                  <a:lnTo>
                    <a:pt x="159702" y="163563"/>
                  </a:lnTo>
                  <a:lnTo>
                    <a:pt x="160782" y="163664"/>
                  </a:lnTo>
                  <a:lnTo>
                    <a:pt x="161594" y="163741"/>
                  </a:lnTo>
                  <a:lnTo>
                    <a:pt x="160782" y="163842"/>
                  </a:lnTo>
                  <a:lnTo>
                    <a:pt x="160515" y="163880"/>
                  </a:lnTo>
                  <a:lnTo>
                    <a:pt x="159702" y="163982"/>
                  </a:lnTo>
                  <a:lnTo>
                    <a:pt x="158902" y="164084"/>
                  </a:lnTo>
                  <a:lnTo>
                    <a:pt x="157949" y="164211"/>
                  </a:lnTo>
                  <a:lnTo>
                    <a:pt x="157276" y="164287"/>
                  </a:lnTo>
                  <a:lnTo>
                    <a:pt x="156337" y="164414"/>
                  </a:lnTo>
                  <a:lnTo>
                    <a:pt x="156819" y="162026"/>
                  </a:lnTo>
                  <a:lnTo>
                    <a:pt x="153682" y="163753"/>
                  </a:lnTo>
                  <a:lnTo>
                    <a:pt x="153682" y="176606"/>
                  </a:lnTo>
                  <a:lnTo>
                    <a:pt x="153682" y="176987"/>
                  </a:lnTo>
                  <a:lnTo>
                    <a:pt x="153238" y="177101"/>
                  </a:lnTo>
                  <a:lnTo>
                    <a:pt x="153238" y="176834"/>
                  </a:lnTo>
                  <a:lnTo>
                    <a:pt x="153365" y="176695"/>
                  </a:lnTo>
                  <a:lnTo>
                    <a:pt x="153365" y="176428"/>
                  </a:lnTo>
                  <a:lnTo>
                    <a:pt x="153682" y="176606"/>
                  </a:lnTo>
                  <a:lnTo>
                    <a:pt x="153682" y="163753"/>
                  </a:lnTo>
                  <a:lnTo>
                    <a:pt x="152958" y="164147"/>
                  </a:lnTo>
                  <a:lnTo>
                    <a:pt x="150799" y="165100"/>
                  </a:lnTo>
                  <a:lnTo>
                    <a:pt x="149720" y="165633"/>
                  </a:lnTo>
                  <a:lnTo>
                    <a:pt x="149326" y="166306"/>
                  </a:lnTo>
                  <a:lnTo>
                    <a:pt x="147701" y="165684"/>
                  </a:lnTo>
                  <a:lnTo>
                    <a:pt x="147701" y="173863"/>
                  </a:lnTo>
                  <a:lnTo>
                    <a:pt x="145415" y="182765"/>
                  </a:lnTo>
                  <a:lnTo>
                    <a:pt x="145948" y="175475"/>
                  </a:lnTo>
                  <a:lnTo>
                    <a:pt x="144195" y="176060"/>
                  </a:lnTo>
                  <a:lnTo>
                    <a:pt x="144195" y="197053"/>
                  </a:lnTo>
                  <a:lnTo>
                    <a:pt x="141363" y="200025"/>
                  </a:lnTo>
                  <a:lnTo>
                    <a:pt x="140017" y="200761"/>
                  </a:lnTo>
                  <a:lnTo>
                    <a:pt x="139877" y="200837"/>
                  </a:lnTo>
                  <a:lnTo>
                    <a:pt x="138988" y="201726"/>
                  </a:lnTo>
                  <a:lnTo>
                    <a:pt x="137312" y="199491"/>
                  </a:lnTo>
                  <a:lnTo>
                    <a:pt x="137591" y="199224"/>
                  </a:lnTo>
                  <a:lnTo>
                    <a:pt x="137858" y="198678"/>
                  </a:lnTo>
                  <a:lnTo>
                    <a:pt x="138125" y="198272"/>
                  </a:lnTo>
                  <a:lnTo>
                    <a:pt x="137858" y="198234"/>
                  </a:lnTo>
                  <a:lnTo>
                    <a:pt x="137312" y="198145"/>
                  </a:lnTo>
                  <a:lnTo>
                    <a:pt x="136779" y="198005"/>
                  </a:lnTo>
                  <a:lnTo>
                    <a:pt x="135966" y="197878"/>
                  </a:lnTo>
                  <a:lnTo>
                    <a:pt x="133946" y="195440"/>
                  </a:lnTo>
                  <a:lnTo>
                    <a:pt x="131521" y="192747"/>
                  </a:lnTo>
                  <a:lnTo>
                    <a:pt x="129628" y="190741"/>
                  </a:lnTo>
                  <a:lnTo>
                    <a:pt x="129628" y="194767"/>
                  </a:lnTo>
                  <a:lnTo>
                    <a:pt x="125907" y="196138"/>
                  </a:lnTo>
                  <a:lnTo>
                    <a:pt x="125450" y="194360"/>
                  </a:lnTo>
                  <a:lnTo>
                    <a:pt x="125196" y="194297"/>
                  </a:lnTo>
                  <a:lnTo>
                    <a:pt x="128409" y="194208"/>
                  </a:lnTo>
                  <a:lnTo>
                    <a:pt x="129362" y="194640"/>
                  </a:lnTo>
                  <a:lnTo>
                    <a:pt x="129489" y="194703"/>
                  </a:lnTo>
                  <a:lnTo>
                    <a:pt x="129628" y="194767"/>
                  </a:lnTo>
                  <a:lnTo>
                    <a:pt x="129628" y="190741"/>
                  </a:lnTo>
                  <a:lnTo>
                    <a:pt x="129489" y="190588"/>
                  </a:lnTo>
                  <a:lnTo>
                    <a:pt x="130162" y="190855"/>
                  </a:lnTo>
                  <a:lnTo>
                    <a:pt x="130467" y="190982"/>
                  </a:lnTo>
                  <a:lnTo>
                    <a:pt x="130975" y="191020"/>
                  </a:lnTo>
                  <a:lnTo>
                    <a:pt x="132194" y="190055"/>
                  </a:lnTo>
                  <a:lnTo>
                    <a:pt x="132994" y="189242"/>
                  </a:lnTo>
                  <a:lnTo>
                    <a:pt x="134213" y="187083"/>
                  </a:lnTo>
                  <a:lnTo>
                    <a:pt x="140690" y="190055"/>
                  </a:lnTo>
                  <a:lnTo>
                    <a:pt x="138125" y="190944"/>
                  </a:lnTo>
                  <a:lnTo>
                    <a:pt x="137312" y="191020"/>
                  </a:lnTo>
                  <a:lnTo>
                    <a:pt x="134886" y="190106"/>
                  </a:lnTo>
                  <a:lnTo>
                    <a:pt x="134747" y="190055"/>
                  </a:lnTo>
                  <a:lnTo>
                    <a:pt x="134886" y="192963"/>
                  </a:lnTo>
                  <a:lnTo>
                    <a:pt x="134886" y="194297"/>
                  </a:lnTo>
                  <a:lnTo>
                    <a:pt x="137312" y="195046"/>
                  </a:lnTo>
                  <a:lnTo>
                    <a:pt x="137591" y="195135"/>
                  </a:lnTo>
                  <a:lnTo>
                    <a:pt x="137858" y="195211"/>
                  </a:lnTo>
                  <a:lnTo>
                    <a:pt x="138125" y="195300"/>
                  </a:lnTo>
                  <a:lnTo>
                    <a:pt x="138531" y="195427"/>
                  </a:lnTo>
                  <a:lnTo>
                    <a:pt x="138798" y="195503"/>
                  </a:lnTo>
                  <a:lnTo>
                    <a:pt x="139204" y="195630"/>
                  </a:lnTo>
                  <a:lnTo>
                    <a:pt x="139344" y="195668"/>
                  </a:lnTo>
                  <a:lnTo>
                    <a:pt x="139649" y="195770"/>
                  </a:lnTo>
                  <a:lnTo>
                    <a:pt x="140017" y="195884"/>
                  </a:lnTo>
                  <a:lnTo>
                    <a:pt x="140284" y="195961"/>
                  </a:lnTo>
                  <a:lnTo>
                    <a:pt x="140690" y="196075"/>
                  </a:lnTo>
                  <a:lnTo>
                    <a:pt x="143929" y="196977"/>
                  </a:lnTo>
                  <a:lnTo>
                    <a:pt x="144195" y="197053"/>
                  </a:lnTo>
                  <a:lnTo>
                    <a:pt x="144195" y="176060"/>
                  </a:lnTo>
                  <a:lnTo>
                    <a:pt x="140284" y="177330"/>
                  </a:lnTo>
                  <a:lnTo>
                    <a:pt x="140284" y="178003"/>
                  </a:lnTo>
                  <a:lnTo>
                    <a:pt x="139649" y="174993"/>
                  </a:lnTo>
                  <a:lnTo>
                    <a:pt x="140690" y="174917"/>
                  </a:lnTo>
                  <a:lnTo>
                    <a:pt x="142176" y="174802"/>
                  </a:lnTo>
                  <a:lnTo>
                    <a:pt x="142570" y="174777"/>
                  </a:lnTo>
                  <a:lnTo>
                    <a:pt x="143929" y="174675"/>
                  </a:lnTo>
                  <a:lnTo>
                    <a:pt x="145008" y="174434"/>
                  </a:lnTo>
                  <a:lnTo>
                    <a:pt x="145415" y="174358"/>
                  </a:lnTo>
                  <a:lnTo>
                    <a:pt x="145948" y="174244"/>
                  </a:lnTo>
                  <a:lnTo>
                    <a:pt x="146354" y="174155"/>
                  </a:lnTo>
                  <a:lnTo>
                    <a:pt x="146888" y="174040"/>
                  </a:lnTo>
                  <a:lnTo>
                    <a:pt x="147294" y="173951"/>
                  </a:lnTo>
                  <a:lnTo>
                    <a:pt x="147701" y="173863"/>
                  </a:lnTo>
                  <a:lnTo>
                    <a:pt x="147701" y="165684"/>
                  </a:lnTo>
                  <a:lnTo>
                    <a:pt x="146888" y="165366"/>
                  </a:lnTo>
                  <a:lnTo>
                    <a:pt x="142176" y="163322"/>
                  </a:lnTo>
                  <a:lnTo>
                    <a:pt x="141897" y="163207"/>
                  </a:lnTo>
                  <a:lnTo>
                    <a:pt x="139344" y="166979"/>
                  </a:lnTo>
                  <a:lnTo>
                    <a:pt x="142176" y="168605"/>
                  </a:lnTo>
                  <a:lnTo>
                    <a:pt x="140284" y="169316"/>
                  </a:lnTo>
                  <a:lnTo>
                    <a:pt x="140017" y="169405"/>
                  </a:lnTo>
                  <a:lnTo>
                    <a:pt x="136779" y="173164"/>
                  </a:lnTo>
                  <a:lnTo>
                    <a:pt x="134886" y="173253"/>
                  </a:lnTo>
                  <a:lnTo>
                    <a:pt x="134073" y="173316"/>
                  </a:lnTo>
                  <a:lnTo>
                    <a:pt x="130975" y="176288"/>
                  </a:lnTo>
                  <a:lnTo>
                    <a:pt x="129628" y="176695"/>
                  </a:lnTo>
                  <a:lnTo>
                    <a:pt x="130708" y="178447"/>
                  </a:lnTo>
                  <a:lnTo>
                    <a:pt x="131787" y="178447"/>
                  </a:lnTo>
                  <a:lnTo>
                    <a:pt x="132727" y="179527"/>
                  </a:lnTo>
                  <a:lnTo>
                    <a:pt x="133680" y="180200"/>
                  </a:lnTo>
                  <a:lnTo>
                    <a:pt x="134747" y="180873"/>
                  </a:lnTo>
                  <a:lnTo>
                    <a:pt x="134480" y="180911"/>
                  </a:lnTo>
                  <a:lnTo>
                    <a:pt x="133400" y="181038"/>
                  </a:lnTo>
                  <a:lnTo>
                    <a:pt x="132461" y="181152"/>
                  </a:lnTo>
                  <a:lnTo>
                    <a:pt x="134480" y="183032"/>
                  </a:lnTo>
                  <a:lnTo>
                    <a:pt x="134747" y="183502"/>
                  </a:lnTo>
                  <a:lnTo>
                    <a:pt x="134886" y="183743"/>
                  </a:lnTo>
                  <a:lnTo>
                    <a:pt x="134886" y="184327"/>
                  </a:lnTo>
                  <a:lnTo>
                    <a:pt x="133400" y="186944"/>
                  </a:lnTo>
                  <a:lnTo>
                    <a:pt x="131914" y="185915"/>
                  </a:lnTo>
                  <a:lnTo>
                    <a:pt x="131787" y="185826"/>
                  </a:lnTo>
                  <a:lnTo>
                    <a:pt x="131648" y="185737"/>
                  </a:lnTo>
                  <a:lnTo>
                    <a:pt x="130975" y="185648"/>
                  </a:lnTo>
                  <a:lnTo>
                    <a:pt x="130162" y="185559"/>
                  </a:lnTo>
                  <a:lnTo>
                    <a:pt x="129362" y="185458"/>
                  </a:lnTo>
                  <a:lnTo>
                    <a:pt x="130467" y="181076"/>
                  </a:lnTo>
                  <a:lnTo>
                    <a:pt x="128409" y="180301"/>
                  </a:lnTo>
                  <a:lnTo>
                    <a:pt x="128409" y="186677"/>
                  </a:lnTo>
                  <a:lnTo>
                    <a:pt x="128003" y="187350"/>
                  </a:lnTo>
                  <a:lnTo>
                    <a:pt x="127736" y="188023"/>
                  </a:lnTo>
                  <a:lnTo>
                    <a:pt x="127736" y="188836"/>
                  </a:lnTo>
                  <a:lnTo>
                    <a:pt x="126898" y="187998"/>
                  </a:lnTo>
                  <a:lnTo>
                    <a:pt x="128282" y="186791"/>
                  </a:lnTo>
                  <a:lnTo>
                    <a:pt x="128409" y="186677"/>
                  </a:lnTo>
                  <a:lnTo>
                    <a:pt x="128409" y="180301"/>
                  </a:lnTo>
                  <a:lnTo>
                    <a:pt x="126898" y="179730"/>
                  </a:lnTo>
                  <a:lnTo>
                    <a:pt x="123291" y="181152"/>
                  </a:lnTo>
                  <a:lnTo>
                    <a:pt x="124091" y="185191"/>
                  </a:lnTo>
                  <a:lnTo>
                    <a:pt x="125171" y="185864"/>
                  </a:lnTo>
                  <a:lnTo>
                    <a:pt x="125869" y="187604"/>
                  </a:lnTo>
                  <a:lnTo>
                    <a:pt x="125171" y="187756"/>
                  </a:lnTo>
                  <a:lnTo>
                    <a:pt x="124777" y="187807"/>
                  </a:lnTo>
                  <a:lnTo>
                    <a:pt x="124091" y="187896"/>
                  </a:lnTo>
                  <a:lnTo>
                    <a:pt x="123291" y="188696"/>
                  </a:lnTo>
                  <a:lnTo>
                    <a:pt x="121018" y="184111"/>
                  </a:lnTo>
                  <a:lnTo>
                    <a:pt x="118148" y="184238"/>
                  </a:lnTo>
                  <a:lnTo>
                    <a:pt x="116598" y="184302"/>
                  </a:lnTo>
                  <a:lnTo>
                    <a:pt x="114160" y="187083"/>
                  </a:lnTo>
                  <a:lnTo>
                    <a:pt x="117894" y="190322"/>
                  </a:lnTo>
                  <a:lnTo>
                    <a:pt x="115100" y="192455"/>
                  </a:lnTo>
                  <a:lnTo>
                    <a:pt x="117894" y="194246"/>
                  </a:lnTo>
                  <a:lnTo>
                    <a:pt x="118148" y="194411"/>
                  </a:lnTo>
                  <a:lnTo>
                    <a:pt x="120319" y="194424"/>
                  </a:lnTo>
                  <a:lnTo>
                    <a:pt x="121666" y="194437"/>
                  </a:lnTo>
                  <a:lnTo>
                    <a:pt x="120319" y="190728"/>
                  </a:lnTo>
                  <a:lnTo>
                    <a:pt x="121018" y="190842"/>
                  </a:lnTo>
                  <a:lnTo>
                    <a:pt x="122212" y="191122"/>
                  </a:lnTo>
                  <a:lnTo>
                    <a:pt x="122618" y="190855"/>
                  </a:lnTo>
                  <a:lnTo>
                    <a:pt x="124091" y="191223"/>
                  </a:lnTo>
                  <a:lnTo>
                    <a:pt x="124498" y="191325"/>
                  </a:lnTo>
                  <a:lnTo>
                    <a:pt x="124777" y="191401"/>
                  </a:lnTo>
                  <a:lnTo>
                    <a:pt x="124637" y="194157"/>
                  </a:lnTo>
                  <a:lnTo>
                    <a:pt x="121805" y="193421"/>
                  </a:lnTo>
                  <a:lnTo>
                    <a:pt x="122072" y="195846"/>
                  </a:lnTo>
                  <a:lnTo>
                    <a:pt x="122478" y="197332"/>
                  </a:lnTo>
                  <a:lnTo>
                    <a:pt x="126250" y="199085"/>
                  </a:lnTo>
                  <a:lnTo>
                    <a:pt x="126187" y="198450"/>
                  </a:lnTo>
                  <a:lnTo>
                    <a:pt x="126657" y="198945"/>
                  </a:lnTo>
                  <a:lnTo>
                    <a:pt x="128282" y="203136"/>
                  </a:lnTo>
                  <a:lnTo>
                    <a:pt x="129628" y="199859"/>
                  </a:lnTo>
                  <a:lnTo>
                    <a:pt x="130162" y="198551"/>
                  </a:lnTo>
                  <a:lnTo>
                    <a:pt x="131521" y="198970"/>
                  </a:lnTo>
                  <a:lnTo>
                    <a:pt x="131787" y="199059"/>
                  </a:lnTo>
                  <a:lnTo>
                    <a:pt x="131914" y="199097"/>
                  </a:lnTo>
                  <a:lnTo>
                    <a:pt x="132194" y="199186"/>
                  </a:lnTo>
                  <a:lnTo>
                    <a:pt x="132461" y="199275"/>
                  </a:lnTo>
                  <a:lnTo>
                    <a:pt x="132727" y="199351"/>
                  </a:lnTo>
                  <a:lnTo>
                    <a:pt x="131914" y="202996"/>
                  </a:lnTo>
                  <a:lnTo>
                    <a:pt x="132727" y="202895"/>
                  </a:lnTo>
                  <a:lnTo>
                    <a:pt x="135966" y="202463"/>
                  </a:lnTo>
                  <a:lnTo>
                    <a:pt x="137312" y="202958"/>
                  </a:lnTo>
                  <a:lnTo>
                    <a:pt x="138531" y="203403"/>
                  </a:lnTo>
                  <a:lnTo>
                    <a:pt x="138531" y="202323"/>
                  </a:lnTo>
                  <a:lnTo>
                    <a:pt x="138798" y="202272"/>
                  </a:lnTo>
                  <a:lnTo>
                    <a:pt x="138988" y="202247"/>
                  </a:lnTo>
                  <a:lnTo>
                    <a:pt x="138798" y="201917"/>
                  </a:lnTo>
                  <a:lnTo>
                    <a:pt x="138988" y="202145"/>
                  </a:lnTo>
                  <a:lnTo>
                    <a:pt x="139344" y="202184"/>
                  </a:lnTo>
                  <a:lnTo>
                    <a:pt x="138988" y="202247"/>
                  </a:lnTo>
                  <a:lnTo>
                    <a:pt x="139204" y="202399"/>
                  </a:lnTo>
                  <a:lnTo>
                    <a:pt x="139344" y="202552"/>
                  </a:lnTo>
                  <a:lnTo>
                    <a:pt x="140284" y="203669"/>
                  </a:lnTo>
                  <a:lnTo>
                    <a:pt x="143929" y="204724"/>
                  </a:lnTo>
                  <a:lnTo>
                    <a:pt x="146354" y="205333"/>
                  </a:lnTo>
                  <a:lnTo>
                    <a:pt x="146888" y="205460"/>
                  </a:lnTo>
                  <a:lnTo>
                    <a:pt x="147294" y="205562"/>
                  </a:lnTo>
                  <a:lnTo>
                    <a:pt x="145948" y="201104"/>
                  </a:lnTo>
                  <a:lnTo>
                    <a:pt x="146888" y="200736"/>
                  </a:lnTo>
                  <a:lnTo>
                    <a:pt x="150266" y="199377"/>
                  </a:lnTo>
                  <a:lnTo>
                    <a:pt x="152958" y="198310"/>
                  </a:lnTo>
                  <a:lnTo>
                    <a:pt x="153238" y="198196"/>
                  </a:lnTo>
                  <a:lnTo>
                    <a:pt x="153365" y="198145"/>
                  </a:lnTo>
                  <a:lnTo>
                    <a:pt x="150266" y="195846"/>
                  </a:lnTo>
                  <a:lnTo>
                    <a:pt x="151612" y="193421"/>
                  </a:lnTo>
                  <a:lnTo>
                    <a:pt x="149326" y="191516"/>
                  </a:lnTo>
                  <a:lnTo>
                    <a:pt x="149186" y="191401"/>
                  </a:lnTo>
                  <a:lnTo>
                    <a:pt x="146888" y="189915"/>
                  </a:lnTo>
                  <a:lnTo>
                    <a:pt x="147701" y="183603"/>
                  </a:lnTo>
                  <a:lnTo>
                    <a:pt x="147701" y="183159"/>
                  </a:lnTo>
                  <a:lnTo>
                    <a:pt x="150266" y="183984"/>
                  </a:lnTo>
                  <a:lnTo>
                    <a:pt x="153238" y="186436"/>
                  </a:lnTo>
                  <a:lnTo>
                    <a:pt x="153682" y="186804"/>
                  </a:lnTo>
                  <a:lnTo>
                    <a:pt x="154305" y="186690"/>
                  </a:lnTo>
                  <a:lnTo>
                    <a:pt x="154584" y="186639"/>
                  </a:lnTo>
                  <a:lnTo>
                    <a:pt x="155257" y="186512"/>
                  </a:lnTo>
                  <a:lnTo>
                    <a:pt x="155790" y="186410"/>
                  </a:lnTo>
                  <a:lnTo>
                    <a:pt x="156337" y="186309"/>
                  </a:lnTo>
                  <a:lnTo>
                    <a:pt x="156819" y="186220"/>
                  </a:lnTo>
                  <a:lnTo>
                    <a:pt x="157276" y="186143"/>
                  </a:lnTo>
                  <a:lnTo>
                    <a:pt x="157645" y="185966"/>
                  </a:lnTo>
                  <a:lnTo>
                    <a:pt x="159296" y="190728"/>
                  </a:lnTo>
                  <a:lnTo>
                    <a:pt x="160782" y="190030"/>
                  </a:lnTo>
                  <a:lnTo>
                    <a:pt x="162001" y="189458"/>
                  </a:lnTo>
                  <a:lnTo>
                    <a:pt x="163893" y="188569"/>
                  </a:lnTo>
                  <a:lnTo>
                    <a:pt x="165239" y="192481"/>
                  </a:lnTo>
                  <a:lnTo>
                    <a:pt x="166446" y="192684"/>
                  </a:lnTo>
                  <a:lnTo>
                    <a:pt x="166992" y="192773"/>
                  </a:lnTo>
                  <a:lnTo>
                    <a:pt x="167665" y="192887"/>
                  </a:lnTo>
                  <a:lnTo>
                    <a:pt x="167932" y="192938"/>
                  </a:lnTo>
                  <a:lnTo>
                    <a:pt x="168605" y="193052"/>
                  </a:lnTo>
                  <a:lnTo>
                    <a:pt x="168884" y="193103"/>
                  </a:lnTo>
                  <a:lnTo>
                    <a:pt x="169151" y="193141"/>
                  </a:lnTo>
                  <a:lnTo>
                    <a:pt x="169824" y="193268"/>
                  </a:lnTo>
                  <a:lnTo>
                    <a:pt x="169964" y="193281"/>
                  </a:lnTo>
                  <a:lnTo>
                    <a:pt x="173062" y="190449"/>
                  </a:lnTo>
                  <a:lnTo>
                    <a:pt x="175907" y="190995"/>
                  </a:lnTo>
                  <a:lnTo>
                    <a:pt x="176301" y="193560"/>
                  </a:lnTo>
                  <a:lnTo>
                    <a:pt x="173329" y="194551"/>
                  </a:lnTo>
                  <a:lnTo>
                    <a:pt x="173062" y="194640"/>
                  </a:lnTo>
                  <a:lnTo>
                    <a:pt x="172516" y="196799"/>
                  </a:lnTo>
                  <a:lnTo>
                    <a:pt x="172389" y="196392"/>
                  </a:lnTo>
                  <a:lnTo>
                    <a:pt x="172110" y="195986"/>
                  </a:lnTo>
                  <a:lnTo>
                    <a:pt x="172389" y="195719"/>
                  </a:lnTo>
                  <a:lnTo>
                    <a:pt x="169418" y="193865"/>
                  </a:lnTo>
                  <a:lnTo>
                    <a:pt x="168605" y="193916"/>
                  </a:lnTo>
                  <a:lnTo>
                    <a:pt x="166154" y="194945"/>
                  </a:lnTo>
                  <a:lnTo>
                    <a:pt x="165912" y="195033"/>
                  </a:lnTo>
                  <a:lnTo>
                    <a:pt x="166154" y="198145"/>
                  </a:lnTo>
                  <a:lnTo>
                    <a:pt x="166154" y="198539"/>
                  </a:lnTo>
                  <a:lnTo>
                    <a:pt x="165912" y="198475"/>
                  </a:lnTo>
                  <a:lnTo>
                    <a:pt x="165506" y="198348"/>
                  </a:lnTo>
                  <a:lnTo>
                    <a:pt x="164973" y="198234"/>
                  </a:lnTo>
                  <a:lnTo>
                    <a:pt x="163614" y="198221"/>
                  </a:lnTo>
                  <a:lnTo>
                    <a:pt x="163207" y="198551"/>
                  </a:lnTo>
                  <a:lnTo>
                    <a:pt x="163080" y="198818"/>
                  </a:lnTo>
                  <a:lnTo>
                    <a:pt x="163080" y="199224"/>
                  </a:lnTo>
                  <a:lnTo>
                    <a:pt x="157822" y="196253"/>
                  </a:lnTo>
                  <a:lnTo>
                    <a:pt x="160248" y="201383"/>
                  </a:lnTo>
                  <a:lnTo>
                    <a:pt x="157822" y="201866"/>
                  </a:lnTo>
                  <a:lnTo>
                    <a:pt x="157543" y="201917"/>
                  </a:lnTo>
                  <a:lnTo>
                    <a:pt x="152412" y="204406"/>
                  </a:lnTo>
                  <a:lnTo>
                    <a:pt x="154686" y="207010"/>
                  </a:lnTo>
                  <a:lnTo>
                    <a:pt x="160248" y="209054"/>
                  </a:lnTo>
                  <a:lnTo>
                    <a:pt x="160540" y="209169"/>
                  </a:lnTo>
                  <a:lnTo>
                    <a:pt x="162128" y="209473"/>
                  </a:lnTo>
                  <a:lnTo>
                    <a:pt x="162941" y="209638"/>
                  </a:lnTo>
                  <a:lnTo>
                    <a:pt x="163207" y="209689"/>
                  </a:lnTo>
                  <a:lnTo>
                    <a:pt x="163753" y="209804"/>
                  </a:lnTo>
                  <a:lnTo>
                    <a:pt x="163893" y="209829"/>
                  </a:lnTo>
                  <a:lnTo>
                    <a:pt x="164426" y="209931"/>
                  </a:lnTo>
                  <a:lnTo>
                    <a:pt x="164973" y="210045"/>
                  </a:lnTo>
                  <a:lnTo>
                    <a:pt x="165125" y="210083"/>
                  </a:lnTo>
                  <a:lnTo>
                    <a:pt x="165125" y="210248"/>
                  </a:lnTo>
                  <a:lnTo>
                    <a:pt x="164973" y="213245"/>
                  </a:lnTo>
                  <a:lnTo>
                    <a:pt x="165125" y="212839"/>
                  </a:lnTo>
                  <a:lnTo>
                    <a:pt x="166154" y="210273"/>
                  </a:lnTo>
                  <a:lnTo>
                    <a:pt x="165176" y="209080"/>
                  </a:lnTo>
                  <a:lnTo>
                    <a:pt x="165125" y="210070"/>
                  </a:lnTo>
                  <a:lnTo>
                    <a:pt x="165125" y="209003"/>
                  </a:lnTo>
                  <a:lnTo>
                    <a:pt x="163893" y="207352"/>
                  </a:lnTo>
                  <a:lnTo>
                    <a:pt x="163614" y="207238"/>
                  </a:lnTo>
                  <a:lnTo>
                    <a:pt x="162267" y="207797"/>
                  </a:lnTo>
                  <a:lnTo>
                    <a:pt x="162128" y="207848"/>
                  </a:lnTo>
                  <a:lnTo>
                    <a:pt x="162267" y="207568"/>
                  </a:lnTo>
                  <a:lnTo>
                    <a:pt x="163080" y="205828"/>
                  </a:lnTo>
                  <a:lnTo>
                    <a:pt x="162267" y="203403"/>
                  </a:lnTo>
                  <a:lnTo>
                    <a:pt x="162941" y="201383"/>
                  </a:lnTo>
                  <a:lnTo>
                    <a:pt x="163614" y="201790"/>
                  </a:lnTo>
                  <a:lnTo>
                    <a:pt x="163893" y="202323"/>
                  </a:lnTo>
                  <a:lnTo>
                    <a:pt x="164973" y="202590"/>
                  </a:lnTo>
                  <a:lnTo>
                    <a:pt x="165125" y="202628"/>
                  </a:lnTo>
                  <a:lnTo>
                    <a:pt x="165506" y="202730"/>
                  </a:lnTo>
                  <a:lnTo>
                    <a:pt x="165176" y="209080"/>
                  </a:lnTo>
                  <a:lnTo>
                    <a:pt x="165506" y="209461"/>
                  </a:lnTo>
                  <a:lnTo>
                    <a:pt x="166154" y="210248"/>
                  </a:lnTo>
                  <a:lnTo>
                    <a:pt x="168338" y="204774"/>
                  </a:lnTo>
                  <a:lnTo>
                    <a:pt x="169633" y="201510"/>
                  </a:lnTo>
                  <a:lnTo>
                    <a:pt x="170497" y="201510"/>
                  </a:lnTo>
                  <a:lnTo>
                    <a:pt x="170180" y="201168"/>
                  </a:lnTo>
                  <a:lnTo>
                    <a:pt x="172110" y="200329"/>
                  </a:lnTo>
                  <a:lnTo>
                    <a:pt x="172389" y="200202"/>
                  </a:lnTo>
                  <a:lnTo>
                    <a:pt x="172516" y="200152"/>
                  </a:lnTo>
                  <a:lnTo>
                    <a:pt x="172796" y="200025"/>
                  </a:lnTo>
                  <a:lnTo>
                    <a:pt x="172923" y="199999"/>
                  </a:lnTo>
                  <a:lnTo>
                    <a:pt x="173329" y="199898"/>
                  </a:lnTo>
                  <a:lnTo>
                    <a:pt x="173189" y="199491"/>
                  </a:lnTo>
                  <a:lnTo>
                    <a:pt x="172923" y="198818"/>
                  </a:lnTo>
                  <a:lnTo>
                    <a:pt x="176022" y="203669"/>
                  </a:lnTo>
                  <a:lnTo>
                    <a:pt x="176301" y="203479"/>
                  </a:lnTo>
                  <a:lnTo>
                    <a:pt x="179400" y="201269"/>
                  </a:lnTo>
                  <a:lnTo>
                    <a:pt x="182092" y="199351"/>
                  </a:lnTo>
                  <a:lnTo>
                    <a:pt x="182232" y="199250"/>
                  </a:lnTo>
                  <a:lnTo>
                    <a:pt x="186258" y="196392"/>
                  </a:lnTo>
                  <a:lnTo>
                    <a:pt x="188836" y="198272"/>
                  </a:lnTo>
                  <a:lnTo>
                    <a:pt x="187490" y="198272"/>
                  </a:lnTo>
                  <a:lnTo>
                    <a:pt x="187490" y="201790"/>
                  </a:lnTo>
                  <a:lnTo>
                    <a:pt x="187223" y="201917"/>
                  </a:lnTo>
                  <a:lnTo>
                    <a:pt x="186829" y="202311"/>
                  </a:lnTo>
                  <a:lnTo>
                    <a:pt x="186956" y="201269"/>
                  </a:lnTo>
                  <a:lnTo>
                    <a:pt x="187490" y="201790"/>
                  </a:lnTo>
                  <a:lnTo>
                    <a:pt x="187490" y="198272"/>
                  </a:lnTo>
                  <a:lnTo>
                    <a:pt x="187223" y="199174"/>
                  </a:lnTo>
                  <a:lnTo>
                    <a:pt x="187223" y="200317"/>
                  </a:lnTo>
                  <a:lnTo>
                    <a:pt x="187083" y="200317"/>
                  </a:lnTo>
                  <a:lnTo>
                    <a:pt x="187223" y="199224"/>
                  </a:lnTo>
                  <a:lnTo>
                    <a:pt x="186880" y="200291"/>
                  </a:lnTo>
                  <a:lnTo>
                    <a:pt x="186817" y="200520"/>
                  </a:lnTo>
                  <a:lnTo>
                    <a:pt x="186677" y="200977"/>
                  </a:lnTo>
                  <a:lnTo>
                    <a:pt x="186817" y="200520"/>
                  </a:lnTo>
                  <a:lnTo>
                    <a:pt x="186817" y="200291"/>
                  </a:lnTo>
                  <a:lnTo>
                    <a:pt x="185877" y="200202"/>
                  </a:lnTo>
                  <a:lnTo>
                    <a:pt x="185064" y="200139"/>
                  </a:lnTo>
                  <a:lnTo>
                    <a:pt x="183718" y="200025"/>
                  </a:lnTo>
                  <a:lnTo>
                    <a:pt x="184124" y="202057"/>
                  </a:lnTo>
                  <a:lnTo>
                    <a:pt x="184797" y="202145"/>
                  </a:lnTo>
                  <a:lnTo>
                    <a:pt x="185064" y="202184"/>
                  </a:lnTo>
                  <a:lnTo>
                    <a:pt x="185877" y="202463"/>
                  </a:lnTo>
                  <a:lnTo>
                    <a:pt x="186677" y="202590"/>
                  </a:lnTo>
                  <a:lnTo>
                    <a:pt x="186817" y="202590"/>
                  </a:lnTo>
                  <a:lnTo>
                    <a:pt x="186817" y="202463"/>
                  </a:lnTo>
                  <a:lnTo>
                    <a:pt x="187223" y="203136"/>
                  </a:lnTo>
                  <a:lnTo>
                    <a:pt x="187223" y="202907"/>
                  </a:lnTo>
                  <a:lnTo>
                    <a:pt x="187490" y="202996"/>
                  </a:lnTo>
                  <a:lnTo>
                    <a:pt x="188836" y="202463"/>
                  </a:lnTo>
                  <a:lnTo>
                    <a:pt x="186944" y="205435"/>
                  </a:lnTo>
                  <a:lnTo>
                    <a:pt x="188836" y="206133"/>
                  </a:lnTo>
                  <a:lnTo>
                    <a:pt x="190271" y="206667"/>
                  </a:lnTo>
                  <a:lnTo>
                    <a:pt x="190461" y="206743"/>
                  </a:lnTo>
                  <a:lnTo>
                    <a:pt x="192074" y="207352"/>
                  </a:lnTo>
                  <a:lnTo>
                    <a:pt x="192354" y="207454"/>
                  </a:lnTo>
                  <a:lnTo>
                    <a:pt x="193433" y="206730"/>
                  </a:lnTo>
                  <a:lnTo>
                    <a:pt x="193433" y="206971"/>
                  </a:lnTo>
                  <a:lnTo>
                    <a:pt x="194106" y="205320"/>
                  </a:lnTo>
                  <a:lnTo>
                    <a:pt x="194779" y="203669"/>
                  </a:lnTo>
                  <a:lnTo>
                    <a:pt x="195046" y="199351"/>
                  </a:lnTo>
                  <a:lnTo>
                    <a:pt x="195313" y="198742"/>
                  </a:lnTo>
                  <a:lnTo>
                    <a:pt x="196532" y="195986"/>
                  </a:lnTo>
                  <a:lnTo>
                    <a:pt x="196799" y="194500"/>
                  </a:lnTo>
                  <a:lnTo>
                    <a:pt x="196265" y="193687"/>
                  </a:lnTo>
                  <a:lnTo>
                    <a:pt x="195313" y="193154"/>
                  </a:lnTo>
                  <a:lnTo>
                    <a:pt x="196799" y="193255"/>
                  </a:lnTo>
                  <a:lnTo>
                    <a:pt x="197205" y="193421"/>
                  </a:lnTo>
                  <a:lnTo>
                    <a:pt x="197205" y="193281"/>
                  </a:lnTo>
                  <a:lnTo>
                    <a:pt x="204355" y="194233"/>
                  </a:lnTo>
                  <a:close/>
                </a:path>
                <a:path w="927734" h="213359">
                  <a:moveTo>
                    <a:pt x="206781" y="173329"/>
                  </a:moveTo>
                  <a:lnTo>
                    <a:pt x="206108" y="170091"/>
                  </a:lnTo>
                  <a:lnTo>
                    <a:pt x="204089" y="169418"/>
                  </a:lnTo>
                  <a:lnTo>
                    <a:pt x="201256" y="168871"/>
                  </a:lnTo>
                  <a:lnTo>
                    <a:pt x="202057" y="171843"/>
                  </a:lnTo>
                  <a:lnTo>
                    <a:pt x="204089" y="172643"/>
                  </a:lnTo>
                  <a:lnTo>
                    <a:pt x="206781" y="173329"/>
                  </a:lnTo>
                  <a:close/>
                </a:path>
                <a:path w="927734" h="213359">
                  <a:moveTo>
                    <a:pt x="432447" y="162661"/>
                  </a:moveTo>
                  <a:lnTo>
                    <a:pt x="425704" y="161988"/>
                  </a:lnTo>
                  <a:lnTo>
                    <a:pt x="425030" y="161861"/>
                  </a:lnTo>
                  <a:lnTo>
                    <a:pt x="424484" y="161594"/>
                  </a:lnTo>
                  <a:lnTo>
                    <a:pt x="423545" y="162394"/>
                  </a:lnTo>
                  <a:lnTo>
                    <a:pt x="420573" y="167119"/>
                  </a:lnTo>
                  <a:lnTo>
                    <a:pt x="424078" y="171297"/>
                  </a:lnTo>
                  <a:lnTo>
                    <a:pt x="429069" y="172250"/>
                  </a:lnTo>
                  <a:lnTo>
                    <a:pt x="430149" y="168871"/>
                  </a:lnTo>
                  <a:lnTo>
                    <a:pt x="432447" y="162661"/>
                  </a:lnTo>
                  <a:close/>
                </a:path>
                <a:path w="927734" h="213359">
                  <a:moveTo>
                    <a:pt x="628027" y="137439"/>
                  </a:moveTo>
                  <a:lnTo>
                    <a:pt x="625602" y="135966"/>
                  </a:lnTo>
                  <a:lnTo>
                    <a:pt x="624382" y="136093"/>
                  </a:lnTo>
                  <a:lnTo>
                    <a:pt x="623392" y="137185"/>
                  </a:lnTo>
                  <a:lnTo>
                    <a:pt x="615353" y="139065"/>
                  </a:lnTo>
                  <a:lnTo>
                    <a:pt x="620064" y="141897"/>
                  </a:lnTo>
                  <a:lnTo>
                    <a:pt x="621284" y="142303"/>
                  </a:lnTo>
                  <a:lnTo>
                    <a:pt x="622363" y="141351"/>
                  </a:lnTo>
                  <a:lnTo>
                    <a:pt x="623138" y="139280"/>
                  </a:lnTo>
                  <a:lnTo>
                    <a:pt x="623582" y="139331"/>
                  </a:lnTo>
                  <a:lnTo>
                    <a:pt x="627354" y="140550"/>
                  </a:lnTo>
                  <a:lnTo>
                    <a:pt x="628027" y="137439"/>
                  </a:lnTo>
                  <a:close/>
                </a:path>
                <a:path w="927734" h="213359">
                  <a:moveTo>
                    <a:pt x="629246" y="119634"/>
                  </a:moveTo>
                  <a:lnTo>
                    <a:pt x="625602" y="117614"/>
                  </a:lnTo>
                  <a:lnTo>
                    <a:pt x="624116" y="116268"/>
                  </a:lnTo>
                  <a:lnTo>
                    <a:pt x="620064" y="118554"/>
                  </a:lnTo>
                  <a:lnTo>
                    <a:pt x="622769" y="123685"/>
                  </a:lnTo>
                  <a:lnTo>
                    <a:pt x="626808" y="121932"/>
                  </a:lnTo>
                  <a:lnTo>
                    <a:pt x="629246" y="119634"/>
                  </a:lnTo>
                  <a:close/>
                </a:path>
                <a:path w="927734" h="213359">
                  <a:moveTo>
                    <a:pt x="648398" y="152552"/>
                  </a:moveTo>
                  <a:lnTo>
                    <a:pt x="647446" y="150393"/>
                  </a:lnTo>
                  <a:lnTo>
                    <a:pt x="647585" y="147154"/>
                  </a:lnTo>
                  <a:lnTo>
                    <a:pt x="643001" y="150126"/>
                  </a:lnTo>
                  <a:lnTo>
                    <a:pt x="643407" y="151739"/>
                  </a:lnTo>
                  <a:lnTo>
                    <a:pt x="644220" y="153492"/>
                  </a:lnTo>
                  <a:lnTo>
                    <a:pt x="648398" y="152552"/>
                  </a:lnTo>
                  <a:close/>
                </a:path>
                <a:path w="927734" h="213359">
                  <a:moveTo>
                    <a:pt x="651090" y="126377"/>
                  </a:moveTo>
                  <a:lnTo>
                    <a:pt x="650557" y="123151"/>
                  </a:lnTo>
                  <a:lnTo>
                    <a:pt x="644220" y="120180"/>
                  </a:lnTo>
                  <a:lnTo>
                    <a:pt x="644613" y="126923"/>
                  </a:lnTo>
                  <a:lnTo>
                    <a:pt x="644347" y="130429"/>
                  </a:lnTo>
                  <a:lnTo>
                    <a:pt x="649884" y="127457"/>
                  </a:lnTo>
                  <a:lnTo>
                    <a:pt x="651090" y="126377"/>
                  </a:lnTo>
                  <a:close/>
                </a:path>
                <a:path w="927734" h="213359">
                  <a:moveTo>
                    <a:pt x="660260" y="145262"/>
                  </a:moveTo>
                  <a:lnTo>
                    <a:pt x="653389" y="144589"/>
                  </a:lnTo>
                  <a:lnTo>
                    <a:pt x="658507" y="142163"/>
                  </a:lnTo>
                  <a:lnTo>
                    <a:pt x="653516" y="136766"/>
                  </a:lnTo>
                  <a:lnTo>
                    <a:pt x="649338" y="137845"/>
                  </a:lnTo>
                  <a:lnTo>
                    <a:pt x="650557" y="137439"/>
                  </a:lnTo>
                  <a:lnTo>
                    <a:pt x="651637" y="136639"/>
                  </a:lnTo>
                  <a:lnTo>
                    <a:pt x="652043" y="135826"/>
                  </a:lnTo>
                  <a:lnTo>
                    <a:pt x="652576" y="136906"/>
                  </a:lnTo>
                  <a:lnTo>
                    <a:pt x="654062" y="136499"/>
                  </a:lnTo>
                  <a:lnTo>
                    <a:pt x="655002" y="136359"/>
                  </a:lnTo>
                  <a:lnTo>
                    <a:pt x="654875" y="136232"/>
                  </a:lnTo>
                  <a:lnTo>
                    <a:pt x="654875" y="136093"/>
                  </a:lnTo>
                  <a:lnTo>
                    <a:pt x="654735" y="135966"/>
                  </a:lnTo>
                  <a:lnTo>
                    <a:pt x="655142" y="136232"/>
                  </a:lnTo>
                  <a:lnTo>
                    <a:pt x="656348" y="134480"/>
                  </a:lnTo>
                  <a:lnTo>
                    <a:pt x="654837" y="133578"/>
                  </a:lnTo>
                  <a:lnTo>
                    <a:pt x="654062" y="131102"/>
                  </a:lnTo>
                  <a:lnTo>
                    <a:pt x="654469" y="128143"/>
                  </a:lnTo>
                  <a:lnTo>
                    <a:pt x="653999" y="128320"/>
                  </a:lnTo>
                  <a:lnTo>
                    <a:pt x="653999" y="133591"/>
                  </a:lnTo>
                  <a:lnTo>
                    <a:pt x="652983" y="134607"/>
                  </a:lnTo>
                  <a:lnTo>
                    <a:pt x="652094" y="133413"/>
                  </a:lnTo>
                  <a:lnTo>
                    <a:pt x="653999" y="133591"/>
                  </a:lnTo>
                  <a:lnTo>
                    <a:pt x="653999" y="128320"/>
                  </a:lnTo>
                  <a:lnTo>
                    <a:pt x="650151" y="129755"/>
                  </a:lnTo>
                  <a:lnTo>
                    <a:pt x="650354" y="131152"/>
                  </a:lnTo>
                  <a:lnTo>
                    <a:pt x="644220" y="135826"/>
                  </a:lnTo>
                  <a:lnTo>
                    <a:pt x="648258" y="138252"/>
                  </a:lnTo>
                  <a:lnTo>
                    <a:pt x="641248" y="139065"/>
                  </a:lnTo>
                  <a:lnTo>
                    <a:pt x="646366" y="146215"/>
                  </a:lnTo>
                  <a:lnTo>
                    <a:pt x="650963" y="144995"/>
                  </a:lnTo>
                  <a:lnTo>
                    <a:pt x="650963" y="146342"/>
                  </a:lnTo>
                  <a:lnTo>
                    <a:pt x="649071" y="147294"/>
                  </a:lnTo>
                  <a:lnTo>
                    <a:pt x="650684" y="148374"/>
                  </a:lnTo>
                  <a:lnTo>
                    <a:pt x="654329" y="152412"/>
                  </a:lnTo>
                  <a:lnTo>
                    <a:pt x="660260" y="145262"/>
                  </a:lnTo>
                  <a:close/>
                </a:path>
                <a:path w="927734" h="213359">
                  <a:moveTo>
                    <a:pt x="843165" y="39916"/>
                  </a:moveTo>
                  <a:lnTo>
                    <a:pt x="842759" y="38849"/>
                  </a:lnTo>
                  <a:lnTo>
                    <a:pt x="842492" y="37490"/>
                  </a:lnTo>
                  <a:lnTo>
                    <a:pt x="841146" y="38036"/>
                  </a:lnTo>
                  <a:lnTo>
                    <a:pt x="841552" y="39116"/>
                  </a:lnTo>
                  <a:lnTo>
                    <a:pt x="841819" y="40462"/>
                  </a:lnTo>
                  <a:lnTo>
                    <a:pt x="843165" y="39916"/>
                  </a:lnTo>
                  <a:close/>
                </a:path>
                <a:path w="927734" h="213359">
                  <a:moveTo>
                    <a:pt x="844524" y="35204"/>
                  </a:moveTo>
                  <a:lnTo>
                    <a:pt x="843838" y="34124"/>
                  </a:lnTo>
                  <a:lnTo>
                    <a:pt x="843572" y="34531"/>
                  </a:lnTo>
                  <a:lnTo>
                    <a:pt x="843165" y="34925"/>
                  </a:lnTo>
                  <a:lnTo>
                    <a:pt x="842899" y="35471"/>
                  </a:lnTo>
                  <a:lnTo>
                    <a:pt x="842759" y="35737"/>
                  </a:lnTo>
                  <a:lnTo>
                    <a:pt x="843038" y="36144"/>
                  </a:lnTo>
                  <a:lnTo>
                    <a:pt x="843165" y="36690"/>
                  </a:lnTo>
                  <a:lnTo>
                    <a:pt x="843838" y="35737"/>
                  </a:lnTo>
                  <a:lnTo>
                    <a:pt x="844524" y="35204"/>
                  </a:lnTo>
                  <a:close/>
                </a:path>
                <a:path w="927734" h="213359">
                  <a:moveTo>
                    <a:pt x="849109" y="20167"/>
                  </a:moveTo>
                  <a:lnTo>
                    <a:pt x="848563" y="20091"/>
                  </a:lnTo>
                  <a:lnTo>
                    <a:pt x="845058" y="18478"/>
                  </a:lnTo>
                  <a:lnTo>
                    <a:pt x="846543" y="22796"/>
                  </a:lnTo>
                  <a:lnTo>
                    <a:pt x="845997" y="22821"/>
                  </a:lnTo>
                  <a:lnTo>
                    <a:pt x="843838" y="22923"/>
                  </a:lnTo>
                  <a:lnTo>
                    <a:pt x="843102" y="23291"/>
                  </a:lnTo>
                  <a:lnTo>
                    <a:pt x="843838" y="12814"/>
                  </a:lnTo>
                  <a:lnTo>
                    <a:pt x="843521" y="13068"/>
                  </a:lnTo>
                  <a:lnTo>
                    <a:pt x="843305" y="10922"/>
                  </a:lnTo>
                  <a:lnTo>
                    <a:pt x="844791" y="7950"/>
                  </a:lnTo>
                  <a:lnTo>
                    <a:pt x="840206" y="8763"/>
                  </a:lnTo>
                  <a:lnTo>
                    <a:pt x="839533" y="10782"/>
                  </a:lnTo>
                  <a:lnTo>
                    <a:pt x="838847" y="12674"/>
                  </a:lnTo>
                  <a:lnTo>
                    <a:pt x="843102" y="13411"/>
                  </a:lnTo>
                  <a:lnTo>
                    <a:pt x="835888" y="19278"/>
                  </a:lnTo>
                  <a:lnTo>
                    <a:pt x="834809" y="21844"/>
                  </a:lnTo>
                  <a:lnTo>
                    <a:pt x="840333" y="22250"/>
                  </a:lnTo>
                  <a:lnTo>
                    <a:pt x="835621" y="24269"/>
                  </a:lnTo>
                  <a:lnTo>
                    <a:pt x="836422" y="25082"/>
                  </a:lnTo>
                  <a:lnTo>
                    <a:pt x="840447" y="24587"/>
                  </a:lnTo>
                  <a:lnTo>
                    <a:pt x="839063" y="25273"/>
                  </a:lnTo>
                  <a:lnTo>
                    <a:pt x="838657" y="28943"/>
                  </a:lnTo>
                  <a:lnTo>
                    <a:pt x="841375" y="31026"/>
                  </a:lnTo>
                  <a:lnTo>
                    <a:pt x="845870" y="28663"/>
                  </a:lnTo>
                  <a:lnTo>
                    <a:pt x="845997" y="28587"/>
                  </a:lnTo>
                  <a:lnTo>
                    <a:pt x="845870" y="24815"/>
                  </a:lnTo>
                  <a:lnTo>
                    <a:pt x="846543" y="25057"/>
                  </a:lnTo>
                  <a:lnTo>
                    <a:pt x="849109" y="25996"/>
                  </a:lnTo>
                  <a:lnTo>
                    <a:pt x="849109" y="20358"/>
                  </a:lnTo>
                  <a:lnTo>
                    <a:pt x="849109" y="20167"/>
                  </a:lnTo>
                  <a:close/>
                </a:path>
                <a:path w="927734" h="213359">
                  <a:moveTo>
                    <a:pt x="851395" y="20497"/>
                  </a:moveTo>
                  <a:lnTo>
                    <a:pt x="851204" y="20002"/>
                  </a:lnTo>
                  <a:lnTo>
                    <a:pt x="849718" y="20256"/>
                  </a:lnTo>
                  <a:lnTo>
                    <a:pt x="850861" y="20421"/>
                  </a:lnTo>
                  <a:lnTo>
                    <a:pt x="851395" y="20497"/>
                  </a:lnTo>
                  <a:close/>
                </a:path>
                <a:path w="927734" h="213359">
                  <a:moveTo>
                    <a:pt x="852614" y="50584"/>
                  </a:moveTo>
                  <a:lnTo>
                    <a:pt x="847356" y="47879"/>
                  </a:lnTo>
                  <a:lnTo>
                    <a:pt x="845197" y="51117"/>
                  </a:lnTo>
                  <a:lnTo>
                    <a:pt x="843305" y="51930"/>
                  </a:lnTo>
                  <a:lnTo>
                    <a:pt x="847483" y="52463"/>
                  </a:lnTo>
                  <a:lnTo>
                    <a:pt x="848702" y="52730"/>
                  </a:lnTo>
                  <a:lnTo>
                    <a:pt x="852614" y="50584"/>
                  </a:lnTo>
                  <a:close/>
                </a:path>
                <a:path w="927734" h="213359">
                  <a:moveTo>
                    <a:pt x="852881" y="27381"/>
                  </a:moveTo>
                  <a:lnTo>
                    <a:pt x="850861" y="22923"/>
                  </a:lnTo>
                  <a:lnTo>
                    <a:pt x="849515" y="20955"/>
                  </a:lnTo>
                  <a:lnTo>
                    <a:pt x="849515" y="26149"/>
                  </a:lnTo>
                  <a:lnTo>
                    <a:pt x="852741" y="27330"/>
                  </a:lnTo>
                  <a:lnTo>
                    <a:pt x="852881" y="27381"/>
                  </a:lnTo>
                  <a:close/>
                </a:path>
                <a:path w="927734" h="213359">
                  <a:moveTo>
                    <a:pt x="855853" y="23876"/>
                  </a:moveTo>
                  <a:lnTo>
                    <a:pt x="852068" y="24676"/>
                  </a:lnTo>
                  <a:lnTo>
                    <a:pt x="853694" y="26035"/>
                  </a:lnTo>
                  <a:lnTo>
                    <a:pt x="854900" y="25755"/>
                  </a:lnTo>
                  <a:lnTo>
                    <a:pt x="855853" y="23876"/>
                  </a:lnTo>
                  <a:close/>
                </a:path>
                <a:path w="927734" h="213359">
                  <a:moveTo>
                    <a:pt x="857732" y="18884"/>
                  </a:moveTo>
                  <a:lnTo>
                    <a:pt x="852881" y="17310"/>
                  </a:lnTo>
                  <a:lnTo>
                    <a:pt x="852741" y="17259"/>
                  </a:lnTo>
                  <a:lnTo>
                    <a:pt x="849718" y="15875"/>
                  </a:lnTo>
                  <a:lnTo>
                    <a:pt x="849515" y="15773"/>
                  </a:lnTo>
                  <a:lnTo>
                    <a:pt x="851204" y="20002"/>
                  </a:lnTo>
                  <a:lnTo>
                    <a:pt x="857732" y="18884"/>
                  </a:lnTo>
                  <a:close/>
                </a:path>
                <a:path w="927734" h="213359">
                  <a:moveTo>
                    <a:pt x="863396" y="55295"/>
                  </a:moveTo>
                  <a:lnTo>
                    <a:pt x="863269" y="51790"/>
                  </a:lnTo>
                  <a:lnTo>
                    <a:pt x="863130" y="49225"/>
                  </a:lnTo>
                  <a:lnTo>
                    <a:pt x="857465" y="49098"/>
                  </a:lnTo>
                  <a:lnTo>
                    <a:pt x="857872" y="51930"/>
                  </a:lnTo>
                  <a:lnTo>
                    <a:pt x="855713" y="56108"/>
                  </a:lnTo>
                  <a:lnTo>
                    <a:pt x="863396" y="55295"/>
                  </a:lnTo>
                  <a:close/>
                </a:path>
                <a:path w="927734" h="213359">
                  <a:moveTo>
                    <a:pt x="864971" y="4394"/>
                  </a:moveTo>
                  <a:lnTo>
                    <a:pt x="863130" y="2019"/>
                  </a:lnTo>
                  <a:lnTo>
                    <a:pt x="860298" y="2286"/>
                  </a:lnTo>
                  <a:lnTo>
                    <a:pt x="857732" y="533"/>
                  </a:lnTo>
                  <a:lnTo>
                    <a:pt x="855713" y="1612"/>
                  </a:lnTo>
                  <a:lnTo>
                    <a:pt x="853554" y="1879"/>
                  </a:lnTo>
                  <a:lnTo>
                    <a:pt x="853694" y="5118"/>
                  </a:lnTo>
                  <a:lnTo>
                    <a:pt x="850861" y="4711"/>
                  </a:lnTo>
                  <a:lnTo>
                    <a:pt x="848702" y="4851"/>
                  </a:lnTo>
                  <a:lnTo>
                    <a:pt x="849782" y="10782"/>
                  </a:lnTo>
                  <a:lnTo>
                    <a:pt x="852347" y="9436"/>
                  </a:lnTo>
                  <a:lnTo>
                    <a:pt x="856869" y="8737"/>
                  </a:lnTo>
                  <a:lnTo>
                    <a:pt x="861987" y="6845"/>
                  </a:lnTo>
                  <a:lnTo>
                    <a:pt x="864971" y="4394"/>
                  </a:lnTo>
                  <a:close/>
                </a:path>
                <a:path w="927734" h="213359">
                  <a:moveTo>
                    <a:pt x="868387" y="22123"/>
                  </a:moveTo>
                  <a:lnTo>
                    <a:pt x="864349" y="23190"/>
                  </a:lnTo>
                  <a:lnTo>
                    <a:pt x="858875" y="27419"/>
                  </a:lnTo>
                  <a:lnTo>
                    <a:pt x="859091" y="27838"/>
                  </a:lnTo>
                  <a:lnTo>
                    <a:pt x="852741" y="28181"/>
                  </a:lnTo>
                  <a:lnTo>
                    <a:pt x="848969" y="29806"/>
                  </a:lnTo>
                  <a:lnTo>
                    <a:pt x="849109" y="36283"/>
                  </a:lnTo>
                  <a:lnTo>
                    <a:pt x="853427" y="36550"/>
                  </a:lnTo>
                  <a:lnTo>
                    <a:pt x="859764" y="34391"/>
                  </a:lnTo>
                  <a:lnTo>
                    <a:pt x="859853" y="29260"/>
                  </a:lnTo>
                  <a:lnTo>
                    <a:pt x="861466" y="32219"/>
                  </a:lnTo>
                  <a:lnTo>
                    <a:pt x="866000" y="33350"/>
                  </a:lnTo>
                  <a:lnTo>
                    <a:pt x="866368" y="26568"/>
                  </a:lnTo>
                  <a:lnTo>
                    <a:pt x="863536" y="25628"/>
                  </a:lnTo>
                  <a:lnTo>
                    <a:pt x="868387" y="22123"/>
                  </a:lnTo>
                  <a:close/>
                </a:path>
                <a:path w="927734" h="213359">
                  <a:moveTo>
                    <a:pt x="871359" y="8356"/>
                  </a:moveTo>
                  <a:lnTo>
                    <a:pt x="863536" y="11734"/>
                  </a:lnTo>
                  <a:lnTo>
                    <a:pt x="867714" y="15506"/>
                  </a:lnTo>
                  <a:lnTo>
                    <a:pt x="868527" y="13614"/>
                  </a:lnTo>
                  <a:lnTo>
                    <a:pt x="870953" y="15646"/>
                  </a:lnTo>
                  <a:lnTo>
                    <a:pt x="871359" y="13487"/>
                  </a:lnTo>
                  <a:lnTo>
                    <a:pt x="871359" y="8356"/>
                  </a:lnTo>
                  <a:close/>
                </a:path>
                <a:path w="927734" h="213359">
                  <a:moveTo>
                    <a:pt x="871499" y="64338"/>
                  </a:moveTo>
                  <a:lnTo>
                    <a:pt x="871359" y="61772"/>
                  </a:lnTo>
                  <a:lnTo>
                    <a:pt x="868934" y="61366"/>
                  </a:lnTo>
                  <a:lnTo>
                    <a:pt x="866241" y="61506"/>
                  </a:lnTo>
                  <a:lnTo>
                    <a:pt x="866775" y="65278"/>
                  </a:lnTo>
                  <a:lnTo>
                    <a:pt x="868794" y="65011"/>
                  </a:lnTo>
                  <a:lnTo>
                    <a:pt x="871499" y="64338"/>
                  </a:lnTo>
                  <a:close/>
                </a:path>
                <a:path w="927734" h="213359">
                  <a:moveTo>
                    <a:pt x="871905" y="52730"/>
                  </a:moveTo>
                  <a:lnTo>
                    <a:pt x="868934" y="52870"/>
                  </a:lnTo>
                  <a:lnTo>
                    <a:pt x="866101" y="51790"/>
                  </a:lnTo>
                  <a:lnTo>
                    <a:pt x="865962" y="55841"/>
                  </a:lnTo>
                  <a:lnTo>
                    <a:pt x="868260" y="56108"/>
                  </a:lnTo>
                  <a:lnTo>
                    <a:pt x="870013" y="56375"/>
                  </a:lnTo>
                  <a:lnTo>
                    <a:pt x="871905" y="52730"/>
                  </a:lnTo>
                  <a:close/>
                </a:path>
                <a:path w="927734" h="213359">
                  <a:moveTo>
                    <a:pt x="884313" y="38849"/>
                  </a:moveTo>
                  <a:lnTo>
                    <a:pt x="879322" y="32499"/>
                  </a:lnTo>
                  <a:lnTo>
                    <a:pt x="878370" y="36144"/>
                  </a:lnTo>
                  <a:lnTo>
                    <a:pt x="877023" y="36144"/>
                  </a:lnTo>
                  <a:lnTo>
                    <a:pt x="875677" y="36550"/>
                  </a:lnTo>
                  <a:lnTo>
                    <a:pt x="875131" y="38036"/>
                  </a:lnTo>
                  <a:lnTo>
                    <a:pt x="875538" y="36817"/>
                  </a:lnTo>
                  <a:lnTo>
                    <a:pt x="874737" y="36410"/>
                  </a:lnTo>
                  <a:lnTo>
                    <a:pt x="873518" y="36283"/>
                  </a:lnTo>
                  <a:lnTo>
                    <a:pt x="872845" y="36118"/>
                  </a:lnTo>
                  <a:lnTo>
                    <a:pt x="873379" y="35737"/>
                  </a:lnTo>
                  <a:lnTo>
                    <a:pt x="873658" y="35877"/>
                  </a:lnTo>
                  <a:lnTo>
                    <a:pt x="874064" y="35877"/>
                  </a:lnTo>
                  <a:lnTo>
                    <a:pt x="874864" y="35610"/>
                  </a:lnTo>
                  <a:lnTo>
                    <a:pt x="874064" y="34391"/>
                  </a:lnTo>
                  <a:lnTo>
                    <a:pt x="874331" y="33718"/>
                  </a:lnTo>
                  <a:lnTo>
                    <a:pt x="874737" y="33172"/>
                  </a:lnTo>
                  <a:lnTo>
                    <a:pt x="874598" y="32639"/>
                  </a:lnTo>
                  <a:lnTo>
                    <a:pt x="874458" y="31826"/>
                  </a:lnTo>
                  <a:lnTo>
                    <a:pt x="873379" y="31292"/>
                  </a:lnTo>
                  <a:lnTo>
                    <a:pt x="872845" y="30746"/>
                  </a:lnTo>
                  <a:lnTo>
                    <a:pt x="872032" y="31292"/>
                  </a:lnTo>
                  <a:lnTo>
                    <a:pt x="871499" y="31699"/>
                  </a:lnTo>
                  <a:lnTo>
                    <a:pt x="870953" y="32232"/>
                  </a:lnTo>
                  <a:lnTo>
                    <a:pt x="869467" y="30073"/>
                  </a:lnTo>
                  <a:lnTo>
                    <a:pt x="874191" y="29260"/>
                  </a:lnTo>
                  <a:lnTo>
                    <a:pt x="874598" y="31292"/>
                  </a:lnTo>
                  <a:lnTo>
                    <a:pt x="875817" y="33985"/>
                  </a:lnTo>
                  <a:lnTo>
                    <a:pt x="877697" y="31965"/>
                  </a:lnTo>
                  <a:lnTo>
                    <a:pt x="879055" y="31965"/>
                  </a:lnTo>
                  <a:lnTo>
                    <a:pt x="882281" y="29667"/>
                  </a:lnTo>
                  <a:lnTo>
                    <a:pt x="876084" y="24003"/>
                  </a:lnTo>
                  <a:lnTo>
                    <a:pt x="872985" y="25222"/>
                  </a:lnTo>
                  <a:lnTo>
                    <a:pt x="870686" y="25628"/>
                  </a:lnTo>
                  <a:lnTo>
                    <a:pt x="866775" y="32499"/>
                  </a:lnTo>
                  <a:lnTo>
                    <a:pt x="870280" y="33045"/>
                  </a:lnTo>
                  <a:lnTo>
                    <a:pt x="868984" y="35153"/>
                  </a:lnTo>
                  <a:lnTo>
                    <a:pt x="868121" y="34925"/>
                  </a:lnTo>
                  <a:lnTo>
                    <a:pt x="871093" y="42887"/>
                  </a:lnTo>
                  <a:lnTo>
                    <a:pt x="865428" y="41135"/>
                  </a:lnTo>
                  <a:lnTo>
                    <a:pt x="863803" y="40995"/>
                  </a:lnTo>
                  <a:lnTo>
                    <a:pt x="859891" y="45186"/>
                  </a:lnTo>
                  <a:lnTo>
                    <a:pt x="862596" y="46393"/>
                  </a:lnTo>
                  <a:lnTo>
                    <a:pt x="864882" y="51523"/>
                  </a:lnTo>
                  <a:lnTo>
                    <a:pt x="868387" y="43827"/>
                  </a:lnTo>
                  <a:lnTo>
                    <a:pt x="872172" y="45986"/>
                  </a:lnTo>
                  <a:lnTo>
                    <a:pt x="874331" y="47205"/>
                  </a:lnTo>
                  <a:lnTo>
                    <a:pt x="874864" y="43827"/>
                  </a:lnTo>
                  <a:lnTo>
                    <a:pt x="874737" y="41948"/>
                  </a:lnTo>
                  <a:lnTo>
                    <a:pt x="877570" y="43967"/>
                  </a:lnTo>
                  <a:lnTo>
                    <a:pt x="881341" y="40601"/>
                  </a:lnTo>
                  <a:lnTo>
                    <a:pt x="879729" y="37490"/>
                  </a:lnTo>
                  <a:lnTo>
                    <a:pt x="884313" y="38849"/>
                  </a:lnTo>
                  <a:close/>
                </a:path>
                <a:path w="927734" h="213359">
                  <a:moveTo>
                    <a:pt x="894562" y="0"/>
                  </a:moveTo>
                  <a:lnTo>
                    <a:pt x="888225" y="5257"/>
                  </a:lnTo>
                  <a:lnTo>
                    <a:pt x="891184" y="5930"/>
                  </a:lnTo>
                  <a:lnTo>
                    <a:pt x="892136" y="5930"/>
                  </a:lnTo>
                  <a:lnTo>
                    <a:pt x="893216" y="6743"/>
                  </a:lnTo>
                  <a:lnTo>
                    <a:pt x="893749" y="5257"/>
                  </a:lnTo>
                  <a:lnTo>
                    <a:pt x="894562" y="0"/>
                  </a:lnTo>
                  <a:close/>
                </a:path>
                <a:path w="927734" h="213359">
                  <a:moveTo>
                    <a:pt x="895769" y="29260"/>
                  </a:moveTo>
                  <a:lnTo>
                    <a:pt x="890651" y="23329"/>
                  </a:lnTo>
                  <a:lnTo>
                    <a:pt x="890511" y="23317"/>
                  </a:lnTo>
                  <a:lnTo>
                    <a:pt x="889431" y="23190"/>
                  </a:lnTo>
                  <a:lnTo>
                    <a:pt x="888352" y="23063"/>
                  </a:lnTo>
                  <a:lnTo>
                    <a:pt x="889431" y="21844"/>
                  </a:lnTo>
                  <a:lnTo>
                    <a:pt x="888085" y="21043"/>
                  </a:lnTo>
                  <a:lnTo>
                    <a:pt x="887145" y="21386"/>
                  </a:lnTo>
                  <a:lnTo>
                    <a:pt x="887006" y="21437"/>
                  </a:lnTo>
                  <a:lnTo>
                    <a:pt x="884034" y="18605"/>
                  </a:lnTo>
                  <a:lnTo>
                    <a:pt x="879995" y="18923"/>
                  </a:lnTo>
                  <a:lnTo>
                    <a:pt x="878776" y="19011"/>
                  </a:lnTo>
                  <a:lnTo>
                    <a:pt x="882154" y="23329"/>
                  </a:lnTo>
                  <a:lnTo>
                    <a:pt x="882281" y="24142"/>
                  </a:lnTo>
                  <a:lnTo>
                    <a:pt x="882561" y="24955"/>
                  </a:lnTo>
                  <a:lnTo>
                    <a:pt x="883119" y="25234"/>
                  </a:lnTo>
                  <a:lnTo>
                    <a:pt x="879995" y="26835"/>
                  </a:lnTo>
                  <a:lnTo>
                    <a:pt x="884986" y="32588"/>
                  </a:lnTo>
                  <a:lnTo>
                    <a:pt x="885253" y="32893"/>
                  </a:lnTo>
                  <a:lnTo>
                    <a:pt x="887145" y="35064"/>
                  </a:lnTo>
                  <a:lnTo>
                    <a:pt x="888352" y="32804"/>
                  </a:lnTo>
                  <a:lnTo>
                    <a:pt x="889165" y="31292"/>
                  </a:lnTo>
                  <a:lnTo>
                    <a:pt x="889304" y="30886"/>
                  </a:lnTo>
                  <a:lnTo>
                    <a:pt x="889431" y="30480"/>
                  </a:lnTo>
                  <a:lnTo>
                    <a:pt x="889304" y="29806"/>
                  </a:lnTo>
                  <a:lnTo>
                    <a:pt x="890511" y="29540"/>
                  </a:lnTo>
                  <a:lnTo>
                    <a:pt x="895769" y="29260"/>
                  </a:lnTo>
                  <a:close/>
                </a:path>
                <a:path w="927734" h="213359">
                  <a:moveTo>
                    <a:pt x="917359" y="40195"/>
                  </a:moveTo>
                  <a:lnTo>
                    <a:pt x="914654" y="40233"/>
                  </a:lnTo>
                  <a:lnTo>
                    <a:pt x="907110" y="40322"/>
                  </a:lnTo>
                  <a:lnTo>
                    <a:pt x="907516" y="43700"/>
                  </a:lnTo>
                  <a:lnTo>
                    <a:pt x="906564" y="42354"/>
                  </a:lnTo>
                  <a:lnTo>
                    <a:pt x="905891" y="42176"/>
                  </a:lnTo>
                  <a:lnTo>
                    <a:pt x="905484" y="42075"/>
                  </a:lnTo>
                  <a:lnTo>
                    <a:pt x="904544" y="40728"/>
                  </a:lnTo>
                  <a:lnTo>
                    <a:pt x="904278" y="39954"/>
                  </a:lnTo>
                  <a:lnTo>
                    <a:pt x="904278" y="40627"/>
                  </a:lnTo>
                  <a:lnTo>
                    <a:pt x="903998" y="39789"/>
                  </a:lnTo>
                  <a:lnTo>
                    <a:pt x="904544" y="39712"/>
                  </a:lnTo>
                  <a:lnTo>
                    <a:pt x="904951" y="39649"/>
                  </a:lnTo>
                  <a:lnTo>
                    <a:pt x="905751" y="36766"/>
                  </a:lnTo>
                  <a:lnTo>
                    <a:pt x="905891" y="36283"/>
                  </a:lnTo>
                  <a:lnTo>
                    <a:pt x="905751" y="35064"/>
                  </a:lnTo>
                  <a:lnTo>
                    <a:pt x="907516" y="36322"/>
                  </a:lnTo>
                  <a:lnTo>
                    <a:pt x="907643" y="36410"/>
                  </a:lnTo>
                  <a:lnTo>
                    <a:pt x="908989" y="38709"/>
                  </a:lnTo>
                  <a:lnTo>
                    <a:pt x="910615" y="35064"/>
                  </a:lnTo>
                  <a:lnTo>
                    <a:pt x="912368" y="30480"/>
                  </a:lnTo>
                  <a:lnTo>
                    <a:pt x="910615" y="30657"/>
                  </a:lnTo>
                  <a:lnTo>
                    <a:pt x="909662" y="30759"/>
                  </a:lnTo>
                  <a:lnTo>
                    <a:pt x="908723" y="30848"/>
                  </a:lnTo>
                  <a:lnTo>
                    <a:pt x="907643" y="30962"/>
                  </a:lnTo>
                  <a:lnTo>
                    <a:pt x="906564" y="31064"/>
                  </a:lnTo>
                  <a:lnTo>
                    <a:pt x="905484" y="31178"/>
                  </a:lnTo>
                  <a:lnTo>
                    <a:pt x="904278" y="31305"/>
                  </a:lnTo>
                  <a:lnTo>
                    <a:pt x="904278" y="31572"/>
                  </a:lnTo>
                  <a:lnTo>
                    <a:pt x="903198" y="34124"/>
                  </a:lnTo>
                  <a:lnTo>
                    <a:pt x="901039" y="34226"/>
                  </a:lnTo>
                  <a:lnTo>
                    <a:pt x="900633" y="34378"/>
                  </a:lnTo>
                  <a:lnTo>
                    <a:pt x="900366" y="34480"/>
                  </a:lnTo>
                  <a:lnTo>
                    <a:pt x="900087" y="34594"/>
                  </a:lnTo>
                  <a:lnTo>
                    <a:pt x="900087" y="47879"/>
                  </a:lnTo>
                  <a:lnTo>
                    <a:pt x="899693" y="47777"/>
                  </a:lnTo>
                  <a:lnTo>
                    <a:pt x="899693" y="48145"/>
                  </a:lnTo>
                  <a:lnTo>
                    <a:pt x="899693" y="47777"/>
                  </a:lnTo>
                  <a:lnTo>
                    <a:pt x="899553" y="47739"/>
                  </a:lnTo>
                  <a:lnTo>
                    <a:pt x="899960" y="47840"/>
                  </a:lnTo>
                  <a:lnTo>
                    <a:pt x="900087" y="47879"/>
                  </a:lnTo>
                  <a:lnTo>
                    <a:pt x="900087" y="34594"/>
                  </a:lnTo>
                  <a:lnTo>
                    <a:pt x="899960" y="34645"/>
                  </a:lnTo>
                  <a:lnTo>
                    <a:pt x="899693" y="34747"/>
                  </a:lnTo>
                  <a:lnTo>
                    <a:pt x="899553" y="34798"/>
                  </a:lnTo>
                  <a:lnTo>
                    <a:pt x="899045" y="35255"/>
                  </a:lnTo>
                  <a:lnTo>
                    <a:pt x="899045" y="48247"/>
                  </a:lnTo>
                  <a:lnTo>
                    <a:pt x="898613" y="48285"/>
                  </a:lnTo>
                  <a:lnTo>
                    <a:pt x="897801" y="47472"/>
                  </a:lnTo>
                  <a:lnTo>
                    <a:pt x="898613" y="48145"/>
                  </a:lnTo>
                  <a:lnTo>
                    <a:pt x="899045" y="48247"/>
                  </a:lnTo>
                  <a:lnTo>
                    <a:pt x="899045" y="35255"/>
                  </a:lnTo>
                  <a:lnTo>
                    <a:pt x="898613" y="35623"/>
                  </a:lnTo>
                  <a:lnTo>
                    <a:pt x="898474" y="35737"/>
                  </a:lnTo>
                  <a:lnTo>
                    <a:pt x="895096" y="32778"/>
                  </a:lnTo>
                  <a:lnTo>
                    <a:pt x="895096" y="52730"/>
                  </a:lnTo>
                  <a:lnTo>
                    <a:pt x="894969" y="52870"/>
                  </a:lnTo>
                  <a:lnTo>
                    <a:pt x="894562" y="52730"/>
                  </a:lnTo>
                  <a:lnTo>
                    <a:pt x="893749" y="52730"/>
                  </a:lnTo>
                  <a:lnTo>
                    <a:pt x="893343" y="52590"/>
                  </a:lnTo>
                  <a:lnTo>
                    <a:pt x="893749" y="52654"/>
                  </a:lnTo>
                  <a:lnTo>
                    <a:pt x="895096" y="52730"/>
                  </a:lnTo>
                  <a:lnTo>
                    <a:pt x="895096" y="32778"/>
                  </a:lnTo>
                  <a:lnTo>
                    <a:pt x="893749" y="31584"/>
                  </a:lnTo>
                  <a:lnTo>
                    <a:pt x="893749" y="43154"/>
                  </a:lnTo>
                  <a:lnTo>
                    <a:pt x="888898" y="43713"/>
                  </a:lnTo>
                  <a:lnTo>
                    <a:pt x="888631" y="43751"/>
                  </a:lnTo>
                  <a:lnTo>
                    <a:pt x="888098" y="43815"/>
                  </a:lnTo>
                  <a:lnTo>
                    <a:pt x="887006" y="43154"/>
                  </a:lnTo>
                  <a:lnTo>
                    <a:pt x="886434" y="44145"/>
                  </a:lnTo>
                  <a:lnTo>
                    <a:pt x="886142" y="42659"/>
                  </a:lnTo>
                  <a:lnTo>
                    <a:pt x="887006" y="42354"/>
                  </a:lnTo>
                  <a:lnTo>
                    <a:pt x="889025" y="41681"/>
                  </a:lnTo>
                  <a:lnTo>
                    <a:pt x="888898" y="40513"/>
                  </a:lnTo>
                  <a:lnTo>
                    <a:pt x="893749" y="43154"/>
                  </a:lnTo>
                  <a:lnTo>
                    <a:pt x="893749" y="31584"/>
                  </a:lnTo>
                  <a:lnTo>
                    <a:pt x="892670" y="30632"/>
                  </a:lnTo>
                  <a:lnTo>
                    <a:pt x="892670" y="31013"/>
                  </a:lnTo>
                  <a:lnTo>
                    <a:pt x="888720" y="38785"/>
                  </a:lnTo>
                  <a:lnTo>
                    <a:pt x="888631" y="37769"/>
                  </a:lnTo>
                  <a:lnTo>
                    <a:pt x="885926" y="39243"/>
                  </a:lnTo>
                  <a:lnTo>
                    <a:pt x="883094" y="39522"/>
                  </a:lnTo>
                  <a:lnTo>
                    <a:pt x="884897" y="42672"/>
                  </a:lnTo>
                  <a:lnTo>
                    <a:pt x="881202" y="44107"/>
                  </a:lnTo>
                  <a:lnTo>
                    <a:pt x="874737" y="45186"/>
                  </a:lnTo>
                  <a:lnTo>
                    <a:pt x="878776" y="52057"/>
                  </a:lnTo>
                  <a:lnTo>
                    <a:pt x="883500" y="50977"/>
                  </a:lnTo>
                  <a:lnTo>
                    <a:pt x="887552" y="49898"/>
                  </a:lnTo>
                  <a:lnTo>
                    <a:pt x="886828" y="46164"/>
                  </a:lnTo>
                  <a:lnTo>
                    <a:pt x="887145" y="46266"/>
                  </a:lnTo>
                  <a:lnTo>
                    <a:pt x="888492" y="47066"/>
                  </a:lnTo>
                  <a:lnTo>
                    <a:pt x="889431" y="45567"/>
                  </a:lnTo>
                  <a:lnTo>
                    <a:pt x="893343" y="47879"/>
                  </a:lnTo>
                  <a:lnTo>
                    <a:pt x="893076" y="51384"/>
                  </a:lnTo>
                  <a:lnTo>
                    <a:pt x="892733" y="52489"/>
                  </a:lnTo>
                  <a:lnTo>
                    <a:pt x="892670" y="52730"/>
                  </a:lnTo>
                  <a:lnTo>
                    <a:pt x="892670" y="52476"/>
                  </a:lnTo>
                  <a:lnTo>
                    <a:pt x="888898" y="51816"/>
                  </a:lnTo>
                  <a:lnTo>
                    <a:pt x="888758" y="51790"/>
                  </a:lnTo>
                  <a:lnTo>
                    <a:pt x="891184" y="58407"/>
                  </a:lnTo>
                  <a:lnTo>
                    <a:pt x="892263" y="58699"/>
                  </a:lnTo>
                  <a:lnTo>
                    <a:pt x="892670" y="58813"/>
                  </a:lnTo>
                  <a:lnTo>
                    <a:pt x="893076" y="58928"/>
                  </a:lnTo>
                  <a:lnTo>
                    <a:pt x="893343" y="58991"/>
                  </a:lnTo>
                  <a:lnTo>
                    <a:pt x="893749" y="59105"/>
                  </a:lnTo>
                  <a:lnTo>
                    <a:pt x="894194" y="59232"/>
                  </a:lnTo>
                  <a:lnTo>
                    <a:pt x="894562" y="59334"/>
                  </a:lnTo>
                  <a:lnTo>
                    <a:pt x="894969" y="59448"/>
                  </a:lnTo>
                  <a:lnTo>
                    <a:pt x="895096" y="59474"/>
                  </a:lnTo>
                  <a:lnTo>
                    <a:pt x="895375" y="60553"/>
                  </a:lnTo>
                  <a:lnTo>
                    <a:pt x="895096" y="61099"/>
                  </a:lnTo>
                  <a:lnTo>
                    <a:pt x="894194" y="62166"/>
                  </a:lnTo>
                  <a:lnTo>
                    <a:pt x="894194" y="62001"/>
                  </a:lnTo>
                  <a:lnTo>
                    <a:pt x="892263" y="61099"/>
                  </a:lnTo>
                  <a:lnTo>
                    <a:pt x="888898" y="62039"/>
                  </a:lnTo>
                  <a:lnTo>
                    <a:pt x="888758" y="64465"/>
                  </a:lnTo>
                  <a:lnTo>
                    <a:pt x="883361" y="63119"/>
                  </a:lnTo>
                  <a:lnTo>
                    <a:pt x="888631" y="69062"/>
                  </a:lnTo>
                  <a:lnTo>
                    <a:pt x="887552" y="71221"/>
                  </a:lnTo>
                  <a:lnTo>
                    <a:pt x="887412" y="75666"/>
                  </a:lnTo>
                  <a:lnTo>
                    <a:pt x="888631" y="74853"/>
                  </a:lnTo>
                  <a:lnTo>
                    <a:pt x="893749" y="71437"/>
                  </a:lnTo>
                  <a:lnTo>
                    <a:pt x="894194" y="71145"/>
                  </a:lnTo>
                  <a:lnTo>
                    <a:pt x="894194" y="70497"/>
                  </a:lnTo>
                  <a:lnTo>
                    <a:pt x="893749" y="67983"/>
                  </a:lnTo>
                  <a:lnTo>
                    <a:pt x="894562" y="67576"/>
                  </a:lnTo>
                  <a:lnTo>
                    <a:pt x="895375" y="66903"/>
                  </a:lnTo>
                  <a:lnTo>
                    <a:pt x="895908" y="66230"/>
                  </a:lnTo>
                  <a:lnTo>
                    <a:pt x="897394" y="66903"/>
                  </a:lnTo>
                  <a:lnTo>
                    <a:pt x="897801" y="66128"/>
                  </a:lnTo>
                  <a:lnTo>
                    <a:pt x="898613" y="64604"/>
                  </a:lnTo>
                  <a:lnTo>
                    <a:pt x="899287" y="63525"/>
                  </a:lnTo>
                  <a:lnTo>
                    <a:pt x="899693" y="64465"/>
                  </a:lnTo>
                  <a:lnTo>
                    <a:pt x="899960" y="63931"/>
                  </a:lnTo>
                  <a:lnTo>
                    <a:pt x="900087" y="63792"/>
                  </a:lnTo>
                  <a:lnTo>
                    <a:pt x="900493" y="62852"/>
                  </a:lnTo>
                  <a:lnTo>
                    <a:pt x="900633" y="62039"/>
                  </a:lnTo>
                  <a:lnTo>
                    <a:pt x="900493" y="61633"/>
                  </a:lnTo>
                  <a:lnTo>
                    <a:pt x="900633" y="61366"/>
                  </a:lnTo>
                  <a:lnTo>
                    <a:pt x="901039" y="61099"/>
                  </a:lnTo>
                  <a:lnTo>
                    <a:pt x="901166" y="60693"/>
                  </a:lnTo>
                  <a:lnTo>
                    <a:pt x="901979" y="61417"/>
                  </a:lnTo>
                  <a:lnTo>
                    <a:pt x="904951" y="64084"/>
                  </a:lnTo>
                  <a:lnTo>
                    <a:pt x="905078" y="64198"/>
                  </a:lnTo>
                  <a:lnTo>
                    <a:pt x="906564" y="58166"/>
                  </a:lnTo>
                  <a:lnTo>
                    <a:pt x="906564" y="58013"/>
                  </a:lnTo>
                  <a:lnTo>
                    <a:pt x="904278" y="56235"/>
                  </a:lnTo>
                  <a:lnTo>
                    <a:pt x="906437" y="57899"/>
                  </a:lnTo>
                  <a:lnTo>
                    <a:pt x="906564" y="58013"/>
                  </a:lnTo>
                  <a:lnTo>
                    <a:pt x="906970" y="58331"/>
                  </a:lnTo>
                  <a:lnTo>
                    <a:pt x="907110" y="58432"/>
                  </a:lnTo>
                  <a:lnTo>
                    <a:pt x="908456" y="58534"/>
                  </a:lnTo>
                  <a:lnTo>
                    <a:pt x="908989" y="57454"/>
                  </a:lnTo>
                  <a:lnTo>
                    <a:pt x="908723" y="57048"/>
                  </a:lnTo>
                  <a:lnTo>
                    <a:pt x="907910" y="54076"/>
                  </a:lnTo>
                  <a:lnTo>
                    <a:pt x="903986" y="56197"/>
                  </a:lnTo>
                  <a:lnTo>
                    <a:pt x="901979" y="55968"/>
                  </a:lnTo>
                  <a:lnTo>
                    <a:pt x="901979" y="55168"/>
                  </a:lnTo>
                  <a:lnTo>
                    <a:pt x="903986" y="54648"/>
                  </a:lnTo>
                  <a:lnTo>
                    <a:pt x="906437" y="54025"/>
                  </a:lnTo>
                  <a:lnTo>
                    <a:pt x="908456" y="53517"/>
                  </a:lnTo>
                  <a:lnTo>
                    <a:pt x="908723" y="53441"/>
                  </a:lnTo>
                  <a:lnTo>
                    <a:pt x="908989" y="53378"/>
                  </a:lnTo>
                  <a:lnTo>
                    <a:pt x="909408" y="53276"/>
                  </a:lnTo>
                  <a:lnTo>
                    <a:pt x="909662" y="53213"/>
                  </a:lnTo>
                  <a:lnTo>
                    <a:pt x="912368" y="52057"/>
                  </a:lnTo>
                  <a:lnTo>
                    <a:pt x="907643" y="48526"/>
                  </a:lnTo>
                  <a:lnTo>
                    <a:pt x="907516" y="48425"/>
                  </a:lnTo>
                  <a:lnTo>
                    <a:pt x="907237" y="48285"/>
                  </a:lnTo>
                  <a:lnTo>
                    <a:pt x="906564" y="47713"/>
                  </a:lnTo>
                  <a:lnTo>
                    <a:pt x="906970" y="48018"/>
                  </a:lnTo>
                  <a:lnTo>
                    <a:pt x="907110" y="48120"/>
                  </a:lnTo>
                  <a:lnTo>
                    <a:pt x="907237" y="48221"/>
                  </a:lnTo>
                  <a:lnTo>
                    <a:pt x="907516" y="47345"/>
                  </a:lnTo>
                  <a:lnTo>
                    <a:pt x="907910" y="46672"/>
                  </a:lnTo>
                  <a:lnTo>
                    <a:pt x="912368" y="49199"/>
                  </a:lnTo>
                  <a:lnTo>
                    <a:pt x="912495" y="49276"/>
                  </a:lnTo>
                  <a:lnTo>
                    <a:pt x="913853" y="50038"/>
                  </a:lnTo>
                  <a:lnTo>
                    <a:pt x="912495" y="47612"/>
                  </a:lnTo>
                  <a:lnTo>
                    <a:pt x="913041" y="43827"/>
                  </a:lnTo>
                  <a:lnTo>
                    <a:pt x="914654" y="43561"/>
                  </a:lnTo>
                  <a:lnTo>
                    <a:pt x="914654" y="46266"/>
                  </a:lnTo>
                  <a:lnTo>
                    <a:pt x="917092" y="43027"/>
                  </a:lnTo>
                  <a:lnTo>
                    <a:pt x="917359" y="40195"/>
                  </a:lnTo>
                  <a:close/>
                </a:path>
                <a:path w="927734" h="213359">
                  <a:moveTo>
                    <a:pt x="927201" y="49098"/>
                  </a:moveTo>
                  <a:lnTo>
                    <a:pt x="919378" y="39649"/>
                  </a:lnTo>
                  <a:lnTo>
                    <a:pt x="917892" y="47472"/>
                  </a:lnTo>
                  <a:lnTo>
                    <a:pt x="917486" y="47739"/>
                  </a:lnTo>
                  <a:lnTo>
                    <a:pt x="917219" y="48018"/>
                  </a:lnTo>
                  <a:lnTo>
                    <a:pt x="917359" y="48818"/>
                  </a:lnTo>
                  <a:lnTo>
                    <a:pt x="917625" y="49898"/>
                  </a:lnTo>
                  <a:lnTo>
                    <a:pt x="918972" y="49898"/>
                  </a:lnTo>
                  <a:lnTo>
                    <a:pt x="919518" y="50584"/>
                  </a:lnTo>
                  <a:lnTo>
                    <a:pt x="919924" y="50038"/>
                  </a:lnTo>
                  <a:lnTo>
                    <a:pt x="920191" y="49631"/>
                  </a:lnTo>
                  <a:lnTo>
                    <a:pt x="920597" y="49225"/>
                  </a:lnTo>
                  <a:lnTo>
                    <a:pt x="927201" y="4909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119937" y="846047"/>
              <a:ext cx="863600" cy="169545"/>
            </a:xfrm>
            <a:custGeom>
              <a:avLst/>
              <a:gdLst/>
              <a:ahLst/>
              <a:cxnLst/>
              <a:rect l="l" t="t" r="r" b="b"/>
              <a:pathLst>
                <a:path w="863600" h="169544">
                  <a:moveTo>
                    <a:pt x="10922" y="11861"/>
                  </a:moveTo>
                  <a:lnTo>
                    <a:pt x="8902" y="8763"/>
                  </a:lnTo>
                  <a:lnTo>
                    <a:pt x="8369" y="5524"/>
                  </a:lnTo>
                  <a:lnTo>
                    <a:pt x="3238" y="0"/>
                  </a:lnTo>
                  <a:lnTo>
                    <a:pt x="3238" y="6070"/>
                  </a:lnTo>
                  <a:lnTo>
                    <a:pt x="3784" y="7683"/>
                  </a:lnTo>
                  <a:lnTo>
                    <a:pt x="2298" y="8089"/>
                  </a:lnTo>
                  <a:lnTo>
                    <a:pt x="0" y="7543"/>
                  </a:lnTo>
                  <a:lnTo>
                    <a:pt x="1485" y="8763"/>
                  </a:lnTo>
                  <a:lnTo>
                    <a:pt x="3098" y="9982"/>
                  </a:lnTo>
                  <a:lnTo>
                    <a:pt x="4584" y="11328"/>
                  </a:lnTo>
                  <a:lnTo>
                    <a:pt x="4724" y="11188"/>
                  </a:lnTo>
                  <a:lnTo>
                    <a:pt x="4864" y="10922"/>
                  </a:lnTo>
                  <a:lnTo>
                    <a:pt x="4864" y="10515"/>
                  </a:lnTo>
                  <a:lnTo>
                    <a:pt x="6210" y="11061"/>
                  </a:lnTo>
                  <a:lnTo>
                    <a:pt x="6337" y="12128"/>
                  </a:lnTo>
                  <a:lnTo>
                    <a:pt x="6743" y="13208"/>
                  </a:lnTo>
                  <a:lnTo>
                    <a:pt x="7962" y="14160"/>
                  </a:lnTo>
                  <a:lnTo>
                    <a:pt x="8496" y="14693"/>
                  </a:lnTo>
                  <a:lnTo>
                    <a:pt x="10121" y="12407"/>
                  </a:lnTo>
                  <a:lnTo>
                    <a:pt x="10922" y="11861"/>
                  </a:lnTo>
                  <a:close/>
                </a:path>
                <a:path w="863600" h="169544">
                  <a:moveTo>
                    <a:pt x="58674" y="39243"/>
                  </a:moveTo>
                  <a:lnTo>
                    <a:pt x="58140" y="37896"/>
                  </a:lnTo>
                  <a:lnTo>
                    <a:pt x="56794" y="37630"/>
                  </a:lnTo>
                  <a:lnTo>
                    <a:pt x="55841" y="38836"/>
                  </a:lnTo>
                  <a:lnTo>
                    <a:pt x="58547" y="40322"/>
                  </a:lnTo>
                  <a:lnTo>
                    <a:pt x="58674" y="39243"/>
                  </a:lnTo>
                  <a:close/>
                </a:path>
                <a:path w="863600" h="169544">
                  <a:moveTo>
                    <a:pt x="62992" y="35331"/>
                  </a:moveTo>
                  <a:lnTo>
                    <a:pt x="57734" y="26835"/>
                  </a:lnTo>
                  <a:lnTo>
                    <a:pt x="53276" y="29400"/>
                  </a:lnTo>
                  <a:lnTo>
                    <a:pt x="48018" y="30746"/>
                  </a:lnTo>
                  <a:lnTo>
                    <a:pt x="53149" y="38709"/>
                  </a:lnTo>
                  <a:lnTo>
                    <a:pt x="57188" y="36550"/>
                  </a:lnTo>
                  <a:lnTo>
                    <a:pt x="62992" y="35331"/>
                  </a:lnTo>
                  <a:close/>
                </a:path>
                <a:path w="863600" h="169544">
                  <a:moveTo>
                    <a:pt x="69202" y="58801"/>
                  </a:moveTo>
                  <a:lnTo>
                    <a:pt x="68922" y="58394"/>
                  </a:lnTo>
                  <a:lnTo>
                    <a:pt x="67983" y="57188"/>
                  </a:lnTo>
                  <a:lnTo>
                    <a:pt x="66636" y="56781"/>
                  </a:lnTo>
                  <a:lnTo>
                    <a:pt x="65011" y="56921"/>
                  </a:lnTo>
                  <a:lnTo>
                    <a:pt x="66370" y="57861"/>
                  </a:lnTo>
                  <a:lnTo>
                    <a:pt x="67716" y="58674"/>
                  </a:lnTo>
                  <a:lnTo>
                    <a:pt x="69062" y="59613"/>
                  </a:lnTo>
                  <a:lnTo>
                    <a:pt x="69062" y="59207"/>
                  </a:lnTo>
                  <a:lnTo>
                    <a:pt x="69202" y="58801"/>
                  </a:lnTo>
                  <a:close/>
                </a:path>
                <a:path w="863600" h="169544">
                  <a:moveTo>
                    <a:pt x="75946" y="46939"/>
                  </a:moveTo>
                  <a:lnTo>
                    <a:pt x="73914" y="44373"/>
                  </a:lnTo>
                  <a:lnTo>
                    <a:pt x="71628" y="43561"/>
                  </a:lnTo>
                  <a:lnTo>
                    <a:pt x="71361" y="46799"/>
                  </a:lnTo>
                  <a:lnTo>
                    <a:pt x="72567" y="47205"/>
                  </a:lnTo>
                  <a:lnTo>
                    <a:pt x="73647" y="48425"/>
                  </a:lnTo>
                  <a:lnTo>
                    <a:pt x="74993" y="47739"/>
                  </a:lnTo>
                  <a:lnTo>
                    <a:pt x="75539" y="47472"/>
                  </a:lnTo>
                  <a:lnTo>
                    <a:pt x="75806" y="46939"/>
                  </a:lnTo>
                  <a:lnTo>
                    <a:pt x="75946" y="46939"/>
                  </a:lnTo>
                  <a:close/>
                </a:path>
                <a:path w="863600" h="169544">
                  <a:moveTo>
                    <a:pt x="77152" y="60286"/>
                  </a:moveTo>
                  <a:lnTo>
                    <a:pt x="74460" y="57315"/>
                  </a:lnTo>
                  <a:lnTo>
                    <a:pt x="72834" y="58394"/>
                  </a:lnTo>
                  <a:lnTo>
                    <a:pt x="71221" y="59613"/>
                  </a:lnTo>
                  <a:lnTo>
                    <a:pt x="74053" y="62852"/>
                  </a:lnTo>
                  <a:lnTo>
                    <a:pt x="75539" y="61633"/>
                  </a:lnTo>
                  <a:lnTo>
                    <a:pt x="77152" y="60286"/>
                  </a:lnTo>
                  <a:close/>
                </a:path>
                <a:path w="863600" h="169544">
                  <a:moveTo>
                    <a:pt x="80352" y="55283"/>
                  </a:moveTo>
                  <a:lnTo>
                    <a:pt x="78460" y="52463"/>
                  </a:lnTo>
                  <a:lnTo>
                    <a:pt x="75476" y="51981"/>
                  </a:lnTo>
                  <a:lnTo>
                    <a:pt x="75133" y="56375"/>
                  </a:lnTo>
                  <a:lnTo>
                    <a:pt x="75272" y="57594"/>
                  </a:lnTo>
                  <a:lnTo>
                    <a:pt x="75946" y="58127"/>
                  </a:lnTo>
                  <a:lnTo>
                    <a:pt x="77431" y="57861"/>
                  </a:lnTo>
                  <a:lnTo>
                    <a:pt x="80352" y="55283"/>
                  </a:lnTo>
                  <a:close/>
                </a:path>
                <a:path w="863600" h="169544">
                  <a:moveTo>
                    <a:pt x="83096" y="42621"/>
                  </a:moveTo>
                  <a:lnTo>
                    <a:pt x="81876" y="42621"/>
                  </a:lnTo>
                  <a:lnTo>
                    <a:pt x="80124" y="43027"/>
                  </a:lnTo>
                  <a:lnTo>
                    <a:pt x="80416" y="43459"/>
                  </a:lnTo>
                  <a:lnTo>
                    <a:pt x="79451" y="43561"/>
                  </a:lnTo>
                  <a:lnTo>
                    <a:pt x="76352" y="44234"/>
                  </a:lnTo>
                  <a:lnTo>
                    <a:pt x="81203" y="48018"/>
                  </a:lnTo>
                  <a:lnTo>
                    <a:pt x="81203" y="45046"/>
                  </a:lnTo>
                  <a:lnTo>
                    <a:pt x="81114" y="44462"/>
                  </a:lnTo>
                  <a:lnTo>
                    <a:pt x="81343" y="44780"/>
                  </a:lnTo>
                  <a:lnTo>
                    <a:pt x="82550" y="45046"/>
                  </a:lnTo>
                  <a:lnTo>
                    <a:pt x="83096" y="42621"/>
                  </a:lnTo>
                  <a:close/>
                </a:path>
                <a:path w="863600" h="169544">
                  <a:moveTo>
                    <a:pt x="84848" y="26835"/>
                  </a:moveTo>
                  <a:lnTo>
                    <a:pt x="84569" y="26708"/>
                  </a:lnTo>
                  <a:lnTo>
                    <a:pt x="84442" y="26708"/>
                  </a:lnTo>
                  <a:lnTo>
                    <a:pt x="84175" y="26568"/>
                  </a:lnTo>
                  <a:lnTo>
                    <a:pt x="83629" y="27241"/>
                  </a:lnTo>
                  <a:lnTo>
                    <a:pt x="84302" y="27787"/>
                  </a:lnTo>
                  <a:lnTo>
                    <a:pt x="84442" y="27241"/>
                  </a:lnTo>
                  <a:lnTo>
                    <a:pt x="84848" y="26835"/>
                  </a:lnTo>
                  <a:close/>
                </a:path>
                <a:path w="863600" h="169544">
                  <a:moveTo>
                    <a:pt x="86055" y="33172"/>
                  </a:moveTo>
                  <a:lnTo>
                    <a:pt x="85521" y="33045"/>
                  </a:lnTo>
                  <a:lnTo>
                    <a:pt x="84975" y="32499"/>
                  </a:lnTo>
                  <a:lnTo>
                    <a:pt x="84709" y="33312"/>
                  </a:lnTo>
                  <a:lnTo>
                    <a:pt x="85255" y="33451"/>
                  </a:lnTo>
                  <a:lnTo>
                    <a:pt x="85788" y="33985"/>
                  </a:lnTo>
                  <a:lnTo>
                    <a:pt x="86055" y="33172"/>
                  </a:lnTo>
                  <a:close/>
                </a:path>
                <a:path w="863600" h="169544">
                  <a:moveTo>
                    <a:pt x="89839" y="72834"/>
                  </a:moveTo>
                  <a:lnTo>
                    <a:pt x="88480" y="70815"/>
                  </a:lnTo>
                  <a:lnTo>
                    <a:pt x="86334" y="70269"/>
                  </a:lnTo>
                  <a:lnTo>
                    <a:pt x="84709" y="68249"/>
                  </a:lnTo>
                  <a:lnTo>
                    <a:pt x="84175" y="66763"/>
                  </a:lnTo>
                  <a:lnTo>
                    <a:pt x="82550" y="67297"/>
                  </a:lnTo>
                  <a:lnTo>
                    <a:pt x="81470" y="67703"/>
                  </a:lnTo>
                  <a:lnTo>
                    <a:pt x="84175" y="69456"/>
                  </a:lnTo>
                  <a:lnTo>
                    <a:pt x="87007" y="71081"/>
                  </a:lnTo>
                  <a:lnTo>
                    <a:pt x="89839" y="72834"/>
                  </a:lnTo>
                  <a:close/>
                </a:path>
                <a:path w="863600" h="169544">
                  <a:moveTo>
                    <a:pt x="92265" y="36004"/>
                  </a:moveTo>
                  <a:lnTo>
                    <a:pt x="89966" y="34391"/>
                  </a:lnTo>
                  <a:lnTo>
                    <a:pt x="89293" y="38036"/>
                  </a:lnTo>
                  <a:lnTo>
                    <a:pt x="91998" y="36817"/>
                  </a:lnTo>
                  <a:lnTo>
                    <a:pt x="92125" y="36677"/>
                  </a:lnTo>
                  <a:lnTo>
                    <a:pt x="92125" y="36283"/>
                  </a:lnTo>
                  <a:lnTo>
                    <a:pt x="92265" y="36004"/>
                  </a:lnTo>
                  <a:close/>
                </a:path>
                <a:path w="863600" h="169544">
                  <a:moveTo>
                    <a:pt x="99542" y="52057"/>
                  </a:moveTo>
                  <a:lnTo>
                    <a:pt x="94551" y="48425"/>
                  </a:lnTo>
                  <a:lnTo>
                    <a:pt x="93078" y="49771"/>
                  </a:lnTo>
                  <a:lnTo>
                    <a:pt x="89700" y="52336"/>
                  </a:lnTo>
                  <a:lnTo>
                    <a:pt x="93218" y="54622"/>
                  </a:lnTo>
                  <a:lnTo>
                    <a:pt x="87541" y="53136"/>
                  </a:lnTo>
                  <a:lnTo>
                    <a:pt x="88760" y="56921"/>
                  </a:lnTo>
                  <a:lnTo>
                    <a:pt x="89700" y="57861"/>
                  </a:lnTo>
                  <a:lnTo>
                    <a:pt x="90919" y="58674"/>
                  </a:lnTo>
                  <a:lnTo>
                    <a:pt x="91998" y="58127"/>
                  </a:lnTo>
                  <a:lnTo>
                    <a:pt x="95364" y="55168"/>
                  </a:lnTo>
                  <a:lnTo>
                    <a:pt x="97523" y="53682"/>
                  </a:lnTo>
                  <a:lnTo>
                    <a:pt x="99542" y="52057"/>
                  </a:lnTo>
                  <a:close/>
                </a:path>
                <a:path w="863600" h="169544">
                  <a:moveTo>
                    <a:pt x="104940" y="37363"/>
                  </a:moveTo>
                  <a:lnTo>
                    <a:pt x="102374" y="36550"/>
                  </a:lnTo>
                  <a:lnTo>
                    <a:pt x="99275" y="36957"/>
                  </a:lnTo>
                  <a:lnTo>
                    <a:pt x="93611" y="38303"/>
                  </a:lnTo>
                  <a:lnTo>
                    <a:pt x="101295" y="44780"/>
                  </a:lnTo>
                  <a:lnTo>
                    <a:pt x="103593" y="40868"/>
                  </a:lnTo>
                  <a:lnTo>
                    <a:pt x="104940" y="37363"/>
                  </a:lnTo>
                  <a:close/>
                </a:path>
                <a:path w="863600" h="169544">
                  <a:moveTo>
                    <a:pt x="109258" y="46659"/>
                  </a:moveTo>
                  <a:lnTo>
                    <a:pt x="108178" y="43434"/>
                  </a:lnTo>
                  <a:lnTo>
                    <a:pt x="104813" y="44107"/>
                  </a:lnTo>
                  <a:lnTo>
                    <a:pt x="104673" y="46393"/>
                  </a:lnTo>
                  <a:lnTo>
                    <a:pt x="105892" y="48145"/>
                  </a:lnTo>
                  <a:lnTo>
                    <a:pt x="108724" y="48818"/>
                  </a:lnTo>
                  <a:lnTo>
                    <a:pt x="109258" y="46659"/>
                  </a:lnTo>
                  <a:close/>
                </a:path>
                <a:path w="863600" h="169544">
                  <a:moveTo>
                    <a:pt x="120180" y="44513"/>
                  </a:moveTo>
                  <a:lnTo>
                    <a:pt x="117627" y="40195"/>
                  </a:lnTo>
                  <a:lnTo>
                    <a:pt x="112090" y="40462"/>
                  </a:lnTo>
                  <a:lnTo>
                    <a:pt x="112636" y="46532"/>
                  </a:lnTo>
                  <a:lnTo>
                    <a:pt x="114655" y="51384"/>
                  </a:lnTo>
                  <a:lnTo>
                    <a:pt x="119786" y="49098"/>
                  </a:lnTo>
                  <a:lnTo>
                    <a:pt x="120180" y="44513"/>
                  </a:lnTo>
                  <a:close/>
                </a:path>
                <a:path w="863600" h="169544">
                  <a:moveTo>
                    <a:pt x="120853" y="85509"/>
                  </a:moveTo>
                  <a:lnTo>
                    <a:pt x="119380" y="83083"/>
                  </a:lnTo>
                  <a:lnTo>
                    <a:pt x="119100" y="82994"/>
                  </a:lnTo>
                  <a:lnTo>
                    <a:pt x="118973" y="82943"/>
                  </a:lnTo>
                  <a:lnTo>
                    <a:pt x="118300" y="81330"/>
                  </a:lnTo>
                  <a:lnTo>
                    <a:pt x="116674" y="80886"/>
                  </a:lnTo>
                  <a:lnTo>
                    <a:pt x="116547" y="80848"/>
                  </a:lnTo>
                  <a:lnTo>
                    <a:pt x="116141" y="80733"/>
                  </a:lnTo>
                  <a:lnTo>
                    <a:pt x="115874" y="80657"/>
                  </a:lnTo>
                  <a:lnTo>
                    <a:pt x="114109" y="79908"/>
                  </a:lnTo>
                  <a:lnTo>
                    <a:pt x="111150" y="78714"/>
                  </a:lnTo>
                  <a:lnTo>
                    <a:pt x="111150" y="81597"/>
                  </a:lnTo>
                  <a:lnTo>
                    <a:pt x="111010" y="83896"/>
                  </a:lnTo>
                  <a:lnTo>
                    <a:pt x="111010" y="81622"/>
                  </a:lnTo>
                  <a:lnTo>
                    <a:pt x="111150" y="81597"/>
                  </a:lnTo>
                  <a:lnTo>
                    <a:pt x="111150" y="78714"/>
                  </a:lnTo>
                  <a:lnTo>
                    <a:pt x="109931" y="78206"/>
                  </a:lnTo>
                  <a:lnTo>
                    <a:pt x="109664" y="78092"/>
                  </a:lnTo>
                  <a:lnTo>
                    <a:pt x="109931" y="77431"/>
                  </a:lnTo>
                  <a:lnTo>
                    <a:pt x="111683" y="73101"/>
                  </a:lnTo>
                  <a:lnTo>
                    <a:pt x="113982" y="71069"/>
                  </a:lnTo>
                  <a:lnTo>
                    <a:pt x="114109" y="70942"/>
                  </a:lnTo>
                  <a:lnTo>
                    <a:pt x="115874" y="71869"/>
                  </a:lnTo>
                  <a:lnTo>
                    <a:pt x="116408" y="72161"/>
                  </a:lnTo>
                  <a:lnTo>
                    <a:pt x="115874" y="70675"/>
                  </a:lnTo>
                  <a:lnTo>
                    <a:pt x="116141" y="70586"/>
                  </a:lnTo>
                  <a:lnTo>
                    <a:pt x="116408" y="70497"/>
                  </a:lnTo>
                  <a:lnTo>
                    <a:pt x="116547" y="70446"/>
                  </a:lnTo>
                  <a:lnTo>
                    <a:pt x="117894" y="70002"/>
                  </a:lnTo>
                  <a:lnTo>
                    <a:pt x="118300" y="70205"/>
                  </a:lnTo>
                  <a:lnTo>
                    <a:pt x="118427" y="70269"/>
                  </a:lnTo>
                  <a:lnTo>
                    <a:pt x="118973" y="70383"/>
                  </a:lnTo>
                  <a:lnTo>
                    <a:pt x="119100" y="70408"/>
                  </a:lnTo>
                  <a:lnTo>
                    <a:pt x="119380" y="70510"/>
                  </a:lnTo>
                  <a:lnTo>
                    <a:pt x="119507" y="70561"/>
                  </a:lnTo>
                  <a:lnTo>
                    <a:pt x="119786" y="70675"/>
                  </a:lnTo>
                  <a:lnTo>
                    <a:pt x="120459" y="68516"/>
                  </a:lnTo>
                  <a:lnTo>
                    <a:pt x="119507" y="67576"/>
                  </a:lnTo>
                  <a:lnTo>
                    <a:pt x="116674" y="66548"/>
                  </a:lnTo>
                  <a:lnTo>
                    <a:pt x="116408" y="66459"/>
                  </a:lnTo>
                  <a:lnTo>
                    <a:pt x="116141" y="66357"/>
                  </a:lnTo>
                  <a:lnTo>
                    <a:pt x="116547" y="68656"/>
                  </a:lnTo>
                  <a:lnTo>
                    <a:pt x="116141" y="68656"/>
                  </a:lnTo>
                  <a:lnTo>
                    <a:pt x="109931" y="68783"/>
                  </a:lnTo>
                  <a:lnTo>
                    <a:pt x="112496" y="60553"/>
                  </a:lnTo>
                  <a:lnTo>
                    <a:pt x="109397" y="61163"/>
                  </a:lnTo>
                  <a:lnTo>
                    <a:pt x="109397" y="81851"/>
                  </a:lnTo>
                  <a:lnTo>
                    <a:pt x="109397" y="82143"/>
                  </a:lnTo>
                  <a:lnTo>
                    <a:pt x="108991" y="82143"/>
                  </a:lnTo>
                  <a:lnTo>
                    <a:pt x="108585" y="82003"/>
                  </a:lnTo>
                  <a:lnTo>
                    <a:pt x="108178" y="82003"/>
                  </a:lnTo>
                  <a:lnTo>
                    <a:pt x="108445" y="81330"/>
                  </a:lnTo>
                  <a:lnTo>
                    <a:pt x="108585" y="81292"/>
                  </a:lnTo>
                  <a:lnTo>
                    <a:pt x="108991" y="81191"/>
                  </a:lnTo>
                  <a:lnTo>
                    <a:pt x="109258" y="81864"/>
                  </a:lnTo>
                  <a:lnTo>
                    <a:pt x="109397" y="81851"/>
                  </a:lnTo>
                  <a:lnTo>
                    <a:pt x="109397" y="61163"/>
                  </a:lnTo>
                  <a:lnTo>
                    <a:pt x="106019" y="61823"/>
                  </a:lnTo>
                  <a:lnTo>
                    <a:pt x="105613" y="61912"/>
                  </a:lnTo>
                  <a:lnTo>
                    <a:pt x="101663" y="56603"/>
                  </a:lnTo>
                  <a:lnTo>
                    <a:pt x="97536" y="59080"/>
                  </a:lnTo>
                  <a:lnTo>
                    <a:pt x="96685" y="64071"/>
                  </a:lnTo>
                  <a:lnTo>
                    <a:pt x="102514" y="66357"/>
                  </a:lnTo>
                  <a:lnTo>
                    <a:pt x="104940" y="68249"/>
                  </a:lnTo>
                  <a:lnTo>
                    <a:pt x="104533" y="72428"/>
                  </a:lnTo>
                  <a:lnTo>
                    <a:pt x="104940" y="72517"/>
                  </a:lnTo>
                  <a:lnTo>
                    <a:pt x="106972" y="72974"/>
                  </a:lnTo>
                  <a:lnTo>
                    <a:pt x="106019" y="73101"/>
                  </a:lnTo>
                  <a:lnTo>
                    <a:pt x="105346" y="73774"/>
                  </a:lnTo>
                  <a:lnTo>
                    <a:pt x="105079" y="74587"/>
                  </a:lnTo>
                  <a:lnTo>
                    <a:pt x="100330" y="70802"/>
                  </a:lnTo>
                  <a:lnTo>
                    <a:pt x="96901" y="71513"/>
                  </a:lnTo>
                  <a:lnTo>
                    <a:pt x="96481" y="74815"/>
                  </a:lnTo>
                  <a:lnTo>
                    <a:pt x="100761" y="78765"/>
                  </a:lnTo>
                  <a:lnTo>
                    <a:pt x="101295" y="79984"/>
                  </a:lnTo>
                  <a:lnTo>
                    <a:pt x="102514" y="80314"/>
                  </a:lnTo>
                  <a:lnTo>
                    <a:pt x="102781" y="80391"/>
                  </a:lnTo>
                  <a:lnTo>
                    <a:pt x="104267" y="80924"/>
                  </a:lnTo>
                  <a:lnTo>
                    <a:pt x="104267" y="81191"/>
                  </a:lnTo>
                  <a:lnTo>
                    <a:pt x="106972" y="82765"/>
                  </a:lnTo>
                  <a:lnTo>
                    <a:pt x="108178" y="83464"/>
                  </a:lnTo>
                  <a:lnTo>
                    <a:pt x="109258" y="84112"/>
                  </a:lnTo>
                  <a:lnTo>
                    <a:pt x="109397" y="84188"/>
                  </a:lnTo>
                  <a:lnTo>
                    <a:pt x="109524" y="84277"/>
                  </a:lnTo>
                  <a:lnTo>
                    <a:pt x="111010" y="85166"/>
                  </a:lnTo>
                  <a:lnTo>
                    <a:pt x="111150" y="85242"/>
                  </a:lnTo>
                  <a:lnTo>
                    <a:pt x="112496" y="86055"/>
                  </a:lnTo>
                  <a:lnTo>
                    <a:pt x="116408" y="88201"/>
                  </a:lnTo>
                  <a:lnTo>
                    <a:pt x="116547" y="88265"/>
                  </a:lnTo>
                  <a:lnTo>
                    <a:pt x="116674" y="88341"/>
                  </a:lnTo>
                  <a:lnTo>
                    <a:pt x="119380" y="86499"/>
                  </a:lnTo>
                  <a:lnTo>
                    <a:pt x="120853" y="85509"/>
                  </a:lnTo>
                  <a:close/>
                </a:path>
                <a:path w="863600" h="169544">
                  <a:moveTo>
                    <a:pt x="140550" y="60693"/>
                  </a:moveTo>
                  <a:lnTo>
                    <a:pt x="130035" y="55029"/>
                  </a:lnTo>
                  <a:lnTo>
                    <a:pt x="130162" y="58940"/>
                  </a:lnTo>
                  <a:lnTo>
                    <a:pt x="124028" y="55156"/>
                  </a:lnTo>
                  <a:lnTo>
                    <a:pt x="123545" y="58445"/>
                  </a:lnTo>
                  <a:lnTo>
                    <a:pt x="126466" y="62217"/>
                  </a:lnTo>
                  <a:lnTo>
                    <a:pt x="130568" y="59880"/>
                  </a:lnTo>
                  <a:lnTo>
                    <a:pt x="132054" y="62306"/>
                  </a:lnTo>
                  <a:lnTo>
                    <a:pt x="132194" y="63525"/>
                  </a:lnTo>
                  <a:lnTo>
                    <a:pt x="135026" y="61912"/>
                  </a:lnTo>
                  <a:lnTo>
                    <a:pt x="140550" y="60693"/>
                  </a:lnTo>
                  <a:close/>
                </a:path>
                <a:path w="863600" h="169544">
                  <a:moveTo>
                    <a:pt x="142303" y="45046"/>
                  </a:moveTo>
                  <a:lnTo>
                    <a:pt x="137718" y="42621"/>
                  </a:lnTo>
                  <a:lnTo>
                    <a:pt x="137579" y="49631"/>
                  </a:lnTo>
                  <a:lnTo>
                    <a:pt x="141363" y="46532"/>
                  </a:lnTo>
                  <a:lnTo>
                    <a:pt x="142303" y="45046"/>
                  </a:lnTo>
                  <a:close/>
                </a:path>
                <a:path w="863600" h="169544">
                  <a:moveTo>
                    <a:pt x="155930" y="84836"/>
                  </a:moveTo>
                  <a:lnTo>
                    <a:pt x="151879" y="83629"/>
                  </a:lnTo>
                  <a:lnTo>
                    <a:pt x="150939" y="81064"/>
                  </a:lnTo>
                  <a:lnTo>
                    <a:pt x="148107" y="79578"/>
                  </a:lnTo>
                  <a:lnTo>
                    <a:pt x="145808" y="80251"/>
                  </a:lnTo>
                  <a:lnTo>
                    <a:pt x="142849" y="80518"/>
                  </a:lnTo>
                  <a:lnTo>
                    <a:pt x="143649" y="82677"/>
                  </a:lnTo>
                  <a:lnTo>
                    <a:pt x="143116" y="84709"/>
                  </a:lnTo>
                  <a:lnTo>
                    <a:pt x="140284" y="81330"/>
                  </a:lnTo>
                  <a:lnTo>
                    <a:pt x="137579" y="76606"/>
                  </a:lnTo>
                  <a:lnTo>
                    <a:pt x="132600" y="75933"/>
                  </a:lnTo>
                  <a:lnTo>
                    <a:pt x="131381" y="77419"/>
                  </a:lnTo>
                  <a:lnTo>
                    <a:pt x="129628" y="77558"/>
                  </a:lnTo>
                  <a:lnTo>
                    <a:pt x="127876" y="77419"/>
                  </a:lnTo>
                  <a:lnTo>
                    <a:pt x="127469" y="76885"/>
                  </a:lnTo>
                  <a:lnTo>
                    <a:pt x="126390" y="76479"/>
                  </a:lnTo>
                  <a:lnTo>
                    <a:pt x="125984" y="77419"/>
                  </a:lnTo>
                  <a:lnTo>
                    <a:pt x="120751" y="77482"/>
                  </a:lnTo>
                  <a:lnTo>
                    <a:pt x="120205" y="79832"/>
                  </a:lnTo>
                  <a:lnTo>
                    <a:pt x="122821" y="81953"/>
                  </a:lnTo>
                  <a:lnTo>
                    <a:pt x="127063" y="81330"/>
                  </a:lnTo>
                  <a:lnTo>
                    <a:pt x="128282" y="79984"/>
                  </a:lnTo>
                  <a:lnTo>
                    <a:pt x="128955" y="81470"/>
                  </a:lnTo>
                  <a:lnTo>
                    <a:pt x="129755" y="81864"/>
                  </a:lnTo>
                  <a:lnTo>
                    <a:pt x="135293" y="86855"/>
                  </a:lnTo>
                  <a:lnTo>
                    <a:pt x="140550" y="89700"/>
                  </a:lnTo>
                  <a:lnTo>
                    <a:pt x="147840" y="87261"/>
                  </a:lnTo>
                  <a:lnTo>
                    <a:pt x="150126" y="91986"/>
                  </a:lnTo>
                  <a:lnTo>
                    <a:pt x="155930" y="84836"/>
                  </a:lnTo>
                  <a:close/>
                </a:path>
                <a:path w="863600" h="169544">
                  <a:moveTo>
                    <a:pt x="157149" y="47472"/>
                  </a:moveTo>
                  <a:lnTo>
                    <a:pt x="152158" y="47739"/>
                  </a:lnTo>
                  <a:lnTo>
                    <a:pt x="150799" y="46659"/>
                  </a:lnTo>
                  <a:lnTo>
                    <a:pt x="151612" y="49225"/>
                  </a:lnTo>
                  <a:lnTo>
                    <a:pt x="152285" y="49631"/>
                  </a:lnTo>
                  <a:lnTo>
                    <a:pt x="154305" y="48958"/>
                  </a:lnTo>
                  <a:lnTo>
                    <a:pt x="157149" y="47472"/>
                  </a:lnTo>
                  <a:close/>
                </a:path>
                <a:path w="863600" h="169544">
                  <a:moveTo>
                    <a:pt x="217576" y="87934"/>
                  </a:moveTo>
                  <a:lnTo>
                    <a:pt x="215950" y="84709"/>
                  </a:lnTo>
                  <a:lnTo>
                    <a:pt x="216090" y="84302"/>
                  </a:lnTo>
                  <a:lnTo>
                    <a:pt x="213791" y="83489"/>
                  </a:lnTo>
                  <a:lnTo>
                    <a:pt x="212991" y="83756"/>
                  </a:lnTo>
                  <a:lnTo>
                    <a:pt x="210959" y="79984"/>
                  </a:lnTo>
                  <a:lnTo>
                    <a:pt x="212305" y="74993"/>
                  </a:lnTo>
                  <a:lnTo>
                    <a:pt x="209207" y="72161"/>
                  </a:lnTo>
                  <a:lnTo>
                    <a:pt x="204762" y="70942"/>
                  </a:lnTo>
                  <a:lnTo>
                    <a:pt x="199631" y="73367"/>
                  </a:lnTo>
                  <a:lnTo>
                    <a:pt x="202603" y="78498"/>
                  </a:lnTo>
                  <a:lnTo>
                    <a:pt x="201930" y="79171"/>
                  </a:lnTo>
                  <a:lnTo>
                    <a:pt x="200710" y="78232"/>
                  </a:lnTo>
                  <a:lnTo>
                    <a:pt x="199364" y="78359"/>
                  </a:lnTo>
                  <a:lnTo>
                    <a:pt x="200571" y="79578"/>
                  </a:lnTo>
                  <a:lnTo>
                    <a:pt x="198018" y="81330"/>
                  </a:lnTo>
                  <a:lnTo>
                    <a:pt x="199491" y="84975"/>
                  </a:lnTo>
                  <a:lnTo>
                    <a:pt x="202603" y="83756"/>
                  </a:lnTo>
                  <a:lnTo>
                    <a:pt x="203542" y="82677"/>
                  </a:lnTo>
                  <a:lnTo>
                    <a:pt x="203682" y="80251"/>
                  </a:lnTo>
                  <a:lnTo>
                    <a:pt x="205701" y="80657"/>
                  </a:lnTo>
                  <a:lnTo>
                    <a:pt x="207048" y="81064"/>
                  </a:lnTo>
                  <a:lnTo>
                    <a:pt x="206108" y="81737"/>
                  </a:lnTo>
                  <a:lnTo>
                    <a:pt x="205841" y="82003"/>
                  </a:lnTo>
                  <a:lnTo>
                    <a:pt x="203136" y="85242"/>
                  </a:lnTo>
                  <a:lnTo>
                    <a:pt x="209613" y="89293"/>
                  </a:lnTo>
                  <a:lnTo>
                    <a:pt x="211912" y="86728"/>
                  </a:lnTo>
                  <a:lnTo>
                    <a:pt x="211912" y="86855"/>
                  </a:lnTo>
                  <a:lnTo>
                    <a:pt x="214871" y="89827"/>
                  </a:lnTo>
                  <a:lnTo>
                    <a:pt x="217576" y="87934"/>
                  </a:lnTo>
                  <a:close/>
                </a:path>
                <a:path w="863600" h="169544">
                  <a:moveTo>
                    <a:pt x="238036" y="90601"/>
                  </a:moveTo>
                  <a:lnTo>
                    <a:pt x="235991" y="87579"/>
                  </a:lnTo>
                  <a:lnTo>
                    <a:pt x="231063" y="88480"/>
                  </a:lnTo>
                  <a:lnTo>
                    <a:pt x="230924" y="85242"/>
                  </a:lnTo>
                  <a:lnTo>
                    <a:pt x="225399" y="83756"/>
                  </a:lnTo>
                  <a:lnTo>
                    <a:pt x="226199" y="87807"/>
                  </a:lnTo>
                  <a:lnTo>
                    <a:pt x="227012" y="90373"/>
                  </a:lnTo>
                  <a:lnTo>
                    <a:pt x="223507" y="88887"/>
                  </a:lnTo>
                  <a:lnTo>
                    <a:pt x="221488" y="89560"/>
                  </a:lnTo>
                  <a:lnTo>
                    <a:pt x="221348" y="89560"/>
                  </a:lnTo>
                  <a:lnTo>
                    <a:pt x="216903" y="90500"/>
                  </a:lnTo>
                  <a:lnTo>
                    <a:pt x="215417" y="91986"/>
                  </a:lnTo>
                  <a:lnTo>
                    <a:pt x="216217" y="96304"/>
                  </a:lnTo>
                  <a:lnTo>
                    <a:pt x="220408" y="98196"/>
                  </a:lnTo>
                  <a:lnTo>
                    <a:pt x="221754" y="98729"/>
                  </a:lnTo>
                  <a:lnTo>
                    <a:pt x="227558" y="92125"/>
                  </a:lnTo>
                  <a:lnTo>
                    <a:pt x="230111" y="93332"/>
                  </a:lnTo>
                  <a:lnTo>
                    <a:pt x="229984" y="98996"/>
                  </a:lnTo>
                  <a:lnTo>
                    <a:pt x="232270" y="94145"/>
                  </a:lnTo>
                  <a:lnTo>
                    <a:pt x="236905" y="93980"/>
                  </a:lnTo>
                  <a:lnTo>
                    <a:pt x="238036" y="90601"/>
                  </a:lnTo>
                  <a:close/>
                </a:path>
                <a:path w="863600" h="169544">
                  <a:moveTo>
                    <a:pt x="265188" y="124091"/>
                  </a:moveTo>
                  <a:lnTo>
                    <a:pt x="263436" y="123139"/>
                  </a:lnTo>
                  <a:lnTo>
                    <a:pt x="262483" y="123952"/>
                  </a:lnTo>
                  <a:lnTo>
                    <a:pt x="262089" y="125031"/>
                  </a:lnTo>
                  <a:lnTo>
                    <a:pt x="263029" y="125031"/>
                  </a:lnTo>
                  <a:lnTo>
                    <a:pt x="264109" y="125844"/>
                  </a:lnTo>
                  <a:lnTo>
                    <a:pt x="265049" y="125298"/>
                  </a:lnTo>
                  <a:lnTo>
                    <a:pt x="265188" y="124091"/>
                  </a:lnTo>
                  <a:close/>
                </a:path>
                <a:path w="863600" h="169544">
                  <a:moveTo>
                    <a:pt x="271526" y="125298"/>
                  </a:moveTo>
                  <a:lnTo>
                    <a:pt x="263969" y="128270"/>
                  </a:lnTo>
                  <a:lnTo>
                    <a:pt x="264922" y="129489"/>
                  </a:lnTo>
                  <a:lnTo>
                    <a:pt x="267614" y="129616"/>
                  </a:lnTo>
                  <a:lnTo>
                    <a:pt x="268833" y="129489"/>
                  </a:lnTo>
                  <a:lnTo>
                    <a:pt x="270446" y="127596"/>
                  </a:lnTo>
                  <a:lnTo>
                    <a:pt x="271526" y="125298"/>
                  </a:lnTo>
                  <a:close/>
                </a:path>
                <a:path w="863600" h="169544">
                  <a:moveTo>
                    <a:pt x="282727" y="137845"/>
                  </a:moveTo>
                  <a:lnTo>
                    <a:pt x="280162" y="134200"/>
                  </a:lnTo>
                  <a:lnTo>
                    <a:pt x="279615" y="135953"/>
                  </a:lnTo>
                  <a:lnTo>
                    <a:pt x="278130" y="137579"/>
                  </a:lnTo>
                  <a:lnTo>
                    <a:pt x="279488" y="140144"/>
                  </a:lnTo>
                  <a:lnTo>
                    <a:pt x="281647" y="138798"/>
                  </a:lnTo>
                  <a:lnTo>
                    <a:pt x="282727" y="137845"/>
                  </a:lnTo>
                  <a:close/>
                </a:path>
                <a:path w="863600" h="169544">
                  <a:moveTo>
                    <a:pt x="286499" y="126923"/>
                  </a:moveTo>
                  <a:lnTo>
                    <a:pt x="284886" y="123952"/>
                  </a:lnTo>
                  <a:lnTo>
                    <a:pt x="283527" y="122872"/>
                  </a:lnTo>
                  <a:lnTo>
                    <a:pt x="280022" y="125171"/>
                  </a:lnTo>
                  <a:lnTo>
                    <a:pt x="282041" y="126377"/>
                  </a:lnTo>
                  <a:lnTo>
                    <a:pt x="284480" y="127863"/>
                  </a:lnTo>
                  <a:lnTo>
                    <a:pt x="286499" y="126923"/>
                  </a:lnTo>
                  <a:close/>
                </a:path>
                <a:path w="863600" h="169544">
                  <a:moveTo>
                    <a:pt x="287718" y="128943"/>
                  </a:moveTo>
                  <a:lnTo>
                    <a:pt x="283527" y="127596"/>
                  </a:lnTo>
                  <a:lnTo>
                    <a:pt x="280289" y="127736"/>
                  </a:lnTo>
                  <a:lnTo>
                    <a:pt x="277863" y="131292"/>
                  </a:lnTo>
                  <a:lnTo>
                    <a:pt x="279514" y="133985"/>
                  </a:lnTo>
                  <a:lnTo>
                    <a:pt x="283248" y="134734"/>
                  </a:lnTo>
                  <a:lnTo>
                    <a:pt x="287032" y="132448"/>
                  </a:lnTo>
                  <a:lnTo>
                    <a:pt x="287718" y="128943"/>
                  </a:lnTo>
                  <a:close/>
                </a:path>
                <a:path w="863600" h="169544">
                  <a:moveTo>
                    <a:pt x="290004" y="119367"/>
                  </a:moveTo>
                  <a:lnTo>
                    <a:pt x="287718" y="117348"/>
                  </a:lnTo>
                  <a:lnTo>
                    <a:pt x="286499" y="118287"/>
                  </a:lnTo>
                  <a:lnTo>
                    <a:pt x="284886" y="119367"/>
                  </a:lnTo>
                  <a:lnTo>
                    <a:pt x="287172" y="121386"/>
                  </a:lnTo>
                  <a:lnTo>
                    <a:pt x="288391" y="120307"/>
                  </a:lnTo>
                  <a:lnTo>
                    <a:pt x="290004" y="119367"/>
                  </a:lnTo>
                  <a:close/>
                </a:path>
                <a:path w="863600" h="169544">
                  <a:moveTo>
                    <a:pt x="291757" y="99949"/>
                  </a:moveTo>
                  <a:lnTo>
                    <a:pt x="288925" y="98590"/>
                  </a:lnTo>
                  <a:lnTo>
                    <a:pt x="287439" y="95758"/>
                  </a:lnTo>
                  <a:lnTo>
                    <a:pt x="280974" y="92532"/>
                  </a:lnTo>
                  <a:lnTo>
                    <a:pt x="282854" y="98056"/>
                  </a:lnTo>
                  <a:lnTo>
                    <a:pt x="284480" y="100749"/>
                  </a:lnTo>
                  <a:lnTo>
                    <a:pt x="278676" y="100355"/>
                  </a:lnTo>
                  <a:lnTo>
                    <a:pt x="277050" y="102501"/>
                  </a:lnTo>
                  <a:lnTo>
                    <a:pt x="271526" y="104660"/>
                  </a:lnTo>
                  <a:lnTo>
                    <a:pt x="279349" y="112217"/>
                  </a:lnTo>
                  <a:lnTo>
                    <a:pt x="281774" y="108572"/>
                  </a:lnTo>
                  <a:lnTo>
                    <a:pt x="282727" y="105879"/>
                  </a:lnTo>
                  <a:lnTo>
                    <a:pt x="285686" y="104660"/>
                  </a:lnTo>
                  <a:lnTo>
                    <a:pt x="285559" y="101701"/>
                  </a:lnTo>
                  <a:lnTo>
                    <a:pt x="287578" y="101828"/>
                  </a:lnTo>
                  <a:lnTo>
                    <a:pt x="287845" y="103581"/>
                  </a:lnTo>
                  <a:lnTo>
                    <a:pt x="289064" y="104394"/>
                  </a:lnTo>
                  <a:lnTo>
                    <a:pt x="291630" y="105067"/>
                  </a:lnTo>
                  <a:lnTo>
                    <a:pt x="291757" y="99949"/>
                  </a:lnTo>
                  <a:close/>
                </a:path>
                <a:path w="863600" h="169544">
                  <a:moveTo>
                    <a:pt x="314147" y="103047"/>
                  </a:moveTo>
                  <a:lnTo>
                    <a:pt x="308622" y="105067"/>
                  </a:lnTo>
                  <a:lnTo>
                    <a:pt x="308216" y="105346"/>
                  </a:lnTo>
                  <a:lnTo>
                    <a:pt x="307670" y="105473"/>
                  </a:lnTo>
                  <a:lnTo>
                    <a:pt x="308076" y="106146"/>
                  </a:lnTo>
                  <a:lnTo>
                    <a:pt x="307670" y="106019"/>
                  </a:lnTo>
                  <a:lnTo>
                    <a:pt x="307136" y="106692"/>
                  </a:lnTo>
                  <a:lnTo>
                    <a:pt x="307670" y="107099"/>
                  </a:lnTo>
                  <a:lnTo>
                    <a:pt x="307949" y="106819"/>
                  </a:lnTo>
                  <a:lnTo>
                    <a:pt x="308216" y="106413"/>
                  </a:lnTo>
                  <a:lnTo>
                    <a:pt x="311721" y="110324"/>
                  </a:lnTo>
                  <a:lnTo>
                    <a:pt x="314147" y="103047"/>
                  </a:lnTo>
                  <a:close/>
                </a:path>
                <a:path w="863600" h="169544">
                  <a:moveTo>
                    <a:pt x="326555" y="111950"/>
                  </a:moveTo>
                  <a:lnTo>
                    <a:pt x="325348" y="112090"/>
                  </a:lnTo>
                  <a:lnTo>
                    <a:pt x="324535" y="111810"/>
                  </a:lnTo>
                  <a:lnTo>
                    <a:pt x="324129" y="113296"/>
                  </a:lnTo>
                  <a:lnTo>
                    <a:pt x="325208" y="113169"/>
                  </a:lnTo>
                  <a:lnTo>
                    <a:pt x="326288" y="113296"/>
                  </a:lnTo>
                  <a:lnTo>
                    <a:pt x="326555" y="111950"/>
                  </a:lnTo>
                  <a:close/>
                </a:path>
                <a:path w="863600" h="169544">
                  <a:moveTo>
                    <a:pt x="329552" y="103568"/>
                  </a:moveTo>
                  <a:lnTo>
                    <a:pt x="326682" y="102603"/>
                  </a:lnTo>
                  <a:lnTo>
                    <a:pt x="324091" y="103924"/>
                  </a:lnTo>
                  <a:lnTo>
                    <a:pt x="325882" y="107099"/>
                  </a:lnTo>
                  <a:lnTo>
                    <a:pt x="326694" y="108305"/>
                  </a:lnTo>
                  <a:lnTo>
                    <a:pt x="327634" y="108038"/>
                  </a:lnTo>
                  <a:lnTo>
                    <a:pt x="328587" y="107226"/>
                  </a:lnTo>
                  <a:lnTo>
                    <a:pt x="329552" y="103568"/>
                  </a:lnTo>
                  <a:close/>
                </a:path>
                <a:path w="863600" h="169544">
                  <a:moveTo>
                    <a:pt x="332765" y="95491"/>
                  </a:moveTo>
                  <a:lnTo>
                    <a:pt x="329387" y="92392"/>
                  </a:lnTo>
                  <a:lnTo>
                    <a:pt x="329387" y="94284"/>
                  </a:lnTo>
                  <a:lnTo>
                    <a:pt x="328714" y="95897"/>
                  </a:lnTo>
                  <a:lnTo>
                    <a:pt x="330339" y="98463"/>
                  </a:lnTo>
                  <a:lnTo>
                    <a:pt x="332092" y="96570"/>
                  </a:lnTo>
                  <a:lnTo>
                    <a:pt x="332765" y="95491"/>
                  </a:lnTo>
                  <a:close/>
                </a:path>
                <a:path w="863600" h="169544">
                  <a:moveTo>
                    <a:pt x="533209" y="131648"/>
                  </a:moveTo>
                  <a:lnTo>
                    <a:pt x="532663" y="130835"/>
                  </a:lnTo>
                  <a:lnTo>
                    <a:pt x="530910" y="131241"/>
                  </a:lnTo>
                  <a:lnTo>
                    <a:pt x="531050" y="132321"/>
                  </a:lnTo>
                  <a:lnTo>
                    <a:pt x="531723" y="132994"/>
                  </a:lnTo>
                  <a:lnTo>
                    <a:pt x="533209" y="132588"/>
                  </a:lnTo>
                  <a:lnTo>
                    <a:pt x="533209" y="131648"/>
                  </a:lnTo>
                  <a:close/>
                </a:path>
                <a:path w="863600" h="169544">
                  <a:moveTo>
                    <a:pt x="538060" y="103454"/>
                  </a:moveTo>
                  <a:lnTo>
                    <a:pt x="530771" y="103720"/>
                  </a:lnTo>
                  <a:lnTo>
                    <a:pt x="533742" y="106413"/>
                  </a:lnTo>
                  <a:lnTo>
                    <a:pt x="534289" y="106692"/>
                  </a:lnTo>
                  <a:lnTo>
                    <a:pt x="534822" y="106819"/>
                  </a:lnTo>
                  <a:lnTo>
                    <a:pt x="535355" y="106286"/>
                  </a:lnTo>
                  <a:lnTo>
                    <a:pt x="538060" y="103454"/>
                  </a:lnTo>
                  <a:close/>
                </a:path>
                <a:path w="863600" h="169544">
                  <a:moveTo>
                    <a:pt x="546557" y="119507"/>
                  </a:moveTo>
                  <a:lnTo>
                    <a:pt x="543458" y="114922"/>
                  </a:lnTo>
                  <a:lnTo>
                    <a:pt x="540004" y="113106"/>
                  </a:lnTo>
                  <a:lnTo>
                    <a:pt x="536625" y="114515"/>
                  </a:lnTo>
                  <a:lnTo>
                    <a:pt x="535546" y="117538"/>
                  </a:lnTo>
                  <a:lnTo>
                    <a:pt x="539000" y="120586"/>
                  </a:lnTo>
                  <a:lnTo>
                    <a:pt x="534822" y="118287"/>
                  </a:lnTo>
                  <a:lnTo>
                    <a:pt x="535546" y="124790"/>
                  </a:lnTo>
                  <a:lnTo>
                    <a:pt x="535546" y="125641"/>
                  </a:lnTo>
                  <a:lnTo>
                    <a:pt x="538734" y="123012"/>
                  </a:lnTo>
                  <a:lnTo>
                    <a:pt x="539000" y="122859"/>
                  </a:lnTo>
                  <a:lnTo>
                    <a:pt x="539140" y="122783"/>
                  </a:lnTo>
                  <a:lnTo>
                    <a:pt x="539673" y="122466"/>
                  </a:lnTo>
                  <a:lnTo>
                    <a:pt x="540778" y="121373"/>
                  </a:lnTo>
                  <a:lnTo>
                    <a:pt x="540004" y="121005"/>
                  </a:lnTo>
                  <a:lnTo>
                    <a:pt x="539788" y="120878"/>
                  </a:lnTo>
                  <a:lnTo>
                    <a:pt x="540004" y="120916"/>
                  </a:lnTo>
                  <a:lnTo>
                    <a:pt x="540778" y="121373"/>
                  </a:lnTo>
                  <a:lnTo>
                    <a:pt x="543052" y="122466"/>
                  </a:lnTo>
                  <a:lnTo>
                    <a:pt x="546557" y="119507"/>
                  </a:lnTo>
                  <a:close/>
                </a:path>
                <a:path w="863600" h="169544">
                  <a:moveTo>
                    <a:pt x="570839" y="95084"/>
                  </a:moveTo>
                  <a:lnTo>
                    <a:pt x="569620" y="95084"/>
                  </a:lnTo>
                  <a:lnTo>
                    <a:pt x="568807" y="94957"/>
                  </a:lnTo>
                  <a:lnTo>
                    <a:pt x="568413" y="96304"/>
                  </a:lnTo>
                  <a:lnTo>
                    <a:pt x="569620" y="96164"/>
                  </a:lnTo>
                  <a:lnTo>
                    <a:pt x="570433" y="96304"/>
                  </a:lnTo>
                  <a:lnTo>
                    <a:pt x="570839" y="95084"/>
                  </a:lnTo>
                  <a:close/>
                </a:path>
                <a:path w="863600" h="169544">
                  <a:moveTo>
                    <a:pt x="571512" y="164693"/>
                  </a:moveTo>
                  <a:lnTo>
                    <a:pt x="571373" y="164553"/>
                  </a:lnTo>
                  <a:lnTo>
                    <a:pt x="571373" y="164414"/>
                  </a:lnTo>
                  <a:lnTo>
                    <a:pt x="571246" y="164287"/>
                  </a:lnTo>
                  <a:lnTo>
                    <a:pt x="571246" y="164147"/>
                  </a:lnTo>
                  <a:lnTo>
                    <a:pt x="570839" y="163880"/>
                  </a:lnTo>
                  <a:lnTo>
                    <a:pt x="570293" y="163741"/>
                  </a:lnTo>
                  <a:lnTo>
                    <a:pt x="569887" y="163614"/>
                  </a:lnTo>
                  <a:lnTo>
                    <a:pt x="569353" y="164287"/>
                  </a:lnTo>
                  <a:lnTo>
                    <a:pt x="570026" y="165100"/>
                  </a:lnTo>
                  <a:lnTo>
                    <a:pt x="570966" y="165227"/>
                  </a:lnTo>
                  <a:lnTo>
                    <a:pt x="571512" y="164693"/>
                  </a:lnTo>
                  <a:close/>
                </a:path>
                <a:path w="863600" h="169544">
                  <a:moveTo>
                    <a:pt x="574751" y="106019"/>
                  </a:moveTo>
                  <a:lnTo>
                    <a:pt x="572719" y="103581"/>
                  </a:lnTo>
                  <a:lnTo>
                    <a:pt x="567194" y="100482"/>
                  </a:lnTo>
                  <a:lnTo>
                    <a:pt x="564095" y="103454"/>
                  </a:lnTo>
                  <a:lnTo>
                    <a:pt x="562749" y="105346"/>
                  </a:lnTo>
                  <a:lnTo>
                    <a:pt x="559511" y="103314"/>
                  </a:lnTo>
                  <a:lnTo>
                    <a:pt x="560590" y="101561"/>
                  </a:lnTo>
                  <a:lnTo>
                    <a:pt x="560857" y="99949"/>
                  </a:lnTo>
                  <a:lnTo>
                    <a:pt x="563956" y="98590"/>
                  </a:lnTo>
                  <a:lnTo>
                    <a:pt x="562749" y="97243"/>
                  </a:lnTo>
                  <a:lnTo>
                    <a:pt x="561124" y="95631"/>
                  </a:lnTo>
                  <a:lnTo>
                    <a:pt x="555866" y="97523"/>
                  </a:lnTo>
                  <a:lnTo>
                    <a:pt x="555599" y="99809"/>
                  </a:lnTo>
                  <a:lnTo>
                    <a:pt x="556272" y="101028"/>
                  </a:lnTo>
                  <a:lnTo>
                    <a:pt x="560451" y="101701"/>
                  </a:lnTo>
                  <a:lnTo>
                    <a:pt x="557479" y="103314"/>
                  </a:lnTo>
                  <a:lnTo>
                    <a:pt x="552627" y="105206"/>
                  </a:lnTo>
                  <a:lnTo>
                    <a:pt x="552221" y="105879"/>
                  </a:lnTo>
                  <a:lnTo>
                    <a:pt x="555053" y="108572"/>
                  </a:lnTo>
                  <a:lnTo>
                    <a:pt x="558292" y="110464"/>
                  </a:lnTo>
                  <a:lnTo>
                    <a:pt x="552767" y="114122"/>
                  </a:lnTo>
                  <a:lnTo>
                    <a:pt x="549122" y="111252"/>
                  </a:lnTo>
                  <a:lnTo>
                    <a:pt x="548982" y="111137"/>
                  </a:lnTo>
                  <a:lnTo>
                    <a:pt x="551002" y="117208"/>
                  </a:lnTo>
                  <a:lnTo>
                    <a:pt x="550329" y="117309"/>
                  </a:lnTo>
                  <a:lnTo>
                    <a:pt x="549529" y="117424"/>
                  </a:lnTo>
                  <a:lnTo>
                    <a:pt x="548716" y="117538"/>
                  </a:lnTo>
                  <a:lnTo>
                    <a:pt x="547903" y="117652"/>
                  </a:lnTo>
                  <a:lnTo>
                    <a:pt x="547497" y="117716"/>
                  </a:lnTo>
                  <a:lnTo>
                    <a:pt x="546722" y="117830"/>
                  </a:lnTo>
                  <a:lnTo>
                    <a:pt x="546049" y="117919"/>
                  </a:lnTo>
                  <a:lnTo>
                    <a:pt x="546557" y="119507"/>
                  </a:lnTo>
                  <a:lnTo>
                    <a:pt x="546722" y="119976"/>
                  </a:lnTo>
                  <a:lnTo>
                    <a:pt x="548716" y="122567"/>
                  </a:lnTo>
                  <a:lnTo>
                    <a:pt x="548716" y="122796"/>
                  </a:lnTo>
                  <a:lnTo>
                    <a:pt x="547903" y="125171"/>
                  </a:lnTo>
                  <a:lnTo>
                    <a:pt x="547230" y="122008"/>
                  </a:lnTo>
                  <a:lnTo>
                    <a:pt x="547230" y="122491"/>
                  </a:lnTo>
                  <a:lnTo>
                    <a:pt x="546722" y="122631"/>
                  </a:lnTo>
                  <a:lnTo>
                    <a:pt x="546290" y="122758"/>
                  </a:lnTo>
                  <a:lnTo>
                    <a:pt x="545884" y="122872"/>
                  </a:lnTo>
                  <a:lnTo>
                    <a:pt x="545477" y="122986"/>
                  </a:lnTo>
                  <a:lnTo>
                    <a:pt x="545071" y="123101"/>
                  </a:lnTo>
                  <a:lnTo>
                    <a:pt x="544664" y="123215"/>
                  </a:lnTo>
                  <a:lnTo>
                    <a:pt x="544398" y="123291"/>
                  </a:lnTo>
                  <a:lnTo>
                    <a:pt x="543991" y="123405"/>
                  </a:lnTo>
                  <a:lnTo>
                    <a:pt x="543725" y="123545"/>
                  </a:lnTo>
                  <a:lnTo>
                    <a:pt x="541870" y="125755"/>
                  </a:lnTo>
                  <a:lnTo>
                    <a:pt x="543725" y="126263"/>
                  </a:lnTo>
                  <a:lnTo>
                    <a:pt x="543991" y="126339"/>
                  </a:lnTo>
                  <a:lnTo>
                    <a:pt x="544398" y="126441"/>
                  </a:lnTo>
                  <a:lnTo>
                    <a:pt x="544664" y="126517"/>
                  </a:lnTo>
                  <a:lnTo>
                    <a:pt x="545071" y="126631"/>
                  </a:lnTo>
                  <a:lnTo>
                    <a:pt x="545477" y="126733"/>
                  </a:lnTo>
                  <a:lnTo>
                    <a:pt x="545884" y="126847"/>
                  </a:lnTo>
                  <a:lnTo>
                    <a:pt x="546049" y="126898"/>
                  </a:lnTo>
                  <a:lnTo>
                    <a:pt x="546049" y="127063"/>
                  </a:lnTo>
                  <a:lnTo>
                    <a:pt x="545744" y="127457"/>
                  </a:lnTo>
                  <a:lnTo>
                    <a:pt x="545884" y="128270"/>
                  </a:lnTo>
                  <a:lnTo>
                    <a:pt x="545884" y="128943"/>
                  </a:lnTo>
                  <a:lnTo>
                    <a:pt x="544258" y="132321"/>
                  </a:lnTo>
                  <a:lnTo>
                    <a:pt x="535089" y="128536"/>
                  </a:lnTo>
                  <a:lnTo>
                    <a:pt x="537514" y="133527"/>
                  </a:lnTo>
                  <a:lnTo>
                    <a:pt x="540346" y="136499"/>
                  </a:lnTo>
                  <a:lnTo>
                    <a:pt x="543725" y="132994"/>
                  </a:lnTo>
                  <a:lnTo>
                    <a:pt x="545884" y="135496"/>
                  </a:lnTo>
                  <a:lnTo>
                    <a:pt x="546049" y="135686"/>
                  </a:lnTo>
                  <a:lnTo>
                    <a:pt x="546290" y="135953"/>
                  </a:lnTo>
                  <a:lnTo>
                    <a:pt x="548716" y="137604"/>
                  </a:lnTo>
                  <a:lnTo>
                    <a:pt x="549389" y="138074"/>
                  </a:lnTo>
                  <a:lnTo>
                    <a:pt x="549529" y="138163"/>
                  </a:lnTo>
                  <a:lnTo>
                    <a:pt x="549656" y="138252"/>
                  </a:lnTo>
                  <a:lnTo>
                    <a:pt x="539546" y="141224"/>
                  </a:lnTo>
                  <a:lnTo>
                    <a:pt x="545071" y="143852"/>
                  </a:lnTo>
                  <a:lnTo>
                    <a:pt x="545211" y="143916"/>
                  </a:lnTo>
                  <a:lnTo>
                    <a:pt x="545071" y="143916"/>
                  </a:lnTo>
                  <a:lnTo>
                    <a:pt x="544664" y="144856"/>
                  </a:lnTo>
                  <a:lnTo>
                    <a:pt x="544398" y="145808"/>
                  </a:lnTo>
                  <a:lnTo>
                    <a:pt x="543991" y="146748"/>
                  </a:lnTo>
                  <a:lnTo>
                    <a:pt x="537794" y="148094"/>
                  </a:lnTo>
                  <a:lnTo>
                    <a:pt x="545071" y="154876"/>
                  </a:lnTo>
                  <a:lnTo>
                    <a:pt x="545211" y="154990"/>
                  </a:lnTo>
                  <a:lnTo>
                    <a:pt x="545477" y="155244"/>
                  </a:lnTo>
                  <a:lnTo>
                    <a:pt x="547497" y="151472"/>
                  </a:lnTo>
                  <a:lnTo>
                    <a:pt x="548716" y="149390"/>
                  </a:lnTo>
                  <a:lnTo>
                    <a:pt x="549389" y="148234"/>
                  </a:lnTo>
                  <a:lnTo>
                    <a:pt x="551002" y="148907"/>
                  </a:lnTo>
                  <a:lnTo>
                    <a:pt x="551395" y="146088"/>
                  </a:lnTo>
                  <a:lnTo>
                    <a:pt x="551395" y="145935"/>
                  </a:lnTo>
                  <a:lnTo>
                    <a:pt x="551002" y="145884"/>
                  </a:lnTo>
                  <a:lnTo>
                    <a:pt x="550329" y="145808"/>
                  </a:lnTo>
                  <a:lnTo>
                    <a:pt x="549656" y="145249"/>
                  </a:lnTo>
                  <a:lnTo>
                    <a:pt x="549529" y="145135"/>
                  </a:lnTo>
                  <a:lnTo>
                    <a:pt x="548716" y="144589"/>
                  </a:lnTo>
                  <a:lnTo>
                    <a:pt x="548982" y="144614"/>
                  </a:lnTo>
                  <a:lnTo>
                    <a:pt x="549656" y="144691"/>
                  </a:lnTo>
                  <a:lnTo>
                    <a:pt x="550329" y="144754"/>
                  </a:lnTo>
                  <a:lnTo>
                    <a:pt x="551002" y="144830"/>
                  </a:lnTo>
                  <a:lnTo>
                    <a:pt x="550329" y="143840"/>
                  </a:lnTo>
                  <a:lnTo>
                    <a:pt x="551002" y="144780"/>
                  </a:lnTo>
                  <a:lnTo>
                    <a:pt x="551395" y="144868"/>
                  </a:lnTo>
                  <a:lnTo>
                    <a:pt x="551954" y="144932"/>
                  </a:lnTo>
                  <a:lnTo>
                    <a:pt x="551002" y="144830"/>
                  </a:lnTo>
                  <a:lnTo>
                    <a:pt x="551395" y="145313"/>
                  </a:lnTo>
                  <a:lnTo>
                    <a:pt x="552627" y="147053"/>
                  </a:lnTo>
                  <a:lnTo>
                    <a:pt x="554240" y="149313"/>
                  </a:lnTo>
                  <a:lnTo>
                    <a:pt x="554786" y="149225"/>
                  </a:lnTo>
                  <a:lnTo>
                    <a:pt x="555599" y="149110"/>
                  </a:lnTo>
                  <a:lnTo>
                    <a:pt x="555726" y="149085"/>
                  </a:lnTo>
                  <a:lnTo>
                    <a:pt x="556399" y="148983"/>
                  </a:lnTo>
                  <a:lnTo>
                    <a:pt x="557212" y="148869"/>
                  </a:lnTo>
                  <a:lnTo>
                    <a:pt x="557758" y="148780"/>
                  </a:lnTo>
                  <a:lnTo>
                    <a:pt x="558152" y="148717"/>
                  </a:lnTo>
                  <a:lnTo>
                    <a:pt x="558698" y="148640"/>
                  </a:lnTo>
                  <a:lnTo>
                    <a:pt x="558698" y="151066"/>
                  </a:lnTo>
                  <a:lnTo>
                    <a:pt x="557758" y="152006"/>
                  </a:lnTo>
                  <a:lnTo>
                    <a:pt x="557212" y="153085"/>
                  </a:lnTo>
                  <a:lnTo>
                    <a:pt x="558152" y="153492"/>
                  </a:lnTo>
                  <a:lnTo>
                    <a:pt x="557072" y="155384"/>
                  </a:lnTo>
                  <a:lnTo>
                    <a:pt x="554786" y="154520"/>
                  </a:lnTo>
                  <a:lnTo>
                    <a:pt x="554647" y="154470"/>
                  </a:lnTo>
                  <a:lnTo>
                    <a:pt x="554380" y="154368"/>
                  </a:lnTo>
                  <a:lnTo>
                    <a:pt x="554113" y="154266"/>
                  </a:lnTo>
                  <a:lnTo>
                    <a:pt x="553847" y="154165"/>
                  </a:lnTo>
                  <a:lnTo>
                    <a:pt x="553567" y="154063"/>
                  </a:lnTo>
                  <a:lnTo>
                    <a:pt x="553300" y="153962"/>
                  </a:lnTo>
                  <a:lnTo>
                    <a:pt x="553034" y="153860"/>
                  </a:lnTo>
                  <a:lnTo>
                    <a:pt x="552767" y="153758"/>
                  </a:lnTo>
                  <a:lnTo>
                    <a:pt x="553567" y="156870"/>
                  </a:lnTo>
                  <a:lnTo>
                    <a:pt x="553847" y="159029"/>
                  </a:lnTo>
                  <a:lnTo>
                    <a:pt x="553567" y="158864"/>
                  </a:lnTo>
                  <a:lnTo>
                    <a:pt x="553440" y="158788"/>
                  </a:lnTo>
                  <a:lnTo>
                    <a:pt x="553300" y="158699"/>
                  </a:lnTo>
                  <a:lnTo>
                    <a:pt x="553034" y="158572"/>
                  </a:lnTo>
                  <a:lnTo>
                    <a:pt x="547230" y="157543"/>
                  </a:lnTo>
                  <a:lnTo>
                    <a:pt x="545744" y="163207"/>
                  </a:lnTo>
                  <a:lnTo>
                    <a:pt x="548030" y="164592"/>
                  </a:lnTo>
                  <a:lnTo>
                    <a:pt x="545744" y="166446"/>
                  </a:lnTo>
                  <a:lnTo>
                    <a:pt x="545477" y="167652"/>
                  </a:lnTo>
                  <a:lnTo>
                    <a:pt x="546150" y="168605"/>
                  </a:lnTo>
                  <a:lnTo>
                    <a:pt x="547103" y="169405"/>
                  </a:lnTo>
                  <a:lnTo>
                    <a:pt x="554240" y="168871"/>
                  </a:lnTo>
                  <a:lnTo>
                    <a:pt x="553046" y="166687"/>
                  </a:lnTo>
                  <a:lnTo>
                    <a:pt x="553300" y="166776"/>
                  </a:lnTo>
                  <a:lnTo>
                    <a:pt x="553567" y="166878"/>
                  </a:lnTo>
                  <a:lnTo>
                    <a:pt x="553847" y="166979"/>
                  </a:lnTo>
                  <a:lnTo>
                    <a:pt x="554113" y="167068"/>
                  </a:lnTo>
                  <a:lnTo>
                    <a:pt x="554380" y="167170"/>
                  </a:lnTo>
                  <a:lnTo>
                    <a:pt x="554647" y="167271"/>
                  </a:lnTo>
                  <a:lnTo>
                    <a:pt x="555320" y="167525"/>
                  </a:lnTo>
                  <a:lnTo>
                    <a:pt x="554647" y="160642"/>
                  </a:lnTo>
                  <a:lnTo>
                    <a:pt x="555320" y="160743"/>
                  </a:lnTo>
                  <a:lnTo>
                    <a:pt x="556133" y="160870"/>
                  </a:lnTo>
                  <a:lnTo>
                    <a:pt x="556806" y="160972"/>
                  </a:lnTo>
                  <a:lnTo>
                    <a:pt x="557352" y="161048"/>
                  </a:lnTo>
                  <a:lnTo>
                    <a:pt x="558152" y="161175"/>
                  </a:lnTo>
                  <a:lnTo>
                    <a:pt x="558698" y="161251"/>
                  </a:lnTo>
                  <a:lnTo>
                    <a:pt x="559485" y="161366"/>
                  </a:lnTo>
                  <a:lnTo>
                    <a:pt x="560044" y="161455"/>
                  </a:lnTo>
                  <a:lnTo>
                    <a:pt x="562063" y="160108"/>
                  </a:lnTo>
                  <a:lnTo>
                    <a:pt x="562203" y="159702"/>
                  </a:lnTo>
                  <a:lnTo>
                    <a:pt x="562749" y="158076"/>
                  </a:lnTo>
                  <a:lnTo>
                    <a:pt x="562203" y="156324"/>
                  </a:lnTo>
                  <a:lnTo>
                    <a:pt x="562470" y="156324"/>
                  </a:lnTo>
                  <a:lnTo>
                    <a:pt x="563689" y="156324"/>
                  </a:lnTo>
                  <a:lnTo>
                    <a:pt x="563956" y="155956"/>
                  </a:lnTo>
                  <a:lnTo>
                    <a:pt x="564769" y="154838"/>
                  </a:lnTo>
                  <a:lnTo>
                    <a:pt x="563956" y="153365"/>
                  </a:lnTo>
                  <a:lnTo>
                    <a:pt x="566928" y="152247"/>
                  </a:lnTo>
                  <a:lnTo>
                    <a:pt x="567194" y="152146"/>
                  </a:lnTo>
                  <a:lnTo>
                    <a:pt x="568540" y="147828"/>
                  </a:lnTo>
                  <a:lnTo>
                    <a:pt x="568413" y="144729"/>
                  </a:lnTo>
                  <a:lnTo>
                    <a:pt x="567601" y="142430"/>
                  </a:lnTo>
                  <a:lnTo>
                    <a:pt x="564896" y="142836"/>
                  </a:lnTo>
                  <a:lnTo>
                    <a:pt x="562470" y="142836"/>
                  </a:lnTo>
                  <a:lnTo>
                    <a:pt x="562749" y="141084"/>
                  </a:lnTo>
                  <a:lnTo>
                    <a:pt x="563016" y="140144"/>
                  </a:lnTo>
                  <a:lnTo>
                    <a:pt x="565975" y="139077"/>
                  </a:lnTo>
                  <a:lnTo>
                    <a:pt x="566381" y="138925"/>
                  </a:lnTo>
                  <a:lnTo>
                    <a:pt x="566381" y="138391"/>
                  </a:lnTo>
                  <a:lnTo>
                    <a:pt x="565975" y="132994"/>
                  </a:lnTo>
                  <a:lnTo>
                    <a:pt x="566928" y="131241"/>
                  </a:lnTo>
                  <a:lnTo>
                    <a:pt x="560044" y="134531"/>
                  </a:lnTo>
                  <a:lnTo>
                    <a:pt x="559574" y="134835"/>
                  </a:lnTo>
                  <a:lnTo>
                    <a:pt x="560044" y="134010"/>
                  </a:lnTo>
                  <a:lnTo>
                    <a:pt x="563283" y="128130"/>
                  </a:lnTo>
                  <a:lnTo>
                    <a:pt x="560044" y="128816"/>
                  </a:lnTo>
                  <a:lnTo>
                    <a:pt x="559168" y="126923"/>
                  </a:lnTo>
                  <a:lnTo>
                    <a:pt x="559168" y="135153"/>
                  </a:lnTo>
                  <a:lnTo>
                    <a:pt x="555726" y="138341"/>
                  </a:lnTo>
                  <a:lnTo>
                    <a:pt x="555726" y="141224"/>
                  </a:lnTo>
                  <a:lnTo>
                    <a:pt x="554380" y="141325"/>
                  </a:lnTo>
                  <a:lnTo>
                    <a:pt x="552767" y="141452"/>
                  </a:lnTo>
                  <a:lnTo>
                    <a:pt x="551395" y="141554"/>
                  </a:lnTo>
                  <a:lnTo>
                    <a:pt x="549529" y="136359"/>
                  </a:lnTo>
                  <a:lnTo>
                    <a:pt x="551002" y="137528"/>
                  </a:lnTo>
                  <a:lnTo>
                    <a:pt x="551954" y="138264"/>
                  </a:lnTo>
                  <a:lnTo>
                    <a:pt x="553034" y="139103"/>
                  </a:lnTo>
                  <a:lnTo>
                    <a:pt x="553161" y="139217"/>
                  </a:lnTo>
                  <a:lnTo>
                    <a:pt x="553300" y="139319"/>
                  </a:lnTo>
                  <a:lnTo>
                    <a:pt x="553440" y="139420"/>
                  </a:lnTo>
                  <a:lnTo>
                    <a:pt x="555599" y="141109"/>
                  </a:lnTo>
                  <a:lnTo>
                    <a:pt x="555726" y="141224"/>
                  </a:lnTo>
                  <a:lnTo>
                    <a:pt x="555726" y="138341"/>
                  </a:lnTo>
                  <a:lnTo>
                    <a:pt x="554786" y="139204"/>
                  </a:lnTo>
                  <a:lnTo>
                    <a:pt x="554380" y="139598"/>
                  </a:lnTo>
                  <a:lnTo>
                    <a:pt x="553974" y="139065"/>
                  </a:lnTo>
                  <a:lnTo>
                    <a:pt x="553440" y="137985"/>
                  </a:lnTo>
                  <a:lnTo>
                    <a:pt x="553567" y="138023"/>
                  </a:lnTo>
                  <a:lnTo>
                    <a:pt x="553847" y="138112"/>
                  </a:lnTo>
                  <a:lnTo>
                    <a:pt x="554113" y="138201"/>
                  </a:lnTo>
                  <a:lnTo>
                    <a:pt x="554380" y="138303"/>
                  </a:lnTo>
                  <a:lnTo>
                    <a:pt x="554647" y="138391"/>
                  </a:lnTo>
                  <a:lnTo>
                    <a:pt x="554786" y="138518"/>
                  </a:lnTo>
                  <a:lnTo>
                    <a:pt x="554647" y="138925"/>
                  </a:lnTo>
                  <a:lnTo>
                    <a:pt x="554786" y="138811"/>
                  </a:lnTo>
                  <a:lnTo>
                    <a:pt x="557072" y="136893"/>
                  </a:lnTo>
                  <a:lnTo>
                    <a:pt x="557212" y="136791"/>
                  </a:lnTo>
                  <a:lnTo>
                    <a:pt x="557352" y="136677"/>
                  </a:lnTo>
                  <a:lnTo>
                    <a:pt x="559168" y="135153"/>
                  </a:lnTo>
                  <a:lnTo>
                    <a:pt x="559168" y="126923"/>
                  </a:lnTo>
                  <a:lnTo>
                    <a:pt x="559104" y="126784"/>
                  </a:lnTo>
                  <a:lnTo>
                    <a:pt x="558698" y="126746"/>
                  </a:lnTo>
                  <a:lnTo>
                    <a:pt x="557758" y="126631"/>
                  </a:lnTo>
                  <a:lnTo>
                    <a:pt x="557352" y="126593"/>
                  </a:lnTo>
                  <a:lnTo>
                    <a:pt x="557352" y="130835"/>
                  </a:lnTo>
                  <a:lnTo>
                    <a:pt x="557022" y="133096"/>
                  </a:lnTo>
                  <a:lnTo>
                    <a:pt x="556133" y="132727"/>
                  </a:lnTo>
                  <a:lnTo>
                    <a:pt x="555625" y="132626"/>
                  </a:lnTo>
                  <a:lnTo>
                    <a:pt x="555625" y="136182"/>
                  </a:lnTo>
                  <a:lnTo>
                    <a:pt x="555320" y="136182"/>
                  </a:lnTo>
                  <a:lnTo>
                    <a:pt x="554786" y="136080"/>
                  </a:lnTo>
                  <a:lnTo>
                    <a:pt x="554113" y="135953"/>
                  </a:lnTo>
                  <a:lnTo>
                    <a:pt x="554380" y="133807"/>
                  </a:lnTo>
                  <a:lnTo>
                    <a:pt x="554863" y="133324"/>
                  </a:lnTo>
                  <a:lnTo>
                    <a:pt x="555053" y="135153"/>
                  </a:lnTo>
                  <a:lnTo>
                    <a:pt x="554113" y="135953"/>
                  </a:lnTo>
                  <a:lnTo>
                    <a:pt x="555625" y="136182"/>
                  </a:lnTo>
                  <a:lnTo>
                    <a:pt x="555625" y="132626"/>
                  </a:lnTo>
                  <a:lnTo>
                    <a:pt x="557352" y="130835"/>
                  </a:lnTo>
                  <a:lnTo>
                    <a:pt x="557352" y="126593"/>
                  </a:lnTo>
                  <a:lnTo>
                    <a:pt x="556806" y="126530"/>
                  </a:lnTo>
                  <a:lnTo>
                    <a:pt x="555726" y="126415"/>
                  </a:lnTo>
                  <a:lnTo>
                    <a:pt x="554786" y="126301"/>
                  </a:lnTo>
                  <a:lnTo>
                    <a:pt x="554113" y="126238"/>
                  </a:lnTo>
                  <a:lnTo>
                    <a:pt x="553034" y="126111"/>
                  </a:lnTo>
                  <a:lnTo>
                    <a:pt x="553300" y="120992"/>
                  </a:lnTo>
                  <a:lnTo>
                    <a:pt x="551954" y="117475"/>
                  </a:lnTo>
                  <a:lnTo>
                    <a:pt x="552767" y="117386"/>
                  </a:lnTo>
                  <a:lnTo>
                    <a:pt x="553567" y="117284"/>
                  </a:lnTo>
                  <a:lnTo>
                    <a:pt x="554380" y="117182"/>
                  </a:lnTo>
                  <a:lnTo>
                    <a:pt x="555320" y="117068"/>
                  </a:lnTo>
                  <a:lnTo>
                    <a:pt x="556133" y="116979"/>
                  </a:lnTo>
                  <a:lnTo>
                    <a:pt x="556399" y="116941"/>
                  </a:lnTo>
                  <a:lnTo>
                    <a:pt x="554278" y="115303"/>
                  </a:lnTo>
                  <a:lnTo>
                    <a:pt x="557479" y="115722"/>
                  </a:lnTo>
                  <a:lnTo>
                    <a:pt x="559638" y="117398"/>
                  </a:lnTo>
                  <a:lnTo>
                    <a:pt x="562356" y="115227"/>
                  </a:lnTo>
                  <a:lnTo>
                    <a:pt x="563384" y="112090"/>
                  </a:lnTo>
                  <a:lnTo>
                    <a:pt x="560451" y="110871"/>
                  </a:lnTo>
                  <a:lnTo>
                    <a:pt x="562343" y="107226"/>
                  </a:lnTo>
                  <a:lnTo>
                    <a:pt x="573405" y="113842"/>
                  </a:lnTo>
                  <a:lnTo>
                    <a:pt x="572592" y="106019"/>
                  </a:lnTo>
                  <a:lnTo>
                    <a:pt x="572858" y="106413"/>
                  </a:lnTo>
                  <a:lnTo>
                    <a:pt x="574751" y="106019"/>
                  </a:lnTo>
                  <a:close/>
                </a:path>
                <a:path w="863600" h="169544">
                  <a:moveTo>
                    <a:pt x="577710" y="112623"/>
                  </a:moveTo>
                  <a:lnTo>
                    <a:pt x="576910" y="112547"/>
                  </a:lnTo>
                  <a:lnTo>
                    <a:pt x="574611" y="113030"/>
                  </a:lnTo>
                  <a:lnTo>
                    <a:pt x="575678" y="113728"/>
                  </a:lnTo>
                  <a:lnTo>
                    <a:pt x="577494" y="112737"/>
                  </a:lnTo>
                  <a:lnTo>
                    <a:pt x="577710" y="112623"/>
                  </a:lnTo>
                  <a:close/>
                </a:path>
                <a:path w="863600" h="169544">
                  <a:moveTo>
                    <a:pt x="583107" y="110604"/>
                  </a:moveTo>
                  <a:lnTo>
                    <a:pt x="580009" y="106413"/>
                  </a:lnTo>
                  <a:lnTo>
                    <a:pt x="577037" y="107899"/>
                  </a:lnTo>
                  <a:lnTo>
                    <a:pt x="573532" y="108712"/>
                  </a:lnTo>
                  <a:lnTo>
                    <a:pt x="577494" y="112420"/>
                  </a:lnTo>
                  <a:lnTo>
                    <a:pt x="579742" y="111950"/>
                  </a:lnTo>
                  <a:lnTo>
                    <a:pt x="583107" y="110604"/>
                  </a:lnTo>
                  <a:close/>
                </a:path>
                <a:path w="863600" h="169544">
                  <a:moveTo>
                    <a:pt x="583780" y="119100"/>
                  </a:moveTo>
                  <a:lnTo>
                    <a:pt x="575678" y="113728"/>
                  </a:lnTo>
                  <a:lnTo>
                    <a:pt x="574611" y="114300"/>
                  </a:lnTo>
                  <a:lnTo>
                    <a:pt x="574484" y="114376"/>
                  </a:lnTo>
                  <a:lnTo>
                    <a:pt x="572185" y="113868"/>
                  </a:lnTo>
                  <a:lnTo>
                    <a:pt x="572046" y="113842"/>
                  </a:lnTo>
                  <a:lnTo>
                    <a:pt x="572185" y="114922"/>
                  </a:lnTo>
                  <a:lnTo>
                    <a:pt x="571919" y="115722"/>
                  </a:lnTo>
                  <a:lnTo>
                    <a:pt x="571106" y="116535"/>
                  </a:lnTo>
                  <a:lnTo>
                    <a:pt x="570966" y="118833"/>
                  </a:lnTo>
                  <a:lnTo>
                    <a:pt x="571919" y="119100"/>
                  </a:lnTo>
                  <a:lnTo>
                    <a:pt x="572185" y="119164"/>
                  </a:lnTo>
                  <a:lnTo>
                    <a:pt x="575284" y="120040"/>
                  </a:lnTo>
                  <a:lnTo>
                    <a:pt x="576910" y="118160"/>
                  </a:lnTo>
                  <a:lnTo>
                    <a:pt x="583107" y="119011"/>
                  </a:lnTo>
                  <a:lnTo>
                    <a:pt x="583780" y="119100"/>
                  </a:lnTo>
                  <a:close/>
                </a:path>
                <a:path w="863600" h="169544">
                  <a:moveTo>
                    <a:pt x="589584" y="114922"/>
                  </a:moveTo>
                  <a:lnTo>
                    <a:pt x="588645" y="113842"/>
                  </a:lnTo>
                  <a:lnTo>
                    <a:pt x="587692" y="114109"/>
                  </a:lnTo>
                  <a:lnTo>
                    <a:pt x="586892" y="114782"/>
                  </a:lnTo>
                  <a:lnTo>
                    <a:pt x="587971" y="116001"/>
                  </a:lnTo>
                  <a:lnTo>
                    <a:pt x="589051" y="115722"/>
                  </a:lnTo>
                  <a:lnTo>
                    <a:pt x="589584" y="114922"/>
                  </a:lnTo>
                  <a:close/>
                </a:path>
                <a:path w="863600" h="169544">
                  <a:moveTo>
                    <a:pt x="606856" y="94284"/>
                  </a:moveTo>
                  <a:lnTo>
                    <a:pt x="606044" y="94284"/>
                  </a:lnTo>
                  <a:lnTo>
                    <a:pt x="605637" y="94411"/>
                  </a:lnTo>
                  <a:lnTo>
                    <a:pt x="604558" y="94818"/>
                  </a:lnTo>
                  <a:lnTo>
                    <a:pt x="604964" y="95491"/>
                  </a:lnTo>
                  <a:lnTo>
                    <a:pt x="605231" y="96304"/>
                  </a:lnTo>
                  <a:lnTo>
                    <a:pt x="605637" y="96570"/>
                  </a:lnTo>
                  <a:lnTo>
                    <a:pt x="605904" y="96710"/>
                  </a:lnTo>
                  <a:lnTo>
                    <a:pt x="606310" y="96837"/>
                  </a:lnTo>
                  <a:lnTo>
                    <a:pt x="606856" y="94284"/>
                  </a:lnTo>
                  <a:close/>
                </a:path>
                <a:path w="863600" h="169544">
                  <a:moveTo>
                    <a:pt x="610768" y="87934"/>
                  </a:moveTo>
                  <a:lnTo>
                    <a:pt x="609955" y="87934"/>
                  </a:lnTo>
                  <a:lnTo>
                    <a:pt x="609955" y="88887"/>
                  </a:lnTo>
                  <a:lnTo>
                    <a:pt x="610362" y="88887"/>
                  </a:lnTo>
                  <a:lnTo>
                    <a:pt x="610628" y="89014"/>
                  </a:lnTo>
                  <a:lnTo>
                    <a:pt x="610628" y="88341"/>
                  </a:lnTo>
                  <a:lnTo>
                    <a:pt x="610768" y="87934"/>
                  </a:lnTo>
                  <a:close/>
                </a:path>
                <a:path w="863600" h="169544">
                  <a:moveTo>
                    <a:pt x="621284" y="125171"/>
                  </a:moveTo>
                  <a:lnTo>
                    <a:pt x="611441" y="125298"/>
                  </a:lnTo>
                  <a:lnTo>
                    <a:pt x="609549" y="123952"/>
                  </a:lnTo>
                  <a:lnTo>
                    <a:pt x="612889" y="121081"/>
                  </a:lnTo>
                  <a:lnTo>
                    <a:pt x="610616" y="118198"/>
                  </a:lnTo>
                  <a:lnTo>
                    <a:pt x="606386" y="117525"/>
                  </a:lnTo>
                  <a:lnTo>
                    <a:pt x="603885" y="121259"/>
                  </a:lnTo>
                  <a:lnTo>
                    <a:pt x="602132" y="123685"/>
                  </a:lnTo>
                  <a:lnTo>
                    <a:pt x="601052" y="128130"/>
                  </a:lnTo>
                  <a:lnTo>
                    <a:pt x="605777" y="129755"/>
                  </a:lnTo>
                  <a:lnTo>
                    <a:pt x="606983" y="131648"/>
                  </a:lnTo>
                  <a:lnTo>
                    <a:pt x="606171" y="136906"/>
                  </a:lnTo>
                  <a:lnTo>
                    <a:pt x="610489" y="133527"/>
                  </a:lnTo>
                  <a:lnTo>
                    <a:pt x="613600" y="131368"/>
                  </a:lnTo>
                  <a:lnTo>
                    <a:pt x="606983" y="126784"/>
                  </a:lnTo>
                  <a:lnTo>
                    <a:pt x="612787" y="127863"/>
                  </a:lnTo>
                  <a:lnTo>
                    <a:pt x="621284" y="125171"/>
                  </a:lnTo>
                  <a:close/>
                </a:path>
                <a:path w="863600" h="169544">
                  <a:moveTo>
                    <a:pt x="630720" y="133400"/>
                  </a:moveTo>
                  <a:lnTo>
                    <a:pt x="630047" y="132321"/>
                  </a:lnTo>
                  <a:lnTo>
                    <a:pt x="629246" y="132321"/>
                  </a:lnTo>
                  <a:lnTo>
                    <a:pt x="628294" y="128130"/>
                  </a:lnTo>
                  <a:lnTo>
                    <a:pt x="621817" y="132041"/>
                  </a:lnTo>
                  <a:lnTo>
                    <a:pt x="627494" y="133121"/>
                  </a:lnTo>
                  <a:lnTo>
                    <a:pt x="627214" y="134340"/>
                  </a:lnTo>
                  <a:lnTo>
                    <a:pt x="628967" y="135153"/>
                  </a:lnTo>
                  <a:lnTo>
                    <a:pt x="629780" y="134200"/>
                  </a:lnTo>
                  <a:lnTo>
                    <a:pt x="630720" y="133400"/>
                  </a:lnTo>
                  <a:close/>
                </a:path>
                <a:path w="863600" h="169544">
                  <a:moveTo>
                    <a:pt x="633958" y="95758"/>
                  </a:moveTo>
                  <a:lnTo>
                    <a:pt x="633425" y="93472"/>
                  </a:lnTo>
                  <a:lnTo>
                    <a:pt x="631405" y="93205"/>
                  </a:lnTo>
                  <a:lnTo>
                    <a:pt x="628027" y="94284"/>
                  </a:lnTo>
                  <a:lnTo>
                    <a:pt x="629640" y="97116"/>
                  </a:lnTo>
                  <a:lnTo>
                    <a:pt x="631939" y="97116"/>
                  </a:lnTo>
                  <a:lnTo>
                    <a:pt x="633958" y="95758"/>
                  </a:lnTo>
                  <a:close/>
                </a:path>
                <a:path w="863600" h="169544">
                  <a:moveTo>
                    <a:pt x="640702" y="86055"/>
                  </a:moveTo>
                  <a:lnTo>
                    <a:pt x="631532" y="84023"/>
                  </a:lnTo>
                  <a:lnTo>
                    <a:pt x="633018" y="89154"/>
                  </a:lnTo>
                  <a:lnTo>
                    <a:pt x="633158" y="89827"/>
                  </a:lnTo>
                  <a:lnTo>
                    <a:pt x="636790" y="90093"/>
                  </a:lnTo>
                  <a:lnTo>
                    <a:pt x="637870" y="89420"/>
                  </a:lnTo>
                  <a:lnTo>
                    <a:pt x="640702" y="86055"/>
                  </a:lnTo>
                  <a:close/>
                </a:path>
                <a:path w="863600" h="169544">
                  <a:moveTo>
                    <a:pt x="643813" y="128003"/>
                  </a:moveTo>
                  <a:lnTo>
                    <a:pt x="640029" y="125704"/>
                  </a:lnTo>
                  <a:lnTo>
                    <a:pt x="640575" y="123278"/>
                  </a:lnTo>
                  <a:lnTo>
                    <a:pt x="639305" y="121539"/>
                  </a:lnTo>
                  <a:lnTo>
                    <a:pt x="641654" y="121932"/>
                  </a:lnTo>
                  <a:lnTo>
                    <a:pt x="641781" y="120853"/>
                  </a:lnTo>
                  <a:lnTo>
                    <a:pt x="642061" y="120040"/>
                  </a:lnTo>
                  <a:lnTo>
                    <a:pt x="643140" y="115316"/>
                  </a:lnTo>
                  <a:lnTo>
                    <a:pt x="637882" y="119570"/>
                  </a:lnTo>
                  <a:lnTo>
                    <a:pt x="637743" y="119367"/>
                  </a:lnTo>
                  <a:lnTo>
                    <a:pt x="627888" y="123139"/>
                  </a:lnTo>
                  <a:lnTo>
                    <a:pt x="634098" y="127596"/>
                  </a:lnTo>
                  <a:lnTo>
                    <a:pt x="637070" y="127330"/>
                  </a:lnTo>
                  <a:lnTo>
                    <a:pt x="638949" y="130835"/>
                  </a:lnTo>
                  <a:lnTo>
                    <a:pt x="641388" y="130022"/>
                  </a:lnTo>
                  <a:lnTo>
                    <a:pt x="643813" y="128003"/>
                  </a:lnTo>
                  <a:close/>
                </a:path>
                <a:path w="863600" h="169544">
                  <a:moveTo>
                    <a:pt x="648665" y="112217"/>
                  </a:moveTo>
                  <a:lnTo>
                    <a:pt x="644080" y="106959"/>
                  </a:lnTo>
                  <a:lnTo>
                    <a:pt x="643509" y="105714"/>
                  </a:lnTo>
                  <a:lnTo>
                    <a:pt x="643674" y="105879"/>
                  </a:lnTo>
                  <a:lnTo>
                    <a:pt x="646912" y="105206"/>
                  </a:lnTo>
                  <a:lnTo>
                    <a:pt x="647725" y="103187"/>
                  </a:lnTo>
                  <a:lnTo>
                    <a:pt x="647852" y="103047"/>
                  </a:lnTo>
                  <a:lnTo>
                    <a:pt x="647852" y="102908"/>
                  </a:lnTo>
                  <a:lnTo>
                    <a:pt x="648131" y="102374"/>
                  </a:lnTo>
                  <a:lnTo>
                    <a:pt x="648398" y="99136"/>
                  </a:lnTo>
                  <a:lnTo>
                    <a:pt x="641515" y="102108"/>
                  </a:lnTo>
                  <a:lnTo>
                    <a:pt x="642188" y="104267"/>
                  </a:lnTo>
                  <a:lnTo>
                    <a:pt x="643178" y="105359"/>
                  </a:lnTo>
                  <a:lnTo>
                    <a:pt x="642454" y="104940"/>
                  </a:lnTo>
                  <a:lnTo>
                    <a:pt x="640702" y="106146"/>
                  </a:lnTo>
                  <a:lnTo>
                    <a:pt x="637540" y="108673"/>
                  </a:lnTo>
                  <a:lnTo>
                    <a:pt x="631939" y="108305"/>
                  </a:lnTo>
                  <a:lnTo>
                    <a:pt x="634238" y="112763"/>
                  </a:lnTo>
                  <a:lnTo>
                    <a:pt x="638543" y="113842"/>
                  </a:lnTo>
                  <a:lnTo>
                    <a:pt x="641781" y="113969"/>
                  </a:lnTo>
                  <a:lnTo>
                    <a:pt x="641045" y="110426"/>
                  </a:lnTo>
                  <a:lnTo>
                    <a:pt x="648665" y="112217"/>
                  </a:lnTo>
                  <a:close/>
                </a:path>
                <a:path w="863600" h="169544">
                  <a:moveTo>
                    <a:pt x="652310" y="129349"/>
                  </a:moveTo>
                  <a:lnTo>
                    <a:pt x="643813" y="128409"/>
                  </a:lnTo>
                  <a:lnTo>
                    <a:pt x="647725" y="131775"/>
                  </a:lnTo>
                  <a:lnTo>
                    <a:pt x="648258" y="132854"/>
                  </a:lnTo>
                  <a:lnTo>
                    <a:pt x="649884" y="132041"/>
                  </a:lnTo>
                  <a:lnTo>
                    <a:pt x="652310" y="129349"/>
                  </a:lnTo>
                  <a:close/>
                </a:path>
                <a:path w="863600" h="169544">
                  <a:moveTo>
                    <a:pt x="658101" y="132854"/>
                  </a:moveTo>
                  <a:lnTo>
                    <a:pt x="655815" y="132854"/>
                  </a:lnTo>
                  <a:lnTo>
                    <a:pt x="653656" y="132994"/>
                  </a:lnTo>
                  <a:lnTo>
                    <a:pt x="653389" y="136639"/>
                  </a:lnTo>
                  <a:lnTo>
                    <a:pt x="655408" y="136499"/>
                  </a:lnTo>
                  <a:lnTo>
                    <a:pt x="657567" y="136359"/>
                  </a:lnTo>
                  <a:lnTo>
                    <a:pt x="658101" y="132854"/>
                  </a:lnTo>
                  <a:close/>
                </a:path>
                <a:path w="863600" h="169544">
                  <a:moveTo>
                    <a:pt x="669086" y="107784"/>
                  </a:moveTo>
                  <a:lnTo>
                    <a:pt x="666407" y="105232"/>
                  </a:lnTo>
                  <a:lnTo>
                    <a:pt x="660946" y="105879"/>
                  </a:lnTo>
                  <a:lnTo>
                    <a:pt x="661746" y="107492"/>
                  </a:lnTo>
                  <a:lnTo>
                    <a:pt x="661073" y="109385"/>
                  </a:lnTo>
                  <a:lnTo>
                    <a:pt x="662559" y="110604"/>
                  </a:lnTo>
                  <a:lnTo>
                    <a:pt x="668096" y="110566"/>
                  </a:lnTo>
                  <a:lnTo>
                    <a:pt x="669086" y="107784"/>
                  </a:lnTo>
                  <a:close/>
                </a:path>
                <a:path w="863600" h="169544">
                  <a:moveTo>
                    <a:pt x="669709" y="96037"/>
                  </a:moveTo>
                  <a:lnTo>
                    <a:pt x="666610" y="95364"/>
                  </a:lnTo>
                  <a:lnTo>
                    <a:pt x="666330" y="96977"/>
                  </a:lnTo>
                  <a:lnTo>
                    <a:pt x="665657" y="98590"/>
                  </a:lnTo>
                  <a:lnTo>
                    <a:pt x="668769" y="99136"/>
                  </a:lnTo>
                  <a:lnTo>
                    <a:pt x="668896" y="97650"/>
                  </a:lnTo>
                  <a:lnTo>
                    <a:pt x="669709" y="96037"/>
                  </a:lnTo>
                  <a:close/>
                </a:path>
                <a:path w="863600" h="169544">
                  <a:moveTo>
                    <a:pt x="678878" y="106019"/>
                  </a:moveTo>
                  <a:lnTo>
                    <a:pt x="678751" y="102374"/>
                  </a:lnTo>
                  <a:lnTo>
                    <a:pt x="671728" y="106819"/>
                  </a:lnTo>
                  <a:lnTo>
                    <a:pt x="677125" y="106959"/>
                  </a:lnTo>
                  <a:lnTo>
                    <a:pt x="678345" y="107365"/>
                  </a:lnTo>
                  <a:lnTo>
                    <a:pt x="678611" y="106553"/>
                  </a:lnTo>
                  <a:lnTo>
                    <a:pt x="678878" y="106019"/>
                  </a:lnTo>
                  <a:close/>
                </a:path>
                <a:path w="863600" h="169544">
                  <a:moveTo>
                    <a:pt x="682117" y="116674"/>
                  </a:moveTo>
                  <a:lnTo>
                    <a:pt x="681304" y="116674"/>
                  </a:lnTo>
                  <a:lnTo>
                    <a:pt x="681443" y="117475"/>
                  </a:lnTo>
                  <a:lnTo>
                    <a:pt x="681977" y="117475"/>
                  </a:lnTo>
                  <a:lnTo>
                    <a:pt x="682117" y="117614"/>
                  </a:lnTo>
                  <a:lnTo>
                    <a:pt x="681977" y="117081"/>
                  </a:lnTo>
                  <a:lnTo>
                    <a:pt x="682117" y="116674"/>
                  </a:lnTo>
                  <a:close/>
                </a:path>
                <a:path w="863600" h="169544">
                  <a:moveTo>
                    <a:pt x="687920" y="127330"/>
                  </a:moveTo>
                  <a:lnTo>
                    <a:pt x="686028" y="127596"/>
                  </a:lnTo>
                  <a:lnTo>
                    <a:pt x="684949" y="127330"/>
                  </a:lnTo>
                  <a:lnTo>
                    <a:pt x="679551" y="128270"/>
                  </a:lnTo>
                  <a:lnTo>
                    <a:pt x="686968" y="136766"/>
                  </a:lnTo>
                  <a:lnTo>
                    <a:pt x="687374" y="129209"/>
                  </a:lnTo>
                  <a:lnTo>
                    <a:pt x="687920" y="127330"/>
                  </a:lnTo>
                  <a:close/>
                </a:path>
                <a:path w="863600" h="169544">
                  <a:moveTo>
                    <a:pt x="695337" y="117475"/>
                  </a:moveTo>
                  <a:lnTo>
                    <a:pt x="689533" y="113563"/>
                  </a:lnTo>
                  <a:lnTo>
                    <a:pt x="686562" y="116395"/>
                  </a:lnTo>
                  <a:lnTo>
                    <a:pt x="685126" y="120103"/>
                  </a:lnTo>
                  <a:lnTo>
                    <a:pt x="687298" y="123825"/>
                  </a:lnTo>
                  <a:lnTo>
                    <a:pt x="690651" y="125018"/>
                  </a:lnTo>
                  <a:lnTo>
                    <a:pt x="692772" y="121119"/>
                  </a:lnTo>
                  <a:lnTo>
                    <a:pt x="695337" y="117475"/>
                  </a:lnTo>
                  <a:close/>
                </a:path>
                <a:path w="863600" h="169544">
                  <a:moveTo>
                    <a:pt x="711796" y="74587"/>
                  </a:moveTo>
                  <a:lnTo>
                    <a:pt x="709231" y="74180"/>
                  </a:lnTo>
                  <a:lnTo>
                    <a:pt x="708418" y="74726"/>
                  </a:lnTo>
                  <a:lnTo>
                    <a:pt x="707072" y="77558"/>
                  </a:lnTo>
                  <a:lnTo>
                    <a:pt x="710577" y="77012"/>
                  </a:lnTo>
                  <a:lnTo>
                    <a:pt x="711657" y="75806"/>
                  </a:lnTo>
                  <a:lnTo>
                    <a:pt x="711796" y="74587"/>
                  </a:lnTo>
                  <a:close/>
                </a:path>
                <a:path w="863600" h="169544">
                  <a:moveTo>
                    <a:pt x="853554" y="142976"/>
                  </a:moveTo>
                  <a:lnTo>
                    <a:pt x="847356" y="143383"/>
                  </a:lnTo>
                  <a:lnTo>
                    <a:pt x="848296" y="145542"/>
                  </a:lnTo>
                  <a:lnTo>
                    <a:pt x="848969" y="147294"/>
                  </a:lnTo>
                  <a:lnTo>
                    <a:pt x="850861" y="145542"/>
                  </a:lnTo>
                  <a:lnTo>
                    <a:pt x="852208" y="145402"/>
                  </a:lnTo>
                  <a:lnTo>
                    <a:pt x="853554" y="142976"/>
                  </a:lnTo>
                  <a:close/>
                </a:path>
                <a:path w="863600" h="169544">
                  <a:moveTo>
                    <a:pt x="859764" y="142836"/>
                  </a:moveTo>
                  <a:lnTo>
                    <a:pt x="859485" y="142570"/>
                  </a:lnTo>
                  <a:lnTo>
                    <a:pt x="858951" y="142430"/>
                  </a:lnTo>
                  <a:lnTo>
                    <a:pt x="858545" y="142303"/>
                  </a:lnTo>
                  <a:lnTo>
                    <a:pt x="857872" y="142430"/>
                  </a:lnTo>
                  <a:lnTo>
                    <a:pt x="857338" y="143103"/>
                  </a:lnTo>
                  <a:lnTo>
                    <a:pt x="858139" y="143383"/>
                  </a:lnTo>
                  <a:lnTo>
                    <a:pt x="858685" y="143243"/>
                  </a:lnTo>
                  <a:lnTo>
                    <a:pt x="859218" y="142976"/>
                  </a:lnTo>
                  <a:lnTo>
                    <a:pt x="859764" y="142836"/>
                  </a:lnTo>
                  <a:close/>
                </a:path>
                <a:path w="863600" h="169544">
                  <a:moveTo>
                    <a:pt x="863396" y="141490"/>
                  </a:moveTo>
                  <a:lnTo>
                    <a:pt x="862330" y="139738"/>
                  </a:lnTo>
                  <a:lnTo>
                    <a:pt x="862050" y="140004"/>
                  </a:lnTo>
                  <a:lnTo>
                    <a:pt x="861644" y="140271"/>
                  </a:lnTo>
                  <a:lnTo>
                    <a:pt x="861517" y="140550"/>
                  </a:lnTo>
                  <a:lnTo>
                    <a:pt x="860971" y="141351"/>
                  </a:lnTo>
                  <a:lnTo>
                    <a:pt x="861517" y="141757"/>
                  </a:lnTo>
                  <a:lnTo>
                    <a:pt x="862050" y="141897"/>
                  </a:lnTo>
                  <a:lnTo>
                    <a:pt x="862457" y="141757"/>
                  </a:lnTo>
                  <a:lnTo>
                    <a:pt x="863003" y="141630"/>
                  </a:lnTo>
                  <a:lnTo>
                    <a:pt x="863396" y="14149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470647" y="786154"/>
              <a:ext cx="2046605" cy="255270"/>
            </a:xfrm>
            <a:custGeom>
              <a:avLst/>
              <a:gdLst/>
              <a:ahLst/>
              <a:cxnLst/>
              <a:rect l="l" t="t" r="r" b="b"/>
              <a:pathLst>
                <a:path w="2046605" h="255269">
                  <a:moveTo>
                    <a:pt x="16446" y="164553"/>
                  </a:moveTo>
                  <a:lnTo>
                    <a:pt x="15646" y="164553"/>
                  </a:lnTo>
                  <a:lnTo>
                    <a:pt x="15773" y="165506"/>
                  </a:lnTo>
                  <a:lnTo>
                    <a:pt x="16179" y="165506"/>
                  </a:lnTo>
                  <a:lnTo>
                    <a:pt x="16446" y="165633"/>
                  </a:lnTo>
                  <a:lnTo>
                    <a:pt x="16319" y="164960"/>
                  </a:lnTo>
                  <a:lnTo>
                    <a:pt x="16446" y="164553"/>
                  </a:lnTo>
                  <a:close/>
                </a:path>
                <a:path w="2046605" h="255269">
                  <a:moveTo>
                    <a:pt x="16852" y="170903"/>
                  </a:moveTo>
                  <a:lnTo>
                    <a:pt x="16713" y="168338"/>
                  </a:lnTo>
                  <a:lnTo>
                    <a:pt x="15506" y="168605"/>
                  </a:lnTo>
                  <a:lnTo>
                    <a:pt x="14020" y="169545"/>
                  </a:lnTo>
                  <a:lnTo>
                    <a:pt x="15646" y="170764"/>
                  </a:lnTo>
                  <a:lnTo>
                    <a:pt x="16852" y="170903"/>
                  </a:lnTo>
                  <a:close/>
                </a:path>
                <a:path w="2046605" h="255269">
                  <a:moveTo>
                    <a:pt x="37401" y="201460"/>
                  </a:moveTo>
                  <a:lnTo>
                    <a:pt x="35052" y="200279"/>
                  </a:lnTo>
                  <a:lnTo>
                    <a:pt x="35052" y="211404"/>
                  </a:lnTo>
                  <a:lnTo>
                    <a:pt x="31965" y="204622"/>
                  </a:lnTo>
                  <a:lnTo>
                    <a:pt x="35052" y="211404"/>
                  </a:lnTo>
                  <a:lnTo>
                    <a:pt x="35052" y="200279"/>
                  </a:lnTo>
                  <a:lnTo>
                    <a:pt x="34899" y="200202"/>
                  </a:lnTo>
                  <a:lnTo>
                    <a:pt x="31559" y="203136"/>
                  </a:lnTo>
                  <a:lnTo>
                    <a:pt x="34124" y="197065"/>
                  </a:lnTo>
                  <a:lnTo>
                    <a:pt x="31153" y="193700"/>
                  </a:lnTo>
                  <a:lnTo>
                    <a:pt x="26289" y="199237"/>
                  </a:lnTo>
                  <a:lnTo>
                    <a:pt x="28460" y="201244"/>
                  </a:lnTo>
                  <a:lnTo>
                    <a:pt x="26428" y="201917"/>
                  </a:lnTo>
                  <a:lnTo>
                    <a:pt x="25222" y="202996"/>
                  </a:lnTo>
                  <a:lnTo>
                    <a:pt x="25222" y="202603"/>
                  </a:lnTo>
                  <a:lnTo>
                    <a:pt x="24676" y="202057"/>
                  </a:lnTo>
                  <a:lnTo>
                    <a:pt x="24676" y="203949"/>
                  </a:lnTo>
                  <a:lnTo>
                    <a:pt x="23622" y="205828"/>
                  </a:lnTo>
                  <a:lnTo>
                    <a:pt x="23622" y="205587"/>
                  </a:lnTo>
                  <a:lnTo>
                    <a:pt x="23596" y="205854"/>
                  </a:lnTo>
                  <a:lnTo>
                    <a:pt x="22542" y="207733"/>
                  </a:lnTo>
                  <a:lnTo>
                    <a:pt x="22110" y="207454"/>
                  </a:lnTo>
                  <a:lnTo>
                    <a:pt x="22390" y="207162"/>
                  </a:lnTo>
                  <a:lnTo>
                    <a:pt x="23596" y="205854"/>
                  </a:lnTo>
                  <a:lnTo>
                    <a:pt x="23596" y="205562"/>
                  </a:lnTo>
                  <a:lnTo>
                    <a:pt x="23469" y="205435"/>
                  </a:lnTo>
                  <a:lnTo>
                    <a:pt x="22783" y="205028"/>
                  </a:lnTo>
                  <a:lnTo>
                    <a:pt x="22390" y="204622"/>
                  </a:lnTo>
                  <a:lnTo>
                    <a:pt x="23469" y="204622"/>
                  </a:lnTo>
                  <a:lnTo>
                    <a:pt x="24003" y="204076"/>
                  </a:lnTo>
                  <a:lnTo>
                    <a:pt x="24409" y="204000"/>
                  </a:lnTo>
                  <a:lnTo>
                    <a:pt x="24676" y="203949"/>
                  </a:lnTo>
                  <a:lnTo>
                    <a:pt x="24676" y="202057"/>
                  </a:lnTo>
                  <a:lnTo>
                    <a:pt x="24409" y="201790"/>
                  </a:lnTo>
                  <a:lnTo>
                    <a:pt x="24003" y="201841"/>
                  </a:lnTo>
                  <a:lnTo>
                    <a:pt x="21577" y="202907"/>
                  </a:lnTo>
                  <a:lnTo>
                    <a:pt x="21577" y="212305"/>
                  </a:lnTo>
                  <a:lnTo>
                    <a:pt x="19151" y="211861"/>
                  </a:lnTo>
                  <a:lnTo>
                    <a:pt x="18770" y="211797"/>
                  </a:lnTo>
                  <a:lnTo>
                    <a:pt x="20231" y="210693"/>
                  </a:lnTo>
                  <a:lnTo>
                    <a:pt x="20231" y="211493"/>
                  </a:lnTo>
                  <a:lnTo>
                    <a:pt x="20904" y="211772"/>
                  </a:lnTo>
                  <a:lnTo>
                    <a:pt x="21577" y="212305"/>
                  </a:lnTo>
                  <a:lnTo>
                    <a:pt x="21577" y="202907"/>
                  </a:lnTo>
                  <a:lnTo>
                    <a:pt x="18770" y="204127"/>
                  </a:lnTo>
                  <a:lnTo>
                    <a:pt x="18770" y="203784"/>
                  </a:lnTo>
                  <a:lnTo>
                    <a:pt x="17729" y="200710"/>
                  </a:lnTo>
                  <a:lnTo>
                    <a:pt x="20091" y="201650"/>
                  </a:lnTo>
                  <a:lnTo>
                    <a:pt x="20358" y="196926"/>
                  </a:lnTo>
                  <a:lnTo>
                    <a:pt x="20231" y="196532"/>
                  </a:lnTo>
                  <a:lnTo>
                    <a:pt x="20358" y="196126"/>
                  </a:lnTo>
                  <a:lnTo>
                    <a:pt x="20358" y="195719"/>
                  </a:lnTo>
                  <a:lnTo>
                    <a:pt x="15367" y="195313"/>
                  </a:lnTo>
                  <a:lnTo>
                    <a:pt x="14693" y="197256"/>
                  </a:lnTo>
                  <a:lnTo>
                    <a:pt x="12534" y="198221"/>
                  </a:lnTo>
                  <a:lnTo>
                    <a:pt x="12407" y="198285"/>
                  </a:lnTo>
                  <a:lnTo>
                    <a:pt x="10109" y="196799"/>
                  </a:lnTo>
                  <a:lnTo>
                    <a:pt x="7950" y="195580"/>
                  </a:lnTo>
                  <a:lnTo>
                    <a:pt x="6870" y="195173"/>
                  </a:lnTo>
                  <a:lnTo>
                    <a:pt x="5524" y="196253"/>
                  </a:lnTo>
                  <a:lnTo>
                    <a:pt x="0" y="194500"/>
                  </a:lnTo>
                  <a:lnTo>
                    <a:pt x="3365" y="202196"/>
                  </a:lnTo>
                  <a:lnTo>
                    <a:pt x="6464" y="200304"/>
                  </a:lnTo>
                  <a:lnTo>
                    <a:pt x="7543" y="200837"/>
                  </a:lnTo>
                  <a:lnTo>
                    <a:pt x="8496" y="202323"/>
                  </a:lnTo>
                  <a:lnTo>
                    <a:pt x="10515" y="201117"/>
                  </a:lnTo>
                  <a:lnTo>
                    <a:pt x="11455" y="200571"/>
                  </a:lnTo>
                  <a:lnTo>
                    <a:pt x="11188" y="201650"/>
                  </a:lnTo>
                  <a:lnTo>
                    <a:pt x="10922" y="202057"/>
                  </a:lnTo>
                  <a:lnTo>
                    <a:pt x="8496" y="203949"/>
                  </a:lnTo>
                  <a:lnTo>
                    <a:pt x="11455" y="208000"/>
                  </a:lnTo>
                  <a:lnTo>
                    <a:pt x="12534" y="209473"/>
                  </a:lnTo>
                  <a:lnTo>
                    <a:pt x="14427" y="206375"/>
                  </a:lnTo>
                  <a:lnTo>
                    <a:pt x="17119" y="207314"/>
                  </a:lnTo>
                  <a:lnTo>
                    <a:pt x="15646" y="214198"/>
                  </a:lnTo>
                  <a:lnTo>
                    <a:pt x="17119" y="213067"/>
                  </a:lnTo>
                  <a:lnTo>
                    <a:pt x="18567" y="211963"/>
                  </a:lnTo>
                  <a:lnTo>
                    <a:pt x="17792" y="215544"/>
                  </a:lnTo>
                  <a:lnTo>
                    <a:pt x="19151" y="217563"/>
                  </a:lnTo>
                  <a:lnTo>
                    <a:pt x="21577" y="221018"/>
                  </a:lnTo>
                  <a:lnTo>
                    <a:pt x="21704" y="221208"/>
                  </a:lnTo>
                  <a:lnTo>
                    <a:pt x="25082" y="217944"/>
                  </a:lnTo>
                  <a:lnTo>
                    <a:pt x="30213" y="212979"/>
                  </a:lnTo>
                  <a:lnTo>
                    <a:pt x="26428" y="212483"/>
                  </a:lnTo>
                  <a:lnTo>
                    <a:pt x="26009" y="212432"/>
                  </a:lnTo>
                  <a:lnTo>
                    <a:pt x="25082" y="212305"/>
                  </a:lnTo>
                  <a:lnTo>
                    <a:pt x="26009" y="210096"/>
                  </a:lnTo>
                  <a:lnTo>
                    <a:pt x="25234" y="209511"/>
                  </a:lnTo>
                  <a:lnTo>
                    <a:pt x="26225" y="210146"/>
                  </a:lnTo>
                  <a:lnTo>
                    <a:pt x="28460" y="210604"/>
                  </a:lnTo>
                  <a:lnTo>
                    <a:pt x="31153" y="211175"/>
                  </a:lnTo>
                  <a:lnTo>
                    <a:pt x="31559" y="211251"/>
                  </a:lnTo>
                  <a:lnTo>
                    <a:pt x="31965" y="211340"/>
                  </a:lnTo>
                  <a:lnTo>
                    <a:pt x="34899" y="211950"/>
                  </a:lnTo>
                  <a:lnTo>
                    <a:pt x="35052" y="211975"/>
                  </a:lnTo>
                  <a:lnTo>
                    <a:pt x="34899" y="211531"/>
                  </a:lnTo>
                  <a:lnTo>
                    <a:pt x="35052" y="211861"/>
                  </a:lnTo>
                  <a:lnTo>
                    <a:pt x="35331" y="212039"/>
                  </a:lnTo>
                  <a:lnTo>
                    <a:pt x="35128" y="211607"/>
                  </a:lnTo>
                  <a:lnTo>
                    <a:pt x="37401" y="201460"/>
                  </a:lnTo>
                  <a:close/>
                </a:path>
                <a:path w="2046605" h="255269">
                  <a:moveTo>
                    <a:pt x="37630" y="200444"/>
                  </a:moveTo>
                  <a:lnTo>
                    <a:pt x="37401" y="201460"/>
                  </a:lnTo>
                  <a:lnTo>
                    <a:pt x="37630" y="201574"/>
                  </a:lnTo>
                  <a:lnTo>
                    <a:pt x="37630" y="200444"/>
                  </a:lnTo>
                  <a:close/>
                </a:path>
                <a:path w="2046605" h="255269">
                  <a:moveTo>
                    <a:pt x="41643" y="205828"/>
                  </a:moveTo>
                  <a:lnTo>
                    <a:pt x="39408" y="202463"/>
                  </a:lnTo>
                  <a:lnTo>
                    <a:pt x="37731" y="201637"/>
                  </a:lnTo>
                  <a:lnTo>
                    <a:pt x="38163" y="206235"/>
                  </a:lnTo>
                  <a:lnTo>
                    <a:pt x="41643" y="205828"/>
                  </a:lnTo>
                  <a:close/>
                </a:path>
                <a:path w="2046605" h="255269">
                  <a:moveTo>
                    <a:pt x="62306" y="198412"/>
                  </a:moveTo>
                  <a:lnTo>
                    <a:pt x="62039" y="197332"/>
                  </a:lnTo>
                  <a:lnTo>
                    <a:pt x="61633" y="196532"/>
                  </a:lnTo>
                  <a:lnTo>
                    <a:pt x="60693" y="196392"/>
                  </a:lnTo>
                  <a:lnTo>
                    <a:pt x="58940" y="196392"/>
                  </a:lnTo>
                  <a:lnTo>
                    <a:pt x="58674" y="197739"/>
                  </a:lnTo>
                  <a:lnTo>
                    <a:pt x="59347" y="200977"/>
                  </a:lnTo>
                  <a:lnTo>
                    <a:pt x="61506" y="199364"/>
                  </a:lnTo>
                  <a:lnTo>
                    <a:pt x="62306" y="198412"/>
                  </a:lnTo>
                  <a:close/>
                </a:path>
                <a:path w="2046605" h="255269">
                  <a:moveTo>
                    <a:pt x="62445" y="206908"/>
                  </a:moveTo>
                  <a:lnTo>
                    <a:pt x="58394" y="205562"/>
                  </a:lnTo>
                  <a:lnTo>
                    <a:pt x="57454" y="206514"/>
                  </a:lnTo>
                  <a:lnTo>
                    <a:pt x="56921" y="207454"/>
                  </a:lnTo>
                  <a:lnTo>
                    <a:pt x="59613" y="210019"/>
                  </a:lnTo>
                  <a:lnTo>
                    <a:pt x="60833" y="208534"/>
                  </a:lnTo>
                  <a:lnTo>
                    <a:pt x="62445" y="206908"/>
                  </a:lnTo>
                  <a:close/>
                </a:path>
                <a:path w="2046605" h="255269">
                  <a:moveTo>
                    <a:pt x="70129" y="204076"/>
                  </a:moveTo>
                  <a:lnTo>
                    <a:pt x="69723" y="203136"/>
                  </a:lnTo>
                  <a:lnTo>
                    <a:pt x="69329" y="202323"/>
                  </a:lnTo>
                  <a:lnTo>
                    <a:pt x="68110" y="202323"/>
                  </a:lnTo>
                  <a:lnTo>
                    <a:pt x="67843" y="203403"/>
                  </a:lnTo>
                  <a:lnTo>
                    <a:pt x="69049" y="204076"/>
                  </a:lnTo>
                  <a:lnTo>
                    <a:pt x="70129" y="204076"/>
                  </a:lnTo>
                  <a:close/>
                </a:path>
                <a:path w="2046605" h="255269">
                  <a:moveTo>
                    <a:pt x="71081" y="189788"/>
                  </a:moveTo>
                  <a:lnTo>
                    <a:pt x="68376" y="188569"/>
                  </a:lnTo>
                  <a:lnTo>
                    <a:pt x="66217" y="186143"/>
                  </a:lnTo>
                  <a:lnTo>
                    <a:pt x="65049" y="189458"/>
                  </a:lnTo>
                  <a:lnTo>
                    <a:pt x="58674" y="189103"/>
                  </a:lnTo>
                  <a:lnTo>
                    <a:pt x="61366" y="191935"/>
                  </a:lnTo>
                  <a:lnTo>
                    <a:pt x="61899" y="192481"/>
                  </a:lnTo>
                  <a:lnTo>
                    <a:pt x="62585" y="192620"/>
                  </a:lnTo>
                  <a:lnTo>
                    <a:pt x="63119" y="192074"/>
                  </a:lnTo>
                  <a:lnTo>
                    <a:pt x="64643" y="190766"/>
                  </a:lnTo>
                  <a:lnTo>
                    <a:pt x="66497" y="191935"/>
                  </a:lnTo>
                  <a:lnTo>
                    <a:pt x="68516" y="192887"/>
                  </a:lnTo>
                  <a:lnTo>
                    <a:pt x="71081" y="189788"/>
                  </a:lnTo>
                  <a:close/>
                </a:path>
                <a:path w="2046605" h="255269">
                  <a:moveTo>
                    <a:pt x="73507" y="176974"/>
                  </a:moveTo>
                  <a:lnTo>
                    <a:pt x="67843" y="177101"/>
                  </a:lnTo>
                  <a:lnTo>
                    <a:pt x="69862" y="181279"/>
                  </a:lnTo>
                  <a:lnTo>
                    <a:pt x="72428" y="181279"/>
                  </a:lnTo>
                  <a:lnTo>
                    <a:pt x="73507" y="176974"/>
                  </a:lnTo>
                  <a:close/>
                </a:path>
                <a:path w="2046605" h="255269">
                  <a:moveTo>
                    <a:pt x="73914" y="168871"/>
                  </a:moveTo>
                  <a:lnTo>
                    <a:pt x="66357" y="167119"/>
                  </a:lnTo>
                  <a:lnTo>
                    <a:pt x="64871" y="168744"/>
                  </a:lnTo>
                  <a:lnTo>
                    <a:pt x="63119" y="170903"/>
                  </a:lnTo>
                  <a:lnTo>
                    <a:pt x="68249" y="174536"/>
                  </a:lnTo>
                  <a:lnTo>
                    <a:pt x="69862" y="171297"/>
                  </a:lnTo>
                  <a:lnTo>
                    <a:pt x="73914" y="168871"/>
                  </a:lnTo>
                  <a:close/>
                </a:path>
                <a:path w="2046605" h="255269">
                  <a:moveTo>
                    <a:pt x="82003" y="207581"/>
                  </a:moveTo>
                  <a:lnTo>
                    <a:pt x="81737" y="205435"/>
                  </a:lnTo>
                  <a:lnTo>
                    <a:pt x="81064" y="204749"/>
                  </a:lnTo>
                  <a:lnTo>
                    <a:pt x="75526" y="205155"/>
                  </a:lnTo>
                  <a:lnTo>
                    <a:pt x="78498" y="207454"/>
                  </a:lnTo>
                  <a:lnTo>
                    <a:pt x="79984" y="210019"/>
                  </a:lnTo>
                  <a:lnTo>
                    <a:pt x="82003" y="207581"/>
                  </a:lnTo>
                  <a:close/>
                </a:path>
                <a:path w="2046605" h="255269">
                  <a:moveTo>
                    <a:pt x="85915" y="196126"/>
                  </a:moveTo>
                  <a:lnTo>
                    <a:pt x="79171" y="190461"/>
                  </a:lnTo>
                  <a:lnTo>
                    <a:pt x="76606" y="192620"/>
                  </a:lnTo>
                  <a:lnTo>
                    <a:pt x="72161" y="196126"/>
                  </a:lnTo>
                  <a:lnTo>
                    <a:pt x="77558" y="202463"/>
                  </a:lnTo>
                  <a:lnTo>
                    <a:pt x="82270" y="199758"/>
                  </a:lnTo>
                  <a:lnTo>
                    <a:pt x="85915" y="196126"/>
                  </a:lnTo>
                  <a:close/>
                </a:path>
                <a:path w="2046605" h="255269">
                  <a:moveTo>
                    <a:pt x="112217" y="209473"/>
                  </a:moveTo>
                  <a:lnTo>
                    <a:pt x="109385" y="207454"/>
                  </a:lnTo>
                  <a:lnTo>
                    <a:pt x="108712" y="206375"/>
                  </a:lnTo>
                  <a:lnTo>
                    <a:pt x="107365" y="205562"/>
                  </a:lnTo>
                  <a:lnTo>
                    <a:pt x="105879" y="205828"/>
                  </a:lnTo>
                  <a:lnTo>
                    <a:pt x="105333" y="205562"/>
                  </a:lnTo>
                  <a:lnTo>
                    <a:pt x="104762" y="205447"/>
                  </a:lnTo>
                  <a:lnTo>
                    <a:pt x="101422" y="203276"/>
                  </a:lnTo>
                  <a:lnTo>
                    <a:pt x="92125" y="206413"/>
                  </a:lnTo>
                  <a:lnTo>
                    <a:pt x="91846" y="206502"/>
                  </a:lnTo>
                  <a:lnTo>
                    <a:pt x="97790" y="210286"/>
                  </a:lnTo>
                  <a:lnTo>
                    <a:pt x="97116" y="210337"/>
                  </a:lnTo>
                  <a:lnTo>
                    <a:pt x="96037" y="210413"/>
                  </a:lnTo>
                  <a:lnTo>
                    <a:pt x="94145" y="212712"/>
                  </a:lnTo>
                  <a:lnTo>
                    <a:pt x="94551" y="215277"/>
                  </a:lnTo>
                  <a:lnTo>
                    <a:pt x="94284" y="216357"/>
                  </a:lnTo>
                  <a:lnTo>
                    <a:pt x="93205" y="217170"/>
                  </a:lnTo>
                  <a:lnTo>
                    <a:pt x="92125" y="217525"/>
                  </a:lnTo>
                  <a:lnTo>
                    <a:pt x="91846" y="217614"/>
                  </a:lnTo>
                  <a:lnTo>
                    <a:pt x="91579" y="217703"/>
                  </a:lnTo>
                  <a:lnTo>
                    <a:pt x="92798" y="216217"/>
                  </a:lnTo>
                  <a:lnTo>
                    <a:pt x="86995" y="210959"/>
                  </a:lnTo>
                  <a:lnTo>
                    <a:pt x="86321" y="215404"/>
                  </a:lnTo>
                  <a:lnTo>
                    <a:pt x="86055" y="216763"/>
                  </a:lnTo>
                  <a:lnTo>
                    <a:pt x="85750" y="216776"/>
                  </a:lnTo>
                  <a:lnTo>
                    <a:pt x="82816" y="216890"/>
                  </a:lnTo>
                  <a:lnTo>
                    <a:pt x="82816" y="216217"/>
                  </a:lnTo>
                  <a:lnTo>
                    <a:pt x="82270" y="216369"/>
                  </a:lnTo>
                  <a:lnTo>
                    <a:pt x="82003" y="216446"/>
                  </a:lnTo>
                  <a:lnTo>
                    <a:pt x="81737" y="216509"/>
                  </a:lnTo>
                  <a:lnTo>
                    <a:pt x="81330" y="216623"/>
                  </a:lnTo>
                  <a:lnTo>
                    <a:pt x="81737" y="215811"/>
                  </a:lnTo>
                  <a:lnTo>
                    <a:pt x="78765" y="213233"/>
                  </a:lnTo>
                  <a:lnTo>
                    <a:pt x="78625" y="213118"/>
                  </a:lnTo>
                  <a:lnTo>
                    <a:pt x="78498" y="215138"/>
                  </a:lnTo>
                  <a:lnTo>
                    <a:pt x="77012" y="213385"/>
                  </a:lnTo>
                  <a:lnTo>
                    <a:pt x="75399" y="210896"/>
                  </a:lnTo>
                  <a:lnTo>
                    <a:pt x="75196" y="210667"/>
                  </a:lnTo>
                  <a:lnTo>
                    <a:pt x="74587" y="210489"/>
                  </a:lnTo>
                  <a:lnTo>
                    <a:pt x="74320" y="210413"/>
                  </a:lnTo>
                  <a:lnTo>
                    <a:pt x="73914" y="210286"/>
                  </a:lnTo>
                  <a:lnTo>
                    <a:pt x="73596" y="210197"/>
                  </a:lnTo>
                  <a:lnTo>
                    <a:pt x="73596" y="221881"/>
                  </a:lnTo>
                  <a:lnTo>
                    <a:pt x="73240" y="222161"/>
                  </a:lnTo>
                  <a:lnTo>
                    <a:pt x="70802" y="223735"/>
                  </a:lnTo>
                  <a:lnTo>
                    <a:pt x="69862" y="223774"/>
                  </a:lnTo>
                  <a:lnTo>
                    <a:pt x="70269" y="223100"/>
                  </a:lnTo>
                  <a:lnTo>
                    <a:pt x="70675" y="222427"/>
                  </a:lnTo>
                  <a:lnTo>
                    <a:pt x="70408" y="220395"/>
                  </a:lnTo>
                  <a:lnTo>
                    <a:pt x="70269" y="219049"/>
                  </a:lnTo>
                  <a:lnTo>
                    <a:pt x="70535" y="219138"/>
                  </a:lnTo>
                  <a:lnTo>
                    <a:pt x="70802" y="219227"/>
                  </a:lnTo>
                  <a:lnTo>
                    <a:pt x="71081" y="219316"/>
                  </a:lnTo>
                  <a:lnTo>
                    <a:pt x="71615" y="219405"/>
                  </a:lnTo>
                  <a:lnTo>
                    <a:pt x="72161" y="219494"/>
                  </a:lnTo>
                  <a:lnTo>
                    <a:pt x="72694" y="219570"/>
                  </a:lnTo>
                  <a:lnTo>
                    <a:pt x="72834" y="219595"/>
                  </a:lnTo>
                  <a:lnTo>
                    <a:pt x="71615" y="221881"/>
                  </a:lnTo>
                  <a:lnTo>
                    <a:pt x="72834" y="221881"/>
                  </a:lnTo>
                  <a:lnTo>
                    <a:pt x="72961" y="221881"/>
                  </a:lnTo>
                  <a:lnTo>
                    <a:pt x="73596" y="221881"/>
                  </a:lnTo>
                  <a:lnTo>
                    <a:pt x="73596" y="210197"/>
                  </a:lnTo>
                  <a:lnTo>
                    <a:pt x="73240" y="210096"/>
                  </a:lnTo>
                  <a:lnTo>
                    <a:pt x="72961" y="210019"/>
                  </a:lnTo>
                  <a:lnTo>
                    <a:pt x="77279" y="207962"/>
                  </a:lnTo>
                  <a:lnTo>
                    <a:pt x="77279" y="207822"/>
                  </a:lnTo>
                  <a:lnTo>
                    <a:pt x="75196" y="204838"/>
                  </a:lnTo>
                  <a:lnTo>
                    <a:pt x="74587" y="204749"/>
                  </a:lnTo>
                  <a:lnTo>
                    <a:pt x="73774" y="204622"/>
                  </a:lnTo>
                  <a:lnTo>
                    <a:pt x="72961" y="204495"/>
                  </a:lnTo>
                  <a:lnTo>
                    <a:pt x="72161" y="204368"/>
                  </a:lnTo>
                  <a:lnTo>
                    <a:pt x="71704" y="204317"/>
                  </a:lnTo>
                  <a:lnTo>
                    <a:pt x="72161" y="209880"/>
                  </a:lnTo>
                  <a:lnTo>
                    <a:pt x="72694" y="210019"/>
                  </a:lnTo>
                  <a:lnTo>
                    <a:pt x="72161" y="209905"/>
                  </a:lnTo>
                  <a:lnTo>
                    <a:pt x="71615" y="209804"/>
                  </a:lnTo>
                  <a:lnTo>
                    <a:pt x="71348" y="209740"/>
                  </a:lnTo>
                  <a:lnTo>
                    <a:pt x="70802" y="211099"/>
                  </a:lnTo>
                  <a:lnTo>
                    <a:pt x="70002" y="212039"/>
                  </a:lnTo>
                  <a:lnTo>
                    <a:pt x="68516" y="211366"/>
                  </a:lnTo>
                  <a:lnTo>
                    <a:pt x="67576" y="213385"/>
                  </a:lnTo>
                  <a:lnTo>
                    <a:pt x="67437" y="214731"/>
                  </a:lnTo>
                  <a:lnTo>
                    <a:pt x="65011" y="211226"/>
                  </a:lnTo>
                  <a:lnTo>
                    <a:pt x="62445" y="215277"/>
                  </a:lnTo>
                  <a:lnTo>
                    <a:pt x="62445" y="218249"/>
                  </a:lnTo>
                  <a:lnTo>
                    <a:pt x="61633" y="217970"/>
                  </a:lnTo>
                  <a:lnTo>
                    <a:pt x="60960" y="218109"/>
                  </a:lnTo>
                  <a:lnTo>
                    <a:pt x="60147" y="217970"/>
                  </a:lnTo>
                  <a:lnTo>
                    <a:pt x="59880" y="217297"/>
                  </a:lnTo>
                  <a:lnTo>
                    <a:pt x="59613" y="216217"/>
                  </a:lnTo>
                  <a:lnTo>
                    <a:pt x="59067" y="216039"/>
                  </a:lnTo>
                  <a:lnTo>
                    <a:pt x="58801" y="215950"/>
                  </a:lnTo>
                  <a:lnTo>
                    <a:pt x="56794" y="211201"/>
                  </a:lnTo>
                  <a:lnTo>
                    <a:pt x="51904" y="211315"/>
                  </a:lnTo>
                  <a:lnTo>
                    <a:pt x="48920" y="214490"/>
                  </a:lnTo>
                  <a:lnTo>
                    <a:pt x="52603" y="218922"/>
                  </a:lnTo>
                  <a:lnTo>
                    <a:pt x="48285" y="224447"/>
                  </a:lnTo>
                  <a:lnTo>
                    <a:pt x="52603" y="225475"/>
                  </a:lnTo>
                  <a:lnTo>
                    <a:pt x="54483" y="225933"/>
                  </a:lnTo>
                  <a:lnTo>
                    <a:pt x="58801" y="224917"/>
                  </a:lnTo>
                  <a:lnTo>
                    <a:pt x="59067" y="224853"/>
                  </a:lnTo>
                  <a:lnTo>
                    <a:pt x="55156" y="228904"/>
                  </a:lnTo>
                  <a:lnTo>
                    <a:pt x="59067" y="230797"/>
                  </a:lnTo>
                  <a:lnTo>
                    <a:pt x="64058" y="233210"/>
                  </a:lnTo>
                  <a:lnTo>
                    <a:pt x="65138" y="227279"/>
                  </a:lnTo>
                  <a:lnTo>
                    <a:pt x="65417" y="230517"/>
                  </a:lnTo>
                  <a:lnTo>
                    <a:pt x="69862" y="232003"/>
                  </a:lnTo>
                  <a:lnTo>
                    <a:pt x="72694" y="232943"/>
                  </a:lnTo>
                  <a:lnTo>
                    <a:pt x="72961" y="233032"/>
                  </a:lnTo>
                  <a:lnTo>
                    <a:pt x="73101" y="233083"/>
                  </a:lnTo>
                  <a:lnTo>
                    <a:pt x="74320" y="228358"/>
                  </a:lnTo>
                  <a:lnTo>
                    <a:pt x="75793" y="228904"/>
                  </a:lnTo>
                  <a:lnTo>
                    <a:pt x="74587" y="232003"/>
                  </a:lnTo>
                  <a:lnTo>
                    <a:pt x="75793" y="231927"/>
                  </a:lnTo>
                  <a:lnTo>
                    <a:pt x="76200" y="231902"/>
                  </a:lnTo>
                  <a:lnTo>
                    <a:pt x="77012" y="231838"/>
                  </a:lnTo>
                  <a:lnTo>
                    <a:pt x="77279" y="231762"/>
                  </a:lnTo>
                  <a:lnTo>
                    <a:pt x="77558" y="231698"/>
                  </a:lnTo>
                  <a:lnTo>
                    <a:pt x="77952" y="231597"/>
                  </a:lnTo>
                  <a:lnTo>
                    <a:pt x="79705" y="228904"/>
                  </a:lnTo>
                  <a:lnTo>
                    <a:pt x="78625" y="228777"/>
                  </a:lnTo>
                  <a:lnTo>
                    <a:pt x="77558" y="228663"/>
                  </a:lnTo>
                  <a:lnTo>
                    <a:pt x="77012" y="228574"/>
                  </a:lnTo>
                  <a:lnTo>
                    <a:pt x="76606" y="228498"/>
                  </a:lnTo>
                  <a:lnTo>
                    <a:pt x="76200" y="228219"/>
                  </a:lnTo>
                  <a:lnTo>
                    <a:pt x="76479" y="228092"/>
                  </a:lnTo>
                  <a:lnTo>
                    <a:pt x="79705" y="225120"/>
                  </a:lnTo>
                  <a:lnTo>
                    <a:pt x="75399" y="223367"/>
                  </a:lnTo>
                  <a:lnTo>
                    <a:pt x="73914" y="221881"/>
                  </a:lnTo>
                  <a:lnTo>
                    <a:pt x="77952" y="221792"/>
                  </a:lnTo>
                  <a:lnTo>
                    <a:pt x="78498" y="221678"/>
                  </a:lnTo>
                  <a:lnTo>
                    <a:pt x="78765" y="221615"/>
                  </a:lnTo>
                  <a:lnTo>
                    <a:pt x="80111" y="222427"/>
                  </a:lnTo>
                  <a:lnTo>
                    <a:pt x="81064" y="221475"/>
                  </a:lnTo>
                  <a:lnTo>
                    <a:pt x="81330" y="220941"/>
                  </a:lnTo>
                  <a:lnTo>
                    <a:pt x="81864" y="219862"/>
                  </a:lnTo>
                  <a:lnTo>
                    <a:pt x="82003" y="221081"/>
                  </a:lnTo>
                  <a:lnTo>
                    <a:pt x="82270" y="221056"/>
                  </a:lnTo>
                  <a:lnTo>
                    <a:pt x="82816" y="221018"/>
                  </a:lnTo>
                  <a:lnTo>
                    <a:pt x="83896" y="220941"/>
                  </a:lnTo>
                  <a:lnTo>
                    <a:pt x="84696" y="222021"/>
                  </a:lnTo>
                  <a:lnTo>
                    <a:pt x="86588" y="223405"/>
                  </a:lnTo>
                  <a:lnTo>
                    <a:pt x="86728" y="223507"/>
                  </a:lnTo>
                  <a:lnTo>
                    <a:pt x="84162" y="226466"/>
                  </a:lnTo>
                  <a:lnTo>
                    <a:pt x="86588" y="228358"/>
                  </a:lnTo>
                  <a:lnTo>
                    <a:pt x="85750" y="232549"/>
                  </a:lnTo>
                  <a:lnTo>
                    <a:pt x="86588" y="233057"/>
                  </a:lnTo>
                  <a:lnTo>
                    <a:pt x="86728" y="233133"/>
                  </a:lnTo>
                  <a:lnTo>
                    <a:pt x="88646" y="234315"/>
                  </a:lnTo>
                  <a:lnTo>
                    <a:pt x="91579" y="233375"/>
                  </a:lnTo>
                  <a:lnTo>
                    <a:pt x="91846" y="233286"/>
                  </a:lnTo>
                  <a:lnTo>
                    <a:pt x="91846" y="234238"/>
                  </a:lnTo>
                  <a:lnTo>
                    <a:pt x="92125" y="229031"/>
                  </a:lnTo>
                  <a:lnTo>
                    <a:pt x="94145" y="228523"/>
                  </a:lnTo>
                  <a:lnTo>
                    <a:pt x="94551" y="228422"/>
                  </a:lnTo>
                  <a:lnTo>
                    <a:pt x="94818" y="228358"/>
                  </a:lnTo>
                  <a:lnTo>
                    <a:pt x="95351" y="226491"/>
                  </a:lnTo>
                  <a:lnTo>
                    <a:pt x="96304" y="223240"/>
                  </a:lnTo>
                  <a:lnTo>
                    <a:pt x="97116" y="224307"/>
                  </a:lnTo>
                  <a:lnTo>
                    <a:pt x="98056" y="225361"/>
                  </a:lnTo>
                  <a:lnTo>
                    <a:pt x="99542" y="227012"/>
                  </a:lnTo>
                  <a:lnTo>
                    <a:pt x="102374" y="221208"/>
                  </a:lnTo>
                  <a:lnTo>
                    <a:pt x="99542" y="221475"/>
                  </a:lnTo>
                  <a:lnTo>
                    <a:pt x="98323" y="221589"/>
                  </a:lnTo>
                  <a:lnTo>
                    <a:pt x="98056" y="221615"/>
                  </a:lnTo>
                  <a:lnTo>
                    <a:pt x="98323" y="220129"/>
                  </a:lnTo>
                  <a:lnTo>
                    <a:pt x="95351" y="218643"/>
                  </a:lnTo>
                  <a:lnTo>
                    <a:pt x="97790" y="217170"/>
                  </a:lnTo>
                  <a:lnTo>
                    <a:pt x="101422" y="218147"/>
                  </a:lnTo>
                  <a:lnTo>
                    <a:pt x="101803" y="218249"/>
                  </a:lnTo>
                  <a:lnTo>
                    <a:pt x="103378" y="215480"/>
                  </a:lnTo>
                  <a:lnTo>
                    <a:pt x="104762" y="212001"/>
                  </a:lnTo>
                  <a:lnTo>
                    <a:pt x="108165" y="210959"/>
                  </a:lnTo>
                  <a:lnTo>
                    <a:pt x="111810" y="212039"/>
                  </a:lnTo>
                  <a:lnTo>
                    <a:pt x="112217" y="209473"/>
                  </a:lnTo>
                  <a:close/>
                </a:path>
                <a:path w="2046605" h="255269">
                  <a:moveTo>
                    <a:pt x="131483" y="186080"/>
                  </a:moveTo>
                  <a:lnTo>
                    <a:pt x="129159" y="183375"/>
                  </a:lnTo>
                  <a:lnTo>
                    <a:pt x="124040" y="183197"/>
                  </a:lnTo>
                  <a:lnTo>
                    <a:pt x="119100" y="186944"/>
                  </a:lnTo>
                  <a:lnTo>
                    <a:pt x="117614" y="187083"/>
                  </a:lnTo>
                  <a:lnTo>
                    <a:pt x="114642" y="188023"/>
                  </a:lnTo>
                  <a:lnTo>
                    <a:pt x="116941" y="189382"/>
                  </a:lnTo>
                  <a:lnTo>
                    <a:pt x="115722" y="192214"/>
                  </a:lnTo>
                  <a:lnTo>
                    <a:pt x="119100" y="196799"/>
                  </a:lnTo>
                  <a:lnTo>
                    <a:pt x="122199" y="195046"/>
                  </a:lnTo>
                  <a:lnTo>
                    <a:pt x="125437" y="194500"/>
                  </a:lnTo>
                  <a:lnTo>
                    <a:pt x="124625" y="190588"/>
                  </a:lnTo>
                  <a:lnTo>
                    <a:pt x="128003" y="189915"/>
                  </a:lnTo>
                  <a:lnTo>
                    <a:pt x="131483" y="186080"/>
                  </a:lnTo>
                  <a:close/>
                </a:path>
                <a:path w="2046605" h="255269">
                  <a:moveTo>
                    <a:pt x="132041" y="174142"/>
                  </a:moveTo>
                  <a:lnTo>
                    <a:pt x="128943" y="171983"/>
                  </a:lnTo>
                  <a:lnTo>
                    <a:pt x="128270" y="171983"/>
                  </a:lnTo>
                  <a:lnTo>
                    <a:pt x="125577" y="173863"/>
                  </a:lnTo>
                  <a:lnTo>
                    <a:pt x="128676" y="176428"/>
                  </a:lnTo>
                  <a:lnTo>
                    <a:pt x="130289" y="175348"/>
                  </a:lnTo>
                  <a:lnTo>
                    <a:pt x="132041" y="174142"/>
                  </a:lnTo>
                  <a:close/>
                </a:path>
                <a:path w="2046605" h="255269">
                  <a:moveTo>
                    <a:pt x="165608" y="181127"/>
                  </a:moveTo>
                  <a:lnTo>
                    <a:pt x="163741" y="177507"/>
                  </a:lnTo>
                  <a:lnTo>
                    <a:pt x="157670" y="174815"/>
                  </a:lnTo>
                  <a:lnTo>
                    <a:pt x="151879" y="172516"/>
                  </a:lnTo>
                  <a:lnTo>
                    <a:pt x="157670" y="181279"/>
                  </a:lnTo>
                  <a:lnTo>
                    <a:pt x="159613" y="184340"/>
                  </a:lnTo>
                  <a:lnTo>
                    <a:pt x="163233" y="183845"/>
                  </a:lnTo>
                  <a:lnTo>
                    <a:pt x="165608" y="181127"/>
                  </a:lnTo>
                  <a:close/>
                </a:path>
                <a:path w="2046605" h="255269">
                  <a:moveTo>
                    <a:pt x="166166" y="167665"/>
                  </a:moveTo>
                  <a:lnTo>
                    <a:pt x="158623" y="170624"/>
                  </a:lnTo>
                  <a:lnTo>
                    <a:pt x="159423" y="171843"/>
                  </a:lnTo>
                  <a:lnTo>
                    <a:pt x="161988" y="171983"/>
                  </a:lnTo>
                  <a:lnTo>
                    <a:pt x="163334" y="171704"/>
                  </a:lnTo>
                  <a:lnTo>
                    <a:pt x="164960" y="169951"/>
                  </a:lnTo>
                  <a:lnTo>
                    <a:pt x="166166" y="167665"/>
                  </a:lnTo>
                  <a:close/>
                </a:path>
                <a:path w="2046605" h="255269">
                  <a:moveTo>
                    <a:pt x="166446" y="157137"/>
                  </a:moveTo>
                  <a:lnTo>
                    <a:pt x="158889" y="156057"/>
                  </a:lnTo>
                  <a:lnTo>
                    <a:pt x="158216" y="158216"/>
                  </a:lnTo>
                  <a:lnTo>
                    <a:pt x="158623" y="160515"/>
                  </a:lnTo>
                  <a:lnTo>
                    <a:pt x="161582" y="161455"/>
                  </a:lnTo>
                  <a:lnTo>
                    <a:pt x="163474" y="160248"/>
                  </a:lnTo>
                  <a:lnTo>
                    <a:pt x="163614" y="160248"/>
                  </a:lnTo>
                  <a:lnTo>
                    <a:pt x="163741" y="159969"/>
                  </a:lnTo>
                  <a:lnTo>
                    <a:pt x="164287" y="159562"/>
                  </a:lnTo>
                  <a:lnTo>
                    <a:pt x="166446" y="157137"/>
                  </a:lnTo>
                  <a:close/>
                </a:path>
                <a:path w="2046605" h="255269">
                  <a:moveTo>
                    <a:pt x="168059" y="193700"/>
                  </a:moveTo>
                  <a:lnTo>
                    <a:pt x="167652" y="191935"/>
                  </a:lnTo>
                  <a:lnTo>
                    <a:pt x="166573" y="188976"/>
                  </a:lnTo>
                  <a:lnTo>
                    <a:pt x="161048" y="193154"/>
                  </a:lnTo>
                  <a:lnTo>
                    <a:pt x="165087" y="193967"/>
                  </a:lnTo>
                  <a:lnTo>
                    <a:pt x="166039" y="193421"/>
                  </a:lnTo>
                  <a:lnTo>
                    <a:pt x="168059" y="193700"/>
                  </a:lnTo>
                  <a:close/>
                </a:path>
                <a:path w="2046605" h="255269">
                  <a:moveTo>
                    <a:pt x="173189" y="159169"/>
                  </a:moveTo>
                  <a:lnTo>
                    <a:pt x="172910" y="158356"/>
                  </a:lnTo>
                  <a:lnTo>
                    <a:pt x="172516" y="158356"/>
                  </a:lnTo>
                  <a:lnTo>
                    <a:pt x="172237" y="158216"/>
                  </a:lnTo>
                  <a:lnTo>
                    <a:pt x="172516" y="159296"/>
                  </a:lnTo>
                  <a:lnTo>
                    <a:pt x="173189" y="159169"/>
                  </a:lnTo>
                  <a:close/>
                </a:path>
                <a:path w="2046605" h="255269">
                  <a:moveTo>
                    <a:pt x="175755" y="191401"/>
                  </a:moveTo>
                  <a:lnTo>
                    <a:pt x="173456" y="185737"/>
                  </a:lnTo>
                  <a:lnTo>
                    <a:pt x="173050" y="183718"/>
                  </a:lnTo>
                  <a:lnTo>
                    <a:pt x="169684" y="182765"/>
                  </a:lnTo>
                  <a:lnTo>
                    <a:pt x="167792" y="184111"/>
                  </a:lnTo>
                  <a:lnTo>
                    <a:pt x="163741" y="186944"/>
                  </a:lnTo>
                  <a:lnTo>
                    <a:pt x="175755" y="191401"/>
                  </a:lnTo>
                  <a:close/>
                </a:path>
                <a:path w="2046605" h="255269">
                  <a:moveTo>
                    <a:pt x="180428" y="174421"/>
                  </a:moveTo>
                  <a:lnTo>
                    <a:pt x="176555" y="170624"/>
                  </a:lnTo>
                  <a:lnTo>
                    <a:pt x="176149" y="169418"/>
                  </a:lnTo>
                  <a:lnTo>
                    <a:pt x="172910" y="169418"/>
                  </a:lnTo>
                  <a:lnTo>
                    <a:pt x="172085" y="176098"/>
                  </a:lnTo>
                  <a:lnTo>
                    <a:pt x="176758" y="176999"/>
                  </a:lnTo>
                  <a:lnTo>
                    <a:pt x="180428" y="174421"/>
                  </a:lnTo>
                  <a:close/>
                </a:path>
                <a:path w="2046605" h="255269">
                  <a:moveTo>
                    <a:pt x="181279" y="158356"/>
                  </a:moveTo>
                  <a:lnTo>
                    <a:pt x="172516" y="165239"/>
                  </a:lnTo>
                  <a:lnTo>
                    <a:pt x="175615" y="165366"/>
                  </a:lnTo>
                  <a:lnTo>
                    <a:pt x="176961" y="164160"/>
                  </a:lnTo>
                  <a:lnTo>
                    <a:pt x="179527" y="164960"/>
                  </a:lnTo>
                  <a:lnTo>
                    <a:pt x="180467" y="163080"/>
                  </a:lnTo>
                  <a:lnTo>
                    <a:pt x="181279" y="158356"/>
                  </a:lnTo>
                  <a:close/>
                </a:path>
                <a:path w="2046605" h="255269">
                  <a:moveTo>
                    <a:pt x="221475" y="205295"/>
                  </a:moveTo>
                  <a:lnTo>
                    <a:pt x="219722" y="202463"/>
                  </a:lnTo>
                  <a:lnTo>
                    <a:pt x="217970" y="204749"/>
                  </a:lnTo>
                  <a:lnTo>
                    <a:pt x="217563" y="206641"/>
                  </a:lnTo>
                  <a:lnTo>
                    <a:pt x="220129" y="206641"/>
                  </a:lnTo>
                  <a:lnTo>
                    <a:pt x="221335" y="207048"/>
                  </a:lnTo>
                  <a:lnTo>
                    <a:pt x="221475" y="205295"/>
                  </a:lnTo>
                  <a:close/>
                </a:path>
                <a:path w="2046605" h="255269">
                  <a:moveTo>
                    <a:pt x="222554" y="230378"/>
                  </a:moveTo>
                  <a:lnTo>
                    <a:pt x="220256" y="228904"/>
                  </a:lnTo>
                  <a:lnTo>
                    <a:pt x="219316" y="229704"/>
                  </a:lnTo>
                  <a:lnTo>
                    <a:pt x="219989" y="230378"/>
                  </a:lnTo>
                  <a:lnTo>
                    <a:pt x="220802" y="230784"/>
                  </a:lnTo>
                  <a:lnTo>
                    <a:pt x="221475" y="231190"/>
                  </a:lnTo>
                  <a:lnTo>
                    <a:pt x="222148" y="231190"/>
                  </a:lnTo>
                  <a:lnTo>
                    <a:pt x="222554" y="230378"/>
                  </a:lnTo>
                  <a:close/>
                </a:path>
                <a:path w="2046605" h="255269">
                  <a:moveTo>
                    <a:pt x="230911" y="184251"/>
                  </a:moveTo>
                  <a:lnTo>
                    <a:pt x="226733" y="180340"/>
                  </a:lnTo>
                  <a:lnTo>
                    <a:pt x="226326" y="179933"/>
                  </a:lnTo>
                  <a:lnTo>
                    <a:pt x="226466" y="178320"/>
                  </a:lnTo>
                  <a:lnTo>
                    <a:pt x="223367" y="180073"/>
                  </a:lnTo>
                  <a:lnTo>
                    <a:pt x="220802" y="178181"/>
                  </a:lnTo>
                  <a:lnTo>
                    <a:pt x="220611" y="180009"/>
                  </a:lnTo>
                  <a:lnTo>
                    <a:pt x="213385" y="177647"/>
                  </a:lnTo>
                  <a:lnTo>
                    <a:pt x="214591" y="182359"/>
                  </a:lnTo>
                  <a:lnTo>
                    <a:pt x="213245" y="181559"/>
                  </a:lnTo>
                  <a:lnTo>
                    <a:pt x="210413" y="183718"/>
                  </a:lnTo>
                  <a:lnTo>
                    <a:pt x="212039" y="184797"/>
                  </a:lnTo>
                  <a:lnTo>
                    <a:pt x="213245" y="185737"/>
                  </a:lnTo>
                  <a:lnTo>
                    <a:pt x="217424" y="185470"/>
                  </a:lnTo>
                  <a:lnTo>
                    <a:pt x="216217" y="183438"/>
                  </a:lnTo>
                  <a:lnTo>
                    <a:pt x="220560" y="180632"/>
                  </a:lnTo>
                  <a:lnTo>
                    <a:pt x="220535" y="180886"/>
                  </a:lnTo>
                  <a:lnTo>
                    <a:pt x="218643" y="184658"/>
                  </a:lnTo>
                  <a:lnTo>
                    <a:pt x="218909" y="190182"/>
                  </a:lnTo>
                  <a:lnTo>
                    <a:pt x="224167" y="188709"/>
                  </a:lnTo>
                  <a:lnTo>
                    <a:pt x="224713" y="185331"/>
                  </a:lnTo>
                  <a:lnTo>
                    <a:pt x="230911" y="184251"/>
                  </a:lnTo>
                  <a:close/>
                </a:path>
                <a:path w="2046605" h="255269">
                  <a:moveTo>
                    <a:pt x="232397" y="191668"/>
                  </a:moveTo>
                  <a:lnTo>
                    <a:pt x="230517" y="190461"/>
                  </a:lnTo>
                  <a:lnTo>
                    <a:pt x="228485" y="189788"/>
                  </a:lnTo>
                  <a:lnTo>
                    <a:pt x="226060" y="189915"/>
                  </a:lnTo>
                  <a:lnTo>
                    <a:pt x="222237" y="197015"/>
                  </a:lnTo>
                  <a:lnTo>
                    <a:pt x="225590" y="199288"/>
                  </a:lnTo>
                  <a:lnTo>
                    <a:pt x="230771" y="197319"/>
                  </a:lnTo>
                  <a:lnTo>
                    <a:pt x="232397" y="191668"/>
                  </a:lnTo>
                  <a:close/>
                </a:path>
                <a:path w="2046605" h="255269">
                  <a:moveTo>
                    <a:pt x="235508" y="166585"/>
                  </a:moveTo>
                  <a:lnTo>
                    <a:pt x="229565" y="165633"/>
                  </a:lnTo>
                  <a:lnTo>
                    <a:pt x="231317" y="168605"/>
                  </a:lnTo>
                  <a:lnTo>
                    <a:pt x="232270" y="169418"/>
                  </a:lnTo>
                  <a:lnTo>
                    <a:pt x="233349" y="168744"/>
                  </a:lnTo>
                  <a:lnTo>
                    <a:pt x="234429" y="169011"/>
                  </a:lnTo>
                  <a:lnTo>
                    <a:pt x="235508" y="166585"/>
                  </a:lnTo>
                  <a:close/>
                </a:path>
                <a:path w="2046605" h="255269">
                  <a:moveTo>
                    <a:pt x="242252" y="156197"/>
                  </a:moveTo>
                  <a:lnTo>
                    <a:pt x="241579" y="154444"/>
                  </a:lnTo>
                  <a:lnTo>
                    <a:pt x="240626" y="155257"/>
                  </a:lnTo>
                  <a:lnTo>
                    <a:pt x="240360" y="155790"/>
                  </a:lnTo>
                  <a:lnTo>
                    <a:pt x="241033" y="157543"/>
                  </a:lnTo>
                  <a:lnTo>
                    <a:pt x="242112" y="156730"/>
                  </a:lnTo>
                  <a:lnTo>
                    <a:pt x="242252" y="156197"/>
                  </a:lnTo>
                  <a:close/>
                </a:path>
                <a:path w="2046605" h="255269">
                  <a:moveTo>
                    <a:pt x="249796" y="191757"/>
                  </a:moveTo>
                  <a:lnTo>
                    <a:pt x="248716" y="187083"/>
                  </a:lnTo>
                  <a:lnTo>
                    <a:pt x="247370" y="186143"/>
                  </a:lnTo>
                  <a:lnTo>
                    <a:pt x="246291" y="185597"/>
                  </a:lnTo>
                  <a:lnTo>
                    <a:pt x="244678" y="186004"/>
                  </a:lnTo>
                  <a:lnTo>
                    <a:pt x="241020" y="190068"/>
                  </a:lnTo>
                  <a:lnTo>
                    <a:pt x="244983" y="192366"/>
                  </a:lnTo>
                  <a:lnTo>
                    <a:pt x="249796" y="191757"/>
                  </a:lnTo>
                  <a:close/>
                </a:path>
                <a:path w="2046605" h="255269">
                  <a:moveTo>
                    <a:pt x="252501" y="243687"/>
                  </a:moveTo>
                  <a:lnTo>
                    <a:pt x="249224" y="242595"/>
                  </a:lnTo>
                  <a:lnTo>
                    <a:pt x="245910" y="243624"/>
                  </a:lnTo>
                  <a:lnTo>
                    <a:pt x="246430" y="246570"/>
                  </a:lnTo>
                  <a:lnTo>
                    <a:pt x="247510" y="247243"/>
                  </a:lnTo>
                  <a:lnTo>
                    <a:pt x="250609" y="247789"/>
                  </a:lnTo>
                  <a:lnTo>
                    <a:pt x="251828" y="247103"/>
                  </a:lnTo>
                  <a:lnTo>
                    <a:pt x="252501" y="243687"/>
                  </a:lnTo>
                  <a:close/>
                </a:path>
                <a:path w="2046605" h="255269">
                  <a:moveTo>
                    <a:pt x="254254" y="192747"/>
                  </a:moveTo>
                  <a:lnTo>
                    <a:pt x="252361" y="192341"/>
                  </a:lnTo>
                  <a:lnTo>
                    <a:pt x="250609" y="191808"/>
                  </a:lnTo>
                  <a:lnTo>
                    <a:pt x="249529" y="194233"/>
                  </a:lnTo>
                  <a:lnTo>
                    <a:pt x="251688" y="194767"/>
                  </a:lnTo>
                  <a:lnTo>
                    <a:pt x="253034" y="195313"/>
                  </a:lnTo>
                  <a:lnTo>
                    <a:pt x="254254" y="192747"/>
                  </a:lnTo>
                  <a:close/>
                </a:path>
                <a:path w="2046605" h="255269">
                  <a:moveTo>
                    <a:pt x="257225" y="211899"/>
                  </a:moveTo>
                  <a:lnTo>
                    <a:pt x="256006" y="212039"/>
                  </a:lnTo>
                  <a:lnTo>
                    <a:pt x="254381" y="212712"/>
                  </a:lnTo>
                  <a:lnTo>
                    <a:pt x="255866" y="214198"/>
                  </a:lnTo>
                  <a:lnTo>
                    <a:pt x="256819" y="214464"/>
                  </a:lnTo>
                  <a:lnTo>
                    <a:pt x="257225" y="211899"/>
                  </a:lnTo>
                  <a:close/>
                </a:path>
                <a:path w="2046605" h="255269">
                  <a:moveTo>
                    <a:pt x="257492" y="254533"/>
                  </a:moveTo>
                  <a:lnTo>
                    <a:pt x="254787" y="251828"/>
                  </a:lnTo>
                  <a:lnTo>
                    <a:pt x="253314" y="251155"/>
                  </a:lnTo>
                  <a:lnTo>
                    <a:pt x="251828" y="251015"/>
                  </a:lnTo>
                  <a:lnTo>
                    <a:pt x="250469" y="252095"/>
                  </a:lnTo>
                  <a:lnTo>
                    <a:pt x="248589" y="254800"/>
                  </a:lnTo>
                  <a:lnTo>
                    <a:pt x="257492" y="254533"/>
                  </a:lnTo>
                  <a:close/>
                </a:path>
                <a:path w="2046605" h="255269">
                  <a:moveTo>
                    <a:pt x="259918" y="225259"/>
                  </a:moveTo>
                  <a:lnTo>
                    <a:pt x="251688" y="222021"/>
                  </a:lnTo>
                  <a:lnTo>
                    <a:pt x="250571" y="214299"/>
                  </a:lnTo>
                  <a:lnTo>
                    <a:pt x="249110" y="209143"/>
                  </a:lnTo>
                  <a:lnTo>
                    <a:pt x="245300" y="206806"/>
                  </a:lnTo>
                  <a:lnTo>
                    <a:pt x="237121" y="207581"/>
                  </a:lnTo>
                  <a:lnTo>
                    <a:pt x="236448" y="210146"/>
                  </a:lnTo>
                  <a:lnTo>
                    <a:pt x="234022" y="210019"/>
                  </a:lnTo>
                  <a:lnTo>
                    <a:pt x="224574" y="215138"/>
                  </a:lnTo>
                  <a:lnTo>
                    <a:pt x="223367" y="217170"/>
                  </a:lnTo>
                  <a:lnTo>
                    <a:pt x="222821" y="219189"/>
                  </a:lnTo>
                  <a:lnTo>
                    <a:pt x="227545" y="216357"/>
                  </a:lnTo>
                  <a:lnTo>
                    <a:pt x="229298" y="218782"/>
                  </a:lnTo>
                  <a:lnTo>
                    <a:pt x="225793" y="222288"/>
                  </a:lnTo>
                  <a:lnTo>
                    <a:pt x="222148" y="218922"/>
                  </a:lnTo>
                  <a:lnTo>
                    <a:pt x="219100" y="217652"/>
                  </a:lnTo>
                  <a:lnTo>
                    <a:pt x="218909" y="217563"/>
                  </a:lnTo>
                  <a:lnTo>
                    <a:pt x="216382" y="219722"/>
                  </a:lnTo>
                  <a:lnTo>
                    <a:pt x="219100" y="222910"/>
                  </a:lnTo>
                  <a:lnTo>
                    <a:pt x="223367" y="225298"/>
                  </a:lnTo>
                  <a:lnTo>
                    <a:pt x="224574" y="225221"/>
                  </a:lnTo>
                  <a:lnTo>
                    <a:pt x="225793" y="225145"/>
                  </a:lnTo>
                  <a:lnTo>
                    <a:pt x="229298" y="225818"/>
                  </a:lnTo>
                  <a:lnTo>
                    <a:pt x="231317" y="226199"/>
                  </a:lnTo>
                  <a:lnTo>
                    <a:pt x="239141" y="219862"/>
                  </a:lnTo>
                  <a:lnTo>
                    <a:pt x="240360" y="221043"/>
                  </a:lnTo>
                  <a:lnTo>
                    <a:pt x="240893" y="221576"/>
                  </a:lnTo>
                  <a:lnTo>
                    <a:pt x="244411" y="224993"/>
                  </a:lnTo>
                  <a:lnTo>
                    <a:pt x="243725" y="226466"/>
                  </a:lnTo>
                  <a:lnTo>
                    <a:pt x="244132" y="229984"/>
                  </a:lnTo>
                  <a:lnTo>
                    <a:pt x="244411" y="229895"/>
                  </a:lnTo>
                  <a:lnTo>
                    <a:pt x="246291" y="229298"/>
                  </a:lnTo>
                  <a:lnTo>
                    <a:pt x="250571" y="228917"/>
                  </a:lnTo>
                  <a:lnTo>
                    <a:pt x="250748" y="228904"/>
                  </a:lnTo>
                  <a:lnTo>
                    <a:pt x="257606" y="226187"/>
                  </a:lnTo>
                  <a:lnTo>
                    <a:pt x="257898" y="226466"/>
                  </a:lnTo>
                  <a:lnTo>
                    <a:pt x="258165" y="226339"/>
                  </a:lnTo>
                  <a:lnTo>
                    <a:pt x="258432" y="226339"/>
                  </a:lnTo>
                  <a:lnTo>
                    <a:pt x="258572" y="226199"/>
                  </a:lnTo>
                  <a:lnTo>
                    <a:pt x="258267" y="225920"/>
                  </a:lnTo>
                  <a:lnTo>
                    <a:pt x="259918" y="225259"/>
                  </a:lnTo>
                  <a:close/>
                </a:path>
                <a:path w="2046605" h="255269">
                  <a:moveTo>
                    <a:pt x="261670" y="246570"/>
                  </a:moveTo>
                  <a:lnTo>
                    <a:pt x="257352" y="238480"/>
                  </a:lnTo>
                  <a:lnTo>
                    <a:pt x="254660" y="243598"/>
                  </a:lnTo>
                  <a:lnTo>
                    <a:pt x="254381" y="244678"/>
                  </a:lnTo>
                  <a:lnTo>
                    <a:pt x="256273" y="244944"/>
                  </a:lnTo>
                  <a:lnTo>
                    <a:pt x="261670" y="246570"/>
                  </a:lnTo>
                  <a:close/>
                </a:path>
                <a:path w="2046605" h="255269">
                  <a:moveTo>
                    <a:pt x="268008" y="195986"/>
                  </a:moveTo>
                  <a:lnTo>
                    <a:pt x="264502" y="193294"/>
                  </a:lnTo>
                  <a:lnTo>
                    <a:pt x="258699" y="195313"/>
                  </a:lnTo>
                  <a:lnTo>
                    <a:pt x="255600" y="198145"/>
                  </a:lnTo>
                  <a:lnTo>
                    <a:pt x="257695" y="202247"/>
                  </a:lnTo>
                  <a:lnTo>
                    <a:pt x="252717" y="201676"/>
                  </a:lnTo>
                  <a:lnTo>
                    <a:pt x="253453" y="201091"/>
                  </a:lnTo>
                  <a:lnTo>
                    <a:pt x="254279" y="198056"/>
                  </a:lnTo>
                  <a:lnTo>
                    <a:pt x="248183" y="198551"/>
                  </a:lnTo>
                  <a:lnTo>
                    <a:pt x="247510" y="196253"/>
                  </a:lnTo>
                  <a:lnTo>
                    <a:pt x="242531" y="197142"/>
                  </a:lnTo>
                  <a:lnTo>
                    <a:pt x="243192" y="196659"/>
                  </a:lnTo>
                  <a:lnTo>
                    <a:pt x="244944" y="194767"/>
                  </a:lnTo>
                  <a:lnTo>
                    <a:pt x="241173" y="190322"/>
                  </a:lnTo>
                  <a:lnTo>
                    <a:pt x="239014" y="193154"/>
                  </a:lnTo>
                  <a:lnTo>
                    <a:pt x="233819" y="193725"/>
                  </a:lnTo>
                  <a:lnTo>
                    <a:pt x="232943" y="197319"/>
                  </a:lnTo>
                  <a:lnTo>
                    <a:pt x="234696" y="199390"/>
                  </a:lnTo>
                  <a:lnTo>
                    <a:pt x="232676" y="198958"/>
                  </a:lnTo>
                  <a:lnTo>
                    <a:pt x="232803" y="201117"/>
                  </a:lnTo>
                  <a:lnTo>
                    <a:pt x="233616" y="201383"/>
                  </a:lnTo>
                  <a:lnTo>
                    <a:pt x="234556" y="201523"/>
                  </a:lnTo>
                  <a:lnTo>
                    <a:pt x="235369" y="201790"/>
                  </a:lnTo>
                  <a:lnTo>
                    <a:pt x="235839" y="199847"/>
                  </a:lnTo>
                  <a:lnTo>
                    <a:pt x="239814" y="198145"/>
                  </a:lnTo>
                  <a:lnTo>
                    <a:pt x="241033" y="197878"/>
                  </a:lnTo>
                  <a:lnTo>
                    <a:pt x="242214" y="197358"/>
                  </a:lnTo>
                  <a:lnTo>
                    <a:pt x="244411" y="200444"/>
                  </a:lnTo>
                  <a:lnTo>
                    <a:pt x="242785" y="202057"/>
                  </a:lnTo>
                  <a:lnTo>
                    <a:pt x="242379" y="204622"/>
                  </a:lnTo>
                  <a:lnTo>
                    <a:pt x="243865" y="205968"/>
                  </a:lnTo>
                  <a:lnTo>
                    <a:pt x="248920" y="204711"/>
                  </a:lnTo>
                  <a:lnTo>
                    <a:pt x="250355" y="203568"/>
                  </a:lnTo>
                  <a:lnTo>
                    <a:pt x="251155" y="204889"/>
                  </a:lnTo>
                  <a:lnTo>
                    <a:pt x="246291" y="206108"/>
                  </a:lnTo>
                  <a:lnTo>
                    <a:pt x="252768" y="210019"/>
                  </a:lnTo>
                  <a:lnTo>
                    <a:pt x="252768" y="207048"/>
                  </a:lnTo>
                  <a:lnTo>
                    <a:pt x="253580" y="208127"/>
                  </a:lnTo>
                  <a:lnTo>
                    <a:pt x="255333" y="208394"/>
                  </a:lnTo>
                  <a:lnTo>
                    <a:pt x="255600" y="207314"/>
                  </a:lnTo>
                  <a:lnTo>
                    <a:pt x="255866" y="210591"/>
                  </a:lnTo>
                  <a:lnTo>
                    <a:pt x="258991" y="209664"/>
                  </a:lnTo>
                  <a:lnTo>
                    <a:pt x="260515" y="207187"/>
                  </a:lnTo>
                  <a:lnTo>
                    <a:pt x="256006" y="205828"/>
                  </a:lnTo>
                  <a:lnTo>
                    <a:pt x="256006" y="205701"/>
                  </a:lnTo>
                  <a:lnTo>
                    <a:pt x="258038" y="202857"/>
                  </a:lnTo>
                  <a:lnTo>
                    <a:pt x="262610" y="200304"/>
                  </a:lnTo>
                  <a:lnTo>
                    <a:pt x="268008" y="195986"/>
                  </a:lnTo>
                  <a:close/>
                </a:path>
                <a:path w="2046605" h="255269">
                  <a:moveTo>
                    <a:pt x="274345" y="150939"/>
                  </a:moveTo>
                  <a:lnTo>
                    <a:pt x="268147" y="150393"/>
                  </a:lnTo>
                  <a:lnTo>
                    <a:pt x="269354" y="154571"/>
                  </a:lnTo>
                  <a:lnTo>
                    <a:pt x="270433" y="154571"/>
                  </a:lnTo>
                  <a:lnTo>
                    <a:pt x="271386" y="155384"/>
                  </a:lnTo>
                  <a:lnTo>
                    <a:pt x="271792" y="154711"/>
                  </a:lnTo>
                  <a:lnTo>
                    <a:pt x="274345" y="150939"/>
                  </a:lnTo>
                  <a:close/>
                </a:path>
                <a:path w="2046605" h="255269">
                  <a:moveTo>
                    <a:pt x="281901" y="190461"/>
                  </a:moveTo>
                  <a:lnTo>
                    <a:pt x="281368" y="188302"/>
                  </a:lnTo>
                  <a:lnTo>
                    <a:pt x="278536" y="184797"/>
                  </a:lnTo>
                  <a:lnTo>
                    <a:pt x="272999" y="179666"/>
                  </a:lnTo>
                  <a:lnTo>
                    <a:pt x="270979" y="186817"/>
                  </a:lnTo>
                  <a:lnTo>
                    <a:pt x="273672" y="191935"/>
                  </a:lnTo>
                  <a:lnTo>
                    <a:pt x="275297" y="188976"/>
                  </a:lnTo>
                  <a:lnTo>
                    <a:pt x="276237" y="186817"/>
                  </a:lnTo>
                  <a:lnTo>
                    <a:pt x="278130" y="187490"/>
                  </a:lnTo>
                  <a:lnTo>
                    <a:pt x="277456" y="189242"/>
                  </a:lnTo>
                  <a:lnTo>
                    <a:pt x="278396" y="189788"/>
                  </a:lnTo>
                  <a:lnTo>
                    <a:pt x="281901" y="190461"/>
                  </a:lnTo>
                  <a:close/>
                </a:path>
                <a:path w="2046605" h="255269">
                  <a:moveTo>
                    <a:pt x="285978" y="176885"/>
                  </a:moveTo>
                  <a:lnTo>
                    <a:pt x="282575" y="173596"/>
                  </a:lnTo>
                  <a:lnTo>
                    <a:pt x="280289" y="172783"/>
                  </a:lnTo>
                  <a:lnTo>
                    <a:pt x="279069" y="173329"/>
                  </a:lnTo>
                  <a:lnTo>
                    <a:pt x="278130" y="174536"/>
                  </a:lnTo>
                  <a:lnTo>
                    <a:pt x="273011" y="171640"/>
                  </a:lnTo>
                  <a:lnTo>
                    <a:pt x="270979" y="174332"/>
                  </a:lnTo>
                  <a:lnTo>
                    <a:pt x="272288" y="177838"/>
                  </a:lnTo>
                  <a:lnTo>
                    <a:pt x="277177" y="177368"/>
                  </a:lnTo>
                  <a:lnTo>
                    <a:pt x="280149" y="180467"/>
                  </a:lnTo>
                  <a:lnTo>
                    <a:pt x="284124" y="179730"/>
                  </a:lnTo>
                  <a:lnTo>
                    <a:pt x="285978" y="176885"/>
                  </a:lnTo>
                  <a:close/>
                </a:path>
                <a:path w="2046605" h="255269">
                  <a:moveTo>
                    <a:pt x="295389" y="141490"/>
                  </a:moveTo>
                  <a:lnTo>
                    <a:pt x="289598" y="144322"/>
                  </a:lnTo>
                  <a:lnTo>
                    <a:pt x="288239" y="144056"/>
                  </a:lnTo>
                  <a:lnTo>
                    <a:pt x="289318" y="145135"/>
                  </a:lnTo>
                  <a:lnTo>
                    <a:pt x="289318" y="145669"/>
                  </a:lnTo>
                  <a:lnTo>
                    <a:pt x="291884" y="149987"/>
                  </a:lnTo>
                  <a:lnTo>
                    <a:pt x="295389" y="141490"/>
                  </a:lnTo>
                  <a:close/>
                </a:path>
                <a:path w="2046605" h="255269">
                  <a:moveTo>
                    <a:pt x="300113" y="154038"/>
                  </a:moveTo>
                  <a:lnTo>
                    <a:pt x="293230" y="149186"/>
                  </a:lnTo>
                  <a:lnTo>
                    <a:pt x="290944" y="154178"/>
                  </a:lnTo>
                  <a:lnTo>
                    <a:pt x="290537" y="155790"/>
                  </a:lnTo>
                  <a:lnTo>
                    <a:pt x="286486" y="158089"/>
                  </a:lnTo>
                  <a:lnTo>
                    <a:pt x="289991" y="159029"/>
                  </a:lnTo>
                  <a:lnTo>
                    <a:pt x="292823" y="159702"/>
                  </a:lnTo>
                  <a:lnTo>
                    <a:pt x="293370" y="159296"/>
                  </a:lnTo>
                  <a:lnTo>
                    <a:pt x="296062" y="157010"/>
                  </a:lnTo>
                  <a:lnTo>
                    <a:pt x="300113" y="154038"/>
                  </a:lnTo>
                  <a:close/>
                </a:path>
                <a:path w="2046605" h="255269">
                  <a:moveTo>
                    <a:pt x="304431" y="157276"/>
                  </a:moveTo>
                  <a:lnTo>
                    <a:pt x="303758" y="156603"/>
                  </a:lnTo>
                  <a:lnTo>
                    <a:pt x="303618" y="156730"/>
                  </a:lnTo>
                  <a:lnTo>
                    <a:pt x="303085" y="157010"/>
                  </a:lnTo>
                  <a:lnTo>
                    <a:pt x="303618" y="157276"/>
                  </a:lnTo>
                  <a:lnTo>
                    <a:pt x="303885" y="157810"/>
                  </a:lnTo>
                  <a:lnTo>
                    <a:pt x="304431" y="157276"/>
                  </a:lnTo>
                  <a:close/>
                </a:path>
                <a:path w="2046605" h="255269">
                  <a:moveTo>
                    <a:pt x="306184" y="173062"/>
                  </a:moveTo>
                  <a:lnTo>
                    <a:pt x="298894" y="172516"/>
                  </a:lnTo>
                  <a:lnTo>
                    <a:pt x="301332" y="175348"/>
                  </a:lnTo>
                  <a:lnTo>
                    <a:pt x="301726" y="175755"/>
                  </a:lnTo>
                  <a:lnTo>
                    <a:pt x="302412" y="176022"/>
                  </a:lnTo>
                  <a:lnTo>
                    <a:pt x="302945" y="175488"/>
                  </a:lnTo>
                  <a:lnTo>
                    <a:pt x="306184" y="173062"/>
                  </a:lnTo>
                  <a:close/>
                </a:path>
                <a:path w="2046605" h="255269">
                  <a:moveTo>
                    <a:pt x="306590" y="146075"/>
                  </a:moveTo>
                  <a:lnTo>
                    <a:pt x="306324" y="143383"/>
                  </a:lnTo>
                  <a:lnTo>
                    <a:pt x="305244" y="141490"/>
                  </a:lnTo>
                  <a:lnTo>
                    <a:pt x="298767" y="142976"/>
                  </a:lnTo>
                  <a:lnTo>
                    <a:pt x="300520" y="145808"/>
                  </a:lnTo>
                  <a:lnTo>
                    <a:pt x="302412" y="147701"/>
                  </a:lnTo>
                  <a:lnTo>
                    <a:pt x="306590" y="146075"/>
                  </a:lnTo>
                  <a:close/>
                </a:path>
                <a:path w="2046605" h="255269">
                  <a:moveTo>
                    <a:pt x="315226" y="185331"/>
                  </a:moveTo>
                  <a:lnTo>
                    <a:pt x="308076" y="184251"/>
                  </a:lnTo>
                  <a:lnTo>
                    <a:pt x="307403" y="187350"/>
                  </a:lnTo>
                  <a:lnTo>
                    <a:pt x="308076" y="190055"/>
                  </a:lnTo>
                  <a:lnTo>
                    <a:pt x="312661" y="193560"/>
                  </a:lnTo>
                  <a:lnTo>
                    <a:pt x="313867" y="189242"/>
                  </a:lnTo>
                  <a:lnTo>
                    <a:pt x="315226" y="185331"/>
                  </a:lnTo>
                  <a:close/>
                </a:path>
                <a:path w="2046605" h="255269">
                  <a:moveTo>
                    <a:pt x="315226" y="154978"/>
                  </a:moveTo>
                  <a:lnTo>
                    <a:pt x="310362" y="156197"/>
                  </a:lnTo>
                  <a:lnTo>
                    <a:pt x="310095" y="157276"/>
                  </a:lnTo>
                  <a:lnTo>
                    <a:pt x="307670" y="162128"/>
                  </a:lnTo>
                  <a:lnTo>
                    <a:pt x="310095" y="161048"/>
                  </a:lnTo>
                  <a:lnTo>
                    <a:pt x="311581" y="159562"/>
                  </a:lnTo>
                  <a:lnTo>
                    <a:pt x="315226" y="154978"/>
                  </a:lnTo>
                  <a:close/>
                </a:path>
                <a:path w="2046605" h="255269">
                  <a:moveTo>
                    <a:pt x="323723" y="178054"/>
                  </a:moveTo>
                  <a:lnTo>
                    <a:pt x="317779" y="174815"/>
                  </a:lnTo>
                  <a:lnTo>
                    <a:pt x="316026" y="176428"/>
                  </a:lnTo>
                  <a:lnTo>
                    <a:pt x="310629" y="180200"/>
                  </a:lnTo>
                  <a:lnTo>
                    <a:pt x="319138" y="188302"/>
                  </a:lnTo>
                  <a:lnTo>
                    <a:pt x="321830" y="181825"/>
                  </a:lnTo>
                  <a:lnTo>
                    <a:pt x="323723" y="178054"/>
                  </a:lnTo>
                  <a:close/>
                </a:path>
                <a:path w="2046605" h="255269">
                  <a:moveTo>
                    <a:pt x="332079" y="168338"/>
                  </a:moveTo>
                  <a:lnTo>
                    <a:pt x="330466" y="167792"/>
                  </a:lnTo>
                  <a:lnTo>
                    <a:pt x="324929" y="166992"/>
                  </a:lnTo>
                  <a:lnTo>
                    <a:pt x="329387" y="174002"/>
                  </a:lnTo>
                  <a:lnTo>
                    <a:pt x="331139" y="170091"/>
                  </a:lnTo>
                  <a:lnTo>
                    <a:pt x="331266" y="169278"/>
                  </a:lnTo>
                  <a:lnTo>
                    <a:pt x="332079" y="168338"/>
                  </a:lnTo>
                  <a:close/>
                </a:path>
                <a:path w="2046605" h="255269">
                  <a:moveTo>
                    <a:pt x="361086" y="134480"/>
                  </a:moveTo>
                  <a:lnTo>
                    <a:pt x="358521" y="134073"/>
                  </a:lnTo>
                  <a:lnTo>
                    <a:pt x="357708" y="134620"/>
                  </a:lnTo>
                  <a:lnTo>
                    <a:pt x="356362" y="137452"/>
                  </a:lnTo>
                  <a:lnTo>
                    <a:pt x="359867" y="136906"/>
                  </a:lnTo>
                  <a:lnTo>
                    <a:pt x="360946" y="135699"/>
                  </a:lnTo>
                  <a:lnTo>
                    <a:pt x="361086" y="134480"/>
                  </a:lnTo>
                  <a:close/>
                </a:path>
                <a:path w="2046605" h="255269">
                  <a:moveTo>
                    <a:pt x="2026920" y="37223"/>
                  </a:moveTo>
                  <a:lnTo>
                    <a:pt x="2025561" y="34391"/>
                  </a:lnTo>
                  <a:lnTo>
                    <a:pt x="2025027" y="33185"/>
                  </a:lnTo>
                  <a:lnTo>
                    <a:pt x="2023948" y="34671"/>
                  </a:lnTo>
                  <a:lnTo>
                    <a:pt x="2023135" y="34391"/>
                  </a:lnTo>
                  <a:lnTo>
                    <a:pt x="2020849" y="36690"/>
                  </a:lnTo>
                  <a:lnTo>
                    <a:pt x="2026920" y="37223"/>
                  </a:lnTo>
                  <a:close/>
                </a:path>
                <a:path w="2046605" h="255269">
                  <a:moveTo>
                    <a:pt x="2029752" y="31559"/>
                  </a:moveTo>
                  <a:lnTo>
                    <a:pt x="2025967" y="29679"/>
                  </a:lnTo>
                  <a:lnTo>
                    <a:pt x="2026107" y="31559"/>
                  </a:lnTo>
                  <a:lnTo>
                    <a:pt x="2026640" y="31965"/>
                  </a:lnTo>
                  <a:lnTo>
                    <a:pt x="2026640" y="33045"/>
                  </a:lnTo>
                  <a:lnTo>
                    <a:pt x="2027859" y="32512"/>
                  </a:lnTo>
                  <a:lnTo>
                    <a:pt x="2029752" y="31559"/>
                  </a:lnTo>
                  <a:close/>
                </a:path>
                <a:path w="2046605" h="255269">
                  <a:moveTo>
                    <a:pt x="2031225" y="41948"/>
                  </a:moveTo>
                  <a:lnTo>
                    <a:pt x="2028532" y="42621"/>
                  </a:lnTo>
                  <a:lnTo>
                    <a:pt x="2027859" y="43027"/>
                  </a:lnTo>
                  <a:lnTo>
                    <a:pt x="2028266" y="43700"/>
                  </a:lnTo>
                  <a:lnTo>
                    <a:pt x="2027999" y="44107"/>
                  </a:lnTo>
                  <a:lnTo>
                    <a:pt x="2030552" y="45593"/>
                  </a:lnTo>
                  <a:lnTo>
                    <a:pt x="2031225" y="41948"/>
                  </a:lnTo>
                  <a:close/>
                </a:path>
                <a:path w="2046605" h="255269">
                  <a:moveTo>
                    <a:pt x="2031911" y="37630"/>
                  </a:moveTo>
                  <a:lnTo>
                    <a:pt x="2030425" y="37223"/>
                  </a:lnTo>
                  <a:lnTo>
                    <a:pt x="2028939" y="37896"/>
                  </a:lnTo>
                  <a:lnTo>
                    <a:pt x="2028266" y="38709"/>
                  </a:lnTo>
                  <a:lnTo>
                    <a:pt x="2030018" y="40335"/>
                  </a:lnTo>
                  <a:lnTo>
                    <a:pt x="2030691" y="39255"/>
                  </a:lnTo>
                  <a:lnTo>
                    <a:pt x="2031911" y="37630"/>
                  </a:lnTo>
                  <a:close/>
                </a:path>
                <a:path w="2046605" h="255269">
                  <a:moveTo>
                    <a:pt x="2032584" y="18618"/>
                  </a:moveTo>
                  <a:lnTo>
                    <a:pt x="2032177" y="18211"/>
                  </a:lnTo>
                  <a:lnTo>
                    <a:pt x="2031911" y="18211"/>
                  </a:lnTo>
                  <a:lnTo>
                    <a:pt x="2032177" y="17132"/>
                  </a:lnTo>
                  <a:lnTo>
                    <a:pt x="2029472" y="16586"/>
                  </a:lnTo>
                  <a:lnTo>
                    <a:pt x="2029612" y="17805"/>
                  </a:lnTo>
                  <a:lnTo>
                    <a:pt x="2028672" y="18618"/>
                  </a:lnTo>
                  <a:lnTo>
                    <a:pt x="2029345" y="21310"/>
                  </a:lnTo>
                  <a:lnTo>
                    <a:pt x="2030285" y="20370"/>
                  </a:lnTo>
                  <a:lnTo>
                    <a:pt x="2030831" y="19964"/>
                  </a:lnTo>
                  <a:lnTo>
                    <a:pt x="2031365" y="19418"/>
                  </a:lnTo>
                  <a:lnTo>
                    <a:pt x="2032038" y="19697"/>
                  </a:lnTo>
                  <a:lnTo>
                    <a:pt x="2032304" y="19291"/>
                  </a:lnTo>
                  <a:lnTo>
                    <a:pt x="2032444" y="18884"/>
                  </a:lnTo>
                  <a:lnTo>
                    <a:pt x="2032584" y="18618"/>
                  </a:lnTo>
                  <a:close/>
                </a:path>
                <a:path w="2046605" h="255269">
                  <a:moveTo>
                    <a:pt x="2038248" y="42837"/>
                  </a:moveTo>
                  <a:lnTo>
                    <a:pt x="2035009" y="43459"/>
                  </a:lnTo>
                  <a:lnTo>
                    <a:pt x="2035009" y="46405"/>
                  </a:lnTo>
                  <a:lnTo>
                    <a:pt x="2037295" y="45186"/>
                  </a:lnTo>
                  <a:lnTo>
                    <a:pt x="2038248" y="45593"/>
                  </a:lnTo>
                  <a:lnTo>
                    <a:pt x="2038248" y="42837"/>
                  </a:lnTo>
                  <a:close/>
                </a:path>
                <a:path w="2046605" h="255269">
                  <a:moveTo>
                    <a:pt x="2039048" y="26568"/>
                  </a:moveTo>
                  <a:lnTo>
                    <a:pt x="2036622" y="25082"/>
                  </a:lnTo>
                  <a:lnTo>
                    <a:pt x="2035543" y="24003"/>
                  </a:lnTo>
                  <a:lnTo>
                    <a:pt x="2032444" y="23736"/>
                  </a:lnTo>
                  <a:lnTo>
                    <a:pt x="2031225" y="24549"/>
                  </a:lnTo>
                  <a:lnTo>
                    <a:pt x="2030831" y="25768"/>
                  </a:lnTo>
                  <a:lnTo>
                    <a:pt x="2033384" y="26974"/>
                  </a:lnTo>
                  <a:lnTo>
                    <a:pt x="2032038" y="28727"/>
                  </a:lnTo>
                  <a:lnTo>
                    <a:pt x="2030691" y="31699"/>
                  </a:lnTo>
                  <a:lnTo>
                    <a:pt x="2037295" y="31432"/>
                  </a:lnTo>
                  <a:lnTo>
                    <a:pt x="2035949" y="28727"/>
                  </a:lnTo>
                  <a:lnTo>
                    <a:pt x="2034197" y="26974"/>
                  </a:lnTo>
                  <a:lnTo>
                    <a:pt x="2039048" y="26568"/>
                  </a:lnTo>
                  <a:close/>
                </a:path>
                <a:path w="2046605" h="255269">
                  <a:moveTo>
                    <a:pt x="2039327" y="42621"/>
                  </a:moveTo>
                  <a:lnTo>
                    <a:pt x="2038375" y="42811"/>
                  </a:lnTo>
                  <a:lnTo>
                    <a:pt x="2038375" y="45326"/>
                  </a:lnTo>
                  <a:lnTo>
                    <a:pt x="2039327" y="42621"/>
                  </a:lnTo>
                  <a:close/>
                </a:path>
                <a:path w="2046605" h="255269">
                  <a:moveTo>
                    <a:pt x="2039734" y="37223"/>
                  </a:moveTo>
                  <a:lnTo>
                    <a:pt x="2035022" y="36995"/>
                  </a:lnTo>
                  <a:lnTo>
                    <a:pt x="2035416" y="36550"/>
                  </a:lnTo>
                  <a:lnTo>
                    <a:pt x="2034603" y="35610"/>
                  </a:lnTo>
                  <a:lnTo>
                    <a:pt x="2033117" y="35877"/>
                  </a:lnTo>
                  <a:lnTo>
                    <a:pt x="2032850" y="36690"/>
                  </a:lnTo>
                  <a:lnTo>
                    <a:pt x="2032977" y="38442"/>
                  </a:lnTo>
                  <a:lnTo>
                    <a:pt x="2034336" y="37769"/>
                  </a:lnTo>
                  <a:lnTo>
                    <a:pt x="2034628" y="37439"/>
                  </a:lnTo>
                  <a:lnTo>
                    <a:pt x="2035416" y="38709"/>
                  </a:lnTo>
                  <a:lnTo>
                    <a:pt x="2036356" y="40055"/>
                  </a:lnTo>
                  <a:lnTo>
                    <a:pt x="2038108" y="40335"/>
                  </a:lnTo>
                  <a:lnTo>
                    <a:pt x="2039188" y="38709"/>
                  </a:lnTo>
                  <a:lnTo>
                    <a:pt x="2039734" y="37223"/>
                  </a:lnTo>
                  <a:close/>
                </a:path>
                <a:path w="2046605" h="255269">
                  <a:moveTo>
                    <a:pt x="2043772" y="46126"/>
                  </a:moveTo>
                  <a:lnTo>
                    <a:pt x="2041169" y="46456"/>
                  </a:lnTo>
                  <a:lnTo>
                    <a:pt x="2041880" y="46126"/>
                  </a:lnTo>
                  <a:lnTo>
                    <a:pt x="2041613" y="44780"/>
                  </a:lnTo>
                  <a:lnTo>
                    <a:pt x="2038781" y="44373"/>
                  </a:lnTo>
                  <a:lnTo>
                    <a:pt x="2039099" y="46710"/>
                  </a:lnTo>
                  <a:lnTo>
                    <a:pt x="2037168" y="46939"/>
                  </a:lnTo>
                  <a:lnTo>
                    <a:pt x="2039734" y="49911"/>
                  </a:lnTo>
                  <a:lnTo>
                    <a:pt x="2040407" y="50444"/>
                  </a:lnTo>
                  <a:lnTo>
                    <a:pt x="2043239" y="50444"/>
                  </a:lnTo>
                  <a:lnTo>
                    <a:pt x="2043239" y="48958"/>
                  </a:lnTo>
                  <a:lnTo>
                    <a:pt x="2043772" y="46126"/>
                  </a:lnTo>
                  <a:close/>
                </a:path>
                <a:path w="2046605" h="255269">
                  <a:moveTo>
                    <a:pt x="2045931" y="0"/>
                  </a:moveTo>
                  <a:lnTo>
                    <a:pt x="2045665" y="139"/>
                  </a:lnTo>
                  <a:lnTo>
                    <a:pt x="2045398" y="139"/>
                  </a:lnTo>
                  <a:lnTo>
                    <a:pt x="2045258" y="406"/>
                  </a:lnTo>
                  <a:lnTo>
                    <a:pt x="2044585" y="1612"/>
                  </a:lnTo>
                  <a:lnTo>
                    <a:pt x="2044852" y="2692"/>
                  </a:lnTo>
                  <a:lnTo>
                    <a:pt x="2045792" y="3365"/>
                  </a:lnTo>
                  <a:lnTo>
                    <a:pt x="2045792" y="2286"/>
                  </a:lnTo>
                  <a:lnTo>
                    <a:pt x="2045931" y="1079"/>
                  </a:lnTo>
                  <a:lnTo>
                    <a:pt x="2045931" y="0"/>
                  </a:lnTo>
                  <a:close/>
                </a:path>
                <a:path w="2046605" h="255269">
                  <a:moveTo>
                    <a:pt x="2046478" y="22923"/>
                  </a:moveTo>
                  <a:lnTo>
                    <a:pt x="2044039" y="20497"/>
                  </a:lnTo>
                  <a:lnTo>
                    <a:pt x="2044446" y="20370"/>
                  </a:lnTo>
                  <a:lnTo>
                    <a:pt x="2044852" y="19964"/>
                  </a:lnTo>
                  <a:lnTo>
                    <a:pt x="2045258" y="19697"/>
                  </a:lnTo>
                  <a:lnTo>
                    <a:pt x="2045398" y="18884"/>
                  </a:lnTo>
                  <a:lnTo>
                    <a:pt x="2045398" y="17132"/>
                  </a:lnTo>
                  <a:lnTo>
                    <a:pt x="2044725" y="16179"/>
                  </a:lnTo>
                  <a:lnTo>
                    <a:pt x="2042960" y="16319"/>
                  </a:lnTo>
                  <a:lnTo>
                    <a:pt x="2042960" y="17538"/>
                  </a:lnTo>
                  <a:lnTo>
                    <a:pt x="2040267" y="17945"/>
                  </a:lnTo>
                  <a:lnTo>
                    <a:pt x="2038515" y="21450"/>
                  </a:lnTo>
                  <a:lnTo>
                    <a:pt x="2040001" y="23876"/>
                  </a:lnTo>
                  <a:lnTo>
                    <a:pt x="2040674" y="24142"/>
                  </a:lnTo>
                  <a:lnTo>
                    <a:pt x="2046478" y="2292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6366046" y="529335"/>
              <a:ext cx="153035" cy="447040"/>
            </a:xfrm>
            <a:custGeom>
              <a:avLst/>
              <a:gdLst/>
              <a:ahLst/>
              <a:cxnLst/>
              <a:rect l="l" t="t" r="r" b="b"/>
              <a:pathLst>
                <a:path w="153034" h="447040">
                  <a:moveTo>
                    <a:pt x="12687" y="13614"/>
                  </a:moveTo>
                  <a:lnTo>
                    <a:pt x="11061" y="8636"/>
                  </a:lnTo>
                  <a:lnTo>
                    <a:pt x="10795" y="8636"/>
                  </a:lnTo>
                  <a:lnTo>
                    <a:pt x="10388" y="8763"/>
                  </a:lnTo>
                  <a:lnTo>
                    <a:pt x="10388" y="8636"/>
                  </a:lnTo>
                  <a:lnTo>
                    <a:pt x="10248" y="8229"/>
                  </a:lnTo>
                  <a:lnTo>
                    <a:pt x="10528" y="8089"/>
                  </a:lnTo>
                  <a:lnTo>
                    <a:pt x="10922" y="7950"/>
                  </a:lnTo>
                  <a:lnTo>
                    <a:pt x="10922" y="7416"/>
                  </a:lnTo>
                  <a:lnTo>
                    <a:pt x="10528" y="7010"/>
                  </a:lnTo>
                  <a:lnTo>
                    <a:pt x="10121" y="6743"/>
                  </a:lnTo>
                  <a:lnTo>
                    <a:pt x="11328" y="5118"/>
                  </a:lnTo>
                  <a:lnTo>
                    <a:pt x="8775" y="4038"/>
                  </a:lnTo>
                  <a:lnTo>
                    <a:pt x="7289" y="5257"/>
                  </a:lnTo>
                  <a:lnTo>
                    <a:pt x="7696" y="3505"/>
                  </a:lnTo>
                  <a:lnTo>
                    <a:pt x="5943" y="3365"/>
                  </a:lnTo>
                  <a:lnTo>
                    <a:pt x="5943" y="2019"/>
                  </a:lnTo>
                  <a:lnTo>
                    <a:pt x="5397" y="0"/>
                  </a:lnTo>
                  <a:lnTo>
                    <a:pt x="1346" y="2286"/>
                  </a:lnTo>
                  <a:lnTo>
                    <a:pt x="1752" y="4584"/>
                  </a:lnTo>
                  <a:lnTo>
                    <a:pt x="1219" y="4851"/>
                  </a:lnTo>
                  <a:lnTo>
                    <a:pt x="812" y="5397"/>
                  </a:lnTo>
                  <a:lnTo>
                    <a:pt x="1346" y="6070"/>
                  </a:lnTo>
                  <a:lnTo>
                    <a:pt x="952" y="7416"/>
                  </a:lnTo>
                  <a:lnTo>
                    <a:pt x="673" y="8902"/>
                  </a:lnTo>
                  <a:lnTo>
                    <a:pt x="0" y="10248"/>
                  </a:lnTo>
                  <a:lnTo>
                    <a:pt x="1485" y="10388"/>
                  </a:lnTo>
                  <a:lnTo>
                    <a:pt x="546" y="12814"/>
                  </a:lnTo>
                  <a:lnTo>
                    <a:pt x="2019" y="12407"/>
                  </a:lnTo>
                  <a:lnTo>
                    <a:pt x="1892" y="13754"/>
                  </a:lnTo>
                  <a:lnTo>
                    <a:pt x="3378" y="14020"/>
                  </a:lnTo>
                  <a:lnTo>
                    <a:pt x="3911" y="12407"/>
                  </a:lnTo>
                  <a:lnTo>
                    <a:pt x="7416" y="12547"/>
                  </a:lnTo>
                  <a:lnTo>
                    <a:pt x="12687" y="13614"/>
                  </a:lnTo>
                  <a:close/>
                </a:path>
                <a:path w="153034" h="447040">
                  <a:moveTo>
                    <a:pt x="75946" y="159969"/>
                  </a:moveTo>
                  <a:lnTo>
                    <a:pt x="72834" y="160909"/>
                  </a:lnTo>
                  <a:lnTo>
                    <a:pt x="74193" y="161861"/>
                  </a:lnTo>
                  <a:lnTo>
                    <a:pt x="74726" y="161988"/>
                  </a:lnTo>
                  <a:lnTo>
                    <a:pt x="75133" y="161988"/>
                  </a:lnTo>
                  <a:lnTo>
                    <a:pt x="75539" y="161315"/>
                  </a:lnTo>
                  <a:lnTo>
                    <a:pt x="75946" y="159969"/>
                  </a:lnTo>
                  <a:close/>
                </a:path>
                <a:path w="153034" h="447040">
                  <a:moveTo>
                    <a:pt x="80937" y="140677"/>
                  </a:moveTo>
                  <a:lnTo>
                    <a:pt x="75450" y="143256"/>
                  </a:lnTo>
                  <a:lnTo>
                    <a:pt x="77558" y="141351"/>
                  </a:lnTo>
                  <a:lnTo>
                    <a:pt x="72161" y="142976"/>
                  </a:lnTo>
                  <a:lnTo>
                    <a:pt x="70954" y="143243"/>
                  </a:lnTo>
                  <a:lnTo>
                    <a:pt x="69926" y="144272"/>
                  </a:lnTo>
                  <a:lnTo>
                    <a:pt x="70281" y="142430"/>
                  </a:lnTo>
                  <a:lnTo>
                    <a:pt x="69875" y="142481"/>
                  </a:lnTo>
                  <a:lnTo>
                    <a:pt x="70142" y="141630"/>
                  </a:lnTo>
                  <a:lnTo>
                    <a:pt x="69697" y="141909"/>
                  </a:lnTo>
                  <a:lnTo>
                    <a:pt x="69697" y="144500"/>
                  </a:lnTo>
                  <a:lnTo>
                    <a:pt x="69024" y="145173"/>
                  </a:lnTo>
                  <a:lnTo>
                    <a:pt x="69303" y="144284"/>
                  </a:lnTo>
                  <a:lnTo>
                    <a:pt x="69697" y="144500"/>
                  </a:lnTo>
                  <a:lnTo>
                    <a:pt x="69697" y="141909"/>
                  </a:lnTo>
                  <a:lnTo>
                    <a:pt x="68719" y="142506"/>
                  </a:lnTo>
                  <a:lnTo>
                    <a:pt x="67449" y="142036"/>
                  </a:lnTo>
                  <a:lnTo>
                    <a:pt x="67157" y="143459"/>
                  </a:lnTo>
                  <a:lnTo>
                    <a:pt x="59347" y="148234"/>
                  </a:lnTo>
                  <a:lnTo>
                    <a:pt x="65011" y="149580"/>
                  </a:lnTo>
                  <a:lnTo>
                    <a:pt x="66497" y="149860"/>
                  </a:lnTo>
                  <a:lnTo>
                    <a:pt x="67449" y="149453"/>
                  </a:lnTo>
                  <a:lnTo>
                    <a:pt x="68122" y="148107"/>
                  </a:lnTo>
                  <a:lnTo>
                    <a:pt x="72834" y="148780"/>
                  </a:lnTo>
                  <a:lnTo>
                    <a:pt x="74676" y="144043"/>
                  </a:lnTo>
                  <a:lnTo>
                    <a:pt x="77698" y="146075"/>
                  </a:lnTo>
                  <a:lnTo>
                    <a:pt x="78371" y="145669"/>
                  </a:lnTo>
                  <a:lnTo>
                    <a:pt x="79311" y="145542"/>
                  </a:lnTo>
                  <a:lnTo>
                    <a:pt x="79590" y="144729"/>
                  </a:lnTo>
                  <a:lnTo>
                    <a:pt x="80937" y="140677"/>
                  </a:lnTo>
                  <a:close/>
                </a:path>
                <a:path w="153034" h="447040">
                  <a:moveTo>
                    <a:pt x="83629" y="139738"/>
                  </a:moveTo>
                  <a:lnTo>
                    <a:pt x="83362" y="139471"/>
                  </a:lnTo>
                  <a:lnTo>
                    <a:pt x="83096" y="139471"/>
                  </a:lnTo>
                  <a:lnTo>
                    <a:pt x="82956" y="139598"/>
                  </a:lnTo>
                  <a:lnTo>
                    <a:pt x="83362" y="139877"/>
                  </a:lnTo>
                  <a:lnTo>
                    <a:pt x="83629" y="139738"/>
                  </a:lnTo>
                  <a:close/>
                </a:path>
                <a:path w="153034" h="447040">
                  <a:moveTo>
                    <a:pt x="84175" y="138125"/>
                  </a:moveTo>
                  <a:lnTo>
                    <a:pt x="83896" y="137439"/>
                  </a:lnTo>
                  <a:lnTo>
                    <a:pt x="83223" y="137312"/>
                  </a:lnTo>
                  <a:lnTo>
                    <a:pt x="82816" y="137845"/>
                  </a:lnTo>
                  <a:lnTo>
                    <a:pt x="82283" y="138125"/>
                  </a:lnTo>
                  <a:lnTo>
                    <a:pt x="82689" y="138518"/>
                  </a:lnTo>
                  <a:lnTo>
                    <a:pt x="83362" y="138798"/>
                  </a:lnTo>
                  <a:lnTo>
                    <a:pt x="84175" y="138125"/>
                  </a:lnTo>
                  <a:close/>
                </a:path>
                <a:path w="153034" h="447040">
                  <a:moveTo>
                    <a:pt x="87541" y="179120"/>
                  </a:moveTo>
                  <a:lnTo>
                    <a:pt x="84975" y="178587"/>
                  </a:lnTo>
                  <a:lnTo>
                    <a:pt x="83769" y="179400"/>
                  </a:lnTo>
                  <a:lnTo>
                    <a:pt x="82956" y="180606"/>
                  </a:lnTo>
                  <a:lnTo>
                    <a:pt x="85928" y="182499"/>
                  </a:lnTo>
                  <a:lnTo>
                    <a:pt x="86868" y="180873"/>
                  </a:lnTo>
                  <a:lnTo>
                    <a:pt x="87541" y="179120"/>
                  </a:lnTo>
                  <a:close/>
                </a:path>
                <a:path w="153034" h="447040">
                  <a:moveTo>
                    <a:pt x="90246" y="134340"/>
                  </a:moveTo>
                  <a:lnTo>
                    <a:pt x="88480" y="134213"/>
                  </a:lnTo>
                  <a:lnTo>
                    <a:pt x="87414" y="133527"/>
                  </a:lnTo>
                  <a:lnTo>
                    <a:pt x="85788" y="135420"/>
                  </a:lnTo>
                  <a:lnTo>
                    <a:pt x="87680" y="135559"/>
                  </a:lnTo>
                  <a:lnTo>
                    <a:pt x="88620" y="136093"/>
                  </a:lnTo>
                  <a:lnTo>
                    <a:pt x="90246" y="134340"/>
                  </a:lnTo>
                  <a:close/>
                </a:path>
                <a:path w="153034" h="447040">
                  <a:moveTo>
                    <a:pt x="91592" y="183984"/>
                  </a:moveTo>
                  <a:lnTo>
                    <a:pt x="89027" y="183705"/>
                  </a:lnTo>
                  <a:lnTo>
                    <a:pt x="88353" y="184518"/>
                  </a:lnTo>
                  <a:lnTo>
                    <a:pt x="87947" y="185191"/>
                  </a:lnTo>
                  <a:lnTo>
                    <a:pt x="89700" y="186537"/>
                  </a:lnTo>
                  <a:lnTo>
                    <a:pt x="90106" y="185458"/>
                  </a:lnTo>
                  <a:lnTo>
                    <a:pt x="91592" y="183984"/>
                  </a:lnTo>
                  <a:close/>
                </a:path>
                <a:path w="153034" h="447040">
                  <a:moveTo>
                    <a:pt x="96037" y="186410"/>
                  </a:moveTo>
                  <a:lnTo>
                    <a:pt x="93751" y="186270"/>
                  </a:lnTo>
                  <a:lnTo>
                    <a:pt x="93345" y="185191"/>
                  </a:lnTo>
                  <a:lnTo>
                    <a:pt x="92265" y="184391"/>
                  </a:lnTo>
                  <a:lnTo>
                    <a:pt x="91592" y="185597"/>
                  </a:lnTo>
                  <a:lnTo>
                    <a:pt x="90639" y="186537"/>
                  </a:lnTo>
                  <a:lnTo>
                    <a:pt x="91452" y="188302"/>
                  </a:lnTo>
                  <a:lnTo>
                    <a:pt x="92532" y="187490"/>
                  </a:lnTo>
                  <a:lnTo>
                    <a:pt x="93611" y="189649"/>
                  </a:lnTo>
                  <a:lnTo>
                    <a:pt x="96037" y="186410"/>
                  </a:lnTo>
                  <a:close/>
                </a:path>
                <a:path w="153034" h="447040">
                  <a:moveTo>
                    <a:pt x="97904" y="180555"/>
                  </a:moveTo>
                  <a:lnTo>
                    <a:pt x="94830" y="178993"/>
                  </a:lnTo>
                  <a:lnTo>
                    <a:pt x="93751" y="178854"/>
                  </a:lnTo>
                  <a:lnTo>
                    <a:pt x="93205" y="178714"/>
                  </a:lnTo>
                  <a:lnTo>
                    <a:pt x="92798" y="179666"/>
                  </a:lnTo>
                  <a:lnTo>
                    <a:pt x="93141" y="181965"/>
                  </a:lnTo>
                  <a:lnTo>
                    <a:pt x="96088" y="181902"/>
                  </a:lnTo>
                  <a:lnTo>
                    <a:pt x="97904" y="180555"/>
                  </a:lnTo>
                  <a:close/>
                </a:path>
                <a:path w="153034" h="447040">
                  <a:moveTo>
                    <a:pt x="102374" y="128003"/>
                  </a:moveTo>
                  <a:lnTo>
                    <a:pt x="101981" y="127863"/>
                  </a:lnTo>
                  <a:lnTo>
                    <a:pt x="101434" y="127863"/>
                  </a:lnTo>
                  <a:lnTo>
                    <a:pt x="101434" y="127342"/>
                  </a:lnTo>
                  <a:lnTo>
                    <a:pt x="101981" y="125984"/>
                  </a:lnTo>
                  <a:lnTo>
                    <a:pt x="101028" y="126022"/>
                  </a:lnTo>
                  <a:lnTo>
                    <a:pt x="101028" y="130162"/>
                  </a:lnTo>
                  <a:lnTo>
                    <a:pt x="101168" y="130162"/>
                  </a:lnTo>
                  <a:lnTo>
                    <a:pt x="101701" y="130162"/>
                  </a:lnTo>
                  <a:lnTo>
                    <a:pt x="102374" y="129489"/>
                  </a:lnTo>
                  <a:lnTo>
                    <a:pt x="102374" y="128003"/>
                  </a:lnTo>
                  <a:close/>
                </a:path>
                <a:path w="153034" h="447040">
                  <a:moveTo>
                    <a:pt x="102654" y="129222"/>
                  </a:moveTo>
                  <a:lnTo>
                    <a:pt x="102374" y="129489"/>
                  </a:lnTo>
                  <a:lnTo>
                    <a:pt x="101981" y="129895"/>
                  </a:lnTo>
                  <a:lnTo>
                    <a:pt x="102654" y="129222"/>
                  </a:lnTo>
                  <a:close/>
                </a:path>
                <a:path w="153034" h="447040">
                  <a:moveTo>
                    <a:pt x="102920" y="135826"/>
                  </a:moveTo>
                  <a:lnTo>
                    <a:pt x="101841" y="134607"/>
                  </a:lnTo>
                  <a:lnTo>
                    <a:pt x="101168" y="131775"/>
                  </a:lnTo>
                  <a:lnTo>
                    <a:pt x="99275" y="131775"/>
                  </a:lnTo>
                  <a:lnTo>
                    <a:pt x="99275" y="131648"/>
                  </a:lnTo>
                  <a:lnTo>
                    <a:pt x="98933" y="130987"/>
                  </a:lnTo>
                  <a:lnTo>
                    <a:pt x="99148" y="130975"/>
                  </a:lnTo>
                  <a:lnTo>
                    <a:pt x="99275" y="130975"/>
                  </a:lnTo>
                  <a:lnTo>
                    <a:pt x="99275" y="130365"/>
                  </a:lnTo>
                  <a:lnTo>
                    <a:pt x="99682" y="130568"/>
                  </a:lnTo>
                  <a:lnTo>
                    <a:pt x="100355" y="130429"/>
                  </a:lnTo>
                  <a:lnTo>
                    <a:pt x="100761" y="130022"/>
                  </a:lnTo>
                  <a:lnTo>
                    <a:pt x="100761" y="126034"/>
                  </a:lnTo>
                  <a:lnTo>
                    <a:pt x="99148" y="126111"/>
                  </a:lnTo>
                  <a:lnTo>
                    <a:pt x="98640" y="127495"/>
                  </a:lnTo>
                  <a:lnTo>
                    <a:pt x="98640" y="131000"/>
                  </a:lnTo>
                  <a:lnTo>
                    <a:pt x="97650" y="131724"/>
                  </a:lnTo>
                  <a:lnTo>
                    <a:pt x="97650" y="133451"/>
                  </a:lnTo>
                  <a:lnTo>
                    <a:pt x="97523" y="134073"/>
                  </a:lnTo>
                  <a:lnTo>
                    <a:pt x="97523" y="134747"/>
                  </a:lnTo>
                  <a:lnTo>
                    <a:pt x="95554" y="136029"/>
                  </a:lnTo>
                  <a:lnTo>
                    <a:pt x="97650" y="133451"/>
                  </a:lnTo>
                  <a:lnTo>
                    <a:pt x="97650" y="131724"/>
                  </a:lnTo>
                  <a:lnTo>
                    <a:pt x="97383" y="131914"/>
                  </a:lnTo>
                  <a:lnTo>
                    <a:pt x="97002" y="132016"/>
                  </a:lnTo>
                  <a:lnTo>
                    <a:pt x="97523" y="131038"/>
                  </a:lnTo>
                  <a:lnTo>
                    <a:pt x="98640" y="131000"/>
                  </a:lnTo>
                  <a:lnTo>
                    <a:pt x="98640" y="127495"/>
                  </a:lnTo>
                  <a:lnTo>
                    <a:pt x="98069" y="127596"/>
                  </a:lnTo>
                  <a:lnTo>
                    <a:pt x="97523" y="127749"/>
                  </a:lnTo>
                  <a:lnTo>
                    <a:pt x="97116" y="127850"/>
                  </a:lnTo>
                  <a:lnTo>
                    <a:pt x="96989" y="127889"/>
                  </a:lnTo>
                  <a:lnTo>
                    <a:pt x="96583" y="128003"/>
                  </a:lnTo>
                  <a:lnTo>
                    <a:pt x="97116" y="128943"/>
                  </a:lnTo>
                  <a:lnTo>
                    <a:pt x="97116" y="129590"/>
                  </a:lnTo>
                  <a:lnTo>
                    <a:pt x="96037" y="129082"/>
                  </a:lnTo>
                  <a:lnTo>
                    <a:pt x="94424" y="129082"/>
                  </a:lnTo>
                  <a:lnTo>
                    <a:pt x="93611" y="130835"/>
                  </a:lnTo>
                  <a:lnTo>
                    <a:pt x="94957" y="131775"/>
                  </a:lnTo>
                  <a:lnTo>
                    <a:pt x="96139" y="132130"/>
                  </a:lnTo>
                  <a:lnTo>
                    <a:pt x="95631" y="132181"/>
                  </a:lnTo>
                  <a:lnTo>
                    <a:pt x="93878" y="131749"/>
                  </a:lnTo>
                  <a:lnTo>
                    <a:pt x="93472" y="131648"/>
                  </a:lnTo>
                  <a:lnTo>
                    <a:pt x="93472" y="133807"/>
                  </a:lnTo>
                  <a:lnTo>
                    <a:pt x="90246" y="134607"/>
                  </a:lnTo>
                  <a:lnTo>
                    <a:pt x="93205" y="137172"/>
                  </a:lnTo>
                  <a:lnTo>
                    <a:pt x="93878" y="134213"/>
                  </a:lnTo>
                  <a:lnTo>
                    <a:pt x="94830" y="136499"/>
                  </a:lnTo>
                  <a:lnTo>
                    <a:pt x="94424" y="136766"/>
                  </a:lnTo>
                  <a:lnTo>
                    <a:pt x="101434" y="137172"/>
                  </a:lnTo>
                  <a:lnTo>
                    <a:pt x="102920" y="135826"/>
                  </a:lnTo>
                  <a:close/>
                </a:path>
                <a:path w="153034" h="447040">
                  <a:moveTo>
                    <a:pt x="107505" y="185064"/>
                  </a:moveTo>
                  <a:lnTo>
                    <a:pt x="104089" y="187223"/>
                  </a:lnTo>
                  <a:lnTo>
                    <a:pt x="100088" y="186817"/>
                  </a:lnTo>
                  <a:lnTo>
                    <a:pt x="99860" y="189268"/>
                  </a:lnTo>
                  <a:lnTo>
                    <a:pt x="99148" y="189369"/>
                  </a:lnTo>
                  <a:lnTo>
                    <a:pt x="98602" y="190588"/>
                  </a:lnTo>
                  <a:lnTo>
                    <a:pt x="98869" y="191668"/>
                  </a:lnTo>
                  <a:lnTo>
                    <a:pt x="100355" y="191135"/>
                  </a:lnTo>
                  <a:lnTo>
                    <a:pt x="101028" y="190588"/>
                  </a:lnTo>
                  <a:lnTo>
                    <a:pt x="100952" y="189776"/>
                  </a:lnTo>
                  <a:lnTo>
                    <a:pt x="101295" y="189776"/>
                  </a:lnTo>
                  <a:lnTo>
                    <a:pt x="103593" y="189915"/>
                  </a:lnTo>
                  <a:lnTo>
                    <a:pt x="103873" y="188493"/>
                  </a:lnTo>
                  <a:lnTo>
                    <a:pt x="105613" y="188696"/>
                  </a:lnTo>
                  <a:lnTo>
                    <a:pt x="106159" y="188836"/>
                  </a:lnTo>
                  <a:lnTo>
                    <a:pt x="106692" y="188836"/>
                  </a:lnTo>
                  <a:lnTo>
                    <a:pt x="106832" y="188302"/>
                  </a:lnTo>
                  <a:lnTo>
                    <a:pt x="107505" y="185064"/>
                  </a:lnTo>
                  <a:close/>
                </a:path>
                <a:path w="153034" h="447040">
                  <a:moveTo>
                    <a:pt x="108851" y="181152"/>
                  </a:moveTo>
                  <a:lnTo>
                    <a:pt x="106286" y="180746"/>
                  </a:lnTo>
                  <a:lnTo>
                    <a:pt x="103695" y="176987"/>
                  </a:lnTo>
                  <a:lnTo>
                    <a:pt x="104813" y="173456"/>
                  </a:lnTo>
                  <a:lnTo>
                    <a:pt x="98869" y="177241"/>
                  </a:lnTo>
                  <a:lnTo>
                    <a:pt x="101981" y="178447"/>
                  </a:lnTo>
                  <a:lnTo>
                    <a:pt x="102133" y="178485"/>
                  </a:lnTo>
                  <a:lnTo>
                    <a:pt x="98679" y="184442"/>
                  </a:lnTo>
                  <a:lnTo>
                    <a:pt x="95910" y="184658"/>
                  </a:lnTo>
                  <a:lnTo>
                    <a:pt x="96850" y="186537"/>
                  </a:lnTo>
                  <a:lnTo>
                    <a:pt x="97929" y="186944"/>
                  </a:lnTo>
                  <a:lnTo>
                    <a:pt x="98463" y="186944"/>
                  </a:lnTo>
                  <a:lnTo>
                    <a:pt x="98742" y="186410"/>
                  </a:lnTo>
                  <a:lnTo>
                    <a:pt x="104406" y="184924"/>
                  </a:lnTo>
                  <a:lnTo>
                    <a:pt x="106159" y="184658"/>
                  </a:lnTo>
                  <a:lnTo>
                    <a:pt x="108851" y="181152"/>
                  </a:lnTo>
                  <a:close/>
                </a:path>
                <a:path w="153034" h="447040">
                  <a:moveTo>
                    <a:pt x="110883" y="201117"/>
                  </a:moveTo>
                  <a:lnTo>
                    <a:pt x="110070" y="200837"/>
                  </a:lnTo>
                  <a:lnTo>
                    <a:pt x="109664" y="201510"/>
                  </a:lnTo>
                  <a:lnTo>
                    <a:pt x="109131" y="202057"/>
                  </a:lnTo>
                  <a:lnTo>
                    <a:pt x="109931" y="202323"/>
                  </a:lnTo>
                  <a:lnTo>
                    <a:pt x="110337" y="201790"/>
                  </a:lnTo>
                  <a:lnTo>
                    <a:pt x="110883" y="201117"/>
                  </a:lnTo>
                  <a:close/>
                </a:path>
                <a:path w="153034" h="447040">
                  <a:moveTo>
                    <a:pt x="115874" y="179666"/>
                  </a:moveTo>
                  <a:lnTo>
                    <a:pt x="109397" y="178181"/>
                  </a:lnTo>
                  <a:lnTo>
                    <a:pt x="110070" y="181825"/>
                  </a:lnTo>
                  <a:lnTo>
                    <a:pt x="109931" y="181825"/>
                  </a:lnTo>
                  <a:lnTo>
                    <a:pt x="109664" y="181952"/>
                  </a:lnTo>
                  <a:lnTo>
                    <a:pt x="109524" y="182232"/>
                  </a:lnTo>
                  <a:lnTo>
                    <a:pt x="109258" y="182765"/>
                  </a:lnTo>
                  <a:lnTo>
                    <a:pt x="109804" y="183172"/>
                  </a:lnTo>
                  <a:lnTo>
                    <a:pt x="110197" y="183032"/>
                  </a:lnTo>
                  <a:lnTo>
                    <a:pt x="110604" y="184924"/>
                  </a:lnTo>
                  <a:lnTo>
                    <a:pt x="112496" y="183845"/>
                  </a:lnTo>
                  <a:lnTo>
                    <a:pt x="113576" y="182092"/>
                  </a:lnTo>
                  <a:lnTo>
                    <a:pt x="115874" y="179666"/>
                  </a:lnTo>
                  <a:close/>
                </a:path>
                <a:path w="153034" h="447040">
                  <a:moveTo>
                    <a:pt x="117894" y="169811"/>
                  </a:moveTo>
                  <a:lnTo>
                    <a:pt x="115227" y="170726"/>
                  </a:lnTo>
                  <a:lnTo>
                    <a:pt x="114655" y="170497"/>
                  </a:lnTo>
                  <a:lnTo>
                    <a:pt x="114173" y="171094"/>
                  </a:lnTo>
                  <a:lnTo>
                    <a:pt x="110337" y="172402"/>
                  </a:lnTo>
                  <a:lnTo>
                    <a:pt x="110337" y="173659"/>
                  </a:lnTo>
                  <a:lnTo>
                    <a:pt x="110337" y="174129"/>
                  </a:lnTo>
                  <a:lnTo>
                    <a:pt x="109804" y="174129"/>
                  </a:lnTo>
                  <a:lnTo>
                    <a:pt x="109804" y="173405"/>
                  </a:lnTo>
                  <a:lnTo>
                    <a:pt x="110337" y="173659"/>
                  </a:lnTo>
                  <a:lnTo>
                    <a:pt x="110337" y="172402"/>
                  </a:lnTo>
                  <a:lnTo>
                    <a:pt x="106832" y="173596"/>
                  </a:lnTo>
                  <a:lnTo>
                    <a:pt x="106019" y="175209"/>
                  </a:lnTo>
                  <a:lnTo>
                    <a:pt x="106426" y="176695"/>
                  </a:lnTo>
                  <a:lnTo>
                    <a:pt x="108318" y="177368"/>
                  </a:lnTo>
                  <a:lnTo>
                    <a:pt x="109397" y="176161"/>
                  </a:lnTo>
                  <a:lnTo>
                    <a:pt x="109664" y="175653"/>
                  </a:lnTo>
                  <a:lnTo>
                    <a:pt x="110337" y="174409"/>
                  </a:lnTo>
                  <a:lnTo>
                    <a:pt x="110477" y="174523"/>
                  </a:lnTo>
                  <a:lnTo>
                    <a:pt x="112356" y="176123"/>
                  </a:lnTo>
                  <a:lnTo>
                    <a:pt x="114922" y="178320"/>
                  </a:lnTo>
                  <a:lnTo>
                    <a:pt x="112356" y="174129"/>
                  </a:lnTo>
                  <a:lnTo>
                    <a:pt x="115366" y="171780"/>
                  </a:lnTo>
                  <a:lnTo>
                    <a:pt x="116103" y="171208"/>
                  </a:lnTo>
                  <a:lnTo>
                    <a:pt x="117894" y="169811"/>
                  </a:lnTo>
                  <a:close/>
                </a:path>
                <a:path w="153034" h="447040">
                  <a:moveTo>
                    <a:pt x="121666" y="263563"/>
                  </a:moveTo>
                  <a:lnTo>
                    <a:pt x="118021" y="262890"/>
                  </a:lnTo>
                  <a:lnTo>
                    <a:pt x="118973" y="265582"/>
                  </a:lnTo>
                  <a:lnTo>
                    <a:pt x="117894" y="267881"/>
                  </a:lnTo>
                  <a:lnTo>
                    <a:pt x="121132" y="268287"/>
                  </a:lnTo>
                  <a:lnTo>
                    <a:pt x="121666" y="265582"/>
                  </a:lnTo>
                  <a:lnTo>
                    <a:pt x="121666" y="263563"/>
                  </a:lnTo>
                  <a:close/>
                </a:path>
                <a:path w="153034" h="447040">
                  <a:moveTo>
                    <a:pt x="121932" y="196659"/>
                  </a:moveTo>
                  <a:lnTo>
                    <a:pt x="121539" y="195719"/>
                  </a:lnTo>
                  <a:lnTo>
                    <a:pt x="120586" y="193967"/>
                  </a:lnTo>
                  <a:lnTo>
                    <a:pt x="118706" y="197599"/>
                  </a:lnTo>
                  <a:lnTo>
                    <a:pt x="120180" y="197065"/>
                  </a:lnTo>
                  <a:lnTo>
                    <a:pt x="120865" y="196659"/>
                  </a:lnTo>
                  <a:lnTo>
                    <a:pt x="121932" y="196659"/>
                  </a:lnTo>
                  <a:close/>
                </a:path>
                <a:path w="153034" h="447040">
                  <a:moveTo>
                    <a:pt x="122745" y="125984"/>
                  </a:moveTo>
                  <a:lnTo>
                    <a:pt x="121132" y="125704"/>
                  </a:lnTo>
                  <a:lnTo>
                    <a:pt x="121132" y="127190"/>
                  </a:lnTo>
                  <a:lnTo>
                    <a:pt x="120586" y="128270"/>
                  </a:lnTo>
                  <a:lnTo>
                    <a:pt x="122618" y="128270"/>
                  </a:lnTo>
                  <a:lnTo>
                    <a:pt x="122618" y="127469"/>
                  </a:lnTo>
                  <a:lnTo>
                    <a:pt x="122745" y="125984"/>
                  </a:lnTo>
                  <a:close/>
                </a:path>
                <a:path w="153034" h="447040">
                  <a:moveTo>
                    <a:pt x="128549" y="446608"/>
                  </a:moveTo>
                  <a:lnTo>
                    <a:pt x="128409" y="446328"/>
                  </a:lnTo>
                  <a:lnTo>
                    <a:pt x="128143" y="446062"/>
                  </a:lnTo>
                  <a:lnTo>
                    <a:pt x="128003" y="445795"/>
                  </a:lnTo>
                  <a:lnTo>
                    <a:pt x="127609" y="444982"/>
                  </a:lnTo>
                  <a:lnTo>
                    <a:pt x="126250" y="444715"/>
                  </a:lnTo>
                  <a:lnTo>
                    <a:pt x="125450" y="445389"/>
                  </a:lnTo>
                  <a:lnTo>
                    <a:pt x="128549" y="446608"/>
                  </a:lnTo>
                  <a:close/>
                </a:path>
                <a:path w="153034" h="447040">
                  <a:moveTo>
                    <a:pt x="128549" y="197739"/>
                  </a:moveTo>
                  <a:lnTo>
                    <a:pt x="128282" y="196126"/>
                  </a:lnTo>
                  <a:lnTo>
                    <a:pt x="126923" y="196392"/>
                  </a:lnTo>
                  <a:lnTo>
                    <a:pt x="126123" y="197472"/>
                  </a:lnTo>
                  <a:lnTo>
                    <a:pt x="125717" y="198958"/>
                  </a:lnTo>
                  <a:lnTo>
                    <a:pt x="128003" y="198145"/>
                  </a:lnTo>
                  <a:lnTo>
                    <a:pt x="128549" y="197739"/>
                  </a:lnTo>
                  <a:close/>
                </a:path>
                <a:path w="153034" h="447040">
                  <a:moveTo>
                    <a:pt x="129755" y="263423"/>
                  </a:moveTo>
                  <a:lnTo>
                    <a:pt x="126123" y="259791"/>
                  </a:lnTo>
                  <a:lnTo>
                    <a:pt x="124231" y="261670"/>
                  </a:lnTo>
                  <a:lnTo>
                    <a:pt x="121932" y="264236"/>
                  </a:lnTo>
                  <a:lnTo>
                    <a:pt x="126796" y="266801"/>
                  </a:lnTo>
                  <a:lnTo>
                    <a:pt x="128955" y="264909"/>
                  </a:lnTo>
                  <a:lnTo>
                    <a:pt x="129755" y="263423"/>
                  </a:lnTo>
                  <a:close/>
                </a:path>
                <a:path w="153034" h="447040">
                  <a:moveTo>
                    <a:pt x="131241" y="417741"/>
                  </a:moveTo>
                  <a:lnTo>
                    <a:pt x="131114" y="417461"/>
                  </a:lnTo>
                  <a:lnTo>
                    <a:pt x="130568" y="418007"/>
                  </a:lnTo>
                  <a:lnTo>
                    <a:pt x="130441" y="418414"/>
                  </a:lnTo>
                  <a:lnTo>
                    <a:pt x="130708" y="418680"/>
                  </a:lnTo>
                  <a:lnTo>
                    <a:pt x="131114" y="418820"/>
                  </a:lnTo>
                  <a:lnTo>
                    <a:pt x="131114" y="418414"/>
                  </a:lnTo>
                  <a:lnTo>
                    <a:pt x="131241" y="418147"/>
                  </a:lnTo>
                  <a:lnTo>
                    <a:pt x="131241" y="417741"/>
                  </a:lnTo>
                  <a:close/>
                </a:path>
                <a:path w="153034" h="447040">
                  <a:moveTo>
                    <a:pt x="131787" y="359867"/>
                  </a:moveTo>
                  <a:lnTo>
                    <a:pt x="131114" y="359067"/>
                  </a:lnTo>
                  <a:lnTo>
                    <a:pt x="130441" y="358927"/>
                  </a:lnTo>
                  <a:lnTo>
                    <a:pt x="130162" y="360413"/>
                  </a:lnTo>
                  <a:lnTo>
                    <a:pt x="130835" y="360413"/>
                  </a:lnTo>
                  <a:lnTo>
                    <a:pt x="130975" y="360273"/>
                  </a:lnTo>
                  <a:lnTo>
                    <a:pt x="131787" y="359867"/>
                  </a:lnTo>
                  <a:close/>
                </a:path>
                <a:path w="153034" h="447040">
                  <a:moveTo>
                    <a:pt x="134073" y="379158"/>
                  </a:moveTo>
                  <a:lnTo>
                    <a:pt x="130441" y="377812"/>
                  </a:lnTo>
                  <a:lnTo>
                    <a:pt x="131114" y="380911"/>
                  </a:lnTo>
                  <a:lnTo>
                    <a:pt x="129895" y="382930"/>
                  </a:lnTo>
                  <a:lnTo>
                    <a:pt x="133134" y="384009"/>
                  </a:lnTo>
                  <a:lnTo>
                    <a:pt x="133807" y="381317"/>
                  </a:lnTo>
                  <a:lnTo>
                    <a:pt x="134073" y="379158"/>
                  </a:lnTo>
                  <a:close/>
                </a:path>
                <a:path w="153034" h="447040">
                  <a:moveTo>
                    <a:pt x="134620" y="281228"/>
                  </a:moveTo>
                  <a:lnTo>
                    <a:pt x="130035" y="278942"/>
                  </a:lnTo>
                  <a:lnTo>
                    <a:pt x="127609" y="280962"/>
                  </a:lnTo>
                  <a:lnTo>
                    <a:pt x="127063" y="282448"/>
                  </a:lnTo>
                  <a:lnTo>
                    <a:pt x="130162" y="285953"/>
                  </a:lnTo>
                  <a:lnTo>
                    <a:pt x="131914" y="284200"/>
                  </a:lnTo>
                  <a:lnTo>
                    <a:pt x="134620" y="281228"/>
                  </a:lnTo>
                  <a:close/>
                </a:path>
                <a:path w="153034" h="447040">
                  <a:moveTo>
                    <a:pt x="134886" y="144322"/>
                  </a:moveTo>
                  <a:lnTo>
                    <a:pt x="132600" y="143649"/>
                  </a:lnTo>
                  <a:lnTo>
                    <a:pt x="132194" y="143510"/>
                  </a:lnTo>
                  <a:lnTo>
                    <a:pt x="131787" y="143649"/>
                  </a:lnTo>
                  <a:lnTo>
                    <a:pt x="131648" y="144056"/>
                  </a:lnTo>
                  <a:lnTo>
                    <a:pt x="131114" y="146342"/>
                  </a:lnTo>
                  <a:lnTo>
                    <a:pt x="134886" y="144322"/>
                  </a:lnTo>
                  <a:close/>
                </a:path>
                <a:path w="153034" h="447040">
                  <a:moveTo>
                    <a:pt x="135826" y="298767"/>
                  </a:moveTo>
                  <a:lnTo>
                    <a:pt x="133134" y="299440"/>
                  </a:lnTo>
                  <a:lnTo>
                    <a:pt x="132461" y="299847"/>
                  </a:lnTo>
                  <a:lnTo>
                    <a:pt x="132867" y="300520"/>
                  </a:lnTo>
                  <a:lnTo>
                    <a:pt x="132600" y="300926"/>
                  </a:lnTo>
                  <a:lnTo>
                    <a:pt x="135153" y="302412"/>
                  </a:lnTo>
                  <a:lnTo>
                    <a:pt x="135826" y="298767"/>
                  </a:lnTo>
                  <a:close/>
                </a:path>
                <a:path w="153034" h="447040">
                  <a:moveTo>
                    <a:pt x="135826" y="289725"/>
                  </a:moveTo>
                  <a:lnTo>
                    <a:pt x="135699" y="287845"/>
                  </a:lnTo>
                  <a:lnTo>
                    <a:pt x="134353" y="288785"/>
                  </a:lnTo>
                  <a:lnTo>
                    <a:pt x="133807" y="289331"/>
                  </a:lnTo>
                  <a:lnTo>
                    <a:pt x="133807" y="290004"/>
                  </a:lnTo>
                  <a:lnTo>
                    <a:pt x="133946" y="290537"/>
                  </a:lnTo>
                  <a:lnTo>
                    <a:pt x="135559" y="290537"/>
                  </a:lnTo>
                  <a:lnTo>
                    <a:pt x="135826" y="289725"/>
                  </a:lnTo>
                  <a:close/>
                </a:path>
                <a:path w="153034" h="447040">
                  <a:moveTo>
                    <a:pt x="137312" y="377266"/>
                  </a:moveTo>
                  <a:lnTo>
                    <a:pt x="136105" y="377405"/>
                  </a:lnTo>
                  <a:lnTo>
                    <a:pt x="135559" y="378752"/>
                  </a:lnTo>
                  <a:lnTo>
                    <a:pt x="136372" y="379831"/>
                  </a:lnTo>
                  <a:lnTo>
                    <a:pt x="136372" y="379971"/>
                  </a:lnTo>
                  <a:lnTo>
                    <a:pt x="136639" y="380098"/>
                  </a:lnTo>
                  <a:lnTo>
                    <a:pt x="136779" y="380238"/>
                  </a:lnTo>
                  <a:lnTo>
                    <a:pt x="136906" y="379298"/>
                  </a:lnTo>
                  <a:lnTo>
                    <a:pt x="137185" y="378218"/>
                  </a:lnTo>
                  <a:lnTo>
                    <a:pt x="137312" y="377266"/>
                  </a:lnTo>
                  <a:close/>
                </a:path>
                <a:path w="153034" h="447040">
                  <a:moveTo>
                    <a:pt x="137985" y="349758"/>
                  </a:moveTo>
                  <a:lnTo>
                    <a:pt x="137718" y="348272"/>
                  </a:lnTo>
                  <a:lnTo>
                    <a:pt x="136105" y="349211"/>
                  </a:lnTo>
                  <a:lnTo>
                    <a:pt x="135699" y="350024"/>
                  </a:lnTo>
                  <a:lnTo>
                    <a:pt x="135432" y="350697"/>
                  </a:lnTo>
                  <a:lnTo>
                    <a:pt x="137985" y="350697"/>
                  </a:lnTo>
                  <a:lnTo>
                    <a:pt x="137985" y="349758"/>
                  </a:lnTo>
                  <a:close/>
                </a:path>
                <a:path w="153034" h="447040">
                  <a:moveTo>
                    <a:pt x="138938" y="183984"/>
                  </a:moveTo>
                  <a:lnTo>
                    <a:pt x="138264" y="181952"/>
                  </a:lnTo>
                  <a:lnTo>
                    <a:pt x="132994" y="181279"/>
                  </a:lnTo>
                  <a:lnTo>
                    <a:pt x="131381" y="181825"/>
                  </a:lnTo>
                  <a:lnTo>
                    <a:pt x="131114" y="184924"/>
                  </a:lnTo>
                  <a:lnTo>
                    <a:pt x="137452" y="187617"/>
                  </a:lnTo>
                  <a:lnTo>
                    <a:pt x="138938" y="183984"/>
                  </a:lnTo>
                  <a:close/>
                </a:path>
                <a:path w="153034" h="447040">
                  <a:moveTo>
                    <a:pt x="139877" y="263829"/>
                  </a:moveTo>
                  <a:lnTo>
                    <a:pt x="138264" y="263829"/>
                  </a:lnTo>
                  <a:lnTo>
                    <a:pt x="137185" y="264909"/>
                  </a:lnTo>
                  <a:lnTo>
                    <a:pt x="136779" y="265861"/>
                  </a:lnTo>
                  <a:lnTo>
                    <a:pt x="139204" y="266801"/>
                  </a:lnTo>
                  <a:lnTo>
                    <a:pt x="139344" y="265722"/>
                  </a:lnTo>
                  <a:lnTo>
                    <a:pt x="139877" y="263829"/>
                  </a:lnTo>
                  <a:close/>
                </a:path>
                <a:path w="153034" h="447040">
                  <a:moveTo>
                    <a:pt x="141097" y="268554"/>
                  </a:moveTo>
                  <a:lnTo>
                    <a:pt x="137312" y="268960"/>
                  </a:lnTo>
                  <a:lnTo>
                    <a:pt x="138798" y="271246"/>
                  </a:lnTo>
                  <a:lnTo>
                    <a:pt x="139611" y="271119"/>
                  </a:lnTo>
                  <a:lnTo>
                    <a:pt x="140284" y="271246"/>
                  </a:lnTo>
                  <a:lnTo>
                    <a:pt x="140817" y="270573"/>
                  </a:lnTo>
                  <a:lnTo>
                    <a:pt x="141097" y="268554"/>
                  </a:lnTo>
                  <a:close/>
                </a:path>
                <a:path w="153034" h="447040">
                  <a:moveTo>
                    <a:pt x="141503" y="353669"/>
                  </a:moveTo>
                  <a:lnTo>
                    <a:pt x="133807" y="353123"/>
                  </a:lnTo>
                  <a:lnTo>
                    <a:pt x="131521" y="353936"/>
                  </a:lnTo>
                  <a:lnTo>
                    <a:pt x="130035" y="354876"/>
                  </a:lnTo>
                  <a:lnTo>
                    <a:pt x="131381" y="357441"/>
                  </a:lnTo>
                  <a:lnTo>
                    <a:pt x="133667" y="359600"/>
                  </a:lnTo>
                  <a:lnTo>
                    <a:pt x="141503" y="353669"/>
                  </a:lnTo>
                  <a:close/>
                </a:path>
                <a:path w="153034" h="447040">
                  <a:moveTo>
                    <a:pt x="141503" y="206235"/>
                  </a:moveTo>
                  <a:lnTo>
                    <a:pt x="141097" y="205562"/>
                  </a:lnTo>
                  <a:lnTo>
                    <a:pt x="140284" y="204343"/>
                  </a:lnTo>
                  <a:lnTo>
                    <a:pt x="139344" y="205295"/>
                  </a:lnTo>
                  <a:lnTo>
                    <a:pt x="138531" y="206781"/>
                  </a:lnTo>
                  <a:lnTo>
                    <a:pt x="140690" y="206502"/>
                  </a:lnTo>
                  <a:lnTo>
                    <a:pt x="141503" y="206235"/>
                  </a:lnTo>
                  <a:close/>
                </a:path>
                <a:path w="153034" h="447040">
                  <a:moveTo>
                    <a:pt x="141770" y="350837"/>
                  </a:moveTo>
                  <a:lnTo>
                    <a:pt x="141363" y="351243"/>
                  </a:lnTo>
                  <a:lnTo>
                    <a:pt x="141363" y="351510"/>
                  </a:lnTo>
                  <a:lnTo>
                    <a:pt x="141630" y="351777"/>
                  </a:lnTo>
                  <a:lnTo>
                    <a:pt x="141630" y="351510"/>
                  </a:lnTo>
                  <a:lnTo>
                    <a:pt x="141770" y="351104"/>
                  </a:lnTo>
                  <a:lnTo>
                    <a:pt x="141770" y="350837"/>
                  </a:lnTo>
                  <a:close/>
                </a:path>
                <a:path w="153034" h="447040">
                  <a:moveTo>
                    <a:pt x="142303" y="251282"/>
                  </a:moveTo>
                  <a:lnTo>
                    <a:pt x="139471" y="250609"/>
                  </a:lnTo>
                  <a:lnTo>
                    <a:pt x="138264" y="249936"/>
                  </a:lnTo>
                  <a:lnTo>
                    <a:pt x="132867" y="251015"/>
                  </a:lnTo>
                  <a:lnTo>
                    <a:pt x="134480" y="252361"/>
                  </a:lnTo>
                  <a:lnTo>
                    <a:pt x="137312" y="253174"/>
                  </a:lnTo>
                  <a:lnTo>
                    <a:pt x="135432" y="256413"/>
                  </a:lnTo>
                  <a:lnTo>
                    <a:pt x="138125" y="257086"/>
                  </a:lnTo>
                  <a:lnTo>
                    <a:pt x="139344" y="257086"/>
                  </a:lnTo>
                  <a:lnTo>
                    <a:pt x="141897" y="255473"/>
                  </a:lnTo>
                  <a:lnTo>
                    <a:pt x="140284" y="254254"/>
                  </a:lnTo>
                  <a:lnTo>
                    <a:pt x="137858" y="253174"/>
                  </a:lnTo>
                  <a:lnTo>
                    <a:pt x="142303" y="251282"/>
                  </a:lnTo>
                  <a:close/>
                </a:path>
                <a:path w="153034" h="447040">
                  <a:moveTo>
                    <a:pt x="143929" y="336537"/>
                  </a:moveTo>
                  <a:lnTo>
                    <a:pt x="140690" y="335191"/>
                  </a:lnTo>
                  <a:lnTo>
                    <a:pt x="139471" y="340182"/>
                  </a:lnTo>
                  <a:lnTo>
                    <a:pt x="143256" y="339369"/>
                  </a:lnTo>
                  <a:lnTo>
                    <a:pt x="143522" y="339369"/>
                  </a:lnTo>
                  <a:lnTo>
                    <a:pt x="143522" y="338963"/>
                  </a:lnTo>
                  <a:lnTo>
                    <a:pt x="143929" y="336537"/>
                  </a:lnTo>
                  <a:close/>
                </a:path>
                <a:path w="153034" h="447040">
                  <a:moveTo>
                    <a:pt x="145681" y="204749"/>
                  </a:moveTo>
                  <a:lnTo>
                    <a:pt x="143383" y="204076"/>
                  </a:lnTo>
                  <a:lnTo>
                    <a:pt x="142976" y="203949"/>
                  </a:lnTo>
                  <a:lnTo>
                    <a:pt x="142570" y="204076"/>
                  </a:lnTo>
                  <a:lnTo>
                    <a:pt x="142443" y="204482"/>
                  </a:lnTo>
                  <a:lnTo>
                    <a:pt x="141897" y="206781"/>
                  </a:lnTo>
                  <a:lnTo>
                    <a:pt x="145681" y="204749"/>
                  </a:lnTo>
                  <a:close/>
                </a:path>
                <a:path w="153034" h="447040">
                  <a:moveTo>
                    <a:pt x="147967" y="260184"/>
                  </a:moveTo>
                  <a:lnTo>
                    <a:pt x="147434" y="260184"/>
                  </a:lnTo>
                  <a:lnTo>
                    <a:pt x="146888" y="259969"/>
                  </a:lnTo>
                  <a:lnTo>
                    <a:pt x="146761" y="259918"/>
                  </a:lnTo>
                  <a:lnTo>
                    <a:pt x="146354" y="260184"/>
                  </a:lnTo>
                  <a:lnTo>
                    <a:pt x="145542" y="260591"/>
                  </a:lnTo>
                  <a:lnTo>
                    <a:pt x="144602" y="261137"/>
                  </a:lnTo>
                  <a:lnTo>
                    <a:pt x="144602" y="262343"/>
                  </a:lnTo>
                  <a:lnTo>
                    <a:pt x="142214" y="263055"/>
                  </a:lnTo>
                  <a:lnTo>
                    <a:pt x="142849" y="261670"/>
                  </a:lnTo>
                  <a:lnTo>
                    <a:pt x="141630" y="260997"/>
                  </a:lnTo>
                  <a:lnTo>
                    <a:pt x="140284" y="261810"/>
                  </a:lnTo>
                  <a:lnTo>
                    <a:pt x="140423" y="262623"/>
                  </a:lnTo>
                  <a:lnTo>
                    <a:pt x="140754" y="263486"/>
                  </a:lnTo>
                  <a:lnTo>
                    <a:pt x="140017" y="263702"/>
                  </a:lnTo>
                  <a:lnTo>
                    <a:pt x="140919" y="263944"/>
                  </a:lnTo>
                  <a:lnTo>
                    <a:pt x="141097" y="264375"/>
                  </a:lnTo>
                  <a:lnTo>
                    <a:pt x="141376" y="264058"/>
                  </a:lnTo>
                  <a:lnTo>
                    <a:pt x="146354" y="265328"/>
                  </a:lnTo>
                  <a:lnTo>
                    <a:pt x="146761" y="265442"/>
                  </a:lnTo>
                  <a:lnTo>
                    <a:pt x="146888" y="265468"/>
                  </a:lnTo>
                  <a:lnTo>
                    <a:pt x="147434" y="265607"/>
                  </a:lnTo>
                  <a:lnTo>
                    <a:pt x="147840" y="265722"/>
                  </a:lnTo>
                  <a:lnTo>
                    <a:pt x="147967" y="265747"/>
                  </a:lnTo>
                  <a:lnTo>
                    <a:pt x="147967" y="264896"/>
                  </a:lnTo>
                  <a:lnTo>
                    <a:pt x="146888" y="262343"/>
                  </a:lnTo>
                  <a:lnTo>
                    <a:pt x="147840" y="261950"/>
                  </a:lnTo>
                  <a:lnTo>
                    <a:pt x="147967" y="261543"/>
                  </a:lnTo>
                  <a:lnTo>
                    <a:pt x="147967" y="260184"/>
                  </a:lnTo>
                  <a:close/>
                </a:path>
                <a:path w="153034" h="447040">
                  <a:moveTo>
                    <a:pt x="148107" y="261137"/>
                  </a:moveTo>
                  <a:lnTo>
                    <a:pt x="147967" y="261543"/>
                  </a:lnTo>
                  <a:lnTo>
                    <a:pt x="147967" y="264896"/>
                  </a:lnTo>
                  <a:lnTo>
                    <a:pt x="148107" y="265214"/>
                  </a:lnTo>
                  <a:lnTo>
                    <a:pt x="148107" y="261137"/>
                  </a:lnTo>
                  <a:close/>
                </a:path>
                <a:path w="153034" h="447040">
                  <a:moveTo>
                    <a:pt x="148107" y="195440"/>
                  </a:moveTo>
                  <a:lnTo>
                    <a:pt x="146215" y="193154"/>
                  </a:lnTo>
                  <a:lnTo>
                    <a:pt x="145948" y="193421"/>
                  </a:lnTo>
                  <a:lnTo>
                    <a:pt x="145542" y="193560"/>
                  </a:lnTo>
                  <a:lnTo>
                    <a:pt x="145402" y="193827"/>
                  </a:lnTo>
                  <a:lnTo>
                    <a:pt x="143789" y="196253"/>
                  </a:lnTo>
                  <a:lnTo>
                    <a:pt x="148107" y="195440"/>
                  </a:lnTo>
                  <a:close/>
                </a:path>
                <a:path w="153034" h="447040">
                  <a:moveTo>
                    <a:pt x="148374" y="265861"/>
                  </a:moveTo>
                  <a:lnTo>
                    <a:pt x="148107" y="265214"/>
                  </a:lnTo>
                  <a:lnTo>
                    <a:pt x="148107" y="265785"/>
                  </a:lnTo>
                  <a:lnTo>
                    <a:pt x="148374" y="265861"/>
                  </a:lnTo>
                  <a:close/>
                </a:path>
                <a:path w="153034" h="447040">
                  <a:moveTo>
                    <a:pt x="148920" y="269557"/>
                  </a:moveTo>
                  <a:lnTo>
                    <a:pt x="148780" y="269621"/>
                  </a:lnTo>
                  <a:lnTo>
                    <a:pt x="148513" y="267881"/>
                  </a:lnTo>
                  <a:lnTo>
                    <a:pt x="145402" y="267335"/>
                  </a:lnTo>
                  <a:lnTo>
                    <a:pt x="143383" y="272199"/>
                  </a:lnTo>
                  <a:lnTo>
                    <a:pt x="148513" y="269760"/>
                  </a:lnTo>
                  <a:lnTo>
                    <a:pt x="148920" y="269557"/>
                  </a:lnTo>
                  <a:close/>
                </a:path>
                <a:path w="153034" h="447040">
                  <a:moveTo>
                    <a:pt x="149047" y="188429"/>
                  </a:moveTo>
                  <a:lnTo>
                    <a:pt x="148640" y="183032"/>
                  </a:lnTo>
                  <a:lnTo>
                    <a:pt x="148107" y="177774"/>
                  </a:lnTo>
                  <a:lnTo>
                    <a:pt x="147434" y="172516"/>
                  </a:lnTo>
                  <a:lnTo>
                    <a:pt x="147154" y="172580"/>
                  </a:lnTo>
                  <a:lnTo>
                    <a:pt x="146761" y="172669"/>
                  </a:lnTo>
                  <a:lnTo>
                    <a:pt x="146215" y="172796"/>
                  </a:lnTo>
                  <a:lnTo>
                    <a:pt x="145681" y="172923"/>
                  </a:lnTo>
                  <a:lnTo>
                    <a:pt x="145681" y="175209"/>
                  </a:lnTo>
                  <a:lnTo>
                    <a:pt x="146761" y="176288"/>
                  </a:lnTo>
                  <a:lnTo>
                    <a:pt x="142709" y="177914"/>
                  </a:lnTo>
                  <a:lnTo>
                    <a:pt x="145135" y="172377"/>
                  </a:lnTo>
                  <a:lnTo>
                    <a:pt x="143929" y="170764"/>
                  </a:lnTo>
                  <a:lnTo>
                    <a:pt x="142989" y="169379"/>
                  </a:lnTo>
                  <a:lnTo>
                    <a:pt x="143421" y="168922"/>
                  </a:lnTo>
                  <a:lnTo>
                    <a:pt x="143522" y="169138"/>
                  </a:lnTo>
                  <a:lnTo>
                    <a:pt x="144335" y="169418"/>
                  </a:lnTo>
                  <a:lnTo>
                    <a:pt x="145034" y="169164"/>
                  </a:lnTo>
                  <a:lnTo>
                    <a:pt x="144868" y="169811"/>
                  </a:lnTo>
                  <a:lnTo>
                    <a:pt x="146481" y="169951"/>
                  </a:lnTo>
                  <a:lnTo>
                    <a:pt x="146621" y="170091"/>
                  </a:lnTo>
                  <a:lnTo>
                    <a:pt x="146761" y="169951"/>
                  </a:lnTo>
                  <a:lnTo>
                    <a:pt x="146888" y="170091"/>
                  </a:lnTo>
                  <a:lnTo>
                    <a:pt x="146888" y="169278"/>
                  </a:lnTo>
                  <a:lnTo>
                    <a:pt x="146621" y="167665"/>
                  </a:lnTo>
                  <a:lnTo>
                    <a:pt x="145415" y="167665"/>
                  </a:lnTo>
                  <a:lnTo>
                    <a:pt x="144970" y="167246"/>
                  </a:lnTo>
                  <a:lnTo>
                    <a:pt x="146481" y="165633"/>
                  </a:lnTo>
                  <a:lnTo>
                    <a:pt x="142443" y="164287"/>
                  </a:lnTo>
                  <a:lnTo>
                    <a:pt x="142443" y="162801"/>
                  </a:lnTo>
                  <a:lnTo>
                    <a:pt x="141363" y="162598"/>
                  </a:lnTo>
                  <a:lnTo>
                    <a:pt x="141363" y="174802"/>
                  </a:lnTo>
                  <a:lnTo>
                    <a:pt x="141363" y="175348"/>
                  </a:lnTo>
                  <a:lnTo>
                    <a:pt x="141097" y="175488"/>
                  </a:lnTo>
                  <a:lnTo>
                    <a:pt x="140957" y="174942"/>
                  </a:lnTo>
                  <a:lnTo>
                    <a:pt x="141097" y="174904"/>
                  </a:lnTo>
                  <a:lnTo>
                    <a:pt x="141363" y="174802"/>
                  </a:lnTo>
                  <a:lnTo>
                    <a:pt x="141363" y="162598"/>
                  </a:lnTo>
                  <a:lnTo>
                    <a:pt x="139611" y="162267"/>
                  </a:lnTo>
                  <a:lnTo>
                    <a:pt x="139065" y="162890"/>
                  </a:lnTo>
                  <a:lnTo>
                    <a:pt x="139065" y="164960"/>
                  </a:lnTo>
                  <a:lnTo>
                    <a:pt x="138798" y="165100"/>
                  </a:lnTo>
                  <a:lnTo>
                    <a:pt x="138734" y="164807"/>
                  </a:lnTo>
                  <a:lnTo>
                    <a:pt x="139065" y="164960"/>
                  </a:lnTo>
                  <a:lnTo>
                    <a:pt x="139065" y="162890"/>
                  </a:lnTo>
                  <a:lnTo>
                    <a:pt x="138658" y="163347"/>
                  </a:lnTo>
                  <a:lnTo>
                    <a:pt x="138531" y="163537"/>
                  </a:lnTo>
                  <a:lnTo>
                    <a:pt x="138531" y="172250"/>
                  </a:lnTo>
                  <a:lnTo>
                    <a:pt x="137960" y="172300"/>
                  </a:lnTo>
                  <a:lnTo>
                    <a:pt x="138125" y="172275"/>
                  </a:lnTo>
                  <a:lnTo>
                    <a:pt x="138531" y="172250"/>
                  </a:lnTo>
                  <a:lnTo>
                    <a:pt x="138531" y="163537"/>
                  </a:lnTo>
                  <a:lnTo>
                    <a:pt x="138125" y="164147"/>
                  </a:lnTo>
                  <a:lnTo>
                    <a:pt x="138125" y="164426"/>
                  </a:lnTo>
                  <a:lnTo>
                    <a:pt x="137985" y="164426"/>
                  </a:lnTo>
                  <a:lnTo>
                    <a:pt x="137718" y="164960"/>
                  </a:lnTo>
                  <a:lnTo>
                    <a:pt x="136880" y="163283"/>
                  </a:lnTo>
                  <a:lnTo>
                    <a:pt x="136880" y="171488"/>
                  </a:lnTo>
                  <a:lnTo>
                    <a:pt x="136639" y="171297"/>
                  </a:lnTo>
                  <a:lnTo>
                    <a:pt x="136867" y="171246"/>
                  </a:lnTo>
                  <a:lnTo>
                    <a:pt x="136880" y="171488"/>
                  </a:lnTo>
                  <a:lnTo>
                    <a:pt x="136880" y="163283"/>
                  </a:lnTo>
                  <a:lnTo>
                    <a:pt x="136779" y="163080"/>
                  </a:lnTo>
                  <a:lnTo>
                    <a:pt x="136779" y="170002"/>
                  </a:lnTo>
                  <a:lnTo>
                    <a:pt x="135763" y="169710"/>
                  </a:lnTo>
                  <a:lnTo>
                    <a:pt x="135763" y="172859"/>
                  </a:lnTo>
                  <a:lnTo>
                    <a:pt x="135153" y="173189"/>
                  </a:lnTo>
                  <a:lnTo>
                    <a:pt x="134924" y="172974"/>
                  </a:lnTo>
                  <a:lnTo>
                    <a:pt x="135763" y="172859"/>
                  </a:lnTo>
                  <a:lnTo>
                    <a:pt x="135763" y="169710"/>
                  </a:lnTo>
                  <a:lnTo>
                    <a:pt x="134620" y="169138"/>
                  </a:lnTo>
                  <a:lnTo>
                    <a:pt x="134620" y="171500"/>
                  </a:lnTo>
                  <a:lnTo>
                    <a:pt x="134886" y="171170"/>
                  </a:lnTo>
                  <a:lnTo>
                    <a:pt x="134886" y="172923"/>
                  </a:lnTo>
                  <a:lnTo>
                    <a:pt x="134480" y="172516"/>
                  </a:lnTo>
                  <a:lnTo>
                    <a:pt x="134035" y="172224"/>
                  </a:lnTo>
                  <a:lnTo>
                    <a:pt x="133807" y="172059"/>
                  </a:lnTo>
                  <a:lnTo>
                    <a:pt x="133680" y="171970"/>
                  </a:lnTo>
                  <a:lnTo>
                    <a:pt x="133807" y="171843"/>
                  </a:lnTo>
                  <a:lnTo>
                    <a:pt x="134073" y="170891"/>
                  </a:lnTo>
                  <a:lnTo>
                    <a:pt x="131787" y="170942"/>
                  </a:lnTo>
                  <a:lnTo>
                    <a:pt x="131521" y="170764"/>
                  </a:lnTo>
                  <a:lnTo>
                    <a:pt x="131521" y="170357"/>
                  </a:lnTo>
                  <a:lnTo>
                    <a:pt x="131787" y="169684"/>
                  </a:lnTo>
                  <a:lnTo>
                    <a:pt x="132054" y="169773"/>
                  </a:lnTo>
                  <a:lnTo>
                    <a:pt x="132194" y="169811"/>
                  </a:lnTo>
                  <a:lnTo>
                    <a:pt x="132461" y="169913"/>
                  </a:lnTo>
                  <a:lnTo>
                    <a:pt x="132600" y="169951"/>
                  </a:lnTo>
                  <a:lnTo>
                    <a:pt x="132994" y="169278"/>
                  </a:lnTo>
                  <a:lnTo>
                    <a:pt x="132867" y="168605"/>
                  </a:lnTo>
                  <a:lnTo>
                    <a:pt x="132727" y="168656"/>
                  </a:lnTo>
                  <a:lnTo>
                    <a:pt x="132461" y="168770"/>
                  </a:lnTo>
                  <a:lnTo>
                    <a:pt x="132194" y="168871"/>
                  </a:lnTo>
                  <a:lnTo>
                    <a:pt x="132461" y="168427"/>
                  </a:lnTo>
                  <a:lnTo>
                    <a:pt x="132727" y="167932"/>
                  </a:lnTo>
                  <a:lnTo>
                    <a:pt x="132867" y="167665"/>
                  </a:lnTo>
                  <a:lnTo>
                    <a:pt x="132727" y="167259"/>
                  </a:lnTo>
                  <a:lnTo>
                    <a:pt x="133400" y="167817"/>
                  </a:lnTo>
                  <a:lnTo>
                    <a:pt x="133540" y="167932"/>
                  </a:lnTo>
                  <a:lnTo>
                    <a:pt x="134353" y="166712"/>
                  </a:lnTo>
                  <a:lnTo>
                    <a:pt x="134480" y="166039"/>
                  </a:lnTo>
                  <a:lnTo>
                    <a:pt x="134886" y="166179"/>
                  </a:lnTo>
                  <a:lnTo>
                    <a:pt x="135153" y="166306"/>
                  </a:lnTo>
                  <a:lnTo>
                    <a:pt x="135559" y="166712"/>
                  </a:lnTo>
                  <a:lnTo>
                    <a:pt x="135826" y="166979"/>
                  </a:lnTo>
                  <a:lnTo>
                    <a:pt x="135826" y="167665"/>
                  </a:lnTo>
                  <a:lnTo>
                    <a:pt x="135966" y="167678"/>
                  </a:lnTo>
                  <a:lnTo>
                    <a:pt x="136639" y="167792"/>
                  </a:lnTo>
                  <a:lnTo>
                    <a:pt x="136779" y="170002"/>
                  </a:lnTo>
                  <a:lnTo>
                    <a:pt x="136779" y="163080"/>
                  </a:lnTo>
                  <a:lnTo>
                    <a:pt x="135966" y="161455"/>
                  </a:lnTo>
                  <a:lnTo>
                    <a:pt x="133400" y="161505"/>
                  </a:lnTo>
                  <a:lnTo>
                    <a:pt x="133400" y="165506"/>
                  </a:lnTo>
                  <a:lnTo>
                    <a:pt x="133007" y="165773"/>
                  </a:lnTo>
                  <a:lnTo>
                    <a:pt x="133273" y="165506"/>
                  </a:lnTo>
                  <a:lnTo>
                    <a:pt x="133400" y="165506"/>
                  </a:lnTo>
                  <a:lnTo>
                    <a:pt x="132676" y="164782"/>
                  </a:lnTo>
                  <a:lnTo>
                    <a:pt x="132867" y="164655"/>
                  </a:lnTo>
                  <a:lnTo>
                    <a:pt x="132994" y="164553"/>
                  </a:lnTo>
                  <a:lnTo>
                    <a:pt x="133400" y="165506"/>
                  </a:lnTo>
                  <a:lnTo>
                    <a:pt x="133400" y="161505"/>
                  </a:lnTo>
                  <a:lnTo>
                    <a:pt x="132461" y="161531"/>
                  </a:lnTo>
                  <a:lnTo>
                    <a:pt x="132461" y="166585"/>
                  </a:lnTo>
                  <a:lnTo>
                    <a:pt x="132461" y="161531"/>
                  </a:lnTo>
                  <a:lnTo>
                    <a:pt x="132168" y="161531"/>
                  </a:lnTo>
                  <a:lnTo>
                    <a:pt x="132168" y="164884"/>
                  </a:lnTo>
                  <a:lnTo>
                    <a:pt x="131648" y="165100"/>
                  </a:lnTo>
                  <a:lnTo>
                    <a:pt x="130835" y="165100"/>
                  </a:lnTo>
                  <a:lnTo>
                    <a:pt x="130975" y="164960"/>
                  </a:lnTo>
                  <a:lnTo>
                    <a:pt x="132168" y="164884"/>
                  </a:lnTo>
                  <a:lnTo>
                    <a:pt x="132168" y="161531"/>
                  </a:lnTo>
                  <a:lnTo>
                    <a:pt x="130835" y="161556"/>
                  </a:lnTo>
                  <a:lnTo>
                    <a:pt x="129489" y="162128"/>
                  </a:lnTo>
                  <a:lnTo>
                    <a:pt x="128282" y="160515"/>
                  </a:lnTo>
                  <a:lnTo>
                    <a:pt x="125984" y="164426"/>
                  </a:lnTo>
                  <a:lnTo>
                    <a:pt x="128955" y="163652"/>
                  </a:lnTo>
                  <a:lnTo>
                    <a:pt x="129082" y="163614"/>
                  </a:lnTo>
                  <a:lnTo>
                    <a:pt x="130441" y="166306"/>
                  </a:lnTo>
                  <a:lnTo>
                    <a:pt x="126796" y="165138"/>
                  </a:lnTo>
                  <a:lnTo>
                    <a:pt x="126657" y="165100"/>
                  </a:lnTo>
                  <a:lnTo>
                    <a:pt x="127469" y="168465"/>
                  </a:lnTo>
                  <a:lnTo>
                    <a:pt x="122339" y="169011"/>
                  </a:lnTo>
                  <a:lnTo>
                    <a:pt x="126657" y="170053"/>
                  </a:lnTo>
                  <a:lnTo>
                    <a:pt x="126796" y="170091"/>
                  </a:lnTo>
                  <a:lnTo>
                    <a:pt x="127330" y="172516"/>
                  </a:lnTo>
                  <a:lnTo>
                    <a:pt x="121666" y="169545"/>
                  </a:lnTo>
                  <a:lnTo>
                    <a:pt x="125577" y="180073"/>
                  </a:lnTo>
                  <a:lnTo>
                    <a:pt x="127330" y="174155"/>
                  </a:lnTo>
                  <a:lnTo>
                    <a:pt x="127469" y="173697"/>
                  </a:lnTo>
                  <a:lnTo>
                    <a:pt x="127736" y="172783"/>
                  </a:lnTo>
                  <a:lnTo>
                    <a:pt x="129489" y="172681"/>
                  </a:lnTo>
                  <a:lnTo>
                    <a:pt x="130162" y="172643"/>
                  </a:lnTo>
                  <a:lnTo>
                    <a:pt x="128955" y="177507"/>
                  </a:lnTo>
                  <a:lnTo>
                    <a:pt x="130162" y="176974"/>
                  </a:lnTo>
                  <a:lnTo>
                    <a:pt x="130441" y="176860"/>
                  </a:lnTo>
                  <a:lnTo>
                    <a:pt x="130835" y="176682"/>
                  </a:lnTo>
                  <a:lnTo>
                    <a:pt x="131521" y="176796"/>
                  </a:lnTo>
                  <a:lnTo>
                    <a:pt x="131787" y="176949"/>
                  </a:lnTo>
                  <a:lnTo>
                    <a:pt x="131914" y="177038"/>
                  </a:lnTo>
                  <a:lnTo>
                    <a:pt x="135928" y="179374"/>
                  </a:lnTo>
                  <a:lnTo>
                    <a:pt x="134353" y="179666"/>
                  </a:lnTo>
                  <a:lnTo>
                    <a:pt x="136105" y="181279"/>
                  </a:lnTo>
                  <a:lnTo>
                    <a:pt x="136639" y="181546"/>
                  </a:lnTo>
                  <a:lnTo>
                    <a:pt x="137452" y="181825"/>
                  </a:lnTo>
                  <a:lnTo>
                    <a:pt x="137718" y="181546"/>
                  </a:lnTo>
                  <a:lnTo>
                    <a:pt x="139471" y="178714"/>
                  </a:lnTo>
                  <a:lnTo>
                    <a:pt x="136385" y="179298"/>
                  </a:lnTo>
                  <a:lnTo>
                    <a:pt x="131914" y="173723"/>
                  </a:lnTo>
                  <a:lnTo>
                    <a:pt x="132867" y="173850"/>
                  </a:lnTo>
                  <a:lnTo>
                    <a:pt x="133680" y="173951"/>
                  </a:lnTo>
                  <a:lnTo>
                    <a:pt x="134480" y="174053"/>
                  </a:lnTo>
                  <a:lnTo>
                    <a:pt x="135153" y="174129"/>
                  </a:lnTo>
                  <a:lnTo>
                    <a:pt x="136639" y="175615"/>
                  </a:lnTo>
                  <a:lnTo>
                    <a:pt x="137121" y="174764"/>
                  </a:lnTo>
                  <a:lnTo>
                    <a:pt x="137121" y="175679"/>
                  </a:lnTo>
                  <a:lnTo>
                    <a:pt x="138277" y="174447"/>
                  </a:lnTo>
                  <a:lnTo>
                    <a:pt x="138798" y="175348"/>
                  </a:lnTo>
                  <a:lnTo>
                    <a:pt x="139471" y="175882"/>
                  </a:lnTo>
                  <a:lnTo>
                    <a:pt x="139065" y="176060"/>
                  </a:lnTo>
                  <a:lnTo>
                    <a:pt x="138798" y="176174"/>
                  </a:lnTo>
                  <a:lnTo>
                    <a:pt x="138531" y="176288"/>
                  </a:lnTo>
                  <a:lnTo>
                    <a:pt x="138938" y="176834"/>
                  </a:lnTo>
                  <a:lnTo>
                    <a:pt x="139471" y="177012"/>
                  </a:lnTo>
                  <a:lnTo>
                    <a:pt x="139738" y="177101"/>
                  </a:lnTo>
                  <a:lnTo>
                    <a:pt x="140017" y="176428"/>
                  </a:lnTo>
                  <a:lnTo>
                    <a:pt x="139611" y="177914"/>
                  </a:lnTo>
                  <a:lnTo>
                    <a:pt x="139738" y="177990"/>
                  </a:lnTo>
                  <a:lnTo>
                    <a:pt x="139877" y="178079"/>
                  </a:lnTo>
                  <a:lnTo>
                    <a:pt x="140017" y="178168"/>
                  </a:lnTo>
                  <a:lnTo>
                    <a:pt x="140957" y="178765"/>
                  </a:lnTo>
                  <a:lnTo>
                    <a:pt x="141363" y="179019"/>
                  </a:lnTo>
                  <a:lnTo>
                    <a:pt x="142151" y="179539"/>
                  </a:lnTo>
                  <a:lnTo>
                    <a:pt x="139877" y="180340"/>
                  </a:lnTo>
                  <a:lnTo>
                    <a:pt x="139204" y="180606"/>
                  </a:lnTo>
                  <a:lnTo>
                    <a:pt x="139204" y="182232"/>
                  </a:lnTo>
                  <a:lnTo>
                    <a:pt x="140550" y="182232"/>
                  </a:lnTo>
                  <a:lnTo>
                    <a:pt x="141503" y="181152"/>
                  </a:lnTo>
                  <a:lnTo>
                    <a:pt x="142163" y="179539"/>
                  </a:lnTo>
                  <a:lnTo>
                    <a:pt x="142709" y="179882"/>
                  </a:lnTo>
                  <a:lnTo>
                    <a:pt x="145135" y="181419"/>
                  </a:lnTo>
                  <a:lnTo>
                    <a:pt x="146354" y="181292"/>
                  </a:lnTo>
                  <a:lnTo>
                    <a:pt x="146481" y="181279"/>
                  </a:lnTo>
                  <a:lnTo>
                    <a:pt x="144602" y="183172"/>
                  </a:lnTo>
                  <a:lnTo>
                    <a:pt x="142709" y="184645"/>
                  </a:lnTo>
                  <a:lnTo>
                    <a:pt x="143649" y="182499"/>
                  </a:lnTo>
                  <a:lnTo>
                    <a:pt x="139611" y="185191"/>
                  </a:lnTo>
                  <a:lnTo>
                    <a:pt x="141503" y="185737"/>
                  </a:lnTo>
                  <a:lnTo>
                    <a:pt x="142443" y="186004"/>
                  </a:lnTo>
                  <a:lnTo>
                    <a:pt x="142544" y="185331"/>
                  </a:lnTo>
                  <a:lnTo>
                    <a:pt x="143929" y="186309"/>
                  </a:lnTo>
                  <a:lnTo>
                    <a:pt x="144056" y="186410"/>
                  </a:lnTo>
                  <a:lnTo>
                    <a:pt x="140017" y="187007"/>
                  </a:lnTo>
                  <a:lnTo>
                    <a:pt x="139471" y="187083"/>
                  </a:lnTo>
                  <a:lnTo>
                    <a:pt x="143929" y="190931"/>
                  </a:lnTo>
                  <a:lnTo>
                    <a:pt x="144056" y="191046"/>
                  </a:lnTo>
                  <a:lnTo>
                    <a:pt x="143649" y="190728"/>
                  </a:lnTo>
                  <a:lnTo>
                    <a:pt x="142849" y="190449"/>
                  </a:lnTo>
                  <a:lnTo>
                    <a:pt x="142176" y="190728"/>
                  </a:lnTo>
                  <a:lnTo>
                    <a:pt x="141630" y="190995"/>
                  </a:lnTo>
                  <a:lnTo>
                    <a:pt x="141897" y="192341"/>
                  </a:lnTo>
                  <a:lnTo>
                    <a:pt x="142582" y="192341"/>
                  </a:lnTo>
                  <a:lnTo>
                    <a:pt x="145008" y="191808"/>
                  </a:lnTo>
                  <a:lnTo>
                    <a:pt x="144462" y="191389"/>
                  </a:lnTo>
                  <a:lnTo>
                    <a:pt x="146215" y="188569"/>
                  </a:lnTo>
                  <a:lnTo>
                    <a:pt x="146354" y="188302"/>
                  </a:lnTo>
                  <a:lnTo>
                    <a:pt x="146215" y="187896"/>
                  </a:lnTo>
                  <a:lnTo>
                    <a:pt x="146215" y="187617"/>
                  </a:lnTo>
                  <a:lnTo>
                    <a:pt x="146481" y="187655"/>
                  </a:lnTo>
                  <a:lnTo>
                    <a:pt x="146761" y="187693"/>
                  </a:lnTo>
                  <a:lnTo>
                    <a:pt x="147154" y="187756"/>
                  </a:lnTo>
                  <a:lnTo>
                    <a:pt x="148107" y="188023"/>
                  </a:lnTo>
                  <a:lnTo>
                    <a:pt x="149047" y="188429"/>
                  </a:lnTo>
                  <a:close/>
                </a:path>
                <a:path w="153034" h="447040">
                  <a:moveTo>
                    <a:pt x="149186" y="283121"/>
                  </a:moveTo>
                  <a:lnTo>
                    <a:pt x="149047" y="282854"/>
                  </a:lnTo>
                  <a:lnTo>
                    <a:pt x="148780" y="282981"/>
                  </a:lnTo>
                  <a:lnTo>
                    <a:pt x="148780" y="281101"/>
                  </a:lnTo>
                  <a:lnTo>
                    <a:pt x="145135" y="282308"/>
                  </a:lnTo>
                  <a:lnTo>
                    <a:pt x="144335" y="282854"/>
                  </a:lnTo>
                  <a:lnTo>
                    <a:pt x="143154" y="285584"/>
                  </a:lnTo>
                  <a:lnTo>
                    <a:pt x="141363" y="283121"/>
                  </a:lnTo>
                  <a:lnTo>
                    <a:pt x="138798" y="289598"/>
                  </a:lnTo>
                  <a:lnTo>
                    <a:pt x="142303" y="288925"/>
                  </a:lnTo>
                  <a:lnTo>
                    <a:pt x="142443" y="289191"/>
                  </a:lnTo>
                  <a:lnTo>
                    <a:pt x="142443" y="289458"/>
                  </a:lnTo>
                  <a:lnTo>
                    <a:pt x="142709" y="289598"/>
                  </a:lnTo>
                  <a:lnTo>
                    <a:pt x="143116" y="289864"/>
                  </a:lnTo>
                  <a:lnTo>
                    <a:pt x="144868" y="290271"/>
                  </a:lnTo>
                  <a:lnTo>
                    <a:pt x="146481" y="290271"/>
                  </a:lnTo>
                  <a:lnTo>
                    <a:pt x="146761" y="291350"/>
                  </a:lnTo>
                  <a:lnTo>
                    <a:pt x="147561" y="290804"/>
                  </a:lnTo>
                  <a:lnTo>
                    <a:pt x="148513" y="290271"/>
                  </a:lnTo>
                  <a:lnTo>
                    <a:pt x="148640" y="290131"/>
                  </a:lnTo>
                  <a:lnTo>
                    <a:pt x="148920" y="290004"/>
                  </a:lnTo>
                  <a:lnTo>
                    <a:pt x="149047" y="289864"/>
                  </a:lnTo>
                  <a:lnTo>
                    <a:pt x="149047" y="289052"/>
                  </a:lnTo>
                  <a:lnTo>
                    <a:pt x="149186" y="288251"/>
                  </a:lnTo>
                  <a:lnTo>
                    <a:pt x="149186" y="287439"/>
                  </a:lnTo>
                  <a:lnTo>
                    <a:pt x="147624" y="286854"/>
                  </a:lnTo>
                  <a:lnTo>
                    <a:pt x="148780" y="286893"/>
                  </a:lnTo>
                  <a:lnTo>
                    <a:pt x="149047" y="283527"/>
                  </a:lnTo>
                  <a:lnTo>
                    <a:pt x="149186" y="283387"/>
                  </a:lnTo>
                  <a:lnTo>
                    <a:pt x="149186" y="283121"/>
                  </a:lnTo>
                  <a:close/>
                </a:path>
                <a:path w="153034" h="447040">
                  <a:moveTo>
                    <a:pt x="149186" y="193421"/>
                  </a:moveTo>
                  <a:lnTo>
                    <a:pt x="149047" y="192747"/>
                  </a:lnTo>
                  <a:lnTo>
                    <a:pt x="149047" y="192074"/>
                  </a:lnTo>
                  <a:lnTo>
                    <a:pt x="147561" y="192608"/>
                  </a:lnTo>
                  <a:lnTo>
                    <a:pt x="147561" y="193421"/>
                  </a:lnTo>
                  <a:lnTo>
                    <a:pt x="148247" y="194500"/>
                  </a:lnTo>
                  <a:lnTo>
                    <a:pt x="148640" y="194500"/>
                  </a:lnTo>
                  <a:lnTo>
                    <a:pt x="148920" y="194360"/>
                  </a:lnTo>
                  <a:lnTo>
                    <a:pt x="149186" y="194094"/>
                  </a:lnTo>
                  <a:lnTo>
                    <a:pt x="149186" y="193421"/>
                  </a:lnTo>
                  <a:close/>
                </a:path>
                <a:path w="153034" h="447040">
                  <a:moveTo>
                    <a:pt x="150393" y="264642"/>
                  </a:moveTo>
                  <a:lnTo>
                    <a:pt x="149186" y="265455"/>
                  </a:lnTo>
                  <a:lnTo>
                    <a:pt x="148640" y="265861"/>
                  </a:lnTo>
                  <a:lnTo>
                    <a:pt x="149326" y="266534"/>
                  </a:lnTo>
                  <a:lnTo>
                    <a:pt x="149999" y="266661"/>
                  </a:lnTo>
                  <a:lnTo>
                    <a:pt x="149999" y="266128"/>
                  </a:lnTo>
                  <a:lnTo>
                    <a:pt x="150393" y="264642"/>
                  </a:lnTo>
                  <a:close/>
                </a:path>
                <a:path w="153034" h="447040">
                  <a:moveTo>
                    <a:pt x="152692" y="253441"/>
                  </a:moveTo>
                  <a:lnTo>
                    <a:pt x="146621" y="252641"/>
                  </a:lnTo>
                  <a:lnTo>
                    <a:pt x="144195" y="254127"/>
                  </a:lnTo>
                  <a:lnTo>
                    <a:pt x="143929" y="253174"/>
                  </a:lnTo>
                  <a:lnTo>
                    <a:pt x="142036" y="254127"/>
                  </a:lnTo>
                  <a:lnTo>
                    <a:pt x="142976" y="254927"/>
                  </a:lnTo>
                  <a:lnTo>
                    <a:pt x="142570" y="255879"/>
                  </a:lnTo>
                  <a:lnTo>
                    <a:pt x="142709" y="257086"/>
                  </a:lnTo>
                  <a:lnTo>
                    <a:pt x="143929" y="257352"/>
                  </a:lnTo>
                  <a:lnTo>
                    <a:pt x="144462" y="257492"/>
                  </a:lnTo>
                  <a:lnTo>
                    <a:pt x="146481" y="257225"/>
                  </a:lnTo>
                  <a:lnTo>
                    <a:pt x="147967" y="256819"/>
                  </a:lnTo>
                  <a:lnTo>
                    <a:pt x="148247" y="257086"/>
                  </a:lnTo>
                  <a:lnTo>
                    <a:pt x="148780" y="257086"/>
                  </a:lnTo>
                  <a:lnTo>
                    <a:pt x="148920" y="256552"/>
                  </a:lnTo>
                  <a:lnTo>
                    <a:pt x="152692" y="25344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6289300" y="510717"/>
              <a:ext cx="212090" cy="194945"/>
            </a:xfrm>
            <a:custGeom>
              <a:avLst/>
              <a:gdLst/>
              <a:ahLst/>
              <a:cxnLst/>
              <a:rect l="l" t="t" r="r" b="b"/>
              <a:pathLst>
                <a:path w="212090" h="194945">
                  <a:moveTo>
                    <a:pt x="9982" y="26847"/>
                  </a:moveTo>
                  <a:lnTo>
                    <a:pt x="9575" y="25628"/>
                  </a:lnTo>
                  <a:lnTo>
                    <a:pt x="8763" y="22123"/>
                  </a:lnTo>
                  <a:lnTo>
                    <a:pt x="4051" y="28194"/>
                  </a:lnTo>
                  <a:lnTo>
                    <a:pt x="5041" y="28067"/>
                  </a:lnTo>
                  <a:lnTo>
                    <a:pt x="0" y="30353"/>
                  </a:lnTo>
                  <a:lnTo>
                    <a:pt x="4318" y="31838"/>
                  </a:lnTo>
                  <a:lnTo>
                    <a:pt x="5930" y="33591"/>
                  </a:lnTo>
                  <a:lnTo>
                    <a:pt x="7010" y="32232"/>
                  </a:lnTo>
                  <a:lnTo>
                    <a:pt x="7277" y="30353"/>
                  </a:lnTo>
                  <a:lnTo>
                    <a:pt x="7378" y="27736"/>
                  </a:lnTo>
                  <a:lnTo>
                    <a:pt x="7962" y="27647"/>
                  </a:lnTo>
                  <a:lnTo>
                    <a:pt x="9042" y="27927"/>
                  </a:lnTo>
                  <a:lnTo>
                    <a:pt x="9982" y="26847"/>
                  </a:lnTo>
                  <a:close/>
                </a:path>
                <a:path w="212090" h="194945">
                  <a:moveTo>
                    <a:pt x="16319" y="15913"/>
                  </a:moveTo>
                  <a:lnTo>
                    <a:pt x="11061" y="14439"/>
                  </a:lnTo>
                  <a:lnTo>
                    <a:pt x="11061" y="15506"/>
                  </a:lnTo>
                  <a:lnTo>
                    <a:pt x="11595" y="17945"/>
                  </a:lnTo>
                  <a:lnTo>
                    <a:pt x="14833" y="19964"/>
                  </a:lnTo>
                  <a:lnTo>
                    <a:pt x="16319" y="15913"/>
                  </a:lnTo>
                  <a:close/>
                </a:path>
                <a:path w="212090" h="194945">
                  <a:moveTo>
                    <a:pt x="18072" y="37223"/>
                  </a:moveTo>
                  <a:lnTo>
                    <a:pt x="16865" y="37363"/>
                  </a:lnTo>
                  <a:lnTo>
                    <a:pt x="16992" y="35750"/>
                  </a:lnTo>
                  <a:lnTo>
                    <a:pt x="15913" y="36144"/>
                  </a:lnTo>
                  <a:lnTo>
                    <a:pt x="12814" y="38709"/>
                  </a:lnTo>
                  <a:lnTo>
                    <a:pt x="17399" y="39789"/>
                  </a:lnTo>
                  <a:lnTo>
                    <a:pt x="18072" y="37223"/>
                  </a:lnTo>
                  <a:close/>
                </a:path>
                <a:path w="212090" h="194945">
                  <a:moveTo>
                    <a:pt x="23202" y="11874"/>
                  </a:moveTo>
                  <a:lnTo>
                    <a:pt x="18618" y="11595"/>
                  </a:lnTo>
                  <a:lnTo>
                    <a:pt x="19011" y="13360"/>
                  </a:lnTo>
                  <a:lnTo>
                    <a:pt x="19291" y="14160"/>
                  </a:lnTo>
                  <a:lnTo>
                    <a:pt x="19964" y="13627"/>
                  </a:lnTo>
                  <a:lnTo>
                    <a:pt x="20497" y="13360"/>
                  </a:lnTo>
                  <a:lnTo>
                    <a:pt x="23202" y="11874"/>
                  </a:lnTo>
                  <a:close/>
                </a:path>
                <a:path w="212090" h="194945">
                  <a:moveTo>
                    <a:pt x="27381" y="11468"/>
                  </a:moveTo>
                  <a:lnTo>
                    <a:pt x="24549" y="13220"/>
                  </a:lnTo>
                  <a:lnTo>
                    <a:pt x="24142" y="14300"/>
                  </a:lnTo>
                  <a:lnTo>
                    <a:pt x="21717" y="16725"/>
                  </a:lnTo>
                  <a:lnTo>
                    <a:pt x="27381" y="16192"/>
                  </a:lnTo>
                  <a:lnTo>
                    <a:pt x="27241" y="13360"/>
                  </a:lnTo>
                  <a:lnTo>
                    <a:pt x="27381" y="11468"/>
                  </a:lnTo>
                  <a:close/>
                </a:path>
                <a:path w="212090" h="194945">
                  <a:moveTo>
                    <a:pt x="29540" y="3238"/>
                  </a:moveTo>
                  <a:lnTo>
                    <a:pt x="26276" y="4711"/>
                  </a:lnTo>
                  <a:lnTo>
                    <a:pt x="24549" y="2705"/>
                  </a:lnTo>
                  <a:lnTo>
                    <a:pt x="23329" y="0"/>
                  </a:lnTo>
                  <a:lnTo>
                    <a:pt x="20904" y="2705"/>
                  </a:lnTo>
                  <a:lnTo>
                    <a:pt x="20091" y="4178"/>
                  </a:lnTo>
                  <a:lnTo>
                    <a:pt x="19418" y="7150"/>
                  </a:lnTo>
                  <a:lnTo>
                    <a:pt x="23698" y="6324"/>
                  </a:lnTo>
                  <a:lnTo>
                    <a:pt x="23202" y="6883"/>
                  </a:lnTo>
                  <a:lnTo>
                    <a:pt x="19342" y="9906"/>
                  </a:lnTo>
                  <a:lnTo>
                    <a:pt x="19151" y="9842"/>
                  </a:lnTo>
                  <a:lnTo>
                    <a:pt x="19075" y="10121"/>
                  </a:lnTo>
                  <a:lnTo>
                    <a:pt x="18211" y="10795"/>
                  </a:lnTo>
                  <a:lnTo>
                    <a:pt x="18542" y="10744"/>
                  </a:lnTo>
                  <a:lnTo>
                    <a:pt x="18618" y="11328"/>
                  </a:lnTo>
                  <a:lnTo>
                    <a:pt x="19558" y="11595"/>
                  </a:lnTo>
                  <a:lnTo>
                    <a:pt x="20358" y="10452"/>
                  </a:lnTo>
                  <a:lnTo>
                    <a:pt x="25755" y="9575"/>
                  </a:lnTo>
                  <a:lnTo>
                    <a:pt x="26708" y="6616"/>
                  </a:lnTo>
                  <a:lnTo>
                    <a:pt x="29540" y="3238"/>
                  </a:lnTo>
                  <a:close/>
                </a:path>
                <a:path w="212090" h="194945">
                  <a:moveTo>
                    <a:pt x="30619" y="17399"/>
                  </a:moveTo>
                  <a:lnTo>
                    <a:pt x="29806" y="16725"/>
                  </a:lnTo>
                  <a:lnTo>
                    <a:pt x="29679" y="16586"/>
                  </a:lnTo>
                  <a:lnTo>
                    <a:pt x="29400" y="16725"/>
                  </a:lnTo>
                  <a:lnTo>
                    <a:pt x="29273" y="16865"/>
                  </a:lnTo>
                  <a:lnTo>
                    <a:pt x="28727" y="18211"/>
                  </a:lnTo>
                  <a:lnTo>
                    <a:pt x="29540" y="18072"/>
                  </a:lnTo>
                  <a:lnTo>
                    <a:pt x="30619" y="17399"/>
                  </a:lnTo>
                  <a:close/>
                </a:path>
                <a:path w="212090" h="194945">
                  <a:moveTo>
                    <a:pt x="37096" y="52197"/>
                  </a:moveTo>
                  <a:lnTo>
                    <a:pt x="36957" y="51803"/>
                  </a:lnTo>
                  <a:lnTo>
                    <a:pt x="36817" y="51257"/>
                  </a:lnTo>
                  <a:lnTo>
                    <a:pt x="36283" y="49644"/>
                  </a:lnTo>
                  <a:lnTo>
                    <a:pt x="34531" y="53149"/>
                  </a:lnTo>
                  <a:lnTo>
                    <a:pt x="36690" y="52476"/>
                  </a:lnTo>
                  <a:lnTo>
                    <a:pt x="37096" y="52197"/>
                  </a:lnTo>
                  <a:close/>
                </a:path>
                <a:path w="212090" h="194945">
                  <a:moveTo>
                    <a:pt x="37503" y="30353"/>
                  </a:moveTo>
                  <a:lnTo>
                    <a:pt x="35610" y="28460"/>
                  </a:lnTo>
                  <a:lnTo>
                    <a:pt x="33985" y="26035"/>
                  </a:lnTo>
                  <a:lnTo>
                    <a:pt x="31153" y="29946"/>
                  </a:lnTo>
                  <a:lnTo>
                    <a:pt x="31826" y="31699"/>
                  </a:lnTo>
                  <a:lnTo>
                    <a:pt x="33451" y="32918"/>
                  </a:lnTo>
                  <a:lnTo>
                    <a:pt x="37503" y="30353"/>
                  </a:lnTo>
                  <a:close/>
                </a:path>
                <a:path w="212090" h="194945">
                  <a:moveTo>
                    <a:pt x="37503" y="18478"/>
                  </a:moveTo>
                  <a:lnTo>
                    <a:pt x="37363" y="17665"/>
                  </a:lnTo>
                  <a:lnTo>
                    <a:pt x="36690" y="14973"/>
                  </a:lnTo>
                  <a:lnTo>
                    <a:pt x="31826" y="21043"/>
                  </a:lnTo>
                  <a:lnTo>
                    <a:pt x="36283" y="19151"/>
                  </a:lnTo>
                  <a:lnTo>
                    <a:pt x="37363" y="19024"/>
                  </a:lnTo>
                  <a:lnTo>
                    <a:pt x="37503" y="18478"/>
                  </a:lnTo>
                  <a:close/>
                </a:path>
                <a:path w="212090" h="194945">
                  <a:moveTo>
                    <a:pt x="43167" y="13627"/>
                  </a:moveTo>
                  <a:lnTo>
                    <a:pt x="42760" y="12954"/>
                  </a:lnTo>
                  <a:lnTo>
                    <a:pt x="42621" y="12001"/>
                  </a:lnTo>
                  <a:lnTo>
                    <a:pt x="41008" y="12814"/>
                  </a:lnTo>
                  <a:lnTo>
                    <a:pt x="41275" y="13627"/>
                  </a:lnTo>
                  <a:lnTo>
                    <a:pt x="41414" y="14566"/>
                  </a:lnTo>
                  <a:lnTo>
                    <a:pt x="43167" y="13627"/>
                  </a:lnTo>
                  <a:close/>
                </a:path>
                <a:path w="212090" h="194945">
                  <a:moveTo>
                    <a:pt x="44246" y="42494"/>
                  </a:moveTo>
                  <a:lnTo>
                    <a:pt x="43294" y="40868"/>
                  </a:lnTo>
                  <a:lnTo>
                    <a:pt x="41948" y="41948"/>
                  </a:lnTo>
                  <a:lnTo>
                    <a:pt x="42087" y="43573"/>
                  </a:lnTo>
                  <a:lnTo>
                    <a:pt x="42481" y="44107"/>
                  </a:lnTo>
                  <a:lnTo>
                    <a:pt x="44246" y="43294"/>
                  </a:lnTo>
                  <a:lnTo>
                    <a:pt x="44246" y="42494"/>
                  </a:lnTo>
                  <a:close/>
                </a:path>
                <a:path w="212090" h="194945">
                  <a:moveTo>
                    <a:pt x="45046" y="15646"/>
                  </a:moveTo>
                  <a:lnTo>
                    <a:pt x="42354" y="16052"/>
                  </a:lnTo>
                  <a:lnTo>
                    <a:pt x="41808" y="17399"/>
                  </a:lnTo>
                  <a:lnTo>
                    <a:pt x="43840" y="18618"/>
                  </a:lnTo>
                  <a:lnTo>
                    <a:pt x="45046" y="15646"/>
                  </a:lnTo>
                  <a:close/>
                </a:path>
                <a:path w="212090" h="194945">
                  <a:moveTo>
                    <a:pt x="46939" y="24142"/>
                  </a:moveTo>
                  <a:lnTo>
                    <a:pt x="45186" y="23876"/>
                  </a:lnTo>
                  <a:lnTo>
                    <a:pt x="45046" y="25095"/>
                  </a:lnTo>
                  <a:lnTo>
                    <a:pt x="45046" y="26301"/>
                  </a:lnTo>
                  <a:lnTo>
                    <a:pt x="46799" y="26568"/>
                  </a:lnTo>
                  <a:lnTo>
                    <a:pt x="46939" y="25361"/>
                  </a:lnTo>
                  <a:lnTo>
                    <a:pt x="46939" y="24142"/>
                  </a:lnTo>
                  <a:close/>
                </a:path>
                <a:path w="212090" h="194945">
                  <a:moveTo>
                    <a:pt x="47612" y="43840"/>
                  </a:moveTo>
                  <a:lnTo>
                    <a:pt x="47078" y="43294"/>
                  </a:lnTo>
                  <a:lnTo>
                    <a:pt x="46532" y="44107"/>
                  </a:lnTo>
                  <a:lnTo>
                    <a:pt x="45859" y="44246"/>
                  </a:lnTo>
                  <a:lnTo>
                    <a:pt x="45859" y="44373"/>
                  </a:lnTo>
                  <a:lnTo>
                    <a:pt x="44107" y="44373"/>
                  </a:lnTo>
                  <a:lnTo>
                    <a:pt x="45046" y="46939"/>
                  </a:lnTo>
                  <a:lnTo>
                    <a:pt x="43167" y="47205"/>
                  </a:lnTo>
                  <a:lnTo>
                    <a:pt x="43434" y="47752"/>
                  </a:lnTo>
                  <a:lnTo>
                    <a:pt x="43700" y="47612"/>
                  </a:lnTo>
                  <a:lnTo>
                    <a:pt x="44107" y="47485"/>
                  </a:lnTo>
                  <a:lnTo>
                    <a:pt x="45186" y="46939"/>
                  </a:lnTo>
                  <a:lnTo>
                    <a:pt x="45453" y="45999"/>
                  </a:lnTo>
                  <a:lnTo>
                    <a:pt x="45999" y="45186"/>
                  </a:lnTo>
                  <a:lnTo>
                    <a:pt x="46799" y="45732"/>
                  </a:lnTo>
                  <a:lnTo>
                    <a:pt x="47205" y="44246"/>
                  </a:lnTo>
                  <a:lnTo>
                    <a:pt x="47612" y="43840"/>
                  </a:lnTo>
                  <a:close/>
                </a:path>
                <a:path w="212090" h="194945">
                  <a:moveTo>
                    <a:pt x="49364" y="39928"/>
                  </a:moveTo>
                  <a:lnTo>
                    <a:pt x="48285" y="38709"/>
                  </a:lnTo>
                  <a:lnTo>
                    <a:pt x="43561" y="38582"/>
                  </a:lnTo>
                  <a:lnTo>
                    <a:pt x="44919" y="41135"/>
                  </a:lnTo>
                  <a:lnTo>
                    <a:pt x="46393" y="42214"/>
                  </a:lnTo>
                  <a:lnTo>
                    <a:pt x="49098" y="42214"/>
                  </a:lnTo>
                  <a:lnTo>
                    <a:pt x="49364" y="39928"/>
                  </a:lnTo>
                  <a:close/>
                </a:path>
                <a:path w="212090" h="194945">
                  <a:moveTo>
                    <a:pt x="53682" y="14973"/>
                  </a:moveTo>
                  <a:lnTo>
                    <a:pt x="52387" y="16522"/>
                  </a:lnTo>
                  <a:lnTo>
                    <a:pt x="52070" y="16192"/>
                  </a:lnTo>
                  <a:lnTo>
                    <a:pt x="51930" y="16052"/>
                  </a:lnTo>
                  <a:lnTo>
                    <a:pt x="51523" y="16052"/>
                  </a:lnTo>
                  <a:lnTo>
                    <a:pt x="51117" y="17538"/>
                  </a:lnTo>
                  <a:lnTo>
                    <a:pt x="51612" y="17437"/>
                  </a:lnTo>
                  <a:lnTo>
                    <a:pt x="48158" y="21577"/>
                  </a:lnTo>
                  <a:lnTo>
                    <a:pt x="52070" y="20904"/>
                  </a:lnTo>
                  <a:lnTo>
                    <a:pt x="52603" y="20637"/>
                  </a:lnTo>
                  <a:lnTo>
                    <a:pt x="53543" y="20904"/>
                  </a:lnTo>
                  <a:lnTo>
                    <a:pt x="53682" y="19824"/>
                  </a:lnTo>
                  <a:lnTo>
                    <a:pt x="53682" y="14973"/>
                  </a:lnTo>
                  <a:close/>
                </a:path>
                <a:path w="212090" h="194945">
                  <a:moveTo>
                    <a:pt x="59207" y="53416"/>
                  </a:moveTo>
                  <a:lnTo>
                    <a:pt x="59080" y="52743"/>
                  </a:lnTo>
                  <a:lnTo>
                    <a:pt x="58267" y="51257"/>
                  </a:lnTo>
                  <a:lnTo>
                    <a:pt x="55727" y="54165"/>
                  </a:lnTo>
                  <a:lnTo>
                    <a:pt x="55575" y="53949"/>
                  </a:lnTo>
                  <a:lnTo>
                    <a:pt x="55841" y="53555"/>
                  </a:lnTo>
                  <a:lnTo>
                    <a:pt x="56248" y="52603"/>
                  </a:lnTo>
                  <a:lnTo>
                    <a:pt x="55435" y="52476"/>
                  </a:lnTo>
                  <a:lnTo>
                    <a:pt x="50711" y="54229"/>
                  </a:lnTo>
                  <a:lnTo>
                    <a:pt x="49631" y="61506"/>
                  </a:lnTo>
                  <a:lnTo>
                    <a:pt x="55168" y="55714"/>
                  </a:lnTo>
                  <a:lnTo>
                    <a:pt x="56108" y="55575"/>
                  </a:lnTo>
                  <a:lnTo>
                    <a:pt x="56108" y="54635"/>
                  </a:lnTo>
                  <a:lnTo>
                    <a:pt x="57734" y="54762"/>
                  </a:lnTo>
                  <a:lnTo>
                    <a:pt x="58407" y="54635"/>
                  </a:lnTo>
                  <a:lnTo>
                    <a:pt x="59207" y="53416"/>
                  </a:lnTo>
                  <a:close/>
                </a:path>
                <a:path w="212090" h="194945">
                  <a:moveTo>
                    <a:pt x="59207" y="40601"/>
                  </a:moveTo>
                  <a:lnTo>
                    <a:pt x="58407" y="38582"/>
                  </a:lnTo>
                  <a:lnTo>
                    <a:pt x="55435" y="41821"/>
                  </a:lnTo>
                  <a:lnTo>
                    <a:pt x="58267" y="41948"/>
                  </a:lnTo>
                  <a:lnTo>
                    <a:pt x="59080" y="40868"/>
                  </a:lnTo>
                  <a:lnTo>
                    <a:pt x="59207" y="40601"/>
                  </a:lnTo>
                  <a:close/>
                </a:path>
                <a:path w="212090" h="194945">
                  <a:moveTo>
                    <a:pt x="64681" y="45961"/>
                  </a:moveTo>
                  <a:lnTo>
                    <a:pt x="61506" y="45974"/>
                  </a:lnTo>
                  <a:lnTo>
                    <a:pt x="59486" y="46266"/>
                  </a:lnTo>
                  <a:lnTo>
                    <a:pt x="61506" y="49911"/>
                  </a:lnTo>
                  <a:lnTo>
                    <a:pt x="63398" y="48018"/>
                  </a:lnTo>
                  <a:lnTo>
                    <a:pt x="64681" y="45961"/>
                  </a:lnTo>
                  <a:close/>
                </a:path>
                <a:path w="212090" h="194945">
                  <a:moveTo>
                    <a:pt x="68516" y="29133"/>
                  </a:moveTo>
                  <a:lnTo>
                    <a:pt x="68110" y="29133"/>
                  </a:lnTo>
                  <a:lnTo>
                    <a:pt x="68110" y="30086"/>
                  </a:lnTo>
                  <a:lnTo>
                    <a:pt x="68516" y="29133"/>
                  </a:lnTo>
                  <a:close/>
                </a:path>
                <a:path w="212090" h="194945">
                  <a:moveTo>
                    <a:pt x="68795" y="35610"/>
                  </a:moveTo>
                  <a:lnTo>
                    <a:pt x="65684" y="33591"/>
                  </a:lnTo>
                  <a:lnTo>
                    <a:pt x="65963" y="33045"/>
                  </a:lnTo>
                  <a:lnTo>
                    <a:pt x="66090" y="32512"/>
                  </a:lnTo>
                  <a:lnTo>
                    <a:pt x="66090" y="32232"/>
                  </a:lnTo>
                  <a:lnTo>
                    <a:pt x="65278" y="31292"/>
                  </a:lnTo>
                  <a:lnTo>
                    <a:pt x="63017" y="33680"/>
                  </a:lnTo>
                  <a:lnTo>
                    <a:pt x="63258" y="31838"/>
                  </a:lnTo>
                  <a:lnTo>
                    <a:pt x="60159" y="32918"/>
                  </a:lnTo>
                  <a:lnTo>
                    <a:pt x="56908" y="33845"/>
                  </a:lnTo>
                  <a:lnTo>
                    <a:pt x="57861" y="31965"/>
                  </a:lnTo>
                  <a:lnTo>
                    <a:pt x="51257" y="34391"/>
                  </a:lnTo>
                  <a:lnTo>
                    <a:pt x="50038" y="35077"/>
                  </a:lnTo>
                  <a:lnTo>
                    <a:pt x="49771" y="35877"/>
                  </a:lnTo>
                  <a:lnTo>
                    <a:pt x="50177" y="37223"/>
                  </a:lnTo>
                  <a:lnTo>
                    <a:pt x="52603" y="42354"/>
                  </a:lnTo>
                  <a:lnTo>
                    <a:pt x="56705" y="34239"/>
                  </a:lnTo>
                  <a:lnTo>
                    <a:pt x="58267" y="35344"/>
                  </a:lnTo>
                  <a:lnTo>
                    <a:pt x="59347" y="37630"/>
                  </a:lnTo>
                  <a:lnTo>
                    <a:pt x="62179" y="40462"/>
                  </a:lnTo>
                  <a:lnTo>
                    <a:pt x="63017" y="33769"/>
                  </a:lnTo>
                  <a:lnTo>
                    <a:pt x="63525" y="34531"/>
                  </a:lnTo>
                  <a:lnTo>
                    <a:pt x="63119" y="39522"/>
                  </a:lnTo>
                  <a:lnTo>
                    <a:pt x="68795" y="35610"/>
                  </a:lnTo>
                  <a:close/>
                </a:path>
                <a:path w="212090" h="194945">
                  <a:moveTo>
                    <a:pt x="73647" y="41275"/>
                  </a:moveTo>
                  <a:lnTo>
                    <a:pt x="72707" y="40855"/>
                  </a:lnTo>
                  <a:lnTo>
                    <a:pt x="71488" y="40881"/>
                  </a:lnTo>
                  <a:lnTo>
                    <a:pt x="70269" y="41071"/>
                  </a:lnTo>
                  <a:lnTo>
                    <a:pt x="69875" y="41135"/>
                  </a:lnTo>
                  <a:lnTo>
                    <a:pt x="70269" y="42760"/>
                  </a:lnTo>
                  <a:lnTo>
                    <a:pt x="69062" y="42354"/>
                  </a:lnTo>
                  <a:lnTo>
                    <a:pt x="68643" y="43129"/>
                  </a:lnTo>
                  <a:lnTo>
                    <a:pt x="68643" y="45631"/>
                  </a:lnTo>
                  <a:lnTo>
                    <a:pt x="68211" y="45720"/>
                  </a:lnTo>
                  <a:lnTo>
                    <a:pt x="68389" y="45046"/>
                  </a:lnTo>
                  <a:lnTo>
                    <a:pt x="68643" y="45631"/>
                  </a:lnTo>
                  <a:lnTo>
                    <a:pt x="68643" y="43129"/>
                  </a:lnTo>
                  <a:lnTo>
                    <a:pt x="68110" y="44107"/>
                  </a:lnTo>
                  <a:lnTo>
                    <a:pt x="68389" y="44919"/>
                  </a:lnTo>
                  <a:lnTo>
                    <a:pt x="65417" y="42214"/>
                  </a:lnTo>
                  <a:lnTo>
                    <a:pt x="65684" y="45999"/>
                  </a:lnTo>
                  <a:lnTo>
                    <a:pt x="64909" y="45961"/>
                  </a:lnTo>
                  <a:lnTo>
                    <a:pt x="65684" y="46469"/>
                  </a:lnTo>
                  <a:lnTo>
                    <a:pt x="67716" y="47752"/>
                  </a:lnTo>
                  <a:lnTo>
                    <a:pt x="67805" y="49301"/>
                  </a:lnTo>
                  <a:lnTo>
                    <a:pt x="65684" y="47752"/>
                  </a:lnTo>
                  <a:lnTo>
                    <a:pt x="64604" y="49504"/>
                  </a:lnTo>
                  <a:lnTo>
                    <a:pt x="64604" y="48831"/>
                  </a:lnTo>
                  <a:lnTo>
                    <a:pt x="63804" y="49237"/>
                  </a:lnTo>
                  <a:lnTo>
                    <a:pt x="63525" y="48831"/>
                  </a:lnTo>
                  <a:lnTo>
                    <a:pt x="62585" y="49771"/>
                  </a:lnTo>
                  <a:lnTo>
                    <a:pt x="61912" y="52197"/>
                  </a:lnTo>
                  <a:lnTo>
                    <a:pt x="63398" y="52743"/>
                  </a:lnTo>
                  <a:lnTo>
                    <a:pt x="64604" y="53949"/>
                  </a:lnTo>
                  <a:lnTo>
                    <a:pt x="66636" y="52070"/>
                  </a:lnTo>
                  <a:lnTo>
                    <a:pt x="65963" y="50584"/>
                  </a:lnTo>
                  <a:lnTo>
                    <a:pt x="68656" y="49911"/>
                  </a:lnTo>
                  <a:lnTo>
                    <a:pt x="68338" y="49695"/>
                  </a:lnTo>
                  <a:lnTo>
                    <a:pt x="71628" y="49098"/>
                  </a:lnTo>
                  <a:lnTo>
                    <a:pt x="72301" y="47752"/>
                  </a:lnTo>
                  <a:lnTo>
                    <a:pt x="72301" y="44919"/>
                  </a:lnTo>
                  <a:lnTo>
                    <a:pt x="71666" y="45046"/>
                  </a:lnTo>
                  <a:lnTo>
                    <a:pt x="71894" y="44246"/>
                  </a:lnTo>
                  <a:lnTo>
                    <a:pt x="72707" y="43840"/>
                  </a:lnTo>
                  <a:lnTo>
                    <a:pt x="73647" y="43522"/>
                  </a:lnTo>
                  <a:lnTo>
                    <a:pt x="73647" y="41275"/>
                  </a:lnTo>
                  <a:close/>
                </a:path>
                <a:path w="212090" h="194945">
                  <a:moveTo>
                    <a:pt x="75133" y="41135"/>
                  </a:moveTo>
                  <a:lnTo>
                    <a:pt x="74320" y="41275"/>
                  </a:lnTo>
                  <a:lnTo>
                    <a:pt x="73787" y="41008"/>
                  </a:lnTo>
                  <a:lnTo>
                    <a:pt x="73787" y="43484"/>
                  </a:lnTo>
                  <a:lnTo>
                    <a:pt x="75133" y="43027"/>
                  </a:lnTo>
                  <a:lnTo>
                    <a:pt x="75133" y="41135"/>
                  </a:lnTo>
                  <a:close/>
                </a:path>
                <a:path w="212090" h="194945">
                  <a:moveTo>
                    <a:pt x="79984" y="22529"/>
                  </a:moveTo>
                  <a:lnTo>
                    <a:pt x="77558" y="23177"/>
                  </a:lnTo>
                  <a:lnTo>
                    <a:pt x="77558" y="20370"/>
                  </a:lnTo>
                  <a:lnTo>
                    <a:pt x="76073" y="20104"/>
                  </a:lnTo>
                  <a:lnTo>
                    <a:pt x="74460" y="22390"/>
                  </a:lnTo>
                  <a:lnTo>
                    <a:pt x="71958" y="24650"/>
                  </a:lnTo>
                  <a:lnTo>
                    <a:pt x="70904" y="24930"/>
                  </a:lnTo>
                  <a:lnTo>
                    <a:pt x="70675" y="24688"/>
                  </a:lnTo>
                  <a:lnTo>
                    <a:pt x="69329" y="22123"/>
                  </a:lnTo>
                  <a:lnTo>
                    <a:pt x="66636" y="27254"/>
                  </a:lnTo>
                  <a:lnTo>
                    <a:pt x="70319" y="25806"/>
                  </a:lnTo>
                  <a:lnTo>
                    <a:pt x="70561" y="28549"/>
                  </a:lnTo>
                  <a:lnTo>
                    <a:pt x="68795" y="29095"/>
                  </a:lnTo>
                  <a:lnTo>
                    <a:pt x="68656" y="29133"/>
                  </a:lnTo>
                  <a:lnTo>
                    <a:pt x="68580" y="30086"/>
                  </a:lnTo>
                  <a:lnTo>
                    <a:pt x="66357" y="33045"/>
                  </a:lnTo>
                  <a:lnTo>
                    <a:pt x="68795" y="33997"/>
                  </a:lnTo>
                  <a:lnTo>
                    <a:pt x="69189" y="33997"/>
                  </a:lnTo>
                  <a:lnTo>
                    <a:pt x="70942" y="31432"/>
                  </a:lnTo>
                  <a:lnTo>
                    <a:pt x="70815" y="31432"/>
                  </a:lnTo>
                  <a:lnTo>
                    <a:pt x="69570" y="30441"/>
                  </a:lnTo>
                  <a:lnTo>
                    <a:pt x="70586" y="28816"/>
                  </a:lnTo>
                  <a:lnTo>
                    <a:pt x="70675" y="29679"/>
                  </a:lnTo>
                  <a:lnTo>
                    <a:pt x="70548" y="31165"/>
                  </a:lnTo>
                  <a:lnTo>
                    <a:pt x="73240" y="30086"/>
                  </a:lnTo>
                  <a:lnTo>
                    <a:pt x="73914" y="29679"/>
                  </a:lnTo>
                  <a:lnTo>
                    <a:pt x="74320" y="29806"/>
                  </a:lnTo>
                  <a:lnTo>
                    <a:pt x="74587" y="29806"/>
                  </a:lnTo>
                  <a:lnTo>
                    <a:pt x="74853" y="29946"/>
                  </a:lnTo>
                  <a:lnTo>
                    <a:pt x="74853" y="29540"/>
                  </a:lnTo>
                  <a:lnTo>
                    <a:pt x="74993" y="29273"/>
                  </a:lnTo>
                  <a:lnTo>
                    <a:pt x="74993" y="29006"/>
                  </a:lnTo>
                  <a:lnTo>
                    <a:pt x="77101" y="26263"/>
                  </a:lnTo>
                  <a:lnTo>
                    <a:pt x="77292" y="26301"/>
                  </a:lnTo>
                  <a:lnTo>
                    <a:pt x="77317" y="25996"/>
                  </a:lnTo>
                  <a:lnTo>
                    <a:pt x="79984" y="22529"/>
                  </a:lnTo>
                  <a:close/>
                </a:path>
                <a:path w="212090" h="194945">
                  <a:moveTo>
                    <a:pt x="81610" y="37363"/>
                  </a:moveTo>
                  <a:lnTo>
                    <a:pt x="80657" y="34124"/>
                  </a:lnTo>
                  <a:lnTo>
                    <a:pt x="80124" y="32918"/>
                  </a:lnTo>
                  <a:lnTo>
                    <a:pt x="78371" y="31699"/>
                  </a:lnTo>
                  <a:lnTo>
                    <a:pt x="77152" y="33591"/>
                  </a:lnTo>
                  <a:lnTo>
                    <a:pt x="75133" y="36830"/>
                  </a:lnTo>
                  <a:lnTo>
                    <a:pt x="75819" y="36893"/>
                  </a:lnTo>
                  <a:lnTo>
                    <a:pt x="74320" y="38303"/>
                  </a:lnTo>
                  <a:lnTo>
                    <a:pt x="77825" y="38442"/>
                  </a:lnTo>
                  <a:lnTo>
                    <a:pt x="78092" y="38582"/>
                  </a:lnTo>
                  <a:lnTo>
                    <a:pt x="78498" y="38303"/>
                  </a:lnTo>
                  <a:lnTo>
                    <a:pt x="78638" y="37909"/>
                  </a:lnTo>
                  <a:lnTo>
                    <a:pt x="78714" y="37134"/>
                  </a:lnTo>
                  <a:lnTo>
                    <a:pt x="81610" y="37363"/>
                  </a:lnTo>
                  <a:close/>
                </a:path>
                <a:path w="212090" h="194945">
                  <a:moveTo>
                    <a:pt x="90512" y="68529"/>
                  </a:moveTo>
                  <a:lnTo>
                    <a:pt x="85648" y="69735"/>
                  </a:lnTo>
                  <a:lnTo>
                    <a:pt x="83756" y="70142"/>
                  </a:lnTo>
                  <a:lnTo>
                    <a:pt x="82003" y="71628"/>
                  </a:lnTo>
                  <a:lnTo>
                    <a:pt x="81889" y="71818"/>
                  </a:lnTo>
                  <a:lnTo>
                    <a:pt x="82296" y="70764"/>
                  </a:lnTo>
                  <a:lnTo>
                    <a:pt x="82550" y="70815"/>
                  </a:lnTo>
                  <a:lnTo>
                    <a:pt x="82677" y="70573"/>
                  </a:lnTo>
                  <a:lnTo>
                    <a:pt x="83083" y="69875"/>
                  </a:lnTo>
                  <a:lnTo>
                    <a:pt x="82727" y="69646"/>
                  </a:lnTo>
                  <a:lnTo>
                    <a:pt x="83223" y="68389"/>
                  </a:lnTo>
                  <a:lnTo>
                    <a:pt x="84442" y="65290"/>
                  </a:lnTo>
                  <a:lnTo>
                    <a:pt x="82003" y="67094"/>
                  </a:lnTo>
                  <a:lnTo>
                    <a:pt x="82003" y="69113"/>
                  </a:lnTo>
                  <a:lnTo>
                    <a:pt x="81876" y="69189"/>
                  </a:lnTo>
                  <a:lnTo>
                    <a:pt x="81876" y="67195"/>
                  </a:lnTo>
                  <a:lnTo>
                    <a:pt x="77012" y="70815"/>
                  </a:lnTo>
                  <a:lnTo>
                    <a:pt x="79121" y="70815"/>
                  </a:lnTo>
                  <a:lnTo>
                    <a:pt x="72301" y="74866"/>
                  </a:lnTo>
                  <a:lnTo>
                    <a:pt x="77558" y="76479"/>
                  </a:lnTo>
                  <a:lnTo>
                    <a:pt x="78905" y="76885"/>
                  </a:lnTo>
                  <a:lnTo>
                    <a:pt x="79844" y="76479"/>
                  </a:lnTo>
                  <a:lnTo>
                    <a:pt x="80657" y="74993"/>
                  </a:lnTo>
                  <a:lnTo>
                    <a:pt x="80886" y="74396"/>
                  </a:lnTo>
                  <a:lnTo>
                    <a:pt x="84162" y="74866"/>
                  </a:lnTo>
                  <a:lnTo>
                    <a:pt x="85648" y="75539"/>
                  </a:lnTo>
                  <a:lnTo>
                    <a:pt x="87807" y="72440"/>
                  </a:lnTo>
                  <a:lnTo>
                    <a:pt x="86868" y="71488"/>
                  </a:lnTo>
                  <a:lnTo>
                    <a:pt x="90512" y="68529"/>
                  </a:lnTo>
                  <a:close/>
                </a:path>
                <a:path w="212090" h="194945">
                  <a:moveTo>
                    <a:pt x="93065" y="70954"/>
                  </a:moveTo>
                  <a:lnTo>
                    <a:pt x="91579" y="69875"/>
                  </a:lnTo>
                  <a:lnTo>
                    <a:pt x="89966" y="69202"/>
                  </a:lnTo>
                  <a:lnTo>
                    <a:pt x="88353" y="71894"/>
                  </a:lnTo>
                  <a:lnTo>
                    <a:pt x="89827" y="73240"/>
                  </a:lnTo>
                  <a:lnTo>
                    <a:pt x="91313" y="72974"/>
                  </a:lnTo>
                  <a:lnTo>
                    <a:pt x="93065" y="70954"/>
                  </a:lnTo>
                  <a:close/>
                </a:path>
                <a:path w="212090" h="194945">
                  <a:moveTo>
                    <a:pt x="96850" y="65151"/>
                  </a:moveTo>
                  <a:lnTo>
                    <a:pt x="96710" y="64477"/>
                  </a:lnTo>
                  <a:lnTo>
                    <a:pt x="96177" y="64338"/>
                  </a:lnTo>
                  <a:lnTo>
                    <a:pt x="95631" y="64884"/>
                  </a:lnTo>
                  <a:lnTo>
                    <a:pt x="95097" y="64884"/>
                  </a:lnTo>
                  <a:lnTo>
                    <a:pt x="95364" y="65417"/>
                  </a:lnTo>
                  <a:lnTo>
                    <a:pt x="96037" y="65824"/>
                  </a:lnTo>
                  <a:lnTo>
                    <a:pt x="96850" y="65151"/>
                  </a:lnTo>
                  <a:close/>
                </a:path>
                <a:path w="212090" h="194945">
                  <a:moveTo>
                    <a:pt x="142709" y="163347"/>
                  </a:moveTo>
                  <a:lnTo>
                    <a:pt x="140817" y="162267"/>
                  </a:lnTo>
                  <a:lnTo>
                    <a:pt x="139471" y="162001"/>
                  </a:lnTo>
                  <a:lnTo>
                    <a:pt x="138391" y="162534"/>
                  </a:lnTo>
                  <a:lnTo>
                    <a:pt x="137845" y="163487"/>
                  </a:lnTo>
                  <a:lnTo>
                    <a:pt x="136499" y="167665"/>
                  </a:lnTo>
                  <a:lnTo>
                    <a:pt x="142709" y="163347"/>
                  </a:lnTo>
                  <a:close/>
                </a:path>
                <a:path w="212090" h="194945">
                  <a:moveTo>
                    <a:pt x="151879" y="157543"/>
                  </a:moveTo>
                  <a:lnTo>
                    <a:pt x="150939" y="157137"/>
                  </a:lnTo>
                  <a:lnTo>
                    <a:pt x="149720" y="156743"/>
                  </a:lnTo>
                  <a:lnTo>
                    <a:pt x="147967" y="157822"/>
                  </a:lnTo>
                  <a:lnTo>
                    <a:pt x="149860" y="158356"/>
                  </a:lnTo>
                  <a:lnTo>
                    <a:pt x="150533" y="159029"/>
                  </a:lnTo>
                  <a:lnTo>
                    <a:pt x="151879" y="157543"/>
                  </a:lnTo>
                  <a:close/>
                </a:path>
                <a:path w="212090" h="194945">
                  <a:moveTo>
                    <a:pt x="155790" y="181825"/>
                  </a:moveTo>
                  <a:lnTo>
                    <a:pt x="146215" y="183845"/>
                  </a:lnTo>
                  <a:lnTo>
                    <a:pt x="151066" y="187363"/>
                  </a:lnTo>
                  <a:lnTo>
                    <a:pt x="152019" y="188163"/>
                  </a:lnTo>
                  <a:lnTo>
                    <a:pt x="152425" y="188163"/>
                  </a:lnTo>
                  <a:lnTo>
                    <a:pt x="153098" y="186817"/>
                  </a:lnTo>
                  <a:lnTo>
                    <a:pt x="155790" y="181825"/>
                  </a:lnTo>
                  <a:close/>
                </a:path>
                <a:path w="212090" h="194945">
                  <a:moveTo>
                    <a:pt x="158483" y="154584"/>
                  </a:moveTo>
                  <a:lnTo>
                    <a:pt x="157543" y="153225"/>
                  </a:lnTo>
                  <a:lnTo>
                    <a:pt x="156197" y="153365"/>
                  </a:lnTo>
                  <a:lnTo>
                    <a:pt x="154711" y="153911"/>
                  </a:lnTo>
                  <a:lnTo>
                    <a:pt x="155651" y="155257"/>
                  </a:lnTo>
                  <a:lnTo>
                    <a:pt x="157010" y="154978"/>
                  </a:lnTo>
                  <a:lnTo>
                    <a:pt x="158483" y="154584"/>
                  </a:lnTo>
                  <a:close/>
                </a:path>
                <a:path w="212090" h="194945">
                  <a:moveTo>
                    <a:pt x="160782" y="174409"/>
                  </a:moveTo>
                  <a:lnTo>
                    <a:pt x="158356" y="174269"/>
                  </a:lnTo>
                  <a:lnTo>
                    <a:pt x="158216" y="175221"/>
                  </a:lnTo>
                  <a:lnTo>
                    <a:pt x="157949" y="176301"/>
                  </a:lnTo>
                  <a:lnTo>
                    <a:pt x="160248" y="176568"/>
                  </a:lnTo>
                  <a:lnTo>
                    <a:pt x="160782" y="174409"/>
                  </a:lnTo>
                  <a:close/>
                </a:path>
                <a:path w="212090" h="194945">
                  <a:moveTo>
                    <a:pt x="168744" y="171310"/>
                  </a:moveTo>
                  <a:lnTo>
                    <a:pt x="166992" y="170637"/>
                  </a:lnTo>
                  <a:lnTo>
                    <a:pt x="166585" y="171437"/>
                  </a:lnTo>
                  <a:lnTo>
                    <a:pt x="167119" y="171704"/>
                  </a:lnTo>
                  <a:lnTo>
                    <a:pt x="166179" y="172389"/>
                  </a:lnTo>
                  <a:lnTo>
                    <a:pt x="166712" y="172783"/>
                  </a:lnTo>
                  <a:lnTo>
                    <a:pt x="167665" y="172656"/>
                  </a:lnTo>
                  <a:lnTo>
                    <a:pt x="167665" y="171983"/>
                  </a:lnTo>
                  <a:lnTo>
                    <a:pt x="167792" y="172110"/>
                  </a:lnTo>
                  <a:lnTo>
                    <a:pt x="168744" y="171310"/>
                  </a:lnTo>
                  <a:close/>
                </a:path>
                <a:path w="212090" h="194945">
                  <a:moveTo>
                    <a:pt x="170218" y="172783"/>
                  </a:moveTo>
                  <a:lnTo>
                    <a:pt x="164833" y="173329"/>
                  </a:lnTo>
                  <a:lnTo>
                    <a:pt x="164833" y="170903"/>
                  </a:lnTo>
                  <a:lnTo>
                    <a:pt x="164426" y="166852"/>
                  </a:lnTo>
                  <a:lnTo>
                    <a:pt x="155384" y="170357"/>
                  </a:lnTo>
                  <a:lnTo>
                    <a:pt x="161048" y="171704"/>
                  </a:lnTo>
                  <a:lnTo>
                    <a:pt x="162941" y="173062"/>
                  </a:lnTo>
                  <a:lnTo>
                    <a:pt x="164820" y="177101"/>
                  </a:lnTo>
                  <a:lnTo>
                    <a:pt x="164160" y="176428"/>
                  </a:lnTo>
                  <a:lnTo>
                    <a:pt x="161594" y="174815"/>
                  </a:lnTo>
                  <a:lnTo>
                    <a:pt x="159994" y="177787"/>
                  </a:lnTo>
                  <a:lnTo>
                    <a:pt x="159842" y="177774"/>
                  </a:lnTo>
                  <a:lnTo>
                    <a:pt x="158216" y="176695"/>
                  </a:lnTo>
                  <a:lnTo>
                    <a:pt x="156464" y="180340"/>
                  </a:lnTo>
                  <a:lnTo>
                    <a:pt x="159562" y="180340"/>
                  </a:lnTo>
                  <a:lnTo>
                    <a:pt x="161328" y="179082"/>
                  </a:lnTo>
                  <a:lnTo>
                    <a:pt x="162534" y="179400"/>
                  </a:lnTo>
                  <a:lnTo>
                    <a:pt x="163753" y="179260"/>
                  </a:lnTo>
                  <a:lnTo>
                    <a:pt x="164820" y="177114"/>
                  </a:lnTo>
                  <a:lnTo>
                    <a:pt x="164960" y="177380"/>
                  </a:lnTo>
                  <a:lnTo>
                    <a:pt x="166166" y="176580"/>
                  </a:lnTo>
                  <a:lnTo>
                    <a:pt x="166039" y="176834"/>
                  </a:lnTo>
                  <a:lnTo>
                    <a:pt x="166446" y="178854"/>
                  </a:lnTo>
                  <a:lnTo>
                    <a:pt x="169011" y="179933"/>
                  </a:lnTo>
                  <a:lnTo>
                    <a:pt x="169824" y="177241"/>
                  </a:lnTo>
                  <a:lnTo>
                    <a:pt x="170218" y="175082"/>
                  </a:lnTo>
                  <a:lnTo>
                    <a:pt x="168021" y="175336"/>
                  </a:lnTo>
                  <a:lnTo>
                    <a:pt x="168198" y="175221"/>
                  </a:lnTo>
                  <a:lnTo>
                    <a:pt x="170218" y="172783"/>
                  </a:lnTo>
                  <a:close/>
                </a:path>
                <a:path w="212090" h="194945">
                  <a:moveTo>
                    <a:pt x="175577" y="170383"/>
                  </a:moveTo>
                  <a:lnTo>
                    <a:pt x="172618" y="171005"/>
                  </a:lnTo>
                  <a:lnTo>
                    <a:pt x="170116" y="173088"/>
                  </a:lnTo>
                  <a:lnTo>
                    <a:pt x="171704" y="175082"/>
                  </a:lnTo>
                  <a:lnTo>
                    <a:pt x="173456" y="175488"/>
                  </a:lnTo>
                  <a:lnTo>
                    <a:pt x="174815" y="174548"/>
                  </a:lnTo>
                  <a:lnTo>
                    <a:pt x="175348" y="172783"/>
                  </a:lnTo>
                  <a:lnTo>
                    <a:pt x="175577" y="170383"/>
                  </a:lnTo>
                  <a:close/>
                </a:path>
                <a:path w="212090" h="194945">
                  <a:moveTo>
                    <a:pt x="175895" y="144602"/>
                  </a:moveTo>
                  <a:lnTo>
                    <a:pt x="173062" y="143116"/>
                  </a:lnTo>
                  <a:lnTo>
                    <a:pt x="172250" y="142709"/>
                  </a:lnTo>
                  <a:lnTo>
                    <a:pt x="171437" y="143522"/>
                  </a:lnTo>
                  <a:lnTo>
                    <a:pt x="170561" y="144957"/>
                  </a:lnTo>
                  <a:lnTo>
                    <a:pt x="166992" y="144195"/>
                  </a:lnTo>
                  <a:lnTo>
                    <a:pt x="167855" y="145986"/>
                  </a:lnTo>
                  <a:lnTo>
                    <a:pt x="163753" y="147840"/>
                  </a:lnTo>
                  <a:lnTo>
                    <a:pt x="165747" y="149110"/>
                  </a:lnTo>
                  <a:lnTo>
                    <a:pt x="163880" y="149313"/>
                  </a:lnTo>
                  <a:lnTo>
                    <a:pt x="164160" y="150672"/>
                  </a:lnTo>
                  <a:lnTo>
                    <a:pt x="164693" y="150533"/>
                  </a:lnTo>
                  <a:lnTo>
                    <a:pt x="165227" y="150533"/>
                  </a:lnTo>
                  <a:lnTo>
                    <a:pt x="165633" y="150266"/>
                  </a:lnTo>
                  <a:lnTo>
                    <a:pt x="166128" y="149352"/>
                  </a:lnTo>
                  <a:lnTo>
                    <a:pt x="166306" y="149453"/>
                  </a:lnTo>
                  <a:lnTo>
                    <a:pt x="166712" y="149047"/>
                  </a:lnTo>
                  <a:lnTo>
                    <a:pt x="167386" y="148640"/>
                  </a:lnTo>
                  <a:lnTo>
                    <a:pt x="167665" y="148234"/>
                  </a:lnTo>
                  <a:lnTo>
                    <a:pt x="167906" y="146088"/>
                  </a:lnTo>
                  <a:lnTo>
                    <a:pt x="170091" y="150533"/>
                  </a:lnTo>
                  <a:lnTo>
                    <a:pt x="171983" y="146761"/>
                  </a:lnTo>
                  <a:lnTo>
                    <a:pt x="172110" y="146215"/>
                  </a:lnTo>
                  <a:lnTo>
                    <a:pt x="172923" y="145681"/>
                  </a:lnTo>
                  <a:lnTo>
                    <a:pt x="172758" y="145605"/>
                  </a:lnTo>
                  <a:lnTo>
                    <a:pt x="175895" y="144602"/>
                  </a:lnTo>
                  <a:close/>
                </a:path>
                <a:path w="212090" h="194945">
                  <a:moveTo>
                    <a:pt x="178041" y="162267"/>
                  </a:moveTo>
                  <a:lnTo>
                    <a:pt x="177368" y="159575"/>
                  </a:lnTo>
                  <a:lnTo>
                    <a:pt x="173863" y="162166"/>
                  </a:lnTo>
                  <a:lnTo>
                    <a:pt x="173736" y="162267"/>
                  </a:lnTo>
                  <a:lnTo>
                    <a:pt x="174942" y="157949"/>
                  </a:lnTo>
                  <a:lnTo>
                    <a:pt x="173863" y="155257"/>
                  </a:lnTo>
                  <a:lnTo>
                    <a:pt x="172250" y="158762"/>
                  </a:lnTo>
                  <a:lnTo>
                    <a:pt x="171030" y="157683"/>
                  </a:lnTo>
                  <a:lnTo>
                    <a:pt x="171983" y="155524"/>
                  </a:lnTo>
                  <a:lnTo>
                    <a:pt x="170903" y="155448"/>
                  </a:lnTo>
                  <a:lnTo>
                    <a:pt x="170903" y="162001"/>
                  </a:lnTo>
                  <a:lnTo>
                    <a:pt x="170903" y="163487"/>
                  </a:lnTo>
                  <a:lnTo>
                    <a:pt x="169011" y="163144"/>
                  </a:lnTo>
                  <a:lnTo>
                    <a:pt x="168605" y="163144"/>
                  </a:lnTo>
                  <a:lnTo>
                    <a:pt x="168338" y="163068"/>
                  </a:lnTo>
                  <a:lnTo>
                    <a:pt x="168605" y="163080"/>
                  </a:lnTo>
                  <a:lnTo>
                    <a:pt x="169011" y="162941"/>
                  </a:lnTo>
                  <a:lnTo>
                    <a:pt x="170624" y="162128"/>
                  </a:lnTo>
                  <a:lnTo>
                    <a:pt x="170764" y="162064"/>
                  </a:lnTo>
                  <a:lnTo>
                    <a:pt x="170903" y="162001"/>
                  </a:lnTo>
                  <a:lnTo>
                    <a:pt x="170903" y="155448"/>
                  </a:lnTo>
                  <a:lnTo>
                    <a:pt x="169011" y="155321"/>
                  </a:lnTo>
                  <a:lnTo>
                    <a:pt x="167767" y="155244"/>
                  </a:lnTo>
                  <a:lnTo>
                    <a:pt x="167767" y="157556"/>
                  </a:lnTo>
                  <a:lnTo>
                    <a:pt x="164960" y="160108"/>
                  </a:lnTo>
                  <a:lnTo>
                    <a:pt x="167767" y="162915"/>
                  </a:lnTo>
                  <a:lnTo>
                    <a:pt x="167767" y="162687"/>
                  </a:lnTo>
                  <a:lnTo>
                    <a:pt x="167843" y="162941"/>
                  </a:lnTo>
                  <a:lnTo>
                    <a:pt x="168198" y="163042"/>
                  </a:lnTo>
                  <a:lnTo>
                    <a:pt x="167855" y="163017"/>
                  </a:lnTo>
                  <a:lnTo>
                    <a:pt x="168338" y="164566"/>
                  </a:lnTo>
                  <a:lnTo>
                    <a:pt x="168198" y="165366"/>
                  </a:lnTo>
                  <a:lnTo>
                    <a:pt x="168198" y="166522"/>
                  </a:lnTo>
                  <a:lnTo>
                    <a:pt x="168338" y="166852"/>
                  </a:lnTo>
                  <a:lnTo>
                    <a:pt x="168605" y="167525"/>
                  </a:lnTo>
                  <a:lnTo>
                    <a:pt x="170764" y="167525"/>
                  </a:lnTo>
                  <a:lnTo>
                    <a:pt x="170624" y="167932"/>
                  </a:lnTo>
                  <a:lnTo>
                    <a:pt x="170218" y="168338"/>
                  </a:lnTo>
                  <a:lnTo>
                    <a:pt x="169011" y="168744"/>
                  </a:lnTo>
                  <a:lnTo>
                    <a:pt x="170624" y="170497"/>
                  </a:lnTo>
                  <a:lnTo>
                    <a:pt x="170764" y="170459"/>
                  </a:lnTo>
                  <a:lnTo>
                    <a:pt x="170903" y="170408"/>
                  </a:lnTo>
                  <a:lnTo>
                    <a:pt x="171030" y="170370"/>
                  </a:lnTo>
                  <a:lnTo>
                    <a:pt x="172783" y="169837"/>
                  </a:lnTo>
                  <a:lnTo>
                    <a:pt x="173736" y="169557"/>
                  </a:lnTo>
                  <a:lnTo>
                    <a:pt x="175755" y="169151"/>
                  </a:lnTo>
                  <a:lnTo>
                    <a:pt x="175348" y="166852"/>
                  </a:lnTo>
                  <a:lnTo>
                    <a:pt x="173062" y="167665"/>
                  </a:lnTo>
                  <a:lnTo>
                    <a:pt x="172783" y="167259"/>
                  </a:lnTo>
                  <a:lnTo>
                    <a:pt x="173736" y="166852"/>
                  </a:lnTo>
                  <a:lnTo>
                    <a:pt x="173863" y="166801"/>
                  </a:lnTo>
                  <a:lnTo>
                    <a:pt x="174129" y="166674"/>
                  </a:lnTo>
                  <a:lnTo>
                    <a:pt x="174675" y="166446"/>
                  </a:lnTo>
                  <a:lnTo>
                    <a:pt x="174129" y="163080"/>
                  </a:lnTo>
                  <a:lnTo>
                    <a:pt x="174675" y="162953"/>
                  </a:lnTo>
                  <a:lnTo>
                    <a:pt x="174942" y="162902"/>
                  </a:lnTo>
                  <a:lnTo>
                    <a:pt x="175348" y="162801"/>
                  </a:lnTo>
                  <a:lnTo>
                    <a:pt x="176161" y="163080"/>
                  </a:lnTo>
                  <a:lnTo>
                    <a:pt x="177774" y="163080"/>
                  </a:lnTo>
                  <a:lnTo>
                    <a:pt x="178041" y="162267"/>
                  </a:lnTo>
                  <a:close/>
                </a:path>
                <a:path w="212090" h="194945">
                  <a:moveTo>
                    <a:pt x="178181" y="194779"/>
                  </a:moveTo>
                  <a:lnTo>
                    <a:pt x="177647" y="193154"/>
                  </a:lnTo>
                  <a:lnTo>
                    <a:pt x="176974" y="192620"/>
                  </a:lnTo>
                  <a:lnTo>
                    <a:pt x="175615" y="193294"/>
                  </a:lnTo>
                  <a:lnTo>
                    <a:pt x="175895" y="194373"/>
                  </a:lnTo>
                  <a:lnTo>
                    <a:pt x="176695" y="194640"/>
                  </a:lnTo>
                  <a:lnTo>
                    <a:pt x="178181" y="194779"/>
                  </a:lnTo>
                  <a:close/>
                </a:path>
                <a:path w="212090" h="194945">
                  <a:moveTo>
                    <a:pt x="186817" y="168871"/>
                  </a:moveTo>
                  <a:lnTo>
                    <a:pt x="177774" y="174675"/>
                  </a:lnTo>
                  <a:lnTo>
                    <a:pt x="177101" y="175615"/>
                  </a:lnTo>
                  <a:lnTo>
                    <a:pt x="177368" y="178460"/>
                  </a:lnTo>
                  <a:lnTo>
                    <a:pt x="181419" y="176974"/>
                  </a:lnTo>
                  <a:lnTo>
                    <a:pt x="182232" y="175348"/>
                  </a:lnTo>
                  <a:lnTo>
                    <a:pt x="182092" y="173596"/>
                  </a:lnTo>
                  <a:lnTo>
                    <a:pt x="183578" y="172923"/>
                  </a:lnTo>
                  <a:lnTo>
                    <a:pt x="185064" y="172389"/>
                  </a:lnTo>
                  <a:lnTo>
                    <a:pt x="186817" y="168871"/>
                  </a:lnTo>
                  <a:close/>
                </a:path>
                <a:path w="212090" h="194945">
                  <a:moveTo>
                    <a:pt x="192074" y="129489"/>
                  </a:moveTo>
                  <a:lnTo>
                    <a:pt x="191935" y="128816"/>
                  </a:lnTo>
                  <a:lnTo>
                    <a:pt x="191541" y="129222"/>
                  </a:lnTo>
                  <a:lnTo>
                    <a:pt x="191262" y="129222"/>
                  </a:lnTo>
                  <a:lnTo>
                    <a:pt x="191262" y="129489"/>
                  </a:lnTo>
                  <a:lnTo>
                    <a:pt x="191401" y="129895"/>
                  </a:lnTo>
                  <a:lnTo>
                    <a:pt x="191401" y="130162"/>
                  </a:lnTo>
                  <a:lnTo>
                    <a:pt x="192074" y="129895"/>
                  </a:lnTo>
                  <a:lnTo>
                    <a:pt x="192074" y="129489"/>
                  </a:lnTo>
                  <a:close/>
                </a:path>
                <a:path w="212090" h="194945">
                  <a:moveTo>
                    <a:pt x="194233" y="133540"/>
                  </a:moveTo>
                  <a:lnTo>
                    <a:pt x="191135" y="132194"/>
                  </a:lnTo>
                  <a:lnTo>
                    <a:pt x="190982" y="131787"/>
                  </a:lnTo>
                  <a:lnTo>
                    <a:pt x="190728" y="131533"/>
                  </a:lnTo>
                  <a:lnTo>
                    <a:pt x="190982" y="131775"/>
                  </a:lnTo>
                  <a:lnTo>
                    <a:pt x="190728" y="131114"/>
                  </a:lnTo>
                  <a:lnTo>
                    <a:pt x="190461" y="131419"/>
                  </a:lnTo>
                  <a:lnTo>
                    <a:pt x="190182" y="131051"/>
                  </a:lnTo>
                  <a:lnTo>
                    <a:pt x="189623" y="130556"/>
                  </a:lnTo>
                  <a:lnTo>
                    <a:pt x="189623" y="132270"/>
                  </a:lnTo>
                  <a:lnTo>
                    <a:pt x="188696" y="132588"/>
                  </a:lnTo>
                  <a:lnTo>
                    <a:pt x="189509" y="132308"/>
                  </a:lnTo>
                  <a:lnTo>
                    <a:pt x="189623" y="130556"/>
                  </a:lnTo>
                  <a:lnTo>
                    <a:pt x="188163" y="129222"/>
                  </a:lnTo>
                  <a:lnTo>
                    <a:pt x="187629" y="130708"/>
                  </a:lnTo>
                  <a:lnTo>
                    <a:pt x="187350" y="132994"/>
                  </a:lnTo>
                  <a:lnTo>
                    <a:pt x="186410" y="132740"/>
                  </a:lnTo>
                  <a:lnTo>
                    <a:pt x="186270" y="132702"/>
                  </a:lnTo>
                  <a:lnTo>
                    <a:pt x="185864" y="132588"/>
                  </a:lnTo>
                  <a:lnTo>
                    <a:pt x="185191" y="129654"/>
                  </a:lnTo>
                  <a:lnTo>
                    <a:pt x="185191" y="130149"/>
                  </a:lnTo>
                  <a:lnTo>
                    <a:pt x="182968" y="131610"/>
                  </a:lnTo>
                  <a:lnTo>
                    <a:pt x="181660" y="134416"/>
                  </a:lnTo>
                  <a:lnTo>
                    <a:pt x="184111" y="135699"/>
                  </a:lnTo>
                  <a:lnTo>
                    <a:pt x="184391" y="135966"/>
                  </a:lnTo>
                  <a:lnTo>
                    <a:pt x="185191" y="136232"/>
                  </a:lnTo>
                  <a:lnTo>
                    <a:pt x="185864" y="136118"/>
                  </a:lnTo>
                  <a:lnTo>
                    <a:pt x="186004" y="136105"/>
                  </a:lnTo>
                  <a:lnTo>
                    <a:pt x="186143" y="136372"/>
                  </a:lnTo>
                  <a:lnTo>
                    <a:pt x="186270" y="136499"/>
                  </a:lnTo>
                  <a:lnTo>
                    <a:pt x="186410" y="136779"/>
                  </a:lnTo>
                  <a:lnTo>
                    <a:pt x="182765" y="139331"/>
                  </a:lnTo>
                  <a:lnTo>
                    <a:pt x="185864" y="140004"/>
                  </a:lnTo>
                  <a:lnTo>
                    <a:pt x="186410" y="140119"/>
                  </a:lnTo>
                  <a:lnTo>
                    <a:pt x="187350" y="140322"/>
                  </a:lnTo>
                  <a:lnTo>
                    <a:pt x="187629" y="140385"/>
                  </a:lnTo>
                  <a:lnTo>
                    <a:pt x="188163" y="140500"/>
                  </a:lnTo>
                  <a:lnTo>
                    <a:pt x="188569" y="140589"/>
                  </a:lnTo>
                  <a:lnTo>
                    <a:pt x="188696" y="140614"/>
                  </a:lnTo>
                  <a:lnTo>
                    <a:pt x="189103" y="140703"/>
                  </a:lnTo>
                  <a:lnTo>
                    <a:pt x="189509" y="140792"/>
                  </a:lnTo>
                  <a:lnTo>
                    <a:pt x="189750" y="140843"/>
                  </a:lnTo>
                  <a:lnTo>
                    <a:pt x="190182" y="140931"/>
                  </a:lnTo>
                  <a:lnTo>
                    <a:pt x="190728" y="141046"/>
                  </a:lnTo>
                  <a:lnTo>
                    <a:pt x="191135" y="141135"/>
                  </a:lnTo>
                  <a:lnTo>
                    <a:pt x="191541" y="141224"/>
                  </a:lnTo>
                  <a:lnTo>
                    <a:pt x="190182" y="136906"/>
                  </a:lnTo>
                  <a:lnTo>
                    <a:pt x="190461" y="136639"/>
                  </a:lnTo>
                  <a:lnTo>
                    <a:pt x="190728" y="136499"/>
                  </a:lnTo>
                  <a:lnTo>
                    <a:pt x="189103" y="134480"/>
                  </a:lnTo>
                  <a:lnTo>
                    <a:pt x="194233" y="133540"/>
                  </a:lnTo>
                  <a:close/>
                </a:path>
                <a:path w="212090" h="194945">
                  <a:moveTo>
                    <a:pt x="195846" y="153365"/>
                  </a:moveTo>
                  <a:lnTo>
                    <a:pt x="193827" y="151879"/>
                  </a:lnTo>
                  <a:lnTo>
                    <a:pt x="193294" y="151612"/>
                  </a:lnTo>
                  <a:lnTo>
                    <a:pt x="192887" y="151066"/>
                  </a:lnTo>
                  <a:lnTo>
                    <a:pt x="192214" y="151879"/>
                  </a:lnTo>
                  <a:lnTo>
                    <a:pt x="190461" y="154711"/>
                  </a:lnTo>
                  <a:lnTo>
                    <a:pt x="192341" y="154241"/>
                  </a:lnTo>
                  <a:lnTo>
                    <a:pt x="190322" y="155663"/>
                  </a:lnTo>
                  <a:lnTo>
                    <a:pt x="188836" y="156464"/>
                  </a:lnTo>
                  <a:lnTo>
                    <a:pt x="188976" y="156603"/>
                  </a:lnTo>
                  <a:lnTo>
                    <a:pt x="188976" y="157010"/>
                  </a:lnTo>
                  <a:lnTo>
                    <a:pt x="188836" y="157276"/>
                  </a:lnTo>
                  <a:lnTo>
                    <a:pt x="188569" y="157416"/>
                  </a:lnTo>
                  <a:lnTo>
                    <a:pt x="188709" y="157683"/>
                  </a:lnTo>
                  <a:lnTo>
                    <a:pt x="185737" y="159296"/>
                  </a:lnTo>
                  <a:lnTo>
                    <a:pt x="185331" y="157010"/>
                  </a:lnTo>
                  <a:lnTo>
                    <a:pt x="184111" y="160921"/>
                  </a:lnTo>
                  <a:lnTo>
                    <a:pt x="178993" y="160515"/>
                  </a:lnTo>
                  <a:lnTo>
                    <a:pt x="179235" y="160985"/>
                  </a:lnTo>
                  <a:lnTo>
                    <a:pt x="178854" y="162001"/>
                  </a:lnTo>
                  <a:lnTo>
                    <a:pt x="179527" y="162267"/>
                  </a:lnTo>
                  <a:lnTo>
                    <a:pt x="179806" y="162102"/>
                  </a:lnTo>
                  <a:lnTo>
                    <a:pt x="180975" y="164338"/>
                  </a:lnTo>
                  <a:lnTo>
                    <a:pt x="180606" y="164960"/>
                  </a:lnTo>
                  <a:lnTo>
                    <a:pt x="180746" y="165366"/>
                  </a:lnTo>
                  <a:lnTo>
                    <a:pt x="181521" y="165366"/>
                  </a:lnTo>
                  <a:lnTo>
                    <a:pt x="182232" y="166725"/>
                  </a:lnTo>
                  <a:lnTo>
                    <a:pt x="185064" y="163207"/>
                  </a:lnTo>
                  <a:lnTo>
                    <a:pt x="185331" y="163880"/>
                  </a:lnTo>
                  <a:lnTo>
                    <a:pt x="185597" y="164693"/>
                  </a:lnTo>
                  <a:lnTo>
                    <a:pt x="186550" y="163880"/>
                  </a:lnTo>
                  <a:lnTo>
                    <a:pt x="185737" y="166179"/>
                  </a:lnTo>
                  <a:lnTo>
                    <a:pt x="190322" y="165239"/>
                  </a:lnTo>
                  <a:lnTo>
                    <a:pt x="188302" y="163347"/>
                  </a:lnTo>
                  <a:lnTo>
                    <a:pt x="188023" y="163207"/>
                  </a:lnTo>
                  <a:lnTo>
                    <a:pt x="187223" y="163207"/>
                  </a:lnTo>
                  <a:lnTo>
                    <a:pt x="186677" y="163880"/>
                  </a:lnTo>
                  <a:lnTo>
                    <a:pt x="187490" y="162801"/>
                  </a:lnTo>
                  <a:lnTo>
                    <a:pt x="186410" y="161455"/>
                  </a:lnTo>
                  <a:lnTo>
                    <a:pt x="187629" y="160655"/>
                  </a:lnTo>
                  <a:lnTo>
                    <a:pt x="187629" y="160515"/>
                  </a:lnTo>
                  <a:lnTo>
                    <a:pt x="187756" y="159842"/>
                  </a:lnTo>
                  <a:lnTo>
                    <a:pt x="189776" y="159842"/>
                  </a:lnTo>
                  <a:lnTo>
                    <a:pt x="190855" y="161328"/>
                  </a:lnTo>
                  <a:lnTo>
                    <a:pt x="193014" y="159969"/>
                  </a:lnTo>
                  <a:lnTo>
                    <a:pt x="193154" y="158496"/>
                  </a:lnTo>
                  <a:lnTo>
                    <a:pt x="193687" y="158089"/>
                  </a:lnTo>
                  <a:lnTo>
                    <a:pt x="194094" y="157683"/>
                  </a:lnTo>
                  <a:lnTo>
                    <a:pt x="194094" y="157137"/>
                  </a:lnTo>
                  <a:lnTo>
                    <a:pt x="194373" y="157010"/>
                  </a:lnTo>
                  <a:lnTo>
                    <a:pt x="194373" y="156870"/>
                  </a:lnTo>
                  <a:lnTo>
                    <a:pt x="194233" y="156743"/>
                  </a:lnTo>
                  <a:lnTo>
                    <a:pt x="194233" y="156464"/>
                  </a:lnTo>
                  <a:lnTo>
                    <a:pt x="194094" y="156057"/>
                  </a:lnTo>
                  <a:lnTo>
                    <a:pt x="193687" y="155930"/>
                  </a:lnTo>
                  <a:lnTo>
                    <a:pt x="193090" y="154063"/>
                  </a:lnTo>
                  <a:lnTo>
                    <a:pt x="195846" y="153365"/>
                  </a:lnTo>
                  <a:close/>
                </a:path>
                <a:path w="212090" h="194945">
                  <a:moveTo>
                    <a:pt x="200164" y="151879"/>
                  </a:moveTo>
                  <a:lnTo>
                    <a:pt x="194640" y="154038"/>
                  </a:lnTo>
                  <a:lnTo>
                    <a:pt x="197612" y="155384"/>
                  </a:lnTo>
                  <a:lnTo>
                    <a:pt x="198551" y="155663"/>
                  </a:lnTo>
                  <a:lnTo>
                    <a:pt x="198551" y="154851"/>
                  </a:lnTo>
                  <a:lnTo>
                    <a:pt x="198818" y="154584"/>
                  </a:lnTo>
                  <a:lnTo>
                    <a:pt x="200164" y="151879"/>
                  </a:lnTo>
                  <a:close/>
                </a:path>
                <a:path w="212090" h="194945">
                  <a:moveTo>
                    <a:pt x="206908" y="165239"/>
                  </a:moveTo>
                  <a:lnTo>
                    <a:pt x="206375" y="164833"/>
                  </a:lnTo>
                  <a:lnTo>
                    <a:pt x="205701" y="164693"/>
                  </a:lnTo>
                  <a:lnTo>
                    <a:pt x="205295" y="165366"/>
                  </a:lnTo>
                  <a:lnTo>
                    <a:pt x="205701" y="165912"/>
                  </a:lnTo>
                  <a:lnTo>
                    <a:pt x="206235" y="166039"/>
                  </a:lnTo>
                  <a:lnTo>
                    <a:pt x="206908" y="165239"/>
                  </a:lnTo>
                  <a:close/>
                </a:path>
                <a:path w="212090" h="194945">
                  <a:moveTo>
                    <a:pt x="211632" y="162941"/>
                  </a:moveTo>
                  <a:lnTo>
                    <a:pt x="209346" y="162267"/>
                  </a:lnTo>
                  <a:lnTo>
                    <a:pt x="208940" y="162128"/>
                  </a:lnTo>
                  <a:lnTo>
                    <a:pt x="208534" y="162267"/>
                  </a:lnTo>
                  <a:lnTo>
                    <a:pt x="208394" y="162674"/>
                  </a:lnTo>
                  <a:lnTo>
                    <a:pt x="207860" y="164960"/>
                  </a:lnTo>
                  <a:lnTo>
                    <a:pt x="211632" y="16294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6250184" y="442873"/>
              <a:ext cx="146050" cy="167640"/>
            </a:xfrm>
            <a:custGeom>
              <a:avLst/>
              <a:gdLst/>
              <a:ahLst/>
              <a:cxnLst/>
              <a:rect l="l" t="t" r="r" b="b"/>
              <a:pathLst>
                <a:path w="146050" h="167640">
                  <a:moveTo>
                    <a:pt x="2286" y="44919"/>
                  </a:moveTo>
                  <a:lnTo>
                    <a:pt x="127" y="45859"/>
                  </a:lnTo>
                  <a:lnTo>
                    <a:pt x="127" y="47066"/>
                  </a:lnTo>
                  <a:lnTo>
                    <a:pt x="0" y="48425"/>
                  </a:lnTo>
                  <a:lnTo>
                    <a:pt x="0" y="49631"/>
                  </a:lnTo>
                  <a:lnTo>
                    <a:pt x="812" y="48691"/>
                  </a:lnTo>
                  <a:lnTo>
                    <a:pt x="2286" y="44919"/>
                  </a:lnTo>
                  <a:close/>
                </a:path>
                <a:path w="146050" h="167640">
                  <a:moveTo>
                    <a:pt x="4724" y="31292"/>
                  </a:moveTo>
                  <a:lnTo>
                    <a:pt x="533" y="33185"/>
                  </a:lnTo>
                  <a:lnTo>
                    <a:pt x="533" y="36144"/>
                  </a:lnTo>
                  <a:lnTo>
                    <a:pt x="406" y="37630"/>
                  </a:lnTo>
                  <a:lnTo>
                    <a:pt x="1752" y="36017"/>
                  </a:lnTo>
                  <a:lnTo>
                    <a:pt x="4724" y="31292"/>
                  </a:lnTo>
                  <a:close/>
                </a:path>
                <a:path w="146050" h="167640">
                  <a:moveTo>
                    <a:pt x="13893" y="127"/>
                  </a:moveTo>
                  <a:lnTo>
                    <a:pt x="13754" y="127"/>
                  </a:lnTo>
                  <a:lnTo>
                    <a:pt x="13627" y="0"/>
                  </a:lnTo>
                  <a:lnTo>
                    <a:pt x="13220" y="406"/>
                  </a:lnTo>
                  <a:lnTo>
                    <a:pt x="13487" y="533"/>
                  </a:lnTo>
                  <a:lnTo>
                    <a:pt x="13893" y="127"/>
                  </a:lnTo>
                  <a:close/>
                </a:path>
                <a:path w="146050" h="167640">
                  <a:moveTo>
                    <a:pt x="18745" y="66763"/>
                  </a:moveTo>
                  <a:lnTo>
                    <a:pt x="17805" y="66763"/>
                  </a:lnTo>
                  <a:lnTo>
                    <a:pt x="17132" y="61366"/>
                  </a:lnTo>
                  <a:lnTo>
                    <a:pt x="13246" y="68427"/>
                  </a:lnTo>
                  <a:lnTo>
                    <a:pt x="11328" y="67703"/>
                  </a:lnTo>
                  <a:lnTo>
                    <a:pt x="8636" y="70942"/>
                  </a:lnTo>
                  <a:lnTo>
                    <a:pt x="7950" y="72974"/>
                  </a:lnTo>
                  <a:lnTo>
                    <a:pt x="17538" y="75399"/>
                  </a:lnTo>
                  <a:lnTo>
                    <a:pt x="13487" y="72021"/>
                  </a:lnTo>
                  <a:lnTo>
                    <a:pt x="13487" y="69938"/>
                  </a:lnTo>
                  <a:lnTo>
                    <a:pt x="17538" y="67437"/>
                  </a:lnTo>
                  <a:lnTo>
                    <a:pt x="17805" y="67437"/>
                  </a:lnTo>
                  <a:lnTo>
                    <a:pt x="18072" y="67576"/>
                  </a:lnTo>
                  <a:lnTo>
                    <a:pt x="18338" y="67310"/>
                  </a:lnTo>
                  <a:lnTo>
                    <a:pt x="18478" y="67030"/>
                  </a:lnTo>
                  <a:lnTo>
                    <a:pt x="18745" y="66763"/>
                  </a:lnTo>
                  <a:close/>
                </a:path>
                <a:path w="146050" h="167640">
                  <a:moveTo>
                    <a:pt x="20231" y="56248"/>
                  </a:moveTo>
                  <a:lnTo>
                    <a:pt x="19685" y="56108"/>
                  </a:lnTo>
                  <a:lnTo>
                    <a:pt x="19291" y="56248"/>
                  </a:lnTo>
                  <a:lnTo>
                    <a:pt x="18745" y="56375"/>
                  </a:lnTo>
                  <a:lnTo>
                    <a:pt x="18884" y="57048"/>
                  </a:lnTo>
                  <a:lnTo>
                    <a:pt x="18884" y="57188"/>
                  </a:lnTo>
                  <a:lnTo>
                    <a:pt x="19011" y="57327"/>
                  </a:lnTo>
                  <a:lnTo>
                    <a:pt x="19011" y="57594"/>
                  </a:lnTo>
                  <a:lnTo>
                    <a:pt x="20231" y="56248"/>
                  </a:lnTo>
                  <a:close/>
                </a:path>
                <a:path w="146050" h="167640">
                  <a:moveTo>
                    <a:pt x="20637" y="63525"/>
                  </a:moveTo>
                  <a:lnTo>
                    <a:pt x="19824" y="62039"/>
                  </a:lnTo>
                  <a:lnTo>
                    <a:pt x="19824" y="62712"/>
                  </a:lnTo>
                  <a:lnTo>
                    <a:pt x="18478" y="63665"/>
                  </a:lnTo>
                  <a:lnTo>
                    <a:pt x="19151" y="64338"/>
                  </a:lnTo>
                  <a:lnTo>
                    <a:pt x="20231" y="64744"/>
                  </a:lnTo>
                  <a:lnTo>
                    <a:pt x="20637" y="63525"/>
                  </a:lnTo>
                  <a:close/>
                </a:path>
                <a:path w="146050" h="167640">
                  <a:moveTo>
                    <a:pt x="27914" y="57594"/>
                  </a:moveTo>
                  <a:lnTo>
                    <a:pt x="26162" y="58940"/>
                  </a:lnTo>
                  <a:lnTo>
                    <a:pt x="25895" y="58127"/>
                  </a:lnTo>
                  <a:lnTo>
                    <a:pt x="20916" y="59626"/>
                  </a:lnTo>
                  <a:lnTo>
                    <a:pt x="19824" y="58674"/>
                  </a:lnTo>
                  <a:lnTo>
                    <a:pt x="19824" y="62039"/>
                  </a:lnTo>
                  <a:lnTo>
                    <a:pt x="21844" y="61836"/>
                  </a:lnTo>
                  <a:lnTo>
                    <a:pt x="22390" y="61772"/>
                  </a:lnTo>
                  <a:lnTo>
                    <a:pt x="22212" y="61366"/>
                  </a:lnTo>
                  <a:lnTo>
                    <a:pt x="24549" y="63525"/>
                  </a:lnTo>
                  <a:lnTo>
                    <a:pt x="27787" y="59080"/>
                  </a:lnTo>
                  <a:lnTo>
                    <a:pt x="27914" y="57594"/>
                  </a:lnTo>
                  <a:close/>
                </a:path>
                <a:path w="146050" h="167640">
                  <a:moveTo>
                    <a:pt x="29895" y="50571"/>
                  </a:moveTo>
                  <a:lnTo>
                    <a:pt x="29603" y="50660"/>
                  </a:lnTo>
                  <a:lnTo>
                    <a:pt x="29743" y="51079"/>
                  </a:lnTo>
                  <a:lnTo>
                    <a:pt x="29895" y="50571"/>
                  </a:lnTo>
                  <a:close/>
                </a:path>
                <a:path w="146050" h="167640">
                  <a:moveTo>
                    <a:pt x="37096" y="82550"/>
                  </a:moveTo>
                  <a:lnTo>
                    <a:pt x="35064" y="80518"/>
                  </a:lnTo>
                  <a:lnTo>
                    <a:pt x="33312" y="83489"/>
                  </a:lnTo>
                  <a:lnTo>
                    <a:pt x="32232" y="85382"/>
                  </a:lnTo>
                  <a:lnTo>
                    <a:pt x="34531" y="85115"/>
                  </a:lnTo>
                  <a:lnTo>
                    <a:pt x="35737" y="85115"/>
                  </a:lnTo>
                  <a:lnTo>
                    <a:pt x="37096" y="82550"/>
                  </a:lnTo>
                  <a:close/>
                </a:path>
                <a:path w="146050" h="167640">
                  <a:moveTo>
                    <a:pt x="38036" y="60286"/>
                  </a:moveTo>
                  <a:lnTo>
                    <a:pt x="37630" y="59880"/>
                  </a:lnTo>
                  <a:lnTo>
                    <a:pt x="35293" y="58470"/>
                  </a:lnTo>
                  <a:lnTo>
                    <a:pt x="36957" y="56921"/>
                  </a:lnTo>
                  <a:lnTo>
                    <a:pt x="32854" y="56045"/>
                  </a:lnTo>
                  <a:lnTo>
                    <a:pt x="33718" y="55435"/>
                  </a:lnTo>
                  <a:lnTo>
                    <a:pt x="33185" y="53136"/>
                  </a:lnTo>
                  <a:lnTo>
                    <a:pt x="31699" y="54495"/>
                  </a:lnTo>
                  <a:lnTo>
                    <a:pt x="30327" y="55118"/>
                  </a:lnTo>
                  <a:lnTo>
                    <a:pt x="29895" y="54787"/>
                  </a:lnTo>
                  <a:lnTo>
                    <a:pt x="30683" y="53886"/>
                  </a:lnTo>
                  <a:lnTo>
                    <a:pt x="29743" y="51079"/>
                  </a:lnTo>
                  <a:lnTo>
                    <a:pt x="28854" y="54000"/>
                  </a:lnTo>
                  <a:lnTo>
                    <a:pt x="26835" y="52463"/>
                  </a:lnTo>
                  <a:lnTo>
                    <a:pt x="29603" y="50660"/>
                  </a:lnTo>
                  <a:lnTo>
                    <a:pt x="29400" y="50038"/>
                  </a:lnTo>
                  <a:lnTo>
                    <a:pt x="28854" y="48577"/>
                  </a:lnTo>
                  <a:lnTo>
                    <a:pt x="27647" y="51523"/>
                  </a:lnTo>
                  <a:lnTo>
                    <a:pt x="26835" y="50304"/>
                  </a:lnTo>
                  <a:lnTo>
                    <a:pt x="25628" y="49631"/>
                  </a:lnTo>
                  <a:lnTo>
                    <a:pt x="23876" y="48552"/>
                  </a:lnTo>
                  <a:lnTo>
                    <a:pt x="23736" y="50850"/>
                  </a:lnTo>
                  <a:lnTo>
                    <a:pt x="21717" y="52603"/>
                  </a:lnTo>
                  <a:lnTo>
                    <a:pt x="22250" y="53682"/>
                  </a:lnTo>
                  <a:lnTo>
                    <a:pt x="22250" y="55003"/>
                  </a:lnTo>
                  <a:lnTo>
                    <a:pt x="21170" y="55435"/>
                  </a:lnTo>
                  <a:lnTo>
                    <a:pt x="20904" y="56375"/>
                  </a:lnTo>
                  <a:lnTo>
                    <a:pt x="22250" y="56261"/>
                  </a:lnTo>
                  <a:lnTo>
                    <a:pt x="22250" y="57454"/>
                  </a:lnTo>
                  <a:lnTo>
                    <a:pt x="23393" y="57251"/>
                  </a:lnTo>
                  <a:lnTo>
                    <a:pt x="24282" y="58000"/>
                  </a:lnTo>
                  <a:lnTo>
                    <a:pt x="24193" y="57111"/>
                  </a:lnTo>
                  <a:lnTo>
                    <a:pt x="26835" y="56642"/>
                  </a:lnTo>
                  <a:lnTo>
                    <a:pt x="27647" y="56489"/>
                  </a:lnTo>
                  <a:lnTo>
                    <a:pt x="28117" y="56413"/>
                  </a:lnTo>
                  <a:lnTo>
                    <a:pt x="27914" y="57048"/>
                  </a:lnTo>
                  <a:lnTo>
                    <a:pt x="28549" y="56324"/>
                  </a:lnTo>
                  <a:lnTo>
                    <a:pt x="30670" y="55956"/>
                  </a:lnTo>
                  <a:lnTo>
                    <a:pt x="30797" y="56172"/>
                  </a:lnTo>
                  <a:lnTo>
                    <a:pt x="31153" y="60020"/>
                  </a:lnTo>
                  <a:lnTo>
                    <a:pt x="31965" y="59880"/>
                  </a:lnTo>
                  <a:lnTo>
                    <a:pt x="32105" y="60960"/>
                  </a:lnTo>
                  <a:lnTo>
                    <a:pt x="33020" y="60579"/>
                  </a:lnTo>
                  <a:lnTo>
                    <a:pt x="31750" y="62763"/>
                  </a:lnTo>
                  <a:lnTo>
                    <a:pt x="31559" y="62712"/>
                  </a:lnTo>
                  <a:lnTo>
                    <a:pt x="29806" y="63258"/>
                  </a:lnTo>
                  <a:lnTo>
                    <a:pt x="28321" y="60426"/>
                  </a:lnTo>
                  <a:lnTo>
                    <a:pt x="28321" y="64198"/>
                  </a:lnTo>
                  <a:lnTo>
                    <a:pt x="22656" y="68783"/>
                  </a:lnTo>
                  <a:lnTo>
                    <a:pt x="24307" y="68859"/>
                  </a:lnTo>
                  <a:lnTo>
                    <a:pt x="24396" y="69100"/>
                  </a:lnTo>
                  <a:lnTo>
                    <a:pt x="23876" y="69469"/>
                  </a:lnTo>
                  <a:lnTo>
                    <a:pt x="23952" y="70002"/>
                  </a:lnTo>
                  <a:lnTo>
                    <a:pt x="23469" y="70002"/>
                  </a:lnTo>
                  <a:lnTo>
                    <a:pt x="23063" y="70142"/>
                  </a:lnTo>
                  <a:lnTo>
                    <a:pt x="22796" y="70942"/>
                  </a:lnTo>
                  <a:lnTo>
                    <a:pt x="23329" y="71221"/>
                  </a:lnTo>
                  <a:lnTo>
                    <a:pt x="23876" y="71081"/>
                  </a:lnTo>
                  <a:lnTo>
                    <a:pt x="24041" y="70370"/>
                  </a:lnTo>
                  <a:lnTo>
                    <a:pt x="24549" y="71348"/>
                  </a:lnTo>
                  <a:lnTo>
                    <a:pt x="25095" y="70929"/>
                  </a:lnTo>
                  <a:lnTo>
                    <a:pt x="25628" y="72301"/>
                  </a:lnTo>
                  <a:lnTo>
                    <a:pt x="27508" y="73240"/>
                  </a:lnTo>
                  <a:lnTo>
                    <a:pt x="26035" y="76746"/>
                  </a:lnTo>
                  <a:lnTo>
                    <a:pt x="28054" y="77012"/>
                  </a:lnTo>
                  <a:lnTo>
                    <a:pt x="30886" y="76885"/>
                  </a:lnTo>
                  <a:lnTo>
                    <a:pt x="31153" y="74180"/>
                  </a:lnTo>
                  <a:lnTo>
                    <a:pt x="30746" y="72301"/>
                  </a:lnTo>
                  <a:lnTo>
                    <a:pt x="33185" y="67030"/>
                  </a:lnTo>
                  <a:lnTo>
                    <a:pt x="32054" y="67259"/>
                  </a:lnTo>
                  <a:lnTo>
                    <a:pt x="31991" y="64757"/>
                  </a:lnTo>
                  <a:lnTo>
                    <a:pt x="35877" y="63792"/>
                  </a:lnTo>
                  <a:lnTo>
                    <a:pt x="36817" y="62992"/>
                  </a:lnTo>
                  <a:lnTo>
                    <a:pt x="38036" y="60286"/>
                  </a:lnTo>
                  <a:close/>
                </a:path>
                <a:path w="146050" h="167640">
                  <a:moveTo>
                    <a:pt x="39649" y="93738"/>
                  </a:moveTo>
                  <a:lnTo>
                    <a:pt x="39116" y="93065"/>
                  </a:lnTo>
                  <a:lnTo>
                    <a:pt x="38709" y="92252"/>
                  </a:lnTo>
                  <a:lnTo>
                    <a:pt x="37363" y="93332"/>
                  </a:lnTo>
                  <a:lnTo>
                    <a:pt x="37769" y="94018"/>
                  </a:lnTo>
                  <a:lnTo>
                    <a:pt x="38176" y="94818"/>
                  </a:lnTo>
                  <a:lnTo>
                    <a:pt x="39649" y="93738"/>
                  </a:lnTo>
                  <a:close/>
                </a:path>
                <a:path w="146050" h="167640">
                  <a:moveTo>
                    <a:pt x="39649" y="72301"/>
                  </a:moveTo>
                  <a:lnTo>
                    <a:pt x="39382" y="71755"/>
                  </a:lnTo>
                  <a:lnTo>
                    <a:pt x="37769" y="71081"/>
                  </a:lnTo>
                  <a:lnTo>
                    <a:pt x="36410" y="74053"/>
                  </a:lnTo>
                  <a:lnTo>
                    <a:pt x="38849" y="73647"/>
                  </a:lnTo>
                  <a:lnTo>
                    <a:pt x="39649" y="72301"/>
                  </a:lnTo>
                  <a:close/>
                </a:path>
                <a:path w="146050" h="167640">
                  <a:moveTo>
                    <a:pt x="42087" y="64338"/>
                  </a:moveTo>
                  <a:lnTo>
                    <a:pt x="41541" y="60960"/>
                  </a:lnTo>
                  <a:lnTo>
                    <a:pt x="37363" y="63931"/>
                  </a:lnTo>
                  <a:lnTo>
                    <a:pt x="35737" y="64604"/>
                  </a:lnTo>
                  <a:lnTo>
                    <a:pt x="34937" y="65824"/>
                  </a:lnTo>
                  <a:lnTo>
                    <a:pt x="37363" y="64477"/>
                  </a:lnTo>
                  <a:lnTo>
                    <a:pt x="36957" y="65824"/>
                  </a:lnTo>
                  <a:lnTo>
                    <a:pt x="36995" y="66840"/>
                  </a:lnTo>
                  <a:lnTo>
                    <a:pt x="35737" y="66763"/>
                  </a:lnTo>
                  <a:lnTo>
                    <a:pt x="36817" y="69189"/>
                  </a:lnTo>
                  <a:lnTo>
                    <a:pt x="37363" y="69862"/>
                  </a:lnTo>
                  <a:lnTo>
                    <a:pt x="37769" y="69189"/>
                  </a:lnTo>
                  <a:lnTo>
                    <a:pt x="38303" y="68922"/>
                  </a:lnTo>
                  <a:lnTo>
                    <a:pt x="40601" y="67030"/>
                  </a:lnTo>
                  <a:lnTo>
                    <a:pt x="40017" y="67005"/>
                  </a:lnTo>
                  <a:lnTo>
                    <a:pt x="41681" y="65824"/>
                  </a:lnTo>
                  <a:lnTo>
                    <a:pt x="42087" y="64338"/>
                  </a:lnTo>
                  <a:close/>
                </a:path>
                <a:path w="146050" h="167640">
                  <a:moveTo>
                    <a:pt x="42621" y="89154"/>
                  </a:moveTo>
                  <a:lnTo>
                    <a:pt x="42354" y="89027"/>
                  </a:lnTo>
                  <a:lnTo>
                    <a:pt x="40601" y="88480"/>
                  </a:lnTo>
                  <a:lnTo>
                    <a:pt x="39522" y="91313"/>
                  </a:lnTo>
                  <a:lnTo>
                    <a:pt x="42087" y="90906"/>
                  </a:lnTo>
                  <a:lnTo>
                    <a:pt x="42354" y="90779"/>
                  </a:lnTo>
                  <a:lnTo>
                    <a:pt x="42621" y="89154"/>
                  </a:lnTo>
                  <a:close/>
                </a:path>
                <a:path w="146050" h="167640">
                  <a:moveTo>
                    <a:pt x="44640" y="80251"/>
                  </a:moveTo>
                  <a:lnTo>
                    <a:pt x="43840" y="78371"/>
                  </a:lnTo>
                  <a:lnTo>
                    <a:pt x="40868" y="82003"/>
                  </a:lnTo>
                  <a:lnTo>
                    <a:pt x="43700" y="81737"/>
                  </a:lnTo>
                  <a:lnTo>
                    <a:pt x="43967" y="81737"/>
                  </a:lnTo>
                  <a:lnTo>
                    <a:pt x="44640" y="80924"/>
                  </a:lnTo>
                  <a:lnTo>
                    <a:pt x="44640" y="80251"/>
                  </a:lnTo>
                  <a:close/>
                </a:path>
                <a:path w="146050" h="167640">
                  <a:moveTo>
                    <a:pt x="44640" y="28054"/>
                  </a:moveTo>
                  <a:lnTo>
                    <a:pt x="43840" y="27647"/>
                  </a:lnTo>
                  <a:lnTo>
                    <a:pt x="43967" y="27647"/>
                  </a:lnTo>
                  <a:lnTo>
                    <a:pt x="44246" y="27381"/>
                  </a:lnTo>
                  <a:lnTo>
                    <a:pt x="44373" y="26974"/>
                  </a:lnTo>
                  <a:lnTo>
                    <a:pt x="44107" y="26708"/>
                  </a:lnTo>
                  <a:lnTo>
                    <a:pt x="43840" y="26428"/>
                  </a:lnTo>
                  <a:lnTo>
                    <a:pt x="43700" y="26428"/>
                  </a:lnTo>
                  <a:lnTo>
                    <a:pt x="43434" y="26568"/>
                  </a:lnTo>
                  <a:lnTo>
                    <a:pt x="42621" y="26708"/>
                  </a:lnTo>
                  <a:lnTo>
                    <a:pt x="42481" y="28194"/>
                  </a:lnTo>
                  <a:lnTo>
                    <a:pt x="43434" y="27647"/>
                  </a:lnTo>
                  <a:lnTo>
                    <a:pt x="42354" y="28727"/>
                  </a:lnTo>
                  <a:lnTo>
                    <a:pt x="44107" y="29133"/>
                  </a:lnTo>
                  <a:lnTo>
                    <a:pt x="44640" y="28054"/>
                  </a:lnTo>
                  <a:close/>
                </a:path>
                <a:path w="146050" h="167640">
                  <a:moveTo>
                    <a:pt x="45186" y="39522"/>
                  </a:moveTo>
                  <a:lnTo>
                    <a:pt x="42481" y="41135"/>
                  </a:lnTo>
                  <a:lnTo>
                    <a:pt x="41808" y="41402"/>
                  </a:lnTo>
                  <a:lnTo>
                    <a:pt x="41402" y="43561"/>
                  </a:lnTo>
                  <a:lnTo>
                    <a:pt x="43561" y="43561"/>
                  </a:lnTo>
                  <a:lnTo>
                    <a:pt x="45186" y="39522"/>
                  </a:lnTo>
                  <a:close/>
                </a:path>
                <a:path w="146050" h="167640">
                  <a:moveTo>
                    <a:pt x="47421" y="45745"/>
                  </a:moveTo>
                  <a:lnTo>
                    <a:pt x="44513" y="43967"/>
                  </a:lnTo>
                  <a:lnTo>
                    <a:pt x="42760" y="43967"/>
                  </a:lnTo>
                  <a:lnTo>
                    <a:pt x="42481" y="45593"/>
                  </a:lnTo>
                  <a:lnTo>
                    <a:pt x="41135" y="44780"/>
                  </a:lnTo>
                  <a:lnTo>
                    <a:pt x="40309" y="46228"/>
                  </a:lnTo>
                  <a:lnTo>
                    <a:pt x="36283" y="45859"/>
                  </a:lnTo>
                  <a:lnTo>
                    <a:pt x="35204" y="48425"/>
                  </a:lnTo>
                  <a:lnTo>
                    <a:pt x="34658" y="48399"/>
                  </a:lnTo>
                  <a:lnTo>
                    <a:pt x="32499" y="48285"/>
                  </a:lnTo>
                  <a:lnTo>
                    <a:pt x="30835" y="53784"/>
                  </a:lnTo>
                  <a:lnTo>
                    <a:pt x="31826" y="53416"/>
                  </a:lnTo>
                  <a:lnTo>
                    <a:pt x="33185" y="51663"/>
                  </a:lnTo>
                  <a:lnTo>
                    <a:pt x="33451" y="51841"/>
                  </a:lnTo>
                  <a:lnTo>
                    <a:pt x="33578" y="51930"/>
                  </a:lnTo>
                  <a:lnTo>
                    <a:pt x="33451" y="51930"/>
                  </a:lnTo>
                  <a:lnTo>
                    <a:pt x="33578" y="52057"/>
                  </a:lnTo>
                  <a:lnTo>
                    <a:pt x="33451" y="52057"/>
                  </a:lnTo>
                  <a:lnTo>
                    <a:pt x="33578" y="52603"/>
                  </a:lnTo>
                  <a:lnTo>
                    <a:pt x="33718" y="53136"/>
                  </a:lnTo>
                  <a:lnTo>
                    <a:pt x="34658" y="53416"/>
                  </a:lnTo>
                  <a:lnTo>
                    <a:pt x="35737" y="52870"/>
                  </a:lnTo>
                  <a:lnTo>
                    <a:pt x="38036" y="54356"/>
                  </a:lnTo>
                  <a:lnTo>
                    <a:pt x="38569" y="53416"/>
                  </a:lnTo>
                  <a:lnTo>
                    <a:pt x="40195" y="50584"/>
                  </a:lnTo>
                  <a:lnTo>
                    <a:pt x="38569" y="49225"/>
                  </a:lnTo>
                  <a:lnTo>
                    <a:pt x="39585" y="47917"/>
                  </a:lnTo>
                  <a:lnTo>
                    <a:pt x="41135" y="48145"/>
                  </a:lnTo>
                  <a:lnTo>
                    <a:pt x="41338" y="51765"/>
                  </a:lnTo>
                  <a:lnTo>
                    <a:pt x="44894" y="49657"/>
                  </a:lnTo>
                  <a:lnTo>
                    <a:pt x="47421" y="45745"/>
                  </a:lnTo>
                  <a:close/>
                </a:path>
                <a:path w="146050" h="167640">
                  <a:moveTo>
                    <a:pt x="47879" y="77292"/>
                  </a:moveTo>
                  <a:lnTo>
                    <a:pt x="47612" y="75399"/>
                  </a:lnTo>
                  <a:lnTo>
                    <a:pt x="47612" y="74853"/>
                  </a:lnTo>
                  <a:lnTo>
                    <a:pt x="47205" y="74726"/>
                  </a:lnTo>
                  <a:lnTo>
                    <a:pt x="46939" y="74853"/>
                  </a:lnTo>
                  <a:lnTo>
                    <a:pt x="44831" y="75742"/>
                  </a:lnTo>
                  <a:lnTo>
                    <a:pt x="43167" y="74587"/>
                  </a:lnTo>
                  <a:lnTo>
                    <a:pt x="44462" y="70612"/>
                  </a:lnTo>
                  <a:lnTo>
                    <a:pt x="42557" y="70980"/>
                  </a:lnTo>
                  <a:lnTo>
                    <a:pt x="41414" y="71882"/>
                  </a:lnTo>
                  <a:lnTo>
                    <a:pt x="41414" y="77863"/>
                  </a:lnTo>
                  <a:lnTo>
                    <a:pt x="40297" y="78016"/>
                  </a:lnTo>
                  <a:lnTo>
                    <a:pt x="41008" y="77012"/>
                  </a:lnTo>
                  <a:lnTo>
                    <a:pt x="41414" y="77863"/>
                  </a:lnTo>
                  <a:lnTo>
                    <a:pt x="41414" y="71882"/>
                  </a:lnTo>
                  <a:lnTo>
                    <a:pt x="39331" y="73520"/>
                  </a:lnTo>
                  <a:lnTo>
                    <a:pt x="36690" y="76073"/>
                  </a:lnTo>
                  <a:lnTo>
                    <a:pt x="36195" y="72745"/>
                  </a:lnTo>
                  <a:lnTo>
                    <a:pt x="34226" y="74206"/>
                  </a:lnTo>
                  <a:lnTo>
                    <a:pt x="33426" y="77000"/>
                  </a:lnTo>
                  <a:lnTo>
                    <a:pt x="36410" y="77685"/>
                  </a:lnTo>
                  <a:lnTo>
                    <a:pt x="36550" y="78232"/>
                  </a:lnTo>
                  <a:lnTo>
                    <a:pt x="36690" y="78638"/>
                  </a:lnTo>
                  <a:lnTo>
                    <a:pt x="37363" y="78765"/>
                  </a:lnTo>
                  <a:lnTo>
                    <a:pt x="37719" y="78854"/>
                  </a:lnTo>
                  <a:lnTo>
                    <a:pt x="37490" y="81203"/>
                  </a:lnTo>
                  <a:lnTo>
                    <a:pt x="38709" y="81203"/>
                  </a:lnTo>
                  <a:lnTo>
                    <a:pt x="40055" y="82677"/>
                  </a:lnTo>
                  <a:lnTo>
                    <a:pt x="41008" y="81064"/>
                  </a:lnTo>
                  <a:lnTo>
                    <a:pt x="41986" y="79006"/>
                  </a:lnTo>
                  <a:lnTo>
                    <a:pt x="42214" y="79438"/>
                  </a:lnTo>
                  <a:lnTo>
                    <a:pt x="45148" y="76250"/>
                  </a:lnTo>
                  <a:lnTo>
                    <a:pt x="47879" y="77292"/>
                  </a:lnTo>
                  <a:close/>
                </a:path>
                <a:path w="146050" h="167640">
                  <a:moveTo>
                    <a:pt x="47879" y="51384"/>
                  </a:moveTo>
                  <a:lnTo>
                    <a:pt x="46939" y="50711"/>
                  </a:lnTo>
                  <a:lnTo>
                    <a:pt x="46266" y="50304"/>
                  </a:lnTo>
                  <a:lnTo>
                    <a:pt x="44640" y="50584"/>
                  </a:lnTo>
                  <a:lnTo>
                    <a:pt x="45046" y="52463"/>
                  </a:lnTo>
                  <a:lnTo>
                    <a:pt x="46393" y="51663"/>
                  </a:lnTo>
                  <a:lnTo>
                    <a:pt x="47879" y="51384"/>
                  </a:lnTo>
                  <a:close/>
                </a:path>
                <a:path w="146050" h="167640">
                  <a:moveTo>
                    <a:pt x="50584" y="67310"/>
                  </a:moveTo>
                  <a:lnTo>
                    <a:pt x="49504" y="66230"/>
                  </a:lnTo>
                  <a:lnTo>
                    <a:pt x="48831" y="67170"/>
                  </a:lnTo>
                  <a:lnTo>
                    <a:pt x="48018" y="67983"/>
                  </a:lnTo>
                  <a:lnTo>
                    <a:pt x="49098" y="68922"/>
                  </a:lnTo>
                  <a:lnTo>
                    <a:pt x="49771" y="67983"/>
                  </a:lnTo>
                  <a:lnTo>
                    <a:pt x="50584" y="67310"/>
                  </a:lnTo>
                  <a:close/>
                </a:path>
                <a:path w="146050" h="167640">
                  <a:moveTo>
                    <a:pt x="50711" y="83083"/>
                  </a:moveTo>
                  <a:lnTo>
                    <a:pt x="49771" y="80518"/>
                  </a:lnTo>
                  <a:lnTo>
                    <a:pt x="50584" y="77558"/>
                  </a:lnTo>
                  <a:lnTo>
                    <a:pt x="48018" y="80657"/>
                  </a:lnTo>
                  <a:lnTo>
                    <a:pt x="46939" y="80124"/>
                  </a:lnTo>
                  <a:lnTo>
                    <a:pt x="46126" y="82410"/>
                  </a:lnTo>
                  <a:lnTo>
                    <a:pt x="50711" y="83083"/>
                  </a:lnTo>
                  <a:close/>
                </a:path>
                <a:path w="146050" h="167640">
                  <a:moveTo>
                    <a:pt x="56248" y="70408"/>
                  </a:moveTo>
                  <a:lnTo>
                    <a:pt x="56108" y="70408"/>
                  </a:lnTo>
                  <a:lnTo>
                    <a:pt x="55841" y="70269"/>
                  </a:lnTo>
                  <a:lnTo>
                    <a:pt x="55702" y="70269"/>
                  </a:lnTo>
                  <a:lnTo>
                    <a:pt x="54610" y="70713"/>
                  </a:lnTo>
                  <a:lnTo>
                    <a:pt x="54356" y="69596"/>
                  </a:lnTo>
                  <a:lnTo>
                    <a:pt x="54089" y="69062"/>
                  </a:lnTo>
                  <a:lnTo>
                    <a:pt x="53441" y="68795"/>
                  </a:lnTo>
                  <a:lnTo>
                    <a:pt x="54495" y="67843"/>
                  </a:lnTo>
                  <a:lnTo>
                    <a:pt x="55029" y="67691"/>
                  </a:lnTo>
                  <a:lnTo>
                    <a:pt x="55435" y="67576"/>
                  </a:lnTo>
                  <a:lnTo>
                    <a:pt x="56108" y="64477"/>
                  </a:lnTo>
                  <a:lnTo>
                    <a:pt x="56108" y="63906"/>
                  </a:lnTo>
                  <a:lnTo>
                    <a:pt x="55702" y="62852"/>
                  </a:lnTo>
                  <a:lnTo>
                    <a:pt x="55029" y="63119"/>
                  </a:lnTo>
                  <a:lnTo>
                    <a:pt x="54495" y="63398"/>
                  </a:lnTo>
                  <a:lnTo>
                    <a:pt x="54216" y="63576"/>
                  </a:lnTo>
                  <a:lnTo>
                    <a:pt x="54089" y="63665"/>
                  </a:lnTo>
                  <a:lnTo>
                    <a:pt x="54089" y="63093"/>
                  </a:lnTo>
                  <a:lnTo>
                    <a:pt x="52603" y="61239"/>
                  </a:lnTo>
                  <a:lnTo>
                    <a:pt x="52336" y="61607"/>
                  </a:lnTo>
                  <a:lnTo>
                    <a:pt x="52336" y="65557"/>
                  </a:lnTo>
                  <a:lnTo>
                    <a:pt x="51790" y="66471"/>
                  </a:lnTo>
                  <a:lnTo>
                    <a:pt x="51790" y="65557"/>
                  </a:lnTo>
                  <a:lnTo>
                    <a:pt x="52336" y="65557"/>
                  </a:lnTo>
                  <a:lnTo>
                    <a:pt x="52336" y="61607"/>
                  </a:lnTo>
                  <a:lnTo>
                    <a:pt x="50990" y="63398"/>
                  </a:lnTo>
                  <a:lnTo>
                    <a:pt x="51663" y="65278"/>
                  </a:lnTo>
                  <a:lnTo>
                    <a:pt x="51663" y="66700"/>
                  </a:lnTo>
                  <a:lnTo>
                    <a:pt x="51384" y="67170"/>
                  </a:lnTo>
                  <a:lnTo>
                    <a:pt x="51638" y="67500"/>
                  </a:lnTo>
                  <a:lnTo>
                    <a:pt x="50304" y="67576"/>
                  </a:lnTo>
                  <a:lnTo>
                    <a:pt x="50850" y="68783"/>
                  </a:lnTo>
                  <a:lnTo>
                    <a:pt x="46939" y="72974"/>
                  </a:lnTo>
                  <a:lnTo>
                    <a:pt x="55435" y="74320"/>
                  </a:lnTo>
                  <a:lnTo>
                    <a:pt x="54889" y="71945"/>
                  </a:lnTo>
                  <a:lnTo>
                    <a:pt x="55575" y="72428"/>
                  </a:lnTo>
                  <a:lnTo>
                    <a:pt x="56248" y="70408"/>
                  </a:lnTo>
                  <a:close/>
                </a:path>
                <a:path w="146050" h="167640">
                  <a:moveTo>
                    <a:pt x="57188" y="95897"/>
                  </a:moveTo>
                  <a:lnTo>
                    <a:pt x="55435" y="95491"/>
                  </a:lnTo>
                  <a:lnTo>
                    <a:pt x="50355" y="98158"/>
                  </a:lnTo>
                  <a:lnTo>
                    <a:pt x="49504" y="97383"/>
                  </a:lnTo>
                  <a:lnTo>
                    <a:pt x="48425" y="98056"/>
                  </a:lnTo>
                  <a:lnTo>
                    <a:pt x="48552" y="99542"/>
                  </a:lnTo>
                  <a:lnTo>
                    <a:pt x="48691" y="100622"/>
                  </a:lnTo>
                  <a:lnTo>
                    <a:pt x="50723" y="99428"/>
                  </a:lnTo>
                  <a:lnTo>
                    <a:pt x="51930" y="100622"/>
                  </a:lnTo>
                  <a:lnTo>
                    <a:pt x="55981" y="105206"/>
                  </a:lnTo>
                  <a:lnTo>
                    <a:pt x="56515" y="98323"/>
                  </a:lnTo>
                  <a:lnTo>
                    <a:pt x="57188" y="95897"/>
                  </a:lnTo>
                  <a:close/>
                </a:path>
                <a:path w="146050" h="167640">
                  <a:moveTo>
                    <a:pt x="59347" y="73914"/>
                  </a:moveTo>
                  <a:lnTo>
                    <a:pt x="56248" y="75526"/>
                  </a:lnTo>
                  <a:lnTo>
                    <a:pt x="55575" y="76073"/>
                  </a:lnTo>
                  <a:lnTo>
                    <a:pt x="55702" y="76479"/>
                  </a:lnTo>
                  <a:lnTo>
                    <a:pt x="55981" y="76746"/>
                  </a:lnTo>
                  <a:lnTo>
                    <a:pt x="57188" y="79171"/>
                  </a:lnTo>
                  <a:lnTo>
                    <a:pt x="59347" y="73914"/>
                  </a:lnTo>
                  <a:close/>
                </a:path>
                <a:path w="146050" h="167640">
                  <a:moveTo>
                    <a:pt x="59893" y="63398"/>
                  </a:moveTo>
                  <a:lnTo>
                    <a:pt x="56261" y="64643"/>
                  </a:lnTo>
                  <a:lnTo>
                    <a:pt x="57327" y="65824"/>
                  </a:lnTo>
                  <a:lnTo>
                    <a:pt x="59893" y="63398"/>
                  </a:lnTo>
                  <a:close/>
                </a:path>
                <a:path w="146050" h="167640">
                  <a:moveTo>
                    <a:pt x="65951" y="111277"/>
                  </a:moveTo>
                  <a:lnTo>
                    <a:pt x="65011" y="107365"/>
                  </a:lnTo>
                  <a:lnTo>
                    <a:pt x="64579" y="106362"/>
                  </a:lnTo>
                  <a:lnTo>
                    <a:pt x="64185" y="105562"/>
                  </a:lnTo>
                  <a:lnTo>
                    <a:pt x="61772" y="106692"/>
                  </a:lnTo>
                  <a:lnTo>
                    <a:pt x="56921" y="110464"/>
                  </a:lnTo>
                  <a:lnTo>
                    <a:pt x="61772" y="110909"/>
                  </a:lnTo>
                  <a:lnTo>
                    <a:pt x="62725" y="110985"/>
                  </a:lnTo>
                  <a:lnTo>
                    <a:pt x="63525" y="111061"/>
                  </a:lnTo>
                  <a:lnTo>
                    <a:pt x="64820" y="111175"/>
                  </a:lnTo>
                  <a:lnTo>
                    <a:pt x="65951" y="111277"/>
                  </a:lnTo>
                  <a:close/>
                </a:path>
                <a:path w="146050" h="167640">
                  <a:moveTo>
                    <a:pt x="68795" y="104267"/>
                  </a:moveTo>
                  <a:lnTo>
                    <a:pt x="66636" y="101841"/>
                  </a:lnTo>
                  <a:lnTo>
                    <a:pt x="66230" y="99949"/>
                  </a:lnTo>
                  <a:lnTo>
                    <a:pt x="63525" y="102920"/>
                  </a:lnTo>
                  <a:lnTo>
                    <a:pt x="62725" y="103187"/>
                  </a:lnTo>
                  <a:lnTo>
                    <a:pt x="60159" y="105206"/>
                  </a:lnTo>
                  <a:lnTo>
                    <a:pt x="65265" y="105194"/>
                  </a:lnTo>
                  <a:lnTo>
                    <a:pt x="68795" y="104267"/>
                  </a:lnTo>
                  <a:close/>
                </a:path>
                <a:path w="146050" h="167640">
                  <a:moveTo>
                    <a:pt x="69189" y="106692"/>
                  </a:moveTo>
                  <a:lnTo>
                    <a:pt x="68795" y="106426"/>
                  </a:lnTo>
                  <a:lnTo>
                    <a:pt x="67843" y="106959"/>
                  </a:lnTo>
                  <a:lnTo>
                    <a:pt x="67983" y="107505"/>
                  </a:lnTo>
                  <a:lnTo>
                    <a:pt x="68389" y="107772"/>
                  </a:lnTo>
                  <a:lnTo>
                    <a:pt x="69062" y="107365"/>
                  </a:lnTo>
                  <a:lnTo>
                    <a:pt x="69189" y="106692"/>
                  </a:lnTo>
                  <a:close/>
                </a:path>
                <a:path w="146050" h="167640">
                  <a:moveTo>
                    <a:pt x="69329" y="110058"/>
                  </a:moveTo>
                  <a:lnTo>
                    <a:pt x="69062" y="110197"/>
                  </a:lnTo>
                  <a:lnTo>
                    <a:pt x="68795" y="110058"/>
                  </a:lnTo>
                  <a:lnTo>
                    <a:pt x="68656" y="110197"/>
                  </a:lnTo>
                  <a:lnTo>
                    <a:pt x="66903" y="111544"/>
                  </a:lnTo>
                  <a:lnTo>
                    <a:pt x="69329" y="111950"/>
                  </a:lnTo>
                  <a:lnTo>
                    <a:pt x="69329" y="110058"/>
                  </a:lnTo>
                  <a:close/>
                </a:path>
                <a:path w="146050" h="167640">
                  <a:moveTo>
                    <a:pt x="71755" y="84035"/>
                  </a:moveTo>
                  <a:lnTo>
                    <a:pt x="66903" y="87668"/>
                  </a:lnTo>
                  <a:lnTo>
                    <a:pt x="65417" y="87668"/>
                  </a:lnTo>
                  <a:lnTo>
                    <a:pt x="65151" y="85648"/>
                  </a:lnTo>
                  <a:lnTo>
                    <a:pt x="63258" y="87261"/>
                  </a:lnTo>
                  <a:lnTo>
                    <a:pt x="62039" y="87401"/>
                  </a:lnTo>
                  <a:lnTo>
                    <a:pt x="61099" y="90106"/>
                  </a:lnTo>
                  <a:lnTo>
                    <a:pt x="59613" y="88620"/>
                  </a:lnTo>
                  <a:lnTo>
                    <a:pt x="58127" y="89293"/>
                  </a:lnTo>
                  <a:lnTo>
                    <a:pt x="57594" y="88074"/>
                  </a:lnTo>
                  <a:lnTo>
                    <a:pt x="57188" y="87261"/>
                  </a:lnTo>
                  <a:lnTo>
                    <a:pt x="54089" y="89420"/>
                  </a:lnTo>
                  <a:lnTo>
                    <a:pt x="55295" y="90373"/>
                  </a:lnTo>
                  <a:lnTo>
                    <a:pt x="57188" y="90906"/>
                  </a:lnTo>
                  <a:lnTo>
                    <a:pt x="55981" y="94284"/>
                  </a:lnTo>
                  <a:lnTo>
                    <a:pt x="59207" y="92532"/>
                  </a:lnTo>
                  <a:lnTo>
                    <a:pt x="59347" y="93065"/>
                  </a:lnTo>
                  <a:lnTo>
                    <a:pt x="59613" y="93472"/>
                  </a:lnTo>
                  <a:lnTo>
                    <a:pt x="60020" y="93738"/>
                  </a:lnTo>
                  <a:lnTo>
                    <a:pt x="60286" y="93065"/>
                  </a:lnTo>
                  <a:lnTo>
                    <a:pt x="60960" y="92532"/>
                  </a:lnTo>
                  <a:lnTo>
                    <a:pt x="60693" y="91859"/>
                  </a:lnTo>
                  <a:lnTo>
                    <a:pt x="60566" y="91859"/>
                  </a:lnTo>
                  <a:lnTo>
                    <a:pt x="61366" y="90233"/>
                  </a:lnTo>
                  <a:lnTo>
                    <a:pt x="62445" y="92659"/>
                  </a:lnTo>
                  <a:lnTo>
                    <a:pt x="64071" y="91186"/>
                  </a:lnTo>
                  <a:lnTo>
                    <a:pt x="64477" y="91452"/>
                  </a:lnTo>
                  <a:lnTo>
                    <a:pt x="64871" y="91452"/>
                  </a:lnTo>
                  <a:lnTo>
                    <a:pt x="65278" y="91186"/>
                  </a:lnTo>
                  <a:lnTo>
                    <a:pt x="66497" y="92532"/>
                  </a:lnTo>
                  <a:lnTo>
                    <a:pt x="64604" y="92938"/>
                  </a:lnTo>
                  <a:lnTo>
                    <a:pt x="63804" y="93738"/>
                  </a:lnTo>
                  <a:lnTo>
                    <a:pt x="61645" y="92938"/>
                  </a:lnTo>
                  <a:lnTo>
                    <a:pt x="59753" y="94551"/>
                  </a:lnTo>
                  <a:lnTo>
                    <a:pt x="61506" y="96304"/>
                  </a:lnTo>
                  <a:lnTo>
                    <a:pt x="57327" y="99949"/>
                  </a:lnTo>
                  <a:lnTo>
                    <a:pt x="62039" y="99949"/>
                  </a:lnTo>
                  <a:lnTo>
                    <a:pt x="65824" y="96570"/>
                  </a:lnTo>
                  <a:lnTo>
                    <a:pt x="65684" y="97116"/>
                  </a:lnTo>
                  <a:lnTo>
                    <a:pt x="65684" y="97383"/>
                  </a:lnTo>
                  <a:lnTo>
                    <a:pt x="66357" y="97650"/>
                  </a:lnTo>
                  <a:lnTo>
                    <a:pt x="66357" y="97243"/>
                  </a:lnTo>
                  <a:lnTo>
                    <a:pt x="66497" y="96977"/>
                  </a:lnTo>
                  <a:lnTo>
                    <a:pt x="66357" y="96710"/>
                  </a:lnTo>
                  <a:lnTo>
                    <a:pt x="66090" y="96443"/>
                  </a:lnTo>
                  <a:lnTo>
                    <a:pt x="65824" y="96443"/>
                  </a:lnTo>
                  <a:lnTo>
                    <a:pt x="69189" y="95897"/>
                  </a:lnTo>
                  <a:lnTo>
                    <a:pt x="71755" y="84035"/>
                  </a:lnTo>
                  <a:close/>
                </a:path>
                <a:path w="146050" h="167640">
                  <a:moveTo>
                    <a:pt x="73101" y="112496"/>
                  </a:moveTo>
                  <a:lnTo>
                    <a:pt x="72834" y="110744"/>
                  </a:lnTo>
                  <a:lnTo>
                    <a:pt x="72301" y="110464"/>
                  </a:lnTo>
                  <a:lnTo>
                    <a:pt x="70675" y="112090"/>
                  </a:lnTo>
                  <a:lnTo>
                    <a:pt x="73101" y="112496"/>
                  </a:lnTo>
                  <a:close/>
                </a:path>
                <a:path w="146050" h="167640">
                  <a:moveTo>
                    <a:pt x="82080" y="96888"/>
                  </a:moveTo>
                  <a:lnTo>
                    <a:pt x="81330" y="97383"/>
                  </a:lnTo>
                  <a:lnTo>
                    <a:pt x="81876" y="95224"/>
                  </a:lnTo>
                  <a:lnTo>
                    <a:pt x="81064" y="94691"/>
                  </a:lnTo>
                  <a:lnTo>
                    <a:pt x="80391" y="94284"/>
                  </a:lnTo>
                  <a:lnTo>
                    <a:pt x="79311" y="95631"/>
                  </a:lnTo>
                  <a:lnTo>
                    <a:pt x="78371" y="95097"/>
                  </a:lnTo>
                  <a:lnTo>
                    <a:pt x="75260" y="95224"/>
                  </a:lnTo>
                  <a:lnTo>
                    <a:pt x="75260" y="101574"/>
                  </a:lnTo>
                  <a:lnTo>
                    <a:pt x="74320" y="101434"/>
                  </a:lnTo>
                  <a:lnTo>
                    <a:pt x="75666" y="104800"/>
                  </a:lnTo>
                  <a:lnTo>
                    <a:pt x="76073" y="105067"/>
                  </a:lnTo>
                  <a:lnTo>
                    <a:pt x="75806" y="106146"/>
                  </a:lnTo>
                  <a:lnTo>
                    <a:pt x="77012" y="105473"/>
                  </a:lnTo>
                  <a:lnTo>
                    <a:pt x="81597" y="102514"/>
                  </a:lnTo>
                  <a:lnTo>
                    <a:pt x="76212" y="101727"/>
                  </a:lnTo>
                  <a:lnTo>
                    <a:pt x="79578" y="99402"/>
                  </a:lnTo>
                  <a:lnTo>
                    <a:pt x="81064" y="98755"/>
                  </a:lnTo>
                  <a:lnTo>
                    <a:pt x="81330" y="98640"/>
                  </a:lnTo>
                  <a:lnTo>
                    <a:pt x="81737" y="98463"/>
                  </a:lnTo>
                  <a:lnTo>
                    <a:pt x="82080" y="96888"/>
                  </a:lnTo>
                  <a:close/>
                </a:path>
                <a:path w="146050" h="167640">
                  <a:moveTo>
                    <a:pt x="83489" y="112763"/>
                  </a:moveTo>
                  <a:lnTo>
                    <a:pt x="77685" y="112217"/>
                  </a:lnTo>
                  <a:lnTo>
                    <a:pt x="77292" y="113436"/>
                  </a:lnTo>
                  <a:lnTo>
                    <a:pt x="76009" y="113334"/>
                  </a:lnTo>
                  <a:lnTo>
                    <a:pt x="76479" y="111010"/>
                  </a:lnTo>
                  <a:lnTo>
                    <a:pt x="75260" y="111810"/>
                  </a:lnTo>
                  <a:lnTo>
                    <a:pt x="75133" y="111950"/>
                  </a:lnTo>
                  <a:lnTo>
                    <a:pt x="75133" y="112217"/>
                  </a:lnTo>
                  <a:lnTo>
                    <a:pt x="75260" y="112356"/>
                  </a:lnTo>
                  <a:lnTo>
                    <a:pt x="75730" y="113309"/>
                  </a:lnTo>
                  <a:lnTo>
                    <a:pt x="75133" y="114515"/>
                  </a:lnTo>
                  <a:lnTo>
                    <a:pt x="73914" y="120713"/>
                  </a:lnTo>
                  <a:lnTo>
                    <a:pt x="83489" y="112763"/>
                  </a:lnTo>
                  <a:close/>
                </a:path>
                <a:path w="146050" h="167640">
                  <a:moveTo>
                    <a:pt x="84569" y="87134"/>
                  </a:moveTo>
                  <a:lnTo>
                    <a:pt x="83489" y="87261"/>
                  </a:lnTo>
                  <a:lnTo>
                    <a:pt x="82003" y="86995"/>
                  </a:lnTo>
                  <a:lnTo>
                    <a:pt x="81064" y="91046"/>
                  </a:lnTo>
                  <a:lnTo>
                    <a:pt x="79844" y="88747"/>
                  </a:lnTo>
                  <a:lnTo>
                    <a:pt x="78638" y="86321"/>
                  </a:lnTo>
                  <a:lnTo>
                    <a:pt x="76479" y="89420"/>
                  </a:lnTo>
                  <a:lnTo>
                    <a:pt x="74587" y="89027"/>
                  </a:lnTo>
                  <a:lnTo>
                    <a:pt x="71755" y="88747"/>
                  </a:lnTo>
                  <a:lnTo>
                    <a:pt x="69862" y="93738"/>
                  </a:lnTo>
                  <a:lnTo>
                    <a:pt x="73507" y="93611"/>
                  </a:lnTo>
                  <a:lnTo>
                    <a:pt x="74993" y="91719"/>
                  </a:lnTo>
                  <a:lnTo>
                    <a:pt x="76073" y="92659"/>
                  </a:lnTo>
                  <a:lnTo>
                    <a:pt x="78498" y="91986"/>
                  </a:lnTo>
                  <a:lnTo>
                    <a:pt x="79717" y="93205"/>
                  </a:lnTo>
                  <a:lnTo>
                    <a:pt x="80657" y="94411"/>
                  </a:lnTo>
                  <a:lnTo>
                    <a:pt x="82143" y="93332"/>
                  </a:lnTo>
                  <a:lnTo>
                    <a:pt x="83362" y="92938"/>
                  </a:lnTo>
                  <a:lnTo>
                    <a:pt x="84429" y="91859"/>
                  </a:lnTo>
                  <a:lnTo>
                    <a:pt x="83756" y="90373"/>
                  </a:lnTo>
                  <a:lnTo>
                    <a:pt x="84442" y="90500"/>
                  </a:lnTo>
                  <a:lnTo>
                    <a:pt x="84569" y="87134"/>
                  </a:lnTo>
                  <a:close/>
                </a:path>
                <a:path w="146050" h="167640">
                  <a:moveTo>
                    <a:pt x="85382" y="105473"/>
                  </a:moveTo>
                  <a:lnTo>
                    <a:pt x="85115" y="105613"/>
                  </a:lnTo>
                  <a:lnTo>
                    <a:pt x="84569" y="105613"/>
                  </a:lnTo>
                  <a:lnTo>
                    <a:pt x="84442" y="105879"/>
                  </a:lnTo>
                  <a:lnTo>
                    <a:pt x="84162" y="106146"/>
                  </a:lnTo>
                  <a:lnTo>
                    <a:pt x="84035" y="106426"/>
                  </a:lnTo>
                  <a:lnTo>
                    <a:pt x="84709" y="106426"/>
                  </a:lnTo>
                  <a:lnTo>
                    <a:pt x="84975" y="106019"/>
                  </a:lnTo>
                  <a:lnTo>
                    <a:pt x="85382" y="105473"/>
                  </a:lnTo>
                  <a:close/>
                </a:path>
                <a:path w="146050" h="167640">
                  <a:moveTo>
                    <a:pt x="91986" y="91808"/>
                  </a:moveTo>
                  <a:lnTo>
                    <a:pt x="91186" y="91744"/>
                  </a:lnTo>
                  <a:lnTo>
                    <a:pt x="91186" y="93357"/>
                  </a:lnTo>
                  <a:lnTo>
                    <a:pt x="91986" y="91808"/>
                  </a:lnTo>
                  <a:close/>
                </a:path>
                <a:path w="146050" h="167640">
                  <a:moveTo>
                    <a:pt x="95631" y="78905"/>
                  </a:moveTo>
                  <a:lnTo>
                    <a:pt x="93472" y="78905"/>
                  </a:lnTo>
                  <a:lnTo>
                    <a:pt x="92938" y="79311"/>
                  </a:lnTo>
                  <a:lnTo>
                    <a:pt x="91986" y="79578"/>
                  </a:lnTo>
                  <a:lnTo>
                    <a:pt x="91986" y="80251"/>
                  </a:lnTo>
                  <a:lnTo>
                    <a:pt x="92392" y="82283"/>
                  </a:lnTo>
                  <a:lnTo>
                    <a:pt x="95631" y="78905"/>
                  </a:lnTo>
                  <a:close/>
                </a:path>
                <a:path w="146050" h="167640">
                  <a:moveTo>
                    <a:pt x="97929" y="96304"/>
                  </a:moveTo>
                  <a:lnTo>
                    <a:pt x="96304" y="92798"/>
                  </a:lnTo>
                  <a:lnTo>
                    <a:pt x="97383" y="89027"/>
                  </a:lnTo>
                  <a:lnTo>
                    <a:pt x="97383" y="86588"/>
                  </a:lnTo>
                  <a:lnTo>
                    <a:pt x="96304" y="86664"/>
                  </a:lnTo>
                  <a:lnTo>
                    <a:pt x="95224" y="86728"/>
                  </a:lnTo>
                  <a:lnTo>
                    <a:pt x="94284" y="88747"/>
                  </a:lnTo>
                  <a:lnTo>
                    <a:pt x="92938" y="88226"/>
                  </a:lnTo>
                  <a:lnTo>
                    <a:pt x="92659" y="88125"/>
                  </a:lnTo>
                  <a:lnTo>
                    <a:pt x="92532" y="88074"/>
                  </a:lnTo>
                  <a:lnTo>
                    <a:pt x="91186" y="91109"/>
                  </a:lnTo>
                  <a:lnTo>
                    <a:pt x="91186" y="91719"/>
                  </a:lnTo>
                  <a:lnTo>
                    <a:pt x="91986" y="91719"/>
                  </a:lnTo>
                  <a:lnTo>
                    <a:pt x="92379" y="91046"/>
                  </a:lnTo>
                  <a:lnTo>
                    <a:pt x="91986" y="91808"/>
                  </a:lnTo>
                  <a:lnTo>
                    <a:pt x="92659" y="91719"/>
                  </a:lnTo>
                  <a:lnTo>
                    <a:pt x="92938" y="91719"/>
                  </a:lnTo>
                  <a:lnTo>
                    <a:pt x="92392" y="92659"/>
                  </a:lnTo>
                  <a:lnTo>
                    <a:pt x="91579" y="93472"/>
                  </a:lnTo>
                  <a:lnTo>
                    <a:pt x="90906" y="94030"/>
                  </a:lnTo>
                  <a:lnTo>
                    <a:pt x="90779" y="94145"/>
                  </a:lnTo>
                  <a:lnTo>
                    <a:pt x="90906" y="93891"/>
                  </a:lnTo>
                  <a:lnTo>
                    <a:pt x="90906" y="91719"/>
                  </a:lnTo>
                  <a:lnTo>
                    <a:pt x="90906" y="91224"/>
                  </a:lnTo>
                  <a:lnTo>
                    <a:pt x="85382" y="93472"/>
                  </a:lnTo>
                  <a:lnTo>
                    <a:pt x="88214" y="95364"/>
                  </a:lnTo>
                  <a:lnTo>
                    <a:pt x="86194" y="96164"/>
                  </a:lnTo>
                  <a:lnTo>
                    <a:pt x="85813" y="96875"/>
                  </a:lnTo>
                  <a:lnTo>
                    <a:pt x="85115" y="94818"/>
                  </a:lnTo>
                  <a:lnTo>
                    <a:pt x="82308" y="96735"/>
                  </a:lnTo>
                  <a:lnTo>
                    <a:pt x="84035" y="98323"/>
                  </a:lnTo>
                  <a:lnTo>
                    <a:pt x="84975" y="98488"/>
                  </a:lnTo>
                  <a:lnTo>
                    <a:pt x="85382" y="100215"/>
                  </a:lnTo>
                  <a:lnTo>
                    <a:pt x="87274" y="100761"/>
                  </a:lnTo>
                  <a:lnTo>
                    <a:pt x="88214" y="99491"/>
                  </a:lnTo>
                  <a:lnTo>
                    <a:pt x="88887" y="98602"/>
                  </a:lnTo>
                  <a:lnTo>
                    <a:pt x="90373" y="98729"/>
                  </a:lnTo>
                  <a:lnTo>
                    <a:pt x="90373" y="99275"/>
                  </a:lnTo>
                  <a:lnTo>
                    <a:pt x="90779" y="99275"/>
                  </a:lnTo>
                  <a:lnTo>
                    <a:pt x="91313" y="99275"/>
                  </a:lnTo>
                  <a:lnTo>
                    <a:pt x="91986" y="101968"/>
                  </a:lnTo>
                  <a:lnTo>
                    <a:pt x="92938" y="100863"/>
                  </a:lnTo>
                  <a:lnTo>
                    <a:pt x="94284" y="99301"/>
                  </a:lnTo>
                  <a:lnTo>
                    <a:pt x="94411" y="99136"/>
                  </a:lnTo>
                  <a:lnTo>
                    <a:pt x="94284" y="97929"/>
                  </a:lnTo>
                  <a:lnTo>
                    <a:pt x="96304" y="97028"/>
                  </a:lnTo>
                  <a:lnTo>
                    <a:pt x="97929" y="96304"/>
                  </a:lnTo>
                  <a:close/>
                </a:path>
                <a:path w="146050" h="167640">
                  <a:moveTo>
                    <a:pt x="111683" y="145135"/>
                  </a:moveTo>
                  <a:lnTo>
                    <a:pt x="111417" y="144056"/>
                  </a:lnTo>
                  <a:lnTo>
                    <a:pt x="108712" y="140817"/>
                  </a:lnTo>
                  <a:lnTo>
                    <a:pt x="102641" y="147701"/>
                  </a:lnTo>
                  <a:lnTo>
                    <a:pt x="108851" y="147294"/>
                  </a:lnTo>
                  <a:lnTo>
                    <a:pt x="110337" y="146888"/>
                  </a:lnTo>
                  <a:lnTo>
                    <a:pt x="111683" y="145135"/>
                  </a:lnTo>
                  <a:close/>
                </a:path>
                <a:path w="146050" h="167640">
                  <a:moveTo>
                    <a:pt x="112763" y="134340"/>
                  </a:moveTo>
                  <a:lnTo>
                    <a:pt x="111010" y="134213"/>
                  </a:lnTo>
                  <a:lnTo>
                    <a:pt x="109258" y="133934"/>
                  </a:lnTo>
                  <a:lnTo>
                    <a:pt x="109791" y="137579"/>
                  </a:lnTo>
                  <a:lnTo>
                    <a:pt x="111277" y="137172"/>
                  </a:lnTo>
                  <a:lnTo>
                    <a:pt x="112623" y="136359"/>
                  </a:lnTo>
                  <a:lnTo>
                    <a:pt x="112763" y="134340"/>
                  </a:lnTo>
                  <a:close/>
                </a:path>
                <a:path w="146050" h="167640">
                  <a:moveTo>
                    <a:pt x="115862" y="151739"/>
                  </a:moveTo>
                  <a:lnTo>
                    <a:pt x="115189" y="151739"/>
                  </a:lnTo>
                  <a:lnTo>
                    <a:pt x="114782" y="152019"/>
                  </a:lnTo>
                  <a:lnTo>
                    <a:pt x="114515" y="152692"/>
                  </a:lnTo>
                  <a:lnTo>
                    <a:pt x="115189" y="152819"/>
                  </a:lnTo>
                  <a:lnTo>
                    <a:pt x="115735" y="152692"/>
                  </a:lnTo>
                  <a:lnTo>
                    <a:pt x="115862" y="151739"/>
                  </a:lnTo>
                  <a:close/>
                </a:path>
                <a:path w="146050" h="167640">
                  <a:moveTo>
                    <a:pt x="118833" y="159296"/>
                  </a:moveTo>
                  <a:lnTo>
                    <a:pt x="117881" y="159296"/>
                  </a:lnTo>
                  <a:lnTo>
                    <a:pt x="117881" y="160362"/>
                  </a:lnTo>
                  <a:lnTo>
                    <a:pt x="118833" y="160108"/>
                  </a:lnTo>
                  <a:lnTo>
                    <a:pt x="118833" y="159296"/>
                  </a:lnTo>
                  <a:close/>
                </a:path>
                <a:path w="146050" h="167640">
                  <a:moveTo>
                    <a:pt x="122339" y="136232"/>
                  </a:moveTo>
                  <a:lnTo>
                    <a:pt x="116141" y="139903"/>
                  </a:lnTo>
                  <a:lnTo>
                    <a:pt x="116674" y="138925"/>
                  </a:lnTo>
                  <a:lnTo>
                    <a:pt x="117208" y="137172"/>
                  </a:lnTo>
                  <a:lnTo>
                    <a:pt x="113842" y="138125"/>
                  </a:lnTo>
                  <a:lnTo>
                    <a:pt x="113436" y="139204"/>
                  </a:lnTo>
                  <a:lnTo>
                    <a:pt x="112560" y="142036"/>
                  </a:lnTo>
                  <a:lnTo>
                    <a:pt x="111417" y="142709"/>
                  </a:lnTo>
                  <a:lnTo>
                    <a:pt x="116674" y="144322"/>
                  </a:lnTo>
                  <a:lnTo>
                    <a:pt x="118021" y="144729"/>
                  </a:lnTo>
                  <a:lnTo>
                    <a:pt x="118960" y="144322"/>
                  </a:lnTo>
                  <a:lnTo>
                    <a:pt x="119773" y="142836"/>
                  </a:lnTo>
                  <a:lnTo>
                    <a:pt x="122339" y="136232"/>
                  </a:lnTo>
                  <a:close/>
                </a:path>
                <a:path w="146050" h="167640">
                  <a:moveTo>
                    <a:pt x="123952" y="127330"/>
                  </a:moveTo>
                  <a:lnTo>
                    <a:pt x="120586" y="129895"/>
                  </a:lnTo>
                  <a:lnTo>
                    <a:pt x="119913" y="128943"/>
                  </a:lnTo>
                  <a:lnTo>
                    <a:pt x="117081" y="129616"/>
                  </a:lnTo>
                  <a:lnTo>
                    <a:pt x="117081" y="130975"/>
                  </a:lnTo>
                  <a:lnTo>
                    <a:pt x="117348" y="131508"/>
                  </a:lnTo>
                  <a:lnTo>
                    <a:pt x="118021" y="131775"/>
                  </a:lnTo>
                  <a:lnTo>
                    <a:pt x="118694" y="132181"/>
                  </a:lnTo>
                  <a:lnTo>
                    <a:pt x="119240" y="131775"/>
                  </a:lnTo>
                  <a:lnTo>
                    <a:pt x="119646" y="131241"/>
                  </a:lnTo>
                  <a:lnTo>
                    <a:pt x="120040" y="130835"/>
                  </a:lnTo>
                  <a:lnTo>
                    <a:pt x="120992" y="134340"/>
                  </a:lnTo>
                  <a:lnTo>
                    <a:pt x="123952" y="127330"/>
                  </a:lnTo>
                  <a:close/>
                </a:path>
                <a:path w="146050" h="167640">
                  <a:moveTo>
                    <a:pt x="125031" y="149987"/>
                  </a:moveTo>
                  <a:lnTo>
                    <a:pt x="117157" y="153733"/>
                  </a:lnTo>
                  <a:lnTo>
                    <a:pt x="120992" y="148780"/>
                  </a:lnTo>
                  <a:lnTo>
                    <a:pt x="121119" y="148107"/>
                  </a:lnTo>
                  <a:lnTo>
                    <a:pt x="122478" y="147027"/>
                  </a:lnTo>
                  <a:lnTo>
                    <a:pt x="121119" y="146481"/>
                  </a:lnTo>
                  <a:lnTo>
                    <a:pt x="120446" y="146075"/>
                  </a:lnTo>
                  <a:lnTo>
                    <a:pt x="121259" y="144462"/>
                  </a:lnTo>
                  <a:lnTo>
                    <a:pt x="120180" y="144589"/>
                  </a:lnTo>
                  <a:lnTo>
                    <a:pt x="115862" y="146481"/>
                  </a:lnTo>
                  <a:lnTo>
                    <a:pt x="116408" y="154711"/>
                  </a:lnTo>
                  <a:lnTo>
                    <a:pt x="117119" y="153797"/>
                  </a:lnTo>
                  <a:lnTo>
                    <a:pt x="122339" y="155524"/>
                  </a:lnTo>
                  <a:lnTo>
                    <a:pt x="122605" y="154978"/>
                  </a:lnTo>
                  <a:lnTo>
                    <a:pt x="123012" y="154571"/>
                  </a:lnTo>
                  <a:lnTo>
                    <a:pt x="123685" y="154305"/>
                  </a:lnTo>
                  <a:lnTo>
                    <a:pt x="125031" y="149987"/>
                  </a:lnTo>
                  <a:close/>
                </a:path>
                <a:path w="146050" h="167640">
                  <a:moveTo>
                    <a:pt x="126517" y="161861"/>
                  </a:moveTo>
                  <a:lnTo>
                    <a:pt x="124637" y="159969"/>
                  </a:lnTo>
                  <a:lnTo>
                    <a:pt x="122605" y="161594"/>
                  </a:lnTo>
                  <a:lnTo>
                    <a:pt x="120319" y="162128"/>
                  </a:lnTo>
                  <a:lnTo>
                    <a:pt x="123825" y="167386"/>
                  </a:lnTo>
                  <a:lnTo>
                    <a:pt x="124904" y="164147"/>
                  </a:lnTo>
                  <a:lnTo>
                    <a:pt x="126517" y="161861"/>
                  </a:lnTo>
                  <a:close/>
                </a:path>
                <a:path w="146050" h="167640">
                  <a:moveTo>
                    <a:pt x="128143" y="143116"/>
                  </a:moveTo>
                  <a:lnTo>
                    <a:pt x="125717" y="143510"/>
                  </a:lnTo>
                  <a:lnTo>
                    <a:pt x="125717" y="144462"/>
                  </a:lnTo>
                  <a:lnTo>
                    <a:pt x="124498" y="146215"/>
                  </a:lnTo>
                  <a:lnTo>
                    <a:pt x="127330" y="145402"/>
                  </a:lnTo>
                  <a:lnTo>
                    <a:pt x="127190" y="144589"/>
                  </a:lnTo>
                  <a:lnTo>
                    <a:pt x="128143" y="143116"/>
                  </a:lnTo>
                  <a:close/>
                </a:path>
                <a:path w="146050" h="167640">
                  <a:moveTo>
                    <a:pt x="133540" y="151333"/>
                  </a:moveTo>
                  <a:lnTo>
                    <a:pt x="131597" y="151231"/>
                  </a:lnTo>
                  <a:lnTo>
                    <a:pt x="129628" y="149987"/>
                  </a:lnTo>
                  <a:lnTo>
                    <a:pt x="128816" y="150533"/>
                  </a:lnTo>
                  <a:lnTo>
                    <a:pt x="127469" y="151879"/>
                  </a:lnTo>
                  <a:lnTo>
                    <a:pt x="129082" y="153085"/>
                  </a:lnTo>
                  <a:lnTo>
                    <a:pt x="130302" y="152019"/>
                  </a:lnTo>
                  <a:lnTo>
                    <a:pt x="131127" y="151638"/>
                  </a:lnTo>
                  <a:lnTo>
                    <a:pt x="130975" y="152285"/>
                  </a:lnTo>
                  <a:lnTo>
                    <a:pt x="130695" y="153492"/>
                  </a:lnTo>
                  <a:lnTo>
                    <a:pt x="132854" y="153631"/>
                  </a:lnTo>
                  <a:lnTo>
                    <a:pt x="133134" y="152552"/>
                  </a:lnTo>
                  <a:lnTo>
                    <a:pt x="133540" y="151333"/>
                  </a:lnTo>
                  <a:close/>
                </a:path>
                <a:path w="146050" h="167640">
                  <a:moveTo>
                    <a:pt x="133667" y="154038"/>
                  </a:moveTo>
                  <a:lnTo>
                    <a:pt x="130759" y="154393"/>
                  </a:lnTo>
                  <a:lnTo>
                    <a:pt x="130975" y="153771"/>
                  </a:lnTo>
                  <a:lnTo>
                    <a:pt x="125564" y="156794"/>
                  </a:lnTo>
                  <a:lnTo>
                    <a:pt x="124764" y="156324"/>
                  </a:lnTo>
                  <a:lnTo>
                    <a:pt x="124231" y="155790"/>
                  </a:lnTo>
                  <a:lnTo>
                    <a:pt x="122745" y="156997"/>
                  </a:lnTo>
                  <a:lnTo>
                    <a:pt x="123685" y="157543"/>
                  </a:lnTo>
                  <a:lnTo>
                    <a:pt x="123837" y="157746"/>
                  </a:lnTo>
                  <a:lnTo>
                    <a:pt x="122745" y="158356"/>
                  </a:lnTo>
                  <a:lnTo>
                    <a:pt x="126657" y="159156"/>
                  </a:lnTo>
                  <a:lnTo>
                    <a:pt x="128409" y="160375"/>
                  </a:lnTo>
                  <a:lnTo>
                    <a:pt x="129222" y="158762"/>
                  </a:lnTo>
                  <a:lnTo>
                    <a:pt x="129413" y="158229"/>
                  </a:lnTo>
                  <a:lnTo>
                    <a:pt x="132854" y="156997"/>
                  </a:lnTo>
                  <a:lnTo>
                    <a:pt x="133400" y="155930"/>
                  </a:lnTo>
                  <a:lnTo>
                    <a:pt x="133667" y="154038"/>
                  </a:lnTo>
                  <a:close/>
                </a:path>
                <a:path w="146050" h="167640">
                  <a:moveTo>
                    <a:pt x="141897" y="123952"/>
                  </a:moveTo>
                  <a:lnTo>
                    <a:pt x="139598" y="123151"/>
                  </a:lnTo>
                  <a:lnTo>
                    <a:pt x="139204" y="123012"/>
                  </a:lnTo>
                  <a:lnTo>
                    <a:pt x="138658" y="122478"/>
                  </a:lnTo>
                  <a:lnTo>
                    <a:pt x="138125" y="123418"/>
                  </a:lnTo>
                  <a:lnTo>
                    <a:pt x="136766" y="126517"/>
                  </a:lnTo>
                  <a:lnTo>
                    <a:pt x="141897" y="123952"/>
                  </a:lnTo>
                  <a:close/>
                </a:path>
                <a:path w="146050" h="167640">
                  <a:moveTo>
                    <a:pt x="145669" y="129349"/>
                  </a:moveTo>
                  <a:lnTo>
                    <a:pt x="145529" y="129768"/>
                  </a:lnTo>
                  <a:lnTo>
                    <a:pt x="145402" y="128943"/>
                  </a:lnTo>
                  <a:lnTo>
                    <a:pt x="142163" y="129755"/>
                  </a:lnTo>
                  <a:lnTo>
                    <a:pt x="144729" y="132321"/>
                  </a:lnTo>
                  <a:lnTo>
                    <a:pt x="145402" y="130200"/>
                  </a:lnTo>
                  <a:lnTo>
                    <a:pt x="145542" y="129781"/>
                  </a:lnTo>
                  <a:lnTo>
                    <a:pt x="145669" y="12934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6251124" y="411580"/>
              <a:ext cx="260985" cy="283210"/>
            </a:xfrm>
            <a:custGeom>
              <a:avLst/>
              <a:gdLst/>
              <a:ahLst/>
              <a:cxnLst/>
              <a:rect l="l" t="t" r="r" b="b"/>
              <a:pathLst>
                <a:path w="260984" h="283209">
                  <a:moveTo>
                    <a:pt x="2425" y="6604"/>
                  </a:moveTo>
                  <a:lnTo>
                    <a:pt x="2159" y="6604"/>
                  </a:lnTo>
                  <a:lnTo>
                    <a:pt x="2159" y="9220"/>
                  </a:lnTo>
                  <a:lnTo>
                    <a:pt x="2425" y="9055"/>
                  </a:lnTo>
                  <a:lnTo>
                    <a:pt x="2425" y="6604"/>
                  </a:lnTo>
                  <a:close/>
                </a:path>
                <a:path w="260984" h="283209">
                  <a:moveTo>
                    <a:pt x="2971" y="9017"/>
                  </a:moveTo>
                  <a:lnTo>
                    <a:pt x="2679" y="8915"/>
                  </a:lnTo>
                  <a:lnTo>
                    <a:pt x="2425" y="9055"/>
                  </a:lnTo>
                  <a:lnTo>
                    <a:pt x="2425" y="9436"/>
                  </a:lnTo>
                  <a:lnTo>
                    <a:pt x="2679" y="9359"/>
                  </a:lnTo>
                  <a:lnTo>
                    <a:pt x="2971" y="9271"/>
                  </a:lnTo>
                  <a:lnTo>
                    <a:pt x="2971" y="9017"/>
                  </a:lnTo>
                  <a:close/>
                </a:path>
                <a:path w="260984" h="283209">
                  <a:moveTo>
                    <a:pt x="28295" y="42049"/>
                  </a:moveTo>
                  <a:lnTo>
                    <a:pt x="27152" y="42443"/>
                  </a:lnTo>
                  <a:lnTo>
                    <a:pt x="27889" y="42837"/>
                  </a:lnTo>
                  <a:lnTo>
                    <a:pt x="28295" y="42481"/>
                  </a:lnTo>
                  <a:lnTo>
                    <a:pt x="28295" y="42049"/>
                  </a:lnTo>
                  <a:close/>
                </a:path>
                <a:path w="260984" h="283209">
                  <a:moveTo>
                    <a:pt x="30353" y="109118"/>
                  </a:moveTo>
                  <a:lnTo>
                    <a:pt x="30086" y="108978"/>
                  </a:lnTo>
                  <a:lnTo>
                    <a:pt x="29679" y="109385"/>
                  </a:lnTo>
                  <a:lnTo>
                    <a:pt x="29946" y="109664"/>
                  </a:lnTo>
                  <a:lnTo>
                    <a:pt x="30213" y="109385"/>
                  </a:lnTo>
                  <a:lnTo>
                    <a:pt x="30353" y="109118"/>
                  </a:lnTo>
                  <a:close/>
                </a:path>
                <a:path w="260984" h="283209">
                  <a:moveTo>
                    <a:pt x="39636" y="44030"/>
                  </a:moveTo>
                  <a:lnTo>
                    <a:pt x="38455" y="44907"/>
                  </a:lnTo>
                  <a:lnTo>
                    <a:pt x="39027" y="45466"/>
                  </a:lnTo>
                  <a:lnTo>
                    <a:pt x="39636" y="44030"/>
                  </a:lnTo>
                  <a:close/>
                </a:path>
                <a:path w="260984" h="283209">
                  <a:moveTo>
                    <a:pt x="49834" y="89293"/>
                  </a:moveTo>
                  <a:lnTo>
                    <a:pt x="49631" y="89103"/>
                  </a:lnTo>
                  <a:lnTo>
                    <a:pt x="48615" y="88341"/>
                  </a:lnTo>
                  <a:lnTo>
                    <a:pt x="48615" y="88887"/>
                  </a:lnTo>
                  <a:lnTo>
                    <a:pt x="47345" y="89560"/>
                  </a:lnTo>
                  <a:lnTo>
                    <a:pt x="47345" y="90093"/>
                  </a:lnTo>
                  <a:lnTo>
                    <a:pt x="48615" y="89420"/>
                  </a:lnTo>
                  <a:lnTo>
                    <a:pt x="49631" y="89319"/>
                  </a:lnTo>
                  <a:lnTo>
                    <a:pt x="49834" y="89293"/>
                  </a:lnTo>
                  <a:close/>
                </a:path>
                <a:path w="260984" h="283209">
                  <a:moveTo>
                    <a:pt x="51155" y="89154"/>
                  </a:moveTo>
                  <a:lnTo>
                    <a:pt x="48615" y="90373"/>
                  </a:lnTo>
                  <a:lnTo>
                    <a:pt x="47345" y="90500"/>
                  </a:lnTo>
                  <a:lnTo>
                    <a:pt x="47345" y="90093"/>
                  </a:lnTo>
                  <a:lnTo>
                    <a:pt x="45923" y="89039"/>
                  </a:lnTo>
                  <a:lnTo>
                    <a:pt x="45923" y="89281"/>
                  </a:lnTo>
                  <a:lnTo>
                    <a:pt x="43535" y="91313"/>
                  </a:lnTo>
                  <a:lnTo>
                    <a:pt x="43535" y="89420"/>
                  </a:lnTo>
                  <a:lnTo>
                    <a:pt x="42265" y="87261"/>
                  </a:lnTo>
                  <a:lnTo>
                    <a:pt x="40843" y="86969"/>
                  </a:lnTo>
                  <a:lnTo>
                    <a:pt x="40843" y="86385"/>
                  </a:lnTo>
                  <a:lnTo>
                    <a:pt x="39636" y="82397"/>
                  </a:lnTo>
                  <a:lnTo>
                    <a:pt x="39636" y="82778"/>
                  </a:lnTo>
                  <a:lnTo>
                    <a:pt x="33375" y="89700"/>
                  </a:lnTo>
                  <a:lnTo>
                    <a:pt x="34975" y="89814"/>
                  </a:lnTo>
                  <a:lnTo>
                    <a:pt x="35915" y="89877"/>
                  </a:lnTo>
                  <a:lnTo>
                    <a:pt x="37185" y="89966"/>
                  </a:lnTo>
                  <a:lnTo>
                    <a:pt x="35915" y="92659"/>
                  </a:lnTo>
                  <a:lnTo>
                    <a:pt x="37185" y="92976"/>
                  </a:lnTo>
                  <a:lnTo>
                    <a:pt x="39027" y="93433"/>
                  </a:lnTo>
                  <a:lnTo>
                    <a:pt x="39243" y="93484"/>
                  </a:lnTo>
                  <a:lnTo>
                    <a:pt x="39636" y="93586"/>
                  </a:lnTo>
                  <a:lnTo>
                    <a:pt x="40843" y="93014"/>
                  </a:lnTo>
                  <a:lnTo>
                    <a:pt x="42265" y="92252"/>
                  </a:lnTo>
                  <a:lnTo>
                    <a:pt x="42265" y="94005"/>
                  </a:lnTo>
                  <a:lnTo>
                    <a:pt x="44488" y="94843"/>
                  </a:lnTo>
                  <a:lnTo>
                    <a:pt x="44805" y="94957"/>
                  </a:lnTo>
                  <a:lnTo>
                    <a:pt x="45923" y="93891"/>
                  </a:lnTo>
                  <a:lnTo>
                    <a:pt x="45923" y="94526"/>
                  </a:lnTo>
                  <a:lnTo>
                    <a:pt x="44805" y="95364"/>
                  </a:lnTo>
                  <a:lnTo>
                    <a:pt x="45923" y="95961"/>
                  </a:lnTo>
                  <a:lnTo>
                    <a:pt x="45923" y="96100"/>
                  </a:lnTo>
                  <a:lnTo>
                    <a:pt x="40843" y="98259"/>
                  </a:lnTo>
                  <a:lnTo>
                    <a:pt x="42265" y="98539"/>
                  </a:lnTo>
                  <a:lnTo>
                    <a:pt x="45923" y="99555"/>
                  </a:lnTo>
                  <a:lnTo>
                    <a:pt x="46316" y="99656"/>
                  </a:lnTo>
                  <a:lnTo>
                    <a:pt x="46736" y="99783"/>
                  </a:lnTo>
                  <a:lnTo>
                    <a:pt x="46888" y="99822"/>
                  </a:lnTo>
                  <a:lnTo>
                    <a:pt x="47345" y="99949"/>
                  </a:lnTo>
                  <a:lnTo>
                    <a:pt x="47345" y="96710"/>
                  </a:lnTo>
                  <a:lnTo>
                    <a:pt x="48615" y="96443"/>
                  </a:lnTo>
                  <a:lnTo>
                    <a:pt x="49631" y="96329"/>
                  </a:lnTo>
                  <a:lnTo>
                    <a:pt x="49834" y="96304"/>
                  </a:lnTo>
                  <a:lnTo>
                    <a:pt x="49834" y="94411"/>
                  </a:lnTo>
                  <a:lnTo>
                    <a:pt x="50355" y="94462"/>
                  </a:lnTo>
                  <a:lnTo>
                    <a:pt x="51155" y="94551"/>
                  </a:lnTo>
                  <a:lnTo>
                    <a:pt x="51155" y="89560"/>
                  </a:lnTo>
                  <a:lnTo>
                    <a:pt x="51155" y="89154"/>
                  </a:lnTo>
                  <a:close/>
                </a:path>
                <a:path w="260984" h="283209">
                  <a:moveTo>
                    <a:pt x="52425" y="68389"/>
                  </a:moveTo>
                  <a:lnTo>
                    <a:pt x="51803" y="68973"/>
                  </a:lnTo>
                  <a:lnTo>
                    <a:pt x="51943" y="69088"/>
                  </a:lnTo>
                  <a:lnTo>
                    <a:pt x="52425" y="68389"/>
                  </a:lnTo>
                  <a:close/>
                </a:path>
                <a:path w="260984" h="283209">
                  <a:moveTo>
                    <a:pt x="53555" y="108712"/>
                  </a:moveTo>
                  <a:lnTo>
                    <a:pt x="47485" y="103593"/>
                  </a:lnTo>
                  <a:lnTo>
                    <a:pt x="46405" y="108445"/>
                  </a:lnTo>
                  <a:lnTo>
                    <a:pt x="44653" y="107772"/>
                  </a:lnTo>
                  <a:lnTo>
                    <a:pt x="44919" y="111137"/>
                  </a:lnTo>
                  <a:lnTo>
                    <a:pt x="46532" y="110058"/>
                  </a:lnTo>
                  <a:lnTo>
                    <a:pt x="46672" y="110604"/>
                  </a:lnTo>
                  <a:lnTo>
                    <a:pt x="46939" y="110871"/>
                  </a:lnTo>
                  <a:lnTo>
                    <a:pt x="47891" y="110464"/>
                  </a:lnTo>
                  <a:lnTo>
                    <a:pt x="53555" y="108712"/>
                  </a:lnTo>
                  <a:close/>
                </a:path>
                <a:path w="260984" h="283209">
                  <a:moveTo>
                    <a:pt x="59880" y="24295"/>
                  </a:moveTo>
                  <a:lnTo>
                    <a:pt x="59270" y="24358"/>
                  </a:lnTo>
                  <a:lnTo>
                    <a:pt x="59880" y="24523"/>
                  </a:lnTo>
                  <a:lnTo>
                    <a:pt x="59880" y="24295"/>
                  </a:lnTo>
                  <a:close/>
                </a:path>
                <a:path w="260984" h="283209">
                  <a:moveTo>
                    <a:pt x="66395" y="34658"/>
                  </a:moveTo>
                  <a:lnTo>
                    <a:pt x="65633" y="35064"/>
                  </a:lnTo>
                  <a:lnTo>
                    <a:pt x="66395" y="34798"/>
                  </a:lnTo>
                  <a:lnTo>
                    <a:pt x="66395" y="34658"/>
                  </a:lnTo>
                  <a:close/>
                </a:path>
                <a:path w="260984" h="283209">
                  <a:moveTo>
                    <a:pt x="93878" y="140550"/>
                  </a:moveTo>
                  <a:lnTo>
                    <a:pt x="91998" y="139192"/>
                  </a:lnTo>
                  <a:lnTo>
                    <a:pt x="91325" y="138912"/>
                  </a:lnTo>
                  <a:lnTo>
                    <a:pt x="91186" y="138861"/>
                  </a:lnTo>
                  <a:lnTo>
                    <a:pt x="90919" y="138747"/>
                  </a:lnTo>
                  <a:lnTo>
                    <a:pt x="90639" y="138633"/>
                  </a:lnTo>
                  <a:lnTo>
                    <a:pt x="90373" y="138518"/>
                  </a:lnTo>
                  <a:lnTo>
                    <a:pt x="85521" y="141630"/>
                  </a:lnTo>
                  <a:lnTo>
                    <a:pt x="88620" y="142836"/>
                  </a:lnTo>
                  <a:lnTo>
                    <a:pt x="87134" y="144322"/>
                  </a:lnTo>
                  <a:lnTo>
                    <a:pt x="84848" y="146215"/>
                  </a:lnTo>
                  <a:lnTo>
                    <a:pt x="83629" y="148374"/>
                  </a:lnTo>
                  <a:lnTo>
                    <a:pt x="83096" y="149453"/>
                  </a:lnTo>
                  <a:lnTo>
                    <a:pt x="83096" y="150253"/>
                  </a:lnTo>
                  <a:lnTo>
                    <a:pt x="83223" y="151066"/>
                  </a:lnTo>
                  <a:lnTo>
                    <a:pt x="79451" y="152006"/>
                  </a:lnTo>
                  <a:lnTo>
                    <a:pt x="81724" y="153631"/>
                  </a:lnTo>
                  <a:lnTo>
                    <a:pt x="80797" y="154444"/>
                  </a:lnTo>
                  <a:lnTo>
                    <a:pt x="78105" y="155790"/>
                  </a:lnTo>
                  <a:lnTo>
                    <a:pt x="78638" y="159969"/>
                  </a:lnTo>
                  <a:lnTo>
                    <a:pt x="81876" y="158076"/>
                  </a:lnTo>
                  <a:lnTo>
                    <a:pt x="84899" y="155448"/>
                  </a:lnTo>
                  <a:lnTo>
                    <a:pt x="82956" y="156464"/>
                  </a:lnTo>
                  <a:lnTo>
                    <a:pt x="82956" y="154520"/>
                  </a:lnTo>
                  <a:lnTo>
                    <a:pt x="83096" y="154609"/>
                  </a:lnTo>
                  <a:lnTo>
                    <a:pt x="83223" y="154711"/>
                  </a:lnTo>
                  <a:lnTo>
                    <a:pt x="84175" y="155384"/>
                  </a:lnTo>
                  <a:lnTo>
                    <a:pt x="84848" y="152958"/>
                  </a:lnTo>
                  <a:lnTo>
                    <a:pt x="86385" y="154774"/>
                  </a:lnTo>
                  <a:lnTo>
                    <a:pt x="85051" y="155371"/>
                  </a:lnTo>
                  <a:lnTo>
                    <a:pt x="82956" y="159156"/>
                  </a:lnTo>
                  <a:lnTo>
                    <a:pt x="84899" y="159308"/>
                  </a:lnTo>
                  <a:lnTo>
                    <a:pt x="86461" y="159435"/>
                  </a:lnTo>
                  <a:lnTo>
                    <a:pt x="89166" y="157632"/>
                  </a:lnTo>
                  <a:lnTo>
                    <a:pt x="89166" y="153492"/>
                  </a:lnTo>
                  <a:lnTo>
                    <a:pt x="86766" y="154584"/>
                  </a:lnTo>
                  <a:lnTo>
                    <a:pt x="87134" y="154279"/>
                  </a:lnTo>
                  <a:lnTo>
                    <a:pt x="87274" y="154178"/>
                  </a:lnTo>
                  <a:lnTo>
                    <a:pt x="90373" y="151599"/>
                  </a:lnTo>
                  <a:lnTo>
                    <a:pt x="90512" y="151485"/>
                  </a:lnTo>
                  <a:lnTo>
                    <a:pt x="90639" y="151384"/>
                  </a:lnTo>
                  <a:lnTo>
                    <a:pt x="90779" y="151269"/>
                  </a:lnTo>
                  <a:lnTo>
                    <a:pt x="90919" y="151155"/>
                  </a:lnTo>
                  <a:lnTo>
                    <a:pt x="91046" y="151041"/>
                  </a:lnTo>
                  <a:lnTo>
                    <a:pt x="91186" y="150939"/>
                  </a:lnTo>
                  <a:lnTo>
                    <a:pt x="87274" y="149860"/>
                  </a:lnTo>
                  <a:lnTo>
                    <a:pt x="88620" y="149047"/>
                  </a:lnTo>
                  <a:lnTo>
                    <a:pt x="89293" y="148844"/>
                  </a:lnTo>
                  <a:lnTo>
                    <a:pt x="90373" y="148513"/>
                  </a:lnTo>
                  <a:lnTo>
                    <a:pt x="90779" y="148399"/>
                  </a:lnTo>
                  <a:lnTo>
                    <a:pt x="91186" y="148272"/>
                  </a:lnTo>
                  <a:lnTo>
                    <a:pt x="91325" y="148234"/>
                  </a:lnTo>
                  <a:lnTo>
                    <a:pt x="89839" y="147205"/>
                  </a:lnTo>
                  <a:lnTo>
                    <a:pt x="89700" y="147116"/>
                  </a:lnTo>
                  <a:lnTo>
                    <a:pt x="89560" y="147015"/>
                  </a:lnTo>
                  <a:lnTo>
                    <a:pt x="89560" y="147294"/>
                  </a:lnTo>
                  <a:lnTo>
                    <a:pt x="89433" y="147218"/>
                  </a:lnTo>
                  <a:lnTo>
                    <a:pt x="89293" y="147154"/>
                  </a:lnTo>
                  <a:lnTo>
                    <a:pt x="89433" y="146888"/>
                  </a:lnTo>
                  <a:lnTo>
                    <a:pt x="89560" y="147015"/>
                  </a:lnTo>
                  <a:lnTo>
                    <a:pt x="89839" y="147015"/>
                  </a:lnTo>
                  <a:lnTo>
                    <a:pt x="89700" y="146888"/>
                  </a:lnTo>
                  <a:lnTo>
                    <a:pt x="89560" y="146888"/>
                  </a:lnTo>
                  <a:lnTo>
                    <a:pt x="89560" y="146748"/>
                  </a:lnTo>
                  <a:lnTo>
                    <a:pt x="89839" y="146710"/>
                  </a:lnTo>
                  <a:lnTo>
                    <a:pt x="90373" y="146532"/>
                  </a:lnTo>
                  <a:lnTo>
                    <a:pt x="90639" y="146431"/>
                  </a:lnTo>
                  <a:lnTo>
                    <a:pt x="90919" y="146342"/>
                  </a:lnTo>
                  <a:lnTo>
                    <a:pt x="91046" y="146304"/>
                  </a:lnTo>
                  <a:lnTo>
                    <a:pt x="91719" y="146075"/>
                  </a:lnTo>
                  <a:lnTo>
                    <a:pt x="93878" y="144868"/>
                  </a:lnTo>
                  <a:lnTo>
                    <a:pt x="91325" y="144043"/>
                  </a:lnTo>
                  <a:lnTo>
                    <a:pt x="91186" y="144005"/>
                  </a:lnTo>
                  <a:lnTo>
                    <a:pt x="90919" y="143916"/>
                  </a:lnTo>
                  <a:lnTo>
                    <a:pt x="91046" y="144322"/>
                  </a:lnTo>
                  <a:lnTo>
                    <a:pt x="90779" y="144233"/>
                  </a:lnTo>
                  <a:lnTo>
                    <a:pt x="90512" y="144119"/>
                  </a:lnTo>
                  <a:lnTo>
                    <a:pt x="90373" y="144056"/>
                  </a:lnTo>
                  <a:lnTo>
                    <a:pt x="90373" y="143916"/>
                  </a:lnTo>
                  <a:lnTo>
                    <a:pt x="90512" y="143916"/>
                  </a:lnTo>
                  <a:lnTo>
                    <a:pt x="90639" y="143916"/>
                  </a:lnTo>
                  <a:lnTo>
                    <a:pt x="90512" y="143789"/>
                  </a:lnTo>
                  <a:lnTo>
                    <a:pt x="90639" y="143713"/>
                  </a:lnTo>
                  <a:lnTo>
                    <a:pt x="91998" y="143611"/>
                  </a:lnTo>
                  <a:lnTo>
                    <a:pt x="93472" y="143383"/>
                  </a:lnTo>
                  <a:lnTo>
                    <a:pt x="93878" y="140550"/>
                  </a:lnTo>
                  <a:close/>
                </a:path>
                <a:path w="260984" h="283209">
                  <a:moveTo>
                    <a:pt x="95605" y="103720"/>
                  </a:moveTo>
                  <a:lnTo>
                    <a:pt x="94843" y="101142"/>
                  </a:lnTo>
                  <a:lnTo>
                    <a:pt x="94843" y="104089"/>
                  </a:lnTo>
                  <a:lnTo>
                    <a:pt x="95605" y="103720"/>
                  </a:lnTo>
                  <a:close/>
                </a:path>
                <a:path w="260984" h="283209">
                  <a:moveTo>
                    <a:pt x="111417" y="164020"/>
                  </a:moveTo>
                  <a:lnTo>
                    <a:pt x="111277" y="163347"/>
                  </a:lnTo>
                  <a:lnTo>
                    <a:pt x="110604" y="162941"/>
                  </a:lnTo>
                  <a:lnTo>
                    <a:pt x="108851" y="162674"/>
                  </a:lnTo>
                  <a:lnTo>
                    <a:pt x="109118" y="164147"/>
                  </a:lnTo>
                  <a:lnTo>
                    <a:pt x="109397" y="164820"/>
                  </a:lnTo>
                  <a:lnTo>
                    <a:pt x="111417" y="164020"/>
                  </a:lnTo>
                  <a:close/>
                </a:path>
                <a:path w="260984" h="283209">
                  <a:moveTo>
                    <a:pt x="122212" y="119532"/>
                  </a:moveTo>
                  <a:lnTo>
                    <a:pt x="121958" y="119507"/>
                  </a:lnTo>
                  <a:lnTo>
                    <a:pt x="120929" y="119938"/>
                  </a:lnTo>
                  <a:lnTo>
                    <a:pt x="120929" y="120218"/>
                  </a:lnTo>
                  <a:lnTo>
                    <a:pt x="122212" y="119532"/>
                  </a:lnTo>
                  <a:close/>
                </a:path>
                <a:path w="260984" h="283209">
                  <a:moveTo>
                    <a:pt x="127355" y="136766"/>
                  </a:moveTo>
                  <a:lnTo>
                    <a:pt x="127101" y="136956"/>
                  </a:lnTo>
                  <a:lnTo>
                    <a:pt x="127355" y="136906"/>
                  </a:lnTo>
                  <a:lnTo>
                    <a:pt x="127355" y="136766"/>
                  </a:lnTo>
                  <a:close/>
                </a:path>
                <a:path w="260984" h="283209">
                  <a:moveTo>
                    <a:pt x="135839" y="185000"/>
                  </a:moveTo>
                  <a:lnTo>
                    <a:pt x="134848" y="184912"/>
                  </a:lnTo>
                  <a:lnTo>
                    <a:pt x="134848" y="185864"/>
                  </a:lnTo>
                  <a:lnTo>
                    <a:pt x="135839" y="185000"/>
                  </a:lnTo>
                  <a:close/>
                </a:path>
                <a:path w="260984" h="283209">
                  <a:moveTo>
                    <a:pt x="136169" y="140919"/>
                  </a:moveTo>
                  <a:lnTo>
                    <a:pt x="136004" y="141211"/>
                  </a:lnTo>
                  <a:lnTo>
                    <a:pt x="136169" y="140919"/>
                  </a:lnTo>
                  <a:close/>
                </a:path>
                <a:path w="260984" h="283209">
                  <a:moveTo>
                    <a:pt x="136232" y="188976"/>
                  </a:moveTo>
                  <a:lnTo>
                    <a:pt x="135839" y="188633"/>
                  </a:lnTo>
                  <a:lnTo>
                    <a:pt x="134848" y="187782"/>
                  </a:lnTo>
                  <a:lnTo>
                    <a:pt x="134848" y="185864"/>
                  </a:lnTo>
                  <a:lnTo>
                    <a:pt x="128600" y="191274"/>
                  </a:lnTo>
                  <a:lnTo>
                    <a:pt x="134670" y="189598"/>
                  </a:lnTo>
                  <a:lnTo>
                    <a:pt x="134848" y="189547"/>
                  </a:lnTo>
                  <a:lnTo>
                    <a:pt x="135839" y="189141"/>
                  </a:lnTo>
                  <a:lnTo>
                    <a:pt x="136232" y="188976"/>
                  </a:lnTo>
                  <a:close/>
                </a:path>
                <a:path w="260984" h="283209">
                  <a:moveTo>
                    <a:pt x="136245" y="140957"/>
                  </a:moveTo>
                  <a:lnTo>
                    <a:pt x="136029" y="141185"/>
                  </a:lnTo>
                  <a:lnTo>
                    <a:pt x="136245" y="140970"/>
                  </a:lnTo>
                  <a:close/>
                </a:path>
                <a:path w="260984" h="283209">
                  <a:moveTo>
                    <a:pt x="138785" y="138658"/>
                  </a:moveTo>
                  <a:lnTo>
                    <a:pt x="137934" y="138709"/>
                  </a:lnTo>
                  <a:lnTo>
                    <a:pt x="137934" y="139395"/>
                  </a:lnTo>
                  <a:lnTo>
                    <a:pt x="138633" y="138785"/>
                  </a:lnTo>
                  <a:lnTo>
                    <a:pt x="138785" y="138658"/>
                  </a:lnTo>
                  <a:close/>
                </a:path>
                <a:path w="260984" h="283209">
                  <a:moveTo>
                    <a:pt x="143865" y="107632"/>
                  </a:moveTo>
                  <a:lnTo>
                    <a:pt x="141744" y="107632"/>
                  </a:lnTo>
                  <a:lnTo>
                    <a:pt x="141300" y="108051"/>
                  </a:lnTo>
                  <a:lnTo>
                    <a:pt x="142557" y="108038"/>
                  </a:lnTo>
                  <a:lnTo>
                    <a:pt x="143865" y="107632"/>
                  </a:lnTo>
                  <a:close/>
                </a:path>
                <a:path w="260984" h="283209">
                  <a:moveTo>
                    <a:pt x="146405" y="84162"/>
                  </a:moveTo>
                  <a:lnTo>
                    <a:pt x="145135" y="83489"/>
                  </a:lnTo>
                  <a:lnTo>
                    <a:pt x="145135" y="83629"/>
                  </a:lnTo>
                  <a:lnTo>
                    <a:pt x="146405" y="84302"/>
                  </a:lnTo>
                  <a:lnTo>
                    <a:pt x="146405" y="84162"/>
                  </a:lnTo>
                  <a:close/>
                </a:path>
                <a:path w="260984" h="283209">
                  <a:moveTo>
                    <a:pt x="169519" y="135966"/>
                  </a:moveTo>
                  <a:lnTo>
                    <a:pt x="169265" y="135966"/>
                  </a:lnTo>
                  <a:lnTo>
                    <a:pt x="169519" y="136232"/>
                  </a:lnTo>
                  <a:lnTo>
                    <a:pt x="169519" y="135966"/>
                  </a:lnTo>
                  <a:close/>
                </a:path>
                <a:path w="260984" h="283209">
                  <a:moveTo>
                    <a:pt x="170535" y="179400"/>
                  </a:moveTo>
                  <a:lnTo>
                    <a:pt x="167995" y="179400"/>
                  </a:lnTo>
                  <a:lnTo>
                    <a:pt x="167995" y="180467"/>
                  </a:lnTo>
                  <a:lnTo>
                    <a:pt x="169265" y="181419"/>
                  </a:lnTo>
                  <a:lnTo>
                    <a:pt x="170535" y="181419"/>
                  </a:lnTo>
                  <a:lnTo>
                    <a:pt x="170535" y="179400"/>
                  </a:lnTo>
                  <a:close/>
                </a:path>
                <a:path w="260984" h="283209">
                  <a:moveTo>
                    <a:pt x="197612" y="128003"/>
                  </a:moveTo>
                  <a:lnTo>
                    <a:pt x="197472" y="127863"/>
                  </a:lnTo>
                  <a:lnTo>
                    <a:pt x="197472" y="128003"/>
                  </a:lnTo>
                  <a:lnTo>
                    <a:pt x="197612" y="128003"/>
                  </a:lnTo>
                  <a:close/>
                </a:path>
                <a:path w="260984" h="283209">
                  <a:moveTo>
                    <a:pt x="215963" y="207175"/>
                  </a:moveTo>
                  <a:lnTo>
                    <a:pt x="215646" y="206756"/>
                  </a:lnTo>
                  <a:lnTo>
                    <a:pt x="214985" y="207175"/>
                  </a:lnTo>
                  <a:lnTo>
                    <a:pt x="215963" y="207175"/>
                  </a:lnTo>
                  <a:close/>
                </a:path>
                <a:path w="260984" h="283209">
                  <a:moveTo>
                    <a:pt x="230225" y="231432"/>
                  </a:moveTo>
                  <a:lnTo>
                    <a:pt x="228955" y="231597"/>
                  </a:lnTo>
                  <a:lnTo>
                    <a:pt x="230225" y="232219"/>
                  </a:lnTo>
                  <a:lnTo>
                    <a:pt x="230225" y="232003"/>
                  </a:lnTo>
                  <a:lnTo>
                    <a:pt x="230225" y="231432"/>
                  </a:lnTo>
                  <a:close/>
                </a:path>
                <a:path w="260984" h="283209">
                  <a:moveTo>
                    <a:pt x="234569" y="200634"/>
                  </a:moveTo>
                  <a:lnTo>
                    <a:pt x="234429" y="200710"/>
                  </a:lnTo>
                  <a:lnTo>
                    <a:pt x="234569" y="200914"/>
                  </a:lnTo>
                  <a:lnTo>
                    <a:pt x="234569" y="200634"/>
                  </a:lnTo>
                  <a:close/>
                </a:path>
                <a:path w="260984" h="283209">
                  <a:moveTo>
                    <a:pt x="236385" y="248488"/>
                  </a:moveTo>
                  <a:lnTo>
                    <a:pt x="235978" y="248742"/>
                  </a:lnTo>
                  <a:lnTo>
                    <a:pt x="236385" y="248754"/>
                  </a:lnTo>
                  <a:lnTo>
                    <a:pt x="236385" y="248488"/>
                  </a:lnTo>
                  <a:close/>
                </a:path>
                <a:path w="260984" h="283209">
                  <a:moveTo>
                    <a:pt x="239115" y="250342"/>
                  </a:moveTo>
                  <a:lnTo>
                    <a:pt x="235978" y="249339"/>
                  </a:lnTo>
                  <a:lnTo>
                    <a:pt x="235775" y="249275"/>
                  </a:lnTo>
                  <a:lnTo>
                    <a:pt x="235483" y="249186"/>
                  </a:lnTo>
                  <a:lnTo>
                    <a:pt x="235318" y="249135"/>
                  </a:lnTo>
                  <a:lnTo>
                    <a:pt x="235483" y="249021"/>
                  </a:lnTo>
                  <a:lnTo>
                    <a:pt x="234924" y="248983"/>
                  </a:lnTo>
                  <a:lnTo>
                    <a:pt x="234022" y="249135"/>
                  </a:lnTo>
                  <a:lnTo>
                    <a:pt x="232765" y="250202"/>
                  </a:lnTo>
                  <a:lnTo>
                    <a:pt x="235305" y="254787"/>
                  </a:lnTo>
                  <a:lnTo>
                    <a:pt x="236385" y="252247"/>
                  </a:lnTo>
                  <a:lnTo>
                    <a:pt x="236385" y="251929"/>
                  </a:lnTo>
                  <a:lnTo>
                    <a:pt x="239115" y="250342"/>
                  </a:lnTo>
                  <a:close/>
                </a:path>
                <a:path w="260984" h="283209">
                  <a:moveTo>
                    <a:pt x="255739" y="250888"/>
                  </a:moveTo>
                  <a:lnTo>
                    <a:pt x="255473" y="251015"/>
                  </a:lnTo>
                  <a:lnTo>
                    <a:pt x="255739" y="251117"/>
                  </a:lnTo>
                  <a:lnTo>
                    <a:pt x="255739" y="250888"/>
                  </a:lnTo>
                  <a:close/>
                </a:path>
                <a:path w="260984" h="283209">
                  <a:moveTo>
                    <a:pt x="259041" y="274040"/>
                  </a:moveTo>
                  <a:lnTo>
                    <a:pt x="258165" y="266255"/>
                  </a:lnTo>
                  <a:lnTo>
                    <a:pt x="257644" y="266153"/>
                  </a:lnTo>
                  <a:lnTo>
                    <a:pt x="257771" y="265988"/>
                  </a:lnTo>
                  <a:lnTo>
                    <a:pt x="258038" y="265988"/>
                  </a:lnTo>
                  <a:lnTo>
                    <a:pt x="258572" y="266255"/>
                  </a:lnTo>
                  <a:lnTo>
                    <a:pt x="258445" y="265988"/>
                  </a:lnTo>
                  <a:lnTo>
                    <a:pt x="258305" y="265582"/>
                  </a:lnTo>
                  <a:lnTo>
                    <a:pt x="258305" y="265176"/>
                  </a:lnTo>
                  <a:lnTo>
                    <a:pt x="258038" y="265455"/>
                  </a:lnTo>
                  <a:lnTo>
                    <a:pt x="257771" y="265861"/>
                  </a:lnTo>
                  <a:lnTo>
                    <a:pt x="257225" y="265988"/>
                  </a:lnTo>
                  <a:lnTo>
                    <a:pt x="256895" y="265988"/>
                  </a:lnTo>
                  <a:lnTo>
                    <a:pt x="256895" y="265455"/>
                  </a:lnTo>
                  <a:lnTo>
                    <a:pt x="258165" y="265176"/>
                  </a:lnTo>
                  <a:lnTo>
                    <a:pt x="256895" y="262216"/>
                  </a:lnTo>
                  <a:lnTo>
                    <a:pt x="256895" y="262483"/>
                  </a:lnTo>
                  <a:lnTo>
                    <a:pt x="256895" y="262750"/>
                  </a:lnTo>
                  <a:lnTo>
                    <a:pt x="255625" y="262890"/>
                  </a:lnTo>
                  <a:lnTo>
                    <a:pt x="255625" y="262483"/>
                  </a:lnTo>
                  <a:lnTo>
                    <a:pt x="256895" y="262483"/>
                  </a:lnTo>
                  <a:lnTo>
                    <a:pt x="256895" y="262216"/>
                  </a:lnTo>
                  <a:lnTo>
                    <a:pt x="256895" y="259245"/>
                  </a:lnTo>
                  <a:lnTo>
                    <a:pt x="255841" y="256794"/>
                  </a:lnTo>
                  <a:lnTo>
                    <a:pt x="256019" y="256679"/>
                  </a:lnTo>
                  <a:lnTo>
                    <a:pt x="256819" y="256413"/>
                  </a:lnTo>
                  <a:lnTo>
                    <a:pt x="256019" y="252361"/>
                  </a:lnTo>
                  <a:lnTo>
                    <a:pt x="255739" y="252260"/>
                  </a:lnTo>
                  <a:lnTo>
                    <a:pt x="255473" y="252145"/>
                  </a:lnTo>
                  <a:lnTo>
                    <a:pt x="255346" y="252095"/>
                  </a:lnTo>
                  <a:lnTo>
                    <a:pt x="255054" y="251828"/>
                  </a:lnTo>
                  <a:lnTo>
                    <a:pt x="256019" y="251282"/>
                  </a:lnTo>
                  <a:lnTo>
                    <a:pt x="255739" y="251117"/>
                  </a:lnTo>
                  <a:lnTo>
                    <a:pt x="255346" y="251091"/>
                  </a:lnTo>
                  <a:lnTo>
                    <a:pt x="254800" y="250901"/>
                  </a:lnTo>
                  <a:lnTo>
                    <a:pt x="254800" y="251739"/>
                  </a:lnTo>
                  <a:lnTo>
                    <a:pt x="254800" y="251968"/>
                  </a:lnTo>
                  <a:lnTo>
                    <a:pt x="254127" y="252133"/>
                  </a:lnTo>
                  <a:lnTo>
                    <a:pt x="254127" y="256413"/>
                  </a:lnTo>
                  <a:lnTo>
                    <a:pt x="254127" y="257606"/>
                  </a:lnTo>
                  <a:lnTo>
                    <a:pt x="251815" y="259651"/>
                  </a:lnTo>
                  <a:lnTo>
                    <a:pt x="253923" y="255905"/>
                  </a:lnTo>
                  <a:lnTo>
                    <a:pt x="254127" y="256413"/>
                  </a:lnTo>
                  <a:lnTo>
                    <a:pt x="254127" y="252133"/>
                  </a:lnTo>
                  <a:lnTo>
                    <a:pt x="253720" y="252234"/>
                  </a:lnTo>
                  <a:lnTo>
                    <a:pt x="253314" y="252336"/>
                  </a:lnTo>
                  <a:lnTo>
                    <a:pt x="253072" y="252399"/>
                  </a:lnTo>
                  <a:lnTo>
                    <a:pt x="253123" y="252158"/>
                  </a:lnTo>
                  <a:lnTo>
                    <a:pt x="254355" y="251968"/>
                  </a:lnTo>
                  <a:lnTo>
                    <a:pt x="254800" y="251739"/>
                  </a:lnTo>
                  <a:lnTo>
                    <a:pt x="254800" y="250901"/>
                  </a:lnTo>
                  <a:lnTo>
                    <a:pt x="253047" y="250024"/>
                  </a:lnTo>
                  <a:lnTo>
                    <a:pt x="253047" y="252399"/>
                  </a:lnTo>
                  <a:lnTo>
                    <a:pt x="253047" y="252590"/>
                  </a:lnTo>
                  <a:lnTo>
                    <a:pt x="252907" y="253314"/>
                  </a:lnTo>
                  <a:lnTo>
                    <a:pt x="252476" y="253149"/>
                  </a:lnTo>
                  <a:lnTo>
                    <a:pt x="252476" y="253796"/>
                  </a:lnTo>
                  <a:lnTo>
                    <a:pt x="252145" y="253898"/>
                  </a:lnTo>
                  <a:lnTo>
                    <a:pt x="252234" y="253720"/>
                  </a:lnTo>
                  <a:lnTo>
                    <a:pt x="252374" y="253758"/>
                  </a:lnTo>
                  <a:lnTo>
                    <a:pt x="252476" y="253149"/>
                  </a:lnTo>
                  <a:lnTo>
                    <a:pt x="251955" y="252945"/>
                  </a:lnTo>
                  <a:lnTo>
                    <a:pt x="252374" y="252272"/>
                  </a:lnTo>
                  <a:lnTo>
                    <a:pt x="252641" y="252501"/>
                  </a:lnTo>
                  <a:lnTo>
                    <a:pt x="253047" y="252399"/>
                  </a:lnTo>
                  <a:lnTo>
                    <a:pt x="253047" y="250024"/>
                  </a:lnTo>
                  <a:lnTo>
                    <a:pt x="251815" y="249402"/>
                  </a:lnTo>
                  <a:lnTo>
                    <a:pt x="253085" y="249466"/>
                  </a:lnTo>
                  <a:lnTo>
                    <a:pt x="255346" y="250863"/>
                  </a:lnTo>
                  <a:lnTo>
                    <a:pt x="255473" y="250939"/>
                  </a:lnTo>
                  <a:lnTo>
                    <a:pt x="255473" y="249529"/>
                  </a:lnTo>
                  <a:lnTo>
                    <a:pt x="254800" y="249491"/>
                  </a:lnTo>
                  <a:lnTo>
                    <a:pt x="254342" y="249478"/>
                  </a:lnTo>
                  <a:lnTo>
                    <a:pt x="253276" y="243636"/>
                  </a:lnTo>
                  <a:lnTo>
                    <a:pt x="252056" y="236816"/>
                  </a:lnTo>
                  <a:lnTo>
                    <a:pt x="252056" y="247891"/>
                  </a:lnTo>
                  <a:lnTo>
                    <a:pt x="251828" y="248056"/>
                  </a:lnTo>
                  <a:lnTo>
                    <a:pt x="251815" y="247777"/>
                  </a:lnTo>
                  <a:lnTo>
                    <a:pt x="252056" y="247891"/>
                  </a:lnTo>
                  <a:lnTo>
                    <a:pt x="252056" y="236816"/>
                  </a:lnTo>
                  <a:lnTo>
                    <a:pt x="251815" y="235470"/>
                  </a:lnTo>
                  <a:lnTo>
                    <a:pt x="251561" y="234784"/>
                  </a:lnTo>
                  <a:lnTo>
                    <a:pt x="251561" y="269773"/>
                  </a:lnTo>
                  <a:lnTo>
                    <a:pt x="250215" y="270167"/>
                  </a:lnTo>
                  <a:lnTo>
                    <a:pt x="250482" y="270306"/>
                  </a:lnTo>
                  <a:lnTo>
                    <a:pt x="250545" y="270713"/>
                  </a:lnTo>
                  <a:lnTo>
                    <a:pt x="249275" y="270446"/>
                  </a:lnTo>
                  <a:lnTo>
                    <a:pt x="249275" y="273291"/>
                  </a:lnTo>
                  <a:lnTo>
                    <a:pt x="249275" y="273545"/>
                  </a:lnTo>
                  <a:lnTo>
                    <a:pt x="248005" y="273405"/>
                  </a:lnTo>
                  <a:lnTo>
                    <a:pt x="246735" y="272732"/>
                  </a:lnTo>
                  <a:lnTo>
                    <a:pt x="248005" y="272326"/>
                  </a:lnTo>
                  <a:lnTo>
                    <a:pt x="248005" y="271653"/>
                  </a:lnTo>
                  <a:lnTo>
                    <a:pt x="248551" y="272135"/>
                  </a:lnTo>
                  <a:lnTo>
                    <a:pt x="248323" y="272326"/>
                  </a:lnTo>
                  <a:lnTo>
                    <a:pt x="248323" y="273405"/>
                  </a:lnTo>
                  <a:lnTo>
                    <a:pt x="249275" y="273291"/>
                  </a:lnTo>
                  <a:lnTo>
                    <a:pt x="249275" y="270446"/>
                  </a:lnTo>
                  <a:lnTo>
                    <a:pt x="249275" y="270306"/>
                  </a:lnTo>
                  <a:lnTo>
                    <a:pt x="250545" y="269900"/>
                  </a:lnTo>
                  <a:lnTo>
                    <a:pt x="249275" y="268693"/>
                  </a:lnTo>
                  <a:lnTo>
                    <a:pt x="250545" y="267741"/>
                  </a:lnTo>
                  <a:lnTo>
                    <a:pt x="250799" y="268033"/>
                  </a:lnTo>
                  <a:lnTo>
                    <a:pt x="250355" y="268554"/>
                  </a:lnTo>
                  <a:lnTo>
                    <a:pt x="251561" y="269773"/>
                  </a:lnTo>
                  <a:lnTo>
                    <a:pt x="251561" y="234784"/>
                  </a:lnTo>
                  <a:lnTo>
                    <a:pt x="251345" y="234188"/>
                  </a:lnTo>
                  <a:lnTo>
                    <a:pt x="251345" y="254546"/>
                  </a:lnTo>
                  <a:lnTo>
                    <a:pt x="250875" y="254685"/>
                  </a:lnTo>
                  <a:lnTo>
                    <a:pt x="250545" y="254800"/>
                  </a:lnTo>
                  <a:lnTo>
                    <a:pt x="250545" y="263156"/>
                  </a:lnTo>
                  <a:lnTo>
                    <a:pt x="248005" y="263702"/>
                  </a:lnTo>
                  <a:lnTo>
                    <a:pt x="246176" y="263207"/>
                  </a:lnTo>
                  <a:lnTo>
                    <a:pt x="245465" y="263156"/>
                  </a:lnTo>
                  <a:lnTo>
                    <a:pt x="245325" y="263144"/>
                  </a:lnTo>
                  <a:lnTo>
                    <a:pt x="242862" y="265226"/>
                  </a:lnTo>
                  <a:lnTo>
                    <a:pt x="242862" y="262877"/>
                  </a:lnTo>
                  <a:lnTo>
                    <a:pt x="243941" y="262991"/>
                  </a:lnTo>
                  <a:lnTo>
                    <a:pt x="245465" y="263017"/>
                  </a:lnTo>
                  <a:lnTo>
                    <a:pt x="245465" y="258711"/>
                  </a:lnTo>
                  <a:lnTo>
                    <a:pt x="244195" y="258711"/>
                  </a:lnTo>
                  <a:lnTo>
                    <a:pt x="245325" y="258343"/>
                  </a:lnTo>
                  <a:lnTo>
                    <a:pt x="245465" y="258305"/>
                  </a:lnTo>
                  <a:lnTo>
                    <a:pt x="246735" y="257086"/>
                  </a:lnTo>
                  <a:lnTo>
                    <a:pt x="246735" y="258711"/>
                  </a:lnTo>
                  <a:lnTo>
                    <a:pt x="248005" y="260057"/>
                  </a:lnTo>
                  <a:lnTo>
                    <a:pt x="248005" y="261264"/>
                  </a:lnTo>
                  <a:lnTo>
                    <a:pt x="246735" y="262483"/>
                  </a:lnTo>
                  <a:lnTo>
                    <a:pt x="248005" y="262712"/>
                  </a:lnTo>
                  <a:lnTo>
                    <a:pt x="250545" y="263156"/>
                  </a:lnTo>
                  <a:lnTo>
                    <a:pt x="250545" y="254800"/>
                  </a:lnTo>
                  <a:lnTo>
                    <a:pt x="250545" y="252768"/>
                  </a:lnTo>
                  <a:lnTo>
                    <a:pt x="251307" y="253022"/>
                  </a:lnTo>
                  <a:lnTo>
                    <a:pt x="251028" y="253314"/>
                  </a:lnTo>
                  <a:lnTo>
                    <a:pt x="251028" y="254292"/>
                  </a:lnTo>
                  <a:lnTo>
                    <a:pt x="251345" y="254546"/>
                  </a:lnTo>
                  <a:lnTo>
                    <a:pt x="251345" y="234188"/>
                  </a:lnTo>
                  <a:lnTo>
                    <a:pt x="251282" y="234022"/>
                  </a:lnTo>
                  <a:lnTo>
                    <a:pt x="251282" y="251167"/>
                  </a:lnTo>
                  <a:lnTo>
                    <a:pt x="250952" y="251117"/>
                  </a:lnTo>
                  <a:lnTo>
                    <a:pt x="251218" y="251053"/>
                  </a:lnTo>
                  <a:lnTo>
                    <a:pt x="251282" y="234022"/>
                  </a:lnTo>
                  <a:lnTo>
                    <a:pt x="250888" y="232943"/>
                  </a:lnTo>
                  <a:lnTo>
                    <a:pt x="250888" y="250342"/>
                  </a:lnTo>
                  <a:lnTo>
                    <a:pt x="250748" y="250685"/>
                  </a:lnTo>
                  <a:lnTo>
                    <a:pt x="250748" y="251066"/>
                  </a:lnTo>
                  <a:lnTo>
                    <a:pt x="250545" y="251015"/>
                  </a:lnTo>
                  <a:lnTo>
                    <a:pt x="250875" y="250278"/>
                  </a:lnTo>
                  <a:lnTo>
                    <a:pt x="250888" y="232943"/>
                  </a:lnTo>
                  <a:lnTo>
                    <a:pt x="250545" y="232003"/>
                  </a:lnTo>
                  <a:lnTo>
                    <a:pt x="250545" y="249669"/>
                  </a:lnTo>
                  <a:lnTo>
                    <a:pt x="250545" y="249809"/>
                  </a:lnTo>
                  <a:lnTo>
                    <a:pt x="250215" y="249910"/>
                  </a:lnTo>
                  <a:lnTo>
                    <a:pt x="250545" y="249669"/>
                  </a:lnTo>
                  <a:lnTo>
                    <a:pt x="250545" y="232003"/>
                  </a:lnTo>
                  <a:lnTo>
                    <a:pt x="249275" y="228523"/>
                  </a:lnTo>
                  <a:lnTo>
                    <a:pt x="249275" y="242112"/>
                  </a:lnTo>
                  <a:lnTo>
                    <a:pt x="245465" y="241401"/>
                  </a:lnTo>
                  <a:lnTo>
                    <a:pt x="244284" y="241325"/>
                  </a:lnTo>
                  <a:lnTo>
                    <a:pt x="244195" y="241465"/>
                  </a:lnTo>
                  <a:lnTo>
                    <a:pt x="243878" y="241985"/>
                  </a:lnTo>
                  <a:lnTo>
                    <a:pt x="243471" y="242379"/>
                  </a:lnTo>
                  <a:lnTo>
                    <a:pt x="243878" y="242658"/>
                  </a:lnTo>
                  <a:lnTo>
                    <a:pt x="244005" y="243065"/>
                  </a:lnTo>
                  <a:lnTo>
                    <a:pt x="244195" y="243192"/>
                  </a:lnTo>
                  <a:lnTo>
                    <a:pt x="244195" y="243332"/>
                  </a:lnTo>
                  <a:lnTo>
                    <a:pt x="244195" y="248856"/>
                  </a:lnTo>
                  <a:lnTo>
                    <a:pt x="244195" y="248996"/>
                  </a:lnTo>
                  <a:lnTo>
                    <a:pt x="243814" y="248869"/>
                  </a:lnTo>
                  <a:lnTo>
                    <a:pt x="242925" y="248602"/>
                  </a:lnTo>
                  <a:lnTo>
                    <a:pt x="243420" y="248742"/>
                  </a:lnTo>
                  <a:lnTo>
                    <a:pt x="243941" y="248780"/>
                  </a:lnTo>
                  <a:lnTo>
                    <a:pt x="244195" y="248856"/>
                  </a:lnTo>
                  <a:lnTo>
                    <a:pt x="244195" y="243332"/>
                  </a:lnTo>
                  <a:lnTo>
                    <a:pt x="243941" y="243281"/>
                  </a:lnTo>
                  <a:lnTo>
                    <a:pt x="243420" y="243166"/>
                  </a:lnTo>
                  <a:lnTo>
                    <a:pt x="242862" y="243052"/>
                  </a:lnTo>
                  <a:lnTo>
                    <a:pt x="242862" y="247421"/>
                  </a:lnTo>
                  <a:lnTo>
                    <a:pt x="242862" y="248373"/>
                  </a:lnTo>
                  <a:lnTo>
                    <a:pt x="241655" y="248183"/>
                  </a:lnTo>
                  <a:lnTo>
                    <a:pt x="242862" y="247421"/>
                  </a:lnTo>
                  <a:lnTo>
                    <a:pt x="242862" y="243052"/>
                  </a:lnTo>
                  <a:lnTo>
                    <a:pt x="242862" y="242011"/>
                  </a:lnTo>
                  <a:lnTo>
                    <a:pt x="244195" y="241312"/>
                  </a:lnTo>
                  <a:lnTo>
                    <a:pt x="244195" y="240626"/>
                  </a:lnTo>
                  <a:lnTo>
                    <a:pt x="244398" y="240690"/>
                  </a:lnTo>
                  <a:lnTo>
                    <a:pt x="244297" y="241185"/>
                  </a:lnTo>
                  <a:lnTo>
                    <a:pt x="245465" y="241401"/>
                  </a:lnTo>
                  <a:lnTo>
                    <a:pt x="249047" y="242062"/>
                  </a:lnTo>
                  <a:lnTo>
                    <a:pt x="249275" y="242112"/>
                  </a:lnTo>
                  <a:lnTo>
                    <a:pt x="249275" y="228523"/>
                  </a:lnTo>
                  <a:lnTo>
                    <a:pt x="248005" y="221615"/>
                  </a:lnTo>
                  <a:lnTo>
                    <a:pt x="246735" y="221475"/>
                  </a:lnTo>
                  <a:lnTo>
                    <a:pt x="246976" y="221475"/>
                  </a:lnTo>
                  <a:lnTo>
                    <a:pt x="247523" y="221348"/>
                  </a:lnTo>
                  <a:lnTo>
                    <a:pt x="248056" y="221615"/>
                  </a:lnTo>
                  <a:lnTo>
                    <a:pt x="247916" y="221068"/>
                  </a:lnTo>
                  <a:lnTo>
                    <a:pt x="247650" y="220535"/>
                  </a:lnTo>
                  <a:lnTo>
                    <a:pt x="247523" y="219989"/>
                  </a:lnTo>
                  <a:lnTo>
                    <a:pt x="247243" y="220268"/>
                  </a:lnTo>
                  <a:lnTo>
                    <a:pt x="246976" y="220395"/>
                  </a:lnTo>
                  <a:lnTo>
                    <a:pt x="246735" y="220395"/>
                  </a:lnTo>
                  <a:lnTo>
                    <a:pt x="246735" y="219989"/>
                  </a:lnTo>
                  <a:lnTo>
                    <a:pt x="246291" y="218833"/>
                  </a:lnTo>
                  <a:lnTo>
                    <a:pt x="246735" y="218782"/>
                  </a:lnTo>
                  <a:lnTo>
                    <a:pt x="246735" y="218516"/>
                  </a:lnTo>
                  <a:lnTo>
                    <a:pt x="246176" y="218516"/>
                  </a:lnTo>
                  <a:lnTo>
                    <a:pt x="246176" y="218833"/>
                  </a:lnTo>
                  <a:lnTo>
                    <a:pt x="246176" y="220395"/>
                  </a:lnTo>
                  <a:lnTo>
                    <a:pt x="246710" y="220395"/>
                  </a:lnTo>
                  <a:lnTo>
                    <a:pt x="246710" y="221068"/>
                  </a:lnTo>
                  <a:lnTo>
                    <a:pt x="246570" y="221475"/>
                  </a:lnTo>
                  <a:lnTo>
                    <a:pt x="246176" y="221475"/>
                  </a:lnTo>
                  <a:lnTo>
                    <a:pt x="246176" y="241160"/>
                  </a:lnTo>
                  <a:lnTo>
                    <a:pt x="245465" y="240944"/>
                  </a:lnTo>
                  <a:lnTo>
                    <a:pt x="245465" y="221475"/>
                  </a:lnTo>
                  <a:lnTo>
                    <a:pt x="245465" y="220395"/>
                  </a:lnTo>
                  <a:lnTo>
                    <a:pt x="245465" y="218909"/>
                  </a:lnTo>
                  <a:lnTo>
                    <a:pt x="245465" y="218516"/>
                  </a:lnTo>
                  <a:lnTo>
                    <a:pt x="245465" y="216623"/>
                  </a:lnTo>
                  <a:lnTo>
                    <a:pt x="244195" y="213118"/>
                  </a:lnTo>
                  <a:lnTo>
                    <a:pt x="244195" y="230517"/>
                  </a:lnTo>
                  <a:lnTo>
                    <a:pt x="244195" y="230924"/>
                  </a:lnTo>
                  <a:lnTo>
                    <a:pt x="243941" y="230860"/>
                  </a:lnTo>
                  <a:lnTo>
                    <a:pt x="243420" y="230759"/>
                  </a:lnTo>
                  <a:lnTo>
                    <a:pt x="242938" y="230657"/>
                  </a:lnTo>
                  <a:lnTo>
                    <a:pt x="243941" y="230543"/>
                  </a:lnTo>
                  <a:lnTo>
                    <a:pt x="244195" y="230517"/>
                  </a:lnTo>
                  <a:lnTo>
                    <a:pt x="244195" y="213118"/>
                  </a:lnTo>
                  <a:lnTo>
                    <a:pt x="242925" y="209892"/>
                  </a:lnTo>
                  <a:lnTo>
                    <a:pt x="242925" y="236054"/>
                  </a:lnTo>
                  <a:lnTo>
                    <a:pt x="242862" y="238175"/>
                  </a:lnTo>
                  <a:lnTo>
                    <a:pt x="242036" y="237744"/>
                  </a:lnTo>
                  <a:lnTo>
                    <a:pt x="242798" y="237528"/>
                  </a:lnTo>
                  <a:lnTo>
                    <a:pt x="242798" y="236029"/>
                  </a:lnTo>
                  <a:lnTo>
                    <a:pt x="242925" y="236054"/>
                  </a:lnTo>
                  <a:lnTo>
                    <a:pt x="242925" y="209892"/>
                  </a:lnTo>
                  <a:lnTo>
                    <a:pt x="242862" y="209727"/>
                  </a:lnTo>
                  <a:lnTo>
                    <a:pt x="242862" y="209575"/>
                  </a:lnTo>
                  <a:lnTo>
                    <a:pt x="242112" y="205917"/>
                  </a:lnTo>
                  <a:lnTo>
                    <a:pt x="242112" y="235648"/>
                  </a:lnTo>
                  <a:lnTo>
                    <a:pt x="241655" y="235661"/>
                  </a:lnTo>
                  <a:lnTo>
                    <a:pt x="241655" y="237705"/>
                  </a:lnTo>
                  <a:lnTo>
                    <a:pt x="240385" y="237388"/>
                  </a:lnTo>
                  <a:lnTo>
                    <a:pt x="240385" y="236715"/>
                  </a:lnTo>
                  <a:lnTo>
                    <a:pt x="239115" y="236321"/>
                  </a:lnTo>
                  <a:lnTo>
                    <a:pt x="240385" y="235508"/>
                  </a:lnTo>
                  <a:lnTo>
                    <a:pt x="237159" y="235521"/>
                  </a:lnTo>
                  <a:lnTo>
                    <a:pt x="237832" y="235445"/>
                  </a:lnTo>
                  <a:lnTo>
                    <a:pt x="239293" y="235369"/>
                  </a:lnTo>
                  <a:lnTo>
                    <a:pt x="240385" y="235483"/>
                  </a:lnTo>
                  <a:lnTo>
                    <a:pt x="240385" y="235775"/>
                  </a:lnTo>
                  <a:lnTo>
                    <a:pt x="240499" y="236448"/>
                  </a:lnTo>
                  <a:lnTo>
                    <a:pt x="241046" y="236715"/>
                  </a:lnTo>
                  <a:lnTo>
                    <a:pt x="241046" y="237388"/>
                  </a:lnTo>
                  <a:lnTo>
                    <a:pt x="241655" y="237705"/>
                  </a:lnTo>
                  <a:lnTo>
                    <a:pt x="241655" y="235661"/>
                  </a:lnTo>
                  <a:lnTo>
                    <a:pt x="241655" y="235369"/>
                  </a:lnTo>
                  <a:lnTo>
                    <a:pt x="242112" y="235648"/>
                  </a:lnTo>
                  <a:lnTo>
                    <a:pt x="242112" y="205917"/>
                  </a:lnTo>
                  <a:lnTo>
                    <a:pt x="241655" y="203669"/>
                  </a:lnTo>
                  <a:lnTo>
                    <a:pt x="241655" y="213385"/>
                  </a:lnTo>
                  <a:lnTo>
                    <a:pt x="241655" y="228625"/>
                  </a:lnTo>
                  <a:lnTo>
                    <a:pt x="241655" y="229476"/>
                  </a:lnTo>
                  <a:lnTo>
                    <a:pt x="241452" y="229565"/>
                  </a:lnTo>
                  <a:lnTo>
                    <a:pt x="241655" y="229476"/>
                  </a:lnTo>
                  <a:lnTo>
                    <a:pt x="241655" y="228714"/>
                  </a:lnTo>
                  <a:lnTo>
                    <a:pt x="241312" y="229171"/>
                  </a:lnTo>
                  <a:lnTo>
                    <a:pt x="241198" y="229565"/>
                  </a:lnTo>
                  <a:lnTo>
                    <a:pt x="240385" y="229565"/>
                  </a:lnTo>
                  <a:lnTo>
                    <a:pt x="240385" y="229171"/>
                  </a:lnTo>
                  <a:lnTo>
                    <a:pt x="241363" y="228752"/>
                  </a:lnTo>
                  <a:lnTo>
                    <a:pt x="241655" y="228625"/>
                  </a:lnTo>
                  <a:lnTo>
                    <a:pt x="241655" y="213385"/>
                  </a:lnTo>
                  <a:lnTo>
                    <a:pt x="241363" y="213410"/>
                  </a:lnTo>
                  <a:lnTo>
                    <a:pt x="240385" y="213525"/>
                  </a:lnTo>
                  <a:lnTo>
                    <a:pt x="239115" y="213245"/>
                  </a:lnTo>
                  <a:lnTo>
                    <a:pt x="239115" y="220535"/>
                  </a:lnTo>
                  <a:lnTo>
                    <a:pt x="239115" y="223494"/>
                  </a:lnTo>
                  <a:lnTo>
                    <a:pt x="239115" y="223634"/>
                  </a:lnTo>
                  <a:lnTo>
                    <a:pt x="238988" y="223685"/>
                  </a:lnTo>
                  <a:lnTo>
                    <a:pt x="239014" y="220586"/>
                  </a:lnTo>
                  <a:lnTo>
                    <a:pt x="239115" y="213245"/>
                  </a:lnTo>
                  <a:lnTo>
                    <a:pt x="239115" y="213118"/>
                  </a:lnTo>
                  <a:lnTo>
                    <a:pt x="240385" y="213385"/>
                  </a:lnTo>
                  <a:lnTo>
                    <a:pt x="241655" y="213385"/>
                  </a:lnTo>
                  <a:lnTo>
                    <a:pt x="241655" y="203669"/>
                  </a:lnTo>
                  <a:lnTo>
                    <a:pt x="240461" y="200787"/>
                  </a:lnTo>
                  <a:lnTo>
                    <a:pt x="240639" y="200837"/>
                  </a:lnTo>
                  <a:lnTo>
                    <a:pt x="240766" y="200571"/>
                  </a:lnTo>
                  <a:lnTo>
                    <a:pt x="240639" y="200431"/>
                  </a:lnTo>
                  <a:lnTo>
                    <a:pt x="240499" y="200164"/>
                  </a:lnTo>
                  <a:lnTo>
                    <a:pt x="240385" y="200761"/>
                  </a:lnTo>
                  <a:lnTo>
                    <a:pt x="240385" y="207162"/>
                  </a:lnTo>
                  <a:lnTo>
                    <a:pt x="240385" y="207454"/>
                  </a:lnTo>
                  <a:lnTo>
                    <a:pt x="240385" y="209740"/>
                  </a:lnTo>
                  <a:lnTo>
                    <a:pt x="240385" y="210007"/>
                  </a:lnTo>
                  <a:lnTo>
                    <a:pt x="239763" y="209689"/>
                  </a:lnTo>
                  <a:lnTo>
                    <a:pt x="240385" y="209740"/>
                  </a:lnTo>
                  <a:lnTo>
                    <a:pt x="240385" y="207454"/>
                  </a:lnTo>
                  <a:lnTo>
                    <a:pt x="240233" y="207683"/>
                  </a:lnTo>
                  <a:lnTo>
                    <a:pt x="240233" y="206857"/>
                  </a:lnTo>
                  <a:lnTo>
                    <a:pt x="240372" y="206794"/>
                  </a:lnTo>
                  <a:lnTo>
                    <a:pt x="240372" y="207175"/>
                  </a:lnTo>
                  <a:lnTo>
                    <a:pt x="240385" y="200837"/>
                  </a:lnTo>
                  <a:lnTo>
                    <a:pt x="239776" y="200710"/>
                  </a:lnTo>
                  <a:lnTo>
                    <a:pt x="240233" y="200710"/>
                  </a:lnTo>
                  <a:lnTo>
                    <a:pt x="240385" y="200761"/>
                  </a:lnTo>
                  <a:lnTo>
                    <a:pt x="240385" y="200228"/>
                  </a:lnTo>
                  <a:lnTo>
                    <a:pt x="240233" y="200304"/>
                  </a:lnTo>
                  <a:lnTo>
                    <a:pt x="239712" y="200698"/>
                  </a:lnTo>
                  <a:lnTo>
                    <a:pt x="239331" y="200621"/>
                  </a:lnTo>
                  <a:lnTo>
                    <a:pt x="239331" y="207225"/>
                  </a:lnTo>
                  <a:lnTo>
                    <a:pt x="239255" y="207378"/>
                  </a:lnTo>
                  <a:lnTo>
                    <a:pt x="239255" y="209118"/>
                  </a:lnTo>
                  <a:lnTo>
                    <a:pt x="239115" y="209334"/>
                  </a:lnTo>
                  <a:lnTo>
                    <a:pt x="239115" y="208940"/>
                  </a:lnTo>
                  <a:lnTo>
                    <a:pt x="239255" y="209118"/>
                  </a:lnTo>
                  <a:lnTo>
                    <a:pt x="239255" y="207378"/>
                  </a:lnTo>
                  <a:lnTo>
                    <a:pt x="239153" y="207581"/>
                  </a:lnTo>
                  <a:lnTo>
                    <a:pt x="239153" y="208534"/>
                  </a:lnTo>
                  <a:lnTo>
                    <a:pt x="239115" y="207314"/>
                  </a:lnTo>
                  <a:lnTo>
                    <a:pt x="239331" y="207225"/>
                  </a:lnTo>
                  <a:lnTo>
                    <a:pt x="239331" y="200621"/>
                  </a:lnTo>
                  <a:lnTo>
                    <a:pt x="239115" y="200571"/>
                  </a:lnTo>
                  <a:lnTo>
                    <a:pt x="239115" y="200304"/>
                  </a:lnTo>
                  <a:lnTo>
                    <a:pt x="240385" y="200164"/>
                  </a:lnTo>
                  <a:lnTo>
                    <a:pt x="238874" y="197218"/>
                  </a:lnTo>
                  <a:lnTo>
                    <a:pt x="238874" y="220637"/>
                  </a:lnTo>
                  <a:lnTo>
                    <a:pt x="237845" y="221399"/>
                  </a:lnTo>
                  <a:lnTo>
                    <a:pt x="237845" y="224155"/>
                  </a:lnTo>
                  <a:lnTo>
                    <a:pt x="237845" y="227685"/>
                  </a:lnTo>
                  <a:lnTo>
                    <a:pt x="237845" y="229031"/>
                  </a:lnTo>
                  <a:lnTo>
                    <a:pt x="237820" y="235432"/>
                  </a:lnTo>
                  <a:lnTo>
                    <a:pt x="237134" y="235343"/>
                  </a:lnTo>
                  <a:lnTo>
                    <a:pt x="237680" y="235331"/>
                  </a:lnTo>
                  <a:lnTo>
                    <a:pt x="237820" y="235432"/>
                  </a:lnTo>
                  <a:lnTo>
                    <a:pt x="237820" y="229044"/>
                  </a:lnTo>
                  <a:lnTo>
                    <a:pt x="236524" y="229450"/>
                  </a:lnTo>
                  <a:lnTo>
                    <a:pt x="236524" y="235242"/>
                  </a:lnTo>
                  <a:lnTo>
                    <a:pt x="236385" y="235229"/>
                  </a:lnTo>
                  <a:lnTo>
                    <a:pt x="236385" y="235496"/>
                  </a:lnTo>
                  <a:lnTo>
                    <a:pt x="236321" y="239585"/>
                  </a:lnTo>
                  <a:lnTo>
                    <a:pt x="236181" y="239674"/>
                  </a:lnTo>
                  <a:lnTo>
                    <a:pt x="236181" y="235826"/>
                  </a:lnTo>
                  <a:lnTo>
                    <a:pt x="236054" y="236042"/>
                  </a:lnTo>
                  <a:lnTo>
                    <a:pt x="235305" y="236550"/>
                  </a:lnTo>
                  <a:lnTo>
                    <a:pt x="235305" y="240703"/>
                  </a:lnTo>
                  <a:lnTo>
                    <a:pt x="235305" y="241439"/>
                  </a:lnTo>
                  <a:lnTo>
                    <a:pt x="232765" y="239014"/>
                  </a:lnTo>
                  <a:lnTo>
                    <a:pt x="233883" y="239496"/>
                  </a:lnTo>
                  <a:lnTo>
                    <a:pt x="235305" y="240703"/>
                  </a:lnTo>
                  <a:lnTo>
                    <a:pt x="235305" y="236550"/>
                  </a:lnTo>
                  <a:lnTo>
                    <a:pt x="235242" y="239687"/>
                  </a:lnTo>
                  <a:lnTo>
                    <a:pt x="234022" y="239318"/>
                  </a:lnTo>
                  <a:lnTo>
                    <a:pt x="234022" y="236588"/>
                  </a:lnTo>
                  <a:lnTo>
                    <a:pt x="234924" y="236296"/>
                  </a:lnTo>
                  <a:lnTo>
                    <a:pt x="235305" y="236181"/>
                  </a:lnTo>
                  <a:lnTo>
                    <a:pt x="235305" y="235508"/>
                  </a:lnTo>
                  <a:lnTo>
                    <a:pt x="236385" y="234810"/>
                  </a:lnTo>
                  <a:lnTo>
                    <a:pt x="236385" y="235229"/>
                  </a:lnTo>
                  <a:lnTo>
                    <a:pt x="236524" y="235242"/>
                  </a:lnTo>
                  <a:lnTo>
                    <a:pt x="236524" y="229450"/>
                  </a:lnTo>
                  <a:lnTo>
                    <a:pt x="236385" y="229489"/>
                  </a:lnTo>
                  <a:lnTo>
                    <a:pt x="236385" y="230441"/>
                  </a:lnTo>
                  <a:lnTo>
                    <a:pt x="235978" y="230568"/>
                  </a:lnTo>
                  <a:lnTo>
                    <a:pt x="235775" y="230632"/>
                  </a:lnTo>
                  <a:lnTo>
                    <a:pt x="235483" y="230733"/>
                  </a:lnTo>
                  <a:lnTo>
                    <a:pt x="234924" y="230835"/>
                  </a:lnTo>
                  <a:lnTo>
                    <a:pt x="234022" y="231063"/>
                  </a:lnTo>
                  <a:lnTo>
                    <a:pt x="232244" y="231178"/>
                  </a:lnTo>
                  <a:lnTo>
                    <a:pt x="232765" y="231114"/>
                  </a:lnTo>
                  <a:lnTo>
                    <a:pt x="233387" y="231025"/>
                  </a:lnTo>
                  <a:lnTo>
                    <a:pt x="234022" y="230949"/>
                  </a:lnTo>
                  <a:lnTo>
                    <a:pt x="234022" y="229158"/>
                  </a:lnTo>
                  <a:lnTo>
                    <a:pt x="235305" y="229971"/>
                  </a:lnTo>
                  <a:lnTo>
                    <a:pt x="236385" y="228473"/>
                  </a:lnTo>
                  <a:lnTo>
                    <a:pt x="236385" y="228295"/>
                  </a:lnTo>
                  <a:lnTo>
                    <a:pt x="237845" y="227685"/>
                  </a:lnTo>
                  <a:lnTo>
                    <a:pt x="237845" y="224180"/>
                  </a:lnTo>
                  <a:lnTo>
                    <a:pt x="235724" y="224205"/>
                  </a:lnTo>
                  <a:lnTo>
                    <a:pt x="237401" y="224180"/>
                  </a:lnTo>
                  <a:lnTo>
                    <a:pt x="237401" y="223939"/>
                  </a:lnTo>
                  <a:lnTo>
                    <a:pt x="236385" y="223469"/>
                  </a:lnTo>
                  <a:lnTo>
                    <a:pt x="236385" y="222669"/>
                  </a:lnTo>
                  <a:lnTo>
                    <a:pt x="236385" y="221716"/>
                  </a:lnTo>
                  <a:lnTo>
                    <a:pt x="237261" y="222821"/>
                  </a:lnTo>
                  <a:lnTo>
                    <a:pt x="237401" y="222224"/>
                  </a:lnTo>
                  <a:lnTo>
                    <a:pt x="237401" y="223939"/>
                  </a:lnTo>
                  <a:lnTo>
                    <a:pt x="237845" y="224155"/>
                  </a:lnTo>
                  <a:lnTo>
                    <a:pt x="237845" y="221399"/>
                  </a:lnTo>
                  <a:lnTo>
                    <a:pt x="237401" y="221716"/>
                  </a:lnTo>
                  <a:lnTo>
                    <a:pt x="237401" y="221259"/>
                  </a:lnTo>
                  <a:lnTo>
                    <a:pt x="237845" y="221068"/>
                  </a:lnTo>
                  <a:lnTo>
                    <a:pt x="238874" y="220637"/>
                  </a:lnTo>
                  <a:lnTo>
                    <a:pt x="238874" y="197218"/>
                  </a:lnTo>
                  <a:lnTo>
                    <a:pt x="237083" y="193725"/>
                  </a:lnTo>
                  <a:lnTo>
                    <a:pt x="237083" y="219354"/>
                  </a:lnTo>
                  <a:lnTo>
                    <a:pt x="236385" y="219494"/>
                  </a:lnTo>
                  <a:lnTo>
                    <a:pt x="236385" y="218262"/>
                  </a:lnTo>
                  <a:lnTo>
                    <a:pt x="235978" y="218300"/>
                  </a:lnTo>
                  <a:lnTo>
                    <a:pt x="236994" y="218109"/>
                  </a:lnTo>
                  <a:lnTo>
                    <a:pt x="237083" y="219354"/>
                  </a:lnTo>
                  <a:lnTo>
                    <a:pt x="237083" y="193725"/>
                  </a:lnTo>
                  <a:lnTo>
                    <a:pt x="237058" y="200761"/>
                  </a:lnTo>
                  <a:lnTo>
                    <a:pt x="236994" y="201155"/>
                  </a:lnTo>
                  <a:lnTo>
                    <a:pt x="236385" y="201282"/>
                  </a:lnTo>
                  <a:lnTo>
                    <a:pt x="236385" y="209791"/>
                  </a:lnTo>
                  <a:lnTo>
                    <a:pt x="236283" y="209931"/>
                  </a:lnTo>
                  <a:lnTo>
                    <a:pt x="236385" y="209791"/>
                  </a:lnTo>
                  <a:lnTo>
                    <a:pt x="236385" y="201282"/>
                  </a:lnTo>
                  <a:lnTo>
                    <a:pt x="236385" y="200723"/>
                  </a:lnTo>
                  <a:lnTo>
                    <a:pt x="236562" y="200634"/>
                  </a:lnTo>
                  <a:lnTo>
                    <a:pt x="237058" y="200761"/>
                  </a:lnTo>
                  <a:lnTo>
                    <a:pt x="237058" y="193687"/>
                  </a:lnTo>
                  <a:lnTo>
                    <a:pt x="236385" y="192366"/>
                  </a:lnTo>
                  <a:lnTo>
                    <a:pt x="236385" y="197408"/>
                  </a:lnTo>
                  <a:lnTo>
                    <a:pt x="236385" y="192366"/>
                  </a:lnTo>
                  <a:lnTo>
                    <a:pt x="236054" y="191731"/>
                  </a:lnTo>
                  <a:lnTo>
                    <a:pt x="236054" y="197332"/>
                  </a:lnTo>
                  <a:lnTo>
                    <a:pt x="235686" y="197383"/>
                  </a:lnTo>
                  <a:lnTo>
                    <a:pt x="235686" y="210019"/>
                  </a:lnTo>
                  <a:lnTo>
                    <a:pt x="235559" y="210045"/>
                  </a:lnTo>
                  <a:lnTo>
                    <a:pt x="235559" y="221373"/>
                  </a:lnTo>
                  <a:lnTo>
                    <a:pt x="235508" y="222072"/>
                  </a:lnTo>
                  <a:lnTo>
                    <a:pt x="235305" y="222288"/>
                  </a:lnTo>
                  <a:lnTo>
                    <a:pt x="235305" y="220941"/>
                  </a:lnTo>
                  <a:lnTo>
                    <a:pt x="234924" y="220941"/>
                  </a:lnTo>
                  <a:lnTo>
                    <a:pt x="234022" y="220738"/>
                  </a:lnTo>
                  <a:lnTo>
                    <a:pt x="234022" y="228879"/>
                  </a:lnTo>
                  <a:lnTo>
                    <a:pt x="232765" y="228219"/>
                  </a:lnTo>
                  <a:lnTo>
                    <a:pt x="232765" y="227012"/>
                  </a:lnTo>
                  <a:lnTo>
                    <a:pt x="231368" y="229920"/>
                  </a:lnTo>
                  <a:lnTo>
                    <a:pt x="230555" y="231394"/>
                  </a:lnTo>
                  <a:lnTo>
                    <a:pt x="230555" y="231927"/>
                  </a:lnTo>
                  <a:lnTo>
                    <a:pt x="230555" y="232397"/>
                  </a:lnTo>
                  <a:lnTo>
                    <a:pt x="232765" y="233489"/>
                  </a:lnTo>
                  <a:lnTo>
                    <a:pt x="232765" y="233616"/>
                  </a:lnTo>
                  <a:lnTo>
                    <a:pt x="232244" y="233667"/>
                  </a:lnTo>
                  <a:lnTo>
                    <a:pt x="231368" y="233768"/>
                  </a:lnTo>
                  <a:lnTo>
                    <a:pt x="232765" y="233883"/>
                  </a:lnTo>
                  <a:lnTo>
                    <a:pt x="231368" y="234251"/>
                  </a:lnTo>
                  <a:lnTo>
                    <a:pt x="231368" y="236270"/>
                  </a:lnTo>
                  <a:lnTo>
                    <a:pt x="231368" y="236448"/>
                  </a:lnTo>
                  <a:lnTo>
                    <a:pt x="230225" y="236448"/>
                  </a:lnTo>
                  <a:lnTo>
                    <a:pt x="230720" y="235292"/>
                  </a:lnTo>
                  <a:lnTo>
                    <a:pt x="231368" y="236270"/>
                  </a:lnTo>
                  <a:lnTo>
                    <a:pt x="231368" y="234251"/>
                  </a:lnTo>
                  <a:lnTo>
                    <a:pt x="231127" y="234315"/>
                  </a:lnTo>
                  <a:lnTo>
                    <a:pt x="231368" y="233768"/>
                  </a:lnTo>
                  <a:lnTo>
                    <a:pt x="231368" y="233565"/>
                  </a:lnTo>
                  <a:lnTo>
                    <a:pt x="226593" y="236601"/>
                  </a:lnTo>
                  <a:lnTo>
                    <a:pt x="228955" y="236588"/>
                  </a:lnTo>
                  <a:lnTo>
                    <a:pt x="228955" y="240233"/>
                  </a:lnTo>
                  <a:lnTo>
                    <a:pt x="228955" y="241033"/>
                  </a:lnTo>
                  <a:lnTo>
                    <a:pt x="227685" y="243192"/>
                  </a:lnTo>
                  <a:lnTo>
                    <a:pt x="226402" y="241846"/>
                  </a:lnTo>
                  <a:lnTo>
                    <a:pt x="227545" y="240157"/>
                  </a:lnTo>
                  <a:lnTo>
                    <a:pt x="227685" y="240157"/>
                  </a:lnTo>
                  <a:lnTo>
                    <a:pt x="228955" y="240233"/>
                  </a:lnTo>
                  <a:lnTo>
                    <a:pt x="228955" y="236588"/>
                  </a:lnTo>
                  <a:lnTo>
                    <a:pt x="227685" y="237528"/>
                  </a:lnTo>
                  <a:lnTo>
                    <a:pt x="226593" y="239725"/>
                  </a:lnTo>
                  <a:lnTo>
                    <a:pt x="226275" y="239661"/>
                  </a:lnTo>
                  <a:lnTo>
                    <a:pt x="226275" y="247142"/>
                  </a:lnTo>
                  <a:lnTo>
                    <a:pt x="226275" y="247370"/>
                  </a:lnTo>
                  <a:lnTo>
                    <a:pt x="226072" y="247370"/>
                  </a:lnTo>
                  <a:lnTo>
                    <a:pt x="225933" y="247510"/>
                  </a:lnTo>
                  <a:lnTo>
                    <a:pt x="225806" y="247777"/>
                  </a:lnTo>
                  <a:lnTo>
                    <a:pt x="225501" y="247967"/>
                  </a:lnTo>
                  <a:lnTo>
                    <a:pt x="225145" y="248056"/>
                  </a:lnTo>
                  <a:lnTo>
                    <a:pt x="225145" y="247370"/>
                  </a:lnTo>
                  <a:lnTo>
                    <a:pt x="225501" y="247294"/>
                  </a:lnTo>
                  <a:lnTo>
                    <a:pt x="226009" y="247192"/>
                  </a:lnTo>
                  <a:lnTo>
                    <a:pt x="226275" y="247142"/>
                  </a:lnTo>
                  <a:lnTo>
                    <a:pt x="226275" y="239661"/>
                  </a:lnTo>
                  <a:lnTo>
                    <a:pt x="226009" y="239598"/>
                  </a:lnTo>
                  <a:lnTo>
                    <a:pt x="225501" y="239496"/>
                  </a:lnTo>
                  <a:lnTo>
                    <a:pt x="225145" y="239420"/>
                  </a:lnTo>
                  <a:lnTo>
                    <a:pt x="225145" y="241579"/>
                  </a:lnTo>
                  <a:lnTo>
                    <a:pt x="224269" y="241668"/>
                  </a:lnTo>
                  <a:lnTo>
                    <a:pt x="224142" y="241681"/>
                  </a:lnTo>
                  <a:lnTo>
                    <a:pt x="224142" y="250304"/>
                  </a:lnTo>
                  <a:lnTo>
                    <a:pt x="223774" y="250482"/>
                  </a:lnTo>
                  <a:lnTo>
                    <a:pt x="223735" y="251942"/>
                  </a:lnTo>
                  <a:lnTo>
                    <a:pt x="223418" y="251866"/>
                  </a:lnTo>
                  <a:lnTo>
                    <a:pt x="223507" y="251688"/>
                  </a:lnTo>
                  <a:lnTo>
                    <a:pt x="223735" y="251942"/>
                  </a:lnTo>
                  <a:lnTo>
                    <a:pt x="223735" y="250469"/>
                  </a:lnTo>
                  <a:lnTo>
                    <a:pt x="222961" y="250202"/>
                  </a:lnTo>
                  <a:lnTo>
                    <a:pt x="222694" y="250888"/>
                  </a:lnTo>
                  <a:lnTo>
                    <a:pt x="222961" y="251282"/>
                  </a:lnTo>
                  <a:lnTo>
                    <a:pt x="223062" y="251790"/>
                  </a:lnTo>
                  <a:lnTo>
                    <a:pt x="222758" y="251726"/>
                  </a:lnTo>
                  <a:lnTo>
                    <a:pt x="222605" y="251688"/>
                  </a:lnTo>
                  <a:lnTo>
                    <a:pt x="222605" y="250075"/>
                  </a:lnTo>
                  <a:lnTo>
                    <a:pt x="223253" y="250139"/>
                  </a:lnTo>
                  <a:lnTo>
                    <a:pt x="223875" y="250202"/>
                  </a:lnTo>
                  <a:lnTo>
                    <a:pt x="224142" y="250304"/>
                  </a:lnTo>
                  <a:lnTo>
                    <a:pt x="224142" y="241681"/>
                  </a:lnTo>
                  <a:lnTo>
                    <a:pt x="223875" y="241706"/>
                  </a:lnTo>
                  <a:lnTo>
                    <a:pt x="223875" y="243459"/>
                  </a:lnTo>
                  <a:lnTo>
                    <a:pt x="222605" y="244538"/>
                  </a:lnTo>
                  <a:lnTo>
                    <a:pt x="221335" y="244411"/>
                  </a:lnTo>
                  <a:lnTo>
                    <a:pt x="222605" y="243598"/>
                  </a:lnTo>
                  <a:lnTo>
                    <a:pt x="221335" y="243738"/>
                  </a:lnTo>
                  <a:lnTo>
                    <a:pt x="222605" y="241439"/>
                  </a:lnTo>
                  <a:lnTo>
                    <a:pt x="222605" y="233756"/>
                  </a:lnTo>
                  <a:lnTo>
                    <a:pt x="217525" y="238201"/>
                  </a:lnTo>
                  <a:lnTo>
                    <a:pt x="217284" y="238150"/>
                  </a:lnTo>
                  <a:lnTo>
                    <a:pt x="218795" y="235915"/>
                  </a:lnTo>
                  <a:lnTo>
                    <a:pt x="214985" y="234835"/>
                  </a:lnTo>
                  <a:lnTo>
                    <a:pt x="213626" y="235369"/>
                  </a:lnTo>
                  <a:lnTo>
                    <a:pt x="211175" y="235369"/>
                  </a:lnTo>
                  <a:lnTo>
                    <a:pt x="213398" y="234353"/>
                  </a:lnTo>
                  <a:lnTo>
                    <a:pt x="213626" y="234251"/>
                  </a:lnTo>
                  <a:lnTo>
                    <a:pt x="212382" y="234010"/>
                  </a:lnTo>
                  <a:lnTo>
                    <a:pt x="213398" y="234200"/>
                  </a:lnTo>
                  <a:lnTo>
                    <a:pt x="213626" y="234251"/>
                  </a:lnTo>
                  <a:lnTo>
                    <a:pt x="213398" y="234022"/>
                  </a:lnTo>
                  <a:lnTo>
                    <a:pt x="213626" y="234124"/>
                  </a:lnTo>
                  <a:lnTo>
                    <a:pt x="214985" y="234835"/>
                  </a:lnTo>
                  <a:lnTo>
                    <a:pt x="214985" y="234429"/>
                  </a:lnTo>
                  <a:lnTo>
                    <a:pt x="218795" y="230924"/>
                  </a:lnTo>
                  <a:lnTo>
                    <a:pt x="217525" y="230517"/>
                  </a:lnTo>
                  <a:lnTo>
                    <a:pt x="220002" y="229590"/>
                  </a:lnTo>
                  <a:lnTo>
                    <a:pt x="217525" y="228498"/>
                  </a:lnTo>
                  <a:lnTo>
                    <a:pt x="218795" y="227685"/>
                  </a:lnTo>
                  <a:lnTo>
                    <a:pt x="220002" y="228574"/>
                  </a:lnTo>
                  <a:lnTo>
                    <a:pt x="220002" y="229590"/>
                  </a:lnTo>
                  <a:lnTo>
                    <a:pt x="220002" y="229781"/>
                  </a:lnTo>
                  <a:lnTo>
                    <a:pt x="222605" y="227012"/>
                  </a:lnTo>
                  <a:lnTo>
                    <a:pt x="222605" y="228892"/>
                  </a:lnTo>
                  <a:lnTo>
                    <a:pt x="223875" y="230251"/>
                  </a:lnTo>
                  <a:lnTo>
                    <a:pt x="226275" y="228587"/>
                  </a:lnTo>
                  <a:lnTo>
                    <a:pt x="226275" y="228206"/>
                  </a:lnTo>
                  <a:lnTo>
                    <a:pt x="227545" y="227126"/>
                  </a:lnTo>
                  <a:lnTo>
                    <a:pt x="231368" y="227012"/>
                  </a:lnTo>
                  <a:lnTo>
                    <a:pt x="232765" y="227012"/>
                  </a:lnTo>
                  <a:lnTo>
                    <a:pt x="232765" y="226339"/>
                  </a:lnTo>
                  <a:lnTo>
                    <a:pt x="232435" y="226187"/>
                  </a:lnTo>
                  <a:lnTo>
                    <a:pt x="232765" y="226199"/>
                  </a:lnTo>
                  <a:lnTo>
                    <a:pt x="233387" y="226326"/>
                  </a:lnTo>
                  <a:lnTo>
                    <a:pt x="232765" y="227012"/>
                  </a:lnTo>
                  <a:lnTo>
                    <a:pt x="233260" y="227749"/>
                  </a:lnTo>
                  <a:lnTo>
                    <a:pt x="233260" y="228307"/>
                  </a:lnTo>
                  <a:lnTo>
                    <a:pt x="233794" y="228549"/>
                  </a:lnTo>
                  <a:lnTo>
                    <a:pt x="234022" y="228879"/>
                  </a:lnTo>
                  <a:lnTo>
                    <a:pt x="234022" y="220738"/>
                  </a:lnTo>
                  <a:lnTo>
                    <a:pt x="233603" y="220675"/>
                  </a:lnTo>
                  <a:lnTo>
                    <a:pt x="233895" y="220535"/>
                  </a:lnTo>
                  <a:lnTo>
                    <a:pt x="233514" y="220306"/>
                  </a:lnTo>
                  <a:lnTo>
                    <a:pt x="234022" y="220522"/>
                  </a:lnTo>
                  <a:lnTo>
                    <a:pt x="233349" y="219519"/>
                  </a:lnTo>
                  <a:lnTo>
                    <a:pt x="233349" y="220230"/>
                  </a:lnTo>
                  <a:lnTo>
                    <a:pt x="233349" y="220637"/>
                  </a:lnTo>
                  <a:lnTo>
                    <a:pt x="232765" y="220535"/>
                  </a:lnTo>
                  <a:lnTo>
                    <a:pt x="232765" y="222554"/>
                  </a:lnTo>
                  <a:lnTo>
                    <a:pt x="232765" y="222694"/>
                  </a:lnTo>
                  <a:lnTo>
                    <a:pt x="231368" y="222986"/>
                  </a:lnTo>
                  <a:lnTo>
                    <a:pt x="231368" y="222415"/>
                  </a:lnTo>
                  <a:lnTo>
                    <a:pt x="232244" y="222504"/>
                  </a:lnTo>
                  <a:lnTo>
                    <a:pt x="232765" y="222554"/>
                  </a:lnTo>
                  <a:lnTo>
                    <a:pt x="232765" y="220535"/>
                  </a:lnTo>
                  <a:lnTo>
                    <a:pt x="232765" y="219964"/>
                  </a:lnTo>
                  <a:lnTo>
                    <a:pt x="233349" y="220230"/>
                  </a:lnTo>
                  <a:lnTo>
                    <a:pt x="233349" y="219519"/>
                  </a:lnTo>
                  <a:lnTo>
                    <a:pt x="232765" y="218643"/>
                  </a:lnTo>
                  <a:lnTo>
                    <a:pt x="234022" y="220510"/>
                  </a:lnTo>
                  <a:lnTo>
                    <a:pt x="234022" y="220738"/>
                  </a:lnTo>
                  <a:lnTo>
                    <a:pt x="234924" y="220878"/>
                  </a:lnTo>
                  <a:lnTo>
                    <a:pt x="235305" y="220941"/>
                  </a:lnTo>
                  <a:lnTo>
                    <a:pt x="235559" y="221373"/>
                  </a:lnTo>
                  <a:lnTo>
                    <a:pt x="235559" y="210045"/>
                  </a:lnTo>
                  <a:lnTo>
                    <a:pt x="234543" y="210210"/>
                  </a:lnTo>
                  <a:lnTo>
                    <a:pt x="234543" y="212102"/>
                  </a:lnTo>
                  <a:lnTo>
                    <a:pt x="234353" y="218478"/>
                  </a:lnTo>
                  <a:lnTo>
                    <a:pt x="234022" y="218516"/>
                  </a:lnTo>
                  <a:lnTo>
                    <a:pt x="234022" y="211061"/>
                  </a:lnTo>
                  <a:lnTo>
                    <a:pt x="234543" y="212102"/>
                  </a:lnTo>
                  <a:lnTo>
                    <a:pt x="234543" y="210210"/>
                  </a:lnTo>
                  <a:lnTo>
                    <a:pt x="234022" y="210286"/>
                  </a:lnTo>
                  <a:lnTo>
                    <a:pt x="234022" y="209067"/>
                  </a:lnTo>
                  <a:lnTo>
                    <a:pt x="234962" y="209067"/>
                  </a:lnTo>
                  <a:lnTo>
                    <a:pt x="234708" y="209613"/>
                  </a:lnTo>
                  <a:lnTo>
                    <a:pt x="235508" y="209880"/>
                  </a:lnTo>
                  <a:lnTo>
                    <a:pt x="235686" y="210019"/>
                  </a:lnTo>
                  <a:lnTo>
                    <a:pt x="235686" y="197383"/>
                  </a:lnTo>
                  <a:lnTo>
                    <a:pt x="235305" y="197332"/>
                  </a:lnTo>
                  <a:lnTo>
                    <a:pt x="235305" y="199898"/>
                  </a:lnTo>
                  <a:lnTo>
                    <a:pt x="235305" y="204482"/>
                  </a:lnTo>
                  <a:lnTo>
                    <a:pt x="234924" y="204520"/>
                  </a:lnTo>
                  <a:lnTo>
                    <a:pt x="234022" y="204622"/>
                  </a:lnTo>
                  <a:lnTo>
                    <a:pt x="234022" y="202590"/>
                  </a:lnTo>
                  <a:lnTo>
                    <a:pt x="234708" y="202844"/>
                  </a:lnTo>
                  <a:lnTo>
                    <a:pt x="234708" y="203669"/>
                  </a:lnTo>
                  <a:lnTo>
                    <a:pt x="234975" y="203809"/>
                  </a:lnTo>
                  <a:lnTo>
                    <a:pt x="234975" y="202946"/>
                  </a:lnTo>
                  <a:lnTo>
                    <a:pt x="235242" y="203047"/>
                  </a:lnTo>
                  <a:lnTo>
                    <a:pt x="235242" y="204482"/>
                  </a:lnTo>
                  <a:lnTo>
                    <a:pt x="235305" y="199898"/>
                  </a:lnTo>
                  <a:lnTo>
                    <a:pt x="235242" y="200342"/>
                  </a:lnTo>
                  <a:lnTo>
                    <a:pt x="235242" y="201142"/>
                  </a:lnTo>
                  <a:lnTo>
                    <a:pt x="234899" y="201282"/>
                  </a:lnTo>
                  <a:lnTo>
                    <a:pt x="234708" y="200571"/>
                  </a:lnTo>
                  <a:lnTo>
                    <a:pt x="234708" y="201104"/>
                  </a:lnTo>
                  <a:lnTo>
                    <a:pt x="234835" y="201307"/>
                  </a:lnTo>
                  <a:lnTo>
                    <a:pt x="234708" y="201371"/>
                  </a:lnTo>
                  <a:lnTo>
                    <a:pt x="234708" y="201104"/>
                  </a:lnTo>
                  <a:lnTo>
                    <a:pt x="234569" y="200914"/>
                  </a:lnTo>
                  <a:lnTo>
                    <a:pt x="234569" y="201422"/>
                  </a:lnTo>
                  <a:lnTo>
                    <a:pt x="234022" y="201650"/>
                  </a:lnTo>
                  <a:lnTo>
                    <a:pt x="234022" y="200850"/>
                  </a:lnTo>
                  <a:lnTo>
                    <a:pt x="234569" y="200634"/>
                  </a:lnTo>
                  <a:lnTo>
                    <a:pt x="234708" y="200571"/>
                  </a:lnTo>
                  <a:lnTo>
                    <a:pt x="234835" y="200507"/>
                  </a:lnTo>
                  <a:lnTo>
                    <a:pt x="235242" y="200342"/>
                  </a:lnTo>
                  <a:lnTo>
                    <a:pt x="235242" y="199859"/>
                  </a:lnTo>
                  <a:lnTo>
                    <a:pt x="234022" y="198958"/>
                  </a:lnTo>
                  <a:lnTo>
                    <a:pt x="235305" y="197332"/>
                  </a:lnTo>
                  <a:lnTo>
                    <a:pt x="235305" y="196799"/>
                  </a:lnTo>
                  <a:lnTo>
                    <a:pt x="235826" y="196799"/>
                  </a:lnTo>
                  <a:lnTo>
                    <a:pt x="236054" y="197332"/>
                  </a:lnTo>
                  <a:lnTo>
                    <a:pt x="236054" y="191731"/>
                  </a:lnTo>
                  <a:lnTo>
                    <a:pt x="234022" y="187756"/>
                  </a:lnTo>
                  <a:lnTo>
                    <a:pt x="232765" y="184785"/>
                  </a:lnTo>
                  <a:lnTo>
                    <a:pt x="232765" y="188290"/>
                  </a:lnTo>
                  <a:lnTo>
                    <a:pt x="232676" y="188429"/>
                  </a:lnTo>
                  <a:lnTo>
                    <a:pt x="232765" y="188404"/>
                  </a:lnTo>
                  <a:lnTo>
                    <a:pt x="232765" y="216077"/>
                  </a:lnTo>
                  <a:lnTo>
                    <a:pt x="231482" y="215277"/>
                  </a:lnTo>
                  <a:lnTo>
                    <a:pt x="232244" y="215188"/>
                  </a:lnTo>
                  <a:lnTo>
                    <a:pt x="232765" y="215138"/>
                  </a:lnTo>
                  <a:lnTo>
                    <a:pt x="232765" y="209880"/>
                  </a:lnTo>
                  <a:lnTo>
                    <a:pt x="232410" y="209880"/>
                  </a:lnTo>
                  <a:lnTo>
                    <a:pt x="232676" y="209740"/>
                  </a:lnTo>
                  <a:lnTo>
                    <a:pt x="232765" y="208546"/>
                  </a:lnTo>
                  <a:lnTo>
                    <a:pt x="232549" y="209207"/>
                  </a:lnTo>
                  <a:lnTo>
                    <a:pt x="230924" y="209740"/>
                  </a:lnTo>
                  <a:lnTo>
                    <a:pt x="230924" y="219189"/>
                  </a:lnTo>
                  <a:lnTo>
                    <a:pt x="230416" y="220599"/>
                  </a:lnTo>
                  <a:lnTo>
                    <a:pt x="230225" y="220675"/>
                  </a:lnTo>
                  <a:lnTo>
                    <a:pt x="230225" y="221348"/>
                  </a:lnTo>
                  <a:lnTo>
                    <a:pt x="230225" y="221475"/>
                  </a:lnTo>
                  <a:lnTo>
                    <a:pt x="230225" y="221932"/>
                  </a:lnTo>
                  <a:lnTo>
                    <a:pt x="230225" y="221576"/>
                  </a:lnTo>
                  <a:lnTo>
                    <a:pt x="230111" y="222021"/>
                  </a:lnTo>
                  <a:lnTo>
                    <a:pt x="230111" y="222491"/>
                  </a:lnTo>
                  <a:lnTo>
                    <a:pt x="229349" y="222275"/>
                  </a:lnTo>
                  <a:lnTo>
                    <a:pt x="230022" y="221564"/>
                  </a:lnTo>
                  <a:lnTo>
                    <a:pt x="230225" y="221348"/>
                  </a:lnTo>
                  <a:lnTo>
                    <a:pt x="230225" y="220675"/>
                  </a:lnTo>
                  <a:lnTo>
                    <a:pt x="230225" y="220129"/>
                  </a:lnTo>
                  <a:lnTo>
                    <a:pt x="230225" y="219392"/>
                  </a:lnTo>
                  <a:lnTo>
                    <a:pt x="230390" y="219341"/>
                  </a:lnTo>
                  <a:lnTo>
                    <a:pt x="230797" y="219227"/>
                  </a:lnTo>
                  <a:lnTo>
                    <a:pt x="230924" y="219189"/>
                  </a:lnTo>
                  <a:lnTo>
                    <a:pt x="230924" y="209740"/>
                  </a:lnTo>
                  <a:lnTo>
                    <a:pt x="230860" y="209473"/>
                  </a:lnTo>
                  <a:lnTo>
                    <a:pt x="231127" y="209359"/>
                  </a:lnTo>
                  <a:lnTo>
                    <a:pt x="231368" y="209257"/>
                  </a:lnTo>
                  <a:lnTo>
                    <a:pt x="232244" y="208559"/>
                  </a:lnTo>
                  <a:lnTo>
                    <a:pt x="232765" y="208127"/>
                  </a:lnTo>
                  <a:lnTo>
                    <a:pt x="232765" y="188429"/>
                  </a:lnTo>
                  <a:lnTo>
                    <a:pt x="232244" y="188404"/>
                  </a:lnTo>
                  <a:lnTo>
                    <a:pt x="232765" y="188290"/>
                  </a:lnTo>
                  <a:lnTo>
                    <a:pt x="232765" y="184785"/>
                  </a:lnTo>
                  <a:lnTo>
                    <a:pt x="231368" y="181470"/>
                  </a:lnTo>
                  <a:lnTo>
                    <a:pt x="231368" y="188163"/>
                  </a:lnTo>
                  <a:lnTo>
                    <a:pt x="231368" y="188188"/>
                  </a:lnTo>
                  <a:lnTo>
                    <a:pt x="231368" y="194767"/>
                  </a:lnTo>
                  <a:lnTo>
                    <a:pt x="230936" y="194703"/>
                  </a:lnTo>
                  <a:lnTo>
                    <a:pt x="231368" y="194652"/>
                  </a:lnTo>
                  <a:lnTo>
                    <a:pt x="231368" y="189382"/>
                  </a:lnTo>
                  <a:lnTo>
                    <a:pt x="230797" y="189445"/>
                  </a:lnTo>
                  <a:lnTo>
                    <a:pt x="230797" y="188163"/>
                  </a:lnTo>
                  <a:lnTo>
                    <a:pt x="231228" y="188163"/>
                  </a:lnTo>
                  <a:lnTo>
                    <a:pt x="231368" y="188620"/>
                  </a:lnTo>
                  <a:lnTo>
                    <a:pt x="231368" y="188188"/>
                  </a:lnTo>
                  <a:lnTo>
                    <a:pt x="231368" y="181470"/>
                  </a:lnTo>
                  <a:lnTo>
                    <a:pt x="230720" y="179946"/>
                  </a:lnTo>
                  <a:lnTo>
                    <a:pt x="230720" y="195668"/>
                  </a:lnTo>
                  <a:lnTo>
                    <a:pt x="230593" y="195757"/>
                  </a:lnTo>
                  <a:lnTo>
                    <a:pt x="230593" y="210654"/>
                  </a:lnTo>
                  <a:lnTo>
                    <a:pt x="230225" y="210693"/>
                  </a:lnTo>
                  <a:lnTo>
                    <a:pt x="230225" y="210146"/>
                  </a:lnTo>
                  <a:lnTo>
                    <a:pt x="229882" y="209931"/>
                  </a:lnTo>
                  <a:lnTo>
                    <a:pt x="229882" y="219303"/>
                  </a:lnTo>
                  <a:lnTo>
                    <a:pt x="229247" y="219506"/>
                  </a:lnTo>
                  <a:lnTo>
                    <a:pt x="229247" y="222948"/>
                  </a:lnTo>
                  <a:lnTo>
                    <a:pt x="228955" y="223100"/>
                  </a:lnTo>
                  <a:lnTo>
                    <a:pt x="227685" y="222427"/>
                  </a:lnTo>
                  <a:lnTo>
                    <a:pt x="226402" y="221221"/>
                  </a:lnTo>
                  <a:lnTo>
                    <a:pt x="227685" y="219722"/>
                  </a:lnTo>
                  <a:lnTo>
                    <a:pt x="227723" y="219976"/>
                  </a:lnTo>
                  <a:lnTo>
                    <a:pt x="227685" y="220103"/>
                  </a:lnTo>
                  <a:lnTo>
                    <a:pt x="227279" y="221208"/>
                  </a:lnTo>
                  <a:lnTo>
                    <a:pt x="227685" y="221576"/>
                  </a:lnTo>
                  <a:lnTo>
                    <a:pt x="227685" y="221742"/>
                  </a:lnTo>
                  <a:lnTo>
                    <a:pt x="227825" y="221856"/>
                  </a:lnTo>
                  <a:lnTo>
                    <a:pt x="227825" y="222288"/>
                  </a:lnTo>
                  <a:lnTo>
                    <a:pt x="227914" y="221919"/>
                  </a:lnTo>
                  <a:lnTo>
                    <a:pt x="228917" y="222669"/>
                  </a:lnTo>
                  <a:lnTo>
                    <a:pt x="229247" y="222948"/>
                  </a:lnTo>
                  <a:lnTo>
                    <a:pt x="229247" y="219506"/>
                  </a:lnTo>
                  <a:lnTo>
                    <a:pt x="228955" y="219595"/>
                  </a:lnTo>
                  <a:lnTo>
                    <a:pt x="228955" y="218236"/>
                  </a:lnTo>
                  <a:lnTo>
                    <a:pt x="229552" y="218516"/>
                  </a:lnTo>
                  <a:lnTo>
                    <a:pt x="229882" y="219303"/>
                  </a:lnTo>
                  <a:lnTo>
                    <a:pt x="229882" y="209931"/>
                  </a:lnTo>
                  <a:lnTo>
                    <a:pt x="228955" y="209334"/>
                  </a:lnTo>
                  <a:lnTo>
                    <a:pt x="228955" y="208534"/>
                  </a:lnTo>
                  <a:lnTo>
                    <a:pt x="229997" y="208534"/>
                  </a:lnTo>
                  <a:lnTo>
                    <a:pt x="230111" y="209207"/>
                  </a:lnTo>
                  <a:lnTo>
                    <a:pt x="230225" y="209550"/>
                  </a:lnTo>
                  <a:lnTo>
                    <a:pt x="230225" y="209740"/>
                  </a:lnTo>
                  <a:lnTo>
                    <a:pt x="230593" y="210654"/>
                  </a:lnTo>
                  <a:lnTo>
                    <a:pt x="230593" y="195757"/>
                  </a:lnTo>
                  <a:lnTo>
                    <a:pt x="230225" y="195986"/>
                  </a:lnTo>
                  <a:lnTo>
                    <a:pt x="230225" y="195313"/>
                  </a:lnTo>
                  <a:lnTo>
                    <a:pt x="228955" y="195046"/>
                  </a:lnTo>
                  <a:lnTo>
                    <a:pt x="228955" y="201142"/>
                  </a:lnTo>
                  <a:lnTo>
                    <a:pt x="228955" y="201383"/>
                  </a:lnTo>
                  <a:lnTo>
                    <a:pt x="228434" y="201333"/>
                  </a:lnTo>
                  <a:lnTo>
                    <a:pt x="228765" y="201104"/>
                  </a:lnTo>
                  <a:lnTo>
                    <a:pt x="228955" y="201142"/>
                  </a:lnTo>
                  <a:lnTo>
                    <a:pt x="228955" y="195046"/>
                  </a:lnTo>
                  <a:lnTo>
                    <a:pt x="228955" y="194360"/>
                  </a:lnTo>
                  <a:lnTo>
                    <a:pt x="230225" y="194640"/>
                  </a:lnTo>
                  <a:lnTo>
                    <a:pt x="230225" y="194767"/>
                  </a:lnTo>
                  <a:lnTo>
                    <a:pt x="230390" y="194906"/>
                  </a:lnTo>
                  <a:lnTo>
                    <a:pt x="230390" y="195313"/>
                  </a:lnTo>
                  <a:lnTo>
                    <a:pt x="230657" y="195440"/>
                  </a:lnTo>
                  <a:lnTo>
                    <a:pt x="230720" y="195668"/>
                  </a:lnTo>
                  <a:lnTo>
                    <a:pt x="230720" y="179946"/>
                  </a:lnTo>
                  <a:lnTo>
                    <a:pt x="228955" y="175755"/>
                  </a:lnTo>
                  <a:lnTo>
                    <a:pt x="228638" y="175171"/>
                  </a:lnTo>
                  <a:lnTo>
                    <a:pt x="228638" y="188912"/>
                  </a:lnTo>
                  <a:lnTo>
                    <a:pt x="228638" y="190258"/>
                  </a:lnTo>
                  <a:lnTo>
                    <a:pt x="228130" y="190360"/>
                  </a:lnTo>
                  <a:lnTo>
                    <a:pt x="228130" y="198501"/>
                  </a:lnTo>
                  <a:lnTo>
                    <a:pt x="227177" y="201955"/>
                  </a:lnTo>
                  <a:lnTo>
                    <a:pt x="226593" y="202133"/>
                  </a:lnTo>
                  <a:lnTo>
                    <a:pt x="226402" y="202196"/>
                  </a:lnTo>
                  <a:lnTo>
                    <a:pt x="227685" y="198361"/>
                  </a:lnTo>
                  <a:lnTo>
                    <a:pt x="228104" y="198475"/>
                  </a:lnTo>
                  <a:lnTo>
                    <a:pt x="228130" y="190360"/>
                  </a:lnTo>
                  <a:lnTo>
                    <a:pt x="227685" y="190449"/>
                  </a:lnTo>
                  <a:lnTo>
                    <a:pt x="227685" y="188696"/>
                  </a:lnTo>
                  <a:lnTo>
                    <a:pt x="228638" y="188912"/>
                  </a:lnTo>
                  <a:lnTo>
                    <a:pt x="228638" y="175171"/>
                  </a:lnTo>
                  <a:lnTo>
                    <a:pt x="227355" y="172796"/>
                  </a:lnTo>
                  <a:lnTo>
                    <a:pt x="227355" y="193217"/>
                  </a:lnTo>
                  <a:lnTo>
                    <a:pt x="227076" y="193408"/>
                  </a:lnTo>
                  <a:lnTo>
                    <a:pt x="227076" y="197345"/>
                  </a:lnTo>
                  <a:lnTo>
                    <a:pt x="227076" y="197739"/>
                  </a:lnTo>
                  <a:lnTo>
                    <a:pt x="226275" y="197700"/>
                  </a:lnTo>
                  <a:lnTo>
                    <a:pt x="226275" y="212064"/>
                  </a:lnTo>
                  <a:lnTo>
                    <a:pt x="226275" y="213144"/>
                  </a:lnTo>
                  <a:lnTo>
                    <a:pt x="225425" y="214058"/>
                  </a:lnTo>
                  <a:lnTo>
                    <a:pt x="224269" y="214058"/>
                  </a:lnTo>
                  <a:lnTo>
                    <a:pt x="226250" y="212064"/>
                  </a:lnTo>
                  <a:lnTo>
                    <a:pt x="226275" y="197700"/>
                  </a:lnTo>
                  <a:lnTo>
                    <a:pt x="226275" y="197421"/>
                  </a:lnTo>
                  <a:lnTo>
                    <a:pt x="226034" y="196659"/>
                  </a:lnTo>
                  <a:lnTo>
                    <a:pt x="226339" y="196634"/>
                  </a:lnTo>
                  <a:lnTo>
                    <a:pt x="226656" y="196608"/>
                  </a:lnTo>
                  <a:lnTo>
                    <a:pt x="226923" y="196621"/>
                  </a:lnTo>
                  <a:lnTo>
                    <a:pt x="227076" y="197345"/>
                  </a:lnTo>
                  <a:lnTo>
                    <a:pt x="227076" y="193408"/>
                  </a:lnTo>
                  <a:lnTo>
                    <a:pt x="226796" y="193586"/>
                  </a:lnTo>
                  <a:lnTo>
                    <a:pt x="226923" y="193433"/>
                  </a:lnTo>
                  <a:lnTo>
                    <a:pt x="226339" y="193560"/>
                  </a:lnTo>
                  <a:lnTo>
                    <a:pt x="226339" y="193941"/>
                  </a:lnTo>
                  <a:lnTo>
                    <a:pt x="225501" y="194881"/>
                  </a:lnTo>
                  <a:lnTo>
                    <a:pt x="225145" y="193687"/>
                  </a:lnTo>
                  <a:lnTo>
                    <a:pt x="227355" y="193217"/>
                  </a:lnTo>
                  <a:lnTo>
                    <a:pt x="227355" y="172796"/>
                  </a:lnTo>
                  <a:lnTo>
                    <a:pt x="223875" y="166357"/>
                  </a:lnTo>
                  <a:lnTo>
                    <a:pt x="223875" y="181546"/>
                  </a:lnTo>
                  <a:lnTo>
                    <a:pt x="223875" y="182092"/>
                  </a:lnTo>
                  <a:lnTo>
                    <a:pt x="223875" y="206908"/>
                  </a:lnTo>
                  <a:lnTo>
                    <a:pt x="223278" y="209346"/>
                  </a:lnTo>
                  <a:lnTo>
                    <a:pt x="221754" y="211366"/>
                  </a:lnTo>
                  <a:lnTo>
                    <a:pt x="222567" y="211455"/>
                  </a:lnTo>
                  <a:lnTo>
                    <a:pt x="222758" y="211493"/>
                  </a:lnTo>
                  <a:lnTo>
                    <a:pt x="222758" y="212166"/>
                  </a:lnTo>
                  <a:lnTo>
                    <a:pt x="222758" y="214058"/>
                  </a:lnTo>
                  <a:lnTo>
                    <a:pt x="222758" y="214312"/>
                  </a:lnTo>
                  <a:lnTo>
                    <a:pt x="222758" y="215582"/>
                  </a:lnTo>
                  <a:lnTo>
                    <a:pt x="223253" y="215087"/>
                  </a:lnTo>
                  <a:lnTo>
                    <a:pt x="223735" y="215874"/>
                  </a:lnTo>
                  <a:lnTo>
                    <a:pt x="222567" y="217157"/>
                  </a:lnTo>
                  <a:lnTo>
                    <a:pt x="221754" y="217220"/>
                  </a:lnTo>
                  <a:lnTo>
                    <a:pt x="220129" y="217347"/>
                  </a:lnTo>
                  <a:lnTo>
                    <a:pt x="218922" y="217436"/>
                  </a:lnTo>
                  <a:lnTo>
                    <a:pt x="219049" y="217970"/>
                  </a:lnTo>
                  <a:lnTo>
                    <a:pt x="218922" y="217906"/>
                  </a:lnTo>
                  <a:lnTo>
                    <a:pt x="218782" y="217830"/>
                  </a:lnTo>
                  <a:lnTo>
                    <a:pt x="218376" y="217970"/>
                  </a:lnTo>
                  <a:lnTo>
                    <a:pt x="219049" y="218744"/>
                  </a:lnTo>
                  <a:lnTo>
                    <a:pt x="220129" y="219989"/>
                  </a:lnTo>
                  <a:lnTo>
                    <a:pt x="221335" y="220599"/>
                  </a:lnTo>
                  <a:lnTo>
                    <a:pt x="218795" y="219989"/>
                  </a:lnTo>
                  <a:lnTo>
                    <a:pt x="218795" y="218909"/>
                  </a:lnTo>
                  <a:lnTo>
                    <a:pt x="217525" y="217970"/>
                  </a:lnTo>
                  <a:lnTo>
                    <a:pt x="217525" y="217830"/>
                  </a:lnTo>
                  <a:lnTo>
                    <a:pt x="218440" y="217932"/>
                  </a:lnTo>
                  <a:lnTo>
                    <a:pt x="217525" y="217436"/>
                  </a:lnTo>
                  <a:lnTo>
                    <a:pt x="218440" y="217335"/>
                  </a:lnTo>
                  <a:lnTo>
                    <a:pt x="218795" y="217297"/>
                  </a:lnTo>
                  <a:lnTo>
                    <a:pt x="220002" y="217170"/>
                  </a:lnTo>
                  <a:lnTo>
                    <a:pt x="221335" y="217030"/>
                  </a:lnTo>
                  <a:lnTo>
                    <a:pt x="222605" y="215747"/>
                  </a:lnTo>
                  <a:lnTo>
                    <a:pt x="222605" y="214058"/>
                  </a:lnTo>
                  <a:lnTo>
                    <a:pt x="222605" y="212166"/>
                  </a:lnTo>
                  <a:lnTo>
                    <a:pt x="222605" y="211493"/>
                  </a:lnTo>
                  <a:lnTo>
                    <a:pt x="221335" y="211366"/>
                  </a:lnTo>
                  <a:lnTo>
                    <a:pt x="223875" y="206908"/>
                  </a:lnTo>
                  <a:lnTo>
                    <a:pt x="223875" y="182092"/>
                  </a:lnTo>
                  <a:lnTo>
                    <a:pt x="223253" y="182219"/>
                  </a:lnTo>
                  <a:lnTo>
                    <a:pt x="222758" y="182333"/>
                  </a:lnTo>
                  <a:lnTo>
                    <a:pt x="222605" y="182359"/>
                  </a:lnTo>
                  <a:lnTo>
                    <a:pt x="222605" y="183311"/>
                  </a:lnTo>
                  <a:lnTo>
                    <a:pt x="222605" y="186004"/>
                  </a:lnTo>
                  <a:lnTo>
                    <a:pt x="222516" y="197662"/>
                  </a:lnTo>
                  <a:lnTo>
                    <a:pt x="221805" y="200761"/>
                  </a:lnTo>
                  <a:lnTo>
                    <a:pt x="221335" y="201104"/>
                  </a:lnTo>
                  <a:lnTo>
                    <a:pt x="221335" y="197599"/>
                  </a:lnTo>
                  <a:lnTo>
                    <a:pt x="222516" y="197662"/>
                  </a:lnTo>
                  <a:lnTo>
                    <a:pt x="222516" y="186004"/>
                  </a:lnTo>
                  <a:lnTo>
                    <a:pt x="221335" y="186004"/>
                  </a:lnTo>
                  <a:lnTo>
                    <a:pt x="221335" y="186817"/>
                  </a:lnTo>
                  <a:lnTo>
                    <a:pt x="221335" y="188023"/>
                  </a:lnTo>
                  <a:lnTo>
                    <a:pt x="221335" y="195046"/>
                  </a:lnTo>
                  <a:lnTo>
                    <a:pt x="221335" y="196926"/>
                  </a:lnTo>
                  <a:lnTo>
                    <a:pt x="220002" y="197586"/>
                  </a:lnTo>
                  <a:lnTo>
                    <a:pt x="220002" y="206844"/>
                  </a:lnTo>
                  <a:lnTo>
                    <a:pt x="218922" y="206857"/>
                  </a:lnTo>
                  <a:lnTo>
                    <a:pt x="219456" y="206781"/>
                  </a:lnTo>
                  <a:lnTo>
                    <a:pt x="219938" y="206781"/>
                  </a:lnTo>
                  <a:lnTo>
                    <a:pt x="220002" y="197586"/>
                  </a:lnTo>
                  <a:lnTo>
                    <a:pt x="218795" y="197307"/>
                  </a:lnTo>
                  <a:lnTo>
                    <a:pt x="218795" y="214325"/>
                  </a:lnTo>
                  <a:lnTo>
                    <a:pt x="218414" y="214566"/>
                  </a:lnTo>
                  <a:lnTo>
                    <a:pt x="218440" y="214439"/>
                  </a:lnTo>
                  <a:lnTo>
                    <a:pt x="218795" y="214325"/>
                  </a:lnTo>
                  <a:lnTo>
                    <a:pt x="218795" y="197307"/>
                  </a:lnTo>
                  <a:lnTo>
                    <a:pt x="218084" y="197142"/>
                  </a:lnTo>
                  <a:lnTo>
                    <a:pt x="218084" y="203682"/>
                  </a:lnTo>
                  <a:lnTo>
                    <a:pt x="217576" y="204076"/>
                  </a:lnTo>
                  <a:lnTo>
                    <a:pt x="216903" y="204482"/>
                  </a:lnTo>
                  <a:lnTo>
                    <a:pt x="217576" y="205422"/>
                  </a:lnTo>
                  <a:lnTo>
                    <a:pt x="217525" y="214198"/>
                  </a:lnTo>
                  <a:lnTo>
                    <a:pt x="217525" y="214376"/>
                  </a:lnTo>
                  <a:lnTo>
                    <a:pt x="216738" y="215163"/>
                  </a:lnTo>
                  <a:lnTo>
                    <a:pt x="216738" y="216573"/>
                  </a:lnTo>
                  <a:lnTo>
                    <a:pt x="216255" y="216623"/>
                  </a:lnTo>
                  <a:lnTo>
                    <a:pt x="216255" y="216217"/>
                  </a:lnTo>
                  <a:lnTo>
                    <a:pt x="216738" y="216573"/>
                  </a:lnTo>
                  <a:lnTo>
                    <a:pt x="216738" y="215163"/>
                  </a:lnTo>
                  <a:lnTo>
                    <a:pt x="216319" y="215392"/>
                  </a:lnTo>
                  <a:lnTo>
                    <a:pt x="215544" y="215684"/>
                  </a:lnTo>
                  <a:lnTo>
                    <a:pt x="215836" y="215912"/>
                  </a:lnTo>
                  <a:lnTo>
                    <a:pt x="214985" y="215544"/>
                  </a:lnTo>
                  <a:lnTo>
                    <a:pt x="216255" y="214871"/>
                  </a:lnTo>
                  <a:lnTo>
                    <a:pt x="216255" y="214325"/>
                  </a:lnTo>
                  <a:lnTo>
                    <a:pt x="217284" y="214223"/>
                  </a:lnTo>
                  <a:lnTo>
                    <a:pt x="217525" y="214198"/>
                  </a:lnTo>
                  <a:lnTo>
                    <a:pt x="217525" y="205473"/>
                  </a:lnTo>
                  <a:lnTo>
                    <a:pt x="217055" y="205232"/>
                  </a:lnTo>
                  <a:lnTo>
                    <a:pt x="217055" y="207048"/>
                  </a:lnTo>
                  <a:lnTo>
                    <a:pt x="216255" y="207175"/>
                  </a:lnTo>
                  <a:lnTo>
                    <a:pt x="215963" y="207175"/>
                  </a:lnTo>
                  <a:lnTo>
                    <a:pt x="216255" y="207581"/>
                  </a:lnTo>
                  <a:lnTo>
                    <a:pt x="214985" y="208267"/>
                  </a:lnTo>
                  <a:lnTo>
                    <a:pt x="214985" y="210959"/>
                  </a:lnTo>
                  <a:lnTo>
                    <a:pt x="213626" y="211963"/>
                  </a:lnTo>
                  <a:lnTo>
                    <a:pt x="213626" y="210794"/>
                  </a:lnTo>
                  <a:lnTo>
                    <a:pt x="213474" y="210718"/>
                  </a:lnTo>
                  <a:lnTo>
                    <a:pt x="213626" y="210718"/>
                  </a:lnTo>
                  <a:lnTo>
                    <a:pt x="214985" y="210959"/>
                  </a:lnTo>
                  <a:lnTo>
                    <a:pt x="214985" y="208267"/>
                  </a:lnTo>
                  <a:lnTo>
                    <a:pt x="213626" y="208978"/>
                  </a:lnTo>
                  <a:lnTo>
                    <a:pt x="213398" y="209105"/>
                  </a:lnTo>
                  <a:lnTo>
                    <a:pt x="213626" y="208775"/>
                  </a:lnTo>
                  <a:lnTo>
                    <a:pt x="213398" y="208711"/>
                  </a:lnTo>
                  <a:lnTo>
                    <a:pt x="212318" y="208876"/>
                  </a:lnTo>
                  <a:lnTo>
                    <a:pt x="212318" y="210502"/>
                  </a:lnTo>
                  <a:lnTo>
                    <a:pt x="211175" y="210286"/>
                  </a:lnTo>
                  <a:lnTo>
                    <a:pt x="212204" y="210464"/>
                  </a:lnTo>
                  <a:lnTo>
                    <a:pt x="212318" y="208876"/>
                  </a:lnTo>
                  <a:lnTo>
                    <a:pt x="211175" y="209029"/>
                  </a:lnTo>
                  <a:lnTo>
                    <a:pt x="210502" y="209118"/>
                  </a:lnTo>
                  <a:lnTo>
                    <a:pt x="209892" y="209207"/>
                  </a:lnTo>
                  <a:lnTo>
                    <a:pt x="211175" y="207314"/>
                  </a:lnTo>
                  <a:lnTo>
                    <a:pt x="211175" y="206781"/>
                  </a:lnTo>
                  <a:lnTo>
                    <a:pt x="212204" y="206451"/>
                  </a:lnTo>
                  <a:lnTo>
                    <a:pt x="212382" y="206387"/>
                  </a:lnTo>
                  <a:lnTo>
                    <a:pt x="212382" y="205536"/>
                  </a:lnTo>
                  <a:lnTo>
                    <a:pt x="211175" y="205016"/>
                  </a:lnTo>
                  <a:lnTo>
                    <a:pt x="211175" y="204749"/>
                  </a:lnTo>
                  <a:lnTo>
                    <a:pt x="211175" y="204076"/>
                  </a:lnTo>
                  <a:lnTo>
                    <a:pt x="212331" y="202145"/>
                  </a:lnTo>
                  <a:lnTo>
                    <a:pt x="211175" y="204749"/>
                  </a:lnTo>
                  <a:lnTo>
                    <a:pt x="214985" y="205828"/>
                  </a:lnTo>
                  <a:lnTo>
                    <a:pt x="215646" y="206756"/>
                  </a:lnTo>
                  <a:lnTo>
                    <a:pt x="216255" y="206375"/>
                  </a:lnTo>
                  <a:lnTo>
                    <a:pt x="216496" y="206235"/>
                  </a:lnTo>
                  <a:lnTo>
                    <a:pt x="216217" y="207048"/>
                  </a:lnTo>
                  <a:lnTo>
                    <a:pt x="217055" y="207048"/>
                  </a:lnTo>
                  <a:lnTo>
                    <a:pt x="217055" y="205232"/>
                  </a:lnTo>
                  <a:lnTo>
                    <a:pt x="216255" y="204622"/>
                  </a:lnTo>
                  <a:lnTo>
                    <a:pt x="217284" y="204177"/>
                  </a:lnTo>
                  <a:lnTo>
                    <a:pt x="217525" y="204076"/>
                  </a:lnTo>
                  <a:lnTo>
                    <a:pt x="217525" y="203136"/>
                  </a:lnTo>
                  <a:lnTo>
                    <a:pt x="218084" y="203682"/>
                  </a:lnTo>
                  <a:lnTo>
                    <a:pt x="218084" y="197142"/>
                  </a:lnTo>
                  <a:lnTo>
                    <a:pt x="214985" y="196392"/>
                  </a:lnTo>
                  <a:lnTo>
                    <a:pt x="214985" y="199085"/>
                  </a:lnTo>
                  <a:lnTo>
                    <a:pt x="213626" y="198831"/>
                  </a:lnTo>
                  <a:lnTo>
                    <a:pt x="212382" y="199097"/>
                  </a:lnTo>
                  <a:lnTo>
                    <a:pt x="213398" y="199491"/>
                  </a:lnTo>
                  <a:lnTo>
                    <a:pt x="213626" y="199593"/>
                  </a:lnTo>
                  <a:lnTo>
                    <a:pt x="213626" y="199923"/>
                  </a:lnTo>
                  <a:lnTo>
                    <a:pt x="214985" y="199491"/>
                  </a:lnTo>
                  <a:lnTo>
                    <a:pt x="214985" y="200837"/>
                  </a:lnTo>
                  <a:lnTo>
                    <a:pt x="213626" y="201409"/>
                  </a:lnTo>
                  <a:lnTo>
                    <a:pt x="213398" y="201510"/>
                  </a:lnTo>
                  <a:lnTo>
                    <a:pt x="212382" y="202044"/>
                  </a:lnTo>
                  <a:lnTo>
                    <a:pt x="212382" y="201764"/>
                  </a:lnTo>
                  <a:lnTo>
                    <a:pt x="210502" y="201269"/>
                  </a:lnTo>
                  <a:lnTo>
                    <a:pt x="210159" y="201180"/>
                  </a:lnTo>
                  <a:lnTo>
                    <a:pt x="209842" y="201091"/>
                  </a:lnTo>
                  <a:lnTo>
                    <a:pt x="209842" y="199085"/>
                  </a:lnTo>
                  <a:lnTo>
                    <a:pt x="210502" y="199148"/>
                  </a:lnTo>
                  <a:lnTo>
                    <a:pt x="211175" y="199224"/>
                  </a:lnTo>
                  <a:lnTo>
                    <a:pt x="211175" y="195440"/>
                  </a:lnTo>
                  <a:lnTo>
                    <a:pt x="210159" y="192125"/>
                  </a:lnTo>
                  <a:lnTo>
                    <a:pt x="211175" y="192341"/>
                  </a:lnTo>
                  <a:lnTo>
                    <a:pt x="211175" y="191262"/>
                  </a:lnTo>
                  <a:lnTo>
                    <a:pt x="212382" y="190360"/>
                  </a:lnTo>
                  <a:lnTo>
                    <a:pt x="212382" y="195427"/>
                  </a:lnTo>
                  <a:lnTo>
                    <a:pt x="213398" y="195643"/>
                  </a:lnTo>
                  <a:lnTo>
                    <a:pt x="213626" y="195694"/>
                  </a:lnTo>
                  <a:lnTo>
                    <a:pt x="215646" y="196126"/>
                  </a:lnTo>
                  <a:lnTo>
                    <a:pt x="215963" y="196189"/>
                  </a:lnTo>
                  <a:lnTo>
                    <a:pt x="216255" y="196253"/>
                  </a:lnTo>
                  <a:lnTo>
                    <a:pt x="217284" y="196469"/>
                  </a:lnTo>
                  <a:lnTo>
                    <a:pt x="217525" y="196519"/>
                  </a:lnTo>
                  <a:lnTo>
                    <a:pt x="217525" y="194767"/>
                  </a:lnTo>
                  <a:lnTo>
                    <a:pt x="218440" y="194475"/>
                  </a:lnTo>
                  <a:lnTo>
                    <a:pt x="218795" y="194360"/>
                  </a:lnTo>
                  <a:lnTo>
                    <a:pt x="220002" y="193979"/>
                  </a:lnTo>
                  <a:lnTo>
                    <a:pt x="221335" y="195046"/>
                  </a:lnTo>
                  <a:lnTo>
                    <a:pt x="221335" y="188023"/>
                  </a:lnTo>
                  <a:lnTo>
                    <a:pt x="220002" y="187604"/>
                  </a:lnTo>
                  <a:lnTo>
                    <a:pt x="220002" y="189915"/>
                  </a:lnTo>
                  <a:lnTo>
                    <a:pt x="220002" y="190055"/>
                  </a:lnTo>
                  <a:lnTo>
                    <a:pt x="219329" y="190728"/>
                  </a:lnTo>
                  <a:lnTo>
                    <a:pt x="219456" y="190855"/>
                  </a:lnTo>
                  <a:lnTo>
                    <a:pt x="218795" y="190995"/>
                  </a:lnTo>
                  <a:lnTo>
                    <a:pt x="218795" y="190055"/>
                  </a:lnTo>
                  <a:lnTo>
                    <a:pt x="220002" y="189915"/>
                  </a:lnTo>
                  <a:lnTo>
                    <a:pt x="220002" y="187604"/>
                  </a:lnTo>
                  <a:lnTo>
                    <a:pt x="217525" y="186817"/>
                  </a:lnTo>
                  <a:lnTo>
                    <a:pt x="216255" y="187490"/>
                  </a:lnTo>
                  <a:lnTo>
                    <a:pt x="216255" y="186410"/>
                  </a:lnTo>
                  <a:lnTo>
                    <a:pt x="217284" y="186080"/>
                  </a:lnTo>
                  <a:lnTo>
                    <a:pt x="217525" y="186004"/>
                  </a:lnTo>
                  <a:lnTo>
                    <a:pt x="218440" y="185902"/>
                  </a:lnTo>
                  <a:lnTo>
                    <a:pt x="218795" y="185864"/>
                  </a:lnTo>
                  <a:lnTo>
                    <a:pt x="220002" y="185864"/>
                  </a:lnTo>
                  <a:lnTo>
                    <a:pt x="218795" y="186537"/>
                  </a:lnTo>
                  <a:lnTo>
                    <a:pt x="220002" y="187185"/>
                  </a:lnTo>
                  <a:lnTo>
                    <a:pt x="221335" y="186817"/>
                  </a:lnTo>
                  <a:lnTo>
                    <a:pt x="221335" y="186004"/>
                  </a:lnTo>
                  <a:lnTo>
                    <a:pt x="221335" y="185864"/>
                  </a:lnTo>
                  <a:lnTo>
                    <a:pt x="222605" y="186004"/>
                  </a:lnTo>
                  <a:lnTo>
                    <a:pt x="222605" y="183311"/>
                  </a:lnTo>
                  <a:lnTo>
                    <a:pt x="221335" y="183705"/>
                  </a:lnTo>
                  <a:lnTo>
                    <a:pt x="221335" y="181013"/>
                  </a:lnTo>
                  <a:lnTo>
                    <a:pt x="222605" y="180873"/>
                  </a:lnTo>
                  <a:lnTo>
                    <a:pt x="222605" y="181419"/>
                  </a:lnTo>
                  <a:lnTo>
                    <a:pt x="223253" y="181483"/>
                  </a:lnTo>
                  <a:lnTo>
                    <a:pt x="223875" y="181546"/>
                  </a:lnTo>
                  <a:lnTo>
                    <a:pt x="223875" y="166357"/>
                  </a:lnTo>
                  <a:lnTo>
                    <a:pt x="222605" y="164007"/>
                  </a:lnTo>
                  <a:lnTo>
                    <a:pt x="221335" y="162102"/>
                  </a:lnTo>
                  <a:lnTo>
                    <a:pt x="221335" y="177507"/>
                  </a:lnTo>
                  <a:lnTo>
                    <a:pt x="221335" y="177914"/>
                  </a:lnTo>
                  <a:lnTo>
                    <a:pt x="220002" y="177647"/>
                  </a:lnTo>
                  <a:lnTo>
                    <a:pt x="218795" y="177774"/>
                  </a:lnTo>
                  <a:lnTo>
                    <a:pt x="218795" y="179527"/>
                  </a:lnTo>
                  <a:lnTo>
                    <a:pt x="218795" y="181419"/>
                  </a:lnTo>
                  <a:lnTo>
                    <a:pt x="216255" y="182765"/>
                  </a:lnTo>
                  <a:lnTo>
                    <a:pt x="217525" y="180606"/>
                  </a:lnTo>
                  <a:lnTo>
                    <a:pt x="217525" y="179400"/>
                  </a:lnTo>
                  <a:lnTo>
                    <a:pt x="218440" y="179489"/>
                  </a:lnTo>
                  <a:lnTo>
                    <a:pt x="218795" y="179527"/>
                  </a:lnTo>
                  <a:lnTo>
                    <a:pt x="218795" y="177774"/>
                  </a:lnTo>
                  <a:lnTo>
                    <a:pt x="217525" y="177101"/>
                  </a:lnTo>
                  <a:lnTo>
                    <a:pt x="218440" y="176911"/>
                  </a:lnTo>
                  <a:lnTo>
                    <a:pt x="218795" y="176834"/>
                  </a:lnTo>
                  <a:lnTo>
                    <a:pt x="220002" y="176314"/>
                  </a:lnTo>
                  <a:lnTo>
                    <a:pt x="220002" y="176936"/>
                  </a:lnTo>
                  <a:lnTo>
                    <a:pt x="221335" y="177507"/>
                  </a:lnTo>
                  <a:lnTo>
                    <a:pt x="221335" y="162102"/>
                  </a:lnTo>
                  <a:lnTo>
                    <a:pt x="214985" y="152552"/>
                  </a:lnTo>
                  <a:lnTo>
                    <a:pt x="214985" y="152285"/>
                  </a:lnTo>
                  <a:lnTo>
                    <a:pt x="213626" y="150279"/>
                  </a:lnTo>
                  <a:lnTo>
                    <a:pt x="213626" y="166471"/>
                  </a:lnTo>
                  <a:lnTo>
                    <a:pt x="213626" y="166865"/>
                  </a:lnTo>
                  <a:lnTo>
                    <a:pt x="212382" y="167132"/>
                  </a:lnTo>
                  <a:lnTo>
                    <a:pt x="212382" y="167525"/>
                  </a:lnTo>
                  <a:lnTo>
                    <a:pt x="212382" y="168046"/>
                  </a:lnTo>
                  <a:lnTo>
                    <a:pt x="212382" y="169557"/>
                  </a:lnTo>
                  <a:lnTo>
                    <a:pt x="212382" y="171475"/>
                  </a:lnTo>
                  <a:lnTo>
                    <a:pt x="211175" y="172250"/>
                  </a:lnTo>
                  <a:lnTo>
                    <a:pt x="212382" y="174180"/>
                  </a:lnTo>
                  <a:lnTo>
                    <a:pt x="212382" y="174536"/>
                  </a:lnTo>
                  <a:lnTo>
                    <a:pt x="211175" y="174536"/>
                  </a:lnTo>
                  <a:lnTo>
                    <a:pt x="211175" y="173723"/>
                  </a:lnTo>
                  <a:lnTo>
                    <a:pt x="209842" y="173723"/>
                  </a:lnTo>
                  <a:lnTo>
                    <a:pt x="209842" y="174942"/>
                  </a:lnTo>
                  <a:lnTo>
                    <a:pt x="209842" y="175488"/>
                  </a:lnTo>
                  <a:lnTo>
                    <a:pt x="209842" y="186944"/>
                  </a:lnTo>
                  <a:lnTo>
                    <a:pt x="209842" y="188468"/>
                  </a:lnTo>
                  <a:lnTo>
                    <a:pt x="208432" y="189369"/>
                  </a:lnTo>
                  <a:lnTo>
                    <a:pt x="208432" y="192608"/>
                  </a:lnTo>
                  <a:lnTo>
                    <a:pt x="208432" y="200494"/>
                  </a:lnTo>
                  <a:lnTo>
                    <a:pt x="208432" y="200774"/>
                  </a:lnTo>
                  <a:lnTo>
                    <a:pt x="206438" y="201409"/>
                  </a:lnTo>
                  <a:lnTo>
                    <a:pt x="206095" y="201510"/>
                  </a:lnTo>
                  <a:lnTo>
                    <a:pt x="206095" y="199898"/>
                  </a:lnTo>
                  <a:lnTo>
                    <a:pt x="205511" y="198247"/>
                  </a:lnTo>
                  <a:lnTo>
                    <a:pt x="207264" y="199301"/>
                  </a:lnTo>
                  <a:lnTo>
                    <a:pt x="207530" y="199529"/>
                  </a:lnTo>
                  <a:lnTo>
                    <a:pt x="208432" y="200494"/>
                  </a:lnTo>
                  <a:lnTo>
                    <a:pt x="208432" y="192608"/>
                  </a:lnTo>
                  <a:lnTo>
                    <a:pt x="204825" y="195910"/>
                  </a:lnTo>
                  <a:lnTo>
                    <a:pt x="204825" y="205765"/>
                  </a:lnTo>
                  <a:lnTo>
                    <a:pt x="204825" y="206095"/>
                  </a:lnTo>
                  <a:lnTo>
                    <a:pt x="203555" y="205422"/>
                  </a:lnTo>
                  <a:lnTo>
                    <a:pt x="204203" y="205498"/>
                  </a:lnTo>
                  <a:lnTo>
                    <a:pt x="204698" y="205549"/>
                  </a:lnTo>
                  <a:lnTo>
                    <a:pt x="204825" y="205765"/>
                  </a:lnTo>
                  <a:lnTo>
                    <a:pt x="204825" y="195910"/>
                  </a:lnTo>
                  <a:lnTo>
                    <a:pt x="203555" y="197065"/>
                  </a:lnTo>
                  <a:lnTo>
                    <a:pt x="204203" y="197459"/>
                  </a:lnTo>
                  <a:lnTo>
                    <a:pt x="202869" y="200025"/>
                  </a:lnTo>
                  <a:lnTo>
                    <a:pt x="202768" y="200228"/>
                  </a:lnTo>
                  <a:lnTo>
                    <a:pt x="202666" y="200431"/>
                  </a:lnTo>
                  <a:lnTo>
                    <a:pt x="202768" y="200228"/>
                  </a:lnTo>
                  <a:lnTo>
                    <a:pt x="202768" y="200075"/>
                  </a:lnTo>
                  <a:lnTo>
                    <a:pt x="202501" y="200190"/>
                  </a:lnTo>
                  <a:lnTo>
                    <a:pt x="202501" y="200736"/>
                  </a:lnTo>
                  <a:lnTo>
                    <a:pt x="202349" y="201041"/>
                  </a:lnTo>
                  <a:lnTo>
                    <a:pt x="201726" y="201701"/>
                  </a:lnTo>
                  <a:lnTo>
                    <a:pt x="201485" y="201930"/>
                  </a:lnTo>
                  <a:lnTo>
                    <a:pt x="201726" y="201625"/>
                  </a:lnTo>
                  <a:lnTo>
                    <a:pt x="202120" y="201168"/>
                  </a:lnTo>
                  <a:lnTo>
                    <a:pt x="202285" y="201104"/>
                  </a:lnTo>
                  <a:lnTo>
                    <a:pt x="202501" y="200736"/>
                  </a:lnTo>
                  <a:lnTo>
                    <a:pt x="202501" y="200190"/>
                  </a:lnTo>
                  <a:lnTo>
                    <a:pt x="200228" y="201053"/>
                  </a:lnTo>
                  <a:lnTo>
                    <a:pt x="198437" y="197523"/>
                  </a:lnTo>
                  <a:lnTo>
                    <a:pt x="198437" y="196964"/>
                  </a:lnTo>
                  <a:lnTo>
                    <a:pt x="201015" y="194500"/>
                  </a:lnTo>
                  <a:lnTo>
                    <a:pt x="195935" y="192887"/>
                  </a:lnTo>
                  <a:lnTo>
                    <a:pt x="199745" y="190055"/>
                  </a:lnTo>
                  <a:lnTo>
                    <a:pt x="201015" y="189776"/>
                  </a:lnTo>
                  <a:lnTo>
                    <a:pt x="201371" y="189699"/>
                  </a:lnTo>
                  <a:lnTo>
                    <a:pt x="201726" y="189623"/>
                  </a:lnTo>
                  <a:lnTo>
                    <a:pt x="202285" y="188023"/>
                  </a:lnTo>
                  <a:lnTo>
                    <a:pt x="202285" y="186817"/>
                  </a:lnTo>
                  <a:lnTo>
                    <a:pt x="203555" y="186817"/>
                  </a:lnTo>
                  <a:lnTo>
                    <a:pt x="203555" y="187350"/>
                  </a:lnTo>
                  <a:lnTo>
                    <a:pt x="201891" y="189598"/>
                  </a:lnTo>
                  <a:lnTo>
                    <a:pt x="202285" y="189509"/>
                  </a:lnTo>
                  <a:lnTo>
                    <a:pt x="201726" y="189979"/>
                  </a:lnTo>
                  <a:lnTo>
                    <a:pt x="201803" y="189712"/>
                  </a:lnTo>
                  <a:lnTo>
                    <a:pt x="201371" y="190284"/>
                  </a:lnTo>
                  <a:lnTo>
                    <a:pt x="199745" y="191668"/>
                  </a:lnTo>
                  <a:lnTo>
                    <a:pt x="199745" y="192481"/>
                  </a:lnTo>
                  <a:lnTo>
                    <a:pt x="201015" y="192481"/>
                  </a:lnTo>
                  <a:lnTo>
                    <a:pt x="202285" y="192506"/>
                  </a:lnTo>
                  <a:lnTo>
                    <a:pt x="206095" y="192570"/>
                  </a:lnTo>
                  <a:lnTo>
                    <a:pt x="208432" y="192608"/>
                  </a:lnTo>
                  <a:lnTo>
                    <a:pt x="208432" y="189369"/>
                  </a:lnTo>
                  <a:lnTo>
                    <a:pt x="208432" y="188074"/>
                  </a:lnTo>
                  <a:lnTo>
                    <a:pt x="208432" y="186791"/>
                  </a:lnTo>
                  <a:lnTo>
                    <a:pt x="209842" y="186944"/>
                  </a:lnTo>
                  <a:lnTo>
                    <a:pt x="209842" y="175488"/>
                  </a:lnTo>
                  <a:lnTo>
                    <a:pt x="208432" y="175641"/>
                  </a:lnTo>
                  <a:lnTo>
                    <a:pt x="208432" y="177393"/>
                  </a:lnTo>
                  <a:lnTo>
                    <a:pt x="207264" y="176784"/>
                  </a:lnTo>
                  <a:lnTo>
                    <a:pt x="207264" y="178955"/>
                  </a:lnTo>
                  <a:lnTo>
                    <a:pt x="207264" y="180784"/>
                  </a:lnTo>
                  <a:lnTo>
                    <a:pt x="204825" y="181686"/>
                  </a:lnTo>
                  <a:lnTo>
                    <a:pt x="206095" y="183438"/>
                  </a:lnTo>
                  <a:lnTo>
                    <a:pt x="204825" y="183845"/>
                  </a:lnTo>
                  <a:lnTo>
                    <a:pt x="204825" y="184658"/>
                  </a:lnTo>
                  <a:lnTo>
                    <a:pt x="203555" y="184658"/>
                  </a:lnTo>
                  <a:lnTo>
                    <a:pt x="203555" y="183578"/>
                  </a:lnTo>
                  <a:lnTo>
                    <a:pt x="204825" y="182499"/>
                  </a:lnTo>
                  <a:lnTo>
                    <a:pt x="204825" y="181686"/>
                  </a:lnTo>
                  <a:lnTo>
                    <a:pt x="204825" y="178854"/>
                  </a:lnTo>
                  <a:lnTo>
                    <a:pt x="205511" y="178701"/>
                  </a:lnTo>
                  <a:lnTo>
                    <a:pt x="206095" y="178587"/>
                  </a:lnTo>
                  <a:lnTo>
                    <a:pt x="207264" y="178955"/>
                  </a:lnTo>
                  <a:lnTo>
                    <a:pt x="207264" y="176784"/>
                  </a:lnTo>
                  <a:lnTo>
                    <a:pt x="207264" y="175920"/>
                  </a:lnTo>
                  <a:lnTo>
                    <a:pt x="208229" y="175602"/>
                  </a:lnTo>
                  <a:lnTo>
                    <a:pt x="208432" y="175552"/>
                  </a:lnTo>
                  <a:lnTo>
                    <a:pt x="208432" y="174942"/>
                  </a:lnTo>
                  <a:lnTo>
                    <a:pt x="209842" y="174942"/>
                  </a:lnTo>
                  <a:lnTo>
                    <a:pt x="209842" y="173723"/>
                  </a:lnTo>
                  <a:lnTo>
                    <a:pt x="209842" y="172415"/>
                  </a:lnTo>
                  <a:lnTo>
                    <a:pt x="211175" y="171704"/>
                  </a:lnTo>
                  <a:lnTo>
                    <a:pt x="211175" y="169684"/>
                  </a:lnTo>
                  <a:lnTo>
                    <a:pt x="212204" y="169570"/>
                  </a:lnTo>
                  <a:lnTo>
                    <a:pt x="212382" y="169557"/>
                  </a:lnTo>
                  <a:lnTo>
                    <a:pt x="212382" y="168046"/>
                  </a:lnTo>
                  <a:lnTo>
                    <a:pt x="211175" y="167652"/>
                  </a:lnTo>
                  <a:lnTo>
                    <a:pt x="212204" y="167551"/>
                  </a:lnTo>
                  <a:lnTo>
                    <a:pt x="212382" y="167525"/>
                  </a:lnTo>
                  <a:lnTo>
                    <a:pt x="212382" y="167132"/>
                  </a:lnTo>
                  <a:lnTo>
                    <a:pt x="212382" y="166865"/>
                  </a:lnTo>
                  <a:lnTo>
                    <a:pt x="213398" y="166547"/>
                  </a:lnTo>
                  <a:lnTo>
                    <a:pt x="213626" y="166471"/>
                  </a:lnTo>
                  <a:lnTo>
                    <a:pt x="213626" y="150279"/>
                  </a:lnTo>
                  <a:lnTo>
                    <a:pt x="212382" y="148437"/>
                  </a:lnTo>
                  <a:lnTo>
                    <a:pt x="212382" y="153847"/>
                  </a:lnTo>
                  <a:lnTo>
                    <a:pt x="212382" y="155511"/>
                  </a:lnTo>
                  <a:lnTo>
                    <a:pt x="211302" y="155460"/>
                  </a:lnTo>
                  <a:lnTo>
                    <a:pt x="212382" y="153847"/>
                  </a:lnTo>
                  <a:lnTo>
                    <a:pt x="212382" y="148437"/>
                  </a:lnTo>
                  <a:lnTo>
                    <a:pt x="211175" y="146646"/>
                  </a:lnTo>
                  <a:lnTo>
                    <a:pt x="211175" y="155448"/>
                  </a:lnTo>
                  <a:lnTo>
                    <a:pt x="210502" y="155422"/>
                  </a:lnTo>
                  <a:lnTo>
                    <a:pt x="209842" y="155384"/>
                  </a:lnTo>
                  <a:lnTo>
                    <a:pt x="210159" y="155562"/>
                  </a:lnTo>
                  <a:lnTo>
                    <a:pt x="211175" y="156260"/>
                  </a:lnTo>
                  <a:lnTo>
                    <a:pt x="210502" y="156400"/>
                  </a:lnTo>
                  <a:lnTo>
                    <a:pt x="209842" y="156476"/>
                  </a:lnTo>
                  <a:lnTo>
                    <a:pt x="209842" y="167233"/>
                  </a:lnTo>
                  <a:lnTo>
                    <a:pt x="208432" y="167411"/>
                  </a:lnTo>
                  <a:lnTo>
                    <a:pt x="208432" y="166789"/>
                  </a:lnTo>
                  <a:lnTo>
                    <a:pt x="209842" y="167233"/>
                  </a:lnTo>
                  <a:lnTo>
                    <a:pt x="209842" y="156476"/>
                  </a:lnTo>
                  <a:lnTo>
                    <a:pt x="207530" y="156972"/>
                  </a:lnTo>
                  <a:lnTo>
                    <a:pt x="207264" y="157022"/>
                  </a:lnTo>
                  <a:lnTo>
                    <a:pt x="207264" y="154266"/>
                  </a:lnTo>
                  <a:lnTo>
                    <a:pt x="209842" y="155181"/>
                  </a:lnTo>
                  <a:lnTo>
                    <a:pt x="210159" y="155295"/>
                  </a:lnTo>
                  <a:lnTo>
                    <a:pt x="210502" y="155422"/>
                  </a:lnTo>
                  <a:lnTo>
                    <a:pt x="211175" y="155448"/>
                  </a:lnTo>
                  <a:lnTo>
                    <a:pt x="211175" y="146646"/>
                  </a:lnTo>
                  <a:lnTo>
                    <a:pt x="208432" y="142582"/>
                  </a:lnTo>
                  <a:lnTo>
                    <a:pt x="206095" y="139204"/>
                  </a:lnTo>
                  <a:lnTo>
                    <a:pt x="206095" y="154038"/>
                  </a:lnTo>
                  <a:lnTo>
                    <a:pt x="206095" y="174129"/>
                  </a:lnTo>
                  <a:lnTo>
                    <a:pt x="206095" y="174409"/>
                  </a:lnTo>
                  <a:lnTo>
                    <a:pt x="204825" y="174129"/>
                  </a:lnTo>
                  <a:lnTo>
                    <a:pt x="204825" y="174002"/>
                  </a:lnTo>
                  <a:lnTo>
                    <a:pt x="205511" y="174066"/>
                  </a:lnTo>
                  <a:lnTo>
                    <a:pt x="206095" y="174129"/>
                  </a:lnTo>
                  <a:lnTo>
                    <a:pt x="206095" y="154038"/>
                  </a:lnTo>
                  <a:lnTo>
                    <a:pt x="204825" y="154444"/>
                  </a:lnTo>
                  <a:lnTo>
                    <a:pt x="204825" y="153898"/>
                  </a:lnTo>
                  <a:lnTo>
                    <a:pt x="205511" y="153974"/>
                  </a:lnTo>
                  <a:lnTo>
                    <a:pt x="206095" y="154038"/>
                  </a:lnTo>
                  <a:lnTo>
                    <a:pt x="206095" y="139204"/>
                  </a:lnTo>
                  <a:lnTo>
                    <a:pt x="203555" y="135521"/>
                  </a:lnTo>
                  <a:lnTo>
                    <a:pt x="203555" y="137045"/>
                  </a:lnTo>
                  <a:lnTo>
                    <a:pt x="203555" y="137718"/>
                  </a:lnTo>
                  <a:lnTo>
                    <a:pt x="203149" y="137795"/>
                  </a:lnTo>
                  <a:lnTo>
                    <a:pt x="202768" y="137883"/>
                  </a:lnTo>
                  <a:lnTo>
                    <a:pt x="202285" y="137985"/>
                  </a:lnTo>
                  <a:lnTo>
                    <a:pt x="202285" y="177507"/>
                  </a:lnTo>
                  <a:lnTo>
                    <a:pt x="202285" y="177634"/>
                  </a:lnTo>
                  <a:lnTo>
                    <a:pt x="201726" y="177520"/>
                  </a:lnTo>
                  <a:lnTo>
                    <a:pt x="201371" y="177444"/>
                  </a:lnTo>
                  <a:lnTo>
                    <a:pt x="201015" y="177368"/>
                  </a:lnTo>
                  <a:lnTo>
                    <a:pt x="201015" y="181686"/>
                  </a:lnTo>
                  <a:lnTo>
                    <a:pt x="199745" y="182765"/>
                  </a:lnTo>
                  <a:lnTo>
                    <a:pt x="201015" y="183311"/>
                  </a:lnTo>
                  <a:lnTo>
                    <a:pt x="201015" y="183845"/>
                  </a:lnTo>
                  <a:lnTo>
                    <a:pt x="200228" y="184010"/>
                  </a:lnTo>
                  <a:lnTo>
                    <a:pt x="199745" y="184111"/>
                  </a:lnTo>
                  <a:lnTo>
                    <a:pt x="199745" y="184251"/>
                  </a:lnTo>
                  <a:lnTo>
                    <a:pt x="198437" y="184531"/>
                  </a:lnTo>
                  <a:lnTo>
                    <a:pt x="198437" y="185089"/>
                  </a:lnTo>
                  <a:lnTo>
                    <a:pt x="197205" y="185864"/>
                  </a:lnTo>
                  <a:lnTo>
                    <a:pt x="197205" y="185331"/>
                  </a:lnTo>
                  <a:lnTo>
                    <a:pt x="195935" y="183984"/>
                  </a:lnTo>
                  <a:lnTo>
                    <a:pt x="195935" y="184924"/>
                  </a:lnTo>
                  <a:lnTo>
                    <a:pt x="194602" y="184353"/>
                  </a:lnTo>
                  <a:lnTo>
                    <a:pt x="194602" y="189331"/>
                  </a:lnTo>
                  <a:lnTo>
                    <a:pt x="194602" y="190398"/>
                  </a:lnTo>
                  <a:lnTo>
                    <a:pt x="194602" y="197065"/>
                  </a:lnTo>
                  <a:lnTo>
                    <a:pt x="194602" y="197218"/>
                  </a:lnTo>
                  <a:lnTo>
                    <a:pt x="193205" y="200609"/>
                  </a:lnTo>
                  <a:lnTo>
                    <a:pt x="192112" y="196799"/>
                  </a:lnTo>
                  <a:lnTo>
                    <a:pt x="193205" y="196684"/>
                  </a:lnTo>
                  <a:lnTo>
                    <a:pt x="193205" y="197065"/>
                  </a:lnTo>
                  <a:lnTo>
                    <a:pt x="194602" y="197065"/>
                  </a:lnTo>
                  <a:lnTo>
                    <a:pt x="194602" y="190398"/>
                  </a:lnTo>
                  <a:lnTo>
                    <a:pt x="193205" y="192011"/>
                  </a:lnTo>
                  <a:lnTo>
                    <a:pt x="193205" y="191808"/>
                  </a:lnTo>
                  <a:lnTo>
                    <a:pt x="192074" y="191897"/>
                  </a:lnTo>
                  <a:lnTo>
                    <a:pt x="192074" y="195986"/>
                  </a:lnTo>
                  <a:lnTo>
                    <a:pt x="192074" y="196659"/>
                  </a:lnTo>
                  <a:lnTo>
                    <a:pt x="191897" y="196024"/>
                  </a:lnTo>
                  <a:lnTo>
                    <a:pt x="192074" y="195986"/>
                  </a:lnTo>
                  <a:lnTo>
                    <a:pt x="192074" y="191897"/>
                  </a:lnTo>
                  <a:lnTo>
                    <a:pt x="191897" y="191897"/>
                  </a:lnTo>
                  <a:lnTo>
                    <a:pt x="190855" y="192341"/>
                  </a:lnTo>
                  <a:lnTo>
                    <a:pt x="189966" y="193979"/>
                  </a:lnTo>
                  <a:lnTo>
                    <a:pt x="189585" y="194233"/>
                  </a:lnTo>
                  <a:lnTo>
                    <a:pt x="189585" y="192074"/>
                  </a:lnTo>
                  <a:lnTo>
                    <a:pt x="189115" y="192430"/>
                  </a:lnTo>
                  <a:lnTo>
                    <a:pt x="189115" y="195567"/>
                  </a:lnTo>
                  <a:lnTo>
                    <a:pt x="188315" y="197065"/>
                  </a:lnTo>
                  <a:lnTo>
                    <a:pt x="188315" y="196126"/>
                  </a:lnTo>
                  <a:lnTo>
                    <a:pt x="189115" y="195567"/>
                  </a:lnTo>
                  <a:lnTo>
                    <a:pt x="189115" y="192430"/>
                  </a:lnTo>
                  <a:lnTo>
                    <a:pt x="188315" y="193014"/>
                  </a:lnTo>
                  <a:lnTo>
                    <a:pt x="188315" y="192341"/>
                  </a:lnTo>
                  <a:lnTo>
                    <a:pt x="187045" y="192201"/>
                  </a:lnTo>
                  <a:lnTo>
                    <a:pt x="187045" y="191808"/>
                  </a:lnTo>
                  <a:lnTo>
                    <a:pt x="185953" y="191693"/>
                  </a:lnTo>
                  <a:lnTo>
                    <a:pt x="187045" y="190182"/>
                  </a:lnTo>
                  <a:lnTo>
                    <a:pt x="184429" y="190614"/>
                  </a:lnTo>
                  <a:lnTo>
                    <a:pt x="184429" y="197777"/>
                  </a:lnTo>
                  <a:lnTo>
                    <a:pt x="184429" y="198056"/>
                  </a:lnTo>
                  <a:lnTo>
                    <a:pt x="182600" y="199085"/>
                  </a:lnTo>
                  <a:lnTo>
                    <a:pt x="183235" y="198412"/>
                  </a:lnTo>
                  <a:lnTo>
                    <a:pt x="184429" y="197777"/>
                  </a:lnTo>
                  <a:lnTo>
                    <a:pt x="184429" y="190614"/>
                  </a:lnTo>
                  <a:lnTo>
                    <a:pt x="183578" y="190741"/>
                  </a:lnTo>
                  <a:lnTo>
                    <a:pt x="183235" y="190792"/>
                  </a:lnTo>
                  <a:lnTo>
                    <a:pt x="183235" y="192481"/>
                  </a:lnTo>
                  <a:lnTo>
                    <a:pt x="183235" y="192608"/>
                  </a:lnTo>
                  <a:lnTo>
                    <a:pt x="181965" y="193827"/>
                  </a:lnTo>
                  <a:lnTo>
                    <a:pt x="181965" y="192481"/>
                  </a:lnTo>
                  <a:lnTo>
                    <a:pt x="182600" y="192138"/>
                  </a:lnTo>
                  <a:lnTo>
                    <a:pt x="182829" y="192011"/>
                  </a:lnTo>
                  <a:lnTo>
                    <a:pt x="183235" y="192481"/>
                  </a:lnTo>
                  <a:lnTo>
                    <a:pt x="183235" y="190792"/>
                  </a:lnTo>
                  <a:lnTo>
                    <a:pt x="183235" y="188836"/>
                  </a:lnTo>
                  <a:lnTo>
                    <a:pt x="181965" y="187617"/>
                  </a:lnTo>
                  <a:lnTo>
                    <a:pt x="182829" y="187528"/>
                  </a:lnTo>
                  <a:lnTo>
                    <a:pt x="183235" y="187490"/>
                  </a:lnTo>
                  <a:lnTo>
                    <a:pt x="183235" y="187223"/>
                  </a:lnTo>
                  <a:lnTo>
                    <a:pt x="183578" y="187032"/>
                  </a:lnTo>
                  <a:lnTo>
                    <a:pt x="184429" y="189179"/>
                  </a:lnTo>
                  <a:lnTo>
                    <a:pt x="184429" y="189395"/>
                  </a:lnTo>
                  <a:lnTo>
                    <a:pt x="185547" y="189039"/>
                  </a:lnTo>
                  <a:lnTo>
                    <a:pt x="185953" y="189090"/>
                  </a:lnTo>
                  <a:lnTo>
                    <a:pt x="189585" y="191528"/>
                  </a:lnTo>
                  <a:lnTo>
                    <a:pt x="189585" y="190055"/>
                  </a:lnTo>
                  <a:lnTo>
                    <a:pt x="192074" y="187794"/>
                  </a:lnTo>
                  <a:lnTo>
                    <a:pt x="193052" y="187960"/>
                  </a:lnTo>
                  <a:lnTo>
                    <a:pt x="193205" y="187985"/>
                  </a:lnTo>
                  <a:lnTo>
                    <a:pt x="193205" y="188455"/>
                  </a:lnTo>
                  <a:lnTo>
                    <a:pt x="194602" y="189331"/>
                  </a:lnTo>
                  <a:lnTo>
                    <a:pt x="194602" y="184353"/>
                  </a:lnTo>
                  <a:lnTo>
                    <a:pt x="194602" y="179654"/>
                  </a:lnTo>
                  <a:lnTo>
                    <a:pt x="201015" y="181686"/>
                  </a:lnTo>
                  <a:lnTo>
                    <a:pt x="201015" y="177368"/>
                  </a:lnTo>
                  <a:lnTo>
                    <a:pt x="201015" y="176834"/>
                  </a:lnTo>
                  <a:lnTo>
                    <a:pt x="200228" y="176669"/>
                  </a:lnTo>
                  <a:lnTo>
                    <a:pt x="199745" y="176555"/>
                  </a:lnTo>
                  <a:lnTo>
                    <a:pt x="199745" y="175882"/>
                  </a:lnTo>
                  <a:lnTo>
                    <a:pt x="202107" y="177393"/>
                  </a:lnTo>
                  <a:lnTo>
                    <a:pt x="202285" y="177507"/>
                  </a:lnTo>
                  <a:lnTo>
                    <a:pt x="202285" y="137985"/>
                  </a:lnTo>
                  <a:lnTo>
                    <a:pt x="202285" y="137718"/>
                  </a:lnTo>
                  <a:lnTo>
                    <a:pt x="201726" y="137591"/>
                  </a:lnTo>
                  <a:lnTo>
                    <a:pt x="201383" y="137490"/>
                  </a:lnTo>
                  <a:lnTo>
                    <a:pt x="202107" y="137566"/>
                  </a:lnTo>
                  <a:lnTo>
                    <a:pt x="202285" y="137718"/>
                  </a:lnTo>
                  <a:lnTo>
                    <a:pt x="202285" y="137579"/>
                  </a:lnTo>
                  <a:lnTo>
                    <a:pt x="202285" y="137172"/>
                  </a:lnTo>
                  <a:lnTo>
                    <a:pt x="203149" y="137083"/>
                  </a:lnTo>
                  <a:lnTo>
                    <a:pt x="203555" y="137045"/>
                  </a:lnTo>
                  <a:lnTo>
                    <a:pt x="203555" y="135521"/>
                  </a:lnTo>
                  <a:lnTo>
                    <a:pt x="202285" y="133680"/>
                  </a:lnTo>
                  <a:lnTo>
                    <a:pt x="201015" y="132194"/>
                  </a:lnTo>
                  <a:lnTo>
                    <a:pt x="201015" y="158216"/>
                  </a:lnTo>
                  <a:lnTo>
                    <a:pt x="201015" y="160108"/>
                  </a:lnTo>
                  <a:lnTo>
                    <a:pt x="199745" y="160515"/>
                  </a:lnTo>
                  <a:lnTo>
                    <a:pt x="199745" y="160642"/>
                  </a:lnTo>
                  <a:lnTo>
                    <a:pt x="199745" y="166585"/>
                  </a:lnTo>
                  <a:lnTo>
                    <a:pt x="198437" y="167411"/>
                  </a:lnTo>
                  <a:lnTo>
                    <a:pt x="198437" y="165811"/>
                  </a:lnTo>
                  <a:lnTo>
                    <a:pt x="197205" y="166979"/>
                  </a:lnTo>
                  <a:lnTo>
                    <a:pt x="197205" y="167932"/>
                  </a:lnTo>
                  <a:lnTo>
                    <a:pt x="195935" y="168605"/>
                  </a:lnTo>
                  <a:lnTo>
                    <a:pt x="195935" y="168871"/>
                  </a:lnTo>
                  <a:lnTo>
                    <a:pt x="194652" y="168071"/>
                  </a:lnTo>
                  <a:lnTo>
                    <a:pt x="197205" y="166039"/>
                  </a:lnTo>
                  <a:lnTo>
                    <a:pt x="196583" y="165455"/>
                  </a:lnTo>
                  <a:lnTo>
                    <a:pt x="196964" y="165646"/>
                  </a:lnTo>
                  <a:lnTo>
                    <a:pt x="198437" y="165773"/>
                  </a:lnTo>
                  <a:lnTo>
                    <a:pt x="199745" y="166585"/>
                  </a:lnTo>
                  <a:lnTo>
                    <a:pt x="199745" y="160642"/>
                  </a:lnTo>
                  <a:lnTo>
                    <a:pt x="198475" y="160515"/>
                  </a:lnTo>
                  <a:lnTo>
                    <a:pt x="199745" y="159435"/>
                  </a:lnTo>
                  <a:lnTo>
                    <a:pt x="199745" y="158076"/>
                  </a:lnTo>
                  <a:lnTo>
                    <a:pt x="200228" y="158127"/>
                  </a:lnTo>
                  <a:lnTo>
                    <a:pt x="201015" y="158216"/>
                  </a:lnTo>
                  <a:lnTo>
                    <a:pt x="201015" y="132194"/>
                  </a:lnTo>
                  <a:lnTo>
                    <a:pt x="199745" y="130695"/>
                  </a:lnTo>
                  <a:lnTo>
                    <a:pt x="199745" y="152819"/>
                  </a:lnTo>
                  <a:lnTo>
                    <a:pt x="199745" y="154444"/>
                  </a:lnTo>
                  <a:lnTo>
                    <a:pt x="198437" y="154851"/>
                  </a:lnTo>
                  <a:lnTo>
                    <a:pt x="198437" y="156197"/>
                  </a:lnTo>
                  <a:lnTo>
                    <a:pt x="198437" y="157556"/>
                  </a:lnTo>
                  <a:lnTo>
                    <a:pt x="197205" y="157810"/>
                  </a:lnTo>
                  <a:lnTo>
                    <a:pt x="197205" y="156464"/>
                  </a:lnTo>
                  <a:lnTo>
                    <a:pt x="198069" y="156286"/>
                  </a:lnTo>
                  <a:lnTo>
                    <a:pt x="198437" y="156197"/>
                  </a:lnTo>
                  <a:lnTo>
                    <a:pt x="198437" y="154851"/>
                  </a:lnTo>
                  <a:lnTo>
                    <a:pt x="198069" y="154978"/>
                  </a:lnTo>
                  <a:lnTo>
                    <a:pt x="197370" y="154584"/>
                  </a:lnTo>
                  <a:lnTo>
                    <a:pt x="198437" y="153797"/>
                  </a:lnTo>
                  <a:lnTo>
                    <a:pt x="199745" y="152819"/>
                  </a:lnTo>
                  <a:lnTo>
                    <a:pt x="199745" y="130695"/>
                  </a:lnTo>
                  <a:lnTo>
                    <a:pt x="198437" y="129159"/>
                  </a:lnTo>
                  <a:lnTo>
                    <a:pt x="198437" y="140817"/>
                  </a:lnTo>
                  <a:lnTo>
                    <a:pt x="198437" y="141351"/>
                  </a:lnTo>
                  <a:lnTo>
                    <a:pt x="198069" y="141312"/>
                  </a:lnTo>
                  <a:lnTo>
                    <a:pt x="197205" y="141224"/>
                  </a:lnTo>
                  <a:lnTo>
                    <a:pt x="197205" y="140677"/>
                  </a:lnTo>
                  <a:lnTo>
                    <a:pt x="198069" y="140779"/>
                  </a:lnTo>
                  <a:lnTo>
                    <a:pt x="198437" y="140817"/>
                  </a:lnTo>
                  <a:lnTo>
                    <a:pt x="198437" y="129159"/>
                  </a:lnTo>
                  <a:lnTo>
                    <a:pt x="196430" y="126809"/>
                  </a:lnTo>
                  <a:lnTo>
                    <a:pt x="196430" y="129730"/>
                  </a:lnTo>
                  <a:lnTo>
                    <a:pt x="196265" y="130162"/>
                  </a:lnTo>
                  <a:lnTo>
                    <a:pt x="195935" y="130162"/>
                  </a:lnTo>
                  <a:lnTo>
                    <a:pt x="195935" y="155651"/>
                  </a:lnTo>
                  <a:lnTo>
                    <a:pt x="195935" y="156197"/>
                  </a:lnTo>
                  <a:lnTo>
                    <a:pt x="194602" y="156286"/>
                  </a:lnTo>
                  <a:lnTo>
                    <a:pt x="194602" y="158076"/>
                  </a:lnTo>
                  <a:lnTo>
                    <a:pt x="194030" y="158076"/>
                  </a:lnTo>
                  <a:lnTo>
                    <a:pt x="194030" y="179463"/>
                  </a:lnTo>
                  <a:lnTo>
                    <a:pt x="192074" y="180911"/>
                  </a:lnTo>
                  <a:lnTo>
                    <a:pt x="192074" y="182486"/>
                  </a:lnTo>
                  <a:lnTo>
                    <a:pt x="190855" y="183032"/>
                  </a:lnTo>
                  <a:lnTo>
                    <a:pt x="190855" y="182092"/>
                  </a:lnTo>
                  <a:lnTo>
                    <a:pt x="191897" y="182422"/>
                  </a:lnTo>
                  <a:lnTo>
                    <a:pt x="192074" y="182486"/>
                  </a:lnTo>
                  <a:lnTo>
                    <a:pt x="192074" y="180911"/>
                  </a:lnTo>
                  <a:lnTo>
                    <a:pt x="192074" y="179260"/>
                  </a:lnTo>
                  <a:lnTo>
                    <a:pt x="193205" y="179260"/>
                  </a:lnTo>
                  <a:lnTo>
                    <a:pt x="194030" y="179463"/>
                  </a:lnTo>
                  <a:lnTo>
                    <a:pt x="194030" y="158076"/>
                  </a:lnTo>
                  <a:lnTo>
                    <a:pt x="193294" y="158076"/>
                  </a:lnTo>
                  <a:lnTo>
                    <a:pt x="194602" y="156286"/>
                  </a:lnTo>
                  <a:lnTo>
                    <a:pt x="194602" y="154520"/>
                  </a:lnTo>
                  <a:lnTo>
                    <a:pt x="195935" y="155651"/>
                  </a:lnTo>
                  <a:lnTo>
                    <a:pt x="195935" y="130162"/>
                  </a:lnTo>
                  <a:lnTo>
                    <a:pt x="195935" y="129616"/>
                  </a:lnTo>
                  <a:lnTo>
                    <a:pt x="196430" y="129730"/>
                  </a:lnTo>
                  <a:lnTo>
                    <a:pt x="196430" y="126809"/>
                  </a:lnTo>
                  <a:lnTo>
                    <a:pt x="194602" y="124650"/>
                  </a:lnTo>
                  <a:lnTo>
                    <a:pt x="194602" y="149580"/>
                  </a:lnTo>
                  <a:lnTo>
                    <a:pt x="193205" y="151739"/>
                  </a:lnTo>
                  <a:lnTo>
                    <a:pt x="194030" y="152755"/>
                  </a:lnTo>
                  <a:lnTo>
                    <a:pt x="194602" y="153543"/>
                  </a:lnTo>
                  <a:lnTo>
                    <a:pt x="194030" y="153593"/>
                  </a:lnTo>
                  <a:lnTo>
                    <a:pt x="193205" y="153555"/>
                  </a:lnTo>
                  <a:lnTo>
                    <a:pt x="193205" y="167259"/>
                  </a:lnTo>
                  <a:lnTo>
                    <a:pt x="193205" y="169951"/>
                  </a:lnTo>
                  <a:lnTo>
                    <a:pt x="192074" y="172491"/>
                  </a:lnTo>
                  <a:lnTo>
                    <a:pt x="192074" y="172288"/>
                  </a:lnTo>
                  <a:lnTo>
                    <a:pt x="190855" y="169837"/>
                  </a:lnTo>
                  <a:lnTo>
                    <a:pt x="190855" y="174802"/>
                  </a:lnTo>
                  <a:lnTo>
                    <a:pt x="190855" y="176961"/>
                  </a:lnTo>
                  <a:lnTo>
                    <a:pt x="189585" y="177507"/>
                  </a:lnTo>
                  <a:lnTo>
                    <a:pt x="189585" y="177914"/>
                  </a:lnTo>
                  <a:lnTo>
                    <a:pt x="189585" y="180073"/>
                  </a:lnTo>
                  <a:lnTo>
                    <a:pt x="189585" y="180606"/>
                  </a:lnTo>
                  <a:lnTo>
                    <a:pt x="188315" y="180340"/>
                  </a:lnTo>
                  <a:lnTo>
                    <a:pt x="188315" y="180467"/>
                  </a:lnTo>
                  <a:lnTo>
                    <a:pt x="187045" y="181279"/>
                  </a:lnTo>
                  <a:lnTo>
                    <a:pt x="187045" y="182232"/>
                  </a:lnTo>
                  <a:lnTo>
                    <a:pt x="187045" y="182499"/>
                  </a:lnTo>
                  <a:lnTo>
                    <a:pt x="186385" y="182359"/>
                  </a:lnTo>
                  <a:lnTo>
                    <a:pt x="185953" y="182232"/>
                  </a:lnTo>
                  <a:lnTo>
                    <a:pt x="187045" y="182232"/>
                  </a:lnTo>
                  <a:lnTo>
                    <a:pt x="187045" y="181279"/>
                  </a:lnTo>
                  <a:lnTo>
                    <a:pt x="187045" y="180467"/>
                  </a:lnTo>
                  <a:lnTo>
                    <a:pt x="185953" y="181051"/>
                  </a:lnTo>
                  <a:lnTo>
                    <a:pt x="185762" y="181152"/>
                  </a:lnTo>
                  <a:lnTo>
                    <a:pt x="185762" y="185877"/>
                  </a:lnTo>
                  <a:lnTo>
                    <a:pt x="185762" y="187083"/>
                  </a:lnTo>
                  <a:lnTo>
                    <a:pt x="184429" y="186588"/>
                  </a:lnTo>
                  <a:lnTo>
                    <a:pt x="185547" y="185991"/>
                  </a:lnTo>
                  <a:lnTo>
                    <a:pt x="185762" y="185877"/>
                  </a:lnTo>
                  <a:lnTo>
                    <a:pt x="185762" y="181152"/>
                  </a:lnTo>
                  <a:lnTo>
                    <a:pt x="185762" y="179311"/>
                  </a:lnTo>
                  <a:lnTo>
                    <a:pt x="184429" y="179489"/>
                  </a:lnTo>
                  <a:lnTo>
                    <a:pt x="183578" y="179616"/>
                  </a:lnTo>
                  <a:lnTo>
                    <a:pt x="183235" y="179666"/>
                  </a:lnTo>
                  <a:lnTo>
                    <a:pt x="182600" y="179755"/>
                  </a:lnTo>
                  <a:lnTo>
                    <a:pt x="181787" y="179870"/>
                  </a:lnTo>
                  <a:lnTo>
                    <a:pt x="181787" y="199542"/>
                  </a:lnTo>
                  <a:lnTo>
                    <a:pt x="180695" y="200164"/>
                  </a:lnTo>
                  <a:lnTo>
                    <a:pt x="179425" y="199491"/>
                  </a:lnTo>
                  <a:lnTo>
                    <a:pt x="180695" y="199491"/>
                  </a:lnTo>
                  <a:lnTo>
                    <a:pt x="180695" y="198145"/>
                  </a:lnTo>
                  <a:lnTo>
                    <a:pt x="181787" y="199542"/>
                  </a:lnTo>
                  <a:lnTo>
                    <a:pt x="181787" y="179870"/>
                  </a:lnTo>
                  <a:lnTo>
                    <a:pt x="180784" y="176961"/>
                  </a:lnTo>
                  <a:lnTo>
                    <a:pt x="181965" y="176961"/>
                  </a:lnTo>
                  <a:lnTo>
                    <a:pt x="181965" y="176834"/>
                  </a:lnTo>
                  <a:lnTo>
                    <a:pt x="180733" y="176834"/>
                  </a:lnTo>
                  <a:lnTo>
                    <a:pt x="180695" y="176695"/>
                  </a:lnTo>
                  <a:lnTo>
                    <a:pt x="180695" y="183032"/>
                  </a:lnTo>
                  <a:lnTo>
                    <a:pt x="180695" y="193687"/>
                  </a:lnTo>
                  <a:lnTo>
                    <a:pt x="180695" y="194640"/>
                  </a:lnTo>
                  <a:lnTo>
                    <a:pt x="179425" y="195846"/>
                  </a:lnTo>
                  <a:lnTo>
                    <a:pt x="180695" y="196519"/>
                  </a:lnTo>
                  <a:lnTo>
                    <a:pt x="180695" y="197599"/>
                  </a:lnTo>
                  <a:lnTo>
                    <a:pt x="179425" y="197192"/>
                  </a:lnTo>
                  <a:lnTo>
                    <a:pt x="178155" y="196659"/>
                  </a:lnTo>
                  <a:lnTo>
                    <a:pt x="178155" y="198551"/>
                  </a:lnTo>
                  <a:lnTo>
                    <a:pt x="176885" y="197739"/>
                  </a:lnTo>
                  <a:lnTo>
                    <a:pt x="175615" y="198005"/>
                  </a:lnTo>
                  <a:lnTo>
                    <a:pt x="175615" y="196519"/>
                  </a:lnTo>
                  <a:lnTo>
                    <a:pt x="178155" y="194360"/>
                  </a:lnTo>
                  <a:lnTo>
                    <a:pt x="178155" y="194767"/>
                  </a:lnTo>
                  <a:lnTo>
                    <a:pt x="180695" y="193687"/>
                  </a:lnTo>
                  <a:lnTo>
                    <a:pt x="180695" y="183032"/>
                  </a:lnTo>
                  <a:lnTo>
                    <a:pt x="179425" y="183311"/>
                  </a:lnTo>
                  <a:lnTo>
                    <a:pt x="179425" y="182765"/>
                  </a:lnTo>
                  <a:lnTo>
                    <a:pt x="178155" y="183438"/>
                  </a:lnTo>
                  <a:lnTo>
                    <a:pt x="178155" y="188290"/>
                  </a:lnTo>
                  <a:lnTo>
                    <a:pt x="178155" y="189242"/>
                  </a:lnTo>
                  <a:lnTo>
                    <a:pt x="178155" y="191808"/>
                  </a:lnTo>
                  <a:lnTo>
                    <a:pt x="178155" y="193014"/>
                  </a:lnTo>
                  <a:lnTo>
                    <a:pt x="175615" y="192481"/>
                  </a:lnTo>
                  <a:lnTo>
                    <a:pt x="176885" y="192138"/>
                  </a:lnTo>
                  <a:lnTo>
                    <a:pt x="177241" y="192049"/>
                  </a:lnTo>
                  <a:lnTo>
                    <a:pt x="177698" y="191922"/>
                  </a:lnTo>
                  <a:lnTo>
                    <a:pt x="178155" y="191808"/>
                  </a:lnTo>
                  <a:lnTo>
                    <a:pt x="178155" y="189242"/>
                  </a:lnTo>
                  <a:lnTo>
                    <a:pt x="177698" y="189293"/>
                  </a:lnTo>
                  <a:lnTo>
                    <a:pt x="176885" y="189369"/>
                  </a:lnTo>
                  <a:lnTo>
                    <a:pt x="176885" y="188023"/>
                  </a:lnTo>
                  <a:lnTo>
                    <a:pt x="177241" y="188099"/>
                  </a:lnTo>
                  <a:lnTo>
                    <a:pt x="177698" y="188201"/>
                  </a:lnTo>
                  <a:lnTo>
                    <a:pt x="178155" y="188290"/>
                  </a:lnTo>
                  <a:lnTo>
                    <a:pt x="178155" y="183438"/>
                  </a:lnTo>
                  <a:lnTo>
                    <a:pt x="176885" y="182499"/>
                  </a:lnTo>
                  <a:lnTo>
                    <a:pt x="176885" y="184924"/>
                  </a:lnTo>
                  <a:lnTo>
                    <a:pt x="175615" y="185331"/>
                  </a:lnTo>
                  <a:lnTo>
                    <a:pt x="175615" y="184785"/>
                  </a:lnTo>
                  <a:lnTo>
                    <a:pt x="175069" y="184734"/>
                  </a:lnTo>
                  <a:lnTo>
                    <a:pt x="174345" y="184658"/>
                  </a:lnTo>
                  <a:lnTo>
                    <a:pt x="174345" y="190322"/>
                  </a:lnTo>
                  <a:lnTo>
                    <a:pt x="174345" y="190995"/>
                  </a:lnTo>
                  <a:lnTo>
                    <a:pt x="173075" y="190995"/>
                  </a:lnTo>
                  <a:lnTo>
                    <a:pt x="173075" y="201383"/>
                  </a:lnTo>
                  <a:lnTo>
                    <a:pt x="173075" y="202996"/>
                  </a:lnTo>
                  <a:lnTo>
                    <a:pt x="172326" y="201345"/>
                  </a:lnTo>
                  <a:lnTo>
                    <a:pt x="173075" y="201383"/>
                  </a:lnTo>
                  <a:lnTo>
                    <a:pt x="173075" y="190995"/>
                  </a:lnTo>
                  <a:lnTo>
                    <a:pt x="171526" y="190995"/>
                  </a:lnTo>
                  <a:lnTo>
                    <a:pt x="171526" y="191541"/>
                  </a:lnTo>
                  <a:lnTo>
                    <a:pt x="169265" y="195986"/>
                  </a:lnTo>
                  <a:lnTo>
                    <a:pt x="167995" y="194906"/>
                  </a:lnTo>
                  <a:lnTo>
                    <a:pt x="169265" y="189915"/>
                  </a:lnTo>
                  <a:lnTo>
                    <a:pt x="165455" y="191135"/>
                  </a:lnTo>
                  <a:lnTo>
                    <a:pt x="165455" y="191262"/>
                  </a:lnTo>
                  <a:lnTo>
                    <a:pt x="164858" y="191325"/>
                  </a:lnTo>
                  <a:lnTo>
                    <a:pt x="165011" y="191274"/>
                  </a:lnTo>
                  <a:lnTo>
                    <a:pt x="165455" y="191262"/>
                  </a:lnTo>
                  <a:lnTo>
                    <a:pt x="165455" y="191135"/>
                  </a:lnTo>
                  <a:lnTo>
                    <a:pt x="165455" y="190449"/>
                  </a:lnTo>
                  <a:lnTo>
                    <a:pt x="166535" y="190665"/>
                  </a:lnTo>
                  <a:lnTo>
                    <a:pt x="166687" y="190703"/>
                  </a:lnTo>
                  <a:lnTo>
                    <a:pt x="167017" y="190284"/>
                  </a:lnTo>
                  <a:lnTo>
                    <a:pt x="169265" y="187896"/>
                  </a:lnTo>
                  <a:lnTo>
                    <a:pt x="169265" y="189915"/>
                  </a:lnTo>
                  <a:lnTo>
                    <a:pt x="169265" y="190449"/>
                  </a:lnTo>
                  <a:lnTo>
                    <a:pt x="171526" y="189852"/>
                  </a:lnTo>
                  <a:lnTo>
                    <a:pt x="171526" y="188518"/>
                  </a:lnTo>
                  <a:lnTo>
                    <a:pt x="174345" y="190322"/>
                  </a:lnTo>
                  <a:lnTo>
                    <a:pt x="174345" y="184658"/>
                  </a:lnTo>
                  <a:lnTo>
                    <a:pt x="174345" y="184251"/>
                  </a:lnTo>
                  <a:lnTo>
                    <a:pt x="175615" y="183578"/>
                  </a:lnTo>
                  <a:lnTo>
                    <a:pt x="174345" y="182499"/>
                  </a:lnTo>
                  <a:lnTo>
                    <a:pt x="173075" y="182905"/>
                  </a:lnTo>
                  <a:lnTo>
                    <a:pt x="171526" y="185204"/>
                  </a:lnTo>
                  <a:lnTo>
                    <a:pt x="171526" y="185839"/>
                  </a:lnTo>
                  <a:lnTo>
                    <a:pt x="170535" y="184785"/>
                  </a:lnTo>
                  <a:lnTo>
                    <a:pt x="167995" y="187756"/>
                  </a:lnTo>
                  <a:lnTo>
                    <a:pt x="167995" y="185191"/>
                  </a:lnTo>
                  <a:lnTo>
                    <a:pt x="166687" y="185191"/>
                  </a:lnTo>
                  <a:lnTo>
                    <a:pt x="166687" y="185597"/>
                  </a:lnTo>
                  <a:lnTo>
                    <a:pt x="164998" y="185686"/>
                  </a:lnTo>
                  <a:lnTo>
                    <a:pt x="165455" y="184924"/>
                  </a:lnTo>
                  <a:lnTo>
                    <a:pt x="165455" y="184658"/>
                  </a:lnTo>
                  <a:lnTo>
                    <a:pt x="166535" y="185115"/>
                  </a:lnTo>
                  <a:lnTo>
                    <a:pt x="166687" y="185178"/>
                  </a:lnTo>
                  <a:lnTo>
                    <a:pt x="167017" y="185026"/>
                  </a:lnTo>
                  <a:lnTo>
                    <a:pt x="167995" y="184924"/>
                  </a:lnTo>
                  <a:lnTo>
                    <a:pt x="167995" y="184251"/>
                  </a:lnTo>
                  <a:lnTo>
                    <a:pt x="169519" y="184302"/>
                  </a:lnTo>
                  <a:lnTo>
                    <a:pt x="170535" y="184518"/>
                  </a:lnTo>
                  <a:lnTo>
                    <a:pt x="170535" y="183578"/>
                  </a:lnTo>
                  <a:lnTo>
                    <a:pt x="171526" y="183896"/>
                  </a:lnTo>
                  <a:lnTo>
                    <a:pt x="171526" y="181864"/>
                  </a:lnTo>
                  <a:lnTo>
                    <a:pt x="170535" y="182499"/>
                  </a:lnTo>
                  <a:lnTo>
                    <a:pt x="170535" y="182905"/>
                  </a:lnTo>
                  <a:lnTo>
                    <a:pt x="167462" y="182029"/>
                  </a:lnTo>
                  <a:lnTo>
                    <a:pt x="167182" y="181952"/>
                  </a:lnTo>
                  <a:lnTo>
                    <a:pt x="166687" y="181825"/>
                  </a:lnTo>
                  <a:lnTo>
                    <a:pt x="167017" y="181902"/>
                  </a:lnTo>
                  <a:lnTo>
                    <a:pt x="167182" y="181775"/>
                  </a:lnTo>
                  <a:lnTo>
                    <a:pt x="169265" y="181546"/>
                  </a:lnTo>
                  <a:lnTo>
                    <a:pt x="169265" y="181419"/>
                  </a:lnTo>
                  <a:lnTo>
                    <a:pt x="167462" y="180848"/>
                  </a:lnTo>
                  <a:lnTo>
                    <a:pt x="167182" y="180759"/>
                  </a:lnTo>
                  <a:lnTo>
                    <a:pt x="167017" y="180695"/>
                  </a:lnTo>
                  <a:lnTo>
                    <a:pt x="166687" y="180594"/>
                  </a:lnTo>
                  <a:lnTo>
                    <a:pt x="166687" y="181533"/>
                  </a:lnTo>
                  <a:lnTo>
                    <a:pt x="165455" y="181013"/>
                  </a:lnTo>
                  <a:lnTo>
                    <a:pt x="164122" y="181864"/>
                  </a:lnTo>
                  <a:lnTo>
                    <a:pt x="162915" y="181419"/>
                  </a:lnTo>
                  <a:lnTo>
                    <a:pt x="162915" y="182359"/>
                  </a:lnTo>
                  <a:lnTo>
                    <a:pt x="162915" y="182499"/>
                  </a:lnTo>
                  <a:lnTo>
                    <a:pt x="161645" y="182626"/>
                  </a:lnTo>
                  <a:lnTo>
                    <a:pt x="161645" y="183705"/>
                  </a:lnTo>
                  <a:lnTo>
                    <a:pt x="161645" y="183845"/>
                  </a:lnTo>
                  <a:lnTo>
                    <a:pt x="161645" y="183705"/>
                  </a:lnTo>
                  <a:lnTo>
                    <a:pt x="161645" y="182626"/>
                  </a:lnTo>
                  <a:lnTo>
                    <a:pt x="162915" y="182359"/>
                  </a:lnTo>
                  <a:lnTo>
                    <a:pt x="162915" y="181419"/>
                  </a:lnTo>
                  <a:lnTo>
                    <a:pt x="162915" y="178993"/>
                  </a:lnTo>
                  <a:lnTo>
                    <a:pt x="164122" y="178346"/>
                  </a:lnTo>
                  <a:lnTo>
                    <a:pt x="163753" y="177914"/>
                  </a:lnTo>
                  <a:lnTo>
                    <a:pt x="162915" y="177101"/>
                  </a:lnTo>
                  <a:lnTo>
                    <a:pt x="162915" y="176555"/>
                  </a:lnTo>
                  <a:lnTo>
                    <a:pt x="163461" y="176441"/>
                  </a:lnTo>
                  <a:lnTo>
                    <a:pt x="163753" y="176377"/>
                  </a:lnTo>
                  <a:lnTo>
                    <a:pt x="164122" y="176301"/>
                  </a:lnTo>
                  <a:lnTo>
                    <a:pt x="164122" y="175348"/>
                  </a:lnTo>
                  <a:lnTo>
                    <a:pt x="164998" y="175260"/>
                  </a:lnTo>
                  <a:lnTo>
                    <a:pt x="165455" y="175209"/>
                  </a:lnTo>
                  <a:lnTo>
                    <a:pt x="165455" y="177368"/>
                  </a:lnTo>
                  <a:lnTo>
                    <a:pt x="166535" y="176911"/>
                  </a:lnTo>
                  <a:lnTo>
                    <a:pt x="166687" y="176847"/>
                  </a:lnTo>
                  <a:lnTo>
                    <a:pt x="165455" y="179120"/>
                  </a:lnTo>
                  <a:lnTo>
                    <a:pt x="169265" y="179019"/>
                  </a:lnTo>
                  <a:lnTo>
                    <a:pt x="170535" y="178993"/>
                  </a:lnTo>
                  <a:lnTo>
                    <a:pt x="169265" y="176695"/>
                  </a:lnTo>
                  <a:lnTo>
                    <a:pt x="169265" y="175755"/>
                  </a:lnTo>
                  <a:lnTo>
                    <a:pt x="170535" y="173926"/>
                  </a:lnTo>
                  <a:lnTo>
                    <a:pt x="170535" y="173647"/>
                  </a:lnTo>
                  <a:lnTo>
                    <a:pt x="169265" y="172516"/>
                  </a:lnTo>
                  <a:lnTo>
                    <a:pt x="166687" y="173609"/>
                  </a:lnTo>
                  <a:lnTo>
                    <a:pt x="166687" y="172542"/>
                  </a:lnTo>
                  <a:lnTo>
                    <a:pt x="167995" y="171577"/>
                  </a:lnTo>
                  <a:lnTo>
                    <a:pt x="167995" y="170624"/>
                  </a:lnTo>
                  <a:lnTo>
                    <a:pt x="169265" y="170040"/>
                  </a:lnTo>
                  <a:lnTo>
                    <a:pt x="171526" y="168998"/>
                  </a:lnTo>
                  <a:lnTo>
                    <a:pt x="171526" y="167805"/>
                  </a:lnTo>
                  <a:lnTo>
                    <a:pt x="170535" y="168338"/>
                  </a:lnTo>
                  <a:lnTo>
                    <a:pt x="170535" y="167932"/>
                  </a:lnTo>
                  <a:lnTo>
                    <a:pt x="169519" y="167601"/>
                  </a:lnTo>
                  <a:lnTo>
                    <a:pt x="169265" y="167525"/>
                  </a:lnTo>
                  <a:lnTo>
                    <a:pt x="170535" y="166852"/>
                  </a:lnTo>
                  <a:lnTo>
                    <a:pt x="170535" y="167259"/>
                  </a:lnTo>
                  <a:lnTo>
                    <a:pt x="171526" y="167563"/>
                  </a:lnTo>
                  <a:lnTo>
                    <a:pt x="171526" y="165785"/>
                  </a:lnTo>
                  <a:lnTo>
                    <a:pt x="171526" y="165455"/>
                  </a:lnTo>
                  <a:lnTo>
                    <a:pt x="170535" y="164363"/>
                  </a:lnTo>
                  <a:lnTo>
                    <a:pt x="170535" y="164820"/>
                  </a:lnTo>
                  <a:lnTo>
                    <a:pt x="169519" y="165950"/>
                  </a:lnTo>
                  <a:lnTo>
                    <a:pt x="167995" y="167652"/>
                  </a:lnTo>
                  <a:lnTo>
                    <a:pt x="169265" y="165900"/>
                  </a:lnTo>
                  <a:lnTo>
                    <a:pt x="169519" y="165887"/>
                  </a:lnTo>
                  <a:lnTo>
                    <a:pt x="170535" y="164820"/>
                  </a:lnTo>
                  <a:lnTo>
                    <a:pt x="170535" y="164363"/>
                  </a:lnTo>
                  <a:lnTo>
                    <a:pt x="169265" y="162941"/>
                  </a:lnTo>
                  <a:lnTo>
                    <a:pt x="169265" y="164960"/>
                  </a:lnTo>
                  <a:lnTo>
                    <a:pt x="167995" y="164820"/>
                  </a:lnTo>
                  <a:lnTo>
                    <a:pt x="167995" y="163880"/>
                  </a:lnTo>
                  <a:lnTo>
                    <a:pt x="167017" y="162839"/>
                  </a:lnTo>
                  <a:lnTo>
                    <a:pt x="166687" y="162547"/>
                  </a:lnTo>
                  <a:lnTo>
                    <a:pt x="166687" y="166827"/>
                  </a:lnTo>
                  <a:lnTo>
                    <a:pt x="166687" y="167259"/>
                  </a:lnTo>
                  <a:lnTo>
                    <a:pt x="165455" y="167525"/>
                  </a:lnTo>
                  <a:lnTo>
                    <a:pt x="165455" y="166039"/>
                  </a:lnTo>
                  <a:lnTo>
                    <a:pt x="166535" y="166738"/>
                  </a:lnTo>
                  <a:lnTo>
                    <a:pt x="166687" y="166827"/>
                  </a:lnTo>
                  <a:lnTo>
                    <a:pt x="166687" y="162547"/>
                  </a:lnTo>
                  <a:lnTo>
                    <a:pt x="166687" y="162026"/>
                  </a:lnTo>
                  <a:lnTo>
                    <a:pt x="167995" y="160909"/>
                  </a:lnTo>
                  <a:lnTo>
                    <a:pt x="169265" y="159296"/>
                  </a:lnTo>
                  <a:lnTo>
                    <a:pt x="165455" y="159829"/>
                  </a:lnTo>
                  <a:lnTo>
                    <a:pt x="166535" y="158915"/>
                  </a:lnTo>
                  <a:lnTo>
                    <a:pt x="166687" y="158788"/>
                  </a:lnTo>
                  <a:lnTo>
                    <a:pt x="167995" y="158762"/>
                  </a:lnTo>
                  <a:lnTo>
                    <a:pt x="167995" y="155917"/>
                  </a:lnTo>
                  <a:lnTo>
                    <a:pt x="169265" y="155790"/>
                  </a:lnTo>
                  <a:lnTo>
                    <a:pt x="169265" y="156603"/>
                  </a:lnTo>
                  <a:lnTo>
                    <a:pt x="169519" y="156273"/>
                  </a:lnTo>
                  <a:lnTo>
                    <a:pt x="170535" y="154978"/>
                  </a:lnTo>
                  <a:lnTo>
                    <a:pt x="170535" y="155384"/>
                  </a:lnTo>
                  <a:lnTo>
                    <a:pt x="171526" y="155282"/>
                  </a:lnTo>
                  <a:lnTo>
                    <a:pt x="171526" y="155422"/>
                  </a:lnTo>
                  <a:lnTo>
                    <a:pt x="170535" y="156057"/>
                  </a:lnTo>
                  <a:lnTo>
                    <a:pt x="170535" y="156870"/>
                  </a:lnTo>
                  <a:lnTo>
                    <a:pt x="171526" y="157187"/>
                  </a:lnTo>
                  <a:lnTo>
                    <a:pt x="170535" y="157137"/>
                  </a:lnTo>
                  <a:lnTo>
                    <a:pt x="169519" y="157035"/>
                  </a:lnTo>
                  <a:lnTo>
                    <a:pt x="169265" y="156997"/>
                  </a:lnTo>
                  <a:lnTo>
                    <a:pt x="169265" y="159296"/>
                  </a:lnTo>
                  <a:lnTo>
                    <a:pt x="169265" y="162534"/>
                  </a:lnTo>
                  <a:lnTo>
                    <a:pt x="171526" y="162407"/>
                  </a:lnTo>
                  <a:lnTo>
                    <a:pt x="171526" y="162547"/>
                  </a:lnTo>
                  <a:lnTo>
                    <a:pt x="170535" y="163068"/>
                  </a:lnTo>
                  <a:lnTo>
                    <a:pt x="170535" y="164350"/>
                  </a:lnTo>
                  <a:lnTo>
                    <a:pt x="171526" y="165455"/>
                  </a:lnTo>
                  <a:lnTo>
                    <a:pt x="172326" y="166166"/>
                  </a:lnTo>
                  <a:lnTo>
                    <a:pt x="172847" y="166547"/>
                  </a:lnTo>
                  <a:lnTo>
                    <a:pt x="171526" y="169494"/>
                  </a:lnTo>
                  <a:lnTo>
                    <a:pt x="171526" y="170065"/>
                  </a:lnTo>
                  <a:lnTo>
                    <a:pt x="170535" y="174269"/>
                  </a:lnTo>
                  <a:lnTo>
                    <a:pt x="171526" y="174904"/>
                  </a:lnTo>
                  <a:lnTo>
                    <a:pt x="171526" y="176276"/>
                  </a:lnTo>
                  <a:lnTo>
                    <a:pt x="173075" y="176377"/>
                  </a:lnTo>
                  <a:lnTo>
                    <a:pt x="174345" y="176466"/>
                  </a:lnTo>
                  <a:lnTo>
                    <a:pt x="174345" y="178587"/>
                  </a:lnTo>
                  <a:lnTo>
                    <a:pt x="171805" y="179400"/>
                  </a:lnTo>
                  <a:lnTo>
                    <a:pt x="174345" y="182499"/>
                  </a:lnTo>
                  <a:lnTo>
                    <a:pt x="175615" y="181152"/>
                  </a:lnTo>
                  <a:lnTo>
                    <a:pt x="175615" y="181546"/>
                  </a:lnTo>
                  <a:lnTo>
                    <a:pt x="176885" y="181419"/>
                  </a:lnTo>
                  <a:lnTo>
                    <a:pt x="176885" y="181279"/>
                  </a:lnTo>
                  <a:lnTo>
                    <a:pt x="178155" y="182232"/>
                  </a:lnTo>
                  <a:lnTo>
                    <a:pt x="179425" y="182232"/>
                  </a:lnTo>
                  <a:lnTo>
                    <a:pt x="180073" y="181673"/>
                  </a:lnTo>
                  <a:lnTo>
                    <a:pt x="180695" y="183032"/>
                  </a:lnTo>
                  <a:lnTo>
                    <a:pt x="180695" y="176695"/>
                  </a:lnTo>
                  <a:lnTo>
                    <a:pt x="181787" y="176809"/>
                  </a:lnTo>
                  <a:lnTo>
                    <a:pt x="181965" y="176834"/>
                  </a:lnTo>
                  <a:lnTo>
                    <a:pt x="182829" y="176923"/>
                  </a:lnTo>
                  <a:lnTo>
                    <a:pt x="183235" y="176961"/>
                  </a:lnTo>
                  <a:lnTo>
                    <a:pt x="185547" y="178282"/>
                  </a:lnTo>
                  <a:lnTo>
                    <a:pt x="185762" y="178396"/>
                  </a:lnTo>
                  <a:lnTo>
                    <a:pt x="185762" y="179311"/>
                  </a:lnTo>
                  <a:lnTo>
                    <a:pt x="186385" y="178752"/>
                  </a:lnTo>
                  <a:lnTo>
                    <a:pt x="186029" y="178485"/>
                  </a:lnTo>
                  <a:lnTo>
                    <a:pt x="186385" y="178320"/>
                  </a:lnTo>
                  <a:lnTo>
                    <a:pt x="187045" y="178181"/>
                  </a:lnTo>
                  <a:lnTo>
                    <a:pt x="186385" y="178752"/>
                  </a:lnTo>
                  <a:lnTo>
                    <a:pt x="187045" y="179120"/>
                  </a:lnTo>
                  <a:lnTo>
                    <a:pt x="186385" y="179222"/>
                  </a:lnTo>
                  <a:lnTo>
                    <a:pt x="185762" y="179311"/>
                  </a:lnTo>
                  <a:lnTo>
                    <a:pt x="185953" y="179438"/>
                  </a:lnTo>
                  <a:lnTo>
                    <a:pt x="188315" y="180073"/>
                  </a:lnTo>
                  <a:lnTo>
                    <a:pt x="188315" y="179666"/>
                  </a:lnTo>
                  <a:lnTo>
                    <a:pt x="189585" y="180073"/>
                  </a:lnTo>
                  <a:lnTo>
                    <a:pt x="189585" y="177914"/>
                  </a:lnTo>
                  <a:lnTo>
                    <a:pt x="188315" y="178181"/>
                  </a:lnTo>
                  <a:lnTo>
                    <a:pt x="189115" y="178003"/>
                  </a:lnTo>
                  <a:lnTo>
                    <a:pt x="189585" y="177914"/>
                  </a:lnTo>
                  <a:lnTo>
                    <a:pt x="189585" y="177507"/>
                  </a:lnTo>
                  <a:lnTo>
                    <a:pt x="188315" y="177507"/>
                  </a:lnTo>
                  <a:lnTo>
                    <a:pt x="188315" y="176022"/>
                  </a:lnTo>
                  <a:lnTo>
                    <a:pt x="189115" y="175844"/>
                  </a:lnTo>
                  <a:lnTo>
                    <a:pt x="189585" y="175755"/>
                  </a:lnTo>
                  <a:lnTo>
                    <a:pt x="189585" y="175348"/>
                  </a:lnTo>
                  <a:lnTo>
                    <a:pt x="190855" y="174802"/>
                  </a:lnTo>
                  <a:lnTo>
                    <a:pt x="190855" y="169837"/>
                  </a:lnTo>
                  <a:lnTo>
                    <a:pt x="189585" y="167259"/>
                  </a:lnTo>
                  <a:lnTo>
                    <a:pt x="189585" y="170624"/>
                  </a:lnTo>
                  <a:lnTo>
                    <a:pt x="189585" y="172250"/>
                  </a:lnTo>
                  <a:lnTo>
                    <a:pt x="189115" y="172199"/>
                  </a:lnTo>
                  <a:lnTo>
                    <a:pt x="188315" y="172110"/>
                  </a:lnTo>
                  <a:lnTo>
                    <a:pt x="188315" y="171970"/>
                  </a:lnTo>
                  <a:lnTo>
                    <a:pt x="189585" y="170624"/>
                  </a:lnTo>
                  <a:lnTo>
                    <a:pt x="189585" y="167259"/>
                  </a:lnTo>
                  <a:lnTo>
                    <a:pt x="193205" y="167259"/>
                  </a:lnTo>
                  <a:lnTo>
                    <a:pt x="193205" y="153555"/>
                  </a:lnTo>
                  <a:lnTo>
                    <a:pt x="192874" y="153543"/>
                  </a:lnTo>
                  <a:lnTo>
                    <a:pt x="192874" y="157581"/>
                  </a:lnTo>
                  <a:lnTo>
                    <a:pt x="192074" y="157391"/>
                  </a:lnTo>
                  <a:lnTo>
                    <a:pt x="192074" y="156972"/>
                  </a:lnTo>
                  <a:lnTo>
                    <a:pt x="192874" y="157581"/>
                  </a:lnTo>
                  <a:lnTo>
                    <a:pt x="192874" y="153543"/>
                  </a:lnTo>
                  <a:lnTo>
                    <a:pt x="192074" y="153492"/>
                  </a:lnTo>
                  <a:lnTo>
                    <a:pt x="192074" y="150812"/>
                  </a:lnTo>
                  <a:lnTo>
                    <a:pt x="193052" y="150596"/>
                  </a:lnTo>
                  <a:lnTo>
                    <a:pt x="193205" y="150571"/>
                  </a:lnTo>
                  <a:lnTo>
                    <a:pt x="193205" y="149428"/>
                  </a:lnTo>
                  <a:lnTo>
                    <a:pt x="194030" y="149517"/>
                  </a:lnTo>
                  <a:lnTo>
                    <a:pt x="194602" y="149580"/>
                  </a:lnTo>
                  <a:lnTo>
                    <a:pt x="194602" y="124650"/>
                  </a:lnTo>
                  <a:lnTo>
                    <a:pt x="192074" y="121767"/>
                  </a:lnTo>
                  <a:lnTo>
                    <a:pt x="192074" y="123431"/>
                  </a:lnTo>
                  <a:lnTo>
                    <a:pt x="191274" y="124091"/>
                  </a:lnTo>
                  <a:lnTo>
                    <a:pt x="191135" y="125171"/>
                  </a:lnTo>
                  <a:lnTo>
                    <a:pt x="191401" y="125171"/>
                  </a:lnTo>
                  <a:lnTo>
                    <a:pt x="191668" y="125310"/>
                  </a:lnTo>
                  <a:lnTo>
                    <a:pt x="191668" y="125437"/>
                  </a:lnTo>
                  <a:lnTo>
                    <a:pt x="191947" y="126250"/>
                  </a:lnTo>
                  <a:lnTo>
                    <a:pt x="192074" y="126314"/>
                  </a:lnTo>
                  <a:lnTo>
                    <a:pt x="192074" y="126606"/>
                  </a:lnTo>
                  <a:lnTo>
                    <a:pt x="190855" y="125437"/>
                  </a:lnTo>
                  <a:lnTo>
                    <a:pt x="190855" y="159969"/>
                  </a:lnTo>
                  <a:lnTo>
                    <a:pt x="190855" y="160235"/>
                  </a:lnTo>
                  <a:lnTo>
                    <a:pt x="190855" y="164426"/>
                  </a:lnTo>
                  <a:lnTo>
                    <a:pt x="189585" y="165633"/>
                  </a:lnTo>
                  <a:lnTo>
                    <a:pt x="189585" y="165366"/>
                  </a:lnTo>
                  <a:lnTo>
                    <a:pt x="188315" y="166039"/>
                  </a:lnTo>
                  <a:lnTo>
                    <a:pt x="188315" y="165773"/>
                  </a:lnTo>
                  <a:lnTo>
                    <a:pt x="187045" y="164287"/>
                  </a:lnTo>
                  <a:lnTo>
                    <a:pt x="188315" y="163207"/>
                  </a:lnTo>
                  <a:lnTo>
                    <a:pt x="188315" y="163068"/>
                  </a:lnTo>
                  <a:lnTo>
                    <a:pt x="189115" y="163156"/>
                  </a:lnTo>
                  <a:lnTo>
                    <a:pt x="189585" y="163207"/>
                  </a:lnTo>
                  <a:lnTo>
                    <a:pt x="189585" y="164147"/>
                  </a:lnTo>
                  <a:lnTo>
                    <a:pt x="189966" y="164236"/>
                  </a:lnTo>
                  <a:lnTo>
                    <a:pt x="190500" y="164350"/>
                  </a:lnTo>
                  <a:lnTo>
                    <a:pt x="190855" y="164426"/>
                  </a:lnTo>
                  <a:lnTo>
                    <a:pt x="190855" y="160235"/>
                  </a:lnTo>
                  <a:lnTo>
                    <a:pt x="188315" y="159702"/>
                  </a:lnTo>
                  <a:lnTo>
                    <a:pt x="188315" y="159435"/>
                  </a:lnTo>
                  <a:lnTo>
                    <a:pt x="189585" y="159829"/>
                  </a:lnTo>
                  <a:lnTo>
                    <a:pt x="190500" y="159931"/>
                  </a:lnTo>
                  <a:lnTo>
                    <a:pt x="190855" y="159969"/>
                  </a:lnTo>
                  <a:lnTo>
                    <a:pt x="190855" y="125437"/>
                  </a:lnTo>
                  <a:lnTo>
                    <a:pt x="190855" y="123952"/>
                  </a:lnTo>
                  <a:lnTo>
                    <a:pt x="191897" y="123507"/>
                  </a:lnTo>
                  <a:lnTo>
                    <a:pt x="192074" y="123431"/>
                  </a:lnTo>
                  <a:lnTo>
                    <a:pt x="192074" y="121767"/>
                  </a:lnTo>
                  <a:lnTo>
                    <a:pt x="188849" y="118071"/>
                  </a:lnTo>
                  <a:lnTo>
                    <a:pt x="188849" y="138645"/>
                  </a:lnTo>
                  <a:lnTo>
                    <a:pt x="188709" y="138798"/>
                  </a:lnTo>
                  <a:lnTo>
                    <a:pt x="188442" y="139331"/>
                  </a:lnTo>
                  <a:lnTo>
                    <a:pt x="188315" y="139496"/>
                  </a:lnTo>
                  <a:lnTo>
                    <a:pt x="188315" y="152285"/>
                  </a:lnTo>
                  <a:lnTo>
                    <a:pt x="188315" y="152552"/>
                  </a:lnTo>
                  <a:lnTo>
                    <a:pt x="187045" y="153492"/>
                  </a:lnTo>
                  <a:lnTo>
                    <a:pt x="187045" y="158483"/>
                  </a:lnTo>
                  <a:lnTo>
                    <a:pt x="187045" y="158762"/>
                  </a:lnTo>
                  <a:lnTo>
                    <a:pt x="186385" y="158686"/>
                  </a:lnTo>
                  <a:lnTo>
                    <a:pt x="185762" y="158623"/>
                  </a:lnTo>
                  <a:lnTo>
                    <a:pt x="185762" y="163741"/>
                  </a:lnTo>
                  <a:lnTo>
                    <a:pt x="185762" y="164147"/>
                  </a:lnTo>
                  <a:lnTo>
                    <a:pt x="185547" y="164134"/>
                  </a:lnTo>
                  <a:lnTo>
                    <a:pt x="184429" y="164007"/>
                  </a:lnTo>
                  <a:lnTo>
                    <a:pt x="184429" y="164147"/>
                  </a:lnTo>
                  <a:lnTo>
                    <a:pt x="183235" y="166179"/>
                  </a:lnTo>
                  <a:lnTo>
                    <a:pt x="181965" y="166712"/>
                  </a:lnTo>
                  <a:lnTo>
                    <a:pt x="181965" y="164960"/>
                  </a:lnTo>
                  <a:lnTo>
                    <a:pt x="183235" y="163474"/>
                  </a:lnTo>
                  <a:lnTo>
                    <a:pt x="184429" y="163220"/>
                  </a:lnTo>
                  <a:lnTo>
                    <a:pt x="184429" y="163601"/>
                  </a:lnTo>
                  <a:lnTo>
                    <a:pt x="185547" y="163728"/>
                  </a:lnTo>
                  <a:lnTo>
                    <a:pt x="185762" y="163741"/>
                  </a:lnTo>
                  <a:lnTo>
                    <a:pt x="185762" y="158623"/>
                  </a:lnTo>
                  <a:lnTo>
                    <a:pt x="185762" y="158216"/>
                  </a:lnTo>
                  <a:lnTo>
                    <a:pt x="187045" y="158483"/>
                  </a:lnTo>
                  <a:lnTo>
                    <a:pt x="187045" y="153492"/>
                  </a:lnTo>
                  <a:lnTo>
                    <a:pt x="187045" y="152285"/>
                  </a:lnTo>
                  <a:lnTo>
                    <a:pt x="188315" y="152285"/>
                  </a:lnTo>
                  <a:lnTo>
                    <a:pt x="188315" y="139496"/>
                  </a:lnTo>
                  <a:lnTo>
                    <a:pt x="187642" y="140309"/>
                  </a:lnTo>
                  <a:lnTo>
                    <a:pt x="187642" y="141503"/>
                  </a:lnTo>
                  <a:lnTo>
                    <a:pt x="187045" y="141757"/>
                  </a:lnTo>
                  <a:lnTo>
                    <a:pt x="187045" y="141579"/>
                  </a:lnTo>
                  <a:lnTo>
                    <a:pt x="187642" y="141503"/>
                  </a:lnTo>
                  <a:lnTo>
                    <a:pt x="187642" y="140309"/>
                  </a:lnTo>
                  <a:lnTo>
                    <a:pt x="187045" y="141033"/>
                  </a:lnTo>
                  <a:lnTo>
                    <a:pt x="187045" y="138252"/>
                  </a:lnTo>
                  <a:lnTo>
                    <a:pt x="188849" y="138645"/>
                  </a:lnTo>
                  <a:lnTo>
                    <a:pt x="188849" y="118071"/>
                  </a:lnTo>
                  <a:lnTo>
                    <a:pt x="187045" y="116001"/>
                  </a:lnTo>
                  <a:lnTo>
                    <a:pt x="187045" y="116408"/>
                  </a:lnTo>
                  <a:lnTo>
                    <a:pt x="185953" y="115709"/>
                  </a:lnTo>
                  <a:lnTo>
                    <a:pt x="185547" y="115709"/>
                  </a:lnTo>
                  <a:lnTo>
                    <a:pt x="185762" y="115595"/>
                  </a:lnTo>
                  <a:lnTo>
                    <a:pt x="185762" y="115328"/>
                  </a:lnTo>
                  <a:lnTo>
                    <a:pt x="187045" y="115328"/>
                  </a:lnTo>
                  <a:lnTo>
                    <a:pt x="187045" y="115189"/>
                  </a:lnTo>
                  <a:lnTo>
                    <a:pt x="183235" y="110464"/>
                  </a:lnTo>
                  <a:lnTo>
                    <a:pt x="183235" y="118960"/>
                  </a:lnTo>
                  <a:lnTo>
                    <a:pt x="183235" y="119367"/>
                  </a:lnTo>
                  <a:lnTo>
                    <a:pt x="183235" y="143243"/>
                  </a:lnTo>
                  <a:lnTo>
                    <a:pt x="183235" y="143510"/>
                  </a:lnTo>
                  <a:lnTo>
                    <a:pt x="182829" y="143510"/>
                  </a:lnTo>
                  <a:lnTo>
                    <a:pt x="182600" y="143383"/>
                  </a:lnTo>
                  <a:lnTo>
                    <a:pt x="181965" y="143510"/>
                  </a:lnTo>
                  <a:lnTo>
                    <a:pt x="181965" y="144589"/>
                  </a:lnTo>
                  <a:lnTo>
                    <a:pt x="181965" y="145262"/>
                  </a:lnTo>
                  <a:lnTo>
                    <a:pt x="180695" y="145453"/>
                  </a:lnTo>
                  <a:lnTo>
                    <a:pt x="180695" y="151333"/>
                  </a:lnTo>
                  <a:lnTo>
                    <a:pt x="180695" y="152006"/>
                  </a:lnTo>
                  <a:lnTo>
                    <a:pt x="180695" y="159562"/>
                  </a:lnTo>
                  <a:lnTo>
                    <a:pt x="180073" y="159626"/>
                  </a:lnTo>
                  <a:lnTo>
                    <a:pt x="179425" y="159702"/>
                  </a:lnTo>
                  <a:lnTo>
                    <a:pt x="180073" y="159766"/>
                  </a:lnTo>
                  <a:lnTo>
                    <a:pt x="180695" y="159829"/>
                  </a:lnTo>
                  <a:lnTo>
                    <a:pt x="180695" y="161188"/>
                  </a:lnTo>
                  <a:lnTo>
                    <a:pt x="179425" y="160642"/>
                  </a:lnTo>
                  <a:lnTo>
                    <a:pt x="179425" y="170764"/>
                  </a:lnTo>
                  <a:lnTo>
                    <a:pt x="178155" y="171704"/>
                  </a:lnTo>
                  <a:lnTo>
                    <a:pt x="178155" y="173723"/>
                  </a:lnTo>
                  <a:lnTo>
                    <a:pt x="178549" y="173774"/>
                  </a:lnTo>
                  <a:lnTo>
                    <a:pt x="179425" y="173863"/>
                  </a:lnTo>
                  <a:lnTo>
                    <a:pt x="177241" y="174561"/>
                  </a:lnTo>
                  <a:lnTo>
                    <a:pt x="176885" y="174675"/>
                  </a:lnTo>
                  <a:lnTo>
                    <a:pt x="175615" y="175348"/>
                  </a:lnTo>
                  <a:lnTo>
                    <a:pt x="175615" y="171843"/>
                  </a:lnTo>
                  <a:lnTo>
                    <a:pt x="176885" y="170357"/>
                  </a:lnTo>
                  <a:lnTo>
                    <a:pt x="175615" y="170624"/>
                  </a:lnTo>
                  <a:lnTo>
                    <a:pt x="174345" y="171030"/>
                  </a:lnTo>
                  <a:lnTo>
                    <a:pt x="173075" y="170497"/>
                  </a:lnTo>
                  <a:lnTo>
                    <a:pt x="175615" y="169418"/>
                  </a:lnTo>
                  <a:lnTo>
                    <a:pt x="176885" y="169278"/>
                  </a:lnTo>
                  <a:lnTo>
                    <a:pt x="178155" y="168465"/>
                  </a:lnTo>
                  <a:lnTo>
                    <a:pt x="178155" y="170497"/>
                  </a:lnTo>
                  <a:lnTo>
                    <a:pt x="179425" y="170764"/>
                  </a:lnTo>
                  <a:lnTo>
                    <a:pt x="179425" y="160642"/>
                  </a:lnTo>
                  <a:lnTo>
                    <a:pt x="179425" y="159702"/>
                  </a:lnTo>
                  <a:lnTo>
                    <a:pt x="179425" y="159435"/>
                  </a:lnTo>
                  <a:lnTo>
                    <a:pt x="178155" y="158889"/>
                  </a:lnTo>
                  <a:lnTo>
                    <a:pt x="178155" y="162267"/>
                  </a:lnTo>
                  <a:lnTo>
                    <a:pt x="177698" y="162648"/>
                  </a:lnTo>
                  <a:lnTo>
                    <a:pt x="176885" y="163347"/>
                  </a:lnTo>
                  <a:lnTo>
                    <a:pt x="176885" y="167119"/>
                  </a:lnTo>
                  <a:lnTo>
                    <a:pt x="175615" y="166712"/>
                  </a:lnTo>
                  <a:lnTo>
                    <a:pt x="175069" y="165227"/>
                  </a:lnTo>
                  <a:lnTo>
                    <a:pt x="175615" y="164820"/>
                  </a:lnTo>
                  <a:lnTo>
                    <a:pt x="175615" y="163207"/>
                  </a:lnTo>
                  <a:lnTo>
                    <a:pt x="176885" y="162128"/>
                  </a:lnTo>
                  <a:lnTo>
                    <a:pt x="176885" y="162534"/>
                  </a:lnTo>
                  <a:lnTo>
                    <a:pt x="177698" y="162623"/>
                  </a:lnTo>
                  <a:lnTo>
                    <a:pt x="178155" y="162267"/>
                  </a:lnTo>
                  <a:lnTo>
                    <a:pt x="178155" y="158889"/>
                  </a:lnTo>
                  <a:lnTo>
                    <a:pt x="179425" y="158076"/>
                  </a:lnTo>
                  <a:lnTo>
                    <a:pt x="179425" y="159435"/>
                  </a:lnTo>
                  <a:lnTo>
                    <a:pt x="180073" y="159499"/>
                  </a:lnTo>
                  <a:lnTo>
                    <a:pt x="180695" y="159562"/>
                  </a:lnTo>
                  <a:lnTo>
                    <a:pt x="180695" y="152006"/>
                  </a:lnTo>
                  <a:lnTo>
                    <a:pt x="179425" y="152006"/>
                  </a:lnTo>
                  <a:lnTo>
                    <a:pt x="179425" y="156057"/>
                  </a:lnTo>
                  <a:lnTo>
                    <a:pt x="178155" y="156057"/>
                  </a:lnTo>
                  <a:lnTo>
                    <a:pt x="178155" y="155917"/>
                  </a:lnTo>
                  <a:lnTo>
                    <a:pt x="176885" y="155244"/>
                  </a:lnTo>
                  <a:lnTo>
                    <a:pt x="176885" y="153771"/>
                  </a:lnTo>
                  <a:lnTo>
                    <a:pt x="178155" y="153365"/>
                  </a:lnTo>
                  <a:lnTo>
                    <a:pt x="178155" y="154305"/>
                  </a:lnTo>
                  <a:lnTo>
                    <a:pt x="179425" y="156057"/>
                  </a:lnTo>
                  <a:lnTo>
                    <a:pt x="179425" y="152006"/>
                  </a:lnTo>
                  <a:lnTo>
                    <a:pt x="179425" y="151206"/>
                  </a:lnTo>
                  <a:lnTo>
                    <a:pt x="180073" y="151269"/>
                  </a:lnTo>
                  <a:lnTo>
                    <a:pt x="180695" y="151333"/>
                  </a:lnTo>
                  <a:lnTo>
                    <a:pt x="180695" y="145453"/>
                  </a:lnTo>
                  <a:lnTo>
                    <a:pt x="180073" y="145529"/>
                  </a:lnTo>
                  <a:lnTo>
                    <a:pt x="179425" y="145630"/>
                  </a:lnTo>
                  <a:lnTo>
                    <a:pt x="178549" y="145745"/>
                  </a:lnTo>
                  <a:lnTo>
                    <a:pt x="178549" y="151104"/>
                  </a:lnTo>
                  <a:lnTo>
                    <a:pt x="175895" y="151079"/>
                  </a:lnTo>
                  <a:lnTo>
                    <a:pt x="176885" y="150596"/>
                  </a:lnTo>
                  <a:lnTo>
                    <a:pt x="176885" y="147967"/>
                  </a:lnTo>
                  <a:lnTo>
                    <a:pt x="176212" y="147967"/>
                  </a:lnTo>
                  <a:lnTo>
                    <a:pt x="176885" y="147828"/>
                  </a:lnTo>
                  <a:lnTo>
                    <a:pt x="177241" y="147751"/>
                  </a:lnTo>
                  <a:lnTo>
                    <a:pt x="177698" y="147662"/>
                  </a:lnTo>
                  <a:lnTo>
                    <a:pt x="176885" y="150939"/>
                  </a:lnTo>
                  <a:lnTo>
                    <a:pt x="177698" y="150850"/>
                  </a:lnTo>
                  <a:lnTo>
                    <a:pt x="177241" y="150977"/>
                  </a:lnTo>
                  <a:lnTo>
                    <a:pt x="178155" y="151066"/>
                  </a:lnTo>
                  <a:lnTo>
                    <a:pt x="178549" y="151104"/>
                  </a:lnTo>
                  <a:lnTo>
                    <a:pt x="178549" y="145745"/>
                  </a:lnTo>
                  <a:lnTo>
                    <a:pt x="178155" y="145542"/>
                  </a:lnTo>
                  <a:lnTo>
                    <a:pt x="179425" y="145542"/>
                  </a:lnTo>
                  <a:lnTo>
                    <a:pt x="179425" y="144868"/>
                  </a:lnTo>
                  <a:lnTo>
                    <a:pt x="180695" y="144322"/>
                  </a:lnTo>
                  <a:lnTo>
                    <a:pt x="180695" y="145402"/>
                  </a:lnTo>
                  <a:lnTo>
                    <a:pt x="181787" y="144703"/>
                  </a:lnTo>
                  <a:lnTo>
                    <a:pt x="181965" y="144589"/>
                  </a:lnTo>
                  <a:lnTo>
                    <a:pt x="181965" y="143510"/>
                  </a:lnTo>
                  <a:lnTo>
                    <a:pt x="181965" y="143243"/>
                  </a:lnTo>
                  <a:lnTo>
                    <a:pt x="180695" y="143649"/>
                  </a:lnTo>
                  <a:lnTo>
                    <a:pt x="180695" y="142976"/>
                  </a:lnTo>
                  <a:lnTo>
                    <a:pt x="181787" y="143205"/>
                  </a:lnTo>
                  <a:lnTo>
                    <a:pt x="183235" y="143243"/>
                  </a:lnTo>
                  <a:lnTo>
                    <a:pt x="183235" y="119367"/>
                  </a:lnTo>
                  <a:lnTo>
                    <a:pt x="181686" y="119367"/>
                  </a:lnTo>
                  <a:lnTo>
                    <a:pt x="181292" y="119913"/>
                  </a:lnTo>
                  <a:lnTo>
                    <a:pt x="181419" y="121259"/>
                  </a:lnTo>
                  <a:lnTo>
                    <a:pt x="180479" y="121666"/>
                  </a:lnTo>
                  <a:lnTo>
                    <a:pt x="180340" y="122339"/>
                  </a:lnTo>
                  <a:lnTo>
                    <a:pt x="179806" y="122872"/>
                  </a:lnTo>
                  <a:lnTo>
                    <a:pt x="178854" y="123151"/>
                  </a:lnTo>
                  <a:lnTo>
                    <a:pt x="178384" y="124218"/>
                  </a:lnTo>
                  <a:lnTo>
                    <a:pt x="178155" y="124358"/>
                  </a:lnTo>
                  <a:lnTo>
                    <a:pt x="178384" y="124536"/>
                  </a:lnTo>
                  <a:lnTo>
                    <a:pt x="178816" y="125641"/>
                  </a:lnTo>
                  <a:lnTo>
                    <a:pt x="178155" y="125984"/>
                  </a:lnTo>
                  <a:lnTo>
                    <a:pt x="178155" y="138518"/>
                  </a:lnTo>
                  <a:lnTo>
                    <a:pt x="178155" y="139039"/>
                  </a:lnTo>
                  <a:lnTo>
                    <a:pt x="177914" y="139192"/>
                  </a:lnTo>
                  <a:lnTo>
                    <a:pt x="177787" y="139598"/>
                  </a:lnTo>
                  <a:lnTo>
                    <a:pt x="177977" y="139903"/>
                  </a:lnTo>
                  <a:lnTo>
                    <a:pt x="177698" y="139915"/>
                  </a:lnTo>
                  <a:lnTo>
                    <a:pt x="176885" y="140004"/>
                  </a:lnTo>
                  <a:lnTo>
                    <a:pt x="176885" y="143383"/>
                  </a:lnTo>
                  <a:lnTo>
                    <a:pt x="175755" y="143129"/>
                  </a:lnTo>
                  <a:lnTo>
                    <a:pt x="175755" y="144995"/>
                  </a:lnTo>
                  <a:lnTo>
                    <a:pt x="175615" y="145338"/>
                  </a:lnTo>
                  <a:lnTo>
                    <a:pt x="175615" y="151612"/>
                  </a:lnTo>
                  <a:lnTo>
                    <a:pt x="175615" y="152819"/>
                  </a:lnTo>
                  <a:lnTo>
                    <a:pt x="174345" y="153085"/>
                  </a:lnTo>
                  <a:lnTo>
                    <a:pt x="174345" y="159296"/>
                  </a:lnTo>
                  <a:lnTo>
                    <a:pt x="174345" y="159969"/>
                  </a:lnTo>
                  <a:lnTo>
                    <a:pt x="173075" y="160375"/>
                  </a:lnTo>
                  <a:lnTo>
                    <a:pt x="173075" y="158889"/>
                  </a:lnTo>
                  <a:lnTo>
                    <a:pt x="174345" y="159296"/>
                  </a:lnTo>
                  <a:lnTo>
                    <a:pt x="174345" y="153085"/>
                  </a:lnTo>
                  <a:lnTo>
                    <a:pt x="174345" y="152692"/>
                  </a:lnTo>
                  <a:lnTo>
                    <a:pt x="175615" y="151612"/>
                  </a:lnTo>
                  <a:lnTo>
                    <a:pt x="175615" y="145338"/>
                  </a:lnTo>
                  <a:lnTo>
                    <a:pt x="175526" y="145554"/>
                  </a:lnTo>
                  <a:lnTo>
                    <a:pt x="175069" y="145592"/>
                  </a:lnTo>
                  <a:lnTo>
                    <a:pt x="174345" y="145669"/>
                  </a:lnTo>
                  <a:lnTo>
                    <a:pt x="175615" y="144729"/>
                  </a:lnTo>
                  <a:lnTo>
                    <a:pt x="174815" y="144322"/>
                  </a:lnTo>
                  <a:lnTo>
                    <a:pt x="175488" y="144462"/>
                  </a:lnTo>
                  <a:lnTo>
                    <a:pt x="175615" y="144729"/>
                  </a:lnTo>
                  <a:lnTo>
                    <a:pt x="175755" y="144995"/>
                  </a:lnTo>
                  <a:lnTo>
                    <a:pt x="175755" y="143129"/>
                  </a:lnTo>
                  <a:lnTo>
                    <a:pt x="174675" y="142836"/>
                  </a:lnTo>
                  <a:lnTo>
                    <a:pt x="173634" y="144132"/>
                  </a:lnTo>
                  <a:lnTo>
                    <a:pt x="173075" y="144183"/>
                  </a:lnTo>
                  <a:lnTo>
                    <a:pt x="173075" y="147701"/>
                  </a:lnTo>
                  <a:lnTo>
                    <a:pt x="173075" y="149047"/>
                  </a:lnTo>
                  <a:lnTo>
                    <a:pt x="171526" y="149542"/>
                  </a:lnTo>
                  <a:lnTo>
                    <a:pt x="171526" y="149313"/>
                  </a:lnTo>
                  <a:lnTo>
                    <a:pt x="170535" y="149313"/>
                  </a:lnTo>
                  <a:lnTo>
                    <a:pt x="171526" y="148056"/>
                  </a:lnTo>
                  <a:lnTo>
                    <a:pt x="171526" y="147701"/>
                  </a:lnTo>
                  <a:lnTo>
                    <a:pt x="173075" y="147701"/>
                  </a:lnTo>
                  <a:lnTo>
                    <a:pt x="173075" y="144183"/>
                  </a:lnTo>
                  <a:lnTo>
                    <a:pt x="174345" y="142709"/>
                  </a:lnTo>
                  <a:lnTo>
                    <a:pt x="176885" y="143383"/>
                  </a:lnTo>
                  <a:lnTo>
                    <a:pt x="176885" y="140004"/>
                  </a:lnTo>
                  <a:lnTo>
                    <a:pt x="176885" y="139331"/>
                  </a:lnTo>
                  <a:lnTo>
                    <a:pt x="178155" y="138518"/>
                  </a:lnTo>
                  <a:lnTo>
                    <a:pt x="178155" y="125984"/>
                  </a:lnTo>
                  <a:lnTo>
                    <a:pt x="178041" y="126161"/>
                  </a:lnTo>
                  <a:lnTo>
                    <a:pt x="177380" y="126517"/>
                  </a:lnTo>
                  <a:lnTo>
                    <a:pt x="176885" y="126834"/>
                  </a:lnTo>
                  <a:lnTo>
                    <a:pt x="176885" y="133667"/>
                  </a:lnTo>
                  <a:lnTo>
                    <a:pt x="176885" y="134480"/>
                  </a:lnTo>
                  <a:lnTo>
                    <a:pt x="175615" y="133261"/>
                  </a:lnTo>
                  <a:lnTo>
                    <a:pt x="174345" y="134073"/>
                  </a:lnTo>
                  <a:lnTo>
                    <a:pt x="173075" y="133934"/>
                  </a:lnTo>
                  <a:lnTo>
                    <a:pt x="173075" y="139877"/>
                  </a:lnTo>
                  <a:lnTo>
                    <a:pt x="172923" y="139877"/>
                  </a:lnTo>
                  <a:lnTo>
                    <a:pt x="172389" y="140004"/>
                  </a:lnTo>
                  <a:lnTo>
                    <a:pt x="172516" y="140271"/>
                  </a:lnTo>
                  <a:lnTo>
                    <a:pt x="172110" y="140411"/>
                  </a:lnTo>
                  <a:lnTo>
                    <a:pt x="172046" y="140601"/>
                  </a:lnTo>
                  <a:lnTo>
                    <a:pt x="171526" y="140766"/>
                  </a:lnTo>
                  <a:lnTo>
                    <a:pt x="171526" y="139712"/>
                  </a:lnTo>
                  <a:lnTo>
                    <a:pt x="172326" y="139788"/>
                  </a:lnTo>
                  <a:lnTo>
                    <a:pt x="173075" y="139877"/>
                  </a:lnTo>
                  <a:lnTo>
                    <a:pt x="173075" y="133934"/>
                  </a:lnTo>
                  <a:lnTo>
                    <a:pt x="173075" y="133527"/>
                  </a:lnTo>
                  <a:lnTo>
                    <a:pt x="172847" y="133489"/>
                  </a:lnTo>
                  <a:lnTo>
                    <a:pt x="172326" y="133375"/>
                  </a:lnTo>
                  <a:lnTo>
                    <a:pt x="171526" y="133159"/>
                  </a:lnTo>
                  <a:lnTo>
                    <a:pt x="169697" y="135966"/>
                  </a:lnTo>
                  <a:lnTo>
                    <a:pt x="170535" y="135966"/>
                  </a:lnTo>
                  <a:lnTo>
                    <a:pt x="170535" y="137312"/>
                  </a:lnTo>
                  <a:lnTo>
                    <a:pt x="169519" y="136258"/>
                  </a:lnTo>
                  <a:lnTo>
                    <a:pt x="167995" y="138607"/>
                  </a:lnTo>
                  <a:lnTo>
                    <a:pt x="167995" y="153771"/>
                  </a:lnTo>
                  <a:lnTo>
                    <a:pt x="167995" y="154571"/>
                  </a:lnTo>
                  <a:lnTo>
                    <a:pt x="167462" y="154686"/>
                  </a:lnTo>
                  <a:lnTo>
                    <a:pt x="167182" y="154749"/>
                  </a:lnTo>
                  <a:lnTo>
                    <a:pt x="166687" y="154851"/>
                  </a:lnTo>
                  <a:lnTo>
                    <a:pt x="166687" y="153631"/>
                  </a:lnTo>
                  <a:lnTo>
                    <a:pt x="167462" y="153708"/>
                  </a:lnTo>
                  <a:lnTo>
                    <a:pt x="167995" y="153771"/>
                  </a:lnTo>
                  <a:lnTo>
                    <a:pt x="167995" y="138607"/>
                  </a:lnTo>
                  <a:lnTo>
                    <a:pt x="166687" y="140601"/>
                  </a:lnTo>
                  <a:lnTo>
                    <a:pt x="166687" y="140335"/>
                  </a:lnTo>
                  <a:lnTo>
                    <a:pt x="165455" y="140144"/>
                  </a:lnTo>
                  <a:lnTo>
                    <a:pt x="165455" y="140550"/>
                  </a:lnTo>
                  <a:lnTo>
                    <a:pt x="165455" y="144868"/>
                  </a:lnTo>
                  <a:lnTo>
                    <a:pt x="165455" y="146342"/>
                  </a:lnTo>
                  <a:lnTo>
                    <a:pt x="162915" y="148501"/>
                  </a:lnTo>
                  <a:lnTo>
                    <a:pt x="164122" y="149148"/>
                  </a:lnTo>
                  <a:lnTo>
                    <a:pt x="164122" y="151739"/>
                  </a:lnTo>
                  <a:lnTo>
                    <a:pt x="164998" y="151828"/>
                  </a:lnTo>
                  <a:lnTo>
                    <a:pt x="165455" y="151879"/>
                  </a:lnTo>
                  <a:lnTo>
                    <a:pt x="165455" y="152146"/>
                  </a:lnTo>
                  <a:lnTo>
                    <a:pt x="164122" y="151828"/>
                  </a:lnTo>
                  <a:lnTo>
                    <a:pt x="164122" y="169938"/>
                  </a:lnTo>
                  <a:lnTo>
                    <a:pt x="164122" y="171323"/>
                  </a:lnTo>
                  <a:lnTo>
                    <a:pt x="162915" y="171704"/>
                  </a:lnTo>
                  <a:lnTo>
                    <a:pt x="162915" y="172110"/>
                  </a:lnTo>
                  <a:lnTo>
                    <a:pt x="161645" y="172783"/>
                  </a:lnTo>
                  <a:lnTo>
                    <a:pt x="161645" y="182232"/>
                  </a:lnTo>
                  <a:lnTo>
                    <a:pt x="161163" y="183438"/>
                  </a:lnTo>
                  <a:lnTo>
                    <a:pt x="161099" y="183603"/>
                  </a:lnTo>
                  <a:lnTo>
                    <a:pt x="161099" y="184073"/>
                  </a:lnTo>
                  <a:lnTo>
                    <a:pt x="160845" y="184238"/>
                  </a:lnTo>
                  <a:lnTo>
                    <a:pt x="161099" y="183603"/>
                  </a:lnTo>
                  <a:lnTo>
                    <a:pt x="161099" y="183388"/>
                  </a:lnTo>
                  <a:lnTo>
                    <a:pt x="160375" y="182765"/>
                  </a:lnTo>
                  <a:lnTo>
                    <a:pt x="161099" y="182460"/>
                  </a:lnTo>
                  <a:lnTo>
                    <a:pt x="161645" y="182232"/>
                  </a:lnTo>
                  <a:lnTo>
                    <a:pt x="161099" y="182118"/>
                  </a:lnTo>
                  <a:lnTo>
                    <a:pt x="160845" y="182054"/>
                  </a:lnTo>
                  <a:lnTo>
                    <a:pt x="161099" y="182079"/>
                  </a:lnTo>
                  <a:lnTo>
                    <a:pt x="161645" y="182232"/>
                  </a:lnTo>
                  <a:lnTo>
                    <a:pt x="161645" y="172783"/>
                  </a:lnTo>
                  <a:lnTo>
                    <a:pt x="161645" y="171970"/>
                  </a:lnTo>
                  <a:lnTo>
                    <a:pt x="160375" y="171170"/>
                  </a:lnTo>
                  <a:lnTo>
                    <a:pt x="160375" y="174002"/>
                  </a:lnTo>
                  <a:lnTo>
                    <a:pt x="160197" y="174332"/>
                  </a:lnTo>
                  <a:lnTo>
                    <a:pt x="160197" y="181851"/>
                  </a:lnTo>
                  <a:lnTo>
                    <a:pt x="159105" y="181546"/>
                  </a:lnTo>
                  <a:lnTo>
                    <a:pt x="159105" y="181152"/>
                  </a:lnTo>
                  <a:lnTo>
                    <a:pt x="160197" y="181851"/>
                  </a:lnTo>
                  <a:lnTo>
                    <a:pt x="160197" y="174332"/>
                  </a:lnTo>
                  <a:lnTo>
                    <a:pt x="159105" y="176288"/>
                  </a:lnTo>
                  <a:lnTo>
                    <a:pt x="158165" y="176390"/>
                  </a:lnTo>
                  <a:lnTo>
                    <a:pt x="157835" y="176428"/>
                  </a:lnTo>
                  <a:lnTo>
                    <a:pt x="157835" y="177507"/>
                  </a:lnTo>
                  <a:lnTo>
                    <a:pt x="157835" y="178854"/>
                  </a:lnTo>
                  <a:lnTo>
                    <a:pt x="156425" y="179603"/>
                  </a:lnTo>
                  <a:lnTo>
                    <a:pt x="156425" y="177800"/>
                  </a:lnTo>
                  <a:lnTo>
                    <a:pt x="157835" y="177507"/>
                  </a:lnTo>
                  <a:lnTo>
                    <a:pt x="157835" y="176428"/>
                  </a:lnTo>
                  <a:lnTo>
                    <a:pt x="157073" y="176504"/>
                  </a:lnTo>
                  <a:lnTo>
                    <a:pt x="156540" y="176568"/>
                  </a:lnTo>
                  <a:lnTo>
                    <a:pt x="157835" y="175882"/>
                  </a:lnTo>
                  <a:lnTo>
                    <a:pt x="157835" y="174409"/>
                  </a:lnTo>
                  <a:lnTo>
                    <a:pt x="158394" y="174307"/>
                  </a:lnTo>
                  <a:lnTo>
                    <a:pt x="159105" y="174205"/>
                  </a:lnTo>
                  <a:lnTo>
                    <a:pt x="159740" y="174104"/>
                  </a:lnTo>
                  <a:lnTo>
                    <a:pt x="160375" y="174002"/>
                  </a:lnTo>
                  <a:lnTo>
                    <a:pt x="160375" y="171170"/>
                  </a:lnTo>
                  <a:lnTo>
                    <a:pt x="160375" y="170497"/>
                  </a:lnTo>
                  <a:lnTo>
                    <a:pt x="161645" y="169684"/>
                  </a:lnTo>
                  <a:lnTo>
                    <a:pt x="162915" y="170891"/>
                  </a:lnTo>
                  <a:lnTo>
                    <a:pt x="162915" y="169684"/>
                  </a:lnTo>
                  <a:lnTo>
                    <a:pt x="163461" y="169799"/>
                  </a:lnTo>
                  <a:lnTo>
                    <a:pt x="163753" y="169862"/>
                  </a:lnTo>
                  <a:lnTo>
                    <a:pt x="164122" y="169938"/>
                  </a:lnTo>
                  <a:lnTo>
                    <a:pt x="164122" y="151828"/>
                  </a:lnTo>
                  <a:lnTo>
                    <a:pt x="161645" y="151206"/>
                  </a:lnTo>
                  <a:lnTo>
                    <a:pt x="161645" y="169138"/>
                  </a:lnTo>
                  <a:lnTo>
                    <a:pt x="160375" y="170091"/>
                  </a:lnTo>
                  <a:lnTo>
                    <a:pt x="160375" y="169418"/>
                  </a:lnTo>
                  <a:lnTo>
                    <a:pt x="160845" y="169316"/>
                  </a:lnTo>
                  <a:lnTo>
                    <a:pt x="161099" y="169252"/>
                  </a:lnTo>
                  <a:lnTo>
                    <a:pt x="161645" y="169138"/>
                  </a:lnTo>
                  <a:lnTo>
                    <a:pt x="161645" y="151206"/>
                  </a:lnTo>
                  <a:lnTo>
                    <a:pt x="160375" y="151663"/>
                  </a:lnTo>
                  <a:lnTo>
                    <a:pt x="160375" y="166179"/>
                  </a:lnTo>
                  <a:lnTo>
                    <a:pt x="160375" y="166712"/>
                  </a:lnTo>
                  <a:lnTo>
                    <a:pt x="160375" y="169138"/>
                  </a:lnTo>
                  <a:lnTo>
                    <a:pt x="160375" y="169278"/>
                  </a:lnTo>
                  <a:lnTo>
                    <a:pt x="159740" y="169341"/>
                  </a:lnTo>
                  <a:lnTo>
                    <a:pt x="159105" y="169418"/>
                  </a:lnTo>
                  <a:lnTo>
                    <a:pt x="159105" y="170218"/>
                  </a:lnTo>
                  <a:lnTo>
                    <a:pt x="158788" y="170256"/>
                  </a:lnTo>
                  <a:lnTo>
                    <a:pt x="157835" y="170357"/>
                  </a:lnTo>
                  <a:lnTo>
                    <a:pt x="157835" y="169811"/>
                  </a:lnTo>
                  <a:lnTo>
                    <a:pt x="158165" y="169710"/>
                  </a:lnTo>
                  <a:lnTo>
                    <a:pt x="158394" y="169633"/>
                  </a:lnTo>
                  <a:lnTo>
                    <a:pt x="158788" y="169519"/>
                  </a:lnTo>
                  <a:lnTo>
                    <a:pt x="159105" y="169418"/>
                  </a:lnTo>
                  <a:lnTo>
                    <a:pt x="159105" y="168871"/>
                  </a:lnTo>
                  <a:lnTo>
                    <a:pt x="160375" y="169138"/>
                  </a:lnTo>
                  <a:lnTo>
                    <a:pt x="160375" y="166712"/>
                  </a:lnTo>
                  <a:lnTo>
                    <a:pt x="159105" y="166979"/>
                  </a:lnTo>
                  <a:lnTo>
                    <a:pt x="159105" y="166852"/>
                  </a:lnTo>
                  <a:lnTo>
                    <a:pt x="158788" y="166814"/>
                  </a:lnTo>
                  <a:lnTo>
                    <a:pt x="157835" y="166712"/>
                  </a:lnTo>
                  <a:lnTo>
                    <a:pt x="157835" y="166446"/>
                  </a:lnTo>
                  <a:lnTo>
                    <a:pt x="159105" y="166446"/>
                  </a:lnTo>
                  <a:lnTo>
                    <a:pt x="159105" y="166039"/>
                  </a:lnTo>
                  <a:lnTo>
                    <a:pt x="159740" y="166103"/>
                  </a:lnTo>
                  <a:lnTo>
                    <a:pt x="160375" y="166179"/>
                  </a:lnTo>
                  <a:lnTo>
                    <a:pt x="160375" y="151663"/>
                  </a:lnTo>
                  <a:lnTo>
                    <a:pt x="159105" y="152107"/>
                  </a:lnTo>
                  <a:lnTo>
                    <a:pt x="159105" y="160515"/>
                  </a:lnTo>
                  <a:lnTo>
                    <a:pt x="159105" y="162128"/>
                  </a:lnTo>
                  <a:lnTo>
                    <a:pt x="157073" y="162560"/>
                  </a:lnTo>
                  <a:lnTo>
                    <a:pt x="157835" y="161594"/>
                  </a:lnTo>
                  <a:lnTo>
                    <a:pt x="157835" y="160375"/>
                  </a:lnTo>
                  <a:lnTo>
                    <a:pt x="158788" y="160477"/>
                  </a:lnTo>
                  <a:lnTo>
                    <a:pt x="159105" y="160515"/>
                  </a:lnTo>
                  <a:lnTo>
                    <a:pt x="159105" y="152107"/>
                  </a:lnTo>
                  <a:lnTo>
                    <a:pt x="156425" y="153060"/>
                  </a:lnTo>
                  <a:lnTo>
                    <a:pt x="156425" y="165836"/>
                  </a:lnTo>
                  <a:lnTo>
                    <a:pt x="156425" y="171780"/>
                  </a:lnTo>
                  <a:lnTo>
                    <a:pt x="156425" y="174548"/>
                  </a:lnTo>
                  <a:lnTo>
                    <a:pt x="155206" y="174586"/>
                  </a:lnTo>
                  <a:lnTo>
                    <a:pt x="155206" y="180467"/>
                  </a:lnTo>
                  <a:lnTo>
                    <a:pt x="155206" y="186004"/>
                  </a:lnTo>
                  <a:lnTo>
                    <a:pt x="153466" y="185902"/>
                  </a:lnTo>
                  <a:lnTo>
                    <a:pt x="154025" y="184188"/>
                  </a:lnTo>
                  <a:lnTo>
                    <a:pt x="155206" y="180467"/>
                  </a:lnTo>
                  <a:lnTo>
                    <a:pt x="155206" y="174586"/>
                  </a:lnTo>
                  <a:lnTo>
                    <a:pt x="152666" y="174675"/>
                  </a:lnTo>
                  <a:lnTo>
                    <a:pt x="152666" y="176174"/>
                  </a:lnTo>
                  <a:lnTo>
                    <a:pt x="150215" y="172923"/>
                  </a:lnTo>
                  <a:lnTo>
                    <a:pt x="148628" y="173596"/>
                  </a:lnTo>
                  <a:lnTo>
                    <a:pt x="148945" y="173050"/>
                  </a:lnTo>
                  <a:lnTo>
                    <a:pt x="147675" y="172123"/>
                  </a:lnTo>
                  <a:lnTo>
                    <a:pt x="150215" y="172923"/>
                  </a:lnTo>
                  <a:lnTo>
                    <a:pt x="150799" y="171856"/>
                  </a:lnTo>
                  <a:lnTo>
                    <a:pt x="152666" y="173647"/>
                  </a:lnTo>
                  <a:lnTo>
                    <a:pt x="152666" y="171030"/>
                  </a:lnTo>
                  <a:lnTo>
                    <a:pt x="154025" y="173050"/>
                  </a:lnTo>
                  <a:lnTo>
                    <a:pt x="156260" y="171869"/>
                  </a:lnTo>
                  <a:lnTo>
                    <a:pt x="156425" y="171780"/>
                  </a:lnTo>
                  <a:lnTo>
                    <a:pt x="156425" y="165887"/>
                  </a:lnTo>
                  <a:lnTo>
                    <a:pt x="156260" y="165874"/>
                  </a:lnTo>
                  <a:lnTo>
                    <a:pt x="155206" y="165760"/>
                  </a:lnTo>
                  <a:lnTo>
                    <a:pt x="155206" y="166357"/>
                  </a:lnTo>
                  <a:lnTo>
                    <a:pt x="152666" y="167703"/>
                  </a:lnTo>
                  <a:lnTo>
                    <a:pt x="152666" y="167462"/>
                  </a:lnTo>
                  <a:lnTo>
                    <a:pt x="151485" y="164820"/>
                  </a:lnTo>
                  <a:lnTo>
                    <a:pt x="150215" y="166585"/>
                  </a:lnTo>
                  <a:lnTo>
                    <a:pt x="150215" y="166979"/>
                  </a:lnTo>
                  <a:lnTo>
                    <a:pt x="148945" y="167932"/>
                  </a:lnTo>
                  <a:lnTo>
                    <a:pt x="149250" y="167957"/>
                  </a:lnTo>
                  <a:lnTo>
                    <a:pt x="150215" y="168059"/>
                  </a:lnTo>
                  <a:lnTo>
                    <a:pt x="150215" y="168338"/>
                  </a:lnTo>
                  <a:lnTo>
                    <a:pt x="151257" y="168440"/>
                  </a:lnTo>
                  <a:lnTo>
                    <a:pt x="151485" y="168465"/>
                  </a:lnTo>
                  <a:lnTo>
                    <a:pt x="152666" y="169468"/>
                  </a:lnTo>
                  <a:lnTo>
                    <a:pt x="152666" y="170649"/>
                  </a:lnTo>
                  <a:lnTo>
                    <a:pt x="151485" y="170967"/>
                  </a:lnTo>
                  <a:lnTo>
                    <a:pt x="151257" y="171018"/>
                  </a:lnTo>
                  <a:lnTo>
                    <a:pt x="151485" y="170624"/>
                  </a:lnTo>
                  <a:lnTo>
                    <a:pt x="149250" y="170154"/>
                  </a:lnTo>
                  <a:lnTo>
                    <a:pt x="146405" y="170091"/>
                  </a:lnTo>
                  <a:lnTo>
                    <a:pt x="147535" y="169240"/>
                  </a:lnTo>
                  <a:lnTo>
                    <a:pt x="147535" y="167398"/>
                  </a:lnTo>
                  <a:lnTo>
                    <a:pt x="148628" y="167284"/>
                  </a:lnTo>
                  <a:lnTo>
                    <a:pt x="148945" y="167259"/>
                  </a:lnTo>
                  <a:lnTo>
                    <a:pt x="150215" y="166179"/>
                  </a:lnTo>
                  <a:lnTo>
                    <a:pt x="150215" y="164426"/>
                  </a:lnTo>
                  <a:lnTo>
                    <a:pt x="151257" y="164312"/>
                  </a:lnTo>
                  <a:lnTo>
                    <a:pt x="151485" y="164287"/>
                  </a:lnTo>
                  <a:lnTo>
                    <a:pt x="151485" y="163880"/>
                  </a:lnTo>
                  <a:lnTo>
                    <a:pt x="152666" y="163626"/>
                  </a:lnTo>
                  <a:lnTo>
                    <a:pt x="151485" y="162394"/>
                  </a:lnTo>
                  <a:lnTo>
                    <a:pt x="151485" y="159296"/>
                  </a:lnTo>
                  <a:lnTo>
                    <a:pt x="151257" y="159321"/>
                  </a:lnTo>
                  <a:lnTo>
                    <a:pt x="150215" y="159435"/>
                  </a:lnTo>
                  <a:lnTo>
                    <a:pt x="150215" y="158153"/>
                  </a:lnTo>
                  <a:lnTo>
                    <a:pt x="151257" y="157645"/>
                  </a:lnTo>
                  <a:lnTo>
                    <a:pt x="151485" y="157543"/>
                  </a:lnTo>
                  <a:lnTo>
                    <a:pt x="152666" y="158292"/>
                  </a:lnTo>
                  <a:lnTo>
                    <a:pt x="152666" y="158432"/>
                  </a:lnTo>
                  <a:lnTo>
                    <a:pt x="154025" y="157276"/>
                  </a:lnTo>
                  <a:lnTo>
                    <a:pt x="155206" y="157645"/>
                  </a:lnTo>
                  <a:lnTo>
                    <a:pt x="154025" y="158216"/>
                  </a:lnTo>
                  <a:lnTo>
                    <a:pt x="154025" y="158623"/>
                  </a:lnTo>
                  <a:lnTo>
                    <a:pt x="155206" y="158877"/>
                  </a:lnTo>
                  <a:lnTo>
                    <a:pt x="154025" y="159562"/>
                  </a:lnTo>
                  <a:lnTo>
                    <a:pt x="152755" y="160921"/>
                  </a:lnTo>
                  <a:lnTo>
                    <a:pt x="154025" y="161455"/>
                  </a:lnTo>
                  <a:lnTo>
                    <a:pt x="154025" y="161988"/>
                  </a:lnTo>
                  <a:lnTo>
                    <a:pt x="155206" y="161874"/>
                  </a:lnTo>
                  <a:lnTo>
                    <a:pt x="156260" y="162890"/>
                  </a:lnTo>
                  <a:lnTo>
                    <a:pt x="154025" y="164553"/>
                  </a:lnTo>
                  <a:lnTo>
                    <a:pt x="156260" y="165747"/>
                  </a:lnTo>
                  <a:lnTo>
                    <a:pt x="156425" y="165836"/>
                  </a:lnTo>
                  <a:lnTo>
                    <a:pt x="156425" y="153060"/>
                  </a:lnTo>
                  <a:lnTo>
                    <a:pt x="155232" y="153479"/>
                  </a:lnTo>
                  <a:lnTo>
                    <a:pt x="156425" y="151320"/>
                  </a:lnTo>
                  <a:lnTo>
                    <a:pt x="156425" y="150977"/>
                  </a:lnTo>
                  <a:lnTo>
                    <a:pt x="155219" y="153479"/>
                  </a:lnTo>
                  <a:lnTo>
                    <a:pt x="155206" y="155384"/>
                  </a:lnTo>
                  <a:lnTo>
                    <a:pt x="154025" y="155295"/>
                  </a:lnTo>
                  <a:lnTo>
                    <a:pt x="153263" y="155244"/>
                  </a:lnTo>
                  <a:lnTo>
                    <a:pt x="151485" y="155117"/>
                  </a:lnTo>
                  <a:lnTo>
                    <a:pt x="151485" y="154305"/>
                  </a:lnTo>
                  <a:lnTo>
                    <a:pt x="152666" y="153174"/>
                  </a:lnTo>
                  <a:lnTo>
                    <a:pt x="151485" y="152958"/>
                  </a:lnTo>
                  <a:lnTo>
                    <a:pt x="151485" y="151066"/>
                  </a:lnTo>
                  <a:lnTo>
                    <a:pt x="152666" y="151066"/>
                  </a:lnTo>
                  <a:lnTo>
                    <a:pt x="153263" y="151358"/>
                  </a:lnTo>
                  <a:lnTo>
                    <a:pt x="154025" y="151612"/>
                  </a:lnTo>
                  <a:lnTo>
                    <a:pt x="155206" y="151358"/>
                  </a:lnTo>
                  <a:lnTo>
                    <a:pt x="156260" y="151028"/>
                  </a:lnTo>
                  <a:lnTo>
                    <a:pt x="156425" y="150977"/>
                  </a:lnTo>
                  <a:lnTo>
                    <a:pt x="157835" y="147828"/>
                  </a:lnTo>
                  <a:lnTo>
                    <a:pt x="158788" y="147726"/>
                  </a:lnTo>
                  <a:lnTo>
                    <a:pt x="159105" y="147701"/>
                  </a:lnTo>
                  <a:lnTo>
                    <a:pt x="160375" y="146481"/>
                  </a:lnTo>
                  <a:lnTo>
                    <a:pt x="160375" y="147154"/>
                  </a:lnTo>
                  <a:lnTo>
                    <a:pt x="160845" y="147053"/>
                  </a:lnTo>
                  <a:lnTo>
                    <a:pt x="161099" y="147002"/>
                  </a:lnTo>
                  <a:lnTo>
                    <a:pt x="161645" y="146888"/>
                  </a:lnTo>
                  <a:lnTo>
                    <a:pt x="161645" y="146215"/>
                  </a:lnTo>
                  <a:lnTo>
                    <a:pt x="162915" y="147421"/>
                  </a:lnTo>
                  <a:lnTo>
                    <a:pt x="164122" y="145237"/>
                  </a:lnTo>
                  <a:lnTo>
                    <a:pt x="164820" y="144995"/>
                  </a:lnTo>
                  <a:lnTo>
                    <a:pt x="164998" y="144957"/>
                  </a:lnTo>
                  <a:lnTo>
                    <a:pt x="165455" y="144868"/>
                  </a:lnTo>
                  <a:lnTo>
                    <a:pt x="165455" y="140550"/>
                  </a:lnTo>
                  <a:lnTo>
                    <a:pt x="164122" y="139560"/>
                  </a:lnTo>
                  <a:lnTo>
                    <a:pt x="164122" y="139700"/>
                  </a:lnTo>
                  <a:lnTo>
                    <a:pt x="163753" y="140271"/>
                  </a:lnTo>
                  <a:lnTo>
                    <a:pt x="164122" y="140512"/>
                  </a:lnTo>
                  <a:lnTo>
                    <a:pt x="164122" y="142519"/>
                  </a:lnTo>
                  <a:lnTo>
                    <a:pt x="164122" y="142951"/>
                  </a:lnTo>
                  <a:lnTo>
                    <a:pt x="162915" y="142570"/>
                  </a:lnTo>
                  <a:lnTo>
                    <a:pt x="162915" y="141630"/>
                  </a:lnTo>
                  <a:lnTo>
                    <a:pt x="164122" y="142519"/>
                  </a:lnTo>
                  <a:lnTo>
                    <a:pt x="164122" y="140589"/>
                  </a:lnTo>
                  <a:lnTo>
                    <a:pt x="163753" y="140271"/>
                  </a:lnTo>
                  <a:lnTo>
                    <a:pt x="162915" y="139738"/>
                  </a:lnTo>
                  <a:lnTo>
                    <a:pt x="167995" y="136639"/>
                  </a:lnTo>
                  <a:lnTo>
                    <a:pt x="170535" y="134023"/>
                  </a:lnTo>
                  <a:lnTo>
                    <a:pt x="171526" y="133007"/>
                  </a:lnTo>
                  <a:lnTo>
                    <a:pt x="173075" y="133134"/>
                  </a:lnTo>
                  <a:lnTo>
                    <a:pt x="173075" y="132854"/>
                  </a:lnTo>
                  <a:lnTo>
                    <a:pt x="174345" y="132994"/>
                  </a:lnTo>
                  <a:lnTo>
                    <a:pt x="175615" y="132321"/>
                  </a:lnTo>
                  <a:lnTo>
                    <a:pt x="176885" y="133667"/>
                  </a:lnTo>
                  <a:lnTo>
                    <a:pt x="176885" y="126834"/>
                  </a:lnTo>
                  <a:lnTo>
                    <a:pt x="176301" y="127190"/>
                  </a:lnTo>
                  <a:lnTo>
                    <a:pt x="176364" y="127762"/>
                  </a:lnTo>
                  <a:lnTo>
                    <a:pt x="174345" y="127330"/>
                  </a:lnTo>
                  <a:lnTo>
                    <a:pt x="175615" y="126479"/>
                  </a:lnTo>
                  <a:lnTo>
                    <a:pt x="178155" y="124764"/>
                  </a:lnTo>
                  <a:lnTo>
                    <a:pt x="178155" y="124358"/>
                  </a:lnTo>
                  <a:lnTo>
                    <a:pt x="178155" y="122872"/>
                  </a:lnTo>
                  <a:lnTo>
                    <a:pt x="179425" y="122605"/>
                  </a:lnTo>
                  <a:lnTo>
                    <a:pt x="179425" y="121399"/>
                  </a:lnTo>
                  <a:lnTo>
                    <a:pt x="180695" y="121119"/>
                  </a:lnTo>
                  <a:lnTo>
                    <a:pt x="180695" y="119100"/>
                  </a:lnTo>
                  <a:lnTo>
                    <a:pt x="182829" y="119011"/>
                  </a:lnTo>
                  <a:lnTo>
                    <a:pt x="183235" y="118960"/>
                  </a:lnTo>
                  <a:lnTo>
                    <a:pt x="183235" y="110464"/>
                  </a:lnTo>
                  <a:lnTo>
                    <a:pt x="180695" y="108178"/>
                  </a:lnTo>
                  <a:lnTo>
                    <a:pt x="180695" y="116128"/>
                  </a:lnTo>
                  <a:lnTo>
                    <a:pt x="180695" y="116497"/>
                  </a:lnTo>
                  <a:lnTo>
                    <a:pt x="180213" y="116674"/>
                  </a:lnTo>
                  <a:lnTo>
                    <a:pt x="179806" y="116674"/>
                  </a:lnTo>
                  <a:lnTo>
                    <a:pt x="179984" y="118033"/>
                  </a:lnTo>
                  <a:lnTo>
                    <a:pt x="179425" y="118554"/>
                  </a:lnTo>
                  <a:lnTo>
                    <a:pt x="179425" y="116535"/>
                  </a:lnTo>
                  <a:lnTo>
                    <a:pt x="180695" y="116128"/>
                  </a:lnTo>
                  <a:lnTo>
                    <a:pt x="180695" y="108178"/>
                  </a:lnTo>
                  <a:lnTo>
                    <a:pt x="179425" y="107035"/>
                  </a:lnTo>
                  <a:lnTo>
                    <a:pt x="179425" y="108851"/>
                  </a:lnTo>
                  <a:lnTo>
                    <a:pt x="179425" y="109524"/>
                  </a:lnTo>
                  <a:lnTo>
                    <a:pt x="178155" y="108305"/>
                  </a:lnTo>
                  <a:lnTo>
                    <a:pt x="176885" y="108978"/>
                  </a:lnTo>
                  <a:lnTo>
                    <a:pt x="175615" y="109524"/>
                  </a:lnTo>
                  <a:lnTo>
                    <a:pt x="175615" y="108178"/>
                  </a:lnTo>
                  <a:lnTo>
                    <a:pt x="176885" y="107365"/>
                  </a:lnTo>
                  <a:lnTo>
                    <a:pt x="176885" y="106426"/>
                  </a:lnTo>
                  <a:lnTo>
                    <a:pt x="177698" y="106502"/>
                  </a:lnTo>
                  <a:lnTo>
                    <a:pt x="178155" y="106553"/>
                  </a:lnTo>
                  <a:lnTo>
                    <a:pt x="178155" y="107899"/>
                  </a:lnTo>
                  <a:lnTo>
                    <a:pt x="179425" y="108851"/>
                  </a:lnTo>
                  <a:lnTo>
                    <a:pt x="179425" y="107035"/>
                  </a:lnTo>
                  <a:lnTo>
                    <a:pt x="173075" y="101295"/>
                  </a:lnTo>
                  <a:lnTo>
                    <a:pt x="173075" y="109258"/>
                  </a:lnTo>
                  <a:lnTo>
                    <a:pt x="173075" y="112763"/>
                  </a:lnTo>
                  <a:lnTo>
                    <a:pt x="172377" y="112763"/>
                  </a:lnTo>
                  <a:lnTo>
                    <a:pt x="172377" y="129717"/>
                  </a:lnTo>
                  <a:lnTo>
                    <a:pt x="172313" y="130022"/>
                  </a:lnTo>
                  <a:lnTo>
                    <a:pt x="171526" y="130022"/>
                  </a:lnTo>
                  <a:lnTo>
                    <a:pt x="171526" y="128981"/>
                  </a:lnTo>
                  <a:lnTo>
                    <a:pt x="172377" y="129717"/>
                  </a:lnTo>
                  <a:lnTo>
                    <a:pt x="172377" y="112763"/>
                  </a:lnTo>
                  <a:lnTo>
                    <a:pt x="171526" y="112763"/>
                  </a:lnTo>
                  <a:lnTo>
                    <a:pt x="171526" y="127279"/>
                  </a:lnTo>
                  <a:lnTo>
                    <a:pt x="171526" y="127520"/>
                  </a:lnTo>
                  <a:lnTo>
                    <a:pt x="170789" y="128028"/>
                  </a:lnTo>
                  <a:lnTo>
                    <a:pt x="171450" y="127279"/>
                  </a:lnTo>
                  <a:lnTo>
                    <a:pt x="171526" y="112763"/>
                  </a:lnTo>
                  <a:lnTo>
                    <a:pt x="171526" y="109423"/>
                  </a:lnTo>
                  <a:lnTo>
                    <a:pt x="172326" y="109334"/>
                  </a:lnTo>
                  <a:lnTo>
                    <a:pt x="173075" y="109258"/>
                  </a:lnTo>
                  <a:lnTo>
                    <a:pt x="173075" y="101295"/>
                  </a:lnTo>
                  <a:lnTo>
                    <a:pt x="173075" y="100355"/>
                  </a:lnTo>
                  <a:lnTo>
                    <a:pt x="171526" y="99695"/>
                  </a:lnTo>
                  <a:lnTo>
                    <a:pt x="171526" y="107124"/>
                  </a:lnTo>
                  <a:lnTo>
                    <a:pt x="171526" y="107518"/>
                  </a:lnTo>
                  <a:lnTo>
                    <a:pt x="170535" y="108038"/>
                  </a:lnTo>
                  <a:lnTo>
                    <a:pt x="170535" y="130975"/>
                  </a:lnTo>
                  <a:lnTo>
                    <a:pt x="170535" y="131191"/>
                  </a:lnTo>
                  <a:lnTo>
                    <a:pt x="170535" y="132448"/>
                  </a:lnTo>
                  <a:lnTo>
                    <a:pt x="169519" y="132664"/>
                  </a:lnTo>
                  <a:lnTo>
                    <a:pt x="169265" y="132727"/>
                  </a:lnTo>
                  <a:lnTo>
                    <a:pt x="170472" y="131826"/>
                  </a:lnTo>
                  <a:lnTo>
                    <a:pt x="170357" y="132181"/>
                  </a:lnTo>
                  <a:lnTo>
                    <a:pt x="170535" y="132359"/>
                  </a:lnTo>
                  <a:lnTo>
                    <a:pt x="170535" y="131813"/>
                  </a:lnTo>
                  <a:lnTo>
                    <a:pt x="170103" y="131686"/>
                  </a:lnTo>
                  <a:lnTo>
                    <a:pt x="170230" y="131508"/>
                  </a:lnTo>
                  <a:lnTo>
                    <a:pt x="170535" y="131711"/>
                  </a:lnTo>
                  <a:lnTo>
                    <a:pt x="170535" y="131191"/>
                  </a:lnTo>
                  <a:lnTo>
                    <a:pt x="170230" y="131241"/>
                  </a:lnTo>
                  <a:lnTo>
                    <a:pt x="170180" y="131051"/>
                  </a:lnTo>
                  <a:lnTo>
                    <a:pt x="170535" y="130975"/>
                  </a:lnTo>
                  <a:lnTo>
                    <a:pt x="170535" y="108038"/>
                  </a:lnTo>
                  <a:lnTo>
                    <a:pt x="170218" y="108013"/>
                  </a:lnTo>
                  <a:lnTo>
                    <a:pt x="170218" y="127076"/>
                  </a:lnTo>
                  <a:lnTo>
                    <a:pt x="169824" y="127190"/>
                  </a:lnTo>
                  <a:lnTo>
                    <a:pt x="169557" y="127406"/>
                  </a:lnTo>
                  <a:lnTo>
                    <a:pt x="169557" y="131368"/>
                  </a:lnTo>
                  <a:lnTo>
                    <a:pt x="169456" y="131559"/>
                  </a:lnTo>
                  <a:lnTo>
                    <a:pt x="169265" y="131508"/>
                  </a:lnTo>
                  <a:lnTo>
                    <a:pt x="169265" y="131368"/>
                  </a:lnTo>
                  <a:lnTo>
                    <a:pt x="169557" y="131368"/>
                  </a:lnTo>
                  <a:lnTo>
                    <a:pt x="169557" y="127406"/>
                  </a:lnTo>
                  <a:lnTo>
                    <a:pt x="168478" y="128270"/>
                  </a:lnTo>
                  <a:lnTo>
                    <a:pt x="169265" y="129082"/>
                  </a:lnTo>
                  <a:lnTo>
                    <a:pt x="169151" y="130975"/>
                  </a:lnTo>
                  <a:lnTo>
                    <a:pt x="169151" y="131368"/>
                  </a:lnTo>
                  <a:lnTo>
                    <a:pt x="167995" y="131368"/>
                  </a:lnTo>
                  <a:lnTo>
                    <a:pt x="167995" y="130975"/>
                  </a:lnTo>
                  <a:lnTo>
                    <a:pt x="169151" y="130975"/>
                  </a:lnTo>
                  <a:lnTo>
                    <a:pt x="169151" y="129006"/>
                  </a:lnTo>
                  <a:lnTo>
                    <a:pt x="167995" y="128143"/>
                  </a:lnTo>
                  <a:lnTo>
                    <a:pt x="167995" y="128943"/>
                  </a:lnTo>
                  <a:lnTo>
                    <a:pt x="165455" y="128536"/>
                  </a:lnTo>
                  <a:lnTo>
                    <a:pt x="165455" y="130162"/>
                  </a:lnTo>
                  <a:lnTo>
                    <a:pt x="164998" y="130213"/>
                  </a:lnTo>
                  <a:lnTo>
                    <a:pt x="164122" y="130302"/>
                  </a:lnTo>
                  <a:lnTo>
                    <a:pt x="164122" y="127876"/>
                  </a:lnTo>
                  <a:lnTo>
                    <a:pt x="164820" y="127736"/>
                  </a:lnTo>
                  <a:lnTo>
                    <a:pt x="164998" y="127698"/>
                  </a:lnTo>
                  <a:lnTo>
                    <a:pt x="165455" y="127596"/>
                  </a:lnTo>
                  <a:lnTo>
                    <a:pt x="165455" y="127063"/>
                  </a:lnTo>
                  <a:lnTo>
                    <a:pt x="167995" y="128943"/>
                  </a:lnTo>
                  <a:lnTo>
                    <a:pt x="167995" y="128143"/>
                  </a:lnTo>
                  <a:lnTo>
                    <a:pt x="169265" y="126923"/>
                  </a:lnTo>
                  <a:lnTo>
                    <a:pt x="170218" y="127076"/>
                  </a:lnTo>
                  <a:lnTo>
                    <a:pt x="170218" y="108013"/>
                  </a:lnTo>
                  <a:lnTo>
                    <a:pt x="169519" y="107937"/>
                  </a:lnTo>
                  <a:lnTo>
                    <a:pt x="169265" y="107899"/>
                  </a:lnTo>
                  <a:lnTo>
                    <a:pt x="169265" y="106286"/>
                  </a:lnTo>
                  <a:lnTo>
                    <a:pt x="167995" y="106553"/>
                  </a:lnTo>
                  <a:lnTo>
                    <a:pt x="167462" y="106667"/>
                  </a:lnTo>
                  <a:lnTo>
                    <a:pt x="167182" y="106730"/>
                  </a:lnTo>
                  <a:lnTo>
                    <a:pt x="166700" y="106832"/>
                  </a:lnTo>
                  <a:lnTo>
                    <a:pt x="166687" y="121653"/>
                  </a:lnTo>
                  <a:lnTo>
                    <a:pt x="166535" y="121678"/>
                  </a:lnTo>
                  <a:lnTo>
                    <a:pt x="165455" y="121793"/>
                  </a:lnTo>
                  <a:lnTo>
                    <a:pt x="165455" y="122605"/>
                  </a:lnTo>
                  <a:lnTo>
                    <a:pt x="164998" y="122897"/>
                  </a:lnTo>
                  <a:lnTo>
                    <a:pt x="164122" y="123456"/>
                  </a:lnTo>
                  <a:lnTo>
                    <a:pt x="164122" y="123863"/>
                  </a:lnTo>
                  <a:lnTo>
                    <a:pt x="163461" y="122872"/>
                  </a:lnTo>
                  <a:lnTo>
                    <a:pt x="164122" y="122872"/>
                  </a:lnTo>
                  <a:lnTo>
                    <a:pt x="163753" y="122745"/>
                  </a:lnTo>
                  <a:lnTo>
                    <a:pt x="163271" y="122593"/>
                  </a:lnTo>
                  <a:lnTo>
                    <a:pt x="163461" y="122643"/>
                  </a:lnTo>
                  <a:lnTo>
                    <a:pt x="163753" y="122745"/>
                  </a:lnTo>
                  <a:lnTo>
                    <a:pt x="164122" y="122859"/>
                  </a:lnTo>
                  <a:lnTo>
                    <a:pt x="164998" y="122872"/>
                  </a:lnTo>
                  <a:lnTo>
                    <a:pt x="165455" y="122605"/>
                  </a:lnTo>
                  <a:lnTo>
                    <a:pt x="165455" y="121793"/>
                  </a:lnTo>
                  <a:lnTo>
                    <a:pt x="165455" y="121399"/>
                  </a:lnTo>
                  <a:lnTo>
                    <a:pt x="166535" y="121627"/>
                  </a:lnTo>
                  <a:lnTo>
                    <a:pt x="166687" y="121653"/>
                  </a:lnTo>
                  <a:lnTo>
                    <a:pt x="166687" y="106832"/>
                  </a:lnTo>
                  <a:lnTo>
                    <a:pt x="166687" y="106540"/>
                  </a:lnTo>
                  <a:lnTo>
                    <a:pt x="167017" y="106337"/>
                  </a:lnTo>
                  <a:lnTo>
                    <a:pt x="167182" y="106286"/>
                  </a:lnTo>
                  <a:lnTo>
                    <a:pt x="167462" y="106210"/>
                  </a:lnTo>
                  <a:lnTo>
                    <a:pt x="167995" y="106057"/>
                  </a:lnTo>
                  <a:lnTo>
                    <a:pt x="169265" y="105702"/>
                  </a:lnTo>
                  <a:lnTo>
                    <a:pt x="170535" y="105346"/>
                  </a:lnTo>
                  <a:lnTo>
                    <a:pt x="170535" y="107226"/>
                  </a:lnTo>
                  <a:lnTo>
                    <a:pt x="171526" y="107124"/>
                  </a:lnTo>
                  <a:lnTo>
                    <a:pt x="171526" y="99695"/>
                  </a:lnTo>
                  <a:lnTo>
                    <a:pt x="171526" y="98767"/>
                  </a:lnTo>
                  <a:lnTo>
                    <a:pt x="170535" y="97967"/>
                  </a:lnTo>
                  <a:lnTo>
                    <a:pt x="170535" y="102374"/>
                  </a:lnTo>
                  <a:lnTo>
                    <a:pt x="170535" y="102641"/>
                  </a:lnTo>
                  <a:lnTo>
                    <a:pt x="169265" y="102438"/>
                  </a:lnTo>
                  <a:lnTo>
                    <a:pt x="169265" y="102235"/>
                  </a:lnTo>
                  <a:lnTo>
                    <a:pt x="169519" y="102273"/>
                  </a:lnTo>
                  <a:lnTo>
                    <a:pt x="170535" y="102374"/>
                  </a:lnTo>
                  <a:lnTo>
                    <a:pt x="170535" y="97967"/>
                  </a:lnTo>
                  <a:lnTo>
                    <a:pt x="167462" y="95453"/>
                  </a:lnTo>
                  <a:lnTo>
                    <a:pt x="167462" y="103987"/>
                  </a:lnTo>
                  <a:lnTo>
                    <a:pt x="167182" y="104914"/>
                  </a:lnTo>
                  <a:lnTo>
                    <a:pt x="166725" y="104533"/>
                  </a:lnTo>
                  <a:lnTo>
                    <a:pt x="167462" y="103987"/>
                  </a:lnTo>
                  <a:lnTo>
                    <a:pt x="167462" y="95453"/>
                  </a:lnTo>
                  <a:lnTo>
                    <a:pt x="166687" y="94830"/>
                  </a:lnTo>
                  <a:lnTo>
                    <a:pt x="166687" y="96964"/>
                  </a:lnTo>
                  <a:lnTo>
                    <a:pt x="165455" y="98069"/>
                  </a:lnTo>
                  <a:lnTo>
                    <a:pt x="165455" y="108585"/>
                  </a:lnTo>
                  <a:lnTo>
                    <a:pt x="164122" y="109423"/>
                  </a:lnTo>
                  <a:lnTo>
                    <a:pt x="164122" y="109943"/>
                  </a:lnTo>
                  <a:lnTo>
                    <a:pt x="164122" y="110083"/>
                  </a:lnTo>
                  <a:lnTo>
                    <a:pt x="164122" y="111239"/>
                  </a:lnTo>
                  <a:lnTo>
                    <a:pt x="164122" y="111366"/>
                  </a:lnTo>
                  <a:lnTo>
                    <a:pt x="163753" y="111048"/>
                  </a:lnTo>
                  <a:lnTo>
                    <a:pt x="162915" y="110604"/>
                  </a:lnTo>
                  <a:lnTo>
                    <a:pt x="162915" y="122262"/>
                  </a:lnTo>
                  <a:lnTo>
                    <a:pt x="161645" y="122339"/>
                  </a:lnTo>
                  <a:lnTo>
                    <a:pt x="162915" y="122262"/>
                  </a:lnTo>
                  <a:lnTo>
                    <a:pt x="162915" y="110604"/>
                  </a:lnTo>
                  <a:lnTo>
                    <a:pt x="162915" y="110337"/>
                  </a:lnTo>
                  <a:lnTo>
                    <a:pt x="163118" y="110515"/>
                  </a:lnTo>
                  <a:lnTo>
                    <a:pt x="163753" y="111048"/>
                  </a:lnTo>
                  <a:lnTo>
                    <a:pt x="164122" y="111239"/>
                  </a:lnTo>
                  <a:lnTo>
                    <a:pt x="164122" y="110083"/>
                  </a:lnTo>
                  <a:lnTo>
                    <a:pt x="163461" y="110159"/>
                  </a:lnTo>
                  <a:lnTo>
                    <a:pt x="163753" y="110058"/>
                  </a:lnTo>
                  <a:lnTo>
                    <a:pt x="164122" y="109943"/>
                  </a:lnTo>
                  <a:lnTo>
                    <a:pt x="164122" y="109423"/>
                  </a:lnTo>
                  <a:lnTo>
                    <a:pt x="164122" y="109143"/>
                  </a:lnTo>
                  <a:lnTo>
                    <a:pt x="165455" y="108585"/>
                  </a:lnTo>
                  <a:lnTo>
                    <a:pt x="165455" y="98069"/>
                  </a:lnTo>
                  <a:lnTo>
                    <a:pt x="164820" y="98602"/>
                  </a:lnTo>
                  <a:lnTo>
                    <a:pt x="164122" y="99275"/>
                  </a:lnTo>
                  <a:lnTo>
                    <a:pt x="162915" y="102108"/>
                  </a:lnTo>
                  <a:lnTo>
                    <a:pt x="161645" y="99949"/>
                  </a:lnTo>
                  <a:lnTo>
                    <a:pt x="161645" y="102235"/>
                  </a:lnTo>
                  <a:lnTo>
                    <a:pt x="161645" y="103314"/>
                  </a:lnTo>
                  <a:lnTo>
                    <a:pt x="161645" y="113169"/>
                  </a:lnTo>
                  <a:lnTo>
                    <a:pt x="161645" y="113436"/>
                  </a:lnTo>
                  <a:lnTo>
                    <a:pt x="161264" y="113525"/>
                  </a:lnTo>
                  <a:lnTo>
                    <a:pt x="161645" y="113169"/>
                  </a:lnTo>
                  <a:lnTo>
                    <a:pt x="161645" y="103314"/>
                  </a:lnTo>
                  <a:lnTo>
                    <a:pt x="161099" y="103492"/>
                  </a:lnTo>
                  <a:lnTo>
                    <a:pt x="161099" y="123444"/>
                  </a:lnTo>
                  <a:lnTo>
                    <a:pt x="160375" y="127863"/>
                  </a:lnTo>
                  <a:lnTo>
                    <a:pt x="159105" y="123278"/>
                  </a:lnTo>
                  <a:lnTo>
                    <a:pt x="159105" y="126390"/>
                  </a:lnTo>
                  <a:lnTo>
                    <a:pt x="159105" y="127863"/>
                  </a:lnTo>
                  <a:lnTo>
                    <a:pt x="159105" y="145402"/>
                  </a:lnTo>
                  <a:lnTo>
                    <a:pt x="159105" y="146075"/>
                  </a:lnTo>
                  <a:lnTo>
                    <a:pt x="158788" y="145973"/>
                  </a:lnTo>
                  <a:lnTo>
                    <a:pt x="158394" y="145846"/>
                  </a:lnTo>
                  <a:lnTo>
                    <a:pt x="158165" y="145783"/>
                  </a:lnTo>
                  <a:lnTo>
                    <a:pt x="157835" y="145669"/>
                  </a:lnTo>
                  <a:lnTo>
                    <a:pt x="158394" y="145554"/>
                  </a:lnTo>
                  <a:lnTo>
                    <a:pt x="158788" y="145465"/>
                  </a:lnTo>
                  <a:lnTo>
                    <a:pt x="159105" y="145402"/>
                  </a:lnTo>
                  <a:lnTo>
                    <a:pt x="159105" y="127863"/>
                  </a:lnTo>
                  <a:lnTo>
                    <a:pt x="157835" y="127330"/>
                  </a:lnTo>
                  <a:lnTo>
                    <a:pt x="157835" y="143103"/>
                  </a:lnTo>
                  <a:lnTo>
                    <a:pt x="157835" y="143649"/>
                  </a:lnTo>
                  <a:lnTo>
                    <a:pt x="155206" y="145046"/>
                  </a:lnTo>
                  <a:lnTo>
                    <a:pt x="155206" y="144843"/>
                  </a:lnTo>
                  <a:lnTo>
                    <a:pt x="154025" y="142709"/>
                  </a:lnTo>
                  <a:lnTo>
                    <a:pt x="154025" y="148640"/>
                  </a:lnTo>
                  <a:lnTo>
                    <a:pt x="154025" y="148907"/>
                  </a:lnTo>
                  <a:lnTo>
                    <a:pt x="153466" y="149021"/>
                  </a:lnTo>
                  <a:lnTo>
                    <a:pt x="153263" y="149072"/>
                  </a:lnTo>
                  <a:lnTo>
                    <a:pt x="152666" y="149199"/>
                  </a:lnTo>
                  <a:lnTo>
                    <a:pt x="152666" y="149694"/>
                  </a:lnTo>
                  <a:lnTo>
                    <a:pt x="150266" y="149021"/>
                  </a:lnTo>
                  <a:lnTo>
                    <a:pt x="152666" y="148005"/>
                  </a:lnTo>
                  <a:lnTo>
                    <a:pt x="153263" y="148234"/>
                  </a:lnTo>
                  <a:lnTo>
                    <a:pt x="154025" y="148640"/>
                  </a:lnTo>
                  <a:lnTo>
                    <a:pt x="154025" y="142709"/>
                  </a:lnTo>
                  <a:lnTo>
                    <a:pt x="152666" y="145161"/>
                  </a:lnTo>
                  <a:lnTo>
                    <a:pt x="152666" y="144970"/>
                  </a:lnTo>
                  <a:lnTo>
                    <a:pt x="151485" y="144589"/>
                  </a:lnTo>
                  <a:lnTo>
                    <a:pt x="151485" y="145669"/>
                  </a:lnTo>
                  <a:lnTo>
                    <a:pt x="151485" y="146621"/>
                  </a:lnTo>
                  <a:lnTo>
                    <a:pt x="150228" y="149009"/>
                  </a:lnTo>
                  <a:lnTo>
                    <a:pt x="149250" y="148729"/>
                  </a:lnTo>
                  <a:lnTo>
                    <a:pt x="148945" y="148640"/>
                  </a:lnTo>
                  <a:lnTo>
                    <a:pt x="150215" y="152958"/>
                  </a:lnTo>
                  <a:lnTo>
                    <a:pt x="150215" y="154711"/>
                  </a:lnTo>
                  <a:lnTo>
                    <a:pt x="147662" y="155790"/>
                  </a:lnTo>
                  <a:lnTo>
                    <a:pt x="147535" y="155841"/>
                  </a:lnTo>
                  <a:lnTo>
                    <a:pt x="147535" y="156489"/>
                  </a:lnTo>
                  <a:lnTo>
                    <a:pt x="145135" y="155790"/>
                  </a:lnTo>
                  <a:lnTo>
                    <a:pt x="150215" y="154711"/>
                  </a:lnTo>
                  <a:lnTo>
                    <a:pt x="150215" y="152958"/>
                  </a:lnTo>
                  <a:lnTo>
                    <a:pt x="146405" y="154165"/>
                  </a:lnTo>
                  <a:lnTo>
                    <a:pt x="146405" y="153492"/>
                  </a:lnTo>
                  <a:lnTo>
                    <a:pt x="144373" y="154063"/>
                  </a:lnTo>
                  <a:lnTo>
                    <a:pt x="144157" y="153250"/>
                  </a:lnTo>
                  <a:lnTo>
                    <a:pt x="144157" y="156794"/>
                  </a:lnTo>
                  <a:lnTo>
                    <a:pt x="142557" y="156667"/>
                  </a:lnTo>
                  <a:lnTo>
                    <a:pt x="143865" y="156768"/>
                  </a:lnTo>
                  <a:lnTo>
                    <a:pt x="144157" y="156794"/>
                  </a:lnTo>
                  <a:lnTo>
                    <a:pt x="144157" y="153250"/>
                  </a:lnTo>
                  <a:lnTo>
                    <a:pt x="143865" y="152146"/>
                  </a:lnTo>
                  <a:lnTo>
                    <a:pt x="144373" y="152095"/>
                  </a:lnTo>
                  <a:lnTo>
                    <a:pt x="145135" y="152006"/>
                  </a:lnTo>
                  <a:lnTo>
                    <a:pt x="145135" y="151269"/>
                  </a:lnTo>
                  <a:lnTo>
                    <a:pt x="144373" y="150914"/>
                  </a:lnTo>
                  <a:lnTo>
                    <a:pt x="144233" y="150825"/>
                  </a:lnTo>
                  <a:lnTo>
                    <a:pt x="144373" y="150825"/>
                  </a:lnTo>
                  <a:lnTo>
                    <a:pt x="145135" y="151269"/>
                  </a:lnTo>
                  <a:lnTo>
                    <a:pt x="146405" y="151879"/>
                  </a:lnTo>
                  <a:lnTo>
                    <a:pt x="147535" y="149694"/>
                  </a:lnTo>
                  <a:lnTo>
                    <a:pt x="148945" y="147294"/>
                  </a:lnTo>
                  <a:lnTo>
                    <a:pt x="147535" y="146850"/>
                  </a:lnTo>
                  <a:lnTo>
                    <a:pt x="147535" y="145694"/>
                  </a:lnTo>
                  <a:lnTo>
                    <a:pt x="148628" y="145465"/>
                  </a:lnTo>
                  <a:lnTo>
                    <a:pt x="148945" y="145402"/>
                  </a:lnTo>
                  <a:lnTo>
                    <a:pt x="148945" y="147294"/>
                  </a:lnTo>
                  <a:lnTo>
                    <a:pt x="151485" y="145669"/>
                  </a:lnTo>
                  <a:lnTo>
                    <a:pt x="151485" y="144589"/>
                  </a:lnTo>
                  <a:lnTo>
                    <a:pt x="152666" y="143217"/>
                  </a:lnTo>
                  <a:lnTo>
                    <a:pt x="152666" y="143078"/>
                  </a:lnTo>
                  <a:lnTo>
                    <a:pt x="151485" y="142709"/>
                  </a:lnTo>
                  <a:lnTo>
                    <a:pt x="151485" y="141630"/>
                  </a:lnTo>
                  <a:lnTo>
                    <a:pt x="152666" y="140373"/>
                  </a:lnTo>
                  <a:lnTo>
                    <a:pt x="151485" y="140004"/>
                  </a:lnTo>
                  <a:lnTo>
                    <a:pt x="152666" y="140258"/>
                  </a:lnTo>
                  <a:lnTo>
                    <a:pt x="151485" y="139877"/>
                  </a:lnTo>
                  <a:lnTo>
                    <a:pt x="152666" y="140246"/>
                  </a:lnTo>
                  <a:lnTo>
                    <a:pt x="152666" y="139852"/>
                  </a:lnTo>
                  <a:lnTo>
                    <a:pt x="153263" y="139979"/>
                  </a:lnTo>
                  <a:lnTo>
                    <a:pt x="153466" y="140030"/>
                  </a:lnTo>
                  <a:lnTo>
                    <a:pt x="154025" y="140144"/>
                  </a:lnTo>
                  <a:lnTo>
                    <a:pt x="154025" y="140817"/>
                  </a:lnTo>
                  <a:lnTo>
                    <a:pt x="155206" y="142328"/>
                  </a:lnTo>
                  <a:lnTo>
                    <a:pt x="156260" y="142748"/>
                  </a:lnTo>
                  <a:lnTo>
                    <a:pt x="156425" y="142798"/>
                  </a:lnTo>
                  <a:lnTo>
                    <a:pt x="156425" y="142963"/>
                  </a:lnTo>
                  <a:lnTo>
                    <a:pt x="157073" y="143027"/>
                  </a:lnTo>
                  <a:lnTo>
                    <a:pt x="157835" y="143103"/>
                  </a:lnTo>
                  <a:lnTo>
                    <a:pt x="157835" y="127330"/>
                  </a:lnTo>
                  <a:lnTo>
                    <a:pt x="157835" y="126784"/>
                  </a:lnTo>
                  <a:lnTo>
                    <a:pt x="158165" y="126682"/>
                  </a:lnTo>
                  <a:lnTo>
                    <a:pt x="158394" y="126606"/>
                  </a:lnTo>
                  <a:lnTo>
                    <a:pt x="158788" y="126479"/>
                  </a:lnTo>
                  <a:lnTo>
                    <a:pt x="159105" y="126390"/>
                  </a:lnTo>
                  <a:lnTo>
                    <a:pt x="159105" y="123278"/>
                  </a:lnTo>
                  <a:lnTo>
                    <a:pt x="157835" y="122605"/>
                  </a:lnTo>
                  <a:lnTo>
                    <a:pt x="157835" y="122478"/>
                  </a:lnTo>
                  <a:lnTo>
                    <a:pt x="156565" y="122745"/>
                  </a:lnTo>
                  <a:lnTo>
                    <a:pt x="157835" y="121932"/>
                  </a:lnTo>
                  <a:lnTo>
                    <a:pt x="159105" y="120319"/>
                  </a:lnTo>
                  <a:lnTo>
                    <a:pt x="160375" y="119367"/>
                  </a:lnTo>
                  <a:lnTo>
                    <a:pt x="160375" y="121259"/>
                  </a:lnTo>
                  <a:lnTo>
                    <a:pt x="159105" y="121589"/>
                  </a:lnTo>
                  <a:lnTo>
                    <a:pt x="158788" y="121678"/>
                  </a:lnTo>
                  <a:lnTo>
                    <a:pt x="158394" y="121780"/>
                  </a:lnTo>
                  <a:lnTo>
                    <a:pt x="158165" y="121843"/>
                  </a:lnTo>
                  <a:lnTo>
                    <a:pt x="157835" y="121932"/>
                  </a:lnTo>
                  <a:lnTo>
                    <a:pt x="160845" y="123317"/>
                  </a:lnTo>
                  <a:lnTo>
                    <a:pt x="161099" y="123444"/>
                  </a:lnTo>
                  <a:lnTo>
                    <a:pt x="161099" y="103492"/>
                  </a:lnTo>
                  <a:lnTo>
                    <a:pt x="160375" y="103720"/>
                  </a:lnTo>
                  <a:lnTo>
                    <a:pt x="160375" y="109931"/>
                  </a:lnTo>
                  <a:lnTo>
                    <a:pt x="160375" y="111544"/>
                  </a:lnTo>
                  <a:lnTo>
                    <a:pt x="160375" y="111810"/>
                  </a:lnTo>
                  <a:lnTo>
                    <a:pt x="160375" y="114376"/>
                  </a:lnTo>
                  <a:lnTo>
                    <a:pt x="160375" y="114782"/>
                  </a:lnTo>
                  <a:lnTo>
                    <a:pt x="160375" y="117614"/>
                  </a:lnTo>
                  <a:lnTo>
                    <a:pt x="159740" y="117678"/>
                  </a:lnTo>
                  <a:lnTo>
                    <a:pt x="159105" y="117754"/>
                  </a:lnTo>
                  <a:lnTo>
                    <a:pt x="160375" y="114782"/>
                  </a:lnTo>
                  <a:lnTo>
                    <a:pt x="159105" y="115125"/>
                  </a:lnTo>
                  <a:lnTo>
                    <a:pt x="158788" y="115201"/>
                  </a:lnTo>
                  <a:lnTo>
                    <a:pt x="158394" y="115303"/>
                  </a:lnTo>
                  <a:lnTo>
                    <a:pt x="158165" y="115366"/>
                  </a:lnTo>
                  <a:lnTo>
                    <a:pt x="157835" y="115455"/>
                  </a:lnTo>
                  <a:lnTo>
                    <a:pt x="156425" y="115011"/>
                  </a:lnTo>
                  <a:lnTo>
                    <a:pt x="156425" y="113372"/>
                  </a:lnTo>
                  <a:lnTo>
                    <a:pt x="157835" y="113969"/>
                  </a:lnTo>
                  <a:lnTo>
                    <a:pt x="158394" y="113436"/>
                  </a:lnTo>
                  <a:lnTo>
                    <a:pt x="157835" y="113169"/>
                  </a:lnTo>
                  <a:lnTo>
                    <a:pt x="158165" y="113322"/>
                  </a:lnTo>
                  <a:lnTo>
                    <a:pt x="158394" y="113436"/>
                  </a:lnTo>
                  <a:lnTo>
                    <a:pt x="160375" y="114376"/>
                  </a:lnTo>
                  <a:lnTo>
                    <a:pt x="160375" y="111810"/>
                  </a:lnTo>
                  <a:lnTo>
                    <a:pt x="159740" y="112153"/>
                  </a:lnTo>
                  <a:lnTo>
                    <a:pt x="160375" y="111544"/>
                  </a:lnTo>
                  <a:lnTo>
                    <a:pt x="159105" y="109931"/>
                  </a:lnTo>
                  <a:lnTo>
                    <a:pt x="160375" y="109931"/>
                  </a:lnTo>
                  <a:lnTo>
                    <a:pt x="160375" y="103720"/>
                  </a:lnTo>
                  <a:lnTo>
                    <a:pt x="159105" y="103987"/>
                  </a:lnTo>
                  <a:lnTo>
                    <a:pt x="159105" y="103047"/>
                  </a:lnTo>
                  <a:lnTo>
                    <a:pt x="160375" y="102235"/>
                  </a:lnTo>
                  <a:lnTo>
                    <a:pt x="161645" y="102235"/>
                  </a:lnTo>
                  <a:lnTo>
                    <a:pt x="161645" y="99949"/>
                  </a:lnTo>
                  <a:lnTo>
                    <a:pt x="161645" y="99275"/>
                  </a:lnTo>
                  <a:lnTo>
                    <a:pt x="162915" y="98463"/>
                  </a:lnTo>
                  <a:lnTo>
                    <a:pt x="162915" y="97790"/>
                  </a:lnTo>
                  <a:lnTo>
                    <a:pt x="164122" y="98425"/>
                  </a:lnTo>
                  <a:lnTo>
                    <a:pt x="164122" y="96164"/>
                  </a:lnTo>
                  <a:lnTo>
                    <a:pt x="164998" y="96253"/>
                  </a:lnTo>
                  <a:lnTo>
                    <a:pt x="165455" y="96304"/>
                  </a:lnTo>
                  <a:lnTo>
                    <a:pt x="166535" y="96888"/>
                  </a:lnTo>
                  <a:lnTo>
                    <a:pt x="166687" y="96964"/>
                  </a:lnTo>
                  <a:lnTo>
                    <a:pt x="166687" y="94830"/>
                  </a:lnTo>
                  <a:lnTo>
                    <a:pt x="162915" y="91744"/>
                  </a:lnTo>
                  <a:lnTo>
                    <a:pt x="155206" y="84531"/>
                  </a:lnTo>
                  <a:lnTo>
                    <a:pt x="155206" y="98196"/>
                  </a:lnTo>
                  <a:lnTo>
                    <a:pt x="155206" y="106832"/>
                  </a:lnTo>
                  <a:lnTo>
                    <a:pt x="155206" y="107365"/>
                  </a:lnTo>
                  <a:lnTo>
                    <a:pt x="154025" y="107365"/>
                  </a:lnTo>
                  <a:lnTo>
                    <a:pt x="154025" y="106959"/>
                  </a:lnTo>
                  <a:lnTo>
                    <a:pt x="155206" y="106832"/>
                  </a:lnTo>
                  <a:lnTo>
                    <a:pt x="155206" y="98259"/>
                  </a:lnTo>
                  <a:lnTo>
                    <a:pt x="154025" y="99275"/>
                  </a:lnTo>
                  <a:lnTo>
                    <a:pt x="154025" y="100761"/>
                  </a:lnTo>
                  <a:lnTo>
                    <a:pt x="152666" y="101168"/>
                  </a:lnTo>
                  <a:lnTo>
                    <a:pt x="152666" y="123939"/>
                  </a:lnTo>
                  <a:lnTo>
                    <a:pt x="152666" y="125310"/>
                  </a:lnTo>
                  <a:lnTo>
                    <a:pt x="151485" y="125437"/>
                  </a:lnTo>
                  <a:lnTo>
                    <a:pt x="151485" y="131241"/>
                  </a:lnTo>
                  <a:lnTo>
                    <a:pt x="151485" y="131648"/>
                  </a:lnTo>
                  <a:lnTo>
                    <a:pt x="151257" y="131686"/>
                  </a:lnTo>
                  <a:lnTo>
                    <a:pt x="150799" y="131787"/>
                  </a:lnTo>
                  <a:lnTo>
                    <a:pt x="150215" y="131914"/>
                  </a:lnTo>
                  <a:lnTo>
                    <a:pt x="150215" y="132448"/>
                  </a:lnTo>
                  <a:lnTo>
                    <a:pt x="148945" y="133807"/>
                  </a:lnTo>
                  <a:lnTo>
                    <a:pt x="148945" y="135826"/>
                  </a:lnTo>
                  <a:lnTo>
                    <a:pt x="147535" y="137464"/>
                  </a:lnTo>
                  <a:lnTo>
                    <a:pt x="147535" y="136207"/>
                  </a:lnTo>
                  <a:lnTo>
                    <a:pt x="148945" y="132181"/>
                  </a:lnTo>
                  <a:lnTo>
                    <a:pt x="146405" y="132854"/>
                  </a:lnTo>
                  <a:lnTo>
                    <a:pt x="146405" y="140817"/>
                  </a:lnTo>
                  <a:lnTo>
                    <a:pt x="145135" y="141351"/>
                  </a:lnTo>
                  <a:lnTo>
                    <a:pt x="145135" y="142163"/>
                  </a:lnTo>
                  <a:lnTo>
                    <a:pt x="143865" y="142646"/>
                  </a:lnTo>
                  <a:lnTo>
                    <a:pt x="143865" y="149047"/>
                  </a:lnTo>
                  <a:lnTo>
                    <a:pt x="143865" y="149174"/>
                  </a:lnTo>
                  <a:lnTo>
                    <a:pt x="143230" y="148983"/>
                  </a:lnTo>
                  <a:lnTo>
                    <a:pt x="143865" y="149047"/>
                  </a:lnTo>
                  <a:lnTo>
                    <a:pt x="143865" y="142646"/>
                  </a:lnTo>
                  <a:lnTo>
                    <a:pt x="142557" y="143129"/>
                  </a:lnTo>
                  <a:lnTo>
                    <a:pt x="142557" y="147053"/>
                  </a:lnTo>
                  <a:lnTo>
                    <a:pt x="142557" y="148767"/>
                  </a:lnTo>
                  <a:lnTo>
                    <a:pt x="141300" y="148361"/>
                  </a:lnTo>
                  <a:lnTo>
                    <a:pt x="141300" y="148120"/>
                  </a:lnTo>
                  <a:lnTo>
                    <a:pt x="142557" y="147053"/>
                  </a:lnTo>
                  <a:lnTo>
                    <a:pt x="142557" y="143129"/>
                  </a:lnTo>
                  <a:lnTo>
                    <a:pt x="142557" y="141770"/>
                  </a:lnTo>
                  <a:lnTo>
                    <a:pt x="143865" y="141351"/>
                  </a:lnTo>
                  <a:lnTo>
                    <a:pt x="143865" y="140817"/>
                  </a:lnTo>
                  <a:lnTo>
                    <a:pt x="145135" y="141084"/>
                  </a:lnTo>
                  <a:lnTo>
                    <a:pt x="146405" y="140817"/>
                  </a:lnTo>
                  <a:lnTo>
                    <a:pt x="146405" y="132854"/>
                  </a:lnTo>
                  <a:lnTo>
                    <a:pt x="145135" y="130975"/>
                  </a:lnTo>
                  <a:lnTo>
                    <a:pt x="145135" y="133261"/>
                  </a:lnTo>
                  <a:lnTo>
                    <a:pt x="144373" y="133337"/>
                  </a:lnTo>
                  <a:lnTo>
                    <a:pt x="143865" y="133400"/>
                  </a:lnTo>
                  <a:lnTo>
                    <a:pt x="143865" y="133134"/>
                  </a:lnTo>
                  <a:lnTo>
                    <a:pt x="144373" y="133184"/>
                  </a:lnTo>
                  <a:lnTo>
                    <a:pt x="145135" y="133261"/>
                  </a:lnTo>
                  <a:lnTo>
                    <a:pt x="145135" y="130975"/>
                  </a:lnTo>
                  <a:lnTo>
                    <a:pt x="147535" y="127012"/>
                  </a:lnTo>
                  <a:lnTo>
                    <a:pt x="147535" y="130035"/>
                  </a:lnTo>
                  <a:lnTo>
                    <a:pt x="148628" y="129921"/>
                  </a:lnTo>
                  <a:lnTo>
                    <a:pt x="148945" y="129895"/>
                  </a:lnTo>
                  <a:lnTo>
                    <a:pt x="148945" y="130302"/>
                  </a:lnTo>
                  <a:lnTo>
                    <a:pt x="149250" y="130327"/>
                  </a:lnTo>
                  <a:lnTo>
                    <a:pt x="150215" y="130429"/>
                  </a:lnTo>
                  <a:lnTo>
                    <a:pt x="150215" y="131241"/>
                  </a:lnTo>
                  <a:lnTo>
                    <a:pt x="151485" y="131241"/>
                  </a:lnTo>
                  <a:lnTo>
                    <a:pt x="151485" y="125437"/>
                  </a:lnTo>
                  <a:lnTo>
                    <a:pt x="151485" y="123685"/>
                  </a:lnTo>
                  <a:lnTo>
                    <a:pt x="152666" y="123939"/>
                  </a:lnTo>
                  <a:lnTo>
                    <a:pt x="152666" y="101168"/>
                  </a:lnTo>
                  <a:lnTo>
                    <a:pt x="151485" y="101295"/>
                  </a:lnTo>
                  <a:lnTo>
                    <a:pt x="151485" y="104267"/>
                  </a:lnTo>
                  <a:lnTo>
                    <a:pt x="151485" y="104394"/>
                  </a:lnTo>
                  <a:lnTo>
                    <a:pt x="150215" y="104394"/>
                  </a:lnTo>
                  <a:lnTo>
                    <a:pt x="150215" y="126517"/>
                  </a:lnTo>
                  <a:lnTo>
                    <a:pt x="150215" y="127596"/>
                  </a:lnTo>
                  <a:lnTo>
                    <a:pt x="149250" y="126568"/>
                  </a:lnTo>
                  <a:lnTo>
                    <a:pt x="150215" y="126517"/>
                  </a:lnTo>
                  <a:lnTo>
                    <a:pt x="150215" y="104394"/>
                  </a:lnTo>
                  <a:lnTo>
                    <a:pt x="151257" y="104292"/>
                  </a:lnTo>
                  <a:lnTo>
                    <a:pt x="151485" y="104267"/>
                  </a:lnTo>
                  <a:lnTo>
                    <a:pt x="151485" y="101295"/>
                  </a:lnTo>
                  <a:lnTo>
                    <a:pt x="151485" y="97790"/>
                  </a:lnTo>
                  <a:lnTo>
                    <a:pt x="152666" y="96532"/>
                  </a:lnTo>
                  <a:lnTo>
                    <a:pt x="152666" y="95250"/>
                  </a:lnTo>
                  <a:lnTo>
                    <a:pt x="153263" y="95123"/>
                  </a:lnTo>
                  <a:lnTo>
                    <a:pt x="153466" y="95072"/>
                  </a:lnTo>
                  <a:lnTo>
                    <a:pt x="154025" y="94957"/>
                  </a:lnTo>
                  <a:lnTo>
                    <a:pt x="154025" y="97243"/>
                  </a:lnTo>
                  <a:lnTo>
                    <a:pt x="152666" y="97967"/>
                  </a:lnTo>
                  <a:lnTo>
                    <a:pt x="153466" y="98082"/>
                  </a:lnTo>
                  <a:lnTo>
                    <a:pt x="154025" y="98196"/>
                  </a:lnTo>
                  <a:lnTo>
                    <a:pt x="155206" y="98196"/>
                  </a:lnTo>
                  <a:lnTo>
                    <a:pt x="155206" y="84531"/>
                  </a:lnTo>
                  <a:lnTo>
                    <a:pt x="151257" y="80962"/>
                  </a:lnTo>
                  <a:lnTo>
                    <a:pt x="151257" y="96964"/>
                  </a:lnTo>
                  <a:lnTo>
                    <a:pt x="150799" y="97205"/>
                  </a:lnTo>
                  <a:lnTo>
                    <a:pt x="150215" y="97523"/>
                  </a:lnTo>
                  <a:lnTo>
                    <a:pt x="150215" y="97116"/>
                  </a:lnTo>
                  <a:lnTo>
                    <a:pt x="150799" y="97180"/>
                  </a:lnTo>
                  <a:lnTo>
                    <a:pt x="151257" y="96964"/>
                  </a:lnTo>
                  <a:lnTo>
                    <a:pt x="151257" y="80962"/>
                  </a:lnTo>
                  <a:lnTo>
                    <a:pt x="150215" y="80022"/>
                  </a:lnTo>
                  <a:lnTo>
                    <a:pt x="150215" y="95084"/>
                  </a:lnTo>
                  <a:lnTo>
                    <a:pt x="148945" y="97116"/>
                  </a:lnTo>
                  <a:lnTo>
                    <a:pt x="148945" y="105613"/>
                  </a:lnTo>
                  <a:lnTo>
                    <a:pt x="148945" y="105879"/>
                  </a:lnTo>
                  <a:lnTo>
                    <a:pt x="148628" y="105816"/>
                  </a:lnTo>
                  <a:lnTo>
                    <a:pt x="148082" y="105651"/>
                  </a:lnTo>
                  <a:lnTo>
                    <a:pt x="148082" y="126631"/>
                  </a:lnTo>
                  <a:lnTo>
                    <a:pt x="147535" y="126873"/>
                  </a:lnTo>
                  <a:lnTo>
                    <a:pt x="145135" y="128536"/>
                  </a:lnTo>
                  <a:lnTo>
                    <a:pt x="144373" y="128308"/>
                  </a:lnTo>
                  <a:lnTo>
                    <a:pt x="144157" y="128231"/>
                  </a:lnTo>
                  <a:lnTo>
                    <a:pt x="143865" y="128143"/>
                  </a:lnTo>
                  <a:lnTo>
                    <a:pt x="143865" y="128003"/>
                  </a:lnTo>
                  <a:lnTo>
                    <a:pt x="142595" y="127203"/>
                  </a:lnTo>
                  <a:lnTo>
                    <a:pt x="145135" y="127279"/>
                  </a:lnTo>
                  <a:lnTo>
                    <a:pt x="146405" y="127330"/>
                  </a:lnTo>
                  <a:lnTo>
                    <a:pt x="146405" y="122872"/>
                  </a:lnTo>
                  <a:lnTo>
                    <a:pt x="147535" y="123113"/>
                  </a:lnTo>
                  <a:lnTo>
                    <a:pt x="147535" y="126657"/>
                  </a:lnTo>
                  <a:lnTo>
                    <a:pt x="147535" y="126860"/>
                  </a:lnTo>
                  <a:lnTo>
                    <a:pt x="148069" y="126631"/>
                  </a:lnTo>
                  <a:lnTo>
                    <a:pt x="148082" y="105651"/>
                  </a:lnTo>
                  <a:lnTo>
                    <a:pt x="147535" y="105486"/>
                  </a:lnTo>
                  <a:lnTo>
                    <a:pt x="146405" y="105613"/>
                  </a:lnTo>
                  <a:lnTo>
                    <a:pt x="146405" y="107505"/>
                  </a:lnTo>
                  <a:lnTo>
                    <a:pt x="145135" y="108445"/>
                  </a:lnTo>
                  <a:lnTo>
                    <a:pt x="145135" y="108712"/>
                  </a:lnTo>
                  <a:lnTo>
                    <a:pt x="145135" y="117208"/>
                  </a:lnTo>
                  <a:lnTo>
                    <a:pt x="145135" y="118554"/>
                  </a:lnTo>
                  <a:lnTo>
                    <a:pt x="143865" y="118554"/>
                  </a:lnTo>
                  <a:lnTo>
                    <a:pt x="143865" y="122605"/>
                  </a:lnTo>
                  <a:lnTo>
                    <a:pt x="142557" y="124193"/>
                  </a:lnTo>
                  <a:lnTo>
                    <a:pt x="142557" y="133261"/>
                  </a:lnTo>
                  <a:lnTo>
                    <a:pt x="142557" y="133540"/>
                  </a:lnTo>
                  <a:lnTo>
                    <a:pt x="141744" y="133718"/>
                  </a:lnTo>
                  <a:lnTo>
                    <a:pt x="141300" y="133807"/>
                  </a:lnTo>
                  <a:lnTo>
                    <a:pt x="141300" y="134073"/>
                  </a:lnTo>
                  <a:lnTo>
                    <a:pt x="141300" y="147027"/>
                  </a:lnTo>
                  <a:lnTo>
                    <a:pt x="140055" y="147027"/>
                  </a:lnTo>
                  <a:lnTo>
                    <a:pt x="141122" y="146913"/>
                  </a:lnTo>
                  <a:lnTo>
                    <a:pt x="141300" y="146888"/>
                  </a:lnTo>
                  <a:lnTo>
                    <a:pt x="141300" y="144729"/>
                  </a:lnTo>
                  <a:lnTo>
                    <a:pt x="140246" y="145072"/>
                  </a:lnTo>
                  <a:lnTo>
                    <a:pt x="140055" y="145135"/>
                  </a:lnTo>
                  <a:lnTo>
                    <a:pt x="140055" y="144462"/>
                  </a:lnTo>
                  <a:lnTo>
                    <a:pt x="140716" y="143192"/>
                  </a:lnTo>
                  <a:lnTo>
                    <a:pt x="140982" y="143268"/>
                  </a:lnTo>
                  <a:lnTo>
                    <a:pt x="141300" y="143370"/>
                  </a:lnTo>
                  <a:lnTo>
                    <a:pt x="141300" y="142570"/>
                  </a:lnTo>
                  <a:lnTo>
                    <a:pt x="140982" y="142684"/>
                  </a:lnTo>
                  <a:lnTo>
                    <a:pt x="140309" y="142900"/>
                  </a:lnTo>
                  <a:lnTo>
                    <a:pt x="140716" y="142760"/>
                  </a:lnTo>
                  <a:lnTo>
                    <a:pt x="140982" y="142684"/>
                  </a:lnTo>
                  <a:lnTo>
                    <a:pt x="141122" y="142417"/>
                  </a:lnTo>
                  <a:lnTo>
                    <a:pt x="141300" y="142557"/>
                  </a:lnTo>
                  <a:lnTo>
                    <a:pt x="141300" y="142062"/>
                  </a:lnTo>
                  <a:lnTo>
                    <a:pt x="141122" y="141986"/>
                  </a:lnTo>
                  <a:lnTo>
                    <a:pt x="141300" y="142024"/>
                  </a:lnTo>
                  <a:lnTo>
                    <a:pt x="141300" y="134073"/>
                  </a:lnTo>
                  <a:lnTo>
                    <a:pt x="140246" y="134073"/>
                  </a:lnTo>
                  <a:lnTo>
                    <a:pt x="140246" y="141770"/>
                  </a:lnTo>
                  <a:lnTo>
                    <a:pt x="137515" y="141122"/>
                  </a:lnTo>
                  <a:lnTo>
                    <a:pt x="137515" y="147015"/>
                  </a:lnTo>
                  <a:lnTo>
                    <a:pt x="137515" y="148234"/>
                  </a:lnTo>
                  <a:lnTo>
                    <a:pt x="136791" y="148463"/>
                  </a:lnTo>
                  <a:lnTo>
                    <a:pt x="136448" y="148577"/>
                  </a:lnTo>
                  <a:lnTo>
                    <a:pt x="136448" y="149085"/>
                  </a:lnTo>
                  <a:lnTo>
                    <a:pt x="136791" y="149161"/>
                  </a:lnTo>
                  <a:lnTo>
                    <a:pt x="137350" y="149275"/>
                  </a:lnTo>
                  <a:lnTo>
                    <a:pt x="137515" y="149313"/>
                  </a:lnTo>
                  <a:lnTo>
                    <a:pt x="137515" y="150939"/>
                  </a:lnTo>
                  <a:lnTo>
                    <a:pt x="136791" y="150698"/>
                  </a:lnTo>
                  <a:lnTo>
                    <a:pt x="136448" y="150533"/>
                  </a:lnTo>
                  <a:lnTo>
                    <a:pt x="134848" y="150533"/>
                  </a:lnTo>
                  <a:lnTo>
                    <a:pt x="134848" y="149987"/>
                  </a:lnTo>
                  <a:lnTo>
                    <a:pt x="133705" y="149987"/>
                  </a:lnTo>
                  <a:lnTo>
                    <a:pt x="133705" y="148907"/>
                  </a:lnTo>
                  <a:lnTo>
                    <a:pt x="132435" y="149250"/>
                  </a:lnTo>
                  <a:lnTo>
                    <a:pt x="132435" y="153225"/>
                  </a:lnTo>
                  <a:lnTo>
                    <a:pt x="132435" y="157137"/>
                  </a:lnTo>
                  <a:lnTo>
                    <a:pt x="132435" y="158356"/>
                  </a:lnTo>
                  <a:lnTo>
                    <a:pt x="131495" y="158254"/>
                  </a:lnTo>
                  <a:lnTo>
                    <a:pt x="130632" y="158165"/>
                  </a:lnTo>
                  <a:lnTo>
                    <a:pt x="132435" y="157137"/>
                  </a:lnTo>
                  <a:lnTo>
                    <a:pt x="132435" y="153225"/>
                  </a:lnTo>
                  <a:lnTo>
                    <a:pt x="131165" y="154711"/>
                  </a:lnTo>
                  <a:lnTo>
                    <a:pt x="129324" y="158026"/>
                  </a:lnTo>
                  <a:lnTo>
                    <a:pt x="128612" y="157949"/>
                  </a:lnTo>
                  <a:lnTo>
                    <a:pt x="129730" y="154165"/>
                  </a:lnTo>
                  <a:lnTo>
                    <a:pt x="129730" y="153708"/>
                  </a:lnTo>
                  <a:lnTo>
                    <a:pt x="127990" y="154508"/>
                  </a:lnTo>
                  <a:lnTo>
                    <a:pt x="127838" y="154584"/>
                  </a:lnTo>
                  <a:lnTo>
                    <a:pt x="127838" y="161188"/>
                  </a:lnTo>
                  <a:lnTo>
                    <a:pt x="127355" y="161188"/>
                  </a:lnTo>
                  <a:lnTo>
                    <a:pt x="127355" y="160375"/>
                  </a:lnTo>
                  <a:lnTo>
                    <a:pt x="127774" y="160604"/>
                  </a:lnTo>
                  <a:lnTo>
                    <a:pt x="127838" y="161188"/>
                  </a:lnTo>
                  <a:lnTo>
                    <a:pt x="127838" y="154584"/>
                  </a:lnTo>
                  <a:lnTo>
                    <a:pt x="127520" y="154724"/>
                  </a:lnTo>
                  <a:lnTo>
                    <a:pt x="127774" y="154546"/>
                  </a:lnTo>
                  <a:lnTo>
                    <a:pt x="131165" y="152692"/>
                  </a:lnTo>
                  <a:lnTo>
                    <a:pt x="131165" y="153225"/>
                  </a:lnTo>
                  <a:lnTo>
                    <a:pt x="132435" y="153225"/>
                  </a:lnTo>
                  <a:lnTo>
                    <a:pt x="132435" y="149250"/>
                  </a:lnTo>
                  <a:lnTo>
                    <a:pt x="131495" y="149491"/>
                  </a:lnTo>
                  <a:lnTo>
                    <a:pt x="132435" y="148882"/>
                  </a:lnTo>
                  <a:lnTo>
                    <a:pt x="133959" y="147866"/>
                  </a:lnTo>
                  <a:lnTo>
                    <a:pt x="134848" y="148666"/>
                  </a:lnTo>
                  <a:lnTo>
                    <a:pt x="134848" y="148856"/>
                  </a:lnTo>
                  <a:lnTo>
                    <a:pt x="135839" y="148170"/>
                  </a:lnTo>
                  <a:lnTo>
                    <a:pt x="136448" y="147751"/>
                  </a:lnTo>
                  <a:lnTo>
                    <a:pt x="137350" y="147142"/>
                  </a:lnTo>
                  <a:lnTo>
                    <a:pt x="137515" y="147015"/>
                  </a:lnTo>
                  <a:lnTo>
                    <a:pt x="137515" y="141122"/>
                  </a:lnTo>
                  <a:lnTo>
                    <a:pt x="136791" y="140944"/>
                  </a:lnTo>
                  <a:lnTo>
                    <a:pt x="136448" y="140741"/>
                  </a:lnTo>
                  <a:lnTo>
                    <a:pt x="136448" y="146202"/>
                  </a:lnTo>
                  <a:lnTo>
                    <a:pt x="136448" y="146367"/>
                  </a:lnTo>
                  <a:lnTo>
                    <a:pt x="136220" y="146354"/>
                  </a:lnTo>
                  <a:lnTo>
                    <a:pt x="136448" y="146202"/>
                  </a:lnTo>
                  <a:lnTo>
                    <a:pt x="136448" y="140741"/>
                  </a:lnTo>
                  <a:lnTo>
                    <a:pt x="137515" y="139763"/>
                  </a:lnTo>
                  <a:lnTo>
                    <a:pt x="137515" y="138798"/>
                  </a:lnTo>
                  <a:lnTo>
                    <a:pt x="137515" y="138595"/>
                  </a:lnTo>
                  <a:lnTo>
                    <a:pt x="136448" y="138531"/>
                  </a:lnTo>
                  <a:lnTo>
                    <a:pt x="136448" y="137985"/>
                  </a:lnTo>
                  <a:lnTo>
                    <a:pt x="136791" y="137566"/>
                  </a:lnTo>
                  <a:lnTo>
                    <a:pt x="137515" y="137185"/>
                  </a:lnTo>
                  <a:lnTo>
                    <a:pt x="137515" y="138595"/>
                  </a:lnTo>
                  <a:lnTo>
                    <a:pt x="138785" y="138518"/>
                  </a:lnTo>
                  <a:lnTo>
                    <a:pt x="140055" y="138252"/>
                  </a:lnTo>
                  <a:lnTo>
                    <a:pt x="140055" y="141630"/>
                  </a:lnTo>
                  <a:lnTo>
                    <a:pt x="140246" y="141770"/>
                  </a:lnTo>
                  <a:lnTo>
                    <a:pt x="140246" y="134073"/>
                  </a:lnTo>
                  <a:lnTo>
                    <a:pt x="140055" y="134073"/>
                  </a:lnTo>
                  <a:lnTo>
                    <a:pt x="140055" y="134607"/>
                  </a:lnTo>
                  <a:lnTo>
                    <a:pt x="138785" y="135013"/>
                  </a:lnTo>
                  <a:lnTo>
                    <a:pt x="138277" y="135089"/>
                  </a:lnTo>
                  <a:lnTo>
                    <a:pt x="138633" y="134988"/>
                  </a:lnTo>
                  <a:lnTo>
                    <a:pt x="138785" y="134950"/>
                  </a:lnTo>
                  <a:lnTo>
                    <a:pt x="140055" y="133400"/>
                  </a:lnTo>
                  <a:lnTo>
                    <a:pt x="141300" y="133400"/>
                  </a:lnTo>
                  <a:lnTo>
                    <a:pt x="141300" y="133121"/>
                  </a:lnTo>
                  <a:lnTo>
                    <a:pt x="141744" y="133172"/>
                  </a:lnTo>
                  <a:lnTo>
                    <a:pt x="142557" y="133261"/>
                  </a:lnTo>
                  <a:lnTo>
                    <a:pt x="142557" y="124193"/>
                  </a:lnTo>
                  <a:lnTo>
                    <a:pt x="141300" y="125717"/>
                  </a:lnTo>
                  <a:lnTo>
                    <a:pt x="140716" y="125844"/>
                  </a:lnTo>
                  <a:lnTo>
                    <a:pt x="140246" y="125933"/>
                  </a:lnTo>
                  <a:lnTo>
                    <a:pt x="140055" y="125984"/>
                  </a:lnTo>
                  <a:lnTo>
                    <a:pt x="140055" y="127330"/>
                  </a:lnTo>
                  <a:lnTo>
                    <a:pt x="138785" y="127330"/>
                  </a:lnTo>
                  <a:lnTo>
                    <a:pt x="138785" y="126517"/>
                  </a:lnTo>
                  <a:lnTo>
                    <a:pt x="137934" y="126517"/>
                  </a:lnTo>
                  <a:lnTo>
                    <a:pt x="137934" y="136093"/>
                  </a:lnTo>
                  <a:lnTo>
                    <a:pt x="137363" y="135826"/>
                  </a:lnTo>
                  <a:lnTo>
                    <a:pt x="137515" y="135890"/>
                  </a:lnTo>
                  <a:lnTo>
                    <a:pt x="137934" y="136093"/>
                  </a:lnTo>
                  <a:lnTo>
                    <a:pt x="137934" y="126517"/>
                  </a:lnTo>
                  <a:lnTo>
                    <a:pt x="137515" y="126517"/>
                  </a:lnTo>
                  <a:lnTo>
                    <a:pt x="134975" y="123291"/>
                  </a:lnTo>
                  <a:lnTo>
                    <a:pt x="136448" y="123164"/>
                  </a:lnTo>
                  <a:lnTo>
                    <a:pt x="137934" y="123063"/>
                  </a:lnTo>
                  <a:lnTo>
                    <a:pt x="138785" y="122986"/>
                  </a:lnTo>
                  <a:lnTo>
                    <a:pt x="140246" y="122885"/>
                  </a:lnTo>
                  <a:lnTo>
                    <a:pt x="141744" y="122770"/>
                  </a:lnTo>
                  <a:lnTo>
                    <a:pt x="142557" y="122707"/>
                  </a:lnTo>
                  <a:lnTo>
                    <a:pt x="143865" y="122605"/>
                  </a:lnTo>
                  <a:lnTo>
                    <a:pt x="143865" y="118554"/>
                  </a:lnTo>
                  <a:lnTo>
                    <a:pt x="143865" y="117487"/>
                  </a:lnTo>
                  <a:lnTo>
                    <a:pt x="145135" y="117208"/>
                  </a:lnTo>
                  <a:lnTo>
                    <a:pt x="145135" y="108712"/>
                  </a:lnTo>
                  <a:lnTo>
                    <a:pt x="144373" y="108318"/>
                  </a:lnTo>
                  <a:lnTo>
                    <a:pt x="144157" y="108204"/>
                  </a:lnTo>
                  <a:lnTo>
                    <a:pt x="142557" y="108077"/>
                  </a:lnTo>
                  <a:lnTo>
                    <a:pt x="138785" y="109359"/>
                  </a:lnTo>
                  <a:lnTo>
                    <a:pt x="138785" y="118160"/>
                  </a:lnTo>
                  <a:lnTo>
                    <a:pt x="138785" y="119240"/>
                  </a:lnTo>
                  <a:lnTo>
                    <a:pt x="137515" y="118160"/>
                  </a:lnTo>
                  <a:lnTo>
                    <a:pt x="138785" y="118160"/>
                  </a:lnTo>
                  <a:lnTo>
                    <a:pt x="138785" y="109359"/>
                  </a:lnTo>
                  <a:lnTo>
                    <a:pt x="138785" y="107632"/>
                  </a:lnTo>
                  <a:lnTo>
                    <a:pt x="140055" y="107632"/>
                  </a:lnTo>
                  <a:lnTo>
                    <a:pt x="141744" y="107632"/>
                  </a:lnTo>
                  <a:lnTo>
                    <a:pt x="142557" y="106857"/>
                  </a:lnTo>
                  <a:lnTo>
                    <a:pt x="143865" y="107632"/>
                  </a:lnTo>
                  <a:lnTo>
                    <a:pt x="145135" y="105206"/>
                  </a:lnTo>
                  <a:lnTo>
                    <a:pt x="146405" y="105346"/>
                  </a:lnTo>
                  <a:lnTo>
                    <a:pt x="147535" y="105460"/>
                  </a:lnTo>
                  <a:lnTo>
                    <a:pt x="148628" y="105575"/>
                  </a:lnTo>
                  <a:lnTo>
                    <a:pt x="148945" y="105613"/>
                  </a:lnTo>
                  <a:lnTo>
                    <a:pt x="148945" y="97116"/>
                  </a:lnTo>
                  <a:lnTo>
                    <a:pt x="147777" y="94907"/>
                  </a:lnTo>
                  <a:lnTo>
                    <a:pt x="148945" y="94411"/>
                  </a:lnTo>
                  <a:lnTo>
                    <a:pt x="148945" y="95224"/>
                  </a:lnTo>
                  <a:lnTo>
                    <a:pt x="149250" y="95199"/>
                  </a:lnTo>
                  <a:lnTo>
                    <a:pt x="150215" y="95084"/>
                  </a:lnTo>
                  <a:lnTo>
                    <a:pt x="150215" y="80022"/>
                  </a:lnTo>
                  <a:lnTo>
                    <a:pt x="148628" y="78574"/>
                  </a:lnTo>
                  <a:lnTo>
                    <a:pt x="147535" y="77622"/>
                  </a:lnTo>
                  <a:lnTo>
                    <a:pt x="147535" y="82105"/>
                  </a:lnTo>
                  <a:lnTo>
                    <a:pt x="147535" y="84785"/>
                  </a:lnTo>
                  <a:lnTo>
                    <a:pt x="147535" y="94767"/>
                  </a:lnTo>
                  <a:lnTo>
                    <a:pt x="145135" y="96977"/>
                  </a:lnTo>
                  <a:lnTo>
                    <a:pt x="145135" y="96304"/>
                  </a:lnTo>
                  <a:lnTo>
                    <a:pt x="147535" y="94767"/>
                  </a:lnTo>
                  <a:lnTo>
                    <a:pt x="147535" y="84785"/>
                  </a:lnTo>
                  <a:lnTo>
                    <a:pt x="146405" y="84302"/>
                  </a:lnTo>
                  <a:lnTo>
                    <a:pt x="146405" y="85509"/>
                  </a:lnTo>
                  <a:lnTo>
                    <a:pt x="145135" y="85648"/>
                  </a:lnTo>
                  <a:lnTo>
                    <a:pt x="145135" y="85788"/>
                  </a:lnTo>
                  <a:lnTo>
                    <a:pt x="144373" y="85547"/>
                  </a:lnTo>
                  <a:lnTo>
                    <a:pt x="144157" y="85471"/>
                  </a:lnTo>
                  <a:lnTo>
                    <a:pt x="143865" y="85382"/>
                  </a:lnTo>
                  <a:lnTo>
                    <a:pt x="143865" y="82270"/>
                  </a:lnTo>
                  <a:lnTo>
                    <a:pt x="145135" y="82270"/>
                  </a:lnTo>
                  <a:lnTo>
                    <a:pt x="145135" y="82003"/>
                  </a:lnTo>
                  <a:lnTo>
                    <a:pt x="146405" y="82003"/>
                  </a:lnTo>
                  <a:lnTo>
                    <a:pt x="146405" y="81737"/>
                  </a:lnTo>
                  <a:lnTo>
                    <a:pt x="147535" y="82105"/>
                  </a:lnTo>
                  <a:lnTo>
                    <a:pt x="147535" y="77622"/>
                  </a:lnTo>
                  <a:lnTo>
                    <a:pt x="140055" y="72161"/>
                  </a:lnTo>
                  <a:lnTo>
                    <a:pt x="140055" y="104127"/>
                  </a:lnTo>
                  <a:lnTo>
                    <a:pt x="140055" y="105473"/>
                  </a:lnTo>
                  <a:lnTo>
                    <a:pt x="138785" y="106286"/>
                  </a:lnTo>
                  <a:lnTo>
                    <a:pt x="138785" y="103987"/>
                  </a:lnTo>
                  <a:lnTo>
                    <a:pt x="140055" y="104127"/>
                  </a:lnTo>
                  <a:lnTo>
                    <a:pt x="140055" y="72161"/>
                  </a:lnTo>
                  <a:lnTo>
                    <a:pt x="138785" y="71221"/>
                  </a:lnTo>
                  <a:lnTo>
                    <a:pt x="138785" y="92659"/>
                  </a:lnTo>
                  <a:lnTo>
                    <a:pt x="138785" y="93878"/>
                  </a:lnTo>
                  <a:lnTo>
                    <a:pt x="138785" y="102514"/>
                  </a:lnTo>
                  <a:lnTo>
                    <a:pt x="138785" y="103860"/>
                  </a:lnTo>
                  <a:lnTo>
                    <a:pt x="138760" y="109372"/>
                  </a:lnTo>
                  <a:lnTo>
                    <a:pt x="138633" y="109410"/>
                  </a:lnTo>
                  <a:lnTo>
                    <a:pt x="138277" y="109537"/>
                  </a:lnTo>
                  <a:lnTo>
                    <a:pt x="137934" y="109651"/>
                  </a:lnTo>
                  <a:lnTo>
                    <a:pt x="137515" y="109664"/>
                  </a:lnTo>
                  <a:lnTo>
                    <a:pt x="137515" y="113169"/>
                  </a:lnTo>
                  <a:lnTo>
                    <a:pt x="134848" y="114439"/>
                  </a:lnTo>
                  <a:lnTo>
                    <a:pt x="134848" y="113245"/>
                  </a:lnTo>
                  <a:lnTo>
                    <a:pt x="133959" y="112864"/>
                  </a:lnTo>
                  <a:lnTo>
                    <a:pt x="133705" y="112763"/>
                  </a:lnTo>
                  <a:lnTo>
                    <a:pt x="134848" y="111912"/>
                  </a:lnTo>
                  <a:lnTo>
                    <a:pt x="136448" y="111975"/>
                  </a:lnTo>
                  <a:lnTo>
                    <a:pt x="136448" y="112153"/>
                  </a:lnTo>
                  <a:lnTo>
                    <a:pt x="137515" y="113169"/>
                  </a:lnTo>
                  <a:lnTo>
                    <a:pt x="137515" y="109664"/>
                  </a:lnTo>
                  <a:lnTo>
                    <a:pt x="136448" y="109677"/>
                  </a:lnTo>
                  <a:lnTo>
                    <a:pt x="136448" y="107213"/>
                  </a:lnTo>
                  <a:lnTo>
                    <a:pt x="137350" y="107683"/>
                  </a:lnTo>
                  <a:lnTo>
                    <a:pt x="137515" y="107772"/>
                  </a:lnTo>
                  <a:lnTo>
                    <a:pt x="138760" y="109372"/>
                  </a:lnTo>
                  <a:lnTo>
                    <a:pt x="138760" y="103873"/>
                  </a:lnTo>
                  <a:lnTo>
                    <a:pt x="137515" y="104394"/>
                  </a:lnTo>
                  <a:lnTo>
                    <a:pt x="137515" y="102641"/>
                  </a:lnTo>
                  <a:lnTo>
                    <a:pt x="138633" y="102527"/>
                  </a:lnTo>
                  <a:lnTo>
                    <a:pt x="138785" y="102514"/>
                  </a:lnTo>
                  <a:lnTo>
                    <a:pt x="138785" y="93878"/>
                  </a:lnTo>
                  <a:lnTo>
                    <a:pt x="138430" y="93954"/>
                  </a:lnTo>
                  <a:lnTo>
                    <a:pt x="137934" y="94056"/>
                  </a:lnTo>
                  <a:lnTo>
                    <a:pt x="137515" y="94145"/>
                  </a:lnTo>
                  <a:lnTo>
                    <a:pt x="137515" y="93065"/>
                  </a:lnTo>
                  <a:lnTo>
                    <a:pt x="137934" y="92938"/>
                  </a:lnTo>
                  <a:lnTo>
                    <a:pt x="138277" y="92824"/>
                  </a:lnTo>
                  <a:lnTo>
                    <a:pt x="138633" y="92710"/>
                  </a:lnTo>
                  <a:lnTo>
                    <a:pt x="138785" y="92659"/>
                  </a:lnTo>
                  <a:lnTo>
                    <a:pt x="138785" y="71221"/>
                  </a:lnTo>
                  <a:lnTo>
                    <a:pt x="138785" y="71081"/>
                  </a:lnTo>
                  <a:lnTo>
                    <a:pt x="137515" y="70116"/>
                  </a:lnTo>
                  <a:lnTo>
                    <a:pt x="137515" y="71755"/>
                  </a:lnTo>
                  <a:lnTo>
                    <a:pt x="137515" y="71894"/>
                  </a:lnTo>
                  <a:lnTo>
                    <a:pt x="137515" y="74053"/>
                  </a:lnTo>
                  <a:lnTo>
                    <a:pt x="137515" y="81064"/>
                  </a:lnTo>
                  <a:lnTo>
                    <a:pt x="137515" y="82270"/>
                  </a:lnTo>
                  <a:lnTo>
                    <a:pt x="137515" y="88214"/>
                  </a:lnTo>
                  <a:lnTo>
                    <a:pt x="136791" y="88595"/>
                  </a:lnTo>
                  <a:lnTo>
                    <a:pt x="136448" y="88849"/>
                  </a:lnTo>
                  <a:lnTo>
                    <a:pt x="136232" y="88887"/>
                  </a:lnTo>
                  <a:lnTo>
                    <a:pt x="136232" y="106299"/>
                  </a:lnTo>
                  <a:lnTo>
                    <a:pt x="135839" y="106248"/>
                  </a:lnTo>
                  <a:lnTo>
                    <a:pt x="134848" y="106133"/>
                  </a:lnTo>
                  <a:lnTo>
                    <a:pt x="134848" y="106324"/>
                  </a:lnTo>
                  <a:lnTo>
                    <a:pt x="134670" y="106387"/>
                  </a:lnTo>
                  <a:lnTo>
                    <a:pt x="133959" y="106705"/>
                  </a:lnTo>
                  <a:lnTo>
                    <a:pt x="133705" y="106692"/>
                  </a:lnTo>
                  <a:lnTo>
                    <a:pt x="133705" y="107099"/>
                  </a:lnTo>
                  <a:lnTo>
                    <a:pt x="132969" y="107061"/>
                  </a:lnTo>
                  <a:lnTo>
                    <a:pt x="131165" y="108305"/>
                  </a:lnTo>
                  <a:lnTo>
                    <a:pt x="131165" y="115862"/>
                  </a:lnTo>
                  <a:lnTo>
                    <a:pt x="131165" y="116128"/>
                  </a:lnTo>
                  <a:lnTo>
                    <a:pt x="129908" y="115735"/>
                  </a:lnTo>
                  <a:lnTo>
                    <a:pt x="130632" y="115811"/>
                  </a:lnTo>
                  <a:lnTo>
                    <a:pt x="131165" y="115862"/>
                  </a:lnTo>
                  <a:lnTo>
                    <a:pt x="131165" y="108305"/>
                  </a:lnTo>
                  <a:lnTo>
                    <a:pt x="132435" y="106819"/>
                  </a:lnTo>
                  <a:lnTo>
                    <a:pt x="132969" y="106934"/>
                  </a:lnTo>
                  <a:lnTo>
                    <a:pt x="133108" y="106972"/>
                  </a:lnTo>
                  <a:lnTo>
                    <a:pt x="133705" y="107099"/>
                  </a:lnTo>
                  <a:lnTo>
                    <a:pt x="133705" y="106692"/>
                  </a:lnTo>
                  <a:lnTo>
                    <a:pt x="133959" y="106603"/>
                  </a:lnTo>
                  <a:lnTo>
                    <a:pt x="134848" y="105397"/>
                  </a:lnTo>
                  <a:lnTo>
                    <a:pt x="136232" y="106299"/>
                  </a:lnTo>
                  <a:lnTo>
                    <a:pt x="136232" y="88887"/>
                  </a:lnTo>
                  <a:lnTo>
                    <a:pt x="135839" y="88950"/>
                  </a:lnTo>
                  <a:lnTo>
                    <a:pt x="134848" y="89166"/>
                  </a:lnTo>
                  <a:lnTo>
                    <a:pt x="133959" y="89573"/>
                  </a:lnTo>
                  <a:lnTo>
                    <a:pt x="133705" y="89700"/>
                  </a:lnTo>
                  <a:lnTo>
                    <a:pt x="133705" y="89560"/>
                  </a:lnTo>
                  <a:lnTo>
                    <a:pt x="132435" y="89560"/>
                  </a:lnTo>
                  <a:lnTo>
                    <a:pt x="132435" y="94284"/>
                  </a:lnTo>
                  <a:lnTo>
                    <a:pt x="132435" y="95364"/>
                  </a:lnTo>
                  <a:lnTo>
                    <a:pt x="131495" y="95656"/>
                  </a:lnTo>
                  <a:lnTo>
                    <a:pt x="131165" y="95770"/>
                  </a:lnTo>
                  <a:lnTo>
                    <a:pt x="131165" y="98869"/>
                  </a:lnTo>
                  <a:lnTo>
                    <a:pt x="131165" y="100076"/>
                  </a:lnTo>
                  <a:lnTo>
                    <a:pt x="129730" y="100533"/>
                  </a:lnTo>
                  <a:lnTo>
                    <a:pt x="129730" y="120916"/>
                  </a:lnTo>
                  <a:lnTo>
                    <a:pt x="129730" y="121043"/>
                  </a:lnTo>
                  <a:lnTo>
                    <a:pt x="129730" y="121678"/>
                  </a:lnTo>
                  <a:lnTo>
                    <a:pt x="129730" y="122250"/>
                  </a:lnTo>
                  <a:lnTo>
                    <a:pt x="128397" y="122682"/>
                  </a:lnTo>
                  <a:lnTo>
                    <a:pt x="129171" y="121742"/>
                  </a:lnTo>
                  <a:lnTo>
                    <a:pt x="129730" y="121678"/>
                  </a:lnTo>
                  <a:lnTo>
                    <a:pt x="129730" y="121043"/>
                  </a:lnTo>
                  <a:lnTo>
                    <a:pt x="129171" y="121158"/>
                  </a:lnTo>
                  <a:lnTo>
                    <a:pt x="129730" y="120916"/>
                  </a:lnTo>
                  <a:lnTo>
                    <a:pt x="129730" y="100533"/>
                  </a:lnTo>
                  <a:lnTo>
                    <a:pt x="129730" y="99847"/>
                  </a:lnTo>
                  <a:lnTo>
                    <a:pt x="129324" y="99936"/>
                  </a:lnTo>
                  <a:lnTo>
                    <a:pt x="128917" y="100012"/>
                  </a:lnTo>
                  <a:lnTo>
                    <a:pt x="128397" y="100126"/>
                  </a:lnTo>
                  <a:lnTo>
                    <a:pt x="128397" y="105587"/>
                  </a:lnTo>
                  <a:lnTo>
                    <a:pt x="128397" y="106984"/>
                  </a:lnTo>
                  <a:lnTo>
                    <a:pt x="127355" y="107099"/>
                  </a:lnTo>
                  <a:lnTo>
                    <a:pt x="127355" y="107505"/>
                  </a:lnTo>
                  <a:lnTo>
                    <a:pt x="125945" y="107429"/>
                  </a:lnTo>
                  <a:lnTo>
                    <a:pt x="125069" y="107797"/>
                  </a:lnTo>
                  <a:lnTo>
                    <a:pt x="124675" y="107848"/>
                  </a:lnTo>
                  <a:lnTo>
                    <a:pt x="124675" y="113195"/>
                  </a:lnTo>
                  <a:lnTo>
                    <a:pt x="124675" y="113830"/>
                  </a:lnTo>
                  <a:lnTo>
                    <a:pt x="123545" y="113703"/>
                  </a:lnTo>
                  <a:lnTo>
                    <a:pt x="123545" y="112356"/>
                  </a:lnTo>
                  <a:lnTo>
                    <a:pt x="124675" y="113195"/>
                  </a:lnTo>
                  <a:lnTo>
                    <a:pt x="124675" y="107848"/>
                  </a:lnTo>
                  <a:lnTo>
                    <a:pt x="123545" y="107365"/>
                  </a:lnTo>
                  <a:lnTo>
                    <a:pt x="124675" y="107607"/>
                  </a:lnTo>
                  <a:lnTo>
                    <a:pt x="124675" y="106502"/>
                  </a:lnTo>
                  <a:lnTo>
                    <a:pt x="123545" y="104940"/>
                  </a:lnTo>
                  <a:lnTo>
                    <a:pt x="123545" y="106959"/>
                  </a:lnTo>
                  <a:lnTo>
                    <a:pt x="122618" y="106857"/>
                  </a:lnTo>
                  <a:lnTo>
                    <a:pt x="122212" y="106819"/>
                  </a:lnTo>
                  <a:lnTo>
                    <a:pt x="122212" y="105867"/>
                  </a:lnTo>
                  <a:lnTo>
                    <a:pt x="120929" y="105537"/>
                  </a:lnTo>
                  <a:lnTo>
                    <a:pt x="120929" y="115214"/>
                  </a:lnTo>
                  <a:lnTo>
                    <a:pt x="120929" y="117322"/>
                  </a:lnTo>
                  <a:lnTo>
                    <a:pt x="118554" y="116624"/>
                  </a:lnTo>
                  <a:lnTo>
                    <a:pt x="119735" y="116128"/>
                  </a:lnTo>
                  <a:lnTo>
                    <a:pt x="119735" y="115722"/>
                  </a:lnTo>
                  <a:lnTo>
                    <a:pt x="120929" y="115214"/>
                  </a:lnTo>
                  <a:lnTo>
                    <a:pt x="120929" y="105537"/>
                  </a:lnTo>
                  <a:lnTo>
                    <a:pt x="119735" y="105206"/>
                  </a:lnTo>
                  <a:lnTo>
                    <a:pt x="119735" y="110058"/>
                  </a:lnTo>
                  <a:lnTo>
                    <a:pt x="119735" y="112090"/>
                  </a:lnTo>
                  <a:lnTo>
                    <a:pt x="118376" y="112229"/>
                  </a:lnTo>
                  <a:lnTo>
                    <a:pt x="118376" y="116687"/>
                  </a:lnTo>
                  <a:lnTo>
                    <a:pt x="118376" y="116941"/>
                  </a:lnTo>
                  <a:lnTo>
                    <a:pt x="117576" y="119583"/>
                  </a:lnTo>
                  <a:lnTo>
                    <a:pt x="117475" y="119964"/>
                  </a:lnTo>
                  <a:lnTo>
                    <a:pt x="117475" y="119380"/>
                  </a:lnTo>
                  <a:lnTo>
                    <a:pt x="117195" y="118833"/>
                  </a:lnTo>
                  <a:lnTo>
                    <a:pt x="118376" y="116687"/>
                  </a:lnTo>
                  <a:lnTo>
                    <a:pt x="118376" y="112229"/>
                  </a:lnTo>
                  <a:lnTo>
                    <a:pt x="118376" y="111264"/>
                  </a:lnTo>
                  <a:lnTo>
                    <a:pt x="118059" y="111239"/>
                  </a:lnTo>
                  <a:lnTo>
                    <a:pt x="117132" y="111137"/>
                  </a:lnTo>
                  <a:lnTo>
                    <a:pt x="117132" y="110909"/>
                  </a:lnTo>
                  <a:lnTo>
                    <a:pt x="118376" y="110236"/>
                  </a:lnTo>
                  <a:lnTo>
                    <a:pt x="119735" y="110058"/>
                  </a:lnTo>
                  <a:lnTo>
                    <a:pt x="119735" y="105206"/>
                  </a:lnTo>
                  <a:lnTo>
                    <a:pt x="119735" y="100761"/>
                  </a:lnTo>
                  <a:lnTo>
                    <a:pt x="118452" y="100215"/>
                  </a:lnTo>
                  <a:lnTo>
                    <a:pt x="119735" y="98463"/>
                  </a:lnTo>
                  <a:lnTo>
                    <a:pt x="119735" y="97243"/>
                  </a:lnTo>
                  <a:lnTo>
                    <a:pt x="120929" y="96989"/>
                  </a:lnTo>
                  <a:lnTo>
                    <a:pt x="120929" y="99148"/>
                  </a:lnTo>
                  <a:lnTo>
                    <a:pt x="123545" y="98463"/>
                  </a:lnTo>
                  <a:lnTo>
                    <a:pt x="125945" y="99225"/>
                  </a:lnTo>
                  <a:lnTo>
                    <a:pt x="126085" y="99275"/>
                  </a:lnTo>
                  <a:lnTo>
                    <a:pt x="126085" y="100622"/>
                  </a:lnTo>
                  <a:lnTo>
                    <a:pt x="123850" y="101219"/>
                  </a:lnTo>
                  <a:lnTo>
                    <a:pt x="123545" y="101295"/>
                  </a:lnTo>
                  <a:lnTo>
                    <a:pt x="124675" y="101650"/>
                  </a:lnTo>
                  <a:lnTo>
                    <a:pt x="125945" y="102184"/>
                  </a:lnTo>
                  <a:lnTo>
                    <a:pt x="126085" y="102235"/>
                  </a:lnTo>
                  <a:lnTo>
                    <a:pt x="126085" y="103314"/>
                  </a:lnTo>
                  <a:lnTo>
                    <a:pt x="126606" y="103428"/>
                  </a:lnTo>
                  <a:lnTo>
                    <a:pt x="127101" y="103530"/>
                  </a:lnTo>
                  <a:lnTo>
                    <a:pt x="127355" y="103593"/>
                  </a:lnTo>
                  <a:lnTo>
                    <a:pt x="127355" y="105473"/>
                  </a:lnTo>
                  <a:lnTo>
                    <a:pt x="128397" y="105587"/>
                  </a:lnTo>
                  <a:lnTo>
                    <a:pt x="128397" y="100126"/>
                  </a:lnTo>
                  <a:lnTo>
                    <a:pt x="128397" y="99733"/>
                  </a:lnTo>
                  <a:lnTo>
                    <a:pt x="129730" y="98602"/>
                  </a:lnTo>
                  <a:lnTo>
                    <a:pt x="129730" y="98107"/>
                  </a:lnTo>
                  <a:lnTo>
                    <a:pt x="131165" y="98869"/>
                  </a:lnTo>
                  <a:lnTo>
                    <a:pt x="131165" y="95770"/>
                  </a:lnTo>
                  <a:lnTo>
                    <a:pt x="131165" y="94691"/>
                  </a:lnTo>
                  <a:lnTo>
                    <a:pt x="132130" y="94373"/>
                  </a:lnTo>
                  <a:lnTo>
                    <a:pt x="132435" y="94284"/>
                  </a:lnTo>
                  <a:lnTo>
                    <a:pt x="132435" y="89560"/>
                  </a:lnTo>
                  <a:lnTo>
                    <a:pt x="132435" y="87807"/>
                  </a:lnTo>
                  <a:lnTo>
                    <a:pt x="131165" y="88417"/>
                  </a:lnTo>
                  <a:lnTo>
                    <a:pt x="131165" y="91452"/>
                  </a:lnTo>
                  <a:lnTo>
                    <a:pt x="129730" y="91821"/>
                  </a:lnTo>
                  <a:lnTo>
                    <a:pt x="129730" y="93637"/>
                  </a:lnTo>
                  <a:lnTo>
                    <a:pt x="129730" y="94145"/>
                  </a:lnTo>
                  <a:lnTo>
                    <a:pt x="128397" y="94195"/>
                  </a:lnTo>
                  <a:lnTo>
                    <a:pt x="128397" y="94386"/>
                  </a:lnTo>
                  <a:lnTo>
                    <a:pt x="127355" y="95491"/>
                  </a:lnTo>
                  <a:lnTo>
                    <a:pt x="127355" y="93941"/>
                  </a:lnTo>
                  <a:lnTo>
                    <a:pt x="127990" y="94043"/>
                  </a:lnTo>
                  <a:lnTo>
                    <a:pt x="128397" y="94107"/>
                  </a:lnTo>
                  <a:lnTo>
                    <a:pt x="128397" y="93929"/>
                  </a:lnTo>
                  <a:lnTo>
                    <a:pt x="128917" y="93814"/>
                  </a:lnTo>
                  <a:lnTo>
                    <a:pt x="129324" y="93726"/>
                  </a:lnTo>
                  <a:lnTo>
                    <a:pt x="129730" y="93637"/>
                  </a:lnTo>
                  <a:lnTo>
                    <a:pt x="129730" y="91821"/>
                  </a:lnTo>
                  <a:lnTo>
                    <a:pt x="128917" y="92024"/>
                  </a:lnTo>
                  <a:lnTo>
                    <a:pt x="129095" y="91884"/>
                  </a:lnTo>
                  <a:lnTo>
                    <a:pt x="129730" y="91808"/>
                  </a:lnTo>
                  <a:lnTo>
                    <a:pt x="131165" y="91452"/>
                  </a:lnTo>
                  <a:lnTo>
                    <a:pt x="131165" y="88417"/>
                  </a:lnTo>
                  <a:lnTo>
                    <a:pt x="131165" y="85648"/>
                  </a:lnTo>
                  <a:lnTo>
                    <a:pt x="134848" y="88912"/>
                  </a:lnTo>
                  <a:lnTo>
                    <a:pt x="134848" y="89065"/>
                  </a:lnTo>
                  <a:lnTo>
                    <a:pt x="137350" y="88265"/>
                  </a:lnTo>
                  <a:lnTo>
                    <a:pt x="137515" y="88214"/>
                  </a:lnTo>
                  <a:lnTo>
                    <a:pt x="137515" y="82270"/>
                  </a:lnTo>
                  <a:lnTo>
                    <a:pt x="136448" y="82384"/>
                  </a:lnTo>
                  <a:lnTo>
                    <a:pt x="136448" y="82562"/>
                  </a:lnTo>
                  <a:lnTo>
                    <a:pt x="134975" y="81470"/>
                  </a:lnTo>
                  <a:lnTo>
                    <a:pt x="136448" y="81153"/>
                  </a:lnTo>
                  <a:lnTo>
                    <a:pt x="137515" y="81064"/>
                  </a:lnTo>
                  <a:lnTo>
                    <a:pt x="137515" y="74053"/>
                  </a:lnTo>
                  <a:lnTo>
                    <a:pt x="136448" y="76073"/>
                  </a:lnTo>
                  <a:lnTo>
                    <a:pt x="136448" y="74269"/>
                  </a:lnTo>
                  <a:lnTo>
                    <a:pt x="136791" y="74206"/>
                  </a:lnTo>
                  <a:lnTo>
                    <a:pt x="137350" y="74079"/>
                  </a:lnTo>
                  <a:lnTo>
                    <a:pt x="137515" y="74053"/>
                  </a:lnTo>
                  <a:lnTo>
                    <a:pt x="137515" y="71894"/>
                  </a:lnTo>
                  <a:lnTo>
                    <a:pt x="136448" y="71869"/>
                  </a:lnTo>
                  <a:lnTo>
                    <a:pt x="136448" y="71551"/>
                  </a:lnTo>
                  <a:lnTo>
                    <a:pt x="136791" y="71653"/>
                  </a:lnTo>
                  <a:lnTo>
                    <a:pt x="137515" y="71755"/>
                  </a:lnTo>
                  <a:lnTo>
                    <a:pt x="137515" y="70116"/>
                  </a:lnTo>
                  <a:lnTo>
                    <a:pt x="132435" y="66230"/>
                  </a:lnTo>
                  <a:lnTo>
                    <a:pt x="132435" y="66903"/>
                  </a:lnTo>
                  <a:lnTo>
                    <a:pt x="132130" y="66929"/>
                  </a:lnTo>
                  <a:lnTo>
                    <a:pt x="131165" y="67030"/>
                  </a:lnTo>
                  <a:lnTo>
                    <a:pt x="131165" y="67310"/>
                  </a:lnTo>
                  <a:lnTo>
                    <a:pt x="131165" y="74447"/>
                  </a:lnTo>
                  <a:lnTo>
                    <a:pt x="131165" y="79984"/>
                  </a:lnTo>
                  <a:lnTo>
                    <a:pt x="131165" y="80797"/>
                  </a:lnTo>
                  <a:lnTo>
                    <a:pt x="129730" y="81241"/>
                  </a:lnTo>
                  <a:lnTo>
                    <a:pt x="129730" y="80746"/>
                  </a:lnTo>
                  <a:lnTo>
                    <a:pt x="131165" y="79984"/>
                  </a:lnTo>
                  <a:lnTo>
                    <a:pt x="131165" y="74447"/>
                  </a:lnTo>
                  <a:lnTo>
                    <a:pt x="130632" y="74739"/>
                  </a:lnTo>
                  <a:lnTo>
                    <a:pt x="129730" y="75057"/>
                  </a:lnTo>
                  <a:lnTo>
                    <a:pt x="129730" y="75184"/>
                  </a:lnTo>
                  <a:lnTo>
                    <a:pt x="129730" y="75565"/>
                  </a:lnTo>
                  <a:lnTo>
                    <a:pt x="129324" y="75653"/>
                  </a:lnTo>
                  <a:lnTo>
                    <a:pt x="128917" y="75742"/>
                  </a:lnTo>
                  <a:lnTo>
                    <a:pt x="128905" y="92024"/>
                  </a:lnTo>
                  <a:lnTo>
                    <a:pt x="128397" y="92151"/>
                  </a:lnTo>
                  <a:lnTo>
                    <a:pt x="128689" y="92011"/>
                  </a:lnTo>
                  <a:lnTo>
                    <a:pt x="128905" y="92024"/>
                  </a:lnTo>
                  <a:lnTo>
                    <a:pt x="128905" y="75755"/>
                  </a:lnTo>
                  <a:lnTo>
                    <a:pt x="128397" y="75971"/>
                  </a:lnTo>
                  <a:lnTo>
                    <a:pt x="128397" y="85915"/>
                  </a:lnTo>
                  <a:lnTo>
                    <a:pt x="128397" y="86563"/>
                  </a:lnTo>
                  <a:lnTo>
                    <a:pt x="128397" y="90817"/>
                  </a:lnTo>
                  <a:lnTo>
                    <a:pt x="128397" y="90995"/>
                  </a:lnTo>
                  <a:lnTo>
                    <a:pt x="127101" y="91059"/>
                  </a:lnTo>
                  <a:lnTo>
                    <a:pt x="126923" y="91097"/>
                  </a:lnTo>
                  <a:lnTo>
                    <a:pt x="126923" y="92494"/>
                  </a:lnTo>
                  <a:lnTo>
                    <a:pt x="126339" y="93370"/>
                  </a:lnTo>
                  <a:lnTo>
                    <a:pt x="126085" y="93332"/>
                  </a:lnTo>
                  <a:lnTo>
                    <a:pt x="126873" y="92544"/>
                  </a:lnTo>
                  <a:lnTo>
                    <a:pt x="126466" y="92646"/>
                  </a:lnTo>
                  <a:lnTo>
                    <a:pt x="126606" y="92608"/>
                  </a:lnTo>
                  <a:lnTo>
                    <a:pt x="126873" y="92544"/>
                  </a:lnTo>
                  <a:lnTo>
                    <a:pt x="126923" y="91097"/>
                  </a:lnTo>
                  <a:lnTo>
                    <a:pt x="126174" y="91236"/>
                  </a:lnTo>
                  <a:lnTo>
                    <a:pt x="126174" y="92722"/>
                  </a:lnTo>
                  <a:lnTo>
                    <a:pt x="125069" y="93002"/>
                  </a:lnTo>
                  <a:lnTo>
                    <a:pt x="125945" y="92773"/>
                  </a:lnTo>
                  <a:lnTo>
                    <a:pt x="126174" y="92722"/>
                  </a:lnTo>
                  <a:lnTo>
                    <a:pt x="126174" y="91236"/>
                  </a:lnTo>
                  <a:lnTo>
                    <a:pt x="125945" y="91274"/>
                  </a:lnTo>
                  <a:lnTo>
                    <a:pt x="126606" y="91147"/>
                  </a:lnTo>
                  <a:lnTo>
                    <a:pt x="127101" y="91059"/>
                  </a:lnTo>
                  <a:lnTo>
                    <a:pt x="127774" y="90932"/>
                  </a:lnTo>
                  <a:lnTo>
                    <a:pt x="128397" y="90817"/>
                  </a:lnTo>
                  <a:lnTo>
                    <a:pt x="128397" y="86563"/>
                  </a:lnTo>
                  <a:lnTo>
                    <a:pt x="127355" y="86461"/>
                  </a:lnTo>
                  <a:lnTo>
                    <a:pt x="127355" y="85915"/>
                  </a:lnTo>
                  <a:lnTo>
                    <a:pt x="128397" y="85915"/>
                  </a:lnTo>
                  <a:lnTo>
                    <a:pt x="128397" y="75971"/>
                  </a:lnTo>
                  <a:lnTo>
                    <a:pt x="127520" y="76619"/>
                  </a:lnTo>
                  <a:lnTo>
                    <a:pt x="127355" y="76746"/>
                  </a:lnTo>
                  <a:lnTo>
                    <a:pt x="127355" y="75806"/>
                  </a:lnTo>
                  <a:lnTo>
                    <a:pt x="127101" y="75780"/>
                  </a:lnTo>
                  <a:lnTo>
                    <a:pt x="126085" y="75666"/>
                  </a:lnTo>
                  <a:lnTo>
                    <a:pt x="126085" y="81330"/>
                  </a:lnTo>
                  <a:lnTo>
                    <a:pt x="126085" y="82003"/>
                  </a:lnTo>
                  <a:lnTo>
                    <a:pt x="125069" y="82334"/>
                  </a:lnTo>
                  <a:lnTo>
                    <a:pt x="125069" y="91440"/>
                  </a:lnTo>
                  <a:lnTo>
                    <a:pt x="124675" y="91516"/>
                  </a:lnTo>
                  <a:lnTo>
                    <a:pt x="124675" y="93281"/>
                  </a:lnTo>
                  <a:lnTo>
                    <a:pt x="124675" y="93967"/>
                  </a:lnTo>
                  <a:lnTo>
                    <a:pt x="123850" y="93700"/>
                  </a:lnTo>
                  <a:lnTo>
                    <a:pt x="123545" y="93611"/>
                  </a:lnTo>
                  <a:lnTo>
                    <a:pt x="122212" y="94170"/>
                  </a:lnTo>
                  <a:lnTo>
                    <a:pt x="122212" y="93345"/>
                  </a:lnTo>
                  <a:lnTo>
                    <a:pt x="119735" y="93878"/>
                  </a:lnTo>
                  <a:lnTo>
                    <a:pt x="119735" y="92659"/>
                  </a:lnTo>
                  <a:lnTo>
                    <a:pt x="120929" y="92786"/>
                  </a:lnTo>
                  <a:lnTo>
                    <a:pt x="121958" y="92494"/>
                  </a:lnTo>
                  <a:lnTo>
                    <a:pt x="122212" y="92405"/>
                  </a:lnTo>
                  <a:lnTo>
                    <a:pt x="122212" y="93103"/>
                  </a:lnTo>
                  <a:lnTo>
                    <a:pt x="123545" y="92329"/>
                  </a:lnTo>
                  <a:lnTo>
                    <a:pt x="123850" y="92151"/>
                  </a:lnTo>
                  <a:lnTo>
                    <a:pt x="124675" y="93281"/>
                  </a:lnTo>
                  <a:lnTo>
                    <a:pt x="124675" y="91516"/>
                  </a:lnTo>
                  <a:lnTo>
                    <a:pt x="124218" y="91592"/>
                  </a:lnTo>
                  <a:lnTo>
                    <a:pt x="124675" y="91503"/>
                  </a:lnTo>
                  <a:lnTo>
                    <a:pt x="123850" y="91046"/>
                  </a:lnTo>
                  <a:lnTo>
                    <a:pt x="123545" y="90906"/>
                  </a:lnTo>
                  <a:lnTo>
                    <a:pt x="123545" y="89293"/>
                  </a:lnTo>
                  <a:lnTo>
                    <a:pt x="124675" y="89408"/>
                  </a:lnTo>
                  <a:lnTo>
                    <a:pt x="124675" y="91503"/>
                  </a:lnTo>
                  <a:lnTo>
                    <a:pt x="125069" y="91440"/>
                  </a:lnTo>
                  <a:lnTo>
                    <a:pt x="125069" y="82334"/>
                  </a:lnTo>
                  <a:lnTo>
                    <a:pt x="124675" y="82461"/>
                  </a:lnTo>
                  <a:lnTo>
                    <a:pt x="124675" y="82956"/>
                  </a:lnTo>
                  <a:lnTo>
                    <a:pt x="124675" y="86652"/>
                  </a:lnTo>
                  <a:lnTo>
                    <a:pt x="124675" y="87744"/>
                  </a:lnTo>
                  <a:lnTo>
                    <a:pt x="124675" y="88226"/>
                  </a:lnTo>
                  <a:lnTo>
                    <a:pt x="123545" y="88341"/>
                  </a:lnTo>
                  <a:lnTo>
                    <a:pt x="124675" y="87744"/>
                  </a:lnTo>
                  <a:lnTo>
                    <a:pt x="123850" y="87464"/>
                  </a:lnTo>
                  <a:lnTo>
                    <a:pt x="123545" y="87401"/>
                  </a:lnTo>
                  <a:lnTo>
                    <a:pt x="123545" y="87134"/>
                  </a:lnTo>
                  <a:lnTo>
                    <a:pt x="124675" y="86652"/>
                  </a:lnTo>
                  <a:lnTo>
                    <a:pt x="124675" y="82956"/>
                  </a:lnTo>
                  <a:lnTo>
                    <a:pt x="123545" y="82956"/>
                  </a:lnTo>
                  <a:lnTo>
                    <a:pt x="123545" y="80124"/>
                  </a:lnTo>
                  <a:lnTo>
                    <a:pt x="124675" y="79997"/>
                  </a:lnTo>
                  <a:lnTo>
                    <a:pt x="124675" y="80733"/>
                  </a:lnTo>
                  <a:lnTo>
                    <a:pt x="125945" y="81267"/>
                  </a:lnTo>
                  <a:lnTo>
                    <a:pt x="126085" y="81330"/>
                  </a:lnTo>
                  <a:lnTo>
                    <a:pt x="126085" y="75666"/>
                  </a:lnTo>
                  <a:lnTo>
                    <a:pt x="126339" y="75590"/>
                  </a:lnTo>
                  <a:lnTo>
                    <a:pt x="126606" y="75501"/>
                  </a:lnTo>
                  <a:lnTo>
                    <a:pt x="126873" y="75412"/>
                  </a:lnTo>
                  <a:lnTo>
                    <a:pt x="127101" y="75349"/>
                  </a:lnTo>
                  <a:lnTo>
                    <a:pt x="127355" y="75260"/>
                  </a:lnTo>
                  <a:lnTo>
                    <a:pt x="126085" y="74180"/>
                  </a:lnTo>
                  <a:lnTo>
                    <a:pt x="127355" y="73367"/>
                  </a:lnTo>
                  <a:lnTo>
                    <a:pt x="127355" y="73101"/>
                  </a:lnTo>
                  <a:lnTo>
                    <a:pt x="128397" y="73215"/>
                  </a:lnTo>
                  <a:lnTo>
                    <a:pt x="127990" y="73380"/>
                  </a:lnTo>
                  <a:lnTo>
                    <a:pt x="127774" y="73418"/>
                  </a:lnTo>
                  <a:lnTo>
                    <a:pt x="127355" y="73507"/>
                  </a:lnTo>
                  <a:lnTo>
                    <a:pt x="128397" y="75171"/>
                  </a:lnTo>
                  <a:lnTo>
                    <a:pt x="128397" y="75603"/>
                  </a:lnTo>
                  <a:lnTo>
                    <a:pt x="129730" y="75184"/>
                  </a:lnTo>
                  <a:lnTo>
                    <a:pt x="129730" y="75057"/>
                  </a:lnTo>
                  <a:lnTo>
                    <a:pt x="131165" y="74447"/>
                  </a:lnTo>
                  <a:lnTo>
                    <a:pt x="131165" y="67310"/>
                  </a:lnTo>
                  <a:lnTo>
                    <a:pt x="129882" y="66230"/>
                  </a:lnTo>
                  <a:lnTo>
                    <a:pt x="130632" y="66141"/>
                  </a:lnTo>
                  <a:lnTo>
                    <a:pt x="131165" y="66090"/>
                  </a:lnTo>
                  <a:lnTo>
                    <a:pt x="131165" y="65951"/>
                  </a:lnTo>
                  <a:lnTo>
                    <a:pt x="127520" y="63474"/>
                  </a:lnTo>
                  <a:lnTo>
                    <a:pt x="127355" y="63398"/>
                  </a:lnTo>
                  <a:lnTo>
                    <a:pt x="126085" y="62039"/>
                  </a:lnTo>
                  <a:lnTo>
                    <a:pt x="126085" y="63398"/>
                  </a:lnTo>
                  <a:lnTo>
                    <a:pt x="126085" y="65417"/>
                  </a:lnTo>
                  <a:lnTo>
                    <a:pt x="124675" y="65417"/>
                  </a:lnTo>
                  <a:lnTo>
                    <a:pt x="124675" y="64160"/>
                  </a:lnTo>
                  <a:lnTo>
                    <a:pt x="123850" y="63893"/>
                  </a:lnTo>
                  <a:lnTo>
                    <a:pt x="123545" y="63792"/>
                  </a:lnTo>
                  <a:lnTo>
                    <a:pt x="125069" y="63830"/>
                  </a:lnTo>
                  <a:lnTo>
                    <a:pt x="125945" y="63449"/>
                  </a:lnTo>
                  <a:lnTo>
                    <a:pt x="126085" y="63398"/>
                  </a:lnTo>
                  <a:lnTo>
                    <a:pt x="126085" y="62039"/>
                  </a:lnTo>
                  <a:lnTo>
                    <a:pt x="124675" y="62039"/>
                  </a:lnTo>
                  <a:lnTo>
                    <a:pt x="124675" y="61404"/>
                  </a:lnTo>
                  <a:lnTo>
                    <a:pt x="122212" y="59626"/>
                  </a:lnTo>
                  <a:lnTo>
                    <a:pt x="122212" y="68262"/>
                  </a:lnTo>
                  <a:lnTo>
                    <a:pt x="122212" y="68808"/>
                  </a:lnTo>
                  <a:lnTo>
                    <a:pt x="120929" y="69215"/>
                  </a:lnTo>
                  <a:lnTo>
                    <a:pt x="120929" y="68465"/>
                  </a:lnTo>
                  <a:lnTo>
                    <a:pt x="120751" y="68313"/>
                  </a:lnTo>
                  <a:lnTo>
                    <a:pt x="120751" y="72186"/>
                  </a:lnTo>
                  <a:lnTo>
                    <a:pt x="119735" y="72834"/>
                  </a:lnTo>
                  <a:lnTo>
                    <a:pt x="119735" y="75806"/>
                  </a:lnTo>
                  <a:lnTo>
                    <a:pt x="119735" y="78905"/>
                  </a:lnTo>
                  <a:lnTo>
                    <a:pt x="119735" y="89827"/>
                  </a:lnTo>
                  <a:lnTo>
                    <a:pt x="119735" y="90500"/>
                  </a:lnTo>
                  <a:lnTo>
                    <a:pt x="117132" y="95618"/>
                  </a:lnTo>
                  <a:lnTo>
                    <a:pt x="117132" y="110223"/>
                  </a:lnTo>
                  <a:lnTo>
                    <a:pt x="117132" y="110744"/>
                  </a:lnTo>
                  <a:lnTo>
                    <a:pt x="116154" y="110845"/>
                  </a:lnTo>
                  <a:lnTo>
                    <a:pt x="115925" y="110871"/>
                  </a:lnTo>
                  <a:lnTo>
                    <a:pt x="115925" y="110731"/>
                  </a:lnTo>
                  <a:lnTo>
                    <a:pt x="117132" y="110223"/>
                  </a:lnTo>
                  <a:lnTo>
                    <a:pt x="117132" y="95618"/>
                  </a:lnTo>
                  <a:lnTo>
                    <a:pt x="117132" y="95173"/>
                  </a:lnTo>
                  <a:lnTo>
                    <a:pt x="115925" y="89154"/>
                  </a:lnTo>
                  <a:lnTo>
                    <a:pt x="115925" y="94284"/>
                  </a:lnTo>
                  <a:lnTo>
                    <a:pt x="115925" y="102514"/>
                  </a:lnTo>
                  <a:lnTo>
                    <a:pt x="115925" y="102781"/>
                  </a:lnTo>
                  <a:lnTo>
                    <a:pt x="114477" y="102857"/>
                  </a:lnTo>
                  <a:lnTo>
                    <a:pt x="113385" y="102514"/>
                  </a:lnTo>
                  <a:lnTo>
                    <a:pt x="113385" y="103047"/>
                  </a:lnTo>
                  <a:lnTo>
                    <a:pt x="113385" y="112623"/>
                  </a:lnTo>
                  <a:lnTo>
                    <a:pt x="112001" y="113207"/>
                  </a:lnTo>
                  <a:lnTo>
                    <a:pt x="112001" y="112712"/>
                  </a:lnTo>
                  <a:lnTo>
                    <a:pt x="110845" y="113576"/>
                  </a:lnTo>
                  <a:lnTo>
                    <a:pt x="110845" y="114249"/>
                  </a:lnTo>
                  <a:lnTo>
                    <a:pt x="110337" y="114185"/>
                  </a:lnTo>
                  <a:lnTo>
                    <a:pt x="109575" y="114109"/>
                  </a:lnTo>
                  <a:lnTo>
                    <a:pt x="109575" y="116001"/>
                  </a:lnTo>
                  <a:lnTo>
                    <a:pt x="110337" y="116078"/>
                  </a:lnTo>
                  <a:lnTo>
                    <a:pt x="110845" y="116128"/>
                  </a:lnTo>
                  <a:lnTo>
                    <a:pt x="110845" y="117081"/>
                  </a:lnTo>
                  <a:lnTo>
                    <a:pt x="110845" y="118833"/>
                  </a:lnTo>
                  <a:lnTo>
                    <a:pt x="110337" y="119049"/>
                  </a:lnTo>
                  <a:lnTo>
                    <a:pt x="108204" y="119951"/>
                  </a:lnTo>
                  <a:lnTo>
                    <a:pt x="110020" y="119176"/>
                  </a:lnTo>
                  <a:lnTo>
                    <a:pt x="110337" y="119049"/>
                  </a:lnTo>
                  <a:lnTo>
                    <a:pt x="110134" y="118719"/>
                  </a:lnTo>
                  <a:lnTo>
                    <a:pt x="110337" y="118745"/>
                  </a:lnTo>
                  <a:lnTo>
                    <a:pt x="110845" y="118833"/>
                  </a:lnTo>
                  <a:lnTo>
                    <a:pt x="110845" y="117081"/>
                  </a:lnTo>
                  <a:lnTo>
                    <a:pt x="109575" y="117754"/>
                  </a:lnTo>
                  <a:lnTo>
                    <a:pt x="110020" y="118503"/>
                  </a:lnTo>
                  <a:lnTo>
                    <a:pt x="109575" y="117754"/>
                  </a:lnTo>
                  <a:lnTo>
                    <a:pt x="107835" y="114808"/>
                  </a:lnTo>
                  <a:lnTo>
                    <a:pt x="108204" y="114147"/>
                  </a:lnTo>
                  <a:lnTo>
                    <a:pt x="108204" y="113995"/>
                  </a:lnTo>
                  <a:lnTo>
                    <a:pt x="109004" y="113830"/>
                  </a:lnTo>
                  <a:lnTo>
                    <a:pt x="109575" y="113703"/>
                  </a:lnTo>
                  <a:lnTo>
                    <a:pt x="109575" y="113169"/>
                  </a:lnTo>
                  <a:lnTo>
                    <a:pt x="110845" y="111810"/>
                  </a:lnTo>
                  <a:lnTo>
                    <a:pt x="110845" y="111544"/>
                  </a:lnTo>
                  <a:lnTo>
                    <a:pt x="112001" y="111912"/>
                  </a:lnTo>
                  <a:lnTo>
                    <a:pt x="112001" y="112483"/>
                  </a:lnTo>
                  <a:lnTo>
                    <a:pt x="113385" y="112623"/>
                  </a:lnTo>
                  <a:lnTo>
                    <a:pt x="113385" y="103047"/>
                  </a:lnTo>
                  <a:lnTo>
                    <a:pt x="112318" y="102158"/>
                  </a:lnTo>
                  <a:lnTo>
                    <a:pt x="113385" y="102374"/>
                  </a:lnTo>
                  <a:lnTo>
                    <a:pt x="114477" y="102019"/>
                  </a:lnTo>
                  <a:lnTo>
                    <a:pt x="114477" y="102209"/>
                  </a:lnTo>
                  <a:lnTo>
                    <a:pt x="115925" y="102514"/>
                  </a:lnTo>
                  <a:lnTo>
                    <a:pt x="115925" y="94284"/>
                  </a:lnTo>
                  <a:lnTo>
                    <a:pt x="114477" y="96875"/>
                  </a:lnTo>
                  <a:lnTo>
                    <a:pt x="114477" y="96583"/>
                  </a:lnTo>
                  <a:lnTo>
                    <a:pt x="113385" y="97523"/>
                  </a:lnTo>
                  <a:lnTo>
                    <a:pt x="113385" y="101295"/>
                  </a:lnTo>
                  <a:lnTo>
                    <a:pt x="112001" y="101739"/>
                  </a:lnTo>
                  <a:lnTo>
                    <a:pt x="112001" y="101879"/>
                  </a:lnTo>
                  <a:lnTo>
                    <a:pt x="112001" y="102082"/>
                  </a:lnTo>
                  <a:lnTo>
                    <a:pt x="110845" y="103454"/>
                  </a:lnTo>
                  <a:lnTo>
                    <a:pt x="110845" y="102514"/>
                  </a:lnTo>
                  <a:lnTo>
                    <a:pt x="110337" y="102323"/>
                  </a:lnTo>
                  <a:lnTo>
                    <a:pt x="110020" y="102196"/>
                  </a:lnTo>
                  <a:lnTo>
                    <a:pt x="109004" y="101828"/>
                  </a:lnTo>
                  <a:lnTo>
                    <a:pt x="109575" y="101155"/>
                  </a:lnTo>
                  <a:lnTo>
                    <a:pt x="109575" y="102031"/>
                  </a:lnTo>
                  <a:lnTo>
                    <a:pt x="110020" y="102196"/>
                  </a:lnTo>
                  <a:lnTo>
                    <a:pt x="112001" y="100838"/>
                  </a:lnTo>
                  <a:lnTo>
                    <a:pt x="113385" y="101295"/>
                  </a:lnTo>
                  <a:lnTo>
                    <a:pt x="113385" y="97523"/>
                  </a:lnTo>
                  <a:lnTo>
                    <a:pt x="112001" y="98247"/>
                  </a:lnTo>
                  <a:lnTo>
                    <a:pt x="112001" y="96227"/>
                  </a:lnTo>
                  <a:lnTo>
                    <a:pt x="115925" y="94284"/>
                  </a:lnTo>
                  <a:lnTo>
                    <a:pt x="115925" y="89154"/>
                  </a:lnTo>
                  <a:lnTo>
                    <a:pt x="114655" y="89293"/>
                  </a:lnTo>
                  <a:lnTo>
                    <a:pt x="115925" y="88887"/>
                  </a:lnTo>
                  <a:lnTo>
                    <a:pt x="114477" y="88277"/>
                  </a:lnTo>
                  <a:lnTo>
                    <a:pt x="114477" y="87541"/>
                  </a:lnTo>
                  <a:lnTo>
                    <a:pt x="115925" y="88620"/>
                  </a:lnTo>
                  <a:lnTo>
                    <a:pt x="117132" y="89636"/>
                  </a:lnTo>
                  <a:lnTo>
                    <a:pt x="117132" y="90805"/>
                  </a:lnTo>
                  <a:lnTo>
                    <a:pt x="118376" y="90144"/>
                  </a:lnTo>
                  <a:lnTo>
                    <a:pt x="118376" y="89547"/>
                  </a:lnTo>
                  <a:lnTo>
                    <a:pt x="119735" y="89827"/>
                  </a:lnTo>
                  <a:lnTo>
                    <a:pt x="119735" y="78905"/>
                  </a:lnTo>
                  <a:lnTo>
                    <a:pt x="118376" y="79044"/>
                  </a:lnTo>
                  <a:lnTo>
                    <a:pt x="118376" y="79184"/>
                  </a:lnTo>
                  <a:lnTo>
                    <a:pt x="117475" y="80721"/>
                  </a:lnTo>
                  <a:lnTo>
                    <a:pt x="117475" y="87718"/>
                  </a:lnTo>
                  <a:lnTo>
                    <a:pt x="117919" y="87579"/>
                  </a:lnTo>
                  <a:lnTo>
                    <a:pt x="118059" y="87528"/>
                  </a:lnTo>
                  <a:lnTo>
                    <a:pt x="118376" y="87426"/>
                  </a:lnTo>
                  <a:lnTo>
                    <a:pt x="118376" y="87960"/>
                  </a:lnTo>
                  <a:lnTo>
                    <a:pt x="116306" y="88442"/>
                  </a:lnTo>
                  <a:lnTo>
                    <a:pt x="117132" y="87845"/>
                  </a:lnTo>
                  <a:lnTo>
                    <a:pt x="117132" y="81305"/>
                  </a:lnTo>
                  <a:lnTo>
                    <a:pt x="117132" y="79336"/>
                  </a:lnTo>
                  <a:lnTo>
                    <a:pt x="117132" y="79184"/>
                  </a:lnTo>
                  <a:lnTo>
                    <a:pt x="118059" y="76974"/>
                  </a:lnTo>
                  <a:lnTo>
                    <a:pt x="118059" y="76669"/>
                  </a:lnTo>
                  <a:lnTo>
                    <a:pt x="118376" y="76949"/>
                  </a:lnTo>
                  <a:lnTo>
                    <a:pt x="118376" y="76149"/>
                  </a:lnTo>
                  <a:lnTo>
                    <a:pt x="117475" y="76174"/>
                  </a:lnTo>
                  <a:lnTo>
                    <a:pt x="114477" y="76923"/>
                  </a:lnTo>
                  <a:lnTo>
                    <a:pt x="114477" y="78511"/>
                  </a:lnTo>
                  <a:lnTo>
                    <a:pt x="114477" y="81864"/>
                  </a:lnTo>
                  <a:lnTo>
                    <a:pt x="114477" y="82003"/>
                  </a:lnTo>
                  <a:lnTo>
                    <a:pt x="114477" y="85229"/>
                  </a:lnTo>
                  <a:lnTo>
                    <a:pt x="114477" y="85458"/>
                  </a:lnTo>
                  <a:lnTo>
                    <a:pt x="113385" y="85115"/>
                  </a:lnTo>
                  <a:lnTo>
                    <a:pt x="114477" y="85229"/>
                  </a:lnTo>
                  <a:lnTo>
                    <a:pt x="114477" y="82003"/>
                  </a:lnTo>
                  <a:lnTo>
                    <a:pt x="113385" y="83756"/>
                  </a:lnTo>
                  <a:lnTo>
                    <a:pt x="113385" y="83896"/>
                  </a:lnTo>
                  <a:lnTo>
                    <a:pt x="112001" y="83312"/>
                  </a:lnTo>
                  <a:lnTo>
                    <a:pt x="112001" y="95326"/>
                  </a:lnTo>
                  <a:lnTo>
                    <a:pt x="110845" y="95364"/>
                  </a:lnTo>
                  <a:lnTo>
                    <a:pt x="110845" y="95224"/>
                  </a:lnTo>
                  <a:lnTo>
                    <a:pt x="109575" y="94284"/>
                  </a:lnTo>
                  <a:lnTo>
                    <a:pt x="108331" y="94983"/>
                  </a:lnTo>
                  <a:lnTo>
                    <a:pt x="109575" y="91579"/>
                  </a:lnTo>
                  <a:lnTo>
                    <a:pt x="110845" y="92125"/>
                  </a:lnTo>
                  <a:lnTo>
                    <a:pt x="110845" y="94957"/>
                  </a:lnTo>
                  <a:lnTo>
                    <a:pt x="112001" y="95326"/>
                  </a:lnTo>
                  <a:lnTo>
                    <a:pt x="112001" y="83312"/>
                  </a:lnTo>
                  <a:lnTo>
                    <a:pt x="112001" y="82384"/>
                  </a:lnTo>
                  <a:lnTo>
                    <a:pt x="113385" y="82677"/>
                  </a:lnTo>
                  <a:lnTo>
                    <a:pt x="114477" y="81864"/>
                  </a:lnTo>
                  <a:lnTo>
                    <a:pt x="114477" y="78562"/>
                  </a:lnTo>
                  <a:lnTo>
                    <a:pt x="113385" y="78359"/>
                  </a:lnTo>
                  <a:lnTo>
                    <a:pt x="113385" y="77685"/>
                  </a:lnTo>
                  <a:lnTo>
                    <a:pt x="114477" y="78511"/>
                  </a:lnTo>
                  <a:lnTo>
                    <a:pt x="114477" y="76923"/>
                  </a:lnTo>
                  <a:lnTo>
                    <a:pt x="114477" y="76225"/>
                  </a:lnTo>
                  <a:lnTo>
                    <a:pt x="115925" y="76073"/>
                  </a:lnTo>
                  <a:lnTo>
                    <a:pt x="115925" y="75133"/>
                  </a:lnTo>
                  <a:lnTo>
                    <a:pt x="117132" y="75133"/>
                  </a:lnTo>
                  <a:lnTo>
                    <a:pt x="117132" y="75882"/>
                  </a:lnTo>
                  <a:lnTo>
                    <a:pt x="117475" y="76174"/>
                  </a:lnTo>
                  <a:lnTo>
                    <a:pt x="117919" y="76073"/>
                  </a:lnTo>
                  <a:lnTo>
                    <a:pt x="118376" y="75958"/>
                  </a:lnTo>
                  <a:lnTo>
                    <a:pt x="118376" y="75222"/>
                  </a:lnTo>
                  <a:lnTo>
                    <a:pt x="119735" y="75806"/>
                  </a:lnTo>
                  <a:lnTo>
                    <a:pt x="119735" y="72834"/>
                  </a:lnTo>
                  <a:lnTo>
                    <a:pt x="119735" y="72301"/>
                  </a:lnTo>
                  <a:lnTo>
                    <a:pt x="120751" y="72186"/>
                  </a:lnTo>
                  <a:lnTo>
                    <a:pt x="120751" y="68313"/>
                  </a:lnTo>
                  <a:lnTo>
                    <a:pt x="119735" y="67437"/>
                  </a:lnTo>
                  <a:lnTo>
                    <a:pt x="120929" y="67056"/>
                  </a:lnTo>
                  <a:lnTo>
                    <a:pt x="120929" y="68465"/>
                  </a:lnTo>
                  <a:lnTo>
                    <a:pt x="121958" y="68300"/>
                  </a:lnTo>
                  <a:lnTo>
                    <a:pt x="122212" y="68262"/>
                  </a:lnTo>
                  <a:lnTo>
                    <a:pt x="122212" y="59626"/>
                  </a:lnTo>
                  <a:lnTo>
                    <a:pt x="118376" y="56845"/>
                  </a:lnTo>
                  <a:lnTo>
                    <a:pt x="118376" y="57353"/>
                  </a:lnTo>
                  <a:lnTo>
                    <a:pt x="118376" y="58013"/>
                  </a:lnTo>
                  <a:lnTo>
                    <a:pt x="118059" y="58077"/>
                  </a:lnTo>
                  <a:lnTo>
                    <a:pt x="117475" y="58204"/>
                  </a:lnTo>
                  <a:lnTo>
                    <a:pt x="117132" y="58280"/>
                  </a:lnTo>
                  <a:lnTo>
                    <a:pt x="117132" y="59194"/>
                  </a:lnTo>
                  <a:lnTo>
                    <a:pt x="117132" y="60833"/>
                  </a:lnTo>
                  <a:lnTo>
                    <a:pt x="116154" y="60934"/>
                  </a:lnTo>
                  <a:lnTo>
                    <a:pt x="117132" y="59194"/>
                  </a:lnTo>
                  <a:lnTo>
                    <a:pt x="116154" y="59677"/>
                  </a:lnTo>
                  <a:lnTo>
                    <a:pt x="115925" y="59817"/>
                  </a:lnTo>
                  <a:lnTo>
                    <a:pt x="115925" y="66357"/>
                  </a:lnTo>
                  <a:lnTo>
                    <a:pt x="115925" y="69189"/>
                  </a:lnTo>
                  <a:lnTo>
                    <a:pt x="115925" y="69456"/>
                  </a:lnTo>
                  <a:lnTo>
                    <a:pt x="115925" y="71348"/>
                  </a:lnTo>
                  <a:lnTo>
                    <a:pt x="114477" y="71653"/>
                  </a:lnTo>
                  <a:lnTo>
                    <a:pt x="114477" y="70739"/>
                  </a:lnTo>
                  <a:lnTo>
                    <a:pt x="115925" y="71348"/>
                  </a:lnTo>
                  <a:lnTo>
                    <a:pt x="115925" y="69456"/>
                  </a:lnTo>
                  <a:lnTo>
                    <a:pt x="114477" y="70383"/>
                  </a:lnTo>
                  <a:lnTo>
                    <a:pt x="114477" y="69799"/>
                  </a:lnTo>
                  <a:lnTo>
                    <a:pt x="115925" y="69189"/>
                  </a:lnTo>
                  <a:lnTo>
                    <a:pt x="115925" y="66357"/>
                  </a:lnTo>
                  <a:lnTo>
                    <a:pt x="113385" y="66763"/>
                  </a:lnTo>
                  <a:lnTo>
                    <a:pt x="114477" y="66065"/>
                  </a:lnTo>
                  <a:lnTo>
                    <a:pt x="114477" y="66586"/>
                  </a:lnTo>
                  <a:lnTo>
                    <a:pt x="115925" y="66357"/>
                  </a:lnTo>
                  <a:lnTo>
                    <a:pt x="115925" y="59817"/>
                  </a:lnTo>
                  <a:lnTo>
                    <a:pt x="114477" y="60655"/>
                  </a:lnTo>
                  <a:lnTo>
                    <a:pt x="114477" y="58648"/>
                  </a:lnTo>
                  <a:lnTo>
                    <a:pt x="115925" y="58801"/>
                  </a:lnTo>
                  <a:lnTo>
                    <a:pt x="115925" y="56781"/>
                  </a:lnTo>
                  <a:lnTo>
                    <a:pt x="117132" y="56400"/>
                  </a:lnTo>
                  <a:lnTo>
                    <a:pt x="117132" y="57886"/>
                  </a:lnTo>
                  <a:lnTo>
                    <a:pt x="118376" y="57353"/>
                  </a:lnTo>
                  <a:lnTo>
                    <a:pt x="118376" y="56845"/>
                  </a:lnTo>
                  <a:lnTo>
                    <a:pt x="115925" y="55054"/>
                  </a:lnTo>
                  <a:lnTo>
                    <a:pt x="114477" y="54038"/>
                  </a:lnTo>
                  <a:lnTo>
                    <a:pt x="112001" y="52641"/>
                  </a:lnTo>
                  <a:lnTo>
                    <a:pt x="112001" y="66929"/>
                  </a:lnTo>
                  <a:lnTo>
                    <a:pt x="112001" y="67741"/>
                  </a:lnTo>
                  <a:lnTo>
                    <a:pt x="112001" y="77584"/>
                  </a:lnTo>
                  <a:lnTo>
                    <a:pt x="112001" y="78562"/>
                  </a:lnTo>
                  <a:lnTo>
                    <a:pt x="110845" y="79171"/>
                  </a:lnTo>
                  <a:lnTo>
                    <a:pt x="110845" y="77825"/>
                  </a:lnTo>
                  <a:lnTo>
                    <a:pt x="112001" y="77584"/>
                  </a:lnTo>
                  <a:lnTo>
                    <a:pt x="112001" y="67741"/>
                  </a:lnTo>
                  <a:lnTo>
                    <a:pt x="110845" y="68110"/>
                  </a:lnTo>
                  <a:lnTo>
                    <a:pt x="110845" y="67170"/>
                  </a:lnTo>
                  <a:lnTo>
                    <a:pt x="112001" y="66929"/>
                  </a:lnTo>
                  <a:lnTo>
                    <a:pt x="112001" y="52641"/>
                  </a:lnTo>
                  <a:lnTo>
                    <a:pt x="109575" y="51269"/>
                  </a:lnTo>
                  <a:lnTo>
                    <a:pt x="109575" y="74587"/>
                  </a:lnTo>
                  <a:lnTo>
                    <a:pt x="109575" y="74993"/>
                  </a:lnTo>
                  <a:lnTo>
                    <a:pt x="109575" y="82816"/>
                  </a:lnTo>
                  <a:lnTo>
                    <a:pt x="109575" y="84836"/>
                  </a:lnTo>
                  <a:lnTo>
                    <a:pt x="108204" y="85280"/>
                  </a:lnTo>
                  <a:lnTo>
                    <a:pt x="108204" y="105752"/>
                  </a:lnTo>
                  <a:lnTo>
                    <a:pt x="107035" y="105879"/>
                  </a:lnTo>
                  <a:lnTo>
                    <a:pt x="105689" y="105168"/>
                  </a:lnTo>
                  <a:lnTo>
                    <a:pt x="105689" y="115709"/>
                  </a:lnTo>
                  <a:lnTo>
                    <a:pt x="105689" y="115989"/>
                  </a:lnTo>
                  <a:lnTo>
                    <a:pt x="104495" y="118287"/>
                  </a:lnTo>
                  <a:lnTo>
                    <a:pt x="104495" y="117754"/>
                  </a:lnTo>
                  <a:lnTo>
                    <a:pt x="101955" y="117208"/>
                  </a:lnTo>
                  <a:lnTo>
                    <a:pt x="101955" y="116941"/>
                  </a:lnTo>
                  <a:lnTo>
                    <a:pt x="100685" y="117881"/>
                  </a:lnTo>
                  <a:lnTo>
                    <a:pt x="101955" y="114541"/>
                  </a:lnTo>
                  <a:lnTo>
                    <a:pt x="104495" y="115227"/>
                  </a:lnTo>
                  <a:lnTo>
                    <a:pt x="105689" y="115709"/>
                  </a:lnTo>
                  <a:lnTo>
                    <a:pt x="105689" y="105168"/>
                  </a:lnTo>
                  <a:lnTo>
                    <a:pt x="104495" y="104394"/>
                  </a:lnTo>
                  <a:lnTo>
                    <a:pt x="104495" y="104127"/>
                  </a:lnTo>
                  <a:lnTo>
                    <a:pt x="103085" y="103835"/>
                  </a:lnTo>
                  <a:lnTo>
                    <a:pt x="104495" y="103593"/>
                  </a:lnTo>
                  <a:lnTo>
                    <a:pt x="104495" y="102781"/>
                  </a:lnTo>
                  <a:lnTo>
                    <a:pt x="105689" y="103035"/>
                  </a:lnTo>
                  <a:lnTo>
                    <a:pt x="105689" y="102552"/>
                  </a:lnTo>
                  <a:lnTo>
                    <a:pt x="106235" y="102209"/>
                  </a:lnTo>
                  <a:lnTo>
                    <a:pt x="106006" y="102171"/>
                  </a:lnTo>
                  <a:lnTo>
                    <a:pt x="106400" y="102108"/>
                  </a:lnTo>
                  <a:lnTo>
                    <a:pt x="106235" y="102209"/>
                  </a:lnTo>
                  <a:lnTo>
                    <a:pt x="107035" y="102374"/>
                  </a:lnTo>
                  <a:lnTo>
                    <a:pt x="107721" y="102527"/>
                  </a:lnTo>
                  <a:lnTo>
                    <a:pt x="108204" y="102628"/>
                  </a:lnTo>
                  <a:lnTo>
                    <a:pt x="108204" y="98475"/>
                  </a:lnTo>
                  <a:lnTo>
                    <a:pt x="106400" y="101155"/>
                  </a:lnTo>
                  <a:lnTo>
                    <a:pt x="105689" y="100558"/>
                  </a:lnTo>
                  <a:lnTo>
                    <a:pt x="105689" y="99847"/>
                  </a:lnTo>
                  <a:lnTo>
                    <a:pt x="108204" y="98386"/>
                  </a:lnTo>
                  <a:lnTo>
                    <a:pt x="108204" y="85280"/>
                  </a:lnTo>
                  <a:lnTo>
                    <a:pt x="108204" y="83972"/>
                  </a:lnTo>
                  <a:lnTo>
                    <a:pt x="109575" y="82816"/>
                  </a:lnTo>
                  <a:lnTo>
                    <a:pt x="109575" y="74993"/>
                  </a:lnTo>
                  <a:lnTo>
                    <a:pt x="109004" y="75234"/>
                  </a:lnTo>
                  <a:lnTo>
                    <a:pt x="108204" y="75476"/>
                  </a:lnTo>
                  <a:lnTo>
                    <a:pt x="107035" y="74853"/>
                  </a:lnTo>
                  <a:lnTo>
                    <a:pt x="108204" y="73990"/>
                  </a:lnTo>
                  <a:lnTo>
                    <a:pt x="107721" y="73761"/>
                  </a:lnTo>
                  <a:lnTo>
                    <a:pt x="103085" y="72529"/>
                  </a:lnTo>
                  <a:lnTo>
                    <a:pt x="104495" y="73952"/>
                  </a:lnTo>
                  <a:lnTo>
                    <a:pt x="107035" y="76708"/>
                  </a:lnTo>
                  <a:lnTo>
                    <a:pt x="108204" y="77990"/>
                  </a:lnTo>
                  <a:lnTo>
                    <a:pt x="108191" y="78117"/>
                  </a:lnTo>
                  <a:lnTo>
                    <a:pt x="108191" y="95059"/>
                  </a:lnTo>
                  <a:lnTo>
                    <a:pt x="106400" y="96075"/>
                  </a:lnTo>
                  <a:lnTo>
                    <a:pt x="105689" y="96443"/>
                  </a:lnTo>
                  <a:lnTo>
                    <a:pt x="104495" y="96570"/>
                  </a:lnTo>
                  <a:lnTo>
                    <a:pt x="104495" y="98323"/>
                  </a:lnTo>
                  <a:lnTo>
                    <a:pt x="104495" y="100622"/>
                  </a:lnTo>
                  <a:lnTo>
                    <a:pt x="103085" y="101219"/>
                  </a:lnTo>
                  <a:lnTo>
                    <a:pt x="103085" y="101041"/>
                  </a:lnTo>
                  <a:lnTo>
                    <a:pt x="101955" y="101155"/>
                  </a:lnTo>
                  <a:lnTo>
                    <a:pt x="101955" y="107226"/>
                  </a:lnTo>
                  <a:lnTo>
                    <a:pt x="101955" y="108445"/>
                  </a:lnTo>
                  <a:lnTo>
                    <a:pt x="100685" y="109664"/>
                  </a:lnTo>
                  <a:lnTo>
                    <a:pt x="100685" y="107505"/>
                  </a:lnTo>
                  <a:lnTo>
                    <a:pt x="101955" y="107226"/>
                  </a:lnTo>
                  <a:lnTo>
                    <a:pt x="101955" y="101155"/>
                  </a:lnTo>
                  <a:lnTo>
                    <a:pt x="101955" y="99542"/>
                  </a:lnTo>
                  <a:lnTo>
                    <a:pt x="102920" y="99237"/>
                  </a:lnTo>
                  <a:lnTo>
                    <a:pt x="103085" y="99174"/>
                  </a:lnTo>
                  <a:lnTo>
                    <a:pt x="104495" y="98323"/>
                  </a:lnTo>
                  <a:lnTo>
                    <a:pt x="104495" y="96570"/>
                  </a:lnTo>
                  <a:lnTo>
                    <a:pt x="104495" y="95491"/>
                  </a:lnTo>
                  <a:lnTo>
                    <a:pt x="105689" y="94221"/>
                  </a:lnTo>
                  <a:lnTo>
                    <a:pt x="106235" y="94322"/>
                  </a:lnTo>
                  <a:lnTo>
                    <a:pt x="107035" y="94615"/>
                  </a:lnTo>
                  <a:lnTo>
                    <a:pt x="108191" y="95059"/>
                  </a:lnTo>
                  <a:lnTo>
                    <a:pt x="108191" y="78117"/>
                  </a:lnTo>
                  <a:lnTo>
                    <a:pt x="107721" y="78181"/>
                  </a:lnTo>
                  <a:lnTo>
                    <a:pt x="107035" y="78295"/>
                  </a:lnTo>
                  <a:lnTo>
                    <a:pt x="107035" y="79438"/>
                  </a:lnTo>
                  <a:lnTo>
                    <a:pt x="107035" y="80251"/>
                  </a:lnTo>
                  <a:lnTo>
                    <a:pt x="105689" y="80314"/>
                  </a:lnTo>
                  <a:lnTo>
                    <a:pt x="105689" y="81711"/>
                  </a:lnTo>
                  <a:lnTo>
                    <a:pt x="104495" y="81330"/>
                  </a:lnTo>
                  <a:lnTo>
                    <a:pt x="105689" y="80314"/>
                  </a:lnTo>
                  <a:lnTo>
                    <a:pt x="105689" y="80010"/>
                  </a:lnTo>
                  <a:lnTo>
                    <a:pt x="107035" y="79438"/>
                  </a:lnTo>
                  <a:lnTo>
                    <a:pt x="107035" y="78295"/>
                  </a:lnTo>
                  <a:lnTo>
                    <a:pt x="106400" y="78397"/>
                  </a:lnTo>
                  <a:lnTo>
                    <a:pt x="105689" y="78511"/>
                  </a:lnTo>
                  <a:lnTo>
                    <a:pt x="105689" y="79121"/>
                  </a:lnTo>
                  <a:lnTo>
                    <a:pt x="104495" y="78232"/>
                  </a:lnTo>
                  <a:lnTo>
                    <a:pt x="104495" y="77825"/>
                  </a:lnTo>
                  <a:lnTo>
                    <a:pt x="103085" y="77571"/>
                  </a:lnTo>
                  <a:lnTo>
                    <a:pt x="103085" y="82816"/>
                  </a:lnTo>
                  <a:lnTo>
                    <a:pt x="103085" y="83108"/>
                  </a:lnTo>
                  <a:lnTo>
                    <a:pt x="101955" y="84429"/>
                  </a:lnTo>
                  <a:lnTo>
                    <a:pt x="101955" y="86995"/>
                  </a:lnTo>
                  <a:lnTo>
                    <a:pt x="101955" y="91859"/>
                  </a:lnTo>
                  <a:lnTo>
                    <a:pt x="100685" y="92659"/>
                  </a:lnTo>
                  <a:lnTo>
                    <a:pt x="100685" y="99809"/>
                  </a:lnTo>
                  <a:lnTo>
                    <a:pt x="100685" y="100888"/>
                  </a:lnTo>
                  <a:lnTo>
                    <a:pt x="99415" y="100482"/>
                  </a:lnTo>
                  <a:lnTo>
                    <a:pt x="96875" y="102781"/>
                  </a:lnTo>
                  <a:lnTo>
                    <a:pt x="98120" y="104889"/>
                  </a:lnTo>
                  <a:lnTo>
                    <a:pt x="95605" y="107226"/>
                  </a:lnTo>
                  <a:lnTo>
                    <a:pt x="94335" y="107772"/>
                  </a:lnTo>
                  <a:lnTo>
                    <a:pt x="94335" y="105879"/>
                  </a:lnTo>
                  <a:lnTo>
                    <a:pt x="93065" y="104952"/>
                  </a:lnTo>
                  <a:lnTo>
                    <a:pt x="94335" y="104330"/>
                  </a:lnTo>
                  <a:lnTo>
                    <a:pt x="94335" y="101434"/>
                  </a:lnTo>
                  <a:lnTo>
                    <a:pt x="94335" y="99402"/>
                  </a:lnTo>
                  <a:lnTo>
                    <a:pt x="92811" y="100545"/>
                  </a:lnTo>
                  <a:lnTo>
                    <a:pt x="91681" y="101422"/>
                  </a:lnTo>
                  <a:lnTo>
                    <a:pt x="90525" y="102641"/>
                  </a:lnTo>
                  <a:lnTo>
                    <a:pt x="90525" y="101434"/>
                  </a:lnTo>
                  <a:lnTo>
                    <a:pt x="89636" y="101714"/>
                  </a:lnTo>
                  <a:lnTo>
                    <a:pt x="90093" y="101561"/>
                  </a:lnTo>
                  <a:lnTo>
                    <a:pt x="90297" y="101498"/>
                  </a:lnTo>
                  <a:lnTo>
                    <a:pt x="90525" y="101434"/>
                  </a:lnTo>
                  <a:lnTo>
                    <a:pt x="90525" y="100888"/>
                  </a:lnTo>
                  <a:lnTo>
                    <a:pt x="90525" y="100622"/>
                  </a:lnTo>
                  <a:lnTo>
                    <a:pt x="90525" y="100482"/>
                  </a:lnTo>
                  <a:lnTo>
                    <a:pt x="90093" y="100393"/>
                  </a:lnTo>
                  <a:lnTo>
                    <a:pt x="89636" y="100291"/>
                  </a:lnTo>
                  <a:lnTo>
                    <a:pt x="89255" y="100215"/>
                  </a:lnTo>
                  <a:lnTo>
                    <a:pt x="89636" y="100584"/>
                  </a:lnTo>
                  <a:lnTo>
                    <a:pt x="90093" y="100774"/>
                  </a:lnTo>
                  <a:lnTo>
                    <a:pt x="90297" y="100838"/>
                  </a:lnTo>
                  <a:lnTo>
                    <a:pt x="90093" y="101028"/>
                  </a:lnTo>
                  <a:lnTo>
                    <a:pt x="89636" y="100660"/>
                  </a:lnTo>
                  <a:lnTo>
                    <a:pt x="89255" y="100215"/>
                  </a:lnTo>
                  <a:lnTo>
                    <a:pt x="89255" y="100558"/>
                  </a:lnTo>
                  <a:lnTo>
                    <a:pt x="88303" y="100304"/>
                  </a:lnTo>
                  <a:lnTo>
                    <a:pt x="89001" y="100482"/>
                  </a:lnTo>
                  <a:lnTo>
                    <a:pt x="89255" y="100558"/>
                  </a:lnTo>
                  <a:lnTo>
                    <a:pt x="89255" y="100215"/>
                  </a:lnTo>
                  <a:lnTo>
                    <a:pt x="90525" y="96850"/>
                  </a:lnTo>
                  <a:lnTo>
                    <a:pt x="91681" y="99542"/>
                  </a:lnTo>
                  <a:lnTo>
                    <a:pt x="91681" y="99898"/>
                  </a:lnTo>
                  <a:lnTo>
                    <a:pt x="93014" y="98844"/>
                  </a:lnTo>
                  <a:lnTo>
                    <a:pt x="94335" y="97790"/>
                  </a:lnTo>
                  <a:lnTo>
                    <a:pt x="94335" y="99402"/>
                  </a:lnTo>
                  <a:lnTo>
                    <a:pt x="94843" y="101142"/>
                  </a:lnTo>
                  <a:lnTo>
                    <a:pt x="98120" y="99326"/>
                  </a:lnTo>
                  <a:lnTo>
                    <a:pt x="98285" y="99225"/>
                  </a:lnTo>
                  <a:lnTo>
                    <a:pt x="98450" y="99136"/>
                  </a:lnTo>
                  <a:lnTo>
                    <a:pt x="99415" y="100355"/>
                  </a:lnTo>
                  <a:lnTo>
                    <a:pt x="100685" y="99809"/>
                  </a:lnTo>
                  <a:lnTo>
                    <a:pt x="100685" y="92659"/>
                  </a:lnTo>
                  <a:lnTo>
                    <a:pt x="100685" y="92532"/>
                  </a:lnTo>
                  <a:lnTo>
                    <a:pt x="100215" y="91884"/>
                  </a:lnTo>
                  <a:lnTo>
                    <a:pt x="100685" y="91579"/>
                  </a:lnTo>
                  <a:lnTo>
                    <a:pt x="101955" y="91859"/>
                  </a:lnTo>
                  <a:lnTo>
                    <a:pt x="101955" y="86995"/>
                  </a:lnTo>
                  <a:lnTo>
                    <a:pt x="100685" y="87947"/>
                  </a:lnTo>
                  <a:lnTo>
                    <a:pt x="99415" y="87947"/>
                  </a:lnTo>
                  <a:lnTo>
                    <a:pt x="99415" y="89827"/>
                  </a:lnTo>
                  <a:lnTo>
                    <a:pt x="98120" y="91211"/>
                  </a:lnTo>
                  <a:lnTo>
                    <a:pt x="98450" y="91236"/>
                  </a:lnTo>
                  <a:lnTo>
                    <a:pt x="98285" y="91313"/>
                  </a:lnTo>
                  <a:lnTo>
                    <a:pt x="98450" y="91478"/>
                  </a:lnTo>
                  <a:lnTo>
                    <a:pt x="98120" y="91389"/>
                  </a:lnTo>
                  <a:lnTo>
                    <a:pt x="96875" y="91986"/>
                  </a:lnTo>
                  <a:lnTo>
                    <a:pt x="95605" y="92659"/>
                  </a:lnTo>
                  <a:lnTo>
                    <a:pt x="95605" y="91046"/>
                  </a:lnTo>
                  <a:lnTo>
                    <a:pt x="96875" y="90779"/>
                  </a:lnTo>
                  <a:lnTo>
                    <a:pt x="96875" y="91046"/>
                  </a:lnTo>
                  <a:lnTo>
                    <a:pt x="98120" y="89992"/>
                  </a:lnTo>
                  <a:lnTo>
                    <a:pt x="98120" y="89179"/>
                  </a:lnTo>
                  <a:lnTo>
                    <a:pt x="99415" y="87947"/>
                  </a:lnTo>
                  <a:lnTo>
                    <a:pt x="99415" y="85788"/>
                  </a:lnTo>
                  <a:lnTo>
                    <a:pt x="101955" y="86995"/>
                  </a:lnTo>
                  <a:lnTo>
                    <a:pt x="101955" y="84429"/>
                  </a:lnTo>
                  <a:lnTo>
                    <a:pt x="101955" y="83350"/>
                  </a:lnTo>
                  <a:lnTo>
                    <a:pt x="100825" y="82296"/>
                  </a:lnTo>
                  <a:lnTo>
                    <a:pt x="101955" y="82410"/>
                  </a:lnTo>
                  <a:lnTo>
                    <a:pt x="101955" y="82816"/>
                  </a:lnTo>
                  <a:lnTo>
                    <a:pt x="103085" y="82816"/>
                  </a:lnTo>
                  <a:lnTo>
                    <a:pt x="103085" y="77571"/>
                  </a:lnTo>
                  <a:lnTo>
                    <a:pt x="100685" y="75260"/>
                  </a:lnTo>
                  <a:lnTo>
                    <a:pt x="100685" y="80518"/>
                  </a:lnTo>
                  <a:lnTo>
                    <a:pt x="100685" y="80924"/>
                  </a:lnTo>
                  <a:lnTo>
                    <a:pt x="98120" y="81838"/>
                  </a:lnTo>
                  <a:lnTo>
                    <a:pt x="98120" y="83591"/>
                  </a:lnTo>
                  <a:lnTo>
                    <a:pt x="96875" y="82550"/>
                  </a:lnTo>
                  <a:lnTo>
                    <a:pt x="96875" y="88887"/>
                  </a:lnTo>
                  <a:lnTo>
                    <a:pt x="94018" y="90500"/>
                  </a:lnTo>
                  <a:lnTo>
                    <a:pt x="93065" y="90576"/>
                  </a:lnTo>
                  <a:lnTo>
                    <a:pt x="93065" y="91046"/>
                  </a:lnTo>
                  <a:lnTo>
                    <a:pt x="93065" y="90576"/>
                  </a:lnTo>
                  <a:lnTo>
                    <a:pt x="92811" y="90589"/>
                  </a:lnTo>
                  <a:lnTo>
                    <a:pt x="91681" y="90944"/>
                  </a:lnTo>
                  <a:lnTo>
                    <a:pt x="91681" y="90728"/>
                  </a:lnTo>
                  <a:lnTo>
                    <a:pt x="94335" y="88620"/>
                  </a:lnTo>
                  <a:lnTo>
                    <a:pt x="94843" y="88671"/>
                  </a:lnTo>
                  <a:lnTo>
                    <a:pt x="95605" y="88747"/>
                  </a:lnTo>
                  <a:lnTo>
                    <a:pt x="96875" y="88887"/>
                  </a:lnTo>
                  <a:lnTo>
                    <a:pt x="96875" y="82550"/>
                  </a:lnTo>
                  <a:lnTo>
                    <a:pt x="96875" y="82270"/>
                  </a:lnTo>
                  <a:lnTo>
                    <a:pt x="98120" y="83591"/>
                  </a:lnTo>
                  <a:lnTo>
                    <a:pt x="98120" y="81838"/>
                  </a:lnTo>
                  <a:lnTo>
                    <a:pt x="96964" y="80391"/>
                  </a:lnTo>
                  <a:lnTo>
                    <a:pt x="98120" y="80251"/>
                  </a:lnTo>
                  <a:lnTo>
                    <a:pt x="98120" y="79159"/>
                  </a:lnTo>
                  <a:lnTo>
                    <a:pt x="99415" y="79844"/>
                  </a:lnTo>
                  <a:lnTo>
                    <a:pt x="99415" y="80391"/>
                  </a:lnTo>
                  <a:lnTo>
                    <a:pt x="100215" y="80467"/>
                  </a:lnTo>
                  <a:lnTo>
                    <a:pt x="100685" y="80518"/>
                  </a:lnTo>
                  <a:lnTo>
                    <a:pt x="100685" y="75260"/>
                  </a:lnTo>
                  <a:lnTo>
                    <a:pt x="101955" y="76479"/>
                  </a:lnTo>
                  <a:lnTo>
                    <a:pt x="101955" y="76339"/>
                  </a:lnTo>
                  <a:lnTo>
                    <a:pt x="100685" y="73101"/>
                  </a:lnTo>
                  <a:lnTo>
                    <a:pt x="102920" y="72580"/>
                  </a:lnTo>
                  <a:lnTo>
                    <a:pt x="103085" y="72491"/>
                  </a:lnTo>
                  <a:lnTo>
                    <a:pt x="105689" y="72567"/>
                  </a:lnTo>
                  <a:lnTo>
                    <a:pt x="105689" y="71234"/>
                  </a:lnTo>
                  <a:lnTo>
                    <a:pt x="107035" y="70815"/>
                  </a:lnTo>
                  <a:lnTo>
                    <a:pt x="108204" y="70815"/>
                  </a:lnTo>
                  <a:lnTo>
                    <a:pt x="108204" y="71107"/>
                  </a:lnTo>
                  <a:lnTo>
                    <a:pt x="108204" y="72123"/>
                  </a:lnTo>
                  <a:lnTo>
                    <a:pt x="109575" y="74587"/>
                  </a:lnTo>
                  <a:lnTo>
                    <a:pt x="109575" y="51269"/>
                  </a:lnTo>
                  <a:lnTo>
                    <a:pt x="108204" y="50495"/>
                  </a:lnTo>
                  <a:lnTo>
                    <a:pt x="104495" y="47942"/>
                  </a:lnTo>
                  <a:lnTo>
                    <a:pt x="103085" y="46863"/>
                  </a:lnTo>
                  <a:lnTo>
                    <a:pt x="103085" y="60426"/>
                  </a:lnTo>
                  <a:lnTo>
                    <a:pt x="103085" y="62179"/>
                  </a:lnTo>
                  <a:lnTo>
                    <a:pt x="103085" y="62801"/>
                  </a:lnTo>
                  <a:lnTo>
                    <a:pt x="103085" y="63423"/>
                  </a:lnTo>
                  <a:lnTo>
                    <a:pt x="101955" y="63665"/>
                  </a:lnTo>
                  <a:lnTo>
                    <a:pt x="101955" y="65278"/>
                  </a:lnTo>
                  <a:lnTo>
                    <a:pt x="101955" y="65684"/>
                  </a:lnTo>
                  <a:lnTo>
                    <a:pt x="100685" y="65824"/>
                  </a:lnTo>
                  <a:lnTo>
                    <a:pt x="100685" y="65011"/>
                  </a:lnTo>
                  <a:lnTo>
                    <a:pt x="101955" y="65278"/>
                  </a:lnTo>
                  <a:lnTo>
                    <a:pt x="101955" y="63665"/>
                  </a:lnTo>
                  <a:lnTo>
                    <a:pt x="101955" y="63525"/>
                  </a:lnTo>
                  <a:lnTo>
                    <a:pt x="102920" y="62915"/>
                  </a:lnTo>
                  <a:lnTo>
                    <a:pt x="103085" y="62801"/>
                  </a:lnTo>
                  <a:lnTo>
                    <a:pt x="103085" y="62179"/>
                  </a:lnTo>
                  <a:lnTo>
                    <a:pt x="101955" y="62179"/>
                  </a:lnTo>
                  <a:lnTo>
                    <a:pt x="101955" y="60426"/>
                  </a:lnTo>
                  <a:lnTo>
                    <a:pt x="103085" y="60426"/>
                  </a:lnTo>
                  <a:lnTo>
                    <a:pt x="103085" y="46863"/>
                  </a:lnTo>
                  <a:lnTo>
                    <a:pt x="100685" y="45580"/>
                  </a:lnTo>
                  <a:lnTo>
                    <a:pt x="100685" y="54762"/>
                  </a:lnTo>
                  <a:lnTo>
                    <a:pt x="100685" y="55841"/>
                  </a:lnTo>
                  <a:lnTo>
                    <a:pt x="100685" y="62318"/>
                  </a:lnTo>
                  <a:lnTo>
                    <a:pt x="99415" y="67437"/>
                  </a:lnTo>
                  <a:lnTo>
                    <a:pt x="98450" y="67386"/>
                  </a:lnTo>
                  <a:lnTo>
                    <a:pt x="96875" y="67310"/>
                  </a:lnTo>
                  <a:lnTo>
                    <a:pt x="96875" y="67170"/>
                  </a:lnTo>
                  <a:lnTo>
                    <a:pt x="95605" y="66763"/>
                  </a:lnTo>
                  <a:lnTo>
                    <a:pt x="95605" y="67843"/>
                  </a:lnTo>
                  <a:lnTo>
                    <a:pt x="95605" y="82003"/>
                  </a:lnTo>
                  <a:lnTo>
                    <a:pt x="93243" y="81381"/>
                  </a:lnTo>
                  <a:lnTo>
                    <a:pt x="93014" y="81318"/>
                  </a:lnTo>
                  <a:lnTo>
                    <a:pt x="93014" y="83578"/>
                  </a:lnTo>
                  <a:lnTo>
                    <a:pt x="91681" y="85839"/>
                  </a:lnTo>
                  <a:lnTo>
                    <a:pt x="91681" y="86360"/>
                  </a:lnTo>
                  <a:lnTo>
                    <a:pt x="91681" y="88709"/>
                  </a:lnTo>
                  <a:lnTo>
                    <a:pt x="91681" y="90411"/>
                  </a:lnTo>
                  <a:lnTo>
                    <a:pt x="90525" y="90779"/>
                  </a:lnTo>
                  <a:lnTo>
                    <a:pt x="90525" y="92252"/>
                  </a:lnTo>
                  <a:lnTo>
                    <a:pt x="90525" y="94005"/>
                  </a:lnTo>
                  <a:lnTo>
                    <a:pt x="90297" y="94030"/>
                  </a:lnTo>
                  <a:lnTo>
                    <a:pt x="89255" y="94145"/>
                  </a:lnTo>
                  <a:lnTo>
                    <a:pt x="89255" y="94411"/>
                  </a:lnTo>
                  <a:lnTo>
                    <a:pt x="89255" y="99402"/>
                  </a:lnTo>
                  <a:lnTo>
                    <a:pt x="88303" y="100012"/>
                  </a:lnTo>
                  <a:lnTo>
                    <a:pt x="87985" y="99949"/>
                  </a:lnTo>
                  <a:lnTo>
                    <a:pt x="87985" y="104267"/>
                  </a:lnTo>
                  <a:lnTo>
                    <a:pt x="86715" y="105473"/>
                  </a:lnTo>
                  <a:lnTo>
                    <a:pt x="86715" y="104267"/>
                  </a:lnTo>
                  <a:lnTo>
                    <a:pt x="85445" y="104267"/>
                  </a:lnTo>
                  <a:lnTo>
                    <a:pt x="84175" y="105067"/>
                  </a:lnTo>
                  <a:lnTo>
                    <a:pt x="85445" y="102235"/>
                  </a:lnTo>
                  <a:lnTo>
                    <a:pt x="81635" y="105067"/>
                  </a:lnTo>
                  <a:lnTo>
                    <a:pt x="81635" y="102374"/>
                  </a:lnTo>
                  <a:lnTo>
                    <a:pt x="84175" y="102374"/>
                  </a:lnTo>
                  <a:lnTo>
                    <a:pt x="84721" y="101790"/>
                  </a:lnTo>
                  <a:lnTo>
                    <a:pt x="85445" y="101904"/>
                  </a:lnTo>
                  <a:lnTo>
                    <a:pt x="85953" y="101981"/>
                  </a:lnTo>
                  <a:lnTo>
                    <a:pt x="86715" y="102108"/>
                  </a:lnTo>
                  <a:lnTo>
                    <a:pt x="85445" y="103720"/>
                  </a:lnTo>
                  <a:lnTo>
                    <a:pt x="86715" y="103987"/>
                  </a:lnTo>
                  <a:lnTo>
                    <a:pt x="87985" y="104267"/>
                  </a:lnTo>
                  <a:lnTo>
                    <a:pt x="87985" y="99949"/>
                  </a:lnTo>
                  <a:lnTo>
                    <a:pt x="86715" y="99682"/>
                  </a:lnTo>
                  <a:lnTo>
                    <a:pt x="84937" y="101092"/>
                  </a:lnTo>
                  <a:lnTo>
                    <a:pt x="81635" y="101028"/>
                  </a:lnTo>
                  <a:lnTo>
                    <a:pt x="82905" y="99402"/>
                  </a:lnTo>
                  <a:lnTo>
                    <a:pt x="81635" y="97383"/>
                  </a:lnTo>
                  <a:lnTo>
                    <a:pt x="79095" y="101295"/>
                  </a:lnTo>
                  <a:lnTo>
                    <a:pt x="79095" y="102108"/>
                  </a:lnTo>
                  <a:lnTo>
                    <a:pt x="80365" y="103314"/>
                  </a:lnTo>
                  <a:lnTo>
                    <a:pt x="80365" y="104533"/>
                  </a:lnTo>
                  <a:lnTo>
                    <a:pt x="79095" y="104673"/>
                  </a:lnTo>
                  <a:lnTo>
                    <a:pt x="76466" y="106895"/>
                  </a:lnTo>
                  <a:lnTo>
                    <a:pt x="79095" y="106819"/>
                  </a:lnTo>
                  <a:lnTo>
                    <a:pt x="79095" y="108851"/>
                  </a:lnTo>
                  <a:lnTo>
                    <a:pt x="76466" y="106934"/>
                  </a:lnTo>
                  <a:lnTo>
                    <a:pt x="76466" y="107149"/>
                  </a:lnTo>
                  <a:lnTo>
                    <a:pt x="75285" y="109664"/>
                  </a:lnTo>
                  <a:lnTo>
                    <a:pt x="74015" y="111137"/>
                  </a:lnTo>
                  <a:lnTo>
                    <a:pt x="72872" y="110655"/>
                  </a:lnTo>
                  <a:lnTo>
                    <a:pt x="72745" y="110604"/>
                  </a:lnTo>
                  <a:lnTo>
                    <a:pt x="76466" y="107022"/>
                  </a:lnTo>
                  <a:lnTo>
                    <a:pt x="75285" y="107111"/>
                  </a:lnTo>
                  <a:lnTo>
                    <a:pt x="74015" y="107226"/>
                  </a:lnTo>
                  <a:lnTo>
                    <a:pt x="74015" y="104127"/>
                  </a:lnTo>
                  <a:lnTo>
                    <a:pt x="72872" y="104736"/>
                  </a:lnTo>
                  <a:lnTo>
                    <a:pt x="72745" y="104800"/>
                  </a:lnTo>
                  <a:lnTo>
                    <a:pt x="72745" y="105067"/>
                  </a:lnTo>
                  <a:lnTo>
                    <a:pt x="71462" y="104533"/>
                  </a:lnTo>
                  <a:lnTo>
                    <a:pt x="72745" y="103860"/>
                  </a:lnTo>
                  <a:lnTo>
                    <a:pt x="72745" y="102108"/>
                  </a:lnTo>
                  <a:lnTo>
                    <a:pt x="71437" y="100736"/>
                  </a:lnTo>
                  <a:lnTo>
                    <a:pt x="70205" y="100215"/>
                  </a:lnTo>
                  <a:lnTo>
                    <a:pt x="71158" y="99402"/>
                  </a:lnTo>
                  <a:lnTo>
                    <a:pt x="71297" y="99275"/>
                  </a:lnTo>
                  <a:lnTo>
                    <a:pt x="71437" y="99161"/>
                  </a:lnTo>
                  <a:lnTo>
                    <a:pt x="71437" y="96977"/>
                  </a:lnTo>
                  <a:lnTo>
                    <a:pt x="70065" y="96685"/>
                  </a:lnTo>
                  <a:lnTo>
                    <a:pt x="69850" y="96634"/>
                  </a:lnTo>
                  <a:lnTo>
                    <a:pt x="68935" y="96977"/>
                  </a:lnTo>
                  <a:lnTo>
                    <a:pt x="68935" y="96443"/>
                  </a:lnTo>
                  <a:lnTo>
                    <a:pt x="70065" y="96558"/>
                  </a:lnTo>
                  <a:lnTo>
                    <a:pt x="70993" y="96875"/>
                  </a:lnTo>
                  <a:lnTo>
                    <a:pt x="71437" y="96977"/>
                  </a:lnTo>
                  <a:lnTo>
                    <a:pt x="72745" y="97650"/>
                  </a:lnTo>
                  <a:lnTo>
                    <a:pt x="72745" y="94018"/>
                  </a:lnTo>
                  <a:lnTo>
                    <a:pt x="74015" y="93611"/>
                  </a:lnTo>
                  <a:lnTo>
                    <a:pt x="75285" y="93738"/>
                  </a:lnTo>
                  <a:lnTo>
                    <a:pt x="75285" y="94818"/>
                  </a:lnTo>
                  <a:lnTo>
                    <a:pt x="76466" y="96583"/>
                  </a:lnTo>
                  <a:lnTo>
                    <a:pt x="77825" y="97523"/>
                  </a:lnTo>
                  <a:lnTo>
                    <a:pt x="77825" y="97790"/>
                  </a:lnTo>
                  <a:lnTo>
                    <a:pt x="76466" y="99085"/>
                  </a:lnTo>
                  <a:lnTo>
                    <a:pt x="76466" y="99796"/>
                  </a:lnTo>
                  <a:lnTo>
                    <a:pt x="79095" y="100215"/>
                  </a:lnTo>
                  <a:lnTo>
                    <a:pt x="79095" y="101295"/>
                  </a:lnTo>
                  <a:lnTo>
                    <a:pt x="80365" y="98602"/>
                  </a:lnTo>
                  <a:lnTo>
                    <a:pt x="80365" y="98196"/>
                  </a:lnTo>
                  <a:lnTo>
                    <a:pt x="81635" y="97383"/>
                  </a:lnTo>
                  <a:lnTo>
                    <a:pt x="80365" y="96570"/>
                  </a:lnTo>
                  <a:lnTo>
                    <a:pt x="81635" y="96304"/>
                  </a:lnTo>
                  <a:lnTo>
                    <a:pt x="81635" y="95364"/>
                  </a:lnTo>
                  <a:lnTo>
                    <a:pt x="82905" y="94475"/>
                  </a:lnTo>
                  <a:lnTo>
                    <a:pt x="84175" y="95046"/>
                  </a:lnTo>
                  <a:lnTo>
                    <a:pt x="86715" y="96164"/>
                  </a:lnTo>
                  <a:lnTo>
                    <a:pt x="85445" y="98729"/>
                  </a:lnTo>
                  <a:lnTo>
                    <a:pt x="87985" y="99187"/>
                  </a:lnTo>
                  <a:lnTo>
                    <a:pt x="88303" y="99237"/>
                  </a:lnTo>
                  <a:lnTo>
                    <a:pt x="89001" y="99364"/>
                  </a:lnTo>
                  <a:lnTo>
                    <a:pt x="89255" y="99402"/>
                  </a:lnTo>
                  <a:lnTo>
                    <a:pt x="89255" y="94411"/>
                  </a:lnTo>
                  <a:lnTo>
                    <a:pt x="86715" y="93878"/>
                  </a:lnTo>
                  <a:lnTo>
                    <a:pt x="87985" y="93332"/>
                  </a:lnTo>
                  <a:lnTo>
                    <a:pt x="90093" y="92443"/>
                  </a:lnTo>
                  <a:lnTo>
                    <a:pt x="90297" y="92354"/>
                  </a:lnTo>
                  <a:lnTo>
                    <a:pt x="90525" y="92252"/>
                  </a:lnTo>
                  <a:lnTo>
                    <a:pt x="90525" y="90779"/>
                  </a:lnTo>
                  <a:lnTo>
                    <a:pt x="91249" y="89535"/>
                  </a:lnTo>
                  <a:lnTo>
                    <a:pt x="91681" y="90411"/>
                  </a:lnTo>
                  <a:lnTo>
                    <a:pt x="91681" y="88811"/>
                  </a:lnTo>
                  <a:lnTo>
                    <a:pt x="91249" y="89039"/>
                  </a:lnTo>
                  <a:lnTo>
                    <a:pt x="91681" y="88709"/>
                  </a:lnTo>
                  <a:lnTo>
                    <a:pt x="91681" y="86398"/>
                  </a:lnTo>
                  <a:lnTo>
                    <a:pt x="91300" y="86918"/>
                  </a:lnTo>
                  <a:lnTo>
                    <a:pt x="91681" y="86360"/>
                  </a:lnTo>
                  <a:lnTo>
                    <a:pt x="91681" y="85839"/>
                  </a:lnTo>
                  <a:lnTo>
                    <a:pt x="91681" y="85496"/>
                  </a:lnTo>
                  <a:lnTo>
                    <a:pt x="91071" y="84734"/>
                  </a:lnTo>
                  <a:lnTo>
                    <a:pt x="91071" y="89179"/>
                  </a:lnTo>
                  <a:lnTo>
                    <a:pt x="87985" y="91579"/>
                  </a:lnTo>
                  <a:lnTo>
                    <a:pt x="87985" y="88480"/>
                  </a:lnTo>
                  <a:lnTo>
                    <a:pt x="89636" y="88366"/>
                  </a:lnTo>
                  <a:lnTo>
                    <a:pt x="90525" y="88303"/>
                  </a:lnTo>
                  <a:lnTo>
                    <a:pt x="90525" y="88074"/>
                  </a:lnTo>
                  <a:lnTo>
                    <a:pt x="90627" y="88303"/>
                  </a:lnTo>
                  <a:lnTo>
                    <a:pt x="91071" y="89179"/>
                  </a:lnTo>
                  <a:lnTo>
                    <a:pt x="91071" y="84734"/>
                  </a:lnTo>
                  <a:lnTo>
                    <a:pt x="90525" y="84035"/>
                  </a:lnTo>
                  <a:lnTo>
                    <a:pt x="93014" y="81381"/>
                  </a:lnTo>
                  <a:lnTo>
                    <a:pt x="92811" y="81203"/>
                  </a:lnTo>
                  <a:lnTo>
                    <a:pt x="91681" y="80594"/>
                  </a:lnTo>
                  <a:lnTo>
                    <a:pt x="91681" y="80213"/>
                  </a:lnTo>
                  <a:lnTo>
                    <a:pt x="90525" y="79844"/>
                  </a:lnTo>
                  <a:lnTo>
                    <a:pt x="90525" y="80124"/>
                  </a:lnTo>
                  <a:lnTo>
                    <a:pt x="89636" y="79832"/>
                  </a:lnTo>
                  <a:lnTo>
                    <a:pt x="89255" y="79717"/>
                  </a:lnTo>
                  <a:lnTo>
                    <a:pt x="89255" y="79311"/>
                  </a:lnTo>
                  <a:lnTo>
                    <a:pt x="90093" y="78854"/>
                  </a:lnTo>
                  <a:lnTo>
                    <a:pt x="90297" y="78752"/>
                  </a:lnTo>
                  <a:lnTo>
                    <a:pt x="90525" y="78638"/>
                  </a:lnTo>
                  <a:lnTo>
                    <a:pt x="90525" y="78765"/>
                  </a:lnTo>
                  <a:lnTo>
                    <a:pt x="92811" y="79260"/>
                  </a:lnTo>
                  <a:lnTo>
                    <a:pt x="93014" y="79298"/>
                  </a:lnTo>
                  <a:lnTo>
                    <a:pt x="94018" y="79514"/>
                  </a:lnTo>
                  <a:lnTo>
                    <a:pt x="94335" y="79578"/>
                  </a:lnTo>
                  <a:lnTo>
                    <a:pt x="94335" y="80124"/>
                  </a:lnTo>
                  <a:lnTo>
                    <a:pt x="94843" y="80225"/>
                  </a:lnTo>
                  <a:lnTo>
                    <a:pt x="94843" y="80581"/>
                  </a:lnTo>
                  <a:lnTo>
                    <a:pt x="94335" y="80797"/>
                  </a:lnTo>
                  <a:lnTo>
                    <a:pt x="95605" y="82003"/>
                  </a:lnTo>
                  <a:lnTo>
                    <a:pt x="95605" y="67843"/>
                  </a:lnTo>
                  <a:lnTo>
                    <a:pt x="94335" y="70002"/>
                  </a:lnTo>
                  <a:lnTo>
                    <a:pt x="94335" y="70815"/>
                  </a:lnTo>
                  <a:lnTo>
                    <a:pt x="93243" y="71272"/>
                  </a:lnTo>
                  <a:lnTo>
                    <a:pt x="93014" y="71374"/>
                  </a:lnTo>
                  <a:lnTo>
                    <a:pt x="93014" y="68783"/>
                  </a:lnTo>
                  <a:lnTo>
                    <a:pt x="94335" y="68783"/>
                  </a:lnTo>
                  <a:lnTo>
                    <a:pt x="94335" y="68389"/>
                  </a:lnTo>
                  <a:lnTo>
                    <a:pt x="95605" y="67843"/>
                  </a:lnTo>
                  <a:lnTo>
                    <a:pt x="95605" y="66763"/>
                  </a:lnTo>
                  <a:lnTo>
                    <a:pt x="96875" y="66230"/>
                  </a:lnTo>
                  <a:lnTo>
                    <a:pt x="96875" y="64871"/>
                  </a:lnTo>
                  <a:lnTo>
                    <a:pt x="98120" y="64046"/>
                  </a:lnTo>
                  <a:lnTo>
                    <a:pt x="100685" y="62318"/>
                  </a:lnTo>
                  <a:lnTo>
                    <a:pt x="100685" y="55841"/>
                  </a:lnTo>
                  <a:lnTo>
                    <a:pt x="99415" y="57454"/>
                  </a:lnTo>
                  <a:lnTo>
                    <a:pt x="99415" y="56781"/>
                  </a:lnTo>
                  <a:lnTo>
                    <a:pt x="98450" y="56375"/>
                  </a:lnTo>
                  <a:lnTo>
                    <a:pt x="98285" y="56299"/>
                  </a:lnTo>
                  <a:lnTo>
                    <a:pt x="98132" y="56248"/>
                  </a:lnTo>
                  <a:lnTo>
                    <a:pt x="99415" y="54089"/>
                  </a:lnTo>
                  <a:lnTo>
                    <a:pt x="100685" y="54762"/>
                  </a:lnTo>
                  <a:lnTo>
                    <a:pt x="100685" y="45580"/>
                  </a:lnTo>
                  <a:lnTo>
                    <a:pt x="95605" y="42837"/>
                  </a:lnTo>
                  <a:lnTo>
                    <a:pt x="95605" y="60286"/>
                  </a:lnTo>
                  <a:lnTo>
                    <a:pt x="95605" y="61633"/>
                  </a:lnTo>
                  <a:lnTo>
                    <a:pt x="94843" y="61391"/>
                  </a:lnTo>
                  <a:lnTo>
                    <a:pt x="92811" y="61480"/>
                  </a:lnTo>
                  <a:lnTo>
                    <a:pt x="91795" y="61645"/>
                  </a:lnTo>
                  <a:lnTo>
                    <a:pt x="92811" y="61048"/>
                  </a:lnTo>
                  <a:lnTo>
                    <a:pt x="93014" y="60921"/>
                  </a:lnTo>
                  <a:lnTo>
                    <a:pt x="94335" y="60159"/>
                  </a:lnTo>
                  <a:lnTo>
                    <a:pt x="94335" y="59613"/>
                  </a:lnTo>
                  <a:lnTo>
                    <a:pt x="95605" y="60286"/>
                  </a:lnTo>
                  <a:lnTo>
                    <a:pt x="95605" y="42837"/>
                  </a:lnTo>
                  <a:lnTo>
                    <a:pt x="93014" y="41224"/>
                  </a:lnTo>
                  <a:lnTo>
                    <a:pt x="93014" y="48018"/>
                  </a:lnTo>
                  <a:lnTo>
                    <a:pt x="93014" y="48691"/>
                  </a:lnTo>
                  <a:lnTo>
                    <a:pt x="91681" y="48691"/>
                  </a:lnTo>
                  <a:lnTo>
                    <a:pt x="91681" y="59639"/>
                  </a:lnTo>
                  <a:lnTo>
                    <a:pt x="91681" y="59880"/>
                  </a:lnTo>
                  <a:lnTo>
                    <a:pt x="91681" y="76911"/>
                  </a:lnTo>
                  <a:lnTo>
                    <a:pt x="91249" y="77000"/>
                  </a:lnTo>
                  <a:lnTo>
                    <a:pt x="91071" y="77038"/>
                  </a:lnTo>
                  <a:lnTo>
                    <a:pt x="90525" y="77152"/>
                  </a:lnTo>
                  <a:lnTo>
                    <a:pt x="90525" y="76479"/>
                  </a:lnTo>
                  <a:lnTo>
                    <a:pt x="91681" y="76352"/>
                  </a:lnTo>
                  <a:lnTo>
                    <a:pt x="91681" y="75057"/>
                  </a:lnTo>
                  <a:lnTo>
                    <a:pt x="90525" y="74320"/>
                  </a:lnTo>
                  <a:lnTo>
                    <a:pt x="90525" y="72974"/>
                  </a:lnTo>
                  <a:lnTo>
                    <a:pt x="91681" y="74930"/>
                  </a:lnTo>
                  <a:lnTo>
                    <a:pt x="91681" y="68732"/>
                  </a:lnTo>
                  <a:lnTo>
                    <a:pt x="90525" y="69456"/>
                  </a:lnTo>
                  <a:lnTo>
                    <a:pt x="89636" y="68897"/>
                  </a:lnTo>
                  <a:lnTo>
                    <a:pt x="89636" y="75171"/>
                  </a:lnTo>
                  <a:lnTo>
                    <a:pt x="89255" y="75526"/>
                  </a:lnTo>
                  <a:lnTo>
                    <a:pt x="89001" y="74422"/>
                  </a:lnTo>
                  <a:lnTo>
                    <a:pt x="89636" y="75171"/>
                  </a:lnTo>
                  <a:lnTo>
                    <a:pt x="89636" y="68897"/>
                  </a:lnTo>
                  <a:lnTo>
                    <a:pt x="89255" y="68656"/>
                  </a:lnTo>
                  <a:lnTo>
                    <a:pt x="90525" y="67576"/>
                  </a:lnTo>
                  <a:lnTo>
                    <a:pt x="90525" y="66230"/>
                  </a:lnTo>
                  <a:lnTo>
                    <a:pt x="91071" y="66103"/>
                  </a:lnTo>
                  <a:lnTo>
                    <a:pt x="91249" y="66065"/>
                  </a:lnTo>
                  <a:lnTo>
                    <a:pt x="91681" y="65976"/>
                  </a:lnTo>
                  <a:lnTo>
                    <a:pt x="91681" y="59880"/>
                  </a:lnTo>
                  <a:lnTo>
                    <a:pt x="90525" y="59880"/>
                  </a:lnTo>
                  <a:lnTo>
                    <a:pt x="90525" y="60286"/>
                  </a:lnTo>
                  <a:lnTo>
                    <a:pt x="89636" y="60579"/>
                  </a:lnTo>
                  <a:lnTo>
                    <a:pt x="89255" y="60693"/>
                  </a:lnTo>
                  <a:lnTo>
                    <a:pt x="90093" y="61150"/>
                  </a:lnTo>
                  <a:lnTo>
                    <a:pt x="90297" y="61252"/>
                  </a:lnTo>
                  <a:lnTo>
                    <a:pt x="90525" y="61366"/>
                  </a:lnTo>
                  <a:lnTo>
                    <a:pt x="90525" y="61772"/>
                  </a:lnTo>
                  <a:lnTo>
                    <a:pt x="90525" y="62179"/>
                  </a:lnTo>
                  <a:lnTo>
                    <a:pt x="89255" y="63119"/>
                  </a:lnTo>
                  <a:lnTo>
                    <a:pt x="89255" y="63525"/>
                  </a:lnTo>
                  <a:lnTo>
                    <a:pt x="87985" y="62712"/>
                  </a:lnTo>
                  <a:lnTo>
                    <a:pt x="87985" y="69189"/>
                  </a:lnTo>
                  <a:lnTo>
                    <a:pt x="87985" y="70002"/>
                  </a:lnTo>
                  <a:lnTo>
                    <a:pt x="86715" y="72224"/>
                  </a:lnTo>
                  <a:lnTo>
                    <a:pt x="86715" y="80391"/>
                  </a:lnTo>
                  <a:lnTo>
                    <a:pt x="86715" y="81203"/>
                  </a:lnTo>
                  <a:lnTo>
                    <a:pt x="86715" y="82791"/>
                  </a:lnTo>
                  <a:lnTo>
                    <a:pt x="86715" y="84429"/>
                  </a:lnTo>
                  <a:lnTo>
                    <a:pt x="85953" y="84543"/>
                  </a:lnTo>
                  <a:lnTo>
                    <a:pt x="85445" y="84620"/>
                  </a:lnTo>
                  <a:lnTo>
                    <a:pt x="84937" y="84683"/>
                  </a:lnTo>
                  <a:lnTo>
                    <a:pt x="84175" y="84797"/>
                  </a:lnTo>
                  <a:lnTo>
                    <a:pt x="84175" y="84975"/>
                  </a:lnTo>
                  <a:lnTo>
                    <a:pt x="84175" y="86868"/>
                  </a:lnTo>
                  <a:lnTo>
                    <a:pt x="82905" y="86868"/>
                  </a:lnTo>
                  <a:lnTo>
                    <a:pt x="82905" y="85648"/>
                  </a:lnTo>
                  <a:lnTo>
                    <a:pt x="84175" y="84975"/>
                  </a:lnTo>
                  <a:lnTo>
                    <a:pt x="84175" y="84797"/>
                  </a:lnTo>
                  <a:lnTo>
                    <a:pt x="83350" y="84912"/>
                  </a:lnTo>
                  <a:lnTo>
                    <a:pt x="82905" y="84975"/>
                  </a:lnTo>
                  <a:lnTo>
                    <a:pt x="84175" y="84251"/>
                  </a:lnTo>
                  <a:lnTo>
                    <a:pt x="86715" y="82791"/>
                  </a:lnTo>
                  <a:lnTo>
                    <a:pt x="86715" y="81203"/>
                  </a:lnTo>
                  <a:lnTo>
                    <a:pt x="85953" y="81153"/>
                  </a:lnTo>
                  <a:lnTo>
                    <a:pt x="84175" y="81064"/>
                  </a:lnTo>
                  <a:lnTo>
                    <a:pt x="84175" y="80797"/>
                  </a:lnTo>
                  <a:lnTo>
                    <a:pt x="85445" y="78905"/>
                  </a:lnTo>
                  <a:lnTo>
                    <a:pt x="86715" y="80391"/>
                  </a:lnTo>
                  <a:lnTo>
                    <a:pt x="86715" y="72224"/>
                  </a:lnTo>
                  <a:lnTo>
                    <a:pt x="86715" y="71755"/>
                  </a:lnTo>
                  <a:lnTo>
                    <a:pt x="86715" y="71615"/>
                  </a:lnTo>
                  <a:lnTo>
                    <a:pt x="86715" y="69329"/>
                  </a:lnTo>
                  <a:lnTo>
                    <a:pt x="87985" y="69189"/>
                  </a:lnTo>
                  <a:lnTo>
                    <a:pt x="87985" y="62712"/>
                  </a:lnTo>
                  <a:lnTo>
                    <a:pt x="90093" y="61925"/>
                  </a:lnTo>
                  <a:lnTo>
                    <a:pt x="90297" y="61861"/>
                  </a:lnTo>
                  <a:lnTo>
                    <a:pt x="90525" y="61772"/>
                  </a:lnTo>
                  <a:lnTo>
                    <a:pt x="89255" y="60960"/>
                  </a:lnTo>
                  <a:lnTo>
                    <a:pt x="89255" y="60693"/>
                  </a:lnTo>
                  <a:lnTo>
                    <a:pt x="89255" y="60286"/>
                  </a:lnTo>
                  <a:lnTo>
                    <a:pt x="90525" y="60286"/>
                  </a:lnTo>
                  <a:lnTo>
                    <a:pt x="90525" y="59880"/>
                  </a:lnTo>
                  <a:lnTo>
                    <a:pt x="91071" y="59766"/>
                  </a:lnTo>
                  <a:lnTo>
                    <a:pt x="91249" y="59728"/>
                  </a:lnTo>
                  <a:lnTo>
                    <a:pt x="91681" y="59639"/>
                  </a:lnTo>
                  <a:lnTo>
                    <a:pt x="91681" y="48691"/>
                  </a:lnTo>
                  <a:lnTo>
                    <a:pt x="91681" y="48018"/>
                  </a:lnTo>
                  <a:lnTo>
                    <a:pt x="93014" y="48018"/>
                  </a:lnTo>
                  <a:lnTo>
                    <a:pt x="93014" y="41224"/>
                  </a:lnTo>
                  <a:lnTo>
                    <a:pt x="89255" y="38862"/>
                  </a:lnTo>
                  <a:lnTo>
                    <a:pt x="89255" y="53682"/>
                  </a:lnTo>
                  <a:lnTo>
                    <a:pt x="89255" y="54762"/>
                  </a:lnTo>
                  <a:lnTo>
                    <a:pt x="87985" y="55295"/>
                  </a:lnTo>
                  <a:lnTo>
                    <a:pt x="86715" y="55029"/>
                  </a:lnTo>
                  <a:lnTo>
                    <a:pt x="87985" y="52870"/>
                  </a:lnTo>
                  <a:lnTo>
                    <a:pt x="86715" y="52603"/>
                  </a:lnTo>
                  <a:lnTo>
                    <a:pt x="87985" y="52336"/>
                  </a:lnTo>
                  <a:lnTo>
                    <a:pt x="87985" y="52870"/>
                  </a:lnTo>
                  <a:lnTo>
                    <a:pt x="87985" y="53809"/>
                  </a:lnTo>
                  <a:lnTo>
                    <a:pt x="89001" y="53708"/>
                  </a:lnTo>
                  <a:lnTo>
                    <a:pt x="89255" y="53682"/>
                  </a:lnTo>
                  <a:lnTo>
                    <a:pt x="89255" y="38862"/>
                  </a:lnTo>
                  <a:lnTo>
                    <a:pt x="85953" y="37198"/>
                  </a:lnTo>
                  <a:lnTo>
                    <a:pt x="85953" y="70789"/>
                  </a:lnTo>
                  <a:lnTo>
                    <a:pt x="85953" y="71780"/>
                  </a:lnTo>
                  <a:lnTo>
                    <a:pt x="85953" y="73558"/>
                  </a:lnTo>
                  <a:lnTo>
                    <a:pt x="85445" y="74447"/>
                  </a:lnTo>
                  <a:lnTo>
                    <a:pt x="85445" y="76339"/>
                  </a:lnTo>
                  <a:lnTo>
                    <a:pt x="85445" y="77685"/>
                  </a:lnTo>
                  <a:lnTo>
                    <a:pt x="84937" y="77749"/>
                  </a:lnTo>
                  <a:lnTo>
                    <a:pt x="84175" y="77825"/>
                  </a:lnTo>
                  <a:lnTo>
                    <a:pt x="84175" y="75806"/>
                  </a:lnTo>
                  <a:lnTo>
                    <a:pt x="85445" y="76339"/>
                  </a:lnTo>
                  <a:lnTo>
                    <a:pt x="85445" y="74447"/>
                  </a:lnTo>
                  <a:lnTo>
                    <a:pt x="85445" y="73774"/>
                  </a:lnTo>
                  <a:lnTo>
                    <a:pt x="85953" y="73558"/>
                  </a:lnTo>
                  <a:lnTo>
                    <a:pt x="85953" y="71780"/>
                  </a:lnTo>
                  <a:lnTo>
                    <a:pt x="85445" y="71894"/>
                  </a:lnTo>
                  <a:lnTo>
                    <a:pt x="85445" y="72021"/>
                  </a:lnTo>
                  <a:lnTo>
                    <a:pt x="84937" y="72085"/>
                  </a:lnTo>
                  <a:lnTo>
                    <a:pt x="84175" y="72161"/>
                  </a:lnTo>
                  <a:lnTo>
                    <a:pt x="83350" y="71983"/>
                  </a:lnTo>
                  <a:lnTo>
                    <a:pt x="82905" y="71894"/>
                  </a:lnTo>
                  <a:lnTo>
                    <a:pt x="82905" y="69456"/>
                  </a:lnTo>
                  <a:lnTo>
                    <a:pt x="84175" y="68516"/>
                  </a:lnTo>
                  <a:lnTo>
                    <a:pt x="85953" y="70789"/>
                  </a:lnTo>
                  <a:lnTo>
                    <a:pt x="85953" y="37198"/>
                  </a:lnTo>
                  <a:lnTo>
                    <a:pt x="85445" y="36931"/>
                  </a:lnTo>
                  <a:lnTo>
                    <a:pt x="85445" y="42621"/>
                  </a:lnTo>
                  <a:lnTo>
                    <a:pt x="85445" y="43840"/>
                  </a:lnTo>
                  <a:lnTo>
                    <a:pt x="84175" y="45313"/>
                  </a:lnTo>
                  <a:lnTo>
                    <a:pt x="84175" y="46532"/>
                  </a:lnTo>
                  <a:lnTo>
                    <a:pt x="84175" y="56248"/>
                  </a:lnTo>
                  <a:lnTo>
                    <a:pt x="83350" y="56857"/>
                  </a:lnTo>
                  <a:lnTo>
                    <a:pt x="82905" y="57048"/>
                  </a:lnTo>
                  <a:lnTo>
                    <a:pt x="84175" y="58407"/>
                  </a:lnTo>
                  <a:lnTo>
                    <a:pt x="82905" y="59486"/>
                  </a:lnTo>
                  <a:lnTo>
                    <a:pt x="82905" y="60833"/>
                  </a:lnTo>
                  <a:lnTo>
                    <a:pt x="82905" y="61772"/>
                  </a:lnTo>
                  <a:lnTo>
                    <a:pt x="82905" y="62445"/>
                  </a:lnTo>
                  <a:lnTo>
                    <a:pt x="81635" y="63119"/>
                  </a:lnTo>
                  <a:lnTo>
                    <a:pt x="81635" y="63665"/>
                  </a:lnTo>
                  <a:lnTo>
                    <a:pt x="81635" y="66357"/>
                  </a:lnTo>
                  <a:lnTo>
                    <a:pt x="81635" y="67310"/>
                  </a:lnTo>
                  <a:lnTo>
                    <a:pt x="80365" y="68656"/>
                  </a:lnTo>
                  <a:lnTo>
                    <a:pt x="81635" y="68922"/>
                  </a:lnTo>
                  <a:lnTo>
                    <a:pt x="81635" y="69062"/>
                  </a:lnTo>
                  <a:lnTo>
                    <a:pt x="80873" y="69215"/>
                  </a:lnTo>
                  <a:lnTo>
                    <a:pt x="80365" y="69329"/>
                  </a:lnTo>
                  <a:lnTo>
                    <a:pt x="80365" y="76479"/>
                  </a:lnTo>
                  <a:lnTo>
                    <a:pt x="80365" y="77685"/>
                  </a:lnTo>
                  <a:lnTo>
                    <a:pt x="80365" y="89827"/>
                  </a:lnTo>
                  <a:lnTo>
                    <a:pt x="80365" y="91313"/>
                  </a:lnTo>
                  <a:lnTo>
                    <a:pt x="79095" y="91173"/>
                  </a:lnTo>
                  <a:lnTo>
                    <a:pt x="79095" y="92125"/>
                  </a:lnTo>
                  <a:lnTo>
                    <a:pt x="77825" y="92125"/>
                  </a:lnTo>
                  <a:lnTo>
                    <a:pt x="77825" y="94411"/>
                  </a:lnTo>
                  <a:lnTo>
                    <a:pt x="76466" y="94564"/>
                  </a:lnTo>
                  <a:lnTo>
                    <a:pt x="76466" y="94272"/>
                  </a:lnTo>
                  <a:lnTo>
                    <a:pt x="77825" y="94411"/>
                  </a:lnTo>
                  <a:lnTo>
                    <a:pt x="77825" y="92125"/>
                  </a:lnTo>
                  <a:lnTo>
                    <a:pt x="77825" y="91173"/>
                  </a:lnTo>
                  <a:lnTo>
                    <a:pt x="76466" y="90893"/>
                  </a:lnTo>
                  <a:lnTo>
                    <a:pt x="76466" y="87757"/>
                  </a:lnTo>
                  <a:lnTo>
                    <a:pt x="75285" y="86995"/>
                  </a:lnTo>
                  <a:lnTo>
                    <a:pt x="76466" y="87122"/>
                  </a:lnTo>
                  <a:lnTo>
                    <a:pt x="76466" y="86512"/>
                  </a:lnTo>
                  <a:lnTo>
                    <a:pt x="77825" y="87807"/>
                  </a:lnTo>
                  <a:lnTo>
                    <a:pt x="77825" y="89154"/>
                  </a:lnTo>
                  <a:lnTo>
                    <a:pt x="79095" y="90500"/>
                  </a:lnTo>
                  <a:lnTo>
                    <a:pt x="80365" y="89827"/>
                  </a:lnTo>
                  <a:lnTo>
                    <a:pt x="80365" y="77685"/>
                  </a:lnTo>
                  <a:lnTo>
                    <a:pt x="79095" y="77965"/>
                  </a:lnTo>
                  <a:lnTo>
                    <a:pt x="79095" y="76606"/>
                  </a:lnTo>
                  <a:lnTo>
                    <a:pt x="80365" y="76479"/>
                  </a:lnTo>
                  <a:lnTo>
                    <a:pt x="80365" y="69329"/>
                  </a:lnTo>
                  <a:lnTo>
                    <a:pt x="80365" y="68656"/>
                  </a:lnTo>
                  <a:lnTo>
                    <a:pt x="80365" y="68516"/>
                  </a:lnTo>
                  <a:lnTo>
                    <a:pt x="79095" y="67983"/>
                  </a:lnTo>
                  <a:lnTo>
                    <a:pt x="79095" y="74180"/>
                  </a:lnTo>
                  <a:lnTo>
                    <a:pt x="77825" y="74993"/>
                  </a:lnTo>
                  <a:lnTo>
                    <a:pt x="77825" y="79984"/>
                  </a:lnTo>
                  <a:lnTo>
                    <a:pt x="77825" y="81203"/>
                  </a:lnTo>
                  <a:lnTo>
                    <a:pt x="76466" y="82092"/>
                  </a:lnTo>
                  <a:lnTo>
                    <a:pt x="74015" y="80657"/>
                  </a:lnTo>
                  <a:lnTo>
                    <a:pt x="74015" y="85648"/>
                  </a:lnTo>
                  <a:lnTo>
                    <a:pt x="72745" y="85648"/>
                  </a:lnTo>
                  <a:lnTo>
                    <a:pt x="72745" y="86728"/>
                  </a:lnTo>
                  <a:lnTo>
                    <a:pt x="71475" y="85128"/>
                  </a:lnTo>
                  <a:lnTo>
                    <a:pt x="72745" y="85445"/>
                  </a:lnTo>
                  <a:lnTo>
                    <a:pt x="73342" y="85547"/>
                  </a:lnTo>
                  <a:lnTo>
                    <a:pt x="74015" y="85648"/>
                  </a:lnTo>
                  <a:lnTo>
                    <a:pt x="74015" y="80657"/>
                  </a:lnTo>
                  <a:lnTo>
                    <a:pt x="75285" y="79438"/>
                  </a:lnTo>
                  <a:lnTo>
                    <a:pt x="76466" y="79438"/>
                  </a:lnTo>
                  <a:lnTo>
                    <a:pt x="77825" y="79984"/>
                  </a:lnTo>
                  <a:lnTo>
                    <a:pt x="77825" y="74993"/>
                  </a:lnTo>
                  <a:lnTo>
                    <a:pt x="76708" y="74879"/>
                  </a:lnTo>
                  <a:lnTo>
                    <a:pt x="77825" y="74053"/>
                  </a:lnTo>
                  <a:lnTo>
                    <a:pt x="79095" y="74180"/>
                  </a:lnTo>
                  <a:lnTo>
                    <a:pt x="79095" y="67983"/>
                  </a:lnTo>
                  <a:lnTo>
                    <a:pt x="80365" y="67310"/>
                  </a:lnTo>
                  <a:lnTo>
                    <a:pt x="81635" y="66357"/>
                  </a:lnTo>
                  <a:lnTo>
                    <a:pt x="80873" y="66319"/>
                  </a:lnTo>
                  <a:lnTo>
                    <a:pt x="79095" y="66230"/>
                  </a:lnTo>
                  <a:lnTo>
                    <a:pt x="79095" y="65278"/>
                  </a:lnTo>
                  <a:lnTo>
                    <a:pt x="77825" y="64338"/>
                  </a:lnTo>
                  <a:lnTo>
                    <a:pt x="79095" y="63868"/>
                  </a:lnTo>
                  <a:lnTo>
                    <a:pt x="80365" y="63398"/>
                  </a:lnTo>
                  <a:lnTo>
                    <a:pt x="80365" y="64477"/>
                  </a:lnTo>
                  <a:lnTo>
                    <a:pt x="81635" y="63665"/>
                  </a:lnTo>
                  <a:lnTo>
                    <a:pt x="81635" y="63119"/>
                  </a:lnTo>
                  <a:lnTo>
                    <a:pt x="82905" y="61772"/>
                  </a:lnTo>
                  <a:lnTo>
                    <a:pt x="82435" y="61798"/>
                  </a:lnTo>
                  <a:lnTo>
                    <a:pt x="82042" y="61912"/>
                  </a:lnTo>
                  <a:lnTo>
                    <a:pt x="80873" y="61887"/>
                  </a:lnTo>
                  <a:lnTo>
                    <a:pt x="80365" y="61912"/>
                  </a:lnTo>
                  <a:lnTo>
                    <a:pt x="80365" y="61506"/>
                  </a:lnTo>
                  <a:lnTo>
                    <a:pt x="80873" y="61887"/>
                  </a:lnTo>
                  <a:lnTo>
                    <a:pt x="82042" y="61823"/>
                  </a:lnTo>
                  <a:lnTo>
                    <a:pt x="82435" y="61417"/>
                  </a:lnTo>
                  <a:lnTo>
                    <a:pt x="82905" y="60833"/>
                  </a:lnTo>
                  <a:lnTo>
                    <a:pt x="82905" y="59486"/>
                  </a:lnTo>
                  <a:lnTo>
                    <a:pt x="81635" y="58267"/>
                  </a:lnTo>
                  <a:lnTo>
                    <a:pt x="81635" y="55575"/>
                  </a:lnTo>
                  <a:lnTo>
                    <a:pt x="82905" y="57048"/>
                  </a:lnTo>
                  <a:lnTo>
                    <a:pt x="84175" y="56248"/>
                  </a:lnTo>
                  <a:lnTo>
                    <a:pt x="84175" y="46532"/>
                  </a:lnTo>
                  <a:lnTo>
                    <a:pt x="83350" y="46888"/>
                  </a:lnTo>
                  <a:lnTo>
                    <a:pt x="82905" y="46875"/>
                  </a:lnTo>
                  <a:lnTo>
                    <a:pt x="82905" y="50850"/>
                  </a:lnTo>
                  <a:lnTo>
                    <a:pt x="81635" y="51384"/>
                  </a:lnTo>
                  <a:lnTo>
                    <a:pt x="80365" y="52743"/>
                  </a:lnTo>
                  <a:lnTo>
                    <a:pt x="81635" y="53276"/>
                  </a:lnTo>
                  <a:lnTo>
                    <a:pt x="80873" y="53200"/>
                  </a:lnTo>
                  <a:lnTo>
                    <a:pt x="80365" y="53136"/>
                  </a:lnTo>
                  <a:lnTo>
                    <a:pt x="80365" y="53682"/>
                  </a:lnTo>
                  <a:lnTo>
                    <a:pt x="80365" y="58801"/>
                  </a:lnTo>
                  <a:lnTo>
                    <a:pt x="80365" y="58940"/>
                  </a:lnTo>
                  <a:lnTo>
                    <a:pt x="79095" y="59207"/>
                  </a:lnTo>
                  <a:lnTo>
                    <a:pt x="79095" y="58940"/>
                  </a:lnTo>
                  <a:lnTo>
                    <a:pt x="80365" y="58801"/>
                  </a:lnTo>
                  <a:lnTo>
                    <a:pt x="80365" y="53682"/>
                  </a:lnTo>
                  <a:lnTo>
                    <a:pt x="79095" y="54216"/>
                  </a:lnTo>
                  <a:lnTo>
                    <a:pt x="77825" y="52870"/>
                  </a:lnTo>
                  <a:lnTo>
                    <a:pt x="77825" y="51257"/>
                  </a:lnTo>
                  <a:lnTo>
                    <a:pt x="79095" y="50977"/>
                  </a:lnTo>
                  <a:lnTo>
                    <a:pt x="80365" y="51663"/>
                  </a:lnTo>
                  <a:lnTo>
                    <a:pt x="81635" y="50850"/>
                  </a:lnTo>
                  <a:lnTo>
                    <a:pt x="82905" y="50850"/>
                  </a:lnTo>
                  <a:lnTo>
                    <a:pt x="82905" y="46875"/>
                  </a:lnTo>
                  <a:lnTo>
                    <a:pt x="81635" y="46799"/>
                  </a:lnTo>
                  <a:lnTo>
                    <a:pt x="81635" y="46126"/>
                  </a:lnTo>
                  <a:lnTo>
                    <a:pt x="82905" y="44030"/>
                  </a:lnTo>
                  <a:lnTo>
                    <a:pt x="84175" y="41948"/>
                  </a:lnTo>
                  <a:lnTo>
                    <a:pt x="85445" y="42621"/>
                  </a:lnTo>
                  <a:lnTo>
                    <a:pt x="85445" y="36931"/>
                  </a:lnTo>
                  <a:lnTo>
                    <a:pt x="84175" y="36296"/>
                  </a:lnTo>
                  <a:lnTo>
                    <a:pt x="84175" y="36957"/>
                  </a:lnTo>
                  <a:lnTo>
                    <a:pt x="84175" y="39649"/>
                  </a:lnTo>
                  <a:lnTo>
                    <a:pt x="83350" y="39738"/>
                  </a:lnTo>
                  <a:lnTo>
                    <a:pt x="82905" y="39789"/>
                  </a:lnTo>
                  <a:lnTo>
                    <a:pt x="82905" y="37363"/>
                  </a:lnTo>
                  <a:lnTo>
                    <a:pt x="84175" y="36957"/>
                  </a:lnTo>
                  <a:lnTo>
                    <a:pt x="84175" y="36296"/>
                  </a:lnTo>
                  <a:lnTo>
                    <a:pt x="81635" y="35001"/>
                  </a:lnTo>
                  <a:lnTo>
                    <a:pt x="81635" y="43294"/>
                  </a:lnTo>
                  <a:lnTo>
                    <a:pt x="81635" y="43967"/>
                  </a:lnTo>
                  <a:lnTo>
                    <a:pt x="81635" y="45986"/>
                  </a:lnTo>
                  <a:lnTo>
                    <a:pt x="80365" y="45186"/>
                  </a:lnTo>
                  <a:lnTo>
                    <a:pt x="81635" y="43967"/>
                  </a:lnTo>
                  <a:lnTo>
                    <a:pt x="80873" y="43802"/>
                  </a:lnTo>
                  <a:lnTo>
                    <a:pt x="80365" y="43700"/>
                  </a:lnTo>
                  <a:lnTo>
                    <a:pt x="80365" y="43434"/>
                  </a:lnTo>
                  <a:lnTo>
                    <a:pt x="79095" y="43434"/>
                  </a:lnTo>
                  <a:lnTo>
                    <a:pt x="79095" y="42760"/>
                  </a:lnTo>
                  <a:lnTo>
                    <a:pt x="80365" y="43027"/>
                  </a:lnTo>
                  <a:lnTo>
                    <a:pt x="80365" y="42887"/>
                  </a:lnTo>
                  <a:lnTo>
                    <a:pt x="81635" y="43294"/>
                  </a:lnTo>
                  <a:lnTo>
                    <a:pt x="81635" y="35001"/>
                  </a:lnTo>
                  <a:lnTo>
                    <a:pt x="76466" y="32486"/>
                  </a:lnTo>
                  <a:lnTo>
                    <a:pt x="76466" y="50965"/>
                  </a:lnTo>
                  <a:lnTo>
                    <a:pt x="76466" y="61087"/>
                  </a:lnTo>
                  <a:lnTo>
                    <a:pt x="75285" y="62445"/>
                  </a:lnTo>
                  <a:lnTo>
                    <a:pt x="76466" y="63830"/>
                  </a:lnTo>
                  <a:lnTo>
                    <a:pt x="76466" y="63982"/>
                  </a:lnTo>
                  <a:lnTo>
                    <a:pt x="76466" y="73583"/>
                  </a:lnTo>
                  <a:lnTo>
                    <a:pt x="76466" y="74168"/>
                  </a:lnTo>
                  <a:lnTo>
                    <a:pt x="75285" y="73914"/>
                  </a:lnTo>
                  <a:lnTo>
                    <a:pt x="76466" y="75171"/>
                  </a:lnTo>
                  <a:lnTo>
                    <a:pt x="74015" y="74726"/>
                  </a:lnTo>
                  <a:lnTo>
                    <a:pt x="72872" y="73990"/>
                  </a:lnTo>
                  <a:lnTo>
                    <a:pt x="72745" y="73914"/>
                  </a:lnTo>
                  <a:lnTo>
                    <a:pt x="72745" y="83083"/>
                  </a:lnTo>
                  <a:lnTo>
                    <a:pt x="72745" y="84035"/>
                  </a:lnTo>
                  <a:lnTo>
                    <a:pt x="71450" y="85102"/>
                  </a:lnTo>
                  <a:lnTo>
                    <a:pt x="71437" y="85242"/>
                  </a:lnTo>
                  <a:lnTo>
                    <a:pt x="71437" y="93751"/>
                  </a:lnTo>
                  <a:lnTo>
                    <a:pt x="71437" y="94297"/>
                  </a:lnTo>
                  <a:lnTo>
                    <a:pt x="68935" y="95084"/>
                  </a:lnTo>
                  <a:lnTo>
                    <a:pt x="70065" y="92697"/>
                  </a:lnTo>
                  <a:lnTo>
                    <a:pt x="70065" y="93891"/>
                  </a:lnTo>
                  <a:lnTo>
                    <a:pt x="71158" y="93776"/>
                  </a:lnTo>
                  <a:lnTo>
                    <a:pt x="71437" y="93751"/>
                  </a:lnTo>
                  <a:lnTo>
                    <a:pt x="71437" y="85242"/>
                  </a:lnTo>
                  <a:lnTo>
                    <a:pt x="70993" y="85242"/>
                  </a:lnTo>
                  <a:lnTo>
                    <a:pt x="70065" y="85496"/>
                  </a:lnTo>
                  <a:lnTo>
                    <a:pt x="70065" y="92506"/>
                  </a:lnTo>
                  <a:lnTo>
                    <a:pt x="67665" y="94551"/>
                  </a:lnTo>
                  <a:lnTo>
                    <a:pt x="66395" y="93205"/>
                  </a:lnTo>
                  <a:lnTo>
                    <a:pt x="64897" y="94919"/>
                  </a:lnTo>
                  <a:lnTo>
                    <a:pt x="64058" y="95275"/>
                  </a:lnTo>
                  <a:lnTo>
                    <a:pt x="63855" y="95364"/>
                  </a:lnTo>
                  <a:lnTo>
                    <a:pt x="63855" y="95224"/>
                  </a:lnTo>
                  <a:lnTo>
                    <a:pt x="64897" y="94678"/>
                  </a:lnTo>
                  <a:lnTo>
                    <a:pt x="64897" y="94208"/>
                  </a:lnTo>
                  <a:lnTo>
                    <a:pt x="63855" y="92659"/>
                  </a:lnTo>
                  <a:lnTo>
                    <a:pt x="63855" y="91452"/>
                  </a:lnTo>
                  <a:lnTo>
                    <a:pt x="64897" y="91998"/>
                  </a:lnTo>
                  <a:lnTo>
                    <a:pt x="64897" y="92202"/>
                  </a:lnTo>
                  <a:lnTo>
                    <a:pt x="66395" y="91719"/>
                  </a:lnTo>
                  <a:lnTo>
                    <a:pt x="66395" y="90779"/>
                  </a:lnTo>
                  <a:lnTo>
                    <a:pt x="67665" y="90906"/>
                  </a:lnTo>
                  <a:lnTo>
                    <a:pt x="67665" y="92252"/>
                  </a:lnTo>
                  <a:lnTo>
                    <a:pt x="68935" y="92392"/>
                  </a:lnTo>
                  <a:lnTo>
                    <a:pt x="70065" y="92506"/>
                  </a:lnTo>
                  <a:lnTo>
                    <a:pt x="70065" y="85496"/>
                  </a:lnTo>
                  <a:lnTo>
                    <a:pt x="68935" y="85788"/>
                  </a:lnTo>
                  <a:lnTo>
                    <a:pt x="67665" y="86868"/>
                  </a:lnTo>
                  <a:lnTo>
                    <a:pt x="67665" y="86461"/>
                  </a:lnTo>
                  <a:lnTo>
                    <a:pt x="66395" y="86728"/>
                  </a:lnTo>
                  <a:lnTo>
                    <a:pt x="64897" y="86614"/>
                  </a:lnTo>
                  <a:lnTo>
                    <a:pt x="65633" y="86652"/>
                  </a:lnTo>
                  <a:lnTo>
                    <a:pt x="66395" y="86461"/>
                  </a:lnTo>
                  <a:lnTo>
                    <a:pt x="66395" y="85509"/>
                  </a:lnTo>
                  <a:lnTo>
                    <a:pt x="64897" y="83756"/>
                  </a:lnTo>
                  <a:lnTo>
                    <a:pt x="64897" y="84150"/>
                  </a:lnTo>
                  <a:lnTo>
                    <a:pt x="61468" y="84035"/>
                  </a:lnTo>
                  <a:lnTo>
                    <a:pt x="62128" y="84632"/>
                  </a:lnTo>
                  <a:lnTo>
                    <a:pt x="62585" y="85115"/>
                  </a:lnTo>
                  <a:lnTo>
                    <a:pt x="62585" y="86461"/>
                  </a:lnTo>
                  <a:lnTo>
                    <a:pt x="64528" y="84709"/>
                  </a:lnTo>
                  <a:lnTo>
                    <a:pt x="62585" y="86868"/>
                  </a:lnTo>
                  <a:lnTo>
                    <a:pt x="64897" y="86868"/>
                  </a:lnTo>
                  <a:lnTo>
                    <a:pt x="63855" y="86995"/>
                  </a:lnTo>
                  <a:lnTo>
                    <a:pt x="63855" y="87261"/>
                  </a:lnTo>
                  <a:lnTo>
                    <a:pt x="61468" y="87769"/>
                  </a:lnTo>
                  <a:lnTo>
                    <a:pt x="61315" y="87807"/>
                  </a:lnTo>
                  <a:lnTo>
                    <a:pt x="61315" y="86055"/>
                  </a:lnTo>
                  <a:lnTo>
                    <a:pt x="60032" y="84848"/>
                  </a:lnTo>
                  <a:lnTo>
                    <a:pt x="61315" y="84975"/>
                  </a:lnTo>
                  <a:lnTo>
                    <a:pt x="61315" y="83756"/>
                  </a:lnTo>
                  <a:lnTo>
                    <a:pt x="61468" y="83934"/>
                  </a:lnTo>
                  <a:lnTo>
                    <a:pt x="64897" y="81876"/>
                  </a:lnTo>
                  <a:lnTo>
                    <a:pt x="64897" y="81254"/>
                  </a:lnTo>
                  <a:lnTo>
                    <a:pt x="64058" y="79489"/>
                  </a:lnTo>
                  <a:lnTo>
                    <a:pt x="64401" y="79565"/>
                  </a:lnTo>
                  <a:lnTo>
                    <a:pt x="64897" y="79667"/>
                  </a:lnTo>
                  <a:lnTo>
                    <a:pt x="64897" y="77990"/>
                  </a:lnTo>
                  <a:lnTo>
                    <a:pt x="65633" y="77901"/>
                  </a:lnTo>
                  <a:lnTo>
                    <a:pt x="66395" y="77825"/>
                  </a:lnTo>
                  <a:lnTo>
                    <a:pt x="66395" y="77558"/>
                  </a:lnTo>
                  <a:lnTo>
                    <a:pt x="67665" y="77825"/>
                  </a:lnTo>
                  <a:lnTo>
                    <a:pt x="67665" y="77292"/>
                  </a:lnTo>
                  <a:lnTo>
                    <a:pt x="68935" y="77419"/>
                  </a:lnTo>
                  <a:lnTo>
                    <a:pt x="68935" y="78765"/>
                  </a:lnTo>
                  <a:lnTo>
                    <a:pt x="67665" y="78701"/>
                  </a:lnTo>
                  <a:lnTo>
                    <a:pt x="66395" y="78638"/>
                  </a:lnTo>
                  <a:lnTo>
                    <a:pt x="66395" y="79578"/>
                  </a:lnTo>
                  <a:lnTo>
                    <a:pt x="65125" y="82816"/>
                  </a:lnTo>
                  <a:lnTo>
                    <a:pt x="68935" y="79578"/>
                  </a:lnTo>
                  <a:lnTo>
                    <a:pt x="70065" y="78740"/>
                  </a:lnTo>
                  <a:lnTo>
                    <a:pt x="70065" y="78600"/>
                  </a:lnTo>
                  <a:lnTo>
                    <a:pt x="70993" y="78803"/>
                  </a:lnTo>
                  <a:lnTo>
                    <a:pt x="71437" y="78892"/>
                  </a:lnTo>
                  <a:lnTo>
                    <a:pt x="71437" y="80010"/>
                  </a:lnTo>
                  <a:lnTo>
                    <a:pt x="68935" y="81737"/>
                  </a:lnTo>
                  <a:lnTo>
                    <a:pt x="70065" y="83413"/>
                  </a:lnTo>
                  <a:lnTo>
                    <a:pt x="70065" y="83654"/>
                  </a:lnTo>
                  <a:lnTo>
                    <a:pt x="70993" y="83451"/>
                  </a:lnTo>
                  <a:lnTo>
                    <a:pt x="71437" y="83362"/>
                  </a:lnTo>
                  <a:lnTo>
                    <a:pt x="72745" y="83083"/>
                  </a:lnTo>
                  <a:lnTo>
                    <a:pt x="72745" y="73914"/>
                  </a:lnTo>
                  <a:lnTo>
                    <a:pt x="71437" y="74104"/>
                  </a:lnTo>
                  <a:lnTo>
                    <a:pt x="71297" y="73774"/>
                  </a:lnTo>
                  <a:lnTo>
                    <a:pt x="74015" y="72428"/>
                  </a:lnTo>
                  <a:lnTo>
                    <a:pt x="75285" y="72694"/>
                  </a:lnTo>
                  <a:lnTo>
                    <a:pt x="76466" y="73583"/>
                  </a:lnTo>
                  <a:lnTo>
                    <a:pt x="76466" y="63982"/>
                  </a:lnTo>
                  <a:lnTo>
                    <a:pt x="75285" y="64744"/>
                  </a:lnTo>
                  <a:lnTo>
                    <a:pt x="75285" y="66763"/>
                  </a:lnTo>
                  <a:lnTo>
                    <a:pt x="74015" y="66624"/>
                  </a:lnTo>
                  <a:lnTo>
                    <a:pt x="74015" y="67437"/>
                  </a:lnTo>
                  <a:lnTo>
                    <a:pt x="74015" y="68110"/>
                  </a:lnTo>
                  <a:lnTo>
                    <a:pt x="73342" y="68046"/>
                  </a:lnTo>
                  <a:lnTo>
                    <a:pt x="72745" y="67983"/>
                  </a:lnTo>
                  <a:lnTo>
                    <a:pt x="72745" y="70142"/>
                  </a:lnTo>
                  <a:lnTo>
                    <a:pt x="70993" y="73012"/>
                  </a:lnTo>
                  <a:lnTo>
                    <a:pt x="70065" y="70739"/>
                  </a:lnTo>
                  <a:lnTo>
                    <a:pt x="70065" y="71221"/>
                  </a:lnTo>
                  <a:lnTo>
                    <a:pt x="64897" y="76161"/>
                  </a:lnTo>
                  <a:lnTo>
                    <a:pt x="64897" y="75425"/>
                  </a:lnTo>
                  <a:lnTo>
                    <a:pt x="63855" y="73101"/>
                  </a:lnTo>
                  <a:lnTo>
                    <a:pt x="63855" y="75933"/>
                  </a:lnTo>
                  <a:lnTo>
                    <a:pt x="61468" y="76949"/>
                  </a:lnTo>
                  <a:lnTo>
                    <a:pt x="61315" y="77012"/>
                  </a:lnTo>
                  <a:lnTo>
                    <a:pt x="59880" y="78232"/>
                  </a:lnTo>
                  <a:lnTo>
                    <a:pt x="61315" y="77825"/>
                  </a:lnTo>
                  <a:lnTo>
                    <a:pt x="59880" y="78587"/>
                  </a:lnTo>
                  <a:lnTo>
                    <a:pt x="59880" y="94615"/>
                  </a:lnTo>
                  <a:lnTo>
                    <a:pt x="59880" y="95846"/>
                  </a:lnTo>
                  <a:lnTo>
                    <a:pt x="58775" y="96443"/>
                  </a:lnTo>
                  <a:lnTo>
                    <a:pt x="58775" y="95084"/>
                  </a:lnTo>
                  <a:lnTo>
                    <a:pt x="59880" y="94615"/>
                  </a:lnTo>
                  <a:lnTo>
                    <a:pt x="59880" y="78587"/>
                  </a:lnTo>
                  <a:lnTo>
                    <a:pt x="59880" y="78232"/>
                  </a:lnTo>
                  <a:lnTo>
                    <a:pt x="59880" y="77152"/>
                  </a:lnTo>
                  <a:lnTo>
                    <a:pt x="61315" y="75933"/>
                  </a:lnTo>
                  <a:lnTo>
                    <a:pt x="61315" y="75399"/>
                  </a:lnTo>
                  <a:lnTo>
                    <a:pt x="62128" y="75565"/>
                  </a:lnTo>
                  <a:lnTo>
                    <a:pt x="62585" y="75666"/>
                  </a:lnTo>
                  <a:lnTo>
                    <a:pt x="62979" y="75755"/>
                  </a:lnTo>
                  <a:lnTo>
                    <a:pt x="63347" y="75831"/>
                  </a:lnTo>
                  <a:lnTo>
                    <a:pt x="63855" y="75933"/>
                  </a:lnTo>
                  <a:lnTo>
                    <a:pt x="63855" y="73101"/>
                  </a:lnTo>
                  <a:lnTo>
                    <a:pt x="63855" y="71894"/>
                  </a:lnTo>
                  <a:lnTo>
                    <a:pt x="62979" y="71894"/>
                  </a:lnTo>
                  <a:lnTo>
                    <a:pt x="62585" y="72021"/>
                  </a:lnTo>
                  <a:lnTo>
                    <a:pt x="61468" y="72732"/>
                  </a:lnTo>
                  <a:lnTo>
                    <a:pt x="61315" y="72834"/>
                  </a:lnTo>
                  <a:lnTo>
                    <a:pt x="61315" y="72567"/>
                  </a:lnTo>
                  <a:lnTo>
                    <a:pt x="62585" y="71221"/>
                  </a:lnTo>
                  <a:lnTo>
                    <a:pt x="61468" y="70624"/>
                  </a:lnTo>
                  <a:lnTo>
                    <a:pt x="61315" y="70535"/>
                  </a:lnTo>
                  <a:lnTo>
                    <a:pt x="62585" y="69189"/>
                  </a:lnTo>
                  <a:lnTo>
                    <a:pt x="62839" y="69278"/>
                  </a:lnTo>
                  <a:lnTo>
                    <a:pt x="62585" y="69862"/>
                  </a:lnTo>
                  <a:lnTo>
                    <a:pt x="62979" y="69951"/>
                  </a:lnTo>
                  <a:lnTo>
                    <a:pt x="63347" y="70027"/>
                  </a:lnTo>
                  <a:lnTo>
                    <a:pt x="63855" y="70142"/>
                  </a:lnTo>
                  <a:lnTo>
                    <a:pt x="64401" y="70256"/>
                  </a:lnTo>
                  <a:lnTo>
                    <a:pt x="64897" y="70358"/>
                  </a:lnTo>
                  <a:lnTo>
                    <a:pt x="64897" y="70002"/>
                  </a:lnTo>
                  <a:lnTo>
                    <a:pt x="66395" y="70002"/>
                  </a:lnTo>
                  <a:lnTo>
                    <a:pt x="66395" y="70408"/>
                  </a:lnTo>
                  <a:lnTo>
                    <a:pt x="65633" y="70319"/>
                  </a:lnTo>
                  <a:lnTo>
                    <a:pt x="65633" y="70167"/>
                  </a:lnTo>
                  <a:lnTo>
                    <a:pt x="62979" y="71424"/>
                  </a:lnTo>
                  <a:lnTo>
                    <a:pt x="62839" y="71501"/>
                  </a:lnTo>
                  <a:lnTo>
                    <a:pt x="62585" y="71615"/>
                  </a:lnTo>
                  <a:lnTo>
                    <a:pt x="62979" y="71704"/>
                  </a:lnTo>
                  <a:lnTo>
                    <a:pt x="63347" y="71780"/>
                  </a:lnTo>
                  <a:lnTo>
                    <a:pt x="63855" y="71894"/>
                  </a:lnTo>
                  <a:lnTo>
                    <a:pt x="64401" y="72009"/>
                  </a:lnTo>
                  <a:lnTo>
                    <a:pt x="64897" y="72110"/>
                  </a:lnTo>
                  <a:lnTo>
                    <a:pt x="64897" y="72377"/>
                  </a:lnTo>
                  <a:lnTo>
                    <a:pt x="66395" y="70942"/>
                  </a:lnTo>
                  <a:lnTo>
                    <a:pt x="67665" y="72301"/>
                  </a:lnTo>
                  <a:lnTo>
                    <a:pt x="67665" y="69329"/>
                  </a:lnTo>
                  <a:lnTo>
                    <a:pt x="68935" y="70002"/>
                  </a:lnTo>
                  <a:lnTo>
                    <a:pt x="68935" y="68783"/>
                  </a:lnTo>
                  <a:lnTo>
                    <a:pt x="69850" y="68986"/>
                  </a:lnTo>
                  <a:lnTo>
                    <a:pt x="70065" y="69024"/>
                  </a:lnTo>
                  <a:lnTo>
                    <a:pt x="70065" y="69913"/>
                  </a:lnTo>
                  <a:lnTo>
                    <a:pt x="70993" y="70510"/>
                  </a:lnTo>
                  <a:lnTo>
                    <a:pt x="71158" y="70612"/>
                  </a:lnTo>
                  <a:lnTo>
                    <a:pt x="71297" y="70700"/>
                  </a:lnTo>
                  <a:lnTo>
                    <a:pt x="71437" y="70789"/>
                  </a:lnTo>
                  <a:lnTo>
                    <a:pt x="72745" y="70142"/>
                  </a:lnTo>
                  <a:lnTo>
                    <a:pt x="72745" y="67983"/>
                  </a:lnTo>
                  <a:lnTo>
                    <a:pt x="72872" y="67995"/>
                  </a:lnTo>
                  <a:lnTo>
                    <a:pt x="73342" y="67729"/>
                  </a:lnTo>
                  <a:lnTo>
                    <a:pt x="74015" y="67437"/>
                  </a:lnTo>
                  <a:lnTo>
                    <a:pt x="74015" y="66624"/>
                  </a:lnTo>
                  <a:lnTo>
                    <a:pt x="74015" y="64338"/>
                  </a:lnTo>
                  <a:lnTo>
                    <a:pt x="75285" y="63258"/>
                  </a:lnTo>
                  <a:lnTo>
                    <a:pt x="74015" y="61633"/>
                  </a:lnTo>
                  <a:lnTo>
                    <a:pt x="74015" y="60833"/>
                  </a:lnTo>
                  <a:lnTo>
                    <a:pt x="75285" y="60960"/>
                  </a:lnTo>
                  <a:lnTo>
                    <a:pt x="76466" y="61087"/>
                  </a:lnTo>
                  <a:lnTo>
                    <a:pt x="76466" y="50965"/>
                  </a:lnTo>
                  <a:lnTo>
                    <a:pt x="75285" y="51663"/>
                  </a:lnTo>
                  <a:lnTo>
                    <a:pt x="75285" y="56654"/>
                  </a:lnTo>
                  <a:lnTo>
                    <a:pt x="74015" y="57188"/>
                  </a:lnTo>
                  <a:lnTo>
                    <a:pt x="72745" y="57188"/>
                  </a:lnTo>
                  <a:lnTo>
                    <a:pt x="72745" y="54889"/>
                  </a:lnTo>
                  <a:lnTo>
                    <a:pt x="71475" y="54089"/>
                  </a:lnTo>
                  <a:lnTo>
                    <a:pt x="72745" y="54089"/>
                  </a:lnTo>
                  <a:lnTo>
                    <a:pt x="74015" y="54089"/>
                  </a:lnTo>
                  <a:lnTo>
                    <a:pt x="75285" y="56654"/>
                  </a:lnTo>
                  <a:lnTo>
                    <a:pt x="75285" y="51663"/>
                  </a:lnTo>
                  <a:lnTo>
                    <a:pt x="74015" y="52197"/>
                  </a:lnTo>
                  <a:lnTo>
                    <a:pt x="74015" y="50444"/>
                  </a:lnTo>
                  <a:lnTo>
                    <a:pt x="75285" y="50711"/>
                  </a:lnTo>
                  <a:lnTo>
                    <a:pt x="76466" y="50965"/>
                  </a:lnTo>
                  <a:lnTo>
                    <a:pt x="76466" y="32486"/>
                  </a:lnTo>
                  <a:lnTo>
                    <a:pt x="75285" y="31915"/>
                  </a:lnTo>
                  <a:lnTo>
                    <a:pt x="75285" y="40055"/>
                  </a:lnTo>
                  <a:lnTo>
                    <a:pt x="75285" y="40462"/>
                  </a:lnTo>
                  <a:lnTo>
                    <a:pt x="75285" y="47205"/>
                  </a:lnTo>
                  <a:lnTo>
                    <a:pt x="74015" y="47345"/>
                  </a:lnTo>
                  <a:lnTo>
                    <a:pt x="74015" y="48818"/>
                  </a:lnTo>
                  <a:lnTo>
                    <a:pt x="74015" y="50038"/>
                  </a:lnTo>
                  <a:lnTo>
                    <a:pt x="72872" y="49072"/>
                  </a:lnTo>
                  <a:lnTo>
                    <a:pt x="72745" y="49098"/>
                  </a:lnTo>
                  <a:lnTo>
                    <a:pt x="72745" y="48958"/>
                  </a:lnTo>
                  <a:lnTo>
                    <a:pt x="73342" y="48971"/>
                  </a:lnTo>
                  <a:lnTo>
                    <a:pt x="74015" y="48818"/>
                  </a:lnTo>
                  <a:lnTo>
                    <a:pt x="74015" y="47345"/>
                  </a:lnTo>
                  <a:lnTo>
                    <a:pt x="74015" y="47205"/>
                  </a:lnTo>
                  <a:lnTo>
                    <a:pt x="75285" y="47205"/>
                  </a:lnTo>
                  <a:lnTo>
                    <a:pt x="75285" y="40462"/>
                  </a:lnTo>
                  <a:lnTo>
                    <a:pt x="74015" y="40195"/>
                  </a:lnTo>
                  <a:lnTo>
                    <a:pt x="75285" y="40055"/>
                  </a:lnTo>
                  <a:lnTo>
                    <a:pt x="75285" y="31915"/>
                  </a:lnTo>
                  <a:lnTo>
                    <a:pt x="74015" y="31292"/>
                  </a:lnTo>
                  <a:lnTo>
                    <a:pt x="74015" y="34251"/>
                  </a:lnTo>
                  <a:lnTo>
                    <a:pt x="74015" y="34937"/>
                  </a:lnTo>
                  <a:lnTo>
                    <a:pt x="73342" y="34963"/>
                  </a:lnTo>
                  <a:lnTo>
                    <a:pt x="71475" y="35064"/>
                  </a:lnTo>
                  <a:lnTo>
                    <a:pt x="72745" y="34328"/>
                  </a:lnTo>
                  <a:lnTo>
                    <a:pt x="73342" y="33972"/>
                  </a:lnTo>
                  <a:lnTo>
                    <a:pt x="74015" y="34251"/>
                  </a:lnTo>
                  <a:lnTo>
                    <a:pt x="74015" y="31292"/>
                  </a:lnTo>
                  <a:lnTo>
                    <a:pt x="74015" y="31153"/>
                  </a:lnTo>
                  <a:lnTo>
                    <a:pt x="71437" y="29387"/>
                  </a:lnTo>
                  <a:lnTo>
                    <a:pt x="68935" y="28244"/>
                  </a:lnTo>
                  <a:lnTo>
                    <a:pt x="68935" y="53416"/>
                  </a:lnTo>
                  <a:lnTo>
                    <a:pt x="68935" y="54356"/>
                  </a:lnTo>
                  <a:lnTo>
                    <a:pt x="68935" y="64071"/>
                  </a:lnTo>
                  <a:lnTo>
                    <a:pt x="67665" y="64477"/>
                  </a:lnTo>
                  <a:lnTo>
                    <a:pt x="67665" y="65544"/>
                  </a:lnTo>
                  <a:lnTo>
                    <a:pt x="66395" y="64604"/>
                  </a:lnTo>
                  <a:lnTo>
                    <a:pt x="66395" y="67437"/>
                  </a:lnTo>
                  <a:lnTo>
                    <a:pt x="64897" y="67119"/>
                  </a:lnTo>
                  <a:lnTo>
                    <a:pt x="64401" y="67017"/>
                  </a:lnTo>
                  <a:lnTo>
                    <a:pt x="63855" y="66903"/>
                  </a:lnTo>
                  <a:lnTo>
                    <a:pt x="63068" y="66814"/>
                  </a:lnTo>
                  <a:lnTo>
                    <a:pt x="62585" y="67437"/>
                  </a:lnTo>
                  <a:lnTo>
                    <a:pt x="62585" y="67170"/>
                  </a:lnTo>
                  <a:lnTo>
                    <a:pt x="62420" y="67157"/>
                  </a:lnTo>
                  <a:lnTo>
                    <a:pt x="61315" y="67030"/>
                  </a:lnTo>
                  <a:lnTo>
                    <a:pt x="61315" y="67170"/>
                  </a:lnTo>
                  <a:lnTo>
                    <a:pt x="59880" y="67233"/>
                  </a:lnTo>
                  <a:lnTo>
                    <a:pt x="58775" y="67703"/>
                  </a:lnTo>
                  <a:lnTo>
                    <a:pt x="58775" y="68922"/>
                  </a:lnTo>
                  <a:lnTo>
                    <a:pt x="58775" y="70942"/>
                  </a:lnTo>
                  <a:lnTo>
                    <a:pt x="58089" y="71094"/>
                  </a:lnTo>
                  <a:lnTo>
                    <a:pt x="57505" y="71221"/>
                  </a:lnTo>
                  <a:lnTo>
                    <a:pt x="57505" y="70815"/>
                  </a:lnTo>
                  <a:lnTo>
                    <a:pt x="58089" y="70878"/>
                  </a:lnTo>
                  <a:lnTo>
                    <a:pt x="58775" y="70942"/>
                  </a:lnTo>
                  <a:lnTo>
                    <a:pt x="58775" y="68922"/>
                  </a:lnTo>
                  <a:lnTo>
                    <a:pt x="58089" y="66675"/>
                  </a:lnTo>
                  <a:lnTo>
                    <a:pt x="58775" y="66357"/>
                  </a:lnTo>
                  <a:lnTo>
                    <a:pt x="59880" y="65646"/>
                  </a:lnTo>
                  <a:lnTo>
                    <a:pt x="59880" y="67233"/>
                  </a:lnTo>
                  <a:lnTo>
                    <a:pt x="61315" y="66624"/>
                  </a:lnTo>
                  <a:lnTo>
                    <a:pt x="61315" y="67030"/>
                  </a:lnTo>
                  <a:lnTo>
                    <a:pt x="62128" y="66916"/>
                  </a:lnTo>
                  <a:lnTo>
                    <a:pt x="62979" y="66802"/>
                  </a:lnTo>
                  <a:lnTo>
                    <a:pt x="63855" y="66675"/>
                  </a:lnTo>
                  <a:lnTo>
                    <a:pt x="64401" y="66598"/>
                  </a:lnTo>
                  <a:lnTo>
                    <a:pt x="64058" y="66446"/>
                  </a:lnTo>
                  <a:lnTo>
                    <a:pt x="64897" y="66522"/>
                  </a:lnTo>
                  <a:lnTo>
                    <a:pt x="64401" y="66598"/>
                  </a:lnTo>
                  <a:lnTo>
                    <a:pt x="64897" y="66802"/>
                  </a:lnTo>
                  <a:lnTo>
                    <a:pt x="66395" y="67437"/>
                  </a:lnTo>
                  <a:lnTo>
                    <a:pt x="66395" y="64604"/>
                  </a:lnTo>
                  <a:lnTo>
                    <a:pt x="64897" y="65646"/>
                  </a:lnTo>
                  <a:lnTo>
                    <a:pt x="64401" y="63881"/>
                  </a:lnTo>
                  <a:lnTo>
                    <a:pt x="63855" y="61772"/>
                  </a:lnTo>
                  <a:lnTo>
                    <a:pt x="64401" y="63842"/>
                  </a:lnTo>
                  <a:lnTo>
                    <a:pt x="64897" y="64185"/>
                  </a:lnTo>
                  <a:lnTo>
                    <a:pt x="64897" y="64363"/>
                  </a:lnTo>
                  <a:lnTo>
                    <a:pt x="65633" y="64287"/>
                  </a:lnTo>
                  <a:lnTo>
                    <a:pt x="66395" y="64198"/>
                  </a:lnTo>
                  <a:lnTo>
                    <a:pt x="66395" y="63119"/>
                  </a:lnTo>
                  <a:lnTo>
                    <a:pt x="67665" y="63398"/>
                  </a:lnTo>
                  <a:lnTo>
                    <a:pt x="68935" y="64071"/>
                  </a:lnTo>
                  <a:lnTo>
                    <a:pt x="68935" y="54356"/>
                  </a:lnTo>
                  <a:lnTo>
                    <a:pt x="67665" y="54889"/>
                  </a:lnTo>
                  <a:lnTo>
                    <a:pt x="67665" y="54216"/>
                  </a:lnTo>
                  <a:lnTo>
                    <a:pt x="66395" y="54622"/>
                  </a:lnTo>
                  <a:lnTo>
                    <a:pt x="64897" y="55105"/>
                  </a:lnTo>
                  <a:lnTo>
                    <a:pt x="64897" y="57188"/>
                  </a:lnTo>
                  <a:lnTo>
                    <a:pt x="64897" y="59093"/>
                  </a:lnTo>
                  <a:lnTo>
                    <a:pt x="63347" y="59207"/>
                  </a:lnTo>
                  <a:lnTo>
                    <a:pt x="62839" y="59321"/>
                  </a:lnTo>
                  <a:lnTo>
                    <a:pt x="62585" y="59309"/>
                  </a:lnTo>
                  <a:lnTo>
                    <a:pt x="62585" y="62992"/>
                  </a:lnTo>
                  <a:lnTo>
                    <a:pt x="62585" y="63258"/>
                  </a:lnTo>
                  <a:lnTo>
                    <a:pt x="61315" y="64744"/>
                  </a:lnTo>
                  <a:lnTo>
                    <a:pt x="61315" y="63931"/>
                  </a:lnTo>
                  <a:lnTo>
                    <a:pt x="62420" y="63106"/>
                  </a:lnTo>
                  <a:lnTo>
                    <a:pt x="62585" y="62992"/>
                  </a:lnTo>
                  <a:lnTo>
                    <a:pt x="62585" y="59309"/>
                  </a:lnTo>
                  <a:lnTo>
                    <a:pt x="62128" y="59283"/>
                  </a:lnTo>
                  <a:lnTo>
                    <a:pt x="61315" y="59347"/>
                  </a:lnTo>
                  <a:lnTo>
                    <a:pt x="62420" y="61112"/>
                  </a:lnTo>
                  <a:lnTo>
                    <a:pt x="61315" y="61239"/>
                  </a:lnTo>
                  <a:lnTo>
                    <a:pt x="61315" y="59347"/>
                  </a:lnTo>
                  <a:lnTo>
                    <a:pt x="61315" y="58940"/>
                  </a:lnTo>
                  <a:lnTo>
                    <a:pt x="62128" y="59283"/>
                  </a:lnTo>
                  <a:lnTo>
                    <a:pt x="62979" y="59232"/>
                  </a:lnTo>
                  <a:lnTo>
                    <a:pt x="63855" y="58674"/>
                  </a:lnTo>
                  <a:lnTo>
                    <a:pt x="63855" y="56591"/>
                  </a:lnTo>
                  <a:lnTo>
                    <a:pt x="64897" y="57188"/>
                  </a:lnTo>
                  <a:lnTo>
                    <a:pt x="64897" y="55105"/>
                  </a:lnTo>
                  <a:lnTo>
                    <a:pt x="63855" y="55435"/>
                  </a:lnTo>
                  <a:lnTo>
                    <a:pt x="63855" y="54495"/>
                  </a:lnTo>
                  <a:lnTo>
                    <a:pt x="62585" y="53416"/>
                  </a:lnTo>
                  <a:lnTo>
                    <a:pt x="64897" y="51943"/>
                  </a:lnTo>
                  <a:lnTo>
                    <a:pt x="64897" y="51282"/>
                  </a:lnTo>
                  <a:lnTo>
                    <a:pt x="66395" y="54622"/>
                  </a:lnTo>
                  <a:lnTo>
                    <a:pt x="67665" y="54013"/>
                  </a:lnTo>
                  <a:lnTo>
                    <a:pt x="68935" y="53416"/>
                  </a:lnTo>
                  <a:lnTo>
                    <a:pt x="68935" y="28244"/>
                  </a:lnTo>
                  <a:lnTo>
                    <a:pt x="67665" y="27660"/>
                  </a:lnTo>
                  <a:lnTo>
                    <a:pt x="67665" y="33451"/>
                  </a:lnTo>
                  <a:lnTo>
                    <a:pt x="67665" y="34391"/>
                  </a:lnTo>
                  <a:lnTo>
                    <a:pt x="66395" y="36283"/>
                  </a:lnTo>
                  <a:lnTo>
                    <a:pt x="66395" y="44513"/>
                  </a:lnTo>
                  <a:lnTo>
                    <a:pt x="64897" y="45300"/>
                  </a:lnTo>
                  <a:lnTo>
                    <a:pt x="64897" y="44729"/>
                  </a:lnTo>
                  <a:lnTo>
                    <a:pt x="65633" y="44018"/>
                  </a:lnTo>
                  <a:lnTo>
                    <a:pt x="66395" y="44513"/>
                  </a:lnTo>
                  <a:lnTo>
                    <a:pt x="66395" y="36283"/>
                  </a:lnTo>
                  <a:lnTo>
                    <a:pt x="64897" y="36918"/>
                  </a:lnTo>
                  <a:lnTo>
                    <a:pt x="64897" y="34531"/>
                  </a:lnTo>
                  <a:lnTo>
                    <a:pt x="63855" y="34531"/>
                  </a:lnTo>
                  <a:lnTo>
                    <a:pt x="63855" y="37490"/>
                  </a:lnTo>
                  <a:lnTo>
                    <a:pt x="63855" y="39243"/>
                  </a:lnTo>
                  <a:lnTo>
                    <a:pt x="62585" y="39243"/>
                  </a:lnTo>
                  <a:lnTo>
                    <a:pt x="62585" y="38303"/>
                  </a:lnTo>
                  <a:lnTo>
                    <a:pt x="61468" y="38074"/>
                  </a:lnTo>
                  <a:lnTo>
                    <a:pt x="61315" y="38036"/>
                  </a:lnTo>
                  <a:lnTo>
                    <a:pt x="61315" y="50038"/>
                  </a:lnTo>
                  <a:lnTo>
                    <a:pt x="61315" y="51930"/>
                  </a:lnTo>
                  <a:lnTo>
                    <a:pt x="59880" y="52679"/>
                  </a:lnTo>
                  <a:lnTo>
                    <a:pt x="59880" y="52832"/>
                  </a:lnTo>
                  <a:lnTo>
                    <a:pt x="58775" y="54495"/>
                  </a:lnTo>
                  <a:lnTo>
                    <a:pt x="58775" y="57721"/>
                  </a:lnTo>
                  <a:lnTo>
                    <a:pt x="58775" y="58000"/>
                  </a:lnTo>
                  <a:lnTo>
                    <a:pt x="58280" y="58204"/>
                  </a:lnTo>
                  <a:lnTo>
                    <a:pt x="58775" y="57721"/>
                  </a:lnTo>
                  <a:lnTo>
                    <a:pt x="58775" y="54495"/>
                  </a:lnTo>
                  <a:lnTo>
                    <a:pt x="58089" y="54559"/>
                  </a:lnTo>
                  <a:lnTo>
                    <a:pt x="57581" y="54622"/>
                  </a:lnTo>
                  <a:lnTo>
                    <a:pt x="57581" y="58686"/>
                  </a:lnTo>
                  <a:lnTo>
                    <a:pt x="57505" y="63792"/>
                  </a:lnTo>
                  <a:lnTo>
                    <a:pt x="56235" y="65011"/>
                  </a:lnTo>
                  <a:lnTo>
                    <a:pt x="55626" y="66484"/>
                  </a:lnTo>
                  <a:lnTo>
                    <a:pt x="54940" y="67119"/>
                  </a:lnTo>
                  <a:lnTo>
                    <a:pt x="54940" y="74714"/>
                  </a:lnTo>
                  <a:lnTo>
                    <a:pt x="54940" y="77952"/>
                  </a:lnTo>
                  <a:lnTo>
                    <a:pt x="52425" y="77012"/>
                  </a:lnTo>
                  <a:lnTo>
                    <a:pt x="51498" y="76923"/>
                  </a:lnTo>
                  <a:lnTo>
                    <a:pt x="50355" y="76796"/>
                  </a:lnTo>
                  <a:lnTo>
                    <a:pt x="49834" y="76746"/>
                  </a:lnTo>
                  <a:lnTo>
                    <a:pt x="49834" y="76898"/>
                  </a:lnTo>
                  <a:lnTo>
                    <a:pt x="49149" y="77076"/>
                  </a:lnTo>
                  <a:lnTo>
                    <a:pt x="48971" y="77114"/>
                  </a:lnTo>
                  <a:lnTo>
                    <a:pt x="49149" y="76987"/>
                  </a:lnTo>
                  <a:lnTo>
                    <a:pt x="49631" y="76720"/>
                  </a:lnTo>
                  <a:lnTo>
                    <a:pt x="49834" y="76631"/>
                  </a:lnTo>
                  <a:lnTo>
                    <a:pt x="50355" y="76568"/>
                  </a:lnTo>
                  <a:lnTo>
                    <a:pt x="51155" y="76479"/>
                  </a:lnTo>
                  <a:lnTo>
                    <a:pt x="51155" y="75806"/>
                  </a:lnTo>
                  <a:lnTo>
                    <a:pt x="50355" y="75806"/>
                  </a:lnTo>
                  <a:lnTo>
                    <a:pt x="51155" y="75666"/>
                  </a:lnTo>
                  <a:lnTo>
                    <a:pt x="51155" y="73774"/>
                  </a:lnTo>
                  <a:lnTo>
                    <a:pt x="51943" y="73698"/>
                  </a:lnTo>
                  <a:lnTo>
                    <a:pt x="52425" y="73647"/>
                  </a:lnTo>
                  <a:lnTo>
                    <a:pt x="52425" y="74180"/>
                  </a:lnTo>
                  <a:lnTo>
                    <a:pt x="53301" y="73812"/>
                  </a:lnTo>
                  <a:lnTo>
                    <a:pt x="53492" y="73723"/>
                  </a:lnTo>
                  <a:lnTo>
                    <a:pt x="53301" y="73558"/>
                  </a:lnTo>
                  <a:lnTo>
                    <a:pt x="52425" y="73380"/>
                  </a:lnTo>
                  <a:lnTo>
                    <a:pt x="52425" y="72161"/>
                  </a:lnTo>
                  <a:lnTo>
                    <a:pt x="53695" y="72161"/>
                  </a:lnTo>
                  <a:lnTo>
                    <a:pt x="53695" y="74053"/>
                  </a:lnTo>
                  <a:lnTo>
                    <a:pt x="54762" y="74612"/>
                  </a:lnTo>
                  <a:lnTo>
                    <a:pt x="54940" y="74714"/>
                  </a:lnTo>
                  <a:lnTo>
                    <a:pt x="54940" y="67119"/>
                  </a:lnTo>
                  <a:lnTo>
                    <a:pt x="53809" y="68160"/>
                  </a:lnTo>
                  <a:lnTo>
                    <a:pt x="54940" y="63754"/>
                  </a:lnTo>
                  <a:lnTo>
                    <a:pt x="53695" y="63868"/>
                  </a:lnTo>
                  <a:lnTo>
                    <a:pt x="53492" y="63906"/>
                  </a:lnTo>
                  <a:lnTo>
                    <a:pt x="53492" y="68465"/>
                  </a:lnTo>
                  <a:lnTo>
                    <a:pt x="52425" y="69456"/>
                  </a:lnTo>
                  <a:lnTo>
                    <a:pt x="51943" y="69088"/>
                  </a:lnTo>
                  <a:lnTo>
                    <a:pt x="51155" y="70269"/>
                  </a:lnTo>
                  <a:lnTo>
                    <a:pt x="50355" y="70358"/>
                  </a:lnTo>
                  <a:lnTo>
                    <a:pt x="51803" y="68973"/>
                  </a:lnTo>
                  <a:lnTo>
                    <a:pt x="49885" y="67449"/>
                  </a:lnTo>
                  <a:lnTo>
                    <a:pt x="51155" y="66903"/>
                  </a:lnTo>
                  <a:lnTo>
                    <a:pt x="49834" y="66344"/>
                  </a:lnTo>
                  <a:lnTo>
                    <a:pt x="49834" y="65824"/>
                  </a:lnTo>
                  <a:lnTo>
                    <a:pt x="51155" y="65824"/>
                  </a:lnTo>
                  <a:lnTo>
                    <a:pt x="51155" y="66230"/>
                  </a:lnTo>
                  <a:lnTo>
                    <a:pt x="53492" y="68465"/>
                  </a:lnTo>
                  <a:lnTo>
                    <a:pt x="53492" y="63906"/>
                  </a:lnTo>
                  <a:lnTo>
                    <a:pt x="52425" y="64071"/>
                  </a:lnTo>
                  <a:lnTo>
                    <a:pt x="52425" y="62890"/>
                  </a:lnTo>
                  <a:lnTo>
                    <a:pt x="54762" y="63690"/>
                  </a:lnTo>
                  <a:lnTo>
                    <a:pt x="54940" y="63665"/>
                  </a:lnTo>
                  <a:lnTo>
                    <a:pt x="55626" y="63995"/>
                  </a:lnTo>
                  <a:lnTo>
                    <a:pt x="56235" y="64198"/>
                  </a:lnTo>
                  <a:lnTo>
                    <a:pt x="56400" y="64262"/>
                  </a:lnTo>
                  <a:lnTo>
                    <a:pt x="57505" y="63792"/>
                  </a:lnTo>
                  <a:lnTo>
                    <a:pt x="57505" y="58762"/>
                  </a:lnTo>
                  <a:lnTo>
                    <a:pt x="54203" y="60667"/>
                  </a:lnTo>
                  <a:lnTo>
                    <a:pt x="52425" y="61709"/>
                  </a:lnTo>
                  <a:lnTo>
                    <a:pt x="52425" y="60426"/>
                  </a:lnTo>
                  <a:lnTo>
                    <a:pt x="53301" y="60540"/>
                  </a:lnTo>
                  <a:lnTo>
                    <a:pt x="54203" y="60667"/>
                  </a:lnTo>
                  <a:lnTo>
                    <a:pt x="57581" y="58686"/>
                  </a:lnTo>
                  <a:lnTo>
                    <a:pt x="57581" y="54622"/>
                  </a:lnTo>
                  <a:lnTo>
                    <a:pt x="56400" y="54737"/>
                  </a:lnTo>
                  <a:lnTo>
                    <a:pt x="55626" y="54825"/>
                  </a:lnTo>
                  <a:lnTo>
                    <a:pt x="54940" y="54902"/>
                  </a:lnTo>
                  <a:lnTo>
                    <a:pt x="54940" y="56121"/>
                  </a:lnTo>
                  <a:lnTo>
                    <a:pt x="52425" y="56781"/>
                  </a:lnTo>
                  <a:lnTo>
                    <a:pt x="52425" y="54889"/>
                  </a:lnTo>
                  <a:lnTo>
                    <a:pt x="51943" y="54940"/>
                  </a:lnTo>
                  <a:lnTo>
                    <a:pt x="51155" y="55029"/>
                  </a:lnTo>
                  <a:lnTo>
                    <a:pt x="49834" y="54610"/>
                  </a:lnTo>
                  <a:lnTo>
                    <a:pt x="49631" y="54571"/>
                  </a:lnTo>
                  <a:lnTo>
                    <a:pt x="49149" y="54470"/>
                  </a:lnTo>
                  <a:lnTo>
                    <a:pt x="53301" y="53251"/>
                  </a:lnTo>
                  <a:lnTo>
                    <a:pt x="53695" y="53136"/>
                  </a:lnTo>
                  <a:lnTo>
                    <a:pt x="54762" y="52692"/>
                  </a:lnTo>
                  <a:lnTo>
                    <a:pt x="54940" y="52616"/>
                  </a:lnTo>
                  <a:lnTo>
                    <a:pt x="54762" y="52451"/>
                  </a:lnTo>
                  <a:lnTo>
                    <a:pt x="52425" y="50711"/>
                  </a:lnTo>
                  <a:lnTo>
                    <a:pt x="52425" y="52197"/>
                  </a:lnTo>
                  <a:lnTo>
                    <a:pt x="48933" y="54419"/>
                  </a:lnTo>
                  <a:lnTo>
                    <a:pt x="48615" y="54622"/>
                  </a:lnTo>
                  <a:lnTo>
                    <a:pt x="48933" y="54533"/>
                  </a:lnTo>
                  <a:lnTo>
                    <a:pt x="48933" y="55397"/>
                  </a:lnTo>
                  <a:lnTo>
                    <a:pt x="49631" y="55029"/>
                  </a:lnTo>
                  <a:lnTo>
                    <a:pt x="49834" y="54914"/>
                  </a:lnTo>
                  <a:lnTo>
                    <a:pt x="48615" y="56654"/>
                  </a:lnTo>
                  <a:lnTo>
                    <a:pt x="49834" y="57429"/>
                  </a:lnTo>
                  <a:lnTo>
                    <a:pt x="48615" y="58674"/>
                  </a:lnTo>
                  <a:lnTo>
                    <a:pt x="48615" y="61366"/>
                  </a:lnTo>
                  <a:lnTo>
                    <a:pt x="48615" y="69189"/>
                  </a:lnTo>
                  <a:lnTo>
                    <a:pt x="48615" y="70269"/>
                  </a:lnTo>
                  <a:lnTo>
                    <a:pt x="47345" y="71081"/>
                  </a:lnTo>
                  <a:lnTo>
                    <a:pt x="47345" y="71488"/>
                  </a:lnTo>
                  <a:lnTo>
                    <a:pt x="45923" y="71488"/>
                  </a:lnTo>
                  <a:lnTo>
                    <a:pt x="45923" y="70827"/>
                  </a:lnTo>
                  <a:lnTo>
                    <a:pt x="46888" y="70726"/>
                  </a:lnTo>
                  <a:lnTo>
                    <a:pt x="47345" y="70675"/>
                  </a:lnTo>
                  <a:lnTo>
                    <a:pt x="47345" y="69329"/>
                  </a:lnTo>
                  <a:lnTo>
                    <a:pt x="48615" y="69189"/>
                  </a:lnTo>
                  <a:lnTo>
                    <a:pt x="48615" y="61366"/>
                  </a:lnTo>
                  <a:lnTo>
                    <a:pt x="47345" y="61912"/>
                  </a:lnTo>
                  <a:lnTo>
                    <a:pt x="47345" y="62712"/>
                  </a:lnTo>
                  <a:lnTo>
                    <a:pt x="45923" y="63779"/>
                  </a:lnTo>
                  <a:lnTo>
                    <a:pt x="45923" y="63652"/>
                  </a:lnTo>
                  <a:lnTo>
                    <a:pt x="46888" y="62014"/>
                  </a:lnTo>
                  <a:lnTo>
                    <a:pt x="43535" y="63258"/>
                  </a:lnTo>
                  <a:lnTo>
                    <a:pt x="46736" y="62064"/>
                  </a:lnTo>
                  <a:lnTo>
                    <a:pt x="46888" y="62014"/>
                  </a:lnTo>
                  <a:lnTo>
                    <a:pt x="48615" y="61366"/>
                  </a:lnTo>
                  <a:lnTo>
                    <a:pt x="48615" y="58674"/>
                  </a:lnTo>
                  <a:lnTo>
                    <a:pt x="48615" y="57454"/>
                  </a:lnTo>
                  <a:lnTo>
                    <a:pt x="47345" y="56248"/>
                  </a:lnTo>
                  <a:lnTo>
                    <a:pt x="48615" y="55575"/>
                  </a:lnTo>
                  <a:lnTo>
                    <a:pt x="48615" y="54622"/>
                  </a:lnTo>
                  <a:lnTo>
                    <a:pt x="48615" y="54356"/>
                  </a:lnTo>
                  <a:lnTo>
                    <a:pt x="47345" y="53682"/>
                  </a:lnTo>
                  <a:lnTo>
                    <a:pt x="48615" y="53213"/>
                  </a:lnTo>
                  <a:lnTo>
                    <a:pt x="49631" y="52832"/>
                  </a:lnTo>
                  <a:lnTo>
                    <a:pt x="49834" y="52755"/>
                  </a:lnTo>
                  <a:lnTo>
                    <a:pt x="49834" y="51828"/>
                  </a:lnTo>
                  <a:lnTo>
                    <a:pt x="52425" y="50038"/>
                  </a:lnTo>
                  <a:lnTo>
                    <a:pt x="52425" y="50711"/>
                  </a:lnTo>
                  <a:lnTo>
                    <a:pt x="53301" y="50431"/>
                  </a:lnTo>
                  <a:lnTo>
                    <a:pt x="53695" y="50304"/>
                  </a:lnTo>
                  <a:lnTo>
                    <a:pt x="54762" y="49961"/>
                  </a:lnTo>
                  <a:lnTo>
                    <a:pt x="56235" y="50038"/>
                  </a:lnTo>
                  <a:lnTo>
                    <a:pt x="56235" y="49364"/>
                  </a:lnTo>
                  <a:lnTo>
                    <a:pt x="57505" y="50177"/>
                  </a:lnTo>
                  <a:lnTo>
                    <a:pt x="58089" y="50076"/>
                  </a:lnTo>
                  <a:lnTo>
                    <a:pt x="58775" y="49974"/>
                  </a:lnTo>
                  <a:lnTo>
                    <a:pt x="59270" y="49898"/>
                  </a:lnTo>
                  <a:lnTo>
                    <a:pt x="59880" y="49796"/>
                  </a:lnTo>
                  <a:lnTo>
                    <a:pt x="61315" y="50038"/>
                  </a:lnTo>
                  <a:lnTo>
                    <a:pt x="61315" y="38036"/>
                  </a:lnTo>
                  <a:lnTo>
                    <a:pt x="62128" y="37693"/>
                  </a:lnTo>
                  <a:lnTo>
                    <a:pt x="62420" y="37566"/>
                  </a:lnTo>
                  <a:lnTo>
                    <a:pt x="63855" y="37490"/>
                  </a:lnTo>
                  <a:lnTo>
                    <a:pt x="63855" y="34531"/>
                  </a:lnTo>
                  <a:lnTo>
                    <a:pt x="64401" y="34404"/>
                  </a:lnTo>
                  <a:lnTo>
                    <a:pt x="64897" y="34302"/>
                  </a:lnTo>
                  <a:lnTo>
                    <a:pt x="65633" y="34340"/>
                  </a:lnTo>
                  <a:lnTo>
                    <a:pt x="66395" y="34251"/>
                  </a:lnTo>
                  <a:lnTo>
                    <a:pt x="66395" y="33858"/>
                  </a:lnTo>
                  <a:lnTo>
                    <a:pt x="67665" y="33451"/>
                  </a:lnTo>
                  <a:lnTo>
                    <a:pt x="67665" y="27660"/>
                  </a:lnTo>
                  <a:lnTo>
                    <a:pt x="64897" y="26377"/>
                  </a:lnTo>
                  <a:lnTo>
                    <a:pt x="64401" y="26250"/>
                  </a:lnTo>
                  <a:lnTo>
                    <a:pt x="64058" y="25996"/>
                  </a:lnTo>
                  <a:lnTo>
                    <a:pt x="63855" y="25895"/>
                  </a:lnTo>
                  <a:lnTo>
                    <a:pt x="63855" y="26123"/>
                  </a:lnTo>
                  <a:lnTo>
                    <a:pt x="64058" y="26174"/>
                  </a:lnTo>
                  <a:lnTo>
                    <a:pt x="63347" y="26060"/>
                  </a:lnTo>
                  <a:lnTo>
                    <a:pt x="62979" y="25908"/>
                  </a:lnTo>
                  <a:lnTo>
                    <a:pt x="61468" y="25527"/>
                  </a:lnTo>
                  <a:lnTo>
                    <a:pt x="62128" y="25692"/>
                  </a:lnTo>
                  <a:lnTo>
                    <a:pt x="62585" y="25806"/>
                  </a:lnTo>
                  <a:lnTo>
                    <a:pt x="62979" y="25908"/>
                  </a:lnTo>
                  <a:lnTo>
                    <a:pt x="63347" y="25996"/>
                  </a:lnTo>
                  <a:lnTo>
                    <a:pt x="63855" y="25628"/>
                  </a:lnTo>
                  <a:lnTo>
                    <a:pt x="59880" y="24523"/>
                  </a:lnTo>
                  <a:lnTo>
                    <a:pt x="59880" y="25006"/>
                  </a:lnTo>
                  <a:lnTo>
                    <a:pt x="59880" y="25222"/>
                  </a:lnTo>
                  <a:lnTo>
                    <a:pt x="59880" y="25527"/>
                  </a:lnTo>
                  <a:lnTo>
                    <a:pt x="59270" y="25654"/>
                  </a:lnTo>
                  <a:lnTo>
                    <a:pt x="58775" y="25755"/>
                  </a:lnTo>
                  <a:lnTo>
                    <a:pt x="58775" y="25222"/>
                  </a:lnTo>
                  <a:lnTo>
                    <a:pt x="59880" y="25222"/>
                  </a:lnTo>
                  <a:lnTo>
                    <a:pt x="59880" y="25006"/>
                  </a:lnTo>
                  <a:lnTo>
                    <a:pt x="58775" y="24409"/>
                  </a:lnTo>
                  <a:lnTo>
                    <a:pt x="59270" y="24358"/>
                  </a:lnTo>
                  <a:lnTo>
                    <a:pt x="57505" y="23876"/>
                  </a:lnTo>
                  <a:lnTo>
                    <a:pt x="57505" y="28460"/>
                  </a:lnTo>
                  <a:lnTo>
                    <a:pt x="57505" y="29260"/>
                  </a:lnTo>
                  <a:lnTo>
                    <a:pt x="56400" y="29616"/>
                  </a:lnTo>
                  <a:lnTo>
                    <a:pt x="56235" y="29667"/>
                  </a:lnTo>
                  <a:lnTo>
                    <a:pt x="54940" y="29260"/>
                  </a:lnTo>
                  <a:lnTo>
                    <a:pt x="54940" y="40855"/>
                  </a:lnTo>
                  <a:lnTo>
                    <a:pt x="53695" y="41846"/>
                  </a:lnTo>
                  <a:lnTo>
                    <a:pt x="53695" y="44373"/>
                  </a:lnTo>
                  <a:lnTo>
                    <a:pt x="53695" y="44640"/>
                  </a:lnTo>
                  <a:lnTo>
                    <a:pt x="52425" y="44640"/>
                  </a:lnTo>
                  <a:lnTo>
                    <a:pt x="53301" y="44450"/>
                  </a:lnTo>
                  <a:lnTo>
                    <a:pt x="53695" y="44373"/>
                  </a:lnTo>
                  <a:lnTo>
                    <a:pt x="53695" y="41846"/>
                  </a:lnTo>
                  <a:lnTo>
                    <a:pt x="49631" y="44958"/>
                  </a:lnTo>
                  <a:lnTo>
                    <a:pt x="49631" y="51130"/>
                  </a:lnTo>
                  <a:lnTo>
                    <a:pt x="47345" y="51257"/>
                  </a:lnTo>
                  <a:lnTo>
                    <a:pt x="47345" y="50038"/>
                  </a:lnTo>
                  <a:lnTo>
                    <a:pt x="47345" y="49898"/>
                  </a:lnTo>
                  <a:lnTo>
                    <a:pt x="46888" y="48920"/>
                  </a:lnTo>
                  <a:lnTo>
                    <a:pt x="46736" y="48488"/>
                  </a:lnTo>
                  <a:lnTo>
                    <a:pt x="46888" y="48831"/>
                  </a:lnTo>
                  <a:lnTo>
                    <a:pt x="47345" y="48818"/>
                  </a:lnTo>
                  <a:lnTo>
                    <a:pt x="48615" y="48552"/>
                  </a:lnTo>
                  <a:lnTo>
                    <a:pt x="48615" y="49098"/>
                  </a:lnTo>
                  <a:lnTo>
                    <a:pt x="47345" y="50038"/>
                  </a:lnTo>
                  <a:lnTo>
                    <a:pt x="48615" y="50584"/>
                  </a:lnTo>
                  <a:lnTo>
                    <a:pt x="48615" y="51181"/>
                  </a:lnTo>
                  <a:lnTo>
                    <a:pt x="49631" y="51130"/>
                  </a:lnTo>
                  <a:lnTo>
                    <a:pt x="49631" y="44958"/>
                  </a:lnTo>
                  <a:lnTo>
                    <a:pt x="46316" y="47498"/>
                  </a:lnTo>
                  <a:lnTo>
                    <a:pt x="45923" y="46583"/>
                  </a:lnTo>
                  <a:lnTo>
                    <a:pt x="45923" y="46342"/>
                  </a:lnTo>
                  <a:lnTo>
                    <a:pt x="47345" y="45593"/>
                  </a:lnTo>
                  <a:lnTo>
                    <a:pt x="47345" y="45186"/>
                  </a:lnTo>
                  <a:lnTo>
                    <a:pt x="45923" y="44577"/>
                  </a:lnTo>
                  <a:lnTo>
                    <a:pt x="45923" y="44069"/>
                  </a:lnTo>
                  <a:lnTo>
                    <a:pt x="45313" y="43942"/>
                  </a:lnTo>
                  <a:lnTo>
                    <a:pt x="45313" y="47663"/>
                  </a:lnTo>
                  <a:lnTo>
                    <a:pt x="44805" y="48145"/>
                  </a:lnTo>
                  <a:lnTo>
                    <a:pt x="44488" y="48018"/>
                  </a:lnTo>
                  <a:lnTo>
                    <a:pt x="45313" y="47663"/>
                  </a:lnTo>
                  <a:lnTo>
                    <a:pt x="45313" y="43942"/>
                  </a:lnTo>
                  <a:lnTo>
                    <a:pt x="44805" y="43840"/>
                  </a:lnTo>
                  <a:lnTo>
                    <a:pt x="46316" y="43891"/>
                  </a:lnTo>
                  <a:lnTo>
                    <a:pt x="47345" y="43561"/>
                  </a:lnTo>
                  <a:lnTo>
                    <a:pt x="48615" y="43027"/>
                  </a:lnTo>
                  <a:lnTo>
                    <a:pt x="47345" y="44107"/>
                  </a:lnTo>
                  <a:lnTo>
                    <a:pt x="49631" y="44221"/>
                  </a:lnTo>
                  <a:lnTo>
                    <a:pt x="49834" y="44234"/>
                  </a:lnTo>
                  <a:lnTo>
                    <a:pt x="49834" y="43268"/>
                  </a:lnTo>
                  <a:lnTo>
                    <a:pt x="48615" y="42760"/>
                  </a:lnTo>
                  <a:lnTo>
                    <a:pt x="49631" y="42646"/>
                  </a:lnTo>
                  <a:lnTo>
                    <a:pt x="49834" y="42621"/>
                  </a:lnTo>
                  <a:lnTo>
                    <a:pt x="50355" y="42214"/>
                  </a:lnTo>
                  <a:lnTo>
                    <a:pt x="51155" y="41541"/>
                  </a:lnTo>
                  <a:lnTo>
                    <a:pt x="49872" y="40728"/>
                  </a:lnTo>
                  <a:lnTo>
                    <a:pt x="51155" y="40322"/>
                  </a:lnTo>
                  <a:lnTo>
                    <a:pt x="52425" y="37896"/>
                  </a:lnTo>
                  <a:lnTo>
                    <a:pt x="52425" y="40195"/>
                  </a:lnTo>
                  <a:lnTo>
                    <a:pt x="53301" y="40424"/>
                  </a:lnTo>
                  <a:lnTo>
                    <a:pt x="53695" y="40525"/>
                  </a:lnTo>
                  <a:lnTo>
                    <a:pt x="54762" y="40817"/>
                  </a:lnTo>
                  <a:lnTo>
                    <a:pt x="54940" y="40855"/>
                  </a:lnTo>
                  <a:lnTo>
                    <a:pt x="54940" y="29260"/>
                  </a:lnTo>
                  <a:lnTo>
                    <a:pt x="54940" y="28587"/>
                  </a:lnTo>
                  <a:lnTo>
                    <a:pt x="56235" y="28867"/>
                  </a:lnTo>
                  <a:lnTo>
                    <a:pt x="57505" y="28460"/>
                  </a:lnTo>
                  <a:lnTo>
                    <a:pt x="57505" y="23876"/>
                  </a:lnTo>
                  <a:lnTo>
                    <a:pt x="54940" y="21704"/>
                  </a:lnTo>
                  <a:lnTo>
                    <a:pt x="54940" y="24549"/>
                  </a:lnTo>
                  <a:lnTo>
                    <a:pt x="54940" y="25755"/>
                  </a:lnTo>
                  <a:lnTo>
                    <a:pt x="53695" y="25755"/>
                  </a:lnTo>
                  <a:lnTo>
                    <a:pt x="53695" y="24549"/>
                  </a:lnTo>
                  <a:lnTo>
                    <a:pt x="54940" y="24549"/>
                  </a:lnTo>
                  <a:lnTo>
                    <a:pt x="54940" y="21704"/>
                  </a:lnTo>
                  <a:lnTo>
                    <a:pt x="51155" y="18491"/>
                  </a:lnTo>
                  <a:lnTo>
                    <a:pt x="51155" y="30619"/>
                  </a:lnTo>
                  <a:lnTo>
                    <a:pt x="51155" y="31292"/>
                  </a:lnTo>
                  <a:lnTo>
                    <a:pt x="50355" y="31457"/>
                  </a:lnTo>
                  <a:lnTo>
                    <a:pt x="49834" y="31572"/>
                  </a:lnTo>
                  <a:lnTo>
                    <a:pt x="49834" y="36690"/>
                  </a:lnTo>
                  <a:lnTo>
                    <a:pt x="49834" y="38417"/>
                  </a:lnTo>
                  <a:lnTo>
                    <a:pt x="49149" y="38201"/>
                  </a:lnTo>
                  <a:lnTo>
                    <a:pt x="48933" y="38138"/>
                  </a:lnTo>
                  <a:lnTo>
                    <a:pt x="48615" y="38036"/>
                  </a:lnTo>
                  <a:lnTo>
                    <a:pt x="48615" y="39649"/>
                  </a:lnTo>
                  <a:lnTo>
                    <a:pt x="47345" y="40728"/>
                  </a:lnTo>
                  <a:lnTo>
                    <a:pt x="45923" y="40703"/>
                  </a:lnTo>
                  <a:lnTo>
                    <a:pt x="45313" y="40563"/>
                  </a:lnTo>
                  <a:lnTo>
                    <a:pt x="44805" y="40462"/>
                  </a:lnTo>
                  <a:lnTo>
                    <a:pt x="44805" y="43700"/>
                  </a:lnTo>
                  <a:lnTo>
                    <a:pt x="43535" y="45313"/>
                  </a:lnTo>
                  <a:lnTo>
                    <a:pt x="43535" y="47612"/>
                  </a:lnTo>
                  <a:lnTo>
                    <a:pt x="43535" y="47879"/>
                  </a:lnTo>
                  <a:lnTo>
                    <a:pt x="43103" y="47967"/>
                  </a:lnTo>
                  <a:lnTo>
                    <a:pt x="40843" y="48069"/>
                  </a:lnTo>
                  <a:lnTo>
                    <a:pt x="39636" y="47434"/>
                  </a:lnTo>
                  <a:lnTo>
                    <a:pt x="39636" y="48006"/>
                  </a:lnTo>
                  <a:lnTo>
                    <a:pt x="39636" y="55753"/>
                  </a:lnTo>
                  <a:lnTo>
                    <a:pt x="37185" y="58674"/>
                  </a:lnTo>
                  <a:lnTo>
                    <a:pt x="37185" y="57327"/>
                  </a:lnTo>
                  <a:lnTo>
                    <a:pt x="36258" y="58166"/>
                  </a:lnTo>
                  <a:lnTo>
                    <a:pt x="36258" y="67551"/>
                  </a:lnTo>
                  <a:lnTo>
                    <a:pt x="35915" y="67602"/>
                  </a:lnTo>
                  <a:lnTo>
                    <a:pt x="36258" y="67551"/>
                  </a:lnTo>
                  <a:lnTo>
                    <a:pt x="36258" y="58166"/>
                  </a:lnTo>
                  <a:lnTo>
                    <a:pt x="34975" y="59321"/>
                  </a:lnTo>
                  <a:lnTo>
                    <a:pt x="34975" y="67754"/>
                  </a:lnTo>
                  <a:lnTo>
                    <a:pt x="34645" y="67818"/>
                  </a:lnTo>
                  <a:lnTo>
                    <a:pt x="34645" y="70535"/>
                  </a:lnTo>
                  <a:lnTo>
                    <a:pt x="33147" y="70510"/>
                  </a:lnTo>
                  <a:lnTo>
                    <a:pt x="33375" y="70408"/>
                  </a:lnTo>
                  <a:lnTo>
                    <a:pt x="33375" y="69392"/>
                  </a:lnTo>
                  <a:lnTo>
                    <a:pt x="34645" y="70535"/>
                  </a:lnTo>
                  <a:lnTo>
                    <a:pt x="34645" y="67818"/>
                  </a:lnTo>
                  <a:lnTo>
                    <a:pt x="33375" y="68033"/>
                  </a:lnTo>
                  <a:lnTo>
                    <a:pt x="33375" y="67843"/>
                  </a:lnTo>
                  <a:lnTo>
                    <a:pt x="34645" y="67779"/>
                  </a:lnTo>
                  <a:lnTo>
                    <a:pt x="34975" y="67754"/>
                  </a:lnTo>
                  <a:lnTo>
                    <a:pt x="34975" y="59321"/>
                  </a:lnTo>
                  <a:lnTo>
                    <a:pt x="34645" y="59613"/>
                  </a:lnTo>
                  <a:lnTo>
                    <a:pt x="34645" y="66230"/>
                  </a:lnTo>
                  <a:lnTo>
                    <a:pt x="33375" y="66763"/>
                  </a:lnTo>
                  <a:lnTo>
                    <a:pt x="33375" y="65684"/>
                  </a:lnTo>
                  <a:lnTo>
                    <a:pt x="34645" y="66230"/>
                  </a:lnTo>
                  <a:lnTo>
                    <a:pt x="34645" y="59613"/>
                  </a:lnTo>
                  <a:lnTo>
                    <a:pt x="33375" y="59207"/>
                  </a:lnTo>
                  <a:lnTo>
                    <a:pt x="33375" y="57861"/>
                  </a:lnTo>
                  <a:lnTo>
                    <a:pt x="32486" y="57492"/>
                  </a:lnTo>
                  <a:lnTo>
                    <a:pt x="32486" y="70777"/>
                  </a:lnTo>
                  <a:lnTo>
                    <a:pt x="32105" y="70942"/>
                  </a:lnTo>
                  <a:lnTo>
                    <a:pt x="32105" y="71348"/>
                  </a:lnTo>
                  <a:lnTo>
                    <a:pt x="32105" y="73101"/>
                  </a:lnTo>
                  <a:lnTo>
                    <a:pt x="31229" y="75425"/>
                  </a:lnTo>
                  <a:lnTo>
                    <a:pt x="30784" y="76492"/>
                  </a:lnTo>
                  <a:lnTo>
                    <a:pt x="29425" y="76923"/>
                  </a:lnTo>
                  <a:lnTo>
                    <a:pt x="29425" y="76085"/>
                  </a:lnTo>
                  <a:lnTo>
                    <a:pt x="30784" y="74498"/>
                  </a:lnTo>
                  <a:lnTo>
                    <a:pt x="30543" y="74434"/>
                  </a:lnTo>
                  <a:lnTo>
                    <a:pt x="28295" y="74320"/>
                  </a:lnTo>
                  <a:lnTo>
                    <a:pt x="29425" y="74193"/>
                  </a:lnTo>
                  <a:lnTo>
                    <a:pt x="30251" y="73888"/>
                  </a:lnTo>
                  <a:lnTo>
                    <a:pt x="32105" y="73101"/>
                  </a:lnTo>
                  <a:lnTo>
                    <a:pt x="32105" y="71348"/>
                  </a:lnTo>
                  <a:lnTo>
                    <a:pt x="31229" y="71120"/>
                  </a:lnTo>
                  <a:lnTo>
                    <a:pt x="30784" y="71005"/>
                  </a:lnTo>
                  <a:lnTo>
                    <a:pt x="28295" y="70942"/>
                  </a:lnTo>
                  <a:lnTo>
                    <a:pt x="28524" y="70891"/>
                  </a:lnTo>
                  <a:lnTo>
                    <a:pt x="32486" y="70777"/>
                  </a:lnTo>
                  <a:lnTo>
                    <a:pt x="32486" y="57492"/>
                  </a:lnTo>
                  <a:lnTo>
                    <a:pt x="32105" y="57327"/>
                  </a:lnTo>
                  <a:lnTo>
                    <a:pt x="32105" y="64338"/>
                  </a:lnTo>
                  <a:lnTo>
                    <a:pt x="32105" y="66497"/>
                  </a:lnTo>
                  <a:lnTo>
                    <a:pt x="30251" y="66548"/>
                  </a:lnTo>
                  <a:lnTo>
                    <a:pt x="29425" y="66802"/>
                  </a:lnTo>
                  <a:lnTo>
                    <a:pt x="29425" y="66573"/>
                  </a:lnTo>
                  <a:lnTo>
                    <a:pt x="28524" y="65227"/>
                  </a:lnTo>
                  <a:lnTo>
                    <a:pt x="29083" y="65112"/>
                  </a:lnTo>
                  <a:lnTo>
                    <a:pt x="29425" y="65036"/>
                  </a:lnTo>
                  <a:lnTo>
                    <a:pt x="29425" y="65417"/>
                  </a:lnTo>
                  <a:lnTo>
                    <a:pt x="30784" y="65417"/>
                  </a:lnTo>
                  <a:lnTo>
                    <a:pt x="30784" y="65036"/>
                  </a:lnTo>
                  <a:lnTo>
                    <a:pt x="32105" y="64338"/>
                  </a:lnTo>
                  <a:lnTo>
                    <a:pt x="32105" y="57327"/>
                  </a:lnTo>
                  <a:lnTo>
                    <a:pt x="30784" y="58851"/>
                  </a:lnTo>
                  <a:lnTo>
                    <a:pt x="30784" y="57238"/>
                  </a:lnTo>
                  <a:lnTo>
                    <a:pt x="32105" y="55702"/>
                  </a:lnTo>
                  <a:lnTo>
                    <a:pt x="33147" y="56146"/>
                  </a:lnTo>
                  <a:lnTo>
                    <a:pt x="33375" y="56248"/>
                  </a:lnTo>
                  <a:lnTo>
                    <a:pt x="34645" y="54889"/>
                  </a:lnTo>
                  <a:lnTo>
                    <a:pt x="33375" y="59207"/>
                  </a:lnTo>
                  <a:lnTo>
                    <a:pt x="34645" y="56921"/>
                  </a:lnTo>
                  <a:lnTo>
                    <a:pt x="35915" y="55841"/>
                  </a:lnTo>
                  <a:lnTo>
                    <a:pt x="37185" y="57327"/>
                  </a:lnTo>
                  <a:lnTo>
                    <a:pt x="39636" y="55753"/>
                  </a:lnTo>
                  <a:lnTo>
                    <a:pt x="39636" y="48006"/>
                  </a:lnTo>
                  <a:lnTo>
                    <a:pt x="38455" y="47879"/>
                  </a:lnTo>
                  <a:lnTo>
                    <a:pt x="39636" y="46240"/>
                  </a:lnTo>
                  <a:lnTo>
                    <a:pt x="39636" y="46050"/>
                  </a:lnTo>
                  <a:lnTo>
                    <a:pt x="39027" y="45466"/>
                  </a:lnTo>
                  <a:lnTo>
                    <a:pt x="38455" y="46799"/>
                  </a:lnTo>
                  <a:lnTo>
                    <a:pt x="34975" y="47663"/>
                  </a:lnTo>
                  <a:lnTo>
                    <a:pt x="34645" y="47752"/>
                  </a:lnTo>
                  <a:lnTo>
                    <a:pt x="34645" y="50977"/>
                  </a:lnTo>
                  <a:lnTo>
                    <a:pt x="33375" y="50177"/>
                  </a:lnTo>
                  <a:lnTo>
                    <a:pt x="32105" y="51117"/>
                  </a:lnTo>
                  <a:lnTo>
                    <a:pt x="31229" y="50660"/>
                  </a:lnTo>
                  <a:lnTo>
                    <a:pt x="32105" y="49631"/>
                  </a:lnTo>
                  <a:lnTo>
                    <a:pt x="33375" y="48145"/>
                  </a:lnTo>
                  <a:lnTo>
                    <a:pt x="32105" y="46939"/>
                  </a:lnTo>
                  <a:lnTo>
                    <a:pt x="33147" y="46380"/>
                  </a:lnTo>
                  <a:lnTo>
                    <a:pt x="33375" y="46799"/>
                  </a:lnTo>
                  <a:lnTo>
                    <a:pt x="34645" y="46126"/>
                  </a:lnTo>
                  <a:lnTo>
                    <a:pt x="37185" y="44780"/>
                  </a:lnTo>
                  <a:lnTo>
                    <a:pt x="37185" y="45186"/>
                  </a:lnTo>
                  <a:lnTo>
                    <a:pt x="38455" y="43700"/>
                  </a:lnTo>
                  <a:lnTo>
                    <a:pt x="39636" y="43827"/>
                  </a:lnTo>
                  <a:lnTo>
                    <a:pt x="40843" y="44323"/>
                  </a:lnTo>
                  <a:lnTo>
                    <a:pt x="40843" y="44462"/>
                  </a:lnTo>
                  <a:lnTo>
                    <a:pt x="43535" y="42760"/>
                  </a:lnTo>
                  <a:lnTo>
                    <a:pt x="44805" y="43700"/>
                  </a:lnTo>
                  <a:lnTo>
                    <a:pt x="44805" y="40462"/>
                  </a:lnTo>
                  <a:lnTo>
                    <a:pt x="44805" y="39243"/>
                  </a:lnTo>
                  <a:lnTo>
                    <a:pt x="44488" y="39217"/>
                  </a:lnTo>
                  <a:lnTo>
                    <a:pt x="43535" y="39116"/>
                  </a:lnTo>
                  <a:lnTo>
                    <a:pt x="43535" y="38709"/>
                  </a:lnTo>
                  <a:lnTo>
                    <a:pt x="45923" y="38722"/>
                  </a:lnTo>
                  <a:lnTo>
                    <a:pt x="45923" y="38506"/>
                  </a:lnTo>
                  <a:lnTo>
                    <a:pt x="46736" y="38163"/>
                  </a:lnTo>
                  <a:lnTo>
                    <a:pt x="48615" y="39649"/>
                  </a:lnTo>
                  <a:lnTo>
                    <a:pt x="48615" y="38036"/>
                  </a:lnTo>
                  <a:lnTo>
                    <a:pt x="47345" y="37896"/>
                  </a:lnTo>
                  <a:lnTo>
                    <a:pt x="46888" y="37757"/>
                  </a:lnTo>
                  <a:lnTo>
                    <a:pt x="47345" y="37833"/>
                  </a:lnTo>
                  <a:lnTo>
                    <a:pt x="48615" y="37223"/>
                  </a:lnTo>
                  <a:lnTo>
                    <a:pt x="48615" y="36957"/>
                  </a:lnTo>
                  <a:lnTo>
                    <a:pt x="49149" y="36842"/>
                  </a:lnTo>
                  <a:lnTo>
                    <a:pt x="49631" y="36741"/>
                  </a:lnTo>
                  <a:lnTo>
                    <a:pt x="49834" y="36690"/>
                  </a:lnTo>
                  <a:lnTo>
                    <a:pt x="49834" y="31572"/>
                  </a:lnTo>
                  <a:lnTo>
                    <a:pt x="49834" y="30759"/>
                  </a:lnTo>
                  <a:lnTo>
                    <a:pt x="50355" y="30695"/>
                  </a:lnTo>
                  <a:lnTo>
                    <a:pt x="51155" y="30619"/>
                  </a:lnTo>
                  <a:lnTo>
                    <a:pt x="51155" y="18491"/>
                  </a:lnTo>
                  <a:lnTo>
                    <a:pt x="50355" y="17805"/>
                  </a:lnTo>
                  <a:lnTo>
                    <a:pt x="49834" y="17411"/>
                  </a:lnTo>
                  <a:lnTo>
                    <a:pt x="49834" y="19050"/>
                  </a:lnTo>
                  <a:lnTo>
                    <a:pt x="49834" y="20662"/>
                  </a:lnTo>
                  <a:lnTo>
                    <a:pt x="49834" y="30480"/>
                  </a:lnTo>
                  <a:lnTo>
                    <a:pt x="48615" y="31292"/>
                  </a:lnTo>
                  <a:lnTo>
                    <a:pt x="47345" y="32372"/>
                  </a:lnTo>
                  <a:lnTo>
                    <a:pt x="47345" y="32232"/>
                  </a:lnTo>
                  <a:lnTo>
                    <a:pt x="48615" y="30619"/>
                  </a:lnTo>
                  <a:lnTo>
                    <a:pt x="49631" y="30505"/>
                  </a:lnTo>
                  <a:lnTo>
                    <a:pt x="49834" y="30480"/>
                  </a:lnTo>
                  <a:lnTo>
                    <a:pt x="49834" y="20662"/>
                  </a:lnTo>
                  <a:lnTo>
                    <a:pt x="48615" y="21437"/>
                  </a:lnTo>
                  <a:lnTo>
                    <a:pt x="48615" y="19964"/>
                  </a:lnTo>
                  <a:lnTo>
                    <a:pt x="49834" y="19050"/>
                  </a:lnTo>
                  <a:lnTo>
                    <a:pt x="49834" y="17411"/>
                  </a:lnTo>
                  <a:lnTo>
                    <a:pt x="48615" y="17640"/>
                  </a:lnTo>
                  <a:lnTo>
                    <a:pt x="48615" y="18338"/>
                  </a:lnTo>
                  <a:lnTo>
                    <a:pt x="48615" y="19558"/>
                  </a:lnTo>
                  <a:lnTo>
                    <a:pt x="47345" y="19685"/>
                  </a:lnTo>
                  <a:lnTo>
                    <a:pt x="44805" y="20637"/>
                  </a:lnTo>
                  <a:lnTo>
                    <a:pt x="45923" y="22542"/>
                  </a:lnTo>
                  <a:lnTo>
                    <a:pt x="45923" y="22948"/>
                  </a:lnTo>
                  <a:lnTo>
                    <a:pt x="45923" y="37515"/>
                  </a:lnTo>
                  <a:lnTo>
                    <a:pt x="43535" y="37490"/>
                  </a:lnTo>
                  <a:lnTo>
                    <a:pt x="43535" y="35737"/>
                  </a:lnTo>
                  <a:lnTo>
                    <a:pt x="40843" y="34315"/>
                  </a:lnTo>
                  <a:lnTo>
                    <a:pt x="40843" y="34620"/>
                  </a:lnTo>
                  <a:lnTo>
                    <a:pt x="39636" y="36550"/>
                  </a:lnTo>
                  <a:lnTo>
                    <a:pt x="39636" y="37731"/>
                  </a:lnTo>
                  <a:lnTo>
                    <a:pt x="38455" y="37223"/>
                  </a:lnTo>
                  <a:lnTo>
                    <a:pt x="38455" y="36817"/>
                  </a:lnTo>
                  <a:lnTo>
                    <a:pt x="39027" y="36703"/>
                  </a:lnTo>
                  <a:lnTo>
                    <a:pt x="39243" y="36652"/>
                  </a:lnTo>
                  <a:lnTo>
                    <a:pt x="39636" y="36563"/>
                  </a:lnTo>
                  <a:lnTo>
                    <a:pt x="39636" y="36385"/>
                  </a:lnTo>
                  <a:lnTo>
                    <a:pt x="38455" y="35877"/>
                  </a:lnTo>
                  <a:lnTo>
                    <a:pt x="38455" y="34798"/>
                  </a:lnTo>
                  <a:lnTo>
                    <a:pt x="40843" y="32575"/>
                  </a:lnTo>
                  <a:lnTo>
                    <a:pt x="42265" y="31889"/>
                  </a:lnTo>
                  <a:lnTo>
                    <a:pt x="43535" y="31318"/>
                  </a:lnTo>
                  <a:lnTo>
                    <a:pt x="44805" y="30746"/>
                  </a:lnTo>
                  <a:lnTo>
                    <a:pt x="44805" y="32639"/>
                  </a:lnTo>
                  <a:lnTo>
                    <a:pt x="43573" y="35648"/>
                  </a:lnTo>
                  <a:lnTo>
                    <a:pt x="45923" y="37515"/>
                  </a:lnTo>
                  <a:lnTo>
                    <a:pt x="45923" y="22948"/>
                  </a:lnTo>
                  <a:lnTo>
                    <a:pt x="44805" y="24142"/>
                  </a:lnTo>
                  <a:lnTo>
                    <a:pt x="43535" y="22250"/>
                  </a:lnTo>
                  <a:lnTo>
                    <a:pt x="42265" y="23736"/>
                  </a:lnTo>
                  <a:lnTo>
                    <a:pt x="42265" y="28321"/>
                  </a:lnTo>
                  <a:lnTo>
                    <a:pt x="40843" y="30429"/>
                  </a:lnTo>
                  <a:lnTo>
                    <a:pt x="40843" y="31305"/>
                  </a:lnTo>
                  <a:lnTo>
                    <a:pt x="39636" y="31788"/>
                  </a:lnTo>
                  <a:lnTo>
                    <a:pt x="38455" y="31292"/>
                  </a:lnTo>
                  <a:lnTo>
                    <a:pt x="38455" y="32639"/>
                  </a:lnTo>
                  <a:lnTo>
                    <a:pt x="38455" y="34124"/>
                  </a:lnTo>
                  <a:lnTo>
                    <a:pt x="37452" y="34340"/>
                  </a:lnTo>
                  <a:lnTo>
                    <a:pt x="38455" y="32639"/>
                  </a:lnTo>
                  <a:lnTo>
                    <a:pt x="38455" y="31292"/>
                  </a:lnTo>
                  <a:lnTo>
                    <a:pt x="37185" y="29946"/>
                  </a:lnTo>
                  <a:lnTo>
                    <a:pt x="37185" y="31826"/>
                  </a:lnTo>
                  <a:lnTo>
                    <a:pt x="37185" y="32778"/>
                  </a:lnTo>
                  <a:lnTo>
                    <a:pt x="35915" y="32639"/>
                  </a:lnTo>
                  <a:lnTo>
                    <a:pt x="37185" y="31826"/>
                  </a:lnTo>
                  <a:lnTo>
                    <a:pt x="37185" y="29946"/>
                  </a:lnTo>
                  <a:lnTo>
                    <a:pt x="37185" y="29806"/>
                  </a:lnTo>
                  <a:lnTo>
                    <a:pt x="38455" y="30746"/>
                  </a:lnTo>
                  <a:lnTo>
                    <a:pt x="39636" y="29806"/>
                  </a:lnTo>
                  <a:lnTo>
                    <a:pt x="40843" y="28841"/>
                  </a:lnTo>
                  <a:lnTo>
                    <a:pt x="42265" y="28321"/>
                  </a:lnTo>
                  <a:lnTo>
                    <a:pt x="42265" y="23736"/>
                  </a:lnTo>
                  <a:lnTo>
                    <a:pt x="42265" y="23469"/>
                  </a:lnTo>
                  <a:lnTo>
                    <a:pt x="40982" y="23202"/>
                  </a:lnTo>
                  <a:lnTo>
                    <a:pt x="42265" y="22123"/>
                  </a:lnTo>
                  <a:lnTo>
                    <a:pt x="44488" y="21412"/>
                  </a:lnTo>
                  <a:lnTo>
                    <a:pt x="44805" y="21310"/>
                  </a:lnTo>
                  <a:lnTo>
                    <a:pt x="43535" y="19964"/>
                  </a:lnTo>
                  <a:lnTo>
                    <a:pt x="43535" y="19418"/>
                  </a:lnTo>
                  <a:lnTo>
                    <a:pt x="44488" y="19723"/>
                  </a:lnTo>
                  <a:lnTo>
                    <a:pt x="44805" y="19824"/>
                  </a:lnTo>
                  <a:lnTo>
                    <a:pt x="45923" y="18516"/>
                  </a:lnTo>
                  <a:lnTo>
                    <a:pt x="45923" y="19850"/>
                  </a:lnTo>
                  <a:lnTo>
                    <a:pt x="47345" y="18338"/>
                  </a:lnTo>
                  <a:lnTo>
                    <a:pt x="48615" y="18338"/>
                  </a:lnTo>
                  <a:lnTo>
                    <a:pt x="48615" y="17640"/>
                  </a:lnTo>
                  <a:lnTo>
                    <a:pt x="47345" y="17868"/>
                  </a:lnTo>
                  <a:lnTo>
                    <a:pt x="46888" y="17957"/>
                  </a:lnTo>
                  <a:lnTo>
                    <a:pt x="46316" y="18059"/>
                  </a:lnTo>
                  <a:lnTo>
                    <a:pt x="45923" y="18135"/>
                  </a:lnTo>
                  <a:lnTo>
                    <a:pt x="45313" y="18249"/>
                  </a:lnTo>
                  <a:lnTo>
                    <a:pt x="44805" y="18338"/>
                  </a:lnTo>
                  <a:lnTo>
                    <a:pt x="44805" y="17132"/>
                  </a:lnTo>
                  <a:lnTo>
                    <a:pt x="43535" y="17132"/>
                  </a:lnTo>
                  <a:lnTo>
                    <a:pt x="43535" y="16446"/>
                  </a:lnTo>
                  <a:lnTo>
                    <a:pt x="42265" y="15976"/>
                  </a:lnTo>
                  <a:lnTo>
                    <a:pt x="40843" y="15392"/>
                  </a:lnTo>
                  <a:lnTo>
                    <a:pt x="40843" y="20497"/>
                  </a:lnTo>
                  <a:lnTo>
                    <a:pt x="39636" y="21069"/>
                  </a:lnTo>
                  <a:lnTo>
                    <a:pt x="39636" y="20497"/>
                  </a:lnTo>
                  <a:lnTo>
                    <a:pt x="40843" y="20497"/>
                  </a:lnTo>
                  <a:lnTo>
                    <a:pt x="40843" y="15392"/>
                  </a:lnTo>
                  <a:lnTo>
                    <a:pt x="39636" y="14401"/>
                  </a:lnTo>
                  <a:lnTo>
                    <a:pt x="37185" y="13487"/>
                  </a:lnTo>
                  <a:lnTo>
                    <a:pt x="37185" y="13614"/>
                  </a:lnTo>
                  <a:lnTo>
                    <a:pt x="37185" y="29667"/>
                  </a:lnTo>
                  <a:lnTo>
                    <a:pt x="35915" y="29667"/>
                  </a:lnTo>
                  <a:lnTo>
                    <a:pt x="35915" y="30073"/>
                  </a:lnTo>
                  <a:lnTo>
                    <a:pt x="34975" y="30378"/>
                  </a:lnTo>
                  <a:lnTo>
                    <a:pt x="33375" y="30480"/>
                  </a:lnTo>
                  <a:lnTo>
                    <a:pt x="33375" y="40322"/>
                  </a:lnTo>
                  <a:lnTo>
                    <a:pt x="32105" y="44513"/>
                  </a:lnTo>
                  <a:lnTo>
                    <a:pt x="32410" y="44678"/>
                  </a:lnTo>
                  <a:lnTo>
                    <a:pt x="32105" y="44551"/>
                  </a:lnTo>
                  <a:lnTo>
                    <a:pt x="28524" y="43103"/>
                  </a:lnTo>
                  <a:lnTo>
                    <a:pt x="28295" y="43002"/>
                  </a:lnTo>
                  <a:lnTo>
                    <a:pt x="27889" y="42913"/>
                  </a:lnTo>
                  <a:lnTo>
                    <a:pt x="27025" y="43840"/>
                  </a:lnTo>
                  <a:lnTo>
                    <a:pt x="27025" y="46672"/>
                  </a:lnTo>
                  <a:lnTo>
                    <a:pt x="25019" y="42532"/>
                  </a:lnTo>
                  <a:lnTo>
                    <a:pt x="25717" y="38277"/>
                  </a:lnTo>
                  <a:lnTo>
                    <a:pt x="25717" y="37985"/>
                  </a:lnTo>
                  <a:lnTo>
                    <a:pt x="27025" y="39649"/>
                  </a:lnTo>
                  <a:lnTo>
                    <a:pt x="26276" y="39497"/>
                  </a:lnTo>
                  <a:lnTo>
                    <a:pt x="25717" y="39370"/>
                  </a:lnTo>
                  <a:lnTo>
                    <a:pt x="25717" y="41021"/>
                  </a:lnTo>
                  <a:lnTo>
                    <a:pt x="27025" y="40195"/>
                  </a:lnTo>
                  <a:lnTo>
                    <a:pt x="27025" y="40868"/>
                  </a:lnTo>
                  <a:lnTo>
                    <a:pt x="28295" y="41681"/>
                  </a:lnTo>
                  <a:lnTo>
                    <a:pt x="28295" y="42049"/>
                  </a:lnTo>
                  <a:lnTo>
                    <a:pt x="32105" y="40754"/>
                  </a:lnTo>
                  <a:lnTo>
                    <a:pt x="33147" y="40411"/>
                  </a:lnTo>
                  <a:lnTo>
                    <a:pt x="33375" y="40322"/>
                  </a:lnTo>
                  <a:lnTo>
                    <a:pt x="33375" y="30480"/>
                  </a:lnTo>
                  <a:lnTo>
                    <a:pt x="33375" y="29946"/>
                  </a:lnTo>
                  <a:lnTo>
                    <a:pt x="34645" y="29260"/>
                  </a:lnTo>
                  <a:lnTo>
                    <a:pt x="34975" y="29298"/>
                  </a:lnTo>
                  <a:lnTo>
                    <a:pt x="35915" y="29400"/>
                  </a:lnTo>
                  <a:lnTo>
                    <a:pt x="37185" y="29667"/>
                  </a:lnTo>
                  <a:lnTo>
                    <a:pt x="37185" y="13614"/>
                  </a:lnTo>
                  <a:lnTo>
                    <a:pt x="35915" y="14020"/>
                  </a:lnTo>
                  <a:lnTo>
                    <a:pt x="35915" y="13487"/>
                  </a:lnTo>
                  <a:lnTo>
                    <a:pt x="37185" y="13347"/>
                  </a:lnTo>
                  <a:lnTo>
                    <a:pt x="34645" y="12344"/>
                  </a:lnTo>
                  <a:lnTo>
                    <a:pt x="34645" y="24142"/>
                  </a:lnTo>
                  <a:lnTo>
                    <a:pt x="34645" y="25488"/>
                  </a:lnTo>
                  <a:lnTo>
                    <a:pt x="33375" y="24549"/>
                  </a:lnTo>
                  <a:lnTo>
                    <a:pt x="32105" y="25082"/>
                  </a:lnTo>
                  <a:lnTo>
                    <a:pt x="32105" y="29667"/>
                  </a:lnTo>
                  <a:lnTo>
                    <a:pt x="31229" y="29857"/>
                  </a:lnTo>
                  <a:lnTo>
                    <a:pt x="32105" y="29806"/>
                  </a:lnTo>
                  <a:lnTo>
                    <a:pt x="32105" y="29946"/>
                  </a:lnTo>
                  <a:lnTo>
                    <a:pt x="31229" y="30035"/>
                  </a:lnTo>
                  <a:lnTo>
                    <a:pt x="32105" y="30340"/>
                  </a:lnTo>
                  <a:lnTo>
                    <a:pt x="32105" y="31292"/>
                  </a:lnTo>
                  <a:lnTo>
                    <a:pt x="30784" y="31292"/>
                  </a:lnTo>
                  <a:lnTo>
                    <a:pt x="30784" y="36791"/>
                  </a:lnTo>
                  <a:lnTo>
                    <a:pt x="30251" y="36944"/>
                  </a:lnTo>
                  <a:lnTo>
                    <a:pt x="29425" y="37160"/>
                  </a:lnTo>
                  <a:lnTo>
                    <a:pt x="28524" y="37642"/>
                  </a:lnTo>
                  <a:lnTo>
                    <a:pt x="28295" y="37769"/>
                  </a:lnTo>
                  <a:lnTo>
                    <a:pt x="28295" y="35471"/>
                  </a:lnTo>
                  <a:lnTo>
                    <a:pt x="29425" y="35471"/>
                  </a:lnTo>
                  <a:lnTo>
                    <a:pt x="29425" y="35928"/>
                  </a:lnTo>
                  <a:lnTo>
                    <a:pt x="30784" y="36791"/>
                  </a:lnTo>
                  <a:lnTo>
                    <a:pt x="30784" y="31292"/>
                  </a:lnTo>
                  <a:lnTo>
                    <a:pt x="30784" y="30899"/>
                  </a:lnTo>
                  <a:lnTo>
                    <a:pt x="30543" y="31013"/>
                  </a:lnTo>
                  <a:lnTo>
                    <a:pt x="30251" y="31140"/>
                  </a:lnTo>
                  <a:lnTo>
                    <a:pt x="29425" y="31572"/>
                  </a:lnTo>
                  <a:lnTo>
                    <a:pt x="29159" y="31559"/>
                  </a:lnTo>
                  <a:lnTo>
                    <a:pt x="29425" y="31356"/>
                  </a:lnTo>
                  <a:lnTo>
                    <a:pt x="30251" y="30568"/>
                  </a:lnTo>
                  <a:lnTo>
                    <a:pt x="30784" y="29984"/>
                  </a:lnTo>
                  <a:lnTo>
                    <a:pt x="31229" y="29857"/>
                  </a:lnTo>
                  <a:lnTo>
                    <a:pt x="30251" y="29845"/>
                  </a:lnTo>
                  <a:lnTo>
                    <a:pt x="30543" y="29806"/>
                  </a:lnTo>
                  <a:lnTo>
                    <a:pt x="30784" y="29679"/>
                  </a:lnTo>
                  <a:lnTo>
                    <a:pt x="30543" y="29578"/>
                  </a:lnTo>
                  <a:lnTo>
                    <a:pt x="28295" y="28829"/>
                  </a:lnTo>
                  <a:lnTo>
                    <a:pt x="28295" y="30416"/>
                  </a:lnTo>
                  <a:lnTo>
                    <a:pt x="27889" y="30530"/>
                  </a:lnTo>
                  <a:lnTo>
                    <a:pt x="28295" y="30619"/>
                  </a:lnTo>
                  <a:lnTo>
                    <a:pt x="28295" y="31597"/>
                  </a:lnTo>
                  <a:lnTo>
                    <a:pt x="27889" y="31610"/>
                  </a:lnTo>
                  <a:lnTo>
                    <a:pt x="26276" y="31267"/>
                  </a:lnTo>
                  <a:lnTo>
                    <a:pt x="26276" y="36245"/>
                  </a:lnTo>
                  <a:lnTo>
                    <a:pt x="26276" y="36537"/>
                  </a:lnTo>
                  <a:lnTo>
                    <a:pt x="24434" y="37503"/>
                  </a:lnTo>
                  <a:lnTo>
                    <a:pt x="24434" y="45440"/>
                  </a:lnTo>
                  <a:lnTo>
                    <a:pt x="23926" y="45313"/>
                  </a:lnTo>
                  <a:lnTo>
                    <a:pt x="21945" y="44780"/>
                  </a:lnTo>
                  <a:lnTo>
                    <a:pt x="21945" y="45389"/>
                  </a:lnTo>
                  <a:lnTo>
                    <a:pt x="18135" y="44780"/>
                  </a:lnTo>
                  <a:lnTo>
                    <a:pt x="19405" y="42760"/>
                  </a:lnTo>
                  <a:lnTo>
                    <a:pt x="20675" y="43027"/>
                  </a:lnTo>
                  <a:lnTo>
                    <a:pt x="21247" y="42900"/>
                  </a:lnTo>
                  <a:lnTo>
                    <a:pt x="21513" y="42849"/>
                  </a:lnTo>
                  <a:lnTo>
                    <a:pt x="21945" y="42760"/>
                  </a:lnTo>
                  <a:lnTo>
                    <a:pt x="23926" y="45186"/>
                  </a:lnTo>
                  <a:lnTo>
                    <a:pt x="24434" y="45440"/>
                  </a:lnTo>
                  <a:lnTo>
                    <a:pt x="24434" y="37503"/>
                  </a:lnTo>
                  <a:lnTo>
                    <a:pt x="23926" y="37553"/>
                  </a:lnTo>
                  <a:lnTo>
                    <a:pt x="23215" y="37630"/>
                  </a:lnTo>
                  <a:lnTo>
                    <a:pt x="23215" y="36817"/>
                  </a:lnTo>
                  <a:lnTo>
                    <a:pt x="24434" y="36296"/>
                  </a:lnTo>
                  <a:lnTo>
                    <a:pt x="23215" y="36283"/>
                  </a:lnTo>
                  <a:lnTo>
                    <a:pt x="23215" y="35877"/>
                  </a:lnTo>
                  <a:lnTo>
                    <a:pt x="24434" y="35877"/>
                  </a:lnTo>
                  <a:lnTo>
                    <a:pt x="24434" y="36055"/>
                  </a:lnTo>
                  <a:lnTo>
                    <a:pt x="25717" y="34836"/>
                  </a:lnTo>
                  <a:lnTo>
                    <a:pt x="25717" y="34683"/>
                  </a:lnTo>
                  <a:lnTo>
                    <a:pt x="26276" y="36245"/>
                  </a:lnTo>
                  <a:lnTo>
                    <a:pt x="26276" y="31267"/>
                  </a:lnTo>
                  <a:lnTo>
                    <a:pt x="25742" y="31165"/>
                  </a:lnTo>
                  <a:lnTo>
                    <a:pt x="27025" y="30784"/>
                  </a:lnTo>
                  <a:lnTo>
                    <a:pt x="27889" y="30530"/>
                  </a:lnTo>
                  <a:lnTo>
                    <a:pt x="27152" y="30378"/>
                  </a:lnTo>
                  <a:lnTo>
                    <a:pt x="27025" y="30340"/>
                  </a:lnTo>
                  <a:lnTo>
                    <a:pt x="28295" y="30416"/>
                  </a:lnTo>
                  <a:lnTo>
                    <a:pt x="28295" y="28829"/>
                  </a:lnTo>
                  <a:lnTo>
                    <a:pt x="26276" y="28143"/>
                  </a:lnTo>
                  <a:lnTo>
                    <a:pt x="25717" y="28028"/>
                  </a:lnTo>
                  <a:lnTo>
                    <a:pt x="25069" y="27749"/>
                  </a:lnTo>
                  <a:lnTo>
                    <a:pt x="25717" y="27952"/>
                  </a:lnTo>
                  <a:lnTo>
                    <a:pt x="26276" y="27711"/>
                  </a:lnTo>
                  <a:lnTo>
                    <a:pt x="27025" y="27292"/>
                  </a:lnTo>
                  <a:lnTo>
                    <a:pt x="28295" y="26568"/>
                  </a:lnTo>
                  <a:lnTo>
                    <a:pt x="28295" y="28816"/>
                  </a:lnTo>
                  <a:lnTo>
                    <a:pt x="30251" y="29476"/>
                  </a:lnTo>
                  <a:lnTo>
                    <a:pt x="30784" y="29527"/>
                  </a:lnTo>
                  <a:lnTo>
                    <a:pt x="31229" y="29578"/>
                  </a:lnTo>
                  <a:lnTo>
                    <a:pt x="32105" y="29667"/>
                  </a:lnTo>
                  <a:lnTo>
                    <a:pt x="32105" y="25082"/>
                  </a:lnTo>
                  <a:lnTo>
                    <a:pt x="30784" y="23837"/>
                  </a:lnTo>
                  <a:lnTo>
                    <a:pt x="30784" y="23101"/>
                  </a:lnTo>
                  <a:lnTo>
                    <a:pt x="32105" y="21717"/>
                  </a:lnTo>
                  <a:lnTo>
                    <a:pt x="32105" y="22796"/>
                  </a:lnTo>
                  <a:lnTo>
                    <a:pt x="34645" y="24142"/>
                  </a:lnTo>
                  <a:lnTo>
                    <a:pt x="34645" y="12344"/>
                  </a:lnTo>
                  <a:lnTo>
                    <a:pt x="27025" y="9309"/>
                  </a:lnTo>
                  <a:lnTo>
                    <a:pt x="27025" y="22517"/>
                  </a:lnTo>
                  <a:lnTo>
                    <a:pt x="27025" y="23596"/>
                  </a:lnTo>
                  <a:lnTo>
                    <a:pt x="25717" y="24295"/>
                  </a:lnTo>
                  <a:lnTo>
                    <a:pt x="25717" y="25768"/>
                  </a:lnTo>
                  <a:lnTo>
                    <a:pt x="24434" y="26174"/>
                  </a:lnTo>
                  <a:lnTo>
                    <a:pt x="24434" y="30746"/>
                  </a:lnTo>
                  <a:lnTo>
                    <a:pt x="23926" y="30695"/>
                  </a:lnTo>
                  <a:lnTo>
                    <a:pt x="23215" y="30619"/>
                  </a:lnTo>
                  <a:lnTo>
                    <a:pt x="23215" y="29946"/>
                  </a:lnTo>
                  <a:lnTo>
                    <a:pt x="23926" y="29248"/>
                  </a:lnTo>
                  <a:lnTo>
                    <a:pt x="24434" y="30746"/>
                  </a:lnTo>
                  <a:lnTo>
                    <a:pt x="24434" y="26174"/>
                  </a:lnTo>
                  <a:lnTo>
                    <a:pt x="24434" y="25666"/>
                  </a:lnTo>
                  <a:lnTo>
                    <a:pt x="23215" y="26708"/>
                  </a:lnTo>
                  <a:lnTo>
                    <a:pt x="23215" y="28054"/>
                  </a:lnTo>
                  <a:lnTo>
                    <a:pt x="21945" y="29133"/>
                  </a:lnTo>
                  <a:lnTo>
                    <a:pt x="21945" y="27787"/>
                  </a:lnTo>
                  <a:lnTo>
                    <a:pt x="23215" y="28054"/>
                  </a:lnTo>
                  <a:lnTo>
                    <a:pt x="23215" y="26708"/>
                  </a:lnTo>
                  <a:lnTo>
                    <a:pt x="23215" y="25895"/>
                  </a:lnTo>
                  <a:lnTo>
                    <a:pt x="24434" y="24206"/>
                  </a:lnTo>
                  <a:lnTo>
                    <a:pt x="24434" y="21285"/>
                  </a:lnTo>
                  <a:lnTo>
                    <a:pt x="25717" y="21894"/>
                  </a:lnTo>
                  <a:lnTo>
                    <a:pt x="27025" y="22517"/>
                  </a:lnTo>
                  <a:lnTo>
                    <a:pt x="27025" y="9309"/>
                  </a:lnTo>
                  <a:lnTo>
                    <a:pt x="25717" y="8788"/>
                  </a:lnTo>
                  <a:lnTo>
                    <a:pt x="25717" y="17145"/>
                  </a:lnTo>
                  <a:lnTo>
                    <a:pt x="25717" y="18859"/>
                  </a:lnTo>
                  <a:lnTo>
                    <a:pt x="24434" y="18313"/>
                  </a:lnTo>
                  <a:lnTo>
                    <a:pt x="24434" y="20256"/>
                  </a:lnTo>
                  <a:lnTo>
                    <a:pt x="23215" y="22123"/>
                  </a:lnTo>
                  <a:lnTo>
                    <a:pt x="21513" y="22174"/>
                  </a:lnTo>
                  <a:lnTo>
                    <a:pt x="21513" y="29489"/>
                  </a:lnTo>
                  <a:lnTo>
                    <a:pt x="20675" y="30213"/>
                  </a:lnTo>
                  <a:lnTo>
                    <a:pt x="20675" y="31292"/>
                  </a:lnTo>
                  <a:lnTo>
                    <a:pt x="19405" y="31559"/>
                  </a:lnTo>
                  <a:lnTo>
                    <a:pt x="20675" y="29806"/>
                  </a:lnTo>
                  <a:lnTo>
                    <a:pt x="18135" y="30619"/>
                  </a:lnTo>
                  <a:lnTo>
                    <a:pt x="18135" y="31292"/>
                  </a:lnTo>
                  <a:lnTo>
                    <a:pt x="16865" y="31292"/>
                  </a:lnTo>
                  <a:lnTo>
                    <a:pt x="16865" y="29540"/>
                  </a:lnTo>
                  <a:lnTo>
                    <a:pt x="15595" y="31559"/>
                  </a:lnTo>
                  <a:lnTo>
                    <a:pt x="15595" y="34124"/>
                  </a:lnTo>
                  <a:lnTo>
                    <a:pt x="16865" y="35610"/>
                  </a:lnTo>
                  <a:lnTo>
                    <a:pt x="16865" y="36550"/>
                  </a:lnTo>
                  <a:lnTo>
                    <a:pt x="19405" y="36550"/>
                  </a:lnTo>
                  <a:lnTo>
                    <a:pt x="19405" y="36690"/>
                  </a:lnTo>
                  <a:lnTo>
                    <a:pt x="18135" y="37084"/>
                  </a:lnTo>
                  <a:lnTo>
                    <a:pt x="18135" y="37223"/>
                  </a:lnTo>
                  <a:lnTo>
                    <a:pt x="17767" y="37261"/>
                  </a:lnTo>
                  <a:lnTo>
                    <a:pt x="16865" y="37363"/>
                  </a:lnTo>
                  <a:lnTo>
                    <a:pt x="16865" y="40601"/>
                  </a:lnTo>
                  <a:lnTo>
                    <a:pt x="16865" y="46393"/>
                  </a:lnTo>
                  <a:lnTo>
                    <a:pt x="16865" y="47205"/>
                  </a:lnTo>
                  <a:lnTo>
                    <a:pt x="15595" y="48374"/>
                  </a:lnTo>
                  <a:lnTo>
                    <a:pt x="15595" y="46266"/>
                  </a:lnTo>
                  <a:lnTo>
                    <a:pt x="16865" y="46393"/>
                  </a:lnTo>
                  <a:lnTo>
                    <a:pt x="16865" y="40601"/>
                  </a:lnTo>
                  <a:lnTo>
                    <a:pt x="14325" y="41135"/>
                  </a:lnTo>
                  <a:lnTo>
                    <a:pt x="14325" y="39522"/>
                  </a:lnTo>
                  <a:lnTo>
                    <a:pt x="15595" y="39116"/>
                  </a:lnTo>
                  <a:lnTo>
                    <a:pt x="15595" y="40322"/>
                  </a:lnTo>
                  <a:lnTo>
                    <a:pt x="16865" y="40601"/>
                  </a:lnTo>
                  <a:lnTo>
                    <a:pt x="16865" y="37363"/>
                  </a:lnTo>
                  <a:lnTo>
                    <a:pt x="16865" y="36550"/>
                  </a:lnTo>
                  <a:lnTo>
                    <a:pt x="15595" y="37896"/>
                  </a:lnTo>
                  <a:lnTo>
                    <a:pt x="14325" y="38163"/>
                  </a:lnTo>
                  <a:lnTo>
                    <a:pt x="15595" y="37223"/>
                  </a:lnTo>
                  <a:lnTo>
                    <a:pt x="15595" y="34124"/>
                  </a:lnTo>
                  <a:lnTo>
                    <a:pt x="14325" y="33578"/>
                  </a:lnTo>
                  <a:lnTo>
                    <a:pt x="12992" y="33083"/>
                  </a:lnTo>
                  <a:lnTo>
                    <a:pt x="10515" y="34861"/>
                  </a:lnTo>
                  <a:lnTo>
                    <a:pt x="10515" y="36283"/>
                  </a:lnTo>
                  <a:lnTo>
                    <a:pt x="10515" y="36957"/>
                  </a:lnTo>
                  <a:lnTo>
                    <a:pt x="10312" y="36322"/>
                  </a:lnTo>
                  <a:lnTo>
                    <a:pt x="10515" y="36283"/>
                  </a:lnTo>
                  <a:lnTo>
                    <a:pt x="10515" y="34861"/>
                  </a:lnTo>
                  <a:lnTo>
                    <a:pt x="9956" y="35255"/>
                  </a:lnTo>
                  <a:lnTo>
                    <a:pt x="9334" y="33362"/>
                  </a:lnTo>
                  <a:lnTo>
                    <a:pt x="10312" y="33769"/>
                  </a:lnTo>
                  <a:lnTo>
                    <a:pt x="10515" y="33858"/>
                  </a:lnTo>
                  <a:lnTo>
                    <a:pt x="11785" y="33312"/>
                  </a:lnTo>
                  <a:lnTo>
                    <a:pt x="11785" y="31826"/>
                  </a:lnTo>
                  <a:lnTo>
                    <a:pt x="12992" y="31318"/>
                  </a:lnTo>
                  <a:lnTo>
                    <a:pt x="14325" y="32232"/>
                  </a:lnTo>
                  <a:lnTo>
                    <a:pt x="15595" y="28460"/>
                  </a:lnTo>
                  <a:lnTo>
                    <a:pt x="16865" y="26974"/>
                  </a:lnTo>
                  <a:lnTo>
                    <a:pt x="16865" y="28194"/>
                  </a:lnTo>
                  <a:lnTo>
                    <a:pt x="18135" y="24142"/>
                  </a:lnTo>
                  <a:lnTo>
                    <a:pt x="18135" y="26708"/>
                  </a:lnTo>
                  <a:lnTo>
                    <a:pt x="19405" y="27241"/>
                  </a:lnTo>
                  <a:lnTo>
                    <a:pt x="20675" y="28460"/>
                  </a:lnTo>
                  <a:lnTo>
                    <a:pt x="20675" y="28867"/>
                  </a:lnTo>
                  <a:lnTo>
                    <a:pt x="21513" y="29489"/>
                  </a:lnTo>
                  <a:lnTo>
                    <a:pt x="21513" y="22174"/>
                  </a:lnTo>
                  <a:lnTo>
                    <a:pt x="21247" y="22174"/>
                  </a:lnTo>
                  <a:lnTo>
                    <a:pt x="24434" y="20256"/>
                  </a:lnTo>
                  <a:lnTo>
                    <a:pt x="24434" y="18313"/>
                  </a:lnTo>
                  <a:lnTo>
                    <a:pt x="23215" y="17526"/>
                  </a:lnTo>
                  <a:lnTo>
                    <a:pt x="23215" y="17932"/>
                  </a:lnTo>
                  <a:lnTo>
                    <a:pt x="21945" y="18072"/>
                  </a:lnTo>
                  <a:lnTo>
                    <a:pt x="21945" y="17805"/>
                  </a:lnTo>
                  <a:lnTo>
                    <a:pt x="23215" y="17259"/>
                  </a:lnTo>
                  <a:lnTo>
                    <a:pt x="21945" y="16992"/>
                  </a:lnTo>
                  <a:lnTo>
                    <a:pt x="23215" y="16992"/>
                  </a:lnTo>
                  <a:lnTo>
                    <a:pt x="23215" y="16586"/>
                  </a:lnTo>
                  <a:lnTo>
                    <a:pt x="23926" y="16662"/>
                  </a:lnTo>
                  <a:lnTo>
                    <a:pt x="24434" y="16713"/>
                  </a:lnTo>
                  <a:lnTo>
                    <a:pt x="24434" y="17551"/>
                  </a:lnTo>
                  <a:lnTo>
                    <a:pt x="25717" y="17145"/>
                  </a:lnTo>
                  <a:lnTo>
                    <a:pt x="25717" y="8788"/>
                  </a:lnTo>
                  <a:lnTo>
                    <a:pt x="21945" y="7277"/>
                  </a:lnTo>
                  <a:lnTo>
                    <a:pt x="21945" y="7823"/>
                  </a:lnTo>
                  <a:lnTo>
                    <a:pt x="21945" y="15913"/>
                  </a:lnTo>
                  <a:lnTo>
                    <a:pt x="21945" y="16446"/>
                  </a:lnTo>
                  <a:lnTo>
                    <a:pt x="21513" y="16408"/>
                  </a:lnTo>
                  <a:lnTo>
                    <a:pt x="20675" y="16319"/>
                  </a:lnTo>
                  <a:lnTo>
                    <a:pt x="20675" y="19418"/>
                  </a:lnTo>
                  <a:lnTo>
                    <a:pt x="20675" y="20497"/>
                  </a:lnTo>
                  <a:lnTo>
                    <a:pt x="20040" y="20777"/>
                  </a:lnTo>
                  <a:lnTo>
                    <a:pt x="20040" y="22047"/>
                  </a:lnTo>
                  <a:lnTo>
                    <a:pt x="19405" y="21983"/>
                  </a:lnTo>
                  <a:lnTo>
                    <a:pt x="19405" y="21577"/>
                  </a:lnTo>
                  <a:lnTo>
                    <a:pt x="20040" y="22047"/>
                  </a:lnTo>
                  <a:lnTo>
                    <a:pt x="20040" y="20777"/>
                  </a:lnTo>
                  <a:lnTo>
                    <a:pt x="19405" y="21043"/>
                  </a:lnTo>
                  <a:lnTo>
                    <a:pt x="19405" y="20091"/>
                  </a:lnTo>
                  <a:lnTo>
                    <a:pt x="19405" y="19291"/>
                  </a:lnTo>
                  <a:lnTo>
                    <a:pt x="20040" y="19354"/>
                  </a:lnTo>
                  <a:lnTo>
                    <a:pt x="20675" y="19418"/>
                  </a:lnTo>
                  <a:lnTo>
                    <a:pt x="20675" y="16319"/>
                  </a:lnTo>
                  <a:lnTo>
                    <a:pt x="20675" y="15913"/>
                  </a:lnTo>
                  <a:lnTo>
                    <a:pt x="21945" y="15913"/>
                  </a:lnTo>
                  <a:lnTo>
                    <a:pt x="21945" y="7823"/>
                  </a:lnTo>
                  <a:lnTo>
                    <a:pt x="21513" y="7734"/>
                  </a:lnTo>
                  <a:lnTo>
                    <a:pt x="21247" y="7670"/>
                  </a:lnTo>
                  <a:lnTo>
                    <a:pt x="20675" y="7556"/>
                  </a:lnTo>
                  <a:lnTo>
                    <a:pt x="20675" y="11061"/>
                  </a:lnTo>
                  <a:lnTo>
                    <a:pt x="19405" y="11061"/>
                  </a:lnTo>
                  <a:lnTo>
                    <a:pt x="19405" y="10109"/>
                  </a:lnTo>
                  <a:lnTo>
                    <a:pt x="20675" y="11061"/>
                  </a:lnTo>
                  <a:lnTo>
                    <a:pt x="20675" y="7556"/>
                  </a:lnTo>
                  <a:lnTo>
                    <a:pt x="20675" y="7150"/>
                  </a:lnTo>
                  <a:lnTo>
                    <a:pt x="20040" y="6883"/>
                  </a:lnTo>
                  <a:lnTo>
                    <a:pt x="20040" y="8229"/>
                  </a:lnTo>
                  <a:lnTo>
                    <a:pt x="20040" y="8432"/>
                  </a:lnTo>
                  <a:lnTo>
                    <a:pt x="19405" y="9029"/>
                  </a:lnTo>
                  <a:lnTo>
                    <a:pt x="19405" y="8763"/>
                  </a:lnTo>
                  <a:lnTo>
                    <a:pt x="18135" y="8089"/>
                  </a:lnTo>
                  <a:lnTo>
                    <a:pt x="19405" y="8356"/>
                  </a:lnTo>
                  <a:lnTo>
                    <a:pt x="20040" y="8229"/>
                  </a:lnTo>
                  <a:lnTo>
                    <a:pt x="20040" y="6883"/>
                  </a:lnTo>
                  <a:lnTo>
                    <a:pt x="19405" y="6604"/>
                  </a:lnTo>
                  <a:lnTo>
                    <a:pt x="19405" y="6197"/>
                  </a:lnTo>
                  <a:lnTo>
                    <a:pt x="18135" y="5791"/>
                  </a:lnTo>
                  <a:lnTo>
                    <a:pt x="16865" y="6870"/>
                  </a:lnTo>
                  <a:lnTo>
                    <a:pt x="18135" y="8496"/>
                  </a:lnTo>
                  <a:lnTo>
                    <a:pt x="18135" y="18072"/>
                  </a:lnTo>
                  <a:lnTo>
                    <a:pt x="18135" y="20637"/>
                  </a:lnTo>
                  <a:lnTo>
                    <a:pt x="18135" y="21170"/>
                  </a:lnTo>
                  <a:lnTo>
                    <a:pt x="17767" y="20789"/>
                  </a:lnTo>
                  <a:lnTo>
                    <a:pt x="18135" y="20637"/>
                  </a:lnTo>
                  <a:lnTo>
                    <a:pt x="18135" y="18072"/>
                  </a:lnTo>
                  <a:lnTo>
                    <a:pt x="17246" y="20231"/>
                  </a:lnTo>
                  <a:lnTo>
                    <a:pt x="16865" y="19824"/>
                  </a:lnTo>
                  <a:lnTo>
                    <a:pt x="16865" y="16992"/>
                  </a:lnTo>
                  <a:lnTo>
                    <a:pt x="18135" y="18072"/>
                  </a:lnTo>
                  <a:lnTo>
                    <a:pt x="18135" y="8496"/>
                  </a:lnTo>
                  <a:lnTo>
                    <a:pt x="17767" y="8572"/>
                  </a:lnTo>
                  <a:lnTo>
                    <a:pt x="17246" y="8686"/>
                  </a:lnTo>
                  <a:lnTo>
                    <a:pt x="16865" y="8763"/>
                  </a:lnTo>
                  <a:lnTo>
                    <a:pt x="16865" y="7950"/>
                  </a:lnTo>
                  <a:lnTo>
                    <a:pt x="15595" y="8089"/>
                  </a:lnTo>
                  <a:lnTo>
                    <a:pt x="15595" y="12814"/>
                  </a:lnTo>
                  <a:lnTo>
                    <a:pt x="14325" y="13258"/>
                  </a:lnTo>
                  <a:lnTo>
                    <a:pt x="14325" y="15506"/>
                  </a:lnTo>
                  <a:lnTo>
                    <a:pt x="14325" y="16852"/>
                  </a:lnTo>
                  <a:lnTo>
                    <a:pt x="14325" y="22923"/>
                  </a:lnTo>
                  <a:lnTo>
                    <a:pt x="14325" y="23329"/>
                  </a:lnTo>
                  <a:lnTo>
                    <a:pt x="13068" y="23329"/>
                  </a:lnTo>
                  <a:lnTo>
                    <a:pt x="14325" y="22923"/>
                  </a:lnTo>
                  <a:lnTo>
                    <a:pt x="14325" y="16852"/>
                  </a:lnTo>
                  <a:lnTo>
                    <a:pt x="12992" y="17424"/>
                  </a:lnTo>
                  <a:lnTo>
                    <a:pt x="12992" y="18872"/>
                  </a:lnTo>
                  <a:lnTo>
                    <a:pt x="11785" y="18605"/>
                  </a:lnTo>
                  <a:lnTo>
                    <a:pt x="11785" y="18072"/>
                  </a:lnTo>
                  <a:lnTo>
                    <a:pt x="12992" y="16141"/>
                  </a:lnTo>
                  <a:lnTo>
                    <a:pt x="12992" y="15227"/>
                  </a:lnTo>
                  <a:lnTo>
                    <a:pt x="14325" y="15506"/>
                  </a:lnTo>
                  <a:lnTo>
                    <a:pt x="14325" y="13258"/>
                  </a:lnTo>
                  <a:lnTo>
                    <a:pt x="12992" y="13716"/>
                  </a:lnTo>
                  <a:lnTo>
                    <a:pt x="14325" y="11595"/>
                  </a:lnTo>
                  <a:lnTo>
                    <a:pt x="15595" y="12814"/>
                  </a:lnTo>
                  <a:lnTo>
                    <a:pt x="15595" y="8089"/>
                  </a:lnTo>
                  <a:lnTo>
                    <a:pt x="15595" y="7416"/>
                  </a:lnTo>
                  <a:lnTo>
                    <a:pt x="16865" y="7010"/>
                  </a:lnTo>
                  <a:lnTo>
                    <a:pt x="16865" y="6870"/>
                  </a:lnTo>
                  <a:lnTo>
                    <a:pt x="15595" y="6870"/>
                  </a:lnTo>
                  <a:lnTo>
                    <a:pt x="15595" y="6743"/>
                  </a:lnTo>
                  <a:lnTo>
                    <a:pt x="16865" y="6337"/>
                  </a:lnTo>
                  <a:lnTo>
                    <a:pt x="16865" y="6070"/>
                  </a:lnTo>
                  <a:lnTo>
                    <a:pt x="17246" y="5981"/>
                  </a:lnTo>
                  <a:lnTo>
                    <a:pt x="17767" y="5880"/>
                  </a:lnTo>
                  <a:lnTo>
                    <a:pt x="18135" y="5791"/>
                  </a:lnTo>
                  <a:lnTo>
                    <a:pt x="10515" y="3073"/>
                  </a:lnTo>
                  <a:lnTo>
                    <a:pt x="10515" y="13754"/>
                  </a:lnTo>
                  <a:lnTo>
                    <a:pt x="10515" y="16179"/>
                  </a:lnTo>
                  <a:lnTo>
                    <a:pt x="10515" y="21844"/>
                  </a:lnTo>
                  <a:lnTo>
                    <a:pt x="9245" y="24003"/>
                  </a:lnTo>
                  <a:lnTo>
                    <a:pt x="9245" y="38569"/>
                  </a:lnTo>
                  <a:lnTo>
                    <a:pt x="9245" y="39116"/>
                  </a:lnTo>
                  <a:lnTo>
                    <a:pt x="6705" y="38239"/>
                  </a:lnTo>
                  <a:lnTo>
                    <a:pt x="6705" y="37084"/>
                  </a:lnTo>
                  <a:lnTo>
                    <a:pt x="7975" y="36817"/>
                  </a:lnTo>
                  <a:lnTo>
                    <a:pt x="7975" y="36690"/>
                  </a:lnTo>
                  <a:lnTo>
                    <a:pt x="9245" y="38569"/>
                  </a:lnTo>
                  <a:lnTo>
                    <a:pt x="9245" y="24003"/>
                  </a:lnTo>
                  <a:lnTo>
                    <a:pt x="9245" y="22656"/>
                  </a:lnTo>
                  <a:lnTo>
                    <a:pt x="7975" y="21983"/>
                  </a:lnTo>
                  <a:lnTo>
                    <a:pt x="7975" y="29400"/>
                  </a:lnTo>
                  <a:lnTo>
                    <a:pt x="7975" y="29806"/>
                  </a:lnTo>
                  <a:lnTo>
                    <a:pt x="6781" y="31191"/>
                  </a:lnTo>
                  <a:lnTo>
                    <a:pt x="6705" y="29946"/>
                  </a:lnTo>
                  <a:lnTo>
                    <a:pt x="7975" y="29400"/>
                  </a:lnTo>
                  <a:lnTo>
                    <a:pt x="7975" y="21983"/>
                  </a:lnTo>
                  <a:lnTo>
                    <a:pt x="9245" y="19558"/>
                  </a:lnTo>
                  <a:lnTo>
                    <a:pt x="10515" y="21844"/>
                  </a:lnTo>
                  <a:lnTo>
                    <a:pt x="10515" y="16179"/>
                  </a:lnTo>
                  <a:lnTo>
                    <a:pt x="10312" y="16205"/>
                  </a:lnTo>
                  <a:lnTo>
                    <a:pt x="9245" y="16319"/>
                  </a:lnTo>
                  <a:lnTo>
                    <a:pt x="9245" y="14160"/>
                  </a:lnTo>
                  <a:lnTo>
                    <a:pt x="9956" y="13931"/>
                  </a:lnTo>
                  <a:lnTo>
                    <a:pt x="10312" y="13817"/>
                  </a:lnTo>
                  <a:lnTo>
                    <a:pt x="10515" y="13754"/>
                  </a:lnTo>
                  <a:lnTo>
                    <a:pt x="10515" y="3073"/>
                  </a:lnTo>
                  <a:lnTo>
                    <a:pt x="8343" y="2286"/>
                  </a:lnTo>
                  <a:lnTo>
                    <a:pt x="6705" y="2286"/>
                  </a:lnTo>
                  <a:lnTo>
                    <a:pt x="6705" y="2425"/>
                  </a:lnTo>
                  <a:lnTo>
                    <a:pt x="5435" y="1752"/>
                  </a:lnTo>
                  <a:lnTo>
                    <a:pt x="4165" y="1879"/>
                  </a:lnTo>
                  <a:lnTo>
                    <a:pt x="5283" y="1054"/>
                  </a:lnTo>
                  <a:lnTo>
                    <a:pt x="5803" y="1485"/>
                  </a:lnTo>
                  <a:lnTo>
                    <a:pt x="6616" y="1752"/>
                  </a:lnTo>
                  <a:lnTo>
                    <a:pt x="6743" y="1346"/>
                  </a:lnTo>
                  <a:lnTo>
                    <a:pt x="7556" y="1079"/>
                  </a:lnTo>
                  <a:lnTo>
                    <a:pt x="6616" y="800"/>
                  </a:lnTo>
                  <a:lnTo>
                    <a:pt x="5537" y="406"/>
                  </a:lnTo>
                  <a:lnTo>
                    <a:pt x="5054" y="203"/>
                  </a:lnTo>
                  <a:lnTo>
                    <a:pt x="5054" y="863"/>
                  </a:lnTo>
                  <a:lnTo>
                    <a:pt x="4851" y="825"/>
                  </a:lnTo>
                  <a:lnTo>
                    <a:pt x="4991" y="800"/>
                  </a:lnTo>
                  <a:lnTo>
                    <a:pt x="5054" y="203"/>
                  </a:lnTo>
                  <a:lnTo>
                    <a:pt x="4584" y="0"/>
                  </a:lnTo>
                  <a:lnTo>
                    <a:pt x="4191" y="685"/>
                  </a:lnTo>
                  <a:lnTo>
                    <a:pt x="3556" y="546"/>
                  </a:lnTo>
                  <a:lnTo>
                    <a:pt x="3098" y="444"/>
                  </a:lnTo>
                  <a:lnTo>
                    <a:pt x="2794" y="381"/>
                  </a:lnTo>
                  <a:lnTo>
                    <a:pt x="2794" y="6604"/>
                  </a:lnTo>
                  <a:lnTo>
                    <a:pt x="2679" y="8890"/>
                  </a:lnTo>
                  <a:lnTo>
                    <a:pt x="3454" y="7124"/>
                  </a:lnTo>
                  <a:lnTo>
                    <a:pt x="4025" y="6819"/>
                  </a:lnTo>
                  <a:lnTo>
                    <a:pt x="4584" y="6604"/>
                  </a:lnTo>
                  <a:lnTo>
                    <a:pt x="4584" y="5626"/>
                  </a:lnTo>
                  <a:lnTo>
                    <a:pt x="5435" y="5524"/>
                  </a:lnTo>
                  <a:lnTo>
                    <a:pt x="5435" y="7556"/>
                  </a:lnTo>
                  <a:lnTo>
                    <a:pt x="4165" y="7950"/>
                  </a:lnTo>
                  <a:lnTo>
                    <a:pt x="4165" y="9842"/>
                  </a:lnTo>
                  <a:lnTo>
                    <a:pt x="4165" y="10388"/>
                  </a:lnTo>
                  <a:lnTo>
                    <a:pt x="4165" y="18605"/>
                  </a:lnTo>
                  <a:lnTo>
                    <a:pt x="3556" y="19888"/>
                  </a:lnTo>
                  <a:lnTo>
                    <a:pt x="2794" y="19964"/>
                  </a:lnTo>
                  <a:lnTo>
                    <a:pt x="2794" y="19189"/>
                  </a:lnTo>
                  <a:lnTo>
                    <a:pt x="3098" y="19062"/>
                  </a:lnTo>
                  <a:lnTo>
                    <a:pt x="4165" y="18605"/>
                  </a:lnTo>
                  <a:lnTo>
                    <a:pt x="4165" y="10388"/>
                  </a:lnTo>
                  <a:lnTo>
                    <a:pt x="3594" y="10109"/>
                  </a:lnTo>
                  <a:lnTo>
                    <a:pt x="4165" y="9842"/>
                  </a:lnTo>
                  <a:lnTo>
                    <a:pt x="4165" y="7950"/>
                  </a:lnTo>
                  <a:lnTo>
                    <a:pt x="3543" y="9105"/>
                  </a:lnTo>
                  <a:lnTo>
                    <a:pt x="3314" y="9169"/>
                  </a:lnTo>
                  <a:lnTo>
                    <a:pt x="3467" y="9232"/>
                  </a:lnTo>
                  <a:lnTo>
                    <a:pt x="3098" y="9931"/>
                  </a:lnTo>
                  <a:lnTo>
                    <a:pt x="2895" y="9880"/>
                  </a:lnTo>
                  <a:lnTo>
                    <a:pt x="2794" y="10401"/>
                  </a:lnTo>
                  <a:lnTo>
                    <a:pt x="2794" y="10566"/>
                  </a:lnTo>
                  <a:lnTo>
                    <a:pt x="1625" y="14427"/>
                  </a:lnTo>
                  <a:lnTo>
                    <a:pt x="1625" y="22796"/>
                  </a:lnTo>
                  <a:lnTo>
                    <a:pt x="2794" y="22910"/>
                  </a:lnTo>
                  <a:lnTo>
                    <a:pt x="2794" y="21780"/>
                  </a:lnTo>
                  <a:lnTo>
                    <a:pt x="3505" y="21310"/>
                  </a:lnTo>
                  <a:lnTo>
                    <a:pt x="4165" y="21310"/>
                  </a:lnTo>
                  <a:lnTo>
                    <a:pt x="4165" y="22250"/>
                  </a:lnTo>
                  <a:lnTo>
                    <a:pt x="3098" y="23279"/>
                  </a:lnTo>
                  <a:lnTo>
                    <a:pt x="2794" y="23482"/>
                  </a:lnTo>
                  <a:lnTo>
                    <a:pt x="1625" y="23736"/>
                  </a:lnTo>
                  <a:lnTo>
                    <a:pt x="1625" y="28994"/>
                  </a:lnTo>
                  <a:lnTo>
                    <a:pt x="2794" y="29375"/>
                  </a:lnTo>
                  <a:lnTo>
                    <a:pt x="2794" y="30187"/>
                  </a:lnTo>
                  <a:lnTo>
                    <a:pt x="1625" y="29946"/>
                  </a:lnTo>
                  <a:lnTo>
                    <a:pt x="1625" y="33718"/>
                  </a:lnTo>
                  <a:lnTo>
                    <a:pt x="2794" y="33464"/>
                  </a:lnTo>
                  <a:lnTo>
                    <a:pt x="2794" y="33718"/>
                  </a:lnTo>
                  <a:lnTo>
                    <a:pt x="4165" y="33718"/>
                  </a:lnTo>
                  <a:lnTo>
                    <a:pt x="5435" y="35331"/>
                  </a:lnTo>
                  <a:lnTo>
                    <a:pt x="4864" y="35090"/>
                  </a:lnTo>
                  <a:lnTo>
                    <a:pt x="4864" y="42075"/>
                  </a:lnTo>
                  <a:lnTo>
                    <a:pt x="3238" y="41402"/>
                  </a:lnTo>
                  <a:lnTo>
                    <a:pt x="2971" y="40995"/>
                  </a:lnTo>
                  <a:lnTo>
                    <a:pt x="2794" y="41338"/>
                  </a:lnTo>
                  <a:lnTo>
                    <a:pt x="2794" y="40500"/>
                  </a:lnTo>
                  <a:lnTo>
                    <a:pt x="4165" y="39928"/>
                  </a:lnTo>
                  <a:lnTo>
                    <a:pt x="4546" y="39979"/>
                  </a:lnTo>
                  <a:lnTo>
                    <a:pt x="4864" y="42075"/>
                  </a:lnTo>
                  <a:lnTo>
                    <a:pt x="4864" y="35090"/>
                  </a:lnTo>
                  <a:lnTo>
                    <a:pt x="3098" y="34340"/>
                  </a:lnTo>
                  <a:lnTo>
                    <a:pt x="2794" y="34290"/>
                  </a:lnTo>
                  <a:lnTo>
                    <a:pt x="1625" y="34658"/>
                  </a:lnTo>
                  <a:lnTo>
                    <a:pt x="1625" y="43294"/>
                  </a:lnTo>
                  <a:lnTo>
                    <a:pt x="2222" y="42405"/>
                  </a:lnTo>
                  <a:lnTo>
                    <a:pt x="1752" y="43294"/>
                  </a:lnTo>
                  <a:lnTo>
                    <a:pt x="1625" y="43345"/>
                  </a:lnTo>
                  <a:lnTo>
                    <a:pt x="1346" y="43434"/>
                  </a:lnTo>
                  <a:lnTo>
                    <a:pt x="1079" y="43294"/>
                  </a:lnTo>
                  <a:lnTo>
                    <a:pt x="673" y="43027"/>
                  </a:lnTo>
                  <a:lnTo>
                    <a:pt x="546" y="42621"/>
                  </a:lnTo>
                  <a:lnTo>
                    <a:pt x="266" y="46799"/>
                  </a:lnTo>
                  <a:lnTo>
                    <a:pt x="0" y="54889"/>
                  </a:lnTo>
                  <a:lnTo>
                    <a:pt x="139" y="54762"/>
                  </a:lnTo>
                  <a:lnTo>
                    <a:pt x="1485" y="51689"/>
                  </a:lnTo>
                  <a:lnTo>
                    <a:pt x="1752" y="51117"/>
                  </a:lnTo>
                  <a:lnTo>
                    <a:pt x="2159" y="51117"/>
                  </a:lnTo>
                  <a:lnTo>
                    <a:pt x="2425" y="50939"/>
                  </a:lnTo>
                  <a:lnTo>
                    <a:pt x="2565" y="50850"/>
                  </a:lnTo>
                  <a:lnTo>
                    <a:pt x="2425" y="50444"/>
                  </a:lnTo>
                  <a:lnTo>
                    <a:pt x="2159" y="50444"/>
                  </a:lnTo>
                  <a:lnTo>
                    <a:pt x="2159" y="48285"/>
                  </a:lnTo>
                  <a:lnTo>
                    <a:pt x="1485" y="48285"/>
                  </a:lnTo>
                  <a:lnTo>
                    <a:pt x="2832" y="46799"/>
                  </a:lnTo>
                  <a:lnTo>
                    <a:pt x="4864" y="46926"/>
                  </a:lnTo>
                  <a:lnTo>
                    <a:pt x="4991" y="46939"/>
                  </a:lnTo>
                  <a:lnTo>
                    <a:pt x="5803" y="45821"/>
                  </a:lnTo>
                  <a:lnTo>
                    <a:pt x="6070" y="45453"/>
                  </a:lnTo>
                  <a:lnTo>
                    <a:pt x="5803" y="42887"/>
                  </a:lnTo>
                  <a:lnTo>
                    <a:pt x="10426" y="39890"/>
                  </a:lnTo>
                  <a:lnTo>
                    <a:pt x="10515" y="40868"/>
                  </a:lnTo>
                  <a:lnTo>
                    <a:pt x="9245" y="41402"/>
                  </a:lnTo>
                  <a:lnTo>
                    <a:pt x="9245" y="41808"/>
                  </a:lnTo>
                  <a:lnTo>
                    <a:pt x="6705" y="42481"/>
                  </a:lnTo>
                  <a:lnTo>
                    <a:pt x="9245" y="49225"/>
                  </a:lnTo>
                  <a:lnTo>
                    <a:pt x="10515" y="45313"/>
                  </a:lnTo>
                  <a:lnTo>
                    <a:pt x="11785" y="44907"/>
                  </a:lnTo>
                  <a:lnTo>
                    <a:pt x="11785" y="46266"/>
                  </a:lnTo>
                  <a:lnTo>
                    <a:pt x="12992" y="46139"/>
                  </a:lnTo>
                  <a:lnTo>
                    <a:pt x="11785" y="47066"/>
                  </a:lnTo>
                  <a:lnTo>
                    <a:pt x="12992" y="47840"/>
                  </a:lnTo>
                  <a:lnTo>
                    <a:pt x="11785" y="48145"/>
                  </a:lnTo>
                  <a:lnTo>
                    <a:pt x="7975" y="51384"/>
                  </a:lnTo>
                  <a:lnTo>
                    <a:pt x="12992" y="49872"/>
                  </a:lnTo>
                  <a:lnTo>
                    <a:pt x="14325" y="49479"/>
                  </a:lnTo>
                  <a:lnTo>
                    <a:pt x="12992" y="50774"/>
                  </a:lnTo>
                  <a:lnTo>
                    <a:pt x="15595" y="49542"/>
                  </a:lnTo>
                  <a:lnTo>
                    <a:pt x="16865" y="48958"/>
                  </a:lnTo>
                  <a:lnTo>
                    <a:pt x="15595" y="51181"/>
                  </a:lnTo>
                  <a:lnTo>
                    <a:pt x="18135" y="51168"/>
                  </a:lnTo>
                  <a:lnTo>
                    <a:pt x="20675" y="49809"/>
                  </a:lnTo>
                  <a:lnTo>
                    <a:pt x="19405" y="48018"/>
                  </a:lnTo>
                  <a:lnTo>
                    <a:pt x="19405" y="46799"/>
                  </a:lnTo>
                  <a:lnTo>
                    <a:pt x="18135" y="46532"/>
                  </a:lnTo>
                  <a:lnTo>
                    <a:pt x="21945" y="45834"/>
                  </a:lnTo>
                  <a:lnTo>
                    <a:pt x="21945" y="48831"/>
                  </a:lnTo>
                  <a:lnTo>
                    <a:pt x="20675" y="48831"/>
                  </a:lnTo>
                  <a:lnTo>
                    <a:pt x="20675" y="49809"/>
                  </a:lnTo>
                  <a:lnTo>
                    <a:pt x="20675" y="51117"/>
                  </a:lnTo>
                  <a:lnTo>
                    <a:pt x="21247" y="51003"/>
                  </a:lnTo>
                  <a:lnTo>
                    <a:pt x="21513" y="50939"/>
                  </a:lnTo>
                  <a:lnTo>
                    <a:pt x="21945" y="50850"/>
                  </a:lnTo>
                  <a:lnTo>
                    <a:pt x="23215" y="52336"/>
                  </a:lnTo>
                  <a:lnTo>
                    <a:pt x="25717" y="52946"/>
                  </a:lnTo>
                  <a:lnTo>
                    <a:pt x="27025" y="53276"/>
                  </a:lnTo>
                  <a:lnTo>
                    <a:pt x="25742" y="50584"/>
                  </a:lnTo>
                  <a:lnTo>
                    <a:pt x="26276" y="50634"/>
                  </a:lnTo>
                  <a:lnTo>
                    <a:pt x="27025" y="50711"/>
                  </a:lnTo>
                  <a:lnTo>
                    <a:pt x="27025" y="47752"/>
                  </a:lnTo>
                  <a:lnTo>
                    <a:pt x="27152" y="47726"/>
                  </a:lnTo>
                  <a:lnTo>
                    <a:pt x="27889" y="47612"/>
                  </a:lnTo>
                  <a:lnTo>
                    <a:pt x="28524" y="47510"/>
                  </a:lnTo>
                  <a:lnTo>
                    <a:pt x="29083" y="47421"/>
                  </a:lnTo>
                  <a:lnTo>
                    <a:pt x="29425" y="47358"/>
                  </a:lnTo>
                  <a:lnTo>
                    <a:pt x="29425" y="47967"/>
                  </a:lnTo>
                  <a:lnTo>
                    <a:pt x="28295" y="48691"/>
                  </a:lnTo>
                  <a:lnTo>
                    <a:pt x="28295" y="50444"/>
                  </a:lnTo>
                  <a:lnTo>
                    <a:pt x="29425" y="52374"/>
                  </a:lnTo>
                  <a:lnTo>
                    <a:pt x="29425" y="52755"/>
                  </a:lnTo>
                  <a:lnTo>
                    <a:pt x="30784" y="51168"/>
                  </a:lnTo>
                  <a:lnTo>
                    <a:pt x="30784" y="53403"/>
                  </a:lnTo>
                  <a:lnTo>
                    <a:pt x="32105" y="53809"/>
                  </a:lnTo>
                  <a:lnTo>
                    <a:pt x="31229" y="54089"/>
                  </a:lnTo>
                  <a:lnTo>
                    <a:pt x="30784" y="54279"/>
                  </a:lnTo>
                  <a:lnTo>
                    <a:pt x="29425" y="56159"/>
                  </a:lnTo>
                  <a:lnTo>
                    <a:pt x="29425" y="56756"/>
                  </a:lnTo>
                  <a:lnTo>
                    <a:pt x="30251" y="56934"/>
                  </a:lnTo>
                  <a:lnTo>
                    <a:pt x="30543" y="56984"/>
                  </a:lnTo>
                  <a:lnTo>
                    <a:pt x="29425" y="58801"/>
                  </a:lnTo>
                  <a:lnTo>
                    <a:pt x="29425" y="56781"/>
                  </a:lnTo>
                  <a:lnTo>
                    <a:pt x="29083" y="56781"/>
                  </a:lnTo>
                  <a:lnTo>
                    <a:pt x="29083" y="59372"/>
                  </a:lnTo>
                  <a:lnTo>
                    <a:pt x="27152" y="62509"/>
                  </a:lnTo>
                  <a:lnTo>
                    <a:pt x="28295" y="64198"/>
                  </a:lnTo>
                  <a:lnTo>
                    <a:pt x="28295" y="64871"/>
                  </a:lnTo>
                  <a:lnTo>
                    <a:pt x="28295" y="66497"/>
                  </a:lnTo>
                  <a:lnTo>
                    <a:pt x="28295" y="67310"/>
                  </a:lnTo>
                  <a:lnTo>
                    <a:pt x="27152" y="67551"/>
                  </a:lnTo>
                  <a:lnTo>
                    <a:pt x="27025" y="67576"/>
                  </a:lnTo>
                  <a:lnTo>
                    <a:pt x="27025" y="66497"/>
                  </a:lnTo>
                  <a:lnTo>
                    <a:pt x="28295" y="66497"/>
                  </a:lnTo>
                  <a:lnTo>
                    <a:pt x="28295" y="64871"/>
                  </a:lnTo>
                  <a:lnTo>
                    <a:pt x="27152" y="64757"/>
                  </a:lnTo>
                  <a:lnTo>
                    <a:pt x="26276" y="64668"/>
                  </a:lnTo>
                  <a:lnTo>
                    <a:pt x="27025" y="63398"/>
                  </a:lnTo>
                  <a:lnTo>
                    <a:pt x="27025" y="62712"/>
                  </a:lnTo>
                  <a:lnTo>
                    <a:pt x="27152" y="62509"/>
                  </a:lnTo>
                  <a:lnTo>
                    <a:pt x="27025" y="62318"/>
                  </a:lnTo>
                  <a:lnTo>
                    <a:pt x="27025" y="59486"/>
                  </a:lnTo>
                  <a:lnTo>
                    <a:pt x="29083" y="59372"/>
                  </a:lnTo>
                  <a:lnTo>
                    <a:pt x="29083" y="56781"/>
                  </a:lnTo>
                  <a:lnTo>
                    <a:pt x="28295" y="56781"/>
                  </a:lnTo>
                  <a:lnTo>
                    <a:pt x="27152" y="57391"/>
                  </a:lnTo>
                  <a:lnTo>
                    <a:pt x="27025" y="57454"/>
                  </a:lnTo>
                  <a:lnTo>
                    <a:pt x="27025" y="56515"/>
                  </a:lnTo>
                  <a:lnTo>
                    <a:pt x="26276" y="57861"/>
                  </a:lnTo>
                  <a:lnTo>
                    <a:pt x="25717" y="58801"/>
                  </a:lnTo>
                  <a:lnTo>
                    <a:pt x="25019" y="58724"/>
                  </a:lnTo>
                  <a:lnTo>
                    <a:pt x="24434" y="58661"/>
                  </a:lnTo>
                  <a:lnTo>
                    <a:pt x="24434" y="59626"/>
                  </a:lnTo>
                  <a:lnTo>
                    <a:pt x="23926" y="59728"/>
                  </a:lnTo>
                  <a:lnTo>
                    <a:pt x="23698" y="59778"/>
                  </a:lnTo>
                  <a:lnTo>
                    <a:pt x="23215" y="59880"/>
                  </a:lnTo>
                  <a:lnTo>
                    <a:pt x="23215" y="61302"/>
                  </a:lnTo>
                  <a:lnTo>
                    <a:pt x="23926" y="61252"/>
                  </a:lnTo>
                  <a:lnTo>
                    <a:pt x="24434" y="60985"/>
                  </a:lnTo>
                  <a:lnTo>
                    <a:pt x="24434" y="61493"/>
                  </a:lnTo>
                  <a:lnTo>
                    <a:pt x="23698" y="61379"/>
                  </a:lnTo>
                  <a:lnTo>
                    <a:pt x="23215" y="61633"/>
                  </a:lnTo>
                  <a:lnTo>
                    <a:pt x="23215" y="61302"/>
                  </a:lnTo>
                  <a:lnTo>
                    <a:pt x="21945" y="61099"/>
                  </a:lnTo>
                  <a:lnTo>
                    <a:pt x="21247" y="60985"/>
                  </a:lnTo>
                  <a:lnTo>
                    <a:pt x="20675" y="60896"/>
                  </a:lnTo>
                  <a:lnTo>
                    <a:pt x="20040" y="60794"/>
                  </a:lnTo>
                  <a:lnTo>
                    <a:pt x="19405" y="60693"/>
                  </a:lnTo>
                  <a:lnTo>
                    <a:pt x="19405" y="63398"/>
                  </a:lnTo>
                  <a:lnTo>
                    <a:pt x="20675" y="64071"/>
                  </a:lnTo>
                  <a:lnTo>
                    <a:pt x="20675" y="65951"/>
                  </a:lnTo>
                  <a:lnTo>
                    <a:pt x="19405" y="63665"/>
                  </a:lnTo>
                  <a:lnTo>
                    <a:pt x="16865" y="66357"/>
                  </a:lnTo>
                  <a:lnTo>
                    <a:pt x="16865" y="67843"/>
                  </a:lnTo>
                  <a:lnTo>
                    <a:pt x="19405" y="67843"/>
                  </a:lnTo>
                  <a:lnTo>
                    <a:pt x="20675" y="70942"/>
                  </a:lnTo>
                  <a:lnTo>
                    <a:pt x="21945" y="68516"/>
                  </a:lnTo>
                  <a:lnTo>
                    <a:pt x="23215" y="67576"/>
                  </a:lnTo>
                  <a:lnTo>
                    <a:pt x="25717" y="65582"/>
                  </a:lnTo>
                  <a:lnTo>
                    <a:pt x="25717" y="66700"/>
                  </a:lnTo>
                  <a:lnTo>
                    <a:pt x="27025" y="68922"/>
                  </a:lnTo>
                  <a:lnTo>
                    <a:pt x="26276" y="68821"/>
                  </a:lnTo>
                  <a:lnTo>
                    <a:pt x="25717" y="68732"/>
                  </a:lnTo>
                  <a:lnTo>
                    <a:pt x="25019" y="68643"/>
                  </a:lnTo>
                  <a:lnTo>
                    <a:pt x="24434" y="68554"/>
                  </a:lnTo>
                  <a:lnTo>
                    <a:pt x="23926" y="68491"/>
                  </a:lnTo>
                  <a:lnTo>
                    <a:pt x="23215" y="68389"/>
                  </a:lnTo>
                  <a:lnTo>
                    <a:pt x="23215" y="70675"/>
                  </a:lnTo>
                  <a:lnTo>
                    <a:pt x="21945" y="71894"/>
                  </a:lnTo>
                  <a:lnTo>
                    <a:pt x="23215" y="73774"/>
                  </a:lnTo>
                  <a:lnTo>
                    <a:pt x="25717" y="71653"/>
                  </a:lnTo>
                  <a:lnTo>
                    <a:pt x="25717" y="72567"/>
                  </a:lnTo>
                  <a:lnTo>
                    <a:pt x="27025" y="72567"/>
                  </a:lnTo>
                  <a:lnTo>
                    <a:pt x="25717" y="73812"/>
                  </a:lnTo>
                  <a:lnTo>
                    <a:pt x="25717" y="74841"/>
                  </a:lnTo>
                  <a:lnTo>
                    <a:pt x="23215" y="73914"/>
                  </a:lnTo>
                  <a:lnTo>
                    <a:pt x="23215" y="76479"/>
                  </a:lnTo>
                  <a:lnTo>
                    <a:pt x="21945" y="76339"/>
                  </a:lnTo>
                  <a:lnTo>
                    <a:pt x="21513" y="76301"/>
                  </a:lnTo>
                  <a:lnTo>
                    <a:pt x="20675" y="76212"/>
                  </a:lnTo>
                  <a:lnTo>
                    <a:pt x="20675" y="80518"/>
                  </a:lnTo>
                  <a:lnTo>
                    <a:pt x="23215" y="79311"/>
                  </a:lnTo>
                  <a:lnTo>
                    <a:pt x="24434" y="83210"/>
                  </a:lnTo>
                  <a:lnTo>
                    <a:pt x="24434" y="83451"/>
                  </a:lnTo>
                  <a:lnTo>
                    <a:pt x="25717" y="81000"/>
                  </a:lnTo>
                  <a:lnTo>
                    <a:pt x="27025" y="78638"/>
                  </a:lnTo>
                  <a:lnTo>
                    <a:pt x="28295" y="78092"/>
                  </a:lnTo>
                  <a:lnTo>
                    <a:pt x="28295" y="83629"/>
                  </a:lnTo>
                  <a:lnTo>
                    <a:pt x="29425" y="79883"/>
                  </a:lnTo>
                  <a:lnTo>
                    <a:pt x="32105" y="79311"/>
                  </a:lnTo>
                  <a:lnTo>
                    <a:pt x="32105" y="80518"/>
                  </a:lnTo>
                  <a:lnTo>
                    <a:pt x="33375" y="78905"/>
                  </a:lnTo>
                  <a:lnTo>
                    <a:pt x="33375" y="78638"/>
                  </a:lnTo>
                  <a:lnTo>
                    <a:pt x="33375" y="78498"/>
                  </a:lnTo>
                  <a:lnTo>
                    <a:pt x="32105" y="76885"/>
                  </a:lnTo>
                  <a:lnTo>
                    <a:pt x="32105" y="76339"/>
                  </a:lnTo>
                  <a:lnTo>
                    <a:pt x="33147" y="76060"/>
                  </a:lnTo>
                  <a:lnTo>
                    <a:pt x="33375" y="76009"/>
                  </a:lnTo>
                  <a:lnTo>
                    <a:pt x="34645" y="75666"/>
                  </a:lnTo>
                  <a:lnTo>
                    <a:pt x="33375" y="78638"/>
                  </a:lnTo>
                  <a:lnTo>
                    <a:pt x="37185" y="76885"/>
                  </a:lnTo>
                  <a:lnTo>
                    <a:pt x="37185" y="75806"/>
                  </a:lnTo>
                  <a:lnTo>
                    <a:pt x="38455" y="73774"/>
                  </a:lnTo>
                  <a:lnTo>
                    <a:pt x="39636" y="73152"/>
                  </a:lnTo>
                  <a:lnTo>
                    <a:pt x="39636" y="69723"/>
                  </a:lnTo>
                  <a:lnTo>
                    <a:pt x="39636" y="68846"/>
                  </a:lnTo>
                  <a:lnTo>
                    <a:pt x="39636" y="68402"/>
                  </a:lnTo>
                  <a:lnTo>
                    <a:pt x="40843" y="64287"/>
                  </a:lnTo>
                  <a:lnTo>
                    <a:pt x="40843" y="63893"/>
                  </a:lnTo>
                  <a:lnTo>
                    <a:pt x="39636" y="64693"/>
                  </a:lnTo>
                  <a:lnTo>
                    <a:pt x="39636" y="68135"/>
                  </a:lnTo>
                  <a:lnTo>
                    <a:pt x="38455" y="68656"/>
                  </a:lnTo>
                  <a:lnTo>
                    <a:pt x="38455" y="69456"/>
                  </a:lnTo>
                  <a:lnTo>
                    <a:pt x="37249" y="69850"/>
                  </a:lnTo>
                  <a:lnTo>
                    <a:pt x="38011" y="68160"/>
                  </a:lnTo>
                  <a:lnTo>
                    <a:pt x="38455" y="68173"/>
                  </a:lnTo>
                  <a:lnTo>
                    <a:pt x="39636" y="68135"/>
                  </a:lnTo>
                  <a:lnTo>
                    <a:pt x="39636" y="64693"/>
                  </a:lnTo>
                  <a:lnTo>
                    <a:pt x="37782" y="65913"/>
                  </a:lnTo>
                  <a:lnTo>
                    <a:pt x="38455" y="64198"/>
                  </a:lnTo>
                  <a:lnTo>
                    <a:pt x="37185" y="63665"/>
                  </a:lnTo>
                  <a:lnTo>
                    <a:pt x="39636" y="61963"/>
                  </a:lnTo>
                  <a:lnTo>
                    <a:pt x="40843" y="62382"/>
                  </a:lnTo>
                  <a:lnTo>
                    <a:pt x="40843" y="58661"/>
                  </a:lnTo>
                  <a:lnTo>
                    <a:pt x="43535" y="58737"/>
                  </a:lnTo>
                  <a:lnTo>
                    <a:pt x="43535" y="57454"/>
                  </a:lnTo>
                  <a:lnTo>
                    <a:pt x="44488" y="57150"/>
                  </a:lnTo>
                  <a:lnTo>
                    <a:pt x="44805" y="57048"/>
                  </a:lnTo>
                  <a:lnTo>
                    <a:pt x="45923" y="56464"/>
                  </a:lnTo>
                  <a:lnTo>
                    <a:pt x="45923" y="57150"/>
                  </a:lnTo>
                  <a:lnTo>
                    <a:pt x="42265" y="59613"/>
                  </a:lnTo>
                  <a:lnTo>
                    <a:pt x="43103" y="62039"/>
                  </a:lnTo>
                  <a:lnTo>
                    <a:pt x="40970" y="62445"/>
                  </a:lnTo>
                  <a:lnTo>
                    <a:pt x="43535" y="64338"/>
                  </a:lnTo>
                  <a:lnTo>
                    <a:pt x="43535" y="64477"/>
                  </a:lnTo>
                  <a:lnTo>
                    <a:pt x="42265" y="64744"/>
                  </a:lnTo>
                  <a:lnTo>
                    <a:pt x="43103" y="64922"/>
                  </a:lnTo>
                  <a:lnTo>
                    <a:pt x="43535" y="65011"/>
                  </a:lnTo>
                  <a:lnTo>
                    <a:pt x="42265" y="66230"/>
                  </a:lnTo>
                  <a:lnTo>
                    <a:pt x="40982" y="68529"/>
                  </a:lnTo>
                  <a:lnTo>
                    <a:pt x="43103" y="68402"/>
                  </a:lnTo>
                  <a:lnTo>
                    <a:pt x="43535" y="68389"/>
                  </a:lnTo>
                  <a:lnTo>
                    <a:pt x="43535" y="70243"/>
                  </a:lnTo>
                  <a:lnTo>
                    <a:pt x="40843" y="69888"/>
                  </a:lnTo>
                  <a:lnTo>
                    <a:pt x="40843" y="72504"/>
                  </a:lnTo>
                  <a:lnTo>
                    <a:pt x="43535" y="71081"/>
                  </a:lnTo>
                  <a:lnTo>
                    <a:pt x="43535" y="71488"/>
                  </a:lnTo>
                  <a:lnTo>
                    <a:pt x="40982" y="75526"/>
                  </a:lnTo>
                  <a:lnTo>
                    <a:pt x="44805" y="72834"/>
                  </a:lnTo>
                  <a:lnTo>
                    <a:pt x="45923" y="73126"/>
                  </a:lnTo>
                  <a:lnTo>
                    <a:pt x="46316" y="73240"/>
                  </a:lnTo>
                  <a:lnTo>
                    <a:pt x="46736" y="73342"/>
                  </a:lnTo>
                  <a:lnTo>
                    <a:pt x="46888" y="73393"/>
                  </a:lnTo>
                  <a:lnTo>
                    <a:pt x="47345" y="73507"/>
                  </a:lnTo>
                  <a:lnTo>
                    <a:pt x="47345" y="74447"/>
                  </a:lnTo>
                  <a:lnTo>
                    <a:pt x="49631" y="73482"/>
                  </a:lnTo>
                  <a:lnTo>
                    <a:pt x="49834" y="73393"/>
                  </a:lnTo>
                  <a:lnTo>
                    <a:pt x="48615" y="74853"/>
                  </a:lnTo>
                  <a:lnTo>
                    <a:pt x="47345" y="76073"/>
                  </a:lnTo>
                  <a:lnTo>
                    <a:pt x="48615" y="77241"/>
                  </a:lnTo>
                  <a:lnTo>
                    <a:pt x="48818" y="77177"/>
                  </a:lnTo>
                  <a:lnTo>
                    <a:pt x="48615" y="77292"/>
                  </a:lnTo>
                  <a:lnTo>
                    <a:pt x="48615" y="77825"/>
                  </a:lnTo>
                  <a:lnTo>
                    <a:pt x="47345" y="78092"/>
                  </a:lnTo>
                  <a:lnTo>
                    <a:pt x="47345" y="78638"/>
                  </a:lnTo>
                  <a:lnTo>
                    <a:pt x="46075" y="79717"/>
                  </a:lnTo>
                  <a:lnTo>
                    <a:pt x="48615" y="82816"/>
                  </a:lnTo>
                  <a:lnTo>
                    <a:pt x="51155" y="80924"/>
                  </a:lnTo>
                  <a:lnTo>
                    <a:pt x="51155" y="83083"/>
                  </a:lnTo>
                  <a:lnTo>
                    <a:pt x="52425" y="82410"/>
                  </a:lnTo>
                  <a:lnTo>
                    <a:pt x="53695" y="80797"/>
                  </a:lnTo>
                  <a:lnTo>
                    <a:pt x="54203" y="80899"/>
                  </a:lnTo>
                  <a:lnTo>
                    <a:pt x="54762" y="81026"/>
                  </a:lnTo>
                  <a:lnTo>
                    <a:pt x="55626" y="81127"/>
                  </a:lnTo>
                  <a:lnTo>
                    <a:pt x="56235" y="81203"/>
                  </a:lnTo>
                  <a:lnTo>
                    <a:pt x="56235" y="81330"/>
                  </a:lnTo>
                  <a:lnTo>
                    <a:pt x="57505" y="81330"/>
                  </a:lnTo>
                  <a:lnTo>
                    <a:pt x="56235" y="82270"/>
                  </a:lnTo>
                  <a:lnTo>
                    <a:pt x="56235" y="82956"/>
                  </a:lnTo>
                  <a:lnTo>
                    <a:pt x="55626" y="83083"/>
                  </a:lnTo>
                  <a:lnTo>
                    <a:pt x="54940" y="83185"/>
                  </a:lnTo>
                  <a:lnTo>
                    <a:pt x="53695" y="81330"/>
                  </a:lnTo>
                  <a:lnTo>
                    <a:pt x="52425" y="84569"/>
                  </a:lnTo>
                  <a:lnTo>
                    <a:pt x="52425" y="85382"/>
                  </a:lnTo>
                  <a:lnTo>
                    <a:pt x="54762" y="84505"/>
                  </a:lnTo>
                  <a:lnTo>
                    <a:pt x="54940" y="84442"/>
                  </a:lnTo>
                  <a:lnTo>
                    <a:pt x="54940" y="84810"/>
                  </a:lnTo>
                  <a:lnTo>
                    <a:pt x="56235" y="86055"/>
                  </a:lnTo>
                  <a:lnTo>
                    <a:pt x="53695" y="85382"/>
                  </a:lnTo>
                  <a:lnTo>
                    <a:pt x="53301" y="86080"/>
                  </a:lnTo>
                  <a:lnTo>
                    <a:pt x="52425" y="85509"/>
                  </a:lnTo>
                  <a:lnTo>
                    <a:pt x="52425" y="85915"/>
                  </a:lnTo>
                  <a:lnTo>
                    <a:pt x="51155" y="85915"/>
                  </a:lnTo>
                  <a:lnTo>
                    <a:pt x="51155" y="86588"/>
                  </a:lnTo>
                  <a:lnTo>
                    <a:pt x="49834" y="84493"/>
                  </a:lnTo>
                  <a:lnTo>
                    <a:pt x="49834" y="84709"/>
                  </a:lnTo>
                  <a:lnTo>
                    <a:pt x="48615" y="88341"/>
                  </a:lnTo>
                  <a:lnTo>
                    <a:pt x="49834" y="88341"/>
                  </a:lnTo>
                  <a:lnTo>
                    <a:pt x="49834" y="87515"/>
                  </a:lnTo>
                  <a:lnTo>
                    <a:pt x="51155" y="87947"/>
                  </a:lnTo>
                  <a:lnTo>
                    <a:pt x="52425" y="88620"/>
                  </a:lnTo>
                  <a:lnTo>
                    <a:pt x="52425" y="88887"/>
                  </a:lnTo>
                  <a:lnTo>
                    <a:pt x="51498" y="89382"/>
                  </a:lnTo>
                  <a:lnTo>
                    <a:pt x="51498" y="89674"/>
                  </a:lnTo>
                  <a:lnTo>
                    <a:pt x="51498" y="94107"/>
                  </a:lnTo>
                  <a:lnTo>
                    <a:pt x="52425" y="92938"/>
                  </a:lnTo>
                  <a:lnTo>
                    <a:pt x="52425" y="94145"/>
                  </a:lnTo>
                  <a:lnTo>
                    <a:pt x="53301" y="93865"/>
                  </a:lnTo>
                  <a:lnTo>
                    <a:pt x="53695" y="93738"/>
                  </a:lnTo>
                  <a:lnTo>
                    <a:pt x="56235" y="92938"/>
                  </a:lnTo>
                  <a:lnTo>
                    <a:pt x="56235" y="91173"/>
                  </a:lnTo>
                  <a:lnTo>
                    <a:pt x="57505" y="90779"/>
                  </a:lnTo>
                  <a:lnTo>
                    <a:pt x="57505" y="94551"/>
                  </a:lnTo>
                  <a:lnTo>
                    <a:pt x="58775" y="94551"/>
                  </a:lnTo>
                  <a:lnTo>
                    <a:pt x="57505" y="95770"/>
                  </a:lnTo>
                  <a:lnTo>
                    <a:pt x="58775" y="96710"/>
                  </a:lnTo>
                  <a:lnTo>
                    <a:pt x="57505" y="97523"/>
                  </a:lnTo>
                  <a:lnTo>
                    <a:pt x="56235" y="98463"/>
                  </a:lnTo>
                  <a:lnTo>
                    <a:pt x="54940" y="102171"/>
                  </a:lnTo>
                  <a:lnTo>
                    <a:pt x="55626" y="101701"/>
                  </a:lnTo>
                  <a:lnTo>
                    <a:pt x="59880" y="99098"/>
                  </a:lnTo>
                  <a:lnTo>
                    <a:pt x="61315" y="97383"/>
                  </a:lnTo>
                  <a:lnTo>
                    <a:pt x="59880" y="99199"/>
                  </a:lnTo>
                  <a:lnTo>
                    <a:pt x="61315" y="98907"/>
                  </a:lnTo>
                  <a:lnTo>
                    <a:pt x="62128" y="98793"/>
                  </a:lnTo>
                  <a:lnTo>
                    <a:pt x="62979" y="98691"/>
                  </a:lnTo>
                  <a:lnTo>
                    <a:pt x="63855" y="98602"/>
                  </a:lnTo>
                  <a:lnTo>
                    <a:pt x="63855" y="99542"/>
                  </a:lnTo>
                  <a:lnTo>
                    <a:pt x="64897" y="98882"/>
                  </a:lnTo>
                  <a:lnTo>
                    <a:pt x="64897" y="99060"/>
                  </a:lnTo>
                  <a:lnTo>
                    <a:pt x="66395" y="99542"/>
                  </a:lnTo>
                  <a:lnTo>
                    <a:pt x="65633" y="100114"/>
                  </a:lnTo>
                  <a:lnTo>
                    <a:pt x="64897" y="100584"/>
                  </a:lnTo>
                  <a:lnTo>
                    <a:pt x="62979" y="101396"/>
                  </a:lnTo>
                  <a:lnTo>
                    <a:pt x="62839" y="101460"/>
                  </a:lnTo>
                  <a:lnTo>
                    <a:pt x="62585" y="101561"/>
                  </a:lnTo>
                  <a:lnTo>
                    <a:pt x="63855" y="106426"/>
                  </a:lnTo>
                  <a:lnTo>
                    <a:pt x="66395" y="105156"/>
                  </a:lnTo>
                  <a:lnTo>
                    <a:pt x="67665" y="104533"/>
                  </a:lnTo>
                  <a:lnTo>
                    <a:pt x="68935" y="106959"/>
                  </a:lnTo>
                  <a:lnTo>
                    <a:pt x="66395" y="105752"/>
                  </a:lnTo>
                  <a:lnTo>
                    <a:pt x="65125" y="108978"/>
                  </a:lnTo>
                  <a:lnTo>
                    <a:pt x="66395" y="108978"/>
                  </a:lnTo>
                  <a:lnTo>
                    <a:pt x="66395" y="110731"/>
                  </a:lnTo>
                  <a:lnTo>
                    <a:pt x="67665" y="110337"/>
                  </a:lnTo>
                  <a:lnTo>
                    <a:pt x="68935" y="109664"/>
                  </a:lnTo>
                  <a:lnTo>
                    <a:pt x="67665" y="111950"/>
                  </a:lnTo>
                  <a:lnTo>
                    <a:pt x="67665" y="114109"/>
                  </a:lnTo>
                  <a:lnTo>
                    <a:pt x="68935" y="116408"/>
                  </a:lnTo>
                  <a:lnTo>
                    <a:pt x="65125" y="118160"/>
                  </a:lnTo>
                  <a:lnTo>
                    <a:pt x="66560" y="118516"/>
                  </a:lnTo>
                  <a:lnTo>
                    <a:pt x="65963" y="118960"/>
                  </a:lnTo>
                  <a:lnTo>
                    <a:pt x="64477" y="118960"/>
                  </a:lnTo>
                  <a:lnTo>
                    <a:pt x="64211" y="116941"/>
                  </a:lnTo>
                  <a:lnTo>
                    <a:pt x="62318" y="118554"/>
                  </a:lnTo>
                  <a:lnTo>
                    <a:pt x="61099" y="118694"/>
                  </a:lnTo>
                  <a:lnTo>
                    <a:pt x="60159" y="121399"/>
                  </a:lnTo>
                  <a:lnTo>
                    <a:pt x="58674" y="119913"/>
                  </a:lnTo>
                  <a:lnTo>
                    <a:pt x="57188" y="120586"/>
                  </a:lnTo>
                  <a:lnTo>
                    <a:pt x="56654" y="119367"/>
                  </a:lnTo>
                  <a:lnTo>
                    <a:pt x="56248" y="118554"/>
                  </a:lnTo>
                  <a:lnTo>
                    <a:pt x="53149" y="120713"/>
                  </a:lnTo>
                  <a:lnTo>
                    <a:pt x="54356" y="121666"/>
                  </a:lnTo>
                  <a:lnTo>
                    <a:pt x="56248" y="122199"/>
                  </a:lnTo>
                  <a:lnTo>
                    <a:pt x="55041" y="125577"/>
                  </a:lnTo>
                  <a:lnTo>
                    <a:pt x="58267" y="123825"/>
                  </a:lnTo>
                  <a:lnTo>
                    <a:pt x="58407" y="124358"/>
                  </a:lnTo>
                  <a:lnTo>
                    <a:pt x="58674" y="124764"/>
                  </a:lnTo>
                  <a:lnTo>
                    <a:pt x="59080" y="125031"/>
                  </a:lnTo>
                  <a:lnTo>
                    <a:pt x="59347" y="124358"/>
                  </a:lnTo>
                  <a:lnTo>
                    <a:pt x="60020" y="123825"/>
                  </a:lnTo>
                  <a:lnTo>
                    <a:pt x="59753" y="123151"/>
                  </a:lnTo>
                  <a:lnTo>
                    <a:pt x="59626" y="123151"/>
                  </a:lnTo>
                  <a:lnTo>
                    <a:pt x="60426" y="121526"/>
                  </a:lnTo>
                  <a:lnTo>
                    <a:pt x="61506" y="123952"/>
                  </a:lnTo>
                  <a:lnTo>
                    <a:pt x="63131" y="122478"/>
                  </a:lnTo>
                  <a:lnTo>
                    <a:pt x="63538" y="122745"/>
                  </a:lnTo>
                  <a:lnTo>
                    <a:pt x="63931" y="122745"/>
                  </a:lnTo>
                  <a:lnTo>
                    <a:pt x="64338" y="122478"/>
                  </a:lnTo>
                  <a:lnTo>
                    <a:pt x="65557" y="123825"/>
                  </a:lnTo>
                  <a:lnTo>
                    <a:pt x="63665" y="124231"/>
                  </a:lnTo>
                  <a:lnTo>
                    <a:pt x="62865" y="125031"/>
                  </a:lnTo>
                  <a:lnTo>
                    <a:pt x="60706" y="124231"/>
                  </a:lnTo>
                  <a:lnTo>
                    <a:pt x="58813" y="125844"/>
                  </a:lnTo>
                  <a:lnTo>
                    <a:pt x="60566" y="127596"/>
                  </a:lnTo>
                  <a:lnTo>
                    <a:pt x="56388" y="131241"/>
                  </a:lnTo>
                  <a:lnTo>
                    <a:pt x="61099" y="131241"/>
                  </a:lnTo>
                  <a:lnTo>
                    <a:pt x="64884" y="127863"/>
                  </a:lnTo>
                  <a:lnTo>
                    <a:pt x="64744" y="128409"/>
                  </a:lnTo>
                  <a:lnTo>
                    <a:pt x="64744" y="128676"/>
                  </a:lnTo>
                  <a:lnTo>
                    <a:pt x="65417" y="128943"/>
                  </a:lnTo>
                  <a:lnTo>
                    <a:pt x="65417" y="128536"/>
                  </a:lnTo>
                  <a:lnTo>
                    <a:pt x="65557" y="128270"/>
                  </a:lnTo>
                  <a:lnTo>
                    <a:pt x="65417" y="128003"/>
                  </a:lnTo>
                  <a:lnTo>
                    <a:pt x="65151" y="127736"/>
                  </a:lnTo>
                  <a:lnTo>
                    <a:pt x="64884" y="127736"/>
                  </a:lnTo>
                  <a:lnTo>
                    <a:pt x="68249" y="127190"/>
                  </a:lnTo>
                  <a:lnTo>
                    <a:pt x="69938" y="119354"/>
                  </a:lnTo>
                  <a:lnTo>
                    <a:pt x="72745" y="120040"/>
                  </a:lnTo>
                  <a:lnTo>
                    <a:pt x="70294" y="117716"/>
                  </a:lnTo>
                  <a:lnTo>
                    <a:pt x="70345" y="117449"/>
                  </a:lnTo>
                  <a:lnTo>
                    <a:pt x="70993" y="117309"/>
                  </a:lnTo>
                  <a:lnTo>
                    <a:pt x="71437" y="117221"/>
                  </a:lnTo>
                  <a:lnTo>
                    <a:pt x="71437" y="115735"/>
                  </a:lnTo>
                  <a:lnTo>
                    <a:pt x="73342" y="115633"/>
                  </a:lnTo>
                  <a:lnTo>
                    <a:pt x="74015" y="115595"/>
                  </a:lnTo>
                  <a:lnTo>
                    <a:pt x="76466" y="112725"/>
                  </a:lnTo>
                  <a:lnTo>
                    <a:pt x="77825" y="112217"/>
                  </a:lnTo>
                  <a:lnTo>
                    <a:pt x="79095" y="111810"/>
                  </a:lnTo>
                  <a:lnTo>
                    <a:pt x="80365" y="112623"/>
                  </a:lnTo>
                  <a:lnTo>
                    <a:pt x="81635" y="111277"/>
                  </a:lnTo>
                  <a:lnTo>
                    <a:pt x="81635" y="111137"/>
                  </a:lnTo>
                  <a:lnTo>
                    <a:pt x="81635" y="109524"/>
                  </a:lnTo>
                  <a:lnTo>
                    <a:pt x="82042" y="109435"/>
                  </a:lnTo>
                  <a:lnTo>
                    <a:pt x="82435" y="109347"/>
                  </a:lnTo>
                  <a:lnTo>
                    <a:pt x="82905" y="109258"/>
                  </a:lnTo>
                  <a:lnTo>
                    <a:pt x="82905" y="108978"/>
                  </a:lnTo>
                  <a:lnTo>
                    <a:pt x="84175" y="108978"/>
                  </a:lnTo>
                  <a:lnTo>
                    <a:pt x="82905" y="111417"/>
                  </a:lnTo>
                  <a:lnTo>
                    <a:pt x="82435" y="112204"/>
                  </a:lnTo>
                  <a:lnTo>
                    <a:pt x="81635" y="111137"/>
                  </a:lnTo>
                  <a:lnTo>
                    <a:pt x="82042" y="112864"/>
                  </a:lnTo>
                  <a:lnTo>
                    <a:pt x="82194" y="113512"/>
                  </a:lnTo>
                  <a:lnTo>
                    <a:pt x="82042" y="113525"/>
                  </a:lnTo>
                  <a:lnTo>
                    <a:pt x="82042" y="112890"/>
                  </a:lnTo>
                  <a:lnTo>
                    <a:pt x="81635" y="113576"/>
                  </a:lnTo>
                  <a:lnTo>
                    <a:pt x="82194" y="113525"/>
                  </a:lnTo>
                  <a:lnTo>
                    <a:pt x="82905" y="116408"/>
                  </a:lnTo>
                  <a:lnTo>
                    <a:pt x="81635" y="118160"/>
                  </a:lnTo>
                  <a:lnTo>
                    <a:pt x="82905" y="117119"/>
                  </a:lnTo>
                  <a:lnTo>
                    <a:pt x="84937" y="115468"/>
                  </a:lnTo>
                  <a:lnTo>
                    <a:pt x="83350" y="113385"/>
                  </a:lnTo>
                  <a:lnTo>
                    <a:pt x="84175" y="113296"/>
                  </a:lnTo>
                  <a:lnTo>
                    <a:pt x="84937" y="113220"/>
                  </a:lnTo>
                  <a:lnTo>
                    <a:pt x="85445" y="113169"/>
                  </a:lnTo>
                  <a:lnTo>
                    <a:pt x="85445" y="115049"/>
                  </a:lnTo>
                  <a:lnTo>
                    <a:pt x="84937" y="115468"/>
                  </a:lnTo>
                  <a:lnTo>
                    <a:pt x="85445" y="116128"/>
                  </a:lnTo>
                  <a:lnTo>
                    <a:pt x="85445" y="116941"/>
                  </a:lnTo>
                  <a:lnTo>
                    <a:pt x="89001" y="117817"/>
                  </a:lnTo>
                  <a:lnTo>
                    <a:pt x="89255" y="117881"/>
                  </a:lnTo>
                  <a:lnTo>
                    <a:pt x="90525" y="114782"/>
                  </a:lnTo>
                  <a:lnTo>
                    <a:pt x="89255" y="111950"/>
                  </a:lnTo>
                  <a:lnTo>
                    <a:pt x="90093" y="111594"/>
                  </a:lnTo>
                  <a:lnTo>
                    <a:pt x="90297" y="111506"/>
                  </a:lnTo>
                  <a:lnTo>
                    <a:pt x="90525" y="111417"/>
                  </a:lnTo>
                  <a:lnTo>
                    <a:pt x="90525" y="110337"/>
                  </a:lnTo>
                  <a:lnTo>
                    <a:pt x="91681" y="110451"/>
                  </a:lnTo>
                  <a:lnTo>
                    <a:pt x="92811" y="110363"/>
                  </a:lnTo>
                  <a:lnTo>
                    <a:pt x="93014" y="110337"/>
                  </a:lnTo>
                  <a:lnTo>
                    <a:pt x="93014" y="113766"/>
                  </a:lnTo>
                  <a:lnTo>
                    <a:pt x="94335" y="112268"/>
                  </a:lnTo>
                  <a:lnTo>
                    <a:pt x="96875" y="109385"/>
                  </a:lnTo>
                  <a:lnTo>
                    <a:pt x="96875" y="109931"/>
                  </a:lnTo>
                  <a:lnTo>
                    <a:pt x="98120" y="110324"/>
                  </a:lnTo>
                  <a:lnTo>
                    <a:pt x="96875" y="111417"/>
                  </a:lnTo>
                  <a:lnTo>
                    <a:pt x="98120" y="111810"/>
                  </a:lnTo>
                  <a:lnTo>
                    <a:pt x="99415" y="111810"/>
                  </a:lnTo>
                  <a:lnTo>
                    <a:pt x="99415" y="112356"/>
                  </a:lnTo>
                  <a:lnTo>
                    <a:pt x="100215" y="112445"/>
                  </a:lnTo>
                  <a:lnTo>
                    <a:pt x="100685" y="112496"/>
                  </a:lnTo>
                  <a:lnTo>
                    <a:pt x="100685" y="111950"/>
                  </a:lnTo>
                  <a:lnTo>
                    <a:pt x="101955" y="111594"/>
                  </a:lnTo>
                  <a:lnTo>
                    <a:pt x="100685" y="110871"/>
                  </a:lnTo>
                  <a:lnTo>
                    <a:pt x="102920" y="112064"/>
                  </a:lnTo>
                  <a:lnTo>
                    <a:pt x="103085" y="112153"/>
                  </a:lnTo>
                  <a:lnTo>
                    <a:pt x="101955" y="112356"/>
                  </a:lnTo>
                  <a:lnTo>
                    <a:pt x="100685" y="112623"/>
                  </a:lnTo>
                  <a:lnTo>
                    <a:pt x="100685" y="113169"/>
                  </a:lnTo>
                  <a:lnTo>
                    <a:pt x="99415" y="112890"/>
                  </a:lnTo>
                  <a:lnTo>
                    <a:pt x="98120" y="112890"/>
                  </a:lnTo>
                  <a:lnTo>
                    <a:pt x="98120" y="113715"/>
                  </a:lnTo>
                  <a:lnTo>
                    <a:pt x="96875" y="114249"/>
                  </a:lnTo>
                  <a:lnTo>
                    <a:pt x="94335" y="121259"/>
                  </a:lnTo>
                  <a:lnTo>
                    <a:pt x="98120" y="120459"/>
                  </a:lnTo>
                  <a:lnTo>
                    <a:pt x="98120" y="121564"/>
                  </a:lnTo>
                  <a:lnTo>
                    <a:pt x="95605" y="124358"/>
                  </a:lnTo>
                  <a:lnTo>
                    <a:pt x="96875" y="124294"/>
                  </a:lnTo>
                  <a:lnTo>
                    <a:pt x="98120" y="124231"/>
                  </a:lnTo>
                  <a:lnTo>
                    <a:pt x="95605" y="125031"/>
                  </a:lnTo>
                  <a:lnTo>
                    <a:pt x="96875" y="128143"/>
                  </a:lnTo>
                  <a:lnTo>
                    <a:pt x="98450" y="128054"/>
                  </a:lnTo>
                  <a:lnTo>
                    <a:pt x="99415" y="128003"/>
                  </a:lnTo>
                  <a:lnTo>
                    <a:pt x="96875" y="130162"/>
                  </a:lnTo>
                  <a:lnTo>
                    <a:pt x="99415" y="130835"/>
                  </a:lnTo>
                  <a:lnTo>
                    <a:pt x="101955" y="129616"/>
                  </a:lnTo>
                  <a:lnTo>
                    <a:pt x="98450" y="131851"/>
                  </a:lnTo>
                  <a:lnTo>
                    <a:pt x="98285" y="131965"/>
                  </a:lnTo>
                  <a:lnTo>
                    <a:pt x="98450" y="132054"/>
                  </a:lnTo>
                  <a:lnTo>
                    <a:pt x="101955" y="132181"/>
                  </a:lnTo>
                  <a:lnTo>
                    <a:pt x="104495" y="132270"/>
                  </a:lnTo>
                  <a:lnTo>
                    <a:pt x="105689" y="132321"/>
                  </a:lnTo>
                  <a:lnTo>
                    <a:pt x="105689" y="132168"/>
                  </a:lnTo>
                  <a:lnTo>
                    <a:pt x="104495" y="129349"/>
                  </a:lnTo>
                  <a:lnTo>
                    <a:pt x="104495" y="128143"/>
                  </a:lnTo>
                  <a:lnTo>
                    <a:pt x="103085" y="128206"/>
                  </a:lnTo>
                  <a:lnTo>
                    <a:pt x="101955" y="128270"/>
                  </a:lnTo>
                  <a:lnTo>
                    <a:pt x="99415" y="127190"/>
                  </a:lnTo>
                  <a:lnTo>
                    <a:pt x="99415" y="126657"/>
                  </a:lnTo>
                  <a:lnTo>
                    <a:pt x="100685" y="126111"/>
                  </a:lnTo>
                  <a:lnTo>
                    <a:pt x="100685" y="126517"/>
                  </a:lnTo>
                  <a:lnTo>
                    <a:pt x="101955" y="125704"/>
                  </a:lnTo>
                  <a:lnTo>
                    <a:pt x="101955" y="124358"/>
                  </a:lnTo>
                  <a:lnTo>
                    <a:pt x="102920" y="123901"/>
                  </a:lnTo>
                  <a:lnTo>
                    <a:pt x="103085" y="123812"/>
                  </a:lnTo>
                  <a:lnTo>
                    <a:pt x="104495" y="123151"/>
                  </a:lnTo>
                  <a:lnTo>
                    <a:pt x="103212" y="121945"/>
                  </a:lnTo>
                  <a:lnTo>
                    <a:pt x="104495" y="122199"/>
                  </a:lnTo>
                  <a:lnTo>
                    <a:pt x="104495" y="121666"/>
                  </a:lnTo>
                  <a:lnTo>
                    <a:pt x="105689" y="121285"/>
                  </a:lnTo>
                  <a:lnTo>
                    <a:pt x="106400" y="121335"/>
                  </a:lnTo>
                  <a:lnTo>
                    <a:pt x="107035" y="121424"/>
                  </a:lnTo>
                  <a:lnTo>
                    <a:pt x="107721" y="121513"/>
                  </a:lnTo>
                  <a:lnTo>
                    <a:pt x="107035" y="123418"/>
                  </a:lnTo>
                  <a:lnTo>
                    <a:pt x="109004" y="123063"/>
                  </a:lnTo>
                  <a:lnTo>
                    <a:pt x="109575" y="122961"/>
                  </a:lnTo>
                  <a:lnTo>
                    <a:pt x="110020" y="122885"/>
                  </a:lnTo>
                  <a:lnTo>
                    <a:pt x="110337" y="122834"/>
                  </a:lnTo>
                  <a:lnTo>
                    <a:pt x="110845" y="122745"/>
                  </a:lnTo>
                  <a:lnTo>
                    <a:pt x="110845" y="123012"/>
                  </a:lnTo>
                  <a:lnTo>
                    <a:pt x="109575" y="123825"/>
                  </a:lnTo>
                  <a:lnTo>
                    <a:pt x="110845" y="124625"/>
                  </a:lnTo>
                  <a:lnTo>
                    <a:pt x="113385" y="122072"/>
                  </a:lnTo>
                  <a:lnTo>
                    <a:pt x="110845" y="122605"/>
                  </a:lnTo>
                  <a:lnTo>
                    <a:pt x="112001" y="122059"/>
                  </a:lnTo>
                  <a:lnTo>
                    <a:pt x="113385" y="121399"/>
                  </a:lnTo>
                  <a:lnTo>
                    <a:pt x="112102" y="117348"/>
                  </a:lnTo>
                  <a:lnTo>
                    <a:pt x="113385" y="117754"/>
                  </a:lnTo>
                  <a:lnTo>
                    <a:pt x="113385" y="117614"/>
                  </a:lnTo>
                  <a:lnTo>
                    <a:pt x="114477" y="117614"/>
                  </a:lnTo>
                  <a:lnTo>
                    <a:pt x="115925" y="117881"/>
                  </a:lnTo>
                  <a:lnTo>
                    <a:pt x="115925" y="118160"/>
                  </a:lnTo>
                  <a:lnTo>
                    <a:pt x="114477" y="118922"/>
                  </a:lnTo>
                  <a:lnTo>
                    <a:pt x="114477" y="120408"/>
                  </a:lnTo>
                  <a:lnTo>
                    <a:pt x="117132" y="120980"/>
                  </a:lnTo>
                  <a:lnTo>
                    <a:pt x="117475" y="120815"/>
                  </a:lnTo>
                  <a:lnTo>
                    <a:pt x="117919" y="120561"/>
                  </a:lnTo>
                  <a:lnTo>
                    <a:pt x="117182" y="121005"/>
                  </a:lnTo>
                  <a:lnTo>
                    <a:pt x="117919" y="121145"/>
                  </a:lnTo>
                  <a:lnTo>
                    <a:pt x="118376" y="121246"/>
                  </a:lnTo>
                  <a:lnTo>
                    <a:pt x="118376" y="121107"/>
                  </a:lnTo>
                  <a:lnTo>
                    <a:pt x="118059" y="120484"/>
                  </a:lnTo>
                  <a:lnTo>
                    <a:pt x="119735" y="119507"/>
                  </a:lnTo>
                  <a:lnTo>
                    <a:pt x="120929" y="119888"/>
                  </a:lnTo>
                  <a:lnTo>
                    <a:pt x="121958" y="119507"/>
                  </a:lnTo>
                  <a:lnTo>
                    <a:pt x="122212" y="119392"/>
                  </a:lnTo>
                  <a:lnTo>
                    <a:pt x="121958" y="119100"/>
                  </a:lnTo>
                  <a:lnTo>
                    <a:pt x="120929" y="118516"/>
                  </a:lnTo>
                  <a:lnTo>
                    <a:pt x="120929" y="118135"/>
                  </a:lnTo>
                  <a:lnTo>
                    <a:pt x="121958" y="118465"/>
                  </a:lnTo>
                  <a:lnTo>
                    <a:pt x="122212" y="118541"/>
                  </a:lnTo>
                  <a:lnTo>
                    <a:pt x="122212" y="119100"/>
                  </a:lnTo>
                  <a:lnTo>
                    <a:pt x="121958" y="119100"/>
                  </a:lnTo>
                  <a:lnTo>
                    <a:pt x="122212" y="119329"/>
                  </a:lnTo>
                  <a:lnTo>
                    <a:pt x="122212" y="119532"/>
                  </a:lnTo>
                  <a:lnTo>
                    <a:pt x="122212" y="119786"/>
                  </a:lnTo>
                  <a:lnTo>
                    <a:pt x="122618" y="119735"/>
                  </a:lnTo>
                  <a:lnTo>
                    <a:pt x="123545" y="119634"/>
                  </a:lnTo>
                  <a:lnTo>
                    <a:pt x="123545" y="118960"/>
                  </a:lnTo>
                  <a:lnTo>
                    <a:pt x="124675" y="118960"/>
                  </a:lnTo>
                  <a:lnTo>
                    <a:pt x="124675" y="119900"/>
                  </a:lnTo>
                  <a:lnTo>
                    <a:pt x="127101" y="119824"/>
                  </a:lnTo>
                  <a:lnTo>
                    <a:pt x="127520" y="119735"/>
                  </a:lnTo>
                  <a:lnTo>
                    <a:pt x="127990" y="119634"/>
                  </a:lnTo>
                  <a:lnTo>
                    <a:pt x="128397" y="119557"/>
                  </a:lnTo>
                  <a:lnTo>
                    <a:pt x="128397" y="119697"/>
                  </a:lnTo>
                  <a:lnTo>
                    <a:pt x="127990" y="120040"/>
                  </a:lnTo>
                  <a:lnTo>
                    <a:pt x="127520" y="119951"/>
                  </a:lnTo>
                  <a:lnTo>
                    <a:pt x="127774" y="120218"/>
                  </a:lnTo>
                  <a:lnTo>
                    <a:pt x="127355" y="120586"/>
                  </a:lnTo>
                  <a:lnTo>
                    <a:pt x="127355" y="121526"/>
                  </a:lnTo>
                  <a:lnTo>
                    <a:pt x="128397" y="121196"/>
                  </a:lnTo>
                  <a:lnTo>
                    <a:pt x="128397" y="121488"/>
                  </a:lnTo>
                  <a:lnTo>
                    <a:pt x="127990" y="121666"/>
                  </a:lnTo>
                  <a:lnTo>
                    <a:pt x="127774" y="121754"/>
                  </a:lnTo>
                  <a:lnTo>
                    <a:pt x="127520" y="121856"/>
                  </a:lnTo>
                  <a:lnTo>
                    <a:pt x="127355" y="121932"/>
                  </a:lnTo>
                  <a:lnTo>
                    <a:pt x="127355" y="121666"/>
                  </a:lnTo>
                  <a:lnTo>
                    <a:pt x="127101" y="121551"/>
                  </a:lnTo>
                  <a:lnTo>
                    <a:pt x="126873" y="121462"/>
                  </a:lnTo>
                  <a:lnTo>
                    <a:pt x="126606" y="121348"/>
                  </a:lnTo>
                  <a:lnTo>
                    <a:pt x="126339" y="121234"/>
                  </a:lnTo>
                  <a:lnTo>
                    <a:pt x="125945" y="121208"/>
                  </a:lnTo>
                  <a:lnTo>
                    <a:pt x="123545" y="122605"/>
                  </a:lnTo>
                  <a:lnTo>
                    <a:pt x="125945" y="123494"/>
                  </a:lnTo>
                  <a:lnTo>
                    <a:pt x="126339" y="123444"/>
                  </a:lnTo>
                  <a:lnTo>
                    <a:pt x="126606" y="123329"/>
                  </a:lnTo>
                  <a:lnTo>
                    <a:pt x="126873" y="123215"/>
                  </a:lnTo>
                  <a:lnTo>
                    <a:pt x="127101" y="123113"/>
                  </a:lnTo>
                  <a:lnTo>
                    <a:pt x="127355" y="123012"/>
                  </a:lnTo>
                  <a:lnTo>
                    <a:pt x="127355" y="123952"/>
                  </a:lnTo>
                  <a:lnTo>
                    <a:pt x="127355" y="124498"/>
                  </a:lnTo>
                  <a:lnTo>
                    <a:pt x="126085" y="125577"/>
                  </a:lnTo>
                  <a:lnTo>
                    <a:pt x="126085" y="126784"/>
                  </a:lnTo>
                  <a:lnTo>
                    <a:pt x="127355" y="128816"/>
                  </a:lnTo>
                  <a:lnTo>
                    <a:pt x="128397" y="127482"/>
                  </a:lnTo>
                  <a:lnTo>
                    <a:pt x="129730" y="127482"/>
                  </a:lnTo>
                  <a:lnTo>
                    <a:pt x="129730" y="128460"/>
                  </a:lnTo>
                  <a:lnTo>
                    <a:pt x="129730" y="133045"/>
                  </a:lnTo>
                  <a:lnTo>
                    <a:pt x="129730" y="133591"/>
                  </a:lnTo>
                  <a:lnTo>
                    <a:pt x="127355" y="133527"/>
                  </a:lnTo>
                  <a:lnTo>
                    <a:pt x="128397" y="133426"/>
                  </a:lnTo>
                  <a:lnTo>
                    <a:pt x="128917" y="133299"/>
                  </a:lnTo>
                  <a:lnTo>
                    <a:pt x="128422" y="133019"/>
                  </a:lnTo>
                  <a:lnTo>
                    <a:pt x="128917" y="133235"/>
                  </a:lnTo>
                  <a:lnTo>
                    <a:pt x="129171" y="133337"/>
                  </a:lnTo>
                  <a:lnTo>
                    <a:pt x="129324" y="133172"/>
                  </a:lnTo>
                  <a:lnTo>
                    <a:pt x="129730" y="133045"/>
                  </a:lnTo>
                  <a:lnTo>
                    <a:pt x="129730" y="128460"/>
                  </a:lnTo>
                  <a:lnTo>
                    <a:pt x="128397" y="128854"/>
                  </a:lnTo>
                  <a:lnTo>
                    <a:pt x="127990" y="128943"/>
                  </a:lnTo>
                  <a:lnTo>
                    <a:pt x="127774" y="128993"/>
                  </a:lnTo>
                  <a:lnTo>
                    <a:pt x="127355" y="129082"/>
                  </a:lnTo>
                  <a:lnTo>
                    <a:pt x="127355" y="130429"/>
                  </a:lnTo>
                  <a:lnTo>
                    <a:pt x="126085" y="131102"/>
                  </a:lnTo>
                  <a:lnTo>
                    <a:pt x="127355" y="131914"/>
                  </a:lnTo>
                  <a:lnTo>
                    <a:pt x="127355" y="132524"/>
                  </a:lnTo>
                  <a:lnTo>
                    <a:pt x="124675" y="131305"/>
                  </a:lnTo>
                  <a:lnTo>
                    <a:pt x="124675" y="131457"/>
                  </a:lnTo>
                  <a:lnTo>
                    <a:pt x="122212" y="132892"/>
                  </a:lnTo>
                  <a:lnTo>
                    <a:pt x="122212" y="132473"/>
                  </a:lnTo>
                  <a:lnTo>
                    <a:pt x="119735" y="133261"/>
                  </a:lnTo>
                  <a:lnTo>
                    <a:pt x="120929" y="133642"/>
                  </a:lnTo>
                  <a:lnTo>
                    <a:pt x="120929" y="134823"/>
                  </a:lnTo>
                  <a:lnTo>
                    <a:pt x="122212" y="135991"/>
                  </a:lnTo>
                  <a:lnTo>
                    <a:pt x="123850" y="136029"/>
                  </a:lnTo>
                  <a:lnTo>
                    <a:pt x="122618" y="136029"/>
                  </a:lnTo>
                  <a:lnTo>
                    <a:pt x="125945" y="136639"/>
                  </a:lnTo>
                  <a:lnTo>
                    <a:pt x="126606" y="136766"/>
                  </a:lnTo>
                  <a:lnTo>
                    <a:pt x="127355" y="136766"/>
                  </a:lnTo>
                  <a:lnTo>
                    <a:pt x="126682" y="136626"/>
                  </a:lnTo>
                  <a:lnTo>
                    <a:pt x="126873" y="136296"/>
                  </a:lnTo>
                  <a:lnTo>
                    <a:pt x="126606" y="136131"/>
                  </a:lnTo>
                  <a:lnTo>
                    <a:pt x="126873" y="136207"/>
                  </a:lnTo>
                  <a:lnTo>
                    <a:pt x="127101" y="135877"/>
                  </a:lnTo>
                  <a:lnTo>
                    <a:pt x="126542" y="135915"/>
                  </a:lnTo>
                  <a:lnTo>
                    <a:pt x="127101" y="135801"/>
                  </a:lnTo>
                  <a:lnTo>
                    <a:pt x="127355" y="135420"/>
                  </a:lnTo>
                  <a:lnTo>
                    <a:pt x="129730" y="133781"/>
                  </a:lnTo>
                  <a:lnTo>
                    <a:pt x="130632" y="133845"/>
                  </a:lnTo>
                  <a:lnTo>
                    <a:pt x="131165" y="133946"/>
                  </a:lnTo>
                  <a:lnTo>
                    <a:pt x="131495" y="134010"/>
                  </a:lnTo>
                  <a:lnTo>
                    <a:pt x="132130" y="134112"/>
                  </a:lnTo>
                  <a:lnTo>
                    <a:pt x="132435" y="134162"/>
                  </a:lnTo>
                  <a:lnTo>
                    <a:pt x="133108" y="134289"/>
                  </a:lnTo>
                  <a:lnTo>
                    <a:pt x="133705" y="134391"/>
                  </a:lnTo>
                  <a:lnTo>
                    <a:pt x="133959" y="134429"/>
                  </a:lnTo>
                  <a:lnTo>
                    <a:pt x="134670" y="134556"/>
                  </a:lnTo>
                  <a:lnTo>
                    <a:pt x="134848" y="134594"/>
                  </a:lnTo>
                  <a:lnTo>
                    <a:pt x="134848" y="134239"/>
                  </a:lnTo>
                  <a:lnTo>
                    <a:pt x="136448" y="130479"/>
                  </a:lnTo>
                  <a:lnTo>
                    <a:pt x="136448" y="135242"/>
                  </a:lnTo>
                  <a:lnTo>
                    <a:pt x="136423" y="140868"/>
                  </a:lnTo>
                  <a:lnTo>
                    <a:pt x="136410" y="141046"/>
                  </a:lnTo>
                  <a:lnTo>
                    <a:pt x="135864" y="146329"/>
                  </a:lnTo>
                  <a:lnTo>
                    <a:pt x="134848" y="146253"/>
                  </a:lnTo>
                  <a:lnTo>
                    <a:pt x="135839" y="146316"/>
                  </a:lnTo>
                  <a:lnTo>
                    <a:pt x="135839" y="141554"/>
                  </a:lnTo>
                  <a:lnTo>
                    <a:pt x="134848" y="143344"/>
                  </a:lnTo>
                  <a:lnTo>
                    <a:pt x="134848" y="144792"/>
                  </a:lnTo>
                  <a:lnTo>
                    <a:pt x="133108" y="146011"/>
                  </a:lnTo>
                  <a:lnTo>
                    <a:pt x="133705" y="146164"/>
                  </a:lnTo>
                  <a:lnTo>
                    <a:pt x="134670" y="146240"/>
                  </a:lnTo>
                  <a:lnTo>
                    <a:pt x="132969" y="146113"/>
                  </a:lnTo>
                  <a:lnTo>
                    <a:pt x="132435" y="146075"/>
                  </a:lnTo>
                  <a:lnTo>
                    <a:pt x="133705" y="143649"/>
                  </a:lnTo>
                  <a:lnTo>
                    <a:pt x="132435" y="141224"/>
                  </a:lnTo>
                  <a:lnTo>
                    <a:pt x="131165" y="142913"/>
                  </a:lnTo>
                  <a:lnTo>
                    <a:pt x="131165" y="145262"/>
                  </a:lnTo>
                  <a:lnTo>
                    <a:pt x="131165" y="145669"/>
                  </a:lnTo>
                  <a:lnTo>
                    <a:pt x="131165" y="149720"/>
                  </a:lnTo>
                  <a:lnTo>
                    <a:pt x="131165" y="150533"/>
                  </a:lnTo>
                  <a:lnTo>
                    <a:pt x="129730" y="148678"/>
                  </a:lnTo>
                  <a:lnTo>
                    <a:pt x="127355" y="145542"/>
                  </a:lnTo>
                  <a:lnTo>
                    <a:pt x="129730" y="148653"/>
                  </a:lnTo>
                  <a:lnTo>
                    <a:pt x="129730" y="146989"/>
                  </a:lnTo>
                  <a:lnTo>
                    <a:pt x="131165" y="149720"/>
                  </a:lnTo>
                  <a:lnTo>
                    <a:pt x="131165" y="145669"/>
                  </a:lnTo>
                  <a:lnTo>
                    <a:pt x="129730" y="146126"/>
                  </a:lnTo>
                  <a:lnTo>
                    <a:pt x="129730" y="145262"/>
                  </a:lnTo>
                  <a:lnTo>
                    <a:pt x="131165" y="145262"/>
                  </a:lnTo>
                  <a:lnTo>
                    <a:pt x="131165" y="142913"/>
                  </a:lnTo>
                  <a:lnTo>
                    <a:pt x="129730" y="144805"/>
                  </a:lnTo>
                  <a:lnTo>
                    <a:pt x="129730" y="144564"/>
                  </a:lnTo>
                  <a:lnTo>
                    <a:pt x="129171" y="144475"/>
                  </a:lnTo>
                  <a:lnTo>
                    <a:pt x="128397" y="144360"/>
                  </a:lnTo>
                  <a:lnTo>
                    <a:pt x="127990" y="144284"/>
                  </a:lnTo>
                  <a:lnTo>
                    <a:pt x="127355" y="144183"/>
                  </a:lnTo>
                  <a:lnTo>
                    <a:pt x="127355" y="142303"/>
                  </a:lnTo>
                  <a:lnTo>
                    <a:pt x="128397" y="140855"/>
                  </a:lnTo>
                  <a:lnTo>
                    <a:pt x="128397" y="140335"/>
                  </a:lnTo>
                  <a:lnTo>
                    <a:pt x="129730" y="141605"/>
                  </a:lnTo>
                  <a:lnTo>
                    <a:pt x="129730" y="141871"/>
                  </a:lnTo>
                  <a:lnTo>
                    <a:pt x="132435" y="140004"/>
                  </a:lnTo>
                  <a:lnTo>
                    <a:pt x="132130" y="139585"/>
                  </a:lnTo>
                  <a:lnTo>
                    <a:pt x="132435" y="139534"/>
                  </a:lnTo>
                  <a:lnTo>
                    <a:pt x="133108" y="139433"/>
                  </a:lnTo>
                  <a:lnTo>
                    <a:pt x="133654" y="139407"/>
                  </a:lnTo>
                  <a:lnTo>
                    <a:pt x="132435" y="141084"/>
                  </a:lnTo>
                  <a:lnTo>
                    <a:pt x="133705" y="143649"/>
                  </a:lnTo>
                  <a:lnTo>
                    <a:pt x="134670" y="142633"/>
                  </a:lnTo>
                  <a:lnTo>
                    <a:pt x="133705" y="145402"/>
                  </a:lnTo>
                  <a:lnTo>
                    <a:pt x="134670" y="144894"/>
                  </a:lnTo>
                  <a:lnTo>
                    <a:pt x="134848" y="144792"/>
                  </a:lnTo>
                  <a:lnTo>
                    <a:pt x="134848" y="143344"/>
                  </a:lnTo>
                  <a:lnTo>
                    <a:pt x="134848" y="142443"/>
                  </a:lnTo>
                  <a:lnTo>
                    <a:pt x="135839" y="141401"/>
                  </a:lnTo>
                  <a:lnTo>
                    <a:pt x="135839" y="140716"/>
                  </a:lnTo>
                  <a:lnTo>
                    <a:pt x="136220" y="140817"/>
                  </a:lnTo>
                  <a:lnTo>
                    <a:pt x="136347" y="140855"/>
                  </a:lnTo>
                  <a:lnTo>
                    <a:pt x="136423" y="135255"/>
                  </a:lnTo>
                  <a:lnTo>
                    <a:pt x="135839" y="135382"/>
                  </a:lnTo>
                  <a:lnTo>
                    <a:pt x="135839" y="140309"/>
                  </a:lnTo>
                  <a:lnTo>
                    <a:pt x="135839" y="140703"/>
                  </a:lnTo>
                  <a:lnTo>
                    <a:pt x="133794" y="139395"/>
                  </a:lnTo>
                  <a:lnTo>
                    <a:pt x="134848" y="139331"/>
                  </a:lnTo>
                  <a:lnTo>
                    <a:pt x="134848" y="139039"/>
                  </a:lnTo>
                  <a:lnTo>
                    <a:pt x="135839" y="140309"/>
                  </a:lnTo>
                  <a:lnTo>
                    <a:pt x="135839" y="135382"/>
                  </a:lnTo>
                  <a:lnTo>
                    <a:pt x="134848" y="135585"/>
                  </a:lnTo>
                  <a:lnTo>
                    <a:pt x="134848" y="134632"/>
                  </a:lnTo>
                  <a:lnTo>
                    <a:pt x="129730" y="135407"/>
                  </a:lnTo>
                  <a:lnTo>
                    <a:pt x="129171" y="135496"/>
                  </a:lnTo>
                  <a:lnTo>
                    <a:pt x="128397" y="135610"/>
                  </a:lnTo>
                  <a:lnTo>
                    <a:pt x="127990" y="135674"/>
                  </a:lnTo>
                  <a:lnTo>
                    <a:pt x="127355" y="135763"/>
                  </a:lnTo>
                  <a:lnTo>
                    <a:pt x="127101" y="135877"/>
                  </a:lnTo>
                  <a:lnTo>
                    <a:pt x="126873" y="136296"/>
                  </a:lnTo>
                  <a:lnTo>
                    <a:pt x="127520" y="136423"/>
                  </a:lnTo>
                  <a:lnTo>
                    <a:pt x="129730" y="137121"/>
                  </a:lnTo>
                  <a:lnTo>
                    <a:pt x="129730" y="136499"/>
                  </a:lnTo>
                  <a:lnTo>
                    <a:pt x="131165" y="136499"/>
                  </a:lnTo>
                  <a:lnTo>
                    <a:pt x="131165" y="137045"/>
                  </a:lnTo>
                  <a:lnTo>
                    <a:pt x="130632" y="137083"/>
                  </a:lnTo>
                  <a:lnTo>
                    <a:pt x="129730" y="137172"/>
                  </a:lnTo>
                  <a:lnTo>
                    <a:pt x="129730" y="137325"/>
                  </a:lnTo>
                  <a:lnTo>
                    <a:pt x="128397" y="138607"/>
                  </a:lnTo>
                  <a:lnTo>
                    <a:pt x="128397" y="138328"/>
                  </a:lnTo>
                  <a:lnTo>
                    <a:pt x="127990" y="138214"/>
                  </a:lnTo>
                  <a:lnTo>
                    <a:pt x="127520" y="138099"/>
                  </a:lnTo>
                  <a:lnTo>
                    <a:pt x="127101" y="137985"/>
                  </a:lnTo>
                  <a:lnTo>
                    <a:pt x="127101" y="154914"/>
                  </a:lnTo>
                  <a:lnTo>
                    <a:pt x="126085" y="155473"/>
                  </a:lnTo>
                  <a:lnTo>
                    <a:pt x="126339" y="155270"/>
                  </a:lnTo>
                  <a:lnTo>
                    <a:pt x="126606" y="155143"/>
                  </a:lnTo>
                  <a:lnTo>
                    <a:pt x="126873" y="155016"/>
                  </a:lnTo>
                  <a:lnTo>
                    <a:pt x="127101" y="154914"/>
                  </a:lnTo>
                  <a:lnTo>
                    <a:pt x="127101" y="137985"/>
                  </a:lnTo>
                  <a:lnTo>
                    <a:pt x="126873" y="137922"/>
                  </a:lnTo>
                  <a:lnTo>
                    <a:pt x="126606" y="137845"/>
                  </a:lnTo>
                  <a:lnTo>
                    <a:pt x="126339" y="137782"/>
                  </a:lnTo>
                  <a:lnTo>
                    <a:pt x="126085" y="137718"/>
                  </a:lnTo>
                  <a:lnTo>
                    <a:pt x="126085" y="144056"/>
                  </a:lnTo>
                  <a:lnTo>
                    <a:pt x="124752" y="147599"/>
                  </a:lnTo>
                  <a:lnTo>
                    <a:pt x="125945" y="149733"/>
                  </a:lnTo>
                  <a:lnTo>
                    <a:pt x="124675" y="153504"/>
                  </a:lnTo>
                  <a:lnTo>
                    <a:pt x="123545" y="153631"/>
                  </a:lnTo>
                  <a:lnTo>
                    <a:pt x="123545" y="154444"/>
                  </a:lnTo>
                  <a:lnTo>
                    <a:pt x="119735" y="155651"/>
                  </a:lnTo>
                  <a:lnTo>
                    <a:pt x="119735" y="155917"/>
                  </a:lnTo>
                  <a:lnTo>
                    <a:pt x="118376" y="154774"/>
                  </a:lnTo>
                  <a:lnTo>
                    <a:pt x="118376" y="155562"/>
                  </a:lnTo>
                  <a:lnTo>
                    <a:pt x="117487" y="154444"/>
                  </a:lnTo>
                  <a:lnTo>
                    <a:pt x="117627" y="154419"/>
                  </a:lnTo>
                  <a:lnTo>
                    <a:pt x="118300" y="154305"/>
                  </a:lnTo>
                  <a:lnTo>
                    <a:pt x="118300" y="153085"/>
                  </a:lnTo>
                  <a:lnTo>
                    <a:pt x="117487" y="152996"/>
                  </a:lnTo>
                  <a:lnTo>
                    <a:pt x="116814" y="152552"/>
                  </a:lnTo>
                  <a:lnTo>
                    <a:pt x="116001" y="152425"/>
                  </a:lnTo>
                  <a:lnTo>
                    <a:pt x="116001" y="151815"/>
                  </a:lnTo>
                  <a:lnTo>
                    <a:pt x="116408" y="151625"/>
                  </a:lnTo>
                  <a:lnTo>
                    <a:pt x="116408" y="152057"/>
                  </a:lnTo>
                  <a:lnTo>
                    <a:pt x="117259" y="151244"/>
                  </a:lnTo>
                  <a:lnTo>
                    <a:pt x="118376" y="150736"/>
                  </a:lnTo>
                  <a:lnTo>
                    <a:pt x="119735" y="150126"/>
                  </a:lnTo>
                  <a:lnTo>
                    <a:pt x="117132" y="152336"/>
                  </a:lnTo>
                  <a:lnTo>
                    <a:pt x="118376" y="152412"/>
                  </a:lnTo>
                  <a:lnTo>
                    <a:pt x="120929" y="152679"/>
                  </a:lnTo>
                  <a:lnTo>
                    <a:pt x="121958" y="151168"/>
                  </a:lnTo>
                  <a:lnTo>
                    <a:pt x="122212" y="150749"/>
                  </a:lnTo>
                  <a:lnTo>
                    <a:pt x="122212" y="150126"/>
                  </a:lnTo>
                  <a:lnTo>
                    <a:pt x="122618" y="150088"/>
                  </a:lnTo>
                  <a:lnTo>
                    <a:pt x="123545" y="149987"/>
                  </a:lnTo>
                  <a:lnTo>
                    <a:pt x="124675" y="147955"/>
                  </a:lnTo>
                  <a:lnTo>
                    <a:pt x="124675" y="147802"/>
                  </a:lnTo>
                  <a:lnTo>
                    <a:pt x="124675" y="147447"/>
                  </a:lnTo>
                  <a:lnTo>
                    <a:pt x="124675" y="147294"/>
                  </a:lnTo>
                  <a:lnTo>
                    <a:pt x="123545" y="146215"/>
                  </a:lnTo>
                  <a:lnTo>
                    <a:pt x="123545" y="148234"/>
                  </a:lnTo>
                  <a:lnTo>
                    <a:pt x="122618" y="148297"/>
                  </a:lnTo>
                  <a:lnTo>
                    <a:pt x="120929" y="148424"/>
                  </a:lnTo>
                  <a:lnTo>
                    <a:pt x="119735" y="148501"/>
                  </a:lnTo>
                  <a:lnTo>
                    <a:pt x="119735" y="146888"/>
                  </a:lnTo>
                  <a:lnTo>
                    <a:pt x="120929" y="147015"/>
                  </a:lnTo>
                  <a:lnTo>
                    <a:pt x="121958" y="147472"/>
                  </a:lnTo>
                  <a:lnTo>
                    <a:pt x="122212" y="147599"/>
                  </a:lnTo>
                  <a:lnTo>
                    <a:pt x="123545" y="148234"/>
                  </a:lnTo>
                  <a:lnTo>
                    <a:pt x="123545" y="146215"/>
                  </a:lnTo>
                  <a:lnTo>
                    <a:pt x="122212" y="146634"/>
                  </a:lnTo>
                  <a:lnTo>
                    <a:pt x="121958" y="146723"/>
                  </a:lnTo>
                  <a:lnTo>
                    <a:pt x="122212" y="147078"/>
                  </a:lnTo>
                  <a:lnTo>
                    <a:pt x="121958" y="146723"/>
                  </a:lnTo>
                  <a:lnTo>
                    <a:pt x="120929" y="145313"/>
                  </a:lnTo>
                  <a:lnTo>
                    <a:pt x="120929" y="144995"/>
                  </a:lnTo>
                  <a:lnTo>
                    <a:pt x="121958" y="145097"/>
                  </a:lnTo>
                  <a:lnTo>
                    <a:pt x="122618" y="145211"/>
                  </a:lnTo>
                  <a:lnTo>
                    <a:pt x="123545" y="145402"/>
                  </a:lnTo>
                  <a:lnTo>
                    <a:pt x="123545" y="144322"/>
                  </a:lnTo>
                  <a:lnTo>
                    <a:pt x="124675" y="143725"/>
                  </a:lnTo>
                  <a:lnTo>
                    <a:pt x="124675" y="143598"/>
                  </a:lnTo>
                  <a:lnTo>
                    <a:pt x="125945" y="144005"/>
                  </a:lnTo>
                  <a:lnTo>
                    <a:pt x="126085" y="144056"/>
                  </a:lnTo>
                  <a:lnTo>
                    <a:pt x="126085" y="137718"/>
                  </a:lnTo>
                  <a:lnTo>
                    <a:pt x="126606" y="136779"/>
                  </a:lnTo>
                  <a:lnTo>
                    <a:pt x="122618" y="136029"/>
                  </a:lnTo>
                  <a:lnTo>
                    <a:pt x="122212" y="136055"/>
                  </a:lnTo>
                  <a:lnTo>
                    <a:pt x="123545" y="136499"/>
                  </a:lnTo>
                  <a:lnTo>
                    <a:pt x="123545" y="136639"/>
                  </a:lnTo>
                  <a:lnTo>
                    <a:pt x="124675" y="137109"/>
                  </a:lnTo>
                  <a:lnTo>
                    <a:pt x="123545" y="137172"/>
                  </a:lnTo>
                  <a:lnTo>
                    <a:pt x="122212" y="136334"/>
                  </a:lnTo>
                  <a:lnTo>
                    <a:pt x="122212" y="137591"/>
                  </a:lnTo>
                  <a:lnTo>
                    <a:pt x="120980" y="137998"/>
                  </a:lnTo>
                  <a:lnTo>
                    <a:pt x="122212" y="136334"/>
                  </a:lnTo>
                  <a:lnTo>
                    <a:pt x="122212" y="136055"/>
                  </a:lnTo>
                  <a:lnTo>
                    <a:pt x="120929" y="136144"/>
                  </a:lnTo>
                  <a:lnTo>
                    <a:pt x="119735" y="136232"/>
                  </a:lnTo>
                  <a:lnTo>
                    <a:pt x="119735" y="137579"/>
                  </a:lnTo>
                  <a:lnTo>
                    <a:pt x="118376" y="137071"/>
                  </a:lnTo>
                  <a:lnTo>
                    <a:pt x="117132" y="137604"/>
                  </a:lnTo>
                  <a:lnTo>
                    <a:pt x="117132" y="137934"/>
                  </a:lnTo>
                  <a:lnTo>
                    <a:pt x="115925" y="137045"/>
                  </a:lnTo>
                  <a:lnTo>
                    <a:pt x="115925" y="140817"/>
                  </a:lnTo>
                  <a:lnTo>
                    <a:pt x="113385" y="142303"/>
                  </a:lnTo>
                  <a:lnTo>
                    <a:pt x="108204" y="145186"/>
                  </a:lnTo>
                  <a:lnTo>
                    <a:pt x="109004" y="145237"/>
                  </a:lnTo>
                  <a:lnTo>
                    <a:pt x="114477" y="146050"/>
                  </a:lnTo>
                  <a:lnTo>
                    <a:pt x="114477" y="146291"/>
                  </a:lnTo>
                  <a:lnTo>
                    <a:pt x="113385" y="145948"/>
                  </a:lnTo>
                  <a:lnTo>
                    <a:pt x="112102" y="148107"/>
                  </a:lnTo>
                  <a:lnTo>
                    <a:pt x="113385" y="148031"/>
                  </a:lnTo>
                  <a:lnTo>
                    <a:pt x="114477" y="147980"/>
                  </a:lnTo>
                  <a:lnTo>
                    <a:pt x="115925" y="147421"/>
                  </a:lnTo>
                  <a:lnTo>
                    <a:pt x="117132" y="147523"/>
                  </a:lnTo>
                  <a:lnTo>
                    <a:pt x="118376" y="145656"/>
                  </a:lnTo>
                  <a:lnTo>
                    <a:pt x="117132" y="147548"/>
                  </a:lnTo>
                  <a:lnTo>
                    <a:pt x="115849" y="150063"/>
                  </a:lnTo>
                  <a:lnTo>
                    <a:pt x="115468" y="149872"/>
                  </a:lnTo>
                  <a:lnTo>
                    <a:pt x="115468" y="150812"/>
                  </a:lnTo>
                  <a:lnTo>
                    <a:pt x="115468" y="152044"/>
                  </a:lnTo>
                  <a:lnTo>
                    <a:pt x="115468" y="152323"/>
                  </a:lnTo>
                  <a:lnTo>
                    <a:pt x="115328" y="152311"/>
                  </a:lnTo>
                  <a:lnTo>
                    <a:pt x="115328" y="152107"/>
                  </a:lnTo>
                  <a:lnTo>
                    <a:pt x="115468" y="152044"/>
                  </a:lnTo>
                  <a:lnTo>
                    <a:pt x="115468" y="150812"/>
                  </a:lnTo>
                  <a:lnTo>
                    <a:pt x="115328" y="151091"/>
                  </a:lnTo>
                  <a:lnTo>
                    <a:pt x="115328" y="149809"/>
                  </a:lnTo>
                  <a:lnTo>
                    <a:pt x="115023" y="149656"/>
                  </a:lnTo>
                  <a:lnTo>
                    <a:pt x="115023" y="152488"/>
                  </a:lnTo>
                  <a:lnTo>
                    <a:pt x="114744" y="152374"/>
                  </a:lnTo>
                  <a:lnTo>
                    <a:pt x="114922" y="152298"/>
                  </a:lnTo>
                  <a:lnTo>
                    <a:pt x="115023" y="152488"/>
                  </a:lnTo>
                  <a:lnTo>
                    <a:pt x="115023" y="149656"/>
                  </a:lnTo>
                  <a:lnTo>
                    <a:pt x="113169" y="148780"/>
                  </a:lnTo>
                  <a:lnTo>
                    <a:pt x="114084" y="150622"/>
                  </a:lnTo>
                  <a:lnTo>
                    <a:pt x="108585" y="153695"/>
                  </a:lnTo>
                  <a:lnTo>
                    <a:pt x="108445" y="153771"/>
                  </a:lnTo>
                  <a:lnTo>
                    <a:pt x="108445" y="153492"/>
                  </a:lnTo>
                  <a:lnTo>
                    <a:pt x="108585" y="153085"/>
                  </a:lnTo>
                  <a:lnTo>
                    <a:pt x="108851" y="152819"/>
                  </a:lnTo>
                  <a:lnTo>
                    <a:pt x="107975" y="152387"/>
                  </a:lnTo>
                  <a:lnTo>
                    <a:pt x="107975" y="158280"/>
                  </a:lnTo>
                  <a:lnTo>
                    <a:pt x="107505" y="158356"/>
                  </a:lnTo>
                  <a:lnTo>
                    <a:pt x="106972" y="159435"/>
                  </a:lnTo>
                  <a:lnTo>
                    <a:pt x="106565" y="159562"/>
                  </a:lnTo>
                  <a:lnTo>
                    <a:pt x="105752" y="159639"/>
                  </a:lnTo>
                  <a:lnTo>
                    <a:pt x="105384" y="159816"/>
                  </a:lnTo>
                  <a:lnTo>
                    <a:pt x="105613" y="159435"/>
                  </a:lnTo>
                  <a:lnTo>
                    <a:pt x="105613" y="157683"/>
                  </a:lnTo>
                  <a:lnTo>
                    <a:pt x="106565" y="156870"/>
                  </a:lnTo>
                  <a:lnTo>
                    <a:pt x="107975" y="158280"/>
                  </a:lnTo>
                  <a:lnTo>
                    <a:pt x="107975" y="152387"/>
                  </a:lnTo>
                  <a:lnTo>
                    <a:pt x="105346" y="151066"/>
                  </a:lnTo>
                  <a:lnTo>
                    <a:pt x="103060" y="156870"/>
                  </a:lnTo>
                  <a:lnTo>
                    <a:pt x="102247" y="159562"/>
                  </a:lnTo>
                  <a:lnTo>
                    <a:pt x="100330" y="160667"/>
                  </a:lnTo>
                  <a:lnTo>
                    <a:pt x="98742" y="160909"/>
                  </a:lnTo>
                  <a:lnTo>
                    <a:pt x="98336" y="161048"/>
                  </a:lnTo>
                  <a:lnTo>
                    <a:pt x="97523" y="161188"/>
                  </a:lnTo>
                  <a:lnTo>
                    <a:pt x="97523" y="161594"/>
                  </a:lnTo>
                  <a:lnTo>
                    <a:pt x="97650" y="162217"/>
                  </a:lnTo>
                  <a:lnTo>
                    <a:pt x="96850" y="162674"/>
                  </a:lnTo>
                  <a:lnTo>
                    <a:pt x="97726" y="162585"/>
                  </a:lnTo>
                  <a:lnTo>
                    <a:pt x="97929" y="163474"/>
                  </a:lnTo>
                  <a:lnTo>
                    <a:pt x="99098" y="162445"/>
                  </a:lnTo>
                  <a:lnTo>
                    <a:pt x="102247" y="162115"/>
                  </a:lnTo>
                  <a:lnTo>
                    <a:pt x="103454" y="161988"/>
                  </a:lnTo>
                  <a:lnTo>
                    <a:pt x="104940" y="160515"/>
                  </a:lnTo>
                  <a:lnTo>
                    <a:pt x="105206" y="160604"/>
                  </a:lnTo>
                  <a:lnTo>
                    <a:pt x="105346" y="160642"/>
                  </a:lnTo>
                  <a:lnTo>
                    <a:pt x="105613" y="160731"/>
                  </a:lnTo>
                  <a:lnTo>
                    <a:pt x="105752" y="160782"/>
                  </a:lnTo>
                  <a:lnTo>
                    <a:pt x="106019" y="161988"/>
                  </a:lnTo>
                  <a:lnTo>
                    <a:pt x="106565" y="162394"/>
                  </a:lnTo>
                  <a:lnTo>
                    <a:pt x="106972" y="162344"/>
                  </a:lnTo>
                  <a:lnTo>
                    <a:pt x="107505" y="162267"/>
                  </a:lnTo>
                  <a:lnTo>
                    <a:pt x="107645" y="162534"/>
                  </a:lnTo>
                  <a:lnTo>
                    <a:pt x="108178" y="161988"/>
                  </a:lnTo>
                  <a:lnTo>
                    <a:pt x="108445" y="162267"/>
                  </a:lnTo>
                  <a:lnTo>
                    <a:pt x="108585" y="162204"/>
                  </a:lnTo>
                  <a:lnTo>
                    <a:pt x="108851" y="162102"/>
                  </a:lnTo>
                  <a:lnTo>
                    <a:pt x="109118" y="161988"/>
                  </a:lnTo>
                  <a:lnTo>
                    <a:pt x="110337" y="161658"/>
                  </a:lnTo>
                  <a:lnTo>
                    <a:pt x="110604" y="161594"/>
                  </a:lnTo>
                  <a:lnTo>
                    <a:pt x="109664" y="160235"/>
                  </a:lnTo>
                  <a:lnTo>
                    <a:pt x="109664" y="159969"/>
                  </a:lnTo>
                  <a:lnTo>
                    <a:pt x="110477" y="160782"/>
                  </a:lnTo>
                  <a:lnTo>
                    <a:pt x="110934" y="159512"/>
                  </a:lnTo>
                  <a:lnTo>
                    <a:pt x="113309" y="160375"/>
                  </a:lnTo>
                  <a:lnTo>
                    <a:pt x="111404" y="158229"/>
                  </a:lnTo>
                  <a:lnTo>
                    <a:pt x="114160" y="150774"/>
                  </a:lnTo>
                  <a:lnTo>
                    <a:pt x="114808" y="152095"/>
                  </a:lnTo>
                  <a:lnTo>
                    <a:pt x="114681" y="152349"/>
                  </a:lnTo>
                  <a:lnTo>
                    <a:pt x="114249" y="152146"/>
                  </a:lnTo>
                  <a:lnTo>
                    <a:pt x="113576" y="154165"/>
                  </a:lnTo>
                  <a:lnTo>
                    <a:pt x="113169" y="154444"/>
                  </a:lnTo>
                  <a:lnTo>
                    <a:pt x="114922" y="154444"/>
                  </a:lnTo>
                  <a:lnTo>
                    <a:pt x="114922" y="154978"/>
                  </a:lnTo>
                  <a:lnTo>
                    <a:pt x="114249" y="155651"/>
                  </a:lnTo>
                  <a:lnTo>
                    <a:pt x="114655" y="155587"/>
                  </a:lnTo>
                  <a:lnTo>
                    <a:pt x="114922" y="155486"/>
                  </a:lnTo>
                  <a:lnTo>
                    <a:pt x="115062" y="155435"/>
                  </a:lnTo>
                  <a:lnTo>
                    <a:pt x="115189" y="155384"/>
                  </a:lnTo>
                  <a:lnTo>
                    <a:pt x="114655" y="156464"/>
                  </a:lnTo>
                  <a:lnTo>
                    <a:pt x="113576" y="157416"/>
                  </a:lnTo>
                  <a:lnTo>
                    <a:pt x="113436" y="157543"/>
                  </a:lnTo>
                  <a:lnTo>
                    <a:pt x="114249" y="158762"/>
                  </a:lnTo>
                  <a:lnTo>
                    <a:pt x="115189" y="158762"/>
                  </a:lnTo>
                  <a:lnTo>
                    <a:pt x="115468" y="158762"/>
                  </a:lnTo>
                  <a:lnTo>
                    <a:pt x="116814" y="158686"/>
                  </a:lnTo>
                  <a:lnTo>
                    <a:pt x="117487" y="158318"/>
                  </a:lnTo>
                  <a:lnTo>
                    <a:pt x="119557" y="157187"/>
                  </a:lnTo>
                  <a:lnTo>
                    <a:pt x="119735" y="157276"/>
                  </a:lnTo>
                  <a:lnTo>
                    <a:pt x="120929" y="156629"/>
                  </a:lnTo>
                  <a:lnTo>
                    <a:pt x="120929" y="156502"/>
                  </a:lnTo>
                  <a:lnTo>
                    <a:pt x="122212" y="158280"/>
                  </a:lnTo>
                  <a:lnTo>
                    <a:pt x="122212" y="158407"/>
                  </a:lnTo>
                  <a:lnTo>
                    <a:pt x="123545" y="157137"/>
                  </a:lnTo>
                  <a:lnTo>
                    <a:pt x="123545" y="157543"/>
                  </a:lnTo>
                  <a:lnTo>
                    <a:pt x="124675" y="157657"/>
                  </a:lnTo>
                  <a:lnTo>
                    <a:pt x="124675" y="157822"/>
                  </a:lnTo>
                  <a:lnTo>
                    <a:pt x="122618" y="161848"/>
                  </a:lnTo>
                  <a:lnTo>
                    <a:pt x="122212" y="162585"/>
                  </a:lnTo>
                  <a:lnTo>
                    <a:pt x="118376" y="166535"/>
                  </a:lnTo>
                  <a:lnTo>
                    <a:pt x="119735" y="166560"/>
                  </a:lnTo>
                  <a:lnTo>
                    <a:pt x="120929" y="166662"/>
                  </a:lnTo>
                  <a:lnTo>
                    <a:pt x="122212" y="166776"/>
                  </a:lnTo>
                  <a:lnTo>
                    <a:pt x="123545" y="166890"/>
                  </a:lnTo>
                  <a:lnTo>
                    <a:pt x="124675" y="166992"/>
                  </a:lnTo>
                  <a:lnTo>
                    <a:pt x="126085" y="167119"/>
                  </a:lnTo>
                  <a:lnTo>
                    <a:pt x="127355" y="165430"/>
                  </a:lnTo>
                  <a:lnTo>
                    <a:pt x="128397" y="164045"/>
                  </a:lnTo>
                  <a:lnTo>
                    <a:pt x="128397" y="163512"/>
                  </a:lnTo>
                  <a:lnTo>
                    <a:pt x="129730" y="164922"/>
                  </a:lnTo>
                  <a:lnTo>
                    <a:pt x="129730" y="165176"/>
                  </a:lnTo>
                  <a:lnTo>
                    <a:pt x="132435" y="163741"/>
                  </a:lnTo>
                  <a:lnTo>
                    <a:pt x="134848" y="160667"/>
                  </a:lnTo>
                  <a:lnTo>
                    <a:pt x="134848" y="160426"/>
                  </a:lnTo>
                  <a:lnTo>
                    <a:pt x="135839" y="161112"/>
                  </a:lnTo>
                  <a:lnTo>
                    <a:pt x="136448" y="161531"/>
                  </a:lnTo>
                  <a:lnTo>
                    <a:pt x="137350" y="162153"/>
                  </a:lnTo>
                  <a:lnTo>
                    <a:pt x="137515" y="162267"/>
                  </a:lnTo>
                  <a:lnTo>
                    <a:pt x="138785" y="164693"/>
                  </a:lnTo>
                  <a:lnTo>
                    <a:pt x="145135" y="163068"/>
                  </a:lnTo>
                  <a:lnTo>
                    <a:pt x="137515" y="157683"/>
                  </a:lnTo>
                  <a:lnTo>
                    <a:pt x="136448" y="157962"/>
                  </a:lnTo>
                  <a:lnTo>
                    <a:pt x="136448" y="158330"/>
                  </a:lnTo>
                  <a:lnTo>
                    <a:pt x="136448" y="158737"/>
                  </a:lnTo>
                  <a:lnTo>
                    <a:pt x="136232" y="158356"/>
                  </a:lnTo>
                  <a:lnTo>
                    <a:pt x="136448" y="158330"/>
                  </a:lnTo>
                  <a:lnTo>
                    <a:pt x="136448" y="157962"/>
                  </a:lnTo>
                  <a:lnTo>
                    <a:pt x="136055" y="158051"/>
                  </a:lnTo>
                  <a:lnTo>
                    <a:pt x="135839" y="157657"/>
                  </a:lnTo>
                  <a:lnTo>
                    <a:pt x="135839" y="158089"/>
                  </a:lnTo>
                  <a:lnTo>
                    <a:pt x="134848" y="158343"/>
                  </a:lnTo>
                  <a:lnTo>
                    <a:pt x="134848" y="158496"/>
                  </a:lnTo>
                  <a:lnTo>
                    <a:pt x="133972" y="158597"/>
                  </a:lnTo>
                  <a:lnTo>
                    <a:pt x="134112" y="158559"/>
                  </a:lnTo>
                  <a:lnTo>
                    <a:pt x="134848" y="158496"/>
                  </a:lnTo>
                  <a:lnTo>
                    <a:pt x="134848" y="158343"/>
                  </a:lnTo>
                  <a:lnTo>
                    <a:pt x="134670" y="158381"/>
                  </a:lnTo>
                  <a:lnTo>
                    <a:pt x="135839" y="158089"/>
                  </a:lnTo>
                  <a:lnTo>
                    <a:pt x="135839" y="157657"/>
                  </a:lnTo>
                  <a:lnTo>
                    <a:pt x="134975" y="156070"/>
                  </a:lnTo>
                  <a:lnTo>
                    <a:pt x="136448" y="154330"/>
                  </a:lnTo>
                  <a:lnTo>
                    <a:pt x="136448" y="154673"/>
                  </a:lnTo>
                  <a:lnTo>
                    <a:pt x="137350" y="155079"/>
                  </a:lnTo>
                  <a:lnTo>
                    <a:pt x="137515" y="155155"/>
                  </a:lnTo>
                  <a:lnTo>
                    <a:pt x="138785" y="153365"/>
                  </a:lnTo>
                  <a:lnTo>
                    <a:pt x="138785" y="152958"/>
                  </a:lnTo>
                  <a:lnTo>
                    <a:pt x="140055" y="152552"/>
                  </a:lnTo>
                  <a:lnTo>
                    <a:pt x="140246" y="152514"/>
                  </a:lnTo>
                  <a:lnTo>
                    <a:pt x="140716" y="152412"/>
                  </a:lnTo>
                  <a:lnTo>
                    <a:pt x="141300" y="152285"/>
                  </a:lnTo>
                  <a:lnTo>
                    <a:pt x="136448" y="156032"/>
                  </a:lnTo>
                  <a:lnTo>
                    <a:pt x="136448" y="156210"/>
                  </a:lnTo>
                  <a:lnTo>
                    <a:pt x="137934" y="156324"/>
                  </a:lnTo>
                  <a:lnTo>
                    <a:pt x="138785" y="156387"/>
                  </a:lnTo>
                  <a:lnTo>
                    <a:pt x="140246" y="156502"/>
                  </a:lnTo>
                  <a:lnTo>
                    <a:pt x="141300" y="156578"/>
                  </a:lnTo>
                  <a:lnTo>
                    <a:pt x="141744" y="156413"/>
                  </a:lnTo>
                  <a:lnTo>
                    <a:pt x="141351" y="156591"/>
                  </a:lnTo>
                  <a:lnTo>
                    <a:pt x="146405" y="163207"/>
                  </a:lnTo>
                  <a:lnTo>
                    <a:pt x="147535" y="161874"/>
                  </a:lnTo>
                  <a:lnTo>
                    <a:pt x="147535" y="163360"/>
                  </a:lnTo>
                  <a:lnTo>
                    <a:pt x="146405" y="163474"/>
                  </a:lnTo>
                  <a:lnTo>
                    <a:pt x="146405" y="164020"/>
                  </a:lnTo>
                  <a:lnTo>
                    <a:pt x="145135" y="164287"/>
                  </a:lnTo>
                  <a:lnTo>
                    <a:pt x="145135" y="164553"/>
                  </a:lnTo>
                  <a:lnTo>
                    <a:pt x="143865" y="163880"/>
                  </a:lnTo>
                  <a:lnTo>
                    <a:pt x="143865" y="168732"/>
                  </a:lnTo>
                  <a:lnTo>
                    <a:pt x="143433" y="169430"/>
                  </a:lnTo>
                  <a:lnTo>
                    <a:pt x="143268" y="169176"/>
                  </a:lnTo>
                  <a:lnTo>
                    <a:pt x="143865" y="168732"/>
                  </a:lnTo>
                  <a:lnTo>
                    <a:pt x="143865" y="163880"/>
                  </a:lnTo>
                  <a:lnTo>
                    <a:pt x="143167" y="164338"/>
                  </a:lnTo>
                  <a:lnTo>
                    <a:pt x="143167" y="169240"/>
                  </a:lnTo>
                  <a:lnTo>
                    <a:pt x="141897" y="170903"/>
                  </a:lnTo>
                  <a:lnTo>
                    <a:pt x="141300" y="170903"/>
                  </a:lnTo>
                  <a:lnTo>
                    <a:pt x="141071" y="170459"/>
                  </a:lnTo>
                  <a:lnTo>
                    <a:pt x="141300" y="170611"/>
                  </a:lnTo>
                  <a:lnTo>
                    <a:pt x="141300" y="170370"/>
                  </a:lnTo>
                  <a:lnTo>
                    <a:pt x="142557" y="169697"/>
                  </a:lnTo>
                  <a:lnTo>
                    <a:pt x="143167" y="169240"/>
                  </a:lnTo>
                  <a:lnTo>
                    <a:pt x="143167" y="164338"/>
                  </a:lnTo>
                  <a:lnTo>
                    <a:pt x="142557" y="164731"/>
                  </a:lnTo>
                  <a:lnTo>
                    <a:pt x="141300" y="165925"/>
                  </a:lnTo>
                  <a:lnTo>
                    <a:pt x="140589" y="166839"/>
                  </a:lnTo>
                  <a:lnTo>
                    <a:pt x="140589" y="170103"/>
                  </a:lnTo>
                  <a:lnTo>
                    <a:pt x="140373" y="170395"/>
                  </a:lnTo>
                  <a:lnTo>
                    <a:pt x="140373" y="174155"/>
                  </a:lnTo>
                  <a:lnTo>
                    <a:pt x="139065" y="174866"/>
                  </a:lnTo>
                  <a:lnTo>
                    <a:pt x="139065" y="175755"/>
                  </a:lnTo>
                  <a:lnTo>
                    <a:pt x="139065" y="176161"/>
                  </a:lnTo>
                  <a:lnTo>
                    <a:pt x="139065" y="175755"/>
                  </a:lnTo>
                  <a:lnTo>
                    <a:pt x="138798" y="175882"/>
                  </a:lnTo>
                  <a:lnTo>
                    <a:pt x="138785" y="175615"/>
                  </a:lnTo>
                  <a:lnTo>
                    <a:pt x="138531" y="175742"/>
                  </a:lnTo>
                  <a:lnTo>
                    <a:pt x="138531" y="176161"/>
                  </a:lnTo>
                  <a:lnTo>
                    <a:pt x="137515" y="177507"/>
                  </a:lnTo>
                  <a:lnTo>
                    <a:pt x="138379" y="176225"/>
                  </a:lnTo>
                  <a:lnTo>
                    <a:pt x="138531" y="176161"/>
                  </a:lnTo>
                  <a:lnTo>
                    <a:pt x="138531" y="175742"/>
                  </a:lnTo>
                  <a:lnTo>
                    <a:pt x="138785" y="175615"/>
                  </a:lnTo>
                  <a:lnTo>
                    <a:pt x="138785" y="174802"/>
                  </a:lnTo>
                  <a:lnTo>
                    <a:pt x="140055" y="174129"/>
                  </a:lnTo>
                  <a:lnTo>
                    <a:pt x="140055" y="173863"/>
                  </a:lnTo>
                  <a:lnTo>
                    <a:pt x="140373" y="174155"/>
                  </a:lnTo>
                  <a:lnTo>
                    <a:pt x="140373" y="170395"/>
                  </a:lnTo>
                  <a:lnTo>
                    <a:pt x="140258" y="170535"/>
                  </a:lnTo>
                  <a:lnTo>
                    <a:pt x="140055" y="170840"/>
                  </a:lnTo>
                  <a:lnTo>
                    <a:pt x="140055" y="172212"/>
                  </a:lnTo>
                  <a:lnTo>
                    <a:pt x="139852" y="172199"/>
                  </a:lnTo>
                  <a:lnTo>
                    <a:pt x="140055" y="172212"/>
                  </a:lnTo>
                  <a:lnTo>
                    <a:pt x="140055" y="170840"/>
                  </a:lnTo>
                  <a:lnTo>
                    <a:pt x="139738" y="171297"/>
                  </a:lnTo>
                  <a:lnTo>
                    <a:pt x="139065" y="171869"/>
                  </a:lnTo>
                  <a:lnTo>
                    <a:pt x="138785" y="171843"/>
                  </a:lnTo>
                  <a:lnTo>
                    <a:pt x="138785" y="171170"/>
                  </a:lnTo>
                  <a:lnTo>
                    <a:pt x="140055" y="170497"/>
                  </a:lnTo>
                  <a:lnTo>
                    <a:pt x="140055" y="169684"/>
                  </a:lnTo>
                  <a:lnTo>
                    <a:pt x="140589" y="170103"/>
                  </a:lnTo>
                  <a:lnTo>
                    <a:pt x="140589" y="166839"/>
                  </a:lnTo>
                  <a:lnTo>
                    <a:pt x="140055" y="167525"/>
                  </a:lnTo>
                  <a:lnTo>
                    <a:pt x="138785" y="167462"/>
                  </a:lnTo>
                  <a:lnTo>
                    <a:pt x="137515" y="167386"/>
                  </a:lnTo>
                  <a:lnTo>
                    <a:pt x="137007" y="167881"/>
                  </a:lnTo>
                  <a:lnTo>
                    <a:pt x="137007" y="177863"/>
                  </a:lnTo>
                  <a:lnTo>
                    <a:pt x="136512" y="178181"/>
                  </a:lnTo>
                  <a:lnTo>
                    <a:pt x="136639" y="178447"/>
                  </a:lnTo>
                  <a:lnTo>
                    <a:pt x="136448" y="178701"/>
                  </a:lnTo>
                  <a:lnTo>
                    <a:pt x="136448" y="184467"/>
                  </a:lnTo>
                  <a:lnTo>
                    <a:pt x="136448" y="184759"/>
                  </a:lnTo>
                  <a:lnTo>
                    <a:pt x="136232" y="184658"/>
                  </a:lnTo>
                  <a:lnTo>
                    <a:pt x="136448" y="184467"/>
                  </a:lnTo>
                  <a:lnTo>
                    <a:pt x="136448" y="178701"/>
                  </a:lnTo>
                  <a:lnTo>
                    <a:pt x="136448" y="177800"/>
                  </a:lnTo>
                  <a:lnTo>
                    <a:pt x="137007" y="177863"/>
                  </a:lnTo>
                  <a:lnTo>
                    <a:pt x="137007" y="167881"/>
                  </a:lnTo>
                  <a:lnTo>
                    <a:pt x="135839" y="168986"/>
                  </a:lnTo>
                  <a:lnTo>
                    <a:pt x="134962" y="169913"/>
                  </a:lnTo>
                  <a:lnTo>
                    <a:pt x="134962" y="177380"/>
                  </a:lnTo>
                  <a:lnTo>
                    <a:pt x="134962" y="169913"/>
                  </a:lnTo>
                  <a:lnTo>
                    <a:pt x="133705" y="171970"/>
                  </a:lnTo>
                  <a:lnTo>
                    <a:pt x="132435" y="170497"/>
                  </a:lnTo>
                  <a:lnTo>
                    <a:pt x="128612" y="176428"/>
                  </a:lnTo>
                  <a:lnTo>
                    <a:pt x="131495" y="176326"/>
                  </a:lnTo>
                  <a:lnTo>
                    <a:pt x="132435" y="176288"/>
                  </a:lnTo>
                  <a:lnTo>
                    <a:pt x="132435" y="176834"/>
                  </a:lnTo>
                  <a:lnTo>
                    <a:pt x="129730" y="178981"/>
                  </a:lnTo>
                  <a:lnTo>
                    <a:pt x="130632" y="178816"/>
                  </a:lnTo>
                  <a:lnTo>
                    <a:pt x="132435" y="178714"/>
                  </a:lnTo>
                  <a:lnTo>
                    <a:pt x="131495" y="179019"/>
                  </a:lnTo>
                  <a:lnTo>
                    <a:pt x="131165" y="179120"/>
                  </a:lnTo>
                  <a:lnTo>
                    <a:pt x="131165" y="180073"/>
                  </a:lnTo>
                  <a:lnTo>
                    <a:pt x="132130" y="180378"/>
                  </a:lnTo>
                  <a:lnTo>
                    <a:pt x="132435" y="180467"/>
                  </a:lnTo>
                  <a:lnTo>
                    <a:pt x="131165" y="181419"/>
                  </a:lnTo>
                  <a:lnTo>
                    <a:pt x="132130" y="181724"/>
                  </a:lnTo>
                  <a:lnTo>
                    <a:pt x="132435" y="181825"/>
                  </a:lnTo>
                  <a:lnTo>
                    <a:pt x="132435" y="182765"/>
                  </a:lnTo>
                  <a:lnTo>
                    <a:pt x="134670" y="183870"/>
                  </a:lnTo>
                  <a:lnTo>
                    <a:pt x="134848" y="183959"/>
                  </a:lnTo>
                  <a:lnTo>
                    <a:pt x="135839" y="184454"/>
                  </a:lnTo>
                  <a:lnTo>
                    <a:pt x="135839" y="185000"/>
                  </a:lnTo>
                  <a:lnTo>
                    <a:pt x="136791" y="185077"/>
                  </a:lnTo>
                  <a:lnTo>
                    <a:pt x="138277" y="185204"/>
                  </a:lnTo>
                  <a:lnTo>
                    <a:pt x="138785" y="185242"/>
                  </a:lnTo>
                  <a:lnTo>
                    <a:pt x="140246" y="185369"/>
                  </a:lnTo>
                  <a:lnTo>
                    <a:pt x="141300" y="185458"/>
                  </a:lnTo>
                  <a:lnTo>
                    <a:pt x="138785" y="182765"/>
                  </a:lnTo>
                  <a:lnTo>
                    <a:pt x="138785" y="181686"/>
                  </a:lnTo>
                  <a:lnTo>
                    <a:pt x="140055" y="181622"/>
                  </a:lnTo>
                  <a:lnTo>
                    <a:pt x="141300" y="181559"/>
                  </a:lnTo>
                  <a:lnTo>
                    <a:pt x="141300" y="180441"/>
                  </a:lnTo>
                  <a:lnTo>
                    <a:pt x="140055" y="177914"/>
                  </a:lnTo>
                  <a:lnTo>
                    <a:pt x="140716" y="178142"/>
                  </a:lnTo>
                  <a:lnTo>
                    <a:pt x="140982" y="178244"/>
                  </a:lnTo>
                  <a:lnTo>
                    <a:pt x="141300" y="178358"/>
                  </a:lnTo>
                  <a:lnTo>
                    <a:pt x="143865" y="179260"/>
                  </a:lnTo>
                  <a:lnTo>
                    <a:pt x="144157" y="178752"/>
                  </a:lnTo>
                  <a:lnTo>
                    <a:pt x="145135" y="178854"/>
                  </a:lnTo>
                  <a:lnTo>
                    <a:pt x="146405" y="178447"/>
                  </a:lnTo>
                  <a:lnTo>
                    <a:pt x="147535" y="176390"/>
                  </a:lnTo>
                  <a:lnTo>
                    <a:pt x="147535" y="176187"/>
                  </a:lnTo>
                  <a:lnTo>
                    <a:pt x="145135" y="176834"/>
                  </a:lnTo>
                  <a:lnTo>
                    <a:pt x="145135" y="175882"/>
                  </a:lnTo>
                  <a:lnTo>
                    <a:pt x="146405" y="175209"/>
                  </a:lnTo>
                  <a:lnTo>
                    <a:pt x="146405" y="174675"/>
                  </a:lnTo>
                  <a:lnTo>
                    <a:pt x="147535" y="175158"/>
                  </a:lnTo>
                  <a:lnTo>
                    <a:pt x="147535" y="174053"/>
                  </a:lnTo>
                  <a:lnTo>
                    <a:pt x="147535" y="173482"/>
                  </a:lnTo>
                  <a:lnTo>
                    <a:pt x="147662" y="174002"/>
                  </a:lnTo>
                  <a:lnTo>
                    <a:pt x="147878" y="174853"/>
                  </a:lnTo>
                  <a:lnTo>
                    <a:pt x="148945" y="178993"/>
                  </a:lnTo>
                  <a:lnTo>
                    <a:pt x="151257" y="177876"/>
                  </a:lnTo>
                  <a:lnTo>
                    <a:pt x="151485" y="177774"/>
                  </a:lnTo>
                  <a:lnTo>
                    <a:pt x="151485" y="178320"/>
                  </a:lnTo>
                  <a:lnTo>
                    <a:pt x="152666" y="179273"/>
                  </a:lnTo>
                  <a:lnTo>
                    <a:pt x="153263" y="179184"/>
                  </a:lnTo>
                  <a:lnTo>
                    <a:pt x="154025" y="178993"/>
                  </a:lnTo>
                  <a:lnTo>
                    <a:pt x="153466" y="179158"/>
                  </a:lnTo>
                  <a:lnTo>
                    <a:pt x="153263" y="179235"/>
                  </a:lnTo>
                  <a:lnTo>
                    <a:pt x="152666" y="179514"/>
                  </a:lnTo>
                  <a:lnTo>
                    <a:pt x="151485" y="181152"/>
                  </a:lnTo>
                  <a:lnTo>
                    <a:pt x="152666" y="181902"/>
                  </a:lnTo>
                  <a:lnTo>
                    <a:pt x="151485" y="182765"/>
                  </a:lnTo>
                  <a:lnTo>
                    <a:pt x="151257" y="182753"/>
                  </a:lnTo>
                  <a:lnTo>
                    <a:pt x="148945" y="182626"/>
                  </a:lnTo>
                  <a:lnTo>
                    <a:pt x="148945" y="183845"/>
                  </a:lnTo>
                  <a:lnTo>
                    <a:pt x="146405" y="184251"/>
                  </a:lnTo>
                  <a:lnTo>
                    <a:pt x="147535" y="187147"/>
                  </a:lnTo>
                  <a:lnTo>
                    <a:pt x="147535" y="187553"/>
                  </a:lnTo>
                  <a:lnTo>
                    <a:pt x="150215" y="186270"/>
                  </a:lnTo>
                  <a:lnTo>
                    <a:pt x="152666" y="188099"/>
                  </a:lnTo>
                  <a:lnTo>
                    <a:pt x="152666" y="188442"/>
                  </a:lnTo>
                  <a:lnTo>
                    <a:pt x="153263" y="186575"/>
                  </a:lnTo>
                  <a:lnTo>
                    <a:pt x="155206" y="189255"/>
                  </a:lnTo>
                  <a:lnTo>
                    <a:pt x="155206" y="186994"/>
                  </a:lnTo>
                  <a:lnTo>
                    <a:pt x="156425" y="188277"/>
                  </a:lnTo>
                  <a:lnTo>
                    <a:pt x="156425" y="188518"/>
                  </a:lnTo>
                  <a:lnTo>
                    <a:pt x="159105" y="186944"/>
                  </a:lnTo>
                  <a:lnTo>
                    <a:pt x="158788" y="186639"/>
                  </a:lnTo>
                  <a:lnTo>
                    <a:pt x="158394" y="186347"/>
                  </a:lnTo>
                  <a:lnTo>
                    <a:pt x="158165" y="186055"/>
                  </a:lnTo>
                  <a:lnTo>
                    <a:pt x="157835" y="185737"/>
                  </a:lnTo>
                  <a:lnTo>
                    <a:pt x="158788" y="185635"/>
                  </a:lnTo>
                  <a:lnTo>
                    <a:pt x="158165" y="186055"/>
                  </a:lnTo>
                  <a:lnTo>
                    <a:pt x="158394" y="186270"/>
                  </a:lnTo>
                  <a:lnTo>
                    <a:pt x="158788" y="186397"/>
                  </a:lnTo>
                  <a:lnTo>
                    <a:pt x="159740" y="186512"/>
                  </a:lnTo>
                  <a:lnTo>
                    <a:pt x="160375" y="186601"/>
                  </a:lnTo>
                  <a:lnTo>
                    <a:pt x="161099" y="186690"/>
                  </a:lnTo>
                  <a:lnTo>
                    <a:pt x="162915" y="186918"/>
                  </a:lnTo>
                  <a:lnTo>
                    <a:pt x="162915" y="187350"/>
                  </a:lnTo>
                  <a:lnTo>
                    <a:pt x="159105" y="192201"/>
                  </a:lnTo>
                  <a:lnTo>
                    <a:pt x="163461" y="190931"/>
                  </a:lnTo>
                  <a:lnTo>
                    <a:pt x="163753" y="190842"/>
                  </a:lnTo>
                  <a:lnTo>
                    <a:pt x="164122" y="190741"/>
                  </a:lnTo>
                  <a:lnTo>
                    <a:pt x="164122" y="191554"/>
                  </a:lnTo>
                  <a:lnTo>
                    <a:pt x="159105" y="193154"/>
                  </a:lnTo>
                  <a:lnTo>
                    <a:pt x="164122" y="196748"/>
                  </a:lnTo>
                  <a:lnTo>
                    <a:pt x="160375" y="199351"/>
                  </a:lnTo>
                  <a:lnTo>
                    <a:pt x="162915" y="199898"/>
                  </a:lnTo>
                  <a:lnTo>
                    <a:pt x="163461" y="200012"/>
                  </a:lnTo>
                  <a:lnTo>
                    <a:pt x="163753" y="200075"/>
                  </a:lnTo>
                  <a:lnTo>
                    <a:pt x="164122" y="200152"/>
                  </a:lnTo>
                  <a:lnTo>
                    <a:pt x="166535" y="200672"/>
                  </a:lnTo>
                  <a:lnTo>
                    <a:pt x="166687" y="200698"/>
                  </a:lnTo>
                  <a:lnTo>
                    <a:pt x="166535" y="200202"/>
                  </a:lnTo>
                  <a:lnTo>
                    <a:pt x="165455" y="197192"/>
                  </a:lnTo>
                  <a:lnTo>
                    <a:pt x="165455" y="197065"/>
                  </a:lnTo>
                  <a:lnTo>
                    <a:pt x="166535" y="196596"/>
                  </a:lnTo>
                  <a:lnTo>
                    <a:pt x="166687" y="196545"/>
                  </a:lnTo>
                  <a:lnTo>
                    <a:pt x="167017" y="196723"/>
                  </a:lnTo>
                  <a:lnTo>
                    <a:pt x="167462" y="196811"/>
                  </a:lnTo>
                  <a:lnTo>
                    <a:pt x="167995" y="196926"/>
                  </a:lnTo>
                  <a:lnTo>
                    <a:pt x="167995" y="198551"/>
                  </a:lnTo>
                  <a:lnTo>
                    <a:pt x="169265" y="199758"/>
                  </a:lnTo>
                  <a:lnTo>
                    <a:pt x="170535" y="199085"/>
                  </a:lnTo>
                  <a:lnTo>
                    <a:pt x="170535" y="201244"/>
                  </a:lnTo>
                  <a:lnTo>
                    <a:pt x="171513" y="201307"/>
                  </a:lnTo>
                  <a:lnTo>
                    <a:pt x="170535" y="205295"/>
                  </a:lnTo>
                  <a:lnTo>
                    <a:pt x="173075" y="203263"/>
                  </a:lnTo>
                  <a:lnTo>
                    <a:pt x="174345" y="204076"/>
                  </a:lnTo>
                  <a:lnTo>
                    <a:pt x="174345" y="204622"/>
                  </a:lnTo>
                  <a:lnTo>
                    <a:pt x="175615" y="205016"/>
                  </a:lnTo>
                  <a:lnTo>
                    <a:pt x="174345" y="206502"/>
                  </a:lnTo>
                  <a:lnTo>
                    <a:pt x="175615" y="206438"/>
                  </a:lnTo>
                  <a:lnTo>
                    <a:pt x="176885" y="206375"/>
                  </a:lnTo>
                  <a:lnTo>
                    <a:pt x="176885" y="205422"/>
                  </a:lnTo>
                  <a:lnTo>
                    <a:pt x="178155" y="203263"/>
                  </a:lnTo>
                  <a:lnTo>
                    <a:pt x="176885" y="201790"/>
                  </a:lnTo>
                  <a:lnTo>
                    <a:pt x="179425" y="202463"/>
                  </a:lnTo>
                  <a:lnTo>
                    <a:pt x="180695" y="202996"/>
                  </a:lnTo>
                  <a:lnTo>
                    <a:pt x="182600" y="202387"/>
                  </a:lnTo>
                  <a:lnTo>
                    <a:pt x="182829" y="202311"/>
                  </a:lnTo>
                  <a:lnTo>
                    <a:pt x="183235" y="202184"/>
                  </a:lnTo>
                  <a:lnTo>
                    <a:pt x="184429" y="200914"/>
                  </a:lnTo>
                  <a:lnTo>
                    <a:pt x="184429" y="200558"/>
                  </a:lnTo>
                  <a:lnTo>
                    <a:pt x="187045" y="205562"/>
                  </a:lnTo>
                  <a:lnTo>
                    <a:pt x="190855" y="199758"/>
                  </a:lnTo>
                  <a:lnTo>
                    <a:pt x="189966" y="199745"/>
                  </a:lnTo>
                  <a:lnTo>
                    <a:pt x="184429" y="199631"/>
                  </a:lnTo>
                  <a:lnTo>
                    <a:pt x="184429" y="199224"/>
                  </a:lnTo>
                  <a:lnTo>
                    <a:pt x="185547" y="199110"/>
                  </a:lnTo>
                  <a:lnTo>
                    <a:pt x="185762" y="199085"/>
                  </a:lnTo>
                  <a:lnTo>
                    <a:pt x="188315" y="198551"/>
                  </a:lnTo>
                  <a:lnTo>
                    <a:pt x="188315" y="197472"/>
                  </a:lnTo>
                  <a:lnTo>
                    <a:pt x="189585" y="198412"/>
                  </a:lnTo>
                  <a:lnTo>
                    <a:pt x="193052" y="200990"/>
                  </a:lnTo>
                  <a:lnTo>
                    <a:pt x="192074" y="203390"/>
                  </a:lnTo>
                  <a:lnTo>
                    <a:pt x="193052" y="203200"/>
                  </a:lnTo>
                  <a:lnTo>
                    <a:pt x="193205" y="203187"/>
                  </a:lnTo>
                  <a:lnTo>
                    <a:pt x="194602" y="203085"/>
                  </a:lnTo>
                  <a:lnTo>
                    <a:pt x="195935" y="202984"/>
                  </a:lnTo>
                  <a:lnTo>
                    <a:pt x="197205" y="202882"/>
                  </a:lnTo>
                  <a:lnTo>
                    <a:pt x="197205" y="202730"/>
                  </a:lnTo>
                  <a:lnTo>
                    <a:pt x="199745" y="202692"/>
                  </a:lnTo>
                  <a:lnTo>
                    <a:pt x="198437" y="202793"/>
                  </a:lnTo>
                  <a:lnTo>
                    <a:pt x="197281" y="202882"/>
                  </a:lnTo>
                  <a:lnTo>
                    <a:pt x="198437" y="204825"/>
                  </a:lnTo>
                  <a:lnTo>
                    <a:pt x="199745" y="204216"/>
                  </a:lnTo>
                  <a:lnTo>
                    <a:pt x="197205" y="205701"/>
                  </a:lnTo>
                  <a:lnTo>
                    <a:pt x="197205" y="207721"/>
                  </a:lnTo>
                  <a:lnTo>
                    <a:pt x="199745" y="207048"/>
                  </a:lnTo>
                  <a:lnTo>
                    <a:pt x="201015" y="206235"/>
                  </a:lnTo>
                  <a:lnTo>
                    <a:pt x="199745" y="204889"/>
                  </a:lnTo>
                  <a:lnTo>
                    <a:pt x="201015" y="205155"/>
                  </a:lnTo>
                  <a:lnTo>
                    <a:pt x="201371" y="205232"/>
                  </a:lnTo>
                  <a:lnTo>
                    <a:pt x="201726" y="205308"/>
                  </a:lnTo>
                  <a:lnTo>
                    <a:pt x="202285" y="205422"/>
                  </a:lnTo>
                  <a:lnTo>
                    <a:pt x="202285" y="206641"/>
                  </a:lnTo>
                  <a:lnTo>
                    <a:pt x="199745" y="207581"/>
                  </a:lnTo>
                  <a:lnTo>
                    <a:pt x="201015" y="208800"/>
                  </a:lnTo>
                  <a:lnTo>
                    <a:pt x="199745" y="210413"/>
                  </a:lnTo>
                  <a:lnTo>
                    <a:pt x="201015" y="210693"/>
                  </a:lnTo>
                  <a:lnTo>
                    <a:pt x="201371" y="210769"/>
                  </a:lnTo>
                  <a:lnTo>
                    <a:pt x="201726" y="210832"/>
                  </a:lnTo>
                  <a:lnTo>
                    <a:pt x="202285" y="210959"/>
                  </a:lnTo>
                  <a:lnTo>
                    <a:pt x="203555" y="209613"/>
                  </a:lnTo>
                  <a:lnTo>
                    <a:pt x="204203" y="209537"/>
                  </a:lnTo>
                  <a:lnTo>
                    <a:pt x="204825" y="209473"/>
                  </a:lnTo>
                  <a:lnTo>
                    <a:pt x="204825" y="211493"/>
                  </a:lnTo>
                  <a:lnTo>
                    <a:pt x="205511" y="211416"/>
                  </a:lnTo>
                  <a:lnTo>
                    <a:pt x="206095" y="211366"/>
                  </a:lnTo>
                  <a:lnTo>
                    <a:pt x="206095" y="211493"/>
                  </a:lnTo>
                  <a:lnTo>
                    <a:pt x="207264" y="211493"/>
                  </a:lnTo>
                  <a:lnTo>
                    <a:pt x="207264" y="211645"/>
                  </a:lnTo>
                  <a:lnTo>
                    <a:pt x="202285" y="211569"/>
                  </a:lnTo>
                  <a:lnTo>
                    <a:pt x="200228" y="211188"/>
                  </a:lnTo>
                  <a:lnTo>
                    <a:pt x="199745" y="211086"/>
                  </a:lnTo>
                  <a:lnTo>
                    <a:pt x="202285" y="215544"/>
                  </a:lnTo>
                  <a:lnTo>
                    <a:pt x="202107" y="215557"/>
                  </a:lnTo>
                  <a:lnTo>
                    <a:pt x="199745" y="215684"/>
                  </a:lnTo>
                  <a:lnTo>
                    <a:pt x="199745" y="218643"/>
                  </a:lnTo>
                  <a:lnTo>
                    <a:pt x="202285" y="218643"/>
                  </a:lnTo>
                  <a:lnTo>
                    <a:pt x="203555" y="221551"/>
                  </a:lnTo>
                  <a:lnTo>
                    <a:pt x="204203" y="220878"/>
                  </a:lnTo>
                  <a:lnTo>
                    <a:pt x="206095" y="218732"/>
                  </a:lnTo>
                  <a:lnTo>
                    <a:pt x="207264" y="217411"/>
                  </a:lnTo>
                  <a:lnTo>
                    <a:pt x="207264" y="217119"/>
                  </a:lnTo>
                  <a:lnTo>
                    <a:pt x="206095" y="214998"/>
                  </a:lnTo>
                  <a:lnTo>
                    <a:pt x="206095" y="212445"/>
                  </a:lnTo>
                  <a:lnTo>
                    <a:pt x="207264" y="213563"/>
                  </a:lnTo>
                  <a:lnTo>
                    <a:pt x="208432" y="214680"/>
                  </a:lnTo>
                  <a:lnTo>
                    <a:pt x="208432" y="214922"/>
                  </a:lnTo>
                  <a:lnTo>
                    <a:pt x="209842" y="214541"/>
                  </a:lnTo>
                  <a:lnTo>
                    <a:pt x="211175" y="214198"/>
                  </a:lnTo>
                  <a:lnTo>
                    <a:pt x="211175" y="213918"/>
                  </a:lnTo>
                  <a:lnTo>
                    <a:pt x="212204" y="213385"/>
                  </a:lnTo>
                  <a:lnTo>
                    <a:pt x="212382" y="213283"/>
                  </a:lnTo>
                  <a:lnTo>
                    <a:pt x="213626" y="213245"/>
                  </a:lnTo>
                  <a:lnTo>
                    <a:pt x="213626" y="214147"/>
                  </a:lnTo>
                  <a:lnTo>
                    <a:pt x="214985" y="214871"/>
                  </a:lnTo>
                  <a:lnTo>
                    <a:pt x="214985" y="215138"/>
                  </a:lnTo>
                  <a:lnTo>
                    <a:pt x="213626" y="215785"/>
                  </a:lnTo>
                  <a:lnTo>
                    <a:pt x="212382" y="215392"/>
                  </a:lnTo>
                  <a:lnTo>
                    <a:pt x="212382" y="217004"/>
                  </a:lnTo>
                  <a:lnTo>
                    <a:pt x="212382" y="223710"/>
                  </a:lnTo>
                  <a:lnTo>
                    <a:pt x="212382" y="223939"/>
                  </a:lnTo>
                  <a:lnTo>
                    <a:pt x="212204" y="223583"/>
                  </a:lnTo>
                  <a:lnTo>
                    <a:pt x="209842" y="219214"/>
                  </a:lnTo>
                  <a:lnTo>
                    <a:pt x="211175" y="219595"/>
                  </a:lnTo>
                  <a:lnTo>
                    <a:pt x="212382" y="223710"/>
                  </a:lnTo>
                  <a:lnTo>
                    <a:pt x="212382" y="217004"/>
                  </a:lnTo>
                  <a:lnTo>
                    <a:pt x="211175" y="219316"/>
                  </a:lnTo>
                  <a:lnTo>
                    <a:pt x="207352" y="214058"/>
                  </a:lnTo>
                  <a:lnTo>
                    <a:pt x="208432" y="217119"/>
                  </a:lnTo>
                  <a:lnTo>
                    <a:pt x="208432" y="217868"/>
                  </a:lnTo>
                  <a:lnTo>
                    <a:pt x="203555" y="221742"/>
                  </a:lnTo>
                  <a:lnTo>
                    <a:pt x="203555" y="221615"/>
                  </a:lnTo>
                  <a:lnTo>
                    <a:pt x="203149" y="222072"/>
                  </a:lnTo>
                  <a:lnTo>
                    <a:pt x="201015" y="223774"/>
                  </a:lnTo>
                  <a:lnTo>
                    <a:pt x="206438" y="223888"/>
                  </a:lnTo>
                  <a:lnTo>
                    <a:pt x="208432" y="223939"/>
                  </a:lnTo>
                  <a:lnTo>
                    <a:pt x="209842" y="223977"/>
                  </a:lnTo>
                  <a:lnTo>
                    <a:pt x="212217" y="224028"/>
                  </a:lnTo>
                  <a:lnTo>
                    <a:pt x="211175" y="224586"/>
                  </a:lnTo>
                  <a:lnTo>
                    <a:pt x="211175" y="225666"/>
                  </a:lnTo>
                  <a:lnTo>
                    <a:pt x="207530" y="226695"/>
                  </a:lnTo>
                  <a:lnTo>
                    <a:pt x="208203" y="227063"/>
                  </a:lnTo>
                  <a:lnTo>
                    <a:pt x="208407" y="227164"/>
                  </a:lnTo>
                  <a:lnTo>
                    <a:pt x="208432" y="227939"/>
                  </a:lnTo>
                  <a:lnTo>
                    <a:pt x="208432" y="228511"/>
                  </a:lnTo>
                  <a:lnTo>
                    <a:pt x="208432" y="230212"/>
                  </a:lnTo>
                  <a:lnTo>
                    <a:pt x="208432" y="230441"/>
                  </a:lnTo>
                  <a:lnTo>
                    <a:pt x="208432" y="235521"/>
                  </a:lnTo>
                  <a:lnTo>
                    <a:pt x="207594" y="235635"/>
                  </a:lnTo>
                  <a:lnTo>
                    <a:pt x="207276" y="237401"/>
                  </a:lnTo>
                  <a:lnTo>
                    <a:pt x="207264" y="237528"/>
                  </a:lnTo>
                  <a:lnTo>
                    <a:pt x="206476" y="238899"/>
                  </a:lnTo>
                  <a:lnTo>
                    <a:pt x="202869" y="239826"/>
                  </a:lnTo>
                  <a:lnTo>
                    <a:pt x="207264" y="241122"/>
                  </a:lnTo>
                  <a:lnTo>
                    <a:pt x="203555" y="240157"/>
                  </a:lnTo>
                  <a:lnTo>
                    <a:pt x="203149" y="240055"/>
                  </a:lnTo>
                  <a:lnTo>
                    <a:pt x="202768" y="239953"/>
                  </a:lnTo>
                  <a:lnTo>
                    <a:pt x="202539" y="239890"/>
                  </a:lnTo>
                  <a:lnTo>
                    <a:pt x="202285" y="239826"/>
                  </a:lnTo>
                  <a:lnTo>
                    <a:pt x="204825" y="239102"/>
                  </a:lnTo>
                  <a:lnTo>
                    <a:pt x="206095" y="238747"/>
                  </a:lnTo>
                  <a:lnTo>
                    <a:pt x="207264" y="235877"/>
                  </a:lnTo>
                  <a:lnTo>
                    <a:pt x="207264" y="235648"/>
                  </a:lnTo>
                  <a:lnTo>
                    <a:pt x="207543" y="235623"/>
                  </a:lnTo>
                  <a:lnTo>
                    <a:pt x="208432" y="235521"/>
                  </a:lnTo>
                  <a:lnTo>
                    <a:pt x="208432" y="230441"/>
                  </a:lnTo>
                  <a:lnTo>
                    <a:pt x="208292" y="230492"/>
                  </a:lnTo>
                  <a:lnTo>
                    <a:pt x="208241" y="230073"/>
                  </a:lnTo>
                  <a:lnTo>
                    <a:pt x="208432" y="230212"/>
                  </a:lnTo>
                  <a:lnTo>
                    <a:pt x="208432" y="228511"/>
                  </a:lnTo>
                  <a:lnTo>
                    <a:pt x="208114" y="228752"/>
                  </a:lnTo>
                  <a:lnTo>
                    <a:pt x="208000" y="227634"/>
                  </a:lnTo>
                  <a:lnTo>
                    <a:pt x="208203" y="227063"/>
                  </a:lnTo>
                  <a:lnTo>
                    <a:pt x="207721" y="228358"/>
                  </a:lnTo>
                  <a:lnTo>
                    <a:pt x="206248" y="228892"/>
                  </a:lnTo>
                  <a:lnTo>
                    <a:pt x="208000" y="230111"/>
                  </a:lnTo>
                  <a:lnTo>
                    <a:pt x="207721" y="230212"/>
                  </a:lnTo>
                  <a:lnTo>
                    <a:pt x="207378" y="230339"/>
                  </a:lnTo>
                  <a:lnTo>
                    <a:pt x="207695" y="230682"/>
                  </a:lnTo>
                  <a:lnTo>
                    <a:pt x="207530" y="230733"/>
                  </a:lnTo>
                  <a:lnTo>
                    <a:pt x="207264" y="230822"/>
                  </a:lnTo>
                  <a:lnTo>
                    <a:pt x="207264" y="231470"/>
                  </a:lnTo>
                  <a:lnTo>
                    <a:pt x="207264" y="234988"/>
                  </a:lnTo>
                  <a:lnTo>
                    <a:pt x="207264" y="235635"/>
                  </a:lnTo>
                  <a:lnTo>
                    <a:pt x="206095" y="235508"/>
                  </a:lnTo>
                  <a:lnTo>
                    <a:pt x="206095" y="235242"/>
                  </a:lnTo>
                  <a:lnTo>
                    <a:pt x="207264" y="234988"/>
                  </a:lnTo>
                  <a:lnTo>
                    <a:pt x="207264" y="231470"/>
                  </a:lnTo>
                  <a:lnTo>
                    <a:pt x="207048" y="231203"/>
                  </a:lnTo>
                  <a:lnTo>
                    <a:pt x="207048" y="230454"/>
                  </a:lnTo>
                  <a:lnTo>
                    <a:pt x="206590" y="230619"/>
                  </a:lnTo>
                  <a:lnTo>
                    <a:pt x="206438" y="230416"/>
                  </a:lnTo>
                  <a:lnTo>
                    <a:pt x="207048" y="230136"/>
                  </a:lnTo>
                  <a:lnTo>
                    <a:pt x="207048" y="230454"/>
                  </a:lnTo>
                  <a:lnTo>
                    <a:pt x="207378" y="230339"/>
                  </a:lnTo>
                  <a:lnTo>
                    <a:pt x="207137" y="230085"/>
                  </a:lnTo>
                  <a:lnTo>
                    <a:pt x="207264" y="230022"/>
                  </a:lnTo>
                  <a:lnTo>
                    <a:pt x="207264" y="229895"/>
                  </a:lnTo>
                  <a:lnTo>
                    <a:pt x="206095" y="228892"/>
                  </a:lnTo>
                  <a:lnTo>
                    <a:pt x="206095" y="230581"/>
                  </a:lnTo>
                  <a:lnTo>
                    <a:pt x="206095" y="230809"/>
                  </a:lnTo>
                  <a:lnTo>
                    <a:pt x="205028" y="231190"/>
                  </a:lnTo>
                  <a:lnTo>
                    <a:pt x="205562" y="232410"/>
                  </a:lnTo>
                  <a:lnTo>
                    <a:pt x="206095" y="232587"/>
                  </a:lnTo>
                  <a:lnTo>
                    <a:pt x="206095" y="232943"/>
                  </a:lnTo>
                  <a:lnTo>
                    <a:pt x="204825" y="232410"/>
                  </a:lnTo>
                  <a:lnTo>
                    <a:pt x="204825" y="231190"/>
                  </a:lnTo>
                  <a:lnTo>
                    <a:pt x="206095" y="230581"/>
                  </a:lnTo>
                  <a:lnTo>
                    <a:pt x="206095" y="228892"/>
                  </a:lnTo>
                  <a:lnTo>
                    <a:pt x="206095" y="228498"/>
                  </a:lnTo>
                  <a:lnTo>
                    <a:pt x="207264" y="228244"/>
                  </a:lnTo>
                  <a:lnTo>
                    <a:pt x="207264" y="226771"/>
                  </a:lnTo>
                  <a:lnTo>
                    <a:pt x="207530" y="226695"/>
                  </a:lnTo>
                  <a:lnTo>
                    <a:pt x="207264" y="226555"/>
                  </a:lnTo>
                  <a:lnTo>
                    <a:pt x="206095" y="224307"/>
                  </a:lnTo>
                  <a:lnTo>
                    <a:pt x="203555" y="227279"/>
                  </a:lnTo>
                  <a:lnTo>
                    <a:pt x="203555" y="239153"/>
                  </a:lnTo>
                  <a:lnTo>
                    <a:pt x="203555" y="239280"/>
                  </a:lnTo>
                  <a:lnTo>
                    <a:pt x="203555" y="239153"/>
                  </a:lnTo>
                  <a:lnTo>
                    <a:pt x="203555" y="227279"/>
                  </a:lnTo>
                  <a:lnTo>
                    <a:pt x="203555" y="225933"/>
                  </a:lnTo>
                  <a:lnTo>
                    <a:pt x="203149" y="225806"/>
                  </a:lnTo>
                  <a:lnTo>
                    <a:pt x="203149" y="238772"/>
                  </a:lnTo>
                  <a:lnTo>
                    <a:pt x="203149" y="239293"/>
                  </a:lnTo>
                  <a:lnTo>
                    <a:pt x="201015" y="240093"/>
                  </a:lnTo>
                  <a:lnTo>
                    <a:pt x="199631" y="239306"/>
                  </a:lnTo>
                  <a:lnTo>
                    <a:pt x="199631" y="240906"/>
                  </a:lnTo>
                  <a:lnTo>
                    <a:pt x="199567" y="241198"/>
                  </a:lnTo>
                  <a:lnTo>
                    <a:pt x="198437" y="241312"/>
                  </a:lnTo>
                  <a:lnTo>
                    <a:pt x="198437" y="240360"/>
                  </a:lnTo>
                  <a:lnTo>
                    <a:pt x="199542" y="240588"/>
                  </a:lnTo>
                  <a:lnTo>
                    <a:pt x="199631" y="240906"/>
                  </a:lnTo>
                  <a:lnTo>
                    <a:pt x="199631" y="239306"/>
                  </a:lnTo>
                  <a:lnTo>
                    <a:pt x="198437" y="238620"/>
                  </a:lnTo>
                  <a:lnTo>
                    <a:pt x="198437" y="239293"/>
                  </a:lnTo>
                  <a:lnTo>
                    <a:pt x="198069" y="239331"/>
                  </a:lnTo>
                  <a:lnTo>
                    <a:pt x="197205" y="239420"/>
                  </a:lnTo>
                  <a:lnTo>
                    <a:pt x="197205" y="239014"/>
                  </a:lnTo>
                  <a:lnTo>
                    <a:pt x="198069" y="238734"/>
                  </a:lnTo>
                  <a:lnTo>
                    <a:pt x="198437" y="238620"/>
                  </a:lnTo>
                  <a:lnTo>
                    <a:pt x="199745" y="238340"/>
                  </a:lnTo>
                  <a:lnTo>
                    <a:pt x="199745" y="238112"/>
                  </a:lnTo>
                  <a:lnTo>
                    <a:pt x="201015" y="237883"/>
                  </a:lnTo>
                  <a:lnTo>
                    <a:pt x="201726" y="237769"/>
                  </a:lnTo>
                  <a:lnTo>
                    <a:pt x="202285" y="237667"/>
                  </a:lnTo>
                  <a:lnTo>
                    <a:pt x="203149" y="238772"/>
                  </a:lnTo>
                  <a:lnTo>
                    <a:pt x="203149" y="225806"/>
                  </a:lnTo>
                  <a:lnTo>
                    <a:pt x="202768" y="225679"/>
                  </a:lnTo>
                  <a:lnTo>
                    <a:pt x="202539" y="225602"/>
                  </a:lnTo>
                  <a:lnTo>
                    <a:pt x="202107" y="225501"/>
                  </a:lnTo>
                  <a:lnTo>
                    <a:pt x="201015" y="225386"/>
                  </a:lnTo>
                  <a:lnTo>
                    <a:pt x="201015" y="225933"/>
                  </a:lnTo>
                  <a:lnTo>
                    <a:pt x="201015" y="228892"/>
                  </a:lnTo>
                  <a:lnTo>
                    <a:pt x="201015" y="231457"/>
                  </a:lnTo>
                  <a:lnTo>
                    <a:pt x="198462" y="230924"/>
                  </a:lnTo>
                  <a:lnTo>
                    <a:pt x="201015" y="228892"/>
                  </a:lnTo>
                  <a:lnTo>
                    <a:pt x="201015" y="225933"/>
                  </a:lnTo>
                  <a:lnTo>
                    <a:pt x="200228" y="226009"/>
                  </a:lnTo>
                  <a:lnTo>
                    <a:pt x="199745" y="226060"/>
                  </a:lnTo>
                  <a:lnTo>
                    <a:pt x="199745" y="226872"/>
                  </a:lnTo>
                  <a:lnTo>
                    <a:pt x="198437" y="227012"/>
                  </a:lnTo>
                  <a:lnTo>
                    <a:pt x="198069" y="227050"/>
                  </a:lnTo>
                  <a:lnTo>
                    <a:pt x="197205" y="227139"/>
                  </a:lnTo>
                  <a:lnTo>
                    <a:pt x="198437" y="230809"/>
                  </a:lnTo>
                  <a:lnTo>
                    <a:pt x="194602" y="230098"/>
                  </a:lnTo>
                  <a:lnTo>
                    <a:pt x="195935" y="232854"/>
                  </a:lnTo>
                  <a:lnTo>
                    <a:pt x="196964" y="235089"/>
                  </a:lnTo>
                  <a:lnTo>
                    <a:pt x="195935" y="236855"/>
                  </a:lnTo>
                  <a:lnTo>
                    <a:pt x="195935" y="238747"/>
                  </a:lnTo>
                  <a:lnTo>
                    <a:pt x="195935" y="239280"/>
                  </a:lnTo>
                  <a:lnTo>
                    <a:pt x="194602" y="239141"/>
                  </a:lnTo>
                  <a:lnTo>
                    <a:pt x="194602" y="241160"/>
                  </a:lnTo>
                  <a:lnTo>
                    <a:pt x="194602" y="241604"/>
                  </a:lnTo>
                  <a:lnTo>
                    <a:pt x="193205" y="242341"/>
                  </a:lnTo>
                  <a:lnTo>
                    <a:pt x="193205" y="242087"/>
                  </a:lnTo>
                  <a:lnTo>
                    <a:pt x="191439" y="240487"/>
                  </a:lnTo>
                  <a:lnTo>
                    <a:pt x="193052" y="240830"/>
                  </a:lnTo>
                  <a:lnTo>
                    <a:pt x="193205" y="240868"/>
                  </a:lnTo>
                  <a:lnTo>
                    <a:pt x="194030" y="241033"/>
                  </a:lnTo>
                  <a:lnTo>
                    <a:pt x="194602" y="241160"/>
                  </a:lnTo>
                  <a:lnTo>
                    <a:pt x="194602" y="239141"/>
                  </a:lnTo>
                  <a:lnTo>
                    <a:pt x="194602" y="238887"/>
                  </a:lnTo>
                  <a:lnTo>
                    <a:pt x="195935" y="238747"/>
                  </a:lnTo>
                  <a:lnTo>
                    <a:pt x="195935" y="236855"/>
                  </a:lnTo>
                  <a:lnTo>
                    <a:pt x="195935" y="235242"/>
                  </a:lnTo>
                  <a:lnTo>
                    <a:pt x="192074" y="237147"/>
                  </a:lnTo>
                  <a:lnTo>
                    <a:pt x="193205" y="238048"/>
                  </a:lnTo>
                  <a:lnTo>
                    <a:pt x="193205" y="238290"/>
                  </a:lnTo>
                  <a:lnTo>
                    <a:pt x="190500" y="239636"/>
                  </a:lnTo>
                  <a:lnTo>
                    <a:pt x="188315" y="237667"/>
                  </a:lnTo>
                  <a:lnTo>
                    <a:pt x="185801" y="248335"/>
                  </a:lnTo>
                  <a:lnTo>
                    <a:pt x="185953" y="248361"/>
                  </a:lnTo>
                  <a:lnTo>
                    <a:pt x="189585" y="246430"/>
                  </a:lnTo>
                  <a:lnTo>
                    <a:pt x="193052" y="244589"/>
                  </a:lnTo>
                  <a:lnTo>
                    <a:pt x="193205" y="244500"/>
                  </a:lnTo>
                  <a:lnTo>
                    <a:pt x="193205" y="246583"/>
                  </a:lnTo>
                  <a:lnTo>
                    <a:pt x="192074" y="247548"/>
                  </a:lnTo>
                  <a:lnTo>
                    <a:pt x="193052" y="248107"/>
                  </a:lnTo>
                  <a:lnTo>
                    <a:pt x="193205" y="248208"/>
                  </a:lnTo>
                  <a:lnTo>
                    <a:pt x="193205" y="249301"/>
                  </a:lnTo>
                  <a:lnTo>
                    <a:pt x="190500" y="249224"/>
                  </a:lnTo>
                  <a:lnTo>
                    <a:pt x="187045" y="248564"/>
                  </a:lnTo>
                  <a:lnTo>
                    <a:pt x="185864" y="248475"/>
                  </a:lnTo>
                  <a:lnTo>
                    <a:pt x="190855" y="256146"/>
                  </a:lnTo>
                  <a:lnTo>
                    <a:pt x="193205" y="250507"/>
                  </a:lnTo>
                  <a:lnTo>
                    <a:pt x="193205" y="250342"/>
                  </a:lnTo>
                  <a:lnTo>
                    <a:pt x="194602" y="250342"/>
                  </a:lnTo>
                  <a:lnTo>
                    <a:pt x="194602" y="250151"/>
                  </a:lnTo>
                  <a:lnTo>
                    <a:pt x="194652" y="250317"/>
                  </a:lnTo>
                  <a:lnTo>
                    <a:pt x="195935" y="249402"/>
                  </a:lnTo>
                  <a:lnTo>
                    <a:pt x="195935" y="247650"/>
                  </a:lnTo>
                  <a:lnTo>
                    <a:pt x="197205" y="249135"/>
                  </a:lnTo>
                  <a:lnTo>
                    <a:pt x="197205" y="249809"/>
                  </a:lnTo>
                  <a:lnTo>
                    <a:pt x="194665" y="250342"/>
                  </a:lnTo>
                  <a:lnTo>
                    <a:pt x="195935" y="254127"/>
                  </a:lnTo>
                  <a:lnTo>
                    <a:pt x="197205" y="252361"/>
                  </a:lnTo>
                  <a:lnTo>
                    <a:pt x="198437" y="250672"/>
                  </a:lnTo>
                  <a:lnTo>
                    <a:pt x="199745" y="247916"/>
                  </a:lnTo>
                  <a:lnTo>
                    <a:pt x="204203" y="247802"/>
                  </a:lnTo>
                  <a:lnTo>
                    <a:pt x="204825" y="247777"/>
                  </a:lnTo>
                  <a:lnTo>
                    <a:pt x="199745" y="244271"/>
                  </a:lnTo>
                  <a:lnTo>
                    <a:pt x="199745" y="246976"/>
                  </a:lnTo>
                  <a:lnTo>
                    <a:pt x="198437" y="246049"/>
                  </a:lnTo>
                  <a:lnTo>
                    <a:pt x="197205" y="246570"/>
                  </a:lnTo>
                  <a:lnTo>
                    <a:pt x="195935" y="247243"/>
                  </a:lnTo>
                  <a:lnTo>
                    <a:pt x="197205" y="245351"/>
                  </a:lnTo>
                  <a:lnTo>
                    <a:pt x="198437" y="243522"/>
                  </a:lnTo>
                  <a:lnTo>
                    <a:pt x="199745" y="243662"/>
                  </a:lnTo>
                  <a:lnTo>
                    <a:pt x="200228" y="243751"/>
                  </a:lnTo>
                  <a:lnTo>
                    <a:pt x="201015" y="243865"/>
                  </a:lnTo>
                  <a:lnTo>
                    <a:pt x="202107" y="243344"/>
                  </a:lnTo>
                  <a:lnTo>
                    <a:pt x="202285" y="243268"/>
                  </a:lnTo>
                  <a:lnTo>
                    <a:pt x="203555" y="242658"/>
                  </a:lnTo>
                  <a:lnTo>
                    <a:pt x="204825" y="240906"/>
                  </a:lnTo>
                  <a:lnTo>
                    <a:pt x="207264" y="244271"/>
                  </a:lnTo>
                  <a:lnTo>
                    <a:pt x="207264" y="241185"/>
                  </a:lnTo>
                  <a:lnTo>
                    <a:pt x="208432" y="242671"/>
                  </a:lnTo>
                  <a:lnTo>
                    <a:pt x="208432" y="243065"/>
                  </a:lnTo>
                  <a:lnTo>
                    <a:pt x="212382" y="240271"/>
                  </a:lnTo>
                  <a:lnTo>
                    <a:pt x="212382" y="240131"/>
                  </a:lnTo>
                  <a:lnTo>
                    <a:pt x="211175" y="238074"/>
                  </a:lnTo>
                  <a:lnTo>
                    <a:pt x="212382" y="237172"/>
                  </a:lnTo>
                  <a:lnTo>
                    <a:pt x="212382" y="238683"/>
                  </a:lnTo>
                  <a:lnTo>
                    <a:pt x="213626" y="240068"/>
                  </a:lnTo>
                  <a:lnTo>
                    <a:pt x="213626" y="240626"/>
                  </a:lnTo>
                  <a:lnTo>
                    <a:pt x="212382" y="241909"/>
                  </a:lnTo>
                  <a:lnTo>
                    <a:pt x="214985" y="242023"/>
                  </a:lnTo>
                  <a:lnTo>
                    <a:pt x="216255" y="242112"/>
                  </a:lnTo>
                  <a:lnTo>
                    <a:pt x="216255" y="244144"/>
                  </a:lnTo>
                  <a:lnTo>
                    <a:pt x="217525" y="246976"/>
                  </a:lnTo>
                  <a:lnTo>
                    <a:pt x="220002" y="244995"/>
                  </a:lnTo>
                  <a:lnTo>
                    <a:pt x="220002" y="245198"/>
                  </a:lnTo>
                  <a:lnTo>
                    <a:pt x="218440" y="248018"/>
                  </a:lnTo>
                  <a:lnTo>
                    <a:pt x="217284" y="247891"/>
                  </a:lnTo>
                  <a:lnTo>
                    <a:pt x="216255" y="247777"/>
                  </a:lnTo>
                  <a:lnTo>
                    <a:pt x="216255" y="248589"/>
                  </a:lnTo>
                  <a:lnTo>
                    <a:pt x="217284" y="249135"/>
                  </a:lnTo>
                  <a:lnTo>
                    <a:pt x="217525" y="249262"/>
                  </a:lnTo>
                  <a:lnTo>
                    <a:pt x="217525" y="249669"/>
                  </a:lnTo>
                  <a:lnTo>
                    <a:pt x="217525" y="250482"/>
                  </a:lnTo>
                  <a:lnTo>
                    <a:pt x="216255" y="252768"/>
                  </a:lnTo>
                  <a:lnTo>
                    <a:pt x="218440" y="252234"/>
                  </a:lnTo>
                  <a:lnTo>
                    <a:pt x="218795" y="252145"/>
                  </a:lnTo>
                  <a:lnTo>
                    <a:pt x="220002" y="251841"/>
                  </a:lnTo>
                  <a:lnTo>
                    <a:pt x="218795" y="253441"/>
                  </a:lnTo>
                  <a:lnTo>
                    <a:pt x="218440" y="253403"/>
                  </a:lnTo>
                  <a:lnTo>
                    <a:pt x="217525" y="253314"/>
                  </a:lnTo>
                  <a:lnTo>
                    <a:pt x="216255" y="255193"/>
                  </a:lnTo>
                  <a:lnTo>
                    <a:pt x="216255" y="256552"/>
                  </a:lnTo>
                  <a:lnTo>
                    <a:pt x="218440" y="257124"/>
                  </a:lnTo>
                  <a:lnTo>
                    <a:pt x="218795" y="257225"/>
                  </a:lnTo>
                  <a:lnTo>
                    <a:pt x="217525" y="261264"/>
                  </a:lnTo>
                  <a:lnTo>
                    <a:pt x="218795" y="260464"/>
                  </a:lnTo>
                  <a:lnTo>
                    <a:pt x="220002" y="259689"/>
                  </a:lnTo>
                  <a:lnTo>
                    <a:pt x="221335" y="258838"/>
                  </a:lnTo>
                  <a:lnTo>
                    <a:pt x="221335" y="255879"/>
                  </a:lnTo>
                  <a:lnTo>
                    <a:pt x="222605" y="256146"/>
                  </a:lnTo>
                  <a:lnTo>
                    <a:pt x="223253" y="256070"/>
                  </a:lnTo>
                  <a:lnTo>
                    <a:pt x="223875" y="256006"/>
                  </a:lnTo>
                  <a:lnTo>
                    <a:pt x="222605" y="257492"/>
                  </a:lnTo>
                  <a:lnTo>
                    <a:pt x="223875" y="257048"/>
                  </a:lnTo>
                  <a:lnTo>
                    <a:pt x="226009" y="256286"/>
                  </a:lnTo>
                  <a:lnTo>
                    <a:pt x="226275" y="256197"/>
                  </a:lnTo>
                  <a:lnTo>
                    <a:pt x="226275" y="256044"/>
                  </a:lnTo>
                  <a:lnTo>
                    <a:pt x="225145" y="255193"/>
                  </a:lnTo>
                  <a:lnTo>
                    <a:pt x="225145" y="254660"/>
                  </a:lnTo>
                  <a:lnTo>
                    <a:pt x="228955" y="252501"/>
                  </a:lnTo>
                  <a:lnTo>
                    <a:pt x="228104" y="252412"/>
                  </a:lnTo>
                  <a:lnTo>
                    <a:pt x="227685" y="252361"/>
                  </a:lnTo>
                  <a:lnTo>
                    <a:pt x="226593" y="252272"/>
                  </a:lnTo>
                  <a:lnTo>
                    <a:pt x="225145" y="253047"/>
                  </a:lnTo>
                  <a:lnTo>
                    <a:pt x="226275" y="251599"/>
                  </a:lnTo>
                  <a:lnTo>
                    <a:pt x="226275" y="251345"/>
                  </a:lnTo>
                  <a:lnTo>
                    <a:pt x="227545" y="252031"/>
                  </a:lnTo>
                  <a:lnTo>
                    <a:pt x="227685" y="252095"/>
                  </a:lnTo>
                  <a:lnTo>
                    <a:pt x="228955" y="250685"/>
                  </a:lnTo>
                  <a:lnTo>
                    <a:pt x="230225" y="249262"/>
                  </a:lnTo>
                  <a:lnTo>
                    <a:pt x="230225" y="244678"/>
                  </a:lnTo>
                  <a:lnTo>
                    <a:pt x="231127" y="244386"/>
                  </a:lnTo>
                  <a:lnTo>
                    <a:pt x="231368" y="244309"/>
                  </a:lnTo>
                  <a:lnTo>
                    <a:pt x="232765" y="243865"/>
                  </a:lnTo>
                  <a:lnTo>
                    <a:pt x="236385" y="243979"/>
                  </a:lnTo>
                  <a:lnTo>
                    <a:pt x="236385" y="244119"/>
                  </a:lnTo>
                  <a:lnTo>
                    <a:pt x="237845" y="244271"/>
                  </a:lnTo>
                  <a:lnTo>
                    <a:pt x="237845" y="245084"/>
                  </a:lnTo>
                  <a:lnTo>
                    <a:pt x="236385" y="246621"/>
                  </a:lnTo>
                  <a:lnTo>
                    <a:pt x="236385" y="246367"/>
                  </a:lnTo>
                  <a:lnTo>
                    <a:pt x="234022" y="245478"/>
                  </a:lnTo>
                  <a:lnTo>
                    <a:pt x="236385" y="248488"/>
                  </a:lnTo>
                  <a:lnTo>
                    <a:pt x="237845" y="247650"/>
                  </a:lnTo>
                  <a:lnTo>
                    <a:pt x="239115" y="247777"/>
                  </a:lnTo>
                  <a:lnTo>
                    <a:pt x="239115" y="250342"/>
                  </a:lnTo>
                  <a:lnTo>
                    <a:pt x="239115" y="251155"/>
                  </a:lnTo>
                  <a:lnTo>
                    <a:pt x="240385" y="251015"/>
                  </a:lnTo>
                  <a:lnTo>
                    <a:pt x="241363" y="251434"/>
                  </a:lnTo>
                  <a:lnTo>
                    <a:pt x="241655" y="251561"/>
                  </a:lnTo>
                  <a:lnTo>
                    <a:pt x="242862" y="250278"/>
                  </a:lnTo>
                  <a:lnTo>
                    <a:pt x="242862" y="249580"/>
                  </a:lnTo>
                  <a:lnTo>
                    <a:pt x="243420" y="249161"/>
                  </a:lnTo>
                  <a:lnTo>
                    <a:pt x="244195" y="250075"/>
                  </a:lnTo>
                  <a:lnTo>
                    <a:pt x="244195" y="250609"/>
                  </a:lnTo>
                  <a:lnTo>
                    <a:pt x="245325" y="251447"/>
                  </a:lnTo>
                  <a:lnTo>
                    <a:pt x="245465" y="251561"/>
                  </a:lnTo>
                  <a:lnTo>
                    <a:pt x="244195" y="252768"/>
                  </a:lnTo>
                  <a:lnTo>
                    <a:pt x="244195" y="253580"/>
                  </a:lnTo>
                  <a:lnTo>
                    <a:pt x="241655" y="252234"/>
                  </a:lnTo>
                  <a:lnTo>
                    <a:pt x="239115" y="252768"/>
                  </a:lnTo>
                  <a:lnTo>
                    <a:pt x="237845" y="253174"/>
                  </a:lnTo>
                  <a:lnTo>
                    <a:pt x="237845" y="258305"/>
                  </a:lnTo>
                  <a:lnTo>
                    <a:pt x="237845" y="258432"/>
                  </a:lnTo>
                  <a:lnTo>
                    <a:pt x="236385" y="257975"/>
                  </a:lnTo>
                  <a:lnTo>
                    <a:pt x="236385" y="256870"/>
                  </a:lnTo>
                  <a:lnTo>
                    <a:pt x="237070" y="257175"/>
                  </a:lnTo>
                  <a:lnTo>
                    <a:pt x="236588" y="257759"/>
                  </a:lnTo>
                  <a:lnTo>
                    <a:pt x="237401" y="258025"/>
                  </a:lnTo>
                  <a:lnTo>
                    <a:pt x="237845" y="258305"/>
                  </a:lnTo>
                  <a:lnTo>
                    <a:pt x="237845" y="253174"/>
                  </a:lnTo>
                  <a:lnTo>
                    <a:pt x="236385" y="253326"/>
                  </a:lnTo>
                  <a:lnTo>
                    <a:pt x="236385" y="255358"/>
                  </a:lnTo>
                  <a:lnTo>
                    <a:pt x="235305" y="257086"/>
                  </a:lnTo>
                  <a:lnTo>
                    <a:pt x="235305" y="255333"/>
                  </a:lnTo>
                  <a:lnTo>
                    <a:pt x="234022" y="254241"/>
                  </a:lnTo>
                  <a:lnTo>
                    <a:pt x="234022" y="255879"/>
                  </a:lnTo>
                  <a:lnTo>
                    <a:pt x="232765" y="256146"/>
                  </a:lnTo>
                  <a:lnTo>
                    <a:pt x="231368" y="256146"/>
                  </a:lnTo>
                  <a:lnTo>
                    <a:pt x="231368" y="257898"/>
                  </a:lnTo>
                  <a:lnTo>
                    <a:pt x="230225" y="257898"/>
                  </a:lnTo>
                  <a:lnTo>
                    <a:pt x="230225" y="261810"/>
                  </a:lnTo>
                  <a:lnTo>
                    <a:pt x="230720" y="261708"/>
                  </a:lnTo>
                  <a:lnTo>
                    <a:pt x="231127" y="261620"/>
                  </a:lnTo>
                  <a:lnTo>
                    <a:pt x="231368" y="261569"/>
                  </a:lnTo>
                  <a:lnTo>
                    <a:pt x="231368" y="261747"/>
                  </a:lnTo>
                  <a:lnTo>
                    <a:pt x="234022" y="263156"/>
                  </a:lnTo>
                  <a:lnTo>
                    <a:pt x="235305" y="258305"/>
                  </a:lnTo>
                  <a:lnTo>
                    <a:pt x="237845" y="261810"/>
                  </a:lnTo>
                  <a:lnTo>
                    <a:pt x="236562" y="266001"/>
                  </a:lnTo>
                  <a:lnTo>
                    <a:pt x="237845" y="266128"/>
                  </a:lnTo>
                  <a:lnTo>
                    <a:pt x="240385" y="266395"/>
                  </a:lnTo>
                  <a:lnTo>
                    <a:pt x="241363" y="266496"/>
                  </a:lnTo>
                  <a:lnTo>
                    <a:pt x="239115" y="268414"/>
                  </a:lnTo>
                  <a:lnTo>
                    <a:pt x="242862" y="269709"/>
                  </a:lnTo>
                  <a:lnTo>
                    <a:pt x="243814" y="270040"/>
                  </a:lnTo>
                  <a:lnTo>
                    <a:pt x="243941" y="270078"/>
                  </a:lnTo>
                  <a:lnTo>
                    <a:pt x="244195" y="270167"/>
                  </a:lnTo>
                  <a:lnTo>
                    <a:pt x="244195" y="270573"/>
                  </a:lnTo>
                  <a:lnTo>
                    <a:pt x="245325" y="270459"/>
                  </a:lnTo>
                  <a:lnTo>
                    <a:pt x="244563" y="270268"/>
                  </a:lnTo>
                  <a:lnTo>
                    <a:pt x="245325" y="270408"/>
                  </a:lnTo>
                  <a:lnTo>
                    <a:pt x="245465" y="270446"/>
                  </a:lnTo>
                  <a:lnTo>
                    <a:pt x="245465" y="270573"/>
                  </a:lnTo>
                  <a:lnTo>
                    <a:pt x="246176" y="270725"/>
                  </a:lnTo>
                  <a:lnTo>
                    <a:pt x="246735" y="270840"/>
                  </a:lnTo>
                  <a:lnTo>
                    <a:pt x="246176" y="270827"/>
                  </a:lnTo>
                  <a:lnTo>
                    <a:pt x="242862" y="270713"/>
                  </a:lnTo>
                  <a:lnTo>
                    <a:pt x="242862" y="280517"/>
                  </a:lnTo>
                  <a:lnTo>
                    <a:pt x="246735" y="274624"/>
                  </a:lnTo>
                  <a:lnTo>
                    <a:pt x="248005" y="275158"/>
                  </a:lnTo>
                  <a:lnTo>
                    <a:pt x="249275" y="276110"/>
                  </a:lnTo>
                  <a:lnTo>
                    <a:pt x="249275" y="276644"/>
                  </a:lnTo>
                  <a:lnTo>
                    <a:pt x="245465" y="279069"/>
                  </a:lnTo>
                  <a:lnTo>
                    <a:pt x="253085" y="280695"/>
                  </a:lnTo>
                  <a:lnTo>
                    <a:pt x="251815" y="277596"/>
                  </a:lnTo>
                  <a:lnTo>
                    <a:pt x="252374" y="277533"/>
                  </a:lnTo>
                  <a:lnTo>
                    <a:pt x="253085" y="277456"/>
                  </a:lnTo>
                  <a:lnTo>
                    <a:pt x="253085" y="277317"/>
                  </a:lnTo>
                  <a:lnTo>
                    <a:pt x="254355" y="277863"/>
                  </a:lnTo>
                  <a:lnTo>
                    <a:pt x="255625" y="277723"/>
                  </a:lnTo>
                  <a:lnTo>
                    <a:pt x="255625" y="276110"/>
                  </a:lnTo>
                  <a:lnTo>
                    <a:pt x="259041" y="274040"/>
                  </a:lnTo>
                  <a:close/>
                </a:path>
                <a:path w="260984" h="283209">
                  <a:moveTo>
                    <a:pt x="260159" y="280720"/>
                  </a:moveTo>
                  <a:lnTo>
                    <a:pt x="259435" y="277456"/>
                  </a:lnTo>
                  <a:lnTo>
                    <a:pt x="259092" y="274586"/>
                  </a:lnTo>
                  <a:lnTo>
                    <a:pt x="259435" y="273812"/>
                  </a:lnTo>
                  <a:lnTo>
                    <a:pt x="259041" y="274040"/>
                  </a:lnTo>
                  <a:lnTo>
                    <a:pt x="259041" y="274726"/>
                  </a:lnTo>
                  <a:lnTo>
                    <a:pt x="255625" y="282854"/>
                  </a:lnTo>
                  <a:lnTo>
                    <a:pt x="259435" y="280022"/>
                  </a:lnTo>
                  <a:lnTo>
                    <a:pt x="260159" y="280720"/>
                  </a:lnTo>
                  <a:close/>
                </a:path>
                <a:path w="260984" h="283209">
                  <a:moveTo>
                    <a:pt x="260705" y="283121"/>
                  </a:moveTo>
                  <a:lnTo>
                    <a:pt x="260324" y="281419"/>
                  </a:lnTo>
                  <a:lnTo>
                    <a:pt x="258165" y="282448"/>
                  </a:lnTo>
                  <a:lnTo>
                    <a:pt x="260159" y="282981"/>
                  </a:lnTo>
                  <a:lnTo>
                    <a:pt x="260324" y="283019"/>
                  </a:lnTo>
                  <a:lnTo>
                    <a:pt x="260705" y="283121"/>
                  </a:lnTo>
                  <a:close/>
                </a:path>
                <a:path w="260984" h="283209">
                  <a:moveTo>
                    <a:pt x="260705" y="281228"/>
                  </a:moveTo>
                  <a:lnTo>
                    <a:pt x="260159" y="280720"/>
                  </a:lnTo>
                  <a:lnTo>
                    <a:pt x="260324" y="281419"/>
                  </a:lnTo>
                  <a:lnTo>
                    <a:pt x="260705" y="28122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6367265" y="513549"/>
              <a:ext cx="108585" cy="96520"/>
            </a:xfrm>
            <a:custGeom>
              <a:avLst/>
              <a:gdLst/>
              <a:ahLst/>
              <a:cxnLst/>
              <a:rect l="l" t="t" r="r" b="b"/>
              <a:pathLst>
                <a:path w="108584" h="96520">
                  <a:moveTo>
                    <a:pt x="533" y="39255"/>
                  </a:moveTo>
                  <a:lnTo>
                    <a:pt x="127" y="39116"/>
                  </a:lnTo>
                  <a:lnTo>
                    <a:pt x="0" y="39522"/>
                  </a:lnTo>
                  <a:lnTo>
                    <a:pt x="266" y="39789"/>
                  </a:lnTo>
                  <a:lnTo>
                    <a:pt x="533" y="39255"/>
                  </a:lnTo>
                  <a:close/>
                </a:path>
                <a:path w="108584" h="96520">
                  <a:moveTo>
                    <a:pt x="6121" y="44970"/>
                  </a:moveTo>
                  <a:lnTo>
                    <a:pt x="5930" y="44856"/>
                  </a:lnTo>
                  <a:lnTo>
                    <a:pt x="5930" y="45186"/>
                  </a:lnTo>
                  <a:lnTo>
                    <a:pt x="6121" y="44970"/>
                  </a:lnTo>
                  <a:close/>
                </a:path>
                <a:path w="108584" h="96520">
                  <a:moveTo>
                    <a:pt x="7416" y="46266"/>
                  </a:moveTo>
                  <a:lnTo>
                    <a:pt x="5257" y="45059"/>
                  </a:lnTo>
                  <a:lnTo>
                    <a:pt x="5930" y="44856"/>
                  </a:lnTo>
                  <a:lnTo>
                    <a:pt x="5930" y="43726"/>
                  </a:lnTo>
                  <a:lnTo>
                    <a:pt x="4178" y="46266"/>
                  </a:lnTo>
                  <a:lnTo>
                    <a:pt x="4178" y="46532"/>
                  </a:lnTo>
                  <a:lnTo>
                    <a:pt x="5257" y="46443"/>
                  </a:lnTo>
                  <a:lnTo>
                    <a:pt x="6311" y="46355"/>
                  </a:lnTo>
                  <a:lnTo>
                    <a:pt x="7416" y="46266"/>
                  </a:lnTo>
                  <a:close/>
                </a:path>
                <a:path w="108584" h="96520">
                  <a:moveTo>
                    <a:pt x="7950" y="40894"/>
                  </a:moveTo>
                  <a:lnTo>
                    <a:pt x="7416" y="41579"/>
                  </a:lnTo>
                  <a:lnTo>
                    <a:pt x="6121" y="43459"/>
                  </a:lnTo>
                  <a:lnTo>
                    <a:pt x="6121" y="44792"/>
                  </a:lnTo>
                  <a:lnTo>
                    <a:pt x="7950" y="40894"/>
                  </a:lnTo>
                  <a:close/>
                </a:path>
                <a:path w="108584" h="96520">
                  <a:moveTo>
                    <a:pt x="8902" y="35204"/>
                  </a:moveTo>
                  <a:lnTo>
                    <a:pt x="8229" y="33718"/>
                  </a:lnTo>
                  <a:lnTo>
                    <a:pt x="5397" y="35471"/>
                  </a:lnTo>
                  <a:lnTo>
                    <a:pt x="7150" y="35610"/>
                  </a:lnTo>
                  <a:lnTo>
                    <a:pt x="7277" y="34937"/>
                  </a:lnTo>
                  <a:lnTo>
                    <a:pt x="7823" y="34798"/>
                  </a:lnTo>
                  <a:lnTo>
                    <a:pt x="8229" y="35077"/>
                  </a:lnTo>
                  <a:lnTo>
                    <a:pt x="8356" y="35204"/>
                  </a:lnTo>
                  <a:lnTo>
                    <a:pt x="8636" y="35077"/>
                  </a:lnTo>
                  <a:lnTo>
                    <a:pt x="8902" y="35204"/>
                  </a:lnTo>
                  <a:close/>
                </a:path>
                <a:path w="108584" h="96520">
                  <a:moveTo>
                    <a:pt x="9702" y="42354"/>
                  </a:moveTo>
                  <a:lnTo>
                    <a:pt x="9436" y="42087"/>
                  </a:lnTo>
                  <a:lnTo>
                    <a:pt x="8902" y="41681"/>
                  </a:lnTo>
                  <a:lnTo>
                    <a:pt x="6311" y="44742"/>
                  </a:lnTo>
                  <a:lnTo>
                    <a:pt x="7950" y="44246"/>
                  </a:lnTo>
                  <a:lnTo>
                    <a:pt x="9436" y="45326"/>
                  </a:lnTo>
                  <a:lnTo>
                    <a:pt x="9436" y="43840"/>
                  </a:lnTo>
                  <a:lnTo>
                    <a:pt x="9702" y="43027"/>
                  </a:lnTo>
                  <a:lnTo>
                    <a:pt x="9702" y="42354"/>
                  </a:lnTo>
                  <a:close/>
                </a:path>
                <a:path w="108584" h="96520">
                  <a:moveTo>
                    <a:pt x="15506" y="34798"/>
                  </a:moveTo>
                  <a:lnTo>
                    <a:pt x="15240" y="34531"/>
                  </a:lnTo>
                  <a:lnTo>
                    <a:pt x="14973" y="34531"/>
                  </a:lnTo>
                  <a:lnTo>
                    <a:pt x="14693" y="34391"/>
                  </a:lnTo>
                  <a:lnTo>
                    <a:pt x="14833" y="34671"/>
                  </a:lnTo>
                  <a:lnTo>
                    <a:pt x="14973" y="35077"/>
                  </a:lnTo>
                  <a:lnTo>
                    <a:pt x="15379" y="35077"/>
                  </a:lnTo>
                  <a:lnTo>
                    <a:pt x="15379" y="34937"/>
                  </a:lnTo>
                  <a:lnTo>
                    <a:pt x="15506" y="34937"/>
                  </a:lnTo>
                  <a:lnTo>
                    <a:pt x="15506" y="34798"/>
                  </a:lnTo>
                  <a:close/>
                </a:path>
                <a:path w="108584" h="96520">
                  <a:moveTo>
                    <a:pt x="15646" y="43573"/>
                  </a:moveTo>
                  <a:lnTo>
                    <a:pt x="15379" y="43434"/>
                  </a:lnTo>
                  <a:lnTo>
                    <a:pt x="15240" y="43294"/>
                  </a:lnTo>
                  <a:lnTo>
                    <a:pt x="14973" y="43434"/>
                  </a:lnTo>
                  <a:lnTo>
                    <a:pt x="14973" y="43840"/>
                  </a:lnTo>
                  <a:lnTo>
                    <a:pt x="14833" y="44107"/>
                  </a:lnTo>
                  <a:lnTo>
                    <a:pt x="14833" y="44513"/>
                  </a:lnTo>
                  <a:lnTo>
                    <a:pt x="14973" y="44107"/>
                  </a:lnTo>
                  <a:lnTo>
                    <a:pt x="15240" y="43700"/>
                  </a:lnTo>
                  <a:lnTo>
                    <a:pt x="15646" y="43573"/>
                  </a:lnTo>
                  <a:close/>
                </a:path>
                <a:path w="108584" h="96520">
                  <a:moveTo>
                    <a:pt x="25222" y="44919"/>
                  </a:moveTo>
                  <a:lnTo>
                    <a:pt x="25082" y="45059"/>
                  </a:lnTo>
                  <a:lnTo>
                    <a:pt x="25222" y="45059"/>
                  </a:lnTo>
                  <a:lnTo>
                    <a:pt x="25222" y="44919"/>
                  </a:lnTo>
                  <a:close/>
                </a:path>
                <a:path w="108584" h="96520">
                  <a:moveTo>
                    <a:pt x="28054" y="47345"/>
                  </a:moveTo>
                  <a:lnTo>
                    <a:pt x="27914" y="47078"/>
                  </a:lnTo>
                  <a:lnTo>
                    <a:pt x="27647" y="46672"/>
                  </a:lnTo>
                  <a:lnTo>
                    <a:pt x="27647" y="46126"/>
                  </a:lnTo>
                  <a:lnTo>
                    <a:pt x="27647" y="45732"/>
                  </a:lnTo>
                  <a:lnTo>
                    <a:pt x="27508" y="45326"/>
                  </a:lnTo>
                  <a:lnTo>
                    <a:pt x="27381" y="45186"/>
                  </a:lnTo>
                  <a:lnTo>
                    <a:pt x="25082" y="46532"/>
                  </a:lnTo>
                  <a:lnTo>
                    <a:pt x="27114" y="46532"/>
                  </a:lnTo>
                  <a:lnTo>
                    <a:pt x="28054" y="47345"/>
                  </a:lnTo>
                  <a:close/>
                </a:path>
                <a:path w="108584" h="96520">
                  <a:moveTo>
                    <a:pt x="30480" y="38849"/>
                  </a:moveTo>
                  <a:lnTo>
                    <a:pt x="29540" y="39116"/>
                  </a:lnTo>
                  <a:lnTo>
                    <a:pt x="28727" y="38849"/>
                  </a:lnTo>
                  <a:lnTo>
                    <a:pt x="28054" y="38442"/>
                  </a:lnTo>
                  <a:lnTo>
                    <a:pt x="27381" y="40335"/>
                  </a:lnTo>
                  <a:lnTo>
                    <a:pt x="27241" y="40868"/>
                  </a:lnTo>
                  <a:lnTo>
                    <a:pt x="29540" y="40335"/>
                  </a:lnTo>
                  <a:lnTo>
                    <a:pt x="29667" y="40195"/>
                  </a:lnTo>
                  <a:lnTo>
                    <a:pt x="29946" y="39789"/>
                  </a:lnTo>
                  <a:lnTo>
                    <a:pt x="30073" y="39255"/>
                  </a:lnTo>
                  <a:lnTo>
                    <a:pt x="30480" y="38849"/>
                  </a:lnTo>
                  <a:close/>
                </a:path>
                <a:path w="108584" h="96520">
                  <a:moveTo>
                    <a:pt x="37490" y="22796"/>
                  </a:moveTo>
                  <a:lnTo>
                    <a:pt x="36957" y="21983"/>
                  </a:lnTo>
                  <a:lnTo>
                    <a:pt x="36550" y="21717"/>
                  </a:lnTo>
                  <a:lnTo>
                    <a:pt x="35877" y="22390"/>
                  </a:lnTo>
                  <a:lnTo>
                    <a:pt x="35877" y="22656"/>
                  </a:lnTo>
                  <a:lnTo>
                    <a:pt x="36144" y="23063"/>
                  </a:lnTo>
                  <a:lnTo>
                    <a:pt x="36144" y="23469"/>
                  </a:lnTo>
                  <a:lnTo>
                    <a:pt x="36690" y="23342"/>
                  </a:lnTo>
                  <a:lnTo>
                    <a:pt x="37490" y="22796"/>
                  </a:lnTo>
                  <a:close/>
                </a:path>
                <a:path w="108584" h="96520">
                  <a:moveTo>
                    <a:pt x="38671" y="38709"/>
                  </a:moveTo>
                  <a:lnTo>
                    <a:pt x="38163" y="38290"/>
                  </a:lnTo>
                  <a:lnTo>
                    <a:pt x="38036" y="38176"/>
                  </a:lnTo>
                  <a:lnTo>
                    <a:pt x="37096" y="37909"/>
                  </a:lnTo>
                  <a:lnTo>
                    <a:pt x="36690" y="38303"/>
                  </a:lnTo>
                  <a:lnTo>
                    <a:pt x="37096" y="38303"/>
                  </a:lnTo>
                  <a:lnTo>
                    <a:pt x="35877" y="40741"/>
                  </a:lnTo>
                  <a:lnTo>
                    <a:pt x="36690" y="41148"/>
                  </a:lnTo>
                  <a:lnTo>
                    <a:pt x="35737" y="42621"/>
                  </a:lnTo>
                  <a:lnTo>
                    <a:pt x="36017" y="42735"/>
                  </a:lnTo>
                  <a:lnTo>
                    <a:pt x="36283" y="42862"/>
                  </a:lnTo>
                  <a:lnTo>
                    <a:pt x="36410" y="42913"/>
                  </a:lnTo>
                  <a:lnTo>
                    <a:pt x="36690" y="43027"/>
                  </a:lnTo>
                  <a:lnTo>
                    <a:pt x="37096" y="42443"/>
                  </a:lnTo>
                  <a:lnTo>
                    <a:pt x="37896" y="41262"/>
                  </a:lnTo>
                  <a:lnTo>
                    <a:pt x="38163" y="40868"/>
                  </a:lnTo>
                  <a:lnTo>
                    <a:pt x="38671" y="41516"/>
                  </a:lnTo>
                  <a:lnTo>
                    <a:pt x="38671" y="39789"/>
                  </a:lnTo>
                  <a:lnTo>
                    <a:pt x="38163" y="39344"/>
                  </a:lnTo>
                  <a:lnTo>
                    <a:pt x="38036" y="39230"/>
                  </a:lnTo>
                  <a:lnTo>
                    <a:pt x="37896" y="39116"/>
                  </a:lnTo>
                  <a:lnTo>
                    <a:pt x="38671" y="38709"/>
                  </a:lnTo>
                  <a:close/>
                </a:path>
                <a:path w="108584" h="96520">
                  <a:moveTo>
                    <a:pt x="38849" y="38620"/>
                  </a:moveTo>
                  <a:lnTo>
                    <a:pt x="38671" y="38709"/>
                  </a:lnTo>
                  <a:lnTo>
                    <a:pt x="38671" y="39789"/>
                  </a:lnTo>
                  <a:lnTo>
                    <a:pt x="38849" y="39928"/>
                  </a:lnTo>
                  <a:lnTo>
                    <a:pt x="38849" y="38849"/>
                  </a:lnTo>
                  <a:lnTo>
                    <a:pt x="38849" y="38620"/>
                  </a:lnTo>
                  <a:close/>
                </a:path>
                <a:path w="108584" h="96520">
                  <a:moveTo>
                    <a:pt x="39522" y="40500"/>
                  </a:moveTo>
                  <a:lnTo>
                    <a:pt x="38849" y="39928"/>
                  </a:lnTo>
                  <a:lnTo>
                    <a:pt x="38849" y="41732"/>
                  </a:lnTo>
                  <a:lnTo>
                    <a:pt x="39522" y="42583"/>
                  </a:lnTo>
                  <a:lnTo>
                    <a:pt x="39522" y="40500"/>
                  </a:lnTo>
                  <a:close/>
                </a:path>
                <a:path w="108584" h="96520">
                  <a:moveTo>
                    <a:pt x="39522" y="37909"/>
                  </a:moveTo>
                  <a:lnTo>
                    <a:pt x="39103" y="38493"/>
                  </a:lnTo>
                  <a:lnTo>
                    <a:pt x="39522" y="38265"/>
                  </a:lnTo>
                  <a:lnTo>
                    <a:pt x="39522" y="37909"/>
                  </a:lnTo>
                  <a:close/>
                </a:path>
                <a:path w="108584" h="96520">
                  <a:moveTo>
                    <a:pt x="39649" y="38188"/>
                  </a:moveTo>
                  <a:lnTo>
                    <a:pt x="39522" y="38265"/>
                  </a:lnTo>
                  <a:lnTo>
                    <a:pt x="39522" y="40500"/>
                  </a:lnTo>
                  <a:lnTo>
                    <a:pt x="39649" y="40627"/>
                  </a:lnTo>
                  <a:lnTo>
                    <a:pt x="39649" y="38188"/>
                  </a:lnTo>
                  <a:close/>
                </a:path>
                <a:path w="108584" h="96520">
                  <a:moveTo>
                    <a:pt x="40601" y="49098"/>
                  </a:moveTo>
                  <a:lnTo>
                    <a:pt x="40462" y="48971"/>
                  </a:lnTo>
                  <a:lnTo>
                    <a:pt x="39789" y="49504"/>
                  </a:lnTo>
                  <a:lnTo>
                    <a:pt x="38442" y="49644"/>
                  </a:lnTo>
                  <a:lnTo>
                    <a:pt x="37363" y="49098"/>
                  </a:lnTo>
                  <a:lnTo>
                    <a:pt x="36017" y="49098"/>
                  </a:lnTo>
                  <a:lnTo>
                    <a:pt x="36283" y="50177"/>
                  </a:lnTo>
                  <a:lnTo>
                    <a:pt x="35877" y="50990"/>
                  </a:lnTo>
                  <a:lnTo>
                    <a:pt x="37096" y="51117"/>
                  </a:lnTo>
                  <a:lnTo>
                    <a:pt x="36144" y="52336"/>
                  </a:lnTo>
                  <a:lnTo>
                    <a:pt x="36144" y="53149"/>
                  </a:lnTo>
                  <a:lnTo>
                    <a:pt x="39382" y="53555"/>
                  </a:lnTo>
                  <a:lnTo>
                    <a:pt x="39243" y="51523"/>
                  </a:lnTo>
                  <a:lnTo>
                    <a:pt x="40601" y="49098"/>
                  </a:lnTo>
                  <a:close/>
                </a:path>
                <a:path w="108584" h="96520">
                  <a:moveTo>
                    <a:pt x="41541" y="41148"/>
                  </a:moveTo>
                  <a:lnTo>
                    <a:pt x="40195" y="40830"/>
                  </a:lnTo>
                  <a:lnTo>
                    <a:pt x="39789" y="40741"/>
                  </a:lnTo>
                  <a:lnTo>
                    <a:pt x="39649" y="40627"/>
                  </a:lnTo>
                  <a:lnTo>
                    <a:pt x="39649" y="42760"/>
                  </a:lnTo>
                  <a:lnTo>
                    <a:pt x="41541" y="41948"/>
                  </a:lnTo>
                  <a:lnTo>
                    <a:pt x="41541" y="41148"/>
                  </a:lnTo>
                  <a:close/>
                </a:path>
                <a:path w="108584" h="96520">
                  <a:moveTo>
                    <a:pt x="42481" y="75946"/>
                  </a:moveTo>
                  <a:lnTo>
                    <a:pt x="41681" y="75806"/>
                  </a:lnTo>
                  <a:lnTo>
                    <a:pt x="41008" y="75806"/>
                  </a:lnTo>
                  <a:lnTo>
                    <a:pt x="41402" y="76073"/>
                  </a:lnTo>
                  <a:lnTo>
                    <a:pt x="41402" y="77558"/>
                  </a:lnTo>
                  <a:lnTo>
                    <a:pt x="41808" y="77431"/>
                  </a:lnTo>
                  <a:lnTo>
                    <a:pt x="41948" y="77025"/>
                  </a:lnTo>
                  <a:lnTo>
                    <a:pt x="42087" y="76746"/>
                  </a:lnTo>
                  <a:lnTo>
                    <a:pt x="42481" y="75946"/>
                  </a:lnTo>
                  <a:close/>
                </a:path>
                <a:path w="108584" h="96520">
                  <a:moveTo>
                    <a:pt x="43434" y="73380"/>
                  </a:moveTo>
                  <a:lnTo>
                    <a:pt x="42760" y="72618"/>
                  </a:lnTo>
                  <a:lnTo>
                    <a:pt x="42214" y="73113"/>
                  </a:lnTo>
                  <a:lnTo>
                    <a:pt x="42214" y="74764"/>
                  </a:lnTo>
                  <a:lnTo>
                    <a:pt x="42760" y="74993"/>
                  </a:lnTo>
                  <a:lnTo>
                    <a:pt x="43434" y="73380"/>
                  </a:lnTo>
                  <a:close/>
                </a:path>
                <a:path w="108584" h="96520">
                  <a:moveTo>
                    <a:pt x="45046" y="7696"/>
                  </a:moveTo>
                  <a:lnTo>
                    <a:pt x="44234" y="7696"/>
                  </a:lnTo>
                  <a:lnTo>
                    <a:pt x="44780" y="8496"/>
                  </a:lnTo>
                  <a:lnTo>
                    <a:pt x="44780" y="8674"/>
                  </a:lnTo>
                  <a:lnTo>
                    <a:pt x="44640" y="8902"/>
                  </a:lnTo>
                  <a:lnTo>
                    <a:pt x="45046" y="8839"/>
                  </a:lnTo>
                  <a:lnTo>
                    <a:pt x="44831" y="8585"/>
                  </a:lnTo>
                  <a:lnTo>
                    <a:pt x="45046" y="8229"/>
                  </a:lnTo>
                  <a:lnTo>
                    <a:pt x="45046" y="7696"/>
                  </a:lnTo>
                  <a:close/>
                </a:path>
                <a:path w="108584" h="96520">
                  <a:moveTo>
                    <a:pt x="45313" y="9309"/>
                  </a:moveTo>
                  <a:lnTo>
                    <a:pt x="45046" y="8902"/>
                  </a:lnTo>
                  <a:lnTo>
                    <a:pt x="45046" y="9042"/>
                  </a:lnTo>
                  <a:lnTo>
                    <a:pt x="44780" y="9309"/>
                  </a:lnTo>
                  <a:lnTo>
                    <a:pt x="44780" y="9575"/>
                  </a:lnTo>
                  <a:lnTo>
                    <a:pt x="42760" y="10922"/>
                  </a:lnTo>
                  <a:lnTo>
                    <a:pt x="42964" y="11074"/>
                  </a:lnTo>
                  <a:lnTo>
                    <a:pt x="45046" y="9512"/>
                  </a:lnTo>
                  <a:lnTo>
                    <a:pt x="45186" y="9410"/>
                  </a:lnTo>
                  <a:lnTo>
                    <a:pt x="45313" y="9309"/>
                  </a:lnTo>
                  <a:close/>
                </a:path>
                <a:path w="108584" h="96520">
                  <a:moveTo>
                    <a:pt x="45593" y="66903"/>
                  </a:moveTo>
                  <a:lnTo>
                    <a:pt x="44513" y="67144"/>
                  </a:lnTo>
                  <a:lnTo>
                    <a:pt x="44373" y="67043"/>
                  </a:lnTo>
                  <a:lnTo>
                    <a:pt x="44373" y="66903"/>
                  </a:lnTo>
                  <a:lnTo>
                    <a:pt x="44107" y="66903"/>
                  </a:lnTo>
                  <a:lnTo>
                    <a:pt x="43840" y="67043"/>
                  </a:lnTo>
                  <a:lnTo>
                    <a:pt x="43561" y="67043"/>
                  </a:lnTo>
                  <a:lnTo>
                    <a:pt x="43294" y="67449"/>
                  </a:lnTo>
                  <a:lnTo>
                    <a:pt x="42887" y="67843"/>
                  </a:lnTo>
                  <a:lnTo>
                    <a:pt x="42887" y="68389"/>
                  </a:lnTo>
                  <a:lnTo>
                    <a:pt x="43434" y="68122"/>
                  </a:lnTo>
                  <a:lnTo>
                    <a:pt x="43561" y="67983"/>
                  </a:lnTo>
                  <a:lnTo>
                    <a:pt x="43840" y="67716"/>
                  </a:lnTo>
                  <a:lnTo>
                    <a:pt x="43840" y="67310"/>
                  </a:lnTo>
                  <a:lnTo>
                    <a:pt x="44386" y="67208"/>
                  </a:lnTo>
                  <a:lnTo>
                    <a:pt x="44640" y="67716"/>
                  </a:lnTo>
                  <a:lnTo>
                    <a:pt x="44234" y="68529"/>
                  </a:lnTo>
                  <a:lnTo>
                    <a:pt x="45453" y="68249"/>
                  </a:lnTo>
                  <a:lnTo>
                    <a:pt x="45186" y="67843"/>
                  </a:lnTo>
                  <a:lnTo>
                    <a:pt x="45593" y="66903"/>
                  </a:lnTo>
                  <a:close/>
                </a:path>
                <a:path w="108584" h="96520">
                  <a:moveTo>
                    <a:pt x="45720" y="13220"/>
                  </a:moveTo>
                  <a:lnTo>
                    <a:pt x="45453" y="12674"/>
                  </a:lnTo>
                  <a:lnTo>
                    <a:pt x="45186" y="11468"/>
                  </a:lnTo>
                  <a:lnTo>
                    <a:pt x="44780" y="11734"/>
                  </a:lnTo>
                  <a:lnTo>
                    <a:pt x="44640" y="11823"/>
                  </a:lnTo>
                  <a:lnTo>
                    <a:pt x="44234" y="11912"/>
                  </a:lnTo>
                  <a:lnTo>
                    <a:pt x="42964" y="11074"/>
                  </a:lnTo>
                  <a:lnTo>
                    <a:pt x="42075" y="11734"/>
                  </a:lnTo>
                  <a:lnTo>
                    <a:pt x="40728" y="11201"/>
                  </a:lnTo>
                  <a:lnTo>
                    <a:pt x="40728" y="11734"/>
                  </a:lnTo>
                  <a:lnTo>
                    <a:pt x="41275" y="12001"/>
                  </a:lnTo>
                  <a:lnTo>
                    <a:pt x="41681" y="12954"/>
                  </a:lnTo>
                  <a:lnTo>
                    <a:pt x="42075" y="13106"/>
                  </a:lnTo>
                  <a:lnTo>
                    <a:pt x="42354" y="13220"/>
                  </a:lnTo>
                  <a:lnTo>
                    <a:pt x="44234" y="12585"/>
                  </a:lnTo>
                  <a:lnTo>
                    <a:pt x="44373" y="12547"/>
                  </a:lnTo>
                  <a:lnTo>
                    <a:pt x="43561" y="15379"/>
                  </a:lnTo>
                  <a:lnTo>
                    <a:pt x="44373" y="15379"/>
                  </a:lnTo>
                  <a:lnTo>
                    <a:pt x="45593" y="15290"/>
                  </a:lnTo>
                  <a:lnTo>
                    <a:pt x="45720" y="15240"/>
                  </a:lnTo>
                  <a:lnTo>
                    <a:pt x="45720" y="13220"/>
                  </a:lnTo>
                  <a:close/>
                </a:path>
                <a:path w="108584" h="96520">
                  <a:moveTo>
                    <a:pt x="45999" y="10922"/>
                  </a:moveTo>
                  <a:lnTo>
                    <a:pt x="45720" y="11112"/>
                  </a:lnTo>
                  <a:lnTo>
                    <a:pt x="45593" y="11201"/>
                  </a:lnTo>
                  <a:lnTo>
                    <a:pt x="45453" y="11290"/>
                  </a:lnTo>
                  <a:lnTo>
                    <a:pt x="45999" y="11201"/>
                  </a:lnTo>
                  <a:lnTo>
                    <a:pt x="45999" y="10922"/>
                  </a:lnTo>
                  <a:close/>
                </a:path>
                <a:path w="108584" h="96520">
                  <a:moveTo>
                    <a:pt x="48501" y="38392"/>
                  </a:moveTo>
                  <a:lnTo>
                    <a:pt x="47472" y="39662"/>
                  </a:lnTo>
                  <a:lnTo>
                    <a:pt x="48018" y="39611"/>
                  </a:lnTo>
                  <a:lnTo>
                    <a:pt x="48501" y="39281"/>
                  </a:lnTo>
                  <a:lnTo>
                    <a:pt x="48501" y="38392"/>
                  </a:lnTo>
                  <a:close/>
                </a:path>
                <a:path w="108584" h="96520">
                  <a:moveTo>
                    <a:pt x="48552" y="8089"/>
                  </a:moveTo>
                  <a:lnTo>
                    <a:pt x="48399" y="8280"/>
                  </a:lnTo>
                  <a:lnTo>
                    <a:pt x="48285" y="8432"/>
                  </a:lnTo>
                  <a:lnTo>
                    <a:pt x="48552" y="8343"/>
                  </a:lnTo>
                  <a:lnTo>
                    <a:pt x="48552" y="8089"/>
                  </a:lnTo>
                  <a:close/>
                </a:path>
                <a:path w="108584" h="96520">
                  <a:moveTo>
                    <a:pt x="48831" y="7912"/>
                  </a:moveTo>
                  <a:lnTo>
                    <a:pt x="48552" y="8229"/>
                  </a:lnTo>
                  <a:lnTo>
                    <a:pt x="48831" y="8394"/>
                  </a:lnTo>
                  <a:lnTo>
                    <a:pt x="48831" y="7912"/>
                  </a:lnTo>
                  <a:close/>
                </a:path>
                <a:path w="108584" h="96520">
                  <a:moveTo>
                    <a:pt x="49225" y="68656"/>
                  </a:moveTo>
                  <a:lnTo>
                    <a:pt x="49098" y="67983"/>
                  </a:lnTo>
                  <a:lnTo>
                    <a:pt x="48958" y="67449"/>
                  </a:lnTo>
                  <a:lnTo>
                    <a:pt x="48691" y="67716"/>
                  </a:lnTo>
                  <a:lnTo>
                    <a:pt x="48145" y="67843"/>
                  </a:lnTo>
                  <a:lnTo>
                    <a:pt x="48018" y="67576"/>
                  </a:lnTo>
                  <a:lnTo>
                    <a:pt x="47472" y="68795"/>
                  </a:lnTo>
                  <a:lnTo>
                    <a:pt x="46266" y="67576"/>
                  </a:lnTo>
                  <a:lnTo>
                    <a:pt x="45453" y="68249"/>
                  </a:lnTo>
                  <a:lnTo>
                    <a:pt x="45593" y="69062"/>
                  </a:lnTo>
                  <a:lnTo>
                    <a:pt x="45859" y="69875"/>
                  </a:lnTo>
                  <a:lnTo>
                    <a:pt x="45859" y="70675"/>
                  </a:lnTo>
                  <a:lnTo>
                    <a:pt x="46799" y="70002"/>
                  </a:lnTo>
                  <a:lnTo>
                    <a:pt x="48958" y="69202"/>
                  </a:lnTo>
                  <a:lnTo>
                    <a:pt x="49225" y="68656"/>
                  </a:lnTo>
                  <a:close/>
                </a:path>
                <a:path w="108584" h="96520">
                  <a:moveTo>
                    <a:pt x="49225" y="7010"/>
                  </a:moveTo>
                  <a:lnTo>
                    <a:pt x="48831" y="7289"/>
                  </a:lnTo>
                  <a:lnTo>
                    <a:pt x="48831" y="7912"/>
                  </a:lnTo>
                  <a:lnTo>
                    <a:pt x="49225" y="7416"/>
                  </a:lnTo>
                  <a:lnTo>
                    <a:pt x="49225" y="7010"/>
                  </a:lnTo>
                  <a:close/>
                </a:path>
                <a:path w="108584" h="96520">
                  <a:moveTo>
                    <a:pt x="49364" y="40601"/>
                  </a:moveTo>
                  <a:lnTo>
                    <a:pt x="48018" y="39928"/>
                  </a:lnTo>
                  <a:lnTo>
                    <a:pt x="47879" y="39865"/>
                  </a:lnTo>
                  <a:lnTo>
                    <a:pt x="47752" y="39789"/>
                  </a:lnTo>
                  <a:lnTo>
                    <a:pt x="47472" y="39966"/>
                  </a:lnTo>
                  <a:lnTo>
                    <a:pt x="47345" y="40068"/>
                  </a:lnTo>
                  <a:lnTo>
                    <a:pt x="47345" y="40360"/>
                  </a:lnTo>
                  <a:lnTo>
                    <a:pt x="48018" y="40462"/>
                  </a:lnTo>
                  <a:lnTo>
                    <a:pt x="48501" y="40957"/>
                  </a:lnTo>
                  <a:lnTo>
                    <a:pt x="49225" y="40665"/>
                  </a:lnTo>
                  <a:lnTo>
                    <a:pt x="49364" y="40601"/>
                  </a:lnTo>
                  <a:close/>
                </a:path>
                <a:path w="108584" h="96520">
                  <a:moveTo>
                    <a:pt x="50038" y="44653"/>
                  </a:moveTo>
                  <a:lnTo>
                    <a:pt x="49504" y="43167"/>
                  </a:lnTo>
                  <a:lnTo>
                    <a:pt x="48285" y="43434"/>
                  </a:lnTo>
                  <a:lnTo>
                    <a:pt x="47205" y="45732"/>
                  </a:lnTo>
                  <a:lnTo>
                    <a:pt x="46126" y="44653"/>
                  </a:lnTo>
                  <a:lnTo>
                    <a:pt x="45859" y="45186"/>
                  </a:lnTo>
                  <a:lnTo>
                    <a:pt x="45186" y="45326"/>
                  </a:lnTo>
                  <a:lnTo>
                    <a:pt x="44780" y="45593"/>
                  </a:lnTo>
                  <a:lnTo>
                    <a:pt x="44373" y="44653"/>
                  </a:lnTo>
                  <a:lnTo>
                    <a:pt x="43154" y="45859"/>
                  </a:lnTo>
                  <a:lnTo>
                    <a:pt x="42481" y="45999"/>
                  </a:lnTo>
                  <a:lnTo>
                    <a:pt x="40322" y="50990"/>
                  </a:lnTo>
                  <a:lnTo>
                    <a:pt x="45593" y="50177"/>
                  </a:lnTo>
                  <a:lnTo>
                    <a:pt x="49631" y="50038"/>
                  </a:lnTo>
                  <a:lnTo>
                    <a:pt x="48691" y="49771"/>
                  </a:lnTo>
                  <a:lnTo>
                    <a:pt x="48831" y="48158"/>
                  </a:lnTo>
                  <a:lnTo>
                    <a:pt x="49098" y="47485"/>
                  </a:lnTo>
                  <a:lnTo>
                    <a:pt x="47472" y="46672"/>
                  </a:lnTo>
                  <a:lnTo>
                    <a:pt x="50038" y="44653"/>
                  </a:lnTo>
                  <a:close/>
                </a:path>
                <a:path w="108584" h="96520">
                  <a:moveTo>
                    <a:pt x="50304" y="15646"/>
                  </a:moveTo>
                  <a:lnTo>
                    <a:pt x="50177" y="15913"/>
                  </a:lnTo>
                  <a:lnTo>
                    <a:pt x="50304" y="15786"/>
                  </a:lnTo>
                  <a:lnTo>
                    <a:pt x="50304" y="15646"/>
                  </a:lnTo>
                  <a:close/>
                </a:path>
                <a:path w="108584" h="96520">
                  <a:moveTo>
                    <a:pt x="50444" y="35953"/>
                  </a:moveTo>
                  <a:lnTo>
                    <a:pt x="48018" y="37668"/>
                  </a:lnTo>
                  <a:lnTo>
                    <a:pt x="47879" y="37769"/>
                  </a:lnTo>
                  <a:lnTo>
                    <a:pt x="48501" y="38392"/>
                  </a:lnTo>
                  <a:lnTo>
                    <a:pt x="49225" y="37503"/>
                  </a:lnTo>
                  <a:lnTo>
                    <a:pt x="50444" y="38582"/>
                  </a:lnTo>
                  <a:lnTo>
                    <a:pt x="50444" y="35953"/>
                  </a:lnTo>
                  <a:close/>
                </a:path>
                <a:path w="108584" h="96520">
                  <a:moveTo>
                    <a:pt x="50977" y="12814"/>
                  </a:moveTo>
                  <a:lnTo>
                    <a:pt x="50850" y="12814"/>
                  </a:lnTo>
                  <a:lnTo>
                    <a:pt x="50711" y="12674"/>
                  </a:lnTo>
                  <a:lnTo>
                    <a:pt x="50711" y="13081"/>
                  </a:lnTo>
                  <a:lnTo>
                    <a:pt x="50977" y="12954"/>
                  </a:lnTo>
                  <a:lnTo>
                    <a:pt x="50977" y="12814"/>
                  </a:lnTo>
                  <a:close/>
                </a:path>
                <a:path w="108584" h="96520">
                  <a:moveTo>
                    <a:pt x="51117" y="64884"/>
                  </a:moveTo>
                  <a:lnTo>
                    <a:pt x="50850" y="64884"/>
                  </a:lnTo>
                  <a:lnTo>
                    <a:pt x="50711" y="64617"/>
                  </a:lnTo>
                  <a:lnTo>
                    <a:pt x="50304" y="64338"/>
                  </a:lnTo>
                  <a:lnTo>
                    <a:pt x="50038" y="64071"/>
                  </a:lnTo>
                  <a:lnTo>
                    <a:pt x="50038" y="64477"/>
                  </a:lnTo>
                  <a:lnTo>
                    <a:pt x="49771" y="64744"/>
                  </a:lnTo>
                  <a:lnTo>
                    <a:pt x="49364" y="65011"/>
                  </a:lnTo>
                  <a:lnTo>
                    <a:pt x="49364" y="65151"/>
                  </a:lnTo>
                  <a:lnTo>
                    <a:pt x="49504" y="65290"/>
                  </a:lnTo>
                  <a:lnTo>
                    <a:pt x="49364" y="65557"/>
                  </a:lnTo>
                  <a:lnTo>
                    <a:pt x="50038" y="65557"/>
                  </a:lnTo>
                  <a:lnTo>
                    <a:pt x="50711" y="65290"/>
                  </a:lnTo>
                  <a:lnTo>
                    <a:pt x="51117" y="64884"/>
                  </a:lnTo>
                  <a:close/>
                </a:path>
                <a:path w="108584" h="96520">
                  <a:moveTo>
                    <a:pt x="51117" y="35471"/>
                  </a:moveTo>
                  <a:lnTo>
                    <a:pt x="50584" y="35852"/>
                  </a:lnTo>
                  <a:lnTo>
                    <a:pt x="50584" y="38303"/>
                  </a:lnTo>
                  <a:lnTo>
                    <a:pt x="51117" y="38442"/>
                  </a:lnTo>
                  <a:lnTo>
                    <a:pt x="51117" y="35471"/>
                  </a:lnTo>
                  <a:close/>
                </a:path>
                <a:path w="108584" h="96520">
                  <a:moveTo>
                    <a:pt x="51625" y="60985"/>
                  </a:moveTo>
                  <a:lnTo>
                    <a:pt x="51257" y="60566"/>
                  </a:lnTo>
                  <a:lnTo>
                    <a:pt x="50038" y="61099"/>
                  </a:lnTo>
                  <a:lnTo>
                    <a:pt x="51625" y="60985"/>
                  </a:lnTo>
                  <a:close/>
                </a:path>
                <a:path w="108584" h="96520">
                  <a:moveTo>
                    <a:pt x="52197" y="51803"/>
                  </a:moveTo>
                  <a:lnTo>
                    <a:pt x="51384" y="51663"/>
                  </a:lnTo>
                  <a:lnTo>
                    <a:pt x="50977" y="51930"/>
                  </a:lnTo>
                  <a:lnTo>
                    <a:pt x="50584" y="52336"/>
                  </a:lnTo>
                  <a:lnTo>
                    <a:pt x="51384" y="52882"/>
                  </a:lnTo>
                  <a:lnTo>
                    <a:pt x="51930" y="52603"/>
                  </a:lnTo>
                  <a:lnTo>
                    <a:pt x="52197" y="51803"/>
                  </a:lnTo>
                  <a:close/>
                </a:path>
                <a:path w="108584" h="96520">
                  <a:moveTo>
                    <a:pt x="52197" y="26974"/>
                  </a:moveTo>
                  <a:lnTo>
                    <a:pt x="50584" y="25095"/>
                  </a:lnTo>
                  <a:lnTo>
                    <a:pt x="49771" y="25361"/>
                  </a:lnTo>
                  <a:lnTo>
                    <a:pt x="49631" y="25450"/>
                  </a:lnTo>
                  <a:lnTo>
                    <a:pt x="50444" y="26441"/>
                  </a:lnTo>
                  <a:lnTo>
                    <a:pt x="52197" y="26974"/>
                  </a:lnTo>
                  <a:close/>
                </a:path>
                <a:path w="108584" h="96520">
                  <a:moveTo>
                    <a:pt x="53009" y="3898"/>
                  </a:moveTo>
                  <a:lnTo>
                    <a:pt x="52336" y="4114"/>
                  </a:lnTo>
                  <a:lnTo>
                    <a:pt x="52057" y="4191"/>
                  </a:lnTo>
                  <a:lnTo>
                    <a:pt x="51663" y="4318"/>
                  </a:lnTo>
                  <a:lnTo>
                    <a:pt x="51663" y="4457"/>
                  </a:lnTo>
                  <a:lnTo>
                    <a:pt x="51117" y="5105"/>
                  </a:lnTo>
                  <a:lnTo>
                    <a:pt x="51117" y="5397"/>
                  </a:lnTo>
                  <a:lnTo>
                    <a:pt x="51663" y="4851"/>
                  </a:lnTo>
                  <a:lnTo>
                    <a:pt x="52057" y="4597"/>
                  </a:lnTo>
                  <a:lnTo>
                    <a:pt x="53009" y="4178"/>
                  </a:lnTo>
                  <a:lnTo>
                    <a:pt x="53009" y="3898"/>
                  </a:lnTo>
                  <a:close/>
                </a:path>
                <a:path w="108584" h="96520">
                  <a:moveTo>
                    <a:pt x="53581" y="3721"/>
                  </a:moveTo>
                  <a:lnTo>
                    <a:pt x="53136" y="3860"/>
                  </a:lnTo>
                  <a:lnTo>
                    <a:pt x="53136" y="5664"/>
                  </a:lnTo>
                  <a:lnTo>
                    <a:pt x="53581" y="5753"/>
                  </a:lnTo>
                  <a:lnTo>
                    <a:pt x="53581" y="3721"/>
                  </a:lnTo>
                  <a:close/>
                </a:path>
                <a:path w="108584" h="96520">
                  <a:moveTo>
                    <a:pt x="53581" y="330"/>
                  </a:moveTo>
                  <a:lnTo>
                    <a:pt x="53009" y="241"/>
                  </a:lnTo>
                  <a:lnTo>
                    <a:pt x="52197" y="139"/>
                  </a:lnTo>
                  <a:lnTo>
                    <a:pt x="52057" y="1181"/>
                  </a:lnTo>
                  <a:lnTo>
                    <a:pt x="52057" y="1955"/>
                  </a:lnTo>
                  <a:lnTo>
                    <a:pt x="52336" y="1485"/>
                  </a:lnTo>
                  <a:lnTo>
                    <a:pt x="53009" y="1041"/>
                  </a:lnTo>
                  <a:lnTo>
                    <a:pt x="53136" y="939"/>
                  </a:lnTo>
                  <a:lnTo>
                    <a:pt x="53581" y="330"/>
                  </a:lnTo>
                  <a:close/>
                </a:path>
                <a:path w="108584" h="96520">
                  <a:moveTo>
                    <a:pt x="53809" y="77050"/>
                  </a:moveTo>
                  <a:lnTo>
                    <a:pt x="49225" y="77152"/>
                  </a:lnTo>
                  <a:lnTo>
                    <a:pt x="51257" y="75006"/>
                  </a:lnTo>
                  <a:lnTo>
                    <a:pt x="50711" y="75069"/>
                  </a:lnTo>
                  <a:lnTo>
                    <a:pt x="50304" y="75184"/>
                  </a:lnTo>
                  <a:lnTo>
                    <a:pt x="50038" y="75272"/>
                  </a:lnTo>
                  <a:lnTo>
                    <a:pt x="49225" y="74460"/>
                  </a:lnTo>
                  <a:lnTo>
                    <a:pt x="49631" y="73113"/>
                  </a:lnTo>
                  <a:lnTo>
                    <a:pt x="49504" y="73240"/>
                  </a:lnTo>
                  <a:lnTo>
                    <a:pt x="49225" y="73380"/>
                  </a:lnTo>
                  <a:lnTo>
                    <a:pt x="49098" y="73380"/>
                  </a:lnTo>
                  <a:lnTo>
                    <a:pt x="48831" y="74320"/>
                  </a:lnTo>
                  <a:lnTo>
                    <a:pt x="48691" y="74358"/>
                  </a:lnTo>
                  <a:lnTo>
                    <a:pt x="48285" y="74472"/>
                  </a:lnTo>
                  <a:lnTo>
                    <a:pt x="47752" y="74549"/>
                  </a:lnTo>
                  <a:lnTo>
                    <a:pt x="47078" y="74320"/>
                  </a:lnTo>
                  <a:lnTo>
                    <a:pt x="46672" y="75133"/>
                  </a:lnTo>
                  <a:lnTo>
                    <a:pt x="48691" y="76200"/>
                  </a:lnTo>
                  <a:lnTo>
                    <a:pt x="48831" y="76276"/>
                  </a:lnTo>
                  <a:lnTo>
                    <a:pt x="48958" y="76352"/>
                  </a:lnTo>
                  <a:lnTo>
                    <a:pt x="47078" y="76974"/>
                  </a:lnTo>
                  <a:lnTo>
                    <a:pt x="47752" y="77368"/>
                  </a:lnTo>
                  <a:lnTo>
                    <a:pt x="47879" y="77431"/>
                  </a:lnTo>
                  <a:lnTo>
                    <a:pt x="47078" y="78130"/>
                  </a:lnTo>
                  <a:lnTo>
                    <a:pt x="46939" y="78257"/>
                  </a:lnTo>
                  <a:lnTo>
                    <a:pt x="46799" y="78371"/>
                  </a:lnTo>
                  <a:lnTo>
                    <a:pt x="47078" y="79044"/>
                  </a:lnTo>
                  <a:lnTo>
                    <a:pt x="47752" y="79311"/>
                  </a:lnTo>
                  <a:lnTo>
                    <a:pt x="46939" y="80391"/>
                  </a:lnTo>
                  <a:lnTo>
                    <a:pt x="46799" y="80454"/>
                  </a:lnTo>
                  <a:lnTo>
                    <a:pt x="47078" y="80530"/>
                  </a:lnTo>
                  <a:lnTo>
                    <a:pt x="47752" y="79451"/>
                  </a:lnTo>
                  <a:lnTo>
                    <a:pt x="47879" y="79578"/>
                  </a:lnTo>
                  <a:lnTo>
                    <a:pt x="48285" y="79984"/>
                  </a:lnTo>
                  <a:lnTo>
                    <a:pt x="48831" y="79921"/>
                  </a:lnTo>
                  <a:lnTo>
                    <a:pt x="48958" y="79857"/>
                  </a:lnTo>
                  <a:lnTo>
                    <a:pt x="49098" y="79781"/>
                  </a:lnTo>
                  <a:lnTo>
                    <a:pt x="49225" y="79717"/>
                  </a:lnTo>
                  <a:lnTo>
                    <a:pt x="50304" y="79184"/>
                  </a:lnTo>
                  <a:lnTo>
                    <a:pt x="50711" y="79578"/>
                  </a:lnTo>
                  <a:lnTo>
                    <a:pt x="51257" y="79184"/>
                  </a:lnTo>
                  <a:lnTo>
                    <a:pt x="51384" y="79095"/>
                  </a:lnTo>
                  <a:lnTo>
                    <a:pt x="52743" y="79044"/>
                  </a:lnTo>
                  <a:lnTo>
                    <a:pt x="52870" y="78105"/>
                  </a:lnTo>
                  <a:lnTo>
                    <a:pt x="53809" y="77050"/>
                  </a:lnTo>
                  <a:close/>
                </a:path>
                <a:path w="108584" h="96520">
                  <a:moveTo>
                    <a:pt x="53809" y="355"/>
                  </a:moveTo>
                  <a:lnTo>
                    <a:pt x="53581" y="330"/>
                  </a:lnTo>
                  <a:lnTo>
                    <a:pt x="53581" y="3721"/>
                  </a:lnTo>
                  <a:lnTo>
                    <a:pt x="53809" y="3657"/>
                  </a:lnTo>
                  <a:lnTo>
                    <a:pt x="53809" y="355"/>
                  </a:lnTo>
                  <a:close/>
                </a:path>
                <a:path w="108584" h="96520">
                  <a:moveTo>
                    <a:pt x="54216" y="64020"/>
                  </a:moveTo>
                  <a:lnTo>
                    <a:pt x="53416" y="63931"/>
                  </a:lnTo>
                  <a:lnTo>
                    <a:pt x="53009" y="65697"/>
                  </a:lnTo>
                  <a:lnTo>
                    <a:pt x="54216" y="64020"/>
                  </a:lnTo>
                  <a:close/>
                </a:path>
                <a:path w="108584" h="96520">
                  <a:moveTo>
                    <a:pt x="54762" y="482"/>
                  </a:moveTo>
                  <a:lnTo>
                    <a:pt x="54622" y="342"/>
                  </a:lnTo>
                  <a:lnTo>
                    <a:pt x="54495" y="266"/>
                  </a:lnTo>
                  <a:lnTo>
                    <a:pt x="54356" y="203"/>
                  </a:lnTo>
                  <a:lnTo>
                    <a:pt x="54216" y="139"/>
                  </a:lnTo>
                  <a:lnTo>
                    <a:pt x="53809" y="0"/>
                  </a:lnTo>
                  <a:lnTo>
                    <a:pt x="53809" y="355"/>
                  </a:lnTo>
                  <a:lnTo>
                    <a:pt x="54622" y="469"/>
                  </a:lnTo>
                  <a:lnTo>
                    <a:pt x="54762" y="482"/>
                  </a:lnTo>
                  <a:close/>
                </a:path>
                <a:path w="108584" h="96520">
                  <a:moveTo>
                    <a:pt x="55841" y="63804"/>
                  </a:moveTo>
                  <a:lnTo>
                    <a:pt x="55435" y="63030"/>
                  </a:lnTo>
                  <a:lnTo>
                    <a:pt x="55435" y="63258"/>
                  </a:lnTo>
                  <a:lnTo>
                    <a:pt x="55029" y="62458"/>
                  </a:lnTo>
                  <a:lnTo>
                    <a:pt x="55029" y="62903"/>
                  </a:lnTo>
                  <a:lnTo>
                    <a:pt x="54305" y="63893"/>
                  </a:lnTo>
                  <a:lnTo>
                    <a:pt x="55841" y="63804"/>
                  </a:lnTo>
                  <a:close/>
                </a:path>
                <a:path w="108584" h="96520">
                  <a:moveTo>
                    <a:pt x="56248" y="66090"/>
                  </a:moveTo>
                  <a:lnTo>
                    <a:pt x="55168" y="65290"/>
                  </a:lnTo>
                  <a:lnTo>
                    <a:pt x="54889" y="65151"/>
                  </a:lnTo>
                  <a:lnTo>
                    <a:pt x="54495" y="65151"/>
                  </a:lnTo>
                  <a:lnTo>
                    <a:pt x="54356" y="65557"/>
                  </a:lnTo>
                  <a:lnTo>
                    <a:pt x="54495" y="66370"/>
                  </a:lnTo>
                  <a:lnTo>
                    <a:pt x="56248" y="66090"/>
                  </a:lnTo>
                  <a:close/>
                </a:path>
                <a:path w="108584" h="96520">
                  <a:moveTo>
                    <a:pt x="56248" y="4991"/>
                  </a:moveTo>
                  <a:lnTo>
                    <a:pt x="54622" y="5537"/>
                  </a:lnTo>
                  <a:lnTo>
                    <a:pt x="55029" y="4178"/>
                  </a:lnTo>
                  <a:lnTo>
                    <a:pt x="54889" y="4152"/>
                  </a:lnTo>
                  <a:lnTo>
                    <a:pt x="54495" y="4051"/>
                  </a:lnTo>
                  <a:lnTo>
                    <a:pt x="54889" y="3644"/>
                  </a:lnTo>
                  <a:lnTo>
                    <a:pt x="54889" y="3327"/>
                  </a:lnTo>
                  <a:lnTo>
                    <a:pt x="54622" y="3403"/>
                  </a:lnTo>
                  <a:lnTo>
                    <a:pt x="54216" y="3530"/>
                  </a:lnTo>
                  <a:lnTo>
                    <a:pt x="53809" y="3657"/>
                  </a:lnTo>
                  <a:lnTo>
                    <a:pt x="53809" y="5803"/>
                  </a:lnTo>
                  <a:lnTo>
                    <a:pt x="54495" y="5829"/>
                  </a:lnTo>
                  <a:lnTo>
                    <a:pt x="54622" y="5867"/>
                  </a:lnTo>
                  <a:lnTo>
                    <a:pt x="55168" y="5930"/>
                  </a:lnTo>
                  <a:lnTo>
                    <a:pt x="55968" y="5257"/>
                  </a:lnTo>
                  <a:lnTo>
                    <a:pt x="56248" y="4991"/>
                  </a:lnTo>
                  <a:close/>
                </a:path>
                <a:path w="108584" h="96520">
                  <a:moveTo>
                    <a:pt x="56375" y="66903"/>
                  </a:moveTo>
                  <a:lnTo>
                    <a:pt x="53009" y="68414"/>
                  </a:lnTo>
                  <a:lnTo>
                    <a:pt x="52743" y="68541"/>
                  </a:lnTo>
                  <a:lnTo>
                    <a:pt x="52463" y="68656"/>
                  </a:lnTo>
                  <a:lnTo>
                    <a:pt x="52463" y="69608"/>
                  </a:lnTo>
                  <a:lnTo>
                    <a:pt x="51663" y="70307"/>
                  </a:lnTo>
                  <a:lnTo>
                    <a:pt x="51523" y="70434"/>
                  </a:lnTo>
                  <a:lnTo>
                    <a:pt x="51384" y="70548"/>
                  </a:lnTo>
                  <a:lnTo>
                    <a:pt x="51523" y="71628"/>
                  </a:lnTo>
                  <a:lnTo>
                    <a:pt x="53644" y="70624"/>
                  </a:lnTo>
                  <a:lnTo>
                    <a:pt x="53809" y="70548"/>
                  </a:lnTo>
                  <a:lnTo>
                    <a:pt x="54902" y="71755"/>
                  </a:lnTo>
                  <a:lnTo>
                    <a:pt x="53949" y="73787"/>
                  </a:lnTo>
                  <a:lnTo>
                    <a:pt x="53809" y="73926"/>
                  </a:lnTo>
                  <a:lnTo>
                    <a:pt x="53809" y="74447"/>
                  </a:lnTo>
                  <a:lnTo>
                    <a:pt x="53949" y="74726"/>
                  </a:lnTo>
                  <a:lnTo>
                    <a:pt x="54902" y="76327"/>
                  </a:lnTo>
                  <a:lnTo>
                    <a:pt x="55029" y="76568"/>
                  </a:lnTo>
                  <a:lnTo>
                    <a:pt x="55295" y="77025"/>
                  </a:lnTo>
                  <a:lnTo>
                    <a:pt x="53809" y="77050"/>
                  </a:lnTo>
                  <a:lnTo>
                    <a:pt x="53949" y="77228"/>
                  </a:lnTo>
                  <a:lnTo>
                    <a:pt x="54902" y="77749"/>
                  </a:lnTo>
                  <a:lnTo>
                    <a:pt x="55029" y="77825"/>
                  </a:lnTo>
                  <a:lnTo>
                    <a:pt x="54902" y="79578"/>
                  </a:lnTo>
                  <a:lnTo>
                    <a:pt x="53809" y="79705"/>
                  </a:lnTo>
                  <a:lnTo>
                    <a:pt x="52743" y="79832"/>
                  </a:lnTo>
                  <a:lnTo>
                    <a:pt x="51663" y="79959"/>
                  </a:lnTo>
                  <a:lnTo>
                    <a:pt x="51930" y="80149"/>
                  </a:lnTo>
                  <a:lnTo>
                    <a:pt x="54902" y="81026"/>
                  </a:lnTo>
                  <a:lnTo>
                    <a:pt x="55029" y="81064"/>
                  </a:lnTo>
                  <a:lnTo>
                    <a:pt x="55168" y="80657"/>
                  </a:lnTo>
                  <a:lnTo>
                    <a:pt x="55295" y="80454"/>
                  </a:lnTo>
                  <a:lnTo>
                    <a:pt x="55702" y="79857"/>
                  </a:lnTo>
                  <a:lnTo>
                    <a:pt x="55841" y="79984"/>
                  </a:lnTo>
                  <a:lnTo>
                    <a:pt x="56248" y="79984"/>
                  </a:lnTo>
                  <a:lnTo>
                    <a:pt x="56375" y="80327"/>
                  </a:lnTo>
                  <a:lnTo>
                    <a:pt x="56375" y="74320"/>
                  </a:lnTo>
                  <a:lnTo>
                    <a:pt x="56375" y="73037"/>
                  </a:lnTo>
                  <a:lnTo>
                    <a:pt x="55435" y="72517"/>
                  </a:lnTo>
                  <a:lnTo>
                    <a:pt x="55295" y="72440"/>
                  </a:lnTo>
                  <a:lnTo>
                    <a:pt x="55168" y="72377"/>
                  </a:lnTo>
                  <a:lnTo>
                    <a:pt x="55029" y="72301"/>
                  </a:lnTo>
                  <a:lnTo>
                    <a:pt x="56375" y="66903"/>
                  </a:lnTo>
                  <a:close/>
                </a:path>
                <a:path w="108584" h="96520">
                  <a:moveTo>
                    <a:pt x="56654" y="53276"/>
                  </a:moveTo>
                  <a:lnTo>
                    <a:pt x="55841" y="53390"/>
                  </a:lnTo>
                  <a:lnTo>
                    <a:pt x="55702" y="53441"/>
                  </a:lnTo>
                  <a:lnTo>
                    <a:pt x="55435" y="53555"/>
                  </a:lnTo>
                  <a:lnTo>
                    <a:pt x="55029" y="53009"/>
                  </a:lnTo>
                  <a:lnTo>
                    <a:pt x="54216" y="54635"/>
                  </a:lnTo>
                  <a:lnTo>
                    <a:pt x="53416" y="53936"/>
                  </a:lnTo>
                  <a:lnTo>
                    <a:pt x="52197" y="53949"/>
                  </a:lnTo>
                  <a:lnTo>
                    <a:pt x="52870" y="55575"/>
                  </a:lnTo>
                  <a:lnTo>
                    <a:pt x="52463" y="56794"/>
                  </a:lnTo>
                  <a:lnTo>
                    <a:pt x="50850" y="56794"/>
                  </a:lnTo>
                  <a:lnTo>
                    <a:pt x="50584" y="57861"/>
                  </a:lnTo>
                  <a:lnTo>
                    <a:pt x="50850" y="57810"/>
                  </a:lnTo>
                  <a:lnTo>
                    <a:pt x="51257" y="57734"/>
                  </a:lnTo>
                  <a:lnTo>
                    <a:pt x="51790" y="57619"/>
                  </a:lnTo>
                  <a:lnTo>
                    <a:pt x="52197" y="57543"/>
                  </a:lnTo>
                  <a:lnTo>
                    <a:pt x="52463" y="57492"/>
                  </a:lnTo>
                  <a:lnTo>
                    <a:pt x="52870" y="57404"/>
                  </a:lnTo>
                  <a:lnTo>
                    <a:pt x="53276" y="57327"/>
                  </a:lnTo>
                  <a:lnTo>
                    <a:pt x="52197" y="58940"/>
                  </a:lnTo>
                  <a:lnTo>
                    <a:pt x="51930" y="59893"/>
                  </a:lnTo>
                  <a:lnTo>
                    <a:pt x="51790" y="60972"/>
                  </a:lnTo>
                  <a:lnTo>
                    <a:pt x="51625" y="60985"/>
                  </a:lnTo>
                  <a:lnTo>
                    <a:pt x="52463" y="61912"/>
                  </a:lnTo>
                  <a:lnTo>
                    <a:pt x="53009" y="62852"/>
                  </a:lnTo>
                  <a:lnTo>
                    <a:pt x="53136" y="62852"/>
                  </a:lnTo>
                  <a:lnTo>
                    <a:pt x="53136" y="62992"/>
                  </a:lnTo>
                  <a:lnTo>
                    <a:pt x="53276" y="62992"/>
                  </a:lnTo>
                  <a:lnTo>
                    <a:pt x="54216" y="61226"/>
                  </a:lnTo>
                  <a:lnTo>
                    <a:pt x="54216" y="60718"/>
                  </a:lnTo>
                  <a:lnTo>
                    <a:pt x="55435" y="63030"/>
                  </a:lnTo>
                  <a:lnTo>
                    <a:pt x="55435" y="60833"/>
                  </a:lnTo>
                  <a:lnTo>
                    <a:pt x="55841" y="60426"/>
                  </a:lnTo>
                  <a:lnTo>
                    <a:pt x="55435" y="60452"/>
                  </a:lnTo>
                  <a:lnTo>
                    <a:pt x="53276" y="60566"/>
                  </a:lnTo>
                  <a:lnTo>
                    <a:pt x="54089" y="55029"/>
                  </a:lnTo>
                  <a:lnTo>
                    <a:pt x="55029" y="55130"/>
                  </a:lnTo>
                  <a:lnTo>
                    <a:pt x="55435" y="55168"/>
                  </a:lnTo>
                  <a:lnTo>
                    <a:pt x="56654" y="55295"/>
                  </a:lnTo>
                  <a:lnTo>
                    <a:pt x="56108" y="55105"/>
                  </a:lnTo>
                  <a:lnTo>
                    <a:pt x="55841" y="55016"/>
                  </a:lnTo>
                  <a:lnTo>
                    <a:pt x="55435" y="54902"/>
                  </a:lnTo>
                  <a:lnTo>
                    <a:pt x="55702" y="53949"/>
                  </a:lnTo>
                  <a:lnTo>
                    <a:pt x="56654" y="53276"/>
                  </a:lnTo>
                  <a:close/>
                </a:path>
                <a:path w="108584" h="96520">
                  <a:moveTo>
                    <a:pt x="56781" y="82232"/>
                  </a:moveTo>
                  <a:lnTo>
                    <a:pt x="56654" y="82105"/>
                  </a:lnTo>
                  <a:lnTo>
                    <a:pt x="56515" y="82067"/>
                  </a:lnTo>
                  <a:lnTo>
                    <a:pt x="56108" y="81965"/>
                  </a:lnTo>
                  <a:lnTo>
                    <a:pt x="55702" y="81851"/>
                  </a:lnTo>
                  <a:lnTo>
                    <a:pt x="55295" y="81737"/>
                  </a:lnTo>
                  <a:lnTo>
                    <a:pt x="55168" y="82816"/>
                  </a:lnTo>
                  <a:lnTo>
                    <a:pt x="53949" y="82486"/>
                  </a:lnTo>
                  <a:lnTo>
                    <a:pt x="53009" y="82410"/>
                  </a:lnTo>
                  <a:lnTo>
                    <a:pt x="52603" y="82816"/>
                  </a:lnTo>
                  <a:lnTo>
                    <a:pt x="52463" y="82905"/>
                  </a:lnTo>
                  <a:lnTo>
                    <a:pt x="52336" y="83007"/>
                  </a:lnTo>
                  <a:lnTo>
                    <a:pt x="52197" y="83096"/>
                  </a:lnTo>
                  <a:lnTo>
                    <a:pt x="51930" y="83159"/>
                  </a:lnTo>
                  <a:lnTo>
                    <a:pt x="51663" y="83223"/>
                  </a:lnTo>
                  <a:lnTo>
                    <a:pt x="51930" y="83362"/>
                  </a:lnTo>
                  <a:lnTo>
                    <a:pt x="52336" y="83362"/>
                  </a:lnTo>
                  <a:lnTo>
                    <a:pt x="52463" y="85928"/>
                  </a:lnTo>
                  <a:lnTo>
                    <a:pt x="55435" y="82956"/>
                  </a:lnTo>
                  <a:lnTo>
                    <a:pt x="56108" y="83705"/>
                  </a:lnTo>
                  <a:lnTo>
                    <a:pt x="56654" y="84302"/>
                  </a:lnTo>
                  <a:lnTo>
                    <a:pt x="56108" y="82956"/>
                  </a:lnTo>
                  <a:lnTo>
                    <a:pt x="56781" y="82232"/>
                  </a:lnTo>
                  <a:close/>
                </a:path>
                <a:path w="108584" h="96520">
                  <a:moveTo>
                    <a:pt x="56781" y="30886"/>
                  </a:moveTo>
                  <a:lnTo>
                    <a:pt x="52057" y="34798"/>
                  </a:lnTo>
                  <a:lnTo>
                    <a:pt x="51257" y="35382"/>
                  </a:lnTo>
                  <a:lnTo>
                    <a:pt x="51257" y="38582"/>
                  </a:lnTo>
                  <a:lnTo>
                    <a:pt x="56781" y="30886"/>
                  </a:lnTo>
                  <a:close/>
                </a:path>
                <a:path w="108584" h="96520">
                  <a:moveTo>
                    <a:pt x="57188" y="45859"/>
                  </a:moveTo>
                  <a:lnTo>
                    <a:pt x="56921" y="45732"/>
                  </a:lnTo>
                  <a:lnTo>
                    <a:pt x="55841" y="45732"/>
                  </a:lnTo>
                  <a:lnTo>
                    <a:pt x="55575" y="46812"/>
                  </a:lnTo>
                  <a:lnTo>
                    <a:pt x="55295" y="47485"/>
                  </a:lnTo>
                  <a:lnTo>
                    <a:pt x="55841" y="47485"/>
                  </a:lnTo>
                  <a:lnTo>
                    <a:pt x="56248" y="47612"/>
                  </a:lnTo>
                  <a:lnTo>
                    <a:pt x="56654" y="47485"/>
                  </a:lnTo>
                  <a:lnTo>
                    <a:pt x="56921" y="46939"/>
                  </a:lnTo>
                  <a:lnTo>
                    <a:pt x="57188" y="45859"/>
                  </a:lnTo>
                  <a:close/>
                </a:path>
                <a:path w="108584" h="96520">
                  <a:moveTo>
                    <a:pt x="57759" y="64300"/>
                  </a:moveTo>
                  <a:lnTo>
                    <a:pt x="57048" y="64744"/>
                  </a:lnTo>
                  <a:lnTo>
                    <a:pt x="56108" y="63804"/>
                  </a:lnTo>
                  <a:lnTo>
                    <a:pt x="56515" y="66903"/>
                  </a:lnTo>
                  <a:lnTo>
                    <a:pt x="57759" y="64300"/>
                  </a:lnTo>
                  <a:close/>
                </a:path>
                <a:path w="108584" h="96520">
                  <a:moveTo>
                    <a:pt x="58267" y="7556"/>
                  </a:moveTo>
                  <a:lnTo>
                    <a:pt x="57048" y="8089"/>
                  </a:lnTo>
                  <a:lnTo>
                    <a:pt x="56515" y="8902"/>
                  </a:lnTo>
                  <a:lnTo>
                    <a:pt x="55841" y="9715"/>
                  </a:lnTo>
                  <a:lnTo>
                    <a:pt x="55968" y="10655"/>
                  </a:lnTo>
                  <a:lnTo>
                    <a:pt x="56108" y="10795"/>
                  </a:lnTo>
                  <a:lnTo>
                    <a:pt x="56921" y="10795"/>
                  </a:lnTo>
                  <a:lnTo>
                    <a:pt x="56375" y="10248"/>
                  </a:lnTo>
                  <a:lnTo>
                    <a:pt x="58267" y="7556"/>
                  </a:lnTo>
                  <a:close/>
                </a:path>
                <a:path w="108584" h="96520">
                  <a:moveTo>
                    <a:pt x="58940" y="57327"/>
                  </a:moveTo>
                  <a:lnTo>
                    <a:pt x="58000" y="56921"/>
                  </a:lnTo>
                  <a:lnTo>
                    <a:pt x="57734" y="56388"/>
                  </a:lnTo>
                  <a:lnTo>
                    <a:pt x="57734" y="56794"/>
                  </a:lnTo>
                  <a:lnTo>
                    <a:pt x="58127" y="58000"/>
                  </a:lnTo>
                  <a:lnTo>
                    <a:pt x="58127" y="58407"/>
                  </a:lnTo>
                  <a:lnTo>
                    <a:pt x="58534" y="58000"/>
                  </a:lnTo>
                  <a:lnTo>
                    <a:pt x="58940" y="57327"/>
                  </a:lnTo>
                  <a:close/>
                </a:path>
                <a:path w="108584" h="96520">
                  <a:moveTo>
                    <a:pt x="59766" y="63030"/>
                  </a:moveTo>
                  <a:lnTo>
                    <a:pt x="59207" y="61239"/>
                  </a:lnTo>
                  <a:lnTo>
                    <a:pt x="57759" y="64300"/>
                  </a:lnTo>
                  <a:lnTo>
                    <a:pt x="59766" y="63030"/>
                  </a:lnTo>
                  <a:close/>
                </a:path>
                <a:path w="108584" h="96520">
                  <a:moveTo>
                    <a:pt x="59880" y="49098"/>
                  </a:moveTo>
                  <a:lnTo>
                    <a:pt x="59613" y="49098"/>
                  </a:lnTo>
                  <a:lnTo>
                    <a:pt x="59880" y="49644"/>
                  </a:lnTo>
                  <a:lnTo>
                    <a:pt x="59880" y="49174"/>
                  </a:lnTo>
                  <a:close/>
                </a:path>
                <a:path w="108584" h="96520">
                  <a:moveTo>
                    <a:pt x="60020" y="62852"/>
                  </a:moveTo>
                  <a:lnTo>
                    <a:pt x="59766" y="63030"/>
                  </a:lnTo>
                  <a:lnTo>
                    <a:pt x="60020" y="63868"/>
                  </a:lnTo>
                  <a:lnTo>
                    <a:pt x="60020" y="62852"/>
                  </a:lnTo>
                  <a:close/>
                </a:path>
                <a:path w="108584" h="96520">
                  <a:moveTo>
                    <a:pt x="60426" y="50723"/>
                  </a:moveTo>
                  <a:lnTo>
                    <a:pt x="59880" y="49644"/>
                  </a:lnTo>
                  <a:lnTo>
                    <a:pt x="59880" y="49809"/>
                  </a:lnTo>
                  <a:lnTo>
                    <a:pt x="59080" y="50850"/>
                  </a:lnTo>
                  <a:lnTo>
                    <a:pt x="59347" y="51117"/>
                  </a:lnTo>
                  <a:lnTo>
                    <a:pt x="60426" y="50723"/>
                  </a:lnTo>
                  <a:close/>
                </a:path>
                <a:path w="108584" h="96520">
                  <a:moveTo>
                    <a:pt x="61214" y="90576"/>
                  </a:moveTo>
                  <a:lnTo>
                    <a:pt x="60833" y="90474"/>
                  </a:lnTo>
                  <a:lnTo>
                    <a:pt x="60426" y="90373"/>
                  </a:lnTo>
                  <a:lnTo>
                    <a:pt x="60833" y="90919"/>
                  </a:lnTo>
                  <a:lnTo>
                    <a:pt x="61214" y="90576"/>
                  </a:lnTo>
                  <a:close/>
                </a:path>
                <a:path w="108584" h="96520">
                  <a:moveTo>
                    <a:pt x="62039" y="89839"/>
                  </a:moveTo>
                  <a:lnTo>
                    <a:pt x="61214" y="90576"/>
                  </a:lnTo>
                  <a:lnTo>
                    <a:pt x="61912" y="90741"/>
                  </a:lnTo>
                  <a:lnTo>
                    <a:pt x="62039" y="90779"/>
                  </a:lnTo>
                  <a:lnTo>
                    <a:pt x="62039" y="89839"/>
                  </a:lnTo>
                  <a:close/>
                </a:path>
                <a:path w="108584" h="96520">
                  <a:moveTo>
                    <a:pt x="62179" y="45694"/>
                  </a:moveTo>
                  <a:lnTo>
                    <a:pt x="61912" y="45745"/>
                  </a:lnTo>
                  <a:lnTo>
                    <a:pt x="61506" y="45859"/>
                  </a:lnTo>
                  <a:lnTo>
                    <a:pt x="61506" y="46228"/>
                  </a:lnTo>
                  <a:lnTo>
                    <a:pt x="59880" y="47485"/>
                  </a:lnTo>
                  <a:lnTo>
                    <a:pt x="61366" y="48018"/>
                  </a:lnTo>
                  <a:lnTo>
                    <a:pt x="61506" y="48069"/>
                  </a:lnTo>
                  <a:lnTo>
                    <a:pt x="61760" y="48171"/>
                  </a:lnTo>
                  <a:lnTo>
                    <a:pt x="61544" y="46202"/>
                  </a:lnTo>
                  <a:lnTo>
                    <a:pt x="62179" y="45694"/>
                  </a:lnTo>
                  <a:close/>
                </a:path>
                <a:path w="108584" h="96520">
                  <a:moveTo>
                    <a:pt x="62445" y="85521"/>
                  </a:moveTo>
                  <a:lnTo>
                    <a:pt x="61366" y="86728"/>
                  </a:lnTo>
                  <a:lnTo>
                    <a:pt x="60960" y="87541"/>
                  </a:lnTo>
                  <a:lnTo>
                    <a:pt x="61366" y="87401"/>
                  </a:lnTo>
                  <a:lnTo>
                    <a:pt x="62039" y="87274"/>
                  </a:lnTo>
                  <a:lnTo>
                    <a:pt x="62318" y="87274"/>
                  </a:lnTo>
                  <a:lnTo>
                    <a:pt x="62445" y="85521"/>
                  </a:lnTo>
                  <a:close/>
                </a:path>
                <a:path w="108584" h="96520">
                  <a:moveTo>
                    <a:pt x="63119" y="60299"/>
                  </a:moveTo>
                  <a:lnTo>
                    <a:pt x="62445" y="60566"/>
                  </a:lnTo>
                  <a:lnTo>
                    <a:pt x="61912" y="60426"/>
                  </a:lnTo>
                  <a:lnTo>
                    <a:pt x="61506" y="60159"/>
                  </a:lnTo>
                  <a:lnTo>
                    <a:pt x="61099" y="60833"/>
                  </a:lnTo>
                  <a:lnTo>
                    <a:pt x="60693" y="61379"/>
                  </a:lnTo>
                  <a:lnTo>
                    <a:pt x="60286" y="61582"/>
                  </a:lnTo>
                  <a:lnTo>
                    <a:pt x="60159" y="61645"/>
                  </a:lnTo>
                  <a:lnTo>
                    <a:pt x="60159" y="64312"/>
                  </a:lnTo>
                  <a:lnTo>
                    <a:pt x="60286" y="64744"/>
                  </a:lnTo>
                  <a:lnTo>
                    <a:pt x="61099" y="65049"/>
                  </a:lnTo>
                  <a:lnTo>
                    <a:pt x="61366" y="65151"/>
                  </a:lnTo>
                  <a:lnTo>
                    <a:pt x="61912" y="61379"/>
                  </a:lnTo>
                  <a:lnTo>
                    <a:pt x="63119" y="60299"/>
                  </a:lnTo>
                  <a:close/>
                </a:path>
                <a:path w="108584" h="96520">
                  <a:moveTo>
                    <a:pt x="63169" y="48679"/>
                  </a:moveTo>
                  <a:lnTo>
                    <a:pt x="62852" y="48564"/>
                  </a:lnTo>
                  <a:lnTo>
                    <a:pt x="62712" y="48514"/>
                  </a:lnTo>
                  <a:lnTo>
                    <a:pt x="62445" y="48412"/>
                  </a:lnTo>
                  <a:lnTo>
                    <a:pt x="62179" y="48310"/>
                  </a:lnTo>
                  <a:lnTo>
                    <a:pt x="61912" y="48221"/>
                  </a:lnTo>
                  <a:lnTo>
                    <a:pt x="61772" y="48171"/>
                  </a:lnTo>
                  <a:lnTo>
                    <a:pt x="61506" y="48425"/>
                  </a:lnTo>
                  <a:lnTo>
                    <a:pt x="59880" y="49174"/>
                  </a:lnTo>
                  <a:lnTo>
                    <a:pt x="61506" y="49072"/>
                  </a:lnTo>
                  <a:lnTo>
                    <a:pt x="61912" y="48971"/>
                  </a:lnTo>
                  <a:lnTo>
                    <a:pt x="62445" y="48844"/>
                  </a:lnTo>
                  <a:lnTo>
                    <a:pt x="62852" y="48755"/>
                  </a:lnTo>
                  <a:lnTo>
                    <a:pt x="63169" y="48679"/>
                  </a:lnTo>
                  <a:close/>
                </a:path>
                <a:path w="108584" h="96520">
                  <a:moveTo>
                    <a:pt x="63398" y="68922"/>
                  </a:moveTo>
                  <a:lnTo>
                    <a:pt x="63258" y="68897"/>
                  </a:lnTo>
                  <a:lnTo>
                    <a:pt x="62712" y="68783"/>
                  </a:lnTo>
                  <a:lnTo>
                    <a:pt x="62179" y="68656"/>
                  </a:lnTo>
                  <a:lnTo>
                    <a:pt x="62712" y="67843"/>
                  </a:lnTo>
                  <a:lnTo>
                    <a:pt x="62318" y="67449"/>
                  </a:lnTo>
                  <a:lnTo>
                    <a:pt x="62318" y="66636"/>
                  </a:lnTo>
                  <a:lnTo>
                    <a:pt x="61099" y="67716"/>
                  </a:lnTo>
                  <a:lnTo>
                    <a:pt x="60693" y="67729"/>
                  </a:lnTo>
                  <a:lnTo>
                    <a:pt x="57061" y="67843"/>
                  </a:lnTo>
                  <a:lnTo>
                    <a:pt x="58674" y="69062"/>
                  </a:lnTo>
                  <a:lnTo>
                    <a:pt x="59080" y="68745"/>
                  </a:lnTo>
                  <a:lnTo>
                    <a:pt x="59207" y="68630"/>
                  </a:lnTo>
                  <a:lnTo>
                    <a:pt x="59347" y="68529"/>
                  </a:lnTo>
                  <a:lnTo>
                    <a:pt x="60960" y="68402"/>
                  </a:lnTo>
                  <a:lnTo>
                    <a:pt x="61099" y="68389"/>
                  </a:lnTo>
                  <a:lnTo>
                    <a:pt x="60566" y="69875"/>
                  </a:lnTo>
                  <a:lnTo>
                    <a:pt x="60426" y="70002"/>
                  </a:lnTo>
                  <a:lnTo>
                    <a:pt x="60286" y="70002"/>
                  </a:lnTo>
                  <a:lnTo>
                    <a:pt x="60286" y="69469"/>
                  </a:lnTo>
                  <a:lnTo>
                    <a:pt x="60020" y="70815"/>
                  </a:lnTo>
                  <a:lnTo>
                    <a:pt x="60020" y="71856"/>
                  </a:lnTo>
                  <a:lnTo>
                    <a:pt x="59613" y="72161"/>
                  </a:lnTo>
                  <a:lnTo>
                    <a:pt x="59880" y="72707"/>
                  </a:lnTo>
                  <a:lnTo>
                    <a:pt x="60020" y="72834"/>
                  </a:lnTo>
                  <a:lnTo>
                    <a:pt x="60020" y="73710"/>
                  </a:lnTo>
                  <a:lnTo>
                    <a:pt x="60960" y="73240"/>
                  </a:lnTo>
                  <a:lnTo>
                    <a:pt x="61099" y="73177"/>
                  </a:lnTo>
                  <a:lnTo>
                    <a:pt x="62179" y="72631"/>
                  </a:lnTo>
                  <a:lnTo>
                    <a:pt x="62318" y="72567"/>
                  </a:lnTo>
                  <a:lnTo>
                    <a:pt x="62445" y="72504"/>
                  </a:lnTo>
                  <a:lnTo>
                    <a:pt x="62585" y="72440"/>
                  </a:lnTo>
                  <a:lnTo>
                    <a:pt x="63119" y="72161"/>
                  </a:lnTo>
                  <a:lnTo>
                    <a:pt x="63258" y="72097"/>
                  </a:lnTo>
                  <a:lnTo>
                    <a:pt x="63398" y="72034"/>
                  </a:lnTo>
                  <a:lnTo>
                    <a:pt x="63119" y="71755"/>
                  </a:lnTo>
                  <a:lnTo>
                    <a:pt x="63258" y="71221"/>
                  </a:lnTo>
                  <a:lnTo>
                    <a:pt x="63258" y="70815"/>
                  </a:lnTo>
                  <a:lnTo>
                    <a:pt x="62852" y="70815"/>
                  </a:lnTo>
                  <a:lnTo>
                    <a:pt x="62585" y="70142"/>
                  </a:lnTo>
                  <a:lnTo>
                    <a:pt x="63119" y="69875"/>
                  </a:lnTo>
                  <a:lnTo>
                    <a:pt x="63398" y="68922"/>
                  </a:lnTo>
                  <a:close/>
                </a:path>
                <a:path w="108584" h="96520">
                  <a:moveTo>
                    <a:pt x="63665" y="54089"/>
                  </a:moveTo>
                  <a:lnTo>
                    <a:pt x="62852" y="51981"/>
                  </a:lnTo>
                  <a:lnTo>
                    <a:pt x="62852" y="51562"/>
                  </a:lnTo>
                  <a:lnTo>
                    <a:pt x="62445" y="51663"/>
                  </a:lnTo>
                  <a:lnTo>
                    <a:pt x="62179" y="51727"/>
                  </a:lnTo>
                  <a:lnTo>
                    <a:pt x="61912" y="51803"/>
                  </a:lnTo>
                  <a:lnTo>
                    <a:pt x="61912" y="52476"/>
                  </a:lnTo>
                  <a:lnTo>
                    <a:pt x="62179" y="53276"/>
                  </a:lnTo>
                  <a:lnTo>
                    <a:pt x="62445" y="53949"/>
                  </a:lnTo>
                  <a:lnTo>
                    <a:pt x="63525" y="54051"/>
                  </a:lnTo>
                  <a:lnTo>
                    <a:pt x="63665" y="54089"/>
                  </a:lnTo>
                  <a:close/>
                </a:path>
                <a:path w="108584" h="96520">
                  <a:moveTo>
                    <a:pt x="63665" y="48564"/>
                  </a:moveTo>
                  <a:lnTo>
                    <a:pt x="63169" y="48679"/>
                  </a:lnTo>
                  <a:lnTo>
                    <a:pt x="63525" y="48806"/>
                  </a:lnTo>
                  <a:lnTo>
                    <a:pt x="63665" y="48856"/>
                  </a:lnTo>
                  <a:lnTo>
                    <a:pt x="63665" y="48564"/>
                  </a:lnTo>
                  <a:close/>
                </a:path>
                <a:path w="108584" h="96520">
                  <a:moveTo>
                    <a:pt x="64338" y="44246"/>
                  </a:moveTo>
                  <a:lnTo>
                    <a:pt x="64071" y="44234"/>
                  </a:lnTo>
                  <a:lnTo>
                    <a:pt x="62852" y="45173"/>
                  </a:lnTo>
                  <a:lnTo>
                    <a:pt x="62712" y="45275"/>
                  </a:lnTo>
                  <a:lnTo>
                    <a:pt x="62852" y="45300"/>
                  </a:lnTo>
                  <a:lnTo>
                    <a:pt x="64338" y="44246"/>
                  </a:lnTo>
                  <a:close/>
                </a:path>
                <a:path w="108584" h="96520">
                  <a:moveTo>
                    <a:pt x="64477" y="57327"/>
                  </a:moveTo>
                  <a:lnTo>
                    <a:pt x="63931" y="56794"/>
                  </a:lnTo>
                  <a:lnTo>
                    <a:pt x="63931" y="55841"/>
                  </a:lnTo>
                  <a:lnTo>
                    <a:pt x="63792" y="55029"/>
                  </a:lnTo>
                  <a:lnTo>
                    <a:pt x="63398" y="55981"/>
                  </a:lnTo>
                  <a:lnTo>
                    <a:pt x="63258" y="56921"/>
                  </a:lnTo>
                  <a:lnTo>
                    <a:pt x="64477" y="57327"/>
                  </a:lnTo>
                  <a:close/>
                </a:path>
                <a:path w="108584" h="96520">
                  <a:moveTo>
                    <a:pt x="65011" y="59347"/>
                  </a:moveTo>
                  <a:lnTo>
                    <a:pt x="64744" y="58000"/>
                  </a:lnTo>
                  <a:lnTo>
                    <a:pt x="64477" y="57467"/>
                  </a:lnTo>
                  <a:lnTo>
                    <a:pt x="64071" y="57861"/>
                  </a:lnTo>
                  <a:lnTo>
                    <a:pt x="64071" y="58267"/>
                  </a:lnTo>
                  <a:lnTo>
                    <a:pt x="63931" y="58674"/>
                  </a:lnTo>
                  <a:lnTo>
                    <a:pt x="65011" y="59347"/>
                  </a:lnTo>
                  <a:close/>
                </a:path>
                <a:path w="108584" h="96520">
                  <a:moveTo>
                    <a:pt x="65151" y="81203"/>
                  </a:moveTo>
                  <a:lnTo>
                    <a:pt x="64744" y="79857"/>
                  </a:lnTo>
                  <a:lnTo>
                    <a:pt x="64338" y="80391"/>
                  </a:lnTo>
                  <a:lnTo>
                    <a:pt x="62445" y="80391"/>
                  </a:lnTo>
                  <a:lnTo>
                    <a:pt x="61506" y="79451"/>
                  </a:lnTo>
                  <a:lnTo>
                    <a:pt x="61366" y="79476"/>
                  </a:lnTo>
                  <a:lnTo>
                    <a:pt x="60693" y="79578"/>
                  </a:lnTo>
                  <a:lnTo>
                    <a:pt x="60566" y="79311"/>
                  </a:lnTo>
                  <a:lnTo>
                    <a:pt x="58407" y="80530"/>
                  </a:lnTo>
                  <a:lnTo>
                    <a:pt x="56781" y="77558"/>
                  </a:lnTo>
                  <a:lnTo>
                    <a:pt x="57861" y="77177"/>
                  </a:lnTo>
                  <a:lnTo>
                    <a:pt x="58127" y="77089"/>
                  </a:lnTo>
                  <a:lnTo>
                    <a:pt x="58407" y="76987"/>
                  </a:lnTo>
                  <a:lnTo>
                    <a:pt x="58674" y="76898"/>
                  </a:lnTo>
                  <a:lnTo>
                    <a:pt x="58813" y="76847"/>
                  </a:lnTo>
                  <a:lnTo>
                    <a:pt x="59080" y="76746"/>
                  </a:lnTo>
                  <a:lnTo>
                    <a:pt x="58839" y="74599"/>
                  </a:lnTo>
                  <a:lnTo>
                    <a:pt x="59880" y="74701"/>
                  </a:lnTo>
                  <a:lnTo>
                    <a:pt x="60020" y="74714"/>
                  </a:lnTo>
                  <a:lnTo>
                    <a:pt x="60020" y="73710"/>
                  </a:lnTo>
                  <a:lnTo>
                    <a:pt x="58813" y="74320"/>
                  </a:lnTo>
                  <a:lnTo>
                    <a:pt x="58813" y="74587"/>
                  </a:lnTo>
                  <a:lnTo>
                    <a:pt x="58127" y="74510"/>
                  </a:lnTo>
                  <a:lnTo>
                    <a:pt x="57061" y="74396"/>
                  </a:lnTo>
                  <a:lnTo>
                    <a:pt x="56515" y="74345"/>
                  </a:lnTo>
                  <a:lnTo>
                    <a:pt x="56515" y="80657"/>
                  </a:lnTo>
                  <a:lnTo>
                    <a:pt x="56781" y="82143"/>
                  </a:lnTo>
                  <a:lnTo>
                    <a:pt x="57861" y="81064"/>
                  </a:lnTo>
                  <a:lnTo>
                    <a:pt x="58127" y="80975"/>
                  </a:lnTo>
                  <a:lnTo>
                    <a:pt x="59347" y="80886"/>
                  </a:lnTo>
                  <a:lnTo>
                    <a:pt x="60286" y="81661"/>
                  </a:lnTo>
                  <a:lnTo>
                    <a:pt x="60426" y="81762"/>
                  </a:lnTo>
                  <a:lnTo>
                    <a:pt x="60566" y="81876"/>
                  </a:lnTo>
                  <a:lnTo>
                    <a:pt x="60020" y="81991"/>
                  </a:lnTo>
                  <a:lnTo>
                    <a:pt x="59613" y="82092"/>
                  </a:lnTo>
                  <a:lnTo>
                    <a:pt x="59207" y="82181"/>
                  </a:lnTo>
                  <a:lnTo>
                    <a:pt x="58674" y="82296"/>
                  </a:lnTo>
                  <a:lnTo>
                    <a:pt x="58127" y="82410"/>
                  </a:lnTo>
                  <a:lnTo>
                    <a:pt x="58407" y="82511"/>
                  </a:lnTo>
                  <a:lnTo>
                    <a:pt x="58674" y="82613"/>
                  </a:lnTo>
                  <a:lnTo>
                    <a:pt x="58813" y="82664"/>
                  </a:lnTo>
                  <a:lnTo>
                    <a:pt x="59080" y="82765"/>
                  </a:lnTo>
                  <a:lnTo>
                    <a:pt x="59347" y="82842"/>
                  </a:lnTo>
                  <a:lnTo>
                    <a:pt x="59880" y="82956"/>
                  </a:lnTo>
                  <a:lnTo>
                    <a:pt x="59880" y="83489"/>
                  </a:lnTo>
                  <a:lnTo>
                    <a:pt x="60020" y="83451"/>
                  </a:lnTo>
                  <a:lnTo>
                    <a:pt x="60286" y="83350"/>
                  </a:lnTo>
                  <a:lnTo>
                    <a:pt x="60566" y="83248"/>
                  </a:lnTo>
                  <a:lnTo>
                    <a:pt x="60693" y="83197"/>
                  </a:lnTo>
                  <a:lnTo>
                    <a:pt x="60960" y="83108"/>
                  </a:lnTo>
                  <a:lnTo>
                    <a:pt x="61099" y="83058"/>
                  </a:lnTo>
                  <a:lnTo>
                    <a:pt x="61366" y="82956"/>
                  </a:lnTo>
                  <a:lnTo>
                    <a:pt x="60960" y="80657"/>
                  </a:lnTo>
                  <a:lnTo>
                    <a:pt x="62179" y="81191"/>
                  </a:lnTo>
                  <a:lnTo>
                    <a:pt x="62445" y="81318"/>
                  </a:lnTo>
                  <a:lnTo>
                    <a:pt x="62712" y="81432"/>
                  </a:lnTo>
                  <a:lnTo>
                    <a:pt x="62852" y="81483"/>
                  </a:lnTo>
                  <a:lnTo>
                    <a:pt x="63119" y="81610"/>
                  </a:lnTo>
                  <a:lnTo>
                    <a:pt x="63792" y="80937"/>
                  </a:lnTo>
                  <a:lnTo>
                    <a:pt x="64338" y="81254"/>
                  </a:lnTo>
                  <a:lnTo>
                    <a:pt x="65151" y="81203"/>
                  </a:lnTo>
                  <a:close/>
                </a:path>
                <a:path w="108584" h="96520">
                  <a:moveTo>
                    <a:pt x="65151" y="49326"/>
                  </a:moveTo>
                  <a:lnTo>
                    <a:pt x="64871" y="49237"/>
                  </a:lnTo>
                  <a:lnTo>
                    <a:pt x="64744" y="49161"/>
                  </a:lnTo>
                  <a:lnTo>
                    <a:pt x="64604" y="49098"/>
                  </a:lnTo>
                  <a:lnTo>
                    <a:pt x="64071" y="48996"/>
                  </a:lnTo>
                  <a:lnTo>
                    <a:pt x="63779" y="48907"/>
                  </a:lnTo>
                  <a:lnTo>
                    <a:pt x="64071" y="49657"/>
                  </a:lnTo>
                  <a:lnTo>
                    <a:pt x="64071" y="50038"/>
                  </a:lnTo>
                  <a:lnTo>
                    <a:pt x="62852" y="50038"/>
                  </a:lnTo>
                  <a:lnTo>
                    <a:pt x="62852" y="51562"/>
                  </a:lnTo>
                  <a:lnTo>
                    <a:pt x="63169" y="51485"/>
                  </a:lnTo>
                  <a:lnTo>
                    <a:pt x="63665" y="51358"/>
                  </a:lnTo>
                  <a:lnTo>
                    <a:pt x="64071" y="51257"/>
                  </a:lnTo>
                  <a:lnTo>
                    <a:pt x="64338" y="51193"/>
                  </a:lnTo>
                  <a:lnTo>
                    <a:pt x="64604" y="51117"/>
                  </a:lnTo>
                  <a:lnTo>
                    <a:pt x="64198" y="50038"/>
                  </a:lnTo>
                  <a:lnTo>
                    <a:pt x="65151" y="50038"/>
                  </a:lnTo>
                  <a:lnTo>
                    <a:pt x="65151" y="49644"/>
                  </a:lnTo>
                  <a:lnTo>
                    <a:pt x="65151" y="49326"/>
                  </a:lnTo>
                  <a:close/>
                </a:path>
                <a:path w="108584" h="96520">
                  <a:moveTo>
                    <a:pt x="65481" y="50038"/>
                  </a:moveTo>
                  <a:lnTo>
                    <a:pt x="65278" y="49911"/>
                  </a:lnTo>
                  <a:lnTo>
                    <a:pt x="65278" y="50038"/>
                  </a:lnTo>
                  <a:lnTo>
                    <a:pt x="65481" y="50038"/>
                  </a:lnTo>
                  <a:close/>
                </a:path>
                <a:path w="108584" h="96520">
                  <a:moveTo>
                    <a:pt x="65557" y="95504"/>
                  </a:moveTo>
                  <a:lnTo>
                    <a:pt x="65151" y="94691"/>
                  </a:lnTo>
                  <a:lnTo>
                    <a:pt x="65151" y="92532"/>
                  </a:lnTo>
                  <a:lnTo>
                    <a:pt x="65151" y="91655"/>
                  </a:lnTo>
                  <a:lnTo>
                    <a:pt x="65011" y="91732"/>
                  </a:lnTo>
                  <a:lnTo>
                    <a:pt x="65011" y="92786"/>
                  </a:lnTo>
                  <a:lnTo>
                    <a:pt x="65011" y="94424"/>
                  </a:lnTo>
                  <a:lnTo>
                    <a:pt x="64477" y="93751"/>
                  </a:lnTo>
                  <a:lnTo>
                    <a:pt x="65011" y="92786"/>
                  </a:lnTo>
                  <a:lnTo>
                    <a:pt x="65011" y="91732"/>
                  </a:lnTo>
                  <a:lnTo>
                    <a:pt x="63931" y="92265"/>
                  </a:lnTo>
                  <a:lnTo>
                    <a:pt x="62941" y="91821"/>
                  </a:lnTo>
                  <a:lnTo>
                    <a:pt x="63665" y="91186"/>
                  </a:lnTo>
                  <a:lnTo>
                    <a:pt x="62852" y="90982"/>
                  </a:lnTo>
                  <a:lnTo>
                    <a:pt x="62445" y="90881"/>
                  </a:lnTo>
                  <a:lnTo>
                    <a:pt x="62445" y="91592"/>
                  </a:lnTo>
                  <a:lnTo>
                    <a:pt x="62852" y="91770"/>
                  </a:lnTo>
                  <a:lnTo>
                    <a:pt x="62852" y="91897"/>
                  </a:lnTo>
                  <a:lnTo>
                    <a:pt x="60020" y="94424"/>
                  </a:lnTo>
                  <a:lnTo>
                    <a:pt x="59613" y="95910"/>
                  </a:lnTo>
                  <a:lnTo>
                    <a:pt x="60020" y="95808"/>
                  </a:lnTo>
                  <a:lnTo>
                    <a:pt x="60426" y="95719"/>
                  </a:lnTo>
                  <a:lnTo>
                    <a:pt x="60833" y="95631"/>
                  </a:lnTo>
                  <a:lnTo>
                    <a:pt x="61912" y="96037"/>
                  </a:lnTo>
                  <a:lnTo>
                    <a:pt x="62852" y="96443"/>
                  </a:lnTo>
                  <a:lnTo>
                    <a:pt x="62852" y="94551"/>
                  </a:lnTo>
                  <a:lnTo>
                    <a:pt x="64477" y="95135"/>
                  </a:lnTo>
                  <a:lnTo>
                    <a:pt x="65011" y="95326"/>
                  </a:lnTo>
                  <a:lnTo>
                    <a:pt x="65278" y="95415"/>
                  </a:lnTo>
                  <a:lnTo>
                    <a:pt x="65557" y="95504"/>
                  </a:lnTo>
                  <a:close/>
                </a:path>
                <a:path w="108584" h="96520">
                  <a:moveTo>
                    <a:pt x="65824" y="43116"/>
                  </a:moveTo>
                  <a:lnTo>
                    <a:pt x="65684" y="43141"/>
                  </a:lnTo>
                  <a:lnTo>
                    <a:pt x="65481" y="43256"/>
                  </a:lnTo>
                  <a:lnTo>
                    <a:pt x="65481" y="43522"/>
                  </a:lnTo>
                  <a:lnTo>
                    <a:pt x="65824" y="43116"/>
                  </a:lnTo>
                  <a:close/>
                </a:path>
                <a:path w="108584" h="96520">
                  <a:moveTo>
                    <a:pt x="66230" y="41338"/>
                  </a:moveTo>
                  <a:lnTo>
                    <a:pt x="65824" y="41173"/>
                  </a:lnTo>
                  <a:lnTo>
                    <a:pt x="65684" y="41148"/>
                  </a:lnTo>
                  <a:lnTo>
                    <a:pt x="65278" y="41681"/>
                  </a:lnTo>
                  <a:lnTo>
                    <a:pt x="64744" y="42214"/>
                  </a:lnTo>
                  <a:lnTo>
                    <a:pt x="64744" y="42354"/>
                  </a:lnTo>
                  <a:lnTo>
                    <a:pt x="64071" y="42900"/>
                  </a:lnTo>
                  <a:lnTo>
                    <a:pt x="63525" y="43434"/>
                  </a:lnTo>
                  <a:lnTo>
                    <a:pt x="62852" y="43548"/>
                  </a:lnTo>
                  <a:lnTo>
                    <a:pt x="63169" y="43764"/>
                  </a:lnTo>
                  <a:lnTo>
                    <a:pt x="63525" y="43903"/>
                  </a:lnTo>
                  <a:lnTo>
                    <a:pt x="64338" y="44018"/>
                  </a:lnTo>
                  <a:lnTo>
                    <a:pt x="64604" y="43815"/>
                  </a:lnTo>
                  <a:lnTo>
                    <a:pt x="64744" y="43700"/>
                  </a:lnTo>
                  <a:lnTo>
                    <a:pt x="65151" y="43459"/>
                  </a:lnTo>
                  <a:lnTo>
                    <a:pt x="65278" y="43383"/>
                  </a:lnTo>
                  <a:lnTo>
                    <a:pt x="65481" y="43256"/>
                  </a:lnTo>
                  <a:lnTo>
                    <a:pt x="65278" y="42760"/>
                  </a:lnTo>
                  <a:lnTo>
                    <a:pt x="65684" y="42214"/>
                  </a:lnTo>
                  <a:lnTo>
                    <a:pt x="65824" y="41541"/>
                  </a:lnTo>
                  <a:lnTo>
                    <a:pt x="66230" y="41338"/>
                  </a:lnTo>
                  <a:close/>
                </a:path>
                <a:path w="108584" h="96520">
                  <a:moveTo>
                    <a:pt x="66763" y="42494"/>
                  </a:moveTo>
                  <a:lnTo>
                    <a:pt x="66357" y="42595"/>
                  </a:lnTo>
                  <a:lnTo>
                    <a:pt x="66230" y="42621"/>
                  </a:lnTo>
                  <a:lnTo>
                    <a:pt x="65824" y="43116"/>
                  </a:lnTo>
                  <a:lnTo>
                    <a:pt x="66230" y="42811"/>
                  </a:lnTo>
                  <a:lnTo>
                    <a:pt x="66763" y="42494"/>
                  </a:lnTo>
                  <a:close/>
                </a:path>
                <a:path w="108584" h="96520">
                  <a:moveTo>
                    <a:pt x="66903" y="61772"/>
                  </a:moveTo>
                  <a:lnTo>
                    <a:pt x="66624" y="61912"/>
                  </a:lnTo>
                  <a:lnTo>
                    <a:pt x="66497" y="62052"/>
                  </a:lnTo>
                  <a:lnTo>
                    <a:pt x="66357" y="62318"/>
                  </a:lnTo>
                  <a:lnTo>
                    <a:pt x="66497" y="62992"/>
                  </a:lnTo>
                  <a:lnTo>
                    <a:pt x="66903" y="61772"/>
                  </a:lnTo>
                  <a:close/>
                </a:path>
                <a:path w="108584" h="96520">
                  <a:moveTo>
                    <a:pt x="67030" y="78498"/>
                  </a:moveTo>
                  <a:lnTo>
                    <a:pt x="66890" y="78105"/>
                  </a:lnTo>
                  <a:lnTo>
                    <a:pt x="65684" y="78295"/>
                  </a:lnTo>
                  <a:lnTo>
                    <a:pt x="65011" y="78397"/>
                  </a:lnTo>
                  <a:lnTo>
                    <a:pt x="64338" y="78498"/>
                  </a:lnTo>
                  <a:lnTo>
                    <a:pt x="64744" y="79857"/>
                  </a:lnTo>
                  <a:lnTo>
                    <a:pt x="64871" y="79679"/>
                  </a:lnTo>
                  <a:lnTo>
                    <a:pt x="65151" y="79311"/>
                  </a:lnTo>
                  <a:lnTo>
                    <a:pt x="65011" y="79184"/>
                  </a:lnTo>
                  <a:lnTo>
                    <a:pt x="65011" y="78905"/>
                  </a:lnTo>
                  <a:lnTo>
                    <a:pt x="64871" y="78778"/>
                  </a:lnTo>
                  <a:lnTo>
                    <a:pt x="66890" y="78524"/>
                  </a:lnTo>
                  <a:lnTo>
                    <a:pt x="67030" y="78498"/>
                  </a:lnTo>
                  <a:close/>
                </a:path>
                <a:path w="108584" h="96520">
                  <a:moveTo>
                    <a:pt x="67170" y="41541"/>
                  </a:moveTo>
                  <a:lnTo>
                    <a:pt x="67030" y="41541"/>
                  </a:lnTo>
                  <a:lnTo>
                    <a:pt x="67030" y="41681"/>
                  </a:lnTo>
                  <a:lnTo>
                    <a:pt x="67170" y="41541"/>
                  </a:lnTo>
                  <a:close/>
                </a:path>
                <a:path w="108584" h="96520">
                  <a:moveTo>
                    <a:pt x="67970" y="90398"/>
                  </a:moveTo>
                  <a:lnTo>
                    <a:pt x="67703" y="90081"/>
                  </a:lnTo>
                  <a:lnTo>
                    <a:pt x="66763" y="90119"/>
                  </a:lnTo>
                  <a:lnTo>
                    <a:pt x="66230" y="90284"/>
                  </a:lnTo>
                  <a:lnTo>
                    <a:pt x="66090" y="90335"/>
                  </a:lnTo>
                  <a:lnTo>
                    <a:pt x="66090" y="91592"/>
                  </a:lnTo>
                  <a:lnTo>
                    <a:pt x="67170" y="90512"/>
                  </a:lnTo>
                  <a:lnTo>
                    <a:pt x="67970" y="90398"/>
                  </a:lnTo>
                  <a:close/>
                </a:path>
                <a:path w="108584" h="96520">
                  <a:moveTo>
                    <a:pt x="67970" y="88684"/>
                  </a:moveTo>
                  <a:lnTo>
                    <a:pt x="67703" y="88734"/>
                  </a:lnTo>
                  <a:lnTo>
                    <a:pt x="67170" y="88836"/>
                  </a:lnTo>
                  <a:lnTo>
                    <a:pt x="66763" y="88925"/>
                  </a:lnTo>
                  <a:lnTo>
                    <a:pt x="66230" y="89027"/>
                  </a:lnTo>
                  <a:lnTo>
                    <a:pt x="67462" y="89903"/>
                  </a:lnTo>
                  <a:lnTo>
                    <a:pt x="67703" y="89827"/>
                  </a:lnTo>
                  <a:lnTo>
                    <a:pt x="67970" y="89738"/>
                  </a:lnTo>
                  <a:lnTo>
                    <a:pt x="67970" y="88684"/>
                  </a:lnTo>
                  <a:close/>
                </a:path>
                <a:path w="108584" h="96520">
                  <a:moveTo>
                    <a:pt x="70269" y="86969"/>
                  </a:moveTo>
                  <a:lnTo>
                    <a:pt x="69862" y="87083"/>
                  </a:lnTo>
                  <a:lnTo>
                    <a:pt x="69469" y="87185"/>
                  </a:lnTo>
                  <a:lnTo>
                    <a:pt x="69024" y="87312"/>
                  </a:lnTo>
                  <a:lnTo>
                    <a:pt x="68656" y="87401"/>
                  </a:lnTo>
                  <a:lnTo>
                    <a:pt x="68186" y="85242"/>
                  </a:lnTo>
                  <a:lnTo>
                    <a:pt x="69024" y="84543"/>
                  </a:lnTo>
                  <a:lnTo>
                    <a:pt x="68110" y="84213"/>
                  </a:lnTo>
                  <a:lnTo>
                    <a:pt x="67970" y="84162"/>
                  </a:lnTo>
                  <a:lnTo>
                    <a:pt x="68110" y="84823"/>
                  </a:lnTo>
                  <a:lnTo>
                    <a:pt x="68110" y="85305"/>
                  </a:lnTo>
                  <a:lnTo>
                    <a:pt x="67703" y="85648"/>
                  </a:lnTo>
                  <a:lnTo>
                    <a:pt x="67462" y="85623"/>
                  </a:lnTo>
                  <a:lnTo>
                    <a:pt x="66763" y="85521"/>
                  </a:lnTo>
                  <a:lnTo>
                    <a:pt x="67703" y="86728"/>
                  </a:lnTo>
                  <a:lnTo>
                    <a:pt x="67970" y="88684"/>
                  </a:lnTo>
                  <a:lnTo>
                    <a:pt x="68110" y="88658"/>
                  </a:lnTo>
                  <a:lnTo>
                    <a:pt x="68656" y="88557"/>
                  </a:lnTo>
                  <a:lnTo>
                    <a:pt x="69024" y="88480"/>
                  </a:lnTo>
                  <a:lnTo>
                    <a:pt x="69469" y="88392"/>
                  </a:lnTo>
                  <a:lnTo>
                    <a:pt x="69862" y="88315"/>
                  </a:lnTo>
                  <a:lnTo>
                    <a:pt x="70269" y="88239"/>
                  </a:lnTo>
                  <a:lnTo>
                    <a:pt x="70269" y="86969"/>
                  </a:lnTo>
                  <a:close/>
                </a:path>
                <a:path w="108584" h="96520">
                  <a:moveTo>
                    <a:pt x="70269" y="61912"/>
                  </a:moveTo>
                  <a:lnTo>
                    <a:pt x="69469" y="61645"/>
                  </a:lnTo>
                  <a:lnTo>
                    <a:pt x="69596" y="61239"/>
                  </a:lnTo>
                  <a:lnTo>
                    <a:pt x="68656" y="61239"/>
                  </a:lnTo>
                  <a:lnTo>
                    <a:pt x="67310" y="62458"/>
                  </a:lnTo>
                  <a:lnTo>
                    <a:pt x="66636" y="63131"/>
                  </a:lnTo>
                  <a:lnTo>
                    <a:pt x="66636" y="63398"/>
                  </a:lnTo>
                  <a:lnTo>
                    <a:pt x="66497" y="63398"/>
                  </a:lnTo>
                  <a:lnTo>
                    <a:pt x="66497" y="63804"/>
                  </a:lnTo>
                  <a:lnTo>
                    <a:pt x="66230" y="64338"/>
                  </a:lnTo>
                  <a:lnTo>
                    <a:pt x="66090" y="64884"/>
                  </a:lnTo>
                  <a:lnTo>
                    <a:pt x="67576" y="64338"/>
                  </a:lnTo>
                  <a:lnTo>
                    <a:pt x="68516" y="62179"/>
                  </a:lnTo>
                  <a:lnTo>
                    <a:pt x="70269" y="62318"/>
                  </a:lnTo>
                  <a:lnTo>
                    <a:pt x="70269" y="61912"/>
                  </a:lnTo>
                  <a:close/>
                </a:path>
                <a:path w="108584" h="96520">
                  <a:moveTo>
                    <a:pt x="70408" y="84035"/>
                  </a:moveTo>
                  <a:lnTo>
                    <a:pt x="70269" y="84302"/>
                  </a:lnTo>
                  <a:lnTo>
                    <a:pt x="70269" y="83769"/>
                  </a:lnTo>
                  <a:lnTo>
                    <a:pt x="69469" y="84175"/>
                  </a:lnTo>
                  <a:lnTo>
                    <a:pt x="69024" y="84543"/>
                  </a:lnTo>
                  <a:lnTo>
                    <a:pt x="69862" y="84836"/>
                  </a:lnTo>
                  <a:lnTo>
                    <a:pt x="70142" y="84937"/>
                  </a:lnTo>
                  <a:lnTo>
                    <a:pt x="70269" y="84975"/>
                  </a:lnTo>
                  <a:lnTo>
                    <a:pt x="70269" y="86969"/>
                  </a:lnTo>
                  <a:lnTo>
                    <a:pt x="70408" y="86944"/>
                  </a:lnTo>
                  <a:lnTo>
                    <a:pt x="70408" y="84035"/>
                  </a:lnTo>
                  <a:close/>
                </a:path>
                <a:path w="108584" h="96520">
                  <a:moveTo>
                    <a:pt x="71081" y="80391"/>
                  </a:moveTo>
                  <a:lnTo>
                    <a:pt x="70815" y="80264"/>
                  </a:lnTo>
                  <a:lnTo>
                    <a:pt x="70942" y="80530"/>
                  </a:lnTo>
                  <a:lnTo>
                    <a:pt x="71081" y="80391"/>
                  </a:lnTo>
                  <a:close/>
                </a:path>
                <a:path w="108584" h="96520">
                  <a:moveTo>
                    <a:pt x="71755" y="83769"/>
                  </a:moveTo>
                  <a:lnTo>
                    <a:pt x="71488" y="83769"/>
                  </a:lnTo>
                  <a:lnTo>
                    <a:pt x="71615" y="83896"/>
                  </a:lnTo>
                  <a:lnTo>
                    <a:pt x="71755" y="83769"/>
                  </a:lnTo>
                  <a:close/>
                </a:path>
                <a:path w="108584" h="96520">
                  <a:moveTo>
                    <a:pt x="72567" y="88671"/>
                  </a:moveTo>
                  <a:lnTo>
                    <a:pt x="70675" y="86868"/>
                  </a:lnTo>
                  <a:lnTo>
                    <a:pt x="70408" y="86944"/>
                  </a:lnTo>
                  <a:lnTo>
                    <a:pt x="70408" y="88214"/>
                  </a:lnTo>
                  <a:lnTo>
                    <a:pt x="70675" y="88163"/>
                  </a:lnTo>
                  <a:lnTo>
                    <a:pt x="71081" y="88087"/>
                  </a:lnTo>
                  <a:lnTo>
                    <a:pt x="69862" y="89839"/>
                  </a:lnTo>
                  <a:lnTo>
                    <a:pt x="70142" y="89725"/>
                  </a:lnTo>
                  <a:lnTo>
                    <a:pt x="71081" y="89623"/>
                  </a:lnTo>
                  <a:lnTo>
                    <a:pt x="71894" y="89700"/>
                  </a:lnTo>
                  <a:lnTo>
                    <a:pt x="71615" y="90512"/>
                  </a:lnTo>
                  <a:lnTo>
                    <a:pt x="71894" y="90373"/>
                  </a:lnTo>
                  <a:lnTo>
                    <a:pt x="72161" y="90233"/>
                  </a:lnTo>
                  <a:lnTo>
                    <a:pt x="72567" y="90233"/>
                  </a:lnTo>
                  <a:lnTo>
                    <a:pt x="72567" y="88671"/>
                  </a:lnTo>
                  <a:close/>
                </a:path>
                <a:path w="108584" h="96520">
                  <a:moveTo>
                    <a:pt x="73507" y="78638"/>
                  </a:moveTo>
                  <a:lnTo>
                    <a:pt x="73380" y="77965"/>
                  </a:lnTo>
                  <a:lnTo>
                    <a:pt x="72974" y="77698"/>
                  </a:lnTo>
                  <a:lnTo>
                    <a:pt x="72974" y="77025"/>
                  </a:lnTo>
                  <a:lnTo>
                    <a:pt x="72694" y="77558"/>
                  </a:lnTo>
                  <a:lnTo>
                    <a:pt x="72021" y="77558"/>
                  </a:lnTo>
                  <a:lnTo>
                    <a:pt x="71107" y="77444"/>
                  </a:lnTo>
                  <a:lnTo>
                    <a:pt x="72021" y="77292"/>
                  </a:lnTo>
                  <a:lnTo>
                    <a:pt x="71374" y="76936"/>
                  </a:lnTo>
                  <a:lnTo>
                    <a:pt x="71488" y="76746"/>
                  </a:lnTo>
                  <a:lnTo>
                    <a:pt x="71628" y="76212"/>
                  </a:lnTo>
                  <a:lnTo>
                    <a:pt x="70561" y="76466"/>
                  </a:lnTo>
                  <a:lnTo>
                    <a:pt x="68249" y="75133"/>
                  </a:lnTo>
                  <a:lnTo>
                    <a:pt x="66319" y="74828"/>
                  </a:lnTo>
                  <a:lnTo>
                    <a:pt x="66090" y="74803"/>
                  </a:lnTo>
                  <a:lnTo>
                    <a:pt x="65684" y="74726"/>
                  </a:lnTo>
                  <a:lnTo>
                    <a:pt x="65824" y="75120"/>
                  </a:lnTo>
                  <a:lnTo>
                    <a:pt x="66890" y="78105"/>
                  </a:lnTo>
                  <a:lnTo>
                    <a:pt x="69596" y="77685"/>
                  </a:lnTo>
                  <a:lnTo>
                    <a:pt x="70269" y="79184"/>
                  </a:lnTo>
                  <a:lnTo>
                    <a:pt x="70675" y="78905"/>
                  </a:lnTo>
                  <a:lnTo>
                    <a:pt x="70942" y="78498"/>
                  </a:lnTo>
                  <a:lnTo>
                    <a:pt x="71488" y="78371"/>
                  </a:lnTo>
                  <a:lnTo>
                    <a:pt x="71628" y="78778"/>
                  </a:lnTo>
                  <a:lnTo>
                    <a:pt x="71894" y="79044"/>
                  </a:lnTo>
                  <a:lnTo>
                    <a:pt x="72021" y="79311"/>
                  </a:lnTo>
                  <a:lnTo>
                    <a:pt x="72301" y="78638"/>
                  </a:lnTo>
                  <a:lnTo>
                    <a:pt x="72834" y="78371"/>
                  </a:lnTo>
                  <a:lnTo>
                    <a:pt x="73507" y="78638"/>
                  </a:lnTo>
                  <a:close/>
                </a:path>
                <a:path w="108584" h="96520">
                  <a:moveTo>
                    <a:pt x="74053" y="69608"/>
                  </a:moveTo>
                  <a:lnTo>
                    <a:pt x="73507" y="69469"/>
                  </a:lnTo>
                  <a:lnTo>
                    <a:pt x="72974" y="69469"/>
                  </a:lnTo>
                  <a:lnTo>
                    <a:pt x="72694" y="70408"/>
                  </a:lnTo>
                  <a:lnTo>
                    <a:pt x="72428" y="70954"/>
                  </a:lnTo>
                  <a:lnTo>
                    <a:pt x="72834" y="70675"/>
                  </a:lnTo>
                  <a:lnTo>
                    <a:pt x="73101" y="70142"/>
                  </a:lnTo>
                  <a:lnTo>
                    <a:pt x="73647" y="70281"/>
                  </a:lnTo>
                  <a:lnTo>
                    <a:pt x="73774" y="69875"/>
                  </a:lnTo>
                  <a:lnTo>
                    <a:pt x="74053" y="69608"/>
                  </a:lnTo>
                  <a:close/>
                </a:path>
                <a:path w="108584" h="96520">
                  <a:moveTo>
                    <a:pt x="74853" y="58267"/>
                  </a:moveTo>
                  <a:lnTo>
                    <a:pt x="74726" y="58000"/>
                  </a:lnTo>
                  <a:lnTo>
                    <a:pt x="74587" y="57861"/>
                  </a:lnTo>
                  <a:lnTo>
                    <a:pt x="74587" y="57467"/>
                  </a:lnTo>
                  <a:lnTo>
                    <a:pt x="74053" y="57734"/>
                  </a:lnTo>
                  <a:lnTo>
                    <a:pt x="72974" y="57188"/>
                  </a:lnTo>
                  <a:lnTo>
                    <a:pt x="72834" y="57327"/>
                  </a:lnTo>
                  <a:lnTo>
                    <a:pt x="73380" y="57734"/>
                  </a:lnTo>
                  <a:lnTo>
                    <a:pt x="74180" y="58000"/>
                  </a:lnTo>
                  <a:lnTo>
                    <a:pt x="74853" y="58267"/>
                  </a:lnTo>
                  <a:close/>
                </a:path>
                <a:path w="108584" h="96520">
                  <a:moveTo>
                    <a:pt x="74993" y="72707"/>
                  </a:moveTo>
                  <a:lnTo>
                    <a:pt x="74460" y="73113"/>
                  </a:lnTo>
                  <a:lnTo>
                    <a:pt x="73914" y="73647"/>
                  </a:lnTo>
                  <a:lnTo>
                    <a:pt x="73380" y="73863"/>
                  </a:lnTo>
                  <a:lnTo>
                    <a:pt x="73240" y="73914"/>
                  </a:lnTo>
                  <a:lnTo>
                    <a:pt x="73240" y="76073"/>
                  </a:lnTo>
                  <a:lnTo>
                    <a:pt x="74320" y="75539"/>
                  </a:lnTo>
                  <a:lnTo>
                    <a:pt x="74853" y="75082"/>
                  </a:lnTo>
                  <a:lnTo>
                    <a:pt x="74993" y="74980"/>
                  </a:lnTo>
                  <a:lnTo>
                    <a:pt x="74993" y="72707"/>
                  </a:lnTo>
                  <a:close/>
                </a:path>
                <a:path w="108584" h="96520">
                  <a:moveTo>
                    <a:pt x="75399" y="61912"/>
                  </a:moveTo>
                  <a:lnTo>
                    <a:pt x="73914" y="62179"/>
                  </a:lnTo>
                  <a:lnTo>
                    <a:pt x="73507" y="61239"/>
                  </a:lnTo>
                  <a:lnTo>
                    <a:pt x="73101" y="61099"/>
                  </a:lnTo>
                  <a:lnTo>
                    <a:pt x="73101" y="61239"/>
                  </a:lnTo>
                  <a:lnTo>
                    <a:pt x="70942" y="62458"/>
                  </a:lnTo>
                  <a:lnTo>
                    <a:pt x="72301" y="63931"/>
                  </a:lnTo>
                  <a:lnTo>
                    <a:pt x="72974" y="64744"/>
                  </a:lnTo>
                  <a:lnTo>
                    <a:pt x="73380" y="64477"/>
                  </a:lnTo>
                  <a:lnTo>
                    <a:pt x="72974" y="64211"/>
                  </a:lnTo>
                  <a:lnTo>
                    <a:pt x="73507" y="63398"/>
                  </a:lnTo>
                  <a:lnTo>
                    <a:pt x="74180" y="63665"/>
                  </a:lnTo>
                  <a:lnTo>
                    <a:pt x="74587" y="63258"/>
                  </a:lnTo>
                  <a:lnTo>
                    <a:pt x="75399" y="61912"/>
                  </a:lnTo>
                  <a:close/>
                </a:path>
                <a:path w="108584" h="96520">
                  <a:moveTo>
                    <a:pt x="76212" y="80391"/>
                  </a:moveTo>
                  <a:lnTo>
                    <a:pt x="75260" y="79984"/>
                  </a:lnTo>
                  <a:lnTo>
                    <a:pt x="75399" y="80391"/>
                  </a:lnTo>
                  <a:lnTo>
                    <a:pt x="75666" y="80797"/>
                  </a:lnTo>
                  <a:lnTo>
                    <a:pt x="75526" y="81064"/>
                  </a:lnTo>
                  <a:lnTo>
                    <a:pt x="76212" y="80391"/>
                  </a:lnTo>
                  <a:close/>
                </a:path>
                <a:path w="108584" h="96520">
                  <a:moveTo>
                    <a:pt x="77685" y="65290"/>
                  </a:moveTo>
                  <a:lnTo>
                    <a:pt x="75806" y="65290"/>
                  </a:lnTo>
                  <a:lnTo>
                    <a:pt x="75260" y="68122"/>
                  </a:lnTo>
                  <a:lnTo>
                    <a:pt x="77292" y="68376"/>
                  </a:lnTo>
                  <a:lnTo>
                    <a:pt x="77685" y="68453"/>
                  </a:lnTo>
                  <a:lnTo>
                    <a:pt x="77685" y="65963"/>
                  </a:lnTo>
                  <a:lnTo>
                    <a:pt x="77685" y="65290"/>
                  </a:lnTo>
                  <a:close/>
                </a:path>
                <a:path w="108584" h="96520">
                  <a:moveTo>
                    <a:pt x="78536" y="77571"/>
                  </a:moveTo>
                  <a:lnTo>
                    <a:pt x="77558" y="77292"/>
                  </a:lnTo>
                  <a:lnTo>
                    <a:pt x="77152" y="77241"/>
                  </a:lnTo>
                  <a:lnTo>
                    <a:pt x="76339" y="77152"/>
                  </a:lnTo>
                  <a:lnTo>
                    <a:pt x="76339" y="77825"/>
                  </a:lnTo>
                  <a:lnTo>
                    <a:pt x="76606" y="78371"/>
                  </a:lnTo>
                  <a:lnTo>
                    <a:pt x="77152" y="78778"/>
                  </a:lnTo>
                  <a:lnTo>
                    <a:pt x="78536" y="77571"/>
                  </a:lnTo>
                  <a:close/>
                </a:path>
                <a:path w="108584" h="96520">
                  <a:moveTo>
                    <a:pt x="79044" y="47612"/>
                  </a:moveTo>
                  <a:lnTo>
                    <a:pt x="78359" y="47485"/>
                  </a:lnTo>
                  <a:lnTo>
                    <a:pt x="77685" y="48564"/>
                  </a:lnTo>
                  <a:lnTo>
                    <a:pt x="76885" y="48831"/>
                  </a:lnTo>
                  <a:lnTo>
                    <a:pt x="76339" y="50444"/>
                  </a:lnTo>
                  <a:lnTo>
                    <a:pt x="76479" y="51523"/>
                  </a:lnTo>
                  <a:lnTo>
                    <a:pt x="78498" y="51523"/>
                  </a:lnTo>
                  <a:lnTo>
                    <a:pt x="78638" y="51523"/>
                  </a:lnTo>
                  <a:lnTo>
                    <a:pt x="78765" y="51663"/>
                  </a:lnTo>
                  <a:lnTo>
                    <a:pt x="77685" y="50038"/>
                  </a:lnTo>
                  <a:lnTo>
                    <a:pt x="77685" y="49644"/>
                  </a:lnTo>
                  <a:lnTo>
                    <a:pt x="79044" y="47612"/>
                  </a:lnTo>
                  <a:close/>
                </a:path>
                <a:path w="108584" h="96520">
                  <a:moveTo>
                    <a:pt x="79171" y="88214"/>
                  </a:moveTo>
                  <a:lnTo>
                    <a:pt x="78905" y="87274"/>
                  </a:lnTo>
                  <a:lnTo>
                    <a:pt x="77965" y="85648"/>
                  </a:lnTo>
                  <a:lnTo>
                    <a:pt x="77558" y="85928"/>
                  </a:lnTo>
                  <a:lnTo>
                    <a:pt x="77152" y="85788"/>
                  </a:lnTo>
                  <a:lnTo>
                    <a:pt x="76746" y="85928"/>
                  </a:lnTo>
                  <a:lnTo>
                    <a:pt x="73774" y="87947"/>
                  </a:lnTo>
                  <a:lnTo>
                    <a:pt x="73507" y="89560"/>
                  </a:lnTo>
                  <a:lnTo>
                    <a:pt x="72694" y="88798"/>
                  </a:lnTo>
                  <a:lnTo>
                    <a:pt x="72694" y="90919"/>
                  </a:lnTo>
                  <a:lnTo>
                    <a:pt x="73507" y="89966"/>
                  </a:lnTo>
                  <a:lnTo>
                    <a:pt x="74320" y="92125"/>
                  </a:lnTo>
                  <a:lnTo>
                    <a:pt x="74853" y="91313"/>
                  </a:lnTo>
                  <a:lnTo>
                    <a:pt x="75399" y="90233"/>
                  </a:lnTo>
                  <a:lnTo>
                    <a:pt x="76746" y="89827"/>
                  </a:lnTo>
                  <a:lnTo>
                    <a:pt x="78359" y="89700"/>
                  </a:lnTo>
                  <a:lnTo>
                    <a:pt x="79171" y="88214"/>
                  </a:lnTo>
                  <a:close/>
                </a:path>
                <a:path w="108584" h="96520">
                  <a:moveTo>
                    <a:pt x="79311" y="76885"/>
                  </a:moveTo>
                  <a:lnTo>
                    <a:pt x="78536" y="77571"/>
                  </a:lnTo>
                  <a:lnTo>
                    <a:pt x="78905" y="77673"/>
                  </a:lnTo>
                  <a:lnTo>
                    <a:pt x="79311" y="77787"/>
                  </a:lnTo>
                  <a:lnTo>
                    <a:pt x="79311" y="76885"/>
                  </a:lnTo>
                  <a:close/>
                </a:path>
                <a:path w="108584" h="96520">
                  <a:moveTo>
                    <a:pt x="79654" y="54152"/>
                  </a:moveTo>
                  <a:lnTo>
                    <a:pt x="79044" y="54229"/>
                  </a:lnTo>
                  <a:lnTo>
                    <a:pt x="78638" y="54902"/>
                  </a:lnTo>
                  <a:lnTo>
                    <a:pt x="78638" y="55359"/>
                  </a:lnTo>
                  <a:lnTo>
                    <a:pt x="79654" y="54152"/>
                  </a:lnTo>
                  <a:close/>
                </a:path>
                <a:path w="108584" h="96520">
                  <a:moveTo>
                    <a:pt x="81584" y="52654"/>
                  </a:moveTo>
                  <a:lnTo>
                    <a:pt x="79844" y="51663"/>
                  </a:lnTo>
                  <a:lnTo>
                    <a:pt x="79844" y="52692"/>
                  </a:lnTo>
                  <a:lnTo>
                    <a:pt x="79654" y="52387"/>
                  </a:lnTo>
                  <a:lnTo>
                    <a:pt x="79654" y="54152"/>
                  </a:lnTo>
                  <a:lnTo>
                    <a:pt x="80251" y="54089"/>
                  </a:lnTo>
                  <a:lnTo>
                    <a:pt x="80073" y="53073"/>
                  </a:lnTo>
                  <a:lnTo>
                    <a:pt x="80391" y="53555"/>
                  </a:lnTo>
                  <a:lnTo>
                    <a:pt x="80924" y="53162"/>
                  </a:lnTo>
                  <a:lnTo>
                    <a:pt x="80924" y="54356"/>
                  </a:lnTo>
                  <a:lnTo>
                    <a:pt x="81330" y="54279"/>
                  </a:lnTo>
                  <a:lnTo>
                    <a:pt x="81330" y="52857"/>
                  </a:lnTo>
                  <a:lnTo>
                    <a:pt x="81584" y="52654"/>
                  </a:lnTo>
                  <a:close/>
                </a:path>
                <a:path w="108584" h="96520">
                  <a:moveTo>
                    <a:pt x="82816" y="53987"/>
                  </a:moveTo>
                  <a:lnTo>
                    <a:pt x="82296" y="54089"/>
                  </a:lnTo>
                  <a:lnTo>
                    <a:pt x="81876" y="54165"/>
                  </a:lnTo>
                  <a:lnTo>
                    <a:pt x="81330" y="54279"/>
                  </a:lnTo>
                  <a:lnTo>
                    <a:pt x="81330" y="55029"/>
                  </a:lnTo>
                  <a:lnTo>
                    <a:pt x="81876" y="54927"/>
                  </a:lnTo>
                  <a:lnTo>
                    <a:pt x="82003" y="54902"/>
                  </a:lnTo>
                  <a:lnTo>
                    <a:pt x="82003" y="55575"/>
                  </a:lnTo>
                  <a:lnTo>
                    <a:pt x="82296" y="55473"/>
                  </a:lnTo>
                  <a:lnTo>
                    <a:pt x="82296" y="55702"/>
                  </a:lnTo>
                  <a:lnTo>
                    <a:pt x="82816" y="54495"/>
                  </a:lnTo>
                  <a:lnTo>
                    <a:pt x="82816" y="53987"/>
                  </a:lnTo>
                  <a:close/>
                </a:path>
                <a:path w="108584" h="96520">
                  <a:moveTo>
                    <a:pt x="82816" y="38849"/>
                  </a:moveTo>
                  <a:lnTo>
                    <a:pt x="82283" y="38709"/>
                  </a:lnTo>
                  <a:lnTo>
                    <a:pt x="82283" y="38849"/>
                  </a:lnTo>
                  <a:lnTo>
                    <a:pt x="82410" y="39116"/>
                  </a:lnTo>
                  <a:lnTo>
                    <a:pt x="82283" y="39255"/>
                  </a:lnTo>
                  <a:lnTo>
                    <a:pt x="82550" y="39382"/>
                  </a:lnTo>
                  <a:lnTo>
                    <a:pt x="82816" y="39255"/>
                  </a:lnTo>
                  <a:lnTo>
                    <a:pt x="82816" y="38849"/>
                  </a:lnTo>
                  <a:close/>
                </a:path>
                <a:path w="108584" h="96520">
                  <a:moveTo>
                    <a:pt x="82956" y="63804"/>
                  </a:moveTo>
                  <a:lnTo>
                    <a:pt x="82283" y="63804"/>
                  </a:lnTo>
                  <a:lnTo>
                    <a:pt x="80797" y="62992"/>
                  </a:lnTo>
                  <a:lnTo>
                    <a:pt x="80924" y="62052"/>
                  </a:lnTo>
                  <a:lnTo>
                    <a:pt x="80797" y="62052"/>
                  </a:lnTo>
                  <a:lnTo>
                    <a:pt x="80518" y="62585"/>
                  </a:lnTo>
                  <a:lnTo>
                    <a:pt x="80251" y="62852"/>
                  </a:lnTo>
                  <a:lnTo>
                    <a:pt x="80518" y="63398"/>
                  </a:lnTo>
                  <a:lnTo>
                    <a:pt x="80924" y="63931"/>
                  </a:lnTo>
                  <a:lnTo>
                    <a:pt x="80518" y="64477"/>
                  </a:lnTo>
                  <a:lnTo>
                    <a:pt x="79578" y="65684"/>
                  </a:lnTo>
                  <a:lnTo>
                    <a:pt x="79984" y="66370"/>
                  </a:lnTo>
                  <a:lnTo>
                    <a:pt x="80657" y="66903"/>
                  </a:lnTo>
                  <a:lnTo>
                    <a:pt x="80657" y="66497"/>
                  </a:lnTo>
                  <a:lnTo>
                    <a:pt x="80924" y="66230"/>
                  </a:lnTo>
                  <a:lnTo>
                    <a:pt x="81330" y="65963"/>
                  </a:lnTo>
                  <a:lnTo>
                    <a:pt x="81597" y="65011"/>
                  </a:lnTo>
                  <a:lnTo>
                    <a:pt x="82956" y="63804"/>
                  </a:lnTo>
                  <a:close/>
                </a:path>
                <a:path w="108584" h="96520">
                  <a:moveTo>
                    <a:pt x="83629" y="53822"/>
                  </a:moveTo>
                  <a:lnTo>
                    <a:pt x="82816" y="53352"/>
                  </a:lnTo>
                  <a:lnTo>
                    <a:pt x="82816" y="53987"/>
                  </a:lnTo>
                  <a:lnTo>
                    <a:pt x="83629" y="53822"/>
                  </a:lnTo>
                  <a:close/>
                </a:path>
                <a:path w="108584" h="96520">
                  <a:moveTo>
                    <a:pt x="83896" y="64617"/>
                  </a:moveTo>
                  <a:lnTo>
                    <a:pt x="82956" y="63804"/>
                  </a:lnTo>
                  <a:lnTo>
                    <a:pt x="83083" y="65417"/>
                  </a:lnTo>
                  <a:lnTo>
                    <a:pt x="83896" y="64617"/>
                  </a:lnTo>
                  <a:close/>
                </a:path>
                <a:path w="108584" h="96520">
                  <a:moveTo>
                    <a:pt x="84162" y="50723"/>
                  </a:moveTo>
                  <a:lnTo>
                    <a:pt x="81584" y="52654"/>
                  </a:lnTo>
                  <a:lnTo>
                    <a:pt x="81876" y="52819"/>
                  </a:lnTo>
                  <a:lnTo>
                    <a:pt x="82003" y="52895"/>
                  </a:lnTo>
                  <a:lnTo>
                    <a:pt x="82143" y="52971"/>
                  </a:lnTo>
                  <a:lnTo>
                    <a:pt x="82296" y="53060"/>
                  </a:lnTo>
                  <a:lnTo>
                    <a:pt x="82816" y="53352"/>
                  </a:lnTo>
                  <a:lnTo>
                    <a:pt x="82816" y="52781"/>
                  </a:lnTo>
                  <a:lnTo>
                    <a:pt x="83629" y="52336"/>
                  </a:lnTo>
                  <a:lnTo>
                    <a:pt x="84162" y="50723"/>
                  </a:lnTo>
                  <a:close/>
                </a:path>
                <a:path w="108584" h="96520">
                  <a:moveTo>
                    <a:pt x="86055" y="81610"/>
                  </a:moveTo>
                  <a:lnTo>
                    <a:pt x="85382" y="81610"/>
                  </a:lnTo>
                  <a:lnTo>
                    <a:pt x="85115" y="81203"/>
                  </a:lnTo>
                  <a:lnTo>
                    <a:pt x="84709" y="80657"/>
                  </a:lnTo>
                  <a:lnTo>
                    <a:pt x="85648" y="79578"/>
                  </a:lnTo>
                  <a:lnTo>
                    <a:pt x="79984" y="77978"/>
                  </a:lnTo>
                  <a:lnTo>
                    <a:pt x="79717" y="77901"/>
                  </a:lnTo>
                  <a:lnTo>
                    <a:pt x="79311" y="77787"/>
                  </a:lnTo>
                  <a:lnTo>
                    <a:pt x="79311" y="80556"/>
                  </a:lnTo>
                  <a:lnTo>
                    <a:pt x="78905" y="81610"/>
                  </a:lnTo>
                  <a:lnTo>
                    <a:pt x="79311" y="82016"/>
                  </a:lnTo>
                  <a:lnTo>
                    <a:pt x="79578" y="82194"/>
                  </a:lnTo>
                  <a:lnTo>
                    <a:pt x="79717" y="82283"/>
                  </a:lnTo>
                  <a:lnTo>
                    <a:pt x="79984" y="82816"/>
                  </a:lnTo>
                  <a:lnTo>
                    <a:pt x="81064" y="81876"/>
                  </a:lnTo>
                  <a:lnTo>
                    <a:pt x="81330" y="83223"/>
                  </a:lnTo>
                  <a:lnTo>
                    <a:pt x="82283" y="83578"/>
                  </a:lnTo>
                  <a:lnTo>
                    <a:pt x="82410" y="83629"/>
                  </a:lnTo>
                  <a:lnTo>
                    <a:pt x="82410" y="82283"/>
                  </a:lnTo>
                  <a:lnTo>
                    <a:pt x="84709" y="82042"/>
                  </a:lnTo>
                  <a:lnTo>
                    <a:pt x="85115" y="81965"/>
                  </a:lnTo>
                  <a:lnTo>
                    <a:pt x="86055" y="81610"/>
                  </a:lnTo>
                  <a:close/>
                </a:path>
                <a:path w="108584" h="96520">
                  <a:moveTo>
                    <a:pt x="86055" y="57061"/>
                  </a:moveTo>
                  <a:lnTo>
                    <a:pt x="85788" y="56794"/>
                  </a:lnTo>
                  <a:lnTo>
                    <a:pt x="85382" y="56515"/>
                  </a:lnTo>
                  <a:lnTo>
                    <a:pt x="84975" y="56388"/>
                  </a:lnTo>
                  <a:lnTo>
                    <a:pt x="84709" y="56388"/>
                  </a:lnTo>
                  <a:lnTo>
                    <a:pt x="84836" y="56794"/>
                  </a:lnTo>
                  <a:lnTo>
                    <a:pt x="84569" y="56794"/>
                  </a:lnTo>
                  <a:lnTo>
                    <a:pt x="84035" y="57467"/>
                  </a:lnTo>
                  <a:lnTo>
                    <a:pt x="84429" y="57734"/>
                  </a:lnTo>
                  <a:lnTo>
                    <a:pt x="83489" y="58813"/>
                  </a:lnTo>
                  <a:lnTo>
                    <a:pt x="83896" y="59080"/>
                  </a:lnTo>
                  <a:lnTo>
                    <a:pt x="84836" y="59220"/>
                  </a:lnTo>
                  <a:lnTo>
                    <a:pt x="85648" y="57861"/>
                  </a:lnTo>
                  <a:lnTo>
                    <a:pt x="86055" y="57061"/>
                  </a:lnTo>
                  <a:close/>
                </a:path>
                <a:path w="108584" h="96520">
                  <a:moveTo>
                    <a:pt x="86182" y="75539"/>
                  </a:moveTo>
                  <a:lnTo>
                    <a:pt x="84569" y="73914"/>
                  </a:lnTo>
                  <a:lnTo>
                    <a:pt x="84429" y="74193"/>
                  </a:lnTo>
                  <a:lnTo>
                    <a:pt x="84162" y="74320"/>
                  </a:lnTo>
                  <a:lnTo>
                    <a:pt x="84035" y="74587"/>
                  </a:lnTo>
                  <a:lnTo>
                    <a:pt x="84975" y="74866"/>
                  </a:lnTo>
                  <a:lnTo>
                    <a:pt x="85788" y="75399"/>
                  </a:lnTo>
                  <a:lnTo>
                    <a:pt x="86182" y="75539"/>
                  </a:lnTo>
                  <a:close/>
                </a:path>
                <a:path w="108584" h="96520">
                  <a:moveTo>
                    <a:pt x="90373" y="72301"/>
                  </a:moveTo>
                  <a:lnTo>
                    <a:pt x="90233" y="72161"/>
                  </a:lnTo>
                  <a:lnTo>
                    <a:pt x="90106" y="72161"/>
                  </a:lnTo>
                  <a:lnTo>
                    <a:pt x="89966" y="72034"/>
                  </a:lnTo>
                  <a:lnTo>
                    <a:pt x="89420" y="72161"/>
                  </a:lnTo>
                  <a:lnTo>
                    <a:pt x="89827" y="72440"/>
                  </a:lnTo>
                  <a:lnTo>
                    <a:pt x="90373" y="72440"/>
                  </a:lnTo>
                  <a:lnTo>
                    <a:pt x="90373" y="72301"/>
                  </a:lnTo>
                  <a:close/>
                </a:path>
                <a:path w="108584" h="96520">
                  <a:moveTo>
                    <a:pt x="90906" y="73240"/>
                  </a:moveTo>
                  <a:lnTo>
                    <a:pt x="90779" y="72974"/>
                  </a:lnTo>
                  <a:lnTo>
                    <a:pt x="90639" y="72567"/>
                  </a:lnTo>
                  <a:lnTo>
                    <a:pt x="90106" y="72567"/>
                  </a:lnTo>
                  <a:lnTo>
                    <a:pt x="89827" y="73520"/>
                  </a:lnTo>
                  <a:lnTo>
                    <a:pt x="90233" y="73380"/>
                  </a:lnTo>
                  <a:lnTo>
                    <a:pt x="90500" y="73240"/>
                  </a:lnTo>
                  <a:lnTo>
                    <a:pt x="90906" y="73240"/>
                  </a:lnTo>
                  <a:close/>
                </a:path>
                <a:path w="108584" h="96520">
                  <a:moveTo>
                    <a:pt x="92252" y="76885"/>
                  </a:moveTo>
                  <a:lnTo>
                    <a:pt x="91579" y="77152"/>
                  </a:lnTo>
                  <a:lnTo>
                    <a:pt x="90500" y="76885"/>
                  </a:lnTo>
                  <a:lnTo>
                    <a:pt x="89827" y="77025"/>
                  </a:lnTo>
                  <a:lnTo>
                    <a:pt x="89560" y="77292"/>
                  </a:lnTo>
                  <a:lnTo>
                    <a:pt x="89293" y="77292"/>
                  </a:lnTo>
                  <a:lnTo>
                    <a:pt x="89027" y="77558"/>
                  </a:lnTo>
                  <a:lnTo>
                    <a:pt x="89293" y="79184"/>
                  </a:lnTo>
                  <a:lnTo>
                    <a:pt x="89420" y="80657"/>
                  </a:lnTo>
                  <a:lnTo>
                    <a:pt x="87541" y="81737"/>
                  </a:lnTo>
                  <a:lnTo>
                    <a:pt x="87807" y="82550"/>
                  </a:lnTo>
                  <a:lnTo>
                    <a:pt x="88747" y="82956"/>
                  </a:lnTo>
                  <a:lnTo>
                    <a:pt x="89560" y="82956"/>
                  </a:lnTo>
                  <a:lnTo>
                    <a:pt x="89560" y="82016"/>
                  </a:lnTo>
                  <a:lnTo>
                    <a:pt x="90106" y="81610"/>
                  </a:lnTo>
                  <a:lnTo>
                    <a:pt x="89560" y="79857"/>
                  </a:lnTo>
                  <a:lnTo>
                    <a:pt x="92125" y="78905"/>
                  </a:lnTo>
                  <a:lnTo>
                    <a:pt x="92252" y="76885"/>
                  </a:lnTo>
                  <a:close/>
                </a:path>
                <a:path w="108584" h="96520">
                  <a:moveTo>
                    <a:pt x="94551" y="73113"/>
                  </a:moveTo>
                  <a:lnTo>
                    <a:pt x="94145" y="72974"/>
                  </a:lnTo>
                  <a:lnTo>
                    <a:pt x="93738" y="72974"/>
                  </a:lnTo>
                  <a:lnTo>
                    <a:pt x="93332" y="72707"/>
                  </a:lnTo>
                  <a:lnTo>
                    <a:pt x="92798" y="72974"/>
                  </a:lnTo>
                  <a:lnTo>
                    <a:pt x="92798" y="73647"/>
                  </a:lnTo>
                  <a:lnTo>
                    <a:pt x="92252" y="73914"/>
                  </a:lnTo>
                  <a:lnTo>
                    <a:pt x="92252" y="74726"/>
                  </a:lnTo>
                  <a:lnTo>
                    <a:pt x="92392" y="74993"/>
                  </a:lnTo>
                  <a:lnTo>
                    <a:pt x="92532" y="75399"/>
                  </a:lnTo>
                  <a:lnTo>
                    <a:pt x="92659" y="75946"/>
                  </a:lnTo>
                  <a:lnTo>
                    <a:pt x="92659" y="76352"/>
                  </a:lnTo>
                  <a:lnTo>
                    <a:pt x="93611" y="75399"/>
                  </a:lnTo>
                  <a:lnTo>
                    <a:pt x="93472" y="73914"/>
                  </a:lnTo>
                  <a:lnTo>
                    <a:pt x="94551" y="73113"/>
                  </a:lnTo>
                  <a:close/>
                </a:path>
                <a:path w="108584" h="96520">
                  <a:moveTo>
                    <a:pt x="96570" y="52882"/>
                  </a:moveTo>
                  <a:lnTo>
                    <a:pt x="94818" y="52959"/>
                  </a:lnTo>
                  <a:lnTo>
                    <a:pt x="94551" y="53035"/>
                  </a:lnTo>
                  <a:lnTo>
                    <a:pt x="94145" y="53149"/>
                  </a:lnTo>
                  <a:lnTo>
                    <a:pt x="92659" y="53416"/>
                  </a:lnTo>
                  <a:lnTo>
                    <a:pt x="92252" y="53619"/>
                  </a:lnTo>
                  <a:lnTo>
                    <a:pt x="92252" y="55029"/>
                  </a:lnTo>
                  <a:lnTo>
                    <a:pt x="94145" y="54533"/>
                  </a:lnTo>
                  <a:lnTo>
                    <a:pt x="94551" y="54432"/>
                  </a:lnTo>
                  <a:lnTo>
                    <a:pt x="95605" y="54356"/>
                  </a:lnTo>
                  <a:lnTo>
                    <a:pt x="94551" y="53555"/>
                  </a:lnTo>
                  <a:lnTo>
                    <a:pt x="96570" y="53555"/>
                  </a:lnTo>
                  <a:lnTo>
                    <a:pt x="96570" y="52882"/>
                  </a:lnTo>
                  <a:close/>
                </a:path>
                <a:path w="108584" h="96520">
                  <a:moveTo>
                    <a:pt x="96850" y="53555"/>
                  </a:moveTo>
                  <a:lnTo>
                    <a:pt x="96570" y="53555"/>
                  </a:lnTo>
                  <a:lnTo>
                    <a:pt x="95770" y="54356"/>
                  </a:lnTo>
                  <a:lnTo>
                    <a:pt x="96570" y="55092"/>
                  </a:lnTo>
                  <a:lnTo>
                    <a:pt x="96850" y="55308"/>
                  </a:lnTo>
                  <a:lnTo>
                    <a:pt x="96850" y="54597"/>
                  </a:lnTo>
                  <a:lnTo>
                    <a:pt x="96570" y="54546"/>
                  </a:lnTo>
                  <a:lnTo>
                    <a:pt x="96850" y="53555"/>
                  </a:lnTo>
                  <a:close/>
                </a:path>
                <a:path w="108584" h="96520">
                  <a:moveTo>
                    <a:pt x="97650" y="68922"/>
                  </a:moveTo>
                  <a:lnTo>
                    <a:pt x="96977" y="67983"/>
                  </a:lnTo>
                  <a:lnTo>
                    <a:pt x="96570" y="68122"/>
                  </a:lnTo>
                  <a:lnTo>
                    <a:pt x="96570" y="67843"/>
                  </a:lnTo>
                  <a:lnTo>
                    <a:pt x="96304" y="67716"/>
                  </a:lnTo>
                  <a:lnTo>
                    <a:pt x="96037" y="67843"/>
                  </a:lnTo>
                  <a:lnTo>
                    <a:pt x="96037" y="68122"/>
                  </a:lnTo>
                  <a:lnTo>
                    <a:pt x="95897" y="68249"/>
                  </a:lnTo>
                  <a:lnTo>
                    <a:pt x="95897" y="68529"/>
                  </a:lnTo>
                  <a:lnTo>
                    <a:pt x="95770" y="68795"/>
                  </a:lnTo>
                  <a:lnTo>
                    <a:pt x="95364" y="69062"/>
                  </a:lnTo>
                  <a:lnTo>
                    <a:pt x="95097" y="69875"/>
                  </a:lnTo>
                  <a:lnTo>
                    <a:pt x="94411" y="70548"/>
                  </a:lnTo>
                  <a:lnTo>
                    <a:pt x="94691" y="71361"/>
                  </a:lnTo>
                  <a:lnTo>
                    <a:pt x="94691" y="71894"/>
                  </a:lnTo>
                  <a:lnTo>
                    <a:pt x="96037" y="71894"/>
                  </a:lnTo>
                  <a:lnTo>
                    <a:pt x="95897" y="72567"/>
                  </a:lnTo>
                  <a:lnTo>
                    <a:pt x="96850" y="72707"/>
                  </a:lnTo>
                  <a:lnTo>
                    <a:pt x="96443" y="70954"/>
                  </a:lnTo>
                  <a:lnTo>
                    <a:pt x="96037" y="70408"/>
                  </a:lnTo>
                  <a:lnTo>
                    <a:pt x="95770" y="69608"/>
                  </a:lnTo>
                  <a:lnTo>
                    <a:pt x="97650" y="68922"/>
                  </a:lnTo>
                  <a:close/>
                </a:path>
                <a:path w="108584" h="96520">
                  <a:moveTo>
                    <a:pt x="99682" y="50584"/>
                  </a:moveTo>
                  <a:lnTo>
                    <a:pt x="98869" y="49364"/>
                  </a:lnTo>
                  <a:lnTo>
                    <a:pt x="98729" y="49911"/>
                  </a:lnTo>
                  <a:lnTo>
                    <a:pt x="99275" y="50723"/>
                  </a:lnTo>
                  <a:lnTo>
                    <a:pt x="99682" y="50584"/>
                  </a:lnTo>
                  <a:close/>
                </a:path>
                <a:path w="108584" h="96520">
                  <a:moveTo>
                    <a:pt x="103454" y="78232"/>
                  </a:moveTo>
                  <a:lnTo>
                    <a:pt x="102641" y="77152"/>
                  </a:lnTo>
                  <a:lnTo>
                    <a:pt x="101434" y="77558"/>
                  </a:lnTo>
                  <a:lnTo>
                    <a:pt x="102374" y="78105"/>
                  </a:lnTo>
                  <a:lnTo>
                    <a:pt x="101028" y="80264"/>
                  </a:lnTo>
                  <a:lnTo>
                    <a:pt x="102374" y="79984"/>
                  </a:lnTo>
                  <a:lnTo>
                    <a:pt x="103454" y="79578"/>
                  </a:lnTo>
                  <a:lnTo>
                    <a:pt x="103454" y="78232"/>
                  </a:lnTo>
                  <a:close/>
                </a:path>
                <a:path w="108584" h="96520">
                  <a:moveTo>
                    <a:pt x="104940" y="85255"/>
                  </a:moveTo>
                  <a:lnTo>
                    <a:pt x="103860" y="84442"/>
                  </a:lnTo>
                  <a:lnTo>
                    <a:pt x="103860" y="83769"/>
                  </a:lnTo>
                  <a:lnTo>
                    <a:pt x="102235" y="83858"/>
                  </a:lnTo>
                  <a:lnTo>
                    <a:pt x="101701" y="83896"/>
                  </a:lnTo>
                  <a:lnTo>
                    <a:pt x="100888" y="84302"/>
                  </a:lnTo>
                  <a:lnTo>
                    <a:pt x="100888" y="85267"/>
                  </a:lnTo>
                  <a:lnTo>
                    <a:pt x="102235" y="84709"/>
                  </a:lnTo>
                  <a:lnTo>
                    <a:pt x="104127" y="85648"/>
                  </a:lnTo>
                  <a:lnTo>
                    <a:pt x="104394" y="85699"/>
                  </a:lnTo>
                  <a:lnTo>
                    <a:pt x="104940" y="85801"/>
                  </a:lnTo>
                  <a:lnTo>
                    <a:pt x="104940" y="85255"/>
                  </a:lnTo>
                  <a:close/>
                </a:path>
                <a:path w="108584" h="96520">
                  <a:moveTo>
                    <a:pt x="105346" y="76073"/>
                  </a:moveTo>
                  <a:lnTo>
                    <a:pt x="104940" y="74193"/>
                  </a:lnTo>
                  <a:lnTo>
                    <a:pt x="103593" y="74587"/>
                  </a:lnTo>
                  <a:lnTo>
                    <a:pt x="102235" y="75272"/>
                  </a:lnTo>
                  <a:lnTo>
                    <a:pt x="103187" y="75946"/>
                  </a:lnTo>
                  <a:lnTo>
                    <a:pt x="104267" y="75806"/>
                  </a:lnTo>
                  <a:lnTo>
                    <a:pt x="105346" y="76073"/>
                  </a:lnTo>
                  <a:close/>
                </a:path>
                <a:path w="108584" h="96520">
                  <a:moveTo>
                    <a:pt x="106553" y="84035"/>
                  </a:moveTo>
                  <a:lnTo>
                    <a:pt x="106286" y="83896"/>
                  </a:lnTo>
                  <a:lnTo>
                    <a:pt x="106019" y="83629"/>
                  </a:lnTo>
                  <a:lnTo>
                    <a:pt x="105879" y="84302"/>
                  </a:lnTo>
                  <a:lnTo>
                    <a:pt x="106019" y="84035"/>
                  </a:lnTo>
                  <a:lnTo>
                    <a:pt x="106553" y="84035"/>
                  </a:lnTo>
                  <a:close/>
                </a:path>
                <a:path w="108584" h="96520">
                  <a:moveTo>
                    <a:pt x="108178" y="79984"/>
                  </a:moveTo>
                  <a:lnTo>
                    <a:pt x="108038" y="79451"/>
                  </a:lnTo>
                  <a:lnTo>
                    <a:pt x="107099" y="79311"/>
                  </a:lnTo>
                  <a:lnTo>
                    <a:pt x="106959" y="78905"/>
                  </a:lnTo>
                  <a:lnTo>
                    <a:pt x="106426" y="79044"/>
                  </a:lnTo>
                  <a:lnTo>
                    <a:pt x="106146" y="79451"/>
                  </a:lnTo>
                  <a:lnTo>
                    <a:pt x="105752" y="79857"/>
                  </a:lnTo>
                  <a:lnTo>
                    <a:pt x="106019" y="80530"/>
                  </a:lnTo>
                  <a:lnTo>
                    <a:pt x="106146" y="81203"/>
                  </a:lnTo>
                  <a:lnTo>
                    <a:pt x="106019" y="81876"/>
                  </a:lnTo>
                  <a:lnTo>
                    <a:pt x="106959" y="81343"/>
                  </a:lnTo>
                  <a:lnTo>
                    <a:pt x="107505" y="80530"/>
                  </a:lnTo>
                  <a:lnTo>
                    <a:pt x="108178" y="7998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6279991" y="431939"/>
              <a:ext cx="151765" cy="116839"/>
            </a:xfrm>
            <a:custGeom>
              <a:avLst/>
              <a:gdLst/>
              <a:ahLst/>
              <a:cxnLst/>
              <a:rect l="l" t="t" r="r" b="b"/>
              <a:pathLst>
                <a:path w="151765" h="116840">
                  <a:moveTo>
                    <a:pt x="1346" y="6883"/>
                  </a:moveTo>
                  <a:lnTo>
                    <a:pt x="1219" y="6756"/>
                  </a:lnTo>
                  <a:lnTo>
                    <a:pt x="1079" y="6756"/>
                  </a:lnTo>
                  <a:lnTo>
                    <a:pt x="1079" y="6883"/>
                  </a:lnTo>
                  <a:lnTo>
                    <a:pt x="1346" y="6883"/>
                  </a:lnTo>
                  <a:close/>
                </a:path>
                <a:path w="151765" h="116840">
                  <a:moveTo>
                    <a:pt x="1892" y="10795"/>
                  </a:moveTo>
                  <a:lnTo>
                    <a:pt x="1079" y="10795"/>
                  </a:lnTo>
                  <a:lnTo>
                    <a:pt x="0" y="11747"/>
                  </a:lnTo>
                  <a:lnTo>
                    <a:pt x="1079" y="10934"/>
                  </a:lnTo>
                  <a:lnTo>
                    <a:pt x="1892" y="10909"/>
                  </a:lnTo>
                  <a:close/>
                </a:path>
                <a:path w="151765" h="116840">
                  <a:moveTo>
                    <a:pt x="3098" y="10858"/>
                  </a:moveTo>
                  <a:lnTo>
                    <a:pt x="2832" y="9588"/>
                  </a:lnTo>
                  <a:lnTo>
                    <a:pt x="1905" y="10909"/>
                  </a:lnTo>
                  <a:lnTo>
                    <a:pt x="3098" y="10858"/>
                  </a:lnTo>
                  <a:close/>
                </a:path>
                <a:path w="151765" h="116840">
                  <a:moveTo>
                    <a:pt x="3098" y="9182"/>
                  </a:moveTo>
                  <a:lnTo>
                    <a:pt x="2832" y="9448"/>
                  </a:lnTo>
                  <a:lnTo>
                    <a:pt x="2832" y="9588"/>
                  </a:lnTo>
                  <a:lnTo>
                    <a:pt x="3098" y="9448"/>
                  </a:lnTo>
                  <a:lnTo>
                    <a:pt x="3098" y="9182"/>
                  </a:lnTo>
                  <a:close/>
                </a:path>
                <a:path w="151765" h="116840">
                  <a:moveTo>
                    <a:pt x="4051" y="53555"/>
                  </a:moveTo>
                  <a:lnTo>
                    <a:pt x="2019" y="53416"/>
                  </a:lnTo>
                  <a:lnTo>
                    <a:pt x="673" y="53962"/>
                  </a:lnTo>
                  <a:lnTo>
                    <a:pt x="2425" y="53962"/>
                  </a:lnTo>
                  <a:lnTo>
                    <a:pt x="939" y="55575"/>
                  </a:lnTo>
                  <a:lnTo>
                    <a:pt x="1079" y="56527"/>
                  </a:lnTo>
                  <a:lnTo>
                    <a:pt x="1625" y="56121"/>
                  </a:lnTo>
                  <a:lnTo>
                    <a:pt x="2298" y="55981"/>
                  </a:lnTo>
                  <a:lnTo>
                    <a:pt x="2692" y="55308"/>
                  </a:lnTo>
                  <a:lnTo>
                    <a:pt x="4051" y="53555"/>
                  </a:lnTo>
                  <a:close/>
                </a:path>
                <a:path w="151765" h="116840">
                  <a:moveTo>
                    <a:pt x="5130" y="10223"/>
                  </a:moveTo>
                  <a:lnTo>
                    <a:pt x="4991" y="10236"/>
                  </a:lnTo>
                  <a:lnTo>
                    <a:pt x="4851" y="10261"/>
                  </a:lnTo>
                  <a:lnTo>
                    <a:pt x="5130" y="10223"/>
                  </a:lnTo>
                  <a:close/>
                </a:path>
                <a:path w="151765" h="116840">
                  <a:moveTo>
                    <a:pt x="5930" y="45593"/>
                  </a:moveTo>
                  <a:lnTo>
                    <a:pt x="5537" y="45326"/>
                  </a:lnTo>
                  <a:lnTo>
                    <a:pt x="4991" y="45326"/>
                  </a:lnTo>
                  <a:lnTo>
                    <a:pt x="4991" y="45872"/>
                  </a:lnTo>
                  <a:lnTo>
                    <a:pt x="5130" y="45999"/>
                  </a:lnTo>
                  <a:lnTo>
                    <a:pt x="5664" y="46139"/>
                  </a:lnTo>
                  <a:lnTo>
                    <a:pt x="5930" y="45593"/>
                  </a:lnTo>
                  <a:close/>
                </a:path>
                <a:path w="151765" h="116840">
                  <a:moveTo>
                    <a:pt x="6743" y="9182"/>
                  </a:moveTo>
                  <a:lnTo>
                    <a:pt x="6070" y="9042"/>
                  </a:lnTo>
                  <a:lnTo>
                    <a:pt x="5130" y="9715"/>
                  </a:lnTo>
                  <a:lnTo>
                    <a:pt x="5130" y="10223"/>
                  </a:lnTo>
                  <a:lnTo>
                    <a:pt x="5803" y="10121"/>
                  </a:lnTo>
                  <a:lnTo>
                    <a:pt x="6743" y="9182"/>
                  </a:lnTo>
                  <a:close/>
                </a:path>
                <a:path w="151765" h="116840">
                  <a:moveTo>
                    <a:pt x="7010" y="4051"/>
                  </a:moveTo>
                  <a:lnTo>
                    <a:pt x="6883" y="3784"/>
                  </a:lnTo>
                  <a:lnTo>
                    <a:pt x="5664" y="3111"/>
                  </a:lnTo>
                  <a:lnTo>
                    <a:pt x="4318" y="2438"/>
                  </a:lnTo>
                  <a:lnTo>
                    <a:pt x="3505" y="1358"/>
                  </a:lnTo>
                  <a:lnTo>
                    <a:pt x="2425" y="2705"/>
                  </a:lnTo>
                  <a:lnTo>
                    <a:pt x="2971" y="3517"/>
                  </a:lnTo>
                  <a:lnTo>
                    <a:pt x="3644" y="4724"/>
                  </a:lnTo>
                  <a:lnTo>
                    <a:pt x="4584" y="4051"/>
                  </a:lnTo>
                  <a:lnTo>
                    <a:pt x="5397" y="4191"/>
                  </a:lnTo>
                  <a:lnTo>
                    <a:pt x="5930" y="5130"/>
                  </a:lnTo>
                  <a:lnTo>
                    <a:pt x="6477" y="4864"/>
                  </a:lnTo>
                  <a:lnTo>
                    <a:pt x="6883" y="4724"/>
                  </a:lnTo>
                  <a:lnTo>
                    <a:pt x="6883" y="4457"/>
                  </a:lnTo>
                  <a:lnTo>
                    <a:pt x="7010" y="4051"/>
                  </a:lnTo>
                  <a:close/>
                </a:path>
                <a:path w="151765" h="116840">
                  <a:moveTo>
                    <a:pt x="12280" y="139"/>
                  </a:moveTo>
                  <a:lnTo>
                    <a:pt x="12001" y="139"/>
                  </a:lnTo>
                  <a:lnTo>
                    <a:pt x="11874" y="0"/>
                  </a:lnTo>
                  <a:lnTo>
                    <a:pt x="11595" y="0"/>
                  </a:lnTo>
                  <a:lnTo>
                    <a:pt x="11468" y="139"/>
                  </a:lnTo>
                  <a:lnTo>
                    <a:pt x="11734" y="406"/>
                  </a:lnTo>
                  <a:lnTo>
                    <a:pt x="11874" y="685"/>
                  </a:lnTo>
                  <a:lnTo>
                    <a:pt x="12280" y="139"/>
                  </a:lnTo>
                  <a:close/>
                </a:path>
                <a:path w="151765" h="116840">
                  <a:moveTo>
                    <a:pt x="16586" y="18884"/>
                  </a:moveTo>
                  <a:lnTo>
                    <a:pt x="16459" y="18618"/>
                  </a:lnTo>
                  <a:lnTo>
                    <a:pt x="16459" y="18351"/>
                  </a:lnTo>
                  <a:lnTo>
                    <a:pt x="15913" y="18351"/>
                  </a:lnTo>
                  <a:lnTo>
                    <a:pt x="15913" y="18491"/>
                  </a:lnTo>
                  <a:lnTo>
                    <a:pt x="16192" y="18757"/>
                  </a:lnTo>
                  <a:lnTo>
                    <a:pt x="16319" y="18757"/>
                  </a:lnTo>
                  <a:lnTo>
                    <a:pt x="16586" y="18884"/>
                  </a:lnTo>
                  <a:close/>
                </a:path>
                <a:path w="151765" h="116840">
                  <a:moveTo>
                    <a:pt x="17665" y="7696"/>
                  </a:moveTo>
                  <a:lnTo>
                    <a:pt x="17538" y="7835"/>
                  </a:lnTo>
                  <a:lnTo>
                    <a:pt x="17272" y="7835"/>
                  </a:lnTo>
                  <a:lnTo>
                    <a:pt x="17665" y="8102"/>
                  </a:lnTo>
                  <a:lnTo>
                    <a:pt x="17665" y="7696"/>
                  </a:lnTo>
                  <a:close/>
                </a:path>
                <a:path w="151765" h="116840">
                  <a:moveTo>
                    <a:pt x="18707" y="17551"/>
                  </a:moveTo>
                  <a:lnTo>
                    <a:pt x="18211" y="17945"/>
                  </a:lnTo>
                  <a:lnTo>
                    <a:pt x="17538" y="18211"/>
                  </a:lnTo>
                  <a:lnTo>
                    <a:pt x="17399" y="18237"/>
                  </a:lnTo>
                  <a:lnTo>
                    <a:pt x="16725" y="18351"/>
                  </a:lnTo>
                  <a:lnTo>
                    <a:pt x="16725" y="18757"/>
                  </a:lnTo>
                  <a:lnTo>
                    <a:pt x="17399" y="20104"/>
                  </a:lnTo>
                  <a:lnTo>
                    <a:pt x="18211" y="20510"/>
                  </a:lnTo>
                  <a:lnTo>
                    <a:pt x="18707" y="20459"/>
                  </a:lnTo>
                  <a:lnTo>
                    <a:pt x="18707" y="17551"/>
                  </a:lnTo>
                  <a:close/>
                </a:path>
                <a:path w="151765" h="116840">
                  <a:moveTo>
                    <a:pt x="18884" y="17335"/>
                  </a:moveTo>
                  <a:lnTo>
                    <a:pt x="18707" y="17310"/>
                  </a:lnTo>
                  <a:lnTo>
                    <a:pt x="18707" y="17551"/>
                  </a:lnTo>
                  <a:lnTo>
                    <a:pt x="18884" y="17780"/>
                  </a:lnTo>
                  <a:lnTo>
                    <a:pt x="18884" y="17487"/>
                  </a:lnTo>
                  <a:lnTo>
                    <a:pt x="18884" y="17335"/>
                  </a:lnTo>
                  <a:close/>
                </a:path>
                <a:path w="151765" h="116840">
                  <a:moveTo>
                    <a:pt x="20104" y="19291"/>
                  </a:moveTo>
                  <a:lnTo>
                    <a:pt x="18884" y="17780"/>
                  </a:lnTo>
                  <a:lnTo>
                    <a:pt x="18884" y="20434"/>
                  </a:lnTo>
                  <a:lnTo>
                    <a:pt x="19418" y="20370"/>
                  </a:lnTo>
                  <a:lnTo>
                    <a:pt x="20104" y="19291"/>
                  </a:lnTo>
                  <a:close/>
                </a:path>
                <a:path w="151765" h="116840">
                  <a:moveTo>
                    <a:pt x="22263" y="16052"/>
                  </a:moveTo>
                  <a:lnTo>
                    <a:pt x="21183" y="16459"/>
                  </a:lnTo>
                  <a:lnTo>
                    <a:pt x="20104" y="16725"/>
                  </a:lnTo>
                  <a:lnTo>
                    <a:pt x="18884" y="17487"/>
                  </a:lnTo>
                  <a:lnTo>
                    <a:pt x="20104" y="17513"/>
                  </a:lnTo>
                  <a:lnTo>
                    <a:pt x="21183" y="17678"/>
                  </a:lnTo>
                  <a:lnTo>
                    <a:pt x="21856" y="18008"/>
                  </a:lnTo>
                  <a:lnTo>
                    <a:pt x="21983" y="18084"/>
                  </a:lnTo>
                  <a:lnTo>
                    <a:pt x="21983" y="16611"/>
                  </a:lnTo>
                  <a:lnTo>
                    <a:pt x="22263" y="16332"/>
                  </a:lnTo>
                  <a:lnTo>
                    <a:pt x="22263" y="16052"/>
                  </a:lnTo>
                  <a:close/>
                </a:path>
                <a:path w="151765" h="116840">
                  <a:moveTo>
                    <a:pt x="25488" y="24155"/>
                  </a:moveTo>
                  <a:lnTo>
                    <a:pt x="25095" y="24015"/>
                  </a:lnTo>
                  <a:lnTo>
                    <a:pt x="24815" y="24422"/>
                  </a:lnTo>
                  <a:lnTo>
                    <a:pt x="25361" y="24422"/>
                  </a:lnTo>
                  <a:lnTo>
                    <a:pt x="25222" y="24282"/>
                  </a:lnTo>
                  <a:lnTo>
                    <a:pt x="25361" y="24155"/>
                  </a:lnTo>
                  <a:lnTo>
                    <a:pt x="25488" y="24155"/>
                  </a:lnTo>
                  <a:close/>
                </a:path>
                <a:path w="151765" h="116840">
                  <a:moveTo>
                    <a:pt x="27114" y="4318"/>
                  </a:moveTo>
                  <a:lnTo>
                    <a:pt x="26174" y="4051"/>
                  </a:lnTo>
                  <a:lnTo>
                    <a:pt x="25895" y="4597"/>
                  </a:lnTo>
                  <a:lnTo>
                    <a:pt x="25628" y="4457"/>
                  </a:lnTo>
                  <a:lnTo>
                    <a:pt x="25361" y="4597"/>
                  </a:lnTo>
                  <a:lnTo>
                    <a:pt x="25488" y="4991"/>
                  </a:lnTo>
                  <a:lnTo>
                    <a:pt x="25768" y="5130"/>
                  </a:lnTo>
                  <a:lnTo>
                    <a:pt x="25768" y="5537"/>
                  </a:lnTo>
                  <a:lnTo>
                    <a:pt x="26708" y="5537"/>
                  </a:lnTo>
                  <a:lnTo>
                    <a:pt x="27114" y="4318"/>
                  </a:lnTo>
                  <a:close/>
                </a:path>
                <a:path w="151765" h="116840">
                  <a:moveTo>
                    <a:pt x="29679" y="8636"/>
                  </a:moveTo>
                  <a:lnTo>
                    <a:pt x="29133" y="8636"/>
                  </a:lnTo>
                  <a:lnTo>
                    <a:pt x="29133" y="8369"/>
                  </a:lnTo>
                  <a:lnTo>
                    <a:pt x="29273" y="8102"/>
                  </a:lnTo>
                  <a:lnTo>
                    <a:pt x="28460" y="8509"/>
                  </a:lnTo>
                  <a:lnTo>
                    <a:pt x="27787" y="8636"/>
                  </a:lnTo>
                  <a:lnTo>
                    <a:pt x="27241" y="8229"/>
                  </a:lnTo>
                  <a:lnTo>
                    <a:pt x="27381" y="9182"/>
                  </a:lnTo>
                  <a:lnTo>
                    <a:pt x="28867" y="9182"/>
                  </a:lnTo>
                  <a:lnTo>
                    <a:pt x="29679" y="8636"/>
                  </a:lnTo>
                  <a:close/>
                </a:path>
                <a:path w="151765" h="116840">
                  <a:moveTo>
                    <a:pt x="31699" y="4991"/>
                  </a:moveTo>
                  <a:lnTo>
                    <a:pt x="31432" y="4864"/>
                  </a:lnTo>
                  <a:lnTo>
                    <a:pt x="31292" y="4864"/>
                  </a:lnTo>
                  <a:lnTo>
                    <a:pt x="31026" y="4724"/>
                  </a:lnTo>
                  <a:lnTo>
                    <a:pt x="31153" y="4991"/>
                  </a:lnTo>
                  <a:lnTo>
                    <a:pt x="31153" y="5270"/>
                  </a:lnTo>
                  <a:lnTo>
                    <a:pt x="31292" y="5130"/>
                  </a:lnTo>
                  <a:lnTo>
                    <a:pt x="31559" y="5130"/>
                  </a:lnTo>
                  <a:lnTo>
                    <a:pt x="31699" y="4991"/>
                  </a:lnTo>
                  <a:close/>
                </a:path>
                <a:path w="151765" h="116840">
                  <a:moveTo>
                    <a:pt x="31965" y="4864"/>
                  </a:moveTo>
                  <a:lnTo>
                    <a:pt x="31292" y="4318"/>
                  </a:lnTo>
                  <a:lnTo>
                    <a:pt x="31292" y="3911"/>
                  </a:lnTo>
                  <a:lnTo>
                    <a:pt x="30886" y="4051"/>
                  </a:lnTo>
                  <a:lnTo>
                    <a:pt x="31153" y="4457"/>
                  </a:lnTo>
                  <a:lnTo>
                    <a:pt x="31699" y="4991"/>
                  </a:lnTo>
                  <a:lnTo>
                    <a:pt x="31965" y="4864"/>
                  </a:lnTo>
                  <a:close/>
                </a:path>
                <a:path w="151765" h="116840">
                  <a:moveTo>
                    <a:pt x="33858" y="4508"/>
                  </a:moveTo>
                  <a:lnTo>
                    <a:pt x="32918" y="4267"/>
                  </a:lnTo>
                  <a:lnTo>
                    <a:pt x="32918" y="4597"/>
                  </a:lnTo>
                  <a:lnTo>
                    <a:pt x="33858" y="5270"/>
                  </a:lnTo>
                  <a:lnTo>
                    <a:pt x="33858" y="4508"/>
                  </a:lnTo>
                  <a:close/>
                </a:path>
                <a:path w="151765" h="116840">
                  <a:moveTo>
                    <a:pt x="35750" y="4991"/>
                  </a:moveTo>
                  <a:lnTo>
                    <a:pt x="35064" y="4826"/>
                  </a:lnTo>
                  <a:lnTo>
                    <a:pt x="34671" y="4711"/>
                  </a:lnTo>
                  <a:lnTo>
                    <a:pt x="34391" y="4648"/>
                  </a:lnTo>
                  <a:lnTo>
                    <a:pt x="34391" y="5803"/>
                  </a:lnTo>
                  <a:lnTo>
                    <a:pt x="35750" y="4991"/>
                  </a:lnTo>
                  <a:close/>
                </a:path>
                <a:path w="151765" h="116840">
                  <a:moveTo>
                    <a:pt x="36017" y="16865"/>
                  </a:moveTo>
                  <a:lnTo>
                    <a:pt x="34531" y="17538"/>
                  </a:lnTo>
                  <a:lnTo>
                    <a:pt x="33591" y="17805"/>
                  </a:lnTo>
                  <a:lnTo>
                    <a:pt x="34391" y="18084"/>
                  </a:lnTo>
                  <a:lnTo>
                    <a:pt x="34531" y="19024"/>
                  </a:lnTo>
                  <a:lnTo>
                    <a:pt x="35344" y="19024"/>
                  </a:lnTo>
                  <a:lnTo>
                    <a:pt x="35344" y="18618"/>
                  </a:lnTo>
                  <a:lnTo>
                    <a:pt x="36017" y="16865"/>
                  </a:lnTo>
                  <a:close/>
                </a:path>
                <a:path w="151765" h="116840">
                  <a:moveTo>
                    <a:pt x="36830" y="13893"/>
                  </a:moveTo>
                  <a:lnTo>
                    <a:pt x="36690" y="11874"/>
                  </a:lnTo>
                  <a:lnTo>
                    <a:pt x="36423" y="12141"/>
                  </a:lnTo>
                  <a:lnTo>
                    <a:pt x="36423" y="12280"/>
                  </a:lnTo>
                  <a:lnTo>
                    <a:pt x="36690" y="13360"/>
                  </a:lnTo>
                  <a:lnTo>
                    <a:pt x="36550" y="13766"/>
                  </a:lnTo>
                  <a:lnTo>
                    <a:pt x="36144" y="14033"/>
                  </a:lnTo>
                  <a:lnTo>
                    <a:pt x="36423" y="13893"/>
                  </a:lnTo>
                  <a:lnTo>
                    <a:pt x="36830" y="13893"/>
                  </a:lnTo>
                  <a:close/>
                </a:path>
                <a:path w="151765" h="116840">
                  <a:moveTo>
                    <a:pt x="37363" y="21996"/>
                  </a:moveTo>
                  <a:lnTo>
                    <a:pt x="37223" y="21996"/>
                  </a:lnTo>
                  <a:lnTo>
                    <a:pt x="37096" y="21856"/>
                  </a:lnTo>
                  <a:lnTo>
                    <a:pt x="36957" y="21856"/>
                  </a:lnTo>
                  <a:lnTo>
                    <a:pt x="36830" y="21996"/>
                  </a:lnTo>
                  <a:lnTo>
                    <a:pt x="36830" y="22263"/>
                  </a:lnTo>
                  <a:lnTo>
                    <a:pt x="36690" y="22402"/>
                  </a:lnTo>
                  <a:lnTo>
                    <a:pt x="36957" y="22402"/>
                  </a:lnTo>
                  <a:lnTo>
                    <a:pt x="37363" y="22263"/>
                  </a:lnTo>
                  <a:lnTo>
                    <a:pt x="37363" y="21996"/>
                  </a:lnTo>
                  <a:close/>
                </a:path>
                <a:path w="151765" h="116840">
                  <a:moveTo>
                    <a:pt x="37769" y="22796"/>
                  </a:moveTo>
                  <a:lnTo>
                    <a:pt x="37223" y="23342"/>
                  </a:lnTo>
                  <a:lnTo>
                    <a:pt x="37223" y="24041"/>
                  </a:lnTo>
                  <a:lnTo>
                    <a:pt x="37769" y="23075"/>
                  </a:lnTo>
                  <a:lnTo>
                    <a:pt x="37769" y="22796"/>
                  </a:lnTo>
                  <a:close/>
                </a:path>
                <a:path w="151765" h="116840">
                  <a:moveTo>
                    <a:pt x="38709" y="22402"/>
                  </a:moveTo>
                  <a:lnTo>
                    <a:pt x="38303" y="22263"/>
                  </a:lnTo>
                  <a:lnTo>
                    <a:pt x="38582" y="22529"/>
                  </a:lnTo>
                  <a:lnTo>
                    <a:pt x="38582" y="22402"/>
                  </a:lnTo>
                  <a:lnTo>
                    <a:pt x="38709" y="22402"/>
                  </a:lnTo>
                  <a:close/>
                </a:path>
                <a:path w="151765" h="116840">
                  <a:moveTo>
                    <a:pt x="38989" y="12547"/>
                  </a:moveTo>
                  <a:lnTo>
                    <a:pt x="38582" y="12547"/>
                  </a:lnTo>
                  <a:lnTo>
                    <a:pt x="38176" y="13360"/>
                  </a:lnTo>
                  <a:lnTo>
                    <a:pt x="37909" y="14033"/>
                  </a:lnTo>
                  <a:lnTo>
                    <a:pt x="36830" y="14033"/>
                  </a:lnTo>
                  <a:lnTo>
                    <a:pt x="36690" y="14439"/>
                  </a:lnTo>
                  <a:lnTo>
                    <a:pt x="36957" y="14706"/>
                  </a:lnTo>
                  <a:lnTo>
                    <a:pt x="36957" y="14973"/>
                  </a:lnTo>
                  <a:lnTo>
                    <a:pt x="37503" y="14706"/>
                  </a:lnTo>
                  <a:lnTo>
                    <a:pt x="38989" y="12547"/>
                  </a:lnTo>
                  <a:close/>
                </a:path>
                <a:path w="151765" h="116840">
                  <a:moveTo>
                    <a:pt x="39255" y="14033"/>
                  </a:moveTo>
                  <a:lnTo>
                    <a:pt x="38989" y="13220"/>
                  </a:lnTo>
                  <a:lnTo>
                    <a:pt x="38582" y="13500"/>
                  </a:lnTo>
                  <a:lnTo>
                    <a:pt x="38036" y="14033"/>
                  </a:lnTo>
                  <a:lnTo>
                    <a:pt x="37503" y="14846"/>
                  </a:lnTo>
                  <a:lnTo>
                    <a:pt x="37096" y="15659"/>
                  </a:lnTo>
                  <a:lnTo>
                    <a:pt x="37223" y="15925"/>
                  </a:lnTo>
                  <a:lnTo>
                    <a:pt x="37096" y="16192"/>
                  </a:lnTo>
                  <a:lnTo>
                    <a:pt x="37223" y="16459"/>
                  </a:lnTo>
                  <a:lnTo>
                    <a:pt x="38176" y="15925"/>
                  </a:lnTo>
                  <a:lnTo>
                    <a:pt x="39255" y="14033"/>
                  </a:lnTo>
                  <a:close/>
                </a:path>
                <a:path w="151765" h="116840">
                  <a:moveTo>
                    <a:pt x="41135" y="38722"/>
                  </a:moveTo>
                  <a:lnTo>
                    <a:pt x="40868" y="38722"/>
                  </a:lnTo>
                  <a:lnTo>
                    <a:pt x="40868" y="38989"/>
                  </a:lnTo>
                  <a:lnTo>
                    <a:pt x="41008" y="39128"/>
                  </a:lnTo>
                  <a:lnTo>
                    <a:pt x="41135" y="39395"/>
                  </a:lnTo>
                  <a:lnTo>
                    <a:pt x="41135" y="38722"/>
                  </a:lnTo>
                  <a:close/>
                </a:path>
                <a:path w="151765" h="116840">
                  <a:moveTo>
                    <a:pt x="45326" y="28448"/>
                  </a:moveTo>
                  <a:lnTo>
                    <a:pt x="45186" y="28460"/>
                  </a:lnTo>
                  <a:lnTo>
                    <a:pt x="44780" y="28460"/>
                  </a:lnTo>
                  <a:lnTo>
                    <a:pt x="45326" y="29540"/>
                  </a:lnTo>
                  <a:lnTo>
                    <a:pt x="45326" y="28448"/>
                  </a:lnTo>
                  <a:close/>
                </a:path>
                <a:path w="151765" h="116840">
                  <a:moveTo>
                    <a:pt x="45453" y="47345"/>
                  </a:moveTo>
                  <a:lnTo>
                    <a:pt x="45186" y="46951"/>
                  </a:lnTo>
                  <a:lnTo>
                    <a:pt x="44653" y="47625"/>
                  </a:lnTo>
                  <a:lnTo>
                    <a:pt x="45326" y="47752"/>
                  </a:lnTo>
                  <a:lnTo>
                    <a:pt x="45453" y="47345"/>
                  </a:lnTo>
                  <a:close/>
                </a:path>
                <a:path w="151765" h="116840">
                  <a:moveTo>
                    <a:pt x="45593" y="12420"/>
                  </a:moveTo>
                  <a:lnTo>
                    <a:pt x="44919" y="11747"/>
                  </a:lnTo>
                  <a:lnTo>
                    <a:pt x="44919" y="13144"/>
                  </a:lnTo>
                  <a:lnTo>
                    <a:pt x="45593" y="12420"/>
                  </a:lnTo>
                  <a:close/>
                </a:path>
                <a:path w="151765" h="116840">
                  <a:moveTo>
                    <a:pt x="45999" y="28333"/>
                  </a:moveTo>
                  <a:lnTo>
                    <a:pt x="45453" y="28422"/>
                  </a:lnTo>
                  <a:lnTo>
                    <a:pt x="45453" y="31838"/>
                  </a:lnTo>
                  <a:lnTo>
                    <a:pt x="45999" y="31572"/>
                  </a:lnTo>
                  <a:lnTo>
                    <a:pt x="45999" y="28333"/>
                  </a:lnTo>
                  <a:close/>
                </a:path>
                <a:path w="151765" h="116840">
                  <a:moveTo>
                    <a:pt x="46532" y="14579"/>
                  </a:moveTo>
                  <a:lnTo>
                    <a:pt x="45593" y="13893"/>
                  </a:lnTo>
                  <a:lnTo>
                    <a:pt x="44627" y="13462"/>
                  </a:lnTo>
                  <a:lnTo>
                    <a:pt x="44627" y="14249"/>
                  </a:lnTo>
                  <a:lnTo>
                    <a:pt x="45046" y="14300"/>
                  </a:lnTo>
                  <a:lnTo>
                    <a:pt x="45593" y="14478"/>
                  </a:lnTo>
                  <a:lnTo>
                    <a:pt x="46532" y="14579"/>
                  </a:lnTo>
                  <a:close/>
                </a:path>
                <a:path w="151765" h="116840">
                  <a:moveTo>
                    <a:pt x="47485" y="36156"/>
                  </a:moveTo>
                  <a:lnTo>
                    <a:pt x="45732" y="33591"/>
                  </a:lnTo>
                  <a:lnTo>
                    <a:pt x="43700" y="33591"/>
                  </a:lnTo>
                  <a:lnTo>
                    <a:pt x="43700" y="33731"/>
                  </a:lnTo>
                  <a:lnTo>
                    <a:pt x="43967" y="33997"/>
                  </a:lnTo>
                  <a:lnTo>
                    <a:pt x="44513" y="34810"/>
                  </a:lnTo>
                  <a:lnTo>
                    <a:pt x="44513" y="35750"/>
                  </a:lnTo>
                  <a:lnTo>
                    <a:pt x="43967" y="36563"/>
                  </a:lnTo>
                  <a:lnTo>
                    <a:pt x="44373" y="36423"/>
                  </a:lnTo>
                  <a:lnTo>
                    <a:pt x="45186" y="36690"/>
                  </a:lnTo>
                  <a:lnTo>
                    <a:pt x="47485" y="36156"/>
                  </a:lnTo>
                  <a:close/>
                </a:path>
                <a:path w="151765" h="116840">
                  <a:moveTo>
                    <a:pt x="48247" y="30378"/>
                  </a:moveTo>
                  <a:lnTo>
                    <a:pt x="47205" y="30149"/>
                  </a:lnTo>
                  <a:lnTo>
                    <a:pt x="47205" y="29819"/>
                  </a:lnTo>
                  <a:lnTo>
                    <a:pt x="46863" y="30086"/>
                  </a:lnTo>
                  <a:lnTo>
                    <a:pt x="46405" y="29984"/>
                  </a:lnTo>
                  <a:lnTo>
                    <a:pt x="46405" y="31369"/>
                  </a:lnTo>
                  <a:lnTo>
                    <a:pt x="48247" y="30378"/>
                  </a:lnTo>
                  <a:close/>
                </a:path>
                <a:path w="151765" h="116840">
                  <a:moveTo>
                    <a:pt x="48691" y="43434"/>
                  </a:moveTo>
                  <a:lnTo>
                    <a:pt x="46812" y="43040"/>
                  </a:lnTo>
                  <a:lnTo>
                    <a:pt x="46532" y="42087"/>
                  </a:lnTo>
                  <a:lnTo>
                    <a:pt x="47879" y="40601"/>
                  </a:lnTo>
                  <a:lnTo>
                    <a:pt x="45859" y="40474"/>
                  </a:lnTo>
                  <a:lnTo>
                    <a:pt x="45999" y="39128"/>
                  </a:lnTo>
                  <a:lnTo>
                    <a:pt x="45732" y="39662"/>
                  </a:lnTo>
                  <a:lnTo>
                    <a:pt x="45453" y="41008"/>
                  </a:lnTo>
                  <a:lnTo>
                    <a:pt x="46405" y="41275"/>
                  </a:lnTo>
                  <a:lnTo>
                    <a:pt x="46532" y="42900"/>
                  </a:lnTo>
                  <a:lnTo>
                    <a:pt x="45593" y="43980"/>
                  </a:lnTo>
                  <a:lnTo>
                    <a:pt x="46266" y="44653"/>
                  </a:lnTo>
                  <a:lnTo>
                    <a:pt x="45732" y="46266"/>
                  </a:lnTo>
                  <a:lnTo>
                    <a:pt x="46812" y="46405"/>
                  </a:lnTo>
                  <a:lnTo>
                    <a:pt x="46939" y="46139"/>
                  </a:lnTo>
                  <a:lnTo>
                    <a:pt x="46812" y="45593"/>
                  </a:lnTo>
                  <a:lnTo>
                    <a:pt x="46939" y="45186"/>
                  </a:lnTo>
                  <a:lnTo>
                    <a:pt x="48691" y="43434"/>
                  </a:lnTo>
                  <a:close/>
                </a:path>
                <a:path w="151765" h="116840">
                  <a:moveTo>
                    <a:pt x="49771" y="30708"/>
                  </a:moveTo>
                  <a:lnTo>
                    <a:pt x="49504" y="30645"/>
                  </a:lnTo>
                  <a:lnTo>
                    <a:pt x="48247" y="30378"/>
                  </a:lnTo>
                  <a:lnTo>
                    <a:pt x="49771" y="30708"/>
                  </a:lnTo>
                  <a:close/>
                </a:path>
                <a:path w="151765" h="116840">
                  <a:moveTo>
                    <a:pt x="51396" y="22644"/>
                  </a:moveTo>
                  <a:lnTo>
                    <a:pt x="51117" y="22529"/>
                  </a:lnTo>
                  <a:lnTo>
                    <a:pt x="51117" y="23126"/>
                  </a:lnTo>
                  <a:lnTo>
                    <a:pt x="51396" y="23075"/>
                  </a:lnTo>
                  <a:lnTo>
                    <a:pt x="51396" y="22644"/>
                  </a:lnTo>
                  <a:close/>
                </a:path>
                <a:path w="151765" h="116840">
                  <a:moveTo>
                    <a:pt x="51523" y="30492"/>
                  </a:moveTo>
                  <a:lnTo>
                    <a:pt x="50990" y="30594"/>
                  </a:lnTo>
                  <a:lnTo>
                    <a:pt x="49771" y="30708"/>
                  </a:lnTo>
                  <a:lnTo>
                    <a:pt x="49771" y="32385"/>
                  </a:lnTo>
                  <a:lnTo>
                    <a:pt x="50990" y="33731"/>
                  </a:lnTo>
                  <a:lnTo>
                    <a:pt x="51523" y="33451"/>
                  </a:lnTo>
                  <a:lnTo>
                    <a:pt x="51523" y="30492"/>
                  </a:lnTo>
                  <a:close/>
                </a:path>
                <a:path w="151765" h="116840">
                  <a:moveTo>
                    <a:pt x="53149" y="43307"/>
                  </a:moveTo>
                  <a:lnTo>
                    <a:pt x="52603" y="44119"/>
                  </a:lnTo>
                  <a:lnTo>
                    <a:pt x="51396" y="44119"/>
                  </a:lnTo>
                  <a:lnTo>
                    <a:pt x="51396" y="43243"/>
                  </a:lnTo>
                  <a:lnTo>
                    <a:pt x="50038" y="43980"/>
                  </a:lnTo>
                  <a:lnTo>
                    <a:pt x="50990" y="44919"/>
                  </a:lnTo>
                  <a:lnTo>
                    <a:pt x="50723" y="45872"/>
                  </a:lnTo>
                  <a:lnTo>
                    <a:pt x="50990" y="45885"/>
                  </a:lnTo>
                  <a:lnTo>
                    <a:pt x="52743" y="45999"/>
                  </a:lnTo>
                  <a:lnTo>
                    <a:pt x="50990" y="47510"/>
                  </a:lnTo>
                  <a:lnTo>
                    <a:pt x="50850" y="47625"/>
                  </a:lnTo>
                  <a:lnTo>
                    <a:pt x="51396" y="48158"/>
                  </a:lnTo>
                  <a:lnTo>
                    <a:pt x="51663" y="48971"/>
                  </a:lnTo>
                  <a:lnTo>
                    <a:pt x="52197" y="49072"/>
                  </a:lnTo>
                  <a:lnTo>
                    <a:pt x="52743" y="48971"/>
                  </a:lnTo>
                  <a:lnTo>
                    <a:pt x="53009" y="48704"/>
                  </a:lnTo>
                  <a:lnTo>
                    <a:pt x="53149" y="48628"/>
                  </a:lnTo>
                  <a:lnTo>
                    <a:pt x="53009" y="48463"/>
                  </a:lnTo>
                  <a:lnTo>
                    <a:pt x="52870" y="48412"/>
                  </a:lnTo>
                  <a:lnTo>
                    <a:pt x="52603" y="48310"/>
                  </a:lnTo>
                  <a:lnTo>
                    <a:pt x="52336" y="48209"/>
                  </a:lnTo>
                  <a:lnTo>
                    <a:pt x="52197" y="48158"/>
                  </a:lnTo>
                  <a:lnTo>
                    <a:pt x="52743" y="47548"/>
                  </a:lnTo>
                  <a:lnTo>
                    <a:pt x="52870" y="47396"/>
                  </a:lnTo>
                  <a:lnTo>
                    <a:pt x="53149" y="47104"/>
                  </a:lnTo>
                  <a:lnTo>
                    <a:pt x="53149" y="46139"/>
                  </a:lnTo>
                  <a:lnTo>
                    <a:pt x="52870" y="45732"/>
                  </a:lnTo>
                  <a:lnTo>
                    <a:pt x="53149" y="45326"/>
                  </a:lnTo>
                  <a:lnTo>
                    <a:pt x="53149" y="43307"/>
                  </a:lnTo>
                  <a:close/>
                </a:path>
                <a:path w="151765" h="116840">
                  <a:moveTo>
                    <a:pt x="53276" y="46951"/>
                  </a:moveTo>
                  <a:lnTo>
                    <a:pt x="53149" y="47104"/>
                  </a:lnTo>
                  <a:lnTo>
                    <a:pt x="53149" y="48514"/>
                  </a:lnTo>
                  <a:lnTo>
                    <a:pt x="53276" y="48564"/>
                  </a:lnTo>
                  <a:lnTo>
                    <a:pt x="53276" y="46951"/>
                  </a:lnTo>
                  <a:close/>
                </a:path>
                <a:path w="151765" h="116840">
                  <a:moveTo>
                    <a:pt x="53416" y="41414"/>
                  </a:moveTo>
                  <a:lnTo>
                    <a:pt x="51663" y="41148"/>
                  </a:lnTo>
                  <a:lnTo>
                    <a:pt x="51663" y="41960"/>
                  </a:lnTo>
                  <a:lnTo>
                    <a:pt x="52603" y="41554"/>
                  </a:lnTo>
                  <a:lnTo>
                    <a:pt x="53416" y="41554"/>
                  </a:lnTo>
                  <a:lnTo>
                    <a:pt x="53416" y="41414"/>
                  </a:lnTo>
                  <a:close/>
                </a:path>
                <a:path w="151765" h="116840">
                  <a:moveTo>
                    <a:pt x="53682" y="44919"/>
                  </a:moveTo>
                  <a:lnTo>
                    <a:pt x="53555" y="43980"/>
                  </a:lnTo>
                  <a:lnTo>
                    <a:pt x="53276" y="43713"/>
                  </a:lnTo>
                  <a:lnTo>
                    <a:pt x="53276" y="45224"/>
                  </a:lnTo>
                  <a:lnTo>
                    <a:pt x="53555" y="45021"/>
                  </a:lnTo>
                  <a:lnTo>
                    <a:pt x="53682" y="44919"/>
                  </a:lnTo>
                  <a:close/>
                </a:path>
                <a:path w="151765" h="116840">
                  <a:moveTo>
                    <a:pt x="53682" y="33185"/>
                  </a:moveTo>
                  <a:lnTo>
                    <a:pt x="53555" y="33324"/>
                  </a:lnTo>
                  <a:lnTo>
                    <a:pt x="53682" y="33451"/>
                  </a:lnTo>
                  <a:lnTo>
                    <a:pt x="53682" y="33185"/>
                  </a:lnTo>
                  <a:close/>
                </a:path>
                <a:path w="151765" h="116840">
                  <a:moveTo>
                    <a:pt x="53822" y="36106"/>
                  </a:moveTo>
                  <a:lnTo>
                    <a:pt x="53276" y="38049"/>
                  </a:lnTo>
                  <a:lnTo>
                    <a:pt x="53682" y="38303"/>
                  </a:lnTo>
                  <a:lnTo>
                    <a:pt x="53822" y="38392"/>
                  </a:lnTo>
                  <a:lnTo>
                    <a:pt x="53822" y="36106"/>
                  </a:lnTo>
                  <a:close/>
                </a:path>
                <a:path w="151765" h="116840">
                  <a:moveTo>
                    <a:pt x="54229" y="30353"/>
                  </a:moveTo>
                  <a:lnTo>
                    <a:pt x="53276" y="30416"/>
                  </a:lnTo>
                  <a:lnTo>
                    <a:pt x="51663" y="31165"/>
                  </a:lnTo>
                  <a:lnTo>
                    <a:pt x="51663" y="33388"/>
                  </a:lnTo>
                  <a:lnTo>
                    <a:pt x="52070" y="33185"/>
                  </a:lnTo>
                  <a:lnTo>
                    <a:pt x="52336" y="32829"/>
                  </a:lnTo>
                  <a:lnTo>
                    <a:pt x="52476" y="32651"/>
                  </a:lnTo>
                  <a:lnTo>
                    <a:pt x="53276" y="32778"/>
                  </a:lnTo>
                  <a:lnTo>
                    <a:pt x="52476" y="32435"/>
                  </a:lnTo>
                  <a:lnTo>
                    <a:pt x="52336" y="32385"/>
                  </a:lnTo>
                  <a:lnTo>
                    <a:pt x="53276" y="31026"/>
                  </a:lnTo>
                  <a:lnTo>
                    <a:pt x="54229" y="30353"/>
                  </a:lnTo>
                  <a:close/>
                </a:path>
                <a:path w="151765" h="116840">
                  <a:moveTo>
                    <a:pt x="55029" y="40068"/>
                  </a:moveTo>
                  <a:lnTo>
                    <a:pt x="53949" y="41554"/>
                  </a:lnTo>
                  <a:lnTo>
                    <a:pt x="53949" y="42354"/>
                  </a:lnTo>
                  <a:lnTo>
                    <a:pt x="55029" y="41275"/>
                  </a:lnTo>
                  <a:lnTo>
                    <a:pt x="55029" y="40068"/>
                  </a:lnTo>
                  <a:close/>
                </a:path>
                <a:path w="151765" h="116840">
                  <a:moveTo>
                    <a:pt x="55435" y="23266"/>
                  </a:moveTo>
                  <a:lnTo>
                    <a:pt x="53822" y="25908"/>
                  </a:lnTo>
                  <a:lnTo>
                    <a:pt x="53822" y="23202"/>
                  </a:lnTo>
                  <a:lnTo>
                    <a:pt x="53276" y="23342"/>
                  </a:lnTo>
                  <a:lnTo>
                    <a:pt x="52870" y="23075"/>
                  </a:lnTo>
                  <a:lnTo>
                    <a:pt x="52476" y="22669"/>
                  </a:lnTo>
                  <a:lnTo>
                    <a:pt x="51663" y="22745"/>
                  </a:lnTo>
                  <a:lnTo>
                    <a:pt x="51663" y="23482"/>
                  </a:lnTo>
                  <a:lnTo>
                    <a:pt x="52476" y="23672"/>
                  </a:lnTo>
                  <a:lnTo>
                    <a:pt x="52743" y="23749"/>
                  </a:lnTo>
                  <a:lnTo>
                    <a:pt x="52743" y="25095"/>
                  </a:lnTo>
                  <a:lnTo>
                    <a:pt x="53276" y="25768"/>
                  </a:lnTo>
                  <a:lnTo>
                    <a:pt x="53949" y="26441"/>
                  </a:lnTo>
                  <a:lnTo>
                    <a:pt x="54635" y="26708"/>
                  </a:lnTo>
                  <a:lnTo>
                    <a:pt x="55435" y="26314"/>
                  </a:lnTo>
                  <a:lnTo>
                    <a:pt x="55435" y="23266"/>
                  </a:lnTo>
                  <a:close/>
                </a:path>
                <a:path w="151765" h="116840">
                  <a:moveTo>
                    <a:pt x="55714" y="37642"/>
                  </a:moveTo>
                  <a:lnTo>
                    <a:pt x="55575" y="36449"/>
                  </a:lnTo>
                  <a:lnTo>
                    <a:pt x="54089" y="37642"/>
                  </a:lnTo>
                  <a:lnTo>
                    <a:pt x="54089" y="38569"/>
                  </a:lnTo>
                  <a:lnTo>
                    <a:pt x="55168" y="39255"/>
                  </a:lnTo>
                  <a:lnTo>
                    <a:pt x="55714" y="37642"/>
                  </a:lnTo>
                  <a:close/>
                </a:path>
                <a:path w="151765" h="116840">
                  <a:moveTo>
                    <a:pt x="56388" y="17805"/>
                  </a:moveTo>
                  <a:lnTo>
                    <a:pt x="55575" y="17805"/>
                  </a:lnTo>
                  <a:lnTo>
                    <a:pt x="55575" y="17005"/>
                  </a:lnTo>
                  <a:lnTo>
                    <a:pt x="55981" y="16598"/>
                  </a:lnTo>
                  <a:lnTo>
                    <a:pt x="55308" y="17005"/>
                  </a:lnTo>
                  <a:lnTo>
                    <a:pt x="54495" y="19024"/>
                  </a:lnTo>
                  <a:lnTo>
                    <a:pt x="55308" y="19431"/>
                  </a:lnTo>
                  <a:lnTo>
                    <a:pt x="55435" y="18884"/>
                  </a:lnTo>
                  <a:lnTo>
                    <a:pt x="56248" y="18351"/>
                  </a:lnTo>
                  <a:lnTo>
                    <a:pt x="56388" y="17805"/>
                  </a:lnTo>
                  <a:close/>
                </a:path>
                <a:path w="151765" h="116840">
                  <a:moveTo>
                    <a:pt x="57327" y="22313"/>
                  </a:moveTo>
                  <a:lnTo>
                    <a:pt x="56388" y="21717"/>
                  </a:lnTo>
                  <a:lnTo>
                    <a:pt x="55575" y="23037"/>
                  </a:lnTo>
                  <a:lnTo>
                    <a:pt x="55575" y="24955"/>
                  </a:lnTo>
                  <a:lnTo>
                    <a:pt x="57061" y="23609"/>
                  </a:lnTo>
                  <a:lnTo>
                    <a:pt x="57327" y="23609"/>
                  </a:lnTo>
                  <a:lnTo>
                    <a:pt x="57327" y="22313"/>
                  </a:lnTo>
                  <a:close/>
                </a:path>
                <a:path w="151765" h="116840">
                  <a:moveTo>
                    <a:pt x="59893" y="31432"/>
                  </a:moveTo>
                  <a:lnTo>
                    <a:pt x="58674" y="32245"/>
                  </a:lnTo>
                  <a:lnTo>
                    <a:pt x="59080" y="32512"/>
                  </a:lnTo>
                  <a:lnTo>
                    <a:pt x="59347" y="32651"/>
                  </a:lnTo>
                  <a:lnTo>
                    <a:pt x="59613" y="33058"/>
                  </a:lnTo>
                  <a:lnTo>
                    <a:pt x="59893" y="33426"/>
                  </a:lnTo>
                  <a:lnTo>
                    <a:pt x="59893" y="31432"/>
                  </a:lnTo>
                  <a:close/>
                </a:path>
                <a:path w="151765" h="116840">
                  <a:moveTo>
                    <a:pt x="61239" y="33324"/>
                  </a:moveTo>
                  <a:lnTo>
                    <a:pt x="59994" y="33578"/>
                  </a:lnTo>
                  <a:lnTo>
                    <a:pt x="59347" y="34937"/>
                  </a:lnTo>
                  <a:lnTo>
                    <a:pt x="60299" y="34937"/>
                  </a:lnTo>
                  <a:lnTo>
                    <a:pt x="60566" y="34404"/>
                  </a:lnTo>
                  <a:lnTo>
                    <a:pt x="61099" y="33997"/>
                  </a:lnTo>
                  <a:lnTo>
                    <a:pt x="61239" y="33324"/>
                  </a:lnTo>
                  <a:close/>
                </a:path>
                <a:path w="151765" h="116840">
                  <a:moveTo>
                    <a:pt x="62458" y="40601"/>
                  </a:moveTo>
                  <a:lnTo>
                    <a:pt x="61912" y="40881"/>
                  </a:lnTo>
                  <a:lnTo>
                    <a:pt x="61645" y="40208"/>
                  </a:lnTo>
                  <a:lnTo>
                    <a:pt x="61912" y="39801"/>
                  </a:lnTo>
                  <a:lnTo>
                    <a:pt x="61506" y="39801"/>
                  </a:lnTo>
                  <a:lnTo>
                    <a:pt x="61099" y="40208"/>
                  </a:lnTo>
                  <a:lnTo>
                    <a:pt x="60972" y="40474"/>
                  </a:lnTo>
                  <a:lnTo>
                    <a:pt x="61772" y="41275"/>
                  </a:lnTo>
                  <a:lnTo>
                    <a:pt x="60159" y="42227"/>
                  </a:lnTo>
                  <a:lnTo>
                    <a:pt x="60566" y="43040"/>
                  </a:lnTo>
                  <a:lnTo>
                    <a:pt x="61379" y="42760"/>
                  </a:lnTo>
                  <a:lnTo>
                    <a:pt x="61912" y="41821"/>
                  </a:lnTo>
                  <a:lnTo>
                    <a:pt x="62458" y="40601"/>
                  </a:lnTo>
                  <a:close/>
                </a:path>
                <a:path w="151765" h="116840">
                  <a:moveTo>
                    <a:pt x="65011" y="27393"/>
                  </a:moveTo>
                  <a:lnTo>
                    <a:pt x="64338" y="27787"/>
                  </a:lnTo>
                  <a:lnTo>
                    <a:pt x="63931" y="27660"/>
                  </a:lnTo>
                  <a:lnTo>
                    <a:pt x="63538" y="27660"/>
                  </a:lnTo>
                  <a:lnTo>
                    <a:pt x="63665" y="27787"/>
                  </a:lnTo>
                  <a:lnTo>
                    <a:pt x="63804" y="28194"/>
                  </a:lnTo>
                  <a:lnTo>
                    <a:pt x="64071" y="28333"/>
                  </a:lnTo>
                  <a:lnTo>
                    <a:pt x="64604" y="28067"/>
                  </a:lnTo>
                  <a:lnTo>
                    <a:pt x="65011" y="27660"/>
                  </a:lnTo>
                  <a:lnTo>
                    <a:pt x="65011" y="27393"/>
                  </a:lnTo>
                  <a:close/>
                </a:path>
                <a:path w="151765" h="116840">
                  <a:moveTo>
                    <a:pt x="65963" y="40881"/>
                  </a:moveTo>
                  <a:lnTo>
                    <a:pt x="65557" y="39801"/>
                  </a:lnTo>
                  <a:lnTo>
                    <a:pt x="63398" y="41821"/>
                  </a:lnTo>
                  <a:lnTo>
                    <a:pt x="65557" y="41033"/>
                  </a:lnTo>
                  <a:lnTo>
                    <a:pt x="65786" y="40944"/>
                  </a:lnTo>
                  <a:lnTo>
                    <a:pt x="65963" y="40881"/>
                  </a:lnTo>
                  <a:close/>
                </a:path>
                <a:path w="151765" h="116840">
                  <a:moveTo>
                    <a:pt x="67043" y="39801"/>
                  </a:moveTo>
                  <a:lnTo>
                    <a:pt x="66370" y="39128"/>
                  </a:lnTo>
                  <a:lnTo>
                    <a:pt x="66370" y="40728"/>
                  </a:lnTo>
                  <a:lnTo>
                    <a:pt x="67043" y="40487"/>
                  </a:lnTo>
                  <a:lnTo>
                    <a:pt x="67043" y="39801"/>
                  </a:lnTo>
                  <a:close/>
                </a:path>
                <a:path w="151765" h="116840">
                  <a:moveTo>
                    <a:pt x="72301" y="34404"/>
                  </a:moveTo>
                  <a:lnTo>
                    <a:pt x="71081" y="33731"/>
                  </a:lnTo>
                  <a:lnTo>
                    <a:pt x="70408" y="35890"/>
                  </a:lnTo>
                  <a:lnTo>
                    <a:pt x="70675" y="36296"/>
                  </a:lnTo>
                  <a:lnTo>
                    <a:pt x="70954" y="36563"/>
                  </a:lnTo>
                  <a:lnTo>
                    <a:pt x="71081" y="36969"/>
                  </a:lnTo>
                  <a:lnTo>
                    <a:pt x="71221" y="36969"/>
                  </a:lnTo>
                  <a:lnTo>
                    <a:pt x="71221" y="37096"/>
                  </a:lnTo>
                  <a:lnTo>
                    <a:pt x="71361" y="37096"/>
                  </a:lnTo>
                  <a:lnTo>
                    <a:pt x="72301" y="35483"/>
                  </a:lnTo>
                  <a:lnTo>
                    <a:pt x="72301" y="34404"/>
                  </a:lnTo>
                  <a:close/>
                </a:path>
                <a:path w="151765" h="116840">
                  <a:moveTo>
                    <a:pt x="73914" y="25501"/>
                  </a:moveTo>
                  <a:lnTo>
                    <a:pt x="73787" y="25501"/>
                  </a:lnTo>
                  <a:lnTo>
                    <a:pt x="73787" y="25768"/>
                  </a:lnTo>
                  <a:lnTo>
                    <a:pt x="73914" y="25768"/>
                  </a:lnTo>
                  <a:lnTo>
                    <a:pt x="73914" y="25501"/>
                  </a:lnTo>
                  <a:close/>
                </a:path>
                <a:path w="151765" h="116840">
                  <a:moveTo>
                    <a:pt x="95504" y="91592"/>
                  </a:moveTo>
                  <a:lnTo>
                    <a:pt x="94957" y="92595"/>
                  </a:lnTo>
                  <a:lnTo>
                    <a:pt x="95224" y="93345"/>
                  </a:lnTo>
                  <a:lnTo>
                    <a:pt x="95504" y="93383"/>
                  </a:lnTo>
                  <a:lnTo>
                    <a:pt x="95504" y="91592"/>
                  </a:lnTo>
                  <a:close/>
                </a:path>
                <a:path w="151765" h="116840">
                  <a:moveTo>
                    <a:pt x="100787" y="100330"/>
                  </a:moveTo>
                  <a:lnTo>
                    <a:pt x="99949" y="101168"/>
                  </a:lnTo>
                  <a:lnTo>
                    <a:pt x="100622" y="100876"/>
                  </a:lnTo>
                  <a:lnTo>
                    <a:pt x="100787" y="100799"/>
                  </a:lnTo>
                  <a:lnTo>
                    <a:pt x="100787" y="100330"/>
                  </a:lnTo>
                  <a:close/>
                </a:path>
                <a:path w="151765" h="116840">
                  <a:moveTo>
                    <a:pt x="100787" y="99999"/>
                  </a:moveTo>
                  <a:lnTo>
                    <a:pt x="99949" y="99656"/>
                  </a:lnTo>
                  <a:lnTo>
                    <a:pt x="100622" y="100215"/>
                  </a:lnTo>
                  <a:lnTo>
                    <a:pt x="100787" y="100330"/>
                  </a:lnTo>
                  <a:lnTo>
                    <a:pt x="100787" y="99999"/>
                  </a:lnTo>
                  <a:close/>
                </a:path>
                <a:path w="151765" h="116840">
                  <a:moveTo>
                    <a:pt x="101434" y="101307"/>
                  </a:moveTo>
                  <a:lnTo>
                    <a:pt x="100787" y="101307"/>
                  </a:lnTo>
                  <a:lnTo>
                    <a:pt x="98869" y="103733"/>
                  </a:lnTo>
                  <a:lnTo>
                    <a:pt x="101028" y="102247"/>
                  </a:lnTo>
                  <a:lnTo>
                    <a:pt x="101434" y="101841"/>
                  </a:lnTo>
                  <a:lnTo>
                    <a:pt x="101434" y="101307"/>
                  </a:lnTo>
                  <a:close/>
                </a:path>
                <a:path w="151765" h="116840">
                  <a:moveTo>
                    <a:pt x="101434" y="100495"/>
                  </a:moveTo>
                  <a:lnTo>
                    <a:pt x="101028" y="100685"/>
                  </a:lnTo>
                  <a:lnTo>
                    <a:pt x="101028" y="100495"/>
                  </a:lnTo>
                  <a:lnTo>
                    <a:pt x="100901" y="100749"/>
                  </a:lnTo>
                  <a:lnTo>
                    <a:pt x="100787" y="100977"/>
                  </a:lnTo>
                  <a:lnTo>
                    <a:pt x="100787" y="101307"/>
                  </a:lnTo>
                  <a:lnTo>
                    <a:pt x="101434" y="100495"/>
                  </a:lnTo>
                  <a:close/>
                </a:path>
                <a:path w="151765" h="116840">
                  <a:moveTo>
                    <a:pt x="102108" y="93891"/>
                  </a:moveTo>
                  <a:lnTo>
                    <a:pt x="101028" y="94970"/>
                  </a:lnTo>
                  <a:lnTo>
                    <a:pt x="101968" y="95237"/>
                  </a:lnTo>
                  <a:lnTo>
                    <a:pt x="102108" y="93891"/>
                  </a:lnTo>
                  <a:close/>
                </a:path>
                <a:path w="151765" h="116840">
                  <a:moveTo>
                    <a:pt x="102374" y="95504"/>
                  </a:moveTo>
                  <a:lnTo>
                    <a:pt x="102247" y="95364"/>
                  </a:lnTo>
                  <a:lnTo>
                    <a:pt x="102247" y="95770"/>
                  </a:lnTo>
                  <a:lnTo>
                    <a:pt x="102374" y="95770"/>
                  </a:lnTo>
                  <a:lnTo>
                    <a:pt x="102374" y="95504"/>
                  </a:lnTo>
                  <a:close/>
                </a:path>
                <a:path w="151765" h="116840">
                  <a:moveTo>
                    <a:pt x="104648" y="86626"/>
                  </a:moveTo>
                  <a:lnTo>
                    <a:pt x="103860" y="86461"/>
                  </a:lnTo>
                  <a:lnTo>
                    <a:pt x="103327" y="87947"/>
                  </a:lnTo>
                  <a:lnTo>
                    <a:pt x="104648" y="86626"/>
                  </a:lnTo>
                  <a:close/>
                </a:path>
                <a:path w="151765" h="116840">
                  <a:moveTo>
                    <a:pt x="105613" y="86220"/>
                  </a:moveTo>
                  <a:lnTo>
                    <a:pt x="105079" y="86194"/>
                  </a:lnTo>
                  <a:lnTo>
                    <a:pt x="104648" y="86626"/>
                  </a:lnTo>
                  <a:lnTo>
                    <a:pt x="105206" y="86741"/>
                  </a:lnTo>
                  <a:lnTo>
                    <a:pt x="105613" y="86220"/>
                  </a:lnTo>
                  <a:close/>
                </a:path>
                <a:path w="151765" h="116840">
                  <a:moveTo>
                    <a:pt x="106159" y="85521"/>
                  </a:moveTo>
                  <a:lnTo>
                    <a:pt x="105613" y="86220"/>
                  </a:lnTo>
                  <a:lnTo>
                    <a:pt x="106159" y="86004"/>
                  </a:lnTo>
                  <a:lnTo>
                    <a:pt x="106159" y="85521"/>
                  </a:lnTo>
                  <a:close/>
                </a:path>
                <a:path w="151765" h="116840">
                  <a:moveTo>
                    <a:pt x="107645" y="85928"/>
                  </a:moveTo>
                  <a:lnTo>
                    <a:pt x="107238" y="85115"/>
                  </a:lnTo>
                  <a:lnTo>
                    <a:pt x="106692" y="84315"/>
                  </a:lnTo>
                  <a:lnTo>
                    <a:pt x="106286" y="83362"/>
                  </a:lnTo>
                  <a:lnTo>
                    <a:pt x="106286" y="85928"/>
                  </a:lnTo>
                  <a:lnTo>
                    <a:pt x="106692" y="85725"/>
                  </a:lnTo>
                  <a:lnTo>
                    <a:pt x="106832" y="85661"/>
                  </a:lnTo>
                  <a:lnTo>
                    <a:pt x="107645" y="85928"/>
                  </a:lnTo>
                  <a:close/>
                </a:path>
                <a:path w="151765" h="116840">
                  <a:moveTo>
                    <a:pt x="111010" y="99822"/>
                  </a:moveTo>
                  <a:lnTo>
                    <a:pt x="110744" y="98742"/>
                  </a:lnTo>
                  <a:lnTo>
                    <a:pt x="110070" y="97663"/>
                  </a:lnTo>
                  <a:lnTo>
                    <a:pt x="109664" y="97663"/>
                  </a:lnTo>
                  <a:lnTo>
                    <a:pt x="109931" y="98882"/>
                  </a:lnTo>
                  <a:lnTo>
                    <a:pt x="110337" y="100355"/>
                  </a:lnTo>
                  <a:lnTo>
                    <a:pt x="109931" y="101434"/>
                  </a:lnTo>
                  <a:lnTo>
                    <a:pt x="110337" y="101434"/>
                  </a:lnTo>
                  <a:lnTo>
                    <a:pt x="110744" y="101307"/>
                  </a:lnTo>
                  <a:lnTo>
                    <a:pt x="111010" y="101168"/>
                  </a:lnTo>
                  <a:lnTo>
                    <a:pt x="111010" y="99822"/>
                  </a:lnTo>
                  <a:close/>
                </a:path>
                <a:path w="151765" h="116840">
                  <a:moveTo>
                    <a:pt x="111010" y="83769"/>
                  </a:moveTo>
                  <a:lnTo>
                    <a:pt x="110477" y="83235"/>
                  </a:lnTo>
                  <a:lnTo>
                    <a:pt x="110477" y="82156"/>
                  </a:lnTo>
                  <a:lnTo>
                    <a:pt x="110197" y="82283"/>
                  </a:lnTo>
                  <a:lnTo>
                    <a:pt x="109791" y="82423"/>
                  </a:lnTo>
                  <a:lnTo>
                    <a:pt x="109664" y="82283"/>
                  </a:lnTo>
                  <a:lnTo>
                    <a:pt x="109397" y="82423"/>
                  </a:lnTo>
                  <a:lnTo>
                    <a:pt x="109791" y="82956"/>
                  </a:lnTo>
                  <a:lnTo>
                    <a:pt x="109664" y="84035"/>
                  </a:lnTo>
                  <a:lnTo>
                    <a:pt x="111010" y="83769"/>
                  </a:lnTo>
                  <a:close/>
                </a:path>
                <a:path w="151765" h="116840">
                  <a:moveTo>
                    <a:pt x="112496" y="83362"/>
                  </a:moveTo>
                  <a:lnTo>
                    <a:pt x="111683" y="83629"/>
                  </a:lnTo>
                  <a:lnTo>
                    <a:pt x="111150" y="83629"/>
                  </a:lnTo>
                  <a:lnTo>
                    <a:pt x="111277" y="84442"/>
                  </a:lnTo>
                  <a:lnTo>
                    <a:pt x="110871" y="85255"/>
                  </a:lnTo>
                  <a:lnTo>
                    <a:pt x="111277" y="86067"/>
                  </a:lnTo>
                  <a:lnTo>
                    <a:pt x="111683" y="85115"/>
                  </a:lnTo>
                  <a:lnTo>
                    <a:pt x="112356" y="84315"/>
                  </a:lnTo>
                  <a:lnTo>
                    <a:pt x="112496" y="83362"/>
                  </a:lnTo>
                  <a:close/>
                </a:path>
                <a:path w="151765" h="116840">
                  <a:moveTo>
                    <a:pt x="115062" y="102120"/>
                  </a:moveTo>
                  <a:lnTo>
                    <a:pt x="106565" y="103060"/>
                  </a:lnTo>
                  <a:lnTo>
                    <a:pt x="108991" y="106159"/>
                  </a:lnTo>
                  <a:lnTo>
                    <a:pt x="109524" y="106032"/>
                  </a:lnTo>
                  <a:lnTo>
                    <a:pt x="110197" y="106032"/>
                  </a:lnTo>
                  <a:lnTo>
                    <a:pt x="110744" y="106299"/>
                  </a:lnTo>
                  <a:lnTo>
                    <a:pt x="110744" y="106705"/>
                  </a:lnTo>
                  <a:lnTo>
                    <a:pt x="110871" y="106705"/>
                  </a:lnTo>
                  <a:lnTo>
                    <a:pt x="111010" y="106832"/>
                  </a:lnTo>
                  <a:lnTo>
                    <a:pt x="111556" y="106972"/>
                  </a:lnTo>
                  <a:lnTo>
                    <a:pt x="112090" y="106972"/>
                  </a:lnTo>
                  <a:lnTo>
                    <a:pt x="112496" y="106705"/>
                  </a:lnTo>
                  <a:lnTo>
                    <a:pt x="112090" y="106299"/>
                  </a:lnTo>
                  <a:lnTo>
                    <a:pt x="111823" y="105486"/>
                  </a:lnTo>
                  <a:lnTo>
                    <a:pt x="112763" y="105219"/>
                  </a:lnTo>
                  <a:lnTo>
                    <a:pt x="115062" y="102120"/>
                  </a:lnTo>
                  <a:close/>
                </a:path>
                <a:path w="151765" h="116840">
                  <a:moveTo>
                    <a:pt x="116268" y="112903"/>
                  </a:moveTo>
                  <a:lnTo>
                    <a:pt x="116001" y="112776"/>
                  </a:lnTo>
                  <a:lnTo>
                    <a:pt x="115595" y="113169"/>
                  </a:lnTo>
                  <a:lnTo>
                    <a:pt x="115595" y="113309"/>
                  </a:lnTo>
                  <a:lnTo>
                    <a:pt x="115735" y="113449"/>
                  </a:lnTo>
                  <a:lnTo>
                    <a:pt x="115862" y="113309"/>
                  </a:lnTo>
                  <a:lnTo>
                    <a:pt x="116268" y="112903"/>
                  </a:lnTo>
                  <a:close/>
                </a:path>
                <a:path w="151765" h="116840">
                  <a:moveTo>
                    <a:pt x="117487" y="96177"/>
                  </a:moveTo>
                  <a:lnTo>
                    <a:pt x="116674" y="96723"/>
                  </a:lnTo>
                  <a:lnTo>
                    <a:pt x="116268" y="96850"/>
                  </a:lnTo>
                  <a:lnTo>
                    <a:pt x="116001" y="97396"/>
                  </a:lnTo>
                  <a:lnTo>
                    <a:pt x="115595" y="97523"/>
                  </a:lnTo>
                  <a:lnTo>
                    <a:pt x="115735" y="97663"/>
                  </a:lnTo>
                  <a:lnTo>
                    <a:pt x="115862" y="98069"/>
                  </a:lnTo>
                  <a:lnTo>
                    <a:pt x="116001" y="98209"/>
                  </a:lnTo>
                  <a:lnTo>
                    <a:pt x="116674" y="97929"/>
                  </a:lnTo>
                  <a:lnTo>
                    <a:pt x="117348" y="96989"/>
                  </a:lnTo>
                  <a:lnTo>
                    <a:pt x="117487" y="96177"/>
                  </a:lnTo>
                  <a:close/>
                </a:path>
                <a:path w="151765" h="116840">
                  <a:moveTo>
                    <a:pt x="118567" y="106883"/>
                  </a:moveTo>
                  <a:lnTo>
                    <a:pt x="118021" y="106819"/>
                  </a:lnTo>
                  <a:lnTo>
                    <a:pt x="114922" y="106705"/>
                  </a:lnTo>
                  <a:lnTo>
                    <a:pt x="115062" y="107645"/>
                  </a:lnTo>
                  <a:lnTo>
                    <a:pt x="115862" y="107645"/>
                  </a:lnTo>
                  <a:lnTo>
                    <a:pt x="116408" y="108051"/>
                  </a:lnTo>
                  <a:lnTo>
                    <a:pt x="118567" y="106883"/>
                  </a:lnTo>
                  <a:close/>
                </a:path>
                <a:path w="151765" h="116840">
                  <a:moveTo>
                    <a:pt x="118567" y="80124"/>
                  </a:moveTo>
                  <a:lnTo>
                    <a:pt x="118427" y="79451"/>
                  </a:lnTo>
                  <a:lnTo>
                    <a:pt x="118021" y="79997"/>
                  </a:lnTo>
                  <a:lnTo>
                    <a:pt x="118160" y="80124"/>
                  </a:lnTo>
                  <a:lnTo>
                    <a:pt x="118427" y="80124"/>
                  </a:lnTo>
                  <a:lnTo>
                    <a:pt x="118567" y="80530"/>
                  </a:lnTo>
                  <a:lnTo>
                    <a:pt x="118567" y="80124"/>
                  </a:lnTo>
                  <a:close/>
                </a:path>
                <a:path w="151765" h="116840">
                  <a:moveTo>
                    <a:pt x="118833" y="74193"/>
                  </a:moveTo>
                  <a:lnTo>
                    <a:pt x="116408" y="76365"/>
                  </a:lnTo>
                  <a:lnTo>
                    <a:pt x="117348" y="75806"/>
                  </a:lnTo>
                  <a:lnTo>
                    <a:pt x="118160" y="75006"/>
                  </a:lnTo>
                  <a:lnTo>
                    <a:pt x="118833" y="74193"/>
                  </a:lnTo>
                  <a:close/>
                </a:path>
                <a:path w="151765" h="116840">
                  <a:moveTo>
                    <a:pt x="118973" y="85115"/>
                  </a:moveTo>
                  <a:lnTo>
                    <a:pt x="117487" y="84848"/>
                  </a:lnTo>
                  <a:lnTo>
                    <a:pt x="115468" y="87274"/>
                  </a:lnTo>
                  <a:lnTo>
                    <a:pt x="114388" y="86461"/>
                  </a:lnTo>
                  <a:lnTo>
                    <a:pt x="113753" y="87274"/>
                  </a:lnTo>
                  <a:lnTo>
                    <a:pt x="111010" y="87274"/>
                  </a:lnTo>
                  <a:lnTo>
                    <a:pt x="110197" y="89027"/>
                  </a:lnTo>
                  <a:lnTo>
                    <a:pt x="108851" y="87414"/>
                  </a:lnTo>
                  <a:lnTo>
                    <a:pt x="108038" y="86741"/>
                  </a:lnTo>
                  <a:lnTo>
                    <a:pt x="105613" y="91859"/>
                  </a:lnTo>
                  <a:lnTo>
                    <a:pt x="106095" y="91643"/>
                  </a:lnTo>
                  <a:lnTo>
                    <a:pt x="105879" y="92405"/>
                  </a:lnTo>
                  <a:lnTo>
                    <a:pt x="107099" y="92938"/>
                  </a:lnTo>
                  <a:lnTo>
                    <a:pt x="107099" y="94018"/>
                  </a:lnTo>
                  <a:lnTo>
                    <a:pt x="107645" y="93484"/>
                  </a:lnTo>
                  <a:lnTo>
                    <a:pt x="109118" y="92671"/>
                  </a:lnTo>
                  <a:lnTo>
                    <a:pt x="107911" y="92138"/>
                  </a:lnTo>
                  <a:lnTo>
                    <a:pt x="107365" y="91859"/>
                  </a:lnTo>
                  <a:lnTo>
                    <a:pt x="106959" y="91325"/>
                  </a:lnTo>
                  <a:lnTo>
                    <a:pt x="106692" y="91376"/>
                  </a:lnTo>
                  <a:lnTo>
                    <a:pt x="114833" y="87680"/>
                  </a:lnTo>
                  <a:lnTo>
                    <a:pt x="115735" y="87680"/>
                  </a:lnTo>
                  <a:lnTo>
                    <a:pt x="116268" y="88353"/>
                  </a:lnTo>
                  <a:lnTo>
                    <a:pt x="116547" y="88087"/>
                  </a:lnTo>
                  <a:lnTo>
                    <a:pt x="116674" y="88087"/>
                  </a:lnTo>
                  <a:lnTo>
                    <a:pt x="117894" y="87414"/>
                  </a:lnTo>
                  <a:lnTo>
                    <a:pt x="117894" y="85661"/>
                  </a:lnTo>
                  <a:lnTo>
                    <a:pt x="118973" y="85115"/>
                  </a:lnTo>
                  <a:close/>
                </a:path>
                <a:path w="151765" h="116840">
                  <a:moveTo>
                    <a:pt x="119646" y="106299"/>
                  </a:moveTo>
                  <a:lnTo>
                    <a:pt x="119507" y="106375"/>
                  </a:lnTo>
                  <a:lnTo>
                    <a:pt x="119380" y="106438"/>
                  </a:lnTo>
                  <a:lnTo>
                    <a:pt x="119380" y="106756"/>
                  </a:lnTo>
                  <a:lnTo>
                    <a:pt x="119646" y="106299"/>
                  </a:lnTo>
                  <a:close/>
                </a:path>
                <a:path w="151765" h="116840">
                  <a:moveTo>
                    <a:pt x="119773" y="104546"/>
                  </a:moveTo>
                  <a:lnTo>
                    <a:pt x="119646" y="104457"/>
                  </a:lnTo>
                  <a:lnTo>
                    <a:pt x="119507" y="104368"/>
                  </a:lnTo>
                  <a:lnTo>
                    <a:pt x="119380" y="104267"/>
                  </a:lnTo>
                  <a:lnTo>
                    <a:pt x="118973" y="103187"/>
                  </a:lnTo>
                  <a:lnTo>
                    <a:pt x="119240" y="102387"/>
                  </a:lnTo>
                  <a:lnTo>
                    <a:pt x="119100" y="102514"/>
                  </a:lnTo>
                  <a:lnTo>
                    <a:pt x="118567" y="102539"/>
                  </a:lnTo>
                  <a:lnTo>
                    <a:pt x="118021" y="102387"/>
                  </a:lnTo>
                  <a:lnTo>
                    <a:pt x="118021" y="102565"/>
                  </a:lnTo>
                  <a:lnTo>
                    <a:pt x="117754" y="103733"/>
                  </a:lnTo>
                  <a:lnTo>
                    <a:pt x="118567" y="106832"/>
                  </a:lnTo>
                  <a:lnTo>
                    <a:pt x="118833" y="106730"/>
                  </a:lnTo>
                  <a:lnTo>
                    <a:pt x="118973" y="106667"/>
                  </a:lnTo>
                  <a:lnTo>
                    <a:pt x="119100" y="106591"/>
                  </a:lnTo>
                  <a:lnTo>
                    <a:pt x="119240" y="106514"/>
                  </a:lnTo>
                  <a:lnTo>
                    <a:pt x="119380" y="106438"/>
                  </a:lnTo>
                  <a:lnTo>
                    <a:pt x="119507" y="106299"/>
                  </a:lnTo>
                  <a:lnTo>
                    <a:pt x="119646" y="106159"/>
                  </a:lnTo>
                  <a:lnTo>
                    <a:pt x="119507" y="106159"/>
                  </a:lnTo>
                  <a:lnTo>
                    <a:pt x="119773" y="104546"/>
                  </a:lnTo>
                  <a:close/>
                </a:path>
                <a:path w="151765" h="116840">
                  <a:moveTo>
                    <a:pt x="120319" y="106108"/>
                  </a:moveTo>
                  <a:lnTo>
                    <a:pt x="120053" y="105752"/>
                  </a:lnTo>
                  <a:lnTo>
                    <a:pt x="119773" y="106032"/>
                  </a:lnTo>
                  <a:lnTo>
                    <a:pt x="120319" y="106108"/>
                  </a:lnTo>
                  <a:close/>
                </a:path>
                <a:path w="151765" h="116840">
                  <a:moveTo>
                    <a:pt x="120459" y="73926"/>
                  </a:moveTo>
                  <a:lnTo>
                    <a:pt x="119380" y="74460"/>
                  </a:lnTo>
                  <a:lnTo>
                    <a:pt x="119380" y="74803"/>
                  </a:lnTo>
                  <a:lnTo>
                    <a:pt x="120459" y="76009"/>
                  </a:lnTo>
                  <a:lnTo>
                    <a:pt x="120459" y="73926"/>
                  </a:lnTo>
                  <a:close/>
                </a:path>
                <a:path w="151765" h="116840">
                  <a:moveTo>
                    <a:pt x="121805" y="74599"/>
                  </a:moveTo>
                  <a:lnTo>
                    <a:pt x="120992" y="74828"/>
                  </a:lnTo>
                  <a:lnTo>
                    <a:pt x="120853" y="74866"/>
                  </a:lnTo>
                  <a:lnTo>
                    <a:pt x="120853" y="76466"/>
                  </a:lnTo>
                  <a:lnTo>
                    <a:pt x="120992" y="76619"/>
                  </a:lnTo>
                  <a:lnTo>
                    <a:pt x="121805" y="74599"/>
                  </a:lnTo>
                  <a:close/>
                </a:path>
                <a:path w="151765" h="116840">
                  <a:moveTo>
                    <a:pt x="122212" y="107238"/>
                  </a:moveTo>
                  <a:lnTo>
                    <a:pt x="121805" y="106032"/>
                  </a:lnTo>
                  <a:lnTo>
                    <a:pt x="120319" y="106108"/>
                  </a:lnTo>
                  <a:lnTo>
                    <a:pt x="120586" y="106248"/>
                  </a:lnTo>
                  <a:lnTo>
                    <a:pt x="121526" y="107099"/>
                  </a:lnTo>
                  <a:lnTo>
                    <a:pt x="122072" y="107213"/>
                  </a:lnTo>
                  <a:lnTo>
                    <a:pt x="122212" y="107238"/>
                  </a:lnTo>
                  <a:close/>
                </a:path>
                <a:path w="151765" h="116840">
                  <a:moveTo>
                    <a:pt x="122478" y="76758"/>
                  </a:moveTo>
                  <a:lnTo>
                    <a:pt x="122212" y="77165"/>
                  </a:lnTo>
                  <a:lnTo>
                    <a:pt x="122212" y="77292"/>
                  </a:lnTo>
                  <a:lnTo>
                    <a:pt x="122478" y="77076"/>
                  </a:lnTo>
                  <a:lnTo>
                    <a:pt x="122478" y="76758"/>
                  </a:lnTo>
                  <a:close/>
                </a:path>
                <a:path w="151765" h="116840">
                  <a:moveTo>
                    <a:pt x="122605" y="83908"/>
                  </a:moveTo>
                  <a:lnTo>
                    <a:pt x="121526" y="84035"/>
                  </a:lnTo>
                  <a:lnTo>
                    <a:pt x="121526" y="84175"/>
                  </a:lnTo>
                  <a:lnTo>
                    <a:pt x="122605" y="83908"/>
                  </a:lnTo>
                  <a:close/>
                </a:path>
                <a:path w="151765" h="116840">
                  <a:moveTo>
                    <a:pt x="123151" y="111010"/>
                  </a:moveTo>
                  <a:lnTo>
                    <a:pt x="123012" y="110883"/>
                  </a:lnTo>
                  <a:lnTo>
                    <a:pt x="123012" y="110744"/>
                  </a:lnTo>
                  <a:lnTo>
                    <a:pt x="122478" y="110744"/>
                  </a:lnTo>
                  <a:lnTo>
                    <a:pt x="122212" y="110566"/>
                  </a:lnTo>
                  <a:lnTo>
                    <a:pt x="122072" y="110477"/>
                  </a:lnTo>
                  <a:lnTo>
                    <a:pt x="121932" y="109943"/>
                  </a:lnTo>
                  <a:lnTo>
                    <a:pt x="121932" y="110070"/>
                  </a:lnTo>
                  <a:lnTo>
                    <a:pt x="121805" y="110070"/>
                  </a:lnTo>
                  <a:lnTo>
                    <a:pt x="121526" y="109943"/>
                  </a:lnTo>
                  <a:lnTo>
                    <a:pt x="121132" y="109855"/>
                  </a:lnTo>
                  <a:lnTo>
                    <a:pt x="120853" y="109804"/>
                  </a:lnTo>
                  <a:lnTo>
                    <a:pt x="120586" y="109397"/>
                  </a:lnTo>
                  <a:lnTo>
                    <a:pt x="119100" y="109397"/>
                  </a:lnTo>
                  <a:lnTo>
                    <a:pt x="119380" y="107378"/>
                  </a:lnTo>
                  <a:lnTo>
                    <a:pt x="119380" y="106756"/>
                  </a:lnTo>
                  <a:lnTo>
                    <a:pt x="117081" y="110617"/>
                  </a:lnTo>
                  <a:lnTo>
                    <a:pt x="117754" y="112369"/>
                  </a:lnTo>
                  <a:lnTo>
                    <a:pt x="118567" y="112153"/>
                  </a:lnTo>
                  <a:lnTo>
                    <a:pt x="118973" y="112052"/>
                  </a:lnTo>
                  <a:lnTo>
                    <a:pt x="119100" y="112014"/>
                  </a:lnTo>
                  <a:lnTo>
                    <a:pt x="119507" y="111899"/>
                  </a:lnTo>
                  <a:lnTo>
                    <a:pt x="119773" y="111836"/>
                  </a:lnTo>
                  <a:lnTo>
                    <a:pt x="120053" y="111760"/>
                  </a:lnTo>
                  <a:lnTo>
                    <a:pt x="120319" y="111696"/>
                  </a:lnTo>
                  <a:lnTo>
                    <a:pt x="119240" y="115328"/>
                  </a:lnTo>
                  <a:lnTo>
                    <a:pt x="118833" y="116814"/>
                  </a:lnTo>
                  <a:lnTo>
                    <a:pt x="120319" y="115582"/>
                  </a:lnTo>
                  <a:lnTo>
                    <a:pt x="120586" y="115354"/>
                  </a:lnTo>
                  <a:lnTo>
                    <a:pt x="120586" y="115062"/>
                  </a:lnTo>
                  <a:lnTo>
                    <a:pt x="121132" y="113449"/>
                  </a:lnTo>
                  <a:lnTo>
                    <a:pt x="122478" y="112090"/>
                  </a:lnTo>
                  <a:lnTo>
                    <a:pt x="122605" y="111963"/>
                  </a:lnTo>
                  <a:lnTo>
                    <a:pt x="122478" y="111696"/>
                  </a:lnTo>
                  <a:lnTo>
                    <a:pt x="122605" y="111417"/>
                  </a:lnTo>
                  <a:lnTo>
                    <a:pt x="123012" y="111150"/>
                  </a:lnTo>
                  <a:lnTo>
                    <a:pt x="123151" y="111150"/>
                  </a:lnTo>
                  <a:lnTo>
                    <a:pt x="123151" y="111010"/>
                  </a:lnTo>
                  <a:close/>
                </a:path>
                <a:path w="151765" h="116840">
                  <a:moveTo>
                    <a:pt x="125844" y="74866"/>
                  </a:moveTo>
                  <a:lnTo>
                    <a:pt x="125577" y="74777"/>
                  </a:lnTo>
                  <a:lnTo>
                    <a:pt x="125437" y="74726"/>
                  </a:lnTo>
                  <a:lnTo>
                    <a:pt x="125437" y="75412"/>
                  </a:lnTo>
                  <a:lnTo>
                    <a:pt x="125844" y="74866"/>
                  </a:lnTo>
                  <a:close/>
                </a:path>
                <a:path w="151765" h="116840">
                  <a:moveTo>
                    <a:pt x="126796" y="86741"/>
                  </a:moveTo>
                  <a:lnTo>
                    <a:pt x="126657" y="86741"/>
                  </a:lnTo>
                  <a:lnTo>
                    <a:pt x="126390" y="86461"/>
                  </a:lnTo>
                  <a:lnTo>
                    <a:pt x="126123" y="86741"/>
                  </a:lnTo>
                  <a:lnTo>
                    <a:pt x="125984" y="87007"/>
                  </a:lnTo>
                  <a:lnTo>
                    <a:pt x="126517" y="87007"/>
                  </a:lnTo>
                  <a:lnTo>
                    <a:pt x="126796" y="86741"/>
                  </a:lnTo>
                  <a:close/>
                </a:path>
                <a:path w="151765" h="116840">
                  <a:moveTo>
                    <a:pt x="126796" y="77965"/>
                  </a:moveTo>
                  <a:lnTo>
                    <a:pt x="126123" y="77838"/>
                  </a:lnTo>
                  <a:lnTo>
                    <a:pt x="125844" y="77800"/>
                  </a:lnTo>
                  <a:lnTo>
                    <a:pt x="125044" y="77698"/>
                  </a:lnTo>
                  <a:lnTo>
                    <a:pt x="125577" y="77025"/>
                  </a:lnTo>
                  <a:lnTo>
                    <a:pt x="125310" y="76492"/>
                  </a:lnTo>
                  <a:lnTo>
                    <a:pt x="125310" y="74777"/>
                  </a:lnTo>
                  <a:lnTo>
                    <a:pt x="124637" y="75006"/>
                  </a:lnTo>
                  <a:lnTo>
                    <a:pt x="125044" y="75272"/>
                  </a:lnTo>
                  <a:lnTo>
                    <a:pt x="124498" y="75946"/>
                  </a:lnTo>
                  <a:lnTo>
                    <a:pt x="124231" y="76212"/>
                  </a:lnTo>
                  <a:lnTo>
                    <a:pt x="123964" y="77571"/>
                  </a:lnTo>
                  <a:lnTo>
                    <a:pt x="123825" y="77533"/>
                  </a:lnTo>
                  <a:lnTo>
                    <a:pt x="123418" y="77431"/>
                  </a:lnTo>
                  <a:lnTo>
                    <a:pt x="123418" y="76962"/>
                  </a:lnTo>
                  <a:lnTo>
                    <a:pt x="123151" y="77025"/>
                  </a:lnTo>
                  <a:lnTo>
                    <a:pt x="123291" y="77254"/>
                  </a:lnTo>
                  <a:lnTo>
                    <a:pt x="123418" y="77558"/>
                  </a:lnTo>
                  <a:lnTo>
                    <a:pt x="123825" y="78511"/>
                  </a:lnTo>
                  <a:lnTo>
                    <a:pt x="123558" y="78727"/>
                  </a:lnTo>
                  <a:lnTo>
                    <a:pt x="123418" y="78828"/>
                  </a:lnTo>
                  <a:lnTo>
                    <a:pt x="123291" y="78943"/>
                  </a:lnTo>
                  <a:lnTo>
                    <a:pt x="123151" y="79044"/>
                  </a:lnTo>
                  <a:lnTo>
                    <a:pt x="123151" y="77025"/>
                  </a:lnTo>
                  <a:lnTo>
                    <a:pt x="123012" y="76619"/>
                  </a:lnTo>
                  <a:lnTo>
                    <a:pt x="122720" y="76873"/>
                  </a:lnTo>
                  <a:lnTo>
                    <a:pt x="122885" y="76923"/>
                  </a:lnTo>
                  <a:lnTo>
                    <a:pt x="122885" y="81076"/>
                  </a:lnTo>
                  <a:lnTo>
                    <a:pt x="123151" y="80721"/>
                  </a:lnTo>
                  <a:lnTo>
                    <a:pt x="123151" y="81203"/>
                  </a:lnTo>
                  <a:lnTo>
                    <a:pt x="123291" y="81292"/>
                  </a:lnTo>
                  <a:lnTo>
                    <a:pt x="123825" y="81356"/>
                  </a:lnTo>
                  <a:lnTo>
                    <a:pt x="125044" y="80797"/>
                  </a:lnTo>
                  <a:lnTo>
                    <a:pt x="125310" y="80670"/>
                  </a:lnTo>
                  <a:lnTo>
                    <a:pt x="126123" y="79590"/>
                  </a:lnTo>
                  <a:lnTo>
                    <a:pt x="126796" y="77965"/>
                  </a:lnTo>
                  <a:close/>
                </a:path>
                <a:path w="151765" h="116840">
                  <a:moveTo>
                    <a:pt x="130276" y="101587"/>
                  </a:moveTo>
                  <a:lnTo>
                    <a:pt x="129921" y="101676"/>
                  </a:lnTo>
                  <a:lnTo>
                    <a:pt x="130175" y="101866"/>
                  </a:lnTo>
                  <a:lnTo>
                    <a:pt x="129755" y="101892"/>
                  </a:lnTo>
                  <a:lnTo>
                    <a:pt x="128816" y="102514"/>
                  </a:lnTo>
                  <a:lnTo>
                    <a:pt x="130200" y="101892"/>
                  </a:lnTo>
                  <a:lnTo>
                    <a:pt x="130276" y="101587"/>
                  </a:lnTo>
                  <a:close/>
                </a:path>
                <a:path w="151765" h="116840">
                  <a:moveTo>
                    <a:pt x="131241" y="107784"/>
                  </a:moveTo>
                  <a:lnTo>
                    <a:pt x="130708" y="107505"/>
                  </a:lnTo>
                  <a:lnTo>
                    <a:pt x="130835" y="106972"/>
                  </a:lnTo>
                  <a:lnTo>
                    <a:pt x="130975" y="106299"/>
                  </a:lnTo>
                  <a:lnTo>
                    <a:pt x="130568" y="106032"/>
                  </a:lnTo>
                  <a:lnTo>
                    <a:pt x="130035" y="106426"/>
                  </a:lnTo>
                  <a:lnTo>
                    <a:pt x="129628" y="106565"/>
                  </a:lnTo>
                  <a:lnTo>
                    <a:pt x="130035" y="107099"/>
                  </a:lnTo>
                  <a:lnTo>
                    <a:pt x="130835" y="107911"/>
                  </a:lnTo>
                  <a:lnTo>
                    <a:pt x="130975" y="107784"/>
                  </a:lnTo>
                  <a:lnTo>
                    <a:pt x="131241" y="107784"/>
                  </a:lnTo>
                  <a:close/>
                </a:path>
                <a:path w="151765" h="116840">
                  <a:moveTo>
                    <a:pt x="132727" y="101041"/>
                  </a:moveTo>
                  <a:lnTo>
                    <a:pt x="132321" y="100634"/>
                  </a:lnTo>
                  <a:lnTo>
                    <a:pt x="132194" y="100545"/>
                  </a:lnTo>
                  <a:lnTo>
                    <a:pt x="132054" y="100457"/>
                  </a:lnTo>
                  <a:lnTo>
                    <a:pt x="131914" y="100355"/>
                  </a:lnTo>
                  <a:lnTo>
                    <a:pt x="132054" y="100291"/>
                  </a:lnTo>
                  <a:lnTo>
                    <a:pt x="132194" y="100228"/>
                  </a:lnTo>
                  <a:lnTo>
                    <a:pt x="132321" y="100164"/>
                  </a:lnTo>
                  <a:lnTo>
                    <a:pt x="132461" y="100088"/>
                  </a:lnTo>
                  <a:lnTo>
                    <a:pt x="132321" y="99999"/>
                  </a:lnTo>
                  <a:lnTo>
                    <a:pt x="132194" y="99910"/>
                  </a:lnTo>
                  <a:lnTo>
                    <a:pt x="132054" y="99822"/>
                  </a:lnTo>
                  <a:lnTo>
                    <a:pt x="132054" y="99237"/>
                  </a:lnTo>
                  <a:lnTo>
                    <a:pt x="130835" y="100088"/>
                  </a:lnTo>
                  <a:lnTo>
                    <a:pt x="130378" y="101574"/>
                  </a:lnTo>
                  <a:lnTo>
                    <a:pt x="131648" y="101282"/>
                  </a:lnTo>
                  <a:lnTo>
                    <a:pt x="131914" y="101219"/>
                  </a:lnTo>
                  <a:lnTo>
                    <a:pt x="132461" y="101092"/>
                  </a:lnTo>
                  <a:lnTo>
                    <a:pt x="132727" y="101041"/>
                  </a:lnTo>
                  <a:close/>
                </a:path>
                <a:path w="151765" h="116840">
                  <a:moveTo>
                    <a:pt x="132994" y="81749"/>
                  </a:moveTo>
                  <a:lnTo>
                    <a:pt x="132321" y="81876"/>
                  </a:lnTo>
                  <a:lnTo>
                    <a:pt x="131508" y="82156"/>
                  </a:lnTo>
                  <a:lnTo>
                    <a:pt x="131241" y="82829"/>
                  </a:lnTo>
                  <a:lnTo>
                    <a:pt x="130708" y="83362"/>
                  </a:lnTo>
                  <a:lnTo>
                    <a:pt x="130708" y="83502"/>
                  </a:lnTo>
                  <a:lnTo>
                    <a:pt x="132461" y="83235"/>
                  </a:lnTo>
                  <a:lnTo>
                    <a:pt x="132867" y="82956"/>
                  </a:lnTo>
                  <a:lnTo>
                    <a:pt x="132994" y="81749"/>
                  </a:lnTo>
                  <a:close/>
                </a:path>
                <a:path w="151765" h="116840">
                  <a:moveTo>
                    <a:pt x="133553" y="103365"/>
                  </a:moveTo>
                  <a:lnTo>
                    <a:pt x="130276" y="101930"/>
                  </a:lnTo>
                  <a:lnTo>
                    <a:pt x="130276" y="102196"/>
                  </a:lnTo>
                  <a:lnTo>
                    <a:pt x="130835" y="103327"/>
                  </a:lnTo>
                  <a:lnTo>
                    <a:pt x="131648" y="104140"/>
                  </a:lnTo>
                  <a:lnTo>
                    <a:pt x="132054" y="106565"/>
                  </a:lnTo>
                  <a:lnTo>
                    <a:pt x="133553" y="103365"/>
                  </a:lnTo>
                  <a:close/>
                </a:path>
                <a:path w="151765" h="116840">
                  <a:moveTo>
                    <a:pt x="133946" y="102539"/>
                  </a:moveTo>
                  <a:lnTo>
                    <a:pt x="133553" y="103365"/>
                  </a:lnTo>
                  <a:lnTo>
                    <a:pt x="133946" y="103543"/>
                  </a:lnTo>
                  <a:lnTo>
                    <a:pt x="133946" y="102539"/>
                  </a:lnTo>
                  <a:close/>
                </a:path>
                <a:path w="151765" h="116840">
                  <a:moveTo>
                    <a:pt x="134200" y="101981"/>
                  </a:moveTo>
                  <a:lnTo>
                    <a:pt x="133946" y="101981"/>
                  </a:lnTo>
                  <a:lnTo>
                    <a:pt x="133946" y="102539"/>
                  </a:lnTo>
                  <a:lnTo>
                    <a:pt x="134200" y="101981"/>
                  </a:lnTo>
                  <a:close/>
                </a:path>
                <a:path w="151765" h="116840">
                  <a:moveTo>
                    <a:pt x="136080" y="102489"/>
                  </a:moveTo>
                  <a:lnTo>
                    <a:pt x="135610" y="101193"/>
                  </a:lnTo>
                  <a:lnTo>
                    <a:pt x="135153" y="99961"/>
                  </a:lnTo>
                  <a:lnTo>
                    <a:pt x="134200" y="101981"/>
                  </a:lnTo>
                  <a:lnTo>
                    <a:pt x="134251" y="102323"/>
                  </a:lnTo>
                  <a:lnTo>
                    <a:pt x="134200" y="102463"/>
                  </a:lnTo>
                  <a:lnTo>
                    <a:pt x="134200" y="102781"/>
                  </a:lnTo>
                  <a:lnTo>
                    <a:pt x="134340" y="102768"/>
                  </a:lnTo>
                  <a:lnTo>
                    <a:pt x="135153" y="102692"/>
                  </a:lnTo>
                  <a:lnTo>
                    <a:pt x="135559" y="102654"/>
                  </a:lnTo>
                  <a:lnTo>
                    <a:pt x="135153" y="102247"/>
                  </a:lnTo>
                  <a:lnTo>
                    <a:pt x="136080" y="102489"/>
                  </a:lnTo>
                  <a:close/>
                </a:path>
                <a:path w="151765" h="116840">
                  <a:moveTo>
                    <a:pt x="137579" y="101638"/>
                  </a:moveTo>
                  <a:lnTo>
                    <a:pt x="136779" y="102793"/>
                  </a:lnTo>
                  <a:lnTo>
                    <a:pt x="136499" y="102654"/>
                  </a:lnTo>
                  <a:lnTo>
                    <a:pt x="136093" y="102489"/>
                  </a:lnTo>
                  <a:lnTo>
                    <a:pt x="136499" y="103593"/>
                  </a:lnTo>
                  <a:lnTo>
                    <a:pt x="136779" y="103060"/>
                  </a:lnTo>
                  <a:lnTo>
                    <a:pt x="137579" y="102247"/>
                  </a:lnTo>
                  <a:lnTo>
                    <a:pt x="137579" y="101638"/>
                  </a:lnTo>
                  <a:close/>
                </a:path>
                <a:path w="151765" h="116840">
                  <a:moveTo>
                    <a:pt x="138252" y="94424"/>
                  </a:moveTo>
                  <a:lnTo>
                    <a:pt x="138125" y="94424"/>
                  </a:lnTo>
                  <a:lnTo>
                    <a:pt x="137985" y="94284"/>
                  </a:lnTo>
                  <a:lnTo>
                    <a:pt x="137985" y="94691"/>
                  </a:lnTo>
                  <a:lnTo>
                    <a:pt x="138252" y="94564"/>
                  </a:lnTo>
                  <a:lnTo>
                    <a:pt x="138252" y="94424"/>
                  </a:lnTo>
                  <a:close/>
                </a:path>
                <a:path w="151765" h="116840">
                  <a:moveTo>
                    <a:pt x="140017" y="75946"/>
                  </a:moveTo>
                  <a:lnTo>
                    <a:pt x="136499" y="75679"/>
                  </a:lnTo>
                  <a:lnTo>
                    <a:pt x="136499" y="76352"/>
                  </a:lnTo>
                  <a:lnTo>
                    <a:pt x="136372" y="77965"/>
                  </a:lnTo>
                  <a:lnTo>
                    <a:pt x="135153" y="77292"/>
                  </a:lnTo>
                  <a:lnTo>
                    <a:pt x="134340" y="77965"/>
                  </a:lnTo>
                  <a:lnTo>
                    <a:pt x="133807" y="78778"/>
                  </a:lnTo>
                  <a:lnTo>
                    <a:pt x="133273" y="79451"/>
                  </a:lnTo>
                  <a:lnTo>
                    <a:pt x="134620" y="82283"/>
                  </a:lnTo>
                  <a:lnTo>
                    <a:pt x="140017" y="75946"/>
                  </a:lnTo>
                  <a:close/>
                </a:path>
                <a:path w="151765" h="116840">
                  <a:moveTo>
                    <a:pt x="142303" y="77698"/>
                  </a:moveTo>
                  <a:lnTo>
                    <a:pt x="142163" y="77571"/>
                  </a:lnTo>
                  <a:lnTo>
                    <a:pt x="142036" y="77571"/>
                  </a:lnTo>
                  <a:lnTo>
                    <a:pt x="142163" y="77698"/>
                  </a:lnTo>
                  <a:lnTo>
                    <a:pt x="142303" y="77698"/>
                  </a:lnTo>
                  <a:close/>
                </a:path>
                <a:path w="151765" h="116840">
                  <a:moveTo>
                    <a:pt x="147294" y="89128"/>
                  </a:moveTo>
                  <a:lnTo>
                    <a:pt x="147027" y="89027"/>
                  </a:lnTo>
                  <a:lnTo>
                    <a:pt x="146888" y="89166"/>
                  </a:lnTo>
                  <a:lnTo>
                    <a:pt x="146888" y="89433"/>
                  </a:lnTo>
                  <a:lnTo>
                    <a:pt x="147294" y="89128"/>
                  </a:lnTo>
                  <a:close/>
                </a:path>
                <a:path w="151765" h="116840">
                  <a:moveTo>
                    <a:pt x="151612" y="89433"/>
                  </a:moveTo>
                  <a:lnTo>
                    <a:pt x="150533" y="88760"/>
                  </a:lnTo>
                  <a:lnTo>
                    <a:pt x="149987" y="87820"/>
                  </a:lnTo>
                  <a:lnTo>
                    <a:pt x="149593" y="86601"/>
                  </a:lnTo>
                  <a:lnTo>
                    <a:pt x="149313" y="86461"/>
                  </a:lnTo>
                  <a:lnTo>
                    <a:pt x="148920" y="86194"/>
                  </a:lnTo>
                  <a:lnTo>
                    <a:pt x="148513" y="86067"/>
                  </a:lnTo>
                  <a:lnTo>
                    <a:pt x="148920" y="87274"/>
                  </a:lnTo>
                  <a:lnTo>
                    <a:pt x="147561" y="88087"/>
                  </a:lnTo>
                  <a:lnTo>
                    <a:pt x="147447" y="89001"/>
                  </a:lnTo>
                  <a:lnTo>
                    <a:pt x="148640" y="88087"/>
                  </a:lnTo>
                  <a:lnTo>
                    <a:pt x="149999" y="88620"/>
                  </a:lnTo>
                  <a:lnTo>
                    <a:pt x="151345" y="89433"/>
                  </a:lnTo>
                  <a:lnTo>
                    <a:pt x="151612" y="8943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6323158" y="467956"/>
              <a:ext cx="76835" cy="55880"/>
            </a:xfrm>
            <a:custGeom>
              <a:avLst/>
              <a:gdLst/>
              <a:ahLst/>
              <a:cxnLst/>
              <a:rect l="l" t="t" r="r" b="b"/>
              <a:pathLst>
                <a:path w="76834" h="55879">
                  <a:moveTo>
                    <a:pt x="533" y="33185"/>
                  </a:moveTo>
                  <a:lnTo>
                    <a:pt x="0" y="33451"/>
                  </a:lnTo>
                  <a:lnTo>
                    <a:pt x="0" y="33858"/>
                  </a:lnTo>
                  <a:lnTo>
                    <a:pt x="127" y="33591"/>
                  </a:lnTo>
                  <a:lnTo>
                    <a:pt x="533" y="33185"/>
                  </a:lnTo>
                  <a:close/>
                </a:path>
                <a:path w="76834" h="55879">
                  <a:moveTo>
                    <a:pt x="4178" y="21043"/>
                  </a:moveTo>
                  <a:lnTo>
                    <a:pt x="3911" y="20637"/>
                  </a:lnTo>
                  <a:lnTo>
                    <a:pt x="3644" y="20916"/>
                  </a:lnTo>
                  <a:lnTo>
                    <a:pt x="3644" y="21043"/>
                  </a:lnTo>
                  <a:lnTo>
                    <a:pt x="3911" y="21310"/>
                  </a:lnTo>
                  <a:lnTo>
                    <a:pt x="4178" y="21043"/>
                  </a:lnTo>
                  <a:close/>
                </a:path>
                <a:path w="76834" h="55879">
                  <a:moveTo>
                    <a:pt x="6337" y="24142"/>
                  </a:moveTo>
                  <a:lnTo>
                    <a:pt x="5791" y="23749"/>
                  </a:lnTo>
                  <a:lnTo>
                    <a:pt x="4584" y="23063"/>
                  </a:lnTo>
                  <a:lnTo>
                    <a:pt x="4178" y="23202"/>
                  </a:lnTo>
                  <a:lnTo>
                    <a:pt x="4038" y="23469"/>
                  </a:lnTo>
                  <a:lnTo>
                    <a:pt x="3771" y="23609"/>
                  </a:lnTo>
                  <a:lnTo>
                    <a:pt x="3644" y="23749"/>
                  </a:lnTo>
                  <a:lnTo>
                    <a:pt x="3238" y="24955"/>
                  </a:lnTo>
                  <a:lnTo>
                    <a:pt x="5397" y="25628"/>
                  </a:lnTo>
                  <a:lnTo>
                    <a:pt x="6337" y="24688"/>
                  </a:lnTo>
                  <a:lnTo>
                    <a:pt x="6337" y="24142"/>
                  </a:lnTo>
                  <a:close/>
                </a:path>
                <a:path w="76834" h="55879">
                  <a:moveTo>
                    <a:pt x="9029" y="29540"/>
                  </a:moveTo>
                  <a:lnTo>
                    <a:pt x="8763" y="29540"/>
                  </a:lnTo>
                  <a:lnTo>
                    <a:pt x="8623" y="29679"/>
                  </a:lnTo>
                  <a:lnTo>
                    <a:pt x="8902" y="29679"/>
                  </a:lnTo>
                  <a:lnTo>
                    <a:pt x="9029" y="29540"/>
                  </a:lnTo>
                  <a:close/>
                </a:path>
                <a:path w="76834" h="55879">
                  <a:moveTo>
                    <a:pt x="9436" y="29273"/>
                  </a:moveTo>
                  <a:lnTo>
                    <a:pt x="9309" y="29133"/>
                  </a:lnTo>
                  <a:lnTo>
                    <a:pt x="9029" y="29273"/>
                  </a:lnTo>
                  <a:lnTo>
                    <a:pt x="8902" y="29273"/>
                  </a:lnTo>
                  <a:lnTo>
                    <a:pt x="9309" y="29413"/>
                  </a:lnTo>
                  <a:lnTo>
                    <a:pt x="9436" y="29273"/>
                  </a:lnTo>
                  <a:close/>
                </a:path>
                <a:path w="76834" h="55879">
                  <a:moveTo>
                    <a:pt x="10502" y="41021"/>
                  </a:moveTo>
                  <a:lnTo>
                    <a:pt x="10109" y="41249"/>
                  </a:lnTo>
                  <a:lnTo>
                    <a:pt x="9309" y="41821"/>
                  </a:lnTo>
                  <a:lnTo>
                    <a:pt x="8496" y="42227"/>
                  </a:lnTo>
                  <a:lnTo>
                    <a:pt x="7823" y="44919"/>
                  </a:lnTo>
                  <a:lnTo>
                    <a:pt x="10502" y="41021"/>
                  </a:lnTo>
                  <a:close/>
                </a:path>
                <a:path w="76834" h="55879">
                  <a:moveTo>
                    <a:pt x="12001" y="24688"/>
                  </a:moveTo>
                  <a:lnTo>
                    <a:pt x="11861" y="24549"/>
                  </a:lnTo>
                  <a:lnTo>
                    <a:pt x="11595" y="24422"/>
                  </a:lnTo>
                  <a:lnTo>
                    <a:pt x="11468" y="24015"/>
                  </a:lnTo>
                  <a:lnTo>
                    <a:pt x="11468" y="24549"/>
                  </a:lnTo>
                  <a:lnTo>
                    <a:pt x="12001" y="24688"/>
                  </a:lnTo>
                  <a:close/>
                </a:path>
                <a:path w="76834" h="55879">
                  <a:moveTo>
                    <a:pt x="12814" y="19494"/>
                  </a:moveTo>
                  <a:lnTo>
                    <a:pt x="12674" y="19431"/>
                  </a:lnTo>
                  <a:lnTo>
                    <a:pt x="12674" y="20167"/>
                  </a:lnTo>
                  <a:lnTo>
                    <a:pt x="12814" y="20510"/>
                  </a:lnTo>
                  <a:lnTo>
                    <a:pt x="12814" y="19494"/>
                  </a:lnTo>
                  <a:close/>
                </a:path>
                <a:path w="76834" h="55879">
                  <a:moveTo>
                    <a:pt x="12814" y="12357"/>
                  </a:moveTo>
                  <a:lnTo>
                    <a:pt x="11861" y="13081"/>
                  </a:lnTo>
                  <a:lnTo>
                    <a:pt x="11861" y="14566"/>
                  </a:lnTo>
                  <a:lnTo>
                    <a:pt x="12268" y="15379"/>
                  </a:lnTo>
                  <a:lnTo>
                    <a:pt x="12674" y="15506"/>
                  </a:lnTo>
                  <a:lnTo>
                    <a:pt x="12814" y="15544"/>
                  </a:lnTo>
                  <a:lnTo>
                    <a:pt x="12814" y="12357"/>
                  </a:lnTo>
                  <a:close/>
                </a:path>
                <a:path w="76834" h="55879">
                  <a:moveTo>
                    <a:pt x="12941" y="15582"/>
                  </a:moveTo>
                  <a:lnTo>
                    <a:pt x="12814" y="15544"/>
                  </a:lnTo>
                  <a:lnTo>
                    <a:pt x="12814" y="19494"/>
                  </a:lnTo>
                  <a:lnTo>
                    <a:pt x="12941" y="19558"/>
                  </a:lnTo>
                  <a:lnTo>
                    <a:pt x="12941" y="15582"/>
                  </a:lnTo>
                  <a:close/>
                </a:path>
                <a:path w="76834" h="55879">
                  <a:moveTo>
                    <a:pt x="13220" y="28600"/>
                  </a:moveTo>
                  <a:lnTo>
                    <a:pt x="11734" y="29273"/>
                  </a:lnTo>
                  <a:lnTo>
                    <a:pt x="11861" y="29540"/>
                  </a:lnTo>
                  <a:lnTo>
                    <a:pt x="12141" y="29806"/>
                  </a:lnTo>
                  <a:lnTo>
                    <a:pt x="12141" y="30492"/>
                  </a:lnTo>
                  <a:lnTo>
                    <a:pt x="12407" y="30619"/>
                  </a:lnTo>
                  <a:lnTo>
                    <a:pt x="12941" y="29946"/>
                  </a:lnTo>
                  <a:lnTo>
                    <a:pt x="13220" y="28600"/>
                  </a:lnTo>
                  <a:close/>
                </a:path>
                <a:path w="76834" h="55879">
                  <a:moveTo>
                    <a:pt x="13614" y="19900"/>
                  </a:moveTo>
                  <a:lnTo>
                    <a:pt x="13081" y="19634"/>
                  </a:lnTo>
                  <a:lnTo>
                    <a:pt x="12941" y="19558"/>
                  </a:lnTo>
                  <a:lnTo>
                    <a:pt x="12941" y="21310"/>
                  </a:lnTo>
                  <a:lnTo>
                    <a:pt x="13081" y="21336"/>
                  </a:lnTo>
                  <a:lnTo>
                    <a:pt x="13614" y="21450"/>
                  </a:lnTo>
                  <a:lnTo>
                    <a:pt x="13614" y="19900"/>
                  </a:lnTo>
                  <a:close/>
                </a:path>
                <a:path w="76834" h="55879">
                  <a:moveTo>
                    <a:pt x="13614" y="12954"/>
                  </a:moveTo>
                  <a:lnTo>
                    <a:pt x="13081" y="12141"/>
                  </a:lnTo>
                  <a:lnTo>
                    <a:pt x="12941" y="12242"/>
                  </a:lnTo>
                  <a:lnTo>
                    <a:pt x="12941" y="15582"/>
                  </a:lnTo>
                  <a:lnTo>
                    <a:pt x="13614" y="15786"/>
                  </a:lnTo>
                  <a:lnTo>
                    <a:pt x="13614" y="12954"/>
                  </a:lnTo>
                  <a:close/>
                </a:path>
                <a:path w="76834" h="55879">
                  <a:moveTo>
                    <a:pt x="13754" y="15722"/>
                  </a:moveTo>
                  <a:lnTo>
                    <a:pt x="13614" y="15786"/>
                  </a:lnTo>
                  <a:lnTo>
                    <a:pt x="13614" y="19900"/>
                  </a:lnTo>
                  <a:lnTo>
                    <a:pt x="13754" y="19964"/>
                  </a:lnTo>
                  <a:lnTo>
                    <a:pt x="13754" y="15722"/>
                  </a:lnTo>
                  <a:close/>
                </a:path>
                <a:path w="76834" h="55879">
                  <a:moveTo>
                    <a:pt x="14427" y="44653"/>
                  </a:moveTo>
                  <a:lnTo>
                    <a:pt x="13614" y="44754"/>
                  </a:lnTo>
                  <a:lnTo>
                    <a:pt x="13220" y="45186"/>
                  </a:lnTo>
                  <a:lnTo>
                    <a:pt x="13614" y="45275"/>
                  </a:lnTo>
                  <a:lnTo>
                    <a:pt x="14427" y="44653"/>
                  </a:lnTo>
                  <a:close/>
                </a:path>
                <a:path w="76834" h="55879">
                  <a:moveTo>
                    <a:pt x="15100" y="26504"/>
                  </a:moveTo>
                  <a:lnTo>
                    <a:pt x="11061" y="28600"/>
                  </a:lnTo>
                  <a:lnTo>
                    <a:pt x="14566" y="28092"/>
                  </a:lnTo>
                  <a:lnTo>
                    <a:pt x="14693" y="28079"/>
                  </a:lnTo>
                  <a:lnTo>
                    <a:pt x="14833" y="28054"/>
                  </a:lnTo>
                  <a:lnTo>
                    <a:pt x="14833" y="27292"/>
                  </a:lnTo>
                  <a:lnTo>
                    <a:pt x="15100" y="26847"/>
                  </a:lnTo>
                  <a:lnTo>
                    <a:pt x="15100" y="26504"/>
                  </a:lnTo>
                  <a:close/>
                </a:path>
                <a:path w="76834" h="55879">
                  <a:moveTo>
                    <a:pt x="15163" y="17170"/>
                  </a:moveTo>
                  <a:lnTo>
                    <a:pt x="14833" y="17399"/>
                  </a:lnTo>
                  <a:lnTo>
                    <a:pt x="14566" y="17678"/>
                  </a:lnTo>
                  <a:lnTo>
                    <a:pt x="13754" y="19964"/>
                  </a:lnTo>
                  <a:lnTo>
                    <a:pt x="13754" y="20904"/>
                  </a:lnTo>
                  <a:lnTo>
                    <a:pt x="13893" y="20840"/>
                  </a:lnTo>
                  <a:lnTo>
                    <a:pt x="14020" y="20777"/>
                  </a:lnTo>
                  <a:lnTo>
                    <a:pt x="14020" y="21043"/>
                  </a:lnTo>
                  <a:lnTo>
                    <a:pt x="14566" y="21310"/>
                  </a:lnTo>
                  <a:lnTo>
                    <a:pt x="14833" y="18072"/>
                  </a:lnTo>
                  <a:lnTo>
                    <a:pt x="15163" y="17170"/>
                  </a:lnTo>
                  <a:close/>
                </a:path>
                <a:path w="76834" h="55879">
                  <a:moveTo>
                    <a:pt x="15163" y="15265"/>
                  </a:moveTo>
                  <a:lnTo>
                    <a:pt x="13754" y="13157"/>
                  </a:lnTo>
                  <a:lnTo>
                    <a:pt x="13754" y="15722"/>
                  </a:lnTo>
                  <a:lnTo>
                    <a:pt x="14160" y="15646"/>
                  </a:lnTo>
                  <a:lnTo>
                    <a:pt x="14566" y="15570"/>
                  </a:lnTo>
                  <a:lnTo>
                    <a:pt x="14833" y="15519"/>
                  </a:lnTo>
                  <a:lnTo>
                    <a:pt x="15163" y="15430"/>
                  </a:lnTo>
                  <a:lnTo>
                    <a:pt x="15163" y="15265"/>
                  </a:lnTo>
                  <a:close/>
                </a:path>
                <a:path w="76834" h="55879">
                  <a:moveTo>
                    <a:pt x="15379" y="24549"/>
                  </a:moveTo>
                  <a:lnTo>
                    <a:pt x="15100" y="24218"/>
                  </a:lnTo>
                  <a:lnTo>
                    <a:pt x="15100" y="23469"/>
                  </a:lnTo>
                  <a:lnTo>
                    <a:pt x="14566" y="22390"/>
                  </a:lnTo>
                  <a:lnTo>
                    <a:pt x="13347" y="24422"/>
                  </a:lnTo>
                  <a:lnTo>
                    <a:pt x="12534" y="24688"/>
                  </a:lnTo>
                  <a:lnTo>
                    <a:pt x="14973" y="24739"/>
                  </a:lnTo>
                  <a:lnTo>
                    <a:pt x="15100" y="24752"/>
                  </a:lnTo>
                  <a:lnTo>
                    <a:pt x="15100" y="24549"/>
                  </a:lnTo>
                  <a:lnTo>
                    <a:pt x="15379" y="24549"/>
                  </a:lnTo>
                  <a:close/>
                </a:path>
                <a:path w="76834" h="55879">
                  <a:moveTo>
                    <a:pt x="15773" y="15481"/>
                  </a:moveTo>
                  <a:lnTo>
                    <a:pt x="15163" y="17170"/>
                  </a:lnTo>
                  <a:lnTo>
                    <a:pt x="15773" y="16725"/>
                  </a:lnTo>
                  <a:lnTo>
                    <a:pt x="15773" y="15481"/>
                  </a:lnTo>
                  <a:close/>
                </a:path>
                <a:path w="76834" h="55879">
                  <a:moveTo>
                    <a:pt x="16446" y="14363"/>
                  </a:moveTo>
                  <a:lnTo>
                    <a:pt x="16319" y="14566"/>
                  </a:lnTo>
                  <a:lnTo>
                    <a:pt x="16446" y="14643"/>
                  </a:lnTo>
                  <a:lnTo>
                    <a:pt x="16446" y="14363"/>
                  </a:lnTo>
                  <a:close/>
                </a:path>
                <a:path w="76834" h="55879">
                  <a:moveTo>
                    <a:pt x="16814" y="14859"/>
                  </a:moveTo>
                  <a:lnTo>
                    <a:pt x="16598" y="14147"/>
                  </a:lnTo>
                  <a:lnTo>
                    <a:pt x="16598" y="14732"/>
                  </a:lnTo>
                  <a:lnTo>
                    <a:pt x="16814" y="14859"/>
                  </a:lnTo>
                  <a:close/>
                </a:path>
                <a:path w="76834" h="55879">
                  <a:moveTo>
                    <a:pt x="17132" y="48298"/>
                  </a:moveTo>
                  <a:lnTo>
                    <a:pt x="13741" y="47358"/>
                  </a:lnTo>
                  <a:lnTo>
                    <a:pt x="15240" y="45593"/>
                  </a:lnTo>
                  <a:lnTo>
                    <a:pt x="15100" y="45567"/>
                  </a:lnTo>
                  <a:lnTo>
                    <a:pt x="14566" y="45466"/>
                  </a:lnTo>
                  <a:lnTo>
                    <a:pt x="13487" y="45377"/>
                  </a:lnTo>
                  <a:lnTo>
                    <a:pt x="12674" y="45999"/>
                  </a:lnTo>
                  <a:lnTo>
                    <a:pt x="10655" y="45999"/>
                  </a:lnTo>
                  <a:lnTo>
                    <a:pt x="10655" y="47078"/>
                  </a:lnTo>
                  <a:lnTo>
                    <a:pt x="10922" y="48691"/>
                  </a:lnTo>
                  <a:lnTo>
                    <a:pt x="13614" y="45859"/>
                  </a:lnTo>
                  <a:lnTo>
                    <a:pt x="12674" y="48691"/>
                  </a:lnTo>
                  <a:lnTo>
                    <a:pt x="12941" y="48425"/>
                  </a:lnTo>
                  <a:lnTo>
                    <a:pt x="13220" y="48336"/>
                  </a:lnTo>
                  <a:lnTo>
                    <a:pt x="13487" y="48247"/>
                  </a:lnTo>
                  <a:lnTo>
                    <a:pt x="13614" y="48196"/>
                  </a:lnTo>
                  <a:lnTo>
                    <a:pt x="14427" y="48044"/>
                  </a:lnTo>
                  <a:lnTo>
                    <a:pt x="14566" y="48018"/>
                  </a:lnTo>
                  <a:lnTo>
                    <a:pt x="15100" y="48387"/>
                  </a:lnTo>
                  <a:lnTo>
                    <a:pt x="15240" y="48475"/>
                  </a:lnTo>
                  <a:lnTo>
                    <a:pt x="15379" y="48564"/>
                  </a:lnTo>
                  <a:lnTo>
                    <a:pt x="15506" y="49237"/>
                  </a:lnTo>
                  <a:lnTo>
                    <a:pt x="17132" y="48298"/>
                  </a:lnTo>
                  <a:close/>
                </a:path>
                <a:path w="76834" h="55879">
                  <a:moveTo>
                    <a:pt x="17132" y="15036"/>
                  </a:moveTo>
                  <a:lnTo>
                    <a:pt x="16814" y="14859"/>
                  </a:lnTo>
                  <a:lnTo>
                    <a:pt x="17132" y="15925"/>
                  </a:lnTo>
                  <a:lnTo>
                    <a:pt x="17132" y="15036"/>
                  </a:lnTo>
                  <a:close/>
                </a:path>
                <a:path w="76834" h="55879">
                  <a:moveTo>
                    <a:pt x="17399" y="43027"/>
                  </a:moveTo>
                  <a:lnTo>
                    <a:pt x="13614" y="42379"/>
                  </a:lnTo>
                  <a:lnTo>
                    <a:pt x="13487" y="42354"/>
                  </a:lnTo>
                  <a:lnTo>
                    <a:pt x="15646" y="39789"/>
                  </a:lnTo>
                  <a:lnTo>
                    <a:pt x="12141" y="38163"/>
                  </a:lnTo>
                  <a:lnTo>
                    <a:pt x="11861" y="38036"/>
                  </a:lnTo>
                  <a:lnTo>
                    <a:pt x="12141" y="37769"/>
                  </a:lnTo>
                  <a:lnTo>
                    <a:pt x="12141" y="37503"/>
                  </a:lnTo>
                  <a:lnTo>
                    <a:pt x="12001" y="37465"/>
                  </a:lnTo>
                  <a:lnTo>
                    <a:pt x="11595" y="37363"/>
                  </a:lnTo>
                  <a:lnTo>
                    <a:pt x="11595" y="37769"/>
                  </a:lnTo>
                  <a:lnTo>
                    <a:pt x="11734" y="38176"/>
                  </a:lnTo>
                  <a:lnTo>
                    <a:pt x="11188" y="38582"/>
                  </a:lnTo>
                  <a:lnTo>
                    <a:pt x="10655" y="38849"/>
                  </a:lnTo>
                  <a:lnTo>
                    <a:pt x="10109" y="39255"/>
                  </a:lnTo>
                  <a:lnTo>
                    <a:pt x="9982" y="39662"/>
                  </a:lnTo>
                  <a:lnTo>
                    <a:pt x="9842" y="39928"/>
                  </a:lnTo>
                  <a:lnTo>
                    <a:pt x="9575" y="40195"/>
                  </a:lnTo>
                  <a:lnTo>
                    <a:pt x="10502" y="40779"/>
                  </a:lnTo>
                  <a:lnTo>
                    <a:pt x="10655" y="40868"/>
                  </a:lnTo>
                  <a:lnTo>
                    <a:pt x="10502" y="40970"/>
                  </a:lnTo>
                  <a:lnTo>
                    <a:pt x="10655" y="41516"/>
                  </a:lnTo>
                  <a:lnTo>
                    <a:pt x="11061" y="43027"/>
                  </a:lnTo>
                  <a:lnTo>
                    <a:pt x="10922" y="44653"/>
                  </a:lnTo>
                  <a:lnTo>
                    <a:pt x="11061" y="44653"/>
                  </a:lnTo>
                  <a:lnTo>
                    <a:pt x="11734" y="44653"/>
                  </a:lnTo>
                  <a:lnTo>
                    <a:pt x="11861" y="44653"/>
                  </a:lnTo>
                  <a:lnTo>
                    <a:pt x="13487" y="44653"/>
                  </a:lnTo>
                  <a:lnTo>
                    <a:pt x="13614" y="44653"/>
                  </a:lnTo>
                  <a:lnTo>
                    <a:pt x="14427" y="43891"/>
                  </a:lnTo>
                  <a:lnTo>
                    <a:pt x="15100" y="43167"/>
                  </a:lnTo>
                  <a:lnTo>
                    <a:pt x="17132" y="43611"/>
                  </a:lnTo>
                  <a:lnTo>
                    <a:pt x="17259" y="43649"/>
                  </a:lnTo>
                  <a:lnTo>
                    <a:pt x="17399" y="43675"/>
                  </a:lnTo>
                  <a:lnTo>
                    <a:pt x="17259" y="43434"/>
                  </a:lnTo>
                  <a:lnTo>
                    <a:pt x="17259" y="43167"/>
                  </a:lnTo>
                  <a:lnTo>
                    <a:pt x="17399" y="43027"/>
                  </a:lnTo>
                  <a:close/>
                </a:path>
                <a:path w="76834" h="55879">
                  <a:moveTo>
                    <a:pt x="17399" y="12954"/>
                  </a:moveTo>
                  <a:lnTo>
                    <a:pt x="15773" y="12954"/>
                  </a:lnTo>
                  <a:lnTo>
                    <a:pt x="15227" y="15405"/>
                  </a:lnTo>
                  <a:lnTo>
                    <a:pt x="15773" y="15240"/>
                  </a:lnTo>
                  <a:lnTo>
                    <a:pt x="15773" y="15481"/>
                  </a:lnTo>
                  <a:lnTo>
                    <a:pt x="16446" y="13627"/>
                  </a:lnTo>
                  <a:lnTo>
                    <a:pt x="16446" y="14363"/>
                  </a:lnTo>
                  <a:lnTo>
                    <a:pt x="16598" y="14147"/>
                  </a:lnTo>
                  <a:lnTo>
                    <a:pt x="17399" y="12954"/>
                  </a:lnTo>
                  <a:close/>
                </a:path>
                <a:path w="76834" h="55879">
                  <a:moveTo>
                    <a:pt x="17602" y="17564"/>
                  </a:moveTo>
                  <a:lnTo>
                    <a:pt x="17132" y="15925"/>
                  </a:lnTo>
                  <a:lnTo>
                    <a:pt x="17132" y="16865"/>
                  </a:lnTo>
                  <a:lnTo>
                    <a:pt x="17602" y="17564"/>
                  </a:lnTo>
                  <a:close/>
                </a:path>
                <a:path w="76834" h="55879">
                  <a:moveTo>
                    <a:pt x="18211" y="36258"/>
                  </a:moveTo>
                  <a:lnTo>
                    <a:pt x="15773" y="37363"/>
                  </a:lnTo>
                  <a:lnTo>
                    <a:pt x="18211" y="38036"/>
                  </a:lnTo>
                  <a:lnTo>
                    <a:pt x="18211" y="36258"/>
                  </a:lnTo>
                  <a:close/>
                </a:path>
                <a:path w="76834" h="55879">
                  <a:moveTo>
                    <a:pt x="18338" y="24828"/>
                  </a:moveTo>
                  <a:lnTo>
                    <a:pt x="15100" y="24752"/>
                  </a:lnTo>
                  <a:lnTo>
                    <a:pt x="15100" y="26504"/>
                  </a:lnTo>
                  <a:lnTo>
                    <a:pt x="18338" y="24828"/>
                  </a:lnTo>
                  <a:close/>
                </a:path>
                <a:path w="76834" h="55879">
                  <a:moveTo>
                    <a:pt x="18427" y="18757"/>
                  </a:moveTo>
                  <a:lnTo>
                    <a:pt x="17602" y="17564"/>
                  </a:lnTo>
                  <a:lnTo>
                    <a:pt x="18072" y="19151"/>
                  </a:lnTo>
                  <a:lnTo>
                    <a:pt x="18427" y="18757"/>
                  </a:lnTo>
                  <a:close/>
                </a:path>
                <a:path w="76834" h="55879">
                  <a:moveTo>
                    <a:pt x="19151" y="17945"/>
                  </a:moveTo>
                  <a:lnTo>
                    <a:pt x="18427" y="18757"/>
                  </a:lnTo>
                  <a:lnTo>
                    <a:pt x="19151" y="19824"/>
                  </a:lnTo>
                  <a:lnTo>
                    <a:pt x="19151" y="17945"/>
                  </a:lnTo>
                  <a:close/>
                </a:path>
                <a:path w="76834" h="55879">
                  <a:moveTo>
                    <a:pt x="19824" y="32105"/>
                  </a:moveTo>
                  <a:lnTo>
                    <a:pt x="19316" y="32537"/>
                  </a:lnTo>
                  <a:lnTo>
                    <a:pt x="19646" y="33045"/>
                  </a:lnTo>
                  <a:lnTo>
                    <a:pt x="19418" y="34404"/>
                  </a:lnTo>
                  <a:lnTo>
                    <a:pt x="19659" y="34239"/>
                  </a:lnTo>
                  <a:lnTo>
                    <a:pt x="19659" y="33045"/>
                  </a:lnTo>
                  <a:lnTo>
                    <a:pt x="19824" y="33274"/>
                  </a:lnTo>
                  <a:lnTo>
                    <a:pt x="19824" y="32105"/>
                  </a:lnTo>
                  <a:close/>
                </a:path>
                <a:path w="76834" h="55879">
                  <a:moveTo>
                    <a:pt x="20231" y="29806"/>
                  </a:moveTo>
                  <a:lnTo>
                    <a:pt x="18745" y="31699"/>
                  </a:lnTo>
                  <a:lnTo>
                    <a:pt x="18745" y="31902"/>
                  </a:lnTo>
                  <a:lnTo>
                    <a:pt x="16446" y="32105"/>
                  </a:lnTo>
                  <a:lnTo>
                    <a:pt x="16319" y="33185"/>
                  </a:lnTo>
                  <a:lnTo>
                    <a:pt x="16319" y="35077"/>
                  </a:lnTo>
                  <a:lnTo>
                    <a:pt x="19316" y="32537"/>
                  </a:lnTo>
                  <a:lnTo>
                    <a:pt x="18872" y="31902"/>
                  </a:lnTo>
                  <a:lnTo>
                    <a:pt x="19316" y="31851"/>
                  </a:lnTo>
                  <a:lnTo>
                    <a:pt x="19316" y="32092"/>
                  </a:lnTo>
                  <a:lnTo>
                    <a:pt x="20231" y="29806"/>
                  </a:lnTo>
                  <a:close/>
                </a:path>
                <a:path w="76834" h="55879">
                  <a:moveTo>
                    <a:pt x="20231" y="19837"/>
                  </a:moveTo>
                  <a:lnTo>
                    <a:pt x="19558" y="20231"/>
                  </a:lnTo>
                  <a:lnTo>
                    <a:pt x="19291" y="20104"/>
                  </a:lnTo>
                  <a:lnTo>
                    <a:pt x="19418" y="20777"/>
                  </a:lnTo>
                  <a:lnTo>
                    <a:pt x="19558" y="20637"/>
                  </a:lnTo>
                  <a:lnTo>
                    <a:pt x="19685" y="20637"/>
                  </a:lnTo>
                  <a:lnTo>
                    <a:pt x="19824" y="20510"/>
                  </a:lnTo>
                  <a:lnTo>
                    <a:pt x="20231" y="19837"/>
                  </a:lnTo>
                  <a:close/>
                </a:path>
                <a:path w="76834" h="55879">
                  <a:moveTo>
                    <a:pt x="20358" y="18757"/>
                  </a:moveTo>
                  <a:lnTo>
                    <a:pt x="19151" y="16319"/>
                  </a:lnTo>
                  <a:lnTo>
                    <a:pt x="19151" y="17945"/>
                  </a:lnTo>
                  <a:lnTo>
                    <a:pt x="20358" y="18757"/>
                  </a:lnTo>
                  <a:close/>
                </a:path>
                <a:path w="76834" h="55879">
                  <a:moveTo>
                    <a:pt x="20370" y="34061"/>
                  </a:moveTo>
                  <a:lnTo>
                    <a:pt x="19824" y="33274"/>
                  </a:lnTo>
                  <a:lnTo>
                    <a:pt x="19824" y="34124"/>
                  </a:lnTo>
                  <a:lnTo>
                    <a:pt x="20370" y="34061"/>
                  </a:lnTo>
                  <a:close/>
                </a:path>
                <a:path w="76834" h="55879">
                  <a:moveTo>
                    <a:pt x="20637" y="10528"/>
                  </a:moveTo>
                  <a:lnTo>
                    <a:pt x="19964" y="9575"/>
                  </a:lnTo>
                  <a:lnTo>
                    <a:pt x="19685" y="9855"/>
                  </a:lnTo>
                  <a:lnTo>
                    <a:pt x="19291" y="9982"/>
                  </a:lnTo>
                  <a:lnTo>
                    <a:pt x="18884" y="10248"/>
                  </a:lnTo>
                  <a:lnTo>
                    <a:pt x="18745" y="11201"/>
                  </a:lnTo>
                  <a:lnTo>
                    <a:pt x="18211" y="12280"/>
                  </a:lnTo>
                  <a:lnTo>
                    <a:pt x="18478" y="13081"/>
                  </a:lnTo>
                  <a:lnTo>
                    <a:pt x="19291" y="13081"/>
                  </a:lnTo>
                  <a:lnTo>
                    <a:pt x="19824" y="12280"/>
                  </a:lnTo>
                  <a:lnTo>
                    <a:pt x="20091" y="11734"/>
                  </a:lnTo>
                  <a:lnTo>
                    <a:pt x="20231" y="11874"/>
                  </a:lnTo>
                  <a:lnTo>
                    <a:pt x="20497" y="11874"/>
                  </a:lnTo>
                  <a:lnTo>
                    <a:pt x="19964" y="11061"/>
                  </a:lnTo>
                  <a:lnTo>
                    <a:pt x="20637" y="10528"/>
                  </a:lnTo>
                  <a:close/>
                </a:path>
                <a:path w="76834" h="55879">
                  <a:moveTo>
                    <a:pt x="21894" y="25247"/>
                  </a:moveTo>
                  <a:lnTo>
                    <a:pt x="19011" y="27546"/>
                  </a:lnTo>
                  <a:lnTo>
                    <a:pt x="18884" y="27660"/>
                  </a:lnTo>
                  <a:lnTo>
                    <a:pt x="20497" y="29273"/>
                  </a:lnTo>
                  <a:lnTo>
                    <a:pt x="21310" y="27114"/>
                  </a:lnTo>
                  <a:lnTo>
                    <a:pt x="21894" y="25247"/>
                  </a:lnTo>
                  <a:close/>
                </a:path>
                <a:path w="76834" h="55879">
                  <a:moveTo>
                    <a:pt x="21894" y="22821"/>
                  </a:moveTo>
                  <a:lnTo>
                    <a:pt x="21310" y="22745"/>
                  </a:lnTo>
                  <a:lnTo>
                    <a:pt x="20637" y="22669"/>
                  </a:lnTo>
                  <a:lnTo>
                    <a:pt x="19964" y="22593"/>
                  </a:lnTo>
                  <a:lnTo>
                    <a:pt x="19011" y="22339"/>
                  </a:lnTo>
                  <a:lnTo>
                    <a:pt x="18745" y="22263"/>
                  </a:lnTo>
                  <a:lnTo>
                    <a:pt x="18478" y="22618"/>
                  </a:lnTo>
                  <a:lnTo>
                    <a:pt x="18605" y="23609"/>
                  </a:lnTo>
                  <a:lnTo>
                    <a:pt x="19011" y="23609"/>
                  </a:lnTo>
                  <a:lnTo>
                    <a:pt x="19685" y="23876"/>
                  </a:lnTo>
                  <a:lnTo>
                    <a:pt x="19964" y="24282"/>
                  </a:lnTo>
                  <a:lnTo>
                    <a:pt x="21894" y="24853"/>
                  </a:lnTo>
                  <a:lnTo>
                    <a:pt x="21894" y="22821"/>
                  </a:lnTo>
                  <a:close/>
                </a:path>
                <a:path w="76834" h="55879">
                  <a:moveTo>
                    <a:pt x="22174" y="25019"/>
                  </a:moveTo>
                  <a:lnTo>
                    <a:pt x="21894" y="24853"/>
                  </a:lnTo>
                  <a:lnTo>
                    <a:pt x="21894" y="25247"/>
                  </a:lnTo>
                  <a:lnTo>
                    <a:pt x="22174" y="25019"/>
                  </a:lnTo>
                  <a:close/>
                </a:path>
                <a:path w="76834" h="55879">
                  <a:moveTo>
                    <a:pt x="22796" y="4864"/>
                  </a:moveTo>
                  <a:lnTo>
                    <a:pt x="22390" y="3784"/>
                  </a:lnTo>
                  <a:lnTo>
                    <a:pt x="20231" y="5803"/>
                  </a:lnTo>
                  <a:lnTo>
                    <a:pt x="22390" y="5016"/>
                  </a:lnTo>
                  <a:lnTo>
                    <a:pt x="22618" y="4927"/>
                  </a:lnTo>
                  <a:lnTo>
                    <a:pt x="22796" y="4864"/>
                  </a:lnTo>
                  <a:close/>
                </a:path>
                <a:path w="76834" h="55879">
                  <a:moveTo>
                    <a:pt x="23329" y="12014"/>
                  </a:moveTo>
                  <a:lnTo>
                    <a:pt x="23202" y="11734"/>
                  </a:lnTo>
                  <a:lnTo>
                    <a:pt x="22923" y="11874"/>
                  </a:lnTo>
                  <a:lnTo>
                    <a:pt x="22517" y="11874"/>
                  </a:lnTo>
                  <a:lnTo>
                    <a:pt x="22517" y="12014"/>
                  </a:lnTo>
                  <a:lnTo>
                    <a:pt x="22390" y="12141"/>
                  </a:lnTo>
                  <a:lnTo>
                    <a:pt x="22390" y="12280"/>
                  </a:lnTo>
                  <a:lnTo>
                    <a:pt x="21844" y="12280"/>
                  </a:lnTo>
                  <a:lnTo>
                    <a:pt x="21844" y="12687"/>
                  </a:lnTo>
                  <a:lnTo>
                    <a:pt x="21043" y="13487"/>
                  </a:lnTo>
                  <a:lnTo>
                    <a:pt x="23063" y="14973"/>
                  </a:lnTo>
                  <a:lnTo>
                    <a:pt x="23202" y="13893"/>
                  </a:lnTo>
                  <a:lnTo>
                    <a:pt x="23329" y="12014"/>
                  </a:lnTo>
                  <a:close/>
                </a:path>
                <a:path w="76834" h="55879">
                  <a:moveTo>
                    <a:pt x="23456" y="34328"/>
                  </a:moveTo>
                  <a:lnTo>
                    <a:pt x="22377" y="34264"/>
                  </a:lnTo>
                  <a:lnTo>
                    <a:pt x="21844" y="34671"/>
                  </a:lnTo>
                  <a:lnTo>
                    <a:pt x="23456" y="34328"/>
                  </a:lnTo>
                  <a:close/>
                </a:path>
                <a:path w="76834" h="55879">
                  <a:moveTo>
                    <a:pt x="23876" y="3784"/>
                  </a:moveTo>
                  <a:lnTo>
                    <a:pt x="23202" y="3111"/>
                  </a:lnTo>
                  <a:lnTo>
                    <a:pt x="23202" y="4711"/>
                  </a:lnTo>
                  <a:lnTo>
                    <a:pt x="23876" y="4470"/>
                  </a:lnTo>
                  <a:lnTo>
                    <a:pt x="23876" y="3784"/>
                  </a:lnTo>
                  <a:close/>
                </a:path>
                <a:path w="76834" h="55879">
                  <a:moveTo>
                    <a:pt x="24269" y="23939"/>
                  </a:moveTo>
                  <a:lnTo>
                    <a:pt x="23876" y="23749"/>
                  </a:lnTo>
                  <a:lnTo>
                    <a:pt x="23329" y="23533"/>
                  </a:lnTo>
                  <a:lnTo>
                    <a:pt x="23202" y="23469"/>
                  </a:lnTo>
                  <a:lnTo>
                    <a:pt x="22796" y="22936"/>
                  </a:lnTo>
                  <a:lnTo>
                    <a:pt x="22174" y="22860"/>
                  </a:lnTo>
                  <a:lnTo>
                    <a:pt x="22174" y="25019"/>
                  </a:lnTo>
                  <a:lnTo>
                    <a:pt x="22796" y="25196"/>
                  </a:lnTo>
                  <a:lnTo>
                    <a:pt x="23202" y="25311"/>
                  </a:lnTo>
                  <a:lnTo>
                    <a:pt x="23329" y="25349"/>
                  </a:lnTo>
                  <a:lnTo>
                    <a:pt x="23876" y="25514"/>
                  </a:lnTo>
                  <a:lnTo>
                    <a:pt x="24269" y="25628"/>
                  </a:lnTo>
                  <a:lnTo>
                    <a:pt x="23876" y="25222"/>
                  </a:lnTo>
                  <a:lnTo>
                    <a:pt x="23329" y="24422"/>
                  </a:lnTo>
                  <a:lnTo>
                    <a:pt x="24269" y="23939"/>
                  </a:lnTo>
                  <a:close/>
                </a:path>
                <a:path w="76834" h="55879">
                  <a:moveTo>
                    <a:pt x="24815" y="32372"/>
                  </a:moveTo>
                  <a:lnTo>
                    <a:pt x="24549" y="32359"/>
                  </a:lnTo>
                  <a:lnTo>
                    <a:pt x="22656" y="32245"/>
                  </a:lnTo>
                  <a:lnTo>
                    <a:pt x="20637" y="34124"/>
                  </a:lnTo>
                  <a:lnTo>
                    <a:pt x="20370" y="34531"/>
                  </a:lnTo>
                  <a:lnTo>
                    <a:pt x="21717" y="34264"/>
                  </a:lnTo>
                  <a:lnTo>
                    <a:pt x="22377" y="34264"/>
                  </a:lnTo>
                  <a:lnTo>
                    <a:pt x="24815" y="32372"/>
                  </a:lnTo>
                  <a:close/>
                </a:path>
                <a:path w="76834" h="55879">
                  <a:moveTo>
                    <a:pt x="25082" y="34404"/>
                  </a:moveTo>
                  <a:lnTo>
                    <a:pt x="24549" y="34671"/>
                  </a:lnTo>
                  <a:lnTo>
                    <a:pt x="24003" y="35077"/>
                  </a:lnTo>
                  <a:lnTo>
                    <a:pt x="23736" y="34264"/>
                  </a:lnTo>
                  <a:lnTo>
                    <a:pt x="23736" y="35280"/>
                  </a:lnTo>
                  <a:lnTo>
                    <a:pt x="23596" y="36283"/>
                  </a:lnTo>
                  <a:lnTo>
                    <a:pt x="24815" y="35687"/>
                  </a:lnTo>
                  <a:lnTo>
                    <a:pt x="24955" y="35610"/>
                  </a:lnTo>
                  <a:lnTo>
                    <a:pt x="25082" y="35547"/>
                  </a:lnTo>
                  <a:lnTo>
                    <a:pt x="25082" y="34404"/>
                  </a:lnTo>
                  <a:close/>
                </a:path>
                <a:path w="76834" h="55879">
                  <a:moveTo>
                    <a:pt x="27368" y="32918"/>
                  </a:moveTo>
                  <a:lnTo>
                    <a:pt x="26428" y="32486"/>
                  </a:lnTo>
                  <a:lnTo>
                    <a:pt x="26162" y="32359"/>
                  </a:lnTo>
                  <a:lnTo>
                    <a:pt x="26428" y="32651"/>
                  </a:lnTo>
                  <a:lnTo>
                    <a:pt x="26428" y="33324"/>
                  </a:lnTo>
                  <a:lnTo>
                    <a:pt x="26162" y="33718"/>
                  </a:lnTo>
                  <a:lnTo>
                    <a:pt x="25755" y="34124"/>
                  </a:lnTo>
                  <a:lnTo>
                    <a:pt x="25349" y="34671"/>
                  </a:lnTo>
                  <a:lnTo>
                    <a:pt x="25349" y="35433"/>
                  </a:lnTo>
                  <a:lnTo>
                    <a:pt x="25755" y="35255"/>
                  </a:lnTo>
                  <a:lnTo>
                    <a:pt x="25895" y="35191"/>
                  </a:lnTo>
                  <a:lnTo>
                    <a:pt x="26162" y="35064"/>
                  </a:lnTo>
                  <a:lnTo>
                    <a:pt x="26428" y="34950"/>
                  </a:lnTo>
                  <a:lnTo>
                    <a:pt x="26809" y="34772"/>
                  </a:lnTo>
                  <a:lnTo>
                    <a:pt x="27368" y="34137"/>
                  </a:lnTo>
                  <a:lnTo>
                    <a:pt x="27368" y="32918"/>
                  </a:lnTo>
                  <a:close/>
                </a:path>
                <a:path w="76834" h="55879">
                  <a:moveTo>
                    <a:pt x="27584" y="33870"/>
                  </a:moveTo>
                  <a:lnTo>
                    <a:pt x="27368" y="34137"/>
                  </a:lnTo>
                  <a:lnTo>
                    <a:pt x="27368" y="34518"/>
                  </a:lnTo>
                  <a:lnTo>
                    <a:pt x="27584" y="34429"/>
                  </a:lnTo>
                  <a:lnTo>
                    <a:pt x="27584" y="33870"/>
                  </a:lnTo>
                  <a:close/>
                </a:path>
                <a:path w="76834" h="55879">
                  <a:moveTo>
                    <a:pt x="27584" y="32410"/>
                  </a:moveTo>
                  <a:lnTo>
                    <a:pt x="27368" y="32918"/>
                  </a:lnTo>
                  <a:lnTo>
                    <a:pt x="27584" y="33121"/>
                  </a:lnTo>
                  <a:lnTo>
                    <a:pt x="27584" y="32410"/>
                  </a:lnTo>
                  <a:close/>
                </a:path>
                <a:path w="76834" h="55879">
                  <a:moveTo>
                    <a:pt x="27914" y="33451"/>
                  </a:moveTo>
                  <a:lnTo>
                    <a:pt x="27584" y="33121"/>
                  </a:lnTo>
                  <a:lnTo>
                    <a:pt x="27584" y="33870"/>
                  </a:lnTo>
                  <a:lnTo>
                    <a:pt x="27914" y="33451"/>
                  </a:lnTo>
                  <a:close/>
                </a:path>
                <a:path w="76834" h="55879">
                  <a:moveTo>
                    <a:pt x="28714" y="35788"/>
                  </a:moveTo>
                  <a:lnTo>
                    <a:pt x="27914" y="34747"/>
                  </a:lnTo>
                  <a:lnTo>
                    <a:pt x="27584" y="34429"/>
                  </a:lnTo>
                  <a:lnTo>
                    <a:pt x="26809" y="34772"/>
                  </a:lnTo>
                  <a:lnTo>
                    <a:pt x="28321" y="36017"/>
                  </a:lnTo>
                  <a:lnTo>
                    <a:pt x="28714" y="35788"/>
                  </a:lnTo>
                  <a:close/>
                </a:path>
                <a:path w="76834" h="55879">
                  <a:moveTo>
                    <a:pt x="28714" y="30162"/>
                  </a:moveTo>
                  <a:lnTo>
                    <a:pt x="28321" y="29908"/>
                  </a:lnTo>
                  <a:lnTo>
                    <a:pt x="27368" y="29273"/>
                  </a:lnTo>
                  <a:lnTo>
                    <a:pt x="27584" y="32105"/>
                  </a:lnTo>
                  <a:lnTo>
                    <a:pt x="27584" y="32410"/>
                  </a:lnTo>
                  <a:lnTo>
                    <a:pt x="27914" y="31572"/>
                  </a:lnTo>
                  <a:lnTo>
                    <a:pt x="28714" y="31572"/>
                  </a:lnTo>
                  <a:lnTo>
                    <a:pt x="28714" y="30175"/>
                  </a:lnTo>
                  <a:close/>
                </a:path>
                <a:path w="76834" h="55879">
                  <a:moveTo>
                    <a:pt x="29400" y="24282"/>
                  </a:moveTo>
                  <a:lnTo>
                    <a:pt x="28867" y="23876"/>
                  </a:lnTo>
                  <a:lnTo>
                    <a:pt x="28194" y="23876"/>
                  </a:lnTo>
                  <a:lnTo>
                    <a:pt x="27914" y="23609"/>
                  </a:lnTo>
                  <a:lnTo>
                    <a:pt x="27787" y="23202"/>
                  </a:lnTo>
                  <a:lnTo>
                    <a:pt x="27381" y="23063"/>
                  </a:lnTo>
                  <a:lnTo>
                    <a:pt x="26835" y="22669"/>
                  </a:lnTo>
                  <a:lnTo>
                    <a:pt x="25895" y="23749"/>
                  </a:lnTo>
                  <a:lnTo>
                    <a:pt x="24955" y="23609"/>
                  </a:lnTo>
                  <a:lnTo>
                    <a:pt x="24676" y="23609"/>
                  </a:lnTo>
                  <a:lnTo>
                    <a:pt x="24409" y="23749"/>
                  </a:lnTo>
                  <a:lnTo>
                    <a:pt x="24676" y="23876"/>
                  </a:lnTo>
                  <a:lnTo>
                    <a:pt x="24815" y="23749"/>
                  </a:lnTo>
                  <a:lnTo>
                    <a:pt x="25057" y="23749"/>
                  </a:lnTo>
                  <a:lnTo>
                    <a:pt x="26162" y="25222"/>
                  </a:lnTo>
                  <a:lnTo>
                    <a:pt x="24815" y="25628"/>
                  </a:lnTo>
                  <a:lnTo>
                    <a:pt x="25628" y="25895"/>
                  </a:lnTo>
                  <a:lnTo>
                    <a:pt x="25895" y="26441"/>
                  </a:lnTo>
                  <a:lnTo>
                    <a:pt x="26035" y="26974"/>
                  </a:lnTo>
                  <a:lnTo>
                    <a:pt x="25755" y="25768"/>
                  </a:lnTo>
                  <a:lnTo>
                    <a:pt x="28587" y="24282"/>
                  </a:lnTo>
                  <a:lnTo>
                    <a:pt x="29400" y="25628"/>
                  </a:lnTo>
                  <a:lnTo>
                    <a:pt x="29400" y="24282"/>
                  </a:lnTo>
                  <a:close/>
                </a:path>
                <a:path w="76834" h="55879">
                  <a:moveTo>
                    <a:pt x="29667" y="30784"/>
                  </a:moveTo>
                  <a:lnTo>
                    <a:pt x="29400" y="30556"/>
                  </a:lnTo>
                  <a:lnTo>
                    <a:pt x="29133" y="30416"/>
                  </a:lnTo>
                  <a:lnTo>
                    <a:pt x="28994" y="30353"/>
                  </a:lnTo>
                  <a:lnTo>
                    <a:pt x="28867" y="30264"/>
                  </a:lnTo>
                  <a:lnTo>
                    <a:pt x="28867" y="31292"/>
                  </a:lnTo>
                  <a:lnTo>
                    <a:pt x="29133" y="30886"/>
                  </a:lnTo>
                  <a:lnTo>
                    <a:pt x="29667" y="30784"/>
                  </a:lnTo>
                  <a:close/>
                </a:path>
                <a:path w="76834" h="55879">
                  <a:moveTo>
                    <a:pt x="29667" y="7150"/>
                  </a:moveTo>
                  <a:lnTo>
                    <a:pt x="26035" y="7556"/>
                  </a:lnTo>
                  <a:lnTo>
                    <a:pt x="24955" y="9448"/>
                  </a:lnTo>
                  <a:lnTo>
                    <a:pt x="24955" y="9855"/>
                  </a:lnTo>
                  <a:lnTo>
                    <a:pt x="24815" y="10528"/>
                  </a:lnTo>
                  <a:lnTo>
                    <a:pt x="24955" y="10795"/>
                  </a:lnTo>
                  <a:lnTo>
                    <a:pt x="24955" y="10934"/>
                  </a:lnTo>
                  <a:lnTo>
                    <a:pt x="25628" y="10528"/>
                  </a:lnTo>
                  <a:lnTo>
                    <a:pt x="26568" y="10528"/>
                  </a:lnTo>
                  <a:lnTo>
                    <a:pt x="27241" y="9855"/>
                  </a:lnTo>
                  <a:lnTo>
                    <a:pt x="29667" y="7150"/>
                  </a:lnTo>
                  <a:close/>
                </a:path>
                <a:path w="76834" h="55879">
                  <a:moveTo>
                    <a:pt x="29946" y="8902"/>
                  </a:moveTo>
                  <a:lnTo>
                    <a:pt x="29667" y="8636"/>
                  </a:lnTo>
                  <a:lnTo>
                    <a:pt x="29667" y="8369"/>
                  </a:lnTo>
                  <a:lnTo>
                    <a:pt x="29400" y="8775"/>
                  </a:lnTo>
                  <a:lnTo>
                    <a:pt x="29540" y="8902"/>
                  </a:lnTo>
                  <a:lnTo>
                    <a:pt x="29667" y="9309"/>
                  </a:lnTo>
                  <a:lnTo>
                    <a:pt x="29946" y="9309"/>
                  </a:lnTo>
                  <a:lnTo>
                    <a:pt x="29946" y="8902"/>
                  </a:lnTo>
                  <a:close/>
                </a:path>
                <a:path w="76834" h="55879">
                  <a:moveTo>
                    <a:pt x="30340" y="35483"/>
                  </a:moveTo>
                  <a:lnTo>
                    <a:pt x="29806" y="35267"/>
                  </a:lnTo>
                  <a:lnTo>
                    <a:pt x="29667" y="35204"/>
                  </a:lnTo>
                  <a:lnTo>
                    <a:pt x="29133" y="35534"/>
                  </a:lnTo>
                  <a:lnTo>
                    <a:pt x="28994" y="35610"/>
                  </a:lnTo>
                  <a:lnTo>
                    <a:pt x="28867" y="35699"/>
                  </a:lnTo>
                  <a:lnTo>
                    <a:pt x="28714" y="35788"/>
                  </a:lnTo>
                  <a:lnTo>
                    <a:pt x="28994" y="36156"/>
                  </a:lnTo>
                  <a:lnTo>
                    <a:pt x="29400" y="36156"/>
                  </a:lnTo>
                  <a:lnTo>
                    <a:pt x="30340" y="35483"/>
                  </a:lnTo>
                  <a:close/>
                </a:path>
                <a:path w="76834" h="55879">
                  <a:moveTo>
                    <a:pt x="30886" y="52070"/>
                  </a:moveTo>
                  <a:lnTo>
                    <a:pt x="30213" y="50850"/>
                  </a:lnTo>
                  <a:lnTo>
                    <a:pt x="30213" y="52832"/>
                  </a:lnTo>
                  <a:lnTo>
                    <a:pt x="30886" y="52070"/>
                  </a:lnTo>
                  <a:close/>
                </a:path>
                <a:path w="76834" h="55879">
                  <a:moveTo>
                    <a:pt x="31699" y="26441"/>
                  </a:moveTo>
                  <a:lnTo>
                    <a:pt x="30886" y="26581"/>
                  </a:lnTo>
                  <a:lnTo>
                    <a:pt x="30213" y="26035"/>
                  </a:lnTo>
                  <a:lnTo>
                    <a:pt x="29540" y="25768"/>
                  </a:lnTo>
                  <a:lnTo>
                    <a:pt x="30213" y="26847"/>
                  </a:lnTo>
                  <a:lnTo>
                    <a:pt x="30340" y="28054"/>
                  </a:lnTo>
                  <a:lnTo>
                    <a:pt x="31559" y="26581"/>
                  </a:lnTo>
                  <a:lnTo>
                    <a:pt x="31699" y="26441"/>
                  </a:lnTo>
                  <a:close/>
                </a:path>
                <a:path w="76834" h="55879">
                  <a:moveTo>
                    <a:pt x="32105" y="6883"/>
                  </a:moveTo>
                  <a:lnTo>
                    <a:pt x="31826" y="6743"/>
                  </a:lnTo>
                  <a:lnTo>
                    <a:pt x="31699" y="6337"/>
                  </a:lnTo>
                  <a:lnTo>
                    <a:pt x="31559" y="6337"/>
                  </a:lnTo>
                  <a:lnTo>
                    <a:pt x="30886" y="7150"/>
                  </a:lnTo>
                  <a:lnTo>
                    <a:pt x="30746" y="7556"/>
                  </a:lnTo>
                  <a:lnTo>
                    <a:pt x="30886" y="7823"/>
                  </a:lnTo>
                  <a:lnTo>
                    <a:pt x="31153" y="7416"/>
                  </a:lnTo>
                  <a:lnTo>
                    <a:pt x="31559" y="7150"/>
                  </a:lnTo>
                  <a:lnTo>
                    <a:pt x="32105" y="6883"/>
                  </a:lnTo>
                  <a:close/>
                </a:path>
                <a:path w="76834" h="55879">
                  <a:moveTo>
                    <a:pt x="32105" y="4318"/>
                  </a:moveTo>
                  <a:lnTo>
                    <a:pt x="31826" y="4191"/>
                  </a:lnTo>
                  <a:lnTo>
                    <a:pt x="31419" y="4051"/>
                  </a:lnTo>
                  <a:lnTo>
                    <a:pt x="31026" y="4051"/>
                  </a:lnTo>
                  <a:lnTo>
                    <a:pt x="30886" y="4191"/>
                  </a:lnTo>
                  <a:lnTo>
                    <a:pt x="30746" y="6337"/>
                  </a:lnTo>
                  <a:lnTo>
                    <a:pt x="32105" y="5803"/>
                  </a:lnTo>
                  <a:lnTo>
                    <a:pt x="32105" y="4318"/>
                  </a:lnTo>
                  <a:close/>
                </a:path>
                <a:path w="76834" h="55879">
                  <a:moveTo>
                    <a:pt x="32372" y="47345"/>
                  </a:moveTo>
                  <a:lnTo>
                    <a:pt x="32105" y="47345"/>
                  </a:lnTo>
                  <a:lnTo>
                    <a:pt x="32372" y="47485"/>
                  </a:lnTo>
                  <a:lnTo>
                    <a:pt x="32372" y="47345"/>
                  </a:lnTo>
                  <a:close/>
                </a:path>
                <a:path w="76834" h="55879">
                  <a:moveTo>
                    <a:pt x="32639" y="43307"/>
                  </a:moveTo>
                  <a:lnTo>
                    <a:pt x="32372" y="41681"/>
                  </a:lnTo>
                  <a:lnTo>
                    <a:pt x="30480" y="43027"/>
                  </a:lnTo>
                  <a:lnTo>
                    <a:pt x="30073" y="44107"/>
                  </a:lnTo>
                  <a:lnTo>
                    <a:pt x="30619" y="44386"/>
                  </a:lnTo>
                  <a:lnTo>
                    <a:pt x="30619" y="44780"/>
                  </a:lnTo>
                  <a:lnTo>
                    <a:pt x="31419" y="44653"/>
                  </a:lnTo>
                  <a:lnTo>
                    <a:pt x="31826" y="44780"/>
                  </a:lnTo>
                  <a:lnTo>
                    <a:pt x="32232" y="45186"/>
                  </a:lnTo>
                  <a:lnTo>
                    <a:pt x="32372" y="44780"/>
                  </a:lnTo>
                  <a:lnTo>
                    <a:pt x="32499" y="44246"/>
                  </a:lnTo>
                  <a:lnTo>
                    <a:pt x="32639" y="43307"/>
                  </a:lnTo>
                  <a:close/>
                </a:path>
                <a:path w="76834" h="55879">
                  <a:moveTo>
                    <a:pt x="33718" y="54229"/>
                  </a:moveTo>
                  <a:lnTo>
                    <a:pt x="33312" y="54089"/>
                  </a:lnTo>
                  <a:lnTo>
                    <a:pt x="33045" y="54089"/>
                  </a:lnTo>
                  <a:lnTo>
                    <a:pt x="32639" y="54229"/>
                  </a:lnTo>
                  <a:lnTo>
                    <a:pt x="32905" y="54229"/>
                  </a:lnTo>
                  <a:lnTo>
                    <a:pt x="33185" y="54495"/>
                  </a:lnTo>
                  <a:lnTo>
                    <a:pt x="33451" y="54495"/>
                  </a:lnTo>
                  <a:lnTo>
                    <a:pt x="33718" y="54229"/>
                  </a:lnTo>
                  <a:close/>
                </a:path>
                <a:path w="76834" h="55879">
                  <a:moveTo>
                    <a:pt x="34658" y="14846"/>
                  </a:moveTo>
                  <a:lnTo>
                    <a:pt x="34391" y="14846"/>
                  </a:lnTo>
                  <a:lnTo>
                    <a:pt x="33858" y="16319"/>
                  </a:lnTo>
                  <a:lnTo>
                    <a:pt x="33578" y="16306"/>
                  </a:lnTo>
                  <a:lnTo>
                    <a:pt x="31153" y="16192"/>
                  </a:lnTo>
                  <a:lnTo>
                    <a:pt x="29667" y="16865"/>
                  </a:lnTo>
                  <a:lnTo>
                    <a:pt x="30746" y="20104"/>
                  </a:lnTo>
                  <a:lnTo>
                    <a:pt x="28587" y="19024"/>
                  </a:lnTo>
                  <a:lnTo>
                    <a:pt x="30746" y="20866"/>
                  </a:lnTo>
                  <a:lnTo>
                    <a:pt x="31419" y="21450"/>
                  </a:lnTo>
                  <a:lnTo>
                    <a:pt x="32232" y="21590"/>
                  </a:lnTo>
                  <a:lnTo>
                    <a:pt x="33172" y="21818"/>
                  </a:lnTo>
                  <a:lnTo>
                    <a:pt x="33312" y="21856"/>
                  </a:lnTo>
                  <a:lnTo>
                    <a:pt x="33451" y="22186"/>
                  </a:lnTo>
                  <a:lnTo>
                    <a:pt x="33578" y="22529"/>
                  </a:lnTo>
                  <a:lnTo>
                    <a:pt x="33578" y="22326"/>
                  </a:lnTo>
                  <a:lnTo>
                    <a:pt x="33451" y="21590"/>
                  </a:lnTo>
                  <a:lnTo>
                    <a:pt x="34391" y="22288"/>
                  </a:lnTo>
                  <a:lnTo>
                    <a:pt x="34531" y="22390"/>
                  </a:lnTo>
                  <a:lnTo>
                    <a:pt x="34658" y="22491"/>
                  </a:lnTo>
                  <a:lnTo>
                    <a:pt x="34658" y="19837"/>
                  </a:lnTo>
                  <a:lnTo>
                    <a:pt x="34531" y="19151"/>
                  </a:lnTo>
                  <a:lnTo>
                    <a:pt x="33172" y="16865"/>
                  </a:lnTo>
                  <a:lnTo>
                    <a:pt x="34391" y="17170"/>
                  </a:lnTo>
                  <a:lnTo>
                    <a:pt x="34658" y="17233"/>
                  </a:lnTo>
                  <a:lnTo>
                    <a:pt x="34658" y="14846"/>
                  </a:lnTo>
                  <a:close/>
                </a:path>
                <a:path w="76834" h="55879">
                  <a:moveTo>
                    <a:pt x="35064" y="17335"/>
                  </a:moveTo>
                  <a:lnTo>
                    <a:pt x="34658" y="17233"/>
                  </a:lnTo>
                  <a:lnTo>
                    <a:pt x="34658" y="19837"/>
                  </a:lnTo>
                  <a:lnTo>
                    <a:pt x="34937" y="21183"/>
                  </a:lnTo>
                  <a:lnTo>
                    <a:pt x="34937" y="22694"/>
                  </a:lnTo>
                  <a:lnTo>
                    <a:pt x="35064" y="22796"/>
                  </a:lnTo>
                  <a:lnTo>
                    <a:pt x="35064" y="17335"/>
                  </a:lnTo>
                  <a:close/>
                </a:path>
                <a:path w="76834" h="55879">
                  <a:moveTo>
                    <a:pt x="35077" y="45237"/>
                  </a:moveTo>
                  <a:lnTo>
                    <a:pt x="34658" y="45859"/>
                  </a:lnTo>
                  <a:lnTo>
                    <a:pt x="35077" y="45935"/>
                  </a:lnTo>
                  <a:lnTo>
                    <a:pt x="35077" y="45237"/>
                  </a:lnTo>
                  <a:close/>
                </a:path>
                <a:path w="76834" h="55879">
                  <a:moveTo>
                    <a:pt x="35471" y="23609"/>
                  </a:moveTo>
                  <a:lnTo>
                    <a:pt x="35331" y="23609"/>
                  </a:lnTo>
                  <a:lnTo>
                    <a:pt x="35331" y="23063"/>
                  </a:lnTo>
                  <a:lnTo>
                    <a:pt x="34531" y="23609"/>
                  </a:lnTo>
                  <a:lnTo>
                    <a:pt x="34124" y="23469"/>
                  </a:lnTo>
                  <a:lnTo>
                    <a:pt x="33858" y="23342"/>
                  </a:lnTo>
                  <a:lnTo>
                    <a:pt x="34124" y="23749"/>
                  </a:lnTo>
                  <a:lnTo>
                    <a:pt x="33718" y="24955"/>
                  </a:lnTo>
                  <a:lnTo>
                    <a:pt x="33858" y="25361"/>
                  </a:lnTo>
                  <a:lnTo>
                    <a:pt x="33985" y="25222"/>
                  </a:lnTo>
                  <a:lnTo>
                    <a:pt x="34251" y="24688"/>
                  </a:lnTo>
                  <a:lnTo>
                    <a:pt x="34658" y="24142"/>
                  </a:lnTo>
                  <a:lnTo>
                    <a:pt x="34937" y="24015"/>
                  </a:lnTo>
                  <a:lnTo>
                    <a:pt x="35471" y="23876"/>
                  </a:lnTo>
                  <a:lnTo>
                    <a:pt x="35471" y="23609"/>
                  </a:lnTo>
                  <a:close/>
                </a:path>
                <a:path w="76834" h="55879">
                  <a:moveTo>
                    <a:pt x="37084" y="42087"/>
                  </a:moveTo>
                  <a:lnTo>
                    <a:pt x="34798" y="43434"/>
                  </a:lnTo>
                  <a:lnTo>
                    <a:pt x="33858" y="43434"/>
                  </a:lnTo>
                  <a:lnTo>
                    <a:pt x="35077" y="44665"/>
                  </a:lnTo>
                  <a:lnTo>
                    <a:pt x="35077" y="45237"/>
                  </a:lnTo>
                  <a:lnTo>
                    <a:pt x="36017" y="43840"/>
                  </a:lnTo>
                  <a:lnTo>
                    <a:pt x="37084" y="42087"/>
                  </a:lnTo>
                  <a:close/>
                </a:path>
                <a:path w="76834" h="55879">
                  <a:moveTo>
                    <a:pt x="37388" y="14033"/>
                  </a:moveTo>
                  <a:lnTo>
                    <a:pt x="37223" y="14122"/>
                  </a:lnTo>
                  <a:lnTo>
                    <a:pt x="37223" y="14706"/>
                  </a:lnTo>
                  <a:lnTo>
                    <a:pt x="37388" y="14033"/>
                  </a:lnTo>
                  <a:close/>
                </a:path>
                <a:path w="76834" h="55879">
                  <a:moveTo>
                    <a:pt x="37592" y="46278"/>
                  </a:moveTo>
                  <a:lnTo>
                    <a:pt x="35077" y="45935"/>
                  </a:lnTo>
                  <a:lnTo>
                    <a:pt x="34658" y="47612"/>
                  </a:lnTo>
                  <a:lnTo>
                    <a:pt x="32639" y="45859"/>
                  </a:lnTo>
                  <a:lnTo>
                    <a:pt x="33045" y="46532"/>
                  </a:lnTo>
                  <a:lnTo>
                    <a:pt x="32639" y="47345"/>
                  </a:lnTo>
                  <a:lnTo>
                    <a:pt x="32639" y="48158"/>
                  </a:lnTo>
                  <a:lnTo>
                    <a:pt x="33045" y="48094"/>
                  </a:lnTo>
                  <a:lnTo>
                    <a:pt x="33578" y="48018"/>
                  </a:lnTo>
                  <a:lnTo>
                    <a:pt x="34531" y="48691"/>
                  </a:lnTo>
                  <a:lnTo>
                    <a:pt x="35077" y="49364"/>
                  </a:lnTo>
                  <a:lnTo>
                    <a:pt x="35077" y="49530"/>
                  </a:lnTo>
                  <a:lnTo>
                    <a:pt x="36017" y="49339"/>
                  </a:lnTo>
                  <a:lnTo>
                    <a:pt x="36550" y="49237"/>
                  </a:lnTo>
                  <a:lnTo>
                    <a:pt x="36817" y="47612"/>
                  </a:lnTo>
                  <a:lnTo>
                    <a:pt x="37592" y="46278"/>
                  </a:lnTo>
                  <a:close/>
                </a:path>
                <a:path w="76834" h="55879">
                  <a:moveTo>
                    <a:pt x="37630" y="17360"/>
                  </a:moveTo>
                  <a:lnTo>
                    <a:pt x="37084" y="16052"/>
                  </a:lnTo>
                  <a:lnTo>
                    <a:pt x="37084" y="14198"/>
                  </a:lnTo>
                  <a:lnTo>
                    <a:pt x="36410" y="14566"/>
                  </a:lnTo>
                  <a:lnTo>
                    <a:pt x="34937" y="14566"/>
                  </a:lnTo>
                  <a:lnTo>
                    <a:pt x="34937" y="17297"/>
                  </a:lnTo>
                  <a:lnTo>
                    <a:pt x="35064" y="17335"/>
                  </a:lnTo>
                  <a:lnTo>
                    <a:pt x="35877" y="17538"/>
                  </a:lnTo>
                  <a:lnTo>
                    <a:pt x="36283" y="17640"/>
                  </a:lnTo>
                  <a:lnTo>
                    <a:pt x="36410" y="17678"/>
                  </a:lnTo>
                  <a:lnTo>
                    <a:pt x="35877" y="18618"/>
                  </a:lnTo>
                  <a:lnTo>
                    <a:pt x="36283" y="19291"/>
                  </a:lnTo>
                  <a:lnTo>
                    <a:pt x="36410" y="19392"/>
                  </a:lnTo>
                  <a:lnTo>
                    <a:pt x="36817" y="19697"/>
                  </a:lnTo>
                  <a:lnTo>
                    <a:pt x="37084" y="19151"/>
                  </a:lnTo>
                  <a:lnTo>
                    <a:pt x="37388" y="18846"/>
                  </a:lnTo>
                  <a:lnTo>
                    <a:pt x="37630" y="18656"/>
                  </a:lnTo>
                  <a:lnTo>
                    <a:pt x="37630" y="17360"/>
                  </a:lnTo>
                  <a:close/>
                </a:path>
                <a:path w="76834" h="55879">
                  <a:moveTo>
                    <a:pt x="37769" y="12547"/>
                  </a:moveTo>
                  <a:lnTo>
                    <a:pt x="37388" y="14033"/>
                  </a:lnTo>
                  <a:lnTo>
                    <a:pt x="37630" y="13893"/>
                  </a:lnTo>
                  <a:lnTo>
                    <a:pt x="37630" y="17360"/>
                  </a:lnTo>
                  <a:lnTo>
                    <a:pt x="37769" y="17691"/>
                  </a:lnTo>
                  <a:lnTo>
                    <a:pt x="37769" y="12547"/>
                  </a:lnTo>
                  <a:close/>
                </a:path>
                <a:path w="76834" h="55879">
                  <a:moveTo>
                    <a:pt x="38036" y="18351"/>
                  </a:moveTo>
                  <a:lnTo>
                    <a:pt x="37769" y="17691"/>
                  </a:lnTo>
                  <a:lnTo>
                    <a:pt x="37769" y="18554"/>
                  </a:lnTo>
                  <a:lnTo>
                    <a:pt x="38036" y="18351"/>
                  </a:lnTo>
                  <a:close/>
                </a:path>
                <a:path w="76834" h="55879">
                  <a:moveTo>
                    <a:pt x="38442" y="27114"/>
                  </a:moveTo>
                  <a:lnTo>
                    <a:pt x="38163" y="26441"/>
                  </a:lnTo>
                  <a:lnTo>
                    <a:pt x="36957" y="27381"/>
                  </a:lnTo>
                  <a:lnTo>
                    <a:pt x="36550" y="27520"/>
                  </a:lnTo>
                  <a:lnTo>
                    <a:pt x="36690" y="27927"/>
                  </a:lnTo>
                  <a:lnTo>
                    <a:pt x="36550" y="28054"/>
                  </a:lnTo>
                  <a:lnTo>
                    <a:pt x="36410" y="28333"/>
                  </a:lnTo>
                  <a:lnTo>
                    <a:pt x="36690" y="28460"/>
                  </a:lnTo>
                  <a:lnTo>
                    <a:pt x="36817" y="28600"/>
                  </a:lnTo>
                  <a:lnTo>
                    <a:pt x="37084" y="28740"/>
                  </a:lnTo>
                  <a:lnTo>
                    <a:pt x="37896" y="28194"/>
                  </a:lnTo>
                  <a:lnTo>
                    <a:pt x="37896" y="27787"/>
                  </a:lnTo>
                  <a:lnTo>
                    <a:pt x="38176" y="27381"/>
                  </a:lnTo>
                  <a:lnTo>
                    <a:pt x="38442" y="27114"/>
                  </a:lnTo>
                  <a:close/>
                </a:path>
                <a:path w="76834" h="55879">
                  <a:moveTo>
                    <a:pt x="38569" y="44780"/>
                  </a:moveTo>
                  <a:lnTo>
                    <a:pt x="38049" y="45605"/>
                  </a:lnTo>
                  <a:lnTo>
                    <a:pt x="38569" y="45669"/>
                  </a:lnTo>
                  <a:lnTo>
                    <a:pt x="38569" y="44780"/>
                  </a:lnTo>
                  <a:close/>
                </a:path>
                <a:path w="76834" h="55879">
                  <a:moveTo>
                    <a:pt x="39001" y="45834"/>
                  </a:moveTo>
                  <a:lnTo>
                    <a:pt x="38569" y="45669"/>
                  </a:lnTo>
                  <a:lnTo>
                    <a:pt x="38569" y="46266"/>
                  </a:lnTo>
                  <a:lnTo>
                    <a:pt x="39001" y="45834"/>
                  </a:lnTo>
                  <a:close/>
                </a:path>
                <a:path w="76834" h="55879">
                  <a:moveTo>
                    <a:pt x="39928" y="38709"/>
                  </a:moveTo>
                  <a:lnTo>
                    <a:pt x="39789" y="38442"/>
                  </a:lnTo>
                  <a:lnTo>
                    <a:pt x="38849" y="37769"/>
                  </a:lnTo>
                  <a:lnTo>
                    <a:pt x="39243" y="35610"/>
                  </a:lnTo>
                  <a:lnTo>
                    <a:pt x="37769" y="35077"/>
                  </a:lnTo>
                  <a:lnTo>
                    <a:pt x="36690" y="38709"/>
                  </a:lnTo>
                  <a:lnTo>
                    <a:pt x="34658" y="37630"/>
                  </a:lnTo>
                  <a:lnTo>
                    <a:pt x="33185" y="38620"/>
                  </a:lnTo>
                  <a:lnTo>
                    <a:pt x="33451" y="39789"/>
                  </a:lnTo>
                  <a:lnTo>
                    <a:pt x="35877" y="39789"/>
                  </a:lnTo>
                  <a:lnTo>
                    <a:pt x="38163" y="37769"/>
                  </a:lnTo>
                  <a:lnTo>
                    <a:pt x="38849" y="38125"/>
                  </a:lnTo>
                  <a:lnTo>
                    <a:pt x="39789" y="38633"/>
                  </a:lnTo>
                  <a:lnTo>
                    <a:pt x="39928" y="38709"/>
                  </a:lnTo>
                  <a:close/>
                </a:path>
                <a:path w="76834" h="55879">
                  <a:moveTo>
                    <a:pt x="40868" y="21717"/>
                  </a:moveTo>
                  <a:lnTo>
                    <a:pt x="40601" y="21183"/>
                  </a:lnTo>
                  <a:lnTo>
                    <a:pt x="39649" y="21450"/>
                  </a:lnTo>
                  <a:lnTo>
                    <a:pt x="39522" y="22123"/>
                  </a:lnTo>
                  <a:lnTo>
                    <a:pt x="40195" y="22796"/>
                  </a:lnTo>
                  <a:lnTo>
                    <a:pt x="40868" y="22123"/>
                  </a:lnTo>
                  <a:lnTo>
                    <a:pt x="40868" y="21717"/>
                  </a:lnTo>
                  <a:close/>
                </a:path>
                <a:path w="76834" h="55879">
                  <a:moveTo>
                    <a:pt x="40868" y="11061"/>
                  </a:moveTo>
                  <a:lnTo>
                    <a:pt x="40601" y="10655"/>
                  </a:lnTo>
                  <a:lnTo>
                    <a:pt x="39789" y="10934"/>
                  </a:lnTo>
                  <a:lnTo>
                    <a:pt x="39382" y="10934"/>
                  </a:lnTo>
                  <a:lnTo>
                    <a:pt x="39382" y="11061"/>
                  </a:lnTo>
                  <a:lnTo>
                    <a:pt x="39243" y="11061"/>
                  </a:lnTo>
                  <a:lnTo>
                    <a:pt x="39382" y="11201"/>
                  </a:lnTo>
                  <a:lnTo>
                    <a:pt x="39789" y="11874"/>
                  </a:lnTo>
                  <a:lnTo>
                    <a:pt x="40322" y="11201"/>
                  </a:lnTo>
                  <a:lnTo>
                    <a:pt x="40868" y="11061"/>
                  </a:lnTo>
                  <a:close/>
                </a:path>
                <a:path w="76834" h="55879">
                  <a:moveTo>
                    <a:pt x="42621" y="25361"/>
                  </a:moveTo>
                  <a:lnTo>
                    <a:pt x="41541" y="26301"/>
                  </a:lnTo>
                  <a:lnTo>
                    <a:pt x="40322" y="26035"/>
                  </a:lnTo>
                  <a:lnTo>
                    <a:pt x="40322" y="26174"/>
                  </a:lnTo>
                  <a:lnTo>
                    <a:pt x="40462" y="26441"/>
                  </a:lnTo>
                  <a:lnTo>
                    <a:pt x="40728" y="26581"/>
                  </a:lnTo>
                  <a:lnTo>
                    <a:pt x="41135" y="26847"/>
                  </a:lnTo>
                  <a:lnTo>
                    <a:pt x="41402" y="27254"/>
                  </a:lnTo>
                  <a:lnTo>
                    <a:pt x="41808" y="27520"/>
                  </a:lnTo>
                  <a:lnTo>
                    <a:pt x="42354" y="27381"/>
                  </a:lnTo>
                  <a:lnTo>
                    <a:pt x="42354" y="27254"/>
                  </a:lnTo>
                  <a:lnTo>
                    <a:pt x="42621" y="25361"/>
                  </a:lnTo>
                  <a:close/>
                </a:path>
                <a:path w="76834" h="55879">
                  <a:moveTo>
                    <a:pt x="43561" y="29133"/>
                  </a:moveTo>
                  <a:lnTo>
                    <a:pt x="43294" y="28867"/>
                  </a:lnTo>
                  <a:lnTo>
                    <a:pt x="42481" y="28740"/>
                  </a:lnTo>
                  <a:lnTo>
                    <a:pt x="42621" y="29133"/>
                  </a:lnTo>
                  <a:lnTo>
                    <a:pt x="42887" y="29540"/>
                  </a:lnTo>
                  <a:lnTo>
                    <a:pt x="42887" y="29946"/>
                  </a:lnTo>
                  <a:lnTo>
                    <a:pt x="43027" y="29540"/>
                  </a:lnTo>
                  <a:lnTo>
                    <a:pt x="43294" y="29413"/>
                  </a:lnTo>
                  <a:lnTo>
                    <a:pt x="43561" y="29413"/>
                  </a:lnTo>
                  <a:lnTo>
                    <a:pt x="43561" y="29133"/>
                  </a:lnTo>
                  <a:close/>
                </a:path>
                <a:path w="76834" h="55879">
                  <a:moveTo>
                    <a:pt x="43561" y="21983"/>
                  </a:moveTo>
                  <a:lnTo>
                    <a:pt x="42887" y="21717"/>
                  </a:lnTo>
                  <a:lnTo>
                    <a:pt x="42760" y="21590"/>
                  </a:lnTo>
                  <a:lnTo>
                    <a:pt x="42354" y="21310"/>
                  </a:lnTo>
                  <a:lnTo>
                    <a:pt x="42354" y="21983"/>
                  </a:lnTo>
                  <a:lnTo>
                    <a:pt x="43027" y="22123"/>
                  </a:lnTo>
                  <a:lnTo>
                    <a:pt x="43294" y="22123"/>
                  </a:lnTo>
                  <a:lnTo>
                    <a:pt x="43294" y="21983"/>
                  </a:lnTo>
                  <a:lnTo>
                    <a:pt x="43561" y="21983"/>
                  </a:lnTo>
                  <a:close/>
                </a:path>
                <a:path w="76834" h="55879">
                  <a:moveTo>
                    <a:pt x="43700" y="39395"/>
                  </a:moveTo>
                  <a:lnTo>
                    <a:pt x="43294" y="39116"/>
                  </a:lnTo>
                  <a:lnTo>
                    <a:pt x="42075" y="39116"/>
                  </a:lnTo>
                  <a:lnTo>
                    <a:pt x="40868" y="40335"/>
                  </a:lnTo>
                  <a:lnTo>
                    <a:pt x="40728" y="41681"/>
                  </a:lnTo>
                  <a:lnTo>
                    <a:pt x="41681" y="41008"/>
                  </a:lnTo>
                  <a:lnTo>
                    <a:pt x="42621" y="39928"/>
                  </a:lnTo>
                  <a:lnTo>
                    <a:pt x="43154" y="40068"/>
                  </a:lnTo>
                  <a:lnTo>
                    <a:pt x="43294" y="39789"/>
                  </a:lnTo>
                  <a:lnTo>
                    <a:pt x="43700" y="39395"/>
                  </a:lnTo>
                  <a:close/>
                </a:path>
                <a:path w="76834" h="55879">
                  <a:moveTo>
                    <a:pt x="43967" y="46139"/>
                  </a:moveTo>
                  <a:lnTo>
                    <a:pt x="43294" y="45859"/>
                  </a:lnTo>
                  <a:lnTo>
                    <a:pt x="42481" y="45593"/>
                  </a:lnTo>
                  <a:lnTo>
                    <a:pt x="41681" y="45999"/>
                  </a:lnTo>
                  <a:lnTo>
                    <a:pt x="41402" y="45593"/>
                  </a:lnTo>
                  <a:lnTo>
                    <a:pt x="41402" y="44919"/>
                  </a:lnTo>
                  <a:lnTo>
                    <a:pt x="40462" y="44386"/>
                  </a:lnTo>
                  <a:lnTo>
                    <a:pt x="39001" y="45834"/>
                  </a:lnTo>
                  <a:lnTo>
                    <a:pt x="40462" y="46266"/>
                  </a:lnTo>
                  <a:lnTo>
                    <a:pt x="41402" y="46621"/>
                  </a:lnTo>
                  <a:lnTo>
                    <a:pt x="41681" y="46583"/>
                  </a:lnTo>
                  <a:lnTo>
                    <a:pt x="42354" y="46139"/>
                  </a:lnTo>
                  <a:lnTo>
                    <a:pt x="43294" y="46532"/>
                  </a:lnTo>
                  <a:lnTo>
                    <a:pt x="43967" y="46405"/>
                  </a:lnTo>
                  <a:lnTo>
                    <a:pt x="43967" y="46139"/>
                  </a:lnTo>
                  <a:close/>
                </a:path>
                <a:path w="76834" h="55879">
                  <a:moveTo>
                    <a:pt x="44107" y="14846"/>
                  </a:moveTo>
                  <a:lnTo>
                    <a:pt x="43967" y="14566"/>
                  </a:lnTo>
                  <a:lnTo>
                    <a:pt x="43561" y="14160"/>
                  </a:lnTo>
                  <a:lnTo>
                    <a:pt x="43434" y="14300"/>
                  </a:lnTo>
                  <a:lnTo>
                    <a:pt x="43154" y="14300"/>
                  </a:lnTo>
                  <a:lnTo>
                    <a:pt x="43027" y="14439"/>
                  </a:lnTo>
                  <a:lnTo>
                    <a:pt x="43434" y="15646"/>
                  </a:lnTo>
                  <a:lnTo>
                    <a:pt x="43561" y="15379"/>
                  </a:lnTo>
                  <a:lnTo>
                    <a:pt x="44107" y="14846"/>
                  </a:lnTo>
                  <a:close/>
                </a:path>
                <a:path w="76834" h="55879">
                  <a:moveTo>
                    <a:pt x="44615" y="32918"/>
                  </a:moveTo>
                  <a:lnTo>
                    <a:pt x="44107" y="32054"/>
                  </a:lnTo>
                  <a:lnTo>
                    <a:pt x="43967" y="32105"/>
                  </a:lnTo>
                  <a:lnTo>
                    <a:pt x="43561" y="31292"/>
                  </a:lnTo>
                  <a:lnTo>
                    <a:pt x="43561" y="31838"/>
                  </a:lnTo>
                  <a:lnTo>
                    <a:pt x="43967" y="32372"/>
                  </a:lnTo>
                  <a:lnTo>
                    <a:pt x="43700" y="32918"/>
                  </a:lnTo>
                  <a:lnTo>
                    <a:pt x="43967" y="32918"/>
                  </a:lnTo>
                  <a:lnTo>
                    <a:pt x="44615" y="32918"/>
                  </a:lnTo>
                  <a:close/>
                </a:path>
                <a:path w="76834" h="55879">
                  <a:moveTo>
                    <a:pt x="44640" y="355"/>
                  </a:moveTo>
                  <a:lnTo>
                    <a:pt x="44513" y="406"/>
                  </a:lnTo>
                  <a:lnTo>
                    <a:pt x="43967" y="1219"/>
                  </a:lnTo>
                  <a:lnTo>
                    <a:pt x="43967" y="2527"/>
                  </a:lnTo>
                  <a:lnTo>
                    <a:pt x="44107" y="2565"/>
                  </a:lnTo>
                  <a:lnTo>
                    <a:pt x="43027" y="2298"/>
                  </a:lnTo>
                  <a:lnTo>
                    <a:pt x="43027" y="4064"/>
                  </a:lnTo>
                  <a:lnTo>
                    <a:pt x="43967" y="3644"/>
                  </a:lnTo>
                  <a:lnTo>
                    <a:pt x="44107" y="3594"/>
                  </a:lnTo>
                  <a:lnTo>
                    <a:pt x="44513" y="3416"/>
                  </a:lnTo>
                  <a:lnTo>
                    <a:pt x="44640" y="3352"/>
                  </a:lnTo>
                  <a:lnTo>
                    <a:pt x="44640" y="355"/>
                  </a:lnTo>
                  <a:close/>
                </a:path>
                <a:path w="76834" h="55879">
                  <a:moveTo>
                    <a:pt x="44780" y="12141"/>
                  </a:moveTo>
                  <a:lnTo>
                    <a:pt x="44234" y="12687"/>
                  </a:lnTo>
                  <a:lnTo>
                    <a:pt x="43700" y="12979"/>
                  </a:lnTo>
                  <a:lnTo>
                    <a:pt x="43700" y="13893"/>
                  </a:lnTo>
                  <a:lnTo>
                    <a:pt x="44640" y="13182"/>
                  </a:lnTo>
                  <a:lnTo>
                    <a:pt x="44780" y="13093"/>
                  </a:lnTo>
                  <a:lnTo>
                    <a:pt x="44780" y="12141"/>
                  </a:lnTo>
                  <a:close/>
                </a:path>
                <a:path w="76834" h="55879">
                  <a:moveTo>
                    <a:pt x="44919" y="3238"/>
                  </a:moveTo>
                  <a:lnTo>
                    <a:pt x="44640" y="3352"/>
                  </a:lnTo>
                  <a:lnTo>
                    <a:pt x="44640" y="4991"/>
                  </a:lnTo>
                  <a:lnTo>
                    <a:pt x="44919" y="4572"/>
                  </a:lnTo>
                  <a:lnTo>
                    <a:pt x="44919" y="3238"/>
                  </a:lnTo>
                  <a:close/>
                </a:path>
                <a:path w="76834" h="55879">
                  <a:moveTo>
                    <a:pt x="45046" y="32918"/>
                  </a:moveTo>
                  <a:lnTo>
                    <a:pt x="44615" y="32918"/>
                  </a:lnTo>
                  <a:lnTo>
                    <a:pt x="45046" y="33616"/>
                  </a:lnTo>
                  <a:lnTo>
                    <a:pt x="45046" y="32918"/>
                  </a:lnTo>
                  <a:close/>
                </a:path>
                <a:path w="76834" h="55879">
                  <a:moveTo>
                    <a:pt x="45046" y="11874"/>
                  </a:moveTo>
                  <a:lnTo>
                    <a:pt x="44907" y="11760"/>
                  </a:lnTo>
                  <a:lnTo>
                    <a:pt x="44780" y="11645"/>
                  </a:lnTo>
                  <a:lnTo>
                    <a:pt x="44780" y="12141"/>
                  </a:lnTo>
                  <a:lnTo>
                    <a:pt x="45046" y="11874"/>
                  </a:lnTo>
                  <a:close/>
                </a:path>
                <a:path w="76834" h="55879">
                  <a:moveTo>
                    <a:pt x="45313" y="18618"/>
                  </a:moveTo>
                  <a:lnTo>
                    <a:pt x="44907" y="18618"/>
                  </a:lnTo>
                  <a:lnTo>
                    <a:pt x="44907" y="20256"/>
                  </a:lnTo>
                  <a:lnTo>
                    <a:pt x="45313" y="20294"/>
                  </a:lnTo>
                  <a:lnTo>
                    <a:pt x="45313" y="18618"/>
                  </a:lnTo>
                  <a:close/>
                </a:path>
                <a:path w="76834" h="55879">
                  <a:moveTo>
                    <a:pt x="45720" y="3327"/>
                  </a:moveTo>
                  <a:lnTo>
                    <a:pt x="44919" y="4572"/>
                  </a:lnTo>
                  <a:lnTo>
                    <a:pt x="45453" y="4457"/>
                  </a:lnTo>
                  <a:lnTo>
                    <a:pt x="45720" y="4318"/>
                  </a:lnTo>
                  <a:lnTo>
                    <a:pt x="45720" y="3327"/>
                  </a:lnTo>
                  <a:close/>
                </a:path>
                <a:path w="76834" h="55879">
                  <a:moveTo>
                    <a:pt x="46126" y="2705"/>
                  </a:moveTo>
                  <a:lnTo>
                    <a:pt x="45986" y="2755"/>
                  </a:lnTo>
                  <a:lnTo>
                    <a:pt x="45986" y="4191"/>
                  </a:lnTo>
                  <a:lnTo>
                    <a:pt x="46126" y="2705"/>
                  </a:lnTo>
                  <a:close/>
                </a:path>
                <a:path w="76834" h="55879">
                  <a:moveTo>
                    <a:pt x="46672" y="22872"/>
                  </a:moveTo>
                  <a:lnTo>
                    <a:pt x="45859" y="24142"/>
                  </a:lnTo>
                  <a:lnTo>
                    <a:pt x="46672" y="23418"/>
                  </a:lnTo>
                  <a:lnTo>
                    <a:pt x="46672" y="22872"/>
                  </a:lnTo>
                  <a:close/>
                </a:path>
                <a:path w="76834" h="55879">
                  <a:moveTo>
                    <a:pt x="46672" y="22669"/>
                  </a:moveTo>
                  <a:lnTo>
                    <a:pt x="45859" y="22491"/>
                  </a:lnTo>
                  <a:lnTo>
                    <a:pt x="46672" y="22796"/>
                  </a:lnTo>
                  <a:lnTo>
                    <a:pt x="46672" y="22669"/>
                  </a:lnTo>
                  <a:close/>
                </a:path>
                <a:path w="76834" h="55879">
                  <a:moveTo>
                    <a:pt x="46799" y="31026"/>
                  </a:moveTo>
                  <a:lnTo>
                    <a:pt x="46126" y="31318"/>
                  </a:lnTo>
                  <a:lnTo>
                    <a:pt x="45859" y="31432"/>
                  </a:lnTo>
                  <a:lnTo>
                    <a:pt x="44107" y="32054"/>
                  </a:lnTo>
                  <a:lnTo>
                    <a:pt x="44615" y="32004"/>
                  </a:lnTo>
                  <a:lnTo>
                    <a:pt x="46799" y="31572"/>
                  </a:lnTo>
                  <a:lnTo>
                    <a:pt x="46799" y="31026"/>
                  </a:lnTo>
                  <a:close/>
                </a:path>
                <a:path w="76834" h="55879">
                  <a:moveTo>
                    <a:pt x="47472" y="20637"/>
                  </a:moveTo>
                  <a:lnTo>
                    <a:pt x="45986" y="19558"/>
                  </a:lnTo>
                  <a:lnTo>
                    <a:pt x="45593" y="18478"/>
                  </a:lnTo>
                  <a:lnTo>
                    <a:pt x="45593" y="20345"/>
                  </a:lnTo>
                  <a:lnTo>
                    <a:pt x="45986" y="20421"/>
                  </a:lnTo>
                  <a:lnTo>
                    <a:pt x="46393" y="20510"/>
                  </a:lnTo>
                  <a:lnTo>
                    <a:pt x="46799" y="21310"/>
                  </a:lnTo>
                  <a:lnTo>
                    <a:pt x="46799" y="22529"/>
                  </a:lnTo>
                  <a:lnTo>
                    <a:pt x="47472" y="22567"/>
                  </a:lnTo>
                  <a:lnTo>
                    <a:pt x="47472" y="20637"/>
                  </a:lnTo>
                  <a:close/>
                </a:path>
                <a:path w="76834" h="55879">
                  <a:moveTo>
                    <a:pt x="47472" y="4584"/>
                  </a:moveTo>
                  <a:lnTo>
                    <a:pt x="47345" y="4191"/>
                  </a:lnTo>
                  <a:lnTo>
                    <a:pt x="46799" y="4584"/>
                  </a:lnTo>
                  <a:lnTo>
                    <a:pt x="46672" y="4724"/>
                  </a:lnTo>
                  <a:lnTo>
                    <a:pt x="46799" y="4991"/>
                  </a:lnTo>
                  <a:lnTo>
                    <a:pt x="46672" y="5130"/>
                  </a:lnTo>
                  <a:lnTo>
                    <a:pt x="47205" y="4991"/>
                  </a:lnTo>
                  <a:lnTo>
                    <a:pt x="47472" y="4584"/>
                  </a:lnTo>
                  <a:close/>
                </a:path>
                <a:path w="76834" h="55879">
                  <a:moveTo>
                    <a:pt x="47472" y="1003"/>
                  </a:moveTo>
                  <a:lnTo>
                    <a:pt x="46266" y="1562"/>
                  </a:lnTo>
                  <a:lnTo>
                    <a:pt x="46126" y="1625"/>
                  </a:lnTo>
                  <a:lnTo>
                    <a:pt x="45453" y="0"/>
                  </a:lnTo>
                  <a:lnTo>
                    <a:pt x="44919" y="228"/>
                  </a:lnTo>
                  <a:lnTo>
                    <a:pt x="44919" y="3238"/>
                  </a:lnTo>
                  <a:lnTo>
                    <a:pt x="45453" y="2997"/>
                  </a:lnTo>
                  <a:lnTo>
                    <a:pt x="45720" y="2882"/>
                  </a:lnTo>
                  <a:lnTo>
                    <a:pt x="45986" y="2755"/>
                  </a:lnTo>
                  <a:lnTo>
                    <a:pt x="45986" y="2032"/>
                  </a:lnTo>
                  <a:lnTo>
                    <a:pt x="46266" y="1752"/>
                  </a:lnTo>
                  <a:lnTo>
                    <a:pt x="47472" y="1625"/>
                  </a:lnTo>
                  <a:lnTo>
                    <a:pt x="47472" y="1003"/>
                  </a:lnTo>
                  <a:close/>
                </a:path>
                <a:path w="76834" h="55879">
                  <a:moveTo>
                    <a:pt x="48145" y="34124"/>
                  </a:moveTo>
                  <a:lnTo>
                    <a:pt x="47879" y="33997"/>
                  </a:lnTo>
                  <a:lnTo>
                    <a:pt x="47612" y="33185"/>
                  </a:lnTo>
                  <a:lnTo>
                    <a:pt x="46126" y="35344"/>
                  </a:lnTo>
                  <a:lnTo>
                    <a:pt x="45161" y="33807"/>
                  </a:lnTo>
                  <a:lnTo>
                    <a:pt x="45859" y="39116"/>
                  </a:lnTo>
                  <a:lnTo>
                    <a:pt x="48145" y="34124"/>
                  </a:lnTo>
                  <a:close/>
                </a:path>
                <a:path w="76834" h="55879">
                  <a:moveTo>
                    <a:pt x="48425" y="19558"/>
                  </a:moveTo>
                  <a:lnTo>
                    <a:pt x="48145" y="19380"/>
                  </a:lnTo>
                  <a:lnTo>
                    <a:pt x="48018" y="19291"/>
                  </a:lnTo>
                  <a:lnTo>
                    <a:pt x="47612" y="18757"/>
                  </a:lnTo>
                  <a:lnTo>
                    <a:pt x="47612" y="22529"/>
                  </a:lnTo>
                  <a:lnTo>
                    <a:pt x="48018" y="22428"/>
                  </a:lnTo>
                  <a:lnTo>
                    <a:pt x="48145" y="22390"/>
                  </a:lnTo>
                  <a:lnTo>
                    <a:pt x="48145" y="20637"/>
                  </a:lnTo>
                  <a:lnTo>
                    <a:pt x="48425" y="20104"/>
                  </a:lnTo>
                  <a:lnTo>
                    <a:pt x="48425" y="19558"/>
                  </a:lnTo>
                  <a:close/>
                </a:path>
                <a:path w="76834" h="55879">
                  <a:moveTo>
                    <a:pt x="48691" y="55041"/>
                  </a:moveTo>
                  <a:lnTo>
                    <a:pt x="48425" y="54495"/>
                  </a:lnTo>
                  <a:lnTo>
                    <a:pt x="48145" y="54229"/>
                  </a:lnTo>
                  <a:lnTo>
                    <a:pt x="48425" y="53555"/>
                  </a:lnTo>
                  <a:lnTo>
                    <a:pt x="47345" y="53682"/>
                  </a:lnTo>
                  <a:lnTo>
                    <a:pt x="46266" y="54356"/>
                  </a:lnTo>
                  <a:lnTo>
                    <a:pt x="45313" y="53682"/>
                  </a:lnTo>
                  <a:lnTo>
                    <a:pt x="44640" y="54229"/>
                  </a:lnTo>
                  <a:lnTo>
                    <a:pt x="44919" y="54356"/>
                  </a:lnTo>
                  <a:lnTo>
                    <a:pt x="45593" y="54229"/>
                  </a:lnTo>
                  <a:lnTo>
                    <a:pt x="45593" y="54635"/>
                  </a:lnTo>
                  <a:lnTo>
                    <a:pt x="46672" y="54762"/>
                  </a:lnTo>
                  <a:lnTo>
                    <a:pt x="47066" y="55714"/>
                  </a:lnTo>
                  <a:lnTo>
                    <a:pt x="48145" y="55575"/>
                  </a:lnTo>
                  <a:lnTo>
                    <a:pt x="48285" y="55308"/>
                  </a:lnTo>
                  <a:lnTo>
                    <a:pt x="48552" y="55168"/>
                  </a:lnTo>
                  <a:lnTo>
                    <a:pt x="48691" y="55041"/>
                  </a:lnTo>
                  <a:close/>
                </a:path>
                <a:path w="76834" h="55879">
                  <a:moveTo>
                    <a:pt x="48818" y="45770"/>
                  </a:moveTo>
                  <a:lnTo>
                    <a:pt x="48552" y="45859"/>
                  </a:lnTo>
                  <a:lnTo>
                    <a:pt x="48425" y="45910"/>
                  </a:lnTo>
                  <a:lnTo>
                    <a:pt x="48145" y="45999"/>
                  </a:lnTo>
                  <a:lnTo>
                    <a:pt x="48425" y="46177"/>
                  </a:lnTo>
                  <a:lnTo>
                    <a:pt x="48552" y="46266"/>
                  </a:lnTo>
                  <a:lnTo>
                    <a:pt x="48552" y="46812"/>
                  </a:lnTo>
                  <a:lnTo>
                    <a:pt x="48818" y="47205"/>
                  </a:lnTo>
                  <a:lnTo>
                    <a:pt x="48818" y="45770"/>
                  </a:lnTo>
                  <a:close/>
                </a:path>
                <a:path w="76834" h="55879">
                  <a:moveTo>
                    <a:pt x="48818" y="42354"/>
                  </a:moveTo>
                  <a:lnTo>
                    <a:pt x="48425" y="42760"/>
                  </a:lnTo>
                  <a:lnTo>
                    <a:pt x="47752" y="43573"/>
                  </a:lnTo>
                  <a:lnTo>
                    <a:pt x="48145" y="44107"/>
                  </a:lnTo>
                  <a:lnTo>
                    <a:pt x="48818" y="45453"/>
                  </a:lnTo>
                  <a:lnTo>
                    <a:pt x="48818" y="42354"/>
                  </a:lnTo>
                  <a:close/>
                </a:path>
                <a:path w="76834" h="55879">
                  <a:moveTo>
                    <a:pt x="48818" y="40601"/>
                  </a:moveTo>
                  <a:lnTo>
                    <a:pt x="48552" y="40601"/>
                  </a:lnTo>
                  <a:lnTo>
                    <a:pt x="48818" y="41135"/>
                  </a:lnTo>
                  <a:lnTo>
                    <a:pt x="48818" y="40601"/>
                  </a:lnTo>
                  <a:close/>
                </a:path>
                <a:path w="76834" h="55879">
                  <a:moveTo>
                    <a:pt x="48958" y="45732"/>
                  </a:moveTo>
                  <a:lnTo>
                    <a:pt x="48818" y="45453"/>
                  </a:lnTo>
                  <a:lnTo>
                    <a:pt x="48818" y="45770"/>
                  </a:lnTo>
                  <a:lnTo>
                    <a:pt x="48958" y="45732"/>
                  </a:lnTo>
                  <a:close/>
                </a:path>
                <a:path w="76834" h="55879">
                  <a:moveTo>
                    <a:pt x="48958" y="41414"/>
                  </a:moveTo>
                  <a:lnTo>
                    <a:pt x="48818" y="41135"/>
                  </a:lnTo>
                  <a:lnTo>
                    <a:pt x="48818" y="42354"/>
                  </a:lnTo>
                  <a:lnTo>
                    <a:pt x="48958" y="42227"/>
                  </a:lnTo>
                  <a:lnTo>
                    <a:pt x="48958" y="41414"/>
                  </a:lnTo>
                  <a:close/>
                </a:path>
                <a:path w="76834" h="55879">
                  <a:moveTo>
                    <a:pt x="50584" y="11874"/>
                  </a:moveTo>
                  <a:lnTo>
                    <a:pt x="49771" y="12014"/>
                  </a:lnTo>
                  <a:lnTo>
                    <a:pt x="49364" y="11328"/>
                  </a:lnTo>
                  <a:lnTo>
                    <a:pt x="49364" y="10655"/>
                  </a:lnTo>
                  <a:lnTo>
                    <a:pt x="49098" y="10795"/>
                  </a:lnTo>
                  <a:lnTo>
                    <a:pt x="48018" y="11328"/>
                  </a:lnTo>
                  <a:lnTo>
                    <a:pt x="49364" y="12280"/>
                  </a:lnTo>
                  <a:lnTo>
                    <a:pt x="49504" y="12954"/>
                  </a:lnTo>
                  <a:lnTo>
                    <a:pt x="50038" y="12687"/>
                  </a:lnTo>
                  <a:lnTo>
                    <a:pt x="50444" y="12280"/>
                  </a:lnTo>
                  <a:lnTo>
                    <a:pt x="50584" y="11874"/>
                  </a:lnTo>
                  <a:close/>
                </a:path>
                <a:path w="76834" h="55879">
                  <a:moveTo>
                    <a:pt x="53416" y="51257"/>
                  </a:moveTo>
                  <a:lnTo>
                    <a:pt x="53276" y="51257"/>
                  </a:lnTo>
                  <a:lnTo>
                    <a:pt x="52743" y="50990"/>
                  </a:lnTo>
                  <a:lnTo>
                    <a:pt x="52870" y="51523"/>
                  </a:lnTo>
                  <a:lnTo>
                    <a:pt x="53416" y="51257"/>
                  </a:lnTo>
                  <a:close/>
                </a:path>
                <a:path w="76834" h="55879">
                  <a:moveTo>
                    <a:pt x="53416" y="31292"/>
                  </a:moveTo>
                  <a:lnTo>
                    <a:pt x="52870" y="30353"/>
                  </a:lnTo>
                  <a:lnTo>
                    <a:pt x="52197" y="30759"/>
                  </a:lnTo>
                  <a:lnTo>
                    <a:pt x="52463" y="31165"/>
                  </a:lnTo>
                  <a:lnTo>
                    <a:pt x="52870" y="31292"/>
                  </a:lnTo>
                  <a:lnTo>
                    <a:pt x="52463" y="31965"/>
                  </a:lnTo>
                  <a:lnTo>
                    <a:pt x="52603" y="31838"/>
                  </a:lnTo>
                  <a:lnTo>
                    <a:pt x="52743" y="31965"/>
                  </a:lnTo>
                  <a:lnTo>
                    <a:pt x="52870" y="31838"/>
                  </a:lnTo>
                  <a:lnTo>
                    <a:pt x="53416" y="31292"/>
                  </a:lnTo>
                  <a:close/>
                </a:path>
                <a:path w="76834" h="55879">
                  <a:moveTo>
                    <a:pt x="53543" y="19558"/>
                  </a:moveTo>
                  <a:lnTo>
                    <a:pt x="53416" y="19431"/>
                  </a:lnTo>
                  <a:lnTo>
                    <a:pt x="53416" y="19558"/>
                  </a:lnTo>
                  <a:lnTo>
                    <a:pt x="53543" y="19558"/>
                  </a:lnTo>
                  <a:close/>
                </a:path>
                <a:path w="76834" h="55879">
                  <a:moveTo>
                    <a:pt x="53619" y="36880"/>
                  </a:moveTo>
                  <a:lnTo>
                    <a:pt x="53390" y="36537"/>
                  </a:lnTo>
                  <a:lnTo>
                    <a:pt x="53009" y="36156"/>
                  </a:lnTo>
                  <a:lnTo>
                    <a:pt x="52463" y="35699"/>
                  </a:lnTo>
                  <a:lnTo>
                    <a:pt x="51257" y="36423"/>
                  </a:lnTo>
                  <a:lnTo>
                    <a:pt x="50977" y="35750"/>
                  </a:lnTo>
                  <a:lnTo>
                    <a:pt x="50177" y="36283"/>
                  </a:lnTo>
                  <a:lnTo>
                    <a:pt x="49098" y="36156"/>
                  </a:lnTo>
                  <a:lnTo>
                    <a:pt x="48691" y="36753"/>
                  </a:lnTo>
                  <a:lnTo>
                    <a:pt x="48691" y="37236"/>
                  </a:lnTo>
                  <a:lnTo>
                    <a:pt x="50177" y="36804"/>
                  </a:lnTo>
                  <a:lnTo>
                    <a:pt x="50584" y="36690"/>
                  </a:lnTo>
                  <a:lnTo>
                    <a:pt x="51257" y="37503"/>
                  </a:lnTo>
                  <a:lnTo>
                    <a:pt x="51930" y="36957"/>
                  </a:lnTo>
                  <a:lnTo>
                    <a:pt x="53009" y="37363"/>
                  </a:lnTo>
                  <a:lnTo>
                    <a:pt x="53619" y="36880"/>
                  </a:lnTo>
                  <a:close/>
                </a:path>
                <a:path w="76834" h="55879">
                  <a:moveTo>
                    <a:pt x="53619" y="35001"/>
                  </a:moveTo>
                  <a:lnTo>
                    <a:pt x="53009" y="35026"/>
                  </a:lnTo>
                  <a:lnTo>
                    <a:pt x="52463" y="35128"/>
                  </a:lnTo>
                  <a:lnTo>
                    <a:pt x="52057" y="35204"/>
                  </a:lnTo>
                  <a:lnTo>
                    <a:pt x="52463" y="35610"/>
                  </a:lnTo>
                  <a:lnTo>
                    <a:pt x="53009" y="35369"/>
                  </a:lnTo>
                  <a:lnTo>
                    <a:pt x="53619" y="35001"/>
                  </a:lnTo>
                  <a:close/>
                </a:path>
                <a:path w="76834" h="55879">
                  <a:moveTo>
                    <a:pt x="53809" y="4318"/>
                  </a:moveTo>
                  <a:lnTo>
                    <a:pt x="53543" y="4191"/>
                  </a:lnTo>
                  <a:lnTo>
                    <a:pt x="53416" y="4051"/>
                  </a:lnTo>
                  <a:lnTo>
                    <a:pt x="53136" y="3911"/>
                  </a:lnTo>
                  <a:lnTo>
                    <a:pt x="53009" y="4191"/>
                  </a:lnTo>
                  <a:lnTo>
                    <a:pt x="53136" y="4457"/>
                  </a:lnTo>
                  <a:lnTo>
                    <a:pt x="53809" y="4318"/>
                  </a:lnTo>
                  <a:close/>
                </a:path>
                <a:path w="76834" h="55879">
                  <a:moveTo>
                    <a:pt x="53860" y="32766"/>
                  </a:moveTo>
                  <a:lnTo>
                    <a:pt x="53009" y="32651"/>
                  </a:lnTo>
                  <a:lnTo>
                    <a:pt x="53009" y="33718"/>
                  </a:lnTo>
                  <a:lnTo>
                    <a:pt x="52463" y="34264"/>
                  </a:lnTo>
                  <a:lnTo>
                    <a:pt x="53390" y="34594"/>
                  </a:lnTo>
                  <a:lnTo>
                    <a:pt x="53619" y="34683"/>
                  </a:lnTo>
                  <a:lnTo>
                    <a:pt x="53619" y="34899"/>
                  </a:lnTo>
                  <a:lnTo>
                    <a:pt x="53860" y="34861"/>
                  </a:lnTo>
                  <a:lnTo>
                    <a:pt x="53657" y="34721"/>
                  </a:lnTo>
                  <a:lnTo>
                    <a:pt x="53860" y="33401"/>
                  </a:lnTo>
                  <a:lnTo>
                    <a:pt x="53860" y="32766"/>
                  </a:lnTo>
                  <a:close/>
                </a:path>
                <a:path w="76834" h="55879">
                  <a:moveTo>
                    <a:pt x="54457" y="42608"/>
                  </a:moveTo>
                  <a:lnTo>
                    <a:pt x="53009" y="41884"/>
                  </a:lnTo>
                  <a:lnTo>
                    <a:pt x="51790" y="41922"/>
                  </a:lnTo>
                  <a:lnTo>
                    <a:pt x="51384" y="42037"/>
                  </a:lnTo>
                  <a:lnTo>
                    <a:pt x="51117" y="42125"/>
                  </a:lnTo>
                  <a:lnTo>
                    <a:pt x="51117" y="43980"/>
                  </a:lnTo>
                  <a:lnTo>
                    <a:pt x="50304" y="44386"/>
                  </a:lnTo>
                  <a:lnTo>
                    <a:pt x="49504" y="43980"/>
                  </a:lnTo>
                  <a:lnTo>
                    <a:pt x="50584" y="42633"/>
                  </a:lnTo>
                  <a:lnTo>
                    <a:pt x="50977" y="43167"/>
                  </a:lnTo>
                  <a:lnTo>
                    <a:pt x="50977" y="44043"/>
                  </a:lnTo>
                  <a:lnTo>
                    <a:pt x="51117" y="43980"/>
                  </a:lnTo>
                  <a:lnTo>
                    <a:pt x="51117" y="42125"/>
                  </a:lnTo>
                  <a:lnTo>
                    <a:pt x="50711" y="42240"/>
                  </a:lnTo>
                  <a:lnTo>
                    <a:pt x="50304" y="42354"/>
                  </a:lnTo>
                  <a:lnTo>
                    <a:pt x="49504" y="40335"/>
                  </a:lnTo>
                  <a:lnTo>
                    <a:pt x="49225" y="40474"/>
                  </a:lnTo>
                  <a:lnTo>
                    <a:pt x="49098" y="40538"/>
                  </a:lnTo>
                  <a:lnTo>
                    <a:pt x="48958" y="40601"/>
                  </a:lnTo>
                  <a:lnTo>
                    <a:pt x="48958" y="41414"/>
                  </a:lnTo>
                  <a:lnTo>
                    <a:pt x="49225" y="41948"/>
                  </a:lnTo>
                  <a:lnTo>
                    <a:pt x="48958" y="42227"/>
                  </a:lnTo>
                  <a:lnTo>
                    <a:pt x="48958" y="45732"/>
                  </a:lnTo>
                  <a:lnTo>
                    <a:pt x="48958" y="47218"/>
                  </a:lnTo>
                  <a:lnTo>
                    <a:pt x="48958" y="48298"/>
                  </a:lnTo>
                  <a:lnTo>
                    <a:pt x="49098" y="48348"/>
                  </a:lnTo>
                  <a:lnTo>
                    <a:pt x="49225" y="48399"/>
                  </a:lnTo>
                  <a:lnTo>
                    <a:pt x="49504" y="48501"/>
                  </a:lnTo>
                  <a:lnTo>
                    <a:pt x="50304" y="48806"/>
                  </a:lnTo>
                  <a:lnTo>
                    <a:pt x="50584" y="48920"/>
                  </a:lnTo>
                  <a:lnTo>
                    <a:pt x="50711" y="48971"/>
                  </a:lnTo>
                  <a:lnTo>
                    <a:pt x="50711" y="49771"/>
                  </a:lnTo>
                  <a:lnTo>
                    <a:pt x="50850" y="49771"/>
                  </a:lnTo>
                  <a:lnTo>
                    <a:pt x="51117" y="49771"/>
                  </a:lnTo>
                  <a:lnTo>
                    <a:pt x="51384" y="49911"/>
                  </a:lnTo>
                  <a:lnTo>
                    <a:pt x="51790" y="50050"/>
                  </a:lnTo>
                  <a:lnTo>
                    <a:pt x="51790" y="45250"/>
                  </a:lnTo>
                  <a:lnTo>
                    <a:pt x="51384" y="45161"/>
                  </a:lnTo>
                  <a:lnTo>
                    <a:pt x="50850" y="45059"/>
                  </a:lnTo>
                  <a:lnTo>
                    <a:pt x="50977" y="44932"/>
                  </a:lnTo>
                  <a:lnTo>
                    <a:pt x="51117" y="44818"/>
                  </a:lnTo>
                  <a:lnTo>
                    <a:pt x="51790" y="44221"/>
                  </a:lnTo>
                  <a:lnTo>
                    <a:pt x="51930" y="44094"/>
                  </a:lnTo>
                  <a:lnTo>
                    <a:pt x="52463" y="43980"/>
                  </a:lnTo>
                  <a:lnTo>
                    <a:pt x="52463" y="44107"/>
                  </a:lnTo>
                  <a:lnTo>
                    <a:pt x="52870" y="45466"/>
                  </a:lnTo>
                  <a:lnTo>
                    <a:pt x="52463" y="45377"/>
                  </a:lnTo>
                  <a:lnTo>
                    <a:pt x="51930" y="45275"/>
                  </a:lnTo>
                  <a:lnTo>
                    <a:pt x="51930" y="48158"/>
                  </a:lnTo>
                  <a:lnTo>
                    <a:pt x="52870" y="48907"/>
                  </a:lnTo>
                  <a:lnTo>
                    <a:pt x="53009" y="49022"/>
                  </a:lnTo>
                  <a:lnTo>
                    <a:pt x="53682" y="49555"/>
                  </a:lnTo>
                  <a:lnTo>
                    <a:pt x="53809" y="49669"/>
                  </a:lnTo>
                  <a:lnTo>
                    <a:pt x="53949" y="49771"/>
                  </a:lnTo>
                  <a:lnTo>
                    <a:pt x="53949" y="50901"/>
                  </a:lnTo>
                  <a:lnTo>
                    <a:pt x="54457" y="50571"/>
                  </a:lnTo>
                  <a:lnTo>
                    <a:pt x="54457" y="48272"/>
                  </a:lnTo>
                  <a:lnTo>
                    <a:pt x="54216" y="47752"/>
                  </a:lnTo>
                  <a:lnTo>
                    <a:pt x="53949" y="47574"/>
                  </a:lnTo>
                  <a:lnTo>
                    <a:pt x="53809" y="47485"/>
                  </a:lnTo>
                  <a:lnTo>
                    <a:pt x="53809" y="46990"/>
                  </a:lnTo>
                  <a:lnTo>
                    <a:pt x="54216" y="46672"/>
                  </a:lnTo>
                  <a:lnTo>
                    <a:pt x="54457" y="46532"/>
                  </a:lnTo>
                  <a:lnTo>
                    <a:pt x="54457" y="45123"/>
                  </a:lnTo>
                  <a:lnTo>
                    <a:pt x="53809" y="45034"/>
                  </a:lnTo>
                  <a:lnTo>
                    <a:pt x="53009" y="44919"/>
                  </a:lnTo>
                  <a:lnTo>
                    <a:pt x="53682" y="44665"/>
                  </a:lnTo>
                  <a:lnTo>
                    <a:pt x="53949" y="44551"/>
                  </a:lnTo>
                  <a:lnTo>
                    <a:pt x="54216" y="44450"/>
                  </a:lnTo>
                  <a:lnTo>
                    <a:pt x="54457" y="44361"/>
                  </a:lnTo>
                  <a:lnTo>
                    <a:pt x="54457" y="42608"/>
                  </a:lnTo>
                  <a:close/>
                </a:path>
                <a:path w="76834" h="55879">
                  <a:moveTo>
                    <a:pt x="54495" y="25501"/>
                  </a:moveTo>
                  <a:lnTo>
                    <a:pt x="53822" y="24688"/>
                  </a:lnTo>
                  <a:lnTo>
                    <a:pt x="53949" y="23876"/>
                  </a:lnTo>
                  <a:lnTo>
                    <a:pt x="53543" y="23749"/>
                  </a:lnTo>
                  <a:lnTo>
                    <a:pt x="53009" y="23749"/>
                  </a:lnTo>
                  <a:lnTo>
                    <a:pt x="52603" y="23876"/>
                  </a:lnTo>
                  <a:lnTo>
                    <a:pt x="52057" y="24549"/>
                  </a:lnTo>
                  <a:lnTo>
                    <a:pt x="51930" y="25095"/>
                  </a:lnTo>
                  <a:lnTo>
                    <a:pt x="52057" y="25895"/>
                  </a:lnTo>
                  <a:lnTo>
                    <a:pt x="52743" y="25768"/>
                  </a:lnTo>
                  <a:lnTo>
                    <a:pt x="52743" y="26581"/>
                  </a:lnTo>
                  <a:lnTo>
                    <a:pt x="53276" y="26708"/>
                  </a:lnTo>
                  <a:lnTo>
                    <a:pt x="53543" y="26174"/>
                  </a:lnTo>
                  <a:lnTo>
                    <a:pt x="53822" y="26441"/>
                  </a:lnTo>
                  <a:lnTo>
                    <a:pt x="54495" y="25501"/>
                  </a:lnTo>
                  <a:close/>
                </a:path>
                <a:path w="76834" h="55879">
                  <a:moveTo>
                    <a:pt x="54762" y="44246"/>
                  </a:moveTo>
                  <a:lnTo>
                    <a:pt x="54457" y="44361"/>
                  </a:lnTo>
                  <a:lnTo>
                    <a:pt x="54457" y="45123"/>
                  </a:lnTo>
                  <a:lnTo>
                    <a:pt x="54762" y="45173"/>
                  </a:lnTo>
                  <a:lnTo>
                    <a:pt x="54762" y="44246"/>
                  </a:lnTo>
                  <a:close/>
                </a:path>
                <a:path w="76834" h="55879">
                  <a:moveTo>
                    <a:pt x="54889" y="45186"/>
                  </a:moveTo>
                  <a:lnTo>
                    <a:pt x="54762" y="45173"/>
                  </a:lnTo>
                  <a:lnTo>
                    <a:pt x="54762" y="45643"/>
                  </a:lnTo>
                  <a:lnTo>
                    <a:pt x="54889" y="45186"/>
                  </a:lnTo>
                  <a:close/>
                </a:path>
                <a:path w="76834" h="55879">
                  <a:moveTo>
                    <a:pt x="55295" y="43434"/>
                  </a:moveTo>
                  <a:lnTo>
                    <a:pt x="54889" y="43332"/>
                  </a:lnTo>
                  <a:lnTo>
                    <a:pt x="54762" y="43307"/>
                  </a:lnTo>
                  <a:lnTo>
                    <a:pt x="54762" y="44246"/>
                  </a:lnTo>
                  <a:lnTo>
                    <a:pt x="55295" y="43434"/>
                  </a:lnTo>
                  <a:close/>
                </a:path>
                <a:path w="76834" h="55879">
                  <a:moveTo>
                    <a:pt x="55295" y="7962"/>
                  </a:moveTo>
                  <a:lnTo>
                    <a:pt x="54762" y="7416"/>
                  </a:lnTo>
                  <a:lnTo>
                    <a:pt x="54622" y="7023"/>
                  </a:lnTo>
                  <a:lnTo>
                    <a:pt x="53276" y="7556"/>
                  </a:lnTo>
                  <a:lnTo>
                    <a:pt x="52743" y="7416"/>
                  </a:lnTo>
                  <a:lnTo>
                    <a:pt x="53276" y="7823"/>
                  </a:lnTo>
                  <a:lnTo>
                    <a:pt x="53543" y="8369"/>
                  </a:lnTo>
                  <a:lnTo>
                    <a:pt x="53949" y="9042"/>
                  </a:lnTo>
                  <a:lnTo>
                    <a:pt x="54495" y="9042"/>
                  </a:lnTo>
                  <a:lnTo>
                    <a:pt x="55029" y="8636"/>
                  </a:lnTo>
                  <a:lnTo>
                    <a:pt x="55295" y="7962"/>
                  </a:lnTo>
                  <a:close/>
                </a:path>
                <a:path w="76834" h="55879">
                  <a:moveTo>
                    <a:pt x="55435" y="50444"/>
                  </a:moveTo>
                  <a:lnTo>
                    <a:pt x="54762" y="48958"/>
                  </a:lnTo>
                  <a:lnTo>
                    <a:pt x="54762" y="50444"/>
                  </a:lnTo>
                  <a:lnTo>
                    <a:pt x="55435" y="50444"/>
                  </a:lnTo>
                  <a:close/>
                </a:path>
                <a:path w="76834" h="55879">
                  <a:moveTo>
                    <a:pt x="55702" y="36804"/>
                  </a:moveTo>
                  <a:lnTo>
                    <a:pt x="55486" y="36766"/>
                  </a:lnTo>
                  <a:lnTo>
                    <a:pt x="55702" y="37096"/>
                  </a:lnTo>
                  <a:lnTo>
                    <a:pt x="55702" y="36804"/>
                  </a:lnTo>
                  <a:close/>
                </a:path>
                <a:path w="76834" h="55879">
                  <a:moveTo>
                    <a:pt x="55702" y="35941"/>
                  </a:moveTo>
                  <a:lnTo>
                    <a:pt x="55041" y="36055"/>
                  </a:lnTo>
                  <a:lnTo>
                    <a:pt x="55308" y="36487"/>
                  </a:lnTo>
                  <a:lnTo>
                    <a:pt x="55702" y="35941"/>
                  </a:lnTo>
                  <a:close/>
                </a:path>
                <a:path w="76834" h="55879">
                  <a:moveTo>
                    <a:pt x="56108" y="25361"/>
                  </a:moveTo>
                  <a:lnTo>
                    <a:pt x="55968" y="25222"/>
                  </a:lnTo>
                  <a:lnTo>
                    <a:pt x="55968" y="25095"/>
                  </a:lnTo>
                  <a:lnTo>
                    <a:pt x="55702" y="25222"/>
                  </a:lnTo>
                  <a:lnTo>
                    <a:pt x="55702" y="25628"/>
                  </a:lnTo>
                  <a:lnTo>
                    <a:pt x="55841" y="25501"/>
                  </a:lnTo>
                  <a:lnTo>
                    <a:pt x="55968" y="25501"/>
                  </a:lnTo>
                  <a:lnTo>
                    <a:pt x="56108" y="25361"/>
                  </a:lnTo>
                  <a:close/>
                </a:path>
                <a:path w="76834" h="55879">
                  <a:moveTo>
                    <a:pt x="56654" y="45186"/>
                  </a:moveTo>
                  <a:lnTo>
                    <a:pt x="54889" y="46266"/>
                  </a:lnTo>
                  <a:lnTo>
                    <a:pt x="54762" y="46342"/>
                  </a:lnTo>
                  <a:lnTo>
                    <a:pt x="54762" y="45643"/>
                  </a:lnTo>
                  <a:lnTo>
                    <a:pt x="54495" y="46507"/>
                  </a:lnTo>
                  <a:lnTo>
                    <a:pt x="54457" y="46659"/>
                  </a:lnTo>
                  <a:lnTo>
                    <a:pt x="54457" y="48272"/>
                  </a:lnTo>
                  <a:lnTo>
                    <a:pt x="54762" y="48958"/>
                  </a:lnTo>
                  <a:lnTo>
                    <a:pt x="54762" y="46596"/>
                  </a:lnTo>
                  <a:lnTo>
                    <a:pt x="54889" y="46609"/>
                  </a:lnTo>
                  <a:lnTo>
                    <a:pt x="55435" y="46710"/>
                  </a:lnTo>
                  <a:lnTo>
                    <a:pt x="55968" y="46812"/>
                  </a:lnTo>
                  <a:lnTo>
                    <a:pt x="55968" y="48018"/>
                  </a:lnTo>
                  <a:lnTo>
                    <a:pt x="56654" y="47345"/>
                  </a:lnTo>
                  <a:lnTo>
                    <a:pt x="56222" y="47015"/>
                  </a:lnTo>
                  <a:lnTo>
                    <a:pt x="56654" y="45186"/>
                  </a:lnTo>
                  <a:close/>
                </a:path>
                <a:path w="76834" h="55879">
                  <a:moveTo>
                    <a:pt x="56781" y="37503"/>
                  </a:moveTo>
                  <a:lnTo>
                    <a:pt x="56375" y="37503"/>
                  </a:lnTo>
                  <a:lnTo>
                    <a:pt x="55968" y="37363"/>
                  </a:lnTo>
                  <a:lnTo>
                    <a:pt x="55968" y="37833"/>
                  </a:lnTo>
                  <a:lnTo>
                    <a:pt x="55968" y="39116"/>
                  </a:lnTo>
                  <a:lnTo>
                    <a:pt x="56781" y="37503"/>
                  </a:lnTo>
                  <a:close/>
                </a:path>
                <a:path w="76834" h="55879">
                  <a:moveTo>
                    <a:pt x="56921" y="34264"/>
                  </a:moveTo>
                  <a:lnTo>
                    <a:pt x="53860" y="34861"/>
                  </a:lnTo>
                  <a:lnTo>
                    <a:pt x="53619" y="35001"/>
                  </a:lnTo>
                  <a:lnTo>
                    <a:pt x="53390" y="36537"/>
                  </a:lnTo>
                  <a:lnTo>
                    <a:pt x="53619" y="36372"/>
                  </a:lnTo>
                  <a:lnTo>
                    <a:pt x="54762" y="36118"/>
                  </a:lnTo>
                  <a:lnTo>
                    <a:pt x="55041" y="36055"/>
                  </a:lnTo>
                  <a:lnTo>
                    <a:pt x="55308" y="35991"/>
                  </a:lnTo>
                  <a:lnTo>
                    <a:pt x="55702" y="35902"/>
                  </a:lnTo>
                  <a:lnTo>
                    <a:pt x="55968" y="35572"/>
                  </a:lnTo>
                  <a:lnTo>
                    <a:pt x="54762" y="35610"/>
                  </a:lnTo>
                  <a:lnTo>
                    <a:pt x="55702" y="35496"/>
                  </a:lnTo>
                  <a:lnTo>
                    <a:pt x="55968" y="35458"/>
                  </a:lnTo>
                  <a:lnTo>
                    <a:pt x="56375" y="35013"/>
                  </a:lnTo>
                  <a:lnTo>
                    <a:pt x="56921" y="34264"/>
                  </a:lnTo>
                  <a:close/>
                </a:path>
                <a:path w="76834" h="55879">
                  <a:moveTo>
                    <a:pt x="56921" y="29540"/>
                  </a:moveTo>
                  <a:lnTo>
                    <a:pt x="56515" y="29540"/>
                  </a:lnTo>
                  <a:lnTo>
                    <a:pt x="56248" y="29946"/>
                  </a:lnTo>
                  <a:lnTo>
                    <a:pt x="56654" y="30213"/>
                  </a:lnTo>
                  <a:lnTo>
                    <a:pt x="56781" y="29806"/>
                  </a:lnTo>
                  <a:lnTo>
                    <a:pt x="56921" y="29540"/>
                  </a:lnTo>
                  <a:close/>
                </a:path>
                <a:path w="76834" h="55879">
                  <a:moveTo>
                    <a:pt x="57188" y="30759"/>
                  </a:moveTo>
                  <a:lnTo>
                    <a:pt x="56921" y="31026"/>
                  </a:lnTo>
                  <a:lnTo>
                    <a:pt x="57048" y="31165"/>
                  </a:lnTo>
                  <a:lnTo>
                    <a:pt x="57188" y="31026"/>
                  </a:lnTo>
                  <a:lnTo>
                    <a:pt x="57188" y="30759"/>
                  </a:lnTo>
                  <a:close/>
                </a:path>
                <a:path w="76834" h="55879">
                  <a:moveTo>
                    <a:pt x="57327" y="49237"/>
                  </a:moveTo>
                  <a:lnTo>
                    <a:pt x="57048" y="48691"/>
                  </a:lnTo>
                  <a:lnTo>
                    <a:pt x="56654" y="48615"/>
                  </a:lnTo>
                  <a:lnTo>
                    <a:pt x="56375" y="48564"/>
                  </a:lnTo>
                  <a:lnTo>
                    <a:pt x="56375" y="48387"/>
                  </a:lnTo>
                  <a:lnTo>
                    <a:pt x="55968" y="48247"/>
                  </a:lnTo>
                  <a:lnTo>
                    <a:pt x="55968" y="48107"/>
                  </a:lnTo>
                  <a:lnTo>
                    <a:pt x="55435" y="50444"/>
                  </a:lnTo>
                  <a:lnTo>
                    <a:pt x="56654" y="50380"/>
                  </a:lnTo>
                  <a:lnTo>
                    <a:pt x="57327" y="50050"/>
                  </a:lnTo>
                  <a:lnTo>
                    <a:pt x="57327" y="49237"/>
                  </a:lnTo>
                  <a:close/>
                </a:path>
                <a:path w="76834" h="55879">
                  <a:moveTo>
                    <a:pt x="58534" y="16459"/>
                  </a:moveTo>
                  <a:lnTo>
                    <a:pt x="58407" y="16192"/>
                  </a:lnTo>
                  <a:lnTo>
                    <a:pt x="58407" y="15925"/>
                  </a:lnTo>
                  <a:lnTo>
                    <a:pt x="58267" y="15786"/>
                  </a:lnTo>
                  <a:lnTo>
                    <a:pt x="58127" y="16052"/>
                  </a:lnTo>
                  <a:lnTo>
                    <a:pt x="58127" y="16319"/>
                  </a:lnTo>
                  <a:lnTo>
                    <a:pt x="57861" y="16598"/>
                  </a:lnTo>
                  <a:lnTo>
                    <a:pt x="58407" y="16319"/>
                  </a:lnTo>
                  <a:lnTo>
                    <a:pt x="58534" y="16459"/>
                  </a:lnTo>
                  <a:close/>
                </a:path>
                <a:path w="76834" h="55879">
                  <a:moveTo>
                    <a:pt x="58940" y="35153"/>
                  </a:moveTo>
                  <a:lnTo>
                    <a:pt x="58000" y="35204"/>
                  </a:lnTo>
                  <a:lnTo>
                    <a:pt x="56921" y="35344"/>
                  </a:lnTo>
                  <a:lnTo>
                    <a:pt x="56375" y="35407"/>
                  </a:lnTo>
                  <a:lnTo>
                    <a:pt x="55968" y="35572"/>
                  </a:lnTo>
                  <a:lnTo>
                    <a:pt x="55714" y="35928"/>
                  </a:lnTo>
                  <a:lnTo>
                    <a:pt x="55968" y="35839"/>
                  </a:lnTo>
                  <a:lnTo>
                    <a:pt x="58940" y="35153"/>
                  </a:lnTo>
                  <a:close/>
                </a:path>
                <a:path w="76834" h="55879">
                  <a:moveTo>
                    <a:pt x="59207" y="17945"/>
                  </a:moveTo>
                  <a:lnTo>
                    <a:pt x="58000" y="18618"/>
                  </a:lnTo>
                  <a:lnTo>
                    <a:pt x="56781" y="19024"/>
                  </a:lnTo>
                  <a:lnTo>
                    <a:pt x="56248" y="17132"/>
                  </a:lnTo>
                  <a:lnTo>
                    <a:pt x="57327" y="16725"/>
                  </a:lnTo>
                  <a:lnTo>
                    <a:pt x="56921" y="16865"/>
                  </a:lnTo>
                  <a:lnTo>
                    <a:pt x="56515" y="16725"/>
                  </a:lnTo>
                  <a:lnTo>
                    <a:pt x="56108" y="16865"/>
                  </a:lnTo>
                  <a:lnTo>
                    <a:pt x="55968" y="16865"/>
                  </a:lnTo>
                  <a:lnTo>
                    <a:pt x="55435" y="17678"/>
                  </a:lnTo>
                  <a:lnTo>
                    <a:pt x="56375" y="18618"/>
                  </a:lnTo>
                  <a:lnTo>
                    <a:pt x="55029" y="19151"/>
                  </a:lnTo>
                  <a:lnTo>
                    <a:pt x="55435" y="19431"/>
                  </a:lnTo>
                  <a:lnTo>
                    <a:pt x="55702" y="20370"/>
                  </a:lnTo>
                  <a:lnTo>
                    <a:pt x="55968" y="20777"/>
                  </a:lnTo>
                  <a:lnTo>
                    <a:pt x="56781" y="20104"/>
                  </a:lnTo>
                  <a:lnTo>
                    <a:pt x="57861" y="18757"/>
                  </a:lnTo>
                  <a:lnTo>
                    <a:pt x="58940" y="19558"/>
                  </a:lnTo>
                  <a:lnTo>
                    <a:pt x="58801" y="18478"/>
                  </a:lnTo>
                  <a:lnTo>
                    <a:pt x="59207" y="17945"/>
                  </a:lnTo>
                  <a:close/>
                </a:path>
                <a:path w="76834" h="55879">
                  <a:moveTo>
                    <a:pt x="59613" y="34112"/>
                  </a:moveTo>
                  <a:lnTo>
                    <a:pt x="59207" y="34429"/>
                  </a:lnTo>
                  <a:lnTo>
                    <a:pt x="59207" y="35090"/>
                  </a:lnTo>
                  <a:lnTo>
                    <a:pt x="59613" y="35001"/>
                  </a:lnTo>
                  <a:lnTo>
                    <a:pt x="59613" y="34112"/>
                  </a:lnTo>
                  <a:close/>
                </a:path>
                <a:path w="76834" h="55879">
                  <a:moveTo>
                    <a:pt x="59613" y="32156"/>
                  </a:moveTo>
                  <a:lnTo>
                    <a:pt x="59207" y="32372"/>
                  </a:lnTo>
                  <a:lnTo>
                    <a:pt x="59613" y="32829"/>
                  </a:lnTo>
                  <a:lnTo>
                    <a:pt x="59613" y="32156"/>
                  </a:lnTo>
                  <a:close/>
                </a:path>
                <a:path w="76834" h="55879">
                  <a:moveTo>
                    <a:pt x="59753" y="43027"/>
                  </a:moveTo>
                  <a:lnTo>
                    <a:pt x="59613" y="42494"/>
                  </a:lnTo>
                  <a:lnTo>
                    <a:pt x="58801" y="41821"/>
                  </a:lnTo>
                  <a:lnTo>
                    <a:pt x="58674" y="41275"/>
                  </a:lnTo>
                  <a:lnTo>
                    <a:pt x="58267" y="42087"/>
                  </a:lnTo>
                  <a:lnTo>
                    <a:pt x="57454" y="43167"/>
                  </a:lnTo>
                  <a:lnTo>
                    <a:pt x="56515" y="43434"/>
                  </a:lnTo>
                  <a:lnTo>
                    <a:pt x="56654" y="43573"/>
                  </a:lnTo>
                  <a:lnTo>
                    <a:pt x="56921" y="43700"/>
                  </a:lnTo>
                  <a:lnTo>
                    <a:pt x="56921" y="43980"/>
                  </a:lnTo>
                  <a:lnTo>
                    <a:pt x="57861" y="43434"/>
                  </a:lnTo>
                  <a:lnTo>
                    <a:pt x="58127" y="43840"/>
                  </a:lnTo>
                  <a:lnTo>
                    <a:pt x="58267" y="44513"/>
                  </a:lnTo>
                  <a:lnTo>
                    <a:pt x="58534" y="44107"/>
                  </a:lnTo>
                  <a:lnTo>
                    <a:pt x="59347" y="43573"/>
                  </a:lnTo>
                  <a:lnTo>
                    <a:pt x="59613" y="43027"/>
                  </a:lnTo>
                  <a:lnTo>
                    <a:pt x="59753" y="43027"/>
                  </a:lnTo>
                  <a:close/>
                </a:path>
                <a:path w="76834" h="55879">
                  <a:moveTo>
                    <a:pt x="60020" y="23609"/>
                  </a:moveTo>
                  <a:lnTo>
                    <a:pt x="59486" y="23609"/>
                  </a:lnTo>
                  <a:lnTo>
                    <a:pt x="58801" y="24282"/>
                  </a:lnTo>
                  <a:lnTo>
                    <a:pt x="58801" y="24828"/>
                  </a:lnTo>
                  <a:lnTo>
                    <a:pt x="59347" y="24549"/>
                  </a:lnTo>
                  <a:lnTo>
                    <a:pt x="59753" y="24282"/>
                  </a:lnTo>
                  <a:lnTo>
                    <a:pt x="60020" y="23609"/>
                  </a:lnTo>
                  <a:close/>
                </a:path>
                <a:path w="76834" h="55879">
                  <a:moveTo>
                    <a:pt x="60286" y="33591"/>
                  </a:moveTo>
                  <a:lnTo>
                    <a:pt x="59613" y="32829"/>
                  </a:lnTo>
                  <a:lnTo>
                    <a:pt x="59613" y="34112"/>
                  </a:lnTo>
                  <a:lnTo>
                    <a:pt x="60286" y="33591"/>
                  </a:lnTo>
                  <a:close/>
                </a:path>
                <a:path w="76834" h="55879">
                  <a:moveTo>
                    <a:pt x="61645" y="38442"/>
                  </a:moveTo>
                  <a:lnTo>
                    <a:pt x="61239" y="38442"/>
                  </a:lnTo>
                  <a:lnTo>
                    <a:pt x="60833" y="38315"/>
                  </a:lnTo>
                  <a:lnTo>
                    <a:pt x="60693" y="37909"/>
                  </a:lnTo>
                  <a:lnTo>
                    <a:pt x="59753" y="38315"/>
                  </a:lnTo>
                  <a:lnTo>
                    <a:pt x="59753" y="38849"/>
                  </a:lnTo>
                  <a:lnTo>
                    <a:pt x="59486" y="39522"/>
                  </a:lnTo>
                  <a:lnTo>
                    <a:pt x="59347" y="40068"/>
                  </a:lnTo>
                  <a:lnTo>
                    <a:pt x="59880" y="39522"/>
                  </a:lnTo>
                  <a:lnTo>
                    <a:pt x="60566" y="39116"/>
                  </a:lnTo>
                  <a:lnTo>
                    <a:pt x="61366" y="39255"/>
                  </a:lnTo>
                  <a:lnTo>
                    <a:pt x="61506" y="38989"/>
                  </a:lnTo>
                  <a:lnTo>
                    <a:pt x="61506" y="38709"/>
                  </a:lnTo>
                  <a:lnTo>
                    <a:pt x="61645" y="38442"/>
                  </a:lnTo>
                  <a:close/>
                </a:path>
                <a:path w="76834" h="55879">
                  <a:moveTo>
                    <a:pt x="65684" y="31572"/>
                  </a:moveTo>
                  <a:lnTo>
                    <a:pt x="63792" y="32321"/>
                  </a:lnTo>
                  <a:lnTo>
                    <a:pt x="63665" y="32372"/>
                  </a:lnTo>
                  <a:lnTo>
                    <a:pt x="60426" y="28867"/>
                  </a:lnTo>
                  <a:lnTo>
                    <a:pt x="59613" y="31965"/>
                  </a:lnTo>
                  <a:lnTo>
                    <a:pt x="59613" y="32156"/>
                  </a:lnTo>
                  <a:lnTo>
                    <a:pt x="61506" y="31165"/>
                  </a:lnTo>
                  <a:lnTo>
                    <a:pt x="61772" y="32918"/>
                  </a:lnTo>
                  <a:lnTo>
                    <a:pt x="62585" y="32918"/>
                  </a:lnTo>
                  <a:lnTo>
                    <a:pt x="62852" y="33045"/>
                  </a:lnTo>
                  <a:lnTo>
                    <a:pt x="63665" y="32588"/>
                  </a:lnTo>
                  <a:lnTo>
                    <a:pt x="63792" y="32512"/>
                  </a:lnTo>
                  <a:lnTo>
                    <a:pt x="64871" y="32245"/>
                  </a:lnTo>
                  <a:lnTo>
                    <a:pt x="65684" y="31572"/>
                  </a:lnTo>
                  <a:close/>
                </a:path>
                <a:path w="76834" h="55879">
                  <a:moveTo>
                    <a:pt x="65951" y="25895"/>
                  </a:moveTo>
                  <a:lnTo>
                    <a:pt x="65824" y="25361"/>
                  </a:lnTo>
                  <a:lnTo>
                    <a:pt x="65824" y="24688"/>
                  </a:lnTo>
                  <a:lnTo>
                    <a:pt x="65417" y="24828"/>
                  </a:lnTo>
                  <a:lnTo>
                    <a:pt x="64604" y="24828"/>
                  </a:lnTo>
                  <a:lnTo>
                    <a:pt x="64871" y="25628"/>
                  </a:lnTo>
                  <a:lnTo>
                    <a:pt x="65151" y="25768"/>
                  </a:lnTo>
                  <a:lnTo>
                    <a:pt x="65417" y="25895"/>
                  </a:lnTo>
                  <a:lnTo>
                    <a:pt x="65684" y="25768"/>
                  </a:lnTo>
                  <a:lnTo>
                    <a:pt x="65951" y="25895"/>
                  </a:lnTo>
                  <a:close/>
                </a:path>
                <a:path w="76834" h="55879">
                  <a:moveTo>
                    <a:pt x="65951" y="17678"/>
                  </a:moveTo>
                  <a:lnTo>
                    <a:pt x="65278" y="17945"/>
                  </a:lnTo>
                  <a:lnTo>
                    <a:pt x="64744" y="18072"/>
                  </a:lnTo>
                  <a:lnTo>
                    <a:pt x="64338" y="18211"/>
                  </a:lnTo>
                  <a:lnTo>
                    <a:pt x="64477" y="18757"/>
                  </a:lnTo>
                  <a:lnTo>
                    <a:pt x="64744" y="19291"/>
                  </a:lnTo>
                  <a:lnTo>
                    <a:pt x="64338" y="19964"/>
                  </a:lnTo>
                  <a:lnTo>
                    <a:pt x="64604" y="19964"/>
                  </a:lnTo>
                  <a:lnTo>
                    <a:pt x="65951" y="17678"/>
                  </a:lnTo>
                  <a:close/>
                </a:path>
                <a:path w="76834" h="55879">
                  <a:moveTo>
                    <a:pt x="66497" y="13627"/>
                  </a:moveTo>
                  <a:lnTo>
                    <a:pt x="66357" y="13627"/>
                  </a:lnTo>
                  <a:lnTo>
                    <a:pt x="66230" y="13487"/>
                  </a:lnTo>
                  <a:lnTo>
                    <a:pt x="66230" y="13627"/>
                  </a:lnTo>
                  <a:lnTo>
                    <a:pt x="65951" y="13766"/>
                  </a:lnTo>
                  <a:lnTo>
                    <a:pt x="65951" y="14033"/>
                  </a:lnTo>
                  <a:lnTo>
                    <a:pt x="66090" y="13766"/>
                  </a:lnTo>
                  <a:lnTo>
                    <a:pt x="66497" y="13766"/>
                  </a:lnTo>
                  <a:lnTo>
                    <a:pt x="66497" y="13627"/>
                  </a:lnTo>
                  <a:close/>
                </a:path>
                <a:path w="76834" h="55879">
                  <a:moveTo>
                    <a:pt x="67576" y="36156"/>
                  </a:moveTo>
                  <a:lnTo>
                    <a:pt x="67030" y="36156"/>
                  </a:lnTo>
                  <a:lnTo>
                    <a:pt x="66497" y="36563"/>
                  </a:lnTo>
                  <a:lnTo>
                    <a:pt x="66090" y="36957"/>
                  </a:lnTo>
                  <a:lnTo>
                    <a:pt x="66230" y="37363"/>
                  </a:lnTo>
                  <a:lnTo>
                    <a:pt x="66357" y="37503"/>
                  </a:lnTo>
                  <a:lnTo>
                    <a:pt x="66624" y="37630"/>
                  </a:lnTo>
                  <a:lnTo>
                    <a:pt x="67170" y="37363"/>
                  </a:lnTo>
                  <a:lnTo>
                    <a:pt x="67437" y="37363"/>
                  </a:lnTo>
                  <a:lnTo>
                    <a:pt x="67170" y="37096"/>
                  </a:lnTo>
                  <a:lnTo>
                    <a:pt x="67310" y="36690"/>
                  </a:lnTo>
                  <a:lnTo>
                    <a:pt x="67576" y="36156"/>
                  </a:lnTo>
                  <a:close/>
                </a:path>
                <a:path w="76834" h="55879">
                  <a:moveTo>
                    <a:pt x="76479" y="27927"/>
                  </a:moveTo>
                  <a:lnTo>
                    <a:pt x="76212" y="25768"/>
                  </a:lnTo>
                  <a:lnTo>
                    <a:pt x="74993" y="25501"/>
                  </a:lnTo>
                  <a:lnTo>
                    <a:pt x="74447" y="25895"/>
                  </a:lnTo>
                  <a:lnTo>
                    <a:pt x="73774" y="25768"/>
                  </a:lnTo>
                  <a:lnTo>
                    <a:pt x="73240" y="25628"/>
                  </a:lnTo>
                  <a:lnTo>
                    <a:pt x="73101" y="25895"/>
                  </a:lnTo>
                  <a:lnTo>
                    <a:pt x="72974" y="26035"/>
                  </a:lnTo>
                  <a:lnTo>
                    <a:pt x="72834" y="26035"/>
                  </a:lnTo>
                  <a:lnTo>
                    <a:pt x="72834" y="26174"/>
                  </a:lnTo>
                  <a:lnTo>
                    <a:pt x="72974" y="26174"/>
                  </a:lnTo>
                  <a:lnTo>
                    <a:pt x="72885" y="26339"/>
                  </a:lnTo>
                  <a:lnTo>
                    <a:pt x="72834" y="26847"/>
                  </a:lnTo>
                  <a:lnTo>
                    <a:pt x="72301" y="27660"/>
                  </a:lnTo>
                  <a:lnTo>
                    <a:pt x="72567" y="28333"/>
                  </a:lnTo>
                  <a:lnTo>
                    <a:pt x="72161" y="29133"/>
                  </a:lnTo>
                  <a:lnTo>
                    <a:pt x="73101" y="29413"/>
                  </a:lnTo>
                  <a:lnTo>
                    <a:pt x="73914" y="29133"/>
                  </a:lnTo>
                  <a:lnTo>
                    <a:pt x="74993" y="29006"/>
                  </a:lnTo>
                  <a:lnTo>
                    <a:pt x="75399" y="28600"/>
                  </a:lnTo>
                  <a:lnTo>
                    <a:pt x="74320" y="27660"/>
                  </a:lnTo>
                  <a:lnTo>
                    <a:pt x="74180" y="27495"/>
                  </a:lnTo>
                  <a:lnTo>
                    <a:pt x="75133" y="28054"/>
                  </a:lnTo>
                  <a:lnTo>
                    <a:pt x="75933" y="28600"/>
                  </a:lnTo>
                  <a:lnTo>
                    <a:pt x="76479" y="2792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6250451" y="416432"/>
              <a:ext cx="116839" cy="163195"/>
            </a:xfrm>
            <a:custGeom>
              <a:avLst/>
              <a:gdLst/>
              <a:ahLst/>
              <a:cxnLst/>
              <a:rect l="l" t="t" r="r" b="b"/>
              <a:pathLst>
                <a:path w="116840" h="163195">
                  <a:moveTo>
                    <a:pt x="1892" y="68249"/>
                  </a:moveTo>
                  <a:lnTo>
                    <a:pt x="1485" y="68249"/>
                  </a:lnTo>
                  <a:lnTo>
                    <a:pt x="1219" y="67843"/>
                  </a:lnTo>
                  <a:lnTo>
                    <a:pt x="1079" y="67919"/>
                  </a:lnTo>
                  <a:lnTo>
                    <a:pt x="1079" y="69596"/>
                  </a:lnTo>
                  <a:lnTo>
                    <a:pt x="1892" y="68795"/>
                  </a:lnTo>
                  <a:lnTo>
                    <a:pt x="1892" y="68249"/>
                  </a:lnTo>
                  <a:close/>
                </a:path>
                <a:path w="116840" h="163195">
                  <a:moveTo>
                    <a:pt x="2692" y="16992"/>
                  </a:moveTo>
                  <a:lnTo>
                    <a:pt x="2159" y="17272"/>
                  </a:lnTo>
                  <a:lnTo>
                    <a:pt x="2159" y="18021"/>
                  </a:lnTo>
                  <a:lnTo>
                    <a:pt x="2692" y="17894"/>
                  </a:lnTo>
                  <a:lnTo>
                    <a:pt x="2692" y="16992"/>
                  </a:lnTo>
                  <a:close/>
                </a:path>
                <a:path w="116840" h="163195">
                  <a:moveTo>
                    <a:pt x="4457" y="12814"/>
                  </a:moveTo>
                  <a:lnTo>
                    <a:pt x="3644" y="13258"/>
                  </a:lnTo>
                  <a:lnTo>
                    <a:pt x="3505" y="13335"/>
                  </a:lnTo>
                  <a:lnTo>
                    <a:pt x="3378" y="13411"/>
                  </a:lnTo>
                  <a:lnTo>
                    <a:pt x="3238" y="13487"/>
                  </a:lnTo>
                  <a:lnTo>
                    <a:pt x="2565" y="14300"/>
                  </a:lnTo>
                  <a:lnTo>
                    <a:pt x="3644" y="14185"/>
                  </a:lnTo>
                  <a:lnTo>
                    <a:pt x="3911" y="14160"/>
                  </a:lnTo>
                  <a:lnTo>
                    <a:pt x="3911" y="14706"/>
                  </a:lnTo>
                  <a:lnTo>
                    <a:pt x="4457" y="12814"/>
                  </a:lnTo>
                  <a:close/>
                </a:path>
                <a:path w="116840" h="163195">
                  <a:moveTo>
                    <a:pt x="4724" y="15646"/>
                  </a:moveTo>
                  <a:lnTo>
                    <a:pt x="3670" y="15595"/>
                  </a:lnTo>
                  <a:lnTo>
                    <a:pt x="3911" y="15113"/>
                  </a:lnTo>
                  <a:lnTo>
                    <a:pt x="3911" y="14706"/>
                  </a:lnTo>
                  <a:lnTo>
                    <a:pt x="3657" y="15595"/>
                  </a:lnTo>
                  <a:lnTo>
                    <a:pt x="3378" y="16052"/>
                  </a:lnTo>
                  <a:lnTo>
                    <a:pt x="3378" y="17500"/>
                  </a:lnTo>
                  <a:lnTo>
                    <a:pt x="4178" y="16586"/>
                  </a:lnTo>
                  <a:lnTo>
                    <a:pt x="4724" y="15646"/>
                  </a:lnTo>
                  <a:close/>
                </a:path>
                <a:path w="116840" h="163195">
                  <a:moveTo>
                    <a:pt x="5664" y="29400"/>
                  </a:moveTo>
                  <a:lnTo>
                    <a:pt x="4457" y="27787"/>
                  </a:lnTo>
                  <a:lnTo>
                    <a:pt x="4051" y="27927"/>
                  </a:lnTo>
                  <a:lnTo>
                    <a:pt x="3505" y="27787"/>
                  </a:lnTo>
                  <a:lnTo>
                    <a:pt x="3238" y="27520"/>
                  </a:lnTo>
                  <a:lnTo>
                    <a:pt x="2692" y="27381"/>
                  </a:lnTo>
                  <a:lnTo>
                    <a:pt x="2019" y="27787"/>
                  </a:lnTo>
                  <a:lnTo>
                    <a:pt x="1625" y="27927"/>
                  </a:lnTo>
                  <a:lnTo>
                    <a:pt x="1625" y="29006"/>
                  </a:lnTo>
                  <a:lnTo>
                    <a:pt x="1752" y="28867"/>
                  </a:lnTo>
                  <a:lnTo>
                    <a:pt x="2019" y="28867"/>
                  </a:lnTo>
                  <a:lnTo>
                    <a:pt x="2298" y="28727"/>
                  </a:lnTo>
                  <a:lnTo>
                    <a:pt x="2425" y="28727"/>
                  </a:lnTo>
                  <a:lnTo>
                    <a:pt x="2971" y="28321"/>
                  </a:lnTo>
                  <a:lnTo>
                    <a:pt x="5664" y="29400"/>
                  </a:lnTo>
                  <a:close/>
                </a:path>
                <a:path w="116840" h="163195">
                  <a:moveTo>
                    <a:pt x="6743" y="82016"/>
                  </a:moveTo>
                  <a:lnTo>
                    <a:pt x="6337" y="81610"/>
                  </a:lnTo>
                  <a:lnTo>
                    <a:pt x="5130" y="81737"/>
                  </a:lnTo>
                  <a:lnTo>
                    <a:pt x="6210" y="83223"/>
                  </a:lnTo>
                  <a:lnTo>
                    <a:pt x="6743" y="82016"/>
                  </a:lnTo>
                  <a:close/>
                </a:path>
                <a:path w="116840" h="163195">
                  <a:moveTo>
                    <a:pt x="8763" y="90373"/>
                  </a:moveTo>
                  <a:lnTo>
                    <a:pt x="7823" y="89433"/>
                  </a:lnTo>
                  <a:lnTo>
                    <a:pt x="5130" y="88480"/>
                  </a:lnTo>
                  <a:lnTo>
                    <a:pt x="4051" y="90373"/>
                  </a:lnTo>
                  <a:lnTo>
                    <a:pt x="2832" y="91719"/>
                  </a:lnTo>
                  <a:lnTo>
                    <a:pt x="4457" y="92125"/>
                  </a:lnTo>
                  <a:lnTo>
                    <a:pt x="5664" y="92671"/>
                  </a:lnTo>
                  <a:lnTo>
                    <a:pt x="7150" y="92392"/>
                  </a:lnTo>
                  <a:lnTo>
                    <a:pt x="6616" y="89560"/>
                  </a:lnTo>
                  <a:lnTo>
                    <a:pt x="8496" y="91046"/>
                  </a:lnTo>
                  <a:lnTo>
                    <a:pt x="8763" y="90373"/>
                  </a:lnTo>
                  <a:close/>
                </a:path>
                <a:path w="116840" h="163195">
                  <a:moveTo>
                    <a:pt x="9715" y="24015"/>
                  </a:moveTo>
                  <a:lnTo>
                    <a:pt x="8763" y="24688"/>
                  </a:lnTo>
                  <a:lnTo>
                    <a:pt x="7416" y="26174"/>
                  </a:lnTo>
                  <a:lnTo>
                    <a:pt x="8902" y="26847"/>
                  </a:lnTo>
                  <a:lnTo>
                    <a:pt x="8763" y="26301"/>
                  </a:lnTo>
                  <a:lnTo>
                    <a:pt x="9448" y="24955"/>
                  </a:lnTo>
                  <a:lnTo>
                    <a:pt x="9715" y="24015"/>
                  </a:lnTo>
                  <a:close/>
                </a:path>
                <a:path w="116840" h="163195">
                  <a:moveTo>
                    <a:pt x="11201" y="15913"/>
                  </a:moveTo>
                  <a:lnTo>
                    <a:pt x="9309" y="15913"/>
                  </a:lnTo>
                  <a:lnTo>
                    <a:pt x="9309" y="17132"/>
                  </a:lnTo>
                  <a:lnTo>
                    <a:pt x="10528" y="17805"/>
                  </a:lnTo>
                  <a:lnTo>
                    <a:pt x="11061" y="18211"/>
                  </a:lnTo>
                  <a:lnTo>
                    <a:pt x="11201" y="18008"/>
                  </a:lnTo>
                  <a:lnTo>
                    <a:pt x="11201" y="15913"/>
                  </a:lnTo>
                  <a:close/>
                </a:path>
                <a:path w="116840" h="163195">
                  <a:moveTo>
                    <a:pt x="11328" y="8902"/>
                  </a:moveTo>
                  <a:lnTo>
                    <a:pt x="9982" y="9309"/>
                  </a:lnTo>
                  <a:lnTo>
                    <a:pt x="10388" y="10528"/>
                  </a:lnTo>
                  <a:lnTo>
                    <a:pt x="10248" y="11595"/>
                  </a:lnTo>
                  <a:lnTo>
                    <a:pt x="11201" y="11468"/>
                  </a:lnTo>
                  <a:lnTo>
                    <a:pt x="11201" y="10388"/>
                  </a:lnTo>
                  <a:lnTo>
                    <a:pt x="11328" y="8902"/>
                  </a:lnTo>
                  <a:close/>
                </a:path>
                <a:path w="116840" h="163195">
                  <a:moveTo>
                    <a:pt x="13754" y="9017"/>
                  </a:moveTo>
                  <a:lnTo>
                    <a:pt x="13627" y="9055"/>
                  </a:lnTo>
                  <a:lnTo>
                    <a:pt x="13220" y="9169"/>
                  </a:lnTo>
                  <a:lnTo>
                    <a:pt x="13627" y="9512"/>
                  </a:lnTo>
                  <a:lnTo>
                    <a:pt x="13754" y="9626"/>
                  </a:lnTo>
                  <a:lnTo>
                    <a:pt x="13754" y="9017"/>
                  </a:lnTo>
                  <a:close/>
                </a:path>
                <a:path w="116840" h="163195">
                  <a:moveTo>
                    <a:pt x="15113" y="12001"/>
                  </a:moveTo>
                  <a:lnTo>
                    <a:pt x="14833" y="11201"/>
                  </a:lnTo>
                  <a:lnTo>
                    <a:pt x="14833" y="10541"/>
                  </a:lnTo>
                  <a:lnTo>
                    <a:pt x="13995" y="9829"/>
                  </a:lnTo>
                  <a:lnTo>
                    <a:pt x="14300" y="11201"/>
                  </a:lnTo>
                  <a:lnTo>
                    <a:pt x="13995" y="11607"/>
                  </a:lnTo>
                  <a:lnTo>
                    <a:pt x="13995" y="9829"/>
                  </a:lnTo>
                  <a:lnTo>
                    <a:pt x="13754" y="9626"/>
                  </a:lnTo>
                  <a:lnTo>
                    <a:pt x="13754" y="11938"/>
                  </a:lnTo>
                  <a:lnTo>
                    <a:pt x="12954" y="13030"/>
                  </a:lnTo>
                  <a:lnTo>
                    <a:pt x="12814" y="13220"/>
                  </a:lnTo>
                  <a:lnTo>
                    <a:pt x="12954" y="13284"/>
                  </a:lnTo>
                  <a:lnTo>
                    <a:pt x="13081" y="13754"/>
                  </a:lnTo>
                  <a:lnTo>
                    <a:pt x="13995" y="13855"/>
                  </a:lnTo>
                  <a:lnTo>
                    <a:pt x="14160" y="13893"/>
                  </a:lnTo>
                  <a:lnTo>
                    <a:pt x="14160" y="13220"/>
                  </a:lnTo>
                  <a:lnTo>
                    <a:pt x="14300" y="12992"/>
                  </a:lnTo>
                  <a:lnTo>
                    <a:pt x="14566" y="12547"/>
                  </a:lnTo>
                  <a:lnTo>
                    <a:pt x="14833" y="12407"/>
                  </a:lnTo>
                  <a:lnTo>
                    <a:pt x="15113" y="12001"/>
                  </a:lnTo>
                  <a:close/>
                </a:path>
                <a:path w="116840" h="163195">
                  <a:moveTo>
                    <a:pt x="16319" y="2273"/>
                  </a:moveTo>
                  <a:lnTo>
                    <a:pt x="16052" y="2298"/>
                  </a:lnTo>
                  <a:lnTo>
                    <a:pt x="16052" y="2489"/>
                  </a:lnTo>
                  <a:lnTo>
                    <a:pt x="16319" y="2425"/>
                  </a:lnTo>
                  <a:lnTo>
                    <a:pt x="16319" y="2273"/>
                  </a:lnTo>
                  <a:close/>
                </a:path>
                <a:path w="116840" h="163195">
                  <a:moveTo>
                    <a:pt x="16992" y="8089"/>
                  </a:moveTo>
                  <a:lnTo>
                    <a:pt x="15113" y="6743"/>
                  </a:lnTo>
                  <a:lnTo>
                    <a:pt x="13754" y="8763"/>
                  </a:lnTo>
                  <a:lnTo>
                    <a:pt x="13754" y="9017"/>
                  </a:lnTo>
                  <a:lnTo>
                    <a:pt x="16992" y="8089"/>
                  </a:lnTo>
                  <a:close/>
                </a:path>
                <a:path w="116840" h="163195">
                  <a:moveTo>
                    <a:pt x="17272" y="29806"/>
                  </a:moveTo>
                  <a:lnTo>
                    <a:pt x="16992" y="29895"/>
                  </a:lnTo>
                  <a:lnTo>
                    <a:pt x="16865" y="29946"/>
                  </a:lnTo>
                  <a:lnTo>
                    <a:pt x="16459" y="30213"/>
                  </a:lnTo>
                  <a:lnTo>
                    <a:pt x="16992" y="31165"/>
                  </a:lnTo>
                  <a:lnTo>
                    <a:pt x="16459" y="32372"/>
                  </a:lnTo>
                  <a:lnTo>
                    <a:pt x="15646" y="33312"/>
                  </a:lnTo>
                  <a:lnTo>
                    <a:pt x="16459" y="33121"/>
                  </a:lnTo>
                  <a:lnTo>
                    <a:pt x="16725" y="33045"/>
                  </a:lnTo>
                  <a:lnTo>
                    <a:pt x="16992" y="32664"/>
                  </a:lnTo>
                  <a:lnTo>
                    <a:pt x="17272" y="32283"/>
                  </a:lnTo>
                  <a:lnTo>
                    <a:pt x="17272" y="29806"/>
                  </a:lnTo>
                  <a:close/>
                </a:path>
                <a:path w="116840" h="163195">
                  <a:moveTo>
                    <a:pt x="17399" y="2159"/>
                  </a:moveTo>
                  <a:lnTo>
                    <a:pt x="16992" y="469"/>
                  </a:lnTo>
                  <a:lnTo>
                    <a:pt x="16865" y="546"/>
                  </a:lnTo>
                  <a:lnTo>
                    <a:pt x="16865" y="1320"/>
                  </a:lnTo>
                  <a:lnTo>
                    <a:pt x="16586" y="1524"/>
                  </a:lnTo>
                  <a:lnTo>
                    <a:pt x="16459" y="1625"/>
                  </a:lnTo>
                  <a:lnTo>
                    <a:pt x="16459" y="2247"/>
                  </a:lnTo>
                  <a:lnTo>
                    <a:pt x="16992" y="2197"/>
                  </a:lnTo>
                  <a:lnTo>
                    <a:pt x="17399" y="2159"/>
                  </a:lnTo>
                  <a:close/>
                </a:path>
                <a:path w="116840" h="163195">
                  <a:moveTo>
                    <a:pt x="17665" y="35750"/>
                  </a:moveTo>
                  <a:lnTo>
                    <a:pt x="17538" y="35750"/>
                  </a:lnTo>
                  <a:lnTo>
                    <a:pt x="17399" y="35471"/>
                  </a:lnTo>
                  <a:lnTo>
                    <a:pt x="17272" y="35610"/>
                  </a:lnTo>
                  <a:lnTo>
                    <a:pt x="16992" y="34264"/>
                  </a:lnTo>
                  <a:lnTo>
                    <a:pt x="16192" y="34671"/>
                  </a:lnTo>
                  <a:lnTo>
                    <a:pt x="15240" y="34937"/>
                  </a:lnTo>
                  <a:lnTo>
                    <a:pt x="15379" y="36550"/>
                  </a:lnTo>
                  <a:lnTo>
                    <a:pt x="15646" y="36283"/>
                  </a:lnTo>
                  <a:lnTo>
                    <a:pt x="17665" y="35750"/>
                  </a:lnTo>
                  <a:close/>
                </a:path>
                <a:path w="116840" h="163195">
                  <a:moveTo>
                    <a:pt x="18072" y="0"/>
                  </a:moveTo>
                  <a:lnTo>
                    <a:pt x="17945" y="50"/>
                  </a:lnTo>
                  <a:lnTo>
                    <a:pt x="17665" y="165"/>
                  </a:lnTo>
                  <a:lnTo>
                    <a:pt x="17538" y="215"/>
                  </a:lnTo>
                  <a:lnTo>
                    <a:pt x="17538" y="939"/>
                  </a:lnTo>
                  <a:lnTo>
                    <a:pt x="18072" y="406"/>
                  </a:lnTo>
                  <a:lnTo>
                    <a:pt x="18072" y="0"/>
                  </a:lnTo>
                  <a:close/>
                </a:path>
                <a:path w="116840" h="163195">
                  <a:moveTo>
                    <a:pt x="18351" y="13220"/>
                  </a:moveTo>
                  <a:lnTo>
                    <a:pt x="17665" y="14160"/>
                  </a:lnTo>
                  <a:lnTo>
                    <a:pt x="17665" y="15113"/>
                  </a:lnTo>
                  <a:lnTo>
                    <a:pt x="18351" y="14909"/>
                  </a:lnTo>
                  <a:lnTo>
                    <a:pt x="18351" y="13220"/>
                  </a:lnTo>
                  <a:close/>
                </a:path>
                <a:path w="116840" h="163195">
                  <a:moveTo>
                    <a:pt x="18351" y="139"/>
                  </a:moveTo>
                  <a:lnTo>
                    <a:pt x="18211" y="266"/>
                  </a:lnTo>
                  <a:lnTo>
                    <a:pt x="18072" y="406"/>
                  </a:lnTo>
                  <a:lnTo>
                    <a:pt x="17945" y="546"/>
                  </a:lnTo>
                  <a:lnTo>
                    <a:pt x="18351" y="139"/>
                  </a:lnTo>
                  <a:close/>
                </a:path>
                <a:path w="116840" h="163195">
                  <a:moveTo>
                    <a:pt x="18884" y="68389"/>
                  </a:moveTo>
                  <a:lnTo>
                    <a:pt x="16319" y="68249"/>
                  </a:lnTo>
                  <a:lnTo>
                    <a:pt x="14160" y="67310"/>
                  </a:lnTo>
                  <a:lnTo>
                    <a:pt x="15913" y="64071"/>
                  </a:lnTo>
                  <a:lnTo>
                    <a:pt x="12407" y="66497"/>
                  </a:lnTo>
                  <a:lnTo>
                    <a:pt x="13220" y="64211"/>
                  </a:lnTo>
                  <a:lnTo>
                    <a:pt x="13030" y="64211"/>
                  </a:lnTo>
                  <a:lnTo>
                    <a:pt x="15379" y="63131"/>
                  </a:lnTo>
                  <a:lnTo>
                    <a:pt x="16459" y="62318"/>
                  </a:lnTo>
                  <a:lnTo>
                    <a:pt x="16992" y="60159"/>
                  </a:lnTo>
                  <a:lnTo>
                    <a:pt x="16459" y="59347"/>
                  </a:lnTo>
                  <a:lnTo>
                    <a:pt x="13220" y="56781"/>
                  </a:lnTo>
                  <a:lnTo>
                    <a:pt x="12687" y="58407"/>
                  </a:lnTo>
                  <a:lnTo>
                    <a:pt x="12407" y="58547"/>
                  </a:lnTo>
                  <a:lnTo>
                    <a:pt x="12141" y="58597"/>
                  </a:lnTo>
                  <a:lnTo>
                    <a:pt x="12141" y="60045"/>
                  </a:lnTo>
                  <a:lnTo>
                    <a:pt x="11150" y="63042"/>
                  </a:lnTo>
                  <a:lnTo>
                    <a:pt x="11925" y="60134"/>
                  </a:lnTo>
                  <a:lnTo>
                    <a:pt x="12141" y="60045"/>
                  </a:lnTo>
                  <a:lnTo>
                    <a:pt x="12141" y="58597"/>
                  </a:lnTo>
                  <a:lnTo>
                    <a:pt x="11595" y="58674"/>
                  </a:lnTo>
                  <a:lnTo>
                    <a:pt x="11531" y="59347"/>
                  </a:lnTo>
                  <a:lnTo>
                    <a:pt x="9448" y="60833"/>
                  </a:lnTo>
                  <a:lnTo>
                    <a:pt x="8636" y="61506"/>
                  </a:lnTo>
                  <a:lnTo>
                    <a:pt x="9309" y="61772"/>
                  </a:lnTo>
                  <a:lnTo>
                    <a:pt x="9448" y="62179"/>
                  </a:lnTo>
                  <a:lnTo>
                    <a:pt x="10871" y="63893"/>
                  </a:lnTo>
                  <a:lnTo>
                    <a:pt x="10807" y="64109"/>
                  </a:lnTo>
                  <a:lnTo>
                    <a:pt x="10248" y="64071"/>
                  </a:lnTo>
                  <a:lnTo>
                    <a:pt x="9169" y="65684"/>
                  </a:lnTo>
                  <a:lnTo>
                    <a:pt x="9309" y="62992"/>
                  </a:lnTo>
                  <a:lnTo>
                    <a:pt x="6477" y="67576"/>
                  </a:lnTo>
                  <a:lnTo>
                    <a:pt x="8636" y="66763"/>
                  </a:lnTo>
                  <a:lnTo>
                    <a:pt x="8902" y="67449"/>
                  </a:lnTo>
                  <a:lnTo>
                    <a:pt x="9448" y="67843"/>
                  </a:lnTo>
                  <a:lnTo>
                    <a:pt x="10248" y="67576"/>
                  </a:lnTo>
                  <a:lnTo>
                    <a:pt x="9296" y="68922"/>
                  </a:lnTo>
                  <a:lnTo>
                    <a:pt x="8902" y="68516"/>
                  </a:lnTo>
                  <a:lnTo>
                    <a:pt x="8369" y="69329"/>
                  </a:lnTo>
                  <a:lnTo>
                    <a:pt x="7556" y="69418"/>
                  </a:lnTo>
                  <a:lnTo>
                    <a:pt x="7391" y="69507"/>
                  </a:lnTo>
                  <a:lnTo>
                    <a:pt x="7391" y="71577"/>
                  </a:lnTo>
                  <a:lnTo>
                    <a:pt x="7239" y="71805"/>
                  </a:lnTo>
                  <a:lnTo>
                    <a:pt x="4318" y="73380"/>
                  </a:lnTo>
                  <a:lnTo>
                    <a:pt x="6832" y="70142"/>
                  </a:lnTo>
                  <a:lnTo>
                    <a:pt x="6908" y="69977"/>
                  </a:lnTo>
                  <a:lnTo>
                    <a:pt x="7150" y="69735"/>
                  </a:lnTo>
                  <a:lnTo>
                    <a:pt x="6832" y="70142"/>
                  </a:lnTo>
                  <a:lnTo>
                    <a:pt x="6616" y="70459"/>
                  </a:lnTo>
                  <a:lnTo>
                    <a:pt x="6616" y="70802"/>
                  </a:lnTo>
                  <a:lnTo>
                    <a:pt x="6477" y="71221"/>
                  </a:lnTo>
                  <a:lnTo>
                    <a:pt x="6832" y="71462"/>
                  </a:lnTo>
                  <a:lnTo>
                    <a:pt x="7289" y="71539"/>
                  </a:lnTo>
                  <a:lnTo>
                    <a:pt x="7391" y="69507"/>
                  </a:lnTo>
                  <a:lnTo>
                    <a:pt x="7150" y="69469"/>
                  </a:lnTo>
                  <a:lnTo>
                    <a:pt x="7289" y="69456"/>
                  </a:lnTo>
                  <a:lnTo>
                    <a:pt x="7556" y="69215"/>
                  </a:lnTo>
                  <a:lnTo>
                    <a:pt x="8089" y="68516"/>
                  </a:lnTo>
                  <a:lnTo>
                    <a:pt x="7556" y="68326"/>
                  </a:lnTo>
                  <a:lnTo>
                    <a:pt x="7289" y="68237"/>
                  </a:lnTo>
                  <a:lnTo>
                    <a:pt x="7150" y="68186"/>
                  </a:lnTo>
                  <a:lnTo>
                    <a:pt x="6832" y="68072"/>
                  </a:lnTo>
                  <a:lnTo>
                    <a:pt x="6616" y="67995"/>
                  </a:lnTo>
                  <a:lnTo>
                    <a:pt x="6477" y="67945"/>
                  </a:lnTo>
                  <a:lnTo>
                    <a:pt x="6210" y="67843"/>
                  </a:lnTo>
                  <a:lnTo>
                    <a:pt x="3670" y="67538"/>
                  </a:lnTo>
                  <a:lnTo>
                    <a:pt x="4178" y="66636"/>
                  </a:lnTo>
                  <a:lnTo>
                    <a:pt x="4724" y="64338"/>
                  </a:lnTo>
                  <a:lnTo>
                    <a:pt x="6883" y="63131"/>
                  </a:lnTo>
                  <a:lnTo>
                    <a:pt x="4724" y="63373"/>
                  </a:lnTo>
                  <a:lnTo>
                    <a:pt x="4178" y="63436"/>
                  </a:lnTo>
                  <a:lnTo>
                    <a:pt x="3378" y="63538"/>
                  </a:lnTo>
                  <a:lnTo>
                    <a:pt x="406" y="61379"/>
                  </a:lnTo>
                  <a:lnTo>
                    <a:pt x="0" y="66535"/>
                  </a:lnTo>
                  <a:lnTo>
                    <a:pt x="0" y="70815"/>
                  </a:lnTo>
                  <a:lnTo>
                    <a:pt x="673" y="70408"/>
                  </a:lnTo>
                  <a:lnTo>
                    <a:pt x="939" y="70002"/>
                  </a:lnTo>
                  <a:lnTo>
                    <a:pt x="939" y="67843"/>
                  </a:lnTo>
                  <a:lnTo>
                    <a:pt x="1219" y="67843"/>
                  </a:lnTo>
                  <a:lnTo>
                    <a:pt x="2870" y="67843"/>
                  </a:lnTo>
                  <a:lnTo>
                    <a:pt x="939" y="76073"/>
                  </a:lnTo>
                  <a:lnTo>
                    <a:pt x="4318" y="74307"/>
                  </a:lnTo>
                  <a:lnTo>
                    <a:pt x="7556" y="72834"/>
                  </a:lnTo>
                  <a:lnTo>
                    <a:pt x="7810" y="72834"/>
                  </a:lnTo>
                  <a:lnTo>
                    <a:pt x="3098" y="75806"/>
                  </a:lnTo>
                  <a:lnTo>
                    <a:pt x="3505" y="77825"/>
                  </a:lnTo>
                  <a:lnTo>
                    <a:pt x="4724" y="80657"/>
                  </a:lnTo>
                  <a:lnTo>
                    <a:pt x="6819" y="78968"/>
                  </a:lnTo>
                  <a:lnTo>
                    <a:pt x="7962" y="81737"/>
                  </a:lnTo>
                  <a:lnTo>
                    <a:pt x="9715" y="82956"/>
                  </a:lnTo>
                  <a:lnTo>
                    <a:pt x="13220" y="80264"/>
                  </a:lnTo>
                  <a:lnTo>
                    <a:pt x="12674" y="78498"/>
                  </a:lnTo>
                  <a:lnTo>
                    <a:pt x="10388" y="76073"/>
                  </a:lnTo>
                  <a:lnTo>
                    <a:pt x="8318" y="77609"/>
                  </a:lnTo>
                  <a:lnTo>
                    <a:pt x="9042" y="76885"/>
                  </a:lnTo>
                  <a:lnTo>
                    <a:pt x="11874" y="70281"/>
                  </a:lnTo>
                  <a:lnTo>
                    <a:pt x="8483" y="72415"/>
                  </a:lnTo>
                  <a:lnTo>
                    <a:pt x="8229" y="71628"/>
                  </a:lnTo>
                  <a:lnTo>
                    <a:pt x="9448" y="71628"/>
                  </a:lnTo>
                  <a:lnTo>
                    <a:pt x="10795" y="70002"/>
                  </a:lnTo>
                  <a:lnTo>
                    <a:pt x="14033" y="67983"/>
                  </a:lnTo>
                  <a:lnTo>
                    <a:pt x="13487" y="71081"/>
                  </a:lnTo>
                  <a:lnTo>
                    <a:pt x="13487" y="72034"/>
                  </a:lnTo>
                  <a:lnTo>
                    <a:pt x="14973" y="71628"/>
                  </a:lnTo>
                  <a:lnTo>
                    <a:pt x="15786" y="71755"/>
                  </a:lnTo>
                  <a:lnTo>
                    <a:pt x="16992" y="71361"/>
                  </a:lnTo>
                  <a:lnTo>
                    <a:pt x="18884" y="68389"/>
                  </a:lnTo>
                  <a:close/>
                </a:path>
                <a:path w="116840" h="163195">
                  <a:moveTo>
                    <a:pt x="19392" y="15621"/>
                  </a:moveTo>
                  <a:lnTo>
                    <a:pt x="18618" y="14947"/>
                  </a:lnTo>
                  <a:lnTo>
                    <a:pt x="17805" y="16319"/>
                  </a:lnTo>
                  <a:lnTo>
                    <a:pt x="19392" y="15621"/>
                  </a:lnTo>
                  <a:close/>
                </a:path>
                <a:path w="116840" h="163195">
                  <a:moveTo>
                    <a:pt x="19964" y="15379"/>
                  </a:moveTo>
                  <a:lnTo>
                    <a:pt x="19558" y="15582"/>
                  </a:lnTo>
                  <a:lnTo>
                    <a:pt x="19558" y="13360"/>
                  </a:lnTo>
                  <a:lnTo>
                    <a:pt x="18618" y="11938"/>
                  </a:lnTo>
                  <a:lnTo>
                    <a:pt x="18618" y="14833"/>
                  </a:lnTo>
                  <a:lnTo>
                    <a:pt x="19392" y="13639"/>
                  </a:lnTo>
                  <a:lnTo>
                    <a:pt x="19392" y="15621"/>
                  </a:lnTo>
                  <a:lnTo>
                    <a:pt x="19964" y="16319"/>
                  </a:lnTo>
                  <a:lnTo>
                    <a:pt x="19964" y="15379"/>
                  </a:lnTo>
                  <a:close/>
                </a:path>
                <a:path w="116840" h="163195">
                  <a:moveTo>
                    <a:pt x="20231" y="31902"/>
                  </a:moveTo>
                  <a:lnTo>
                    <a:pt x="19558" y="31762"/>
                  </a:lnTo>
                  <a:lnTo>
                    <a:pt x="18745" y="31699"/>
                  </a:lnTo>
                  <a:lnTo>
                    <a:pt x="18072" y="30886"/>
                  </a:lnTo>
                  <a:lnTo>
                    <a:pt x="17399" y="29273"/>
                  </a:lnTo>
                  <a:lnTo>
                    <a:pt x="17399" y="32080"/>
                  </a:lnTo>
                  <a:lnTo>
                    <a:pt x="17665" y="31699"/>
                  </a:lnTo>
                  <a:lnTo>
                    <a:pt x="18618" y="32512"/>
                  </a:lnTo>
                  <a:lnTo>
                    <a:pt x="18745" y="32461"/>
                  </a:lnTo>
                  <a:lnTo>
                    <a:pt x="19024" y="32372"/>
                  </a:lnTo>
                  <a:lnTo>
                    <a:pt x="19558" y="32232"/>
                  </a:lnTo>
                  <a:lnTo>
                    <a:pt x="20231" y="31902"/>
                  </a:lnTo>
                  <a:close/>
                </a:path>
                <a:path w="116840" h="163195">
                  <a:moveTo>
                    <a:pt x="20370" y="3441"/>
                  </a:moveTo>
                  <a:lnTo>
                    <a:pt x="20104" y="3479"/>
                  </a:lnTo>
                  <a:lnTo>
                    <a:pt x="19964" y="3505"/>
                  </a:lnTo>
                  <a:lnTo>
                    <a:pt x="19964" y="3644"/>
                  </a:lnTo>
                  <a:lnTo>
                    <a:pt x="20104" y="3771"/>
                  </a:lnTo>
                  <a:lnTo>
                    <a:pt x="20104" y="3492"/>
                  </a:lnTo>
                  <a:lnTo>
                    <a:pt x="20370" y="3441"/>
                  </a:lnTo>
                  <a:close/>
                </a:path>
                <a:path w="116840" h="163195">
                  <a:moveTo>
                    <a:pt x="21450" y="3454"/>
                  </a:moveTo>
                  <a:lnTo>
                    <a:pt x="20370" y="3441"/>
                  </a:lnTo>
                  <a:lnTo>
                    <a:pt x="20370" y="5803"/>
                  </a:lnTo>
                  <a:lnTo>
                    <a:pt x="20904" y="6070"/>
                  </a:lnTo>
                  <a:lnTo>
                    <a:pt x="21043" y="6070"/>
                  </a:lnTo>
                  <a:lnTo>
                    <a:pt x="21450" y="6070"/>
                  </a:lnTo>
                  <a:lnTo>
                    <a:pt x="21450" y="3454"/>
                  </a:lnTo>
                  <a:close/>
                </a:path>
                <a:path w="116840" h="163195">
                  <a:moveTo>
                    <a:pt x="21856" y="65557"/>
                  </a:moveTo>
                  <a:lnTo>
                    <a:pt x="21577" y="64744"/>
                  </a:lnTo>
                  <a:lnTo>
                    <a:pt x="21310" y="63538"/>
                  </a:lnTo>
                  <a:lnTo>
                    <a:pt x="19151" y="64338"/>
                  </a:lnTo>
                  <a:lnTo>
                    <a:pt x="19558" y="65557"/>
                  </a:lnTo>
                  <a:lnTo>
                    <a:pt x="19558" y="67449"/>
                  </a:lnTo>
                  <a:lnTo>
                    <a:pt x="21856" y="65557"/>
                  </a:lnTo>
                  <a:close/>
                </a:path>
                <a:path w="116840" h="163195">
                  <a:moveTo>
                    <a:pt x="21856" y="14706"/>
                  </a:moveTo>
                  <a:lnTo>
                    <a:pt x="21450" y="14566"/>
                  </a:lnTo>
                  <a:lnTo>
                    <a:pt x="20904" y="14300"/>
                  </a:lnTo>
                  <a:lnTo>
                    <a:pt x="20497" y="14033"/>
                  </a:lnTo>
                  <a:lnTo>
                    <a:pt x="20497" y="14566"/>
                  </a:lnTo>
                  <a:lnTo>
                    <a:pt x="21043" y="14973"/>
                  </a:lnTo>
                  <a:lnTo>
                    <a:pt x="20231" y="15240"/>
                  </a:lnTo>
                  <a:lnTo>
                    <a:pt x="20637" y="15506"/>
                  </a:lnTo>
                  <a:lnTo>
                    <a:pt x="21043" y="15646"/>
                  </a:lnTo>
                  <a:lnTo>
                    <a:pt x="21183" y="16052"/>
                  </a:lnTo>
                  <a:lnTo>
                    <a:pt x="21310" y="15506"/>
                  </a:lnTo>
                  <a:lnTo>
                    <a:pt x="21450" y="15113"/>
                  </a:lnTo>
                  <a:lnTo>
                    <a:pt x="21856" y="14706"/>
                  </a:lnTo>
                  <a:close/>
                </a:path>
                <a:path w="116840" h="163195">
                  <a:moveTo>
                    <a:pt x="23063" y="78498"/>
                  </a:moveTo>
                  <a:lnTo>
                    <a:pt x="22656" y="76073"/>
                  </a:lnTo>
                  <a:lnTo>
                    <a:pt x="22936" y="73647"/>
                  </a:lnTo>
                  <a:lnTo>
                    <a:pt x="20370" y="75272"/>
                  </a:lnTo>
                  <a:lnTo>
                    <a:pt x="20637" y="76479"/>
                  </a:lnTo>
                  <a:lnTo>
                    <a:pt x="21450" y="76885"/>
                  </a:lnTo>
                  <a:lnTo>
                    <a:pt x="23063" y="78498"/>
                  </a:lnTo>
                  <a:close/>
                </a:path>
                <a:path w="116840" h="163195">
                  <a:moveTo>
                    <a:pt x="23063" y="70815"/>
                  </a:moveTo>
                  <a:lnTo>
                    <a:pt x="22123" y="67170"/>
                  </a:lnTo>
                  <a:lnTo>
                    <a:pt x="19824" y="68516"/>
                  </a:lnTo>
                  <a:lnTo>
                    <a:pt x="18478" y="69469"/>
                  </a:lnTo>
                  <a:lnTo>
                    <a:pt x="19151" y="72161"/>
                  </a:lnTo>
                  <a:lnTo>
                    <a:pt x="20777" y="70954"/>
                  </a:lnTo>
                  <a:lnTo>
                    <a:pt x="23063" y="70815"/>
                  </a:lnTo>
                  <a:close/>
                </a:path>
                <a:path w="116840" h="163195">
                  <a:moveTo>
                    <a:pt x="23202" y="11468"/>
                  </a:moveTo>
                  <a:lnTo>
                    <a:pt x="23063" y="11328"/>
                  </a:lnTo>
                  <a:lnTo>
                    <a:pt x="23063" y="10795"/>
                  </a:lnTo>
                  <a:lnTo>
                    <a:pt x="22656" y="10922"/>
                  </a:lnTo>
                  <a:lnTo>
                    <a:pt x="21983" y="10922"/>
                  </a:lnTo>
                  <a:lnTo>
                    <a:pt x="21983" y="11201"/>
                  </a:lnTo>
                  <a:lnTo>
                    <a:pt x="22123" y="11468"/>
                  </a:lnTo>
                  <a:lnTo>
                    <a:pt x="21983" y="11734"/>
                  </a:lnTo>
                  <a:lnTo>
                    <a:pt x="22390" y="11328"/>
                  </a:lnTo>
                  <a:lnTo>
                    <a:pt x="22529" y="11328"/>
                  </a:lnTo>
                  <a:lnTo>
                    <a:pt x="22656" y="11468"/>
                  </a:lnTo>
                  <a:lnTo>
                    <a:pt x="23202" y="11468"/>
                  </a:lnTo>
                  <a:close/>
                </a:path>
                <a:path w="116840" h="163195">
                  <a:moveTo>
                    <a:pt x="25222" y="15379"/>
                  </a:moveTo>
                  <a:lnTo>
                    <a:pt x="22186" y="17360"/>
                  </a:lnTo>
                  <a:lnTo>
                    <a:pt x="23342" y="17538"/>
                  </a:lnTo>
                  <a:lnTo>
                    <a:pt x="24409" y="17272"/>
                  </a:lnTo>
                  <a:lnTo>
                    <a:pt x="25222" y="15379"/>
                  </a:lnTo>
                  <a:close/>
                </a:path>
                <a:path w="116840" h="163195">
                  <a:moveTo>
                    <a:pt x="25768" y="26035"/>
                  </a:moveTo>
                  <a:lnTo>
                    <a:pt x="25311" y="23939"/>
                  </a:lnTo>
                  <a:lnTo>
                    <a:pt x="24955" y="24142"/>
                  </a:lnTo>
                  <a:lnTo>
                    <a:pt x="24015" y="25628"/>
                  </a:lnTo>
                  <a:lnTo>
                    <a:pt x="24688" y="25768"/>
                  </a:lnTo>
                  <a:lnTo>
                    <a:pt x="24955" y="25831"/>
                  </a:lnTo>
                  <a:lnTo>
                    <a:pt x="25311" y="25920"/>
                  </a:lnTo>
                  <a:lnTo>
                    <a:pt x="25768" y="26035"/>
                  </a:lnTo>
                  <a:close/>
                </a:path>
                <a:path w="116840" h="163195">
                  <a:moveTo>
                    <a:pt x="25768" y="12649"/>
                  </a:moveTo>
                  <a:lnTo>
                    <a:pt x="24688" y="11874"/>
                  </a:lnTo>
                  <a:lnTo>
                    <a:pt x="24409" y="12026"/>
                  </a:lnTo>
                  <a:lnTo>
                    <a:pt x="24015" y="12280"/>
                  </a:lnTo>
                  <a:lnTo>
                    <a:pt x="24409" y="12039"/>
                  </a:lnTo>
                  <a:lnTo>
                    <a:pt x="25488" y="12814"/>
                  </a:lnTo>
                  <a:lnTo>
                    <a:pt x="25768" y="12649"/>
                  </a:lnTo>
                  <a:close/>
                </a:path>
                <a:path w="116840" h="163195">
                  <a:moveTo>
                    <a:pt x="26301" y="55575"/>
                  </a:moveTo>
                  <a:lnTo>
                    <a:pt x="24815" y="53949"/>
                  </a:lnTo>
                  <a:lnTo>
                    <a:pt x="22936" y="57467"/>
                  </a:lnTo>
                  <a:lnTo>
                    <a:pt x="25628" y="56108"/>
                  </a:lnTo>
                  <a:lnTo>
                    <a:pt x="26035" y="55714"/>
                  </a:lnTo>
                  <a:lnTo>
                    <a:pt x="26301" y="55575"/>
                  </a:lnTo>
                  <a:close/>
                </a:path>
                <a:path w="116840" h="163195">
                  <a:moveTo>
                    <a:pt x="26987" y="23012"/>
                  </a:moveTo>
                  <a:lnTo>
                    <a:pt x="24955" y="22263"/>
                  </a:lnTo>
                  <a:lnTo>
                    <a:pt x="25311" y="23939"/>
                  </a:lnTo>
                  <a:lnTo>
                    <a:pt x="26987" y="23012"/>
                  </a:lnTo>
                  <a:close/>
                </a:path>
                <a:path w="116840" h="163195">
                  <a:moveTo>
                    <a:pt x="27114" y="61912"/>
                  </a:moveTo>
                  <a:lnTo>
                    <a:pt x="26568" y="61239"/>
                  </a:lnTo>
                  <a:lnTo>
                    <a:pt x="25768" y="60159"/>
                  </a:lnTo>
                  <a:lnTo>
                    <a:pt x="24282" y="61379"/>
                  </a:lnTo>
                  <a:lnTo>
                    <a:pt x="24409" y="62458"/>
                  </a:lnTo>
                  <a:lnTo>
                    <a:pt x="25095" y="63804"/>
                  </a:lnTo>
                  <a:lnTo>
                    <a:pt x="27114" y="61912"/>
                  </a:lnTo>
                  <a:close/>
                </a:path>
                <a:path w="116840" h="163195">
                  <a:moveTo>
                    <a:pt x="27114" y="12217"/>
                  </a:moveTo>
                  <a:lnTo>
                    <a:pt x="26974" y="12090"/>
                  </a:lnTo>
                  <a:lnTo>
                    <a:pt x="26568" y="12001"/>
                  </a:lnTo>
                  <a:lnTo>
                    <a:pt x="26568" y="12547"/>
                  </a:lnTo>
                  <a:lnTo>
                    <a:pt x="26974" y="12306"/>
                  </a:lnTo>
                  <a:lnTo>
                    <a:pt x="27114" y="12217"/>
                  </a:lnTo>
                  <a:close/>
                </a:path>
                <a:path w="116840" h="163195">
                  <a:moveTo>
                    <a:pt x="27787" y="29806"/>
                  </a:moveTo>
                  <a:lnTo>
                    <a:pt x="25488" y="31026"/>
                  </a:lnTo>
                  <a:lnTo>
                    <a:pt x="25488" y="32588"/>
                  </a:lnTo>
                  <a:lnTo>
                    <a:pt x="26174" y="32512"/>
                  </a:lnTo>
                  <a:lnTo>
                    <a:pt x="27787" y="31699"/>
                  </a:lnTo>
                  <a:lnTo>
                    <a:pt x="27787" y="29806"/>
                  </a:lnTo>
                  <a:close/>
                </a:path>
                <a:path w="116840" h="163195">
                  <a:moveTo>
                    <a:pt x="28333" y="17665"/>
                  </a:moveTo>
                  <a:lnTo>
                    <a:pt x="25768" y="16319"/>
                  </a:lnTo>
                  <a:lnTo>
                    <a:pt x="25628" y="19291"/>
                  </a:lnTo>
                  <a:lnTo>
                    <a:pt x="24409" y="21043"/>
                  </a:lnTo>
                  <a:lnTo>
                    <a:pt x="24282" y="21856"/>
                  </a:lnTo>
                  <a:lnTo>
                    <a:pt x="25895" y="20777"/>
                  </a:lnTo>
                  <a:lnTo>
                    <a:pt x="26035" y="21310"/>
                  </a:lnTo>
                  <a:lnTo>
                    <a:pt x="26441" y="20904"/>
                  </a:lnTo>
                  <a:lnTo>
                    <a:pt x="26441" y="19558"/>
                  </a:lnTo>
                  <a:lnTo>
                    <a:pt x="27787" y="18745"/>
                  </a:lnTo>
                  <a:lnTo>
                    <a:pt x="28333" y="17665"/>
                  </a:lnTo>
                  <a:close/>
                </a:path>
                <a:path w="116840" h="163195">
                  <a:moveTo>
                    <a:pt x="28867" y="23710"/>
                  </a:moveTo>
                  <a:lnTo>
                    <a:pt x="28460" y="22199"/>
                  </a:lnTo>
                  <a:lnTo>
                    <a:pt x="26987" y="23012"/>
                  </a:lnTo>
                  <a:lnTo>
                    <a:pt x="28867" y="23710"/>
                  </a:lnTo>
                  <a:close/>
                </a:path>
                <a:path w="116840" h="163195">
                  <a:moveTo>
                    <a:pt x="29806" y="30683"/>
                  </a:moveTo>
                  <a:lnTo>
                    <a:pt x="28321" y="31432"/>
                  </a:lnTo>
                  <a:lnTo>
                    <a:pt x="28321" y="33312"/>
                  </a:lnTo>
                  <a:lnTo>
                    <a:pt x="29806" y="31242"/>
                  </a:lnTo>
                  <a:lnTo>
                    <a:pt x="29806" y="30683"/>
                  </a:lnTo>
                  <a:close/>
                </a:path>
                <a:path w="116840" h="163195">
                  <a:moveTo>
                    <a:pt x="29806" y="21450"/>
                  </a:moveTo>
                  <a:lnTo>
                    <a:pt x="29400" y="21678"/>
                  </a:lnTo>
                  <a:lnTo>
                    <a:pt x="29248" y="21755"/>
                  </a:lnTo>
                  <a:lnTo>
                    <a:pt x="29248" y="23863"/>
                  </a:lnTo>
                  <a:lnTo>
                    <a:pt x="29806" y="21450"/>
                  </a:lnTo>
                  <a:close/>
                </a:path>
                <a:path w="116840" h="163195">
                  <a:moveTo>
                    <a:pt x="30264" y="54343"/>
                  </a:moveTo>
                  <a:lnTo>
                    <a:pt x="28867" y="54635"/>
                  </a:lnTo>
                  <a:lnTo>
                    <a:pt x="28460" y="57734"/>
                  </a:lnTo>
                  <a:lnTo>
                    <a:pt x="30264" y="54559"/>
                  </a:lnTo>
                  <a:lnTo>
                    <a:pt x="30264" y="54343"/>
                  </a:lnTo>
                  <a:close/>
                </a:path>
                <a:path w="116840" h="163195">
                  <a:moveTo>
                    <a:pt x="30759" y="31000"/>
                  </a:moveTo>
                  <a:lnTo>
                    <a:pt x="30353" y="30480"/>
                  </a:lnTo>
                  <a:lnTo>
                    <a:pt x="29806" y="31242"/>
                  </a:lnTo>
                  <a:lnTo>
                    <a:pt x="29806" y="32512"/>
                  </a:lnTo>
                  <a:lnTo>
                    <a:pt x="30353" y="32372"/>
                  </a:lnTo>
                  <a:lnTo>
                    <a:pt x="30353" y="30962"/>
                  </a:lnTo>
                  <a:lnTo>
                    <a:pt x="30480" y="30886"/>
                  </a:lnTo>
                  <a:lnTo>
                    <a:pt x="30759" y="31000"/>
                  </a:lnTo>
                  <a:close/>
                </a:path>
                <a:path w="116840" h="163195">
                  <a:moveTo>
                    <a:pt x="31559" y="11734"/>
                  </a:moveTo>
                  <a:lnTo>
                    <a:pt x="31432" y="11607"/>
                  </a:lnTo>
                  <a:lnTo>
                    <a:pt x="31432" y="11874"/>
                  </a:lnTo>
                  <a:lnTo>
                    <a:pt x="31559" y="11734"/>
                  </a:lnTo>
                  <a:close/>
                </a:path>
                <a:path w="116840" h="163195">
                  <a:moveTo>
                    <a:pt x="31838" y="52197"/>
                  </a:moveTo>
                  <a:lnTo>
                    <a:pt x="31432" y="51790"/>
                  </a:lnTo>
                  <a:lnTo>
                    <a:pt x="30264" y="54559"/>
                  </a:lnTo>
                  <a:lnTo>
                    <a:pt x="31432" y="53555"/>
                  </a:lnTo>
                  <a:lnTo>
                    <a:pt x="31838" y="52197"/>
                  </a:lnTo>
                  <a:close/>
                </a:path>
                <a:path w="116840" h="163195">
                  <a:moveTo>
                    <a:pt x="31838" y="24815"/>
                  </a:moveTo>
                  <a:lnTo>
                    <a:pt x="29400" y="23914"/>
                  </a:lnTo>
                  <a:lnTo>
                    <a:pt x="29248" y="23863"/>
                  </a:lnTo>
                  <a:lnTo>
                    <a:pt x="29006" y="23761"/>
                  </a:lnTo>
                  <a:lnTo>
                    <a:pt x="28867" y="23710"/>
                  </a:lnTo>
                  <a:lnTo>
                    <a:pt x="28867" y="25222"/>
                  </a:lnTo>
                  <a:lnTo>
                    <a:pt x="28460" y="25628"/>
                  </a:lnTo>
                  <a:lnTo>
                    <a:pt x="28994" y="25717"/>
                  </a:lnTo>
                  <a:lnTo>
                    <a:pt x="26987" y="26339"/>
                  </a:lnTo>
                  <a:lnTo>
                    <a:pt x="27927" y="26568"/>
                  </a:lnTo>
                  <a:lnTo>
                    <a:pt x="28460" y="26682"/>
                  </a:lnTo>
                  <a:lnTo>
                    <a:pt x="29006" y="26784"/>
                  </a:lnTo>
                  <a:lnTo>
                    <a:pt x="29248" y="26835"/>
                  </a:lnTo>
                  <a:lnTo>
                    <a:pt x="29248" y="25742"/>
                  </a:lnTo>
                  <a:lnTo>
                    <a:pt x="29400" y="25577"/>
                  </a:lnTo>
                  <a:lnTo>
                    <a:pt x="31838" y="24815"/>
                  </a:lnTo>
                  <a:close/>
                </a:path>
                <a:path w="116840" h="163195">
                  <a:moveTo>
                    <a:pt x="31965" y="51523"/>
                  </a:moveTo>
                  <a:lnTo>
                    <a:pt x="31838" y="51765"/>
                  </a:lnTo>
                  <a:lnTo>
                    <a:pt x="31838" y="52197"/>
                  </a:lnTo>
                  <a:lnTo>
                    <a:pt x="31965" y="52171"/>
                  </a:lnTo>
                  <a:lnTo>
                    <a:pt x="31965" y="51523"/>
                  </a:lnTo>
                  <a:close/>
                </a:path>
                <a:path w="116840" h="163195">
                  <a:moveTo>
                    <a:pt x="32372" y="31699"/>
                  </a:moveTo>
                  <a:lnTo>
                    <a:pt x="30759" y="31000"/>
                  </a:lnTo>
                  <a:lnTo>
                    <a:pt x="30759" y="32232"/>
                  </a:lnTo>
                  <a:lnTo>
                    <a:pt x="32372" y="31699"/>
                  </a:lnTo>
                  <a:close/>
                </a:path>
                <a:path w="116840" h="163195">
                  <a:moveTo>
                    <a:pt x="33451" y="33997"/>
                  </a:moveTo>
                  <a:lnTo>
                    <a:pt x="33312" y="33858"/>
                  </a:lnTo>
                  <a:lnTo>
                    <a:pt x="33312" y="33997"/>
                  </a:lnTo>
                  <a:lnTo>
                    <a:pt x="33451" y="33997"/>
                  </a:lnTo>
                  <a:close/>
                </a:path>
                <a:path w="116840" h="163195">
                  <a:moveTo>
                    <a:pt x="35877" y="50038"/>
                  </a:moveTo>
                  <a:lnTo>
                    <a:pt x="34937" y="51257"/>
                  </a:lnTo>
                  <a:lnTo>
                    <a:pt x="33312" y="50850"/>
                  </a:lnTo>
                  <a:lnTo>
                    <a:pt x="32639" y="52336"/>
                  </a:lnTo>
                  <a:lnTo>
                    <a:pt x="32372" y="52070"/>
                  </a:lnTo>
                  <a:lnTo>
                    <a:pt x="32067" y="52146"/>
                  </a:lnTo>
                  <a:lnTo>
                    <a:pt x="32372" y="53949"/>
                  </a:lnTo>
                  <a:lnTo>
                    <a:pt x="33312" y="52476"/>
                  </a:lnTo>
                  <a:lnTo>
                    <a:pt x="34391" y="53009"/>
                  </a:lnTo>
                  <a:lnTo>
                    <a:pt x="34429" y="53174"/>
                  </a:lnTo>
                  <a:lnTo>
                    <a:pt x="35877" y="50038"/>
                  </a:lnTo>
                  <a:close/>
                </a:path>
                <a:path w="116840" h="163195">
                  <a:moveTo>
                    <a:pt x="38849" y="26974"/>
                  </a:moveTo>
                  <a:lnTo>
                    <a:pt x="37363" y="27787"/>
                  </a:lnTo>
                  <a:lnTo>
                    <a:pt x="38036" y="27927"/>
                  </a:lnTo>
                  <a:lnTo>
                    <a:pt x="38849" y="28498"/>
                  </a:lnTo>
                  <a:lnTo>
                    <a:pt x="38849" y="26974"/>
                  </a:lnTo>
                  <a:close/>
                </a:path>
                <a:path w="116840" h="163195">
                  <a:moveTo>
                    <a:pt x="39116" y="31165"/>
                  </a:moveTo>
                  <a:lnTo>
                    <a:pt x="38582" y="31026"/>
                  </a:lnTo>
                  <a:lnTo>
                    <a:pt x="38442" y="31432"/>
                  </a:lnTo>
                  <a:lnTo>
                    <a:pt x="38849" y="31432"/>
                  </a:lnTo>
                  <a:lnTo>
                    <a:pt x="39116" y="31165"/>
                  </a:lnTo>
                  <a:close/>
                </a:path>
                <a:path w="116840" h="163195">
                  <a:moveTo>
                    <a:pt x="39255" y="45859"/>
                  </a:moveTo>
                  <a:lnTo>
                    <a:pt x="38582" y="45859"/>
                  </a:lnTo>
                  <a:lnTo>
                    <a:pt x="38176" y="45999"/>
                  </a:lnTo>
                  <a:lnTo>
                    <a:pt x="37909" y="46532"/>
                  </a:lnTo>
                  <a:lnTo>
                    <a:pt x="37630" y="46939"/>
                  </a:lnTo>
                  <a:lnTo>
                    <a:pt x="37630" y="47485"/>
                  </a:lnTo>
                  <a:lnTo>
                    <a:pt x="38989" y="45999"/>
                  </a:lnTo>
                  <a:lnTo>
                    <a:pt x="39255" y="46126"/>
                  </a:lnTo>
                  <a:lnTo>
                    <a:pt x="39255" y="45859"/>
                  </a:lnTo>
                  <a:close/>
                </a:path>
                <a:path w="116840" h="163195">
                  <a:moveTo>
                    <a:pt x="39293" y="29438"/>
                  </a:moveTo>
                  <a:lnTo>
                    <a:pt x="38849" y="29540"/>
                  </a:lnTo>
                  <a:lnTo>
                    <a:pt x="38849" y="30162"/>
                  </a:lnTo>
                  <a:lnTo>
                    <a:pt x="39293" y="29438"/>
                  </a:lnTo>
                  <a:close/>
                </a:path>
                <a:path w="116840" h="163195">
                  <a:moveTo>
                    <a:pt x="39293" y="25514"/>
                  </a:moveTo>
                  <a:lnTo>
                    <a:pt x="38849" y="25069"/>
                  </a:lnTo>
                  <a:lnTo>
                    <a:pt x="38849" y="25298"/>
                  </a:lnTo>
                  <a:lnTo>
                    <a:pt x="39293" y="25514"/>
                  </a:lnTo>
                  <a:close/>
                </a:path>
                <a:path w="116840" h="163195">
                  <a:moveTo>
                    <a:pt x="40335" y="34798"/>
                  </a:moveTo>
                  <a:lnTo>
                    <a:pt x="39928" y="34391"/>
                  </a:lnTo>
                  <a:lnTo>
                    <a:pt x="39789" y="34264"/>
                  </a:lnTo>
                  <a:lnTo>
                    <a:pt x="39382" y="35077"/>
                  </a:lnTo>
                  <a:lnTo>
                    <a:pt x="39662" y="35344"/>
                  </a:lnTo>
                  <a:lnTo>
                    <a:pt x="39928" y="35471"/>
                  </a:lnTo>
                  <a:lnTo>
                    <a:pt x="40195" y="35750"/>
                  </a:lnTo>
                  <a:lnTo>
                    <a:pt x="40195" y="35204"/>
                  </a:lnTo>
                  <a:lnTo>
                    <a:pt x="40335" y="34798"/>
                  </a:lnTo>
                  <a:close/>
                </a:path>
                <a:path w="116840" h="163195">
                  <a:moveTo>
                    <a:pt x="40601" y="31699"/>
                  </a:moveTo>
                  <a:lnTo>
                    <a:pt x="40195" y="31965"/>
                  </a:lnTo>
                  <a:lnTo>
                    <a:pt x="40068" y="32232"/>
                  </a:lnTo>
                  <a:lnTo>
                    <a:pt x="40068" y="32372"/>
                  </a:lnTo>
                  <a:lnTo>
                    <a:pt x="40462" y="32918"/>
                  </a:lnTo>
                  <a:lnTo>
                    <a:pt x="40601" y="31965"/>
                  </a:lnTo>
                  <a:lnTo>
                    <a:pt x="40601" y="31699"/>
                  </a:lnTo>
                  <a:close/>
                </a:path>
                <a:path w="116840" h="163195">
                  <a:moveTo>
                    <a:pt x="41275" y="50723"/>
                  </a:moveTo>
                  <a:lnTo>
                    <a:pt x="38303" y="52476"/>
                  </a:lnTo>
                  <a:lnTo>
                    <a:pt x="37223" y="50990"/>
                  </a:lnTo>
                  <a:lnTo>
                    <a:pt x="36957" y="51257"/>
                  </a:lnTo>
                  <a:lnTo>
                    <a:pt x="36690" y="51346"/>
                  </a:lnTo>
                  <a:lnTo>
                    <a:pt x="36550" y="51396"/>
                  </a:lnTo>
                  <a:lnTo>
                    <a:pt x="36423" y="51663"/>
                  </a:lnTo>
                  <a:lnTo>
                    <a:pt x="35610" y="53009"/>
                  </a:lnTo>
                  <a:lnTo>
                    <a:pt x="34937" y="53162"/>
                  </a:lnTo>
                  <a:lnTo>
                    <a:pt x="34455" y="53263"/>
                  </a:lnTo>
                  <a:lnTo>
                    <a:pt x="34798" y="54356"/>
                  </a:lnTo>
                  <a:lnTo>
                    <a:pt x="35610" y="54533"/>
                  </a:lnTo>
                  <a:lnTo>
                    <a:pt x="35877" y="54597"/>
                  </a:lnTo>
                  <a:lnTo>
                    <a:pt x="36423" y="54711"/>
                  </a:lnTo>
                  <a:lnTo>
                    <a:pt x="36690" y="54762"/>
                  </a:lnTo>
                  <a:lnTo>
                    <a:pt x="38176" y="52476"/>
                  </a:lnTo>
                  <a:lnTo>
                    <a:pt x="38176" y="53822"/>
                  </a:lnTo>
                  <a:lnTo>
                    <a:pt x="41275" y="50723"/>
                  </a:lnTo>
                  <a:close/>
                </a:path>
                <a:path w="116840" h="163195">
                  <a:moveTo>
                    <a:pt x="42760" y="23545"/>
                  </a:moveTo>
                  <a:lnTo>
                    <a:pt x="41681" y="23876"/>
                  </a:lnTo>
                  <a:lnTo>
                    <a:pt x="39789" y="25768"/>
                  </a:lnTo>
                  <a:lnTo>
                    <a:pt x="39293" y="25514"/>
                  </a:lnTo>
                  <a:lnTo>
                    <a:pt x="39662" y="25984"/>
                  </a:lnTo>
                  <a:lnTo>
                    <a:pt x="40055" y="26441"/>
                  </a:lnTo>
                  <a:lnTo>
                    <a:pt x="40601" y="26974"/>
                  </a:lnTo>
                  <a:lnTo>
                    <a:pt x="42760" y="26047"/>
                  </a:lnTo>
                  <a:lnTo>
                    <a:pt x="42760" y="23545"/>
                  </a:lnTo>
                  <a:close/>
                </a:path>
                <a:path w="116840" h="163195">
                  <a:moveTo>
                    <a:pt x="44373" y="25361"/>
                  </a:moveTo>
                  <a:lnTo>
                    <a:pt x="42976" y="25958"/>
                  </a:lnTo>
                  <a:lnTo>
                    <a:pt x="42760" y="26047"/>
                  </a:lnTo>
                  <a:lnTo>
                    <a:pt x="42760" y="27190"/>
                  </a:lnTo>
                  <a:lnTo>
                    <a:pt x="44373" y="25361"/>
                  </a:lnTo>
                  <a:close/>
                </a:path>
                <a:path w="116840" h="163195">
                  <a:moveTo>
                    <a:pt x="45453" y="43459"/>
                  </a:moveTo>
                  <a:lnTo>
                    <a:pt x="45059" y="42900"/>
                  </a:lnTo>
                  <a:lnTo>
                    <a:pt x="44843" y="43014"/>
                  </a:lnTo>
                  <a:lnTo>
                    <a:pt x="45059" y="43700"/>
                  </a:lnTo>
                  <a:lnTo>
                    <a:pt x="45453" y="43459"/>
                  </a:lnTo>
                  <a:close/>
                </a:path>
                <a:path w="116840" h="163195">
                  <a:moveTo>
                    <a:pt x="45453" y="38836"/>
                  </a:moveTo>
                  <a:lnTo>
                    <a:pt x="43980" y="38036"/>
                  </a:lnTo>
                  <a:lnTo>
                    <a:pt x="41541" y="39662"/>
                  </a:lnTo>
                  <a:lnTo>
                    <a:pt x="40195" y="39255"/>
                  </a:lnTo>
                  <a:lnTo>
                    <a:pt x="39116" y="40068"/>
                  </a:lnTo>
                  <a:lnTo>
                    <a:pt x="41008" y="41414"/>
                  </a:lnTo>
                  <a:lnTo>
                    <a:pt x="40055" y="43167"/>
                  </a:lnTo>
                  <a:lnTo>
                    <a:pt x="40195" y="43294"/>
                  </a:lnTo>
                  <a:lnTo>
                    <a:pt x="41008" y="42837"/>
                  </a:lnTo>
                  <a:lnTo>
                    <a:pt x="41135" y="42760"/>
                  </a:lnTo>
                  <a:lnTo>
                    <a:pt x="42354" y="43434"/>
                  </a:lnTo>
                  <a:lnTo>
                    <a:pt x="43980" y="43383"/>
                  </a:lnTo>
                  <a:lnTo>
                    <a:pt x="44373" y="43294"/>
                  </a:lnTo>
                  <a:lnTo>
                    <a:pt x="44653" y="43141"/>
                  </a:lnTo>
                  <a:lnTo>
                    <a:pt x="44780" y="43053"/>
                  </a:lnTo>
                  <a:lnTo>
                    <a:pt x="44780" y="42760"/>
                  </a:lnTo>
                  <a:lnTo>
                    <a:pt x="44653" y="42799"/>
                  </a:lnTo>
                  <a:lnTo>
                    <a:pt x="44246" y="42900"/>
                  </a:lnTo>
                  <a:lnTo>
                    <a:pt x="43980" y="42354"/>
                  </a:lnTo>
                  <a:lnTo>
                    <a:pt x="44246" y="41821"/>
                  </a:lnTo>
                  <a:lnTo>
                    <a:pt x="43980" y="41541"/>
                  </a:lnTo>
                  <a:lnTo>
                    <a:pt x="43980" y="40741"/>
                  </a:lnTo>
                  <a:lnTo>
                    <a:pt x="44373" y="40652"/>
                  </a:lnTo>
                  <a:lnTo>
                    <a:pt x="44653" y="40601"/>
                  </a:lnTo>
                  <a:lnTo>
                    <a:pt x="45453" y="38989"/>
                  </a:lnTo>
                  <a:lnTo>
                    <a:pt x="45453" y="38836"/>
                  </a:lnTo>
                  <a:close/>
                </a:path>
                <a:path w="116840" h="163195">
                  <a:moveTo>
                    <a:pt x="45732" y="25895"/>
                  </a:moveTo>
                  <a:lnTo>
                    <a:pt x="42760" y="27787"/>
                  </a:lnTo>
                  <a:lnTo>
                    <a:pt x="42760" y="27190"/>
                  </a:lnTo>
                  <a:lnTo>
                    <a:pt x="40335" y="29946"/>
                  </a:lnTo>
                  <a:lnTo>
                    <a:pt x="40335" y="27787"/>
                  </a:lnTo>
                  <a:lnTo>
                    <a:pt x="39293" y="29438"/>
                  </a:lnTo>
                  <a:lnTo>
                    <a:pt x="39789" y="29337"/>
                  </a:lnTo>
                  <a:lnTo>
                    <a:pt x="40055" y="29273"/>
                  </a:lnTo>
                  <a:lnTo>
                    <a:pt x="39662" y="31026"/>
                  </a:lnTo>
                  <a:lnTo>
                    <a:pt x="40055" y="31254"/>
                  </a:lnTo>
                  <a:lnTo>
                    <a:pt x="40601" y="31559"/>
                  </a:lnTo>
                  <a:lnTo>
                    <a:pt x="42760" y="29540"/>
                  </a:lnTo>
                  <a:lnTo>
                    <a:pt x="45186" y="30886"/>
                  </a:lnTo>
                  <a:lnTo>
                    <a:pt x="45732" y="29654"/>
                  </a:lnTo>
                  <a:lnTo>
                    <a:pt x="45732" y="25895"/>
                  </a:lnTo>
                  <a:close/>
                </a:path>
                <a:path w="116840" h="163195">
                  <a:moveTo>
                    <a:pt x="46126" y="32512"/>
                  </a:moveTo>
                  <a:lnTo>
                    <a:pt x="45999" y="32105"/>
                  </a:lnTo>
                  <a:lnTo>
                    <a:pt x="45593" y="31026"/>
                  </a:lnTo>
                  <a:lnTo>
                    <a:pt x="45046" y="32105"/>
                  </a:lnTo>
                  <a:lnTo>
                    <a:pt x="45453" y="32778"/>
                  </a:lnTo>
                  <a:lnTo>
                    <a:pt x="45593" y="32918"/>
                  </a:lnTo>
                  <a:lnTo>
                    <a:pt x="45999" y="32778"/>
                  </a:lnTo>
                  <a:lnTo>
                    <a:pt x="46126" y="32512"/>
                  </a:lnTo>
                  <a:close/>
                </a:path>
                <a:path w="116840" h="163195">
                  <a:moveTo>
                    <a:pt x="46532" y="27787"/>
                  </a:moveTo>
                  <a:lnTo>
                    <a:pt x="45859" y="27647"/>
                  </a:lnTo>
                  <a:lnTo>
                    <a:pt x="45859" y="29337"/>
                  </a:lnTo>
                  <a:lnTo>
                    <a:pt x="46532" y="27787"/>
                  </a:lnTo>
                  <a:close/>
                </a:path>
                <a:path w="116840" h="163195">
                  <a:moveTo>
                    <a:pt x="46812" y="42214"/>
                  </a:moveTo>
                  <a:lnTo>
                    <a:pt x="45859" y="43065"/>
                  </a:lnTo>
                  <a:lnTo>
                    <a:pt x="45732" y="43192"/>
                  </a:lnTo>
                  <a:lnTo>
                    <a:pt x="45859" y="43205"/>
                  </a:lnTo>
                  <a:lnTo>
                    <a:pt x="46672" y="42710"/>
                  </a:lnTo>
                  <a:lnTo>
                    <a:pt x="46812" y="42621"/>
                  </a:lnTo>
                  <a:lnTo>
                    <a:pt x="46812" y="42214"/>
                  </a:lnTo>
                  <a:close/>
                </a:path>
                <a:path w="116840" h="163195">
                  <a:moveTo>
                    <a:pt x="47955" y="44107"/>
                  </a:moveTo>
                  <a:lnTo>
                    <a:pt x="47548" y="43446"/>
                  </a:lnTo>
                  <a:lnTo>
                    <a:pt x="46405" y="44373"/>
                  </a:lnTo>
                  <a:lnTo>
                    <a:pt x="46939" y="44284"/>
                  </a:lnTo>
                  <a:lnTo>
                    <a:pt x="47548" y="44183"/>
                  </a:lnTo>
                  <a:lnTo>
                    <a:pt x="47955" y="44107"/>
                  </a:lnTo>
                  <a:close/>
                </a:path>
                <a:path w="116840" h="163195">
                  <a:moveTo>
                    <a:pt x="48958" y="85115"/>
                  </a:moveTo>
                  <a:lnTo>
                    <a:pt x="48425" y="85763"/>
                  </a:lnTo>
                  <a:lnTo>
                    <a:pt x="48425" y="86868"/>
                  </a:lnTo>
                  <a:lnTo>
                    <a:pt x="48958" y="85521"/>
                  </a:lnTo>
                  <a:lnTo>
                    <a:pt x="48958" y="85115"/>
                  </a:lnTo>
                  <a:close/>
                </a:path>
                <a:path w="116840" h="163195">
                  <a:moveTo>
                    <a:pt x="49911" y="64884"/>
                  </a:moveTo>
                  <a:lnTo>
                    <a:pt x="49771" y="64744"/>
                  </a:lnTo>
                  <a:lnTo>
                    <a:pt x="49644" y="64477"/>
                  </a:lnTo>
                  <a:lnTo>
                    <a:pt x="49644" y="64071"/>
                  </a:lnTo>
                  <a:lnTo>
                    <a:pt x="49098" y="64338"/>
                  </a:lnTo>
                  <a:lnTo>
                    <a:pt x="48691" y="64211"/>
                  </a:lnTo>
                  <a:lnTo>
                    <a:pt x="48691" y="65417"/>
                  </a:lnTo>
                  <a:lnTo>
                    <a:pt x="48018" y="65684"/>
                  </a:lnTo>
                  <a:lnTo>
                    <a:pt x="47205" y="65824"/>
                  </a:lnTo>
                  <a:lnTo>
                    <a:pt x="47078" y="66230"/>
                  </a:lnTo>
                  <a:lnTo>
                    <a:pt x="47485" y="66370"/>
                  </a:lnTo>
                  <a:lnTo>
                    <a:pt x="48018" y="66497"/>
                  </a:lnTo>
                  <a:lnTo>
                    <a:pt x="48691" y="66497"/>
                  </a:lnTo>
                  <a:lnTo>
                    <a:pt x="49237" y="65824"/>
                  </a:lnTo>
                  <a:lnTo>
                    <a:pt x="49364" y="65557"/>
                  </a:lnTo>
                  <a:lnTo>
                    <a:pt x="49644" y="65290"/>
                  </a:lnTo>
                  <a:lnTo>
                    <a:pt x="49911" y="64884"/>
                  </a:lnTo>
                  <a:close/>
                </a:path>
                <a:path w="116840" h="163195">
                  <a:moveTo>
                    <a:pt x="50177" y="25768"/>
                  </a:moveTo>
                  <a:lnTo>
                    <a:pt x="49237" y="26441"/>
                  </a:lnTo>
                  <a:lnTo>
                    <a:pt x="49237" y="26568"/>
                  </a:lnTo>
                  <a:lnTo>
                    <a:pt x="50177" y="25768"/>
                  </a:lnTo>
                  <a:close/>
                </a:path>
                <a:path w="116840" h="163195">
                  <a:moveTo>
                    <a:pt x="50317" y="43726"/>
                  </a:moveTo>
                  <a:lnTo>
                    <a:pt x="49911" y="43776"/>
                  </a:lnTo>
                  <a:lnTo>
                    <a:pt x="49364" y="43865"/>
                  </a:lnTo>
                  <a:lnTo>
                    <a:pt x="48691" y="43980"/>
                  </a:lnTo>
                  <a:lnTo>
                    <a:pt x="47955" y="44107"/>
                  </a:lnTo>
                  <a:lnTo>
                    <a:pt x="48691" y="45326"/>
                  </a:lnTo>
                  <a:lnTo>
                    <a:pt x="47752" y="46532"/>
                  </a:lnTo>
                  <a:lnTo>
                    <a:pt x="48691" y="46494"/>
                  </a:lnTo>
                  <a:lnTo>
                    <a:pt x="48958" y="46482"/>
                  </a:lnTo>
                  <a:lnTo>
                    <a:pt x="49911" y="46431"/>
                  </a:lnTo>
                  <a:lnTo>
                    <a:pt x="49911" y="45796"/>
                  </a:lnTo>
                  <a:lnTo>
                    <a:pt x="48958" y="45326"/>
                  </a:lnTo>
                  <a:lnTo>
                    <a:pt x="49504" y="44373"/>
                  </a:lnTo>
                  <a:lnTo>
                    <a:pt x="50317" y="43726"/>
                  </a:lnTo>
                  <a:close/>
                </a:path>
                <a:path w="116840" h="163195">
                  <a:moveTo>
                    <a:pt x="50850" y="47358"/>
                  </a:moveTo>
                  <a:lnTo>
                    <a:pt x="50317" y="46075"/>
                  </a:lnTo>
                  <a:lnTo>
                    <a:pt x="50317" y="46405"/>
                  </a:lnTo>
                  <a:lnTo>
                    <a:pt x="49911" y="46431"/>
                  </a:lnTo>
                  <a:lnTo>
                    <a:pt x="49911" y="47752"/>
                  </a:lnTo>
                  <a:lnTo>
                    <a:pt x="50317" y="47586"/>
                  </a:lnTo>
                  <a:lnTo>
                    <a:pt x="50584" y="47472"/>
                  </a:lnTo>
                  <a:lnTo>
                    <a:pt x="50850" y="47358"/>
                  </a:lnTo>
                  <a:close/>
                </a:path>
                <a:path w="116840" h="163195">
                  <a:moveTo>
                    <a:pt x="50990" y="52603"/>
                  </a:moveTo>
                  <a:lnTo>
                    <a:pt x="50850" y="52197"/>
                  </a:lnTo>
                  <a:lnTo>
                    <a:pt x="50444" y="52070"/>
                  </a:lnTo>
                  <a:lnTo>
                    <a:pt x="50317" y="51663"/>
                  </a:lnTo>
                  <a:lnTo>
                    <a:pt x="50850" y="50444"/>
                  </a:lnTo>
                  <a:lnTo>
                    <a:pt x="49644" y="50850"/>
                  </a:lnTo>
                  <a:lnTo>
                    <a:pt x="48831" y="51396"/>
                  </a:lnTo>
                  <a:lnTo>
                    <a:pt x="49364" y="52603"/>
                  </a:lnTo>
                  <a:lnTo>
                    <a:pt x="49504" y="53822"/>
                  </a:lnTo>
                  <a:lnTo>
                    <a:pt x="50990" y="52603"/>
                  </a:lnTo>
                  <a:close/>
                </a:path>
                <a:path w="116840" h="163195">
                  <a:moveTo>
                    <a:pt x="51396" y="82956"/>
                  </a:moveTo>
                  <a:lnTo>
                    <a:pt x="50850" y="83362"/>
                  </a:lnTo>
                  <a:lnTo>
                    <a:pt x="50317" y="83362"/>
                  </a:lnTo>
                  <a:lnTo>
                    <a:pt x="50850" y="84302"/>
                  </a:lnTo>
                  <a:lnTo>
                    <a:pt x="50444" y="84340"/>
                  </a:lnTo>
                  <a:lnTo>
                    <a:pt x="49237" y="84442"/>
                  </a:lnTo>
                  <a:lnTo>
                    <a:pt x="49237" y="85496"/>
                  </a:lnTo>
                  <a:lnTo>
                    <a:pt x="50444" y="85382"/>
                  </a:lnTo>
                  <a:lnTo>
                    <a:pt x="50850" y="85051"/>
                  </a:lnTo>
                  <a:lnTo>
                    <a:pt x="51396" y="84607"/>
                  </a:lnTo>
                  <a:lnTo>
                    <a:pt x="51396" y="82956"/>
                  </a:lnTo>
                  <a:close/>
                </a:path>
                <a:path w="116840" h="163195">
                  <a:moveTo>
                    <a:pt x="51803" y="14160"/>
                  </a:moveTo>
                  <a:lnTo>
                    <a:pt x="50584" y="14897"/>
                  </a:lnTo>
                  <a:lnTo>
                    <a:pt x="50444" y="14973"/>
                  </a:lnTo>
                  <a:lnTo>
                    <a:pt x="50444" y="13627"/>
                  </a:lnTo>
                  <a:lnTo>
                    <a:pt x="50317" y="13601"/>
                  </a:lnTo>
                  <a:lnTo>
                    <a:pt x="49364" y="13487"/>
                  </a:lnTo>
                  <a:lnTo>
                    <a:pt x="48691" y="13627"/>
                  </a:lnTo>
                  <a:lnTo>
                    <a:pt x="46939" y="14757"/>
                  </a:lnTo>
                  <a:lnTo>
                    <a:pt x="46812" y="14833"/>
                  </a:lnTo>
                  <a:lnTo>
                    <a:pt x="46812" y="13982"/>
                  </a:lnTo>
                  <a:lnTo>
                    <a:pt x="46532" y="14973"/>
                  </a:lnTo>
                  <a:lnTo>
                    <a:pt x="45999" y="14795"/>
                  </a:lnTo>
                  <a:lnTo>
                    <a:pt x="45859" y="14744"/>
                  </a:lnTo>
                  <a:lnTo>
                    <a:pt x="45186" y="14630"/>
                  </a:lnTo>
                  <a:lnTo>
                    <a:pt x="44246" y="15113"/>
                  </a:lnTo>
                  <a:lnTo>
                    <a:pt x="45859" y="16471"/>
                  </a:lnTo>
                  <a:lnTo>
                    <a:pt x="45999" y="16586"/>
                  </a:lnTo>
                  <a:lnTo>
                    <a:pt x="44246" y="17106"/>
                  </a:lnTo>
                  <a:lnTo>
                    <a:pt x="44107" y="17145"/>
                  </a:lnTo>
                  <a:lnTo>
                    <a:pt x="43700" y="17272"/>
                  </a:lnTo>
                  <a:lnTo>
                    <a:pt x="43027" y="18173"/>
                  </a:lnTo>
                  <a:lnTo>
                    <a:pt x="43167" y="18478"/>
                  </a:lnTo>
                  <a:lnTo>
                    <a:pt x="43573" y="18618"/>
                  </a:lnTo>
                  <a:lnTo>
                    <a:pt x="43700" y="18681"/>
                  </a:lnTo>
                  <a:lnTo>
                    <a:pt x="44107" y="18745"/>
                  </a:lnTo>
                  <a:lnTo>
                    <a:pt x="45186" y="17399"/>
                  </a:lnTo>
                  <a:lnTo>
                    <a:pt x="45859" y="19291"/>
                  </a:lnTo>
                  <a:lnTo>
                    <a:pt x="45999" y="19100"/>
                  </a:lnTo>
                  <a:lnTo>
                    <a:pt x="46405" y="18516"/>
                  </a:lnTo>
                  <a:lnTo>
                    <a:pt x="46812" y="17945"/>
                  </a:lnTo>
                  <a:lnTo>
                    <a:pt x="46405" y="15646"/>
                  </a:lnTo>
                  <a:lnTo>
                    <a:pt x="48285" y="14833"/>
                  </a:lnTo>
                  <a:lnTo>
                    <a:pt x="50025" y="14719"/>
                  </a:lnTo>
                  <a:lnTo>
                    <a:pt x="50317" y="16586"/>
                  </a:lnTo>
                  <a:lnTo>
                    <a:pt x="50444" y="16497"/>
                  </a:lnTo>
                  <a:lnTo>
                    <a:pt x="50584" y="16395"/>
                  </a:lnTo>
                  <a:lnTo>
                    <a:pt x="51396" y="15786"/>
                  </a:lnTo>
                  <a:lnTo>
                    <a:pt x="50584" y="15113"/>
                  </a:lnTo>
                  <a:lnTo>
                    <a:pt x="51396" y="14757"/>
                  </a:lnTo>
                  <a:lnTo>
                    <a:pt x="51523" y="14706"/>
                  </a:lnTo>
                  <a:lnTo>
                    <a:pt x="51803" y="14160"/>
                  </a:lnTo>
                  <a:close/>
                </a:path>
                <a:path w="116840" h="163195">
                  <a:moveTo>
                    <a:pt x="51930" y="39382"/>
                  </a:moveTo>
                  <a:lnTo>
                    <a:pt x="51523" y="38379"/>
                  </a:lnTo>
                  <a:lnTo>
                    <a:pt x="51117" y="37477"/>
                  </a:lnTo>
                  <a:lnTo>
                    <a:pt x="50584" y="37909"/>
                  </a:lnTo>
                  <a:lnTo>
                    <a:pt x="50317" y="37960"/>
                  </a:lnTo>
                  <a:lnTo>
                    <a:pt x="49911" y="38036"/>
                  </a:lnTo>
                  <a:lnTo>
                    <a:pt x="50584" y="38582"/>
                  </a:lnTo>
                  <a:lnTo>
                    <a:pt x="50317" y="39522"/>
                  </a:lnTo>
                  <a:lnTo>
                    <a:pt x="49911" y="39484"/>
                  </a:lnTo>
                  <a:lnTo>
                    <a:pt x="48691" y="39382"/>
                  </a:lnTo>
                  <a:lnTo>
                    <a:pt x="49364" y="38303"/>
                  </a:lnTo>
                  <a:lnTo>
                    <a:pt x="48158" y="38989"/>
                  </a:lnTo>
                  <a:lnTo>
                    <a:pt x="47955" y="39052"/>
                  </a:lnTo>
                  <a:lnTo>
                    <a:pt x="47752" y="39116"/>
                  </a:lnTo>
                  <a:lnTo>
                    <a:pt x="47548" y="39179"/>
                  </a:lnTo>
                  <a:lnTo>
                    <a:pt x="47345" y="39255"/>
                  </a:lnTo>
                  <a:lnTo>
                    <a:pt x="46812" y="39357"/>
                  </a:lnTo>
                  <a:lnTo>
                    <a:pt x="46939" y="39547"/>
                  </a:lnTo>
                  <a:lnTo>
                    <a:pt x="47345" y="39789"/>
                  </a:lnTo>
                  <a:lnTo>
                    <a:pt x="47752" y="40462"/>
                  </a:lnTo>
                  <a:lnTo>
                    <a:pt x="47955" y="40576"/>
                  </a:lnTo>
                  <a:lnTo>
                    <a:pt x="47955" y="40932"/>
                  </a:lnTo>
                  <a:lnTo>
                    <a:pt x="47345" y="41541"/>
                  </a:lnTo>
                  <a:lnTo>
                    <a:pt x="46939" y="41846"/>
                  </a:lnTo>
                  <a:lnTo>
                    <a:pt x="46812" y="41948"/>
                  </a:lnTo>
                  <a:lnTo>
                    <a:pt x="46812" y="42214"/>
                  </a:lnTo>
                  <a:lnTo>
                    <a:pt x="47548" y="43446"/>
                  </a:lnTo>
                  <a:lnTo>
                    <a:pt x="47955" y="43103"/>
                  </a:lnTo>
                  <a:lnTo>
                    <a:pt x="48691" y="42506"/>
                  </a:lnTo>
                  <a:lnTo>
                    <a:pt x="50584" y="40970"/>
                  </a:lnTo>
                  <a:lnTo>
                    <a:pt x="51523" y="40195"/>
                  </a:lnTo>
                  <a:lnTo>
                    <a:pt x="51930" y="39382"/>
                  </a:lnTo>
                  <a:close/>
                </a:path>
                <a:path w="116840" h="163195">
                  <a:moveTo>
                    <a:pt x="52070" y="26631"/>
                  </a:moveTo>
                  <a:lnTo>
                    <a:pt x="51396" y="26758"/>
                  </a:lnTo>
                  <a:lnTo>
                    <a:pt x="51396" y="25628"/>
                  </a:lnTo>
                  <a:lnTo>
                    <a:pt x="50990" y="25679"/>
                  </a:lnTo>
                  <a:lnTo>
                    <a:pt x="50990" y="26847"/>
                  </a:lnTo>
                  <a:lnTo>
                    <a:pt x="52070" y="26631"/>
                  </a:lnTo>
                  <a:close/>
                </a:path>
                <a:path w="116840" h="163195">
                  <a:moveTo>
                    <a:pt x="53149" y="84188"/>
                  </a:moveTo>
                  <a:lnTo>
                    <a:pt x="53009" y="83096"/>
                  </a:lnTo>
                  <a:lnTo>
                    <a:pt x="52197" y="83096"/>
                  </a:lnTo>
                  <a:lnTo>
                    <a:pt x="51663" y="82550"/>
                  </a:lnTo>
                  <a:lnTo>
                    <a:pt x="51663" y="84391"/>
                  </a:lnTo>
                  <a:lnTo>
                    <a:pt x="51930" y="84175"/>
                  </a:lnTo>
                  <a:lnTo>
                    <a:pt x="52603" y="84670"/>
                  </a:lnTo>
                  <a:lnTo>
                    <a:pt x="53009" y="84289"/>
                  </a:lnTo>
                  <a:lnTo>
                    <a:pt x="53149" y="84188"/>
                  </a:lnTo>
                  <a:close/>
                </a:path>
                <a:path w="116840" h="163195">
                  <a:moveTo>
                    <a:pt x="53149" y="68999"/>
                  </a:moveTo>
                  <a:lnTo>
                    <a:pt x="53009" y="68719"/>
                  </a:lnTo>
                  <a:lnTo>
                    <a:pt x="52603" y="68922"/>
                  </a:lnTo>
                  <a:lnTo>
                    <a:pt x="52870" y="70002"/>
                  </a:lnTo>
                  <a:lnTo>
                    <a:pt x="52476" y="70675"/>
                  </a:lnTo>
                  <a:lnTo>
                    <a:pt x="51930" y="70751"/>
                  </a:lnTo>
                  <a:lnTo>
                    <a:pt x="51930" y="71577"/>
                  </a:lnTo>
                  <a:lnTo>
                    <a:pt x="51663" y="71755"/>
                  </a:lnTo>
                  <a:lnTo>
                    <a:pt x="52070" y="71843"/>
                  </a:lnTo>
                  <a:lnTo>
                    <a:pt x="52603" y="71958"/>
                  </a:lnTo>
                  <a:lnTo>
                    <a:pt x="52870" y="72021"/>
                  </a:lnTo>
                  <a:lnTo>
                    <a:pt x="53149" y="72072"/>
                  </a:lnTo>
                  <a:lnTo>
                    <a:pt x="53149" y="68999"/>
                  </a:lnTo>
                  <a:close/>
                </a:path>
                <a:path w="116840" h="163195">
                  <a:moveTo>
                    <a:pt x="53149" y="47485"/>
                  </a:moveTo>
                  <a:lnTo>
                    <a:pt x="52870" y="45326"/>
                  </a:lnTo>
                  <a:lnTo>
                    <a:pt x="52336" y="45999"/>
                  </a:lnTo>
                  <a:lnTo>
                    <a:pt x="51523" y="47078"/>
                  </a:lnTo>
                  <a:lnTo>
                    <a:pt x="51117" y="47244"/>
                  </a:lnTo>
                  <a:lnTo>
                    <a:pt x="50850" y="47358"/>
                  </a:lnTo>
                  <a:lnTo>
                    <a:pt x="51117" y="48018"/>
                  </a:lnTo>
                  <a:lnTo>
                    <a:pt x="48958" y="48907"/>
                  </a:lnTo>
                  <a:lnTo>
                    <a:pt x="48831" y="48958"/>
                  </a:lnTo>
                  <a:lnTo>
                    <a:pt x="49911" y="49644"/>
                  </a:lnTo>
                  <a:lnTo>
                    <a:pt x="50317" y="49441"/>
                  </a:lnTo>
                  <a:lnTo>
                    <a:pt x="50850" y="49072"/>
                  </a:lnTo>
                  <a:lnTo>
                    <a:pt x="50990" y="48971"/>
                  </a:lnTo>
                  <a:lnTo>
                    <a:pt x="51117" y="48882"/>
                  </a:lnTo>
                  <a:lnTo>
                    <a:pt x="53149" y="47485"/>
                  </a:lnTo>
                  <a:close/>
                </a:path>
                <a:path w="116840" h="163195">
                  <a:moveTo>
                    <a:pt x="53276" y="68389"/>
                  </a:moveTo>
                  <a:lnTo>
                    <a:pt x="53149" y="68592"/>
                  </a:lnTo>
                  <a:lnTo>
                    <a:pt x="53149" y="68999"/>
                  </a:lnTo>
                  <a:lnTo>
                    <a:pt x="53276" y="69202"/>
                  </a:lnTo>
                  <a:lnTo>
                    <a:pt x="53276" y="68389"/>
                  </a:lnTo>
                  <a:close/>
                </a:path>
                <a:path w="116840" h="163195">
                  <a:moveTo>
                    <a:pt x="54356" y="63804"/>
                  </a:moveTo>
                  <a:lnTo>
                    <a:pt x="52070" y="61506"/>
                  </a:lnTo>
                  <a:lnTo>
                    <a:pt x="52197" y="61379"/>
                  </a:lnTo>
                  <a:lnTo>
                    <a:pt x="52197" y="61036"/>
                  </a:lnTo>
                  <a:lnTo>
                    <a:pt x="50850" y="60972"/>
                  </a:lnTo>
                  <a:lnTo>
                    <a:pt x="50990" y="61506"/>
                  </a:lnTo>
                  <a:lnTo>
                    <a:pt x="51523" y="61937"/>
                  </a:lnTo>
                  <a:lnTo>
                    <a:pt x="51663" y="62052"/>
                  </a:lnTo>
                  <a:lnTo>
                    <a:pt x="51117" y="62725"/>
                  </a:lnTo>
                  <a:lnTo>
                    <a:pt x="51523" y="63106"/>
                  </a:lnTo>
                  <a:lnTo>
                    <a:pt x="51663" y="63233"/>
                  </a:lnTo>
                  <a:lnTo>
                    <a:pt x="51790" y="63360"/>
                  </a:lnTo>
                  <a:lnTo>
                    <a:pt x="51930" y="63487"/>
                  </a:lnTo>
                  <a:lnTo>
                    <a:pt x="52070" y="63614"/>
                  </a:lnTo>
                  <a:lnTo>
                    <a:pt x="53149" y="64617"/>
                  </a:lnTo>
                  <a:lnTo>
                    <a:pt x="53543" y="64516"/>
                  </a:lnTo>
                  <a:lnTo>
                    <a:pt x="54356" y="63804"/>
                  </a:lnTo>
                  <a:close/>
                </a:path>
                <a:path w="116840" h="163195">
                  <a:moveTo>
                    <a:pt x="54495" y="67170"/>
                  </a:moveTo>
                  <a:lnTo>
                    <a:pt x="54356" y="67106"/>
                  </a:lnTo>
                  <a:lnTo>
                    <a:pt x="54229" y="67043"/>
                  </a:lnTo>
                  <a:lnTo>
                    <a:pt x="54229" y="68656"/>
                  </a:lnTo>
                  <a:lnTo>
                    <a:pt x="53822" y="69202"/>
                  </a:lnTo>
                  <a:lnTo>
                    <a:pt x="53822" y="68529"/>
                  </a:lnTo>
                  <a:lnTo>
                    <a:pt x="53949" y="68567"/>
                  </a:lnTo>
                  <a:lnTo>
                    <a:pt x="53949" y="67716"/>
                  </a:lnTo>
                  <a:lnTo>
                    <a:pt x="53682" y="68122"/>
                  </a:lnTo>
                  <a:lnTo>
                    <a:pt x="53682" y="69202"/>
                  </a:lnTo>
                  <a:lnTo>
                    <a:pt x="53276" y="69202"/>
                  </a:lnTo>
                  <a:lnTo>
                    <a:pt x="53276" y="72110"/>
                  </a:lnTo>
                  <a:lnTo>
                    <a:pt x="53682" y="72212"/>
                  </a:lnTo>
                  <a:lnTo>
                    <a:pt x="53949" y="72313"/>
                  </a:lnTo>
                  <a:lnTo>
                    <a:pt x="54229" y="72415"/>
                  </a:lnTo>
                  <a:lnTo>
                    <a:pt x="54356" y="72466"/>
                  </a:lnTo>
                  <a:lnTo>
                    <a:pt x="54495" y="72517"/>
                  </a:lnTo>
                  <a:lnTo>
                    <a:pt x="54495" y="68973"/>
                  </a:lnTo>
                  <a:lnTo>
                    <a:pt x="54356" y="68922"/>
                  </a:lnTo>
                  <a:lnTo>
                    <a:pt x="54495" y="68389"/>
                  </a:lnTo>
                  <a:lnTo>
                    <a:pt x="54495" y="67170"/>
                  </a:lnTo>
                  <a:close/>
                </a:path>
                <a:path w="116840" h="163195">
                  <a:moveTo>
                    <a:pt x="54648" y="63550"/>
                  </a:moveTo>
                  <a:lnTo>
                    <a:pt x="54495" y="63677"/>
                  </a:lnTo>
                  <a:lnTo>
                    <a:pt x="54356" y="63804"/>
                  </a:lnTo>
                  <a:lnTo>
                    <a:pt x="54495" y="63931"/>
                  </a:lnTo>
                  <a:lnTo>
                    <a:pt x="54648" y="63550"/>
                  </a:lnTo>
                  <a:close/>
                </a:path>
                <a:path w="116840" h="163195">
                  <a:moveTo>
                    <a:pt x="54762" y="67310"/>
                  </a:moveTo>
                  <a:lnTo>
                    <a:pt x="54495" y="68389"/>
                  </a:lnTo>
                  <a:lnTo>
                    <a:pt x="54495" y="68973"/>
                  </a:lnTo>
                  <a:lnTo>
                    <a:pt x="54762" y="69062"/>
                  </a:lnTo>
                  <a:lnTo>
                    <a:pt x="54762" y="67310"/>
                  </a:lnTo>
                  <a:close/>
                </a:path>
                <a:path w="116840" h="163195">
                  <a:moveTo>
                    <a:pt x="55067" y="55892"/>
                  </a:moveTo>
                  <a:lnTo>
                    <a:pt x="54495" y="55816"/>
                  </a:lnTo>
                  <a:lnTo>
                    <a:pt x="53543" y="55702"/>
                  </a:lnTo>
                  <a:lnTo>
                    <a:pt x="53543" y="56743"/>
                  </a:lnTo>
                  <a:lnTo>
                    <a:pt x="55067" y="55892"/>
                  </a:lnTo>
                  <a:close/>
                </a:path>
                <a:path w="116840" h="163195">
                  <a:moveTo>
                    <a:pt x="55435" y="36830"/>
                  </a:moveTo>
                  <a:lnTo>
                    <a:pt x="53543" y="35712"/>
                  </a:lnTo>
                  <a:lnTo>
                    <a:pt x="53416" y="35636"/>
                  </a:lnTo>
                  <a:lnTo>
                    <a:pt x="53276" y="35560"/>
                  </a:lnTo>
                  <a:lnTo>
                    <a:pt x="53149" y="35483"/>
                  </a:lnTo>
                  <a:lnTo>
                    <a:pt x="53416" y="33185"/>
                  </a:lnTo>
                  <a:lnTo>
                    <a:pt x="52070" y="35610"/>
                  </a:lnTo>
                  <a:lnTo>
                    <a:pt x="51244" y="36017"/>
                  </a:lnTo>
                  <a:lnTo>
                    <a:pt x="51930" y="36830"/>
                  </a:lnTo>
                  <a:lnTo>
                    <a:pt x="51117" y="37477"/>
                  </a:lnTo>
                  <a:lnTo>
                    <a:pt x="51523" y="37312"/>
                  </a:lnTo>
                  <a:lnTo>
                    <a:pt x="51930" y="37261"/>
                  </a:lnTo>
                  <a:lnTo>
                    <a:pt x="52870" y="37147"/>
                  </a:lnTo>
                  <a:lnTo>
                    <a:pt x="53149" y="37109"/>
                  </a:lnTo>
                  <a:lnTo>
                    <a:pt x="53949" y="37007"/>
                  </a:lnTo>
                  <a:lnTo>
                    <a:pt x="54648" y="36918"/>
                  </a:lnTo>
                  <a:lnTo>
                    <a:pt x="55435" y="36830"/>
                  </a:lnTo>
                  <a:close/>
                </a:path>
                <a:path w="116840" h="163195">
                  <a:moveTo>
                    <a:pt x="55575" y="59067"/>
                  </a:moveTo>
                  <a:lnTo>
                    <a:pt x="55435" y="58940"/>
                  </a:lnTo>
                  <a:lnTo>
                    <a:pt x="53949" y="58445"/>
                  </a:lnTo>
                  <a:lnTo>
                    <a:pt x="53822" y="58407"/>
                  </a:lnTo>
                  <a:lnTo>
                    <a:pt x="53543" y="58293"/>
                  </a:lnTo>
                  <a:lnTo>
                    <a:pt x="53543" y="56743"/>
                  </a:lnTo>
                  <a:lnTo>
                    <a:pt x="52336" y="57429"/>
                  </a:lnTo>
                  <a:lnTo>
                    <a:pt x="52197" y="57505"/>
                  </a:lnTo>
                  <a:lnTo>
                    <a:pt x="52070" y="57581"/>
                  </a:lnTo>
                  <a:lnTo>
                    <a:pt x="51930" y="57658"/>
                  </a:lnTo>
                  <a:lnTo>
                    <a:pt x="52070" y="57823"/>
                  </a:lnTo>
                  <a:lnTo>
                    <a:pt x="52870" y="58089"/>
                  </a:lnTo>
                  <a:lnTo>
                    <a:pt x="53149" y="58178"/>
                  </a:lnTo>
                  <a:lnTo>
                    <a:pt x="53416" y="58267"/>
                  </a:lnTo>
                  <a:lnTo>
                    <a:pt x="53276" y="59347"/>
                  </a:lnTo>
                  <a:lnTo>
                    <a:pt x="53949" y="59270"/>
                  </a:lnTo>
                  <a:lnTo>
                    <a:pt x="54648" y="59182"/>
                  </a:lnTo>
                  <a:lnTo>
                    <a:pt x="55575" y="59067"/>
                  </a:lnTo>
                  <a:close/>
                </a:path>
                <a:path w="116840" h="163195">
                  <a:moveTo>
                    <a:pt x="56248" y="69557"/>
                  </a:moveTo>
                  <a:lnTo>
                    <a:pt x="54762" y="69062"/>
                  </a:lnTo>
                  <a:lnTo>
                    <a:pt x="54762" y="72618"/>
                  </a:lnTo>
                  <a:lnTo>
                    <a:pt x="55702" y="72974"/>
                  </a:lnTo>
                  <a:lnTo>
                    <a:pt x="56248" y="70675"/>
                  </a:lnTo>
                  <a:lnTo>
                    <a:pt x="56248" y="69557"/>
                  </a:lnTo>
                  <a:close/>
                </a:path>
                <a:path w="116840" h="163195">
                  <a:moveTo>
                    <a:pt x="56515" y="58940"/>
                  </a:moveTo>
                  <a:lnTo>
                    <a:pt x="55575" y="59067"/>
                  </a:lnTo>
                  <a:lnTo>
                    <a:pt x="56210" y="59207"/>
                  </a:lnTo>
                  <a:lnTo>
                    <a:pt x="56388" y="59258"/>
                  </a:lnTo>
                  <a:lnTo>
                    <a:pt x="56515" y="58940"/>
                  </a:lnTo>
                  <a:close/>
                </a:path>
                <a:path w="116840" h="163195">
                  <a:moveTo>
                    <a:pt x="58000" y="59080"/>
                  </a:moveTo>
                  <a:lnTo>
                    <a:pt x="57594" y="59626"/>
                  </a:lnTo>
                  <a:lnTo>
                    <a:pt x="56946" y="59448"/>
                  </a:lnTo>
                  <a:lnTo>
                    <a:pt x="56515" y="59309"/>
                  </a:lnTo>
                  <a:lnTo>
                    <a:pt x="56388" y="59283"/>
                  </a:lnTo>
                  <a:lnTo>
                    <a:pt x="54648" y="63550"/>
                  </a:lnTo>
                  <a:lnTo>
                    <a:pt x="56946" y="61531"/>
                  </a:lnTo>
                  <a:lnTo>
                    <a:pt x="57594" y="60299"/>
                  </a:lnTo>
                  <a:lnTo>
                    <a:pt x="58000" y="59080"/>
                  </a:lnTo>
                  <a:close/>
                </a:path>
                <a:path w="116840" h="163195">
                  <a:moveTo>
                    <a:pt x="58940" y="61696"/>
                  </a:moveTo>
                  <a:lnTo>
                    <a:pt x="58674" y="60020"/>
                  </a:lnTo>
                  <a:lnTo>
                    <a:pt x="56946" y="61531"/>
                  </a:lnTo>
                  <a:lnTo>
                    <a:pt x="56210" y="62941"/>
                  </a:lnTo>
                  <a:lnTo>
                    <a:pt x="56210" y="63296"/>
                  </a:lnTo>
                  <a:lnTo>
                    <a:pt x="58674" y="62230"/>
                  </a:lnTo>
                  <a:lnTo>
                    <a:pt x="58940" y="62115"/>
                  </a:lnTo>
                  <a:lnTo>
                    <a:pt x="58940" y="61696"/>
                  </a:lnTo>
                  <a:close/>
                </a:path>
                <a:path w="116840" h="163195">
                  <a:moveTo>
                    <a:pt x="58940" y="53797"/>
                  </a:moveTo>
                  <a:lnTo>
                    <a:pt x="58674" y="53848"/>
                  </a:lnTo>
                  <a:lnTo>
                    <a:pt x="55905" y="55422"/>
                  </a:lnTo>
                  <a:lnTo>
                    <a:pt x="56388" y="51396"/>
                  </a:lnTo>
                  <a:lnTo>
                    <a:pt x="56210" y="51435"/>
                  </a:lnTo>
                  <a:lnTo>
                    <a:pt x="55664" y="55562"/>
                  </a:lnTo>
                  <a:lnTo>
                    <a:pt x="55067" y="55892"/>
                  </a:lnTo>
                  <a:lnTo>
                    <a:pt x="55575" y="55943"/>
                  </a:lnTo>
                  <a:lnTo>
                    <a:pt x="55575" y="56248"/>
                  </a:lnTo>
                  <a:lnTo>
                    <a:pt x="55575" y="58280"/>
                  </a:lnTo>
                  <a:lnTo>
                    <a:pt x="55829" y="56057"/>
                  </a:lnTo>
                  <a:lnTo>
                    <a:pt x="58940" y="53797"/>
                  </a:lnTo>
                  <a:close/>
                </a:path>
                <a:path w="116840" h="163195">
                  <a:moveTo>
                    <a:pt x="60972" y="60833"/>
                  </a:moveTo>
                  <a:lnTo>
                    <a:pt x="59994" y="61658"/>
                  </a:lnTo>
                  <a:lnTo>
                    <a:pt x="58991" y="62090"/>
                  </a:lnTo>
                  <a:lnTo>
                    <a:pt x="59347" y="64211"/>
                  </a:lnTo>
                  <a:lnTo>
                    <a:pt x="59486" y="62852"/>
                  </a:lnTo>
                  <a:lnTo>
                    <a:pt x="60566" y="62585"/>
                  </a:lnTo>
                  <a:lnTo>
                    <a:pt x="60833" y="62522"/>
                  </a:lnTo>
                  <a:lnTo>
                    <a:pt x="60833" y="61506"/>
                  </a:lnTo>
                  <a:lnTo>
                    <a:pt x="60972" y="60833"/>
                  </a:lnTo>
                  <a:close/>
                </a:path>
                <a:path w="116840" h="163195">
                  <a:moveTo>
                    <a:pt x="61772" y="90919"/>
                  </a:moveTo>
                  <a:lnTo>
                    <a:pt x="61239" y="90639"/>
                  </a:lnTo>
                  <a:lnTo>
                    <a:pt x="61379" y="89966"/>
                  </a:lnTo>
                  <a:lnTo>
                    <a:pt x="61506" y="89560"/>
                  </a:lnTo>
                  <a:lnTo>
                    <a:pt x="59893" y="89700"/>
                  </a:lnTo>
                  <a:lnTo>
                    <a:pt x="60159" y="91859"/>
                  </a:lnTo>
                  <a:lnTo>
                    <a:pt x="61772" y="90919"/>
                  </a:lnTo>
                  <a:close/>
                </a:path>
                <a:path w="116840" h="163195">
                  <a:moveTo>
                    <a:pt x="62179" y="62458"/>
                  </a:moveTo>
                  <a:lnTo>
                    <a:pt x="62052" y="62318"/>
                  </a:lnTo>
                  <a:lnTo>
                    <a:pt x="62052" y="62179"/>
                  </a:lnTo>
                  <a:lnTo>
                    <a:pt x="61912" y="61912"/>
                  </a:lnTo>
                  <a:lnTo>
                    <a:pt x="61239" y="62255"/>
                  </a:lnTo>
                  <a:lnTo>
                    <a:pt x="61099" y="62318"/>
                  </a:lnTo>
                  <a:lnTo>
                    <a:pt x="60972" y="62382"/>
                  </a:lnTo>
                  <a:lnTo>
                    <a:pt x="62179" y="62458"/>
                  </a:lnTo>
                  <a:close/>
                </a:path>
                <a:path w="116840" h="163195">
                  <a:moveTo>
                    <a:pt x="62318" y="51803"/>
                  </a:moveTo>
                  <a:lnTo>
                    <a:pt x="59994" y="53111"/>
                  </a:lnTo>
                  <a:lnTo>
                    <a:pt x="59347" y="55308"/>
                  </a:lnTo>
                  <a:lnTo>
                    <a:pt x="61912" y="54279"/>
                  </a:lnTo>
                  <a:lnTo>
                    <a:pt x="62318" y="54343"/>
                  </a:lnTo>
                  <a:lnTo>
                    <a:pt x="62318" y="51803"/>
                  </a:lnTo>
                  <a:close/>
                </a:path>
                <a:path w="116840" h="163195">
                  <a:moveTo>
                    <a:pt x="62826" y="45313"/>
                  </a:moveTo>
                  <a:lnTo>
                    <a:pt x="58674" y="45199"/>
                  </a:lnTo>
                  <a:lnTo>
                    <a:pt x="57594" y="44704"/>
                  </a:lnTo>
                  <a:lnTo>
                    <a:pt x="57467" y="44653"/>
                  </a:lnTo>
                  <a:lnTo>
                    <a:pt x="56946" y="45504"/>
                  </a:lnTo>
                  <a:lnTo>
                    <a:pt x="56946" y="45275"/>
                  </a:lnTo>
                  <a:lnTo>
                    <a:pt x="56515" y="45110"/>
                  </a:lnTo>
                  <a:lnTo>
                    <a:pt x="56210" y="45097"/>
                  </a:lnTo>
                  <a:lnTo>
                    <a:pt x="55575" y="45300"/>
                  </a:lnTo>
                  <a:lnTo>
                    <a:pt x="53949" y="45999"/>
                  </a:lnTo>
                  <a:lnTo>
                    <a:pt x="55435" y="47891"/>
                  </a:lnTo>
                  <a:lnTo>
                    <a:pt x="54648" y="48336"/>
                  </a:lnTo>
                  <a:lnTo>
                    <a:pt x="54495" y="48425"/>
                  </a:lnTo>
                  <a:lnTo>
                    <a:pt x="52336" y="49085"/>
                  </a:lnTo>
                  <a:lnTo>
                    <a:pt x="51930" y="49212"/>
                  </a:lnTo>
                  <a:lnTo>
                    <a:pt x="51523" y="49326"/>
                  </a:lnTo>
                  <a:lnTo>
                    <a:pt x="51117" y="49453"/>
                  </a:lnTo>
                  <a:lnTo>
                    <a:pt x="50990" y="49491"/>
                  </a:lnTo>
                  <a:lnTo>
                    <a:pt x="50584" y="49618"/>
                  </a:lnTo>
                  <a:lnTo>
                    <a:pt x="50317" y="49707"/>
                  </a:lnTo>
                  <a:lnTo>
                    <a:pt x="50584" y="49885"/>
                  </a:lnTo>
                  <a:lnTo>
                    <a:pt x="50850" y="49987"/>
                  </a:lnTo>
                  <a:lnTo>
                    <a:pt x="51117" y="50076"/>
                  </a:lnTo>
                  <a:lnTo>
                    <a:pt x="53416" y="50177"/>
                  </a:lnTo>
                  <a:lnTo>
                    <a:pt x="53822" y="50990"/>
                  </a:lnTo>
                  <a:lnTo>
                    <a:pt x="53822" y="52031"/>
                  </a:lnTo>
                  <a:lnTo>
                    <a:pt x="53949" y="51993"/>
                  </a:lnTo>
                  <a:lnTo>
                    <a:pt x="54356" y="51892"/>
                  </a:lnTo>
                  <a:lnTo>
                    <a:pt x="54648" y="51828"/>
                  </a:lnTo>
                  <a:lnTo>
                    <a:pt x="55067" y="51727"/>
                  </a:lnTo>
                  <a:lnTo>
                    <a:pt x="55435" y="51625"/>
                  </a:lnTo>
                  <a:lnTo>
                    <a:pt x="56210" y="51435"/>
                  </a:lnTo>
                  <a:lnTo>
                    <a:pt x="56388" y="50177"/>
                  </a:lnTo>
                  <a:lnTo>
                    <a:pt x="57467" y="50063"/>
                  </a:lnTo>
                  <a:lnTo>
                    <a:pt x="58000" y="49999"/>
                  </a:lnTo>
                  <a:lnTo>
                    <a:pt x="58940" y="49898"/>
                  </a:lnTo>
                  <a:lnTo>
                    <a:pt x="59994" y="49771"/>
                  </a:lnTo>
                  <a:lnTo>
                    <a:pt x="60566" y="47752"/>
                  </a:lnTo>
                  <a:lnTo>
                    <a:pt x="61912" y="47371"/>
                  </a:lnTo>
                  <a:lnTo>
                    <a:pt x="62318" y="47244"/>
                  </a:lnTo>
                  <a:lnTo>
                    <a:pt x="62585" y="47167"/>
                  </a:lnTo>
                  <a:lnTo>
                    <a:pt x="62585" y="46583"/>
                  </a:lnTo>
                  <a:lnTo>
                    <a:pt x="62826" y="45478"/>
                  </a:lnTo>
                  <a:lnTo>
                    <a:pt x="62826" y="45313"/>
                  </a:lnTo>
                  <a:close/>
                </a:path>
                <a:path w="116840" h="163195">
                  <a:moveTo>
                    <a:pt x="63258" y="57188"/>
                  </a:moveTo>
                  <a:lnTo>
                    <a:pt x="63131" y="57327"/>
                  </a:lnTo>
                  <a:lnTo>
                    <a:pt x="63131" y="57467"/>
                  </a:lnTo>
                  <a:lnTo>
                    <a:pt x="62992" y="57467"/>
                  </a:lnTo>
                  <a:lnTo>
                    <a:pt x="63258" y="57785"/>
                  </a:lnTo>
                  <a:lnTo>
                    <a:pt x="63258" y="57188"/>
                  </a:lnTo>
                  <a:close/>
                </a:path>
                <a:path w="116840" h="163195">
                  <a:moveTo>
                    <a:pt x="63601" y="54508"/>
                  </a:moveTo>
                  <a:lnTo>
                    <a:pt x="62826" y="54508"/>
                  </a:lnTo>
                  <a:lnTo>
                    <a:pt x="62992" y="54648"/>
                  </a:lnTo>
                  <a:lnTo>
                    <a:pt x="63258" y="54762"/>
                  </a:lnTo>
                  <a:lnTo>
                    <a:pt x="63601" y="54508"/>
                  </a:lnTo>
                  <a:close/>
                </a:path>
                <a:path w="116840" h="163195">
                  <a:moveTo>
                    <a:pt x="63627" y="62141"/>
                  </a:moveTo>
                  <a:lnTo>
                    <a:pt x="62852" y="62179"/>
                  </a:lnTo>
                  <a:lnTo>
                    <a:pt x="63258" y="62585"/>
                  </a:lnTo>
                  <a:lnTo>
                    <a:pt x="63627" y="62141"/>
                  </a:lnTo>
                  <a:close/>
                </a:path>
                <a:path w="116840" h="163195">
                  <a:moveTo>
                    <a:pt x="63627" y="58077"/>
                  </a:moveTo>
                  <a:lnTo>
                    <a:pt x="63398" y="57950"/>
                  </a:lnTo>
                  <a:lnTo>
                    <a:pt x="63398" y="58216"/>
                  </a:lnTo>
                  <a:lnTo>
                    <a:pt x="62585" y="58699"/>
                  </a:lnTo>
                  <a:lnTo>
                    <a:pt x="62585" y="56515"/>
                  </a:lnTo>
                  <a:lnTo>
                    <a:pt x="62826" y="56438"/>
                  </a:lnTo>
                  <a:lnTo>
                    <a:pt x="62966" y="56400"/>
                  </a:lnTo>
                  <a:lnTo>
                    <a:pt x="62826" y="54571"/>
                  </a:lnTo>
                  <a:lnTo>
                    <a:pt x="62585" y="54470"/>
                  </a:lnTo>
                  <a:lnTo>
                    <a:pt x="62382" y="54381"/>
                  </a:lnTo>
                  <a:lnTo>
                    <a:pt x="62509" y="58737"/>
                  </a:lnTo>
                  <a:lnTo>
                    <a:pt x="62052" y="59004"/>
                  </a:lnTo>
                  <a:lnTo>
                    <a:pt x="61912" y="59080"/>
                  </a:lnTo>
                  <a:lnTo>
                    <a:pt x="62052" y="59893"/>
                  </a:lnTo>
                  <a:lnTo>
                    <a:pt x="62522" y="59385"/>
                  </a:lnTo>
                  <a:lnTo>
                    <a:pt x="62585" y="61239"/>
                  </a:lnTo>
                  <a:lnTo>
                    <a:pt x="62585" y="59334"/>
                  </a:lnTo>
                  <a:lnTo>
                    <a:pt x="63398" y="58470"/>
                  </a:lnTo>
                  <a:lnTo>
                    <a:pt x="63627" y="58229"/>
                  </a:lnTo>
                  <a:lnTo>
                    <a:pt x="63627" y="58077"/>
                  </a:lnTo>
                  <a:close/>
                </a:path>
                <a:path w="116840" h="163195">
                  <a:moveTo>
                    <a:pt x="64744" y="70954"/>
                  </a:moveTo>
                  <a:lnTo>
                    <a:pt x="62458" y="70408"/>
                  </a:lnTo>
                  <a:lnTo>
                    <a:pt x="62052" y="70815"/>
                  </a:lnTo>
                  <a:lnTo>
                    <a:pt x="62585" y="70954"/>
                  </a:lnTo>
                  <a:lnTo>
                    <a:pt x="61912" y="72034"/>
                  </a:lnTo>
                  <a:lnTo>
                    <a:pt x="61239" y="72567"/>
                  </a:lnTo>
                  <a:lnTo>
                    <a:pt x="61506" y="72567"/>
                  </a:lnTo>
                  <a:lnTo>
                    <a:pt x="61645" y="73507"/>
                  </a:lnTo>
                  <a:lnTo>
                    <a:pt x="61772" y="73647"/>
                  </a:lnTo>
                  <a:lnTo>
                    <a:pt x="61912" y="73507"/>
                  </a:lnTo>
                  <a:lnTo>
                    <a:pt x="62179" y="72834"/>
                  </a:lnTo>
                  <a:lnTo>
                    <a:pt x="61772" y="73113"/>
                  </a:lnTo>
                  <a:lnTo>
                    <a:pt x="62852" y="72034"/>
                  </a:lnTo>
                  <a:lnTo>
                    <a:pt x="64744" y="70954"/>
                  </a:lnTo>
                  <a:close/>
                </a:path>
                <a:path w="116840" h="163195">
                  <a:moveTo>
                    <a:pt x="64744" y="50787"/>
                  </a:moveTo>
                  <a:lnTo>
                    <a:pt x="64338" y="50939"/>
                  </a:lnTo>
                  <a:lnTo>
                    <a:pt x="64211" y="50990"/>
                  </a:lnTo>
                  <a:lnTo>
                    <a:pt x="64744" y="51422"/>
                  </a:lnTo>
                  <a:lnTo>
                    <a:pt x="64744" y="50787"/>
                  </a:lnTo>
                  <a:close/>
                </a:path>
                <a:path w="116840" h="163195">
                  <a:moveTo>
                    <a:pt x="64884" y="66802"/>
                  </a:moveTo>
                  <a:lnTo>
                    <a:pt x="64338" y="66941"/>
                  </a:lnTo>
                  <a:lnTo>
                    <a:pt x="64884" y="66941"/>
                  </a:lnTo>
                  <a:lnTo>
                    <a:pt x="64884" y="66802"/>
                  </a:lnTo>
                  <a:close/>
                </a:path>
                <a:path w="116840" h="163195">
                  <a:moveTo>
                    <a:pt x="65430" y="59258"/>
                  </a:moveTo>
                  <a:lnTo>
                    <a:pt x="64884" y="56921"/>
                  </a:lnTo>
                  <a:lnTo>
                    <a:pt x="63741" y="58115"/>
                  </a:lnTo>
                  <a:lnTo>
                    <a:pt x="64338" y="58407"/>
                  </a:lnTo>
                  <a:lnTo>
                    <a:pt x="64338" y="58877"/>
                  </a:lnTo>
                  <a:lnTo>
                    <a:pt x="64884" y="58610"/>
                  </a:lnTo>
                  <a:lnTo>
                    <a:pt x="64884" y="58788"/>
                  </a:lnTo>
                  <a:lnTo>
                    <a:pt x="65290" y="59143"/>
                  </a:lnTo>
                  <a:lnTo>
                    <a:pt x="65430" y="59258"/>
                  </a:lnTo>
                  <a:close/>
                </a:path>
                <a:path w="116840" h="163195">
                  <a:moveTo>
                    <a:pt x="65849" y="61036"/>
                  </a:moveTo>
                  <a:lnTo>
                    <a:pt x="64884" y="61658"/>
                  </a:lnTo>
                  <a:lnTo>
                    <a:pt x="65849" y="61531"/>
                  </a:lnTo>
                  <a:lnTo>
                    <a:pt x="65849" y="61036"/>
                  </a:lnTo>
                  <a:close/>
                </a:path>
                <a:path w="116840" h="163195">
                  <a:moveTo>
                    <a:pt x="66090" y="65557"/>
                  </a:moveTo>
                  <a:lnTo>
                    <a:pt x="65227" y="65341"/>
                  </a:lnTo>
                  <a:lnTo>
                    <a:pt x="65290" y="64782"/>
                  </a:lnTo>
                  <a:lnTo>
                    <a:pt x="65151" y="64757"/>
                  </a:lnTo>
                  <a:lnTo>
                    <a:pt x="64884" y="64681"/>
                  </a:lnTo>
                  <a:lnTo>
                    <a:pt x="64884" y="65227"/>
                  </a:lnTo>
                  <a:lnTo>
                    <a:pt x="64338" y="65087"/>
                  </a:lnTo>
                  <a:lnTo>
                    <a:pt x="64338" y="64554"/>
                  </a:lnTo>
                  <a:lnTo>
                    <a:pt x="63627" y="64401"/>
                  </a:lnTo>
                  <a:lnTo>
                    <a:pt x="63398" y="64338"/>
                  </a:lnTo>
                  <a:lnTo>
                    <a:pt x="62992" y="65684"/>
                  </a:lnTo>
                  <a:lnTo>
                    <a:pt x="64338" y="66370"/>
                  </a:lnTo>
                  <a:lnTo>
                    <a:pt x="63804" y="66776"/>
                  </a:lnTo>
                  <a:lnTo>
                    <a:pt x="63627" y="66713"/>
                  </a:lnTo>
                  <a:lnTo>
                    <a:pt x="63627" y="66916"/>
                  </a:lnTo>
                  <a:lnTo>
                    <a:pt x="63398" y="67094"/>
                  </a:lnTo>
                  <a:lnTo>
                    <a:pt x="63258" y="67195"/>
                  </a:lnTo>
                  <a:lnTo>
                    <a:pt x="63131" y="67297"/>
                  </a:lnTo>
                  <a:lnTo>
                    <a:pt x="62992" y="67398"/>
                  </a:lnTo>
                  <a:lnTo>
                    <a:pt x="62852" y="67500"/>
                  </a:lnTo>
                  <a:lnTo>
                    <a:pt x="62725" y="67614"/>
                  </a:lnTo>
                  <a:lnTo>
                    <a:pt x="62725" y="67843"/>
                  </a:lnTo>
                  <a:lnTo>
                    <a:pt x="63131" y="67741"/>
                  </a:lnTo>
                  <a:lnTo>
                    <a:pt x="63627" y="67310"/>
                  </a:lnTo>
                  <a:lnTo>
                    <a:pt x="63627" y="67119"/>
                  </a:lnTo>
                  <a:lnTo>
                    <a:pt x="64338" y="66941"/>
                  </a:lnTo>
                  <a:lnTo>
                    <a:pt x="63855" y="66802"/>
                  </a:lnTo>
                  <a:lnTo>
                    <a:pt x="64884" y="66243"/>
                  </a:lnTo>
                  <a:lnTo>
                    <a:pt x="64884" y="66027"/>
                  </a:lnTo>
                  <a:lnTo>
                    <a:pt x="64909" y="66230"/>
                  </a:lnTo>
                  <a:lnTo>
                    <a:pt x="65290" y="66014"/>
                  </a:lnTo>
                  <a:lnTo>
                    <a:pt x="66090" y="65557"/>
                  </a:lnTo>
                  <a:close/>
                </a:path>
                <a:path w="116840" h="163195">
                  <a:moveTo>
                    <a:pt x="66090" y="62344"/>
                  </a:moveTo>
                  <a:lnTo>
                    <a:pt x="65849" y="62141"/>
                  </a:lnTo>
                  <a:lnTo>
                    <a:pt x="65684" y="62077"/>
                  </a:lnTo>
                  <a:lnTo>
                    <a:pt x="65430" y="61963"/>
                  </a:lnTo>
                  <a:lnTo>
                    <a:pt x="64744" y="61899"/>
                  </a:lnTo>
                  <a:lnTo>
                    <a:pt x="64338" y="59080"/>
                  </a:lnTo>
                  <a:lnTo>
                    <a:pt x="64338" y="61290"/>
                  </a:lnTo>
                  <a:lnTo>
                    <a:pt x="63754" y="61988"/>
                  </a:lnTo>
                  <a:lnTo>
                    <a:pt x="64338" y="61861"/>
                  </a:lnTo>
                  <a:lnTo>
                    <a:pt x="64338" y="64554"/>
                  </a:lnTo>
                  <a:lnTo>
                    <a:pt x="64884" y="64681"/>
                  </a:lnTo>
                  <a:lnTo>
                    <a:pt x="64884" y="62877"/>
                  </a:lnTo>
                  <a:lnTo>
                    <a:pt x="64744" y="61963"/>
                  </a:lnTo>
                  <a:lnTo>
                    <a:pt x="64884" y="61988"/>
                  </a:lnTo>
                  <a:lnTo>
                    <a:pt x="65290" y="62115"/>
                  </a:lnTo>
                  <a:lnTo>
                    <a:pt x="65684" y="62230"/>
                  </a:lnTo>
                  <a:lnTo>
                    <a:pt x="66090" y="62344"/>
                  </a:lnTo>
                  <a:close/>
                </a:path>
                <a:path w="116840" h="163195">
                  <a:moveTo>
                    <a:pt x="66230" y="52603"/>
                  </a:moveTo>
                  <a:lnTo>
                    <a:pt x="64744" y="51435"/>
                  </a:lnTo>
                  <a:lnTo>
                    <a:pt x="64338" y="53949"/>
                  </a:lnTo>
                  <a:lnTo>
                    <a:pt x="63601" y="54508"/>
                  </a:lnTo>
                  <a:lnTo>
                    <a:pt x="64744" y="54419"/>
                  </a:lnTo>
                  <a:lnTo>
                    <a:pt x="65557" y="54356"/>
                  </a:lnTo>
                  <a:lnTo>
                    <a:pt x="66230" y="52603"/>
                  </a:lnTo>
                  <a:close/>
                </a:path>
                <a:path w="116840" h="163195">
                  <a:moveTo>
                    <a:pt x="67449" y="49796"/>
                  </a:moveTo>
                  <a:lnTo>
                    <a:pt x="65824" y="47078"/>
                  </a:lnTo>
                  <a:lnTo>
                    <a:pt x="64338" y="48450"/>
                  </a:lnTo>
                  <a:lnTo>
                    <a:pt x="64211" y="48564"/>
                  </a:lnTo>
                  <a:lnTo>
                    <a:pt x="64071" y="48691"/>
                  </a:lnTo>
                  <a:lnTo>
                    <a:pt x="65011" y="49771"/>
                  </a:lnTo>
                  <a:lnTo>
                    <a:pt x="64846" y="50749"/>
                  </a:lnTo>
                  <a:lnTo>
                    <a:pt x="65011" y="50685"/>
                  </a:lnTo>
                  <a:lnTo>
                    <a:pt x="67449" y="49796"/>
                  </a:lnTo>
                  <a:close/>
                </a:path>
                <a:path w="116840" h="163195">
                  <a:moveTo>
                    <a:pt x="69596" y="59220"/>
                  </a:moveTo>
                  <a:lnTo>
                    <a:pt x="69329" y="58940"/>
                  </a:lnTo>
                  <a:lnTo>
                    <a:pt x="68249" y="58407"/>
                  </a:lnTo>
                  <a:lnTo>
                    <a:pt x="67843" y="58267"/>
                  </a:lnTo>
                  <a:lnTo>
                    <a:pt x="67043" y="59347"/>
                  </a:lnTo>
                  <a:lnTo>
                    <a:pt x="66903" y="59359"/>
                  </a:lnTo>
                  <a:lnTo>
                    <a:pt x="65684" y="59486"/>
                  </a:lnTo>
                  <a:lnTo>
                    <a:pt x="65430" y="59258"/>
                  </a:lnTo>
                  <a:lnTo>
                    <a:pt x="65849" y="61036"/>
                  </a:lnTo>
                  <a:lnTo>
                    <a:pt x="67576" y="59753"/>
                  </a:lnTo>
                  <a:lnTo>
                    <a:pt x="68795" y="60693"/>
                  </a:lnTo>
                  <a:lnTo>
                    <a:pt x="68922" y="60159"/>
                  </a:lnTo>
                  <a:lnTo>
                    <a:pt x="69329" y="59753"/>
                  </a:lnTo>
                  <a:lnTo>
                    <a:pt x="69596" y="59220"/>
                  </a:lnTo>
                  <a:close/>
                </a:path>
                <a:path w="116840" h="163195">
                  <a:moveTo>
                    <a:pt x="70002" y="48691"/>
                  </a:moveTo>
                  <a:lnTo>
                    <a:pt x="68237" y="49441"/>
                  </a:lnTo>
                  <a:lnTo>
                    <a:pt x="68795" y="51117"/>
                  </a:lnTo>
                  <a:lnTo>
                    <a:pt x="68922" y="50177"/>
                  </a:lnTo>
                  <a:lnTo>
                    <a:pt x="69875" y="49504"/>
                  </a:lnTo>
                  <a:lnTo>
                    <a:pt x="70002" y="48691"/>
                  </a:lnTo>
                  <a:close/>
                </a:path>
                <a:path w="116840" h="163195">
                  <a:moveTo>
                    <a:pt x="70827" y="91249"/>
                  </a:moveTo>
                  <a:lnTo>
                    <a:pt x="70675" y="90233"/>
                  </a:lnTo>
                  <a:lnTo>
                    <a:pt x="69875" y="91719"/>
                  </a:lnTo>
                  <a:lnTo>
                    <a:pt x="70675" y="91313"/>
                  </a:lnTo>
                  <a:lnTo>
                    <a:pt x="70827" y="91249"/>
                  </a:lnTo>
                  <a:close/>
                </a:path>
                <a:path w="116840" h="163195">
                  <a:moveTo>
                    <a:pt x="72161" y="92202"/>
                  </a:moveTo>
                  <a:lnTo>
                    <a:pt x="72034" y="90639"/>
                  </a:lnTo>
                  <a:lnTo>
                    <a:pt x="70827" y="91249"/>
                  </a:lnTo>
                  <a:lnTo>
                    <a:pt x="70827" y="92125"/>
                  </a:lnTo>
                  <a:lnTo>
                    <a:pt x="72161" y="92202"/>
                  </a:lnTo>
                  <a:close/>
                </a:path>
                <a:path w="116840" h="163195">
                  <a:moveTo>
                    <a:pt x="72288" y="68846"/>
                  </a:moveTo>
                  <a:lnTo>
                    <a:pt x="71970" y="67754"/>
                  </a:lnTo>
                  <a:lnTo>
                    <a:pt x="71081" y="69469"/>
                  </a:lnTo>
                  <a:lnTo>
                    <a:pt x="72288" y="68846"/>
                  </a:lnTo>
                  <a:close/>
                </a:path>
                <a:path w="116840" h="163195">
                  <a:moveTo>
                    <a:pt x="72567" y="88887"/>
                  </a:moveTo>
                  <a:lnTo>
                    <a:pt x="71488" y="89154"/>
                  </a:lnTo>
                  <a:lnTo>
                    <a:pt x="71894" y="87401"/>
                  </a:lnTo>
                  <a:lnTo>
                    <a:pt x="72161" y="86601"/>
                  </a:lnTo>
                  <a:lnTo>
                    <a:pt x="71894" y="86728"/>
                  </a:lnTo>
                  <a:lnTo>
                    <a:pt x="71894" y="86868"/>
                  </a:lnTo>
                  <a:lnTo>
                    <a:pt x="71628" y="87007"/>
                  </a:lnTo>
                  <a:lnTo>
                    <a:pt x="70408" y="87541"/>
                  </a:lnTo>
                  <a:lnTo>
                    <a:pt x="69062" y="87134"/>
                  </a:lnTo>
                  <a:lnTo>
                    <a:pt x="69469" y="86194"/>
                  </a:lnTo>
                  <a:lnTo>
                    <a:pt x="68922" y="86055"/>
                  </a:lnTo>
                  <a:lnTo>
                    <a:pt x="68249" y="86055"/>
                  </a:lnTo>
                  <a:lnTo>
                    <a:pt x="67716" y="86194"/>
                  </a:lnTo>
                  <a:lnTo>
                    <a:pt x="67576" y="86868"/>
                  </a:lnTo>
                  <a:lnTo>
                    <a:pt x="66090" y="87274"/>
                  </a:lnTo>
                  <a:lnTo>
                    <a:pt x="65417" y="86601"/>
                  </a:lnTo>
                  <a:lnTo>
                    <a:pt x="65290" y="86601"/>
                  </a:lnTo>
                  <a:lnTo>
                    <a:pt x="65417" y="87807"/>
                  </a:lnTo>
                  <a:lnTo>
                    <a:pt x="67170" y="89560"/>
                  </a:lnTo>
                  <a:lnTo>
                    <a:pt x="65417" y="90373"/>
                  </a:lnTo>
                  <a:lnTo>
                    <a:pt x="65963" y="90512"/>
                  </a:lnTo>
                  <a:lnTo>
                    <a:pt x="66636" y="89966"/>
                  </a:lnTo>
                  <a:lnTo>
                    <a:pt x="67170" y="89839"/>
                  </a:lnTo>
                  <a:lnTo>
                    <a:pt x="67983" y="88214"/>
                  </a:lnTo>
                  <a:lnTo>
                    <a:pt x="69202" y="89560"/>
                  </a:lnTo>
                  <a:lnTo>
                    <a:pt x="70281" y="88620"/>
                  </a:lnTo>
                  <a:lnTo>
                    <a:pt x="71361" y="87541"/>
                  </a:lnTo>
                  <a:lnTo>
                    <a:pt x="71081" y="90106"/>
                  </a:lnTo>
                  <a:lnTo>
                    <a:pt x="71894" y="89839"/>
                  </a:lnTo>
                  <a:lnTo>
                    <a:pt x="72567" y="89433"/>
                  </a:lnTo>
                  <a:lnTo>
                    <a:pt x="72567" y="88887"/>
                  </a:lnTo>
                  <a:close/>
                </a:path>
                <a:path w="116840" h="163195">
                  <a:moveTo>
                    <a:pt x="73240" y="65290"/>
                  </a:moveTo>
                  <a:lnTo>
                    <a:pt x="72567" y="65963"/>
                  </a:lnTo>
                  <a:lnTo>
                    <a:pt x="70675" y="65151"/>
                  </a:lnTo>
                  <a:lnTo>
                    <a:pt x="71755" y="64211"/>
                  </a:lnTo>
                  <a:lnTo>
                    <a:pt x="71081" y="64122"/>
                  </a:lnTo>
                  <a:lnTo>
                    <a:pt x="70675" y="63982"/>
                  </a:lnTo>
                  <a:lnTo>
                    <a:pt x="70548" y="63931"/>
                  </a:lnTo>
                  <a:lnTo>
                    <a:pt x="70002" y="64338"/>
                  </a:lnTo>
                  <a:lnTo>
                    <a:pt x="69329" y="65011"/>
                  </a:lnTo>
                  <a:lnTo>
                    <a:pt x="68795" y="64477"/>
                  </a:lnTo>
                  <a:lnTo>
                    <a:pt x="69202" y="65684"/>
                  </a:lnTo>
                  <a:lnTo>
                    <a:pt x="68249" y="67449"/>
                  </a:lnTo>
                  <a:lnTo>
                    <a:pt x="67043" y="66090"/>
                  </a:lnTo>
                  <a:lnTo>
                    <a:pt x="66230" y="67170"/>
                  </a:lnTo>
                  <a:lnTo>
                    <a:pt x="66090" y="67144"/>
                  </a:lnTo>
                  <a:lnTo>
                    <a:pt x="65430" y="67030"/>
                  </a:lnTo>
                  <a:lnTo>
                    <a:pt x="65049" y="66979"/>
                  </a:lnTo>
                  <a:lnTo>
                    <a:pt x="65290" y="68249"/>
                  </a:lnTo>
                  <a:lnTo>
                    <a:pt x="66230" y="70954"/>
                  </a:lnTo>
                  <a:lnTo>
                    <a:pt x="69202" y="68211"/>
                  </a:lnTo>
                  <a:lnTo>
                    <a:pt x="70548" y="66967"/>
                  </a:lnTo>
                  <a:lnTo>
                    <a:pt x="70675" y="66840"/>
                  </a:lnTo>
                  <a:lnTo>
                    <a:pt x="71361" y="66217"/>
                  </a:lnTo>
                  <a:lnTo>
                    <a:pt x="71488" y="66090"/>
                  </a:lnTo>
                  <a:lnTo>
                    <a:pt x="71970" y="67754"/>
                  </a:lnTo>
                  <a:lnTo>
                    <a:pt x="73240" y="65290"/>
                  </a:lnTo>
                  <a:close/>
                </a:path>
                <a:path w="116840" h="163195">
                  <a:moveTo>
                    <a:pt x="74460" y="79578"/>
                  </a:moveTo>
                  <a:lnTo>
                    <a:pt x="74053" y="78638"/>
                  </a:lnTo>
                  <a:lnTo>
                    <a:pt x="73507" y="78727"/>
                  </a:lnTo>
                  <a:lnTo>
                    <a:pt x="73113" y="78790"/>
                  </a:lnTo>
                  <a:lnTo>
                    <a:pt x="72567" y="78892"/>
                  </a:lnTo>
                  <a:lnTo>
                    <a:pt x="72034" y="78981"/>
                  </a:lnTo>
                  <a:lnTo>
                    <a:pt x="71628" y="79044"/>
                  </a:lnTo>
                  <a:lnTo>
                    <a:pt x="70548" y="77152"/>
                  </a:lnTo>
                  <a:lnTo>
                    <a:pt x="72567" y="75539"/>
                  </a:lnTo>
                  <a:lnTo>
                    <a:pt x="72567" y="74460"/>
                  </a:lnTo>
                  <a:lnTo>
                    <a:pt x="72034" y="74193"/>
                  </a:lnTo>
                  <a:lnTo>
                    <a:pt x="70954" y="75133"/>
                  </a:lnTo>
                  <a:lnTo>
                    <a:pt x="66636" y="78270"/>
                  </a:lnTo>
                  <a:lnTo>
                    <a:pt x="66497" y="78371"/>
                  </a:lnTo>
                  <a:lnTo>
                    <a:pt x="67310" y="75133"/>
                  </a:lnTo>
                  <a:lnTo>
                    <a:pt x="68122" y="74193"/>
                  </a:lnTo>
                  <a:lnTo>
                    <a:pt x="70142" y="74307"/>
                  </a:lnTo>
                  <a:lnTo>
                    <a:pt x="70408" y="74320"/>
                  </a:lnTo>
                  <a:lnTo>
                    <a:pt x="70142" y="72974"/>
                  </a:lnTo>
                  <a:lnTo>
                    <a:pt x="69596" y="72707"/>
                  </a:lnTo>
                  <a:lnTo>
                    <a:pt x="68922" y="73380"/>
                  </a:lnTo>
                  <a:lnTo>
                    <a:pt x="67310" y="73418"/>
                  </a:lnTo>
                  <a:lnTo>
                    <a:pt x="67043" y="73507"/>
                  </a:lnTo>
                  <a:lnTo>
                    <a:pt x="66230" y="75399"/>
                  </a:lnTo>
                  <a:lnTo>
                    <a:pt x="65963" y="75222"/>
                  </a:lnTo>
                  <a:lnTo>
                    <a:pt x="65963" y="79578"/>
                  </a:lnTo>
                  <a:lnTo>
                    <a:pt x="64071" y="81876"/>
                  </a:lnTo>
                  <a:lnTo>
                    <a:pt x="63538" y="80657"/>
                  </a:lnTo>
                  <a:lnTo>
                    <a:pt x="63309" y="79603"/>
                  </a:lnTo>
                  <a:lnTo>
                    <a:pt x="65963" y="79578"/>
                  </a:lnTo>
                  <a:lnTo>
                    <a:pt x="65963" y="75222"/>
                  </a:lnTo>
                  <a:lnTo>
                    <a:pt x="65824" y="75133"/>
                  </a:lnTo>
                  <a:lnTo>
                    <a:pt x="65824" y="77406"/>
                  </a:lnTo>
                  <a:lnTo>
                    <a:pt x="63309" y="79565"/>
                  </a:lnTo>
                  <a:lnTo>
                    <a:pt x="63258" y="79311"/>
                  </a:lnTo>
                  <a:lnTo>
                    <a:pt x="62179" y="80530"/>
                  </a:lnTo>
                  <a:lnTo>
                    <a:pt x="61099" y="80391"/>
                  </a:lnTo>
                  <a:lnTo>
                    <a:pt x="62179" y="81610"/>
                  </a:lnTo>
                  <a:lnTo>
                    <a:pt x="63131" y="83362"/>
                  </a:lnTo>
                  <a:lnTo>
                    <a:pt x="63258" y="83324"/>
                  </a:lnTo>
                  <a:lnTo>
                    <a:pt x="63538" y="83248"/>
                  </a:lnTo>
                  <a:lnTo>
                    <a:pt x="63931" y="83134"/>
                  </a:lnTo>
                  <a:lnTo>
                    <a:pt x="65011" y="82816"/>
                  </a:lnTo>
                  <a:lnTo>
                    <a:pt x="65417" y="82550"/>
                  </a:lnTo>
                  <a:lnTo>
                    <a:pt x="65824" y="82486"/>
                  </a:lnTo>
                  <a:lnTo>
                    <a:pt x="65684" y="82397"/>
                  </a:lnTo>
                  <a:lnTo>
                    <a:pt x="63931" y="82283"/>
                  </a:lnTo>
                  <a:lnTo>
                    <a:pt x="65684" y="80759"/>
                  </a:lnTo>
                  <a:lnTo>
                    <a:pt x="65824" y="80645"/>
                  </a:lnTo>
                  <a:lnTo>
                    <a:pt x="65963" y="80518"/>
                  </a:lnTo>
                  <a:lnTo>
                    <a:pt x="66497" y="80048"/>
                  </a:lnTo>
                  <a:lnTo>
                    <a:pt x="67043" y="79578"/>
                  </a:lnTo>
                  <a:lnTo>
                    <a:pt x="67576" y="81064"/>
                  </a:lnTo>
                  <a:lnTo>
                    <a:pt x="67576" y="81826"/>
                  </a:lnTo>
                  <a:lnTo>
                    <a:pt x="67449" y="81927"/>
                  </a:lnTo>
                  <a:lnTo>
                    <a:pt x="67310" y="82016"/>
                  </a:lnTo>
                  <a:lnTo>
                    <a:pt x="67043" y="82067"/>
                  </a:lnTo>
                  <a:lnTo>
                    <a:pt x="67716" y="82118"/>
                  </a:lnTo>
                  <a:lnTo>
                    <a:pt x="68656" y="82016"/>
                  </a:lnTo>
                  <a:lnTo>
                    <a:pt x="69329" y="82410"/>
                  </a:lnTo>
                  <a:lnTo>
                    <a:pt x="70408" y="81559"/>
                  </a:lnTo>
                  <a:lnTo>
                    <a:pt x="70548" y="81445"/>
                  </a:lnTo>
                  <a:lnTo>
                    <a:pt x="70675" y="81330"/>
                  </a:lnTo>
                  <a:lnTo>
                    <a:pt x="73113" y="80657"/>
                  </a:lnTo>
                  <a:lnTo>
                    <a:pt x="73507" y="81267"/>
                  </a:lnTo>
                  <a:lnTo>
                    <a:pt x="74193" y="82283"/>
                  </a:lnTo>
                  <a:lnTo>
                    <a:pt x="74460" y="81203"/>
                  </a:lnTo>
                  <a:lnTo>
                    <a:pt x="74193" y="81000"/>
                  </a:lnTo>
                  <a:lnTo>
                    <a:pt x="73507" y="80797"/>
                  </a:lnTo>
                  <a:lnTo>
                    <a:pt x="74460" y="79578"/>
                  </a:lnTo>
                  <a:close/>
                </a:path>
                <a:path w="116840" h="163195">
                  <a:moveTo>
                    <a:pt x="77152" y="68922"/>
                  </a:moveTo>
                  <a:lnTo>
                    <a:pt x="76479" y="67843"/>
                  </a:lnTo>
                  <a:lnTo>
                    <a:pt x="75539" y="67703"/>
                  </a:lnTo>
                  <a:lnTo>
                    <a:pt x="74726" y="67576"/>
                  </a:lnTo>
                  <a:lnTo>
                    <a:pt x="72567" y="68694"/>
                  </a:lnTo>
                  <a:lnTo>
                    <a:pt x="72428" y="68770"/>
                  </a:lnTo>
                  <a:lnTo>
                    <a:pt x="72288" y="68846"/>
                  </a:lnTo>
                  <a:lnTo>
                    <a:pt x="72428" y="69329"/>
                  </a:lnTo>
                  <a:lnTo>
                    <a:pt x="74053" y="69062"/>
                  </a:lnTo>
                  <a:lnTo>
                    <a:pt x="75539" y="69875"/>
                  </a:lnTo>
                  <a:lnTo>
                    <a:pt x="76885" y="70358"/>
                  </a:lnTo>
                  <a:lnTo>
                    <a:pt x="77025" y="70408"/>
                  </a:lnTo>
                  <a:lnTo>
                    <a:pt x="76885" y="69202"/>
                  </a:lnTo>
                  <a:lnTo>
                    <a:pt x="77152" y="69240"/>
                  </a:lnTo>
                  <a:lnTo>
                    <a:pt x="77152" y="68922"/>
                  </a:lnTo>
                  <a:close/>
                </a:path>
                <a:path w="116840" h="163195">
                  <a:moveTo>
                    <a:pt x="77419" y="101968"/>
                  </a:moveTo>
                  <a:lnTo>
                    <a:pt x="73914" y="105346"/>
                  </a:lnTo>
                  <a:lnTo>
                    <a:pt x="74993" y="105829"/>
                  </a:lnTo>
                  <a:lnTo>
                    <a:pt x="75133" y="105879"/>
                  </a:lnTo>
                  <a:lnTo>
                    <a:pt x="76479" y="104533"/>
                  </a:lnTo>
                  <a:lnTo>
                    <a:pt x="77419" y="101968"/>
                  </a:lnTo>
                  <a:close/>
                </a:path>
                <a:path w="116840" h="163195">
                  <a:moveTo>
                    <a:pt x="77698" y="69329"/>
                  </a:moveTo>
                  <a:lnTo>
                    <a:pt x="77254" y="69265"/>
                  </a:lnTo>
                  <a:lnTo>
                    <a:pt x="77558" y="70142"/>
                  </a:lnTo>
                  <a:lnTo>
                    <a:pt x="77698" y="70053"/>
                  </a:lnTo>
                  <a:lnTo>
                    <a:pt x="77698" y="69329"/>
                  </a:lnTo>
                  <a:close/>
                </a:path>
                <a:path w="116840" h="163195">
                  <a:moveTo>
                    <a:pt x="78371" y="89179"/>
                  </a:moveTo>
                  <a:lnTo>
                    <a:pt x="77825" y="89128"/>
                  </a:lnTo>
                  <a:lnTo>
                    <a:pt x="77419" y="89293"/>
                  </a:lnTo>
                  <a:lnTo>
                    <a:pt x="78371" y="89179"/>
                  </a:lnTo>
                  <a:close/>
                </a:path>
                <a:path w="116840" h="163195">
                  <a:moveTo>
                    <a:pt x="79184" y="86321"/>
                  </a:moveTo>
                  <a:lnTo>
                    <a:pt x="79044" y="84709"/>
                  </a:lnTo>
                  <a:lnTo>
                    <a:pt x="78638" y="83096"/>
                  </a:lnTo>
                  <a:lnTo>
                    <a:pt x="78498" y="81876"/>
                  </a:lnTo>
                  <a:lnTo>
                    <a:pt x="78232" y="82016"/>
                  </a:lnTo>
                  <a:lnTo>
                    <a:pt x="77965" y="82283"/>
                  </a:lnTo>
                  <a:lnTo>
                    <a:pt x="77558" y="82283"/>
                  </a:lnTo>
                  <a:lnTo>
                    <a:pt x="77292" y="82410"/>
                  </a:lnTo>
                  <a:lnTo>
                    <a:pt x="77292" y="82283"/>
                  </a:lnTo>
                  <a:lnTo>
                    <a:pt x="77025" y="82410"/>
                  </a:lnTo>
                  <a:lnTo>
                    <a:pt x="78498" y="83223"/>
                  </a:lnTo>
                  <a:lnTo>
                    <a:pt x="77152" y="85648"/>
                  </a:lnTo>
                  <a:lnTo>
                    <a:pt x="79184" y="86321"/>
                  </a:lnTo>
                  <a:close/>
                </a:path>
                <a:path w="116840" h="163195">
                  <a:moveTo>
                    <a:pt x="79717" y="69469"/>
                  </a:moveTo>
                  <a:lnTo>
                    <a:pt x="78905" y="69202"/>
                  </a:lnTo>
                  <a:lnTo>
                    <a:pt x="78003" y="69837"/>
                  </a:lnTo>
                  <a:lnTo>
                    <a:pt x="78105" y="70002"/>
                  </a:lnTo>
                  <a:lnTo>
                    <a:pt x="78638" y="70142"/>
                  </a:lnTo>
                  <a:lnTo>
                    <a:pt x="79717" y="69469"/>
                  </a:lnTo>
                  <a:close/>
                </a:path>
                <a:path w="116840" h="163195">
                  <a:moveTo>
                    <a:pt x="81470" y="98056"/>
                  </a:moveTo>
                  <a:lnTo>
                    <a:pt x="79984" y="96989"/>
                  </a:lnTo>
                  <a:lnTo>
                    <a:pt x="79857" y="95097"/>
                  </a:lnTo>
                  <a:lnTo>
                    <a:pt x="78498" y="94729"/>
                  </a:lnTo>
                  <a:lnTo>
                    <a:pt x="78232" y="94665"/>
                  </a:lnTo>
                  <a:lnTo>
                    <a:pt x="77825" y="94551"/>
                  </a:lnTo>
                  <a:lnTo>
                    <a:pt x="78105" y="93878"/>
                  </a:lnTo>
                  <a:lnTo>
                    <a:pt x="78371" y="92532"/>
                  </a:lnTo>
                  <a:lnTo>
                    <a:pt x="79311" y="92265"/>
                  </a:lnTo>
                  <a:lnTo>
                    <a:pt x="77419" y="91630"/>
                  </a:lnTo>
                  <a:lnTo>
                    <a:pt x="77292" y="91592"/>
                  </a:lnTo>
                  <a:lnTo>
                    <a:pt x="76339" y="89560"/>
                  </a:lnTo>
                  <a:lnTo>
                    <a:pt x="76479" y="89535"/>
                  </a:lnTo>
                  <a:lnTo>
                    <a:pt x="76479" y="88480"/>
                  </a:lnTo>
                  <a:lnTo>
                    <a:pt x="74993" y="88430"/>
                  </a:lnTo>
                  <a:lnTo>
                    <a:pt x="74460" y="88760"/>
                  </a:lnTo>
                  <a:lnTo>
                    <a:pt x="74053" y="90233"/>
                  </a:lnTo>
                  <a:lnTo>
                    <a:pt x="73787" y="92671"/>
                  </a:lnTo>
                  <a:lnTo>
                    <a:pt x="72301" y="92240"/>
                  </a:lnTo>
                  <a:lnTo>
                    <a:pt x="72161" y="92202"/>
                  </a:lnTo>
                  <a:lnTo>
                    <a:pt x="72301" y="93878"/>
                  </a:lnTo>
                  <a:lnTo>
                    <a:pt x="70942" y="94970"/>
                  </a:lnTo>
                  <a:lnTo>
                    <a:pt x="71894" y="95338"/>
                  </a:lnTo>
                  <a:lnTo>
                    <a:pt x="72161" y="95440"/>
                  </a:lnTo>
                  <a:lnTo>
                    <a:pt x="72301" y="95504"/>
                  </a:lnTo>
                  <a:lnTo>
                    <a:pt x="74320" y="96761"/>
                  </a:lnTo>
                  <a:lnTo>
                    <a:pt x="74460" y="96850"/>
                  </a:lnTo>
                  <a:lnTo>
                    <a:pt x="73647" y="98602"/>
                  </a:lnTo>
                  <a:lnTo>
                    <a:pt x="73240" y="99275"/>
                  </a:lnTo>
                  <a:lnTo>
                    <a:pt x="73507" y="99949"/>
                  </a:lnTo>
                  <a:lnTo>
                    <a:pt x="74320" y="99542"/>
                  </a:lnTo>
                  <a:lnTo>
                    <a:pt x="74460" y="99491"/>
                  </a:lnTo>
                  <a:lnTo>
                    <a:pt x="75666" y="99060"/>
                  </a:lnTo>
                  <a:lnTo>
                    <a:pt x="75806" y="99009"/>
                  </a:lnTo>
                  <a:lnTo>
                    <a:pt x="75666" y="100495"/>
                  </a:lnTo>
                  <a:lnTo>
                    <a:pt x="75272" y="101028"/>
                  </a:lnTo>
                  <a:lnTo>
                    <a:pt x="75272" y="101574"/>
                  </a:lnTo>
                  <a:lnTo>
                    <a:pt x="74993" y="101968"/>
                  </a:lnTo>
                  <a:lnTo>
                    <a:pt x="75806" y="101854"/>
                  </a:lnTo>
                  <a:lnTo>
                    <a:pt x="76339" y="101777"/>
                  </a:lnTo>
                  <a:lnTo>
                    <a:pt x="76479" y="101765"/>
                  </a:lnTo>
                  <a:lnTo>
                    <a:pt x="77292" y="101650"/>
                  </a:lnTo>
                  <a:lnTo>
                    <a:pt x="77825" y="101574"/>
                  </a:lnTo>
                  <a:lnTo>
                    <a:pt x="77419" y="101955"/>
                  </a:lnTo>
                  <a:lnTo>
                    <a:pt x="77825" y="102260"/>
                  </a:lnTo>
                  <a:lnTo>
                    <a:pt x="77965" y="102349"/>
                  </a:lnTo>
                  <a:lnTo>
                    <a:pt x="79717" y="103593"/>
                  </a:lnTo>
                  <a:lnTo>
                    <a:pt x="80251" y="102920"/>
                  </a:lnTo>
                  <a:lnTo>
                    <a:pt x="80937" y="102247"/>
                  </a:lnTo>
                  <a:lnTo>
                    <a:pt x="80797" y="101574"/>
                  </a:lnTo>
                  <a:lnTo>
                    <a:pt x="77965" y="101574"/>
                  </a:lnTo>
                  <a:lnTo>
                    <a:pt x="80251" y="99275"/>
                  </a:lnTo>
                  <a:lnTo>
                    <a:pt x="81203" y="99275"/>
                  </a:lnTo>
                  <a:lnTo>
                    <a:pt x="81330" y="99275"/>
                  </a:lnTo>
                  <a:lnTo>
                    <a:pt x="81330" y="99009"/>
                  </a:lnTo>
                  <a:lnTo>
                    <a:pt x="81203" y="98463"/>
                  </a:lnTo>
                  <a:lnTo>
                    <a:pt x="81470" y="98056"/>
                  </a:lnTo>
                  <a:close/>
                </a:path>
                <a:path w="116840" h="163195">
                  <a:moveTo>
                    <a:pt x="82410" y="85115"/>
                  </a:moveTo>
                  <a:lnTo>
                    <a:pt x="81737" y="85242"/>
                  </a:lnTo>
                  <a:lnTo>
                    <a:pt x="80937" y="85382"/>
                  </a:lnTo>
                  <a:lnTo>
                    <a:pt x="80264" y="85382"/>
                  </a:lnTo>
                  <a:lnTo>
                    <a:pt x="79578" y="84975"/>
                  </a:lnTo>
                  <a:lnTo>
                    <a:pt x="79451" y="85382"/>
                  </a:lnTo>
                  <a:lnTo>
                    <a:pt x="79311" y="86461"/>
                  </a:lnTo>
                  <a:lnTo>
                    <a:pt x="79311" y="86868"/>
                  </a:lnTo>
                  <a:lnTo>
                    <a:pt x="79451" y="87007"/>
                  </a:lnTo>
                  <a:lnTo>
                    <a:pt x="79578" y="87007"/>
                  </a:lnTo>
                  <a:lnTo>
                    <a:pt x="79578" y="87274"/>
                  </a:lnTo>
                  <a:lnTo>
                    <a:pt x="79717" y="87401"/>
                  </a:lnTo>
                  <a:lnTo>
                    <a:pt x="80530" y="87274"/>
                  </a:lnTo>
                  <a:lnTo>
                    <a:pt x="81203" y="86461"/>
                  </a:lnTo>
                  <a:lnTo>
                    <a:pt x="82016" y="86601"/>
                  </a:lnTo>
                  <a:lnTo>
                    <a:pt x="82016" y="86055"/>
                  </a:lnTo>
                  <a:lnTo>
                    <a:pt x="82143" y="85648"/>
                  </a:lnTo>
                  <a:lnTo>
                    <a:pt x="82410" y="85115"/>
                  </a:lnTo>
                  <a:close/>
                </a:path>
                <a:path w="116840" h="163195">
                  <a:moveTo>
                    <a:pt x="83210" y="92544"/>
                  </a:moveTo>
                  <a:lnTo>
                    <a:pt x="82816" y="92773"/>
                  </a:lnTo>
                  <a:lnTo>
                    <a:pt x="82016" y="93345"/>
                  </a:lnTo>
                  <a:lnTo>
                    <a:pt x="81203" y="93751"/>
                  </a:lnTo>
                  <a:lnTo>
                    <a:pt x="80530" y="96443"/>
                  </a:lnTo>
                  <a:lnTo>
                    <a:pt x="83210" y="92544"/>
                  </a:lnTo>
                  <a:close/>
                </a:path>
                <a:path w="116840" h="163195">
                  <a:moveTo>
                    <a:pt x="84709" y="142976"/>
                  </a:moveTo>
                  <a:lnTo>
                    <a:pt x="84035" y="142303"/>
                  </a:lnTo>
                  <a:lnTo>
                    <a:pt x="83362" y="141630"/>
                  </a:lnTo>
                  <a:lnTo>
                    <a:pt x="81470" y="142976"/>
                  </a:lnTo>
                  <a:lnTo>
                    <a:pt x="82143" y="143929"/>
                  </a:lnTo>
                  <a:lnTo>
                    <a:pt x="82816" y="144462"/>
                  </a:lnTo>
                  <a:lnTo>
                    <a:pt x="84709" y="142976"/>
                  </a:lnTo>
                  <a:close/>
                </a:path>
                <a:path w="116840" h="163195">
                  <a:moveTo>
                    <a:pt x="87134" y="96177"/>
                  </a:moveTo>
                  <a:lnTo>
                    <a:pt x="86321" y="96278"/>
                  </a:lnTo>
                  <a:lnTo>
                    <a:pt x="85928" y="96710"/>
                  </a:lnTo>
                  <a:lnTo>
                    <a:pt x="86321" y="96799"/>
                  </a:lnTo>
                  <a:lnTo>
                    <a:pt x="87134" y="96177"/>
                  </a:lnTo>
                  <a:close/>
                </a:path>
                <a:path w="116840" h="163195">
                  <a:moveTo>
                    <a:pt x="89839" y="99822"/>
                  </a:moveTo>
                  <a:lnTo>
                    <a:pt x="86448" y="98882"/>
                  </a:lnTo>
                  <a:lnTo>
                    <a:pt x="87947" y="97116"/>
                  </a:lnTo>
                  <a:lnTo>
                    <a:pt x="87807" y="97091"/>
                  </a:lnTo>
                  <a:lnTo>
                    <a:pt x="87274" y="96989"/>
                  </a:lnTo>
                  <a:lnTo>
                    <a:pt x="86194" y="96901"/>
                  </a:lnTo>
                  <a:lnTo>
                    <a:pt x="85382" y="97523"/>
                  </a:lnTo>
                  <a:lnTo>
                    <a:pt x="83362" y="97523"/>
                  </a:lnTo>
                  <a:lnTo>
                    <a:pt x="83362" y="98602"/>
                  </a:lnTo>
                  <a:lnTo>
                    <a:pt x="83629" y="100215"/>
                  </a:lnTo>
                  <a:lnTo>
                    <a:pt x="86321" y="97383"/>
                  </a:lnTo>
                  <a:lnTo>
                    <a:pt x="85382" y="100215"/>
                  </a:lnTo>
                  <a:lnTo>
                    <a:pt x="85648" y="99949"/>
                  </a:lnTo>
                  <a:lnTo>
                    <a:pt x="85928" y="99860"/>
                  </a:lnTo>
                  <a:lnTo>
                    <a:pt x="86194" y="99771"/>
                  </a:lnTo>
                  <a:lnTo>
                    <a:pt x="86321" y="99720"/>
                  </a:lnTo>
                  <a:lnTo>
                    <a:pt x="87134" y="99568"/>
                  </a:lnTo>
                  <a:lnTo>
                    <a:pt x="87274" y="99542"/>
                  </a:lnTo>
                  <a:lnTo>
                    <a:pt x="87807" y="99910"/>
                  </a:lnTo>
                  <a:lnTo>
                    <a:pt x="87947" y="99999"/>
                  </a:lnTo>
                  <a:lnTo>
                    <a:pt x="88087" y="100088"/>
                  </a:lnTo>
                  <a:lnTo>
                    <a:pt x="88214" y="100761"/>
                  </a:lnTo>
                  <a:lnTo>
                    <a:pt x="89839" y="99822"/>
                  </a:lnTo>
                  <a:close/>
                </a:path>
                <a:path w="116840" h="163195">
                  <a:moveTo>
                    <a:pt x="90106" y="94551"/>
                  </a:moveTo>
                  <a:lnTo>
                    <a:pt x="86321" y="93903"/>
                  </a:lnTo>
                  <a:lnTo>
                    <a:pt x="86194" y="93878"/>
                  </a:lnTo>
                  <a:lnTo>
                    <a:pt x="88353" y="91313"/>
                  </a:lnTo>
                  <a:lnTo>
                    <a:pt x="84848" y="89687"/>
                  </a:lnTo>
                  <a:lnTo>
                    <a:pt x="84569" y="89560"/>
                  </a:lnTo>
                  <a:lnTo>
                    <a:pt x="84848" y="89293"/>
                  </a:lnTo>
                  <a:lnTo>
                    <a:pt x="84848" y="89027"/>
                  </a:lnTo>
                  <a:lnTo>
                    <a:pt x="84709" y="88988"/>
                  </a:lnTo>
                  <a:lnTo>
                    <a:pt x="84302" y="88887"/>
                  </a:lnTo>
                  <a:lnTo>
                    <a:pt x="84302" y="89293"/>
                  </a:lnTo>
                  <a:lnTo>
                    <a:pt x="84442" y="89700"/>
                  </a:lnTo>
                  <a:lnTo>
                    <a:pt x="83896" y="90106"/>
                  </a:lnTo>
                  <a:lnTo>
                    <a:pt x="83362" y="90373"/>
                  </a:lnTo>
                  <a:lnTo>
                    <a:pt x="82816" y="90779"/>
                  </a:lnTo>
                  <a:lnTo>
                    <a:pt x="82689" y="91186"/>
                  </a:lnTo>
                  <a:lnTo>
                    <a:pt x="82550" y="91452"/>
                  </a:lnTo>
                  <a:lnTo>
                    <a:pt x="82283" y="91719"/>
                  </a:lnTo>
                  <a:lnTo>
                    <a:pt x="83210" y="92303"/>
                  </a:lnTo>
                  <a:lnTo>
                    <a:pt x="83362" y="92392"/>
                  </a:lnTo>
                  <a:lnTo>
                    <a:pt x="83210" y="92494"/>
                  </a:lnTo>
                  <a:lnTo>
                    <a:pt x="83362" y="93040"/>
                  </a:lnTo>
                  <a:lnTo>
                    <a:pt x="83769" y="94551"/>
                  </a:lnTo>
                  <a:lnTo>
                    <a:pt x="83629" y="96177"/>
                  </a:lnTo>
                  <a:lnTo>
                    <a:pt x="83769" y="96177"/>
                  </a:lnTo>
                  <a:lnTo>
                    <a:pt x="84442" y="96177"/>
                  </a:lnTo>
                  <a:lnTo>
                    <a:pt x="84569" y="96177"/>
                  </a:lnTo>
                  <a:lnTo>
                    <a:pt x="86194" y="96177"/>
                  </a:lnTo>
                  <a:lnTo>
                    <a:pt x="86321" y="96177"/>
                  </a:lnTo>
                  <a:lnTo>
                    <a:pt x="87134" y="95415"/>
                  </a:lnTo>
                  <a:lnTo>
                    <a:pt x="87807" y="94691"/>
                  </a:lnTo>
                  <a:lnTo>
                    <a:pt x="89839" y="95135"/>
                  </a:lnTo>
                  <a:lnTo>
                    <a:pt x="89966" y="95173"/>
                  </a:lnTo>
                  <a:lnTo>
                    <a:pt x="90106" y="95199"/>
                  </a:lnTo>
                  <a:lnTo>
                    <a:pt x="89966" y="94957"/>
                  </a:lnTo>
                  <a:lnTo>
                    <a:pt x="89966" y="94691"/>
                  </a:lnTo>
                  <a:lnTo>
                    <a:pt x="90106" y="94551"/>
                  </a:lnTo>
                  <a:close/>
                </a:path>
                <a:path w="116840" h="163195">
                  <a:moveTo>
                    <a:pt x="91313" y="95719"/>
                  </a:moveTo>
                  <a:lnTo>
                    <a:pt x="90233" y="95364"/>
                  </a:lnTo>
                  <a:lnTo>
                    <a:pt x="91313" y="96443"/>
                  </a:lnTo>
                  <a:lnTo>
                    <a:pt x="91313" y="95719"/>
                  </a:lnTo>
                  <a:close/>
                </a:path>
                <a:path w="116840" h="163195">
                  <a:moveTo>
                    <a:pt x="102108" y="139611"/>
                  </a:moveTo>
                  <a:lnTo>
                    <a:pt x="99822" y="137985"/>
                  </a:lnTo>
                  <a:lnTo>
                    <a:pt x="98602" y="137985"/>
                  </a:lnTo>
                  <a:lnTo>
                    <a:pt x="96850" y="139204"/>
                  </a:lnTo>
                  <a:lnTo>
                    <a:pt x="96431" y="141211"/>
                  </a:lnTo>
                  <a:lnTo>
                    <a:pt x="87401" y="140690"/>
                  </a:lnTo>
                  <a:lnTo>
                    <a:pt x="94691" y="146761"/>
                  </a:lnTo>
                  <a:lnTo>
                    <a:pt x="94957" y="147701"/>
                  </a:lnTo>
                  <a:lnTo>
                    <a:pt x="96304" y="146215"/>
                  </a:lnTo>
                  <a:lnTo>
                    <a:pt x="96850" y="146761"/>
                  </a:lnTo>
                  <a:lnTo>
                    <a:pt x="99275" y="141363"/>
                  </a:lnTo>
                  <a:lnTo>
                    <a:pt x="98831" y="141351"/>
                  </a:lnTo>
                  <a:lnTo>
                    <a:pt x="100088" y="140550"/>
                  </a:lnTo>
                  <a:lnTo>
                    <a:pt x="102108" y="139611"/>
                  </a:lnTo>
                  <a:close/>
                </a:path>
                <a:path w="116840" h="163195">
                  <a:moveTo>
                    <a:pt x="102514" y="151345"/>
                  </a:moveTo>
                  <a:lnTo>
                    <a:pt x="100622" y="149860"/>
                  </a:lnTo>
                  <a:lnTo>
                    <a:pt x="98869" y="149720"/>
                  </a:lnTo>
                  <a:lnTo>
                    <a:pt x="98336" y="151879"/>
                  </a:lnTo>
                  <a:lnTo>
                    <a:pt x="97790" y="152958"/>
                  </a:lnTo>
                  <a:lnTo>
                    <a:pt x="99822" y="153771"/>
                  </a:lnTo>
                  <a:lnTo>
                    <a:pt x="102514" y="151345"/>
                  </a:lnTo>
                  <a:close/>
                </a:path>
                <a:path w="116840" h="163195">
                  <a:moveTo>
                    <a:pt x="104673" y="161188"/>
                  </a:moveTo>
                  <a:lnTo>
                    <a:pt x="103733" y="159842"/>
                  </a:lnTo>
                  <a:lnTo>
                    <a:pt x="102108" y="162801"/>
                  </a:lnTo>
                  <a:lnTo>
                    <a:pt x="104000" y="162267"/>
                  </a:lnTo>
                  <a:lnTo>
                    <a:pt x="104673" y="162001"/>
                  </a:lnTo>
                  <a:lnTo>
                    <a:pt x="104533" y="161594"/>
                  </a:lnTo>
                  <a:lnTo>
                    <a:pt x="104673" y="161188"/>
                  </a:lnTo>
                  <a:close/>
                </a:path>
                <a:path w="116840" h="163195">
                  <a:moveTo>
                    <a:pt x="116001" y="144322"/>
                  </a:moveTo>
                  <a:lnTo>
                    <a:pt x="112229" y="145135"/>
                  </a:lnTo>
                  <a:lnTo>
                    <a:pt x="111899" y="145135"/>
                  </a:lnTo>
                  <a:lnTo>
                    <a:pt x="111417" y="143649"/>
                  </a:lnTo>
                  <a:lnTo>
                    <a:pt x="110477" y="143929"/>
                  </a:lnTo>
                  <a:lnTo>
                    <a:pt x="108991" y="144729"/>
                  </a:lnTo>
                  <a:lnTo>
                    <a:pt x="108724" y="146215"/>
                  </a:lnTo>
                  <a:lnTo>
                    <a:pt x="110744" y="145808"/>
                  </a:lnTo>
                  <a:lnTo>
                    <a:pt x="111556" y="145732"/>
                  </a:lnTo>
                  <a:lnTo>
                    <a:pt x="111556" y="149453"/>
                  </a:lnTo>
                  <a:lnTo>
                    <a:pt x="116001" y="144322"/>
                  </a:lnTo>
                  <a:close/>
                </a:path>
                <a:path w="116840" h="163195">
                  <a:moveTo>
                    <a:pt x="116268" y="130302"/>
                  </a:moveTo>
                  <a:lnTo>
                    <a:pt x="114947" y="130263"/>
                  </a:lnTo>
                  <a:lnTo>
                    <a:pt x="112737" y="128320"/>
                  </a:lnTo>
                  <a:lnTo>
                    <a:pt x="112737" y="131940"/>
                  </a:lnTo>
                  <a:lnTo>
                    <a:pt x="112458" y="131140"/>
                  </a:lnTo>
                  <a:lnTo>
                    <a:pt x="112623" y="131114"/>
                  </a:lnTo>
                  <a:lnTo>
                    <a:pt x="112737" y="131940"/>
                  </a:lnTo>
                  <a:lnTo>
                    <a:pt x="112737" y="128320"/>
                  </a:lnTo>
                  <a:lnTo>
                    <a:pt x="108712" y="124764"/>
                  </a:lnTo>
                  <a:lnTo>
                    <a:pt x="109118" y="130568"/>
                  </a:lnTo>
                  <a:lnTo>
                    <a:pt x="106959" y="129082"/>
                  </a:lnTo>
                  <a:lnTo>
                    <a:pt x="105879" y="130695"/>
                  </a:lnTo>
                  <a:lnTo>
                    <a:pt x="105879" y="134620"/>
                  </a:lnTo>
                  <a:lnTo>
                    <a:pt x="105740" y="134442"/>
                  </a:lnTo>
                  <a:lnTo>
                    <a:pt x="105879" y="134620"/>
                  </a:lnTo>
                  <a:lnTo>
                    <a:pt x="105879" y="130695"/>
                  </a:lnTo>
                  <a:lnTo>
                    <a:pt x="104406" y="132867"/>
                  </a:lnTo>
                  <a:lnTo>
                    <a:pt x="105435" y="134073"/>
                  </a:lnTo>
                  <a:lnTo>
                    <a:pt x="104267" y="134073"/>
                  </a:lnTo>
                  <a:lnTo>
                    <a:pt x="104673" y="133540"/>
                  </a:lnTo>
                  <a:lnTo>
                    <a:pt x="104406" y="132994"/>
                  </a:lnTo>
                  <a:lnTo>
                    <a:pt x="104000" y="132588"/>
                  </a:lnTo>
                  <a:lnTo>
                    <a:pt x="103733" y="132867"/>
                  </a:lnTo>
                  <a:lnTo>
                    <a:pt x="103733" y="132588"/>
                  </a:lnTo>
                  <a:lnTo>
                    <a:pt x="102654" y="132588"/>
                  </a:lnTo>
                  <a:lnTo>
                    <a:pt x="101968" y="133807"/>
                  </a:lnTo>
                  <a:lnTo>
                    <a:pt x="102654" y="133959"/>
                  </a:lnTo>
                  <a:lnTo>
                    <a:pt x="103187" y="134073"/>
                  </a:lnTo>
                  <a:lnTo>
                    <a:pt x="102400" y="135140"/>
                  </a:lnTo>
                  <a:lnTo>
                    <a:pt x="102247" y="134747"/>
                  </a:lnTo>
                  <a:lnTo>
                    <a:pt x="100495" y="133540"/>
                  </a:lnTo>
                  <a:lnTo>
                    <a:pt x="99009" y="137579"/>
                  </a:lnTo>
                  <a:lnTo>
                    <a:pt x="101269" y="136613"/>
                  </a:lnTo>
                  <a:lnTo>
                    <a:pt x="101574" y="138391"/>
                  </a:lnTo>
                  <a:lnTo>
                    <a:pt x="101841" y="139331"/>
                  </a:lnTo>
                  <a:lnTo>
                    <a:pt x="102920" y="137579"/>
                  </a:lnTo>
                  <a:lnTo>
                    <a:pt x="103327" y="138252"/>
                  </a:lnTo>
                  <a:lnTo>
                    <a:pt x="104851" y="137083"/>
                  </a:lnTo>
                  <a:lnTo>
                    <a:pt x="105752" y="137185"/>
                  </a:lnTo>
                  <a:lnTo>
                    <a:pt x="105879" y="136410"/>
                  </a:lnTo>
                  <a:lnTo>
                    <a:pt x="106159" y="134886"/>
                  </a:lnTo>
                  <a:lnTo>
                    <a:pt x="107911" y="137579"/>
                  </a:lnTo>
                  <a:lnTo>
                    <a:pt x="109118" y="135915"/>
                  </a:lnTo>
                  <a:lnTo>
                    <a:pt x="109791" y="134988"/>
                  </a:lnTo>
                  <a:lnTo>
                    <a:pt x="111150" y="133134"/>
                  </a:lnTo>
                  <a:lnTo>
                    <a:pt x="109791" y="131508"/>
                  </a:lnTo>
                  <a:lnTo>
                    <a:pt x="112217" y="131178"/>
                  </a:lnTo>
                  <a:lnTo>
                    <a:pt x="110604" y="135153"/>
                  </a:lnTo>
                  <a:lnTo>
                    <a:pt x="112763" y="134480"/>
                  </a:lnTo>
                  <a:lnTo>
                    <a:pt x="113703" y="134073"/>
                  </a:lnTo>
                  <a:lnTo>
                    <a:pt x="113309" y="133540"/>
                  </a:lnTo>
                  <a:lnTo>
                    <a:pt x="113169" y="133134"/>
                  </a:lnTo>
                  <a:lnTo>
                    <a:pt x="112839" y="132232"/>
                  </a:lnTo>
                  <a:lnTo>
                    <a:pt x="113030" y="132588"/>
                  </a:lnTo>
                  <a:lnTo>
                    <a:pt x="114388" y="132727"/>
                  </a:lnTo>
                  <a:lnTo>
                    <a:pt x="114922" y="132321"/>
                  </a:lnTo>
                  <a:lnTo>
                    <a:pt x="116268" y="13030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6248431" y="427633"/>
              <a:ext cx="269875" cy="501650"/>
            </a:xfrm>
            <a:custGeom>
              <a:avLst/>
              <a:gdLst/>
              <a:ahLst/>
              <a:cxnLst/>
              <a:rect l="l" t="t" r="r" b="b"/>
              <a:pathLst>
                <a:path w="269875" h="501650">
                  <a:moveTo>
                    <a:pt x="3771" y="79844"/>
                  </a:moveTo>
                  <a:lnTo>
                    <a:pt x="1612" y="80924"/>
                  </a:lnTo>
                  <a:lnTo>
                    <a:pt x="1346" y="80924"/>
                  </a:lnTo>
                  <a:lnTo>
                    <a:pt x="1206" y="81191"/>
                  </a:lnTo>
                  <a:lnTo>
                    <a:pt x="939" y="81470"/>
                  </a:lnTo>
                  <a:lnTo>
                    <a:pt x="939" y="82550"/>
                  </a:lnTo>
                  <a:lnTo>
                    <a:pt x="2692" y="84023"/>
                  </a:lnTo>
                  <a:lnTo>
                    <a:pt x="3771" y="79844"/>
                  </a:lnTo>
                  <a:close/>
                </a:path>
                <a:path w="269875" h="501650">
                  <a:moveTo>
                    <a:pt x="5524" y="74256"/>
                  </a:moveTo>
                  <a:lnTo>
                    <a:pt x="3238" y="71348"/>
                  </a:lnTo>
                  <a:lnTo>
                    <a:pt x="3771" y="74993"/>
                  </a:lnTo>
                  <a:lnTo>
                    <a:pt x="4178" y="75933"/>
                  </a:lnTo>
                  <a:lnTo>
                    <a:pt x="5524" y="74256"/>
                  </a:lnTo>
                  <a:close/>
                </a:path>
                <a:path w="269875" h="501650">
                  <a:moveTo>
                    <a:pt x="5791" y="73914"/>
                  </a:moveTo>
                  <a:lnTo>
                    <a:pt x="5524" y="74256"/>
                  </a:lnTo>
                  <a:lnTo>
                    <a:pt x="5791" y="74701"/>
                  </a:lnTo>
                  <a:lnTo>
                    <a:pt x="5791" y="73914"/>
                  </a:lnTo>
                  <a:close/>
                </a:path>
                <a:path w="269875" h="501650">
                  <a:moveTo>
                    <a:pt x="14833" y="73367"/>
                  </a:moveTo>
                  <a:lnTo>
                    <a:pt x="12941" y="73444"/>
                  </a:lnTo>
                  <a:lnTo>
                    <a:pt x="11188" y="73507"/>
                  </a:lnTo>
                  <a:lnTo>
                    <a:pt x="9029" y="74726"/>
                  </a:lnTo>
                  <a:lnTo>
                    <a:pt x="9436" y="70675"/>
                  </a:lnTo>
                  <a:lnTo>
                    <a:pt x="5791" y="74790"/>
                  </a:lnTo>
                  <a:lnTo>
                    <a:pt x="6070" y="76885"/>
                  </a:lnTo>
                  <a:lnTo>
                    <a:pt x="8356" y="75603"/>
                  </a:lnTo>
                  <a:lnTo>
                    <a:pt x="8496" y="75526"/>
                  </a:lnTo>
                  <a:lnTo>
                    <a:pt x="8496" y="77812"/>
                  </a:lnTo>
                  <a:lnTo>
                    <a:pt x="9029" y="77762"/>
                  </a:lnTo>
                  <a:lnTo>
                    <a:pt x="9842" y="77685"/>
                  </a:lnTo>
                  <a:lnTo>
                    <a:pt x="12941" y="79032"/>
                  </a:lnTo>
                  <a:lnTo>
                    <a:pt x="14833" y="73367"/>
                  </a:lnTo>
                  <a:close/>
                </a:path>
                <a:path w="269875" h="501650">
                  <a:moveTo>
                    <a:pt x="16179" y="72021"/>
                  </a:moveTo>
                  <a:lnTo>
                    <a:pt x="15506" y="72021"/>
                  </a:lnTo>
                  <a:lnTo>
                    <a:pt x="15100" y="71894"/>
                  </a:lnTo>
                  <a:lnTo>
                    <a:pt x="14693" y="72567"/>
                  </a:lnTo>
                  <a:lnTo>
                    <a:pt x="15773" y="72567"/>
                  </a:lnTo>
                  <a:lnTo>
                    <a:pt x="16179" y="72021"/>
                  </a:lnTo>
                  <a:close/>
                </a:path>
                <a:path w="269875" h="501650">
                  <a:moveTo>
                    <a:pt x="18605" y="71348"/>
                  </a:moveTo>
                  <a:lnTo>
                    <a:pt x="18211" y="70815"/>
                  </a:lnTo>
                  <a:lnTo>
                    <a:pt x="17538" y="71348"/>
                  </a:lnTo>
                  <a:lnTo>
                    <a:pt x="16992" y="71894"/>
                  </a:lnTo>
                  <a:lnTo>
                    <a:pt x="17259" y="72567"/>
                  </a:lnTo>
                  <a:lnTo>
                    <a:pt x="17932" y="71894"/>
                  </a:lnTo>
                  <a:lnTo>
                    <a:pt x="18605" y="71348"/>
                  </a:lnTo>
                  <a:close/>
                </a:path>
                <a:path w="269875" h="501650">
                  <a:moveTo>
                    <a:pt x="35471" y="34925"/>
                  </a:moveTo>
                  <a:lnTo>
                    <a:pt x="26708" y="37757"/>
                  </a:lnTo>
                  <a:lnTo>
                    <a:pt x="26301" y="37490"/>
                  </a:lnTo>
                  <a:lnTo>
                    <a:pt x="25895" y="37363"/>
                  </a:lnTo>
                  <a:lnTo>
                    <a:pt x="25349" y="37363"/>
                  </a:lnTo>
                  <a:lnTo>
                    <a:pt x="25488" y="36410"/>
                  </a:lnTo>
                  <a:lnTo>
                    <a:pt x="24142" y="36664"/>
                  </a:lnTo>
                  <a:lnTo>
                    <a:pt x="23329" y="36677"/>
                  </a:lnTo>
                  <a:lnTo>
                    <a:pt x="23876" y="36144"/>
                  </a:lnTo>
                  <a:lnTo>
                    <a:pt x="23202" y="36195"/>
                  </a:lnTo>
                  <a:lnTo>
                    <a:pt x="22656" y="36322"/>
                  </a:lnTo>
                  <a:lnTo>
                    <a:pt x="22390" y="36410"/>
                  </a:lnTo>
                  <a:lnTo>
                    <a:pt x="22123" y="36677"/>
                  </a:lnTo>
                  <a:lnTo>
                    <a:pt x="21437" y="36677"/>
                  </a:lnTo>
                  <a:lnTo>
                    <a:pt x="22656" y="33451"/>
                  </a:lnTo>
                  <a:lnTo>
                    <a:pt x="19418" y="34975"/>
                  </a:lnTo>
                  <a:lnTo>
                    <a:pt x="19227" y="35064"/>
                  </a:lnTo>
                  <a:lnTo>
                    <a:pt x="19418" y="34531"/>
                  </a:lnTo>
                  <a:lnTo>
                    <a:pt x="18605" y="34277"/>
                  </a:lnTo>
                  <a:lnTo>
                    <a:pt x="18605" y="37896"/>
                  </a:lnTo>
                  <a:lnTo>
                    <a:pt x="18211" y="38163"/>
                  </a:lnTo>
                  <a:lnTo>
                    <a:pt x="16319" y="35877"/>
                  </a:lnTo>
                  <a:lnTo>
                    <a:pt x="17259" y="36080"/>
                  </a:lnTo>
                  <a:lnTo>
                    <a:pt x="17805" y="36207"/>
                  </a:lnTo>
                  <a:lnTo>
                    <a:pt x="18072" y="36258"/>
                  </a:lnTo>
                  <a:lnTo>
                    <a:pt x="18211" y="36296"/>
                  </a:lnTo>
                  <a:lnTo>
                    <a:pt x="18072" y="35610"/>
                  </a:lnTo>
                  <a:lnTo>
                    <a:pt x="18211" y="36182"/>
                  </a:lnTo>
                  <a:lnTo>
                    <a:pt x="18580" y="36385"/>
                  </a:lnTo>
                  <a:lnTo>
                    <a:pt x="18211" y="36296"/>
                  </a:lnTo>
                  <a:lnTo>
                    <a:pt x="18605" y="37896"/>
                  </a:lnTo>
                  <a:lnTo>
                    <a:pt x="18605" y="34277"/>
                  </a:lnTo>
                  <a:lnTo>
                    <a:pt x="17259" y="33845"/>
                  </a:lnTo>
                  <a:lnTo>
                    <a:pt x="14693" y="35788"/>
                  </a:lnTo>
                  <a:lnTo>
                    <a:pt x="14693" y="41541"/>
                  </a:lnTo>
                  <a:lnTo>
                    <a:pt x="14566" y="41402"/>
                  </a:lnTo>
                  <a:lnTo>
                    <a:pt x="14338" y="41300"/>
                  </a:lnTo>
                  <a:lnTo>
                    <a:pt x="14338" y="42418"/>
                  </a:lnTo>
                  <a:lnTo>
                    <a:pt x="13754" y="42075"/>
                  </a:lnTo>
                  <a:lnTo>
                    <a:pt x="14300" y="41541"/>
                  </a:lnTo>
                  <a:lnTo>
                    <a:pt x="14160" y="41808"/>
                  </a:lnTo>
                  <a:lnTo>
                    <a:pt x="13893" y="42075"/>
                  </a:lnTo>
                  <a:lnTo>
                    <a:pt x="14338" y="42418"/>
                  </a:lnTo>
                  <a:lnTo>
                    <a:pt x="14338" y="41300"/>
                  </a:lnTo>
                  <a:lnTo>
                    <a:pt x="14566" y="41275"/>
                  </a:lnTo>
                  <a:lnTo>
                    <a:pt x="14693" y="41541"/>
                  </a:lnTo>
                  <a:lnTo>
                    <a:pt x="14693" y="35788"/>
                  </a:lnTo>
                  <a:lnTo>
                    <a:pt x="14020" y="36283"/>
                  </a:lnTo>
                  <a:lnTo>
                    <a:pt x="13347" y="38709"/>
                  </a:lnTo>
                  <a:lnTo>
                    <a:pt x="13347" y="38303"/>
                  </a:lnTo>
                  <a:lnTo>
                    <a:pt x="12534" y="38303"/>
                  </a:lnTo>
                  <a:lnTo>
                    <a:pt x="13347" y="37084"/>
                  </a:lnTo>
                  <a:lnTo>
                    <a:pt x="13081" y="34251"/>
                  </a:lnTo>
                  <a:lnTo>
                    <a:pt x="11468" y="36144"/>
                  </a:lnTo>
                  <a:lnTo>
                    <a:pt x="10922" y="36766"/>
                  </a:lnTo>
                  <a:lnTo>
                    <a:pt x="10922" y="39382"/>
                  </a:lnTo>
                  <a:lnTo>
                    <a:pt x="10109" y="40462"/>
                  </a:lnTo>
                  <a:lnTo>
                    <a:pt x="10109" y="41402"/>
                  </a:lnTo>
                  <a:lnTo>
                    <a:pt x="9169" y="42354"/>
                  </a:lnTo>
                  <a:lnTo>
                    <a:pt x="8902" y="42075"/>
                  </a:lnTo>
                  <a:lnTo>
                    <a:pt x="8496" y="42062"/>
                  </a:lnTo>
                  <a:lnTo>
                    <a:pt x="6870" y="42748"/>
                  </a:lnTo>
                  <a:lnTo>
                    <a:pt x="6197" y="43154"/>
                  </a:lnTo>
                  <a:lnTo>
                    <a:pt x="8140" y="38887"/>
                  </a:lnTo>
                  <a:lnTo>
                    <a:pt x="8496" y="41402"/>
                  </a:lnTo>
                  <a:lnTo>
                    <a:pt x="8763" y="41186"/>
                  </a:lnTo>
                  <a:lnTo>
                    <a:pt x="8902" y="41071"/>
                  </a:lnTo>
                  <a:lnTo>
                    <a:pt x="9575" y="40500"/>
                  </a:lnTo>
                  <a:lnTo>
                    <a:pt x="10922" y="39382"/>
                  </a:lnTo>
                  <a:lnTo>
                    <a:pt x="10922" y="36766"/>
                  </a:lnTo>
                  <a:lnTo>
                    <a:pt x="10388" y="37363"/>
                  </a:lnTo>
                  <a:lnTo>
                    <a:pt x="9702" y="36791"/>
                  </a:lnTo>
                  <a:lnTo>
                    <a:pt x="9575" y="36690"/>
                  </a:lnTo>
                  <a:lnTo>
                    <a:pt x="10515" y="35737"/>
                  </a:lnTo>
                  <a:lnTo>
                    <a:pt x="8724" y="34036"/>
                  </a:lnTo>
                  <a:lnTo>
                    <a:pt x="11595" y="32905"/>
                  </a:lnTo>
                  <a:lnTo>
                    <a:pt x="12547" y="33312"/>
                  </a:lnTo>
                  <a:lnTo>
                    <a:pt x="12941" y="31559"/>
                  </a:lnTo>
                  <a:lnTo>
                    <a:pt x="13081" y="31013"/>
                  </a:lnTo>
                  <a:lnTo>
                    <a:pt x="12141" y="31013"/>
                  </a:lnTo>
                  <a:lnTo>
                    <a:pt x="12141" y="29933"/>
                  </a:lnTo>
                  <a:lnTo>
                    <a:pt x="11328" y="30213"/>
                  </a:lnTo>
                  <a:lnTo>
                    <a:pt x="8902" y="30746"/>
                  </a:lnTo>
                  <a:lnTo>
                    <a:pt x="8521" y="33845"/>
                  </a:lnTo>
                  <a:lnTo>
                    <a:pt x="7277" y="32639"/>
                  </a:lnTo>
                  <a:lnTo>
                    <a:pt x="7950" y="37503"/>
                  </a:lnTo>
                  <a:lnTo>
                    <a:pt x="7950" y="37922"/>
                  </a:lnTo>
                  <a:lnTo>
                    <a:pt x="0" y="43827"/>
                  </a:lnTo>
                  <a:lnTo>
                    <a:pt x="5930" y="44780"/>
                  </a:lnTo>
                  <a:lnTo>
                    <a:pt x="6197" y="45580"/>
                  </a:lnTo>
                  <a:lnTo>
                    <a:pt x="6870" y="46266"/>
                  </a:lnTo>
                  <a:lnTo>
                    <a:pt x="7277" y="46342"/>
                  </a:lnTo>
                  <a:lnTo>
                    <a:pt x="7556" y="46393"/>
                  </a:lnTo>
                  <a:lnTo>
                    <a:pt x="6477" y="48285"/>
                  </a:lnTo>
                  <a:lnTo>
                    <a:pt x="7556" y="49758"/>
                  </a:lnTo>
                  <a:lnTo>
                    <a:pt x="7950" y="50304"/>
                  </a:lnTo>
                  <a:lnTo>
                    <a:pt x="9575" y="49187"/>
                  </a:lnTo>
                  <a:lnTo>
                    <a:pt x="9702" y="49098"/>
                  </a:lnTo>
                  <a:lnTo>
                    <a:pt x="10922" y="48602"/>
                  </a:lnTo>
                  <a:lnTo>
                    <a:pt x="11061" y="48552"/>
                  </a:lnTo>
                  <a:lnTo>
                    <a:pt x="12001" y="47345"/>
                  </a:lnTo>
                  <a:lnTo>
                    <a:pt x="12534" y="46393"/>
                  </a:lnTo>
                  <a:lnTo>
                    <a:pt x="13309" y="48310"/>
                  </a:lnTo>
                  <a:lnTo>
                    <a:pt x="11468" y="49631"/>
                  </a:lnTo>
                  <a:lnTo>
                    <a:pt x="10655" y="50304"/>
                  </a:lnTo>
                  <a:lnTo>
                    <a:pt x="11328" y="50571"/>
                  </a:lnTo>
                  <a:lnTo>
                    <a:pt x="11468" y="50977"/>
                  </a:lnTo>
                  <a:lnTo>
                    <a:pt x="12941" y="52730"/>
                  </a:lnTo>
                  <a:lnTo>
                    <a:pt x="13881" y="49187"/>
                  </a:lnTo>
                  <a:lnTo>
                    <a:pt x="14693" y="48006"/>
                  </a:lnTo>
                  <a:lnTo>
                    <a:pt x="16319" y="45694"/>
                  </a:lnTo>
                  <a:lnTo>
                    <a:pt x="17805" y="43561"/>
                  </a:lnTo>
                  <a:lnTo>
                    <a:pt x="17805" y="42354"/>
                  </a:lnTo>
                  <a:lnTo>
                    <a:pt x="17932" y="42354"/>
                  </a:lnTo>
                  <a:lnTo>
                    <a:pt x="18605" y="45859"/>
                  </a:lnTo>
                  <a:lnTo>
                    <a:pt x="21437" y="42037"/>
                  </a:lnTo>
                  <a:lnTo>
                    <a:pt x="21717" y="41668"/>
                  </a:lnTo>
                  <a:lnTo>
                    <a:pt x="21717" y="39916"/>
                  </a:lnTo>
                  <a:lnTo>
                    <a:pt x="22123" y="39611"/>
                  </a:lnTo>
                  <a:lnTo>
                    <a:pt x="22923" y="39522"/>
                  </a:lnTo>
                  <a:lnTo>
                    <a:pt x="23202" y="39649"/>
                  </a:lnTo>
                  <a:lnTo>
                    <a:pt x="22923" y="40868"/>
                  </a:lnTo>
                  <a:lnTo>
                    <a:pt x="23202" y="41160"/>
                  </a:lnTo>
                  <a:lnTo>
                    <a:pt x="23329" y="41313"/>
                  </a:lnTo>
                  <a:lnTo>
                    <a:pt x="24142" y="42214"/>
                  </a:lnTo>
                  <a:lnTo>
                    <a:pt x="25349" y="41402"/>
                  </a:lnTo>
                  <a:lnTo>
                    <a:pt x="25082" y="44907"/>
                  </a:lnTo>
                  <a:lnTo>
                    <a:pt x="35471" y="34925"/>
                  </a:lnTo>
                  <a:close/>
                </a:path>
                <a:path w="269875" h="501650">
                  <a:moveTo>
                    <a:pt x="47472" y="0"/>
                  </a:moveTo>
                  <a:lnTo>
                    <a:pt x="47345" y="0"/>
                  </a:lnTo>
                  <a:lnTo>
                    <a:pt x="47066" y="127"/>
                  </a:lnTo>
                  <a:lnTo>
                    <a:pt x="47472" y="127"/>
                  </a:lnTo>
                  <a:lnTo>
                    <a:pt x="47472" y="0"/>
                  </a:lnTo>
                  <a:close/>
                </a:path>
                <a:path w="269875" h="501650">
                  <a:moveTo>
                    <a:pt x="78765" y="34124"/>
                  </a:moveTo>
                  <a:lnTo>
                    <a:pt x="78638" y="34124"/>
                  </a:lnTo>
                  <a:lnTo>
                    <a:pt x="78498" y="33985"/>
                  </a:lnTo>
                  <a:lnTo>
                    <a:pt x="78371" y="33985"/>
                  </a:lnTo>
                  <a:lnTo>
                    <a:pt x="78232" y="34124"/>
                  </a:lnTo>
                  <a:lnTo>
                    <a:pt x="78092" y="34391"/>
                  </a:lnTo>
                  <a:lnTo>
                    <a:pt x="78371" y="34531"/>
                  </a:lnTo>
                  <a:lnTo>
                    <a:pt x="78765" y="34124"/>
                  </a:lnTo>
                  <a:close/>
                </a:path>
                <a:path w="269875" h="501650">
                  <a:moveTo>
                    <a:pt x="125844" y="84302"/>
                  </a:moveTo>
                  <a:lnTo>
                    <a:pt x="125704" y="83489"/>
                  </a:lnTo>
                  <a:lnTo>
                    <a:pt x="125310" y="82943"/>
                  </a:lnTo>
                  <a:lnTo>
                    <a:pt x="124231" y="84302"/>
                  </a:lnTo>
                  <a:lnTo>
                    <a:pt x="125031" y="84709"/>
                  </a:lnTo>
                  <a:lnTo>
                    <a:pt x="125844" y="84302"/>
                  </a:lnTo>
                  <a:close/>
                </a:path>
                <a:path w="269875" h="501650">
                  <a:moveTo>
                    <a:pt x="176568" y="200977"/>
                  </a:moveTo>
                  <a:lnTo>
                    <a:pt x="172250" y="203936"/>
                  </a:lnTo>
                  <a:lnTo>
                    <a:pt x="167525" y="205016"/>
                  </a:lnTo>
                  <a:lnTo>
                    <a:pt x="169418" y="210553"/>
                  </a:lnTo>
                  <a:lnTo>
                    <a:pt x="173050" y="207454"/>
                  </a:lnTo>
                  <a:lnTo>
                    <a:pt x="175348" y="206235"/>
                  </a:lnTo>
                  <a:lnTo>
                    <a:pt x="176568" y="200977"/>
                  </a:lnTo>
                  <a:close/>
                </a:path>
                <a:path w="269875" h="501650">
                  <a:moveTo>
                    <a:pt x="211632" y="302818"/>
                  </a:moveTo>
                  <a:lnTo>
                    <a:pt x="211493" y="302679"/>
                  </a:lnTo>
                  <a:lnTo>
                    <a:pt x="211086" y="302679"/>
                  </a:lnTo>
                  <a:lnTo>
                    <a:pt x="210959" y="302818"/>
                  </a:lnTo>
                  <a:lnTo>
                    <a:pt x="211086" y="303085"/>
                  </a:lnTo>
                  <a:lnTo>
                    <a:pt x="211632" y="302945"/>
                  </a:lnTo>
                  <a:lnTo>
                    <a:pt x="211632" y="302818"/>
                  </a:lnTo>
                  <a:close/>
                </a:path>
                <a:path w="269875" h="501650">
                  <a:moveTo>
                    <a:pt x="221754" y="325742"/>
                  </a:moveTo>
                  <a:lnTo>
                    <a:pt x="220675" y="325475"/>
                  </a:lnTo>
                  <a:lnTo>
                    <a:pt x="219862" y="325475"/>
                  </a:lnTo>
                  <a:lnTo>
                    <a:pt x="220268" y="326821"/>
                  </a:lnTo>
                  <a:lnTo>
                    <a:pt x="220941" y="326555"/>
                  </a:lnTo>
                  <a:lnTo>
                    <a:pt x="221754" y="325742"/>
                  </a:lnTo>
                  <a:close/>
                </a:path>
                <a:path w="269875" h="501650">
                  <a:moveTo>
                    <a:pt x="223227" y="315760"/>
                  </a:moveTo>
                  <a:lnTo>
                    <a:pt x="222961" y="314947"/>
                  </a:lnTo>
                  <a:lnTo>
                    <a:pt x="222148" y="313194"/>
                  </a:lnTo>
                  <a:lnTo>
                    <a:pt x="219989" y="316572"/>
                  </a:lnTo>
                  <a:lnTo>
                    <a:pt x="221475" y="316166"/>
                  </a:lnTo>
                  <a:lnTo>
                    <a:pt x="222148" y="315899"/>
                  </a:lnTo>
                  <a:lnTo>
                    <a:pt x="223227" y="315760"/>
                  </a:lnTo>
                  <a:close/>
                </a:path>
                <a:path w="269875" h="501650">
                  <a:moveTo>
                    <a:pt x="223901" y="297141"/>
                  </a:moveTo>
                  <a:lnTo>
                    <a:pt x="222288" y="297827"/>
                  </a:lnTo>
                  <a:lnTo>
                    <a:pt x="222694" y="298500"/>
                  </a:lnTo>
                  <a:lnTo>
                    <a:pt x="223507" y="298500"/>
                  </a:lnTo>
                  <a:lnTo>
                    <a:pt x="223901" y="297827"/>
                  </a:lnTo>
                  <a:lnTo>
                    <a:pt x="223901" y="297141"/>
                  </a:lnTo>
                  <a:close/>
                </a:path>
                <a:path w="269875" h="501650">
                  <a:moveTo>
                    <a:pt x="227012" y="298767"/>
                  </a:moveTo>
                  <a:lnTo>
                    <a:pt x="226745" y="297954"/>
                  </a:lnTo>
                  <a:lnTo>
                    <a:pt x="226060" y="297014"/>
                  </a:lnTo>
                  <a:lnTo>
                    <a:pt x="224980" y="297421"/>
                  </a:lnTo>
                  <a:lnTo>
                    <a:pt x="224586" y="299440"/>
                  </a:lnTo>
                  <a:lnTo>
                    <a:pt x="225793" y="299707"/>
                  </a:lnTo>
                  <a:lnTo>
                    <a:pt x="227012" y="298767"/>
                  </a:lnTo>
                  <a:close/>
                </a:path>
                <a:path w="269875" h="501650">
                  <a:moveTo>
                    <a:pt x="228625" y="317246"/>
                  </a:moveTo>
                  <a:lnTo>
                    <a:pt x="216763" y="318465"/>
                  </a:lnTo>
                  <a:lnTo>
                    <a:pt x="219189" y="322770"/>
                  </a:lnTo>
                  <a:lnTo>
                    <a:pt x="220675" y="325069"/>
                  </a:lnTo>
                  <a:lnTo>
                    <a:pt x="221881" y="323583"/>
                  </a:lnTo>
                  <a:lnTo>
                    <a:pt x="223507" y="322237"/>
                  </a:lnTo>
                  <a:lnTo>
                    <a:pt x="228625" y="317246"/>
                  </a:lnTo>
                  <a:close/>
                </a:path>
                <a:path w="269875" h="501650">
                  <a:moveTo>
                    <a:pt x="231330" y="312928"/>
                  </a:moveTo>
                  <a:lnTo>
                    <a:pt x="229704" y="312928"/>
                  </a:lnTo>
                  <a:lnTo>
                    <a:pt x="227545" y="312254"/>
                  </a:lnTo>
                  <a:lnTo>
                    <a:pt x="225386" y="315353"/>
                  </a:lnTo>
                  <a:lnTo>
                    <a:pt x="228358" y="315493"/>
                  </a:lnTo>
                  <a:lnTo>
                    <a:pt x="229971" y="316306"/>
                  </a:lnTo>
                  <a:lnTo>
                    <a:pt x="231330" y="312928"/>
                  </a:lnTo>
                  <a:close/>
                </a:path>
                <a:path w="269875" h="501650">
                  <a:moveTo>
                    <a:pt x="231330" y="306324"/>
                  </a:moveTo>
                  <a:lnTo>
                    <a:pt x="230098" y="306158"/>
                  </a:lnTo>
                  <a:lnTo>
                    <a:pt x="229704" y="304838"/>
                  </a:lnTo>
                  <a:lnTo>
                    <a:pt x="229031" y="305244"/>
                  </a:lnTo>
                  <a:lnTo>
                    <a:pt x="228790" y="305968"/>
                  </a:lnTo>
                  <a:lnTo>
                    <a:pt x="225526" y="305511"/>
                  </a:lnTo>
                  <a:lnTo>
                    <a:pt x="225120" y="308203"/>
                  </a:lnTo>
                  <a:lnTo>
                    <a:pt x="223901" y="310769"/>
                  </a:lnTo>
                  <a:lnTo>
                    <a:pt x="229031" y="311708"/>
                  </a:lnTo>
                  <a:lnTo>
                    <a:pt x="229704" y="309156"/>
                  </a:lnTo>
                  <a:lnTo>
                    <a:pt x="231330" y="306324"/>
                  </a:lnTo>
                  <a:close/>
                </a:path>
                <a:path w="269875" h="501650">
                  <a:moveTo>
                    <a:pt x="233349" y="292290"/>
                  </a:moveTo>
                  <a:lnTo>
                    <a:pt x="232803" y="290537"/>
                  </a:lnTo>
                  <a:lnTo>
                    <a:pt x="229844" y="293636"/>
                  </a:lnTo>
                  <a:lnTo>
                    <a:pt x="232130" y="293776"/>
                  </a:lnTo>
                  <a:lnTo>
                    <a:pt x="233349" y="293776"/>
                  </a:lnTo>
                  <a:lnTo>
                    <a:pt x="232943" y="292836"/>
                  </a:lnTo>
                  <a:lnTo>
                    <a:pt x="233349" y="292290"/>
                  </a:lnTo>
                  <a:close/>
                </a:path>
                <a:path w="269875" h="501650">
                  <a:moveTo>
                    <a:pt x="234022" y="319582"/>
                  </a:moveTo>
                  <a:lnTo>
                    <a:pt x="233616" y="319532"/>
                  </a:lnTo>
                  <a:lnTo>
                    <a:pt x="232410" y="320890"/>
                  </a:lnTo>
                  <a:lnTo>
                    <a:pt x="234022" y="321564"/>
                  </a:lnTo>
                  <a:lnTo>
                    <a:pt x="234022" y="319582"/>
                  </a:lnTo>
                  <a:close/>
                </a:path>
                <a:path w="269875" h="501650">
                  <a:moveTo>
                    <a:pt x="234835" y="313067"/>
                  </a:moveTo>
                  <a:lnTo>
                    <a:pt x="234289" y="312521"/>
                  </a:lnTo>
                  <a:lnTo>
                    <a:pt x="234022" y="312394"/>
                  </a:lnTo>
                  <a:lnTo>
                    <a:pt x="233756" y="312254"/>
                  </a:lnTo>
                  <a:lnTo>
                    <a:pt x="233489" y="312394"/>
                  </a:lnTo>
                  <a:lnTo>
                    <a:pt x="233349" y="312394"/>
                  </a:lnTo>
                  <a:lnTo>
                    <a:pt x="233756" y="313067"/>
                  </a:lnTo>
                  <a:lnTo>
                    <a:pt x="234022" y="313334"/>
                  </a:lnTo>
                  <a:lnTo>
                    <a:pt x="234835" y="313067"/>
                  </a:lnTo>
                  <a:close/>
                </a:path>
                <a:path w="269875" h="501650">
                  <a:moveTo>
                    <a:pt x="236042" y="347459"/>
                  </a:moveTo>
                  <a:lnTo>
                    <a:pt x="235369" y="346925"/>
                  </a:lnTo>
                  <a:lnTo>
                    <a:pt x="234569" y="346786"/>
                  </a:lnTo>
                  <a:lnTo>
                    <a:pt x="234429" y="348272"/>
                  </a:lnTo>
                  <a:lnTo>
                    <a:pt x="234835" y="348132"/>
                  </a:lnTo>
                  <a:lnTo>
                    <a:pt x="235102" y="348132"/>
                  </a:lnTo>
                  <a:lnTo>
                    <a:pt x="235242" y="348005"/>
                  </a:lnTo>
                  <a:lnTo>
                    <a:pt x="236042" y="347459"/>
                  </a:lnTo>
                  <a:close/>
                </a:path>
                <a:path w="269875" h="501650">
                  <a:moveTo>
                    <a:pt x="238201" y="322643"/>
                  </a:moveTo>
                  <a:lnTo>
                    <a:pt x="235915" y="322097"/>
                  </a:lnTo>
                  <a:lnTo>
                    <a:pt x="234022" y="321691"/>
                  </a:lnTo>
                  <a:lnTo>
                    <a:pt x="232270" y="323176"/>
                  </a:lnTo>
                  <a:lnTo>
                    <a:pt x="234022" y="324523"/>
                  </a:lnTo>
                  <a:lnTo>
                    <a:pt x="235102" y="325069"/>
                  </a:lnTo>
                  <a:lnTo>
                    <a:pt x="238201" y="322643"/>
                  </a:lnTo>
                  <a:close/>
                </a:path>
                <a:path w="269875" h="501650">
                  <a:moveTo>
                    <a:pt x="239826" y="291757"/>
                  </a:moveTo>
                  <a:lnTo>
                    <a:pt x="234162" y="293230"/>
                  </a:lnTo>
                  <a:lnTo>
                    <a:pt x="233756" y="294995"/>
                  </a:lnTo>
                  <a:lnTo>
                    <a:pt x="232943" y="297688"/>
                  </a:lnTo>
                  <a:lnTo>
                    <a:pt x="238874" y="297548"/>
                  </a:lnTo>
                  <a:lnTo>
                    <a:pt x="238480" y="294995"/>
                  </a:lnTo>
                  <a:lnTo>
                    <a:pt x="239826" y="291757"/>
                  </a:lnTo>
                  <a:close/>
                </a:path>
                <a:path w="269875" h="501650">
                  <a:moveTo>
                    <a:pt x="243128" y="303834"/>
                  </a:moveTo>
                  <a:lnTo>
                    <a:pt x="242112" y="302945"/>
                  </a:lnTo>
                  <a:lnTo>
                    <a:pt x="241566" y="303847"/>
                  </a:lnTo>
                  <a:lnTo>
                    <a:pt x="243128" y="304927"/>
                  </a:lnTo>
                  <a:lnTo>
                    <a:pt x="243128" y="303834"/>
                  </a:lnTo>
                  <a:close/>
                </a:path>
                <a:path w="269875" h="501650">
                  <a:moveTo>
                    <a:pt x="244817" y="400329"/>
                  </a:moveTo>
                  <a:lnTo>
                    <a:pt x="244144" y="399389"/>
                  </a:lnTo>
                  <a:lnTo>
                    <a:pt x="242785" y="398983"/>
                  </a:lnTo>
                  <a:lnTo>
                    <a:pt x="242112" y="399389"/>
                  </a:lnTo>
                  <a:lnTo>
                    <a:pt x="243332" y="400202"/>
                  </a:lnTo>
                  <a:lnTo>
                    <a:pt x="243065" y="401281"/>
                  </a:lnTo>
                  <a:lnTo>
                    <a:pt x="244817" y="400329"/>
                  </a:lnTo>
                  <a:close/>
                </a:path>
                <a:path w="269875" h="501650">
                  <a:moveTo>
                    <a:pt x="247370" y="405320"/>
                  </a:moveTo>
                  <a:lnTo>
                    <a:pt x="244817" y="405320"/>
                  </a:lnTo>
                  <a:lnTo>
                    <a:pt x="244817" y="405599"/>
                  </a:lnTo>
                  <a:lnTo>
                    <a:pt x="244944" y="405866"/>
                  </a:lnTo>
                  <a:lnTo>
                    <a:pt x="244944" y="405993"/>
                  </a:lnTo>
                  <a:lnTo>
                    <a:pt x="245491" y="406679"/>
                  </a:lnTo>
                  <a:lnTo>
                    <a:pt x="246303" y="407212"/>
                  </a:lnTo>
                  <a:lnTo>
                    <a:pt x="246837" y="406400"/>
                  </a:lnTo>
                  <a:lnTo>
                    <a:pt x="247370" y="405320"/>
                  </a:lnTo>
                  <a:close/>
                </a:path>
                <a:path w="269875" h="501650">
                  <a:moveTo>
                    <a:pt x="247777" y="289191"/>
                  </a:moveTo>
                  <a:lnTo>
                    <a:pt x="246570" y="286219"/>
                  </a:lnTo>
                  <a:lnTo>
                    <a:pt x="242252" y="289725"/>
                  </a:lnTo>
                  <a:lnTo>
                    <a:pt x="244411" y="291884"/>
                  </a:lnTo>
                  <a:lnTo>
                    <a:pt x="244144" y="291909"/>
                  </a:lnTo>
                  <a:lnTo>
                    <a:pt x="242925" y="292023"/>
                  </a:lnTo>
                  <a:lnTo>
                    <a:pt x="241706" y="294716"/>
                  </a:lnTo>
                  <a:lnTo>
                    <a:pt x="244144" y="294716"/>
                  </a:lnTo>
                  <a:lnTo>
                    <a:pt x="244411" y="294894"/>
                  </a:lnTo>
                  <a:lnTo>
                    <a:pt x="245491" y="295617"/>
                  </a:lnTo>
                  <a:lnTo>
                    <a:pt x="245757" y="295795"/>
                  </a:lnTo>
                  <a:lnTo>
                    <a:pt x="246697" y="293370"/>
                  </a:lnTo>
                  <a:lnTo>
                    <a:pt x="245491" y="292290"/>
                  </a:lnTo>
                  <a:lnTo>
                    <a:pt x="246570" y="292582"/>
                  </a:lnTo>
                  <a:lnTo>
                    <a:pt x="246976" y="292696"/>
                  </a:lnTo>
                  <a:lnTo>
                    <a:pt x="247777" y="292493"/>
                  </a:lnTo>
                  <a:lnTo>
                    <a:pt x="247777" y="289191"/>
                  </a:lnTo>
                  <a:close/>
                </a:path>
                <a:path w="269875" h="501650">
                  <a:moveTo>
                    <a:pt x="248450" y="346316"/>
                  </a:moveTo>
                  <a:lnTo>
                    <a:pt x="248056" y="345948"/>
                  </a:lnTo>
                  <a:lnTo>
                    <a:pt x="247916" y="345833"/>
                  </a:lnTo>
                  <a:lnTo>
                    <a:pt x="247777" y="345706"/>
                  </a:lnTo>
                  <a:lnTo>
                    <a:pt x="246430" y="348538"/>
                  </a:lnTo>
                  <a:lnTo>
                    <a:pt x="247777" y="349148"/>
                  </a:lnTo>
                  <a:lnTo>
                    <a:pt x="247916" y="349211"/>
                  </a:lnTo>
                  <a:lnTo>
                    <a:pt x="247916" y="349885"/>
                  </a:lnTo>
                  <a:lnTo>
                    <a:pt x="248450" y="349885"/>
                  </a:lnTo>
                  <a:lnTo>
                    <a:pt x="248450" y="346316"/>
                  </a:lnTo>
                  <a:close/>
                </a:path>
                <a:path w="269875" h="501650">
                  <a:moveTo>
                    <a:pt x="248589" y="345846"/>
                  </a:moveTo>
                  <a:lnTo>
                    <a:pt x="248450" y="346316"/>
                  </a:lnTo>
                  <a:lnTo>
                    <a:pt x="248589" y="346430"/>
                  </a:lnTo>
                  <a:lnTo>
                    <a:pt x="248589" y="345846"/>
                  </a:lnTo>
                  <a:close/>
                </a:path>
                <a:path w="269875" h="501650">
                  <a:moveTo>
                    <a:pt x="250075" y="320078"/>
                  </a:moveTo>
                  <a:lnTo>
                    <a:pt x="248856" y="321830"/>
                  </a:lnTo>
                  <a:lnTo>
                    <a:pt x="249809" y="322503"/>
                  </a:lnTo>
                  <a:lnTo>
                    <a:pt x="250075" y="322414"/>
                  </a:lnTo>
                  <a:lnTo>
                    <a:pt x="250075" y="320078"/>
                  </a:lnTo>
                  <a:close/>
                </a:path>
                <a:path w="269875" h="501650">
                  <a:moveTo>
                    <a:pt x="250342" y="326009"/>
                  </a:moveTo>
                  <a:lnTo>
                    <a:pt x="249262" y="325742"/>
                  </a:lnTo>
                  <a:lnTo>
                    <a:pt x="248323" y="325335"/>
                  </a:lnTo>
                  <a:lnTo>
                    <a:pt x="247510" y="326682"/>
                  </a:lnTo>
                  <a:lnTo>
                    <a:pt x="248589" y="327088"/>
                  </a:lnTo>
                  <a:lnTo>
                    <a:pt x="249529" y="327494"/>
                  </a:lnTo>
                  <a:lnTo>
                    <a:pt x="250342" y="326009"/>
                  </a:lnTo>
                  <a:close/>
                </a:path>
                <a:path w="269875" h="501650">
                  <a:moveTo>
                    <a:pt x="250482" y="347814"/>
                  </a:moveTo>
                  <a:lnTo>
                    <a:pt x="249669" y="347726"/>
                  </a:lnTo>
                  <a:lnTo>
                    <a:pt x="249669" y="345097"/>
                  </a:lnTo>
                  <a:lnTo>
                    <a:pt x="249402" y="345033"/>
                  </a:lnTo>
                  <a:lnTo>
                    <a:pt x="249135" y="345300"/>
                  </a:lnTo>
                  <a:lnTo>
                    <a:pt x="248856" y="345567"/>
                  </a:lnTo>
                  <a:lnTo>
                    <a:pt x="248729" y="345706"/>
                  </a:lnTo>
                  <a:lnTo>
                    <a:pt x="248856" y="346646"/>
                  </a:lnTo>
                  <a:lnTo>
                    <a:pt x="249135" y="346925"/>
                  </a:lnTo>
                  <a:lnTo>
                    <a:pt x="248856" y="346671"/>
                  </a:lnTo>
                  <a:lnTo>
                    <a:pt x="248856" y="350024"/>
                  </a:lnTo>
                  <a:lnTo>
                    <a:pt x="249669" y="350139"/>
                  </a:lnTo>
                  <a:lnTo>
                    <a:pt x="250482" y="350253"/>
                  </a:lnTo>
                  <a:lnTo>
                    <a:pt x="250482" y="347814"/>
                  </a:lnTo>
                  <a:close/>
                </a:path>
                <a:path w="269875" h="501650">
                  <a:moveTo>
                    <a:pt x="250482" y="345300"/>
                  </a:moveTo>
                  <a:lnTo>
                    <a:pt x="249936" y="345160"/>
                  </a:lnTo>
                  <a:lnTo>
                    <a:pt x="249809" y="345135"/>
                  </a:lnTo>
                  <a:lnTo>
                    <a:pt x="249809" y="347192"/>
                  </a:lnTo>
                  <a:lnTo>
                    <a:pt x="250482" y="347192"/>
                  </a:lnTo>
                  <a:lnTo>
                    <a:pt x="250482" y="345300"/>
                  </a:lnTo>
                  <a:close/>
                </a:path>
                <a:path w="269875" h="501650">
                  <a:moveTo>
                    <a:pt x="250748" y="347192"/>
                  </a:moveTo>
                  <a:lnTo>
                    <a:pt x="250482" y="347192"/>
                  </a:lnTo>
                  <a:lnTo>
                    <a:pt x="250482" y="347814"/>
                  </a:lnTo>
                  <a:lnTo>
                    <a:pt x="250748" y="347840"/>
                  </a:lnTo>
                  <a:lnTo>
                    <a:pt x="250748" y="347192"/>
                  </a:lnTo>
                  <a:close/>
                </a:path>
                <a:path w="269875" h="501650">
                  <a:moveTo>
                    <a:pt x="251421" y="320548"/>
                  </a:moveTo>
                  <a:lnTo>
                    <a:pt x="250748" y="320217"/>
                  </a:lnTo>
                  <a:lnTo>
                    <a:pt x="250748" y="322186"/>
                  </a:lnTo>
                  <a:lnTo>
                    <a:pt x="251155" y="322059"/>
                  </a:lnTo>
                  <a:lnTo>
                    <a:pt x="251421" y="321970"/>
                  </a:lnTo>
                  <a:lnTo>
                    <a:pt x="251421" y="320548"/>
                  </a:lnTo>
                  <a:close/>
                </a:path>
                <a:path w="269875" h="501650">
                  <a:moveTo>
                    <a:pt x="251688" y="500557"/>
                  </a:moveTo>
                  <a:lnTo>
                    <a:pt x="250888" y="499605"/>
                  </a:lnTo>
                  <a:lnTo>
                    <a:pt x="250342" y="501637"/>
                  </a:lnTo>
                  <a:lnTo>
                    <a:pt x="251561" y="501230"/>
                  </a:lnTo>
                  <a:lnTo>
                    <a:pt x="251688" y="500557"/>
                  </a:lnTo>
                  <a:close/>
                </a:path>
                <a:path w="269875" h="501650">
                  <a:moveTo>
                    <a:pt x="252361" y="348005"/>
                  </a:moveTo>
                  <a:lnTo>
                    <a:pt x="250748" y="347840"/>
                  </a:lnTo>
                  <a:lnTo>
                    <a:pt x="250748" y="350291"/>
                  </a:lnTo>
                  <a:lnTo>
                    <a:pt x="252361" y="348005"/>
                  </a:lnTo>
                  <a:close/>
                </a:path>
                <a:path w="269875" h="501650">
                  <a:moveTo>
                    <a:pt x="254520" y="429602"/>
                  </a:moveTo>
                  <a:lnTo>
                    <a:pt x="253847" y="429196"/>
                  </a:lnTo>
                  <a:lnTo>
                    <a:pt x="253314" y="429336"/>
                  </a:lnTo>
                  <a:lnTo>
                    <a:pt x="252907" y="429869"/>
                  </a:lnTo>
                  <a:lnTo>
                    <a:pt x="253720" y="430542"/>
                  </a:lnTo>
                  <a:lnTo>
                    <a:pt x="254254" y="430149"/>
                  </a:lnTo>
                  <a:lnTo>
                    <a:pt x="254520" y="429602"/>
                  </a:lnTo>
                  <a:close/>
                </a:path>
                <a:path w="269875" h="501650">
                  <a:moveTo>
                    <a:pt x="255879" y="358927"/>
                  </a:moveTo>
                  <a:lnTo>
                    <a:pt x="249262" y="358254"/>
                  </a:lnTo>
                  <a:lnTo>
                    <a:pt x="249262" y="356895"/>
                  </a:lnTo>
                  <a:lnTo>
                    <a:pt x="252641" y="355688"/>
                  </a:lnTo>
                  <a:lnTo>
                    <a:pt x="249135" y="355828"/>
                  </a:lnTo>
                  <a:lnTo>
                    <a:pt x="248589" y="351370"/>
                  </a:lnTo>
                  <a:lnTo>
                    <a:pt x="240233" y="355422"/>
                  </a:lnTo>
                  <a:lnTo>
                    <a:pt x="246024" y="357708"/>
                  </a:lnTo>
                  <a:lnTo>
                    <a:pt x="245491" y="358381"/>
                  </a:lnTo>
                  <a:lnTo>
                    <a:pt x="243865" y="359194"/>
                  </a:lnTo>
                  <a:lnTo>
                    <a:pt x="245224" y="359867"/>
                  </a:lnTo>
                  <a:lnTo>
                    <a:pt x="246976" y="360946"/>
                  </a:lnTo>
                  <a:lnTo>
                    <a:pt x="248323" y="358521"/>
                  </a:lnTo>
                  <a:lnTo>
                    <a:pt x="249402" y="361619"/>
                  </a:lnTo>
                  <a:lnTo>
                    <a:pt x="251015" y="363372"/>
                  </a:lnTo>
                  <a:lnTo>
                    <a:pt x="246303" y="364185"/>
                  </a:lnTo>
                  <a:lnTo>
                    <a:pt x="248323" y="366483"/>
                  </a:lnTo>
                  <a:lnTo>
                    <a:pt x="246303" y="368642"/>
                  </a:lnTo>
                  <a:lnTo>
                    <a:pt x="239687" y="369443"/>
                  </a:lnTo>
                  <a:lnTo>
                    <a:pt x="243598" y="372821"/>
                  </a:lnTo>
                  <a:lnTo>
                    <a:pt x="244538" y="373900"/>
                  </a:lnTo>
                  <a:lnTo>
                    <a:pt x="246976" y="373354"/>
                  </a:lnTo>
                  <a:lnTo>
                    <a:pt x="248183" y="372008"/>
                  </a:lnTo>
                  <a:lnTo>
                    <a:pt x="248729" y="372275"/>
                  </a:lnTo>
                  <a:lnTo>
                    <a:pt x="248589" y="372948"/>
                  </a:lnTo>
                  <a:lnTo>
                    <a:pt x="248996" y="373494"/>
                  </a:lnTo>
                  <a:lnTo>
                    <a:pt x="249262" y="373087"/>
                  </a:lnTo>
                  <a:lnTo>
                    <a:pt x="249262" y="372948"/>
                  </a:lnTo>
                  <a:lnTo>
                    <a:pt x="249402" y="372681"/>
                  </a:lnTo>
                  <a:lnTo>
                    <a:pt x="253987" y="372948"/>
                  </a:lnTo>
                  <a:lnTo>
                    <a:pt x="252234" y="371068"/>
                  </a:lnTo>
                  <a:lnTo>
                    <a:pt x="248589" y="370255"/>
                  </a:lnTo>
                  <a:lnTo>
                    <a:pt x="250482" y="369849"/>
                  </a:lnTo>
                  <a:lnTo>
                    <a:pt x="254127" y="367957"/>
                  </a:lnTo>
                  <a:lnTo>
                    <a:pt x="250482" y="366204"/>
                  </a:lnTo>
                  <a:lnTo>
                    <a:pt x="252298" y="363423"/>
                  </a:lnTo>
                  <a:lnTo>
                    <a:pt x="252768" y="363372"/>
                  </a:lnTo>
                  <a:lnTo>
                    <a:pt x="254927" y="362165"/>
                  </a:lnTo>
                  <a:lnTo>
                    <a:pt x="254927" y="361886"/>
                  </a:lnTo>
                  <a:lnTo>
                    <a:pt x="254800" y="361619"/>
                  </a:lnTo>
                  <a:lnTo>
                    <a:pt x="254800" y="361353"/>
                  </a:lnTo>
                  <a:lnTo>
                    <a:pt x="255879" y="358927"/>
                  </a:lnTo>
                  <a:close/>
                </a:path>
                <a:path w="269875" h="501650">
                  <a:moveTo>
                    <a:pt x="256006" y="331952"/>
                  </a:moveTo>
                  <a:lnTo>
                    <a:pt x="255739" y="331000"/>
                  </a:lnTo>
                  <a:lnTo>
                    <a:pt x="255193" y="330060"/>
                  </a:lnTo>
                  <a:lnTo>
                    <a:pt x="253720" y="330327"/>
                  </a:lnTo>
                  <a:lnTo>
                    <a:pt x="252501" y="331546"/>
                  </a:lnTo>
                  <a:lnTo>
                    <a:pt x="252641" y="333032"/>
                  </a:lnTo>
                  <a:lnTo>
                    <a:pt x="253314" y="333565"/>
                  </a:lnTo>
                  <a:lnTo>
                    <a:pt x="254520" y="333298"/>
                  </a:lnTo>
                  <a:lnTo>
                    <a:pt x="255066" y="332625"/>
                  </a:lnTo>
                  <a:lnTo>
                    <a:pt x="256006" y="331952"/>
                  </a:lnTo>
                  <a:close/>
                </a:path>
                <a:path w="269875" h="501650">
                  <a:moveTo>
                    <a:pt x="257225" y="424878"/>
                  </a:moveTo>
                  <a:lnTo>
                    <a:pt x="252907" y="422592"/>
                  </a:lnTo>
                  <a:lnTo>
                    <a:pt x="251561" y="423532"/>
                  </a:lnTo>
                  <a:lnTo>
                    <a:pt x="250482" y="424751"/>
                  </a:lnTo>
                  <a:lnTo>
                    <a:pt x="252768" y="427850"/>
                  </a:lnTo>
                  <a:lnTo>
                    <a:pt x="253987" y="426237"/>
                  </a:lnTo>
                  <a:lnTo>
                    <a:pt x="257225" y="424878"/>
                  </a:lnTo>
                  <a:close/>
                </a:path>
                <a:path w="269875" h="501650">
                  <a:moveTo>
                    <a:pt x="257225" y="415709"/>
                  </a:moveTo>
                  <a:lnTo>
                    <a:pt x="253047" y="414629"/>
                  </a:lnTo>
                  <a:lnTo>
                    <a:pt x="251015" y="415175"/>
                  </a:lnTo>
                  <a:lnTo>
                    <a:pt x="248729" y="418007"/>
                  </a:lnTo>
                  <a:lnTo>
                    <a:pt x="251968" y="419354"/>
                  </a:lnTo>
                  <a:lnTo>
                    <a:pt x="254520" y="418274"/>
                  </a:lnTo>
                  <a:lnTo>
                    <a:pt x="257225" y="415709"/>
                  </a:lnTo>
                  <a:close/>
                </a:path>
                <a:path w="269875" h="501650">
                  <a:moveTo>
                    <a:pt x="257492" y="420573"/>
                  </a:moveTo>
                  <a:lnTo>
                    <a:pt x="256552" y="419493"/>
                  </a:lnTo>
                  <a:lnTo>
                    <a:pt x="255473" y="419620"/>
                  </a:lnTo>
                  <a:lnTo>
                    <a:pt x="253580" y="420966"/>
                  </a:lnTo>
                  <a:lnTo>
                    <a:pt x="255333" y="422186"/>
                  </a:lnTo>
                  <a:lnTo>
                    <a:pt x="256552" y="421779"/>
                  </a:lnTo>
                  <a:lnTo>
                    <a:pt x="257492" y="420573"/>
                  </a:lnTo>
                  <a:close/>
                </a:path>
                <a:path w="269875" h="501650">
                  <a:moveTo>
                    <a:pt x="258165" y="339229"/>
                  </a:moveTo>
                  <a:lnTo>
                    <a:pt x="257759" y="338696"/>
                  </a:lnTo>
                  <a:lnTo>
                    <a:pt x="257759" y="338150"/>
                  </a:lnTo>
                  <a:lnTo>
                    <a:pt x="257086" y="338289"/>
                  </a:lnTo>
                  <a:lnTo>
                    <a:pt x="256273" y="338823"/>
                  </a:lnTo>
                  <a:lnTo>
                    <a:pt x="256959" y="339636"/>
                  </a:lnTo>
                  <a:lnTo>
                    <a:pt x="257632" y="339636"/>
                  </a:lnTo>
                  <a:lnTo>
                    <a:pt x="258165" y="339229"/>
                  </a:lnTo>
                  <a:close/>
                </a:path>
                <a:path w="269875" h="501650">
                  <a:moveTo>
                    <a:pt x="259651" y="335584"/>
                  </a:moveTo>
                  <a:lnTo>
                    <a:pt x="259511" y="335051"/>
                  </a:lnTo>
                  <a:lnTo>
                    <a:pt x="259245" y="333565"/>
                  </a:lnTo>
                  <a:lnTo>
                    <a:pt x="258432" y="334645"/>
                  </a:lnTo>
                  <a:lnTo>
                    <a:pt x="258038" y="335191"/>
                  </a:lnTo>
                  <a:lnTo>
                    <a:pt x="258572" y="335457"/>
                  </a:lnTo>
                  <a:lnTo>
                    <a:pt x="258978" y="335724"/>
                  </a:lnTo>
                  <a:lnTo>
                    <a:pt x="259651" y="335584"/>
                  </a:lnTo>
                  <a:close/>
                </a:path>
                <a:path w="269875" h="501650">
                  <a:moveTo>
                    <a:pt x="260007" y="408838"/>
                  </a:moveTo>
                  <a:lnTo>
                    <a:pt x="257352" y="407479"/>
                  </a:lnTo>
                  <a:lnTo>
                    <a:pt x="258305" y="406273"/>
                  </a:lnTo>
                  <a:lnTo>
                    <a:pt x="259118" y="405993"/>
                  </a:lnTo>
                  <a:lnTo>
                    <a:pt x="257225" y="405053"/>
                  </a:lnTo>
                  <a:lnTo>
                    <a:pt x="254927" y="402767"/>
                  </a:lnTo>
                  <a:lnTo>
                    <a:pt x="254520" y="408838"/>
                  </a:lnTo>
                  <a:lnTo>
                    <a:pt x="256959" y="407885"/>
                  </a:lnTo>
                  <a:lnTo>
                    <a:pt x="256501" y="411238"/>
                  </a:lnTo>
                  <a:lnTo>
                    <a:pt x="258622" y="410819"/>
                  </a:lnTo>
                  <a:lnTo>
                    <a:pt x="260007" y="408838"/>
                  </a:lnTo>
                  <a:close/>
                </a:path>
                <a:path w="269875" h="501650">
                  <a:moveTo>
                    <a:pt x="260591" y="445389"/>
                  </a:moveTo>
                  <a:lnTo>
                    <a:pt x="260464" y="445516"/>
                  </a:lnTo>
                  <a:lnTo>
                    <a:pt x="260324" y="445516"/>
                  </a:lnTo>
                  <a:lnTo>
                    <a:pt x="260184" y="445655"/>
                  </a:lnTo>
                  <a:lnTo>
                    <a:pt x="259384" y="446468"/>
                  </a:lnTo>
                  <a:lnTo>
                    <a:pt x="259511" y="447268"/>
                  </a:lnTo>
                  <a:lnTo>
                    <a:pt x="260184" y="447954"/>
                  </a:lnTo>
                  <a:lnTo>
                    <a:pt x="260324" y="447141"/>
                  </a:lnTo>
                  <a:lnTo>
                    <a:pt x="260464" y="446201"/>
                  </a:lnTo>
                  <a:lnTo>
                    <a:pt x="260591" y="445389"/>
                  </a:lnTo>
                  <a:close/>
                </a:path>
                <a:path w="269875" h="501650">
                  <a:moveTo>
                    <a:pt x="261543" y="333159"/>
                  </a:moveTo>
                  <a:lnTo>
                    <a:pt x="260870" y="331952"/>
                  </a:lnTo>
                  <a:lnTo>
                    <a:pt x="259651" y="331000"/>
                  </a:lnTo>
                  <a:lnTo>
                    <a:pt x="258305" y="331546"/>
                  </a:lnTo>
                  <a:lnTo>
                    <a:pt x="258305" y="331952"/>
                  </a:lnTo>
                  <a:lnTo>
                    <a:pt x="260997" y="333832"/>
                  </a:lnTo>
                  <a:lnTo>
                    <a:pt x="261543" y="333159"/>
                  </a:lnTo>
                  <a:close/>
                </a:path>
                <a:path w="269875" h="501650">
                  <a:moveTo>
                    <a:pt x="262483" y="432841"/>
                  </a:moveTo>
                  <a:lnTo>
                    <a:pt x="262216" y="432841"/>
                  </a:lnTo>
                  <a:lnTo>
                    <a:pt x="262077" y="432574"/>
                  </a:lnTo>
                  <a:lnTo>
                    <a:pt x="261810" y="432701"/>
                  </a:lnTo>
                  <a:lnTo>
                    <a:pt x="261670" y="432752"/>
                  </a:lnTo>
                  <a:lnTo>
                    <a:pt x="261670" y="432168"/>
                  </a:lnTo>
                  <a:lnTo>
                    <a:pt x="259918" y="432308"/>
                  </a:lnTo>
                  <a:lnTo>
                    <a:pt x="260324" y="433514"/>
                  </a:lnTo>
                  <a:lnTo>
                    <a:pt x="261048" y="433451"/>
                  </a:lnTo>
                  <a:lnTo>
                    <a:pt x="261404" y="434327"/>
                  </a:lnTo>
                  <a:lnTo>
                    <a:pt x="262343" y="433920"/>
                  </a:lnTo>
                  <a:lnTo>
                    <a:pt x="262343" y="433654"/>
                  </a:lnTo>
                  <a:lnTo>
                    <a:pt x="262483" y="433247"/>
                  </a:lnTo>
                  <a:lnTo>
                    <a:pt x="262483" y="432841"/>
                  </a:lnTo>
                  <a:close/>
                </a:path>
                <a:path w="269875" h="501650">
                  <a:moveTo>
                    <a:pt x="263702" y="424484"/>
                  </a:moveTo>
                  <a:lnTo>
                    <a:pt x="262623" y="422046"/>
                  </a:lnTo>
                  <a:lnTo>
                    <a:pt x="259918" y="425564"/>
                  </a:lnTo>
                  <a:lnTo>
                    <a:pt x="261670" y="426504"/>
                  </a:lnTo>
                  <a:lnTo>
                    <a:pt x="262216" y="426631"/>
                  </a:lnTo>
                  <a:lnTo>
                    <a:pt x="262890" y="426631"/>
                  </a:lnTo>
                  <a:lnTo>
                    <a:pt x="263423" y="426504"/>
                  </a:lnTo>
                  <a:lnTo>
                    <a:pt x="263563" y="425831"/>
                  </a:lnTo>
                  <a:lnTo>
                    <a:pt x="263563" y="425157"/>
                  </a:lnTo>
                  <a:lnTo>
                    <a:pt x="263702" y="424484"/>
                  </a:lnTo>
                  <a:close/>
                </a:path>
                <a:path w="269875" h="501650">
                  <a:moveTo>
                    <a:pt x="265722" y="396798"/>
                  </a:moveTo>
                  <a:lnTo>
                    <a:pt x="264502" y="394068"/>
                  </a:lnTo>
                  <a:lnTo>
                    <a:pt x="264502" y="396417"/>
                  </a:lnTo>
                  <a:lnTo>
                    <a:pt x="265722" y="396798"/>
                  </a:lnTo>
                  <a:close/>
                </a:path>
                <a:path w="269875" h="501650">
                  <a:moveTo>
                    <a:pt x="266255" y="392328"/>
                  </a:moveTo>
                  <a:lnTo>
                    <a:pt x="265861" y="392468"/>
                  </a:lnTo>
                  <a:lnTo>
                    <a:pt x="265722" y="392506"/>
                  </a:lnTo>
                  <a:lnTo>
                    <a:pt x="265722" y="393153"/>
                  </a:lnTo>
                  <a:lnTo>
                    <a:pt x="265861" y="393052"/>
                  </a:lnTo>
                  <a:lnTo>
                    <a:pt x="265861" y="396836"/>
                  </a:lnTo>
                  <a:lnTo>
                    <a:pt x="266255" y="396963"/>
                  </a:lnTo>
                  <a:lnTo>
                    <a:pt x="266255" y="392328"/>
                  </a:lnTo>
                  <a:close/>
                </a:path>
                <a:path w="269875" h="501650">
                  <a:moveTo>
                    <a:pt x="267881" y="312394"/>
                  </a:moveTo>
                  <a:lnTo>
                    <a:pt x="267474" y="312394"/>
                  </a:lnTo>
                  <a:lnTo>
                    <a:pt x="267614" y="312788"/>
                  </a:lnTo>
                  <a:lnTo>
                    <a:pt x="267741" y="312928"/>
                  </a:lnTo>
                  <a:lnTo>
                    <a:pt x="267881" y="313334"/>
                  </a:lnTo>
                  <a:lnTo>
                    <a:pt x="267881" y="312394"/>
                  </a:lnTo>
                  <a:close/>
                </a:path>
                <a:path w="269875" h="501650">
                  <a:moveTo>
                    <a:pt x="268414" y="334378"/>
                  </a:moveTo>
                  <a:lnTo>
                    <a:pt x="268147" y="334505"/>
                  </a:lnTo>
                  <a:lnTo>
                    <a:pt x="267741" y="334238"/>
                  </a:lnTo>
                  <a:lnTo>
                    <a:pt x="267614" y="334505"/>
                  </a:lnTo>
                  <a:lnTo>
                    <a:pt x="267474" y="334784"/>
                  </a:lnTo>
                  <a:lnTo>
                    <a:pt x="268008" y="335051"/>
                  </a:lnTo>
                  <a:lnTo>
                    <a:pt x="268414" y="335318"/>
                  </a:lnTo>
                  <a:lnTo>
                    <a:pt x="268414" y="334378"/>
                  </a:lnTo>
                  <a:close/>
                </a:path>
                <a:path w="269875" h="501650">
                  <a:moveTo>
                    <a:pt x="268960" y="351917"/>
                  </a:moveTo>
                  <a:lnTo>
                    <a:pt x="267614" y="348576"/>
                  </a:lnTo>
                  <a:lnTo>
                    <a:pt x="267068" y="347192"/>
                  </a:lnTo>
                  <a:lnTo>
                    <a:pt x="267614" y="347599"/>
                  </a:lnTo>
                  <a:lnTo>
                    <a:pt x="267741" y="347573"/>
                  </a:lnTo>
                  <a:lnTo>
                    <a:pt x="268414" y="347459"/>
                  </a:lnTo>
                  <a:lnTo>
                    <a:pt x="268414" y="341249"/>
                  </a:lnTo>
                  <a:lnTo>
                    <a:pt x="267741" y="341655"/>
                  </a:lnTo>
                  <a:lnTo>
                    <a:pt x="267614" y="341630"/>
                  </a:lnTo>
                  <a:lnTo>
                    <a:pt x="267042" y="341503"/>
                  </a:lnTo>
                  <a:lnTo>
                    <a:pt x="266661" y="341426"/>
                  </a:lnTo>
                  <a:lnTo>
                    <a:pt x="266395" y="341376"/>
                  </a:lnTo>
                  <a:lnTo>
                    <a:pt x="265861" y="341249"/>
                  </a:lnTo>
                  <a:lnTo>
                    <a:pt x="265722" y="342061"/>
                  </a:lnTo>
                  <a:lnTo>
                    <a:pt x="264375" y="342176"/>
                  </a:lnTo>
                  <a:lnTo>
                    <a:pt x="264096" y="342201"/>
                  </a:lnTo>
                  <a:lnTo>
                    <a:pt x="262077" y="343014"/>
                  </a:lnTo>
                  <a:lnTo>
                    <a:pt x="261137" y="344360"/>
                  </a:lnTo>
                  <a:lnTo>
                    <a:pt x="258305" y="339369"/>
                  </a:lnTo>
                  <a:lnTo>
                    <a:pt x="256146" y="353123"/>
                  </a:lnTo>
                  <a:lnTo>
                    <a:pt x="261404" y="349211"/>
                  </a:lnTo>
                  <a:lnTo>
                    <a:pt x="264096" y="348602"/>
                  </a:lnTo>
                  <a:lnTo>
                    <a:pt x="264375" y="348538"/>
                  </a:lnTo>
                  <a:lnTo>
                    <a:pt x="266255" y="349923"/>
                  </a:lnTo>
                  <a:lnTo>
                    <a:pt x="266395" y="350024"/>
                  </a:lnTo>
                  <a:lnTo>
                    <a:pt x="266661" y="350227"/>
                  </a:lnTo>
                  <a:lnTo>
                    <a:pt x="268960" y="351917"/>
                  </a:lnTo>
                  <a:close/>
                </a:path>
                <a:path w="269875" h="501650">
                  <a:moveTo>
                    <a:pt x="269367" y="297548"/>
                  </a:moveTo>
                  <a:lnTo>
                    <a:pt x="266700" y="297459"/>
                  </a:lnTo>
                  <a:lnTo>
                    <a:pt x="266534" y="297459"/>
                  </a:lnTo>
                  <a:lnTo>
                    <a:pt x="266534" y="299707"/>
                  </a:lnTo>
                  <a:lnTo>
                    <a:pt x="266395" y="299720"/>
                  </a:lnTo>
                  <a:lnTo>
                    <a:pt x="265049" y="299847"/>
                  </a:lnTo>
                  <a:lnTo>
                    <a:pt x="263829" y="300926"/>
                  </a:lnTo>
                  <a:lnTo>
                    <a:pt x="263423" y="301002"/>
                  </a:lnTo>
                  <a:lnTo>
                    <a:pt x="262750" y="301117"/>
                  </a:lnTo>
                  <a:lnTo>
                    <a:pt x="262343" y="301193"/>
                  </a:lnTo>
                  <a:lnTo>
                    <a:pt x="262483" y="300786"/>
                  </a:lnTo>
                  <a:lnTo>
                    <a:pt x="262750" y="300520"/>
                  </a:lnTo>
                  <a:lnTo>
                    <a:pt x="262483" y="299707"/>
                  </a:lnTo>
                  <a:lnTo>
                    <a:pt x="265582" y="298742"/>
                  </a:lnTo>
                  <a:lnTo>
                    <a:pt x="265950" y="298627"/>
                  </a:lnTo>
                  <a:lnTo>
                    <a:pt x="265582" y="299173"/>
                  </a:lnTo>
                  <a:lnTo>
                    <a:pt x="266395" y="299631"/>
                  </a:lnTo>
                  <a:lnTo>
                    <a:pt x="266534" y="299707"/>
                  </a:lnTo>
                  <a:lnTo>
                    <a:pt x="266534" y="297459"/>
                  </a:lnTo>
                  <a:lnTo>
                    <a:pt x="264375" y="297370"/>
                  </a:lnTo>
                  <a:lnTo>
                    <a:pt x="261137" y="297256"/>
                  </a:lnTo>
                  <a:lnTo>
                    <a:pt x="260870" y="297256"/>
                  </a:lnTo>
                  <a:lnTo>
                    <a:pt x="260870" y="298500"/>
                  </a:lnTo>
                  <a:lnTo>
                    <a:pt x="260731" y="298767"/>
                  </a:lnTo>
                  <a:lnTo>
                    <a:pt x="260731" y="298627"/>
                  </a:lnTo>
                  <a:lnTo>
                    <a:pt x="260870" y="298500"/>
                  </a:lnTo>
                  <a:lnTo>
                    <a:pt x="260870" y="297256"/>
                  </a:lnTo>
                  <a:lnTo>
                    <a:pt x="260731" y="297243"/>
                  </a:lnTo>
                  <a:lnTo>
                    <a:pt x="260731" y="298361"/>
                  </a:lnTo>
                  <a:lnTo>
                    <a:pt x="260324" y="297954"/>
                  </a:lnTo>
                  <a:lnTo>
                    <a:pt x="259918" y="298627"/>
                  </a:lnTo>
                  <a:lnTo>
                    <a:pt x="260324" y="297827"/>
                  </a:lnTo>
                  <a:lnTo>
                    <a:pt x="260731" y="298361"/>
                  </a:lnTo>
                  <a:lnTo>
                    <a:pt x="260731" y="297243"/>
                  </a:lnTo>
                  <a:lnTo>
                    <a:pt x="258724" y="297167"/>
                  </a:lnTo>
                  <a:lnTo>
                    <a:pt x="261137" y="295262"/>
                  </a:lnTo>
                  <a:lnTo>
                    <a:pt x="252742" y="292887"/>
                  </a:lnTo>
                  <a:lnTo>
                    <a:pt x="253174" y="291071"/>
                  </a:lnTo>
                  <a:lnTo>
                    <a:pt x="253720" y="291757"/>
                  </a:lnTo>
                  <a:lnTo>
                    <a:pt x="255066" y="291338"/>
                  </a:lnTo>
                  <a:lnTo>
                    <a:pt x="255066" y="291071"/>
                  </a:lnTo>
                  <a:lnTo>
                    <a:pt x="255181" y="291312"/>
                  </a:lnTo>
                  <a:lnTo>
                    <a:pt x="255473" y="291884"/>
                  </a:lnTo>
                  <a:lnTo>
                    <a:pt x="255879" y="292696"/>
                  </a:lnTo>
                  <a:lnTo>
                    <a:pt x="256413" y="292290"/>
                  </a:lnTo>
                  <a:lnTo>
                    <a:pt x="256959" y="291884"/>
                  </a:lnTo>
                  <a:lnTo>
                    <a:pt x="256959" y="291757"/>
                  </a:lnTo>
                  <a:lnTo>
                    <a:pt x="256552" y="290537"/>
                  </a:lnTo>
                  <a:lnTo>
                    <a:pt x="256552" y="290271"/>
                  </a:lnTo>
                  <a:lnTo>
                    <a:pt x="256413" y="290195"/>
                  </a:lnTo>
                  <a:lnTo>
                    <a:pt x="256413" y="290677"/>
                  </a:lnTo>
                  <a:lnTo>
                    <a:pt x="255879" y="290830"/>
                  </a:lnTo>
                  <a:lnTo>
                    <a:pt x="255612" y="290918"/>
                  </a:lnTo>
                  <a:lnTo>
                    <a:pt x="255739" y="290677"/>
                  </a:lnTo>
                  <a:lnTo>
                    <a:pt x="256413" y="290677"/>
                  </a:lnTo>
                  <a:lnTo>
                    <a:pt x="256413" y="290195"/>
                  </a:lnTo>
                  <a:lnTo>
                    <a:pt x="255879" y="289864"/>
                  </a:lnTo>
                  <a:lnTo>
                    <a:pt x="255473" y="289864"/>
                  </a:lnTo>
                  <a:lnTo>
                    <a:pt x="263017" y="285686"/>
                  </a:lnTo>
                  <a:lnTo>
                    <a:pt x="253365" y="286537"/>
                  </a:lnTo>
                  <a:lnTo>
                    <a:pt x="253365" y="289725"/>
                  </a:lnTo>
                  <a:lnTo>
                    <a:pt x="253314" y="290271"/>
                  </a:lnTo>
                  <a:lnTo>
                    <a:pt x="252768" y="290004"/>
                  </a:lnTo>
                  <a:lnTo>
                    <a:pt x="253047" y="290131"/>
                  </a:lnTo>
                  <a:lnTo>
                    <a:pt x="253314" y="290271"/>
                  </a:lnTo>
                  <a:lnTo>
                    <a:pt x="253314" y="289725"/>
                  </a:lnTo>
                  <a:lnTo>
                    <a:pt x="252882" y="289839"/>
                  </a:lnTo>
                  <a:lnTo>
                    <a:pt x="253047" y="289598"/>
                  </a:lnTo>
                  <a:lnTo>
                    <a:pt x="253365" y="289725"/>
                  </a:lnTo>
                  <a:lnTo>
                    <a:pt x="253365" y="286537"/>
                  </a:lnTo>
                  <a:lnTo>
                    <a:pt x="249135" y="286893"/>
                  </a:lnTo>
                  <a:lnTo>
                    <a:pt x="248259" y="290207"/>
                  </a:lnTo>
                  <a:lnTo>
                    <a:pt x="248183" y="290512"/>
                  </a:lnTo>
                  <a:lnTo>
                    <a:pt x="248183" y="289725"/>
                  </a:lnTo>
                  <a:lnTo>
                    <a:pt x="247916" y="289598"/>
                  </a:lnTo>
                  <a:lnTo>
                    <a:pt x="247916" y="292455"/>
                  </a:lnTo>
                  <a:lnTo>
                    <a:pt x="248183" y="292392"/>
                  </a:lnTo>
                  <a:lnTo>
                    <a:pt x="248183" y="292963"/>
                  </a:lnTo>
                  <a:lnTo>
                    <a:pt x="248589" y="293001"/>
                  </a:lnTo>
                  <a:lnTo>
                    <a:pt x="251929" y="293306"/>
                  </a:lnTo>
                  <a:lnTo>
                    <a:pt x="251421" y="295262"/>
                  </a:lnTo>
                  <a:lnTo>
                    <a:pt x="251421" y="297281"/>
                  </a:lnTo>
                  <a:lnTo>
                    <a:pt x="251307" y="297713"/>
                  </a:lnTo>
                  <a:lnTo>
                    <a:pt x="251421" y="297281"/>
                  </a:lnTo>
                  <a:lnTo>
                    <a:pt x="251421" y="295262"/>
                  </a:lnTo>
                  <a:lnTo>
                    <a:pt x="251282" y="295795"/>
                  </a:lnTo>
                  <a:lnTo>
                    <a:pt x="249809" y="296062"/>
                  </a:lnTo>
                  <a:lnTo>
                    <a:pt x="249402" y="297014"/>
                  </a:lnTo>
                  <a:lnTo>
                    <a:pt x="249643" y="297319"/>
                  </a:lnTo>
                  <a:lnTo>
                    <a:pt x="247650" y="296837"/>
                  </a:lnTo>
                  <a:lnTo>
                    <a:pt x="247243" y="296748"/>
                  </a:lnTo>
                  <a:lnTo>
                    <a:pt x="248450" y="299847"/>
                  </a:lnTo>
                  <a:lnTo>
                    <a:pt x="245224" y="300520"/>
                  </a:lnTo>
                  <a:lnTo>
                    <a:pt x="244678" y="300621"/>
                  </a:lnTo>
                  <a:lnTo>
                    <a:pt x="244538" y="300659"/>
                  </a:lnTo>
                  <a:lnTo>
                    <a:pt x="245122" y="302044"/>
                  </a:lnTo>
                  <a:lnTo>
                    <a:pt x="242925" y="300253"/>
                  </a:lnTo>
                  <a:lnTo>
                    <a:pt x="243128" y="303834"/>
                  </a:lnTo>
                  <a:lnTo>
                    <a:pt x="244271" y="304838"/>
                  </a:lnTo>
                  <a:lnTo>
                    <a:pt x="245757" y="305511"/>
                  </a:lnTo>
                  <a:lnTo>
                    <a:pt x="245757" y="303491"/>
                  </a:lnTo>
                  <a:lnTo>
                    <a:pt x="246570" y="305371"/>
                  </a:lnTo>
                  <a:lnTo>
                    <a:pt x="248450" y="304292"/>
                  </a:lnTo>
                  <a:lnTo>
                    <a:pt x="250075" y="303377"/>
                  </a:lnTo>
                  <a:lnTo>
                    <a:pt x="250202" y="303301"/>
                  </a:lnTo>
                  <a:lnTo>
                    <a:pt x="250342" y="303212"/>
                  </a:lnTo>
                  <a:lnTo>
                    <a:pt x="250342" y="303352"/>
                  </a:lnTo>
                  <a:lnTo>
                    <a:pt x="250202" y="303491"/>
                  </a:lnTo>
                  <a:lnTo>
                    <a:pt x="250342" y="303618"/>
                  </a:lnTo>
                  <a:lnTo>
                    <a:pt x="250202" y="303657"/>
                  </a:lnTo>
                  <a:lnTo>
                    <a:pt x="249809" y="303784"/>
                  </a:lnTo>
                  <a:lnTo>
                    <a:pt x="249402" y="303911"/>
                  </a:lnTo>
                  <a:lnTo>
                    <a:pt x="248996" y="304025"/>
                  </a:lnTo>
                  <a:lnTo>
                    <a:pt x="247650" y="306184"/>
                  </a:lnTo>
                  <a:lnTo>
                    <a:pt x="248729" y="306870"/>
                  </a:lnTo>
                  <a:lnTo>
                    <a:pt x="248856" y="306959"/>
                  </a:lnTo>
                  <a:lnTo>
                    <a:pt x="248996" y="307047"/>
                  </a:lnTo>
                  <a:lnTo>
                    <a:pt x="248856" y="307124"/>
                  </a:lnTo>
                  <a:lnTo>
                    <a:pt x="248729" y="306997"/>
                  </a:lnTo>
                  <a:lnTo>
                    <a:pt x="246697" y="306158"/>
                  </a:lnTo>
                  <a:lnTo>
                    <a:pt x="246430" y="306044"/>
                  </a:lnTo>
                  <a:lnTo>
                    <a:pt x="245224" y="307530"/>
                  </a:lnTo>
                  <a:lnTo>
                    <a:pt x="246697" y="309422"/>
                  </a:lnTo>
                  <a:lnTo>
                    <a:pt x="246164" y="309829"/>
                  </a:lnTo>
                  <a:lnTo>
                    <a:pt x="245897" y="310642"/>
                  </a:lnTo>
                  <a:lnTo>
                    <a:pt x="246164" y="311315"/>
                  </a:lnTo>
                  <a:lnTo>
                    <a:pt x="243332" y="312394"/>
                  </a:lnTo>
                  <a:lnTo>
                    <a:pt x="244271" y="307530"/>
                  </a:lnTo>
                  <a:lnTo>
                    <a:pt x="243332" y="307492"/>
                  </a:lnTo>
                  <a:lnTo>
                    <a:pt x="241300" y="307403"/>
                  </a:lnTo>
                  <a:lnTo>
                    <a:pt x="241985" y="305777"/>
                  </a:lnTo>
                  <a:lnTo>
                    <a:pt x="241173" y="305866"/>
                  </a:lnTo>
                  <a:lnTo>
                    <a:pt x="240296" y="305904"/>
                  </a:lnTo>
                  <a:lnTo>
                    <a:pt x="241566" y="303847"/>
                  </a:lnTo>
                  <a:lnTo>
                    <a:pt x="240626" y="303212"/>
                  </a:lnTo>
                  <a:lnTo>
                    <a:pt x="239826" y="302818"/>
                  </a:lnTo>
                  <a:lnTo>
                    <a:pt x="239560" y="302920"/>
                  </a:lnTo>
                  <a:lnTo>
                    <a:pt x="239560" y="307530"/>
                  </a:lnTo>
                  <a:lnTo>
                    <a:pt x="239153" y="307771"/>
                  </a:lnTo>
                  <a:lnTo>
                    <a:pt x="239344" y="307454"/>
                  </a:lnTo>
                  <a:lnTo>
                    <a:pt x="239560" y="307530"/>
                  </a:lnTo>
                  <a:lnTo>
                    <a:pt x="239560" y="302920"/>
                  </a:lnTo>
                  <a:lnTo>
                    <a:pt x="238747" y="303212"/>
                  </a:lnTo>
                  <a:lnTo>
                    <a:pt x="238480" y="303758"/>
                  </a:lnTo>
                  <a:lnTo>
                    <a:pt x="238480" y="308178"/>
                  </a:lnTo>
                  <a:lnTo>
                    <a:pt x="238201" y="308343"/>
                  </a:lnTo>
                  <a:lnTo>
                    <a:pt x="237401" y="309689"/>
                  </a:lnTo>
                  <a:lnTo>
                    <a:pt x="238607" y="311175"/>
                  </a:lnTo>
                  <a:lnTo>
                    <a:pt x="237528" y="312394"/>
                  </a:lnTo>
                  <a:lnTo>
                    <a:pt x="238201" y="312534"/>
                  </a:lnTo>
                  <a:lnTo>
                    <a:pt x="238607" y="312623"/>
                  </a:lnTo>
                  <a:lnTo>
                    <a:pt x="239014" y="312724"/>
                  </a:lnTo>
                  <a:lnTo>
                    <a:pt x="239420" y="312813"/>
                  </a:lnTo>
                  <a:lnTo>
                    <a:pt x="239953" y="312928"/>
                  </a:lnTo>
                  <a:lnTo>
                    <a:pt x="239420" y="311721"/>
                  </a:lnTo>
                  <a:lnTo>
                    <a:pt x="239560" y="311848"/>
                  </a:lnTo>
                  <a:lnTo>
                    <a:pt x="241173" y="313423"/>
                  </a:lnTo>
                  <a:lnTo>
                    <a:pt x="239014" y="314274"/>
                  </a:lnTo>
                  <a:lnTo>
                    <a:pt x="236880" y="315048"/>
                  </a:lnTo>
                  <a:lnTo>
                    <a:pt x="238874" y="316725"/>
                  </a:lnTo>
                  <a:lnTo>
                    <a:pt x="239014" y="316839"/>
                  </a:lnTo>
                  <a:lnTo>
                    <a:pt x="239953" y="317779"/>
                  </a:lnTo>
                  <a:lnTo>
                    <a:pt x="240639" y="317334"/>
                  </a:lnTo>
                  <a:lnTo>
                    <a:pt x="240766" y="317246"/>
                  </a:lnTo>
                  <a:lnTo>
                    <a:pt x="241173" y="316979"/>
                  </a:lnTo>
                  <a:lnTo>
                    <a:pt x="240766" y="315760"/>
                  </a:lnTo>
                  <a:lnTo>
                    <a:pt x="241173" y="313867"/>
                  </a:lnTo>
                  <a:lnTo>
                    <a:pt x="243332" y="315823"/>
                  </a:lnTo>
                  <a:lnTo>
                    <a:pt x="244005" y="316433"/>
                  </a:lnTo>
                  <a:lnTo>
                    <a:pt x="244538" y="316026"/>
                  </a:lnTo>
                  <a:lnTo>
                    <a:pt x="244678" y="319938"/>
                  </a:lnTo>
                  <a:lnTo>
                    <a:pt x="245224" y="320040"/>
                  </a:lnTo>
                  <a:lnTo>
                    <a:pt x="245897" y="320167"/>
                  </a:lnTo>
                  <a:lnTo>
                    <a:pt x="246164" y="320217"/>
                  </a:lnTo>
                  <a:lnTo>
                    <a:pt x="246430" y="320103"/>
                  </a:lnTo>
                  <a:lnTo>
                    <a:pt x="246697" y="319989"/>
                  </a:lnTo>
                  <a:lnTo>
                    <a:pt x="248450" y="319278"/>
                  </a:lnTo>
                  <a:lnTo>
                    <a:pt x="248729" y="319163"/>
                  </a:lnTo>
                  <a:lnTo>
                    <a:pt x="249669" y="319100"/>
                  </a:lnTo>
                  <a:lnTo>
                    <a:pt x="250202" y="319201"/>
                  </a:lnTo>
                  <a:lnTo>
                    <a:pt x="250748" y="319316"/>
                  </a:lnTo>
                  <a:lnTo>
                    <a:pt x="251282" y="319417"/>
                  </a:lnTo>
                  <a:lnTo>
                    <a:pt x="251561" y="319468"/>
                  </a:lnTo>
                  <a:lnTo>
                    <a:pt x="251968" y="319544"/>
                  </a:lnTo>
                  <a:lnTo>
                    <a:pt x="252539" y="319659"/>
                  </a:lnTo>
                  <a:lnTo>
                    <a:pt x="252234" y="319227"/>
                  </a:lnTo>
                  <a:lnTo>
                    <a:pt x="252539" y="319570"/>
                  </a:lnTo>
                  <a:lnTo>
                    <a:pt x="252984" y="319747"/>
                  </a:lnTo>
                  <a:lnTo>
                    <a:pt x="252539" y="319659"/>
                  </a:lnTo>
                  <a:lnTo>
                    <a:pt x="252984" y="320078"/>
                  </a:lnTo>
                  <a:lnTo>
                    <a:pt x="253314" y="320459"/>
                  </a:lnTo>
                  <a:lnTo>
                    <a:pt x="253453" y="320611"/>
                  </a:lnTo>
                  <a:lnTo>
                    <a:pt x="253987" y="320700"/>
                  </a:lnTo>
                  <a:lnTo>
                    <a:pt x="254127" y="320725"/>
                  </a:lnTo>
                  <a:lnTo>
                    <a:pt x="254520" y="320789"/>
                  </a:lnTo>
                  <a:lnTo>
                    <a:pt x="255066" y="320878"/>
                  </a:lnTo>
                  <a:lnTo>
                    <a:pt x="255473" y="320941"/>
                  </a:lnTo>
                  <a:lnTo>
                    <a:pt x="256006" y="321017"/>
                  </a:lnTo>
                  <a:lnTo>
                    <a:pt x="256552" y="321424"/>
                  </a:lnTo>
                  <a:lnTo>
                    <a:pt x="257086" y="320890"/>
                  </a:lnTo>
                  <a:lnTo>
                    <a:pt x="257352" y="320611"/>
                  </a:lnTo>
                  <a:lnTo>
                    <a:pt x="257086" y="320078"/>
                  </a:lnTo>
                  <a:lnTo>
                    <a:pt x="257492" y="319405"/>
                  </a:lnTo>
                  <a:lnTo>
                    <a:pt x="257632" y="318731"/>
                  </a:lnTo>
                  <a:lnTo>
                    <a:pt x="257759" y="318185"/>
                  </a:lnTo>
                  <a:lnTo>
                    <a:pt x="258432" y="318973"/>
                  </a:lnTo>
                  <a:lnTo>
                    <a:pt x="258432" y="319506"/>
                  </a:lnTo>
                  <a:lnTo>
                    <a:pt x="259118" y="317652"/>
                  </a:lnTo>
                  <a:lnTo>
                    <a:pt x="259511" y="317246"/>
                  </a:lnTo>
                  <a:lnTo>
                    <a:pt x="261543" y="317246"/>
                  </a:lnTo>
                  <a:lnTo>
                    <a:pt x="261543" y="317919"/>
                  </a:lnTo>
                  <a:lnTo>
                    <a:pt x="262077" y="319265"/>
                  </a:lnTo>
                  <a:lnTo>
                    <a:pt x="258533" y="320941"/>
                  </a:lnTo>
                  <a:lnTo>
                    <a:pt x="260235" y="322516"/>
                  </a:lnTo>
                  <a:lnTo>
                    <a:pt x="261086" y="322516"/>
                  </a:lnTo>
                  <a:lnTo>
                    <a:pt x="261543" y="322961"/>
                  </a:lnTo>
                  <a:lnTo>
                    <a:pt x="262216" y="323723"/>
                  </a:lnTo>
                  <a:lnTo>
                    <a:pt x="261670" y="323723"/>
                  </a:lnTo>
                  <a:lnTo>
                    <a:pt x="261264" y="324396"/>
                  </a:lnTo>
                  <a:lnTo>
                    <a:pt x="260997" y="325069"/>
                  </a:lnTo>
                  <a:lnTo>
                    <a:pt x="261010" y="325234"/>
                  </a:lnTo>
                  <a:lnTo>
                    <a:pt x="258711" y="323723"/>
                  </a:lnTo>
                  <a:lnTo>
                    <a:pt x="257632" y="322643"/>
                  </a:lnTo>
                  <a:lnTo>
                    <a:pt x="256819" y="323176"/>
                  </a:lnTo>
                  <a:lnTo>
                    <a:pt x="255473" y="323989"/>
                  </a:lnTo>
                  <a:lnTo>
                    <a:pt x="255181" y="324662"/>
                  </a:lnTo>
                  <a:lnTo>
                    <a:pt x="255333" y="323850"/>
                  </a:lnTo>
                  <a:lnTo>
                    <a:pt x="250609" y="326415"/>
                  </a:lnTo>
                  <a:lnTo>
                    <a:pt x="253314" y="327228"/>
                  </a:lnTo>
                  <a:lnTo>
                    <a:pt x="253974" y="327494"/>
                  </a:lnTo>
                  <a:lnTo>
                    <a:pt x="253619" y="328320"/>
                  </a:lnTo>
                  <a:lnTo>
                    <a:pt x="241706" y="329653"/>
                  </a:lnTo>
                  <a:lnTo>
                    <a:pt x="244005" y="331571"/>
                  </a:lnTo>
                  <a:lnTo>
                    <a:pt x="243738" y="331546"/>
                  </a:lnTo>
                  <a:lnTo>
                    <a:pt x="241846" y="331952"/>
                  </a:lnTo>
                  <a:lnTo>
                    <a:pt x="240233" y="331000"/>
                  </a:lnTo>
                  <a:lnTo>
                    <a:pt x="238480" y="331812"/>
                  </a:lnTo>
                  <a:lnTo>
                    <a:pt x="241033" y="324929"/>
                  </a:lnTo>
                  <a:lnTo>
                    <a:pt x="232270" y="332892"/>
                  </a:lnTo>
                  <a:lnTo>
                    <a:pt x="235102" y="334378"/>
                  </a:lnTo>
                  <a:lnTo>
                    <a:pt x="238633" y="333794"/>
                  </a:lnTo>
                  <a:lnTo>
                    <a:pt x="241312" y="335051"/>
                  </a:lnTo>
                  <a:lnTo>
                    <a:pt x="243738" y="336867"/>
                  </a:lnTo>
                  <a:lnTo>
                    <a:pt x="243128" y="336994"/>
                  </a:lnTo>
                  <a:lnTo>
                    <a:pt x="242112" y="336105"/>
                  </a:lnTo>
                  <a:lnTo>
                    <a:pt x="241985" y="335991"/>
                  </a:lnTo>
                  <a:lnTo>
                    <a:pt x="241617" y="336677"/>
                  </a:lnTo>
                  <a:lnTo>
                    <a:pt x="241033" y="336397"/>
                  </a:lnTo>
                  <a:lnTo>
                    <a:pt x="240093" y="336397"/>
                  </a:lnTo>
                  <a:lnTo>
                    <a:pt x="239687" y="337070"/>
                  </a:lnTo>
                  <a:lnTo>
                    <a:pt x="239420" y="337616"/>
                  </a:lnTo>
                  <a:lnTo>
                    <a:pt x="239420" y="338696"/>
                  </a:lnTo>
                  <a:lnTo>
                    <a:pt x="240830" y="338175"/>
                  </a:lnTo>
                  <a:lnTo>
                    <a:pt x="239420" y="340855"/>
                  </a:lnTo>
                  <a:lnTo>
                    <a:pt x="239153" y="340575"/>
                  </a:lnTo>
                  <a:lnTo>
                    <a:pt x="238607" y="340448"/>
                  </a:lnTo>
                  <a:lnTo>
                    <a:pt x="238074" y="340715"/>
                  </a:lnTo>
                  <a:lnTo>
                    <a:pt x="237921" y="338391"/>
                  </a:lnTo>
                  <a:lnTo>
                    <a:pt x="236715" y="338213"/>
                  </a:lnTo>
                  <a:lnTo>
                    <a:pt x="236321" y="338150"/>
                  </a:lnTo>
                  <a:lnTo>
                    <a:pt x="235508" y="338035"/>
                  </a:lnTo>
                  <a:lnTo>
                    <a:pt x="234708" y="337921"/>
                  </a:lnTo>
                  <a:lnTo>
                    <a:pt x="232549" y="339013"/>
                  </a:lnTo>
                  <a:lnTo>
                    <a:pt x="235508" y="341388"/>
                  </a:lnTo>
                  <a:lnTo>
                    <a:pt x="235635" y="341388"/>
                  </a:lnTo>
                  <a:lnTo>
                    <a:pt x="236042" y="341528"/>
                  </a:lnTo>
                  <a:lnTo>
                    <a:pt x="236321" y="341655"/>
                  </a:lnTo>
                  <a:lnTo>
                    <a:pt x="235635" y="341731"/>
                  </a:lnTo>
                  <a:lnTo>
                    <a:pt x="234708" y="341833"/>
                  </a:lnTo>
                  <a:lnTo>
                    <a:pt x="233883" y="341934"/>
                  </a:lnTo>
                  <a:lnTo>
                    <a:pt x="234137" y="343154"/>
                  </a:lnTo>
                  <a:lnTo>
                    <a:pt x="227139" y="338696"/>
                  </a:lnTo>
                  <a:lnTo>
                    <a:pt x="229438" y="343687"/>
                  </a:lnTo>
                  <a:lnTo>
                    <a:pt x="229704" y="344220"/>
                  </a:lnTo>
                  <a:lnTo>
                    <a:pt x="229298" y="345300"/>
                  </a:lnTo>
                  <a:lnTo>
                    <a:pt x="230644" y="345160"/>
                  </a:lnTo>
                  <a:lnTo>
                    <a:pt x="234391" y="344360"/>
                  </a:lnTo>
                  <a:lnTo>
                    <a:pt x="234708" y="345821"/>
                  </a:lnTo>
                  <a:lnTo>
                    <a:pt x="234708" y="346417"/>
                  </a:lnTo>
                  <a:lnTo>
                    <a:pt x="236042" y="345948"/>
                  </a:lnTo>
                  <a:lnTo>
                    <a:pt x="236321" y="345846"/>
                  </a:lnTo>
                  <a:lnTo>
                    <a:pt x="236715" y="345706"/>
                  </a:lnTo>
                  <a:lnTo>
                    <a:pt x="239153" y="348538"/>
                  </a:lnTo>
                  <a:lnTo>
                    <a:pt x="241312" y="345973"/>
                  </a:lnTo>
                  <a:lnTo>
                    <a:pt x="241985" y="345440"/>
                  </a:lnTo>
                  <a:lnTo>
                    <a:pt x="242112" y="345338"/>
                  </a:lnTo>
                  <a:lnTo>
                    <a:pt x="243065" y="344601"/>
                  </a:lnTo>
                  <a:lnTo>
                    <a:pt x="243192" y="344487"/>
                  </a:lnTo>
                  <a:lnTo>
                    <a:pt x="243065" y="345706"/>
                  </a:lnTo>
                  <a:lnTo>
                    <a:pt x="243192" y="345681"/>
                  </a:lnTo>
                  <a:lnTo>
                    <a:pt x="246837" y="344893"/>
                  </a:lnTo>
                  <a:lnTo>
                    <a:pt x="246024" y="343687"/>
                  </a:lnTo>
                  <a:lnTo>
                    <a:pt x="245491" y="341579"/>
                  </a:lnTo>
                  <a:lnTo>
                    <a:pt x="247510" y="340715"/>
                  </a:lnTo>
                  <a:lnTo>
                    <a:pt x="245402" y="338937"/>
                  </a:lnTo>
                  <a:lnTo>
                    <a:pt x="245402" y="341617"/>
                  </a:lnTo>
                  <a:lnTo>
                    <a:pt x="243192" y="344093"/>
                  </a:lnTo>
                  <a:lnTo>
                    <a:pt x="242112" y="343014"/>
                  </a:lnTo>
                  <a:lnTo>
                    <a:pt x="245402" y="341617"/>
                  </a:lnTo>
                  <a:lnTo>
                    <a:pt x="245402" y="338937"/>
                  </a:lnTo>
                  <a:lnTo>
                    <a:pt x="245084" y="338658"/>
                  </a:lnTo>
                  <a:lnTo>
                    <a:pt x="246303" y="339229"/>
                  </a:lnTo>
                  <a:lnTo>
                    <a:pt x="247650" y="340309"/>
                  </a:lnTo>
                  <a:lnTo>
                    <a:pt x="248056" y="338823"/>
                  </a:lnTo>
                  <a:lnTo>
                    <a:pt x="248729" y="338416"/>
                  </a:lnTo>
                  <a:lnTo>
                    <a:pt x="250609" y="335318"/>
                  </a:lnTo>
                  <a:lnTo>
                    <a:pt x="243928" y="336816"/>
                  </a:lnTo>
                  <a:lnTo>
                    <a:pt x="245999" y="333248"/>
                  </a:lnTo>
                  <a:lnTo>
                    <a:pt x="246570" y="333705"/>
                  </a:lnTo>
                  <a:lnTo>
                    <a:pt x="247777" y="334505"/>
                  </a:lnTo>
                  <a:lnTo>
                    <a:pt x="248729" y="334378"/>
                  </a:lnTo>
                  <a:lnTo>
                    <a:pt x="249936" y="333159"/>
                  </a:lnTo>
                  <a:lnTo>
                    <a:pt x="253530" y="328561"/>
                  </a:lnTo>
                  <a:lnTo>
                    <a:pt x="253174" y="329387"/>
                  </a:lnTo>
                  <a:lnTo>
                    <a:pt x="264502" y="327494"/>
                  </a:lnTo>
                  <a:lnTo>
                    <a:pt x="261899" y="325805"/>
                  </a:lnTo>
                  <a:lnTo>
                    <a:pt x="263448" y="325120"/>
                  </a:lnTo>
                  <a:lnTo>
                    <a:pt x="265455" y="327367"/>
                  </a:lnTo>
                  <a:lnTo>
                    <a:pt x="264642" y="328041"/>
                  </a:lnTo>
                  <a:lnTo>
                    <a:pt x="264375" y="328714"/>
                  </a:lnTo>
                  <a:lnTo>
                    <a:pt x="262623" y="329247"/>
                  </a:lnTo>
                  <a:lnTo>
                    <a:pt x="261810" y="332752"/>
                  </a:lnTo>
                  <a:lnTo>
                    <a:pt x="264096" y="332625"/>
                  </a:lnTo>
                  <a:lnTo>
                    <a:pt x="263829" y="334911"/>
                  </a:lnTo>
                  <a:lnTo>
                    <a:pt x="264947" y="334441"/>
                  </a:lnTo>
                  <a:lnTo>
                    <a:pt x="263829" y="341388"/>
                  </a:lnTo>
                  <a:lnTo>
                    <a:pt x="267335" y="340448"/>
                  </a:lnTo>
                  <a:lnTo>
                    <a:pt x="267881" y="340309"/>
                  </a:lnTo>
                  <a:lnTo>
                    <a:pt x="268008" y="339902"/>
                  </a:lnTo>
                  <a:lnTo>
                    <a:pt x="268414" y="339496"/>
                  </a:lnTo>
                  <a:lnTo>
                    <a:pt x="268414" y="337337"/>
                  </a:lnTo>
                  <a:lnTo>
                    <a:pt x="268147" y="337337"/>
                  </a:lnTo>
                  <a:lnTo>
                    <a:pt x="268147" y="337210"/>
                  </a:lnTo>
                  <a:lnTo>
                    <a:pt x="265417" y="334238"/>
                  </a:lnTo>
                  <a:lnTo>
                    <a:pt x="267614" y="333298"/>
                  </a:lnTo>
                  <a:lnTo>
                    <a:pt x="267474" y="331406"/>
                  </a:lnTo>
                  <a:lnTo>
                    <a:pt x="267474" y="331139"/>
                  </a:lnTo>
                  <a:lnTo>
                    <a:pt x="268287" y="331000"/>
                  </a:lnTo>
                  <a:lnTo>
                    <a:pt x="268414" y="330593"/>
                  </a:lnTo>
                  <a:lnTo>
                    <a:pt x="268414" y="329514"/>
                  </a:lnTo>
                  <a:lnTo>
                    <a:pt x="268287" y="328434"/>
                  </a:lnTo>
                  <a:lnTo>
                    <a:pt x="268287" y="327367"/>
                  </a:lnTo>
                  <a:lnTo>
                    <a:pt x="267881" y="327228"/>
                  </a:lnTo>
                  <a:lnTo>
                    <a:pt x="267335" y="327228"/>
                  </a:lnTo>
                  <a:lnTo>
                    <a:pt x="266941" y="327494"/>
                  </a:lnTo>
                  <a:lnTo>
                    <a:pt x="266534" y="327494"/>
                  </a:lnTo>
                  <a:lnTo>
                    <a:pt x="266255" y="327367"/>
                  </a:lnTo>
                  <a:lnTo>
                    <a:pt x="265988" y="327367"/>
                  </a:lnTo>
                  <a:lnTo>
                    <a:pt x="265696" y="327367"/>
                  </a:lnTo>
                  <a:lnTo>
                    <a:pt x="265861" y="327202"/>
                  </a:lnTo>
                  <a:lnTo>
                    <a:pt x="267335" y="325564"/>
                  </a:lnTo>
                  <a:lnTo>
                    <a:pt x="268147" y="324662"/>
                  </a:lnTo>
                  <a:lnTo>
                    <a:pt x="268147" y="321564"/>
                  </a:lnTo>
                  <a:lnTo>
                    <a:pt x="267881" y="321830"/>
                  </a:lnTo>
                  <a:lnTo>
                    <a:pt x="267741" y="321564"/>
                  </a:lnTo>
                  <a:lnTo>
                    <a:pt x="267614" y="321017"/>
                  </a:lnTo>
                  <a:lnTo>
                    <a:pt x="267474" y="320954"/>
                  </a:lnTo>
                  <a:lnTo>
                    <a:pt x="267335" y="320890"/>
                  </a:lnTo>
                  <a:lnTo>
                    <a:pt x="267474" y="320344"/>
                  </a:lnTo>
                  <a:lnTo>
                    <a:pt x="267474" y="319671"/>
                  </a:lnTo>
                  <a:lnTo>
                    <a:pt x="267881" y="319265"/>
                  </a:lnTo>
                  <a:lnTo>
                    <a:pt x="267881" y="317842"/>
                  </a:lnTo>
                  <a:lnTo>
                    <a:pt x="267741" y="317754"/>
                  </a:lnTo>
                  <a:lnTo>
                    <a:pt x="267614" y="317677"/>
                  </a:lnTo>
                  <a:lnTo>
                    <a:pt x="267474" y="317512"/>
                  </a:lnTo>
                  <a:lnTo>
                    <a:pt x="267881" y="317512"/>
                  </a:lnTo>
                  <a:lnTo>
                    <a:pt x="267881" y="313334"/>
                  </a:lnTo>
                  <a:lnTo>
                    <a:pt x="266941" y="314820"/>
                  </a:lnTo>
                  <a:lnTo>
                    <a:pt x="265861" y="316801"/>
                  </a:lnTo>
                  <a:lnTo>
                    <a:pt x="265861" y="321017"/>
                  </a:lnTo>
                  <a:lnTo>
                    <a:pt x="263118" y="321881"/>
                  </a:lnTo>
                  <a:lnTo>
                    <a:pt x="263118" y="319405"/>
                  </a:lnTo>
                  <a:lnTo>
                    <a:pt x="264236" y="319341"/>
                  </a:lnTo>
                  <a:lnTo>
                    <a:pt x="264502" y="319201"/>
                  </a:lnTo>
                  <a:lnTo>
                    <a:pt x="264642" y="319138"/>
                  </a:lnTo>
                  <a:lnTo>
                    <a:pt x="264236" y="319938"/>
                  </a:lnTo>
                  <a:lnTo>
                    <a:pt x="264236" y="320078"/>
                  </a:lnTo>
                  <a:lnTo>
                    <a:pt x="264642" y="320484"/>
                  </a:lnTo>
                  <a:lnTo>
                    <a:pt x="265176" y="320890"/>
                  </a:lnTo>
                  <a:lnTo>
                    <a:pt x="265582" y="320967"/>
                  </a:lnTo>
                  <a:lnTo>
                    <a:pt x="265861" y="321017"/>
                  </a:lnTo>
                  <a:lnTo>
                    <a:pt x="265861" y="316801"/>
                  </a:lnTo>
                  <a:lnTo>
                    <a:pt x="265176" y="318058"/>
                  </a:lnTo>
                  <a:lnTo>
                    <a:pt x="265176" y="317246"/>
                  </a:lnTo>
                  <a:lnTo>
                    <a:pt x="264642" y="317182"/>
                  </a:lnTo>
                  <a:lnTo>
                    <a:pt x="264096" y="317106"/>
                  </a:lnTo>
                  <a:lnTo>
                    <a:pt x="263423" y="316979"/>
                  </a:lnTo>
                  <a:lnTo>
                    <a:pt x="261543" y="316979"/>
                  </a:lnTo>
                  <a:lnTo>
                    <a:pt x="261810" y="313474"/>
                  </a:lnTo>
                  <a:lnTo>
                    <a:pt x="263118" y="314426"/>
                  </a:lnTo>
                  <a:lnTo>
                    <a:pt x="263296" y="314553"/>
                  </a:lnTo>
                  <a:lnTo>
                    <a:pt x="263423" y="316026"/>
                  </a:lnTo>
                  <a:lnTo>
                    <a:pt x="265176" y="315912"/>
                  </a:lnTo>
                  <a:lnTo>
                    <a:pt x="265861" y="315785"/>
                  </a:lnTo>
                  <a:lnTo>
                    <a:pt x="265988" y="315760"/>
                  </a:lnTo>
                  <a:lnTo>
                    <a:pt x="265988" y="314413"/>
                  </a:lnTo>
                  <a:lnTo>
                    <a:pt x="267335" y="312928"/>
                  </a:lnTo>
                  <a:lnTo>
                    <a:pt x="262077" y="308648"/>
                  </a:lnTo>
                  <a:lnTo>
                    <a:pt x="261899" y="308432"/>
                  </a:lnTo>
                  <a:lnTo>
                    <a:pt x="262077" y="308406"/>
                  </a:lnTo>
                  <a:lnTo>
                    <a:pt x="267335" y="310349"/>
                  </a:lnTo>
                  <a:lnTo>
                    <a:pt x="267614" y="310451"/>
                  </a:lnTo>
                  <a:lnTo>
                    <a:pt x="267741" y="310502"/>
                  </a:lnTo>
                  <a:lnTo>
                    <a:pt x="267614" y="309283"/>
                  </a:lnTo>
                  <a:lnTo>
                    <a:pt x="267614" y="306857"/>
                  </a:lnTo>
                  <a:lnTo>
                    <a:pt x="266128" y="308076"/>
                  </a:lnTo>
                  <a:lnTo>
                    <a:pt x="262890" y="305650"/>
                  </a:lnTo>
                  <a:lnTo>
                    <a:pt x="262483" y="307797"/>
                  </a:lnTo>
                  <a:lnTo>
                    <a:pt x="262077" y="307835"/>
                  </a:lnTo>
                  <a:lnTo>
                    <a:pt x="260731" y="307936"/>
                  </a:lnTo>
                  <a:lnTo>
                    <a:pt x="260057" y="309283"/>
                  </a:lnTo>
                  <a:lnTo>
                    <a:pt x="259791" y="310908"/>
                  </a:lnTo>
                  <a:lnTo>
                    <a:pt x="258432" y="311175"/>
                  </a:lnTo>
                  <a:lnTo>
                    <a:pt x="256552" y="312788"/>
                  </a:lnTo>
                  <a:lnTo>
                    <a:pt x="255473" y="312254"/>
                  </a:lnTo>
                  <a:lnTo>
                    <a:pt x="254127" y="311302"/>
                  </a:lnTo>
                  <a:lnTo>
                    <a:pt x="254127" y="313067"/>
                  </a:lnTo>
                  <a:lnTo>
                    <a:pt x="252984" y="314896"/>
                  </a:lnTo>
                  <a:lnTo>
                    <a:pt x="252234" y="315899"/>
                  </a:lnTo>
                  <a:lnTo>
                    <a:pt x="253314" y="316331"/>
                  </a:lnTo>
                  <a:lnTo>
                    <a:pt x="253580" y="316433"/>
                  </a:lnTo>
                  <a:lnTo>
                    <a:pt x="253987" y="316979"/>
                  </a:lnTo>
                  <a:lnTo>
                    <a:pt x="252539" y="317868"/>
                  </a:lnTo>
                  <a:lnTo>
                    <a:pt x="251968" y="316433"/>
                  </a:lnTo>
                  <a:lnTo>
                    <a:pt x="250482" y="315302"/>
                  </a:lnTo>
                  <a:lnTo>
                    <a:pt x="250342" y="315201"/>
                  </a:lnTo>
                  <a:lnTo>
                    <a:pt x="250202" y="315099"/>
                  </a:lnTo>
                  <a:lnTo>
                    <a:pt x="250075" y="314985"/>
                  </a:lnTo>
                  <a:lnTo>
                    <a:pt x="249872" y="314807"/>
                  </a:lnTo>
                  <a:lnTo>
                    <a:pt x="250202" y="314858"/>
                  </a:lnTo>
                  <a:lnTo>
                    <a:pt x="250482" y="314947"/>
                  </a:lnTo>
                  <a:lnTo>
                    <a:pt x="253987" y="313131"/>
                  </a:lnTo>
                  <a:lnTo>
                    <a:pt x="254127" y="313067"/>
                  </a:lnTo>
                  <a:lnTo>
                    <a:pt x="254127" y="311302"/>
                  </a:lnTo>
                  <a:lnTo>
                    <a:pt x="253580" y="310908"/>
                  </a:lnTo>
                  <a:lnTo>
                    <a:pt x="258432" y="307797"/>
                  </a:lnTo>
                  <a:lnTo>
                    <a:pt x="253987" y="307809"/>
                  </a:lnTo>
                  <a:lnTo>
                    <a:pt x="254127" y="307721"/>
                  </a:lnTo>
                  <a:lnTo>
                    <a:pt x="254254" y="307632"/>
                  </a:lnTo>
                  <a:lnTo>
                    <a:pt x="254127" y="307530"/>
                  </a:lnTo>
                  <a:lnTo>
                    <a:pt x="253580" y="307340"/>
                  </a:lnTo>
                  <a:lnTo>
                    <a:pt x="253580" y="309829"/>
                  </a:lnTo>
                  <a:lnTo>
                    <a:pt x="252539" y="310134"/>
                  </a:lnTo>
                  <a:lnTo>
                    <a:pt x="252234" y="310222"/>
                  </a:lnTo>
                  <a:lnTo>
                    <a:pt x="251968" y="310299"/>
                  </a:lnTo>
                  <a:lnTo>
                    <a:pt x="251561" y="310426"/>
                  </a:lnTo>
                  <a:lnTo>
                    <a:pt x="250748" y="310502"/>
                  </a:lnTo>
                  <a:lnTo>
                    <a:pt x="249809" y="311175"/>
                  </a:lnTo>
                  <a:lnTo>
                    <a:pt x="250202" y="311708"/>
                  </a:lnTo>
                  <a:lnTo>
                    <a:pt x="250202" y="311848"/>
                  </a:lnTo>
                  <a:lnTo>
                    <a:pt x="249809" y="311848"/>
                  </a:lnTo>
                  <a:lnTo>
                    <a:pt x="249809" y="311442"/>
                  </a:lnTo>
                  <a:lnTo>
                    <a:pt x="249402" y="310769"/>
                  </a:lnTo>
                  <a:lnTo>
                    <a:pt x="248996" y="310527"/>
                  </a:lnTo>
                  <a:lnTo>
                    <a:pt x="248856" y="310451"/>
                  </a:lnTo>
                  <a:lnTo>
                    <a:pt x="248729" y="310362"/>
                  </a:lnTo>
                  <a:lnTo>
                    <a:pt x="248996" y="310400"/>
                  </a:lnTo>
                  <a:lnTo>
                    <a:pt x="249669" y="310502"/>
                  </a:lnTo>
                  <a:lnTo>
                    <a:pt x="250075" y="309778"/>
                  </a:lnTo>
                  <a:lnTo>
                    <a:pt x="250875" y="308356"/>
                  </a:lnTo>
                  <a:lnTo>
                    <a:pt x="252234" y="309016"/>
                  </a:lnTo>
                  <a:lnTo>
                    <a:pt x="252984" y="308508"/>
                  </a:lnTo>
                  <a:lnTo>
                    <a:pt x="253580" y="309829"/>
                  </a:lnTo>
                  <a:lnTo>
                    <a:pt x="253580" y="307340"/>
                  </a:lnTo>
                  <a:lnTo>
                    <a:pt x="252539" y="306971"/>
                  </a:lnTo>
                  <a:lnTo>
                    <a:pt x="253987" y="307479"/>
                  </a:lnTo>
                  <a:lnTo>
                    <a:pt x="254127" y="307530"/>
                  </a:lnTo>
                  <a:lnTo>
                    <a:pt x="254254" y="307568"/>
                  </a:lnTo>
                  <a:lnTo>
                    <a:pt x="256959" y="305777"/>
                  </a:lnTo>
                  <a:lnTo>
                    <a:pt x="254254" y="304165"/>
                  </a:lnTo>
                  <a:lnTo>
                    <a:pt x="256552" y="302272"/>
                  </a:lnTo>
                  <a:lnTo>
                    <a:pt x="255066" y="300380"/>
                  </a:lnTo>
                  <a:lnTo>
                    <a:pt x="254520" y="300266"/>
                  </a:lnTo>
                  <a:lnTo>
                    <a:pt x="253987" y="300139"/>
                  </a:lnTo>
                  <a:lnTo>
                    <a:pt x="253453" y="300024"/>
                  </a:lnTo>
                  <a:lnTo>
                    <a:pt x="252984" y="299923"/>
                  </a:lnTo>
                  <a:lnTo>
                    <a:pt x="252539" y="299821"/>
                  </a:lnTo>
                  <a:lnTo>
                    <a:pt x="252539" y="299593"/>
                  </a:lnTo>
                  <a:lnTo>
                    <a:pt x="251955" y="298157"/>
                  </a:lnTo>
                  <a:lnTo>
                    <a:pt x="252095" y="298221"/>
                  </a:lnTo>
                  <a:lnTo>
                    <a:pt x="252234" y="298767"/>
                  </a:lnTo>
                  <a:lnTo>
                    <a:pt x="253720" y="297954"/>
                  </a:lnTo>
                  <a:lnTo>
                    <a:pt x="255333" y="298894"/>
                  </a:lnTo>
                  <a:lnTo>
                    <a:pt x="256006" y="298716"/>
                  </a:lnTo>
                  <a:lnTo>
                    <a:pt x="256413" y="298602"/>
                  </a:lnTo>
                  <a:lnTo>
                    <a:pt x="256413" y="298767"/>
                  </a:lnTo>
                  <a:lnTo>
                    <a:pt x="256146" y="298767"/>
                  </a:lnTo>
                  <a:lnTo>
                    <a:pt x="256006" y="301193"/>
                  </a:lnTo>
                  <a:lnTo>
                    <a:pt x="256819" y="301244"/>
                  </a:lnTo>
                  <a:lnTo>
                    <a:pt x="257225" y="301269"/>
                  </a:lnTo>
                  <a:lnTo>
                    <a:pt x="258165" y="301332"/>
                  </a:lnTo>
                  <a:lnTo>
                    <a:pt x="259791" y="300520"/>
                  </a:lnTo>
                  <a:lnTo>
                    <a:pt x="259918" y="300926"/>
                  </a:lnTo>
                  <a:lnTo>
                    <a:pt x="260057" y="301332"/>
                  </a:lnTo>
                  <a:lnTo>
                    <a:pt x="260184" y="301599"/>
                  </a:lnTo>
                  <a:lnTo>
                    <a:pt x="260324" y="301637"/>
                  </a:lnTo>
                  <a:lnTo>
                    <a:pt x="260870" y="301739"/>
                  </a:lnTo>
                  <a:lnTo>
                    <a:pt x="261137" y="301599"/>
                  </a:lnTo>
                  <a:lnTo>
                    <a:pt x="260731" y="304292"/>
                  </a:lnTo>
                  <a:lnTo>
                    <a:pt x="261137" y="303974"/>
                  </a:lnTo>
                  <a:lnTo>
                    <a:pt x="262343" y="302996"/>
                  </a:lnTo>
                  <a:lnTo>
                    <a:pt x="263423" y="302133"/>
                  </a:lnTo>
                  <a:lnTo>
                    <a:pt x="264375" y="303085"/>
                  </a:lnTo>
                  <a:lnTo>
                    <a:pt x="264909" y="304025"/>
                  </a:lnTo>
                  <a:lnTo>
                    <a:pt x="265582" y="304215"/>
                  </a:lnTo>
                  <a:lnTo>
                    <a:pt x="265950" y="304317"/>
                  </a:lnTo>
                  <a:lnTo>
                    <a:pt x="266395" y="304444"/>
                  </a:lnTo>
                  <a:lnTo>
                    <a:pt x="266534" y="304495"/>
                  </a:lnTo>
                  <a:lnTo>
                    <a:pt x="266700" y="304533"/>
                  </a:lnTo>
                  <a:lnTo>
                    <a:pt x="266700" y="304939"/>
                  </a:lnTo>
                  <a:lnTo>
                    <a:pt x="267208" y="304431"/>
                  </a:lnTo>
                  <a:lnTo>
                    <a:pt x="267335" y="304571"/>
                  </a:lnTo>
                  <a:lnTo>
                    <a:pt x="267208" y="302133"/>
                  </a:lnTo>
                  <a:lnTo>
                    <a:pt x="266788" y="298373"/>
                  </a:lnTo>
                  <a:lnTo>
                    <a:pt x="269367" y="29754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6364027" y="511796"/>
              <a:ext cx="147320" cy="350520"/>
            </a:xfrm>
            <a:custGeom>
              <a:avLst/>
              <a:gdLst/>
              <a:ahLst/>
              <a:cxnLst/>
              <a:rect l="l" t="t" r="r" b="b"/>
              <a:pathLst>
                <a:path w="147319" h="350519">
                  <a:moveTo>
                    <a:pt x="2286" y="87134"/>
                  </a:moveTo>
                  <a:lnTo>
                    <a:pt x="673" y="87007"/>
                  </a:lnTo>
                  <a:lnTo>
                    <a:pt x="0" y="87274"/>
                  </a:lnTo>
                  <a:lnTo>
                    <a:pt x="266" y="88074"/>
                  </a:lnTo>
                  <a:lnTo>
                    <a:pt x="406" y="88620"/>
                  </a:lnTo>
                  <a:lnTo>
                    <a:pt x="2019" y="89027"/>
                  </a:lnTo>
                  <a:lnTo>
                    <a:pt x="2286" y="87134"/>
                  </a:lnTo>
                  <a:close/>
                </a:path>
                <a:path w="147319" h="350519">
                  <a:moveTo>
                    <a:pt x="11734" y="0"/>
                  </a:moveTo>
                  <a:lnTo>
                    <a:pt x="11061" y="0"/>
                  </a:lnTo>
                  <a:lnTo>
                    <a:pt x="10655" y="406"/>
                  </a:lnTo>
                  <a:lnTo>
                    <a:pt x="10655" y="1346"/>
                  </a:lnTo>
                  <a:lnTo>
                    <a:pt x="11328" y="1079"/>
                  </a:lnTo>
                  <a:lnTo>
                    <a:pt x="11734" y="812"/>
                  </a:lnTo>
                  <a:lnTo>
                    <a:pt x="11734" y="0"/>
                  </a:lnTo>
                  <a:close/>
                </a:path>
                <a:path w="147319" h="350519">
                  <a:moveTo>
                    <a:pt x="15100" y="3911"/>
                  </a:moveTo>
                  <a:lnTo>
                    <a:pt x="14833" y="3644"/>
                  </a:lnTo>
                  <a:lnTo>
                    <a:pt x="14566" y="3238"/>
                  </a:lnTo>
                  <a:lnTo>
                    <a:pt x="13081" y="812"/>
                  </a:lnTo>
                  <a:lnTo>
                    <a:pt x="12141" y="5930"/>
                  </a:lnTo>
                  <a:lnTo>
                    <a:pt x="14566" y="4457"/>
                  </a:lnTo>
                  <a:lnTo>
                    <a:pt x="15100" y="3911"/>
                  </a:lnTo>
                  <a:close/>
                </a:path>
                <a:path w="147319" h="350519">
                  <a:moveTo>
                    <a:pt x="20764" y="106019"/>
                  </a:moveTo>
                  <a:lnTo>
                    <a:pt x="16052" y="105879"/>
                  </a:lnTo>
                  <a:lnTo>
                    <a:pt x="16725" y="107645"/>
                  </a:lnTo>
                  <a:lnTo>
                    <a:pt x="16852" y="108585"/>
                  </a:lnTo>
                  <a:lnTo>
                    <a:pt x="18618" y="109664"/>
                  </a:lnTo>
                  <a:lnTo>
                    <a:pt x="19558" y="108318"/>
                  </a:lnTo>
                  <a:lnTo>
                    <a:pt x="20764" y="106019"/>
                  </a:lnTo>
                  <a:close/>
                </a:path>
                <a:path w="147319" h="350519">
                  <a:moveTo>
                    <a:pt x="23329" y="111556"/>
                  </a:moveTo>
                  <a:lnTo>
                    <a:pt x="21170" y="111150"/>
                  </a:lnTo>
                  <a:lnTo>
                    <a:pt x="20370" y="112090"/>
                  </a:lnTo>
                  <a:lnTo>
                    <a:pt x="19824" y="112763"/>
                  </a:lnTo>
                  <a:lnTo>
                    <a:pt x="21450" y="113982"/>
                  </a:lnTo>
                  <a:lnTo>
                    <a:pt x="21844" y="113030"/>
                  </a:lnTo>
                  <a:lnTo>
                    <a:pt x="23329" y="111556"/>
                  </a:lnTo>
                  <a:close/>
                </a:path>
                <a:path w="147319" h="350519">
                  <a:moveTo>
                    <a:pt x="23609" y="97256"/>
                  </a:moveTo>
                  <a:lnTo>
                    <a:pt x="22796" y="95910"/>
                  </a:lnTo>
                  <a:lnTo>
                    <a:pt x="20904" y="98742"/>
                  </a:lnTo>
                  <a:lnTo>
                    <a:pt x="22923" y="98336"/>
                  </a:lnTo>
                  <a:lnTo>
                    <a:pt x="23609" y="98056"/>
                  </a:lnTo>
                  <a:lnTo>
                    <a:pt x="23609" y="97256"/>
                  </a:lnTo>
                  <a:close/>
                </a:path>
                <a:path w="147319" h="350519">
                  <a:moveTo>
                    <a:pt x="26301" y="113842"/>
                  </a:moveTo>
                  <a:lnTo>
                    <a:pt x="24409" y="112623"/>
                  </a:lnTo>
                  <a:lnTo>
                    <a:pt x="23202" y="112229"/>
                  </a:lnTo>
                  <a:lnTo>
                    <a:pt x="22250" y="114782"/>
                  </a:lnTo>
                  <a:lnTo>
                    <a:pt x="23329" y="115328"/>
                  </a:lnTo>
                  <a:lnTo>
                    <a:pt x="25361" y="115468"/>
                  </a:lnTo>
                  <a:lnTo>
                    <a:pt x="26301" y="113842"/>
                  </a:lnTo>
                  <a:close/>
                </a:path>
                <a:path w="147319" h="350519">
                  <a:moveTo>
                    <a:pt x="27241" y="91859"/>
                  </a:moveTo>
                  <a:lnTo>
                    <a:pt x="26441" y="90373"/>
                  </a:lnTo>
                  <a:lnTo>
                    <a:pt x="26441" y="89433"/>
                  </a:lnTo>
                  <a:lnTo>
                    <a:pt x="24549" y="90233"/>
                  </a:lnTo>
                  <a:lnTo>
                    <a:pt x="24955" y="90919"/>
                  </a:lnTo>
                  <a:lnTo>
                    <a:pt x="25488" y="92125"/>
                  </a:lnTo>
                  <a:lnTo>
                    <a:pt x="27241" y="91859"/>
                  </a:lnTo>
                  <a:close/>
                </a:path>
                <a:path w="147319" h="350519">
                  <a:moveTo>
                    <a:pt x="27647" y="98869"/>
                  </a:moveTo>
                  <a:lnTo>
                    <a:pt x="24282" y="98869"/>
                  </a:lnTo>
                  <a:lnTo>
                    <a:pt x="23469" y="99415"/>
                  </a:lnTo>
                  <a:lnTo>
                    <a:pt x="21983" y="101701"/>
                  </a:lnTo>
                  <a:lnTo>
                    <a:pt x="25755" y="99949"/>
                  </a:lnTo>
                  <a:lnTo>
                    <a:pt x="26568" y="99682"/>
                  </a:lnTo>
                  <a:lnTo>
                    <a:pt x="27647" y="98869"/>
                  </a:lnTo>
                  <a:close/>
                </a:path>
                <a:path w="147319" h="350519">
                  <a:moveTo>
                    <a:pt x="28994" y="86601"/>
                  </a:moveTo>
                  <a:lnTo>
                    <a:pt x="27381" y="87401"/>
                  </a:lnTo>
                  <a:lnTo>
                    <a:pt x="25755" y="87541"/>
                  </a:lnTo>
                  <a:lnTo>
                    <a:pt x="25755" y="89154"/>
                  </a:lnTo>
                  <a:lnTo>
                    <a:pt x="27381" y="89293"/>
                  </a:lnTo>
                  <a:lnTo>
                    <a:pt x="28460" y="89027"/>
                  </a:lnTo>
                  <a:lnTo>
                    <a:pt x="28994" y="86601"/>
                  </a:lnTo>
                  <a:close/>
                </a:path>
                <a:path w="147319" h="350519">
                  <a:moveTo>
                    <a:pt x="29768" y="107873"/>
                  </a:moveTo>
                  <a:lnTo>
                    <a:pt x="27114" y="106286"/>
                  </a:lnTo>
                  <a:lnTo>
                    <a:pt x="26162" y="106159"/>
                  </a:lnTo>
                  <a:lnTo>
                    <a:pt x="25628" y="106019"/>
                  </a:lnTo>
                  <a:lnTo>
                    <a:pt x="25082" y="107099"/>
                  </a:lnTo>
                  <a:lnTo>
                    <a:pt x="25082" y="109385"/>
                  </a:lnTo>
                  <a:lnTo>
                    <a:pt x="27863" y="109270"/>
                  </a:lnTo>
                  <a:lnTo>
                    <a:pt x="29768" y="107873"/>
                  </a:lnTo>
                  <a:close/>
                </a:path>
                <a:path w="147319" h="350519">
                  <a:moveTo>
                    <a:pt x="31026" y="113309"/>
                  </a:moveTo>
                  <a:lnTo>
                    <a:pt x="30480" y="112356"/>
                  </a:lnTo>
                  <a:lnTo>
                    <a:pt x="29400" y="112090"/>
                  </a:lnTo>
                  <a:lnTo>
                    <a:pt x="27914" y="112903"/>
                  </a:lnTo>
                  <a:lnTo>
                    <a:pt x="28321" y="113842"/>
                  </a:lnTo>
                  <a:lnTo>
                    <a:pt x="29667" y="114782"/>
                  </a:lnTo>
                  <a:lnTo>
                    <a:pt x="31026" y="113309"/>
                  </a:lnTo>
                  <a:close/>
                </a:path>
                <a:path w="147319" h="350519">
                  <a:moveTo>
                    <a:pt x="31699" y="85115"/>
                  </a:moveTo>
                  <a:lnTo>
                    <a:pt x="31559" y="84848"/>
                  </a:lnTo>
                  <a:lnTo>
                    <a:pt x="31432" y="84975"/>
                  </a:lnTo>
                  <a:lnTo>
                    <a:pt x="31026" y="85115"/>
                  </a:lnTo>
                  <a:lnTo>
                    <a:pt x="31153" y="85521"/>
                  </a:lnTo>
                  <a:lnTo>
                    <a:pt x="31699" y="85115"/>
                  </a:lnTo>
                  <a:close/>
                </a:path>
                <a:path w="147319" h="350519">
                  <a:moveTo>
                    <a:pt x="32232" y="115735"/>
                  </a:moveTo>
                  <a:lnTo>
                    <a:pt x="28321" y="117487"/>
                  </a:lnTo>
                  <a:lnTo>
                    <a:pt x="30073" y="118427"/>
                  </a:lnTo>
                  <a:lnTo>
                    <a:pt x="30746" y="118427"/>
                  </a:lnTo>
                  <a:lnTo>
                    <a:pt x="31432" y="118300"/>
                  </a:lnTo>
                  <a:lnTo>
                    <a:pt x="31965" y="117754"/>
                  </a:lnTo>
                  <a:lnTo>
                    <a:pt x="32232" y="115735"/>
                  </a:lnTo>
                  <a:close/>
                </a:path>
                <a:path w="147319" h="350519">
                  <a:moveTo>
                    <a:pt x="32639" y="92125"/>
                  </a:moveTo>
                  <a:lnTo>
                    <a:pt x="28867" y="93065"/>
                  </a:lnTo>
                  <a:lnTo>
                    <a:pt x="27381" y="94145"/>
                  </a:lnTo>
                  <a:lnTo>
                    <a:pt x="27787" y="97116"/>
                  </a:lnTo>
                  <a:lnTo>
                    <a:pt x="29400" y="97383"/>
                  </a:lnTo>
                  <a:lnTo>
                    <a:pt x="32512" y="96177"/>
                  </a:lnTo>
                  <a:lnTo>
                    <a:pt x="32639" y="92125"/>
                  </a:lnTo>
                  <a:close/>
                </a:path>
                <a:path w="147319" h="350519">
                  <a:moveTo>
                    <a:pt x="34658" y="76212"/>
                  </a:moveTo>
                  <a:lnTo>
                    <a:pt x="24815" y="82016"/>
                  </a:lnTo>
                  <a:lnTo>
                    <a:pt x="29946" y="83362"/>
                  </a:lnTo>
                  <a:lnTo>
                    <a:pt x="32372" y="84162"/>
                  </a:lnTo>
                  <a:lnTo>
                    <a:pt x="33451" y="81330"/>
                  </a:lnTo>
                  <a:lnTo>
                    <a:pt x="34531" y="79451"/>
                  </a:lnTo>
                  <a:lnTo>
                    <a:pt x="34658" y="76212"/>
                  </a:lnTo>
                  <a:close/>
                </a:path>
                <a:path w="147319" h="350519">
                  <a:moveTo>
                    <a:pt x="36144" y="122605"/>
                  </a:moveTo>
                  <a:lnTo>
                    <a:pt x="34531" y="123291"/>
                  </a:lnTo>
                  <a:lnTo>
                    <a:pt x="34798" y="124091"/>
                  </a:lnTo>
                  <a:lnTo>
                    <a:pt x="35610" y="123825"/>
                  </a:lnTo>
                  <a:lnTo>
                    <a:pt x="36017" y="123291"/>
                  </a:lnTo>
                  <a:lnTo>
                    <a:pt x="36144" y="123012"/>
                  </a:lnTo>
                  <a:lnTo>
                    <a:pt x="36144" y="122605"/>
                  </a:lnTo>
                  <a:close/>
                </a:path>
                <a:path w="147319" h="350519">
                  <a:moveTo>
                    <a:pt x="37630" y="96177"/>
                  </a:moveTo>
                  <a:lnTo>
                    <a:pt x="34391" y="97523"/>
                  </a:lnTo>
                  <a:lnTo>
                    <a:pt x="35737" y="98336"/>
                  </a:lnTo>
                  <a:lnTo>
                    <a:pt x="36410" y="98602"/>
                  </a:lnTo>
                  <a:lnTo>
                    <a:pt x="36957" y="97790"/>
                  </a:lnTo>
                  <a:lnTo>
                    <a:pt x="37630" y="96177"/>
                  </a:lnTo>
                  <a:close/>
                </a:path>
                <a:path w="147319" h="350519">
                  <a:moveTo>
                    <a:pt x="38785" y="88557"/>
                  </a:moveTo>
                  <a:lnTo>
                    <a:pt x="36423" y="87134"/>
                  </a:lnTo>
                  <a:lnTo>
                    <a:pt x="35737" y="87401"/>
                  </a:lnTo>
                  <a:lnTo>
                    <a:pt x="34937" y="87680"/>
                  </a:lnTo>
                  <a:lnTo>
                    <a:pt x="34798" y="87947"/>
                  </a:lnTo>
                  <a:lnTo>
                    <a:pt x="34099" y="91389"/>
                  </a:lnTo>
                  <a:lnTo>
                    <a:pt x="36715" y="90779"/>
                  </a:lnTo>
                  <a:lnTo>
                    <a:pt x="38785" y="88557"/>
                  </a:lnTo>
                  <a:close/>
                </a:path>
                <a:path w="147319" h="350519">
                  <a:moveTo>
                    <a:pt x="39789" y="103047"/>
                  </a:moveTo>
                  <a:lnTo>
                    <a:pt x="38036" y="103593"/>
                  </a:lnTo>
                  <a:lnTo>
                    <a:pt x="36703" y="103847"/>
                  </a:lnTo>
                  <a:lnTo>
                    <a:pt x="34937" y="102920"/>
                  </a:lnTo>
                  <a:lnTo>
                    <a:pt x="34531" y="102781"/>
                  </a:lnTo>
                  <a:lnTo>
                    <a:pt x="34264" y="103047"/>
                  </a:lnTo>
                  <a:lnTo>
                    <a:pt x="33578" y="104127"/>
                  </a:lnTo>
                  <a:lnTo>
                    <a:pt x="32626" y="105841"/>
                  </a:lnTo>
                  <a:lnTo>
                    <a:pt x="32512" y="104940"/>
                  </a:lnTo>
                  <a:lnTo>
                    <a:pt x="32778" y="102920"/>
                  </a:lnTo>
                  <a:lnTo>
                    <a:pt x="28054" y="104000"/>
                  </a:lnTo>
                  <a:lnTo>
                    <a:pt x="29667" y="105346"/>
                  </a:lnTo>
                  <a:lnTo>
                    <a:pt x="30619" y="105752"/>
                  </a:lnTo>
                  <a:lnTo>
                    <a:pt x="32181" y="106641"/>
                  </a:lnTo>
                  <a:lnTo>
                    <a:pt x="31559" y="107772"/>
                  </a:lnTo>
                  <a:lnTo>
                    <a:pt x="35331" y="105892"/>
                  </a:lnTo>
                  <a:lnTo>
                    <a:pt x="35471" y="107505"/>
                  </a:lnTo>
                  <a:lnTo>
                    <a:pt x="37896" y="106959"/>
                  </a:lnTo>
                  <a:lnTo>
                    <a:pt x="38442" y="106565"/>
                  </a:lnTo>
                  <a:lnTo>
                    <a:pt x="39789" y="103047"/>
                  </a:lnTo>
                  <a:close/>
                </a:path>
                <a:path w="147319" h="350519">
                  <a:moveTo>
                    <a:pt x="40335" y="81064"/>
                  </a:moveTo>
                  <a:lnTo>
                    <a:pt x="39649" y="78232"/>
                  </a:lnTo>
                  <a:lnTo>
                    <a:pt x="39382" y="77419"/>
                  </a:lnTo>
                  <a:lnTo>
                    <a:pt x="38036" y="78638"/>
                  </a:lnTo>
                  <a:lnTo>
                    <a:pt x="37363" y="78638"/>
                  </a:lnTo>
                  <a:lnTo>
                    <a:pt x="34531" y="81203"/>
                  </a:lnTo>
                  <a:lnTo>
                    <a:pt x="40335" y="81064"/>
                  </a:lnTo>
                  <a:close/>
                </a:path>
                <a:path w="147319" h="350519">
                  <a:moveTo>
                    <a:pt x="43700" y="101434"/>
                  </a:moveTo>
                  <a:lnTo>
                    <a:pt x="43294" y="100622"/>
                  </a:lnTo>
                  <a:lnTo>
                    <a:pt x="43027" y="99682"/>
                  </a:lnTo>
                  <a:lnTo>
                    <a:pt x="40868" y="100495"/>
                  </a:lnTo>
                  <a:lnTo>
                    <a:pt x="41008" y="101168"/>
                  </a:lnTo>
                  <a:lnTo>
                    <a:pt x="41008" y="102374"/>
                  </a:lnTo>
                  <a:lnTo>
                    <a:pt x="43700" y="101434"/>
                  </a:lnTo>
                  <a:close/>
                </a:path>
                <a:path w="147319" h="350519">
                  <a:moveTo>
                    <a:pt x="44640" y="89560"/>
                  </a:moveTo>
                  <a:lnTo>
                    <a:pt x="44513" y="88353"/>
                  </a:lnTo>
                  <a:lnTo>
                    <a:pt x="43434" y="87007"/>
                  </a:lnTo>
                  <a:lnTo>
                    <a:pt x="40601" y="88480"/>
                  </a:lnTo>
                  <a:lnTo>
                    <a:pt x="40868" y="90106"/>
                  </a:lnTo>
                  <a:lnTo>
                    <a:pt x="41808" y="93345"/>
                  </a:lnTo>
                  <a:lnTo>
                    <a:pt x="44640" y="89560"/>
                  </a:lnTo>
                  <a:close/>
                </a:path>
                <a:path w="147319" h="350519">
                  <a:moveTo>
                    <a:pt x="44919" y="137858"/>
                  </a:moveTo>
                  <a:lnTo>
                    <a:pt x="44513" y="137312"/>
                  </a:lnTo>
                  <a:lnTo>
                    <a:pt x="44246" y="137045"/>
                  </a:lnTo>
                  <a:lnTo>
                    <a:pt x="43561" y="137312"/>
                  </a:lnTo>
                  <a:lnTo>
                    <a:pt x="43840" y="137858"/>
                  </a:lnTo>
                  <a:lnTo>
                    <a:pt x="44107" y="137985"/>
                  </a:lnTo>
                  <a:lnTo>
                    <a:pt x="44246" y="137985"/>
                  </a:lnTo>
                  <a:lnTo>
                    <a:pt x="44513" y="137858"/>
                  </a:lnTo>
                  <a:lnTo>
                    <a:pt x="44919" y="137858"/>
                  </a:lnTo>
                  <a:close/>
                </a:path>
                <a:path w="147319" h="350519">
                  <a:moveTo>
                    <a:pt x="48552" y="93205"/>
                  </a:moveTo>
                  <a:lnTo>
                    <a:pt x="47345" y="93065"/>
                  </a:lnTo>
                  <a:lnTo>
                    <a:pt x="46266" y="92798"/>
                  </a:lnTo>
                  <a:lnTo>
                    <a:pt x="45720" y="94830"/>
                  </a:lnTo>
                  <a:lnTo>
                    <a:pt x="46672" y="95097"/>
                  </a:lnTo>
                  <a:lnTo>
                    <a:pt x="47205" y="95097"/>
                  </a:lnTo>
                  <a:lnTo>
                    <a:pt x="48552" y="93205"/>
                  </a:lnTo>
                  <a:close/>
                </a:path>
                <a:path w="147319" h="350519">
                  <a:moveTo>
                    <a:pt x="49225" y="90233"/>
                  </a:moveTo>
                  <a:lnTo>
                    <a:pt x="48831" y="89293"/>
                  </a:lnTo>
                  <a:lnTo>
                    <a:pt x="48285" y="88480"/>
                  </a:lnTo>
                  <a:lnTo>
                    <a:pt x="46126" y="89293"/>
                  </a:lnTo>
                  <a:lnTo>
                    <a:pt x="46532" y="90373"/>
                  </a:lnTo>
                  <a:lnTo>
                    <a:pt x="47078" y="91186"/>
                  </a:lnTo>
                  <a:lnTo>
                    <a:pt x="49225" y="90233"/>
                  </a:lnTo>
                  <a:close/>
                </a:path>
                <a:path w="147319" h="350519">
                  <a:moveTo>
                    <a:pt x="50584" y="141097"/>
                  </a:moveTo>
                  <a:lnTo>
                    <a:pt x="50177" y="139763"/>
                  </a:lnTo>
                  <a:lnTo>
                    <a:pt x="47612" y="138722"/>
                  </a:lnTo>
                  <a:lnTo>
                    <a:pt x="47472" y="138658"/>
                  </a:lnTo>
                  <a:lnTo>
                    <a:pt x="46799" y="139738"/>
                  </a:lnTo>
                  <a:lnTo>
                    <a:pt x="46266" y="141097"/>
                  </a:lnTo>
                  <a:lnTo>
                    <a:pt x="48831" y="142443"/>
                  </a:lnTo>
                  <a:lnTo>
                    <a:pt x="50177" y="141693"/>
                  </a:lnTo>
                  <a:lnTo>
                    <a:pt x="50584" y="141097"/>
                  </a:lnTo>
                  <a:close/>
                </a:path>
                <a:path w="147319" h="350519">
                  <a:moveTo>
                    <a:pt x="50990" y="139598"/>
                  </a:moveTo>
                  <a:lnTo>
                    <a:pt x="50177" y="139255"/>
                  </a:lnTo>
                  <a:lnTo>
                    <a:pt x="50177" y="139763"/>
                  </a:lnTo>
                  <a:lnTo>
                    <a:pt x="50584" y="139928"/>
                  </a:lnTo>
                  <a:lnTo>
                    <a:pt x="50850" y="140030"/>
                  </a:lnTo>
                  <a:lnTo>
                    <a:pt x="50990" y="140093"/>
                  </a:lnTo>
                  <a:lnTo>
                    <a:pt x="50990" y="139598"/>
                  </a:lnTo>
                  <a:close/>
                </a:path>
                <a:path w="147319" h="350519">
                  <a:moveTo>
                    <a:pt x="51930" y="123685"/>
                  </a:moveTo>
                  <a:lnTo>
                    <a:pt x="51523" y="123291"/>
                  </a:lnTo>
                  <a:lnTo>
                    <a:pt x="50990" y="123291"/>
                  </a:lnTo>
                  <a:lnTo>
                    <a:pt x="50444" y="123964"/>
                  </a:lnTo>
                  <a:lnTo>
                    <a:pt x="50850" y="124371"/>
                  </a:lnTo>
                  <a:lnTo>
                    <a:pt x="51384" y="124498"/>
                  </a:lnTo>
                  <a:lnTo>
                    <a:pt x="51930" y="123685"/>
                  </a:lnTo>
                  <a:close/>
                </a:path>
                <a:path w="147319" h="350519">
                  <a:moveTo>
                    <a:pt x="52451" y="129006"/>
                  </a:moveTo>
                  <a:lnTo>
                    <a:pt x="50177" y="127469"/>
                  </a:lnTo>
                  <a:lnTo>
                    <a:pt x="49034" y="128612"/>
                  </a:lnTo>
                  <a:lnTo>
                    <a:pt x="49237" y="127876"/>
                  </a:lnTo>
                  <a:lnTo>
                    <a:pt x="48285" y="127063"/>
                  </a:lnTo>
                  <a:lnTo>
                    <a:pt x="47752" y="127063"/>
                  </a:lnTo>
                  <a:lnTo>
                    <a:pt x="47078" y="128409"/>
                  </a:lnTo>
                  <a:lnTo>
                    <a:pt x="47345" y="128816"/>
                  </a:lnTo>
                  <a:lnTo>
                    <a:pt x="48425" y="129209"/>
                  </a:lnTo>
                  <a:lnTo>
                    <a:pt x="47879" y="129755"/>
                  </a:lnTo>
                  <a:lnTo>
                    <a:pt x="49631" y="130708"/>
                  </a:lnTo>
                  <a:lnTo>
                    <a:pt x="51117" y="131787"/>
                  </a:lnTo>
                  <a:lnTo>
                    <a:pt x="52451" y="129006"/>
                  </a:lnTo>
                  <a:close/>
                </a:path>
                <a:path w="147319" h="350519">
                  <a:moveTo>
                    <a:pt x="53543" y="129362"/>
                  </a:moveTo>
                  <a:lnTo>
                    <a:pt x="52451" y="128943"/>
                  </a:lnTo>
                  <a:lnTo>
                    <a:pt x="53543" y="129755"/>
                  </a:lnTo>
                  <a:lnTo>
                    <a:pt x="53543" y="129362"/>
                  </a:lnTo>
                  <a:close/>
                </a:path>
                <a:path w="147319" h="350519">
                  <a:moveTo>
                    <a:pt x="60286" y="109258"/>
                  </a:moveTo>
                  <a:lnTo>
                    <a:pt x="57188" y="108445"/>
                  </a:lnTo>
                  <a:lnTo>
                    <a:pt x="55575" y="107772"/>
                  </a:lnTo>
                  <a:lnTo>
                    <a:pt x="54089" y="112229"/>
                  </a:lnTo>
                  <a:lnTo>
                    <a:pt x="53276" y="109524"/>
                  </a:lnTo>
                  <a:lnTo>
                    <a:pt x="52743" y="108585"/>
                  </a:lnTo>
                  <a:lnTo>
                    <a:pt x="51117" y="108445"/>
                  </a:lnTo>
                  <a:lnTo>
                    <a:pt x="50990" y="109664"/>
                  </a:lnTo>
                  <a:lnTo>
                    <a:pt x="51930" y="110477"/>
                  </a:lnTo>
                  <a:lnTo>
                    <a:pt x="51930" y="111277"/>
                  </a:lnTo>
                  <a:lnTo>
                    <a:pt x="51523" y="112090"/>
                  </a:lnTo>
                  <a:lnTo>
                    <a:pt x="47701" y="109194"/>
                  </a:lnTo>
                  <a:lnTo>
                    <a:pt x="48958" y="108445"/>
                  </a:lnTo>
                  <a:lnTo>
                    <a:pt x="48501" y="108331"/>
                  </a:lnTo>
                  <a:lnTo>
                    <a:pt x="51384" y="105346"/>
                  </a:lnTo>
                  <a:lnTo>
                    <a:pt x="52641" y="103860"/>
                  </a:lnTo>
                  <a:lnTo>
                    <a:pt x="54089" y="104127"/>
                  </a:lnTo>
                  <a:lnTo>
                    <a:pt x="53530" y="102793"/>
                  </a:lnTo>
                  <a:lnTo>
                    <a:pt x="53149" y="101841"/>
                  </a:lnTo>
                  <a:lnTo>
                    <a:pt x="54762" y="100888"/>
                  </a:lnTo>
                  <a:lnTo>
                    <a:pt x="52336" y="99822"/>
                  </a:lnTo>
                  <a:lnTo>
                    <a:pt x="52070" y="101295"/>
                  </a:lnTo>
                  <a:lnTo>
                    <a:pt x="52197" y="101434"/>
                  </a:lnTo>
                  <a:lnTo>
                    <a:pt x="51866" y="101714"/>
                  </a:lnTo>
                  <a:lnTo>
                    <a:pt x="51866" y="103708"/>
                  </a:lnTo>
                  <a:lnTo>
                    <a:pt x="50584" y="104406"/>
                  </a:lnTo>
                  <a:lnTo>
                    <a:pt x="49631" y="103593"/>
                  </a:lnTo>
                  <a:lnTo>
                    <a:pt x="50038" y="102781"/>
                  </a:lnTo>
                  <a:lnTo>
                    <a:pt x="50761" y="102628"/>
                  </a:lnTo>
                  <a:lnTo>
                    <a:pt x="49911" y="103327"/>
                  </a:lnTo>
                  <a:lnTo>
                    <a:pt x="51866" y="103708"/>
                  </a:lnTo>
                  <a:lnTo>
                    <a:pt x="51866" y="101714"/>
                  </a:lnTo>
                  <a:lnTo>
                    <a:pt x="51079" y="102362"/>
                  </a:lnTo>
                  <a:lnTo>
                    <a:pt x="50038" y="101434"/>
                  </a:lnTo>
                  <a:lnTo>
                    <a:pt x="48768" y="101625"/>
                  </a:lnTo>
                  <a:lnTo>
                    <a:pt x="48158" y="98602"/>
                  </a:lnTo>
                  <a:lnTo>
                    <a:pt x="49098" y="95097"/>
                  </a:lnTo>
                  <a:lnTo>
                    <a:pt x="46901" y="97294"/>
                  </a:lnTo>
                  <a:lnTo>
                    <a:pt x="46901" y="107886"/>
                  </a:lnTo>
                  <a:lnTo>
                    <a:pt x="43561" y="106959"/>
                  </a:lnTo>
                  <a:lnTo>
                    <a:pt x="44094" y="104952"/>
                  </a:lnTo>
                  <a:lnTo>
                    <a:pt x="46596" y="104419"/>
                  </a:lnTo>
                  <a:lnTo>
                    <a:pt x="46901" y="107886"/>
                  </a:lnTo>
                  <a:lnTo>
                    <a:pt x="46901" y="97294"/>
                  </a:lnTo>
                  <a:lnTo>
                    <a:pt x="45046" y="99136"/>
                  </a:lnTo>
                  <a:lnTo>
                    <a:pt x="44107" y="99949"/>
                  </a:lnTo>
                  <a:lnTo>
                    <a:pt x="43230" y="103720"/>
                  </a:lnTo>
                  <a:lnTo>
                    <a:pt x="41910" y="103644"/>
                  </a:lnTo>
                  <a:lnTo>
                    <a:pt x="39776" y="105308"/>
                  </a:lnTo>
                  <a:lnTo>
                    <a:pt x="41681" y="107505"/>
                  </a:lnTo>
                  <a:lnTo>
                    <a:pt x="38176" y="114782"/>
                  </a:lnTo>
                  <a:lnTo>
                    <a:pt x="47053" y="109562"/>
                  </a:lnTo>
                  <a:lnTo>
                    <a:pt x="47078" y="109791"/>
                  </a:lnTo>
                  <a:lnTo>
                    <a:pt x="47396" y="109461"/>
                  </a:lnTo>
                  <a:lnTo>
                    <a:pt x="46126" y="118160"/>
                  </a:lnTo>
                  <a:lnTo>
                    <a:pt x="51257" y="115328"/>
                  </a:lnTo>
                  <a:lnTo>
                    <a:pt x="53276" y="115189"/>
                  </a:lnTo>
                  <a:lnTo>
                    <a:pt x="56108" y="114109"/>
                  </a:lnTo>
                  <a:lnTo>
                    <a:pt x="55981" y="111683"/>
                  </a:lnTo>
                  <a:lnTo>
                    <a:pt x="56515" y="110604"/>
                  </a:lnTo>
                  <a:lnTo>
                    <a:pt x="60286" y="109258"/>
                  </a:lnTo>
                  <a:close/>
                </a:path>
                <a:path w="147319" h="350519">
                  <a:moveTo>
                    <a:pt x="60426" y="148107"/>
                  </a:moveTo>
                  <a:lnTo>
                    <a:pt x="58674" y="147701"/>
                  </a:lnTo>
                  <a:lnTo>
                    <a:pt x="58000" y="147561"/>
                  </a:lnTo>
                  <a:lnTo>
                    <a:pt x="57734" y="147840"/>
                  </a:lnTo>
                  <a:lnTo>
                    <a:pt x="57594" y="148374"/>
                  </a:lnTo>
                  <a:lnTo>
                    <a:pt x="57327" y="149987"/>
                  </a:lnTo>
                  <a:lnTo>
                    <a:pt x="60426" y="148107"/>
                  </a:lnTo>
                  <a:close/>
                </a:path>
                <a:path w="147319" h="350519">
                  <a:moveTo>
                    <a:pt x="62852" y="157543"/>
                  </a:moveTo>
                  <a:lnTo>
                    <a:pt x="57454" y="157137"/>
                  </a:lnTo>
                  <a:lnTo>
                    <a:pt x="59207" y="159435"/>
                  </a:lnTo>
                  <a:lnTo>
                    <a:pt x="59486" y="160375"/>
                  </a:lnTo>
                  <a:lnTo>
                    <a:pt x="60693" y="161328"/>
                  </a:lnTo>
                  <a:lnTo>
                    <a:pt x="61366" y="159842"/>
                  </a:lnTo>
                  <a:lnTo>
                    <a:pt x="62852" y="157543"/>
                  </a:lnTo>
                  <a:close/>
                </a:path>
                <a:path w="147319" h="350519">
                  <a:moveTo>
                    <a:pt x="68516" y="155663"/>
                  </a:moveTo>
                  <a:lnTo>
                    <a:pt x="67843" y="154584"/>
                  </a:lnTo>
                  <a:lnTo>
                    <a:pt x="67310" y="154305"/>
                  </a:lnTo>
                  <a:lnTo>
                    <a:pt x="65963" y="154178"/>
                  </a:lnTo>
                  <a:lnTo>
                    <a:pt x="64198" y="154305"/>
                  </a:lnTo>
                  <a:lnTo>
                    <a:pt x="68110" y="156464"/>
                  </a:lnTo>
                  <a:lnTo>
                    <a:pt x="68516" y="155663"/>
                  </a:lnTo>
                  <a:close/>
                </a:path>
                <a:path w="147319" h="350519">
                  <a:moveTo>
                    <a:pt x="69062" y="103860"/>
                  </a:moveTo>
                  <a:lnTo>
                    <a:pt x="67437" y="103289"/>
                  </a:lnTo>
                  <a:lnTo>
                    <a:pt x="67170" y="103301"/>
                  </a:lnTo>
                  <a:lnTo>
                    <a:pt x="67170" y="105537"/>
                  </a:lnTo>
                  <a:lnTo>
                    <a:pt x="66763" y="105587"/>
                  </a:lnTo>
                  <a:lnTo>
                    <a:pt x="67170" y="105537"/>
                  </a:lnTo>
                  <a:lnTo>
                    <a:pt x="67170" y="103301"/>
                  </a:lnTo>
                  <a:lnTo>
                    <a:pt x="64744" y="103327"/>
                  </a:lnTo>
                  <a:lnTo>
                    <a:pt x="65011" y="104406"/>
                  </a:lnTo>
                  <a:lnTo>
                    <a:pt x="65557" y="106019"/>
                  </a:lnTo>
                  <a:lnTo>
                    <a:pt x="62852" y="106019"/>
                  </a:lnTo>
                  <a:lnTo>
                    <a:pt x="64477" y="110337"/>
                  </a:lnTo>
                  <a:lnTo>
                    <a:pt x="65557" y="108991"/>
                  </a:lnTo>
                  <a:lnTo>
                    <a:pt x="66090" y="108318"/>
                  </a:lnTo>
                  <a:lnTo>
                    <a:pt x="66497" y="108635"/>
                  </a:lnTo>
                  <a:lnTo>
                    <a:pt x="67030" y="109054"/>
                  </a:lnTo>
                  <a:lnTo>
                    <a:pt x="67983" y="109791"/>
                  </a:lnTo>
                  <a:lnTo>
                    <a:pt x="68795" y="105752"/>
                  </a:lnTo>
                  <a:lnTo>
                    <a:pt x="67170" y="106743"/>
                  </a:lnTo>
                  <a:lnTo>
                    <a:pt x="67030" y="106832"/>
                  </a:lnTo>
                  <a:lnTo>
                    <a:pt x="67170" y="106654"/>
                  </a:lnTo>
                  <a:lnTo>
                    <a:pt x="67437" y="106286"/>
                  </a:lnTo>
                  <a:lnTo>
                    <a:pt x="67183" y="105397"/>
                  </a:lnTo>
                  <a:lnTo>
                    <a:pt x="68656" y="105346"/>
                  </a:lnTo>
                  <a:lnTo>
                    <a:pt x="69062" y="103860"/>
                  </a:lnTo>
                  <a:close/>
                </a:path>
                <a:path w="147319" h="350519">
                  <a:moveTo>
                    <a:pt x="70408" y="123825"/>
                  </a:moveTo>
                  <a:lnTo>
                    <a:pt x="68656" y="120180"/>
                  </a:lnTo>
                  <a:lnTo>
                    <a:pt x="66560" y="118402"/>
                  </a:lnTo>
                  <a:lnTo>
                    <a:pt x="66903" y="118300"/>
                  </a:lnTo>
                  <a:lnTo>
                    <a:pt x="68249" y="115062"/>
                  </a:lnTo>
                  <a:lnTo>
                    <a:pt x="64744" y="115062"/>
                  </a:lnTo>
                  <a:lnTo>
                    <a:pt x="63258" y="112623"/>
                  </a:lnTo>
                  <a:lnTo>
                    <a:pt x="58813" y="116408"/>
                  </a:lnTo>
                  <a:lnTo>
                    <a:pt x="61912" y="117081"/>
                  </a:lnTo>
                  <a:lnTo>
                    <a:pt x="62445" y="118160"/>
                  </a:lnTo>
                  <a:lnTo>
                    <a:pt x="62598" y="118681"/>
                  </a:lnTo>
                  <a:lnTo>
                    <a:pt x="60159" y="119380"/>
                  </a:lnTo>
                  <a:lnTo>
                    <a:pt x="62992" y="123291"/>
                  </a:lnTo>
                  <a:lnTo>
                    <a:pt x="65011" y="122605"/>
                  </a:lnTo>
                  <a:lnTo>
                    <a:pt x="70408" y="123825"/>
                  </a:lnTo>
                  <a:close/>
                </a:path>
                <a:path w="147319" h="350519">
                  <a:moveTo>
                    <a:pt x="75806" y="140411"/>
                  </a:moveTo>
                  <a:lnTo>
                    <a:pt x="75133" y="140017"/>
                  </a:lnTo>
                  <a:lnTo>
                    <a:pt x="74587" y="140284"/>
                  </a:lnTo>
                  <a:lnTo>
                    <a:pt x="74180" y="140690"/>
                  </a:lnTo>
                  <a:lnTo>
                    <a:pt x="74853" y="141224"/>
                  </a:lnTo>
                  <a:lnTo>
                    <a:pt x="75539" y="140957"/>
                  </a:lnTo>
                  <a:lnTo>
                    <a:pt x="75806" y="140411"/>
                  </a:lnTo>
                  <a:close/>
                </a:path>
                <a:path w="147319" h="350519">
                  <a:moveTo>
                    <a:pt x="79044" y="166446"/>
                  </a:moveTo>
                  <a:lnTo>
                    <a:pt x="77965" y="166039"/>
                  </a:lnTo>
                  <a:lnTo>
                    <a:pt x="76885" y="165773"/>
                  </a:lnTo>
                  <a:lnTo>
                    <a:pt x="76339" y="167525"/>
                  </a:lnTo>
                  <a:lnTo>
                    <a:pt x="76479" y="167932"/>
                  </a:lnTo>
                  <a:lnTo>
                    <a:pt x="78092" y="168478"/>
                  </a:lnTo>
                  <a:lnTo>
                    <a:pt x="79044" y="166446"/>
                  </a:lnTo>
                  <a:close/>
                </a:path>
                <a:path w="147319" h="350519">
                  <a:moveTo>
                    <a:pt x="79451" y="148234"/>
                  </a:moveTo>
                  <a:lnTo>
                    <a:pt x="75717" y="148513"/>
                  </a:lnTo>
                  <a:lnTo>
                    <a:pt x="75933" y="145681"/>
                  </a:lnTo>
                  <a:lnTo>
                    <a:pt x="74993" y="145135"/>
                  </a:lnTo>
                  <a:lnTo>
                    <a:pt x="72974" y="144868"/>
                  </a:lnTo>
                  <a:lnTo>
                    <a:pt x="71348" y="147967"/>
                  </a:lnTo>
                  <a:lnTo>
                    <a:pt x="73787" y="148513"/>
                  </a:lnTo>
                  <a:lnTo>
                    <a:pt x="74091" y="148628"/>
                  </a:lnTo>
                  <a:lnTo>
                    <a:pt x="68249" y="149047"/>
                  </a:lnTo>
                  <a:lnTo>
                    <a:pt x="71221" y="155930"/>
                  </a:lnTo>
                  <a:lnTo>
                    <a:pt x="73101" y="156464"/>
                  </a:lnTo>
                  <a:lnTo>
                    <a:pt x="73647" y="154305"/>
                  </a:lnTo>
                  <a:lnTo>
                    <a:pt x="74853" y="153225"/>
                  </a:lnTo>
                  <a:lnTo>
                    <a:pt x="79451" y="148234"/>
                  </a:lnTo>
                  <a:close/>
                </a:path>
                <a:path w="147319" h="350519">
                  <a:moveTo>
                    <a:pt x="81064" y="148234"/>
                  </a:moveTo>
                  <a:lnTo>
                    <a:pt x="80391" y="146481"/>
                  </a:lnTo>
                  <a:lnTo>
                    <a:pt x="79844" y="146215"/>
                  </a:lnTo>
                  <a:lnTo>
                    <a:pt x="79451" y="145402"/>
                  </a:lnTo>
                  <a:lnTo>
                    <a:pt x="78498" y="146075"/>
                  </a:lnTo>
                  <a:lnTo>
                    <a:pt x="77012" y="147434"/>
                  </a:lnTo>
                  <a:lnTo>
                    <a:pt x="81064" y="148234"/>
                  </a:lnTo>
                  <a:close/>
                </a:path>
                <a:path w="147319" h="350519">
                  <a:moveTo>
                    <a:pt x="86055" y="114655"/>
                  </a:moveTo>
                  <a:lnTo>
                    <a:pt x="85648" y="113982"/>
                  </a:lnTo>
                  <a:lnTo>
                    <a:pt x="85521" y="113982"/>
                  </a:lnTo>
                  <a:lnTo>
                    <a:pt x="85242" y="113842"/>
                  </a:lnTo>
                  <a:lnTo>
                    <a:pt x="85115" y="113982"/>
                  </a:lnTo>
                  <a:lnTo>
                    <a:pt x="84836" y="114249"/>
                  </a:lnTo>
                  <a:lnTo>
                    <a:pt x="84709" y="114515"/>
                  </a:lnTo>
                  <a:lnTo>
                    <a:pt x="84442" y="115595"/>
                  </a:lnTo>
                  <a:lnTo>
                    <a:pt x="86055" y="114655"/>
                  </a:lnTo>
                  <a:close/>
                </a:path>
                <a:path w="147319" h="350519">
                  <a:moveTo>
                    <a:pt x="93878" y="189242"/>
                  </a:moveTo>
                  <a:lnTo>
                    <a:pt x="86588" y="191808"/>
                  </a:lnTo>
                  <a:lnTo>
                    <a:pt x="91046" y="193827"/>
                  </a:lnTo>
                  <a:lnTo>
                    <a:pt x="92265" y="193967"/>
                  </a:lnTo>
                  <a:lnTo>
                    <a:pt x="92265" y="193154"/>
                  </a:lnTo>
                  <a:lnTo>
                    <a:pt x="92532" y="192620"/>
                  </a:lnTo>
                  <a:lnTo>
                    <a:pt x="93878" y="189242"/>
                  </a:lnTo>
                  <a:close/>
                </a:path>
                <a:path w="147319" h="350519">
                  <a:moveTo>
                    <a:pt x="94018" y="164160"/>
                  </a:moveTo>
                  <a:lnTo>
                    <a:pt x="91986" y="163080"/>
                  </a:lnTo>
                  <a:lnTo>
                    <a:pt x="86766" y="162229"/>
                  </a:lnTo>
                  <a:lnTo>
                    <a:pt x="83375" y="163360"/>
                  </a:lnTo>
                  <a:lnTo>
                    <a:pt x="83248" y="165328"/>
                  </a:lnTo>
                  <a:lnTo>
                    <a:pt x="87807" y="166992"/>
                  </a:lnTo>
                  <a:lnTo>
                    <a:pt x="89560" y="168338"/>
                  </a:lnTo>
                  <a:lnTo>
                    <a:pt x="89827" y="166992"/>
                  </a:lnTo>
                  <a:lnTo>
                    <a:pt x="91313" y="166712"/>
                  </a:lnTo>
                  <a:lnTo>
                    <a:pt x="94018" y="164160"/>
                  </a:lnTo>
                  <a:close/>
                </a:path>
                <a:path w="147319" h="350519">
                  <a:moveTo>
                    <a:pt x="95364" y="120586"/>
                  </a:moveTo>
                  <a:lnTo>
                    <a:pt x="86868" y="121742"/>
                  </a:lnTo>
                  <a:lnTo>
                    <a:pt x="86461" y="121805"/>
                  </a:lnTo>
                  <a:lnTo>
                    <a:pt x="86194" y="119507"/>
                  </a:lnTo>
                  <a:lnTo>
                    <a:pt x="85115" y="119189"/>
                  </a:lnTo>
                  <a:lnTo>
                    <a:pt x="84836" y="119100"/>
                  </a:lnTo>
                  <a:lnTo>
                    <a:pt x="83489" y="119507"/>
                  </a:lnTo>
                  <a:lnTo>
                    <a:pt x="82550" y="120319"/>
                  </a:lnTo>
                  <a:lnTo>
                    <a:pt x="82003" y="119646"/>
                  </a:lnTo>
                  <a:lnTo>
                    <a:pt x="81203" y="119824"/>
                  </a:lnTo>
                  <a:lnTo>
                    <a:pt x="80797" y="119913"/>
                  </a:lnTo>
                  <a:lnTo>
                    <a:pt x="80251" y="120586"/>
                  </a:lnTo>
                  <a:lnTo>
                    <a:pt x="78092" y="119634"/>
                  </a:lnTo>
                  <a:lnTo>
                    <a:pt x="77825" y="119507"/>
                  </a:lnTo>
                  <a:lnTo>
                    <a:pt x="74853" y="120269"/>
                  </a:lnTo>
                  <a:lnTo>
                    <a:pt x="74688" y="119900"/>
                  </a:lnTo>
                  <a:lnTo>
                    <a:pt x="74688" y="128778"/>
                  </a:lnTo>
                  <a:lnTo>
                    <a:pt x="74180" y="128739"/>
                  </a:lnTo>
                  <a:lnTo>
                    <a:pt x="74180" y="128981"/>
                  </a:lnTo>
                  <a:lnTo>
                    <a:pt x="73787" y="129082"/>
                  </a:lnTo>
                  <a:lnTo>
                    <a:pt x="73787" y="131419"/>
                  </a:lnTo>
                  <a:lnTo>
                    <a:pt x="73787" y="131673"/>
                  </a:lnTo>
                  <a:lnTo>
                    <a:pt x="73647" y="131787"/>
                  </a:lnTo>
                  <a:lnTo>
                    <a:pt x="73787" y="131419"/>
                  </a:lnTo>
                  <a:lnTo>
                    <a:pt x="73787" y="129082"/>
                  </a:lnTo>
                  <a:lnTo>
                    <a:pt x="73647" y="129082"/>
                  </a:lnTo>
                  <a:lnTo>
                    <a:pt x="74180" y="128981"/>
                  </a:lnTo>
                  <a:lnTo>
                    <a:pt x="74180" y="128739"/>
                  </a:lnTo>
                  <a:lnTo>
                    <a:pt x="71653" y="128651"/>
                  </a:lnTo>
                  <a:lnTo>
                    <a:pt x="71843" y="129349"/>
                  </a:lnTo>
                  <a:lnTo>
                    <a:pt x="72567" y="129298"/>
                  </a:lnTo>
                  <a:lnTo>
                    <a:pt x="72707" y="129273"/>
                  </a:lnTo>
                  <a:lnTo>
                    <a:pt x="72161" y="129387"/>
                  </a:lnTo>
                  <a:lnTo>
                    <a:pt x="71869" y="129451"/>
                  </a:lnTo>
                  <a:lnTo>
                    <a:pt x="72161" y="130429"/>
                  </a:lnTo>
                  <a:lnTo>
                    <a:pt x="71894" y="129755"/>
                  </a:lnTo>
                  <a:lnTo>
                    <a:pt x="70675" y="129755"/>
                  </a:lnTo>
                  <a:lnTo>
                    <a:pt x="69481" y="130302"/>
                  </a:lnTo>
                  <a:lnTo>
                    <a:pt x="69481" y="130911"/>
                  </a:lnTo>
                  <a:lnTo>
                    <a:pt x="68249" y="130975"/>
                  </a:lnTo>
                  <a:lnTo>
                    <a:pt x="68427" y="130848"/>
                  </a:lnTo>
                  <a:lnTo>
                    <a:pt x="69481" y="130911"/>
                  </a:lnTo>
                  <a:lnTo>
                    <a:pt x="69481" y="130302"/>
                  </a:lnTo>
                  <a:lnTo>
                    <a:pt x="68757" y="130619"/>
                  </a:lnTo>
                  <a:lnTo>
                    <a:pt x="70408" y="129425"/>
                  </a:lnTo>
                  <a:lnTo>
                    <a:pt x="70142" y="129197"/>
                  </a:lnTo>
                  <a:lnTo>
                    <a:pt x="70408" y="129336"/>
                  </a:lnTo>
                  <a:lnTo>
                    <a:pt x="70942" y="129032"/>
                  </a:lnTo>
                  <a:lnTo>
                    <a:pt x="70408" y="129425"/>
                  </a:lnTo>
                  <a:lnTo>
                    <a:pt x="71628" y="129362"/>
                  </a:lnTo>
                  <a:lnTo>
                    <a:pt x="71628" y="128651"/>
                  </a:lnTo>
                  <a:lnTo>
                    <a:pt x="71488" y="128638"/>
                  </a:lnTo>
                  <a:lnTo>
                    <a:pt x="71628" y="128612"/>
                  </a:lnTo>
                  <a:lnTo>
                    <a:pt x="72707" y="128625"/>
                  </a:lnTo>
                  <a:lnTo>
                    <a:pt x="74180" y="128739"/>
                  </a:lnTo>
                  <a:lnTo>
                    <a:pt x="74688" y="128778"/>
                  </a:lnTo>
                  <a:lnTo>
                    <a:pt x="74688" y="119900"/>
                  </a:lnTo>
                  <a:lnTo>
                    <a:pt x="74460" y="119507"/>
                  </a:lnTo>
                  <a:lnTo>
                    <a:pt x="73914" y="119913"/>
                  </a:lnTo>
                  <a:lnTo>
                    <a:pt x="72301" y="120853"/>
                  </a:lnTo>
                  <a:lnTo>
                    <a:pt x="70942" y="121259"/>
                  </a:lnTo>
                  <a:lnTo>
                    <a:pt x="74180" y="124498"/>
                  </a:lnTo>
                  <a:lnTo>
                    <a:pt x="74180" y="124688"/>
                  </a:lnTo>
                  <a:lnTo>
                    <a:pt x="72707" y="125260"/>
                  </a:lnTo>
                  <a:lnTo>
                    <a:pt x="66636" y="125158"/>
                  </a:lnTo>
                  <a:lnTo>
                    <a:pt x="63309" y="125082"/>
                  </a:lnTo>
                  <a:lnTo>
                    <a:pt x="63258" y="124904"/>
                  </a:lnTo>
                  <a:lnTo>
                    <a:pt x="63931" y="123685"/>
                  </a:lnTo>
                  <a:lnTo>
                    <a:pt x="54762" y="125044"/>
                  </a:lnTo>
                  <a:lnTo>
                    <a:pt x="57061" y="127330"/>
                  </a:lnTo>
                  <a:lnTo>
                    <a:pt x="57188" y="127711"/>
                  </a:lnTo>
                  <a:lnTo>
                    <a:pt x="55841" y="127330"/>
                  </a:lnTo>
                  <a:lnTo>
                    <a:pt x="55702" y="126796"/>
                  </a:lnTo>
                  <a:lnTo>
                    <a:pt x="53822" y="125171"/>
                  </a:lnTo>
                  <a:lnTo>
                    <a:pt x="53555" y="129374"/>
                  </a:lnTo>
                  <a:lnTo>
                    <a:pt x="54216" y="129628"/>
                  </a:lnTo>
                  <a:lnTo>
                    <a:pt x="54216" y="129895"/>
                  </a:lnTo>
                  <a:lnTo>
                    <a:pt x="54495" y="130708"/>
                  </a:lnTo>
                  <a:lnTo>
                    <a:pt x="55702" y="130530"/>
                  </a:lnTo>
                  <a:lnTo>
                    <a:pt x="56375" y="130429"/>
                  </a:lnTo>
                  <a:lnTo>
                    <a:pt x="57696" y="129184"/>
                  </a:lnTo>
                  <a:lnTo>
                    <a:pt x="57861" y="129628"/>
                  </a:lnTo>
                  <a:lnTo>
                    <a:pt x="58559" y="129425"/>
                  </a:lnTo>
                  <a:lnTo>
                    <a:pt x="58674" y="132461"/>
                  </a:lnTo>
                  <a:lnTo>
                    <a:pt x="61366" y="130429"/>
                  </a:lnTo>
                  <a:lnTo>
                    <a:pt x="61366" y="131241"/>
                  </a:lnTo>
                  <a:lnTo>
                    <a:pt x="63258" y="131508"/>
                  </a:lnTo>
                  <a:lnTo>
                    <a:pt x="63525" y="130568"/>
                  </a:lnTo>
                  <a:lnTo>
                    <a:pt x="63804" y="129489"/>
                  </a:lnTo>
                  <a:lnTo>
                    <a:pt x="62318" y="128409"/>
                  </a:lnTo>
                  <a:lnTo>
                    <a:pt x="61645" y="129489"/>
                  </a:lnTo>
                  <a:lnTo>
                    <a:pt x="60121" y="128968"/>
                  </a:lnTo>
                  <a:lnTo>
                    <a:pt x="64338" y="127736"/>
                  </a:lnTo>
                  <a:lnTo>
                    <a:pt x="63563" y="125704"/>
                  </a:lnTo>
                  <a:lnTo>
                    <a:pt x="68973" y="128574"/>
                  </a:lnTo>
                  <a:lnTo>
                    <a:pt x="67170" y="128841"/>
                  </a:lnTo>
                  <a:lnTo>
                    <a:pt x="67170" y="136372"/>
                  </a:lnTo>
                  <a:lnTo>
                    <a:pt x="65189" y="136893"/>
                  </a:lnTo>
                  <a:lnTo>
                    <a:pt x="65417" y="136105"/>
                  </a:lnTo>
                  <a:lnTo>
                    <a:pt x="66636" y="136194"/>
                  </a:lnTo>
                  <a:lnTo>
                    <a:pt x="67170" y="136372"/>
                  </a:lnTo>
                  <a:lnTo>
                    <a:pt x="67170" y="128841"/>
                  </a:lnTo>
                  <a:lnTo>
                    <a:pt x="66357" y="128955"/>
                  </a:lnTo>
                  <a:lnTo>
                    <a:pt x="65557" y="129070"/>
                  </a:lnTo>
                  <a:lnTo>
                    <a:pt x="65417" y="129082"/>
                  </a:lnTo>
                  <a:lnTo>
                    <a:pt x="66636" y="130162"/>
                  </a:lnTo>
                  <a:lnTo>
                    <a:pt x="65557" y="131241"/>
                  </a:lnTo>
                  <a:lnTo>
                    <a:pt x="66636" y="133946"/>
                  </a:lnTo>
                  <a:lnTo>
                    <a:pt x="63258" y="135559"/>
                  </a:lnTo>
                  <a:lnTo>
                    <a:pt x="62318" y="136499"/>
                  </a:lnTo>
                  <a:lnTo>
                    <a:pt x="62318" y="137807"/>
                  </a:lnTo>
                  <a:lnTo>
                    <a:pt x="62052" y="137718"/>
                  </a:lnTo>
                  <a:lnTo>
                    <a:pt x="62179" y="137693"/>
                  </a:lnTo>
                  <a:lnTo>
                    <a:pt x="62318" y="137807"/>
                  </a:lnTo>
                  <a:lnTo>
                    <a:pt x="62318" y="136499"/>
                  </a:lnTo>
                  <a:lnTo>
                    <a:pt x="61645" y="137172"/>
                  </a:lnTo>
                  <a:lnTo>
                    <a:pt x="59893" y="135699"/>
                  </a:lnTo>
                  <a:lnTo>
                    <a:pt x="59524" y="137312"/>
                  </a:lnTo>
                  <a:lnTo>
                    <a:pt x="59080" y="135826"/>
                  </a:lnTo>
                  <a:lnTo>
                    <a:pt x="62318" y="133400"/>
                  </a:lnTo>
                  <a:lnTo>
                    <a:pt x="55435" y="133400"/>
                  </a:lnTo>
                  <a:lnTo>
                    <a:pt x="55435" y="136232"/>
                  </a:lnTo>
                  <a:lnTo>
                    <a:pt x="54495" y="136398"/>
                  </a:lnTo>
                  <a:lnTo>
                    <a:pt x="53949" y="136499"/>
                  </a:lnTo>
                  <a:lnTo>
                    <a:pt x="53416" y="136588"/>
                  </a:lnTo>
                  <a:lnTo>
                    <a:pt x="53149" y="136639"/>
                  </a:lnTo>
                  <a:lnTo>
                    <a:pt x="53276" y="133413"/>
                  </a:lnTo>
                  <a:lnTo>
                    <a:pt x="55435" y="136232"/>
                  </a:lnTo>
                  <a:lnTo>
                    <a:pt x="55435" y="133400"/>
                  </a:lnTo>
                  <a:lnTo>
                    <a:pt x="53276" y="133400"/>
                  </a:lnTo>
                  <a:lnTo>
                    <a:pt x="53416" y="130035"/>
                  </a:lnTo>
                  <a:lnTo>
                    <a:pt x="49504" y="133134"/>
                  </a:lnTo>
                  <a:lnTo>
                    <a:pt x="49860" y="132842"/>
                  </a:lnTo>
                  <a:lnTo>
                    <a:pt x="49237" y="132461"/>
                  </a:lnTo>
                  <a:lnTo>
                    <a:pt x="48958" y="132194"/>
                  </a:lnTo>
                  <a:lnTo>
                    <a:pt x="48158" y="133540"/>
                  </a:lnTo>
                  <a:lnTo>
                    <a:pt x="47612" y="136906"/>
                  </a:lnTo>
                  <a:lnTo>
                    <a:pt x="48158" y="136969"/>
                  </a:lnTo>
                  <a:lnTo>
                    <a:pt x="49237" y="137083"/>
                  </a:lnTo>
                  <a:lnTo>
                    <a:pt x="49504" y="137109"/>
                  </a:lnTo>
                  <a:lnTo>
                    <a:pt x="51257" y="137045"/>
                  </a:lnTo>
                  <a:lnTo>
                    <a:pt x="50850" y="137579"/>
                  </a:lnTo>
                  <a:lnTo>
                    <a:pt x="50990" y="137985"/>
                  </a:lnTo>
                  <a:lnTo>
                    <a:pt x="50990" y="139598"/>
                  </a:lnTo>
                  <a:lnTo>
                    <a:pt x="51257" y="139712"/>
                  </a:lnTo>
                  <a:lnTo>
                    <a:pt x="51663" y="139877"/>
                  </a:lnTo>
                  <a:lnTo>
                    <a:pt x="53149" y="140665"/>
                  </a:lnTo>
                  <a:lnTo>
                    <a:pt x="53949" y="141097"/>
                  </a:lnTo>
                  <a:lnTo>
                    <a:pt x="54495" y="141097"/>
                  </a:lnTo>
                  <a:lnTo>
                    <a:pt x="55435" y="139204"/>
                  </a:lnTo>
                  <a:lnTo>
                    <a:pt x="55702" y="137172"/>
                  </a:lnTo>
                  <a:lnTo>
                    <a:pt x="59080" y="138264"/>
                  </a:lnTo>
                  <a:lnTo>
                    <a:pt x="59283" y="138341"/>
                  </a:lnTo>
                  <a:lnTo>
                    <a:pt x="58813" y="140411"/>
                  </a:lnTo>
                  <a:lnTo>
                    <a:pt x="61645" y="137718"/>
                  </a:lnTo>
                  <a:lnTo>
                    <a:pt x="62052" y="139433"/>
                  </a:lnTo>
                  <a:lnTo>
                    <a:pt x="62141" y="139903"/>
                  </a:lnTo>
                  <a:lnTo>
                    <a:pt x="58000" y="142709"/>
                  </a:lnTo>
                  <a:lnTo>
                    <a:pt x="62992" y="144322"/>
                  </a:lnTo>
                  <a:lnTo>
                    <a:pt x="64477" y="145948"/>
                  </a:lnTo>
                  <a:lnTo>
                    <a:pt x="66230" y="143065"/>
                  </a:lnTo>
                  <a:lnTo>
                    <a:pt x="66230" y="143929"/>
                  </a:lnTo>
                  <a:lnTo>
                    <a:pt x="70142" y="141097"/>
                  </a:lnTo>
                  <a:lnTo>
                    <a:pt x="67983" y="140690"/>
                  </a:lnTo>
                  <a:lnTo>
                    <a:pt x="66446" y="140309"/>
                  </a:lnTo>
                  <a:lnTo>
                    <a:pt x="66548" y="139141"/>
                  </a:lnTo>
                  <a:lnTo>
                    <a:pt x="67170" y="139331"/>
                  </a:lnTo>
                  <a:lnTo>
                    <a:pt x="68249" y="139674"/>
                  </a:lnTo>
                  <a:lnTo>
                    <a:pt x="68656" y="139801"/>
                  </a:lnTo>
                  <a:lnTo>
                    <a:pt x="71488" y="140690"/>
                  </a:lnTo>
                  <a:lnTo>
                    <a:pt x="71628" y="140741"/>
                  </a:lnTo>
                  <a:lnTo>
                    <a:pt x="71894" y="140830"/>
                  </a:lnTo>
                  <a:lnTo>
                    <a:pt x="71628" y="140462"/>
                  </a:lnTo>
                  <a:lnTo>
                    <a:pt x="68656" y="136499"/>
                  </a:lnTo>
                  <a:lnTo>
                    <a:pt x="71488" y="134162"/>
                  </a:lnTo>
                  <a:lnTo>
                    <a:pt x="71628" y="134048"/>
                  </a:lnTo>
                  <a:lnTo>
                    <a:pt x="71628" y="132613"/>
                  </a:lnTo>
                  <a:lnTo>
                    <a:pt x="72161" y="137909"/>
                  </a:lnTo>
                  <a:lnTo>
                    <a:pt x="72428" y="140550"/>
                  </a:lnTo>
                  <a:lnTo>
                    <a:pt x="74688" y="137769"/>
                  </a:lnTo>
                  <a:lnTo>
                    <a:pt x="76339" y="135559"/>
                  </a:lnTo>
                  <a:lnTo>
                    <a:pt x="75133" y="135597"/>
                  </a:lnTo>
                  <a:lnTo>
                    <a:pt x="72428" y="135699"/>
                  </a:lnTo>
                  <a:lnTo>
                    <a:pt x="72707" y="135420"/>
                  </a:lnTo>
                  <a:lnTo>
                    <a:pt x="73647" y="134480"/>
                  </a:lnTo>
                  <a:lnTo>
                    <a:pt x="74180" y="133946"/>
                  </a:lnTo>
                  <a:lnTo>
                    <a:pt x="73863" y="131610"/>
                  </a:lnTo>
                  <a:lnTo>
                    <a:pt x="74180" y="131330"/>
                  </a:lnTo>
                  <a:lnTo>
                    <a:pt x="73901" y="131089"/>
                  </a:lnTo>
                  <a:lnTo>
                    <a:pt x="74676" y="129044"/>
                  </a:lnTo>
                  <a:lnTo>
                    <a:pt x="75133" y="128816"/>
                  </a:lnTo>
                  <a:lnTo>
                    <a:pt x="74777" y="128790"/>
                  </a:lnTo>
                  <a:lnTo>
                    <a:pt x="75133" y="127876"/>
                  </a:lnTo>
                  <a:lnTo>
                    <a:pt x="76339" y="129413"/>
                  </a:lnTo>
                  <a:lnTo>
                    <a:pt x="77114" y="128828"/>
                  </a:lnTo>
                  <a:lnTo>
                    <a:pt x="76339" y="129489"/>
                  </a:lnTo>
                  <a:lnTo>
                    <a:pt x="74180" y="131330"/>
                  </a:lnTo>
                  <a:lnTo>
                    <a:pt x="74688" y="131533"/>
                  </a:lnTo>
                  <a:lnTo>
                    <a:pt x="78765" y="134061"/>
                  </a:lnTo>
                  <a:lnTo>
                    <a:pt x="78905" y="134150"/>
                  </a:lnTo>
                  <a:lnTo>
                    <a:pt x="79044" y="134226"/>
                  </a:lnTo>
                  <a:lnTo>
                    <a:pt x="79171" y="134315"/>
                  </a:lnTo>
                  <a:lnTo>
                    <a:pt x="79311" y="134404"/>
                  </a:lnTo>
                  <a:lnTo>
                    <a:pt x="79451" y="134480"/>
                  </a:lnTo>
                  <a:lnTo>
                    <a:pt x="79171" y="131241"/>
                  </a:lnTo>
                  <a:lnTo>
                    <a:pt x="79451" y="131216"/>
                  </a:lnTo>
                  <a:lnTo>
                    <a:pt x="79844" y="131114"/>
                  </a:lnTo>
                  <a:lnTo>
                    <a:pt x="80251" y="130949"/>
                  </a:lnTo>
                  <a:lnTo>
                    <a:pt x="80530" y="130835"/>
                  </a:lnTo>
                  <a:lnTo>
                    <a:pt x="80797" y="130784"/>
                  </a:lnTo>
                  <a:lnTo>
                    <a:pt x="81203" y="130708"/>
                  </a:lnTo>
                  <a:lnTo>
                    <a:pt x="83223" y="132867"/>
                  </a:lnTo>
                  <a:lnTo>
                    <a:pt x="86055" y="127469"/>
                  </a:lnTo>
                  <a:lnTo>
                    <a:pt x="83489" y="127711"/>
                  </a:lnTo>
                  <a:lnTo>
                    <a:pt x="82550" y="127812"/>
                  </a:lnTo>
                  <a:lnTo>
                    <a:pt x="81876" y="127876"/>
                  </a:lnTo>
                  <a:lnTo>
                    <a:pt x="80797" y="127482"/>
                  </a:lnTo>
                  <a:lnTo>
                    <a:pt x="80251" y="127393"/>
                  </a:lnTo>
                  <a:lnTo>
                    <a:pt x="79451" y="127762"/>
                  </a:lnTo>
                  <a:lnTo>
                    <a:pt x="79082" y="127838"/>
                  </a:lnTo>
                  <a:lnTo>
                    <a:pt x="79171" y="127647"/>
                  </a:lnTo>
                  <a:lnTo>
                    <a:pt x="80391" y="125984"/>
                  </a:lnTo>
                  <a:lnTo>
                    <a:pt x="79044" y="124396"/>
                  </a:lnTo>
                  <a:lnTo>
                    <a:pt x="79044" y="128549"/>
                  </a:lnTo>
                  <a:lnTo>
                    <a:pt x="78765" y="129628"/>
                  </a:lnTo>
                  <a:lnTo>
                    <a:pt x="78397" y="128727"/>
                  </a:lnTo>
                  <a:lnTo>
                    <a:pt x="78905" y="128028"/>
                  </a:lnTo>
                  <a:lnTo>
                    <a:pt x="79044" y="128549"/>
                  </a:lnTo>
                  <a:lnTo>
                    <a:pt x="79044" y="124396"/>
                  </a:lnTo>
                  <a:lnTo>
                    <a:pt x="78905" y="124231"/>
                  </a:lnTo>
                  <a:lnTo>
                    <a:pt x="80251" y="123494"/>
                  </a:lnTo>
                  <a:lnTo>
                    <a:pt x="82003" y="123418"/>
                  </a:lnTo>
                  <a:lnTo>
                    <a:pt x="82003" y="122885"/>
                  </a:lnTo>
                  <a:lnTo>
                    <a:pt x="83223" y="122758"/>
                  </a:lnTo>
                  <a:lnTo>
                    <a:pt x="83362" y="122745"/>
                  </a:lnTo>
                  <a:lnTo>
                    <a:pt x="83489" y="125044"/>
                  </a:lnTo>
                  <a:lnTo>
                    <a:pt x="85115" y="123685"/>
                  </a:lnTo>
                  <a:lnTo>
                    <a:pt x="86868" y="122339"/>
                  </a:lnTo>
                  <a:lnTo>
                    <a:pt x="85915" y="126123"/>
                  </a:lnTo>
                  <a:lnTo>
                    <a:pt x="86868" y="125780"/>
                  </a:lnTo>
                  <a:lnTo>
                    <a:pt x="88887" y="125044"/>
                  </a:lnTo>
                  <a:lnTo>
                    <a:pt x="90893" y="123659"/>
                  </a:lnTo>
                  <a:lnTo>
                    <a:pt x="91046" y="123964"/>
                  </a:lnTo>
                  <a:lnTo>
                    <a:pt x="92392" y="123685"/>
                  </a:lnTo>
                  <a:lnTo>
                    <a:pt x="94818" y="122745"/>
                  </a:lnTo>
                  <a:lnTo>
                    <a:pt x="93992" y="121526"/>
                  </a:lnTo>
                  <a:lnTo>
                    <a:pt x="95364" y="120586"/>
                  </a:lnTo>
                  <a:close/>
                </a:path>
                <a:path w="147319" h="350519">
                  <a:moveTo>
                    <a:pt x="97383" y="188163"/>
                  </a:moveTo>
                  <a:lnTo>
                    <a:pt x="96710" y="187083"/>
                  </a:lnTo>
                  <a:lnTo>
                    <a:pt x="96037" y="187350"/>
                  </a:lnTo>
                  <a:lnTo>
                    <a:pt x="94018" y="188569"/>
                  </a:lnTo>
                  <a:lnTo>
                    <a:pt x="95631" y="188976"/>
                  </a:lnTo>
                  <a:lnTo>
                    <a:pt x="96443" y="188976"/>
                  </a:lnTo>
                  <a:lnTo>
                    <a:pt x="96977" y="188569"/>
                  </a:lnTo>
                  <a:lnTo>
                    <a:pt x="97383" y="188163"/>
                  </a:lnTo>
                  <a:close/>
                </a:path>
                <a:path w="147319" h="350519">
                  <a:moveTo>
                    <a:pt x="104800" y="185064"/>
                  </a:moveTo>
                  <a:lnTo>
                    <a:pt x="102247" y="185064"/>
                  </a:lnTo>
                  <a:lnTo>
                    <a:pt x="102247" y="186410"/>
                  </a:lnTo>
                  <a:lnTo>
                    <a:pt x="101434" y="188302"/>
                  </a:lnTo>
                  <a:lnTo>
                    <a:pt x="104800" y="186956"/>
                  </a:lnTo>
                  <a:lnTo>
                    <a:pt x="104800" y="186143"/>
                  </a:lnTo>
                  <a:lnTo>
                    <a:pt x="104800" y="185064"/>
                  </a:lnTo>
                  <a:close/>
                </a:path>
                <a:path w="147319" h="350519">
                  <a:moveTo>
                    <a:pt x="106019" y="213258"/>
                  </a:moveTo>
                  <a:lnTo>
                    <a:pt x="105473" y="212178"/>
                  </a:lnTo>
                  <a:lnTo>
                    <a:pt x="104000" y="212979"/>
                  </a:lnTo>
                  <a:lnTo>
                    <a:pt x="104673" y="213791"/>
                  </a:lnTo>
                  <a:lnTo>
                    <a:pt x="106019" y="213258"/>
                  </a:lnTo>
                  <a:close/>
                </a:path>
                <a:path w="147319" h="350519">
                  <a:moveTo>
                    <a:pt x="106692" y="186550"/>
                  </a:moveTo>
                  <a:lnTo>
                    <a:pt x="103314" y="188036"/>
                  </a:lnTo>
                  <a:lnTo>
                    <a:pt x="105079" y="188836"/>
                  </a:lnTo>
                  <a:lnTo>
                    <a:pt x="105752" y="188976"/>
                  </a:lnTo>
                  <a:lnTo>
                    <a:pt x="106019" y="188709"/>
                  </a:lnTo>
                  <a:lnTo>
                    <a:pt x="106286" y="188302"/>
                  </a:lnTo>
                  <a:lnTo>
                    <a:pt x="106692" y="186550"/>
                  </a:lnTo>
                  <a:close/>
                </a:path>
                <a:path w="147319" h="350519">
                  <a:moveTo>
                    <a:pt x="107226" y="174409"/>
                  </a:moveTo>
                  <a:lnTo>
                    <a:pt x="98869" y="179933"/>
                  </a:lnTo>
                  <a:lnTo>
                    <a:pt x="102641" y="181965"/>
                  </a:lnTo>
                  <a:lnTo>
                    <a:pt x="104127" y="182232"/>
                  </a:lnTo>
                  <a:lnTo>
                    <a:pt x="106019" y="181419"/>
                  </a:lnTo>
                  <a:lnTo>
                    <a:pt x="106832" y="179933"/>
                  </a:lnTo>
                  <a:lnTo>
                    <a:pt x="107226" y="174409"/>
                  </a:lnTo>
                  <a:close/>
                </a:path>
                <a:path w="147319" h="350519">
                  <a:moveTo>
                    <a:pt x="111683" y="181559"/>
                  </a:moveTo>
                  <a:lnTo>
                    <a:pt x="111417" y="181013"/>
                  </a:lnTo>
                  <a:lnTo>
                    <a:pt x="111010" y="181419"/>
                  </a:lnTo>
                  <a:lnTo>
                    <a:pt x="110464" y="181825"/>
                  </a:lnTo>
                  <a:lnTo>
                    <a:pt x="110871" y="182359"/>
                  </a:lnTo>
                  <a:lnTo>
                    <a:pt x="111417" y="182092"/>
                  </a:lnTo>
                  <a:lnTo>
                    <a:pt x="111683" y="181559"/>
                  </a:lnTo>
                  <a:close/>
                </a:path>
                <a:path w="147319" h="350519">
                  <a:moveTo>
                    <a:pt x="112356" y="187083"/>
                  </a:moveTo>
                  <a:lnTo>
                    <a:pt x="110871" y="184797"/>
                  </a:lnTo>
                  <a:lnTo>
                    <a:pt x="108851" y="186817"/>
                  </a:lnTo>
                  <a:lnTo>
                    <a:pt x="109524" y="187896"/>
                  </a:lnTo>
                  <a:lnTo>
                    <a:pt x="112356" y="187083"/>
                  </a:lnTo>
                  <a:close/>
                </a:path>
                <a:path w="147319" h="350519">
                  <a:moveTo>
                    <a:pt x="131381" y="176301"/>
                  </a:moveTo>
                  <a:lnTo>
                    <a:pt x="128816" y="175895"/>
                  </a:lnTo>
                  <a:lnTo>
                    <a:pt x="126657" y="175895"/>
                  </a:lnTo>
                  <a:lnTo>
                    <a:pt x="128676" y="174675"/>
                  </a:lnTo>
                  <a:lnTo>
                    <a:pt x="127863" y="170764"/>
                  </a:lnTo>
                  <a:lnTo>
                    <a:pt x="125031" y="171792"/>
                  </a:lnTo>
                  <a:lnTo>
                    <a:pt x="124904" y="171843"/>
                  </a:lnTo>
                  <a:lnTo>
                    <a:pt x="124904" y="171030"/>
                  </a:lnTo>
                  <a:lnTo>
                    <a:pt x="125844" y="170903"/>
                  </a:lnTo>
                  <a:lnTo>
                    <a:pt x="126657" y="170802"/>
                  </a:lnTo>
                  <a:lnTo>
                    <a:pt x="126923" y="170764"/>
                  </a:lnTo>
                  <a:lnTo>
                    <a:pt x="126390" y="169684"/>
                  </a:lnTo>
                  <a:lnTo>
                    <a:pt x="125844" y="169278"/>
                  </a:lnTo>
                  <a:lnTo>
                    <a:pt x="125031" y="169341"/>
                  </a:lnTo>
                  <a:lnTo>
                    <a:pt x="123825" y="169418"/>
                  </a:lnTo>
                  <a:lnTo>
                    <a:pt x="124231" y="170497"/>
                  </a:lnTo>
                  <a:lnTo>
                    <a:pt x="123278" y="171348"/>
                  </a:lnTo>
                  <a:lnTo>
                    <a:pt x="123278" y="175082"/>
                  </a:lnTo>
                  <a:lnTo>
                    <a:pt x="122072" y="175171"/>
                  </a:lnTo>
                  <a:lnTo>
                    <a:pt x="120992" y="175844"/>
                  </a:lnTo>
                  <a:lnTo>
                    <a:pt x="120319" y="176301"/>
                  </a:lnTo>
                  <a:lnTo>
                    <a:pt x="119913" y="175082"/>
                  </a:lnTo>
                  <a:lnTo>
                    <a:pt x="121526" y="174955"/>
                  </a:lnTo>
                  <a:lnTo>
                    <a:pt x="121666" y="174942"/>
                  </a:lnTo>
                  <a:lnTo>
                    <a:pt x="121145" y="174193"/>
                  </a:lnTo>
                  <a:lnTo>
                    <a:pt x="121399" y="174269"/>
                  </a:lnTo>
                  <a:lnTo>
                    <a:pt x="121932" y="174396"/>
                  </a:lnTo>
                  <a:lnTo>
                    <a:pt x="122339" y="174485"/>
                  </a:lnTo>
                  <a:lnTo>
                    <a:pt x="122872" y="174612"/>
                  </a:lnTo>
                  <a:lnTo>
                    <a:pt x="123151" y="174675"/>
                  </a:lnTo>
                  <a:lnTo>
                    <a:pt x="123278" y="175082"/>
                  </a:lnTo>
                  <a:lnTo>
                    <a:pt x="123278" y="171348"/>
                  </a:lnTo>
                  <a:lnTo>
                    <a:pt x="122872" y="171704"/>
                  </a:lnTo>
                  <a:lnTo>
                    <a:pt x="122339" y="171462"/>
                  </a:lnTo>
                  <a:lnTo>
                    <a:pt x="122199" y="171399"/>
                  </a:lnTo>
                  <a:lnTo>
                    <a:pt x="121932" y="171284"/>
                  </a:lnTo>
                  <a:lnTo>
                    <a:pt x="121666" y="171157"/>
                  </a:lnTo>
                  <a:lnTo>
                    <a:pt x="121399" y="171030"/>
                  </a:lnTo>
                  <a:lnTo>
                    <a:pt x="121005" y="174002"/>
                  </a:lnTo>
                  <a:lnTo>
                    <a:pt x="120180" y="172783"/>
                  </a:lnTo>
                  <a:lnTo>
                    <a:pt x="119773" y="171983"/>
                  </a:lnTo>
                  <a:lnTo>
                    <a:pt x="119646" y="171983"/>
                  </a:lnTo>
                  <a:lnTo>
                    <a:pt x="119646" y="171843"/>
                  </a:lnTo>
                  <a:lnTo>
                    <a:pt x="119507" y="171704"/>
                  </a:lnTo>
                  <a:lnTo>
                    <a:pt x="119646" y="171577"/>
                  </a:lnTo>
                  <a:lnTo>
                    <a:pt x="119367" y="171030"/>
                  </a:lnTo>
                  <a:lnTo>
                    <a:pt x="118427" y="171196"/>
                  </a:lnTo>
                  <a:lnTo>
                    <a:pt x="117754" y="171310"/>
                  </a:lnTo>
                  <a:lnTo>
                    <a:pt x="117881" y="168605"/>
                  </a:lnTo>
                  <a:lnTo>
                    <a:pt x="120180" y="168605"/>
                  </a:lnTo>
                  <a:lnTo>
                    <a:pt x="121666" y="166712"/>
                  </a:lnTo>
                  <a:lnTo>
                    <a:pt x="126657" y="166839"/>
                  </a:lnTo>
                  <a:lnTo>
                    <a:pt x="127190" y="166852"/>
                  </a:lnTo>
                  <a:lnTo>
                    <a:pt x="124358" y="160375"/>
                  </a:lnTo>
                  <a:lnTo>
                    <a:pt x="120586" y="164287"/>
                  </a:lnTo>
                  <a:lnTo>
                    <a:pt x="119913" y="163817"/>
                  </a:lnTo>
                  <a:lnTo>
                    <a:pt x="119773" y="163728"/>
                  </a:lnTo>
                  <a:lnTo>
                    <a:pt x="119646" y="163626"/>
                  </a:lnTo>
                  <a:lnTo>
                    <a:pt x="119507" y="163537"/>
                  </a:lnTo>
                  <a:lnTo>
                    <a:pt x="119367" y="163436"/>
                  </a:lnTo>
                  <a:lnTo>
                    <a:pt x="119240" y="163347"/>
                  </a:lnTo>
                  <a:lnTo>
                    <a:pt x="117208" y="164249"/>
                  </a:lnTo>
                  <a:lnTo>
                    <a:pt x="116941" y="164363"/>
                  </a:lnTo>
                  <a:lnTo>
                    <a:pt x="116814" y="164426"/>
                  </a:lnTo>
                  <a:lnTo>
                    <a:pt x="116268" y="163753"/>
                  </a:lnTo>
                  <a:lnTo>
                    <a:pt x="117208" y="162001"/>
                  </a:lnTo>
                  <a:lnTo>
                    <a:pt x="116941" y="162052"/>
                  </a:lnTo>
                  <a:lnTo>
                    <a:pt x="116268" y="162179"/>
                  </a:lnTo>
                  <a:lnTo>
                    <a:pt x="116001" y="162229"/>
                  </a:lnTo>
                  <a:lnTo>
                    <a:pt x="115328" y="162356"/>
                  </a:lnTo>
                  <a:lnTo>
                    <a:pt x="114655" y="162483"/>
                  </a:lnTo>
                  <a:lnTo>
                    <a:pt x="114109" y="162585"/>
                  </a:lnTo>
                  <a:lnTo>
                    <a:pt x="113436" y="162712"/>
                  </a:lnTo>
                  <a:lnTo>
                    <a:pt x="112903" y="162801"/>
                  </a:lnTo>
                  <a:lnTo>
                    <a:pt x="114249" y="164160"/>
                  </a:lnTo>
                  <a:lnTo>
                    <a:pt x="114249" y="164325"/>
                  </a:lnTo>
                  <a:lnTo>
                    <a:pt x="113842" y="164439"/>
                  </a:lnTo>
                  <a:lnTo>
                    <a:pt x="113436" y="164566"/>
                  </a:lnTo>
                  <a:lnTo>
                    <a:pt x="113436" y="166319"/>
                  </a:lnTo>
                  <a:lnTo>
                    <a:pt x="111810" y="165773"/>
                  </a:lnTo>
                  <a:lnTo>
                    <a:pt x="112356" y="160782"/>
                  </a:lnTo>
                  <a:lnTo>
                    <a:pt x="106146" y="166992"/>
                  </a:lnTo>
                  <a:lnTo>
                    <a:pt x="105067" y="163614"/>
                  </a:lnTo>
                  <a:lnTo>
                    <a:pt x="104394" y="160655"/>
                  </a:lnTo>
                  <a:lnTo>
                    <a:pt x="101295" y="164833"/>
                  </a:lnTo>
                  <a:lnTo>
                    <a:pt x="102514" y="165925"/>
                  </a:lnTo>
                  <a:lnTo>
                    <a:pt x="102641" y="166039"/>
                  </a:lnTo>
                  <a:lnTo>
                    <a:pt x="102641" y="166446"/>
                  </a:lnTo>
                  <a:lnTo>
                    <a:pt x="102781" y="166585"/>
                  </a:lnTo>
                  <a:lnTo>
                    <a:pt x="102514" y="169151"/>
                  </a:lnTo>
                  <a:lnTo>
                    <a:pt x="102781" y="169265"/>
                  </a:lnTo>
                  <a:lnTo>
                    <a:pt x="107099" y="171170"/>
                  </a:lnTo>
                  <a:lnTo>
                    <a:pt x="107632" y="167932"/>
                  </a:lnTo>
                  <a:lnTo>
                    <a:pt x="108978" y="169557"/>
                  </a:lnTo>
                  <a:lnTo>
                    <a:pt x="111747" y="166662"/>
                  </a:lnTo>
                  <a:lnTo>
                    <a:pt x="111747" y="166535"/>
                  </a:lnTo>
                  <a:lnTo>
                    <a:pt x="113842" y="168071"/>
                  </a:lnTo>
                  <a:lnTo>
                    <a:pt x="110058" y="170497"/>
                  </a:lnTo>
                  <a:lnTo>
                    <a:pt x="112356" y="171030"/>
                  </a:lnTo>
                  <a:lnTo>
                    <a:pt x="112903" y="171157"/>
                  </a:lnTo>
                  <a:lnTo>
                    <a:pt x="113436" y="171284"/>
                  </a:lnTo>
                  <a:lnTo>
                    <a:pt x="113842" y="171373"/>
                  </a:lnTo>
                  <a:lnTo>
                    <a:pt x="114249" y="171450"/>
                  </a:lnTo>
                  <a:lnTo>
                    <a:pt x="116268" y="171538"/>
                  </a:lnTo>
                  <a:lnTo>
                    <a:pt x="116941" y="171577"/>
                  </a:lnTo>
                  <a:lnTo>
                    <a:pt x="116814" y="171602"/>
                  </a:lnTo>
                  <a:lnTo>
                    <a:pt x="116268" y="171704"/>
                  </a:lnTo>
                  <a:lnTo>
                    <a:pt x="116001" y="171792"/>
                  </a:lnTo>
                  <a:lnTo>
                    <a:pt x="115595" y="171907"/>
                  </a:lnTo>
                  <a:lnTo>
                    <a:pt x="115328" y="171983"/>
                  </a:lnTo>
                  <a:lnTo>
                    <a:pt x="115862" y="172415"/>
                  </a:lnTo>
                  <a:lnTo>
                    <a:pt x="116001" y="172516"/>
                  </a:lnTo>
                  <a:lnTo>
                    <a:pt x="115862" y="172554"/>
                  </a:lnTo>
                  <a:lnTo>
                    <a:pt x="115455" y="172656"/>
                  </a:lnTo>
                  <a:lnTo>
                    <a:pt x="114655" y="174815"/>
                  </a:lnTo>
                  <a:lnTo>
                    <a:pt x="115862" y="174142"/>
                  </a:lnTo>
                  <a:lnTo>
                    <a:pt x="115189" y="175221"/>
                  </a:lnTo>
                  <a:lnTo>
                    <a:pt x="114109" y="176568"/>
                  </a:lnTo>
                  <a:lnTo>
                    <a:pt x="114249" y="177914"/>
                  </a:lnTo>
                  <a:lnTo>
                    <a:pt x="111747" y="176796"/>
                  </a:lnTo>
                  <a:lnTo>
                    <a:pt x="110794" y="178206"/>
                  </a:lnTo>
                  <a:lnTo>
                    <a:pt x="111137" y="176695"/>
                  </a:lnTo>
                  <a:lnTo>
                    <a:pt x="112356" y="174942"/>
                  </a:lnTo>
                  <a:lnTo>
                    <a:pt x="110070" y="175348"/>
                  </a:lnTo>
                  <a:lnTo>
                    <a:pt x="109118" y="176022"/>
                  </a:lnTo>
                  <a:lnTo>
                    <a:pt x="108851" y="176834"/>
                  </a:lnTo>
                  <a:lnTo>
                    <a:pt x="110667" y="178396"/>
                  </a:lnTo>
                  <a:lnTo>
                    <a:pt x="110515" y="178625"/>
                  </a:lnTo>
                  <a:lnTo>
                    <a:pt x="111188" y="180187"/>
                  </a:lnTo>
                  <a:lnTo>
                    <a:pt x="114109" y="178473"/>
                  </a:lnTo>
                  <a:lnTo>
                    <a:pt x="114249" y="178396"/>
                  </a:lnTo>
                  <a:lnTo>
                    <a:pt x="114249" y="178739"/>
                  </a:lnTo>
                  <a:lnTo>
                    <a:pt x="115328" y="178612"/>
                  </a:lnTo>
                  <a:lnTo>
                    <a:pt x="115862" y="178587"/>
                  </a:lnTo>
                  <a:lnTo>
                    <a:pt x="116001" y="178587"/>
                  </a:lnTo>
                  <a:lnTo>
                    <a:pt x="116128" y="178587"/>
                  </a:lnTo>
                  <a:lnTo>
                    <a:pt x="116268" y="179527"/>
                  </a:lnTo>
                  <a:lnTo>
                    <a:pt x="116814" y="179374"/>
                  </a:lnTo>
                  <a:lnTo>
                    <a:pt x="116941" y="179336"/>
                  </a:lnTo>
                  <a:lnTo>
                    <a:pt x="117208" y="179247"/>
                  </a:lnTo>
                  <a:lnTo>
                    <a:pt x="117614" y="179133"/>
                  </a:lnTo>
                  <a:lnTo>
                    <a:pt x="117754" y="179082"/>
                  </a:lnTo>
                  <a:lnTo>
                    <a:pt x="118427" y="178854"/>
                  </a:lnTo>
                  <a:lnTo>
                    <a:pt x="116941" y="181152"/>
                  </a:lnTo>
                  <a:lnTo>
                    <a:pt x="117614" y="181025"/>
                  </a:lnTo>
                  <a:lnTo>
                    <a:pt x="117881" y="180975"/>
                  </a:lnTo>
                  <a:lnTo>
                    <a:pt x="118427" y="180873"/>
                  </a:lnTo>
                  <a:lnTo>
                    <a:pt x="119240" y="180721"/>
                  </a:lnTo>
                  <a:lnTo>
                    <a:pt x="119507" y="180682"/>
                  </a:lnTo>
                  <a:lnTo>
                    <a:pt x="119913" y="180606"/>
                  </a:lnTo>
                  <a:lnTo>
                    <a:pt x="120586" y="180479"/>
                  </a:lnTo>
                  <a:lnTo>
                    <a:pt x="121932" y="179806"/>
                  </a:lnTo>
                  <a:lnTo>
                    <a:pt x="121932" y="180073"/>
                  </a:lnTo>
                  <a:lnTo>
                    <a:pt x="122199" y="180479"/>
                  </a:lnTo>
                  <a:lnTo>
                    <a:pt x="122339" y="180746"/>
                  </a:lnTo>
                  <a:lnTo>
                    <a:pt x="122072" y="181152"/>
                  </a:lnTo>
                  <a:lnTo>
                    <a:pt x="121666" y="181457"/>
                  </a:lnTo>
                  <a:lnTo>
                    <a:pt x="121526" y="181559"/>
                  </a:lnTo>
                  <a:lnTo>
                    <a:pt x="121526" y="181965"/>
                  </a:lnTo>
                  <a:lnTo>
                    <a:pt x="117436" y="183553"/>
                  </a:lnTo>
                  <a:lnTo>
                    <a:pt x="116535" y="183438"/>
                  </a:lnTo>
                  <a:lnTo>
                    <a:pt x="115328" y="183172"/>
                  </a:lnTo>
                  <a:lnTo>
                    <a:pt x="115150" y="184429"/>
                  </a:lnTo>
                  <a:lnTo>
                    <a:pt x="114922" y="184518"/>
                  </a:lnTo>
                  <a:lnTo>
                    <a:pt x="115125" y="184645"/>
                  </a:lnTo>
                  <a:lnTo>
                    <a:pt x="115049" y="185204"/>
                  </a:lnTo>
                  <a:lnTo>
                    <a:pt x="116128" y="185470"/>
                  </a:lnTo>
                  <a:lnTo>
                    <a:pt x="116586" y="185470"/>
                  </a:lnTo>
                  <a:lnTo>
                    <a:pt x="121932" y="188518"/>
                  </a:lnTo>
                  <a:lnTo>
                    <a:pt x="122072" y="188595"/>
                  </a:lnTo>
                  <a:lnTo>
                    <a:pt x="122199" y="188671"/>
                  </a:lnTo>
                  <a:lnTo>
                    <a:pt x="122339" y="188747"/>
                  </a:lnTo>
                  <a:lnTo>
                    <a:pt x="123151" y="189204"/>
                  </a:lnTo>
                  <a:lnTo>
                    <a:pt x="123278" y="189280"/>
                  </a:lnTo>
                  <a:lnTo>
                    <a:pt x="124231" y="189826"/>
                  </a:lnTo>
                  <a:lnTo>
                    <a:pt x="124637" y="190055"/>
                  </a:lnTo>
                  <a:lnTo>
                    <a:pt x="124904" y="185737"/>
                  </a:lnTo>
                  <a:lnTo>
                    <a:pt x="125031" y="183578"/>
                  </a:lnTo>
                  <a:lnTo>
                    <a:pt x="126390" y="183692"/>
                  </a:lnTo>
                  <a:lnTo>
                    <a:pt x="126657" y="183705"/>
                  </a:lnTo>
                  <a:lnTo>
                    <a:pt x="126923" y="183730"/>
                  </a:lnTo>
                  <a:lnTo>
                    <a:pt x="128409" y="183845"/>
                  </a:lnTo>
                  <a:lnTo>
                    <a:pt x="129628" y="181292"/>
                  </a:lnTo>
                  <a:lnTo>
                    <a:pt x="127469" y="179565"/>
                  </a:lnTo>
                  <a:lnTo>
                    <a:pt x="127279" y="179362"/>
                  </a:lnTo>
                  <a:lnTo>
                    <a:pt x="127469" y="179374"/>
                  </a:lnTo>
                  <a:lnTo>
                    <a:pt x="128409" y="179806"/>
                  </a:lnTo>
                  <a:lnTo>
                    <a:pt x="131381" y="176301"/>
                  </a:lnTo>
                  <a:close/>
                </a:path>
                <a:path w="147319" h="350519">
                  <a:moveTo>
                    <a:pt x="134747" y="195313"/>
                  </a:moveTo>
                  <a:lnTo>
                    <a:pt x="133540" y="195199"/>
                  </a:lnTo>
                  <a:lnTo>
                    <a:pt x="132727" y="195122"/>
                  </a:lnTo>
                  <a:lnTo>
                    <a:pt x="131508" y="195008"/>
                  </a:lnTo>
                  <a:lnTo>
                    <a:pt x="130429" y="194906"/>
                  </a:lnTo>
                  <a:lnTo>
                    <a:pt x="129628" y="194830"/>
                  </a:lnTo>
                  <a:lnTo>
                    <a:pt x="128676" y="194741"/>
                  </a:lnTo>
                  <a:lnTo>
                    <a:pt x="127596" y="194640"/>
                  </a:lnTo>
                  <a:lnTo>
                    <a:pt x="128676" y="196799"/>
                  </a:lnTo>
                  <a:lnTo>
                    <a:pt x="128270" y="196888"/>
                  </a:lnTo>
                  <a:lnTo>
                    <a:pt x="128003" y="196951"/>
                  </a:lnTo>
                  <a:lnTo>
                    <a:pt x="127863" y="196989"/>
                  </a:lnTo>
                  <a:lnTo>
                    <a:pt x="127863" y="199237"/>
                  </a:lnTo>
                  <a:lnTo>
                    <a:pt x="127469" y="199275"/>
                  </a:lnTo>
                  <a:lnTo>
                    <a:pt x="126250" y="199390"/>
                  </a:lnTo>
                  <a:lnTo>
                    <a:pt x="125310" y="199491"/>
                  </a:lnTo>
                  <a:lnTo>
                    <a:pt x="125310" y="199771"/>
                  </a:lnTo>
                  <a:lnTo>
                    <a:pt x="125031" y="200304"/>
                  </a:lnTo>
                  <a:lnTo>
                    <a:pt x="124637" y="199771"/>
                  </a:lnTo>
                  <a:lnTo>
                    <a:pt x="124091" y="199771"/>
                  </a:lnTo>
                  <a:lnTo>
                    <a:pt x="123825" y="199631"/>
                  </a:lnTo>
                  <a:lnTo>
                    <a:pt x="125031" y="199517"/>
                  </a:lnTo>
                  <a:lnTo>
                    <a:pt x="125310" y="199491"/>
                  </a:lnTo>
                  <a:lnTo>
                    <a:pt x="125437" y="199364"/>
                  </a:lnTo>
                  <a:lnTo>
                    <a:pt x="127863" y="199237"/>
                  </a:lnTo>
                  <a:lnTo>
                    <a:pt x="127863" y="196989"/>
                  </a:lnTo>
                  <a:lnTo>
                    <a:pt x="127469" y="197065"/>
                  </a:lnTo>
                  <a:lnTo>
                    <a:pt x="127279" y="197396"/>
                  </a:lnTo>
                  <a:lnTo>
                    <a:pt x="125552" y="193052"/>
                  </a:lnTo>
                  <a:lnTo>
                    <a:pt x="125717" y="192887"/>
                  </a:lnTo>
                  <a:lnTo>
                    <a:pt x="125488" y="192900"/>
                  </a:lnTo>
                  <a:lnTo>
                    <a:pt x="125437" y="192747"/>
                  </a:lnTo>
                  <a:lnTo>
                    <a:pt x="125310" y="192900"/>
                  </a:lnTo>
                  <a:lnTo>
                    <a:pt x="125031" y="193205"/>
                  </a:lnTo>
                  <a:lnTo>
                    <a:pt x="124637" y="193243"/>
                  </a:lnTo>
                  <a:lnTo>
                    <a:pt x="123278" y="193700"/>
                  </a:lnTo>
                  <a:lnTo>
                    <a:pt x="123278" y="195313"/>
                  </a:lnTo>
                  <a:lnTo>
                    <a:pt x="122199" y="196392"/>
                  </a:lnTo>
                  <a:lnTo>
                    <a:pt x="123151" y="195326"/>
                  </a:lnTo>
                  <a:lnTo>
                    <a:pt x="123278" y="195313"/>
                  </a:lnTo>
                  <a:lnTo>
                    <a:pt x="123278" y="193700"/>
                  </a:lnTo>
                  <a:lnTo>
                    <a:pt x="121259" y="194373"/>
                  </a:lnTo>
                  <a:lnTo>
                    <a:pt x="121259" y="197065"/>
                  </a:lnTo>
                  <a:lnTo>
                    <a:pt x="120992" y="197167"/>
                  </a:lnTo>
                  <a:lnTo>
                    <a:pt x="120180" y="197154"/>
                  </a:lnTo>
                  <a:lnTo>
                    <a:pt x="121259" y="197065"/>
                  </a:lnTo>
                  <a:lnTo>
                    <a:pt x="121259" y="194373"/>
                  </a:lnTo>
                  <a:lnTo>
                    <a:pt x="118021" y="195453"/>
                  </a:lnTo>
                  <a:lnTo>
                    <a:pt x="121259" y="193509"/>
                  </a:lnTo>
                  <a:lnTo>
                    <a:pt x="121399" y="193421"/>
                  </a:lnTo>
                  <a:lnTo>
                    <a:pt x="120180" y="188429"/>
                  </a:lnTo>
                  <a:lnTo>
                    <a:pt x="115328" y="199224"/>
                  </a:lnTo>
                  <a:lnTo>
                    <a:pt x="116382" y="198843"/>
                  </a:lnTo>
                  <a:lnTo>
                    <a:pt x="115189" y="200037"/>
                  </a:lnTo>
                  <a:lnTo>
                    <a:pt x="116382" y="200101"/>
                  </a:lnTo>
                  <a:lnTo>
                    <a:pt x="118021" y="200190"/>
                  </a:lnTo>
                  <a:lnTo>
                    <a:pt x="120319" y="200304"/>
                  </a:lnTo>
                  <a:lnTo>
                    <a:pt x="120992" y="198818"/>
                  </a:lnTo>
                  <a:lnTo>
                    <a:pt x="121259" y="198996"/>
                  </a:lnTo>
                  <a:lnTo>
                    <a:pt x="122072" y="199491"/>
                  </a:lnTo>
                  <a:lnTo>
                    <a:pt x="122199" y="199517"/>
                  </a:lnTo>
                  <a:lnTo>
                    <a:pt x="123012" y="199631"/>
                  </a:lnTo>
                  <a:lnTo>
                    <a:pt x="122745" y="199771"/>
                  </a:lnTo>
                  <a:lnTo>
                    <a:pt x="122339" y="200304"/>
                  </a:lnTo>
                  <a:lnTo>
                    <a:pt x="122478" y="200444"/>
                  </a:lnTo>
                  <a:lnTo>
                    <a:pt x="123012" y="200710"/>
                  </a:lnTo>
                  <a:lnTo>
                    <a:pt x="123825" y="201117"/>
                  </a:lnTo>
                  <a:lnTo>
                    <a:pt x="125310" y="201853"/>
                  </a:lnTo>
                  <a:lnTo>
                    <a:pt x="125437" y="201930"/>
                  </a:lnTo>
                  <a:lnTo>
                    <a:pt x="122936" y="204012"/>
                  </a:lnTo>
                  <a:lnTo>
                    <a:pt x="123825" y="202463"/>
                  </a:lnTo>
                  <a:lnTo>
                    <a:pt x="120853" y="202730"/>
                  </a:lnTo>
                  <a:lnTo>
                    <a:pt x="119773" y="203403"/>
                  </a:lnTo>
                  <a:lnTo>
                    <a:pt x="120853" y="205562"/>
                  </a:lnTo>
                  <a:lnTo>
                    <a:pt x="121450" y="205333"/>
                  </a:lnTo>
                  <a:lnTo>
                    <a:pt x="122072" y="205587"/>
                  </a:lnTo>
                  <a:lnTo>
                    <a:pt x="122339" y="205714"/>
                  </a:lnTo>
                  <a:lnTo>
                    <a:pt x="122478" y="205765"/>
                  </a:lnTo>
                  <a:lnTo>
                    <a:pt x="122745" y="205892"/>
                  </a:lnTo>
                  <a:lnTo>
                    <a:pt x="123012" y="206006"/>
                  </a:lnTo>
                  <a:lnTo>
                    <a:pt x="123278" y="206121"/>
                  </a:lnTo>
                  <a:lnTo>
                    <a:pt x="123558" y="206235"/>
                  </a:lnTo>
                  <a:lnTo>
                    <a:pt x="123278" y="207594"/>
                  </a:lnTo>
                  <a:lnTo>
                    <a:pt x="123151" y="208800"/>
                  </a:lnTo>
                  <a:lnTo>
                    <a:pt x="123151" y="209346"/>
                  </a:lnTo>
                  <a:lnTo>
                    <a:pt x="123558" y="209461"/>
                  </a:lnTo>
                  <a:lnTo>
                    <a:pt x="123825" y="209537"/>
                  </a:lnTo>
                  <a:lnTo>
                    <a:pt x="124091" y="209613"/>
                  </a:lnTo>
                  <a:lnTo>
                    <a:pt x="124637" y="212305"/>
                  </a:lnTo>
                  <a:lnTo>
                    <a:pt x="125437" y="211505"/>
                  </a:lnTo>
                  <a:lnTo>
                    <a:pt x="125717" y="211226"/>
                  </a:lnTo>
                  <a:lnTo>
                    <a:pt x="126250" y="210693"/>
                  </a:lnTo>
                  <a:lnTo>
                    <a:pt x="128270" y="208673"/>
                  </a:lnTo>
                  <a:lnTo>
                    <a:pt x="126250" y="207987"/>
                  </a:lnTo>
                  <a:lnTo>
                    <a:pt x="126250" y="207454"/>
                  </a:lnTo>
                  <a:lnTo>
                    <a:pt x="127063" y="206641"/>
                  </a:lnTo>
                  <a:lnTo>
                    <a:pt x="126250" y="206324"/>
                  </a:lnTo>
                  <a:lnTo>
                    <a:pt x="125984" y="206209"/>
                  </a:lnTo>
                  <a:lnTo>
                    <a:pt x="125717" y="206108"/>
                  </a:lnTo>
                  <a:lnTo>
                    <a:pt x="125717" y="205841"/>
                  </a:lnTo>
                  <a:lnTo>
                    <a:pt x="126784" y="205486"/>
                  </a:lnTo>
                  <a:lnTo>
                    <a:pt x="127063" y="205397"/>
                  </a:lnTo>
                  <a:lnTo>
                    <a:pt x="127279" y="205320"/>
                  </a:lnTo>
                  <a:lnTo>
                    <a:pt x="127596" y="205219"/>
                  </a:lnTo>
                  <a:lnTo>
                    <a:pt x="127736" y="205181"/>
                  </a:lnTo>
                  <a:lnTo>
                    <a:pt x="131508" y="203949"/>
                  </a:lnTo>
                  <a:lnTo>
                    <a:pt x="128943" y="203288"/>
                  </a:lnTo>
                  <a:lnTo>
                    <a:pt x="128676" y="203212"/>
                  </a:lnTo>
                  <a:lnTo>
                    <a:pt x="128270" y="203111"/>
                  </a:lnTo>
                  <a:lnTo>
                    <a:pt x="127863" y="202996"/>
                  </a:lnTo>
                  <a:lnTo>
                    <a:pt x="127736" y="201523"/>
                  </a:lnTo>
                  <a:lnTo>
                    <a:pt x="128003" y="201447"/>
                  </a:lnTo>
                  <a:lnTo>
                    <a:pt x="128270" y="201371"/>
                  </a:lnTo>
                  <a:lnTo>
                    <a:pt x="128676" y="201269"/>
                  </a:lnTo>
                  <a:lnTo>
                    <a:pt x="128943" y="201193"/>
                  </a:lnTo>
                  <a:lnTo>
                    <a:pt x="132321" y="200304"/>
                  </a:lnTo>
                  <a:lnTo>
                    <a:pt x="128943" y="199364"/>
                  </a:lnTo>
                  <a:lnTo>
                    <a:pt x="129489" y="199085"/>
                  </a:lnTo>
                  <a:lnTo>
                    <a:pt x="129489" y="198691"/>
                  </a:lnTo>
                  <a:lnTo>
                    <a:pt x="129628" y="198285"/>
                  </a:lnTo>
                  <a:lnTo>
                    <a:pt x="130429" y="199771"/>
                  </a:lnTo>
                  <a:lnTo>
                    <a:pt x="132727" y="198691"/>
                  </a:lnTo>
                  <a:lnTo>
                    <a:pt x="133540" y="197739"/>
                  </a:lnTo>
                  <a:lnTo>
                    <a:pt x="134747" y="195313"/>
                  </a:lnTo>
                  <a:close/>
                </a:path>
                <a:path w="147319" h="350519">
                  <a:moveTo>
                    <a:pt x="146888" y="348678"/>
                  </a:moveTo>
                  <a:lnTo>
                    <a:pt x="146621" y="348678"/>
                  </a:lnTo>
                  <a:lnTo>
                    <a:pt x="146481" y="348411"/>
                  </a:lnTo>
                  <a:lnTo>
                    <a:pt x="146215" y="348538"/>
                  </a:lnTo>
                  <a:lnTo>
                    <a:pt x="145275" y="348818"/>
                  </a:lnTo>
                  <a:lnTo>
                    <a:pt x="145808" y="350164"/>
                  </a:lnTo>
                  <a:lnTo>
                    <a:pt x="146748" y="349758"/>
                  </a:lnTo>
                  <a:lnTo>
                    <a:pt x="146748" y="349491"/>
                  </a:lnTo>
                  <a:lnTo>
                    <a:pt x="146888" y="349084"/>
                  </a:lnTo>
                  <a:lnTo>
                    <a:pt x="146888" y="34867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5577643" y="601230"/>
              <a:ext cx="882650" cy="1481455"/>
            </a:xfrm>
            <a:custGeom>
              <a:avLst/>
              <a:gdLst/>
              <a:ahLst/>
              <a:cxnLst/>
              <a:rect l="l" t="t" r="r" b="b"/>
              <a:pathLst>
                <a:path w="882650" h="1481455">
                  <a:moveTo>
                    <a:pt x="5537" y="1478470"/>
                  </a:moveTo>
                  <a:lnTo>
                    <a:pt x="3238" y="1479016"/>
                  </a:lnTo>
                  <a:lnTo>
                    <a:pt x="2425" y="1479550"/>
                  </a:lnTo>
                  <a:lnTo>
                    <a:pt x="1752" y="1479816"/>
                  </a:lnTo>
                  <a:lnTo>
                    <a:pt x="546" y="1479423"/>
                  </a:lnTo>
                  <a:lnTo>
                    <a:pt x="0" y="1480223"/>
                  </a:lnTo>
                  <a:lnTo>
                    <a:pt x="1892" y="1480223"/>
                  </a:lnTo>
                  <a:lnTo>
                    <a:pt x="3644" y="1480096"/>
                  </a:lnTo>
                  <a:lnTo>
                    <a:pt x="5537" y="1480096"/>
                  </a:lnTo>
                  <a:lnTo>
                    <a:pt x="5537" y="1478470"/>
                  </a:lnTo>
                  <a:close/>
                </a:path>
                <a:path w="882650" h="1481455">
                  <a:moveTo>
                    <a:pt x="45732" y="1476044"/>
                  </a:moveTo>
                  <a:lnTo>
                    <a:pt x="43573" y="1472679"/>
                  </a:lnTo>
                  <a:lnTo>
                    <a:pt x="40195" y="1466329"/>
                  </a:lnTo>
                  <a:lnTo>
                    <a:pt x="33693" y="1470113"/>
                  </a:lnTo>
                  <a:lnTo>
                    <a:pt x="33045" y="1470113"/>
                  </a:lnTo>
                  <a:lnTo>
                    <a:pt x="32372" y="1470240"/>
                  </a:lnTo>
                  <a:lnTo>
                    <a:pt x="31559" y="1470240"/>
                  </a:lnTo>
                  <a:lnTo>
                    <a:pt x="31838" y="1470647"/>
                  </a:lnTo>
                  <a:lnTo>
                    <a:pt x="31838" y="1471053"/>
                  </a:lnTo>
                  <a:lnTo>
                    <a:pt x="32105" y="1471320"/>
                  </a:lnTo>
                  <a:lnTo>
                    <a:pt x="33045" y="1472399"/>
                  </a:lnTo>
                  <a:lnTo>
                    <a:pt x="33693" y="1471574"/>
                  </a:lnTo>
                  <a:lnTo>
                    <a:pt x="38176" y="1476044"/>
                  </a:lnTo>
                  <a:lnTo>
                    <a:pt x="40868" y="1481302"/>
                  </a:lnTo>
                  <a:lnTo>
                    <a:pt x="45732" y="1476044"/>
                  </a:lnTo>
                  <a:close/>
                </a:path>
                <a:path w="882650" h="1481455">
                  <a:moveTo>
                    <a:pt x="53009" y="1475905"/>
                  </a:moveTo>
                  <a:lnTo>
                    <a:pt x="48158" y="1472272"/>
                  </a:lnTo>
                  <a:lnTo>
                    <a:pt x="48425" y="1474431"/>
                  </a:lnTo>
                  <a:lnTo>
                    <a:pt x="48691" y="1475511"/>
                  </a:lnTo>
                  <a:lnTo>
                    <a:pt x="48564" y="1476984"/>
                  </a:lnTo>
                  <a:lnTo>
                    <a:pt x="50038" y="1476857"/>
                  </a:lnTo>
                  <a:lnTo>
                    <a:pt x="53009" y="1475905"/>
                  </a:lnTo>
                  <a:close/>
                </a:path>
                <a:path w="882650" h="1481455">
                  <a:moveTo>
                    <a:pt x="124371" y="1454873"/>
                  </a:moveTo>
                  <a:lnTo>
                    <a:pt x="122885" y="1452841"/>
                  </a:lnTo>
                  <a:lnTo>
                    <a:pt x="120459" y="1453515"/>
                  </a:lnTo>
                  <a:lnTo>
                    <a:pt x="120053" y="1454594"/>
                  </a:lnTo>
                  <a:lnTo>
                    <a:pt x="120726" y="1457833"/>
                  </a:lnTo>
                  <a:lnTo>
                    <a:pt x="122339" y="1456486"/>
                  </a:lnTo>
                  <a:lnTo>
                    <a:pt x="124371" y="1454873"/>
                  </a:lnTo>
                  <a:close/>
                </a:path>
                <a:path w="882650" h="1481455">
                  <a:moveTo>
                    <a:pt x="124637" y="1466608"/>
                  </a:moveTo>
                  <a:lnTo>
                    <a:pt x="122478" y="1462697"/>
                  </a:lnTo>
                  <a:lnTo>
                    <a:pt x="120319" y="1463636"/>
                  </a:lnTo>
                  <a:lnTo>
                    <a:pt x="119100" y="1464043"/>
                  </a:lnTo>
                  <a:lnTo>
                    <a:pt x="121539" y="1467002"/>
                  </a:lnTo>
                  <a:lnTo>
                    <a:pt x="120992" y="1468488"/>
                  </a:lnTo>
                  <a:lnTo>
                    <a:pt x="121666" y="1468767"/>
                  </a:lnTo>
                  <a:lnTo>
                    <a:pt x="122885" y="1468628"/>
                  </a:lnTo>
                  <a:lnTo>
                    <a:pt x="123418" y="1468221"/>
                  </a:lnTo>
                  <a:lnTo>
                    <a:pt x="124637" y="1466608"/>
                  </a:lnTo>
                  <a:close/>
                </a:path>
                <a:path w="882650" h="1481455">
                  <a:moveTo>
                    <a:pt x="133667" y="1456753"/>
                  </a:moveTo>
                  <a:lnTo>
                    <a:pt x="130035" y="1452841"/>
                  </a:lnTo>
                  <a:lnTo>
                    <a:pt x="129222" y="1452308"/>
                  </a:lnTo>
                  <a:lnTo>
                    <a:pt x="128816" y="1452981"/>
                  </a:lnTo>
                  <a:lnTo>
                    <a:pt x="128409" y="1453515"/>
                  </a:lnTo>
                  <a:lnTo>
                    <a:pt x="125984" y="1457159"/>
                  </a:lnTo>
                  <a:lnTo>
                    <a:pt x="133667" y="1456753"/>
                  </a:lnTo>
                  <a:close/>
                </a:path>
                <a:path w="882650" h="1481455">
                  <a:moveTo>
                    <a:pt x="135026" y="1460258"/>
                  </a:moveTo>
                  <a:lnTo>
                    <a:pt x="134213" y="1458239"/>
                  </a:lnTo>
                  <a:lnTo>
                    <a:pt x="132994" y="1458099"/>
                  </a:lnTo>
                  <a:lnTo>
                    <a:pt x="130302" y="1458785"/>
                  </a:lnTo>
                  <a:lnTo>
                    <a:pt x="131787" y="1460538"/>
                  </a:lnTo>
                  <a:lnTo>
                    <a:pt x="132232" y="1460817"/>
                  </a:lnTo>
                  <a:lnTo>
                    <a:pt x="130568" y="1462290"/>
                  </a:lnTo>
                  <a:lnTo>
                    <a:pt x="128816" y="1464043"/>
                  </a:lnTo>
                  <a:lnTo>
                    <a:pt x="128955" y="1466735"/>
                  </a:lnTo>
                  <a:lnTo>
                    <a:pt x="131648" y="1467688"/>
                  </a:lnTo>
                  <a:lnTo>
                    <a:pt x="133946" y="1467954"/>
                  </a:lnTo>
                  <a:lnTo>
                    <a:pt x="133134" y="1461350"/>
                  </a:lnTo>
                  <a:lnTo>
                    <a:pt x="133807" y="1461744"/>
                  </a:lnTo>
                  <a:lnTo>
                    <a:pt x="135026" y="1460258"/>
                  </a:lnTo>
                  <a:close/>
                </a:path>
                <a:path w="882650" h="1481455">
                  <a:moveTo>
                    <a:pt x="135826" y="1445564"/>
                  </a:moveTo>
                  <a:lnTo>
                    <a:pt x="133273" y="1441780"/>
                  </a:lnTo>
                  <a:lnTo>
                    <a:pt x="131381" y="1443532"/>
                  </a:lnTo>
                  <a:lnTo>
                    <a:pt x="130162" y="1445691"/>
                  </a:lnTo>
                  <a:lnTo>
                    <a:pt x="132461" y="1448803"/>
                  </a:lnTo>
                  <a:lnTo>
                    <a:pt x="134353" y="1446911"/>
                  </a:lnTo>
                  <a:lnTo>
                    <a:pt x="135826" y="1445564"/>
                  </a:lnTo>
                  <a:close/>
                </a:path>
                <a:path w="882650" h="1481455">
                  <a:moveTo>
                    <a:pt x="140817" y="1453921"/>
                  </a:moveTo>
                  <a:lnTo>
                    <a:pt x="139065" y="1452308"/>
                  </a:lnTo>
                  <a:lnTo>
                    <a:pt x="138125" y="1451635"/>
                  </a:lnTo>
                  <a:lnTo>
                    <a:pt x="137312" y="1451902"/>
                  </a:lnTo>
                  <a:lnTo>
                    <a:pt x="136499" y="1452308"/>
                  </a:lnTo>
                  <a:lnTo>
                    <a:pt x="136499" y="1453121"/>
                  </a:lnTo>
                  <a:lnTo>
                    <a:pt x="136639" y="1453921"/>
                  </a:lnTo>
                  <a:lnTo>
                    <a:pt x="136779" y="1454594"/>
                  </a:lnTo>
                  <a:lnTo>
                    <a:pt x="137985" y="1454734"/>
                  </a:lnTo>
                  <a:lnTo>
                    <a:pt x="140817" y="1453921"/>
                  </a:lnTo>
                  <a:close/>
                </a:path>
                <a:path w="882650" h="1481455">
                  <a:moveTo>
                    <a:pt x="141630" y="1446098"/>
                  </a:moveTo>
                  <a:lnTo>
                    <a:pt x="138798" y="1446911"/>
                  </a:lnTo>
                  <a:lnTo>
                    <a:pt x="138391" y="1447723"/>
                  </a:lnTo>
                  <a:lnTo>
                    <a:pt x="136779" y="1448130"/>
                  </a:lnTo>
                  <a:lnTo>
                    <a:pt x="137718" y="1449603"/>
                  </a:lnTo>
                  <a:lnTo>
                    <a:pt x="139738" y="1452168"/>
                  </a:lnTo>
                  <a:lnTo>
                    <a:pt x="141630" y="1446098"/>
                  </a:lnTo>
                  <a:close/>
                </a:path>
                <a:path w="882650" h="1481455">
                  <a:moveTo>
                    <a:pt x="151752" y="1446237"/>
                  </a:moveTo>
                  <a:lnTo>
                    <a:pt x="150939" y="1442186"/>
                  </a:lnTo>
                  <a:lnTo>
                    <a:pt x="149313" y="1440980"/>
                  </a:lnTo>
                  <a:lnTo>
                    <a:pt x="142849" y="1440840"/>
                  </a:lnTo>
                  <a:lnTo>
                    <a:pt x="143649" y="1452168"/>
                  </a:lnTo>
                  <a:lnTo>
                    <a:pt x="150672" y="1447584"/>
                  </a:lnTo>
                  <a:lnTo>
                    <a:pt x="151752" y="1446237"/>
                  </a:lnTo>
                  <a:close/>
                </a:path>
                <a:path w="882650" h="1481455">
                  <a:moveTo>
                    <a:pt x="152692" y="1459179"/>
                  </a:moveTo>
                  <a:lnTo>
                    <a:pt x="152285" y="1451089"/>
                  </a:lnTo>
                  <a:lnTo>
                    <a:pt x="149720" y="1452981"/>
                  </a:lnTo>
                  <a:lnTo>
                    <a:pt x="148729" y="1454975"/>
                  </a:lnTo>
                  <a:lnTo>
                    <a:pt x="148729" y="1460792"/>
                  </a:lnTo>
                  <a:lnTo>
                    <a:pt x="145757" y="1460131"/>
                  </a:lnTo>
                  <a:lnTo>
                    <a:pt x="147840" y="1457566"/>
                  </a:lnTo>
                  <a:lnTo>
                    <a:pt x="148729" y="1460792"/>
                  </a:lnTo>
                  <a:lnTo>
                    <a:pt x="148729" y="1454975"/>
                  </a:lnTo>
                  <a:lnTo>
                    <a:pt x="147840" y="1456753"/>
                  </a:lnTo>
                  <a:lnTo>
                    <a:pt x="143383" y="1452841"/>
                  </a:lnTo>
                  <a:lnTo>
                    <a:pt x="141770" y="1456347"/>
                  </a:lnTo>
                  <a:lnTo>
                    <a:pt x="141363" y="1458239"/>
                  </a:lnTo>
                  <a:lnTo>
                    <a:pt x="141871" y="1459268"/>
                  </a:lnTo>
                  <a:lnTo>
                    <a:pt x="139065" y="1458645"/>
                  </a:lnTo>
                  <a:lnTo>
                    <a:pt x="140957" y="1463636"/>
                  </a:lnTo>
                  <a:lnTo>
                    <a:pt x="140690" y="1463903"/>
                  </a:lnTo>
                  <a:lnTo>
                    <a:pt x="140284" y="1464043"/>
                  </a:lnTo>
                  <a:lnTo>
                    <a:pt x="140144" y="1464449"/>
                  </a:lnTo>
                  <a:lnTo>
                    <a:pt x="139877" y="1464856"/>
                  </a:lnTo>
                  <a:lnTo>
                    <a:pt x="139877" y="1465795"/>
                  </a:lnTo>
                  <a:lnTo>
                    <a:pt x="139738" y="1466875"/>
                  </a:lnTo>
                  <a:lnTo>
                    <a:pt x="141490" y="1466608"/>
                  </a:lnTo>
                  <a:lnTo>
                    <a:pt x="143116" y="1466202"/>
                  </a:lnTo>
                  <a:lnTo>
                    <a:pt x="144868" y="1465922"/>
                  </a:lnTo>
                  <a:lnTo>
                    <a:pt x="144868" y="1465529"/>
                  </a:lnTo>
                  <a:lnTo>
                    <a:pt x="144729" y="1465389"/>
                  </a:lnTo>
                  <a:lnTo>
                    <a:pt x="148920" y="1461452"/>
                  </a:lnTo>
                  <a:lnTo>
                    <a:pt x="149720" y="1464310"/>
                  </a:lnTo>
                  <a:lnTo>
                    <a:pt x="151345" y="1460665"/>
                  </a:lnTo>
                  <a:lnTo>
                    <a:pt x="152692" y="1459179"/>
                  </a:lnTo>
                  <a:close/>
                </a:path>
                <a:path w="882650" h="1481455">
                  <a:moveTo>
                    <a:pt x="162407" y="1448257"/>
                  </a:moveTo>
                  <a:lnTo>
                    <a:pt x="160515" y="1448803"/>
                  </a:lnTo>
                  <a:lnTo>
                    <a:pt x="159702" y="1449070"/>
                  </a:lnTo>
                  <a:lnTo>
                    <a:pt x="158762" y="1447050"/>
                  </a:lnTo>
                  <a:lnTo>
                    <a:pt x="157949" y="1448930"/>
                  </a:lnTo>
                  <a:lnTo>
                    <a:pt x="157137" y="1449336"/>
                  </a:lnTo>
                  <a:lnTo>
                    <a:pt x="155663" y="1449743"/>
                  </a:lnTo>
                  <a:lnTo>
                    <a:pt x="156870" y="1450555"/>
                  </a:lnTo>
                  <a:lnTo>
                    <a:pt x="157416" y="1451229"/>
                  </a:lnTo>
                  <a:lnTo>
                    <a:pt x="157949" y="1451495"/>
                  </a:lnTo>
                  <a:lnTo>
                    <a:pt x="158356" y="1451762"/>
                  </a:lnTo>
                  <a:lnTo>
                    <a:pt x="158089" y="1453388"/>
                  </a:lnTo>
                  <a:lnTo>
                    <a:pt x="160515" y="1453794"/>
                  </a:lnTo>
                  <a:lnTo>
                    <a:pt x="160515" y="1452168"/>
                  </a:lnTo>
                  <a:lnTo>
                    <a:pt x="162128" y="1452308"/>
                  </a:lnTo>
                  <a:lnTo>
                    <a:pt x="162407" y="1448257"/>
                  </a:lnTo>
                  <a:close/>
                </a:path>
                <a:path w="882650" h="1481455">
                  <a:moveTo>
                    <a:pt x="327774" y="1336573"/>
                  </a:moveTo>
                  <a:lnTo>
                    <a:pt x="326428" y="1336433"/>
                  </a:lnTo>
                  <a:lnTo>
                    <a:pt x="324942" y="1335900"/>
                  </a:lnTo>
                  <a:lnTo>
                    <a:pt x="324802" y="1338326"/>
                  </a:lnTo>
                  <a:lnTo>
                    <a:pt x="326288" y="1338732"/>
                  </a:lnTo>
                  <a:lnTo>
                    <a:pt x="327507" y="1339138"/>
                  </a:lnTo>
                  <a:lnTo>
                    <a:pt x="327774" y="1336573"/>
                  </a:lnTo>
                  <a:close/>
                </a:path>
                <a:path w="882650" h="1481455">
                  <a:moveTo>
                    <a:pt x="546696" y="952284"/>
                  </a:moveTo>
                  <a:lnTo>
                    <a:pt x="542099" y="948639"/>
                  </a:lnTo>
                  <a:lnTo>
                    <a:pt x="540486" y="946886"/>
                  </a:lnTo>
                  <a:lnTo>
                    <a:pt x="539546" y="950264"/>
                  </a:lnTo>
                  <a:lnTo>
                    <a:pt x="539673" y="951611"/>
                  </a:lnTo>
                  <a:lnTo>
                    <a:pt x="540626" y="955255"/>
                  </a:lnTo>
                  <a:lnTo>
                    <a:pt x="546696" y="952284"/>
                  </a:lnTo>
                  <a:close/>
                </a:path>
                <a:path w="882650" h="1481455">
                  <a:moveTo>
                    <a:pt x="546696" y="896708"/>
                  </a:moveTo>
                  <a:lnTo>
                    <a:pt x="540346" y="892124"/>
                  </a:lnTo>
                  <a:lnTo>
                    <a:pt x="540893" y="896175"/>
                  </a:lnTo>
                  <a:lnTo>
                    <a:pt x="540486" y="897382"/>
                  </a:lnTo>
                  <a:lnTo>
                    <a:pt x="541426" y="899541"/>
                  </a:lnTo>
                  <a:lnTo>
                    <a:pt x="543318" y="898194"/>
                  </a:lnTo>
                  <a:lnTo>
                    <a:pt x="546696" y="896708"/>
                  </a:lnTo>
                  <a:close/>
                </a:path>
                <a:path w="882650" h="1481455">
                  <a:moveTo>
                    <a:pt x="551141" y="943787"/>
                  </a:moveTo>
                  <a:lnTo>
                    <a:pt x="549795" y="938263"/>
                  </a:lnTo>
                  <a:lnTo>
                    <a:pt x="549795" y="937044"/>
                  </a:lnTo>
                  <a:lnTo>
                    <a:pt x="544664" y="935824"/>
                  </a:lnTo>
                  <a:lnTo>
                    <a:pt x="544931" y="937717"/>
                  </a:lnTo>
                  <a:lnTo>
                    <a:pt x="543725" y="943381"/>
                  </a:lnTo>
                  <a:lnTo>
                    <a:pt x="551141" y="943787"/>
                  </a:lnTo>
                  <a:close/>
                </a:path>
                <a:path w="882650" h="1481455">
                  <a:moveTo>
                    <a:pt x="551408" y="946759"/>
                  </a:moveTo>
                  <a:lnTo>
                    <a:pt x="549249" y="945007"/>
                  </a:lnTo>
                  <a:lnTo>
                    <a:pt x="548449" y="945807"/>
                  </a:lnTo>
                  <a:lnTo>
                    <a:pt x="547090" y="946480"/>
                  </a:lnTo>
                  <a:lnTo>
                    <a:pt x="549122" y="948105"/>
                  </a:lnTo>
                  <a:lnTo>
                    <a:pt x="550062" y="947432"/>
                  </a:lnTo>
                  <a:lnTo>
                    <a:pt x="551408" y="946759"/>
                  </a:lnTo>
                  <a:close/>
                </a:path>
                <a:path w="882650" h="1481455">
                  <a:moveTo>
                    <a:pt x="551815" y="907910"/>
                  </a:moveTo>
                  <a:lnTo>
                    <a:pt x="550202" y="906830"/>
                  </a:lnTo>
                  <a:lnTo>
                    <a:pt x="547776" y="906564"/>
                  </a:lnTo>
                  <a:lnTo>
                    <a:pt x="546290" y="907364"/>
                  </a:lnTo>
                  <a:lnTo>
                    <a:pt x="545058" y="910336"/>
                  </a:lnTo>
                  <a:lnTo>
                    <a:pt x="548144" y="911987"/>
                  </a:lnTo>
                  <a:lnTo>
                    <a:pt x="551675" y="911466"/>
                  </a:lnTo>
                  <a:lnTo>
                    <a:pt x="551815" y="907910"/>
                  </a:lnTo>
                  <a:close/>
                </a:path>
                <a:path w="882650" h="1481455">
                  <a:moveTo>
                    <a:pt x="555726" y="1183474"/>
                  </a:moveTo>
                  <a:lnTo>
                    <a:pt x="551954" y="1177137"/>
                  </a:lnTo>
                  <a:lnTo>
                    <a:pt x="547903" y="1179029"/>
                  </a:lnTo>
                  <a:lnTo>
                    <a:pt x="547370" y="1178356"/>
                  </a:lnTo>
                  <a:lnTo>
                    <a:pt x="546557" y="1177950"/>
                  </a:lnTo>
                  <a:lnTo>
                    <a:pt x="545617" y="1179029"/>
                  </a:lnTo>
                  <a:lnTo>
                    <a:pt x="541299" y="1179296"/>
                  </a:lnTo>
                  <a:lnTo>
                    <a:pt x="539000" y="1179029"/>
                  </a:lnTo>
                  <a:lnTo>
                    <a:pt x="539140" y="1181455"/>
                  </a:lnTo>
                  <a:lnTo>
                    <a:pt x="535355" y="1181049"/>
                  </a:lnTo>
                  <a:lnTo>
                    <a:pt x="536308" y="1183081"/>
                  </a:lnTo>
                  <a:lnTo>
                    <a:pt x="534416" y="1183614"/>
                  </a:lnTo>
                  <a:lnTo>
                    <a:pt x="534276" y="1185773"/>
                  </a:lnTo>
                  <a:lnTo>
                    <a:pt x="536841" y="1185913"/>
                  </a:lnTo>
                  <a:lnTo>
                    <a:pt x="537794" y="1191031"/>
                  </a:lnTo>
                  <a:lnTo>
                    <a:pt x="537654" y="1199261"/>
                  </a:lnTo>
                  <a:lnTo>
                    <a:pt x="544664" y="1194676"/>
                  </a:lnTo>
                  <a:lnTo>
                    <a:pt x="544258" y="1193863"/>
                  </a:lnTo>
                  <a:lnTo>
                    <a:pt x="544398" y="1193736"/>
                  </a:lnTo>
                  <a:lnTo>
                    <a:pt x="544804" y="1193330"/>
                  </a:lnTo>
                  <a:lnTo>
                    <a:pt x="545211" y="1193736"/>
                  </a:lnTo>
                  <a:lnTo>
                    <a:pt x="545617" y="1194003"/>
                  </a:lnTo>
                  <a:lnTo>
                    <a:pt x="546557" y="1193863"/>
                  </a:lnTo>
                  <a:lnTo>
                    <a:pt x="546963" y="1193190"/>
                  </a:lnTo>
                  <a:lnTo>
                    <a:pt x="547230" y="1192377"/>
                  </a:lnTo>
                  <a:lnTo>
                    <a:pt x="550062" y="1193457"/>
                  </a:lnTo>
                  <a:lnTo>
                    <a:pt x="550875" y="1189278"/>
                  </a:lnTo>
                  <a:lnTo>
                    <a:pt x="548576" y="1187526"/>
                  </a:lnTo>
                  <a:lnTo>
                    <a:pt x="551281" y="1187259"/>
                  </a:lnTo>
                  <a:lnTo>
                    <a:pt x="551002" y="1184554"/>
                  </a:lnTo>
                  <a:lnTo>
                    <a:pt x="553034" y="1184021"/>
                  </a:lnTo>
                  <a:lnTo>
                    <a:pt x="555726" y="1183474"/>
                  </a:lnTo>
                  <a:close/>
                </a:path>
                <a:path w="882650" h="1481455">
                  <a:moveTo>
                    <a:pt x="559777" y="944600"/>
                  </a:moveTo>
                  <a:lnTo>
                    <a:pt x="559054" y="944499"/>
                  </a:lnTo>
                  <a:lnTo>
                    <a:pt x="558203" y="945261"/>
                  </a:lnTo>
                  <a:lnTo>
                    <a:pt x="559777" y="944600"/>
                  </a:lnTo>
                  <a:close/>
                </a:path>
                <a:path w="882650" h="1481455">
                  <a:moveTo>
                    <a:pt x="561898" y="941120"/>
                  </a:moveTo>
                  <a:lnTo>
                    <a:pt x="559777" y="939977"/>
                  </a:lnTo>
                  <a:lnTo>
                    <a:pt x="559054" y="939850"/>
                  </a:lnTo>
                  <a:lnTo>
                    <a:pt x="555739" y="940612"/>
                  </a:lnTo>
                  <a:lnTo>
                    <a:pt x="554913" y="943927"/>
                  </a:lnTo>
                  <a:lnTo>
                    <a:pt x="557885" y="944333"/>
                  </a:lnTo>
                  <a:lnTo>
                    <a:pt x="558203" y="944384"/>
                  </a:lnTo>
                  <a:lnTo>
                    <a:pt x="559054" y="944499"/>
                  </a:lnTo>
                  <a:lnTo>
                    <a:pt x="559231" y="944333"/>
                  </a:lnTo>
                  <a:lnTo>
                    <a:pt x="561898" y="941120"/>
                  </a:lnTo>
                  <a:close/>
                </a:path>
                <a:path w="882650" h="1481455">
                  <a:moveTo>
                    <a:pt x="563143" y="922337"/>
                  </a:moveTo>
                  <a:lnTo>
                    <a:pt x="562876" y="922337"/>
                  </a:lnTo>
                  <a:lnTo>
                    <a:pt x="562470" y="922070"/>
                  </a:lnTo>
                  <a:lnTo>
                    <a:pt x="562343" y="922210"/>
                  </a:lnTo>
                  <a:lnTo>
                    <a:pt x="560590" y="922743"/>
                  </a:lnTo>
                  <a:lnTo>
                    <a:pt x="561936" y="923963"/>
                  </a:lnTo>
                  <a:lnTo>
                    <a:pt x="563143" y="924090"/>
                  </a:lnTo>
                  <a:lnTo>
                    <a:pt x="563143" y="922337"/>
                  </a:lnTo>
                  <a:close/>
                </a:path>
                <a:path w="882650" h="1481455">
                  <a:moveTo>
                    <a:pt x="565975" y="906691"/>
                  </a:moveTo>
                  <a:lnTo>
                    <a:pt x="563816" y="904405"/>
                  </a:lnTo>
                  <a:lnTo>
                    <a:pt x="563422" y="903859"/>
                  </a:lnTo>
                  <a:lnTo>
                    <a:pt x="562876" y="903859"/>
                  </a:lnTo>
                  <a:lnTo>
                    <a:pt x="562343" y="904138"/>
                  </a:lnTo>
                  <a:lnTo>
                    <a:pt x="560044" y="905891"/>
                  </a:lnTo>
                  <a:lnTo>
                    <a:pt x="565975" y="906691"/>
                  </a:lnTo>
                  <a:close/>
                </a:path>
                <a:path w="882650" h="1481455">
                  <a:moveTo>
                    <a:pt x="566788" y="938657"/>
                  </a:moveTo>
                  <a:lnTo>
                    <a:pt x="562876" y="936104"/>
                  </a:lnTo>
                  <a:lnTo>
                    <a:pt x="561390" y="933665"/>
                  </a:lnTo>
                  <a:lnTo>
                    <a:pt x="556806" y="936637"/>
                  </a:lnTo>
                  <a:lnTo>
                    <a:pt x="559371" y="937983"/>
                  </a:lnTo>
                  <a:lnTo>
                    <a:pt x="560984" y="939063"/>
                  </a:lnTo>
                  <a:lnTo>
                    <a:pt x="566788" y="938657"/>
                  </a:lnTo>
                  <a:close/>
                </a:path>
                <a:path w="882650" h="1481455">
                  <a:moveTo>
                    <a:pt x="567461" y="951204"/>
                  </a:moveTo>
                  <a:lnTo>
                    <a:pt x="565607" y="949858"/>
                  </a:lnTo>
                  <a:lnTo>
                    <a:pt x="565416" y="949706"/>
                  </a:lnTo>
                  <a:lnTo>
                    <a:pt x="564896" y="949312"/>
                  </a:lnTo>
                  <a:lnTo>
                    <a:pt x="557885" y="945540"/>
                  </a:lnTo>
                  <a:lnTo>
                    <a:pt x="558203" y="945261"/>
                  </a:lnTo>
                  <a:lnTo>
                    <a:pt x="553974" y="947026"/>
                  </a:lnTo>
                  <a:lnTo>
                    <a:pt x="556945" y="948639"/>
                  </a:lnTo>
                  <a:lnTo>
                    <a:pt x="557885" y="948778"/>
                  </a:lnTo>
                  <a:lnTo>
                    <a:pt x="564502" y="949706"/>
                  </a:lnTo>
                  <a:lnTo>
                    <a:pt x="563816" y="950391"/>
                  </a:lnTo>
                  <a:lnTo>
                    <a:pt x="562876" y="951471"/>
                  </a:lnTo>
                  <a:lnTo>
                    <a:pt x="565848" y="953503"/>
                  </a:lnTo>
                  <a:lnTo>
                    <a:pt x="566648" y="952423"/>
                  </a:lnTo>
                  <a:lnTo>
                    <a:pt x="567461" y="951204"/>
                  </a:lnTo>
                  <a:close/>
                </a:path>
                <a:path w="882650" h="1481455">
                  <a:moveTo>
                    <a:pt x="567728" y="955929"/>
                  </a:moveTo>
                  <a:lnTo>
                    <a:pt x="559371" y="956741"/>
                  </a:lnTo>
                  <a:lnTo>
                    <a:pt x="557072" y="955929"/>
                  </a:lnTo>
                  <a:lnTo>
                    <a:pt x="554113" y="957008"/>
                  </a:lnTo>
                  <a:lnTo>
                    <a:pt x="562343" y="961732"/>
                  </a:lnTo>
                  <a:lnTo>
                    <a:pt x="563689" y="960513"/>
                  </a:lnTo>
                  <a:lnTo>
                    <a:pt x="567728" y="955929"/>
                  </a:lnTo>
                  <a:close/>
                </a:path>
                <a:path w="882650" h="1481455">
                  <a:moveTo>
                    <a:pt x="570166" y="891044"/>
                  </a:moveTo>
                  <a:lnTo>
                    <a:pt x="569887" y="891070"/>
                  </a:lnTo>
                  <a:lnTo>
                    <a:pt x="568807" y="891184"/>
                  </a:lnTo>
                  <a:lnTo>
                    <a:pt x="566788" y="891260"/>
                  </a:lnTo>
                  <a:lnTo>
                    <a:pt x="566254" y="891324"/>
                  </a:lnTo>
                  <a:lnTo>
                    <a:pt x="564769" y="892530"/>
                  </a:lnTo>
                  <a:lnTo>
                    <a:pt x="566788" y="895362"/>
                  </a:lnTo>
                  <a:lnTo>
                    <a:pt x="568413" y="894829"/>
                  </a:lnTo>
                  <a:lnTo>
                    <a:pt x="569353" y="895629"/>
                  </a:lnTo>
                  <a:lnTo>
                    <a:pt x="569760" y="895426"/>
                  </a:lnTo>
                  <a:lnTo>
                    <a:pt x="570166" y="895235"/>
                  </a:lnTo>
                  <a:lnTo>
                    <a:pt x="570166" y="893826"/>
                  </a:lnTo>
                  <a:lnTo>
                    <a:pt x="569887" y="893610"/>
                  </a:lnTo>
                  <a:lnTo>
                    <a:pt x="569887" y="892771"/>
                  </a:lnTo>
                  <a:lnTo>
                    <a:pt x="570166" y="892683"/>
                  </a:lnTo>
                  <a:lnTo>
                    <a:pt x="570166" y="891044"/>
                  </a:lnTo>
                  <a:close/>
                </a:path>
                <a:path w="882650" h="1481455">
                  <a:moveTo>
                    <a:pt x="570433" y="892594"/>
                  </a:moveTo>
                  <a:lnTo>
                    <a:pt x="570166" y="892683"/>
                  </a:lnTo>
                  <a:lnTo>
                    <a:pt x="570166" y="893826"/>
                  </a:lnTo>
                  <a:lnTo>
                    <a:pt x="570293" y="893940"/>
                  </a:lnTo>
                  <a:lnTo>
                    <a:pt x="570433" y="894041"/>
                  </a:lnTo>
                  <a:lnTo>
                    <a:pt x="570433" y="892594"/>
                  </a:lnTo>
                  <a:close/>
                </a:path>
                <a:path w="882650" h="1481455">
                  <a:moveTo>
                    <a:pt x="571246" y="894689"/>
                  </a:moveTo>
                  <a:lnTo>
                    <a:pt x="570433" y="894041"/>
                  </a:lnTo>
                  <a:lnTo>
                    <a:pt x="570433" y="895096"/>
                  </a:lnTo>
                  <a:lnTo>
                    <a:pt x="571246" y="894689"/>
                  </a:lnTo>
                  <a:close/>
                </a:path>
                <a:path w="882650" h="1481455">
                  <a:moveTo>
                    <a:pt x="571512" y="892263"/>
                  </a:moveTo>
                  <a:lnTo>
                    <a:pt x="570433" y="891184"/>
                  </a:lnTo>
                  <a:lnTo>
                    <a:pt x="570433" y="892594"/>
                  </a:lnTo>
                  <a:lnTo>
                    <a:pt x="571246" y="892340"/>
                  </a:lnTo>
                  <a:lnTo>
                    <a:pt x="571512" y="892263"/>
                  </a:lnTo>
                  <a:close/>
                </a:path>
                <a:path w="882650" h="1481455">
                  <a:moveTo>
                    <a:pt x="576364" y="905611"/>
                  </a:moveTo>
                  <a:lnTo>
                    <a:pt x="574751" y="905205"/>
                  </a:lnTo>
                  <a:lnTo>
                    <a:pt x="574078" y="904532"/>
                  </a:lnTo>
                  <a:lnTo>
                    <a:pt x="570699" y="903732"/>
                  </a:lnTo>
                  <a:lnTo>
                    <a:pt x="573671" y="908443"/>
                  </a:lnTo>
                  <a:lnTo>
                    <a:pt x="575551" y="906691"/>
                  </a:lnTo>
                  <a:lnTo>
                    <a:pt x="576364" y="905611"/>
                  </a:lnTo>
                  <a:close/>
                </a:path>
                <a:path w="882650" h="1481455">
                  <a:moveTo>
                    <a:pt x="577850" y="949718"/>
                  </a:moveTo>
                  <a:lnTo>
                    <a:pt x="577303" y="949490"/>
                  </a:lnTo>
                  <a:lnTo>
                    <a:pt x="577037" y="949375"/>
                  </a:lnTo>
                  <a:lnTo>
                    <a:pt x="577037" y="950214"/>
                  </a:lnTo>
                  <a:lnTo>
                    <a:pt x="577710" y="949807"/>
                  </a:lnTo>
                  <a:lnTo>
                    <a:pt x="577850" y="949718"/>
                  </a:lnTo>
                  <a:close/>
                </a:path>
                <a:path w="882650" h="1481455">
                  <a:moveTo>
                    <a:pt x="581355" y="955255"/>
                  </a:moveTo>
                  <a:lnTo>
                    <a:pt x="577037" y="950937"/>
                  </a:lnTo>
                  <a:lnTo>
                    <a:pt x="577037" y="950214"/>
                  </a:lnTo>
                  <a:lnTo>
                    <a:pt x="575424" y="951204"/>
                  </a:lnTo>
                  <a:lnTo>
                    <a:pt x="577303" y="953096"/>
                  </a:lnTo>
                  <a:lnTo>
                    <a:pt x="575830" y="956868"/>
                  </a:lnTo>
                  <a:lnTo>
                    <a:pt x="576237" y="956792"/>
                  </a:lnTo>
                  <a:lnTo>
                    <a:pt x="576770" y="956691"/>
                  </a:lnTo>
                  <a:lnTo>
                    <a:pt x="577303" y="956589"/>
                  </a:lnTo>
                  <a:lnTo>
                    <a:pt x="578929" y="956271"/>
                  </a:lnTo>
                  <a:lnTo>
                    <a:pt x="579335" y="956195"/>
                  </a:lnTo>
                  <a:lnTo>
                    <a:pt x="581355" y="955255"/>
                  </a:lnTo>
                  <a:close/>
                </a:path>
                <a:path w="882650" h="1481455">
                  <a:moveTo>
                    <a:pt x="583514" y="965098"/>
                  </a:moveTo>
                  <a:lnTo>
                    <a:pt x="581088" y="963752"/>
                  </a:lnTo>
                  <a:lnTo>
                    <a:pt x="580415" y="964692"/>
                  </a:lnTo>
                  <a:lnTo>
                    <a:pt x="579335" y="965644"/>
                  </a:lnTo>
                  <a:lnTo>
                    <a:pt x="581621" y="966990"/>
                  </a:lnTo>
                  <a:lnTo>
                    <a:pt x="582295" y="966038"/>
                  </a:lnTo>
                  <a:lnTo>
                    <a:pt x="583514" y="965098"/>
                  </a:lnTo>
                  <a:close/>
                </a:path>
                <a:path w="882650" h="1481455">
                  <a:moveTo>
                    <a:pt x="583780" y="924229"/>
                  </a:moveTo>
                  <a:lnTo>
                    <a:pt x="575830" y="923010"/>
                  </a:lnTo>
                  <a:lnTo>
                    <a:pt x="574751" y="920457"/>
                  </a:lnTo>
                  <a:lnTo>
                    <a:pt x="576097" y="918972"/>
                  </a:lnTo>
                  <a:lnTo>
                    <a:pt x="575424" y="918832"/>
                  </a:lnTo>
                  <a:lnTo>
                    <a:pt x="573798" y="919505"/>
                  </a:lnTo>
                  <a:lnTo>
                    <a:pt x="572452" y="918425"/>
                  </a:lnTo>
                  <a:lnTo>
                    <a:pt x="571106" y="918159"/>
                  </a:lnTo>
                  <a:lnTo>
                    <a:pt x="569353" y="919238"/>
                  </a:lnTo>
                  <a:lnTo>
                    <a:pt x="568794" y="920838"/>
                  </a:lnTo>
                  <a:lnTo>
                    <a:pt x="564896" y="916813"/>
                  </a:lnTo>
                  <a:lnTo>
                    <a:pt x="564769" y="916597"/>
                  </a:lnTo>
                  <a:lnTo>
                    <a:pt x="569353" y="918425"/>
                  </a:lnTo>
                  <a:lnTo>
                    <a:pt x="570560" y="911415"/>
                  </a:lnTo>
                  <a:lnTo>
                    <a:pt x="565035" y="913307"/>
                  </a:lnTo>
                  <a:lnTo>
                    <a:pt x="564896" y="912355"/>
                  </a:lnTo>
                  <a:lnTo>
                    <a:pt x="563956" y="911821"/>
                  </a:lnTo>
                  <a:lnTo>
                    <a:pt x="563143" y="911682"/>
                  </a:lnTo>
                  <a:lnTo>
                    <a:pt x="565848" y="909256"/>
                  </a:lnTo>
                  <a:lnTo>
                    <a:pt x="559904" y="909142"/>
                  </a:lnTo>
                  <a:lnTo>
                    <a:pt x="558825" y="909015"/>
                  </a:lnTo>
                  <a:lnTo>
                    <a:pt x="557618" y="908050"/>
                  </a:lnTo>
                  <a:lnTo>
                    <a:pt x="557352" y="908062"/>
                  </a:lnTo>
                  <a:lnTo>
                    <a:pt x="555599" y="908177"/>
                  </a:lnTo>
                  <a:lnTo>
                    <a:pt x="552221" y="909662"/>
                  </a:lnTo>
                  <a:lnTo>
                    <a:pt x="554647" y="912495"/>
                  </a:lnTo>
                  <a:lnTo>
                    <a:pt x="555993" y="913841"/>
                  </a:lnTo>
                  <a:lnTo>
                    <a:pt x="557072" y="913968"/>
                  </a:lnTo>
                  <a:lnTo>
                    <a:pt x="557618" y="914019"/>
                  </a:lnTo>
                  <a:lnTo>
                    <a:pt x="558431" y="914107"/>
                  </a:lnTo>
                  <a:lnTo>
                    <a:pt x="559511" y="912901"/>
                  </a:lnTo>
                  <a:lnTo>
                    <a:pt x="559904" y="914107"/>
                  </a:lnTo>
                  <a:lnTo>
                    <a:pt x="561530" y="914654"/>
                  </a:lnTo>
                  <a:lnTo>
                    <a:pt x="562470" y="915733"/>
                  </a:lnTo>
                  <a:lnTo>
                    <a:pt x="561530" y="915797"/>
                  </a:lnTo>
                  <a:lnTo>
                    <a:pt x="558292" y="915873"/>
                  </a:lnTo>
                  <a:lnTo>
                    <a:pt x="558825" y="918159"/>
                  </a:lnTo>
                  <a:lnTo>
                    <a:pt x="557618" y="918629"/>
                  </a:lnTo>
                  <a:lnTo>
                    <a:pt x="557352" y="918730"/>
                  </a:lnTo>
                  <a:lnTo>
                    <a:pt x="557072" y="918832"/>
                  </a:lnTo>
                  <a:lnTo>
                    <a:pt x="557352" y="919784"/>
                  </a:lnTo>
                  <a:lnTo>
                    <a:pt x="558431" y="919873"/>
                  </a:lnTo>
                  <a:lnTo>
                    <a:pt x="558825" y="919911"/>
                  </a:lnTo>
                  <a:lnTo>
                    <a:pt x="562470" y="921740"/>
                  </a:lnTo>
                  <a:lnTo>
                    <a:pt x="563143" y="921791"/>
                  </a:lnTo>
                  <a:lnTo>
                    <a:pt x="564362" y="921766"/>
                  </a:lnTo>
                  <a:lnTo>
                    <a:pt x="564502" y="921766"/>
                  </a:lnTo>
                  <a:lnTo>
                    <a:pt x="564502" y="916266"/>
                  </a:lnTo>
                  <a:lnTo>
                    <a:pt x="564502" y="915797"/>
                  </a:lnTo>
                  <a:lnTo>
                    <a:pt x="564502" y="915593"/>
                  </a:lnTo>
                  <a:lnTo>
                    <a:pt x="564629" y="915466"/>
                  </a:lnTo>
                  <a:lnTo>
                    <a:pt x="564629" y="915873"/>
                  </a:lnTo>
                  <a:lnTo>
                    <a:pt x="564629" y="916266"/>
                  </a:lnTo>
                  <a:lnTo>
                    <a:pt x="564769" y="916406"/>
                  </a:lnTo>
                  <a:lnTo>
                    <a:pt x="564629" y="916343"/>
                  </a:lnTo>
                  <a:lnTo>
                    <a:pt x="564629" y="916546"/>
                  </a:lnTo>
                  <a:lnTo>
                    <a:pt x="564629" y="921766"/>
                  </a:lnTo>
                  <a:lnTo>
                    <a:pt x="568502" y="921689"/>
                  </a:lnTo>
                  <a:lnTo>
                    <a:pt x="568286" y="922324"/>
                  </a:lnTo>
                  <a:lnTo>
                    <a:pt x="571220" y="925868"/>
                  </a:lnTo>
                  <a:lnTo>
                    <a:pt x="575856" y="928204"/>
                  </a:lnTo>
                  <a:lnTo>
                    <a:pt x="579869" y="927735"/>
                  </a:lnTo>
                  <a:lnTo>
                    <a:pt x="583780" y="924229"/>
                  </a:lnTo>
                  <a:close/>
                </a:path>
                <a:path w="882650" h="1481455">
                  <a:moveTo>
                    <a:pt x="585673" y="912901"/>
                  </a:moveTo>
                  <a:lnTo>
                    <a:pt x="579602" y="911682"/>
                  </a:lnTo>
                  <a:lnTo>
                    <a:pt x="581621" y="914247"/>
                  </a:lnTo>
                  <a:lnTo>
                    <a:pt x="582168" y="914654"/>
                  </a:lnTo>
                  <a:lnTo>
                    <a:pt x="582701" y="914793"/>
                  </a:lnTo>
                  <a:lnTo>
                    <a:pt x="583107" y="914514"/>
                  </a:lnTo>
                  <a:lnTo>
                    <a:pt x="585673" y="912901"/>
                  </a:lnTo>
                  <a:close/>
                </a:path>
                <a:path w="882650" h="1481455">
                  <a:moveTo>
                    <a:pt x="586892" y="959027"/>
                  </a:moveTo>
                  <a:lnTo>
                    <a:pt x="583247" y="956068"/>
                  </a:lnTo>
                  <a:lnTo>
                    <a:pt x="580821" y="956462"/>
                  </a:lnTo>
                  <a:lnTo>
                    <a:pt x="580148" y="958354"/>
                  </a:lnTo>
                  <a:lnTo>
                    <a:pt x="580148" y="959167"/>
                  </a:lnTo>
                  <a:lnTo>
                    <a:pt x="580682" y="961059"/>
                  </a:lnTo>
                  <a:lnTo>
                    <a:pt x="581761" y="961186"/>
                  </a:lnTo>
                  <a:lnTo>
                    <a:pt x="582980" y="961732"/>
                  </a:lnTo>
                  <a:lnTo>
                    <a:pt x="583920" y="961059"/>
                  </a:lnTo>
                  <a:lnTo>
                    <a:pt x="586892" y="959027"/>
                  </a:lnTo>
                  <a:close/>
                </a:path>
                <a:path w="882650" h="1481455">
                  <a:moveTo>
                    <a:pt x="589724" y="940422"/>
                  </a:moveTo>
                  <a:lnTo>
                    <a:pt x="588911" y="939990"/>
                  </a:lnTo>
                  <a:lnTo>
                    <a:pt x="588911" y="940701"/>
                  </a:lnTo>
                  <a:lnTo>
                    <a:pt x="589724" y="940422"/>
                  </a:lnTo>
                  <a:close/>
                </a:path>
                <a:path w="882650" h="1481455">
                  <a:moveTo>
                    <a:pt x="591604" y="938123"/>
                  </a:moveTo>
                  <a:lnTo>
                    <a:pt x="585673" y="930833"/>
                  </a:lnTo>
                  <a:lnTo>
                    <a:pt x="585406" y="935964"/>
                  </a:lnTo>
                  <a:lnTo>
                    <a:pt x="582028" y="932992"/>
                  </a:lnTo>
                  <a:lnTo>
                    <a:pt x="579462" y="931710"/>
                  </a:lnTo>
                  <a:lnTo>
                    <a:pt x="579462" y="941628"/>
                  </a:lnTo>
                  <a:lnTo>
                    <a:pt x="579335" y="941628"/>
                  </a:lnTo>
                  <a:lnTo>
                    <a:pt x="579081" y="941387"/>
                  </a:lnTo>
                  <a:lnTo>
                    <a:pt x="579196" y="941222"/>
                  </a:lnTo>
                  <a:lnTo>
                    <a:pt x="579335" y="941362"/>
                  </a:lnTo>
                  <a:lnTo>
                    <a:pt x="579335" y="941489"/>
                  </a:lnTo>
                  <a:lnTo>
                    <a:pt x="579462" y="941628"/>
                  </a:lnTo>
                  <a:lnTo>
                    <a:pt x="579462" y="931710"/>
                  </a:lnTo>
                  <a:lnTo>
                    <a:pt x="576237" y="930097"/>
                  </a:lnTo>
                  <a:lnTo>
                    <a:pt x="576097" y="930033"/>
                  </a:lnTo>
                  <a:lnTo>
                    <a:pt x="576237" y="937450"/>
                  </a:lnTo>
                  <a:lnTo>
                    <a:pt x="572046" y="934478"/>
                  </a:lnTo>
                  <a:lnTo>
                    <a:pt x="575424" y="930706"/>
                  </a:lnTo>
                  <a:lnTo>
                    <a:pt x="572046" y="927722"/>
                  </a:lnTo>
                  <a:lnTo>
                    <a:pt x="571919" y="927608"/>
                  </a:lnTo>
                  <a:lnTo>
                    <a:pt x="570433" y="925842"/>
                  </a:lnTo>
                  <a:lnTo>
                    <a:pt x="568274" y="925931"/>
                  </a:lnTo>
                  <a:lnTo>
                    <a:pt x="566254" y="926020"/>
                  </a:lnTo>
                  <a:lnTo>
                    <a:pt x="563689" y="926122"/>
                  </a:lnTo>
                  <a:lnTo>
                    <a:pt x="567867" y="929487"/>
                  </a:lnTo>
                  <a:lnTo>
                    <a:pt x="566254" y="929170"/>
                  </a:lnTo>
                  <a:lnTo>
                    <a:pt x="565848" y="929081"/>
                  </a:lnTo>
                  <a:lnTo>
                    <a:pt x="564984" y="931570"/>
                  </a:lnTo>
                  <a:lnTo>
                    <a:pt x="564896" y="931799"/>
                  </a:lnTo>
                  <a:lnTo>
                    <a:pt x="564769" y="932192"/>
                  </a:lnTo>
                  <a:lnTo>
                    <a:pt x="564896" y="931799"/>
                  </a:lnTo>
                  <a:lnTo>
                    <a:pt x="564896" y="930567"/>
                  </a:lnTo>
                  <a:lnTo>
                    <a:pt x="561797" y="931316"/>
                  </a:lnTo>
                  <a:lnTo>
                    <a:pt x="564769" y="928954"/>
                  </a:lnTo>
                  <a:lnTo>
                    <a:pt x="555053" y="928954"/>
                  </a:lnTo>
                  <a:lnTo>
                    <a:pt x="554113" y="929805"/>
                  </a:lnTo>
                  <a:lnTo>
                    <a:pt x="554113" y="931519"/>
                  </a:lnTo>
                  <a:lnTo>
                    <a:pt x="554774" y="932192"/>
                  </a:lnTo>
                  <a:lnTo>
                    <a:pt x="550062" y="931646"/>
                  </a:lnTo>
                  <a:lnTo>
                    <a:pt x="549795" y="932167"/>
                  </a:lnTo>
                  <a:lnTo>
                    <a:pt x="549592" y="932230"/>
                  </a:lnTo>
                  <a:lnTo>
                    <a:pt x="549795" y="932103"/>
                  </a:lnTo>
                  <a:lnTo>
                    <a:pt x="550062" y="931646"/>
                  </a:lnTo>
                  <a:lnTo>
                    <a:pt x="551497" y="926426"/>
                  </a:lnTo>
                  <a:lnTo>
                    <a:pt x="550062" y="925664"/>
                  </a:lnTo>
                  <a:lnTo>
                    <a:pt x="548043" y="928179"/>
                  </a:lnTo>
                  <a:lnTo>
                    <a:pt x="548043" y="932319"/>
                  </a:lnTo>
                  <a:lnTo>
                    <a:pt x="549592" y="932561"/>
                  </a:lnTo>
                  <a:lnTo>
                    <a:pt x="548309" y="935024"/>
                  </a:lnTo>
                  <a:lnTo>
                    <a:pt x="549592" y="934567"/>
                  </a:lnTo>
                  <a:lnTo>
                    <a:pt x="549795" y="934504"/>
                  </a:lnTo>
                  <a:lnTo>
                    <a:pt x="550062" y="934402"/>
                  </a:lnTo>
                  <a:lnTo>
                    <a:pt x="555193" y="932611"/>
                  </a:lnTo>
                  <a:lnTo>
                    <a:pt x="556133" y="933538"/>
                  </a:lnTo>
                  <a:lnTo>
                    <a:pt x="558558" y="930160"/>
                  </a:lnTo>
                  <a:lnTo>
                    <a:pt x="561301" y="931430"/>
                  </a:lnTo>
                  <a:lnTo>
                    <a:pt x="559777" y="931786"/>
                  </a:lnTo>
                  <a:lnTo>
                    <a:pt x="563689" y="934212"/>
                  </a:lnTo>
                  <a:lnTo>
                    <a:pt x="563956" y="934478"/>
                  </a:lnTo>
                  <a:lnTo>
                    <a:pt x="564769" y="934351"/>
                  </a:lnTo>
                  <a:lnTo>
                    <a:pt x="565175" y="934250"/>
                  </a:lnTo>
                  <a:lnTo>
                    <a:pt x="565302" y="934212"/>
                  </a:lnTo>
                  <a:lnTo>
                    <a:pt x="565302" y="934478"/>
                  </a:lnTo>
                  <a:lnTo>
                    <a:pt x="566254" y="935291"/>
                  </a:lnTo>
                  <a:lnTo>
                    <a:pt x="567867" y="935291"/>
                  </a:lnTo>
                  <a:lnTo>
                    <a:pt x="568274" y="935291"/>
                  </a:lnTo>
                  <a:lnTo>
                    <a:pt x="569887" y="934885"/>
                  </a:lnTo>
                  <a:lnTo>
                    <a:pt x="570433" y="936777"/>
                  </a:lnTo>
                  <a:lnTo>
                    <a:pt x="571246" y="938390"/>
                  </a:lnTo>
                  <a:lnTo>
                    <a:pt x="571919" y="938606"/>
                  </a:lnTo>
                  <a:lnTo>
                    <a:pt x="572046" y="938644"/>
                  </a:lnTo>
                  <a:lnTo>
                    <a:pt x="572998" y="938936"/>
                  </a:lnTo>
                  <a:lnTo>
                    <a:pt x="573392" y="939063"/>
                  </a:lnTo>
                  <a:lnTo>
                    <a:pt x="570839" y="941895"/>
                  </a:lnTo>
                  <a:lnTo>
                    <a:pt x="573392" y="941844"/>
                  </a:lnTo>
                  <a:lnTo>
                    <a:pt x="576237" y="941781"/>
                  </a:lnTo>
                  <a:lnTo>
                    <a:pt x="577037" y="941768"/>
                  </a:lnTo>
                  <a:lnTo>
                    <a:pt x="577037" y="939609"/>
                  </a:lnTo>
                  <a:lnTo>
                    <a:pt x="577303" y="943927"/>
                  </a:lnTo>
                  <a:lnTo>
                    <a:pt x="577710" y="946086"/>
                  </a:lnTo>
                  <a:lnTo>
                    <a:pt x="570026" y="943521"/>
                  </a:lnTo>
                  <a:lnTo>
                    <a:pt x="572998" y="946759"/>
                  </a:lnTo>
                  <a:lnTo>
                    <a:pt x="573798" y="947966"/>
                  </a:lnTo>
                  <a:lnTo>
                    <a:pt x="576630" y="949198"/>
                  </a:lnTo>
                  <a:lnTo>
                    <a:pt x="576770" y="949261"/>
                  </a:lnTo>
                  <a:lnTo>
                    <a:pt x="577037" y="949375"/>
                  </a:lnTo>
                  <a:lnTo>
                    <a:pt x="577037" y="948690"/>
                  </a:lnTo>
                  <a:lnTo>
                    <a:pt x="576770" y="948245"/>
                  </a:lnTo>
                  <a:lnTo>
                    <a:pt x="576630" y="947166"/>
                  </a:lnTo>
                  <a:lnTo>
                    <a:pt x="577037" y="947242"/>
                  </a:lnTo>
                  <a:lnTo>
                    <a:pt x="577303" y="947293"/>
                  </a:lnTo>
                  <a:lnTo>
                    <a:pt x="577710" y="947381"/>
                  </a:lnTo>
                  <a:lnTo>
                    <a:pt x="578929" y="947623"/>
                  </a:lnTo>
                  <a:lnTo>
                    <a:pt x="579462" y="947724"/>
                  </a:lnTo>
                  <a:lnTo>
                    <a:pt x="580009" y="947839"/>
                  </a:lnTo>
                  <a:lnTo>
                    <a:pt x="578929" y="945540"/>
                  </a:lnTo>
                  <a:lnTo>
                    <a:pt x="579462" y="945629"/>
                  </a:lnTo>
                  <a:lnTo>
                    <a:pt x="581355" y="945946"/>
                  </a:lnTo>
                  <a:lnTo>
                    <a:pt x="582980" y="945134"/>
                  </a:lnTo>
                  <a:lnTo>
                    <a:pt x="585406" y="944943"/>
                  </a:lnTo>
                  <a:lnTo>
                    <a:pt x="585812" y="944905"/>
                  </a:lnTo>
                  <a:lnTo>
                    <a:pt x="586346" y="944867"/>
                  </a:lnTo>
                  <a:lnTo>
                    <a:pt x="585812" y="942174"/>
                  </a:lnTo>
                  <a:lnTo>
                    <a:pt x="586346" y="941717"/>
                  </a:lnTo>
                  <a:lnTo>
                    <a:pt x="586486" y="941603"/>
                  </a:lnTo>
                  <a:lnTo>
                    <a:pt x="586613" y="941489"/>
                  </a:lnTo>
                  <a:lnTo>
                    <a:pt x="587565" y="941171"/>
                  </a:lnTo>
                  <a:lnTo>
                    <a:pt x="587692" y="941120"/>
                  </a:lnTo>
                  <a:lnTo>
                    <a:pt x="587692" y="939342"/>
                  </a:lnTo>
                  <a:lnTo>
                    <a:pt x="587692" y="937907"/>
                  </a:lnTo>
                  <a:lnTo>
                    <a:pt x="587565" y="937856"/>
                  </a:lnTo>
                  <a:lnTo>
                    <a:pt x="586486" y="936777"/>
                  </a:lnTo>
                  <a:lnTo>
                    <a:pt x="591604" y="938123"/>
                  </a:lnTo>
                  <a:close/>
                </a:path>
                <a:path w="882650" h="1481455">
                  <a:moveTo>
                    <a:pt x="592556" y="942975"/>
                  </a:moveTo>
                  <a:lnTo>
                    <a:pt x="587971" y="941895"/>
                  </a:lnTo>
                  <a:lnTo>
                    <a:pt x="587286" y="942035"/>
                  </a:lnTo>
                  <a:lnTo>
                    <a:pt x="587019" y="943381"/>
                  </a:lnTo>
                  <a:lnTo>
                    <a:pt x="587425" y="945540"/>
                  </a:lnTo>
                  <a:lnTo>
                    <a:pt x="589318" y="944600"/>
                  </a:lnTo>
                  <a:lnTo>
                    <a:pt x="592556" y="942975"/>
                  </a:lnTo>
                  <a:close/>
                </a:path>
                <a:path w="882650" h="1481455">
                  <a:moveTo>
                    <a:pt x="593356" y="914654"/>
                  </a:moveTo>
                  <a:lnTo>
                    <a:pt x="592823" y="913841"/>
                  </a:lnTo>
                  <a:lnTo>
                    <a:pt x="591477" y="913434"/>
                  </a:lnTo>
                  <a:lnTo>
                    <a:pt x="588505" y="913574"/>
                  </a:lnTo>
                  <a:lnTo>
                    <a:pt x="590397" y="915327"/>
                  </a:lnTo>
                  <a:lnTo>
                    <a:pt x="591604" y="916000"/>
                  </a:lnTo>
                  <a:lnTo>
                    <a:pt x="593356" y="914654"/>
                  </a:lnTo>
                  <a:close/>
                </a:path>
                <a:path w="882650" h="1481455">
                  <a:moveTo>
                    <a:pt x="622096" y="905205"/>
                  </a:moveTo>
                  <a:lnTo>
                    <a:pt x="617296" y="906094"/>
                  </a:lnTo>
                  <a:lnTo>
                    <a:pt x="617867" y="905268"/>
                  </a:lnTo>
                  <a:lnTo>
                    <a:pt x="618312" y="905484"/>
                  </a:lnTo>
                  <a:lnTo>
                    <a:pt x="619125" y="905205"/>
                  </a:lnTo>
                  <a:lnTo>
                    <a:pt x="619391" y="904405"/>
                  </a:lnTo>
                  <a:lnTo>
                    <a:pt x="618045" y="903732"/>
                  </a:lnTo>
                  <a:lnTo>
                    <a:pt x="617512" y="904138"/>
                  </a:lnTo>
                  <a:lnTo>
                    <a:pt x="617232" y="904938"/>
                  </a:lnTo>
                  <a:lnTo>
                    <a:pt x="617448" y="905065"/>
                  </a:lnTo>
                  <a:lnTo>
                    <a:pt x="611974" y="903185"/>
                  </a:lnTo>
                  <a:lnTo>
                    <a:pt x="608736" y="905205"/>
                  </a:lnTo>
                  <a:lnTo>
                    <a:pt x="605497" y="906132"/>
                  </a:lnTo>
                  <a:lnTo>
                    <a:pt x="606856" y="908583"/>
                  </a:lnTo>
                  <a:lnTo>
                    <a:pt x="603338" y="909929"/>
                  </a:lnTo>
                  <a:lnTo>
                    <a:pt x="603072" y="908037"/>
                  </a:lnTo>
                  <a:lnTo>
                    <a:pt x="600100" y="908634"/>
                  </a:lnTo>
                  <a:lnTo>
                    <a:pt x="599706" y="908723"/>
                  </a:lnTo>
                  <a:lnTo>
                    <a:pt x="599706" y="906830"/>
                  </a:lnTo>
                  <a:lnTo>
                    <a:pt x="598220" y="905014"/>
                  </a:lnTo>
                  <a:lnTo>
                    <a:pt x="598220" y="908443"/>
                  </a:lnTo>
                  <a:lnTo>
                    <a:pt x="597814" y="908989"/>
                  </a:lnTo>
                  <a:lnTo>
                    <a:pt x="597547" y="909256"/>
                  </a:lnTo>
                  <a:lnTo>
                    <a:pt x="597674" y="909802"/>
                  </a:lnTo>
                  <a:lnTo>
                    <a:pt x="595109" y="909485"/>
                  </a:lnTo>
                  <a:lnTo>
                    <a:pt x="598220" y="908443"/>
                  </a:lnTo>
                  <a:lnTo>
                    <a:pt x="598220" y="905014"/>
                  </a:lnTo>
                  <a:lnTo>
                    <a:pt x="595985" y="902271"/>
                  </a:lnTo>
                  <a:lnTo>
                    <a:pt x="598627" y="903058"/>
                  </a:lnTo>
                  <a:lnTo>
                    <a:pt x="598347" y="900899"/>
                  </a:lnTo>
                  <a:lnTo>
                    <a:pt x="597941" y="899414"/>
                  </a:lnTo>
                  <a:lnTo>
                    <a:pt x="596328" y="898461"/>
                  </a:lnTo>
                  <a:lnTo>
                    <a:pt x="595795" y="897382"/>
                  </a:lnTo>
                  <a:lnTo>
                    <a:pt x="596595" y="896581"/>
                  </a:lnTo>
                  <a:lnTo>
                    <a:pt x="600100" y="896581"/>
                  </a:lnTo>
                  <a:lnTo>
                    <a:pt x="601052" y="894956"/>
                  </a:lnTo>
                  <a:lnTo>
                    <a:pt x="601865" y="895235"/>
                  </a:lnTo>
                  <a:lnTo>
                    <a:pt x="601865" y="894283"/>
                  </a:lnTo>
                  <a:lnTo>
                    <a:pt x="602132" y="894156"/>
                  </a:lnTo>
                  <a:lnTo>
                    <a:pt x="601052" y="892937"/>
                  </a:lnTo>
                  <a:lnTo>
                    <a:pt x="602538" y="892797"/>
                  </a:lnTo>
                  <a:lnTo>
                    <a:pt x="602805" y="892263"/>
                  </a:lnTo>
                  <a:lnTo>
                    <a:pt x="602132" y="891590"/>
                  </a:lnTo>
                  <a:lnTo>
                    <a:pt x="600240" y="891997"/>
                  </a:lnTo>
                  <a:lnTo>
                    <a:pt x="599973" y="890917"/>
                  </a:lnTo>
                  <a:lnTo>
                    <a:pt x="601865" y="891324"/>
                  </a:lnTo>
                  <a:lnTo>
                    <a:pt x="604558" y="891184"/>
                  </a:lnTo>
                  <a:lnTo>
                    <a:pt x="605091" y="889292"/>
                  </a:lnTo>
                  <a:lnTo>
                    <a:pt x="602259" y="889431"/>
                  </a:lnTo>
                  <a:lnTo>
                    <a:pt x="599300" y="889292"/>
                  </a:lnTo>
                  <a:lnTo>
                    <a:pt x="596468" y="889431"/>
                  </a:lnTo>
                  <a:lnTo>
                    <a:pt x="596328" y="891044"/>
                  </a:lnTo>
                  <a:lnTo>
                    <a:pt x="593090" y="891184"/>
                  </a:lnTo>
                  <a:lnTo>
                    <a:pt x="593902" y="893343"/>
                  </a:lnTo>
                  <a:lnTo>
                    <a:pt x="594029" y="893876"/>
                  </a:lnTo>
                  <a:lnTo>
                    <a:pt x="595795" y="894689"/>
                  </a:lnTo>
                  <a:lnTo>
                    <a:pt x="592416" y="895769"/>
                  </a:lnTo>
                  <a:lnTo>
                    <a:pt x="591070" y="894549"/>
                  </a:lnTo>
                  <a:lnTo>
                    <a:pt x="589851" y="893343"/>
                  </a:lnTo>
                  <a:lnTo>
                    <a:pt x="593356" y="894016"/>
                  </a:lnTo>
                  <a:lnTo>
                    <a:pt x="592416" y="891451"/>
                  </a:lnTo>
                  <a:lnTo>
                    <a:pt x="590397" y="890371"/>
                  </a:lnTo>
                  <a:lnTo>
                    <a:pt x="590257" y="890244"/>
                  </a:lnTo>
                  <a:lnTo>
                    <a:pt x="590257" y="889965"/>
                  </a:lnTo>
                  <a:lnTo>
                    <a:pt x="588645" y="889965"/>
                  </a:lnTo>
                  <a:lnTo>
                    <a:pt x="585533" y="890244"/>
                  </a:lnTo>
                  <a:lnTo>
                    <a:pt x="585673" y="890917"/>
                  </a:lnTo>
                  <a:lnTo>
                    <a:pt x="586079" y="890917"/>
                  </a:lnTo>
                  <a:lnTo>
                    <a:pt x="586613" y="891044"/>
                  </a:lnTo>
                  <a:lnTo>
                    <a:pt x="585939" y="892530"/>
                  </a:lnTo>
                  <a:lnTo>
                    <a:pt x="586892" y="893203"/>
                  </a:lnTo>
                  <a:lnTo>
                    <a:pt x="588365" y="893203"/>
                  </a:lnTo>
                  <a:lnTo>
                    <a:pt x="587971" y="893470"/>
                  </a:lnTo>
                  <a:lnTo>
                    <a:pt x="587832" y="893749"/>
                  </a:lnTo>
                  <a:lnTo>
                    <a:pt x="588365" y="894283"/>
                  </a:lnTo>
                  <a:lnTo>
                    <a:pt x="590397" y="896035"/>
                  </a:lnTo>
                  <a:lnTo>
                    <a:pt x="585812" y="896988"/>
                  </a:lnTo>
                  <a:lnTo>
                    <a:pt x="585406" y="894829"/>
                  </a:lnTo>
                  <a:lnTo>
                    <a:pt x="585266" y="891324"/>
                  </a:lnTo>
                  <a:lnTo>
                    <a:pt x="579869" y="893876"/>
                  </a:lnTo>
                  <a:lnTo>
                    <a:pt x="579335" y="890638"/>
                  </a:lnTo>
                  <a:lnTo>
                    <a:pt x="572998" y="891044"/>
                  </a:lnTo>
                  <a:lnTo>
                    <a:pt x="573125" y="893203"/>
                  </a:lnTo>
                  <a:lnTo>
                    <a:pt x="574344" y="894016"/>
                  </a:lnTo>
                  <a:lnTo>
                    <a:pt x="577710" y="894016"/>
                  </a:lnTo>
                  <a:lnTo>
                    <a:pt x="577710" y="894689"/>
                  </a:lnTo>
                  <a:lnTo>
                    <a:pt x="577989" y="895235"/>
                  </a:lnTo>
                  <a:lnTo>
                    <a:pt x="578662" y="895908"/>
                  </a:lnTo>
                  <a:lnTo>
                    <a:pt x="577583" y="896708"/>
                  </a:lnTo>
                  <a:lnTo>
                    <a:pt x="575691" y="896302"/>
                  </a:lnTo>
                  <a:lnTo>
                    <a:pt x="573582" y="898931"/>
                  </a:lnTo>
                  <a:lnTo>
                    <a:pt x="573392" y="898740"/>
                  </a:lnTo>
                  <a:lnTo>
                    <a:pt x="571373" y="896581"/>
                  </a:lnTo>
                  <a:lnTo>
                    <a:pt x="567575" y="898169"/>
                  </a:lnTo>
                  <a:lnTo>
                    <a:pt x="567867" y="897255"/>
                  </a:lnTo>
                  <a:lnTo>
                    <a:pt x="562063" y="898461"/>
                  </a:lnTo>
                  <a:lnTo>
                    <a:pt x="562470" y="901433"/>
                  </a:lnTo>
                  <a:lnTo>
                    <a:pt x="560184" y="903859"/>
                  </a:lnTo>
                  <a:lnTo>
                    <a:pt x="566115" y="902779"/>
                  </a:lnTo>
                  <a:lnTo>
                    <a:pt x="566648" y="901166"/>
                  </a:lnTo>
                  <a:lnTo>
                    <a:pt x="567207" y="899350"/>
                  </a:lnTo>
                  <a:lnTo>
                    <a:pt x="568947" y="901166"/>
                  </a:lnTo>
                  <a:lnTo>
                    <a:pt x="570839" y="901839"/>
                  </a:lnTo>
                  <a:lnTo>
                    <a:pt x="576770" y="901979"/>
                  </a:lnTo>
                  <a:lnTo>
                    <a:pt x="574979" y="900277"/>
                  </a:lnTo>
                  <a:lnTo>
                    <a:pt x="576364" y="900226"/>
                  </a:lnTo>
                  <a:lnTo>
                    <a:pt x="579602" y="901839"/>
                  </a:lnTo>
                  <a:lnTo>
                    <a:pt x="583107" y="898334"/>
                  </a:lnTo>
                  <a:lnTo>
                    <a:pt x="586079" y="897788"/>
                  </a:lnTo>
                  <a:lnTo>
                    <a:pt x="588098" y="898461"/>
                  </a:lnTo>
                  <a:lnTo>
                    <a:pt x="591337" y="900899"/>
                  </a:lnTo>
                  <a:lnTo>
                    <a:pt x="593763" y="900087"/>
                  </a:lnTo>
                  <a:lnTo>
                    <a:pt x="594169" y="900087"/>
                  </a:lnTo>
                  <a:lnTo>
                    <a:pt x="594436" y="900226"/>
                  </a:lnTo>
                  <a:lnTo>
                    <a:pt x="594842" y="900226"/>
                  </a:lnTo>
                  <a:lnTo>
                    <a:pt x="594575" y="901839"/>
                  </a:lnTo>
                  <a:lnTo>
                    <a:pt x="594893" y="901941"/>
                  </a:lnTo>
                  <a:lnTo>
                    <a:pt x="594360" y="903820"/>
                  </a:lnTo>
                  <a:lnTo>
                    <a:pt x="588098" y="902652"/>
                  </a:lnTo>
                  <a:lnTo>
                    <a:pt x="587565" y="901700"/>
                  </a:lnTo>
                  <a:lnTo>
                    <a:pt x="585139" y="900493"/>
                  </a:lnTo>
                  <a:lnTo>
                    <a:pt x="585406" y="902512"/>
                  </a:lnTo>
                  <a:lnTo>
                    <a:pt x="584860" y="902779"/>
                  </a:lnTo>
                  <a:lnTo>
                    <a:pt x="585139" y="903185"/>
                  </a:lnTo>
                  <a:lnTo>
                    <a:pt x="585139" y="903592"/>
                  </a:lnTo>
                  <a:lnTo>
                    <a:pt x="585673" y="909256"/>
                  </a:lnTo>
                  <a:lnTo>
                    <a:pt x="594118" y="904684"/>
                  </a:lnTo>
                  <a:lnTo>
                    <a:pt x="592861" y="909205"/>
                  </a:lnTo>
                  <a:lnTo>
                    <a:pt x="592150" y="909116"/>
                  </a:lnTo>
                  <a:lnTo>
                    <a:pt x="592709" y="909764"/>
                  </a:lnTo>
                  <a:lnTo>
                    <a:pt x="592556" y="910336"/>
                  </a:lnTo>
                  <a:lnTo>
                    <a:pt x="592861" y="910234"/>
                  </a:lnTo>
                  <a:lnTo>
                    <a:pt x="593064" y="910158"/>
                  </a:lnTo>
                  <a:lnTo>
                    <a:pt x="597674" y="915365"/>
                  </a:lnTo>
                  <a:lnTo>
                    <a:pt x="598220" y="915962"/>
                  </a:lnTo>
                  <a:lnTo>
                    <a:pt x="598487" y="916266"/>
                  </a:lnTo>
                  <a:lnTo>
                    <a:pt x="599427" y="911961"/>
                  </a:lnTo>
                  <a:lnTo>
                    <a:pt x="600100" y="912228"/>
                  </a:lnTo>
                  <a:lnTo>
                    <a:pt x="601179" y="912355"/>
                  </a:lnTo>
                  <a:lnTo>
                    <a:pt x="602132" y="912355"/>
                  </a:lnTo>
                  <a:lnTo>
                    <a:pt x="602259" y="912761"/>
                  </a:lnTo>
                  <a:lnTo>
                    <a:pt x="602132" y="912761"/>
                  </a:lnTo>
                  <a:lnTo>
                    <a:pt x="602259" y="913307"/>
                  </a:lnTo>
                  <a:lnTo>
                    <a:pt x="602665" y="914247"/>
                  </a:lnTo>
                  <a:lnTo>
                    <a:pt x="604151" y="914793"/>
                  </a:lnTo>
                  <a:lnTo>
                    <a:pt x="605091" y="914247"/>
                  </a:lnTo>
                  <a:lnTo>
                    <a:pt x="607250" y="911961"/>
                  </a:lnTo>
                  <a:lnTo>
                    <a:pt x="607682" y="909472"/>
                  </a:lnTo>
                  <a:lnTo>
                    <a:pt x="610857" y="911771"/>
                  </a:lnTo>
                  <a:lnTo>
                    <a:pt x="613994" y="912088"/>
                  </a:lnTo>
                  <a:lnTo>
                    <a:pt x="615073" y="911682"/>
                  </a:lnTo>
                  <a:lnTo>
                    <a:pt x="615353" y="910602"/>
                  </a:lnTo>
                  <a:lnTo>
                    <a:pt x="614946" y="909523"/>
                  </a:lnTo>
                  <a:lnTo>
                    <a:pt x="616089" y="907846"/>
                  </a:lnTo>
                  <a:lnTo>
                    <a:pt x="618185" y="908989"/>
                  </a:lnTo>
                  <a:lnTo>
                    <a:pt x="618858" y="909802"/>
                  </a:lnTo>
                  <a:lnTo>
                    <a:pt x="619658" y="909523"/>
                  </a:lnTo>
                  <a:lnTo>
                    <a:pt x="619937" y="908989"/>
                  </a:lnTo>
                  <a:lnTo>
                    <a:pt x="622096" y="905205"/>
                  </a:lnTo>
                  <a:close/>
                </a:path>
                <a:path w="882650" h="1481455">
                  <a:moveTo>
                    <a:pt x="632612" y="902373"/>
                  </a:moveTo>
                  <a:lnTo>
                    <a:pt x="630720" y="899807"/>
                  </a:lnTo>
                  <a:lnTo>
                    <a:pt x="630720" y="902779"/>
                  </a:lnTo>
                  <a:lnTo>
                    <a:pt x="630186" y="902716"/>
                  </a:lnTo>
                  <a:lnTo>
                    <a:pt x="629640" y="902665"/>
                  </a:lnTo>
                  <a:lnTo>
                    <a:pt x="629640" y="905205"/>
                  </a:lnTo>
                  <a:lnTo>
                    <a:pt x="629246" y="905484"/>
                  </a:lnTo>
                  <a:lnTo>
                    <a:pt x="628434" y="905344"/>
                  </a:lnTo>
                  <a:lnTo>
                    <a:pt x="628230" y="905281"/>
                  </a:lnTo>
                  <a:lnTo>
                    <a:pt x="629640" y="905205"/>
                  </a:lnTo>
                  <a:lnTo>
                    <a:pt x="629640" y="902665"/>
                  </a:lnTo>
                  <a:lnTo>
                    <a:pt x="629246" y="902614"/>
                  </a:lnTo>
                  <a:lnTo>
                    <a:pt x="628167" y="902487"/>
                  </a:lnTo>
                  <a:lnTo>
                    <a:pt x="627087" y="902373"/>
                  </a:lnTo>
                  <a:lnTo>
                    <a:pt x="626008" y="902246"/>
                  </a:lnTo>
                  <a:lnTo>
                    <a:pt x="627888" y="905078"/>
                  </a:lnTo>
                  <a:lnTo>
                    <a:pt x="624560" y="901992"/>
                  </a:lnTo>
                  <a:lnTo>
                    <a:pt x="626008" y="901166"/>
                  </a:lnTo>
                  <a:lnTo>
                    <a:pt x="626808" y="901446"/>
                  </a:lnTo>
                  <a:lnTo>
                    <a:pt x="627087" y="901534"/>
                  </a:lnTo>
                  <a:lnTo>
                    <a:pt x="630720" y="902779"/>
                  </a:lnTo>
                  <a:lnTo>
                    <a:pt x="630720" y="899807"/>
                  </a:lnTo>
                  <a:lnTo>
                    <a:pt x="627087" y="894880"/>
                  </a:lnTo>
                  <a:lnTo>
                    <a:pt x="627087" y="900214"/>
                  </a:lnTo>
                  <a:lnTo>
                    <a:pt x="626948" y="900214"/>
                  </a:lnTo>
                  <a:lnTo>
                    <a:pt x="627087" y="900493"/>
                  </a:lnTo>
                  <a:lnTo>
                    <a:pt x="626948" y="900353"/>
                  </a:lnTo>
                  <a:lnTo>
                    <a:pt x="626808" y="900353"/>
                  </a:lnTo>
                  <a:lnTo>
                    <a:pt x="626948" y="900214"/>
                  </a:lnTo>
                  <a:lnTo>
                    <a:pt x="626948" y="900087"/>
                  </a:lnTo>
                  <a:lnTo>
                    <a:pt x="627087" y="900214"/>
                  </a:lnTo>
                  <a:lnTo>
                    <a:pt x="627087" y="894880"/>
                  </a:lnTo>
                  <a:lnTo>
                    <a:pt x="626948" y="894689"/>
                  </a:lnTo>
                  <a:lnTo>
                    <a:pt x="626275" y="898067"/>
                  </a:lnTo>
                  <a:lnTo>
                    <a:pt x="626008" y="898080"/>
                  </a:lnTo>
                  <a:lnTo>
                    <a:pt x="624560" y="898194"/>
                  </a:lnTo>
                  <a:lnTo>
                    <a:pt x="624268" y="898207"/>
                  </a:lnTo>
                  <a:lnTo>
                    <a:pt x="622630" y="898334"/>
                  </a:lnTo>
                  <a:lnTo>
                    <a:pt x="621169" y="898448"/>
                  </a:lnTo>
                  <a:lnTo>
                    <a:pt x="620864" y="898474"/>
                  </a:lnTo>
                  <a:lnTo>
                    <a:pt x="619315" y="901738"/>
                  </a:lnTo>
                  <a:lnTo>
                    <a:pt x="621169" y="903947"/>
                  </a:lnTo>
                  <a:lnTo>
                    <a:pt x="624116" y="902246"/>
                  </a:lnTo>
                  <a:lnTo>
                    <a:pt x="624268" y="902157"/>
                  </a:lnTo>
                  <a:lnTo>
                    <a:pt x="622630" y="906691"/>
                  </a:lnTo>
                  <a:lnTo>
                    <a:pt x="623570" y="909802"/>
                  </a:lnTo>
                  <a:lnTo>
                    <a:pt x="623849" y="909802"/>
                  </a:lnTo>
                  <a:lnTo>
                    <a:pt x="624116" y="909929"/>
                  </a:lnTo>
                  <a:lnTo>
                    <a:pt x="626275" y="909942"/>
                  </a:lnTo>
                  <a:lnTo>
                    <a:pt x="626808" y="909701"/>
                  </a:lnTo>
                  <a:lnTo>
                    <a:pt x="627087" y="909574"/>
                  </a:lnTo>
                  <a:lnTo>
                    <a:pt x="627888" y="909459"/>
                  </a:lnTo>
                  <a:lnTo>
                    <a:pt x="628167" y="909497"/>
                  </a:lnTo>
                  <a:lnTo>
                    <a:pt x="628434" y="909535"/>
                  </a:lnTo>
                  <a:lnTo>
                    <a:pt x="629246" y="909662"/>
                  </a:lnTo>
                  <a:lnTo>
                    <a:pt x="628434" y="906018"/>
                  </a:lnTo>
                  <a:lnTo>
                    <a:pt x="629246" y="906297"/>
                  </a:lnTo>
                  <a:lnTo>
                    <a:pt x="630047" y="906284"/>
                  </a:lnTo>
                  <a:lnTo>
                    <a:pt x="629920" y="905891"/>
                  </a:lnTo>
                  <a:lnTo>
                    <a:pt x="630047" y="905611"/>
                  </a:lnTo>
                  <a:lnTo>
                    <a:pt x="629780" y="905344"/>
                  </a:lnTo>
                  <a:lnTo>
                    <a:pt x="629780" y="905205"/>
                  </a:lnTo>
                  <a:lnTo>
                    <a:pt x="629920" y="905205"/>
                  </a:lnTo>
                  <a:lnTo>
                    <a:pt x="630047" y="905484"/>
                  </a:lnTo>
                  <a:lnTo>
                    <a:pt x="630186" y="905891"/>
                  </a:lnTo>
                  <a:lnTo>
                    <a:pt x="630186" y="906284"/>
                  </a:lnTo>
                  <a:lnTo>
                    <a:pt x="629246" y="906348"/>
                  </a:lnTo>
                  <a:lnTo>
                    <a:pt x="629920" y="906526"/>
                  </a:lnTo>
                  <a:lnTo>
                    <a:pt x="630186" y="906614"/>
                  </a:lnTo>
                  <a:lnTo>
                    <a:pt x="632612" y="907440"/>
                  </a:lnTo>
                  <a:lnTo>
                    <a:pt x="632612" y="904671"/>
                  </a:lnTo>
                  <a:lnTo>
                    <a:pt x="632612" y="903147"/>
                  </a:lnTo>
                  <a:lnTo>
                    <a:pt x="631393" y="903592"/>
                  </a:lnTo>
                  <a:lnTo>
                    <a:pt x="630720" y="903732"/>
                  </a:lnTo>
                  <a:lnTo>
                    <a:pt x="632612" y="902373"/>
                  </a:lnTo>
                  <a:close/>
                </a:path>
                <a:path w="882650" h="1481455">
                  <a:moveTo>
                    <a:pt x="634911" y="942174"/>
                  </a:moveTo>
                  <a:lnTo>
                    <a:pt x="633285" y="939063"/>
                  </a:lnTo>
                  <a:lnTo>
                    <a:pt x="631939" y="936777"/>
                  </a:lnTo>
                  <a:lnTo>
                    <a:pt x="630720" y="938530"/>
                  </a:lnTo>
                  <a:lnTo>
                    <a:pt x="628700" y="938123"/>
                  </a:lnTo>
                  <a:lnTo>
                    <a:pt x="628434" y="939736"/>
                  </a:lnTo>
                  <a:lnTo>
                    <a:pt x="634911" y="942174"/>
                  </a:lnTo>
                  <a:close/>
                </a:path>
                <a:path w="882650" h="1481455">
                  <a:moveTo>
                    <a:pt x="635584" y="908443"/>
                  </a:moveTo>
                  <a:lnTo>
                    <a:pt x="632879" y="905014"/>
                  </a:lnTo>
                  <a:lnTo>
                    <a:pt x="632879" y="907529"/>
                  </a:lnTo>
                  <a:lnTo>
                    <a:pt x="635584" y="908443"/>
                  </a:lnTo>
                  <a:close/>
                </a:path>
                <a:path w="882650" h="1481455">
                  <a:moveTo>
                    <a:pt x="826719" y="37896"/>
                  </a:moveTo>
                  <a:lnTo>
                    <a:pt x="824014" y="39382"/>
                  </a:lnTo>
                  <a:lnTo>
                    <a:pt x="825093" y="39789"/>
                  </a:lnTo>
                  <a:lnTo>
                    <a:pt x="825233" y="39789"/>
                  </a:lnTo>
                  <a:lnTo>
                    <a:pt x="825639" y="39382"/>
                  </a:lnTo>
                  <a:lnTo>
                    <a:pt x="826719" y="37896"/>
                  </a:lnTo>
                  <a:close/>
                </a:path>
                <a:path w="882650" h="1481455">
                  <a:moveTo>
                    <a:pt x="847077" y="62039"/>
                  </a:moveTo>
                  <a:lnTo>
                    <a:pt x="843978" y="59753"/>
                  </a:lnTo>
                  <a:lnTo>
                    <a:pt x="843445" y="61633"/>
                  </a:lnTo>
                  <a:lnTo>
                    <a:pt x="843445" y="62585"/>
                  </a:lnTo>
                  <a:lnTo>
                    <a:pt x="845870" y="62712"/>
                  </a:lnTo>
                  <a:lnTo>
                    <a:pt x="846670" y="62585"/>
                  </a:lnTo>
                  <a:lnTo>
                    <a:pt x="847077" y="62039"/>
                  </a:lnTo>
                  <a:close/>
                </a:path>
                <a:path w="882650" h="1481455">
                  <a:moveTo>
                    <a:pt x="848423" y="24955"/>
                  </a:moveTo>
                  <a:lnTo>
                    <a:pt x="845769" y="23190"/>
                  </a:lnTo>
                  <a:lnTo>
                    <a:pt x="846543" y="22923"/>
                  </a:lnTo>
                  <a:lnTo>
                    <a:pt x="846404" y="21983"/>
                  </a:lnTo>
                  <a:lnTo>
                    <a:pt x="846277" y="21170"/>
                  </a:lnTo>
                  <a:lnTo>
                    <a:pt x="844524" y="21717"/>
                  </a:lnTo>
                  <a:lnTo>
                    <a:pt x="844791" y="22517"/>
                  </a:lnTo>
                  <a:lnTo>
                    <a:pt x="843572" y="21717"/>
                  </a:lnTo>
                  <a:lnTo>
                    <a:pt x="842365" y="25755"/>
                  </a:lnTo>
                  <a:lnTo>
                    <a:pt x="841286" y="28181"/>
                  </a:lnTo>
                  <a:lnTo>
                    <a:pt x="844651" y="28994"/>
                  </a:lnTo>
                  <a:lnTo>
                    <a:pt x="845997" y="27787"/>
                  </a:lnTo>
                  <a:lnTo>
                    <a:pt x="848423" y="24955"/>
                  </a:lnTo>
                  <a:close/>
                </a:path>
                <a:path w="882650" h="1481455">
                  <a:moveTo>
                    <a:pt x="849236" y="15240"/>
                  </a:moveTo>
                  <a:lnTo>
                    <a:pt x="844651" y="15100"/>
                  </a:lnTo>
                  <a:lnTo>
                    <a:pt x="843572" y="16052"/>
                  </a:lnTo>
                  <a:lnTo>
                    <a:pt x="843165" y="18478"/>
                  </a:lnTo>
                  <a:lnTo>
                    <a:pt x="846670" y="19964"/>
                  </a:lnTo>
                  <a:lnTo>
                    <a:pt x="848296" y="17665"/>
                  </a:lnTo>
                  <a:lnTo>
                    <a:pt x="849236" y="15240"/>
                  </a:lnTo>
                  <a:close/>
                </a:path>
                <a:path w="882650" h="1481455">
                  <a:moveTo>
                    <a:pt x="854494" y="27508"/>
                  </a:moveTo>
                  <a:lnTo>
                    <a:pt x="854227" y="26301"/>
                  </a:lnTo>
                  <a:lnTo>
                    <a:pt x="853414" y="26568"/>
                  </a:lnTo>
                  <a:lnTo>
                    <a:pt x="852741" y="27647"/>
                  </a:lnTo>
                  <a:lnTo>
                    <a:pt x="853960" y="27787"/>
                  </a:lnTo>
                  <a:lnTo>
                    <a:pt x="854100" y="27787"/>
                  </a:lnTo>
                  <a:lnTo>
                    <a:pt x="854367" y="27647"/>
                  </a:lnTo>
                  <a:lnTo>
                    <a:pt x="854494" y="27508"/>
                  </a:lnTo>
                  <a:close/>
                </a:path>
                <a:path w="882650" h="1481455">
                  <a:moveTo>
                    <a:pt x="856792" y="34391"/>
                  </a:moveTo>
                  <a:lnTo>
                    <a:pt x="855040" y="30746"/>
                  </a:lnTo>
                  <a:lnTo>
                    <a:pt x="852208" y="28321"/>
                  </a:lnTo>
                  <a:lnTo>
                    <a:pt x="846543" y="29946"/>
                  </a:lnTo>
                  <a:lnTo>
                    <a:pt x="849376" y="33858"/>
                  </a:lnTo>
                  <a:lnTo>
                    <a:pt x="851395" y="33172"/>
                  </a:lnTo>
                  <a:lnTo>
                    <a:pt x="856792" y="34391"/>
                  </a:lnTo>
                  <a:close/>
                </a:path>
                <a:path w="882650" h="1481455">
                  <a:moveTo>
                    <a:pt x="856932" y="13614"/>
                  </a:moveTo>
                  <a:lnTo>
                    <a:pt x="856792" y="13347"/>
                  </a:lnTo>
                  <a:lnTo>
                    <a:pt x="856792" y="13220"/>
                  </a:lnTo>
                  <a:lnTo>
                    <a:pt x="855179" y="13893"/>
                  </a:lnTo>
                  <a:lnTo>
                    <a:pt x="855713" y="14566"/>
                  </a:lnTo>
                  <a:lnTo>
                    <a:pt x="856526" y="14566"/>
                  </a:lnTo>
                  <a:lnTo>
                    <a:pt x="856792" y="13754"/>
                  </a:lnTo>
                  <a:lnTo>
                    <a:pt x="856932" y="13614"/>
                  </a:lnTo>
                  <a:close/>
                </a:path>
                <a:path w="882650" h="1481455">
                  <a:moveTo>
                    <a:pt x="857732" y="58127"/>
                  </a:moveTo>
                  <a:lnTo>
                    <a:pt x="848156" y="54889"/>
                  </a:lnTo>
                  <a:lnTo>
                    <a:pt x="849782" y="60020"/>
                  </a:lnTo>
                  <a:lnTo>
                    <a:pt x="849236" y="60553"/>
                  </a:lnTo>
                  <a:lnTo>
                    <a:pt x="849503" y="61366"/>
                  </a:lnTo>
                  <a:lnTo>
                    <a:pt x="849909" y="61912"/>
                  </a:lnTo>
                  <a:lnTo>
                    <a:pt x="850988" y="61366"/>
                  </a:lnTo>
                  <a:lnTo>
                    <a:pt x="852881" y="61912"/>
                  </a:lnTo>
                  <a:lnTo>
                    <a:pt x="853287" y="60553"/>
                  </a:lnTo>
                  <a:lnTo>
                    <a:pt x="857732" y="58127"/>
                  </a:lnTo>
                  <a:close/>
                </a:path>
                <a:path w="882650" h="1481455">
                  <a:moveTo>
                    <a:pt x="871359" y="25488"/>
                  </a:moveTo>
                  <a:lnTo>
                    <a:pt x="870953" y="23736"/>
                  </a:lnTo>
                  <a:lnTo>
                    <a:pt x="871220" y="21983"/>
                  </a:lnTo>
                  <a:lnTo>
                    <a:pt x="870546" y="22517"/>
                  </a:lnTo>
                  <a:lnTo>
                    <a:pt x="869607" y="19964"/>
                  </a:lnTo>
                  <a:lnTo>
                    <a:pt x="864209" y="18211"/>
                  </a:lnTo>
                  <a:lnTo>
                    <a:pt x="866101" y="14833"/>
                  </a:lnTo>
                  <a:lnTo>
                    <a:pt x="869467" y="14020"/>
                  </a:lnTo>
                  <a:lnTo>
                    <a:pt x="867854" y="11595"/>
                  </a:lnTo>
                  <a:lnTo>
                    <a:pt x="865835" y="10579"/>
                  </a:lnTo>
                  <a:lnTo>
                    <a:pt x="865695" y="10515"/>
                  </a:lnTo>
                  <a:lnTo>
                    <a:pt x="864209" y="9309"/>
                  </a:lnTo>
                  <a:lnTo>
                    <a:pt x="862050" y="11061"/>
                  </a:lnTo>
                  <a:lnTo>
                    <a:pt x="862457" y="12814"/>
                  </a:lnTo>
                  <a:lnTo>
                    <a:pt x="858278" y="16052"/>
                  </a:lnTo>
                  <a:lnTo>
                    <a:pt x="851941" y="18440"/>
                  </a:lnTo>
                  <a:lnTo>
                    <a:pt x="850722" y="17805"/>
                  </a:lnTo>
                  <a:lnTo>
                    <a:pt x="847890" y="19278"/>
                  </a:lnTo>
                  <a:lnTo>
                    <a:pt x="846950" y="21043"/>
                  </a:lnTo>
                  <a:lnTo>
                    <a:pt x="848969" y="20904"/>
                  </a:lnTo>
                  <a:lnTo>
                    <a:pt x="849376" y="21983"/>
                  </a:lnTo>
                  <a:lnTo>
                    <a:pt x="848029" y="23190"/>
                  </a:lnTo>
                  <a:lnTo>
                    <a:pt x="850188" y="24815"/>
                  </a:lnTo>
                  <a:lnTo>
                    <a:pt x="851395" y="22923"/>
                  </a:lnTo>
                  <a:lnTo>
                    <a:pt x="855776" y="22479"/>
                  </a:lnTo>
                  <a:lnTo>
                    <a:pt x="857199" y="23596"/>
                  </a:lnTo>
                  <a:lnTo>
                    <a:pt x="858951" y="23063"/>
                  </a:lnTo>
                  <a:lnTo>
                    <a:pt x="860437" y="24815"/>
                  </a:lnTo>
                  <a:lnTo>
                    <a:pt x="861237" y="25044"/>
                  </a:lnTo>
                  <a:lnTo>
                    <a:pt x="861517" y="25120"/>
                  </a:lnTo>
                  <a:lnTo>
                    <a:pt x="862050" y="25273"/>
                  </a:lnTo>
                  <a:lnTo>
                    <a:pt x="862457" y="25387"/>
                  </a:lnTo>
                  <a:lnTo>
                    <a:pt x="864209" y="25895"/>
                  </a:lnTo>
                  <a:lnTo>
                    <a:pt x="864882" y="25933"/>
                  </a:lnTo>
                  <a:lnTo>
                    <a:pt x="866368" y="26035"/>
                  </a:lnTo>
                  <a:lnTo>
                    <a:pt x="867714" y="25488"/>
                  </a:lnTo>
                  <a:lnTo>
                    <a:pt x="864882" y="24676"/>
                  </a:lnTo>
                  <a:lnTo>
                    <a:pt x="865835" y="23063"/>
                  </a:lnTo>
                  <a:lnTo>
                    <a:pt x="870013" y="23063"/>
                  </a:lnTo>
                  <a:lnTo>
                    <a:pt x="866228" y="27787"/>
                  </a:lnTo>
                  <a:lnTo>
                    <a:pt x="868667" y="28181"/>
                  </a:lnTo>
                  <a:lnTo>
                    <a:pt x="870013" y="27660"/>
                  </a:lnTo>
                  <a:lnTo>
                    <a:pt x="870953" y="27292"/>
                  </a:lnTo>
                  <a:lnTo>
                    <a:pt x="871093" y="27241"/>
                  </a:lnTo>
                  <a:lnTo>
                    <a:pt x="871359" y="25488"/>
                  </a:lnTo>
                  <a:close/>
                </a:path>
                <a:path w="882650" h="1481455">
                  <a:moveTo>
                    <a:pt x="875271" y="21983"/>
                  </a:moveTo>
                  <a:lnTo>
                    <a:pt x="875131" y="21717"/>
                  </a:lnTo>
                  <a:lnTo>
                    <a:pt x="874598" y="21844"/>
                  </a:lnTo>
                  <a:lnTo>
                    <a:pt x="874331" y="23190"/>
                  </a:lnTo>
                  <a:lnTo>
                    <a:pt x="875004" y="23329"/>
                  </a:lnTo>
                  <a:lnTo>
                    <a:pt x="875271" y="22923"/>
                  </a:lnTo>
                  <a:lnTo>
                    <a:pt x="875271" y="22390"/>
                  </a:lnTo>
                  <a:lnTo>
                    <a:pt x="875271" y="21983"/>
                  </a:lnTo>
                  <a:close/>
                </a:path>
                <a:path w="882650" h="1481455">
                  <a:moveTo>
                    <a:pt x="875538" y="3911"/>
                  </a:moveTo>
                  <a:lnTo>
                    <a:pt x="875271" y="3098"/>
                  </a:lnTo>
                  <a:lnTo>
                    <a:pt x="875004" y="533"/>
                  </a:lnTo>
                  <a:lnTo>
                    <a:pt x="871093" y="4851"/>
                  </a:lnTo>
                  <a:lnTo>
                    <a:pt x="874864" y="4318"/>
                  </a:lnTo>
                  <a:lnTo>
                    <a:pt x="875538" y="3911"/>
                  </a:lnTo>
                  <a:close/>
                </a:path>
                <a:path w="882650" h="1481455">
                  <a:moveTo>
                    <a:pt x="878649" y="6604"/>
                  </a:moveTo>
                  <a:lnTo>
                    <a:pt x="877049" y="3975"/>
                  </a:lnTo>
                  <a:lnTo>
                    <a:pt x="875614" y="5537"/>
                  </a:lnTo>
                  <a:lnTo>
                    <a:pt x="875614" y="7670"/>
                  </a:lnTo>
                  <a:lnTo>
                    <a:pt x="878509" y="6654"/>
                  </a:lnTo>
                  <a:lnTo>
                    <a:pt x="878649" y="6604"/>
                  </a:lnTo>
                  <a:close/>
                </a:path>
                <a:path w="882650" h="1481455">
                  <a:moveTo>
                    <a:pt x="882154" y="1346"/>
                  </a:moveTo>
                  <a:lnTo>
                    <a:pt x="880262" y="0"/>
                  </a:lnTo>
                  <a:lnTo>
                    <a:pt x="879729" y="1346"/>
                  </a:lnTo>
                  <a:lnTo>
                    <a:pt x="879322" y="2565"/>
                  </a:lnTo>
                  <a:lnTo>
                    <a:pt x="881202" y="3911"/>
                  </a:lnTo>
                  <a:lnTo>
                    <a:pt x="881748" y="2425"/>
                  </a:lnTo>
                  <a:lnTo>
                    <a:pt x="882154" y="134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5744368" y="1503069"/>
              <a:ext cx="463550" cy="556895"/>
            </a:xfrm>
            <a:custGeom>
              <a:avLst/>
              <a:gdLst/>
              <a:ahLst/>
              <a:cxnLst/>
              <a:rect l="l" t="t" r="r" b="b"/>
              <a:pathLst>
                <a:path w="463550" h="556894">
                  <a:moveTo>
                    <a:pt x="4178" y="552627"/>
                  </a:moveTo>
                  <a:lnTo>
                    <a:pt x="2286" y="551002"/>
                  </a:lnTo>
                  <a:lnTo>
                    <a:pt x="127" y="552627"/>
                  </a:lnTo>
                  <a:lnTo>
                    <a:pt x="0" y="553834"/>
                  </a:lnTo>
                  <a:lnTo>
                    <a:pt x="1612" y="556806"/>
                  </a:lnTo>
                  <a:lnTo>
                    <a:pt x="2692" y="554786"/>
                  </a:lnTo>
                  <a:lnTo>
                    <a:pt x="4178" y="552627"/>
                  </a:lnTo>
                  <a:close/>
                </a:path>
                <a:path w="463550" h="556894">
                  <a:moveTo>
                    <a:pt x="10922" y="550329"/>
                  </a:moveTo>
                  <a:lnTo>
                    <a:pt x="8216" y="546684"/>
                  </a:lnTo>
                  <a:lnTo>
                    <a:pt x="7823" y="549922"/>
                  </a:lnTo>
                  <a:lnTo>
                    <a:pt x="6464" y="552348"/>
                  </a:lnTo>
                  <a:lnTo>
                    <a:pt x="9296" y="552488"/>
                  </a:lnTo>
                  <a:lnTo>
                    <a:pt x="10782" y="551281"/>
                  </a:lnTo>
                  <a:lnTo>
                    <a:pt x="10922" y="550329"/>
                  </a:lnTo>
                  <a:close/>
                </a:path>
                <a:path w="463550" h="556894">
                  <a:moveTo>
                    <a:pt x="14566" y="531444"/>
                  </a:moveTo>
                  <a:lnTo>
                    <a:pt x="11328" y="529018"/>
                  </a:lnTo>
                  <a:lnTo>
                    <a:pt x="7327" y="526580"/>
                  </a:lnTo>
                  <a:lnTo>
                    <a:pt x="8623" y="526326"/>
                  </a:lnTo>
                  <a:lnTo>
                    <a:pt x="6870" y="522541"/>
                  </a:lnTo>
                  <a:lnTo>
                    <a:pt x="5664" y="521868"/>
                  </a:lnTo>
                  <a:lnTo>
                    <a:pt x="1752" y="521741"/>
                  </a:lnTo>
                  <a:lnTo>
                    <a:pt x="939" y="527799"/>
                  </a:lnTo>
                  <a:lnTo>
                    <a:pt x="7061" y="526630"/>
                  </a:lnTo>
                  <a:lnTo>
                    <a:pt x="3911" y="533869"/>
                  </a:lnTo>
                  <a:lnTo>
                    <a:pt x="7416" y="536702"/>
                  </a:lnTo>
                  <a:lnTo>
                    <a:pt x="9702" y="537514"/>
                  </a:lnTo>
                  <a:lnTo>
                    <a:pt x="14566" y="531444"/>
                  </a:lnTo>
                  <a:close/>
                </a:path>
                <a:path w="463550" h="556894">
                  <a:moveTo>
                    <a:pt x="15913" y="554113"/>
                  </a:moveTo>
                  <a:lnTo>
                    <a:pt x="14427" y="552221"/>
                  </a:lnTo>
                  <a:lnTo>
                    <a:pt x="13208" y="552488"/>
                  </a:lnTo>
                  <a:lnTo>
                    <a:pt x="10782" y="554113"/>
                  </a:lnTo>
                  <a:lnTo>
                    <a:pt x="12814" y="555320"/>
                  </a:lnTo>
                  <a:lnTo>
                    <a:pt x="15100" y="555866"/>
                  </a:lnTo>
                  <a:lnTo>
                    <a:pt x="15913" y="554113"/>
                  </a:lnTo>
                  <a:close/>
                </a:path>
                <a:path w="463550" h="556894">
                  <a:moveTo>
                    <a:pt x="24815" y="554380"/>
                  </a:moveTo>
                  <a:lnTo>
                    <a:pt x="24676" y="554240"/>
                  </a:lnTo>
                  <a:lnTo>
                    <a:pt x="24142" y="554240"/>
                  </a:lnTo>
                  <a:lnTo>
                    <a:pt x="23063" y="554507"/>
                  </a:lnTo>
                  <a:lnTo>
                    <a:pt x="22656" y="554913"/>
                  </a:lnTo>
                  <a:lnTo>
                    <a:pt x="23329" y="554647"/>
                  </a:lnTo>
                  <a:lnTo>
                    <a:pt x="24142" y="554507"/>
                  </a:lnTo>
                  <a:lnTo>
                    <a:pt x="24815" y="554380"/>
                  </a:lnTo>
                  <a:close/>
                </a:path>
                <a:path w="463550" h="556894">
                  <a:moveTo>
                    <a:pt x="31826" y="546417"/>
                  </a:moveTo>
                  <a:lnTo>
                    <a:pt x="30213" y="542099"/>
                  </a:lnTo>
                  <a:lnTo>
                    <a:pt x="28460" y="541159"/>
                  </a:lnTo>
                  <a:lnTo>
                    <a:pt x="26568" y="541693"/>
                  </a:lnTo>
                  <a:lnTo>
                    <a:pt x="26568" y="545884"/>
                  </a:lnTo>
                  <a:lnTo>
                    <a:pt x="23329" y="545338"/>
                  </a:lnTo>
                  <a:lnTo>
                    <a:pt x="18478" y="545604"/>
                  </a:lnTo>
                  <a:lnTo>
                    <a:pt x="23063" y="554113"/>
                  </a:lnTo>
                  <a:lnTo>
                    <a:pt x="25755" y="550329"/>
                  </a:lnTo>
                  <a:lnTo>
                    <a:pt x="26974" y="546823"/>
                  </a:lnTo>
                  <a:lnTo>
                    <a:pt x="30607" y="552754"/>
                  </a:lnTo>
                  <a:lnTo>
                    <a:pt x="31153" y="548576"/>
                  </a:lnTo>
                  <a:lnTo>
                    <a:pt x="31826" y="546417"/>
                  </a:lnTo>
                  <a:close/>
                </a:path>
                <a:path w="463550" h="556894">
                  <a:moveTo>
                    <a:pt x="102641" y="495427"/>
                  </a:moveTo>
                  <a:lnTo>
                    <a:pt x="101701" y="494893"/>
                  </a:lnTo>
                  <a:lnTo>
                    <a:pt x="100622" y="494220"/>
                  </a:lnTo>
                  <a:lnTo>
                    <a:pt x="100342" y="495427"/>
                  </a:lnTo>
                  <a:lnTo>
                    <a:pt x="101295" y="495973"/>
                  </a:lnTo>
                  <a:lnTo>
                    <a:pt x="102235" y="496646"/>
                  </a:lnTo>
                  <a:lnTo>
                    <a:pt x="102641" y="495427"/>
                  </a:lnTo>
                  <a:close/>
                </a:path>
                <a:path w="463550" h="556894">
                  <a:moveTo>
                    <a:pt x="112356" y="521055"/>
                  </a:moveTo>
                  <a:lnTo>
                    <a:pt x="112090" y="519036"/>
                  </a:lnTo>
                  <a:lnTo>
                    <a:pt x="110197" y="518096"/>
                  </a:lnTo>
                  <a:lnTo>
                    <a:pt x="107772" y="517690"/>
                  </a:lnTo>
                  <a:lnTo>
                    <a:pt x="109385" y="520788"/>
                  </a:lnTo>
                  <a:lnTo>
                    <a:pt x="110058" y="521601"/>
                  </a:lnTo>
                  <a:lnTo>
                    <a:pt x="112356" y="521055"/>
                  </a:lnTo>
                  <a:close/>
                </a:path>
                <a:path w="463550" h="556894">
                  <a:moveTo>
                    <a:pt x="114642" y="509460"/>
                  </a:moveTo>
                  <a:lnTo>
                    <a:pt x="108978" y="507441"/>
                  </a:lnTo>
                  <a:lnTo>
                    <a:pt x="109931" y="509460"/>
                  </a:lnTo>
                  <a:lnTo>
                    <a:pt x="110604" y="510273"/>
                  </a:lnTo>
                  <a:lnTo>
                    <a:pt x="110871" y="511759"/>
                  </a:lnTo>
                  <a:lnTo>
                    <a:pt x="112217" y="511213"/>
                  </a:lnTo>
                  <a:lnTo>
                    <a:pt x="114642" y="509460"/>
                  </a:lnTo>
                  <a:close/>
                </a:path>
                <a:path w="463550" h="556894">
                  <a:moveTo>
                    <a:pt x="126111" y="474662"/>
                  </a:moveTo>
                  <a:lnTo>
                    <a:pt x="124764" y="472503"/>
                  </a:lnTo>
                  <a:lnTo>
                    <a:pt x="123139" y="473443"/>
                  </a:lnTo>
                  <a:lnTo>
                    <a:pt x="121932" y="475869"/>
                  </a:lnTo>
                  <a:lnTo>
                    <a:pt x="124358" y="477494"/>
                  </a:lnTo>
                  <a:lnTo>
                    <a:pt x="125704" y="476275"/>
                  </a:lnTo>
                  <a:lnTo>
                    <a:pt x="126111" y="474662"/>
                  </a:lnTo>
                  <a:close/>
                </a:path>
                <a:path w="463550" h="556894">
                  <a:moveTo>
                    <a:pt x="127863" y="465353"/>
                  </a:moveTo>
                  <a:lnTo>
                    <a:pt x="125171" y="456717"/>
                  </a:lnTo>
                  <a:lnTo>
                    <a:pt x="123278" y="461975"/>
                  </a:lnTo>
                  <a:lnTo>
                    <a:pt x="122339" y="462381"/>
                  </a:lnTo>
                  <a:lnTo>
                    <a:pt x="123545" y="462788"/>
                  </a:lnTo>
                  <a:lnTo>
                    <a:pt x="123825" y="463194"/>
                  </a:lnTo>
                  <a:lnTo>
                    <a:pt x="127863" y="465353"/>
                  </a:lnTo>
                  <a:close/>
                </a:path>
                <a:path w="463550" h="556894">
                  <a:moveTo>
                    <a:pt x="128803" y="466166"/>
                  </a:moveTo>
                  <a:lnTo>
                    <a:pt x="119507" y="462788"/>
                  </a:lnTo>
                  <a:lnTo>
                    <a:pt x="120980" y="467245"/>
                  </a:lnTo>
                  <a:lnTo>
                    <a:pt x="120586" y="467245"/>
                  </a:lnTo>
                  <a:lnTo>
                    <a:pt x="120307" y="467512"/>
                  </a:lnTo>
                  <a:lnTo>
                    <a:pt x="120307" y="468045"/>
                  </a:lnTo>
                  <a:lnTo>
                    <a:pt x="118694" y="471017"/>
                  </a:lnTo>
                  <a:lnTo>
                    <a:pt x="123812" y="471157"/>
                  </a:lnTo>
                  <a:lnTo>
                    <a:pt x="123139" y="468858"/>
                  </a:lnTo>
                  <a:lnTo>
                    <a:pt x="128803" y="466166"/>
                  </a:lnTo>
                  <a:close/>
                </a:path>
                <a:path w="463550" h="556894">
                  <a:moveTo>
                    <a:pt x="134073" y="452678"/>
                  </a:moveTo>
                  <a:lnTo>
                    <a:pt x="130835" y="451459"/>
                  </a:lnTo>
                  <a:lnTo>
                    <a:pt x="129755" y="454698"/>
                  </a:lnTo>
                  <a:lnTo>
                    <a:pt x="128130" y="456996"/>
                  </a:lnTo>
                  <a:lnTo>
                    <a:pt x="132181" y="459143"/>
                  </a:lnTo>
                  <a:lnTo>
                    <a:pt x="134073" y="452678"/>
                  </a:lnTo>
                  <a:close/>
                </a:path>
                <a:path w="463550" h="556894">
                  <a:moveTo>
                    <a:pt x="134607" y="466166"/>
                  </a:moveTo>
                  <a:lnTo>
                    <a:pt x="133121" y="465886"/>
                  </a:lnTo>
                  <a:lnTo>
                    <a:pt x="129679" y="466826"/>
                  </a:lnTo>
                  <a:lnTo>
                    <a:pt x="130111" y="471157"/>
                  </a:lnTo>
                  <a:lnTo>
                    <a:pt x="132384" y="473557"/>
                  </a:lnTo>
                  <a:lnTo>
                    <a:pt x="134480" y="468731"/>
                  </a:lnTo>
                  <a:lnTo>
                    <a:pt x="134607" y="467106"/>
                  </a:lnTo>
                  <a:lnTo>
                    <a:pt x="134607" y="466166"/>
                  </a:lnTo>
                  <a:close/>
                </a:path>
                <a:path w="463550" h="556894">
                  <a:moveTo>
                    <a:pt x="144322" y="482219"/>
                  </a:moveTo>
                  <a:lnTo>
                    <a:pt x="141008" y="478180"/>
                  </a:lnTo>
                  <a:lnTo>
                    <a:pt x="142836" y="475602"/>
                  </a:lnTo>
                  <a:lnTo>
                    <a:pt x="141617" y="473722"/>
                  </a:lnTo>
                  <a:lnTo>
                    <a:pt x="138112" y="474637"/>
                  </a:lnTo>
                  <a:lnTo>
                    <a:pt x="137706" y="474116"/>
                  </a:lnTo>
                  <a:lnTo>
                    <a:pt x="136232" y="478980"/>
                  </a:lnTo>
                  <a:lnTo>
                    <a:pt x="135966" y="480225"/>
                  </a:lnTo>
                  <a:lnTo>
                    <a:pt x="128130" y="477354"/>
                  </a:lnTo>
                  <a:lnTo>
                    <a:pt x="126784" y="479513"/>
                  </a:lnTo>
                  <a:lnTo>
                    <a:pt x="126111" y="480123"/>
                  </a:lnTo>
                  <a:lnTo>
                    <a:pt x="121386" y="478840"/>
                  </a:lnTo>
                  <a:lnTo>
                    <a:pt x="120180" y="478701"/>
                  </a:lnTo>
                  <a:lnTo>
                    <a:pt x="119507" y="478980"/>
                  </a:lnTo>
                  <a:lnTo>
                    <a:pt x="118960" y="477227"/>
                  </a:lnTo>
                  <a:lnTo>
                    <a:pt x="117068" y="476681"/>
                  </a:lnTo>
                  <a:lnTo>
                    <a:pt x="115455" y="477227"/>
                  </a:lnTo>
                  <a:lnTo>
                    <a:pt x="116395" y="479513"/>
                  </a:lnTo>
                  <a:lnTo>
                    <a:pt x="117348" y="480326"/>
                  </a:lnTo>
                  <a:lnTo>
                    <a:pt x="118618" y="480047"/>
                  </a:lnTo>
                  <a:lnTo>
                    <a:pt x="118694" y="480593"/>
                  </a:lnTo>
                  <a:lnTo>
                    <a:pt x="118960" y="486524"/>
                  </a:lnTo>
                  <a:lnTo>
                    <a:pt x="120891" y="484873"/>
                  </a:lnTo>
                  <a:lnTo>
                    <a:pt x="121119" y="485851"/>
                  </a:lnTo>
                  <a:lnTo>
                    <a:pt x="121119" y="486524"/>
                  </a:lnTo>
                  <a:lnTo>
                    <a:pt x="120713" y="490715"/>
                  </a:lnTo>
                  <a:lnTo>
                    <a:pt x="126784" y="486524"/>
                  </a:lnTo>
                  <a:lnTo>
                    <a:pt x="122339" y="484911"/>
                  </a:lnTo>
                  <a:lnTo>
                    <a:pt x="121107" y="484695"/>
                  </a:lnTo>
                  <a:lnTo>
                    <a:pt x="123101" y="482993"/>
                  </a:lnTo>
                  <a:lnTo>
                    <a:pt x="126784" y="486524"/>
                  </a:lnTo>
                  <a:lnTo>
                    <a:pt x="131064" y="490588"/>
                  </a:lnTo>
                  <a:lnTo>
                    <a:pt x="129616" y="490842"/>
                  </a:lnTo>
                  <a:lnTo>
                    <a:pt x="130289" y="492201"/>
                  </a:lnTo>
                  <a:lnTo>
                    <a:pt x="127457" y="493001"/>
                  </a:lnTo>
                  <a:lnTo>
                    <a:pt x="129209" y="495566"/>
                  </a:lnTo>
                  <a:lnTo>
                    <a:pt x="132041" y="496912"/>
                  </a:lnTo>
                  <a:lnTo>
                    <a:pt x="136093" y="499884"/>
                  </a:lnTo>
                  <a:lnTo>
                    <a:pt x="137439" y="490042"/>
                  </a:lnTo>
                  <a:lnTo>
                    <a:pt x="132041" y="491794"/>
                  </a:lnTo>
                  <a:lnTo>
                    <a:pt x="131965" y="491121"/>
                  </a:lnTo>
                  <a:lnTo>
                    <a:pt x="133121" y="486130"/>
                  </a:lnTo>
                  <a:lnTo>
                    <a:pt x="138010" y="481114"/>
                  </a:lnTo>
                  <a:lnTo>
                    <a:pt x="144322" y="482219"/>
                  </a:lnTo>
                  <a:close/>
                </a:path>
                <a:path w="463550" h="556894">
                  <a:moveTo>
                    <a:pt x="147408" y="495427"/>
                  </a:moveTo>
                  <a:lnTo>
                    <a:pt x="146900" y="492201"/>
                  </a:lnTo>
                  <a:lnTo>
                    <a:pt x="144716" y="487883"/>
                  </a:lnTo>
                  <a:lnTo>
                    <a:pt x="144716" y="490054"/>
                  </a:lnTo>
                  <a:lnTo>
                    <a:pt x="144589" y="490308"/>
                  </a:lnTo>
                  <a:lnTo>
                    <a:pt x="144183" y="490372"/>
                  </a:lnTo>
                  <a:lnTo>
                    <a:pt x="144056" y="490435"/>
                  </a:lnTo>
                  <a:lnTo>
                    <a:pt x="144183" y="490308"/>
                  </a:lnTo>
                  <a:lnTo>
                    <a:pt x="144462" y="490308"/>
                  </a:lnTo>
                  <a:lnTo>
                    <a:pt x="144716" y="490054"/>
                  </a:lnTo>
                  <a:lnTo>
                    <a:pt x="144716" y="487883"/>
                  </a:lnTo>
                  <a:lnTo>
                    <a:pt x="144589" y="487629"/>
                  </a:lnTo>
                  <a:lnTo>
                    <a:pt x="144322" y="487159"/>
                  </a:lnTo>
                  <a:lnTo>
                    <a:pt x="141617" y="484238"/>
                  </a:lnTo>
                  <a:lnTo>
                    <a:pt x="140944" y="484771"/>
                  </a:lnTo>
                  <a:lnTo>
                    <a:pt x="140004" y="485051"/>
                  </a:lnTo>
                  <a:lnTo>
                    <a:pt x="139738" y="485724"/>
                  </a:lnTo>
                  <a:lnTo>
                    <a:pt x="139192" y="486930"/>
                  </a:lnTo>
                  <a:lnTo>
                    <a:pt x="139471" y="488683"/>
                  </a:lnTo>
                  <a:lnTo>
                    <a:pt x="140677" y="489229"/>
                  </a:lnTo>
                  <a:lnTo>
                    <a:pt x="143510" y="490575"/>
                  </a:lnTo>
                  <a:lnTo>
                    <a:pt x="138112" y="497865"/>
                  </a:lnTo>
                  <a:lnTo>
                    <a:pt x="143510" y="493788"/>
                  </a:lnTo>
                  <a:lnTo>
                    <a:pt x="143776" y="493585"/>
                  </a:lnTo>
                  <a:lnTo>
                    <a:pt x="144056" y="493382"/>
                  </a:lnTo>
                  <a:lnTo>
                    <a:pt x="144322" y="493369"/>
                  </a:lnTo>
                  <a:lnTo>
                    <a:pt x="145135" y="493903"/>
                  </a:lnTo>
                  <a:lnTo>
                    <a:pt x="147408" y="495427"/>
                  </a:lnTo>
                  <a:close/>
                </a:path>
                <a:path w="463550" h="556894">
                  <a:moveTo>
                    <a:pt x="149174" y="510273"/>
                  </a:moveTo>
                  <a:lnTo>
                    <a:pt x="144183" y="510273"/>
                  </a:lnTo>
                  <a:lnTo>
                    <a:pt x="143776" y="512432"/>
                  </a:lnTo>
                  <a:lnTo>
                    <a:pt x="143776" y="513372"/>
                  </a:lnTo>
                  <a:lnTo>
                    <a:pt x="144183" y="513918"/>
                  </a:lnTo>
                  <a:lnTo>
                    <a:pt x="144856" y="514311"/>
                  </a:lnTo>
                  <a:lnTo>
                    <a:pt x="146342" y="513778"/>
                  </a:lnTo>
                  <a:lnTo>
                    <a:pt x="147688" y="513105"/>
                  </a:lnTo>
                  <a:lnTo>
                    <a:pt x="149174" y="512432"/>
                  </a:lnTo>
                  <a:lnTo>
                    <a:pt x="149174" y="510273"/>
                  </a:lnTo>
                  <a:close/>
                </a:path>
                <a:path w="463550" h="556894">
                  <a:moveTo>
                    <a:pt x="150393" y="495973"/>
                  </a:moveTo>
                  <a:lnTo>
                    <a:pt x="149313" y="495833"/>
                  </a:lnTo>
                  <a:lnTo>
                    <a:pt x="148907" y="495973"/>
                  </a:lnTo>
                  <a:lnTo>
                    <a:pt x="148094" y="497586"/>
                  </a:lnTo>
                  <a:lnTo>
                    <a:pt x="149174" y="497725"/>
                  </a:lnTo>
                  <a:lnTo>
                    <a:pt x="149580" y="497586"/>
                  </a:lnTo>
                  <a:lnTo>
                    <a:pt x="150393" y="495973"/>
                  </a:lnTo>
                  <a:close/>
                </a:path>
                <a:path w="463550" h="556894">
                  <a:moveTo>
                    <a:pt x="153174" y="436168"/>
                  </a:moveTo>
                  <a:lnTo>
                    <a:pt x="151130" y="434162"/>
                  </a:lnTo>
                  <a:lnTo>
                    <a:pt x="147828" y="436626"/>
                  </a:lnTo>
                  <a:lnTo>
                    <a:pt x="146608" y="438111"/>
                  </a:lnTo>
                  <a:lnTo>
                    <a:pt x="146748" y="438645"/>
                  </a:lnTo>
                  <a:lnTo>
                    <a:pt x="148907" y="439458"/>
                  </a:lnTo>
                  <a:lnTo>
                    <a:pt x="152819" y="439102"/>
                  </a:lnTo>
                  <a:lnTo>
                    <a:pt x="153174" y="436168"/>
                  </a:lnTo>
                  <a:close/>
                </a:path>
                <a:path w="463550" h="556894">
                  <a:moveTo>
                    <a:pt x="167525" y="467245"/>
                  </a:moveTo>
                  <a:lnTo>
                    <a:pt x="167246" y="466966"/>
                  </a:lnTo>
                  <a:lnTo>
                    <a:pt x="166979" y="466432"/>
                  </a:lnTo>
                  <a:lnTo>
                    <a:pt x="166573" y="466839"/>
                  </a:lnTo>
                  <a:lnTo>
                    <a:pt x="167119" y="467512"/>
                  </a:lnTo>
                  <a:lnTo>
                    <a:pt x="167525" y="467245"/>
                  </a:lnTo>
                  <a:close/>
                </a:path>
                <a:path w="463550" h="556894">
                  <a:moveTo>
                    <a:pt x="167525" y="451053"/>
                  </a:moveTo>
                  <a:lnTo>
                    <a:pt x="165900" y="447687"/>
                  </a:lnTo>
                  <a:lnTo>
                    <a:pt x="163207" y="449440"/>
                  </a:lnTo>
                  <a:lnTo>
                    <a:pt x="158750" y="450926"/>
                  </a:lnTo>
                  <a:lnTo>
                    <a:pt x="164414" y="455104"/>
                  </a:lnTo>
                  <a:lnTo>
                    <a:pt x="166306" y="453212"/>
                  </a:lnTo>
                  <a:lnTo>
                    <a:pt x="167525" y="451053"/>
                  </a:lnTo>
                  <a:close/>
                </a:path>
                <a:path w="463550" h="556894">
                  <a:moveTo>
                    <a:pt x="168998" y="447281"/>
                  </a:moveTo>
                  <a:lnTo>
                    <a:pt x="168605" y="445389"/>
                  </a:lnTo>
                  <a:lnTo>
                    <a:pt x="167792" y="443103"/>
                  </a:lnTo>
                  <a:lnTo>
                    <a:pt x="165900" y="445122"/>
                  </a:lnTo>
                  <a:lnTo>
                    <a:pt x="166306" y="446874"/>
                  </a:lnTo>
                  <a:lnTo>
                    <a:pt x="167246" y="449033"/>
                  </a:lnTo>
                  <a:lnTo>
                    <a:pt x="168998" y="447281"/>
                  </a:lnTo>
                  <a:close/>
                </a:path>
                <a:path w="463550" h="556894">
                  <a:moveTo>
                    <a:pt x="175348" y="456184"/>
                  </a:moveTo>
                  <a:lnTo>
                    <a:pt x="174675" y="455917"/>
                  </a:lnTo>
                  <a:lnTo>
                    <a:pt x="174269" y="456717"/>
                  </a:lnTo>
                  <a:lnTo>
                    <a:pt x="173050" y="455510"/>
                  </a:lnTo>
                  <a:lnTo>
                    <a:pt x="172516" y="456450"/>
                  </a:lnTo>
                  <a:lnTo>
                    <a:pt x="172643" y="457669"/>
                  </a:lnTo>
                  <a:lnTo>
                    <a:pt x="173863" y="457669"/>
                  </a:lnTo>
                  <a:lnTo>
                    <a:pt x="173723" y="457796"/>
                  </a:lnTo>
                  <a:lnTo>
                    <a:pt x="174536" y="458470"/>
                  </a:lnTo>
                  <a:lnTo>
                    <a:pt x="174942" y="457936"/>
                  </a:lnTo>
                  <a:lnTo>
                    <a:pt x="175209" y="457263"/>
                  </a:lnTo>
                  <a:lnTo>
                    <a:pt x="175348" y="456717"/>
                  </a:lnTo>
                  <a:lnTo>
                    <a:pt x="175348" y="456184"/>
                  </a:lnTo>
                  <a:close/>
                </a:path>
                <a:path w="463550" h="556894">
                  <a:moveTo>
                    <a:pt x="177774" y="449033"/>
                  </a:moveTo>
                  <a:lnTo>
                    <a:pt x="176428" y="442823"/>
                  </a:lnTo>
                  <a:lnTo>
                    <a:pt x="174129" y="443496"/>
                  </a:lnTo>
                  <a:lnTo>
                    <a:pt x="172377" y="448894"/>
                  </a:lnTo>
                  <a:lnTo>
                    <a:pt x="168198" y="450240"/>
                  </a:lnTo>
                  <a:lnTo>
                    <a:pt x="167093" y="455206"/>
                  </a:lnTo>
                  <a:lnTo>
                    <a:pt x="164147" y="456184"/>
                  </a:lnTo>
                  <a:lnTo>
                    <a:pt x="162941" y="459549"/>
                  </a:lnTo>
                  <a:lnTo>
                    <a:pt x="163334" y="461708"/>
                  </a:lnTo>
                  <a:lnTo>
                    <a:pt x="165493" y="462356"/>
                  </a:lnTo>
                  <a:lnTo>
                    <a:pt x="168325" y="463194"/>
                  </a:lnTo>
                  <a:lnTo>
                    <a:pt x="168224" y="460629"/>
                  </a:lnTo>
                  <a:lnTo>
                    <a:pt x="171564" y="458470"/>
                  </a:lnTo>
                  <a:lnTo>
                    <a:pt x="171437" y="453351"/>
                  </a:lnTo>
                  <a:lnTo>
                    <a:pt x="177368" y="453758"/>
                  </a:lnTo>
                  <a:lnTo>
                    <a:pt x="177774" y="449033"/>
                  </a:lnTo>
                  <a:close/>
                </a:path>
                <a:path w="463550" h="556894">
                  <a:moveTo>
                    <a:pt x="179793" y="469404"/>
                  </a:moveTo>
                  <a:lnTo>
                    <a:pt x="174269" y="458749"/>
                  </a:lnTo>
                  <a:lnTo>
                    <a:pt x="170357" y="461975"/>
                  </a:lnTo>
                  <a:lnTo>
                    <a:pt x="169278" y="462521"/>
                  </a:lnTo>
                  <a:lnTo>
                    <a:pt x="169811" y="463600"/>
                  </a:lnTo>
                  <a:lnTo>
                    <a:pt x="169405" y="464134"/>
                  </a:lnTo>
                  <a:lnTo>
                    <a:pt x="168605" y="468185"/>
                  </a:lnTo>
                  <a:lnTo>
                    <a:pt x="172923" y="468858"/>
                  </a:lnTo>
                  <a:lnTo>
                    <a:pt x="176022" y="469811"/>
                  </a:lnTo>
                  <a:lnTo>
                    <a:pt x="179793" y="469404"/>
                  </a:lnTo>
                  <a:close/>
                </a:path>
                <a:path w="463550" h="556894">
                  <a:moveTo>
                    <a:pt x="181419" y="484771"/>
                  </a:moveTo>
                  <a:lnTo>
                    <a:pt x="171843" y="476275"/>
                  </a:lnTo>
                  <a:lnTo>
                    <a:pt x="171157" y="473849"/>
                  </a:lnTo>
                  <a:lnTo>
                    <a:pt x="167119" y="468185"/>
                  </a:lnTo>
                  <a:lnTo>
                    <a:pt x="165366" y="478574"/>
                  </a:lnTo>
                  <a:lnTo>
                    <a:pt x="170357" y="479653"/>
                  </a:lnTo>
                  <a:lnTo>
                    <a:pt x="173050" y="479107"/>
                  </a:lnTo>
                  <a:lnTo>
                    <a:pt x="174269" y="480999"/>
                  </a:lnTo>
                  <a:lnTo>
                    <a:pt x="175348" y="483158"/>
                  </a:lnTo>
                  <a:lnTo>
                    <a:pt x="181419" y="484771"/>
                  </a:lnTo>
                  <a:close/>
                </a:path>
                <a:path w="463550" h="556894">
                  <a:moveTo>
                    <a:pt x="182829" y="421678"/>
                  </a:moveTo>
                  <a:lnTo>
                    <a:pt x="181787" y="418147"/>
                  </a:lnTo>
                  <a:lnTo>
                    <a:pt x="178562" y="415925"/>
                  </a:lnTo>
                  <a:lnTo>
                    <a:pt x="176149" y="418680"/>
                  </a:lnTo>
                  <a:lnTo>
                    <a:pt x="175882" y="420839"/>
                  </a:lnTo>
                  <a:lnTo>
                    <a:pt x="176695" y="422186"/>
                  </a:lnTo>
                  <a:lnTo>
                    <a:pt x="178714" y="422859"/>
                  </a:lnTo>
                  <a:lnTo>
                    <a:pt x="182829" y="421678"/>
                  </a:lnTo>
                  <a:close/>
                </a:path>
                <a:path w="463550" h="556894">
                  <a:moveTo>
                    <a:pt x="188569" y="415442"/>
                  </a:moveTo>
                  <a:lnTo>
                    <a:pt x="181140" y="408432"/>
                  </a:lnTo>
                  <a:lnTo>
                    <a:pt x="180200" y="413423"/>
                  </a:lnTo>
                  <a:lnTo>
                    <a:pt x="180200" y="414096"/>
                  </a:lnTo>
                  <a:lnTo>
                    <a:pt x="182892" y="416394"/>
                  </a:lnTo>
                  <a:lnTo>
                    <a:pt x="184111" y="416788"/>
                  </a:lnTo>
                  <a:lnTo>
                    <a:pt x="188569" y="415442"/>
                  </a:lnTo>
                  <a:close/>
                </a:path>
                <a:path w="463550" h="556894">
                  <a:moveTo>
                    <a:pt x="189242" y="434733"/>
                  </a:moveTo>
                  <a:lnTo>
                    <a:pt x="184658" y="433793"/>
                  </a:lnTo>
                  <a:lnTo>
                    <a:pt x="183438" y="436626"/>
                  </a:lnTo>
                  <a:lnTo>
                    <a:pt x="183972" y="438785"/>
                  </a:lnTo>
                  <a:lnTo>
                    <a:pt x="187350" y="440537"/>
                  </a:lnTo>
                  <a:lnTo>
                    <a:pt x="188569" y="437832"/>
                  </a:lnTo>
                  <a:lnTo>
                    <a:pt x="189242" y="434733"/>
                  </a:lnTo>
                  <a:close/>
                </a:path>
                <a:path w="463550" h="556894">
                  <a:moveTo>
                    <a:pt x="189915" y="433920"/>
                  </a:moveTo>
                  <a:lnTo>
                    <a:pt x="186804" y="425691"/>
                  </a:lnTo>
                  <a:lnTo>
                    <a:pt x="186131" y="424751"/>
                  </a:lnTo>
                  <a:lnTo>
                    <a:pt x="188023" y="424751"/>
                  </a:lnTo>
                  <a:lnTo>
                    <a:pt x="187490" y="422859"/>
                  </a:lnTo>
                  <a:lnTo>
                    <a:pt x="188163" y="420433"/>
                  </a:lnTo>
                  <a:lnTo>
                    <a:pt x="184924" y="420433"/>
                  </a:lnTo>
                  <a:lnTo>
                    <a:pt x="185331" y="422859"/>
                  </a:lnTo>
                  <a:lnTo>
                    <a:pt x="185140" y="423367"/>
                  </a:lnTo>
                  <a:lnTo>
                    <a:pt x="183845" y="421513"/>
                  </a:lnTo>
                  <a:lnTo>
                    <a:pt x="177228" y="425970"/>
                  </a:lnTo>
                  <a:lnTo>
                    <a:pt x="182359" y="429742"/>
                  </a:lnTo>
                  <a:lnTo>
                    <a:pt x="189103" y="432981"/>
                  </a:lnTo>
                  <a:lnTo>
                    <a:pt x="189915" y="433920"/>
                  </a:lnTo>
                  <a:close/>
                </a:path>
                <a:path w="463550" h="556894">
                  <a:moveTo>
                    <a:pt x="194360" y="442963"/>
                  </a:moveTo>
                  <a:lnTo>
                    <a:pt x="193827" y="442696"/>
                  </a:lnTo>
                  <a:lnTo>
                    <a:pt x="193421" y="443369"/>
                  </a:lnTo>
                  <a:lnTo>
                    <a:pt x="193827" y="443776"/>
                  </a:lnTo>
                  <a:lnTo>
                    <a:pt x="194233" y="443369"/>
                  </a:lnTo>
                  <a:lnTo>
                    <a:pt x="194233" y="443103"/>
                  </a:lnTo>
                  <a:lnTo>
                    <a:pt x="194360" y="442963"/>
                  </a:lnTo>
                  <a:close/>
                </a:path>
                <a:path w="463550" h="556894">
                  <a:moveTo>
                    <a:pt x="196253" y="430822"/>
                  </a:moveTo>
                  <a:lnTo>
                    <a:pt x="193281" y="423938"/>
                  </a:lnTo>
                  <a:lnTo>
                    <a:pt x="192481" y="428256"/>
                  </a:lnTo>
                  <a:lnTo>
                    <a:pt x="191935" y="429069"/>
                  </a:lnTo>
                  <a:lnTo>
                    <a:pt x="192481" y="429602"/>
                  </a:lnTo>
                  <a:lnTo>
                    <a:pt x="193154" y="430009"/>
                  </a:lnTo>
                  <a:lnTo>
                    <a:pt x="196253" y="430822"/>
                  </a:lnTo>
                  <a:close/>
                </a:path>
                <a:path w="463550" h="556894">
                  <a:moveTo>
                    <a:pt x="197599" y="442696"/>
                  </a:moveTo>
                  <a:lnTo>
                    <a:pt x="196659" y="442023"/>
                  </a:lnTo>
                  <a:lnTo>
                    <a:pt x="196392" y="441210"/>
                  </a:lnTo>
                  <a:lnTo>
                    <a:pt x="195707" y="441883"/>
                  </a:lnTo>
                  <a:lnTo>
                    <a:pt x="195313" y="442963"/>
                  </a:lnTo>
                  <a:lnTo>
                    <a:pt x="196519" y="444042"/>
                  </a:lnTo>
                  <a:lnTo>
                    <a:pt x="197472" y="443496"/>
                  </a:lnTo>
                  <a:lnTo>
                    <a:pt x="197599" y="442696"/>
                  </a:lnTo>
                  <a:close/>
                </a:path>
                <a:path w="463550" h="556894">
                  <a:moveTo>
                    <a:pt x="201510" y="435546"/>
                  </a:moveTo>
                  <a:lnTo>
                    <a:pt x="199758" y="435546"/>
                  </a:lnTo>
                  <a:lnTo>
                    <a:pt x="198145" y="435546"/>
                  </a:lnTo>
                  <a:lnTo>
                    <a:pt x="198272" y="438912"/>
                  </a:lnTo>
                  <a:lnTo>
                    <a:pt x="201510" y="438912"/>
                  </a:lnTo>
                  <a:lnTo>
                    <a:pt x="201510" y="435546"/>
                  </a:lnTo>
                  <a:close/>
                </a:path>
                <a:path w="463550" h="556894">
                  <a:moveTo>
                    <a:pt x="201650" y="486257"/>
                  </a:moveTo>
                  <a:lnTo>
                    <a:pt x="201244" y="485178"/>
                  </a:lnTo>
                  <a:lnTo>
                    <a:pt x="200571" y="485051"/>
                  </a:lnTo>
                  <a:lnTo>
                    <a:pt x="199758" y="485457"/>
                  </a:lnTo>
                  <a:lnTo>
                    <a:pt x="199351" y="485178"/>
                  </a:lnTo>
                  <a:lnTo>
                    <a:pt x="199085" y="484911"/>
                  </a:lnTo>
                  <a:lnTo>
                    <a:pt x="198678" y="485178"/>
                  </a:lnTo>
                  <a:lnTo>
                    <a:pt x="197192" y="484505"/>
                  </a:lnTo>
                  <a:lnTo>
                    <a:pt x="197332" y="482625"/>
                  </a:lnTo>
                  <a:lnTo>
                    <a:pt x="197599" y="481406"/>
                  </a:lnTo>
                  <a:lnTo>
                    <a:pt x="197472" y="478980"/>
                  </a:lnTo>
                  <a:lnTo>
                    <a:pt x="194360" y="480593"/>
                  </a:lnTo>
                  <a:lnTo>
                    <a:pt x="193154" y="479247"/>
                  </a:lnTo>
                  <a:lnTo>
                    <a:pt x="193014" y="471830"/>
                  </a:lnTo>
                  <a:lnTo>
                    <a:pt x="192430" y="472224"/>
                  </a:lnTo>
                  <a:lnTo>
                    <a:pt x="192341" y="471830"/>
                  </a:lnTo>
                  <a:lnTo>
                    <a:pt x="190855" y="472097"/>
                  </a:lnTo>
                  <a:lnTo>
                    <a:pt x="190715" y="472097"/>
                  </a:lnTo>
                  <a:lnTo>
                    <a:pt x="190588" y="472503"/>
                  </a:lnTo>
                  <a:lnTo>
                    <a:pt x="190449" y="472643"/>
                  </a:lnTo>
                  <a:lnTo>
                    <a:pt x="190830" y="473278"/>
                  </a:lnTo>
                  <a:lnTo>
                    <a:pt x="186982" y="475830"/>
                  </a:lnTo>
                  <a:lnTo>
                    <a:pt x="186944" y="475475"/>
                  </a:lnTo>
                  <a:lnTo>
                    <a:pt x="186131" y="475068"/>
                  </a:lnTo>
                  <a:lnTo>
                    <a:pt x="185331" y="475475"/>
                  </a:lnTo>
                  <a:lnTo>
                    <a:pt x="185445" y="476846"/>
                  </a:lnTo>
                  <a:lnTo>
                    <a:pt x="183845" y="477901"/>
                  </a:lnTo>
                  <a:lnTo>
                    <a:pt x="189636" y="481266"/>
                  </a:lnTo>
                  <a:lnTo>
                    <a:pt x="188696" y="481812"/>
                  </a:lnTo>
                  <a:lnTo>
                    <a:pt x="187490" y="482346"/>
                  </a:lnTo>
                  <a:lnTo>
                    <a:pt x="188836" y="483565"/>
                  </a:lnTo>
                  <a:lnTo>
                    <a:pt x="182092" y="485178"/>
                  </a:lnTo>
                  <a:lnTo>
                    <a:pt x="192874" y="489902"/>
                  </a:lnTo>
                  <a:lnTo>
                    <a:pt x="188963" y="483692"/>
                  </a:lnTo>
                  <a:lnTo>
                    <a:pt x="191795" y="484378"/>
                  </a:lnTo>
                  <a:lnTo>
                    <a:pt x="195846" y="482346"/>
                  </a:lnTo>
                  <a:lnTo>
                    <a:pt x="195580" y="487210"/>
                  </a:lnTo>
                  <a:lnTo>
                    <a:pt x="195313" y="487603"/>
                  </a:lnTo>
                  <a:lnTo>
                    <a:pt x="194906" y="488010"/>
                  </a:lnTo>
                  <a:lnTo>
                    <a:pt x="194767" y="488416"/>
                  </a:lnTo>
                  <a:lnTo>
                    <a:pt x="194767" y="488962"/>
                  </a:lnTo>
                  <a:lnTo>
                    <a:pt x="194906" y="489369"/>
                  </a:lnTo>
                  <a:lnTo>
                    <a:pt x="195173" y="489762"/>
                  </a:lnTo>
                  <a:lnTo>
                    <a:pt x="197332" y="488556"/>
                  </a:lnTo>
                  <a:lnTo>
                    <a:pt x="199491" y="487476"/>
                  </a:lnTo>
                  <a:lnTo>
                    <a:pt x="201650" y="486257"/>
                  </a:lnTo>
                  <a:close/>
                </a:path>
                <a:path w="463550" h="556894">
                  <a:moveTo>
                    <a:pt x="203669" y="447408"/>
                  </a:moveTo>
                  <a:lnTo>
                    <a:pt x="201917" y="447408"/>
                  </a:lnTo>
                  <a:lnTo>
                    <a:pt x="200431" y="447014"/>
                  </a:lnTo>
                  <a:lnTo>
                    <a:pt x="200304" y="450646"/>
                  </a:lnTo>
                  <a:lnTo>
                    <a:pt x="201917" y="450786"/>
                  </a:lnTo>
                  <a:lnTo>
                    <a:pt x="203530" y="451053"/>
                  </a:lnTo>
                  <a:lnTo>
                    <a:pt x="203669" y="447408"/>
                  </a:lnTo>
                  <a:close/>
                </a:path>
                <a:path w="463550" h="556894">
                  <a:moveTo>
                    <a:pt x="208800" y="447954"/>
                  </a:moveTo>
                  <a:lnTo>
                    <a:pt x="207441" y="447281"/>
                  </a:lnTo>
                  <a:lnTo>
                    <a:pt x="206362" y="447548"/>
                  </a:lnTo>
                  <a:lnTo>
                    <a:pt x="206641" y="448360"/>
                  </a:lnTo>
                  <a:lnTo>
                    <a:pt x="207314" y="450926"/>
                  </a:lnTo>
                  <a:lnTo>
                    <a:pt x="208254" y="449160"/>
                  </a:lnTo>
                  <a:lnTo>
                    <a:pt x="208800" y="447954"/>
                  </a:lnTo>
                  <a:close/>
                </a:path>
                <a:path w="463550" h="556894">
                  <a:moveTo>
                    <a:pt x="214185" y="460095"/>
                  </a:moveTo>
                  <a:lnTo>
                    <a:pt x="212305" y="461175"/>
                  </a:lnTo>
                  <a:lnTo>
                    <a:pt x="212305" y="469125"/>
                  </a:lnTo>
                  <a:lnTo>
                    <a:pt x="212839" y="469531"/>
                  </a:lnTo>
                  <a:lnTo>
                    <a:pt x="214185" y="468909"/>
                  </a:lnTo>
                  <a:lnTo>
                    <a:pt x="214185" y="460095"/>
                  </a:lnTo>
                  <a:close/>
                </a:path>
                <a:path w="463550" h="556894">
                  <a:moveTo>
                    <a:pt x="217563" y="467652"/>
                  </a:moveTo>
                  <a:lnTo>
                    <a:pt x="217157" y="463461"/>
                  </a:lnTo>
                  <a:lnTo>
                    <a:pt x="214871" y="462953"/>
                  </a:lnTo>
                  <a:lnTo>
                    <a:pt x="214731" y="462927"/>
                  </a:lnTo>
                  <a:lnTo>
                    <a:pt x="214731" y="462457"/>
                  </a:lnTo>
                  <a:lnTo>
                    <a:pt x="214325" y="461848"/>
                  </a:lnTo>
                  <a:lnTo>
                    <a:pt x="214325" y="468845"/>
                  </a:lnTo>
                  <a:lnTo>
                    <a:pt x="214464" y="468782"/>
                  </a:lnTo>
                  <a:lnTo>
                    <a:pt x="214591" y="468731"/>
                  </a:lnTo>
                  <a:lnTo>
                    <a:pt x="214591" y="467042"/>
                  </a:lnTo>
                  <a:lnTo>
                    <a:pt x="214464" y="466839"/>
                  </a:lnTo>
                  <a:lnTo>
                    <a:pt x="217157" y="467537"/>
                  </a:lnTo>
                  <a:lnTo>
                    <a:pt x="217563" y="467652"/>
                  </a:lnTo>
                  <a:close/>
                </a:path>
                <a:path w="463550" h="556894">
                  <a:moveTo>
                    <a:pt x="219722" y="457530"/>
                  </a:moveTo>
                  <a:lnTo>
                    <a:pt x="219176" y="457123"/>
                  </a:lnTo>
                  <a:lnTo>
                    <a:pt x="218236" y="456450"/>
                  </a:lnTo>
                  <a:lnTo>
                    <a:pt x="215900" y="455447"/>
                  </a:lnTo>
                  <a:lnTo>
                    <a:pt x="216484" y="449846"/>
                  </a:lnTo>
                  <a:lnTo>
                    <a:pt x="212128" y="452983"/>
                  </a:lnTo>
                  <a:lnTo>
                    <a:pt x="211899" y="450380"/>
                  </a:lnTo>
                  <a:lnTo>
                    <a:pt x="212432" y="447814"/>
                  </a:lnTo>
                  <a:lnTo>
                    <a:pt x="209207" y="448627"/>
                  </a:lnTo>
                  <a:lnTo>
                    <a:pt x="208661" y="450113"/>
                  </a:lnTo>
                  <a:lnTo>
                    <a:pt x="209473" y="451459"/>
                  </a:lnTo>
                  <a:lnTo>
                    <a:pt x="211886" y="453161"/>
                  </a:lnTo>
                  <a:lnTo>
                    <a:pt x="208521" y="455587"/>
                  </a:lnTo>
                  <a:lnTo>
                    <a:pt x="208521" y="461365"/>
                  </a:lnTo>
                  <a:lnTo>
                    <a:pt x="208521" y="462927"/>
                  </a:lnTo>
                  <a:lnTo>
                    <a:pt x="207746" y="462153"/>
                  </a:lnTo>
                  <a:lnTo>
                    <a:pt x="207543" y="461264"/>
                  </a:lnTo>
                  <a:lnTo>
                    <a:pt x="208521" y="461365"/>
                  </a:lnTo>
                  <a:lnTo>
                    <a:pt x="208521" y="455587"/>
                  </a:lnTo>
                  <a:lnTo>
                    <a:pt x="207759" y="456133"/>
                  </a:lnTo>
                  <a:lnTo>
                    <a:pt x="207314" y="455917"/>
                  </a:lnTo>
                  <a:lnTo>
                    <a:pt x="207238" y="456463"/>
                  </a:lnTo>
                  <a:lnTo>
                    <a:pt x="205562" y="456857"/>
                  </a:lnTo>
                  <a:lnTo>
                    <a:pt x="205244" y="456996"/>
                  </a:lnTo>
                  <a:lnTo>
                    <a:pt x="205244" y="462661"/>
                  </a:lnTo>
                  <a:lnTo>
                    <a:pt x="204482" y="462661"/>
                  </a:lnTo>
                  <a:lnTo>
                    <a:pt x="203403" y="462788"/>
                  </a:lnTo>
                  <a:lnTo>
                    <a:pt x="200952" y="460171"/>
                  </a:lnTo>
                  <a:lnTo>
                    <a:pt x="203809" y="461822"/>
                  </a:lnTo>
                  <a:lnTo>
                    <a:pt x="203936" y="461899"/>
                  </a:lnTo>
                  <a:lnTo>
                    <a:pt x="205244" y="462661"/>
                  </a:lnTo>
                  <a:lnTo>
                    <a:pt x="205244" y="456996"/>
                  </a:lnTo>
                  <a:lnTo>
                    <a:pt x="204343" y="457365"/>
                  </a:lnTo>
                  <a:lnTo>
                    <a:pt x="204216" y="457415"/>
                  </a:lnTo>
                  <a:lnTo>
                    <a:pt x="203936" y="457530"/>
                  </a:lnTo>
                  <a:lnTo>
                    <a:pt x="204216" y="457123"/>
                  </a:lnTo>
                  <a:lnTo>
                    <a:pt x="204343" y="456996"/>
                  </a:lnTo>
                  <a:lnTo>
                    <a:pt x="203809" y="455637"/>
                  </a:lnTo>
                  <a:lnTo>
                    <a:pt x="203809" y="457530"/>
                  </a:lnTo>
                  <a:lnTo>
                    <a:pt x="200215" y="459384"/>
                  </a:lnTo>
                  <a:lnTo>
                    <a:pt x="199936" y="459092"/>
                  </a:lnTo>
                  <a:lnTo>
                    <a:pt x="200012" y="457327"/>
                  </a:lnTo>
                  <a:lnTo>
                    <a:pt x="202450" y="457454"/>
                  </a:lnTo>
                  <a:lnTo>
                    <a:pt x="203809" y="457530"/>
                  </a:lnTo>
                  <a:lnTo>
                    <a:pt x="203809" y="455637"/>
                  </a:lnTo>
                  <a:lnTo>
                    <a:pt x="202450" y="452132"/>
                  </a:lnTo>
                  <a:lnTo>
                    <a:pt x="200088" y="455726"/>
                  </a:lnTo>
                  <a:lnTo>
                    <a:pt x="200164" y="454152"/>
                  </a:lnTo>
                  <a:lnTo>
                    <a:pt x="199872" y="454190"/>
                  </a:lnTo>
                  <a:lnTo>
                    <a:pt x="199872" y="463651"/>
                  </a:lnTo>
                  <a:lnTo>
                    <a:pt x="194627" y="460768"/>
                  </a:lnTo>
                  <a:lnTo>
                    <a:pt x="196519" y="459143"/>
                  </a:lnTo>
                  <a:lnTo>
                    <a:pt x="199783" y="460070"/>
                  </a:lnTo>
                  <a:lnTo>
                    <a:pt x="199872" y="463651"/>
                  </a:lnTo>
                  <a:lnTo>
                    <a:pt x="199872" y="454190"/>
                  </a:lnTo>
                  <a:lnTo>
                    <a:pt x="196659" y="454558"/>
                  </a:lnTo>
                  <a:lnTo>
                    <a:pt x="194360" y="451319"/>
                  </a:lnTo>
                  <a:lnTo>
                    <a:pt x="191401" y="452704"/>
                  </a:lnTo>
                  <a:lnTo>
                    <a:pt x="191401" y="460768"/>
                  </a:lnTo>
                  <a:lnTo>
                    <a:pt x="189242" y="460222"/>
                  </a:lnTo>
                  <a:lnTo>
                    <a:pt x="188963" y="460159"/>
                  </a:lnTo>
                  <a:lnTo>
                    <a:pt x="188569" y="460057"/>
                  </a:lnTo>
                  <a:lnTo>
                    <a:pt x="188163" y="459955"/>
                  </a:lnTo>
                  <a:lnTo>
                    <a:pt x="187883" y="458470"/>
                  </a:lnTo>
                  <a:lnTo>
                    <a:pt x="186867" y="455726"/>
                  </a:lnTo>
                  <a:lnTo>
                    <a:pt x="186601" y="454952"/>
                  </a:lnTo>
                  <a:lnTo>
                    <a:pt x="186867" y="455701"/>
                  </a:lnTo>
                  <a:lnTo>
                    <a:pt x="189776" y="458749"/>
                  </a:lnTo>
                  <a:lnTo>
                    <a:pt x="191401" y="460768"/>
                  </a:lnTo>
                  <a:lnTo>
                    <a:pt x="191401" y="452704"/>
                  </a:lnTo>
                  <a:lnTo>
                    <a:pt x="186867" y="454825"/>
                  </a:lnTo>
                  <a:lnTo>
                    <a:pt x="186601" y="454812"/>
                  </a:lnTo>
                  <a:lnTo>
                    <a:pt x="182041" y="456628"/>
                  </a:lnTo>
                  <a:lnTo>
                    <a:pt x="182041" y="464197"/>
                  </a:lnTo>
                  <a:lnTo>
                    <a:pt x="181762" y="464108"/>
                  </a:lnTo>
                  <a:lnTo>
                    <a:pt x="181952" y="464007"/>
                  </a:lnTo>
                  <a:lnTo>
                    <a:pt x="182041" y="464197"/>
                  </a:lnTo>
                  <a:lnTo>
                    <a:pt x="182041" y="456628"/>
                  </a:lnTo>
                  <a:lnTo>
                    <a:pt x="180606" y="457200"/>
                  </a:lnTo>
                  <a:lnTo>
                    <a:pt x="180467" y="457263"/>
                  </a:lnTo>
                  <a:lnTo>
                    <a:pt x="181279" y="461175"/>
                  </a:lnTo>
                  <a:lnTo>
                    <a:pt x="180606" y="461035"/>
                  </a:lnTo>
                  <a:lnTo>
                    <a:pt x="179933" y="460629"/>
                  </a:lnTo>
                  <a:lnTo>
                    <a:pt x="179120" y="458876"/>
                  </a:lnTo>
                  <a:lnTo>
                    <a:pt x="176695" y="461441"/>
                  </a:lnTo>
                  <a:lnTo>
                    <a:pt x="178206" y="465315"/>
                  </a:lnTo>
                  <a:lnTo>
                    <a:pt x="178587" y="466293"/>
                  </a:lnTo>
                  <a:lnTo>
                    <a:pt x="180606" y="469404"/>
                  </a:lnTo>
                  <a:lnTo>
                    <a:pt x="181140" y="466839"/>
                  </a:lnTo>
                  <a:lnTo>
                    <a:pt x="182410" y="464947"/>
                  </a:lnTo>
                  <a:lnTo>
                    <a:pt x="183299" y="466699"/>
                  </a:lnTo>
                  <a:lnTo>
                    <a:pt x="186270" y="466026"/>
                  </a:lnTo>
                  <a:lnTo>
                    <a:pt x="187883" y="465658"/>
                  </a:lnTo>
                  <a:lnTo>
                    <a:pt x="188163" y="465594"/>
                  </a:lnTo>
                  <a:lnTo>
                    <a:pt x="188696" y="465480"/>
                  </a:lnTo>
                  <a:lnTo>
                    <a:pt x="189242" y="465353"/>
                  </a:lnTo>
                  <a:lnTo>
                    <a:pt x="189103" y="466839"/>
                  </a:lnTo>
                  <a:lnTo>
                    <a:pt x="188569" y="468045"/>
                  </a:lnTo>
                  <a:lnTo>
                    <a:pt x="188963" y="470484"/>
                  </a:lnTo>
                  <a:lnTo>
                    <a:pt x="189242" y="470509"/>
                  </a:lnTo>
                  <a:lnTo>
                    <a:pt x="190322" y="470598"/>
                  </a:lnTo>
                  <a:lnTo>
                    <a:pt x="193827" y="470344"/>
                  </a:lnTo>
                  <a:lnTo>
                    <a:pt x="190322" y="463867"/>
                  </a:lnTo>
                  <a:lnTo>
                    <a:pt x="191401" y="464223"/>
                  </a:lnTo>
                  <a:lnTo>
                    <a:pt x="194360" y="465175"/>
                  </a:lnTo>
                  <a:lnTo>
                    <a:pt x="194627" y="465213"/>
                  </a:lnTo>
                  <a:lnTo>
                    <a:pt x="199898" y="464820"/>
                  </a:lnTo>
                  <a:lnTo>
                    <a:pt x="200025" y="469265"/>
                  </a:lnTo>
                  <a:lnTo>
                    <a:pt x="202323" y="471017"/>
                  </a:lnTo>
                  <a:lnTo>
                    <a:pt x="204076" y="469265"/>
                  </a:lnTo>
                  <a:lnTo>
                    <a:pt x="208394" y="467652"/>
                  </a:lnTo>
                  <a:lnTo>
                    <a:pt x="208127" y="464820"/>
                  </a:lnTo>
                  <a:lnTo>
                    <a:pt x="208254" y="464820"/>
                  </a:lnTo>
                  <a:lnTo>
                    <a:pt x="208394" y="464947"/>
                  </a:lnTo>
                  <a:lnTo>
                    <a:pt x="208394" y="464820"/>
                  </a:lnTo>
                  <a:lnTo>
                    <a:pt x="208521" y="464718"/>
                  </a:lnTo>
                  <a:lnTo>
                    <a:pt x="208521" y="465353"/>
                  </a:lnTo>
                  <a:lnTo>
                    <a:pt x="210413" y="464642"/>
                  </a:lnTo>
                  <a:lnTo>
                    <a:pt x="210680" y="464540"/>
                  </a:lnTo>
                  <a:lnTo>
                    <a:pt x="210413" y="465353"/>
                  </a:lnTo>
                  <a:lnTo>
                    <a:pt x="210680" y="466293"/>
                  </a:lnTo>
                  <a:lnTo>
                    <a:pt x="211226" y="466725"/>
                  </a:lnTo>
                  <a:lnTo>
                    <a:pt x="211353" y="466839"/>
                  </a:lnTo>
                  <a:lnTo>
                    <a:pt x="211353" y="468426"/>
                  </a:lnTo>
                  <a:lnTo>
                    <a:pt x="212166" y="469023"/>
                  </a:lnTo>
                  <a:lnTo>
                    <a:pt x="212166" y="460768"/>
                  </a:lnTo>
                  <a:lnTo>
                    <a:pt x="211899" y="460768"/>
                  </a:lnTo>
                  <a:lnTo>
                    <a:pt x="212712" y="458749"/>
                  </a:lnTo>
                  <a:lnTo>
                    <a:pt x="211645" y="458089"/>
                  </a:lnTo>
                  <a:lnTo>
                    <a:pt x="211645" y="460844"/>
                  </a:lnTo>
                  <a:lnTo>
                    <a:pt x="211353" y="461035"/>
                  </a:lnTo>
                  <a:lnTo>
                    <a:pt x="210985" y="461022"/>
                  </a:lnTo>
                  <a:lnTo>
                    <a:pt x="211645" y="460844"/>
                  </a:lnTo>
                  <a:lnTo>
                    <a:pt x="211645" y="458089"/>
                  </a:lnTo>
                  <a:lnTo>
                    <a:pt x="210553" y="457390"/>
                  </a:lnTo>
                  <a:lnTo>
                    <a:pt x="210121" y="457200"/>
                  </a:lnTo>
                  <a:lnTo>
                    <a:pt x="213385" y="458063"/>
                  </a:lnTo>
                  <a:lnTo>
                    <a:pt x="214198" y="458063"/>
                  </a:lnTo>
                  <a:lnTo>
                    <a:pt x="215265" y="459143"/>
                  </a:lnTo>
                  <a:lnTo>
                    <a:pt x="217157" y="463334"/>
                  </a:lnTo>
                  <a:lnTo>
                    <a:pt x="219176" y="458609"/>
                  </a:lnTo>
                  <a:lnTo>
                    <a:pt x="219722" y="457530"/>
                  </a:lnTo>
                  <a:close/>
                </a:path>
                <a:path w="463550" h="556894">
                  <a:moveTo>
                    <a:pt x="383603" y="4445"/>
                  </a:moveTo>
                  <a:lnTo>
                    <a:pt x="381990" y="1752"/>
                  </a:lnTo>
                  <a:lnTo>
                    <a:pt x="380238" y="266"/>
                  </a:lnTo>
                  <a:lnTo>
                    <a:pt x="378612" y="0"/>
                  </a:lnTo>
                  <a:lnTo>
                    <a:pt x="377405" y="812"/>
                  </a:lnTo>
                  <a:lnTo>
                    <a:pt x="373087" y="4584"/>
                  </a:lnTo>
                  <a:lnTo>
                    <a:pt x="383603" y="4445"/>
                  </a:lnTo>
                  <a:close/>
                </a:path>
                <a:path w="463550" h="556894">
                  <a:moveTo>
                    <a:pt x="390753" y="4851"/>
                  </a:moveTo>
                  <a:lnTo>
                    <a:pt x="388061" y="2832"/>
                  </a:lnTo>
                  <a:lnTo>
                    <a:pt x="387108" y="3505"/>
                  </a:lnTo>
                  <a:lnTo>
                    <a:pt x="385356" y="4178"/>
                  </a:lnTo>
                  <a:lnTo>
                    <a:pt x="388594" y="6883"/>
                  </a:lnTo>
                  <a:lnTo>
                    <a:pt x="389407" y="5803"/>
                  </a:lnTo>
                  <a:lnTo>
                    <a:pt x="390753" y="4851"/>
                  </a:lnTo>
                  <a:close/>
                </a:path>
                <a:path w="463550" h="556894">
                  <a:moveTo>
                    <a:pt x="399249" y="4851"/>
                  </a:moveTo>
                  <a:lnTo>
                    <a:pt x="397090" y="2565"/>
                  </a:lnTo>
                  <a:lnTo>
                    <a:pt x="396697" y="2019"/>
                  </a:lnTo>
                  <a:lnTo>
                    <a:pt x="396151" y="2019"/>
                  </a:lnTo>
                  <a:lnTo>
                    <a:pt x="395617" y="2298"/>
                  </a:lnTo>
                  <a:lnTo>
                    <a:pt x="393319" y="4051"/>
                  </a:lnTo>
                  <a:lnTo>
                    <a:pt x="399249" y="4851"/>
                  </a:lnTo>
                  <a:close/>
                </a:path>
                <a:path w="463550" h="556894">
                  <a:moveTo>
                    <a:pt x="401955" y="24282"/>
                  </a:moveTo>
                  <a:lnTo>
                    <a:pt x="399389" y="21717"/>
                  </a:lnTo>
                  <a:lnTo>
                    <a:pt x="398843" y="21983"/>
                  </a:lnTo>
                  <a:lnTo>
                    <a:pt x="398310" y="22390"/>
                  </a:lnTo>
                  <a:lnTo>
                    <a:pt x="396963" y="24282"/>
                  </a:lnTo>
                  <a:lnTo>
                    <a:pt x="401955" y="24282"/>
                  </a:lnTo>
                  <a:close/>
                </a:path>
                <a:path w="463550" h="556894">
                  <a:moveTo>
                    <a:pt x="412203" y="8496"/>
                  </a:moveTo>
                  <a:lnTo>
                    <a:pt x="409638" y="8763"/>
                  </a:lnTo>
                  <a:lnTo>
                    <a:pt x="408825" y="8496"/>
                  </a:lnTo>
                  <a:lnTo>
                    <a:pt x="409105" y="9309"/>
                  </a:lnTo>
                  <a:lnTo>
                    <a:pt x="409778" y="9842"/>
                  </a:lnTo>
                  <a:lnTo>
                    <a:pt x="410311" y="10248"/>
                  </a:lnTo>
                  <a:lnTo>
                    <a:pt x="410984" y="9715"/>
                  </a:lnTo>
                  <a:lnTo>
                    <a:pt x="412203" y="8496"/>
                  </a:lnTo>
                  <a:close/>
                </a:path>
                <a:path w="463550" h="556894">
                  <a:moveTo>
                    <a:pt x="425157" y="55435"/>
                  </a:moveTo>
                  <a:lnTo>
                    <a:pt x="424751" y="55029"/>
                  </a:lnTo>
                  <a:lnTo>
                    <a:pt x="424345" y="55308"/>
                  </a:lnTo>
                  <a:lnTo>
                    <a:pt x="423938" y="55308"/>
                  </a:lnTo>
                  <a:lnTo>
                    <a:pt x="424345" y="55841"/>
                  </a:lnTo>
                  <a:lnTo>
                    <a:pt x="424751" y="55575"/>
                  </a:lnTo>
                  <a:lnTo>
                    <a:pt x="425157" y="55435"/>
                  </a:lnTo>
                  <a:close/>
                </a:path>
                <a:path w="463550" h="556894">
                  <a:moveTo>
                    <a:pt x="430949" y="30480"/>
                  </a:moveTo>
                  <a:lnTo>
                    <a:pt x="430682" y="30073"/>
                  </a:lnTo>
                  <a:lnTo>
                    <a:pt x="430542" y="29946"/>
                  </a:lnTo>
                  <a:lnTo>
                    <a:pt x="430276" y="29540"/>
                  </a:lnTo>
                  <a:lnTo>
                    <a:pt x="429869" y="29806"/>
                  </a:lnTo>
                  <a:lnTo>
                    <a:pt x="430276" y="30073"/>
                  </a:lnTo>
                  <a:lnTo>
                    <a:pt x="430542" y="30213"/>
                  </a:lnTo>
                  <a:lnTo>
                    <a:pt x="430949" y="30480"/>
                  </a:lnTo>
                  <a:close/>
                </a:path>
                <a:path w="463550" h="556894">
                  <a:moveTo>
                    <a:pt x="431355" y="31292"/>
                  </a:moveTo>
                  <a:lnTo>
                    <a:pt x="431215" y="31026"/>
                  </a:lnTo>
                  <a:lnTo>
                    <a:pt x="430949" y="30619"/>
                  </a:lnTo>
                  <a:lnTo>
                    <a:pt x="431215" y="31153"/>
                  </a:lnTo>
                  <a:lnTo>
                    <a:pt x="431355" y="31292"/>
                  </a:lnTo>
                  <a:close/>
                </a:path>
                <a:path w="463550" h="556894">
                  <a:moveTo>
                    <a:pt x="439724" y="22529"/>
                  </a:moveTo>
                  <a:lnTo>
                    <a:pt x="438492" y="18846"/>
                  </a:lnTo>
                  <a:lnTo>
                    <a:pt x="438238" y="18072"/>
                  </a:lnTo>
                  <a:lnTo>
                    <a:pt x="438099" y="18211"/>
                  </a:lnTo>
                  <a:lnTo>
                    <a:pt x="437972" y="16725"/>
                  </a:lnTo>
                  <a:lnTo>
                    <a:pt x="437667" y="16675"/>
                  </a:lnTo>
                  <a:lnTo>
                    <a:pt x="437667" y="18643"/>
                  </a:lnTo>
                  <a:lnTo>
                    <a:pt x="436892" y="19418"/>
                  </a:lnTo>
                  <a:lnTo>
                    <a:pt x="436753" y="19011"/>
                  </a:lnTo>
                  <a:lnTo>
                    <a:pt x="436892" y="18745"/>
                  </a:lnTo>
                  <a:lnTo>
                    <a:pt x="436753" y="18338"/>
                  </a:lnTo>
                  <a:lnTo>
                    <a:pt x="437667" y="18643"/>
                  </a:lnTo>
                  <a:lnTo>
                    <a:pt x="437667" y="16675"/>
                  </a:lnTo>
                  <a:lnTo>
                    <a:pt x="436892" y="16522"/>
                  </a:lnTo>
                  <a:lnTo>
                    <a:pt x="436486" y="16459"/>
                  </a:lnTo>
                  <a:lnTo>
                    <a:pt x="436486" y="14706"/>
                  </a:lnTo>
                  <a:lnTo>
                    <a:pt x="435406" y="13220"/>
                  </a:lnTo>
                  <a:lnTo>
                    <a:pt x="433781" y="13436"/>
                  </a:lnTo>
                  <a:lnTo>
                    <a:pt x="433374" y="13487"/>
                  </a:lnTo>
                  <a:lnTo>
                    <a:pt x="433781" y="11468"/>
                  </a:lnTo>
                  <a:lnTo>
                    <a:pt x="427583" y="13487"/>
                  </a:lnTo>
                  <a:lnTo>
                    <a:pt x="431622" y="14706"/>
                  </a:lnTo>
                  <a:lnTo>
                    <a:pt x="428383" y="17399"/>
                  </a:lnTo>
                  <a:lnTo>
                    <a:pt x="430682" y="20091"/>
                  </a:lnTo>
                  <a:lnTo>
                    <a:pt x="431622" y="20281"/>
                  </a:lnTo>
                  <a:lnTo>
                    <a:pt x="433374" y="20624"/>
                  </a:lnTo>
                  <a:lnTo>
                    <a:pt x="434860" y="20904"/>
                  </a:lnTo>
                  <a:lnTo>
                    <a:pt x="433654" y="22656"/>
                  </a:lnTo>
                  <a:lnTo>
                    <a:pt x="434860" y="22872"/>
                  </a:lnTo>
                  <a:lnTo>
                    <a:pt x="436486" y="23164"/>
                  </a:lnTo>
                  <a:lnTo>
                    <a:pt x="436753" y="23215"/>
                  </a:lnTo>
                  <a:lnTo>
                    <a:pt x="437667" y="23380"/>
                  </a:lnTo>
                  <a:lnTo>
                    <a:pt x="438238" y="23482"/>
                  </a:lnTo>
                  <a:lnTo>
                    <a:pt x="438912" y="23609"/>
                  </a:lnTo>
                  <a:lnTo>
                    <a:pt x="439724" y="22529"/>
                  </a:lnTo>
                  <a:close/>
                </a:path>
                <a:path w="463550" h="556894">
                  <a:moveTo>
                    <a:pt x="457657" y="34391"/>
                  </a:moveTo>
                  <a:lnTo>
                    <a:pt x="451053" y="29273"/>
                  </a:lnTo>
                  <a:lnTo>
                    <a:pt x="447548" y="30353"/>
                  </a:lnTo>
                  <a:lnTo>
                    <a:pt x="445389" y="29540"/>
                  </a:lnTo>
                  <a:lnTo>
                    <a:pt x="443763" y="29133"/>
                  </a:lnTo>
                  <a:lnTo>
                    <a:pt x="442417" y="30353"/>
                  </a:lnTo>
                  <a:lnTo>
                    <a:pt x="441198" y="29400"/>
                  </a:lnTo>
                  <a:lnTo>
                    <a:pt x="440118" y="31026"/>
                  </a:lnTo>
                  <a:lnTo>
                    <a:pt x="439445" y="31826"/>
                  </a:lnTo>
                  <a:lnTo>
                    <a:pt x="438912" y="32639"/>
                  </a:lnTo>
                  <a:lnTo>
                    <a:pt x="437972" y="32372"/>
                  </a:lnTo>
                  <a:lnTo>
                    <a:pt x="437857" y="33324"/>
                  </a:lnTo>
                  <a:lnTo>
                    <a:pt x="437642" y="32969"/>
                  </a:lnTo>
                  <a:lnTo>
                    <a:pt x="437642" y="35128"/>
                  </a:lnTo>
                  <a:lnTo>
                    <a:pt x="437311" y="37896"/>
                  </a:lnTo>
                  <a:lnTo>
                    <a:pt x="436892" y="38176"/>
                  </a:lnTo>
                  <a:lnTo>
                    <a:pt x="436753" y="38036"/>
                  </a:lnTo>
                  <a:lnTo>
                    <a:pt x="436753" y="37769"/>
                  </a:lnTo>
                  <a:lnTo>
                    <a:pt x="436486" y="37769"/>
                  </a:lnTo>
                  <a:lnTo>
                    <a:pt x="433108" y="34264"/>
                  </a:lnTo>
                  <a:lnTo>
                    <a:pt x="433108" y="35204"/>
                  </a:lnTo>
                  <a:lnTo>
                    <a:pt x="432841" y="34937"/>
                  </a:lnTo>
                  <a:lnTo>
                    <a:pt x="432523" y="34709"/>
                  </a:lnTo>
                  <a:lnTo>
                    <a:pt x="432435" y="34531"/>
                  </a:lnTo>
                  <a:lnTo>
                    <a:pt x="432955" y="34848"/>
                  </a:lnTo>
                  <a:lnTo>
                    <a:pt x="433108" y="35204"/>
                  </a:lnTo>
                  <a:lnTo>
                    <a:pt x="433108" y="34264"/>
                  </a:lnTo>
                  <a:lnTo>
                    <a:pt x="432981" y="34023"/>
                  </a:lnTo>
                  <a:lnTo>
                    <a:pt x="437642" y="35128"/>
                  </a:lnTo>
                  <a:lnTo>
                    <a:pt x="437642" y="32969"/>
                  </a:lnTo>
                  <a:lnTo>
                    <a:pt x="437286" y="32372"/>
                  </a:lnTo>
                  <a:lnTo>
                    <a:pt x="436892" y="32461"/>
                  </a:lnTo>
                  <a:lnTo>
                    <a:pt x="436486" y="32562"/>
                  </a:lnTo>
                  <a:lnTo>
                    <a:pt x="436079" y="32651"/>
                  </a:lnTo>
                  <a:lnTo>
                    <a:pt x="435533" y="32778"/>
                  </a:lnTo>
                  <a:lnTo>
                    <a:pt x="433514" y="30886"/>
                  </a:lnTo>
                  <a:lnTo>
                    <a:pt x="432739" y="31178"/>
                  </a:lnTo>
                  <a:lnTo>
                    <a:pt x="432739" y="34366"/>
                  </a:lnTo>
                  <a:lnTo>
                    <a:pt x="432295" y="34391"/>
                  </a:lnTo>
                  <a:lnTo>
                    <a:pt x="432295" y="34861"/>
                  </a:lnTo>
                  <a:lnTo>
                    <a:pt x="432295" y="35737"/>
                  </a:lnTo>
                  <a:lnTo>
                    <a:pt x="431444" y="35140"/>
                  </a:lnTo>
                  <a:lnTo>
                    <a:pt x="432168" y="34937"/>
                  </a:lnTo>
                  <a:lnTo>
                    <a:pt x="432295" y="34861"/>
                  </a:lnTo>
                  <a:lnTo>
                    <a:pt x="432295" y="34391"/>
                  </a:lnTo>
                  <a:lnTo>
                    <a:pt x="432701" y="34264"/>
                  </a:lnTo>
                  <a:lnTo>
                    <a:pt x="432739" y="31178"/>
                  </a:lnTo>
                  <a:lnTo>
                    <a:pt x="431622" y="31572"/>
                  </a:lnTo>
                  <a:lnTo>
                    <a:pt x="431622" y="33616"/>
                  </a:lnTo>
                  <a:lnTo>
                    <a:pt x="431495" y="33591"/>
                  </a:lnTo>
                  <a:lnTo>
                    <a:pt x="431622" y="33616"/>
                  </a:lnTo>
                  <a:lnTo>
                    <a:pt x="431622" y="31572"/>
                  </a:lnTo>
                  <a:lnTo>
                    <a:pt x="431355" y="31292"/>
                  </a:lnTo>
                  <a:lnTo>
                    <a:pt x="431355" y="31813"/>
                  </a:lnTo>
                  <a:lnTo>
                    <a:pt x="431063" y="32092"/>
                  </a:lnTo>
                  <a:lnTo>
                    <a:pt x="431063" y="34874"/>
                  </a:lnTo>
                  <a:lnTo>
                    <a:pt x="430415" y="34391"/>
                  </a:lnTo>
                  <a:lnTo>
                    <a:pt x="430415" y="33591"/>
                  </a:lnTo>
                  <a:lnTo>
                    <a:pt x="430542" y="33591"/>
                  </a:lnTo>
                  <a:lnTo>
                    <a:pt x="430822" y="34264"/>
                  </a:lnTo>
                  <a:lnTo>
                    <a:pt x="431063" y="34874"/>
                  </a:lnTo>
                  <a:lnTo>
                    <a:pt x="431063" y="32092"/>
                  </a:lnTo>
                  <a:lnTo>
                    <a:pt x="430149" y="32905"/>
                  </a:lnTo>
                  <a:lnTo>
                    <a:pt x="427583" y="31026"/>
                  </a:lnTo>
                  <a:lnTo>
                    <a:pt x="428117" y="30772"/>
                  </a:lnTo>
                  <a:lnTo>
                    <a:pt x="428256" y="30708"/>
                  </a:lnTo>
                  <a:lnTo>
                    <a:pt x="429069" y="30327"/>
                  </a:lnTo>
                  <a:lnTo>
                    <a:pt x="429196" y="30264"/>
                  </a:lnTo>
                  <a:lnTo>
                    <a:pt x="429463" y="30137"/>
                  </a:lnTo>
                  <a:lnTo>
                    <a:pt x="429602" y="30073"/>
                  </a:lnTo>
                  <a:lnTo>
                    <a:pt x="429742" y="30010"/>
                  </a:lnTo>
                  <a:lnTo>
                    <a:pt x="429869" y="29946"/>
                  </a:lnTo>
                  <a:lnTo>
                    <a:pt x="429742" y="29870"/>
                  </a:lnTo>
                  <a:lnTo>
                    <a:pt x="429602" y="29806"/>
                  </a:lnTo>
                  <a:lnTo>
                    <a:pt x="429463" y="29679"/>
                  </a:lnTo>
                  <a:lnTo>
                    <a:pt x="429196" y="29540"/>
                  </a:lnTo>
                  <a:lnTo>
                    <a:pt x="429602" y="29540"/>
                  </a:lnTo>
                  <a:lnTo>
                    <a:pt x="429742" y="29273"/>
                  </a:lnTo>
                  <a:lnTo>
                    <a:pt x="429742" y="28867"/>
                  </a:lnTo>
                  <a:lnTo>
                    <a:pt x="429869" y="28994"/>
                  </a:lnTo>
                  <a:lnTo>
                    <a:pt x="430149" y="29540"/>
                  </a:lnTo>
                  <a:lnTo>
                    <a:pt x="430415" y="29476"/>
                  </a:lnTo>
                  <a:lnTo>
                    <a:pt x="430949" y="29349"/>
                  </a:lnTo>
                  <a:lnTo>
                    <a:pt x="431355" y="29260"/>
                  </a:lnTo>
                  <a:lnTo>
                    <a:pt x="431622" y="29197"/>
                  </a:lnTo>
                  <a:lnTo>
                    <a:pt x="432168" y="29070"/>
                  </a:lnTo>
                  <a:lnTo>
                    <a:pt x="432701" y="28943"/>
                  </a:lnTo>
                  <a:lnTo>
                    <a:pt x="433108" y="28841"/>
                  </a:lnTo>
                  <a:lnTo>
                    <a:pt x="433514" y="28752"/>
                  </a:lnTo>
                  <a:lnTo>
                    <a:pt x="433781" y="28689"/>
                  </a:lnTo>
                  <a:lnTo>
                    <a:pt x="434187" y="28600"/>
                  </a:lnTo>
                  <a:lnTo>
                    <a:pt x="429069" y="23558"/>
                  </a:lnTo>
                  <a:lnTo>
                    <a:pt x="428256" y="22834"/>
                  </a:lnTo>
                  <a:lnTo>
                    <a:pt x="428256" y="26301"/>
                  </a:lnTo>
                  <a:lnTo>
                    <a:pt x="424345" y="24409"/>
                  </a:lnTo>
                  <a:lnTo>
                    <a:pt x="425958" y="23761"/>
                  </a:lnTo>
                  <a:lnTo>
                    <a:pt x="426224" y="23647"/>
                  </a:lnTo>
                  <a:lnTo>
                    <a:pt x="426364" y="23596"/>
                  </a:lnTo>
                  <a:lnTo>
                    <a:pt x="426631" y="23482"/>
                  </a:lnTo>
                  <a:lnTo>
                    <a:pt x="427278" y="23228"/>
                  </a:lnTo>
                  <a:lnTo>
                    <a:pt x="428256" y="26301"/>
                  </a:lnTo>
                  <a:lnTo>
                    <a:pt x="428256" y="22834"/>
                  </a:lnTo>
                  <a:lnTo>
                    <a:pt x="428117" y="22644"/>
                  </a:lnTo>
                  <a:lnTo>
                    <a:pt x="428256" y="22771"/>
                  </a:lnTo>
                  <a:lnTo>
                    <a:pt x="429069" y="22504"/>
                  </a:lnTo>
                  <a:lnTo>
                    <a:pt x="430822" y="21793"/>
                  </a:lnTo>
                  <a:lnTo>
                    <a:pt x="430949" y="21742"/>
                  </a:lnTo>
                  <a:lnTo>
                    <a:pt x="431215" y="21640"/>
                  </a:lnTo>
                  <a:lnTo>
                    <a:pt x="430949" y="21386"/>
                  </a:lnTo>
                  <a:lnTo>
                    <a:pt x="427278" y="19608"/>
                  </a:lnTo>
                  <a:lnTo>
                    <a:pt x="426224" y="19659"/>
                  </a:lnTo>
                  <a:lnTo>
                    <a:pt x="422998" y="20764"/>
                  </a:lnTo>
                  <a:lnTo>
                    <a:pt x="422859" y="20815"/>
                  </a:lnTo>
                  <a:lnTo>
                    <a:pt x="422592" y="20904"/>
                  </a:lnTo>
                  <a:lnTo>
                    <a:pt x="421779" y="11188"/>
                  </a:lnTo>
                  <a:lnTo>
                    <a:pt x="417055" y="18072"/>
                  </a:lnTo>
                  <a:lnTo>
                    <a:pt x="415074" y="10718"/>
                  </a:lnTo>
                  <a:lnTo>
                    <a:pt x="415074" y="11125"/>
                  </a:lnTo>
                  <a:lnTo>
                    <a:pt x="406679" y="17132"/>
                  </a:lnTo>
                  <a:lnTo>
                    <a:pt x="414909" y="18453"/>
                  </a:lnTo>
                  <a:lnTo>
                    <a:pt x="415302" y="18516"/>
                  </a:lnTo>
                  <a:lnTo>
                    <a:pt x="415861" y="18605"/>
                  </a:lnTo>
                  <a:lnTo>
                    <a:pt x="416382" y="18681"/>
                  </a:lnTo>
                  <a:lnTo>
                    <a:pt x="416788" y="18745"/>
                  </a:lnTo>
                  <a:lnTo>
                    <a:pt x="415302" y="22656"/>
                  </a:lnTo>
                  <a:lnTo>
                    <a:pt x="416788" y="22555"/>
                  </a:lnTo>
                  <a:lnTo>
                    <a:pt x="418160" y="22466"/>
                  </a:lnTo>
                  <a:lnTo>
                    <a:pt x="419354" y="22390"/>
                  </a:lnTo>
                  <a:lnTo>
                    <a:pt x="420839" y="23609"/>
                  </a:lnTo>
                  <a:lnTo>
                    <a:pt x="415302" y="25742"/>
                  </a:lnTo>
                  <a:lnTo>
                    <a:pt x="415074" y="25831"/>
                  </a:lnTo>
                  <a:lnTo>
                    <a:pt x="415861" y="29489"/>
                  </a:lnTo>
                  <a:lnTo>
                    <a:pt x="420027" y="31178"/>
                  </a:lnTo>
                  <a:lnTo>
                    <a:pt x="420204" y="31254"/>
                  </a:lnTo>
                  <a:lnTo>
                    <a:pt x="420839" y="30810"/>
                  </a:lnTo>
                  <a:lnTo>
                    <a:pt x="424345" y="28359"/>
                  </a:lnTo>
                  <a:lnTo>
                    <a:pt x="424751" y="28067"/>
                  </a:lnTo>
                  <a:lnTo>
                    <a:pt x="424751" y="27914"/>
                  </a:lnTo>
                  <a:lnTo>
                    <a:pt x="424878" y="27990"/>
                  </a:lnTo>
                  <a:lnTo>
                    <a:pt x="425157" y="28117"/>
                  </a:lnTo>
                  <a:lnTo>
                    <a:pt x="425958" y="28524"/>
                  </a:lnTo>
                  <a:lnTo>
                    <a:pt x="426097" y="28600"/>
                  </a:lnTo>
                  <a:lnTo>
                    <a:pt x="426224" y="29133"/>
                  </a:lnTo>
                  <a:lnTo>
                    <a:pt x="423672" y="30213"/>
                  </a:lnTo>
                  <a:lnTo>
                    <a:pt x="425551" y="33312"/>
                  </a:lnTo>
                  <a:lnTo>
                    <a:pt x="422186" y="34798"/>
                  </a:lnTo>
                  <a:lnTo>
                    <a:pt x="421779" y="35344"/>
                  </a:lnTo>
                  <a:lnTo>
                    <a:pt x="422859" y="36550"/>
                  </a:lnTo>
                  <a:lnTo>
                    <a:pt x="425157" y="41008"/>
                  </a:lnTo>
                  <a:lnTo>
                    <a:pt x="425551" y="40640"/>
                  </a:lnTo>
                  <a:lnTo>
                    <a:pt x="425958" y="40271"/>
                  </a:lnTo>
                  <a:lnTo>
                    <a:pt x="426097" y="40144"/>
                  </a:lnTo>
                  <a:lnTo>
                    <a:pt x="426224" y="40017"/>
                  </a:lnTo>
                  <a:lnTo>
                    <a:pt x="427583" y="38798"/>
                  </a:lnTo>
                  <a:lnTo>
                    <a:pt x="429463" y="37084"/>
                  </a:lnTo>
                  <a:lnTo>
                    <a:pt x="429602" y="36957"/>
                  </a:lnTo>
                  <a:lnTo>
                    <a:pt x="430415" y="39751"/>
                  </a:lnTo>
                  <a:lnTo>
                    <a:pt x="430822" y="41135"/>
                  </a:lnTo>
                  <a:lnTo>
                    <a:pt x="428256" y="41135"/>
                  </a:lnTo>
                  <a:lnTo>
                    <a:pt x="428256" y="42418"/>
                  </a:lnTo>
                  <a:lnTo>
                    <a:pt x="429196" y="44780"/>
                  </a:lnTo>
                  <a:lnTo>
                    <a:pt x="426910" y="45656"/>
                  </a:lnTo>
                  <a:lnTo>
                    <a:pt x="425958" y="45631"/>
                  </a:lnTo>
                  <a:lnTo>
                    <a:pt x="420433" y="42583"/>
                  </a:lnTo>
                  <a:lnTo>
                    <a:pt x="420204" y="42456"/>
                  </a:lnTo>
                  <a:lnTo>
                    <a:pt x="420027" y="42354"/>
                  </a:lnTo>
                  <a:lnTo>
                    <a:pt x="419354" y="45720"/>
                  </a:lnTo>
                  <a:lnTo>
                    <a:pt x="416115" y="43294"/>
                  </a:lnTo>
                  <a:lnTo>
                    <a:pt x="413423" y="48552"/>
                  </a:lnTo>
                  <a:lnTo>
                    <a:pt x="416382" y="50317"/>
                  </a:lnTo>
                  <a:lnTo>
                    <a:pt x="414909" y="53632"/>
                  </a:lnTo>
                  <a:lnTo>
                    <a:pt x="415861" y="54076"/>
                  </a:lnTo>
                  <a:lnTo>
                    <a:pt x="416115" y="54203"/>
                  </a:lnTo>
                  <a:lnTo>
                    <a:pt x="416382" y="54317"/>
                  </a:lnTo>
                  <a:lnTo>
                    <a:pt x="418160" y="55156"/>
                  </a:lnTo>
                  <a:lnTo>
                    <a:pt x="420027" y="54724"/>
                  </a:lnTo>
                  <a:lnTo>
                    <a:pt x="420433" y="54635"/>
                  </a:lnTo>
                  <a:lnTo>
                    <a:pt x="420839" y="54533"/>
                  </a:lnTo>
                  <a:lnTo>
                    <a:pt x="421373" y="54419"/>
                  </a:lnTo>
                  <a:lnTo>
                    <a:pt x="421779" y="54330"/>
                  </a:lnTo>
                  <a:lnTo>
                    <a:pt x="421779" y="53327"/>
                  </a:lnTo>
                  <a:lnTo>
                    <a:pt x="421640" y="50584"/>
                  </a:lnTo>
                  <a:lnTo>
                    <a:pt x="421513" y="50444"/>
                  </a:lnTo>
                  <a:lnTo>
                    <a:pt x="420433" y="50444"/>
                  </a:lnTo>
                  <a:lnTo>
                    <a:pt x="421246" y="49911"/>
                  </a:lnTo>
                  <a:lnTo>
                    <a:pt x="421373" y="49504"/>
                  </a:lnTo>
                  <a:lnTo>
                    <a:pt x="421513" y="49098"/>
                  </a:lnTo>
                  <a:lnTo>
                    <a:pt x="421373" y="48425"/>
                  </a:lnTo>
                  <a:lnTo>
                    <a:pt x="422592" y="48831"/>
                  </a:lnTo>
                  <a:lnTo>
                    <a:pt x="422859" y="48920"/>
                  </a:lnTo>
                  <a:lnTo>
                    <a:pt x="423672" y="49009"/>
                  </a:lnTo>
                  <a:lnTo>
                    <a:pt x="424751" y="49085"/>
                  </a:lnTo>
                  <a:lnTo>
                    <a:pt x="425157" y="48933"/>
                  </a:lnTo>
                  <a:lnTo>
                    <a:pt x="425958" y="48425"/>
                  </a:lnTo>
                  <a:lnTo>
                    <a:pt x="425958" y="48285"/>
                  </a:lnTo>
                  <a:lnTo>
                    <a:pt x="426097" y="48285"/>
                  </a:lnTo>
                  <a:lnTo>
                    <a:pt x="426224" y="48158"/>
                  </a:lnTo>
                  <a:lnTo>
                    <a:pt x="428117" y="51206"/>
                  </a:lnTo>
                  <a:lnTo>
                    <a:pt x="429069" y="52743"/>
                  </a:lnTo>
                  <a:lnTo>
                    <a:pt x="433108" y="47612"/>
                  </a:lnTo>
                  <a:lnTo>
                    <a:pt x="432981" y="47586"/>
                  </a:lnTo>
                  <a:lnTo>
                    <a:pt x="432435" y="47485"/>
                  </a:lnTo>
                  <a:lnTo>
                    <a:pt x="432028" y="47409"/>
                  </a:lnTo>
                  <a:lnTo>
                    <a:pt x="430949" y="47282"/>
                  </a:lnTo>
                  <a:lnTo>
                    <a:pt x="428269" y="46710"/>
                  </a:lnTo>
                  <a:lnTo>
                    <a:pt x="429069" y="46850"/>
                  </a:lnTo>
                  <a:lnTo>
                    <a:pt x="429196" y="46875"/>
                  </a:lnTo>
                  <a:lnTo>
                    <a:pt x="429742" y="46977"/>
                  </a:lnTo>
                  <a:lnTo>
                    <a:pt x="430149" y="47053"/>
                  </a:lnTo>
                  <a:lnTo>
                    <a:pt x="430415" y="47104"/>
                  </a:lnTo>
                  <a:lnTo>
                    <a:pt x="430822" y="47180"/>
                  </a:lnTo>
                  <a:lnTo>
                    <a:pt x="431215" y="47256"/>
                  </a:lnTo>
                  <a:lnTo>
                    <a:pt x="431622" y="47193"/>
                  </a:lnTo>
                  <a:lnTo>
                    <a:pt x="434860" y="46037"/>
                  </a:lnTo>
                  <a:lnTo>
                    <a:pt x="434187" y="45758"/>
                  </a:lnTo>
                  <a:lnTo>
                    <a:pt x="433781" y="45643"/>
                  </a:lnTo>
                  <a:lnTo>
                    <a:pt x="433514" y="45567"/>
                  </a:lnTo>
                  <a:lnTo>
                    <a:pt x="433108" y="45453"/>
                  </a:lnTo>
                  <a:lnTo>
                    <a:pt x="432841" y="45377"/>
                  </a:lnTo>
                  <a:lnTo>
                    <a:pt x="432435" y="45262"/>
                  </a:lnTo>
                  <a:lnTo>
                    <a:pt x="432028" y="45148"/>
                  </a:lnTo>
                  <a:lnTo>
                    <a:pt x="431622" y="45034"/>
                  </a:lnTo>
                  <a:lnTo>
                    <a:pt x="431215" y="44919"/>
                  </a:lnTo>
                  <a:lnTo>
                    <a:pt x="432028" y="44246"/>
                  </a:lnTo>
                  <a:lnTo>
                    <a:pt x="432295" y="44119"/>
                  </a:lnTo>
                  <a:lnTo>
                    <a:pt x="432435" y="44069"/>
                  </a:lnTo>
                  <a:lnTo>
                    <a:pt x="432701" y="43954"/>
                  </a:lnTo>
                  <a:lnTo>
                    <a:pt x="432981" y="43840"/>
                  </a:lnTo>
                  <a:lnTo>
                    <a:pt x="433108" y="43751"/>
                  </a:lnTo>
                  <a:lnTo>
                    <a:pt x="433781" y="43294"/>
                  </a:lnTo>
                  <a:lnTo>
                    <a:pt x="434860" y="43561"/>
                  </a:lnTo>
                  <a:lnTo>
                    <a:pt x="435533" y="43637"/>
                  </a:lnTo>
                  <a:lnTo>
                    <a:pt x="436079" y="43700"/>
                  </a:lnTo>
                  <a:lnTo>
                    <a:pt x="436346" y="43294"/>
                  </a:lnTo>
                  <a:lnTo>
                    <a:pt x="439051" y="44373"/>
                  </a:lnTo>
                  <a:lnTo>
                    <a:pt x="440283" y="37122"/>
                  </a:lnTo>
                  <a:lnTo>
                    <a:pt x="442963" y="34264"/>
                  </a:lnTo>
                  <a:lnTo>
                    <a:pt x="442010" y="37630"/>
                  </a:lnTo>
                  <a:lnTo>
                    <a:pt x="446468" y="37896"/>
                  </a:lnTo>
                  <a:lnTo>
                    <a:pt x="448221" y="35737"/>
                  </a:lnTo>
                  <a:lnTo>
                    <a:pt x="449707" y="36144"/>
                  </a:lnTo>
                  <a:lnTo>
                    <a:pt x="451180" y="36144"/>
                  </a:lnTo>
                  <a:lnTo>
                    <a:pt x="452259" y="35737"/>
                  </a:lnTo>
                  <a:lnTo>
                    <a:pt x="457657" y="34391"/>
                  </a:lnTo>
                  <a:close/>
                </a:path>
                <a:path w="463550" h="556894">
                  <a:moveTo>
                    <a:pt x="457923" y="13347"/>
                  </a:moveTo>
                  <a:lnTo>
                    <a:pt x="457123" y="11874"/>
                  </a:lnTo>
                  <a:lnTo>
                    <a:pt x="455371" y="9575"/>
                  </a:lnTo>
                  <a:lnTo>
                    <a:pt x="452132" y="14033"/>
                  </a:lnTo>
                  <a:lnTo>
                    <a:pt x="455498" y="13893"/>
                  </a:lnTo>
                  <a:lnTo>
                    <a:pt x="456171" y="13347"/>
                  </a:lnTo>
                  <a:lnTo>
                    <a:pt x="457923" y="13347"/>
                  </a:lnTo>
                  <a:close/>
                </a:path>
                <a:path w="463550" h="556894">
                  <a:moveTo>
                    <a:pt x="463321" y="36550"/>
                  </a:moveTo>
                  <a:lnTo>
                    <a:pt x="461835" y="33718"/>
                  </a:lnTo>
                  <a:lnTo>
                    <a:pt x="461035" y="33045"/>
                  </a:lnTo>
                  <a:lnTo>
                    <a:pt x="459816" y="32778"/>
                  </a:lnTo>
                  <a:lnTo>
                    <a:pt x="459003" y="33312"/>
                  </a:lnTo>
                  <a:lnTo>
                    <a:pt x="456844" y="36283"/>
                  </a:lnTo>
                  <a:lnTo>
                    <a:pt x="463321" y="3655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5902039" y="1502523"/>
              <a:ext cx="285115" cy="455930"/>
            </a:xfrm>
            <a:custGeom>
              <a:avLst/>
              <a:gdLst/>
              <a:ahLst/>
              <a:cxnLst/>
              <a:rect l="l" t="t" r="r" b="b"/>
              <a:pathLst>
                <a:path w="285115" h="455930">
                  <a:moveTo>
                    <a:pt x="9855" y="451599"/>
                  </a:moveTo>
                  <a:lnTo>
                    <a:pt x="8229" y="448233"/>
                  </a:lnTo>
                  <a:lnTo>
                    <a:pt x="5537" y="449986"/>
                  </a:lnTo>
                  <a:lnTo>
                    <a:pt x="7023" y="448094"/>
                  </a:lnTo>
                  <a:lnTo>
                    <a:pt x="6616" y="445401"/>
                  </a:lnTo>
                  <a:lnTo>
                    <a:pt x="4051" y="445122"/>
                  </a:lnTo>
                  <a:lnTo>
                    <a:pt x="0" y="443369"/>
                  </a:lnTo>
                  <a:lnTo>
                    <a:pt x="3213" y="450761"/>
                  </a:lnTo>
                  <a:lnTo>
                    <a:pt x="1079" y="451472"/>
                  </a:lnTo>
                  <a:lnTo>
                    <a:pt x="6743" y="455650"/>
                  </a:lnTo>
                  <a:lnTo>
                    <a:pt x="8636" y="453758"/>
                  </a:lnTo>
                  <a:lnTo>
                    <a:pt x="9855" y="451599"/>
                  </a:lnTo>
                  <a:close/>
                </a:path>
                <a:path w="285115" h="455930">
                  <a:moveTo>
                    <a:pt x="121272" y="314680"/>
                  </a:moveTo>
                  <a:lnTo>
                    <a:pt x="119113" y="312762"/>
                  </a:lnTo>
                  <a:lnTo>
                    <a:pt x="116001" y="315099"/>
                  </a:lnTo>
                  <a:lnTo>
                    <a:pt x="114922" y="316585"/>
                  </a:lnTo>
                  <a:lnTo>
                    <a:pt x="115201" y="316992"/>
                  </a:lnTo>
                  <a:lnTo>
                    <a:pt x="117221" y="317792"/>
                  </a:lnTo>
                  <a:lnTo>
                    <a:pt x="121094" y="317474"/>
                  </a:lnTo>
                  <a:lnTo>
                    <a:pt x="121272" y="314680"/>
                  </a:lnTo>
                  <a:close/>
                </a:path>
                <a:path w="285115" h="455930">
                  <a:moveTo>
                    <a:pt x="129628" y="313753"/>
                  </a:moveTo>
                  <a:lnTo>
                    <a:pt x="127330" y="312127"/>
                  </a:lnTo>
                  <a:lnTo>
                    <a:pt x="126796" y="313474"/>
                  </a:lnTo>
                  <a:lnTo>
                    <a:pt x="126123" y="314286"/>
                  </a:lnTo>
                  <a:lnTo>
                    <a:pt x="128282" y="316179"/>
                  </a:lnTo>
                  <a:lnTo>
                    <a:pt x="128816" y="314693"/>
                  </a:lnTo>
                  <a:lnTo>
                    <a:pt x="129628" y="313753"/>
                  </a:lnTo>
                  <a:close/>
                </a:path>
                <a:path w="285115" h="455930">
                  <a:moveTo>
                    <a:pt x="133273" y="327647"/>
                  </a:moveTo>
                  <a:lnTo>
                    <a:pt x="132727" y="326021"/>
                  </a:lnTo>
                  <a:lnTo>
                    <a:pt x="132867" y="325208"/>
                  </a:lnTo>
                  <a:lnTo>
                    <a:pt x="132600" y="323037"/>
                  </a:lnTo>
                  <a:lnTo>
                    <a:pt x="132727" y="323049"/>
                  </a:lnTo>
                  <a:lnTo>
                    <a:pt x="132588" y="322897"/>
                  </a:lnTo>
                  <a:lnTo>
                    <a:pt x="132194" y="319544"/>
                  </a:lnTo>
                  <a:lnTo>
                    <a:pt x="130416" y="320459"/>
                  </a:lnTo>
                  <a:lnTo>
                    <a:pt x="129628" y="319544"/>
                  </a:lnTo>
                  <a:lnTo>
                    <a:pt x="129095" y="318338"/>
                  </a:lnTo>
                  <a:lnTo>
                    <a:pt x="124777" y="312801"/>
                  </a:lnTo>
                  <a:lnTo>
                    <a:pt x="122339" y="323735"/>
                  </a:lnTo>
                  <a:lnTo>
                    <a:pt x="124980" y="323227"/>
                  </a:lnTo>
                  <a:lnTo>
                    <a:pt x="124777" y="323329"/>
                  </a:lnTo>
                  <a:lnTo>
                    <a:pt x="131521" y="327240"/>
                  </a:lnTo>
                  <a:lnTo>
                    <a:pt x="133273" y="327647"/>
                  </a:lnTo>
                  <a:close/>
                </a:path>
                <a:path w="285115" h="455930">
                  <a:moveTo>
                    <a:pt x="133273" y="299313"/>
                  </a:moveTo>
                  <a:lnTo>
                    <a:pt x="133134" y="299186"/>
                  </a:lnTo>
                  <a:lnTo>
                    <a:pt x="132727" y="298907"/>
                  </a:lnTo>
                  <a:lnTo>
                    <a:pt x="132600" y="298907"/>
                  </a:lnTo>
                  <a:lnTo>
                    <a:pt x="130302" y="299186"/>
                  </a:lnTo>
                  <a:lnTo>
                    <a:pt x="133134" y="301205"/>
                  </a:lnTo>
                  <a:lnTo>
                    <a:pt x="133273" y="299313"/>
                  </a:lnTo>
                  <a:close/>
                </a:path>
                <a:path w="285115" h="455930">
                  <a:moveTo>
                    <a:pt x="135966" y="305117"/>
                  </a:moveTo>
                  <a:lnTo>
                    <a:pt x="130302" y="308356"/>
                  </a:lnTo>
                  <a:lnTo>
                    <a:pt x="129489" y="309168"/>
                  </a:lnTo>
                  <a:lnTo>
                    <a:pt x="129628" y="310108"/>
                  </a:lnTo>
                  <a:lnTo>
                    <a:pt x="129222" y="310921"/>
                  </a:lnTo>
                  <a:lnTo>
                    <a:pt x="134620" y="316992"/>
                  </a:lnTo>
                  <a:lnTo>
                    <a:pt x="135966" y="305117"/>
                  </a:lnTo>
                  <a:close/>
                </a:path>
                <a:path w="285115" h="455930">
                  <a:moveTo>
                    <a:pt x="139471" y="323862"/>
                  </a:moveTo>
                  <a:lnTo>
                    <a:pt x="139204" y="315772"/>
                  </a:lnTo>
                  <a:lnTo>
                    <a:pt x="136105" y="318744"/>
                  </a:lnTo>
                  <a:lnTo>
                    <a:pt x="134620" y="319544"/>
                  </a:lnTo>
                  <a:lnTo>
                    <a:pt x="136232" y="320497"/>
                  </a:lnTo>
                  <a:lnTo>
                    <a:pt x="136639" y="321297"/>
                  </a:lnTo>
                  <a:lnTo>
                    <a:pt x="137972" y="322516"/>
                  </a:lnTo>
                  <a:lnTo>
                    <a:pt x="136512" y="322516"/>
                  </a:lnTo>
                  <a:lnTo>
                    <a:pt x="134759" y="322516"/>
                  </a:lnTo>
                  <a:lnTo>
                    <a:pt x="134886" y="325615"/>
                  </a:lnTo>
                  <a:lnTo>
                    <a:pt x="136639" y="325755"/>
                  </a:lnTo>
                  <a:lnTo>
                    <a:pt x="138264" y="325894"/>
                  </a:lnTo>
                  <a:lnTo>
                    <a:pt x="137985" y="322529"/>
                  </a:lnTo>
                  <a:lnTo>
                    <a:pt x="139471" y="323862"/>
                  </a:lnTo>
                  <a:close/>
                </a:path>
                <a:path w="285115" h="455930">
                  <a:moveTo>
                    <a:pt x="143624" y="290563"/>
                  </a:moveTo>
                  <a:lnTo>
                    <a:pt x="142582" y="285419"/>
                  </a:lnTo>
                  <a:lnTo>
                    <a:pt x="141897" y="284213"/>
                  </a:lnTo>
                  <a:lnTo>
                    <a:pt x="141363" y="282994"/>
                  </a:lnTo>
                  <a:lnTo>
                    <a:pt x="139471" y="284073"/>
                  </a:lnTo>
                  <a:lnTo>
                    <a:pt x="137287" y="287731"/>
                  </a:lnTo>
                  <a:lnTo>
                    <a:pt x="140271" y="290614"/>
                  </a:lnTo>
                  <a:lnTo>
                    <a:pt x="143624" y="290563"/>
                  </a:lnTo>
                  <a:close/>
                </a:path>
                <a:path w="285115" h="455930">
                  <a:moveTo>
                    <a:pt x="148513" y="312267"/>
                  </a:moveTo>
                  <a:lnTo>
                    <a:pt x="147294" y="312267"/>
                  </a:lnTo>
                  <a:lnTo>
                    <a:pt x="146621" y="312000"/>
                  </a:lnTo>
                  <a:lnTo>
                    <a:pt x="142582" y="310781"/>
                  </a:lnTo>
                  <a:lnTo>
                    <a:pt x="147701" y="316585"/>
                  </a:lnTo>
                  <a:lnTo>
                    <a:pt x="148374" y="313613"/>
                  </a:lnTo>
                  <a:lnTo>
                    <a:pt x="148513" y="312267"/>
                  </a:lnTo>
                  <a:close/>
                </a:path>
                <a:path w="285115" h="455930">
                  <a:moveTo>
                    <a:pt x="151612" y="301066"/>
                  </a:moveTo>
                  <a:lnTo>
                    <a:pt x="151485" y="299186"/>
                  </a:lnTo>
                  <a:lnTo>
                    <a:pt x="149999" y="297154"/>
                  </a:lnTo>
                  <a:lnTo>
                    <a:pt x="148107" y="296621"/>
                  </a:lnTo>
                  <a:lnTo>
                    <a:pt x="144348" y="297484"/>
                  </a:lnTo>
                  <a:lnTo>
                    <a:pt x="145161" y="300710"/>
                  </a:lnTo>
                  <a:lnTo>
                    <a:pt x="148323" y="303009"/>
                  </a:lnTo>
                  <a:lnTo>
                    <a:pt x="151612" y="301066"/>
                  </a:lnTo>
                  <a:close/>
                </a:path>
                <a:path w="285115" h="455930">
                  <a:moveTo>
                    <a:pt x="158635" y="314020"/>
                  </a:moveTo>
                  <a:lnTo>
                    <a:pt x="153911" y="313080"/>
                  </a:lnTo>
                  <a:lnTo>
                    <a:pt x="152692" y="315506"/>
                  </a:lnTo>
                  <a:lnTo>
                    <a:pt x="153365" y="317665"/>
                  </a:lnTo>
                  <a:lnTo>
                    <a:pt x="156870" y="319417"/>
                  </a:lnTo>
                  <a:lnTo>
                    <a:pt x="158089" y="316852"/>
                  </a:lnTo>
                  <a:lnTo>
                    <a:pt x="158635" y="314020"/>
                  </a:lnTo>
                  <a:close/>
                </a:path>
                <a:path w="285115" h="455930">
                  <a:moveTo>
                    <a:pt x="159981" y="314693"/>
                  </a:moveTo>
                  <a:lnTo>
                    <a:pt x="156870" y="307949"/>
                  </a:lnTo>
                  <a:lnTo>
                    <a:pt x="155663" y="305384"/>
                  </a:lnTo>
                  <a:lnTo>
                    <a:pt x="150977" y="303682"/>
                  </a:lnTo>
                  <a:lnTo>
                    <a:pt x="148844" y="306628"/>
                  </a:lnTo>
                  <a:lnTo>
                    <a:pt x="149860" y="310248"/>
                  </a:lnTo>
                  <a:lnTo>
                    <a:pt x="154584" y="310515"/>
                  </a:lnTo>
                  <a:lnTo>
                    <a:pt x="159981" y="314693"/>
                  </a:lnTo>
                  <a:close/>
                </a:path>
                <a:path w="285115" h="455930">
                  <a:moveTo>
                    <a:pt x="162941" y="304444"/>
                  </a:moveTo>
                  <a:lnTo>
                    <a:pt x="153441" y="296545"/>
                  </a:lnTo>
                  <a:lnTo>
                    <a:pt x="156743" y="295541"/>
                  </a:lnTo>
                  <a:lnTo>
                    <a:pt x="148780" y="289064"/>
                  </a:lnTo>
                  <a:lnTo>
                    <a:pt x="148107" y="293789"/>
                  </a:lnTo>
                  <a:lnTo>
                    <a:pt x="148247" y="294462"/>
                  </a:lnTo>
                  <a:lnTo>
                    <a:pt x="151206" y="296481"/>
                  </a:lnTo>
                  <a:lnTo>
                    <a:pt x="152285" y="296887"/>
                  </a:lnTo>
                  <a:lnTo>
                    <a:pt x="152768" y="296748"/>
                  </a:lnTo>
                  <a:lnTo>
                    <a:pt x="154038" y="302552"/>
                  </a:lnTo>
                  <a:lnTo>
                    <a:pt x="154178" y="302552"/>
                  </a:lnTo>
                  <a:lnTo>
                    <a:pt x="154178" y="302958"/>
                  </a:lnTo>
                  <a:lnTo>
                    <a:pt x="154444" y="303098"/>
                  </a:lnTo>
                  <a:lnTo>
                    <a:pt x="154317" y="303898"/>
                  </a:lnTo>
                  <a:lnTo>
                    <a:pt x="155930" y="304444"/>
                  </a:lnTo>
                  <a:lnTo>
                    <a:pt x="156070" y="303631"/>
                  </a:lnTo>
                  <a:lnTo>
                    <a:pt x="162941" y="304444"/>
                  </a:lnTo>
                  <a:close/>
                </a:path>
                <a:path w="285115" h="455930">
                  <a:moveTo>
                    <a:pt x="168478" y="322656"/>
                  </a:moveTo>
                  <a:lnTo>
                    <a:pt x="166585" y="320903"/>
                  </a:lnTo>
                  <a:lnTo>
                    <a:pt x="166179" y="320090"/>
                  </a:lnTo>
                  <a:lnTo>
                    <a:pt x="165506" y="320763"/>
                  </a:lnTo>
                  <a:lnTo>
                    <a:pt x="165506" y="322249"/>
                  </a:lnTo>
                  <a:lnTo>
                    <a:pt x="166458" y="322376"/>
                  </a:lnTo>
                  <a:lnTo>
                    <a:pt x="168478" y="322656"/>
                  </a:lnTo>
                  <a:close/>
                </a:path>
                <a:path w="285115" h="455930">
                  <a:moveTo>
                    <a:pt x="169151" y="229450"/>
                  </a:moveTo>
                  <a:lnTo>
                    <a:pt x="167932" y="228765"/>
                  </a:lnTo>
                  <a:lnTo>
                    <a:pt x="164973" y="226885"/>
                  </a:lnTo>
                  <a:lnTo>
                    <a:pt x="165506" y="232283"/>
                  </a:lnTo>
                  <a:lnTo>
                    <a:pt x="167805" y="229844"/>
                  </a:lnTo>
                  <a:lnTo>
                    <a:pt x="167932" y="229577"/>
                  </a:lnTo>
                  <a:lnTo>
                    <a:pt x="169151" y="229450"/>
                  </a:lnTo>
                  <a:close/>
                </a:path>
                <a:path w="285115" h="455930">
                  <a:moveTo>
                    <a:pt x="171170" y="302018"/>
                  </a:moveTo>
                  <a:lnTo>
                    <a:pt x="166852" y="299046"/>
                  </a:lnTo>
                  <a:lnTo>
                    <a:pt x="168605" y="295668"/>
                  </a:lnTo>
                  <a:lnTo>
                    <a:pt x="163487" y="291630"/>
                  </a:lnTo>
                  <a:lnTo>
                    <a:pt x="162814" y="297154"/>
                  </a:lnTo>
                  <a:lnTo>
                    <a:pt x="164426" y="298107"/>
                  </a:lnTo>
                  <a:lnTo>
                    <a:pt x="165239" y="298500"/>
                  </a:lnTo>
                  <a:lnTo>
                    <a:pt x="165100" y="298640"/>
                  </a:lnTo>
                  <a:lnTo>
                    <a:pt x="164833" y="298640"/>
                  </a:lnTo>
                  <a:lnTo>
                    <a:pt x="164566" y="298907"/>
                  </a:lnTo>
                  <a:lnTo>
                    <a:pt x="161861" y="301879"/>
                  </a:lnTo>
                  <a:lnTo>
                    <a:pt x="171170" y="302018"/>
                  </a:lnTo>
                  <a:close/>
                </a:path>
                <a:path w="285115" h="455930">
                  <a:moveTo>
                    <a:pt x="172288" y="256451"/>
                  </a:moveTo>
                  <a:lnTo>
                    <a:pt x="168402" y="253898"/>
                  </a:lnTo>
                  <a:lnTo>
                    <a:pt x="164223" y="252895"/>
                  </a:lnTo>
                  <a:lnTo>
                    <a:pt x="164973" y="256159"/>
                  </a:lnTo>
                  <a:lnTo>
                    <a:pt x="166319" y="257771"/>
                  </a:lnTo>
                  <a:lnTo>
                    <a:pt x="166992" y="258038"/>
                  </a:lnTo>
                  <a:lnTo>
                    <a:pt x="168071" y="258038"/>
                  </a:lnTo>
                  <a:lnTo>
                    <a:pt x="168605" y="259524"/>
                  </a:lnTo>
                  <a:lnTo>
                    <a:pt x="169824" y="258851"/>
                  </a:lnTo>
                  <a:lnTo>
                    <a:pt x="170637" y="257911"/>
                  </a:lnTo>
                  <a:lnTo>
                    <a:pt x="172288" y="256451"/>
                  </a:lnTo>
                  <a:close/>
                </a:path>
                <a:path w="285115" h="455930">
                  <a:moveTo>
                    <a:pt x="174409" y="333971"/>
                  </a:moveTo>
                  <a:lnTo>
                    <a:pt x="172923" y="330606"/>
                  </a:lnTo>
                  <a:lnTo>
                    <a:pt x="169684" y="335470"/>
                  </a:lnTo>
                  <a:lnTo>
                    <a:pt x="172923" y="335648"/>
                  </a:lnTo>
                  <a:lnTo>
                    <a:pt x="174409" y="335737"/>
                  </a:lnTo>
                  <a:lnTo>
                    <a:pt x="174409" y="333971"/>
                  </a:lnTo>
                  <a:close/>
                </a:path>
                <a:path w="285115" h="455930">
                  <a:moveTo>
                    <a:pt x="174675" y="264782"/>
                  </a:moveTo>
                  <a:lnTo>
                    <a:pt x="173875" y="261416"/>
                  </a:lnTo>
                  <a:lnTo>
                    <a:pt x="173202" y="260743"/>
                  </a:lnTo>
                  <a:lnTo>
                    <a:pt x="172923" y="259118"/>
                  </a:lnTo>
                  <a:lnTo>
                    <a:pt x="171437" y="259791"/>
                  </a:lnTo>
                  <a:lnTo>
                    <a:pt x="166852" y="260870"/>
                  </a:lnTo>
                  <a:lnTo>
                    <a:pt x="174675" y="264782"/>
                  </a:lnTo>
                  <a:close/>
                </a:path>
                <a:path w="285115" h="455930">
                  <a:moveTo>
                    <a:pt x="181025" y="242125"/>
                  </a:moveTo>
                  <a:lnTo>
                    <a:pt x="180746" y="239153"/>
                  </a:lnTo>
                  <a:lnTo>
                    <a:pt x="179133" y="237947"/>
                  </a:lnTo>
                  <a:lnTo>
                    <a:pt x="177241" y="239560"/>
                  </a:lnTo>
                  <a:lnTo>
                    <a:pt x="176034" y="237274"/>
                  </a:lnTo>
                  <a:lnTo>
                    <a:pt x="174815" y="239433"/>
                  </a:lnTo>
                  <a:lnTo>
                    <a:pt x="178727" y="239966"/>
                  </a:lnTo>
                  <a:lnTo>
                    <a:pt x="179946" y="240639"/>
                  </a:lnTo>
                  <a:lnTo>
                    <a:pt x="179539" y="242125"/>
                  </a:lnTo>
                  <a:lnTo>
                    <a:pt x="179946" y="242125"/>
                  </a:lnTo>
                  <a:lnTo>
                    <a:pt x="181025" y="242125"/>
                  </a:lnTo>
                  <a:close/>
                </a:path>
                <a:path w="285115" h="455930">
                  <a:moveTo>
                    <a:pt x="181559" y="191541"/>
                  </a:moveTo>
                  <a:lnTo>
                    <a:pt x="177647" y="193294"/>
                  </a:lnTo>
                  <a:lnTo>
                    <a:pt x="175348" y="194106"/>
                  </a:lnTo>
                  <a:lnTo>
                    <a:pt x="179666" y="197612"/>
                  </a:lnTo>
                  <a:lnTo>
                    <a:pt x="180340" y="197205"/>
                  </a:lnTo>
                  <a:lnTo>
                    <a:pt x="181152" y="194513"/>
                  </a:lnTo>
                  <a:lnTo>
                    <a:pt x="181559" y="191541"/>
                  </a:lnTo>
                  <a:close/>
                </a:path>
                <a:path w="285115" h="455930">
                  <a:moveTo>
                    <a:pt x="182778" y="322516"/>
                  </a:moveTo>
                  <a:lnTo>
                    <a:pt x="181292" y="322110"/>
                  </a:lnTo>
                  <a:lnTo>
                    <a:pt x="176428" y="321437"/>
                  </a:lnTo>
                  <a:lnTo>
                    <a:pt x="181419" y="328041"/>
                  </a:lnTo>
                  <a:lnTo>
                    <a:pt x="182105" y="324269"/>
                  </a:lnTo>
                  <a:lnTo>
                    <a:pt x="182232" y="323456"/>
                  </a:lnTo>
                  <a:lnTo>
                    <a:pt x="182778" y="322516"/>
                  </a:lnTo>
                  <a:close/>
                </a:path>
                <a:path w="285115" h="455930">
                  <a:moveTo>
                    <a:pt x="182905" y="269913"/>
                  </a:moveTo>
                  <a:lnTo>
                    <a:pt x="179946" y="269100"/>
                  </a:lnTo>
                  <a:lnTo>
                    <a:pt x="181025" y="268973"/>
                  </a:lnTo>
                  <a:lnTo>
                    <a:pt x="180073" y="267754"/>
                  </a:lnTo>
                  <a:lnTo>
                    <a:pt x="180619" y="267347"/>
                  </a:lnTo>
                  <a:lnTo>
                    <a:pt x="178866" y="266268"/>
                  </a:lnTo>
                  <a:lnTo>
                    <a:pt x="175221" y="266534"/>
                  </a:lnTo>
                  <a:lnTo>
                    <a:pt x="174815" y="268833"/>
                  </a:lnTo>
                  <a:lnTo>
                    <a:pt x="173596" y="271119"/>
                  </a:lnTo>
                  <a:lnTo>
                    <a:pt x="176974" y="273278"/>
                  </a:lnTo>
                  <a:lnTo>
                    <a:pt x="178866" y="271526"/>
                  </a:lnTo>
                  <a:lnTo>
                    <a:pt x="180746" y="275170"/>
                  </a:lnTo>
                  <a:lnTo>
                    <a:pt x="182905" y="269913"/>
                  </a:lnTo>
                  <a:close/>
                </a:path>
                <a:path w="285115" h="455930">
                  <a:moveTo>
                    <a:pt x="183184" y="241452"/>
                  </a:moveTo>
                  <a:lnTo>
                    <a:pt x="181825" y="240779"/>
                  </a:lnTo>
                  <a:lnTo>
                    <a:pt x="181292" y="239966"/>
                  </a:lnTo>
                  <a:lnTo>
                    <a:pt x="181292" y="242125"/>
                  </a:lnTo>
                  <a:lnTo>
                    <a:pt x="181825" y="242125"/>
                  </a:lnTo>
                  <a:lnTo>
                    <a:pt x="182499" y="242392"/>
                  </a:lnTo>
                  <a:lnTo>
                    <a:pt x="183184" y="241452"/>
                  </a:lnTo>
                  <a:close/>
                </a:path>
                <a:path w="285115" h="455930">
                  <a:moveTo>
                    <a:pt x="183184" y="210832"/>
                  </a:moveTo>
                  <a:lnTo>
                    <a:pt x="183045" y="210159"/>
                  </a:lnTo>
                  <a:lnTo>
                    <a:pt x="182638" y="210286"/>
                  </a:lnTo>
                  <a:lnTo>
                    <a:pt x="182105" y="210019"/>
                  </a:lnTo>
                  <a:lnTo>
                    <a:pt x="182232" y="210693"/>
                  </a:lnTo>
                  <a:lnTo>
                    <a:pt x="182638" y="210693"/>
                  </a:lnTo>
                  <a:lnTo>
                    <a:pt x="183184" y="210832"/>
                  </a:lnTo>
                  <a:close/>
                </a:path>
                <a:path w="285115" h="455930">
                  <a:moveTo>
                    <a:pt x="185470" y="268020"/>
                  </a:moveTo>
                  <a:lnTo>
                    <a:pt x="184594" y="267754"/>
                  </a:lnTo>
                  <a:lnTo>
                    <a:pt x="184251" y="268693"/>
                  </a:lnTo>
                  <a:lnTo>
                    <a:pt x="185216" y="268693"/>
                  </a:lnTo>
                  <a:lnTo>
                    <a:pt x="185470" y="268020"/>
                  </a:lnTo>
                  <a:close/>
                </a:path>
                <a:path w="285115" h="455930">
                  <a:moveTo>
                    <a:pt x="186143" y="263296"/>
                  </a:moveTo>
                  <a:lnTo>
                    <a:pt x="185470" y="263220"/>
                  </a:lnTo>
                  <a:lnTo>
                    <a:pt x="184594" y="263118"/>
                  </a:lnTo>
                  <a:lnTo>
                    <a:pt x="183578" y="263004"/>
                  </a:lnTo>
                  <a:lnTo>
                    <a:pt x="180746" y="262902"/>
                  </a:lnTo>
                  <a:lnTo>
                    <a:pt x="179946" y="266128"/>
                  </a:lnTo>
                  <a:lnTo>
                    <a:pt x="181965" y="266941"/>
                  </a:lnTo>
                  <a:lnTo>
                    <a:pt x="184251" y="267652"/>
                  </a:lnTo>
                  <a:lnTo>
                    <a:pt x="184594" y="267754"/>
                  </a:lnTo>
                  <a:lnTo>
                    <a:pt x="186143" y="263296"/>
                  </a:lnTo>
                  <a:close/>
                </a:path>
                <a:path w="285115" h="455930">
                  <a:moveTo>
                    <a:pt x="187629" y="180619"/>
                  </a:moveTo>
                  <a:lnTo>
                    <a:pt x="187363" y="176301"/>
                  </a:lnTo>
                  <a:lnTo>
                    <a:pt x="186143" y="173202"/>
                  </a:lnTo>
                  <a:lnTo>
                    <a:pt x="182905" y="170637"/>
                  </a:lnTo>
                  <a:lnTo>
                    <a:pt x="182372" y="175221"/>
                  </a:lnTo>
                  <a:lnTo>
                    <a:pt x="178866" y="179133"/>
                  </a:lnTo>
                  <a:lnTo>
                    <a:pt x="187629" y="180619"/>
                  </a:lnTo>
                  <a:close/>
                </a:path>
                <a:path w="285115" h="455930">
                  <a:moveTo>
                    <a:pt x="189522" y="237540"/>
                  </a:moveTo>
                  <a:lnTo>
                    <a:pt x="187223" y="236461"/>
                  </a:lnTo>
                  <a:lnTo>
                    <a:pt x="184188" y="236054"/>
                  </a:lnTo>
                  <a:lnTo>
                    <a:pt x="184391" y="235788"/>
                  </a:lnTo>
                  <a:lnTo>
                    <a:pt x="183857" y="234302"/>
                  </a:lnTo>
                  <a:lnTo>
                    <a:pt x="182638" y="233489"/>
                  </a:lnTo>
                  <a:lnTo>
                    <a:pt x="179133" y="233756"/>
                  </a:lnTo>
                  <a:lnTo>
                    <a:pt x="181419" y="235788"/>
                  </a:lnTo>
                  <a:lnTo>
                    <a:pt x="182638" y="238074"/>
                  </a:lnTo>
                  <a:lnTo>
                    <a:pt x="183375" y="237121"/>
                  </a:lnTo>
                  <a:lnTo>
                    <a:pt x="184531" y="244284"/>
                  </a:lnTo>
                  <a:lnTo>
                    <a:pt x="188569" y="243065"/>
                  </a:lnTo>
                  <a:lnTo>
                    <a:pt x="189522" y="241185"/>
                  </a:lnTo>
                  <a:lnTo>
                    <a:pt x="189522" y="237540"/>
                  </a:lnTo>
                  <a:close/>
                </a:path>
                <a:path w="285115" h="455930">
                  <a:moveTo>
                    <a:pt x="190195" y="165100"/>
                  </a:moveTo>
                  <a:lnTo>
                    <a:pt x="188036" y="163626"/>
                  </a:lnTo>
                  <a:lnTo>
                    <a:pt x="187363" y="164566"/>
                  </a:lnTo>
                  <a:lnTo>
                    <a:pt x="186410" y="165506"/>
                  </a:lnTo>
                  <a:lnTo>
                    <a:pt x="188569" y="166992"/>
                  </a:lnTo>
                  <a:lnTo>
                    <a:pt x="189242" y="166052"/>
                  </a:lnTo>
                  <a:lnTo>
                    <a:pt x="190195" y="165100"/>
                  </a:lnTo>
                  <a:close/>
                </a:path>
                <a:path w="285115" h="455930">
                  <a:moveTo>
                    <a:pt x="191681" y="336003"/>
                  </a:moveTo>
                  <a:lnTo>
                    <a:pt x="191135" y="335737"/>
                  </a:lnTo>
                  <a:lnTo>
                    <a:pt x="190995" y="336143"/>
                  </a:lnTo>
                  <a:lnTo>
                    <a:pt x="190728" y="336550"/>
                  </a:lnTo>
                  <a:lnTo>
                    <a:pt x="191274" y="336677"/>
                  </a:lnTo>
                  <a:lnTo>
                    <a:pt x="191681" y="336003"/>
                  </a:lnTo>
                  <a:close/>
                </a:path>
                <a:path w="285115" h="455930">
                  <a:moveTo>
                    <a:pt x="192620" y="257098"/>
                  </a:moveTo>
                  <a:lnTo>
                    <a:pt x="192214" y="256425"/>
                  </a:lnTo>
                  <a:lnTo>
                    <a:pt x="191681" y="255879"/>
                  </a:lnTo>
                  <a:lnTo>
                    <a:pt x="190461" y="253593"/>
                  </a:lnTo>
                  <a:lnTo>
                    <a:pt x="188569" y="254939"/>
                  </a:lnTo>
                  <a:lnTo>
                    <a:pt x="188976" y="256959"/>
                  </a:lnTo>
                  <a:lnTo>
                    <a:pt x="189928" y="257238"/>
                  </a:lnTo>
                  <a:lnTo>
                    <a:pt x="190868" y="257632"/>
                  </a:lnTo>
                  <a:lnTo>
                    <a:pt x="191401" y="257771"/>
                  </a:lnTo>
                  <a:lnTo>
                    <a:pt x="192620" y="257098"/>
                  </a:lnTo>
                  <a:close/>
                </a:path>
                <a:path w="285115" h="455930">
                  <a:moveTo>
                    <a:pt x="194297" y="178816"/>
                  </a:moveTo>
                  <a:lnTo>
                    <a:pt x="193001" y="176555"/>
                  </a:lnTo>
                  <a:lnTo>
                    <a:pt x="190373" y="175679"/>
                  </a:lnTo>
                  <a:lnTo>
                    <a:pt x="189649" y="178460"/>
                  </a:lnTo>
                  <a:lnTo>
                    <a:pt x="190322" y="178993"/>
                  </a:lnTo>
                  <a:lnTo>
                    <a:pt x="189649" y="180073"/>
                  </a:lnTo>
                  <a:lnTo>
                    <a:pt x="191008" y="180213"/>
                  </a:lnTo>
                  <a:lnTo>
                    <a:pt x="194297" y="178816"/>
                  </a:lnTo>
                  <a:close/>
                </a:path>
                <a:path w="285115" h="455930">
                  <a:moveTo>
                    <a:pt x="195719" y="277063"/>
                  </a:moveTo>
                  <a:lnTo>
                    <a:pt x="194233" y="273418"/>
                  </a:lnTo>
                  <a:lnTo>
                    <a:pt x="192074" y="274688"/>
                  </a:lnTo>
                  <a:lnTo>
                    <a:pt x="191947" y="274764"/>
                  </a:lnTo>
                  <a:lnTo>
                    <a:pt x="192074" y="272745"/>
                  </a:lnTo>
                  <a:lnTo>
                    <a:pt x="189115" y="272199"/>
                  </a:lnTo>
                  <a:lnTo>
                    <a:pt x="188036" y="272884"/>
                  </a:lnTo>
                  <a:lnTo>
                    <a:pt x="188302" y="271526"/>
                  </a:lnTo>
                  <a:lnTo>
                    <a:pt x="190461" y="268693"/>
                  </a:lnTo>
                  <a:lnTo>
                    <a:pt x="185216" y="268693"/>
                  </a:lnTo>
                  <a:lnTo>
                    <a:pt x="183578" y="273151"/>
                  </a:lnTo>
                  <a:lnTo>
                    <a:pt x="186143" y="273062"/>
                  </a:lnTo>
                  <a:lnTo>
                    <a:pt x="187896" y="273011"/>
                  </a:lnTo>
                  <a:lnTo>
                    <a:pt x="186016" y="274396"/>
                  </a:lnTo>
                  <a:lnTo>
                    <a:pt x="185864" y="274091"/>
                  </a:lnTo>
                  <a:lnTo>
                    <a:pt x="183261" y="273024"/>
                  </a:lnTo>
                  <a:lnTo>
                    <a:pt x="182499" y="276250"/>
                  </a:lnTo>
                  <a:lnTo>
                    <a:pt x="183857" y="277329"/>
                  </a:lnTo>
                  <a:lnTo>
                    <a:pt x="182638" y="279628"/>
                  </a:lnTo>
                  <a:lnTo>
                    <a:pt x="185064" y="279628"/>
                  </a:lnTo>
                  <a:lnTo>
                    <a:pt x="187388" y="277114"/>
                  </a:lnTo>
                  <a:lnTo>
                    <a:pt x="187769" y="277736"/>
                  </a:lnTo>
                  <a:lnTo>
                    <a:pt x="187896" y="277736"/>
                  </a:lnTo>
                  <a:lnTo>
                    <a:pt x="188036" y="277736"/>
                  </a:lnTo>
                  <a:lnTo>
                    <a:pt x="190195" y="277736"/>
                  </a:lnTo>
                  <a:lnTo>
                    <a:pt x="191401" y="279488"/>
                  </a:lnTo>
                  <a:lnTo>
                    <a:pt x="191947" y="280073"/>
                  </a:lnTo>
                  <a:lnTo>
                    <a:pt x="195186" y="283616"/>
                  </a:lnTo>
                  <a:lnTo>
                    <a:pt x="195719" y="284213"/>
                  </a:lnTo>
                  <a:lnTo>
                    <a:pt x="195592" y="279222"/>
                  </a:lnTo>
                  <a:lnTo>
                    <a:pt x="195453" y="279082"/>
                  </a:lnTo>
                  <a:lnTo>
                    <a:pt x="195313" y="279222"/>
                  </a:lnTo>
                  <a:lnTo>
                    <a:pt x="195186" y="279082"/>
                  </a:lnTo>
                  <a:lnTo>
                    <a:pt x="195719" y="277063"/>
                  </a:lnTo>
                  <a:close/>
                </a:path>
                <a:path w="285115" h="455930">
                  <a:moveTo>
                    <a:pt x="196799" y="167538"/>
                  </a:moveTo>
                  <a:lnTo>
                    <a:pt x="194513" y="165912"/>
                  </a:lnTo>
                  <a:lnTo>
                    <a:pt x="193560" y="166458"/>
                  </a:lnTo>
                  <a:lnTo>
                    <a:pt x="192354" y="168744"/>
                  </a:lnTo>
                  <a:lnTo>
                    <a:pt x="194640" y="169964"/>
                  </a:lnTo>
                  <a:lnTo>
                    <a:pt x="196392" y="168478"/>
                  </a:lnTo>
                  <a:lnTo>
                    <a:pt x="196799" y="167538"/>
                  </a:lnTo>
                  <a:close/>
                </a:path>
                <a:path w="285115" h="455930">
                  <a:moveTo>
                    <a:pt x="200304" y="246037"/>
                  </a:moveTo>
                  <a:lnTo>
                    <a:pt x="196532" y="239699"/>
                  </a:lnTo>
                  <a:lnTo>
                    <a:pt x="192887" y="242938"/>
                  </a:lnTo>
                  <a:lnTo>
                    <a:pt x="188302" y="245770"/>
                  </a:lnTo>
                  <a:lnTo>
                    <a:pt x="194779" y="249682"/>
                  </a:lnTo>
                  <a:lnTo>
                    <a:pt x="197472" y="248335"/>
                  </a:lnTo>
                  <a:lnTo>
                    <a:pt x="200304" y="246037"/>
                  </a:lnTo>
                  <a:close/>
                </a:path>
                <a:path w="285115" h="455930">
                  <a:moveTo>
                    <a:pt x="202742" y="216763"/>
                  </a:moveTo>
                  <a:lnTo>
                    <a:pt x="199224" y="214198"/>
                  </a:lnTo>
                  <a:lnTo>
                    <a:pt x="195859" y="212318"/>
                  </a:lnTo>
                  <a:lnTo>
                    <a:pt x="191808" y="214477"/>
                  </a:lnTo>
                  <a:lnTo>
                    <a:pt x="195186" y="218109"/>
                  </a:lnTo>
                  <a:lnTo>
                    <a:pt x="198424" y="221754"/>
                  </a:lnTo>
                  <a:lnTo>
                    <a:pt x="202742" y="216763"/>
                  </a:lnTo>
                  <a:close/>
                </a:path>
                <a:path w="285115" h="455930">
                  <a:moveTo>
                    <a:pt x="204762" y="256552"/>
                  </a:moveTo>
                  <a:lnTo>
                    <a:pt x="200850" y="253187"/>
                  </a:lnTo>
                  <a:lnTo>
                    <a:pt x="198285" y="250888"/>
                  </a:lnTo>
                  <a:lnTo>
                    <a:pt x="198018" y="256019"/>
                  </a:lnTo>
                  <a:lnTo>
                    <a:pt x="195859" y="256552"/>
                  </a:lnTo>
                  <a:lnTo>
                    <a:pt x="193840" y="257632"/>
                  </a:lnTo>
                  <a:lnTo>
                    <a:pt x="197472" y="261277"/>
                  </a:lnTo>
                  <a:lnTo>
                    <a:pt x="199097" y="259930"/>
                  </a:lnTo>
                  <a:lnTo>
                    <a:pt x="202463" y="257911"/>
                  </a:lnTo>
                  <a:lnTo>
                    <a:pt x="204762" y="256552"/>
                  </a:lnTo>
                  <a:close/>
                </a:path>
                <a:path w="285115" h="455930">
                  <a:moveTo>
                    <a:pt x="206921" y="262356"/>
                  </a:moveTo>
                  <a:lnTo>
                    <a:pt x="202603" y="259791"/>
                  </a:lnTo>
                  <a:lnTo>
                    <a:pt x="201663" y="261010"/>
                  </a:lnTo>
                  <a:lnTo>
                    <a:pt x="201663" y="261137"/>
                  </a:lnTo>
                  <a:lnTo>
                    <a:pt x="196672" y="262496"/>
                  </a:lnTo>
                  <a:lnTo>
                    <a:pt x="197751" y="266674"/>
                  </a:lnTo>
                  <a:lnTo>
                    <a:pt x="202603" y="265861"/>
                  </a:lnTo>
                  <a:lnTo>
                    <a:pt x="203136" y="265455"/>
                  </a:lnTo>
                  <a:lnTo>
                    <a:pt x="203136" y="264515"/>
                  </a:lnTo>
                  <a:lnTo>
                    <a:pt x="203822" y="263702"/>
                  </a:lnTo>
                  <a:lnTo>
                    <a:pt x="204762" y="263842"/>
                  </a:lnTo>
                  <a:lnTo>
                    <a:pt x="205701" y="263842"/>
                  </a:lnTo>
                  <a:lnTo>
                    <a:pt x="205968" y="263702"/>
                  </a:lnTo>
                  <a:lnTo>
                    <a:pt x="206921" y="262356"/>
                  </a:lnTo>
                  <a:close/>
                </a:path>
                <a:path w="285115" h="455930">
                  <a:moveTo>
                    <a:pt x="209486" y="176161"/>
                  </a:moveTo>
                  <a:lnTo>
                    <a:pt x="208127" y="176707"/>
                  </a:lnTo>
                  <a:lnTo>
                    <a:pt x="206375" y="177787"/>
                  </a:lnTo>
                  <a:lnTo>
                    <a:pt x="204889" y="178727"/>
                  </a:lnTo>
                  <a:lnTo>
                    <a:pt x="202336" y="181965"/>
                  </a:lnTo>
                  <a:lnTo>
                    <a:pt x="209080" y="184391"/>
                  </a:lnTo>
                  <a:lnTo>
                    <a:pt x="209080" y="180619"/>
                  </a:lnTo>
                  <a:lnTo>
                    <a:pt x="208267" y="178727"/>
                  </a:lnTo>
                  <a:lnTo>
                    <a:pt x="209080" y="177647"/>
                  </a:lnTo>
                  <a:lnTo>
                    <a:pt x="209486" y="176161"/>
                  </a:lnTo>
                  <a:close/>
                </a:path>
                <a:path w="285115" h="455930">
                  <a:moveTo>
                    <a:pt x="210566" y="281647"/>
                  </a:moveTo>
                  <a:lnTo>
                    <a:pt x="207327" y="280708"/>
                  </a:lnTo>
                  <a:lnTo>
                    <a:pt x="202057" y="279082"/>
                  </a:lnTo>
                  <a:lnTo>
                    <a:pt x="202171" y="280162"/>
                  </a:lnTo>
                  <a:lnTo>
                    <a:pt x="199631" y="278549"/>
                  </a:lnTo>
                  <a:lnTo>
                    <a:pt x="200583" y="283806"/>
                  </a:lnTo>
                  <a:lnTo>
                    <a:pt x="200583" y="284213"/>
                  </a:lnTo>
                  <a:lnTo>
                    <a:pt x="200977" y="284746"/>
                  </a:lnTo>
                  <a:lnTo>
                    <a:pt x="201663" y="284746"/>
                  </a:lnTo>
                  <a:lnTo>
                    <a:pt x="202666" y="284568"/>
                  </a:lnTo>
                  <a:lnTo>
                    <a:pt x="203136" y="288658"/>
                  </a:lnTo>
                  <a:lnTo>
                    <a:pt x="207594" y="285965"/>
                  </a:lnTo>
                  <a:lnTo>
                    <a:pt x="209207" y="284886"/>
                  </a:lnTo>
                  <a:lnTo>
                    <a:pt x="210566" y="281647"/>
                  </a:lnTo>
                  <a:close/>
                </a:path>
                <a:path w="285115" h="455930">
                  <a:moveTo>
                    <a:pt x="210566" y="232283"/>
                  </a:moveTo>
                  <a:lnTo>
                    <a:pt x="210426" y="229717"/>
                  </a:lnTo>
                  <a:lnTo>
                    <a:pt x="208407" y="229984"/>
                  </a:lnTo>
                  <a:lnTo>
                    <a:pt x="206654" y="230530"/>
                  </a:lnTo>
                  <a:lnTo>
                    <a:pt x="206921" y="233222"/>
                  </a:lnTo>
                  <a:lnTo>
                    <a:pt x="208673" y="232816"/>
                  </a:lnTo>
                  <a:lnTo>
                    <a:pt x="210566" y="232283"/>
                  </a:lnTo>
                  <a:close/>
                </a:path>
                <a:path w="285115" h="455930">
                  <a:moveTo>
                    <a:pt x="212445" y="266941"/>
                  </a:moveTo>
                  <a:lnTo>
                    <a:pt x="210959" y="265861"/>
                  </a:lnTo>
                  <a:lnTo>
                    <a:pt x="211099" y="265861"/>
                  </a:lnTo>
                  <a:lnTo>
                    <a:pt x="211239" y="266001"/>
                  </a:lnTo>
                  <a:lnTo>
                    <a:pt x="211239" y="264922"/>
                  </a:lnTo>
                  <a:lnTo>
                    <a:pt x="208800" y="264655"/>
                  </a:lnTo>
                  <a:lnTo>
                    <a:pt x="209613" y="265734"/>
                  </a:lnTo>
                  <a:lnTo>
                    <a:pt x="209207" y="266128"/>
                  </a:lnTo>
                  <a:lnTo>
                    <a:pt x="209118" y="266255"/>
                  </a:lnTo>
                  <a:lnTo>
                    <a:pt x="204622" y="264782"/>
                  </a:lnTo>
                  <a:lnTo>
                    <a:pt x="204216" y="268566"/>
                  </a:lnTo>
                  <a:lnTo>
                    <a:pt x="204355" y="269100"/>
                  </a:lnTo>
                  <a:lnTo>
                    <a:pt x="208534" y="270725"/>
                  </a:lnTo>
                  <a:lnTo>
                    <a:pt x="208673" y="270319"/>
                  </a:lnTo>
                  <a:lnTo>
                    <a:pt x="209880" y="267792"/>
                  </a:lnTo>
                  <a:lnTo>
                    <a:pt x="210426" y="268566"/>
                  </a:lnTo>
                  <a:lnTo>
                    <a:pt x="212445" y="266941"/>
                  </a:lnTo>
                  <a:close/>
                </a:path>
                <a:path w="285115" h="455930">
                  <a:moveTo>
                    <a:pt x="212445" y="169151"/>
                  </a:moveTo>
                  <a:lnTo>
                    <a:pt x="209613" y="165379"/>
                  </a:lnTo>
                  <a:lnTo>
                    <a:pt x="209080" y="164833"/>
                  </a:lnTo>
                  <a:lnTo>
                    <a:pt x="208673" y="164160"/>
                  </a:lnTo>
                  <a:lnTo>
                    <a:pt x="207860" y="164566"/>
                  </a:lnTo>
                  <a:lnTo>
                    <a:pt x="203949" y="166992"/>
                  </a:lnTo>
                  <a:lnTo>
                    <a:pt x="212445" y="169151"/>
                  </a:lnTo>
                  <a:close/>
                </a:path>
                <a:path w="285115" h="455930">
                  <a:moveTo>
                    <a:pt x="213525" y="173609"/>
                  </a:moveTo>
                  <a:lnTo>
                    <a:pt x="213258" y="172389"/>
                  </a:lnTo>
                  <a:lnTo>
                    <a:pt x="210693" y="171983"/>
                  </a:lnTo>
                  <a:lnTo>
                    <a:pt x="211099" y="170370"/>
                  </a:lnTo>
                  <a:lnTo>
                    <a:pt x="210286" y="170230"/>
                  </a:lnTo>
                  <a:lnTo>
                    <a:pt x="210019" y="170903"/>
                  </a:lnTo>
                  <a:lnTo>
                    <a:pt x="209613" y="171310"/>
                  </a:lnTo>
                  <a:lnTo>
                    <a:pt x="206108" y="174409"/>
                  </a:lnTo>
                  <a:lnTo>
                    <a:pt x="212445" y="176568"/>
                  </a:lnTo>
                  <a:lnTo>
                    <a:pt x="213525" y="173609"/>
                  </a:lnTo>
                  <a:close/>
                </a:path>
                <a:path w="285115" h="455930">
                  <a:moveTo>
                    <a:pt x="215150" y="205168"/>
                  </a:moveTo>
                  <a:lnTo>
                    <a:pt x="214198" y="203276"/>
                  </a:lnTo>
                  <a:lnTo>
                    <a:pt x="213398" y="203276"/>
                  </a:lnTo>
                  <a:lnTo>
                    <a:pt x="212712" y="203149"/>
                  </a:lnTo>
                  <a:lnTo>
                    <a:pt x="212039" y="203149"/>
                  </a:lnTo>
                  <a:lnTo>
                    <a:pt x="212318" y="204901"/>
                  </a:lnTo>
                  <a:lnTo>
                    <a:pt x="215150" y="205168"/>
                  </a:lnTo>
                  <a:close/>
                </a:path>
                <a:path w="285115" h="455930">
                  <a:moveTo>
                    <a:pt x="218389" y="188569"/>
                  </a:moveTo>
                  <a:lnTo>
                    <a:pt x="215557" y="186283"/>
                  </a:lnTo>
                  <a:lnTo>
                    <a:pt x="214477" y="187096"/>
                  </a:lnTo>
                  <a:lnTo>
                    <a:pt x="213118" y="188036"/>
                  </a:lnTo>
                  <a:lnTo>
                    <a:pt x="216090" y="190055"/>
                  </a:lnTo>
                  <a:lnTo>
                    <a:pt x="216496" y="190055"/>
                  </a:lnTo>
                  <a:lnTo>
                    <a:pt x="218389" y="188569"/>
                  </a:lnTo>
                  <a:close/>
                </a:path>
                <a:path w="285115" h="455930">
                  <a:moveTo>
                    <a:pt x="218922" y="214337"/>
                  </a:moveTo>
                  <a:lnTo>
                    <a:pt x="213664" y="210426"/>
                  </a:lnTo>
                  <a:lnTo>
                    <a:pt x="212852" y="211645"/>
                  </a:lnTo>
                  <a:lnTo>
                    <a:pt x="211645" y="212991"/>
                  </a:lnTo>
                  <a:lnTo>
                    <a:pt x="214337" y="216763"/>
                  </a:lnTo>
                  <a:lnTo>
                    <a:pt x="216090" y="215150"/>
                  </a:lnTo>
                  <a:lnTo>
                    <a:pt x="218922" y="214337"/>
                  </a:lnTo>
                  <a:close/>
                </a:path>
                <a:path w="285115" h="455930">
                  <a:moveTo>
                    <a:pt x="218948" y="198374"/>
                  </a:moveTo>
                  <a:lnTo>
                    <a:pt x="218262" y="196278"/>
                  </a:lnTo>
                  <a:lnTo>
                    <a:pt x="215480" y="194322"/>
                  </a:lnTo>
                  <a:lnTo>
                    <a:pt x="213398" y="195046"/>
                  </a:lnTo>
                  <a:lnTo>
                    <a:pt x="213398" y="197612"/>
                  </a:lnTo>
                  <a:lnTo>
                    <a:pt x="214744" y="198018"/>
                  </a:lnTo>
                  <a:lnTo>
                    <a:pt x="218948" y="198374"/>
                  </a:lnTo>
                  <a:close/>
                </a:path>
                <a:path w="285115" h="455930">
                  <a:moveTo>
                    <a:pt x="219595" y="187223"/>
                  </a:moveTo>
                  <a:lnTo>
                    <a:pt x="219329" y="185470"/>
                  </a:lnTo>
                  <a:lnTo>
                    <a:pt x="218655" y="185343"/>
                  </a:lnTo>
                  <a:lnTo>
                    <a:pt x="217703" y="184797"/>
                  </a:lnTo>
                  <a:lnTo>
                    <a:pt x="217030" y="185343"/>
                  </a:lnTo>
                  <a:lnTo>
                    <a:pt x="217309" y="186690"/>
                  </a:lnTo>
                  <a:lnTo>
                    <a:pt x="219595" y="187223"/>
                  </a:lnTo>
                  <a:close/>
                </a:path>
                <a:path w="285115" h="455930">
                  <a:moveTo>
                    <a:pt x="220408" y="167132"/>
                  </a:moveTo>
                  <a:lnTo>
                    <a:pt x="214071" y="165785"/>
                  </a:lnTo>
                  <a:lnTo>
                    <a:pt x="216623" y="168884"/>
                  </a:lnTo>
                  <a:lnTo>
                    <a:pt x="217170" y="169697"/>
                  </a:lnTo>
                  <a:lnTo>
                    <a:pt x="217576" y="169011"/>
                  </a:lnTo>
                  <a:lnTo>
                    <a:pt x="217843" y="168884"/>
                  </a:lnTo>
                  <a:lnTo>
                    <a:pt x="220408" y="167132"/>
                  </a:lnTo>
                  <a:close/>
                </a:path>
                <a:path w="285115" h="455930">
                  <a:moveTo>
                    <a:pt x="220535" y="266128"/>
                  </a:moveTo>
                  <a:lnTo>
                    <a:pt x="217982" y="263169"/>
                  </a:lnTo>
                  <a:lnTo>
                    <a:pt x="216496" y="263982"/>
                  </a:lnTo>
                  <a:lnTo>
                    <a:pt x="215011" y="265061"/>
                  </a:lnTo>
                  <a:lnTo>
                    <a:pt x="216903" y="268973"/>
                  </a:lnTo>
                  <a:lnTo>
                    <a:pt x="218516" y="267081"/>
                  </a:lnTo>
                  <a:lnTo>
                    <a:pt x="220535" y="266128"/>
                  </a:lnTo>
                  <a:close/>
                </a:path>
                <a:path w="285115" h="455930">
                  <a:moveTo>
                    <a:pt x="221894" y="225259"/>
                  </a:moveTo>
                  <a:lnTo>
                    <a:pt x="220268" y="221488"/>
                  </a:lnTo>
                  <a:lnTo>
                    <a:pt x="218109" y="221488"/>
                  </a:lnTo>
                  <a:lnTo>
                    <a:pt x="217309" y="224993"/>
                  </a:lnTo>
                  <a:lnTo>
                    <a:pt x="221894" y="225259"/>
                  </a:lnTo>
                  <a:close/>
                </a:path>
                <a:path w="285115" h="455930">
                  <a:moveTo>
                    <a:pt x="222567" y="197472"/>
                  </a:moveTo>
                  <a:lnTo>
                    <a:pt x="222021" y="197472"/>
                  </a:lnTo>
                  <a:lnTo>
                    <a:pt x="221894" y="198158"/>
                  </a:lnTo>
                  <a:lnTo>
                    <a:pt x="222567" y="198424"/>
                  </a:lnTo>
                  <a:lnTo>
                    <a:pt x="222567" y="197472"/>
                  </a:lnTo>
                  <a:close/>
                </a:path>
                <a:path w="285115" h="455930">
                  <a:moveTo>
                    <a:pt x="226479" y="237667"/>
                  </a:moveTo>
                  <a:lnTo>
                    <a:pt x="223812" y="236562"/>
                  </a:lnTo>
                  <a:lnTo>
                    <a:pt x="224320" y="236054"/>
                  </a:lnTo>
                  <a:lnTo>
                    <a:pt x="224053" y="234975"/>
                  </a:lnTo>
                  <a:lnTo>
                    <a:pt x="221754" y="235115"/>
                  </a:lnTo>
                  <a:lnTo>
                    <a:pt x="222186" y="235889"/>
                  </a:lnTo>
                  <a:lnTo>
                    <a:pt x="214871" y="232816"/>
                  </a:lnTo>
                  <a:lnTo>
                    <a:pt x="217309" y="238074"/>
                  </a:lnTo>
                  <a:lnTo>
                    <a:pt x="217982" y="238747"/>
                  </a:lnTo>
                  <a:lnTo>
                    <a:pt x="217703" y="240233"/>
                  </a:lnTo>
                  <a:lnTo>
                    <a:pt x="219468" y="239966"/>
                  </a:lnTo>
                  <a:lnTo>
                    <a:pt x="226479" y="237667"/>
                  </a:lnTo>
                  <a:close/>
                </a:path>
                <a:path w="285115" h="455930">
                  <a:moveTo>
                    <a:pt x="227291" y="274764"/>
                  </a:moveTo>
                  <a:lnTo>
                    <a:pt x="225806" y="273151"/>
                  </a:lnTo>
                  <a:lnTo>
                    <a:pt x="220268" y="267487"/>
                  </a:lnTo>
                  <a:lnTo>
                    <a:pt x="217779" y="272059"/>
                  </a:lnTo>
                  <a:lnTo>
                    <a:pt x="216496" y="268566"/>
                  </a:lnTo>
                  <a:lnTo>
                    <a:pt x="211912" y="267754"/>
                  </a:lnTo>
                  <a:lnTo>
                    <a:pt x="210286" y="270852"/>
                  </a:lnTo>
                  <a:lnTo>
                    <a:pt x="210832" y="271805"/>
                  </a:lnTo>
                  <a:lnTo>
                    <a:pt x="211366" y="273685"/>
                  </a:lnTo>
                  <a:lnTo>
                    <a:pt x="212445" y="274358"/>
                  </a:lnTo>
                  <a:lnTo>
                    <a:pt x="212445" y="274904"/>
                  </a:lnTo>
                  <a:lnTo>
                    <a:pt x="212318" y="275310"/>
                  </a:lnTo>
                  <a:lnTo>
                    <a:pt x="212318" y="275844"/>
                  </a:lnTo>
                  <a:lnTo>
                    <a:pt x="212712" y="275717"/>
                  </a:lnTo>
                  <a:lnTo>
                    <a:pt x="213258" y="275717"/>
                  </a:lnTo>
                  <a:lnTo>
                    <a:pt x="213664" y="275577"/>
                  </a:lnTo>
                  <a:lnTo>
                    <a:pt x="217309" y="276517"/>
                  </a:lnTo>
                  <a:lnTo>
                    <a:pt x="222973" y="277596"/>
                  </a:lnTo>
                  <a:lnTo>
                    <a:pt x="221970" y="276555"/>
                  </a:lnTo>
                  <a:lnTo>
                    <a:pt x="222567" y="276656"/>
                  </a:lnTo>
                  <a:lnTo>
                    <a:pt x="224053" y="275983"/>
                  </a:lnTo>
                  <a:lnTo>
                    <a:pt x="227291" y="274764"/>
                  </a:lnTo>
                  <a:close/>
                </a:path>
                <a:path w="285115" h="455930">
                  <a:moveTo>
                    <a:pt x="227291" y="221627"/>
                  </a:moveTo>
                  <a:lnTo>
                    <a:pt x="224853" y="218922"/>
                  </a:lnTo>
                  <a:lnTo>
                    <a:pt x="224320" y="218516"/>
                  </a:lnTo>
                  <a:lnTo>
                    <a:pt x="223913" y="218516"/>
                  </a:lnTo>
                  <a:lnTo>
                    <a:pt x="223380" y="218795"/>
                  </a:lnTo>
                  <a:lnTo>
                    <a:pt x="221488" y="220941"/>
                  </a:lnTo>
                  <a:lnTo>
                    <a:pt x="227291" y="221627"/>
                  </a:lnTo>
                  <a:close/>
                </a:path>
                <a:path w="285115" h="455930">
                  <a:moveTo>
                    <a:pt x="231597" y="166992"/>
                  </a:moveTo>
                  <a:lnTo>
                    <a:pt x="229984" y="166458"/>
                  </a:lnTo>
                  <a:lnTo>
                    <a:pt x="228638" y="165506"/>
                  </a:lnTo>
                  <a:lnTo>
                    <a:pt x="227825" y="167665"/>
                  </a:lnTo>
                  <a:lnTo>
                    <a:pt x="229311" y="168211"/>
                  </a:lnTo>
                  <a:lnTo>
                    <a:pt x="230657" y="169011"/>
                  </a:lnTo>
                  <a:lnTo>
                    <a:pt x="231597" y="166992"/>
                  </a:lnTo>
                  <a:close/>
                </a:path>
                <a:path w="285115" h="455930">
                  <a:moveTo>
                    <a:pt x="235508" y="183045"/>
                  </a:moveTo>
                  <a:lnTo>
                    <a:pt x="227825" y="183578"/>
                  </a:lnTo>
                  <a:lnTo>
                    <a:pt x="225259" y="183451"/>
                  </a:lnTo>
                  <a:lnTo>
                    <a:pt x="225933" y="187363"/>
                  </a:lnTo>
                  <a:lnTo>
                    <a:pt x="227152" y="188849"/>
                  </a:lnTo>
                  <a:lnTo>
                    <a:pt x="232397" y="194500"/>
                  </a:lnTo>
                  <a:lnTo>
                    <a:pt x="227418" y="190868"/>
                  </a:lnTo>
                  <a:lnTo>
                    <a:pt x="224053" y="187363"/>
                  </a:lnTo>
                  <a:lnTo>
                    <a:pt x="217170" y="187490"/>
                  </a:lnTo>
                  <a:lnTo>
                    <a:pt x="223507" y="192214"/>
                  </a:lnTo>
                  <a:lnTo>
                    <a:pt x="227152" y="196265"/>
                  </a:lnTo>
                  <a:lnTo>
                    <a:pt x="233895" y="195592"/>
                  </a:lnTo>
                  <a:lnTo>
                    <a:pt x="232410" y="194513"/>
                  </a:lnTo>
                  <a:lnTo>
                    <a:pt x="235508" y="183045"/>
                  </a:lnTo>
                  <a:close/>
                </a:path>
                <a:path w="285115" h="455930">
                  <a:moveTo>
                    <a:pt x="237083" y="174967"/>
                  </a:moveTo>
                  <a:lnTo>
                    <a:pt x="236588" y="175082"/>
                  </a:lnTo>
                  <a:lnTo>
                    <a:pt x="236880" y="175425"/>
                  </a:lnTo>
                  <a:lnTo>
                    <a:pt x="237083" y="174967"/>
                  </a:lnTo>
                  <a:close/>
                </a:path>
                <a:path w="285115" h="455930">
                  <a:moveTo>
                    <a:pt x="240233" y="168338"/>
                  </a:moveTo>
                  <a:lnTo>
                    <a:pt x="237540" y="167474"/>
                  </a:lnTo>
                  <a:lnTo>
                    <a:pt x="237261" y="167386"/>
                  </a:lnTo>
                  <a:lnTo>
                    <a:pt x="236880" y="167271"/>
                  </a:lnTo>
                  <a:lnTo>
                    <a:pt x="236588" y="167170"/>
                  </a:lnTo>
                  <a:lnTo>
                    <a:pt x="236461" y="167132"/>
                  </a:lnTo>
                  <a:lnTo>
                    <a:pt x="234162" y="169291"/>
                  </a:lnTo>
                  <a:lnTo>
                    <a:pt x="233895" y="169697"/>
                  </a:lnTo>
                  <a:lnTo>
                    <a:pt x="233895" y="170091"/>
                  </a:lnTo>
                  <a:lnTo>
                    <a:pt x="234035" y="170497"/>
                  </a:lnTo>
                  <a:lnTo>
                    <a:pt x="233895" y="170484"/>
                  </a:lnTo>
                  <a:lnTo>
                    <a:pt x="232549" y="170370"/>
                  </a:lnTo>
                  <a:lnTo>
                    <a:pt x="231876" y="170764"/>
                  </a:lnTo>
                  <a:lnTo>
                    <a:pt x="230936" y="171831"/>
                  </a:lnTo>
                  <a:lnTo>
                    <a:pt x="231063" y="170637"/>
                  </a:lnTo>
                  <a:lnTo>
                    <a:pt x="229844" y="169964"/>
                  </a:lnTo>
                  <a:lnTo>
                    <a:pt x="229311" y="169697"/>
                  </a:lnTo>
                  <a:lnTo>
                    <a:pt x="229044" y="170091"/>
                  </a:lnTo>
                  <a:lnTo>
                    <a:pt x="228765" y="170230"/>
                  </a:lnTo>
                  <a:lnTo>
                    <a:pt x="223799" y="170738"/>
                  </a:lnTo>
                  <a:lnTo>
                    <a:pt x="224409" y="174307"/>
                  </a:lnTo>
                  <a:lnTo>
                    <a:pt x="227126" y="176199"/>
                  </a:lnTo>
                  <a:lnTo>
                    <a:pt x="226479" y="177647"/>
                  </a:lnTo>
                  <a:lnTo>
                    <a:pt x="227012" y="178460"/>
                  </a:lnTo>
                  <a:lnTo>
                    <a:pt x="227965" y="178320"/>
                  </a:lnTo>
                  <a:lnTo>
                    <a:pt x="228765" y="178727"/>
                  </a:lnTo>
                  <a:lnTo>
                    <a:pt x="229171" y="177241"/>
                  </a:lnTo>
                  <a:lnTo>
                    <a:pt x="227495" y="176352"/>
                  </a:lnTo>
                  <a:lnTo>
                    <a:pt x="229844" y="172529"/>
                  </a:lnTo>
                  <a:lnTo>
                    <a:pt x="230784" y="172059"/>
                  </a:lnTo>
                  <a:lnTo>
                    <a:pt x="228231" y="176034"/>
                  </a:lnTo>
                  <a:lnTo>
                    <a:pt x="233895" y="175094"/>
                  </a:lnTo>
                  <a:lnTo>
                    <a:pt x="234035" y="175082"/>
                  </a:lnTo>
                  <a:lnTo>
                    <a:pt x="235915" y="174764"/>
                  </a:lnTo>
                  <a:lnTo>
                    <a:pt x="236588" y="174663"/>
                  </a:lnTo>
                  <a:lnTo>
                    <a:pt x="237261" y="174548"/>
                  </a:lnTo>
                  <a:lnTo>
                    <a:pt x="237083" y="174967"/>
                  </a:lnTo>
                  <a:lnTo>
                    <a:pt x="237261" y="174917"/>
                  </a:lnTo>
                  <a:lnTo>
                    <a:pt x="237540" y="174853"/>
                  </a:lnTo>
                  <a:lnTo>
                    <a:pt x="239293" y="174409"/>
                  </a:lnTo>
                  <a:lnTo>
                    <a:pt x="239420" y="174371"/>
                  </a:lnTo>
                  <a:lnTo>
                    <a:pt x="239699" y="174282"/>
                  </a:lnTo>
                  <a:lnTo>
                    <a:pt x="239293" y="173443"/>
                  </a:lnTo>
                  <a:lnTo>
                    <a:pt x="238747" y="172796"/>
                  </a:lnTo>
                  <a:lnTo>
                    <a:pt x="238213" y="172250"/>
                  </a:lnTo>
                  <a:lnTo>
                    <a:pt x="237540" y="171843"/>
                  </a:lnTo>
                  <a:lnTo>
                    <a:pt x="238213" y="171843"/>
                  </a:lnTo>
                  <a:lnTo>
                    <a:pt x="240233" y="168338"/>
                  </a:lnTo>
                  <a:close/>
                </a:path>
                <a:path w="285115" h="455930">
                  <a:moveTo>
                    <a:pt x="241046" y="180213"/>
                  </a:moveTo>
                  <a:lnTo>
                    <a:pt x="236880" y="175425"/>
                  </a:lnTo>
                  <a:lnTo>
                    <a:pt x="235915" y="177647"/>
                  </a:lnTo>
                  <a:lnTo>
                    <a:pt x="241046" y="180213"/>
                  </a:lnTo>
                  <a:close/>
                </a:path>
                <a:path w="285115" h="455930">
                  <a:moveTo>
                    <a:pt x="285013" y="0"/>
                  </a:moveTo>
                  <a:lnTo>
                    <a:pt x="278003" y="685"/>
                  </a:lnTo>
                  <a:lnTo>
                    <a:pt x="280162" y="2844"/>
                  </a:lnTo>
                  <a:lnTo>
                    <a:pt x="281381" y="3784"/>
                  </a:lnTo>
                  <a:lnTo>
                    <a:pt x="281774" y="2971"/>
                  </a:lnTo>
                  <a:lnTo>
                    <a:pt x="282448" y="2565"/>
                  </a:lnTo>
                  <a:lnTo>
                    <a:pt x="285013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5934818" y="1483372"/>
              <a:ext cx="331470" cy="506095"/>
            </a:xfrm>
            <a:custGeom>
              <a:avLst/>
              <a:gdLst/>
              <a:ahLst/>
              <a:cxnLst/>
              <a:rect l="l" t="t" r="r" b="b"/>
              <a:pathLst>
                <a:path w="331469" h="506094">
                  <a:moveTo>
                    <a:pt x="18211" y="501713"/>
                  </a:moveTo>
                  <a:lnTo>
                    <a:pt x="17729" y="501992"/>
                  </a:lnTo>
                  <a:lnTo>
                    <a:pt x="18211" y="502564"/>
                  </a:lnTo>
                  <a:lnTo>
                    <a:pt x="18211" y="501713"/>
                  </a:lnTo>
                  <a:close/>
                </a:path>
                <a:path w="331469" h="506094">
                  <a:moveTo>
                    <a:pt x="18478" y="502881"/>
                  </a:moveTo>
                  <a:lnTo>
                    <a:pt x="18338" y="502729"/>
                  </a:lnTo>
                  <a:lnTo>
                    <a:pt x="18478" y="503999"/>
                  </a:lnTo>
                  <a:lnTo>
                    <a:pt x="18478" y="502881"/>
                  </a:lnTo>
                  <a:close/>
                </a:path>
                <a:path w="331469" h="506094">
                  <a:moveTo>
                    <a:pt x="21983" y="489229"/>
                  </a:moveTo>
                  <a:lnTo>
                    <a:pt x="20637" y="488022"/>
                  </a:lnTo>
                  <a:lnTo>
                    <a:pt x="19697" y="487705"/>
                  </a:lnTo>
                  <a:lnTo>
                    <a:pt x="19431" y="487616"/>
                  </a:lnTo>
                  <a:lnTo>
                    <a:pt x="18478" y="490715"/>
                  </a:lnTo>
                  <a:lnTo>
                    <a:pt x="21856" y="489292"/>
                  </a:lnTo>
                  <a:lnTo>
                    <a:pt x="21983" y="489229"/>
                  </a:lnTo>
                  <a:close/>
                </a:path>
                <a:path w="331469" h="506094">
                  <a:moveTo>
                    <a:pt x="37503" y="490308"/>
                  </a:moveTo>
                  <a:lnTo>
                    <a:pt x="37096" y="489508"/>
                  </a:lnTo>
                  <a:lnTo>
                    <a:pt x="36423" y="488823"/>
                  </a:lnTo>
                  <a:lnTo>
                    <a:pt x="35610" y="488594"/>
                  </a:lnTo>
                  <a:lnTo>
                    <a:pt x="35610" y="491566"/>
                  </a:lnTo>
                  <a:lnTo>
                    <a:pt x="37503" y="490308"/>
                  </a:lnTo>
                  <a:close/>
                </a:path>
                <a:path w="331469" h="506094">
                  <a:moveTo>
                    <a:pt x="68656" y="467385"/>
                  </a:moveTo>
                  <a:lnTo>
                    <a:pt x="67170" y="467245"/>
                  </a:lnTo>
                  <a:lnTo>
                    <a:pt x="66497" y="467918"/>
                  </a:lnTo>
                  <a:lnTo>
                    <a:pt x="65024" y="465899"/>
                  </a:lnTo>
                  <a:lnTo>
                    <a:pt x="60566" y="465899"/>
                  </a:lnTo>
                  <a:lnTo>
                    <a:pt x="59347" y="466432"/>
                  </a:lnTo>
                  <a:lnTo>
                    <a:pt x="57061" y="468731"/>
                  </a:lnTo>
                  <a:lnTo>
                    <a:pt x="60680" y="474421"/>
                  </a:lnTo>
                  <a:lnTo>
                    <a:pt x="58000" y="475475"/>
                  </a:lnTo>
                  <a:lnTo>
                    <a:pt x="58000" y="476288"/>
                  </a:lnTo>
                  <a:lnTo>
                    <a:pt x="54495" y="474129"/>
                  </a:lnTo>
                  <a:lnTo>
                    <a:pt x="53822" y="471830"/>
                  </a:lnTo>
                  <a:lnTo>
                    <a:pt x="52946" y="470446"/>
                  </a:lnTo>
                  <a:lnTo>
                    <a:pt x="52946" y="470700"/>
                  </a:lnTo>
                  <a:lnTo>
                    <a:pt x="51117" y="472770"/>
                  </a:lnTo>
                  <a:lnTo>
                    <a:pt x="50038" y="471805"/>
                  </a:lnTo>
                  <a:lnTo>
                    <a:pt x="49911" y="471678"/>
                  </a:lnTo>
                  <a:lnTo>
                    <a:pt x="49771" y="471563"/>
                  </a:lnTo>
                  <a:lnTo>
                    <a:pt x="48691" y="471170"/>
                  </a:lnTo>
                  <a:lnTo>
                    <a:pt x="48158" y="471093"/>
                  </a:lnTo>
                  <a:lnTo>
                    <a:pt x="47218" y="471563"/>
                  </a:lnTo>
                  <a:lnTo>
                    <a:pt x="47078" y="471627"/>
                  </a:lnTo>
                  <a:lnTo>
                    <a:pt x="46596" y="471792"/>
                  </a:lnTo>
                  <a:lnTo>
                    <a:pt x="45999" y="471424"/>
                  </a:lnTo>
                  <a:lnTo>
                    <a:pt x="45326" y="471424"/>
                  </a:lnTo>
                  <a:lnTo>
                    <a:pt x="44780" y="471703"/>
                  </a:lnTo>
                  <a:lnTo>
                    <a:pt x="46596" y="469773"/>
                  </a:lnTo>
                  <a:lnTo>
                    <a:pt x="46596" y="469379"/>
                  </a:lnTo>
                  <a:lnTo>
                    <a:pt x="43840" y="469963"/>
                  </a:lnTo>
                  <a:lnTo>
                    <a:pt x="43840" y="477901"/>
                  </a:lnTo>
                  <a:lnTo>
                    <a:pt x="43167" y="478116"/>
                  </a:lnTo>
                  <a:lnTo>
                    <a:pt x="42760" y="478243"/>
                  </a:lnTo>
                  <a:lnTo>
                    <a:pt x="42354" y="478370"/>
                  </a:lnTo>
                  <a:lnTo>
                    <a:pt x="42151" y="478434"/>
                  </a:lnTo>
                  <a:lnTo>
                    <a:pt x="42354" y="477774"/>
                  </a:lnTo>
                  <a:lnTo>
                    <a:pt x="42621" y="477786"/>
                  </a:lnTo>
                  <a:lnTo>
                    <a:pt x="43840" y="477901"/>
                  </a:lnTo>
                  <a:lnTo>
                    <a:pt x="43840" y="469963"/>
                  </a:lnTo>
                  <a:lnTo>
                    <a:pt x="43167" y="470103"/>
                  </a:lnTo>
                  <a:lnTo>
                    <a:pt x="42621" y="470217"/>
                  </a:lnTo>
                  <a:lnTo>
                    <a:pt x="43167" y="467652"/>
                  </a:lnTo>
                  <a:lnTo>
                    <a:pt x="45059" y="466572"/>
                  </a:lnTo>
                  <a:lnTo>
                    <a:pt x="46596" y="469366"/>
                  </a:lnTo>
                  <a:lnTo>
                    <a:pt x="46736" y="469633"/>
                  </a:lnTo>
                  <a:lnTo>
                    <a:pt x="47078" y="470242"/>
                  </a:lnTo>
                  <a:lnTo>
                    <a:pt x="47218" y="470484"/>
                  </a:lnTo>
                  <a:lnTo>
                    <a:pt x="48158" y="468680"/>
                  </a:lnTo>
                  <a:lnTo>
                    <a:pt x="48691" y="467652"/>
                  </a:lnTo>
                  <a:lnTo>
                    <a:pt x="49911" y="469811"/>
                  </a:lnTo>
                  <a:lnTo>
                    <a:pt x="50444" y="469925"/>
                  </a:lnTo>
                  <a:lnTo>
                    <a:pt x="50990" y="470039"/>
                  </a:lnTo>
                  <a:lnTo>
                    <a:pt x="51803" y="470204"/>
                  </a:lnTo>
                  <a:lnTo>
                    <a:pt x="52336" y="470319"/>
                  </a:lnTo>
                  <a:lnTo>
                    <a:pt x="52476" y="470344"/>
                  </a:lnTo>
                  <a:lnTo>
                    <a:pt x="52946" y="470446"/>
                  </a:lnTo>
                  <a:lnTo>
                    <a:pt x="52476" y="469671"/>
                  </a:lnTo>
                  <a:lnTo>
                    <a:pt x="54495" y="467512"/>
                  </a:lnTo>
                  <a:lnTo>
                    <a:pt x="53949" y="466026"/>
                  </a:lnTo>
                  <a:lnTo>
                    <a:pt x="53555" y="465963"/>
                  </a:lnTo>
                  <a:lnTo>
                    <a:pt x="52946" y="465848"/>
                  </a:lnTo>
                  <a:lnTo>
                    <a:pt x="52476" y="465759"/>
                  </a:lnTo>
                  <a:lnTo>
                    <a:pt x="51803" y="465632"/>
                  </a:lnTo>
                  <a:lnTo>
                    <a:pt x="50990" y="463880"/>
                  </a:lnTo>
                  <a:lnTo>
                    <a:pt x="52336" y="463511"/>
                  </a:lnTo>
                  <a:lnTo>
                    <a:pt x="52603" y="463448"/>
                  </a:lnTo>
                  <a:lnTo>
                    <a:pt x="52946" y="463346"/>
                  </a:lnTo>
                  <a:lnTo>
                    <a:pt x="53682" y="462114"/>
                  </a:lnTo>
                  <a:lnTo>
                    <a:pt x="53555" y="459828"/>
                  </a:lnTo>
                  <a:lnTo>
                    <a:pt x="52946" y="459994"/>
                  </a:lnTo>
                  <a:lnTo>
                    <a:pt x="52603" y="460095"/>
                  </a:lnTo>
                  <a:lnTo>
                    <a:pt x="52336" y="457530"/>
                  </a:lnTo>
                  <a:lnTo>
                    <a:pt x="51117" y="459016"/>
                  </a:lnTo>
                  <a:lnTo>
                    <a:pt x="50444" y="454698"/>
                  </a:lnTo>
                  <a:lnTo>
                    <a:pt x="44780" y="457936"/>
                  </a:lnTo>
                  <a:lnTo>
                    <a:pt x="48158" y="460768"/>
                  </a:lnTo>
                  <a:lnTo>
                    <a:pt x="47218" y="461060"/>
                  </a:lnTo>
                  <a:lnTo>
                    <a:pt x="44246" y="461048"/>
                  </a:lnTo>
                  <a:lnTo>
                    <a:pt x="43014" y="456831"/>
                  </a:lnTo>
                  <a:lnTo>
                    <a:pt x="42621" y="456869"/>
                  </a:lnTo>
                  <a:lnTo>
                    <a:pt x="41681" y="456984"/>
                  </a:lnTo>
                  <a:lnTo>
                    <a:pt x="40868" y="457085"/>
                  </a:lnTo>
                  <a:lnTo>
                    <a:pt x="40068" y="457187"/>
                  </a:lnTo>
                  <a:lnTo>
                    <a:pt x="39789" y="457225"/>
                  </a:lnTo>
                  <a:lnTo>
                    <a:pt x="39789" y="471703"/>
                  </a:lnTo>
                  <a:lnTo>
                    <a:pt x="39370" y="471690"/>
                  </a:lnTo>
                  <a:lnTo>
                    <a:pt x="39116" y="471512"/>
                  </a:lnTo>
                  <a:lnTo>
                    <a:pt x="38582" y="471424"/>
                  </a:lnTo>
                  <a:lnTo>
                    <a:pt x="38989" y="472782"/>
                  </a:lnTo>
                  <a:lnTo>
                    <a:pt x="37909" y="473100"/>
                  </a:lnTo>
                  <a:lnTo>
                    <a:pt x="37630" y="473176"/>
                  </a:lnTo>
                  <a:lnTo>
                    <a:pt x="37630" y="474256"/>
                  </a:lnTo>
                  <a:lnTo>
                    <a:pt x="37096" y="474256"/>
                  </a:lnTo>
                  <a:lnTo>
                    <a:pt x="36690" y="474662"/>
                  </a:lnTo>
                  <a:lnTo>
                    <a:pt x="36283" y="474802"/>
                  </a:lnTo>
                  <a:lnTo>
                    <a:pt x="35941" y="472186"/>
                  </a:lnTo>
                  <a:lnTo>
                    <a:pt x="38582" y="471424"/>
                  </a:lnTo>
                  <a:lnTo>
                    <a:pt x="38709" y="470890"/>
                  </a:lnTo>
                  <a:lnTo>
                    <a:pt x="38989" y="471017"/>
                  </a:lnTo>
                  <a:lnTo>
                    <a:pt x="39116" y="470890"/>
                  </a:lnTo>
                  <a:lnTo>
                    <a:pt x="39370" y="471144"/>
                  </a:lnTo>
                  <a:lnTo>
                    <a:pt x="39522" y="471424"/>
                  </a:lnTo>
                  <a:lnTo>
                    <a:pt x="39789" y="471703"/>
                  </a:lnTo>
                  <a:lnTo>
                    <a:pt x="39789" y="457225"/>
                  </a:lnTo>
                  <a:lnTo>
                    <a:pt x="39370" y="457263"/>
                  </a:lnTo>
                  <a:lnTo>
                    <a:pt x="35750" y="460489"/>
                  </a:lnTo>
                  <a:lnTo>
                    <a:pt x="35750" y="460654"/>
                  </a:lnTo>
                  <a:lnTo>
                    <a:pt x="35318" y="462368"/>
                  </a:lnTo>
                  <a:lnTo>
                    <a:pt x="35318" y="471652"/>
                  </a:lnTo>
                  <a:lnTo>
                    <a:pt x="31965" y="471639"/>
                  </a:lnTo>
                  <a:lnTo>
                    <a:pt x="30086" y="472643"/>
                  </a:lnTo>
                  <a:lnTo>
                    <a:pt x="30619" y="472109"/>
                  </a:lnTo>
                  <a:lnTo>
                    <a:pt x="30886" y="470496"/>
                  </a:lnTo>
                  <a:lnTo>
                    <a:pt x="31026" y="465899"/>
                  </a:lnTo>
                  <a:lnTo>
                    <a:pt x="34531" y="470598"/>
                  </a:lnTo>
                  <a:lnTo>
                    <a:pt x="35318" y="471652"/>
                  </a:lnTo>
                  <a:lnTo>
                    <a:pt x="35318" y="462368"/>
                  </a:lnTo>
                  <a:lnTo>
                    <a:pt x="34798" y="464413"/>
                  </a:lnTo>
                  <a:lnTo>
                    <a:pt x="33451" y="464045"/>
                  </a:lnTo>
                  <a:lnTo>
                    <a:pt x="33312" y="464007"/>
                  </a:lnTo>
                  <a:lnTo>
                    <a:pt x="34531" y="467106"/>
                  </a:lnTo>
                  <a:lnTo>
                    <a:pt x="32639" y="466013"/>
                  </a:lnTo>
                  <a:lnTo>
                    <a:pt x="32512" y="465937"/>
                  </a:lnTo>
                  <a:lnTo>
                    <a:pt x="32372" y="465861"/>
                  </a:lnTo>
                  <a:lnTo>
                    <a:pt x="32245" y="465785"/>
                  </a:lnTo>
                  <a:lnTo>
                    <a:pt x="32105" y="465709"/>
                  </a:lnTo>
                  <a:lnTo>
                    <a:pt x="31965" y="465632"/>
                  </a:lnTo>
                  <a:lnTo>
                    <a:pt x="31432" y="464273"/>
                  </a:lnTo>
                  <a:lnTo>
                    <a:pt x="30886" y="463194"/>
                  </a:lnTo>
                  <a:lnTo>
                    <a:pt x="31965" y="462432"/>
                  </a:lnTo>
                  <a:lnTo>
                    <a:pt x="31965" y="462229"/>
                  </a:lnTo>
                  <a:lnTo>
                    <a:pt x="32918" y="460095"/>
                  </a:lnTo>
                  <a:lnTo>
                    <a:pt x="30619" y="460095"/>
                  </a:lnTo>
                  <a:lnTo>
                    <a:pt x="31432" y="459651"/>
                  </a:lnTo>
                  <a:lnTo>
                    <a:pt x="31559" y="459574"/>
                  </a:lnTo>
                  <a:lnTo>
                    <a:pt x="31699" y="459498"/>
                  </a:lnTo>
                  <a:lnTo>
                    <a:pt x="31826" y="459422"/>
                  </a:lnTo>
                  <a:lnTo>
                    <a:pt x="31699" y="458889"/>
                  </a:lnTo>
                  <a:lnTo>
                    <a:pt x="31559" y="458343"/>
                  </a:lnTo>
                  <a:lnTo>
                    <a:pt x="31699" y="457136"/>
                  </a:lnTo>
                  <a:lnTo>
                    <a:pt x="32105" y="458343"/>
                  </a:lnTo>
                  <a:lnTo>
                    <a:pt x="32372" y="458749"/>
                  </a:lnTo>
                  <a:lnTo>
                    <a:pt x="32512" y="458952"/>
                  </a:lnTo>
                  <a:lnTo>
                    <a:pt x="32918" y="459562"/>
                  </a:lnTo>
                  <a:lnTo>
                    <a:pt x="33451" y="460641"/>
                  </a:lnTo>
                  <a:lnTo>
                    <a:pt x="35077" y="460527"/>
                  </a:lnTo>
                  <a:lnTo>
                    <a:pt x="35318" y="460502"/>
                  </a:lnTo>
                  <a:lnTo>
                    <a:pt x="39116" y="455777"/>
                  </a:lnTo>
                  <a:lnTo>
                    <a:pt x="37909" y="455523"/>
                  </a:lnTo>
                  <a:lnTo>
                    <a:pt x="37630" y="455460"/>
                  </a:lnTo>
                  <a:lnTo>
                    <a:pt x="37223" y="455371"/>
                  </a:lnTo>
                  <a:lnTo>
                    <a:pt x="36690" y="455256"/>
                  </a:lnTo>
                  <a:lnTo>
                    <a:pt x="36283" y="455180"/>
                  </a:lnTo>
                  <a:lnTo>
                    <a:pt x="35750" y="455053"/>
                  </a:lnTo>
                  <a:lnTo>
                    <a:pt x="35318" y="454977"/>
                  </a:lnTo>
                  <a:lnTo>
                    <a:pt x="35471" y="455002"/>
                  </a:lnTo>
                  <a:lnTo>
                    <a:pt x="35750" y="454863"/>
                  </a:lnTo>
                  <a:lnTo>
                    <a:pt x="36283" y="454723"/>
                  </a:lnTo>
                  <a:lnTo>
                    <a:pt x="36690" y="454621"/>
                  </a:lnTo>
                  <a:lnTo>
                    <a:pt x="37096" y="454507"/>
                  </a:lnTo>
                  <a:lnTo>
                    <a:pt x="37223" y="454469"/>
                  </a:lnTo>
                  <a:lnTo>
                    <a:pt x="37630" y="454367"/>
                  </a:lnTo>
                  <a:lnTo>
                    <a:pt x="37909" y="454291"/>
                  </a:lnTo>
                  <a:lnTo>
                    <a:pt x="34531" y="449580"/>
                  </a:lnTo>
                  <a:lnTo>
                    <a:pt x="32918" y="450926"/>
                  </a:lnTo>
                  <a:lnTo>
                    <a:pt x="32512" y="450481"/>
                  </a:lnTo>
                  <a:lnTo>
                    <a:pt x="32512" y="455244"/>
                  </a:lnTo>
                  <a:lnTo>
                    <a:pt x="32372" y="455320"/>
                  </a:lnTo>
                  <a:lnTo>
                    <a:pt x="32245" y="455409"/>
                  </a:lnTo>
                  <a:lnTo>
                    <a:pt x="32105" y="455485"/>
                  </a:lnTo>
                  <a:lnTo>
                    <a:pt x="31965" y="455561"/>
                  </a:lnTo>
                  <a:lnTo>
                    <a:pt x="31965" y="455714"/>
                  </a:lnTo>
                  <a:lnTo>
                    <a:pt x="32105" y="455777"/>
                  </a:lnTo>
                  <a:lnTo>
                    <a:pt x="32245" y="455853"/>
                  </a:lnTo>
                  <a:lnTo>
                    <a:pt x="32372" y="455917"/>
                  </a:lnTo>
                  <a:lnTo>
                    <a:pt x="32105" y="456184"/>
                  </a:lnTo>
                  <a:lnTo>
                    <a:pt x="31965" y="456234"/>
                  </a:lnTo>
                  <a:lnTo>
                    <a:pt x="31699" y="456323"/>
                  </a:lnTo>
                  <a:lnTo>
                    <a:pt x="31699" y="454621"/>
                  </a:lnTo>
                  <a:lnTo>
                    <a:pt x="31965" y="454660"/>
                  </a:lnTo>
                  <a:lnTo>
                    <a:pt x="32245" y="454698"/>
                  </a:lnTo>
                  <a:lnTo>
                    <a:pt x="32512" y="455244"/>
                  </a:lnTo>
                  <a:lnTo>
                    <a:pt x="32512" y="450481"/>
                  </a:lnTo>
                  <a:lnTo>
                    <a:pt x="29540" y="447154"/>
                  </a:lnTo>
                  <a:lnTo>
                    <a:pt x="28600" y="454177"/>
                  </a:lnTo>
                  <a:lnTo>
                    <a:pt x="29273" y="454266"/>
                  </a:lnTo>
                  <a:lnTo>
                    <a:pt x="30086" y="454380"/>
                  </a:lnTo>
                  <a:lnTo>
                    <a:pt x="31965" y="454431"/>
                  </a:lnTo>
                  <a:lnTo>
                    <a:pt x="31026" y="454431"/>
                  </a:lnTo>
                  <a:lnTo>
                    <a:pt x="31419" y="454583"/>
                  </a:lnTo>
                  <a:lnTo>
                    <a:pt x="31026" y="454520"/>
                  </a:lnTo>
                  <a:lnTo>
                    <a:pt x="30086" y="454494"/>
                  </a:lnTo>
                  <a:lnTo>
                    <a:pt x="30086" y="460768"/>
                  </a:lnTo>
                  <a:lnTo>
                    <a:pt x="29540" y="462114"/>
                  </a:lnTo>
                  <a:lnTo>
                    <a:pt x="29273" y="462013"/>
                  </a:lnTo>
                  <a:lnTo>
                    <a:pt x="29006" y="461899"/>
                  </a:lnTo>
                  <a:lnTo>
                    <a:pt x="28867" y="461848"/>
                  </a:lnTo>
                  <a:lnTo>
                    <a:pt x="28867" y="461441"/>
                  </a:lnTo>
                  <a:lnTo>
                    <a:pt x="28575" y="461149"/>
                  </a:lnTo>
                  <a:lnTo>
                    <a:pt x="29273" y="461048"/>
                  </a:lnTo>
                  <a:lnTo>
                    <a:pt x="29946" y="460819"/>
                  </a:lnTo>
                  <a:lnTo>
                    <a:pt x="30086" y="460768"/>
                  </a:lnTo>
                  <a:lnTo>
                    <a:pt x="30086" y="454494"/>
                  </a:lnTo>
                  <a:lnTo>
                    <a:pt x="28575" y="454431"/>
                  </a:lnTo>
                  <a:lnTo>
                    <a:pt x="27787" y="454431"/>
                  </a:lnTo>
                  <a:lnTo>
                    <a:pt x="27787" y="460946"/>
                  </a:lnTo>
                  <a:lnTo>
                    <a:pt x="27787" y="461175"/>
                  </a:lnTo>
                  <a:lnTo>
                    <a:pt x="27647" y="461035"/>
                  </a:lnTo>
                  <a:lnTo>
                    <a:pt x="27381" y="460908"/>
                  </a:lnTo>
                  <a:lnTo>
                    <a:pt x="27254" y="460641"/>
                  </a:lnTo>
                  <a:lnTo>
                    <a:pt x="27787" y="460946"/>
                  </a:lnTo>
                  <a:lnTo>
                    <a:pt x="27787" y="454431"/>
                  </a:lnTo>
                  <a:lnTo>
                    <a:pt x="27787" y="454228"/>
                  </a:lnTo>
                  <a:lnTo>
                    <a:pt x="26708" y="452539"/>
                  </a:lnTo>
                  <a:lnTo>
                    <a:pt x="27787" y="448462"/>
                  </a:lnTo>
                  <a:lnTo>
                    <a:pt x="27787" y="447929"/>
                  </a:lnTo>
                  <a:lnTo>
                    <a:pt x="24790" y="446392"/>
                  </a:lnTo>
                  <a:lnTo>
                    <a:pt x="21983" y="447814"/>
                  </a:lnTo>
                  <a:lnTo>
                    <a:pt x="21818" y="447890"/>
                  </a:lnTo>
                  <a:lnTo>
                    <a:pt x="23469" y="452678"/>
                  </a:lnTo>
                  <a:lnTo>
                    <a:pt x="23063" y="453351"/>
                  </a:lnTo>
                  <a:lnTo>
                    <a:pt x="22529" y="453758"/>
                  </a:lnTo>
                  <a:lnTo>
                    <a:pt x="21983" y="454291"/>
                  </a:lnTo>
                  <a:lnTo>
                    <a:pt x="21818" y="454266"/>
                  </a:lnTo>
                  <a:lnTo>
                    <a:pt x="21183" y="454152"/>
                  </a:lnTo>
                  <a:lnTo>
                    <a:pt x="20510" y="454025"/>
                  </a:lnTo>
                  <a:lnTo>
                    <a:pt x="18478" y="452678"/>
                  </a:lnTo>
                  <a:lnTo>
                    <a:pt x="17538" y="454431"/>
                  </a:lnTo>
                  <a:lnTo>
                    <a:pt x="16598" y="454431"/>
                  </a:lnTo>
                  <a:lnTo>
                    <a:pt x="15913" y="453618"/>
                  </a:lnTo>
                  <a:lnTo>
                    <a:pt x="15379" y="453085"/>
                  </a:lnTo>
                  <a:lnTo>
                    <a:pt x="14439" y="448360"/>
                  </a:lnTo>
                  <a:lnTo>
                    <a:pt x="14439" y="448843"/>
                  </a:lnTo>
                  <a:lnTo>
                    <a:pt x="11734" y="448716"/>
                  </a:lnTo>
                  <a:lnTo>
                    <a:pt x="10566" y="450938"/>
                  </a:lnTo>
                  <a:lnTo>
                    <a:pt x="14300" y="453567"/>
                  </a:lnTo>
                  <a:lnTo>
                    <a:pt x="14439" y="453669"/>
                  </a:lnTo>
                  <a:lnTo>
                    <a:pt x="14439" y="454291"/>
                  </a:lnTo>
                  <a:lnTo>
                    <a:pt x="14300" y="454571"/>
                  </a:lnTo>
                  <a:lnTo>
                    <a:pt x="14300" y="455777"/>
                  </a:lnTo>
                  <a:lnTo>
                    <a:pt x="15913" y="457809"/>
                  </a:lnTo>
                  <a:lnTo>
                    <a:pt x="17538" y="457720"/>
                  </a:lnTo>
                  <a:lnTo>
                    <a:pt x="18478" y="457669"/>
                  </a:lnTo>
                  <a:lnTo>
                    <a:pt x="18745" y="458343"/>
                  </a:lnTo>
                  <a:lnTo>
                    <a:pt x="16598" y="460235"/>
                  </a:lnTo>
                  <a:lnTo>
                    <a:pt x="15646" y="459689"/>
                  </a:lnTo>
                  <a:lnTo>
                    <a:pt x="14300" y="455777"/>
                  </a:lnTo>
                  <a:lnTo>
                    <a:pt x="8636" y="460502"/>
                  </a:lnTo>
                  <a:lnTo>
                    <a:pt x="13893" y="462521"/>
                  </a:lnTo>
                  <a:lnTo>
                    <a:pt x="18478" y="464058"/>
                  </a:lnTo>
                  <a:lnTo>
                    <a:pt x="18745" y="464146"/>
                  </a:lnTo>
                  <a:lnTo>
                    <a:pt x="19291" y="468680"/>
                  </a:lnTo>
                  <a:lnTo>
                    <a:pt x="19431" y="469811"/>
                  </a:lnTo>
                  <a:lnTo>
                    <a:pt x="20104" y="468858"/>
                  </a:lnTo>
                  <a:lnTo>
                    <a:pt x="24282" y="462927"/>
                  </a:lnTo>
                  <a:lnTo>
                    <a:pt x="23063" y="463042"/>
                  </a:lnTo>
                  <a:lnTo>
                    <a:pt x="21983" y="463156"/>
                  </a:lnTo>
                  <a:lnTo>
                    <a:pt x="21183" y="463232"/>
                  </a:lnTo>
                  <a:lnTo>
                    <a:pt x="20104" y="463334"/>
                  </a:lnTo>
                  <a:lnTo>
                    <a:pt x="21450" y="461441"/>
                  </a:lnTo>
                  <a:lnTo>
                    <a:pt x="20637" y="459422"/>
                  </a:lnTo>
                  <a:lnTo>
                    <a:pt x="19291" y="458076"/>
                  </a:lnTo>
                  <a:lnTo>
                    <a:pt x="21183" y="459016"/>
                  </a:lnTo>
                  <a:lnTo>
                    <a:pt x="23329" y="460362"/>
                  </a:lnTo>
                  <a:lnTo>
                    <a:pt x="23469" y="460425"/>
                  </a:lnTo>
                  <a:lnTo>
                    <a:pt x="25095" y="461175"/>
                  </a:lnTo>
                  <a:lnTo>
                    <a:pt x="25768" y="462927"/>
                  </a:lnTo>
                  <a:lnTo>
                    <a:pt x="25488" y="466839"/>
                  </a:lnTo>
                  <a:lnTo>
                    <a:pt x="25768" y="467055"/>
                  </a:lnTo>
                  <a:lnTo>
                    <a:pt x="26708" y="467791"/>
                  </a:lnTo>
                  <a:lnTo>
                    <a:pt x="27254" y="468223"/>
                  </a:lnTo>
                  <a:lnTo>
                    <a:pt x="27381" y="468325"/>
                  </a:lnTo>
                  <a:lnTo>
                    <a:pt x="28194" y="468617"/>
                  </a:lnTo>
                  <a:lnTo>
                    <a:pt x="28333" y="468668"/>
                  </a:lnTo>
                  <a:lnTo>
                    <a:pt x="28575" y="468757"/>
                  </a:lnTo>
                  <a:lnTo>
                    <a:pt x="28867" y="468858"/>
                  </a:lnTo>
                  <a:lnTo>
                    <a:pt x="29006" y="468909"/>
                  </a:lnTo>
                  <a:lnTo>
                    <a:pt x="29273" y="468998"/>
                  </a:lnTo>
                  <a:lnTo>
                    <a:pt x="29006" y="469265"/>
                  </a:lnTo>
                  <a:lnTo>
                    <a:pt x="27787" y="470217"/>
                  </a:lnTo>
                  <a:lnTo>
                    <a:pt x="26974" y="471157"/>
                  </a:lnTo>
                  <a:lnTo>
                    <a:pt x="28575" y="473989"/>
                  </a:lnTo>
                  <a:lnTo>
                    <a:pt x="27787" y="474687"/>
                  </a:lnTo>
                  <a:lnTo>
                    <a:pt x="27647" y="474802"/>
                  </a:lnTo>
                  <a:lnTo>
                    <a:pt x="29946" y="477710"/>
                  </a:lnTo>
                  <a:lnTo>
                    <a:pt x="32639" y="481139"/>
                  </a:lnTo>
                  <a:lnTo>
                    <a:pt x="35471" y="477774"/>
                  </a:lnTo>
                  <a:lnTo>
                    <a:pt x="37096" y="478637"/>
                  </a:lnTo>
                  <a:lnTo>
                    <a:pt x="37223" y="478713"/>
                  </a:lnTo>
                  <a:lnTo>
                    <a:pt x="36690" y="478777"/>
                  </a:lnTo>
                  <a:lnTo>
                    <a:pt x="35750" y="478891"/>
                  </a:lnTo>
                  <a:lnTo>
                    <a:pt x="35077" y="478980"/>
                  </a:lnTo>
                  <a:lnTo>
                    <a:pt x="34671" y="479653"/>
                  </a:lnTo>
                  <a:lnTo>
                    <a:pt x="32194" y="482701"/>
                  </a:lnTo>
                  <a:lnTo>
                    <a:pt x="29006" y="480872"/>
                  </a:lnTo>
                  <a:lnTo>
                    <a:pt x="29273" y="486803"/>
                  </a:lnTo>
                  <a:lnTo>
                    <a:pt x="26174" y="486803"/>
                  </a:lnTo>
                  <a:lnTo>
                    <a:pt x="21983" y="489546"/>
                  </a:lnTo>
                  <a:lnTo>
                    <a:pt x="21856" y="489635"/>
                  </a:lnTo>
                  <a:lnTo>
                    <a:pt x="25222" y="492620"/>
                  </a:lnTo>
                  <a:lnTo>
                    <a:pt x="25361" y="492734"/>
                  </a:lnTo>
                  <a:lnTo>
                    <a:pt x="25222" y="492734"/>
                  </a:lnTo>
                  <a:lnTo>
                    <a:pt x="23876" y="493547"/>
                  </a:lnTo>
                  <a:lnTo>
                    <a:pt x="21183" y="490982"/>
                  </a:lnTo>
                  <a:lnTo>
                    <a:pt x="20370" y="491388"/>
                  </a:lnTo>
                  <a:lnTo>
                    <a:pt x="18478" y="490715"/>
                  </a:lnTo>
                  <a:lnTo>
                    <a:pt x="16598" y="489775"/>
                  </a:lnTo>
                  <a:lnTo>
                    <a:pt x="13081" y="488823"/>
                  </a:lnTo>
                  <a:lnTo>
                    <a:pt x="14973" y="493953"/>
                  </a:lnTo>
                  <a:lnTo>
                    <a:pt x="14300" y="493852"/>
                  </a:lnTo>
                  <a:lnTo>
                    <a:pt x="13627" y="493737"/>
                  </a:lnTo>
                  <a:lnTo>
                    <a:pt x="13081" y="493661"/>
                  </a:lnTo>
                  <a:lnTo>
                    <a:pt x="12407" y="493547"/>
                  </a:lnTo>
                  <a:lnTo>
                    <a:pt x="12407" y="490715"/>
                  </a:lnTo>
                  <a:lnTo>
                    <a:pt x="9309" y="489369"/>
                  </a:lnTo>
                  <a:lnTo>
                    <a:pt x="7289" y="490575"/>
                  </a:lnTo>
                  <a:lnTo>
                    <a:pt x="6616" y="494487"/>
                  </a:lnTo>
                  <a:lnTo>
                    <a:pt x="0" y="493014"/>
                  </a:lnTo>
                  <a:lnTo>
                    <a:pt x="4178" y="497725"/>
                  </a:lnTo>
                  <a:lnTo>
                    <a:pt x="5803" y="497459"/>
                  </a:lnTo>
                  <a:lnTo>
                    <a:pt x="7289" y="497370"/>
                  </a:lnTo>
                  <a:lnTo>
                    <a:pt x="8636" y="497776"/>
                  </a:lnTo>
                  <a:lnTo>
                    <a:pt x="8902" y="497865"/>
                  </a:lnTo>
                  <a:lnTo>
                    <a:pt x="8636" y="498678"/>
                  </a:lnTo>
                  <a:lnTo>
                    <a:pt x="8636" y="499478"/>
                  </a:lnTo>
                  <a:lnTo>
                    <a:pt x="8902" y="500291"/>
                  </a:lnTo>
                  <a:lnTo>
                    <a:pt x="7289" y="500100"/>
                  </a:lnTo>
                  <a:lnTo>
                    <a:pt x="6616" y="500024"/>
                  </a:lnTo>
                  <a:lnTo>
                    <a:pt x="8902" y="504723"/>
                  </a:lnTo>
                  <a:lnTo>
                    <a:pt x="9309" y="505548"/>
                  </a:lnTo>
                  <a:lnTo>
                    <a:pt x="10528" y="502716"/>
                  </a:lnTo>
                  <a:lnTo>
                    <a:pt x="12814" y="504875"/>
                  </a:lnTo>
                  <a:lnTo>
                    <a:pt x="13627" y="504469"/>
                  </a:lnTo>
                  <a:lnTo>
                    <a:pt x="14300" y="503936"/>
                  </a:lnTo>
                  <a:lnTo>
                    <a:pt x="14706" y="503732"/>
                  </a:lnTo>
                  <a:lnTo>
                    <a:pt x="14973" y="503593"/>
                  </a:lnTo>
                  <a:lnTo>
                    <a:pt x="15113" y="503529"/>
                  </a:lnTo>
                  <a:lnTo>
                    <a:pt x="14706" y="502716"/>
                  </a:lnTo>
                  <a:lnTo>
                    <a:pt x="14706" y="502310"/>
                  </a:lnTo>
                  <a:lnTo>
                    <a:pt x="14973" y="502450"/>
                  </a:lnTo>
                  <a:lnTo>
                    <a:pt x="15379" y="502653"/>
                  </a:lnTo>
                  <a:lnTo>
                    <a:pt x="16052" y="502996"/>
                  </a:lnTo>
                  <a:lnTo>
                    <a:pt x="17729" y="501992"/>
                  </a:lnTo>
                  <a:lnTo>
                    <a:pt x="15379" y="499211"/>
                  </a:lnTo>
                  <a:lnTo>
                    <a:pt x="15519" y="499186"/>
                  </a:lnTo>
                  <a:lnTo>
                    <a:pt x="16052" y="499084"/>
                  </a:lnTo>
                  <a:lnTo>
                    <a:pt x="15646" y="498805"/>
                  </a:lnTo>
                  <a:lnTo>
                    <a:pt x="15519" y="498398"/>
                  </a:lnTo>
                  <a:lnTo>
                    <a:pt x="16052" y="498221"/>
                  </a:lnTo>
                  <a:lnTo>
                    <a:pt x="16319" y="498132"/>
                  </a:lnTo>
                  <a:lnTo>
                    <a:pt x="17132" y="497459"/>
                  </a:lnTo>
                  <a:lnTo>
                    <a:pt x="17729" y="497611"/>
                  </a:lnTo>
                  <a:lnTo>
                    <a:pt x="18211" y="497725"/>
                  </a:lnTo>
                  <a:lnTo>
                    <a:pt x="18072" y="500164"/>
                  </a:lnTo>
                  <a:lnTo>
                    <a:pt x="18211" y="501484"/>
                  </a:lnTo>
                  <a:lnTo>
                    <a:pt x="18224" y="501700"/>
                  </a:lnTo>
                  <a:lnTo>
                    <a:pt x="23202" y="498805"/>
                  </a:lnTo>
                  <a:lnTo>
                    <a:pt x="25222" y="497560"/>
                  </a:lnTo>
                  <a:lnTo>
                    <a:pt x="25361" y="497484"/>
                  </a:lnTo>
                  <a:lnTo>
                    <a:pt x="26174" y="496989"/>
                  </a:lnTo>
                  <a:lnTo>
                    <a:pt x="26301" y="496900"/>
                  </a:lnTo>
                  <a:lnTo>
                    <a:pt x="26581" y="496735"/>
                  </a:lnTo>
                  <a:lnTo>
                    <a:pt x="26708" y="496646"/>
                  </a:lnTo>
                  <a:lnTo>
                    <a:pt x="26301" y="496112"/>
                  </a:lnTo>
                  <a:lnTo>
                    <a:pt x="26581" y="495439"/>
                  </a:lnTo>
                  <a:lnTo>
                    <a:pt x="27520" y="495642"/>
                  </a:lnTo>
                  <a:lnTo>
                    <a:pt x="27787" y="495706"/>
                  </a:lnTo>
                  <a:lnTo>
                    <a:pt x="27520" y="494626"/>
                  </a:lnTo>
                  <a:lnTo>
                    <a:pt x="28194" y="495033"/>
                  </a:lnTo>
                  <a:lnTo>
                    <a:pt x="29006" y="494893"/>
                  </a:lnTo>
                  <a:lnTo>
                    <a:pt x="29273" y="494855"/>
                  </a:lnTo>
                  <a:lnTo>
                    <a:pt x="29806" y="494766"/>
                  </a:lnTo>
                  <a:lnTo>
                    <a:pt x="30759" y="494360"/>
                  </a:lnTo>
                  <a:lnTo>
                    <a:pt x="33045" y="493014"/>
                  </a:lnTo>
                  <a:lnTo>
                    <a:pt x="35471" y="491655"/>
                  </a:lnTo>
                  <a:lnTo>
                    <a:pt x="35471" y="488556"/>
                  </a:lnTo>
                  <a:lnTo>
                    <a:pt x="35471" y="486867"/>
                  </a:lnTo>
                  <a:lnTo>
                    <a:pt x="37096" y="487603"/>
                  </a:lnTo>
                  <a:lnTo>
                    <a:pt x="37223" y="487667"/>
                  </a:lnTo>
                  <a:lnTo>
                    <a:pt x="38582" y="488289"/>
                  </a:lnTo>
                  <a:lnTo>
                    <a:pt x="38709" y="488353"/>
                  </a:lnTo>
                  <a:lnTo>
                    <a:pt x="38989" y="488467"/>
                  </a:lnTo>
                  <a:lnTo>
                    <a:pt x="39116" y="488530"/>
                  </a:lnTo>
                  <a:lnTo>
                    <a:pt x="39370" y="488645"/>
                  </a:lnTo>
                  <a:lnTo>
                    <a:pt x="39522" y="488721"/>
                  </a:lnTo>
                  <a:lnTo>
                    <a:pt x="39662" y="488772"/>
                  </a:lnTo>
                  <a:lnTo>
                    <a:pt x="39928" y="488899"/>
                  </a:lnTo>
                  <a:lnTo>
                    <a:pt x="40068" y="488962"/>
                  </a:lnTo>
                  <a:lnTo>
                    <a:pt x="40868" y="483069"/>
                  </a:lnTo>
                  <a:lnTo>
                    <a:pt x="40868" y="482079"/>
                  </a:lnTo>
                  <a:lnTo>
                    <a:pt x="39928" y="480733"/>
                  </a:lnTo>
                  <a:lnTo>
                    <a:pt x="39662" y="477774"/>
                  </a:lnTo>
                  <a:lnTo>
                    <a:pt x="39789" y="477951"/>
                  </a:lnTo>
                  <a:lnTo>
                    <a:pt x="41541" y="480326"/>
                  </a:lnTo>
                  <a:lnTo>
                    <a:pt x="41681" y="479907"/>
                  </a:lnTo>
                  <a:lnTo>
                    <a:pt x="41681" y="480809"/>
                  </a:lnTo>
                  <a:lnTo>
                    <a:pt x="40868" y="482079"/>
                  </a:lnTo>
                  <a:lnTo>
                    <a:pt x="41681" y="482993"/>
                  </a:lnTo>
                  <a:lnTo>
                    <a:pt x="41948" y="483298"/>
                  </a:lnTo>
                  <a:lnTo>
                    <a:pt x="42760" y="484911"/>
                  </a:lnTo>
                  <a:lnTo>
                    <a:pt x="43840" y="485254"/>
                  </a:lnTo>
                  <a:lnTo>
                    <a:pt x="44246" y="485368"/>
                  </a:lnTo>
                  <a:lnTo>
                    <a:pt x="44513" y="485457"/>
                  </a:lnTo>
                  <a:lnTo>
                    <a:pt x="44780" y="485279"/>
                  </a:lnTo>
                  <a:lnTo>
                    <a:pt x="53555" y="479564"/>
                  </a:lnTo>
                  <a:lnTo>
                    <a:pt x="55714" y="478167"/>
                  </a:lnTo>
                  <a:lnTo>
                    <a:pt x="60744" y="474522"/>
                  </a:lnTo>
                  <a:lnTo>
                    <a:pt x="61785" y="476148"/>
                  </a:lnTo>
                  <a:lnTo>
                    <a:pt x="64477" y="471563"/>
                  </a:lnTo>
                  <a:lnTo>
                    <a:pt x="64744" y="471563"/>
                  </a:lnTo>
                  <a:lnTo>
                    <a:pt x="64744" y="471817"/>
                  </a:lnTo>
                  <a:lnTo>
                    <a:pt x="67043" y="469938"/>
                  </a:lnTo>
                  <a:lnTo>
                    <a:pt x="68656" y="468731"/>
                  </a:lnTo>
                  <a:lnTo>
                    <a:pt x="68656" y="467385"/>
                  </a:lnTo>
                  <a:close/>
                </a:path>
                <a:path w="331469" h="506094">
                  <a:moveTo>
                    <a:pt x="75806" y="458749"/>
                  </a:moveTo>
                  <a:lnTo>
                    <a:pt x="73787" y="455371"/>
                  </a:lnTo>
                  <a:lnTo>
                    <a:pt x="68922" y="457936"/>
                  </a:lnTo>
                  <a:lnTo>
                    <a:pt x="68122" y="454837"/>
                  </a:lnTo>
                  <a:lnTo>
                    <a:pt x="63665" y="456730"/>
                  </a:lnTo>
                  <a:lnTo>
                    <a:pt x="63944" y="458609"/>
                  </a:lnTo>
                  <a:lnTo>
                    <a:pt x="59753" y="462661"/>
                  </a:lnTo>
                  <a:lnTo>
                    <a:pt x="67043" y="466839"/>
                  </a:lnTo>
                  <a:lnTo>
                    <a:pt x="70281" y="463473"/>
                  </a:lnTo>
                  <a:lnTo>
                    <a:pt x="71628" y="463473"/>
                  </a:lnTo>
                  <a:lnTo>
                    <a:pt x="72707" y="464553"/>
                  </a:lnTo>
                  <a:lnTo>
                    <a:pt x="72440" y="465632"/>
                  </a:lnTo>
                  <a:lnTo>
                    <a:pt x="73380" y="464820"/>
                  </a:lnTo>
                  <a:lnTo>
                    <a:pt x="74460" y="464146"/>
                  </a:lnTo>
                  <a:lnTo>
                    <a:pt x="75399" y="463334"/>
                  </a:lnTo>
                  <a:lnTo>
                    <a:pt x="75806" y="458749"/>
                  </a:lnTo>
                  <a:close/>
                </a:path>
                <a:path w="331469" h="506094">
                  <a:moveTo>
                    <a:pt x="77838" y="461479"/>
                  </a:moveTo>
                  <a:lnTo>
                    <a:pt x="77025" y="461721"/>
                  </a:lnTo>
                  <a:lnTo>
                    <a:pt x="75946" y="462076"/>
                  </a:lnTo>
                  <a:lnTo>
                    <a:pt x="75806" y="462114"/>
                  </a:lnTo>
                  <a:lnTo>
                    <a:pt x="75946" y="462394"/>
                  </a:lnTo>
                  <a:lnTo>
                    <a:pt x="75946" y="462661"/>
                  </a:lnTo>
                  <a:lnTo>
                    <a:pt x="75806" y="463067"/>
                  </a:lnTo>
                  <a:lnTo>
                    <a:pt x="75946" y="462965"/>
                  </a:lnTo>
                  <a:lnTo>
                    <a:pt x="77838" y="461479"/>
                  </a:lnTo>
                  <a:close/>
                </a:path>
                <a:path w="331469" h="506094">
                  <a:moveTo>
                    <a:pt x="78790" y="460743"/>
                  </a:moveTo>
                  <a:lnTo>
                    <a:pt x="77838" y="461479"/>
                  </a:lnTo>
                  <a:lnTo>
                    <a:pt x="78511" y="461289"/>
                  </a:lnTo>
                  <a:lnTo>
                    <a:pt x="78790" y="461213"/>
                  </a:lnTo>
                  <a:lnTo>
                    <a:pt x="78790" y="460743"/>
                  </a:lnTo>
                  <a:close/>
                </a:path>
                <a:path w="331469" h="506094">
                  <a:moveTo>
                    <a:pt x="84658" y="456184"/>
                  </a:moveTo>
                  <a:lnTo>
                    <a:pt x="82956" y="456184"/>
                  </a:lnTo>
                  <a:lnTo>
                    <a:pt x="80937" y="452818"/>
                  </a:lnTo>
                  <a:lnTo>
                    <a:pt x="79311" y="454977"/>
                  </a:lnTo>
                  <a:lnTo>
                    <a:pt x="77838" y="454240"/>
                  </a:lnTo>
                  <a:lnTo>
                    <a:pt x="77838" y="454482"/>
                  </a:lnTo>
                  <a:lnTo>
                    <a:pt x="75539" y="457936"/>
                  </a:lnTo>
                  <a:lnTo>
                    <a:pt x="78511" y="459689"/>
                  </a:lnTo>
                  <a:lnTo>
                    <a:pt x="78790" y="460743"/>
                  </a:lnTo>
                  <a:lnTo>
                    <a:pt x="84658" y="456184"/>
                  </a:lnTo>
                  <a:close/>
                </a:path>
                <a:path w="331469" h="506094">
                  <a:moveTo>
                    <a:pt x="84848" y="456031"/>
                  </a:moveTo>
                  <a:lnTo>
                    <a:pt x="84658" y="456184"/>
                  </a:lnTo>
                  <a:lnTo>
                    <a:pt x="84848" y="456184"/>
                  </a:lnTo>
                  <a:lnTo>
                    <a:pt x="84848" y="456031"/>
                  </a:lnTo>
                  <a:close/>
                </a:path>
                <a:path w="331469" h="506094">
                  <a:moveTo>
                    <a:pt x="89966" y="325081"/>
                  </a:moveTo>
                  <a:lnTo>
                    <a:pt x="87947" y="324535"/>
                  </a:lnTo>
                  <a:lnTo>
                    <a:pt x="88887" y="326555"/>
                  </a:lnTo>
                  <a:lnTo>
                    <a:pt x="87947" y="326821"/>
                  </a:lnTo>
                  <a:lnTo>
                    <a:pt x="87541" y="326923"/>
                  </a:lnTo>
                  <a:lnTo>
                    <a:pt x="87541" y="327774"/>
                  </a:lnTo>
                  <a:lnTo>
                    <a:pt x="88887" y="327977"/>
                  </a:lnTo>
                  <a:lnTo>
                    <a:pt x="89293" y="328041"/>
                  </a:lnTo>
                  <a:lnTo>
                    <a:pt x="89966" y="327291"/>
                  </a:lnTo>
                  <a:lnTo>
                    <a:pt x="89966" y="325081"/>
                  </a:lnTo>
                  <a:close/>
                </a:path>
                <a:path w="331469" h="506094">
                  <a:moveTo>
                    <a:pt x="90246" y="451459"/>
                  </a:moveTo>
                  <a:lnTo>
                    <a:pt x="89966" y="451192"/>
                  </a:lnTo>
                  <a:lnTo>
                    <a:pt x="89700" y="451065"/>
                  </a:lnTo>
                  <a:lnTo>
                    <a:pt x="89433" y="450659"/>
                  </a:lnTo>
                  <a:lnTo>
                    <a:pt x="89573" y="450253"/>
                  </a:lnTo>
                  <a:lnTo>
                    <a:pt x="89293" y="449707"/>
                  </a:lnTo>
                  <a:lnTo>
                    <a:pt x="88620" y="449580"/>
                  </a:lnTo>
                  <a:lnTo>
                    <a:pt x="88214" y="448221"/>
                  </a:lnTo>
                  <a:lnTo>
                    <a:pt x="84975" y="450253"/>
                  </a:lnTo>
                  <a:lnTo>
                    <a:pt x="86194" y="451459"/>
                  </a:lnTo>
                  <a:lnTo>
                    <a:pt x="83896" y="449846"/>
                  </a:lnTo>
                  <a:lnTo>
                    <a:pt x="83362" y="449821"/>
                  </a:lnTo>
                  <a:lnTo>
                    <a:pt x="80530" y="449707"/>
                  </a:lnTo>
                  <a:lnTo>
                    <a:pt x="82016" y="453212"/>
                  </a:lnTo>
                  <a:lnTo>
                    <a:pt x="83362" y="455244"/>
                  </a:lnTo>
                  <a:lnTo>
                    <a:pt x="85255" y="452539"/>
                  </a:lnTo>
                  <a:lnTo>
                    <a:pt x="84861" y="456018"/>
                  </a:lnTo>
                  <a:lnTo>
                    <a:pt x="85255" y="455726"/>
                  </a:lnTo>
                  <a:lnTo>
                    <a:pt x="86194" y="454926"/>
                  </a:lnTo>
                  <a:lnTo>
                    <a:pt x="89293" y="452272"/>
                  </a:lnTo>
                  <a:lnTo>
                    <a:pt x="89433" y="452158"/>
                  </a:lnTo>
                  <a:lnTo>
                    <a:pt x="90246" y="451459"/>
                  </a:lnTo>
                  <a:close/>
                </a:path>
                <a:path w="331469" h="506094">
                  <a:moveTo>
                    <a:pt x="106387" y="400215"/>
                  </a:moveTo>
                  <a:lnTo>
                    <a:pt x="106019" y="399999"/>
                  </a:lnTo>
                  <a:lnTo>
                    <a:pt x="105117" y="400075"/>
                  </a:lnTo>
                  <a:lnTo>
                    <a:pt x="106019" y="400672"/>
                  </a:lnTo>
                  <a:lnTo>
                    <a:pt x="106387" y="400215"/>
                  </a:lnTo>
                  <a:close/>
                </a:path>
                <a:path w="331469" h="506094">
                  <a:moveTo>
                    <a:pt x="111734" y="405155"/>
                  </a:moveTo>
                  <a:lnTo>
                    <a:pt x="111531" y="405066"/>
                  </a:lnTo>
                  <a:lnTo>
                    <a:pt x="111467" y="405193"/>
                  </a:lnTo>
                  <a:lnTo>
                    <a:pt x="111734" y="405155"/>
                  </a:lnTo>
                  <a:close/>
                </a:path>
                <a:path w="331469" h="506094">
                  <a:moveTo>
                    <a:pt x="112496" y="323189"/>
                  </a:moveTo>
                  <a:lnTo>
                    <a:pt x="110197" y="321564"/>
                  </a:lnTo>
                  <a:lnTo>
                    <a:pt x="104406" y="317119"/>
                  </a:lnTo>
                  <a:lnTo>
                    <a:pt x="102654" y="321843"/>
                  </a:lnTo>
                  <a:lnTo>
                    <a:pt x="101168" y="324535"/>
                  </a:lnTo>
                  <a:lnTo>
                    <a:pt x="109804" y="328714"/>
                  </a:lnTo>
                  <a:lnTo>
                    <a:pt x="112496" y="323189"/>
                  </a:lnTo>
                  <a:close/>
                </a:path>
                <a:path w="331469" h="506094">
                  <a:moveTo>
                    <a:pt x="115265" y="408051"/>
                  </a:moveTo>
                  <a:lnTo>
                    <a:pt x="113931" y="406234"/>
                  </a:lnTo>
                  <a:lnTo>
                    <a:pt x="112052" y="405307"/>
                  </a:lnTo>
                  <a:lnTo>
                    <a:pt x="111467" y="405193"/>
                  </a:lnTo>
                  <a:lnTo>
                    <a:pt x="111467" y="405028"/>
                  </a:lnTo>
                  <a:lnTo>
                    <a:pt x="110197" y="404393"/>
                  </a:lnTo>
                  <a:lnTo>
                    <a:pt x="108927" y="405739"/>
                  </a:lnTo>
                  <a:lnTo>
                    <a:pt x="110197" y="403440"/>
                  </a:lnTo>
                  <a:lnTo>
                    <a:pt x="107657" y="401764"/>
                  </a:lnTo>
                  <a:lnTo>
                    <a:pt x="107657" y="414642"/>
                  </a:lnTo>
                  <a:lnTo>
                    <a:pt x="106883" y="414718"/>
                  </a:lnTo>
                  <a:lnTo>
                    <a:pt x="106019" y="414820"/>
                  </a:lnTo>
                  <a:lnTo>
                    <a:pt x="105117" y="414909"/>
                  </a:lnTo>
                  <a:lnTo>
                    <a:pt x="105117" y="413969"/>
                  </a:lnTo>
                  <a:lnTo>
                    <a:pt x="103847" y="413016"/>
                  </a:lnTo>
                  <a:lnTo>
                    <a:pt x="105117" y="413423"/>
                  </a:lnTo>
                  <a:lnTo>
                    <a:pt x="106387" y="414032"/>
                  </a:lnTo>
                  <a:lnTo>
                    <a:pt x="107657" y="414642"/>
                  </a:lnTo>
                  <a:lnTo>
                    <a:pt x="107657" y="401764"/>
                  </a:lnTo>
                  <a:lnTo>
                    <a:pt x="106019" y="400672"/>
                  </a:lnTo>
                  <a:lnTo>
                    <a:pt x="105117" y="401828"/>
                  </a:lnTo>
                  <a:lnTo>
                    <a:pt x="102577" y="402640"/>
                  </a:lnTo>
                  <a:lnTo>
                    <a:pt x="103847" y="405472"/>
                  </a:lnTo>
                  <a:lnTo>
                    <a:pt x="105117" y="405676"/>
                  </a:lnTo>
                  <a:lnTo>
                    <a:pt x="105803" y="405777"/>
                  </a:lnTo>
                  <a:lnTo>
                    <a:pt x="106387" y="405879"/>
                  </a:lnTo>
                  <a:lnTo>
                    <a:pt x="105117" y="406679"/>
                  </a:lnTo>
                  <a:lnTo>
                    <a:pt x="103847" y="408305"/>
                  </a:lnTo>
                  <a:lnTo>
                    <a:pt x="103847" y="408838"/>
                  </a:lnTo>
                  <a:lnTo>
                    <a:pt x="103530" y="408813"/>
                  </a:lnTo>
                  <a:lnTo>
                    <a:pt x="102577" y="408711"/>
                  </a:lnTo>
                  <a:lnTo>
                    <a:pt x="102577" y="406552"/>
                  </a:lnTo>
                  <a:lnTo>
                    <a:pt x="101968" y="406311"/>
                  </a:lnTo>
                  <a:lnTo>
                    <a:pt x="101968" y="423138"/>
                  </a:lnTo>
                  <a:lnTo>
                    <a:pt x="101307" y="424891"/>
                  </a:lnTo>
                  <a:lnTo>
                    <a:pt x="101307" y="423545"/>
                  </a:lnTo>
                  <a:lnTo>
                    <a:pt x="100037" y="422935"/>
                  </a:lnTo>
                  <a:lnTo>
                    <a:pt x="100037" y="434060"/>
                  </a:lnTo>
                  <a:lnTo>
                    <a:pt x="98463" y="434898"/>
                  </a:lnTo>
                  <a:lnTo>
                    <a:pt x="96367" y="433222"/>
                  </a:lnTo>
                  <a:lnTo>
                    <a:pt x="96227" y="433260"/>
                  </a:lnTo>
                  <a:lnTo>
                    <a:pt x="96227" y="433120"/>
                  </a:lnTo>
                  <a:lnTo>
                    <a:pt x="96367" y="433222"/>
                  </a:lnTo>
                  <a:lnTo>
                    <a:pt x="97447" y="432993"/>
                  </a:lnTo>
                  <a:lnTo>
                    <a:pt x="97447" y="432777"/>
                  </a:lnTo>
                  <a:lnTo>
                    <a:pt x="98767" y="434467"/>
                  </a:lnTo>
                  <a:lnTo>
                    <a:pt x="100037" y="434060"/>
                  </a:lnTo>
                  <a:lnTo>
                    <a:pt x="100037" y="422935"/>
                  </a:lnTo>
                  <a:lnTo>
                    <a:pt x="98767" y="422325"/>
                  </a:lnTo>
                  <a:lnTo>
                    <a:pt x="100037" y="421919"/>
                  </a:lnTo>
                  <a:lnTo>
                    <a:pt x="101307" y="421525"/>
                  </a:lnTo>
                  <a:lnTo>
                    <a:pt x="101968" y="423138"/>
                  </a:lnTo>
                  <a:lnTo>
                    <a:pt x="101968" y="406311"/>
                  </a:lnTo>
                  <a:lnTo>
                    <a:pt x="101307" y="406031"/>
                  </a:lnTo>
                  <a:lnTo>
                    <a:pt x="101307" y="415848"/>
                  </a:lnTo>
                  <a:lnTo>
                    <a:pt x="100037" y="416052"/>
                  </a:lnTo>
                  <a:lnTo>
                    <a:pt x="100037" y="416255"/>
                  </a:lnTo>
                  <a:lnTo>
                    <a:pt x="98463" y="416306"/>
                  </a:lnTo>
                  <a:lnTo>
                    <a:pt x="96367" y="416648"/>
                  </a:lnTo>
                  <a:lnTo>
                    <a:pt x="96227" y="416661"/>
                  </a:lnTo>
                  <a:lnTo>
                    <a:pt x="98767" y="420573"/>
                  </a:lnTo>
                  <a:lnTo>
                    <a:pt x="97447" y="420700"/>
                  </a:lnTo>
                  <a:lnTo>
                    <a:pt x="94957" y="420166"/>
                  </a:lnTo>
                  <a:lnTo>
                    <a:pt x="93687" y="420979"/>
                  </a:lnTo>
                  <a:lnTo>
                    <a:pt x="93687" y="421246"/>
                  </a:lnTo>
                  <a:lnTo>
                    <a:pt x="93687" y="426516"/>
                  </a:lnTo>
                  <a:lnTo>
                    <a:pt x="92341" y="425196"/>
                  </a:lnTo>
                  <a:lnTo>
                    <a:pt x="93687" y="426516"/>
                  </a:lnTo>
                  <a:lnTo>
                    <a:pt x="93687" y="421246"/>
                  </a:lnTo>
                  <a:lnTo>
                    <a:pt x="92417" y="421792"/>
                  </a:lnTo>
                  <a:lnTo>
                    <a:pt x="92417" y="422059"/>
                  </a:lnTo>
                  <a:lnTo>
                    <a:pt x="92417" y="422325"/>
                  </a:lnTo>
                  <a:lnTo>
                    <a:pt x="91186" y="424040"/>
                  </a:lnTo>
                  <a:lnTo>
                    <a:pt x="89877" y="422732"/>
                  </a:lnTo>
                  <a:lnTo>
                    <a:pt x="91147" y="420712"/>
                  </a:lnTo>
                  <a:lnTo>
                    <a:pt x="91147" y="421525"/>
                  </a:lnTo>
                  <a:lnTo>
                    <a:pt x="92417" y="422059"/>
                  </a:lnTo>
                  <a:lnTo>
                    <a:pt x="92417" y="421792"/>
                  </a:lnTo>
                  <a:lnTo>
                    <a:pt x="92417" y="419493"/>
                  </a:lnTo>
                  <a:lnTo>
                    <a:pt x="93687" y="417880"/>
                  </a:lnTo>
                  <a:lnTo>
                    <a:pt x="91147" y="418553"/>
                  </a:lnTo>
                  <a:lnTo>
                    <a:pt x="91147" y="413702"/>
                  </a:lnTo>
                  <a:lnTo>
                    <a:pt x="92417" y="413969"/>
                  </a:lnTo>
                  <a:lnTo>
                    <a:pt x="92989" y="414147"/>
                  </a:lnTo>
                  <a:lnTo>
                    <a:pt x="93332" y="414261"/>
                  </a:lnTo>
                  <a:lnTo>
                    <a:pt x="93687" y="414375"/>
                  </a:lnTo>
                  <a:lnTo>
                    <a:pt x="94957" y="415988"/>
                  </a:lnTo>
                  <a:lnTo>
                    <a:pt x="96367" y="416064"/>
                  </a:lnTo>
                  <a:lnTo>
                    <a:pt x="98463" y="416179"/>
                  </a:lnTo>
                  <a:lnTo>
                    <a:pt x="99085" y="416204"/>
                  </a:lnTo>
                  <a:lnTo>
                    <a:pt x="100037" y="416255"/>
                  </a:lnTo>
                  <a:lnTo>
                    <a:pt x="100037" y="416052"/>
                  </a:lnTo>
                  <a:lnTo>
                    <a:pt x="100037" y="412889"/>
                  </a:lnTo>
                  <a:lnTo>
                    <a:pt x="101307" y="415848"/>
                  </a:lnTo>
                  <a:lnTo>
                    <a:pt x="101307" y="406031"/>
                  </a:lnTo>
                  <a:lnTo>
                    <a:pt x="93687" y="402907"/>
                  </a:lnTo>
                  <a:lnTo>
                    <a:pt x="98767" y="399148"/>
                  </a:lnTo>
                  <a:lnTo>
                    <a:pt x="98767" y="395465"/>
                  </a:lnTo>
                  <a:lnTo>
                    <a:pt x="96367" y="393306"/>
                  </a:lnTo>
                  <a:lnTo>
                    <a:pt x="96227" y="393179"/>
                  </a:lnTo>
                  <a:lnTo>
                    <a:pt x="92417" y="395490"/>
                  </a:lnTo>
                  <a:lnTo>
                    <a:pt x="87337" y="391312"/>
                  </a:lnTo>
                  <a:lnTo>
                    <a:pt x="87337" y="402234"/>
                  </a:lnTo>
                  <a:lnTo>
                    <a:pt x="91147" y="398449"/>
                  </a:lnTo>
                  <a:lnTo>
                    <a:pt x="92417" y="398856"/>
                  </a:lnTo>
                  <a:lnTo>
                    <a:pt x="92417" y="402640"/>
                  </a:lnTo>
                  <a:lnTo>
                    <a:pt x="91147" y="402501"/>
                  </a:lnTo>
                  <a:lnTo>
                    <a:pt x="90995" y="402488"/>
                  </a:lnTo>
                  <a:lnTo>
                    <a:pt x="89877" y="402361"/>
                  </a:lnTo>
                  <a:lnTo>
                    <a:pt x="88607" y="404660"/>
                  </a:lnTo>
                  <a:lnTo>
                    <a:pt x="89877" y="406819"/>
                  </a:lnTo>
                  <a:lnTo>
                    <a:pt x="88607" y="406819"/>
                  </a:lnTo>
                  <a:lnTo>
                    <a:pt x="88607" y="407352"/>
                  </a:lnTo>
                  <a:lnTo>
                    <a:pt x="87337" y="407631"/>
                  </a:lnTo>
                  <a:lnTo>
                    <a:pt x="87337" y="410997"/>
                  </a:lnTo>
                  <a:lnTo>
                    <a:pt x="84797" y="411670"/>
                  </a:lnTo>
                  <a:lnTo>
                    <a:pt x="86067" y="410502"/>
                  </a:lnTo>
                  <a:lnTo>
                    <a:pt x="86842" y="409790"/>
                  </a:lnTo>
                  <a:lnTo>
                    <a:pt x="87337" y="410997"/>
                  </a:lnTo>
                  <a:lnTo>
                    <a:pt x="87337" y="407631"/>
                  </a:lnTo>
                  <a:lnTo>
                    <a:pt x="86067" y="407898"/>
                  </a:lnTo>
                  <a:lnTo>
                    <a:pt x="86067" y="408165"/>
                  </a:lnTo>
                  <a:lnTo>
                    <a:pt x="79717" y="408165"/>
                  </a:lnTo>
                  <a:lnTo>
                    <a:pt x="83527" y="411949"/>
                  </a:lnTo>
                  <a:lnTo>
                    <a:pt x="82257" y="412750"/>
                  </a:lnTo>
                  <a:lnTo>
                    <a:pt x="82257" y="413829"/>
                  </a:lnTo>
                  <a:lnTo>
                    <a:pt x="80987" y="415175"/>
                  </a:lnTo>
                  <a:lnTo>
                    <a:pt x="79717" y="413969"/>
                  </a:lnTo>
                  <a:lnTo>
                    <a:pt x="79717" y="418007"/>
                  </a:lnTo>
                  <a:lnTo>
                    <a:pt x="80987" y="418007"/>
                  </a:lnTo>
                  <a:lnTo>
                    <a:pt x="80987" y="418147"/>
                  </a:lnTo>
                  <a:lnTo>
                    <a:pt x="83527" y="418604"/>
                  </a:lnTo>
                  <a:lnTo>
                    <a:pt x="84797" y="418820"/>
                  </a:lnTo>
                  <a:lnTo>
                    <a:pt x="86067" y="415582"/>
                  </a:lnTo>
                  <a:lnTo>
                    <a:pt x="86067" y="423684"/>
                  </a:lnTo>
                  <a:lnTo>
                    <a:pt x="87337" y="426516"/>
                  </a:lnTo>
                  <a:lnTo>
                    <a:pt x="89877" y="426910"/>
                  </a:lnTo>
                  <a:lnTo>
                    <a:pt x="92417" y="426643"/>
                  </a:lnTo>
                  <a:lnTo>
                    <a:pt x="92989" y="426580"/>
                  </a:lnTo>
                  <a:lnTo>
                    <a:pt x="93687" y="427189"/>
                  </a:lnTo>
                  <a:lnTo>
                    <a:pt x="93332" y="427380"/>
                  </a:lnTo>
                  <a:lnTo>
                    <a:pt x="91147" y="426910"/>
                  </a:lnTo>
                  <a:lnTo>
                    <a:pt x="89877" y="426910"/>
                  </a:lnTo>
                  <a:lnTo>
                    <a:pt x="87337" y="431533"/>
                  </a:lnTo>
                  <a:lnTo>
                    <a:pt x="88607" y="433679"/>
                  </a:lnTo>
                  <a:lnTo>
                    <a:pt x="90995" y="432866"/>
                  </a:lnTo>
                  <a:lnTo>
                    <a:pt x="91147" y="432816"/>
                  </a:lnTo>
                  <a:lnTo>
                    <a:pt x="91147" y="428396"/>
                  </a:lnTo>
                  <a:lnTo>
                    <a:pt x="92417" y="427926"/>
                  </a:lnTo>
                  <a:lnTo>
                    <a:pt x="92570" y="427824"/>
                  </a:lnTo>
                  <a:lnTo>
                    <a:pt x="92913" y="427748"/>
                  </a:lnTo>
                  <a:lnTo>
                    <a:pt x="92417" y="427926"/>
                  </a:lnTo>
                  <a:lnTo>
                    <a:pt x="92417" y="431101"/>
                  </a:lnTo>
                  <a:lnTo>
                    <a:pt x="93687" y="432308"/>
                  </a:lnTo>
                  <a:lnTo>
                    <a:pt x="94957" y="432981"/>
                  </a:lnTo>
                  <a:lnTo>
                    <a:pt x="94957" y="437146"/>
                  </a:lnTo>
                  <a:lnTo>
                    <a:pt x="96227" y="437134"/>
                  </a:lnTo>
                  <a:lnTo>
                    <a:pt x="97447" y="436181"/>
                  </a:lnTo>
                  <a:lnTo>
                    <a:pt x="98767" y="437172"/>
                  </a:lnTo>
                  <a:lnTo>
                    <a:pt x="98767" y="437845"/>
                  </a:lnTo>
                  <a:lnTo>
                    <a:pt x="97447" y="437845"/>
                  </a:lnTo>
                  <a:lnTo>
                    <a:pt x="97447" y="441604"/>
                  </a:lnTo>
                  <a:lnTo>
                    <a:pt x="92417" y="439864"/>
                  </a:lnTo>
                  <a:lnTo>
                    <a:pt x="86067" y="446608"/>
                  </a:lnTo>
                  <a:lnTo>
                    <a:pt x="92417" y="449033"/>
                  </a:lnTo>
                  <a:lnTo>
                    <a:pt x="98767" y="443636"/>
                  </a:lnTo>
                  <a:lnTo>
                    <a:pt x="100037" y="442556"/>
                  </a:lnTo>
                  <a:lnTo>
                    <a:pt x="103847" y="439191"/>
                  </a:lnTo>
                  <a:lnTo>
                    <a:pt x="103847" y="437438"/>
                  </a:lnTo>
                  <a:lnTo>
                    <a:pt x="102577" y="435546"/>
                  </a:lnTo>
                  <a:lnTo>
                    <a:pt x="101307" y="435140"/>
                  </a:lnTo>
                  <a:lnTo>
                    <a:pt x="100037" y="434606"/>
                  </a:lnTo>
                  <a:lnTo>
                    <a:pt x="102577" y="432854"/>
                  </a:lnTo>
                  <a:lnTo>
                    <a:pt x="101307" y="431774"/>
                  </a:lnTo>
                  <a:lnTo>
                    <a:pt x="102577" y="431368"/>
                  </a:lnTo>
                  <a:lnTo>
                    <a:pt x="102577" y="430695"/>
                  </a:lnTo>
                  <a:lnTo>
                    <a:pt x="101307" y="430022"/>
                  </a:lnTo>
                  <a:lnTo>
                    <a:pt x="101968" y="430085"/>
                  </a:lnTo>
                  <a:lnTo>
                    <a:pt x="102577" y="430149"/>
                  </a:lnTo>
                  <a:lnTo>
                    <a:pt x="102577" y="429882"/>
                  </a:lnTo>
                  <a:lnTo>
                    <a:pt x="102577" y="427316"/>
                  </a:lnTo>
                  <a:lnTo>
                    <a:pt x="105117" y="428536"/>
                  </a:lnTo>
                  <a:lnTo>
                    <a:pt x="103530" y="424154"/>
                  </a:lnTo>
                  <a:lnTo>
                    <a:pt x="106387" y="422732"/>
                  </a:lnTo>
                  <a:lnTo>
                    <a:pt x="107657" y="421855"/>
                  </a:lnTo>
                  <a:lnTo>
                    <a:pt x="108927" y="420979"/>
                  </a:lnTo>
                  <a:lnTo>
                    <a:pt x="108927" y="422465"/>
                  </a:lnTo>
                  <a:lnTo>
                    <a:pt x="109740" y="423151"/>
                  </a:lnTo>
                  <a:lnTo>
                    <a:pt x="106387" y="424484"/>
                  </a:lnTo>
                  <a:lnTo>
                    <a:pt x="107657" y="427456"/>
                  </a:lnTo>
                  <a:lnTo>
                    <a:pt x="106387" y="428269"/>
                  </a:lnTo>
                  <a:lnTo>
                    <a:pt x="107657" y="428942"/>
                  </a:lnTo>
                  <a:lnTo>
                    <a:pt x="106387" y="429475"/>
                  </a:lnTo>
                  <a:lnTo>
                    <a:pt x="103847" y="429742"/>
                  </a:lnTo>
                  <a:lnTo>
                    <a:pt x="103530" y="429780"/>
                  </a:lnTo>
                  <a:lnTo>
                    <a:pt x="102577" y="429882"/>
                  </a:lnTo>
                  <a:lnTo>
                    <a:pt x="106387" y="434467"/>
                  </a:lnTo>
                  <a:lnTo>
                    <a:pt x="107657" y="434733"/>
                  </a:lnTo>
                  <a:lnTo>
                    <a:pt x="108927" y="435013"/>
                  </a:lnTo>
                  <a:lnTo>
                    <a:pt x="110197" y="433882"/>
                  </a:lnTo>
                  <a:lnTo>
                    <a:pt x="111467" y="432765"/>
                  </a:lnTo>
                  <a:lnTo>
                    <a:pt x="112737" y="431634"/>
                  </a:lnTo>
                  <a:lnTo>
                    <a:pt x="113931" y="429933"/>
                  </a:lnTo>
                  <a:lnTo>
                    <a:pt x="113931" y="414604"/>
                  </a:lnTo>
                  <a:lnTo>
                    <a:pt x="114007" y="414375"/>
                  </a:lnTo>
                  <a:lnTo>
                    <a:pt x="113931" y="411213"/>
                  </a:lnTo>
                  <a:lnTo>
                    <a:pt x="111734" y="412229"/>
                  </a:lnTo>
                  <a:lnTo>
                    <a:pt x="111467" y="412343"/>
                  </a:lnTo>
                  <a:lnTo>
                    <a:pt x="111467" y="424624"/>
                  </a:lnTo>
                  <a:lnTo>
                    <a:pt x="111467" y="425831"/>
                  </a:lnTo>
                  <a:lnTo>
                    <a:pt x="110286" y="425831"/>
                  </a:lnTo>
                  <a:lnTo>
                    <a:pt x="110883" y="424129"/>
                  </a:lnTo>
                  <a:lnTo>
                    <a:pt x="111467" y="424624"/>
                  </a:lnTo>
                  <a:lnTo>
                    <a:pt x="111467" y="412343"/>
                  </a:lnTo>
                  <a:lnTo>
                    <a:pt x="110197" y="410324"/>
                  </a:lnTo>
                  <a:lnTo>
                    <a:pt x="110883" y="410248"/>
                  </a:lnTo>
                  <a:lnTo>
                    <a:pt x="111467" y="410184"/>
                  </a:lnTo>
                  <a:lnTo>
                    <a:pt x="111467" y="408978"/>
                  </a:lnTo>
                  <a:lnTo>
                    <a:pt x="112737" y="407085"/>
                  </a:lnTo>
                  <a:lnTo>
                    <a:pt x="112737" y="410730"/>
                  </a:lnTo>
                  <a:lnTo>
                    <a:pt x="115265" y="408051"/>
                  </a:lnTo>
                  <a:close/>
                </a:path>
                <a:path w="331469" h="506094">
                  <a:moveTo>
                    <a:pt x="116547" y="396836"/>
                  </a:moveTo>
                  <a:lnTo>
                    <a:pt x="115265" y="396011"/>
                  </a:lnTo>
                  <a:lnTo>
                    <a:pt x="114198" y="395465"/>
                  </a:lnTo>
                  <a:lnTo>
                    <a:pt x="115265" y="398183"/>
                  </a:lnTo>
                  <a:lnTo>
                    <a:pt x="116547" y="396836"/>
                  </a:lnTo>
                  <a:close/>
                </a:path>
                <a:path w="331469" h="506094">
                  <a:moveTo>
                    <a:pt x="128955" y="304850"/>
                  </a:moveTo>
                  <a:lnTo>
                    <a:pt x="127876" y="303898"/>
                  </a:lnTo>
                  <a:lnTo>
                    <a:pt x="125171" y="302818"/>
                  </a:lnTo>
                  <a:lnTo>
                    <a:pt x="125298" y="303212"/>
                  </a:lnTo>
                  <a:lnTo>
                    <a:pt x="119507" y="304850"/>
                  </a:lnTo>
                  <a:lnTo>
                    <a:pt x="120459" y="307403"/>
                  </a:lnTo>
                  <a:lnTo>
                    <a:pt x="121805" y="308762"/>
                  </a:lnTo>
                  <a:lnTo>
                    <a:pt x="124498" y="308622"/>
                  </a:lnTo>
                  <a:lnTo>
                    <a:pt x="124777" y="306603"/>
                  </a:lnTo>
                  <a:lnTo>
                    <a:pt x="125514" y="303834"/>
                  </a:lnTo>
                  <a:lnTo>
                    <a:pt x="126657" y="307136"/>
                  </a:lnTo>
                  <a:lnTo>
                    <a:pt x="128282" y="306730"/>
                  </a:lnTo>
                  <a:lnTo>
                    <a:pt x="128409" y="305790"/>
                  </a:lnTo>
                  <a:lnTo>
                    <a:pt x="128955" y="304850"/>
                  </a:lnTo>
                  <a:close/>
                </a:path>
                <a:path w="331469" h="506094">
                  <a:moveTo>
                    <a:pt x="135026" y="408978"/>
                  </a:moveTo>
                  <a:lnTo>
                    <a:pt x="133642" y="408559"/>
                  </a:lnTo>
                  <a:lnTo>
                    <a:pt x="133642" y="410451"/>
                  </a:lnTo>
                  <a:lnTo>
                    <a:pt x="135026" y="408978"/>
                  </a:lnTo>
                  <a:close/>
                </a:path>
                <a:path w="331469" h="506094">
                  <a:moveTo>
                    <a:pt x="145415" y="235788"/>
                  </a:moveTo>
                  <a:lnTo>
                    <a:pt x="145275" y="234162"/>
                  </a:lnTo>
                  <a:lnTo>
                    <a:pt x="143116" y="233489"/>
                  </a:lnTo>
                  <a:lnTo>
                    <a:pt x="143116" y="235242"/>
                  </a:lnTo>
                  <a:lnTo>
                    <a:pt x="143929" y="235915"/>
                  </a:lnTo>
                  <a:lnTo>
                    <a:pt x="144729" y="235508"/>
                  </a:lnTo>
                  <a:lnTo>
                    <a:pt x="145415" y="235788"/>
                  </a:lnTo>
                  <a:close/>
                </a:path>
                <a:path w="331469" h="506094">
                  <a:moveTo>
                    <a:pt x="145681" y="268554"/>
                  </a:moveTo>
                  <a:lnTo>
                    <a:pt x="145542" y="268427"/>
                  </a:lnTo>
                  <a:lnTo>
                    <a:pt x="145415" y="268554"/>
                  </a:lnTo>
                  <a:lnTo>
                    <a:pt x="145542" y="268554"/>
                  </a:lnTo>
                  <a:lnTo>
                    <a:pt x="145542" y="268693"/>
                  </a:lnTo>
                  <a:lnTo>
                    <a:pt x="145681" y="268554"/>
                  </a:lnTo>
                  <a:close/>
                </a:path>
                <a:path w="331469" h="506094">
                  <a:moveTo>
                    <a:pt x="146088" y="245364"/>
                  </a:moveTo>
                  <a:lnTo>
                    <a:pt x="145135" y="244411"/>
                  </a:lnTo>
                  <a:lnTo>
                    <a:pt x="144335" y="245084"/>
                  </a:lnTo>
                  <a:lnTo>
                    <a:pt x="143522" y="245630"/>
                  </a:lnTo>
                  <a:lnTo>
                    <a:pt x="144462" y="246570"/>
                  </a:lnTo>
                  <a:lnTo>
                    <a:pt x="145135" y="245897"/>
                  </a:lnTo>
                  <a:lnTo>
                    <a:pt x="146088" y="245364"/>
                  </a:lnTo>
                  <a:close/>
                </a:path>
                <a:path w="331469" h="506094">
                  <a:moveTo>
                    <a:pt x="146088" y="240093"/>
                  </a:moveTo>
                  <a:lnTo>
                    <a:pt x="145135" y="239966"/>
                  </a:lnTo>
                  <a:lnTo>
                    <a:pt x="142849" y="238887"/>
                  </a:lnTo>
                  <a:lnTo>
                    <a:pt x="144056" y="240639"/>
                  </a:lnTo>
                  <a:lnTo>
                    <a:pt x="144729" y="241579"/>
                  </a:lnTo>
                  <a:lnTo>
                    <a:pt x="145275" y="241312"/>
                  </a:lnTo>
                  <a:lnTo>
                    <a:pt x="145808" y="240906"/>
                  </a:lnTo>
                  <a:lnTo>
                    <a:pt x="146088" y="240093"/>
                  </a:lnTo>
                  <a:close/>
                </a:path>
                <a:path w="331469" h="506094">
                  <a:moveTo>
                    <a:pt x="147167" y="303225"/>
                  </a:moveTo>
                  <a:lnTo>
                    <a:pt x="141630" y="298780"/>
                  </a:lnTo>
                  <a:lnTo>
                    <a:pt x="142176" y="298780"/>
                  </a:lnTo>
                  <a:lnTo>
                    <a:pt x="143256" y="299046"/>
                  </a:lnTo>
                  <a:lnTo>
                    <a:pt x="144602" y="293382"/>
                  </a:lnTo>
                  <a:lnTo>
                    <a:pt x="136639" y="292430"/>
                  </a:lnTo>
                  <a:lnTo>
                    <a:pt x="136512" y="292417"/>
                  </a:lnTo>
                  <a:lnTo>
                    <a:pt x="131381" y="292303"/>
                  </a:lnTo>
                  <a:lnTo>
                    <a:pt x="129628" y="289598"/>
                  </a:lnTo>
                  <a:lnTo>
                    <a:pt x="128892" y="289509"/>
                  </a:lnTo>
                  <a:lnTo>
                    <a:pt x="128282" y="287439"/>
                  </a:lnTo>
                  <a:lnTo>
                    <a:pt x="127736" y="286905"/>
                  </a:lnTo>
                  <a:lnTo>
                    <a:pt x="127330" y="285686"/>
                  </a:lnTo>
                  <a:lnTo>
                    <a:pt x="126796" y="285965"/>
                  </a:lnTo>
                  <a:lnTo>
                    <a:pt x="124231" y="287312"/>
                  </a:lnTo>
                  <a:lnTo>
                    <a:pt x="126860" y="289255"/>
                  </a:lnTo>
                  <a:lnTo>
                    <a:pt x="126390" y="289191"/>
                  </a:lnTo>
                  <a:lnTo>
                    <a:pt x="128955" y="293649"/>
                  </a:lnTo>
                  <a:lnTo>
                    <a:pt x="129628" y="296481"/>
                  </a:lnTo>
                  <a:lnTo>
                    <a:pt x="130848" y="296481"/>
                  </a:lnTo>
                  <a:lnTo>
                    <a:pt x="130708" y="297827"/>
                  </a:lnTo>
                  <a:lnTo>
                    <a:pt x="128955" y="298640"/>
                  </a:lnTo>
                  <a:lnTo>
                    <a:pt x="128549" y="299720"/>
                  </a:lnTo>
                  <a:lnTo>
                    <a:pt x="128955" y="300926"/>
                  </a:lnTo>
                  <a:lnTo>
                    <a:pt x="128689" y="301066"/>
                  </a:lnTo>
                  <a:lnTo>
                    <a:pt x="128955" y="301536"/>
                  </a:lnTo>
                  <a:lnTo>
                    <a:pt x="130302" y="303898"/>
                  </a:lnTo>
                  <a:lnTo>
                    <a:pt x="130708" y="304101"/>
                  </a:lnTo>
                  <a:lnTo>
                    <a:pt x="130848" y="304165"/>
                  </a:lnTo>
                  <a:lnTo>
                    <a:pt x="131381" y="304063"/>
                  </a:lnTo>
                  <a:lnTo>
                    <a:pt x="131521" y="304025"/>
                  </a:lnTo>
                  <a:lnTo>
                    <a:pt x="131787" y="303974"/>
                  </a:lnTo>
                  <a:lnTo>
                    <a:pt x="132194" y="303885"/>
                  </a:lnTo>
                  <a:lnTo>
                    <a:pt x="132194" y="297827"/>
                  </a:lnTo>
                  <a:lnTo>
                    <a:pt x="132194" y="297294"/>
                  </a:lnTo>
                  <a:lnTo>
                    <a:pt x="131521" y="296621"/>
                  </a:lnTo>
                  <a:lnTo>
                    <a:pt x="131787" y="296672"/>
                  </a:lnTo>
                  <a:lnTo>
                    <a:pt x="132321" y="296799"/>
                  </a:lnTo>
                  <a:lnTo>
                    <a:pt x="132867" y="296849"/>
                  </a:lnTo>
                  <a:lnTo>
                    <a:pt x="135153" y="296214"/>
                  </a:lnTo>
                  <a:lnTo>
                    <a:pt x="136372" y="297091"/>
                  </a:lnTo>
                  <a:lnTo>
                    <a:pt x="136512" y="297192"/>
                  </a:lnTo>
                  <a:lnTo>
                    <a:pt x="136639" y="297294"/>
                  </a:lnTo>
                  <a:lnTo>
                    <a:pt x="136372" y="298500"/>
                  </a:lnTo>
                  <a:lnTo>
                    <a:pt x="135966" y="300126"/>
                  </a:lnTo>
                  <a:lnTo>
                    <a:pt x="136372" y="301205"/>
                  </a:lnTo>
                  <a:lnTo>
                    <a:pt x="136105" y="300799"/>
                  </a:lnTo>
                  <a:lnTo>
                    <a:pt x="135699" y="300393"/>
                  </a:lnTo>
                  <a:lnTo>
                    <a:pt x="135559" y="300431"/>
                  </a:lnTo>
                  <a:lnTo>
                    <a:pt x="135153" y="300532"/>
                  </a:lnTo>
                  <a:lnTo>
                    <a:pt x="134620" y="299173"/>
                  </a:lnTo>
                  <a:lnTo>
                    <a:pt x="134073" y="299097"/>
                  </a:lnTo>
                  <a:lnTo>
                    <a:pt x="133540" y="299008"/>
                  </a:lnTo>
                  <a:lnTo>
                    <a:pt x="132867" y="298907"/>
                  </a:lnTo>
                  <a:lnTo>
                    <a:pt x="132321" y="298043"/>
                  </a:lnTo>
                  <a:lnTo>
                    <a:pt x="132321" y="303860"/>
                  </a:lnTo>
                  <a:lnTo>
                    <a:pt x="133540" y="303606"/>
                  </a:lnTo>
                  <a:lnTo>
                    <a:pt x="134073" y="303491"/>
                  </a:lnTo>
                  <a:lnTo>
                    <a:pt x="133540" y="307136"/>
                  </a:lnTo>
                  <a:lnTo>
                    <a:pt x="134073" y="306438"/>
                  </a:lnTo>
                  <a:lnTo>
                    <a:pt x="136372" y="303441"/>
                  </a:lnTo>
                  <a:lnTo>
                    <a:pt x="136512" y="303263"/>
                  </a:lnTo>
                  <a:lnTo>
                    <a:pt x="136639" y="303085"/>
                  </a:lnTo>
                  <a:lnTo>
                    <a:pt x="136512" y="301472"/>
                  </a:lnTo>
                  <a:lnTo>
                    <a:pt x="136639" y="301815"/>
                  </a:lnTo>
                  <a:lnTo>
                    <a:pt x="138125" y="305650"/>
                  </a:lnTo>
                  <a:lnTo>
                    <a:pt x="141630" y="304711"/>
                  </a:lnTo>
                  <a:lnTo>
                    <a:pt x="147167" y="303225"/>
                  </a:lnTo>
                  <a:close/>
                </a:path>
                <a:path w="331469" h="506094">
                  <a:moveTo>
                    <a:pt x="147167" y="254939"/>
                  </a:moveTo>
                  <a:lnTo>
                    <a:pt x="145542" y="248462"/>
                  </a:lnTo>
                  <a:lnTo>
                    <a:pt x="143256" y="247916"/>
                  </a:lnTo>
                  <a:lnTo>
                    <a:pt x="141224" y="244144"/>
                  </a:lnTo>
                  <a:lnTo>
                    <a:pt x="138658" y="246849"/>
                  </a:lnTo>
                  <a:lnTo>
                    <a:pt x="136372" y="250621"/>
                  </a:lnTo>
                  <a:lnTo>
                    <a:pt x="147167" y="254939"/>
                  </a:lnTo>
                  <a:close/>
                </a:path>
                <a:path w="331469" h="506094">
                  <a:moveTo>
                    <a:pt x="150406" y="233349"/>
                  </a:moveTo>
                  <a:lnTo>
                    <a:pt x="149326" y="232270"/>
                  </a:lnTo>
                  <a:lnTo>
                    <a:pt x="148640" y="232676"/>
                  </a:lnTo>
                  <a:lnTo>
                    <a:pt x="148374" y="233349"/>
                  </a:lnTo>
                  <a:lnTo>
                    <a:pt x="149326" y="234162"/>
                  </a:lnTo>
                  <a:lnTo>
                    <a:pt x="150126" y="234035"/>
                  </a:lnTo>
                  <a:lnTo>
                    <a:pt x="150406" y="233349"/>
                  </a:lnTo>
                  <a:close/>
                </a:path>
                <a:path w="331469" h="506094">
                  <a:moveTo>
                    <a:pt x="157416" y="184251"/>
                  </a:moveTo>
                  <a:lnTo>
                    <a:pt x="155257" y="182778"/>
                  </a:lnTo>
                  <a:lnTo>
                    <a:pt x="154584" y="183718"/>
                  </a:lnTo>
                  <a:lnTo>
                    <a:pt x="153631" y="184658"/>
                  </a:lnTo>
                  <a:lnTo>
                    <a:pt x="155790" y="186143"/>
                  </a:lnTo>
                  <a:lnTo>
                    <a:pt x="156464" y="185204"/>
                  </a:lnTo>
                  <a:lnTo>
                    <a:pt x="157416" y="184251"/>
                  </a:lnTo>
                  <a:close/>
                </a:path>
                <a:path w="331469" h="506094">
                  <a:moveTo>
                    <a:pt x="157949" y="256692"/>
                  </a:moveTo>
                  <a:lnTo>
                    <a:pt x="157822" y="256425"/>
                  </a:lnTo>
                  <a:lnTo>
                    <a:pt x="157543" y="255612"/>
                  </a:lnTo>
                  <a:lnTo>
                    <a:pt x="157149" y="255473"/>
                  </a:lnTo>
                  <a:lnTo>
                    <a:pt x="156743" y="255206"/>
                  </a:lnTo>
                  <a:lnTo>
                    <a:pt x="156197" y="255066"/>
                  </a:lnTo>
                  <a:lnTo>
                    <a:pt x="156337" y="255473"/>
                  </a:lnTo>
                  <a:lnTo>
                    <a:pt x="156337" y="255879"/>
                  </a:lnTo>
                  <a:lnTo>
                    <a:pt x="156603" y="256019"/>
                  </a:lnTo>
                  <a:lnTo>
                    <a:pt x="157010" y="256286"/>
                  </a:lnTo>
                  <a:lnTo>
                    <a:pt x="157543" y="256425"/>
                  </a:lnTo>
                  <a:lnTo>
                    <a:pt x="157949" y="256692"/>
                  </a:lnTo>
                  <a:close/>
                </a:path>
                <a:path w="331469" h="506094">
                  <a:moveTo>
                    <a:pt x="158902" y="226479"/>
                  </a:moveTo>
                  <a:lnTo>
                    <a:pt x="150406" y="220675"/>
                  </a:lnTo>
                  <a:lnTo>
                    <a:pt x="149593" y="223240"/>
                  </a:lnTo>
                  <a:lnTo>
                    <a:pt x="149593" y="225933"/>
                  </a:lnTo>
                  <a:lnTo>
                    <a:pt x="148374" y="224320"/>
                  </a:lnTo>
                  <a:lnTo>
                    <a:pt x="147294" y="223507"/>
                  </a:lnTo>
                  <a:lnTo>
                    <a:pt x="142976" y="220141"/>
                  </a:lnTo>
                  <a:lnTo>
                    <a:pt x="141363" y="224853"/>
                  </a:lnTo>
                  <a:lnTo>
                    <a:pt x="143929" y="227825"/>
                  </a:lnTo>
                  <a:lnTo>
                    <a:pt x="146761" y="230924"/>
                  </a:lnTo>
                  <a:lnTo>
                    <a:pt x="147840" y="226339"/>
                  </a:lnTo>
                  <a:lnTo>
                    <a:pt x="150406" y="228231"/>
                  </a:lnTo>
                  <a:lnTo>
                    <a:pt x="151612" y="230390"/>
                  </a:lnTo>
                  <a:lnTo>
                    <a:pt x="154990" y="229984"/>
                  </a:lnTo>
                  <a:lnTo>
                    <a:pt x="156197" y="228092"/>
                  </a:lnTo>
                  <a:lnTo>
                    <a:pt x="158902" y="226479"/>
                  </a:lnTo>
                  <a:close/>
                </a:path>
                <a:path w="331469" h="506094">
                  <a:moveTo>
                    <a:pt x="159169" y="270852"/>
                  </a:moveTo>
                  <a:lnTo>
                    <a:pt x="157010" y="266801"/>
                  </a:lnTo>
                  <a:lnTo>
                    <a:pt x="155117" y="265049"/>
                  </a:lnTo>
                  <a:lnTo>
                    <a:pt x="151752" y="261010"/>
                  </a:lnTo>
                  <a:lnTo>
                    <a:pt x="151079" y="265595"/>
                  </a:lnTo>
                  <a:lnTo>
                    <a:pt x="147561" y="263842"/>
                  </a:lnTo>
                  <a:lnTo>
                    <a:pt x="141897" y="259118"/>
                  </a:lnTo>
                  <a:lnTo>
                    <a:pt x="137452" y="261416"/>
                  </a:lnTo>
                  <a:lnTo>
                    <a:pt x="134747" y="256286"/>
                  </a:lnTo>
                  <a:lnTo>
                    <a:pt x="133540" y="259410"/>
                  </a:lnTo>
                  <a:lnTo>
                    <a:pt x="128409" y="256146"/>
                  </a:lnTo>
                  <a:lnTo>
                    <a:pt x="126530" y="258038"/>
                  </a:lnTo>
                  <a:lnTo>
                    <a:pt x="123964" y="259118"/>
                  </a:lnTo>
                  <a:lnTo>
                    <a:pt x="126123" y="262496"/>
                  </a:lnTo>
                  <a:lnTo>
                    <a:pt x="128282" y="263575"/>
                  </a:lnTo>
                  <a:lnTo>
                    <a:pt x="130416" y="264325"/>
                  </a:lnTo>
                  <a:lnTo>
                    <a:pt x="130568" y="264198"/>
                  </a:lnTo>
                  <a:lnTo>
                    <a:pt x="130835" y="263842"/>
                  </a:lnTo>
                  <a:lnTo>
                    <a:pt x="131648" y="263029"/>
                  </a:lnTo>
                  <a:lnTo>
                    <a:pt x="132384" y="262445"/>
                  </a:lnTo>
                  <a:lnTo>
                    <a:pt x="131648" y="264375"/>
                  </a:lnTo>
                  <a:lnTo>
                    <a:pt x="135293" y="264375"/>
                  </a:lnTo>
                  <a:lnTo>
                    <a:pt x="133299" y="267576"/>
                  </a:lnTo>
                  <a:lnTo>
                    <a:pt x="131521" y="265328"/>
                  </a:lnTo>
                  <a:lnTo>
                    <a:pt x="130835" y="264731"/>
                  </a:lnTo>
                  <a:lnTo>
                    <a:pt x="130568" y="264375"/>
                  </a:lnTo>
                  <a:lnTo>
                    <a:pt x="125044" y="265595"/>
                  </a:lnTo>
                  <a:lnTo>
                    <a:pt x="126250" y="269240"/>
                  </a:lnTo>
                  <a:lnTo>
                    <a:pt x="130035" y="272465"/>
                  </a:lnTo>
                  <a:lnTo>
                    <a:pt x="135699" y="270586"/>
                  </a:lnTo>
                  <a:lnTo>
                    <a:pt x="133413" y="267728"/>
                  </a:lnTo>
                  <a:lnTo>
                    <a:pt x="135293" y="269062"/>
                  </a:lnTo>
                  <a:lnTo>
                    <a:pt x="140284" y="272605"/>
                  </a:lnTo>
                  <a:lnTo>
                    <a:pt x="140550" y="266534"/>
                  </a:lnTo>
                  <a:lnTo>
                    <a:pt x="142176" y="268020"/>
                  </a:lnTo>
                  <a:lnTo>
                    <a:pt x="144335" y="271526"/>
                  </a:lnTo>
                  <a:lnTo>
                    <a:pt x="145008" y="269671"/>
                  </a:lnTo>
                  <a:lnTo>
                    <a:pt x="145415" y="268554"/>
                  </a:lnTo>
                  <a:lnTo>
                    <a:pt x="145008" y="268554"/>
                  </a:lnTo>
                  <a:lnTo>
                    <a:pt x="145135" y="268287"/>
                  </a:lnTo>
                  <a:lnTo>
                    <a:pt x="145415" y="268376"/>
                  </a:lnTo>
                  <a:lnTo>
                    <a:pt x="145542" y="268427"/>
                  </a:lnTo>
                  <a:lnTo>
                    <a:pt x="145542" y="268287"/>
                  </a:lnTo>
                  <a:lnTo>
                    <a:pt x="145681" y="268427"/>
                  </a:lnTo>
                  <a:lnTo>
                    <a:pt x="145681" y="268554"/>
                  </a:lnTo>
                  <a:lnTo>
                    <a:pt x="145948" y="269240"/>
                  </a:lnTo>
                  <a:lnTo>
                    <a:pt x="146215" y="269773"/>
                  </a:lnTo>
                  <a:lnTo>
                    <a:pt x="146621" y="270040"/>
                  </a:lnTo>
                  <a:lnTo>
                    <a:pt x="149326" y="272465"/>
                  </a:lnTo>
                  <a:lnTo>
                    <a:pt x="149453" y="272338"/>
                  </a:lnTo>
                  <a:lnTo>
                    <a:pt x="149720" y="271297"/>
                  </a:lnTo>
                  <a:lnTo>
                    <a:pt x="150266" y="269240"/>
                  </a:lnTo>
                  <a:lnTo>
                    <a:pt x="149860" y="269443"/>
                  </a:lnTo>
                  <a:lnTo>
                    <a:pt x="149720" y="269506"/>
                  </a:lnTo>
                  <a:lnTo>
                    <a:pt x="149720" y="268833"/>
                  </a:lnTo>
                  <a:lnTo>
                    <a:pt x="149860" y="268427"/>
                  </a:lnTo>
                  <a:lnTo>
                    <a:pt x="150126" y="268427"/>
                  </a:lnTo>
                  <a:lnTo>
                    <a:pt x="150266" y="268960"/>
                  </a:lnTo>
                  <a:lnTo>
                    <a:pt x="150406" y="268693"/>
                  </a:lnTo>
                  <a:lnTo>
                    <a:pt x="150533" y="268960"/>
                  </a:lnTo>
                  <a:lnTo>
                    <a:pt x="150533" y="269240"/>
                  </a:lnTo>
                  <a:lnTo>
                    <a:pt x="152285" y="274091"/>
                  </a:lnTo>
                  <a:lnTo>
                    <a:pt x="159169" y="270852"/>
                  </a:lnTo>
                  <a:close/>
                </a:path>
                <a:path w="331469" h="506094">
                  <a:moveTo>
                    <a:pt x="160515" y="209207"/>
                  </a:moveTo>
                  <a:lnTo>
                    <a:pt x="155219" y="204127"/>
                  </a:lnTo>
                  <a:lnTo>
                    <a:pt x="155663" y="199631"/>
                  </a:lnTo>
                  <a:lnTo>
                    <a:pt x="151752" y="201523"/>
                  </a:lnTo>
                  <a:lnTo>
                    <a:pt x="151206" y="201663"/>
                  </a:lnTo>
                  <a:lnTo>
                    <a:pt x="151079" y="202336"/>
                  </a:lnTo>
                  <a:lnTo>
                    <a:pt x="151879" y="203009"/>
                  </a:lnTo>
                  <a:lnTo>
                    <a:pt x="152996" y="204279"/>
                  </a:lnTo>
                  <a:lnTo>
                    <a:pt x="151752" y="206781"/>
                  </a:lnTo>
                  <a:lnTo>
                    <a:pt x="147027" y="215150"/>
                  </a:lnTo>
                  <a:lnTo>
                    <a:pt x="156603" y="211912"/>
                  </a:lnTo>
                  <a:lnTo>
                    <a:pt x="160515" y="211912"/>
                  </a:lnTo>
                  <a:lnTo>
                    <a:pt x="160515" y="209207"/>
                  </a:lnTo>
                  <a:close/>
                </a:path>
                <a:path w="331469" h="506094">
                  <a:moveTo>
                    <a:pt x="163347" y="248056"/>
                  </a:moveTo>
                  <a:lnTo>
                    <a:pt x="158089" y="242252"/>
                  </a:lnTo>
                  <a:lnTo>
                    <a:pt x="156743" y="240906"/>
                  </a:lnTo>
                  <a:lnTo>
                    <a:pt x="156197" y="241719"/>
                  </a:lnTo>
                  <a:lnTo>
                    <a:pt x="155524" y="242392"/>
                  </a:lnTo>
                  <a:lnTo>
                    <a:pt x="151612" y="245770"/>
                  </a:lnTo>
                  <a:lnTo>
                    <a:pt x="163347" y="248056"/>
                  </a:lnTo>
                  <a:close/>
                </a:path>
                <a:path w="331469" h="506094">
                  <a:moveTo>
                    <a:pt x="166077" y="372414"/>
                  </a:moveTo>
                  <a:lnTo>
                    <a:pt x="165557" y="372135"/>
                  </a:lnTo>
                  <a:lnTo>
                    <a:pt x="164807" y="372694"/>
                  </a:lnTo>
                  <a:lnTo>
                    <a:pt x="164807" y="373367"/>
                  </a:lnTo>
                  <a:lnTo>
                    <a:pt x="166077" y="372414"/>
                  </a:lnTo>
                  <a:close/>
                </a:path>
                <a:path w="331469" h="506094">
                  <a:moveTo>
                    <a:pt x="169964" y="247916"/>
                  </a:moveTo>
                  <a:lnTo>
                    <a:pt x="169506" y="247904"/>
                  </a:lnTo>
                  <a:lnTo>
                    <a:pt x="168884" y="248475"/>
                  </a:lnTo>
                  <a:lnTo>
                    <a:pt x="168744" y="248602"/>
                  </a:lnTo>
                  <a:lnTo>
                    <a:pt x="169075" y="248945"/>
                  </a:lnTo>
                  <a:lnTo>
                    <a:pt x="169964" y="247916"/>
                  </a:lnTo>
                  <a:close/>
                </a:path>
                <a:path w="331469" h="506094">
                  <a:moveTo>
                    <a:pt x="173634" y="317817"/>
                  </a:moveTo>
                  <a:lnTo>
                    <a:pt x="172427" y="317385"/>
                  </a:lnTo>
                  <a:lnTo>
                    <a:pt x="172427" y="317525"/>
                  </a:lnTo>
                  <a:lnTo>
                    <a:pt x="173634" y="318160"/>
                  </a:lnTo>
                  <a:lnTo>
                    <a:pt x="173634" y="317817"/>
                  </a:lnTo>
                  <a:close/>
                </a:path>
                <a:path w="331469" h="506094">
                  <a:moveTo>
                    <a:pt x="173736" y="173469"/>
                  </a:moveTo>
                  <a:lnTo>
                    <a:pt x="161861" y="169291"/>
                  </a:lnTo>
                  <a:lnTo>
                    <a:pt x="166052" y="176301"/>
                  </a:lnTo>
                  <a:lnTo>
                    <a:pt x="167398" y="176707"/>
                  </a:lnTo>
                  <a:lnTo>
                    <a:pt x="168338" y="176034"/>
                  </a:lnTo>
                  <a:lnTo>
                    <a:pt x="169278" y="175755"/>
                  </a:lnTo>
                  <a:lnTo>
                    <a:pt x="173736" y="173469"/>
                  </a:lnTo>
                  <a:close/>
                </a:path>
                <a:path w="331469" h="506094">
                  <a:moveTo>
                    <a:pt x="174142" y="166179"/>
                  </a:moveTo>
                  <a:lnTo>
                    <a:pt x="173329" y="165773"/>
                  </a:lnTo>
                  <a:lnTo>
                    <a:pt x="173062" y="166319"/>
                  </a:lnTo>
                  <a:lnTo>
                    <a:pt x="173596" y="166446"/>
                  </a:lnTo>
                  <a:lnTo>
                    <a:pt x="174002" y="166725"/>
                  </a:lnTo>
                  <a:lnTo>
                    <a:pt x="174142" y="166179"/>
                  </a:lnTo>
                  <a:close/>
                </a:path>
                <a:path w="331469" h="506094">
                  <a:moveTo>
                    <a:pt x="174548" y="362839"/>
                  </a:moveTo>
                  <a:lnTo>
                    <a:pt x="174269" y="362572"/>
                  </a:lnTo>
                  <a:lnTo>
                    <a:pt x="173736" y="362445"/>
                  </a:lnTo>
                  <a:lnTo>
                    <a:pt x="173062" y="362839"/>
                  </a:lnTo>
                  <a:lnTo>
                    <a:pt x="171577" y="363791"/>
                  </a:lnTo>
                  <a:lnTo>
                    <a:pt x="171843" y="365277"/>
                  </a:lnTo>
                  <a:lnTo>
                    <a:pt x="171310" y="366890"/>
                  </a:lnTo>
                  <a:lnTo>
                    <a:pt x="174548" y="362839"/>
                  </a:lnTo>
                  <a:close/>
                </a:path>
                <a:path w="331469" h="506094">
                  <a:moveTo>
                    <a:pt x="178727" y="218389"/>
                  </a:moveTo>
                  <a:lnTo>
                    <a:pt x="175488" y="216496"/>
                  </a:lnTo>
                  <a:lnTo>
                    <a:pt x="174815" y="214871"/>
                  </a:lnTo>
                  <a:lnTo>
                    <a:pt x="170637" y="214744"/>
                  </a:lnTo>
                  <a:lnTo>
                    <a:pt x="171437" y="213258"/>
                  </a:lnTo>
                  <a:lnTo>
                    <a:pt x="172250" y="211912"/>
                  </a:lnTo>
                  <a:lnTo>
                    <a:pt x="170637" y="210159"/>
                  </a:lnTo>
                  <a:lnTo>
                    <a:pt x="172110" y="208800"/>
                  </a:lnTo>
                  <a:lnTo>
                    <a:pt x="173062" y="207860"/>
                  </a:lnTo>
                  <a:lnTo>
                    <a:pt x="168744" y="204495"/>
                  </a:lnTo>
                  <a:lnTo>
                    <a:pt x="167805" y="206641"/>
                  </a:lnTo>
                  <a:lnTo>
                    <a:pt x="167805" y="209486"/>
                  </a:lnTo>
                  <a:lnTo>
                    <a:pt x="162534" y="209613"/>
                  </a:lnTo>
                  <a:lnTo>
                    <a:pt x="166319" y="213258"/>
                  </a:lnTo>
                  <a:lnTo>
                    <a:pt x="165506" y="213525"/>
                  </a:lnTo>
                  <a:lnTo>
                    <a:pt x="165100" y="214198"/>
                  </a:lnTo>
                  <a:lnTo>
                    <a:pt x="164833" y="214871"/>
                  </a:lnTo>
                  <a:lnTo>
                    <a:pt x="165773" y="215011"/>
                  </a:lnTo>
                  <a:lnTo>
                    <a:pt x="167665" y="215823"/>
                  </a:lnTo>
                  <a:lnTo>
                    <a:pt x="167805" y="214744"/>
                  </a:lnTo>
                  <a:lnTo>
                    <a:pt x="170497" y="215150"/>
                  </a:lnTo>
                  <a:lnTo>
                    <a:pt x="167398" y="217843"/>
                  </a:lnTo>
                  <a:lnTo>
                    <a:pt x="170230" y="219329"/>
                  </a:lnTo>
                  <a:lnTo>
                    <a:pt x="169964" y="219862"/>
                  </a:lnTo>
                  <a:lnTo>
                    <a:pt x="170230" y="220408"/>
                  </a:lnTo>
                  <a:lnTo>
                    <a:pt x="170764" y="220941"/>
                  </a:lnTo>
                  <a:lnTo>
                    <a:pt x="169418" y="223240"/>
                  </a:lnTo>
                  <a:lnTo>
                    <a:pt x="168071" y="220941"/>
                  </a:lnTo>
                  <a:lnTo>
                    <a:pt x="166446" y="220141"/>
                  </a:lnTo>
                  <a:lnTo>
                    <a:pt x="166446" y="219062"/>
                  </a:lnTo>
                  <a:lnTo>
                    <a:pt x="166052" y="217576"/>
                  </a:lnTo>
                  <a:lnTo>
                    <a:pt x="165506" y="216903"/>
                  </a:lnTo>
                  <a:lnTo>
                    <a:pt x="163893" y="215150"/>
                  </a:lnTo>
                  <a:lnTo>
                    <a:pt x="162140" y="218109"/>
                  </a:lnTo>
                  <a:lnTo>
                    <a:pt x="160782" y="214604"/>
                  </a:lnTo>
                  <a:lnTo>
                    <a:pt x="154990" y="218109"/>
                  </a:lnTo>
                  <a:lnTo>
                    <a:pt x="158762" y="220814"/>
                  </a:lnTo>
                  <a:lnTo>
                    <a:pt x="160375" y="221894"/>
                  </a:lnTo>
                  <a:lnTo>
                    <a:pt x="162140" y="222427"/>
                  </a:lnTo>
                  <a:lnTo>
                    <a:pt x="163347" y="224447"/>
                  </a:lnTo>
                  <a:lnTo>
                    <a:pt x="162407" y="224586"/>
                  </a:lnTo>
                  <a:lnTo>
                    <a:pt x="162001" y="224586"/>
                  </a:lnTo>
                  <a:lnTo>
                    <a:pt x="162001" y="225666"/>
                  </a:lnTo>
                  <a:lnTo>
                    <a:pt x="162674" y="225399"/>
                  </a:lnTo>
                  <a:lnTo>
                    <a:pt x="163614" y="225526"/>
                  </a:lnTo>
                  <a:lnTo>
                    <a:pt x="163487" y="224586"/>
                  </a:lnTo>
                  <a:lnTo>
                    <a:pt x="167462" y="226783"/>
                  </a:lnTo>
                  <a:lnTo>
                    <a:pt x="173443" y="226885"/>
                  </a:lnTo>
                  <a:lnTo>
                    <a:pt x="177685" y="225158"/>
                  </a:lnTo>
                  <a:lnTo>
                    <a:pt x="175628" y="219862"/>
                  </a:lnTo>
                  <a:lnTo>
                    <a:pt x="178727" y="218389"/>
                  </a:lnTo>
                  <a:close/>
                </a:path>
                <a:path w="331469" h="506094">
                  <a:moveTo>
                    <a:pt x="178777" y="330352"/>
                  </a:moveTo>
                  <a:lnTo>
                    <a:pt x="178650" y="330238"/>
                  </a:lnTo>
                  <a:lnTo>
                    <a:pt x="178650" y="330530"/>
                  </a:lnTo>
                  <a:lnTo>
                    <a:pt x="178777" y="330352"/>
                  </a:lnTo>
                  <a:close/>
                </a:path>
                <a:path w="331469" h="506094">
                  <a:moveTo>
                    <a:pt x="182778" y="82550"/>
                  </a:moveTo>
                  <a:lnTo>
                    <a:pt x="181152" y="81203"/>
                  </a:lnTo>
                  <a:lnTo>
                    <a:pt x="178727" y="80264"/>
                  </a:lnTo>
                  <a:lnTo>
                    <a:pt x="176834" y="86741"/>
                  </a:lnTo>
                  <a:lnTo>
                    <a:pt x="180213" y="85788"/>
                  </a:lnTo>
                  <a:lnTo>
                    <a:pt x="180886" y="84442"/>
                  </a:lnTo>
                  <a:lnTo>
                    <a:pt x="182778" y="82550"/>
                  </a:lnTo>
                  <a:close/>
                </a:path>
                <a:path w="331469" h="506094">
                  <a:moveTo>
                    <a:pt x="185204" y="140957"/>
                  </a:moveTo>
                  <a:lnTo>
                    <a:pt x="184924" y="140144"/>
                  </a:lnTo>
                  <a:lnTo>
                    <a:pt x="183172" y="138391"/>
                  </a:lnTo>
                  <a:lnTo>
                    <a:pt x="180746" y="135293"/>
                  </a:lnTo>
                  <a:lnTo>
                    <a:pt x="180467" y="135877"/>
                  </a:lnTo>
                  <a:lnTo>
                    <a:pt x="174142" y="130441"/>
                  </a:lnTo>
                  <a:lnTo>
                    <a:pt x="170903" y="131927"/>
                  </a:lnTo>
                  <a:lnTo>
                    <a:pt x="170497" y="134620"/>
                  </a:lnTo>
                  <a:lnTo>
                    <a:pt x="170230" y="145415"/>
                  </a:lnTo>
                  <a:lnTo>
                    <a:pt x="173189" y="138798"/>
                  </a:lnTo>
                  <a:lnTo>
                    <a:pt x="180276" y="136283"/>
                  </a:lnTo>
                  <a:lnTo>
                    <a:pt x="177787" y="141503"/>
                  </a:lnTo>
                  <a:lnTo>
                    <a:pt x="181698" y="141897"/>
                  </a:lnTo>
                  <a:lnTo>
                    <a:pt x="181559" y="142709"/>
                  </a:lnTo>
                  <a:lnTo>
                    <a:pt x="182372" y="143116"/>
                  </a:lnTo>
                  <a:lnTo>
                    <a:pt x="183311" y="142976"/>
                  </a:lnTo>
                  <a:lnTo>
                    <a:pt x="182765" y="141770"/>
                  </a:lnTo>
                  <a:lnTo>
                    <a:pt x="185204" y="140957"/>
                  </a:lnTo>
                  <a:close/>
                </a:path>
                <a:path w="331469" h="506094">
                  <a:moveTo>
                    <a:pt x="186283" y="244551"/>
                  </a:moveTo>
                  <a:lnTo>
                    <a:pt x="180886" y="243332"/>
                  </a:lnTo>
                  <a:lnTo>
                    <a:pt x="178866" y="242658"/>
                  </a:lnTo>
                  <a:lnTo>
                    <a:pt x="178866" y="242531"/>
                  </a:lnTo>
                  <a:lnTo>
                    <a:pt x="179933" y="240779"/>
                  </a:lnTo>
                  <a:lnTo>
                    <a:pt x="181825" y="237807"/>
                  </a:lnTo>
                  <a:lnTo>
                    <a:pt x="176707" y="231597"/>
                  </a:lnTo>
                  <a:lnTo>
                    <a:pt x="173875" y="230124"/>
                  </a:lnTo>
                  <a:lnTo>
                    <a:pt x="171716" y="229577"/>
                  </a:lnTo>
                  <a:lnTo>
                    <a:pt x="169557" y="231876"/>
                  </a:lnTo>
                  <a:lnTo>
                    <a:pt x="170764" y="233895"/>
                  </a:lnTo>
                  <a:lnTo>
                    <a:pt x="170903" y="235381"/>
                  </a:lnTo>
                  <a:lnTo>
                    <a:pt x="173736" y="234035"/>
                  </a:lnTo>
                  <a:lnTo>
                    <a:pt x="173596" y="236321"/>
                  </a:lnTo>
                  <a:lnTo>
                    <a:pt x="173469" y="237540"/>
                  </a:lnTo>
                  <a:lnTo>
                    <a:pt x="173596" y="239026"/>
                  </a:lnTo>
                  <a:lnTo>
                    <a:pt x="174955" y="240372"/>
                  </a:lnTo>
                  <a:lnTo>
                    <a:pt x="173875" y="242531"/>
                  </a:lnTo>
                  <a:lnTo>
                    <a:pt x="172123" y="244551"/>
                  </a:lnTo>
                  <a:lnTo>
                    <a:pt x="173736" y="245795"/>
                  </a:lnTo>
                  <a:lnTo>
                    <a:pt x="170637" y="244551"/>
                  </a:lnTo>
                  <a:lnTo>
                    <a:pt x="170497" y="242125"/>
                  </a:lnTo>
                  <a:lnTo>
                    <a:pt x="168884" y="237540"/>
                  </a:lnTo>
                  <a:lnTo>
                    <a:pt x="158902" y="240906"/>
                  </a:lnTo>
                  <a:lnTo>
                    <a:pt x="164566" y="245770"/>
                  </a:lnTo>
                  <a:lnTo>
                    <a:pt x="164973" y="247650"/>
                  </a:lnTo>
                  <a:lnTo>
                    <a:pt x="167525" y="247789"/>
                  </a:lnTo>
                  <a:lnTo>
                    <a:pt x="169506" y="247904"/>
                  </a:lnTo>
                  <a:lnTo>
                    <a:pt x="170230" y="247243"/>
                  </a:lnTo>
                  <a:lnTo>
                    <a:pt x="173736" y="245999"/>
                  </a:lnTo>
                  <a:lnTo>
                    <a:pt x="173913" y="245935"/>
                  </a:lnTo>
                  <a:lnTo>
                    <a:pt x="174409" y="246303"/>
                  </a:lnTo>
                  <a:lnTo>
                    <a:pt x="175348" y="247916"/>
                  </a:lnTo>
                  <a:lnTo>
                    <a:pt x="177507" y="248869"/>
                  </a:lnTo>
                  <a:lnTo>
                    <a:pt x="179260" y="247243"/>
                  </a:lnTo>
                  <a:lnTo>
                    <a:pt x="181152" y="248729"/>
                  </a:lnTo>
                  <a:lnTo>
                    <a:pt x="186283" y="244551"/>
                  </a:lnTo>
                  <a:close/>
                </a:path>
                <a:path w="331469" h="506094">
                  <a:moveTo>
                    <a:pt x="186867" y="190906"/>
                  </a:moveTo>
                  <a:lnTo>
                    <a:pt x="182638" y="188976"/>
                  </a:lnTo>
                  <a:lnTo>
                    <a:pt x="182778" y="187223"/>
                  </a:lnTo>
                  <a:lnTo>
                    <a:pt x="180479" y="186956"/>
                  </a:lnTo>
                  <a:lnTo>
                    <a:pt x="180073" y="188302"/>
                  </a:lnTo>
                  <a:lnTo>
                    <a:pt x="179666" y="188709"/>
                  </a:lnTo>
                  <a:lnTo>
                    <a:pt x="179400" y="189242"/>
                  </a:lnTo>
                  <a:lnTo>
                    <a:pt x="180340" y="189928"/>
                  </a:lnTo>
                  <a:lnTo>
                    <a:pt x="182029" y="193903"/>
                  </a:lnTo>
                  <a:lnTo>
                    <a:pt x="185432" y="193395"/>
                  </a:lnTo>
                  <a:lnTo>
                    <a:pt x="186867" y="190906"/>
                  </a:lnTo>
                  <a:close/>
                </a:path>
                <a:path w="331469" h="506094">
                  <a:moveTo>
                    <a:pt x="189649" y="99822"/>
                  </a:moveTo>
                  <a:lnTo>
                    <a:pt x="189115" y="98475"/>
                  </a:lnTo>
                  <a:lnTo>
                    <a:pt x="188976" y="97396"/>
                  </a:lnTo>
                  <a:lnTo>
                    <a:pt x="183984" y="95504"/>
                  </a:lnTo>
                  <a:lnTo>
                    <a:pt x="184658" y="102781"/>
                  </a:lnTo>
                  <a:lnTo>
                    <a:pt x="189115" y="100228"/>
                  </a:lnTo>
                  <a:lnTo>
                    <a:pt x="189649" y="99822"/>
                  </a:lnTo>
                  <a:close/>
                </a:path>
                <a:path w="331469" h="506094">
                  <a:moveTo>
                    <a:pt x="189712" y="142062"/>
                  </a:moveTo>
                  <a:lnTo>
                    <a:pt x="189242" y="142303"/>
                  </a:lnTo>
                  <a:lnTo>
                    <a:pt x="187083" y="141097"/>
                  </a:lnTo>
                  <a:lnTo>
                    <a:pt x="186956" y="143217"/>
                  </a:lnTo>
                  <a:lnTo>
                    <a:pt x="186817" y="142849"/>
                  </a:lnTo>
                  <a:lnTo>
                    <a:pt x="187896" y="145808"/>
                  </a:lnTo>
                  <a:lnTo>
                    <a:pt x="189712" y="142062"/>
                  </a:lnTo>
                  <a:close/>
                </a:path>
                <a:path w="331469" h="506094">
                  <a:moveTo>
                    <a:pt x="190080" y="246761"/>
                  </a:moveTo>
                  <a:lnTo>
                    <a:pt x="189738" y="247192"/>
                  </a:lnTo>
                  <a:lnTo>
                    <a:pt x="190080" y="246938"/>
                  </a:lnTo>
                  <a:lnTo>
                    <a:pt x="190080" y="246761"/>
                  </a:lnTo>
                  <a:close/>
                </a:path>
                <a:path w="331469" h="506094">
                  <a:moveTo>
                    <a:pt x="191135" y="205168"/>
                  </a:moveTo>
                  <a:lnTo>
                    <a:pt x="189242" y="198018"/>
                  </a:lnTo>
                  <a:lnTo>
                    <a:pt x="186817" y="200710"/>
                  </a:lnTo>
                  <a:lnTo>
                    <a:pt x="186410" y="201256"/>
                  </a:lnTo>
                  <a:lnTo>
                    <a:pt x="185610" y="201663"/>
                  </a:lnTo>
                  <a:lnTo>
                    <a:pt x="186817" y="202603"/>
                  </a:lnTo>
                  <a:lnTo>
                    <a:pt x="191135" y="205168"/>
                  </a:lnTo>
                  <a:close/>
                </a:path>
                <a:path w="331469" h="506094">
                  <a:moveTo>
                    <a:pt x="193433" y="173736"/>
                  </a:moveTo>
                  <a:lnTo>
                    <a:pt x="191401" y="166725"/>
                  </a:lnTo>
                  <a:lnTo>
                    <a:pt x="188569" y="169684"/>
                  </a:lnTo>
                  <a:lnTo>
                    <a:pt x="187896" y="170637"/>
                  </a:lnTo>
                  <a:lnTo>
                    <a:pt x="189115" y="171043"/>
                  </a:lnTo>
                  <a:lnTo>
                    <a:pt x="189649" y="171577"/>
                  </a:lnTo>
                  <a:lnTo>
                    <a:pt x="193433" y="173736"/>
                  </a:lnTo>
                  <a:close/>
                </a:path>
                <a:path w="331469" h="506094">
                  <a:moveTo>
                    <a:pt x="193560" y="142582"/>
                  </a:moveTo>
                  <a:lnTo>
                    <a:pt x="192074" y="140830"/>
                  </a:lnTo>
                  <a:lnTo>
                    <a:pt x="190080" y="141871"/>
                  </a:lnTo>
                  <a:lnTo>
                    <a:pt x="191668" y="144335"/>
                  </a:lnTo>
                  <a:lnTo>
                    <a:pt x="192620" y="145275"/>
                  </a:lnTo>
                  <a:lnTo>
                    <a:pt x="193560" y="144018"/>
                  </a:lnTo>
                  <a:lnTo>
                    <a:pt x="193560" y="142582"/>
                  </a:lnTo>
                  <a:close/>
                </a:path>
                <a:path w="331469" h="506094">
                  <a:moveTo>
                    <a:pt x="195999" y="331736"/>
                  </a:moveTo>
                  <a:lnTo>
                    <a:pt x="195287" y="332498"/>
                  </a:lnTo>
                  <a:lnTo>
                    <a:pt x="195287" y="333705"/>
                  </a:lnTo>
                  <a:lnTo>
                    <a:pt x="195999" y="331736"/>
                  </a:lnTo>
                  <a:close/>
                </a:path>
                <a:path w="331469" h="506094">
                  <a:moveTo>
                    <a:pt x="196469" y="316141"/>
                  </a:moveTo>
                  <a:lnTo>
                    <a:pt x="196265" y="315836"/>
                  </a:lnTo>
                  <a:lnTo>
                    <a:pt x="195999" y="315887"/>
                  </a:lnTo>
                  <a:lnTo>
                    <a:pt x="196138" y="316026"/>
                  </a:lnTo>
                  <a:lnTo>
                    <a:pt x="196469" y="316141"/>
                  </a:lnTo>
                  <a:close/>
                </a:path>
                <a:path w="331469" h="506094">
                  <a:moveTo>
                    <a:pt x="197065" y="152958"/>
                  </a:moveTo>
                  <a:lnTo>
                    <a:pt x="191401" y="155117"/>
                  </a:lnTo>
                  <a:lnTo>
                    <a:pt x="189522" y="151752"/>
                  </a:lnTo>
                  <a:lnTo>
                    <a:pt x="184658" y="154597"/>
                  </a:lnTo>
                  <a:lnTo>
                    <a:pt x="184327" y="154051"/>
                  </a:lnTo>
                  <a:lnTo>
                    <a:pt x="184797" y="153631"/>
                  </a:lnTo>
                  <a:lnTo>
                    <a:pt x="183603" y="152793"/>
                  </a:lnTo>
                  <a:lnTo>
                    <a:pt x="183172" y="152019"/>
                  </a:lnTo>
                  <a:lnTo>
                    <a:pt x="182880" y="152273"/>
                  </a:lnTo>
                  <a:lnTo>
                    <a:pt x="181965" y="151612"/>
                  </a:lnTo>
                  <a:lnTo>
                    <a:pt x="181063" y="152285"/>
                  </a:lnTo>
                  <a:lnTo>
                    <a:pt x="181013" y="151485"/>
                  </a:lnTo>
                  <a:lnTo>
                    <a:pt x="180886" y="151485"/>
                  </a:lnTo>
                  <a:lnTo>
                    <a:pt x="180479" y="151206"/>
                  </a:lnTo>
                  <a:lnTo>
                    <a:pt x="180340" y="151206"/>
                  </a:lnTo>
                  <a:lnTo>
                    <a:pt x="177787" y="151612"/>
                  </a:lnTo>
                  <a:lnTo>
                    <a:pt x="180314" y="152933"/>
                  </a:lnTo>
                  <a:lnTo>
                    <a:pt x="179666" y="153504"/>
                  </a:lnTo>
                  <a:lnTo>
                    <a:pt x="180619" y="154190"/>
                  </a:lnTo>
                  <a:lnTo>
                    <a:pt x="178727" y="155790"/>
                  </a:lnTo>
                  <a:lnTo>
                    <a:pt x="178460" y="158902"/>
                  </a:lnTo>
                  <a:lnTo>
                    <a:pt x="172796" y="158623"/>
                  </a:lnTo>
                  <a:lnTo>
                    <a:pt x="173469" y="161734"/>
                  </a:lnTo>
                  <a:lnTo>
                    <a:pt x="173596" y="163487"/>
                  </a:lnTo>
                  <a:lnTo>
                    <a:pt x="179565" y="166408"/>
                  </a:lnTo>
                  <a:lnTo>
                    <a:pt x="175755" y="169011"/>
                  </a:lnTo>
                  <a:lnTo>
                    <a:pt x="176022" y="170357"/>
                  </a:lnTo>
                  <a:lnTo>
                    <a:pt x="174942" y="172923"/>
                  </a:lnTo>
                  <a:lnTo>
                    <a:pt x="176568" y="173469"/>
                  </a:lnTo>
                  <a:lnTo>
                    <a:pt x="174142" y="175628"/>
                  </a:lnTo>
                  <a:lnTo>
                    <a:pt x="175463" y="177152"/>
                  </a:lnTo>
                  <a:lnTo>
                    <a:pt x="174675" y="176834"/>
                  </a:lnTo>
                  <a:lnTo>
                    <a:pt x="172656" y="176974"/>
                  </a:lnTo>
                  <a:lnTo>
                    <a:pt x="171170" y="180746"/>
                  </a:lnTo>
                  <a:lnTo>
                    <a:pt x="176301" y="184391"/>
                  </a:lnTo>
                  <a:lnTo>
                    <a:pt x="177241" y="179666"/>
                  </a:lnTo>
                  <a:lnTo>
                    <a:pt x="177177" y="178930"/>
                  </a:lnTo>
                  <a:lnTo>
                    <a:pt x="179666" y="179539"/>
                  </a:lnTo>
                  <a:lnTo>
                    <a:pt x="176974" y="182499"/>
                  </a:lnTo>
                  <a:lnTo>
                    <a:pt x="183045" y="184937"/>
                  </a:lnTo>
                  <a:lnTo>
                    <a:pt x="184124" y="181292"/>
                  </a:lnTo>
                  <a:lnTo>
                    <a:pt x="193700" y="182372"/>
                  </a:lnTo>
                  <a:lnTo>
                    <a:pt x="191401" y="178727"/>
                  </a:lnTo>
                  <a:lnTo>
                    <a:pt x="184658" y="176974"/>
                  </a:lnTo>
                  <a:lnTo>
                    <a:pt x="183565" y="175133"/>
                  </a:lnTo>
                  <a:lnTo>
                    <a:pt x="187896" y="176568"/>
                  </a:lnTo>
                  <a:lnTo>
                    <a:pt x="186588" y="172326"/>
                  </a:lnTo>
                  <a:lnTo>
                    <a:pt x="187363" y="172250"/>
                  </a:lnTo>
                  <a:lnTo>
                    <a:pt x="183845" y="168948"/>
                  </a:lnTo>
                  <a:lnTo>
                    <a:pt x="183845" y="174409"/>
                  </a:lnTo>
                  <a:lnTo>
                    <a:pt x="183489" y="175006"/>
                  </a:lnTo>
                  <a:lnTo>
                    <a:pt x="183311" y="174675"/>
                  </a:lnTo>
                  <a:lnTo>
                    <a:pt x="181965" y="173202"/>
                  </a:lnTo>
                  <a:lnTo>
                    <a:pt x="178993" y="173062"/>
                  </a:lnTo>
                  <a:lnTo>
                    <a:pt x="183680" y="172618"/>
                  </a:lnTo>
                  <a:lnTo>
                    <a:pt x="183311" y="172796"/>
                  </a:lnTo>
                  <a:lnTo>
                    <a:pt x="182638" y="173469"/>
                  </a:lnTo>
                  <a:lnTo>
                    <a:pt x="183845" y="174409"/>
                  </a:lnTo>
                  <a:lnTo>
                    <a:pt x="183845" y="168948"/>
                  </a:lnTo>
                  <a:lnTo>
                    <a:pt x="180479" y="165773"/>
                  </a:lnTo>
                  <a:lnTo>
                    <a:pt x="179666" y="166331"/>
                  </a:lnTo>
                  <a:lnTo>
                    <a:pt x="179933" y="163080"/>
                  </a:lnTo>
                  <a:lnTo>
                    <a:pt x="179933" y="162814"/>
                  </a:lnTo>
                  <a:lnTo>
                    <a:pt x="181292" y="162814"/>
                  </a:lnTo>
                  <a:lnTo>
                    <a:pt x="189649" y="163220"/>
                  </a:lnTo>
                  <a:lnTo>
                    <a:pt x="186880" y="158445"/>
                  </a:lnTo>
                  <a:lnTo>
                    <a:pt x="189115" y="159029"/>
                  </a:lnTo>
                  <a:lnTo>
                    <a:pt x="193294" y="161328"/>
                  </a:lnTo>
                  <a:lnTo>
                    <a:pt x="195046" y="158762"/>
                  </a:lnTo>
                  <a:lnTo>
                    <a:pt x="193154" y="156743"/>
                  </a:lnTo>
                  <a:lnTo>
                    <a:pt x="197065" y="152958"/>
                  </a:lnTo>
                  <a:close/>
                </a:path>
                <a:path w="331469" h="506094">
                  <a:moveTo>
                    <a:pt x="198285" y="139344"/>
                  </a:moveTo>
                  <a:lnTo>
                    <a:pt x="198145" y="138391"/>
                  </a:lnTo>
                  <a:lnTo>
                    <a:pt x="197612" y="137452"/>
                  </a:lnTo>
                  <a:lnTo>
                    <a:pt x="196392" y="137312"/>
                  </a:lnTo>
                  <a:lnTo>
                    <a:pt x="195859" y="138391"/>
                  </a:lnTo>
                  <a:lnTo>
                    <a:pt x="198285" y="139344"/>
                  </a:lnTo>
                  <a:close/>
                </a:path>
                <a:path w="331469" h="506094">
                  <a:moveTo>
                    <a:pt x="199771" y="149860"/>
                  </a:moveTo>
                  <a:lnTo>
                    <a:pt x="197878" y="147294"/>
                  </a:lnTo>
                  <a:lnTo>
                    <a:pt x="195719" y="142443"/>
                  </a:lnTo>
                  <a:lnTo>
                    <a:pt x="190055" y="148780"/>
                  </a:lnTo>
                  <a:lnTo>
                    <a:pt x="195859" y="149593"/>
                  </a:lnTo>
                  <a:lnTo>
                    <a:pt x="198691" y="153771"/>
                  </a:lnTo>
                  <a:lnTo>
                    <a:pt x="199771" y="149860"/>
                  </a:lnTo>
                  <a:close/>
                </a:path>
                <a:path w="331469" h="506094">
                  <a:moveTo>
                    <a:pt x="200444" y="84035"/>
                  </a:moveTo>
                  <a:lnTo>
                    <a:pt x="195719" y="79857"/>
                  </a:lnTo>
                  <a:lnTo>
                    <a:pt x="199288" y="79298"/>
                  </a:lnTo>
                  <a:lnTo>
                    <a:pt x="195287" y="76123"/>
                  </a:lnTo>
                  <a:lnTo>
                    <a:pt x="190830" y="74752"/>
                  </a:lnTo>
                  <a:lnTo>
                    <a:pt x="193027" y="79590"/>
                  </a:lnTo>
                  <a:lnTo>
                    <a:pt x="191541" y="84302"/>
                  </a:lnTo>
                  <a:lnTo>
                    <a:pt x="200444" y="84035"/>
                  </a:lnTo>
                  <a:close/>
                </a:path>
                <a:path w="331469" h="506094">
                  <a:moveTo>
                    <a:pt x="200710" y="145008"/>
                  </a:moveTo>
                  <a:lnTo>
                    <a:pt x="200444" y="144056"/>
                  </a:lnTo>
                  <a:lnTo>
                    <a:pt x="199097" y="143116"/>
                  </a:lnTo>
                  <a:lnTo>
                    <a:pt x="198424" y="144056"/>
                  </a:lnTo>
                  <a:lnTo>
                    <a:pt x="197739" y="145808"/>
                  </a:lnTo>
                  <a:lnTo>
                    <a:pt x="199898" y="145008"/>
                  </a:lnTo>
                  <a:lnTo>
                    <a:pt x="200710" y="145008"/>
                  </a:lnTo>
                  <a:close/>
                </a:path>
                <a:path w="331469" h="506094">
                  <a:moveTo>
                    <a:pt x="200850" y="140957"/>
                  </a:moveTo>
                  <a:lnTo>
                    <a:pt x="199097" y="140144"/>
                  </a:lnTo>
                  <a:lnTo>
                    <a:pt x="198145" y="140284"/>
                  </a:lnTo>
                  <a:lnTo>
                    <a:pt x="199097" y="142303"/>
                  </a:lnTo>
                  <a:lnTo>
                    <a:pt x="199364" y="142176"/>
                  </a:lnTo>
                  <a:lnTo>
                    <a:pt x="199771" y="142036"/>
                  </a:lnTo>
                  <a:lnTo>
                    <a:pt x="199898" y="141897"/>
                  </a:lnTo>
                  <a:lnTo>
                    <a:pt x="200850" y="140957"/>
                  </a:lnTo>
                  <a:close/>
                </a:path>
                <a:path w="331469" h="506094">
                  <a:moveTo>
                    <a:pt x="201790" y="96177"/>
                  </a:moveTo>
                  <a:lnTo>
                    <a:pt x="201650" y="93611"/>
                  </a:lnTo>
                  <a:lnTo>
                    <a:pt x="200977" y="92671"/>
                  </a:lnTo>
                  <a:lnTo>
                    <a:pt x="197065" y="90512"/>
                  </a:lnTo>
                  <a:lnTo>
                    <a:pt x="196938" y="97256"/>
                  </a:lnTo>
                  <a:lnTo>
                    <a:pt x="201256" y="96177"/>
                  </a:lnTo>
                  <a:lnTo>
                    <a:pt x="201790" y="96177"/>
                  </a:lnTo>
                  <a:close/>
                </a:path>
                <a:path w="331469" h="506094">
                  <a:moveTo>
                    <a:pt x="205968" y="108051"/>
                  </a:moveTo>
                  <a:lnTo>
                    <a:pt x="201117" y="104813"/>
                  </a:lnTo>
                  <a:lnTo>
                    <a:pt x="199364" y="101981"/>
                  </a:lnTo>
                  <a:lnTo>
                    <a:pt x="198018" y="105346"/>
                  </a:lnTo>
                  <a:lnTo>
                    <a:pt x="195453" y="104813"/>
                  </a:lnTo>
                  <a:lnTo>
                    <a:pt x="194373" y="104533"/>
                  </a:lnTo>
                  <a:lnTo>
                    <a:pt x="195046" y="105613"/>
                  </a:lnTo>
                  <a:lnTo>
                    <a:pt x="194906" y="106019"/>
                  </a:lnTo>
                  <a:lnTo>
                    <a:pt x="194906" y="109131"/>
                  </a:lnTo>
                  <a:lnTo>
                    <a:pt x="205968" y="108051"/>
                  </a:lnTo>
                  <a:close/>
                </a:path>
                <a:path w="331469" h="506094">
                  <a:moveTo>
                    <a:pt x="208000" y="154584"/>
                  </a:moveTo>
                  <a:lnTo>
                    <a:pt x="204355" y="152958"/>
                  </a:lnTo>
                  <a:lnTo>
                    <a:pt x="204089" y="154851"/>
                  </a:lnTo>
                  <a:lnTo>
                    <a:pt x="203009" y="156108"/>
                  </a:lnTo>
                  <a:lnTo>
                    <a:pt x="200710" y="154851"/>
                  </a:lnTo>
                  <a:lnTo>
                    <a:pt x="198551" y="156743"/>
                  </a:lnTo>
                  <a:lnTo>
                    <a:pt x="197916" y="159232"/>
                  </a:lnTo>
                  <a:lnTo>
                    <a:pt x="197345" y="158762"/>
                  </a:lnTo>
                  <a:lnTo>
                    <a:pt x="194779" y="161594"/>
                  </a:lnTo>
                  <a:lnTo>
                    <a:pt x="193001" y="165252"/>
                  </a:lnTo>
                  <a:lnTo>
                    <a:pt x="192481" y="165100"/>
                  </a:lnTo>
                  <a:lnTo>
                    <a:pt x="192874" y="165493"/>
                  </a:lnTo>
                  <a:lnTo>
                    <a:pt x="192747" y="165773"/>
                  </a:lnTo>
                  <a:lnTo>
                    <a:pt x="193268" y="165862"/>
                  </a:lnTo>
                  <a:lnTo>
                    <a:pt x="195313" y="167805"/>
                  </a:lnTo>
                  <a:lnTo>
                    <a:pt x="193433" y="167932"/>
                  </a:lnTo>
                  <a:lnTo>
                    <a:pt x="193217" y="172427"/>
                  </a:lnTo>
                  <a:lnTo>
                    <a:pt x="197205" y="173875"/>
                  </a:lnTo>
                  <a:lnTo>
                    <a:pt x="199567" y="171767"/>
                  </a:lnTo>
                  <a:lnTo>
                    <a:pt x="194906" y="166128"/>
                  </a:lnTo>
                  <a:lnTo>
                    <a:pt x="200177" y="166992"/>
                  </a:lnTo>
                  <a:lnTo>
                    <a:pt x="201930" y="165646"/>
                  </a:lnTo>
                  <a:lnTo>
                    <a:pt x="202603" y="162941"/>
                  </a:lnTo>
                  <a:lnTo>
                    <a:pt x="199453" y="160451"/>
                  </a:lnTo>
                  <a:lnTo>
                    <a:pt x="200710" y="160782"/>
                  </a:lnTo>
                  <a:lnTo>
                    <a:pt x="203276" y="160108"/>
                  </a:lnTo>
                  <a:lnTo>
                    <a:pt x="205701" y="157543"/>
                  </a:lnTo>
                  <a:lnTo>
                    <a:pt x="205054" y="157200"/>
                  </a:lnTo>
                  <a:lnTo>
                    <a:pt x="207048" y="157543"/>
                  </a:lnTo>
                  <a:lnTo>
                    <a:pt x="207594" y="156070"/>
                  </a:lnTo>
                  <a:lnTo>
                    <a:pt x="208000" y="154584"/>
                  </a:lnTo>
                  <a:close/>
                </a:path>
                <a:path w="331469" h="506094">
                  <a:moveTo>
                    <a:pt x="211797" y="247472"/>
                  </a:moveTo>
                  <a:lnTo>
                    <a:pt x="211099" y="247573"/>
                  </a:lnTo>
                  <a:lnTo>
                    <a:pt x="210934" y="247865"/>
                  </a:lnTo>
                  <a:lnTo>
                    <a:pt x="211797" y="248323"/>
                  </a:lnTo>
                  <a:lnTo>
                    <a:pt x="211797" y="247472"/>
                  </a:lnTo>
                  <a:close/>
                </a:path>
                <a:path w="331469" h="506094">
                  <a:moveTo>
                    <a:pt x="221488" y="96850"/>
                  </a:moveTo>
                  <a:lnTo>
                    <a:pt x="209473" y="97256"/>
                  </a:lnTo>
                  <a:lnTo>
                    <a:pt x="208978" y="98031"/>
                  </a:lnTo>
                  <a:lnTo>
                    <a:pt x="208940" y="97396"/>
                  </a:lnTo>
                  <a:lnTo>
                    <a:pt x="207860" y="96443"/>
                  </a:lnTo>
                  <a:lnTo>
                    <a:pt x="205435" y="95770"/>
                  </a:lnTo>
                  <a:lnTo>
                    <a:pt x="205295" y="97523"/>
                  </a:lnTo>
                  <a:lnTo>
                    <a:pt x="206641" y="99949"/>
                  </a:lnTo>
                  <a:lnTo>
                    <a:pt x="207822" y="99568"/>
                  </a:lnTo>
                  <a:lnTo>
                    <a:pt x="205168" y="102920"/>
                  </a:lnTo>
                  <a:lnTo>
                    <a:pt x="215277" y="99555"/>
                  </a:lnTo>
                  <a:lnTo>
                    <a:pt x="217436" y="101841"/>
                  </a:lnTo>
                  <a:lnTo>
                    <a:pt x="220002" y="103060"/>
                  </a:lnTo>
                  <a:lnTo>
                    <a:pt x="219735" y="101028"/>
                  </a:lnTo>
                  <a:lnTo>
                    <a:pt x="220141" y="100355"/>
                  </a:lnTo>
                  <a:lnTo>
                    <a:pt x="221488" y="96850"/>
                  </a:lnTo>
                  <a:close/>
                </a:path>
                <a:path w="331469" h="506094">
                  <a:moveTo>
                    <a:pt x="224497" y="199364"/>
                  </a:moveTo>
                  <a:lnTo>
                    <a:pt x="223431" y="198450"/>
                  </a:lnTo>
                  <a:lnTo>
                    <a:pt x="221957" y="199224"/>
                  </a:lnTo>
                  <a:lnTo>
                    <a:pt x="220687" y="200863"/>
                  </a:lnTo>
                  <a:lnTo>
                    <a:pt x="224497" y="202196"/>
                  </a:lnTo>
                  <a:lnTo>
                    <a:pt x="224497" y="199364"/>
                  </a:lnTo>
                  <a:close/>
                </a:path>
                <a:path w="331469" h="506094">
                  <a:moveTo>
                    <a:pt x="237083" y="135902"/>
                  </a:moveTo>
                  <a:lnTo>
                    <a:pt x="235864" y="136258"/>
                  </a:lnTo>
                  <a:lnTo>
                    <a:pt x="236702" y="136321"/>
                  </a:lnTo>
                  <a:lnTo>
                    <a:pt x="237083" y="135902"/>
                  </a:lnTo>
                  <a:close/>
                </a:path>
                <a:path w="331469" h="506094">
                  <a:moveTo>
                    <a:pt x="238429" y="129743"/>
                  </a:moveTo>
                  <a:lnTo>
                    <a:pt x="238290" y="129692"/>
                  </a:lnTo>
                  <a:lnTo>
                    <a:pt x="238429" y="130060"/>
                  </a:lnTo>
                  <a:lnTo>
                    <a:pt x="238429" y="129743"/>
                  </a:lnTo>
                  <a:close/>
                </a:path>
                <a:path w="331469" h="506094">
                  <a:moveTo>
                    <a:pt x="244729" y="252742"/>
                  </a:moveTo>
                  <a:lnTo>
                    <a:pt x="244182" y="253314"/>
                  </a:lnTo>
                  <a:lnTo>
                    <a:pt x="244729" y="253314"/>
                  </a:lnTo>
                  <a:lnTo>
                    <a:pt x="244729" y="252742"/>
                  </a:lnTo>
                  <a:close/>
                </a:path>
                <a:path w="331469" h="506094">
                  <a:moveTo>
                    <a:pt x="246481" y="249466"/>
                  </a:moveTo>
                  <a:lnTo>
                    <a:pt x="246087" y="249948"/>
                  </a:lnTo>
                  <a:lnTo>
                    <a:pt x="246087" y="250355"/>
                  </a:lnTo>
                  <a:lnTo>
                    <a:pt x="246481" y="249466"/>
                  </a:lnTo>
                  <a:close/>
                </a:path>
                <a:path w="331469" h="506094">
                  <a:moveTo>
                    <a:pt x="247357" y="248323"/>
                  </a:moveTo>
                  <a:lnTo>
                    <a:pt x="247015" y="248221"/>
                  </a:lnTo>
                  <a:lnTo>
                    <a:pt x="246481" y="249466"/>
                  </a:lnTo>
                  <a:lnTo>
                    <a:pt x="247357" y="248323"/>
                  </a:lnTo>
                  <a:close/>
                </a:path>
                <a:path w="331469" h="506094">
                  <a:moveTo>
                    <a:pt x="256921" y="6223"/>
                  </a:moveTo>
                  <a:lnTo>
                    <a:pt x="256743" y="6235"/>
                  </a:lnTo>
                  <a:lnTo>
                    <a:pt x="253263" y="6362"/>
                  </a:lnTo>
                  <a:lnTo>
                    <a:pt x="249897" y="6477"/>
                  </a:lnTo>
                  <a:lnTo>
                    <a:pt x="249897" y="8636"/>
                  </a:lnTo>
                  <a:lnTo>
                    <a:pt x="247357" y="8089"/>
                  </a:lnTo>
                  <a:lnTo>
                    <a:pt x="247015" y="8026"/>
                  </a:lnTo>
                  <a:lnTo>
                    <a:pt x="246621" y="7937"/>
                  </a:lnTo>
                  <a:lnTo>
                    <a:pt x="246087" y="7823"/>
                  </a:lnTo>
                  <a:lnTo>
                    <a:pt x="246087" y="9448"/>
                  </a:lnTo>
                  <a:lnTo>
                    <a:pt x="247357" y="10528"/>
                  </a:lnTo>
                  <a:lnTo>
                    <a:pt x="246621" y="10604"/>
                  </a:lnTo>
                  <a:lnTo>
                    <a:pt x="245579" y="10718"/>
                  </a:lnTo>
                  <a:lnTo>
                    <a:pt x="244729" y="10807"/>
                  </a:lnTo>
                  <a:lnTo>
                    <a:pt x="244729" y="11214"/>
                  </a:lnTo>
                  <a:lnTo>
                    <a:pt x="246087" y="12954"/>
                  </a:lnTo>
                  <a:lnTo>
                    <a:pt x="247357" y="14706"/>
                  </a:lnTo>
                  <a:lnTo>
                    <a:pt x="248132" y="14541"/>
                  </a:lnTo>
                  <a:lnTo>
                    <a:pt x="248539" y="14452"/>
                  </a:lnTo>
                  <a:lnTo>
                    <a:pt x="248920" y="14376"/>
                  </a:lnTo>
                  <a:lnTo>
                    <a:pt x="249224" y="14312"/>
                  </a:lnTo>
                  <a:lnTo>
                    <a:pt x="249555" y="14236"/>
                  </a:lnTo>
                  <a:lnTo>
                    <a:pt x="249897" y="14160"/>
                  </a:lnTo>
                  <a:lnTo>
                    <a:pt x="249897" y="19265"/>
                  </a:lnTo>
                  <a:lnTo>
                    <a:pt x="251142" y="19265"/>
                  </a:lnTo>
                  <a:lnTo>
                    <a:pt x="253606" y="19278"/>
                  </a:lnTo>
                  <a:lnTo>
                    <a:pt x="254012" y="18973"/>
                  </a:lnTo>
                  <a:lnTo>
                    <a:pt x="256120" y="16865"/>
                  </a:lnTo>
                  <a:lnTo>
                    <a:pt x="256120" y="16662"/>
                  </a:lnTo>
                  <a:lnTo>
                    <a:pt x="251307" y="14236"/>
                  </a:lnTo>
                  <a:lnTo>
                    <a:pt x="251167" y="14173"/>
                  </a:lnTo>
                  <a:lnTo>
                    <a:pt x="256921" y="6223"/>
                  </a:lnTo>
                  <a:close/>
                </a:path>
                <a:path w="331469" h="506094">
                  <a:moveTo>
                    <a:pt x="257517" y="5397"/>
                  </a:moveTo>
                  <a:lnTo>
                    <a:pt x="256921" y="6223"/>
                  </a:lnTo>
                  <a:lnTo>
                    <a:pt x="257302" y="6210"/>
                  </a:lnTo>
                  <a:lnTo>
                    <a:pt x="257517" y="5397"/>
                  </a:lnTo>
                  <a:close/>
                </a:path>
                <a:path w="331469" h="506094">
                  <a:moveTo>
                    <a:pt x="268744" y="118110"/>
                  </a:moveTo>
                  <a:lnTo>
                    <a:pt x="266636" y="119011"/>
                  </a:lnTo>
                  <a:lnTo>
                    <a:pt x="266407" y="119113"/>
                  </a:lnTo>
                  <a:lnTo>
                    <a:pt x="268363" y="119735"/>
                  </a:lnTo>
                  <a:lnTo>
                    <a:pt x="268744" y="119849"/>
                  </a:lnTo>
                  <a:lnTo>
                    <a:pt x="268744" y="118110"/>
                  </a:lnTo>
                  <a:close/>
                </a:path>
                <a:path w="331469" h="506094">
                  <a:moveTo>
                    <a:pt x="268744" y="60756"/>
                  </a:moveTo>
                  <a:lnTo>
                    <a:pt x="268363" y="61125"/>
                  </a:lnTo>
                  <a:lnTo>
                    <a:pt x="268744" y="61290"/>
                  </a:lnTo>
                  <a:lnTo>
                    <a:pt x="268744" y="60756"/>
                  </a:lnTo>
                  <a:close/>
                </a:path>
                <a:path w="331469" h="506094">
                  <a:moveTo>
                    <a:pt x="271119" y="94564"/>
                  </a:moveTo>
                  <a:lnTo>
                    <a:pt x="270586" y="94564"/>
                  </a:lnTo>
                  <a:lnTo>
                    <a:pt x="270179" y="94284"/>
                  </a:lnTo>
                  <a:lnTo>
                    <a:pt x="270179" y="94830"/>
                  </a:lnTo>
                  <a:lnTo>
                    <a:pt x="270992" y="95097"/>
                  </a:lnTo>
                  <a:lnTo>
                    <a:pt x="271119" y="94564"/>
                  </a:lnTo>
                  <a:close/>
                </a:path>
                <a:path w="331469" h="506094">
                  <a:moveTo>
                    <a:pt x="271411" y="118745"/>
                  </a:moveTo>
                  <a:lnTo>
                    <a:pt x="271157" y="118440"/>
                  </a:lnTo>
                  <a:lnTo>
                    <a:pt x="270637" y="118046"/>
                  </a:lnTo>
                  <a:lnTo>
                    <a:pt x="270040" y="118706"/>
                  </a:lnTo>
                  <a:lnTo>
                    <a:pt x="268871" y="119964"/>
                  </a:lnTo>
                  <a:lnTo>
                    <a:pt x="271157" y="118859"/>
                  </a:lnTo>
                  <a:lnTo>
                    <a:pt x="271411" y="118745"/>
                  </a:lnTo>
                  <a:close/>
                </a:path>
                <a:path w="331469" h="506094">
                  <a:moveTo>
                    <a:pt x="271411" y="117170"/>
                  </a:moveTo>
                  <a:lnTo>
                    <a:pt x="271157" y="117182"/>
                  </a:lnTo>
                  <a:lnTo>
                    <a:pt x="270217" y="117487"/>
                  </a:lnTo>
                  <a:lnTo>
                    <a:pt x="270040" y="117563"/>
                  </a:lnTo>
                  <a:lnTo>
                    <a:pt x="270637" y="118021"/>
                  </a:lnTo>
                  <a:lnTo>
                    <a:pt x="271411" y="117170"/>
                  </a:lnTo>
                  <a:close/>
                </a:path>
                <a:path w="331469" h="506094">
                  <a:moveTo>
                    <a:pt x="322884" y="11557"/>
                  </a:moveTo>
                  <a:lnTo>
                    <a:pt x="317207" y="8902"/>
                  </a:lnTo>
                  <a:lnTo>
                    <a:pt x="317207" y="7823"/>
                  </a:lnTo>
                  <a:lnTo>
                    <a:pt x="314667" y="7556"/>
                  </a:lnTo>
                  <a:lnTo>
                    <a:pt x="314667" y="25501"/>
                  </a:lnTo>
                  <a:lnTo>
                    <a:pt x="314667" y="28867"/>
                  </a:lnTo>
                  <a:lnTo>
                    <a:pt x="313397" y="27520"/>
                  </a:lnTo>
                  <a:lnTo>
                    <a:pt x="313397" y="28460"/>
                  </a:lnTo>
                  <a:lnTo>
                    <a:pt x="312127" y="29133"/>
                  </a:lnTo>
                  <a:lnTo>
                    <a:pt x="312127" y="29413"/>
                  </a:lnTo>
                  <a:lnTo>
                    <a:pt x="311442" y="29337"/>
                  </a:lnTo>
                  <a:lnTo>
                    <a:pt x="310857" y="29273"/>
                  </a:lnTo>
                  <a:lnTo>
                    <a:pt x="312127" y="27520"/>
                  </a:lnTo>
                  <a:lnTo>
                    <a:pt x="312127" y="25095"/>
                  </a:lnTo>
                  <a:lnTo>
                    <a:pt x="314667" y="25501"/>
                  </a:lnTo>
                  <a:lnTo>
                    <a:pt x="314667" y="7556"/>
                  </a:lnTo>
                  <a:lnTo>
                    <a:pt x="312127" y="7531"/>
                  </a:lnTo>
                  <a:lnTo>
                    <a:pt x="312127" y="9982"/>
                  </a:lnTo>
                  <a:lnTo>
                    <a:pt x="312127" y="10121"/>
                  </a:lnTo>
                  <a:lnTo>
                    <a:pt x="311442" y="10629"/>
                  </a:lnTo>
                  <a:lnTo>
                    <a:pt x="311442" y="24726"/>
                  </a:lnTo>
                  <a:lnTo>
                    <a:pt x="309587" y="24828"/>
                  </a:lnTo>
                  <a:lnTo>
                    <a:pt x="309587" y="66636"/>
                  </a:lnTo>
                  <a:lnTo>
                    <a:pt x="309587" y="67856"/>
                  </a:lnTo>
                  <a:lnTo>
                    <a:pt x="308317" y="67183"/>
                  </a:lnTo>
                  <a:lnTo>
                    <a:pt x="308317" y="82689"/>
                  </a:lnTo>
                  <a:lnTo>
                    <a:pt x="308317" y="82829"/>
                  </a:lnTo>
                  <a:lnTo>
                    <a:pt x="307047" y="82143"/>
                  </a:lnTo>
                  <a:lnTo>
                    <a:pt x="307047" y="89573"/>
                  </a:lnTo>
                  <a:lnTo>
                    <a:pt x="307047" y="90106"/>
                  </a:lnTo>
                  <a:lnTo>
                    <a:pt x="304507" y="90106"/>
                  </a:lnTo>
                  <a:lnTo>
                    <a:pt x="303237" y="90919"/>
                  </a:lnTo>
                  <a:lnTo>
                    <a:pt x="301967" y="92125"/>
                  </a:lnTo>
                  <a:lnTo>
                    <a:pt x="301967" y="89839"/>
                  </a:lnTo>
                  <a:lnTo>
                    <a:pt x="304507" y="89166"/>
                  </a:lnTo>
                  <a:lnTo>
                    <a:pt x="305777" y="87134"/>
                  </a:lnTo>
                  <a:lnTo>
                    <a:pt x="305777" y="89966"/>
                  </a:lnTo>
                  <a:lnTo>
                    <a:pt x="307047" y="89573"/>
                  </a:lnTo>
                  <a:lnTo>
                    <a:pt x="307047" y="82143"/>
                  </a:lnTo>
                  <a:lnTo>
                    <a:pt x="305777" y="85521"/>
                  </a:lnTo>
                  <a:lnTo>
                    <a:pt x="304507" y="84035"/>
                  </a:lnTo>
                  <a:lnTo>
                    <a:pt x="305777" y="83223"/>
                  </a:lnTo>
                  <a:lnTo>
                    <a:pt x="304749" y="81915"/>
                  </a:lnTo>
                  <a:lnTo>
                    <a:pt x="304507" y="82016"/>
                  </a:lnTo>
                  <a:lnTo>
                    <a:pt x="304076" y="81699"/>
                  </a:lnTo>
                  <a:lnTo>
                    <a:pt x="304507" y="81610"/>
                  </a:lnTo>
                  <a:lnTo>
                    <a:pt x="304749" y="81915"/>
                  </a:lnTo>
                  <a:lnTo>
                    <a:pt x="305777" y="81470"/>
                  </a:lnTo>
                  <a:lnTo>
                    <a:pt x="305777" y="81876"/>
                  </a:lnTo>
                  <a:lnTo>
                    <a:pt x="307047" y="81470"/>
                  </a:lnTo>
                  <a:lnTo>
                    <a:pt x="305777" y="81203"/>
                  </a:lnTo>
                  <a:lnTo>
                    <a:pt x="305777" y="80797"/>
                  </a:lnTo>
                  <a:lnTo>
                    <a:pt x="307047" y="81064"/>
                  </a:lnTo>
                  <a:lnTo>
                    <a:pt x="308317" y="82689"/>
                  </a:lnTo>
                  <a:lnTo>
                    <a:pt x="308317" y="67183"/>
                  </a:lnTo>
                  <a:lnTo>
                    <a:pt x="308317" y="65290"/>
                  </a:lnTo>
                  <a:lnTo>
                    <a:pt x="305777" y="64884"/>
                  </a:lnTo>
                  <a:lnTo>
                    <a:pt x="305777" y="60706"/>
                  </a:lnTo>
                  <a:lnTo>
                    <a:pt x="307047" y="61112"/>
                  </a:lnTo>
                  <a:lnTo>
                    <a:pt x="309054" y="61747"/>
                  </a:lnTo>
                  <a:lnTo>
                    <a:pt x="307047" y="63131"/>
                  </a:lnTo>
                  <a:lnTo>
                    <a:pt x="308317" y="64071"/>
                  </a:lnTo>
                  <a:lnTo>
                    <a:pt x="308317" y="64884"/>
                  </a:lnTo>
                  <a:lnTo>
                    <a:pt x="309587" y="66636"/>
                  </a:lnTo>
                  <a:lnTo>
                    <a:pt x="309587" y="24828"/>
                  </a:lnTo>
                  <a:lnTo>
                    <a:pt x="309587" y="24142"/>
                  </a:lnTo>
                  <a:lnTo>
                    <a:pt x="307047" y="22263"/>
                  </a:lnTo>
                  <a:lnTo>
                    <a:pt x="307047" y="21450"/>
                  </a:lnTo>
                  <a:lnTo>
                    <a:pt x="309587" y="20510"/>
                  </a:lnTo>
                  <a:lnTo>
                    <a:pt x="309587" y="21717"/>
                  </a:lnTo>
                  <a:lnTo>
                    <a:pt x="310857" y="23202"/>
                  </a:lnTo>
                  <a:lnTo>
                    <a:pt x="310857" y="24422"/>
                  </a:lnTo>
                  <a:lnTo>
                    <a:pt x="311442" y="24726"/>
                  </a:lnTo>
                  <a:lnTo>
                    <a:pt x="311442" y="10629"/>
                  </a:lnTo>
                  <a:lnTo>
                    <a:pt x="310857" y="11061"/>
                  </a:lnTo>
                  <a:lnTo>
                    <a:pt x="309587" y="9448"/>
                  </a:lnTo>
                  <a:lnTo>
                    <a:pt x="312127" y="9982"/>
                  </a:lnTo>
                  <a:lnTo>
                    <a:pt x="312127" y="7531"/>
                  </a:lnTo>
                  <a:lnTo>
                    <a:pt x="309765" y="7493"/>
                  </a:lnTo>
                  <a:lnTo>
                    <a:pt x="308317" y="7416"/>
                  </a:lnTo>
                  <a:lnTo>
                    <a:pt x="308317" y="7823"/>
                  </a:lnTo>
                  <a:lnTo>
                    <a:pt x="308317" y="17945"/>
                  </a:lnTo>
                  <a:lnTo>
                    <a:pt x="304507" y="20637"/>
                  </a:lnTo>
                  <a:lnTo>
                    <a:pt x="304507" y="21183"/>
                  </a:lnTo>
                  <a:lnTo>
                    <a:pt x="303237" y="21221"/>
                  </a:lnTo>
                  <a:lnTo>
                    <a:pt x="303237" y="81064"/>
                  </a:lnTo>
                  <a:lnTo>
                    <a:pt x="303237" y="81470"/>
                  </a:lnTo>
                  <a:lnTo>
                    <a:pt x="302717" y="81419"/>
                  </a:lnTo>
                  <a:lnTo>
                    <a:pt x="301967" y="81343"/>
                  </a:lnTo>
                  <a:lnTo>
                    <a:pt x="302717" y="81178"/>
                  </a:lnTo>
                  <a:lnTo>
                    <a:pt x="303237" y="81064"/>
                  </a:lnTo>
                  <a:lnTo>
                    <a:pt x="303237" y="21221"/>
                  </a:lnTo>
                  <a:lnTo>
                    <a:pt x="302717" y="21234"/>
                  </a:lnTo>
                  <a:lnTo>
                    <a:pt x="303237" y="20510"/>
                  </a:lnTo>
                  <a:lnTo>
                    <a:pt x="301967" y="20383"/>
                  </a:lnTo>
                  <a:lnTo>
                    <a:pt x="301967" y="22936"/>
                  </a:lnTo>
                  <a:lnTo>
                    <a:pt x="301967" y="24422"/>
                  </a:lnTo>
                  <a:lnTo>
                    <a:pt x="301967" y="48158"/>
                  </a:lnTo>
                  <a:lnTo>
                    <a:pt x="300697" y="48425"/>
                  </a:lnTo>
                  <a:lnTo>
                    <a:pt x="301967" y="48564"/>
                  </a:lnTo>
                  <a:lnTo>
                    <a:pt x="301967" y="48691"/>
                  </a:lnTo>
                  <a:lnTo>
                    <a:pt x="301967" y="64617"/>
                  </a:lnTo>
                  <a:lnTo>
                    <a:pt x="300697" y="65024"/>
                  </a:lnTo>
                  <a:lnTo>
                    <a:pt x="299427" y="65824"/>
                  </a:lnTo>
                  <a:lnTo>
                    <a:pt x="299427" y="65697"/>
                  </a:lnTo>
                  <a:lnTo>
                    <a:pt x="298157" y="65697"/>
                  </a:lnTo>
                  <a:lnTo>
                    <a:pt x="298157" y="83502"/>
                  </a:lnTo>
                  <a:lnTo>
                    <a:pt x="298157" y="103466"/>
                  </a:lnTo>
                  <a:lnTo>
                    <a:pt x="298157" y="104140"/>
                  </a:lnTo>
                  <a:lnTo>
                    <a:pt x="296887" y="104267"/>
                  </a:lnTo>
                  <a:lnTo>
                    <a:pt x="295617" y="104673"/>
                  </a:lnTo>
                  <a:lnTo>
                    <a:pt x="295617" y="105079"/>
                  </a:lnTo>
                  <a:lnTo>
                    <a:pt x="294347" y="106159"/>
                  </a:lnTo>
                  <a:lnTo>
                    <a:pt x="294347" y="115735"/>
                  </a:lnTo>
                  <a:lnTo>
                    <a:pt x="293077" y="117754"/>
                  </a:lnTo>
                  <a:lnTo>
                    <a:pt x="293077" y="122618"/>
                  </a:lnTo>
                  <a:lnTo>
                    <a:pt x="291807" y="122745"/>
                  </a:lnTo>
                  <a:lnTo>
                    <a:pt x="291807" y="122212"/>
                  </a:lnTo>
                  <a:lnTo>
                    <a:pt x="290537" y="121945"/>
                  </a:lnTo>
                  <a:lnTo>
                    <a:pt x="290537" y="134759"/>
                  </a:lnTo>
                  <a:lnTo>
                    <a:pt x="289128" y="135432"/>
                  </a:lnTo>
                  <a:lnTo>
                    <a:pt x="289128" y="137960"/>
                  </a:lnTo>
                  <a:lnTo>
                    <a:pt x="289128" y="140195"/>
                  </a:lnTo>
                  <a:lnTo>
                    <a:pt x="289128" y="140360"/>
                  </a:lnTo>
                  <a:lnTo>
                    <a:pt x="288848" y="140512"/>
                  </a:lnTo>
                  <a:lnTo>
                    <a:pt x="288848" y="145059"/>
                  </a:lnTo>
                  <a:lnTo>
                    <a:pt x="288696" y="145021"/>
                  </a:lnTo>
                  <a:lnTo>
                    <a:pt x="288353" y="144945"/>
                  </a:lnTo>
                  <a:lnTo>
                    <a:pt x="287997" y="144868"/>
                  </a:lnTo>
                  <a:lnTo>
                    <a:pt x="287997" y="144602"/>
                  </a:lnTo>
                  <a:lnTo>
                    <a:pt x="288848" y="145059"/>
                  </a:lnTo>
                  <a:lnTo>
                    <a:pt x="288848" y="140512"/>
                  </a:lnTo>
                  <a:lnTo>
                    <a:pt x="287997" y="140957"/>
                  </a:lnTo>
                  <a:lnTo>
                    <a:pt x="286727" y="141363"/>
                  </a:lnTo>
                  <a:lnTo>
                    <a:pt x="286727" y="142709"/>
                  </a:lnTo>
                  <a:lnTo>
                    <a:pt x="284187" y="142709"/>
                  </a:lnTo>
                  <a:lnTo>
                    <a:pt x="284187" y="152692"/>
                  </a:lnTo>
                  <a:lnTo>
                    <a:pt x="284187" y="152831"/>
                  </a:lnTo>
                  <a:lnTo>
                    <a:pt x="282917" y="152565"/>
                  </a:lnTo>
                  <a:lnTo>
                    <a:pt x="282917" y="156476"/>
                  </a:lnTo>
                  <a:lnTo>
                    <a:pt x="280657" y="157314"/>
                  </a:lnTo>
                  <a:lnTo>
                    <a:pt x="280377" y="157416"/>
                  </a:lnTo>
                  <a:lnTo>
                    <a:pt x="279107" y="159029"/>
                  </a:lnTo>
                  <a:lnTo>
                    <a:pt x="279107" y="159702"/>
                  </a:lnTo>
                  <a:lnTo>
                    <a:pt x="276567" y="158089"/>
                  </a:lnTo>
                  <a:lnTo>
                    <a:pt x="276567" y="157543"/>
                  </a:lnTo>
                  <a:lnTo>
                    <a:pt x="275297" y="157416"/>
                  </a:lnTo>
                  <a:lnTo>
                    <a:pt x="275297" y="161861"/>
                  </a:lnTo>
                  <a:lnTo>
                    <a:pt x="275297" y="162534"/>
                  </a:lnTo>
                  <a:lnTo>
                    <a:pt x="274027" y="162534"/>
                  </a:lnTo>
                  <a:lnTo>
                    <a:pt x="274027" y="161734"/>
                  </a:lnTo>
                  <a:lnTo>
                    <a:pt x="274574" y="161785"/>
                  </a:lnTo>
                  <a:lnTo>
                    <a:pt x="275297" y="161861"/>
                  </a:lnTo>
                  <a:lnTo>
                    <a:pt x="275297" y="157416"/>
                  </a:lnTo>
                  <a:lnTo>
                    <a:pt x="274027" y="158229"/>
                  </a:lnTo>
                  <a:lnTo>
                    <a:pt x="273164" y="158127"/>
                  </a:lnTo>
                  <a:lnTo>
                    <a:pt x="272757" y="158089"/>
                  </a:lnTo>
                  <a:lnTo>
                    <a:pt x="271411" y="157403"/>
                  </a:lnTo>
                  <a:lnTo>
                    <a:pt x="271411" y="177634"/>
                  </a:lnTo>
                  <a:lnTo>
                    <a:pt x="271411" y="177800"/>
                  </a:lnTo>
                  <a:lnTo>
                    <a:pt x="270217" y="178066"/>
                  </a:lnTo>
                  <a:lnTo>
                    <a:pt x="270217" y="182778"/>
                  </a:lnTo>
                  <a:lnTo>
                    <a:pt x="270217" y="189115"/>
                  </a:lnTo>
                  <a:lnTo>
                    <a:pt x="270217" y="190055"/>
                  </a:lnTo>
                  <a:lnTo>
                    <a:pt x="268744" y="190373"/>
                  </a:lnTo>
                  <a:lnTo>
                    <a:pt x="268744" y="190157"/>
                  </a:lnTo>
                  <a:lnTo>
                    <a:pt x="267830" y="189382"/>
                  </a:lnTo>
                  <a:lnTo>
                    <a:pt x="267525" y="189318"/>
                  </a:lnTo>
                  <a:lnTo>
                    <a:pt x="266636" y="189687"/>
                  </a:lnTo>
                  <a:lnTo>
                    <a:pt x="266407" y="189788"/>
                  </a:lnTo>
                  <a:lnTo>
                    <a:pt x="268744" y="188302"/>
                  </a:lnTo>
                  <a:lnTo>
                    <a:pt x="268363" y="187998"/>
                  </a:lnTo>
                  <a:lnTo>
                    <a:pt x="268744" y="188226"/>
                  </a:lnTo>
                  <a:lnTo>
                    <a:pt x="270040" y="189001"/>
                  </a:lnTo>
                  <a:lnTo>
                    <a:pt x="270217" y="189115"/>
                  </a:lnTo>
                  <a:lnTo>
                    <a:pt x="270217" y="182778"/>
                  </a:lnTo>
                  <a:lnTo>
                    <a:pt x="266992" y="186194"/>
                  </a:lnTo>
                  <a:lnTo>
                    <a:pt x="264655" y="183832"/>
                  </a:lnTo>
                  <a:lnTo>
                    <a:pt x="266153" y="183388"/>
                  </a:lnTo>
                  <a:lnTo>
                    <a:pt x="266407" y="183311"/>
                  </a:lnTo>
                  <a:lnTo>
                    <a:pt x="266407" y="181419"/>
                  </a:lnTo>
                  <a:lnTo>
                    <a:pt x="270040" y="182714"/>
                  </a:lnTo>
                  <a:lnTo>
                    <a:pt x="270217" y="182778"/>
                  </a:lnTo>
                  <a:lnTo>
                    <a:pt x="270217" y="178066"/>
                  </a:lnTo>
                  <a:lnTo>
                    <a:pt x="268744" y="178371"/>
                  </a:lnTo>
                  <a:lnTo>
                    <a:pt x="268744" y="178142"/>
                  </a:lnTo>
                  <a:lnTo>
                    <a:pt x="266407" y="176034"/>
                  </a:lnTo>
                  <a:lnTo>
                    <a:pt x="266153" y="176072"/>
                  </a:lnTo>
                  <a:lnTo>
                    <a:pt x="265518" y="176174"/>
                  </a:lnTo>
                  <a:lnTo>
                    <a:pt x="265315" y="176199"/>
                  </a:lnTo>
                  <a:lnTo>
                    <a:pt x="264655" y="176314"/>
                  </a:lnTo>
                  <a:lnTo>
                    <a:pt x="264007" y="176415"/>
                  </a:lnTo>
                  <a:lnTo>
                    <a:pt x="264007" y="176631"/>
                  </a:lnTo>
                  <a:lnTo>
                    <a:pt x="264007" y="184023"/>
                  </a:lnTo>
                  <a:lnTo>
                    <a:pt x="264007" y="187083"/>
                  </a:lnTo>
                  <a:lnTo>
                    <a:pt x="264007" y="211213"/>
                  </a:lnTo>
                  <a:lnTo>
                    <a:pt x="264007" y="212699"/>
                  </a:lnTo>
                  <a:lnTo>
                    <a:pt x="262534" y="211442"/>
                  </a:lnTo>
                  <a:lnTo>
                    <a:pt x="263639" y="211251"/>
                  </a:lnTo>
                  <a:lnTo>
                    <a:pt x="264007" y="211213"/>
                  </a:lnTo>
                  <a:lnTo>
                    <a:pt x="264007" y="187083"/>
                  </a:lnTo>
                  <a:lnTo>
                    <a:pt x="263817" y="187096"/>
                  </a:lnTo>
                  <a:lnTo>
                    <a:pt x="263817" y="201676"/>
                  </a:lnTo>
                  <a:lnTo>
                    <a:pt x="263436" y="201752"/>
                  </a:lnTo>
                  <a:lnTo>
                    <a:pt x="262978" y="201841"/>
                  </a:lnTo>
                  <a:lnTo>
                    <a:pt x="262534" y="201942"/>
                  </a:lnTo>
                  <a:lnTo>
                    <a:pt x="262115" y="202031"/>
                  </a:lnTo>
                  <a:lnTo>
                    <a:pt x="261835" y="202095"/>
                  </a:lnTo>
                  <a:lnTo>
                    <a:pt x="261327" y="202196"/>
                  </a:lnTo>
                  <a:lnTo>
                    <a:pt x="262534" y="205257"/>
                  </a:lnTo>
                  <a:lnTo>
                    <a:pt x="262534" y="205409"/>
                  </a:lnTo>
                  <a:lnTo>
                    <a:pt x="261327" y="204901"/>
                  </a:lnTo>
                  <a:lnTo>
                    <a:pt x="261327" y="212318"/>
                  </a:lnTo>
                  <a:lnTo>
                    <a:pt x="260057" y="212712"/>
                  </a:lnTo>
                  <a:lnTo>
                    <a:pt x="260057" y="214604"/>
                  </a:lnTo>
                  <a:lnTo>
                    <a:pt x="260845" y="214769"/>
                  </a:lnTo>
                  <a:lnTo>
                    <a:pt x="261327" y="214871"/>
                  </a:lnTo>
                  <a:lnTo>
                    <a:pt x="261327" y="215011"/>
                  </a:lnTo>
                  <a:lnTo>
                    <a:pt x="260057" y="215277"/>
                  </a:lnTo>
                  <a:lnTo>
                    <a:pt x="260057" y="216090"/>
                  </a:lnTo>
                  <a:lnTo>
                    <a:pt x="258635" y="216395"/>
                  </a:lnTo>
                  <a:lnTo>
                    <a:pt x="258635" y="215925"/>
                  </a:lnTo>
                  <a:lnTo>
                    <a:pt x="257517" y="215684"/>
                  </a:lnTo>
                  <a:lnTo>
                    <a:pt x="257517" y="216357"/>
                  </a:lnTo>
                  <a:lnTo>
                    <a:pt x="257302" y="216382"/>
                  </a:lnTo>
                  <a:lnTo>
                    <a:pt x="256120" y="216509"/>
                  </a:lnTo>
                  <a:lnTo>
                    <a:pt x="256120" y="217017"/>
                  </a:lnTo>
                  <a:lnTo>
                    <a:pt x="256120" y="222084"/>
                  </a:lnTo>
                  <a:lnTo>
                    <a:pt x="256120" y="222326"/>
                  </a:lnTo>
                  <a:lnTo>
                    <a:pt x="252349" y="227139"/>
                  </a:lnTo>
                  <a:lnTo>
                    <a:pt x="252882" y="226949"/>
                  </a:lnTo>
                  <a:lnTo>
                    <a:pt x="253606" y="226847"/>
                  </a:lnTo>
                  <a:lnTo>
                    <a:pt x="254266" y="226758"/>
                  </a:lnTo>
                  <a:lnTo>
                    <a:pt x="254977" y="226656"/>
                  </a:lnTo>
                  <a:lnTo>
                    <a:pt x="255866" y="226529"/>
                  </a:lnTo>
                  <a:lnTo>
                    <a:pt x="256120" y="226491"/>
                  </a:lnTo>
                  <a:lnTo>
                    <a:pt x="256120" y="228739"/>
                  </a:lnTo>
                  <a:lnTo>
                    <a:pt x="254977" y="228498"/>
                  </a:lnTo>
                  <a:lnTo>
                    <a:pt x="254749" y="228447"/>
                  </a:lnTo>
                  <a:lnTo>
                    <a:pt x="254266" y="228346"/>
                  </a:lnTo>
                  <a:lnTo>
                    <a:pt x="254977" y="227825"/>
                  </a:lnTo>
                  <a:lnTo>
                    <a:pt x="254749" y="227838"/>
                  </a:lnTo>
                  <a:lnTo>
                    <a:pt x="253606" y="227888"/>
                  </a:lnTo>
                  <a:lnTo>
                    <a:pt x="253606" y="228815"/>
                  </a:lnTo>
                  <a:lnTo>
                    <a:pt x="253606" y="229882"/>
                  </a:lnTo>
                  <a:lnTo>
                    <a:pt x="252349" y="230251"/>
                  </a:lnTo>
                  <a:lnTo>
                    <a:pt x="252349" y="233654"/>
                  </a:lnTo>
                  <a:lnTo>
                    <a:pt x="251307" y="234099"/>
                  </a:lnTo>
                  <a:lnTo>
                    <a:pt x="250736" y="234188"/>
                  </a:lnTo>
                  <a:lnTo>
                    <a:pt x="251142" y="234035"/>
                  </a:lnTo>
                  <a:lnTo>
                    <a:pt x="251968" y="233781"/>
                  </a:lnTo>
                  <a:lnTo>
                    <a:pt x="252349" y="233654"/>
                  </a:lnTo>
                  <a:lnTo>
                    <a:pt x="252349" y="230251"/>
                  </a:lnTo>
                  <a:lnTo>
                    <a:pt x="251968" y="230365"/>
                  </a:lnTo>
                  <a:lnTo>
                    <a:pt x="251307" y="230492"/>
                  </a:lnTo>
                  <a:lnTo>
                    <a:pt x="252349" y="229743"/>
                  </a:lnTo>
                  <a:lnTo>
                    <a:pt x="253606" y="228815"/>
                  </a:lnTo>
                  <a:lnTo>
                    <a:pt x="253606" y="227888"/>
                  </a:lnTo>
                  <a:lnTo>
                    <a:pt x="251968" y="227952"/>
                  </a:lnTo>
                  <a:lnTo>
                    <a:pt x="251294" y="227990"/>
                  </a:lnTo>
                  <a:lnTo>
                    <a:pt x="251294" y="230505"/>
                  </a:lnTo>
                  <a:lnTo>
                    <a:pt x="250507" y="231444"/>
                  </a:lnTo>
                  <a:lnTo>
                    <a:pt x="250507" y="234238"/>
                  </a:lnTo>
                  <a:lnTo>
                    <a:pt x="250037" y="234391"/>
                  </a:lnTo>
                  <a:lnTo>
                    <a:pt x="249897" y="234302"/>
                  </a:lnTo>
                  <a:lnTo>
                    <a:pt x="250507" y="234238"/>
                  </a:lnTo>
                  <a:lnTo>
                    <a:pt x="250507" y="231444"/>
                  </a:lnTo>
                  <a:lnTo>
                    <a:pt x="249897" y="232168"/>
                  </a:lnTo>
                  <a:lnTo>
                    <a:pt x="249897" y="232816"/>
                  </a:lnTo>
                  <a:lnTo>
                    <a:pt x="249224" y="234683"/>
                  </a:lnTo>
                  <a:lnTo>
                    <a:pt x="249555" y="234543"/>
                  </a:lnTo>
                  <a:lnTo>
                    <a:pt x="249897" y="234429"/>
                  </a:lnTo>
                  <a:lnTo>
                    <a:pt x="249897" y="234835"/>
                  </a:lnTo>
                  <a:lnTo>
                    <a:pt x="248627" y="236321"/>
                  </a:lnTo>
                  <a:lnTo>
                    <a:pt x="249224" y="234683"/>
                  </a:lnTo>
                  <a:lnTo>
                    <a:pt x="248920" y="234746"/>
                  </a:lnTo>
                  <a:lnTo>
                    <a:pt x="249224" y="234645"/>
                  </a:lnTo>
                  <a:lnTo>
                    <a:pt x="249897" y="232816"/>
                  </a:lnTo>
                  <a:lnTo>
                    <a:pt x="249897" y="232168"/>
                  </a:lnTo>
                  <a:lnTo>
                    <a:pt x="249224" y="232956"/>
                  </a:lnTo>
                  <a:lnTo>
                    <a:pt x="247357" y="233349"/>
                  </a:lnTo>
                  <a:lnTo>
                    <a:pt x="247357" y="235788"/>
                  </a:lnTo>
                  <a:lnTo>
                    <a:pt x="247357" y="237540"/>
                  </a:lnTo>
                  <a:lnTo>
                    <a:pt x="246087" y="236461"/>
                  </a:lnTo>
                  <a:lnTo>
                    <a:pt x="247357" y="235788"/>
                  </a:lnTo>
                  <a:lnTo>
                    <a:pt x="247357" y="233349"/>
                  </a:lnTo>
                  <a:lnTo>
                    <a:pt x="251294" y="230505"/>
                  </a:lnTo>
                  <a:lnTo>
                    <a:pt x="251294" y="227990"/>
                  </a:lnTo>
                  <a:lnTo>
                    <a:pt x="250634" y="228015"/>
                  </a:lnTo>
                  <a:lnTo>
                    <a:pt x="248539" y="228117"/>
                  </a:lnTo>
                  <a:lnTo>
                    <a:pt x="248132" y="228231"/>
                  </a:lnTo>
                  <a:lnTo>
                    <a:pt x="244182" y="229273"/>
                  </a:lnTo>
                  <a:lnTo>
                    <a:pt x="243725" y="229400"/>
                  </a:lnTo>
                  <a:lnTo>
                    <a:pt x="243547" y="229438"/>
                  </a:lnTo>
                  <a:lnTo>
                    <a:pt x="243547" y="228092"/>
                  </a:lnTo>
                  <a:lnTo>
                    <a:pt x="242176" y="227952"/>
                  </a:lnTo>
                  <a:lnTo>
                    <a:pt x="242176" y="226796"/>
                  </a:lnTo>
                  <a:lnTo>
                    <a:pt x="243547" y="226212"/>
                  </a:lnTo>
                  <a:lnTo>
                    <a:pt x="244729" y="225590"/>
                  </a:lnTo>
                  <a:lnTo>
                    <a:pt x="244729" y="227672"/>
                  </a:lnTo>
                  <a:lnTo>
                    <a:pt x="244957" y="227711"/>
                  </a:lnTo>
                  <a:lnTo>
                    <a:pt x="245579" y="227812"/>
                  </a:lnTo>
                  <a:lnTo>
                    <a:pt x="246087" y="227888"/>
                  </a:lnTo>
                  <a:lnTo>
                    <a:pt x="251142" y="227990"/>
                  </a:lnTo>
                  <a:lnTo>
                    <a:pt x="251968" y="227952"/>
                  </a:lnTo>
                  <a:lnTo>
                    <a:pt x="251142" y="226275"/>
                  </a:lnTo>
                  <a:lnTo>
                    <a:pt x="251142" y="222859"/>
                  </a:lnTo>
                  <a:lnTo>
                    <a:pt x="252349" y="221843"/>
                  </a:lnTo>
                  <a:lnTo>
                    <a:pt x="253606" y="220891"/>
                  </a:lnTo>
                  <a:lnTo>
                    <a:pt x="254012" y="220967"/>
                  </a:lnTo>
                  <a:lnTo>
                    <a:pt x="256120" y="222084"/>
                  </a:lnTo>
                  <a:lnTo>
                    <a:pt x="256120" y="217017"/>
                  </a:lnTo>
                  <a:lnTo>
                    <a:pt x="255866" y="216992"/>
                  </a:lnTo>
                  <a:lnTo>
                    <a:pt x="254749" y="216877"/>
                  </a:lnTo>
                  <a:lnTo>
                    <a:pt x="253606" y="216750"/>
                  </a:lnTo>
                  <a:lnTo>
                    <a:pt x="253606" y="217271"/>
                  </a:lnTo>
                  <a:lnTo>
                    <a:pt x="252349" y="216865"/>
                  </a:lnTo>
                  <a:lnTo>
                    <a:pt x="252349" y="215887"/>
                  </a:lnTo>
                  <a:lnTo>
                    <a:pt x="253606" y="214947"/>
                  </a:lnTo>
                  <a:lnTo>
                    <a:pt x="253606" y="213893"/>
                  </a:lnTo>
                  <a:lnTo>
                    <a:pt x="255676" y="214668"/>
                  </a:lnTo>
                  <a:lnTo>
                    <a:pt x="255866" y="214731"/>
                  </a:lnTo>
                  <a:lnTo>
                    <a:pt x="256120" y="214820"/>
                  </a:lnTo>
                  <a:lnTo>
                    <a:pt x="257517" y="215684"/>
                  </a:lnTo>
                  <a:lnTo>
                    <a:pt x="256247" y="212712"/>
                  </a:lnTo>
                  <a:lnTo>
                    <a:pt x="257517" y="212712"/>
                  </a:lnTo>
                  <a:lnTo>
                    <a:pt x="258635" y="210947"/>
                  </a:lnTo>
                  <a:lnTo>
                    <a:pt x="258635" y="210591"/>
                  </a:lnTo>
                  <a:lnTo>
                    <a:pt x="261327" y="212318"/>
                  </a:lnTo>
                  <a:lnTo>
                    <a:pt x="261327" y="204901"/>
                  </a:lnTo>
                  <a:lnTo>
                    <a:pt x="260057" y="204355"/>
                  </a:lnTo>
                  <a:lnTo>
                    <a:pt x="258635" y="208305"/>
                  </a:lnTo>
                  <a:lnTo>
                    <a:pt x="258635" y="207708"/>
                  </a:lnTo>
                  <a:lnTo>
                    <a:pt x="257517" y="206641"/>
                  </a:lnTo>
                  <a:lnTo>
                    <a:pt x="256743" y="206756"/>
                  </a:lnTo>
                  <a:lnTo>
                    <a:pt x="255866" y="206883"/>
                  </a:lnTo>
                  <a:lnTo>
                    <a:pt x="254977" y="207010"/>
                  </a:lnTo>
                  <a:lnTo>
                    <a:pt x="254266" y="207111"/>
                  </a:lnTo>
                  <a:lnTo>
                    <a:pt x="253606" y="207200"/>
                  </a:lnTo>
                  <a:lnTo>
                    <a:pt x="253606" y="205574"/>
                  </a:lnTo>
                  <a:lnTo>
                    <a:pt x="254977" y="205498"/>
                  </a:lnTo>
                  <a:lnTo>
                    <a:pt x="256120" y="205435"/>
                  </a:lnTo>
                  <a:lnTo>
                    <a:pt x="256120" y="203911"/>
                  </a:lnTo>
                  <a:lnTo>
                    <a:pt x="258635" y="204711"/>
                  </a:lnTo>
                  <a:lnTo>
                    <a:pt x="258635" y="204838"/>
                  </a:lnTo>
                  <a:lnTo>
                    <a:pt x="261327" y="203542"/>
                  </a:lnTo>
                  <a:lnTo>
                    <a:pt x="261327" y="202196"/>
                  </a:lnTo>
                  <a:lnTo>
                    <a:pt x="261327" y="202057"/>
                  </a:lnTo>
                  <a:lnTo>
                    <a:pt x="262115" y="201942"/>
                  </a:lnTo>
                  <a:lnTo>
                    <a:pt x="262534" y="201866"/>
                  </a:lnTo>
                  <a:lnTo>
                    <a:pt x="263271" y="201752"/>
                  </a:lnTo>
                  <a:lnTo>
                    <a:pt x="263817" y="201676"/>
                  </a:lnTo>
                  <a:lnTo>
                    <a:pt x="263817" y="187096"/>
                  </a:lnTo>
                  <a:lnTo>
                    <a:pt x="263639" y="187096"/>
                  </a:lnTo>
                  <a:lnTo>
                    <a:pt x="262534" y="187147"/>
                  </a:lnTo>
                  <a:lnTo>
                    <a:pt x="262534" y="194106"/>
                  </a:lnTo>
                  <a:lnTo>
                    <a:pt x="262534" y="194386"/>
                  </a:lnTo>
                  <a:lnTo>
                    <a:pt x="262115" y="194424"/>
                  </a:lnTo>
                  <a:lnTo>
                    <a:pt x="261327" y="194513"/>
                  </a:lnTo>
                  <a:lnTo>
                    <a:pt x="261327" y="194233"/>
                  </a:lnTo>
                  <a:lnTo>
                    <a:pt x="262115" y="194157"/>
                  </a:lnTo>
                  <a:lnTo>
                    <a:pt x="262534" y="194106"/>
                  </a:lnTo>
                  <a:lnTo>
                    <a:pt x="262534" y="187147"/>
                  </a:lnTo>
                  <a:lnTo>
                    <a:pt x="260057" y="187223"/>
                  </a:lnTo>
                  <a:lnTo>
                    <a:pt x="259232" y="184848"/>
                  </a:lnTo>
                  <a:lnTo>
                    <a:pt x="260057" y="185204"/>
                  </a:lnTo>
                  <a:lnTo>
                    <a:pt x="262978" y="184327"/>
                  </a:lnTo>
                  <a:lnTo>
                    <a:pt x="263271" y="184238"/>
                  </a:lnTo>
                  <a:lnTo>
                    <a:pt x="263639" y="184137"/>
                  </a:lnTo>
                  <a:lnTo>
                    <a:pt x="264007" y="184023"/>
                  </a:lnTo>
                  <a:lnTo>
                    <a:pt x="264007" y="176631"/>
                  </a:lnTo>
                  <a:lnTo>
                    <a:pt x="260057" y="170764"/>
                  </a:lnTo>
                  <a:lnTo>
                    <a:pt x="259575" y="171018"/>
                  </a:lnTo>
                  <a:lnTo>
                    <a:pt x="259397" y="170738"/>
                  </a:lnTo>
                  <a:lnTo>
                    <a:pt x="258635" y="169773"/>
                  </a:lnTo>
                  <a:lnTo>
                    <a:pt x="258635" y="178358"/>
                  </a:lnTo>
                  <a:lnTo>
                    <a:pt x="258635" y="178485"/>
                  </a:lnTo>
                  <a:lnTo>
                    <a:pt x="258635" y="181965"/>
                  </a:lnTo>
                  <a:lnTo>
                    <a:pt x="258635" y="182359"/>
                  </a:lnTo>
                  <a:lnTo>
                    <a:pt x="257390" y="184327"/>
                  </a:lnTo>
                  <a:lnTo>
                    <a:pt x="256120" y="185000"/>
                  </a:lnTo>
                  <a:lnTo>
                    <a:pt x="256120" y="184353"/>
                  </a:lnTo>
                  <a:lnTo>
                    <a:pt x="257302" y="181114"/>
                  </a:lnTo>
                  <a:lnTo>
                    <a:pt x="257302" y="180886"/>
                  </a:lnTo>
                  <a:lnTo>
                    <a:pt x="254977" y="178993"/>
                  </a:lnTo>
                  <a:lnTo>
                    <a:pt x="254977" y="185610"/>
                  </a:lnTo>
                  <a:lnTo>
                    <a:pt x="254977" y="192887"/>
                  </a:lnTo>
                  <a:lnTo>
                    <a:pt x="254977" y="195986"/>
                  </a:lnTo>
                  <a:lnTo>
                    <a:pt x="252349" y="195872"/>
                  </a:lnTo>
                  <a:lnTo>
                    <a:pt x="252349" y="205397"/>
                  </a:lnTo>
                  <a:lnTo>
                    <a:pt x="252349" y="205854"/>
                  </a:lnTo>
                  <a:lnTo>
                    <a:pt x="251968" y="205892"/>
                  </a:lnTo>
                  <a:lnTo>
                    <a:pt x="251142" y="205981"/>
                  </a:lnTo>
                  <a:lnTo>
                    <a:pt x="251142" y="204876"/>
                  </a:lnTo>
                  <a:lnTo>
                    <a:pt x="252349" y="205397"/>
                  </a:lnTo>
                  <a:lnTo>
                    <a:pt x="252349" y="195872"/>
                  </a:lnTo>
                  <a:lnTo>
                    <a:pt x="252349" y="193357"/>
                  </a:lnTo>
                  <a:lnTo>
                    <a:pt x="250037" y="191719"/>
                  </a:lnTo>
                  <a:lnTo>
                    <a:pt x="252349" y="190207"/>
                  </a:lnTo>
                  <a:lnTo>
                    <a:pt x="252882" y="189839"/>
                  </a:lnTo>
                  <a:lnTo>
                    <a:pt x="252437" y="190461"/>
                  </a:lnTo>
                  <a:lnTo>
                    <a:pt x="253606" y="192328"/>
                  </a:lnTo>
                  <a:lnTo>
                    <a:pt x="254012" y="192582"/>
                  </a:lnTo>
                  <a:lnTo>
                    <a:pt x="254749" y="192811"/>
                  </a:lnTo>
                  <a:lnTo>
                    <a:pt x="254977" y="192887"/>
                  </a:lnTo>
                  <a:lnTo>
                    <a:pt x="254977" y="185610"/>
                  </a:lnTo>
                  <a:lnTo>
                    <a:pt x="253606" y="186042"/>
                  </a:lnTo>
                  <a:lnTo>
                    <a:pt x="253606" y="186347"/>
                  </a:lnTo>
                  <a:lnTo>
                    <a:pt x="253606" y="186677"/>
                  </a:lnTo>
                  <a:lnTo>
                    <a:pt x="252882" y="186423"/>
                  </a:lnTo>
                  <a:lnTo>
                    <a:pt x="252882" y="188531"/>
                  </a:lnTo>
                  <a:lnTo>
                    <a:pt x="252349" y="188417"/>
                  </a:lnTo>
                  <a:lnTo>
                    <a:pt x="252882" y="188531"/>
                  </a:lnTo>
                  <a:lnTo>
                    <a:pt x="252882" y="186423"/>
                  </a:lnTo>
                  <a:lnTo>
                    <a:pt x="250037" y="185381"/>
                  </a:lnTo>
                  <a:lnTo>
                    <a:pt x="249897" y="185331"/>
                  </a:lnTo>
                  <a:lnTo>
                    <a:pt x="249897" y="189649"/>
                  </a:lnTo>
                  <a:lnTo>
                    <a:pt x="249872" y="191617"/>
                  </a:lnTo>
                  <a:lnTo>
                    <a:pt x="249555" y="191389"/>
                  </a:lnTo>
                  <a:lnTo>
                    <a:pt x="248539" y="190665"/>
                  </a:lnTo>
                  <a:lnTo>
                    <a:pt x="248539" y="200279"/>
                  </a:lnTo>
                  <a:lnTo>
                    <a:pt x="248539" y="202133"/>
                  </a:lnTo>
                  <a:lnTo>
                    <a:pt x="247357" y="201256"/>
                  </a:lnTo>
                  <a:lnTo>
                    <a:pt x="247357" y="205028"/>
                  </a:lnTo>
                  <a:lnTo>
                    <a:pt x="246621" y="204952"/>
                  </a:lnTo>
                  <a:lnTo>
                    <a:pt x="246087" y="204939"/>
                  </a:lnTo>
                  <a:lnTo>
                    <a:pt x="246087" y="211366"/>
                  </a:lnTo>
                  <a:lnTo>
                    <a:pt x="244729" y="212953"/>
                  </a:lnTo>
                  <a:lnTo>
                    <a:pt x="243547" y="214198"/>
                  </a:lnTo>
                  <a:lnTo>
                    <a:pt x="244729" y="215569"/>
                  </a:lnTo>
                  <a:lnTo>
                    <a:pt x="244729" y="216814"/>
                  </a:lnTo>
                  <a:lnTo>
                    <a:pt x="243547" y="215823"/>
                  </a:lnTo>
                  <a:lnTo>
                    <a:pt x="243547" y="214198"/>
                  </a:lnTo>
                  <a:lnTo>
                    <a:pt x="243547" y="212852"/>
                  </a:lnTo>
                  <a:lnTo>
                    <a:pt x="242176" y="213880"/>
                  </a:lnTo>
                  <a:lnTo>
                    <a:pt x="242176" y="220395"/>
                  </a:lnTo>
                  <a:lnTo>
                    <a:pt x="242176" y="220586"/>
                  </a:lnTo>
                  <a:lnTo>
                    <a:pt x="241007" y="221081"/>
                  </a:lnTo>
                  <a:lnTo>
                    <a:pt x="241007" y="230124"/>
                  </a:lnTo>
                  <a:lnTo>
                    <a:pt x="240665" y="230708"/>
                  </a:lnTo>
                  <a:lnTo>
                    <a:pt x="240665" y="242430"/>
                  </a:lnTo>
                  <a:lnTo>
                    <a:pt x="240284" y="242468"/>
                  </a:lnTo>
                  <a:lnTo>
                    <a:pt x="239280" y="242570"/>
                  </a:lnTo>
                  <a:lnTo>
                    <a:pt x="237083" y="242620"/>
                  </a:lnTo>
                  <a:lnTo>
                    <a:pt x="237083" y="253111"/>
                  </a:lnTo>
                  <a:lnTo>
                    <a:pt x="237083" y="253339"/>
                  </a:lnTo>
                  <a:lnTo>
                    <a:pt x="235864" y="256184"/>
                  </a:lnTo>
                  <a:lnTo>
                    <a:pt x="235864" y="257276"/>
                  </a:lnTo>
                  <a:lnTo>
                    <a:pt x="234657" y="255879"/>
                  </a:lnTo>
                  <a:lnTo>
                    <a:pt x="234657" y="256146"/>
                  </a:lnTo>
                  <a:lnTo>
                    <a:pt x="233349" y="254914"/>
                  </a:lnTo>
                  <a:lnTo>
                    <a:pt x="233781" y="254774"/>
                  </a:lnTo>
                  <a:lnTo>
                    <a:pt x="234657" y="254330"/>
                  </a:lnTo>
                  <a:lnTo>
                    <a:pt x="236702" y="253301"/>
                  </a:lnTo>
                  <a:lnTo>
                    <a:pt x="236893" y="253199"/>
                  </a:lnTo>
                  <a:lnTo>
                    <a:pt x="237083" y="253111"/>
                  </a:lnTo>
                  <a:lnTo>
                    <a:pt x="237083" y="242620"/>
                  </a:lnTo>
                  <a:lnTo>
                    <a:pt x="234657" y="242658"/>
                  </a:lnTo>
                  <a:lnTo>
                    <a:pt x="235864" y="239483"/>
                  </a:lnTo>
                  <a:lnTo>
                    <a:pt x="235864" y="239242"/>
                  </a:lnTo>
                  <a:lnTo>
                    <a:pt x="240665" y="242430"/>
                  </a:lnTo>
                  <a:lnTo>
                    <a:pt x="240665" y="230708"/>
                  </a:lnTo>
                  <a:lnTo>
                    <a:pt x="239725" y="232270"/>
                  </a:lnTo>
                  <a:lnTo>
                    <a:pt x="238429" y="232003"/>
                  </a:lnTo>
                  <a:lnTo>
                    <a:pt x="238429" y="232841"/>
                  </a:lnTo>
                  <a:lnTo>
                    <a:pt x="238175" y="232968"/>
                  </a:lnTo>
                  <a:lnTo>
                    <a:pt x="237083" y="233464"/>
                  </a:lnTo>
                  <a:lnTo>
                    <a:pt x="234657" y="232956"/>
                  </a:lnTo>
                  <a:lnTo>
                    <a:pt x="233260" y="233845"/>
                  </a:lnTo>
                  <a:lnTo>
                    <a:pt x="233260" y="242620"/>
                  </a:lnTo>
                  <a:lnTo>
                    <a:pt x="233260" y="254939"/>
                  </a:lnTo>
                  <a:lnTo>
                    <a:pt x="232117" y="254939"/>
                  </a:lnTo>
                  <a:lnTo>
                    <a:pt x="232117" y="271526"/>
                  </a:lnTo>
                  <a:lnTo>
                    <a:pt x="232117" y="274091"/>
                  </a:lnTo>
                  <a:lnTo>
                    <a:pt x="231292" y="274218"/>
                  </a:lnTo>
                  <a:lnTo>
                    <a:pt x="230847" y="274294"/>
                  </a:lnTo>
                  <a:lnTo>
                    <a:pt x="230136" y="274408"/>
                  </a:lnTo>
                  <a:lnTo>
                    <a:pt x="229514" y="274586"/>
                  </a:lnTo>
                  <a:lnTo>
                    <a:pt x="228193" y="276567"/>
                  </a:lnTo>
                  <a:lnTo>
                    <a:pt x="228193" y="272135"/>
                  </a:lnTo>
                  <a:lnTo>
                    <a:pt x="225767" y="273418"/>
                  </a:lnTo>
                  <a:lnTo>
                    <a:pt x="223227" y="266674"/>
                  </a:lnTo>
                  <a:lnTo>
                    <a:pt x="223227" y="266407"/>
                  </a:lnTo>
                  <a:lnTo>
                    <a:pt x="224497" y="266128"/>
                  </a:lnTo>
                  <a:lnTo>
                    <a:pt x="224497" y="266001"/>
                  </a:lnTo>
                  <a:lnTo>
                    <a:pt x="225767" y="267754"/>
                  </a:lnTo>
                  <a:lnTo>
                    <a:pt x="227037" y="266268"/>
                  </a:lnTo>
                  <a:lnTo>
                    <a:pt x="227037" y="271792"/>
                  </a:lnTo>
                  <a:lnTo>
                    <a:pt x="229514" y="270751"/>
                  </a:lnTo>
                  <a:lnTo>
                    <a:pt x="232117" y="271526"/>
                  </a:lnTo>
                  <a:lnTo>
                    <a:pt x="232117" y="254939"/>
                  </a:lnTo>
                  <a:lnTo>
                    <a:pt x="230847" y="256019"/>
                  </a:lnTo>
                  <a:lnTo>
                    <a:pt x="229514" y="255587"/>
                  </a:lnTo>
                  <a:lnTo>
                    <a:pt x="229514" y="259486"/>
                  </a:lnTo>
                  <a:lnTo>
                    <a:pt x="229514" y="260565"/>
                  </a:lnTo>
                  <a:lnTo>
                    <a:pt x="228193" y="259727"/>
                  </a:lnTo>
                  <a:lnTo>
                    <a:pt x="227190" y="259207"/>
                  </a:lnTo>
                  <a:lnTo>
                    <a:pt x="227037" y="259118"/>
                  </a:lnTo>
                  <a:lnTo>
                    <a:pt x="227622" y="258470"/>
                  </a:lnTo>
                  <a:lnTo>
                    <a:pt x="227622" y="258267"/>
                  </a:lnTo>
                  <a:lnTo>
                    <a:pt x="229514" y="259486"/>
                  </a:lnTo>
                  <a:lnTo>
                    <a:pt x="229514" y="255587"/>
                  </a:lnTo>
                  <a:lnTo>
                    <a:pt x="229120" y="255460"/>
                  </a:lnTo>
                  <a:lnTo>
                    <a:pt x="228879" y="255384"/>
                  </a:lnTo>
                  <a:lnTo>
                    <a:pt x="227037" y="253047"/>
                  </a:lnTo>
                  <a:lnTo>
                    <a:pt x="225767" y="251294"/>
                  </a:lnTo>
                  <a:lnTo>
                    <a:pt x="225767" y="251028"/>
                  </a:lnTo>
                  <a:lnTo>
                    <a:pt x="227037" y="250825"/>
                  </a:lnTo>
                  <a:lnTo>
                    <a:pt x="227622" y="250736"/>
                  </a:lnTo>
                  <a:lnTo>
                    <a:pt x="227190" y="251040"/>
                  </a:lnTo>
                  <a:lnTo>
                    <a:pt x="227037" y="251155"/>
                  </a:lnTo>
                  <a:lnTo>
                    <a:pt x="228193" y="252133"/>
                  </a:lnTo>
                  <a:lnTo>
                    <a:pt x="228193" y="252869"/>
                  </a:lnTo>
                  <a:lnTo>
                    <a:pt x="229514" y="253301"/>
                  </a:lnTo>
                  <a:lnTo>
                    <a:pt x="229514" y="253580"/>
                  </a:lnTo>
                  <a:lnTo>
                    <a:pt x="230136" y="253707"/>
                  </a:lnTo>
                  <a:lnTo>
                    <a:pt x="230428" y="253771"/>
                  </a:lnTo>
                  <a:lnTo>
                    <a:pt x="230847" y="253860"/>
                  </a:lnTo>
                  <a:lnTo>
                    <a:pt x="232117" y="253593"/>
                  </a:lnTo>
                  <a:lnTo>
                    <a:pt x="232117" y="254939"/>
                  </a:lnTo>
                  <a:lnTo>
                    <a:pt x="233260" y="254939"/>
                  </a:lnTo>
                  <a:lnTo>
                    <a:pt x="233260" y="242658"/>
                  </a:lnTo>
                  <a:lnTo>
                    <a:pt x="232270" y="242316"/>
                  </a:lnTo>
                  <a:lnTo>
                    <a:pt x="233260" y="242620"/>
                  </a:lnTo>
                  <a:lnTo>
                    <a:pt x="233260" y="233845"/>
                  </a:lnTo>
                  <a:lnTo>
                    <a:pt x="233260" y="231825"/>
                  </a:lnTo>
                  <a:lnTo>
                    <a:pt x="234657" y="232346"/>
                  </a:lnTo>
                  <a:lnTo>
                    <a:pt x="236893" y="232219"/>
                  </a:lnTo>
                  <a:lnTo>
                    <a:pt x="237083" y="232206"/>
                  </a:lnTo>
                  <a:lnTo>
                    <a:pt x="237083" y="228409"/>
                  </a:lnTo>
                  <a:lnTo>
                    <a:pt x="238429" y="229412"/>
                  </a:lnTo>
                  <a:lnTo>
                    <a:pt x="240284" y="229920"/>
                  </a:lnTo>
                  <a:lnTo>
                    <a:pt x="240665" y="230022"/>
                  </a:lnTo>
                  <a:lnTo>
                    <a:pt x="241007" y="230124"/>
                  </a:lnTo>
                  <a:lnTo>
                    <a:pt x="241007" y="221081"/>
                  </a:lnTo>
                  <a:lnTo>
                    <a:pt x="239737" y="220548"/>
                  </a:lnTo>
                  <a:lnTo>
                    <a:pt x="240284" y="220370"/>
                  </a:lnTo>
                  <a:lnTo>
                    <a:pt x="240665" y="220243"/>
                  </a:lnTo>
                  <a:lnTo>
                    <a:pt x="241007" y="220141"/>
                  </a:lnTo>
                  <a:lnTo>
                    <a:pt x="241007" y="218922"/>
                  </a:lnTo>
                  <a:lnTo>
                    <a:pt x="242176" y="220395"/>
                  </a:lnTo>
                  <a:lnTo>
                    <a:pt x="242176" y="213880"/>
                  </a:lnTo>
                  <a:lnTo>
                    <a:pt x="242176" y="208470"/>
                  </a:lnTo>
                  <a:lnTo>
                    <a:pt x="241007" y="206375"/>
                  </a:lnTo>
                  <a:lnTo>
                    <a:pt x="242176" y="205663"/>
                  </a:lnTo>
                  <a:lnTo>
                    <a:pt x="244729" y="208559"/>
                  </a:lnTo>
                  <a:lnTo>
                    <a:pt x="244957" y="208965"/>
                  </a:lnTo>
                  <a:lnTo>
                    <a:pt x="246087" y="211366"/>
                  </a:lnTo>
                  <a:lnTo>
                    <a:pt x="246087" y="204939"/>
                  </a:lnTo>
                  <a:lnTo>
                    <a:pt x="243547" y="204825"/>
                  </a:lnTo>
                  <a:lnTo>
                    <a:pt x="243725" y="204711"/>
                  </a:lnTo>
                  <a:lnTo>
                    <a:pt x="243547" y="204622"/>
                  </a:lnTo>
                  <a:lnTo>
                    <a:pt x="243725" y="204647"/>
                  </a:lnTo>
                  <a:lnTo>
                    <a:pt x="244182" y="204444"/>
                  </a:lnTo>
                  <a:lnTo>
                    <a:pt x="246087" y="203276"/>
                  </a:lnTo>
                  <a:lnTo>
                    <a:pt x="239725" y="200240"/>
                  </a:lnTo>
                  <a:lnTo>
                    <a:pt x="239725" y="213525"/>
                  </a:lnTo>
                  <a:lnTo>
                    <a:pt x="239725" y="214198"/>
                  </a:lnTo>
                  <a:lnTo>
                    <a:pt x="238429" y="213918"/>
                  </a:lnTo>
                  <a:lnTo>
                    <a:pt x="238429" y="226479"/>
                  </a:lnTo>
                  <a:lnTo>
                    <a:pt x="237083" y="227063"/>
                  </a:lnTo>
                  <a:lnTo>
                    <a:pt x="237083" y="226618"/>
                  </a:lnTo>
                  <a:lnTo>
                    <a:pt x="238175" y="226504"/>
                  </a:lnTo>
                  <a:lnTo>
                    <a:pt x="238429" y="226479"/>
                  </a:lnTo>
                  <a:lnTo>
                    <a:pt x="238429" y="213918"/>
                  </a:lnTo>
                  <a:lnTo>
                    <a:pt x="238429" y="213106"/>
                  </a:lnTo>
                  <a:lnTo>
                    <a:pt x="239725" y="213525"/>
                  </a:lnTo>
                  <a:lnTo>
                    <a:pt x="239725" y="200240"/>
                  </a:lnTo>
                  <a:lnTo>
                    <a:pt x="235927" y="198424"/>
                  </a:lnTo>
                  <a:lnTo>
                    <a:pt x="239725" y="195338"/>
                  </a:lnTo>
                  <a:lnTo>
                    <a:pt x="241007" y="194106"/>
                  </a:lnTo>
                  <a:lnTo>
                    <a:pt x="241007" y="192570"/>
                  </a:lnTo>
                  <a:lnTo>
                    <a:pt x="239725" y="191655"/>
                  </a:lnTo>
                  <a:lnTo>
                    <a:pt x="239725" y="191262"/>
                  </a:lnTo>
                  <a:lnTo>
                    <a:pt x="241007" y="191871"/>
                  </a:lnTo>
                  <a:lnTo>
                    <a:pt x="241947" y="192328"/>
                  </a:lnTo>
                  <a:lnTo>
                    <a:pt x="242176" y="192430"/>
                  </a:lnTo>
                  <a:lnTo>
                    <a:pt x="242176" y="190068"/>
                  </a:lnTo>
                  <a:lnTo>
                    <a:pt x="243547" y="189992"/>
                  </a:lnTo>
                  <a:lnTo>
                    <a:pt x="244729" y="189928"/>
                  </a:lnTo>
                  <a:lnTo>
                    <a:pt x="244729" y="191401"/>
                  </a:lnTo>
                  <a:lnTo>
                    <a:pt x="244182" y="191528"/>
                  </a:lnTo>
                  <a:lnTo>
                    <a:pt x="243725" y="191630"/>
                  </a:lnTo>
                  <a:lnTo>
                    <a:pt x="243547" y="191681"/>
                  </a:lnTo>
                  <a:lnTo>
                    <a:pt x="243547" y="194779"/>
                  </a:lnTo>
                  <a:lnTo>
                    <a:pt x="241007" y="192481"/>
                  </a:lnTo>
                  <a:lnTo>
                    <a:pt x="242176" y="195694"/>
                  </a:lnTo>
                  <a:lnTo>
                    <a:pt x="242176" y="195948"/>
                  </a:lnTo>
                  <a:lnTo>
                    <a:pt x="243547" y="196532"/>
                  </a:lnTo>
                  <a:lnTo>
                    <a:pt x="242277" y="199097"/>
                  </a:lnTo>
                  <a:lnTo>
                    <a:pt x="243547" y="199364"/>
                  </a:lnTo>
                  <a:lnTo>
                    <a:pt x="243725" y="199402"/>
                  </a:lnTo>
                  <a:lnTo>
                    <a:pt x="244182" y="199504"/>
                  </a:lnTo>
                  <a:lnTo>
                    <a:pt x="244729" y="199618"/>
                  </a:lnTo>
                  <a:lnTo>
                    <a:pt x="247357" y="198145"/>
                  </a:lnTo>
                  <a:lnTo>
                    <a:pt x="246087" y="199364"/>
                  </a:lnTo>
                  <a:lnTo>
                    <a:pt x="247357" y="199898"/>
                  </a:lnTo>
                  <a:lnTo>
                    <a:pt x="248539" y="200279"/>
                  </a:lnTo>
                  <a:lnTo>
                    <a:pt x="248539" y="190665"/>
                  </a:lnTo>
                  <a:lnTo>
                    <a:pt x="248539" y="190487"/>
                  </a:lnTo>
                  <a:lnTo>
                    <a:pt x="245745" y="191160"/>
                  </a:lnTo>
                  <a:lnTo>
                    <a:pt x="248132" y="190576"/>
                  </a:lnTo>
                  <a:lnTo>
                    <a:pt x="248539" y="190487"/>
                  </a:lnTo>
                  <a:lnTo>
                    <a:pt x="248920" y="190246"/>
                  </a:lnTo>
                  <a:lnTo>
                    <a:pt x="249555" y="191262"/>
                  </a:lnTo>
                  <a:lnTo>
                    <a:pt x="249872" y="191617"/>
                  </a:lnTo>
                  <a:lnTo>
                    <a:pt x="249872" y="189649"/>
                  </a:lnTo>
                  <a:lnTo>
                    <a:pt x="248132" y="189001"/>
                  </a:lnTo>
                  <a:lnTo>
                    <a:pt x="247357" y="188709"/>
                  </a:lnTo>
                  <a:lnTo>
                    <a:pt x="247357" y="187769"/>
                  </a:lnTo>
                  <a:lnTo>
                    <a:pt x="248132" y="189001"/>
                  </a:lnTo>
                  <a:lnTo>
                    <a:pt x="248539" y="189141"/>
                  </a:lnTo>
                  <a:lnTo>
                    <a:pt x="249897" y="189649"/>
                  </a:lnTo>
                  <a:lnTo>
                    <a:pt x="249897" y="185331"/>
                  </a:lnTo>
                  <a:lnTo>
                    <a:pt x="251142" y="184683"/>
                  </a:lnTo>
                  <a:lnTo>
                    <a:pt x="251307" y="184759"/>
                  </a:lnTo>
                  <a:lnTo>
                    <a:pt x="253606" y="186347"/>
                  </a:lnTo>
                  <a:lnTo>
                    <a:pt x="253606" y="186042"/>
                  </a:lnTo>
                  <a:lnTo>
                    <a:pt x="253606" y="185458"/>
                  </a:lnTo>
                  <a:lnTo>
                    <a:pt x="254749" y="185585"/>
                  </a:lnTo>
                  <a:lnTo>
                    <a:pt x="254977" y="185610"/>
                  </a:lnTo>
                  <a:lnTo>
                    <a:pt x="254977" y="178993"/>
                  </a:lnTo>
                  <a:lnTo>
                    <a:pt x="256120" y="179920"/>
                  </a:lnTo>
                  <a:lnTo>
                    <a:pt x="257302" y="180886"/>
                  </a:lnTo>
                  <a:lnTo>
                    <a:pt x="257517" y="181063"/>
                  </a:lnTo>
                  <a:lnTo>
                    <a:pt x="258635" y="181965"/>
                  </a:lnTo>
                  <a:lnTo>
                    <a:pt x="258635" y="178485"/>
                  </a:lnTo>
                  <a:lnTo>
                    <a:pt x="257517" y="178638"/>
                  </a:lnTo>
                  <a:lnTo>
                    <a:pt x="256743" y="178752"/>
                  </a:lnTo>
                  <a:lnTo>
                    <a:pt x="256413" y="178803"/>
                  </a:lnTo>
                  <a:lnTo>
                    <a:pt x="256120" y="178841"/>
                  </a:lnTo>
                  <a:lnTo>
                    <a:pt x="256120" y="178346"/>
                  </a:lnTo>
                  <a:lnTo>
                    <a:pt x="254977" y="176555"/>
                  </a:lnTo>
                  <a:lnTo>
                    <a:pt x="251307" y="174853"/>
                  </a:lnTo>
                  <a:lnTo>
                    <a:pt x="251142" y="174866"/>
                  </a:lnTo>
                  <a:lnTo>
                    <a:pt x="249897" y="177914"/>
                  </a:lnTo>
                  <a:lnTo>
                    <a:pt x="249897" y="178993"/>
                  </a:lnTo>
                  <a:lnTo>
                    <a:pt x="249897" y="184251"/>
                  </a:lnTo>
                  <a:lnTo>
                    <a:pt x="249224" y="184327"/>
                  </a:lnTo>
                  <a:lnTo>
                    <a:pt x="248539" y="184429"/>
                  </a:lnTo>
                  <a:lnTo>
                    <a:pt x="247357" y="184937"/>
                  </a:lnTo>
                  <a:lnTo>
                    <a:pt x="248539" y="186055"/>
                  </a:lnTo>
                  <a:lnTo>
                    <a:pt x="248539" y="186182"/>
                  </a:lnTo>
                  <a:lnTo>
                    <a:pt x="247357" y="186690"/>
                  </a:lnTo>
                  <a:lnTo>
                    <a:pt x="247357" y="185331"/>
                  </a:lnTo>
                  <a:lnTo>
                    <a:pt x="246087" y="183451"/>
                  </a:lnTo>
                  <a:lnTo>
                    <a:pt x="245579" y="183527"/>
                  </a:lnTo>
                  <a:lnTo>
                    <a:pt x="244957" y="183629"/>
                  </a:lnTo>
                  <a:lnTo>
                    <a:pt x="244182" y="183756"/>
                  </a:lnTo>
                  <a:lnTo>
                    <a:pt x="243547" y="183857"/>
                  </a:lnTo>
                  <a:lnTo>
                    <a:pt x="246087" y="182562"/>
                  </a:lnTo>
                  <a:lnTo>
                    <a:pt x="246240" y="182473"/>
                  </a:lnTo>
                  <a:lnTo>
                    <a:pt x="246481" y="182359"/>
                  </a:lnTo>
                  <a:lnTo>
                    <a:pt x="246621" y="182283"/>
                  </a:lnTo>
                  <a:lnTo>
                    <a:pt x="247357" y="183172"/>
                  </a:lnTo>
                  <a:lnTo>
                    <a:pt x="249897" y="184251"/>
                  </a:lnTo>
                  <a:lnTo>
                    <a:pt x="249897" y="178993"/>
                  </a:lnTo>
                  <a:lnTo>
                    <a:pt x="246621" y="178917"/>
                  </a:lnTo>
                  <a:lnTo>
                    <a:pt x="246240" y="178879"/>
                  </a:lnTo>
                  <a:lnTo>
                    <a:pt x="246087" y="178714"/>
                  </a:lnTo>
                  <a:lnTo>
                    <a:pt x="242354" y="176847"/>
                  </a:lnTo>
                  <a:lnTo>
                    <a:pt x="245579" y="176720"/>
                  </a:lnTo>
                  <a:lnTo>
                    <a:pt x="246087" y="176707"/>
                  </a:lnTo>
                  <a:lnTo>
                    <a:pt x="247357" y="176657"/>
                  </a:lnTo>
                  <a:lnTo>
                    <a:pt x="249897" y="176568"/>
                  </a:lnTo>
                  <a:lnTo>
                    <a:pt x="247357" y="172250"/>
                  </a:lnTo>
                  <a:lnTo>
                    <a:pt x="248539" y="172123"/>
                  </a:lnTo>
                  <a:lnTo>
                    <a:pt x="249555" y="172021"/>
                  </a:lnTo>
                  <a:lnTo>
                    <a:pt x="249897" y="171983"/>
                  </a:lnTo>
                  <a:lnTo>
                    <a:pt x="251142" y="171196"/>
                  </a:lnTo>
                  <a:lnTo>
                    <a:pt x="252349" y="170421"/>
                  </a:lnTo>
                  <a:lnTo>
                    <a:pt x="252349" y="170103"/>
                  </a:lnTo>
                  <a:lnTo>
                    <a:pt x="253606" y="173545"/>
                  </a:lnTo>
                  <a:lnTo>
                    <a:pt x="253606" y="174078"/>
                  </a:lnTo>
                  <a:lnTo>
                    <a:pt x="252349" y="174726"/>
                  </a:lnTo>
                  <a:lnTo>
                    <a:pt x="252882" y="174942"/>
                  </a:lnTo>
                  <a:lnTo>
                    <a:pt x="258635" y="178358"/>
                  </a:lnTo>
                  <a:lnTo>
                    <a:pt x="258635" y="169773"/>
                  </a:lnTo>
                  <a:lnTo>
                    <a:pt x="257517" y="168338"/>
                  </a:lnTo>
                  <a:lnTo>
                    <a:pt x="258635" y="168160"/>
                  </a:lnTo>
                  <a:lnTo>
                    <a:pt x="259397" y="168046"/>
                  </a:lnTo>
                  <a:lnTo>
                    <a:pt x="260057" y="167932"/>
                  </a:lnTo>
                  <a:lnTo>
                    <a:pt x="260057" y="164630"/>
                  </a:lnTo>
                  <a:lnTo>
                    <a:pt x="262534" y="167576"/>
                  </a:lnTo>
                  <a:lnTo>
                    <a:pt x="262978" y="167995"/>
                  </a:lnTo>
                  <a:lnTo>
                    <a:pt x="264007" y="168859"/>
                  </a:lnTo>
                  <a:lnTo>
                    <a:pt x="264007" y="168376"/>
                  </a:lnTo>
                  <a:lnTo>
                    <a:pt x="265315" y="164757"/>
                  </a:lnTo>
                  <a:lnTo>
                    <a:pt x="265315" y="165392"/>
                  </a:lnTo>
                  <a:lnTo>
                    <a:pt x="267677" y="167525"/>
                  </a:lnTo>
                  <a:lnTo>
                    <a:pt x="267677" y="169418"/>
                  </a:lnTo>
                  <a:lnTo>
                    <a:pt x="268744" y="169532"/>
                  </a:lnTo>
                  <a:lnTo>
                    <a:pt x="268744" y="171437"/>
                  </a:lnTo>
                  <a:lnTo>
                    <a:pt x="270217" y="175348"/>
                  </a:lnTo>
                  <a:lnTo>
                    <a:pt x="271411" y="177634"/>
                  </a:lnTo>
                  <a:lnTo>
                    <a:pt x="271411" y="157403"/>
                  </a:lnTo>
                  <a:lnTo>
                    <a:pt x="267677" y="155473"/>
                  </a:lnTo>
                  <a:lnTo>
                    <a:pt x="267677" y="159702"/>
                  </a:lnTo>
                  <a:lnTo>
                    <a:pt x="266407" y="158496"/>
                  </a:lnTo>
                  <a:lnTo>
                    <a:pt x="265518" y="158115"/>
                  </a:lnTo>
                  <a:lnTo>
                    <a:pt x="265315" y="157975"/>
                  </a:lnTo>
                  <a:lnTo>
                    <a:pt x="265315" y="163233"/>
                  </a:lnTo>
                  <a:lnTo>
                    <a:pt x="265315" y="163423"/>
                  </a:lnTo>
                  <a:lnTo>
                    <a:pt x="265137" y="163360"/>
                  </a:lnTo>
                  <a:lnTo>
                    <a:pt x="265315" y="163233"/>
                  </a:lnTo>
                  <a:lnTo>
                    <a:pt x="265315" y="157975"/>
                  </a:lnTo>
                  <a:lnTo>
                    <a:pt x="264934" y="157937"/>
                  </a:lnTo>
                  <a:lnTo>
                    <a:pt x="264934" y="163258"/>
                  </a:lnTo>
                  <a:lnTo>
                    <a:pt x="264934" y="163499"/>
                  </a:lnTo>
                  <a:lnTo>
                    <a:pt x="262978" y="164833"/>
                  </a:lnTo>
                  <a:lnTo>
                    <a:pt x="262534" y="165049"/>
                  </a:lnTo>
                  <a:lnTo>
                    <a:pt x="260057" y="163347"/>
                  </a:lnTo>
                  <a:lnTo>
                    <a:pt x="260057" y="159575"/>
                  </a:lnTo>
                  <a:lnTo>
                    <a:pt x="261327" y="160985"/>
                  </a:lnTo>
                  <a:lnTo>
                    <a:pt x="262115" y="161861"/>
                  </a:lnTo>
                  <a:lnTo>
                    <a:pt x="261835" y="161328"/>
                  </a:lnTo>
                  <a:lnTo>
                    <a:pt x="262534" y="162433"/>
                  </a:lnTo>
                  <a:lnTo>
                    <a:pt x="262978" y="161671"/>
                  </a:lnTo>
                  <a:lnTo>
                    <a:pt x="262534" y="162534"/>
                  </a:lnTo>
                  <a:lnTo>
                    <a:pt x="262978" y="162623"/>
                  </a:lnTo>
                  <a:lnTo>
                    <a:pt x="263436" y="162712"/>
                  </a:lnTo>
                  <a:lnTo>
                    <a:pt x="263639" y="162763"/>
                  </a:lnTo>
                  <a:lnTo>
                    <a:pt x="264007" y="162839"/>
                  </a:lnTo>
                  <a:lnTo>
                    <a:pt x="264655" y="163144"/>
                  </a:lnTo>
                  <a:lnTo>
                    <a:pt x="264934" y="163258"/>
                  </a:lnTo>
                  <a:lnTo>
                    <a:pt x="264934" y="157937"/>
                  </a:lnTo>
                  <a:lnTo>
                    <a:pt x="264007" y="157835"/>
                  </a:lnTo>
                  <a:lnTo>
                    <a:pt x="264007" y="159524"/>
                  </a:lnTo>
                  <a:lnTo>
                    <a:pt x="264007" y="159727"/>
                  </a:lnTo>
                  <a:lnTo>
                    <a:pt x="264007" y="160324"/>
                  </a:lnTo>
                  <a:lnTo>
                    <a:pt x="263867" y="159981"/>
                  </a:lnTo>
                  <a:lnTo>
                    <a:pt x="264007" y="159727"/>
                  </a:lnTo>
                  <a:lnTo>
                    <a:pt x="264007" y="159524"/>
                  </a:lnTo>
                  <a:lnTo>
                    <a:pt x="263740" y="159626"/>
                  </a:lnTo>
                  <a:lnTo>
                    <a:pt x="263359" y="158623"/>
                  </a:lnTo>
                  <a:lnTo>
                    <a:pt x="263359" y="159766"/>
                  </a:lnTo>
                  <a:lnTo>
                    <a:pt x="263004" y="159893"/>
                  </a:lnTo>
                  <a:lnTo>
                    <a:pt x="263271" y="159791"/>
                  </a:lnTo>
                  <a:lnTo>
                    <a:pt x="263359" y="158623"/>
                  </a:lnTo>
                  <a:lnTo>
                    <a:pt x="262597" y="156616"/>
                  </a:lnTo>
                  <a:lnTo>
                    <a:pt x="262978" y="156705"/>
                  </a:lnTo>
                  <a:lnTo>
                    <a:pt x="263436" y="156832"/>
                  </a:lnTo>
                  <a:lnTo>
                    <a:pt x="263639" y="156883"/>
                  </a:lnTo>
                  <a:lnTo>
                    <a:pt x="264007" y="156972"/>
                  </a:lnTo>
                  <a:lnTo>
                    <a:pt x="264337" y="157060"/>
                  </a:lnTo>
                  <a:lnTo>
                    <a:pt x="264655" y="157149"/>
                  </a:lnTo>
                  <a:lnTo>
                    <a:pt x="264934" y="157226"/>
                  </a:lnTo>
                  <a:lnTo>
                    <a:pt x="265315" y="157327"/>
                  </a:lnTo>
                  <a:lnTo>
                    <a:pt x="265315" y="156959"/>
                  </a:lnTo>
                  <a:lnTo>
                    <a:pt x="265518" y="156603"/>
                  </a:lnTo>
                  <a:lnTo>
                    <a:pt x="265518" y="156184"/>
                  </a:lnTo>
                  <a:lnTo>
                    <a:pt x="265633" y="156387"/>
                  </a:lnTo>
                  <a:lnTo>
                    <a:pt x="266407" y="157645"/>
                  </a:lnTo>
                  <a:lnTo>
                    <a:pt x="267677" y="159702"/>
                  </a:lnTo>
                  <a:lnTo>
                    <a:pt x="267677" y="155473"/>
                  </a:lnTo>
                  <a:lnTo>
                    <a:pt x="266484" y="154851"/>
                  </a:lnTo>
                  <a:lnTo>
                    <a:pt x="267525" y="152971"/>
                  </a:lnTo>
                  <a:lnTo>
                    <a:pt x="267830" y="153035"/>
                  </a:lnTo>
                  <a:lnTo>
                    <a:pt x="268744" y="152641"/>
                  </a:lnTo>
                  <a:lnTo>
                    <a:pt x="268744" y="153009"/>
                  </a:lnTo>
                  <a:lnTo>
                    <a:pt x="270040" y="153555"/>
                  </a:lnTo>
                  <a:lnTo>
                    <a:pt x="270217" y="153631"/>
                  </a:lnTo>
                  <a:lnTo>
                    <a:pt x="270217" y="152958"/>
                  </a:lnTo>
                  <a:lnTo>
                    <a:pt x="271411" y="152082"/>
                  </a:lnTo>
                  <a:lnTo>
                    <a:pt x="271411" y="151117"/>
                  </a:lnTo>
                  <a:lnTo>
                    <a:pt x="272757" y="152692"/>
                  </a:lnTo>
                  <a:lnTo>
                    <a:pt x="274027" y="154038"/>
                  </a:lnTo>
                  <a:lnTo>
                    <a:pt x="273164" y="153860"/>
                  </a:lnTo>
                  <a:lnTo>
                    <a:pt x="272757" y="153771"/>
                  </a:lnTo>
                  <a:lnTo>
                    <a:pt x="272757" y="156197"/>
                  </a:lnTo>
                  <a:lnTo>
                    <a:pt x="273164" y="156159"/>
                  </a:lnTo>
                  <a:lnTo>
                    <a:pt x="274027" y="156070"/>
                  </a:lnTo>
                  <a:lnTo>
                    <a:pt x="274574" y="156006"/>
                  </a:lnTo>
                  <a:lnTo>
                    <a:pt x="275297" y="155930"/>
                  </a:lnTo>
                  <a:lnTo>
                    <a:pt x="275297" y="155524"/>
                  </a:lnTo>
                  <a:lnTo>
                    <a:pt x="277749" y="156692"/>
                  </a:lnTo>
                  <a:lnTo>
                    <a:pt x="277749" y="156845"/>
                  </a:lnTo>
                  <a:lnTo>
                    <a:pt x="279107" y="155257"/>
                  </a:lnTo>
                  <a:lnTo>
                    <a:pt x="279107" y="156070"/>
                  </a:lnTo>
                  <a:lnTo>
                    <a:pt x="279908" y="156146"/>
                  </a:lnTo>
                  <a:lnTo>
                    <a:pt x="280657" y="156235"/>
                  </a:lnTo>
                  <a:lnTo>
                    <a:pt x="282917" y="156476"/>
                  </a:lnTo>
                  <a:lnTo>
                    <a:pt x="282917" y="152565"/>
                  </a:lnTo>
                  <a:lnTo>
                    <a:pt x="281647" y="153771"/>
                  </a:lnTo>
                  <a:lnTo>
                    <a:pt x="281647" y="152158"/>
                  </a:lnTo>
                  <a:lnTo>
                    <a:pt x="280708" y="149072"/>
                  </a:lnTo>
                  <a:lnTo>
                    <a:pt x="281647" y="149860"/>
                  </a:lnTo>
                  <a:lnTo>
                    <a:pt x="282917" y="151345"/>
                  </a:lnTo>
                  <a:lnTo>
                    <a:pt x="284187" y="152692"/>
                  </a:lnTo>
                  <a:lnTo>
                    <a:pt x="284187" y="142709"/>
                  </a:lnTo>
                  <a:lnTo>
                    <a:pt x="281647" y="142709"/>
                  </a:lnTo>
                  <a:lnTo>
                    <a:pt x="281647" y="143522"/>
                  </a:lnTo>
                  <a:lnTo>
                    <a:pt x="280377" y="144741"/>
                  </a:lnTo>
                  <a:lnTo>
                    <a:pt x="280377" y="145135"/>
                  </a:lnTo>
                  <a:lnTo>
                    <a:pt x="279908" y="144995"/>
                  </a:lnTo>
                  <a:lnTo>
                    <a:pt x="279908" y="147853"/>
                  </a:lnTo>
                  <a:lnTo>
                    <a:pt x="279908" y="149339"/>
                  </a:lnTo>
                  <a:lnTo>
                    <a:pt x="279107" y="151612"/>
                  </a:lnTo>
                  <a:lnTo>
                    <a:pt x="277749" y="151231"/>
                  </a:lnTo>
                  <a:lnTo>
                    <a:pt x="276567" y="149720"/>
                  </a:lnTo>
                  <a:lnTo>
                    <a:pt x="276567" y="148247"/>
                  </a:lnTo>
                  <a:lnTo>
                    <a:pt x="277749" y="146240"/>
                  </a:lnTo>
                  <a:lnTo>
                    <a:pt x="277749" y="145656"/>
                  </a:lnTo>
                  <a:lnTo>
                    <a:pt x="279107" y="145948"/>
                  </a:lnTo>
                  <a:lnTo>
                    <a:pt x="277749" y="146240"/>
                  </a:lnTo>
                  <a:lnTo>
                    <a:pt x="279107" y="147434"/>
                  </a:lnTo>
                  <a:lnTo>
                    <a:pt x="279908" y="147853"/>
                  </a:lnTo>
                  <a:lnTo>
                    <a:pt x="279908" y="144995"/>
                  </a:lnTo>
                  <a:lnTo>
                    <a:pt x="279107" y="144741"/>
                  </a:lnTo>
                  <a:lnTo>
                    <a:pt x="279107" y="144462"/>
                  </a:lnTo>
                  <a:lnTo>
                    <a:pt x="280377" y="143522"/>
                  </a:lnTo>
                  <a:lnTo>
                    <a:pt x="281647" y="143522"/>
                  </a:lnTo>
                  <a:lnTo>
                    <a:pt x="281647" y="142709"/>
                  </a:lnTo>
                  <a:lnTo>
                    <a:pt x="282917" y="138391"/>
                  </a:lnTo>
                  <a:lnTo>
                    <a:pt x="279107" y="136639"/>
                  </a:lnTo>
                  <a:lnTo>
                    <a:pt x="279107" y="135026"/>
                  </a:lnTo>
                  <a:lnTo>
                    <a:pt x="279908" y="134848"/>
                  </a:lnTo>
                  <a:lnTo>
                    <a:pt x="280377" y="134747"/>
                  </a:lnTo>
                  <a:lnTo>
                    <a:pt x="280657" y="134696"/>
                  </a:lnTo>
                  <a:lnTo>
                    <a:pt x="281165" y="134581"/>
                  </a:lnTo>
                  <a:lnTo>
                    <a:pt x="281647" y="134480"/>
                  </a:lnTo>
                  <a:lnTo>
                    <a:pt x="281165" y="133769"/>
                  </a:lnTo>
                  <a:lnTo>
                    <a:pt x="280822" y="133324"/>
                  </a:lnTo>
                  <a:lnTo>
                    <a:pt x="284187" y="133680"/>
                  </a:lnTo>
                  <a:lnTo>
                    <a:pt x="281647" y="134480"/>
                  </a:lnTo>
                  <a:lnTo>
                    <a:pt x="280657" y="134797"/>
                  </a:lnTo>
                  <a:lnTo>
                    <a:pt x="280377" y="134886"/>
                  </a:lnTo>
                  <a:lnTo>
                    <a:pt x="285457" y="136740"/>
                  </a:lnTo>
                  <a:lnTo>
                    <a:pt x="284187" y="137185"/>
                  </a:lnTo>
                  <a:lnTo>
                    <a:pt x="289128" y="140195"/>
                  </a:lnTo>
                  <a:lnTo>
                    <a:pt x="289128" y="138074"/>
                  </a:lnTo>
                  <a:lnTo>
                    <a:pt x="288696" y="137477"/>
                  </a:lnTo>
                  <a:lnTo>
                    <a:pt x="289128" y="137960"/>
                  </a:lnTo>
                  <a:lnTo>
                    <a:pt x="289128" y="135432"/>
                  </a:lnTo>
                  <a:lnTo>
                    <a:pt x="287997" y="135966"/>
                  </a:lnTo>
                  <a:lnTo>
                    <a:pt x="287515" y="136118"/>
                  </a:lnTo>
                  <a:lnTo>
                    <a:pt x="287172" y="135674"/>
                  </a:lnTo>
                  <a:lnTo>
                    <a:pt x="285457" y="133680"/>
                  </a:lnTo>
                  <a:lnTo>
                    <a:pt x="285457" y="132461"/>
                  </a:lnTo>
                  <a:lnTo>
                    <a:pt x="286727" y="130441"/>
                  </a:lnTo>
                  <a:lnTo>
                    <a:pt x="286727" y="131927"/>
                  </a:lnTo>
                  <a:lnTo>
                    <a:pt x="287997" y="132524"/>
                  </a:lnTo>
                  <a:lnTo>
                    <a:pt x="289128" y="133070"/>
                  </a:lnTo>
                  <a:lnTo>
                    <a:pt x="290537" y="134759"/>
                  </a:lnTo>
                  <a:lnTo>
                    <a:pt x="290537" y="121945"/>
                  </a:lnTo>
                  <a:lnTo>
                    <a:pt x="291807" y="120586"/>
                  </a:lnTo>
                  <a:lnTo>
                    <a:pt x="291807" y="119380"/>
                  </a:lnTo>
                  <a:lnTo>
                    <a:pt x="290537" y="118300"/>
                  </a:lnTo>
                  <a:lnTo>
                    <a:pt x="291807" y="116547"/>
                  </a:lnTo>
                  <a:lnTo>
                    <a:pt x="291807" y="115062"/>
                  </a:lnTo>
                  <a:lnTo>
                    <a:pt x="293738" y="115570"/>
                  </a:lnTo>
                  <a:lnTo>
                    <a:pt x="293890" y="115608"/>
                  </a:lnTo>
                  <a:lnTo>
                    <a:pt x="294347" y="115735"/>
                  </a:lnTo>
                  <a:lnTo>
                    <a:pt x="294347" y="106159"/>
                  </a:lnTo>
                  <a:lnTo>
                    <a:pt x="294347" y="104940"/>
                  </a:lnTo>
                  <a:lnTo>
                    <a:pt x="295617" y="103860"/>
                  </a:lnTo>
                  <a:lnTo>
                    <a:pt x="294347" y="103187"/>
                  </a:lnTo>
                  <a:lnTo>
                    <a:pt x="294347" y="102654"/>
                  </a:lnTo>
                  <a:lnTo>
                    <a:pt x="295617" y="101981"/>
                  </a:lnTo>
                  <a:lnTo>
                    <a:pt x="295617" y="101307"/>
                  </a:lnTo>
                  <a:lnTo>
                    <a:pt x="294347" y="101168"/>
                  </a:lnTo>
                  <a:lnTo>
                    <a:pt x="294347" y="99822"/>
                  </a:lnTo>
                  <a:lnTo>
                    <a:pt x="295617" y="100088"/>
                  </a:lnTo>
                  <a:lnTo>
                    <a:pt x="296887" y="100761"/>
                  </a:lnTo>
                  <a:lnTo>
                    <a:pt x="296887" y="101574"/>
                  </a:lnTo>
                  <a:lnTo>
                    <a:pt x="295617" y="102654"/>
                  </a:lnTo>
                  <a:lnTo>
                    <a:pt x="296887" y="103187"/>
                  </a:lnTo>
                  <a:lnTo>
                    <a:pt x="298157" y="103466"/>
                  </a:lnTo>
                  <a:lnTo>
                    <a:pt x="298157" y="83502"/>
                  </a:lnTo>
                  <a:lnTo>
                    <a:pt x="296887" y="87134"/>
                  </a:lnTo>
                  <a:lnTo>
                    <a:pt x="296887" y="97256"/>
                  </a:lnTo>
                  <a:lnTo>
                    <a:pt x="296887" y="97929"/>
                  </a:lnTo>
                  <a:lnTo>
                    <a:pt x="295617" y="97929"/>
                  </a:lnTo>
                  <a:lnTo>
                    <a:pt x="295617" y="96177"/>
                  </a:lnTo>
                  <a:lnTo>
                    <a:pt x="296887" y="97256"/>
                  </a:lnTo>
                  <a:lnTo>
                    <a:pt x="296887" y="87134"/>
                  </a:lnTo>
                  <a:lnTo>
                    <a:pt x="293890" y="83426"/>
                  </a:lnTo>
                  <a:lnTo>
                    <a:pt x="294347" y="82956"/>
                  </a:lnTo>
                  <a:lnTo>
                    <a:pt x="298157" y="83502"/>
                  </a:lnTo>
                  <a:lnTo>
                    <a:pt x="298157" y="65697"/>
                  </a:lnTo>
                  <a:lnTo>
                    <a:pt x="296887" y="64477"/>
                  </a:lnTo>
                  <a:lnTo>
                    <a:pt x="295617" y="64566"/>
                  </a:lnTo>
                  <a:lnTo>
                    <a:pt x="294347" y="64655"/>
                  </a:lnTo>
                  <a:lnTo>
                    <a:pt x="293077" y="64744"/>
                  </a:lnTo>
                  <a:lnTo>
                    <a:pt x="294347" y="66776"/>
                  </a:lnTo>
                  <a:lnTo>
                    <a:pt x="293077" y="65697"/>
                  </a:lnTo>
                  <a:lnTo>
                    <a:pt x="293077" y="84251"/>
                  </a:lnTo>
                  <a:lnTo>
                    <a:pt x="293077" y="85928"/>
                  </a:lnTo>
                  <a:lnTo>
                    <a:pt x="293077" y="92405"/>
                  </a:lnTo>
                  <a:lnTo>
                    <a:pt x="291807" y="93345"/>
                  </a:lnTo>
                  <a:lnTo>
                    <a:pt x="291807" y="103593"/>
                  </a:lnTo>
                  <a:lnTo>
                    <a:pt x="290537" y="103657"/>
                  </a:lnTo>
                  <a:lnTo>
                    <a:pt x="290537" y="106565"/>
                  </a:lnTo>
                  <a:lnTo>
                    <a:pt x="290537" y="109804"/>
                  </a:lnTo>
                  <a:lnTo>
                    <a:pt x="289128" y="109728"/>
                  </a:lnTo>
                  <a:lnTo>
                    <a:pt x="287997" y="109131"/>
                  </a:lnTo>
                  <a:lnTo>
                    <a:pt x="287997" y="126796"/>
                  </a:lnTo>
                  <a:lnTo>
                    <a:pt x="287172" y="127152"/>
                  </a:lnTo>
                  <a:lnTo>
                    <a:pt x="286727" y="127203"/>
                  </a:lnTo>
                  <a:lnTo>
                    <a:pt x="286727" y="127330"/>
                  </a:lnTo>
                  <a:lnTo>
                    <a:pt x="286727" y="127876"/>
                  </a:lnTo>
                  <a:lnTo>
                    <a:pt x="285457" y="127330"/>
                  </a:lnTo>
                  <a:lnTo>
                    <a:pt x="284187" y="126936"/>
                  </a:lnTo>
                  <a:lnTo>
                    <a:pt x="284187" y="130975"/>
                  </a:lnTo>
                  <a:lnTo>
                    <a:pt x="280657" y="133108"/>
                  </a:lnTo>
                  <a:lnTo>
                    <a:pt x="280377" y="133273"/>
                  </a:lnTo>
                  <a:lnTo>
                    <a:pt x="280657" y="133096"/>
                  </a:lnTo>
                  <a:lnTo>
                    <a:pt x="280377" y="132727"/>
                  </a:lnTo>
                  <a:lnTo>
                    <a:pt x="281647" y="132321"/>
                  </a:lnTo>
                  <a:lnTo>
                    <a:pt x="282917" y="130568"/>
                  </a:lnTo>
                  <a:lnTo>
                    <a:pt x="281647" y="129489"/>
                  </a:lnTo>
                  <a:lnTo>
                    <a:pt x="284187" y="130975"/>
                  </a:lnTo>
                  <a:lnTo>
                    <a:pt x="284187" y="126936"/>
                  </a:lnTo>
                  <a:lnTo>
                    <a:pt x="285457" y="125984"/>
                  </a:lnTo>
                  <a:lnTo>
                    <a:pt x="284187" y="125171"/>
                  </a:lnTo>
                  <a:lnTo>
                    <a:pt x="282917" y="123964"/>
                  </a:lnTo>
                  <a:lnTo>
                    <a:pt x="284187" y="123964"/>
                  </a:lnTo>
                  <a:lnTo>
                    <a:pt x="285457" y="125044"/>
                  </a:lnTo>
                  <a:lnTo>
                    <a:pt x="286727" y="127330"/>
                  </a:lnTo>
                  <a:lnTo>
                    <a:pt x="286727" y="127203"/>
                  </a:lnTo>
                  <a:lnTo>
                    <a:pt x="287997" y="126796"/>
                  </a:lnTo>
                  <a:lnTo>
                    <a:pt x="287997" y="109131"/>
                  </a:lnTo>
                  <a:lnTo>
                    <a:pt x="286727" y="108445"/>
                  </a:lnTo>
                  <a:lnTo>
                    <a:pt x="286727" y="114515"/>
                  </a:lnTo>
                  <a:lnTo>
                    <a:pt x="284187" y="115062"/>
                  </a:lnTo>
                  <a:lnTo>
                    <a:pt x="284187" y="120726"/>
                  </a:lnTo>
                  <a:lnTo>
                    <a:pt x="284187" y="120992"/>
                  </a:lnTo>
                  <a:lnTo>
                    <a:pt x="284187" y="121132"/>
                  </a:lnTo>
                  <a:lnTo>
                    <a:pt x="284187" y="121666"/>
                  </a:lnTo>
                  <a:lnTo>
                    <a:pt x="283159" y="121031"/>
                  </a:lnTo>
                  <a:lnTo>
                    <a:pt x="284187" y="121132"/>
                  </a:lnTo>
                  <a:lnTo>
                    <a:pt x="284187" y="120992"/>
                  </a:lnTo>
                  <a:lnTo>
                    <a:pt x="283108" y="120992"/>
                  </a:lnTo>
                  <a:lnTo>
                    <a:pt x="282917" y="120865"/>
                  </a:lnTo>
                  <a:lnTo>
                    <a:pt x="282917" y="120992"/>
                  </a:lnTo>
                  <a:lnTo>
                    <a:pt x="282917" y="122339"/>
                  </a:lnTo>
                  <a:lnTo>
                    <a:pt x="281647" y="122618"/>
                  </a:lnTo>
                  <a:lnTo>
                    <a:pt x="281647" y="121132"/>
                  </a:lnTo>
                  <a:lnTo>
                    <a:pt x="281165" y="120357"/>
                  </a:lnTo>
                  <a:lnTo>
                    <a:pt x="282917" y="120726"/>
                  </a:lnTo>
                  <a:lnTo>
                    <a:pt x="282917" y="120586"/>
                  </a:lnTo>
                  <a:lnTo>
                    <a:pt x="284187" y="120726"/>
                  </a:lnTo>
                  <a:lnTo>
                    <a:pt x="284187" y="115062"/>
                  </a:lnTo>
                  <a:lnTo>
                    <a:pt x="282917" y="115328"/>
                  </a:lnTo>
                  <a:lnTo>
                    <a:pt x="282917" y="111455"/>
                  </a:lnTo>
                  <a:lnTo>
                    <a:pt x="286727" y="114515"/>
                  </a:lnTo>
                  <a:lnTo>
                    <a:pt x="286727" y="108445"/>
                  </a:lnTo>
                  <a:lnTo>
                    <a:pt x="285457" y="109397"/>
                  </a:lnTo>
                  <a:lnTo>
                    <a:pt x="285457" y="109258"/>
                  </a:lnTo>
                  <a:lnTo>
                    <a:pt x="284187" y="109131"/>
                  </a:lnTo>
                  <a:lnTo>
                    <a:pt x="282917" y="105079"/>
                  </a:lnTo>
                  <a:lnTo>
                    <a:pt x="284187" y="105752"/>
                  </a:lnTo>
                  <a:lnTo>
                    <a:pt x="286727" y="107099"/>
                  </a:lnTo>
                  <a:lnTo>
                    <a:pt x="287172" y="107010"/>
                  </a:lnTo>
                  <a:lnTo>
                    <a:pt x="287515" y="106934"/>
                  </a:lnTo>
                  <a:lnTo>
                    <a:pt x="287997" y="106832"/>
                  </a:lnTo>
                  <a:lnTo>
                    <a:pt x="288353" y="106756"/>
                  </a:lnTo>
                  <a:lnTo>
                    <a:pt x="288696" y="106680"/>
                  </a:lnTo>
                  <a:lnTo>
                    <a:pt x="290537" y="106565"/>
                  </a:lnTo>
                  <a:lnTo>
                    <a:pt x="290537" y="103657"/>
                  </a:lnTo>
                  <a:lnTo>
                    <a:pt x="289128" y="103733"/>
                  </a:lnTo>
                  <a:lnTo>
                    <a:pt x="289128" y="103568"/>
                  </a:lnTo>
                  <a:lnTo>
                    <a:pt x="287997" y="102247"/>
                  </a:lnTo>
                  <a:lnTo>
                    <a:pt x="287515" y="100736"/>
                  </a:lnTo>
                  <a:lnTo>
                    <a:pt x="290537" y="102755"/>
                  </a:lnTo>
                  <a:lnTo>
                    <a:pt x="291807" y="103593"/>
                  </a:lnTo>
                  <a:lnTo>
                    <a:pt x="291807" y="93345"/>
                  </a:lnTo>
                  <a:lnTo>
                    <a:pt x="290537" y="94157"/>
                  </a:lnTo>
                  <a:lnTo>
                    <a:pt x="290537" y="97663"/>
                  </a:lnTo>
                  <a:lnTo>
                    <a:pt x="290537" y="98475"/>
                  </a:lnTo>
                  <a:lnTo>
                    <a:pt x="289128" y="98615"/>
                  </a:lnTo>
                  <a:lnTo>
                    <a:pt x="289128" y="96608"/>
                  </a:lnTo>
                  <a:lnTo>
                    <a:pt x="290537" y="97663"/>
                  </a:lnTo>
                  <a:lnTo>
                    <a:pt x="290537" y="94157"/>
                  </a:lnTo>
                  <a:lnTo>
                    <a:pt x="289128" y="94449"/>
                  </a:lnTo>
                  <a:lnTo>
                    <a:pt x="289128" y="95872"/>
                  </a:lnTo>
                  <a:lnTo>
                    <a:pt x="289128" y="96507"/>
                  </a:lnTo>
                  <a:lnTo>
                    <a:pt x="288353" y="96100"/>
                  </a:lnTo>
                  <a:lnTo>
                    <a:pt x="288696" y="95377"/>
                  </a:lnTo>
                  <a:lnTo>
                    <a:pt x="289128" y="95872"/>
                  </a:lnTo>
                  <a:lnTo>
                    <a:pt x="289128" y="94449"/>
                  </a:lnTo>
                  <a:lnTo>
                    <a:pt x="287997" y="94564"/>
                  </a:lnTo>
                  <a:lnTo>
                    <a:pt x="287997" y="98602"/>
                  </a:lnTo>
                  <a:lnTo>
                    <a:pt x="287997" y="98742"/>
                  </a:lnTo>
                  <a:lnTo>
                    <a:pt x="287172" y="99707"/>
                  </a:lnTo>
                  <a:lnTo>
                    <a:pt x="286804" y="98602"/>
                  </a:lnTo>
                  <a:lnTo>
                    <a:pt x="287997" y="98602"/>
                  </a:lnTo>
                  <a:lnTo>
                    <a:pt x="287997" y="94564"/>
                  </a:lnTo>
                  <a:lnTo>
                    <a:pt x="289128" y="94437"/>
                  </a:lnTo>
                  <a:lnTo>
                    <a:pt x="289128" y="94005"/>
                  </a:lnTo>
                  <a:lnTo>
                    <a:pt x="287997" y="92798"/>
                  </a:lnTo>
                  <a:lnTo>
                    <a:pt x="289128" y="92329"/>
                  </a:lnTo>
                  <a:lnTo>
                    <a:pt x="290537" y="92671"/>
                  </a:lnTo>
                  <a:lnTo>
                    <a:pt x="291807" y="92125"/>
                  </a:lnTo>
                  <a:lnTo>
                    <a:pt x="293077" y="92405"/>
                  </a:lnTo>
                  <a:lnTo>
                    <a:pt x="293077" y="85928"/>
                  </a:lnTo>
                  <a:lnTo>
                    <a:pt x="291807" y="86194"/>
                  </a:lnTo>
                  <a:lnTo>
                    <a:pt x="290537" y="87007"/>
                  </a:lnTo>
                  <a:lnTo>
                    <a:pt x="289128" y="86258"/>
                  </a:lnTo>
                  <a:lnTo>
                    <a:pt x="289128" y="86436"/>
                  </a:lnTo>
                  <a:lnTo>
                    <a:pt x="287997" y="87274"/>
                  </a:lnTo>
                  <a:lnTo>
                    <a:pt x="286727" y="85521"/>
                  </a:lnTo>
                  <a:lnTo>
                    <a:pt x="286727" y="85255"/>
                  </a:lnTo>
                  <a:lnTo>
                    <a:pt x="287515" y="85331"/>
                  </a:lnTo>
                  <a:lnTo>
                    <a:pt x="287997" y="85382"/>
                  </a:lnTo>
                  <a:lnTo>
                    <a:pt x="287997" y="84848"/>
                  </a:lnTo>
                  <a:lnTo>
                    <a:pt x="291807" y="85521"/>
                  </a:lnTo>
                  <a:lnTo>
                    <a:pt x="293077" y="84251"/>
                  </a:lnTo>
                  <a:lnTo>
                    <a:pt x="293077" y="65697"/>
                  </a:lnTo>
                  <a:lnTo>
                    <a:pt x="293077" y="64744"/>
                  </a:lnTo>
                  <a:lnTo>
                    <a:pt x="293077" y="63398"/>
                  </a:lnTo>
                  <a:lnTo>
                    <a:pt x="291807" y="62865"/>
                  </a:lnTo>
                  <a:lnTo>
                    <a:pt x="291807" y="78917"/>
                  </a:lnTo>
                  <a:lnTo>
                    <a:pt x="291807" y="79717"/>
                  </a:lnTo>
                  <a:lnTo>
                    <a:pt x="290537" y="79857"/>
                  </a:lnTo>
                  <a:lnTo>
                    <a:pt x="290537" y="80391"/>
                  </a:lnTo>
                  <a:lnTo>
                    <a:pt x="287997" y="81610"/>
                  </a:lnTo>
                  <a:lnTo>
                    <a:pt x="290537" y="78232"/>
                  </a:lnTo>
                  <a:lnTo>
                    <a:pt x="291807" y="78917"/>
                  </a:lnTo>
                  <a:lnTo>
                    <a:pt x="291807" y="62865"/>
                  </a:lnTo>
                  <a:lnTo>
                    <a:pt x="293077" y="62318"/>
                  </a:lnTo>
                  <a:lnTo>
                    <a:pt x="291807" y="61112"/>
                  </a:lnTo>
                  <a:lnTo>
                    <a:pt x="290537" y="60159"/>
                  </a:lnTo>
                  <a:lnTo>
                    <a:pt x="291807" y="59893"/>
                  </a:lnTo>
                  <a:lnTo>
                    <a:pt x="291807" y="59486"/>
                  </a:lnTo>
                  <a:lnTo>
                    <a:pt x="293077" y="60972"/>
                  </a:lnTo>
                  <a:lnTo>
                    <a:pt x="294347" y="60426"/>
                  </a:lnTo>
                  <a:lnTo>
                    <a:pt x="294347" y="59753"/>
                  </a:lnTo>
                  <a:lnTo>
                    <a:pt x="295617" y="61112"/>
                  </a:lnTo>
                  <a:lnTo>
                    <a:pt x="298157" y="65151"/>
                  </a:lnTo>
                  <a:lnTo>
                    <a:pt x="300697" y="63398"/>
                  </a:lnTo>
                  <a:lnTo>
                    <a:pt x="300697" y="64338"/>
                  </a:lnTo>
                  <a:lnTo>
                    <a:pt x="301967" y="64617"/>
                  </a:lnTo>
                  <a:lnTo>
                    <a:pt x="301967" y="48691"/>
                  </a:lnTo>
                  <a:lnTo>
                    <a:pt x="300697" y="48831"/>
                  </a:lnTo>
                  <a:lnTo>
                    <a:pt x="299427" y="49098"/>
                  </a:lnTo>
                  <a:lnTo>
                    <a:pt x="299427" y="49568"/>
                  </a:lnTo>
                  <a:lnTo>
                    <a:pt x="300697" y="50723"/>
                  </a:lnTo>
                  <a:lnTo>
                    <a:pt x="299427" y="49580"/>
                  </a:lnTo>
                  <a:lnTo>
                    <a:pt x="299427" y="50596"/>
                  </a:lnTo>
                  <a:lnTo>
                    <a:pt x="299427" y="50723"/>
                  </a:lnTo>
                  <a:lnTo>
                    <a:pt x="298157" y="51523"/>
                  </a:lnTo>
                  <a:lnTo>
                    <a:pt x="295617" y="50990"/>
                  </a:lnTo>
                  <a:lnTo>
                    <a:pt x="295617" y="54762"/>
                  </a:lnTo>
                  <a:lnTo>
                    <a:pt x="295617" y="55575"/>
                  </a:lnTo>
                  <a:lnTo>
                    <a:pt x="293077" y="56921"/>
                  </a:lnTo>
                  <a:lnTo>
                    <a:pt x="293077" y="54902"/>
                  </a:lnTo>
                  <a:lnTo>
                    <a:pt x="294347" y="53962"/>
                  </a:lnTo>
                  <a:lnTo>
                    <a:pt x="294347" y="54368"/>
                  </a:lnTo>
                  <a:lnTo>
                    <a:pt x="295617" y="54762"/>
                  </a:lnTo>
                  <a:lnTo>
                    <a:pt x="295617" y="50990"/>
                  </a:lnTo>
                  <a:lnTo>
                    <a:pt x="298157" y="50457"/>
                  </a:lnTo>
                  <a:lnTo>
                    <a:pt x="299427" y="50596"/>
                  </a:lnTo>
                  <a:lnTo>
                    <a:pt x="299427" y="49580"/>
                  </a:lnTo>
                  <a:lnTo>
                    <a:pt x="298157" y="48425"/>
                  </a:lnTo>
                  <a:lnTo>
                    <a:pt x="295617" y="45466"/>
                  </a:lnTo>
                  <a:lnTo>
                    <a:pt x="296887" y="45834"/>
                  </a:lnTo>
                  <a:lnTo>
                    <a:pt x="300697" y="46939"/>
                  </a:lnTo>
                  <a:lnTo>
                    <a:pt x="301967" y="48158"/>
                  </a:lnTo>
                  <a:lnTo>
                    <a:pt x="301967" y="24422"/>
                  </a:lnTo>
                  <a:lnTo>
                    <a:pt x="300697" y="25361"/>
                  </a:lnTo>
                  <a:lnTo>
                    <a:pt x="300697" y="24828"/>
                  </a:lnTo>
                  <a:lnTo>
                    <a:pt x="299427" y="24955"/>
                  </a:lnTo>
                  <a:lnTo>
                    <a:pt x="300697" y="24282"/>
                  </a:lnTo>
                  <a:lnTo>
                    <a:pt x="299427" y="22936"/>
                  </a:lnTo>
                  <a:lnTo>
                    <a:pt x="301967" y="22936"/>
                  </a:lnTo>
                  <a:lnTo>
                    <a:pt x="301967" y="20383"/>
                  </a:lnTo>
                  <a:lnTo>
                    <a:pt x="299427" y="20104"/>
                  </a:lnTo>
                  <a:lnTo>
                    <a:pt x="299427" y="22263"/>
                  </a:lnTo>
                  <a:lnTo>
                    <a:pt x="298157" y="22263"/>
                  </a:lnTo>
                  <a:lnTo>
                    <a:pt x="296887" y="20916"/>
                  </a:lnTo>
                  <a:lnTo>
                    <a:pt x="299427" y="17132"/>
                  </a:lnTo>
                  <a:lnTo>
                    <a:pt x="293738" y="19672"/>
                  </a:lnTo>
                  <a:lnTo>
                    <a:pt x="293738" y="29235"/>
                  </a:lnTo>
                  <a:lnTo>
                    <a:pt x="293077" y="29184"/>
                  </a:lnTo>
                  <a:lnTo>
                    <a:pt x="291807" y="29095"/>
                  </a:lnTo>
                  <a:lnTo>
                    <a:pt x="290537" y="29006"/>
                  </a:lnTo>
                  <a:lnTo>
                    <a:pt x="290537" y="39255"/>
                  </a:lnTo>
                  <a:lnTo>
                    <a:pt x="290537" y="46266"/>
                  </a:lnTo>
                  <a:lnTo>
                    <a:pt x="289128" y="46418"/>
                  </a:lnTo>
                  <a:lnTo>
                    <a:pt x="289128" y="46837"/>
                  </a:lnTo>
                  <a:lnTo>
                    <a:pt x="288696" y="46926"/>
                  </a:lnTo>
                  <a:lnTo>
                    <a:pt x="288353" y="47002"/>
                  </a:lnTo>
                  <a:lnTo>
                    <a:pt x="287997" y="47078"/>
                  </a:lnTo>
                  <a:lnTo>
                    <a:pt x="286727" y="46672"/>
                  </a:lnTo>
                  <a:lnTo>
                    <a:pt x="286727" y="47485"/>
                  </a:lnTo>
                  <a:lnTo>
                    <a:pt x="286727" y="66370"/>
                  </a:lnTo>
                  <a:lnTo>
                    <a:pt x="286727" y="67043"/>
                  </a:lnTo>
                  <a:lnTo>
                    <a:pt x="285457" y="67449"/>
                  </a:lnTo>
                  <a:lnTo>
                    <a:pt x="284187" y="67576"/>
                  </a:lnTo>
                  <a:lnTo>
                    <a:pt x="284187" y="91325"/>
                  </a:lnTo>
                  <a:lnTo>
                    <a:pt x="284187" y="91452"/>
                  </a:lnTo>
                  <a:lnTo>
                    <a:pt x="284187" y="96037"/>
                  </a:lnTo>
                  <a:lnTo>
                    <a:pt x="281647" y="98742"/>
                  </a:lnTo>
                  <a:lnTo>
                    <a:pt x="281165" y="98844"/>
                  </a:lnTo>
                  <a:lnTo>
                    <a:pt x="280657" y="98945"/>
                  </a:lnTo>
                  <a:lnTo>
                    <a:pt x="280377" y="99009"/>
                  </a:lnTo>
                  <a:lnTo>
                    <a:pt x="280377" y="103733"/>
                  </a:lnTo>
                  <a:lnTo>
                    <a:pt x="279107" y="104406"/>
                  </a:lnTo>
                  <a:lnTo>
                    <a:pt x="280377" y="105079"/>
                  </a:lnTo>
                  <a:lnTo>
                    <a:pt x="280377" y="105346"/>
                  </a:lnTo>
                  <a:lnTo>
                    <a:pt x="281647" y="105346"/>
                  </a:lnTo>
                  <a:lnTo>
                    <a:pt x="281647" y="104533"/>
                  </a:lnTo>
                  <a:lnTo>
                    <a:pt x="282917" y="107099"/>
                  </a:lnTo>
                  <a:lnTo>
                    <a:pt x="280657" y="106083"/>
                  </a:lnTo>
                  <a:lnTo>
                    <a:pt x="280657" y="109626"/>
                  </a:lnTo>
                  <a:lnTo>
                    <a:pt x="280657" y="109867"/>
                  </a:lnTo>
                  <a:lnTo>
                    <a:pt x="280377" y="110083"/>
                  </a:lnTo>
                  <a:lnTo>
                    <a:pt x="280377" y="116814"/>
                  </a:lnTo>
                  <a:lnTo>
                    <a:pt x="280377" y="118973"/>
                  </a:lnTo>
                  <a:lnTo>
                    <a:pt x="280377" y="119113"/>
                  </a:lnTo>
                  <a:lnTo>
                    <a:pt x="279107" y="118160"/>
                  </a:lnTo>
                  <a:lnTo>
                    <a:pt x="280377" y="118973"/>
                  </a:lnTo>
                  <a:lnTo>
                    <a:pt x="280377" y="116814"/>
                  </a:lnTo>
                  <a:lnTo>
                    <a:pt x="279107" y="117348"/>
                  </a:lnTo>
                  <a:lnTo>
                    <a:pt x="277837" y="113982"/>
                  </a:lnTo>
                  <a:lnTo>
                    <a:pt x="280377" y="116814"/>
                  </a:lnTo>
                  <a:lnTo>
                    <a:pt x="280377" y="110083"/>
                  </a:lnTo>
                  <a:lnTo>
                    <a:pt x="277749" y="112026"/>
                  </a:lnTo>
                  <a:lnTo>
                    <a:pt x="277749" y="136017"/>
                  </a:lnTo>
                  <a:lnTo>
                    <a:pt x="277749" y="137020"/>
                  </a:lnTo>
                  <a:lnTo>
                    <a:pt x="277152" y="136829"/>
                  </a:lnTo>
                  <a:lnTo>
                    <a:pt x="276923" y="136753"/>
                  </a:lnTo>
                  <a:lnTo>
                    <a:pt x="276567" y="136639"/>
                  </a:lnTo>
                  <a:lnTo>
                    <a:pt x="277749" y="136017"/>
                  </a:lnTo>
                  <a:lnTo>
                    <a:pt x="277749" y="112026"/>
                  </a:lnTo>
                  <a:lnTo>
                    <a:pt x="277749" y="109258"/>
                  </a:lnTo>
                  <a:lnTo>
                    <a:pt x="279908" y="109372"/>
                  </a:lnTo>
                  <a:lnTo>
                    <a:pt x="280377" y="109397"/>
                  </a:lnTo>
                  <a:lnTo>
                    <a:pt x="280657" y="109626"/>
                  </a:lnTo>
                  <a:lnTo>
                    <a:pt x="280657" y="106083"/>
                  </a:lnTo>
                  <a:lnTo>
                    <a:pt x="279107" y="105384"/>
                  </a:lnTo>
                  <a:lnTo>
                    <a:pt x="277749" y="104787"/>
                  </a:lnTo>
                  <a:lnTo>
                    <a:pt x="277152" y="104660"/>
                  </a:lnTo>
                  <a:lnTo>
                    <a:pt x="276567" y="104533"/>
                  </a:lnTo>
                  <a:lnTo>
                    <a:pt x="276567" y="104267"/>
                  </a:lnTo>
                  <a:lnTo>
                    <a:pt x="275297" y="104140"/>
                  </a:lnTo>
                  <a:lnTo>
                    <a:pt x="275297" y="108445"/>
                  </a:lnTo>
                  <a:lnTo>
                    <a:pt x="275297" y="109397"/>
                  </a:lnTo>
                  <a:lnTo>
                    <a:pt x="275297" y="121666"/>
                  </a:lnTo>
                  <a:lnTo>
                    <a:pt x="275297" y="121805"/>
                  </a:lnTo>
                  <a:lnTo>
                    <a:pt x="274027" y="122339"/>
                  </a:lnTo>
                  <a:lnTo>
                    <a:pt x="274027" y="125171"/>
                  </a:lnTo>
                  <a:lnTo>
                    <a:pt x="274027" y="137185"/>
                  </a:lnTo>
                  <a:lnTo>
                    <a:pt x="274027" y="138264"/>
                  </a:lnTo>
                  <a:lnTo>
                    <a:pt x="273164" y="138353"/>
                  </a:lnTo>
                  <a:lnTo>
                    <a:pt x="272757" y="138391"/>
                  </a:lnTo>
                  <a:lnTo>
                    <a:pt x="272757" y="145808"/>
                  </a:lnTo>
                  <a:lnTo>
                    <a:pt x="271411" y="149250"/>
                  </a:lnTo>
                  <a:lnTo>
                    <a:pt x="271411" y="148767"/>
                  </a:lnTo>
                  <a:lnTo>
                    <a:pt x="268744" y="148653"/>
                  </a:lnTo>
                  <a:lnTo>
                    <a:pt x="268744" y="147904"/>
                  </a:lnTo>
                  <a:lnTo>
                    <a:pt x="267830" y="148196"/>
                  </a:lnTo>
                  <a:lnTo>
                    <a:pt x="267677" y="148247"/>
                  </a:lnTo>
                  <a:lnTo>
                    <a:pt x="267677" y="148780"/>
                  </a:lnTo>
                  <a:lnTo>
                    <a:pt x="266407" y="148780"/>
                  </a:lnTo>
                  <a:lnTo>
                    <a:pt x="266407" y="150126"/>
                  </a:lnTo>
                  <a:lnTo>
                    <a:pt x="266407" y="150406"/>
                  </a:lnTo>
                  <a:lnTo>
                    <a:pt x="265315" y="151218"/>
                  </a:lnTo>
                  <a:lnTo>
                    <a:pt x="266153" y="151892"/>
                  </a:lnTo>
                  <a:lnTo>
                    <a:pt x="265518" y="151549"/>
                  </a:lnTo>
                  <a:lnTo>
                    <a:pt x="265315" y="151434"/>
                  </a:lnTo>
                  <a:lnTo>
                    <a:pt x="265315" y="151218"/>
                  </a:lnTo>
                  <a:lnTo>
                    <a:pt x="266153" y="150583"/>
                  </a:lnTo>
                  <a:lnTo>
                    <a:pt x="266407" y="150406"/>
                  </a:lnTo>
                  <a:lnTo>
                    <a:pt x="266407" y="150126"/>
                  </a:lnTo>
                  <a:lnTo>
                    <a:pt x="266280" y="150228"/>
                  </a:lnTo>
                  <a:lnTo>
                    <a:pt x="266153" y="150317"/>
                  </a:lnTo>
                  <a:lnTo>
                    <a:pt x="266153" y="150101"/>
                  </a:lnTo>
                  <a:lnTo>
                    <a:pt x="266255" y="150241"/>
                  </a:lnTo>
                  <a:lnTo>
                    <a:pt x="266204" y="150114"/>
                  </a:lnTo>
                  <a:lnTo>
                    <a:pt x="266407" y="150126"/>
                  </a:lnTo>
                  <a:lnTo>
                    <a:pt x="266407" y="148780"/>
                  </a:lnTo>
                  <a:lnTo>
                    <a:pt x="265518" y="149352"/>
                  </a:lnTo>
                  <a:lnTo>
                    <a:pt x="265315" y="149123"/>
                  </a:lnTo>
                  <a:lnTo>
                    <a:pt x="265315" y="148399"/>
                  </a:lnTo>
                  <a:lnTo>
                    <a:pt x="264934" y="148361"/>
                  </a:lnTo>
                  <a:lnTo>
                    <a:pt x="264007" y="148259"/>
                  </a:lnTo>
                  <a:lnTo>
                    <a:pt x="264007" y="144983"/>
                  </a:lnTo>
                  <a:lnTo>
                    <a:pt x="262534" y="143725"/>
                  </a:lnTo>
                  <a:lnTo>
                    <a:pt x="262534" y="143522"/>
                  </a:lnTo>
                  <a:lnTo>
                    <a:pt x="264007" y="143624"/>
                  </a:lnTo>
                  <a:lnTo>
                    <a:pt x="265518" y="143725"/>
                  </a:lnTo>
                  <a:lnTo>
                    <a:pt x="266407" y="143789"/>
                  </a:lnTo>
                  <a:lnTo>
                    <a:pt x="266407" y="140144"/>
                  </a:lnTo>
                  <a:lnTo>
                    <a:pt x="268744" y="141147"/>
                  </a:lnTo>
                  <a:lnTo>
                    <a:pt x="268744" y="143256"/>
                  </a:lnTo>
                  <a:lnTo>
                    <a:pt x="270040" y="144081"/>
                  </a:lnTo>
                  <a:lnTo>
                    <a:pt x="270217" y="144195"/>
                  </a:lnTo>
                  <a:lnTo>
                    <a:pt x="272757" y="145808"/>
                  </a:lnTo>
                  <a:lnTo>
                    <a:pt x="272757" y="138391"/>
                  </a:lnTo>
                  <a:lnTo>
                    <a:pt x="272757" y="137045"/>
                  </a:lnTo>
                  <a:lnTo>
                    <a:pt x="273164" y="137083"/>
                  </a:lnTo>
                  <a:lnTo>
                    <a:pt x="274027" y="137185"/>
                  </a:lnTo>
                  <a:lnTo>
                    <a:pt x="274027" y="125171"/>
                  </a:lnTo>
                  <a:lnTo>
                    <a:pt x="272757" y="122885"/>
                  </a:lnTo>
                  <a:lnTo>
                    <a:pt x="271487" y="121678"/>
                  </a:lnTo>
                  <a:lnTo>
                    <a:pt x="273164" y="121043"/>
                  </a:lnTo>
                  <a:lnTo>
                    <a:pt x="274027" y="121259"/>
                  </a:lnTo>
                  <a:lnTo>
                    <a:pt x="274027" y="121399"/>
                  </a:lnTo>
                  <a:lnTo>
                    <a:pt x="275297" y="121666"/>
                  </a:lnTo>
                  <a:lnTo>
                    <a:pt x="275297" y="109397"/>
                  </a:lnTo>
                  <a:lnTo>
                    <a:pt x="274027" y="109397"/>
                  </a:lnTo>
                  <a:lnTo>
                    <a:pt x="274027" y="117487"/>
                  </a:lnTo>
                  <a:lnTo>
                    <a:pt x="271411" y="118745"/>
                  </a:lnTo>
                  <a:lnTo>
                    <a:pt x="271411" y="128092"/>
                  </a:lnTo>
                  <a:lnTo>
                    <a:pt x="271411" y="128295"/>
                  </a:lnTo>
                  <a:lnTo>
                    <a:pt x="270217" y="128447"/>
                  </a:lnTo>
                  <a:lnTo>
                    <a:pt x="270217" y="137858"/>
                  </a:lnTo>
                  <a:lnTo>
                    <a:pt x="270217" y="139344"/>
                  </a:lnTo>
                  <a:lnTo>
                    <a:pt x="267830" y="140106"/>
                  </a:lnTo>
                  <a:lnTo>
                    <a:pt x="267525" y="140068"/>
                  </a:lnTo>
                  <a:lnTo>
                    <a:pt x="266636" y="139598"/>
                  </a:lnTo>
                  <a:lnTo>
                    <a:pt x="266407" y="139471"/>
                  </a:lnTo>
                  <a:lnTo>
                    <a:pt x="265315" y="137960"/>
                  </a:lnTo>
                  <a:lnTo>
                    <a:pt x="265315" y="137820"/>
                  </a:lnTo>
                  <a:lnTo>
                    <a:pt x="262978" y="136461"/>
                  </a:lnTo>
                  <a:lnTo>
                    <a:pt x="262534" y="136271"/>
                  </a:lnTo>
                  <a:lnTo>
                    <a:pt x="261327" y="136779"/>
                  </a:lnTo>
                  <a:lnTo>
                    <a:pt x="260845" y="136766"/>
                  </a:lnTo>
                  <a:lnTo>
                    <a:pt x="258635" y="136690"/>
                  </a:lnTo>
                  <a:lnTo>
                    <a:pt x="258635" y="162928"/>
                  </a:lnTo>
                  <a:lnTo>
                    <a:pt x="258635" y="163080"/>
                  </a:lnTo>
                  <a:lnTo>
                    <a:pt x="255676" y="163080"/>
                  </a:lnTo>
                  <a:lnTo>
                    <a:pt x="255676" y="173164"/>
                  </a:lnTo>
                  <a:lnTo>
                    <a:pt x="254977" y="173418"/>
                  </a:lnTo>
                  <a:lnTo>
                    <a:pt x="254749" y="173494"/>
                  </a:lnTo>
                  <a:lnTo>
                    <a:pt x="254977" y="173380"/>
                  </a:lnTo>
                  <a:lnTo>
                    <a:pt x="255676" y="173164"/>
                  </a:lnTo>
                  <a:lnTo>
                    <a:pt x="255676" y="163080"/>
                  </a:lnTo>
                  <a:lnTo>
                    <a:pt x="254977" y="163080"/>
                  </a:lnTo>
                  <a:lnTo>
                    <a:pt x="254977" y="165100"/>
                  </a:lnTo>
                  <a:lnTo>
                    <a:pt x="254012" y="164592"/>
                  </a:lnTo>
                  <a:lnTo>
                    <a:pt x="253606" y="164325"/>
                  </a:lnTo>
                  <a:lnTo>
                    <a:pt x="252437" y="163080"/>
                  </a:lnTo>
                  <a:lnTo>
                    <a:pt x="254012" y="162572"/>
                  </a:lnTo>
                  <a:lnTo>
                    <a:pt x="254266" y="162496"/>
                  </a:lnTo>
                  <a:lnTo>
                    <a:pt x="254749" y="162344"/>
                  </a:lnTo>
                  <a:lnTo>
                    <a:pt x="254977" y="162267"/>
                  </a:lnTo>
                  <a:lnTo>
                    <a:pt x="254977" y="162001"/>
                  </a:lnTo>
                  <a:lnTo>
                    <a:pt x="256120" y="161277"/>
                  </a:lnTo>
                  <a:lnTo>
                    <a:pt x="256120" y="161086"/>
                  </a:lnTo>
                  <a:lnTo>
                    <a:pt x="258635" y="162966"/>
                  </a:lnTo>
                  <a:lnTo>
                    <a:pt x="257517" y="161594"/>
                  </a:lnTo>
                  <a:lnTo>
                    <a:pt x="258635" y="162928"/>
                  </a:lnTo>
                  <a:lnTo>
                    <a:pt x="258635" y="136690"/>
                  </a:lnTo>
                  <a:lnTo>
                    <a:pt x="257517" y="136639"/>
                  </a:lnTo>
                  <a:lnTo>
                    <a:pt x="257517" y="142582"/>
                  </a:lnTo>
                  <a:lnTo>
                    <a:pt x="257517" y="143929"/>
                  </a:lnTo>
                  <a:lnTo>
                    <a:pt x="256120" y="143268"/>
                  </a:lnTo>
                  <a:lnTo>
                    <a:pt x="256120" y="157886"/>
                  </a:lnTo>
                  <a:lnTo>
                    <a:pt x="254977" y="158229"/>
                  </a:lnTo>
                  <a:lnTo>
                    <a:pt x="254431" y="156705"/>
                  </a:lnTo>
                  <a:lnTo>
                    <a:pt x="254977" y="157276"/>
                  </a:lnTo>
                  <a:lnTo>
                    <a:pt x="256120" y="157886"/>
                  </a:lnTo>
                  <a:lnTo>
                    <a:pt x="256120" y="143268"/>
                  </a:lnTo>
                  <a:lnTo>
                    <a:pt x="254977" y="142709"/>
                  </a:lnTo>
                  <a:lnTo>
                    <a:pt x="254977" y="155257"/>
                  </a:lnTo>
                  <a:lnTo>
                    <a:pt x="254101" y="155727"/>
                  </a:lnTo>
                  <a:lnTo>
                    <a:pt x="254266" y="156171"/>
                  </a:lnTo>
                  <a:lnTo>
                    <a:pt x="254088" y="155727"/>
                  </a:lnTo>
                  <a:lnTo>
                    <a:pt x="253695" y="155930"/>
                  </a:lnTo>
                  <a:lnTo>
                    <a:pt x="254012" y="156248"/>
                  </a:lnTo>
                  <a:lnTo>
                    <a:pt x="254266" y="156514"/>
                  </a:lnTo>
                  <a:lnTo>
                    <a:pt x="253695" y="155930"/>
                  </a:lnTo>
                  <a:lnTo>
                    <a:pt x="254012" y="155765"/>
                  </a:lnTo>
                  <a:lnTo>
                    <a:pt x="254012" y="155486"/>
                  </a:lnTo>
                  <a:lnTo>
                    <a:pt x="253771" y="154825"/>
                  </a:lnTo>
                  <a:lnTo>
                    <a:pt x="254012" y="154851"/>
                  </a:lnTo>
                  <a:lnTo>
                    <a:pt x="254749" y="155155"/>
                  </a:lnTo>
                  <a:lnTo>
                    <a:pt x="254977" y="155257"/>
                  </a:lnTo>
                  <a:lnTo>
                    <a:pt x="254977" y="142709"/>
                  </a:lnTo>
                  <a:lnTo>
                    <a:pt x="255676" y="142494"/>
                  </a:lnTo>
                  <a:lnTo>
                    <a:pt x="255866" y="142430"/>
                  </a:lnTo>
                  <a:lnTo>
                    <a:pt x="256120" y="142354"/>
                  </a:lnTo>
                  <a:lnTo>
                    <a:pt x="256120" y="142582"/>
                  </a:lnTo>
                  <a:lnTo>
                    <a:pt x="257517" y="142582"/>
                  </a:lnTo>
                  <a:lnTo>
                    <a:pt x="257517" y="136639"/>
                  </a:lnTo>
                  <a:lnTo>
                    <a:pt x="258635" y="135585"/>
                  </a:lnTo>
                  <a:lnTo>
                    <a:pt x="258635" y="134950"/>
                  </a:lnTo>
                  <a:lnTo>
                    <a:pt x="256120" y="133883"/>
                  </a:lnTo>
                  <a:lnTo>
                    <a:pt x="256120" y="132346"/>
                  </a:lnTo>
                  <a:lnTo>
                    <a:pt x="260845" y="133426"/>
                  </a:lnTo>
                  <a:lnTo>
                    <a:pt x="261327" y="133540"/>
                  </a:lnTo>
                  <a:lnTo>
                    <a:pt x="262534" y="131622"/>
                  </a:lnTo>
                  <a:lnTo>
                    <a:pt x="262534" y="132130"/>
                  </a:lnTo>
                  <a:lnTo>
                    <a:pt x="262534" y="132283"/>
                  </a:lnTo>
                  <a:lnTo>
                    <a:pt x="262534" y="132765"/>
                  </a:lnTo>
                  <a:lnTo>
                    <a:pt x="262978" y="132511"/>
                  </a:lnTo>
                  <a:lnTo>
                    <a:pt x="267677" y="136372"/>
                  </a:lnTo>
                  <a:lnTo>
                    <a:pt x="267677" y="137452"/>
                  </a:lnTo>
                  <a:lnTo>
                    <a:pt x="270040" y="137833"/>
                  </a:lnTo>
                  <a:lnTo>
                    <a:pt x="270217" y="137858"/>
                  </a:lnTo>
                  <a:lnTo>
                    <a:pt x="270217" y="128447"/>
                  </a:lnTo>
                  <a:lnTo>
                    <a:pt x="268744" y="128625"/>
                  </a:lnTo>
                  <a:lnTo>
                    <a:pt x="267830" y="128739"/>
                  </a:lnTo>
                  <a:lnTo>
                    <a:pt x="266992" y="128854"/>
                  </a:lnTo>
                  <a:lnTo>
                    <a:pt x="266153" y="128955"/>
                  </a:lnTo>
                  <a:lnTo>
                    <a:pt x="265315" y="129070"/>
                  </a:lnTo>
                  <a:lnTo>
                    <a:pt x="265315" y="128879"/>
                  </a:lnTo>
                  <a:lnTo>
                    <a:pt x="264934" y="129349"/>
                  </a:lnTo>
                  <a:lnTo>
                    <a:pt x="264007" y="126288"/>
                  </a:lnTo>
                  <a:lnTo>
                    <a:pt x="264007" y="125831"/>
                  </a:lnTo>
                  <a:lnTo>
                    <a:pt x="264934" y="125742"/>
                  </a:lnTo>
                  <a:lnTo>
                    <a:pt x="265518" y="125679"/>
                  </a:lnTo>
                  <a:lnTo>
                    <a:pt x="266636" y="125552"/>
                  </a:lnTo>
                  <a:lnTo>
                    <a:pt x="267830" y="125425"/>
                  </a:lnTo>
                  <a:lnTo>
                    <a:pt x="268744" y="125336"/>
                  </a:lnTo>
                  <a:lnTo>
                    <a:pt x="270040" y="125196"/>
                  </a:lnTo>
                  <a:lnTo>
                    <a:pt x="270217" y="125171"/>
                  </a:lnTo>
                  <a:lnTo>
                    <a:pt x="271411" y="128092"/>
                  </a:lnTo>
                  <a:lnTo>
                    <a:pt x="271411" y="118745"/>
                  </a:lnTo>
                  <a:lnTo>
                    <a:pt x="268871" y="119964"/>
                  </a:lnTo>
                  <a:lnTo>
                    <a:pt x="268744" y="119926"/>
                  </a:lnTo>
                  <a:lnTo>
                    <a:pt x="268744" y="120091"/>
                  </a:lnTo>
                  <a:lnTo>
                    <a:pt x="267677" y="120992"/>
                  </a:lnTo>
                  <a:lnTo>
                    <a:pt x="266407" y="121805"/>
                  </a:lnTo>
                  <a:lnTo>
                    <a:pt x="266407" y="122618"/>
                  </a:lnTo>
                  <a:lnTo>
                    <a:pt x="264007" y="122504"/>
                  </a:lnTo>
                  <a:lnTo>
                    <a:pt x="263436" y="122389"/>
                  </a:lnTo>
                  <a:lnTo>
                    <a:pt x="262978" y="122288"/>
                  </a:lnTo>
                  <a:lnTo>
                    <a:pt x="262534" y="122199"/>
                  </a:lnTo>
                  <a:lnTo>
                    <a:pt x="262534" y="123177"/>
                  </a:lnTo>
                  <a:lnTo>
                    <a:pt x="260057" y="123964"/>
                  </a:lnTo>
                  <a:lnTo>
                    <a:pt x="262978" y="119926"/>
                  </a:lnTo>
                  <a:lnTo>
                    <a:pt x="262978" y="119799"/>
                  </a:lnTo>
                  <a:lnTo>
                    <a:pt x="263271" y="119697"/>
                  </a:lnTo>
                  <a:lnTo>
                    <a:pt x="263639" y="119583"/>
                  </a:lnTo>
                  <a:lnTo>
                    <a:pt x="264007" y="119468"/>
                  </a:lnTo>
                  <a:lnTo>
                    <a:pt x="264337" y="119367"/>
                  </a:lnTo>
                  <a:lnTo>
                    <a:pt x="264655" y="119265"/>
                  </a:lnTo>
                  <a:lnTo>
                    <a:pt x="264934" y="119176"/>
                  </a:lnTo>
                  <a:lnTo>
                    <a:pt x="267525" y="118351"/>
                  </a:lnTo>
                  <a:lnTo>
                    <a:pt x="267677" y="118300"/>
                  </a:lnTo>
                  <a:lnTo>
                    <a:pt x="268744" y="117970"/>
                  </a:lnTo>
                  <a:lnTo>
                    <a:pt x="268744" y="118110"/>
                  </a:lnTo>
                  <a:lnTo>
                    <a:pt x="270040" y="117563"/>
                  </a:lnTo>
                  <a:lnTo>
                    <a:pt x="269074" y="117856"/>
                  </a:lnTo>
                  <a:lnTo>
                    <a:pt x="270040" y="117551"/>
                  </a:lnTo>
                  <a:lnTo>
                    <a:pt x="268744" y="116522"/>
                  </a:lnTo>
                  <a:lnTo>
                    <a:pt x="268744" y="114947"/>
                  </a:lnTo>
                  <a:lnTo>
                    <a:pt x="270040" y="114808"/>
                  </a:lnTo>
                  <a:lnTo>
                    <a:pt x="270217" y="114795"/>
                  </a:lnTo>
                  <a:lnTo>
                    <a:pt x="270217" y="113842"/>
                  </a:lnTo>
                  <a:lnTo>
                    <a:pt x="271411" y="113842"/>
                  </a:lnTo>
                  <a:lnTo>
                    <a:pt x="271411" y="114566"/>
                  </a:lnTo>
                  <a:lnTo>
                    <a:pt x="272757" y="116078"/>
                  </a:lnTo>
                  <a:lnTo>
                    <a:pt x="274027" y="117487"/>
                  </a:lnTo>
                  <a:lnTo>
                    <a:pt x="274027" y="109397"/>
                  </a:lnTo>
                  <a:lnTo>
                    <a:pt x="274027" y="108991"/>
                  </a:lnTo>
                  <a:lnTo>
                    <a:pt x="275297" y="108445"/>
                  </a:lnTo>
                  <a:lnTo>
                    <a:pt x="275297" y="104140"/>
                  </a:lnTo>
                  <a:lnTo>
                    <a:pt x="277749" y="104051"/>
                  </a:lnTo>
                  <a:lnTo>
                    <a:pt x="279107" y="104000"/>
                  </a:lnTo>
                  <a:lnTo>
                    <a:pt x="276567" y="101841"/>
                  </a:lnTo>
                  <a:lnTo>
                    <a:pt x="275297" y="101701"/>
                  </a:lnTo>
                  <a:lnTo>
                    <a:pt x="275297" y="99822"/>
                  </a:lnTo>
                  <a:lnTo>
                    <a:pt x="276567" y="98602"/>
                  </a:lnTo>
                  <a:lnTo>
                    <a:pt x="272757" y="97256"/>
                  </a:lnTo>
                  <a:lnTo>
                    <a:pt x="271411" y="98399"/>
                  </a:lnTo>
                  <a:lnTo>
                    <a:pt x="271411" y="98590"/>
                  </a:lnTo>
                  <a:lnTo>
                    <a:pt x="272757" y="98742"/>
                  </a:lnTo>
                  <a:lnTo>
                    <a:pt x="272757" y="98869"/>
                  </a:lnTo>
                  <a:lnTo>
                    <a:pt x="271411" y="99174"/>
                  </a:lnTo>
                  <a:lnTo>
                    <a:pt x="270217" y="99542"/>
                  </a:lnTo>
                  <a:lnTo>
                    <a:pt x="270217" y="95237"/>
                  </a:lnTo>
                  <a:lnTo>
                    <a:pt x="268744" y="94551"/>
                  </a:lnTo>
                  <a:lnTo>
                    <a:pt x="268744" y="102387"/>
                  </a:lnTo>
                  <a:lnTo>
                    <a:pt x="268744" y="102692"/>
                  </a:lnTo>
                  <a:lnTo>
                    <a:pt x="267677" y="104267"/>
                  </a:lnTo>
                  <a:lnTo>
                    <a:pt x="266407" y="105752"/>
                  </a:lnTo>
                  <a:lnTo>
                    <a:pt x="267677" y="108051"/>
                  </a:lnTo>
                  <a:lnTo>
                    <a:pt x="267525" y="108064"/>
                  </a:lnTo>
                  <a:lnTo>
                    <a:pt x="266407" y="108178"/>
                  </a:lnTo>
                  <a:lnTo>
                    <a:pt x="266407" y="107238"/>
                  </a:lnTo>
                  <a:lnTo>
                    <a:pt x="265518" y="106756"/>
                  </a:lnTo>
                  <a:lnTo>
                    <a:pt x="265315" y="106654"/>
                  </a:lnTo>
                  <a:lnTo>
                    <a:pt x="265315" y="116713"/>
                  </a:lnTo>
                  <a:lnTo>
                    <a:pt x="265315" y="116878"/>
                  </a:lnTo>
                  <a:lnTo>
                    <a:pt x="265137" y="116954"/>
                  </a:lnTo>
                  <a:lnTo>
                    <a:pt x="265315" y="116713"/>
                  </a:lnTo>
                  <a:lnTo>
                    <a:pt x="265315" y="106654"/>
                  </a:lnTo>
                  <a:lnTo>
                    <a:pt x="265315" y="104330"/>
                  </a:lnTo>
                  <a:lnTo>
                    <a:pt x="264934" y="104203"/>
                  </a:lnTo>
                  <a:lnTo>
                    <a:pt x="264655" y="104114"/>
                  </a:lnTo>
                  <a:lnTo>
                    <a:pt x="264007" y="104000"/>
                  </a:lnTo>
                  <a:lnTo>
                    <a:pt x="262610" y="102527"/>
                  </a:lnTo>
                  <a:lnTo>
                    <a:pt x="264007" y="103111"/>
                  </a:lnTo>
                  <a:lnTo>
                    <a:pt x="266407" y="103060"/>
                  </a:lnTo>
                  <a:lnTo>
                    <a:pt x="266407" y="101574"/>
                  </a:lnTo>
                  <a:lnTo>
                    <a:pt x="267525" y="102285"/>
                  </a:lnTo>
                  <a:lnTo>
                    <a:pt x="268744" y="102387"/>
                  </a:lnTo>
                  <a:lnTo>
                    <a:pt x="268744" y="94551"/>
                  </a:lnTo>
                  <a:lnTo>
                    <a:pt x="264337" y="92494"/>
                  </a:lnTo>
                  <a:lnTo>
                    <a:pt x="266407" y="90678"/>
                  </a:lnTo>
                  <a:lnTo>
                    <a:pt x="266636" y="90474"/>
                  </a:lnTo>
                  <a:lnTo>
                    <a:pt x="267677" y="92798"/>
                  </a:lnTo>
                  <a:lnTo>
                    <a:pt x="267677" y="93878"/>
                  </a:lnTo>
                  <a:lnTo>
                    <a:pt x="268744" y="93878"/>
                  </a:lnTo>
                  <a:lnTo>
                    <a:pt x="268744" y="93611"/>
                  </a:lnTo>
                  <a:lnTo>
                    <a:pt x="270637" y="93700"/>
                  </a:lnTo>
                  <a:lnTo>
                    <a:pt x="271157" y="93814"/>
                  </a:lnTo>
                  <a:lnTo>
                    <a:pt x="271411" y="93865"/>
                  </a:lnTo>
                  <a:lnTo>
                    <a:pt x="271411" y="96850"/>
                  </a:lnTo>
                  <a:lnTo>
                    <a:pt x="272757" y="96799"/>
                  </a:lnTo>
                  <a:lnTo>
                    <a:pt x="275297" y="96685"/>
                  </a:lnTo>
                  <a:lnTo>
                    <a:pt x="277749" y="96583"/>
                  </a:lnTo>
                  <a:lnTo>
                    <a:pt x="279107" y="96380"/>
                  </a:lnTo>
                  <a:lnTo>
                    <a:pt x="279908" y="96253"/>
                  </a:lnTo>
                  <a:lnTo>
                    <a:pt x="280377" y="96177"/>
                  </a:lnTo>
                  <a:lnTo>
                    <a:pt x="279107" y="97663"/>
                  </a:lnTo>
                  <a:lnTo>
                    <a:pt x="280377" y="97256"/>
                  </a:lnTo>
                  <a:lnTo>
                    <a:pt x="284187" y="96037"/>
                  </a:lnTo>
                  <a:lnTo>
                    <a:pt x="284187" y="91452"/>
                  </a:lnTo>
                  <a:lnTo>
                    <a:pt x="281647" y="91859"/>
                  </a:lnTo>
                  <a:lnTo>
                    <a:pt x="281647" y="91452"/>
                  </a:lnTo>
                  <a:lnTo>
                    <a:pt x="282917" y="91592"/>
                  </a:lnTo>
                  <a:lnTo>
                    <a:pt x="282917" y="91452"/>
                  </a:lnTo>
                  <a:lnTo>
                    <a:pt x="284187" y="91325"/>
                  </a:lnTo>
                  <a:lnTo>
                    <a:pt x="284187" y="67576"/>
                  </a:lnTo>
                  <a:lnTo>
                    <a:pt x="282917" y="67310"/>
                  </a:lnTo>
                  <a:lnTo>
                    <a:pt x="282917" y="71767"/>
                  </a:lnTo>
                  <a:lnTo>
                    <a:pt x="282917" y="84302"/>
                  </a:lnTo>
                  <a:lnTo>
                    <a:pt x="281647" y="85382"/>
                  </a:lnTo>
                  <a:lnTo>
                    <a:pt x="281647" y="86055"/>
                  </a:lnTo>
                  <a:lnTo>
                    <a:pt x="281165" y="85953"/>
                  </a:lnTo>
                  <a:lnTo>
                    <a:pt x="280657" y="85852"/>
                  </a:lnTo>
                  <a:lnTo>
                    <a:pt x="280377" y="85788"/>
                  </a:lnTo>
                  <a:lnTo>
                    <a:pt x="279908" y="85686"/>
                  </a:lnTo>
                  <a:lnTo>
                    <a:pt x="280377" y="85382"/>
                  </a:lnTo>
                  <a:lnTo>
                    <a:pt x="280377" y="82423"/>
                  </a:lnTo>
                  <a:lnTo>
                    <a:pt x="281647" y="81749"/>
                  </a:lnTo>
                  <a:lnTo>
                    <a:pt x="282917" y="84302"/>
                  </a:lnTo>
                  <a:lnTo>
                    <a:pt x="282917" y="71767"/>
                  </a:lnTo>
                  <a:lnTo>
                    <a:pt x="281647" y="72440"/>
                  </a:lnTo>
                  <a:lnTo>
                    <a:pt x="281647" y="72847"/>
                  </a:lnTo>
                  <a:lnTo>
                    <a:pt x="280377" y="71094"/>
                  </a:lnTo>
                  <a:lnTo>
                    <a:pt x="280377" y="73520"/>
                  </a:lnTo>
                  <a:lnTo>
                    <a:pt x="280377" y="75133"/>
                  </a:lnTo>
                  <a:lnTo>
                    <a:pt x="279107" y="75069"/>
                  </a:lnTo>
                  <a:lnTo>
                    <a:pt x="277749" y="74980"/>
                  </a:lnTo>
                  <a:lnTo>
                    <a:pt x="273164" y="73761"/>
                  </a:lnTo>
                  <a:lnTo>
                    <a:pt x="272757" y="73647"/>
                  </a:lnTo>
                  <a:lnTo>
                    <a:pt x="275297" y="70548"/>
                  </a:lnTo>
                  <a:lnTo>
                    <a:pt x="275297" y="71894"/>
                  </a:lnTo>
                  <a:lnTo>
                    <a:pt x="276567" y="72707"/>
                  </a:lnTo>
                  <a:lnTo>
                    <a:pt x="276567" y="73647"/>
                  </a:lnTo>
                  <a:lnTo>
                    <a:pt x="277152" y="73774"/>
                  </a:lnTo>
                  <a:lnTo>
                    <a:pt x="277749" y="73901"/>
                  </a:lnTo>
                  <a:lnTo>
                    <a:pt x="277749" y="73380"/>
                  </a:lnTo>
                  <a:lnTo>
                    <a:pt x="279107" y="73444"/>
                  </a:lnTo>
                  <a:lnTo>
                    <a:pt x="280377" y="73520"/>
                  </a:lnTo>
                  <a:lnTo>
                    <a:pt x="280377" y="71094"/>
                  </a:lnTo>
                  <a:lnTo>
                    <a:pt x="280657" y="71145"/>
                  </a:lnTo>
                  <a:lnTo>
                    <a:pt x="281165" y="71259"/>
                  </a:lnTo>
                  <a:lnTo>
                    <a:pt x="281647" y="71361"/>
                  </a:lnTo>
                  <a:lnTo>
                    <a:pt x="282917" y="71767"/>
                  </a:lnTo>
                  <a:lnTo>
                    <a:pt x="282917" y="67310"/>
                  </a:lnTo>
                  <a:lnTo>
                    <a:pt x="281647" y="68529"/>
                  </a:lnTo>
                  <a:lnTo>
                    <a:pt x="281647" y="68656"/>
                  </a:lnTo>
                  <a:lnTo>
                    <a:pt x="279107" y="66497"/>
                  </a:lnTo>
                  <a:lnTo>
                    <a:pt x="279908" y="66421"/>
                  </a:lnTo>
                  <a:lnTo>
                    <a:pt x="280377" y="66370"/>
                  </a:lnTo>
                  <a:lnTo>
                    <a:pt x="280377" y="66103"/>
                  </a:lnTo>
                  <a:lnTo>
                    <a:pt x="282917" y="65557"/>
                  </a:lnTo>
                  <a:lnTo>
                    <a:pt x="284187" y="64211"/>
                  </a:lnTo>
                  <a:lnTo>
                    <a:pt x="285457" y="64744"/>
                  </a:lnTo>
                  <a:lnTo>
                    <a:pt x="285457" y="65557"/>
                  </a:lnTo>
                  <a:lnTo>
                    <a:pt x="286727" y="66370"/>
                  </a:lnTo>
                  <a:lnTo>
                    <a:pt x="286727" y="47485"/>
                  </a:lnTo>
                  <a:lnTo>
                    <a:pt x="285457" y="48425"/>
                  </a:lnTo>
                  <a:lnTo>
                    <a:pt x="285457" y="48691"/>
                  </a:lnTo>
                  <a:lnTo>
                    <a:pt x="285457" y="54635"/>
                  </a:lnTo>
                  <a:lnTo>
                    <a:pt x="285457" y="56121"/>
                  </a:lnTo>
                  <a:lnTo>
                    <a:pt x="282917" y="56388"/>
                  </a:lnTo>
                  <a:lnTo>
                    <a:pt x="282917" y="54762"/>
                  </a:lnTo>
                  <a:lnTo>
                    <a:pt x="281647" y="54229"/>
                  </a:lnTo>
                  <a:lnTo>
                    <a:pt x="281647" y="58140"/>
                  </a:lnTo>
                  <a:lnTo>
                    <a:pt x="281647" y="59893"/>
                  </a:lnTo>
                  <a:lnTo>
                    <a:pt x="280657" y="60210"/>
                  </a:lnTo>
                  <a:lnTo>
                    <a:pt x="280377" y="60299"/>
                  </a:lnTo>
                  <a:lnTo>
                    <a:pt x="280377" y="57873"/>
                  </a:lnTo>
                  <a:lnTo>
                    <a:pt x="280657" y="57924"/>
                  </a:lnTo>
                  <a:lnTo>
                    <a:pt x="281165" y="58039"/>
                  </a:lnTo>
                  <a:lnTo>
                    <a:pt x="281647" y="58140"/>
                  </a:lnTo>
                  <a:lnTo>
                    <a:pt x="281647" y="54229"/>
                  </a:lnTo>
                  <a:lnTo>
                    <a:pt x="282917" y="54229"/>
                  </a:lnTo>
                  <a:lnTo>
                    <a:pt x="281647" y="53149"/>
                  </a:lnTo>
                  <a:lnTo>
                    <a:pt x="282917" y="54165"/>
                  </a:lnTo>
                  <a:lnTo>
                    <a:pt x="284187" y="54229"/>
                  </a:lnTo>
                  <a:lnTo>
                    <a:pt x="282917" y="54229"/>
                  </a:lnTo>
                  <a:lnTo>
                    <a:pt x="284187" y="55168"/>
                  </a:lnTo>
                  <a:lnTo>
                    <a:pt x="285457" y="54635"/>
                  </a:lnTo>
                  <a:lnTo>
                    <a:pt x="285457" y="48691"/>
                  </a:lnTo>
                  <a:lnTo>
                    <a:pt x="284187" y="48971"/>
                  </a:lnTo>
                  <a:lnTo>
                    <a:pt x="284187" y="46532"/>
                  </a:lnTo>
                  <a:lnTo>
                    <a:pt x="285457" y="45732"/>
                  </a:lnTo>
                  <a:lnTo>
                    <a:pt x="286727" y="46139"/>
                  </a:lnTo>
                  <a:lnTo>
                    <a:pt x="288353" y="45529"/>
                  </a:lnTo>
                  <a:lnTo>
                    <a:pt x="288696" y="45402"/>
                  </a:lnTo>
                  <a:lnTo>
                    <a:pt x="288353" y="45110"/>
                  </a:lnTo>
                  <a:lnTo>
                    <a:pt x="288696" y="45288"/>
                  </a:lnTo>
                  <a:lnTo>
                    <a:pt x="289128" y="45237"/>
                  </a:lnTo>
                  <a:lnTo>
                    <a:pt x="288696" y="45402"/>
                  </a:lnTo>
                  <a:lnTo>
                    <a:pt x="289128" y="45516"/>
                  </a:lnTo>
                  <a:lnTo>
                    <a:pt x="290537" y="46266"/>
                  </a:lnTo>
                  <a:lnTo>
                    <a:pt x="290537" y="39255"/>
                  </a:lnTo>
                  <a:lnTo>
                    <a:pt x="289128" y="40093"/>
                  </a:lnTo>
                  <a:lnTo>
                    <a:pt x="287997" y="41414"/>
                  </a:lnTo>
                  <a:lnTo>
                    <a:pt x="287997" y="42760"/>
                  </a:lnTo>
                  <a:lnTo>
                    <a:pt x="286727" y="41821"/>
                  </a:lnTo>
                  <a:lnTo>
                    <a:pt x="284187" y="41008"/>
                  </a:lnTo>
                  <a:lnTo>
                    <a:pt x="284187" y="43027"/>
                  </a:lnTo>
                  <a:lnTo>
                    <a:pt x="282917" y="42760"/>
                  </a:lnTo>
                  <a:lnTo>
                    <a:pt x="282917" y="44513"/>
                  </a:lnTo>
                  <a:lnTo>
                    <a:pt x="281647" y="43980"/>
                  </a:lnTo>
                  <a:lnTo>
                    <a:pt x="281647" y="51803"/>
                  </a:lnTo>
                  <a:lnTo>
                    <a:pt x="281647" y="52882"/>
                  </a:lnTo>
                  <a:lnTo>
                    <a:pt x="280377" y="52209"/>
                  </a:lnTo>
                  <a:lnTo>
                    <a:pt x="281647" y="51803"/>
                  </a:lnTo>
                  <a:lnTo>
                    <a:pt x="281647" y="43980"/>
                  </a:lnTo>
                  <a:lnTo>
                    <a:pt x="281647" y="39662"/>
                  </a:lnTo>
                  <a:lnTo>
                    <a:pt x="284187" y="38849"/>
                  </a:lnTo>
                  <a:lnTo>
                    <a:pt x="286727" y="37503"/>
                  </a:lnTo>
                  <a:lnTo>
                    <a:pt x="286727" y="37096"/>
                  </a:lnTo>
                  <a:lnTo>
                    <a:pt x="286727" y="35077"/>
                  </a:lnTo>
                  <a:lnTo>
                    <a:pt x="285457" y="33997"/>
                  </a:lnTo>
                  <a:lnTo>
                    <a:pt x="282917" y="33045"/>
                  </a:lnTo>
                  <a:lnTo>
                    <a:pt x="281647" y="35344"/>
                  </a:lnTo>
                  <a:lnTo>
                    <a:pt x="281647" y="38442"/>
                  </a:lnTo>
                  <a:lnTo>
                    <a:pt x="280377" y="38633"/>
                  </a:lnTo>
                  <a:lnTo>
                    <a:pt x="280377" y="45186"/>
                  </a:lnTo>
                  <a:lnTo>
                    <a:pt x="279908" y="45110"/>
                  </a:lnTo>
                  <a:lnTo>
                    <a:pt x="279107" y="44983"/>
                  </a:lnTo>
                  <a:lnTo>
                    <a:pt x="279107" y="54495"/>
                  </a:lnTo>
                  <a:lnTo>
                    <a:pt x="277749" y="54927"/>
                  </a:lnTo>
                  <a:lnTo>
                    <a:pt x="277749" y="54356"/>
                  </a:lnTo>
                  <a:lnTo>
                    <a:pt x="279107" y="54495"/>
                  </a:lnTo>
                  <a:lnTo>
                    <a:pt x="279107" y="44983"/>
                  </a:lnTo>
                  <a:lnTo>
                    <a:pt x="277749" y="44843"/>
                  </a:lnTo>
                  <a:lnTo>
                    <a:pt x="276567" y="45593"/>
                  </a:lnTo>
                  <a:lnTo>
                    <a:pt x="276567" y="45186"/>
                  </a:lnTo>
                  <a:lnTo>
                    <a:pt x="275297" y="45059"/>
                  </a:lnTo>
                  <a:lnTo>
                    <a:pt x="277152" y="42392"/>
                  </a:lnTo>
                  <a:lnTo>
                    <a:pt x="277749" y="42951"/>
                  </a:lnTo>
                  <a:lnTo>
                    <a:pt x="280377" y="45186"/>
                  </a:lnTo>
                  <a:lnTo>
                    <a:pt x="280377" y="38633"/>
                  </a:lnTo>
                  <a:lnTo>
                    <a:pt x="277749" y="39001"/>
                  </a:lnTo>
                  <a:lnTo>
                    <a:pt x="277152" y="39077"/>
                  </a:lnTo>
                  <a:lnTo>
                    <a:pt x="276567" y="39166"/>
                  </a:lnTo>
                  <a:lnTo>
                    <a:pt x="275297" y="39255"/>
                  </a:lnTo>
                  <a:lnTo>
                    <a:pt x="275297" y="37769"/>
                  </a:lnTo>
                  <a:lnTo>
                    <a:pt x="276567" y="35877"/>
                  </a:lnTo>
                  <a:lnTo>
                    <a:pt x="276567" y="34404"/>
                  </a:lnTo>
                  <a:lnTo>
                    <a:pt x="277749" y="34518"/>
                  </a:lnTo>
                  <a:lnTo>
                    <a:pt x="279107" y="33591"/>
                  </a:lnTo>
                  <a:lnTo>
                    <a:pt x="279107" y="32639"/>
                  </a:lnTo>
                  <a:lnTo>
                    <a:pt x="282917" y="31432"/>
                  </a:lnTo>
                  <a:lnTo>
                    <a:pt x="289128" y="29324"/>
                  </a:lnTo>
                  <a:lnTo>
                    <a:pt x="289128" y="29591"/>
                  </a:lnTo>
                  <a:lnTo>
                    <a:pt x="286727" y="35077"/>
                  </a:lnTo>
                  <a:lnTo>
                    <a:pt x="287515" y="35153"/>
                  </a:lnTo>
                  <a:lnTo>
                    <a:pt x="287997" y="35204"/>
                  </a:lnTo>
                  <a:lnTo>
                    <a:pt x="286727" y="37096"/>
                  </a:lnTo>
                  <a:lnTo>
                    <a:pt x="287997" y="38582"/>
                  </a:lnTo>
                  <a:lnTo>
                    <a:pt x="290537" y="39255"/>
                  </a:lnTo>
                  <a:lnTo>
                    <a:pt x="290537" y="29006"/>
                  </a:lnTo>
                  <a:lnTo>
                    <a:pt x="289128" y="26606"/>
                  </a:lnTo>
                  <a:lnTo>
                    <a:pt x="289128" y="26822"/>
                  </a:lnTo>
                  <a:lnTo>
                    <a:pt x="288696" y="26758"/>
                  </a:lnTo>
                  <a:lnTo>
                    <a:pt x="287997" y="26644"/>
                  </a:lnTo>
                  <a:lnTo>
                    <a:pt x="284187" y="26581"/>
                  </a:lnTo>
                  <a:lnTo>
                    <a:pt x="286727" y="24142"/>
                  </a:lnTo>
                  <a:lnTo>
                    <a:pt x="287997" y="24485"/>
                  </a:lnTo>
                  <a:lnTo>
                    <a:pt x="288353" y="24574"/>
                  </a:lnTo>
                  <a:lnTo>
                    <a:pt x="288696" y="24676"/>
                  </a:lnTo>
                  <a:lnTo>
                    <a:pt x="289128" y="24790"/>
                  </a:lnTo>
                  <a:lnTo>
                    <a:pt x="291807" y="24828"/>
                  </a:lnTo>
                  <a:lnTo>
                    <a:pt x="293077" y="26441"/>
                  </a:lnTo>
                  <a:lnTo>
                    <a:pt x="293077" y="27660"/>
                  </a:lnTo>
                  <a:lnTo>
                    <a:pt x="293738" y="29235"/>
                  </a:lnTo>
                  <a:lnTo>
                    <a:pt x="293738" y="19672"/>
                  </a:lnTo>
                  <a:lnTo>
                    <a:pt x="293077" y="19964"/>
                  </a:lnTo>
                  <a:lnTo>
                    <a:pt x="291807" y="20777"/>
                  </a:lnTo>
                  <a:lnTo>
                    <a:pt x="290537" y="20104"/>
                  </a:lnTo>
                  <a:lnTo>
                    <a:pt x="290537" y="19837"/>
                  </a:lnTo>
                  <a:lnTo>
                    <a:pt x="289267" y="18491"/>
                  </a:lnTo>
                  <a:lnTo>
                    <a:pt x="290537" y="17538"/>
                  </a:lnTo>
                  <a:lnTo>
                    <a:pt x="291807" y="17132"/>
                  </a:lnTo>
                  <a:lnTo>
                    <a:pt x="294347" y="14846"/>
                  </a:lnTo>
                  <a:lnTo>
                    <a:pt x="296887" y="18211"/>
                  </a:lnTo>
                  <a:lnTo>
                    <a:pt x="299427" y="17132"/>
                  </a:lnTo>
                  <a:lnTo>
                    <a:pt x="299427" y="18478"/>
                  </a:lnTo>
                  <a:lnTo>
                    <a:pt x="300697" y="18351"/>
                  </a:lnTo>
                  <a:lnTo>
                    <a:pt x="300697" y="17132"/>
                  </a:lnTo>
                  <a:lnTo>
                    <a:pt x="302717" y="17030"/>
                  </a:lnTo>
                  <a:lnTo>
                    <a:pt x="303237" y="17005"/>
                  </a:lnTo>
                  <a:lnTo>
                    <a:pt x="305777" y="17475"/>
                  </a:lnTo>
                  <a:lnTo>
                    <a:pt x="308317" y="17945"/>
                  </a:lnTo>
                  <a:lnTo>
                    <a:pt x="308317" y="7823"/>
                  </a:lnTo>
                  <a:lnTo>
                    <a:pt x="307047" y="6883"/>
                  </a:lnTo>
                  <a:lnTo>
                    <a:pt x="304749" y="7620"/>
                  </a:lnTo>
                  <a:lnTo>
                    <a:pt x="304507" y="7696"/>
                  </a:lnTo>
                  <a:lnTo>
                    <a:pt x="305777" y="9309"/>
                  </a:lnTo>
                  <a:lnTo>
                    <a:pt x="300697" y="9855"/>
                  </a:lnTo>
                  <a:lnTo>
                    <a:pt x="298157" y="12280"/>
                  </a:lnTo>
                  <a:lnTo>
                    <a:pt x="294347" y="13487"/>
                  </a:lnTo>
                  <a:lnTo>
                    <a:pt x="293077" y="11734"/>
                  </a:lnTo>
                  <a:lnTo>
                    <a:pt x="290537" y="12001"/>
                  </a:lnTo>
                  <a:lnTo>
                    <a:pt x="289128" y="12382"/>
                  </a:lnTo>
                  <a:lnTo>
                    <a:pt x="288696" y="12496"/>
                  </a:lnTo>
                  <a:lnTo>
                    <a:pt x="288353" y="12585"/>
                  </a:lnTo>
                  <a:lnTo>
                    <a:pt x="287997" y="12687"/>
                  </a:lnTo>
                  <a:lnTo>
                    <a:pt x="287997" y="18351"/>
                  </a:lnTo>
                  <a:lnTo>
                    <a:pt x="287997" y="18757"/>
                  </a:lnTo>
                  <a:lnTo>
                    <a:pt x="286727" y="18757"/>
                  </a:lnTo>
                  <a:lnTo>
                    <a:pt x="286727" y="18072"/>
                  </a:lnTo>
                  <a:lnTo>
                    <a:pt x="287172" y="18173"/>
                  </a:lnTo>
                  <a:lnTo>
                    <a:pt x="287515" y="18249"/>
                  </a:lnTo>
                  <a:lnTo>
                    <a:pt x="287997" y="18351"/>
                  </a:lnTo>
                  <a:lnTo>
                    <a:pt x="287997" y="12687"/>
                  </a:lnTo>
                  <a:lnTo>
                    <a:pt x="287997" y="12141"/>
                  </a:lnTo>
                  <a:lnTo>
                    <a:pt x="286727" y="12141"/>
                  </a:lnTo>
                  <a:lnTo>
                    <a:pt x="285457" y="13081"/>
                  </a:lnTo>
                  <a:lnTo>
                    <a:pt x="285457" y="13766"/>
                  </a:lnTo>
                  <a:lnTo>
                    <a:pt x="286727" y="14439"/>
                  </a:lnTo>
                  <a:lnTo>
                    <a:pt x="285457" y="15113"/>
                  </a:lnTo>
                  <a:lnTo>
                    <a:pt x="285457" y="14566"/>
                  </a:lnTo>
                  <a:lnTo>
                    <a:pt x="284187" y="14033"/>
                  </a:lnTo>
                  <a:lnTo>
                    <a:pt x="285457" y="13081"/>
                  </a:lnTo>
                  <a:lnTo>
                    <a:pt x="284187" y="13030"/>
                  </a:lnTo>
                  <a:lnTo>
                    <a:pt x="281647" y="12928"/>
                  </a:lnTo>
                  <a:lnTo>
                    <a:pt x="279107" y="12814"/>
                  </a:lnTo>
                  <a:lnTo>
                    <a:pt x="281647" y="4991"/>
                  </a:lnTo>
                  <a:lnTo>
                    <a:pt x="274027" y="7823"/>
                  </a:lnTo>
                  <a:lnTo>
                    <a:pt x="274027" y="6210"/>
                  </a:lnTo>
                  <a:lnTo>
                    <a:pt x="257302" y="6210"/>
                  </a:lnTo>
                  <a:lnTo>
                    <a:pt x="254977" y="14846"/>
                  </a:lnTo>
                  <a:lnTo>
                    <a:pt x="260845" y="13487"/>
                  </a:lnTo>
                  <a:lnTo>
                    <a:pt x="261327" y="13373"/>
                  </a:lnTo>
                  <a:lnTo>
                    <a:pt x="261835" y="13258"/>
                  </a:lnTo>
                  <a:lnTo>
                    <a:pt x="262115" y="13195"/>
                  </a:lnTo>
                  <a:lnTo>
                    <a:pt x="262534" y="13106"/>
                  </a:lnTo>
                  <a:lnTo>
                    <a:pt x="263639" y="13081"/>
                  </a:lnTo>
                  <a:lnTo>
                    <a:pt x="263867" y="13081"/>
                  </a:lnTo>
                  <a:lnTo>
                    <a:pt x="263639" y="12268"/>
                  </a:lnTo>
                  <a:lnTo>
                    <a:pt x="262597" y="8636"/>
                  </a:lnTo>
                  <a:lnTo>
                    <a:pt x="266153" y="10401"/>
                  </a:lnTo>
                  <a:lnTo>
                    <a:pt x="266407" y="10528"/>
                  </a:lnTo>
                  <a:lnTo>
                    <a:pt x="267525" y="9690"/>
                  </a:lnTo>
                  <a:lnTo>
                    <a:pt x="267830" y="9639"/>
                  </a:lnTo>
                  <a:lnTo>
                    <a:pt x="268744" y="10033"/>
                  </a:lnTo>
                  <a:lnTo>
                    <a:pt x="268744" y="10883"/>
                  </a:lnTo>
                  <a:lnTo>
                    <a:pt x="267830" y="11264"/>
                  </a:lnTo>
                  <a:lnTo>
                    <a:pt x="267677" y="11328"/>
                  </a:lnTo>
                  <a:lnTo>
                    <a:pt x="268744" y="12242"/>
                  </a:lnTo>
                  <a:lnTo>
                    <a:pt x="268744" y="12471"/>
                  </a:lnTo>
                  <a:lnTo>
                    <a:pt x="270040" y="12065"/>
                  </a:lnTo>
                  <a:lnTo>
                    <a:pt x="270217" y="12001"/>
                  </a:lnTo>
                  <a:lnTo>
                    <a:pt x="271157" y="12407"/>
                  </a:lnTo>
                  <a:lnTo>
                    <a:pt x="271411" y="12509"/>
                  </a:lnTo>
                  <a:lnTo>
                    <a:pt x="271411" y="12242"/>
                  </a:lnTo>
                  <a:lnTo>
                    <a:pt x="272757" y="17538"/>
                  </a:lnTo>
                  <a:lnTo>
                    <a:pt x="274027" y="18478"/>
                  </a:lnTo>
                  <a:lnTo>
                    <a:pt x="275297" y="12687"/>
                  </a:lnTo>
                  <a:lnTo>
                    <a:pt x="276567" y="13487"/>
                  </a:lnTo>
                  <a:lnTo>
                    <a:pt x="279107" y="14300"/>
                  </a:lnTo>
                  <a:lnTo>
                    <a:pt x="280377" y="15646"/>
                  </a:lnTo>
                  <a:lnTo>
                    <a:pt x="277749" y="15087"/>
                  </a:lnTo>
                  <a:lnTo>
                    <a:pt x="277749" y="15240"/>
                  </a:lnTo>
                  <a:lnTo>
                    <a:pt x="276567" y="16865"/>
                  </a:lnTo>
                  <a:lnTo>
                    <a:pt x="277749" y="18491"/>
                  </a:lnTo>
                  <a:lnTo>
                    <a:pt x="277749" y="18948"/>
                  </a:lnTo>
                  <a:lnTo>
                    <a:pt x="276567" y="19697"/>
                  </a:lnTo>
                  <a:lnTo>
                    <a:pt x="277749" y="19697"/>
                  </a:lnTo>
                  <a:lnTo>
                    <a:pt x="277749" y="18961"/>
                  </a:lnTo>
                  <a:lnTo>
                    <a:pt x="280377" y="20713"/>
                  </a:lnTo>
                  <a:lnTo>
                    <a:pt x="282917" y="22390"/>
                  </a:lnTo>
                  <a:lnTo>
                    <a:pt x="284187" y="22123"/>
                  </a:lnTo>
                  <a:lnTo>
                    <a:pt x="279107" y="24955"/>
                  </a:lnTo>
                  <a:lnTo>
                    <a:pt x="277749" y="25095"/>
                  </a:lnTo>
                  <a:lnTo>
                    <a:pt x="277749" y="26530"/>
                  </a:lnTo>
                  <a:lnTo>
                    <a:pt x="279107" y="27114"/>
                  </a:lnTo>
                  <a:lnTo>
                    <a:pt x="279107" y="27520"/>
                  </a:lnTo>
                  <a:lnTo>
                    <a:pt x="276567" y="26581"/>
                  </a:lnTo>
                  <a:lnTo>
                    <a:pt x="275297" y="29806"/>
                  </a:lnTo>
                  <a:lnTo>
                    <a:pt x="272757" y="28194"/>
                  </a:lnTo>
                  <a:lnTo>
                    <a:pt x="271411" y="27444"/>
                  </a:lnTo>
                  <a:lnTo>
                    <a:pt x="266407" y="31026"/>
                  </a:lnTo>
                  <a:lnTo>
                    <a:pt x="271157" y="33362"/>
                  </a:lnTo>
                  <a:lnTo>
                    <a:pt x="272757" y="34124"/>
                  </a:lnTo>
                  <a:lnTo>
                    <a:pt x="270217" y="34937"/>
                  </a:lnTo>
                  <a:lnTo>
                    <a:pt x="268744" y="36029"/>
                  </a:lnTo>
                  <a:lnTo>
                    <a:pt x="268744" y="39979"/>
                  </a:lnTo>
                  <a:lnTo>
                    <a:pt x="270217" y="38176"/>
                  </a:lnTo>
                  <a:lnTo>
                    <a:pt x="270217" y="40601"/>
                  </a:lnTo>
                  <a:lnTo>
                    <a:pt x="272757" y="39928"/>
                  </a:lnTo>
                  <a:lnTo>
                    <a:pt x="274027" y="39598"/>
                  </a:lnTo>
                  <a:lnTo>
                    <a:pt x="274574" y="40030"/>
                  </a:lnTo>
                  <a:lnTo>
                    <a:pt x="276923" y="42189"/>
                  </a:lnTo>
                  <a:lnTo>
                    <a:pt x="277749" y="41490"/>
                  </a:lnTo>
                  <a:lnTo>
                    <a:pt x="276923" y="42189"/>
                  </a:lnTo>
                  <a:lnTo>
                    <a:pt x="275297" y="43573"/>
                  </a:lnTo>
                  <a:lnTo>
                    <a:pt x="272757" y="44653"/>
                  </a:lnTo>
                  <a:lnTo>
                    <a:pt x="274027" y="45059"/>
                  </a:lnTo>
                  <a:lnTo>
                    <a:pt x="274027" y="45326"/>
                  </a:lnTo>
                  <a:lnTo>
                    <a:pt x="275297" y="45326"/>
                  </a:lnTo>
                  <a:lnTo>
                    <a:pt x="274574" y="45402"/>
                  </a:lnTo>
                  <a:lnTo>
                    <a:pt x="274027" y="45453"/>
                  </a:lnTo>
                  <a:lnTo>
                    <a:pt x="274027" y="46405"/>
                  </a:lnTo>
                  <a:lnTo>
                    <a:pt x="275297" y="46405"/>
                  </a:lnTo>
                  <a:lnTo>
                    <a:pt x="275297" y="47891"/>
                  </a:lnTo>
                  <a:lnTo>
                    <a:pt x="277749" y="49314"/>
                  </a:lnTo>
                  <a:lnTo>
                    <a:pt x="277749" y="51066"/>
                  </a:lnTo>
                  <a:lnTo>
                    <a:pt x="277749" y="52781"/>
                  </a:lnTo>
                  <a:lnTo>
                    <a:pt x="276567" y="53352"/>
                  </a:lnTo>
                  <a:lnTo>
                    <a:pt x="276567" y="53682"/>
                  </a:lnTo>
                  <a:lnTo>
                    <a:pt x="275869" y="53682"/>
                  </a:lnTo>
                  <a:lnTo>
                    <a:pt x="276567" y="53352"/>
                  </a:lnTo>
                  <a:lnTo>
                    <a:pt x="276923" y="53136"/>
                  </a:lnTo>
                  <a:lnTo>
                    <a:pt x="277749" y="52781"/>
                  </a:lnTo>
                  <a:lnTo>
                    <a:pt x="277749" y="51066"/>
                  </a:lnTo>
                  <a:lnTo>
                    <a:pt x="274027" y="48831"/>
                  </a:lnTo>
                  <a:lnTo>
                    <a:pt x="272757" y="45999"/>
                  </a:lnTo>
                  <a:lnTo>
                    <a:pt x="270217" y="44831"/>
                  </a:lnTo>
                  <a:lnTo>
                    <a:pt x="268744" y="44183"/>
                  </a:lnTo>
                  <a:lnTo>
                    <a:pt x="267068" y="43700"/>
                  </a:lnTo>
                  <a:lnTo>
                    <a:pt x="267677" y="41275"/>
                  </a:lnTo>
                  <a:lnTo>
                    <a:pt x="268744" y="39979"/>
                  </a:lnTo>
                  <a:lnTo>
                    <a:pt x="265315" y="36271"/>
                  </a:lnTo>
                  <a:lnTo>
                    <a:pt x="265315" y="43243"/>
                  </a:lnTo>
                  <a:lnTo>
                    <a:pt x="264007" y="43167"/>
                  </a:lnTo>
                  <a:lnTo>
                    <a:pt x="264337" y="43040"/>
                  </a:lnTo>
                  <a:lnTo>
                    <a:pt x="264007" y="42849"/>
                  </a:lnTo>
                  <a:lnTo>
                    <a:pt x="264934" y="42837"/>
                  </a:lnTo>
                  <a:lnTo>
                    <a:pt x="264655" y="42672"/>
                  </a:lnTo>
                  <a:lnTo>
                    <a:pt x="264934" y="42722"/>
                  </a:lnTo>
                  <a:lnTo>
                    <a:pt x="265125" y="42773"/>
                  </a:lnTo>
                  <a:lnTo>
                    <a:pt x="264934" y="42837"/>
                  </a:lnTo>
                  <a:lnTo>
                    <a:pt x="264655" y="42938"/>
                  </a:lnTo>
                  <a:lnTo>
                    <a:pt x="264337" y="43040"/>
                  </a:lnTo>
                  <a:lnTo>
                    <a:pt x="264934" y="43154"/>
                  </a:lnTo>
                  <a:lnTo>
                    <a:pt x="265315" y="43243"/>
                  </a:lnTo>
                  <a:lnTo>
                    <a:pt x="265315" y="36271"/>
                  </a:lnTo>
                  <a:lnTo>
                    <a:pt x="263639" y="34455"/>
                  </a:lnTo>
                  <a:lnTo>
                    <a:pt x="263639" y="43307"/>
                  </a:lnTo>
                  <a:lnTo>
                    <a:pt x="263639" y="43573"/>
                  </a:lnTo>
                  <a:lnTo>
                    <a:pt x="262255" y="48310"/>
                  </a:lnTo>
                  <a:lnTo>
                    <a:pt x="262534" y="48615"/>
                  </a:lnTo>
                  <a:lnTo>
                    <a:pt x="262255" y="48336"/>
                  </a:lnTo>
                  <a:lnTo>
                    <a:pt x="262140" y="48717"/>
                  </a:lnTo>
                  <a:lnTo>
                    <a:pt x="262115" y="48133"/>
                  </a:lnTo>
                  <a:lnTo>
                    <a:pt x="260057" y="45732"/>
                  </a:lnTo>
                  <a:lnTo>
                    <a:pt x="259575" y="45516"/>
                  </a:lnTo>
                  <a:lnTo>
                    <a:pt x="258635" y="45186"/>
                  </a:lnTo>
                  <a:lnTo>
                    <a:pt x="257517" y="45123"/>
                  </a:lnTo>
                  <a:lnTo>
                    <a:pt x="256260" y="45059"/>
                  </a:lnTo>
                  <a:lnTo>
                    <a:pt x="257302" y="44665"/>
                  </a:lnTo>
                  <a:lnTo>
                    <a:pt x="257517" y="44577"/>
                  </a:lnTo>
                  <a:lnTo>
                    <a:pt x="258635" y="44170"/>
                  </a:lnTo>
                  <a:lnTo>
                    <a:pt x="260057" y="44107"/>
                  </a:lnTo>
                  <a:lnTo>
                    <a:pt x="261327" y="44107"/>
                  </a:lnTo>
                  <a:lnTo>
                    <a:pt x="263639" y="43307"/>
                  </a:lnTo>
                  <a:lnTo>
                    <a:pt x="263639" y="34455"/>
                  </a:lnTo>
                  <a:lnTo>
                    <a:pt x="263436" y="34226"/>
                  </a:lnTo>
                  <a:lnTo>
                    <a:pt x="263436" y="42392"/>
                  </a:lnTo>
                  <a:lnTo>
                    <a:pt x="262978" y="42303"/>
                  </a:lnTo>
                  <a:lnTo>
                    <a:pt x="262534" y="42202"/>
                  </a:lnTo>
                  <a:lnTo>
                    <a:pt x="262115" y="42113"/>
                  </a:lnTo>
                  <a:lnTo>
                    <a:pt x="261835" y="42062"/>
                  </a:lnTo>
                  <a:lnTo>
                    <a:pt x="261327" y="41948"/>
                  </a:lnTo>
                  <a:lnTo>
                    <a:pt x="260057" y="40868"/>
                  </a:lnTo>
                  <a:lnTo>
                    <a:pt x="260057" y="38849"/>
                  </a:lnTo>
                  <a:lnTo>
                    <a:pt x="260845" y="38760"/>
                  </a:lnTo>
                  <a:lnTo>
                    <a:pt x="261327" y="38709"/>
                  </a:lnTo>
                  <a:lnTo>
                    <a:pt x="262534" y="41135"/>
                  </a:lnTo>
                  <a:lnTo>
                    <a:pt x="262978" y="41795"/>
                  </a:lnTo>
                  <a:lnTo>
                    <a:pt x="263436" y="42392"/>
                  </a:lnTo>
                  <a:lnTo>
                    <a:pt x="263436" y="34226"/>
                  </a:lnTo>
                  <a:lnTo>
                    <a:pt x="262534" y="33248"/>
                  </a:lnTo>
                  <a:lnTo>
                    <a:pt x="262534" y="33528"/>
                  </a:lnTo>
                  <a:lnTo>
                    <a:pt x="261327" y="37096"/>
                  </a:lnTo>
                  <a:lnTo>
                    <a:pt x="256247" y="34671"/>
                  </a:lnTo>
                  <a:lnTo>
                    <a:pt x="260057" y="28333"/>
                  </a:lnTo>
                  <a:lnTo>
                    <a:pt x="253606" y="33261"/>
                  </a:lnTo>
                  <a:lnTo>
                    <a:pt x="253606" y="32791"/>
                  </a:lnTo>
                  <a:lnTo>
                    <a:pt x="252349" y="27813"/>
                  </a:lnTo>
                  <a:lnTo>
                    <a:pt x="252349" y="28282"/>
                  </a:lnTo>
                  <a:lnTo>
                    <a:pt x="244729" y="35026"/>
                  </a:lnTo>
                  <a:lnTo>
                    <a:pt x="247015" y="35128"/>
                  </a:lnTo>
                  <a:lnTo>
                    <a:pt x="248132" y="35217"/>
                  </a:lnTo>
                  <a:lnTo>
                    <a:pt x="249555" y="35344"/>
                  </a:lnTo>
                  <a:lnTo>
                    <a:pt x="250634" y="35433"/>
                  </a:lnTo>
                  <a:lnTo>
                    <a:pt x="251142" y="35471"/>
                  </a:lnTo>
                  <a:lnTo>
                    <a:pt x="251307" y="35648"/>
                  </a:lnTo>
                  <a:lnTo>
                    <a:pt x="253606" y="38519"/>
                  </a:lnTo>
                  <a:lnTo>
                    <a:pt x="254012" y="38836"/>
                  </a:lnTo>
                  <a:lnTo>
                    <a:pt x="256120" y="40195"/>
                  </a:lnTo>
                  <a:lnTo>
                    <a:pt x="257517" y="41097"/>
                  </a:lnTo>
                  <a:lnTo>
                    <a:pt x="257517" y="42557"/>
                  </a:lnTo>
                  <a:lnTo>
                    <a:pt x="257302" y="42557"/>
                  </a:lnTo>
                  <a:lnTo>
                    <a:pt x="252349" y="42684"/>
                  </a:lnTo>
                  <a:lnTo>
                    <a:pt x="250037" y="40843"/>
                  </a:lnTo>
                  <a:lnTo>
                    <a:pt x="249897" y="40741"/>
                  </a:lnTo>
                  <a:lnTo>
                    <a:pt x="247357" y="46139"/>
                  </a:lnTo>
                  <a:lnTo>
                    <a:pt x="249897" y="46139"/>
                  </a:lnTo>
                  <a:lnTo>
                    <a:pt x="251142" y="49161"/>
                  </a:lnTo>
                  <a:lnTo>
                    <a:pt x="254977" y="49060"/>
                  </a:lnTo>
                  <a:lnTo>
                    <a:pt x="256120" y="48996"/>
                  </a:lnTo>
                  <a:lnTo>
                    <a:pt x="258635" y="48882"/>
                  </a:lnTo>
                  <a:lnTo>
                    <a:pt x="260845" y="48780"/>
                  </a:lnTo>
                  <a:lnTo>
                    <a:pt x="262115" y="48729"/>
                  </a:lnTo>
                  <a:lnTo>
                    <a:pt x="261327" y="51523"/>
                  </a:lnTo>
                  <a:lnTo>
                    <a:pt x="261835" y="51435"/>
                  </a:lnTo>
                  <a:lnTo>
                    <a:pt x="262115" y="51384"/>
                  </a:lnTo>
                  <a:lnTo>
                    <a:pt x="262534" y="51308"/>
                  </a:lnTo>
                  <a:lnTo>
                    <a:pt x="262978" y="51219"/>
                  </a:lnTo>
                  <a:lnTo>
                    <a:pt x="263639" y="51104"/>
                  </a:lnTo>
                  <a:lnTo>
                    <a:pt x="264007" y="51028"/>
                  </a:lnTo>
                  <a:lnTo>
                    <a:pt x="264655" y="50914"/>
                  </a:lnTo>
                  <a:lnTo>
                    <a:pt x="265315" y="50787"/>
                  </a:lnTo>
                  <a:lnTo>
                    <a:pt x="265518" y="50749"/>
                  </a:lnTo>
                  <a:lnTo>
                    <a:pt x="266153" y="50634"/>
                  </a:lnTo>
                  <a:lnTo>
                    <a:pt x="266407" y="50584"/>
                  </a:lnTo>
                  <a:lnTo>
                    <a:pt x="265315" y="51866"/>
                  </a:lnTo>
                  <a:lnTo>
                    <a:pt x="265315" y="52108"/>
                  </a:lnTo>
                  <a:lnTo>
                    <a:pt x="266153" y="52285"/>
                  </a:lnTo>
                  <a:lnTo>
                    <a:pt x="266407" y="52336"/>
                  </a:lnTo>
                  <a:lnTo>
                    <a:pt x="266992" y="52463"/>
                  </a:lnTo>
                  <a:lnTo>
                    <a:pt x="267525" y="52578"/>
                  </a:lnTo>
                  <a:lnTo>
                    <a:pt x="267830" y="52641"/>
                  </a:lnTo>
                  <a:lnTo>
                    <a:pt x="268363" y="52755"/>
                  </a:lnTo>
                  <a:lnTo>
                    <a:pt x="268744" y="52832"/>
                  </a:lnTo>
                  <a:lnTo>
                    <a:pt x="268744" y="50990"/>
                  </a:lnTo>
                  <a:lnTo>
                    <a:pt x="271411" y="52692"/>
                  </a:lnTo>
                  <a:lnTo>
                    <a:pt x="272757" y="53149"/>
                  </a:lnTo>
                  <a:lnTo>
                    <a:pt x="275297" y="53962"/>
                  </a:lnTo>
                  <a:lnTo>
                    <a:pt x="275297" y="54902"/>
                  </a:lnTo>
                  <a:lnTo>
                    <a:pt x="277749" y="57111"/>
                  </a:lnTo>
                  <a:lnTo>
                    <a:pt x="277749" y="57302"/>
                  </a:lnTo>
                  <a:lnTo>
                    <a:pt x="279107" y="55714"/>
                  </a:lnTo>
                  <a:lnTo>
                    <a:pt x="279107" y="57594"/>
                  </a:lnTo>
                  <a:lnTo>
                    <a:pt x="275297" y="57594"/>
                  </a:lnTo>
                  <a:lnTo>
                    <a:pt x="275297" y="60566"/>
                  </a:lnTo>
                  <a:lnTo>
                    <a:pt x="271411" y="61188"/>
                  </a:lnTo>
                  <a:lnTo>
                    <a:pt x="271411" y="87909"/>
                  </a:lnTo>
                  <a:lnTo>
                    <a:pt x="267677" y="88087"/>
                  </a:lnTo>
                  <a:lnTo>
                    <a:pt x="267677" y="89573"/>
                  </a:lnTo>
                  <a:lnTo>
                    <a:pt x="267525" y="89700"/>
                  </a:lnTo>
                  <a:lnTo>
                    <a:pt x="266992" y="89789"/>
                  </a:lnTo>
                  <a:lnTo>
                    <a:pt x="267525" y="89611"/>
                  </a:lnTo>
                  <a:lnTo>
                    <a:pt x="267677" y="89573"/>
                  </a:lnTo>
                  <a:lnTo>
                    <a:pt x="267677" y="88087"/>
                  </a:lnTo>
                  <a:lnTo>
                    <a:pt x="267677" y="86461"/>
                  </a:lnTo>
                  <a:lnTo>
                    <a:pt x="270040" y="87210"/>
                  </a:lnTo>
                  <a:lnTo>
                    <a:pt x="270217" y="87274"/>
                  </a:lnTo>
                  <a:lnTo>
                    <a:pt x="271411" y="87909"/>
                  </a:lnTo>
                  <a:lnTo>
                    <a:pt x="271411" y="61188"/>
                  </a:lnTo>
                  <a:lnTo>
                    <a:pt x="270217" y="61379"/>
                  </a:lnTo>
                  <a:lnTo>
                    <a:pt x="270217" y="75539"/>
                  </a:lnTo>
                  <a:lnTo>
                    <a:pt x="270040" y="75565"/>
                  </a:lnTo>
                  <a:lnTo>
                    <a:pt x="268744" y="75539"/>
                  </a:lnTo>
                  <a:lnTo>
                    <a:pt x="268744" y="75755"/>
                  </a:lnTo>
                  <a:lnTo>
                    <a:pt x="268744" y="77038"/>
                  </a:lnTo>
                  <a:lnTo>
                    <a:pt x="267830" y="77724"/>
                  </a:lnTo>
                  <a:lnTo>
                    <a:pt x="267677" y="77838"/>
                  </a:lnTo>
                  <a:lnTo>
                    <a:pt x="267677" y="78511"/>
                  </a:lnTo>
                  <a:lnTo>
                    <a:pt x="267525" y="78486"/>
                  </a:lnTo>
                  <a:lnTo>
                    <a:pt x="266407" y="78371"/>
                  </a:lnTo>
                  <a:lnTo>
                    <a:pt x="267677" y="75946"/>
                  </a:lnTo>
                  <a:lnTo>
                    <a:pt x="266992" y="76022"/>
                  </a:lnTo>
                  <a:lnTo>
                    <a:pt x="267677" y="75920"/>
                  </a:lnTo>
                  <a:lnTo>
                    <a:pt x="267525" y="75730"/>
                  </a:lnTo>
                  <a:lnTo>
                    <a:pt x="268744" y="75755"/>
                  </a:lnTo>
                  <a:lnTo>
                    <a:pt x="268744" y="75539"/>
                  </a:lnTo>
                  <a:lnTo>
                    <a:pt x="270217" y="75539"/>
                  </a:lnTo>
                  <a:lnTo>
                    <a:pt x="270217" y="61379"/>
                  </a:lnTo>
                  <a:lnTo>
                    <a:pt x="268744" y="61607"/>
                  </a:lnTo>
                  <a:lnTo>
                    <a:pt x="268363" y="61671"/>
                  </a:lnTo>
                  <a:lnTo>
                    <a:pt x="267677" y="61785"/>
                  </a:lnTo>
                  <a:lnTo>
                    <a:pt x="267677" y="67043"/>
                  </a:lnTo>
                  <a:lnTo>
                    <a:pt x="267677" y="68122"/>
                  </a:lnTo>
                  <a:lnTo>
                    <a:pt x="266992" y="68338"/>
                  </a:lnTo>
                  <a:lnTo>
                    <a:pt x="266636" y="68453"/>
                  </a:lnTo>
                  <a:lnTo>
                    <a:pt x="266407" y="68529"/>
                  </a:lnTo>
                  <a:lnTo>
                    <a:pt x="265518" y="68618"/>
                  </a:lnTo>
                  <a:lnTo>
                    <a:pt x="264934" y="68681"/>
                  </a:lnTo>
                  <a:lnTo>
                    <a:pt x="264007" y="68783"/>
                  </a:lnTo>
                  <a:lnTo>
                    <a:pt x="264007" y="69100"/>
                  </a:lnTo>
                  <a:lnTo>
                    <a:pt x="264007" y="69354"/>
                  </a:lnTo>
                  <a:lnTo>
                    <a:pt x="264934" y="69443"/>
                  </a:lnTo>
                  <a:lnTo>
                    <a:pt x="265518" y="69507"/>
                  </a:lnTo>
                  <a:lnTo>
                    <a:pt x="266636" y="69634"/>
                  </a:lnTo>
                  <a:lnTo>
                    <a:pt x="267677" y="69735"/>
                  </a:lnTo>
                  <a:lnTo>
                    <a:pt x="265049" y="74396"/>
                  </a:lnTo>
                  <a:lnTo>
                    <a:pt x="264934" y="74599"/>
                  </a:lnTo>
                  <a:lnTo>
                    <a:pt x="264007" y="76250"/>
                  </a:lnTo>
                  <a:lnTo>
                    <a:pt x="264909" y="76327"/>
                  </a:lnTo>
                  <a:lnTo>
                    <a:pt x="264655" y="76365"/>
                  </a:lnTo>
                  <a:lnTo>
                    <a:pt x="264007" y="76466"/>
                  </a:lnTo>
                  <a:lnTo>
                    <a:pt x="264007" y="82931"/>
                  </a:lnTo>
                  <a:lnTo>
                    <a:pt x="264007" y="83146"/>
                  </a:lnTo>
                  <a:lnTo>
                    <a:pt x="264007" y="94310"/>
                  </a:lnTo>
                  <a:lnTo>
                    <a:pt x="264007" y="94475"/>
                  </a:lnTo>
                  <a:lnTo>
                    <a:pt x="263867" y="94284"/>
                  </a:lnTo>
                  <a:lnTo>
                    <a:pt x="264007" y="94310"/>
                  </a:lnTo>
                  <a:lnTo>
                    <a:pt x="264007" y="83146"/>
                  </a:lnTo>
                  <a:lnTo>
                    <a:pt x="263867" y="83096"/>
                  </a:lnTo>
                  <a:lnTo>
                    <a:pt x="264007" y="82931"/>
                  </a:lnTo>
                  <a:lnTo>
                    <a:pt x="264007" y="76466"/>
                  </a:lnTo>
                  <a:lnTo>
                    <a:pt x="264007" y="76250"/>
                  </a:lnTo>
                  <a:lnTo>
                    <a:pt x="264934" y="74599"/>
                  </a:lnTo>
                  <a:lnTo>
                    <a:pt x="264934" y="74320"/>
                  </a:lnTo>
                  <a:lnTo>
                    <a:pt x="263639" y="73583"/>
                  </a:lnTo>
                  <a:lnTo>
                    <a:pt x="263639" y="82994"/>
                  </a:lnTo>
                  <a:lnTo>
                    <a:pt x="263639" y="83375"/>
                  </a:lnTo>
                  <a:lnTo>
                    <a:pt x="263639" y="93954"/>
                  </a:lnTo>
                  <a:lnTo>
                    <a:pt x="263639" y="94234"/>
                  </a:lnTo>
                  <a:lnTo>
                    <a:pt x="263436" y="94195"/>
                  </a:lnTo>
                  <a:lnTo>
                    <a:pt x="262978" y="94094"/>
                  </a:lnTo>
                  <a:lnTo>
                    <a:pt x="262597" y="94030"/>
                  </a:lnTo>
                  <a:lnTo>
                    <a:pt x="263271" y="93421"/>
                  </a:lnTo>
                  <a:lnTo>
                    <a:pt x="263639" y="93954"/>
                  </a:lnTo>
                  <a:lnTo>
                    <a:pt x="263639" y="83375"/>
                  </a:lnTo>
                  <a:lnTo>
                    <a:pt x="262534" y="84734"/>
                  </a:lnTo>
                  <a:lnTo>
                    <a:pt x="262534" y="105029"/>
                  </a:lnTo>
                  <a:lnTo>
                    <a:pt x="262534" y="114325"/>
                  </a:lnTo>
                  <a:lnTo>
                    <a:pt x="262534" y="114566"/>
                  </a:lnTo>
                  <a:lnTo>
                    <a:pt x="260845" y="118770"/>
                  </a:lnTo>
                  <a:lnTo>
                    <a:pt x="260057" y="119113"/>
                  </a:lnTo>
                  <a:lnTo>
                    <a:pt x="260057" y="118567"/>
                  </a:lnTo>
                  <a:lnTo>
                    <a:pt x="260057" y="116547"/>
                  </a:lnTo>
                  <a:lnTo>
                    <a:pt x="259575" y="116649"/>
                  </a:lnTo>
                  <a:lnTo>
                    <a:pt x="259397" y="116687"/>
                  </a:lnTo>
                  <a:lnTo>
                    <a:pt x="257517" y="111290"/>
                  </a:lnTo>
                  <a:lnTo>
                    <a:pt x="261327" y="111290"/>
                  </a:lnTo>
                  <a:lnTo>
                    <a:pt x="261327" y="113309"/>
                  </a:lnTo>
                  <a:lnTo>
                    <a:pt x="262534" y="114325"/>
                  </a:lnTo>
                  <a:lnTo>
                    <a:pt x="262534" y="105105"/>
                  </a:lnTo>
                  <a:lnTo>
                    <a:pt x="260057" y="106159"/>
                  </a:lnTo>
                  <a:lnTo>
                    <a:pt x="260057" y="106832"/>
                  </a:lnTo>
                  <a:lnTo>
                    <a:pt x="257517" y="104267"/>
                  </a:lnTo>
                  <a:lnTo>
                    <a:pt x="257517" y="104140"/>
                  </a:lnTo>
                  <a:lnTo>
                    <a:pt x="260057" y="103060"/>
                  </a:lnTo>
                  <a:lnTo>
                    <a:pt x="261327" y="104063"/>
                  </a:lnTo>
                  <a:lnTo>
                    <a:pt x="262534" y="105029"/>
                  </a:lnTo>
                  <a:lnTo>
                    <a:pt x="262534" y="84734"/>
                  </a:lnTo>
                  <a:lnTo>
                    <a:pt x="261835" y="85585"/>
                  </a:lnTo>
                  <a:lnTo>
                    <a:pt x="261835" y="91338"/>
                  </a:lnTo>
                  <a:lnTo>
                    <a:pt x="260057" y="90512"/>
                  </a:lnTo>
                  <a:lnTo>
                    <a:pt x="261327" y="94284"/>
                  </a:lnTo>
                  <a:lnTo>
                    <a:pt x="260057" y="93878"/>
                  </a:lnTo>
                  <a:lnTo>
                    <a:pt x="260057" y="96316"/>
                  </a:lnTo>
                  <a:lnTo>
                    <a:pt x="259575" y="96266"/>
                  </a:lnTo>
                  <a:lnTo>
                    <a:pt x="258635" y="96164"/>
                  </a:lnTo>
                  <a:lnTo>
                    <a:pt x="258635" y="96710"/>
                  </a:lnTo>
                  <a:lnTo>
                    <a:pt x="257289" y="96774"/>
                  </a:lnTo>
                  <a:lnTo>
                    <a:pt x="257289" y="97142"/>
                  </a:lnTo>
                  <a:lnTo>
                    <a:pt x="256921" y="96901"/>
                  </a:lnTo>
                  <a:lnTo>
                    <a:pt x="256120" y="96786"/>
                  </a:lnTo>
                  <a:lnTo>
                    <a:pt x="255676" y="96139"/>
                  </a:lnTo>
                  <a:lnTo>
                    <a:pt x="256743" y="96799"/>
                  </a:lnTo>
                  <a:lnTo>
                    <a:pt x="256921" y="96786"/>
                  </a:lnTo>
                  <a:lnTo>
                    <a:pt x="257289" y="97142"/>
                  </a:lnTo>
                  <a:lnTo>
                    <a:pt x="257289" y="96774"/>
                  </a:lnTo>
                  <a:lnTo>
                    <a:pt x="256984" y="96774"/>
                  </a:lnTo>
                  <a:lnTo>
                    <a:pt x="257517" y="96710"/>
                  </a:lnTo>
                  <a:lnTo>
                    <a:pt x="258635" y="96710"/>
                  </a:lnTo>
                  <a:lnTo>
                    <a:pt x="257784" y="89649"/>
                  </a:lnTo>
                  <a:lnTo>
                    <a:pt x="259232" y="89344"/>
                  </a:lnTo>
                  <a:lnTo>
                    <a:pt x="259575" y="89268"/>
                  </a:lnTo>
                  <a:lnTo>
                    <a:pt x="260057" y="89166"/>
                  </a:lnTo>
                  <a:lnTo>
                    <a:pt x="260057" y="88760"/>
                  </a:lnTo>
                  <a:lnTo>
                    <a:pt x="261835" y="91338"/>
                  </a:lnTo>
                  <a:lnTo>
                    <a:pt x="261835" y="85585"/>
                  </a:lnTo>
                  <a:lnTo>
                    <a:pt x="261327" y="86194"/>
                  </a:lnTo>
                  <a:lnTo>
                    <a:pt x="261327" y="79717"/>
                  </a:lnTo>
                  <a:lnTo>
                    <a:pt x="260057" y="79311"/>
                  </a:lnTo>
                  <a:lnTo>
                    <a:pt x="258635" y="78105"/>
                  </a:lnTo>
                  <a:lnTo>
                    <a:pt x="258635" y="77431"/>
                  </a:lnTo>
                  <a:lnTo>
                    <a:pt x="260057" y="77431"/>
                  </a:lnTo>
                  <a:lnTo>
                    <a:pt x="260057" y="78371"/>
                  </a:lnTo>
                  <a:lnTo>
                    <a:pt x="262534" y="79819"/>
                  </a:lnTo>
                  <a:lnTo>
                    <a:pt x="262534" y="82524"/>
                  </a:lnTo>
                  <a:lnTo>
                    <a:pt x="262978" y="82715"/>
                  </a:lnTo>
                  <a:lnTo>
                    <a:pt x="263271" y="82842"/>
                  </a:lnTo>
                  <a:lnTo>
                    <a:pt x="263436" y="82905"/>
                  </a:lnTo>
                  <a:lnTo>
                    <a:pt x="263639" y="82994"/>
                  </a:lnTo>
                  <a:lnTo>
                    <a:pt x="263639" y="73583"/>
                  </a:lnTo>
                  <a:lnTo>
                    <a:pt x="262534" y="72936"/>
                  </a:lnTo>
                  <a:lnTo>
                    <a:pt x="262534" y="73113"/>
                  </a:lnTo>
                  <a:lnTo>
                    <a:pt x="261327" y="75539"/>
                  </a:lnTo>
                  <a:lnTo>
                    <a:pt x="261327" y="75399"/>
                  </a:lnTo>
                  <a:lnTo>
                    <a:pt x="260057" y="74599"/>
                  </a:lnTo>
                  <a:lnTo>
                    <a:pt x="260057" y="75539"/>
                  </a:lnTo>
                  <a:lnTo>
                    <a:pt x="258635" y="76454"/>
                  </a:lnTo>
                  <a:lnTo>
                    <a:pt x="258635" y="76200"/>
                  </a:lnTo>
                  <a:lnTo>
                    <a:pt x="257517" y="75158"/>
                  </a:lnTo>
                  <a:lnTo>
                    <a:pt x="257517" y="88760"/>
                  </a:lnTo>
                  <a:lnTo>
                    <a:pt x="256959" y="88938"/>
                  </a:lnTo>
                  <a:lnTo>
                    <a:pt x="257302" y="88823"/>
                  </a:lnTo>
                  <a:lnTo>
                    <a:pt x="257517" y="88760"/>
                  </a:lnTo>
                  <a:lnTo>
                    <a:pt x="257517" y="75158"/>
                  </a:lnTo>
                  <a:lnTo>
                    <a:pt x="256895" y="74587"/>
                  </a:lnTo>
                  <a:lnTo>
                    <a:pt x="256895" y="88963"/>
                  </a:lnTo>
                  <a:lnTo>
                    <a:pt x="256120" y="89204"/>
                  </a:lnTo>
                  <a:lnTo>
                    <a:pt x="256743" y="89001"/>
                  </a:lnTo>
                  <a:lnTo>
                    <a:pt x="256895" y="88963"/>
                  </a:lnTo>
                  <a:lnTo>
                    <a:pt x="256895" y="74587"/>
                  </a:lnTo>
                  <a:lnTo>
                    <a:pt x="256209" y="73939"/>
                  </a:lnTo>
                  <a:lnTo>
                    <a:pt x="261327" y="72567"/>
                  </a:lnTo>
                  <a:lnTo>
                    <a:pt x="259575" y="70980"/>
                  </a:lnTo>
                  <a:lnTo>
                    <a:pt x="259397" y="70954"/>
                  </a:lnTo>
                  <a:lnTo>
                    <a:pt x="259232" y="70675"/>
                  </a:lnTo>
                  <a:lnTo>
                    <a:pt x="259575" y="70980"/>
                  </a:lnTo>
                  <a:lnTo>
                    <a:pt x="260845" y="71259"/>
                  </a:lnTo>
                  <a:lnTo>
                    <a:pt x="261327" y="71361"/>
                  </a:lnTo>
                  <a:lnTo>
                    <a:pt x="261835" y="71462"/>
                  </a:lnTo>
                  <a:lnTo>
                    <a:pt x="262115" y="71526"/>
                  </a:lnTo>
                  <a:lnTo>
                    <a:pt x="262534" y="71615"/>
                  </a:lnTo>
                  <a:lnTo>
                    <a:pt x="262534" y="71755"/>
                  </a:lnTo>
                  <a:lnTo>
                    <a:pt x="263639" y="69761"/>
                  </a:lnTo>
                  <a:lnTo>
                    <a:pt x="263944" y="69215"/>
                  </a:lnTo>
                  <a:lnTo>
                    <a:pt x="263639" y="67475"/>
                  </a:lnTo>
                  <a:lnTo>
                    <a:pt x="262661" y="62001"/>
                  </a:lnTo>
                  <a:lnTo>
                    <a:pt x="262978" y="62115"/>
                  </a:lnTo>
                  <a:lnTo>
                    <a:pt x="264007" y="62661"/>
                  </a:lnTo>
                  <a:lnTo>
                    <a:pt x="264337" y="63131"/>
                  </a:lnTo>
                  <a:lnTo>
                    <a:pt x="265315" y="64274"/>
                  </a:lnTo>
                  <a:lnTo>
                    <a:pt x="265315" y="66408"/>
                  </a:lnTo>
                  <a:lnTo>
                    <a:pt x="267525" y="67005"/>
                  </a:lnTo>
                  <a:lnTo>
                    <a:pt x="267677" y="67043"/>
                  </a:lnTo>
                  <a:lnTo>
                    <a:pt x="267677" y="61785"/>
                  </a:lnTo>
                  <a:lnTo>
                    <a:pt x="268363" y="61125"/>
                  </a:lnTo>
                  <a:lnTo>
                    <a:pt x="267830" y="60896"/>
                  </a:lnTo>
                  <a:lnTo>
                    <a:pt x="267677" y="60833"/>
                  </a:lnTo>
                  <a:lnTo>
                    <a:pt x="267677" y="60159"/>
                  </a:lnTo>
                  <a:lnTo>
                    <a:pt x="268744" y="60045"/>
                  </a:lnTo>
                  <a:lnTo>
                    <a:pt x="268744" y="60756"/>
                  </a:lnTo>
                  <a:lnTo>
                    <a:pt x="274027" y="55714"/>
                  </a:lnTo>
                  <a:lnTo>
                    <a:pt x="268744" y="57937"/>
                  </a:lnTo>
                  <a:lnTo>
                    <a:pt x="265518" y="59080"/>
                  </a:lnTo>
                  <a:lnTo>
                    <a:pt x="265315" y="59156"/>
                  </a:lnTo>
                  <a:lnTo>
                    <a:pt x="265315" y="59004"/>
                  </a:lnTo>
                  <a:lnTo>
                    <a:pt x="270040" y="53238"/>
                  </a:lnTo>
                  <a:lnTo>
                    <a:pt x="268744" y="53873"/>
                  </a:lnTo>
                  <a:lnTo>
                    <a:pt x="265518" y="55765"/>
                  </a:lnTo>
                  <a:lnTo>
                    <a:pt x="265315" y="55880"/>
                  </a:lnTo>
                  <a:lnTo>
                    <a:pt x="265315" y="54063"/>
                  </a:lnTo>
                  <a:lnTo>
                    <a:pt x="264934" y="54127"/>
                  </a:lnTo>
                  <a:lnTo>
                    <a:pt x="264337" y="54203"/>
                  </a:lnTo>
                  <a:lnTo>
                    <a:pt x="263639" y="54305"/>
                  </a:lnTo>
                  <a:lnTo>
                    <a:pt x="262978" y="54394"/>
                  </a:lnTo>
                  <a:lnTo>
                    <a:pt x="262115" y="54521"/>
                  </a:lnTo>
                  <a:lnTo>
                    <a:pt x="261327" y="54635"/>
                  </a:lnTo>
                  <a:lnTo>
                    <a:pt x="261327" y="56388"/>
                  </a:lnTo>
                  <a:lnTo>
                    <a:pt x="258787" y="57467"/>
                  </a:lnTo>
                  <a:lnTo>
                    <a:pt x="260057" y="59893"/>
                  </a:lnTo>
                  <a:lnTo>
                    <a:pt x="258787" y="60972"/>
                  </a:lnTo>
                  <a:lnTo>
                    <a:pt x="260057" y="62725"/>
                  </a:lnTo>
                  <a:lnTo>
                    <a:pt x="262509" y="61950"/>
                  </a:lnTo>
                  <a:lnTo>
                    <a:pt x="261327" y="65824"/>
                  </a:lnTo>
                  <a:lnTo>
                    <a:pt x="260057" y="65824"/>
                  </a:lnTo>
                  <a:lnTo>
                    <a:pt x="259232" y="64160"/>
                  </a:lnTo>
                  <a:lnTo>
                    <a:pt x="258635" y="63030"/>
                  </a:lnTo>
                  <a:lnTo>
                    <a:pt x="257517" y="61379"/>
                  </a:lnTo>
                  <a:lnTo>
                    <a:pt x="256120" y="61899"/>
                  </a:lnTo>
                  <a:lnTo>
                    <a:pt x="256120" y="67703"/>
                  </a:lnTo>
                  <a:lnTo>
                    <a:pt x="256120" y="69977"/>
                  </a:lnTo>
                  <a:lnTo>
                    <a:pt x="256120" y="73952"/>
                  </a:lnTo>
                  <a:lnTo>
                    <a:pt x="256120" y="74282"/>
                  </a:lnTo>
                  <a:lnTo>
                    <a:pt x="255866" y="74714"/>
                  </a:lnTo>
                  <a:lnTo>
                    <a:pt x="255866" y="88468"/>
                  </a:lnTo>
                  <a:lnTo>
                    <a:pt x="254012" y="89649"/>
                  </a:lnTo>
                  <a:lnTo>
                    <a:pt x="254012" y="108267"/>
                  </a:lnTo>
                  <a:lnTo>
                    <a:pt x="253606" y="108508"/>
                  </a:lnTo>
                  <a:lnTo>
                    <a:pt x="253606" y="108686"/>
                  </a:lnTo>
                  <a:lnTo>
                    <a:pt x="251307" y="111086"/>
                  </a:lnTo>
                  <a:lnTo>
                    <a:pt x="251091" y="111099"/>
                  </a:lnTo>
                  <a:lnTo>
                    <a:pt x="250634" y="110299"/>
                  </a:lnTo>
                  <a:lnTo>
                    <a:pt x="252349" y="109270"/>
                  </a:lnTo>
                  <a:lnTo>
                    <a:pt x="253606" y="108508"/>
                  </a:lnTo>
                  <a:lnTo>
                    <a:pt x="254012" y="108267"/>
                  </a:lnTo>
                  <a:lnTo>
                    <a:pt x="254012" y="89649"/>
                  </a:lnTo>
                  <a:lnTo>
                    <a:pt x="251307" y="91363"/>
                  </a:lnTo>
                  <a:lnTo>
                    <a:pt x="251142" y="91478"/>
                  </a:lnTo>
                  <a:lnTo>
                    <a:pt x="251142" y="88214"/>
                  </a:lnTo>
                  <a:lnTo>
                    <a:pt x="250634" y="88176"/>
                  </a:lnTo>
                  <a:lnTo>
                    <a:pt x="248920" y="88061"/>
                  </a:lnTo>
                  <a:lnTo>
                    <a:pt x="247357" y="87947"/>
                  </a:lnTo>
                  <a:lnTo>
                    <a:pt x="247357" y="86194"/>
                  </a:lnTo>
                  <a:lnTo>
                    <a:pt x="248539" y="85318"/>
                  </a:lnTo>
                  <a:lnTo>
                    <a:pt x="249224" y="85382"/>
                  </a:lnTo>
                  <a:lnTo>
                    <a:pt x="249555" y="85445"/>
                  </a:lnTo>
                  <a:lnTo>
                    <a:pt x="249897" y="85521"/>
                  </a:lnTo>
                  <a:lnTo>
                    <a:pt x="251968" y="85966"/>
                  </a:lnTo>
                  <a:lnTo>
                    <a:pt x="253606" y="85940"/>
                  </a:lnTo>
                  <a:lnTo>
                    <a:pt x="254977" y="86868"/>
                  </a:lnTo>
                  <a:lnTo>
                    <a:pt x="255866" y="88468"/>
                  </a:lnTo>
                  <a:lnTo>
                    <a:pt x="255866" y="74714"/>
                  </a:lnTo>
                  <a:lnTo>
                    <a:pt x="254977" y="76212"/>
                  </a:lnTo>
                  <a:lnTo>
                    <a:pt x="253606" y="77012"/>
                  </a:lnTo>
                  <a:lnTo>
                    <a:pt x="253606" y="78689"/>
                  </a:lnTo>
                  <a:lnTo>
                    <a:pt x="252349" y="78371"/>
                  </a:lnTo>
                  <a:lnTo>
                    <a:pt x="251142" y="78244"/>
                  </a:lnTo>
                  <a:lnTo>
                    <a:pt x="252349" y="78117"/>
                  </a:lnTo>
                  <a:lnTo>
                    <a:pt x="252349" y="78359"/>
                  </a:lnTo>
                  <a:lnTo>
                    <a:pt x="252539" y="77787"/>
                  </a:lnTo>
                  <a:lnTo>
                    <a:pt x="253606" y="78689"/>
                  </a:lnTo>
                  <a:lnTo>
                    <a:pt x="253606" y="77012"/>
                  </a:lnTo>
                  <a:lnTo>
                    <a:pt x="252603" y="77597"/>
                  </a:lnTo>
                  <a:lnTo>
                    <a:pt x="253606" y="74625"/>
                  </a:lnTo>
                  <a:lnTo>
                    <a:pt x="253263" y="74498"/>
                  </a:lnTo>
                  <a:lnTo>
                    <a:pt x="253606" y="74574"/>
                  </a:lnTo>
                  <a:lnTo>
                    <a:pt x="255676" y="74066"/>
                  </a:lnTo>
                  <a:lnTo>
                    <a:pt x="256120" y="73952"/>
                  </a:lnTo>
                  <a:lnTo>
                    <a:pt x="256120" y="69977"/>
                  </a:lnTo>
                  <a:lnTo>
                    <a:pt x="252844" y="69164"/>
                  </a:lnTo>
                  <a:lnTo>
                    <a:pt x="252844" y="74409"/>
                  </a:lnTo>
                  <a:lnTo>
                    <a:pt x="252437" y="74333"/>
                  </a:lnTo>
                  <a:lnTo>
                    <a:pt x="252437" y="77698"/>
                  </a:lnTo>
                  <a:lnTo>
                    <a:pt x="252437" y="74333"/>
                  </a:lnTo>
                  <a:lnTo>
                    <a:pt x="251612" y="74142"/>
                  </a:lnTo>
                  <a:lnTo>
                    <a:pt x="251968" y="74142"/>
                  </a:lnTo>
                  <a:lnTo>
                    <a:pt x="252349" y="74193"/>
                  </a:lnTo>
                  <a:lnTo>
                    <a:pt x="252844" y="74409"/>
                  </a:lnTo>
                  <a:lnTo>
                    <a:pt x="252844" y="69164"/>
                  </a:lnTo>
                  <a:lnTo>
                    <a:pt x="252437" y="69062"/>
                  </a:lnTo>
                  <a:lnTo>
                    <a:pt x="254977" y="66776"/>
                  </a:lnTo>
                  <a:lnTo>
                    <a:pt x="254977" y="67576"/>
                  </a:lnTo>
                  <a:lnTo>
                    <a:pt x="256120" y="67703"/>
                  </a:lnTo>
                  <a:lnTo>
                    <a:pt x="256120" y="61899"/>
                  </a:lnTo>
                  <a:lnTo>
                    <a:pt x="254977" y="62318"/>
                  </a:lnTo>
                  <a:lnTo>
                    <a:pt x="252349" y="58394"/>
                  </a:lnTo>
                  <a:lnTo>
                    <a:pt x="252349" y="58635"/>
                  </a:lnTo>
                  <a:lnTo>
                    <a:pt x="251142" y="59728"/>
                  </a:lnTo>
                  <a:lnTo>
                    <a:pt x="251142" y="74129"/>
                  </a:lnTo>
                  <a:lnTo>
                    <a:pt x="251142" y="77254"/>
                  </a:lnTo>
                  <a:lnTo>
                    <a:pt x="250634" y="76758"/>
                  </a:lnTo>
                  <a:lnTo>
                    <a:pt x="251142" y="77254"/>
                  </a:lnTo>
                  <a:lnTo>
                    <a:pt x="251142" y="74193"/>
                  </a:lnTo>
                  <a:lnTo>
                    <a:pt x="248132" y="74295"/>
                  </a:lnTo>
                  <a:lnTo>
                    <a:pt x="248132" y="76555"/>
                  </a:lnTo>
                  <a:lnTo>
                    <a:pt x="248132" y="78740"/>
                  </a:lnTo>
                  <a:lnTo>
                    <a:pt x="249555" y="78066"/>
                  </a:lnTo>
                  <a:lnTo>
                    <a:pt x="249555" y="77901"/>
                  </a:lnTo>
                  <a:lnTo>
                    <a:pt x="249897" y="78232"/>
                  </a:lnTo>
                  <a:lnTo>
                    <a:pt x="249897" y="78511"/>
                  </a:lnTo>
                  <a:lnTo>
                    <a:pt x="248539" y="79806"/>
                  </a:lnTo>
                  <a:lnTo>
                    <a:pt x="248539" y="81368"/>
                  </a:lnTo>
                  <a:lnTo>
                    <a:pt x="247357" y="81749"/>
                  </a:lnTo>
                  <a:lnTo>
                    <a:pt x="244957" y="82384"/>
                  </a:lnTo>
                  <a:lnTo>
                    <a:pt x="244817" y="82423"/>
                  </a:lnTo>
                  <a:lnTo>
                    <a:pt x="246087" y="84035"/>
                  </a:lnTo>
                  <a:lnTo>
                    <a:pt x="244182" y="83527"/>
                  </a:lnTo>
                  <a:lnTo>
                    <a:pt x="243725" y="83413"/>
                  </a:lnTo>
                  <a:lnTo>
                    <a:pt x="243547" y="83362"/>
                  </a:lnTo>
                  <a:lnTo>
                    <a:pt x="244729" y="80746"/>
                  </a:lnTo>
                  <a:lnTo>
                    <a:pt x="244729" y="80594"/>
                  </a:lnTo>
                  <a:lnTo>
                    <a:pt x="246087" y="79717"/>
                  </a:lnTo>
                  <a:lnTo>
                    <a:pt x="247357" y="79108"/>
                  </a:lnTo>
                  <a:lnTo>
                    <a:pt x="247357" y="75806"/>
                  </a:lnTo>
                  <a:lnTo>
                    <a:pt x="247357" y="74320"/>
                  </a:lnTo>
                  <a:lnTo>
                    <a:pt x="247357" y="73520"/>
                  </a:lnTo>
                  <a:lnTo>
                    <a:pt x="248132" y="73723"/>
                  </a:lnTo>
                  <a:lnTo>
                    <a:pt x="248539" y="73825"/>
                  </a:lnTo>
                  <a:lnTo>
                    <a:pt x="248920" y="73926"/>
                  </a:lnTo>
                  <a:lnTo>
                    <a:pt x="249224" y="74015"/>
                  </a:lnTo>
                  <a:lnTo>
                    <a:pt x="249555" y="74091"/>
                  </a:lnTo>
                  <a:lnTo>
                    <a:pt x="251142" y="74129"/>
                  </a:lnTo>
                  <a:lnTo>
                    <a:pt x="251142" y="59728"/>
                  </a:lnTo>
                  <a:lnTo>
                    <a:pt x="247357" y="63131"/>
                  </a:lnTo>
                  <a:lnTo>
                    <a:pt x="248539" y="66141"/>
                  </a:lnTo>
                  <a:lnTo>
                    <a:pt x="247357" y="63944"/>
                  </a:lnTo>
                  <a:lnTo>
                    <a:pt x="247357" y="72034"/>
                  </a:lnTo>
                  <a:lnTo>
                    <a:pt x="247357" y="73444"/>
                  </a:lnTo>
                  <a:lnTo>
                    <a:pt x="247015" y="73101"/>
                  </a:lnTo>
                  <a:lnTo>
                    <a:pt x="246621" y="72783"/>
                  </a:lnTo>
                  <a:lnTo>
                    <a:pt x="246494" y="72593"/>
                  </a:lnTo>
                  <a:lnTo>
                    <a:pt x="246621" y="72707"/>
                  </a:lnTo>
                  <a:lnTo>
                    <a:pt x="247015" y="72377"/>
                  </a:lnTo>
                  <a:lnTo>
                    <a:pt x="247357" y="72034"/>
                  </a:lnTo>
                  <a:lnTo>
                    <a:pt x="247357" y="63944"/>
                  </a:lnTo>
                  <a:lnTo>
                    <a:pt x="245287" y="65189"/>
                  </a:lnTo>
                  <a:lnTo>
                    <a:pt x="245287" y="71361"/>
                  </a:lnTo>
                  <a:lnTo>
                    <a:pt x="243547" y="69608"/>
                  </a:lnTo>
                  <a:lnTo>
                    <a:pt x="244729" y="70789"/>
                  </a:lnTo>
                  <a:lnTo>
                    <a:pt x="245287" y="71361"/>
                  </a:lnTo>
                  <a:lnTo>
                    <a:pt x="245287" y="65189"/>
                  </a:lnTo>
                  <a:lnTo>
                    <a:pt x="243725" y="66116"/>
                  </a:lnTo>
                  <a:lnTo>
                    <a:pt x="243547" y="66230"/>
                  </a:lnTo>
                  <a:lnTo>
                    <a:pt x="244729" y="68224"/>
                  </a:lnTo>
                  <a:lnTo>
                    <a:pt x="244729" y="68402"/>
                  </a:lnTo>
                  <a:lnTo>
                    <a:pt x="242176" y="68745"/>
                  </a:lnTo>
                  <a:lnTo>
                    <a:pt x="242176" y="78371"/>
                  </a:lnTo>
                  <a:lnTo>
                    <a:pt x="242176" y="79044"/>
                  </a:lnTo>
                  <a:lnTo>
                    <a:pt x="241007" y="79044"/>
                  </a:lnTo>
                  <a:lnTo>
                    <a:pt x="241007" y="78371"/>
                  </a:lnTo>
                  <a:lnTo>
                    <a:pt x="242176" y="78371"/>
                  </a:lnTo>
                  <a:lnTo>
                    <a:pt x="242176" y="68745"/>
                  </a:lnTo>
                  <a:lnTo>
                    <a:pt x="241947" y="68770"/>
                  </a:lnTo>
                  <a:lnTo>
                    <a:pt x="241007" y="68897"/>
                  </a:lnTo>
                  <a:lnTo>
                    <a:pt x="240665" y="68948"/>
                  </a:lnTo>
                  <a:lnTo>
                    <a:pt x="239725" y="69062"/>
                  </a:lnTo>
                  <a:lnTo>
                    <a:pt x="241947" y="71475"/>
                  </a:lnTo>
                  <a:lnTo>
                    <a:pt x="241007" y="72567"/>
                  </a:lnTo>
                  <a:lnTo>
                    <a:pt x="241007" y="74193"/>
                  </a:lnTo>
                  <a:lnTo>
                    <a:pt x="238175" y="74295"/>
                  </a:lnTo>
                  <a:lnTo>
                    <a:pt x="237083" y="74142"/>
                  </a:lnTo>
                  <a:lnTo>
                    <a:pt x="236702" y="74091"/>
                  </a:lnTo>
                  <a:lnTo>
                    <a:pt x="238429" y="74206"/>
                  </a:lnTo>
                  <a:lnTo>
                    <a:pt x="239725" y="73787"/>
                  </a:lnTo>
                  <a:lnTo>
                    <a:pt x="239725" y="73533"/>
                  </a:lnTo>
                  <a:lnTo>
                    <a:pt x="241007" y="72301"/>
                  </a:lnTo>
                  <a:lnTo>
                    <a:pt x="238429" y="71755"/>
                  </a:lnTo>
                  <a:lnTo>
                    <a:pt x="237083" y="71488"/>
                  </a:lnTo>
                  <a:lnTo>
                    <a:pt x="235864" y="71488"/>
                  </a:lnTo>
                  <a:lnTo>
                    <a:pt x="235864" y="73977"/>
                  </a:lnTo>
                  <a:lnTo>
                    <a:pt x="235318" y="73901"/>
                  </a:lnTo>
                  <a:lnTo>
                    <a:pt x="234657" y="73825"/>
                  </a:lnTo>
                  <a:lnTo>
                    <a:pt x="234073" y="73736"/>
                  </a:lnTo>
                  <a:lnTo>
                    <a:pt x="233260" y="73634"/>
                  </a:lnTo>
                  <a:lnTo>
                    <a:pt x="233260" y="73875"/>
                  </a:lnTo>
                  <a:lnTo>
                    <a:pt x="229565" y="80403"/>
                  </a:lnTo>
                  <a:lnTo>
                    <a:pt x="232117" y="82689"/>
                  </a:lnTo>
                  <a:lnTo>
                    <a:pt x="233260" y="82689"/>
                  </a:lnTo>
                  <a:lnTo>
                    <a:pt x="233781" y="82943"/>
                  </a:lnTo>
                  <a:lnTo>
                    <a:pt x="234657" y="83502"/>
                  </a:lnTo>
                  <a:lnTo>
                    <a:pt x="234657" y="82423"/>
                  </a:lnTo>
                  <a:lnTo>
                    <a:pt x="235864" y="81394"/>
                  </a:lnTo>
                  <a:lnTo>
                    <a:pt x="237083" y="80365"/>
                  </a:lnTo>
                  <a:lnTo>
                    <a:pt x="237083" y="84582"/>
                  </a:lnTo>
                  <a:lnTo>
                    <a:pt x="238429" y="84582"/>
                  </a:lnTo>
                  <a:lnTo>
                    <a:pt x="238429" y="85369"/>
                  </a:lnTo>
                  <a:lnTo>
                    <a:pt x="239725" y="86055"/>
                  </a:lnTo>
                  <a:lnTo>
                    <a:pt x="238429" y="85509"/>
                  </a:lnTo>
                  <a:lnTo>
                    <a:pt x="238429" y="86715"/>
                  </a:lnTo>
                  <a:lnTo>
                    <a:pt x="239725" y="87401"/>
                  </a:lnTo>
                  <a:lnTo>
                    <a:pt x="237083" y="90233"/>
                  </a:lnTo>
                  <a:lnTo>
                    <a:pt x="237083" y="89916"/>
                  </a:lnTo>
                  <a:lnTo>
                    <a:pt x="234657" y="86194"/>
                  </a:lnTo>
                  <a:lnTo>
                    <a:pt x="234073" y="86169"/>
                  </a:lnTo>
                  <a:lnTo>
                    <a:pt x="232117" y="86055"/>
                  </a:lnTo>
                  <a:lnTo>
                    <a:pt x="230847" y="84302"/>
                  </a:lnTo>
                  <a:lnTo>
                    <a:pt x="228193" y="83172"/>
                  </a:lnTo>
                  <a:lnTo>
                    <a:pt x="228193" y="83515"/>
                  </a:lnTo>
                  <a:lnTo>
                    <a:pt x="227037" y="86194"/>
                  </a:lnTo>
                  <a:lnTo>
                    <a:pt x="224497" y="85928"/>
                  </a:lnTo>
                  <a:lnTo>
                    <a:pt x="215607" y="84505"/>
                  </a:lnTo>
                  <a:lnTo>
                    <a:pt x="214922" y="84404"/>
                  </a:lnTo>
                  <a:lnTo>
                    <a:pt x="214325" y="84315"/>
                  </a:lnTo>
                  <a:lnTo>
                    <a:pt x="216877" y="81064"/>
                  </a:lnTo>
                  <a:lnTo>
                    <a:pt x="219189" y="80213"/>
                  </a:lnTo>
                  <a:lnTo>
                    <a:pt x="219417" y="80124"/>
                  </a:lnTo>
                  <a:lnTo>
                    <a:pt x="218147" y="78371"/>
                  </a:lnTo>
                  <a:lnTo>
                    <a:pt x="216877" y="77152"/>
                  </a:lnTo>
                  <a:lnTo>
                    <a:pt x="214249" y="75196"/>
                  </a:lnTo>
                  <a:lnTo>
                    <a:pt x="213017" y="74345"/>
                  </a:lnTo>
                  <a:lnTo>
                    <a:pt x="209257" y="75806"/>
                  </a:lnTo>
                  <a:lnTo>
                    <a:pt x="210527" y="81064"/>
                  </a:lnTo>
                  <a:lnTo>
                    <a:pt x="211797" y="84442"/>
                  </a:lnTo>
                  <a:lnTo>
                    <a:pt x="205447" y="83223"/>
                  </a:lnTo>
                  <a:lnTo>
                    <a:pt x="206717" y="87007"/>
                  </a:lnTo>
                  <a:lnTo>
                    <a:pt x="205447" y="86194"/>
                  </a:lnTo>
                  <a:lnTo>
                    <a:pt x="204177" y="85788"/>
                  </a:lnTo>
                  <a:lnTo>
                    <a:pt x="204177" y="84175"/>
                  </a:lnTo>
                  <a:lnTo>
                    <a:pt x="200317" y="87045"/>
                  </a:lnTo>
                  <a:lnTo>
                    <a:pt x="200888" y="87147"/>
                  </a:lnTo>
                  <a:lnTo>
                    <a:pt x="202907" y="87680"/>
                  </a:lnTo>
                  <a:lnTo>
                    <a:pt x="201637" y="88493"/>
                  </a:lnTo>
                  <a:lnTo>
                    <a:pt x="202907" y="89839"/>
                  </a:lnTo>
                  <a:lnTo>
                    <a:pt x="205447" y="90919"/>
                  </a:lnTo>
                  <a:lnTo>
                    <a:pt x="204177" y="91719"/>
                  </a:lnTo>
                  <a:lnTo>
                    <a:pt x="205447" y="92875"/>
                  </a:lnTo>
                  <a:lnTo>
                    <a:pt x="206717" y="94018"/>
                  </a:lnTo>
                  <a:lnTo>
                    <a:pt x="207924" y="92354"/>
                  </a:lnTo>
                  <a:lnTo>
                    <a:pt x="207924" y="92202"/>
                  </a:lnTo>
                  <a:lnTo>
                    <a:pt x="209257" y="93484"/>
                  </a:lnTo>
                  <a:lnTo>
                    <a:pt x="210527" y="90246"/>
                  </a:lnTo>
                  <a:lnTo>
                    <a:pt x="209257" y="89433"/>
                  </a:lnTo>
                  <a:lnTo>
                    <a:pt x="211797" y="90512"/>
                  </a:lnTo>
                  <a:lnTo>
                    <a:pt x="213017" y="88709"/>
                  </a:lnTo>
                  <a:lnTo>
                    <a:pt x="213017" y="88531"/>
                  </a:lnTo>
                  <a:lnTo>
                    <a:pt x="214249" y="90500"/>
                  </a:lnTo>
                  <a:lnTo>
                    <a:pt x="216877" y="91859"/>
                  </a:lnTo>
                  <a:lnTo>
                    <a:pt x="216877" y="95504"/>
                  </a:lnTo>
                  <a:lnTo>
                    <a:pt x="217309" y="95542"/>
                  </a:lnTo>
                  <a:lnTo>
                    <a:pt x="218147" y="95631"/>
                  </a:lnTo>
                  <a:lnTo>
                    <a:pt x="219189" y="95745"/>
                  </a:lnTo>
                  <a:lnTo>
                    <a:pt x="221170" y="95859"/>
                  </a:lnTo>
                  <a:lnTo>
                    <a:pt x="223431" y="95986"/>
                  </a:lnTo>
                  <a:lnTo>
                    <a:pt x="224497" y="96037"/>
                  </a:lnTo>
                  <a:lnTo>
                    <a:pt x="230847" y="91592"/>
                  </a:lnTo>
                  <a:lnTo>
                    <a:pt x="236702" y="92964"/>
                  </a:lnTo>
                  <a:lnTo>
                    <a:pt x="237083" y="93040"/>
                  </a:lnTo>
                  <a:lnTo>
                    <a:pt x="237083" y="93433"/>
                  </a:lnTo>
                  <a:lnTo>
                    <a:pt x="238175" y="93789"/>
                  </a:lnTo>
                  <a:lnTo>
                    <a:pt x="238429" y="93865"/>
                  </a:lnTo>
                  <a:lnTo>
                    <a:pt x="238429" y="93230"/>
                  </a:lnTo>
                  <a:lnTo>
                    <a:pt x="239725" y="92481"/>
                  </a:lnTo>
                  <a:lnTo>
                    <a:pt x="241007" y="91719"/>
                  </a:lnTo>
                  <a:lnTo>
                    <a:pt x="241007" y="90779"/>
                  </a:lnTo>
                  <a:lnTo>
                    <a:pt x="241947" y="91186"/>
                  </a:lnTo>
                  <a:lnTo>
                    <a:pt x="242176" y="91274"/>
                  </a:lnTo>
                  <a:lnTo>
                    <a:pt x="243547" y="91859"/>
                  </a:lnTo>
                  <a:lnTo>
                    <a:pt x="244729" y="94729"/>
                  </a:lnTo>
                  <a:lnTo>
                    <a:pt x="244729" y="94945"/>
                  </a:lnTo>
                  <a:lnTo>
                    <a:pt x="245579" y="95123"/>
                  </a:lnTo>
                  <a:lnTo>
                    <a:pt x="246087" y="95237"/>
                  </a:lnTo>
                  <a:lnTo>
                    <a:pt x="246621" y="95338"/>
                  </a:lnTo>
                  <a:lnTo>
                    <a:pt x="247015" y="95427"/>
                  </a:lnTo>
                  <a:lnTo>
                    <a:pt x="247357" y="95504"/>
                  </a:lnTo>
                  <a:lnTo>
                    <a:pt x="251142" y="93357"/>
                  </a:lnTo>
                  <a:lnTo>
                    <a:pt x="251307" y="93433"/>
                  </a:lnTo>
                  <a:lnTo>
                    <a:pt x="252349" y="94068"/>
                  </a:lnTo>
                  <a:lnTo>
                    <a:pt x="252349" y="94589"/>
                  </a:lnTo>
                  <a:lnTo>
                    <a:pt x="246087" y="100901"/>
                  </a:lnTo>
                  <a:lnTo>
                    <a:pt x="248920" y="101015"/>
                  </a:lnTo>
                  <a:lnTo>
                    <a:pt x="251307" y="101117"/>
                  </a:lnTo>
                  <a:lnTo>
                    <a:pt x="252349" y="101168"/>
                  </a:lnTo>
                  <a:lnTo>
                    <a:pt x="252882" y="101447"/>
                  </a:lnTo>
                  <a:lnTo>
                    <a:pt x="253606" y="101917"/>
                  </a:lnTo>
                  <a:lnTo>
                    <a:pt x="251307" y="102743"/>
                  </a:lnTo>
                  <a:lnTo>
                    <a:pt x="251142" y="102793"/>
                  </a:lnTo>
                  <a:lnTo>
                    <a:pt x="251307" y="102870"/>
                  </a:lnTo>
                  <a:lnTo>
                    <a:pt x="252349" y="103530"/>
                  </a:lnTo>
                  <a:lnTo>
                    <a:pt x="251307" y="103835"/>
                  </a:lnTo>
                  <a:lnTo>
                    <a:pt x="251142" y="103898"/>
                  </a:lnTo>
                  <a:lnTo>
                    <a:pt x="250037" y="104838"/>
                  </a:lnTo>
                  <a:lnTo>
                    <a:pt x="249897" y="104940"/>
                  </a:lnTo>
                  <a:lnTo>
                    <a:pt x="248920" y="103593"/>
                  </a:lnTo>
                  <a:lnTo>
                    <a:pt x="248539" y="103162"/>
                  </a:lnTo>
                  <a:lnTo>
                    <a:pt x="242176" y="100723"/>
                  </a:lnTo>
                  <a:lnTo>
                    <a:pt x="243547" y="102425"/>
                  </a:lnTo>
                  <a:lnTo>
                    <a:pt x="248539" y="108966"/>
                  </a:lnTo>
                  <a:lnTo>
                    <a:pt x="249555" y="110286"/>
                  </a:lnTo>
                  <a:lnTo>
                    <a:pt x="249897" y="110883"/>
                  </a:lnTo>
                  <a:lnTo>
                    <a:pt x="250634" y="111048"/>
                  </a:lnTo>
                  <a:lnTo>
                    <a:pt x="250799" y="111099"/>
                  </a:lnTo>
                  <a:lnTo>
                    <a:pt x="247357" y="111099"/>
                  </a:lnTo>
                  <a:lnTo>
                    <a:pt x="248539" y="114109"/>
                  </a:lnTo>
                  <a:lnTo>
                    <a:pt x="248539" y="114274"/>
                  </a:lnTo>
                  <a:lnTo>
                    <a:pt x="252349" y="116624"/>
                  </a:lnTo>
                  <a:lnTo>
                    <a:pt x="252349" y="116903"/>
                  </a:lnTo>
                  <a:lnTo>
                    <a:pt x="253606" y="114071"/>
                  </a:lnTo>
                  <a:lnTo>
                    <a:pt x="253606" y="113830"/>
                  </a:lnTo>
                  <a:lnTo>
                    <a:pt x="254012" y="113880"/>
                  </a:lnTo>
                  <a:lnTo>
                    <a:pt x="254977" y="113982"/>
                  </a:lnTo>
                  <a:lnTo>
                    <a:pt x="254977" y="111823"/>
                  </a:lnTo>
                  <a:lnTo>
                    <a:pt x="257517" y="115201"/>
                  </a:lnTo>
                  <a:lnTo>
                    <a:pt x="258635" y="116662"/>
                  </a:lnTo>
                  <a:lnTo>
                    <a:pt x="258635" y="116852"/>
                  </a:lnTo>
                  <a:lnTo>
                    <a:pt x="254977" y="117627"/>
                  </a:lnTo>
                  <a:lnTo>
                    <a:pt x="253606" y="118783"/>
                  </a:lnTo>
                  <a:lnTo>
                    <a:pt x="253606" y="116471"/>
                  </a:lnTo>
                  <a:lnTo>
                    <a:pt x="250037" y="118618"/>
                  </a:lnTo>
                  <a:lnTo>
                    <a:pt x="249897" y="118706"/>
                  </a:lnTo>
                  <a:lnTo>
                    <a:pt x="251142" y="120015"/>
                  </a:lnTo>
                  <a:lnTo>
                    <a:pt x="249897" y="121805"/>
                  </a:lnTo>
                  <a:lnTo>
                    <a:pt x="249897" y="128016"/>
                  </a:lnTo>
                  <a:lnTo>
                    <a:pt x="251142" y="126873"/>
                  </a:lnTo>
                  <a:lnTo>
                    <a:pt x="253606" y="124599"/>
                  </a:lnTo>
                  <a:lnTo>
                    <a:pt x="253606" y="124320"/>
                  </a:lnTo>
                  <a:lnTo>
                    <a:pt x="254977" y="126796"/>
                  </a:lnTo>
                  <a:lnTo>
                    <a:pt x="255676" y="126682"/>
                  </a:lnTo>
                  <a:lnTo>
                    <a:pt x="256120" y="126619"/>
                  </a:lnTo>
                  <a:lnTo>
                    <a:pt x="256743" y="126517"/>
                  </a:lnTo>
                  <a:lnTo>
                    <a:pt x="257517" y="126390"/>
                  </a:lnTo>
                  <a:lnTo>
                    <a:pt x="258635" y="126568"/>
                  </a:lnTo>
                  <a:lnTo>
                    <a:pt x="259397" y="126695"/>
                  </a:lnTo>
                  <a:lnTo>
                    <a:pt x="260057" y="126796"/>
                  </a:lnTo>
                  <a:lnTo>
                    <a:pt x="260057" y="127609"/>
                  </a:lnTo>
                  <a:lnTo>
                    <a:pt x="259575" y="127660"/>
                  </a:lnTo>
                  <a:lnTo>
                    <a:pt x="258635" y="127762"/>
                  </a:lnTo>
                  <a:lnTo>
                    <a:pt x="257517" y="127876"/>
                  </a:lnTo>
                  <a:lnTo>
                    <a:pt x="257517" y="127736"/>
                  </a:lnTo>
                  <a:lnTo>
                    <a:pt x="255676" y="127622"/>
                  </a:lnTo>
                  <a:lnTo>
                    <a:pt x="254977" y="127469"/>
                  </a:lnTo>
                  <a:lnTo>
                    <a:pt x="254977" y="128282"/>
                  </a:lnTo>
                  <a:lnTo>
                    <a:pt x="253707" y="131787"/>
                  </a:lnTo>
                  <a:lnTo>
                    <a:pt x="256095" y="132346"/>
                  </a:lnTo>
                  <a:lnTo>
                    <a:pt x="254977" y="132461"/>
                  </a:lnTo>
                  <a:lnTo>
                    <a:pt x="254977" y="133540"/>
                  </a:lnTo>
                  <a:lnTo>
                    <a:pt x="253606" y="133464"/>
                  </a:lnTo>
                  <a:lnTo>
                    <a:pt x="253174" y="133692"/>
                  </a:lnTo>
                  <a:lnTo>
                    <a:pt x="253174" y="154978"/>
                  </a:lnTo>
                  <a:lnTo>
                    <a:pt x="251968" y="155549"/>
                  </a:lnTo>
                  <a:lnTo>
                    <a:pt x="251371" y="155676"/>
                  </a:lnTo>
                  <a:lnTo>
                    <a:pt x="253174" y="154978"/>
                  </a:lnTo>
                  <a:lnTo>
                    <a:pt x="253174" y="133692"/>
                  </a:lnTo>
                  <a:lnTo>
                    <a:pt x="252349" y="134124"/>
                  </a:lnTo>
                  <a:lnTo>
                    <a:pt x="252349" y="135216"/>
                  </a:lnTo>
                  <a:lnTo>
                    <a:pt x="252349" y="149910"/>
                  </a:lnTo>
                  <a:lnTo>
                    <a:pt x="251142" y="149352"/>
                  </a:lnTo>
                  <a:lnTo>
                    <a:pt x="251142" y="151892"/>
                  </a:lnTo>
                  <a:lnTo>
                    <a:pt x="251142" y="155765"/>
                  </a:lnTo>
                  <a:lnTo>
                    <a:pt x="249897" y="156248"/>
                  </a:lnTo>
                  <a:lnTo>
                    <a:pt x="249897" y="162140"/>
                  </a:lnTo>
                  <a:lnTo>
                    <a:pt x="249897" y="162534"/>
                  </a:lnTo>
                  <a:lnTo>
                    <a:pt x="249897" y="164299"/>
                  </a:lnTo>
                  <a:lnTo>
                    <a:pt x="248920" y="163779"/>
                  </a:lnTo>
                  <a:lnTo>
                    <a:pt x="248539" y="163601"/>
                  </a:lnTo>
                  <a:lnTo>
                    <a:pt x="247357" y="163347"/>
                  </a:lnTo>
                  <a:lnTo>
                    <a:pt x="247015" y="163385"/>
                  </a:lnTo>
                  <a:lnTo>
                    <a:pt x="246087" y="163487"/>
                  </a:lnTo>
                  <a:lnTo>
                    <a:pt x="246087" y="162534"/>
                  </a:lnTo>
                  <a:lnTo>
                    <a:pt x="249897" y="162534"/>
                  </a:lnTo>
                  <a:lnTo>
                    <a:pt x="249555" y="162077"/>
                  </a:lnTo>
                  <a:lnTo>
                    <a:pt x="249224" y="161709"/>
                  </a:lnTo>
                  <a:lnTo>
                    <a:pt x="248920" y="161251"/>
                  </a:lnTo>
                  <a:lnTo>
                    <a:pt x="249224" y="161645"/>
                  </a:lnTo>
                  <a:lnTo>
                    <a:pt x="249555" y="161912"/>
                  </a:lnTo>
                  <a:lnTo>
                    <a:pt x="249897" y="162140"/>
                  </a:lnTo>
                  <a:lnTo>
                    <a:pt x="249897" y="156248"/>
                  </a:lnTo>
                  <a:lnTo>
                    <a:pt x="249555" y="156375"/>
                  </a:lnTo>
                  <a:lnTo>
                    <a:pt x="249682" y="155257"/>
                  </a:lnTo>
                  <a:lnTo>
                    <a:pt x="249948" y="155790"/>
                  </a:lnTo>
                  <a:lnTo>
                    <a:pt x="250888" y="155663"/>
                  </a:lnTo>
                  <a:lnTo>
                    <a:pt x="251142" y="155155"/>
                  </a:lnTo>
                  <a:lnTo>
                    <a:pt x="251142" y="154241"/>
                  </a:lnTo>
                  <a:lnTo>
                    <a:pt x="250634" y="153492"/>
                  </a:lnTo>
                  <a:lnTo>
                    <a:pt x="251142" y="154012"/>
                  </a:lnTo>
                  <a:lnTo>
                    <a:pt x="251142" y="151904"/>
                  </a:lnTo>
                  <a:lnTo>
                    <a:pt x="250037" y="152615"/>
                  </a:lnTo>
                  <a:lnTo>
                    <a:pt x="249897" y="152692"/>
                  </a:lnTo>
                  <a:lnTo>
                    <a:pt x="250190" y="153009"/>
                  </a:lnTo>
                  <a:lnTo>
                    <a:pt x="248196" y="153631"/>
                  </a:lnTo>
                  <a:lnTo>
                    <a:pt x="249402" y="154711"/>
                  </a:lnTo>
                  <a:lnTo>
                    <a:pt x="247383" y="153911"/>
                  </a:lnTo>
                  <a:lnTo>
                    <a:pt x="247789" y="156476"/>
                  </a:lnTo>
                  <a:lnTo>
                    <a:pt x="249059" y="156578"/>
                  </a:lnTo>
                  <a:lnTo>
                    <a:pt x="246621" y="157530"/>
                  </a:lnTo>
                  <a:lnTo>
                    <a:pt x="246481" y="157594"/>
                  </a:lnTo>
                  <a:lnTo>
                    <a:pt x="246240" y="157683"/>
                  </a:lnTo>
                  <a:lnTo>
                    <a:pt x="244729" y="155663"/>
                  </a:lnTo>
                  <a:lnTo>
                    <a:pt x="244729" y="156070"/>
                  </a:lnTo>
                  <a:lnTo>
                    <a:pt x="244729" y="170815"/>
                  </a:lnTo>
                  <a:lnTo>
                    <a:pt x="244729" y="172097"/>
                  </a:lnTo>
                  <a:lnTo>
                    <a:pt x="244182" y="171983"/>
                  </a:lnTo>
                  <a:lnTo>
                    <a:pt x="243725" y="171881"/>
                  </a:lnTo>
                  <a:lnTo>
                    <a:pt x="243547" y="171843"/>
                  </a:lnTo>
                  <a:lnTo>
                    <a:pt x="242290" y="176809"/>
                  </a:lnTo>
                  <a:lnTo>
                    <a:pt x="242176" y="177266"/>
                  </a:lnTo>
                  <a:lnTo>
                    <a:pt x="242176" y="176847"/>
                  </a:lnTo>
                  <a:lnTo>
                    <a:pt x="240665" y="175971"/>
                  </a:lnTo>
                  <a:lnTo>
                    <a:pt x="241007" y="176301"/>
                  </a:lnTo>
                  <a:lnTo>
                    <a:pt x="241007" y="184531"/>
                  </a:lnTo>
                  <a:lnTo>
                    <a:pt x="241007" y="184658"/>
                  </a:lnTo>
                  <a:lnTo>
                    <a:pt x="240665" y="184696"/>
                  </a:lnTo>
                  <a:lnTo>
                    <a:pt x="239725" y="184797"/>
                  </a:lnTo>
                  <a:lnTo>
                    <a:pt x="239725" y="184251"/>
                  </a:lnTo>
                  <a:lnTo>
                    <a:pt x="240284" y="184378"/>
                  </a:lnTo>
                  <a:lnTo>
                    <a:pt x="240665" y="184454"/>
                  </a:lnTo>
                  <a:lnTo>
                    <a:pt x="241007" y="184531"/>
                  </a:lnTo>
                  <a:lnTo>
                    <a:pt x="241007" y="176301"/>
                  </a:lnTo>
                  <a:lnTo>
                    <a:pt x="238429" y="175615"/>
                  </a:lnTo>
                  <a:lnTo>
                    <a:pt x="238429" y="174790"/>
                  </a:lnTo>
                  <a:lnTo>
                    <a:pt x="238302" y="174688"/>
                  </a:lnTo>
                  <a:lnTo>
                    <a:pt x="238429" y="174752"/>
                  </a:lnTo>
                  <a:lnTo>
                    <a:pt x="239725" y="175526"/>
                  </a:lnTo>
                  <a:lnTo>
                    <a:pt x="242176" y="171361"/>
                  </a:lnTo>
                  <a:lnTo>
                    <a:pt x="242176" y="171132"/>
                  </a:lnTo>
                  <a:lnTo>
                    <a:pt x="243547" y="171577"/>
                  </a:lnTo>
                  <a:lnTo>
                    <a:pt x="243547" y="169824"/>
                  </a:lnTo>
                  <a:lnTo>
                    <a:pt x="244729" y="170815"/>
                  </a:lnTo>
                  <a:lnTo>
                    <a:pt x="244729" y="156070"/>
                  </a:lnTo>
                  <a:lnTo>
                    <a:pt x="243547" y="159308"/>
                  </a:lnTo>
                  <a:lnTo>
                    <a:pt x="243547" y="158762"/>
                  </a:lnTo>
                  <a:lnTo>
                    <a:pt x="242176" y="159385"/>
                  </a:lnTo>
                  <a:lnTo>
                    <a:pt x="239725" y="158216"/>
                  </a:lnTo>
                  <a:lnTo>
                    <a:pt x="237197" y="157695"/>
                  </a:lnTo>
                  <a:lnTo>
                    <a:pt x="238429" y="161874"/>
                  </a:lnTo>
                  <a:lnTo>
                    <a:pt x="238429" y="169951"/>
                  </a:lnTo>
                  <a:lnTo>
                    <a:pt x="238429" y="170243"/>
                  </a:lnTo>
                  <a:lnTo>
                    <a:pt x="237083" y="170522"/>
                  </a:lnTo>
                  <a:lnTo>
                    <a:pt x="237083" y="171132"/>
                  </a:lnTo>
                  <a:lnTo>
                    <a:pt x="235864" y="170764"/>
                  </a:lnTo>
                  <a:lnTo>
                    <a:pt x="235864" y="178460"/>
                  </a:lnTo>
                  <a:lnTo>
                    <a:pt x="235864" y="179273"/>
                  </a:lnTo>
                  <a:lnTo>
                    <a:pt x="235864" y="219202"/>
                  </a:lnTo>
                  <a:lnTo>
                    <a:pt x="235318" y="219252"/>
                  </a:lnTo>
                  <a:lnTo>
                    <a:pt x="234657" y="219329"/>
                  </a:lnTo>
                  <a:lnTo>
                    <a:pt x="234657" y="219189"/>
                  </a:lnTo>
                  <a:lnTo>
                    <a:pt x="232117" y="217703"/>
                  </a:lnTo>
                  <a:lnTo>
                    <a:pt x="232117" y="231597"/>
                  </a:lnTo>
                  <a:lnTo>
                    <a:pt x="230847" y="232143"/>
                  </a:lnTo>
                  <a:lnTo>
                    <a:pt x="230847" y="247523"/>
                  </a:lnTo>
                  <a:lnTo>
                    <a:pt x="230847" y="250761"/>
                  </a:lnTo>
                  <a:lnTo>
                    <a:pt x="228193" y="248602"/>
                  </a:lnTo>
                  <a:lnTo>
                    <a:pt x="228193" y="249974"/>
                  </a:lnTo>
                  <a:lnTo>
                    <a:pt x="228193" y="250304"/>
                  </a:lnTo>
                  <a:lnTo>
                    <a:pt x="227672" y="248983"/>
                  </a:lnTo>
                  <a:lnTo>
                    <a:pt x="228193" y="249974"/>
                  </a:lnTo>
                  <a:lnTo>
                    <a:pt x="228193" y="248602"/>
                  </a:lnTo>
                  <a:lnTo>
                    <a:pt x="227190" y="247777"/>
                  </a:lnTo>
                  <a:lnTo>
                    <a:pt x="227037" y="247383"/>
                  </a:lnTo>
                  <a:lnTo>
                    <a:pt x="227037" y="245364"/>
                  </a:lnTo>
                  <a:lnTo>
                    <a:pt x="227037" y="244411"/>
                  </a:lnTo>
                  <a:lnTo>
                    <a:pt x="225767" y="244144"/>
                  </a:lnTo>
                  <a:lnTo>
                    <a:pt x="225767" y="244284"/>
                  </a:lnTo>
                  <a:lnTo>
                    <a:pt x="224497" y="244690"/>
                  </a:lnTo>
                  <a:lnTo>
                    <a:pt x="224497" y="244551"/>
                  </a:lnTo>
                  <a:lnTo>
                    <a:pt x="223227" y="244551"/>
                  </a:lnTo>
                  <a:lnTo>
                    <a:pt x="223227" y="244284"/>
                  </a:lnTo>
                  <a:lnTo>
                    <a:pt x="221957" y="244411"/>
                  </a:lnTo>
                  <a:lnTo>
                    <a:pt x="221957" y="273951"/>
                  </a:lnTo>
                  <a:lnTo>
                    <a:pt x="221170" y="273824"/>
                  </a:lnTo>
                  <a:lnTo>
                    <a:pt x="220472" y="273723"/>
                  </a:lnTo>
                  <a:lnTo>
                    <a:pt x="219773" y="273608"/>
                  </a:lnTo>
                  <a:lnTo>
                    <a:pt x="219417" y="273558"/>
                  </a:lnTo>
                  <a:lnTo>
                    <a:pt x="219417" y="280428"/>
                  </a:lnTo>
                  <a:lnTo>
                    <a:pt x="219417" y="282181"/>
                  </a:lnTo>
                  <a:lnTo>
                    <a:pt x="219189" y="282206"/>
                  </a:lnTo>
                  <a:lnTo>
                    <a:pt x="218147" y="282321"/>
                  </a:lnTo>
                  <a:lnTo>
                    <a:pt x="218147" y="282994"/>
                  </a:lnTo>
                  <a:lnTo>
                    <a:pt x="219417" y="284073"/>
                  </a:lnTo>
                  <a:lnTo>
                    <a:pt x="219417" y="285419"/>
                  </a:lnTo>
                  <a:lnTo>
                    <a:pt x="218147" y="286359"/>
                  </a:lnTo>
                  <a:lnTo>
                    <a:pt x="218147" y="283933"/>
                  </a:lnTo>
                  <a:lnTo>
                    <a:pt x="216877" y="282994"/>
                  </a:lnTo>
                  <a:lnTo>
                    <a:pt x="218147" y="281774"/>
                  </a:lnTo>
                  <a:lnTo>
                    <a:pt x="215607" y="280289"/>
                  </a:lnTo>
                  <a:lnTo>
                    <a:pt x="216877" y="278942"/>
                  </a:lnTo>
                  <a:lnTo>
                    <a:pt x="217068" y="278803"/>
                  </a:lnTo>
                  <a:lnTo>
                    <a:pt x="218147" y="279552"/>
                  </a:lnTo>
                  <a:lnTo>
                    <a:pt x="219417" y="280428"/>
                  </a:lnTo>
                  <a:lnTo>
                    <a:pt x="219417" y="273558"/>
                  </a:lnTo>
                  <a:lnTo>
                    <a:pt x="219189" y="273507"/>
                  </a:lnTo>
                  <a:lnTo>
                    <a:pt x="218147" y="273291"/>
                  </a:lnTo>
                  <a:lnTo>
                    <a:pt x="218147" y="277863"/>
                  </a:lnTo>
                  <a:lnTo>
                    <a:pt x="218147" y="278003"/>
                  </a:lnTo>
                  <a:lnTo>
                    <a:pt x="217792" y="277736"/>
                  </a:lnTo>
                  <a:lnTo>
                    <a:pt x="218147" y="277863"/>
                  </a:lnTo>
                  <a:lnTo>
                    <a:pt x="218147" y="273291"/>
                  </a:lnTo>
                  <a:lnTo>
                    <a:pt x="217309" y="273100"/>
                  </a:lnTo>
                  <a:lnTo>
                    <a:pt x="217309" y="277368"/>
                  </a:lnTo>
                  <a:lnTo>
                    <a:pt x="217017" y="277177"/>
                  </a:lnTo>
                  <a:lnTo>
                    <a:pt x="217017" y="277456"/>
                  </a:lnTo>
                  <a:lnTo>
                    <a:pt x="215607" y="276923"/>
                  </a:lnTo>
                  <a:lnTo>
                    <a:pt x="214922" y="276707"/>
                  </a:lnTo>
                  <a:lnTo>
                    <a:pt x="214617" y="276606"/>
                  </a:lnTo>
                  <a:lnTo>
                    <a:pt x="214249" y="276542"/>
                  </a:lnTo>
                  <a:lnTo>
                    <a:pt x="214249" y="302158"/>
                  </a:lnTo>
                  <a:lnTo>
                    <a:pt x="214249" y="302907"/>
                  </a:lnTo>
                  <a:lnTo>
                    <a:pt x="213067" y="302285"/>
                  </a:lnTo>
                  <a:lnTo>
                    <a:pt x="214249" y="302158"/>
                  </a:lnTo>
                  <a:lnTo>
                    <a:pt x="214249" y="276542"/>
                  </a:lnTo>
                  <a:lnTo>
                    <a:pt x="212013" y="277139"/>
                  </a:lnTo>
                  <a:lnTo>
                    <a:pt x="211797" y="277190"/>
                  </a:lnTo>
                  <a:lnTo>
                    <a:pt x="210527" y="275170"/>
                  </a:lnTo>
                  <a:lnTo>
                    <a:pt x="211797" y="273951"/>
                  </a:lnTo>
                  <a:lnTo>
                    <a:pt x="211797" y="270319"/>
                  </a:lnTo>
                  <a:lnTo>
                    <a:pt x="212775" y="270002"/>
                  </a:lnTo>
                  <a:lnTo>
                    <a:pt x="213017" y="269925"/>
                  </a:lnTo>
                  <a:lnTo>
                    <a:pt x="213017" y="270167"/>
                  </a:lnTo>
                  <a:lnTo>
                    <a:pt x="214249" y="270433"/>
                  </a:lnTo>
                  <a:lnTo>
                    <a:pt x="214477" y="270344"/>
                  </a:lnTo>
                  <a:lnTo>
                    <a:pt x="215607" y="269506"/>
                  </a:lnTo>
                  <a:lnTo>
                    <a:pt x="213017" y="273646"/>
                  </a:lnTo>
                  <a:lnTo>
                    <a:pt x="214249" y="273431"/>
                  </a:lnTo>
                  <a:lnTo>
                    <a:pt x="215607" y="273291"/>
                  </a:lnTo>
                  <a:lnTo>
                    <a:pt x="215607" y="276923"/>
                  </a:lnTo>
                  <a:lnTo>
                    <a:pt x="216877" y="277393"/>
                  </a:lnTo>
                  <a:lnTo>
                    <a:pt x="217017" y="277456"/>
                  </a:lnTo>
                  <a:lnTo>
                    <a:pt x="217017" y="277177"/>
                  </a:lnTo>
                  <a:lnTo>
                    <a:pt x="216877" y="277063"/>
                  </a:lnTo>
                  <a:lnTo>
                    <a:pt x="217309" y="277368"/>
                  </a:lnTo>
                  <a:lnTo>
                    <a:pt x="217309" y="273100"/>
                  </a:lnTo>
                  <a:lnTo>
                    <a:pt x="217068" y="273126"/>
                  </a:lnTo>
                  <a:lnTo>
                    <a:pt x="216877" y="273011"/>
                  </a:lnTo>
                  <a:lnTo>
                    <a:pt x="218147" y="273011"/>
                  </a:lnTo>
                  <a:lnTo>
                    <a:pt x="219417" y="270040"/>
                  </a:lnTo>
                  <a:lnTo>
                    <a:pt x="219417" y="271526"/>
                  </a:lnTo>
                  <a:lnTo>
                    <a:pt x="221957" y="273951"/>
                  </a:lnTo>
                  <a:lnTo>
                    <a:pt x="221957" y="244411"/>
                  </a:lnTo>
                  <a:lnTo>
                    <a:pt x="221957" y="244284"/>
                  </a:lnTo>
                  <a:lnTo>
                    <a:pt x="221170" y="244195"/>
                  </a:lnTo>
                  <a:lnTo>
                    <a:pt x="220472" y="244119"/>
                  </a:lnTo>
                  <a:lnTo>
                    <a:pt x="220472" y="266890"/>
                  </a:lnTo>
                  <a:lnTo>
                    <a:pt x="220472" y="267195"/>
                  </a:lnTo>
                  <a:lnTo>
                    <a:pt x="218147" y="268427"/>
                  </a:lnTo>
                  <a:lnTo>
                    <a:pt x="216877" y="268427"/>
                  </a:lnTo>
                  <a:lnTo>
                    <a:pt x="215607" y="268693"/>
                  </a:lnTo>
                  <a:lnTo>
                    <a:pt x="215607" y="267881"/>
                  </a:lnTo>
                  <a:lnTo>
                    <a:pt x="216877" y="267081"/>
                  </a:lnTo>
                  <a:lnTo>
                    <a:pt x="215607" y="266001"/>
                  </a:lnTo>
                  <a:lnTo>
                    <a:pt x="216877" y="265722"/>
                  </a:lnTo>
                  <a:lnTo>
                    <a:pt x="216877" y="264922"/>
                  </a:lnTo>
                  <a:lnTo>
                    <a:pt x="218147" y="264922"/>
                  </a:lnTo>
                  <a:lnTo>
                    <a:pt x="219417" y="266001"/>
                  </a:lnTo>
                  <a:lnTo>
                    <a:pt x="220472" y="266890"/>
                  </a:lnTo>
                  <a:lnTo>
                    <a:pt x="220472" y="244119"/>
                  </a:lnTo>
                  <a:lnTo>
                    <a:pt x="220472" y="240157"/>
                  </a:lnTo>
                  <a:lnTo>
                    <a:pt x="223227" y="242798"/>
                  </a:lnTo>
                  <a:lnTo>
                    <a:pt x="224497" y="244005"/>
                  </a:lnTo>
                  <a:lnTo>
                    <a:pt x="225767" y="244144"/>
                  </a:lnTo>
                  <a:lnTo>
                    <a:pt x="227037" y="243967"/>
                  </a:lnTo>
                  <a:lnTo>
                    <a:pt x="227622" y="243890"/>
                  </a:lnTo>
                  <a:lnTo>
                    <a:pt x="228041" y="243827"/>
                  </a:lnTo>
                  <a:lnTo>
                    <a:pt x="227037" y="245364"/>
                  </a:lnTo>
                  <a:lnTo>
                    <a:pt x="230847" y="247523"/>
                  </a:lnTo>
                  <a:lnTo>
                    <a:pt x="230847" y="232143"/>
                  </a:lnTo>
                  <a:lnTo>
                    <a:pt x="230428" y="232321"/>
                  </a:lnTo>
                  <a:lnTo>
                    <a:pt x="230136" y="232448"/>
                  </a:lnTo>
                  <a:lnTo>
                    <a:pt x="229514" y="232600"/>
                  </a:lnTo>
                  <a:lnTo>
                    <a:pt x="229514" y="243560"/>
                  </a:lnTo>
                  <a:lnTo>
                    <a:pt x="229120" y="243293"/>
                  </a:lnTo>
                  <a:lnTo>
                    <a:pt x="229514" y="243560"/>
                  </a:lnTo>
                  <a:lnTo>
                    <a:pt x="229514" y="232600"/>
                  </a:lnTo>
                  <a:lnTo>
                    <a:pt x="229120" y="232156"/>
                  </a:lnTo>
                  <a:lnTo>
                    <a:pt x="229120" y="241147"/>
                  </a:lnTo>
                  <a:lnTo>
                    <a:pt x="229120" y="242163"/>
                  </a:lnTo>
                  <a:lnTo>
                    <a:pt x="228612" y="242938"/>
                  </a:lnTo>
                  <a:lnTo>
                    <a:pt x="224497" y="240093"/>
                  </a:lnTo>
                  <a:lnTo>
                    <a:pt x="225767" y="239293"/>
                  </a:lnTo>
                  <a:lnTo>
                    <a:pt x="227037" y="238887"/>
                  </a:lnTo>
                  <a:lnTo>
                    <a:pt x="228041" y="238569"/>
                  </a:lnTo>
                  <a:lnTo>
                    <a:pt x="228193" y="238518"/>
                  </a:lnTo>
                  <a:lnTo>
                    <a:pt x="228193" y="238074"/>
                  </a:lnTo>
                  <a:lnTo>
                    <a:pt x="229120" y="241147"/>
                  </a:lnTo>
                  <a:lnTo>
                    <a:pt x="229120" y="232156"/>
                  </a:lnTo>
                  <a:lnTo>
                    <a:pt x="228307" y="231203"/>
                  </a:lnTo>
                  <a:lnTo>
                    <a:pt x="228612" y="231101"/>
                  </a:lnTo>
                  <a:lnTo>
                    <a:pt x="228879" y="231013"/>
                  </a:lnTo>
                  <a:lnTo>
                    <a:pt x="229120" y="230936"/>
                  </a:lnTo>
                  <a:lnTo>
                    <a:pt x="229514" y="230809"/>
                  </a:lnTo>
                  <a:lnTo>
                    <a:pt x="229514" y="230416"/>
                  </a:lnTo>
                  <a:lnTo>
                    <a:pt x="230847" y="229844"/>
                  </a:lnTo>
                  <a:lnTo>
                    <a:pt x="232117" y="231597"/>
                  </a:lnTo>
                  <a:lnTo>
                    <a:pt x="232117" y="217703"/>
                  </a:lnTo>
                  <a:lnTo>
                    <a:pt x="233260" y="214185"/>
                  </a:lnTo>
                  <a:lnTo>
                    <a:pt x="233260" y="213702"/>
                  </a:lnTo>
                  <a:lnTo>
                    <a:pt x="234657" y="214744"/>
                  </a:lnTo>
                  <a:lnTo>
                    <a:pt x="235864" y="215633"/>
                  </a:lnTo>
                  <a:lnTo>
                    <a:pt x="235864" y="204660"/>
                  </a:lnTo>
                  <a:lnTo>
                    <a:pt x="233260" y="205752"/>
                  </a:lnTo>
                  <a:lnTo>
                    <a:pt x="233260" y="202311"/>
                  </a:lnTo>
                  <a:lnTo>
                    <a:pt x="231292" y="201879"/>
                  </a:lnTo>
                  <a:lnTo>
                    <a:pt x="230136" y="201917"/>
                  </a:lnTo>
                  <a:lnTo>
                    <a:pt x="229514" y="202031"/>
                  </a:lnTo>
                  <a:lnTo>
                    <a:pt x="228879" y="202145"/>
                  </a:lnTo>
                  <a:lnTo>
                    <a:pt x="228193" y="202260"/>
                  </a:lnTo>
                  <a:lnTo>
                    <a:pt x="227622" y="202361"/>
                  </a:lnTo>
                  <a:lnTo>
                    <a:pt x="227037" y="202463"/>
                  </a:lnTo>
                  <a:lnTo>
                    <a:pt x="233260" y="206832"/>
                  </a:lnTo>
                  <a:lnTo>
                    <a:pt x="233781" y="207302"/>
                  </a:lnTo>
                  <a:lnTo>
                    <a:pt x="234657" y="208127"/>
                  </a:lnTo>
                  <a:lnTo>
                    <a:pt x="234657" y="209207"/>
                  </a:lnTo>
                  <a:lnTo>
                    <a:pt x="234073" y="209270"/>
                  </a:lnTo>
                  <a:lnTo>
                    <a:pt x="233260" y="209359"/>
                  </a:lnTo>
                  <a:lnTo>
                    <a:pt x="233260" y="209550"/>
                  </a:lnTo>
                  <a:lnTo>
                    <a:pt x="230136" y="207886"/>
                  </a:lnTo>
                  <a:lnTo>
                    <a:pt x="229514" y="207657"/>
                  </a:lnTo>
                  <a:lnTo>
                    <a:pt x="227037" y="210286"/>
                  </a:lnTo>
                  <a:lnTo>
                    <a:pt x="229514" y="213309"/>
                  </a:lnTo>
                  <a:lnTo>
                    <a:pt x="229514" y="213448"/>
                  </a:lnTo>
                  <a:lnTo>
                    <a:pt x="228193" y="214579"/>
                  </a:lnTo>
                  <a:lnTo>
                    <a:pt x="228193" y="214439"/>
                  </a:lnTo>
                  <a:lnTo>
                    <a:pt x="227037" y="214134"/>
                  </a:lnTo>
                  <a:lnTo>
                    <a:pt x="227037" y="217436"/>
                  </a:lnTo>
                  <a:lnTo>
                    <a:pt x="225767" y="217703"/>
                  </a:lnTo>
                  <a:lnTo>
                    <a:pt x="225767" y="220814"/>
                  </a:lnTo>
                  <a:lnTo>
                    <a:pt x="225767" y="222021"/>
                  </a:lnTo>
                  <a:lnTo>
                    <a:pt x="224497" y="222973"/>
                  </a:lnTo>
                  <a:lnTo>
                    <a:pt x="223227" y="224180"/>
                  </a:lnTo>
                  <a:lnTo>
                    <a:pt x="220472" y="225501"/>
                  </a:lnTo>
                  <a:lnTo>
                    <a:pt x="221170" y="225298"/>
                  </a:lnTo>
                  <a:lnTo>
                    <a:pt x="221957" y="225132"/>
                  </a:lnTo>
                  <a:lnTo>
                    <a:pt x="221957" y="227418"/>
                  </a:lnTo>
                  <a:lnTo>
                    <a:pt x="223227" y="228358"/>
                  </a:lnTo>
                  <a:lnTo>
                    <a:pt x="223227" y="229311"/>
                  </a:lnTo>
                  <a:lnTo>
                    <a:pt x="221957" y="229438"/>
                  </a:lnTo>
                  <a:lnTo>
                    <a:pt x="221170" y="229527"/>
                  </a:lnTo>
                  <a:lnTo>
                    <a:pt x="220472" y="229603"/>
                  </a:lnTo>
                  <a:lnTo>
                    <a:pt x="220472" y="228155"/>
                  </a:lnTo>
                  <a:lnTo>
                    <a:pt x="219773" y="227939"/>
                  </a:lnTo>
                  <a:lnTo>
                    <a:pt x="219417" y="227825"/>
                  </a:lnTo>
                  <a:lnTo>
                    <a:pt x="219417" y="234162"/>
                  </a:lnTo>
                  <a:lnTo>
                    <a:pt x="219417" y="235242"/>
                  </a:lnTo>
                  <a:lnTo>
                    <a:pt x="219417" y="245084"/>
                  </a:lnTo>
                  <a:lnTo>
                    <a:pt x="215607" y="248869"/>
                  </a:lnTo>
                  <a:lnTo>
                    <a:pt x="219189" y="250647"/>
                  </a:lnTo>
                  <a:lnTo>
                    <a:pt x="219417" y="250748"/>
                  </a:lnTo>
                  <a:lnTo>
                    <a:pt x="219189" y="250799"/>
                  </a:lnTo>
                  <a:lnTo>
                    <a:pt x="218655" y="250913"/>
                  </a:lnTo>
                  <a:lnTo>
                    <a:pt x="218147" y="251028"/>
                  </a:lnTo>
                  <a:lnTo>
                    <a:pt x="217309" y="251294"/>
                  </a:lnTo>
                  <a:lnTo>
                    <a:pt x="217068" y="251371"/>
                  </a:lnTo>
                  <a:lnTo>
                    <a:pt x="216877" y="251434"/>
                  </a:lnTo>
                  <a:lnTo>
                    <a:pt x="216877" y="251968"/>
                  </a:lnTo>
                  <a:lnTo>
                    <a:pt x="216877" y="252907"/>
                  </a:lnTo>
                  <a:lnTo>
                    <a:pt x="214617" y="253873"/>
                  </a:lnTo>
                  <a:lnTo>
                    <a:pt x="214477" y="253936"/>
                  </a:lnTo>
                  <a:lnTo>
                    <a:pt x="214249" y="254025"/>
                  </a:lnTo>
                  <a:lnTo>
                    <a:pt x="214477" y="254101"/>
                  </a:lnTo>
                  <a:lnTo>
                    <a:pt x="219189" y="257810"/>
                  </a:lnTo>
                  <a:lnTo>
                    <a:pt x="218147" y="258572"/>
                  </a:lnTo>
                  <a:lnTo>
                    <a:pt x="218147" y="259930"/>
                  </a:lnTo>
                  <a:lnTo>
                    <a:pt x="219417" y="260870"/>
                  </a:lnTo>
                  <a:lnTo>
                    <a:pt x="217309" y="261658"/>
                  </a:lnTo>
                  <a:lnTo>
                    <a:pt x="217068" y="261747"/>
                  </a:lnTo>
                  <a:lnTo>
                    <a:pt x="216877" y="261810"/>
                  </a:lnTo>
                  <a:lnTo>
                    <a:pt x="216877" y="260057"/>
                  </a:lnTo>
                  <a:lnTo>
                    <a:pt x="213017" y="257873"/>
                  </a:lnTo>
                  <a:lnTo>
                    <a:pt x="213017" y="258051"/>
                  </a:lnTo>
                  <a:lnTo>
                    <a:pt x="211797" y="261137"/>
                  </a:lnTo>
                  <a:lnTo>
                    <a:pt x="209257" y="259994"/>
                  </a:lnTo>
                  <a:lnTo>
                    <a:pt x="209257" y="296481"/>
                  </a:lnTo>
                  <a:lnTo>
                    <a:pt x="209067" y="296506"/>
                  </a:lnTo>
                  <a:lnTo>
                    <a:pt x="207924" y="296621"/>
                  </a:lnTo>
                  <a:lnTo>
                    <a:pt x="207924" y="297421"/>
                  </a:lnTo>
                  <a:lnTo>
                    <a:pt x="207924" y="303352"/>
                  </a:lnTo>
                  <a:lnTo>
                    <a:pt x="205447" y="304711"/>
                  </a:lnTo>
                  <a:lnTo>
                    <a:pt x="205447" y="305117"/>
                  </a:lnTo>
                  <a:lnTo>
                    <a:pt x="205447" y="313347"/>
                  </a:lnTo>
                  <a:lnTo>
                    <a:pt x="205447" y="314553"/>
                  </a:lnTo>
                  <a:lnTo>
                    <a:pt x="204774" y="314629"/>
                  </a:lnTo>
                  <a:lnTo>
                    <a:pt x="204177" y="314693"/>
                  </a:lnTo>
                  <a:lnTo>
                    <a:pt x="204177" y="315099"/>
                  </a:lnTo>
                  <a:lnTo>
                    <a:pt x="203466" y="315175"/>
                  </a:lnTo>
                  <a:lnTo>
                    <a:pt x="202907" y="315226"/>
                  </a:lnTo>
                  <a:lnTo>
                    <a:pt x="202907" y="315099"/>
                  </a:lnTo>
                  <a:lnTo>
                    <a:pt x="204177" y="314693"/>
                  </a:lnTo>
                  <a:lnTo>
                    <a:pt x="204177" y="314286"/>
                  </a:lnTo>
                  <a:lnTo>
                    <a:pt x="205447" y="313347"/>
                  </a:lnTo>
                  <a:lnTo>
                    <a:pt x="205447" y="305117"/>
                  </a:lnTo>
                  <a:lnTo>
                    <a:pt x="204177" y="303771"/>
                  </a:lnTo>
                  <a:lnTo>
                    <a:pt x="204177" y="302691"/>
                  </a:lnTo>
                  <a:lnTo>
                    <a:pt x="207924" y="303352"/>
                  </a:lnTo>
                  <a:lnTo>
                    <a:pt x="207924" y="297421"/>
                  </a:lnTo>
                  <a:lnTo>
                    <a:pt x="206717" y="297421"/>
                  </a:lnTo>
                  <a:lnTo>
                    <a:pt x="206717" y="297014"/>
                  </a:lnTo>
                  <a:lnTo>
                    <a:pt x="205447" y="296887"/>
                  </a:lnTo>
                  <a:lnTo>
                    <a:pt x="205447" y="295262"/>
                  </a:lnTo>
                  <a:lnTo>
                    <a:pt x="206717" y="294322"/>
                  </a:lnTo>
                  <a:lnTo>
                    <a:pt x="206717" y="293509"/>
                  </a:lnTo>
                  <a:lnTo>
                    <a:pt x="206717" y="291490"/>
                  </a:lnTo>
                  <a:lnTo>
                    <a:pt x="207924" y="291617"/>
                  </a:lnTo>
                  <a:lnTo>
                    <a:pt x="207924" y="291973"/>
                  </a:lnTo>
                  <a:lnTo>
                    <a:pt x="206717" y="293509"/>
                  </a:lnTo>
                  <a:lnTo>
                    <a:pt x="207924" y="294932"/>
                  </a:lnTo>
                  <a:lnTo>
                    <a:pt x="209257" y="296481"/>
                  </a:lnTo>
                  <a:lnTo>
                    <a:pt x="209257" y="259994"/>
                  </a:lnTo>
                  <a:lnTo>
                    <a:pt x="206717" y="258851"/>
                  </a:lnTo>
                  <a:lnTo>
                    <a:pt x="206717" y="267487"/>
                  </a:lnTo>
                  <a:lnTo>
                    <a:pt x="206717" y="268554"/>
                  </a:lnTo>
                  <a:lnTo>
                    <a:pt x="205447" y="270040"/>
                  </a:lnTo>
                  <a:lnTo>
                    <a:pt x="205447" y="281647"/>
                  </a:lnTo>
                  <a:lnTo>
                    <a:pt x="205447" y="285965"/>
                  </a:lnTo>
                  <a:lnTo>
                    <a:pt x="204774" y="285889"/>
                  </a:lnTo>
                  <a:lnTo>
                    <a:pt x="204177" y="285826"/>
                  </a:lnTo>
                  <a:lnTo>
                    <a:pt x="204177" y="298640"/>
                  </a:lnTo>
                  <a:lnTo>
                    <a:pt x="202907" y="299313"/>
                  </a:lnTo>
                  <a:lnTo>
                    <a:pt x="201358" y="299288"/>
                  </a:lnTo>
                  <a:lnTo>
                    <a:pt x="200317" y="299173"/>
                  </a:lnTo>
                  <a:lnTo>
                    <a:pt x="200317" y="296684"/>
                  </a:lnTo>
                  <a:lnTo>
                    <a:pt x="201637" y="296748"/>
                  </a:lnTo>
                  <a:lnTo>
                    <a:pt x="202907" y="298094"/>
                  </a:lnTo>
                  <a:lnTo>
                    <a:pt x="204177" y="298640"/>
                  </a:lnTo>
                  <a:lnTo>
                    <a:pt x="204177" y="285826"/>
                  </a:lnTo>
                  <a:lnTo>
                    <a:pt x="204177" y="284200"/>
                  </a:lnTo>
                  <a:lnTo>
                    <a:pt x="203466" y="284060"/>
                  </a:lnTo>
                  <a:lnTo>
                    <a:pt x="202907" y="283933"/>
                  </a:lnTo>
                  <a:lnTo>
                    <a:pt x="201637" y="283260"/>
                  </a:lnTo>
                  <a:lnTo>
                    <a:pt x="201637" y="281774"/>
                  </a:lnTo>
                  <a:lnTo>
                    <a:pt x="200317" y="282206"/>
                  </a:lnTo>
                  <a:lnTo>
                    <a:pt x="199097" y="282854"/>
                  </a:lnTo>
                  <a:lnTo>
                    <a:pt x="199097" y="283806"/>
                  </a:lnTo>
                  <a:lnTo>
                    <a:pt x="199097" y="300659"/>
                  </a:lnTo>
                  <a:lnTo>
                    <a:pt x="199097" y="302006"/>
                  </a:lnTo>
                  <a:lnTo>
                    <a:pt x="198475" y="302082"/>
                  </a:lnTo>
                  <a:lnTo>
                    <a:pt x="197827" y="302158"/>
                  </a:lnTo>
                  <a:lnTo>
                    <a:pt x="199097" y="300659"/>
                  </a:lnTo>
                  <a:lnTo>
                    <a:pt x="199097" y="283806"/>
                  </a:lnTo>
                  <a:lnTo>
                    <a:pt x="197650" y="285496"/>
                  </a:lnTo>
                  <a:lnTo>
                    <a:pt x="197650" y="285038"/>
                  </a:lnTo>
                  <a:lnTo>
                    <a:pt x="195364" y="282028"/>
                  </a:lnTo>
                  <a:lnTo>
                    <a:pt x="196469" y="279311"/>
                  </a:lnTo>
                  <a:lnTo>
                    <a:pt x="196469" y="278904"/>
                  </a:lnTo>
                  <a:lnTo>
                    <a:pt x="195999" y="278422"/>
                  </a:lnTo>
                  <a:lnTo>
                    <a:pt x="195783" y="278231"/>
                  </a:lnTo>
                  <a:lnTo>
                    <a:pt x="195287" y="277761"/>
                  </a:lnTo>
                  <a:lnTo>
                    <a:pt x="195287" y="282232"/>
                  </a:lnTo>
                  <a:lnTo>
                    <a:pt x="195287" y="285013"/>
                  </a:lnTo>
                  <a:lnTo>
                    <a:pt x="192773" y="282867"/>
                  </a:lnTo>
                  <a:lnTo>
                    <a:pt x="193090" y="282867"/>
                  </a:lnTo>
                  <a:lnTo>
                    <a:pt x="194665" y="282409"/>
                  </a:lnTo>
                  <a:lnTo>
                    <a:pt x="195097" y="282295"/>
                  </a:lnTo>
                  <a:lnTo>
                    <a:pt x="195287" y="282232"/>
                  </a:lnTo>
                  <a:lnTo>
                    <a:pt x="195287" y="277761"/>
                  </a:lnTo>
                  <a:lnTo>
                    <a:pt x="194017" y="276517"/>
                  </a:lnTo>
                  <a:lnTo>
                    <a:pt x="194017" y="275983"/>
                  </a:lnTo>
                  <a:lnTo>
                    <a:pt x="193090" y="275678"/>
                  </a:lnTo>
                  <a:lnTo>
                    <a:pt x="192747" y="275577"/>
                  </a:lnTo>
                  <a:lnTo>
                    <a:pt x="194017" y="275297"/>
                  </a:lnTo>
                  <a:lnTo>
                    <a:pt x="194017" y="271932"/>
                  </a:lnTo>
                  <a:lnTo>
                    <a:pt x="192747" y="272872"/>
                  </a:lnTo>
                  <a:lnTo>
                    <a:pt x="192747" y="271792"/>
                  </a:lnTo>
                  <a:lnTo>
                    <a:pt x="194017" y="271259"/>
                  </a:lnTo>
                  <a:lnTo>
                    <a:pt x="192747" y="269773"/>
                  </a:lnTo>
                  <a:lnTo>
                    <a:pt x="194017" y="269367"/>
                  </a:lnTo>
                  <a:lnTo>
                    <a:pt x="195287" y="269265"/>
                  </a:lnTo>
                  <a:lnTo>
                    <a:pt x="196761" y="269151"/>
                  </a:lnTo>
                  <a:lnTo>
                    <a:pt x="197650" y="269074"/>
                  </a:lnTo>
                  <a:lnTo>
                    <a:pt x="199097" y="268960"/>
                  </a:lnTo>
                  <a:lnTo>
                    <a:pt x="199097" y="271665"/>
                  </a:lnTo>
                  <a:lnTo>
                    <a:pt x="196557" y="272884"/>
                  </a:lnTo>
                  <a:lnTo>
                    <a:pt x="199097" y="276250"/>
                  </a:lnTo>
                  <a:lnTo>
                    <a:pt x="196469" y="277507"/>
                  </a:lnTo>
                  <a:lnTo>
                    <a:pt x="196469" y="278739"/>
                  </a:lnTo>
                  <a:lnTo>
                    <a:pt x="199097" y="280695"/>
                  </a:lnTo>
                  <a:lnTo>
                    <a:pt x="200317" y="281597"/>
                  </a:lnTo>
                  <a:lnTo>
                    <a:pt x="200888" y="281203"/>
                  </a:lnTo>
                  <a:lnTo>
                    <a:pt x="201637" y="280568"/>
                  </a:lnTo>
                  <a:lnTo>
                    <a:pt x="201637" y="280974"/>
                  </a:lnTo>
                  <a:lnTo>
                    <a:pt x="202907" y="281241"/>
                  </a:lnTo>
                  <a:lnTo>
                    <a:pt x="203466" y="281330"/>
                  </a:lnTo>
                  <a:lnTo>
                    <a:pt x="204177" y="281444"/>
                  </a:lnTo>
                  <a:lnTo>
                    <a:pt x="204774" y="281533"/>
                  </a:lnTo>
                  <a:lnTo>
                    <a:pt x="205447" y="281647"/>
                  </a:lnTo>
                  <a:lnTo>
                    <a:pt x="205447" y="270040"/>
                  </a:lnTo>
                  <a:lnTo>
                    <a:pt x="202907" y="269100"/>
                  </a:lnTo>
                  <a:lnTo>
                    <a:pt x="204177" y="268427"/>
                  </a:lnTo>
                  <a:lnTo>
                    <a:pt x="205447" y="267754"/>
                  </a:lnTo>
                  <a:lnTo>
                    <a:pt x="205447" y="267347"/>
                  </a:lnTo>
                  <a:lnTo>
                    <a:pt x="206717" y="267487"/>
                  </a:lnTo>
                  <a:lnTo>
                    <a:pt x="206717" y="258851"/>
                  </a:lnTo>
                  <a:lnTo>
                    <a:pt x="204774" y="256425"/>
                  </a:lnTo>
                  <a:lnTo>
                    <a:pt x="207924" y="255752"/>
                  </a:lnTo>
                  <a:lnTo>
                    <a:pt x="207924" y="252996"/>
                  </a:lnTo>
                  <a:lnTo>
                    <a:pt x="209257" y="254190"/>
                  </a:lnTo>
                  <a:lnTo>
                    <a:pt x="210400" y="255219"/>
                  </a:lnTo>
                  <a:lnTo>
                    <a:pt x="210527" y="255346"/>
                  </a:lnTo>
                  <a:lnTo>
                    <a:pt x="216877" y="251968"/>
                  </a:lnTo>
                  <a:lnTo>
                    <a:pt x="213017" y="248970"/>
                  </a:lnTo>
                  <a:lnTo>
                    <a:pt x="212013" y="248437"/>
                  </a:lnTo>
                  <a:lnTo>
                    <a:pt x="211099" y="248539"/>
                  </a:lnTo>
                  <a:lnTo>
                    <a:pt x="210527" y="248602"/>
                  </a:lnTo>
                  <a:lnTo>
                    <a:pt x="210934" y="247865"/>
                  </a:lnTo>
                  <a:lnTo>
                    <a:pt x="210527" y="247650"/>
                  </a:lnTo>
                  <a:lnTo>
                    <a:pt x="211099" y="247573"/>
                  </a:lnTo>
                  <a:lnTo>
                    <a:pt x="211797" y="246303"/>
                  </a:lnTo>
                  <a:lnTo>
                    <a:pt x="211797" y="247472"/>
                  </a:lnTo>
                  <a:lnTo>
                    <a:pt x="212013" y="247446"/>
                  </a:lnTo>
                  <a:lnTo>
                    <a:pt x="212775" y="247332"/>
                  </a:lnTo>
                  <a:lnTo>
                    <a:pt x="213017" y="247307"/>
                  </a:lnTo>
                  <a:lnTo>
                    <a:pt x="214249" y="247129"/>
                  </a:lnTo>
                  <a:lnTo>
                    <a:pt x="214249" y="245770"/>
                  </a:lnTo>
                  <a:lnTo>
                    <a:pt x="216877" y="245427"/>
                  </a:lnTo>
                  <a:lnTo>
                    <a:pt x="217309" y="245376"/>
                  </a:lnTo>
                  <a:lnTo>
                    <a:pt x="218147" y="245262"/>
                  </a:lnTo>
                  <a:lnTo>
                    <a:pt x="218655" y="245186"/>
                  </a:lnTo>
                  <a:lnTo>
                    <a:pt x="219417" y="245084"/>
                  </a:lnTo>
                  <a:lnTo>
                    <a:pt x="219417" y="235242"/>
                  </a:lnTo>
                  <a:lnTo>
                    <a:pt x="218147" y="235242"/>
                  </a:lnTo>
                  <a:lnTo>
                    <a:pt x="218147" y="235102"/>
                  </a:lnTo>
                  <a:lnTo>
                    <a:pt x="215607" y="236054"/>
                  </a:lnTo>
                  <a:lnTo>
                    <a:pt x="218147" y="238620"/>
                  </a:lnTo>
                  <a:lnTo>
                    <a:pt x="217309" y="239064"/>
                  </a:lnTo>
                  <a:lnTo>
                    <a:pt x="217068" y="239191"/>
                  </a:lnTo>
                  <a:lnTo>
                    <a:pt x="216877" y="239293"/>
                  </a:lnTo>
                  <a:lnTo>
                    <a:pt x="214922" y="240017"/>
                  </a:lnTo>
                  <a:lnTo>
                    <a:pt x="214617" y="240131"/>
                  </a:lnTo>
                  <a:lnTo>
                    <a:pt x="214477" y="240182"/>
                  </a:lnTo>
                  <a:lnTo>
                    <a:pt x="214249" y="240322"/>
                  </a:lnTo>
                  <a:lnTo>
                    <a:pt x="211797" y="242658"/>
                  </a:lnTo>
                  <a:lnTo>
                    <a:pt x="213017" y="245491"/>
                  </a:lnTo>
                  <a:lnTo>
                    <a:pt x="213017" y="245618"/>
                  </a:lnTo>
                  <a:lnTo>
                    <a:pt x="212013" y="245402"/>
                  </a:lnTo>
                  <a:lnTo>
                    <a:pt x="211797" y="245364"/>
                  </a:lnTo>
                  <a:lnTo>
                    <a:pt x="211797" y="242658"/>
                  </a:lnTo>
                  <a:lnTo>
                    <a:pt x="211797" y="242531"/>
                  </a:lnTo>
                  <a:lnTo>
                    <a:pt x="209257" y="241452"/>
                  </a:lnTo>
                  <a:lnTo>
                    <a:pt x="209067" y="241363"/>
                  </a:lnTo>
                  <a:lnTo>
                    <a:pt x="207975" y="237007"/>
                  </a:lnTo>
                  <a:lnTo>
                    <a:pt x="210400" y="236486"/>
                  </a:lnTo>
                  <a:lnTo>
                    <a:pt x="210527" y="236461"/>
                  </a:lnTo>
                  <a:lnTo>
                    <a:pt x="213017" y="234772"/>
                  </a:lnTo>
                  <a:lnTo>
                    <a:pt x="213017" y="234924"/>
                  </a:lnTo>
                  <a:lnTo>
                    <a:pt x="214249" y="233083"/>
                  </a:lnTo>
                  <a:lnTo>
                    <a:pt x="214249" y="233349"/>
                  </a:lnTo>
                  <a:lnTo>
                    <a:pt x="215607" y="233349"/>
                  </a:lnTo>
                  <a:lnTo>
                    <a:pt x="215607" y="233222"/>
                  </a:lnTo>
                  <a:lnTo>
                    <a:pt x="216877" y="233756"/>
                  </a:lnTo>
                  <a:lnTo>
                    <a:pt x="216877" y="234302"/>
                  </a:lnTo>
                  <a:lnTo>
                    <a:pt x="218147" y="234975"/>
                  </a:lnTo>
                  <a:lnTo>
                    <a:pt x="218147" y="234569"/>
                  </a:lnTo>
                  <a:lnTo>
                    <a:pt x="219189" y="234238"/>
                  </a:lnTo>
                  <a:lnTo>
                    <a:pt x="219417" y="234162"/>
                  </a:lnTo>
                  <a:lnTo>
                    <a:pt x="219417" y="227825"/>
                  </a:lnTo>
                  <a:lnTo>
                    <a:pt x="219417" y="225933"/>
                  </a:lnTo>
                  <a:lnTo>
                    <a:pt x="220472" y="225717"/>
                  </a:lnTo>
                  <a:lnTo>
                    <a:pt x="220472" y="225501"/>
                  </a:lnTo>
                  <a:lnTo>
                    <a:pt x="220472" y="222110"/>
                  </a:lnTo>
                  <a:lnTo>
                    <a:pt x="224497" y="222910"/>
                  </a:lnTo>
                  <a:lnTo>
                    <a:pt x="224497" y="220141"/>
                  </a:lnTo>
                  <a:lnTo>
                    <a:pt x="225767" y="220814"/>
                  </a:lnTo>
                  <a:lnTo>
                    <a:pt x="225767" y="217703"/>
                  </a:lnTo>
                  <a:lnTo>
                    <a:pt x="225767" y="217170"/>
                  </a:lnTo>
                  <a:lnTo>
                    <a:pt x="227037" y="217436"/>
                  </a:lnTo>
                  <a:lnTo>
                    <a:pt x="227037" y="214134"/>
                  </a:lnTo>
                  <a:lnTo>
                    <a:pt x="225767" y="213791"/>
                  </a:lnTo>
                  <a:lnTo>
                    <a:pt x="225767" y="215277"/>
                  </a:lnTo>
                  <a:lnTo>
                    <a:pt x="224497" y="215544"/>
                  </a:lnTo>
                  <a:lnTo>
                    <a:pt x="225767" y="212991"/>
                  </a:lnTo>
                  <a:lnTo>
                    <a:pt x="224497" y="210019"/>
                  </a:lnTo>
                  <a:lnTo>
                    <a:pt x="221957" y="208534"/>
                  </a:lnTo>
                  <a:lnTo>
                    <a:pt x="221957" y="205930"/>
                  </a:lnTo>
                  <a:lnTo>
                    <a:pt x="223227" y="205435"/>
                  </a:lnTo>
                  <a:lnTo>
                    <a:pt x="225767" y="203809"/>
                  </a:lnTo>
                  <a:lnTo>
                    <a:pt x="221957" y="202044"/>
                  </a:lnTo>
                  <a:lnTo>
                    <a:pt x="221957" y="205435"/>
                  </a:lnTo>
                  <a:lnTo>
                    <a:pt x="221957" y="205905"/>
                  </a:lnTo>
                  <a:lnTo>
                    <a:pt x="220700" y="204635"/>
                  </a:lnTo>
                  <a:lnTo>
                    <a:pt x="221957" y="205435"/>
                  </a:lnTo>
                  <a:lnTo>
                    <a:pt x="221957" y="202044"/>
                  </a:lnTo>
                  <a:lnTo>
                    <a:pt x="219417" y="200850"/>
                  </a:lnTo>
                  <a:lnTo>
                    <a:pt x="220472" y="203288"/>
                  </a:lnTo>
                  <a:lnTo>
                    <a:pt x="220472" y="215836"/>
                  </a:lnTo>
                  <a:lnTo>
                    <a:pt x="219773" y="215760"/>
                  </a:lnTo>
                  <a:lnTo>
                    <a:pt x="219417" y="215684"/>
                  </a:lnTo>
                  <a:lnTo>
                    <a:pt x="219417" y="215277"/>
                  </a:lnTo>
                  <a:lnTo>
                    <a:pt x="220472" y="215836"/>
                  </a:lnTo>
                  <a:lnTo>
                    <a:pt x="220472" y="203288"/>
                  </a:lnTo>
                  <a:lnTo>
                    <a:pt x="219417" y="202730"/>
                  </a:lnTo>
                  <a:lnTo>
                    <a:pt x="219417" y="200850"/>
                  </a:lnTo>
                  <a:lnTo>
                    <a:pt x="219417" y="198691"/>
                  </a:lnTo>
                  <a:lnTo>
                    <a:pt x="220472" y="197358"/>
                  </a:lnTo>
                  <a:lnTo>
                    <a:pt x="220472" y="197167"/>
                  </a:lnTo>
                  <a:lnTo>
                    <a:pt x="221957" y="196532"/>
                  </a:lnTo>
                  <a:lnTo>
                    <a:pt x="221957" y="197205"/>
                  </a:lnTo>
                  <a:lnTo>
                    <a:pt x="223227" y="197548"/>
                  </a:lnTo>
                  <a:lnTo>
                    <a:pt x="224497" y="197878"/>
                  </a:lnTo>
                  <a:lnTo>
                    <a:pt x="223431" y="198450"/>
                  </a:lnTo>
                  <a:lnTo>
                    <a:pt x="224497" y="199097"/>
                  </a:lnTo>
                  <a:lnTo>
                    <a:pt x="227037" y="200621"/>
                  </a:lnTo>
                  <a:lnTo>
                    <a:pt x="228041" y="201218"/>
                  </a:lnTo>
                  <a:lnTo>
                    <a:pt x="228193" y="201307"/>
                  </a:lnTo>
                  <a:lnTo>
                    <a:pt x="228193" y="201637"/>
                  </a:lnTo>
                  <a:lnTo>
                    <a:pt x="229514" y="198958"/>
                  </a:lnTo>
                  <a:lnTo>
                    <a:pt x="231292" y="199009"/>
                  </a:lnTo>
                  <a:lnTo>
                    <a:pt x="232117" y="199097"/>
                  </a:lnTo>
                  <a:lnTo>
                    <a:pt x="230847" y="199097"/>
                  </a:lnTo>
                  <a:lnTo>
                    <a:pt x="230847" y="200037"/>
                  </a:lnTo>
                  <a:lnTo>
                    <a:pt x="232117" y="200304"/>
                  </a:lnTo>
                  <a:lnTo>
                    <a:pt x="233260" y="200545"/>
                  </a:lnTo>
                  <a:lnTo>
                    <a:pt x="233260" y="200914"/>
                  </a:lnTo>
                  <a:lnTo>
                    <a:pt x="234657" y="201663"/>
                  </a:lnTo>
                  <a:lnTo>
                    <a:pt x="234657" y="203009"/>
                  </a:lnTo>
                  <a:lnTo>
                    <a:pt x="235864" y="203644"/>
                  </a:lnTo>
                  <a:lnTo>
                    <a:pt x="235864" y="195668"/>
                  </a:lnTo>
                  <a:lnTo>
                    <a:pt x="233781" y="194017"/>
                  </a:lnTo>
                  <a:lnTo>
                    <a:pt x="233260" y="193649"/>
                  </a:lnTo>
                  <a:lnTo>
                    <a:pt x="232117" y="193154"/>
                  </a:lnTo>
                  <a:lnTo>
                    <a:pt x="230847" y="193154"/>
                  </a:lnTo>
                  <a:lnTo>
                    <a:pt x="230847" y="192620"/>
                  </a:lnTo>
                  <a:lnTo>
                    <a:pt x="232117" y="192354"/>
                  </a:lnTo>
                  <a:lnTo>
                    <a:pt x="232117" y="191541"/>
                  </a:lnTo>
                  <a:lnTo>
                    <a:pt x="233260" y="192151"/>
                  </a:lnTo>
                  <a:lnTo>
                    <a:pt x="233781" y="192341"/>
                  </a:lnTo>
                  <a:lnTo>
                    <a:pt x="234657" y="192620"/>
                  </a:lnTo>
                  <a:lnTo>
                    <a:pt x="234657" y="192214"/>
                  </a:lnTo>
                  <a:lnTo>
                    <a:pt x="235864" y="195529"/>
                  </a:lnTo>
                  <a:lnTo>
                    <a:pt x="235864" y="179273"/>
                  </a:lnTo>
                  <a:lnTo>
                    <a:pt x="235318" y="179362"/>
                  </a:lnTo>
                  <a:lnTo>
                    <a:pt x="234657" y="179463"/>
                  </a:lnTo>
                  <a:lnTo>
                    <a:pt x="234657" y="178587"/>
                  </a:lnTo>
                  <a:lnTo>
                    <a:pt x="235318" y="178523"/>
                  </a:lnTo>
                  <a:lnTo>
                    <a:pt x="235864" y="178460"/>
                  </a:lnTo>
                  <a:lnTo>
                    <a:pt x="235864" y="170764"/>
                  </a:lnTo>
                  <a:lnTo>
                    <a:pt x="235318" y="170700"/>
                  </a:lnTo>
                  <a:lnTo>
                    <a:pt x="234657" y="170637"/>
                  </a:lnTo>
                  <a:lnTo>
                    <a:pt x="234657" y="174142"/>
                  </a:lnTo>
                  <a:lnTo>
                    <a:pt x="234073" y="173926"/>
                  </a:lnTo>
                  <a:lnTo>
                    <a:pt x="234073" y="179806"/>
                  </a:lnTo>
                  <a:lnTo>
                    <a:pt x="233260" y="179692"/>
                  </a:lnTo>
                  <a:lnTo>
                    <a:pt x="233260" y="183070"/>
                  </a:lnTo>
                  <a:lnTo>
                    <a:pt x="232117" y="183311"/>
                  </a:lnTo>
                  <a:lnTo>
                    <a:pt x="231292" y="183134"/>
                  </a:lnTo>
                  <a:lnTo>
                    <a:pt x="230847" y="183045"/>
                  </a:lnTo>
                  <a:lnTo>
                    <a:pt x="230847" y="183172"/>
                  </a:lnTo>
                  <a:lnTo>
                    <a:pt x="229514" y="183261"/>
                  </a:lnTo>
                  <a:lnTo>
                    <a:pt x="228193" y="182283"/>
                  </a:lnTo>
                  <a:lnTo>
                    <a:pt x="228193" y="177634"/>
                  </a:lnTo>
                  <a:lnTo>
                    <a:pt x="229120" y="177736"/>
                  </a:lnTo>
                  <a:lnTo>
                    <a:pt x="229514" y="177774"/>
                  </a:lnTo>
                  <a:lnTo>
                    <a:pt x="229514" y="176364"/>
                  </a:lnTo>
                  <a:lnTo>
                    <a:pt x="230847" y="177914"/>
                  </a:lnTo>
                  <a:lnTo>
                    <a:pt x="231292" y="177965"/>
                  </a:lnTo>
                  <a:lnTo>
                    <a:pt x="232117" y="178054"/>
                  </a:lnTo>
                  <a:lnTo>
                    <a:pt x="233260" y="177203"/>
                  </a:lnTo>
                  <a:lnTo>
                    <a:pt x="233260" y="177965"/>
                  </a:lnTo>
                  <a:lnTo>
                    <a:pt x="232117" y="178460"/>
                  </a:lnTo>
                  <a:lnTo>
                    <a:pt x="233260" y="179247"/>
                  </a:lnTo>
                  <a:lnTo>
                    <a:pt x="233781" y="179603"/>
                  </a:lnTo>
                  <a:lnTo>
                    <a:pt x="234073" y="179806"/>
                  </a:lnTo>
                  <a:lnTo>
                    <a:pt x="234073" y="173926"/>
                  </a:lnTo>
                  <a:lnTo>
                    <a:pt x="229222" y="172034"/>
                  </a:lnTo>
                  <a:lnTo>
                    <a:pt x="231101" y="165341"/>
                  </a:lnTo>
                  <a:lnTo>
                    <a:pt x="233260" y="167030"/>
                  </a:lnTo>
                  <a:lnTo>
                    <a:pt x="233260" y="168529"/>
                  </a:lnTo>
                  <a:lnTo>
                    <a:pt x="233260" y="168694"/>
                  </a:lnTo>
                  <a:lnTo>
                    <a:pt x="233260" y="169976"/>
                  </a:lnTo>
                  <a:lnTo>
                    <a:pt x="232117" y="170091"/>
                  </a:lnTo>
                  <a:lnTo>
                    <a:pt x="232117" y="170357"/>
                  </a:lnTo>
                  <a:lnTo>
                    <a:pt x="233260" y="171094"/>
                  </a:lnTo>
                  <a:lnTo>
                    <a:pt x="233260" y="170878"/>
                  </a:lnTo>
                  <a:lnTo>
                    <a:pt x="234657" y="174142"/>
                  </a:lnTo>
                  <a:lnTo>
                    <a:pt x="234657" y="170637"/>
                  </a:lnTo>
                  <a:lnTo>
                    <a:pt x="234657" y="169418"/>
                  </a:lnTo>
                  <a:lnTo>
                    <a:pt x="233387" y="168617"/>
                  </a:lnTo>
                  <a:lnTo>
                    <a:pt x="234657" y="167805"/>
                  </a:lnTo>
                  <a:lnTo>
                    <a:pt x="235864" y="168821"/>
                  </a:lnTo>
                  <a:lnTo>
                    <a:pt x="235864" y="169875"/>
                  </a:lnTo>
                  <a:lnTo>
                    <a:pt x="236702" y="169329"/>
                  </a:lnTo>
                  <a:lnTo>
                    <a:pt x="236893" y="169202"/>
                  </a:lnTo>
                  <a:lnTo>
                    <a:pt x="237083" y="169087"/>
                  </a:lnTo>
                  <a:lnTo>
                    <a:pt x="237083" y="169659"/>
                  </a:lnTo>
                  <a:lnTo>
                    <a:pt x="238175" y="169900"/>
                  </a:lnTo>
                  <a:lnTo>
                    <a:pt x="238429" y="169951"/>
                  </a:lnTo>
                  <a:lnTo>
                    <a:pt x="238429" y="161988"/>
                  </a:lnTo>
                  <a:lnTo>
                    <a:pt x="236702" y="161937"/>
                  </a:lnTo>
                  <a:lnTo>
                    <a:pt x="235864" y="162306"/>
                  </a:lnTo>
                  <a:lnTo>
                    <a:pt x="235864" y="165315"/>
                  </a:lnTo>
                  <a:lnTo>
                    <a:pt x="234353" y="164020"/>
                  </a:lnTo>
                  <a:lnTo>
                    <a:pt x="235318" y="164833"/>
                  </a:lnTo>
                  <a:lnTo>
                    <a:pt x="235864" y="165315"/>
                  </a:lnTo>
                  <a:lnTo>
                    <a:pt x="235864" y="162306"/>
                  </a:lnTo>
                  <a:lnTo>
                    <a:pt x="235458" y="162471"/>
                  </a:lnTo>
                  <a:lnTo>
                    <a:pt x="235318" y="162534"/>
                  </a:lnTo>
                  <a:lnTo>
                    <a:pt x="235318" y="161594"/>
                  </a:lnTo>
                  <a:lnTo>
                    <a:pt x="234657" y="157543"/>
                  </a:lnTo>
                  <a:lnTo>
                    <a:pt x="234657" y="157276"/>
                  </a:lnTo>
                  <a:lnTo>
                    <a:pt x="235318" y="157416"/>
                  </a:lnTo>
                  <a:lnTo>
                    <a:pt x="235864" y="157530"/>
                  </a:lnTo>
                  <a:lnTo>
                    <a:pt x="236893" y="157657"/>
                  </a:lnTo>
                  <a:lnTo>
                    <a:pt x="237083" y="157670"/>
                  </a:lnTo>
                  <a:lnTo>
                    <a:pt x="237083" y="157264"/>
                  </a:lnTo>
                  <a:lnTo>
                    <a:pt x="237083" y="156197"/>
                  </a:lnTo>
                  <a:lnTo>
                    <a:pt x="238429" y="156273"/>
                  </a:lnTo>
                  <a:lnTo>
                    <a:pt x="240284" y="156400"/>
                  </a:lnTo>
                  <a:lnTo>
                    <a:pt x="242176" y="156514"/>
                  </a:lnTo>
                  <a:lnTo>
                    <a:pt x="243547" y="156603"/>
                  </a:lnTo>
                  <a:lnTo>
                    <a:pt x="240284" y="153885"/>
                  </a:lnTo>
                  <a:lnTo>
                    <a:pt x="236893" y="151053"/>
                  </a:lnTo>
                  <a:lnTo>
                    <a:pt x="236893" y="153301"/>
                  </a:lnTo>
                  <a:lnTo>
                    <a:pt x="235318" y="152590"/>
                  </a:lnTo>
                  <a:lnTo>
                    <a:pt x="235585" y="154000"/>
                  </a:lnTo>
                  <a:lnTo>
                    <a:pt x="235864" y="155422"/>
                  </a:lnTo>
                  <a:lnTo>
                    <a:pt x="234657" y="155930"/>
                  </a:lnTo>
                  <a:lnTo>
                    <a:pt x="234657" y="155397"/>
                  </a:lnTo>
                  <a:lnTo>
                    <a:pt x="233260" y="154952"/>
                  </a:lnTo>
                  <a:lnTo>
                    <a:pt x="233260" y="163055"/>
                  </a:lnTo>
                  <a:lnTo>
                    <a:pt x="232117" y="162890"/>
                  </a:lnTo>
                  <a:lnTo>
                    <a:pt x="231711" y="162839"/>
                  </a:lnTo>
                  <a:lnTo>
                    <a:pt x="230251" y="161594"/>
                  </a:lnTo>
                  <a:lnTo>
                    <a:pt x="230111" y="161467"/>
                  </a:lnTo>
                  <a:lnTo>
                    <a:pt x="229120" y="161023"/>
                  </a:lnTo>
                  <a:lnTo>
                    <a:pt x="229120" y="174929"/>
                  </a:lnTo>
                  <a:lnTo>
                    <a:pt x="228523" y="174561"/>
                  </a:lnTo>
                  <a:lnTo>
                    <a:pt x="228650" y="174104"/>
                  </a:lnTo>
                  <a:lnTo>
                    <a:pt x="229120" y="174929"/>
                  </a:lnTo>
                  <a:lnTo>
                    <a:pt x="229120" y="161023"/>
                  </a:lnTo>
                  <a:lnTo>
                    <a:pt x="228904" y="160921"/>
                  </a:lnTo>
                  <a:lnTo>
                    <a:pt x="227825" y="161594"/>
                  </a:lnTo>
                  <a:lnTo>
                    <a:pt x="227190" y="162153"/>
                  </a:lnTo>
                  <a:lnTo>
                    <a:pt x="224815" y="164287"/>
                  </a:lnTo>
                  <a:lnTo>
                    <a:pt x="224320" y="164299"/>
                  </a:lnTo>
                  <a:lnTo>
                    <a:pt x="224053" y="163220"/>
                  </a:lnTo>
                  <a:lnTo>
                    <a:pt x="223774" y="162814"/>
                  </a:lnTo>
                  <a:lnTo>
                    <a:pt x="223100" y="161861"/>
                  </a:lnTo>
                  <a:lnTo>
                    <a:pt x="222719" y="161886"/>
                  </a:lnTo>
                  <a:lnTo>
                    <a:pt x="221310" y="156984"/>
                  </a:lnTo>
                  <a:lnTo>
                    <a:pt x="221310" y="161937"/>
                  </a:lnTo>
                  <a:lnTo>
                    <a:pt x="219329" y="162001"/>
                  </a:lnTo>
                  <a:lnTo>
                    <a:pt x="220268" y="163893"/>
                  </a:lnTo>
                  <a:lnTo>
                    <a:pt x="216687" y="163195"/>
                  </a:lnTo>
                  <a:lnTo>
                    <a:pt x="217436" y="161061"/>
                  </a:lnTo>
                  <a:lnTo>
                    <a:pt x="221310" y="161937"/>
                  </a:lnTo>
                  <a:lnTo>
                    <a:pt x="221310" y="156984"/>
                  </a:lnTo>
                  <a:lnTo>
                    <a:pt x="221119" y="156311"/>
                  </a:lnTo>
                  <a:lnTo>
                    <a:pt x="221957" y="157416"/>
                  </a:lnTo>
                  <a:lnTo>
                    <a:pt x="223227" y="157746"/>
                  </a:lnTo>
                  <a:lnTo>
                    <a:pt x="224497" y="158089"/>
                  </a:lnTo>
                  <a:lnTo>
                    <a:pt x="224497" y="158229"/>
                  </a:lnTo>
                  <a:lnTo>
                    <a:pt x="227037" y="158584"/>
                  </a:lnTo>
                  <a:lnTo>
                    <a:pt x="227622" y="158661"/>
                  </a:lnTo>
                  <a:lnTo>
                    <a:pt x="228193" y="158750"/>
                  </a:lnTo>
                  <a:lnTo>
                    <a:pt x="228612" y="159029"/>
                  </a:lnTo>
                  <a:lnTo>
                    <a:pt x="229514" y="159804"/>
                  </a:lnTo>
                  <a:lnTo>
                    <a:pt x="229514" y="148501"/>
                  </a:lnTo>
                  <a:lnTo>
                    <a:pt x="229514" y="148145"/>
                  </a:lnTo>
                  <a:lnTo>
                    <a:pt x="228193" y="147510"/>
                  </a:lnTo>
                  <a:lnTo>
                    <a:pt x="228193" y="144576"/>
                  </a:lnTo>
                  <a:lnTo>
                    <a:pt x="227037" y="143116"/>
                  </a:lnTo>
                  <a:lnTo>
                    <a:pt x="228193" y="143116"/>
                  </a:lnTo>
                  <a:lnTo>
                    <a:pt x="228193" y="142824"/>
                  </a:lnTo>
                  <a:lnTo>
                    <a:pt x="229514" y="145935"/>
                  </a:lnTo>
                  <a:lnTo>
                    <a:pt x="229514" y="148145"/>
                  </a:lnTo>
                  <a:lnTo>
                    <a:pt x="230428" y="148577"/>
                  </a:lnTo>
                  <a:lnTo>
                    <a:pt x="231292" y="148653"/>
                  </a:lnTo>
                  <a:lnTo>
                    <a:pt x="230847" y="150126"/>
                  </a:lnTo>
                  <a:lnTo>
                    <a:pt x="230847" y="148780"/>
                  </a:lnTo>
                  <a:lnTo>
                    <a:pt x="230428" y="148577"/>
                  </a:lnTo>
                  <a:lnTo>
                    <a:pt x="230136" y="148564"/>
                  </a:lnTo>
                  <a:lnTo>
                    <a:pt x="230136" y="160350"/>
                  </a:lnTo>
                  <a:lnTo>
                    <a:pt x="233260" y="163055"/>
                  </a:lnTo>
                  <a:lnTo>
                    <a:pt x="233260" y="154952"/>
                  </a:lnTo>
                  <a:lnTo>
                    <a:pt x="233260" y="154330"/>
                  </a:lnTo>
                  <a:lnTo>
                    <a:pt x="234073" y="154216"/>
                  </a:lnTo>
                  <a:lnTo>
                    <a:pt x="234657" y="154127"/>
                  </a:lnTo>
                  <a:lnTo>
                    <a:pt x="235318" y="154038"/>
                  </a:lnTo>
                  <a:lnTo>
                    <a:pt x="235318" y="152590"/>
                  </a:lnTo>
                  <a:lnTo>
                    <a:pt x="234657" y="152285"/>
                  </a:lnTo>
                  <a:lnTo>
                    <a:pt x="235318" y="152577"/>
                  </a:lnTo>
                  <a:lnTo>
                    <a:pt x="236702" y="153212"/>
                  </a:lnTo>
                  <a:lnTo>
                    <a:pt x="236893" y="153301"/>
                  </a:lnTo>
                  <a:lnTo>
                    <a:pt x="236893" y="151053"/>
                  </a:lnTo>
                  <a:lnTo>
                    <a:pt x="234657" y="149186"/>
                  </a:lnTo>
                  <a:lnTo>
                    <a:pt x="234657" y="149796"/>
                  </a:lnTo>
                  <a:lnTo>
                    <a:pt x="234073" y="148869"/>
                  </a:lnTo>
                  <a:lnTo>
                    <a:pt x="234657" y="148920"/>
                  </a:lnTo>
                  <a:lnTo>
                    <a:pt x="234657" y="149186"/>
                  </a:lnTo>
                  <a:lnTo>
                    <a:pt x="238429" y="152336"/>
                  </a:lnTo>
                  <a:lnTo>
                    <a:pt x="240284" y="153885"/>
                  </a:lnTo>
                  <a:lnTo>
                    <a:pt x="241007" y="152958"/>
                  </a:lnTo>
                  <a:lnTo>
                    <a:pt x="242176" y="151485"/>
                  </a:lnTo>
                  <a:lnTo>
                    <a:pt x="242176" y="151307"/>
                  </a:lnTo>
                  <a:lnTo>
                    <a:pt x="243547" y="151815"/>
                  </a:lnTo>
                  <a:lnTo>
                    <a:pt x="244729" y="152247"/>
                  </a:lnTo>
                  <a:lnTo>
                    <a:pt x="244729" y="155041"/>
                  </a:lnTo>
                  <a:lnTo>
                    <a:pt x="247357" y="153543"/>
                  </a:lnTo>
                  <a:lnTo>
                    <a:pt x="248539" y="152882"/>
                  </a:lnTo>
                  <a:lnTo>
                    <a:pt x="251142" y="151892"/>
                  </a:lnTo>
                  <a:lnTo>
                    <a:pt x="251142" y="149352"/>
                  </a:lnTo>
                  <a:lnTo>
                    <a:pt x="247357" y="147434"/>
                  </a:lnTo>
                  <a:lnTo>
                    <a:pt x="248539" y="146685"/>
                  </a:lnTo>
                  <a:lnTo>
                    <a:pt x="248132" y="146418"/>
                  </a:lnTo>
                  <a:lnTo>
                    <a:pt x="247357" y="146088"/>
                  </a:lnTo>
                  <a:lnTo>
                    <a:pt x="247015" y="146126"/>
                  </a:lnTo>
                  <a:lnTo>
                    <a:pt x="246087" y="146215"/>
                  </a:lnTo>
                  <a:lnTo>
                    <a:pt x="244957" y="145859"/>
                  </a:lnTo>
                  <a:lnTo>
                    <a:pt x="244729" y="145783"/>
                  </a:lnTo>
                  <a:lnTo>
                    <a:pt x="244729" y="143598"/>
                  </a:lnTo>
                  <a:lnTo>
                    <a:pt x="243725" y="143078"/>
                  </a:lnTo>
                  <a:lnTo>
                    <a:pt x="243547" y="142976"/>
                  </a:lnTo>
                  <a:lnTo>
                    <a:pt x="244729" y="142417"/>
                  </a:lnTo>
                  <a:lnTo>
                    <a:pt x="244182" y="142303"/>
                  </a:lnTo>
                  <a:lnTo>
                    <a:pt x="244957" y="142303"/>
                  </a:lnTo>
                  <a:lnTo>
                    <a:pt x="244729" y="142417"/>
                  </a:lnTo>
                  <a:lnTo>
                    <a:pt x="245579" y="142608"/>
                  </a:lnTo>
                  <a:lnTo>
                    <a:pt x="246087" y="142709"/>
                  </a:lnTo>
                  <a:lnTo>
                    <a:pt x="246621" y="142824"/>
                  </a:lnTo>
                  <a:lnTo>
                    <a:pt x="247015" y="142913"/>
                  </a:lnTo>
                  <a:lnTo>
                    <a:pt x="247357" y="142976"/>
                  </a:lnTo>
                  <a:lnTo>
                    <a:pt x="249897" y="144335"/>
                  </a:lnTo>
                  <a:lnTo>
                    <a:pt x="248627" y="146634"/>
                  </a:lnTo>
                  <a:lnTo>
                    <a:pt x="249897" y="147751"/>
                  </a:lnTo>
                  <a:lnTo>
                    <a:pt x="251142" y="148844"/>
                  </a:lnTo>
                  <a:lnTo>
                    <a:pt x="252349" y="149910"/>
                  </a:lnTo>
                  <a:lnTo>
                    <a:pt x="252349" y="135216"/>
                  </a:lnTo>
                  <a:lnTo>
                    <a:pt x="251307" y="134454"/>
                  </a:lnTo>
                  <a:lnTo>
                    <a:pt x="251142" y="134327"/>
                  </a:lnTo>
                  <a:lnTo>
                    <a:pt x="251142" y="141490"/>
                  </a:lnTo>
                  <a:lnTo>
                    <a:pt x="249897" y="141605"/>
                  </a:lnTo>
                  <a:lnTo>
                    <a:pt x="248539" y="141732"/>
                  </a:lnTo>
                  <a:lnTo>
                    <a:pt x="247357" y="141833"/>
                  </a:lnTo>
                  <a:lnTo>
                    <a:pt x="246621" y="141897"/>
                  </a:lnTo>
                  <a:lnTo>
                    <a:pt x="245579" y="142011"/>
                  </a:lnTo>
                  <a:lnTo>
                    <a:pt x="244957" y="142049"/>
                  </a:lnTo>
                  <a:lnTo>
                    <a:pt x="245579" y="141998"/>
                  </a:lnTo>
                  <a:lnTo>
                    <a:pt x="246087" y="141770"/>
                  </a:lnTo>
                  <a:lnTo>
                    <a:pt x="246087" y="139750"/>
                  </a:lnTo>
                  <a:lnTo>
                    <a:pt x="245579" y="139661"/>
                  </a:lnTo>
                  <a:lnTo>
                    <a:pt x="244957" y="139560"/>
                  </a:lnTo>
                  <a:lnTo>
                    <a:pt x="244182" y="139446"/>
                  </a:lnTo>
                  <a:lnTo>
                    <a:pt x="243547" y="139344"/>
                  </a:lnTo>
                  <a:lnTo>
                    <a:pt x="245579" y="137718"/>
                  </a:lnTo>
                  <a:lnTo>
                    <a:pt x="246087" y="137985"/>
                  </a:lnTo>
                  <a:lnTo>
                    <a:pt x="246087" y="138671"/>
                  </a:lnTo>
                  <a:lnTo>
                    <a:pt x="248539" y="138671"/>
                  </a:lnTo>
                  <a:lnTo>
                    <a:pt x="248539" y="141224"/>
                  </a:lnTo>
                  <a:lnTo>
                    <a:pt x="249555" y="141325"/>
                  </a:lnTo>
                  <a:lnTo>
                    <a:pt x="250634" y="141439"/>
                  </a:lnTo>
                  <a:lnTo>
                    <a:pt x="251142" y="141490"/>
                  </a:lnTo>
                  <a:lnTo>
                    <a:pt x="251142" y="134327"/>
                  </a:lnTo>
                  <a:lnTo>
                    <a:pt x="248920" y="133273"/>
                  </a:lnTo>
                  <a:lnTo>
                    <a:pt x="248539" y="133210"/>
                  </a:lnTo>
                  <a:lnTo>
                    <a:pt x="247357" y="134213"/>
                  </a:lnTo>
                  <a:lnTo>
                    <a:pt x="247357" y="132994"/>
                  </a:lnTo>
                  <a:lnTo>
                    <a:pt x="246087" y="131787"/>
                  </a:lnTo>
                  <a:lnTo>
                    <a:pt x="246087" y="136779"/>
                  </a:lnTo>
                  <a:lnTo>
                    <a:pt x="244957" y="137261"/>
                  </a:lnTo>
                  <a:lnTo>
                    <a:pt x="246087" y="137312"/>
                  </a:lnTo>
                  <a:lnTo>
                    <a:pt x="244881" y="137363"/>
                  </a:lnTo>
                  <a:lnTo>
                    <a:pt x="244729" y="137287"/>
                  </a:lnTo>
                  <a:lnTo>
                    <a:pt x="244195" y="137121"/>
                  </a:lnTo>
                  <a:lnTo>
                    <a:pt x="244729" y="137172"/>
                  </a:lnTo>
                  <a:lnTo>
                    <a:pt x="244957" y="137198"/>
                  </a:lnTo>
                  <a:lnTo>
                    <a:pt x="246087" y="136779"/>
                  </a:lnTo>
                  <a:lnTo>
                    <a:pt x="246087" y="131787"/>
                  </a:lnTo>
                  <a:lnTo>
                    <a:pt x="244817" y="131787"/>
                  </a:lnTo>
                  <a:lnTo>
                    <a:pt x="246087" y="130035"/>
                  </a:lnTo>
                  <a:lnTo>
                    <a:pt x="244957" y="130111"/>
                  </a:lnTo>
                  <a:lnTo>
                    <a:pt x="243725" y="130200"/>
                  </a:lnTo>
                  <a:lnTo>
                    <a:pt x="242176" y="130314"/>
                  </a:lnTo>
                  <a:lnTo>
                    <a:pt x="242176" y="128854"/>
                  </a:lnTo>
                  <a:lnTo>
                    <a:pt x="238429" y="130187"/>
                  </a:lnTo>
                  <a:lnTo>
                    <a:pt x="238429" y="131775"/>
                  </a:lnTo>
                  <a:lnTo>
                    <a:pt x="235864" y="130949"/>
                  </a:lnTo>
                  <a:lnTo>
                    <a:pt x="235864" y="130822"/>
                  </a:lnTo>
                  <a:lnTo>
                    <a:pt x="234657" y="128143"/>
                  </a:lnTo>
                  <a:lnTo>
                    <a:pt x="238175" y="129641"/>
                  </a:lnTo>
                  <a:lnTo>
                    <a:pt x="238175" y="129336"/>
                  </a:lnTo>
                  <a:lnTo>
                    <a:pt x="235864" y="122961"/>
                  </a:lnTo>
                  <a:lnTo>
                    <a:pt x="235864" y="123202"/>
                  </a:lnTo>
                  <a:lnTo>
                    <a:pt x="233781" y="124752"/>
                  </a:lnTo>
                  <a:lnTo>
                    <a:pt x="233260" y="125222"/>
                  </a:lnTo>
                  <a:lnTo>
                    <a:pt x="232117" y="126936"/>
                  </a:lnTo>
                  <a:lnTo>
                    <a:pt x="231292" y="127101"/>
                  </a:lnTo>
                  <a:lnTo>
                    <a:pt x="229565" y="127076"/>
                  </a:lnTo>
                  <a:lnTo>
                    <a:pt x="232117" y="124498"/>
                  </a:lnTo>
                  <a:lnTo>
                    <a:pt x="227190" y="122542"/>
                  </a:lnTo>
                  <a:lnTo>
                    <a:pt x="227037" y="122478"/>
                  </a:lnTo>
                  <a:lnTo>
                    <a:pt x="225767" y="124371"/>
                  </a:lnTo>
                  <a:lnTo>
                    <a:pt x="225767" y="126657"/>
                  </a:lnTo>
                  <a:lnTo>
                    <a:pt x="223227" y="131648"/>
                  </a:lnTo>
                  <a:lnTo>
                    <a:pt x="227037" y="130975"/>
                  </a:lnTo>
                  <a:lnTo>
                    <a:pt x="229514" y="132943"/>
                  </a:lnTo>
                  <a:lnTo>
                    <a:pt x="233260" y="134823"/>
                  </a:lnTo>
                  <a:lnTo>
                    <a:pt x="234073" y="134785"/>
                  </a:lnTo>
                  <a:lnTo>
                    <a:pt x="234657" y="134683"/>
                  </a:lnTo>
                  <a:lnTo>
                    <a:pt x="235318" y="134581"/>
                  </a:lnTo>
                  <a:lnTo>
                    <a:pt x="235864" y="134493"/>
                  </a:lnTo>
                  <a:lnTo>
                    <a:pt x="237083" y="134429"/>
                  </a:lnTo>
                  <a:lnTo>
                    <a:pt x="238429" y="134353"/>
                  </a:lnTo>
                  <a:lnTo>
                    <a:pt x="237083" y="135902"/>
                  </a:lnTo>
                  <a:lnTo>
                    <a:pt x="240284" y="134962"/>
                  </a:lnTo>
                  <a:lnTo>
                    <a:pt x="240665" y="134861"/>
                  </a:lnTo>
                  <a:lnTo>
                    <a:pt x="241007" y="134759"/>
                  </a:lnTo>
                  <a:lnTo>
                    <a:pt x="241007" y="136779"/>
                  </a:lnTo>
                  <a:lnTo>
                    <a:pt x="240284" y="136702"/>
                  </a:lnTo>
                  <a:lnTo>
                    <a:pt x="239280" y="136588"/>
                  </a:lnTo>
                  <a:lnTo>
                    <a:pt x="238175" y="136474"/>
                  </a:lnTo>
                  <a:lnTo>
                    <a:pt x="237083" y="136359"/>
                  </a:lnTo>
                  <a:lnTo>
                    <a:pt x="236702" y="136321"/>
                  </a:lnTo>
                  <a:lnTo>
                    <a:pt x="235864" y="137261"/>
                  </a:lnTo>
                  <a:lnTo>
                    <a:pt x="238429" y="137185"/>
                  </a:lnTo>
                  <a:lnTo>
                    <a:pt x="238429" y="142430"/>
                  </a:lnTo>
                  <a:lnTo>
                    <a:pt x="235864" y="145072"/>
                  </a:lnTo>
                  <a:lnTo>
                    <a:pt x="235864" y="147548"/>
                  </a:lnTo>
                  <a:lnTo>
                    <a:pt x="234657" y="148374"/>
                  </a:lnTo>
                  <a:lnTo>
                    <a:pt x="234657" y="147294"/>
                  </a:lnTo>
                  <a:lnTo>
                    <a:pt x="235318" y="147434"/>
                  </a:lnTo>
                  <a:lnTo>
                    <a:pt x="235864" y="147548"/>
                  </a:lnTo>
                  <a:lnTo>
                    <a:pt x="235864" y="145072"/>
                  </a:lnTo>
                  <a:lnTo>
                    <a:pt x="235864" y="144868"/>
                  </a:lnTo>
                  <a:lnTo>
                    <a:pt x="234657" y="142582"/>
                  </a:lnTo>
                  <a:lnTo>
                    <a:pt x="233375" y="140563"/>
                  </a:lnTo>
                  <a:lnTo>
                    <a:pt x="234657" y="139750"/>
                  </a:lnTo>
                  <a:lnTo>
                    <a:pt x="235318" y="139331"/>
                  </a:lnTo>
                  <a:lnTo>
                    <a:pt x="235318" y="139166"/>
                  </a:lnTo>
                  <a:lnTo>
                    <a:pt x="235381" y="139293"/>
                  </a:lnTo>
                  <a:lnTo>
                    <a:pt x="235864" y="140157"/>
                  </a:lnTo>
                  <a:lnTo>
                    <a:pt x="235864" y="141744"/>
                  </a:lnTo>
                  <a:lnTo>
                    <a:pt x="236702" y="142011"/>
                  </a:lnTo>
                  <a:lnTo>
                    <a:pt x="237083" y="142138"/>
                  </a:lnTo>
                  <a:lnTo>
                    <a:pt x="238175" y="142379"/>
                  </a:lnTo>
                  <a:lnTo>
                    <a:pt x="238429" y="142430"/>
                  </a:lnTo>
                  <a:lnTo>
                    <a:pt x="238429" y="137198"/>
                  </a:lnTo>
                  <a:lnTo>
                    <a:pt x="237083" y="137858"/>
                  </a:lnTo>
                  <a:lnTo>
                    <a:pt x="236893" y="137871"/>
                  </a:lnTo>
                  <a:lnTo>
                    <a:pt x="235610" y="137947"/>
                  </a:lnTo>
                  <a:lnTo>
                    <a:pt x="235318" y="137960"/>
                  </a:lnTo>
                  <a:lnTo>
                    <a:pt x="235318" y="136982"/>
                  </a:lnTo>
                  <a:lnTo>
                    <a:pt x="234657" y="134886"/>
                  </a:lnTo>
                  <a:lnTo>
                    <a:pt x="232117" y="136639"/>
                  </a:lnTo>
                  <a:lnTo>
                    <a:pt x="230136" y="138747"/>
                  </a:lnTo>
                  <a:lnTo>
                    <a:pt x="230847" y="139204"/>
                  </a:lnTo>
                  <a:lnTo>
                    <a:pt x="232117" y="140690"/>
                  </a:lnTo>
                  <a:lnTo>
                    <a:pt x="231292" y="140779"/>
                  </a:lnTo>
                  <a:lnTo>
                    <a:pt x="230847" y="140830"/>
                  </a:lnTo>
                  <a:lnTo>
                    <a:pt x="230847" y="141503"/>
                  </a:lnTo>
                  <a:lnTo>
                    <a:pt x="229514" y="141071"/>
                  </a:lnTo>
                  <a:lnTo>
                    <a:pt x="229514" y="139407"/>
                  </a:lnTo>
                  <a:lnTo>
                    <a:pt x="230136" y="138747"/>
                  </a:lnTo>
                  <a:lnTo>
                    <a:pt x="229514" y="138417"/>
                  </a:lnTo>
                  <a:lnTo>
                    <a:pt x="229235" y="138506"/>
                  </a:lnTo>
                  <a:lnTo>
                    <a:pt x="229514" y="139179"/>
                  </a:lnTo>
                  <a:lnTo>
                    <a:pt x="228307" y="138811"/>
                  </a:lnTo>
                  <a:lnTo>
                    <a:pt x="228612" y="138709"/>
                  </a:lnTo>
                  <a:lnTo>
                    <a:pt x="228879" y="138620"/>
                  </a:lnTo>
                  <a:lnTo>
                    <a:pt x="229120" y="138544"/>
                  </a:lnTo>
                  <a:lnTo>
                    <a:pt x="229120" y="138214"/>
                  </a:lnTo>
                  <a:lnTo>
                    <a:pt x="227037" y="133134"/>
                  </a:lnTo>
                  <a:lnTo>
                    <a:pt x="224497" y="135153"/>
                  </a:lnTo>
                  <a:lnTo>
                    <a:pt x="221957" y="132994"/>
                  </a:lnTo>
                  <a:lnTo>
                    <a:pt x="220687" y="137058"/>
                  </a:lnTo>
                  <a:lnTo>
                    <a:pt x="223227" y="138125"/>
                  </a:lnTo>
                  <a:lnTo>
                    <a:pt x="224497" y="138531"/>
                  </a:lnTo>
                  <a:lnTo>
                    <a:pt x="224497" y="149453"/>
                  </a:lnTo>
                  <a:lnTo>
                    <a:pt x="221170" y="150634"/>
                  </a:lnTo>
                  <a:lnTo>
                    <a:pt x="223227" y="153365"/>
                  </a:lnTo>
                  <a:lnTo>
                    <a:pt x="221170" y="153733"/>
                  </a:lnTo>
                  <a:lnTo>
                    <a:pt x="220472" y="153860"/>
                  </a:lnTo>
                  <a:lnTo>
                    <a:pt x="219773" y="153974"/>
                  </a:lnTo>
                  <a:lnTo>
                    <a:pt x="219417" y="154038"/>
                  </a:lnTo>
                  <a:lnTo>
                    <a:pt x="220637" y="155663"/>
                  </a:lnTo>
                  <a:lnTo>
                    <a:pt x="216903" y="155663"/>
                  </a:lnTo>
                  <a:lnTo>
                    <a:pt x="216179" y="153136"/>
                  </a:lnTo>
                  <a:lnTo>
                    <a:pt x="216877" y="153504"/>
                  </a:lnTo>
                  <a:lnTo>
                    <a:pt x="218147" y="154178"/>
                  </a:lnTo>
                  <a:lnTo>
                    <a:pt x="219189" y="154724"/>
                  </a:lnTo>
                  <a:lnTo>
                    <a:pt x="219417" y="154851"/>
                  </a:lnTo>
                  <a:lnTo>
                    <a:pt x="219417" y="154038"/>
                  </a:lnTo>
                  <a:lnTo>
                    <a:pt x="219417" y="153238"/>
                  </a:lnTo>
                  <a:lnTo>
                    <a:pt x="220472" y="151904"/>
                  </a:lnTo>
                  <a:lnTo>
                    <a:pt x="220472" y="150888"/>
                  </a:lnTo>
                  <a:lnTo>
                    <a:pt x="221170" y="150634"/>
                  </a:lnTo>
                  <a:lnTo>
                    <a:pt x="220472" y="149694"/>
                  </a:lnTo>
                  <a:lnTo>
                    <a:pt x="220472" y="150558"/>
                  </a:lnTo>
                  <a:lnTo>
                    <a:pt x="218147" y="147967"/>
                  </a:lnTo>
                  <a:lnTo>
                    <a:pt x="219417" y="147167"/>
                  </a:lnTo>
                  <a:lnTo>
                    <a:pt x="221957" y="148374"/>
                  </a:lnTo>
                  <a:lnTo>
                    <a:pt x="220560" y="145694"/>
                  </a:lnTo>
                  <a:lnTo>
                    <a:pt x="224497" y="149453"/>
                  </a:lnTo>
                  <a:lnTo>
                    <a:pt x="224497" y="138531"/>
                  </a:lnTo>
                  <a:lnTo>
                    <a:pt x="223227" y="139877"/>
                  </a:lnTo>
                  <a:lnTo>
                    <a:pt x="223227" y="140817"/>
                  </a:lnTo>
                  <a:lnTo>
                    <a:pt x="221957" y="140957"/>
                  </a:lnTo>
                  <a:lnTo>
                    <a:pt x="220472" y="141439"/>
                  </a:lnTo>
                  <a:lnTo>
                    <a:pt x="220472" y="141960"/>
                  </a:lnTo>
                  <a:lnTo>
                    <a:pt x="219417" y="135966"/>
                  </a:lnTo>
                  <a:lnTo>
                    <a:pt x="217068" y="137464"/>
                  </a:lnTo>
                  <a:lnTo>
                    <a:pt x="216877" y="137591"/>
                  </a:lnTo>
                  <a:lnTo>
                    <a:pt x="216877" y="146621"/>
                  </a:lnTo>
                  <a:lnTo>
                    <a:pt x="211797" y="148336"/>
                  </a:lnTo>
                  <a:lnTo>
                    <a:pt x="213258" y="146761"/>
                  </a:lnTo>
                  <a:lnTo>
                    <a:pt x="213067" y="146773"/>
                  </a:lnTo>
                  <a:lnTo>
                    <a:pt x="214249" y="143624"/>
                  </a:lnTo>
                  <a:lnTo>
                    <a:pt x="214249" y="143256"/>
                  </a:lnTo>
                  <a:lnTo>
                    <a:pt x="215607" y="145275"/>
                  </a:lnTo>
                  <a:lnTo>
                    <a:pt x="216877" y="146621"/>
                  </a:lnTo>
                  <a:lnTo>
                    <a:pt x="216877" y="137591"/>
                  </a:lnTo>
                  <a:lnTo>
                    <a:pt x="215607" y="134213"/>
                  </a:lnTo>
                  <a:lnTo>
                    <a:pt x="209257" y="136512"/>
                  </a:lnTo>
                  <a:lnTo>
                    <a:pt x="213017" y="139433"/>
                  </a:lnTo>
                  <a:lnTo>
                    <a:pt x="213017" y="146672"/>
                  </a:lnTo>
                  <a:lnTo>
                    <a:pt x="211632" y="146799"/>
                  </a:lnTo>
                  <a:lnTo>
                    <a:pt x="208534" y="146888"/>
                  </a:lnTo>
                  <a:lnTo>
                    <a:pt x="209880" y="145008"/>
                  </a:lnTo>
                  <a:lnTo>
                    <a:pt x="210159" y="142976"/>
                  </a:lnTo>
                  <a:lnTo>
                    <a:pt x="210527" y="141363"/>
                  </a:lnTo>
                  <a:lnTo>
                    <a:pt x="210527" y="143256"/>
                  </a:lnTo>
                  <a:lnTo>
                    <a:pt x="211797" y="144868"/>
                  </a:lnTo>
                  <a:lnTo>
                    <a:pt x="213017" y="146672"/>
                  </a:lnTo>
                  <a:lnTo>
                    <a:pt x="213017" y="139496"/>
                  </a:lnTo>
                  <a:lnTo>
                    <a:pt x="210781" y="140208"/>
                  </a:lnTo>
                  <a:lnTo>
                    <a:pt x="210832" y="140017"/>
                  </a:lnTo>
                  <a:lnTo>
                    <a:pt x="207594" y="141097"/>
                  </a:lnTo>
                  <a:lnTo>
                    <a:pt x="205651" y="140119"/>
                  </a:lnTo>
                  <a:lnTo>
                    <a:pt x="203949" y="139204"/>
                  </a:lnTo>
                  <a:lnTo>
                    <a:pt x="202869" y="140690"/>
                  </a:lnTo>
                  <a:lnTo>
                    <a:pt x="201256" y="141185"/>
                  </a:lnTo>
                  <a:lnTo>
                    <a:pt x="201117" y="141224"/>
                  </a:lnTo>
                  <a:lnTo>
                    <a:pt x="200571" y="142303"/>
                  </a:lnTo>
                  <a:lnTo>
                    <a:pt x="201256" y="143662"/>
                  </a:lnTo>
                  <a:lnTo>
                    <a:pt x="200304" y="147027"/>
                  </a:lnTo>
                  <a:lnTo>
                    <a:pt x="201256" y="147993"/>
                  </a:lnTo>
                  <a:lnTo>
                    <a:pt x="205295" y="152158"/>
                  </a:lnTo>
                  <a:lnTo>
                    <a:pt x="205968" y="149123"/>
                  </a:lnTo>
                  <a:lnTo>
                    <a:pt x="206375" y="147294"/>
                  </a:lnTo>
                  <a:lnTo>
                    <a:pt x="206375" y="147027"/>
                  </a:lnTo>
                  <a:lnTo>
                    <a:pt x="205968" y="146215"/>
                  </a:lnTo>
                  <a:lnTo>
                    <a:pt x="206921" y="146494"/>
                  </a:lnTo>
                  <a:lnTo>
                    <a:pt x="207187" y="148501"/>
                  </a:lnTo>
                  <a:lnTo>
                    <a:pt x="207187" y="149415"/>
                  </a:lnTo>
                  <a:lnTo>
                    <a:pt x="205651" y="150583"/>
                  </a:lnTo>
                  <a:lnTo>
                    <a:pt x="205651" y="151942"/>
                  </a:lnTo>
                  <a:lnTo>
                    <a:pt x="206921" y="152755"/>
                  </a:lnTo>
                  <a:lnTo>
                    <a:pt x="207048" y="152831"/>
                  </a:lnTo>
                  <a:lnTo>
                    <a:pt x="207187" y="152704"/>
                  </a:lnTo>
                  <a:lnTo>
                    <a:pt x="208534" y="151434"/>
                  </a:lnTo>
                  <a:lnTo>
                    <a:pt x="211074" y="149034"/>
                  </a:lnTo>
                  <a:lnTo>
                    <a:pt x="212013" y="148958"/>
                  </a:lnTo>
                  <a:lnTo>
                    <a:pt x="213017" y="148869"/>
                  </a:lnTo>
                  <a:lnTo>
                    <a:pt x="214477" y="148742"/>
                  </a:lnTo>
                  <a:lnTo>
                    <a:pt x="215607" y="148653"/>
                  </a:lnTo>
                  <a:lnTo>
                    <a:pt x="215607" y="149720"/>
                  </a:lnTo>
                  <a:lnTo>
                    <a:pt x="216877" y="150799"/>
                  </a:lnTo>
                  <a:lnTo>
                    <a:pt x="216877" y="152019"/>
                  </a:lnTo>
                  <a:lnTo>
                    <a:pt x="216014" y="152577"/>
                  </a:lnTo>
                  <a:lnTo>
                    <a:pt x="215823" y="151879"/>
                  </a:lnTo>
                  <a:lnTo>
                    <a:pt x="208534" y="152768"/>
                  </a:lnTo>
                  <a:lnTo>
                    <a:pt x="207594" y="152882"/>
                  </a:lnTo>
                  <a:lnTo>
                    <a:pt x="207187" y="152933"/>
                  </a:lnTo>
                  <a:lnTo>
                    <a:pt x="211048" y="155409"/>
                  </a:lnTo>
                  <a:lnTo>
                    <a:pt x="209880" y="156476"/>
                  </a:lnTo>
                  <a:lnTo>
                    <a:pt x="209753" y="156603"/>
                  </a:lnTo>
                  <a:lnTo>
                    <a:pt x="209880" y="158216"/>
                  </a:lnTo>
                  <a:lnTo>
                    <a:pt x="211048" y="159258"/>
                  </a:lnTo>
                  <a:lnTo>
                    <a:pt x="211048" y="159550"/>
                  </a:lnTo>
                  <a:lnTo>
                    <a:pt x="210159" y="163347"/>
                  </a:lnTo>
                  <a:lnTo>
                    <a:pt x="211048" y="163461"/>
                  </a:lnTo>
                  <a:lnTo>
                    <a:pt x="211239" y="163487"/>
                  </a:lnTo>
                  <a:lnTo>
                    <a:pt x="212674" y="163677"/>
                  </a:lnTo>
                  <a:lnTo>
                    <a:pt x="216230" y="171437"/>
                  </a:lnTo>
                  <a:lnTo>
                    <a:pt x="216700" y="171361"/>
                  </a:lnTo>
                  <a:lnTo>
                    <a:pt x="216623" y="174002"/>
                  </a:lnTo>
                  <a:lnTo>
                    <a:pt x="218782" y="174269"/>
                  </a:lnTo>
                  <a:lnTo>
                    <a:pt x="219329" y="173736"/>
                  </a:lnTo>
                  <a:lnTo>
                    <a:pt x="219329" y="172796"/>
                  </a:lnTo>
                  <a:lnTo>
                    <a:pt x="219456" y="172389"/>
                  </a:lnTo>
                  <a:lnTo>
                    <a:pt x="218325" y="171056"/>
                  </a:lnTo>
                  <a:lnTo>
                    <a:pt x="222021" y="170357"/>
                  </a:lnTo>
                  <a:lnTo>
                    <a:pt x="224802" y="172732"/>
                  </a:lnTo>
                  <a:lnTo>
                    <a:pt x="224497" y="172656"/>
                  </a:lnTo>
                  <a:lnTo>
                    <a:pt x="221957" y="175221"/>
                  </a:lnTo>
                  <a:lnTo>
                    <a:pt x="220687" y="177914"/>
                  </a:lnTo>
                  <a:lnTo>
                    <a:pt x="224497" y="179400"/>
                  </a:lnTo>
                  <a:lnTo>
                    <a:pt x="224497" y="179666"/>
                  </a:lnTo>
                  <a:lnTo>
                    <a:pt x="221957" y="181013"/>
                  </a:lnTo>
                  <a:lnTo>
                    <a:pt x="223227" y="182778"/>
                  </a:lnTo>
                  <a:lnTo>
                    <a:pt x="223431" y="182791"/>
                  </a:lnTo>
                  <a:lnTo>
                    <a:pt x="224497" y="182905"/>
                  </a:lnTo>
                  <a:lnTo>
                    <a:pt x="225767" y="183045"/>
                  </a:lnTo>
                  <a:lnTo>
                    <a:pt x="225767" y="184531"/>
                  </a:lnTo>
                  <a:lnTo>
                    <a:pt x="225767" y="186817"/>
                  </a:lnTo>
                  <a:lnTo>
                    <a:pt x="227037" y="187769"/>
                  </a:lnTo>
                  <a:lnTo>
                    <a:pt x="227037" y="188569"/>
                  </a:lnTo>
                  <a:lnTo>
                    <a:pt x="225767" y="188506"/>
                  </a:lnTo>
                  <a:lnTo>
                    <a:pt x="224497" y="188442"/>
                  </a:lnTo>
                  <a:lnTo>
                    <a:pt x="223431" y="187756"/>
                  </a:lnTo>
                  <a:lnTo>
                    <a:pt x="223227" y="187629"/>
                  </a:lnTo>
                  <a:lnTo>
                    <a:pt x="223227" y="186690"/>
                  </a:lnTo>
                  <a:lnTo>
                    <a:pt x="225767" y="184531"/>
                  </a:lnTo>
                  <a:lnTo>
                    <a:pt x="221957" y="183959"/>
                  </a:lnTo>
                  <a:lnTo>
                    <a:pt x="221170" y="183845"/>
                  </a:lnTo>
                  <a:lnTo>
                    <a:pt x="220472" y="183743"/>
                  </a:lnTo>
                  <a:lnTo>
                    <a:pt x="220472" y="187020"/>
                  </a:lnTo>
                  <a:lnTo>
                    <a:pt x="220472" y="189014"/>
                  </a:lnTo>
                  <a:lnTo>
                    <a:pt x="219417" y="189788"/>
                  </a:lnTo>
                  <a:lnTo>
                    <a:pt x="219417" y="187223"/>
                  </a:lnTo>
                  <a:lnTo>
                    <a:pt x="218655" y="187121"/>
                  </a:lnTo>
                  <a:lnTo>
                    <a:pt x="216877" y="186880"/>
                  </a:lnTo>
                  <a:lnTo>
                    <a:pt x="216877" y="211099"/>
                  </a:lnTo>
                  <a:lnTo>
                    <a:pt x="216877" y="215417"/>
                  </a:lnTo>
                  <a:lnTo>
                    <a:pt x="215607" y="215468"/>
                  </a:lnTo>
                  <a:lnTo>
                    <a:pt x="215607" y="221081"/>
                  </a:lnTo>
                  <a:lnTo>
                    <a:pt x="215607" y="223100"/>
                  </a:lnTo>
                  <a:lnTo>
                    <a:pt x="215607" y="224853"/>
                  </a:lnTo>
                  <a:lnTo>
                    <a:pt x="215607" y="226339"/>
                  </a:lnTo>
                  <a:lnTo>
                    <a:pt x="214617" y="224015"/>
                  </a:lnTo>
                  <a:lnTo>
                    <a:pt x="215607" y="224853"/>
                  </a:lnTo>
                  <a:lnTo>
                    <a:pt x="215607" y="223100"/>
                  </a:lnTo>
                  <a:lnTo>
                    <a:pt x="214617" y="223634"/>
                  </a:lnTo>
                  <a:lnTo>
                    <a:pt x="214477" y="223697"/>
                  </a:lnTo>
                  <a:lnTo>
                    <a:pt x="214249" y="223164"/>
                  </a:lnTo>
                  <a:lnTo>
                    <a:pt x="214249" y="223469"/>
                  </a:lnTo>
                  <a:lnTo>
                    <a:pt x="212775" y="225044"/>
                  </a:lnTo>
                  <a:lnTo>
                    <a:pt x="212775" y="234530"/>
                  </a:lnTo>
                  <a:lnTo>
                    <a:pt x="207924" y="233057"/>
                  </a:lnTo>
                  <a:lnTo>
                    <a:pt x="207924" y="241134"/>
                  </a:lnTo>
                  <a:lnTo>
                    <a:pt x="207924" y="243979"/>
                  </a:lnTo>
                  <a:lnTo>
                    <a:pt x="205447" y="242658"/>
                  </a:lnTo>
                  <a:lnTo>
                    <a:pt x="205447" y="244957"/>
                  </a:lnTo>
                  <a:lnTo>
                    <a:pt x="205447" y="248056"/>
                  </a:lnTo>
                  <a:lnTo>
                    <a:pt x="203466" y="246583"/>
                  </a:lnTo>
                  <a:lnTo>
                    <a:pt x="203466" y="254825"/>
                  </a:lnTo>
                  <a:lnTo>
                    <a:pt x="202907" y="254127"/>
                  </a:lnTo>
                  <a:lnTo>
                    <a:pt x="202907" y="253453"/>
                  </a:lnTo>
                  <a:lnTo>
                    <a:pt x="203466" y="254825"/>
                  </a:lnTo>
                  <a:lnTo>
                    <a:pt x="203466" y="246583"/>
                  </a:lnTo>
                  <a:lnTo>
                    <a:pt x="202907" y="246164"/>
                  </a:lnTo>
                  <a:lnTo>
                    <a:pt x="205447" y="244957"/>
                  </a:lnTo>
                  <a:lnTo>
                    <a:pt x="204177" y="242798"/>
                  </a:lnTo>
                  <a:lnTo>
                    <a:pt x="202907" y="241719"/>
                  </a:lnTo>
                  <a:lnTo>
                    <a:pt x="204177" y="241312"/>
                  </a:lnTo>
                  <a:lnTo>
                    <a:pt x="204774" y="241249"/>
                  </a:lnTo>
                  <a:lnTo>
                    <a:pt x="205447" y="241173"/>
                  </a:lnTo>
                  <a:lnTo>
                    <a:pt x="204177" y="239420"/>
                  </a:lnTo>
                  <a:lnTo>
                    <a:pt x="202907" y="236321"/>
                  </a:lnTo>
                  <a:lnTo>
                    <a:pt x="206717" y="238213"/>
                  </a:lnTo>
                  <a:lnTo>
                    <a:pt x="206717" y="240233"/>
                  </a:lnTo>
                  <a:lnTo>
                    <a:pt x="207924" y="241134"/>
                  </a:lnTo>
                  <a:lnTo>
                    <a:pt x="207924" y="233057"/>
                  </a:lnTo>
                  <a:lnTo>
                    <a:pt x="206717" y="232676"/>
                  </a:lnTo>
                  <a:lnTo>
                    <a:pt x="207924" y="232600"/>
                  </a:lnTo>
                  <a:lnTo>
                    <a:pt x="209257" y="232498"/>
                  </a:lnTo>
                  <a:lnTo>
                    <a:pt x="210527" y="232410"/>
                  </a:lnTo>
                  <a:lnTo>
                    <a:pt x="211797" y="233489"/>
                  </a:lnTo>
                  <a:lnTo>
                    <a:pt x="212775" y="234530"/>
                  </a:lnTo>
                  <a:lnTo>
                    <a:pt x="212775" y="225044"/>
                  </a:lnTo>
                  <a:lnTo>
                    <a:pt x="211797" y="226072"/>
                  </a:lnTo>
                  <a:lnTo>
                    <a:pt x="211797" y="229171"/>
                  </a:lnTo>
                  <a:lnTo>
                    <a:pt x="210527" y="227965"/>
                  </a:lnTo>
                  <a:lnTo>
                    <a:pt x="209257" y="228358"/>
                  </a:lnTo>
                  <a:lnTo>
                    <a:pt x="207924" y="228358"/>
                  </a:lnTo>
                  <a:lnTo>
                    <a:pt x="207924" y="231635"/>
                  </a:lnTo>
                  <a:lnTo>
                    <a:pt x="205447" y="232816"/>
                  </a:lnTo>
                  <a:lnTo>
                    <a:pt x="204177" y="235508"/>
                  </a:lnTo>
                  <a:lnTo>
                    <a:pt x="204177" y="235381"/>
                  </a:lnTo>
                  <a:lnTo>
                    <a:pt x="202907" y="235788"/>
                  </a:lnTo>
                  <a:lnTo>
                    <a:pt x="202907" y="236054"/>
                  </a:lnTo>
                  <a:lnTo>
                    <a:pt x="201637" y="234429"/>
                  </a:lnTo>
                  <a:lnTo>
                    <a:pt x="197815" y="232270"/>
                  </a:lnTo>
                  <a:lnTo>
                    <a:pt x="199097" y="236321"/>
                  </a:lnTo>
                  <a:lnTo>
                    <a:pt x="197650" y="236791"/>
                  </a:lnTo>
                  <a:lnTo>
                    <a:pt x="197650" y="236626"/>
                  </a:lnTo>
                  <a:lnTo>
                    <a:pt x="196761" y="236156"/>
                  </a:lnTo>
                  <a:lnTo>
                    <a:pt x="196469" y="236029"/>
                  </a:lnTo>
                  <a:lnTo>
                    <a:pt x="196265" y="235991"/>
                  </a:lnTo>
                  <a:lnTo>
                    <a:pt x="195783" y="235889"/>
                  </a:lnTo>
                  <a:lnTo>
                    <a:pt x="195287" y="235788"/>
                  </a:lnTo>
                  <a:lnTo>
                    <a:pt x="197650" y="232029"/>
                  </a:lnTo>
                  <a:lnTo>
                    <a:pt x="197650" y="231736"/>
                  </a:lnTo>
                  <a:lnTo>
                    <a:pt x="197040" y="231711"/>
                  </a:lnTo>
                  <a:lnTo>
                    <a:pt x="193090" y="231609"/>
                  </a:lnTo>
                  <a:lnTo>
                    <a:pt x="192532" y="231495"/>
                  </a:lnTo>
                  <a:lnTo>
                    <a:pt x="190207" y="230390"/>
                  </a:lnTo>
                  <a:lnTo>
                    <a:pt x="191477" y="228358"/>
                  </a:lnTo>
                  <a:lnTo>
                    <a:pt x="192747" y="229120"/>
                  </a:lnTo>
                  <a:lnTo>
                    <a:pt x="195999" y="231051"/>
                  </a:lnTo>
                  <a:lnTo>
                    <a:pt x="196138" y="231140"/>
                  </a:lnTo>
                  <a:lnTo>
                    <a:pt x="196265" y="231216"/>
                  </a:lnTo>
                  <a:lnTo>
                    <a:pt x="196469" y="231330"/>
                  </a:lnTo>
                  <a:lnTo>
                    <a:pt x="197040" y="231673"/>
                  </a:lnTo>
                  <a:lnTo>
                    <a:pt x="197650" y="231736"/>
                  </a:lnTo>
                  <a:lnTo>
                    <a:pt x="197650" y="231571"/>
                  </a:lnTo>
                  <a:lnTo>
                    <a:pt x="196596" y="228346"/>
                  </a:lnTo>
                  <a:lnTo>
                    <a:pt x="197650" y="227901"/>
                  </a:lnTo>
                  <a:lnTo>
                    <a:pt x="198475" y="227965"/>
                  </a:lnTo>
                  <a:lnTo>
                    <a:pt x="200317" y="228358"/>
                  </a:lnTo>
                  <a:lnTo>
                    <a:pt x="199097" y="225933"/>
                  </a:lnTo>
                  <a:lnTo>
                    <a:pt x="197827" y="224866"/>
                  </a:lnTo>
                  <a:lnTo>
                    <a:pt x="199097" y="224180"/>
                  </a:lnTo>
                  <a:lnTo>
                    <a:pt x="200317" y="224447"/>
                  </a:lnTo>
                  <a:lnTo>
                    <a:pt x="202907" y="224726"/>
                  </a:lnTo>
                  <a:lnTo>
                    <a:pt x="204177" y="220814"/>
                  </a:lnTo>
                  <a:lnTo>
                    <a:pt x="204177" y="218655"/>
                  </a:lnTo>
                  <a:lnTo>
                    <a:pt x="205447" y="219595"/>
                  </a:lnTo>
                  <a:lnTo>
                    <a:pt x="206717" y="218782"/>
                  </a:lnTo>
                  <a:lnTo>
                    <a:pt x="207924" y="218401"/>
                  </a:lnTo>
                  <a:lnTo>
                    <a:pt x="209067" y="218033"/>
                  </a:lnTo>
                  <a:lnTo>
                    <a:pt x="209257" y="217982"/>
                  </a:lnTo>
                  <a:lnTo>
                    <a:pt x="207924" y="218401"/>
                  </a:lnTo>
                  <a:lnTo>
                    <a:pt x="206717" y="220141"/>
                  </a:lnTo>
                  <a:lnTo>
                    <a:pt x="209067" y="220510"/>
                  </a:lnTo>
                  <a:lnTo>
                    <a:pt x="209257" y="220535"/>
                  </a:lnTo>
                  <a:lnTo>
                    <a:pt x="210400" y="220726"/>
                  </a:lnTo>
                  <a:lnTo>
                    <a:pt x="211099" y="220840"/>
                  </a:lnTo>
                  <a:lnTo>
                    <a:pt x="211797" y="220941"/>
                  </a:lnTo>
                  <a:lnTo>
                    <a:pt x="214249" y="220294"/>
                  </a:lnTo>
                  <a:lnTo>
                    <a:pt x="214477" y="220357"/>
                  </a:lnTo>
                  <a:lnTo>
                    <a:pt x="215607" y="221081"/>
                  </a:lnTo>
                  <a:lnTo>
                    <a:pt x="215607" y="215468"/>
                  </a:lnTo>
                  <a:lnTo>
                    <a:pt x="214922" y="215493"/>
                  </a:lnTo>
                  <a:lnTo>
                    <a:pt x="213017" y="215696"/>
                  </a:lnTo>
                  <a:lnTo>
                    <a:pt x="213017" y="217398"/>
                  </a:lnTo>
                  <a:lnTo>
                    <a:pt x="211797" y="216623"/>
                  </a:lnTo>
                  <a:lnTo>
                    <a:pt x="211797" y="215544"/>
                  </a:lnTo>
                  <a:lnTo>
                    <a:pt x="214477" y="214795"/>
                  </a:lnTo>
                  <a:lnTo>
                    <a:pt x="214617" y="214934"/>
                  </a:lnTo>
                  <a:lnTo>
                    <a:pt x="215607" y="215150"/>
                  </a:lnTo>
                  <a:lnTo>
                    <a:pt x="216877" y="215417"/>
                  </a:lnTo>
                  <a:lnTo>
                    <a:pt x="216877" y="211099"/>
                  </a:lnTo>
                  <a:lnTo>
                    <a:pt x="215607" y="211239"/>
                  </a:lnTo>
                  <a:lnTo>
                    <a:pt x="214922" y="211302"/>
                  </a:lnTo>
                  <a:lnTo>
                    <a:pt x="214249" y="211378"/>
                  </a:lnTo>
                  <a:lnTo>
                    <a:pt x="214249" y="213791"/>
                  </a:lnTo>
                  <a:lnTo>
                    <a:pt x="215607" y="214477"/>
                  </a:lnTo>
                  <a:lnTo>
                    <a:pt x="212013" y="212686"/>
                  </a:lnTo>
                  <a:lnTo>
                    <a:pt x="211797" y="212585"/>
                  </a:lnTo>
                  <a:lnTo>
                    <a:pt x="213017" y="210261"/>
                  </a:lnTo>
                  <a:lnTo>
                    <a:pt x="212775" y="210108"/>
                  </a:lnTo>
                  <a:lnTo>
                    <a:pt x="212013" y="209981"/>
                  </a:lnTo>
                  <a:lnTo>
                    <a:pt x="211797" y="209956"/>
                  </a:lnTo>
                  <a:lnTo>
                    <a:pt x="211099" y="209842"/>
                  </a:lnTo>
                  <a:lnTo>
                    <a:pt x="210527" y="209753"/>
                  </a:lnTo>
                  <a:lnTo>
                    <a:pt x="210527" y="215823"/>
                  </a:lnTo>
                  <a:lnTo>
                    <a:pt x="209257" y="216496"/>
                  </a:lnTo>
                  <a:lnTo>
                    <a:pt x="209067" y="216268"/>
                  </a:lnTo>
                  <a:lnTo>
                    <a:pt x="207987" y="215417"/>
                  </a:lnTo>
                  <a:lnTo>
                    <a:pt x="209257" y="215417"/>
                  </a:lnTo>
                  <a:lnTo>
                    <a:pt x="210400" y="215773"/>
                  </a:lnTo>
                  <a:lnTo>
                    <a:pt x="210527" y="215823"/>
                  </a:lnTo>
                  <a:lnTo>
                    <a:pt x="210527" y="209753"/>
                  </a:lnTo>
                  <a:lnTo>
                    <a:pt x="210527" y="209080"/>
                  </a:lnTo>
                  <a:lnTo>
                    <a:pt x="210527" y="208940"/>
                  </a:lnTo>
                  <a:lnTo>
                    <a:pt x="210527" y="207327"/>
                  </a:lnTo>
                  <a:lnTo>
                    <a:pt x="212775" y="206489"/>
                  </a:lnTo>
                  <a:lnTo>
                    <a:pt x="213017" y="206400"/>
                  </a:lnTo>
                  <a:lnTo>
                    <a:pt x="213017" y="205574"/>
                  </a:lnTo>
                  <a:lnTo>
                    <a:pt x="214249" y="205320"/>
                  </a:lnTo>
                  <a:lnTo>
                    <a:pt x="214249" y="205651"/>
                  </a:lnTo>
                  <a:lnTo>
                    <a:pt x="213067" y="206794"/>
                  </a:lnTo>
                  <a:lnTo>
                    <a:pt x="214249" y="208661"/>
                  </a:lnTo>
                  <a:lnTo>
                    <a:pt x="214249" y="208826"/>
                  </a:lnTo>
                  <a:lnTo>
                    <a:pt x="215607" y="208534"/>
                  </a:lnTo>
                  <a:lnTo>
                    <a:pt x="215607" y="209346"/>
                  </a:lnTo>
                  <a:lnTo>
                    <a:pt x="216877" y="211099"/>
                  </a:lnTo>
                  <a:lnTo>
                    <a:pt x="216877" y="186880"/>
                  </a:lnTo>
                  <a:lnTo>
                    <a:pt x="215607" y="186690"/>
                  </a:lnTo>
                  <a:lnTo>
                    <a:pt x="216877" y="186867"/>
                  </a:lnTo>
                  <a:lnTo>
                    <a:pt x="217309" y="186918"/>
                  </a:lnTo>
                  <a:lnTo>
                    <a:pt x="218147" y="187045"/>
                  </a:lnTo>
                  <a:lnTo>
                    <a:pt x="218655" y="187121"/>
                  </a:lnTo>
                  <a:lnTo>
                    <a:pt x="219417" y="186347"/>
                  </a:lnTo>
                  <a:lnTo>
                    <a:pt x="219773" y="185991"/>
                  </a:lnTo>
                  <a:lnTo>
                    <a:pt x="220472" y="187020"/>
                  </a:lnTo>
                  <a:lnTo>
                    <a:pt x="220472" y="183743"/>
                  </a:lnTo>
                  <a:lnTo>
                    <a:pt x="219773" y="183629"/>
                  </a:lnTo>
                  <a:lnTo>
                    <a:pt x="219417" y="183578"/>
                  </a:lnTo>
                  <a:lnTo>
                    <a:pt x="219417" y="184429"/>
                  </a:lnTo>
                  <a:lnTo>
                    <a:pt x="217309" y="183388"/>
                  </a:lnTo>
                  <a:lnTo>
                    <a:pt x="217068" y="183273"/>
                  </a:lnTo>
                  <a:lnTo>
                    <a:pt x="216877" y="183172"/>
                  </a:lnTo>
                  <a:lnTo>
                    <a:pt x="219417" y="180479"/>
                  </a:lnTo>
                  <a:lnTo>
                    <a:pt x="217309" y="180390"/>
                  </a:lnTo>
                  <a:lnTo>
                    <a:pt x="215582" y="180352"/>
                  </a:lnTo>
                  <a:lnTo>
                    <a:pt x="215582" y="186994"/>
                  </a:lnTo>
                  <a:lnTo>
                    <a:pt x="214249" y="186969"/>
                  </a:lnTo>
                  <a:lnTo>
                    <a:pt x="214249" y="186664"/>
                  </a:lnTo>
                  <a:lnTo>
                    <a:pt x="214617" y="186753"/>
                  </a:lnTo>
                  <a:lnTo>
                    <a:pt x="214922" y="186829"/>
                  </a:lnTo>
                  <a:lnTo>
                    <a:pt x="215582" y="186994"/>
                  </a:lnTo>
                  <a:lnTo>
                    <a:pt x="215582" y="180352"/>
                  </a:lnTo>
                  <a:lnTo>
                    <a:pt x="213017" y="180289"/>
                  </a:lnTo>
                  <a:lnTo>
                    <a:pt x="213017" y="183832"/>
                  </a:lnTo>
                  <a:lnTo>
                    <a:pt x="213017" y="187198"/>
                  </a:lnTo>
                  <a:lnTo>
                    <a:pt x="211099" y="186486"/>
                  </a:lnTo>
                  <a:lnTo>
                    <a:pt x="210934" y="186448"/>
                  </a:lnTo>
                  <a:lnTo>
                    <a:pt x="210527" y="186283"/>
                  </a:lnTo>
                  <a:lnTo>
                    <a:pt x="210934" y="186436"/>
                  </a:lnTo>
                  <a:lnTo>
                    <a:pt x="211797" y="185064"/>
                  </a:lnTo>
                  <a:lnTo>
                    <a:pt x="209257" y="183578"/>
                  </a:lnTo>
                  <a:lnTo>
                    <a:pt x="207924" y="181698"/>
                  </a:lnTo>
                  <a:lnTo>
                    <a:pt x="206717" y="181762"/>
                  </a:lnTo>
                  <a:lnTo>
                    <a:pt x="205447" y="181825"/>
                  </a:lnTo>
                  <a:lnTo>
                    <a:pt x="206717" y="180886"/>
                  </a:lnTo>
                  <a:lnTo>
                    <a:pt x="207924" y="181521"/>
                  </a:lnTo>
                  <a:lnTo>
                    <a:pt x="209257" y="181559"/>
                  </a:lnTo>
                  <a:lnTo>
                    <a:pt x="210527" y="183718"/>
                  </a:lnTo>
                  <a:lnTo>
                    <a:pt x="211797" y="182499"/>
                  </a:lnTo>
                  <a:lnTo>
                    <a:pt x="211797" y="183311"/>
                  </a:lnTo>
                  <a:lnTo>
                    <a:pt x="212775" y="183730"/>
                  </a:lnTo>
                  <a:lnTo>
                    <a:pt x="213017" y="183832"/>
                  </a:lnTo>
                  <a:lnTo>
                    <a:pt x="213017" y="180289"/>
                  </a:lnTo>
                  <a:lnTo>
                    <a:pt x="211797" y="181825"/>
                  </a:lnTo>
                  <a:lnTo>
                    <a:pt x="211797" y="180886"/>
                  </a:lnTo>
                  <a:lnTo>
                    <a:pt x="210527" y="180340"/>
                  </a:lnTo>
                  <a:lnTo>
                    <a:pt x="210527" y="177507"/>
                  </a:lnTo>
                  <a:lnTo>
                    <a:pt x="207924" y="176110"/>
                  </a:lnTo>
                  <a:lnTo>
                    <a:pt x="206717" y="174955"/>
                  </a:lnTo>
                  <a:lnTo>
                    <a:pt x="209067" y="173951"/>
                  </a:lnTo>
                  <a:lnTo>
                    <a:pt x="209257" y="173875"/>
                  </a:lnTo>
                  <a:lnTo>
                    <a:pt x="210527" y="170637"/>
                  </a:lnTo>
                  <a:lnTo>
                    <a:pt x="210527" y="168338"/>
                  </a:lnTo>
                  <a:lnTo>
                    <a:pt x="211797" y="165595"/>
                  </a:lnTo>
                  <a:lnTo>
                    <a:pt x="209257" y="163461"/>
                  </a:lnTo>
                  <a:lnTo>
                    <a:pt x="207924" y="163347"/>
                  </a:lnTo>
                  <a:lnTo>
                    <a:pt x="206717" y="163233"/>
                  </a:lnTo>
                  <a:lnTo>
                    <a:pt x="205447" y="166179"/>
                  </a:lnTo>
                  <a:lnTo>
                    <a:pt x="204774" y="166154"/>
                  </a:lnTo>
                  <a:lnTo>
                    <a:pt x="201637" y="166052"/>
                  </a:lnTo>
                  <a:lnTo>
                    <a:pt x="201637" y="171983"/>
                  </a:lnTo>
                  <a:lnTo>
                    <a:pt x="204177" y="174548"/>
                  </a:lnTo>
                  <a:lnTo>
                    <a:pt x="201637" y="175221"/>
                  </a:lnTo>
                  <a:lnTo>
                    <a:pt x="201637" y="179260"/>
                  </a:lnTo>
                  <a:lnTo>
                    <a:pt x="204177" y="180213"/>
                  </a:lnTo>
                  <a:lnTo>
                    <a:pt x="203466" y="180060"/>
                  </a:lnTo>
                  <a:lnTo>
                    <a:pt x="202907" y="179946"/>
                  </a:lnTo>
                  <a:lnTo>
                    <a:pt x="201637" y="180213"/>
                  </a:lnTo>
                  <a:lnTo>
                    <a:pt x="200888" y="180530"/>
                  </a:lnTo>
                  <a:lnTo>
                    <a:pt x="200317" y="180708"/>
                  </a:lnTo>
                  <a:lnTo>
                    <a:pt x="195287" y="176301"/>
                  </a:lnTo>
                  <a:lnTo>
                    <a:pt x="196469" y="184696"/>
                  </a:lnTo>
                  <a:lnTo>
                    <a:pt x="196469" y="185381"/>
                  </a:lnTo>
                  <a:lnTo>
                    <a:pt x="200317" y="183337"/>
                  </a:lnTo>
                  <a:lnTo>
                    <a:pt x="200888" y="184200"/>
                  </a:lnTo>
                  <a:lnTo>
                    <a:pt x="201637" y="185470"/>
                  </a:lnTo>
                  <a:lnTo>
                    <a:pt x="202907" y="186283"/>
                  </a:lnTo>
                  <a:lnTo>
                    <a:pt x="204177" y="186004"/>
                  </a:lnTo>
                  <a:lnTo>
                    <a:pt x="205447" y="185737"/>
                  </a:lnTo>
                  <a:lnTo>
                    <a:pt x="205447" y="187490"/>
                  </a:lnTo>
                  <a:lnTo>
                    <a:pt x="207924" y="187883"/>
                  </a:lnTo>
                  <a:lnTo>
                    <a:pt x="209257" y="187769"/>
                  </a:lnTo>
                  <a:lnTo>
                    <a:pt x="210400" y="187642"/>
                  </a:lnTo>
                  <a:lnTo>
                    <a:pt x="210527" y="187629"/>
                  </a:lnTo>
                  <a:lnTo>
                    <a:pt x="207975" y="189928"/>
                  </a:lnTo>
                  <a:lnTo>
                    <a:pt x="210527" y="193560"/>
                  </a:lnTo>
                  <a:lnTo>
                    <a:pt x="212775" y="192849"/>
                  </a:lnTo>
                  <a:lnTo>
                    <a:pt x="213017" y="192773"/>
                  </a:lnTo>
                  <a:lnTo>
                    <a:pt x="213017" y="193649"/>
                  </a:lnTo>
                  <a:lnTo>
                    <a:pt x="214249" y="194576"/>
                  </a:lnTo>
                  <a:lnTo>
                    <a:pt x="215607" y="195046"/>
                  </a:lnTo>
                  <a:lnTo>
                    <a:pt x="214922" y="195199"/>
                  </a:lnTo>
                  <a:lnTo>
                    <a:pt x="214477" y="195287"/>
                  </a:lnTo>
                  <a:lnTo>
                    <a:pt x="214249" y="195427"/>
                  </a:lnTo>
                  <a:lnTo>
                    <a:pt x="213017" y="195059"/>
                  </a:lnTo>
                  <a:lnTo>
                    <a:pt x="212775" y="195084"/>
                  </a:lnTo>
                  <a:lnTo>
                    <a:pt x="211797" y="195186"/>
                  </a:lnTo>
                  <a:lnTo>
                    <a:pt x="211797" y="195313"/>
                  </a:lnTo>
                  <a:lnTo>
                    <a:pt x="210400" y="195389"/>
                  </a:lnTo>
                  <a:lnTo>
                    <a:pt x="210400" y="208902"/>
                  </a:lnTo>
                  <a:lnTo>
                    <a:pt x="207975" y="208280"/>
                  </a:lnTo>
                  <a:lnTo>
                    <a:pt x="209067" y="207581"/>
                  </a:lnTo>
                  <a:lnTo>
                    <a:pt x="209257" y="207454"/>
                  </a:lnTo>
                  <a:lnTo>
                    <a:pt x="210400" y="208902"/>
                  </a:lnTo>
                  <a:lnTo>
                    <a:pt x="210400" y="195389"/>
                  </a:lnTo>
                  <a:lnTo>
                    <a:pt x="207924" y="196697"/>
                  </a:lnTo>
                  <a:lnTo>
                    <a:pt x="209257" y="198551"/>
                  </a:lnTo>
                  <a:lnTo>
                    <a:pt x="207924" y="198069"/>
                  </a:lnTo>
                  <a:lnTo>
                    <a:pt x="207924" y="200164"/>
                  </a:lnTo>
                  <a:lnTo>
                    <a:pt x="207924" y="201663"/>
                  </a:lnTo>
                  <a:lnTo>
                    <a:pt x="206717" y="201790"/>
                  </a:lnTo>
                  <a:lnTo>
                    <a:pt x="206717" y="202196"/>
                  </a:lnTo>
                  <a:lnTo>
                    <a:pt x="205447" y="201930"/>
                  </a:lnTo>
                  <a:lnTo>
                    <a:pt x="205447" y="200037"/>
                  </a:lnTo>
                  <a:lnTo>
                    <a:pt x="206717" y="200101"/>
                  </a:lnTo>
                  <a:lnTo>
                    <a:pt x="207924" y="200164"/>
                  </a:lnTo>
                  <a:lnTo>
                    <a:pt x="207924" y="198069"/>
                  </a:lnTo>
                  <a:lnTo>
                    <a:pt x="206717" y="197612"/>
                  </a:lnTo>
                  <a:lnTo>
                    <a:pt x="206717" y="199898"/>
                  </a:lnTo>
                  <a:lnTo>
                    <a:pt x="204177" y="198551"/>
                  </a:lnTo>
                  <a:lnTo>
                    <a:pt x="202907" y="198018"/>
                  </a:lnTo>
                  <a:lnTo>
                    <a:pt x="199097" y="197523"/>
                  </a:lnTo>
                  <a:lnTo>
                    <a:pt x="198475" y="197446"/>
                  </a:lnTo>
                  <a:lnTo>
                    <a:pt x="197650" y="197345"/>
                  </a:lnTo>
                  <a:lnTo>
                    <a:pt x="197040" y="197269"/>
                  </a:lnTo>
                  <a:lnTo>
                    <a:pt x="196469" y="197192"/>
                  </a:lnTo>
                  <a:lnTo>
                    <a:pt x="196761" y="197396"/>
                  </a:lnTo>
                  <a:lnTo>
                    <a:pt x="202907" y="203415"/>
                  </a:lnTo>
                  <a:lnTo>
                    <a:pt x="204177" y="205968"/>
                  </a:lnTo>
                  <a:lnTo>
                    <a:pt x="205447" y="207327"/>
                  </a:lnTo>
                  <a:lnTo>
                    <a:pt x="204177" y="208000"/>
                  </a:lnTo>
                  <a:lnTo>
                    <a:pt x="204177" y="208940"/>
                  </a:lnTo>
                  <a:lnTo>
                    <a:pt x="204774" y="209003"/>
                  </a:lnTo>
                  <a:lnTo>
                    <a:pt x="205447" y="209080"/>
                  </a:lnTo>
                  <a:lnTo>
                    <a:pt x="205447" y="211505"/>
                  </a:lnTo>
                  <a:lnTo>
                    <a:pt x="204774" y="211429"/>
                  </a:lnTo>
                  <a:lnTo>
                    <a:pt x="204177" y="211366"/>
                  </a:lnTo>
                  <a:lnTo>
                    <a:pt x="200888" y="208457"/>
                  </a:lnTo>
                  <a:lnTo>
                    <a:pt x="200317" y="208051"/>
                  </a:lnTo>
                  <a:lnTo>
                    <a:pt x="195287" y="212712"/>
                  </a:lnTo>
                  <a:lnTo>
                    <a:pt x="199097" y="215950"/>
                  </a:lnTo>
                  <a:lnTo>
                    <a:pt x="197650" y="215950"/>
                  </a:lnTo>
                  <a:lnTo>
                    <a:pt x="197650" y="217614"/>
                  </a:lnTo>
                  <a:lnTo>
                    <a:pt x="197040" y="217741"/>
                  </a:lnTo>
                  <a:lnTo>
                    <a:pt x="196469" y="217741"/>
                  </a:lnTo>
                  <a:lnTo>
                    <a:pt x="194017" y="215011"/>
                  </a:lnTo>
                  <a:lnTo>
                    <a:pt x="191477" y="216230"/>
                  </a:lnTo>
                  <a:lnTo>
                    <a:pt x="191477" y="216623"/>
                  </a:lnTo>
                  <a:lnTo>
                    <a:pt x="190080" y="217817"/>
                  </a:lnTo>
                  <a:lnTo>
                    <a:pt x="190080" y="220078"/>
                  </a:lnTo>
                  <a:lnTo>
                    <a:pt x="192354" y="221157"/>
                  </a:lnTo>
                  <a:lnTo>
                    <a:pt x="192532" y="221246"/>
                  </a:lnTo>
                  <a:lnTo>
                    <a:pt x="192747" y="221348"/>
                  </a:lnTo>
                  <a:lnTo>
                    <a:pt x="191477" y="221259"/>
                  </a:lnTo>
                  <a:lnTo>
                    <a:pt x="190080" y="221157"/>
                  </a:lnTo>
                  <a:lnTo>
                    <a:pt x="187667" y="221030"/>
                  </a:lnTo>
                  <a:lnTo>
                    <a:pt x="185127" y="220941"/>
                  </a:lnTo>
                  <a:lnTo>
                    <a:pt x="182587" y="223647"/>
                  </a:lnTo>
                  <a:lnTo>
                    <a:pt x="178650" y="220014"/>
                  </a:lnTo>
                  <a:lnTo>
                    <a:pt x="178650" y="224815"/>
                  </a:lnTo>
                  <a:lnTo>
                    <a:pt x="178777" y="224866"/>
                  </a:lnTo>
                  <a:lnTo>
                    <a:pt x="178650" y="224840"/>
                  </a:lnTo>
                  <a:lnTo>
                    <a:pt x="178650" y="232676"/>
                  </a:lnTo>
                  <a:lnTo>
                    <a:pt x="181317" y="227012"/>
                  </a:lnTo>
                  <a:lnTo>
                    <a:pt x="180047" y="225259"/>
                  </a:lnTo>
                  <a:lnTo>
                    <a:pt x="179425" y="225018"/>
                  </a:lnTo>
                  <a:lnTo>
                    <a:pt x="180047" y="225056"/>
                  </a:lnTo>
                  <a:lnTo>
                    <a:pt x="181317" y="225259"/>
                  </a:lnTo>
                  <a:lnTo>
                    <a:pt x="181317" y="227012"/>
                  </a:lnTo>
                  <a:lnTo>
                    <a:pt x="182587" y="228092"/>
                  </a:lnTo>
                  <a:lnTo>
                    <a:pt x="183857" y="228358"/>
                  </a:lnTo>
                  <a:lnTo>
                    <a:pt x="185127" y="228498"/>
                  </a:lnTo>
                  <a:lnTo>
                    <a:pt x="185127" y="231876"/>
                  </a:lnTo>
                  <a:lnTo>
                    <a:pt x="189738" y="232854"/>
                  </a:lnTo>
                  <a:lnTo>
                    <a:pt x="190080" y="232918"/>
                  </a:lnTo>
                  <a:lnTo>
                    <a:pt x="190080" y="232791"/>
                  </a:lnTo>
                  <a:lnTo>
                    <a:pt x="192747" y="236054"/>
                  </a:lnTo>
                  <a:lnTo>
                    <a:pt x="192747" y="238620"/>
                  </a:lnTo>
                  <a:lnTo>
                    <a:pt x="194957" y="240372"/>
                  </a:lnTo>
                  <a:lnTo>
                    <a:pt x="195097" y="240487"/>
                  </a:lnTo>
                  <a:lnTo>
                    <a:pt x="195287" y="240639"/>
                  </a:lnTo>
                  <a:lnTo>
                    <a:pt x="197650" y="238760"/>
                  </a:lnTo>
                  <a:lnTo>
                    <a:pt x="197650" y="239356"/>
                  </a:lnTo>
                  <a:lnTo>
                    <a:pt x="199097" y="240906"/>
                  </a:lnTo>
                  <a:lnTo>
                    <a:pt x="199097" y="242252"/>
                  </a:lnTo>
                  <a:lnTo>
                    <a:pt x="197040" y="241528"/>
                  </a:lnTo>
                  <a:lnTo>
                    <a:pt x="196761" y="241427"/>
                  </a:lnTo>
                  <a:lnTo>
                    <a:pt x="196469" y="241325"/>
                  </a:lnTo>
                  <a:lnTo>
                    <a:pt x="196138" y="241211"/>
                  </a:lnTo>
                  <a:lnTo>
                    <a:pt x="195783" y="241084"/>
                  </a:lnTo>
                  <a:lnTo>
                    <a:pt x="194665" y="241020"/>
                  </a:lnTo>
                  <a:lnTo>
                    <a:pt x="195097" y="240487"/>
                  </a:lnTo>
                  <a:lnTo>
                    <a:pt x="194665" y="240487"/>
                  </a:lnTo>
                  <a:lnTo>
                    <a:pt x="192747" y="241261"/>
                  </a:lnTo>
                  <a:lnTo>
                    <a:pt x="193090" y="241300"/>
                  </a:lnTo>
                  <a:lnTo>
                    <a:pt x="192747" y="241363"/>
                  </a:lnTo>
                  <a:lnTo>
                    <a:pt x="192354" y="241427"/>
                  </a:lnTo>
                  <a:lnTo>
                    <a:pt x="191477" y="241579"/>
                  </a:lnTo>
                  <a:lnTo>
                    <a:pt x="191477" y="241782"/>
                  </a:lnTo>
                  <a:lnTo>
                    <a:pt x="187667" y="243332"/>
                  </a:lnTo>
                  <a:lnTo>
                    <a:pt x="186397" y="243408"/>
                  </a:lnTo>
                  <a:lnTo>
                    <a:pt x="185127" y="243471"/>
                  </a:lnTo>
                  <a:lnTo>
                    <a:pt x="190080" y="246761"/>
                  </a:lnTo>
                  <a:lnTo>
                    <a:pt x="191477" y="245008"/>
                  </a:lnTo>
                  <a:lnTo>
                    <a:pt x="192532" y="243700"/>
                  </a:lnTo>
                  <a:lnTo>
                    <a:pt x="194017" y="246710"/>
                  </a:lnTo>
                  <a:lnTo>
                    <a:pt x="194017" y="246837"/>
                  </a:lnTo>
                  <a:lnTo>
                    <a:pt x="188937" y="248196"/>
                  </a:lnTo>
                  <a:lnTo>
                    <a:pt x="189738" y="247192"/>
                  </a:lnTo>
                  <a:lnTo>
                    <a:pt x="187667" y="248729"/>
                  </a:lnTo>
                  <a:lnTo>
                    <a:pt x="188899" y="253568"/>
                  </a:lnTo>
                  <a:lnTo>
                    <a:pt x="188899" y="253720"/>
                  </a:lnTo>
                  <a:lnTo>
                    <a:pt x="192354" y="253847"/>
                  </a:lnTo>
                  <a:lnTo>
                    <a:pt x="192747" y="253860"/>
                  </a:lnTo>
                  <a:lnTo>
                    <a:pt x="194017" y="253047"/>
                  </a:lnTo>
                  <a:lnTo>
                    <a:pt x="195999" y="251777"/>
                  </a:lnTo>
                  <a:lnTo>
                    <a:pt x="196138" y="251701"/>
                  </a:lnTo>
                  <a:lnTo>
                    <a:pt x="197040" y="251587"/>
                  </a:lnTo>
                  <a:lnTo>
                    <a:pt x="197650" y="251777"/>
                  </a:lnTo>
                  <a:lnTo>
                    <a:pt x="199097" y="251828"/>
                  </a:lnTo>
                  <a:lnTo>
                    <a:pt x="199097" y="254127"/>
                  </a:lnTo>
                  <a:lnTo>
                    <a:pt x="200317" y="254812"/>
                  </a:lnTo>
                  <a:lnTo>
                    <a:pt x="199059" y="255155"/>
                  </a:lnTo>
                  <a:lnTo>
                    <a:pt x="198551" y="254127"/>
                  </a:lnTo>
                  <a:lnTo>
                    <a:pt x="195719" y="253593"/>
                  </a:lnTo>
                  <a:lnTo>
                    <a:pt x="196392" y="255752"/>
                  </a:lnTo>
                  <a:lnTo>
                    <a:pt x="195287" y="256146"/>
                  </a:lnTo>
                  <a:lnTo>
                    <a:pt x="196888" y="256857"/>
                  </a:lnTo>
                  <a:lnTo>
                    <a:pt x="198793" y="257695"/>
                  </a:lnTo>
                  <a:lnTo>
                    <a:pt x="202907" y="259499"/>
                  </a:lnTo>
                  <a:lnTo>
                    <a:pt x="204177" y="260057"/>
                  </a:lnTo>
                  <a:lnTo>
                    <a:pt x="202907" y="261010"/>
                  </a:lnTo>
                  <a:lnTo>
                    <a:pt x="202907" y="262356"/>
                  </a:lnTo>
                  <a:lnTo>
                    <a:pt x="202907" y="267754"/>
                  </a:lnTo>
                  <a:lnTo>
                    <a:pt x="202907" y="268833"/>
                  </a:lnTo>
                  <a:lnTo>
                    <a:pt x="201637" y="269633"/>
                  </a:lnTo>
                  <a:lnTo>
                    <a:pt x="201637" y="268427"/>
                  </a:lnTo>
                  <a:lnTo>
                    <a:pt x="201358" y="268249"/>
                  </a:lnTo>
                  <a:lnTo>
                    <a:pt x="200774" y="268439"/>
                  </a:lnTo>
                  <a:lnTo>
                    <a:pt x="201358" y="268249"/>
                  </a:lnTo>
                  <a:lnTo>
                    <a:pt x="201637" y="268160"/>
                  </a:lnTo>
                  <a:lnTo>
                    <a:pt x="202907" y="267754"/>
                  </a:lnTo>
                  <a:lnTo>
                    <a:pt x="202907" y="262356"/>
                  </a:lnTo>
                  <a:lnTo>
                    <a:pt x="201637" y="261950"/>
                  </a:lnTo>
                  <a:lnTo>
                    <a:pt x="200367" y="263169"/>
                  </a:lnTo>
                  <a:lnTo>
                    <a:pt x="201637" y="265595"/>
                  </a:lnTo>
                  <a:lnTo>
                    <a:pt x="201637" y="267081"/>
                  </a:lnTo>
                  <a:lnTo>
                    <a:pt x="200888" y="267944"/>
                  </a:lnTo>
                  <a:lnTo>
                    <a:pt x="200317" y="267576"/>
                  </a:lnTo>
                  <a:lnTo>
                    <a:pt x="200317" y="267081"/>
                  </a:lnTo>
                  <a:lnTo>
                    <a:pt x="201637" y="267081"/>
                  </a:lnTo>
                  <a:lnTo>
                    <a:pt x="201637" y="265595"/>
                  </a:lnTo>
                  <a:lnTo>
                    <a:pt x="200317" y="266014"/>
                  </a:lnTo>
                  <a:lnTo>
                    <a:pt x="200317" y="266458"/>
                  </a:lnTo>
                  <a:lnTo>
                    <a:pt x="199097" y="264782"/>
                  </a:lnTo>
                  <a:lnTo>
                    <a:pt x="197650" y="265404"/>
                  </a:lnTo>
                  <a:lnTo>
                    <a:pt x="197650" y="264947"/>
                  </a:lnTo>
                  <a:lnTo>
                    <a:pt x="196469" y="262572"/>
                  </a:lnTo>
                  <a:lnTo>
                    <a:pt x="190080" y="262534"/>
                  </a:lnTo>
                  <a:lnTo>
                    <a:pt x="188899" y="262496"/>
                  </a:lnTo>
                  <a:lnTo>
                    <a:pt x="188899" y="268097"/>
                  </a:lnTo>
                  <a:lnTo>
                    <a:pt x="187667" y="268224"/>
                  </a:lnTo>
                  <a:lnTo>
                    <a:pt x="186397" y="268287"/>
                  </a:lnTo>
                  <a:lnTo>
                    <a:pt x="184010" y="267093"/>
                  </a:lnTo>
                  <a:lnTo>
                    <a:pt x="185470" y="266204"/>
                  </a:lnTo>
                  <a:lnTo>
                    <a:pt x="185470" y="262890"/>
                  </a:lnTo>
                  <a:lnTo>
                    <a:pt x="185737" y="263296"/>
                  </a:lnTo>
                  <a:lnTo>
                    <a:pt x="185737" y="266039"/>
                  </a:lnTo>
                  <a:lnTo>
                    <a:pt x="187020" y="265252"/>
                  </a:lnTo>
                  <a:lnTo>
                    <a:pt x="188899" y="268097"/>
                  </a:lnTo>
                  <a:lnTo>
                    <a:pt x="188899" y="262496"/>
                  </a:lnTo>
                  <a:lnTo>
                    <a:pt x="187667" y="262445"/>
                  </a:lnTo>
                  <a:lnTo>
                    <a:pt x="186220" y="262407"/>
                  </a:lnTo>
                  <a:lnTo>
                    <a:pt x="185737" y="261937"/>
                  </a:lnTo>
                  <a:lnTo>
                    <a:pt x="185737" y="262382"/>
                  </a:lnTo>
                  <a:lnTo>
                    <a:pt x="185470" y="262369"/>
                  </a:lnTo>
                  <a:lnTo>
                    <a:pt x="185470" y="261683"/>
                  </a:lnTo>
                  <a:lnTo>
                    <a:pt x="185470" y="258559"/>
                  </a:lnTo>
                  <a:lnTo>
                    <a:pt x="182587" y="258292"/>
                  </a:lnTo>
                  <a:lnTo>
                    <a:pt x="182587" y="269367"/>
                  </a:lnTo>
                  <a:lnTo>
                    <a:pt x="180835" y="267703"/>
                  </a:lnTo>
                  <a:lnTo>
                    <a:pt x="181940" y="267525"/>
                  </a:lnTo>
                  <a:lnTo>
                    <a:pt x="182587" y="269367"/>
                  </a:lnTo>
                  <a:lnTo>
                    <a:pt x="182587" y="258292"/>
                  </a:lnTo>
                  <a:lnTo>
                    <a:pt x="181089" y="258152"/>
                  </a:lnTo>
                  <a:lnTo>
                    <a:pt x="180746" y="257721"/>
                  </a:lnTo>
                  <a:lnTo>
                    <a:pt x="180746" y="260870"/>
                  </a:lnTo>
                  <a:lnTo>
                    <a:pt x="180390" y="260807"/>
                  </a:lnTo>
                  <a:lnTo>
                    <a:pt x="179933" y="260718"/>
                  </a:lnTo>
                  <a:lnTo>
                    <a:pt x="179260" y="260604"/>
                  </a:lnTo>
                  <a:lnTo>
                    <a:pt x="177787" y="259930"/>
                  </a:lnTo>
                  <a:lnTo>
                    <a:pt x="176428" y="258978"/>
                  </a:lnTo>
                  <a:lnTo>
                    <a:pt x="179260" y="259422"/>
                  </a:lnTo>
                  <a:lnTo>
                    <a:pt x="179933" y="259524"/>
                  </a:lnTo>
                  <a:lnTo>
                    <a:pt x="180390" y="259600"/>
                  </a:lnTo>
                  <a:lnTo>
                    <a:pt x="180746" y="260870"/>
                  </a:lnTo>
                  <a:lnTo>
                    <a:pt x="180746" y="257721"/>
                  </a:lnTo>
                  <a:lnTo>
                    <a:pt x="175348" y="250888"/>
                  </a:lnTo>
                  <a:lnTo>
                    <a:pt x="173736" y="255879"/>
                  </a:lnTo>
                  <a:lnTo>
                    <a:pt x="172237" y="253530"/>
                  </a:lnTo>
                  <a:lnTo>
                    <a:pt x="173736" y="253720"/>
                  </a:lnTo>
                  <a:lnTo>
                    <a:pt x="169075" y="248945"/>
                  </a:lnTo>
                  <a:lnTo>
                    <a:pt x="168198" y="249948"/>
                  </a:lnTo>
                  <a:lnTo>
                    <a:pt x="167525" y="250621"/>
                  </a:lnTo>
                  <a:lnTo>
                    <a:pt x="167525" y="252374"/>
                  </a:lnTo>
                  <a:lnTo>
                    <a:pt x="167932" y="252679"/>
                  </a:lnTo>
                  <a:lnTo>
                    <a:pt x="165773" y="253987"/>
                  </a:lnTo>
                  <a:lnTo>
                    <a:pt x="165646" y="256959"/>
                  </a:lnTo>
                  <a:lnTo>
                    <a:pt x="169011" y="258406"/>
                  </a:lnTo>
                  <a:lnTo>
                    <a:pt x="169278" y="258521"/>
                  </a:lnTo>
                  <a:lnTo>
                    <a:pt x="169418" y="258584"/>
                  </a:lnTo>
                  <a:lnTo>
                    <a:pt x="169684" y="260604"/>
                  </a:lnTo>
                  <a:lnTo>
                    <a:pt x="169418" y="260705"/>
                  </a:lnTo>
                  <a:lnTo>
                    <a:pt x="169278" y="260769"/>
                  </a:lnTo>
                  <a:lnTo>
                    <a:pt x="169011" y="260870"/>
                  </a:lnTo>
                  <a:lnTo>
                    <a:pt x="169278" y="262216"/>
                  </a:lnTo>
                  <a:lnTo>
                    <a:pt x="165366" y="264515"/>
                  </a:lnTo>
                  <a:lnTo>
                    <a:pt x="169011" y="266052"/>
                  </a:lnTo>
                  <a:lnTo>
                    <a:pt x="169278" y="266166"/>
                  </a:lnTo>
                  <a:lnTo>
                    <a:pt x="169418" y="266217"/>
                  </a:lnTo>
                  <a:lnTo>
                    <a:pt x="169684" y="266331"/>
                  </a:lnTo>
                  <a:lnTo>
                    <a:pt x="170497" y="266674"/>
                  </a:lnTo>
                  <a:lnTo>
                    <a:pt x="172110" y="266052"/>
                  </a:lnTo>
                  <a:lnTo>
                    <a:pt x="172250" y="266001"/>
                  </a:lnTo>
                  <a:lnTo>
                    <a:pt x="172516" y="265722"/>
                  </a:lnTo>
                  <a:lnTo>
                    <a:pt x="173189" y="265328"/>
                  </a:lnTo>
                  <a:lnTo>
                    <a:pt x="173329" y="266128"/>
                  </a:lnTo>
                  <a:lnTo>
                    <a:pt x="176428" y="267957"/>
                  </a:lnTo>
                  <a:lnTo>
                    <a:pt x="177088" y="268338"/>
                  </a:lnTo>
                  <a:lnTo>
                    <a:pt x="179260" y="267970"/>
                  </a:lnTo>
                  <a:lnTo>
                    <a:pt x="177507" y="270713"/>
                  </a:lnTo>
                  <a:lnTo>
                    <a:pt x="177507" y="273011"/>
                  </a:lnTo>
                  <a:lnTo>
                    <a:pt x="173634" y="271221"/>
                  </a:lnTo>
                  <a:lnTo>
                    <a:pt x="173634" y="275247"/>
                  </a:lnTo>
                  <a:lnTo>
                    <a:pt x="176237" y="277329"/>
                  </a:lnTo>
                  <a:lnTo>
                    <a:pt x="171157" y="273291"/>
                  </a:lnTo>
                  <a:lnTo>
                    <a:pt x="173634" y="284314"/>
                  </a:lnTo>
                  <a:lnTo>
                    <a:pt x="173634" y="284645"/>
                  </a:lnTo>
                  <a:lnTo>
                    <a:pt x="176237" y="283171"/>
                  </a:lnTo>
                  <a:lnTo>
                    <a:pt x="177507" y="282448"/>
                  </a:lnTo>
                  <a:lnTo>
                    <a:pt x="180047" y="281647"/>
                  </a:lnTo>
                  <a:lnTo>
                    <a:pt x="178650" y="277342"/>
                  </a:lnTo>
                  <a:lnTo>
                    <a:pt x="178650" y="273545"/>
                  </a:lnTo>
                  <a:lnTo>
                    <a:pt x="180047" y="273545"/>
                  </a:lnTo>
                  <a:lnTo>
                    <a:pt x="181317" y="273824"/>
                  </a:lnTo>
                  <a:lnTo>
                    <a:pt x="181317" y="274091"/>
                  </a:lnTo>
                  <a:lnTo>
                    <a:pt x="180047" y="275297"/>
                  </a:lnTo>
                  <a:lnTo>
                    <a:pt x="181317" y="276047"/>
                  </a:lnTo>
                  <a:lnTo>
                    <a:pt x="182587" y="276783"/>
                  </a:lnTo>
                  <a:lnTo>
                    <a:pt x="182587" y="275297"/>
                  </a:lnTo>
                  <a:lnTo>
                    <a:pt x="186397" y="279349"/>
                  </a:lnTo>
                  <a:lnTo>
                    <a:pt x="187667" y="276517"/>
                  </a:lnTo>
                  <a:lnTo>
                    <a:pt x="187667" y="277863"/>
                  </a:lnTo>
                  <a:lnTo>
                    <a:pt x="188899" y="278917"/>
                  </a:lnTo>
                  <a:lnTo>
                    <a:pt x="189738" y="279196"/>
                  </a:lnTo>
                  <a:lnTo>
                    <a:pt x="190080" y="279311"/>
                  </a:lnTo>
                  <a:lnTo>
                    <a:pt x="190080" y="278955"/>
                  </a:lnTo>
                  <a:lnTo>
                    <a:pt x="191338" y="282892"/>
                  </a:lnTo>
                  <a:lnTo>
                    <a:pt x="192747" y="282867"/>
                  </a:lnTo>
                  <a:lnTo>
                    <a:pt x="191477" y="283324"/>
                  </a:lnTo>
                  <a:lnTo>
                    <a:pt x="192354" y="283070"/>
                  </a:lnTo>
                  <a:lnTo>
                    <a:pt x="192747" y="282968"/>
                  </a:lnTo>
                  <a:lnTo>
                    <a:pt x="191338" y="282892"/>
                  </a:lnTo>
                  <a:lnTo>
                    <a:pt x="190080" y="282829"/>
                  </a:lnTo>
                  <a:lnTo>
                    <a:pt x="187667" y="282727"/>
                  </a:lnTo>
                  <a:lnTo>
                    <a:pt x="188899" y="287045"/>
                  </a:lnTo>
                  <a:lnTo>
                    <a:pt x="187667" y="287045"/>
                  </a:lnTo>
                  <a:lnTo>
                    <a:pt x="186397" y="288798"/>
                  </a:lnTo>
                  <a:lnTo>
                    <a:pt x="188899" y="289788"/>
                  </a:lnTo>
                  <a:lnTo>
                    <a:pt x="190080" y="290258"/>
                  </a:lnTo>
                  <a:lnTo>
                    <a:pt x="191338" y="290766"/>
                  </a:lnTo>
                  <a:lnTo>
                    <a:pt x="191477" y="290817"/>
                  </a:lnTo>
                  <a:lnTo>
                    <a:pt x="190195" y="287439"/>
                  </a:lnTo>
                  <a:lnTo>
                    <a:pt x="192747" y="289737"/>
                  </a:lnTo>
                  <a:lnTo>
                    <a:pt x="197650" y="286232"/>
                  </a:lnTo>
                  <a:lnTo>
                    <a:pt x="197650" y="292608"/>
                  </a:lnTo>
                  <a:lnTo>
                    <a:pt x="196761" y="292138"/>
                  </a:lnTo>
                  <a:lnTo>
                    <a:pt x="194017" y="292036"/>
                  </a:lnTo>
                  <a:lnTo>
                    <a:pt x="194017" y="293103"/>
                  </a:lnTo>
                  <a:lnTo>
                    <a:pt x="195287" y="296214"/>
                  </a:lnTo>
                  <a:lnTo>
                    <a:pt x="196761" y="296202"/>
                  </a:lnTo>
                  <a:lnTo>
                    <a:pt x="197650" y="294982"/>
                  </a:lnTo>
                  <a:lnTo>
                    <a:pt x="197650" y="294449"/>
                  </a:lnTo>
                  <a:lnTo>
                    <a:pt x="198475" y="295694"/>
                  </a:lnTo>
                  <a:lnTo>
                    <a:pt x="197040" y="296125"/>
                  </a:lnTo>
                  <a:lnTo>
                    <a:pt x="196761" y="296202"/>
                  </a:lnTo>
                  <a:lnTo>
                    <a:pt x="196469" y="296291"/>
                  </a:lnTo>
                  <a:lnTo>
                    <a:pt x="196265" y="296354"/>
                  </a:lnTo>
                  <a:lnTo>
                    <a:pt x="196469" y="296456"/>
                  </a:lnTo>
                  <a:lnTo>
                    <a:pt x="196469" y="296608"/>
                  </a:lnTo>
                  <a:lnTo>
                    <a:pt x="195783" y="296494"/>
                  </a:lnTo>
                  <a:lnTo>
                    <a:pt x="194017" y="297014"/>
                  </a:lnTo>
                  <a:lnTo>
                    <a:pt x="197650" y="299453"/>
                  </a:lnTo>
                  <a:lnTo>
                    <a:pt x="197650" y="299796"/>
                  </a:lnTo>
                  <a:lnTo>
                    <a:pt x="196545" y="301066"/>
                  </a:lnTo>
                  <a:lnTo>
                    <a:pt x="197040" y="301472"/>
                  </a:lnTo>
                  <a:lnTo>
                    <a:pt x="196557" y="301879"/>
                  </a:lnTo>
                  <a:lnTo>
                    <a:pt x="197650" y="302564"/>
                  </a:lnTo>
                  <a:lnTo>
                    <a:pt x="197650" y="305244"/>
                  </a:lnTo>
                  <a:lnTo>
                    <a:pt x="199097" y="305244"/>
                  </a:lnTo>
                  <a:lnTo>
                    <a:pt x="199097" y="305790"/>
                  </a:lnTo>
                  <a:lnTo>
                    <a:pt x="200317" y="306819"/>
                  </a:lnTo>
                  <a:lnTo>
                    <a:pt x="199097" y="307276"/>
                  </a:lnTo>
                  <a:lnTo>
                    <a:pt x="197650" y="307581"/>
                  </a:lnTo>
                  <a:lnTo>
                    <a:pt x="197650" y="308203"/>
                  </a:lnTo>
                  <a:lnTo>
                    <a:pt x="199097" y="311454"/>
                  </a:lnTo>
                  <a:lnTo>
                    <a:pt x="197650" y="311150"/>
                  </a:lnTo>
                  <a:lnTo>
                    <a:pt x="197650" y="311861"/>
                  </a:lnTo>
                  <a:lnTo>
                    <a:pt x="196469" y="310984"/>
                  </a:lnTo>
                  <a:lnTo>
                    <a:pt x="196469" y="315163"/>
                  </a:lnTo>
                  <a:lnTo>
                    <a:pt x="196469" y="315785"/>
                  </a:lnTo>
                  <a:lnTo>
                    <a:pt x="196265" y="315836"/>
                  </a:lnTo>
                  <a:lnTo>
                    <a:pt x="196469" y="316064"/>
                  </a:lnTo>
                  <a:lnTo>
                    <a:pt x="195287" y="316039"/>
                  </a:lnTo>
                  <a:lnTo>
                    <a:pt x="195287" y="316979"/>
                  </a:lnTo>
                  <a:lnTo>
                    <a:pt x="194017" y="317258"/>
                  </a:lnTo>
                  <a:lnTo>
                    <a:pt x="194017" y="316306"/>
                  </a:lnTo>
                  <a:lnTo>
                    <a:pt x="190169" y="313867"/>
                  </a:lnTo>
                  <a:lnTo>
                    <a:pt x="195783" y="315887"/>
                  </a:lnTo>
                  <a:lnTo>
                    <a:pt x="196265" y="315836"/>
                  </a:lnTo>
                  <a:lnTo>
                    <a:pt x="194017" y="313207"/>
                  </a:lnTo>
                  <a:lnTo>
                    <a:pt x="195287" y="314286"/>
                  </a:lnTo>
                  <a:lnTo>
                    <a:pt x="196469" y="315163"/>
                  </a:lnTo>
                  <a:lnTo>
                    <a:pt x="196469" y="310984"/>
                  </a:lnTo>
                  <a:lnTo>
                    <a:pt x="196469" y="308432"/>
                  </a:lnTo>
                  <a:lnTo>
                    <a:pt x="194017" y="306870"/>
                  </a:lnTo>
                  <a:lnTo>
                    <a:pt x="194017" y="311861"/>
                  </a:lnTo>
                  <a:lnTo>
                    <a:pt x="194017" y="311988"/>
                  </a:lnTo>
                  <a:lnTo>
                    <a:pt x="194017" y="311861"/>
                  </a:lnTo>
                  <a:lnTo>
                    <a:pt x="194017" y="306870"/>
                  </a:lnTo>
                  <a:lnTo>
                    <a:pt x="192747" y="306057"/>
                  </a:lnTo>
                  <a:lnTo>
                    <a:pt x="192747" y="309435"/>
                  </a:lnTo>
                  <a:lnTo>
                    <a:pt x="193090" y="310108"/>
                  </a:lnTo>
                  <a:lnTo>
                    <a:pt x="193090" y="312013"/>
                  </a:lnTo>
                  <a:lnTo>
                    <a:pt x="191477" y="312267"/>
                  </a:lnTo>
                  <a:lnTo>
                    <a:pt x="190080" y="310629"/>
                  </a:lnTo>
                  <a:lnTo>
                    <a:pt x="190080" y="310807"/>
                  </a:lnTo>
                  <a:lnTo>
                    <a:pt x="187667" y="311315"/>
                  </a:lnTo>
                  <a:lnTo>
                    <a:pt x="187667" y="311861"/>
                  </a:lnTo>
                  <a:lnTo>
                    <a:pt x="188899" y="312902"/>
                  </a:lnTo>
                  <a:lnTo>
                    <a:pt x="186397" y="315506"/>
                  </a:lnTo>
                  <a:lnTo>
                    <a:pt x="188899" y="315506"/>
                  </a:lnTo>
                  <a:lnTo>
                    <a:pt x="187667" y="316585"/>
                  </a:lnTo>
                  <a:lnTo>
                    <a:pt x="187667" y="317258"/>
                  </a:lnTo>
                  <a:lnTo>
                    <a:pt x="188899" y="317779"/>
                  </a:lnTo>
                  <a:lnTo>
                    <a:pt x="187667" y="318338"/>
                  </a:lnTo>
                  <a:lnTo>
                    <a:pt x="186397" y="318465"/>
                  </a:lnTo>
                  <a:lnTo>
                    <a:pt x="186397" y="316852"/>
                  </a:lnTo>
                  <a:lnTo>
                    <a:pt x="185127" y="314286"/>
                  </a:lnTo>
                  <a:lnTo>
                    <a:pt x="182587" y="315226"/>
                  </a:lnTo>
                  <a:lnTo>
                    <a:pt x="182587" y="326961"/>
                  </a:lnTo>
                  <a:lnTo>
                    <a:pt x="182587" y="338696"/>
                  </a:lnTo>
                  <a:lnTo>
                    <a:pt x="182587" y="340182"/>
                  </a:lnTo>
                  <a:lnTo>
                    <a:pt x="182587" y="343560"/>
                  </a:lnTo>
                  <a:lnTo>
                    <a:pt x="182587" y="344093"/>
                  </a:lnTo>
                  <a:lnTo>
                    <a:pt x="181317" y="343827"/>
                  </a:lnTo>
                  <a:lnTo>
                    <a:pt x="181317" y="343154"/>
                  </a:lnTo>
                  <a:lnTo>
                    <a:pt x="182587" y="343560"/>
                  </a:lnTo>
                  <a:lnTo>
                    <a:pt x="182587" y="340182"/>
                  </a:lnTo>
                  <a:lnTo>
                    <a:pt x="181317" y="339915"/>
                  </a:lnTo>
                  <a:lnTo>
                    <a:pt x="181317" y="338696"/>
                  </a:lnTo>
                  <a:lnTo>
                    <a:pt x="180047" y="337223"/>
                  </a:lnTo>
                  <a:lnTo>
                    <a:pt x="180047" y="336816"/>
                  </a:lnTo>
                  <a:lnTo>
                    <a:pt x="178765" y="336003"/>
                  </a:lnTo>
                  <a:lnTo>
                    <a:pt x="180047" y="336270"/>
                  </a:lnTo>
                  <a:lnTo>
                    <a:pt x="181317" y="336943"/>
                  </a:lnTo>
                  <a:lnTo>
                    <a:pt x="181317" y="338162"/>
                  </a:lnTo>
                  <a:lnTo>
                    <a:pt x="182587" y="338696"/>
                  </a:lnTo>
                  <a:lnTo>
                    <a:pt x="182587" y="326961"/>
                  </a:lnTo>
                  <a:lnTo>
                    <a:pt x="181317" y="330339"/>
                  </a:lnTo>
                  <a:lnTo>
                    <a:pt x="181317" y="330746"/>
                  </a:lnTo>
                  <a:lnTo>
                    <a:pt x="180047" y="331343"/>
                  </a:lnTo>
                  <a:lnTo>
                    <a:pt x="178841" y="330403"/>
                  </a:lnTo>
                  <a:lnTo>
                    <a:pt x="178650" y="331012"/>
                  </a:lnTo>
                  <a:lnTo>
                    <a:pt x="177507" y="334784"/>
                  </a:lnTo>
                  <a:lnTo>
                    <a:pt x="178650" y="331012"/>
                  </a:lnTo>
                  <a:lnTo>
                    <a:pt x="178650" y="330530"/>
                  </a:lnTo>
                  <a:lnTo>
                    <a:pt x="177507" y="328993"/>
                  </a:lnTo>
                  <a:lnTo>
                    <a:pt x="178650" y="329603"/>
                  </a:lnTo>
                  <a:lnTo>
                    <a:pt x="178650" y="329755"/>
                  </a:lnTo>
                  <a:lnTo>
                    <a:pt x="179146" y="329412"/>
                  </a:lnTo>
                  <a:lnTo>
                    <a:pt x="178930" y="330123"/>
                  </a:lnTo>
                  <a:lnTo>
                    <a:pt x="179197" y="329730"/>
                  </a:lnTo>
                  <a:lnTo>
                    <a:pt x="179197" y="329374"/>
                  </a:lnTo>
                  <a:lnTo>
                    <a:pt x="180047" y="328764"/>
                  </a:lnTo>
                  <a:lnTo>
                    <a:pt x="182587" y="326961"/>
                  </a:lnTo>
                  <a:lnTo>
                    <a:pt x="182587" y="315226"/>
                  </a:lnTo>
                  <a:lnTo>
                    <a:pt x="182587" y="314286"/>
                  </a:lnTo>
                  <a:lnTo>
                    <a:pt x="181317" y="315772"/>
                  </a:lnTo>
                  <a:lnTo>
                    <a:pt x="181317" y="316585"/>
                  </a:lnTo>
                  <a:lnTo>
                    <a:pt x="180047" y="317068"/>
                  </a:lnTo>
                  <a:lnTo>
                    <a:pt x="180047" y="320624"/>
                  </a:lnTo>
                  <a:lnTo>
                    <a:pt x="178650" y="321068"/>
                  </a:lnTo>
                  <a:lnTo>
                    <a:pt x="178650" y="323608"/>
                  </a:lnTo>
                  <a:lnTo>
                    <a:pt x="176479" y="322008"/>
                  </a:lnTo>
                  <a:lnTo>
                    <a:pt x="176479" y="333756"/>
                  </a:lnTo>
                  <a:lnTo>
                    <a:pt x="176263" y="334073"/>
                  </a:lnTo>
                  <a:lnTo>
                    <a:pt x="176479" y="333756"/>
                  </a:lnTo>
                  <a:lnTo>
                    <a:pt x="176479" y="322008"/>
                  </a:lnTo>
                  <a:lnTo>
                    <a:pt x="175983" y="321652"/>
                  </a:lnTo>
                  <a:lnTo>
                    <a:pt x="175983" y="333895"/>
                  </a:lnTo>
                  <a:lnTo>
                    <a:pt x="173697" y="336677"/>
                  </a:lnTo>
                  <a:lnTo>
                    <a:pt x="174967" y="338569"/>
                  </a:lnTo>
                  <a:lnTo>
                    <a:pt x="171069" y="338569"/>
                  </a:lnTo>
                  <a:lnTo>
                    <a:pt x="171069" y="345706"/>
                  </a:lnTo>
                  <a:lnTo>
                    <a:pt x="171069" y="349465"/>
                  </a:lnTo>
                  <a:lnTo>
                    <a:pt x="168617" y="348678"/>
                  </a:lnTo>
                  <a:lnTo>
                    <a:pt x="167347" y="345440"/>
                  </a:lnTo>
                  <a:lnTo>
                    <a:pt x="167347" y="353263"/>
                  </a:lnTo>
                  <a:lnTo>
                    <a:pt x="167347" y="354622"/>
                  </a:lnTo>
                  <a:lnTo>
                    <a:pt x="166077" y="354888"/>
                  </a:lnTo>
                  <a:lnTo>
                    <a:pt x="165557" y="355003"/>
                  </a:lnTo>
                  <a:lnTo>
                    <a:pt x="165277" y="355053"/>
                  </a:lnTo>
                  <a:lnTo>
                    <a:pt x="164807" y="355155"/>
                  </a:lnTo>
                  <a:lnTo>
                    <a:pt x="167347" y="357860"/>
                  </a:lnTo>
                  <a:lnTo>
                    <a:pt x="164807" y="357809"/>
                  </a:lnTo>
                  <a:lnTo>
                    <a:pt x="162267" y="357454"/>
                  </a:lnTo>
                  <a:lnTo>
                    <a:pt x="164807" y="360692"/>
                  </a:lnTo>
                  <a:lnTo>
                    <a:pt x="163537" y="362038"/>
                  </a:lnTo>
                  <a:lnTo>
                    <a:pt x="163537" y="362305"/>
                  </a:lnTo>
                  <a:lnTo>
                    <a:pt x="162267" y="361772"/>
                  </a:lnTo>
                  <a:lnTo>
                    <a:pt x="162267" y="360959"/>
                  </a:lnTo>
                  <a:lnTo>
                    <a:pt x="160997" y="360819"/>
                  </a:lnTo>
                  <a:lnTo>
                    <a:pt x="162267" y="355422"/>
                  </a:lnTo>
                  <a:lnTo>
                    <a:pt x="158457" y="357289"/>
                  </a:lnTo>
                  <a:lnTo>
                    <a:pt x="158457" y="368642"/>
                  </a:lnTo>
                  <a:lnTo>
                    <a:pt x="158457" y="368909"/>
                  </a:lnTo>
                  <a:lnTo>
                    <a:pt x="154838" y="367893"/>
                  </a:lnTo>
                  <a:lnTo>
                    <a:pt x="154647" y="367830"/>
                  </a:lnTo>
                  <a:lnTo>
                    <a:pt x="152107" y="369049"/>
                  </a:lnTo>
                  <a:lnTo>
                    <a:pt x="150837" y="363918"/>
                  </a:lnTo>
                  <a:lnTo>
                    <a:pt x="152107" y="363651"/>
                  </a:lnTo>
                  <a:lnTo>
                    <a:pt x="154647" y="364604"/>
                  </a:lnTo>
                  <a:lnTo>
                    <a:pt x="154647" y="362572"/>
                  </a:lnTo>
                  <a:lnTo>
                    <a:pt x="155651" y="362889"/>
                  </a:lnTo>
                  <a:lnTo>
                    <a:pt x="155917" y="362978"/>
                  </a:lnTo>
                  <a:lnTo>
                    <a:pt x="157187" y="362038"/>
                  </a:lnTo>
                  <a:lnTo>
                    <a:pt x="157187" y="367969"/>
                  </a:lnTo>
                  <a:lnTo>
                    <a:pt x="158457" y="368642"/>
                  </a:lnTo>
                  <a:lnTo>
                    <a:pt x="158457" y="357289"/>
                  </a:lnTo>
                  <a:lnTo>
                    <a:pt x="155917" y="358533"/>
                  </a:lnTo>
                  <a:lnTo>
                    <a:pt x="153377" y="354622"/>
                  </a:lnTo>
                  <a:lnTo>
                    <a:pt x="153377" y="359740"/>
                  </a:lnTo>
                  <a:lnTo>
                    <a:pt x="150837" y="357314"/>
                  </a:lnTo>
                  <a:lnTo>
                    <a:pt x="150012" y="358051"/>
                  </a:lnTo>
                  <a:lnTo>
                    <a:pt x="150837" y="353136"/>
                  </a:lnTo>
                  <a:lnTo>
                    <a:pt x="153377" y="359740"/>
                  </a:lnTo>
                  <a:lnTo>
                    <a:pt x="153377" y="354622"/>
                  </a:lnTo>
                  <a:lnTo>
                    <a:pt x="154647" y="353542"/>
                  </a:lnTo>
                  <a:lnTo>
                    <a:pt x="153174" y="350558"/>
                  </a:lnTo>
                  <a:lnTo>
                    <a:pt x="155917" y="349224"/>
                  </a:lnTo>
                  <a:lnTo>
                    <a:pt x="155917" y="350710"/>
                  </a:lnTo>
                  <a:lnTo>
                    <a:pt x="156235" y="350735"/>
                  </a:lnTo>
                  <a:lnTo>
                    <a:pt x="157187" y="350837"/>
                  </a:lnTo>
                  <a:lnTo>
                    <a:pt x="158026" y="350926"/>
                  </a:lnTo>
                  <a:lnTo>
                    <a:pt x="157187" y="353402"/>
                  </a:lnTo>
                  <a:lnTo>
                    <a:pt x="160997" y="354749"/>
                  </a:lnTo>
                  <a:lnTo>
                    <a:pt x="164807" y="354749"/>
                  </a:lnTo>
                  <a:lnTo>
                    <a:pt x="164807" y="352056"/>
                  </a:lnTo>
                  <a:lnTo>
                    <a:pt x="166077" y="351510"/>
                  </a:lnTo>
                  <a:lnTo>
                    <a:pt x="166077" y="352869"/>
                  </a:lnTo>
                  <a:lnTo>
                    <a:pt x="167347" y="353263"/>
                  </a:lnTo>
                  <a:lnTo>
                    <a:pt x="167347" y="345440"/>
                  </a:lnTo>
                  <a:lnTo>
                    <a:pt x="167817" y="345490"/>
                  </a:lnTo>
                  <a:lnTo>
                    <a:pt x="169291" y="345617"/>
                  </a:lnTo>
                  <a:lnTo>
                    <a:pt x="170103" y="345655"/>
                  </a:lnTo>
                  <a:lnTo>
                    <a:pt x="171069" y="345706"/>
                  </a:lnTo>
                  <a:lnTo>
                    <a:pt x="171069" y="338569"/>
                  </a:lnTo>
                  <a:lnTo>
                    <a:pt x="170294" y="338569"/>
                  </a:lnTo>
                  <a:lnTo>
                    <a:pt x="171069" y="333971"/>
                  </a:lnTo>
                  <a:lnTo>
                    <a:pt x="173634" y="335686"/>
                  </a:lnTo>
                  <a:lnTo>
                    <a:pt x="173634" y="332473"/>
                  </a:lnTo>
                  <a:lnTo>
                    <a:pt x="174967" y="333032"/>
                  </a:lnTo>
                  <a:lnTo>
                    <a:pt x="174967" y="333311"/>
                  </a:lnTo>
                  <a:lnTo>
                    <a:pt x="175983" y="333895"/>
                  </a:lnTo>
                  <a:lnTo>
                    <a:pt x="175983" y="321652"/>
                  </a:lnTo>
                  <a:lnTo>
                    <a:pt x="174967" y="320890"/>
                  </a:lnTo>
                  <a:lnTo>
                    <a:pt x="173634" y="323024"/>
                  </a:lnTo>
                  <a:lnTo>
                    <a:pt x="173634" y="324154"/>
                  </a:lnTo>
                  <a:lnTo>
                    <a:pt x="173634" y="325348"/>
                  </a:lnTo>
                  <a:lnTo>
                    <a:pt x="172427" y="325488"/>
                  </a:lnTo>
                  <a:lnTo>
                    <a:pt x="172427" y="330073"/>
                  </a:lnTo>
                  <a:lnTo>
                    <a:pt x="172427" y="331152"/>
                  </a:lnTo>
                  <a:lnTo>
                    <a:pt x="170738" y="332498"/>
                  </a:lnTo>
                  <a:lnTo>
                    <a:pt x="170103" y="333400"/>
                  </a:lnTo>
                  <a:lnTo>
                    <a:pt x="170103" y="338556"/>
                  </a:lnTo>
                  <a:lnTo>
                    <a:pt x="169887" y="338569"/>
                  </a:lnTo>
                  <a:lnTo>
                    <a:pt x="170103" y="338556"/>
                  </a:lnTo>
                  <a:lnTo>
                    <a:pt x="170103" y="333400"/>
                  </a:lnTo>
                  <a:lnTo>
                    <a:pt x="169887" y="333171"/>
                  </a:lnTo>
                  <a:lnTo>
                    <a:pt x="170103" y="333311"/>
                  </a:lnTo>
                  <a:lnTo>
                    <a:pt x="170738" y="332498"/>
                  </a:lnTo>
                  <a:lnTo>
                    <a:pt x="171069" y="332016"/>
                  </a:lnTo>
                  <a:lnTo>
                    <a:pt x="172427" y="330073"/>
                  </a:lnTo>
                  <a:lnTo>
                    <a:pt x="172427" y="325488"/>
                  </a:lnTo>
                  <a:lnTo>
                    <a:pt x="172427" y="325208"/>
                  </a:lnTo>
                  <a:lnTo>
                    <a:pt x="172427" y="324535"/>
                  </a:lnTo>
                  <a:lnTo>
                    <a:pt x="173634" y="324154"/>
                  </a:lnTo>
                  <a:lnTo>
                    <a:pt x="173634" y="323024"/>
                  </a:lnTo>
                  <a:lnTo>
                    <a:pt x="173634" y="322872"/>
                  </a:lnTo>
                  <a:lnTo>
                    <a:pt x="171145" y="321170"/>
                  </a:lnTo>
                  <a:lnTo>
                    <a:pt x="172427" y="317385"/>
                  </a:lnTo>
                  <a:lnTo>
                    <a:pt x="172427" y="317258"/>
                  </a:lnTo>
                  <a:lnTo>
                    <a:pt x="173634" y="317258"/>
                  </a:lnTo>
                  <a:lnTo>
                    <a:pt x="173634" y="317817"/>
                  </a:lnTo>
                  <a:lnTo>
                    <a:pt x="175983" y="318643"/>
                  </a:lnTo>
                  <a:lnTo>
                    <a:pt x="176237" y="318731"/>
                  </a:lnTo>
                  <a:lnTo>
                    <a:pt x="177507" y="319417"/>
                  </a:lnTo>
                  <a:lnTo>
                    <a:pt x="178650" y="320014"/>
                  </a:lnTo>
                  <a:lnTo>
                    <a:pt x="178650" y="318846"/>
                  </a:lnTo>
                  <a:lnTo>
                    <a:pt x="178904" y="319189"/>
                  </a:lnTo>
                  <a:lnTo>
                    <a:pt x="180047" y="320624"/>
                  </a:lnTo>
                  <a:lnTo>
                    <a:pt x="180047" y="317068"/>
                  </a:lnTo>
                  <a:lnTo>
                    <a:pt x="179197" y="317373"/>
                  </a:lnTo>
                  <a:lnTo>
                    <a:pt x="180047" y="311721"/>
                  </a:lnTo>
                  <a:lnTo>
                    <a:pt x="177507" y="310108"/>
                  </a:lnTo>
                  <a:lnTo>
                    <a:pt x="178650" y="309130"/>
                  </a:lnTo>
                  <a:lnTo>
                    <a:pt x="178650" y="308889"/>
                  </a:lnTo>
                  <a:lnTo>
                    <a:pt x="176237" y="306197"/>
                  </a:lnTo>
                  <a:lnTo>
                    <a:pt x="176237" y="307949"/>
                  </a:lnTo>
                  <a:lnTo>
                    <a:pt x="174967" y="307949"/>
                  </a:lnTo>
                  <a:lnTo>
                    <a:pt x="174967" y="309029"/>
                  </a:lnTo>
                  <a:lnTo>
                    <a:pt x="173634" y="311150"/>
                  </a:lnTo>
                  <a:lnTo>
                    <a:pt x="173634" y="311899"/>
                  </a:lnTo>
                  <a:lnTo>
                    <a:pt x="172427" y="307809"/>
                  </a:lnTo>
                  <a:lnTo>
                    <a:pt x="171069" y="307251"/>
                  </a:lnTo>
                  <a:lnTo>
                    <a:pt x="171069" y="312648"/>
                  </a:lnTo>
                  <a:lnTo>
                    <a:pt x="171069" y="313448"/>
                  </a:lnTo>
                  <a:lnTo>
                    <a:pt x="171069" y="315404"/>
                  </a:lnTo>
                  <a:lnTo>
                    <a:pt x="171069" y="329158"/>
                  </a:lnTo>
                  <a:lnTo>
                    <a:pt x="171069" y="329374"/>
                  </a:lnTo>
                  <a:lnTo>
                    <a:pt x="169291" y="329006"/>
                  </a:lnTo>
                  <a:lnTo>
                    <a:pt x="169291" y="333375"/>
                  </a:lnTo>
                  <a:lnTo>
                    <a:pt x="168617" y="333362"/>
                  </a:lnTo>
                  <a:lnTo>
                    <a:pt x="168617" y="340550"/>
                  </a:lnTo>
                  <a:lnTo>
                    <a:pt x="168617" y="340728"/>
                  </a:lnTo>
                  <a:lnTo>
                    <a:pt x="167817" y="340550"/>
                  </a:lnTo>
                  <a:lnTo>
                    <a:pt x="167347" y="340448"/>
                  </a:lnTo>
                  <a:lnTo>
                    <a:pt x="167347" y="341401"/>
                  </a:lnTo>
                  <a:lnTo>
                    <a:pt x="166077" y="341401"/>
                  </a:lnTo>
                  <a:lnTo>
                    <a:pt x="166077" y="341528"/>
                  </a:lnTo>
                  <a:lnTo>
                    <a:pt x="165557" y="341477"/>
                  </a:lnTo>
                  <a:lnTo>
                    <a:pt x="164807" y="341401"/>
                  </a:lnTo>
                  <a:lnTo>
                    <a:pt x="164807" y="340728"/>
                  </a:lnTo>
                  <a:lnTo>
                    <a:pt x="165277" y="340626"/>
                  </a:lnTo>
                  <a:lnTo>
                    <a:pt x="165557" y="340563"/>
                  </a:lnTo>
                  <a:lnTo>
                    <a:pt x="166077" y="340448"/>
                  </a:lnTo>
                  <a:lnTo>
                    <a:pt x="166077" y="339648"/>
                  </a:lnTo>
                  <a:lnTo>
                    <a:pt x="167347" y="340093"/>
                  </a:lnTo>
                  <a:lnTo>
                    <a:pt x="168617" y="340550"/>
                  </a:lnTo>
                  <a:lnTo>
                    <a:pt x="168617" y="333362"/>
                  </a:lnTo>
                  <a:lnTo>
                    <a:pt x="167347" y="333311"/>
                  </a:lnTo>
                  <a:lnTo>
                    <a:pt x="167817" y="332562"/>
                  </a:lnTo>
                  <a:lnTo>
                    <a:pt x="168617" y="333006"/>
                  </a:lnTo>
                  <a:lnTo>
                    <a:pt x="169291" y="333375"/>
                  </a:lnTo>
                  <a:lnTo>
                    <a:pt x="169291" y="329006"/>
                  </a:lnTo>
                  <a:lnTo>
                    <a:pt x="168617" y="328853"/>
                  </a:lnTo>
                  <a:lnTo>
                    <a:pt x="164807" y="330873"/>
                  </a:lnTo>
                  <a:lnTo>
                    <a:pt x="165277" y="331139"/>
                  </a:lnTo>
                  <a:lnTo>
                    <a:pt x="164807" y="331127"/>
                  </a:lnTo>
                  <a:lnTo>
                    <a:pt x="162267" y="331012"/>
                  </a:lnTo>
                  <a:lnTo>
                    <a:pt x="164807" y="333171"/>
                  </a:lnTo>
                  <a:lnTo>
                    <a:pt x="160997" y="330606"/>
                  </a:lnTo>
                  <a:lnTo>
                    <a:pt x="160997" y="337489"/>
                  </a:lnTo>
                  <a:lnTo>
                    <a:pt x="160997" y="337756"/>
                  </a:lnTo>
                  <a:lnTo>
                    <a:pt x="160997" y="347599"/>
                  </a:lnTo>
                  <a:lnTo>
                    <a:pt x="159727" y="348272"/>
                  </a:lnTo>
                  <a:lnTo>
                    <a:pt x="158457" y="348551"/>
                  </a:lnTo>
                  <a:lnTo>
                    <a:pt x="158457" y="345579"/>
                  </a:lnTo>
                  <a:lnTo>
                    <a:pt x="160997" y="347599"/>
                  </a:lnTo>
                  <a:lnTo>
                    <a:pt x="160997" y="337756"/>
                  </a:lnTo>
                  <a:lnTo>
                    <a:pt x="159727" y="337756"/>
                  </a:lnTo>
                  <a:lnTo>
                    <a:pt x="159727" y="337350"/>
                  </a:lnTo>
                  <a:lnTo>
                    <a:pt x="158457" y="337350"/>
                  </a:lnTo>
                  <a:lnTo>
                    <a:pt x="158457" y="338162"/>
                  </a:lnTo>
                  <a:lnTo>
                    <a:pt x="156235" y="338632"/>
                  </a:lnTo>
                  <a:lnTo>
                    <a:pt x="155917" y="338696"/>
                  </a:lnTo>
                  <a:lnTo>
                    <a:pt x="155917" y="345440"/>
                  </a:lnTo>
                  <a:lnTo>
                    <a:pt x="150837" y="342214"/>
                  </a:lnTo>
                  <a:lnTo>
                    <a:pt x="150215" y="341757"/>
                  </a:lnTo>
                  <a:lnTo>
                    <a:pt x="150837" y="341985"/>
                  </a:lnTo>
                  <a:lnTo>
                    <a:pt x="153174" y="343065"/>
                  </a:lnTo>
                  <a:lnTo>
                    <a:pt x="153377" y="343154"/>
                  </a:lnTo>
                  <a:lnTo>
                    <a:pt x="153377" y="342887"/>
                  </a:lnTo>
                  <a:lnTo>
                    <a:pt x="154647" y="344170"/>
                  </a:lnTo>
                  <a:lnTo>
                    <a:pt x="155917" y="345440"/>
                  </a:lnTo>
                  <a:lnTo>
                    <a:pt x="155917" y="338696"/>
                  </a:lnTo>
                  <a:lnTo>
                    <a:pt x="155917" y="333032"/>
                  </a:lnTo>
                  <a:lnTo>
                    <a:pt x="157187" y="332359"/>
                  </a:lnTo>
                  <a:lnTo>
                    <a:pt x="156235" y="330949"/>
                  </a:lnTo>
                  <a:lnTo>
                    <a:pt x="159092" y="333743"/>
                  </a:lnTo>
                  <a:lnTo>
                    <a:pt x="158457" y="334784"/>
                  </a:lnTo>
                  <a:lnTo>
                    <a:pt x="160997" y="337489"/>
                  </a:lnTo>
                  <a:lnTo>
                    <a:pt x="160997" y="330606"/>
                  </a:lnTo>
                  <a:lnTo>
                    <a:pt x="160997" y="330466"/>
                  </a:lnTo>
                  <a:lnTo>
                    <a:pt x="163537" y="330377"/>
                  </a:lnTo>
                  <a:lnTo>
                    <a:pt x="164807" y="330339"/>
                  </a:lnTo>
                  <a:lnTo>
                    <a:pt x="168617" y="328853"/>
                  </a:lnTo>
                  <a:lnTo>
                    <a:pt x="162267" y="326161"/>
                  </a:lnTo>
                  <a:lnTo>
                    <a:pt x="162267" y="323049"/>
                  </a:lnTo>
                  <a:lnTo>
                    <a:pt x="164807" y="320763"/>
                  </a:lnTo>
                  <a:lnTo>
                    <a:pt x="168617" y="321576"/>
                  </a:lnTo>
                  <a:lnTo>
                    <a:pt x="167347" y="323723"/>
                  </a:lnTo>
                  <a:lnTo>
                    <a:pt x="169887" y="327367"/>
                  </a:lnTo>
                  <a:lnTo>
                    <a:pt x="170103" y="327190"/>
                  </a:lnTo>
                  <a:lnTo>
                    <a:pt x="170103" y="326593"/>
                  </a:lnTo>
                  <a:lnTo>
                    <a:pt x="170268" y="327050"/>
                  </a:lnTo>
                  <a:lnTo>
                    <a:pt x="171069" y="329158"/>
                  </a:lnTo>
                  <a:lnTo>
                    <a:pt x="171069" y="315404"/>
                  </a:lnTo>
                  <a:lnTo>
                    <a:pt x="170103" y="315810"/>
                  </a:lnTo>
                  <a:lnTo>
                    <a:pt x="169887" y="315899"/>
                  </a:lnTo>
                  <a:lnTo>
                    <a:pt x="169887" y="314960"/>
                  </a:lnTo>
                  <a:lnTo>
                    <a:pt x="171069" y="313448"/>
                  </a:lnTo>
                  <a:lnTo>
                    <a:pt x="170738" y="313436"/>
                  </a:lnTo>
                  <a:lnTo>
                    <a:pt x="170103" y="313563"/>
                  </a:lnTo>
                  <a:lnTo>
                    <a:pt x="169887" y="313613"/>
                  </a:lnTo>
                  <a:lnTo>
                    <a:pt x="168617" y="312267"/>
                  </a:lnTo>
                  <a:lnTo>
                    <a:pt x="169291" y="312369"/>
                  </a:lnTo>
                  <a:lnTo>
                    <a:pt x="169887" y="312470"/>
                  </a:lnTo>
                  <a:lnTo>
                    <a:pt x="170103" y="312496"/>
                  </a:lnTo>
                  <a:lnTo>
                    <a:pt x="170738" y="312597"/>
                  </a:lnTo>
                  <a:lnTo>
                    <a:pt x="171069" y="312648"/>
                  </a:lnTo>
                  <a:lnTo>
                    <a:pt x="171069" y="307251"/>
                  </a:lnTo>
                  <a:lnTo>
                    <a:pt x="170103" y="307047"/>
                  </a:lnTo>
                  <a:lnTo>
                    <a:pt x="169887" y="306997"/>
                  </a:lnTo>
                  <a:lnTo>
                    <a:pt x="169887" y="304977"/>
                  </a:lnTo>
                  <a:lnTo>
                    <a:pt x="168617" y="304571"/>
                  </a:lnTo>
                  <a:lnTo>
                    <a:pt x="169887" y="301612"/>
                  </a:lnTo>
                  <a:lnTo>
                    <a:pt x="164807" y="303771"/>
                  </a:lnTo>
                  <a:lnTo>
                    <a:pt x="163537" y="303085"/>
                  </a:lnTo>
                  <a:lnTo>
                    <a:pt x="162267" y="301815"/>
                  </a:lnTo>
                  <a:lnTo>
                    <a:pt x="162267" y="305117"/>
                  </a:lnTo>
                  <a:lnTo>
                    <a:pt x="162267" y="305523"/>
                  </a:lnTo>
                  <a:lnTo>
                    <a:pt x="160997" y="305384"/>
                  </a:lnTo>
                  <a:lnTo>
                    <a:pt x="160997" y="318731"/>
                  </a:lnTo>
                  <a:lnTo>
                    <a:pt x="160997" y="319811"/>
                  </a:lnTo>
                  <a:lnTo>
                    <a:pt x="160997" y="328853"/>
                  </a:lnTo>
                  <a:lnTo>
                    <a:pt x="159727" y="329260"/>
                  </a:lnTo>
                  <a:lnTo>
                    <a:pt x="159727" y="328853"/>
                  </a:lnTo>
                  <a:lnTo>
                    <a:pt x="159092" y="328790"/>
                  </a:lnTo>
                  <a:lnTo>
                    <a:pt x="158457" y="328714"/>
                  </a:lnTo>
                  <a:lnTo>
                    <a:pt x="158457" y="328587"/>
                  </a:lnTo>
                  <a:lnTo>
                    <a:pt x="159727" y="328587"/>
                  </a:lnTo>
                  <a:lnTo>
                    <a:pt x="160997" y="328853"/>
                  </a:lnTo>
                  <a:lnTo>
                    <a:pt x="160997" y="319811"/>
                  </a:lnTo>
                  <a:lnTo>
                    <a:pt x="159727" y="320624"/>
                  </a:lnTo>
                  <a:lnTo>
                    <a:pt x="158026" y="320713"/>
                  </a:lnTo>
                  <a:lnTo>
                    <a:pt x="156235" y="321094"/>
                  </a:lnTo>
                  <a:lnTo>
                    <a:pt x="155917" y="321170"/>
                  </a:lnTo>
                  <a:lnTo>
                    <a:pt x="157187" y="318465"/>
                  </a:lnTo>
                  <a:lnTo>
                    <a:pt x="155917" y="317525"/>
                  </a:lnTo>
                  <a:lnTo>
                    <a:pt x="155917" y="316103"/>
                  </a:lnTo>
                  <a:lnTo>
                    <a:pt x="157187" y="315226"/>
                  </a:lnTo>
                  <a:lnTo>
                    <a:pt x="158026" y="315315"/>
                  </a:lnTo>
                  <a:lnTo>
                    <a:pt x="158457" y="315366"/>
                  </a:lnTo>
                  <a:lnTo>
                    <a:pt x="158457" y="318731"/>
                  </a:lnTo>
                  <a:lnTo>
                    <a:pt x="160997" y="318731"/>
                  </a:lnTo>
                  <a:lnTo>
                    <a:pt x="160997" y="305384"/>
                  </a:lnTo>
                  <a:lnTo>
                    <a:pt x="160997" y="304838"/>
                  </a:lnTo>
                  <a:lnTo>
                    <a:pt x="162267" y="305117"/>
                  </a:lnTo>
                  <a:lnTo>
                    <a:pt x="162267" y="301815"/>
                  </a:lnTo>
                  <a:lnTo>
                    <a:pt x="160997" y="300532"/>
                  </a:lnTo>
                  <a:lnTo>
                    <a:pt x="157187" y="297459"/>
                  </a:lnTo>
                  <a:lnTo>
                    <a:pt x="157187" y="309562"/>
                  </a:lnTo>
                  <a:lnTo>
                    <a:pt x="156235" y="309511"/>
                  </a:lnTo>
                  <a:lnTo>
                    <a:pt x="155917" y="309359"/>
                  </a:lnTo>
                  <a:lnTo>
                    <a:pt x="157187" y="309562"/>
                  </a:lnTo>
                  <a:lnTo>
                    <a:pt x="157187" y="297459"/>
                  </a:lnTo>
                  <a:lnTo>
                    <a:pt x="154647" y="295402"/>
                  </a:lnTo>
                  <a:lnTo>
                    <a:pt x="155651" y="301967"/>
                  </a:lnTo>
                  <a:lnTo>
                    <a:pt x="153377" y="301650"/>
                  </a:lnTo>
                  <a:lnTo>
                    <a:pt x="153174" y="301625"/>
                  </a:lnTo>
                  <a:lnTo>
                    <a:pt x="152425" y="301523"/>
                  </a:lnTo>
                  <a:lnTo>
                    <a:pt x="152107" y="301472"/>
                  </a:lnTo>
                  <a:lnTo>
                    <a:pt x="152107" y="304038"/>
                  </a:lnTo>
                  <a:lnTo>
                    <a:pt x="154647" y="306730"/>
                  </a:lnTo>
                  <a:lnTo>
                    <a:pt x="154647" y="309143"/>
                  </a:lnTo>
                  <a:lnTo>
                    <a:pt x="150279" y="308381"/>
                  </a:lnTo>
                  <a:lnTo>
                    <a:pt x="149999" y="307949"/>
                  </a:lnTo>
                  <a:lnTo>
                    <a:pt x="149580" y="308267"/>
                  </a:lnTo>
                  <a:lnTo>
                    <a:pt x="150939" y="305244"/>
                  </a:lnTo>
                  <a:lnTo>
                    <a:pt x="147789" y="305968"/>
                  </a:lnTo>
                  <a:lnTo>
                    <a:pt x="147789" y="308851"/>
                  </a:lnTo>
                  <a:lnTo>
                    <a:pt x="147040" y="309092"/>
                  </a:lnTo>
                  <a:lnTo>
                    <a:pt x="147205" y="308051"/>
                  </a:lnTo>
                  <a:lnTo>
                    <a:pt x="147789" y="308851"/>
                  </a:lnTo>
                  <a:lnTo>
                    <a:pt x="147789" y="305968"/>
                  </a:lnTo>
                  <a:lnTo>
                    <a:pt x="146850" y="306184"/>
                  </a:lnTo>
                  <a:lnTo>
                    <a:pt x="146850" y="307682"/>
                  </a:lnTo>
                  <a:lnTo>
                    <a:pt x="145580" y="308051"/>
                  </a:lnTo>
                  <a:lnTo>
                    <a:pt x="145846" y="307098"/>
                  </a:lnTo>
                  <a:lnTo>
                    <a:pt x="146850" y="307682"/>
                  </a:lnTo>
                  <a:lnTo>
                    <a:pt x="146850" y="306184"/>
                  </a:lnTo>
                  <a:lnTo>
                    <a:pt x="145427" y="306514"/>
                  </a:lnTo>
                  <a:lnTo>
                    <a:pt x="145427" y="308102"/>
                  </a:lnTo>
                  <a:lnTo>
                    <a:pt x="143649" y="308622"/>
                  </a:lnTo>
                  <a:lnTo>
                    <a:pt x="145135" y="308178"/>
                  </a:lnTo>
                  <a:lnTo>
                    <a:pt x="145427" y="308102"/>
                  </a:lnTo>
                  <a:lnTo>
                    <a:pt x="145427" y="306514"/>
                  </a:lnTo>
                  <a:lnTo>
                    <a:pt x="145008" y="306603"/>
                  </a:lnTo>
                  <a:lnTo>
                    <a:pt x="143649" y="306451"/>
                  </a:lnTo>
                  <a:lnTo>
                    <a:pt x="142709" y="306324"/>
                  </a:lnTo>
                  <a:lnTo>
                    <a:pt x="142303" y="305917"/>
                  </a:lnTo>
                  <a:lnTo>
                    <a:pt x="142709" y="308483"/>
                  </a:lnTo>
                  <a:lnTo>
                    <a:pt x="142303" y="308571"/>
                  </a:lnTo>
                  <a:lnTo>
                    <a:pt x="142036" y="308622"/>
                  </a:lnTo>
                  <a:lnTo>
                    <a:pt x="140423" y="307949"/>
                  </a:lnTo>
                  <a:lnTo>
                    <a:pt x="141363" y="309295"/>
                  </a:lnTo>
                  <a:lnTo>
                    <a:pt x="140423" y="309206"/>
                  </a:lnTo>
                  <a:lnTo>
                    <a:pt x="139877" y="309156"/>
                  </a:lnTo>
                  <a:lnTo>
                    <a:pt x="138391" y="308076"/>
                  </a:lnTo>
                  <a:lnTo>
                    <a:pt x="136906" y="308762"/>
                  </a:lnTo>
                  <a:lnTo>
                    <a:pt x="136105" y="309295"/>
                  </a:lnTo>
                  <a:lnTo>
                    <a:pt x="136105" y="309435"/>
                  </a:lnTo>
                  <a:lnTo>
                    <a:pt x="136906" y="313207"/>
                  </a:lnTo>
                  <a:lnTo>
                    <a:pt x="140284" y="316445"/>
                  </a:lnTo>
                  <a:lnTo>
                    <a:pt x="141363" y="315099"/>
                  </a:lnTo>
                  <a:lnTo>
                    <a:pt x="142709" y="313410"/>
                  </a:lnTo>
                  <a:lnTo>
                    <a:pt x="143522" y="312394"/>
                  </a:lnTo>
                  <a:lnTo>
                    <a:pt x="143649" y="312547"/>
                  </a:lnTo>
                  <a:lnTo>
                    <a:pt x="145542" y="314629"/>
                  </a:lnTo>
                  <a:lnTo>
                    <a:pt x="146088" y="315226"/>
                  </a:lnTo>
                  <a:lnTo>
                    <a:pt x="146888" y="310095"/>
                  </a:lnTo>
                  <a:lnTo>
                    <a:pt x="149453" y="311086"/>
                  </a:lnTo>
                  <a:lnTo>
                    <a:pt x="150837" y="312940"/>
                  </a:lnTo>
                  <a:lnTo>
                    <a:pt x="147027" y="310235"/>
                  </a:lnTo>
                  <a:lnTo>
                    <a:pt x="148297" y="316712"/>
                  </a:lnTo>
                  <a:lnTo>
                    <a:pt x="150012" y="316623"/>
                  </a:lnTo>
                  <a:lnTo>
                    <a:pt x="150837" y="316585"/>
                  </a:lnTo>
                  <a:lnTo>
                    <a:pt x="152107" y="316306"/>
                  </a:lnTo>
                  <a:lnTo>
                    <a:pt x="152425" y="316242"/>
                  </a:lnTo>
                  <a:lnTo>
                    <a:pt x="153377" y="314426"/>
                  </a:lnTo>
                  <a:lnTo>
                    <a:pt x="152107" y="313880"/>
                  </a:lnTo>
                  <a:lnTo>
                    <a:pt x="153174" y="313766"/>
                  </a:lnTo>
                  <a:lnTo>
                    <a:pt x="153377" y="313740"/>
                  </a:lnTo>
                  <a:lnTo>
                    <a:pt x="154647" y="313207"/>
                  </a:lnTo>
                  <a:lnTo>
                    <a:pt x="154647" y="316179"/>
                  </a:lnTo>
                  <a:lnTo>
                    <a:pt x="153377" y="316712"/>
                  </a:lnTo>
                  <a:lnTo>
                    <a:pt x="152666" y="316788"/>
                  </a:lnTo>
                  <a:lnTo>
                    <a:pt x="153377" y="316039"/>
                  </a:lnTo>
                  <a:lnTo>
                    <a:pt x="152425" y="316242"/>
                  </a:lnTo>
                  <a:lnTo>
                    <a:pt x="152107" y="316852"/>
                  </a:lnTo>
                  <a:lnTo>
                    <a:pt x="152425" y="316814"/>
                  </a:lnTo>
                  <a:lnTo>
                    <a:pt x="152425" y="317055"/>
                  </a:lnTo>
                  <a:lnTo>
                    <a:pt x="152107" y="317385"/>
                  </a:lnTo>
                  <a:lnTo>
                    <a:pt x="152107" y="318058"/>
                  </a:lnTo>
                  <a:lnTo>
                    <a:pt x="154647" y="319138"/>
                  </a:lnTo>
                  <a:lnTo>
                    <a:pt x="155651" y="319570"/>
                  </a:lnTo>
                  <a:lnTo>
                    <a:pt x="155917" y="319684"/>
                  </a:lnTo>
                  <a:lnTo>
                    <a:pt x="153377" y="323049"/>
                  </a:lnTo>
                  <a:lnTo>
                    <a:pt x="155917" y="324535"/>
                  </a:lnTo>
                  <a:lnTo>
                    <a:pt x="157187" y="325081"/>
                  </a:lnTo>
                  <a:lnTo>
                    <a:pt x="155917" y="328320"/>
                  </a:lnTo>
                  <a:lnTo>
                    <a:pt x="156235" y="328282"/>
                  </a:lnTo>
                  <a:lnTo>
                    <a:pt x="157187" y="328180"/>
                  </a:lnTo>
                  <a:lnTo>
                    <a:pt x="158026" y="328091"/>
                  </a:lnTo>
                  <a:lnTo>
                    <a:pt x="158457" y="328041"/>
                  </a:lnTo>
                  <a:lnTo>
                    <a:pt x="155917" y="328942"/>
                  </a:lnTo>
                  <a:lnTo>
                    <a:pt x="155917" y="330479"/>
                  </a:lnTo>
                  <a:lnTo>
                    <a:pt x="155651" y="330415"/>
                  </a:lnTo>
                  <a:lnTo>
                    <a:pt x="154838" y="330238"/>
                  </a:lnTo>
                  <a:lnTo>
                    <a:pt x="154647" y="330200"/>
                  </a:lnTo>
                  <a:lnTo>
                    <a:pt x="154825" y="329590"/>
                  </a:lnTo>
                  <a:lnTo>
                    <a:pt x="155651" y="330365"/>
                  </a:lnTo>
                  <a:lnTo>
                    <a:pt x="155917" y="330479"/>
                  </a:lnTo>
                  <a:lnTo>
                    <a:pt x="155917" y="328942"/>
                  </a:lnTo>
                  <a:lnTo>
                    <a:pt x="154914" y="329298"/>
                  </a:lnTo>
                  <a:lnTo>
                    <a:pt x="155917" y="325805"/>
                  </a:lnTo>
                  <a:lnTo>
                    <a:pt x="152425" y="324510"/>
                  </a:lnTo>
                  <a:lnTo>
                    <a:pt x="152107" y="324383"/>
                  </a:lnTo>
                  <a:lnTo>
                    <a:pt x="149567" y="325970"/>
                  </a:lnTo>
                  <a:lnTo>
                    <a:pt x="150837" y="330606"/>
                  </a:lnTo>
                  <a:lnTo>
                    <a:pt x="150837" y="332232"/>
                  </a:lnTo>
                  <a:lnTo>
                    <a:pt x="150012" y="332143"/>
                  </a:lnTo>
                  <a:lnTo>
                    <a:pt x="149225" y="332054"/>
                  </a:lnTo>
                  <a:lnTo>
                    <a:pt x="148297" y="331952"/>
                  </a:lnTo>
                  <a:lnTo>
                    <a:pt x="145148" y="330060"/>
                  </a:lnTo>
                  <a:lnTo>
                    <a:pt x="145757" y="329793"/>
                  </a:lnTo>
                  <a:lnTo>
                    <a:pt x="148297" y="328993"/>
                  </a:lnTo>
                  <a:lnTo>
                    <a:pt x="147027" y="325882"/>
                  </a:lnTo>
                  <a:lnTo>
                    <a:pt x="145757" y="324535"/>
                  </a:lnTo>
                  <a:lnTo>
                    <a:pt x="145757" y="324002"/>
                  </a:lnTo>
                  <a:lnTo>
                    <a:pt x="149225" y="324485"/>
                  </a:lnTo>
                  <a:lnTo>
                    <a:pt x="149567" y="324535"/>
                  </a:lnTo>
                  <a:lnTo>
                    <a:pt x="148297" y="321030"/>
                  </a:lnTo>
                  <a:lnTo>
                    <a:pt x="145757" y="320497"/>
                  </a:lnTo>
                  <a:lnTo>
                    <a:pt x="147027" y="319824"/>
                  </a:lnTo>
                  <a:lnTo>
                    <a:pt x="144487" y="316585"/>
                  </a:lnTo>
                  <a:lnTo>
                    <a:pt x="144487" y="335330"/>
                  </a:lnTo>
                  <a:lnTo>
                    <a:pt x="143179" y="335330"/>
                  </a:lnTo>
                  <a:lnTo>
                    <a:pt x="143179" y="334073"/>
                  </a:lnTo>
                  <a:lnTo>
                    <a:pt x="144487" y="335330"/>
                  </a:lnTo>
                  <a:lnTo>
                    <a:pt x="144487" y="316585"/>
                  </a:lnTo>
                  <a:lnTo>
                    <a:pt x="144119" y="316318"/>
                  </a:lnTo>
                  <a:lnTo>
                    <a:pt x="144119" y="330492"/>
                  </a:lnTo>
                  <a:lnTo>
                    <a:pt x="143179" y="332587"/>
                  </a:lnTo>
                  <a:lnTo>
                    <a:pt x="143179" y="330898"/>
                  </a:lnTo>
                  <a:lnTo>
                    <a:pt x="144119" y="330492"/>
                  </a:lnTo>
                  <a:lnTo>
                    <a:pt x="144119" y="316318"/>
                  </a:lnTo>
                  <a:lnTo>
                    <a:pt x="143205" y="315645"/>
                  </a:lnTo>
                  <a:lnTo>
                    <a:pt x="144487" y="313613"/>
                  </a:lnTo>
                  <a:lnTo>
                    <a:pt x="143179" y="314718"/>
                  </a:lnTo>
                  <a:lnTo>
                    <a:pt x="142125" y="315277"/>
                  </a:lnTo>
                  <a:lnTo>
                    <a:pt x="141947" y="315366"/>
                  </a:lnTo>
                  <a:lnTo>
                    <a:pt x="143179" y="317461"/>
                  </a:lnTo>
                  <a:lnTo>
                    <a:pt x="140639" y="319862"/>
                  </a:lnTo>
                  <a:lnTo>
                    <a:pt x="141262" y="320217"/>
                  </a:lnTo>
                  <a:lnTo>
                    <a:pt x="143179" y="321538"/>
                  </a:lnTo>
                  <a:lnTo>
                    <a:pt x="143179" y="322135"/>
                  </a:lnTo>
                  <a:lnTo>
                    <a:pt x="142125" y="322808"/>
                  </a:lnTo>
                  <a:lnTo>
                    <a:pt x="141947" y="322922"/>
                  </a:lnTo>
                  <a:lnTo>
                    <a:pt x="142976" y="323354"/>
                  </a:lnTo>
                  <a:lnTo>
                    <a:pt x="143179" y="323443"/>
                  </a:lnTo>
                  <a:lnTo>
                    <a:pt x="136867" y="322122"/>
                  </a:lnTo>
                  <a:lnTo>
                    <a:pt x="136867" y="329666"/>
                  </a:lnTo>
                  <a:lnTo>
                    <a:pt x="136867" y="331825"/>
                  </a:lnTo>
                  <a:lnTo>
                    <a:pt x="136867" y="332359"/>
                  </a:lnTo>
                  <a:lnTo>
                    <a:pt x="136156" y="332435"/>
                  </a:lnTo>
                  <a:lnTo>
                    <a:pt x="135597" y="332498"/>
                  </a:lnTo>
                  <a:lnTo>
                    <a:pt x="135597" y="332359"/>
                  </a:lnTo>
                  <a:lnTo>
                    <a:pt x="136867" y="331825"/>
                  </a:lnTo>
                  <a:lnTo>
                    <a:pt x="136867" y="329666"/>
                  </a:lnTo>
                  <a:lnTo>
                    <a:pt x="135597" y="331419"/>
                  </a:lnTo>
                  <a:lnTo>
                    <a:pt x="135597" y="330200"/>
                  </a:lnTo>
                  <a:lnTo>
                    <a:pt x="136867" y="329666"/>
                  </a:lnTo>
                  <a:lnTo>
                    <a:pt x="136867" y="322122"/>
                  </a:lnTo>
                  <a:lnTo>
                    <a:pt x="134327" y="321576"/>
                  </a:lnTo>
                  <a:lnTo>
                    <a:pt x="128181" y="318046"/>
                  </a:lnTo>
                  <a:lnTo>
                    <a:pt x="127977" y="317931"/>
                  </a:lnTo>
                  <a:lnTo>
                    <a:pt x="129247" y="329793"/>
                  </a:lnTo>
                  <a:lnTo>
                    <a:pt x="130517" y="331558"/>
                  </a:lnTo>
                  <a:lnTo>
                    <a:pt x="133057" y="331647"/>
                  </a:lnTo>
                  <a:lnTo>
                    <a:pt x="134327" y="331685"/>
                  </a:lnTo>
                  <a:lnTo>
                    <a:pt x="134327" y="336270"/>
                  </a:lnTo>
                  <a:lnTo>
                    <a:pt x="135597" y="337223"/>
                  </a:lnTo>
                  <a:lnTo>
                    <a:pt x="136867" y="337832"/>
                  </a:lnTo>
                  <a:lnTo>
                    <a:pt x="141947" y="340321"/>
                  </a:lnTo>
                  <a:lnTo>
                    <a:pt x="139407" y="344233"/>
                  </a:lnTo>
                  <a:lnTo>
                    <a:pt x="135597" y="346659"/>
                  </a:lnTo>
                  <a:lnTo>
                    <a:pt x="139407" y="349592"/>
                  </a:lnTo>
                  <a:lnTo>
                    <a:pt x="141947" y="347281"/>
                  </a:lnTo>
                  <a:lnTo>
                    <a:pt x="144487" y="342163"/>
                  </a:lnTo>
                  <a:lnTo>
                    <a:pt x="143217" y="336702"/>
                  </a:lnTo>
                  <a:lnTo>
                    <a:pt x="144487" y="340995"/>
                  </a:lnTo>
                  <a:lnTo>
                    <a:pt x="148297" y="337756"/>
                  </a:lnTo>
                  <a:lnTo>
                    <a:pt x="150837" y="340182"/>
                  </a:lnTo>
                  <a:lnTo>
                    <a:pt x="149567" y="341401"/>
                  </a:lnTo>
                  <a:lnTo>
                    <a:pt x="148297" y="340588"/>
                  </a:lnTo>
                  <a:lnTo>
                    <a:pt x="149225" y="349148"/>
                  </a:lnTo>
                  <a:lnTo>
                    <a:pt x="148297" y="347878"/>
                  </a:lnTo>
                  <a:lnTo>
                    <a:pt x="145757" y="352590"/>
                  </a:lnTo>
                  <a:lnTo>
                    <a:pt x="144487" y="354076"/>
                  </a:lnTo>
                  <a:lnTo>
                    <a:pt x="144119" y="354114"/>
                  </a:lnTo>
                  <a:lnTo>
                    <a:pt x="142976" y="354241"/>
                  </a:lnTo>
                  <a:lnTo>
                    <a:pt x="141947" y="354342"/>
                  </a:lnTo>
                  <a:lnTo>
                    <a:pt x="140677" y="357860"/>
                  </a:lnTo>
                  <a:lnTo>
                    <a:pt x="141947" y="359333"/>
                  </a:lnTo>
                  <a:lnTo>
                    <a:pt x="141947" y="359473"/>
                  </a:lnTo>
                  <a:lnTo>
                    <a:pt x="140385" y="359448"/>
                  </a:lnTo>
                  <a:lnTo>
                    <a:pt x="139407" y="359333"/>
                  </a:lnTo>
                  <a:lnTo>
                    <a:pt x="139407" y="358394"/>
                  </a:lnTo>
                  <a:lnTo>
                    <a:pt x="138137" y="357860"/>
                  </a:lnTo>
                  <a:lnTo>
                    <a:pt x="138137" y="364604"/>
                  </a:lnTo>
                  <a:lnTo>
                    <a:pt x="138709" y="364540"/>
                  </a:lnTo>
                  <a:lnTo>
                    <a:pt x="139407" y="364464"/>
                  </a:lnTo>
                  <a:lnTo>
                    <a:pt x="139407" y="366356"/>
                  </a:lnTo>
                  <a:lnTo>
                    <a:pt x="140639" y="367258"/>
                  </a:lnTo>
                  <a:lnTo>
                    <a:pt x="141262" y="366496"/>
                  </a:lnTo>
                  <a:lnTo>
                    <a:pt x="141947" y="365544"/>
                  </a:lnTo>
                  <a:lnTo>
                    <a:pt x="145757" y="364426"/>
                  </a:lnTo>
                  <a:lnTo>
                    <a:pt x="147027" y="364058"/>
                  </a:lnTo>
                  <a:lnTo>
                    <a:pt x="145757" y="361226"/>
                  </a:lnTo>
                  <a:lnTo>
                    <a:pt x="147027" y="361048"/>
                  </a:lnTo>
                  <a:lnTo>
                    <a:pt x="147370" y="360997"/>
                  </a:lnTo>
                  <a:lnTo>
                    <a:pt x="149225" y="360730"/>
                  </a:lnTo>
                  <a:lnTo>
                    <a:pt x="149567" y="360692"/>
                  </a:lnTo>
                  <a:lnTo>
                    <a:pt x="147370" y="360997"/>
                  </a:lnTo>
                  <a:lnTo>
                    <a:pt x="149567" y="362978"/>
                  </a:lnTo>
                  <a:lnTo>
                    <a:pt x="148297" y="364604"/>
                  </a:lnTo>
                  <a:lnTo>
                    <a:pt x="149567" y="365544"/>
                  </a:lnTo>
                  <a:lnTo>
                    <a:pt x="150837" y="366483"/>
                  </a:lnTo>
                  <a:lnTo>
                    <a:pt x="149567" y="368109"/>
                  </a:lnTo>
                  <a:lnTo>
                    <a:pt x="149567" y="367842"/>
                  </a:lnTo>
                  <a:lnTo>
                    <a:pt x="148297" y="368109"/>
                  </a:lnTo>
                  <a:lnTo>
                    <a:pt x="148297" y="368642"/>
                  </a:lnTo>
                  <a:lnTo>
                    <a:pt x="147027" y="367030"/>
                  </a:lnTo>
                  <a:lnTo>
                    <a:pt x="147027" y="374446"/>
                  </a:lnTo>
                  <a:lnTo>
                    <a:pt x="147027" y="375119"/>
                  </a:lnTo>
                  <a:lnTo>
                    <a:pt x="144487" y="375119"/>
                  </a:lnTo>
                  <a:lnTo>
                    <a:pt x="144487" y="375666"/>
                  </a:lnTo>
                  <a:lnTo>
                    <a:pt x="143357" y="373418"/>
                  </a:lnTo>
                  <a:lnTo>
                    <a:pt x="144487" y="374180"/>
                  </a:lnTo>
                  <a:lnTo>
                    <a:pt x="147027" y="374446"/>
                  </a:lnTo>
                  <a:lnTo>
                    <a:pt x="147027" y="367030"/>
                  </a:lnTo>
                  <a:lnTo>
                    <a:pt x="145757" y="366953"/>
                  </a:lnTo>
                  <a:lnTo>
                    <a:pt x="144487" y="366890"/>
                  </a:lnTo>
                  <a:lnTo>
                    <a:pt x="144487" y="368642"/>
                  </a:lnTo>
                  <a:lnTo>
                    <a:pt x="143179" y="367957"/>
                  </a:lnTo>
                  <a:lnTo>
                    <a:pt x="143179" y="369671"/>
                  </a:lnTo>
                  <a:lnTo>
                    <a:pt x="143179" y="389216"/>
                  </a:lnTo>
                  <a:lnTo>
                    <a:pt x="142976" y="388924"/>
                  </a:lnTo>
                  <a:lnTo>
                    <a:pt x="143179" y="389216"/>
                  </a:lnTo>
                  <a:lnTo>
                    <a:pt x="143179" y="369671"/>
                  </a:lnTo>
                  <a:lnTo>
                    <a:pt x="142125" y="372046"/>
                  </a:lnTo>
                  <a:lnTo>
                    <a:pt x="139407" y="369455"/>
                  </a:lnTo>
                  <a:lnTo>
                    <a:pt x="138569" y="372135"/>
                  </a:lnTo>
                  <a:lnTo>
                    <a:pt x="138569" y="394919"/>
                  </a:lnTo>
                  <a:lnTo>
                    <a:pt x="136867" y="394246"/>
                  </a:lnTo>
                  <a:lnTo>
                    <a:pt x="136867" y="395757"/>
                  </a:lnTo>
                  <a:lnTo>
                    <a:pt x="136867" y="396836"/>
                  </a:lnTo>
                  <a:lnTo>
                    <a:pt x="135597" y="398729"/>
                  </a:lnTo>
                  <a:lnTo>
                    <a:pt x="135597" y="396163"/>
                  </a:lnTo>
                  <a:lnTo>
                    <a:pt x="136867" y="395757"/>
                  </a:lnTo>
                  <a:lnTo>
                    <a:pt x="136867" y="394246"/>
                  </a:lnTo>
                  <a:lnTo>
                    <a:pt x="135597" y="393738"/>
                  </a:lnTo>
                  <a:lnTo>
                    <a:pt x="138137" y="393738"/>
                  </a:lnTo>
                  <a:lnTo>
                    <a:pt x="138569" y="394919"/>
                  </a:lnTo>
                  <a:lnTo>
                    <a:pt x="138569" y="372135"/>
                  </a:lnTo>
                  <a:lnTo>
                    <a:pt x="138137" y="373507"/>
                  </a:lnTo>
                  <a:lnTo>
                    <a:pt x="138137" y="388747"/>
                  </a:lnTo>
                  <a:lnTo>
                    <a:pt x="136867" y="389280"/>
                  </a:lnTo>
                  <a:lnTo>
                    <a:pt x="136867" y="390626"/>
                  </a:lnTo>
                  <a:lnTo>
                    <a:pt x="135597" y="390232"/>
                  </a:lnTo>
                  <a:lnTo>
                    <a:pt x="135597" y="388073"/>
                  </a:lnTo>
                  <a:lnTo>
                    <a:pt x="136156" y="388010"/>
                  </a:lnTo>
                  <a:lnTo>
                    <a:pt x="136867" y="387934"/>
                  </a:lnTo>
                  <a:lnTo>
                    <a:pt x="136867" y="388747"/>
                  </a:lnTo>
                  <a:lnTo>
                    <a:pt x="138137" y="388747"/>
                  </a:lnTo>
                  <a:lnTo>
                    <a:pt x="138137" y="373507"/>
                  </a:lnTo>
                  <a:lnTo>
                    <a:pt x="138137" y="372427"/>
                  </a:lnTo>
                  <a:lnTo>
                    <a:pt x="136867" y="371475"/>
                  </a:lnTo>
                  <a:lnTo>
                    <a:pt x="136156" y="371551"/>
                  </a:lnTo>
                  <a:lnTo>
                    <a:pt x="135597" y="371614"/>
                  </a:lnTo>
                  <a:lnTo>
                    <a:pt x="135597" y="378358"/>
                  </a:lnTo>
                  <a:lnTo>
                    <a:pt x="135597" y="378891"/>
                  </a:lnTo>
                  <a:lnTo>
                    <a:pt x="135597" y="380784"/>
                  </a:lnTo>
                  <a:lnTo>
                    <a:pt x="134327" y="379844"/>
                  </a:lnTo>
                  <a:lnTo>
                    <a:pt x="135597" y="378358"/>
                  </a:lnTo>
                  <a:lnTo>
                    <a:pt x="135597" y="371614"/>
                  </a:lnTo>
                  <a:lnTo>
                    <a:pt x="134327" y="368922"/>
                  </a:lnTo>
                  <a:lnTo>
                    <a:pt x="138137" y="367030"/>
                  </a:lnTo>
                  <a:lnTo>
                    <a:pt x="136156" y="364807"/>
                  </a:lnTo>
                  <a:lnTo>
                    <a:pt x="136867" y="364731"/>
                  </a:lnTo>
                  <a:lnTo>
                    <a:pt x="136867" y="355561"/>
                  </a:lnTo>
                  <a:lnTo>
                    <a:pt x="136867" y="352869"/>
                  </a:lnTo>
                  <a:lnTo>
                    <a:pt x="135597" y="351917"/>
                  </a:lnTo>
                  <a:lnTo>
                    <a:pt x="135077" y="351751"/>
                  </a:lnTo>
                  <a:lnTo>
                    <a:pt x="135077" y="364477"/>
                  </a:lnTo>
                  <a:lnTo>
                    <a:pt x="134327" y="364871"/>
                  </a:lnTo>
                  <a:lnTo>
                    <a:pt x="133057" y="362851"/>
                  </a:lnTo>
                  <a:lnTo>
                    <a:pt x="133057" y="364871"/>
                  </a:lnTo>
                  <a:lnTo>
                    <a:pt x="131787" y="364731"/>
                  </a:lnTo>
                  <a:lnTo>
                    <a:pt x="133057" y="366890"/>
                  </a:lnTo>
                  <a:lnTo>
                    <a:pt x="133057" y="383082"/>
                  </a:lnTo>
                  <a:lnTo>
                    <a:pt x="130517" y="382803"/>
                  </a:lnTo>
                  <a:lnTo>
                    <a:pt x="130517" y="383349"/>
                  </a:lnTo>
                  <a:lnTo>
                    <a:pt x="131787" y="384429"/>
                  </a:lnTo>
                  <a:lnTo>
                    <a:pt x="130517" y="386588"/>
                  </a:lnTo>
                  <a:lnTo>
                    <a:pt x="131787" y="386994"/>
                  </a:lnTo>
                  <a:lnTo>
                    <a:pt x="131787" y="388747"/>
                  </a:lnTo>
                  <a:lnTo>
                    <a:pt x="130517" y="389153"/>
                  </a:lnTo>
                  <a:lnTo>
                    <a:pt x="129247" y="389013"/>
                  </a:lnTo>
                  <a:lnTo>
                    <a:pt x="129247" y="387527"/>
                  </a:lnTo>
                  <a:lnTo>
                    <a:pt x="127977" y="386041"/>
                  </a:lnTo>
                  <a:lnTo>
                    <a:pt x="126707" y="384835"/>
                  </a:lnTo>
                  <a:lnTo>
                    <a:pt x="127800" y="384594"/>
                  </a:lnTo>
                  <a:lnTo>
                    <a:pt x="127977" y="384556"/>
                  </a:lnTo>
                  <a:lnTo>
                    <a:pt x="129247" y="383755"/>
                  </a:lnTo>
                  <a:lnTo>
                    <a:pt x="130517" y="383349"/>
                  </a:lnTo>
                  <a:lnTo>
                    <a:pt x="129247" y="381723"/>
                  </a:lnTo>
                  <a:lnTo>
                    <a:pt x="130517" y="382003"/>
                  </a:lnTo>
                  <a:lnTo>
                    <a:pt x="131787" y="381457"/>
                  </a:lnTo>
                  <a:lnTo>
                    <a:pt x="133057" y="383082"/>
                  </a:lnTo>
                  <a:lnTo>
                    <a:pt x="133057" y="366890"/>
                  </a:lnTo>
                  <a:lnTo>
                    <a:pt x="131787" y="369049"/>
                  </a:lnTo>
                  <a:lnTo>
                    <a:pt x="131787" y="380250"/>
                  </a:lnTo>
                  <a:lnTo>
                    <a:pt x="131787" y="380517"/>
                  </a:lnTo>
                  <a:lnTo>
                    <a:pt x="130517" y="380784"/>
                  </a:lnTo>
                  <a:lnTo>
                    <a:pt x="129247" y="379704"/>
                  </a:lnTo>
                  <a:lnTo>
                    <a:pt x="130517" y="379564"/>
                  </a:lnTo>
                  <a:lnTo>
                    <a:pt x="130517" y="379971"/>
                  </a:lnTo>
                  <a:lnTo>
                    <a:pt x="131787" y="380250"/>
                  </a:lnTo>
                  <a:lnTo>
                    <a:pt x="131787" y="369049"/>
                  </a:lnTo>
                  <a:lnTo>
                    <a:pt x="129247" y="369989"/>
                  </a:lnTo>
                  <a:lnTo>
                    <a:pt x="128181" y="367385"/>
                  </a:lnTo>
                  <a:lnTo>
                    <a:pt x="129247" y="367842"/>
                  </a:lnTo>
                  <a:lnTo>
                    <a:pt x="129247" y="360553"/>
                  </a:lnTo>
                  <a:lnTo>
                    <a:pt x="130517" y="361772"/>
                  </a:lnTo>
                  <a:lnTo>
                    <a:pt x="133057" y="361365"/>
                  </a:lnTo>
                  <a:lnTo>
                    <a:pt x="134327" y="363931"/>
                  </a:lnTo>
                  <a:lnTo>
                    <a:pt x="135077" y="364477"/>
                  </a:lnTo>
                  <a:lnTo>
                    <a:pt x="135077" y="351751"/>
                  </a:lnTo>
                  <a:lnTo>
                    <a:pt x="134327" y="351510"/>
                  </a:lnTo>
                  <a:lnTo>
                    <a:pt x="134327" y="350431"/>
                  </a:lnTo>
                  <a:lnTo>
                    <a:pt x="131787" y="350164"/>
                  </a:lnTo>
                  <a:lnTo>
                    <a:pt x="130517" y="346925"/>
                  </a:lnTo>
                  <a:lnTo>
                    <a:pt x="126517" y="342671"/>
                  </a:lnTo>
                  <a:lnTo>
                    <a:pt x="126517" y="342887"/>
                  </a:lnTo>
                  <a:lnTo>
                    <a:pt x="126288" y="342900"/>
                  </a:lnTo>
                  <a:lnTo>
                    <a:pt x="122897" y="343014"/>
                  </a:lnTo>
                  <a:lnTo>
                    <a:pt x="125437" y="339102"/>
                  </a:lnTo>
                  <a:lnTo>
                    <a:pt x="115265" y="336270"/>
                  </a:lnTo>
                  <a:lnTo>
                    <a:pt x="116547" y="341934"/>
                  </a:lnTo>
                  <a:lnTo>
                    <a:pt x="115265" y="341795"/>
                  </a:lnTo>
                  <a:lnTo>
                    <a:pt x="113931" y="340855"/>
                  </a:lnTo>
                  <a:lnTo>
                    <a:pt x="113931" y="350266"/>
                  </a:lnTo>
                  <a:lnTo>
                    <a:pt x="112737" y="351104"/>
                  </a:lnTo>
                  <a:lnTo>
                    <a:pt x="111467" y="349897"/>
                  </a:lnTo>
                  <a:lnTo>
                    <a:pt x="111467" y="349631"/>
                  </a:lnTo>
                  <a:lnTo>
                    <a:pt x="112737" y="349351"/>
                  </a:lnTo>
                  <a:lnTo>
                    <a:pt x="112737" y="349758"/>
                  </a:lnTo>
                  <a:lnTo>
                    <a:pt x="113931" y="350266"/>
                  </a:lnTo>
                  <a:lnTo>
                    <a:pt x="113931" y="340855"/>
                  </a:lnTo>
                  <a:lnTo>
                    <a:pt x="111467" y="339102"/>
                  </a:lnTo>
                  <a:lnTo>
                    <a:pt x="112737" y="342341"/>
                  </a:lnTo>
                  <a:lnTo>
                    <a:pt x="111467" y="341134"/>
                  </a:lnTo>
                  <a:lnTo>
                    <a:pt x="110197" y="341401"/>
                  </a:lnTo>
                  <a:lnTo>
                    <a:pt x="110197" y="343293"/>
                  </a:lnTo>
                  <a:lnTo>
                    <a:pt x="107657" y="342480"/>
                  </a:lnTo>
                  <a:lnTo>
                    <a:pt x="107657" y="343560"/>
                  </a:lnTo>
                  <a:lnTo>
                    <a:pt x="106387" y="343560"/>
                  </a:lnTo>
                  <a:lnTo>
                    <a:pt x="103847" y="346049"/>
                  </a:lnTo>
                  <a:lnTo>
                    <a:pt x="97447" y="346176"/>
                  </a:lnTo>
                  <a:lnTo>
                    <a:pt x="96227" y="346290"/>
                  </a:lnTo>
                  <a:lnTo>
                    <a:pt x="97447" y="350139"/>
                  </a:lnTo>
                  <a:lnTo>
                    <a:pt x="97447" y="351688"/>
                  </a:lnTo>
                  <a:lnTo>
                    <a:pt x="100037" y="350037"/>
                  </a:lnTo>
                  <a:lnTo>
                    <a:pt x="101307" y="349758"/>
                  </a:lnTo>
                  <a:lnTo>
                    <a:pt x="103847" y="348145"/>
                  </a:lnTo>
                  <a:lnTo>
                    <a:pt x="105117" y="357987"/>
                  </a:lnTo>
                  <a:lnTo>
                    <a:pt x="108927" y="354622"/>
                  </a:lnTo>
                  <a:lnTo>
                    <a:pt x="110197" y="354215"/>
                  </a:lnTo>
                  <a:lnTo>
                    <a:pt x="110197" y="357454"/>
                  </a:lnTo>
                  <a:lnTo>
                    <a:pt x="111467" y="356908"/>
                  </a:lnTo>
                  <a:lnTo>
                    <a:pt x="112737" y="356374"/>
                  </a:lnTo>
                  <a:lnTo>
                    <a:pt x="116547" y="354622"/>
                  </a:lnTo>
                  <a:lnTo>
                    <a:pt x="116547" y="352183"/>
                  </a:lnTo>
                  <a:lnTo>
                    <a:pt x="116547" y="352056"/>
                  </a:lnTo>
                  <a:lnTo>
                    <a:pt x="116713" y="352120"/>
                  </a:lnTo>
                  <a:lnTo>
                    <a:pt x="117817" y="352463"/>
                  </a:lnTo>
                  <a:lnTo>
                    <a:pt x="117360" y="351840"/>
                  </a:lnTo>
                  <a:lnTo>
                    <a:pt x="117817" y="351650"/>
                  </a:lnTo>
                  <a:lnTo>
                    <a:pt x="119087" y="353542"/>
                  </a:lnTo>
                  <a:lnTo>
                    <a:pt x="122897" y="352869"/>
                  </a:lnTo>
                  <a:lnTo>
                    <a:pt x="122897" y="350431"/>
                  </a:lnTo>
                  <a:lnTo>
                    <a:pt x="124167" y="351383"/>
                  </a:lnTo>
                  <a:lnTo>
                    <a:pt x="126288" y="352285"/>
                  </a:lnTo>
                  <a:lnTo>
                    <a:pt x="126517" y="352374"/>
                  </a:lnTo>
                  <a:lnTo>
                    <a:pt x="126517" y="352628"/>
                  </a:lnTo>
                  <a:lnTo>
                    <a:pt x="125437" y="353542"/>
                  </a:lnTo>
                  <a:lnTo>
                    <a:pt x="125437" y="354622"/>
                  </a:lnTo>
                  <a:lnTo>
                    <a:pt x="126517" y="355638"/>
                  </a:lnTo>
                  <a:lnTo>
                    <a:pt x="127977" y="357720"/>
                  </a:lnTo>
                  <a:lnTo>
                    <a:pt x="125437" y="356908"/>
                  </a:lnTo>
                  <a:lnTo>
                    <a:pt x="124167" y="355561"/>
                  </a:lnTo>
                  <a:lnTo>
                    <a:pt x="124167" y="352869"/>
                  </a:lnTo>
                  <a:lnTo>
                    <a:pt x="119087" y="353809"/>
                  </a:lnTo>
                  <a:lnTo>
                    <a:pt x="119087" y="355701"/>
                  </a:lnTo>
                  <a:lnTo>
                    <a:pt x="116547" y="355701"/>
                  </a:lnTo>
                  <a:lnTo>
                    <a:pt x="116547" y="354622"/>
                  </a:lnTo>
                  <a:lnTo>
                    <a:pt x="115265" y="360095"/>
                  </a:lnTo>
                  <a:lnTo>
                    <a:pt x="117817" y="360146"/>
                  </a:lnTo>
                  <a:lnTo>
                    <a:pt x="117817" y="360286"/>
                  </a:lnTo>
                  <a:lnTo>
                    <a:pt x="116547" y="360286"/>
                  </a:lnTo>
                  <a:lnTo>
                    <a:pt x="115265" y="360426"/>
                  </a:lnTo>
                  <a:lnTo>
                    <a:pt x="115265" y="361048"/>
                  </a:lnTo>
                  <a:lnTo>
                    <a:pt x="116547" y="364197"/>
                  </a:lnTo>
                  <a:lnTo>
                    <a:pt x="117360" y="364083"/>
                  </a:lnTo>
                  <a:lnTo>
                    <a:pt x="117817" y="364020"/>
                  </a:lnTo>
                  <a:lnTo>
                    <a:pt x="120357" y="363651"/>
                  </a:lnTo>
                  <a:lnTo>
                    <a:pt x="119087" y="360413"/>
                  </a:lnTo>
                  <a:lnTo>
                    <a:pt x="119087" y="360146"/>
                  </a:lnTo>
                  <a:lnTo>
                    <a:pt x="121627" y="361226"/>
                  </a:lnTo>
                  <a:lnTo>
                    <a:pt x="121627" y="363651"/>
                  </a:lnTo>
                  <a:lnTo>
                    <a:pt x="125437" y="365683"/>
                  </a:lnTo>
                  <a:lnTo>
                    <a:pt x="126517" y="363969"/>
                  </a:lnTo>
                  <a:lnTo>
                    <a:pt x="125437" y="366217"/>
                  </a:lnTo>
                  <a:lnTo>
                    <a:pt x="126288" y="366585"/>
                  </a:lnTo>
                  <a:lnTo>
                    <a:pt x="126517" y="366674"/>
                  </a:lnTo>
                  <a:lnTo>
                    <a:pt x="127800" y="367220"/>
                  </a:lnTo>
                  <a:lnTo>
                    <a:pt x="125437" y="371475"/>
                  </a:lnTo>
                  <a:lnTo>
                    <a:pt x="129247" y="370801"/>
                  </a:lnTo>
                  <a:lnTo>
                    <a:pt x="126707" y="373100"/>
                  </a:lnTo>
                  <a:lnTo>
                    <a:pt x="129247" y="377139"/>
                  </a:lnTo>
                  <a:lnTo>
                    <a:pt x="125437" y="377748"/>
                  </a:lnTo>
                  <a:lnTo>
                    <a:pt x="125437" y="382130"/>
                  </a:lnTo>
                  <a:lnTo>
                    <a:pt x="122897" y="382409"/>
                  </a:lnTo>
                  <a:lnTo>
                    <a:pt x="121627" y="382270"/>
                  </a:lnTo>
                  <a:lnTo>
                    <a:pt x="119087" y="381723"/>
                  </a:lnTo>
                  <a:lnTo>
                    <a:pt x="117817" y="381863"/>
                  </a:lnTo>
                  <a:lnTo>
                    <a:pt x="117360" y="381914"/>
                  </a:lnTo>
                  <a:lnTo>
                    <a:pt x="116547" y="382003"/>
                  </a:lnTo>
                  <a:lnTo>
                    <a:pt x="115265" y="380631"/>
                  </a:lnTo>
                  <a:lnTo>
                    <a:pt x="115265" y="384276"/>
                  </a:lnTo>
                  <a:lnTo>
                    <a:pt x="113931" y="385724"/>
                  </a:lnTo>
                  <a:lnTo>
                    <a:pt x="113931" y="386740"/>
                  </a:lnTo>
                  <a:lnTo>
                    <a:pt x="113931" y="387070"/>
                  </a:lnTo>
                  <a:lnTo>
                    <a:pt x="113588" y="386816"/>
                  </a:lnTo>
                  <a:lnTo>
                    <a:pt x="113931" y="386740"/>
                  </a:lnTo>
                  <a:lnTo>
                    <a:pt x="113931" y="385724"/>
                  </a:lnTo>
                  <a:lnTo>
                    <a:pt x="113931" y="382854"/>
                  </a:lnTo>
                  <a:lnTo>
                    <a:pt x="115265" y="384276"/>
                  </a:lnTo>
                  <a:lnTo>
                    <a:pt x="115265" y="380631"/>
                  </a:lnTo>
                  <a:lnTo>
                    <a:pt x="116547" y="380377"/>
                  </a:lnTo>
                  <a:lnTo>
                    <a:pt x="117817" y="379971"/>
                  </a:lnTo>
                  <a:lnTo>
                    <a:pt x="117817" y="379437"/>
                  </a:lnTo>
                  <a:lnTo>
                    <a:pt x="119087" y="381723"/>
                  </a:lnTo>
                  <a:lnTo>
                    <a:pt x="120357" y="380250"/>
                  </a:lnTo>
                  <a:lnTo>
                    <a:pt x="121627" y="380250"/>
                  </a:lnTo>
                  <a:lnTo>
                    <a:pt x="122897" y="380111"/>
                  </a:lnTo>
                  <a:lnTo>
                    <a:pt x="122897" y="380377"/>
                  </a:lnTo>
                  <a:lnTo>
                    <a:pt x="124167" y="381254"/>
                  </a:lnTo>
                  <a:lnTo>
                    <a:pt x="125437" y="382130"/>
                  </a:lnTo>
                  <a:lnTo>
                    <a:pt x="125437" y="377748"/>
                  </a:lnTo>
                  <a:lnTo>
                    <a:pt x="124167" y="377952"/>
                  </a:lnTo>
                  <a:lnTo>
                    <a:pt x="125437" y="374853"/>
                  </a:lnTo>
                  <a:lnTo>
                    <a:pt x="120357" y="371614"/>
                  </a:lnTo>
                  <a:lnTo>
                    <a:pt x="124167" y="369595"/>
                  </a:lnTo>
                  <a:lnTo>
                    <a:pt x="125437" y="369189"/>
                  </a:lnTo>
                  <a:lnTo>
                    <a:pt x="125437" y="367842"/>
                  </a:lnTo>
                  <a:lnTo>
                    <a:pt x="124167" y="366064"/>
                  </a:lnTo>
                  <a:lnTo>
                    <a:pt x="122897" y="364375"/>
                  </a:lnTo>
                  <a:lnTo>
                    <a:pt x="116547" y="366623"/>
                  </a:lnTo>
                  <a:lnTo>
                    <a:pt x="119087" y="370941"/>
                  </a:lnTo>
                  <a:lnTo>
                    <a:pt x="117817" y="370674"/>
                  </a:lnTo>
                  <a:lnTo>
                    <a:pt x="116700" y="373405"/>
                  </a:lnTo>
                  <a:lnTo>
                    <a:pt x="116547" y="373773"/>
                  </a:lnTo>
                  <a:lnTo>
                    <a:pt x="116547" y="373227"/>
                  </a:lnTo>
                  <a:lnTo>
                    <a:pt x="115265" y="373100"/>
                  </a:lnTo>
                  <a:lnTo>
                    <a:pt x="115265" y="376605"/>
                  </a:lnTo>
                  <a:lnTo>
                    <a:pt x="112052" y="377494"/>
                  </a:lnTo>
                  <a:lnTo>
                    <a:pt x="112052" y="387134"/>
                  </a:lnTo>
                  <a:lnTo>
                    <a:pt x="111467" y="387934"/>
                  </a:lnTo>
                  <a:lnTo>
                    <a:pt x="111467" y="388747"/>
                  </a:lnTo>
                  <a:lnTo>
                    <a:pt x="110883" y="388162"/>
                  </a:lnTo>
                  <a:lnTo>
                    <a:pt x="110197" y="387527"/>
                  </a:lnTo>
                  <a:lnTo>
                    <a:pt x="109791" y="387070"/>
                  </a:lnTo>
                  <a:lnTo>
                    <a:pt x="110197" y="387464"/>
                  </a:lnTo>
                  <a:lnTo>
                    <a:pt x="110883" y="387388"/>
                  </a:lnTo>
                  <a:lnTo>
                    <a:pt x="111467" y="387261"/>
                  </a:lnTo>
                  <a:lnTo>
                    <a:pt x="112052" y="387134"/>
                  </a:lnTo>
                  <a:lnTo>
                    <a:pt x="112052" y="377494"/>
                  </a:lnTo>
                  <a:lnTo>
                    <a:pt x="108216" y="378536"/>
                  </a:lnTo>
                  <a:lnTo>
                    <a:pt x="108216" y="385470"/>
                  </a:lnTo>
                  <a:lnTo>
                    <a:pt x="106883" y="384111"/>
                  </a:lnTo>
                  <a:lnTo>
                    <a:pt x="107657" y="383616"/>
                  </a:lnTo>
                  <a:lnTo>
                    <a:pt x="108216" y="385470"/>
                  </a:lnTo>
                  <a:lnTo>
                    <a:pt x="108216" y="378536"/>
                  </a:lnTo>
                  <a:lnTo>
                    <a:pt x="106387" y="379031"/>
                  </a:lnTo>
                  <a:lnTo>
                    <a:pt x="106387" y="376034"/>
                  </a:lnTo>
                  <a:lnTo>
                    <a:pt x="108216" y="376148"/>
                  </a:lnTo>
                  <a:lnTo>
                    <a:pt x="110197" y="376275"/>
                  </a:lnTo>
                  <a:lnTo>
                    <a:pt x="112052" y="376402"/>
                  </a:lnTo>
                  <a:lnTo>
                    <a:pt x="113931" y="376516"/>
                  </a:lnTo>
                  <a:lnTo>
                    <a:pt x="115265" y="376605"/>
                  </a:lnTo>
                  <a:lnTo>
                    <a:pt x="115265" y="373100"/>
                  </a:lnTo>
                  <a:lnTo>
                    <a:pt x="113931" y="373024"/>
                  </a:lnTo>
                  <a:lnTo>
                    <a:pt x="112737" y="374040"/>
                  </a:lnTo>
                  <a:lnTo>
                    <a:pt x="111467" y="372833"/>
                  </a:lnTo>
                  <a:lnTo>
                    <a:pt x="111467" y="369722"/>
                  </a:lnTo>
                  <a:lnTo>
                    <a:pt x="110197" y="369455"/>
                  </a:lnTo>
                  <a:lnTo>
                    <a:pt x="109740" y="369354"/>
                  </a:lnTo>
                  <a:lnTo>
                    <a:pt x="109245" y="369252"/>
                  </a:lnTo>
                  <a:lnTo>
                    <a:pt x="108927" y="369189"/>
                  </a:lnTo>
                  <a:lnTo>
                    <a:pt x="107657" y="365810"/>
                  </a:lnTo>
                  <a:lnTo>
                    <a:pt x="103847" y="368922"/>
                  </a:lnTo>
                  <a:lnTo>
                    <a:pt x="105117" y="371475"/>
                  </a:lnTo>
                  <a:lnTo>
                    <a:pt x="102577" y="375793"/>
                  </a:lnTo>
                  <a:lnTo>
                    <a:pt x="103847" y="375881"/>
                  </a:lnTo>
                  <a:lnTo>
                    <a:pt x="105117" y="375958"/>
                  </a:lnTo>
                  <a:lnTo>
                    <a:pt x="105460" y="375983"/>
                  </a:lnTo>
                  <a:lnTo>
                    <a:pt x="101307" y="379844"/>
                  </a:lnTo>
                  <a:lnTo>
                    <a:pt x="105117" y="380377"/>
                  </a:lnTo>
                  <a:lnTo>
                    <a:pt x="103847" y="382130"/>
                  </a:lnTo>
                  <a:lnTo>
                    <a:pt x="105117" y="383286"/>
                  </a:lnTo>
                  <a:lnTo>
                    <a:pt x="106387" y="384429"/>
                  </a:lnTo>
                  <a:lnTo>
                    <a:pt x="106387" y="391426"/>
                  </a:lnTo>
                  <a:lnTo>
                    <a:pt x="108927" y="392658"/>
                  </a:lnTo>
                  <a:lnTo>
                    <a:pt x="97447" y="387096"/>
                  </a:lnTo>
                  <a:lnTo>
                    <a:pt x="98463" y="388988"/>
                  </a:lnTo>
                  <a:lnTo>
                    <a:pt x="101307" y="394538"/>
                  </a:lnTo>
                  <a:lnTo>
                    <a:pt x="100037" y="394271"/>
                  </a:lnTo>
                  <a:lnTo>
                    <a:pt x="100037" y="395897"/>
                  </a:lnTo>
                  <a:lnTo>
                    <a:pt x="101307" y="396697"/>
                  </a:lnTo>
                  <a:lnTo>
                    <a:pt x="102577" y="396024"/>
                  </a:lnTo>
                  <a:lnTo>
                    <a:pt x="102577" y="398056"/>
                  </a:lnTo>
                  <a:lnTo>
                    <a:pt x="105803" y="399884"/>
                  </a:lnTo>
                  <a:lnTo>
                    <a:pt x="106019" y="399821"/>
                  </a:lnTo>
                  <a:lnTo>
                    <a:pt x="106387" y="399719"/>
                  </a:lnTo>
                  <a:lnTo>
                    <a:pt x="108927" y="398995"/>
                  </a:lnTo>
                  <a:lnTo>
                    <a:pt x="108927" y="398056"/>
                  </a:lnTo>
                  <a:lnTo>
                    <a:pt x="110197" y="398729"/>
                  </a:lnTo>
                  <a:lnTo>
                    <a:pt x="110197" y="399262"/>
                  </a:lnTo>
                  <a:lnTo>
                    <a:pt x="111467" y="399669"/>
                  </a:lnTo>
                  <a:lnTo>
                    <a:pt x="111467" y="400748"/>
                  </a:lnTo>
                  <a:lnTo>
                    <a:pt x="110197" y="403047"/>
                  </a:lnTo>
                  <a:lnTo>
                    <a:pt x="110883" y="402971"/>
                  </a:lnTo>
                  <a:lnTo>
                    <a:pt x="112052" y="402844"/>
                  </a:lnTo>
                  <a:lnTo>
                    <a:pt x="112737" y="402767"/>
                  </a:lnTo>
                  <a:lnTo>
                    <a:pt x="111556" y="405015"/>
                  </a:lnTo>
                  <a:lnTo>
                    <a:pt x="112737" y="404977"/>
                  </a:lnTo>
                  <a:lnTo>
                    <a:pt x="115265" y="404533"/>
                  </a:lnTo>
                  <a:lnTo>
                    <a:pt x="115265" y="402907"/>
                  </a:lnTo>
                  <a:lnTo>
                    <a:pt x="113931" y="402615"/>
                  </a:lnTo>
                  <a:lnTo>
                    <a:pt x="113931" y="402361"/>
                  </a:lnTo>
                  <a:lnTo>
                    <a:pt x="112737" y="402234"/>
                  </a:lnTo>
                  <a:lnTo>
                    <a:pt x="113931" y="395401"/>
                  </a:lnTo>
                  <a:lnTo>
                    <a:pt x="113931" y="394741"/>
                  </a:lnTo>
                  <a:lnTo>
                    <a:pt x="114134" y="395274"/>
                  </a:lnTo>
                  <a:lnTo>
                    <a:pt x="115265" y="394550"/>
                  </a:lnTo>
                  <a:lnTo>
                    <a:pt x="113931" y="392480"/>
                  </a:lnTo>
                  <a:lnTo>
                    <a:pt x="112737" y="391845"/>
                  </a:lnTo>
                  <a:lnTo>
                    <a:pt x="113931" y="390956"/>
                  </a:lnTo>
                  <a:lnTo>
                    <a:pt x="113588" y="390677"/>
                  </a:lnTo>
                  <a:lnTo>
                    <a:pt x="112737" y="390232"/>
                  </a:lnTo>
                  <a:lnTo>
                    <a:pt x="111467" y="389420"/>
                  </a:lnTo>
                  <a:lnTo>
                    <a:pt x="111467" y="393865"/>
                  </a:lnTo>
                  <a:lnTo>
                    <a:pt x="111467" y="394004"/>
                  </a:lnTo>
                  <a:lnTo>
                    <a:pt x="110197" y="396430"/>
                  </a:lnTo>
                  <a:lnTo>
                    <a:pt x="110197" y="396976"/>
                  </a:lnTo>
                  <a:lnTo>
                    <a:pt x="109245" y="393738"/>
                  </a:lnTo>
                  <a:lnTo>
                    <a:pt x="110883" y="393814"/>
                  </a:lnTo>
                  <a:lnTo>
                    <a:pt x="111467" y="393865"/>
                  </a:lnTo>
                  <a:lnTo>
                    <a:pt x="111467" y="389420"/>
                  </a:lnTo>
                  <a:lnTo>
                    <a:pt x="113931" y="390728"/>
                  </a:lnTo>
                  <a:lnTo>
                    <a:pt x="113931" y="389547"/>
                  </a:lnTo>
                  <a:lnTo>
                    <a:pt x="115265" y="389686"/>
                  </a:lnTo>
                  <a:lnTo>
                    <a:pt x="115265" y="389001"/>
                  </a:lnTo>
                  <a:lnTo>
                    <a:pt x="117817" y="390359"/>
                  </a:lnTo>
                  <a:lnTo>
                    <a:pt x="117817" y="388747"/>
                  </a:lnTo>
                  <a:lnTo>
                    <a:pt x="119087" y="391579"/>
                  </a:lnTo>
                  <a:lnTo>
                    <a:pt x="120357" y="387794"/>
                  </a:lnTo>
                  <a:lnTo>
                    <a:pt x="121627" y="388073"/>
                  </a:lnTo>
                  <a:lnTo>
                    <a:pt x="121627" y="390626"/>
                  </a:lnTo>
                  <a:lnTo>
                    <a:pt x="122897" y="390702"/>
                  </a:lnTo>
                  <a:lnTo>
                    <a:pt x="124167" y="390766"/>
                  </a:lnTo>
                  <a:lnTo>
                    <a:pt x="124167" y="391439"/>
                  </a:lnTo>
                  <a:lnTo>
                    <a:pt x="121627" y="391172"/>
                  </a:lnTo>
                  <a:lnTo>
                    <a:pt x="120357" y="392658"/>
                  </a:lnTo>
                  <a:lnTo>
                    <a:pt x="121627" y="394538"/>
                  </a:lnTo>
                  <a:lnTo>
                    <a:pt x="117817" y="392252"/>
                  </a:lnTo>
                  <a:lnTo>
                    <a:pt x="119087" y="401154"/>
                  </a:lnTo>
                  <a:lnTo>
                    <a:pt x="121627" y="398995"/>
                  </a:lnTo>
                  <a:lnTo>
                    <a:pt x="122897" y="397916"/>
                  </a:lnTo>
                  <a:lnTo>
                    <a:pt x="122897" y="397776"/>
                  </a:lnTo>
                  <a:lnTo>
                    <a:pt x="124167" y="397649"/>
                  </a:lnTo>
                  <a:lnTo>
                    <a:pt x="125437" y="398259"/>
                  </a:lnTo>
                  <a:lnTo>
                    <a:pt x="126288" y="398665"/>
                  </a:lnTo>
                  <a:lnTo>
                    <a:pt x="126517" y="398729"/>
                  </a:lnTo>
                  <a:lnTo>
                    <a:pt x="126517" y="399034"/>
                  </a:lnTo>
                  <a:lnTo>
                    <a:pt x="126517" y="399161"/>
                  </a:lnTo>
                  <a:lnTo>
                    <a:pt x="125450" y="401535"/>
                  </a:lnTo>
                  <a:lnTo>
                    <a:pt x="125450" y="416534"/>
                  </a:lnTo>
                  <a:lnTo>
                    <a:pt x="125310" y="416598"/>
                  </a:lnTo>
                  <a:lnTo>
                    <a:pt x="125171" y="416661"/>
                  </a:lnTo>
                  <a:lnTo>
                    <a:pt x="125044" y="416737"/>
                  </a:lnTo>
                  <a:lnTo>
                    <a:pt x="124904" y="416801"/>
                  </a:lnTo>
                  <a:lnTo>
                    <a:pt x="124904" y="416534"/>
                  </a:lnTo>
                  <a:lnTo>
                    <a:pt x="124777" y="416255"/>
                  </a:lnTo>
                  <a:lnTo>
                    <a:pt x="124777" y="415988"/>
                  </a:lnTo>
                  <a:lnTo>
                    <a:pt x="124904" y="415848"/>
                  </a:lnTo>
                  <a:lnTo>
                    <a:pt x="125044" y="415848"/>
                  </a:lnTo>
                  <a:lnTo>
                    <a:pt x="125310" y="416128"/>
                  </a:lnTo>
                  <a:lnTo>
                    <a:pt x="125450" y="416534"/>
                  </a:lnTo>
                  <a:lnTo>
                    <a:pt x="125450" y="401535"/>
                  </a:lnTo>
                  <a:lnTo>
                    <a:pt x="124167" y="401561"/>
                  </a:lnTo>
                  <a:lnTo>
                    <a:pt x="124167" y="405320"/>
                  </a:lnTo>
                  <a:lnTo>
                    <a:pt x="120865" y="406552"/>
                  </a:lnTo>
                  <a:lnTo>
                    <a:pt x="119100" y="403313"/>
                  </a:lnTo>
                  <a:lnTo>
                    <a:pt x="117817" y="404368"/>
                  </a:lnTo>
                  <a:lnTo>
                    <a:pt x="117817" y="397649"/>
                  </a:lnTo>
                  <a:lnTo>
                    <a:pt x="116547" y="398449"/>
                  </a:lnTo>
                  <a:lnTo>
                    <a:pt x="115265" y="398183"/>
                  </a:lnTo>
                  <a:lnTo>
                    <a:pt x="117678" y="404469"/>
                  </a:lnTo>
                  <a:lnTo>
                    <a:pt x="114795" y="406819"/>
                  </a:lnTo>
                  <a:lnTo>
                    <a:pt x="117221" y="409651"/>
                  </a:lnTo>
                  <a:lnTo>
                    <a:pt x="116674" y="409917"/>
                  </a:lnTo>
                  <a:lnTo>
                    <a:pt x="116954" y="410324"/>
                  </a:lnTo>
                  <a:lnTo>
                    <a:pt x="117221" y="411137"/>
                  </a:lnTo>
                  <a:lnTo>
                    <a:pt x="116001" y="412623"/>
                  </a:lnTo>
                  <a:lnTo>
                    <a:pt x="116141" y="415582"/>
                  </a:lnTo>
                  <a:lnTo>
                    <a:pt x="116674" y="415836"/>
                  </a:lnTo>
                  <a:lnTo>
                    <a:pt x="116954" y="415963"/>
                  </a:lnTo>
                  <a:lnTo>
                    <a:pt x="117221" y="416090"/>
                  </a:lnTo>
                  <a:lnTo>
                    <a:pt x="118160" y="416534"/>
                  </a:lnTo>
                  <a:lnTo>
                    <a:pt x="119100" y="415988"/>
                  </a:lnTo>
                  <a:lnTo>
                    <a:pt x="119951" y="418426"/>
                  </a:lnTo>
                  <a:lnTo>
                    <a:pt x="117817" y="416941"/>
                  </a:lnTo>
                  <a:lnTo>
                    <a:pt x="115265" y="417207"/>
                  </a:lnTo>
                  <a:lnTo>
                    <a:pt x="115265" y="428028"/>
                  </a:lnTo>
                  <a:lnTo>
                    <a:pt x="119087" y="424484"/>
                  </a:lnTo>
                  <a:lnTo>
                    <a:pt x="119087" y="424218"/>
                  </a:lnTo>
                  <a:lnTo>
                    <a:pt x="120357" y="423684"/>
                  </a:lnTo>
                  <a:lnTo>
                    <a:pt x="121627" y="422732"/>
                  </a:lnTo>
                  <a:lnTo>
                    <a:pt x="121627" y="421792"/>
                  </a:lnTo>
                  <a:lnTo>
                    <a:pt x="120357" y="418693"/>
                  </a:lnTo>
                  <a:lnTo>
                    <a:pt x="120154" y="418566"/>
                  </a:lnTo>
                  <a:lnTo>
                    <a:pt x="121805" y="416661"/>
                  </a:lnTo>
                  <a:lnTo>
                    <a:pt x="123825" y="417614"/>
                  </a:lnTo>
                  <a:lnTo>
                    <a:pt x="124498" y="417715"/>
                  </a:lnTo>
                  <a:lnTo>
                    <a:pt x="124637" y="417741"/>
                  </a:lnTo>
                  <a:lnTo>
                    <a:pt x="124777" y="417969"/>
                  </a:lnTo>
                  <a:lnTo>
                    <a:pt x="125044" y="418414"/>
                  </a:lnTo>
                  <a:lnTo>
                    <a:pt x="125171" y="418960"/>
                  </a:lnTo>
                  <a:lnTo>
                    <a:pt x="125310" y="418833"/>
                  </a:lnTo>
                  <a:lnTo>
                    <a:pt x="125450" y="418706"/>
                  </a:lnTo>
                  <a:lnTo>
                    <a:pt x="126796" y="417474"/>
                  </a:lnTo>
                  <a:lnTo>
                    <a:pt x="129362" y="414909"/>
                  </a:lnTo>
                  <a:lnTo>
                    <a:pt x="129755" y="414502"/>
                  </a:lnTo>
                  <a:lnTo>
                    <a:pt x="129362" y="414096"/>
                  </a:lnTo>
                  <a:lnTo>
                    <a:pt x="129489" y="413702"/>
                  </a:lnTo>
                  <a:lnTo>
                    <a:pt x="129489" y="413296"/>
                  </a:lnTo>
                  <a:lnTo>
                    <a:pt x="129628" y="413702"/>
                  </a:lnTo>
                  <a:lnTo>
                    <a:pt x="129489" y="413969"/>
                  </a:lnTo>
                  <a:lnTo>
                    <a:pt x="129628" y="414235"/>
                  </a:lnTo>
                  <a:lnTo>
                    <a:pt x="129755" y="414502"/>
                  </a:lnTo>
                  <a:lnTo>
                    <a:pt x="131521" y="412750"/>
                  </a:lnTo>
                  <a:lnTo>
                    <a:pt x="133642" y="410451"/>
                  </a:lnTo>
                  <a:lnTo>
                    <a:pt x="132194" y="410324"/>
                  </a:lnTo>
                  <a:lnTo>
                    <a:pt x="131648" y="409651"/>
                  </a:lnTo>
                  <a:lnTo>
                    <a:pt x="130708" y="410057"/>
                  </a:lnTo>
                  <a:lnTo>
                    <a:pt x="130708" y="410730"/>
                  </a:lnTo>
                  <a:lnTo>
                    <a:pt x="130035" y="410870"/>
                  </a:lnTo>
                  <a:lnTo>
                    <a:pt x="129755" y="410908"/>
                  </a:lnTo>
                  <a:lnTo>
                    <a:pt x="129082" y="410997"/>
                  </a:lnTo>
                  <a:lnTo>
                    <a:pt x="128955" y="411264"/>
                  </a:lnTo>
                  <a:lnTo>
                    <a:pt x="127469" y="409105"/>
                  </a:lnTo>
                  <a:lnTo>
                    <a:pt x="125831" y="406971"/>
                  </a:lnTo>
                  <a:lnTo>
                    <a:pt x="126288" y="406819"/>
                  </a:lnTo>
                  <a:lnTo>
                    <a:pt x="126517" y="406742"/>
                  </a:lnTo>
                  <a:lnTo>
                    <a:pt x="126517" y="406184"/>
                  </a:lnTo>
                  <a:lnTo>
                    <a:pt x="127800" y="405917"/>
                  </a:lnTo>
                  <a:lnTo>
                    <a:pt x="127977" y="405879"/>
                  </a:lnTo>
                  <a:lnTo>
                    <a:pt x="127977" y="406679"/>
                  </a:lnTo>
                  <a:lnTo>
                    <a:pt x="129247" y="405879"/>
                  </a:lnTo>
                  <a:lnTo>
                    <a:pt x="130517" y="405879"/>
                  </a:lnTo>
                  <a:lnTo>
                    <a:pt x="130517" y="406412"/>
                  </a:lnTo>
                  <a:lnTo>
                    <a:pt x="131787" y="406615"/>
                  </a:lnTo>
                  <a:lnTo>
                    <a:pt x="133057" y="406819"/>
                  </a:lnTo>
                  <a:lnTo>
                    <a:pt x="133057" y="404393"/>
                  </a:lnTo>
                  <a:lnTo>
                    <a:pt x="131787" y="403440"/>
                  </a:lnTo>
                  <a:lnTo>
                    <a:pt x="131787" y="402640"/>
                  </a:lnTo>
                  <a:lnTo>
                    <a:pt x="133057" y="402640"/>
                  </a:lnTo>
                  <a:lnTo>
                    <a:pt x="134327" y="403047"/>
                  </a:lnTo>
                  <a:lnTo>
                    <a:pt x="134327" y="405739"/>
                  </a:lnTo>
                  <a:lnTo>
                    <a:pt x="135597" y="407225"/>
                  </a:lnTo>
                  <a:lnTo>
                    <a:pt x="136867" y="405472"/>
                  </a:lnTo>
                  <a:lnTo>
                    <a:pt x="140639" y="402132"/>
                  </a:lnTo>
                  <a:lnTo>
                    <a:pt x="140639" y="401472"/>
                  </a:lnTo>
                  <a:lnTo>
                    <a:pt x="143179" y="398500"/>
                  </a:lnTo>
                  <a:lnTo>
                    <a:pt x="144487" y="397103"/>
                  </a:lnTo>
                  <a:lnTo>
                    <a:pt x="145757" y="395757"/>
                  </a:lnTo>
                  <a:lnTo>
                    <a:pt x="148297" y="392785"/>
                  </a:lnTo>
                  <a:lnTo>
                    <a:pt x="147370" y="392684"/>
                  </a:lnTo>
                  <a:lnTo>
                    <a:pt x="147027" y="392658"/>
                  </a:lnTo>
                  <a:lnTo>
                    <a:pt x="143179" y="393877"/>
                  </a:lnTo>
                  <a:lnTo>
                    <a:pt x="144487" y="396024"/>
                  </a:lnTo>
                  <a:lnTo>
                    <a:pt x="143179" y="395490"/>
                  </a:lnTo>
                  <a:lnTo>
                    <a:pt x="141262" y="395592"/>
                  </a:lnTo>
                  <a:lnTo>
                    <a:pt x="142976" y="394055"/>
                  </a:lnTo>
                  <a:lnTo>
                    <a:pt x="142494" y="393827"/>
                  </a:lnTo>
                  <a:lnTo>
                    <a:pt x="139407" y="393052"/>
                  </a:lnTo>
                  <a:lnTo>
                    <a:pt x="139407" y="397510"/>
                  </a:lnTo>
                  <a:lnTo>
                    <a:pt x="138137" y="398856"/>
                  </a:lnTo>
                  <a:lnTo>
                    <a:pt x="138709" y="399453"/>
                  </a:lnTo>
                  <a:lnTo>
                    <a:pt x="136867" y="399262"/>
                  </a:lnTo>
                  <a:lnTo>
                    <a:pt x="136156" y="399186"/>
                  </a:lnTo>
                  <a:lnTo>
                    <a:pt x="135597" y="399122"/>
                  </a:lnTo>
                  <a:lnTo>
                    <a:pt x="135597" y="400075"/>
                  </a:lnTo>
                  <a:lnTo>
                    <a:pt x="126784" y="398818"/>
                  </a:lnTo>
                  <a:lnTo>
                    <a:pt x="129247" y="396697"/>
                  </a:lnTo>
                  <a:lnTo>
                    <a:pt x="126707" y="393611"/>
                  </a:lnTo>
                  <a:lnTo>
                    <a:pt x="127800" y="393141"/>
                  </a:lnTo>
                  <a:lnTo>
                    <a:pt x="128181" y="393141"/>
                  </a:lnTo>
                  <a:lnTo>
                    <a:pt x="130517" y="394144"/>
                  </a:lnTo>
                  <a:lnTo>
                    <a:pt x="131787" y="394004"/>
                  </a:lnTo>
                  <a:lnTo>
                    <a:pt x="134327" y="398056"/>
                  </a:lnTo>
                  <a:lnTo>
                    <a:pt x="135597" y="400075"/>
                  </a:lnTo>
                  <a:lnTo>
                    <a:pt x="135597" y="399122"/>
                  </a:lnTo>
                  <a:lnTo>
                    <a:pt x="136867" y="398589"/>
                  </a:lnTo>
                  <a:lnTo>
                    <a:pt x="139407" y="397510"/>
                  </a:lnTo>
                  <a:lnTo>
                    <a:pt x="139407" y="393052"/>
                  </a:lnTo>
                  <a:lnTo>
                    <a:pt x="139407" y="392518"/>
                  </a:lnTo>
                  <a:lnTo>
                    <a:pt x="141947" y="390359"/>
                  </a:lnTo>
                  <a:lnTo>
                    <a:pt x="142494" y="389902"/>
                  </a:lnTo>
                  <a:lnTo>
                    <a:pt x="143179" y="389826"/>
                  </a:lnTo>
                  <a:lnTo>
                    <a:pt x="145757" y="389826"/>
                  </a:lnTo>
                  <a:lnTo>
                    <a:pt x="148297" y="390766"/>
                  </a:lnTo>
                  <a:lnTo>
                    <a:pt x="147027" y="386854"/>
                  </a:lnTo>
                  <a:lnTo>
                    <a:pt x="148297" y="386854"/>
                  </a:lnTo>
                  <a:lnTo>
                    <a:pt x="150837" y="392785"/>
                  </a:lnTo>
                  <a:lnTo>
                    <a:pt x="155917" y="383616"/>
                  </a:lnTo>
                  <a:lnTo>
                    <a:pt x="158457" y="381190"/>
                  </a:lnTo>
                  <a:lnTo>
                    <a:pt x="157187" y="374980"/>
                  </a:lnTo>
                  <a:lnTo>
                    <a:pt x="155917" y="369316"/>
                  </a:lnTo>
                  <a:lnTo>
                    <a:pt x="156235" y="369354"/>
                  </a:lnTo>
                  <a:lnTo>
                    <a:pt x="157187" y="369455"/>
                  </a:lnTo>
                  <a:lnTo>
                    <a:pt x="158026" y="369544"/>
                  </a:lnTo>
                  <a:lnTo>
                    <a:pt x="158457" y="369582"/>
                  </a:lnTo>
                  <a:lnTo>
                    <a:pt x="160997" y="369862"/>
                  </a:lnTo>
                  <a:lnTo>
                    <a:pt x="163537" y="370128"/>
                  </a:lnTo>
                  <a:lnTo>
                    <a:pt x="163537" y="371068"/>
                  </a:lnTo>
                  <a:lnTo>
                    <a:pt x="164807" y="371741"/>
                  </a:lnTo>
                  <a:lnTo>
                    <a:pt x="165557" y="372135"/>
                  </a:lnTo>
                  <a:lnTo>
                    <a:pt x="166077" y="371741"/>
                  </a:lnTo>
                  <a:lnTo>
                    <a:pt x="167347" y="370801"/>
                  </a:lnTo>
                  <a:lnTo>
                    <a:pt x="166077" y="370662"/>
                  </a:lnTo>
                  <a:lnTo>
                    <a:pt x="166077" y="369989"/>
                  </a:lnTo>
                  <a:lnTo>
                    <a:pt x="167347" y="369989"/>
                  </a:lnTo>
                  <a:lnTo>
                    <a:pt x="169887" y="367703"/>
                  </a:lnTo>
                  <a:lnTo>
                    <a:pt x="167347" y="365277"/>
                  </a:lnTo>
                  <a:lnTo>
                    <a:pt x="169887" y="361759"/>
                  </a:lnTo>
                  <a:lnTo>
                    <a:pt x="166077" y="360286"/>
                  </a:lnTo>
                  <a:lnTo>
                    <a:pt x="166077" y="358660"/>
                  </a:lnTo>
                  <a:lnTo>
                    <a:pt x="168617" y="359333"/>
                  </a:lnTo>
                  <a:lnTo>
                    <a:pt x="169887" y="358127"/>
                  </a:lnTo>
                  <a:lnTo>
                    <a:pt x="170738" y="358394"/>
                  </a:lnTo>
                  <a:lnTo>
                    <a:pt x="171069" y="358495"/>
                  </a:lnTo>
                  <a:lnTo>
                    <a:pt x="172427" y="358597"/>
                  </a:lnTo>
                  <a:lnTo>
                    <a:pt x="173634" y="358660"/>
                  </a:lnTo>
                  <a:lnTo>
                    <a:pt x="173634" y="361962"/>
                  </a:lnTo>
                  <a:lnTo>
                    <a:pt x="174967" y="360768"/>
                  </a:lnTo>
                  <a:lnTo>
                    <a:pt x="176237" y="359651"/>
                  </a:lnTo>
                  <a:lnTo>
                    <a:pt x="177507" y="358521"/>
                  </a:lnTo>
                  <a:lnTo>
                    <a:pt x="178650" y="355244"/>
                  </a:lnTo>
                  <a:lnTo>
                    <a:pt x="178650" y="355053"/>
                  </a:lnTo>
                  <a:lnTo>
                    <a:pt x="181317" y="351510"/>
                  </a:lnTo>
                  <a:lnTo>
                    <a:pt x="180047" y="351510"/>
                  </a:lnTo>
                  <a:lnTo>
                    <a:pt x="178650" y="349592"/>
                  </a:lnTo>
                  <a:lnTo>
                    <a:pt x="178650" y="349732"/>
                  </a:lnTo>
                  <a:lnTo>
                    <a:pt x="176479" y="349275"/>
                  </a:lnTo>
                  <a:lnTo>
                    <a:pt x="176237" y="349224"/>
                  </a:lnTo>
                  <a:lnTo>
                    <a:pt x="178650" y="349224"/>
                  </a:lnTo>
                  <a:lnTo>
                    <a:pt x="183857" y="349326"/>
                  </a:lnTo>
                  <a:lnTo>
                    <a:pt x="185127" y="349351"/>
                  </a:lnTo>
                  <a:lnTo>
                    <a:pt x="182587" y="345719"/>
                  </a:lnTo>
                  <a:lnTo>
                    <a:pt x="185127" y="344906"/>
                  </a:lnTo>
                  <a:lnTo>
                    <a:pt x="186397" y="344766"/>
                  </a:lnTo>
                  <a:lnTo>
                    <a:pt x="188899" y="343179"/>
                  </a:lnTo>
                  <a:lnTo>
                    <a:pt x="188899" y="340499"/>
                  </a:lnTo>
                  <a:lnTo>
                    <a:pt x="190080" y="339115"/>
                  </a:lnTo>
                  <a:lnTo>
                    <a:pt x="190080" y="338963"/>
                  </a:lnTo>
                  <a:lnTo>
                    <a:pt x="191477" y="338963"/>
                  </a:lnTo>
                  <a:lnTo>
                    <a:pt x="191477" y="338023"/>
                  </a:lnTo>
                  <a:lnTo>
                    <a:pt x="192747" y="336816"/>
                  </a:lnTo>
                  <a:lnTo>
                    <a:pt x="194017" y="335457"/>
                  </a:lnTo>
                  <a:lnTo>
                    <a:pt x="193090" y="335661"/>
                  </a:lnTo>
                  <a:lnTo>
                    <a:pt x="192747" y="335737"/>
                  </a:lnTo>
                  <a:lnTo>
                    <a:pt x="191477" y="332905"/>
                  </a:lnTo>
                  <a:lnTo>
                    <a:pt x="190080" y="335572"/>
                  </a:lnTo>
                  <a:lnTo>
                    <a:pt x="190080" y="335267"/>
                  </a:lnTo>
                  <a:lnTo>
                    <a:pt x="188899" y="334772"/>
                  </a:lnTo>
                  <a:lnTo>
                    <a:pt x="188899" y="333171"/>
                  </a:lnTo>
                  <a:lnTo>
                    <a:pt x="189738" y="332994"/>
                  </a:lnTo>
                  <a:lnTo>
                    <a:pt x="190080" y="332930"/>
                  </a:lnTo>
                  <a:lnTo>
                    <a:pt x="189738" y="332803"/>
                  </a:lnTo>
                  <a:lnTo>
                    <a:pt x="188937" y="332638"/>
                  </a:lnTo>
                  <a:lnTo>
                    <a:pt x="190080" y="332511"/>
                  </a:lnTo>
                  <a:lnTo>
                    <a:pt x="190080" y="330047"/>
                  </a:lnTo>
                  <a:lnTo>
                    <a:pt x="191477" y="327228"/>
                  </a:lnTo>
                  <a:lnTo>
                    <a:pt x="195999" y="329882"/>
                  </a:lnTo>
                  <a:lnTo>
                    <a:pt x="196138" y="329958"/>
                  </a:lnTo>
                  <a:lnTo>
                    <a:pt x="196265" y="330034"/>
                  </a:lnTo>
                  <a:lnTo>
                    <a:pt x="196469" y="330149"/>
                  </a:lnTo>
                  <a:lnTo>
                    <a:pt x="196469" y="330454"/>
                  </a:lnTo>
                  <a:lnTo>
                    <a:pt x="195999" y="331736"/>
                  </a:lnTo>
                  <a:lnTo>
                    <a:pt x="197650" y="329996"/>
                  </a:lnTo>
                  <a:lnTo>
                    <a:pt x="197650" y="329488"/>
                  </a:lnTo>
                  <a:lnTo>
                    <a:pt x="199097" y="327660"/>
                  </a:lnTo>
                  <a:lnTo>
                    <a:pt x="202907" y="322884"/>
                  </a:lnTo>
                  <a:lnTo>
                    <a:pt x="209257" y="312204"/>
                  </a:lnTo>
                  <a:lnTo>
                    <a:pt x="210527" y="310057"/>
                  </a:lnTo>
                  <a:lnTo>
                    <a:pt x="213017" y="305866"/>
                  </a:lnTo>
                  <a:lnTo>
                    <a:pt x="214249" y="303784"/>
                  </a:lnTo>
                  <a:lnTo>
                    <a:pt x="214249" y="303123"/>
                  </a:lnTo>
                  <a:lnTo>
                    <a:pt x="215607" y="302679"/>
                  </a:lnTo>
                  <a:lnTo>
                    <a:pt x="216877" y="301612"/>
                  </a:lnTo>
                  <a:lnTo>
                    <a:pt x="216877" y="299847"/>
                  </a:lnTo>
                  <a:lnTo>
                    <a:pt x="215607" y="299173"/>
                  </a:lnTo>
                  <a:lnTo>
                    <a:pt x="215607" y="297561"/>
                  </a:lnTo>
                  <a:lnTo>
                    <a:pt x="216877" y="294728"/>
                  </a:lnTo>
                  <a:lnTo>
                    <a:pt x="218147" y="293916"/>
                  </a:lnTo>
                  <a:lnTo>
                    <a:pt x="218147" y="293649"/>
                  </a:lnTo>
                  <a:lnTo>
                    <a:pt x="219189" y="293204"/>
                  </a:lnTo>
                  <a:lnTo>
                    <a:pt x="219417" y="293103"/>
                  </a:lnTo>
                  <a:lnTo>
                    <a:pt x="219417" y="292023"/>
                  </a:lnTo>
                  <a:lnTo>
                    <a:pt x="223227" y="292430"/>
                  </a:lnTo>
                  <a:lnTo>
                    <a:pt x="223431" y="292455"/>
                  </a:lnTo>
                  <a:lnTo>
                    <a:pt x="224497" y="292569"/>
                  </a:lnTo>
                  <a:lnTo>
                    <a:pt x="225767" y="284746"/>
                  </a:lnTo>
                  <a:lnTo>
                    <a:pt x="228193" y="281927"/>
                  </a:lnTo>
                  <a:lnTo>
                    <a:pt x="227037" y="281914"/>
                  </a:lnTo>
                  <a:lnTo>
                    <a:pt x="227037" y="281101"/>
                  </a:lnTo>
                  <a:lnTo>
                    <a:pt x="225767" y="280289"/>
                  </a:lnTo>
                  <a:lnTo>
                    <a:pt x="224497" y="279209"/>
                  </a:lnTo>
                  <a:lnTo>
                    <a:pt x="225767" y="278536"/>
                  </a:lnTo>
                  <a:lnTo>
                    <a:pt x="228041" y="279387"/>
                  </a:lnTo>
                  <a:lnTo>
                    <a:pt x="228193" y="279438"/>
                  </a:lnTo>
                  <a:lnTo>
                    <a:pt x="228193" y="281432"/>
                  </a:lnTo>
                  <a:lnTo>
                    <a:pt x="235864" y="269328"/>
                  </a:lnTo>
                  <a:lnTo>
                    <a:pt x="237083" y="266484"/>
                  </a:lnTo>
                  <a:lnTo>
                    <a:pt x="238429" y="263258"/>
                  </a:lnTo>
                  <a:lnTo>
                    <a:pt x="239725" y="261175"/>
                  </a:lnTo>
                  <a:lnTo>
                    <a:pt x="242176" y="257263"/>
                  </a:lnTo>
                  <a:lnTo>
                    <a:pt x="242176" y="257048"/>
                  </a:lnTo>
                  <a:lnTo>
                    <a:pt x="239737" y="256159"/>
                  </a:lnTo>
                  <a:lnTo>
                    <a:pt x="241947" y="255206"/>
                  </a:lnTo>
                  <a:lnTo>
                    <a:pt x="242176" y="255117"/>
                  </a:lnTo>
                  <a:lnTo>
                    <a:pt x="242176" y="256527"/>
                  </a:lnTo>
                  <a:lnTo>
                    <a:pt x="243547" y="255206"/>
                  </a:lnTo>
                  <a:lnTo>
                    <a:pt x="243547" y="253987"/>
                  </a:lnTo>
                  <a:lnTo>
                    <a:pt x="244182" y="253314"/>
                  </a:lnTo>
                  <a:lnTo>
                    <a:pt x="243725" y="253314"/>
                  </a:lnTo>
                  <a:lnTo>
                    <a:pt x="244729" y="251841"/>
                  </a:lnTo>
                  <a:lnTo>
                    <a:pt x="244729" y="251612"/>
                  </a:lnTo>
                  <a:lnTo>
                    <a:pt x="241007" y="248462"/>
                  </a:lnTo>
                  <a:lnTo>
                    <a:pt x="240665" y="248754"/>
                  </a:lnTo>
                  <a:lnTo>
                    <a:pt x="240411" y="248932"/>
                  </a:lnTo>
                  <a:lnTo>
                    <a:pt x="240665" y="248666"/>
                  </a:lnTo>
                  <a:lnTo>
                    <a:pt x="241007" y="248323"/>
                  </a:lnTo>
                  <a:lnTo>
                    <a:pt x="241007" y="247116"/>
                  </a:lnTo>
                  <a:lnTo>
                    <a:pt x="242176" y="248843"/>
                  </a:lnTo>
                  <a:lnTo>
                    <a:pt x="242176" y="249161"/>
                  </a:lnTo>
                  <a:lnTo>
                    <a:pt x="243547" y="247116"/>
                  </a:lnTo>
                  <a:lnTo>
                    <a:pt x="243547" y="245364"/>
                  </a:lnTo>
                  <a:lnTo>
                    <a:pt x="242176" y="243890"/>
                  </a:lnTo>
                  <a:lnTo>
                    <a:pt x="242176" y="244119"/>
                  </a:lnTo>
                  <a:lnTo>
                    <a:pt x="241007" y="245224"/>
                  </a:lnTo>
                  <a:lnTo>
                    <a:pt x="241007" y="242658"/>
                  </a:lnTo>
                  <a:lnTo>
                    <a:pt x="241007" y="242392"/>
                  </a:lnTo>
                  <a:lnTo>
                    <a:pt x="241007" y="238340"/>
                  </a:lnTo>
                  <a:lnTo>
                    <a:pt x="242176" y="237236"/>
                  </a:lnTo>
                  <a:lnTo>
                    <a:pt x="242176" y="237096"/>
                  </a:lnTo>
                  <a:lnTo>
                    <a:pt x="241007" y="236728"/>
                  </a:lnTo>
                  <a:lnTo>
                    <a:pt x="241007" y="236588"/>
                  </a:lnTo>
                  <a:lnTo>
                    <a:pt x="241947" y="236194"/>
                  </a:lnTo>
                  <a:lnTo>
                    <a:pt x="242176" y="236093"/>
                  </a:lnTo>
                  <a:lnTo>
                    <a:pt x="242176" y="235902"/>
                  </a:lnTo>
                  <a:lnTo>
                    <a:pt x="243547" y="236054"/>
                  </a:lnTo>
                  <a:lnTo>
                    <a:pt x="243547" y="239153"/>
                  </a:lnTo>
                  <a:lnTo>
                    <a:pt x="244729" y="242265"/>
                  </a:lnTo>
                  <a:lnTo>
                    <a:pt x="244729" y="242582"/>
                  </a:lnTo>
                  <a:lnTo>
                    <a:pt x="243725" y="243217"/>
                  </a:lnTo>
                  <a:lnTo>
                    <a:pt x="243547" y="243332"/>
                  </a:lnTo>
                  <a:lnTo>
                    <a:pt x="243547" y="245364"/>
                  </a:lnTo>
                  <a:lnTo>
                    <a:pt x="243725" y="245402"/>
                  </a:lnTo>
                  <a:lnTo>
                    <a:pt x="244182" y="245491"/>
                  </a:lnTo>
                  <a:lnTo>
                    <a:pt x="244729" y="245605"/>
                  </a:lnTo>
                  <a:lnTo>
                    <a:pt x="244729" y="247484"/>
                  </a:lnTo>
                  <a:lnTo>
                    <a:pt x="246087" y="247916"/>
                  </a:lnTo>
                  <a:lnTo>
                    <a:pt x="247015" y="248221"/>
                  </a:lnTo>
                  <a:lnTo>
                    <a:pt x="248539" y="244741"/>
                  </a:lnTo>
                  <a:lnTo>
                    <a:pt x="249897" y="241630"/>
                  </a:lnTo>
                  <a:lnTo>
                    <a:pt x="252349" y="237401"/>
                  </a:lnTo>
                  <a:lnTo>
                    <a:pt x="254977" y="232854"/>
                  </a:lnTo>
                  <a:lnTo>
                    <a:pt x="258635" y="224396"/>
                  </a:lnTo>
                  <a:lnTo>
                    <a:pt x="259232" y="223253"/>
                  </a:lnTo>
                  <a:lnTo>
                    <a:pt x="261327" y="219583"/>
                  </a:lnTo>
                  <a:lnTo>
                    <a:pt x="263639" y="215557"/>
                  </a:lnTo>
                  <a:lnTo>
                    <a:pt x="263867" y="215150"/>
                  </a:lnTo>
                  <a:lnTo>
                    <a:pt x="263639" y="215099"/>
                  </a:lnTo>
                  <a:lnTo>
                    <a:pt x="263436" y="215049"/>
                  </a:lnTo>
                  <a:lnTo>
                    <a:pt x="262978" y="214960"/>
                  </a:lnTo>
                  <a:lnTo>
                    <a:pt x="262534" y="214858"/>
                  </a:lnTo>
                  <a:lnTo>
                    <a:pt x="264007" y="214744"/>
                  </a:lnTo>
                  <a:lnTo>
                    <a:pt x="264007" y="213245"/>
                  </a:lnTo>
                  <a:lnTo>
                    <a:pt x="265315" y="210451"/>
                  </a:lnTo>
                  <a:lnTo>
                    <a:pt x="271157" y="197993"/>
                  </a:lnTo>
                  <a:lnTo>
                    <a:pt x="270040" y="199288"/>
                  </a:lnTo>
                  <a:lnTo>
                    <a:pt x="268744" y="200621"/>
                  </a:lnTo>
                  <a:lnTo>
                    <a:pt x="267677" y="201523"/>
                  </a:lnTo>
                  <a:lnTo>
                    <a:pt x="267677" y="199224"/>
                  </a:lnTo>
                  <a:lnTo>
                    <a:pt x="267525" y="199250"/>
                  </a:lnTo>
                  <a:lnTo>
                    <a:pt x="266407" y="199364"/>
                  </a:lnTo>
                  <a:lnTo>
                    <a:pt x="266407" y="197612"/>
                  </a:lnTo>
                  <a:lnTo>
                    <a:pt x="266992" y="197485"/>
                  </a:lnTo>
                  <a:lnTo>
                    <a:pt x="267525" y="197370"/>
                  </a:lnTo>
                  <a:lnTo>
                    <a:pt x="267830" y="197256"/>
                  </a:lnTo>
                  <a:lnTo>
                    <a:pt x="268744" y="196773"/>
                  </a:lnTo>
                  <a:lnTo>
                    <a:pt x="268744" y="196900"/>
                  </a:lnTo>
                  <a:lnTo>
                    <a:pt x="270217" y="195186"/>
                  </a:lnTo>
                  <a:lnTo>
                    <a:pt x="271411" y="197459"/>
                  </a:lnTo>
                  <a:lnTo>
                    <a:pt x="271157" y="197993"/>
                  </a:lnTo>
                  <a:lnTo>
                    <a:pt x="271411" y="197700"/>
                  </a:lnTo>
                  <a:lnTo>
                    <a:pt x="271411" y="197497"/>
                  </a:lnTo>
                  <a:lnTo>
                    <a:pt x="274027" y="190779"/>
                  </a:lnTo>
                  <a:lnTo>
                    <a:pt x="275297" y="187515"/>
                  </a:lnTo>
                  <a:lnTo>
                    <a:pt x="282917" y="167944"/>
                  </a:lnTo>
                  <a:lnTo>
                    <a:pt x="284187" y="164680"/>
                  </a:lnTo>
                  <a:lnTo>
                    <a:pt x="287997" y="154901"/>
                  </a:lnTo>
                  <a:lnTo>
                    <a:pt x="290537" y="148374"/>
                  </a:lnTo>
                  <a:lnTo>
                    <a:pt x="291807" y="146761"/>
                  </a:lnTo>
                  <a:lnTo>
                    <a:pt x="291465" y="146418"/>
                  </a:lnTo>
                  <a:lnTo>
                    <a:pt x="291807" y="146621"/>
                  </a:lnTo>
                  <a:lnTo>
                    <a:pt x="296887" y="132283"/>
                  </a:lnTo>
                  <a:lnTo>
                    <a:pt x="298157" y="127520"/>
                  </a:lnTo>
                  <a:lnTo>
                    <a:pt x="300697" y="117995"/>
                  </a:lnTo>
                  <a:lnTo>
                    <a:pt x="305777" y="103759"/>
                  </a:lnTo>
                  <a:lnTo>
                    <a:pt x="307047" y="99021"/>
                  </a:lnTo>
                  <a:lnTo>
                    <a:pt x="309587" y="89560"/>
                  </a:lnTo>
                  <a:lnTo>
                    <a:pt x="308317" y="89560"/>
                  </a:lnTo>
                  <a:lnTo>
                    <a:pt x="308317" y="88620"/>
                  </a:lnTo>
                  <a:lnTo>
                    <a:pt x="309054" y="88544"/>
                  </a:lnTo>
                  <a:lnTo>
                    <a:pt x="309587" y="88493"/>
                  </a:lnTo>
                  <a:lnTo>
                    <a:pt x="309587" y="86194"/>
                  </a:lnTo>
                  <a:lnTo>
                    <a:pt x="310857" y="86601"/>
                  </a:lnTo>
                  <a:lnTo>
                    <a:pt x="310857" y="83502"/>
                  </a:lnTo>
                  <a:lnTo>
                    <a:pt x="312127" y="78105"/>
                  </a:lnTo>
                  <a:lnTo>
                    <a:pt x="313397" y="73787"/>
                  </a:lnTo>
                  <a:lnTo>
                    <a:pt x="314667" y="67716"/>
                  </a:lnTo>
                  <a:lnTo>
                    <a:pt x="313397" y="66903"/>
                  </a:lnTo>
                  <a:lnTo>
                    <a:pt x="313397" y="65557"/>
                  </a:lnTo>
                  <a:lnTo>
                    <a:pt x="314667" y="66636"/>
                  </a:lnTo>
                  <a:lnTo>
                    <a:pt x="314667" y="61912"/>
                  </a:lnTo>
                  <a:lnTo>
                    <a:pt x="312127" y="61912"/>
                  </a:lnTo>
                  <a:lnTo>
                    <a:pt x="310857" y="62458"/>
                  </a:lnTo>
                  <a:lnTo>
                    <a:pt x="309765" y="61518"/>
                  </a:lnTo>
                  <a:lnTo>
                    <a:pt x="310857" y="58953"/>
                  </a:lnTo>
                  <a:lnTo>
                    <a:pt x="313397" y="59220"/>
                  </a:lnTo>
                  <a:lnTo>
                    <a:pt x="314667" y="61912"/>
                  </a:lnTo>
                  <a:lnTo>
                    <a:pt x="314667" y="57061"/>
                  </a:lnTo>
                  <a:lnTo>
                    <a:pt x="315937" y="57327"/>
                  </a:lnTo>
                  <a:lnTo>
                    <a:pt x="315937" y="50723"/>
                  </a:lnTo>
                  <a:lnTo>
                    <a:pt x="317207" y="43700"/>
                  </a:lnTo>
                  <a:lnTo>
                    <a:pt x="317207" y="37096"/>
                  </a:lnTo>
                  <a:lnTo>
                    <a:pt x="315937" y="37769"/>
                  </a:lnTo>
                  <a:lnTo>
                    <a:pt x="315937" y="38176"/>
                  </a:lnTo>
                  <a:lnTo>
                    <a:pt x="315937" y="42227"/>
                  </a:lnTo>
                  <a:lnTo>
                    <a:pt x="315937" y="42494"/>
                  </a:lnTo>
                  <a:lnTo>
                    <a:pt x="314667" y="42760"/>
                  </a:lnTo>
                  <a:lnTo>
                    <a:pt x="314667" y="42227"/>
                  </a:lnTo>
                  <a:lnTo>
                    <a:pt x="315937" y="42227"/>
                  </a:lnTo>
                  <a:lnTo>
                    <a:pt x="315937" y="38176"/>
                  </a:lnTo>
                  <a:lnTo>
                    <a:pt x="314667" y="38989"/>
                  </a:lnTo>
                  <a:lnTo>
                    <a:pt x="314667" y="37630"/>
                  </a:lnTo>
                  <a:lnTo>
                    <a:pt x="315937" y="36830"/>
                  </a:lnTo>
                  <a:lnTo>
                    <a:pt x="317207" y="36550"/>
                  </a:lnTo>
                  <a:lnTo>
                    <a:pt x="318477" y="31432"/>
                  </a:lnTo>
                  <a:lnTo>
                    <a:pt x="319747" y="26581"/>
                  </a:lnTo>
                  <a:lnTo>
                    <a:pt x="319747" y="21450"/>
                  </a:lnTo>
                  <a:lnTo>
                    <a:pt x="318477" y="21183"/>
                  </a:lnTo>
                  <a:lnTo>
                    <a:pt x="318477" y="21043"/>
                  </a:lnTo>
                  <a:lnTo>
                    <a:pt x="319747" y="20777"/>
                  </a:lnTo>
                  <a:lnTo>
                    <a:pt x="321017" y="20637"/>
                  </a:lnTo>
                  <a:lnTo>
                    <a:pt x="321017" y="16725"/>
                  </a:lnTo>
                  <a:lnTo>
                    <a:pt x="322287" y="13081"/>
                  </a:lnTo>
                  <a:lnTo>
                    <a:pt x="322884" y="11557"/>
                  </a:lnTo>
                  <a:close/>
                </a:path>
                <a:path w="331469" h="506094">
                  <a:moveTo>
                    <a:pt x="323557" y="11874"/>
                  </a:moveTo>
                  <a:lnTo>
                    <a:pt x="323164" y="10845"/>
                  </a:lnTo>
                  <a:lnTo>
                    <a:pt x="322884" y="11557"/>
                  </a:lnTo>
                  <a:lnTo>
                    <a:pt x="323557" y="11874"/>
                  </a:lnTo>
                  <a:close/>
                </a:path>
                <a:path w="331469" h="506094">
                  <a:moveTo>
                    <a:pt x="326097" y="5130"/>
                  </a:moveTo>
                  <a:lnTo>
                    <a:pt x="324827" y="5156"/>
                  </a:lnTo>
                  <a:lnTo>
                    <a:pt x="321017" y="5257"/>
                  </a:lnTo>
                  <a:lnTo>
                    <a:pt x="323164" y="10845"/>
                  </a:lnTo>
                  <a:lnTo>
                    <a:pt x="323557" y="9855"/>
                  </a:lnTo>
                  <a:lnTo>
                    <a:pt x="324827" y="9309"/>
                  </a:lnTo>
                  <a:lnTo>
                    <a:pt x="324827" y="8775"/>
                  </a:lnTo>
                  <a:lnTo>
                    <a:pt x="326097" y="8369"/>
                  </a:lnTo>
                  <a:lnTo>
                    <a:pt x="326097" y="8229"/>
                  </a:lnTo>
                  <a:lnTo>
                    <a:pt x="324827" y="8229"/>
                  </a:lnTo>
                  <a:lnTo>
                    <a:pt x="324827" y="7023"/>
                  </a:lnTo>
                  <a:lnTo>
                    <a:pt x="326097" y="5130"/>
                  </a:lnTo>
                  <a:close/>
                </a:path>
                <a:path w="331469" h="506094">
                  <a:moveTo>
                    <a:pt x="331139" y="0"/>
                  </a:moveTo>
                  <a:lnTo>
                    <a:pt x="329526" y="1016"/>
                  </a:lnTo>
                  <a:lnTo>
                    <a:pt x="329526" y="1892"/>
                  </a:lnTo>
                  <a:lnTo>
                    <a:pt x="330339" y="1079"/>
                  </a:lnTo>
                  <a:lnTo>
                    <a:pt x="331139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5950197" y="1489036"/>
              <a:ext cx="306070" cy="495934"/>
            </a:xfrm>
            <a:custGeom>
              <a:avLst/>
              <a:gdLst/>
              <a:ahLst/>
              <a:cxnLst/>
              <a:rect l="l" t="t" r="r" b="b"/>
              <a:pathLst>
                <a:path w="306069" h="495935">
                  <a:moveTo>
                    <a:pt x="4051" y="495846"/>
                  </a:moveTo>
                  <a:lnTo>
                    <a:pt x="2565" y="493547"/>
                  </a:lnTo>
                  <a:lnTo>
                    <a:pt x="2832" y="492201"/>
                  </a:lnTo>
                  <a:lnTo>
                    <a:pt x="1752" y="491934"/>
                  </a:lnTo>
                  <a:lnTo>
                    <a:pt x="1079" y="492467"/>
                  </a:lnTo>
                  <a:lnTo>
                    <a:pt x="139" y="492874"/>
                  </a:lnTo>
                  <a:lnTo>
                    <a:pt x="139" y="493141"/>
                  </a:lnTo>
                  <a:lnTo>
                    <a:pt x="533" y="493547"/>
                  </a:lnTo>
                  <a:lnTo>
                    <a:pt x="0" y="493687"/>
                  </a:lnTo>
                  <a:lnTo>
                    <a:pt x="673" y="495706"/>
                  </a:lnTo>
                  <a:lnTo>
                    <a:pt x="4051" y="495846"/>
                  </a:lnTo>
                  <a:close/>
                </a:path>
                <a:path w="306069" h="495935">
                  <a:moveTo>
                    <a:pt x="24409" y="466166"/>
                  </a:moveTo>
                  <a:lnTo>
                    <a:pt x="24142" y="465899"/>
                  </a:lnTo>
                  <a:lnTo>
                    <a:pt x="24015" y="465632"/>
                  </a:lnTo>
                  <a:lnTo>
                    <a:pt x="23736" y="465353"/>
                  </a:lnTo>
                  <a:lnTo>
                    <a:pt x="23329" y="465353"/>
                  </a:lnTo>
                  <a:lnTo>
                    <a:pt x="23215" y="465823"/>
                  </a:lnTo>
                  <a:lnTo>
                    <a:pt x="17945" y="465759"/>
                  </a:lnTo>
                  <a:lnTo>
                    <a:pt x="16319" y="459562"/>
                  </a:lnTo>
                  <a:lnTo>
                    <a:pt x="14706" y="466979"/>
                  </a:lnTo>
                  <a:lnTo>
                    <a:pt x="16865" y="465759"/>
                  </a:lnTo>
                  <a:lnTo>
                    <a:pt x="20370" y="466039"/>
                  </a:lnTo>
                  <a:lnTo>
                    <a:pt x="20904" y="469138"/>
                  </a:lnTo>
                  <a:lnTo>
                    <a:pt x="21450" y="468998"/>
                  </a:lnTo>
                  <a:lnTo>
                    <a:pt x="21717" y="468464"/>
                  </a:lnTo>
                  <a:lnTo>
                    <a:pt x="22250" y="468591"/>
                  </a:lnTo>
                  <a:lnTo>
                    <a:pt x="22250" y="467512"/>
                  </a:lnTo>
                  <a:lnTo>
                    <a:pt x="23609" y="467118"/>
                  </a:lnTo>
                  <a:lnTo>
                    <a:pt x="23241" y="465899"/>
                  </a:lnTo>
                  <a:lnTo>
                    <a:pt x="23609" y="465899"/>
                  </a:lnTo>
                  <a:lnTo>
                    <a:pt x="24409" y="466166"/>
                  </a:lnTo>
                  <a:close/>
                </a:path>
                <a:path w="306069" h="495935">
                  <a:moveTo>
                    <a:pt x="31216" y="463702"/>
                  </a:moveTo>
                  <a:lnTo>
                    <a:pt x="29679" y="460908"/>
                  </a:lnTo>
                  <a:lnTo>
                    <a:pt x="27787" y="462127"/>
                  </a:lnTo>
                  <a:lnTo>
                    <a:pt x="27241" y="464553"/>
                  </a:lnTo>
                  <a:lnTo>
                    <a:pt x="31216" y="463702"/>
                  </a:lnTo>
                  <a:close/>
                </a:path>
                <a:path w="306069" h="495935">
                  <a:moveTo>
                    <a:pt x="37769" y="464820"/>
                  </a:moveTo>
                  <a:lnTo>
                    <a:pt x="34531" y="464273"/>
                  </a:lnTo>
                  <a:lnTo>
                    <a:pt x="33312" y="462127"/>
                  </a:lnTo>
                  <a:lnTo>
                    <a:pt x="31838" y="464820"/>
                  </a:lnTo>
                  <a:lnTo>
                    <a:pt x="31356" y="463981"/>
                  </a:lnTo>
                  <a:lnTo>
                    <a:pt x="31699" y="463600"/>
                  </a:lnTo>
                  <a:lnTo>
                    <a:pt x="31216" y="463702"/>
                  </a:lnTo>
                  <a:lnTo>
                    <a:pt x="31216" y="464146"/>
                  </a:lnTo>
                  <a:lnTo>
                    <a:pt x="29400" y="466166"/>
                  </a:lnTo>
                  <a:lnTo>
                    <a:pt x="29946" y="465899"/>
                  </a:lnTo>
                  <a:lnTo>
                    <a:pt x="30619" y="465899"/>
                  </a:lnTo>
                  <a:lnTo>
                    <a:pt x="31216" y="466255"/>
                  </a:lnTo>
                  <a:lnTo>
                    <a:pt x="31699" y="466102"/>
                  </a:lnTo>
                  <a:lnTo>
                    <a:pt x="32905" y="465493"/>
                  </a:lnTo>
                  <a:lnTo>
                    <a:pt x="34391" y="466039"/>
                  </a:lnTo>
                  <a:lnTo>
                    <a:pt x="35750" y="467245"/>
                  </a:lnTo>
                  <a:lnTo>
                    <a:pt x="37769" y="464820"/>
                  </a:lnTo>
                  <a:close/>
                </a:path>
                <a:path w="306069" h="495935">
                  <a:moveTo>
                    <a:pt x="84035" y="415048"/>
                  </a:moveTo>
                  <a:lnTo>
                    <a:pt x="81610" y="411137"/>
                  </a:lnTo>
                  <a:lnTo>
                    <a:pt x="82397" y="410984"/>
                  </a:lnTo>
                  <a:lnTo>
                    <a:pt x="78638" y="408305"/>
                  </a:lnTo>
                  <a:lnTo>
                    <a:pt x="78371" y="408292"/>
                  </a:lnTo>
                  <a:lnTo>
                    <a:pt x="76339" y="408165"/>
                  </a:lnTo>
                  <a:lnTo>
                    <a:pt x="77025" y="409917"/>
                  </a:lnTo>
                  <a:lnTo>
                    <a:pt x="76479" y="411543"/>
                  </a:lnTo>
                  <a:lnTo>
                    <a:pt x="76073" y="413029"/>
                  </a:lnTo>
                  <a:lnTo>
                    <a:pt x="77025" y="412800"/>
                  </a:lnTo>
                  <a:lnTo>
                    <a:pt x="77825" y="412610"/>
                  </a:lnTo>
                  <a:lnTo>
                    <a:pt x="78232" y="412508"/>
                  </a:lnTo>
                  <a:lnTo>
                    <a:pt x="78638" y="412407"/>
                  </a:lnTo>
                  <a:lnTo>
                    <a:pt x="78905" y="412343"/>
                  </a:lnTo>
                  <a:lnTo>
                    <a:pt x="78371" y="413969"/>
                  </a:lnTo>
                  <a:lnTo>
                    <a:pt x="77825" y="416661"/>
                  </a:lnTo>
                  <a:lnTo>
                    <a:pt x="78232" y="416255"/>
                  </a:lnTo>
                  <a:lnTo>
                    <a:pt x="78905" y="415810"/>
                  </a:lnTo>
                  <a:lnTo>
                    <a:pt x="79044" y="415721"/>
                  </a:lnTo>
                  <a:lnTo>
                    <a:pt x="79044" y="415455"/>
                  </a:lnTo>
                  <a:lnTo>
                    <a:pt x="79451" y="415455"/>
                  </a:lnTo>
                  <a:lnTo>
                    <a:pt x="80530" y="414642"/>
                  </a:lnTo>
                  <a:lnTo>
                    <a:pt x="81610" y="414934"/>
                  </a:lnTo>
                  <a:lnTo>
                    <a:pt x="82397" y="415137"/>
                  </a:lnTo>
                  <a:lnTo>
                    <a:pt x="82550" y="415175"/>
                  </a:lnTo>
                  <a:lnTo>
                    <a:pt x="84035" y="415048"/>
                  </a:lnTo>
                  <a:close/>
                </a:path>
                <a:path w="306069" h="495935">
                  <a:moveTo>
                    <a:pt x="84493" y="410616"/>
                  </a:moveTo>
                  <a:lnTo>
                    <a:pt x="82550" y="410959"/>
                  </a:lnTo>
                  <a:lnTo>
                    <a:pt x="82397" y="410984"/>
                  </a:lnTo>
                  <a:lnTo>
                    <a:pt x="84302" y="412343"/>
                  </a:lnTo>
                  <a:lnTo>
                    <a:pt x="84493" y="410616"/>
                  </a:lnTo>
                  <a:close/>
                </a:path>
                <a:path w="306069" h="495935">
                  <a:moveTo>
                    <a:pt x="86055" y="410324"/>
                  </a:moveTo>
                  <a:lnTo>
                    <a:pt x="84848" y="407352"/>
                  </a:lnTo>
                  <a:lnTo>
                    <a:pt x="84493" y="410616"/>
                  </a:lnTo>
                  <a:lnTo>
                    <a:pt x="86055" y="410324"/>
                  </a:lnTo>
                  <a:close/>
                </a:path>
                <a:path w="306069" h="495935">
                  <a:moveTo>
                    <a:pt x="86817" y="418020"/>
                  </a:moveTo>
                  <a:lnTo>
                    <a:pt x="85788" y="415861"/>
                  </a:lnTo>
                  <a:lnTo>
                    <a:pt x="84035" y="416610"/>
                  </a:lnTo>
                  <a:lnTo>
                    <a:pt x="83896" y="416661"/>
                  </a:lnTo>
                  <a:lnTo>
                    <a:pt x="85788" y="417880"/>
                  </a:lnTo>
                  <a:lnTo>
                    <a:pt x="86194" y="419227"/>
                  </a:lnTo>
                  <a:lnTo>
                    <a:pt x="86817" y="418020"/>
                  </a:lnTo>
                  <a:close/>
                </a:path>
                <a:path w="306069" h="495935">
                  <a:moveTo>
                    <a:pt x="87947" y="424065"/>
                  </a:moveTo>
                  <a:lnTo>
                    <a:pt x="87680" y="424078"/>
                  </a:lnTo>
                  <a:lnTo>
                    <a:pt x="87947" y="424395"/>
                  </a:lnTo>
                  <a:lnTo>
                    <a:pt x="87947" y="424065"/>
                  </a:lnTo>
                  <a:close/>
                </a:path>
                <a:path w="306069" h="495935">
                  <a:moveTo>
                    <a:pt x="88747" y="418325"/>
                  </a:moveTo>
                  <a:lnTo>
                    <a:pt x="87947" y="415861"/>
                  </a:lnTo>
                  <a:lnTo>
                    <a:pt x="86817" y="418020"/>
                  </a:lnTo>
                  <a:lnTo>
                    <a:pt x="87274" y="418960"/>
                  </a:lnTo>
                  <a:lnTo>
                    <a:pt x="88480" y="418439"/>
                  </a:lnTo>
                  <a:lnTo>
                    <a:pt x="88747" y="418325"/>
                  </a:lnTo>
                  <a:close/>
                </a:path>
                <a:path w="306069" h="495935">
                  <a:moveTo>
                    <a:pt x="91859" y="407898"/>
                  </a:moveTo>
                  <a:lnTo>
                    <a:pt x="90106" y="408038"/>
                  </a:lnTo>
                  <a:lnTo>
                    <a:pt x="89560" y="407492"/>
                  </a:lnTo>
                  <a:lnTo>
                    <a:pt x="89700" y="408038"/>
                  </a:lnTo>
                  <a:lnTo>
                    <a:pt x="89966" y="408978"/>
                  </a:lnTo>
                  <a:lnTo>
                    <a:pt x="90106" y="409384"/>
                  </a:lnTo>
                  <a:lnTo>
                    <a:pt x="90512" y="409384"/>
                  </a:lnTo>
                  <a:lnTo>
                    <a:pt x="91186" y="409244"/>
                  </a:lnTo>
                  <a:lnTo>
                    <a:pt x="91313" y="408978"/>
                  </a:lnTo>
                  <a:lnTo>
                    <a:pt x="91859" y="407898"/>
                  </a:lnTo>
                  <a:close/>
                </a:path>
                <a:path w="306069" h="495935">
                  <a:moveTo>
                    <a:pt x="93345" y="429348"/>
                  </a:moveTo>
                  <a:lnTo>
                    <a:pt x="91986" y="428777"/>
                  </a:lnTo>
                  <a:lnTo>
                    <a:pt x="91719" y="428675"/>
                  </a:lnTo>
                  <a:lnTo>
                    <a:pt x="88480" y="425005"/>
                  </a:lnTo>
                  <a:lnTo>
                    <a:pt x="87947" y="424484"/>
                  </a:lnTo>
                  <a:lnTo>
                    <a:pt x="87807" y="424472"/>
                  </a:lnTo>
                  <a:lnTo>
                    <a:pt x="86601" y="424357"/>
                  </a:lnTo>
                  <a:lnTo>
                    <a:pt x="87274" y="425030"/>
                  </a:lnTo>
                  <a:lnTo>
                    <a:pt x="87274" y="425704"/>
                  </a:lnTo>
                  <a:lnTo>
                    <a:pt x="86194" y="426110"/>
                  </a:lnTo>
                  <a:lnTo>
                    <a:pt x="87274" y="427088"/>
                  </a:lnTo>
                  <a:lnTo>
                    <a:pt x="87680" y="427456"/>
                  </a:lnTo>
                  <a:lnTo>
                    <a:pt x="84035" y="429069"/>
                  </a:lnTo>
                  <a:lnTo>
                    <a:pt x="85788" y="429628"/>
                  </a:lnTo>
                  <a:lnTo>
                    <a:pt x="86194" y="429755"/>
                  </a:lnTo>
                  <a:lnTo>
                    <a:pt x="86817" y="429856"/>
                  </a:lnTo>
                  <a:lnTo>
                    <a:pt x="87401" y="429945"/>
                  </a:lnTo>
                  <a:lnTo>
                    <a:pt x="87680" y="429996"/>
                  </a:lnTo>
                  <a:lnTo>
                    <a:pt x="87807" y="430022"/>
                  </a:lnTo>
                  <a:lnTo>
                    <a:pt x="88480" y="432181"/>
                  </a:lnTo>
                  <a:lnTo>
                    <a:pt x="88480" y="433666"/>
                  </a:lnTo>
                  <a:lnTo>
                    <a:pt x="90106" y="432181"/>
                  </a:lnTo>
                  <a:lnTo>
                    <a:pt x="91719" y="430834"/>
                  </a:lnTo>
                  <a:lnTo>
                    <a:pt x="93345" y="429348"/>
                  </a:lnTo>
                  <a:close/>
                </a:path>
                <a:path w="306069" h="495935">
                  <a:moveTo>
                    <a:pt x="94094" y="417436"/>
                  </a:moveTo>
                  <a:lnTo>
                    <a:pt x="93345" y="416801"/>
                  </a:lnTo>
                  <a:lnTo>
                    <a:pt x="93345" y="415315"/>
                  </a:lnTo>
                  <a:lnTo>
                    <a:pt x="91719" y="417068"/>
                  </a:lnTo>
                  <a:lnTo>
                    <a:pt x="88747" y="418325"/>
                  </a:lnTo>
                  <a:lnTo>
                    <a:pt x="90233" y="422871"/>
                  </a:lnTo>
                  <a:lnTo>
                    <a:pt x="87947" y="421881"/>
                  </a:lnTo>
                  <a:lnTo>
                    <a:pt x="87680" y="421767"/>
                  </a:lnTo>
                  <a:lnTo>
                    <a:pt x="87401" y="421652"/>
                  </a:lnTo>
                  <a:lnTo>
                    <a:pt x="87947" y="422605"/>
                  </a:lnTo>
                  <a:lnTo>
                    <a:pt x="87947" y="424065"/>
                  </a:lnTo>
                  <a:lnTo>
                    <a:pt x="88747" y="424002"/>
                  </a:lnTo>
                  <a:lnTo>
                    <a:pt x="90233" y="423887"/>
                  </a:lnTo>
                  <a:lnTo>
                    <a:pt x="90779" y="423849"/>
                  </a:lnTo>
                  <a:lnTo>
                    <a:pt x="91186" y="423811"/>
                  </a:lnTo>
                  <a:lnTo>
                    <a:pt x="91986" y="423278"/>
                  </a:lnTo>
                  <a:lnTo>
                    <a:pt x="91986" y="421792"/>
                  </a:lnTo>
                  <a:lnTo>
                    <a:pt x="90779" y="418820"/>
                  </a:lnTo>
                  <a:lnTo>
                    <a:pt x="94094" y="417436"/>
                  </a:lnTo>
                  <a:close/>
                </a:path>
                <a:path w="306069" h="495935">
                  <a:moveTo>
                    <a:pt x="95631" y="416801"/>
                  </a:moveTo>
                  <a:lnTo>
                    <a:pt x="94094" y="417436"/>
                  </a:lnTo>
                  <a:lnTo>
                    <a:pt x="95275" y="418426"/>
                  </a:lnTo>
                  <a:lnTo>
                    <a:pt x="95631" y="416801"/>
                  </a:lnTo>
                  <a:close/>
                </a:path>
                <a:path w="306069" h="495935">
                  <a:moveTo>
                    <a:pt x="95897" y="393865"/>
                  </a:moveTo>
                  <a:lnTo>
                    <a:pt x="95097" y="393458"/>
                  </a:lnTo>
                  <a:lnTo>
                    <a:pt x="94691" y="392925"/>
                  </a:lnTo>
                  <a:lnTo>
                    <a:pt x="94424" y="392252"/>
                  </a:lnTo>
                  <a:lnTo>
                    <a:pt x="94424" y="392518"/>
                  </a:lnTo>
                  <a:lnTo>
                    <a:pt x="94284" y="392785"/>
                  </a:lnTo>
                  <a:lnTo>
                    <a:pt x="94424" y="393192"/>
                  </a:lnTo>
                  <a:lnTo>
                    <a:pt x="90639" y="394271"/>
                  </a:lnTo>
                  <a:lnTo>
                    <a:pt x="95631" y="397776"/>
                  </a:lnTo>
                  <a:lnTo>
                    <a:pt x="93878" y="399935"/>
                  </a:lnTo>
                  <a:lnTo>
                    <a:pt x="95631" y="398589"/>
                  </a:lnTo>
                  <a:lnTo>
                    <a:pt x="95770" y="398665"/>
                  </a:lnTo>
                  <a:lnTo>
                    <a:pt x="95897" y="398729"/>
                  </a:lnTo>
                  <a:lnTo>
                    <a:pt x="95897" y="397243"/>
                  </a:lnTo>
                  <a:lnTo>
                    <a:pt x="95897" y="393865"/>
                  </a:lnTo>
                  <a:close/>
                </a:path>
                <a:path w="306069" h="495935">
                  <a:moveTo>
                    <a:pt x="96710" y="420039"/>
                  </a:moveTo>
                  <a:lnTo>
                    <a:pt x="95897" y="418960"/>
                  </a:lnTo>
                  <a:lnTo>
                    <a:pt x="95275" y="418426"/>
                  </a:lnTo>
                  <a:lnTo>
                    <a:pt x="94818" y="420446"/>
                  </a:lnTo>
                  <a:lnTo>
                    <a:pt x="95275" y="420217"/>
                  </a:lnTo>
                  <a:lnTo>
                    <a:pt x="96304" y="420306"/>
                  </a:lnTo>
                  <a:lnTo>
                    <a:pt x="96443" y="420166"/>
                  </a:lnTo>
                  <a:lnTo>
                    <a:pt x="96304" y="420039"/>
                  </a:lnTo>
                  <a:lnTo>
                    <a:pt x="96710" y="420039"/>
                  </a:lnTo>
                  <a:close/>
                </a:path>
                <a:path w="306069" h="495935">
                  <a:moveTo>
                    <a:pt x="97256" y="396976"/>
                  </a:moveTo>
                  <a:lnTo>
                    <a:pt x="96710" y="397078"/>
                  </a:lnTo>
                  <a:lnTo>
                    <a:pt x="96304" y="397154"/>
                  </a:lnTo>
                  <a:lnTo>
                    <a:pt x="96037" y="397217"/>
                  </a:lnTo>
                  <a:lnTo>
                    <a:pt x="96037" y="398805"/>
                  </a:lnTo>
                  <a:lnTo>
                    <a:pt x="96583" y="399097"/>
                  </a:lnTo>
                  <a:lnTo>
                    <a:pt x="96710" y="399173"/>
                  </a:lnTo>
                  <a:lnTo>
                    <a:pt x="96710" y="399402"/>
                  </a:lnTo>
                  <a:lnTo>
                    <a:pt x="96977" y="399338"/>
                  </a:lnTo>
                  <a:lnTo>
                    <a:pt x="96748" y="399211"/>
                  </a:lnTo>
                  <a:lnTo>
                    <a:pt x="97256" y="396976"/>
                  </a:lnTo>
                  <a:close/>
                </a:path>
                <a:path w="306069" h="495935">
                  <a:moveTo>
                    <a:pt x="97523" y="384606"/>
                  </a:moveTo>
                  <a:lnTo>
                    <a:pt x="97383" y="384365"/>
                  </a:lnTo>
                  <a:lnTo>
                    <a:pt x="96977" y="383755"/>
                  </a:lnTo>
                  <a:lnTo>
                    <a:pt x="97383" y="384556"/>
                  </a:lnTo>
                  <a:lnTo>
                    <a:pt x="97523" y="384606"/>
                  </a:lnTo>
                  <a:close/>
                </a:path>
                <a:path w="306069" h="495935">
                  <a:moveTo>
                    <a:pt x="98729" y="344766"/>
                  </a:moveTo>
                  <a:lnTo>
                    <a:pt x="98196" y="344093"/>
                  </a:lnTo>
                  <a:lnTo>
                    <a:pt x="97790" y="343560"/>
                  </a:lnTo>
                  <a:lnTo>
                    <a:pt x="97523" y="343827"/>
                  </a:lnTo>
                  <a:lnTo>
                    <a:pt x="97116" y="344093"/>
                  </a:lnTo>
                  <a:lnTo>
                    <a:pt x="96850" y="344233"/>
                  </a:lnTo>
                  <a:lnTo>
                    <a:pt x="98463" y="345579"/>
                  </a:lnTo>
                  <a:lnTo>
                    <a:pt x="98729" y="344766"/>
                  </a:lnTo>
                  <a:close/>
                </a:path>
                <a:path w="306069" h="495935">
                  <a:moveTo>
                    <a:pt x="102374" y="419493"/>
                  </a:moveTo>
                  <a:lnTo>
                    <a:pt x="101968" y="419773"/>
                  </a:lnTo>
                  <a:lnTo>
                    <a:pt x="102247" y="420039"/>
                  </a:lnTo>
                  <a:lnTo>
                    <a:pt x="102374" y="419493"/>
                  </a:lnTo>
                  <a:close/>
                </a:path>
                <a:path w="306069" h="495935">
                  <a:moveTo>
                    <a:pt x="103454" y="374980"/>
                  </a:moveTo>
                  <a:lnTo>
                    <a:pt x="103047" y="373773"/>
                  </a:lnTo>
                  <a:lnTo>
                    <a:pt x="102781" y="374446"/>
                  </a:lnTo>
                  <a:lnTo>
                    <a:pt x="101701" y="374853"/>
                  </a:lnTo>
                  <a:lnTo>
                    <a:pt x="100622" y="374980"/>
                  </a:lnTo>
                  <a:lnTo>
                    <a:pt x="101028" y="375526"/>
                  </a:lnTo>
                  <a:lnTo>
                    <a:pt x="101701" y="375666"/>
                  </a:lnTo>
                  <a:lnTo>
                    <a:pt x="102108" y="375793"/>
                  </a:lnTo>
                  <a:lnTo>
                    <a:pt x="103454" y="376059"/>
                  </a:lnTo>
                  <a:lnTo>
                    <a:pt x="103454" y="374980"/>
                  </a:lnTo>
                  <a:close/>
                </a:path>
                <a:path w="306069" h="495935">
                  <a:moveTo>
                    <a:pt x="105206" y="417880"/>
                  </a:moveTo>
                  <a:lnTo>
                    <a:pt x="104800" y="418147"/>
                  </a:lnTo>
                  <a:lnTo>
                    <a:pt x="104406" y="418287"/>
                  </a:lnTo>
                  <a:lnTo>
                    <a:pt x="104000" y="418553"/>
                  </a:lnTo>
                  <a:lnTo>
                    <a:pt x="104127" y="418553"/>
                  </a:lnTo>
                  <a:lnTo>
                    <a:pt x="104127" y="418693"/>
                  </a:lnTo>
                  <a:lnTo>
                    <a:pt x="104267" y="418820"/>
                  </a:lnTo>
                  <a:lnTo>
                    <a:pt x="105206" y="417880"/>
                  </a:lnTo>
                  <a:close/>
                </a:path>
                <a:path w="306069" h="495935">
                  <a:moveTo>
                    <a:pt x="105435" y="412775"/>
                  </a:moveTo>
                  <a:lnTo>
                    <a:pt x="104406" y="412140"/>
                  </a:lnTo>
                  <a:lnTo>
                    <a:pt x="104267" y="412051"/>
                  </a:lnTo>
                  <a:lnTo>
                    <a:pt x="104673" y="413423"/>
                  </a:lnTo>
                  <a:lnTo>
                    <a:pt x="105435" y="412775"/>
                  </a:lnTo>
                  <a:close/>
                </a:path>
                <a:path w="306069" h="495935">
                  <a:moveTo>
                    <a:pt x="108991" y="385762"/>
                  </a:moveTo>
                  <a:lnTo>
                    <a:pt x="108851" y="385368"/>
                  </a:lnTo>
                  <a:lnTo>
                    <a:pt x="108712" y="385102"/>
                  </a:lnTo>
                  <a:lnTo>
                    <a:pt x="107099" y="385102"/>
                  </a:lnTo>
                  <a:lnTo>
                    <a:pt x="106832" y="384517"/>
                  </a:lnTo>
                  <a:lnTo>
                    <a:pt x="106832" y="385800"/>
                  </a:lnTo>
                  <a:lnTo>
                    <a:pt x="107099" y="385508"/>
                  </a:lnTo>
                  <a:lnTo>
                    <a:pt x="107911" y="385610"/>
                  </a:lnTo>
                  <a:lnTo>
                    <a:pt x="108851" y="385737"/>
                  </a:lnTo>
                  <a:lnTo>
                    <a:pt x="108991" y="385762"/>
                  </a:lnTo>
                  <a:close/>
                </a:path>
                <a:path w="306069" h="495935">
                  <a:moveTo>
                    <a:pt x="109791" y="413156"/>
                  </a:moveTo>
                  <a:lnTo>
                    <a:pt x="108585" y="410057"/>
                  </a:lnTo>
                  <a:lnTo>
                    <a:pt x="105435" y="412775"/>
                  </a:lnTo>
                  <a:lnTo>
                    <a:pt x="105613" y="412889"/>
                  </a:lnTo>
                  <a:lnTo>
                    <a:pt x="106959" y="415988"/>
                  </a:lnTo>
                  <a:lnTo>
                    <a:pt x="109791" y="413156"/>
                  </a:lnTo>
                  <a:close/>
                </a:path>
                <a:path w="306069" h="495935">
                  <a:moveTo>
                    <a:pt x="110070" y="410870"/>
                  </a:moveTo>
                  <a:lnTo>
                    <a:pt x="109931" y="410464"/>
                  </a:lnTo>
                  <a:lnTo>
                    <a:pt x="109664" y="410184"/>
                  </a:lnTo>
                  <a:lnTo>
                    <a:pt x="109524" y="410184"/>
                  </a:lnTo>
                  <a:lnTo>
                    <a:pt x="109397" y="410324"/>
                  </a:lnTo>
                  <a:lnTo>
                    <a:pt x="109397" y="410591"/>
                  </a:lnTo>
                  <a:lnTo>
                    <a:pt x="109524" y="410870"/>
                  </a:lnTo>
                  <a:lnTo>
                    <a:pt x="109524" y="411137"/>
                  </a:lnTo>
                  <a:lnTo>
                    <a:pt x="110070" y="410870"/>
                  </a:lnTo>
                  <a:close/>
                </a:path>
                <a:path w="306069" h="495935">
                  <a:moveTo>
                    <a:pt x="110197" y="376466"/>
                  </a:moveTo>
                  <a:lnTo>
                    <a:pt x="107772" y="374713"/>
                  </a:lnTo>
                  <a:lnTo>
                    <a:pt x="108712" y="373900"/>
                  </a:lnTo>
                  <a:lnTo>
                    <a:pt x="107772" y="374586"/>
                  </a:lnTo>
                  <a:lnTo>
                    <a:pt x="106553" y="374713"/>
                  </a:lnTo>
                  <a:lnTo>
                    <a:pt x="105346" y="374586"/>
                  </a:lnTo>
                  <a:lnTo>
                    <a:pt x="104800" y="376059"/>
                  </a:lnTo>
                  <a:lnTo>
                    <a:pt x="107505" y="376605"/>
                  </a:lnTo>
                  <a:lnTo>
                    <a:pt x="108445" y="376745"/>
                  </a:lnTo>
                  <a:lnTo>
                    <a:pt x="110197" y="376466"/>
                  </a:lnTo>
                  <a:close/>
                </a:path>
                <a:path w="306069" h="495935">
                  <a:moveTo>
                    <a:pt x="110578" y="401320"/>
                  </a:moveTo>
                  <a:lnTo>
                    <a:pt x="109118" y="399402"/>
                  </a:lnTo>
                  <a:lnTo>
                    <a:pt x="108991" y="399453"/>
                  </a:lnTo>
                  <a:lnTo>
                    <a:pt x="108712" y="399554"/>
                  </a:lnTo>
                  <a:lnTo>
                    <a:pt x="108712" y="401828"/>
                  </a:lnTo>
                  <a:lnTo>
                    <a:pt x="110578" y="401320"/>
                  </a:lnTo>
                  <a:close/>
                </a:path>
                <a:path w="306069" h="495935">
                  <a:moveTo>
                    <a:pt x="111506" y="393166"/>
                  </a:moveTo>
                  <a:lnTo>
                    <a:pt x="109118" y="392099"/>
                  </a:lnTo>
                  <a:lnTo>
                    <a:pt x="108585" y="392163"/>
                  </a:lnTo>
                  <a:lnTo>
                    <a:pt x="107911" y="392252"/>
                  </a:lnTo>
                  <a:lnTo>
                    <a:pt x="104406" y="395490"/>
                  </a:lnTo>
                  <a:lnTo>
                    <a:pt x="102920" y="386588"/>
                  </a:lnTo>
                  <a:lnTo>
                    <a:pt x="105435" y="388061"/>
                  </a:lnTo>
                  <a:lnTo>
                    <a:pt x="105613" y="388162"/>
                  </a:lnTo>
                  <a:lnTo>
                    <a:pt x="105752" y="388251"/>
                  </a:lnTo>
                  <a:lnTo>
                    <a:pt x="106832" y="388874"/>
                  </a:lnTo>
                  <a:lnTo>
                    <a:pt x="105752" y="386994"/>
                  </a:lnTo>
                  <a:lnTo>
                    <a:pt x="106426" y="386245"/>
                  </a:lnTo>
                  <a:lnTo>
                    <a:pt x="106426" y="383616"/>
                  </a:lnTo>
                  <a:lnTo>
                    <a:pt x="106426" y="382282"/>
                  </a:lnTo>
                  <a:lnTo>
                    <a:pt x="105752" y="382079"/>
                  </a:lnTo>
                  <a:lnTo>
                    <a:pt x="105435" y="381977"/>
                  </a:lnTo>
                  <a:lnTo>
                    <a:pt x="105435" y="382155"/>
                  </a:lnTo>
                  <a:lnTo>
                    <a:pt x="104267" y="385914"/>
                  </a:lnTo>
                  <a:lnTo>
                    <a:pt x="102654" y="383082"/>
                  </a:lnTo>
                  <a:lnTo>
                    <a:pt x="102247" y="384695"/>
                  </a:lnTo>
                  <a:lnTo>
                    <a:pt x="100888" y="383578"/>
                  </a:lnTo>
                  <a:lnTo>
                    <a:pt x="100761" y="383463"/>
                  </a:lnTo>
                  <a:lnTo>
                    <a:pt x="100622" y="383349"/>
                  </a:lnTo>
                  <a:lnTo>
                    <a:pt x="99682" y="384022"/>
                  </a:lnTo>
                  <a:lnTo>
                    <a:pt x="99682" y="382536"/>
                  </a:lnTo>
                  <a:lnTo>
                    <a:pt x="99339" y="385914"/>
                  </a:lnTo>
                  <a:lnTo>
                    <a:pt x="99339" y="385216"/>
                  </a:lnTo>
                  <a:lnTo>
                    <a:pt x="99009" y="385102"/>
                  </a:lnTo>
                  <a:lnTo>
                    <a:pt x="98336" y="386181"/>
                  </a:lnTo>
                  <a:lnTo>
                    <a:pt x="98602" y="386854"/>
                  </a:lnTo>
                  <a:lnTo>
                    <a:pt x="100088" y="388874"/>
                  </a:lnTo>
                  <a:lnTo>
                    <a:pt x="99682" y="389483"/>
                  </a:lnTo>
                  <a:lnTo>
                    <a:pt x="99682" y="389826"/>
                  </a:lnTo>
                  <a:lnTo>
                    <a:pt x="100088" y="390232"/>
                  </a:lnTo>
                  <a:lnTo>
                    <a:pt x="100355" y="390499"/>
                  </a:lnTo>
                  <a:lnTo>
                    <a:pt x="101168" y="391172"/>
                  </a:lnTo>
                  <a:lnTo>
                    <a:pt x="100888" y="392518"/>
                  </a:lnTo>
                  <a:lnTo>
                    <a:pt x="101168" y="392480"/>
                  </a:lnTo>
                  <a:lnTo>
                    <a:pt x="102920" y="392468"/>
                  </a:lnTo>
                  <a:lnTo>
                    <a:pt x="104000" y="393331"/>
                  </a:lnTo>
                  <a:lnTo>
                    <a:pt x="103327" y="395351"/>
                  </a:lnTo>
                  <a:lnTo>
                    <a:pt x="102920" y="395389"/>
                  </a:lnTo>
                  <a:lnTo>
                    <a:pt x="101841" y="395503"/>
                  </a:lnTo>
                  <a:lnTo>
                    <a:pt x="100622" y="395617"/>
                  </a:lnTo>
                  <a:lnTo>
                    <a:pt x="99009" y="390906"/>
                  </a:lnTo>
                  <a:lnTo>
                    <a:pt x="98336" y="396430"/>
                  </a:lnTo>
                  <a:lnTo>
                    <a:pt x="98602" y="396494"/>
                  </a:lnTo>
                  <a:lnTo>
                    <a:pt x="99009" y="396621"/>
                  </a:lnTo>
                  <a:lnTo>
                    <a:pt x="99682" y="396887"/>
                  </a:lnTo>
                  <a:lnTo>
                    <a:pt x="99949" y="397002"/>
                  </a:lnTo>
                  <a:lnTo>
                    <a:pt x="100215" y="397103"/>
                  </a:lnTo>
                  <a:lnTo>
                    <a:pt x="100622" y="398589"/>
                  </a:lnTo>
                  <a:lnTo>
                    <a:pt x="97523" y="399237"/>
                  </a:lnTo>
                  <a:lnTo>
                    <a:pt x="96977" y="399338"/>
                  </a:lnTo>
                  <a:lnTo>
                    <a:pt x="97256" y="399465"/>
                  </a:lnTo>
                  <a:lnTo>
                    <a:pt x="98869" y="400329"/>
                  </a:lnTo>
                  <a:lnTo>
                    <a:pt x="99009" y="400405"/>
                  </a:lnTo>
                  <a:lnTo>
                    <a:pt x="99136" y="400481"/>
                  </a:lnTo>
                  <a:lnTo>
                    <a:pt x="99339" y="400913"/>
                  </a:lnTo>
                  <a:lnTo>
                    <a:pt x="99339" y="401294"/>
                  </a:lnTo>
                  <a:lnTo>
                    <a:pt x="99466" y="401193"/>
                  </a:lnTo>
                  <a:lnTo>
                    <a:pt x="99949" y="402234"/>
                  </a:lnTo>
                  <a:lnTo>
                    <a:pt x="98336" y="404799"/>
                  </a:lnTo>
                  <a:lnTo>
                    <a:pt x="97256" y="401675"/>
                  </a:lnTo>
                  <a:lnTo>
                    <a:pt x="97256" y="400659"/>
                  </a:lnTo>
                  <a:lnTo>
                    <a:pt x="96710" y="403174"/>
                  </a:lnTo>
                  <a:lnTo>
                    <a:pt x="96710" y="404253"/>
                  </a:lnTo>
                  <a:lnTo>
                    <a:pt x="96304" y="404520"/>
                  </a:lnTo>
                  <a:lnTo>
                    <a:pt x="95770" y="404520"/>
                  </a:lnTo>
                  <a:lnTo>
                    <a:pt x="96583" y="406412"/>
                  </a:lnTo>
                  <a:lnTo>
                    <a:pt x="99949" y="404723"/>
                  </a:lnTo>
                  <a:lnTo>
                    <a:pt x="100088" y="404660"/>
                  </a:lnTo>
                  <a:lnTo>
                    <a:pt x="99136" y="408571"/>
                  </a:lnTo>
                  <a:lnTo>
                    <a:pt x="99949" y="409016"/>
                  </a:lnTo>
                  <a:lnTo>
                    <a:pt x="100088" y="409092"/>
                  </a:lnTo>
                  <a:lnTo>
                    <a:pt x="100215" y="409168"/>
                  </a:lnTo>
                  <a:lnTo>
                    <a:pt x="100355" y="409244"/>
                  </a:lnTo>
                  <a:lnTo>
                    <a:pt x="99682" y="410464"/>
                  </a:lnTo>
                  <a:lnTo>
                    <a:pt x="100088" y="411403"/>
                  </a:lnTo>
                  <a:lnTo>
                    <a:pt x="100355" y="411378"/>
                  </a:lnTo>
                  <a:lnTo>
                    <a:pt x="100622" y="411353"/>
                  </a:lnTo>
                  <a:lnTo>
                    <a:pt x="101841" y="411226"/>
                  </a:lnTo>
                  <a:lnTo>
                    <a:pt x="102920" y="411213"/>
                  </a:lnTo>
                  <a:lnTo>
                    <a:pt x="104267" y="412051"/>
                  </a:lnTo>
                  <a:lnTo>
                    <a:pt x="103720" y="410184"/>
                  </a:lnTo>
                  <a:lnTo>
                    <a:pt x="102920" y="410654"/>
                  </a:lnTo>
                  <a:lnTo>
                    <a:pt x="102654" y="410667"/>
                  </a:lnTo>
                  <a:lnTo>
                    <a:pt x="101841" y="410286"/>
                  </a:lnTo>
                  <a:lnTo>
                    <a:pt x="101574" y="410159"/>
                  </a:lnTo>
                  <a:lnTo>
                    <a:pt x="101434" y="410095"/>
                  </a:lnTo>
                  <a:lnTo>
                    <a:pt x="101168" y="409968"/>
                  </a:lnTo>
                  <a:lnTo>
                    <a:pt x="100888" y="409854"/>
                  </a:lnTo>
                  <a:lnTo>
                    <a:pt x="100761" y="409790"/>
                  </a:lnTo>
                  <a:lnTo>
                    <a:pt x="100622" y="406819"/>
                  </a:lnTo>
                  <a:lnTo>
                    <a:pt x="101434" y="405828"/>
                  </a:lnTo>
                  <a:lnTo>
                    <a:pt x="101841" y="405333"/>
                  </a:lnTo>
                  <a:lnTo>
                    <a:pt x="101574" y="404393"/>
                  </a:lnTo>
                  <a:lnTo>
                    <a:pt x="101434" y="404126"/>
                  </a:lnTo>
                  <a:lnTo>
                    <a:pt x="101841" y="403847"/>
                  </a:lnTo>
                  <a:lnTo>
                    <a:pt x="99517" y="401142"/>
                  </a:lnTo>
                  <a:lnTo>
                    <a:pt x="100622" y="400227"/>
                  </a:lnTo>
                  <a:lnTo>
                    <a:pt x="103720" y="397649"/>
                  </a:lnTo>
                  <a:lnTo>
                    <a:pt x="104000" y="398119"/>
                  </a:lnTo>
                  <a:lnTo>
                    <a:pt x="105435" y="400659"/>
                  </a:lnTo>
                  <a:lnTo>
                    <a:pt x="105752" y="400646"/>
                  </a:lnTo>
                  <a:lnTo>
                    <a:pt x="108445" y="399643"/>
                  </a:lnTo>
                  <a:lnTo>
                    <a:pt x="108712" y="399554"/>
                  </a:lnTo>
                  <a:lnTo>
                    <a:pt x="108712" y="396024"/>
                  </a:lnTo>
                  <a:lnTo>
                    <a:pt x="109791" y="395947"/>
                  </a:lnTo>
                  <a:lnTo>
                    <a:pt x="110578" y="395897"/>
                  </a:lnTo>
                  <a:lnTo>
                    <a:pt x="111506" y="393166"/>
                  </a:lnTo>
                  <a:close/>
                </a:path>
                <a:path w="306069" h="495935">
                  <a:moveTo>
                    <a:pt x="111683" y="393090"/>
                  </a:moveTo>
                  <a:lnTo>
                    <a:pt x="111506" y="393052"/>
                  </a:lnTo>
                  <a:lnTo>
                    <a:pt x="111506" y="393230"/>
                  </a:lnTo>
                  <a:lnTo>
                    <a:pt x="111683" y="393090"/>
                  </a:lnTo>
                  <a:close/>
                </a:path>
                <a:path w="306069" h="495935">
                  <a:moveTo>
                    <a:pt x="111683" y="346659"/>
                  </a:moveTo>
                  <a:lnTo>
                    <a:pt x="110337" y="346125"/>
                  </a:lnTo>
                  <a:lnTo>
                    <a:pt x="109410" y="345706"/>
                  </a:lnTo>
                  <a:lnTo>
                    <a:pt x="109258" y="345643"/>
                  </a:lnTo>
                  <a:lnTo>
                    <a:pt x="109118" y="345579"/>
                  </a:lnTo>
                  <a:lnTo>
                    <a:pt x="107911" y="344639"/>
                  </a:lnTo>
                  <a:lnTo>
                    <a:pt x="107632" y="347065"/>
                  </a:lnTo>
                  <a:lnTo>
                    <a:pt x="104940" y="347738"/>
                  </a:lnTo>
                  <a:lnTo>
                    <a:pt x="103327" y="345846"/>
                  </a:lnTo>
                  <a:lnTo>
                    <a:pt x="101701" y="346278"/>
                  </a:lnTo>
                  <a:lnTo>
                    <a:pt x="101523" y="346329"/>
                  </a:lnTo>
                  <a:lnTo>
                    <a:pt x="101028" y="345782"/>
                  </a:lnTo>
                  <a:lnTo>
                    <a:pt x="100215" y="345046"/>
                  </a:lnTo>
                  <a:lnTo>
                    <a:pt x="101028" y="346519"/>
                  </a:lnTo>
                  <a:lnTo>
                    <a:pt x="101307" y="346519"/>
                  </a:lnTo>
                  <a:lnTo>
                    <a:pt x="101701" y="349897"/>
                  </a:lnTo>
                  <a:lnTo>
                    <a:pt x="103720" y="349897"/>
                  </a:lnTo>
                  <a:lnTo>
                    <a:pt x="104940" y="348005"/>
                  </a:lnTo>
                  <a:lnTo>
                    <a:pt x="109118" y="347065"/>
                  </a:lnTo>
                  <a:lnTo>
                    <a:pt x="109410" y="348043"/>
                  </a:lnTo>
                  <a:lnTo>
                    <a:pt x="111683" y="346659"/>
                  </a:lnTo>
                  <a:close/>
                </a:path>
                <a:path w="306069" h="495935">
                  <a:moveTo>
                    <a:pt x="113169" y="350164"/>
                  </a:moveTo>
                  <a:lnTo>
                    <a:pt x="109474" y="348259"/>
                  </a:lnTo>
                  <a:lnTo>
                    <a:pt x="109931" y="349758"/>
                  </a:lnTo>
                  <a:lnTo>
                    <a:pt x="110197" y="350570"/>
                  </a:lnTo>
                  <a:lnTo>
                    <a:pt x="111150" y="351383"/>
                  </a:lnTo>
                  <a:lnTo>
                    <a:pt x="111683" y="351307"/>
                  </a:lnTo>
                  <a:lnTo>
                    <a:pt x="112090" y="351243"/>
                  </a:lnTo>
                  <a:lnTo>
                    <a:pt x="113169" y="350164"/>
                  </a:lnTo>
                  <a:close/>
                </a:path>
                <a:path w="306069" h="495935">
                  <a:moveTo>
                    <a:pt x="114376" y="408711"/>
                  </a:moveTo>
                  <a:lnTo>
                    <a:pt x="114249" y="408165"/>
                  </a:lnTo>
                  <a:lnTo>
                    <a:pt x="114249" y="407898"/>
                  </a:lnTo>
                  <a:lnTo>
                    <a:pt x="114109" y="407492"/>
                  </a:lnTo>
                  <a:lnTo>
                    <a:pt x="114109" y="408038"/>
                  </a:lnTo>
                  <a:lnTo>
                    <a:pt x="113982" y="408432"/>
                  </a:lnTo>
                  <a:lnTo>
                    <a:pt x="114376" y="408711"/>
                  </a:lnTo>
                  <a:close/>
                </a:path>
                <a:path w="306069" h="495935">
                  <a:moveTo>
                    <a:pt x="117487" y="375259"/>
                  </a:moveTo>
                  <a:lnTo>
                    <a:pt x="117348" y="374980"/>
                  </a:lnTo>
                  <a:lnTo>
                    <a:pt x="117221" y="374586"/>
                  </a:lnTo>
                  <a:lnTo>
                    <a:pt x="116535" y="374307"/>
                  </a:lnTo>
                  <a:lnTo>
                    <a:pt x="115735" y="373773"/>
                  </a:lnTo>
                  <a:lnTo>
                    <a:pt x="115062" y="374040"/>
                  </a:lnTo>
                  <a:lnTo>
                    <a:pt x="115189" y="374307"/>
                  </a:lnTo>
                  <a:lnTo>
                    <a:pt x="115735" y="374853"/>
                  </a:lnTo>
                  <a:lnTo>
                    <a:pt x="116141" y="375119"/>
                  </a:lnTo>
                  <a:lnTo>
                    <a:pt x="116814" y="374980"/>
                  </a:lnTo>
                  <a:lnTo>
                    <a:pt x="117081" y="375793"/>
                  </a:lnTo>
                  <a:lnTo>
                    <a:pt x="117221" y="375793"/>
                  </a:lnTo>
                  <a:lnTo>
                    <a:pt x="117348" y="375666"/>
                  </a:lnTo>
                  <a:lnTo>
                    <a:pt x="117487" y="375666"/>
                  </a:lnTo>
                  <a:lnTo>
                    <a:pt x="117487" y="375259"/>
                  </a:lnTo>
                  <a:close/>
                </a:path>
                <a:path w="306069" h="495935">
                  <a:moveTo>
                    <a:pt x="117894" y="377418"/>
                  </a:moveTo>
                  <a:lnTo>
                    <a:pt x="117081" y="375793"/>
                  </a:lnTo>
                  <a:lnTo>
                    <a:pt x="116408" y="376199"/>
                  </a:lnTo>
                  <a:lnTo>
                    <a:pt x="114922" y="376059"/>
                  </a:lnTo>
                  <a:lnTo>
                    <a:pt x="115671" y="377571"/>
                  </a:lnTo>
                  <a:lnTo>
                    <a:pt x="114388" y="377952"/>
                  </a:lnTo>
                  <a:lnTo>
                    <a:pt x="113309" y="378764"/>
                  </a:lnTo>
                  <a:lnTo>
                    <a:pt x="112090" y="379031"/>
                  </a:lnTo>
                  <a:lnTo>
                    <a:pt x="113309" y="380377"/>
                  </a:lnTo>
                  <a:lnTo>
                    <a:pt x="114249" y="381723"/>
                  </a:lnTo>
                  <a:lnTo>
                    <a:pt x="115062" y="383209"/>
                  </a:lnTo>
                  <a:lnTo>
                    <a:pt x="116001" y="383349"/>
                  </a:lnTo>
                  <a:lnTo>
                    <a:pt x="116814" y="383082"/>
                  </a:lnTo>
                  <a:lnTo>
                    <a:pt x="117754" y="382536"/>
                  </a:lnTo>
                  <a:lnTo>
                    <a:pt x="117487" y="382270"/>
                  </a:lnTo>
                  <a:lnTo>
                    <a:pt x="117081" y="381457"/>
                  </a:lnTo>
                  <a:lnTo>
                    <a:pt x="117487" y="381190"/>
                  </a:lnTo>
                  <a:lnTo>
                    <a:pt x="115455" y="380784"/>
                  </a:lnTo>
                  <a:lnTo>
                    <a:pt x="117081" y="378625"/>
                  </a:lnTo>
                  <a:lnTo>
                    <a:pt x="115824" y="377634"/>
                  </a:lnTo>
                  <a:lnTo>
                    <a:pt x="116408" y="377278"/>
                  </a:lnTo>
                  <a:lnTo>
                    <a:pt x="117894" y="377418"/>
                  </a:lnTo>
                  <a:close/>
                </a:path>
                <a:path w="306069" h="495935">
                  <a:moveTo>
                    <a:pt x="120180" y="394004"/>
                  </a:moveTo>
                  <a:lnTo>
                    <a:pt x="116674" y="388340"/>
                  </a:lnTo>
                  <a:lnTo>
                    <a:pt x="116408" y="388366"/>
                  </a:lnTo>
                  <a:lnTo>
                    <a:pt x="115189" y="388467"/>
                  </a:lnTo>
                  <a:lnTo>
                    <a:pt x="113703" y="387489"/>
                  </a:lnTo>
                  <a:lnTo>
                    <a:pt x="113309" y="387489"/>
                  </a:lnTo>
                  <a:lnTo>
                    <a:pt x="112090" y="387883"/>
                  </a:lnTo>
                  <a:lnTo>
                    <a:pt x="111950" y="387934"/>
                  </a:lnTo>
                  <a:lnTo>
                    <a:pt x="114249" y="391033"/>
                  </a:lnTo>
                  <a:lnTo>
                    <a:pt x="111683" y="393090"/>
                  </a:lnTo>
                  <a:lnTo>
                    <a:pt x="112496" y="393166"/>
                  </a:lnTo>
                  <a:lnTo>
                    <a:pt x="113576" y="393280"/>
                  </a:lnTo>
                  <a:lnTo>
                    <a:pt x="114249" y="393357"/>
                  </a:lnTo>
                  <a:lnTo>
                    <a:pt x="115328" y="393471"/>
                  </a:lnTo>
                  <a:lnTo>
                    <a:pt x="116408" y="393585"/>
                  </a:lnTo>
                  <a:lnTo>
                    <a:pt x="117081" y="393661"/>
                  </a:lnTo>
                  <a:lnTo>
                    <a:pt x="118160" y="393776"/>
                  </a:lnTo>
                  <a:lnTo>
                    <a:pt x="118973" y="393865"/>
                  </a:lnTo>
                  <a:lnTo>
                    <a:pt x="120053" y="393992"/>
                  </a:lnTo>
                  <a:lnTo>
                    <a:pt x="120180" y="394004"/>
                  </a:lnTo>
                  <a:close/>
                </a:path>
                <a:path w="306069" h="495935">
                  <a:moveTo>
                    <a:pt x="120992" y="401561"/>
                  </a:moveTo>
                  <a:lnTo>
                    <a:pt x="119646" y="400481"/>
                  </a:lnTo>
                  <a:lnTo>
                    <a:pt x="118160" y="394944"/>
                  </a:lnTo>
                  <a:lnTo>
                    <a:pt x="117081" y="397776"/>
                  </a:lnTo>
                  <a:lnTo>
                    <a:pt x="117894" y="398475"/>
                  </a:lnTo>
                  <a:lnTo>
                    <a:pt x="118021" y="398589"/>
                  </a:lnTo>
                  <a:lnTo>
                    <a:pt x="118567" y="401154"/>
                  </a:lnTo>
                  <a:lnTo>
                    <a:pt x="117081" y="400900"/>
                  </a:lnTo>
                  <a:lnTo>
                    <a:pt x="116814" y="400862"/>
                  </a:lnTo>
                  <a:lnTo>
                    <a:pt x="116141" y="400748"/>
                  </a:lnTo>
                  <a:lnTo>
                    <a:pt x="116141" y="400608"/>
                  </a:lnTo>
                  <a:lnTo>
                    <a:pt x="115735" y="400202"/>
                  </a:lnTo>
                  <a:lnTo>
                    <a:pt x="114655" y="400202"/>
                  </a:lnTo>
                  <a:lnTo>
                    <a:pt x="113309" y="400888"/>
                  </a:lnTo>
                  <a:lnTo>
                    <a:pt x="112496" y="400202"/>
                  </a:lnTo>
                  <a:lnTo>
                    <a:pt x="111683" y="401015"/>
                  </a:lnTo>
                  <a:lnTo>
                    <a:pt x="110578" y="401320"/>
                  </a:lnTo>
                  <a:lnTo>
                    <a:pt x="112090" y="403313"/>
                  </a:lnTo>
                  <a:lnTo>
                    <a:pt x="113576" y="405472"/>
                  </a:lnTo>
                  <a:lnTo>
                    <a:pt x="113703" y="405066"/>
                  </a:lnTo>
                  <a:lnTo>
                    <a:pt x="115189" y="404952"/>
                  </a:lnTo>
                  <a:lnTo>
                    <a:pt x="115328" y="404926"/>
                  </a:lnTo>
                  <a:lnTo>
                    <a:pt x="115328" y="404393"/>
                  </a:lnTo>
                  <a:lnTo>
                    <a:pt x="116408" y="403847"/>
                  </a:lnTo>
                  <a:lnTo>
                    <a:pt x="116814" y="404520"/>
                  </a:lnTo>
                  <a:lnTo>
                    <a:pt x="117081" y="404495"/>
                  </a:lnTo>
                  <a:lnTo>
                    <a:pt x="117894" y="404393"/>
                  </a:lnTo>
                  <a:lnTo>
                    <a:pt x="118021" y="404253"/>
                  </a:lnTo>
                  <a:lnTo>
                    <a:pt x="118567" y="403580"/>
                  </a:lnTo>
                  <a:lnTo>
                    <a:pt x="118973" y="403047"/>
                  </a:lnTo>
                  <a:lnTo>
                    <a:pt x="119367" y="403047"/>
                  </a:lnTo>
                  <a:lnTo>
                    <a:pt x="119507" y="403174"/>
                  </a:lnTo>
                  <a:lnTo>
                    <a:pt x="120053" y="402640"/>
                  </a:lnTo>
                  <a:lnTo>
                    <a:pt x="120446" y="402094"/>
                  </a:lnTo>
                  <a:lnTo>
                    <a:pt x="120992" y="401561"/>
                  </a:lnTo>
                  <a:close/>
                </a:path>
                <a:path w="306069" h="495935">
                  <a:moveTo>
                    <a:pt x="121259" y="326161"/>
                  </a:moveTo>
                  <a:lnTo>
                    <a:pt x="121132" y="326161"/>
                  </a:lnTo>
                  <a:lnTo>
                    <a:pt x="121132" y="325882"/>
                  </a:lnTo>
                  <a:lnTo>
                    <a:pt x="120992" y="326021"/>
                  </a:lnTo>
                  <a:lnTo>
                    <a:pt x="120853" y="326161"/>
                  </a:lnTo>
                  <a:lnTo>
                    <a:pt x="120853" y="326834"/>
                  </a:lnTo>
                  <a:lnTo>
                    <a:pt x="121132" y="326567"/>
                  </a:lnTo>
                  <a:lnTo>
                    <a:pt x="121132" y="326428"/>
                  </a:lnTo>
                  <a:lnTo>
                    <a:pt x="121259" y="326161"/>
                  </a:lnTo>
                  <a:close/>
                </a:path>
                <a:path w="306069" h="495935">
                  <a:moveTo>
                    <a:pt x="121399" y="372910"/>
                  </a:moveTo>
                  <a:lnTo>
                    <a:pt x="121259" y="372960"/>
                  </a:lnTo>
                  <a:lnTo>
                    <a:pt x="120726" y="372694"/>
                  </a:lnTo>
                  <a:lnTo>
                    <a:pt x="120726" y="374980"/>
                  </a:lnTo>
                  <a:lnTo>
                    <a:pt x="121399" y="374307"/>
                  </a:lnTo>
                  <a:lnTo>
                    <a:pt x="121399" y="372910"/>
                  </a:lnTo>
                  <a:close/>
                </a:path>
                <a:path w="306069" h="495935">
                  <a:moveTo>
                    <a:pt x="121932" y="372694"/>
                  </a:moveTo>
                  <a:lnTo>
                    <a:pt x="121399" y="372554"/>
                  </a:lnTo>
                  <a:lnTo>
                    <a:pt x="121399" y="372910"/>
                  </a:lnTo>
                  <a:lnTo>
                    <a:pt x="121932" y="372694"/>
                  </a:lnTo>
                  <a:close/>
                </a:path>
                <a:path w="306069" h="495935">
                  <a:moveTo>
                    <a:pt x="121932" y="324942"/>
                  </a:moveTo>
                  <a:lnTo>
                    <a:pt x="121805" y="324802"/>
                  </a:lnTo>
                  <a:lnTo>
                    <a:pt x="120853" y="324129"/>
                  </a:lnTo>
                  <a:lnTo>
                    <a:pt x="121132" y="325348"/>
                  </a:lnTo>
                  <a:lnTo>
                    <a:pt x="121399" y="325755"/>
                  </a:lnTo>
                  <a:lnTo>
                    <a:pt x="121526" y="325755"/>
                  </a:lnTo>
                  <a:lnTo>
                    <a:pt x="121932" y="324942"/>
                  </a:lnTo>
                  <a:close/>
                </a:path>
                <a:path w="306069" h="495935">
                  <a:moveTo>
                    <a:pt x="122885" y="391439"/>
                  </a:moveTo>
                  <a:lnTo>
                    <a:pt x="122072" y="388747"/>
                  </a:lnTo>
                  <a:lnTo>
                    <a:pt x="121259" y="390766"/>
                  </a:lnTo>
                  <a:lnTo>
                    <a:pt x="121132" y="391172"/>
                  </a:lnTo>
                  <a:lnTo>
                    <a:pt x="121132" y="391706"/>
                  </a:lnTo>
                  <a:lnTo>
                    <a:pt x="121805" y="391845"/>
                  </a:lnTo>
                  <a:lnTo>
                    <a:pt x="122885" y="391439"/>
                  </a:lnTo>
                  <a:close/>
                </a:path>
                <a:path w="306069" h="495935">
                  <a:moveTo>
                    <a:pt x="123012" y="383082"/>
                  </a:moveTo>
                  <a:lnTo>
                    <a:pt x="122478" y="383082"/>
                  </a:lnTo>
                  <a:lnTo>
                    <a:pt x="121932" y="382803"/>
                  </a:lnTo>
                  <a:lnTo>
                    <a:pt x="121526" y="382270"/>
                  </a:lnTo>
                  <a:lnTo>
                    <a:pt x="121259" y="382409"/>
                  </a:lnTo>
                  <a:lnTo>
                    <a:pt x="121132" y="382536"/>
                  </a:lnTo>
                  <a:lnTo>
                    <a:pt x="120726" y="382536"/>
                  </a:lnTo>
                  <a:lnTo>
                    <a:pt x="120853" y="383755"/>
                  </a:lnTo>
                  <a:lnTo>
                    <a:pt x="121259" y="384429"/>
                  </a:lnTo>
                  <a:lnTo>
                    <a:pt x="122072" y="384962"/>
                  </a:lnTo>
                  <a:lnTo>
                    <a:pt x="121932" y="384289"/>
                  </a:lnTo>
                  <a:lnTo>
                    <a:pt x="122745" y="383755"/>
                  </a:lnTo>
                  <a:lnTo>
                    <a:pt x="123012" y="383082"/>
                  </a:lnTo>
                  <a:close/>
                </a:path>
                <a:path w="306069" h="495935">
                  <a:moveTo>
                    <a:pt x="124383" y="389458"/>
                  </a:moveTo>
                  <a:lnTo>
                    <a:pt x="124091" y="388200"/>
                  </a:lnTo>
                  <a:lnTo>
                    <a:pt x="121259" y="388073"/>
                  </a:lnTo>
                  <a:lnTo>
                    <a:pt x="124383" y="389458"/>
                  </a:lnTo>
                  <a:close/>
                </a:path>
                <a:path w="306069" h="495935">
                  <a:moveTo>
                    <a:pt x="125844" y="390105"/>
                  </a:moveTo>
                  <a:lnTo>
                    <a:pt x="124383" y="389458"/>
                  </a:lnTo>
                  <a:lnTo>
                    <a:pt x="124904" y="391706"/>
                  </a:lnTo>
                  <a:lnTo>
                    <a:pt x="125844" y="390931"/>
                  </a:lnTo>
                  <a:lnTo>
                    <a:pt x="125844" y="390626"/>
                  </a:lnTo>
                  <a:lnTo>
                    <a:pt x="125844" y="390105"/>
                  </a:lnTo>
                  <a:close/>
                </a:path>
                <a:path w="306069" h="495935">
                  <a:moveTo>
                    <a:pt x="126390" y="395757"/>
                  </a:moveTo>
                  <a:lnTo>
                    <a:pt x="125171" y="394538"/>
                  </a:lnTo>
                  <a:lnTo>
                    <a:pt x="123964" y="393192"/>
                  </a:lnTo>
                  <a:lnTo>
                    <a:pt x="124904" y="391845"/>
                  </a:lnTo>
                  <a:lnTo>
                    <a:pt x="123964" y="392785"/>
                  </a:lnTo>
                  <a:lnTo>
                    <a:pt x="122212" y="392925"/>
                  </a:lnTo>
                  <a:lnTo>
                    <a:pt x="124358" y="394144"/>
                  </a:lnTo>
                  <a:lnTo>
                    <a:pt x="125310" y="394817"/>
                  </a:lnTo>
                  <a:lnTo>
                    <a:pt x="125844" y="395617"/>
                  </a:lnTo>
                  <a:lnTo>
                    <a:pt x="125844" y="396430"/>
                  </a:lnTo>
                  <a:lnTo>
                    <a:pt x="125984" y="396163"/>
                  </a:lnTo>
                  <a:lnTo>
                    <a:pt x="126250" y="396024"/>
                  </a:lnTo>
                  <a:lnTo>
                    <a:pt x="126390" y="395757"/>
                  </a:lnTo>
                  <a:close/>
                </a:path>
                <a:path w="306069" h="495935">
                  <a:moveTo>
                    <a:pt x="126796" y="390144"/>
                  </a:moveTo>
                  <a:lnTo>
                    <a:pt x="126657" y="390093"/>
                  </a:lnTo>
                  <a:lnTo>
                    <a:pt x="126111" y="390461"/>
                  </a:lnTo>
                  <a:lnTo>
                    <a:pt x="126111" y="390702"/>
                  </a:lnTo>
                  <a:lnTo>
                    <a:pt x="126657" y="390258"/>
                  </a:lnTo>
                  <a:lnTo>
                    <a:pt x="126796" y="390144"/>
                  </a:lnTo>
                  <a:close/>
                </a:path>
                <a:path w="306069" h="495935">
                  <a:moveTo>
                    <a:pt x="128676" y="383755"/>
                  </a:moveTo>
                  <a:lnTo>
                    <a:pt x="127596" y="381863"/>
                  </a:lnTo>
                  <a:lnTo>
                    <a:pt x="128054" y="383832"/>
                  </a:lnTo>
                  <a:lnTo>
                    <a:pt x="128054" y="384467"/>
                  </a:lnTo>
                  <a:lnTo>
                    <a:pt x="128676" y="383755"/>
                  </a:lnTo>
                  <a:close/>
                </a:path>
                <a:path w="306069" h="495935">
                  <a:moveTo>
                    <a:pt x="129755" y="390232"/>
                  </a:moveTo>
                  <a:lnTo>
                    <a:pt x="129489" y="389953"/>
                  </a:lnTo>
                  <a:lnTo>
                    <a:pt x="129489" y="384213"/>
                  </a:lnTo>
                  <a:lnTo>
                    <a:pt x="128816" y="384327"/>
                  </a:lnTo>
                  <a:lnTo>
                    <a:pt x="128676" y="384352"/>
                  </a:lnTo>
                  <a:lnTo>
                    <a:pt x="128054" y="384467"/>
                  </a:lnTo>
                  <a:lnTo>
                    <a:pt x="126796" y="385914"/>
                  </a:lnTo>
                  <a:lnTo>
                    <a:pt x="125577" y="386994"/>
                  </a:lnTo>
                  <a:lnTo>
                    <a:pt x="125577" y="387565"/>
                  </a:lnTo>
                  <a:lnTo>
                    <a:pt x="128676" y="388442"/>
                  </a:lnTo>
                  <a:lnTo>
                    <a:pt x="128816" y="388480"/>
                  </a:lnTo>
                  <a:lnTo>
                    <a:pt x="126796" y="390144"/>
                  </a:lnTo>
                  <a:lnTo>
                    <a:pt x="128816" y="390029"/>
                  </a:lnTo>
                  <a:lnTo>
                    <a:pt x="129489" y="390359"/>
                  </a:lnTo>
                  <a:lnTo>
                    <a:pt x="129628" y="390436"/>
                  </a:lnTo>
                  <a:lnTo>
                    <a:pt x="129755" y="390499"/>
                  </a:lnTo>
                  <a:lnTo>
                    <a:pt x="129755" y="390232"/>
                  </a:lnTo>
                  <a:close/>
                </a:path>
                <a:path w="306069" h="495935">
                  <a:moveTo>
                    <a:pt x="138658" y="382409"/>
                  </a:moveTo>
                  <a:lnTo>
                    <a:pt x="136639" y="383755"/>
                  </a:lnTo>
                  <a:lnTo>
                    <a:pt x="134620" y="383616"/>
                  </a:lnTo>
                  <a:lnTo>
                    <a:pt x="134340" y="381330"/>
                  </a:lnTo>
                  <a:lnTo>
                    <a:pt x="134213" y="381330"/>
                  </a:lnTo>
                  <a:lnTo>
                    <a:pt x="132588" y="381457"/>
                  </a:lnTo>
                  <a:lnTo>
                    <a:pt x="134073" y="385368"/>
                  </a:lnTo>
                  <a:lnTo>
                    <a:pt x="131381" y="384289"/>
                  </a:lnTo>
                  <a:lnTo>
                    <a:pt x="129628" y="384187"/>
                  </a:lnTo>
                  <a:lnTo>
                    <a:pt x="129628" y="389686"/>
                  </a:lnTo>
                  <a:lnTo>
                    <a:pt x="130162" y="388073"/>
                  </a:lnTo>
                  <a:lnTo>
                    <a:pt x="132181" y="387121"/>
                  </a:lnTo>
                  <a:lnTo>
                    <a:pt x="134073" y="387248"/>
                  </a:lnTo>
                  <a:lnTo>
                    <a:pt x="134213" y="387261"/>
                  </a:lnTo>
                  <a:lnTo>
                    <a:pt x="138658" y="382409"/>
                  </a:lnTo>
                  <a:close/>
                </a:path>
                <a:path w="306069" h="495935">
                  <a:moveTo>
                    <a:pt x="140347" y="310476"/>
                  </a:moveTo>
                  <a:lnTo>
                    <a:pt x="140144" y="307682"/>
                  </a:lnTo>
                  <a:lnTo>
                    <a:pt x="138125" y="308216"/>
                  </a:lnTo>
                  <a:lnTo>
                    <a:pt x="138125" y="308508"/>
                  </a:lnTo>
                  <a:lnTo>
                    <a:pt x="139065" y="308889"/>
                  </a:lnTo>
                  <a:lnTo>
                    <a:pt x="137858" y="311315"/>
                  </a:lnTo>
                  <a:lnTo>
                    <a:pt x="139065" y="311200"/>
                  </a:lnTo>
                  <a:lnTo>
                    <a:pt x="139204" y="311188"/>
                  </a:lnTo>
                  <a:lnTo>
                    <a:pt x="140347" y="310476"/>
                  </a:lnTo>
                  <a:close/>
                </a:path>
                <a:path w="306069" h="495935">
                  <a:moveTo>
                    <a:pt x="140957" y="310108"/>
                  </a:moveTo>
                  <a:lnTo>
                    <a:pt x="140347" y="310476"/>
                  </a:lnTo>
                  <a:lnTo>
                    <a:pt x="140347" y="311365"/>
                  </a:lnTo>
                  <a:lnTo>
                    <a:pt x="140817" y="310997"/>
                  </a:lnTo>
                  <a:lnTo>
                    <a:pt x="140957" y="310883"/>
                  </a:lnTo>
                  <a:lnTo>
                    <a:pt x="140957" y="310108"/>
                  </a:lnTo>
                  <a:close/>
                </a:path>
                <a:path w="306069" h="495935">
                  <a:moveTo>
                    <a:pt x="143789" y="309841"/>
                  </a:moveTo>
                  <a:lnTo>
                    <a:pt x="142443" y="309702"/>
                  </a:lnTo>
                  <a:lnTo>
                    <a:pt x="142163" y="309930"/>
                  </a:lnTo>
                  <a:lnTo>
                    <a:pt x="142163" y="312940"/>
                  </a:lnTo>
                  <a:lnTo>
                    <a:pt x="141224" y="315201"/>
                  </a:lnTo>
                  <a:lnTo>
                    <a:pt x="141224" y="311988"/>
                  </a:lnTo>
                  <a:lnTo>
                    <a:pt x="142163" y="312940"/>
                  </a:lnTo>
                  <a:lnTo>
                    <a:pt x="142163" y="309930"/>
                  </a:lnTo>
                  <a:lnTo>
                    <a:pt x="140957" y="310883"/>
                  </a:lnTo>
                  <a:lnTo>
                    <a:pt x="140957" y="315849"/>
                  </a:lnTo>
                  <a:lnTo>
                    <a:pt x="140817" y="316179"/>
                  </a:lnTo>
                  <a:lnTo>
                    <a:pt x="140957" y="316166"/>
                  </a:lnTo>
                  <a:lnTo>
                    <a:pt x="141224" y="316141"/>
                  </a:lnTo>
                  <a:lnTo>
                    <a:pt x="142163" y="316039"/>
                  </a:lnTo>
                  <a:lnTo>
                    <a:pt x="142443" y="316014"/>
                  </a:lnTo>
                  <a:lnTo>
                    <a:pt x="143789" y="315874"/>
                  </a:lnTo>
                  <a:lnTo>
                    <a:pt x="143789" y="309841"/>
                  </a:lnTo>
                  <a:close/>
                </a:path>
                <a:path w="306069" h="495935">
                  <a:moveTo>
                    <a:pt x="145681" y="323049"/>
                  </a:moveTo>
                  <a:lnTo>
                    <a:pt x="145542" y="322783"/>
                  </a:lnTo>
                  <a:lnTo>
                    <a:pt x="144868" y="322922"/>
                  </a:lnTo>
                  <a:lnTo>
                    <a:pt x="144322" y="322922"/>
                  </a:lnTo>
                  <a:lnTo>
                    <a:pt x="143789" y="323049"/>
                  </a:lnTo>
                  <a:lnTo>
                    <a:pt x="144462" y="323189"/>
                  </a:lnTo>
                  <a:lnTo>
                    <a:pt x="144995" y="323456"/>
                  </a:lnTo>
                  <a:lnTo>
                    <a:pt x="145402" y="323735"/>
                  </a:lnTo>
                  <a:lnTo>
                    <a:pt x="145402" y="323456"/>
                  </a:lnTo>
                  <a:lnTo>
                    <a:pt x="145681" y="323049"/>
                  </a:lnTo>
                  <a:close/>
                </a:path>
                <a:path w="306069" h="495935">
                  <a:moveTo>
                    <a:pt x="146215" y="313207"/>
                  </a:moveTo>
                  <a:lnTo>
                    <a:pt x="143916" y="313207"/>
                  </a:lnTo>
                  <a:lnTo>
                    <a:pt x="143916" y="315861"/>
                  </a:lnTo>
                  <a:lnTo>
                    <a:pt x="146215" y="315633"/>
                  </a:lnTo>
                  <a:lnTo>
                    <a:pt x="146215" y="313207"/>
                  </a:lnTo>
                  <a:close/>
                </a:path>
                <a:path w="306069" h="495935">
                  <a:moveTo>
                    <a:pt x="146354" y="341934"/>
                  </a:moveTo>
                  <a:lnTo>
                    <a:pt x="143522" y="339102"/>
                  </a:lnTo>
                  <a:lnTo>
                    <a:pt x="144056" y="342074"/>
                  </a:lnTo>
                  <a:lnTo>
                    <a:pt x="143243" y="343827"/>
                  </a:lnTo>
                  <a:lnTo>
                    <a:pt x="143929" y="342887"/>
                  </a:lnTo>
                  <a:lnTo>
                    <a:pt x="145402" y="342607"/>
                  </a:lnTo>
                  <a:lnTo>
                    <a:pt x="146354" y="341934"/>
                  </a:lnTo>
                  <a:close/>
                </a:path>
                <a:path w="306069" h="495935">
                  <a:moveTo>
                    <a:pt x="147294" y="299580"/>
                  </a:moveTo>
                  <a:lnTo>
                    <a:pt x="147154" y="299453"/>
                  </a:lnTo>
                  <a:lnTo>
                    <a:pt x="146761" y="299186"/>
                  </a:lnTo>
                  <a:lnTo>
                    <a:pt x="146215" y="299720"/>
                  </a:lnTo>
                  <a:lnTo>
                    <a:pt x="147154" y="299859"/>
                  </a:lnTo>
                  <a:lnTo>
                    <a:pt x="147154" y="299720"/>
                  </a:lnTo>
                  <a:lnTo>
                    <a:pt x="147294" y="299580"/>
                  </a:lnTo>
                  <a:close/>
                </a:path>
                <a:path w="306069" h="495935">
                  <a:moveTo>
                    <a:pt x="151472" y="366890"/>
                  </a:moveTo>
                  <a:lnTo>
                    <a:pt x="149453" y="365404"/>
                  </a:lnTo>
                  <a:lnTo>
                    <a:pt x="148907" y="364604"/>
                  </a:lnTo>
                  <a:lnTo>
                    <a:pt x="146761" y="366217"/>
                  </a:lnTo>
                  <a:lnTo>
                    <a:pt x="143649" y="363118"/>
                  </a:lnTo>
                  <a:lnTo>
                    <a:pt x="143789" y="362978"/>
                  </a:lnTo>
                  <a:lnTo>
                    <a:pt x="143789" y="362851"/>
                  </a:lnTo>
                  <a:lnTo>
                    <a:pt x="142849" y="362305"/>
                  </a:lnTo>
                  <a:lnTo>
                    <a:pt x="142303" y="360286"/>
                  </a:lnTo>
                  <a:lnTo>
                    <a:pt x="142709" y="358394"/>
                  </a:lnTo>
                  <a:lnTo>
                    <a:pt x="142303" y="356374"/>
                  </a:lnTo>
                  <a:lnTo>
                    <a:pt x="140817" y="357314"/>
                  </a:lnTo>
                  <a:lnTo>
                    <a:pt x="139471" y="356908"/>
                  </a:lnTo>
                  <a:lnTo>
                    <a:pt x="139738" y="358940"/>
                  </a:lnTo>
                  <a:lnTo>
                    <a:pt x="137452" y="357987"/>
                  </a:lnTo>
                  <a:lnTo>
                    <a:pt x="136372" y="358254"/>
                  </a:lnTo>
                  <a:lnTo>
                    <a:pt x="136779" y="358660"/>
                  </a:lnTo>
                  <a:lnTo>
                    <a:pt x="137172" y="359333"/>
                  </a:lnTo>
                  <a:lnTo>
                    <a:pt x="137045" y="359613"/>
                  </a:lnTo>
                  <a:lnTo>
                    <a:pt x="135966" y="363931"/>
                  </a:lnTo>
                  <a:lnTo>
                    <a:pt x="141490" y="361772"/>
                  </a:lnTo>
                  <a:lnTo>
                    <a:pt x="143027" y="362902"/>
                  </a:lnTo>
                  <a:lnTo>
                    <a:pt x="143522" y="366763"/>
                  </a:lnTo>
                  <a:lnTo>
                    <a:pt x="143243" y="369722"/>
                  </a:lnTo>
                  <a:lnTo>
                    <a:pt x="143243" y="372694"/>
                  </a:lnTo>
                  <a:lnTo>
                    <a:pt x="144056" y="375666"/>
                  </a:lnTo>
                  <a:lnTo>
                    <a:pt x="146215" y="373227"/>
                  </a:lnTo>
                  <a:lnTo>
                    <a:pt x="150266" y="368109"/>
                  </a:lnTo>
                  <a:lnTo>
                    <a:pt x="150266" y="367969"/>
                  </a:lnTo>
                  <a:lnTo>
                    <a:pt x="150126" y="367969"/>
                  </a:lnTo>
                  <a:lnTo>
                    <a:pt x="150126" y="367842"/>
                  </a:lnTo>
                  <a:lnTo>
                    <a:pt x="151472" y="366890"/>
                  </a:lnTo>
                  <a:close/>
                </a:path>
                <a:path w="306069" h="495935">
                  <a:moveTo>
                    <a:pt x="153225" y="364464"/>
                  </a:moveTo>
                  <a:lnTo>
                    <a:pt x="152285" y="364464"/>
                  </a:lnTo>
                  <a:lnTo>
                    <a:pt x="152285" y="365137"/>
                  </a:lnTo>
                  <a:lnTo>
                    <a:pt x="152552" y="365277"/>
                  </a:lnTo>
                  <a:lnTo>
                    <a:pt x="152819" y="364998"/>
                  </a:lnTo>
                  <a:lnTo>
                    <a:pt x="152958" y="364731"/>
                  </a:lnTo>
                  <a:lnTo>
                    <a:pt x="153225" y="364464"/>
                  </a:lnTo>
                  <a:close/>
                </a:path>
                <a:path w="306069" h="495935">
                  <a:moveTo>
                    <a:pt x="154711" y="357174"/>
                  </a:moveTo>
                  <a:lnTo>
                    <a:pt x="152958" y="359206"/>
                  </a:lnTo>
                  <a:lnTo>
                    <a:pt x="154711" y="361632"/>
                  </a:lnTo>
                  <a:lnTo>
                    <a:pt x="154711" y="357174"/>
                  </a:lnTo>
                  <a:close/>
                </a:path>
                <a:path w="306069" h="495935">
                  <a:moveTo>
                    <a:pt x="154711" y="353606"/>
                  </a:moveTo>
                  <a:lnTo>
                    <a:pt x="154584" y="353949"/>
                  </a:lnTo>
                  <a:lnTo>
                    <a:pt x="152146" y="353136"/>
                  </a:lnTo>
                  <a:lnTo>
                    <a:pt x="151739" y="354749"/>
                  </a:lnTo>
                  <a:lnTo>
                    <a:pt x="154584" y="355866"/>
                  </a:lnTo>
                  <a:lnTo>
                    <a:pt x="154711" y="355917"/>
                  </a:lnTo>
                  <a:lnTo>
                    <a:pt x="154711" y="353606"/>
                  </a:lnTo>
                  <a:close/>
                </a:path>
                <a:path w="306069" h="495935">
                  <a:moveTo>
                    <a:pt x="154978" y="356019"/>
                  </a:moveTo>
                  <a:lnTo>
                    <a:pt x="154711" y="355917"/>
                  </a:lnTo>
                  <a:lnTo>
                    <a:pt x="154711" y="357174"/>
                  </a:lnTo>
                  <a:lnTo>
                    <a:pt x="154978" y="356857"/>
                  </a:lnTo>
                  <a:lnTo>
                    <a:pt x="154978" y="356019"/>
                  </a:lnTo>
                  <a:close/>
                </a:path>
                <a:path w="306069" h="495935">
                  <a:moveTo>
                    <a:pt x="156464" y="340055"/>
                  </a:moveTo>
                  <a:lnTo>
                    <a:pt x="153504" y="339915"/>
                  </a:lnTo>
                  <a:lnTo>
                    <a:pt x="152552" y="339775"/>
                  </a:lnTo>
                  <a:lnTo>
                    <a:pt x="154038" y="343014"/>
                  </a:lnTo>
                  <a:lnTo>
                    <a:pt x="154711" y="343420"/>
                  </a:lnTo>
                  <a:lnTo>
                    <a:pt x="155663" y="343420"/>
                  </a:lnTo>
                  <a:lnTo>
                    <a:pt x="156464" y="343827"/>
                  </a:lnTo>
                  <a:lnTo>
                    <a:pt x="155790" y="342607"/>
                  </a:lnTo>
                  <a:lnTo>
                    <a:pt x="155930" y="341261"/>
                  </a:lnTo>
                  <a:lnTo>
                    <a:pt x="156464" y="340055"/>
                  </a:lnTo>
                  <a:close/>
                </a:path>
                <a:path w="306069" h="495935">
                  <a:moveTo>
                    <a:pt x="157416" y="344233"/>
                  </a:moveTo>
                  <a:lnTo>
                    <a:pt x="157137" y="344233"/>
                  </a:lnTo>
                  <a:lnTo>
                    <a:pt x="156870" y="344093"/>
                  </a:lnTo>
                  <a:lnTo>
                    <a:pt x="156730" y="343966"/>
                  </a:lnTo>
                  <a:lnTo>
                    <a:pt x="157137" y="344360"/>
                  </a:lnTo>
                  <a:lnTo>
                    <a:pt x="157416" y="344233"/>
                  </a:lnTo>
                  <a:close/>
                </a:path>
                <a:path w="306069" h="495935">
                  <a:moveTo>
                    <a:pt x="157810" y="308762"/>
                  </a:moveTo>
                  <a:lnTo>
                    <a:pt x="154305" y="305384"/>
                  </a:lnTo>
                  <a:lnTo>
                    <a:pt x="154711" y="307949"/>
                  </a:lnTo>
                  <a:lnTo>
                    <a:pt x="155384" y="307949"/>
                  </a:lnTo>
                  <a:lnTo>
                    <a:pt x="156337" y="308356"/>
                  </a:lnTo>
                  <a:lnTo>
                    <a:pt x="155524" y="309435"/>
                  </a:lnTo>
                  <a:lnTo>
                    <a:pt x="155790" y="310235"/>
                  </a:lnTo>
                  <a:lnTo>
                    <a:pt x="157810" y="308762"/>
                  </a:lnTo>
                  <a:close/>
                </a:path>
                <a:path w="306069" h="495935">
                  <a:moveTo>
                    <a:pt x="158623" y="318465"/>
                  </a:moveTo>
                  <a:lnTo>
                    <a:pt x="158216" y="319011"/>
                  </a:lnTo>
                  <a:lnTo>
                    <a:pt x="157683" y="319278"/>
                  </a:lnTo>
                  <a:lnTo>
                    <a:pt x="157810" y="319951"/>
                  </a:lnTo>
                  <a:lnTo>
                    <a:pt x="157949" y="319824"/>
                  </a:lnTo>
                  <a:lnTo>
                    <a:pt x="158089" y="319951"/>
                  </a:lnTo>
                  <a:lnTo>
                    <a:pt x="158216" y="319951"/>
                  </a:lnTo>
                  <a:lnTo>
                    <a:pt x="158623" y="319417"/>
                  </a:lnTo>
                  <a:lnTo>
                    <a:pt x="158496" y="319011"/>
                  </a:lnTo>
                  <a:lnTo>
                    <a:pt x="158623" y="318465"/>
                  </a:lnTo>
                  <a:close/>
                </a:path>
                <a:path w="306069" h="495935">
                  <a:moveTo>
                    <a:pt x="159435" y="344360"/>
                  </a:moveTo>
                  <a:lnTo>
                    <a:pt x="158762" y="344360"/>
                  </a:lnTo>
                  <a:lnTo>
                    <a:pt x="158356" y="344500"/>
                  </a:lnTo>
                  <a:lnTo>
                    <a:pt x="158623" y="344639"/>
                  </a:lnTo>
                  <a:lnTo>
                    <a:pt x="159435" y="344360"/>
                  </a:lnTo>
                  <a:close/>
                </a:path>
                <a:path w="306069" h="495935">
                  <a:moveTo>
                    <a:pt x="159702" y="353263"/>
                  </a:moveTo>
                  <a:lnTo>
                    <a:pt x="159169" y="352831"/>
                  </a:lnTo>
                  <a:lnTo>
                    <a:pt x="159169" y="353263"/>
                  </a:lnTo>
                  <a:lnTo>
                    <a:pt x="157137" y="353021"/>
                  </a:lnTo>
                  <a:lnTo>
                    <a:pt x="155524" y="352679"/>
                  </a:lnTo>
                  <a:lnTo>
                    <a:pt x="155117" y="352590"/>
                  </a:lnTo>
                  <a:lnTo>
                    <a:pt x="154978" y="352933"/>
                  </a:lnTo>
                  <a:lnTo>
                    <a:pt x="154978" y="356019"/>
                  </a:lnTo>
                  <a:lnTo>
                    <a:pt x="155257" y="356133"/>
                  </a:lnTo>
                  <a:lnTo>
                    <a:pt x="155524" y="356235"/>
                  </a:lnTo>
                  <a:lnTo>
                    <a:pt x="154978" y="356857"/>
                  </a:lnTo>
                  <a:lnTo>
                    <a:pt x="154978" y="362038"/>
                  </a:lnTo>
                  <a:lnTo>
                    <a:pt x="155257" y="362038"/>
                  </a:lnTo>
                  <a:lnTo>
                    <a:pt x="155524" y="361861"/>
                  </a:lnTo>
                  <a:lnTo>
                    <a:pt x="156197" y="361429"/>
                  </a:lnTo>
                  <a:lnTo>
                    <a:pt x="157010" y="360908"/>
                  </a:lnTo>
                  <a:lnTo>
                    <a:pt x="157137" y="360819"/>
                  </a:lnTo>
                  <a:lnTo>
                    <a:pt x="156972" y="359930"/>
                  </a:lnTo>
                  <a:lnTo>
                    <a:pt x="159169" y="357174"/>
                  </a:lnTo>
                  <a:lnTo>
                    <a:pt x="158889" y="356908"/>
                  </a:lnTo>
                  <a:lnTo>
                    <a:pt x="158356" y="356781"/>
                  </a:lnTo>
                  <a:lnTo>
                    <a:pt x="157683" y="357174"/>
                  </a:lnTo>
                  <a:lnTo>
                    <a:pt x="156591" y="357873"/>
                  </a:lnTo>
                  <a:lnTo>
                    <a:pt x="156197" y="355701"/>
                  </a:lnTo>
                  <a:lnTo>
                    <a:pt x="158762" y="356768"/>
                  </a:lnTo>
                  <a:lnTo>
                    <a:pt x="159029" y="356882"/>
                  </a:lnTo>
                  <a:lnTo>
                    <a:pt x="159169" y="356933"/>
                  </a:lnTo>
                  <a:lnTo>
                    <a:pt x="159435" y="357047"/>
                  </a:lnTo>
                  <a:lnTo>
                    <a:pt x="159435" y="356171"/>
                  </a:lnTo>
                  <a:lnTo>
                    <a:pt x="158762" y="355828"/>
                  </a:lnTo>
                  <a:lnTo>
                    <a:pt x="159702" y="354342"/>
                  </a:lnTo>
                  <a:lnTo>
                    <a:pt x="159702" y="353263"/>
                  </a:lnTo>
                  <a:close/>
                </a:path>
                <a:path w="306069" h="495935">
                  <a:moveTo>
                    <a:pt x="159842" y="351345"/>
                  </a:moveTo>
                  <a:lnTo>
                    <a:pt x="159435" y="351243"/>
                  </a:lnTo>
                  <a:lnTo>
                    <a:pt x="159169" y="350837"/>
                  </a:lnTo>
                  <a:lnTo>
                    <a:pt x="159169" y="352259"/>
                  </a:lnTo>
                  <a:lnTo>
                    <a:pt x="159435" y="352120"/>
                  </a:lnTo>
                  <a:lnTo>
                    <a:pt x="159562" y="352056"/>
                  </a:lnTo>
                  <a:lnTo>
                    <a:pt x="159702" y="351993"/>
                  </a:lnTo>
                  <a:lnTo>
                    <a:pt x="159842" y="351917"/>
                  </a:lnTo>
                  <a:lnTo>
                    <a:pt x="159842" y="351345"/>
                  </a:lnTo>
                  <a:close/>
                </a:path>
                <a:path w="306069" h="495935">
                  <a:moveTo>
                    <a:pt x="167792" y="337756"/>
                  </a:moveTo>
                  <a:lnTo>
                    <a:pt x="166992" y="337350"/>
                  </a:lnTo>
                  <a:lnTo>
                    <a:pt x="166852" y="337616"/>
                  </a:lnTo>
                  <a:lnTo>
                    <a:pt x="166852" y="337896"/>
                  </a:lnTo>
                  <a:lnTo>
                    <a:pt x="166992" y="338162"/>
                  </a:lnTo>
                  <a:lnTo>
                    <a:pt x="167259" y="338302"/>
                  </a:lnTo>
                  <a:lnTo>
                    <a:pt x="167665" y="338302"/>
                  </a:lnTo>
                  <a:lnTo>
                    <a:pt x="167792" y="337756"/>
                  </a:lnTo>
                  <a:close/>
                </a:path>
                <a:path w="306069" h="495935">
                  <a:moveTo>
                    <a:pt x="169151" y="343966"/>
                  </a:moveTo>
                  <a:lnTo>
                    <a:pt x="162267" y="343966"/>
                  </a:lnTo>
                  <a:lnTo>
                    <a:pt x="164020" y="344360"/>
                  </a:lnTo>
                  <a:lnTo>
                    <a:pt x="165366" y="346252"/>
                  </a:lnTo>
                  <a:lnTo>
                    <a:pt x="167398" y="346252"/>
                  </a:lnTo>
                  <a:lnTo>
                    <a:pt x="169151" y="343966"/>
                  </a:lnTo>
                  <a:close/>
                </a:path>
                <a:path w="306069" h="495935">
                  <a:moveTo>
                    <a:pt x="170497" y="343966"/>
                  </a:moveTo>
                  <a:lnTo>
                    <a:pt x="169951" y="342887"/>
                  </a:lnTo>
                  <a:lnTo>
                    <a:pt x="169151" y="343966"/>
                  </a:lnTo>
                  <a:lnTo>
                    <a:pt x="170497" y="343966"/>
                  </a:lnTo>
                  <a:close/>
                </a:path>
                <a:path w="306069" h="495935">
                  <a:moveTo>
                    <a:pt x="172377" y="339509"/>
                  </a:moveTo>
                  <a:lnTo>
                    <a:pt x="171170" y="339648"/>
                  </a:lnTo>
                  <a:lnTo>
                    <a:pt x="168744" y="340448"/>
                  </a:lnTo>
                  <a:lnTo>
                    <a:pt x="169951" y="342887"/>
                  </a:lnTo>
                  <a:lnTo>
                    <a:pt x="170764" y="341807"/>
                  </a:lnTo>
                  <a:lnTo>
                    <a:pt x="172377" y="339509"/>
                  </a:lnTo>
                  <a:close/>
                </a:path>
                <a:path w="306069" h="495935">
                  <a:moveTo>
                    <a:pt x="173189" y="333984"/>
                  </a:moveTo>
                  <a:lnTo>
                    <a:pt x="173062" y="333844"/>
                  </a:lnTo>
                  <a:lnTo>
                    <a:pt x="172923" y="333984"/>
                  </a:lnTo>
                  <a:lnTo>
                    <a:pt x="173062" y="334251"/>
                  </a:lnTo>
                  <a:lnTo>
                    <a:pt x="173189" y="334251"/>
                  </a:lnTo>
                  <a:lnTo>
                    <a:pt x="173062" y="334111"/>
                  </a:lnTo>
                  <a:lnTo>
                    <a:pt x="173189" y="333984"/>
                  </a:lnTo>
                  <a:close/>
                </a:path>
                <a:path w="306069" h="495935">
                  <a:moveTo>
                    <a:pt x="176301" y="333705"/>
                  </a:moveTo>
                  <a:lnTo>
                    <a:pt x="175348" y="334111"/>
                  </a:lnTo>
                  <a:lnTo>
                    <a:pt x="174942" y="334924"/>
                  </a:lnTo>
                  <a:lnTo>
                    <a:pt x="174942" y="336003"/>
                  </a:lnTo>
                  <a:lnTo>
                    <a:pt x="175348" y="335191"/>
                  </a:lnTo>
                  <a:lnTo>
                    <a:pt x="176301" y="334657"/>
                  </a:lnTo>
                  <a:lnTo>
                    <a:pt x="176301" y="333705"/>
                  </a:lnTo>
                  <a:close/>
                </a:path>
                <a:path w="306069" h="495935">
                  <a:moveTo>
                    <a:pt x="183172" y="331419"/>
                  </a:moveTo>
                  <a:lnTo>
                    <a:pt x="179400" y="319684"/>
                  </a:lnTo>
                  <a:lnTo>
                    <a:pt x="175082" y="324535"/>
                  </a:lnTo>
                  <a:lnTo>
                    <a:pt x="175488" y="325348"/>
                  </a:lnTo>
                  <a:lnTo>
                    <a:pt x="175615" y="326288"/>
                  </a:lnTo>
                  <a:lnTo>
                    <a:pt x="175488" y="327240"/>
                  </a:lnTo>
                  <a:lnTo>
                    <a:pt x="174942" y="327367"/>
                  </a:lnTo>
                  <a:lnTo>
                    <a:pt x="175082" y="327634"/>
                  </a:lnTo>
                  <a:lnTo>
                    <a:pt x="174815" y="327914"/>
                  </a:lnTo>
                  <a:lnTo>
                    <a:pt x="174942" y="328714"/>
                  </a:lnTo>
                  <a:lnTo>
                    <a:pt x="174815" y="329526"/>
                  </a:lnTo>
                  <a:lnTo>
                    <a:pt x="175488" y="330073"/>
                  </a:lnTo>
                  <a:lnTo>
                    <a:pt x="175895" y="329260"/>
                  </a:lnTo>
                  <a:lnTo>
                    <a:pt x="177101" y="328320"/>
                  </a:lnTo>
                  <a:lnTo>
                    <a:pt x="177774" y="329666"/>
                  </a:lnTo>
                  <a:lnTo>
                    <a:pt x="183172" y="331419"/>
                  </a:lnTo>
                  <a:close/>
                </a:path>
                <a:path w="306069" h="495935">
                  <a:moveTo>
                    <a:pt x="227279" y="73520"/>
                  </a:moveTo>
                  <a:lnTo>
                    <a:pt x="227012" y="72847"/>
                  </a:lnTo>
                  <a:lnTo>
                    <a:pt x="226872" y="72707"/>
                  </a:lnTo>
                  <a:lnTo>
                    <a:pt x="226466" y="72707"/>
                  </a:lnTo>
                  <a:lnTo>
                    <a:pt x="226606" y="73113"/>
                  </a:lnTo>
                  <a:lnTo>
                    <a:pt x="226606" y="73520"/>
                  </a:lnTo>
                  <a:lnTo>
                    <a:pt x="227279" y="73520"/>
                  </a:lnTo>
                  <a:close/>
                </a:path>
                <a:path w="306069" h="495935">
                  <a:moveTo>
                    <a:pt x="254533" y="55841"/>
                  </a:moveTo>
                  <a:lnTo>
                    <a:pt x="253987" y="54089"/>
                  </a:lnTo>
                  <a:lnTo>
                    <a:pt x="253314" y="54368"/>
                  </a:lnTo>
                  <a:lnTo>
                    <a:pt x="253580" y="54635"/>
                  </a:lnTo>
                  <a:lnTo>
                    <a:pt x="253453" y="54902"/>
                  </a:lnTo>
                  <a:lnTo>
                    <a:pt x="253580" y="55168"/>
                  </a:lnTo>
                  <a:lnTo>
                    <a:pt x="254533" y="55841"/>
                  </a:lnTo>
                  <a:close/>
                </a:path>
                <a:path w="306069" h="495935">
                  <a:moveTo>
                    <a:pt x="263004" y="1155"/>
                  </a:moveTo>
                  <a:lnTo>
                    <a:pt x="258838" y="1079"/>
                  </a:lnTo>
                  <a:lnTo>
                    <a:pt x="259118" y="1625"/>
                  </a:lnTo>
                  <a:lnTo>
                    <a:pt x="259118" y="2425"/>
                  </a:lnTo>
                  <a:lnTo>
                    <a:pt x="258978" y="2705"/>
                  </a:lnTo>
                  <a:lnTo>
                    <a:pt x="259245" y="2603"/>
                  </a:lnTo>
                  <a:lnTo>
                    <a:pt x="263004" y="1155"/>
                  </a:lnTo>
                  <a:close/>
                </a:path>
                <a:path w="306069" h="495935">
                  <a:moveTo>
                    <a:pt x="265988" y="0"/>
                  </a:moveTo>
                  <a:lnTo>
                    <a:pt x="263004" y="1155"/>
                  </a:lnTo>
                  <a:lnTo>
                    <a:pt x="265658" y="1206"/>
                  </a:lnTo>
                  <a:lnTo>
                    <a:pt x="265988" y="0"/>
                  </a:lnTo>
                  <a:close/>
                </a:path>
                <a:path w="306069" h="495935">
                  <a:moveTo>
                    <a:pt x="268693" y="48564"/>
                  </a:moveTo>
                  <a:lnTo>
                    <a:pt x="268084" y="48031"/>
                  </a:lnTo>
                  <a:lnTo>
                    <a:pt x="267004" y="47269"/>
                  </a:lnTo>
                  <a:lnTo>
                    <a:pt x="266534" y="45681"/>
                  </a:lnTo>
                  <a:lnTo>
                    <a:pt x="266534" y="46215"/>
                  </a:lnTo>
                  <a:lnTo>
                    <a:pt x="265988" y="46545"/>
                  </a:lnTo>
                  <a:lnTo>
                    <a:pt x="266547" y="46951"/>
                  </a:lnTo>
                  <a:lnTo>
                    <a:pt x="268084" y="48564"/>
                  </a:lnTo>
                  <a:lnTo>
                    <a:pt x="268693" y="48564"/>
                  </a:lnTo>
                  <a:close/>
                </a:path>
                <a:path w="306069" h="495935">
                  <a:moveTo>
                    <a:pt x="270306" y="49022"/>
                  </a:moveTo>
                  <a:lnTo>
                    <a:pt x="268960" y="49504"/>
                  </a:lnTo>
                  <a:lnTo>
                    <a:pt x="268084" y="48564"/>
                  </a:lnTo>
                  <a:lnTo>
                    <a:pt x="266534" y="48564"/>
                  </a:lnTo>
                  <a:lnTo>
                    <a:pt x="267741" y="49098"/>
                  </a:lnTo>
                  <a:lnTo>
                    <a:pt x="268693" y="50723"/>
                  </a:lnTo>
                  <a:lnTo>
                    <a:pt x="270306" y="50457"/>
                  </a:lnTo>
                  <a:lnTo>
                    <a:pt x="270306" y="49022"/>
                  </a:lnTo>
                  <a:close/>
                </a:path>
                <a:path w="306069" h="495935">
                  <a:moveTo>
                    <a:pt x="271259" y="9309"/>
                  </a:moveTo>
                  <a:lnTo>
                    <a:pt x="270306" y="8496"/>
                  </a:lnTo>
                  <a:lnTo>
                    <a:pt x="269773" y="7962"/>
                  </a:lnTo>
                  <a:lnTo>
                    <a:pt x="268693" y="8902"/>
                  </a:lnTo>
                  <a:lnTo>
                    <a:pt x="269900" y="9448"/>
                  </a:lnTo>
                  <a:lnTo>
                    <a:pt x="270446" y="9982"/>
                  </a:lnTo>
                  <a:lnTo>
                    <a:pt x="271259" y="9309"/>
                  </a:lnTo>
                  <a:close/>
                </a:path>
                <a:path w="306069" h="495935">
                  <a:moveTo>
                    <a:pt x="272199" y="60833"/>
                  </a:moveTo>
                  <a:lnTo>
                    <a:pt x="271259" y="60159"/>
                  </a:lnTo>
                  <a:lnTo>
                    <a:pt x="270713" y="59626"/>
                  </a:lnTo>
                  <a:lnTo>
                    <a:pt x="270179" y="59753"/>
                  </a:lnTo>
                  <a:lnTo>
                    <a:pt x="270446" y="59359"/>
                  </a:lnTo>
                  <a:lnTo>
                    <a:pt x="270040" y="58813"/>
                  </a:lnTo>
                  <a:lnTo>
                    <a:pt x="268960" y="59486"/>
                  </a:lnTo>
                  <a:lnTo>
                    <a:pt x="267881" y="60032"/>
                  </a:lnTo>
                  <a:lnTo>
                    <a:pt x="266941" y="60439"/>
                  </a:lnTo>
                  <a:lnTo>
                    <a:pt x="266128" y="60833"/>
                  </a:lnTo>
                  <a:lnTo>
                    <a:pt x="264782" y="61112"/>
                  </a:lnTo>
                  <a:lnTo>
                    <a:pt x="264909" y="61112"/>
                  </a:lnTo>
                  <a:lnTo>
                    <a:pt x="267068" y="63271"/>
                  </a:lnTo>
                  <a:lnTo>
                    <a:pt x="267068" y="63398"/>
                  </a:lnTo>
                  <a:lnTo>
                    <a:pt x="267347" y="62992"/>
                  </a:lnTo>
                  <a:lnTo>
                    <a:pt x="268427" y="61912"/>
                  </a:lnTo>
                  <a:lnTo>
                    <a:pt x="269633" y="62052"/>
                  </a:lnTo>
                  <a:lnTo>
                    <a:pt x="270713" y="62052"/>
                  </a:lnTo>
                  <a:lnTo>
                    <a:pt x="271792" y="61645"/>
                  </a:lnTo>
                  <a:lnTo>
                    <a:pt x="272199" y="60833"/>
                  </a:lnTo>
                  <a:close/>
                </a:path>
                <a:path w="306069" h="495935">
                  <a:moveTo>
                    <a:pt x="273138" y="12814"/>
                  </a:moveTo>
                  <a:lnTo>
                    <a:pt x="272338" y="12547"/>
                  </a:lnTo>
                  <a:lnTo>
                    <a:pt x="272059" y="13093"/>
                  </a:lnTo>
                  <a:lnTo>
                    <a:pt x="272732" y="13093"/>
                  </a:lnTo>
                  <a:lnTo>
                    <a:pt x="273138" y="13220"/>
                  </a:lnTo>
                  <a:lnTo>
                    <a:pt x="273138" y="12814"/>
                  </a:lnTo>
                  <a:close/>
                </a:path>
                <a:path w="306069" h="495935">
                  <a:moveTo>
                    <a:pt x="273939" y="39509"/>
                  </a:moveTo>
                  <a:lnTo>
                    <a:pt x="272465" y="40119"/>
                  </a:lnTo>
                  <a:lnTo>
                    <a:pt x="271386" y="40220"/>
                  </a:lnTo>
                  <a:lnTo>
                    <a:pt x="270713" y="40068"/>
                  </a:lnTo>
                  <a:lnTo>
                    <a:pt x="269227" y="41795"/>
                  </a:lnTo>
                  <a:lnTo>
                    <a:pt x="269227" y="43307"/>
                  </a:lnTo>
                  <a:lnTo>
                    <a:pt x="269900" y="43167"/>
                  </a:lnTo>
                  <a:lnTo>
                    <a:pt x="270713" y="42900"/>
                  </a:lnTo>
                  <a:lnTo>
                    <a:pt x="271386" y="42760"/>
                  </a:lnTo>
                  <a:lnTo>
                    <a:pt x="271792" y="41821"/>
                  </a:lnTo>
                  <a:lnTo>
                    <a:pt x="272465" y="41008"/>
                  </a:lnTo>
                  <a:lnTo>
                    <a:pt x="273138" y="41173"/>
                  </a:lnTo>
                  <a:lnTo>
                    <a:pt x="273545" y="41275"/>
                  </a:lnTo>
                  <a:lnTo>
                    <a:pt x="273939" y="41376"/>
                  </a:lnTo>
                  <a:lnTo>
                    <a:pt x="273939" y="39509"/>
                  </a:lnTo>
                  <a:close/>
                </a:path>
                <a:path w="306069" h="495935">
                  <a:moveTo>
                    <a:pt x="274218" y="39395"/>
                  </a:moveTo>
                  <a:lnTo>
                    <a:pt x="273138" y="38442"/>
                  </a:lnTo>
                  <a:lnTo>
                    <a:pt x="273545" y="39255"/>
                  </a:lnTo>
                  <a:lnTo>
                    <a:pt x="273939" y="39509"/>
                  </a:lnTo>
                  <a:lnTo>
                    <a:pt x="274091" y="39598"/>
                  </a:lnTo>
                  <a:lnTo>
                    <a:pt x="274218" y="39674"/>
                  </a:lnTo>
                  <a:lnTo>
                    <a:pt x="274218" y="39395"/>
                  </a:lnTo>
                  <a:close/>
                </a:path>
                <a:path w="306069" h="495935">
                  <a:moveTo>
                    <a:pt x="275297" y="40601"/>
                  </a:moveTo>
                  <a:lnTo>
                    <a:pt x="274624" y="39928"/>
                  </a:lnTo>
                  <a:lnTo>
                    <a:pt x="274218" y="39674"/>
                  </a:lnTo>
                  <a:lnTo>
                    <a:pt x="274218" y="41325"/>
                  </a:lnTo>
                  <a:lnTo>
                    <a:pt x="274485" y="41148"/>
                  </a:lnTo>
                  <a:lnTo>
                    <a:pt x="274891" y="40741"/>
                  </a:lnTo>
                  <a:lnTo>
                    <a:pt x="275297" y="40601"/>
                  </a:lnTo>
                  <a:close/>
                </a:path>
                <a:path w="306069" h="495935">
                  <a:moveTo>
                    <a:pt x="278676" y="59067"/>
                  </a:moveTo>
                  <a:lnTo>
                    <a:pt x="278396" y="59080"/>
                  </a:lnTo>
                  <a:lnTo>
                    <a:pt x="278676" y="59423"/>
                  </a:lnTo>
                  <a:lnTo>
                    <a:pt x="278676" y="59067"/>
                  </a:lnTo>
                  <a:close/>
                </a:path>
                <a:path w="306069" h="495935">
                  <a:moveTo>
                    <a:pt x="279755" y="60833"/>
                  </a:moveTo>
                  <a:lnTo>
                    <a:pt x="279209" y="60096"/>
                  </a:lnTo>
                  <a:lnTo>
                    <a:pt x="278676" y="59423"/>
                  </a:lnTo>
                  <a:lnTo>
                    <a:pt x="278676" y="59753"/>
                  </a:lnTo>
                  <a:lnTo>
                    <a:pt x="279755" y="60833"/>
                  </a:lnTo>
                  <a:close/>
                </a:path>
                <a:path w="306069" h="495935">
                  <a:moveTo>
                    <a:pt x="279882" y="24828"/>
                  </a:moveTo>
                  <a:lnTo>
                    <a:pt x="279349" y="24282"/>
                  </a:lnTo>
                  <a:lnTo>
                    <a:pt x="278003" y="20104"/>
                  </a:lnTo>
                  <a:lnTo>
                    <a:pt x="276783" y="19164"/>
                  </a:lnTo>
                  <a:lnTo>
                    <a:pt x="274358" y="19291"/>
                  </a:lnTo>
                  <a:lnTo>
                    <a:pt x="271653" y="18478"/>
                  </a:lnTo>
                  <a:lnTo>
                    <a:pt x="269506" y="20916"/>
                  </a:lnTo>
                  <a:lnTo>
                    <a:pt x="271932" y="20916"/>
                  </a:lnTo>
                  <a:lnTo>
                    <a:pt x="274218" y="21183"/>
                  </a:lnTo>
                  <a:lnTo>
                    <a:pt x="275704" y="23202"/>
                  </a:lnTo>
                  <a:lnTo>
                    <a:pt x="277723" y="22529"/>
                  </a:lnTo>
                  <a:lnTo>
                    <a:pt x="278409" y="25628"/>
                  </a:lnTo>
                  <a:lnTo>
                    <a:pt x="279882" y="24828"/>
                  </a:lnTo>
                  <a:close/>
                </a:path>
                <a:path w="306069" h="495935">
                  <a:moveTo>
                    <a:pt x="280695" y="49644"/>
                  </a:moveTo>
                  <a:lnTo>
                    <a:pt x="280555" y="48971"/>
                  </a:lnTo>
                  <a:lnTo>
                    <a:pt x="280022" y="48564"/>
                  </a:lnTo>
                  <a:lnTo>
                    <a:pt x="279615" y="48158"/>
                  </a:lnTo>
                  <a:lnTo>
                    <a:pt x="279349" y="48704"/>
                  </a:lnTo>
                  <a:lnTo>
                    <a:pt x="279082" y="48831"/>
                  </a:lnTo>
                  <a:lnTo>
                    <a:pt x="278269" y="50317"/>
                  </a:lnTo>
                  <a:lnTo>
                    <a:pt x="279615" y="50723"/>
                  </a:lnTo>
                  <a:lnTo>
                    <a:pt x="280695" y="49644"/>
                  </a:lnTo>
                  <a:close/>
                </a:path>
                <a:path w="306069" h="495935">
                  <a:moveTo>
                    <a:pt x="280835" y="26847"/>
                  </a:moveTo>
                  <a:lnTo>
                    <a:pt x="280289" y="26847"/>
                  </a:lnTo>
                  <a:lnTo>
                    <a:pt x="280835" y="27254"/>
                  </a:lnTo>
                  <a:lnTo>
                    <a:pt x="280835" y="26847"/>
                  </a:lnTo>
                  <a:close/>
                </a:path>
                <a:path w="306069" h="495935">
                  <a:moveTo>
                    <a:pt x="282041" y="12687"/>
                  </a:moveTo>
                  <a:lnTo>
                    <a:pt x="280289" y="9309"/>
                  </a:lnTo>
                  <a:lnTo>
                    <a:pt x="277596" y="11607"/>
                  </a:lnTo>
                  <a:lnTo>
                    <a:pt x="276517" y="12014"/>
                  </a:lnTo>
                  <a:lnTo>
                    <a:pt x="274358" y="12954"/>
                  </a:lnTo>
                  <a:lnTo>
                    <a:pt x="275437" y="14300"/>
                  </a:lnTo>
                  <a:lnTo>
                    <a:pt x="276110" y="14173"/>
                  </a:lnTo>
                  <a:lnTo>
                    <a:pt x="276517" y="14566"/>
                  </a:lnTo>
                  <a:lnTo>
                    <a:pt x="276923" y="15252"/>
                  </a:lnTo>
                  <a:lnTo>
                    <a:pt x="278269" y="14439"/>
                  </a:lnTo>
                  <a:lnTo>
                    <a:pt x="281901" y="12738"/>
                  </a:lnTo>
                  <a:lnTo>
                    <a:pt x="282041" y="12687"/>
                  </a:lnTo>
                  <a:close/>
                </a:path>
                <a:path w="306069" h="495935">
                  <a:moveTo>
                    <a:pt x="284060" y="44932"/>
                  </a:moveTo>
                  <a:lnTo>
                    <a:pt x="282321" y="44856"/>
                  </a:lnTo>
                  <a:lnTo>
                    <a:pt x="281914" y="45059"/>
                  </a:lnTo>
                  <a:lnTo>
                    <a:pt x="281508" y="45059"/>
                  </a:lnTo>
                  <a:lnTo>
                    <a:pt x="282321" y="45466"/>
                  </a:lnTo>
                  <a:lnTo>
                    <a:pt x="283260" y="45504"/>
                  </a:lnTo>
                  <a:lnTo>
                    <a:pt x="284060" y="44932"/>
                  </a:lnTo>
                  <a:close/>
                </a:path>
                <a:path w="306069" h="495935">
                  <a:moveTo>
                    <a:pt x="284060" y="40640"/>
                  </a:moveTo>
                  <a:lnTo>
                    <a:pt x="281508" y="39712"/>
                  </a:lnTo>
                  <a:lnTo>
                    <a:pt x="281368" y="39662"/>
                  </a:lnTo>
                  <a:lnTo>
                    <a:pt x="283260" y="42633"/>
                  </a:lnTo>
                  <a:lnTo>
                    <a:pt x="284060" y="43357"/>
                  </a:lnTo>
                  <a:lnTo>
                    <a:pt x="284060" y="40640"/>
                  </a:lnTo>
                  <a:close/>
                </a:path>
                <a:path w="306069" h="495935">
                  <a:moveTo>
                    <a:pt x="284441" y="11811"/>
                  </a:moveTo>
                  <a:lnTo>
                    <a:pt x="282714" y="15379"/>
                  </a:lnTo>
                  <a:lnTo>
                    <a:pt x="283933" y="16725"/>
                  </a:lnTo>
                  <a:lnTo>
                    <a:pt x="284441" y="16725"/>
                  </a:lnTo>
                  <a:lnTo>
                    <a:pt x="284441" y="11811"/>
                  </a:lnTo>
                  <a:close/>
                </a:path>
                <a:path w="306069" h="495935">
                  <a:moveTo>
                    <a:pt x="284607" y="11468"/>
                  </a:moveTo>
                  <a:lnTo>
                    <a:pt x="282714" y="12357"/>
                  </a:lnTo>
                  <a:lnTo>
                    <a:pt x="283933" y="12001"/>
                  </a:lnTo>
                  <a:lnTo>
                    <a:pt x="284441" y="11811"/>
                  </a:lnTo>
                  <a:lnTo>
                    <a:pt x="284607" y="11747"/>
                  </a:lnTo>
                  <a:lnTo>
                    <a:pt x="284607" y="11468"/>
                  </a:lnTo>
                  <a:close/>
                </a:path>
                <a:path w="306069" h="495935">
                  <a:moveTo>
                    <a:pt x="284873" y="45059"/>
                  </a:moveTo>
                  <a:lnTo>
                    <a:pt x="284302" y="43573"/>
                  </a:lnTo>
                  <a:lnTo>
                    <a:pt x="284060" y="43357"/>
                  </a:lnTo>
                  <a:lnTo>
                    <a:pt x="284060" y="44932"/>
                  </a:lnTo>
                  <a:lnTo>
                    <a:pt x="284873" y="45059"/>
                  </a:lnTo>
                  <a:close/>
                </a:path>
                <a:path w="306069" h="495935">
                  <a:moveTo>
                    <a:pt x="286499" y="58953"/>
                  </a:moveTo>
                  <a:lnTo>
                    <a:pt x="286232" y="58547"/>
                  </a:lnTo>
                  <a:lnTo>
                    <a:pt x="285826" y="57734"/>
                  </a:lnTo>
                  <a:lnTo>
                    <a:pt x="283387" y="59524"/>
                  </a:lnTo>
                  <a:lnTo>
                    <a:pt x="283260" y="59626"/>
                  </a:lnTo>
                  <a:lnTo>
                    <a:pt x="281241" y="55575"/>
                  </a:lnTo>
                  <a:lnTo>
                    <a:pt x="279755" y="54089"/>
                  </a:lnTo>
                  <a:lnTo>
                    <a:pt x="279209" y="54902"/>
                  </a:lnTo>
                  <a:lnTo>
                    <a:pt x="278676" y="55054"/>
                  </a:lnTo>
                  <a:lnTo>
                    <a:pt x="278396" y="55118"/>
                  </a:lnTo>
                  <a:lnTo>
                    <a:pt x="278003" y="55232"/>
                  </a:lnTo>
                  <a:lnTo>
                    <a:pt x="277723" y="55308"/>
                  </a:lnTo>
                  <a:lnTo>
                    <a:pt x="277190" y="53962"/>
                  </a:lnTo>
                  <a:lnTo>
                    <a:pt x="276644" y="54229"/>
                  </a:lnTo>
                  <a:lnTo>
                    <a:pt x="276250" y="54495"/>
                  </a:lnTo>
                  <a:lnTo>
                    <a:pt x="276644" y="55448"/>
                  </a:lnTo>
                  <a:lnTo>
                    <a:pt x="278003" y="56654"/>
                  </a:lnTo>
                  <a:lnTo>
                    <a:pt x="276644" y="57150"/>
                  </a:lnTo>
                  <a:lnTo>
                    <a:pt x="277190" y="57365"/>
                  </a:lnTo>
                  <a:lnTo>
                    <a:pt x="277723" y="57505"/>
                  </a:lnTo>
                  <a:lnTo>
                    <a:pt x="278003" y="57569"/>
                  </a:lnTo>
                  <a:lnTo>
                    <a:pt x="278396" y="57670"/>
                  </a:lnTo>
                  <a:lnTo>
                    <a:pt x="278676" y="57734"/>
                  </a:lnTo>
                  <a:lnTo>
                    <a:pt x="278676" y="59067"/>
                  </a:lnTo>
                  <a:lnTo>
                    <a:pt x="280022" y="58966"/>
                  </a:lnTo>
                  <a:lnTo>
                    <a:pt x="281241" y="58877"/>
                  </a:lnTo>
                  <a:lnTo>
                    <a:pt x="282181" y="58813"/>
                  </a:lnTo>
                  <a:lnTo>
                    <a:pt x="283387" y="60032"/>
                  </a:lnTo>
                  <a:lnTo>
                    <a:pt x="284607" y="60032"/>
                  </a:lnTo>
                  <a:lnTo>
                    <a:pt x="285153" y="60159"/>
                  </a:lnTo>
                  <a:lnTo>
                    <a:pt x="285546" y="59626"/>
                  </a:lnTo>
                  <a:lnTo>
                    <a:pt x="285953" y="59220"/>
                  </a:lnTo>
                  <a:lnTo>
                    <a:pt x="286499" y="58953"/>
                  </a:lnTo>
                  <a:close/>
                </a:path>
                <a:path w="306069" h="495935">
                  <a:moveTo>
                    <a:pt x="287172" y="42900"/>
                  </a:moveTo>
                  <a:lnTo>
                    <a:pt x="286905" y="42760"/>
                  </a:lnTo>
                  <a:lnTo>
                    <a:pt x="286626" y="42672"/>
                  </a:lnTo>
                  <a:lnTo>
                    <a:pt x="286499" y="42633"/>
                  </a:lnTo>
                  <a:lnTo>
                    <a:pt x="286499" y="42227"/>
                  </a:lnTo>
                  <a:lnTo>
                    <a:pt x="285419" y="41148"/>
                  </a:lnTo>
                  <a:lnTo>
                    <a:pt x="284302" y="40728"/>
                  </a:lnTo>
                  <a:lnTo>
                    <a:pt x="284302" y="43446"/>
                  </a:lnTo>
                  <a:lnTo>
                    <a:pt x="286499" y="43027"/>
                  </a:lnTo>
                  <a:lnTo>
                    <a:pt x="286905" y="42951"/>
                  </a:lnTo>
                  <a:lnTo>
                    <a:pt x="287172" y="42900"/>
                  </a:lnTo>
                  <a:close/>
                </a:path>
                <a:path w="306069" h="495935">
                  <a:moveTo>
                    <a:pt x="287439" y="16865"/>
                  </a:moveTo>
                  <a:lnTo>
                    <a:pt x="285546" y="17272"/>
                  </a:lnTo>
                  <a:lnTo>
                    <a:pt x="284746" y="17538"/>
                  </a:lnTo>
                  <a:lnTo>
                    <a:pt x="285153" y="19291"/>
                  </a:lnTo>
                  <a:lnTo>
                    <a:pt x="285826" y="19164"/>
                  </a:lnTo>
                  <a:lnTo>
                    <a:pt x="286092" y="19431"/>
                  </a:lnTo>
                  <a:lnTo>
                    <a:pt x="286499" y="19697"/>
                  </a:lnTo>
                  <a:lnTo>
                    <a:pt x="286626" y="18618"/>
                  </a:lnTo>
                  <a:lnTo>
                    <a:pt x="286905" y="17678"/>
                  </a:lnTo>
                  <a:lnTo>
                    <a:pt x="287439" y="16865"/>
                  </a:lnTo>
                  <a:close/>
                </a:path>
                <a:path w="306069" h="495935">
                  <a:moveTo>
                    <a:pt x="288112" y="15646"/>
                  </a:moveTo>
                  <a:lnTo>
                    <a:pt x="287578" y="16725"/>
                  </a:lnTo>
                  <a:lnTo>
                    <a:pt x="288112" y="15849"/>
                  </a:lnTo>
                  <a:lnTo>
                    <a:pt x="288112" y="15646"/>
                  </a:lnTo>
                  <a:close/>
                </a:path>
                <a:path w="306069" h="495935">
                  <a:moveTo>
                    <a:pt x="289064" y="11506"/>
                  </a:moveTo>
                  <a:lnTo>
                    <a:pt x="286219" y="11607"/>
                  </a:lnTo>
                  <a:lnTo>
                    <a:pt x="286626" y="12014"/>
                  </a:lnTo>
                  <a:lnTo>
                    <a:pt x="286359" y="12407"/>
                  </a:lnTo>
                  <a:lnTo>
                    <a:pt x="285953" y="12814"/>
                  </a:lnTo>
                  <a:lnTo>
                    <a:pt x="285013" y="12941"/>
                  </a:lnTo>
                  <a:lnTo>
                    <a:pt x="284873" y="12954"/>
                  </a:lnTo>
                  <a:lnTo>
                    <a:pt x="284873" y="11658"/>
                  </a:lnTo>
                  <a:lnTo>
                    <a:pt x="284607" y="11747"/>
                  </a:lnTo>
                  <a:lnTo>
                    <a:pt x="284607" y="14566"/>
                  </a:lnTo>
                  <a:lnTo>
                    <a:pt x="285013" y="14617"/>
                  </a:lnTo>
                  <a:lnTo>
                    <a:pt x="286219" y="14732"/>
                  </a:lnTo>
                  <a:lnTo>
                    <a:pt x="286626" y="14770"/>
                  </a:lnTo>
                  <a:lnTo>
                    <a:pt x="287578" y="14871"/>
                  </a:lnTo>
                  <a:lnTo>
                    <a:pt x="288658" y="14973"/>
                  </a:lnTo>
                  <a:lnTo>
                    <a:pt x="288112" y="15849"/>
                  </a:lnTo>
                  <a:lnTo>
                    <a:pt x="288658" y="15760"/>
                  </a:lnTo>
                  <a:lnTo>
                    <a:pt x="288785" y="15786"/>
                  </a:lnTo>
                  <a:lnTo>
                    <a:pt x="289064" y="15646"/>
                  </a:lnTo>
                  <a:lnTo>
                    <a:pt x="289064" y="11506"/>
                  </a:lnTo>
                  <a:close/>
                </a:path>
                <a:path w="306069" h="495935">
                  <a:moveTo>
                    <a:pt x="291198" y="2120"/>
                  </a:moveTo>
                  <a:lnTo>
                    <a:pt x="290677" y="2108"/>
                  </a:lnTo>
                  <a:lnTo>
                    <a:pt x="286499" y="1993"/>
                  </a:lnTo>
                  <a:lnTo>
                    <a:pt x="284200" y="1892"/>
                  </a:lnTo>
                  <a:lnTo>
                    <a:pt x="283260" y="1892"/>
                  </a:lnTo>
                  <a:lnTo>
                    <a:pt x="279349" y="1727"/>
                  </a:lnTo>
                  <a:lnTo>
                    <a:pt x="277456" y="1651"/>
                  </a:lnTo>
                  <a:lnTo>
                    <a:pt x="275564" y="1574"/>
                  </a:lnTo>
                  <a:lnTo>
                    <a:pt x="273418" y="1485"/>
                  </a:lnTo>
                  <a:lnTo>
                    <a:pt x="272338" y="1435"/>
                  </a:lnTo>
                  <a:lnTo>
                    <a:pt x="269773" y="1333"/>
                  </a:lnTo>
                  <a:lnTo>
                    <a:pt x="267347" y="1231"/>
                  </a:lnTo>
                  <a:lnTo>
                    <a:pt x="265658" y="1206"/>
                  </a:lnTo>
                  <a:lnTo>
                    <a:pt x="263829" y="7696"/>
                  </a:lnTo>
                  <a:lnTo>
                    <a:pt x="265988" y="7785"/>
                  </a:lnTo>
                  <a:lnTo>
                    <a:pt x="267347" y="7848"/>
                  </a:lnTo>
                  <a:lnTo>
                    <a:pt x="269773" y="7962"/>
                  </a:lnTo>
                  <a:lnTo>
                    <a:pt x="271386" y="7023"/>
                  </a:lnTo>
                  <a:lnTo>
                    <a:pt x="272338" y="7023"/>
                  </a:lnTo>
                  <a:lnTo>
                    <a:pt x="273418" y="7556"/>
                  </a:lnTo>
                  <a:lnTo>
                    <a:pt x="275564" y="6883"/>
                  </a:lnTo>
                  <a:lnTo>
                    <a:pt x="277456" y="6616"/>
                  </a:lnTo>
                  <a:lnTo>
                    <a:pt x="279349" y="8369"/>
                  </a:lnTo>
                  <a:lnTo>
                    <a:pt x="283260" y="7150"/>
                  </a:lnTo>
                  <a:lnTo>
                    <a:pt x="286092" y="4724"/>
                  </a:lnTo>
                  <a:lnTo>
                    <a:pt x="290131" y="4191"/>
                  </a:lnTo>
                  <a:lnTo>
                    <a:pt x="290131" y="2705"/>
                  </a:lnTo>
                  <a:lnTo>
                    <a:pt x="290677" y="2438"/>
                  </a:lnTo>
                  <a:lnTo>
                    <a:pt x="291198" y="2120"/>
                  </a:lnTo>
                  <a:close/>
                </a:path>
                <a:path w="306069" h="495935">
                  <a:moveTo>
                    <a:pt x="291490" y="55333"/>
                  </a:moveTo>
                  <a:lnTo>
                    <a:pt x="291084" y="55168"/>
                  </a:lnTo>
                  <a:lnTo>
                    <a:pt x="291490" y="55778"/>
                  </a:lnTo>
                  <a:lnTo>
                    <a:pt x="291490" y="55333"/>
                  </a:lnTo>
                  <a:close/>
                </a:path>
                <a:path w="306069" h="495935">
                  <a:moveTo>
                    <a:pt x="291617" y="55981"/>
                  </a:moveTo>
                  <a:lnTo>
                    <a:pt x="291490" y="55778"/>
                  </a:lnTo>
                  <a:lnTo>
                    <a:pt x="291490" y="58000"/>
                  </a:lnTo>
                  <a:lnTo>
                    <a:pt x="291617" y="57467"/>
                  </a:lnTo>
                  <a:lnTo>
                    <a:pt x="291617" y="55981"/>
                  </a:lnTo>
                  <a:close/>
                </a:path>
                <a:path w="306069" h="495935">
                  <a:moveTo>
                    <a:pt x="292023" y="55549"/>
                  </a:moveTo>
                  <a:lnTo>
                    <a:pt x="291896" y="55499"/>
                  </a:lnTo>
                  <a:lnTo>
                    <a:pt x="291617" y="55384"/>
                  </a:lnTo>
                  <a:lnTo>
                    <a:pt x="291617" y="55981"/>
                  </a:lnTo>
                  <a:lnTo>
                    <a:pt x="291896" y="56388"/>
                  </a:lnTo>
                  <a:lnTo>
                    <a:pt x="291617" y="57467"/>
                  </a:lnTo>
                  <a:lnTo>
                    <a:pt x="291617" y="59359"/>
                  </a:lnTo>
                  <a:lnTo>
                    <a:pt x="291896" y="59359"/>
                  </a:lnTo>
                  <a:lnTo>
                    <a:pt x="292023" y="59359"/>
                  </a:lnTo>
                  <a:lnTo>
                    <a:pt x="292023" y="55549"/>
                  </a:lnTo>
                  <a:close/>
                </a:path>
                <a:path w="306069" h="495935">
                  <a:moveTo>
                    <a:pt x="292836" y="2159"/>
                  </a:moveTo>
                  <a:lnTo>
                    <a:pt x="291604" y="2133"/>
                  </a:lnTo>
                  <a:lnTo>
                    <a:pt x="292023" y="2298"/>
                  </a:lnTo>
                  <a:lnTo>
                    <a:pt x="292569" y="2565"/>
                  </a:lnTo>
                  <a:lnTo>
                    <a:pt x="292569" y="2438"/>
                  </a:lnTo>
                  <a:lnTo>
                    <a:pt x="292836" y="2159"/>
                  </a:lnTo>
                  <a:close/>
                </a:path>
                <a:path w="306069" h="495935">
                  <a:moveTo>
                    <a:pt x="293370" y="12547"/>
                  </a:moveTo>
                  <a:lnTo>
                    <a:pt x="289864" y="11468"/>
                  </a:lnTo>
                  <a:lnTo>
                    <a:pt x="289191" y="11493"/>
                  </a:lnTo>
                  <a:lnTo>
                    <a:pt x="289191" y="15786"/>
                  </a:lnTo>
                  <a:lnTo>
                    <a:pt x="289458" y="15925"/>
                  </a:lnTo>
                  <a:lnTo>
                    <a:pt x="293370" y="12547"/>
                  </a:lnTo>
                  <a:close/>
                </a:path>
                <a:path w="306069" h="495935">
                  <a:moveTo>
                    <a:pt x="294055" y="56426"/>
                  </a:moveTo>
                  <a:lnTo>
                    <a:pt x="293916" y="56311"/>
                  </a:lnTo>
                  <a:lnTo>
                    <a:pt x="292163" y="55600"/>
                  </a:lnTo>
                  <a:lnTo>
                    <a:pt x="292163" y="59486"/>
                  </a:lnTo>
                  <a:lnTo>
                    <a:pt x="292696" y="60032"/>
                  </a:lnTo>
                  <a:lnTo>
                    <a:pt x="293103" y="60439"/>
                  </a:lnTo>
                  <a:lnTo>
                    <a:pt x="293916" y="61645"/>
                  </a:lnTo>
                  <a:lnTo>
                    <a:pt x="294055" y="61722"/>
                  </a:lnTo>
                  <a:lnTo>
                    <a:pt x="294055" y="59486"/>
                  </a:lnTo>
                  <a:lnTo>
                    <a:pt x="294055" y="58420"/>
                  </a:lnTo>
                  <a:lnTo>
                    <a:pt x="292696" y="57594"/>
                  </a:lnTo>
                  <a:lnTo>
                    <a:pt x="293916" y="56553"/>
                  </a:lnTo>
                  <a:lnTo>
                    <a:pt x="294055" y="56426"/>
                  </a:lnTo>
                  <a:close/>
                </a:path>
                <a:path w="306069" h="495935">
                  <a:moveTo>
                    <a:pt x="294728" y="55905"/>
                  </a:moveTo>
                  <a:lnTo>
                    <a:pt x="294449" y="56083"/>
                  </a:lnTo>
                  <a:lnTo>
                    <a:pt x="294055" y="56426"/>
                  </a:lnTo>
                  <a:lnTo>
                    <a:pt x="294449" y="56527"/>
                  </a:lnTo>
                  <a:lnTo>
                    <a:pt x="294728" y="55905"/>
                  </a:lnTo>
                  <a:close/>
                </a:path>
                <a:path w="306069" h="495935">
                  <a:moveTo>
                    <a:pt x="297421" y="4457"/>
                  </a:moveTo>
                  <a:lnTo>
                    <a:pt x="297281" y="4318"/>
                  </a:lnTo>
                  <a:lnTo>
                    <a:pt x="295402" y="3784"/>
                  </a:lnTo>
                  <a:lnTo>
                    <a:pt x="296202" y="5397"/>
                  </a:lnTo>
                  <a:lnTo>
                    <a:pt x="297421" y="4457"/>
                  </a:lnTo>
                  <a:close/>
                </a:path>
                <a:path w="306069" h="495935">
                  <a:moveTo>
                    <a:pt x="299440" y="61112"/>
                  </a:moveTo>
                  <a:lnTo>
                    <a:pt x="298907" y="60032"/>
                  </a:lnTo>
                  <a:lnTo>
                    <a:pt x="298767" y="59486"/>
                  </a:lnTo>
                  <a:lnTo>
                    <a:pt x="298500" y="60439"/>
                  </a:lnTo>
                  <a:lnTo>
                    <a:pt x="298361" y="61379"/>
                  </a:lnTo>
                  <a:lnTo>
                    <a:pt x="299313" y="62318"/>
                  </a:lnTo>
                  <a:lnTo>
                    <a:pt x="299313" y="61912"/>
                  </a:lnTo>
                  <a:lnTo>
                    <a:pt x="299440" y="61518"/>
                  </a:lnTo>
                  <a:lnTo>
                    <a:pt x="299440" y="61112"/>
                  </a:lnTo>
                  <a:close/>
                </a:path>
                <a:path w="306069" h="495935">
                  <a:moveTo>
                    <a:pt x="300393" y="23342"/>
                  </a:moveTo>
                  <a:lnTo>
                    <a:pt x="300126" y="22263"/>
                  </a:lnTo>
                  <a:lnTo>
                    <a:pt x="300126" y="20777"/>
                  </a:lnTo>
                  <a:lnTo>
                    <a:pt x="299313" y="19964"/>
                  </a:lnTo>
                  <a:lnTo>
                    <a:pt x="297827" y="19431"/>
                  </a:lnTo>
                  <a:lnTo>
                    <a:pt x="296481" y="18884"/>
                  </a:lnTo>
                  <a:lnTo>
                    <a:pt x="295935" y="17678"/>
                  </a:lnTo>
                  <a:lnTo>
                    <a:pt x="294449" y="16192"/>
                  </a:lnTo>
                  <a:lnTo>
                    <a:pt x="294182" y="14973"/>
                  </a:lnTo>
                  <a:lnTo>
                    <a:pt x="291617" y="15925"/>
                  </a:lnTo>
                  <a:lnTo>
                    <a:pt x="292569" y="16725"/>
                  </a:lnTo>
                  <a:lnTo>
                    <a:pt x="295135" y="18618"/>
                  </a:lnTo>
                  <a:lnTo>
                    <a:pt x="294855" y="19291"/>
                  </a:lnTo>
                  <a:lnTo>
                    <a:pt x="295668" y="19291"/>
                  </a:lnTo>
                  <a:lnTo>
                    <a:pt x="296608" y="19431"/>
                  </a:lnTo>
                  <a:lnTo>
                    <a:pt x="296887" y="20510"/>
                  </a:lnTo>
                  <a:lnTo>
                    <a:pt x="297421" y="21856"/>
                  </a:lnTo>
                  <a:lnTo>
                    <a:pt x="296202" y="22529"/>
                  </a:lnTo>
                  <a:lnTo>
                    <a:pt x="295935" y="23876"/>
                  </a:lnTo>
                  <a:lnTo>
                    <a:pt x="297827" y="23876"/>
                  </a:lnTo>
                  <a:lnTo>
                    <a:pt x="298234" y="21450"/>
                  </a:lnTo>
                  <a:lnTo>
                    <a:pt x="300393" y="23342"/>
                  </a:lnTo>
                  <a:close/>
                </a:path>
                <a:path w="306069" h="495935">
                  <a:moveTo>
                    <a:pt x="300520" y="56388"/>
                  </a:moveTo>
                  <a:lnTo>
                    <a:pt x="298361" y="53682"/>
                  </a:lnTo>
                  <a:lnTo>
                    <a:pt x="295808" y="53416"/>
                  </a:lnTo>
                  <a:lnTo>
                    <a:pt x="294728" y="55905"/>
                  </a:lnTo>
                  <a:lnTo>
                    <a:pt x="295262" y="56464"/>
                  </a:lnTo>
                  <a:lnTo>
                    <a:pt x="295262" y="61239"/>
                  </a:lnTo>
                  <a:lnTo>
                    <a:pt x="294309" y="59867"/>
                  </a:lnTo>
                  <a:lnTo>
                    <a:pt x="294309" y="61861"/>
                  </a:lnTo>
                  <a:lnTo>
                    <a:pt x="295262" y="62382"/>
                  </a:lnTo>
                  <a:lnTo>
                    <a:pt x="295402" y="62458"/>
                  </a:lnTo>
                  <a:lnTo>
                    <a:pt x="295402" y="56629"/>
                  </a:lnTo>
                  <a:lnTo>
                    <a:pt x="295668" y="56921"/>
                  </a:lnTo>
                  <a:lnTo>
                    <a:pt x="297281" y="56388"/>
                  </a:lnTo>
                  <a:lnTo>
                    <a:pt x="300520" y="56388"/>
                  </a:lnTo>
                  <a:close/>
                </a:path>
                <a:path w="306069" h="495935">
                  <a:moveTo>
                    <a:pt x="300520" y="51803"/>
                  </a:moveTo>
                  <a:lnTo>
                    <a:pt x="300113" y="51396"/>
                  </a:lnTo>
                  <a:lnTo>
                    <a:pt x="299986" y="51130"/>
                  </a:lnTo>
                  <a:lnTo>
                    <a:pt x="299986" y="51803"/>
                  </a:lnTo>
                  <a:lnTo>
                    <a:pt x="300113" y="52070"/>
                  </a:lnTo>
                  <a:lnTo>
                    <a:pt x="300393" y="52476"/>
                  </a:lnTo>
                  <a:lnTo>
                    <a:pt x="300520" y="52336"/>
                  </a:lnTo>
                  <a:lnTo>
                    <a:pt x="300520" y="51803"/>
                  </a:lnTo>
                  <a:close/>
                </a:path>
                <a:path w="306069" h="495935">
                  <a:moveTo>
                    <a:pt x="300926" y="36563"/>
                  </a:moveTo>
                  <a:lnTo>
                    <a:pt x="300253" y="36563"/>
                  </a:lnTo>
                  <a:lnTo>
                    <a:pt x="299847" y="36423"/>
                  </a:lnTo>
                  <a:lnTo>
                    <a:pt x="300253" y="36830"/>
                  </a:lnTo>
                  <a:lnTo>
                    <a:pt x="300393" y="37096"/>
                  </a:lnTo>
                  <a:lnTo>
                    <a:pt x="300659" y="36830"/>
                  </a:lnTo>
                  <a:lnTo>
                    <a:pt x="300799" y="36830"/>
                  </a:lnTo>
                  <a:lnTo>
                    <a:pt x="300926" y="36563"/>
                  </a:lnTo>
                  <a:close/>
                </a:path>
                <a:path w="306069" h="495935">
                  <a:moveTo>
                    <a:pt x="301599" y="31267"/>
                  </a:moveTo>
                  <a:lnTo>
                    <a:pt x="301472" y="31292"/>
                  </a:lnTo>
                  <a:lnTo>
                    <a:pt x="300113" y="31838"/>
                  </a:lnTo>
                  <a:lnTo>
                    <a:pt x="300520" y="32778"/>
                  </a:lnTo>
                  <a:lnTo>
                    <a:pt x="301472" y="32308"/>
                  </a:lnTo>
                  <a:lnTo>
                    <a:pt x="301599" y="32245"/>
                  </a:lnTo>
                  <a:lnTo>
                    <a:pt x="301599" y="31267"/>
                  </a:lnTo>
                  <a:close/>
                </a:path>
                <a:path w="306069" h="495935">
                  <a:moveTo>
                    <a:pt x="305650" y="15113"/>
                  </a:moveTo>
                  <a:lnTo>
                    <a:pt x="305244" y="15252"/>
                  </a:lnTo>
                  <a:lnTo>
                    <a:pt x="304977" y="15113"/>
                  </a:lnTo>
                  <a:lnTo>
                    <a:pt x="304571" y="15379"/>
                  </a:lnTo>
                  <a:lnTo>
                    <a:pt x="304165" y="15519"/>
                  </a:lnTo>
                  <a:lnTo>
                    <a:pt x="303085" y="14973"/>
                  </a:lnTo>
                  <a:lnTo>
                    <a:pt x="303758" y="15519"/>
                  </a:lnTo>
                  <a:lnTo>
                    <a:pt x="304571" y="15786"/>
                  </a:lnTo>
                  <a:lnTo>
                    <a:pt x="305384" y="16192"/>
                  </a:lnTo>
                  <a:lnTo>
                    <a:pt x="305511" y="15925"/>
                  </a:lnTo>
                  <a:lnTo>
                    <a:pt x="305511" y="15519"/>
                  </a:lnTo>
                  <a:lnTo>
                    <a:pt x="305650" y="1511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6125013" y="1598573"/>
              <a:ext cx="105410" cy="222250"/>
            </a:xfrm>
            <a:custGeom>
              <a:avLst/>
              <a:gdLst/>
              <a:ahLst/>
              <a:cxnLst/>
              <a:rect l="l" t="t" r="r" b="b"/>
              <a:pathLst>
                <a:path w="105409" h="222250">
                  <a:moveTo>
                    <a:pt x="4178" y="203669"/>
                  </a:moveTo>
                  <a:lnTo>
                    <a:pt x="4038" y="203669"/>
                  </a:lnTo>
                  <a:lnTo>
                    <a:pt x="3911" y="203936"/>
                  </a:lnTo>
                  <a:lnTo>
                    <a:pt x="4038" y="203936"/>
                  </a:lnTo>
                  <a:lnTo>
                    <a:pt x="4178" y="203669"/>
                  </a:lnTo>
                  <a:close/>
                </a:path>
                <a:path w="105409" h="222250">
                  <a:moveTo>
                    <a:pt x="7277" y="198678"/>
                  </a:moveTo>
                  <a:lnTo>
                    <a:pt x="6743" y="199732"/>
                  </a:lnTo>
                  <a:lnTo>
                    <a:pt x="5664" y="199263"/>
                  </a:lnTo>
                  <a:lnTo>
                    <a:pt x="5397" y="199148"/>
                  </a:lnTo>
                  <a:lnTo>
                    <a:pt x="5257" y="199085"/>
                  </a:lnTo>
                  <a:lnTo>
                    <a:pt x="4445" y="198005"/>
                  </a:lnTo>
                  <a:lnTo>
                    <a:pt x="4851" y="198678"/>
                  </a:lnTo>
                  <a:lnTo>
                    <a:pt x="5257" y="199491"/>
                  </a:lnTo>
                  <a:lnTo>
                    <a:pt x="4851" y="199618"/>
                  </a:lnTo>
                  <a:lnTo>
                    <a:pt x="1346" y="199618"/>
                  </a:lnTo>
                  <a:lnTo>
                    <a:pt x="4851" y="200977"/>
                  </a:lnTo>
                  <a:lnTo>
                    <a:pt x="4851" y="202590"/>
                  </a:lnTo>
                  <a:lnTo>
                    <a:pt x="5257" y="202120"/>
                  </a:lnTo>
                  <a:lnTo>
                    <a:pt x="5397" y="201968"/>
                  </a:lnTo>
                  <a:lnTo>
                    <a:pt x="5664" y="201650"/>
                  </a:lnTo>
                  <a:lnTo>
                    <a:pt x="5664" y="200469"/>
                  </a:lnTo>
                  <a:lnTo>
                    <a:pt x="6604" y="200558"/>
                  </a:lnTo>
                  <a:lnTo>
                    <a:pt x="6743" y="200571"/>
                  </a:lnTo>
                  <a:lnTo>
                    <a:pt x="6743" y="199758"/>
                  </a:lnTo>
                  <a:lnTo>
                    <a:pt x="7277" y="199974"/>
                  </a:lnTo>
                  <a:lnTo>
                    <a:pt x="7277" y="198678"/>
                  </a:lnTo>
                  <a:close/>
                </a:path>
                <a:path w="105409" h="222250">
                  <a:moveTo>
                    <a:pt x="7277" y="116255"/>
                  </a:moveTo>
                  <a:lnTo>
                    <a:pt x="7150" y="116103"/>
                  </a:lnTo>
                  <a:lnTo>
                    <a:pt x="1346" y="113030"/>
                  </a:lnTo>
                  <a:lnTo>
                    <a:pt x="939" y="114922"/>
                  </a:lnTo>
                  <a:lnTo>
                    <a:pt x="3505" y="116128"/>
                  </a:lnTo>
                  <a:lnTo>
                    <a:pt x="7277" y="116255"/>
                  </a:lnTo>
                  <a:close/>
                </a:path>
                <a:path w="105409" h="222250">
                  <a:moveTo>
                    <a:pt x="8356" y="221881"/>
                  </a:moveTo>
                  <a:lnTo>
                    <a:pt x="4584" y="210146"/>
                  </a:lnTo>
                  <a:lnTo>
                    <a:pt x="266" y="214998"/>
                  </a:lnTo>
                  <a:lnTo>
                    <a:pt x="673" y="215811"/>
                  </a:lnTo>
                  <a:lnTo>
                    <a:pt x="800" y="216750"/>
                  </a:lnTo>
                  <a:lnTo>
                    <a:pt x="673" y="217703"/>
                  </a:lnTo>
                  <a:lnTo>
                    <a:pt x="127" y="217830"/>
                  </a:lnTo>
                  <a:lnTo>
                    <a:pt x="266" y="218097"/>
                  </a:lnTo>
                  <a:lnTo>
                    <a:pt x="0" y="218376"/>
                  </a:lnTo>
                  <a:lnTo>
                    <a:pt x="127" y="219176"/>
                  </a:lnTo>
                  <a:lnTo>
                    <a:pt x="0" y="219989"/>
                  </a:lnTo>
                  <a:lnTo>
                    <a:pt x="673" y="220535"/>
                  </a:lnTo>
                  <a:lnTo>
                    <a:pt x="1079" y="219722"/>
                  </a:lnTo>
                  <a:lnTo>
                    <a:pt x="2286" y="218782"/>
                  </a:lnTo>
                  <a:lnTo>
                    <a:pt x="2959" y="220129"/>
                  </a:lnTo>
                  <a:lnTo>
                    <a:pt x="8356" y="221881"/>
                  </a:lnTo>
                  <a:close/>
                </a:path>
                <a:path w="105409" h="222250">
                  <a:moveTo>
                    <a:pt x="8496" y="214325"/>
                  </a:moveTo>
                  <a:lnTo>
                    <a:pt x="7823" y="214325"/>
                  </a:lnTo>
                  <a:lnTo>
                    <a:pt x="7823" y="214591"/>
                  </a:lnTo>
                  <a:lnTo>
                    <a:pt x="8089" y="214871"/>
                  </a:lnTo>
                  <a:lnTo>
                    <a:pt x="8229" y="214731"/>
                  </a:lnTo>
                  <a:lnTo>
                    <a:pt x="8356" y="214464"/>
                  </a:lnTo>
                  <a:lnTo>
                    <a:pt x="8496" y="214325"/>
                  </a:lnTo>
                  <a:close/>
                </a:path>
                <a:path w="105409" h="222250">
                  <a:moveTo>
                    <a:pt x="13754" y="159296"/>
                  </a:moveTo>
                  <a:lnTo>
                    <a:pt x="13220" y="158483"/>
                  </a:lnTo>
                  <a:lnTo>
                    <a:pt x="13347" y="158889"/>
                  </a:lnTo>
                  <a:lnTo>
                    <a:pt x="13081" y="159296"/>
                  </a:lnTo>
                  <a:lnTo>
                    <a:pt x="13081" y="159702"/>
                  </a:lnTo>
                  <a:lnTo>
                    <a:pt x="13614" y="159969"/>
                  </a:lnTo>
                  <a:lnTo>
                    <a:pt x="13754" y="159296"/>
                  </a:lnTo>
                  <a:close/>
                </a:path>
                <a:path w="105409" h="222250">
                  <a:moveTo>
                    <a:pt x="14566" y="199351"/>
                  </a:moveTo>
                  <a:lnTo>
                    <a:pt x="14287" y="199491"/>
                  </a:lnTo>
                  <a:lnTo>
                    <a:pt x="14020" y="199618"/>
                  </a:lnTo>
                  <a:lnTo>
                    <a:pt x="13893" y="199898"/>
                  </a:lnTo>
                  <a:lnTo>
                    <a:pt x="13754" y="200025"/>
                  </a:lnTo>
                  <a:lnTo>
                    <a:pt x="14160" y="199898"/>
                  </a:lnTo>
                  <a:lnTo>
                    <a:pt x="14287" y="199898"/>
                  </a:lnTo>
                  <a:lnTo>
                    <a:pt x="14566" y="199758"/>
                  </a:lnTo>
                  <a:lnTo>
                    <a:pt x="14427" y="199618"/>
                  </a:lnTo>
                  <a:lnTo>
                    <a:pt x="14566" y="199351"/>
                  </a:lnTo>
                  <a:close/>
                </a:path>
                <a:path w="105409" h="222250">
                  <a:moveTo>
                    <a:pt x="16319" y="199351"/>
                  </a:moveTo>
                  <a:lnTo>
                    <a:pt x="15913" y="198412"/>
                  </a:lnTo>
                  <a:lnTo>
                    <a:pt x="15240" y="198818"/>
                  </a:lnTo>
                  <a:lnTo>
                    <a:pt x="14973" y="198945"/>
                  </a:lnTo>
                  <a:lnTo>
                    <a:pt x="14973" y="199351"/>
                  </a:lnTo>
                  <a:lnTo>
                    <a:pt x="14833" y="199618"/>
                  </a:lnTo>
                  <a:lnTo>
                    <a:pt x="14973" y="199618"/>
                  </a:lnTo>
                  <a:lnTo>
                    <a:pt x="16319" y="199351"/>
                  </a:lnTo>
                  <a:close/>
                </a:path>
                <a:path w="105409" h="222250">
                  <a:moveTo>
                    <a:pt x="17259" y="152006"/>
                  </a:moveTo>
                  <a:lnTo>
                    <a:pt x="16992" y="152146"/>
                  </a:lnTo>
                  <a:lnTo>
                    <a:pt x="16446" y="152006"/>
                  </a:lnTo>
                  <a:lnTo>
                    <a:pt x="16319" y="152412"/>
                  </a:lnTo>
                  <a:lnTo>
                    <a:pt x="13614" y="153898"/>
                  </a:lnTo>
                  <a:lnTo>
                    <a:pt x="15773" y="154711"/>
                  </a:lnTo>
                  <a:lnTo>
                    <a:pt x="17259" y="153225"/>
                  </a:lnTo>
                  <a:lnTo>
                    <a:pt x="17132" y="152819"/>
                  </a:lnTo>
                  <a:lnTo>
                    <a:pt x="16725" y="152552"/>
                  </a:lnTo>
                  <a:lnTo>
                    <a:pt x="17259" y="152006"/>
                  </a:lnTo>
                  <a:close/>
                </a:path>
                <a:path w="105409" h="222250">
                  <a:moveTo>
                    <a:pt x="18072" y="188163"/>
                  </a:moveTo>
                  <a:lnTo>
                    <a:pt x="15646" y="187490"/>
                  </a:lnTo>
                  <a:lnTo>
                    <a:pt x="14300" y="188163"/>
                  </a:lnTo>
                  <a:lnTo>
                    <a:pt x="14427" y="188429"/>
                  </a:lnTo>
                  <a:lnTo>
                    <a:pt x="14566" y="188569"/>
                  </a:lnTo>
                  <a:lnTo>
                    <a:pt x="14566" y="188836"/>
                  </a:lnTo>
                  <a:lnTo>
                    <a:pt x="15240" y="188569"/>
                  </a:lnTo>
                  <a:lnTo>
                    <a:pt x="15506" y="189915"/>
                  </a:lnTo>
                  <a:lnTo>
                    <a:pt x="16319" y="189649"/>
                  </a:lnTo>
                  <a:lnTo>
                    <a:pt x="18072" y="188163"/>
                  </a:lnTo>
                  <a:close/>
                </a:path>
                <a:path w="105409" h="222250">
                  <a:moveTo>
                    <a:pt x="18605" y="86321"/>
                  </a:moveTo>
                  <a:lnTo>
                    <a:pt x="17665" y="84162"/>
                  </a:lnTo>
                  <a:lnTo>
                    <a:pt x="14973" y="85775"/>
                  </a:lnTo>
                  <a:lnTo>
                    <a:pt x="16852" y="87401"/>
                  </a:lnTo>
                  <a:lnTo>
                    <a:pt x="16992" y="86588"/>
                  </a:lnTo>
                  <a:lnTo>
                    <a:pt x="17932" y="86461"/>
                  </a:lnTo>
                  <a:lnTo>
                    <a:pt x="18605" y="86321"/>
                  </a:lnTo>
                  <a:close/>
                </a:path>
                <a:path w="105409" h="222250">
                  <a:moveTo>
                    <a:pt x="19558" y="181419"/>
                  </a:moveTo>
                  <a:lnTo>
                    <a:pt x="18884" y="179933"/>
                  </a:lnTo>
                  <a:lnTo>
                    <a:pt x="17526" y="178447"/>
                  </a:lnTo>
                  <a:lnTo>
                    <a:pt x="18199" y="176834"/>
                  </a:lnTo>
                  <a:lnTo>
                    <a:pt x="17932" y="176555"/>
                  </a:lnTo>
                  <a:lnTo>
                    <a:pt x="17526" y="176428"/>
                  </a:lnTo>
                  <a:lnTo>
                    <a:pt x="17259" y="176149"/>
                  </a:lnTo>
                  <a:lnTo>
                    <a:pt x="17259" y="176555"/>
                  </a:lnTo>
                  <a:lnTo>
                    <a:pt x="17665" y="177507"/>
                  </a:lnTo>
                  <a:lnTo>
                    <a:pt x="16992" y="177634"/>
                  </a:lnTo>
                  <a:lnTo>
                    <a:pt x="17259" y="179260"/>
                  </a:lnTo>
                  <a:lnTo>
                    <a:pt x="16052" y="180200"/>
                  </a:lnTo>
                  <a:lnTo>
                    <a:pt x="16586" y="181813"/>
                  </a:lnTo>
                  <a:lnTo>
                    <a:pt x="17399" y="182359"/>
                  </a:lnTo>
                  <a:lnTo>
                    <a:pt x="17665" y="182499"/>
                  </a:lnTo>
                  <a:lnTo>
                    <a:pt x="18199" y="181952"/>
                  </a:lnTo>
                  <a:lnTo>
                    <a:pt x="18605" y="181279"/>
                  </a:lnTo>
                  <a:lnTo>
                    <a:pt x="19558" y="181419"/>
                  </a:lnTo>
                  <a:close/>
                </a:path>
                <a:path w="105409" h="222250">
                  <a:moveTo>
                    <a:pt x="20091" y="127050"/>
                  </a:moveTo>
                  <a:lnTo>
                    <a:pt x="19926" y="126326"/>
                  </a:lnTo>
                  <a:lnTo>
                    <a:pt x="19011" y="125945"/>
                  </a:lnTo>
                  <a:lnTo>
                    <a:pt x="18745" y="125844"/>
                  </a:lnTo>
                  <a:lnTo>
                    <a:pt x="18745" y="126060"/>
                  </a:lnTo>
                  <a:lnTo>
                    <a:pt x="17526" y="125171"/>
                  </a:lnTo>
                  <a:lnTo>
                    <a:pt x="17526" y="123139"/>
                  </a:lnTo>
                  <a:lnTo>
                    <a:pt x="13614" y="121259"/>
                  </a:lnTo>
                  <a:lnTo>
                    <a:pt x="14833" y="124358"/>
                  </a:lnTo>
                  <a:lnTo>
                    <a:pt x="16725" y="126111"/>
                  </a:lnTo>
                  <a:lnTo>
                    <a:pt x="15913" y="126174"/>
                  </a:lnTo>
                  <a:lnTo>
                    <a:pt x="14833" y="126288"/>
                  </a:lnTo>
                  <a:lnTo>
                    <a:pt x="13893" y="126568"/>
                  </a:lnTo>
                  <a:lnTo>
                    <a:pt x="13614" y="126657"/>
                  </a:lnTo>
                  <a:lnTo>
                    <a:pt x="15240" y="127596"/>
                  </a:lnTo>
                  <a:lnTo>
                    <a:pt x="15646" y="129882"/>
                  </a:lnTo>
                  <a:lnTo>
                    <a:pt x="13893" y="131102"/>
                  </a:lnTo>
                  <a:lnTo>
                    <a:pt x="15646" y="132981"/>
                  </a:lnTo>
                  <a:lnTo>
                    <a:pt x="15773" y="133121"/>
                  </a:lnTo>
                  <a:lnTo>
                    <a:pt x="15913" y="127596"/>
                  </a:lnTo>
                  <a:lnTo>
                    <a:pt x="16725" y="127952"/>
                  </a:lnTo>
                  <a:lnTo>
                    <a:pt x="18745" y="128828"/>
                  </a:lnTo>
                  <a:lnTo>
                    <a:pt x="19011" y="128943"/>
                  </a:lnTo>
                  <a:lnTo>
                    <a:pt x="18757" y="126085"/>
                  </a:lnTo>
                  <a:lnTo>
                    <a:pt x="20091" y="127050"/>
                  </a:lnTo>
                  <a:close/>
                </a:path>
                <a:path w="105409" h="222250">
                  <a:moveTo>
                    <a:pt x="20904" y="102235"/>
                  </a:moveTo>
                  <a:lnTo>
                    <a:pt x="19824" y="101092"/>
                  </a:lnTo>
                  <a:lnTo>
                    <a:pt x="19824" y="101219"/>
                  </a:lnTo>
                  <a:lnTo>
                    <a:pt x="18021" y="103924"/>
                  </a:lnTo>
                  <a:lnTo>
                    <a:pt x="20904" y="102235"/>
                  </a:lnTo>
                  <a:close/>
                </a:path>
                <a:path w="105409" h="222250">
                  <a:moveTo>
                    <a:pt x="20904" y="100342"/>
                  </a:moveTo>
                  <a:lnTo>
                    <a:pt x="19824" y="100152"/>
                  </a:lnTo>
                  <a:lnTo>
                    <a:pt x="19418" y="100076"/>
                  </a:lnTo>
                  <a:lnTo>
                    <a:pt x="18605" y="99809"/>
                  </a:lnTo>
                  <a:lnTo>
                    <a:pt x="19824" y="101092"/>
                  </a:lnTo>
                  <a:lnTo>
                    <a:pt x="20904" y="100342"/>
                  </a:lnTo>
                  <a:close/>
                </a:path>
                <a:path w="105409" h="222250">
                  <a:moveTo>
                    <a:pt x="21844" y="67297"/>
                  </a:moveTo>
                  <a:lnTo>
                    <a:pt x="20904" y="68516"/>
                  </a:lnTo>
                  <a:lnTo>
                    <a:pt x="19964" y="66357"/>
                  </a:lnTo>
                  <a:lnTo>
                    <a:pt x="18884" y="66357"/>
                  </a:lnTo>
                  <a:lnTo>
                    <a:pt x="17526" y="65684"/>
                  </a:lnTo>
                  <a:lnTo>
                    <a:pt x="16319" y="66624"/>
                  </a:lnTo>
                  <a:lnTo>
                    <a:pt x="17526" y="66548"/>
                  </a:lnTo>
                  <a:lnTo>
                    <a:pt x="18478" y="66497"/>
                  </a:lnTo>
                  <a:lnTo>
                    <a:pt x="19418" y="68376"/>
                  </a:lnTo>
                  <a:lnTo>
                    <a:pt x="21844" y="69862"/>
                  </a:lnTo>
                  <a:lnTo>
                    <a:pt x="21844" y="67297"/>
                  </a:lnTo>
                  <a:close/>
                </a:path>
                <a:path w="105409" h="222250">
                  <a:moveTo>
                    <a:pt x="21983" y="71374"/>
                  </a:moveTo>
                  <a:lnTo>
                    <a:pt x="21844" y="71297"/>
                  </a:lnTo>
                  <a:lnTo>
                    <a:pt x="21437" y="71081"/>
                  </a:lnTo>
                  <a:lnTo>
                    <a:pt x="21983" y="71374"/>
                  </a:lnTo>
                  <a:close/>
                </a:path>
                <a:path w="105409" h="222250">
                  <a:moveTo>
                    <a:pt x="22517" y="131330"/>
                  </a:moveTo>
                  <a:lnTo>
                    <a:pt x="21310" y="133400"/>
                  </a:lnTo>
                  <a:lnTo>
                    <a:pt x="22250" y="133273"/>
                  </a:lnTo>
                  <a:lnTo>
                    <a:pt x="22517" y="133261"/>
                  </a:lnTo>
                  <a:lnTo>
                    <a:pt x="22517" y="131330"/>
                  </a:lnTo>
                  <a:close/>
                </a:path>
                <a:path w="105409" h="222250">
                  <a:moveTo>
                    <a:pt x="23876" y="72021"/>
                  </a:moveTo>
                  <a:lnTo>
                    <a:pt x="23469" y="71615"/>
                  </a:lnTo>
                  <a:lnTo>
                    <a:pt x="23190" y="71615"/>
                  </a:lnTo>
                  <a:lnTo>
                    <a:pt x="23190" y="71488"/>
                  </a:lnTo>
                  <a:lnTo>
                    <a:pt x="22923" y="71081"/>
                  </a:lnTo>
                  <a:lnTo>
                    <a:pt x="23596" y="69862"/>
                  </a:lnTo>
                  <a:lnTo>
                    <a:pt x="23596" y="68922"/>
                  </a:lnTo>
                  <a:lnTo>
                    <a:pt x="23469" y="68872"/>
                  </a:lnTo>
                  <a:lnTo>
                    <a:pt x="23190" y="68757"/>
                  </a:lnTo>
                  <a:lnTo>
                    <a:pt x="22923" y="68656"/>
                  </a:lnTo>
                  <a:lnTo>
                    <a:pt x="21983" y="67970"/>
                  </a:lnTo>
                  <a:lnTo>
                    <a:pt x="21983" y="71374"/>
                  </a:lnTo>
                  <a:lnTo>
                    <a:pt x="22923" y="71882"/>
                  </a:lnTo>
                  <a:lnTo>
                    <a:pt x="23596" y="71983"/>
                  </a:lnTo>
                  <a:lnTo>
                    <a:pt x="23876" y="72021"/>
                  </a:lnTo>
                  <a:close/>
                </a:path>
                <a:path w="105409" h="222250">
                  <a:moveTo>
                    <a:pt x="24028" y="119595"/>
                  </a:moveTo>
                  <a:lnTo>
                    <a:pt x="22390" y="118427"/>
                  </a:lnTo>
                  <a:lnTo>
                    <a:pt x="21437" y="117348"/>
                  </a:lnTo>
                  <a:lnTo>
                    <a:pt x="20091" y="117424"/>
                  </a:lnTo>
                  <a:lnTo>
                    <a:pt x="19011" y="117500"/>
                  </a:lnTo>
                  <a:lnTo>
                    <a:pt x="17132" y="117614"/>
                  </a:lnTo>
                  <a:lnTo>
                    <a:pt x="22390" y="119126"/>
                  </a:lnTo>
                  <a:lnTo>
                    <a:pt x="22656" y="119202"/>
                  </a:lnTo>
                  <a:lnTo>
                    <a:pt x="22923" y="119278"/>
                  </a:lnTo>
                  <a:lnTo>
                    <a:pt x="23329" y="119392"/>
                  </a:lnTo>
                  <a:lnTo>
                    <a:pt x="23596" y="119468"/>
                  </a:lnTo>
                  <a:lnTo>
                    <a:pt x="24028" y="119595"/>
                  </a:lnTo>
                  <a:close/>
                </a:path>
                <a:path w="105409" h="222250">
                  <a:moveTo>
                    <a:pt x="24815" y="186537"/>
                  </a:moveTo>
                  <a:lnTo>
                    <a:pt x="24549" y="186677"/>
                  </a:lnTo>
                  <a:lnTo>
                    <a:pt x="24142" y="187083"/>
                  </a:lnTo>
                  <a:lnTo>
                    <a:pt x="24676" y="187756"/>
                  </a:lnTo>
                  <a:lnTo>
                    <a:pt x="24549" y="187350"/>
                  </a:lnTo>
                  <a:lnTo>
                    <a:pt x="24815" y="186537"/>
                  </a:lnTo>
                  <a:close/>
                </a:path>
                <a:path w="105409" h="222250">
                  <a:moveTo>
                    <a:pt x="25222" y="108737"/>
                  </a:moveTo>
                  <a:lnTo>
                    <a:pt x="24955" y="108153"/>
                  </a:lnTo>
                  <a:lnTo>
                    <a:pt x="24955" y="108305"/>
                  </a:lnTo>
                  <a:lnTo>
                    <a:pt x="25222" y="108737"/>
                  </a:lnTo>
                  <a:close/>
                </a:path>
                <a:path w="105409" h="222250">
                  <a:moveTo>
                    <a:pt x="26428" y="110324"/>
                  </a:moveTo>
                  <a:lnTo>
                    <a:pt x="25628" y="109385"/>
                  </a:lnTo>
                  <a:lnTo>
                    <a:pt x="26428" y="110871"/>
                  </a:lnTo>
                  <a:lnTo>
                    <a:pt x="26428" y="110324"/>
                  </a:lnTo>
                  <a:close/>
                </a:path>
                <a:path w="105409" h="222250">
                  <a:moveTo>
                    <a:pt x="26428" y="106553"/>
                  </a:moveTo>
                  <a:lnTo>
                    <a:pt x="26035" y="105613"/>
                  </a:lnTo>
                  <a:lnTo>
                    <a:pt x="25222" y="104800"/>
                  </a:lnTo>
                  <a:lnTo>
                    <a:pt x="22517" y="105448"/>
                  </a:lnTo>
                  <a:lnTo>
                    <a:pt x="22390" y="105473"/>
                  </a:lnTo>
                  <a:lnTo>
                    <a:pt x="18605" y="104838"/>
                  </a:lnTo>
                  <a:lnTo>
                    <a:pt x="18021" y="104749"/>
                  </a:lnTo>
                  <a:lnTo>
                    <a:pt x="17526" y="104660"/>
                  </a:lnTo>
                  <a:lnTo>
                    <a:pt x="18021" y="103924"/>
                  </a:lnTo>
                  <a:lnTo>
                    <a:pt x="16992" y="104533"/>
                  </a:lnTo>
                  <a:lnTo>
                    <a:pt x="14566" y="103174"/>
                  </a:lnTo>
                  <a:lnTo>
                    <a:pt x="14427" y="105206"/>
                  </a:lnTo>
                  <a:lnTo>
                    <a:pt x="13614" y="109245"/>
                  </a:lnTo>
                  <a:lnTo>
                    <a:pt x="12407" y="109143"/>
                  </a:lnTo>
                  <a:lnTo>
                    <a:pt x="11188" y="109029"/>
                  </a:lnTo>
                  <a:lnTo>
                    <a:pt x="9436" y="108940"/>
                  </a:lnTo>
                  <a:lnTo>
                    <a:pt x="8763" y="109385"/>
                  </a:lnTo>
                  <a:lnTo>
                    <a:pt x="9575" y="110464"/>
                  </a:lnTo>
                  <a:lnTo>
                    <a:pt x="11188" y="112890"/>
                  </a:lnTo>
                  <a:lnTo>
                    <a:pt x="9575" y="112598"/>
                  </a:lnTo>
                  <a:lnTo>
                    <a:pt x="9436" y="112572"/>
                  </a:lnTo>
                  <a:lnTo>
                    <a:pt x="8763" y="112445"/>
                  </a:lnTo>
                  <a:lnTo>
                    <a:pt x="8229" y="112356"/>
                  </a:lnTo>
                  <a:lnTo>
                    <a:pt x="7277" y="112826"/>
                  </a:lnTo>
                  <a:lnTo>
                    <a:pt x="7150" y="112890"/>
                  </a:lnTo>
                  <a:lnTo>
                    <a:pt x="6604" y="112763"/>
                  </a:lnTo>
                  <a:lnTo>
                    <a:pt x="8229" y="116674"/>
                  </a:lnTo>
                  <a:lnTo>
                    <a:pt x="7531" y="116306"/>
                  </a:lnTo>
                  <a:lnTo>
                    <a:pt x="6070" y="120307"/>
                  </a:lnTo>
                  <a:lnTo>
                    <a:pt x="7150" y="120675"/>
                  </a:lnTo>
                  <a:lnTo>
                    <a:pt x="7277" y="120713"/>
                  </a:lnTo>
                  <a:lnTo>
                    <a:pt x="8229" y="121310"/>
                  </a:lnTo>
                  <a:lnTo>
                    <a:pt x="8356" y="121386"/>
                  </a:lnTo>
                  <a:lnTo>
                    <a:pt x="9436" y="120853"/>
                  </a:lnTo>
                  <a:lnTo>
                    <a:pt x="8229" y="116941"/>
                  </a:lnTo>
                  <a:lnTo>
                    <a:pt x="11188" y="118465"/>
                  </a:lnTo>
                  <a:lnTo>
                    <a:pt x="12407" y="119100"/>
                  </a:lnTo>
                  <a:lnTo>
                    <a:pt x="12941" y="120586"/>
                  </a:lnTo>
                  <a:lnTo>
                    <a:pt x="13487" y="120180"/>
                  </a:lnTo>
                  <a:lnTo>
                    <a:pt x="14160" y="119900"/>
                  </a:lnTo>
                  <a:lnTo>
                    <a:pt x="14566" y="119989"/>
                  </a:lnTo>
                  <a:lnTo>
                    <a:pt x="14833" y="120040"/>
                  </a:lnTo>
                  <a:lnTo>
                    <a:pt x="15913" y="117348"/>
                  </a:lnTo>
                  <a:lnTo>
                    <a:pt x="17526" y="116611"/>
                  </a:lnTo>
                  <a:lnTo>
                    <a:pt x="18478" y="116192"/>
                  </a:lnTo>
                  <a:lnTo>
                    <a:pt x="18605" y="116128"/>
                  </a:lnTo>
                  <a:lnTo>
                    <a:pt x="18478" y="112890"/>
                  </a:lnTo>
                  <a:lnTo>
                    <a:pt x="19824" y="112890"/>
                  </a:lnTo>
                  <a:lnTo>
                    <a:pt x="21437" y="112483"/>
                  </a:lnTo>
                  <a:lnTo>
                    <a:pt x="22390" y="113703"/>
                  </a:lnTo>
                  <a:lnTo>
                    <a:pt x="22517" y="110604"/>
                  </a:lnTo>
                  <a:lnTo>
                    <a:pt x="24815" y="107899"/>
                  </a:lnTo>
                  <a:lnTo>
                    <a:pt x="24955" y="108153"/>
                  </a:lnTo>
                  <a:lnTo>
                    <a:pt x="25222" y="108178"/>
                  </a:lnTo>
                  <a:lnTo>
                    <a:pt x="26428" y="107632"/>
                  </a:lnTo>
                  <a:lnTo>
                    <a:pt x="26428" y="106553"/>
                  </a:lnTo>
                  <a:close/>
                </a:path>
                <a:path w="105409" h="222250">
                  <a:moveTo>
                    <a:pt x="26568" y="186804"/>
                  </a:moveTo>
                  <a:lnTo>
                    <a:pt x="26162" y="187210"/>
                  </a:lnTo>
                  <a:lnTo>
                    <a:pt x="25895" y="187756"/>
                  </a:lnTo>
                  <a:lnTo>
                    <a:pt x="25488" y="188023"/>
                  </a:lnTo>
                  <a:lnTo>
                    <a:pt x="25349" y="188023"/>
                  </a:lnTo>
                  <a:lnTo>
                    <a:pt x="25222" y="188163"/>
                  </a:lnTo>
                  <a:lnTo>
                    <a:pt x="24955" y="188290"/>
                  </a:lnTo>
                  <a:lnTo>
                    <a:pt x="25349" y="188836"/>
                  </a:lnTo>
                  <a:lnTo>
                    <a:pt x="26568" y="186804"/>
                  </a:lnTo>
                  <a:close/>
                </a:path>
                <a:path w="105409" h="222250">
                  <a:moveTo>
                    <a:pt x="26835" y="95758"/>
                  </a:moveTo>
                  <a:lnTo>
                    <a:pt x="26568" y="94005"/>
                  </a:lnTo>
                  <a:lnTo>
                    <a:pt x="26162" y="93408"/>
                  </a:lnTo>
                  <a:lnTo>
                    <a:pt x="25082" y="93332"/>
                  </a:lnTo>
                  <a:lnTo>
                    <a:pt x="23876" y="91579"/>
                  </a:lnTo>
                  <a:lnTo>
                    <a:pt x="24549" y="90233"/>
                  </a:lnTo>
                  <a:lnTo>
                    <a:pt x="24549" y="89827"/>
                  </a:lnTo>
                  <a:lnTo>
                    <a:pt x="22796" y="90766"/>
                  </a:lnTo>
                  <a:lnTo>
                    <a:pt x="21043" y="94145"/>
                  </a:lnTo>
                  <a:lnTo>
                    <a:pt x="19151" y="92125"/>
                  </a:lnTo>
                  <a:lnTo>
                    <a:pt x="19011" y="92925"/>
                  </a:lnTo>
                  <a:lnTo>
                    <a:pt x="20231" y="93599"/>
                  </a:lnTo>
                  <a:lnTo>
                    <a:pt x="20637" y="94411"/>
                  </a:lnTo>
                  <a:lnTo>
                    <a:pt x="22517" y="94716"/>
                  </a:lnTo>
                  <a:lnTo>
                    <a:pt x="23190" y="94818"/>
                  </a:lnTo>
                  <a:lnTo>
                    <a:pt x="21717" y="97116"/>
                  </a:lnTo>
                  <a:lnTo>
                    <a:pt x="23190" y="97955"/>
                  </a:lnTo>
                  <a:lnTo>
                    <a:pt x="23876" y="98348"/>
                  </a:lnTo>
                  <a:lnTo>
                    <a:pt x="24942" y="98958"/>
                  </a:lnTo>
                  <a:lnTo>
                    <a:pt x="25311" y="99174"/>
                  </a:lnTo>
                  <a:lnTo>
                    <a:pt x="24942" y="96037"/>
                  </a:lnTo>
                  <a:lnTo>
                    <a:pt x="25488" y="95961"/>
                  </a:lnTo>
                  <a:lnTo>
                    <a:pt x="26162" y="95859"/>
                  </a:lnTo>
                  <a:lnTo>
                    <a:pt x="26835" y="95758"/>
                  </a:lnTo>
                  <a:close/>
                </a:path>
                <a:path w="105409" h="222250">
                  <a:moveTo>
                    <a:pt x="27381" y="100076"/>
                  </a:moveTo>
                  <a:lnTo>
                    <a:pt x="25488" y="99580"/>
                  </a:lnTo>
                  <a:lnTo>
                    <a:pt x="23876" y="99669"/>
                  </a:lnTo>
                  <a:lnTo>
                    <a:pt x="21717" y="100215"/>
                  </a:lnTo>
                  <a:lnTo>
                    <a:pt x="22517" y="101295"/>
                  </a:lnTo>
                  <a:lnTo>
                    <a:pt x="23329" y="102108"/>
                  </a:lnTo>
                  <a:lnTo>
                    <a:pt x="23469" y="102057"/>
                  </a:lnTo>
                  <a:lnTo>
                    <a:pt x="23876" y="101917"/>
                  </a:lnTo>
                  <a:lnTo>
                    <a:pt x="24142" y="101828"/>
                  </a:lnTo>
                  <a:lnTo>
                    <a:pt x="23469" y="100342"/>
                  </a:lnTo>
                  <a:lnTo>
                    <a:pt x="25488" y="100253"/>
                  </a:lnTo>
                  <a:lnTo>
                    <a:pt x="26835" y="100139"/>
                  </a:lnTo>
                  <a:lnTo>
                    <a:pt x="27381" y="100076"/>
                  </a:lnTo>
                  <a:close/>
                </a:path>
                <a:path w="105409" h="222250">
                  <a:moveTo>
                    <a:pt x="27508" y="163372"/>
                  </a:moveTo>
                  <a:lnTo>
                    <a:pt x="27241" y="163474"/>
                  </a:lnTo>
                  <a:lnTo>
                    <a:pt x="27508" y="163626"/>
                  </a:lnTo>
                  <a:lnTo>
                    <a:pt x="27508" y="163372"/>
                  </a:lnTo>
                  <a:close/>
                </a:path>
                <a:path w="105409" h="222250">
                  <a:moveTo>
                    <a:pt x="29133" y="162725"/>
                  </a:moveTo>
                  <a:lnTo>
                    <a:pt x="28994" y="162560"/>
                  </a:lnTo>
                  <a:lnTo>
                    <a:pt x="26835" y="161721"/>
                  </a:lnTo>
                  <a:lnTo>
                    <a:pt x="26466" y="158026"/>
                  </a:lnTo>
                  <a:lnTo>
                    <a:pt x="27241" y="157924"/>
                  </a:lnTo>
                  <a:lnTo>
                    <a:pt x="27508" y="157899"/>
                  </a:lnTo>
                  <a:lnTo>
                    <a:pt x="27241" y="157734"/>
                  </a:lnTo>
                  <a:lnTo>
                    <a:pt x="26835" y="157632"/>
                  </a:lnTo>
                  <a:lnTo>
                    <a:pt x="26428" y="157543"/>
                  </a:lnTo>
                  <a:lnTo>
                    <a:pt x="26428" y="158026"/>
                  </a:lnTo>
                  <a:lnTo>
                    <a:pt x="25628" y="158127"/>
                  </a:lnTo>
                  <a:lnTo>
                    <a:pt x="24955" y="158216"/>
                  </a:lnTo>
                  <a:lnTo>
                    <a:pt x="24549" y="158267"/>
                  </a:lnTo>
                  <a:lnTo>
                    <a:pt x="23876" y="158343"/>
                  </a:lnTo>
                  <a:lnTo>
                    <a:pt x="25628" y="154305"/>
                  </a:lnTo>
                  <a:lnTo>
                    <a:pt x="24955" y="155244"/>
                  </a:lnTo>
                  <a:lnTo>
                    <a:pt x="24549" y="155206"/>
                  </a:lnTo>
                  <a:lnTo>
                    <a:pt x="23596" y="155117"/>
                  </a:lnTo>
                  <a:lnTo>
                    <a:pt x="23329" y="154305"/>
                  </a:lnTo>
                  <a:lnTo>
                    <a:pt x="23190" y="154838"/>
                  </a:lnTo>
                  <a:lnTo>
                    <a:pt x="22923" y="155117"/>
                  </a:lnTo>
                  <a:lnTo>
                    <a:pt x="22390" y="155511"/>
                  </a:lnTo>
                  <a:lnTo>
                    <a:pt x="22923" y="156870"/>
                  </a:lnTo>
                  <a:lnTo>
                    <a:pt x="22250" y="158750"/>
                  </a:lnTo>
                  <a:lnTo>
                    <a:pt x="21310" y="159969"/>
                  </a:lnTo>
                  <a:lnTo>
                    <a:pt x="22110" y="161861"/>
                  </a:lnTo>
                  <a:lnTo>
                    <a:pt x="22390" y="161798"/>
                  </a:lnTo>
                  <a:lnTo>
                    <a:pt x="22923" y="161671"/>
                  </a:lnTo>
                  <a:lnTo>
                    <a:pt x="23329" y="161582"/>
                  </a:lnTo>
                  <a:lnTo>
                    <a:pt x="23876" y="161467"/>
                  </a:lnTo>
                  <a:lnTo>
                    <a:pt x="24955" y="161417"/>
                  </a:lnTo>
                  <a:lnTo>
                    <a:pt x="26162" y="161721"/>
                  </a:lnTo>
                  <a:lnTo>
                    <a:pt x="26428" y="161772"/>
                  </a:lnTo>
                  <a:lnTo>
                    <a:pt x="26835" y="161861"/>
                  </a:lnTo>
                  <a:lnTo>
                    <a:pt x="28181" y="162801"/>
                  </a:lnTo>
                  <a:lnTo>
                    <a:pt x="27876" y="163220"/>
                  </a:lnTo>
                  <a:lnTo>
                    <a:pt x="28181" y="163093"/>
                  </a:lnTo>
                  <a:lnTo>
                    <a:pt x="28994" y="162775"/>
                  </a:lnTo>
                  <a:lnTo>
                    <a:pt x="29133" y="162725"/>
                  </a:lnTo>
                  <a:close/>
                </a:path>
                <a:path w="105409" h="222250">
                  <a:moveTo>
                    <a:pt x="29946" y="119227"/>
                  </a:moveTo>
                  <a:lnTo>
                    <a:pt x="29400" y="119557"/>
                  </a:lnTo>
                  <a:lnTo>
                    <a:pt x="28727" y="119900"/>
                  </a:lnTo>
                  <a:lnTo>
                    <a:pt x="27914" y="119367"/>
                  </a:lnTo>
                  <a:lnTo>
                    <a:pt x="26428" y="118148"/>
                  </a:lnTo>
                  <a:lnTo>
                    <a:pt x="25349" y="118148"/>
                  </a:lnTo>
                  <a:lnTo>
                    <a:pt x="24815" y="117881"/>
                  </a:lnTo>
                  <a:lnTo>
                    <a:pt x="24269" y="119773"/>
                  </a:lnTo>
                  <a:lnTo>
                    <a:pt x="24028" y="119595"/>
                  </a:lnTo>
                  <a:lnTo>
                    <a:pt x="21170" y="121386"/>
                  </a:lnTo>
                  <a:lnTo>
                    <a:pt x="19011" y="121894"/>
                  </a:lnTo>
                  <a:lnTo>
                    <a:pt x="19011" y="122504"/>
                  </a:lnTo>
                  <a:lnTo>
                    <a:pt x="19926" y="126326"/>
                  </a:lnTo>
                  <a:lnTo>
                    <a:pt x="22390" y="127330"/>
                  </a:lnTo>
                  <a:lnTo>
                    <a:pt x="22656" y="131241"/>
                  </a:lnTo>
                  <a:lnTo>
                    <a:pt x="22923" y="130568"/>
                  </a:lnTo>
                  <a:lnTo>
                    <a:pt x="23329" y="130568"/>
                  </a:lnTo>
                  <a:lnTo>
                    <a:pt x="23596" y="130568"/>
                  </a:lnTo>
                  <a:lnTo>
                    <a:pt x="23596" y="130289"/>
                  </a:lnTo>
                  <a:lnTo>
                    <a:pt x="23469" y="130162"/>
                  </a:lnTo>
                  <a:lnTo>
                    <a:pt x="23329" y="126923"/>
                  </a:lnTo>
                  <a:lnTo>
                    <a:pt x="24815" y="125171"/>
                  </a:lnTo>
                  <a:lnTo>
                    <a:pt x="26428" y="124726"/>
                  </a:lnTo>
                  <a:lnTo>
                    <a:pt x="26708" y="124650"/>
                  </a:lnTo>
                  <a:lnTo>
                    <a:pt x="27787" y="124358"/>
                  </a:lnTo>
                  <a:lnTo>
                    <a:pt x="29260" y="123545"/>
                  </a:lnTo>
                  <a:lnTo>
                    <a:pt x="26708" y="120853"/>
                  </a:lnTo>
                  <a:lnTo>
                    <a:pt x="28727" y="120142"/>
                  </a:lnTo>
                  <a:lnTo>
                    <a:pt x="29806" y="120180"/>
                  </a:lnTo>
                  <a:lnTo>
                    <a:pt x="29946" y="120040"/>
                  </a:lnTo>
                  <a:lnTo>
                    <a:pt x="29946" y="119227"/>
                  </a:lnTo>
                  <a:close/>
                </a:path>
                <a:path w="105409" h="222250">
                  <a:moveTo>
                    <a:pt x="30480" y="165227"/>
                  </a:moveTo>
                  <a:lnTo>
                    <a:pt x="27559" y="163664"/>
                  </a:lnTo>
                  <a:lnTo>
                    <a:pt x="26301" y="165087"/>
                  </a:lnTo>
                  <a:lnTo>
                    <a:pt x="27508" y="165671"/>
                  </a:lnTo>
                  <a:lnTo>
                    <a:pt x="28994" y="166382"/>
                  </a:lnTo>
                  <a:lnTo>
                    <a:pt x="29133" y="166446"/>
                  </a:lnTo>
                  <a:lnTo>
                    <a:pt x="27635" y="167805"/>
                  </a:lnTo>
                  <a:lnTo>
                    <a:pt x="28587" y="168605"/>
                  </a:lnTo>
                  <a:lnTo>
                    <a:pt x="28321" y="170218"/>
                  </a:lnTo>
                  <a:lnTo>
                    <a:pt x="28994" y="171157"/>
                  </a:lnTo>
                  <a:lnTo>
                    <a:pt x="29260" y="171157"/>
                  </a:lnTo>
                  <a:lnTo>
                    <a:pt x="29400" y="170078"/>
                  </a:lnTo>
                  <a:lnTo>
                    <a:pt x="29400" y="168871"/>
                  </a:lnTo>
                  <a:lnTo>
                    <a:pt x="28587" y="167792"/>
                  </a:lnTo>
                  <a:lnTo>
                    <a:pt x="28994" y="167246"/>
                  </a:lnTo>
                  <a:lnTo>
                    <a:pt x="29133" y="167182"/>
                  </a:lnTo>
                  <a:lnTo>
                    <a:pt x="29260" y="167119"/>
                  </a:lnTo>
                  <a:lnTo>
                    <a:pt x="29400" y="167043"/>
                  </a:lnTo>
                  <a:lnTo>
                    <a:pt x="29540" y="166979"/>
                  </a:lnTo>
                  <a:lnTo>
                    <a:pt x="29933" y="166878"/>
                  </a:lnTo>
                  <a:lnTo>
                    <a:pt x="30480" y="165227"/>
                  </a:lnTo>
                  <a:close/>
                </a:path>
                <a:path w="105409" h="222250">
                  <a:moveTo>
                    <a:pt x="30746" y="100749"/>
                  </a:moveTo>
                  <a:lnTo>
                    <a:pt x="30073" y="100076"/>
                  </a:lnTo>
                  <a:lnTo>
                    <a:pt x="29540" y="100342"/>
                  </a:lnTo>
                  <a:lnTo>
                    <a:pt x="30746" y="100749"/>
                  </a:lnTo>
                  <a:close/>
                </a:path>
                <a:path w="105409" h="222250">
                  <a:moveTo>
                    <a:pt x="31419" y="151879"/>
                  </a:moveTo>
                  <a:lnTo>
                    <a:pt x="28867" y="149720"/>
                  </a:lnTo>
                  <a:lnTo>
                    <a:pt x="27101" y="149720"/>
                  </a:lnTo>
                  <a:lnTo>
                    <a:pt x="26835" y="150520"/>
                  </a:lnTo>
                  <a:lnTo>
                    <a:pt x="26301" y="150799"/>
                  </a:lnTo>
                  <a:lnTo>
                    <a:pt x="26835" y="152006"/>
                  </a:lnTo>
                  <a:lnTo>
                    <a:pt x="26708" y="152819"/>
                  </a:lnTo>
                  <a:lnTo>
                    <a:pt x="26301" y="153492"/>
                  </a:lnTo>
                  <a:lnTo>
                    <a:pt x="26835" y="153225"/>
                  </a:lnTo>
                  <a:lnTo>
                    <a:pt x="27647" y="153085"/>
                  </a:lnTo>
                  <a:lnTo>
                    <a:pt x="29133" y="153225"/>
                  </a:lnTo>
                  <a:lnTo>
                    <a:pt x="31419" y="151879"/>
                  </a:lnTo>
                  <a:close/>
                </a:path>
                <a:path w="105409" h="222250">
                  <a:moveTo>
                    <a:pt x="32639" y="158750"/>
                  </a:moveTo>
                  <a:lnTo>
                    <a:pt x="30073" y="156451"/>
                  </a:lnTo>
                  <a:lnTo>
                    <a:pt x="29933" y="156324"/>
                  </a:lnTo>
                  <a:lnTo>
                    <a:pt x="29540" y="154838"/>
                  </a:lnTo>
                  <a:lnTo>
                    <a:pt x="28181" y="157810"/>
                  </a:lnTo>
                  <a:lnTo>
                    <a:pt x="27508" y="157899"/>
                  </a:lnTo>
                  <a:lnTo>
                    <a:pt x="28321" y="157988"/>
                  </a:lnTo>
                  <a:lnTo>
                    <a:pt x="28587" y="158051"/>
                  </a:lnTo>
                  <a:lnTo>
                    <a:pt x="28994" y="158153"/>
                  </a:lnTo>
                  <a:lnTo>
                    <a:pt x="29400" y="158254"/>
                  </a:lnTo>
                  <a:lnTo>
                    <a:pt x="29933" y="158369"/>
                  </a:lnTo>
                  <a:lnTo>
                    <a:pt x="32639" y="158750"/>
                  </a:lnTo>
                  <a:close/>
                </a:path>
                <a:path w="105409" h="222250">
                  <a:moveTo>
                    <a:pt x="33172" y="176149"/>
                  </a:moveTo>
                  <a:lnTo>
                    <a:pt x="31826" y="177228"/>
                  </a:lnTo>
                  <a:lnTo>
                    <a:pt x="31292" y="177774"/>
                  </a:lnTo>
                  <a:lnTo>
                    <a:pt x="30480" y="177101"/>
                  </a:lnTo>
                  <a:lnTo>
                    <a:pt x="30073" y="177774"/>
                  </a:lnTo>
                  <a:lnTo>
                    <a:pt x="29400" y="178181"/>
                  </a:lnTo>
                  <a:lnTo>
                    <a:pt x="28867" y="178714"/>
                  </a:lnTo>
                  <a:lnTo>
                    <a:pt x="28867" y="178854"/>
                  </a:lnTo>
                  <a:lnTo>
                    <a:pt x="28994" y="178981"/>
                  </a:lnTo>
                  <a:lnTo>
                    <a:pt x="28994" y="179120"/>
                  </a:lnTo>
                  <a:lnTo>
                    <a:pt x="28587" y="178981"/>
                  </a:lnTo>
                  <a:lnTo>
                    <a:pt x="27241" y="179793"/>
                  </a:lnTo>
                  <a:lnTo>
                    <a:pt x="26568" y="182626"/>
                  </a:lnTo>
                  <a:lnTo>
                    <a:pt x="25488" y="182892"/>
                  </a:lnTo>
                  <a:lnTo>
                    <a:pt x="25755" y="183578"/>
                  </a:lnTo>
                  <a:lnTo>
                    <a:pt x="25755" y="184111"/>
                  </a:lnTo>
                  <a:lnTo>
                    <a:pt x="25628" y="184785"/>
                  </a:lnTo>
                  <a:lnTo>
                    <a:pt x="26301" y="184251"/>
                  </a:lnTo>
                  <a:lnTo>
                    <a:pt x="27241" y="185051"/>
                  </a:lnTo>
                  <a:lnTo>
                    <a:pt x="27241" y="185864"/>
                  </a:lnTo>
                  <a:lnTo>
                    <a:pt x="29260" y="182626"/>
                  </a:lnTo>
                  <a:lnTo>
                    <a:pt x="31153" y="179387"/>
                  </a:lnTo>
                  <a:lnTo>
                    <a:pt x="33172" y="176149"/>
                  </a:lnTo>
                  <a:close/>
                </a:path>
                <a:path w="105409" h="222250">
                  <a:moveTo>
                    <a:pt x="33451" y="32499"/>
                  </a:moveTo>
                  <a:lnTo>
                    <a:pt x="31826" y="31826"/>
                  </a:lnTo>
                  <a:lnTo>
                    <a:pt x="31419" y="30607"/>
                  </a:lnTo>
                  <a:lnTo>
                    <a:pt x="32232" y="33172"/>
                  </a:lnTo>
                  <a:lnTo>
                    <a:pt x="29260" y="31965"/>
                  </a:lnTo>
                  <a:lnTo>
                    <a:pt x="28054" y="32766"/>
                  </a:lnTo>
                  <a:lnTo>
                    <a:pt x="29133" y="33578"/>
                  </a:lnTo>
                  <a:lnTo>
                    <a:pt x="32092" y="35737"/>
                  </a:lnTo>
                  <a:lnTo>
                    <a:pt x="32639" y="33578"/>
                  </a:lnTo>
                  <a:lnTo>
                    <a:pt x="33451" y="32499"/>
                  </a:lnTo>
                  <a:close/>
                </a:path>
                <a:path w="105409" h="222250">
                  <a:moveTo>
                    <a:pt x="33985" y="114236"/>
                  </a:moveTo>
                  <a:lnTo>
                    <a:pt x="32372" y="112763"/>
                  </a:lnTo>
                  <a:lnTo>
                    <a:pt x="33718" y="109524"/>
                  </a:lnTo>
                  <a:lnTo>
                    <a:pt x="31013" y="110324"/>
                  </a:lnTo>
                  <a:lnTo>
                    <a:pt x="30619" y="110464"/>
                  </a:lnTo>
                  <a:lnTo>
                    <a:pt x="30213" y="110871"/>
                  </a:lnTo>
                  <a:lnTo>
                    <a:pt x="30213" y="111137"/>
                  </a:lnTo>
                  <a:lnTo>
                    <a:pt x="29806" y="111277"/>
                  </a:lnTo>
                  <a:lnTo>
                    <a:pt x="29667" y="111544"/>
                  </a:lnTo>
                  <a:lnTo>
                    <a:pt x="30073" y="112623"/>
                  </a:lnTo>
                  <a:lnTo>
                    <a:pt x="31559" y="113030"/>
                  </a:lnTo>
                  <a:lnTo>
                    <a:pt x="31699" y="114376"/>
                  </a:lnTo>
                  <a:lnTo>
                    <a:pt x="33045" y="114109"/>
                  </a:lnTo>
                  <a:lnTo>
                    <a:pt x="33985" y="114236"/>
                  </a:lnTo>
                  <a:close/>
                </a:path>
                <a:path w="105409" h="222250">
                  <a:moveTo>
                    <a:pt x="36144" y="129082"/>
                  </a:moveTo>
                  <a:lnTo>
                    <a:pt x="34658" y="128943"/>
                  </a:lnTo>
                  <a:lnTo>
                    <a:pt x="31153" y="125171"/>
                  </a:lnTo>
                  <a:lnTo>
                    <a:pt x="31153" y="129082"/>
                  </a:lnTo>
                  <a:lnTo>
                    <a:pt x="31559" y="129082"/>
                  </a:lnTo>
                  <a:lnTo>
                    <a:pt x="31826" y="129209"/>
                  </a:lnTo>
                  <a:lnTo>
                    <a:pt x="32232" y="129489"/>
                  </a:lnTo>
                  <a:lnTo>
                    <a:pt x="33045" y="129209"/>
                  </a:lnTo>
                  <a:lnTo>
                    <a:pt x="34391" y="129349"/>
                  </a:lnTo>
                  <a:lnTo>
                    <a:pt x="35331" y="129616"/>
                  </a:lnTo>
                  <a:lnTo>
                    <a:pt x="35471" y="129209"/>
                  </a:lnTo>
                  <a:lnTo>
                    <a:pt x="35877" y="129082"/>
                  </a:lnTo>
                  <a:lnTo>
                    <a:pt x="36144" y="129082"/>
                  </a:lnTo>
                  <a:close/>
                </a:path>
                <a:path w="105409" h="222250">
                  <a:moveTo>
                    <a:pt x="36957" y="106692"/>
                  </a:moveTo>
                  <a:lnTo>
                    <a:pt x="36283" y="106286"/>
                  </a:lnTo>
                  <a:lnTo>
                    <a:pt x="35737" y="105473"/>
                  </a:lnTo>
                  <a:lnTo>
                    <a:pt x="35610" y="104800"/>
                  </a:lnTo>
                  <a:lnTo>
                    <a:pt x="34925" y="106146"/>
                  </a:lnTo>
                  <a:lnTo>
                    <a:pt x="33985" y="107226"/>
                  </a:lnTo>
                  <a:lnTo>
                    <a:pt x="32232" y="107772"/>
                  </a:lnTo>
                  <a:lnTo>
                    <a:pt x="31559" y="107899"/>
                  </a:lnTo>
                  <a:lnTo>
                    <a:pt x="30746" y="108712"/>
                  </a:lnTo>
                  <a:lnTo>
                    <a:pt x="31013" y="110058"/>
                  </a:lnTo>
                  <a:lnTo>
                    <a:pt x="31153" y="110058"/>
                  </a:lnTo>
                  <a:lnTo>
                    <a:pt x="33172" y="108851"/>
                  </a:lnTo>
                  <a:lnTo>
                    <a:pt x="35331" y="107632"/>
                  </a:lnTo>
                  <a:lnTo>
                    <a:pt x="36957" y="106692"/>
                  </a:lnTo>
                  <a:close/>
                </a:path>
                <a:path w="105409" h="222250">
                  <a:moveTo>
                    <a:pt x="36957" y="102235"/>
                  </a:moveTo>
                  <a:lnTo>
                    <a:pt x="36817" y="102108"/>
                  </a:lnTo>
                  <a:lnTo>
                    <a:pt x="36690" y="101828"/>
                  </a:lnTo>
                  <a:lnTo>
                    <a:pt x="36690" y="101701"/>
                  </a:lnTo>
                  <a:lnTo>
                    <a:pt x="36550" y="101968"/>
                  </a:lnTo>
                  <a:lnTo>
                    <a:pt x="36550" y="102235"/>
                  </a:lnTo>
                  <a:lnTo>
                    <a:pt x="36410" y="102501"/>
                  </a:lnTo>
                  <a:lnTo>
                    <a:pt x="36550" y="102501"/>
                  </a:lnTo>
                  <a:lnTo>
                    <a:pt x="36690" y="102374"/>
                  </a:lnTo>
                  <a:lnTo>
                    <a:pt x="36957" y="102235"/>
                  </a:lnTo>
                  <a:close/>
                </a:path>
                <a:path w="105409" h="222250">
                  <a:moveTo>
                    <a:pt x="37490" y="129984"/>
                  </a:moveTo>
                  <a:lnTo>
                    <a:pt x="37363" y="130162"/>
                  </a:lnTo>
                  <a:lnTo>
                    <a:pt x="37490" y="130238"/>
                  </a:lnTo>
                  <a:lnTo>
                    <a:pt x="37490" y="129984"/>
                  </a:lnTo>
                  <a:close/>
                </a:path>
                <a:path w="105409" h="222250">
                  <a:moveTo>
                    <a:pt x="37630" y="152958"/>
                  </a:moveTo>
                  <a:lnTo>
                    <a:pt x="36957" y="150622"/>
                  </a:lnTo>
                  <a:lnTo>
                    <a:pt x="36957" y="151244"/>
                  </a:lnTo>
                  <a:lnTo>
                    <a:pt x="36004" y="152552"/>
                  </a:lnTo>
                  <a:lnTo>
                    <a:pt x="35331" y="150660"/>
                  </a:lnTo>
                  <a:lnTo>
                    <a:pt x="35064" y="150723"/>
                  </a:lnTo>
                  <a:lnTo>
                    <a:pt x="34798" y="150799"/>
                  </a:lnTo>
                  <a:lnTo>
                    <a:pt x="34391" y="151066"/>
                  </a:lnTo>
                  <a:lnTo>
                    <a:pt x="33858" y="151333"/>
                  </a:lnTo>
                  <a:lnTo>
                    <a:pt x="35064" y="154571"/>
                  </a:lnTo>
                  <a:lnTo>
                    <a:pt x="36957" y="156578"/>
                  </a:lnTo>
                  <a:lnTo>
                    <a:pt x="37630" y="152958"/>
                  </a:lnTo>
                  <a:close/>
                </a:path>
                <a:path w="105409" h="222250">
                  <a:moveTo>
                    <a:pt x="37655" y="135801"/>
                  </a:moveTo>
                  <a:lnTo>
                    <a:pt x="37490" y="135597"/>
                  </a:lnTo>
                  <a:lnTo>
                    <a:pt x="36677" y="135699"/>
                  </a:lnTo>
                  <a:lnTo>
                    <a:pt x="35737" y="135826"/>
                  </a:lnTo>
                  <a:lnTo>
                    <a:pt x="35737" y="136093"/>
                  </a:lnTo>
                  <a:lnTo>
                    <a:pt x="37490" y="137845"/>
                  </a:lnTo>
                  <a:lnTo>
                    <a:pt x="37490" y="135915"/>
                  </a:lnTo>
                  <a:lnTo>
                    <a:pt x="37655" y="135801"/>
                  </a:lnTo>
                  <a:close/>
                </a:path>
                <a:path w="105409" h="222250">
                  <a:moveTo>
                    <a:pt x="38303" y="160782"/>
                  </a:moveTo>
                  <a:lnTo>
                    <a:pt x="38036" y="161315"/>
                  </a:lnTo>
                  <a:lnTo>
                    <a:pt x="38303" y="161582"/>
                  </a:lnTo>
                  <a:lnTo>
                    <a:pt x="38303" y="160782"/>
                  </a:lnTo>
                  <a:close/>
                </a:path>
                <a:path w="105409" h="222250">
                  <a:moveTo>
                    <a:pt x="38303" y="156133"/>
                  </a:moveTo>
                  <a:lnTo>
                    <a:pt x="36957" y="156578"/>
                  </a:lnTo>
                  <a:lnTo>
                    <a:pt x="38303" y="158000"/>
                  </a:lnTo>
                  <a:lnTo>
                    <a:pt x="38303" y="156133"/>
                  </a:lnTo>
                  <a:close/>
                </a:path>
                <a:path w="105409" h="222250">
                  <a:moveTo>
                    <a:pt x="38544" y="128600"/>
                  </a:moveTo>
                  <a:lnTo>
                    <a:pt x="38023" y="128676"/>
                  </a:lnTo>
                  <a:lnTo>
                    <a:pt x="37490" y="128778"/>
                  </a:lnTo>
                  <a:lnTo>
                    <a:pt x="36957" y="128892"/>
                  </a:lnTo>
                  <a:lnTo>
                    <a:pt x="36677" y="128943"/>
                  </a:lnTo>
                  <a:lnTo>
                    <a:pt x="37363" y="129349"/>
                  </a:lnTo>
                  <a:lnTo>
                    <a:pt x="37490" y="129616"/>
                  </a:lnTo>
                  <a:lnTo>
                    <a:pt x="37490" y="129984"/>
                  </a:lnTo>
                  <a:lnTo>
                    <a:pt x="38544" y="128600"/>
                  </a:lnTo>
                  <a:close/>
                </a:path>
                <a:path w="105409" h="222250">
                  <a:moveTo>
                    <a:pt x="38569" y="158280"/>
                  </a:moveTo>
                  <a:lnTo>
                    <a:pt x="38303" y="158000"/>
                  </a:lnTo>
                  <a:lnTo>
                    <a:pt x="38303" y="160782"/>
                  </a:lnTo>
                  <a:lnTo>
                    <a:pt x="38569" y="160502"/>
                  </a:lnTo>
                  <a:lnTo>
                    <a:pt x="38569" y="158280"/>
                  </a:lnTo>
                  <a:close/>
                </a:path>
                <a:path w="105409" h="222250">
                  <a:moveTo>
                    <a:pt x="38709" y="135039"/>
                  </a:moveTo>
                  <a:lnTo>
                    <a:pt x="38023" y="135534"/>
                  </a:lnTo>
                  <a:lnTo>
                    <a:pt x="38709" y="135432"/>
                  </a:lnTo>
                  <a:lnTo>
                    <a:pt x="38709" y="135039"/>
                  </a:lnTo>
                  <a:close/>
                </a:path>
                <a:path w="105409" h="222250">
                  <a:moveTo>
                    <a:pt x="38836" y="160235"/>
                  </a:moveTo>
                  <a:lnTo>
                    <a:pt x="38569" y="160502"/>
                  </a:lnTo>
                  <a:lnTo>
                    <a:pt x="38569" y="161582"/>
                  </a:lnTo>
                  <a:lnTo>
                    <a:pt x="38836" y="161315"/>
                  </a:lnTo>
                  <a:lnTo>
                    <a:pt x="38836" y="160235"/>
                  </a:lnTo>
                  <a:close/>
                </a:path>
                <a:path w="105409" h="222250">
                  <a:moveTo>
                    <a:pt x="38836" y="155956"/>
                  </a:moveTo>
                  <a:lnTo>
                    <a:pt x="38569" y="156044"/>
                  </a:lnTo>
                  <a:lnTo>
                    <a:pt x="38569" y="158280"/>
                  </a:lnTo>
                  <a:lnTo>
                    <a:pt x="38836" y="158572"/>
                  </a:lnTo>
                  <a:lnTo>
                    <a:pt x="38836" y="155956"/>
                  </a:lnTo>
                  <a:close/>
                </a:path>
                <a:path w="105409" h="222250">
                  <a:moveTo>
                    <a:pt x="38976" y="158711"/>
                  </a:moveTo>
                  <a:lnTo>
                    <a:pt x="38836" y="158572"/>
                  </a:lnTo>
                  <a:lnTo>
                    <a:pt x="38836" y="160235"/>
                  </a:lnTo>
                  <a:lnTo>
                    <a:pt x="38976" y="160108"/>
                  </a:lnTo>
                  <a:lnTo>
                    <a:pt x="38976" y="158711"/>
                  </a:lnTo>
                  <a:close/>
                </a:path>
                <a:path w="105409" h="222250">
                  <a:moveTo>
                    <a:pt x="39243" y="166166"/>
                  </a:moveTo>
                  <a:lnTo>
                    <a:pt x="38303" y="164553"/>
                  </a:lnTo>
                  <a:lnTo>
                    <a:pt x="36690" y="163474"/>
                  </a:lnTo>
                  <a:lnTo>
                    <a:pt x="34531" y="164147"/>
                  </a:lnTo>
                  <a:lnTo>
                    <a:pt x="35737" y="165227"/>
                  </a:lnTo>
                  <a:lnTo>
                    <a:pt x="37769" y="166039"/>
                  </a:lnTo>
                  <a:lnTo>
                    <a:pt x="37769" y="166852"/>
                  </a:lnTo>
                  <a:lnTo>
                    <a:pt x="38569" y="166852"/>
                  </a:lnTo>
                  <a:lnTo>
                    <a:pt x="38976" y="166573"/>
                  </a:lnTo>
                  <a:lnTo>
                    <a:pt x="39116" y="166446"/>
                  </a:lnTo>
                  <a:lnTo>
                    <a:pt x="39116" y="166306"/>
                  </a:lnTo>
                  <a:lnTo>
                    <a:pt x="39243" y="166166"/>
                  </a:lnTo>
                  <a:close/>
                </a:path>
                <a:path w="105409" h="222250">
                  <a:moveTo>
                    <a:pt x="39382" y="111010"/>
                  </a:moveTo>
                  <a:lnTo>
                    <a:pt x="39243" y="110604"/>
                  </a:lnTo>
                  <a:lnTo>
                    <a:pt x="39116" y="110464"/>
                  </a:lnTo>
                  <a:lnTo>
                    <a:pt x="39116" y="110871"/>
                  </a:lnTo>
                  <a:lnTo>
                    <a:pt x="39382" y="111010"/>
                  </a:lnTo>
                  <a:close/>
                </a:path>
                <a:path w="105409" h="222250">
                  <a:moveTo>
                    <a:pt x="39497" y="159575"/>
                  </a:moveTo>
                  <a:lnTo>
                    <a:pt x="38976" y="160108"/>
                  </a:lnTo>
                  <a:lnTo>
                    <a:pt x="38976" y="161048"/>
                  </a:lnTo>
                  <a:lnTo>
                    <a:pt x="39497" y="159575"/>
                  </a:lnTo>
                  <a:close/>
                </a:path>
                <a:path w="105409" h="222250">
                  <a:moveTo>
                    <a:pt x="39649" y="144322"/>
                  </a:moveTo>
                  <a:lnTo>
                    <a:pt x="38544" y="143205"/>
                  </a:lnTo>
                  <a:lnTo>
                    <a:pt x="38023" y="143929"/>
                  </a:lnTo>
                  <a:lnTo>
                    <a:pt x="38303" y="145262"/>
                  </a:lnTo>
                  <a:lnTo>
                    <a:pt x="38303" y="144665"/>
                  </a:lnTo>
                  <a:lnTo>
                    <a:pt x="39522" y="145402"/>
                  </a:lnTo>
                  <a:lnTo>
                    <a:pt x="39649" y="144322"/>
                  </a:lnTo>
                  <a:close/>
                </a:path>
                <a:path w="105409" h="222250">
                  <a:moveTo>
                    <a:pt x="40030" y="141122"/>
                  </a:moveTo>
                  <a:lnTo>
                    <a:pt x="39522" y="140398"/>
                  </a:lnTo>
                  <a:lnTo>
                    <a:pt x="39116" y="140004"/>
                  </a:lnTo>
                  <a:lnTo>
                    <a:pt x="38023" y="142722"/>
                  </a:lnTo>
                  <a:lnTo>
                    <a:pt x="38544" y="143205"/>
                  </a:lnTo>
                  <a:lnTo>
                    <a:pt x="40030" y="141122"/>
                  </a:lnTo>
                  <a:close/>
                </a:path>
                <a:path w="105409" h="222250">
                  <a:moveTo>
                    <a:pt x="40030" y="126631"/>
                  </a:moveTo>
                  <a:lnTo>
                    <a:pt x="38709" y="122897"/>
                  </a:lnTo>
                  <a:lnTo>
                    <a:pt x="38709" y="123317"/>
                  </a:lnTo>
                  <a:lnTo>
                    <a:pt x="35737" y="124053"/>
                  </a:lnTo>
                  <a:lnTo>
                    <a:pt x="35610" y="124091"/>
                  </a:lnTo>
                  <a:lnTo>
                    <a:pt x="34531" y="124891"/>
                  </a:lnTo>
                  <a:lnTo>
                    <a:pt x="38976" y="127609"/>
                  </a:lnTo>
                  <a:lnTo>
                    <a:pt x="39116" y="127698"/>
                  </a:lnTo>
                  <a:lnTo>
                    <a:pt x="39116" y="127850"/>
                  </a:lnTo>
                  <a:lnTo>
                    <a:pt x="38544" y="128600"/>
                  </a:lnTo>
                  <a:lnTo>
                    <a:pt x="38976" y="128485"/>
                  </a:lnTo>
                  <a:lnTo>
                    <a:pt x="39522" y="128371"/>
                  </a:lnTo>
                  <a:lnTo>
                    <a:pt x="40030" y="128270"/>
                  </a:lnTo>
                  <a:lnTo>
                    <a:pt x="39192" y="127749"/>
                  </a:lnTo>
                  <a:lnTo>
                    <a:pt x="40030" y="126631"/>
                  </a:lnTo>
                  <a:close/>
                </a:path>
                <a:path w="105409" h="222250">
                  <a:moveTo>
                    <a:pt x="41681" y="135559"/>
                  </a:moveTo>
                  <a:lnTo>
                    <a:pt x="41135" y="132321"/>
                  </a:lnTo>
                  <a:lnTo>
                    <a:pt x="37490" y="130238"/>
                  </a:lnTo>
                  <a:lnTo>
                    <a:pt x="37490" y="130530"/>
                  </a:lnTo>
                  <a:lnTo>
                    <a:pt x="36957" y="130429"/>
                  </a:lnTo>
                  <a:lnTo>
                    <a:pt x="38303" y="132372"/>
                  </a:lnTo>
                  <a:lnTo>
                    <a:pt x="38303" y="132829"/>
                  </a:lnTo>
                  <a:lnTo>
                    <a:pt x="38303" y="133134"/>
                  </a:lnTo>
                  <a:lnTo>
                    <a:pt x="37490" y="132549"/>
                  </a:lnTo>
                  <a:lnTo>
                    <a:pt x="37363" y="132448"/>
                  </a:lnTo>
                  <a:lnTo>
                    <a:pt x="38709" y="135013"/>
                  </a:lnTo>
                  <a:lnTo>
                    <a:pt x="38709" y="134772"/>
                  </a:lnTo>
                  <a:lnTo>
                    <a:pt x="38366" y="133197"/>
                  </a:lnTo>
                  <a:lnTo>
                    <a:pt x="41541" y="135458"/>
                  </a:lnTo>
                  <a:lnTo>
                    <a:pt x="41681" y="135559"/>
                  </a:lnTo>
                  <a:close/>
                </a:path>
                <a:path w="105409" h="222250">
                  <a:moveTo>
                    <a:pt x="42354" y="25349"/>
                  </a:moveTo>
                  <a:lnTo>
                    <a:pt x="41275" y="23863"/>
                  </a:lnTo>
                  <a:lnTo>
                    <a:pt x="40195" y="23063"/>
                  </a:lnTo>
                  <a:lnTo>
                    <a:pt x="38709" y="23469"/>
                  </a:lnTo>
                  <a:lnTo>
                    <a:pt x="38976" y="23596"/>
                  </a:lnTo>
                  <a:lnTo>
                    <a:pt x="39116" y="23736"/>
                  </a:lnTo>
                  <a:lnTo>
                    <a:pt x="39382" y="23863"/>
                  </a:lnTo>
                  <a:lnTo>
                    <a:pt x="40195" y="24269"/>
                  </a:lnTo>
                  <a:lnTo>
                    <a:pt x="40601" y="25082"/>
                  </a:lnTo>
                  <a:lnTo>
                    <a:pt x="40728" y="25755"/>
                  </a:lnTo>
                  <a:lnTo>
                    <a:pt x="41402" y="26301"/>
                  </a:lnTo>
                  <a:lnTo>
                    <a:pt x="41808" y="25488"/>
                  </a:lnTo>
                  <a:lnTo>
                    <a:pt x="42354" y="25349"/>
                  </a:lnTo>
                  <a:close/>
                </a:path>
                <a:path w="105409" h="222250">
                  <a:moveTo>
                    <a:pt x="42481" y="116268"/>
                  </a:moveTo>
                  <a:lnTo>
                    <a:pt x="40995" y="114642"/>
                  </a:lnTo>
                  <a:lnTo>
                    <a:pt x="40601" y="115189"/>
                  </a:lnTo>
                  <a:lnTo>
                    <a:pt x="40195" y="115595"/>
                  </a:lnTo>
                  <a:lnTo>
                    <a:pt x="39382" y="115989"/>
                  </a:lnTo>
                  <a:lnTo>
                    <a:pt x="39522" y="116395"/>
                  </a:lnTo>
                  <a:lnTo>
                    <a:pt x="40728" y="117068"/>
                  </a:lnTo>
                  <a:lnTo>
                    <a:pt x="42481" y="116268"/>
                  </a:lnTo>
                  <a:close/>
                </a:path>
                <a:path w="105409" h="222250">
                  <a:moveTo>
                    <a:pt x="43027" y="156197"/>
                  </a:moveTo>
                  <a:lnTo>
                    <a:pt x="40601" y="155384"/>
                  </a:lnTo>
                  <a:lnTo>
                    <a:pt x="38976" y="155917"/>
                  </a:lnTo>
                  <a:lnTo>
                    <a:pt x="38976" y="158711"/>
                  </a:lnTo>
                  <a:lnTo>
                    <a:pt x="39497" y="159270"/>
                  </a:lnTo>
                  <a:lnTo>
                    <a:pt x="40601" y="159029"/>
                  </a:lnTo>
                  <a:lnTo>
                    <a:pt x="42748" y="158750"/>
                  </a:lnTo>
                  <a:lnTo>
                    <a:pt x="43027" y="156197"/>
                  </a:lnTo>
                  <a:close/>
                </a:path>
                <a:path w="105409" h="222250">
                  <a:moveTo>
                    <a:pt x="43497" y="139738"/>
                  </a:moveTo>
                  <a:lnTo>
                    <a:pt x="42354" y="139738"/>
                  </a:lnTo>
                  <a:lnTo>
                    <a:pt x="42354" y="139522"/>
                  </a:lnTo>
                  <a:lnTo>
                    <a:pt x="42138" y="139839"/>
                  </a:lnTo>
                  <a:lnTo>
                    <a:pt x="42481" y="137312"/>
                  </a:lnTo>
                  <a:lnTo>
                    <a:pt x="42354" y="137312"/>
                  </a:lnTo>
                  <a:lnTo>
                    <a:pt x="42075" y="138379"/>
                  </a:lnTo>
                  <a:lnTo>
                    <a:pt x="42075" y="138112"/>
                  </a:lnTo>
                  <a:lnTo>
                    <a:pt x="41948" y="138391"/>
                  </a:lnTo>
                  <a:lnTo>
                    <a:pt x="41541" y="138506"/>
                  </a:lnTo>
                  <a:lnTo>
                    <a:pt x="41135" y="138620"/>
                  </a:lnTo>
                  <a:lnTo>
                    <a:pt x="40995" y="138658"/>
                  </a:lnTo>
                  <a:lnTo>
                    <a:pt x="40462" y="138391"/>
                  </a:lnTo>
                  <a:lnTo>
                    <a:pt x="40322" y="138341"/>
                  </a:lnTo>
                  <a:lnTo>
                    <a:pt x="40030" y="138239"/>
                  </a:lnTo>
                  <a:lnTo>
                    <a:pt x="39649" y="138112"/>
                  </a:lnTo>
                  <a:lnTo>
                    <a:pt x="39116" y="137883"/>
                  </a:lnTo>
                  <a:lnTo>
                    <a:pt x="38976" y="137833"/>
                  </a:lnTo>
                  <a:lnTo>
                    <a:pt x="38709" y="137706"/>
                  </a:lnTo>
                  <a:lnTo>
                    <a:pt x="38709" y="137579"/>
                  </a:lnTo>
                  <a:lnTo>
                    <a:pt x="38976" y="137033"/>
                  </a:lnTo>
                  <a:lnTo>
                    <a:pt x="38303" y="136499"/>
                  </a:lnTo>
                  <a:lnTo>
                    <a:pt x="38023" y="136220"/>
                  </a:lnTo>
                  <a:lnTo>
                    <a:pt x="38023" y="138518"/>
                  </a:lnTo>
                  <a:lnTo>
                    <a:pt x="38709" y="139382"/>
                  </a:lnTo>
                  <a:lnTo>
                    <a:pt x="39116" y="139890"/>
                  </a:lnTo>
                  <a:lnTo>
                    <a:pt x="39522" y="140144"/>
                  </a:lnTo>
                  <a:lnTo>
                    <a:pt x="41541" y="140817"/>
                  </a:lnTo>
                  <a:lnTo>
                    <a:pt x="42075" y="139954"/>
                  </a:lnTo>
                  <a:lnTo>
                    <a:pt x="42075" y="140411"/>
                  </a:lnTo>
                  <a:lnTo>
                    <a:pt x="43497" y="139738"/>
                  </a:lnTo>
                  <a:close/>
                </a:path>
                <a:path w="105409" h="222250">
                  <a:moveTo>
                    <a:pt x="43497" y="127457"/>
                  </a:moveTo>
                  <a:lnTo>
                    <a:pt x="42481" y="127025"/>
                  </a:lnTo>
                  <a:lnTo>
                    <a:pt x="40462" y="126301"/>
                  </a:lnTo>
                  <a:lnTo>
                    <a:pt x="40322" y="126250"/>
                  </a:lnTo>
                  <a:lnTo>
                    <a:pt x="40030" y="126631"/>
                  </a:lnTo>
                  <a:lnTo>
                    <a:pt x="40322" y="127457"/>
                  </a:lnTo>
                  <a:lnTo>
                    <a:pt x="43497" y="127457"/>
                  </a:lnTo>
                  <a:close/>
                </a:path>
                <a:path w="105409" h="222250">
                  <a:moveTo>
                    <a:pt x="44513" y="62979"/>
                  </a:moveTo>
                  <a:lnTo>
                    <a:pt x="43700" y="62445"/>
                  </a:lnTo>
                  <a:lnTo>
                    <a:pt x="43434" y="62179"/>
                  </a:lnTo>
                  <a:lnTo>
                    <a:pt x="43154" y="62445"/>
                  </a:lnTo>
                  <a:lnTo>
                    <a:pt x="41681" y="63119"/>
                  </a:lnTo>
                  <a:lnTo>
                    <a:pt x="40868" y="62979"/>
                  </a:lnTo>
                  <a:lnTo>
                    <a:pt x="40195" y="61633"/>
                  </a:lnTo>
                  <a:lnTo>
                    <a:pt x="40462" y="62306"/>
                  </a:lnTo>
                  <a:lnTo>
                    <a:pt x="39522" y="62979"/>
                  </a:lnTo>
                  <a:lnTo>
                    <a:pt x="39116" y="62687"/>
                  </a:lnTo>
                  <a:lnTo>
                    <a:pt x="39116" y="64198"/>
                  </a:lnTo>
                  <a:lnTo>
                    <a:pt x="39522" y="67437"/>
                  </a:lnTo>
                  <a:lnTo>
                    <a:pt x="40462" y="68262"/>
                  </a:lnTo>
                  <a:lnTo>
                    <a:pt x="40462" y="68402"/>
                  </a:lnTo>
                  <a:lnTo>
                    <a:pt x="41681" y="68186"/>
                  </a:lnTo>
                  <a:lnTo>
                    <a:pt x="42354" y="68224"/>
                  </a:lnTo>
                  <a:lnTo>
                    <a:pt x="43700" y="68122"/>
                  </a:lnTo>
                  <a:lnTo>
                    <a:pt x="44132" y="68008"/>
                  </a:lnTo>
                  <a:lnTo>
                    <a:pt x="44132" y="64858"/>
                  </a:lnTo>
                  <a:lnTo>
                    <a:pt x="42354" y="63385"/>
                  </a:lnTo>
                  <a:lnTo>
                    <a:pt x="42748" y="63309"/>
                  </a:lnTo>
                  <a:lnTo>
                    <a:pt x="43434" y="63182"/>
                  </a:lnTo>
                  <a:lnTo>
                    <a:pt x="43700" y="63131"/>
                  </a:lnTo>
                  <a:lnTo>
                    <a:pt x="44132" y="63055"/>
                  </a:lnTo>
                  <a:lnTo>
                    <a:pt x="44513" y="62979"/>
                  </a:lnTo>
                  <a:close/>
                </a:path>
                <a:path w="105409" h="222250">
                  <a:moveTo>
                    <a:pt x="44640" y="64757"/>
                  </a:moveTo>
                  <a:lnTo>
                    <a:pt x="44132" y="64858"/>
                  </a:lnTo>
                  <a:lnTo>
                    <a:pt x="44513" y="65163"/>
                  </a:lnTo>
                  <a:lnTo>
                    <a:pt x="44640" y="65278"/>
                  </a:lnTo>
                  <a:lnTo>
                    <a:pt x="44640" y="64757"/>
                  </a:lnTo>
                  <a:close/>
                </a:path>
                <a:path w="105409" h="222250">
                  <a:moveTo>
                    <a:pt x="45859" y="31965"/>
                  </a:moveTo>
                  <a:lnTo>
                    <a:pt x="45593" y="31419"/>
                  </a:lnTo>
                  <a:lnTo>
                    <a:pt x="44907" y="31686"/>
                  </a:lnTo>
                  <a:lnTo>
                    <a:pt x="44373" y="32372"/>
                  </a:lnTo>
                  <a:lnTo>
                    <a:pt x="45186" y="32766"/>
                  </a:lnTo>
                  <a:lnTo>
                    <a:pt x="45720" y="32905"/>
                  </a:lnTo>
                  <a:lnTo>
                    <a:pt x="45720" y="32499"/>
                  </a:lnTo>
                  <a:lnTo>
                    <a:pt x="45859" y="32092"/>
                  </a:lnTo>
                  <a:lnTo>
                    <a:pt x="45859" y="31965"/>
                  </a:lnTo>
                  <a:close/>
                </a:path>
                <a:path w="105409" h="222250">
                  <a:moveTo>
                    <a:pt x="45986" y="88607"/>
                  </a:moveTo>
                  <a:lnTo>
                    <a:pt x="44780" y="87934"/>
                  </a:lnTo>
                  <a:lnTo>
                    <a:pt x="44907" y="87134"/>
                  </a:lnTo>
                  <a:lnTo>
                    <a:pt x="44513" y="86588"/>
                  </a:lnTo>
                  <a:lnTo>
                    <a:pt x="44107" y="85915"/>
                  </a:lnTo>
                  <a:lnTo>
                    <a:pt x="43700" y="85509"/>
                  </a:lnTo>
                  <a:lnTo>
                    <a:pt x="41275" y="84975"/>
                  </a:lnTo>
                  <a:lnTo>
                    <a:pt x="41402" y="84429"/>
                  </a:lnTo>
                  <a:lnTo>
                    <a:pt x="41681" y="84023"/>
                  </a:lnTo>
                  <a:lnTo>
                    <a:pt x="42214" y="84023"/>
                  </a:lnTo>
                  <a:lnTo>
                    <a:pt x="39649" y="83756"/>
                  </a:lnTo>
                  <a:lnTo>
                    <a:pt x="38163" y="86321"/>
                  </a:lnTo>
                  <a:lnTo>
                    <a:pt x="35471" y="84023"/>
                  </a:lnTo>
                  <a:lnTo>
                    <a:pt x="35204" y="83845"/>
                  </a:lnTo>
                  <a:lnTo>
                    <a:pt x="35204" y="87134"/>
                  </a:lnTo>
                  <a:lnTo>
                    <a:pt x="31153" y="85775"/>
                  </a:lnTo>
                  <a:lnTo>
                    <a:pt x="32639" y="84162"/>
                  </a:lnTo>
                  <a:lnTo>
                    <a:pt x="34137" y="83121"/>
                  </a:lnTo>
                  <a:lnTo>
                    <a:pt x="34658" y="84162"/>
                  </a:lnTo>
                  <a:lnTo>
                    <a:pt x="34658" y="84836"/>
                  </a:lnTo>
                  <a:lnTo>
                    <a:pt x="35204" y="87134"/>
                  </a:lnTo>
                  <a:lnTo>
                    <a:pt x="35204" y="83845"/>
                  </a:lnTo>
                  <a:lnTo>
                    <a:pt x="34150" y="83108"/>
                  </a:lnTo>
                  <a:lnTo>
                    <a:pt x="34391" y="82943"/>
                  </a:lnTo>
                  <a:lnTo>
                    <a:pt x="32232" y="82143"/>
                  </a:lnTo>
                  <a:lnTo>
                    <a:pt x="31826" y="80657"/>
                  </a:lnTo>
                  <a:lnTo>
                    <a:pt x="30886" y="82943"/>
                  </a:lnTo>
                  <a:lnTo>
                    <a:pt x="28727" y="85382"/>
                  </a:lnTo>
                  <a:lnTo>
                    <a:pt x="30213" y="87668"/>
                  </a:lnTo>
                  <a:lnTo>
                    <a:pt x="30619" y="87934"/>
                  </a:lnTo>
                  <a:lnTo>
                    <a:pt x="31153" y="88747"/>
                  </a:lnTo>
                  <a:lnTo>
                    <a:pt x="30340" y="85775"/>
                  </a:lnTo>
                  <a:lnTo>
                    <a:pt x="35737" y="88747"/>
                  </a:lnTo>
                  <a:lnTo>
                    <a:pt x="33718" y="90373"/>
                  </a:lnTo>
                  <a:lnTo>
                    <a:pt x="32639" y="90906"/>
                  </a:lnTo>
                  <a:lnTo>
                    <a:pt x="32092" y="90373"/>
                  </a:lnTo>
                  <a:lnTo>
                    <a:pt x="31699" y="89560"/>
                  </a:lnTo>
                  <a:lnTo>
                    <a:pt x="31826" y="90766"/>
                  </a:lnTo>
                  <a:lnTo>
                    <a:pt x="32778" y="92392"/>
                  </a:lnTo>
                  <a:lnTo>
                    <a:pt x="32372" y="93472"/>
                  </a:lnTo>
                  <a:lnTo>
                    <a:pt x="34658" y="95084"/>
                  </a:lnTo>
                  <a:lnTo>
                    <a:pt x="36410" y="98056"/>
                  </a:lnTo>
                  <a:lnTo>
                    <a:pt x="34658" y="100482"/>
                  </a:lnTo>
                  <a:lnTo>
                    <a:pt x="35331" y="100482"/>
                  </a:lnTo>
                  <a:lnTo>
                    <a:pt x="36283" y="100215"/>
                  </a:lnTo>
                  <a:lnTo>
                    <a:pt x="36410" y="100888"/>
                  </a:lnTo>
                  <a:lnTo>
                    <a:pt x="36550" y="98729"/>
                  </a:lnTo>
                  <a:lnTo>
                    <a:pt x="38569" y="99402"/>
                  </a:lnTo>
                  <a:lnTo>
                    <a:pt x="39789" y="98323"/>
                  </a:lnTo>
                  <a:lnTo>
                    <a:pt x="38036" y="95224"/>
                  </a:lnTo>
                  <a:lnTo>
                    <a:pt x="40195" y="92519"/>
                  </a:lnTo>
                  <a:lnTo>
                    <a:pt x="43561" y="94551"/>
                  </a:lnTo>
                  <a:lnTo>
                    <a:pt x="44234" y="94284"/>
                  </a:lnTo>
                  <a:lnTo>
                    <a:pt x="45186" y="94005"/>
                  </a:lnTo>
                  <a:lnTo>
                    <a:pt x="45313" y="93065"/>
                  </a:lnTo>
                  <a:lnTo>
                    <a:pt x="43434" y="91846"/>
                  </a:lnTo>
                  <a:lnTo>
                    <a:pt x="36957" y="87401"/>
                  </a:lnTo>
                  <a:lnTo>
                    <a:pt x="41808" y="86728"/>
                  </a:lnTo>
                  <a:lnTo>
                    <a:pt x="43434" y="87401"/>
                  </a:lnTo>
                  <a:lnTo>
                    <a:pt x="44234" y="90766"/>
                  </a:lnTo>
                  <a:lnTo>
                    <a:pt x="45986" y="89560"/>
                  </a:lnTo>
                  <a:lnTo>
                    <a:pt x="45986" y="88607"/>
                  </a:lnTo>
                  <a:close/>
                </a:path>
                <a:path w="105409" h="222250">
                  <a:moveTo>
                    <a:pt x="45986" y="80518"/>
                  </a:moveTo>
                  <a:lnTo>
                    <a:pt x="45720" y="77012"/>
                  </a:lnTo>
                  <a:lnTo>
                    <a:pt x="45046" y="76606"/>
                  </a:lnTo>
                  <a:lnTo>
                    <a:pt x="45186" y="77419"/>
                  </a:lnTo>
                  <a:lnTo>
                    <a:pt x="43434" y="77152"/>
                  </a:lnTo>
                  <a:lnTo>
                    <a:pt x="42214" y="76339"/>
                  </a:lnTo>
                  <a:lnTo>
                    <a:pt x="42214" y="76873"/>
                  </a:lnTo>
                  <a:lnTo>
                    <a:pt x="40995" y="77558"/>
                  </a:lnTo>
                  <a:lnTo>
                    <a:pt x="40868" y="77825"/>
                  </a:lnTo>
                  <a:lnTo>
                    <a:pt x="41275" y="77825"/>
                  </a:lnTo>
                  <a:lnTo>
                    <a:pt x="42075" y="77952"/>
                  </a:lnTo>
                  <a:lnTo>
                    <a:pt x="41681" y="77558"/>
                  </a:lnTo>
                  <a:lnTo>
                    <a:pt x="43827" y="78498"/>
                  </a:lnTo>
                  <a:lnTo>
                    <a:pt x="45986" y="80518"/>
                  </a:lnTo>
                  <a:close/>
                </a:path>
                <a:path w="105409" h="222250">
                  <a:moveTo>
                    <a:pt x="46532" y="101028"/>
                  </a:moveTo>
                  <a:lnTo>
                    <a:pt x="46266" y="100482"/>
                  </a:lnTo>
                  <a:lnTo>
                    <a:pt x="45986" y="100215"/>
                  </a:lnTo>
                  <a:lnTo>
                    <a:pt x="45593" y="99949"/>
                  </a:lnTo>
                  <a:lnTo>
                    <a:pt x="45313" y="99949"/>
                  </a:lnTo>
                  <a:lnTo>
                    <a:pt x="43434" y="100076"/>
                  </a:lnTo>
                  <a:lnTo>
                    <a:pt x="43434" y="103314"/>
                  </a:lnTo>
                  <a:lnTo>
                    <a:pt x="45186" y="104254"/>
                  </a:lnTo>
                  <a:lnTo>
                    <a:pt x="45453" y="104127"/>
                  </a:lnTo>
                  <a:lnTo>
                    <a:pt x="45593" y="104127"/>
                  </a:lnTo>
                  <a:lnTo>
                    <a:pt x="45859" y="103987"/>
                  </a:lnTo>
                  <a:lnTo>
                    <a:pt x="46266" y="103187"/>
                  </a:lnTo>
                  <a:lnTo>
                    <a:pt x="46532" y="101028"/>
                  </a:lnTo>
                  <a:close/>
                </a:path>
                <a:path w="105409" h="222250">
                  <a:moveTo>
                    <a:pt x="46799" y="63525"/>
                  </a:moveTo>
                  <a:lnTo>
                    <a:pt x="46126" y="63525"/>
                  </a:lnTo>
                  <a:lnTo>
                    <a:pt x="45720" y="63665"/>
                  </a:lnTo>
                  <a:lnTo>
                    <a:pt x="45046" y="63385"/>
                  </a:lnTo>
                  <a:lnTo>
                    <a:pt x="44754" y="64744"/>
                  </a:lnTo>
                  <a:lnTo>
                    <a:pt x="46799" y="64338"/>
                  </a:lnTo>
                  <a:lnTo>
                    <a:pt x="46799" y="63525"/>
                  </a:lnTo>
                  <a:close/>
                </a:path>
                <a:path w="105409" h="222250">
                  <a:moveTo>
                    <a:pt x="47472" y="137845"/>
                  </a:moveTo>
                  <a:lnTo>
                    <a:pt x="43700" y="139636"/>
                  </a:lnTo>
                  <a:lnTo>
                    <a:pt x="44373" y="139738"/>
                  </a:lnTo>
                  <a:lnTo>
                    <a:pt x="44640" y="140944"/>
                  </a:lnTo>
                  <a:lnTo>
                    <a:pt x="45453" y="140817"/>
                  </a:lnTo>
                  <a:lnTo>
                    <a:pt x="46266" y="142303"/>
                  </a:lnTo>
                  <a:lnTo>
                    <a:pt x="46393" y="140817"/>
                  </a:lnTo>
                  <a:lnTo>
                    <a:pt x="47472" y="137845"/>
                  </a:lnTo>
                  <a:close/>
                </a:path>
                <a:path w="105409" h="222250">
                  <a:moveTo>
                    <a:pt x="47879" y="58801"/>
                  </a:moveTo>
                  <a:lnTo>
                    <a:pt x="47345" y="58000"/>
                  </a:lnTo>
                  <a:lnTo>
                    <a:pt x="47345" y="59207"/>
                  </a:lnTo>
                  <a:lnTo>
                    <a:pt x="47879" y="59258"/>
                  </a:lnTo>
                  <a:lnTo>
                    <a:pt x="47879" y="58801"/>
                  </a:lnTo>
                  <a:close/>
                </a:path>
                <a:path w="105409" h="222250">
                  <a:moveTo>
                    <a:pt x="48425" y="111277"/>
                  </a:moveTo>
                  <a:lnTo>
                    <a:pt x="48145" y="111404"/>
                  </a:lnTo>
                  <a:lnTo>
                    <a:pt x="48018" y="111544"/>
                  </a:lnTo>
                  <a:lnTo>
                    <a:pt x="47612" y="111544"/>
                  </a:lnTo>
                  <a:lnTo>
                    <a:pt x="47739" y="112483"/>
                  </a:lnTo>
                  <a:lnTo>
                    <a:pt x="47739" y="112077"/>
                  </a:lnTo>
                  <a:lnTo>
                    <a:pt x="47879" y="111683"/>
                  </a:lnTo>
                  <a:lnTo>
                    <a:pt x="48425" y="111277"/>
                  </a:lnTo>
                  <a:close/>
                </a:path>
                <a:path w="105409" h="222250">
                  <a:moveTo>
                    <a:pt x="48552" y="55029"/>
                  </a:moveTo>
                  <a:lnTo>
                    <a:pt x="48018" y="54483"/>
                  </a:lnTo>
                  <a:lnTo>
                    <a:pt x="48018" y="53809"/>
                  </a:lnTo>
                  <a:lnTo>
                    <a:pt x="46393" y="54622"/>
                  </a:lnTo>
                  <a:lnTo>
                    <a:pt x="45720" y="53682"/>
                  </a:lnTo>
                  <a:lnTo>
                    <a:pt x="44907" y="52603"/>
                  </a:lnTo>
                  <a:lnTo>
                    <a:pt x="44780" y="52730"/>
                  </a:lnTo>
                  <a:lnTo>
                    <a:pt x="44513" y="52603"/>
                  </a:lnTo>
                  <a:lnTo>
                    <a:pt x="44373" y="52603"/>
                  </a:lnTo>
                  <a:lnTo>
                    <a:pt x="44234" y="53403"/>
                  </a:lnTo>
                  <a:lnTo>
                    <a:pt x="44373" y="54216"/>
                  </a:lnTo>
                  <a:lnTo>
                    <a:pt x="44780" y="55156"/>
                  </a:lnTo>
                  <a:lnTo>
                    <a:pt x="45593" y="55295"/>
                  </a:lnTo>
                  <a:lnTo>
                    <a:pt x="46799" y="55562"/>
                  </a:lnTo>
                  <a:lnTo>
                    <a:pt x="47472" y="55968"/>
                  </a:lnTo>
                  <a:lnTo>
                    <a:pt x="47739" y="55562"/>
                  </a:lnTo>
                  <a:lnTo>
                    <a:pt x="48018" y="55295"/>
                  </a:lnTo>
                  <a:lnTo>
                    <a:pt x="48552" y="55029"/>
                  </a:lnTo>
                  <a:close/>
                </a:path>
                <a:path w="105409" h="222250">
                  <a:moveTo>
                    <a:pt x="49631" y="59423"/>
                  </a:moveTo>
                  <a:lnTo>
                    <a:pt x="49098" y="59372"/>
                  </a:lnTo>
                  <a:lnTo>
                    <a:pt x="49098" y="60693"/>
                  </a:lnTo>
                  <a:lnTo>
                    <a:pt x="49631" y="60960"/>
                  </a:lnTo>
                  <a:lnTo>
                    <a:pt x="49631" y="59423"/>
                  </a:lnTo>
                  <a:close/>
                </a:path>
                <a:path w="105409" h="222250">
                  <a:moveTo>
                    <a:pt x="50177" y="98323"/>
                  </a:moveTo>
                  <a:lnTo>
                    <a:pt x="50038" y="98323"/>
                  </a:lnTo>
                  <a:lnTo>
                    <a:pt x="49771" y="98196"/>
                  </a:lnTo>
                  <a:lnTo>
                    <a:pt x="49631" y="98196"/>
                  </a:lnTo>
                  <a:lnTo>
                    <a:pt x="49364" y="98323"/>
                  </a:lnTo>
                  <a:lnTo>
                    <a:pt x="49225" y="98590"/>
                  </a:lnTo>
                  <a:lnTo>
                    <a:pt x="49225" y="98869"/>
                  </a:lnTo>
                  <a:lnTo>
                    <a:pt x="49771" y="98996"/>
                  </a:lnTo>
                  <a:lnTo>
                    <a:pt x="50177" y="98323"/>
                  </a:lnTo>
                  <a:close/>
                </a:path>
                <a:path w="105409" h="222250">
                  <a:moveTo>
                    <a:pt x="51092" y="127254"/>
                  </a:moveTo>
                  <a:lnTo>
                    <a:pt x="46266" y="124358"/>
                  </a:lnTo>
                  <a:lnTo>
                    <a:pt x="44780" y="127596"/>
                  </a:lnTo>
                  <a:lnTo>
                    <a:pt x="46266" y="127660"/>
                  </a:lnTo>
                  <a:lnTo>
                    <a:pt x="48145" y="127736"/>
                  </a:lnTo>
                  <a:lnTo>
                    <a:pt x="51092" y="127254"/>
                  </a:lnTo>
                  <a:close/>
                </a:path>
                <a:path w="105409" h="222250">
                  <a:moveTo>
                    <a:pt x="51650" y="69329"/>
                  </a:moveTo>
                  <a:lnTo>
                    <a:pt x="51117" y="69329"/>
                  </a:lnTo>
                  <a:lnTo>
                    <a:pt x="50711" y="69049"/>
                  </a:lnTo>
                  <a:lnTo>
                    <a:pt x="50177" y="68922"/>
                  </a:lnTo>
                  <a:lnTo>
                    <a:pt x="50038" y="69329"/>
                  </a:lnTo>
                  <a:lnTo>
                    <a:pt x="50038" y="70002"/>
                  </a:lnTo>
                  <a:lnTo>
                    <a:pt x="50177" y="70002"/>
                  </a:lnTo>
                  <a:lnTo>
                    <a:pt x="50304" y="70129"/>
                  </a:lnTo>
                  <a:lnTo>
                    <a:pt x="50444" y="70129"/>
                  </a:lnTo>
                  <a:lnTo>
                    <a:pt x="50571" y="69862"/>
                  </a:lnTo>
                  <a:lnTo>
                    <a:pt x="50711" y="69596"/>
                  </a:lnTo>
                  <a:lnTo>
                    <a:pt x="51257" y="69456"/>
                  </a:lnTo>
                  <a:lnTo>
                    <a:pt x="51650" y="69329"/>
                  </a:lnTo>
                  <a:close/>
                </a:path>
                <a:path w="105409" h="222250">
                  <a:moveTo>
                    <a:pt x="51930" y="114922"/>
                  </a:moveTo>
                  <a:lnTo>
                    <a:pt x="48691" y="114236"/>
                  </a:lnTo>
                  <a:lnTo>
                    <a:pt x="47879" y="113296"/>
                  </a:lnTo>
                  <a:lnTo>
                    <a:pt x="47777" y="117005"/>
                  </a:lnTo>
                  <a:lnTo>
                    <a:pt x="45770" y="117144"/>
                  </a:lnTo>
                  <a:lnTo>
                    <a:pt x="43840" y="116674"/>
                  </a:lnTo>
                  <a:lnTo>
                    <a:pt x="43967" y="118554"/>
                  </a:lnTo>
                  <a:lnTo>
                    <a:pt x="45593" y="117754"/>
                  </a:lnTo>
                  <a:lnTo>
                    <a:pt x="47879" y="118287"/>
                  </a:lnTo>
                  <a:lnTo>
                    <a:pt x="49631" y="117614"/>
                  </a:lnTo>
                  <a:lnTo>
                    <a:pt x="48958" y="116941"/>
                  </a:lnTo>
                  <a:lnTo>
                    <a:pt x="49504" y="116801"/>
                  </a:lnTo>
                  <a:lnTo>
                    <a:pt x="50177" y="117068"/>
                  </a:lnTo>
                  <a:lnTo>
                    <a:pt x="51930" y="114922"/>
                  </a:lnTo>
                  <a:close/>
                </a:path>
                <a:path w="105409" h="222250">
                  <a:moveTo>
                    <a:pt x="52057" y="123278"/>
                  </a:moveTo>
                  <a:lnTo>
                    <a:pt x="51650" y="123952"/>
                  </a:lnTo>
                  <a:lnTo>
                    <a:pt x="51092" y="127254"/>
                  </a:lnTo>
                  <a:lnTo>
                    <a:pt x="51523" y="127520"/>
                  </a:lnTo>
                  <a:lnTo>
                    <a:pt x="51790" y="130695"/>
                  </a:lnTo>
                  <a:lnTo>
                    <a:pt x="51930" y="130530"/>
                  </a:lnTo>
                  <a:lnTo>
                    <a:pt x="52057" y="130365"/>
                  </a:lnTo>
                  <a:lnTo>
                    <a:pt x="52057" y="123278"/>
                  </a:lnTo>
                  <a:close/>
                </a:path>
                <a:path w="105409" h="222250">
                  <a:moveTo>
                    <a:pt x="52730" y="105206"/>
                  </a:moveTo>
                  <a:lnTo>
                    <a:pt x="52057" y="103720"/>
                  </a:lnTo>
                  <a:lnTo>
                    <a:pt x="51930" y="104533"/>
                  </a:lnTo>
                  <a:lnTo>
                    <a:pt x="51257" y="104940"/>
                  </a:lnTo>
                  <a:lnTo>
                    <a:pt x="50444" y="105333"/>
                  </a:lnTo>
                  <a:lnTo>
                    <a:pt x="50977" y="105879"/>
                  </a:lnTo>
                  <a:lnTo>
                    <a:pt x="51257" y="106413"/>
                  </a:lnTo>
                  <a:lnTo>
                    <a:pt x="50850" y="107226"/>
                  </a:lnTo>
                  <a:lnTo>
                    <a:pt x="50977" y="107099"/>
                  </a:lnTo>
                  <a:lnTo>
                    <a:pt x="51257" y="107226"/>
                  </a:lnTo>
                  <a:lnTo>
                    <a:pt x="51384" y="106959"/>
                  </a:lnTo>
                  <a:lnTo>
                    <a:pt x="51523" y="106286"/>
                  </a:lnTo>
                  <a:lnTo>
                    <a:pt x="51930" y="105740"/>
                  </a:lnTo>
                  <a:lnTo>
                    <a:pt x="52730" y="105206"/>
                  </a:lnTo>
                  <a:close/>
                </a:path>
                <a:path w="105409" h="222250">
                  <a:moveTo>
                    <a:pt x="53276" y="138785"/>
                  </a:moveTo>
                  <a:lnTo>
                    <a:pt x="53009" y="139598"/>
                  </a:lnTo>
                  <a:lnTo>
                    <a:pt x="52336" y="139865"/>
                  </a:lnTo>
                  <a:lnTo>
                    <a:pt x="51650" y="140411"/>
                  </a:lnTo>
                  <a:lnTo>
                    <a:pt x="50571" y="141617"/>
                  </a:lnTo>
                  <a:lnTo>
                    <a:pt x="52057" y="141617"/>
                  </a:lnTo>
                  <a:lnTo>
                    <a:pt x="52603" y="142024"/>
                  </a:lnTo>
                  <a:lnTo>
                    <a:pt x="52603" y="141897"/>
                  </a:lnTo>
                  <a:lnTo>
                    <a:pt x="52730" y="141617"/>
                  </a:lnTo>
                  <a:lnTo>
                    <a:pt x="52870" y="141490"/>
                  </a:lnTo>
                  <a:lnTo>
                    <a:pt x="52730" y="140677"/>
                  </a:lnTo>
                  <a:lnTo>
                    <a:pt x="53136" y="139598"/>
                  </a:lnTo>
                  <a:lnTo>
                    <a:pt x="53276" y="138785"/>
                  </a:lnTo>
                  <a:close/>
                </a:path>
                <a:path w="105409" h="222250">
                  <a:moveTo>
                    <a:pt x="53949" y="120980"/>
                  </a:moveTo>
                  <a:lnTo>
                    <a:pt x="52197" y="120980"/>
                  </a:lnTo>
                  <a:lnTo>
                    <a:pt x="51650" y="121526"/>
                  </a:lnTo>
                  <a:lnTo>
                    <a:pt x="51790" y="121589"/>
                  </a:lnTo>
                  <a:lnTo>
                    <a:pt x="51930" y="121666"/>
                  </a:lnTo>
                  <a:lnTo>
                    <a:pt x="52197" y="122059"/>
                  </a:lnTo>
                  <a:lnTo>
                    <a:pt x="52197" y="130187"/>
                  </a:lnTo>
                  <a:lnTo>
                    <a:pt x="52336" y="130022"/>
                  </a:lnTo>
                  <a:lnTo>
                    <a:pt x="53136" y="129209"/>
                  </a:lnTo>
                  <a:lnTo>
                    <a:pt x="53949" y="120980"/>
                  </a:lnTo>
                  <a:close/>
                </a:path>
                <a:path w="105409" h="222250">
                  <a:moveTo>
                    <a:pt x="54216" y="98374"/>
                  </a:moveTo>
                  <a:lnTo>
                    <a:pt x="53416" y="98996"/>
                  </a:lnTo>
                  <a:lnTo>
                    <a:pt x="53987" y="99453"/>
                  </a:lnTo>
                  <a:lnTo>
                    <a:pt x="54216" y="99174"/>
                  </a:lnTo>
                  <a:lnTo>
                    <a:pt x="54216" y="98374"/>
                  </a:lnTo>
                  <a:close/>
                </a:path>
                <a:path w="105409" h="222250">
                  <a:moveTo>
                    <a:pt x="54216" y="89522"/>
                  </a:moveTo>
                  <a:lnTo>
                    <a:pt x="53987" y="89395"/>
                  </a:lnTo>
                  <a:lnTo>
                    <a:pt x="52730" y="89268"/>
                  </a:lnTo>
                  <a:lnTo>
                    <a:pt x="51523" y="89154"/>
                  </a:lnTo>
                  <a:lnTo>
                    <a:pt x="52870" y="90462"/>
                  </a:lnTo>
                  <a:lnTo>
                    <a:pt x="53276" y="90246"/>
                  </a:lnTo>
                  <a:lnTo>
                    <a:pt x="54216" y="89522"/>
                  </a:lnTo>
                  <a:close/>
                </a:path>
                <a:path w="105409" h="222250">
                  <a:moveTo>
                    <a:pt x="54622" y="130962"/>
                  </a:moveTo>
                  <a:lnTo>
                    <a:pt x="54495" y="130695"/>
                  </a:lnTo>
                  <a:lnTo>
                    <a:pt x="54089" y="130429"/>
                  </a:lnTo>
                  <a:lnTo>
                    <a:pt x="54495" y="131241"/>
                  </a:lnTo>
                  <a:lnTo>
                    <a:pt x="54622" y="130962"/>
                  </a:lnTo>
                  <a:close/>
                </a:path>
                <a:path w="105409" h="222250">
                  <a:moveTo>
                    <a:pt x="54762" y="127457"/>
                  </a:moveTo>
                  <a:lnTo>
                    <a:pt x="54089" y="124091"/>
                  </a:lnTo>
                  <a:lnTo>
                    <a:pt x="53949" y="130022"/>
                  </a:lnTo>
                  <a:lnTo>
                    <a:pt x="54216" y="130289"/>
                  </a:lnTo>
                  <a:lnTo>
                    <a:pt x="54216" y="128270"/>
                  </a:lnTo>
                  <a:lnTo>
                    <a:pt x="54762" y="127457"/>
                  </a:lnTo>
                  <a:close/>
                </a:path>
                <a:path w="105409" h="222250">
                  <a:moveTo>
                    <a:pt x="54902" y="76276"/>
                  </a:moveTo>
                  <a:lnTo>
                    <a:pt x="54762" y="74726"/>
                  </a:lnTo>
                  <a:lnTo>
                    <a:pt x="54216" y="74752"/>
                  </a:lnTo>
                  <a:lnTo>
                    <a:pt x="52730" y="74853"/>
                  </a:lnTo>
                  <a:lnTo>
                    <a:pt x="52463" y="77419"/>
                  </a:lnTo>
                  <a:lnTo>
                    <a:pt x="49898" y="76073"/>
                  </a:lnTo>
                  <a:lnTo>
                    <a:pt x="49898" y="76200"/>
                  </a:lnTo>
                  <a:lnTo>
                    <a:pt x="49631" y="76479"/>
                  </a:lnTo>
                  <a:lnTo>
                    <a:pt x="51523" y="77419"/>
                  </a:lnTo>
                  <a:lnTo>
                    <a:pt x="51790" y="78155"/>
                  </a:lnTo>
                  <a:lnTo>
                    <a:pt x="51930" y="78574"/>
                  </a:lnTo>
                  <a:lnTo>
                    <a:pt x="51790" y="77279"/>
                  </a:lnTo>
                  <a:lnTo>
                    <a:pt x="54216" y="79349"/>
                  </a:lnTo>
                  <a:lnTo>
                    <a:pt x="54483" y="79578"/>
                  </a:lnTo>
                  <a:lnTo>
                    <a:pt x="54216" y="76479"/>
                  </a:lnTo>
                  <a:lnTo>
                    <a:pt x="54762" y="76327"/>
                  </a:lnTo>
                  <a:lnTo>
                    <a:pt x="54902" y="76276"/>
                  </a:lnTo>
                  <a:close/>
                </a:path>
                <a:path w="105409" h="222250">
                  <a:moveTo>
                    <a:pt x="55295" y="100482"/>
                  </a:moveTo>
                  <a:lnTo>
                    <a:pt x="54762" y="100063"/>
                  </a:lnTo>
                  <a:lnTo>
                    <a:pt x="54762" y="98552"/>
                  </a:lnTo>
                  <a:lnTo>
                    <a:pt x="54483" y="98869"/>
                  </a:lnTo>
                  <a:lnTo>
                    <a:pt x="54216" y="99174"/>
                  </a:lnTo>
                  <a:lnTo>
                    <a:pt x="54216" y="99631"/>
                  </a:lnTo>
                  <a:lnTo>
                    <a:pt x="53987" y="99453"/>
                  </a:lnTo>
                  <a:lnTo>
                    <a:pt x="53682" y="99809"/>
                  </a:lnTo>
                  <a:lnTo>
                    <a:pt x="53682" y="100622"/>
                  </a:lnTo>
                  <a:lnTo>
                    <a:pt x="54216" y="100977"/>
                  </a:lnTo>
                  <a:lnTo>
                    <a:pt x="54762" y="101333"/>
                  </a:lnTo>
                  <a:lnTo>
                    <a:pt x="54597" y="99949"/>
                  </a:lnTo>
                  <a:lnTo>
                    <a:pt x="54762" y="101295"/>
                  </a:lnTo>
                  <a:lnTo>
                    <a:pt x="54902" y="101434"/>
                  </a:lnTo>
                  <a:lnTo>
                    <a:pt x="55168" y="101612"/>
                  </a:lnTo>
                  <a:lnTo>
                    <a:pt x="55295" y="101701"/>
                  </a:lnTo>
                  <a:lnTo>
                    <a:pt x="55295" y="100482"/>
                  </a:lnTo>
                  <a:close/>
                </a:path>
                <a:path w="105409" h="222250">
                  <a:moveTo>
                    <a:pt x="56248" y="96164"/>
                  </a:moveTo>
                  <a:lnTo>
                    <a:pt x="55841" y="93332"/>
                  </a:lnTo>
                  <a:lnTo>
                    <a:pt x="53276" y="90855"/>
                  </a:lnTo>
                  <a:lnTo>
                    <a:pt x="52870" y="90551"/>
                  </a:lnTo>
                  <a:lnTo>
                    <a:pt x="52057" y="91186"/>
                  </a:lnTo>
                  <a:lnTo>
                    <a:pt x="53276" y="93472"/>
                  </a:lnTo>
                  <a:lnTo>
                    <a:pt x="52870" y="96164"/>
                  </a:lnTo>
                  <a:lnTo>
                    <a:pt x="52603" y="98590"/>
                  </a:lnTo>
                  <a:lnTo>
                    <a:pt x="53276" y="98234"/>
                  </a:lnTo>
                  <a:lnTo>
                    <a:pt x="53987" y="97853"/>
                  </a:lnTo>
                  <a:lnTo>
                    <a:pt x="54216" y="97726"/>
                  </a:lnTo>
                  <a:lnTo>
                    <a:pt x="54216" y="98374"/>
                  </a:lnTo>
                  <a:lnTo>
                    <a:pt x="54406" y="98234"/>
                  </a:lnTo>
                  <a:lnTo>
                    <a:pt x="55168" y="97650"/>
                  </a:lnTo>
                  <a:lnTo>
                    <a:pt x="56248" y="96164"/>
                  </a:lnTo>
                  <a:close/>
                </a:path>
                <a:path w="105409" h="222250">
                  <a:moveTo>
                    <a:pt x="57048" y="133400"/>
                  </a:moveTo>
                  <a:lnTo>
                    <a:pt x="55168" y="132715"/>
                  </a:lnTo>
                  <a:lnTo>
                    <a:pt x="54495" y="131241"/>
                  </a:lnTo>
                  <a:lnTo>
                    <a:pt x="53949" y="132181"/>
                  </a:lnTo>
                  <a:lnTo>
                    <a:pt x="52730" y="134073"/>
                  </a:lnTo>
                  <a:lnTo>
                    <a:pt x="51650" y="132181"/>
                  </a:lnTo>
                  <a:lnTo>
                    <a:pt x="51650" y="133400"/>
                  </a:lnTo>
                  <a:lnTo>
                    <a:pt x="50850" y="134073"/>
                  </a:lnTo>
                  <a:lnTo>
                    <a:pt x="50177" y="134607"/>
                  </a:lnTo>
                  <a:lnTo>
                    <a:pt x="51930" y="133400"/>
                  </a:lnTo>
                  <a:lnTo>
                    <a:pt x="55029" y="136766"/>
                  </a:lnTo>
                  <a:lnTo>
                    <a:pt x="53416" y="138658"/>
                  </a:lnTo>
                  <a:lnTo>
                    <a:pt x="53682" y="138518"/>
                  </a:lnTo>
                  <a:lnTo>
                    <a:pt x="54216" y="138518"/>
                  </a:lnTo>
                  <a:lnTo>
                    <a:pt x="54495" y="138391"/>
                  </a:lnTo>
                  <a:lnTo>
                    <a:pt x="55295" y="137579"/>
                  </a:lnTo>
                  <a:lnTo>
                    <a:pt x="55841" y="136093"/>
                  </a:lnTo>
                  <a:lnTo>
                    <a:pt x="56375" y="135013"/>
                  </a:lnTo>
                  <a:lnTo>
                    <a:pt x="57048" y="133400"/>
                  </a:lnTo>
                  <a:close/>
                </a:path>
                <a:path w="105409" h="222250">
                  <a:moveTo>
                    <a:pt x="57721" y="121666"/>
                  </a:moveTo>
                  <a:lnTo>
                    <a:pt x="57188" y="120713"/>
                  </a:lnTo>
                  <a:lnTo>
                    <a:pt x="56248" y="121259"/>
                  </a:lnTo>
                  <a:lnTo>
                    <a:pt x="57048" y="122339"/>
                  </a:lnTo>
                  <a:lnTo>
                    <a:pt x="57721" y="121666"/>
                  </a:lnTo>
                  <a:close/>
                </a:path>
                <a:path w="105409" h="222250">
                  <a:moveTo>
                    <a:pt x="58343" y="73888"/>
                  </a:moveTo>
                  <a:lnTo>
                    <a:pt x="57594" y="72567"/>
                  </a:lnTo>
                  <a:lnTo>
                    <a:pt x="57594" y="72961"/>
                  </a:lnTo>
                  <a:lnTo>
                    <a:pt x="57327" y="73240"/>
                  </a:lnTo>
                  <a:lnTo>
                    <a:pt x="57188" y="73507"/>
                  </a:lnTo>
                  <a:lnTo>
                    <a:pt x="58127" y="73825"/>
                  </a:lnTo>
                  <a:lnTo>
                    <a:pt x="58343" y="73888"/>
                  </a:lnTo>
                  <a:close/>
                </a:path>
                <a:path w="105409" h="222250">
                  <a:moveTo>
                    <a:pt x="58356" y="112979"/>
                  </a:moveTo>
                  <a:lnTo>
                    <a:pt x="58000" y="112852"/>
                  </a:lnTo>
                  <a:lnTo>
                    <a:pt x="55435" y="112483"/>
                  </a:lnTo>
                  <a:lnTo>
                    <a:pt x="55295" y="110197"/>
                  </a:lnTo>
                  <a:lnTo>
                    <a:pt x="55168" y="110324"/>
                  </a:lnTo>
                  <a:lnTo>
                    <a:pt x="54762" y="110324"/>
                  </a:lnTo>
                  <a:lnTo>
                    <a:pt x="53949" y="111010"/>
                  </a:lnTo>
                  <a:lnTo>
                    <a:pt x="52870" y="111607"/>
                  </a:lnTo>
                  <a:lnTo>
                    <a:pt x="52730" y="111683"/>
                  </a:lnTo>
                  <a:lnTo>
                    <a:pt x="52870" y="112763"/>
                  </a:lnTo>
                  <a:lnTo>
                    <a:pt x="53682" y="112852"/>
                  </a:lnTo>
                  <a:lnTo>
                    <a:pt x="53949" y="113030"/>
                  </a:lnTo>
                  <a:lnTo>
                    <a:pt x="53682" y="113436"/>
                  </a:lnTo>
                  <a:lnTo>
                    <a:pt x="53682" y="113842"/>
                  </a:lnTo>
                  <a:lnTo>
                    <a:pt x="53543" y="114236"/>
                  </a:lnTo>
                  <a:lnTo>
                    <a:pt x="53949" y="114134"/>
                  </a:lnTo>
                  <a:lnTo>
                    <a:pt x="58000" y="113068"/>
                  </a:lnTo>
                  <a:lnTo>
                    <a:pt x="58356" y="112979"/>
                  </a:lnTo>
                  <a:close/>
                </a:path>
                <a:path w="105409" h="222250">
                  <a:moveTo>
                    <a:pt x="58877" y="75158"/>
                  </a:moveTo>
                  <a:lnTo>
                    <a:pt x="56248" y="75907"/>
                  </a:lnTo>
                  <a:lnTo>
                    <a:pt x="56108" y="75946"/>
                  </a:lnTo>
                  <a:lnTo>
                    <a:pt x="55702" y="76060"/>
                  </a:lnTo>
                  <a:lnTo>
                    <a:pt x="55295" y="76174"/>
                  </a:lnTo>
                  <a:lnTo>
                    <a:pt x="54902" y="76276"/>
                  </a:lnTo>
                  <a:lnTo>
                    <a:pt x="54902" y="77622"/>
                  </a:lnTo>
                  <a:lnTo>
                    <a:pt x="58877" y="75158"/>
                  </a:lnTo>
                  <a:close/>
                </a:path>
                <a:path w="105409" h="222250">
                  <a:moveTo>
                    <a:pt x="59207" y="86855"/>
                  </a:moveTo>
                  <a:lnTo>
                    <a:pt x="58877" y="85534"/>
                  </a:lnTo>
                  <a:lnTo>
                    <a:pt x="58877" y="85077"/>
                  </a:lnTo>
                  <a:lnTo>
                    <a:pt x="58343" y="84810"/>
                  </a:lnTo>
                  <a:lnTo>
                    <a:pt x="58127" y="84696"/>
                  </a:lnTo>
                  <a:lnTo>
                    <a:pt x="56781" y="84162"/>
                  </a:lnTo>
                  <a:lnTo>
                    <a:pt x="57327" y="82943"/>
                  </a:lnTo>
                  <a:lnTo>
                    <a:pt x="55841" y="84302"/>
                  </a:lnTo>
                  <a:lnTo>
                    <a:pt x="54762" y="84239"/>
                  </a:lnTo>
                  <a:lnTo>
                    <a:pt x="54216" y="84137"/>
                  </a:lnTo>
                  <a:lnTo>
                    <a:pt x="53987" y="84086"/>
                  </a:lnTo>
                  <a:lnTo>
                    <a:pt x="53416" y="83972"/>
                  </a:lnTo>
                  <a:lnTo>
                    <a:pt x="52997" y="83896"/>
                  </a:lnTo>
                  <a:lnTo>
                    <a:pt x="54216" y="81330"/>
                  </a:lnTo>
                  <a:lnTo>
                    <a:pt x="53987" y="81267"/>
                  </a:lnTo>
                  <a:lnTo>
                    <a:pt x="53682" y="81191"/>
                  </a:lnTo>
                  <a:lnTo>
                    <a:pt x="53276" y="81076"/>
                  </a:lnTo>
                  <a:lnTo>
                    <a:pt x="52870" y="80975"/>
                  </a:lnTo>
                  <a:lnTo>
                    <a:pt x="52603" y="80899"/>
                  </a:lnTo>
                  <a:lnTo>
                    <a:pt x="52197" y="80784"/>
                  </a:lnTo>
                  <a:lnTo>
                    <a:pt x="51981" y="78955"/>
                  </a:lnTo>
                  <a:lnTo>
                    <a:pt x="50304" y="80111"/>
                  </a:lnTo>
                  <a:lnTo>
                    <a:pt x="46799" y="83083"/>
                  </a:lnTo>
                  <a:lnTo>
                    <a:pt x="52463" y="86118"/>
                  </a:lnTo>
                  <a:lnTo>
                    <a:pt x="52603" y="86194"/>
                  </a:lnTo>
                  <a:lnTo>
                    <a:pt x="52730" y="86271"/>
                  </a:lnTo>
                  <a:lnTo>
                    <a:pt x="52870" y="86334"/>
                  </a:lnTo>
                  <a:lnTo>
                    <a:pt x="56108" y="88074"/>
                  </a:lnTo>
                  <a:lnTo>
                    <a:pt x="54216" y="89522"/>
                  </a:lnTo>
                  <a:lnTo>
                    <a:pt x="56108" y="89598"/>
                  </a:lnTo>
                  <a:lnTo>
                    <a:pt x="56781" y="89674"/>
                  </a:lnTo>
                  <a:lnTo>
                    <a:pt x="57188" y="89712"/>
                  </a:lnTo>
                  <a:lnTo>
                    <a:pt x="58127" y="89801"/>
                  </a:lnTo>
                  <a:lnTo>
                    <a:pt x="57594" y="89471"/>
                  </a:lnTo>
                  <a:lnTo>
                    <a:pt x="57454" y="89408"/>
                  </a:lnTo>
                  <a:lnTo>
                    <a:pt x="57188" y="89293"/>
                  </a:lnTo>
                  <a:lnTo>
                    <a:pt x="57454" y="86055"/>
                  </a:lnTo>
                  <a:lnTo>
                    <a:pt x="59207" y="86995"/>
                  </a:lnTo>
                  <a:lnTo>
                    <a:pt x="59207" y="86855"/>
                  </a:lnTo>
                  <a:close/>
                </a:path>
                <a:path w="105409" h="222250">
                  <a:moveTo>
                    <a:pt x="60020" y="74447"/>
                  </a:moveTo>
                  <a:lnTo>
                    <a:pt x="58343" y="73888"/>
                  </a:lnTo>
                  <a:lnTo>
                    <a:pt x="58877" y="74828"/>
                  </a:lnTo>
                  <a:lnTo>
                    <a:pt x="58877" y="75158"/>
                  </a:lnTo>
                  <a:lnTo>
                    <a:pt x="59207" y="81699"/>
                  </a:lnTo>
                  <a:lnTo>
                    <a:pt x="59207" y="78155"/>
                  </a:lnTo>
                  <a:lnTo>
                    <a:pt x="59537" y="76009"/>
                  </a:lnTo>
                  <a:lnTo>
                    <a:pt x="59004" y="75082"/>
                  </a:lnTo>
                  <a:lnTo>
                    <a:pt x="59880" y="74536"/>
                  </a:lnTo>
                  <a:lnTo>
                    <a:pt x="60020" y="74447"/>
                  </a:lnTo>
                  <a:close/>
                </a:path>
                <a:path w="105409" h="222250">
                  <a:moveTo>
                    <a:pt x="60071" y="116573"/>
                  </a:moveTo>
                  <a:lnTo>
                    <a:pt x="58000" y="118148"/>
                  </a:lnTo>
                  <a:lnTo>
                    <a:pt x="58521" y="118148"/>
                  </a:lnTo>
                  <a:lnTo>
                    <a:pt x="58521" y="118529"/>
                  </a:lnTo>
                  <a:lnTo>
                    <a:pt x="57327" y="120040"/>
                  </a:lnTo>
                  <a:lnTo>
                    <a:pt x="58928" y="119494"/>
                  </a:lnTo>
                  <a:lnTo>
                    <a:pt x="59207" y="119392"/>
                  </a:lnTo>
                  <a:lnTo>
                    <a:pt x="59347" y="119354"/>
                  </a:lnTo>
                  <a:lnTo>
                    <a:pt x="59347" y="118960"/>
                  </a:lnTo>
                  <a:lnTo>
                    <a:pt x="59207" y="118287"/>
                  </a:lnTo>
                  <a:lnTo>
                    <a:pt x="58928" y="118237"/>
                  </a:lnTo>
                  <a:lnTo>
                    <a:pt x="58775" y="118211"/>
                  </a:lnTo>
                  <a:lnTo>
                    <a:pt x="60071" y="116573"/>
                  </a:lnTo>
                  <a:close/>
                </a:path>
                <a:path w="105409" h="222250">
                  <a:moveTo>
                    <a:pt x="60528" y="76174"/>
                  </a:moveTo>
                  <a:lnTo>
                    <a:pt x="59537" y="75476"/>
                  </a:lnTo>
                  <a:lnTo>
                    <a:pt x="59537" y="76009"/>
                  </a:lnTo>
                  <a:lnTo>
                    <a:pt x="59880" y="76606"/>
                  </a:lnTo>
                  <a:lnTo>
                    <a:pt x="60528" y="76174"/>
                  </a:lnTo>
                  <a:close/>
                </a:path>
                <a:path w="105409" h="222250">
                  <a:moveTo>
                    <a:pt x="61912" y="118554"/>
                  </a:moveTo>
                  <a:lnTo>
                    <a:pt x="61506" y="118605"/>
                  </a:lnTo>
                  <a:lnTo>
                    <a:pt x="59347" y="119354"/>
                  </a:lnTo>
                  <a:lnTo>
                    <a:pt x="59347" y="121119"/>
                  </a:lnTo>
                  <a:lnTo>
                    <a:pt x="61912" y="118554"/>
                  </a:lnTo>
                  <a:close/>
                </a:path>
                <a:path w="105409" h="222250">
                  <a:moveTo>
                    <a:pt x="61912" y="115189"/>
                  </a:moveTo>
                  <a:lnTo>
                    <a:pt x="61506" y="115277"/>
                  </a:lnTo>
                  <a:lnTo>
                    <a:pt x="60960" y="115455"/>
                  </a:lnTo>
                  <a:lnTo>
                    <a:pt x="60071" y="116573"/>
                  </a:lnTo>
                  <a:lnTo>
                    <a:pt x="61912" y="115189"/>
                  </a:lnTo>
                  <a:close/>
                </a:path>
                <a:path w="105409" h="222250">
                  <a:moveTo>
                    <a:pt x="62712" y="90233"/>
                  </a:moveTo>
                  <a:lnTo>
                    <a:pt x="61506" y="89687"/>
                  </a:lnTo>
                  <a:lnTo>
                    <a:pt x="61633" y="90093"/>
                  </a:lnTo>
                  <a:lnTo>
                    <a:pt x="61772" y="90373"/>
                  </a:lnTo>
                  <a:lnTo>
                    <a:pt x="61772" y="90766"/>
                  </a:lnTo>
                  <a:lnTo>
                    <a:pt x="62445" y="90639"/>
                  </a:lnTo>
                  <a:lnTo>
                    <a:pt x="62712" y="90233"/>
                  </a:lnTo>
                  <a:close/>
                </a:path>
                <a:path w="105409" h="222250">
                  <a:moveTo>
                    <a:pt x="62852" y="74612"/>
                  </a:moveTo>
                  <a:lnTo>
                    <a:pt x="60528" y="76174"/>
                  </a:lnTo>
                  <a:lnTo>
                    <a:pt x="62712" y="77749"/>
                  </a:lnTo>
                  <a:lnTo>
                    <a:pt x="62852" y="77838"/>
                  </a:lnTo>
                  <a:lnTo>
                    <a:pt x="62852" y="75260"/>
                  </a:lnTo>
                  <a:lnTo>
                    <a:pt x="62852" y="74612"/>
                  </a:lnTo>
                  <a:close/>
                </a:path>
                <a:path w="105409" h="222250">
                  <a:moveTo>
                    <a:pt x="62992" y="113563"/>
                  </a:moveTo>
                  <a:lnTo>
                    <a:pt x="62623" y="112750"/>
                  </a:lnTo>
                  <a:lnTo>
                    <a:pt x="62306" y="112763"/>
                  </a:lnTo>
                  <a:lnTo>
                    <a:pt x="58928" y="112890"/>
                  </a:lnTo>
                  <a:lnTo>
                    <a:pt x="59207" y="113030"/>
                  </a:lnTo>
                  <a:lnTo>
                    <a:pt x="60071" y="113157"/>
                  </a:lnTo>
                  <a:lnTo>
                    <a:pt x="60960" y="113284"/>
                  </a:lnTo>
                  <a:lnTo>
                    <a:pt x="61506" y="113360"/>
                  </a:lnTo>
                  <a:lnTo>
                    <a:pt x="62306" y="113474"/>
                  </a:lnTo>
                  <a:lnTo>
                    <a:pt x="62992" y="113563"/>
                  </a:lnTo>
                  <a:close/>
                </a:path>
                <a:path w="105409" h="222250">
                  <a:moveTo>
                    <a:pt x="63576" y="113919"/>
                  </a:moveTo>
                  <a:lnTo>
                    <a:pt x="61912" y="115189"/>
                  </a:lnTo>
                  <a:lnTo>
                    <a:pt x="62306" y="115011"/>
                  </a:lnTo>
                  <a:lnTo>
                    <a:pt x="63385" y="114642"/>
                  </a:lnTo>
                  <a:lnTo>
                    <a:pt x="63576" y="113919"/>
                  </a:lnTo>
                  <a:close/>
                </a:path>
                <a:path w="105409" h="222250">
                  <a:moveTo>
                    <a:pt x="63931" y="70853"/>
                  </a:moveTo>
                  <a:lnTo>
                    <a:pt x="63665" y="71208"/>
                  </a:lnTo>
                  <a:lnTo>
                    <a:pt x="61633" y="69456"/>
                  </a:lnTo>
                  <a:lnTo>
                    <a:pt x="60528" y="70154"/>
                  </a:lnTo>
                  <a:lnTo>
                    <a:pt x="61633" y="70586"/>
                  </a:lnTo>
                  <a:lnTo>
                    <a:pt x="63195" y="71221"/>
                  </a:lnTo>
                  <a:lnTo>
                    <a:pt x="63385" y="71310"/>
                  </a:lnTo>
                  <a:lnTo>
                    <a:pt x="63665" y="71424"/>
                  </a:lnTo>
                  <a:lnTo>
                    <a:pt x="63931" y="71539"/>
                  </a:lnTo>
                  <a:lnTo>
                    <a:pt x="63931" y="70853"/>
                  </a:lnTo>
                  <a:close/>
                </a:path>
                <a:path w="105409" h="222250">
                  <a:moveTo>
                    <a:pt x="64566" y="113169"/>
                  </a:moveTo>
                  <a:lnTo>
                    <a:pt x="64198" y="113106"/>
                  </a:lnTo>
                  <a:lnTo>
                    <a:pt x="63792" y="113030"/>
                  </a:lnTo>
                  <a:lnTo>
                    <a:pt x="63576" y="113919"/>
                  </a:lnTo>
                  <a:lnTo>
                    <a:pt x="64566" y="113169"/>
                  </a:lnTo>
                  <a:close/>
                </a:path>
                <a:path w="105409" h="222250">
                  <a:moveTo>
                    <a:pt x="65011" y="70408"/>
                  </a:moveTo>
                  <a:lnTo>
                    <a:pt x="64744" y="70269"/>
                  </a:lnTo>
                  <a:lnTo>
                    <a:pt x="64604" y="70269"/>
                  </a:lnTo>
                  <a:lnTo>
                    <a:pt x="64465" y="70129"/>
                  </a:lnTo>
                  <a:lnTo>
                    <a:pt x="63931" y="70853"/>
                  </a:lnTo>
                  <a:lnTo>
                    <a:pt x="64465" y="70637"/>
                  </a:lnTo>
                  <a:lnTo>
                    <a:pt x="64744" y="70523"/>
                  </a:lnTo>
                  <a:lnTo>
                    <a:pt x="65011" y="70408"/>
                  </a:lnTo>
                  <a:close/>
                </a:path>
                <a:path w="105409" h="222250">
                  <a:moveTo>
                    <a:pt x="65544" y="77685"/>
                  </a:moveTo>
                  <a:lnTo>
                    <a:pt x="65011" y="77584"/>
                  </a:lnTo>
                  <a:lnTo>
                    <a:pt x="64465" y="77470"/>
                  </a:lnTo>
                  <a:lnTo>
                    <a:pt x="63931" y="77368"/>
                  </a:lnTo>
                  <a:lnTo>
                    <a:pt x="63525" y="77279"/>
                  </a:lnTo>
                  <a:lnTo>
                    <a:pt x="63195" y="76288"/>
                  </a:lnTo>
                  <a:lnTo>
                    <a:pt x="63195" y="78079"/>
                  </a:lnTo>
                  <a:lnTo>
                    <a:pt x="63385" y="78232"/>
                  </a:lnTo>
                  <a:lnTo>
                    <a:pt x="62712" y="80657"/>
                  </a:lnTo>
                  <a:lnTo>
                    <a:pt x="63195" y="80556"/>
                  </a:lnTo>
                  <a:lnTo>
                    <a:pt x="63385" y="80518"/>
                  </a:lnTo>
                  <a:lnTo>
                    <a:pt x="63931" y="80606"/>
                  </a:lnTo>
                  <a:lnTo>
                    <a:pt x="64744" y="80733"/>
                  </a:lnTo>
                  <a:lnTo>
                    <a:pt x="65151" y="80784"/>
                  </a:lnTo>
                  <a:lnTo>
                    <a:pt x="65278" y="80251"/>
                  </a:lnTo>
                  <a:lnTo>
                    <a:pt x="65417" y="78232"/>
                  </a:lnTo>
                  <a:lnTo>
                    <a:pt x="65544" y="77685"/>
                  </a:lnTo>
                  <a:close/>
                </a:path>
                <a:path w="105409" h="222250">
                  <a:moveTo>
                    <a:pt x="66090" y="72428"/>
                  </a:moveTo>
                  <a:lnTo>
                    <a:pt x="63931" y="71539"/>
                  </a:lnTo>
                  <a:lnTo>
                    <a:pt x="63931" y="72021"/>
                  </a:lnTo>
                  <a:lnTo>
                    <a:pt x="63665" y="72961"/>
                  </a:lnTo>
                  <a:lnTo>
                    <a:pt x="63525" y="73037"/>
                  </a:lnTo>
                  <a:lnTo>
                    <a:pt x="63385" y="73101"/>
                  </a:lnTo>
                  <a:lnTo>
                    <a:pt x="63525" y="73507"/>
                  </a:lnTo>
                  <a:lnTo>
                    <a:pt x="63195" y="74383"/>
                  </a:lnTo>
                  <a:lnTo>
                    <a:pt x="63385" y="74244"/>
                  </a:lnTo>
                  <a:lnTo>
                    <a:pt x="63525" y="74155"/>
                  </a:lnTo>
                  <a:lnTo>
                    <a:pt x="66090" y="72428"/>
                  </a:lnTo>
                  <a:close/>
                </a:path>
                <a:path w="105409" h="222250">
                  <a:moveTo>
                    <a:pt x="66763" y="113563"/>
                  </a:moveTo>
                  <a:lnTo>
                    <a:pt x="65951" y="111277"/>
                  </a:lnTo>
                  <a:lnTo>
                    <a:pt x="65278" y="111353"/>
                  </a:lnTo>
                  <a:lnTo>
                    <a:pt x="64198" y="111467"/>
                  </a:lnTo>
                  <a:lnTo>
                    <a:pt x="63385" y="111556"/>
                  </a:lnTo>
                  <a:lnTo>
                    <a:pt x="62306" y="111683"/>
                  </a:lnTo>
                  <a:lnTo>
                    <a:pt x="66090" y="106959"/>
                  </a:lnTo>
                  <a:lnTo>
                    <a:pt x="64198" y="105613"/>
                  </a:lnTo>
                  <a:lnTo>
                    <a:pt x="61912" y="106553"/>
                  </a:lnTo>
                  <a:lnTo>
                    <a:pt x="60833" y="107632"/>
                  </a:lnTo>
                  <a:lnTo>
                    <a:pt x="60960" y="109791"/>
                  </a:lnTo>
                  <a:lnTo>
                    <a:pt x="61506" y="110604"/>
                  </a:lnTo>
                  <a:lnTo>
                    <a:pt x="61912" y="111137"/>
                  </a:lnTo>
                  <a:lnTo>
                    <a:pt x="62306" y="112052"/>
                  </a:lnTo>
                  <a:lnTo>
                    <a:pt x="62623" y="112750"/>
                  </a:lnTo>
                  <a:lnTo>
                    <a:pt x="64566" y="112661"/>
                  </a:lnTo>
                  <a:lnTo>
                    <a:pt x="65278" y="112623"/>
                  </a:lnTo>
                  <a:lnTo>
                    <a:pt x="64566" y="113169"/>
                  </a:lnTo>
                  <a:lnTo>
                    <a:pt x="65278" y="113296"/>
                  </a:lnTo>
                  <a:lnTo>
                    <a:pt x="65951" y="113423"/>
                  </a:lnTo>
                  <a:lnTo>
                    <a:pt x="66090" y="113449"/>
                  </a:lnTo>
                  <a:lnTo>
                    <a:pt x="66763" y="113563"/>
                  </a:lnTo>
                  <a:close/>
                </a:path>
                <a:path w="105409" h="222250">
                  <a:moveTo>
                    <a:pt x="68110" y="48285"/>
                  </a:moveTo>
                  <a:lnTo>
                    <a:pt x="67170" y="46799"/>
                  </a:lnTo>
                  <a:lnTo>
                    <a:pt x="65951" y="45986"/>
                  </a:lnTo>
                  <a:lnTo>
                    <a:pt x="64604" y="47472"/>
                  </a:lnTo>
                  <a:lnTo>
                    <a:pt x="62852" y="48412"/>
                  </a:lnTo>
                  <a:lnTo>
                    <a:pt x="65278" y="49898"/>
                  </a:lnTo>
                  <a:lnTo>
                    <a:pt x="65684" y="49364"/>
                  </a:lnTo>
                  <a:lnTo>
                    <a:pt x="65824" y="48691"/>
                  </a:lnTo>
                  <a:lnTo>
                    <a:pt x="66230" y="48285"/>
                  </a:lnTo>
                  <a:lnTo>
                    <a:pt x="68110" y="48285"/>
                  </a:lnTo>
                  <a:close/>
                </a:path>
                <a:path w="105409" h="222250">
                  <a:moveTo>
                    <a:pt x="71755" y="99809"/>
                  </a:moveTo>
                  <a:lnTo>
                    <a:pt x="70269" y="99542"/>
                  </a:lnTo>
                  <a:lnTo>
                    <a:pt x="69862" y="97650"/>
                  </a:lnTo>
                  <a:lnTo>
                    <a:pt x="71348" y="97243"/>
                  </a:lnTo>
                  <a:lnTo>
                    <a:pt x="71208" y="97243"/>
                  </a:lnTo>
                  <a:lnTo>
                    <a:pt x="69329" y="95631"/>
                  </a:lnTo>
                  <a:lnTo>
                    <a:pt x="68516" y="97510"/>
                  </a:lnTo>
                  <a:lnTo>
                    <a:pt x="67030" y="97650"/>
                  </a:lnTo>
                  <a:lnTo>
                    <a:pt x="67703" y="100482"/>
                  </a:lnTo>
                  <a:lnTo>
                    <a:pt x="66230" y="99809"/>
                  </a:lnTo>
                  <a:lnTo>
                    <a:pt x="64604" y="98869"/>
                  </a:lnTo>
                  <a:lnTo>
                    <a:pt x="64198" y="99949"/>
                  </a:lnTo>
                  <a:lnTo>
                    <a:pt x="63119" y="100749"/>
                  </a:lnTo>
                  <a:lnTo>
                    <a:pt x="63258" y="101828"/>
                  </a:lnTo>
                  <a:lnTo>
                    <a:pt x="63665" y="102235"/>
                  </a:lnTo>
                  <a:lnTo>
                    <a:pt x="64071" y="102374"/>
                  </a:lnTo>
                  <a:lnTo>
                    <a:pt x="64338" y="102908"/>
                  </a:lnTo>
                  <a:lnTo>
                    <a:pt x="64198" y="101155"/>
                  </a:lnTo>
                  <a:lnTo>
                    <a:pt x="66357" y="101968"/>
                  </a:lnTo>
                  <a:lnTo>
                    <a:pt x="67576" y="101295"/>
                  </a:lnTo>
                  <a:lnTo>
                    <a:pt x="67983" y="100622"/>
                  </a:lnTo>
                  <a:lnTo>
                    <a:pt x="68783" y="100749"/>
                  </a:lnTo>
                  <a:lnTo>
                    <a:pt x="69596" y="101295"/>
                  </a:lnTo>
                  <a:lnTo>
                    <a:pt x="70408" y="100888"/>
                  </a:lnTo>
                  <a:lnTo>
                    <a:pt x="70815" y="100622"/>
                  </a:lnTo>
                  <a:lnTo>
                    <a:pt x="71081" y="100215"/>
                  </a:lnTo>
                  <a:lnTo>
                    <a:pt x="71488" y="99949"/>
                  </a:lnTo>
                  <a:lnTo>
                    <a:pt x="71755" y="99809"/>
                  </a:lnTo>
                  <a:close/>
                </a:path>
                <a:path w="105409" h="222250">
                  <a:moveTo>
                    <a:pt x="72567" y="79171"/>
                  </a:moveTo>
                  <a:lnTo>
                    <a:pt x="72428" y="78905"/>
                  </a:lnTo>
                  <a:lnTo>
                    <a:pt x="72161" y="79032"/>
                  </a:lnTo>
                  <a:lnTo>
                    <a:pt x="71615" y="79578"/>
                  </a:lnTo>
                  <a:lnTo>
                    <a:pt x="72021" y="79438"/>
                  </a:lnTo>
                  <a:lnTo>
                    <a:pt x="72161" y="79311"/>
                  </a:lnTo>
                  <a:lnTo>
                    <a:pt x="72567" y="79171"/>
                  </a:lnTo>
                  <a:close/>
                </a:path>
                <a:path w="105409" h="222250">
                  <a:moveTo>
                    <a:pt x="73647" y="97345"/>
                  </a:moveTo>
                  <a:lnTo>
                    <a:pt x="72974" y="96570"/>
                  </a:lnTo>
                  <a:lnTo>
                    <a:pt x="72974" y="99809"/>
                  </a:lnTo>
                  <a:lnTo>
                    <a:pt x="73647" y="99809"/>
                  </a:lnTo>
                  <a:lnTo>
                    <a:pt x="73647" y="97345"/>
                  </a:lnTo>
                  <a:close/>
                </a:path>
                <a:path w="105409" h="222250">
                  <a:moveTo>
                    <a:pt x="73914" y="99402"/>
                  </a:moveTo>
                  <a:lnTo>
                    <a:pt x="73710" y="99809"/>
                  </a:lnTo>
                  <a:lnTo>
                    <a:pt x="73914" y="99809"/>
                  </a:lnTo>
                  <a:lnTo>
                    <a:pt x="73914" y="99402"/>
                  </a:lnTo>
                  <a:close/>
                </a:path>
                <a:path w="105409" h="222250">
                  <a:moveTo>
                    <a:pt x="74180" y="86588"/>
                  </a:moveTo>
                  <a:lnTo>
                    <a:pt x="73101" y="86728"/>
                  </a:lnTo>
                  <a:lnTo>
                    <a:pt x="71208" y="86995"/>
                  </a:lnTo>
                  <a:lnTo>
                    <a:pt x="71208" y="88480"/>
                  </a:lnTo>
                  <a:lnTo>
                    <a:pt x="69189" y="89560"/>
                  </a:lnTo>
                  <a:lnTo>
                    <a:pt x="67030" y="88887"/>
                  </a:lnTo>
                  <a:lnTo>
                    <a:pt x="66497" y="90233"/>
                  </a:lnTo>
                  <a:lnTo>
                    <a:pt x="63931" y="90500"/>
                  </a:lnTo>
                  <a:lnTo>
                    <a:pt x="64198" y="92125"/>
                  </a:lnTo>
                  <a:lnTo>
                    <a:pt x="67843" y="91440"/>
                  </a:lnTo>
                  <a:lnTo>
                    <a:pt x="68656" y="92659"/>
                  </a:lnTo>
                  <a:lnTo>
                    <a:pt x="70269" y="89293"/>
                  </a:lnTo>
                  <a:lnTo>
                    <a:pt x="72834" y="90373"/>
                  </a:lnTo>
                  <a:lnTo>
                    <a:pt x="72288" y="87134"/>
                  </a:lnTo>
                  <a:lnTo>
                    <a:pt x="74180" y="86588"/>
                  </a:lnTo>
                  <a:close/>
                </a:path>
                <a:path w="105409" h="222250">
                  <a:moveTo>
                    <a:pt x="74726" y="96837"/>
                  </a:moveTo>
                  <a:lnTo>
                    <a:pt x="74053" y="96164"/>
                  </a:lnTo>
                  <a:lnTo>
                    <a:pt x="73647" y="96164"/>
                  </a:lnTo>
                  <a:lnTo>
                    <a:pt x="73647" y="97345"/>
                  </a:lnTo>
                  <a:lnTo>
                    <a:pt x="73914" y="97650"/>
                  </a:lnTo>
                  <a:lnTo>
                    <a:pt x="73914" y="99402"/>
                  </a:lnTo>
                  <a:lnTo>
                    <a:pt x="74180" y="98869"/>
                  </a:lnTo>
                  <a:lnTo>
                    <a:pt x="74180" y="99809"/>
                  </a:lnTo>
                  <a:lnTo>
                    <a:pt x="74726" y="99809"/>
                  </a:lnTo>
                  <a:lnTo>
                    <a:pt x="74180" y="98374"/>
                  </a:lnTo>
                  <a:lnTo>
                    <a:pt x="74180" y="97790"/>
                  </a:lnTo>
                  <a:lnTo>
                    <a:pt x="74726" y="96837"/>
                  </a:lnTo>
                  <a:close/>
                </a:path>
                <a:path w="105409" h="222250">
                  <a:moveTo>
                    <a:pt x="76339" y="77152"/>
                  </a:moveTo>
                  <a:lnTo>
                    <a:pt x="76200" y="77012"/>
                  </a:lnTo>
                  <a:lnTo>
                    <a:pt x="76200" y="77152"/>
                  </a:lnTo>
                  <a:lnTo>
                    <a:pt x="76339" y="77152"/>
                  </a:lnTo>
                  <a:close/>
                </a:path>
                <a:path w="105409" h="222250">
                  <a:moveTo>
                    <a:pt x="81737" y="82816"/>
                  </a:moveTo>
                  <a:lnTo>
                    <a:pt x="81064" y="79984"/>
                  </a:lnTo>
                  <a:lnTo>
                    <a:pt x="80111" y="81470"/>
                  </a:lnTo>
                  <a:lnTo>
                    <a:pt x="78765" y="82270"/>
                  </a:lnTo>
                  <a:lnTo>
                    <a:pt x="76885" y="82410"/>
                  </a:lnTo>
                  <a:lnTo>
                    <a:pt x="77152" y="82943"/>
                  </a:lnTo>
                  <a:lnTo>
                    <a:pt x="77152" y="84162"/>
                  </a:lnTo>
                  <a:lnTo>
                    <a:pt x="79044" y="86995"/>
                  </a:lnTo>
                  <a:lnTo>
                    <a:pt x="81737" y="82816"/>
                  </a:lnTo>
                  <a:close/>
                </a:path>
                <a:path w="105409" h="222250">
                  <a:moveTo>
                    <a:pt x="85509" y="47332"/>
                  </a:moveTo>
                  <a:lnTo>
                    <a:pt x="85382" y="46659"/>
                  </a:lnTo>
                  <a:lnTo>
                    <a:pt x="85242" y="46659"/>
                  </a:lnTo>
                  <a:lnTo>
                    <a:pt x="84975" y="46532"/>
                  </a:lnTo>
                  <a:lnTo>
                    <a:pt x="84836" y="46532"/>
                  </a:lnTo>
                  <a:lnTo>
                    <a:pt x="84836" y="47066"/>
                  </a:lnTo>
                  <a:lnTo>
                    <a:pt x="84975" y="47332"/>
                  </a:lnTo>
                  <a:lnTo>
                    <a:pt x="85509" y="47332"/>
                  </a:lnTo>
                  <a:close/>
                </a:path>
                <a:path w="105409" h="222250">
                  <a:moveTo>
                    <a:pt x="88480" y="31013"/>
                  </a:moveTo>
                  <a:lnTo>
                    <a:pt x="86868" y="33172"/>
                  </a:lnTo>
                  <a:lnTo>
                    <a:pt x="86868" y="34823"/>
                  </a:lnTo>
                  <a:lnTo>
                    <a:pt x="87541" y="36283"/>
                  </a:lnTo>
                  <a:lnTo>
                    <a:pt x="88480" y="36410"/>
                  </a:lnTo>
                  <a:lnTo>
                    <a:pt x="88480" y="31013"/>
                  </a:lnTo>
                  <a:close/>
                </a:path>
                <a:path w="105409" h="222250">
                  <a:moveTo>
                    <a:pt x="88887" y="30746"/>
                  </a:moveTo>
                  <a:lnTo>
                    <a:pt x="88747" y="30480"/>
                  </a:lnTo>
                  <a:lnTo>
                    <a:pt x="88480" y="30073"/>
                  </a:lnTo>
                  <a:lnTo>
                    <a:pt x="88214" y="30340"/>
                  </a:lnTo>
                  <a:lnTo>
                    <a:pt x="88074" y="30607"/>
                  </a:lnTo>
                  <a:lnTo>
                    <a:pt x="88074" y="30886"/>
                  </a:lnTo>
                  <a:lnTo>
                    <a:pt x="88074" y="31153"/>
                  </a:lnTo>
                  <a:lnTo>
                    <a:pt x="88341" y="30886"/>
                  </a:lnTo>
                  <a:lnTo>
                    <a:pt x="88480" y="31013"/>
                  </a:lnTo>
                  <a:lnTo>
                    <a:pt x="88684" y="30886"/>
                  </a:lnTo>
                  <a:lnTo>
                    <a:pt x="88747" y="31013"/>
                  </a:lnTo>
                  <a:lnTo>
                    <a:pt x="88887" y="30746"/>
                  </a:lnTo>
                  <a:close/>
                </a:path>
                <a:path w="105409" h="222250">
                  <a:moveTo>
                    <a:pt x="90982" y="33540"/>
                  </a:moveTo>
                  <a:lnTo>
                    <a:pt x="90093" y="32905"/>
                  </a:lnTo>
                  <a:lnTo>
                    <a:pt x="89420" y="32346"/>
                  </a:lnTo>
                  <a:lnTo>
                    <a:pt x="89293" y="32232"/>
                  </a:lnTo>
                  <a:lnTo>
                    <a:pt x="88747" y="31013"/>
                  </a:lnTo>
                  <a:lnTo>
                    <a:pt x="88747" y="36449"/>
                  </a:lnTo>
                  <a:lnTo>
                    <a:pt x="89420" y="36550"/>
                  </a:lnTo>
                  <a:lnTo>
                    <a:pt x="90982" y="33540"/>
                  </a:lnTo>
                  <a:close/>
                </a:path>
                <a:path w="105409" h="222250">
                  <a:moveTo>
                    <a:pt x="91173" y="4622"/>
                  </a:moveTo>
                  <a:lnTo>
                    <a:pt x="90906" y="3911"/>
                  </a:lnTo>
                  <a:lnTo>
                    <a:pt x="90449" y="3683"/>
                  </a:lnTo>
                  <a:lnTo>
                    <a:pt x="91173" y="4991"/>
                  </a:lnTo>
                  <a:lnTo>
                    <a:pt x="91173" y="4622"/>
                  </a:lnTo>
                  <a:close/>
                </a:path>
                <a:path w="105409" h="222250">
                  <a:moveTo>
                    <a:pt x="94145" y="5524"/>
                  </a:moveTo>
                  <a:lnTo>
                    <a:pt x="93611" y="5257"/>
                  </a:lnTo>
                  <a:lnTo>
                    <a:pt x="93472" y="5524"/>
                  </a:lnTo>
                  <a:lnTo>
                    <a:pt x="93205" y="5384"/>
                  </a:lnTo>
                  <a:lnTo>
                    <a:pt x="92125" y="5219"/>
                  </a:lnTo>
                  <a:lnTo>
                    <a:pt x="91719" y="5118"/>
                  </a:lnTo>
                  <a:lnTo>
                    <a:pt x="91325" y="5016"/>
                  </a:lnTo>
                  <a:lnTo>
                    <a:pt x="91719" y="6057"/>
                  </a:lnTo>
                  <a:lnTo>
                    <a:pt x="92125" y="7823"/>
                  </a:lnTo>
                  <a:lnTo>
                    <a:pt x="92659" y="7416"/>
                  </a:lnTo>
                  <a:lnTo>
                    <a:pt x="93205" y="7137"/>
                  </a:lnTo>
                  <a:lnTo>
                    <a:pt x="93611" y="7137"/>
                  </a:lnTo>
                  <a:lnTo>
                    <a:pt x="93611" y="6604"/>
                  </a:lnTo>
                  <a:lnTo>
                    <a:pt x="93205" y="6197"/>
                  </a:lnTo>
                  <a:lnTo>
                    <a:pt x="93205" y="5524"/>
                  </a:lnTo>
                  <a:lnTo>
                    <a:pt x="93738" y="6337"/>
                  </a:lnTo>
                  <a:lnTo>
                    <a:pt x="94145" y="6337"/>
                  </a:lnTo>
                  <a:lnTo>
                    <a:pt x="94145" y="6197"/>
                  </a:lnTo>
                  <a:lnTo>
                    <a:pt x="94005" y="6057"/>
                  </a:lnTo>
                  <a:lnTo>
                    <a:pt x="94005" y="5930"/>
                  </a:lnTo>
                  <a:lnTo>
                    <a:pt x="93738" y="5664"/>
                  </a:lnTo>
                  <a:lnTo>
                    <a:pt x="94005" y="5791"/>
                  </a:lnTo>
                  <a:lnTo>
                    <a:pt x="94145" y="5791"/>
                  </a:lnTo>
                  <a:lnTo>
                    <a:pt x="94145" y="5524"/>
                  </a:lnTo>
                  <a:close/>
                </a:path>
                <a:path w="105409" h="222250">
                  <a:moveTo>
                    <a:pt x="94411" y="37299"/>
                  </a:moveTo>
                  <a:lnTo>
                    <a:pt x="93611" y="36144"/>
                  </a:lnTo>
                  <a:lnTo>
                    <a:pt x="92532" y="34658"/>
                  </a:lnTo>
                  <a:lnTo>
                    <a:pt x="91503" y="33921"/>
                  </a:lnTo>
                  <a:lnTo>
                    <a:pt x="92125" y="37084"/>
                  </a:lnTo>
                  <a:lnTo>
                    <a:pt x="92125" y="38481"/>
                  </a:lnTo>
                  <a:lnTo>
                    <a:pt x="93878" y="37363"/>
                  </a:lnTo>
                  <a:lnTo>
                    <a:pt x="94411" y="37630"/>
                  </a:lnTo>
                  <a:lnTo>
                    <a:pt x="94411" y="37299"/>
                  </a:lnTo>
                  <a:close/>
                </a:path>
                <a:path w="105409" h="222250">
                  <a:moveTo>
                    <a:pt x="96304" y="1206"/>
                  </a:moveTo>
                  <a:lnTo>
                    <a:pt x="96164" y="1346"/>
                  </a:lnTo>
                  <a:lnTo>
                    <a:pt x="96304" y="1346"/>
                  </a:lnTo>
                  <a:lnTo>
                    <a:pt x="96304" y="1206"/>
                  </a:lnTo>
                  <a:close/>
                </a:path>
                <a:path w="105409" h="222250">
                  <a:moveTo>
                    <a:pt x="96304" y="800"/>
                  </a:moveTo>
                  <a:lnTo>
                    <a:pt x="96164" y="939"/>
                  </a:lnTo>
                  <a:lnTo>
                    <a:pt x="96304" y="1206"/>
                  </a:lnTo>
                  <a:lnTo>
                    <a:pt x="96304" y="800"/>
                  </a:lnTo>
                  <a:close/>
                </a:path>
                <a:path w="105409" h="222250">
                  <a:moveTo>
                    <a:pt x="98729" y="11455"/>
                  </a:moveTo>
                  <a:lnTo>
                    <a:pt x="96837" y="12128"/>
                  </a:lnTo>
                  <a:lnTo>
                    <a:pt x="96164" y="9702"/>
                  </a:lnTo>
                  <a:lnTo>
                    <a:pt x="94691" y="8763"/>
                  </a:lnTo>
                  <a:lnTo>
                    <a:pt x="94284" y="8763"/>
                  </a:lnTo>
                  <a:lnTo>
                    <a:pt x="94005" y="8902"/>
                  </a:lnTo>
                  <a:lnTo>
                    <a:pt x="93738" y="8763"/>
                  </a:lnTo>
                  <a:lnTo>
                    <a:pt x="93878" y="9029"/>
                  </a:lnTo>
                  <a:lnTo>
                    <a:pt x="94005" y="9436"/>
                  </a:lnTo>
                  <a:lnTo>
                    <a:pt x="94284" y="9575"/>
                  </a:lnTo>
                  <a:lnTo>
                    <a:pt x="95758" y="10375"/>
                  </a:lnTo>
                  <a:lnTo>
                    <a:pt x="95491" y="11049"/>
                  </a:lnTo>
                  <a:lnTo>
                    <a:pt x="95084" y="11595"/>
                  </a:lnTo>
                  <a:lnTo>
                    <a:pt x="95897" y="12001"/>
                  </a:lnTo>
                  <a:lnTo>
                    <a:pt x="96570" y="12534"/>
                  </a:lnTo>
                  <a:lnTo>
                    <a:pt x="96837" y="13081"/>
                  </a:lnTo>
                  <a:lnTo>
                    <a:pt x="97116" y="12407"/>
                  </a:lnTo>
                  <a:lnTo>
                    <a:pt x="97790" y="11861"/>
                  </a:lnTo>
                  <a:lnTo>
                    <a:pt x="98729" y="11455"/>
                  </a:lnTo>
                  <a:close/>
                </a:path>
                <a:path w="105409" h="222250">
                  <a:moveTo>
                    <a:pt x="103987" y="25349"/>
                  </a:moveTo>
                  <a:lnTo>
                    <a:pt x="103720" y="25349"/>
                  </a:lnTo>
                  <a:lnTo>
                    <a:pt x="103860" y="25082"/>
                  </a:lnTo>
                  <a:lnTo>
                    <a:pt x="103720" y="24942"/>
                  </a:lnTo>
                  <a:lnTo>
                    <a:pt x="103454" y="25615"/>
                  </a:lnTo>
                  <a:lnTo>
                    <a:pt x="103720" y="25615"/>
                  </a:lnTo>
                  <a:lnTo>
                    <a:pt x="103987" y="25349"/>
                  </a:lnTo>
                  <a:close/>
                </a:path>
                <a:path w="105409" h="222250">
                  <a:moveTo>
                    <a:pt x="104940" y="533"/>
                  </a:moveTo>
                  <a:lnTo>
                    <a:pt x="102514" y="0"/>
                  </a:lnTo>
                  <a:lnTo>
                    <a:pt x="101701" y="1346"/>
                  </a:lnTo>
                  <a:lnTo>
                    <a:pt x="100482" y="3098"/>
                  </a:lnTo>
                  <a:lnTo>
                    <a:pt x="101295" y="3632"/>
                  </a:lnTo>
                  <a:lnTo>
                    <a:pt x="101828" y="4305"/>
                  </a:lnTo>
                  <a:lnTo>
                    <a:pt x="101828" y="5118"/>
                  </a:lnTo>
                  <a:lnTo>
                    <a:pt x="101828" y="5664"/>
                  </a:lnTo>
                  <a:lnTo>
                    <a:pt x="101434" y="6197"/>
                  </a:lnTo>
                  <a:lnTo>
                    <a:pt x="101155" y="6743"/>
                  </a:lnTo>
                  <a:lnTo>
                    <a:pt x="101434" y="7010"/>
                  </a:lnTo>
                  <a:lnTo>
                    <a:pt x="101828" y="7277"/>
                  </a:lnTo>
                  <a:lnTo>
                    <a:pt x="102108" y="7683"/>
                  </a:lnTo>
                  <a:lnTo>
                    <a:pt x="103860" y="2552"/>
                  </a:lnTo>
                  <a:lnTo>
                    <a:pt x="104940" y="53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6054325" y="1550275"/>
              <a:ext cx="191135" cy="240665"/>
            </a:xfrm>
            <a:custGeom>
              <a:avLst/>
              <a:gdLst/>
              <a:ahLst/>
              <a:cxnLst/>
              <a:rect l="l" t="t" r="r" b="b"/>
              <a:pathLst>
                <a:path w="191134" h="240664">
                  <a:moveTo>
                    <a:pt x="3911" y="229171"/>
                  </a:moveTo>
                  <a:lnTo>
                    <a:pt x="1892" y="227418"/>
                  </a:lnTo>
                  <a:lnTo>
                    <a:pt x="1079" y="228358"/>
                  </a:lnTo>
                  <a:lnTo>
                    <a:pt x="0" y="229171"/>
                  </a:lnTo>
                  <a:lnTo>
                    <a:pt x="2032" y="230797"/>
                  </a:lnTo>
                  <a:lnTo>
                    <a:pt x="2705" y="230111"/>
                  </a:lnTo>
                  <a:lnTo>
                    <a:pt x="3911" y="229171"/>
                  </a:lnTo>
                  <a:close/>
                </a:path>
                <a:path w="191134" h="240664">
                  <a:moveTo>
                    <a:pt x="17945" y="219862"/>
                  </a:moveTo>
                  <a:lnTo>
                    <a:pt x="17678" y="217297"/>
                  </a:lnTo>
                  <a:lnTo>
                    <a:pt x="14439" y="217436"/>
                  </a:lnTo>
                  <a:lnTo>
                    <a:pt x="12407" y="217170"/>
                  </a:lnTo>
                  <a:lnTo>
                    <a:pt x="11874" y="220408"/>
                  </a:lnTo>
                  <a:lnTo>
                    <a:pt x="16459" y="223240"/>
                  </a:lnTo>
                  <a:lnTo>
                    <a:pt x="17945" y="219862"/>
                  </a:lnTo>
                  <a:close/>
                </a:path>
                <a:path w="191134" h="240664">
                  <a:moveTo>
                    <a:pt x="24549" y="193827"/>
                  </a:moveTo>
                  <a:lnTo>
                    <a:pt x="23063" y="190995"/>
                  </a:lnTo>
                  <a:lnTo>
                    <a:pt x="21717" y="190461"/>
                  </a:lnTo>
                  <a:lnTo>
                    <a:pt x="19291" y="190055"/>
                  </a:lnTo>
                  <a:lnTo>
                    <a:pt x="20916" y="192760"/>
                  </a:lnTo>
                  <a:lnTo>
                    <a:pt x="22263" y="193294"/>
                  </a:lnTo>
                  <a:lnTo>
                    <a:pt x="24549" y="193827"/>
                  </a:lnTo>
                  <a:close/>
                </a:path>
                <a:path w="191134" h="240664">
                  <a:moveTo>
                    <a:pt x="29133" y="207187"/>
                  </a:moveTo>
                  <a:lnTo>
                    <a:pt x="25222" y="205295"/>
                  </a:lnTo>
                  <a:lnTo>
                    <a:pt x="23202" y="203949"/>
                  </a:lnTo>
                  <a:lnTo>
                    <a:pt x="19431" y="210553"/>
                  </a:lnTo>
                  <a:lnTo>
                    <a:pt x="21183" y="213118"/>
                  </a:lnTo>
                  <a:lnTo>
                    <a:pt x="24688" y="214871"/>
                  </a:lnTo>
                  <a:lnTo>
                    <a:pt x="29133" y="207187"/>
                  </a:lnTo>
                  <a:close/>
                </a:path>
                <a:path w="191134" h="240664">
                  <a:moveTo>
                    <a:pt x="31838" y="232410"/>
                  </a:moveTo>
                  <a:lnTo>
                    <a:pt x="28740" y="230251"/>
                  </a:lnTo>
                  <a:lnTo>
                    <a:pt x="27114" y="230390"/>
                  </a:lnTo>
                  <a:lnTo>
                    <a:pt x="26581" y="231190"/>
                  </a:lnTo>
                  <a:lnTo>
                    <a:pt x="27178" y="234251"/>
                  </a:lnTo>
                  <a:lnTo>
                    <a:pt x="22123" y="235508"/>
                  </a:lnTo>
                  <a:lnTo>
                    <a:pt x="30899" y="240093"/>
                  </a:lnTo>
                  <a:lnTo>
                    <a:pt x="28600" y="234835"/>
                  </a:lnTo>
                  <a:lnTo>
                    <a:pt x="28460" y="234569"/>
                  </a:lnTo>
                  <a:lnTo>
                    <a:pt x="28282" y="233883"/>
                  </a:lnTo>
                  <a:lnTo>
                    <a:pt x="28460" y="233756"/>
                  </a:lnTo>
                  <a:lnTo>
                    <a:pt x="31838" y="232410"/>
                  </a:lnTo>
                  <a:close/>
                </a:path>
                <a:path w="191134" h="240664">
                  <a:moveTo>
                    <a:pt x="52882" y="223659"/>
                  </a:moveTo>
                  <a:lnTo>
                    <a:pt x="49098" y="223647"/>
                  </a:lnTo>
                  <a:lnTo>
                    <a:pt x="50584" y="219862"/>
                  </a:lnTo>
                  <a:lnTo>
                    <a:pt x="44107" y="217982"/>
                  </a:lnTo>
                  <a:lnTo>
                    <a:pt x="42087" y="220814"/>
                  </a:lnTo>
                  <a:lnTo>
                    <a:pt x="42494" y="219862"/>
                  </a:lnTo>
                  <a:lnTo>
                    <a:pt x="42633" y="218922"/>
                  </a:lnTo>
                  <a:lnTo>
                    <a:pt x="42227" y="218109"/>
                  </a:lnTo>
                  <a:lnTo>
                    <a:pt x="43167" y="218516"/>
                  </a:lnTo>
                  <a:lnTo>
                    <a:pt x="44246" y="217170"/>
                  </a:lnTo>
                  <a:lnTo>
                    <a:pt x="43840" y="217170"/>
                  </a:lnTo>
                  <a:lnTo>
                    <a:pt x="43700" y="217030"/>
                  </a:lnTo>
                  <a:lnTo>
                    <a:pt x="44107" y="217030"/>
                  </a:lnTo>
                  <a:lnTo>
                    <a:pt x="43840" y="215950"/>
                  </a:lnTo>
                  <a:lnTo>
                    <a:pt x="42633" y="215150"/>
                  </a:lnTo>
                  <a:lnTo>
                    <a:pt x="42062" y="216039"/>
                  </a:lnTo>
                  <a:lnTo>
                    <a:pt x="39801" y="213931"/>
                  </a:lnTo>
                  <a:lnTo>
                    <a:pt x="38582" y="212712"/>
                  </a:lnTo>
                  <a:lnTo>
                    <a:pt x="37909" y="213385"/>
                  </a:lnTo>
                  <a:lnTo>
                    <a:pt x="36398" y="215353"/>
                  </a:lnTo>
                  <a:lnTo>
                    <a:pt x="34709" y="214566"/>
                  </a:lnTo>
                  <a:lnTo>
                    <a:pt x="36690" y="212585"/>
                  </a:lnTo>
                  <a:lnTo>
                    <a:pt x="33185" y="210159"/>
                  </a:lnTo>
                  <a:lnTo>
                    <a:pt x="29819" y="211099"/>
                  </a:lnTo>
                  <a:lnTo>
                    <a:pt x="28460" y="211632"/>
                  </a:lnTo>
                  <a:lnTo>
                    <a:pt x="31572" y="217436"/>
                  </a:lnTo>
                  <a:lnTo>
                    <a:pt x="33591" y="215684"/>
                  </a:lnTo>
                  <a:lnTo>
                    <a:pt x="35610" y="219062"/>
                  </a:lnTo>
                  <a:lnTo>
                    <a:pt x="35877" y="220002"/>
                  </a:lnTo>
                  <a:lnTo>
                    <a:pt x="36563" y="219595"/>
                  </a:lnTo>
                  <a:lnTo>
                    <a:pt x="36690" y="219329"/>
                  </a:lnTo>
                  <a:lnTo>
                    <a:pt x="37719" y="218795"/>
                  </a:lnTo>
                  <a:lnTo>
                    <a:pt x="37909" y="221754"/>
                  </a:lnTo>
                  <a:lnTo>
                    <a:pt x="41554" y="221488"/>
                  </a:lnTo>
                  <a:lnTo>
                    <a:pt x="38176" y="225399"/>
                  </a:lnTo>
                  <a:lnTo>
                    <a:pt x="45999" y="227965"/>
                  </a:lnTo>
                  <a:lnTo>
                    <a:pt x="46418" y="227317"/>
                  </a:lnTo>
                  <a:lnTo>
                    <a:pt x="46532" y="228549"/>
                  </a:lnTo>
                  <a:lnTo>
                    <a:pt x="42633" y="228092"/>
                  </a:lnTo>
                  <a:lnTo>
                    <a:pt x="44513" y="231063"/>
                  </a:lnTo>
                  <a:lnTo>
                    <a:pt x="45466" y="232410"/>
                  </a:lnTo>
                  <a:lnTo>
                    <a:pt x="45999" y="231470"/>
                  </a:lnTo>
                  <a:lnTo>
                    <a:pt x="46672" y="231190"/>
                  </a:lnTo>
                  <a:lnTo>
                    <a:pt x="47218" y="235915"/>
                  </a:lnTo>
                  <a:lnTo>
                    <a:pt x="50050" y="232816"/>
                  </a:lnTo>
                  <a:lnTo>
                    <a:pt x="51257" y="232003"/>
                  </a:lnTo>
                  <a:lnTo>
                    <a:pt x="50584" y="231190"/>
                  </a:lnTo>
                  <a:lnTo>
                    <a:pt x="49644" y="230390"/>
                  </a:lnTo>
                  <a:lnTo>
                    <a:pt x="48793" y="229552"/>
                  </a:lnTo>
                  <a:lnTo>
                    <a:pt x="49644" y="228904"/>
                  </a:lnTo>
                  <a:lnTo>
                    <a:pt x="47955" y="228714"/>
                  </a:lnTo>
                  <a:lnTo>
                    <a:pt x="46469" y="227228"/>
                  </a:lnTo>
                  <a:lnTo>
                    <a:pt x="47891" y="224993"/>
                  </a:lnTo>
                  <a:lnTo>
                    <a:pt x="50558" y="227698"/>
                  </a:lnTo>
                  <a:lnTo>
                    <a:pt x="52793" y="226136"/>
                  </a:lnTo>
                  <a:lnTo>
                    <a:pt x="52882" y="223659"/>
                  </a:lnTo>
                  <a:close/>
                </a:path>
                <a:path w="191134" h="240664">
                  <a:moveTo>
                    <a:pt x="57327" y="51257"/>
                  </a:moveTo>
                  <a:lnTo>
                    <a:pt x="55168" y="49771"/>
                  </a:lnTo>
                  <a:lnTo>
                    <a:pt x="54089" y="47752"/>
                  </a:lnTo>
                  <a:lnTo>
                    <a:pt x="51536" y="49504"/>
                  </a:lnTo>
                  <a:lnTo>
                    <a:pt x="52882" y="51396"/>
                  </a:lnTo>
                  <a:lnTo>
                    <a:pt x="53822" y="52743"/>
                  </a:lnTo>
                  <a:lnTo>
                    <a:pt x="57327" y="51257"/>
                  </a:lnTo>
                  <a:close/>
                </a:path>
                <a:path w="191134" h="240664">
                  <a:moveTo>
                    <a:pt x="63131" y="39395"/>
                  </a:moveTo>
                  <a:lnTo>
                    <a:pt x="62992" y="33718"/>
                  </a:lnTo>
                  <a:lnTo>
                    <a:pt x="59080" y="35344"/>
                  </a:lnTo>
                  <a:lnTo>
                    <a:pt x="56654" y="37503"/>
                  </a:lnTo>
                  <a:lnTo>
                    <a:pt x="54762" y="36690"/>
                  </a:lnTo>
                  <a:lnTo>
                    <a:pt x="54635" y="38582"/>
                  </a:lnTo>
                  <a:lnTo>
                    <a:pt x="53555" y="39662"/>
                  </a:lnTo>
                  <a:lnTo>
                    <a:pt x="56121" y="41541"/>
                  </a:lnTo>
                  <a:lnTo>
                    <a:pt x="54368" y="42621"/>
                  </a:lnTo>
                  <a:lnTo>
                    <a:pt x="55308" y="47752"/>
                  </a:lnTo>
                  <a:lnTo>
                    <a:pt x="61645" y="43700"/>
                  </a:lnTo>
                  <a:lnTo>
                    <a:pt x="61112" y="41148"/>
                  </a:lnTo>
                  <a:lnTo>
                    <a:pt x="63131" y="39395"/>
                  </a:lnTo>
                  <a:close/>
                </a:path>
                <a:path w="191134" h="240664">
                  <a:moveTo>
                    <a:pt x="63398" y="60299"/>
                  </a:moveTo>
                  <a:lnTo>
                    <a:pt x="62052" y="58267"/>
                  </a:lnTo>
                  <a:lnTo>
                    <a:pt x="62458" y="57061"/>
                  </a:lnTo>
                  <a:lnTo>
                    <a:pt x="61506" y="52476"/>
                  </a:lnTo>
                  <a:lnTo>
                    <a:pt x="54368" y="55841"/>
                  </a:lnTo>
                  <a:lnTo>
                    <a:pt x="58407" y="58953"/>
                  </a:lnTo>
                  <a:lnTo>
                    <a:pt x="60833" y="58407"/>
                  </a:lnTo>
                  <a:lnTo>
                    <a:pt x="61506" y="59080"/>
                  </a:lnTo>
                  <a:lnTo>
                    <a:pt x="61112" y="60972"/>
                  </a:lnTo>
                  <a:lnTo>
                    <a:pt x="62191" y="61112"/>
                  </a:lnTo>
                  <a:lnTo>
                    <a:pt x="63398" y="60299"/>
                  </a:lnTo>
                  <a:close/>
                </a:path>
                <a:path w="191134" h="240664">
                  <a:moveTo>
                    <a:pt x="68795" y="49911"/>
                  </a:moveTo>
                  <a:lnTo>
                    <a:pt x="66636" y="48691"/>
                  </a:lnTo>
                  <a:lnTo>
                    <a:pt x="66230" y="48717"/>
                  </a:lnTo>
                  <a:lnTo>
                    <a:pt x="63893" y="48831"/>
                  </a:lnTo>
                  <a:lnTo>
                    <a:pt x="61912" y="48933"/>
                  </a:lnTo>
                  <a:lnTo>
                    <a:pt x="61239" y="48971"/>
                  </a:lnTo>
                  <a:lnTo>
                    <a:pt x="66230" y="50863"/>
                  </a:lnTo>
                  <a:lnTo>
                    <a:pt x="66471" y="50952"/>
                  </a:lnTo>
                  <a:lnTo>
                    <a:pt x="66636" y="51015"/>
                  </a:lnTo>
                  <a:lnTo>
                    <a:pt x="66903" y="51130"/>
                  </a:lnTo>
                  <a:lnTo>
                    <a:pt x="67449" y="50850"/>
                  </a:lnTo>
                  <a:lnTo>
                    <a:pt x="68795" y="49911"/>
                  </a:lnTo>
                  <a:close/>
                </a:path>
                <a:path w="191134" h="240664">
                  <a:moveTo>
                    <a:pt x="73113" y="52882"/>
                  </a:moveTo>
                  <a:lnTo>
                    <a:pt x="72161" y="51257"/>
                  </a:lnTo>
                  <a:lnTo>
                    <a:pt x="70688" y="53555"/>
                  </a:lnTo>
                  <a:lnTo>
                    <a:pt x="72567" y="53555"/>
                  </a:lnTo>
                  <a:lnTo>
                    <a:pt x="73113" y="52882"/>
                  </a:lnTo>
                  <a:close/>
                </a:path>
                <a:path w="191134" h="240664">
                  <a:moveTo>
                    <a:pt x="73240" y="54495"/>
                  </a:moveTo>
                  <a:lnTo>
                    <a:pt x="66903" y="52463"/>
                  </a:lnTo>
                  <a:lnTo>
                    <a:pt x="66636" y="52374"/>
                  </a:lnTo>
                  <a:lnTo>
                    <a:pt x="66471" y="52324"/>
                  </a:lnTo>
                  <a:lnTo>
                    <a:pt x="66230" y="52247"/>
                  </a:lnTo>
                  <a:lnTo>
                    <a:pt x="65697" y="52133"/>
                  </a:lnTo>
                  <a:lnTo>
                    <a:pt x="65290" y="52476"/>
                  </a:lnTo>
                  <a:lnTo>
                    <a:pt x="61912" y="53416"/>
                  </a:lnTo>
                  <a:lnTo>
                    <a:pt x="66230" y="55041"/>
                  </a:lnTo>
                  <a:lnTo>
                    <a:pt x="64744" y="56388"/>
                  </a:lnTo>
                  <a:lnTo>
                    <a:pt x="63893" y="60020"/>
                  </a:lnTo>
                  <a:lnTo>
                    <a:pt x="66230" y="62128"/>
                  </a:lnTo>
                  <a:lnTo>
                    <a:pt x="66471" y="62331"/>
                  </a:lnTo>
                  <a:lnTo>
                    <a:pt x="67449" y="62306"/>
                  </a:lnTo>
                  <a:lnTo>
                    <a:pt x="69608" y="62242"/>
                  </a:lnTo>
                  <a:lnTo>
                    <a:pt x="70408" y="58674"/>
                  </a:lnTo>
                  <a:lnTo>
                    <a:pt x="67449" y="56388"/>
                  </a:lnTo>
                  <a:lnTo>
                    <a:pt x="73240" y="54495"/>
                  </a:lnTo>
                  <a:close/>
                </a:path>
                <a:path w="191134" h="240664">
                  <a:moveTo>
                    <a:pt x="73926" y="39255"/>
                  </a:moveTo>
                  <a:lnTo>
                    <a:pt x="72567" y="38036"/>
                  </a:lnTo>
                  <a:lnTo>
                    <a:pt x="68389" y="34937"/>
                  </a:lnTo>
                  <a:lnTo>
                    <a:pt x="67043" y="40868"/>
                  </a:lnTo>
                  <a:lnTo>
                    <a:pt x="72034" y="40868"/>
                  </a:lnTo>
                  <a:lnTo>
                    <a:pt x="71094" y="39395"/>
                  </a:lnTo>
                  <a:lnTo>
                    <a:pt x="73926" y="39255"/>
                  </a:lnTo>
                  <a:close/>
                </a:path>
                <a:path w="191134" h="240664">
                  <a:moveTo>
                    <a:pt x="75006" y="64744"/>
                  </a:moveTo>
                  <a:lnTo>
                    <a:pt x="74599" y="63804"/>
                  </a:lnTo>
                  <a:lnTo>
                    <a:pt x="74460" y="63258"/>
                  </a:lnTo>
                  <a:lnTo>
                    <a:pt x="73380" y="62992"/>
                  </a:lnTo>
                  <a:lnTo>
                    <a:pt x="73647" y="63944"/>
                  </a:lnTo>
                  <a:lnTo>
                    <a:pt x="73787" y="64477"/>
                  </a:lnTo>
                  <a:lnTo>
                    <a:pt x="75006" y="64744"/>
                  </a:lnTo>
                  <a:close/>
                </a:path>
                <a:path w="191134" h="240664">
                  <a:moveTo>
                    <a:pt x="77698" y="66497"/>
                  </a:moveTo>
                  <a:lnTo>
                    <a:pt x="75806" y="65824"/>
                  </a:lnTo>
                  <a:lnTo>
                    <a:pt x="75399" y="65963"/>
                  </a:lnTo>
                  <a:lnTo>
                    <a:pt x="74599" y="66636"/>
                  </a:lnTo>
                  <a:lnTo>
                    <a:pt x="76479" y="67310"/>
                  </a:lnTo>
                  <a:lnTo>
                    <a:pt x="76885" y="67170"/>
                  </a:lnTo>
                  <a:lnTo>
                    <a:pt x="77698" y="66497"/>
                  </a:lnTo>
                  <a:close/>
                </a:path>
                <a:path w="191134" h="240664">
                  <a:moveTo>
                    <a:pt x="82550" y="55435"/>
                  </a:moveTo>
                  <a:lnTo>
                    <a:pt x="77152" y="51803"/>
                  </a:lnTo>
                  <a:lnTo>
                    <a:pt x="73926" y="55308"/>
                  </a:lnTo>
                  <a:lnTo>
                    <a:pt x="73113" y="58407"/>
                  </a:lnTo>
                  <a:lnTo>
                    <a:pt x="78638" y="61645"/>
                  </a:lnTo>
                  <a:lnTo>
                    <a:pt x="80797" y="59893"/>
                  </a:lnTo>
                  <a:lnTo>
                    <a:pt x="82550" y="55435"/>
                  </a:lnTo>
                  <a:close/>
                </a:path>
                <a:path w="191134" h="240664">
                  <a:moveTo>
                    <a:pt x="85521" y="17945"/>
                  </a:moveTo>
                  <a:lnTo>
                    <a:pt x="82016" y="14706"/>
                  </a:lnTo>
                  <a:lnTo>
                    <a:pt x="80937" y="13627"/>
                  </a:lnTo>
                  <a:lnTo>
                    <a:pt x="80124" y="14160"/>
                  </a:lnTo>
                  <a:lnTo>
                    <a:pt x="77965" y="16459"/>
                  </a:lnTo>
                  <a:lnTo>
                    <a:pt x="85521" y="17945"/>
                  </a:lnTo>
                  <a:close/>
                </a:path>
                <a:path w="191134" h="240664">
                  <a:moveTo>
                    <a:pt x="89433" y="34937"/>
                  </a:moveTo>
                  <a:lnTo>
                    <a:pt x="89166" y="34671"/>
                  </a:lnTo>
                  <a:lnTo>
                    <a:pt x="88480" y="34607"/>
                  </a:lnTo>
                  <a:lnTo>
                    <a:pt x="87134" y="34480"/>
                  </a:lnTo>
                  <a:lnTo>
                    <a:pt x="86194" y="34404"/>
                  </a:lnTo>
                  <a:lnTo>
                    <a:pt x="79184" y="36830"/>
                  </a:lnTo>
                  <a:lnTo>
                    <a:pt x="86194" y="38379"/>
                  </a:lnTo>
                  <a:lnTo>
                    <a:pt x="86461" y="38442"/>
                  </a:lnTo>
                  <a:lnTo>
                    <a:pt x="87134" y="38709"/>
                  </a:lnTo>
                  <a:lnTo>
                    <a:pt x="87947" y="39116"/>
                  </a:lnTo>
                  <a:lnTo>
                    <a:pt x="88480" y="39027"/>
                  </a:lnTo>
                  <a:lnTo>
                    <a:pt x="88087" y="41414"/>
                  </a:lnTo>
                  <a:lnTo>
                    <a:pt x="88760" y="41503"/>
                  </a:lnTo>
                  <a:lnTo>
                    <a:pt x="89027" y="41541"/>
                  </a:lnTo>
                  <a:lnTo>
                    <a:pt x="89433" y="41592"/>
                  </a:lnTo>
                  <a:lnTo>
                    <a:pt x="89433" y="34937"/>
                  </a:lnTo>
                  <a:close/>
                </a:path>
                <a:path w="191134" h="240664">
                  <a:moveTo>
                    <a:pt x="93611" y="70002"/>
                  </a:moveTo>
                  <a:lnTo>
                    <a:pt x="88887" y="69608"/>
                  </a:lnTo>
                  <a:lnTo>
                    <a:pt x="87134" y="68529"/>
                  </a:lnTo>
                  <a:lnTo>
                    <a:pt x="87274" y="70954"/>
                  </a:lnTo>
                  <a:lnTo>
                    <a:pt x="87134" y="72161"/>
                  </a:lnTo>
                  <a:lnTo>
                    <a:pt x="87134" y="74053"/>
                  </a:lnTo>
                  <a:lnTo>
                    <a:pt x="93611" y="70002"/>
                  </a:lnTo>
                  <a:close/>
                </a:path>
                <a:path w="191134" h="240664">
                  <a:moveTo>
                    <a:pt x="98475" y="34937"/>
                  </a:moveTo>
                  <a:lnTo>
                    <a:pt x="90652" y="34531"/>
                  </a:lnTo>
                  <a:lnTo>
                    <a:pt x="89573" y="35344"/>
                  </a:lnTo>
                  <a:lnTo>
                    <a:pt x="89573" y="41617"/>
                  </a:lnTo>
                  <a:lnTo>
                    <a:pt x="95504" y="42418"/>
                  </a:lnTo>
                  <a:lnTo>
                    <a:pt x="98069" y="42760"/>
                  </a:lnTo>
                  <a:lnTo>
                    <a:pt x="96583" y="39522"/>
                  </a:lnTo>
                  <a:lnTo>
                    <a:pt x="96177" y="38989"/>
                  </a:lnTo>
                  <a:lnTo>
                    <a:pt x="95504" y="38709"/>
                  </a:lnTo>
                  <a:lnTo>
                    <a:pt x="95910" y="38036"/>
                  </a:lnTo>
                  <a:lnTo>
                    <a:pt x="98475" y="34937"/>
                  </a:lnTo>
                  <a:close/>
                </a:path>
                <a:path w="191134" h="240664">
                  <a:moveTo>
                    <a:pt x="110210" y="50723"/>
                  </a:moveTo>
                  <a:lnTo>
                    <a:pt x="106819" y="49047"/>
                  </a:lnTo>
                  <a:lnTo>
                    <a:pt x="107099" y="48971"/>
                  </a:lnTo>
                  <a:lnTo>
                    <a:pt x="109931" y="47485"/>
                  </a:lnTo>
                  <a:lnTo>
                    <a:pt x="105498" y="46189"/>
                  </a:lnTo>
                  <a:lnTo>
                    <a:pt x="105498" y="48387"/>
                  </a:lnTo>
                  <a:lnTo>
                    <a:pt x="104368" y="47828"/>
                  </a:lnTo>
                  <a:lnTo>
                    <a:pt x="105105" y="47701"/>
                  </a:lnTo>
                  <a:lnTo>
                    <a:pt x="105498" y="48387"/>
                  </a:lnTo>
                  <a:lnTo>
                    <a:pt x="105498" y="46189"/>
                  </a:lnTo>
                  <a:lnTo>
                    <a:pt x="104965" y="46024"/>
                  </a:lnTo>
                  <a:lnTo>
                    <a:pt x="102781" y="44653"/>
                  </a:lnTo>
                  <a:lnTo>
                    <a:pt x="101434" y="43980"/>
                  </a:lnTo>
                  <a:lnTo>
                    <a:pt x="101307" y="45059"/>
                  </a:lnTo>
                  <a:lnTo>
                    <a:pt x="100901" y="45453"/>
                  </a:lnTo>
                  <a:lnTo>
                    <a:pt x="99415" y="48691"/>
                  </a:lnTo>
                  <a:lnTo>
                    <a:pt x="102870" y="48094"/>
                  </a:lnTo>
                  <a:lnTo>
                    <a:pt x="101981" y="50584"/>
                  </a:lnTo>
                  <a:lnTo>
                    <a:pt x="99580" y="54292"/>
                  </a:lnTo>
                  <a:lnTo>
                    <a:pt x="96850" y="52603"/>
                  </a:lnTo>
                  <a:lnTo>
                    <a:pt x="100495" y="52336"/>
                  </a:lnTo>
                  <a:lnTo>
                    <a:pt x="99009" y="48298"/>
                  </a:lnTo>
                  <a:lnTo>
                    <a:pt x="96177" y="47612"/>
                  </a:lnTo>
                  <a:lnTo>
                    <a:pt x="99822" y="45999"/>
                  </a:lnTo>
                  <a:lnTo>
                    <a:pt x="94284" y="45262"/>
                  </a:lnTo>
                  <a:lnTo>
                    <a:pt x="94284" y="47485"/>
                  </a:lnTo>
                  <a:lnTo>
                    <a:pt x="93484" y="48298"/>
                  </a:lnTo>
                  <a:lnTo>
                    <a:pt x="93205" y="49237"/>
                  </a:lnTo>
                  <a:lnTo>
                    <a:pt x="94018" y="50177"/>
                  </a:lnTo>
                  <a:lnTo>
                    <a:pt x="91363" y="49568"/>
                  </a:lnTo>
                  <a:lnTo>
                    <a:pt x="91732" y="48831"/>
                  </a:lnTo>
                  <a:lnTo>
                    <a:pt x="90373" y="48564"/>
                  </a:lnTo>
                  <a:lnTo>
                    <a:pt x="89700" y="46939"/>
                  </a:lnTo>
                  <a:lnTo>
                    <a:pt x="88214" y="46939"/>
                  </a:lnTo>
                  <a:lnTo>
                    <a:pt x="86868" y="47078"/>
                  </a:lnTo>
                  <a:lnTo>
                    <a:pt x="86868" y="48298"/>
                  </a:lnTo>
                  <a:lnTo>
                    <a:pt x="86918" y="48539"/>
                  </a:lnTo>
                  <a:lnTo>
                    <a:pt x="85928" y="48298"/>
                  </a:lnTo>
                  <a:lnTo>
                    <a:pt x="86563" y="48780"/>
                  </a:lnTo>
                  <a:lnTo>
                    <a:pt x="84848" y="48564"/>
                  </a:lnTo>
                  <a:lnTo>
                    <a:pt x="86334" y="45593"/>
                  </a:lnTo>
                  <a:lnTo>
                    <a:pt x="88353" y="46532"/>
                  </a:lnTo>
                  <a:lnTo>
                    <a:pt x="92938" y="47345"/>
                  </a:lnTo>
                  <a:lnTo>
                    <a:pt x="92443" y="45554"/>
                  </a:lnTo>
                  <a:lnTo>
                    <a:pt x="94284" y="47485"/>
                  </a:lnTo>
                  <a:lnTo>
                    <a:pt x="94284" y="45262"/>
                  </a:lnTo>
                  <a:lnTo>
                    <a:pt x="92290" y="44983"/>
                  </a:lnTo>
                  <a:lnTo>
                    <a:pt x="91592" y="42354"/>
                  </a:lnTo>
                  <a:lnTo>
                    <a:pt x="87680" y="42354"/>
                  </a:lnTo>
                  <a:lnTo>
                    <a:pt x="79997" y="40868"/>
                  </a:lnTo>
                  <a:lnTo>
                    <a:pt x="81661" y="47574"/>
                  </a:lnTo>
                  <a:lnTo>
                    <a:pt x="79311" y="48425"/>
                  </a:lnTo>
                  <a:lnTo>
                    <a:pt x="78105" y="47218"/>
                  </a:lnTo>
                  <a:lnTo>
                    <a:pt x="77431" y="45732"/>
                  </a:lnTo>
                  <a:lnTo>
                    <a:pt x="77025" y="45732"/>
                  </a:lnTo>
                  <a:lnTo>
                    <a:pt x="76352" y="46939"/>
                  </a:lnTo>
                  <a:lnTo>
                    <a:pt x="75996" y="51155"/>
                  </a:lnTo>
                  <a:lnTo>
                    <a:pt x="80340" y="53479"/>
                  </a:lnTo>
                  <a:lnTo>
                    <a:pt x="84416" y="53086"/>
                  </a:lnTo>
                  <a:lnTo>
                    <a:pt x="83477" y="49961"/>
                  </a:lnTo>
                  <a:lnTo>
                    <a:pt x="87134" y="49644"/>
                  </a:lnTo>
                  <a:lnTo>
                    <a:pt x="87947" y="51396"/>
                  </a:lnTo>
                  <a:lnTo>
                    <a:pt x="90919" y="52209"/>
                  </a:lnTo>
                  <a:lnTo>
                    <a:pt x="90919" y="52031"/>
                  </a:lnTo>
                  <a:lnTo>
                    <a:pt x="95504" y="55435"/>
                  </a:lnTo>
                  <a:lnTo>
                    <a:pt x="91046" y="56654"/>
                  </a:lnTo>
                  <a:lnTo>
                    <a:pt x="88353" y="59753"/>
                  </a:lnTo>
                  <a:lnTo>
                    <a:pt x="92913" y="62077"/>
                  </a:lnTo>
                  <a:lnTo>
                    <a:pt x="91186" y="61785"/>
                  </a:lnTo>
                  <a:lnTo>
                    <a:pt x="95237" y="66636"/>
                  </a:lnTo>
                  <a:lnTo>
                    <a:pt x="95910" y="67310"/>
                  </a:lnTo>
                  <a:lnTo>
                    <a:pt x="96177" y="68656"/>
                  </a:lnTo>
                  <a:lnTo>
                    <a:pt x="97790" y="67856"/>
                  </a:lnTo>
                  <a:lnTo>
                    <a:pt x="102514" y="64490"/>
                  </a:lnTo>
                  <a:lnTo>
                    <a:pt x="103187" y="64884"/>
                  </a:lnTo>
                  <a:lnTo>
                    <a:pt x="104140" y="64071"/>
                  </a:lnTo>
                  <a:lnTo>
                    <a:pt x="105486" y="62992"/>
                  </a:lnTo>
                  <a:lnTo>
                    <a:pt x="103187" y="60299"/>
                  </a:lnTo>
                  <a:lnTo>
                    <a:pt x="101981" y="61785"/>
                  </a:lnTo>
                  <a:lnTo>
                    <a:pt x="99555" y="62725"/>
                  </a:lnTo>
                  <a:lnTo>
                    <a:pt x="100571" y="63334"/>
                  </a:lnTo>
                  <a:lnTo>
                    <a:pt x="97332" y="62801"/>
                  </a:lnTo>
                  <a:lnTo>
                    <a:pt x="96583" y="58953"/>
                  </a:lnTo>
                  <a:lnTo>
                    <a:pt x="96583" y="55575"/>
                  </a:lnTo>
                  <a:lnTo>
                    <a:pt x="102108" y="55841"/>
                  </a:lnTo>
                  <a:lnTo>
                    <a:pt x="100825" y="55067"/>
                  </a:lnTo>
                  <a:lnTo>
                    <a:pt x="107099" y="56248"/>
                  </a:lnTo>
                  <a:lnTo>
                    <a:pt x="108585" y="53416"/>
                  </a:lnTo>
                  <a:lnTo>
                    <a:pt x="110210" y="50723"/>
                  </a:lnTo>
                  <a:close/>
                </a:path>
                <a:path w="191134" h="240664">
                  <a:moveTo>
                    <a:pt x="112496" y="67043"/>
                  </a:moveTo>
                  <a:lnTo>
                    <a:pt x="110210" y="65824"/>
                  </a:lnTo>
                  <a:lnTo>
                    <a:pt x="108724" y="66776"/>
                  </a:lnTo>
                  <a:lnTo>
                    <a:pt x="107378" y="68249"/>
                  </a:lnTo>
                  <a:lnTo>
                    <a:pt x="110744" y="70142"/>
                  </a:lnTo>
                  <a:lnTo>
                    <a:pt x="111556" y="68935"/>
                  </a:lnTo>
                  <a:lnTo>
                    <a:pt x="112496" y="67043"/>
                  </a:lnTo>
                  <a:close/>
                </a:path>
                <a:path w="191134" h="240664">
                  <a:moveTo>
                    <a:pt x="119786" y="63258"/>
                  </a:moveTo>
                  <a:lnTo>
                    <a:pt x="118973" y="61912"/>
                  </a:lnTo>
                  <a:lnTo>
                    <a:pt x="117221" y="62458"/>
                  </a:lnTo>
                  <a:lnTo>
                    <a:pt x="116547" y="63131"/>
                  </a:lnTo>
                  <a:lnTo>
                    <a:pt x="118160" y="64477"/>
                  </a:lnTo>
                  <a:lnTo>
                    <a:pt x="119240" y="65024"/>
                  </a:lnTo>
                  <a:lnTo>
                    <a:pt x="119786" y="63258"/>
                  </a:lnTo>
                  <a:close/>
                </a:path>
                <a:path w="191134" h="240664">
                  <a:moveTo>
                    <a:pt x="122694" y="70192"/>
                  </a:moveTo>
                  <a:lnTo>
                    <a:pt x="122529" y="69811"/>
                  </a:lnTo>
                  <a:lnTo>
                    <a:pt x="121539" y="68122"/>
                  </a:lnTo>
                  <a:lnTo>
                    <a:pt x="117081" y="69608"/>
                  </a:lnTo>
                  <a:lnTo>
                    <a:pt x="121539" y="70065"/>
                  </a:lnTo>
                  <a:lnTo>
                    <a:pt x="122694" y="70192"/>
                  </a:lnTo>
                  <a:close/>
                </a:path>
                <a:path w="191134" h="240664">
                  <a:moveTo>
                    <a:pt x="125577" y="105219"/>
                  </a:moveTo>
                  <a:lnTo>
                    <a:pt x="125171" y="104813"/>
                  </a:lnTo>
                  <a:lnTo>
                    <a:pt x="124904" y="104267"/>
                  </a:lnTo>
                  <a:lnTo>
                    <a:pt x="124777" y="103060"/>
                  </a:lnTo>
                  <a:lnTo>
                    <a:pt x="124231" y="103289"/>
                  </a:lnTo>
                  <a:lnTo>
                    <a:pt x="124104" y="103339"/>
                  </a:lnTo>
                  <a:lnTo>
                    <a:pt x="123825" y="103454"/>
                  </a:lnTo>
                  <a:lnTo>
                    <a:pt x="123558" y="104813"/>
                  </a:lnTo>
                  <a:lnTo>
                    <a:pt x="122339" y="104406"/>
                  </a:lnTo>
                  <a:lnTo>
                    <a:pt x="120726" y="108724"/>
                  </a:lnTo>
                  <a:lnTo>
                    <a:pt x="122745" y="109855"/>
                  </a:lnTo>
                  <a:lnTo>
                    <a:pt x="122745" y="110210"/>
                  </a:lnTo>
                  <a:lnTo>
                    <a:pt x="123329" y="110172"/>
                  </a:lnTo>
                  <a:lnTo>
                    <a:pt x="122859" y="109918"/>
                  </a:lnTo>
                  <a:lnTo>
                    <a:pt x="124777" y="105079"/>
                  </a:lnTo>
                  <a:lnTo>
                    <a:pt x="125044" y="105346"/>
                  </a:lnTo>
                  <a:lnTo>
                    <a:pt x="125171" y="105283"/>
                  </a:lnTo>
                  <a:lnTo>
                    <a:pt x="125577" y="105219"/>
                  </a:lnTo>
                  <a:close/>
                </a:path>
                <a:path w="191134" h="240664">
                  <a:moveTo>
                    <a:pt x="125577" y="80391"/>
                  </a:moveTo>
                  <a:lnTo>
                    <a:pt x="125310" y="80264"/>
                  </a:lnTo>
                  <a:lnTo>
                    <a:pt x="124637" y="80264"/>
                  </a:lnTo>
                  <a:lnTo>
                    <a:pt x="124904" y="80530"/>
                  </a:lnTo>
                  <a:lnTo>
                    <a:pt x="125310" y="80391"/>
                  </a:lnTo>
                  <a:lnTo>
                    <a:pt x="125577" y="80391"/>
                  </a:lnTo>
                  <a:close/>
                </a:path>
                <a:path w="191134" h="240664">
                  <a:moveTo>
                    <a:pt x="125780" y="70510"/>
                  </a:moveTo>
                  <a:lnTo>
                    <a:pt x="122694" y="70192"/>
                  </a:lnTo>
                  <a:lnTo>
                    <a:pt x="124371" y="71081"/>
                  </a:lnTo>
                  <a:lnTo>
                    <a:pt x="125780" y="70510"/>
                  </a:lnTo>
                  <a:close/>
                </a:path>
                <a:path w="191134" h="240664">
                  <a:moveTo>
                    <a:pt x="126199" y="75425"/>
                  </a:moveTo>
                  <a:lnTo>
                    <a:pt x="125171" y="75526"/>
                  </a:lnTo>
                  <a:lnTo>
                    <a:pt x="125780" y="75692"/>
                  </a:lnTo>
                  <a:lnTo>
                    <a:pt x="126199" y="75425"/>
                  </a:lnTo>
                  <a:close/>
                </a:path>
                <a:path w="191134" h="240664">
                  <a:moveTo>
                    <a:pt x="126199" y="70345"/>
                  </a:moveTo>
                  <a:lnTo>
                    <a:pt x="125780" y="70510"/>
                  </a:lnTo>
                  <a:lnTo>
                    <a:pt x="126199" y="70548"/>
                  </a:lnTo>
                  <a:lnTo>
                    <a:pt x="126199" y="70345"/>
                  </a:lnTo>
                  <a:close/>
                </a:path>
                <a:path w="191134" h="240664">
                  <a:moveTo>
                    <a:pt x="126657" y="70142"/>
                  </a:moveTo>
                  <a:lnTo>
                    <a:pt x="126263" y="70307"/>
                  </a:lnTo>
                  <a:lnTo>
                    <a:pt x="126390" y="70573"/>
                  </a:lnTo>
                  <a:lnTo>
                    <a:pt x="126199" y="70548"/>
                  </a:lnTo>
                  <a:lnTo>
                    <a:pt x="126199" y="70916"/>
                  </a:lnTo>
                  <a:lnTo>
                    <a:pt x="126390" y="70586"/>
                  </a:lnTo>
                  <a:lnTo>
                    <a:pt x="126657" y="71120"/>
                  </a:lnTo>
                  <a:lnTo>
                    <a:pt x="126657" y="70599"/>
                  </a:lnTo>
                  <a:lnTo>
                    <a:pt x="126403" y="70573"/>
                  </a:lnTo>
                  <a:lnTo>
                    <a:pt x="126657" y="70142"/>
                  </a:lnTo>
                  <a:close/>
                </a:path>
                <a:path w="191134" h="240664">
                  <a:moveTo>
                    <a:pt x="127469" y="70688"/>
                  </a:moveTo>
                  <a:lnTo>
                    <a:pt x="126936" y="70688"/>
                  </a:lnTo>
                  <a:lnTo>
                    <a:pt x="126860" y="71056"/>
                  </a:lnTo>
                  <a:lnTo>
                    <a:pt x="127469" y="70688"/>
                  </a:lnTo>
                  <a:close/>
                </a:path>
                <a:path w="191134" h="240664">
                  <a:moveTo>
                    <a:pt x="128689" y="119380"/>
                  </a:moveTo>
                  <a:lnTo>
                    <a:pt x="127647" y="118503"/>
                  </a:lnTo>
                  <a:lnTo>
                    <a:pt x="128016" y="120180"/>
                  </a:lnTo>
                  <a:lnTo>
                    <a:pt x="128143" y="119913"/>
                  </a:lnTo>
                  <a:lnTo>
                    <a:pt x="128689" y="119380"/>
                  </a:lnTo>
                  <a:close/>
                </a:path>
                <a:path w="191134" h="240664">
                  <a:moveTo>
                    <a:pt x="129895" y="117487"/>
                  </a:moveTo>
                  <a:lnTo>
                    <a:pt x="128282" y="116497"/>
                  </a:lnTo>
                  <a:lnTo>
                    <a:pt x="128143" y="116408"/>
                  </a:lnTo>
                  <a:lnTo>
                    <a:pt x="127228" y="115366"/>
                  </a:lnTo>
                  <a:lnTo>
                    <a:pt x="124231" y="117081"/>
                  </a:lnTo>
                  <a:lnTo>
                    <a:pt x="124777" y="116967"/>
                  </a:lnTo>
                  <a:lnTo>
                    <a:pt x="125310" y="116852"/>
                  </a:lnTo>
                  <a:lnTo>
                    <a:pt x="125577" y="116789"/>
                  </a:lnTo>
                  <a:lnTo>
                    <a:pt x="126123" y="116674"/>
                  </a:lnTo>
                  <a:lnTo>
                    <a:pt x="127355" y="118148"/>
                  </a:lnTo>
                  <a:lnTo>
                    <a:pt x="127571" y="118160"/>
                  </a:lnTo>
                  <a:lnTo>
                    <a:pt x="128689" y="117729"/>
                  </a:lnTo>
                  <a:lnTo>
                    <a:pt x="129082" y="117602"/>
                  </a:lnTo>
                  <a:lnTo>
                    <a:pt x="129895" y="117487"/>
                  </a:lnTo>
                  <a:close/>
                </a:path>
                <a:path w="191134" h="240664">
                  <a:moveTo>
                    <a:pt x="129895" y="113842"/>
                  </a:moveTo>
                  <a:lnTo>
                    <a:pt x="126796" y="112115"/>
                  </a:lnTo>
                  <a:lnTo>
                    <a:pt x="126123" y="112039"/>
                  </a:lnTo>
                  <a:lnTo>
                    <a:pt x="125171" y="111937"/>
                  </a:lnTo>
                  <a:lnTo>
                    <a:pt x="124104" y="111823"/>
                  </a:lnTo>
                  <a:lnTo>
                    <a:pt x="127228" y="115366"/>
                  </a:lnTo>
                  <a:lnTo>
                    <a:pt x="129895" y="113842"/>
                  </a:lnTo>
                  <a:close/>
                </a:path>
                <a:path w="191134" h="240664">
                  <a:moveTo>
                    <a:pt x="130670" y="109855"/>
                  </a:moveTo>
                  <a:lnTo>
                    <a:pt x="128955" y="109931"/>
                  </a:lnTo>
                  <a:lnTo>
                    <a:pt x="126123" y="110058"/>
                  </a:lnTo>
                  <a:lnTo>
                    <a:pt x="123329" y="110172"/>
                  </a:lnTo>
                  <a:lnTo>
                    <a:pt x="126796" y="112115"/>
                  </a:lnTo>
                  <a:lnTo>
                    <a:pt x="127571" y="112204"/>
                  </a:lnTo>
                  <a:lnTo>
                    <a:pt x="128689" y="112318"/>
                  </a:lnTo>
                  <a:lnTo>
                    <a:pt x="129895" y="112356"/>
                  </a:lnTo>
                  <a:lnTo>
                    <a:pt x="130670" y="112356"/>
                  </a:lnTo>
                  <a:lnTo>
                    <a:pt x="129895" y="111963"/>
                  </a:lnTo>
                  <a:lnTo>
                    <a:pt x="129895" y="111150"/>
                  </a:lnTo>
                  <a:lnTo>
                    <a:pt x="130670" y="109855"/>
                  </a:lnTo>
                  <a:close/>
                </a:path>
                <a:path w="191134" h="240664">
                  <a:moveTo>
                    <a:pt x="131648" y="74866"/>
                  </a:moveTo>
                  <a:lnTo>
                    <a:pt x="129489" y="74320"/>
                  </a:lnTo>
                  <a:lnTo>
                    <a:pt x="129222" y="71767"/>
                  </a:lnTo>
                  <a:lnTo>
                    <a:pt x="129095" y="71780"/>
                  </a:lnTo>
                  <a:lnTo>
                    <a:pt x="128016" y="71894"/>
                  </a:lnTo>
                  <a:lnTo>
                    <a:pt x="127736" y="71920"/>
                  </a:lnTo>
                  <a:lnTo>
                    <a:pt x="126657" y="72034"/>
                  </a:lnTo>
                  <a:lnTo>
                    <a:pt x="126657" y="71208"/>
                  </a:lnTo>
                  <a:lnTo>
                    <a:pt x="124371" y="72707"/>
                  </a:lnTo>
                  <a:lnTo>
                    <a:pt x="125171" y="72821"/>
                  </a:lnTo>
                  <a:lnTo>
                    <a:pt x="125780" y="72923"/>
                  </a:lnTo>
                  <a:lnTo>
                    <a:pt x="126199" y="72986"/>
                  </a:lnTo>
                  <a:lnTo>
                    <a:pt x="126936" y="73088"/>
                  </a:lnTo>
                  <a:lnTo>
                    <a:pt x="127063" y="73113"/>
                  </a:lnTo>
                  <a:lnTo>
                    <a:pt x="126657" y="74993"/>
                  </a:lnTo>
                  <a:lnTo>
                    <a:pt x="126199" y="75425"/>
                  </a:lnTo>
                  <a:lnTo>
                    <a:pt x="127063" y="75336"/>
                  </a:lnTo>
                  <a:lnTo>
                    <a:pt x="131114" y="74917"/>
                  </a:lnTo>
                  <a:lnTo>
                    <a:pt x="131648" y="74866"/>
                  </a:lnTo>
                  <a:close/>
                </a:path>
                <a:path w="191134" h="240664">
                  <a:moveTo>
                    <a:pt x="131927" y="30353"/>
                  </a:moveTo>
                  <a:lnTo>
                    <a:pt x="120319" y="28740"/>
                  </a:lnTo>
                  <a:lnTo>
                    <a:pt x="125450" y="34124"/>
                  </a:lnTo>
                  <a:lnTo>
                    <a:pt x="125450" y="35877"/>
                  </a:lnTo>
                  <a:lnTo>
                    <a:pt x="128016" y="35204"/>
                  </a:lnTo>
                  <a:lnTo>
                    <a:pt x="128816" y="34937"/>
                  </a:lnTo>
                  <a:lnTo>
                    <a:pt x="128409" y="33718"/>
                  </a:lnTo>
                  <a:lnTo>
                    <a:pt x="131927" y="30353"/>
                  </a:lnTo>
                  <a:close/>
                </a:path>
                <a:path w="191134" h="240664">
                  <a:moveTo>
                    <a:pt x="134073" y="83223"/>
                  </a:moveTo>
                  <a:lnTo>
                    <a:pt x="129489" y="79857"/>
                  </a:lnTo>
                  <a:lnTo>
                    <a:pt x="131114" y="77698"/>
                  </a:lnTo>
                  <a:lnTo>
                    <a:pt x="129222" y="76517"/>
                  </a:lnTo>
                  <a:lnTo>
                    <a:pt x="129095" y="76428"/>
                  </a:lnTo>
                  <a:lnTo>
                    <a:pt x="128955" y="76352"/>
                  </a:lnTo>
                  <a:lnTo>
                    <a:pt x="128016" y="76149"/>
                  </a:lnTo>
                  <a:lnTo>
                    <a:pt x="127469" y="76047"/>
                  </a:lnTo>
                  <a:lnTo>
                    <a:pt x="127063" y="75958"/>
                  </a:lnTo>
                  <a:lnTo>
                    <a:pt x="126657" y="75869"/>
                  </a:lnTo>
                  <a:lnTo>
                    <a:pt x="125780" y="75806"/>
                  </a:lnTo>
                  <a:lnTo>
                    <a:pt x="125171" y="76352"/>
                  </a:lnTo>
                  <a:lnTo>
                    <a:pt x="125780" y="76847"/>
                  </a:lnTo>
                  <a:lnTo>
                    <a:pt x="125780" y="79095"/>
                  </a:lnTo>
                  <a:lnTo>
                    <a:pt x="126657" y="79463"/>
                  </a:lnTo>
                  <a:lnTo>
                    <a:pt x="128016" y="79451"/>
                  </a:lnTo>
                  <a:lnTo>
                    <a:pt x="128955" y="79806"/>
                  </a:lnTo>
                  <a:lnTo>
                    <a:pt x="129095" y="79857"/>
                  </a:lnTo>
                  <a:lnTo>
                    <a:pt x="127736" y="80797"/>
                  </a:lnTo>
                  <a:lnTo>
                    <a:pt x="128955" y="81267"/>
                  </a:lnTo>
                  <a:lnTo>
                    <a:pt x="129095" y="81318"/>
                  </a:lnTo>
                  <a:lnTo>
                    <a:pt x="129222" y="81368"/>
                  </a:lnTo>
                  <a:lnTo>
                    <a:pt x="129489" y="81470"/>
                  </a:lnTo>
                  <a:lnTo>
                    <a:pt x="134073" y="83223"/>
                  </a:lnTo>
                  <a:close/>
                </a:path>
                <a:path w="191134" h="240664">
                  <a:moveTo>
                    <a:pt x="134759" y="12014"/>
                  </a:moveTo>
                  <a:lnTo>
                    <a:pt x="133845" y="10985"/>
                  </a:lnTo>
                  <a:lnTo>
                    <a:pt x="133807" y="11328"/>
                  </a:lnTo>
                  <a:lnTo>
                    <a:pt x="132727" y="11455"/>
                  </a:lnTo>
                  <a:lnTo>
                    <a:pt x="133807" y="11493"/>
                  </a:lnTo>
                  <a:lnTo>
                    <a:pt x="134759" y="12014"/>
                  </a:lnTo>
                  <a:close/>
                </a:path>
                <a:path w="191134" h="240664">
                  <a:moveTo>
                    <a:pt x="137858" y="812"/>
                  </a:moveTo>
                  <a:lnTo>
                    <a:pt x="137312" y="889"/>
                  </a:lnTo>
                  <a:lnTo>
                    <a:pt x="136906" y="952"/>
                  </a:lnTo>
                  <a:lnTo>
                    <a:pt x="136372" y="812"/>
                  </a:lnTo>
                  <a:lnTo>
                    <a:pt x="135839" y="0"/>
                  </a:lnTo>
                  <a:lnTo>
                    <a:pt x="133273" y="2184"/>
                  </a:lnTo>
                  <a:lnTo>
                    <a:pt x="133134" y="2298"/>
                  </a:lnTo>
                  <a:lnTo>
                    <a:pt x="133273" y="2324"/>
                  </a:lnTo>
                  <a:lnTo>
                    <a:pt x="133807" y="2451"/>
                  </a:lnTo>
                  <a:lnTo>
                    <a:pt x="134213" y="2552"/>
                  </a:lnTo>
                  <a:lnTo>
                    <a:pt x="134759" y="2679"/>
                  </a:lnTo>
                  <a:lnTo>
                    <a:pt x="135293" y="2794"/>
                  </a:lnTo>
                  <a:lnTo>
                    <a:pt x="135839" y="2921"/>
                  </a:lnTo>
                  <a:lnTo>
                    <a:pt x="136372" y="3048"/>
                  </a:lnTo>
                  <a:lnTo>
                    <a:pt x="136906" y="3175"/>
                  </a:lnTo>
                  <a:lnTo>
                    <a:pt x="137312" y="3251"/>
                  </a:lnTo>
                  <a:lnTo>
                    <a:pt x="137858" y="3327"/>
                  </a:lnTo>
                  <a:lnTo>
                    <a:pt x="137858" y="812"/>
                  </a:lnTo>
                  <a:close/>
                </a:path>
                <a:path w="191134" h="240664">
                  <a:moveTo>
                    <a:pt x="138341" y="113741"/>
                  </a:moveTo>
                  <a:lnTo>
                    <a:pt x="136982" y="111747"/>
                  </a:lnTo>
                  <a:lnTo>
                    <a:pt x="136512" y="111823"/>
                  </a:lnTo>
                  <a:lnTo>
                    <a:pt x="138341" y="113741"/>
                  </a:lnTo>
                  <a:close/>
                </a:path>
                <a:path w="191134" h="240664">
                  <a:moveTo>
                    <a:pt x="138798" y="96583"/>
                  </a:moveTo>
                  <a:lnTo>
                    <a:pt x="137858" y="95097"/>
                  </a:lnTo>
                  <a:lnTo>
                    <a:pt x="136639" y="94284"/>
                  </a:lnTo>
                  <a:lnTo>
                    <a:pt x="135293" y="95770"/>
                  </a:lnTo>
                  <a:lnTo>
                    <a:pt x="133540" y="96710"/>
                  </a:lnTo>
                  <a:lnTo>
                    <a:pt x="135966" y="98196"/>
                  </a:lnTo>
                  <a:lnTo>
                    <a:pt x="136372" y="97663"/>
                  </a:lnTo>
                  <a:lnTo>
                    <a:pt x="136512" y="96989"/>
                  </a:lnTo>
                  <a:lnTo>
                    <a:pt x="136918" y="96583"/>
                  </a:lnTo>
                  <a:lnTo>
                    <a:pt x="138798" y="96583"/>
                  </a:lnTo>
                  <a:close/>
                </a:path>
                <a:path w="191134" h="240664">
                  <a:moveTo>
                    <a:pt x="139065" y="76758"/>
                  </a:moveTo>
                  <a:lnTo>
                    <a:pt x="138938" y="76212"/>
                  </a:lnTo>
                  <a:lnTo>
                    <a:pt x="138391" y="75806"/>
                  </a:lnTo>
                  <a:lnTo>
                    <a:pt x="137985" y="75679"/>
                  </a:lnTo>
                  <a:lnTo>
                    <a:pt x="137591" y="75679"/>
                  </a:lnTo>
                  <a:lnTo>
                    <a:pt x="136918" y="75539"/>
                  </a:lnTo>
                  <a:lnTo>
                    <a:pt x="136232" y="75946"/>
                  </a:lnTo>
                  <a:lnTo>
                    <a:pt x="138938" y="77025"/>
                  </a:lnTo>
                  <a:lnTo>
                    <a:pt x="138938" y="77431"/>
                  </a:lnTo>
                  <a:lnTo>
                    <a:pt x="139065" y="77431"/>
                  </a:lnTo>
                  <a:lnTo>
                    <a:pt x="139065" y="76758"/>
                  </a:lnTo>
                  <a:close/>
                </a:path>
                <a:path w="191134" h="240664">
                  <a:moveTo>
                    <a:pt x="139738" y="117284"/>
                  </a:moveTo>
                  <a:lnTo>
                    <a:pt x="139471" y="116674"/>
                  </a:lnTo>
                  <a:lnTo>
                    <a:pt x="139217" y="116827"/>
                  </a:lnTo>
                  <a:lnTo>
                    <a:pt x="139471" y="114922"/>
                  </a:lnTo>
                  <a:lnTo>
                    <a:pt x="138341" y="113741"/>
                  </a:lnTo>
                  <a:lnTo>
                    <a:pt x="136639" y="117221"/>
                  </a:lnTo>
                  <a:lnTo>
                    <a:pt x="136779" y="117627"/>
                  </a:lnTo>
                  <a:lnTo>
                    <a:pt x="137185" y="117894"/>
                  </a:lnTo>
                  <a:lnTo>
                    <a:pt x="138341" y="117309"/>
                  </a:lnTo>
                  <a:lnTo>
                    <a:pt x="139103" y="116890"/>
                  </a:lnTo>
                  <a:lnTo>
                    <a:pt x="139103" y="117729"/>
                  </a:lnTo>
                  <a:lnTo>
                    <a:pt x="139204" y="116954"/>
                  </a:lnTo>
                  <a:lnTo>
                    <a:pt x="139738" y="117284"/>
                  </a:lnTo>
                  <a:close/>
                </a:path>
                <a:path w="191134" h="240664">
                  <a:moveTo>
                    <a:pt x="139865" y="3949"/>
                  </a:moveTo>
                  <a:lnTo>
                    <a:pt x="139344" y="3505"/>
                  </a:lnTo>
                  <a:lnTo>
                    <a:pt x="137858" y="3327"/>
                  </a:lnTo>
                  <a:lnTo>
                    <a:pt x="137858" y="3505"/>
                  </a:lnTo>
                  <a:lnTo>
                    <a:pt x="139344" y="3835"/>
                  </a:lnTo>
                  <a:lnTo>
                    <a:pt x="139865" y="3949"/>
                  </a:lnTo>
                  <a:close/>
                </a:path>
                <a:path w="191134" h="240664">
                  <a:moveTo>
                    <a:pt x="139877" y="111302"/>
                  </a:moveTo>
                  <a:lnTo>
                    <a:pt x="139738" y="111112"/>
                  </a:lnTo>
                  <a:lnTo>
                    <a:pt x="133807" y="107505"/>
                  </a:lnTo>
                  <a:lnTo>
                    <a:pt x="135102" y="106807"/>
                  </a:lnTo>
                  <a:lnTo>
                    <a:pt x="134213" y="107099"/>
                  </a:lnTo>
                  <a:lnTo>
                    <a:pt x="133400" y="103593"/>
                  </a:lnTo>
                  <a:lnTo>
                    <a:pt x="131927" y="104406"/>
                  </a:lnTo>
                  <a:lnTo>
                    <a:pt x="129895" y="105219"/>
                  </a:lnTo>
                  <a:lnTo>
                    <a:pt x="129082" y="105346"/>
                  </a:lnTo>
                  <a:lnTo>
                    <a:pt x="128955" y="105371"/>
                  </a:lnTo>
                  <a:lnTo>
                    <a:pt x="128282" y="105486"/>
                  </a:lnTo>
                  <a:lnTo>
                    <a:pt x="130670" y="109855"/>
                  </a:lnTo>
                  <a:lnTo>
                    <a:pt x="131762" y="108013"/>
                  </a:lnTo>
                  <a:lnTo>
                    <a:pt x="133807" y="108953"/>
                  </a:lnTo>
                  <a:lnTo>
                    <a:pt x="135648" y="109778"/>
                  </a:lnTo>
                  <a:lnTo>
                    <a:pt x="136982" y="111747"/>
                  </a:lnTo>
                  <a:lnTo>
                    <a:pt x="138341" y="111544"/>
                  </a:lnTo>
                  <a:lnTo>
                    <a:pt x="139103" y="111429"/>
                  </a:lnTo>
                  <a:lnTo>
                    <a:pt x="139877" y="111302"/>
                  </a:lnTo>
                  <a:close/>
                </a:path>
                <a:path w="191134" h="240664">
                  <a:moveTo>
                    <a:pt x="139877" y="95148"/>
                  </a:moveTo>
                  <a:lnTo>
                    <a:pt x="138798" y="94424"/>
                  </a:lnTo>
                  <a:lnTo>
                    <a:pt x="139877" y="95808"/>
                  </a:lnTo>
                  <a:lnTo>
                    <a:pt x="139877" y="95148"/>
                  </a:lnTo>
                  <a:close/>
                </a:path>
                <a:path w="191134" h="240664">
                  <a:moveTo>
                    <a:pt x="143116" y="38176"/>
                  </a:moveTo>
                  <a:lnTo>
                    <a:pt x="141097" y="36156"/>
                  </a:lnTo>
                  <a:lnTo>
                    <a:pt x="138938" y="37236"/>
                  </a:lnTo>
                  <a:lnTo>
                    <a:pt x="139471" y="37630"/>
                  </a:lnTo>
                  <a:lnTo>
                    <a:pt x="141363" y="40068"/>
                  </a:lnTo>
                  <a:lnTo>
                    <a:pt x="141224" y="39789"/>
                  </a:lnTo>
                  <a:lnTo>
                    <a:pt x="141503" y="39522"/>
                  </a:lnTo>
                  <a:lnTo>
                    <a:pt x="141363" y="39255"/>
                  </a:lnTo>
                  <a:lnTo>
                    <a:pt x="143116" y="38176"/>
                  </a:lnTo>
                  <a:close/>
                </a:path>
                <a:path w="191134" h="240664">
                  <a:moveTo>
                    <a:pt x="144462" y="16192"/>
                  </a:moveTo>
                  <a:lnTo>
                    <a:pt x="143929" y="14846"/>
                  </a:lnTo>
                  <a:lnTo>
                    <a:pt x="144195" y="14300"/>
                  </a:lnTo>
                  <a:lnTo>
                    <a:pt x="143522" y="12954"/>
                  </a:lnTo>
                  <a:lnTo>
                    <a:pt x="141503" y="11607"/>
                  </a:lnTo>
                  <a:lnTo>
                    <a:pt x="141503" y="10528"/>
                  </a:lnTo>
                  <a:lnTo>
                    <a:pt x="138264" y="10528"/>
                  </a:lnTo>
                  <a:lnTo>
                    <a:pt x="141630" y="12814"/>
                  </a:lnTo>
                  <a:lnTo>
                    <a:pt x="142036" y="13893"/>
                  </a:lnTo>
                  <a:lnTo>
                    <a:pt x="142849" y="14566"/>
                  </a:lnTo>
                  <a:lnTo>
                    <a:pt x="142976" y="19024"/>
                  </a:lnTo>
                  <a:lnTo>
                    <a:pt x="144462" y="16192"/>
                  </a:lnTo>
                  <a:close/>
                </a:path>
                <a:path w="191134" h="240664">
                  <a:moveTo>
                    <a:pt x="146888" y="96177"/>
                  </a:moveTo>
                  <a:lnTo>
                    <a:pt x="145808" y="95910"/>
                  </a:lnTo>
                  <a:lnTo>
                    <a:pt x="144741" y="95592"/>
                  </a:lnTo>
                  <a:lnTo>
                    <a:pt x="144462" y="95516"/>
                  </a:lnTo>
                  <a:lnTo>
                    <a:pt x="144056" y="95402"/>
                  </a:lnTo>
                  <a:lnTo>
                    <a:pt x="143929" y="95364"/>
                  </a:lnTo>
                  <a:lnTo>
                    <a:pt x="143256" y="94424"/>
                  </a:lnTo>
                  <a:lnTo>
                    <a:pt x="143256" y="94284"/>
                  </a:lnTo>
                  <a:lnTo>
                    <a:pt x="143522" y="93484"/>
                  </a:lnTo>
                  <a:lnTo>
                    <a:pt x="142303" y="95504"/>
                  </a:lnTo>
                  <a:lnTo>
                    <a:pt x="141503" y="93205"/>
                  </a:lnTo>
                  <a:lnTo>
                    <a:pt x="140423" y="92798"/>
                  </a:lnTo>
                  <a:lnTo>
                    <a:pt x="139877" y="94691"/>
                  </a:lnTo>
                  <a:lnTo>
                    <a:pt x="139903" y="95173"/>
                  </a:lnTo>
                  <a:lnTo>
                    <a:pt x="143256" y="97396"/>
                  </a:lnTo>
                  <a:lnTo>
                    <a:pt x="143929" y="97840"/>
                  </a:lnTo>
                  <a:lnTo>
                    <a:pt x="144056" y="97929"/>
                  </a:lnTo>
                  <a:lnTo>
                    <a:pt x="146888" y="96177"/>
                  </a:lnTo>
                  <a:close/>
                </a:path>
                <a:path w="191134" h="240664">
                  <a:moveTo>
                    <a:pt x="148247" y="9893"/>
                  </a:moveTo>
                  <a:lnTo>
                    <a:pt x="147967" y="11607"/>
                  </a:lnTo>
                  <a:lnTo>
                    <a:pt x="148247" y="11607"/>
                  </a:lnTo>
                  <a:lnTo>
                    <a:pt x="148247" y="9893"/>
                  </a:lnTo>
                  <a:close/>
                </a:path>
                <a:path w="191134" h="240664">
                  <a:moveTo>
                    <a:pt x="148513" y="9232"/>
                  </a:moveTo>
                  <a:lnTo>
                    <a:pt x="148247" y="8953"/>
                  </a:lnTo>
                  <a:lnTo>
                    <a:pt x="146405" y="7747"/>
                  </a:lnTo>
                  <a:lnTo>
                    <a:pt x="145542" y="9715"/>
                  </a:lnTo>
                  <a:lnTo>
                    <a:pt x="147967" y="9321"/>
                  </a:lnTo>
                  <a:lnTo>
                    <a:pt x="148513" y="9232"/>
                  </a:lnTo>
                  <a:close/>
                </a:path>
                <a:path w="191134" h="240664">
                  <a:moveTo>
                    <a:pt x="148513" y="2971"/>
                  </a:moveTo>
                  <a:lnTo>
                    <a:pt x="146405" y="2755"/>
                  </a:lnTo>
                  <a:lnTo>
                    <a:pt x="145542" y="2679"/>
                  </a:lnTo>
                  <a:lnTo>
                    <a:pt x="144462" y="2565"/>
                  </a:lnTo>
                  <a:lnTo>
                    <a:pt x="143929" y="4864"/>
                  </a:lnTo>
                  <a:lnTo>
                    <a:pt x="139865" y="3949"/>
                  </a:lnTo>
                  <a:lnTo>
                    <a:pt x="142176" y="5943"/>
                  </a:lnTo>
                  <a:lnTo>
                    <a:pt x="135839" y="7683"/>
                  </a:lnTo>
                  <a:lnTo>
                    <a:pt x="134213" y="7594"/>
                  </a:lnTo>
                  <a:lnTo>
                    <a:pt x="133845" y="10896"/>
                  </a:lnTo>
                  <a:lnTo>
                    <a:pt x="135559" y="9448"/>
                  </a:lnTo>
                  <a:lnTo>
                    <a:pt x="137312" y="7416"/>
                  </a:lnTo>
                  <a:lnTo>
                    <a:pt x="139865" y="9563"/>
                  </a:lnTo>
                  <a:lnTo>
                    <a:pt x="140550" y="9004"/>
                  </a:lnTo>
                  <a:lnTo>
                    <a:pt x="140830" y="8775"/>
                  </a:lnTo>
                  <a:lnTo>
                    <a:pt x="140550" y="7696"/>
                  </a:lnTo>
                  <a:lnTo>
                    <a:pt x="142176" y="8496"/>
                  </a:lnTo>
                  <a:lnTo>
                    <a:pt x="142443" y="8636"/>
                  </a:lnTo>
                  <a:lnTo>
                    <a:pt x="142443" y="8775"/>
                  </a:lnTo>
                  <a:lnTo>
                    <a:pt x="142582" y="8775"/>
                  </a:lnTo>
                  <a:lnTo>
                    <a:pt x="144056" y="6210"/>
                  </a:lnTo>
                  <a:lnTo>
                    <a:pt x="146405" y="7747"/>
                  </a:lnTo>
                  <a:lnTo>
                    <a:pt x="148513" y="2971"/>
                  </a:lnTo>
                  <a:close/>
                </a:path>
                <a:path w="191134" h="240664">
                  <a:moveTo>
                    <a:pt x="148920" y="11734"/>
                  </a:moveTo>
                  <a:lnTo>
                    <a:pt x="148513" y="11328"/>
                  </a:lnTo>
                  <a:lnTo>
                    <a:pt x="148247" y="11607"/>
                  </a:lnTo>
                  <a:lnTo>
                    <a:pt x="148513" y="11734"/>
                  </a:lnTo>
                  <a:lnTo>
                    <a:pt x="148780" y="12014"/>
                  </a:lnTo>
                  <a:lnTo>
                    <a:pt x="148920" y="11734"/>
                  </a:lnTo>
                  <a:close/>
                </a:path>
                <a:path w="191134" h="240664">
                  <a:moveTo>
                    <a:pt x="149860" y="35610"/>
                  </a:moveTo>
                  <a:lnTo>
                    <a:pt x="149186" y="35483"/>
                  </a:lnTo>
                  <a:lnTo>
                    <a:pt x="148653" y="35077"/>
                  </a:lnTo>
                  <a:lnTo>
                    <a:pt x="148107" y="34798"/>
                  </a:lnTo>
                  <a:lnTo>
                    <a:pt x="147294" y="36156"/>
                  </a:lnTo>
                  <a:lnTo>
                    <a:pt x="145275" y="36156"/>
                  </a:lnTo>
                  <a:lnTo>
                    <a:pt x="143522" y="35750"/>
                  </a:lnTo>
                  <a:lnTo>
                    <a:pt x="144602" y="37096"/>
                  </a:lnTo>
                  <a:lnTo>
                    <a:pt x="146888" y="37503"/>
                  </a:lnTo>
                  <a:lnTo>
                    <a:pt x="146354" y="39395"/>
                  </a:lnTo>
                  <a:lnTo>
                    <a:pt x="146761" y="39789"/>
                  </a:lnTo>
                  <a:lnTo>
                    <a:pt x="147167" y="40474"/>
                  </a:lnTo>
                  <a:lnTo>
                    <a:pt x="148107" y="41148"/>
                  </a:lnTo>
                  <a:lnTo>
                    <a:pt x="147840" y="41275"/>
                  </a:lnTo>
                  <a:lnTo>
                    <a:pt x="148247" y="41275"/>
                  </a:lnTo>
                  <a:lnTo>
                    <a:pt x="147294" y="38849"/>
                  </a:lnTo>
                  <a:lnTo>
                    <a:pt x="148247" y="37363"/>
                  </a:lnTo>
                  <a:lnTo>
                    <a:pt x="149860" y="35610"/>
                  </a:lnTo>
                  <a:close/>
                </a:path>
                <a:path w="191134" h="240664">
                  <a:moveTo>
                    <a:pt x="149999" y="102349"/>
                  </a:moveTo>
                  <a:lnTo>
                    <a:pt x="149047" y="102247"/>
                  </a:lnTo>
                  <a:lnTo>
                    <a:pt x="149047" y="101168"/>
                  </a:lnTo>
                  <a:lnTo>
                    <a:pt x="148653" y="100355"/>
                  </a:lnTo>
                  <a:lnTo>
                    <a:pt x="146494" y="98069"/>
                  </a:lnTo>
                  <a:lnTo>
                    <a:pt x="144741" y="101574"/>
                  </a:lnTo>
                  <a:lnTo>
                    <a:pt x="143522" y="100495"/>
                  </a:lnTo>
                  <a:lnTo>
                    <a:pt x="139966" y="95935"/>
                  </a:lnTo>
                  <a:lnTo>
                    <a:pt x="140144" y="98196"/>
                  </a:lnTo>
                  <a:lnTo>
                    <a:pt x="140957" y="100088"/>
                  </a:lnTo>
                  <a:lnTo>
                    <a:pt x="140144" y="101168"/>
                  </a:lnTo>
                  <a:lnTo>
                    <a:pt x="139877" y="101231"/>
                  </a:lnTo>
                  <a:lnTo>
                    <a:pt x="139471" y="101333"/>
                  </a:lnTo>
                  <a:lnTo>
                    <a:pt x="139103" y="101434"/>
                  </a:lnTo>
                  <a:lnTo>
                    <a:pt x="138798" y="101498"/>
                  </a:lnTo>
                  <a:lnTo>
                    <a:pt x="138531" y="101574"/>
                  </a:lnTo>
                  <a:lnTo>
                    <a:pt x="140144" y="103949"/>
                  </a:lnTo>
                  <a:lnTo>
                    <a:pt x="140144" y="104101"/>
                  </a:lnTo>
                  <a:lnTo>
                    <a:pt x="135648" y="106514"/>
                  </a:lnTo>
                  <a:lnTo>
                    <a:pt x="136512" y="106349"/>
                  </a:lnTo>
                  <a:lnTo>
                    <a:pt x="140817" y="104940"/>
                  </a:lnTo>
                  <a:lnTo>
                    <a:pt x="140220" y="104063"/>
                  </a:lnTo>
                  <a:lnTo>
                    <a:pt x="140817" y="103746"/>
                  </a:lnTo>
                  <a:lnTo>
                    <a:pt x="140957" y="103670"/>
                  </a:lnTo>
                  <a:lnTo>
                    <a:pt x="141097" y="103593"/>
                  </a:lnTo>
                  <a:lnTo>
                    <a:pt x="144602" y="109258"/>
                  </a:lnTo>
                  <a:lnTo>
                    <a:pt x="145415" y="109143"/>
                  </a:lnTo>
                  <a:lnTo>
                    <a:pt x="145808" y="109093"/>
                  </a:lnTo>
                  <a:lnTo>
                    <a:pt x="146494" y="108991"/>
                  </a:lnTo>
                  <a:lnTo>
                    <a:pt x="147167" y="108889"/>
                  </a:lnTo>
                  <a:lnTo>
                    <a:pt x="147434" y="108851"/>
                  </a:lnTo>
                  <a:lnTo>
                    <a:pt x="149453" y="111150"/>
                  </a:lnTo>
                  <a:lnTo>
                    <a:pt x="149999" y="111036"/>
                  </a:lnTo>
                  <a:lnTo>
                    <a:pt x="149999" y="104813"/>
                  </a:lnTo>
                  <a:lnTo>
                    <a:pt x="149999" y="102349"/>
                  </a:lnTo>
                  <a:close/>
                </a:path>
                <a:path w="191134" h="240664">
                  <a:moveTo>
                    <a:pt x="150164" y="8966"/>
                  </a:moveTo>
                  <a:lnTo>
                    <a:pt x="149593" y="9055"/>
                  </a:lnTo>
                  <a:lnTo>
                    <a:pt x="149186" y="9118"/>
                  </a:lnTo>
                  <a:lnTo>
                    <a:pt x="148513" y="9232"/>
                  </a:lnTo>
                  <a:lnTo>
                    <a:pt x="148513" y="11328"/>
                  </a:lnTo>
                  <a:lnTo>
                    <a:pt x="148640" y="11201"/>
                  </a:lnTo>
                  <a:lnTo>
                    <a:pt x="148920" y="11201"/>
                  </a:lnTo>
                  <a:lnTo>
                    <a:pt x="149186" y="11061"/>
                  </a:lnTo>
                  <a:lnTo>
                    <a:pt x="149593" y="10121"/>
                  </a:lnTo>
                  <a:lnTo>
                    <a:pt x="150164" y="8966"/>
                  </a:lnTo>
                  <a:close/>
                </a:path>
                <a:path w="191134" h="240664">
                  <a:moveTo>
                    <a:pt x="151345" y="8775"/>
                  </a:moveTo>
                  <a:lnTo>
                    <a:pt x="150164" y="8775"/>
                  </a:lnTo>
                  <a:lnTo>
                    <a:pt x="150164" y="8966"/>
                  </a:lnTo>
                  <a:lnTo>
                    <a:pt x="151345" y="8775"/>
                  </a:lnTo>
                  <a:close/>
                </a:path>
                <a:path w="191134" h="240664">
                  <a:moveTo>
                    <a:pt x="151612" y="116001"/>
                  </a:moveTo>
                  <a:lnTo>
                    <a:pt x="148107" y="114249"/>
                  </a:lnTo>
                  <a:lnTo>
                    <a:pt x="147167" y="116141"/>
                  </a:lnTo>
                  <a:lnTo>
                    <a:pt x="141503" y="117868"/>
                  </a:lnTo>
                  <a:lnTo>
                    <a:pt x="140817" y="117944"/>
                  </a:lnTo>
                  <a:lnTo>
                    <a:pt x="139877" y="117360"/>
                  </a:lnTo>
                  <a:lnTo>
                    <a:pt x="139738" y="117284"/>
                  </a:lnTo>
                  <a:lnTo>
                    <a:pt x="141097" y="120319"/>
                  </a:lnTo>
                  <a:lnTo>
                    <a:pt x="143929" y="120319"/>
                  </a:lnTo>
                  <a:lnTo>
                    <a:pt x="144462" y="118973"/>
                  </a:lnTo>
                  <a:lnTo>
                    <a:pt x="145415" y="118033"/>
                  </a:lnTo>
                  <a:lnTo>
                    <a:pt x="146494" y="119240"/>
                  </a:lnTo>
                  <a:lnTo>
                    <a:pt x="147840" y="120345"/>
                  </a:lnTo>
                  <a:lnTo>
                    <a:pt x="147967" y="120459"/>
                  </a:lnTo>
                  <a:lnTo>
                    <a:pt x="148107" y="121945"/>
                  </a:lnTo>
                  <a:lnTo>
                    <a:pt x="147434" y="122415"/>
                  </a:lnTo>
                  <a:lnTo>
                    <a:pt x="148107" y="122326"/>
                  </a:lnTo>
                  <a:lnTo>
                    <a:pt x="148653" y="122313"/>
                  </a:lnTo>
                  <a:lnTo>
                    <a:pt x="149860" y="123291"/>
                  </a:lnTo>
                  <a:lnTo>
                    <a:pt x="151079" y="122885"/>
                  </a:lnTo>
                  <a:lnTo>
                    <a:pt x="147840" y="118973"/>
                  </a:lnTo>
                  <a:lnTo>
                    <a:pt x="151612" y="116001"/>
                  </a:lnTo>
                  <a:close/>
                </a:path>
                <a:path w="191134" h="240664">
                  <a:moveTo>
                    <a:pt x="151612" y="47612"/>
                  </a:moveTo>
                  <a:lnTo>
                    <a:pt x="150533" y="48044"/>
                  </a:lnTo>
                  <a:lnTo>
                    <a:pt x="150266" y="48158"/>
                  </a:lnTo>
                  <a:lnTo>
                    <a:pt x="149593" y="48298"/>
                  </a:lnTo>
                  <a:lnTo>
                    <a:pt x="150533" y="49911"/>
                  </a:lnTo>
                  <a:lnTo>
                    <a:pt x="151612" y="50825"/>
                  </a:lnTo>
                  <a:lnTo>
                    <a:pt x="151612" y="47612"/>
                  </a:lnTo>
                  <a:close/>
                </a:path>
                <a:path w="191134" h="240664">
                  <a:moveTo>
                    <a:pt x="152019" y="46939"/>
                  </a:moveTo>
                  <a:lnTo>
                    <a:pt x="151752" y="46939"/>
                  </a:lnTo>
                  <a:lnTo>
                    <a:pt x="151752" y="50952"/>
                  </a:lnTo>
                  <a:lnTo>
                    <a:pt x="152019" y="51181"/>
                  </a:lnTo>
                  <a:lnTo>
                    <a:pt x="152019" y="46939"/>
                  </a:lnTo>
                  <a:close/>
                </a:path>
                <a:path w="191134" h="240664">
                  <a:moveTo>
                    <a:pt x="152158" y="110604"/>
                  </a:moveTo>
                  <a:lnTo>
                    <a:pt x="151612" y="108178"/>
                  </a:lnTo>
                  <a:lnTo>
                    <a:pt x="150266" y="105371"/>
                  </a:lnTo>
                  <a:lnTo>
                    <a:pt x="150266" y="110985"/>
                  </a:lnTo>
                  <a:lnTo>
                    <a:pt x="151079" y="110820"/>
                  </a:lnTo>
                  <a:lnTo>
                    <a:pt x="151612" y="110718"/>
                  </a:lnTo>
                  <a:lnTo>
                    <a:pt x="152158" y="110604"/>
                  </a:lnTo>
                  <a:close/>
                </a:path>
                <a:path w="191134" h="240664">
                  <a:moveTo>
                    <a:pt x="152692" y="21043"/>
                  </a:moveTo>
                  <a:lnTo>
                    <a:pt x="151079" y="19964"/>
                  </a:lnTo>
                  <a:lnTo>
                    <a:pt x="148247" y="19431"/>
                  </a:lnTo>
                  <a:lnTo>
                    <a:pt x="148374" y="21856"/>
                  </a:lnTo>
                  <a:lnTo>
                    <a:pt x="148920" y="21450"/>
                  </a:lnTo>
                  <a:lnTo>
                    <a:pt x="149720" y="21183"/>
                  </a:lnTo>
                  <a:lnTo>
                    <a:pt x="151612" y="21183"/>
                  </a:lnTo>
                  <a:lnTo>
                    <a:pt x="152285" y="21183"/>
                  </a:lnTo>
                  <a:lnTo>
                    <a:pt x="152692" y="21043"/>
                  </a:lnTo>
                  <a:close/>
                </a:path>
                <a:path w="191134" h="240664">
                  <a:moveTo>
                    <a:pt x="152831" y="79184"/>
                  </a:moveTo>
                  <a:lnTo>
                    <a:pt x="149326" y="76758"/>
                  </a:lnTo>
                  <a:lnTo>
                    <a:pt x="149186" y="74599"/>
                  </a:lnTo>
                  <a:lnTo>
                    <a:pt x="147434" y="73596"/>
                  </a:lnTo>
                  <a:lnTo>
                    <a:pt x="147269" y="73494"/>
                  </a:lnTo>
                  <a:lnTo>
                    <a:pt x="147269" y="73698"/>
                  </a:lnTo>
                  <a:lnTo>
                    <a:pt x="146621" y="77152"/>
                  </a:lnTo>
                  <a:lnTo>
                    <a:pt x="146265" y="77127"/>
                  </a:lnTo>
                  <a:lnTo>
                    <a:pt x="145008" y="77012"/>
                  </a:lnTo>
                  <a:lnTo>
                    <a:pt x="143662" y="76885"/>
                  </a:lnTo>
                  <a:lnTo>
                    <a:pt x="143522" y="77025"/>
                  </a:lnTo>
                  <a:lnTo>
                    <a:pt x="143522" y="77152"/>
                  </a:lnTo>
                  <a:lnTo>
                    <a:pt x="144741" y="78232"/>
                  </a:lnTo>
                  <a:lnTo>
                    <a:pt x="144462" y="80264"/>
                  </a:lnTo>
                  <a:lnTo>
                    <a:pt x="144741" y="80937"/>
                  </a:lnTo>
                  <a:lnTo>
                    <a:pt x="145008" y="81610"/>
                  </a:lnTo>
                  <a:lnTo>
                    <a:pt x="145135" y="81610"/>
                  </a:lnTo>
                  <a:lnTo>
                    <a:pt x="145275" y="81749"/>
                  </a:lnTo>
                  <a:lnTo>
                    <a:pt x="145415" y="81749"/>
                  </a:lnTo>
                  <a:lnTo>
                    <a:pt x="145415" y="82283"/>
                  </a:lnTo>
                  <a:lnTo>
                    <a:pt x="146265" y="83146"/>
                  </a:lnTo>
                  <a:lnTo>
                    <a:pt x="146621" y="83502"/>
                  </a:lnTo>
                  <a:lnTo>
                    <a:pt x="146621" y="83731"/>
                  </a:lnTo>
                  <a:lnTo>
                    <a:pt x="145808" y="84442"/>
                  </a:lnTo>
                  <a:lnTo>
                    <a:pt x="146265" y="84810"/>
                  </a:lnTo>
                  <a:lnTo>
                    <a:pt x="148107" y="86334"/>
                  </a:lnTo>
                  <a:lnTo>
                    <a:pt x="148894" y="85991"/>
                  </a:lnTo>
                  <a:lnTo>
                    <a:pt x="146329" y="84696"/>
                  </a:lnTo>
                  <a:lnTo>
                    <a:pt x="146888" y="83769"/>
                  </a:lnTo>
                  <a:lnTo>
                    <a:pt x="146735" y="83629"/>
                  </a:lnTo>
                  <a:lnTo>
                    <a:pt x="146888" y="83502"/>
                  </a:lnTo>
                  <a:lnTo>
                    <a:pt x="146354" y="82969"/>
                  </a:lnTo>
                  <a:lnTo>
                    <a:pt x="146888" y="82016"/>
                  </a:lnTo>
                  <a:lnTo>
                    <a:pt x="147434" y="82092"/>
                  </a:lnTo>
                  <a:lnTo>
                    <a:pt x="147840" y="82143"/>
                  </a:lnTo>
                  <a:lnTo>
                    <a:pt x="148107" y="81610"/>
                  </a:lnTo>
                  <a:lnTo>
                    <a:pt x="148894" y="81318"/>
                  </a:lnTo>
                  <a:lnTo>
                    <a:pt x="149186" y="81203"/>
                  </a:lnTo>
                  <a:lnTo>
                    <a:pt x="149733" y="82016"/>
                  </a:lnTo>
                  <a:lnTo>
                    <a:pt x="152285" y="82130"/>
                  </a:lnTo>
                  <a:lnTo>
                    <a:pt x="152425" y="82143"/>
                  </a:lnTo>
                  <a:lnTo>
                    <a:pt x="152565" y="82423"/>
                  </a:lnTo>
                  <a:lnTo>
                    <a:pt x="152831" y="79184"/>
                  </a:lnTo>
                  <a:close/>
                </a:path>
                <a:path w="191134" h="240664">
                  <a:moveTo>
                    <a:pt x="155117" y="53822"/>
                  </a:moveTo>
                  <a:lnTo>
                    <a:pt x="152730" y="51777"/>
                  </a:lnTo>
                  <a:lnTo>
                    <a:pt x="150533" y="52946"/>
                  </a:lnTo>
                  <a:lnTo>
                    <a:pt x="151612" y="53327"/>
                  </a:lnTo>
                  <a:lnTo>
                    <a:pt x="154355" y="54051"/>
                  </a:lnTo>
                  <a:lnTo>
                    <a:pt x="154711" y="53949"/>
                  </a:lnTo>
                  <a:lnTo>
                    <a:pt x="155117" y="53822"/>
                  </a:lnTo>
                  <a:close/>
                </a:path>
                <a:path w="191134" h="240664">
                  <a:moveTo>
                    <a:pt x="155257" y="50444"/>
                  </a:moveTo>
                  <a:lnTo>
                    <a:pt x="152285" y="47866"/>
                  </a:lnTo>
                  <a:lnTo>
                    <a:pt x="152158" y="47752"/>
                  </a:lnTo>
                  <a:lnTo>
                    <a:pt x="152158" y="51295"/>
                  </a:lnTo>
                  <a:lnTo>
                    <a:pt x="152730" y="51777"/>
                  </a:lnTo>
                  <a:lnTo>
                    <a:pt x="155117" y="50520"/>
                  </a:lnTo>
                  <a:lnTo>
                    <a:pt x="155257" y="50444"/>
                  </a:lnTo>
                  <a:close/>
                </a:path>
                <a:path w="191134" h="240664">
                  <a:moveTo>
                    <a:pt x="155524" y="70548"/>
                  </a:moveTo>
                  <a:lnTo>
                    <a:pt x="155117" y="70408"/>
                  </a:lnTo>
                  <a:lnTo>
                    <a:pt x="154317" y="70408"/>
                  </a:lnTo>
                  <a:lnTo>
                    <a:pt x="154038" y="70815"/>
                  </a:lnTo>
                  <a:lnTo>
                    <a:pt x="153771" y="71894"/>
                  </a:lnTo>
                  <a:lnTo>
                    <a:pt x="155117" y="71361"/>
                  </a:lnTo>
                  <a:lnTo>
                    <a:pt x="155524" y="70688"/>
                  </a:lnTo>
                  <a:lnTo>
                    <a:pt x="155524" y="70548"/>
                  </a:lnTo>
                  <a:close/>
                </a:path>
                <a:path w="191134" h="240664">
                  <a:moveTo>
                    <a:pt x="155524" y="54356"/>
                  </a:moveTo>
                  <a:lnTo>
                    <a:pt x="155117" y="54254"/>
                  </a:lnTo>
                  <a:lnTo>
                    <a:pt x="154711" y="54152"/>
                  </a:lnTo>
                  <a:lnTo>
                    <a:pt x="154355" y="54051"/>
                  </a:lnTo>
                  <a:lnTo>
                    <a:pt x="152285" y="54686"/>
                  </a:lnTo>
                  <a:lnTo>
                    <a:pt x="152158" y="54724"/>
                  </a:lnTo>
                  <a:lnTo>
                    <a:pt x="154584" y="57835"/>
                  </a:lnTo>
                  <a:lnTo>
                    <a:pt x="154711" y="58000"/>
                  </a:lnTo>
                  <a:lnTo>
                    <a:pt x="154711" y="56248"/>
                  </a:lnTo>
                  <a:lnTo>
                    <a:pt x="155524" y="54495"/>
                  </a:lnTo>
                  <a:lnTo>
                    <a:pt x="155524" y="54356"/>
                  </a:lnTo>
                  <a:close/>
                </a:path>
                <a:path w="191134" h="240664">
                  <a:moveTo>
                    <a:pt x="156197" y="42494"/>
                  </a:moveTo>
                  <a:lnTo>
                    <a:pt x="156070" y="42227"/>
                  </a:lnTo>
                  <a:lnTo>
                    <a:pt x="156070" y="41681"/>
                  </a:lnTo>
                  <a:lnTo>
                    <a:pt x="155930" y="41681"/>
                  </a:lnTo>
                  <a:lnTo>
                    <a:pt x="155524" y="41821"/>
                  </a:lnTo>
                  <a:lnTo>
                    <a:pt x="155117" y="42087"/>
                  </a:lnTo>
                  <a:lnTo>
                    <a:pt x="154851" y="42354"/>
                  </a:lnTo>
                  <a:lnTo>
                    <a:pt x="155257" y="42494"/>
                  </a:lnTo>
                  <a:lnTo>
                    <a:pt x="156197" y="42494"/>
                  </a:lnTo>
                  <a:close/>
                </a:path>
                <a:path w="191134" h="240664">
                  <a:moveTo>
                    <a:pt x="157416" y="5664"/>
                  </a:moveTo>
                  <a:lnTo>
                    <a:pt x="156743" y="4864"/>
                  </a:lnTo>
                  <a:lnTo>
                    <a:pt x="156197" y="4051"/>
                  </a:lnTo>
                  <a:lnTo>
                    <a:pt x="156070" y="7581"/>
                  </a:lnTo>
                  <a:lnTo>
                    <a:pt x="157416" y="7683"/>
                  </a:lnTo>
                  <a:lnTo>
                    <a:pt x="157416" y="5664"/>
                  </a:lnTo>
                  <a:close/>
                </a:path>
                <a:path w="191134" h="240664">
                  <a:moveTo>
                    <a:pt x="159435" y="67170"/>
                  </a:moveTo>
                  <a:lnTo>
                    <a:pt x="159308" y="66497"/>
                  </a:lnTo>
                  <a:lnTo>
                    <a:pt x="158762" y="66497"/>
                  </a:lnTo>
                  <a:lnTo>
                    <a:pt x="158762" y="67043"/>
                  </a:lnTo>
                  <a:lnTo>
                    <a:pt x="158902" y="67170"/>
                  </a:lnTo>
                  <a:lnTo>
                    <a:pt x="158902" y="67310"/>
                  </a:lnTo>
                  <a:lnTo>
                    <a:pt x="159308" y="67310"/>
                  </a:lnTo>
                  <a:lnTo>
                    <a:pt x="159435" y="67170"/>
                  </a:lnTo>
                  <a:close/>
                </a:path>
                <a:path w="191134" h="240664">
                  <a:moveTo>
                    <a:pt x="159575" y="70002"/>
                  </a:moveTo>
                  <a:lnTo>
                    <a:pt x="158623" y="69062"/>
                  </a:lnTo>
                  <a:lnTo>
                    <a:pt x="157683" y="69875"/>
                  </a:lnTo>
                  <a:lnTo>
                    <a:pt x="158623" y="70142"/>
                  </a:lnTo>
                  <a:lnTo>
                    <a:pt x="158902" y="70142"/>
                  </a:lnTo>
                  <a:lnTo>
                    <a:pt x="159169" y="70002"/>
                  </a:lnTo>
                  <a:lnTo>
                    <a:pt x="159575" y="70002"/>
                  </a:lnTo>
                  <a:close/>
                </a:path>
                <a:path w="191134" h="240664">
                  <a:moveTo>
                    <a:pt x="161188" y="18707"/>
                  </a:moveTo>
                  <a:lnTo>
                    <a:pt x="160782" y="18618"/>
                  </a:lnTo>
                  <a:lnTo>
                    <a:pt x="159702" y="19024"/>
                  </a:lnTo>
                  <a:lnTo>
                    <a:pt x="160782" y="18796"/>
                  </a:lnTo>
                  <a:lnTo>
                    <a:pt x="161188" y="18707"/>
                  </a:lnTo>
                  <a:close/>
                </a:path>
                <a:path w="191134" h="240664">
                  <a:moveTo>
                    <a:pt x="161188" y="7962"/>
                  </a:moveTo>
                  <a:lnTo>
                    <a:pt x="160515" y="6426"/>
                  </a:lnTo>
                  <a:lnTo>
                    <a:pt x="159575" y="6337"/>
                  </a:lnTo>
                  <a:lnTo>
                    <a:pt x="159029" y="7023"/>
                  </a:lnTo>
                  <a:lnTo>
                    <a:pt x="157556" y="6616"/>
                  </a:lnTo>
                  <a:lnTo>
                    <a:pt x="157556" y="7683"/>
                  </a:lnTo>
                  <a:lnTo>
                    <a:pt x="159029" y="7797"/>
                  </a:lnTo>
                  <a:lnTo>
                    <a:pt x="160515" y="7912"/>
                  </a:lnTo>
                  <a:lnTo>
                    <a:pt x="161188" y="7962"/>
                  </a:lnTo>
                  <a:close/>
                </a:path>
                <a:path w="191134" h="240664">
                  <a:moveTo>
                    <a:pt x="161467" y="49377"/>
                  </a:moveTo>
                  <a:lnTo>
                    <a:pt x="159435" y="46939"/>
                  </a:lnTo>
                  <a:lnTo>
                    <a:pt x="159842" y="48018"/>
                  </a:lnTo>
                  <a:lnTo>
                    <a:pt x="159435" y="49237"/>
                  </a:lnTo>
                  <a:lnTo>
                    <a:pt x="159842" y="49441"/>
                  </a:lnTo>
                  <a:lnTo>
                    <a:pt x="160515" y="49771"/>
                  </a:lnTo>
                  <a:lnTo>
                    <a:pt x="161188" y="50177"/>
                  </a:lnTo>
                  <a:lnTo>
                    <a:pt x="161328" y="50050"/>
                  </a:lnTo>
                  <a:lnTo>
                    <a:pt x="161467" y="49923"/>
                  </a:lnTo>
                  <a:lnTo>
                    <a:pt x="161467" y="49377"/>
                  </a:lnTo>
                  <a:close/>
                </a:path>
                <a:path w="191134" h="240664">
                  <a:moveTo>
                    <a:pt x="161709" y="42824"/>
                  </a:moveTo>
                  <a:lnTo>
                    <a:pt x="161467" y="42595"/>
                  </a:lnTo>
                  <a:lnTo>
                    <a:pt x="161328" y="42494"/>
                  </a:lnTo>
                  <a:lnTo>
                    <a:pt x="160515" y="42405"/>
                  </a:lnTo>
                  <a:lnTo>
                    <a:pt x="159842" y="42341"/>
                  </a:lnTo>
                  <a:lnTo>
                    <a:pt x="158762" y="42227"/>
                  </a:lnTo>
                  <a:lnTo>
                    <a:pt x="159169" y="44919"/>
                  </a:lnTo>
                  <a:lnTo>
                    <a:pt x="161709" y="42824"/>
                  </a:lnTo>
                  <a:close/>
                </a:path>
                <a:path w="191134" h="240664">
                  <a:moveTo>
                    <a:pt x="161886" y="66459"/>
                  </a:moveTo>
                  <a:lnTo>
                    <a:pt x="161594" y="66065"/>
                  </a:lnTo>
                  <a:lnTo>
                    <a:pt x="161061" y="66370"/>
                  </a:lnTo>
                  <a:lnTo>
                    <a:pt x="161886" y="66459"/>
                  </a:lnTo>
                  <a:close/>
                </a:path>
                <a:path w="191134" h="240664">
                  <a:moveTo>
                    <a:pt x="162521" y="65544"/>
                  </a:moveTo>
                  <a:lnTo>
                    <a:pt x="161886" y="65709"/>
                  </a:lnTo>
                  <a:lnTo>
                    <a:pt x="161467" y="65824"/>
                  </a:lnTo>
                  <a:lnTo>
                    <a:pt x="161594" y="66027"/>
                  </a:lnTo>
                  <a:lnTo>
                    <a:pt x="161886" y="65900"/>
                  </a:lnTo>
                  <a:lnTo>
                    <a:pt x="162521" y="65544"/>
                  </a:lnTo>
                  <a:close/>
                </a:path>
                <a:path w="191134" h="240664">
                  <a:moveTo>
                    <a:pt x="162534" y="15379"/>
                  </a:moveTo>
                  <a:lnTo>
                    <a:pt x="162140" y="15481"/>
                  </a:lnTo>
                  <a:lnTo>
                    <a:pt x="161467" y="15519"/>
                  </a:lnTo>
                  <a:lnTo>
                    <a:pt x="161467" y="18643"/>
                  </a:lnTo>
                  <a:lnTo>
                    <a:pt x="161188" y="18707"/>
                  </a:lnTo>
                  <a:lnTo>
                    <a:pt x="161467" y="18884"/>
                  </a:lnTo>
                  <a:lnTo>
                    <a:pt x="161594" y="18935"/>
                  </a:lnTo>
                  <a:lnTo>
                    <a:pt x="162001" y="19100"/>
                  </a:lnTo>
                  <a:lnTo>
                    <a:pt x="162140" y="19151"/>
                  </a:lnTo>
                  <a:lnTo>
                    <a:pt x="162534" y="18935"/>
                  </a:lnTo>
                  <a:lnTo>
                    <a:pt x="162534" y="15379"/>
                  </a:lnTo>
                  <a:close/>
                </a:path>
                <a:path w="191134" h="240664">
                  <a:moveTo>
                    <a:pt x="162534" y="5803"/>
                  </a:moveTo>
                  <a:lnTo>
                    <a:pt x="161810" y="6134"/>
                  </a:lnTo>
                  <a:lnTo>
                    <a:pt x="162534" y="6019"/>
                  </a:lnTo>
                  <a:lnTo>
                    <a:pt x="162534" y="5803"/>
                  </a:lnTo>
                  <a:close/>
                </a:path>
                <a:path w="191134" h="240664">
                  <a:moveTo>
                    <a:pt x="162941" y="74993"/>
                  </a:moveTo>
                  <a:lnTo>
                    <a:pt x="160782" y="77431"/>
                  </a:lnTo>
                  <a:lnTo>
                    <a:pt x="160515" y="77698"/>
                  </a:lnTo>
                  <a:lnTo>
                    <a:pt x="160655" y="77698"/>
                  </a:lnTo>
                  <a:lnTo>
                    <a:pt x="162267" y="79311"/>
                  </a:lnTo>
                  <a:lnTo>
                    <a:pt x="162941" y="74993"/>
                  </a:lnTo>
                  <a:close/>
                </a:path>
                <a:path w="191134" h="240664">
                  <a:moveTo>
                    <a:pt x="163753" y="48310"/>
                  </a:moveTo>
                  <a:lnTo>
                    <a:pt x="162547" y="48564"/>
                  </a:lnTo>
                  <a:lnTo>
                    <a:pt x="162001" y="48564"/>
                  </a:lnTo>
                  <a:lnTo>
                    <a:pt x="161709" y="48412"/>
                  </a:lnTo>
                  <a:lnTo>
                    <a:pt x="161467" y="48298"/>
                  </a:lnTo>
                  <a:lnTo>
                    <a:pt x="161467" y="49377"/>
                  </a:lnTo>
                  <a:lnTo>
                    <a:pt x="161709" y="49682"/>
                  </a:lnTo>
                  <a:lnTo>
                    <a:pt x="163753" y="52120"/>
                  </a:lnTo>
                  <a:lnTo>
                    <a:pt x="163753" y="48310"/>
                  </a:lnTo>
                  <a:close/>
                </a:path>
                <a:path w="191134" h="240664">
                  <a:moveTo>
                    <a:pt x="163753" y="41148"/>
                  </a:moveTo>
                  <a:lnTo>
                    <a:pt x="161709" y="42824"/>
                  </a:lnTo>
                  <a:lnTo>
                    <a:pt x="162001" y="43027"/>
                  </a:lnTo>
                  <a:lnTo>
                    <a:pt x="163753" y="44399"/>
                  </a:lnTo>
                  <a:lnTo>
                    <a:pt x="163753" y="41148"/>
                  </a:lnTo>
                  <a:close/>
                </a:path>
                <a:path w="191134" h="240664">
                  <a:moveTo>
                    <a:pt x="163893" y="89839"/>
                  </a:moveTo>
                  <a:lnTo>
                    <a:pt x="160248" y="89471"/>
                  </a:lnTo>
                  <a:lnTo>
                    <a:pt x="159842" y="89433"/>
                  </a:lnTo>
                  <a:lnTo>
                    <a:pt x="159308" y="88620"/>
                  </a:lnTo>
                  <a:lnTo>
                    <a:pt x="158623" y="90106"/>
                  </a:lnTo>
                  <a:lnTo>
                    <a:pt x="156476" y="88887"/>
                  </a:lnTo>
                  <a:lnTo>
                    <a:pt x="155790" y="87947"/>
                  </a:lnTo>
                  <a:lnTo>
                    <a:pt x="155524" y="89293"/>
                  </a:lnTo>
                  <a:lnTo>
                    <a:pt x="154038" y="89573"/>
                  </a:lnTo>
                  <a:lnTo>
                    <a:pt x="153365" y="87134"/>
                  </a:lnTo>
                  <a:lnTo>
                    <a:pt x="154990" y="87376"/>
                  </a:lnTo>
                  <a:lnTo>
                    <a:pt x="155257" y="87414"/>
                  </a:lnTo>
                  <a:lnTo>
                    <a:pt x="153911" y="86055"/>
                  </a:lnTo>
                  <a:lnTo>
                    <a:pt x="152692" y="84582"/>
                  </a:lnTo>
                  <a:lnTo>
                    <a:pt x="152425" y="82816"/>
                  </a:lnTo>
                  <a:lnTo>
                    <a:pt x="152285" y="84035"/>
                  </a:lnTo>
                  <a:lnTo>
                    <a:pt x="152019" y="85255"/>
                  </a:lnTo>
                  <a:lnTo>
                    <a:pt x="151485" y="86334"/>
                  </a:lnTo>
                  <a:lnTo>
                    <a:pt x="151485" y="86728"/>
                  </a:lnTo>
                  <a:lnTo>
                    <a:pt x="151206" y="86868"/>
                  </a:lnTo>
                  <a:lnTo>
                    <a:pt x="149860" y="86334"/>
                  </a:lnTo>
                  <a:lnTo>
                    <a:pt x="149326" y="86055"/>
                  </a:lnTo>
                  <a:lnTo>
                    <a:pt x="148894" y="85991"/>
                  </a:lnTo>
                  <a:lnTo>
                    <a:pt x="145897" y="90195"/>
                  </a:lnTo>
                  <a:lnTo>
                    <a:pt x="145681" y="89928"/>
                  </a:lnTo>
                  <a:lnTo>
                    <a:pt x="145681" y="90360"/>
                  </a:lnTo>
                  <a:lnTo>
                    <a:pt x="145834" y="90297"/>
                  </a:lnTo>
                  <a:lnTo>
                    <a:pt x="145681" y="90512"/>
                  </a:lnTo>
                  <a:lnTo>
                    <a:pt x="145415" y="90449"/>
                  </a:lnTo>
                  <a:lnTo>
                    <a:pt x="145008" y="90347"/>
                  </a:lnTo>
                  <a:lnTo>
                    <a:pt x="144462" y="90220"/>
                  </a:lnTo>
                  <a:lnTo>
                    <a:pt x="143929" y="90093"/>
                  </a:lnTo>
                  <a:lnTo>
                    <a:pt x="143383" y="89966"/>
                  </a:lnTo>
                  <a:lnTo>
                    <a:pt x="143789" y="91325"/>
                  </a:lnTo>
                  <a:lnTo>
                    <a:pt x="143929" y="92671"/>
                  </a:lnTo>
                  <a:lnTo>
                    <a:pt x="143522" y="93484"/>
                  </a:lnTo>
                  <a:lnTo>
                    <a:pt x="143662" y="93345"/>
                  </a:lnTo>
                  <a:lnTo>
                    <a:pt x="143929" y="92938"/>
                  </a:lnTo>
                  <a:lnTo>
                    <a:pt x="144741" y="92265"/>
                  </a:lnTo>
                  <a:lnTo>
                    <a:pt x="144868" y="91186"/>
                  </a:lnTo>
                  <a:lnTo>
                    <a:pt x="145681" y="91262"/>
                  </a:lnTo>
                  <a:lnTo>
                    <a:pt x="146265" y="91313"/>
                  </a:lnTo>
                  <a:lnTo>
                    <a:pt x="146621" y="91452"/>
                  </a:lnTo>
                  <a:lnTo>
                    <a:pt x="147269" y="91770"/>
                  </a:lnTo>
                  <a:lnTo>
                    <a:pt x="145948" y="90246"/>
                  </a:lnTo>
                  <a:lnTo>
                    <a:pt x="148894" y="88938"/>
                  </a:lnTo>
                  <a:lnTo>
                    <a:pt x="149860" y="88823"/>
                  </a:lnTo>
                  <a:lnTo>
                    <a:pt x="152019" y="90373"/>
                  </a:lnTo>
                  <a:lnTo>
                    <a:pt x="153365" y="91846"/>
                  </a:lnTo>
                  <a:lnTo>
                    <a:pt x="154990" y="93611"/>
                  </a:lnTo>
                  <a:lnTo>
                    <a:pt x="154990" y="89700"/>
                  </a:lnTo>
                  <a:lnTo>
                    <a:pt x="157822" y="91452"/>
                  </a:lnTo>
                  <a:lnTo>
                    <a:pt x="159842" y="92976"/>
                  </a:lnTo>
                  <a:lnTo>
                    <a:pt x="159981" y="93078"/>
                  </a:lnTo>
                  <a:lnTo>
                    <a:pt x="160248" y="92405"/>
                  </a:lnTo>
                  <a:lnTo>
                    <a:pt x="161594" y="90779"/>
                  </a:lnTo>
                  <a:lnTo>
                    <a:pt x="163893" y="89839"/>
                  </a:lnTo>
                  <a:close/>
                </a:path>
                <a:path w="191134" h="240664">
                  <a:moveTo>
                    <a:pt x="164160" y="52603"/>
                  </a:moveTo>
                  <a:lnTo>
                    <a:pt x="164007" y="48260"/>
                  </a:lnTo>
                  <a:lnTo>
                    <a:pt x="164007" y="52425"/>
                  </a:lnTo>
                  <a:lnTo>
                    <a:pt x="164160" y="52603"/>
                  </a:lnTo>
                  <a:close/>
                </a:path>
                <a:path w="191134" h="240664">
                  <a:moveTo>
                    <a:pt x="164160" y="17945"/>
                  </a:moveTo>
                  <a:lnTo>
                    <a:pt x="163487" y="16192"/>
                  </a:lnTo>
                  <a:lnTo>
                    <a:pt x="162814" y="15519"/>
                  </a:lnTo>
                  <a:lnTo>
                    <a:pt x="162814" y="18783"/>
                  </a:lnTo>
                  <a:lnTo>
                    <a:pt x="163347" y="18478"/>
                  </a:lnTo>
                  <a:lnTo>
                    <a:pt x="164160" y="17945"/>
                  </a:lnTo>
                  <a:close/>
                </a:path>
                <a:path w="191134" h="240664">
                  <a:moveTo>
                    <a:pt x="164693" y="5664"/>
                  </a:moveTo>
                  <a:lnTo>
                    <a:pt x="163080" y="4318"/>
                  </a:lnTo>
                  <a:lnTo>
                    <a:pt x="162534" y="4229"/>
                  </a:lnTo>
                  <a:lnTo>
                    <a:pt x="161810" y="4114"/>
                  </a:lnTo>
                  <a:lnTo>
                    <a:pt x="161467" y="4051"/>
                  </a:lnTo>
                  <a:lnTo>
                    <a:pt x="162534" y="5803"/>
                  </a:lnTo>
                  <a:lnTo>
                    <a:pt x="163080" y="5930"/>
                  </a:lnTo>
                  <a:lnTo>
                    <a:pt x="164693" y="5664"/>
                  </a:lnTo>
                  <a:close/>
                </a:path>
                <a:path w="191134" h="240664">
                  <a:moveTo>
                    <a:pt x="164833" y="24422"/>
                  </a:moveTo>
                  <a:lnTo>
                    <a:pt x="164299" y="24549"/>
                  </a:lnTo>
                  <a:lnTo>
                    <a:pt x="163893" y="24688"/>
                  </a:lnTo>
                  <a:lnTo>
                    <a:pt x="163347" y="24549"/>
                  </a:lnTo>
                  <a:lnTo>
                    <a:pt x="163347" y="24955"/>
                  </a:lnTo>
                  <a:lnTo>
                    <a:pt x="164833" y="24422"/>
                  </a:lnTo>
                  <a:close/>
                </a:path>
                <a:path w="191134" h="240664">
                  <a:moveTo>
                    <a:pt x="165100" y="64071"/>
                  </a:moveTo>
                  <a:lnTo>
                    <a:pt x="163347" y="62699"/>
                  </a:lnTo>
                  <a:lnTo>
                    <a:pt x="163220" y="62585"/>
                  </a:lnTo>
                  <a:lnTo>
                    <a:pt x="163347" y="63665"/>
                  </a:lnTo>
                  <a:lnTo>
                    <a:pt x="162941" y="65417"/>
                  </a:lnTo>
                  <a:lnTo>
                    <a:pt x="163220" y="65138"/>
                  </a:lnTo>
                  <a:lnTo>
                    <a:pt x="163347" y="65062"/>
                  </a:lnTo>
                  <a:lnTo>
                    <a:pt x="165100" y="64071"/>
                  </a:lnTo>
                  <a:close/>
                </a:path>
                <a:path w="191134" h="240664">
                  <a:moveTo>
                    <a:pt x="165912" y="69583"/>
                  </a:moveTo>
                  <a:lnTo>
                    <a:pt x="161886" y="68084"/>
                  </a:lnTo>
                  <a:lnTo>
                    <a:pt x="161594" y="67983"/>
                  </a:lnTo>
                  <a:lnTo>
                    <a:pt x="162521" y="67627"/>
                  </a:lnTo>
                  <a:lnTo>
                    <a:pt x="164693" y="66776"/>
                  </a:lnTo>
                  <a:lnTo>
                    <a:pt x="163893" y="66687"/>
                  </a:lnTo>
                  <a:lnTo>
                    <a:pt x="162941" y="66573"/>
                  </a:lnTo>
                  <a:lnTo>
                    <a:pt x="161886" y="66459"/>
                  </a:lnTo>
                  <a:lnTo>
                    <a:pt x="162521" y="67411"/>
                  </a:lnTo>
                  <a:lnTo>
                    <a:pt x="159702" y="68122"/>
                  </a:lnTo>
                  <a:lnTo>
                    <a:pt x="159575" y="69735"/>
                  </a:lnTo>
                  <a:lnTo>
                    <a:pt x="161467" y="70472"/>
                  </a:lnTo>
                  <a:lnTo>
                    <a:pt x="161594" y="70523"/>
                  </a:lnTo>
                  <a:lnTo>
                    <a:pt x="161886" y="70637"/>
                  </a:lnTo>
                  <a:lnTo>
                    <a:pt x="161886" y="70472"/>
                  </a:lnTo>
                  <a:lnTo>
                    <a:pt x="162941" y="72339"/>
                  </a:lnTo>
                  <a:lnTo>
                    <a:pt x="163220" y="72936"/>
                  </a:lnTo>
                  <a:lnTo>
                    <a:pt x="163893" y="74726"/>
                  </a:lnTo>
                  <a:lnTo>
                    <a:pt x="164299" y="75539"/>
                  </a:lnTo>
                  <a:lnTo>
                    <a:pt x="165912" y="75285"/>
                  </a:lnTo>
                  <a:lnTo>
                    <a:pt x="165912" y="70142"/>
                  </a:lnTo>
                  <a:lnTo>
                    <a:pt x="165912" y="69583"/>
                  </a:lnTo>
                  <a:close/>
                </a:path>
                <a:path w="191134" h="240664">
                  <a:moveTo>
                    <a:pt x="167525" y="62585"/>
                  </a:moveTo>
                  <a:lnTo>
                    <a:pt x="167398" y="62318"/>
                  </a:lnTo>
                  <a:lnTo>
                    <a:pt x="167398" y="62585"/>
                  </a:lnTo>
                  <a:lnTo>
                    <a:pt x="167525" y="62992"/>
                  </a:lnTo>
                  <a:lnTo>
                    <a:pt x="167525" y="62585"/>
                  </a:lnTo>
                  <a:close/>
                </a:path>
                <a:path w="191134" h="240664">
                  <a:moveTo>
                    <a:pt x="167665" y="47485"/>
                  </a:moveTo>
                  <a:lnTo>
                    <a:pt x="163753" y="44399"/>
                  </a:lnTo>
                  <a:lnTo>
                    <a:pt x="163753" y="48310"/>
                  </a:lnTo>
                  <a:lnTo>
                    <a:pt x="164007" y="48260"/>
                  </a:lnTo>
                  <a:lnTo>
                    <a:pt x="167665" y="47485"/>
                  </a:lnTo>
                  <a:close/>
                </a:path>
                <a:path w="191134" h="240664">
                  <a:moveTo>
                    <a:pt x="168592" y="32639"/>
                  </a:moveTo>
                  <a:lnTo>
                    <a:pt x="168071" y="33451"/>
                  </a:lnTo>
                  <a:lnTo>
                    <a:pt x="168338" y="33629"/>
                  </a:lnTo>
                  <a:lnTo>
                    <a:pt x="168592" y="32639"/>
                  </a:lnTo>
                  <a:close/>
                </a:path>
                <a:path w="191134" h="240664">
                  <a:moveTo>
                    <a:pt x="168744" y="31838"/>
                  </a:moveTo>
                  <a:lnTo>
                    <a:pt x="168338" y="31838"/>
                  </a:lnTo>
                  <a:lnTo>
                    <a:pt x="168592" y="32639"/>
                  </a:lnTo>
                  <a:lnTo>
                    <a:pt x="168744" y="32397"/>
                  </a:lnTo>
                  <a:lnTo>
                    <a:pt x="168744" y="31838"/>
                  </a:lnTo>
                  <a:close/>
                </a:path>
                <a:path w="191134" h="240664">
                  <a:moveTo>
                    <a:pt x="169011" y="34074"/>
                  </a:moveTo>
                  <a:lnTo>
                    <a:pt x="168744" y="33045"/>
                  </a:lnTo>
                  <a:lnTo>
                    <a:pt x="168744" y="33896"/>
                  </a:lnTo>
                  <a:lnTo>
                    <a:pt x="169011" y="34074"/>
                  </a:lnTo>
                  <a:close/>
                </a:path>
                <a:path w="191134" h="240664">
                  <a:moveTo>
                    <a:pt x="169011" y="31965"/>
                  </a:moveTo>
                  <a:lnTo>
                    <a:pt x="168744" y="32397"/>
                  </a:lnTo>
                  <a:lnTo>
                    <a:pt x="168744" y="33045"/>
                  </a:lnTo>
                  <a:lnTo>
                    <a:pt x="169011" y="34023"/>
                  </a:lnTo>
                  <a:lnTo>
                    <a:pt x="169011" y="31965"/>
                  </a:lnTo>
                  <a:close/>
                </a:path>
                <a:path w="191134" h="240664">
                  <a:moveTo>
                    <a:pt x="169913" y="27330"/>
                  </a:moveTo>
                  <a:lnTo>
                    <a:pt x="169684" y="27216"/>
                  </a:lnTo>
                  <a:lnTo>
                    <a:pt x="169151" y="27203"/>
                  </a:lnTo>
                  <a:lnTo>
                    <a:pt x="169151" y="28460"/>
                  </a:lnTo>
                  <a:lnTo>
                    <a:pt x="168808" y="28155"/>
                  </a:lnTo>
                  <a:lnTo>
                    <a:pt x="169011" y="28333"/>
                  </a:lnTo>
                  <a:lnTo>
                    <a:pt x="169151" y="28460"/>
                  </a:lnTo>
                  <a:lnTo>
                    <a:pt x="169151" y="27203"/>
                  </a:lnTo>
                  <a:lnTo>
                    <a:pt x="168744" y="27178"/>
                  </a:lnTo>
                  <a:lnTo>
                    <a:pt x="167665" y="27114"/>
                  </a:lnTo>
                  <a:lnTo>
                    <a:pt x="168744" y="28092"/>
                  </a:lnTo>
                  <a:lnTo>
                    <a:pt x="168744" y="29946"/>
                  </a:lnTo>
                  <a:lnTo>
                    <a:pt x="169291" y="28740"/>
                  </a:lnTo>
                  <a:lnTo>
                    <a:pt x="169291" y="29679"/>
                  </a:lnTo>
                  <a:lnTo>
                    <a:pt x="169684" y="29273"/>
                  </a:lnTo>
                  <a:lnTo>
                    <a:pt x="169913" y="29273"/>
                  </a:lnTo>
                  <a:lnTo>
                    <a:pt x="169913" y="29146"/>
                  </a:lnTo>
                  <a:lnTo>
                    <a:pt x="169329" y="28638"/>
                  </a:lnTo>
                  <a:lnTo>
                    <a:pt x="169913" y="27330"/>
                  </a:lnTo>
                  <a:close/>
                </a:path>
                <a:path w="191134" h="240664">
                  <a:moveTo>
                    <a:pt x="170091" y="73240"/>
                  </a:moveTo>
                  <a:lnTo>
                    <a:pt x="166585" y="70650"/>
                  </a:lnTo>
                  <a:lnTo>
                    <a:pt x="166585" y="75171"/>
                  </a:lnTo>
                  <a:lnTo>
                    <a:pt x="166852" y="75133"/>
                  </a:lnTo>
                  <a:lnTo>
                    <a:pt x="167805" y="75603"/>
                  </a:lnTo>
                  <a:lnTo>
                    <a:pt x="167932" y="75679"/>
                  </a:lnTo>
                  <a:lnTo>
                    <a:pt x="167805" y="74599"/>
                  </a:lnTo>
                  <a:lnTo>
                    <a:pt x="169151" y="73787"/>
                  </a:lnTo>
                  <a:lnTo>
                    <a:pt x="170091" y="73240"/>
                  </a:lnTo>
                  <a:close/>
                </a:path>
                <a:path w="191134" h="240664">
                  <a:moveTo>
                    <a:pt x="170370" y="71221"/>
                  </a:moveTo>
                  <a:lnTo>
                    <a:pt x="168414" y="69278"/>
                  </a:lnTo>
                  <a:lnTo>
                    <a:pt x="166852" y="69811"/>
                  </a:lnTo>
                  <a:lnTo>
                    <a:pt x="167398" y="70129"/>
                  </a:lnTo>
                  <a:lnTo>
                    <a:pt x="170091" y="71120"/>
                  </a:lnTo>
                  <a:lnTo>
                    <a:pt x="170370" y="71221"/>
                  </a:lnTo>
                  <a:close/>
                </a:path>
                <a:path w="191134" h="240664">
                  <a:moveTo>
                    <a:pt x="171246" y="78981"/>
                  </a:moveTo>
                  <a:lnTo>
                    <a:pt x="170637" y="78587"/>
                  </a:lnTo>
                  <a:lnTo>
                    <a:pt x="169684" y="78041"/>
                  </a:lnTo>
                  <a:lnTo>
                    <a:pt x="169684" y="78905"/>
                  </a:lnTo>
                  <a:lnTo>
                    <a:pt x="170497" y="79032"/>
                  </a:lnTo>
                  <a:lnTo>
                    <a:pt x="170637" y="79044"/>
                  </a:lnTo>
                  <a:lnTo>
                    <a:pt x="171246" y="78981"/>
                  </a:lnTo>
                  <a:close/>
                </a:path>
                <a:path w="191134" h="240664">
                  <a:moveTo>
                    <a:pt x="172123" y="67716"/>
                  </a:moveTo>
                  <a:lnTo>
                    <a:pt x="170764" y="66230"/>
                  </a:lnTo>
                  <a:lnTo>
                    <a:pt x="168414" y="65405"/>
                  </a:lnTo>
                  <a:lnTo>
                    <a:pt x="168071" y="65290"/>
                  </a:lnTo>
                  <a:lnTo>
                    <a:pt x="167398" y="62865"/>
                  </a:lnTo>
                  <a:lnTo>
                    <a:pt x="166852" y="63830"/>
                  </a:lnTo>
                  <a:lnTo>
                    <a:pt x="166852" y="62318"/>
                  </a:lnTo>
                  <a:lnTo>
                    <a:pt x="166585" y="65824"/>
                  </a:lnTo>
                  <a:lnTo>
                    <a:pt x="165912" y="66776"/>
                  </a:lnTo>
                  <a:lnTo>
                    <a:pt x="168414" y="69278"/>
                  </a:lnTo>
                  <a:lnTo>
                    <a:pt x="169151" y="69024"/>
                  </a:lnTo>
                  <a:lnTo>
                    <a:pt x="169418" y="68935"/>
                  </a:lnTo>
                  <a:lnTo>
                    <a:pt x="172123" y="67716"/>
                  </a:lnTo>
                  <a:close/>
                </a:path>
                <a:path w="191134" h="240664">
                  <a:moveTo>
                    <a:pt x="172250" y="38315"/>
                  </a:moveTo>
                  <a:lnTo>
                    <a:pt x="168338" y="39928"/>
                  </a:lnTo>
                  <a:lnTo>
                    <a:pt x="165100" y="39522"/>
                  </a:lnTo>
                  <a:lnTo>
                    <a:pt x="163893" y="39789"/>
                  </a:lnTo>
                  <a:lnTo>
                    <a:pt x="166446" y="41414"/>
                  </a:lnTo>
                  <a:lnTo>
                    <a:pt x="165773" y="42087"/>
                  </a:lnTo>
                  <a:lnTo>
                    <a:pt x="166052" y="42227"/>
                  </a:lnTo>
                  <a:lnTo>
                    <a:pt x="166179" y="42227"/>
                  </a:lnTo>
                  <a:lnTo>
                    <a:pt x="166446" y="42354"/>
                  </a:lnTo>
                  <a:lnTo>
                    <a:pt x="168211" y="41541"/>
                  </a:lnTo>
                  <a:lnTo>
                    <a:pt x="169824" y="42621"/>
                  </a:lnTo>
                  <a:lnTo>
                    <a:pt x="171437" y="42760"/>
                  </a:lnTo>
                  <a:lnTo>
                    <a:pt x="171983" y="42621"/>
                  </a:lnTo>
                  <a:lnTo>
                    <a:pt x="172250" y="38315"/>
                  </a:lnTo>
                  <a:close/>
                </a:path>
                <a:path w="191134" h="240664">
                  <a:moveTo>
                    <a:pt x="172250" y="29413"/>
                  </a:moveTo>
                  <a:lnTo>
                    <a:pt x="171577" y="29679"/>
                  </a:lnTo>
                  <a:lnTo>
                    <a:pt x="171437" y="30886"/>
                  </a:lnTo>
                  <a:lnTo>
                    <a:pt x="170497" y="29806"/>
                  </a:lnTo>
                  <a:lnTo>
                    <a:pt x="170497" y="31165"/>
                  </a:lnTo>
                  <a:lnTo>
                    <a:pt x="169964" y="31699"/>
                  </a:lnTo>
                  <a:lnTo>
                    <a:pt x="171310" y="31699"/>
                  </a:lnTo>
                  <a:lnTo>
                    <a:pt x="172123" y="31838"/>
                  </a:lnTo>
                  <a:lnTo>
                    <a:pt x="172123" y="30213"/>
                  </a:lnTo>
                  <a:lnTo>
                    <a:pt x="172250" y="29413"/>
                  </a:lnTo>
                  <a:close/>
                </a:path>
                <a:path w="191134" h="240664">
                  <a:moveTo>
                    <a:pt x="173202" y="36830"/>
                  </a:moveTo>
                  <a:lnTo>
                    <a:pt x="169011" y="34074"/>
                  </a:lnTo>
                  <a:lnTo>
                    <a:pt x="169418" y="35483"/>
                  </a:lnTo>
                  <a:lnTo>
                    <a:pt x="170370" y="36957"/>
                  </a:lnTo>
                  <a:lnTo>
                    <a:pt x="173202" y="36830"/>
                  </a:lnTo>
                  <a:close/>
                </a:path>
                <a:path w="191134" h="240664">
                  <a:moveTo>
                    <a:pt x="173736" y="12547"/>
                  </a:moveTo>
                  <a:lnTo>
                    <a:pt x="172389" y="10934"/>
                  </a:lnTo>
                  <a:lnTo>
                    <a:pt x="171170" y="12407"/>
                  </a:lnTo>
                  <a:lnTo>
                    <a:pt x="169557" y="12954"/>
                  </a:lnTo>
                  <a:lnTo>
                    <a:pt x="170370" y="14300"/>
                  </a:lnTo>
                  <a:lnTo>
                    <a:pt x="171843" y="13360"/>
                  </a:lnTo>
                  <a:lnTo>
                    <a:pt x="173736" y="12547"/>
                  </a:lnTo>
                  <a:close/>
                </a:path>
                <a:path w="191134" h="240664">
                  <a:moveTo>
                    <a:pt x="173875" y="25501"/>
                  </a:moveTo>
                  <a:lnTo>
                    <a:pt x="173329" y="25222"/>
                  </a:lnTo>
                  <a:lnTo>
                    <a:pt x="172123" y="25628"/>
                  </a:lnTo>
                  <a:lnTo>
                    <a:pt x="170497" y="25260"/>
                  </a:lnTo>
                  <a:lnTo>
                    <a:pt x="170357" y="25222"/>
                  </a:lnTo>
                  <a:lnTo>
                    <a:pt x="169291" y="25831"/>
                  </a:lnTo>
                  <a:lnTo>
                    <a:pt x="169151" y="25895"/>
                  </a:lnTo>
                  <a:lnTo>
                    <a:pt x="169913" y="27165"/>
                  </a:lnTo>
                  <a:lnTo>
                    <a:pt x="170497" y="27266"/>
                  </a:lnTo>
                  <a:lnTo>
                    <a:pt x="172796" y="27381"/>
                  </a:lnTo>
                  <a:lnTo>
                    <a:pt x="173875" y="25501"/>
                  </a:lnTo>
                  <a:close/>
                </a:path>
                <a:path w="191134" h="240664">
                  <a:moveTo>
                    <a:pt x="174256" y="17170"/>
                  </a:moveTo>
                  <a:lnTo>
                    <a:pt x="172656" y="18618"/>
                  </a:lnTo>
                  <a:lnTo>
                    <a:pt x="169011" y="17945"/>
                  </a:lnTo>
                  <a:lnTo>
                    <a:pt x="169011" y="18478"/>
                  </a:lnTo>
                  <a:lnTo>
                    <a:pt x="168884" y="18440"/>
                  </a:lnTo>
                  <a:lnTo>
                    <a:pt x="168884" y="20370"/>
                  </a:lnTo>
                  <a:lnTo>
                    <a:pt x="171170" y="19431"/>
                  </a:lnTo>
                  <a:lnTo>
                    <a:pt x="171843" y="20104"/>
                  </a:lnTo>
                  <a:lnTo>
                    <a:pt x="172389" y="19697"/>
                  </a:lnTo>
                  <a:lnTo>
                    <a:pt x="173062" y="19291"/>
                  </a:lnTo>
                  <a:lnTo>
                    <a:pt x="173736" y="19024"/>
                  </a:lnTo>
                  <a:lnTo>
                    <a:pt x="174256" y="17170"/>
                  </a:lnTo>
                  <a:close/>
                </a:path>
                <a:path w="191134" h="240664">
                  <a:moveTo>
                    <a:pt x="178193" y="30759"/>
                  </a:moveTo>
                  <a:lnTo>
                    <a:pt x="177914" y="30353"/>
                  </a:lnTo>
                  <a:lnTo>
                    <a:pt x="177380" y="29273"/>
                  </a:lnTo>
                  <a:lnTo>
                    <a:pt x="176974" y="29413"/>
                  </a:lnTo>
                  <a:lnTo>
                    <a:pt x="176834" y="29806"/>
                  </a:lnTo>
                  <a:lnTo>
                    <a:pt x="176301" y="29806"/>
                  </a:lnTo>
                  <a:lnTo>
                    <a:pt x="176707" y="29946"/>
                  </a:lnTo>
                  <a:lnTo>
                    <a:pt x="176974" y="30086"/>
                  </a:lnTo>
                  <a:lnTo>
                    <a:pt x="177114" y="30213"/>
                  </a:lnTo>
                  <a:lnTo>
                    <a:pt x="177114" y="30619"/>
                  </a:lnTo>
                  <a:lnTo>
                    <a:pt x="177241" y="30886"/>
                  </a:lnTo>
                  <a:lnTo>
                    <a:pt x="177241" y="31292"/>
                  </a:lnTo>
                  <a:lnTo>
                    <a:pt x="177507" y="31165"/>
                  </a:lnTo>
                  <a:lnTo>
                    <a:pt x="177914" y="30886"/>
                  </a:lnTo>
                  <a:lnTo>
                    <a:pt x="178193" y="30759"/>
                  </a:lnTo>
                  <a:close/>
                </a:path>
                <a:path w="191134" h="240664">
                  <a:moveTo>
                    <a:pt x="178993" y="37630"/>
                  </a:moveTo>
                  <a:lnTo>
                    <a:pt x="178866" y="36563"/>
                  </a:lnTo>
                  <a:lnTo>
                    <a:pt x="177914" y="36283"/>
                  </a:lnTo>
                  <a:lnTo>
                    <a:pt x="177114" y="35750"/>
                  </a:lnTo>
                  <a:lnTo>
                    <a:pt x="178054" y="34671"/>
                  </a:lnTo>
                  <a:lnTo>
                    <a:pt x="177914" y="33858"/>
                  </a:lnTo>
                  <a:lnTo>
                    <a:pt x="176974" y="33185"/>
                  </a:lnTo>
                  <a:lnTo>
                    <a:pt x="176707" y="32372"/>
                  </a:lnTo>
                  <a:lnTo>
                    <a:pt x="176568" y="33045"/>
                  </a:lnTo>
                  <a:lnTo>
                    <a:pt x="175755" y="32918"/>
                  </a:lnTo>
                  <a:lnTo>
                    <a:pt x="175082" y="32918"/>
                  </a:lnTo>
                  <a:lnTo>
                    <a:pt x="175488" y="33591"/>
                  </a:lnTo>
                  <a:lnTo>
                    <a:pt x="175755" y="34264"/>
                  </a:lnTo>
                  <a:lnTo>
                    <a:pt x="176568" y="34404"/>
                  </a:lnTo>
                  <a:lnTo>
                    <a:pt x="176161" y="35077"/>
                  </a:lnTo>
                  <a:lnTo>
                    <a:pt x="175895" y="35877"/>
                  </a:lnTo>
                  <a:lnTo>
                    <a:pt x="175082" y="36283"/>
                  </a:lnTo>
                  <a:lnTo>
                    <a:pt x="176301" y="36957"/>
                  </a:lnTo>
                  <a:lnTo>
                    <a:pt x="175895" y="38036"/>
                  </a:lnTo>
                  <a:lnTo>
                    <a:pt x="175755" y="39255"/>
                  </a:lnTo>
                  <a:lnTo>
                    <a:pt x="176301" y="38176"/>
                  </a:lnTo>
                  <a:lnTo>
                    <a:pt x="178054" y="36830"/>
                  </a:lnTo>
                  <a:lnTo>
                    <a:pt x="178993" y="37630"/>
                  </a:lnTo>
                  <a:close/>
                </a:path>
                <a:path w="191134" h="240664">
                  <a:moveTo>
                    <a:pt x="179133" y="16598"/>
                  </a:moveTo>
                  <a:lnTo>
                    <a:pt x="175488" y="16052"/>
                  </a:lnTo>
                  <a:lnTo>
                    <a:pt x="175221" y="16306"/>
                  </a:lnTo>
                  <a:lnTo>
                    <a:pt x="174675" y="15646"/>
                  </a:lnTo>
                  <a:lnTo>
                    <a:pt x="174256" y="17170"/>
                  </a:lnTo>
                  <a:lnTo>
                    <a:pt x="175209" y="16319"/>
                  </a:lnTo>
                  <a:lnTo>
                    <a:pt x="178460" y="20231"/>
                  </a:lnTo>
                  <a:lnTo>
                    <a:pt x="179133" y="16598"/>
                  </a:lnTo>
                  <a:close/>
                </a:path>
                <a:path w="191134" h="240664">
                  <a:moveTo>
                    <a:pt x="181965" y="42900"/>
                  </a:moveTo>
                  <a:lnTo>
                    <a:pt x="181825" y="43027"/>
                  </a:lnTo>
                  <a:lnTo>
                    <a:pt x="181825" y="43167"/>
                  </a:lnTo>
                  <a:lnTo>
                    <a:pt x="181559" y="43307"/>
                  </a:lnTo>
                  <a:lnTo>
                    <a:pt x="181825" y="43307"/>
                  </a:lnTo>
                  <a:lnTo>
                    <a:pt x="181965" y="43027"/>
                  </a:lnTo>
                  <a:lnTo>
                    <a:pt x="181965" y="42900"/>
                  </a:lnTo>
                  <a:close/>
                </a:path>
                <a:path w="191134" h="240664">
                  <a:moveTo>
                    <a:pt x="187490" y="23063"/>
                  </a:moveTo>
                  <a:lnTo>
                    <a:pt x="186283" y="20904"/>
                  </a:lnTo>
                  <a:lnTo>
                    <a:pt x="186283" y="20459"/>
                  </a:lnTo>
                  <a:lnTo>
                    <a:pt x="186004" y="21183"/>
                  </a:lnTo>
                  <a:lnTo>
                    <a:pt x="185470" y="21983"/>
                  </a:lnTo>
                  <a:lnTo>
                    <a:pt x="184658" y="22453"/>
                  </a:lnTo>
                  <a:lnTo>
                    <a:pt x="183311" y="23342"/>
                  </a:lnTo>
                  <a:lnTo>
                    <a:pt x="183311" y="24460"/>
                  </a:lnTo>
                  <a:lnTo>
                    <a:pt x="183578" y="25095"/>
                  </a:lnTo>
                  <a:lnTo>
                    <a:pt x="184658" y="23876"/>
                  </a:lnTo>
                  <a:lnTo>
                    <a:pt x="186004" y="23139"/>
                  </a:lnTo>
                  <a:lnTo>
                    <a:pt x="187490" y="23063"/>
                  </a:lnTo>
                  <a:close/>
                </a:path>
                <a:path w="191134" h="240664">
                  <a:moveTo>
                    <a:pt x="188036" y="22796"/>
                  </a:moveTo>
                  <a:lnTo>
                    <a:pt x="187490" y="23063"/>
                  </a:lnTo>
                  <a:lnTo>
                    <a:pt x="188036" y="23063"/>
                  </a:lnTo>
                  <a:lnTo>
                    <a:pt x="188036" y="22796"/>
                  </a:lnTo>
                  <a:close/>
                </a:path>
                <a:path w="191134" h="240664">
                  <a:moveTo>
                    <a:pt x="188569" y="22529"/>
                  </a:moveTo>
                  <a:lnTo>
                    <a:pt x="188036" y="22529"/>
                  </a:lnTo>
                  <a:lnTo>
                    <a:pt x="188036" y="22796"/>
                  </a:lnTo>
                  <a:lnTo>
                    <a:pt x="188569" y="22529"/>
                  </a:lnTo>
                  <a:close/>
                </a:path>
                <a:path w="191134" h="240664">
                  <a:moveTo>
                    <a:pt x="190055" y="15786"/>
                  </a:moveTo>
                  <a:lnTo>
                    <a:pt x="189242" y="14846"/>
                  </a:lnTo>
                  <a:lnTo>
                    <a:pt x="188442" y="14160"/>
                  </a:lnTo>
                  <a:lnTo>
                    <a:pt x="187490" y="13893"/>
                  </a:lnTo>
                  <a:lnTo>
                    <a:pt x="187490" y="14300"/>
                  </a:lnTo>
                  <a:lnTo>
                    <a:pt x="187629" y="14566"/>
                  </a:lnTo>
                  <a:lnTo>
                    <a:pt x="187490" y="14973"/>
                  </a:lnTo>
                  <a:lnTo>
                    <a:pt x="186550" y="14566"/>
                  </a:lnTo>
                  <a:lnTo>
                    <a:pt x="185470" y="15113"/>
                  </a:lnTo>
                  <a:lnTo>
                    <a:pt x="184797" y="14160"/>
                  </a:lnTo>
                  <a:lnTo>
                    <a:pt x="184391" y="14160"/>
                  </a:lnTo>
                  <a:lnTo>
                    <a:pt x="184124" y="14300"/>
                  </a:lnTo>
                  <a:lnTo>
                    <a:pt x="183718" y="14439"/>
                  </a:lnTo>
                  <a:lnTo>
                    <a:pt x="183857" y="14566"/>
                  </a:lnTo>
                  <a:lnTo>
                    <a:pt x="183984" y="14846"/>
                  </a:lnTo>
                  <a:lnTo>
                    <a:pt x="184124" y="14973"/>
                  </a:lnTo>
                  <a:lnTo>
                    <a:pt x="184531" y="14846"/>
                  </a:lnTo>
                  <a:lnTo>
                    <a:pt x="184937" y="14846"/>
                  </a:lnTo>
                  <a:lnTo>
                    <a:pt x="185331" y="15240"/>
                  </a:lnTo>
                  <a:lnTo>
                    <a:pt x="186283" y="15786"/>
                  </a:lnTo>
                  <a:lnTo>
                    <a:pt x="185737" y="16459"/>
                  </a:lnTo>
                  <a:lnTo>
                    <a:pt x="185331" y="17132"/>
                  </a:lnTo>
                  <a:lnTo>
                    <a:pt x="186283" y="18351"/>
                  </a:lnTo>
                  <a:lnTo>
                    <a:pt x="188302" y="15379"/>
                  </a:lnTo>
                  <a:lnTo>
                    <a:pt x="190055" y="15786"/>
                  </a:lnTo>
                  <a:close/>
                </a:path>
                <a:path w="191134" h="240664">
                  <a:moveTo>
                    <a:pt x="190601" y="21450"/>
                  </a:moveTo>
                  <a:lnTo>
                    <a:pt x="190322" y="21590"/>
                  </a:lnTo>
                  <a:lnTo>
                    <a:pt x="190195" y="21717"/>
                  </a:lnTo>
                  <a:lnTo>
                    <a:pt x="189928" y="21856"/>
                  </a:lnTo>
                  <a:lnTo>
                    <a:pt x="189649" y="21983"/>
                  </a:lnTo>
                  <a:lnTo>
                    <a:pt x="189522" y="22263"/>
                  </a:lnTo>
                  <a:lnTo>
                    <a:pt x="189242" y="22529"/>
                  </a:lnTo>
                  <a:lnTo>
                    <a:pt x="189649" y="22796"/>
                  </a:lnTo>
                  <a:lnTo>
                    <a:pt x="190195" y="22796"/>
                  </a:lnTo>
                  <a:lnTo>
                    <a:pt x="190322" y="22263"/>
                  </a:lnTo>
                  <a:lnTo>
                    <a:pt x="190601" y="2145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650211" y="1571459"/>
              <a:ext cx="535940" cy="501015"/>
            </a:xfrm>
            <a:custGeom>
              <a:avLst/>
              <a:gdLst/>
              <a:ahLst/>
              <a:cxnLst/>
              <a:rect l="l" t="t" r="r" b="b"/>
              <a:pathLst>
                <a:path w="535940" h="501014">
                  <a:moveTo>
                    <a:pt x="673" y="493268"/>
                  </a:moveTo>
                  <a:lnTo>
                    <a:pt x="406" y="492734"/>
                  </a:lnTo>
                  <a:lnTo>
                    <a:pt x="546" y="492328"/>
                  </a:lnTo>
                  <a:lnTo>
                    <a:pt x="0" y="492467"/>
                  </a:lnTo>
                  <a:lnTo>
                    <a:pt x="0" y="493268"/>
                  </a:lnTo>
                  <a:lnTo>
                    <a:pt x="673" y="493268"/>
                  </a:lnTo>
                  <a:close/>
                </a:path>
                <a:path w="535940" h="501014">
                  <a:moveTo>
                    <a:pt x="4457" y="497459"/>
                  </a:moveTo>
                  <a:lnTo>
                    <a:pt x="4178" y="496773"/>
                  </a:lnTo>
                  <a:lnTo>
                    <a:pt x="3911" y="496773"/>
                  </a:lnTo>
                  <a:lnTo>
                    <a:pt x="3784" y="496912"/>
                  </a:lnTo>
                  <a:lnTo>
                    <a:pt x="3505" y="497052"/>
                  </a:lnTo>
                  <a:lnTo>
                    <a:pt x="3378" y="497052"/>
                  </a:lnTo>
                  <a:lnTo>
                    <a:pt x="3505" y="497459"/>
                  </a:lnTo>
                  <a:lnTo>
                    <a:pt x="3505" y="497586"/>
                  </a:lnTo>
                  <a:lnTo>
                    <a:pt x="3911" y="497459"/>
                  </a:lnTo>
                  <a:lnTo>
                    <a:pt x="4457" y="497459"/>
                  </a:lnTo>
                  <a:close/>
                </a:path>
                <a:path w="535940" h="501014">
                  <a:moveTo>
                    <a:pt x="9575" y="496379"/>
                  </a:moveTo>
                  <a:lnTo>
                    <a:pt x="9169" y="495693"/>
                  </a:lnTo>
                  <a:lnTo>
                    <a:pt x="8229" y="495566"/>
                  </a:lnTo>
                  <a:lnTo>
                    <a:pt x="7556" y="496773"/>
                  </a:lnTo>
                  <a:lnTo>
                    <a:pt x="8229" y="497319"/>
                  </a:lnTo>
                  <a:lnTo>
                    <a:pt x="9042" y="497586"/>
                  </a:lnTo>
                  <a:lnTo>
                    <a:pt x="9575" y="496379"/>
                  </a:lnTo>
                  <a:close/>
                </a:path>
                <a:path w="535940" h="501014">
                  <a:moveTo>
                    <a:pt x="18478" y="498538"/>
                  </a:moveTo>
                  <a:lnTo>
                    <a:pt x="18072" y="493941"/>
                  </a:lnTo>
                  <a:lnTo>
                    <a:pt x="17399" y="490715"/>
                  </a:lnTo>
                  <a:lnTo>
                    <a:pt x="15646" y="490435"/>
                  </a:lnTo>
                  <a:lnTo>
                    <a:pt x="13754" y="492861"/>
                  </a:lnTo>
                  <a:lnTo>
                    <a:pt x="11061" y="496912"/>
                  </a:lnTo>
                  <a:lnTo>
                    <a:pt x="18478" y="498538"/>
                  </a:lnTo>
                  <a:close/>
                </a:path>
                <a:path w="535940" h="501014">
                  <a:moveTo>
                    <a:pt x="25628" y="499071"/>
                  </a:moveTo>
                  <a:lnTo>
                    <a:pt x="24142" y="495693"/>
                  </a:lnTo>
                  <a:lnTo>
                    <a:pt x="22529" y="494626"/>
                  </a:lnTo>
                  <a:lnTo>
                    <a:pt x="21856" y="494487"/>
                  </a:lnTo>
                  <a:lnTo>
                    <a:pt x="21577" y="495427"/>
                  </a:lnTo>
                  <a:lnTo>
                    <a:pt x="18884" y="498805"/>
                  </a:lnTo>
                  <a:lnTo>
                    <a:pt x="25628" y="499071"/>
                  </a:lnTo>
                  <a:close/>
                </a:path>
                <a:path w="535940" h="501014">
                  <a:moveTo>
                    <a:pt x="31165" y="491109"/>
                  </a:moveTo>
                  <a:lnTo>
                    <a:pt x="29413" y="485990"/>
                  </a:lnTo>
                  <a:lnTo>
                    <a:pt x="25095" y="487870"/>
                  </a:lnTo>
                  <a:lnTo>
                    <a:pt x="23609" y="490169"/>
                  </a:lnTo>
                  <a:lnTo>
                    <a:pt x="26174" y="497052"/>
                  </a:lnTo>
                  <a:lnTo>
                    <a:pt x="29806" y="494220"/>
                  </a:lnTo>
                  <a:lnTo>
                    <a:pt x="31165" y="491109"/>
                  </a:lnTo>
                  <a:close/>
                </a:path>
                <a:path w="535940" h="501014">
                  <a:moveTo>
                    <a:pt x="43700" y="478574"/>
                  </a:moveTo>
                  <a:lnTo>
                    <a:pt x="42494" y="476135"/>
                  </a:lnTo>
                  <a:lnTo>
                    <a:pt x="41414" y="476415"/>
                  </a:lnTo>
                  <a:lnTo>
                    <a:pt x="40868" y="477088"/>
                  </a:lnTo>
                  <a:lnTo>
                    <a:pt x="40601" y="477761"/>
                  </a:lnTo>
                  <a:lnTo>
                    <a:pt x="40462" y="481533"/>
                  </a:lnTo>
                  <a:lnTo>
                    <a:pt x="43700" y="478574"/>
                  </a:lnTo>
                  <a:close/>
                </a:path>
                <a:path w="535940" h="501014">
                  <a:moveTo>
                    <a:pt x="47752" y="493674"/>
                  </a:moveTo>
                  <a:lnTo>
                    <a:pt x="46126" y="491655"/>
                  </a:lnTo>
                  <a:lnTo>
                    <a:pt x="44373" y="490715"/>
                  </a:lnTo>
                  <a:lnTo>
                    <a:pt x="40741" y="492594"/>
                  </a:lnTo>
                  <a:lnTo>
                    <a:pt x="42087" y="494487"/>
                  </a:lnTo>
                  <a:lnTo>
                    <a:pt x="40868" y="493941"/>
                  </a:lnTo>
                  <a:lnTo>
                    <a:pt x="37769" y="493814"/>
                  </a:lnTo>
                  <a:lnTo>
                    <a:pt x="36957" y="494893"/>
                  </a:lnTo>
                  <a:lnTo>
                    <a:pt x="35877" y="500011"/>
                  </a:lnTo>
                  <a:lnTo>
                    <a:pt x="45059" y="500557"/>
                  </a:lnTo>
                  <a:lnTo>
                    <a:pt x="42760" y="494893"/>
                  </a:lnTo>
                  <a:lnTo>
                    <a:pt x="44919" y="497725"/>
                  </a:lnTo>
                  <a:lnTo>
                    <a:pt x="47752" y="493674"/>
                  </a:lnTo>
                  <a:close/>
                </a:path>
                <a:path w="535940" h="501014">
                  <a:moveTo>
                    <a:pt x="52743" y="469938"/>
                  </a:moveTo>
                  <a:lnTo>
                    <a:pt x="50444" y="471551"/>
                  </a:lnTo>
                  <a:lnTo>
                    <a:pt x="50038" y="472363"/>
                  </a:lnTo>
                  <a:lnTo>
                    <a:pt x="49098" y="471957"/>
                  </a:lnTo>
                  <a:lnTo>
                    <a:pt x="48158" y="472363"/>
                  </a:lnTo>
                  <a:lnTo>
                    <a:pt x="50317" y="476275"/>
                  </a:lnTo>
                  <a:lnTo>
                    <a:pt x="52743" y="469938"/>
                  </a:lnTo>
                  <a:close/>
                </a:path>
                <a:path w="535940" h="501014">
                  <a:moveTo>
                    <a:pt x="123012" y="468858"/>
                  </a:moveTo>
                  <a:lnTo>
                    <a:pt x="120992" y="463054"/>
                  </a:lnTo>
                  <a:lnTo>
                    <a:pt x="118021" y="461848"/>
                  </a:lnTo>
                  <a:lnTo>
                    <a:pt x="117348" y="461708"/>
                  </a:lnTo>
                  <a:lnTo>
                    <a:pt x="115328" y="464007"/>
                  </a:lnTo>
                  <a:lnTo>
                    <a:pt x="115062" y="465480"/>
                  </a:lnTo>
                  <a:lnTo>
                    <a:pt x="113309" y="462648"/>
                  </a:lnTo>
                  <a:lnTo>
                    <a:pt x="109524" y="464400"/>
                  </a:lnTo>
                  <a:lnTo>
                    <a:pt x="111963" y="467372"/>
                  </a:lnTo>
                  <a:lnTo>
                    <a:pt x="113715" y="469125"/>
                  </a:lnTo>
                  <a:lnTo>
                    <a:pt x="111010" y="469671"/>
                  </a:lnTo>
                  <a:lnTo>
                    <a:pt x="110070" y="471284"/>
                  </a:lnTo>
                  <a:lnTo>
                    <a:pt x="109931" y="471284"/>
                  </a:lnTo>
                  <a:lnTo>
                    <a:pt x="107619" y="474243"/>
                  </a:lnTo>
                  <a:lnTo>
                    <a:pt x="104940" y="467106"/>
                  </a:lnTo>
                  <a:lnTo>
                    <a:pt x="101981" y="470611"/>
                  </a:lnTo>
                  <a:lnTo>
                    <a:pt x="98336" y="468312"/>
                  </a:lnTo>
                  <a:lnTo>
                    <a:pt x="95504" y="459282"/>
                  </a:lnTo>
                  <a:lnTo>
                    <a:pt x="91452" y="465759"/>
                  </a:lnTo>
                  <a:lnTo>
                    <a:pt x="90106" y="467512"/>
                  </a:lnTo>
                  <a:lnTo>
                    <a:pt x="91452" y="470877"/>
                  </a:lnTo>
                  <a:lnTo>
                    <a:pt x="93345" y="472224"/>
                  </a:lnTo>
                  <a:lnTo>
                    <a:pt x="93205" y="473036"/>
                  </a:lnTo>
                  <a:lnTo>
                    <a:pt x="92125" y="473036"/>
                  </a:lnTo>
                  <a:lnTo>
                    <a:pt x="91452" y="473849"/>
                  </a:lnTo>
                  <a:lnTo>
                    <a:pt x="92265" y="474116"/>
                  </a:lnTo>
                  <a:lnTo>
                    <a:pt x="92532" y="474116"/>
                  </a:lnTo>
                  <a:lnTo>
                    <a:pt x="92798" y="474256"/>
                  </a:lnTo>
                  <a:lnTo>
                    <a:pt x="92265" y="476415"/>
                  </a:lnTo>
                  <a:lnTo>
                    <a:pt x="94424" y="479653"/>
                  </a:lnTo>
                  <a:lnTo>
                    <a:pt x="96037" y="476542"/>
                  </a:lnTo>
                  <a:lnTo>
                    <a:pt x="96177" y="475195"/>
                  </a:lnTo>
                  <a:lnTo>
                    <a:pt x="94957" y="473176"/>
                  </a:lnTo>
                  <a:lnTo>
                    <a:pt x="96304" y="472224"/>
                  </a:lnTo>
                  <a:lnTo>
                    <a:pt x="97256" y="471690"/>
                  </a:lnTo>
                  <a:lnTo>
                    <a:pt x="96989" y="472770"/>
                  </a:lnTo>
                  <a:lnTo>
                    <a:pt x="96989" y="477088"/>
                  </a:lnTo>
                  <a:lnTo>
                    <a:pt x="102654" y="477354"/>
                  </a:lnTo>
                  <a:lnTo>
                    <a:pt x="102781" y="473710"/>
                  </a:lnTo>
                  <a:lnTo>
                    <a:pt x="102920" y="473849"/>
                  </a:lnTo>
                  <a:lnTo>
                    <a:pt x="107645" y="475234"/>
                  </a:lnTo>
                  <a:lnTo>
                    <a:pt x="107911" y="476681"/>
                  </a:lnTo>
                  <a:lnTo>
                    <a:pt x="110197" y="479513"/>
                  </a:lnTo>
                  <a:lnTo>
                    <a:pt x="110477" y="479247"/>
                  </a:lnTo>
                  <a:lnTo>
                    <a:pt x="111277" y="478980"/>
                  </a:lnTo>
                  <a:lnTo>
                    <a:pt x="114922" y="479920"/>
                  </a:lnTo>
                  <a:lnTo>
                    <a:pt x="114795" y="472770"/>
                  </a:lnTo>
                  <a:lnTo>
                    <a:pt x="114795" y="470344"/>
                  </a:lnTo>
                  <a:lnTo>
                    <a:pt x="117081" y="470204"/>
                  </a:lnTo>
                  <a:lnTo>
                    <a:pt x="119507" y="474789"/>
                  </a:lnTo>
                  <a:lnTo>
                    <a:pt x="118567" y="469671"/>
                  </a:lnTo>
                  <a:lnTo>
                    <a:pt x="123012" y="468858"/>
                  </a:lnTo>
                  <a:close/>
                </a:path>
                <a:path w="535940" h="501014">
                  <a:moveTo>
                    <a:pt x="128409" y="466839"/>
                  </a:moveTo>
                  <a:lnTo>
                    <a:pt x="127876" y="467106"/>
                  </a:lnTo>
                  <a:lnTo>
                    <a:pt x="127469" y="466801"/>
                  </a:lnTo>
                  <a:lnTo>
                    <a:pt x="127330" y="466699"/>
                  </a:lnTo>
                  <a:lnTo>
                    <a:pt x="127330" y="467715"/>
                  </a:lnTo>
                  <a:lnTo>
                    <a:pt x="127203" y="467779"/>
                  </a:lnTo>
                  <a:lnTo>
                    <a:pt x="127203" y="468223"/>
                  </a:lnTo>
                  <a:lnTo>
                    <a:pt x="127469" y="468312"/>
                  </a:lnTo>
                  <a:lnTo>
                    <a:pt x="127469" y="471081"/>
                  </a:lnTo>
                  <a:lnTo>
                    <a:pt x="128409" y="471551"/>
                  </a:lnTo>
                  <a:lnTo>
                    <a:pt x="128409" y="466839"/>
                  </a:lnTo>
                  <a:close/>
                </a:path>
                <a:path w="535940" h="501014">
                  <a:moveTo>
                    <a:pt x="129628" y="447001"/>
                  </a:moveTo>
                  <a:lnTo>
                    <a:pt x="127330" y="447001"/>
                  </a:lnTo>
                  <a:lnTo>
                    <a:pt x="127609" y="447408"/>
                  </a:lnTo>
                  <a:lnTo>
                    <a:pt x="127609" y="447814"/>
                  </a:lnTo>
                  <a:lnTo>
                    <a:pt x="127876" y="448081"/>
                  </a:lnTo>
                  <a:lnTo>
                    <a:pt x="128816" y="449160"/>
                  </a:lnTo>
                  <a:lnTo>
                    <a:pt x="129628" y="448081"/>
                  </a:lnTo>
                  <a:lnTo>
                    <a:pt x="129628" y="447001"/>
                  </a:lnTo>
                  <a:close/>
                </a:path>
                <a:path w="535940" h="501014">
                  <a:moveTo>
                    <a:pt x="136232" y="469938"/>
                  </a:moveTo>
                  <a:lnTo>
                    <a:pt x="134620" y="467639"/>
                  </a:lnTo>
                  <a:lnTo>
                    <a:pt x="133667" y="466839"/>
                  </a:lnTo>
                  <a:lnTo>
                    <a:pt x="132981" y="467029"/>
                  </a:lnTo>
                  <a:lnTo>
                    <a:pt x="133946" y="465620"/>
                  </a:lnTo>
                  <a:lnTo>
                    <a:pt x="128549" y="464807"/>
                  </a:lnTo>
                  <a:lnTo>
                    <a:pt x="128549" y="471627"/>
                  </a:lnTo>
                  <a:lnTo>
                    <a:pt x="130975" y="472833"/>
                  </a:lnTo>
                  <a:lnTo>
                    <a:pt x="131114" y="472909"/>
                  </a:lnTo>
                  <a:lnTo>
                    <a:pt x="131114" y="468998"/>
                  </a:lnTo>
                  <a:lnTo>
                    <a:pt x="131241" y="468998"/>
                  </a:lnTo>
                  <a:lnTo>
                    <a:pt x="131648" y="469265"/>
                  </a:lnTo>
                  <a:lnTo>
                    <a:pt x="131914" y="469125"/>
                  </a:lnTo>
                  <a:lnTo>
                    <a:pt x="131914" y="468998"/>
                  </a:lnTo>
                  <a:lnTo>
                    <a:pt x="132194" y="470001"/>
                  </a:lnTo>
                  <a:lnTo>
                    <a:pt x="132461" y="471017"/>
                  </a:lnTo>
                  <a:lnTo>
                    <a:pt x="136232" y="469938"/>
                  </a:lnTo>
                  <a:close/>
                </a:path>
                <a:path w="535940" h="501014">
                  <a:moveTo>
                    <a:pt x="137185" y="481266"/>
                  </a:moveTo>
                  <a:lnTo>
                    <a:pt x="135826" y="480593"/>
                  </a:lnTo>
                  <a:lnTo>
                    <a:pt x="134480" y="480860"/>
                  </a:lnTo>
                  <a:lnTo>
                    <a:pt x="133134" y="480733"/>
                  </a:lnTo>
                  <a:lnTo>
                    <a:pt x="131241" y="480593"/>
                  </a:lnTo>
                  <a:lnTo>
                    <a:pt x="130568" y="482485"/>
                  </a:lnTo>
                  <a:lnTo>
                    <a:pt x="129362" y="483425"/>
                  </a:lnTo>
                  <a:lnTo>
                    <a:pt x="132054" y="482752"/>
                  </a:lnTo>
                  <a:lnTo>
                    <a:pt x="134620" y="481939"/>
                  </a:lnTo>
                  <a:lnTo>
                    <a:pt x="137185" y="481266"/>
                  </a:lnTo>
                  <a:close/>
                </a:path>
                <a:path w="535940" h="501014">
                  <a:moveTo>
                    <a:pt x="137858" y="440664"/>
                  </a:moveTo>
                  <a:lnTo>
                    <a:pt x="136779" y="435140"/>
                  </a:lnTo>
                  <a:lnTo>
                    <a:pt x="133540" y="438645"/>
                  </a:lnTo>
                  <a:lnTo>
                    <a:pt x="130162" y="439051"/>
                  </a:lnTo>
                  <a:lnTo>
                    <a:pt x="131114" y="443903"/>
                  </a:lnTo>
                  <a:lnTo>
                    <a:pt x="135153" y="442150"/>
                  </a:lnTo>
                  <a:lnTo>
                    <a:pt x="137858" y="440664"/>
                  </a:lnTo>
                  <a:close/>
                </a:path>
                <a:path w="535940" h="501014">
                  <a:moveTo>
                    <a:pt x="143433" y="446049"/>
                  </a:moveTo>
                  <a:lnTo>
                    <a:pt x="142265" y="442429"/>
                  </a:lnTo>
                  <a:lnTo>
                    <a:pt x="138798" y="444042"/>
                  </a:lnTo>
                  <a:lnTo>
                    <a:pt x="138125" y="446595"/>
                  </a:lnTo>
                  <a:lnTo>
                    <a:pt x="137858" y="448221"/>
                  </a:lnTo>
                  <a:lnTo>
                    <a:pt x="137045" y="444715"/>
                  </a:lnTo>
                  <a:lnTo>
                    <a:pt x="130441" y="447141"/>
                  </a:lnTo>
                  <a:lnTo>
                    <a:pt x="131787" y="449834"/>
                  </a:lnTo>
                  <a:lnTo>
                    <a:pt x="128143" y="453745"/>
                  </a:lnTo>
                  <a:lnTo>
                    <a:pt x="132054" y="456450"/>
                  </a:lnTo>
                  <a:lnTo>
                    <a:pt x="134886" y="458876"/>
                  </a:lnTo>
                  <a:lnTo>
                    <a:pt x="132994" y="459016"/>
                  </a:lnTo>
                  <a:lnTo>
                    <a:pt x="134886" y="464273"/>
                  </a:lnTo>
                  <a:lnTo>
                    <a:pt x="136499" y="462788"/>
                  </a:lnTo>
                  <a:lnTo>
                    <a:pt x="139611" y="461708"/>
                  </a:lnTo>
                  <a:lnTo>
                    <a:pt x="135293" y="458876"/>
                  </a:lnTo>
                  <a:lnTo>
                    <a:pt x="136779" y="456984"/>
                  </a:lnTo>
                  <a:lnTo>
                    <a:pt x="140309" y="459663"/>
                  </a:lnTo>
                  <a:lnTo>
                    <a:pt x="142900" y="458381"/>
                  </a:lnTo>
                  <a:lnTo>
                    <a:pt x="143129" y="455256"/>
                  </a:lnTo>
                  <a:lnTo>
                    <a:pt x="139611" y="452399"/>
                  </a:lnTo>
                  <a:lnTo>
                    <a:pt x="140017" y="451866"/>
                  </a:lnTo>
                  <a:lnTo>
                    <a:pt x="140017" y="451192"/>
                  </a:lnTo>
                  <a:lnTo>
                    <a:pt x="139471" y="450380"/>
                  </a:lnTo>
                  <a:lnTo>
                    <a:pt x="142455" y="450240"/>
                  </a:lnTo>
                  <a:lnTo>
                    <a:pt x="143433" y="446049"/>
                  </a:lnTo>
                  <a:close/>
                </a:path>
                <a:path w="535940" h="501014">
                  <a:moveTo>
                    <a:pt x="146888" y="478294"/>
                  </a:moveTo>
                  <a:lnTo>
                    <a:pt x="146481" y="477354"/>
                  </a:lnTo>
                  <a:lnTo>
                    <a:pt x="145402" y="476275"/>
                  </a:lnTo>
                  <a:lnTo>
                    <a:pt x="144335" y="477494"/>
                  </a:lnTo>
                  <a:lnTo>
                    <a:pt x="144602" y="478574"/>
                  </a:lnTo>
                  <a:lnTo>
                    <a:pt x="145402" y="479107"/>
                  </a:lnTo>
                  <a:lnTo>
                    <a:pt x="146215" y="478434"/>
                  </a:lnTo>
                  <a:lnTo>
                    <a:pt x="146888" y="478294"/>
                  </a:lnTo>
                  <a:close/>
                </a:path>
                <a:path w="535940" h="501014">
                  <a:moveTo>
                    <a:pt x="158496" y="472503"/>
                  </a:moveTo>
                  <a:lnTo>
                    <a:pt x="157949" y="470344"/>
                  </a:lnTo>
                  <a:lnTo>
                    <a:pt x="155790" y="468858"/>
                  </a:lnTo>
                  <a:lnTo>
                    <a:pt x="153631" y="469531"/>
                  </a:lnTo>
                  <a:lnTo>
                    <a:pt x="152425" y="472363"/>
                  </a:lnTo>
                  <a:lnTo>
                    <a:pt x="156197" y="474929"/>
                  </a:lnTo>
                  <a:lnTo>
                    <a:pt x="158496" y="472503"/>
                  </a:lnTo>
                  <a:close/>
                </a:path>
                <a:path w="535940" h="501014">
                  <a:moveTo>
                    <a:pt x="160108" y="461035"/>
                  </a:moveTo>
                  <a:lnTo>
                    <a:pt x="155790" y="459282"/>
                  </a:lnTo>
                  <a:lnTo>
                    <a:pt x="154444" y="458254"/>
                  </a:lnTo>
                  <a:lnTo>
                    <a:pt x="154444" y="456184"/>
                  </a:lnTo>
                  <a:lnTo>
                    <a:pt x="153631" y="453478"/>
                  </a:lnTo>
                  <a:lnTo>
                    <a:pt x="154851" y="451053"/>
                  </a:lnTo>
                  <a:lnTo>
                    <a:pt x="153225" y="448627"/>
                  </a:lnTo>
                  <a:lnTo>
                    <a:pt x="154444" y="447408"/>
                  </a:lnTo>
                  <a:lnTo>
                    <a:pt x="158356" y="451192"/>
                  </a:lnTo>
                  <a:lnTo>
                    <a:pt x="157010" y="447954"/>
                  </a:lnTo>
                  <a:lnTo>
                    <a:pt x="157276" y="443230"/>
                  </a:lnTo>
                  <a:lnTo>
                    <a:pt x="144322" y="441477"/>
                  </a:lnTo>
                  <a:lnTo>
                    <a:pt x="149720" y="446874"/>
                  </a:lnTo>
                  <a:lnTo>
                    <a:pt x="152019" y="448360"/>
                  </a:lnTo>
                  <a:lnTo>
                    <a:pt x="148247" y="450913"/>
                  </a:lnTo>
                  <a:lnTo>
                    <a:pt x="148640" y="453478"/>
                  </a:lnTo>
                  <a:lnTo>
                    <a:pt x="143789" y="449707"/>
                  </a:lnTo>
                  <a:lnTo>
                    <a:pt x="144056" y="451993"/>
                  </a:lnTo>
                  <a:lnTo>
                    <a:pt x="144322" y="452945"/>
                  </a:lnTo>
                  <a:lnTo>
                    <a:pt x="144195" y="454431"/>
                  </a:lnTo>
                  <a:lnTo>
                    <a:pt x="145681" y="454431"/>
                  </a:lnTo>
                  <a:lnTo>
                    <a:pt x="148539" y="453656"/>
                  </a:lnTo>
                  <a:lnTo>
                    <a:pt x="146354" y="457530"/>
                  </a:lnTo>
                  <a:lnTo>
                    <a:pt x="151015" y="459320"/>
                  </a:lnTo>
                  <a:lnTo>
                    <a:pt x="149301" y="463029"/>
                  </a:lnTo>
                  <a:lnTo>
                    <a:pt x="145808" y="460222"/>
                  </a:lnTo>
                  <a:lnTo>
                    <a:pt x="143929" y="458876"/>
                  </a:lnTo>
                  <a:lnTo>
                    <a:pt x="144056" y="461302"/>
                  </a:lnTo>
                  <a:lnTo>
                    <a:pt x="143383" y="461848"/>
                  </a:lnTo>
                  <a:lnTo>
                    <a:pt x="142036" y="468045"/>
                  </a:lnTo>
                  <a:lnTo>
                    <a:pt x="151091" y="464591"/>
                  </a:lnTo>
                  <a:lnTo>
                    <a:pt x="152958" y="465480"/>
                  </a:lnTo>
                  <a:lnTo>
                    <a:pt x="156743" y="468591"/>
                  </a:lnTo>
                  <a:lnTo>
                    <a:pt x="157543" y="466801"/>
                  </a:lnTo>
                  <a:lnTo>
                    <a:pt x="157543" y="466966"/>
                  </a:lnTo>
                  <a:lnTo>
                    <a:pt x="159842" y="466839"/>
                  </a:lnTo>
                  <a:lnTo>
                    <a:pt x="159435" y="465886"/>
                  </a:lnTo>
                  <a:lnTo>
                    <a:pt x="158356" y="464959"/>
                  </a:lnTo>
                  <a:lnTo>
                    <a:pt x="160108" y="461035"/>
                  </a:lnTo>
                  <a:close/>
                </a:path>
                <a:path w="535940" h="501014">
                  <a:moveTo>
                    <a:pt x="160515" y="421779"/>
                  </a:moveTo>
                  <a:lnTo>
                    <a:pt x="159981" y="420573"/>
                  </a:lnTo>
                  <a:lnTo>
                    <a:pt x="157949" y="421373"/>
                  </a:lnTo>
                  <a:lnTo>
                    <a:pt x="158356" y="421779"/>
                  </a:lnTo>
                  <a:lnTo>
                    <a:pt x="158496" y="422186"/>
                  </a:lnTo>
                  <a:lnTo>
                    <a:pt x="158762" y="422325"/>
                  </a:lnTo>
                  <a:lnTo>
                    <a:pt x="160108" y="423125"/>
                  </a:lnTo>
                  <a:lnTo>
                    <a:pt x="160515" y="421779"/>
                  </a:lnTo>
                  <a:close/>
                </a:path>
                <a:path w="535940" h="501014">
                  <a:moveTo>
                    <a:pt x="164693" y="461568"/>
                  </a:moveTo>
                  <a:lnTo>
                    <a:pt x="162407" y="460768"/>
                  </a:lnTo>
                  <a:lnTo>
                    <a:pt x="162128" y="462254"/>
                  </a:lnTo>
                  <a:lnTo>
                    <a:pt x="161594" y="463727"/>
                  </a:lnTo>
                  <a:lnTo>
                    <a:pt x="163893" y="464680"/>
                  </a:lnTo>
                  <a:lnTo>
                    <a:pt x="164287" y="463054"/>
                  </a:lnTo>
                  <a:lnTo>
                    <a:pt x="164693" y="461568"/>
                  </a:lnTo>
                  <a:close/>
                </a:path>
                <a:path w="535940" h="501014">
                  <a:moveTo>
                    <a:pt x="166039" y="470077"/>
                  </a:moveTo>
                  <a:lnTo>
                    <a:pt x="164426" y="467918"/>
                  </a:lnTo>
                  <a:lnTo>
                    <a:pt x="163893" y="467918"/>
                  </a:lnTo>
                  <a:lnTo>
                    <a:pt x="160921" y="468858"/>
                  </a:lnTo>
                  <a:lnTo>
                    <a:pt x="163080" y="473176"/>
                  </a:lnTo>
                  <a:lnTo>
                    <a:pt x="165773" y="470344"/>
                  </a:lnTo>
                  <a:lnTo>
                    <a:pt x="166039" y="470077"/>
                  </a:lnTo>
                  <a:close/>
                </a:path>
                <a:path w="535940" h="501014">
                  <a:moveTo>
                    <a:pt x="168071" y="441883"/>
                  </a:moveTo>
                  <a:lnTo>
                    <a:pt x="167259" y="439724"/>
                  </a:lnTo>
                  <a:lnTo>
                    <a:pt x="166319" y="439585"/>
                  </a:lnTo>
                  <a:lnTo>
                    <a:pt x="160782" y="439051"/>
                  </a:lnTo>
                  <a:lnTo>
                    <a:pt x="166319" y="447675"/>
                  </a:lnTo>
                  <a:lnTo>
                    <a:pt x="167805" y="443090"/>
                  </a:lnTo>
                  <a:lnTo>
                    <a:pt x="168071" y="441883"/>
                  </a:lnTo>
                  <a:close/>
                </a:path>
                <a:path w="535940" h="501014">
                  <a:moveTo>
                    <a:pt x="168338" y="472224"/>
                  </a:moveTo>
                  <a:lnTo>
                    <a:pt x="168071" y="470611"/>
                  </a:lnTo>
                  <a:lnTo>
                    <a:pt x="164020" y="472363"/>
                  </a:lnTo>
                  <a:lnTo>
                    <a:pt x="163207" y="473176"/>
                  </a:lnTo>
                  <a:lnTo>
                    <a:pt x="163207" y="473583"/>
                  </a:lnTo>
                  <a:lnTo>
                    <a:pt x="163080" y="473849"/>
                  </a:lnTo>
                  <a:lnTo>
                    <a:pt x="168338" y="472224"/>
                  </a:lnTo>
                  <a:close/>
                </a:path>
                <a:path w="535940" h="501014">
                  <a:moveTo>
                    <a:pt x="173189" y="463054"/>
                  </a:moveTo>
                  <a:lnTo>
                    <a:pt x="170230" y="461708"/>
                  </a:lnTo>
                  <a:lnTo>
                    <a:pt x="169151" y="463054"/>
                  </a:lnTo>
                  <a:lnTo>
                    <a:pt x="170357" y="465353"/>
                  </a:lnTo>
                  <a:lnTo>
                    <a:pt x="171170" y="464947"/>
                  </a:lnTo>
                  <a:lnTo>
                    <a:pt x="172516" y="465353"/>
                  </a:lnTo>
                  <a:lnTo>
                    <a:pt x="172923" y="464134"/>
                  </a:lnTo>
                  <a:lnTo>
                    <a:pt x="173189" y="463600"/>
                  </a:lnTo>
                  <a:lnTo>
                    <a:pt x="173189" y="463054"/>
                  </a:lnTo>
                  <a:close/>
                </a:path>
                <a:path w="535940" h="501014">
                  <a:moveTo>
                    <a:pt x="173329" y="427177"/>
                  </a:moveTo>
                  <a:lnTo>
                    <a:pt x="169824" y="420573"/>
                  </a:lnTo>
                  <a:lnTo>
                    <a:pt x="167259" y="416928"/>
                  </a:lnTo>
                  <a:lnTo>
                    <a:pt x="161328" y="418680"/>
                  </a:lnTo>
                  <a:lnTo>
                    <a:pt x="162941" y="422732"/>
                  </a:lnTo>
                  <a:lnTo>
                    <a:pt x="167805" y="428523"/>
                  </a:lnTo>
                  <a:lnTo>
                    <a:pt x="173329" y="427177"/>
                  </a:lnTo>
                  <a:close/>
                </a:path>
                <a:path w="535940" h="501014">
                  <a:moveTo>
                    <a:pt x="175348" y="442010"/>
                  </a:moveTo>
                  <a:lnTo>
                    <a:pt x="167259" y="435546"/>
                  </a:lnTo>
                  <a:lnTo>
                    <a:pt x="168744" y="441617"/>
                  </a:lnTo>
                  <a:lnTo>
                    <a:pt x="168338" y="441744"/>
                  </a:lnTo>
                  <a:lnTo>
                    <a:pt x="168338" y="442556"/>
                  </a:lnTo>
                  <a:lnTo>
                    <a:pt x="169011" y="442556"/>
                  </a:lnTo>
                  <a:lnTo>
                    <a:pt x="168871" y="442290"/>
                  </a:lnTo>
                  <a:lnTo>
                    <a:pt x="168871" y="441744"/>
                  </a:lnTo>
                  <a:lnTo>
                    <a:pt x="175348" y="442010"/>
                  </a:lnTo>
                  <a:close/>
                </a:path>
                <a:path w="535940" h="501014">
                  <a:moveTo>
                    <a:pt x="179539" y="421373"/>
                  </a:moveTo>
                  <a:lnTo>
                    <a:pt x="174002" y="419214"/>
                  </a:lnTo>
                  <a:lnTo>
                    <a:pt x="174942" y="421246"/>
                  </a:lnTo>
                  <a:lnTo>
                    <a:pt x="175488" y="422046"/>
                  </a:lnTo>
                  <a:lnTo>
                    <a:pt x="175755" y="423532"/>
                  </a:lnTo>
                  <a:lnTo>
                    <a:pt x="177101" y="423125"/>
                  </a:lnTo>
                  <a:lnTo>
                    <a:pt x="179539" y="421373"/>
                  </a:lnTo>
                  <a:close/>
                </a:path>
                <a:path w="535940" h="501014">
                  <a:moveTo>
                    <a:pt x="180886" y="448360"/>
                  </a:moveTo>
                  <a:lnTo>
                    <a:pt x="180251" y="448462"/>
                  </a:lnTo>
                  <a:lnTo>
                    <a:pt x="180479" y="443903"/>
                  </a:lnTo>
                  <a:lnTo>
                    <a:pt x="178993" y="443369"/>
                  </a:lnTo>
                  <a:lnTo>
                    <a:pt x="176834" y="442963"/>
                  </a:lnTo>
                  <a:lnTo>
                    <a:pt x="174815" y="447408"/>
                  </a:lnTo>
                  <a:lnTo>
                    <a:pt x="176022" y="449160"/>
                  </a:lnTo>
                  <a:lnTo>
                    <a:pt x="179933" y="448513"/>
                  </a:lnTo>
                  <a:lnTo>
                    <a:pt x="180213" y="448462"/>
                  </a:lnTo>
                  <a:lnTo>
                    <a:pt x="180213" y="449364"/>
                  </a:lnTo>
                  <a:lnTo>
                    <a:pt x="180886" y="448360"/>
                  </a:lnTo>
                  <a:close/>
                </a:path>
                <a:path w="535940" h="501014">
                  <a:moveTo>
                    <a:pt x="182638" y="438238"/>
                  </a:moveTo>
                  <a:lnTo>
                    <a:pt x="182372" y="437426"/>
                  </a:lnTo>
                  <a:lnTo>
                    <a:pt x="181686" y="438099"/>
                  </a:lnTo>
                  <a:lnTo>
                    <a:pt x="181152" y="438505"/>
                  </a:lnTo>
                  <a:lnTo>
                    <a:pt x="181686" y="439724"/>
                  </a:lnTo>
                  <a:lnTo>
                    <a:pt x="182499" y="438912"/>
                  </a:lnTo>
                  <a:lnTo>
                    <a:pt x="182638" y="438505"/>
                  </a:lnTo>
                  <a:lnTo>
                    <a:pt x="182638" y="438238"/>
                  </a:lnTo>
                  <a:close/>
                </a:path>
                <a:path w="535940" h="501014">
                  <a:moveTo>
                    <a:pt x="184658" y="433920"/>
                  </a:moveTo>
                  <a:lnTo>
                    <a:pt x="177101" y="423811"/>
                  </a:lnTo>
                  <a:lnTo>
                    <a:pt x="176974" y="430949"/>
                  </a:lnTo>
                  <a:lnTo>
                    <a:pt x="176301" y="433654"/>
                  </a:lnTo>
                  <a:lnTo>
                    <a:pt x="178460" y="433108"/>
                  </a:lnTo>
                  <a:lnTo>
                    <a:pt x="179400" y="433654"/>
                  </a:lnTo>
                  <a:lnTo>
                    <a:pt x="184658" y="433920"/>
                  </a:lnTo>
                  <a:close/>
                </a:path>
                <a:path w="535940" h="501014">
                  <a:moveTo>
                    <a:pt x="193421" y="430276"/>
                  </a:moveTo>
                  <a:lnTo>
                    <a:pt x="192747" y="429475"/>
                  </a:lnTo>
                  <a:lnTo>
                    <a:pt x="191643" y="428980"/>
                  </a:lnTo>
                  <a:lnTo>
                    <a:pt x="192074" y="424484"/>
                  </a:lnTo>
                  <a:lnTo>
                    <a:pt x="187629" y="424345"/>
                  </a:lnTo>
                  <a:lnTo>
                    <a:pt x="183718" y="422859"/>
                  </a:lnTo>
                  <a:lnTo>
                    <a:pt x="182765" y="430822"/>
                  </a:lnTo>
                  <a:lnTo>
                    <a:pt x="186817" y="431228"/>
                  </a:lnTo>
                  <a:lnTo>
                    <a:pt x="191274" y="432981"/>
                  </a:lnTo>
                  <a:lnTo>
                    <a:pt x="191439" y="431215"/>
                  </a:lnTo>
                  <a:lnTo>
                    <a:pt x="193421" y="430276"/>
                  </a:lnTo>
                  <a:close/>
                </a:path>
                <a:path w="535940" h="501014">
                  <a:moveTo>
                    <a:pt x="194500" y="403567"/>
                  </a:moveTo>
                  <a:lnTo>
                    <a:pt x="194233" y="403034"/>
                  </a:lnTo>
                  <a:lnTo>
                    <a:pt x="194106" y="402628"/>
                  </a:lnTo>
                  <a:lnTo>
                    <a:pt x="193700" y="402894"/>
                  </a:lnTo>
                  <a:lnTo>
                    <a:pt x="193967" y="403707"/>
                  </a:lnTo>
                  <a:lnTo>
                    <a:pt x="194500" y="403567"/>
                  </a:lnTo>
                  <a:close/>
                </a:path>
                <a:path w="535940" h="501014">
                  <a:moveTo>
                    <a:pt x="197612" y="448081"/>
                  </a:moveTo>
                  <a:lnTo>
                    <a:pt x="196215" y="447484"/>
                  </a:lnTo>
                  <a:lnTo>
                    <a:pt x="194906" y="448894"/>
                  </a:lnTo>
                  <a:lnTo>
                    <a:pt x="196215" y="448983"/>
                  </a:lnTo>
                  <a:lnTo>
                    <a:pt x="197218" y="449046"/>
                  </a:lnTo>
                  <a:lnTo>
                    <a:pt x="197612" y="448081"/>
                  </a:lnTo>
                  <a:close/>
                </a:path>
                <a:path w="535940" h="501014">
                  <a:moveTo>
                    <a:pt x="204622" y="420433"/>
                  </a:moveTo>
                  <a:lnTo>
                    <a:pt x="203542" y="418134"/>
                  </a:lnTo>
                  <a:lnTo>
                    <a:pt x="202463" y="418947"/>
                  </a:lnTo>
                  <a:lnTo>
                    <a:pt x="202603" y="420166"/>
                  </a:lnTo>
                  <a:lnTo>
                    <a:pt x="203682" y="420573"/>
                  </a:lnTo>
                  <a:lnTo>
                    <a:pt x="203949" y="420573"/>
                  </a:lnTo>
                  <a:lnTo>
                    <a:pt x="204355" y="420433"/>
                  </a:lnTo>
                  <a:lnTo>
                    <a:pt x="204622" y="420433"/>
                  </a:lnTo>
                  <a:close/>
                </a:path>
                <a:path w="535940" h="501014">
                  <a:moveTo>
                    <a:pt x="205168" y="423532"/>
                  </a:moveTo>
                  <a:lnTo>
                    <a:pt x="204355" y="422186"/>
                  </a:lnTo>
                  <a:lnTo>
                    <a:pt x="201383" y="421779"/>
                  </a:lnTo>
                  <a:lnTo>
                    <a:pt x="200850" y="423532"/>
                  </a:lnTo>
                  <a:lnTo>
                    <a:pt x="202603" y="425284"/>
                  </a:lnTo>
                  <a:lnTo>
                    <a:pt x="203682" y="424891"/>
                  </a:lnTo>
                  <a:lnTo>
                    <a:pt x="205168" y="423532"/>
                  </a:lnTo>
                  <a:close/>
                </a:path>
                <a:path w="535940" h="501014">
                  <a:moveTo>
                    <a:pt x="207187" y="458736"/>
                  </a:moveTo>
                  <a:lnTo>
                    <a:pt x="206921" y="456857"/>
                  </a:lnTo>
                  <a:lnTo>
                    <a:pt x="205435" y="454825"/>
                  </a:lnTo>
                  <a:lnTo>
                    <a:pt x="203809" y="456577"/>
                  </a:lnTo>
                  <a:lnTo>
                    <a:pt x="202196" y="451535"/>
                  </a:lnTo>
                  <a:lnTo>
                    <a:pt x="203276" y="450913"/>
                  </a:lnTo>
                  <a:lnTo>
                    <a:pt x="198958" y="449160"/>
                  </a:lnTo>
                  <a:lnTo>
                    <a:pt x="197218" y="449046"/>
                  </a:lnTo>
                  <a:lnTo>
                    <a:pt x="195719" y="452666"/>
                  </a:lnTo>
                  <a:lnTo>
                    <a:pt x="197040" y="453720"/>
                  </a:lnTo>
                  <a:lnTo>
                    <a:pt x="195186" y="454698"/>
                  </a:lnTo>
                  <a:lnTo>
                    <a:pt x="198691" y="459816"/>
                  </a:lnTo>
                  <a:lnTo>
                    <a:pt x="198551" y="459955"/>
                  </a:lnTo>
                  <a:lnTo>
                    <a:pt x="198285" y="459816"/>
                  </a:lnTo>
                  <a:lnTo>
                    <a:pt x="198018" y="459955"/>
                  </a:lnTo>
                  <a:lnTo>
                    <a:pt x="197281" y="457873"/>
                  </a:lnTo>
                  <a:lnTo>
                    <a:pt x="193827" y="456755"/>
                  </a:lnTo>
                  <a:lnTo>
                    <a:pt x="193700" y="456717"/>
                  </a:lnTo>
                  <a:lnTo>
                    <a:pt x="192620" y="459143"/>
                  </a:lnTo>
                  <a:lnTo>
                    <a:pt x="193827" y="455498"/>
                  </a:lnTo>
                  <a:lnTo>
                    <a:pt x="191668" y="453351"/>
                  </a:lnTo>
                  <a:lnTo>
                    <a:pt x="188709" y="456311"/>
                  </a:lnTo>
                  <a:lnTo>
                    <a:pt x="187896" y="455498"/>
                  </a:lnTo>
                  <a:lnTo>
                    <a:pt x="186550" y="455447"/>
                  </a:lnTo>
                  <a:lnTo>
                    <a:pt x="186550" y="461302"/>
                  </a:lnTo>
                  <a:lnTo>
                    <a:pt x="186004" y="461975"/>
                  </a:lnTo>
                  <a:lnTo>
                    <a:pt x="185877" y="461848"/>
                  </a:lnTo>
                  <a:lnTo>
                    <a:pt x="185877" y="461441"/>
                  </a:lnTo>
                  <a:lnTo>
                    <a:pt x="185737" y="461302"/>
                  </a:lnTo>
                  <a:lnTo>
                    <a:pt x="186550" y="461302"/>
                  </a:lnTo>
                  <a:lnTo>
                    <a:pt x="186550" y="455447"/>
                  </a:lnTo>
                  <a:lnTo>
                    <a:pt x="186004" y="455752"/>
                  </a:lnTo>
                  <a:lnTo>
                    <a:pt x="185877" y="455828"/>
                  </a:lnTo>
                  <a:lnTo>
                    <a:pt x="185737" y="455904"/>
                  </a:lnTo>
                  <a:lnTo>
                    <a:pt x="183718" y="451993"/>
                  </a:lnTo>
                  <a:lnTo>
                    <a:pt x="184124" y="452018"/>
                  </a:lnTo>
                  <a:lnTo>
                    <a:pt x="186004" y="452120"/>
                  </a:lnTo>
                  <a:lnTo>
                    <a:pt x="188036" y="452234"/>
                  </a:lnTo>
                  <a:lnTo>
                    <a:pt x="190322" y="452361"/>
                  </a:lnTo>
                  <a:lnTo>
                    <a:pt x="190868" y="452386"/>
                  </a:lnTo>
                  <a:lnTo>
                    <a:pt x="191135" y="452399"/>
                  </a:lnTo>
                  <a:lnTo>
                    <a:pt x="190868" y="447954"/>
                  </a:lnTo>
                  <a:lnTo>
                    <a:pt x="191274" y="448068"/>
                  </a:lnTo>
                  <a:lnTo>
                    <a:pt x="191668" y="448170"/>
                  </a:lnTo>
                  <a:lnTo>
                    <a:pt x="191808" y="448208"/>
                  </a:lnTo>
                  <a:lnTo>
                    <a:pt x="192214" y="448322"/>
                  </a:lnTo>
                  <a:lnTo>
                    <a:pt x="192620" y="448437"/>
                  </a:lnTo>
                  <a:lnTo>
                    <a:pt x="192887" y="448513"/>
                  </a:lnTo>
                  <a:lnTo>
                    <a:pt x="193294" y="448627"/>
                  </a:lnTo>
                  <a:lnTo>
                    <a:pt x="192938" y="446087"/>
                  </a:lnTo>
                  <a:lnTo>
                    <a:pt x="196215" y="447484"/>
                  </a:lnTo>
                  <a:lnTo>
                    <a:pt x="199491" y="443903"/>
                  </a:lnTo>
                  <a:lnTo>
                    <a:pt x="196215" y="442925"/>
                  </a:lnTo>
                  <a:lnTo>
                    <a:pt x="195719" y="442849"/>
                  </a:lnTo>
                  <a:lnTo>
                    <a:pt x="190500" y="443966"/>
                  </a:lnTo>
                  <a:lnTo>
                    <a:pt x="190500" y="445033"/>
                  </a:lnTo>
                  <a:lnTo>
                    <a:pt x="190322" y="445528"/>
                  </a:lnTo>
                  <a:lnTo>
                    <a:pt x="189623" y="444665"/>
                  </a:lnTo>
                  <a:lnTo>
                    <a:pt x="190500" y="445033"/>
                  </a:lnTo>
                  <a:lnTo>
                    <a:pt x="190500" y="443966"/>
                  </a:lnTo>
                  <a:lnTo>
                    <a:pt x="189280" y="444220"/>
                  </a:lnTo>
                  <a:lnTo>
                    <a:pt x="188836" y="443636"/>
                  </a:lnTo>
                  <a:lnTo>
                    <a:pt x="186550" y="442912"/>
                  </a:lnTo>
                  <a:lnTo>
                    <a:pt x="186550" y="443115"/>
                  </a:lnTo>
                  <a:lnTo>
                    <a:pt x="184797" y="445122"/>
                  </a:lnTo>
                  <a:lnTo>
                    <a:pt x="184531" y="444842"/>
                  </a:lnTo>
                  <a:lnTo>
                    <a:pt x="182905" y="443636"/>
                  </a:lnTo>
                  <a:lnTo>
                    <a:pt x="182372" y="447408"/>
                  </a:lnTo>
                  <a:lnTo>
                    <a:pt x="183984" y="446417"/>
                  </a:lnTo>
                  <a:lnTo>
                    <a:pt x="184124" y="446328"/>
                  </a:lnTo>
                  <a:lnTo>
                    <a:pt x="179933" y="454825"/>
                  </a:lnTo>
                  <a:lnTo>
                    <a:pt x="180213" y="449364"/>
                  </a:lnTo>
                  <a:lnTo>
                    <a:pt x="178460" y="451993"/>
                  </a:lnTo>
                  <a:lnTo>
                    <a:pt x="178181" y="454558"/>
                  </a:lnTo>
                  <a:lnTo>
                    <a:pt x="171843" y="456044"/>
                  </a:lnTo>
                  <a:lnTo>
                    <a:pt x="171716" y="456717"/>
                  </a:lnTo>
                  <a:lnTo>
                    <a:pt x="174142" y="461441"/>
                  </a:lnTo>
                  <a:lnTo>
                    <a:pt x="174142" y="466610"/>
                  </a:lnTo>
                  <a:lnTo>
                    <a:pt x="173329" y="466966"/>
                  </a:lnTo>
                  <a:lnTo>
                    <a:pt x="172656" y="470877"/>
                  </a:lnTo>
                  <a:lnTo>
                    <a:pt x="174142" y="470408"/>
                  </a:lnTo>
                  <a:lnTo>
                    <a:pt x="178181" y="469125"/>
                  </a:lnTo>
                  <a:lnTo>
                    <a:pt x="182905" y="467512"/>
                  </a:lnTo>
                  <a:lnTo>
                    <a:pt x="181419" y="463727"/>
                  </a:lnTo>
                  <a:lnTo>
                    <a:pt x="178320" y="468312"/>
                  </a:lnTo>
                  <a:lnTo>
                    <a:pt x="176682" y="466496"/>
                  </a:lnTo>
                  <a:lnTo>
                    <a:pt x="178181" y="465188"/>
                  </a:lnTo>
                  <a:lnTo>
                    <a:pt x="178320" y="465061"/>
                  </a:lnTo>
                  <a:lnTo>
                    <a:pt x="178460" y="464947"/>
                  </a:lnTo>
                  <a:lnTo>
                    <a:pt x="179933" y="463067"/>
                  </a:lnTo>
                  <a:lnTo>
                    <a:pt x="181013" y="461708"/>
                  </a:lnTo>
                  <a:lnTo>
                    <a:pt x="182905" y="467118"/>
                  </a:lnTo>
                  <a:lnTo>
                    <a:pt x="182905" y="467487"/>
                  </a:lnTo>
                  <a:lnTo>
                    <a:pt x="183718" y="469519"/>
                  </a:lnTo>
                  <a:lnTo>
                    <a:pt x="183019" y="467474"/>
                  </a:lnTo>
                  <a:lnTo>
                    <a:pt x="183718" y="467233"/>
                  </a:lnTo>
                  <a:lnTo>
                    <a:pt x="185737" y="466547"/>
                  </a:lnTo>
                  <a:lnTo>
                    <a:pt x="189242" y="465353"/>
                  </a:lnTo>
                  <a:lnTo>
                    <a:pt x="189242" y="464273"/>
                  </a:lnTo>
                  <a:lnTo>
                    <a:pt x="188709" y="463727"/>
                  </a:lnTo>
                  <a:lnTo>
                    <a:pt x="188036" y="463321"/>
                  </a:lnTo>
                  <a:lnTo>
                    <a:pt x="188036" y="462521"/>
                  </a:lnTo>
                  <a:lnTo>
                    <a:pt x="186651" y="461149"/>
                  </a:lnTo>
                  <a:lnTo>
                    <a:pt x="187896" y="459409"/>
                  </a:lnTo>
                  <a:lnTo>
                    <a:pt x="187756" y="460768"/>
                  </a:lnTo>
                  <a:lnTo>
                    <a:pt x="187896" y="460819"/>
                  </a:lnTo>
                  <a:lnTo>
                    <a:pt x="190728" y="461860"/>
                  </a:lnTo>
                  <a:lnTo>
                    <a:pt x="190868" y="461911"/>
                  </a:lnTo>
                  <a:lnTo>
                    <a:pt x="191135" y="462013"/>
                  </a:lnTo>
                  <a:lnTo>
                    <a:pt x="191401" y="462114"/>
                  </a:lnTo>
                  <a:lnTo>
                    <a:pt x="191401" y="461848"/>
                  </a:lnTo>
                  <a:lnTo>
                    <a:pt x="191808" y="460768"/>
                  </a:lnTo>
                  <a:lnTo>
                    <a:pt x="191668" y="461213"/>
                  </a:lnTo>
                  <a:lnTo>
                    <a:pt x="191401" y="461848"/>
                  </a:lnTo>
                  <a:lnTo>
                    <a:pt x="191427" y="462013"/>
                  </a:lnTo>
                  <a:lnTo>
                    <a:pt x="191668" y="463194"/>
                  </a:lnTo>
                  <a:lnTo>
                    <a:pt x="191808" y="463423"/>
                  </a:lnTo>
                  <a:lnTo>
                    <a:pt x="192214" y="464134"/>
                  </a:lnTo>
                  <a:lnTo>
                    <a:pt x="192620" y="463994"/>
                  </a:lnTo>
                  <a:lnTo>
                    <a:pt x="198018" y="462102"/>
                  </a:lnTo>
                  <a:lnTo>
                    <a:pt x="198285" y="462000"/>
                  </a:lnTo>
                  <a:lnTo>
                    <a:pt x="198551" y="461911"/>
                  </a:lnTo>
                  <a:lnTo>
                    <a:pt x="198691" y="461860"/>
                  </a:lnTo>
                  <a:lnTo>
                    <a:pt x="202057" y="460679"/>
                  </a:lnTo>
                  <a:lnTo>
                    <a:pt x="206921" y="458838"/>
                  </a:lnTo>
                  <a:lnTo>
                    <a:pt x="207187" y="458736"/>
                  </a:lnTo>
                  <a:close/>
                </a:path>
                <a:path w="535940" h="501014">
                  <a:moveTo>
                    <a:pt x="209473" y="458063"/>
                  </a:moveTo>
                  <a:lnTo>
                    <a:pt x="209080" y="458063"/>
                  </a:lnTo>
                  <a:lnTo>
                    <a:pt x="208673" y="458203"/>
                  </a:lnTo>
                  <a:lnTo>
                    <a:pt x="208267" y="458470"/>
                  </a:lnTo>
                  <a:lnTo>
                    <a:pt x="209473" y="458063"/>
                  </a:lnTo>
                  <a:close/>
                </a:path>
                <a:path w="535940" h="501014">
                  <a:moveTo>
                    <a:pt x="214071" y="432028"/>
                  </a:moveTo>
                  <a:lnTo>
                    <a:pt x="213931" y="430276"/>
                  </a:lnTo>
                  <a:lnTo>
                    <a:pt x="212585" y="430822"/>
                  </a:lnTo>
                  <a:lnTo>
                    <a:pt x="211632" y="430415"/>
                  </a:lnTo>
                  <a:lnTo>
                    <a:pt x="208800" y="431634"/>
                  </a:lnTo>
                  <a:lnTo>
                    <a:pt x="214071" y="435000"/>
                  </a:lnTo>
                  <a:lnTo>
                    <a:pt x="214071" y="432028"/>
                  </a:lnTo>
                  <a:close/>
                </a:path>
                <a:path w="535940" h="501014">
                  <a:moveTo>
                    <a:pt x="215138" y="442556"/>
                  </a:moveTo>
                  <a:lnTo>
                    <a:pt x="212305" y="434733"/>
                  </a:lnTo>
                  <a:lnTo>
                    <a:pt x="209473" y="434467"/>
                  </a:lnTo>
                  <a:lnTo>
                    <a:pt x="205295" y="433793"/>
                  </a:lnTo>
                  <a:lnTo>
                    <a:pt x="206108" y="442290"/>
                  </a:lnTo>
                  <a:lnTo>
                    <a:pt x="210146" y="441210"/>
                  </a:lnTo>
                  <a:lnTo>
                    <a:pt x="215138" y="442556"/>
                  </a:lnTo>
                  <a:close/>
                </a:path>
                <a:path w="535940" h="501014">
                  <a:moveTo>
                    <a:pt x="224726" y="451319"/>
                  </a:moveTo>
                  <a:lnTo>
                    <a:pt x="218516" y="445655"/>
                  </a:lnTo>
                  <a:lnTo>
                    <a:pt x="215544" y="449300"/>
                  </a:lnTo>
                  <a:lnTo>
                    <a:pt x="212725" y="447141"/>
                  </a:lnTo>
                  <a:lnTo>
                    <a:pt x="211112" y="449249"/>
                  </a:lnTo>
                  <a:lnTo>
                    <a:pt x="211543" y="451789"/>
                  </a:lnTo>
                  <a:lnTo>
                    <a:pt x="214871" y="450913"/>
                  </a:lnTo>
                  <a:lnTo>
                    <a:pt x="214604" y="452399"/>
                  </a:lnTo>
                  <a:lnTo>
                    <a:pt x="214744" y="453885"/>
                  </a:lnTo>
                  <a:lnTo>
                    <a:pt x="215684" y="454558"/>
                  </a:lnTo>
                  <a:lnTo>
                    <a:pt x="217030" y="455371"/>
                  </a:lnTo>
                  <a:lnTo>
                    <a:pt x="218782" y="454291"/>
                  </a:lnTo>
                  <a:lnTo>
                    <a:pt x="220129" y="453745"/>
                  </a:lnTo>
                  <a:lnTo>
                    <a:pt x="224726" y="451319"/>
                  </a:lnTo>
                  <a:close/>
                </a:path>
                <a:path w="535940" h="501014">
                  <a:moveTo>
                    <a:pt x="300799" y="334238"/>
                  </a:moveTo>
                  <a:lnTo>
                    <a:pt x="297561" y="330060"/>
                  </a:lnTo>
                  <a:lnTo>
                    <a:pt x="297014" y="332752"/>
                  </a:lnTo>
                  <a:lnTo>
                    <a:pt x="296887" y="333705"/>
                  </a:lnTo>
                  <a:lnTo>
                    <a:pt x="297561" y="334111"/>
                  </a:lnTo>
                  <a:lnTo>
                    <a:pt x="298234" y="334238"/>
                  </a:lnTo>
                  <a:lnTo>
                    <a:pt x="300799" y="334238"/>
                  </a:lnTo>
                  <a:close/>
                </a:path>
                <a:path w="535940" h="501014">
                  <a:moveTo>
                    <a:pt x="313207" y="309562"/>
                  </a:moveTo>
                  <a:lnTo>
                    <a:pt x="312661" y="308610"/>
                  </a:lnTo>
                  <a:lnTo>
                    <a:pt x="311861" y="309283"/>
                  </a:lnTo>
                  <a:lnTo>
                    <a:pt x="311454" y="309562"/>
                  </a:lnTo>
                  <a:lnTo>
                    <a:pt x="312127" y="310769"/>
                  </a:lnTo>
                  <a:lnTo>
                    <a:pt x="312661" y="309968"/>
                  </a:lnTo>
                  <a:lnTo>
                    <a:pt x="313207" y="309562"/>
                  </a:lnTo>
                  <a:close/>
                </a:path>
                <a:path w="535940" h="501014">
                  <a:moveTo>
                    <a:pt x="313334" y="355549"/>
                  </a:moveTo>
                  <a:lnTo>
                    <a:pt x="312801" y="354876"/>
                  </a:lnTo>
                  <a:lnTo>
                    <a:pt x="311988" y="354469"/>
                  </a:lnTo>
                  <a:lnTo>
                    <a:pt x="311315" y="355688"/>
                  </a:lnTo>
                  <a:lnTo>
                    <a:pt x="311988" y="356362"/>
                  </a:lnTo>
                  <a:lnTo>
                    <a:pt x="312801" y="356628"/>
                  </a:lnTo>
                  <a:lnTo>
                    <a:pt x="313334" y="355549"/>
                  </a:lnTo>
                  <a:close/>
                </a:path>
                <a:path w="535940" h="501014">
                  <a:moveTo>
                    <a:pt x="326326" y="319430"/>
                  </a:moveTo>
                  <a:lnTo>
                    <a:pt x="325475" y="320344"/>
                  </a:lnTo>
                  <a:lnTo>
                    <a:pt x="326326" y="320459"/>
                  </a:lnTo>
                  <a:lnTo>
                    <a:pt x="326326" y="319430"/>
                  </a:lnTo>
                  <a:close/>
                </a:path>
                <a:path w="535940" h="501014">
                  <a:moveTo>
                    <a:pt x="329666" y="315760"/>
                  </a:moveTo>
                  <a:lnTo>
                    <a:pt x="326326" y="314769"/>
                  </a:lnTo>
                  <a:lnTo>
                    <a:pt x="324535" y="314756"/>
                  </a:lnTo>
                  <a:lnTo>
                    <a:pt x="320078" y="314960"/>
                  </a:lnTo>
                  <a:lnTo>
                    <a:pt x="326021" y="319125"/>
                  </a:lnTo>
                  <a:lnTo>
                    <a:pt x="326148" y="319214"/>
                  </a:lnTo>
                  <a:lnTo>
                    <a:pt x="326326" y="319328"/>
                  </a:lnTo>
                  <a:lnTo>
                    <a:pt x="329666" y="315760"/>
                  </a:lnTo>
                  <a:close/>
                </a:path>
                <a:path w="535940" h="501014">
                  <a:moveTo>
                    <a:pt x="331012" y="285813"/>
                  </a:moveTo>
                  <a:lnTo>
                    <a:pt x="330746" y="285546"/>
                  </a:lnTo>
                  <a:lnTo>
                    <a:pt x="330466" y="284873"/>
                  </a:lnTo>
                  <a:lnTo>
                    <a:pt x="330060" y="285280"/>
                  </a:lnTo>
                  <a:lnTo>
                    <a:pt x="330606" y="285953"/>
                  </a:lnTo>
                  <a:lnTo>
                    <a:pt x="331012" y="285813"/>
                  </a:lnTo>
                  <a:close/>
                </a:path>
                <a:path w="535940" h="501014">
                  <a:moveTo>
                    <a:pt x="331419" y="321424"/>
                  </a:moveTo>
                  <a:lnTo>
                    <a:pt x="329793" y="320992"/>
                  </a:lnTo>
                  <a:lnTo>
                    <a:pt x="329666" y="320954"/>
                  </a:lnTo>
                  <a:lnTo>
                    <a:pt x="329120" y="320852"/>
                  </a:lnTo>
                  <a:lnTo>
                    <a:pt x="326326" y="320459"/>
                  </a:lnTo>
                  <a:lnTo>
                    <a:pt x="326148" y="322237"/>
                  </a:lnTo>
                  <a:lnTo>
                    <a:pt x="324535" y="323049"/>
                  </a:lnTo>
                  <a:lnTo>
                    <a:pt x="325348" y="325882"/>
                  </a:lnTo>
                  <a:lnTo>
                    <a:pt x="329120" y="328574"/>
                  </a:lnTo>
                  <a:lnTo>
                    <a:pt x="329793" y="323989"/>
                  </a:lnTo>
                  <a:lnTo>
                    <a:pt x="331419" y="323723"/>
                  </a:lnTo>
                  <a:lnTo>
                    <a:pt x="331419" y="321424"/>
                  </a:lnTo>
                  <a:close/>
                </a:path>
                <a:path w="535940" h="501014">
                  <a:moveTo>
                    <a:pt x="333438" y="293636"/>
                  </a:moveTo>
                  <a:lnTo>
                    <a:pt x="332092" y="291477"/>
                  </a:lnTo>
                  <a:lnTo>
                    <a:pt x="331952" y="291757"/>
                  </a:lnTo>
                  <a:lnTo>
                    <a:pt x="331685" y="291884"/>
                  </a:lnTo>
                  <a:lnTo>
                    <a:pt x="331546" y="292163"/>
                  </a:lnTo>
                  <a:lnTo>
                    <a:pt x="331279" y="293103"/>
                  </a:lnTo>
                  <a:lnTo>
                    <a:pt x="331952" y="293370"/>
                  </a:lnTo>
                  <a:lnTo>
                    <a:pt x="332498" y="293776"/>
                  </a:lnTo>
                  <a:lnTo>
                    <a:pt x="332892" y="293636"/>
                  </a:lnTo>
                  <a:lnTo>
                    <a:pt x="333438" y="293636"/>
                  </a:lnTo>
                  <a:close/>
                </a:path>
                <a:path w="535940" h="501014">
                  <a:moveTo>
                    <a:pt x="335191" y="316433"/>
                  </a:moveTo>
                  <a:lnTo>
                    <a:pt x="335051" y="316306"/>
                  </a:lnTo>
                  <a:lnTo>
                    <a:pt x="334924" y="315760"/>
                  </a:lnTo>
                  <a:lnTo>
                    <a:pt x="334784" y="315760"/>
                  </a:lnTo>
                  <a:lnTo>
                    <a:pt x="332498" y="314553"/>
                  </a:lnTo>
                  <a:lnTo>
                    <a:pt x="333844" y="317792"/>
                  </a:lnTo>
                  <a:lnTo>
                    <a:pt x="335191" y="316433"/>
                  </a:lnTo>
                  <a:close/>
                </a:path>
                <a:path w="535940" h="501014">
                  <a:moveTo>
                    <a:pt x="344093" y="327494"/>
                  </a:moveTo>
                  <a:lnTo>
                    <a:pt x="343954" y="326821"/>
                  </a:lnTo>
                  <a:lnTo>
                    <a:pt x="341401" y="323049"/>
                  </a:lnTo>
                  <a:lnTo>
                    <a:pt x="339102" y="316433"/>
                  </a:lnTo>
                  <a:lnTo>
                    <a:pt x="330873" y="320624"/>
                  </a:lnTo>
                  <a:lnTo>
                    <a:pt x="336270" y="325335"/>
                  </a:lnTo>
                  <a:lnTo>
                    <a:pt x="337210" y="326009"/>
                  </a:lnTo>
                  <a:lnTo>
                    <a:pt x="338023" y="328307"/>
                  </a:lnTo>
                  <a:lnTo>
                    <a:pt x="339915" y="326961"/>
                  </a:lnTo>
                  <a:lnTo>
                    <a:pt x="344093" y="327494"/>
                  </a:lnTo>
                  <a:close/>
                </a:path>
                <a:path w="535940" h="501014">
                  <a:moveTo>
                    <a:pt x="346925" y="364324"/>
                  </a:moveTo>
                  <a:lnTo>
                    <a:pt x="346113" y="362432"/>
                  </a:lnTo>
                  <a:lnTo>
                    <a:pt x="344766" y="361213"/>
                  </a:lnTo>
                  <a:lnTo>
                    <a:pt x="345846" y="360273"/>
                  </a:lnTo>
                  <a:lnTo>
                    <a:pt x="345313" y="358521"/>
                  </a:lnTo>
                  <a:lnTo>
                    <a:pt x="344093" y="357987"/>
                  </a:lnTo>
                  <a:lnTo>
                    <a:pt x="345579" y="354342"/>
                  </a:lnTo>
                  <a:lnTo>
                    <a:pt x="341528" y="344893"/>
                  </a:lnTo>
                  <a:lnTo>
                    <a:pt x="336943" y="350431"/>
                  </a:lnTo>
                  <a:lnTo>
                    <a:pt x="336410" y="349618"/>
                  </a:lnTo>
                  <a:lnTo>
                    <a:pt x="335597" y="348005"/>
                  </a:lnTo>
                  <a:lnTo>
                    <a:pt x="336816" y="345567"/>
                  </a:lnTo>
                  <a:lnTo>
                    <a:pt x="336537" y="345033"/>
                  </a:lnTo>
                  <a:lnTo>
                    <a:pt x="332905" y="340982"/>
                  </a:lnTo>
                  <a:lnTo>
                    <a:pt x="332359" y="339102"/>
                  </a:lnTo>
                  <a:lnTo>
                    <a:pt x="331825" y="340702"/>
                  </a:lnTo>
                  <a:lnTo>
                    <a:pt x="331825" y="352183"/>
                  </a:lnTo>
                  <a:lnTo>
                    <a:pt x="329577" y="354431"/>
                  </a:lnTo>
                  <a:lnTo>
                    <a:pt x="325615" y="350964"/>
                  </a:lnTo>
                  <a:lnTo>
                    <a:pt x="326148" y="351078"/>
                  </a:lnTo>
                  <a:lnTo>
                    <a:pt x="326694" y="351180"/>
                  </a:lnTo>
                  <a:lnTo>
                    <a:pt x="327228" y="351282"/>
                  </a:lnTo>
                  <a:lnTo>
                    <a:pt x="327774" y="351396"/>
                  </a:lnTo>
                  <a:lnTo>
                    <a:pt x="328307" y="351497"/>
                  </a:lnTo>
                  <a:lnTo>
                    <a:pt x="329577" y="351739"/>
                  </a:lnTo>
                  <a:lnTo>
                    <a:pt x="329907" y="351802"/>
                  </a:lnTo>
                  <a:lnTo>
                    <a:pt x="330200" y="352285"/>
                  </a:lnTo>
                  <a:lnTo>
                    <a:pt x="330200" y="351866"/>
                  </a:lnTo>
                  <a:lnTo>
                    <a:pt x="331076" y="352031"/>
                  </a:lnTo>
                  <a:lnTo>
                    <a:pt x="331419" y="352107"/>
                  </a:lnTo>
                  <a:lnTo>
                    <a:pt x="331825" y="352183"/>
                  </a:lnTo>
                  <a:lnTo>
                    <a:pt x="331825" y="340702"/>
                  </a:lnTo>
                  <a:lnTo>
                    <a:pt x="330200" y="345579"/>
                  </a:lnTo>
                  <a:lnTo>
                    <a:pt x="330200" y="347599"/>
                  </a:lnTo>
                  <a:lnTo>
                    <a:pt x="330200" y="351510"/>
                  </a:lnTo>
                  <a:lnTo>
                    <a:pt x="329476" y="350647"/>
                  </a:lnTo>
                  <a:lnTo>
                    <a:pt x="330200" y="351510"/>
                  </a:lnTo>
                  <a:lnTo>
                    <a:pt x="330200" y="347599"/>
                  </a:lnTo>
                  <a:lnTo>
                    <a:pt x="327774" y="348691"/>
                  </a:lnTo>
                  <a:lnTo>
                    <a:pt x="327507" y="348805"/>
                  </a:lnTo>
                  <a:lnTo>
                    <a:pt x="328587" y="348272"/>
                  </a:lnTo>
                  <a:lnTo>
                    <a:pt x="328307" y="347192"/>
                  </a:lnTo>
                  <a:lnTo>
                    <a:pt x="328307" y="346379"/>
                  </a:lnTo>
                  <a:lnTo>
                    <a:pt x="326745" y="343700"/>
                  </a:lnTo>
                  <a:lnTo>
                    <a:pt x="330200" y="347599"/>
                  </a:lnTo>
                  <a:lnTo>
                    <a:pt x="330200" y="345579"/>
                  </a:lnTo>
                  <a:lnTo>
                    <a:pt x="330200" y="344678"/>
                  </a:lnTo>
                  <a:lnTo>
                    <a:pt x="328447" y="338289"/>
                  </a:lnTo>
                  <a:lnTo>
                    <a:pt x="327228" y="340106"/>
                  </a:lnTo>
                  <a:lnTo>
                    <a:pt x="327050" y="340283"/>
                  </a:lnTo>
                  <a:lnTo>
                    <a:pt x="326428" y="339890"/>
                  </a:lnTo>
                  <a:lnTo>
                    <a:pt x="326428" y="343331"/>
                  </a:lnTo>
                  <a:lnTo>
                    <a:pt x="326428" y="344741"/>
                  </a:lnTo>
                  <a:lnTo>
                    <a:pt x="326148" y="343014"/>
                  </a:lnTo>
                  <a:lnTo>
                    <a:pt x="326428" y="343331"/>
                  </a:lnTo>
                  <a:lnTo>
                    <a:pt x="326428" y="339890"/>
                  </a:lnTo>
                  <a:lnTo>
                    <a:pt x="325208" y="339102"/>
                  </a:lnTo>
                  <a:lnTo>
                    <a:pt x="321297" y="341388"/>
                  </a:lnTo>
                  <a:lnTo>
                    <a:pt x="318198" y="336943"/>
                  </a:lnTo>
                  <a:lnTo>
                    <a:pt x="315493" y="334911"/>
                  </a:lnTo>
                  <a:lnTo>
                    <a:pt x="317385" y="333971"/>
                  </a:lnTo>
                  <a:lnTo>
                    <a:pt x="313880" y="331673"/>
                  </a:lnTo>
                  <a:lnTo>
                    <a:pt x="313207" y="332752"/>
                  </a:lnTo>
                  <a:lnTo>
                    <a:pt x="313207" y="333438"/>
                  </a:lnTo>
                  <a:lnTo>
                    <a:pt x="314147" y="334784"/>
                  </a:lnTo>
                  <a:lnTo>
                    <a:pt x="314579" y="334886"/>
                  </a:lnTo>
                  <a:lnTo>
                    <a:pt x="310184" y="337807"/>
                  </a:lnTo>
                  <a:lnTo>
                    <a:pt x="307238" y="336296"/>
                  </a:lnTo>
                  <a:lnTo>
                    <a:pt x="304711" y="338963"/>
                  </a:lnTo>
                  <a:lnTo>
                    <a:pt x="302552" y="341528"/>
                  </a:lnTo>
                  <a:lnTo>
                    <a:pt x="307238" y="343420"/>
                  </a:lnTo>
                  <a:lnTo>
                    <a:pt x="307543" y="343420"/>
                  </a:lnTo>
                  <a:lnTo>
                    <a:pt x="307238" y="343446"/>
                  </a:lnTo>
                  <a:lnTo>
                    <a:pt x="307543" y="343547"/>
                  </a:lnTo>
                  <a:lnTo>
                    <a:pt x="305650" y="343547"/>
                  </a:lnTo>
                  <a:lnTo>
                    <a:pt x="309562" y="347675"/>
                  </a:lnTo>
                  <a:lnTo>
                    <a:pt x="309702" y="347814"/>
                  </a:lnTo>
                  <a:lnTo>
                    <a:pt x="310540" y="348703"/>
                  </a:lnTo>
                  <a:lnTo>
                    <a:pt x="310540" y="350075"/>
                  </a:lnTo>
                  <a:lnTo>
                    <a:pt x="310908" y="345440"/>
                  </a:lnTo>
                  <a:lnTo>
                    <a:pt x="311048" y="344627"/>
                  </a:lnTo>
                  <a:lnTo>
                    <a:pt x="311188" y="343014"/>
                  </a:lnTo>
                  <a:lnTo>
                    <a:pt x="309702" y="343281"/>
                  </a:lnTo>
                  <a:lnTo>
                    <a:pt x="312178" y="341236"/>
                  </a:lnTo>
                  <a:lnTo>
                    <a:pt x="311162" y="339255"/>
                  </a:lnTo>
                  <a:lnTo>
                    <a:pt x="312127" y="339178"/>
                  </a:lnTo>
                  <a:lnTo>
                    <a:pt x="313880" y="339051"/>
                  </a:lnTo>
                  <a:lnTo>
                    <a:pt x="314579" y="339001"/>
                  </a:lnTo>
                  <a:lnTo>
                    <a:pt x="315493" y="338937"/>
                  </a:lnTo>
                  <a:lnTo>
                    <a:pt x="316572" y="338861"/>
                  </a:lnTo>
                  <a:lnTo>
                    <a:pt x="318325" y="338734"/>
                  </a:lnTo>
                  <a:lnTo>
                    <a:pt x="318871" y="338696"/>
                  </a:lnTo>
                  <a:lnTo>
                    <a:pt x="317652" y="342734"/>
                  </a:lnTo>
                  <a:lnTo>
                    <a:pt x="315493" y="340690"/>
                  </a:lnTo>
                  <a:lnTo>
                    <a:pt x="315493" y="340893"/>
                  </a:lnTo>
                  <a:lnTo>
                    <a:pt x="314210" y="343217"/>
                  </a:lnTo>
                  <a:lnTo>
                    <a:pt x="314579" y="345960"/>
                  </a:lnTo>
                  <a:lnTo>
                    <a:pt x="317385" y="344995"/>
                  </a:lnTo>
                  <a:lnTo>
                    <a:pt x="317652" y="344893"/>
                  </a:lnTo>
                  <a:lnTo>
                    <a:pt x="317792" y="345567"/>
                  </a:lnTo>
                  <a:lnTo>
                    <a:pt x="318325" y="346113"/>
                  </a:lnTo>
                  <a:lnTo>
                    <a:pt x="318731" y="346646"/>
                  </a:lnTo>
                  <a:lnTo>
                    <a:pt x="318871" y="347230"/>
                  </a:lnTo>
                  <a:lnTo>
                    <a:pt x="319544" y="350164"/>
                  </a:lnTo>
                  <a:lnTo>
                    <a:pt x="312127" y="351637"/>
                  </a:lnTo>
                  <a:lnTo>
                    <a:pt x="316572" y="354203"/>
                  </a:lnTo>
                  <a:lnTo>
                    <a:pt x="319278" y="355104"/>
                  </a:lnTo>
                  <a:lnTo>
                    <a:pt x="320217" y="355422"/>
                  </a:lnTo>
                  <a:lnTo>
                    <a:pt x="319278" y="350964"/>
                  </a:lnTo>
                  <a:lnTo>
                    <a:pt x="319544" y="351053"/>
                  </a:lnTo>
                  <a:lnTo>
                    <a:pt x="323049" y="352183"/>
                  </a:lnTo>
                  <a:lnTo>
                    <a:pt x="325208" y="352704"/>
                  </a:lnTo>
                  <a:lnTo>
                    <a:pt x="325615" y="352793"/>
                  </a:lnTo>
                  <a:lnTo>
                    <a:pt x="326148" y="352920"/>
                  </a:lnTo>
                  <a:lnTo>
                    <a:pt x="326428" y="352996"/>
                  </a:lnTo>
                  <a:lnTo>
                    <a:pt x="322516" y="359867"/>
                  </a:lnTo>
                  <a:lnTo>
                    <a:pt x="325208" y="359410"/>
                  </a:lnTo>
                  <a:lnTo>
                    <a:pt x="325615" y="359333"/>
                  </a:lnTo>
                  <a:lnTo>
                    <a:pt x="326148" y="359244"/>
                  </a:lnTo>
                  <a:lnTo>
                    <a:pt x="326428" y="359194"/>
                  </a:lnTo>
                  <a:lnTo>
                    <a:pt x="327050" y="359092"/>
                  </a:lnTo>
                  <a:lnTo>
                    <a:pt x="327228" y="359067"/>
                  </a:lnTo>
                  <a:lnTo>
                    <a:pt x="327088" y="359206"/>
                  </a:lnTo>
                  <a:lnTo>
                    <a:pt x="327228" y="359460"/>
                  </a:lnTo>
                  <a:lnTo>
                    <a:pt x="327507" y="360006"/>
                  </a:lnTo>
                  <a:lnTo>
                    <a:pt x="327774" y="360946"/>
                  </a:lnTo>
                  <a:lnTo>
                    <a:pt x="328180" y="361886"/>
                  </a:lnTo>
                  <a:lnTo>
                    <a:pt x="325208" y="365531"/>
                  </a:lnTo>
                  <a:lnTo>
                    <a:pt x="329577" y="366826"/>
                  </a:lnTo>
                  <a:lnTo>
                    <a:pt x="331076" y="367271"/>
                  </a:lnTo>
                  <a:lnTo>
                    <a:pt x="331419" y="367372"/>
                  </a:lnTo>
                  <a:lnTo>
                    <a:pt x="331825" y="367499"/>
                  </a:lnTo>
                  <a:lnTo>
                    <a:pt x="332092" y="367576"/>
                  </a:lnTo>
                  <a:lnTo>
                    <a:pt x="332359" y="367652"/>
                  </a:lnTo>
                  <a:lnTo>
                    <a:pt x="332625" y="367741"/>
                  </a:lnTo>
                  <a:lnTo>
                    <a:pt x="333844" y="368096"/>
                  </a:lnTo>
                  <a:lnTo>
                    <a:pt x="333032" y="364045"/>
                  </a:lnTo>
                  <a:lnTo>
                    <a:pt x="332625" y="362292"/>
                  </a:lnTo>
                  <a:lnTo>
                    <a:pt x="333298" y="359867"/>
                  </a:lnTo>
                  <a:lnTo>
                    <a:pt x="332092" y="357847"/>
                  </a:lnTo>
                  <a:lnTo>
                    <a:pt x="331825" y="357949"/>
                  </a:lnTo>
                  <a:lnTo>
                    <a:pt x="329641" y="357987"/>
                  </a:lnTo>
                  <a:lnTo>
                    <a:pt x="331076" y="357200"/>
                  </a:lnTo>
                  <a:lnTo>
                    <a:pt x="332092" y="357670"/>
                  </a:lnTo>
                  <a:lnTo>
                    <a:pt x="335597" y="359333"/>
                  </a:lnTo>
                  <a:lnTo>
                    <a:pt x="338023" y="356768"/>
                  </a:lnTo>
                  <a:lnTo>
                    <a:pt x="339369" y="358660"/>
                  </a:lnTo>
                  <a:lnTo>
                    <a:pt x="339509" y="359867"/>
                  </a:lnTo>
                  <a:lnTo>
                    <a:pt x="339775" y="360946"/>
                  </a:lnTo>
                  <a:lnTo>
                    <a:pt x="339915" y="360921"/>
                  </a:lnTo>
                  <a:lnTo>
                    <a:pt x="340588" y="360819"/>
                  </a:lnTo>
                  <a:lnTo>
                    <a:pt x="340995" y="362978"/>
                  </a:lnTo>
                  <a:lnTo>
                    <a:pt x="338429" y="363486"/>
                  </a:lnTo>
                  <a:lnTo>
                    <a:pt x="338023" y="363562"/>
                  </a:lnTo>
                  <a:lnTo>
                    <a:pt x="337616" y="363651"/>
                  </a:lnTo>
                  <a:lnTo>
                    <a:pt x="339775" y="365556"/>
                  </a:lnTo>
                  <a:lnTo>
                    <a:pt x="339915" y="365671"/>
                  </a:lnTo>
                  <a:lnTo>
                    <a:pt x="340995" y="366814"/>
                  </a:lnTo>
                  <a:lnTo>
                    <a:pt x="342201" y="368096"/>
                  </a:lnTo>
                  <a:lnTo>
                    <a:pt x="341528" y="368046"/>
                  </a:lnTo>
                  <a:lnTo>
                    <a:pt x="339775" y="367931"/>
                  </a:lnTo>
                  <a:lnTo>
                    <a:pt x="338023" y="367817"/>
                  </a:lnTo>
                  <a:lnTo>
                    <a:pt x="336270" y="367690"/>
                  </a:lnTo>
                  <a:lnTo>
                    <a:pt x="338429" y="371741"/>
                  </a:lnTo>
                  <a:lnTo>
                    <a:pt x="339509" y="374434"/>
                  </a:lnTo>
                  <a:lnTo>
                    <a:pt x="339928" y="374535"/>
                  </a:lnTo>
                  <a:lnTo>
                    <a:pt x="339648" y="374573"/>
                  </a:lnTo>
                  <a:lnTo>
                    <a:pt x="340855" y="379704"/>
                  </a:lnTo>
                  <a:lnTo>
                    <a:pt x="343827" y="378485"/>
                  </a:lnTo>
                  <a:lnTo>
                    <a:pt x="344639" y="377139"/>
                  </a:lnTo>
                  <a:lnTo>
                    <a:pt x="345440" y="373227"/>
                  </a:lnTo>
                  <a:lnTo>
                    <a:pt x="344474" y="373545"/>
                  </a:lnTo>
                  <a:lnTo>
                    <a:pt x="345033" y="372008"/>
                  </a:lnTo>
                  <a:lnTo>
                    <a:pt x="345846" y="370395"/>
                  </a:lnTo>
                  <a:lnTo>
                    <a:pt x="343281" y="367157"/>
                  </a:lnTo>
                  <a:lnTo>
                    <a:pt x="343827" y="367030"/>
                  </a:lnTo>
                  <a:lnTo>
                    <a:pt x="344093" y="366953"/>
                  </a:lnTo>
                  <a:lnTo>
                    <a:pt x="344766" y="366801"/>
                  </a:lnTo>
                  <a:lnTo>
                    <a:pt x="346659" y="366344"/>
                  </a:lnTo>
                  <a:lnTo>
                    <a:pt x="346925" y="364324"/>
                  </a:lnTo>
                  <a:close/>
                </a:path>
                <a:path w="535940" h="501014">
                  <a:moveTo>
                    <a:pt x="348145" y="280822"/>
                  </a:moveTo>
                  <a:lnTo>
                    <a:pt x="346659" y="278942"/>
                  </a:lnTo>
                  <a:lnTo>
                    <a:pt x="345173" y="279742"/>
                  </a:lnTo>
                  <a:lnTo>
                    <a:pt x="344093" y="282041"/>
                  </a:lnTo>
                  <a:lnTo>
                    <a:pt x="346659" y="283654"/>
                  </a:lnTo>
                  <a:lnTo>
                    <a:pt x="347865" y="282587"/>
                  </a:lnTo>
                  <a:lnTo>
                    <a:pt x="348145" y="280822"/>
                  </a:lnTo>
                  <a:close/>
                </a:path>
                <a:path w="535940" h="501014">
                  <a:moveTo>
                    <a:pt x="348945" y="274624"/>
                  </a:moveTo>
                  <a:lnTo>
                    <a:pt x="345313" y="272199"/>
                  </a:lnTo>
                  <a:lnTo>
                    <a:pt x="343827" y="271386"/>
                  </a:lnTo>
                  <a:lnTo>
                    <a:pt x="342874" y="271792"/>
                  </a:lnTo>
                  <a:lnTo>
                    <a:pt x="342074" y="272872"/>
                  </a:lnTo>
                  <a:lnTo>
                    <a:pt x="341528" y="277863"/>
                  </a:lnTo>
                  <a:lnTo>
                    <a:pt x="348945" y="274624"/>
                  </a:lnTo>
                  <a:close/>
                </a:path>
                <a:path w="535940" h="501014">
                  <a:moveTo>
                    <a:pt x="355015" y="363778"/>
                  </a:moveTo>
                  <a:lnTo>
                    <a:pt x="354888" y="363372"/>
                  </a:lnTo>
                  <a:lnTo>
                    <a:pt x="354482" y="363245"/>
                  </a:lnTo>
                  <a:lnTo>
                    <a:pt x="354215" y="363372"/>
                  </a:lnTo>
                  <a:lnTo>
                    <a:pt x="353402" y="363651"/>
                  </a:lnTo>
                  <a:lnTo>
                    <a:pt x="353542" y="364324"/>
                  </a:lnTo>
                  <a:lnTo>
                    <a:pt x="354342" y="364731"/>
                  </a:lnTo>
                  <a:lnTo>
                    <a:pt x="355015" y="364324"/>
                  </a:lnTo>
                  <a:lnTo>
                    <a:pt x="355015" y="363778"/>
                  </a:lnTo>
                  <a:close/>
                </a:path>
                <a:path w="535940" h="501014">
                  <a:moveTo>
                    <a:pt x="361353" y="322503"/>
                  </a:moveTo>
                  <a:lnTo>
                    <a:pt x="357174" y="317792"/>
                  </a:lnTo>
                  <a:lnTo>
                    <a:pt x="353136" y="316433"/>
                  </a:lnTo>
                  <a:lnTo>
                    <a:pt x="357047" y="315493"/>
                  </a:lnTo>
                  <a:lnTo>
                    <a:pt x="357314" y="313601"/>
                  </a:lnTo>
                  <a:lnTo>
                    <a:pt x="357720" y="309562"/>
                  </a:lnTo>
                  <a:lnTo>
                    <a:pt x="353936" y="314274"/>
                  </a:lnTo>
                  <a:lnTo>
                    <a:pt x="352183" y="313601"/>
                  </a:lnTo>
                  <a:lnTo>
                    <a:pt x="352856" y="311848"/>
                  </a:lnTo>
                  <a:lnTo>
                    <a:pt x="353936" y="309283"/>
                  </a:lnTo>
                  <a:lnTo>
                    <a:pt x="350697" y="308889"/>
                  </a:lnTo>
                  <a:lnTo>
                    <a:pt x="345706" y="307670"/>
                  </a:lnTo>
                  <a:lnTo>
                    <a:pt x="345440" y="311035"/>
                  </a:lnTo>
                  <a:lnTo>
                    <a:pt x="347472" y="314007"/>
                  </a:lnTo>
                  <a:lnTo>
                    <a:pt x="348005" y="316839"/>
                  </a:lnTo>
                  <a:lnTo>
                    <a:pt x="350024" y="320624"/>
                  </a:lnTo>
                  <a:lnTo>
                    <a:pt x="353809" y="319811"/>
                  </a:lnTo>
                  <a:lnTo>
                    <a:pt x="357314" y="323989"/>
                  </a:lnTo>
                  <a:lnTo>
                    <a:pt x="361353" y="322503"/>
                  </a:lnTo>
                  <a:close/>
                </a:path>
                <a:path w="535940" h="501014">
                  <a:moveTo>
                    <a:pt x="363118" y="282575"/>
                  </a:moveTo>
                  <a:lnTo>
                    <a:pt x="358927" y="275297"/>
                  </a:lnTo>
                  <a:lnTo>
                    <a:pt x="357987" y="280149"/>
                  </a:lnTo>
                  <a:lnTo>
                    <a:pt x="357314" y="281228"/>
                  </a:lnTo>
                  <a:lnTo>
                    <a:pt x="357047" y="284200"/>
                  </a:lnTo>
                  <a:lnTo>
                    <a:pt x="358444" y="283692"/>
                  </a:lnTo>
                  <a:lnTo>
                    <a:pt x="358521" y="285419"/>
                  </a:lnTo>
                  <a:lnTo>
                    <a:pt x="357987" y="288112"/>
                  </a:lnTo>
                  <a:lnTo>
                    <a:pt x="359905" y="288112"/>
                  </a:lnTo>
                  <a:lnTo>
                    <a:pt x="358800" y="288518"/>
                  </a:lnTo>
                  <a:lnTo>
                    <a:pt x="353402" y="291477"/>
                  </a:lnTo>
                  <a:lnTo>
                    <a:pt x="363118" y="294716"/>
                  </a:lnTo>
                  <a:lnTo>
                    <a:pt x="362712" y="290804"/>
                  </a:lnTo>
                  <a:lnTo>
                    <a:pt x="361632" y="288785"/>
                  </a:lnTo>
                  <a:lnTo>
                    <a:pt x="360514" y="288112"/>
                  </a:lnTo>
                  <a:lnTo>
                    <a:pt x="363118" y="288112"/>
                  </a:lnTo>
                  <a:lnTo>
                    <a:pt x="362978" y="286092"/>
                  </a:lnTo>
                  <a:lnTo>
                    <a:pt x="363118" y="285280"/>
                  </a:lnTo>
                  <a:lnTo>
                    <a:pt x="359829" y="283222"/>
                  </a:lnTo>
                  <a:lnTo>
                    <a:pt x="363118" y="282575"/>
                  </a:lnTo>
                  <a:close/>
                </a:path>
                <a:path w="535940" h="501014">
                  <a:moveTo>
                    <a:pt x="369316" y="297154"/>
                  </a:moveTo>
                  <a:lnTo>
                    <a:pt x="368642" y="296341"/>
                  </a:lnTo>
                  <a:lnTo>
                    <a:pt x="368236" y="295529"/>
                  </a:lnTo>
                  <a:lnTo>
                    <a:pt x="365950" y="291350"/>
                  </a:lnTo>
                  <a:lnTo>
                    <a:pt x="365277" y="298767"/>
                  </a:lnTo>
                  <a:lnTo>
                    <a:pt x="368109" y="297688"/>
                  </a:lnTo>
                  <a:lnTo>
                    <a:pt x="369316" y="297154"/>
                  </a:lnTo>
                  <a:close/>
                </a:path>
                <a:path w="535940" h="501014">
                  <a:moveTo>
                    <a:pt x="370395" y="313474"/>
                  </a:moveTo>
                  <a:lnTo>
                    <a:pt x="370255" y="312254"/>
                  </a:lnTo>
                  <a:lnTo>
                    <a:pt x="370255" y="311175"/>
                  </a:lnTo>
                  <a:lnTo>
                    <a:pt x="369189" y="310642"/>
                  </a:lnTo>
                  <a:lnTo>
                    <a:pt x="368782" y="311048"/>
                  </a:lnTo>
                  <a:lnTo>
                    <a:pt x="365404" y="308343"/>
                  </a:lnTo>
                  <a:lnTo>
                    <a:pt x="364871" y="314680"/>
                  </a:lnTo>
                  <a:lnTo>
                    <a:pt x="368376" y="312521"/>
                  </a:lnTo>
                  <a:lnTo>
                    <a:pt x="368782" y="313474"/>
                  </a:lnTo>
                  <a:lnTo>
                    <a:pt x="370395" y="313474"/>
                  </a:lnTo>
                  <a:close/>
                </a:path>
                <a:path w="535940" h="501014">
                  <a:moveTo>
                    <a:pt x="380923" y="300253"/>
                  </a:moveTo>
                  <a:lnTo>
                    <a:pt x="379564" y="299986"/>
                  </a:lnTo>
                  <a:lnTo>
                    <a:pt x="377012" y="299440"/>
                  </a:lnTo>
                  <a:lnTo>
                    <a:pt x="376466" y="301739"/>
                  </a:lnTo>
                  <a:lnTo>
                    <a:pt x="379031" y="302006"/>
                  </a:lnTo>
                  <a:lnTo>
                    <a:pt x="380517" y="302945"/>
                  </a:lnTo>
                  <a:lnTo>
                    <a:pt x="380923" y="300253"/>
                  </a:lnTo>
                  <a:close/>
                </a:path>
                <a:path w="535940" h="501014">
                  <a:moveTo>
                    <a:pt x="481812" y="45313"/>
                  </a:moveTo>
                  <a:lnTo>
                    <a:pt x="479920" y="44640"/>
                  </a:lnTo>
                  <a:lnTo>
                    <a:pt x="479513" y="44780"/>
                  </a:lnTo>
                  <a:lnTo>
                    <a:pt x="478713" y="45453"/>
                  </a:lnTo>
                  <a:lnTo>
                    <a:pt x="480593" y="46126"/>
                  </a:lnTo>
                  <a:lnTo>
                    <a:pt x="480999" y="45986"/>
                  </a:lnTo>
                  <a:lnTo>
                    <a:pt x="481812" y="45313"/>
                  </a:lnTo>
                  <a:close/>
                </a:path>
                <a:path w="535940" h="501014">
                  <a:moveTo>
                    <a:pt x="484644" y="2286"/>
                  </a:moveTo>
                  <a:lnTo>
                    <a:pt x="481545" y="0"/>
                  </a:lnTo>
                  <a:lnTo>
                    <a:pt x="480199" y="533"/>
                  </a:lnTo>
                  <a:lnTo>
                    <a:pt x="479247" y="673"/>
                  </a:lnTo>
                  <a:lnTo>
                    <a:pt x="480733" y="4038"/>
                  </a:lnTo>
                  <a:lnTo>
                    <a:pt x="481812" y="2959"/>
                  </a:lnTo>
                  <a:lnTo>
                    <a:pt x="484644" y="2286"/>
                  </a:lnTo>
                  <a:close/>
                </a:path>
                <a:path w="535940" h="501014">
                  <a:moveTo>
                    <a:pt x="535495" y="28587"/>
                  </a:moveTo>
                  <a:lnTo>
                    <a:pt x="531088" y="24815"/>
                  </a:lnTo>
                  <a:lnTo>
                    <a:pt x="531850" y="24714"/>
                  </a:lnTo>
                  <a:lnTo>
                    <a:pt x="532117" y="24676"/>
                  </a:lnTo>
                  <a:lnTo>
                    <a:pt x="532930" y="24003"/>
                  </a:lnTo>
                  <a:lnTo>
                    <a:pt x="532257" y="23063"/>
                  </a:lnTo>
                  <a:lnTo>
                    <a:pt x="531723" y="22948"/>
                  </a:lnTo>
                  <a:lnTo>
                    <a:pt x="529831" y="21424"/>
                  </a:lnTo>
                  <a:lnTo>
                    <a:pt x="528891" y="20561"/>
                  </a:lnTo>
                  <a:lnTo>
                    <a:pt x="528891" y="20891"/>
                  </a:lnTo>
                  <a:lnTo>
                    <a:pt x="528891" y="24485"/>
                  </a:lnTo>
                  <a:lnTo>
                    <a:pt x="527405" y="25679"/>
                  </a:lnTo>
                  <a:lnTo>
                    <a:pt x="527265" y="25781"/>
                  </a:lnTo>
                  <a:lnTo>
                    <a:pt x="527138" y="25895"/>
                  </a:lnTo>
                  <a:lnTo>
                    <a:pt x="526453" y="25488"/>
                  </a:lnTo>
                  <a:lnTo>
                    <a:pt x="528891" y="20891"/>
                  </a:lnTo>
                  <a:lnTo>
                    <a:pt x="528891" y="20561"/>
                  </a:lnTo>
                  <a:lnTo>
                    <a:pt x="527265" y="18072"/>
                  </a:lnTo>
                  <a:lnTo>
                    <a:pt x="524306" y="18643"/>
                  </a:lnTo>
                  <a:lnTo>
                    <a:pt x="523760" y="18770"/>
                  </a:lnTo>
                  <a:lnTo>
                    <a:pt x="523087" y="18884"/>
                  </a:lnTo>
                  <a:lnTo>
                    <a:pt x="523621" y="18770"/>
                  </a:lnTo>
                  <a:lnTo>
                    <a:pt x="523760" y="18745"/>
                  </a:lnTo>
                  <a:lnTo>
                    <a:pt x="523760" y="18516"/>
                  </a:lnTo>
                  <a:lnTo>
                    <a:pt x="523494" y="18072"/>
                  </a:lnTo>
                  <a:lnTo>
                    <a:pt x="523087" y="17526"/>
                  </a:lnTo>
                  <a:lnTo>
                    <a:pt x="523494" y="17780"/>
                  </a:lnTo>
                  <a:lnTo>
                    <a:pt x="523621" y="17856"/>
                  </a:lnTo>
                  <a:lnTo>
                    <a:pt x="523760" y="17932"/>
                  </a:lnTo>
                  <a:lnTo>
                    <a:pt x="524979" y="17259"/>
                  </a:lnTo>
                  <a:lnTo>
                    <a:pt x="525106" y="17132"/>
                  </a:lnTo>
                  <a:lnTo>
                    <a:pt x="530364" y="15748"/>
                  </a:lnTo>
                  <a:lnTo>
                    <a:pt x="530644" y="15684"/>
                  </a:lnTo>
                  <a:lnTo>
                    <a:pt x="530504" y="15582"/>
                  </a:lnTo>
                  <a:lnTo>
                    <a:pt x="519849" y="13106"/>
                  </a:lnTo>
                  <a:lnTo>
                    <a:pt x="519709" y="13081"/>
                  </a:lnTo>
                  <a:lnTo>
                    <a:pt x="524979" y="13208"/>
                  </a:lnTo>
                  <a:lnTo>
                    <a:pt x="525373" y="13220"/>
                  </a:lnTo>
                  <a:lnTo>
                    <a:pt x="527672" y="6870"/>
                  </a:lnTo>
                  <a:lnTo>
                    <a:pt x="516610" y="14020"/>
                  </a:lnTo>
                  <a:lnTo>
                    <a:pt x="519709" y="15684"/>
                  </a:lnTo>
                  <a:lnTo>
                    <a:pt x="520661" y="16179"/>
                  </a:lnTo>
                  <a:lnTo>
                    <a:pt x="519849" y="16052"/>
                  </a:lnTo>
                  <a:lnTo>
                    <a:pt x="519849" y="22250"/>
                  </a:lnTo>
                  <a:lnTo>
                    <a:pt x="519442" y="22390"/>
                  </a:lnTo>
                  <a:lnTo>
                    <a:pt x="519036" y="22250"/>
                  </a:lnTo>
                  <a:lnTo>
                    <a:pt x="518909" y="22186"/>
                  </a:lnTo>
                  <a:lnTo>
                    <a:pt x="519849" y="22250"/>
                  </a:lnTo>
                  <a:lnTo>
                    <a:pt x="519849" y="16052"/>
                  </a:lnTo>
                  <a:lnTo>
                    <a:pt x="519709" y="16040"/>
                  </a:lnTo>
                  <a:lnTo>
                    <a:pt x="518909" y="15913"/>
                  </a:lnTo>
                  <a:lnTo>
                    <a:pt x="518502" y="16065"/>
                  </a:lnTo>
                  <a:lnTo>
                    <a:pt x="518502" y="21983"/>
                  </a:lnTo>
                  <a:lnTo>
                    <a:pt x="518261" y="23063"/>
                  </a:lnTo>
                  <a:lnTo>
                    <a:pt x="518502" y="21983"/>
                  </a:lnTo>
                  <a:lnTo>
                    <a:pt x="518502" y="16065"/>
                  </a:lnTo>
                  <a:lnTo>
                    <a:pt x="517423" y="16446"/>
                  </a:lnTo>
                  <a:lnTo>
                    <a:pt x="516255" y="16002"/>
                  </a:lnTo>
                  <a:lnTo>
                    <a:pt x="515937" y="15887"/>
                  </a:lnTo>
                  <a:lnTo>
                    <a:pt x="515670" y="15773"/>
                  </a:lnTo>
                  <a:lnTo>
                    <a:pt x="515937" y="15100"/>
                  </a:lnTo>
                  <a:lnTo>
                    <a:pt x="513778" y="12814"/>
                  </a:lnTo>
                  <a:lnTo>
                    <a:pt x="512838" y="12268"/>
                  </a:lnTo>
                  <a:lnTo>
                    <a:pt x="515670" y="11303"/>
                  </a:lnTo>
                  <a:lnTo>
                    <a:pt x="515937" y="11214"/>
                  </a:lnTo>
                  <a:lnTo>
                    <a:pt x="516255" y="11099"/>
                  </a:lnTo>
                  <a:lnTo>
                    <a:pt x="514565" y="9220"/>
                  </a:lnTo>
                  <a:lnTo>
                    <a:pt x="512838" y="9118"/>
                  </a:lnTo>
                  <a:lnTo>
                    <a:pt x="511454" y="9029"/>
                  </a:lnTo>
                  <a:lnTo>
                    <a:pt x="510540" y="12941"/>
                  </a:lnTo>
                  <a:lnTo>
                    <a:pt x="509460" y="13893"/>
                  </a:lnTo>
                  <a:lnTo>
                    <a:pt x="509054" y="15100"/>
                  </a:lnTo>
                  <a:lnTo>
                    <a:pt x="509193" y="16179"/>
                  </a:lnTo>
                  <a:lnTo>
                    <a:pt x="501637" y="16586"/>
                  </a:lnTo>
                  <a:lnTo>
                    <a:pt x="507707" y="24142"/>
                  </a:lnTo>
                  <a:lnTo>
                    <a:pt x="509054" y="23761"/>
                  </a:lnTo>
                  <a:lnTo>
                    <a:pt x="509193" y="23710"/>
                  </a:lnTo>
                  <a:lnTo>
                    <a:pt x="512432" y="22796"/>
                  </a:lnTo>
                  <a:lnTo>
                    <a:pt x="509054" y="27114"/>
                  </a:lnTo>
                  <a:lnTo>
                    <a:pt x="512432" y="26441"/>
                  </a:lnTo>
                  <a:lnTo>
                    <a:pt x="512838" y="26365"/>
                  </a:lnTo>
                  <a:lnTo>
                    <a:pt x="515670" y="25806"/>
                  </a:lnTo>
                  <a:lnTo>
                    <a:pt x="516255" y="25692"/>
                  </a:lnTo>
                  <a:lnTo>
                    <a:pt x="516610" y="25628"/>
                  </a:lnTo>
                  <a:lnTo>
                    <a:pt x="518236" y="27482"/>
                  </a:lnTo>
                  <a:lnTo>
                    <a:pt x="519264" y="28676"/>
                  </a:lnTo>
                  <a:lnTo>
                    <a:pt x="519709" y="28397"/>
                  </a:lnTo>
                  <a:lnTo>
                    <a:pt x="519849" y="28282"/>
                  </a:lnTo>
                  <a:lnTo>
                    <a:pt x="520661" y="27622"/>
                  </a:lnTo>
                  <a:lnTo>
                    <a:pt x="520788" y="27508"/>
                  </a:lnTo>
                  <a:lnTo>
                    <a:pt x="520928" y="27647"/>
                  </a:lnTo>
                  <a:lnTo>
                    <a:pt x="519849" y="28321"/>
                  </a:lnTo>
                  <a:lnTo>
                    <a:pt x="519709" y="28397"/>
                  </a:lnTo>
                  <a:lnTo>
                    <a:pt x="519442" y="28613"/>
                  </a:lnTo>
                  <a:lnTo>
                    <a:pt x="519264" y="28676"/>
                  </a:lnTo>
                  <a:lnTo>
                    <a:pt x="516255" y="30530"/>
                  </a:lnTo>
                  <a:lnTo>
                    <a:pt x="516610" y="30556"/>
                  </a:lnTo>
                  <a:lnTo>
                    <a:pt x="520661" y="31673"/>
                  </a:lnTo>
                  <a:lnTo>
                    <a:pt x="520928" y="31750"/>
                  </a:lnTo>
                  <a:lnTo>
                    <a:pt x="523087" y="32359"/>
                  </a:lnTo>
                  <a:lnTo>
                    <a:pt x="523760" y="32435"/>
                  </a:lnTo>
                  <a:lnTo>
                    <a:pt x="526059" y="31356"/>
                  </a:lnTo>
                  <a:lnTo>
                    <a:pt x="526186" y="31292"/>
                  </a:lnTo>
                  <a:lnTo>
                    <a:pt x="526453" y="31445"/>
                  </a:lnTo>
                  <a:lnTo>
                    <a:pt x="527138" y="31826"/>
                  </a:lnTo>
                  <a:lnTo>
                    <a:pt x="527405" y="32232"/>
                  </a:lnTo>
                  <a:lnTo>
                    <a:pt x="527405" y="33172"/>
                  </a:lnTo>
                  <a:lnTo>
                    <a:pt x="526453" y="33375"/>
                  </a:lnTo>
                  <a:lnTo>
                    <a:pt x="526059" y="33464"/>
                  </a:lnTo>
                  <a:lnTo>
                    <a:pt x="525513" y="33578"/>
                  </a:lnTo>
                  <a:lnTo>
                    <a:pt x="524306" y="36144"/>
                  </a:lnTo>
                  <a:lnTo>
                    <a:pt x="526059" y="37363"/>
                  </a:lnTo>
                  <a:lnTo>
                    <a:pt x="522008" y="39522"/>
                  </a:lnTo>
                  <a:lnTo>
                    <a:pt x="523087" y="39611"/>
                  </a:lnTo>
                  <a:lnTo>
                    <a:pt x="524306" y="39725"/>
                  </a:lnTo>
                  <a:lnTo>
                    <a:pt x="525513" y="39827"/>
                  </a:lnTo>
                  <a:lnTo>
                    <a:pt x="526059" y="39878"/>
                  </a:lnTo>
                  <a:lnTo>
                    <a:pt x="527405" y="39992"/>
                  </a:lnTo>
                  <a:lnTo>
                    <a:pt x="527672" y="40017"/>
                  </a:lnTo>
                  <a:lnTo>
                    <a:pt x="528891" y="40119"/>
                  </a:lnTo>
                  <a:lnTo>
                    <a:pt x="529691" y="40195"/>
                  </a:lnTo>
                  <a:lnTo>
                    <a:pt x="530364" y="41440"/>
                  </a:lnTo>
                  <a:lnTo>
                    <a:pt x="530644" y="41948"/>
                  </a:lnTo>
                  <a:lnTo>
                    <a:pt x="531583" y="42697"/>
                  </a:lnTo>
                  <a:lnTo>
                    <a:pt x="531723" y="42811"/>
                  </a:lnTo>
                  <a:lnTo>
                    <a:pt x="534009" y="44640"/>
                  </a:lnTo>
                  <a:lnTo>
                    <a:pt x="534416" y="38569"/>
                  </a:lnTo>
                  <a:lnTo>
                    <a:pt x="531850" y="37033"/>
                  </a:lnTo>
                  <a:lnTo>
                    <a:pt x="531723" y="36957"/>
                  </a:lnTo>
                  <a:lnTo>
                    <a:pt x="531850" y="36144"/>
                  </a:lnTo>
                  <a:lnTo>
                    <a:pt x="531850" y="35471"/>
                  </a:lnTo>
                  <a:lnTo>
                    <a:pt x="531583" y="34798"/>
                  </a:lnTo>
                  <a:lnTo>
                    <a:pt x="531850" y="34721"/>
                  </a:lnTo>
                  <a:lnTo>
                    <a:pt x="532257" y="34594"/>
                  </a:lnTo>
                  <a:lnTo>
                    <a:pt x="532523" y="34518"/>
                  </a:lnTo>
                  <a:lnTo>
                    <a:pt x="532930" y="34391"/>
                  </a:lnTo>
                  <a:lnTo>
                    <a:pt x="531850" y="32499"/>
                  </a:lnTo>
                  <a:lnTo>
                    <a:pt x="531583" y="31699"/>
                  </a:lnTo>
                  <a:lnTo>
                    <a:pt x="531850" y="31775"/>
                  </a:lnTo>
                  <a:lnTo>
                    <a:pt x="532257" y="31889"/>
                  </a:lnTo>
                  <a:lnTo>
                    <a:pt x="532523" y="31965"/>
                  </a:lnTo>
                  <a:lnTo>
                    <a:pt x="532257" y="31559"/>
                  </a:lnTo>
                  <a:lnTo>
                    <a:pt x="532117" y="31216"/>
                  </a:lnTo>
                  <a:lnTo>
                    <a:pt x="531723" y="30619"/>
                  </a:lnTo>
                  <a:lnTo>
                    <a:pt x="531088" y="30048"/>
                  </a:lnTo>
                  <a:lnTo>
                    <a:pt x="530771" y="29946"/>
                  </a:lnTo>
                  <a:lnTo>
                    <a:pt x="530644" y="29667"/>
                  </a:lnTo>
                  <a:lnTo>
                    <a:pt x="530504" y="29260"/>
                  </a:lnTo>
                  <a:lnTo>
                    <a:pt x="530364" y="28994"/>
                  </a:lnTo>
                  <a:lnTo>
                    <a:pt x="531850" y="28879"/>
                  </a:lnTo>
                  <a:lnTo>
                    <a:pt x="532930" y="28790"/>
                  </a:lnTo>
                  <a:lnTo>
                    <a:pt x="534416" y="28676"/>
                  </a:lnTo>
                  <a:lnTo>
                    <a:pt x="535495" y="2858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2342826" y="145452"/>
              <a:ext cx="5945505" cy="2515870"/>
            </a:xfrm>
            <a:custGeom>
              <a:avLst/>
              <a:gdLst/>
              <a:ahLst/>
              <a:cxnLst/>
              <a:rect l="l" t="t" r="r" b="b"/>
              <a:pathLst>
                <a:path w="5945505" h="2515870">
                  <a:moveTo>
                    <a:pt x="3509988" y="1838083"/>
                  </a:moveTo>
                  <a:lnTo>
                    <a:pt x="3509708" y="1837537"/>
                  </a:lnTo>
                  <a:lnTo>
                    <a:pt x="3509441" y="1837397"/>
                  </a:lnTo>
                  <a:lnTo>
                    <a:pt x="3509314" y="1837397"/>
                  </a:lnTo>
                  <a:lnTo>
                    <a:pt x="3509035" y="1837677"/>
                  </a:lnTo>
                  <a:lnTo>
                    <a:pt x="3509581" y="1838350"/>
                  </a:lnTo>
                  <a:lnTo>
                    <a:pt x="3509988" y="1838083"/>
                  </a:lnTo>
                  <a:close/>
                </a:path>
                <a:path w="5945505" h="2515870">
                  <a:moveTo>
                    <a:pt x="3512947" y="1842262"/>
                  </a:moveTo>
                  <a:lnTo>
                    <a:pt x="3511473" y="1840230"/>
                  </a:lnTo>
                  <a:lnTo>
                    <a:pt x="3510927" y="1841042"/>
                  </a:lnTo>
                  <a:lnTo>
                    <a:pt x="3510661" y="1842389"/>
                  </a:lnTo>
                  <a:lnTo>
                    <a:pt x="3512007" y="1842795"/>
                  </a:lnTo>
                  <a:lnTo>
                    <a:pt x="3512947" y="1842262"/>
                  </a:lnTo>
                  <a:close/>
                </a:path>
                <a:path w="5945505" h="2515870">
                  <a:moveTo>
                    <a:pt x="3541395" y="1857794"/>
                  </a:moveTo>
                  <a:lnTo>
                    <a:pt x="3540734" y="1856955"/>
                  </a:lnTo>
                  <a:lnTo>
                    <a:pt x="3541128" y="1857832"/>
                  </a:lnTo>
                  <a:lnTo>
                    <a:pt x="3541395" y="1857794"/>
                  </a:lnTo>
                  <a:close/>
                </a:path>
                <a:path w="5945505" h="2515870">
                  <a:moveTo>
                    <a:pt x="3544379" y="1815147"/>
                  </a:moveTo>
                  <a:lnTo>
                    <a:pt x="3543033" y="1814880"/>
                  </a:lnTo>
                  <a:lnTo>
                    <a:pt x="3535337" y="1815287"/>
                  </a:lnTo>
                  <a:lnTo>
                    <a:pt x="3543566" y="1823504"/>
                  </a:lnTo>
                  <a:lnTo>
                    <a:pt x="3543846" y="1817166"/>
                  </a:lnTo>
                  <a:lnTo>
                    <a:pt x="3543973" y="1816227"/>
                  </a:lnTo>
                  <a:lnTo>
                    <a:pt x="3544379" y="1815147"/>
                  </a:lnTo>
                  <a:close/>
                </a:path>
                <a:path w="5945505" h="2515870">
                  <a:moveTo>
                    <a:pt x="3545725" y="1867344"/>
                  </a:moveTo>
                  <a:lnTo>
                    <a:pt x="3545306" y="1867052"/>
                  </a:lnTo>
                  <a:lnTo>
                    <a:pt x="3544239" y="1864639"/>
                  </a:lnTo>
                  <a:lnTo>
                    <a:pt x="3541382" y="1858391"/>
                  </a:lnTo>
                  <a:lnTo>
                    <a:pt x="3541382" y="1864436"/>
                  </a:lnTo>
                  <a:lnTo>
                    <a:pt x="3539934" y="1863267"/>
                  </a:lnTo>
                  <a:lnTo>
                    <a:pt x="3541128" y="1864118"/>
                  </a:lnTo>
                  <a:lnTo>
                    <a:pt x="3541382" y="1864436"/>
                  </a:lnTo>
                  <a:lnTo>
                    <a:pt x="3541382" y="1858391"/>
                  </a:lnTo>
                  <a:lnTo>
                    <a:pt x="3541128" y="1857832"/>
                  </a:lnTo>
                  <a:lnTo>
                    <a:pt x="3540734" y="1857883"/>
                  </a:lnTo>
                  <a:lnTo>
                    <a:pt x="3539934" y="1857984"/>
                  </a:lnTo>
                  <a:lnTo>
                    <a:pt x="3538994" y="1858111"/>
                  </a:lnTo>
                  <a:lnTo>
                    <a:pt x="3538715" y="1862086"/>
                  </a:lnTo>
                  <a:lnTo>
                    <a:pt x="3537902" y="1860867"/>
                  </a:lnTo>
                  <a:lnTo>
                    <a:pt x="3537229" y="1859394"/>
                  </a:lnTo>
                  <a:lnTo>
                    <a:pt x="3537102" y="1857768"/>
                  </a:lnTo>
                  <a:lnTo>
                    <a:pt x="3535743" y="1854263"/>
                  </a:lnTo>
                  <a:lnTo>
                    <a:pt x="3532644" y="1859254"/>
                  </a:lnTo>
                  <a:lnTo>
                    <a:pt x="3533724" y="1861273"/>
                  </a:lnTo>
                  <a:lnTo>
                    <a:pt x="3534664" y="1861616"/>
                  </a:lnTo>
                  <a:lnTo>
                    <a:pt x="3534943" y="1861705"/>
                  </a:lnTo>
                  <a:lnTo>
                    <a:pt x="3535210" y="1861807"/>
                  </a:lnTo>
                  <a:lnTo>
                    <a:pt x="3535337" y="1861845"/>
                  </a:lnTo>
                  <a:lnTo>
                    <a:pt x="3535616" y="1861947"/>
                  </a:lnTo>
                  <a:lnTo>
                    <a:pt x="3535743" y="1861997"/>
                  </a:lnTo>
                  <a:lnTo>
                    <a:pt x="3536023" y="1862086"/>
                  </a:lnTo>
                  <a:lnTo>
                    <a:pt x="3535743" y="1862607"/>
                  </a:lnTo>
                  <a:lnTo>
                    <a:pt x="3535743" y="1869795"/>
                  </a:lnTo>
                  <a:lnTo>
                    <a:pt x="3535743" y="1870329"/>
                  </a:lnTo>
                  <a:lnTo>
                    <a:pt x="3535616" y="1870316"/>
                  </a:lnTo>
                  <a:lnTo>
                    <a:pt x="3535616" y="1869033"/>
                  </a:lnTo>
                  <a:lnTo>
                    <a:pt x="3535743" y="1869795"/>
                  </a:lnTo>
                  <a:lnTo>
                    <a:pt x="3535743" y="1862607"/>
                  </a:lnTo>
                  <a:lnTo>
                    <a:pt x="3535337" y="1863344"/>
                  </a:lnTo>
                  <a:lnTo>
                    <a:pt x="3535337" y="1867509"/>
                  </a:lnTo>
                  <a:lnTo>
                    <a:pt x="3535337" y="1867890"/>
                  </a:lnTo>
                  <a:lnTo>
                    <a:pt x="3535210" y="1867865"/>
                  </a:lnTo>
                  <a:lnTo>
                    <a:pt x="3534257" y="1867750"/>
                  </a:lnTo>
                  <a:lnTo>
                    <a:pt x="3534664" y="1867433"/>
                  </a:lnTo>
                  <a:lnTo>
                    <a:pt x="3534803" y="1867319"/>
                  </a:lnTo>
                  <a:lnTo>
                    <a:pt x="3534943" y="1867217"/>
                  </a:lnTo>
                  <a:lnTo>
                    <a:pt x="3534803" y="1866544"/>
                  </a:lnTo>
                  <a:lnTo>
                    <a:pt x="3535070" y="1865998"/>
                  </a:lnTo>
                  <a:lnTo>
                    <a:pt x="3535337" y="1867509"/>
                  </a:lnTo>
                  <a:lnTo>
                    <a:pt x="3535337" y="1863344"/>
                  </a:lnTo>
                  <a:lnTo>
                    <a:pt x="3535210" y="1863572"/>
                  </a:lnTo>
                  <a:lnTo>
                    <a:pt x="3535070" y="1865058"/>
                  </a:lnTo>
                  <a:lnTo>
                    <a:pt x="3534803" y="1864652"/>
                  </a:lnTo>
                  <a:lnTo>
                    <a:pt x="3534257" y="1864474"/>
                  </a:lnTo>
                  <a:lnTo>
                    <a:pt x="3533991" y="1864385"/>
                  </a:lnTo>
                  <a:lnTo>
                    <a:pt x="3533724" y="1864512"/>
                  </a:lnTo>
                  <a:lnTo>
                    <a:pt x="3531832" y="1869097"/>
                  </a:lnTo>
                  <a:lnTo>
                    <a:pt x="3529279" y="1866734"/>
                  </a:lnTo>
                  <a:lnTo>
                    <a:pt x="3531832" y="1865325"/>
                  </a:lnTo>
                  <a:lnTo>
                    <a:pt x="3528199" y="1861413"/>
                  </a:lnTo>
                  <a:lnTo>
                    <a:pt x="3525088" y="1863432"/>
                  </a:lnTo>
                  <a:lnTo>
                    <a:pt x="3525685" y="1865185"/>
                  </a:lnTo>
                  <a:lnTo>
                    <a:pt x="3524961" y="1867217"/>
                  </a:lnTo>
                  <a:lnTo>
                    <a:pt x="3520910" y="1867217"/>
                  </a:lnTo>
                  <a:lnTo>
                    <a:pt x="3520097" y="1867344"/>
                  </a:lnTo>
                  <a:lnTo>
                    <a:pt x="3519830" y="1868830"/>
                  </a:lnTo>
                  <a:lnTo>
                    <a:pt x="3515512" y="1870049"/>
                  </a:lnTo>
                  <a:lnTo>
                    <a:pt x="3521722" y="1874634"/>
                  </a:lnTo>
                  <a:lnTo>
                    <a:pt x="3522535" y="1871662"/>
                  </a:lnTo>
                  <a:lnTo>
                    <a:pt x="3523475" y="1871535"/>
                  </a:lnTo>
                  <a:lnTo>
                    <a:pt x="3524821" y="1872475"/>
                  </a:lnTo>
                  <a:lnTo>
                    <a:pt x="3525367" y="1870456"/>
                  </a:lnTo>
                  <a:lnTo>
                    <a:pt x="3525494" y="1869503"/>
                  </a:lnTo>
                  <a:lnTo>
                    <a:pt x="3526040" y="1870722"/>
                  </a:lnTo>
                  <a:lnTo>
                    <a:pt x="3526040" y="1871129"/>
                  </a:lnTo>
                  <a:lnTo>
                    <a:pt x="3525494" y="1873554"/>
                  </a:lnTo>
                  <a:lnTo>
                    <a:pt x="3526040" y="1873872"/>
                  </a:lnTo>
                  <a:lnTo>
                    <a:pt x="3530485" y="1876501"/>
                  </a:lnTo>
                  <a:lnTo>
                    <a:pt x="3530752" y="1876653"/>
                  </a:lnTo>
                  <a:lnTo>
                    <a:pt x="3530485" y="1873008"/>
                  </a:lnTo>
                  <a:lnTo>
                    <a:pt x="3532505" y="1872335"/>
                  </a:lnTo>
                  <a:lnTo>
                    <a:pt x="3534257" y="1876628"/>
                  </a:lnTo>
                  <a:lnTo>
                    <a:pt x="3535210" y="1878952"/>
                  </a:lnTo>
                  <a:lnTo>
                    <a:pt x="3536150" y="1873821"/>
                  </a:lnTo>
                  <a:lnTo>
                    <a:pt x="3536416" y="1874367"/>
                  </a:lnTo>
                  <a:lnTo>
                    <a:pt x="3537496" y="1874443"/>
                  </a:lnTo>
                  <a:lnTo>
                    <a:pt x="3537775" y="1874494"/>
                  </a:lnTo>
                  <a:lnTo>
                    <a:pt x="3537496" y="1875040"/>
                  </a:lnTo>
                  <a:lnTo>
                    <a:pt x="3536823" y="1875447"/>
                  </a:lnTo>
                  <a:lnTo>
                    <a:pt x="3536823" y="1875840"/>
                  </a:lnTo>
                  <a:lnTo>
                    <a:pt x="3537102" y="1875739"/>
                  </a:lnTo>
                  <a:lnTo>
                    <a:pt x="3537229" y="1875675"/>
                  </a:lnTo>
                  <a:lnTo>
                    <a:pt x="3537496" y="1875561"/>
                  </a:lnTo>
                  <a:lnTo>
                    <a:pt x="3537775" y="1875447"/>
                  </a:lnTo>
                  <a:lnTo>
                    <a:pt x="3541128" y="1874050"/>
                  </a:lnTo>
                  <a:lnTo>
                    <a:pt x="3541395" y="1873948"/>
                  </a:lnTo>
                  <a:lnTo>
                    <a:pt x="3541687" y="1873821"/>
                  </a:lnTo>
                  <a:lnTo>
                    <a:pt x="3541128" y="1872081"/>
                  </a:lnTo>
                  <a:lnTo>
                    <a:pt x="3539934" y="1872881"/>
                  </a:lnTo>
                  <a:lnTo>
                    <a:pt x="3539363" y="1870583"/>
                  </a:lnTo>
                  <a:lnTo>
                    <a:pt x="3538994" y="1870671"/>
                  </a:lnTo>
                  <a:lnTo>
                    <a:pt x="3538715" y="1870532"/>
                  </a:lnTo>
                  <a:lnTo>
                    <a:pt x="3537496" y="1870456"/>
                  </a:lnTo>
                  <a:lnTo>
                    <a:pt x="3535832" y="1870341"/>
                  </a:lnTo>
                  <a:lnTo>
                    <a:pt x="3536023" y="1870341"/>
                  </a:lnTo>
                  <a:lnTo>
                    <a:pt x="3537496" y="1870456"/>
                  </a:lnTo>
                  <a:lnTo>
                    <a:pt x="3537775" y="1870468"/>
                  </a:lnTo>
                  <a:lnTo>
                    <a:pt x="3539363" y="1870481"/>
                  </a:lnTo>
                  <a:lnTo>
                    <a:pt x="3539794" y="1870278"/>
                  </a:lnTo>
                  <a:lnTo>
                    <a:pt x="3545306" y="1867560"/>
                  </a:lnTo>
                  <a:lnTo>
                    <a:pt x="3545725" y="1867890"/>
                  </a:lnTo>
                  <a:lnTo>
                    <a:pt x="3545522" y="1867446"/>
                  </a:lnTo>
                  <a:lnTo>
                    <a:pt x="3545725" y="1867344"/>
                  </a:lnTo>
                  <a:close/>
                </a:path>
                <a:path w="5945505" h="2515870">
                  <a:moveTo>
                    <a:pt x="3546017" y="1859165"/>
                  </a:moveTo>
                  <a:lnTo>
                    <a:pt x="3542842" y="1857603"/>
                  </a:lnTo>
                  <a:lnTo>
                    <a:pt x="3541687" y="1857756"/>
                  </a:lnTo>
                  <a:lnTo>
                    <a:pt x="3541395" y="1857794"/>
                  </a:lnTo>
                  <a:lnTo>
                    <a:pt x="3544239" y="1861413"/>
                  </a:lnTo>
                  <a:lnTo>
                    <a:pt x="3546017" y="1859165"/>
                  </a:lnTo>
                  <a:close/>
                </a:path>
                <a:path w="5945505" h="2515870">
                  <a:moveTo>
                    <a:pt x="3550716" y="1824189"/>
                  </a:moveTo>
                  <a:lnTo>
                    <a:pt x="3549231" y="1820278"/>
                  </a:lnTo>
                  <a:lnTo>
                    <a:pt x="3545725" y="1822970"/>
                  </a:lnTo>
                  <a:lnTo>
                    <a:pt x="3549231" y="1825396"/>
                  </a:lnTo>
                  <a:lnTo>
                    <a:pt x="3550716" y="1824189"/>
                  </a:lnTo>
                  <a:close/>
                </a:path>
                <a:path w="5945505" h="2515870">
                  <a:moveTo>
                    <a:pt x="3551529" y="1836597"/>
                  </a:moveTo>
                  <a:lnTo>
                    <a:pt x="3550856" y="1836051"/>
                  </a:lnTo>
                  <a:lnTo>
                    <a:pt x="3550183" y="1835924"/>
                  </a:lnTo>
                  <a:lnTo>
                    <a:pt x="3547478" y="1835785"/>
                  </a:lnTo>
                  <a:lnTo>
                    <a:pt x="3550310" y="1840230"/>
                  </a:lnTo>
                  <a:lnTo>
                    <a:pt x="3551123" y="1837537"/>
                  </a:lnTo>
                  <a:lnTo>
                    <a:pt x="3551529" y="1836597"/>
                  </a:lnTo>
                  <a:close/>
                </a:path>
                <a:path w="5945505" h="2515870">
                  <a:moveTo>
                    <a:pt x="3554222" y="1843201"/>
                  </a:moveTo>
                  <a:lnTo>
                    <a:pt x="3553549" y="1842389"/>
                  </a:lnTo>
                  <a:lnTo>
                    <a:pt x="3552748" y="1841715"/>
                  </a:lnTo>
                  <a:lnTo>
                    <a:pt x="3551123" y="1842935"/>
                  </a:lnTo>
                  <a:lnTo>
                    <a:pt x="3551529" y="1844014"/>
                  </a:lnTo>
                  <a:lnTo>
                    <a:pt x="3553688" y="1846707"/>
                  </a:lnTo>
                  <a:lnTo>
                    <a:pt x="3554222" y="1844281"/>
                  </a:lnTo>
                  <a:lnTo>
                    <a:pt x="3554222" y="1843201"/>
                  </a:lnTo>
                  <a:close/>
                </a:path>
                <a:path w="5945505" h="2515870">
                  <a:moveTo>
                    <a:pt x="3555034" y="1832406"/>
                  </a:moveTo>
                  <a:lnTo>
                    <a:pt x="3551390" y="1831200"/>
                  </a:lnTo>
                  <a:lnTo>
                    <a:pt x="3550983" y="1832952"/>
                  </a:lnTo>
                  <a:lnTo>
                    <a:pt x="3550983" y="1834845"/>
                  </a:lnTo>
                  <a:lnTo>
                    <a:pt x="3554095" y="1837537"/>
                  </a:lnTo>
                  <a:lnTo>
                    <a:pt x="3554095" y="1834438"/>
                  </a:lnTo>
                  <a:lnTo>
                    <a:pt x="3555034" y="1832406"/>
                  </a:lnTo>
                  <a:close/>
                </a:path>
                <a:path w="5945505" h="2515870">
                  <a:moveTo>
                    <a:pt x="3559086" y="1850491"/>
                  </a:moveTo>
                  <a:lnTo>
                    <a:pt x="3555847" y="1850758"/>
                  </a:lnTo>
                  <a:lnTo>
                    <a:pt x="3555708" y="1852244"/>
                  </a:lnTo>
                  <a:lnTo>
                    <a:pt x="3555847" y="1853184"/>
                  </a:lnTo>
                  <a:lnTo>
                    <a:pt x="3558946" y="1854123"/>
                  </a:lnTo>
                  <a:lnTo>
                    <a:pt x="3558806" y="1852371"/>
                  </a:lnTo>
                  <a:lnTo>
                    <a:pt x="3559086" y="1850491"/>
                  </a:lnTo>
                  <a:close/>
                </a:path>
                <a:path w="5945505" h="2515870">
                  <a:moveTo>
                    <a:pt x="3562045" y="1844281"/>
                  </a:moveTo>
                  <a:lnTo>
                    <a:pt x="3561511" y="1844014"/>
                  </a:lnTo>
                  <a:lnTo>
                    <a:pt x="3561105" y="1843608"/>
                  </a:lnTo>
                  <a:lnTo>
                    <a:pt x="3560699" y="1843468"/>
                  </a:lnTo>
                  <a:lnTo>
                    <a:pt x="3560432" y="1843341"/>
                  </a:lnTo>
                  <a:lnTo>
                    <a:pt x="3560026" y="1843608"/>
                  </a:lnTo>
                  <a:lnTo>
                    <a:pt x="3559886" y="1843874"/>
                  </a:lnTo>
                  <a:lnTo>
                    <a:pt x="3560292" y="1844687"/>
                  </a:lnTo>
                  <a:lnTo>
                    <a:pt x="3561245" y="1844827"/>
                  </a:lnTo>
                  <a:lnTo>
                    <a:pt x="3562045" y="1844281"/>
                  </a:lnTo>
                  <a:close/>
                </a:path>
                <a:path w="5945505" h="2515870">
                  <a:moveTo>
                    <a:pt x="3566909" y="1834172"/>
                  </a:moveTo>
                  <a:lnTo>
                    <a:pt x="3565423" y="1831200"/>
                  </a:lnTo>
                  <a:lnTo>
                    <a:pt x="3564750" y="1830933"/>
                  </a:lnTo>
                  <a:lnTo>
                    <a:pt x="3559848" y="1830819"/>
                  </a:lnTo>
                  <a:lnTo>
                    <a:pt x="3560038" y="1834413"/>
                  </a:lnTo>
                  <a:lnTo>
                    <a:pt x="3563099" y="1837283"/>
                  </a:lnTo>
                  <a:lnTo>
                    <a:pt x="3566769" y="1834972"/>
                  </a:lnTo>
                  <a:lnTo>
                    <a:pt x="3566909" y="1834172"/>
                  </a:lnTo>
                  <a:close/>
                </a:path>
                <a:path w="5945505" h="2515870">
                  <a:moveTo>
                    <a:pt x="3571354" y="1844548"/>
                  </a:moveTo>
                  <a:lnTo>
                    <a:pt x="3570681" y="1841182"/>
                  </a:lnTo>
                  <a:lnTo>
                    <a:pt x="3569474" y="1839836"/>
                  </a:lnTo>
                  <a:lnTo>
                    <a:pt x="3568395" y="1839836"/>
                  </a:lnTo>
                  <a:lnTo>
                    <a:pt x="3565829" y="1842795"/>
                  </a:lnTo>
                  <a:lnTo>
                    <a:pt x="3565423" y="1842592"/>
                  </a:lnTo>
                  <a:lnTo>
                    <a:pt x="3563074" y="1843900"/>
                  </a:lnTo>
                  <a:lnTo>
                    <a:pt x="3566363" y="1848192"/>
                  </a:lnTo>
                  <a:lnTo>
                    <a:pt x="3566769" y="1848053"/>
                  </a:lnTo>
                  <a:lnTo>
                    <a:pt x="3565690" y="1848599"/>
                  </a:lnTo>
                  <a:lnTo>
                    <a:pt x="3566236" y="1850085"/>
                  </a:lnTo>
                  <a:lnTo>
                    <a:pt x="3566236" y="1851025"/>
                  </a:lnTo>
                  <a:lnTo>
                    <a:pt x="3565690" y="1851152"/>
                  </a:lnTo>
                  <a:lnTo>
                    <a:pt x="3565423" y="1851202"/>
                  </a:lnTo>
                  <a:lnTo>
                    <a:pt x="3565017" y="1851291"/>
                  </a:lnTo>
                  <a:lnTo>
                    <a:pt x="3565690" y="1853323"/>
                  </a:lnTo>
                  <a:lnTo>
                    <a:pt x="3566236" y="1854403"/>
                  </a:lnTo>
                  <a:lnTo>
                    <a:pt x="3562451" y="1852650"/>
                  </a:lnTo>
                  <a:lnTo>
                    <a:pt x="3563937" y="1857768"/>
                  </a:lnTo>
                  <a:lnTo>
                    <a:pt x="3565156" y="1859661"/>
                  </a:lnTo>
                  <a:lnTo>
                    <a:pt x="3565017" y="1859699"/>
                  </a:lnTo>
                  <a:lnTo>
                    <a:pt x="3564610" y="1859788"/>
                  </a:lnTo>
                  <a:lnTo>
                    <a:pt x="3564204" y="1860194"/>
                  </a:lnTo>
                  <a:lnTo>
                    <a:pt x="3563670" y="1860473"/>
                  </a:lnTo>
                  <a:lnTo>
                    <a:pt x="3563074" y="1860130"/>
                  </a:lnTo>
                  <a:lnTo>
                    <a:pt x="3562451" y="1859394"/>
                  </a:lnTo>
                  <a:lnTo>
                    <a:pt x="3561778" y="1859521"/>
                  </a:lnTo>
                  <a:lnTo>
                    <a:pt x="3558146" y="1856574"/>
                  </a:lnTo>
                  <a:lnTo>
                    <a:pt x="3555250" y="1858987"/>
                  </a:lnTo>
                  <a:lnTo>
                    <a:pt x="3555123" y="1863013"/>
                  </a:lnTo>
                  <a:lnTo>
                    <a:pt x="3559759" y="1864918"/>
                  </a:lnTo>
                  <a:lnTo>
                    <a:pt x="3559759" y="1865325"/>
                  </a:lnTo>
                  <a:lnTo>
                    <a:pt x="3560026" y="1865591"/>
                  </a:lnTo>
                  <a:lnTo>
                    <a:pt x="3560026" y="1865858"/>
                  </a:lnTo>
                  <a:lnTo>
                    <a:pt x="3565017" y="1863610"/>
                  </a:lnTo>
                  <a:lnTo>
                    <a:pt x="3565156" y="1863547"/>
                  </a:lnTo>
                  <a:lnTo>
                    <a:pt x="3566236" y="1863064"/>
                  </a:lnTo>
                  <a:lnTo>
                    <a:pt x="3566769" y="1862823"/>
                  </a:lnTo>
                  <a:lnTo>
                    <a:pt x="3566909" y="1862759"/>
                  </a:lnTo>
                  <a:lnTo>
                    <a:pt x="3566909" y="1847926"/>
                  </a:lnTo>
                  <a:lnTo>
                    <a:pt x="3566909" y="1843316"/>
                  </a:lnTo>
                  <a:lnTo>
                    <a:pt x="3565842" y="1842808"/>
                  </a:lnTo>
                  <a:lnTo>
                    <a:pt x="3568662" y="1843074"/>
                  </a:lnTo>
                  <a:lnTo>
                    <a:pt x="3571354" y="1844548"/>
                  </a:lnTo>
                  <a:close/>
                </a:path>
                <a:path w="5945505" h="2515870">
                  <a:moveTo>
                    <a:pt x="3577158" y="1857641"/>
                  </a:moveTo>
                  <a:lnTo>
                    <a:pt x="3576218" y="1856562"/>
                  </a:lnTo>
                  <a:lnTo>
                    <a:pt x="3574999" y="1858175"/>
                  </a:lnTo>
                  <a:lnTo>
                    <a:pt x="3574059" y="1857248"/>
                  </a:lnTo>
                  <a:lnTo>
                    <a:pt x="3576218" y="1855838"/>
                  </a:lnTo>
                  <a:lnTo>
                    <a:pt x="3576345" y="1855749"/>
                  </a:lnTo>
                  <a:lnTo>
                    <a:pt x="3576345" y="1849272"/>
                  </a:lnTo>
                  <a:lnTo>
                    <a:pt x="3576345" y="1848764"/>
                  </a:lnTo>
                  <a:lnTo>
                    <a:pt x="3576218" y="1848459"/>
                  </a:lnTo>
                  <a:lnTo>
                    <a:pt x="3575405" y="1849539"/>
                  </a:lnTo>
                  <a:lnTo>
                    <a:pt x="3575266" y="1848599"/>
                  </a:lnTo>
                  <a:lnTo>
                    <a:pt x="3572980" y="1848053"/>
                  </a:lnTo>
                  <a:lnTo>
                    <a:pt x="3572573" y="1847951"/>
                  </a:lnTo>
                  <a:lnTo>
                    <a:pt x="3572167" y="1847850"/>
                  </a:lnTo>
                  <a:lnTo>
                    <a:pt x="3571900" y="1847786"/>
                  </a:lnTo>
                  <a:lnTo>
                    <a:pt x="3572980" y="1849539"/>
                  </a:lnTo>
                  <a:lnTo>
                    <a:pt x="3571227" y="1848866"/>
                  </a:lnTo>
                  <a:lnTo>
                    <a:pt x="3568789" y="1847380"/>
                  </a:lnTo>
                  <a:lnTo>
                    <a:pt x="3568382" y="1847507"/>
                  </a:lnTo>
                  <a:lnTo>
                    <a:pt x="3568382" y="1862086"/>
                  </a:lnTo>
                  <a:lnTo>
                    <a:pt x="3570414" y="1861108"/>
                  </a:lnTo>
                  <a:lnTo>
                    <a:pt x="3572433" y="1860130"/>
                  </a:lnTo>
                  <a:lnTo>
                    <a:pt x="3572573" y="1860067"/>
                  </a:lnTo>
                  <a:lnTo>
                    <a:pt x="3571900" y="1858721"/>
                  </a:lnTo>
                  <a:lnTo>
                    <a:pt x="3571227" y="1857641"/>
                  </a:lnTo>
                  <a:lnTo>
                    <a:pt x="3570414" y="1856689"/>
                  </a:lnTo>
                  <a:lnTo>
                    <a:pt x="3570948" y="1856422"/>
                  </a:lnTo>
                  <a:lnTo>
                    <a:pt x="3571621" y="1856155"/>
                  </a:lnTo>
                  <a:lnTo>
                    <a:pt x="3572167" y="1855876"/>
                  </a:lnTo>
                  <a:lnTo>
                    <a:pt x="3572433" y="1858314"/>
                  </a:lnTo>
                  <a:lnTo>
                    <a:pt x="3572980" y="1857959"/>
                  </a:lnTo>
                  <a:lnTo>
                    <a:pt x="3573830" y="1857400"/>
                  </a:lnTo>
                  <a:lnTo>
                    <a:pt x="3573246" y="1859521"/>
                  </a:lnTo>
                  <a:lnTo>
                    <a:pt x="3574592" y="1858987"/>
                  </a:lnTo>
                  <a:lnTo>
                    <a:pt x="3575812" y="1858314"/>
                  </a:lnTo>
                  <a:lnTo>
                    <a:pt x="3577158" y="1857641"/>
                  </a:lnTo>
                  <a:close/>
                </a:path>
                <a:path w="5945505" h="2515870">
                  <a:moveTo>
                    <a:pt x="3581603" y="1793570"/>
                  </a:moveTo>
                  <a:lnTo>
                    <a:pt x="3580930" y="1790065"/>
                  </a:lnTo>
                  <a:lnTo>
                    <a:pt x="3579177" y="1790331"/>
                  </a:lnTo>
                  <a:lnTo>
                    <a:pt x="3576345" y="1789252"/>
                  </a:lnTo>
                  <a:lnTo>
                    <a:pt x="3578237" y="1793163"/>
                  </a:lnTo>
                  <a:lnTo>
                    <a:pt x="3579317" y="1792617"/>
                  </a:lnTo>
                  <a:lnTo>
                    <a:pt x="3581603" y="1793570"/>
                  </a:lnTo>
                  <a:close/>
                </a:path>
                <a:path w="5945505" h="2515870">
                  <a:moveTo>
                    <a:pt x="3591052" y="1800720"/>
                  </a:moveTo>
                  <a:lnTo>
                    <a:pt x="3585387" y="1799501"/>
                  </a:lnTo>
                  <a:lnTo>
                    <a:pt x="3580257" y="1797342"/>
                  </a:lnTo>
                  <a:lnTo>
                    <a:pt x="3581603" y="1803819"/>
                  </a:lnTo>
                  <a:lnTo>
                    <a:pt x="3580803" y="1806917"/>
                  </a:lnTo>
                  <a:lnTo>
                    <a:pt x="3580663" y="1806917"/>
                  </a:lnTo>
                  <a:lnTo>
                    <a:pt x="3580130" y="1807730"/>
                  </a:lnTo>
                  <a:lnTo>
                    <a:pt x="3578771" y="1809889"/>
                  </a:lnTo>
                  <a:lnTo>
                    <a:pt x="3580930" y="1809889"/>
                  </a:lnTo>
                  <a:lnTo>
                    <a:pt x="3582416" y="1814741"/>
                  </a:lnTo>
                  <a:lnTo>
                    <a:pt x="3589705" y="1813928"/>
                  </a:lnTo>
                  <a:lnTo>
                    <a:pt x="3587407" y="1808264"/>
                  </a:lnTo>
                  <a:lnTo>
                    <a:pt x="3586327" y="1804758"/>
                  </a:lnTo>
                  <a:lnTo>
                    <a:pt x="3591052" y="1800720"/>
                  </a:lnTo>
                  <a:close/>
                </a:path>
                <a:path w="5945505" h="2515870">
                  <a:moveTo>
                    <a:pt x="3592131" y="1760245"/>
                  </a:moveTo>
                  <a:lnTo>
                    <a:pt x="3588626" y="1763077"/>
                  </a:lnTo>
                  <a:lnTo>
                    <a:pt x="3587140" y="1763483"/>
                  </a:lnTo>
                  <a:lnTo>
                    <a:pt x="3585794" y="1765515"/>
                  </a:lnTo>
                  <a:lnTo>
                    <a:pt x="3588220" y="1766316"/>
                  </a:lnTo>
                  <a:lnTo>
                    <a:pt x="3591991" y="1767941"/>
                  </a:lnTo>
                  <a:lnTo>
                    <a:pt x="3592131" y="1760245"/>
                  </a:lnTo>
                  <a:close/>
                </a:path>
                <a:path w="5945505" h="2515870">
                  <a:moveTo>
                    <a:pt x="3593338" y="1841855"/>
                  </a:moveTo>
                  <a:lnTo>
                    <a:pt x="3583355" y="1834108"/>
                  </a:lnTo>
                  <a:lnTo>
                    <a:pt x="3583228" y="1834007"/>
                  </a:lnTo>
                  <a:lnTo>
                    <a:pt x="3583089" y="1833892"/>
                  </a:lnTo>
                  <a:lnTo>
                    <a:pt x="3588080" y="1831606"/>
                  </a:lnTo>
                  <a:lnTo>
                    <a:pt x="3592665" y="1829714"/>
                  </a:lnTo>
                  <a:lnTo>
                    <a:pt x="3585654" y="1826209"/>
                  </a:lnTo>
                  <a:lnTo>
                    <a:pt x="3584041" y="1828495"/>
                  </a:lnTo>
                  <a:lnTo>
                    <a:pt x="3583635" y="1828495"/>
                  </a:lnTo>
                  <a:lnTo>
                    <a:pt x="3583355" y="1828634"/>
                  </a:lnTo>
                  <a:lnTo>
                    <a:pt x="3583228" y="1828774"/>
                  </a:lnTo>
                  <a:lnTo>
                    <a:pt x="3579584" y="1829028"/>
                  </a:lnTo>
                  <a:lnTo>
                    <a:pt x="3579444" y="1829041"/>
                  </a:lnTo>
                  <a:lnTo>
                    <a:pt x="3576485" y="1836051"/>
                  </a:lnTo>
                  <a:lnTo>
                    <a:pt x="3581476" y="1836597"/>
                  </a:lnTo>
                  <a:lnTo>
                    <a:pt x="3579177" y="1838883"/>
                  </a:lnTo>
                  <a:lnTo>
                    <a:pt x="3581476" y="1840560"/>
                  </a:lnTo>
                  <a:lnTo>
                    <a:pt x="3582962" y="1841639"/>
                  </a:lnTo>
                  <a:lnTo>
                    <a:pt x="3583089" y="1841741"/>
                  </a:lnTo>
                  <a:lnTo>
                    <a:pt x="3584041" y="1842427"/>
                  </a:lnTo>
                  <a:lnTo>
                    <a:pt x="3584168" y="1842528"/>
                  </a:lnTo>
                  <a:lnTo>
                    <a:pt x="3582009" y="1845627"/>
                  </a:lnTo>
                  <a:lnTo>
                    <a:pt x="3582009" y="1843874"/>
                  </a:lnTo>
                  <a:lnTo>
                    <a:pt x="3575532" y="1842122"/>
                  </a:lnTo>
                  <a:lnTo>
                    <a:pt x="3577564" y="1846173"/>
                  </a:lnTo>
                  <a:lnTo>
                    <a:pt x="3578237" y="1847380"/>
                  </a:lnTo>
                  <a:lnTo>
                    <a:pt x="3576485" y="1849132"/>
                  </a:lnTo>
                  <a:lnTo>
                    <a:pt x="3576485" y="1849589"/>
                  </a:lnTo>
                  <a:lnTo>
                    <a:pt x="3576485" y="1855508"/>
                  </a:lnTo>
                  <a:lnTo>
                    <a:pt x="3576891" y="1854809"/>
                  </a:lnTo>
                  <a:lnTo>
                    <a:pt x="3577018" y="1854809"/>
                  </a:lnTo>
                  <a:lnTo>
                    <a:pt x="3577831" y="1854809"/>
                  </a:lnTo>
                  <a:lnTo>
                    <a:pt x="3578504" y="1854809"/>
                  </a:lnTo>
                  <a:lnTo>
                    <a:pt x="3578237" y="1853323"/>
                  </a:lnTo>
                  <a:lnTo>
                    <a:pt x="3577831" y="1851837"/>
                  </a:lnTo>
                  <a:lnTo>
                    <a:pt x="3578237" y="1852028"/>
                  </a:lnTo>
                  <a:lnTo>
                    <a:pt x="3579177" y="1852460"/>
                  </a:lnTo>
                  <a:lnTo>
                    <a:pt x="3579444" y="1852587"/>
                  </a:lnTo>
                  <a:lnTo>
                    <a:pt x="3579584" y="1852650"/>
                  </a:lnTo>
                  <a:lnTo>
                    <a:pt x="3582009" y="1851571"/>
                  </a:lnTo>
                  <a:lnTo>
                    <a:pt x="3582962" y="1854669"/>
                  </a:lnTo>
                  <a:lnTo>
                    <a:pt x="3584041" y="1854123"/>
                  </a:lnTo>
                  <a:lnTo>
                    <a:pt x="3584168" y="1854060"/>
                  </a:lnTo>
                  <a:lnTo>
                    <a:pt x="3585121" y="1853590"/>
                  </a:lnTo>
                  <a:lnTo>
                    <a:pt x="3587267" y="1852371"/>
                  </a:lnTo>
                  <a:lnTo>
                    <a:pt x="3587673" y="1852168"/>
                  </a:lnTo>
                  <a:lnTo>
                    <a:pt x="3589299" y="1851367"/>
                  </a:lnTo>
                  <a:lnTo>
                    <a:pt x="3589426" y="1851291"/>
                  </a:lnTo>
                  <a:lnTo>
                    <a:pt x="3590239" y="1850351"/>
                  </a:lnTo>
                  <a:lnTo>
                    <a:pt x="3587673" y="1848332"/>
                  </a:lnTo>
                  <a:lnTo>
                    <a:pt x="3589426" y="1848231"/>
                  </a:lnTo>
                  <a:lnTo>
                    <a:pt x="3592258" y="1849005"/>
                  </a:lnTo>
                  <a:lnTo>
                    <a:pt x="3590506" y="1842935"/>
                  </a:lnTo>
                  <a:lnTo>
                    <a:pt x="3588347" y="1845500"/>
                  </a:lnTo>
                  <a:lnTo>
                    <a:pt x="3587673" y="1844141"/>
                  </a:lnTo>
                  <a:lnTo>
                    <a:pt x="3585654" y="1844357"/>
                  </a:lnTo>
                  <a:lnTo>
                    <a:pt x="3585121" y="1844421"/>
                  </a:lnTo>
                  <a:lnTo>
                    <a:pt x="3585654" y="1841995"/>
                  </a:lnTo>
                  <a:lnTo>
                    <a:pt x="3592665" y="1841868"/>
                  </a:lnTo>
                  <a:lnTo>
                    <a:pt x="3593338" y="1841855"/>
                  </a:lnTo>
                  <a:close/>
                </a:path>
                <a:path w="5945505" h="2515870">
                  <a:moveTo>
                    <a:pt x="3596043" y="1759038"/>
                  </a:moveTo>
                  <a:lnTo>
                    <a:pt x="3595370" y="1758492"/>
                  </a:lnTo>
                  <a:lnTo>
                    <a:pt x="3594963" y="1758759"/>
                  </a:lnTo>
                  <a:lnTo>
                    <a:pt x="3595230" y="1759038"/>
                  </a:lnTo>
                  <a:lnTo>
                    <a:pt x="3595497" y="1759572"/>
                  </a:lnTo>
                  <a:lnTo>
                    <a:pt x="3596043" y="1759038"/>
                  </a:lnTo>
                  <a:close/>
                </a:path>
                <a:path w="5945505" h="2515870">
                  <a:moveTo>
                    <a:pt x="3600221" y="1772526"/>
                  </a:moveTo>
                  <a:lnTo>
                    <a:pt x="3596043" y="1768475"/>
                  </a:lnTo>
                  <a:lnTo>
                    <a:pt x="3595230" y="1775358"/>
                  </a:lnTo>
                  <a:lnTo>
                    <a:pt x="3595230" y="1775485"/>
                  </a:lnTo>
                  <a:lnTo>
                    <a:pt x="3595370" y="1775625"/>
                  </a:lnTo>
                  <a:lnTo>
                    <a:pt x="3595636" y="1775764"/>
                  </a:lnTo>
                  <a:lnTo>
                    <a:pt x="3600221" y="1772526"/>
                  </a:lnTo>
                  <a:close/>
                </a:path>
                <a:path w="5945505" h="2515870">
                  <a:moveTo>
                    <a:pt x="3603866" y="1758086"/>
                  </a:moveTo>
                  <a:lnTo>
                    <a:pt x="3601034" y="1757819"/>
                  </a:lnTo>
                  <a:lnTo>
                    <a:pt x="3599548" y="1758086"/>
                  </a:lnTo>
                  <a:lnTo>
                    <a:pt x="3599954" y="1761604"/>
                  </a:lnTo>
                  <a:lnTo>
                    <a:pt x="3600081" y="1762950"/>
                  </a:lnTo>
                  <a:lnTo>
                    <a:pt x="3601034" y="1763356"/>
                  </a:lnTo>
                  <a:lnTo>
                    <a:pt x="3603866" y="1758086"/>
                  </a:lnTo>
                  <a:close/>
                </a:path>
                <a:path w="5945505" h="2515870">
                  <a:moveTo>
                    <a:pt x="3606431" y="1790192"/>
                  </a:moveTo>
                  <a:lnTo>
                    <a:pt x="3605072" y="1781556"/>
                  </a:lnTo>
                  <a:lnTo>
                    <a:pt x="3603460" y="1777377"/>
                  </a:lnTo>
                  <a:lnTo>
                    <a:pt x="3598202" y="1778863"/>
                  </a:lnTo>
                  <a:lnTo>
                    <a:pt x="3595497" y="1779803"/>
                  </a:lnTo>
                  <a:lnTo>
                    <a:pt x="3595230" y="1783308"/>
                  </a:lnTo>
                  <a:lnTo>
                    <a:pt x="3606431" y="1790192"/>
                  </a:lnTo>
                  <a:close/>
                </a:path>
                <a:path w="5945505" h="2515870">
                  <a:moveTo>
                    <a:pt x="3612896" y="1773872"/>
                  </a:moveTo>
                  <a:lnTo>
                    <a:pt x="3607511" y="1766316"/>
                  </a:lnTo>
                  <a:lnTo>
                    <a:pt x="3607371" y="1765909"/>
                  </a:lnTo>
                  <a:lnTo>
                    <a:pt x="3605758" y="1766316"/>
                  </a:lnTo>
                  <a:lnTo>
                    <a:pt x="3604399" y="1766722"/>
                  </a:lnTo>
                  <a:lnTo>
                    <a:pt x="3603460" y="1765909"/>
                  </a:lnTo>
                  <a:lnTo>
                    <a:pt x="3601567" y="1767395"/>
                  </a:lnTo>
                  <a:lnTo>
                    <a:pt x="3602380" y="1775891"/>
                  </a:lnTo>
                  <a:lnTo>
                    <a:pt x="3612896" y="1773872"/>
                  </a:lnTo>
                  <a:close/>
                </a:path>
                <a:path w="5945505" h="2515870">
                  <a:moveTo>
                    <a:pt x="3613175" y="1789518"/>
                  </a:moveTo>
                  <a:lnTo>
                    <a:pt x="3611816" y="1788299"/>
                  </a:lnTo>
                  <a:lnTo>
                    <a:pt x="3609530" y="1786420"/>
                  </a:lnTo>
                  <a:lnTo>
                    <a:pt x="3608857" y="1792617"/>
                  </a:lnTo>
                  <a:lnTo>
                    <a:pt x="3611549" y="1791131"/>
                  </a:lnTo>
                  <a:lnTo>
                    <a:pt x="3611956" y="1790192"/>
                  </a:lnTo>
                  <a:lnTo>
                    <a:pt x="3613175" y="1789518"/>
                  </a:lnTo>
                  <a:close/>
                </a:path>
                <a:path w="5945505" h="2515870">
                  <a:moveTo>
                    <a:pt x="3614788" y="1782775"/>
                  </a:moveTo>
                  <a:lnTo>
                    <a:pt x="3611549" y="1780349"/>
                  </a:lnTo>
                  <a:lnTo>
                    <a:pt x="3609263" y="1777517"/>
                  </a:lnTo>
                  <a:lnTo>
                    <a:pt x="3605352" y="1782775"/>
                  </a:lnTo>
                  <a:lnTo>
                    <a:pt x="3608590" y="1783854"/>
                  </a:lnTo>
                  <a:lnTo>
                    <a:pt x="3611016" y="1784667"/>
                  </a:lnTo>
                  <a:lnTo>
                    <a:pt x="3614788" y="1782775"/>
                  </a:lnTo>
                  <a:close/>
                </a:path>
                <a:path w="5945505" h="2515870">
                  <a:moveTo>
                    <a:pt x="3618700" y="1740560"/>
                  </a:moveTo>
                  <a:lnTo>
                    <a:pt x="3616947" y="1739925"/>
                  </a:lnTo>
                  <a:lnTo>
                    <a:pt x="3614788" y="1739341"/>
                  </a:lnTo>
                  <a:lnTo>
                    <a:pt x="3613035" y="1743519"/>
                  </a:lnTo>
                  <a:lnTo>
                    <a:pt x="3614255" y="1745145"/>
                  </a:lnTo>
                  <a:lnTo>
                    <a:pt x="3616807" y="1744891"/>
                  </a:lnTo>
                  <a:lnTo>
                    <a:pt x="3617404" y="1744840"/>
                  </a:lnTo>
                  <a:lnTo>
                    <a:pt x="3618700" y="1740560"/>
                  </a:lnTo>
                  <a:close/>
                </a:path>
                <a:path w="5945505" h="2515870">
                  <a:moveTo>
                    <a:pt x="3621265" y="1744472"/>
                  </a:moveTo>
                  <a:lnTo>
                    <a:pt x="3619982" y="1744586"/>
                  </a:lnTo>
                  <a:lnTo>
                    <a:pt x="3618700" y="1744713"/>
                  </a:lnTo>
                  <a:lnTo>
                    <a:pt x="3617404" y="1744840"/>
                  </a:lnTo>
                  <a:lnTo>
                    <a:pt x="3616947" y="1746351"/>
                  </a:lnTo>
                  <a:lnTo>
                    <a:pt x="3619982" y="1745538"/>
                  </a:lnTo>
                  <a:lnTo>
                    <a:pt x="3620719" y="1744967"/>
                  </a:lnTo>
                  <a:lnTo>
                    <a:pt x="3621265" y="1744472"/>
                  </a:lnTo>
                  <a:close/>
                </a:path>
                <a:path w="5945505" h="2515870">
                  <a:moveTo>
                    <a:pt x="3633139" y="1747431"/>
                  </a:moveTo>
                  <a:lnTo>
                    <a:pt x="3628682" y="1743100"/>
                  </a:lnTo>
                  <a:lnTo>
                    <a:pt x="3628136" y="1742465"/>
                  </a:lnTo>
                  <a:lnTo>
                    <a:pt x="3628682" y="1741500"/>
                  </a:lnTo>
                  <a:lnTo>
                    <a:pt x="3628948" y="1741093"/>
                  </a:lnTo>
                  <a:lnTo>
                    <a:pt x="3627717" y="1740636"/>
                  </a:lnTo>
                  <a:lnTo>
                    <a:pt x="3627717" y="1742173"/>
                  </a:lnTo>
                  <a:lnTo>
                    <a:pt x="3627602" y="1742046"/>
                  </a:lnTo>
                  <a:lnTo>
                    <a:pt x="3627717" y="1742173"/>
                  </a:lnTo>
                  <a:lnTo>
                    <a:pt x="3627717" y="1740636"/>
                  </a:lnTo>
                  <a:lnTo>
                    <a:pt x="3627310" y="1740484"/>
                  </a:lnTo>
                  <a:lnTo>
                    <a:pt x="3627310" y="1747888"/>
                  </a:lnTo>
                  <a:lnTo>
                    <a:pt x="3623830" y="1751622"/>
                  </a:lnTo>
                  <a:lnTo>
                    <a:pt x="3622751" y="1748243"/>
                  </a:lnTo>
                  <a:lnTo>
                    <a:pt x="3626789" y="1747926"/>
                  </a:lnTo>
                  <a:lnTo>
                    <a:pt x="3627310" y="1747888"/>
                  </a:lnTo>
                  <a:lnTo>
                    <a:pt x="3627310" y="1740484"/>
                  </a:lnTo>
                  <a:lnTo>
                    <a:pt x="3626789" y="1740281"/>
                  </a:lnTo>
                  <a:lnTo>
                    <a:pt x="3621265" y="1740281"/>
                  </a:lnTo>
                  <a:lnTo>
                    <a:pt x="3621405" y="1744065"/>
                  </a:lnTo>
                  <a:lnTo>
                    <a:pt x="3621671" y="1745678"/>
                  </a:lnTo>
                  <a:lnTo>
                    <a:pt x="3620859" y="1745335"/>
                  </a:lnTo>
                  <a:lnTo>
                    <a:pt x="3620719" y="1745272"/>
                  </a:lnTo>
                  <a:lnTo>
                    <a:pt x="3619982" y="1745653"/>
                  </a:lnTo>
                  <a:lnTo>
                    <a:pt x="3613035" y="1752028"/>
                  </a:lnTo>
                  <a:lnTo>
                    <a:pt x="3612896" y="1752155"/>
                  </a:lnTo>
                  <a:lnTo>
                    <a:pt x="3618700" y="1752282"/>
                  </a:lnTo>
                  <a:lnTo>
                    <a:pt x="3621671" y="1752295"/>
                  </a:lnTo>
                  <a:lnTo>
                    <a:pt x="3622344" y="1752295"/>
                  </a:lnTo>
                  <a:lnTo>
                    <a:pt x="3620859" y="1758759"/>
                  </a:lnTo>
                  <a:lnTo>
                    <a:pt x="3622344" y="1758073"/>
                  </a:lnTo>
                  <a:lnTo>
                    <a:pt x="3622751" y="1757883"/>
                  </a:lnTo>
                  <a:lnTo>
                    <a:pt x="3624910" y="1756879"/>
                  </a:lnTo>
                  <a:lnTo>
                    <a:pt x="3627602" y="1759496"/>
                  </a:lnTo>
                  <a:lnTo>
                    <a:pt x="3629228" y="1761058"/>
                  </a:lnTo>
                  <a:lnTo>
                    <a:pt x="3627628" y="1747862"/>
                  </a:lnTo>
                  <a:lnTo>
                    <a:pt x="3633139" y="1747431"/>
                  </a:lnTo>
                  <a:close/>
                </a:path>
                <a:path w="5945505" h="2515870">
                  <a:moveTo>
                    <a:pt x="3634486" y="1727200"/>
                  </a:moveTo>
                  <a:lnTo>
                    <a:pt x="3631920" y="1723555"/>
                  </a:lnTo>
                  <a:lnTo>
                    <a:pt x="3631514" y="1725307"/>
                  </a:lnTo>
                  <a:lnTo>
                    <a:pt x="3631514" y="1725587"/>
                  </a:lnTo>
                  <a:lnTo>
                    <a:pt x="3631920" y="1725853"/>
                  </a:lnTo>
                  <a:lnTo>
                    <a:pt x="3632187" y="1726120"/>
                  </a:lnTo>
                  <a:lnTo>
                    <a:pt x="3634486" y="1727200"/>
                  </a:lnTo>
                  <a:close/>
                </a:path>
                <a:path w="5945505" h="2515870">
                  <a:moveTo>
                    <a:pt x="3636365" y="1738934"/>
                  </a:moveTo>
                  <a:lnTo>
                    <a:pt x="3636238" y="1737995"/>
                  </a:lnTo>
                  <a:lnTo>
                    <a:pt x="3634079" y="1737321"/>
                  </a:lnTo>
                  <a:lnTo>
                    <a:pt x="3633533" y="1737995"/>
                  </a:lnTo>
                  <a:lnTo>
                    <a:pt x="3632860" y="1740420"/>
                  </a:lnTo>
                  <a:lnTo>
                    <a:pt x="3635298" y="1740420"/>
                  </a:lnTo>
                  <a:lnTo>
                    <a:pt x="3636365" y="1738934"/>
                  </a:lnTo>
                  <a:close/>
                </a:path>
                <a:path w="5945505" h="2515870">
                  <a:moveTo>
                    <a:pt x="3642576" y="1742440"/>
                  </a:moveTo>
                  <a:lnTo>
                    <a:pt x="3642436" y="1742313"/>
                  </a:lnTo>
                  <a:lnTo>
                    <a:pt x="3642309" y="1741766"/>
                  </a:lnTo>
                  <a:lnTo>
                    <a:pt x="3642169" y="1741766"/>
                  </a:lnTo>
                  <a:lnTo>
                    <a:pt x="3639883" y="1740560"/>
                  </a:lnTo>
                  <a:lnTo>
                    <a:pt x="3641229" y="1743798"/>
                  </a:lnTo>
                  <a:lnTo>
                    <a:pt x="3642576" y="1742440"/>
                  </a:lnTo>
                  <a:close/>
                </a:path>
                <a:path w="5945505" h="2515870">
                  <a:moveTo>
                    <a:pt x="3643795" y="1759978"/>
                  </a:moveTo>
                  <a:lnTo>
                    <a:pt x="3641090" y="1756333"/>
                  </a:lnTo>
                  <a:lnTo>
                    <a:pt x="3642042" y="1754720"/>
                  </a:lnTo>
                  <a:lnTo>
                    <a:pt x="3642436" y="1753235"/>
                  </a:lnTo>
                  <a:lnTo>
                    <a:pt x="3637991" y="1749729"/>
                  </a:lnTo>
                  <a:lnTo>
                    <a:pt x="3637318" y="1751888"/>
                  </a:lnTo>
                  <a:lnTo>
                    <a:pt x="3633940" y="1753501"/>
                  </a:lnTo>
                  <a:lnTo>
                    <a:pt x="3637419" y="1761693"/>
                  </a:lnTo>
                  <a:lnTo>
                    <a:pt x="3634892" y="1759038"/>
                  </a:lnTo>
                  <a:lnTo>
                    <a:pt x="3635425" y="1757819"/>
                  </a:lnTo>
                  <a:lnTo>
                    <a:pt x="3634752" y="1756740"/>
                  </a:lnTo>
                  <a:lnTo>
                    <a:pt x="3633673" y="1755800"/>
                  </a:lnTo>
                  <a:lnTo>
                    <a:pt x="3631514" y="1754581"/>
                  </a:lnTo>
                  <a:lnTo>
                    <a:pt x="3632327" y="1759038"/>
                  </a:lnTo>
                  <a:lnTo>
                    <a:pt x="3633266" y="1758899"/>
                  </a:lnTo>
                  <a:lnTo>
                    <a:pt x="3629088" y="1762810"/>
                  </a:lnTo>
                  <a:lnTo>
                    <a:pt x="3637800" y="1762569"/>
                  </a:lnTo>
                  <a:lnTo>
                    <a:pt x="3638067" y="1762556"/>
                  </a:lnTo>
                  <a:lnTo>
                    <a:pt x="3638258" y="1762544"/>
                  </a:lnTo>
                  <a:lnTo>
                    <a:pt x="3642042" y="1760385"/>
                  </a:lnTo>
                  <a:lnTo>
                    <a:pt x="3643795" y="1759978"/>
                  </a:lnTo>
                  <a:close/>
                </a:path>
                <a:path w="5945505" h="2515870">
                  <a:moveTo>
                    <a:pt x="3649726" y="1711693"/>
                  </a:moveTo>
                  <a:lnTo>
                    <a:pt x="3648506" y="1709267"/>
                  </a:lnTo>
                  <a:lnTo>
                    <a:pt x="3646754" y="1708721"/>
                  </a:lnTo>
                  <a:lnTo>
                    <a:pt x="3645268" y="1709267"/>
                  </a:lnTo>
                  <a:lnTo>
                    <a:pt x="3646347" y="1711426"/>
                  </a:lnTo>
                  <a:lnTo>
                    <a:pt x="3647300" y="1712099"/>
                  </a:lnTo>
                  <a:lnTo>
                    <a:pt x="3649726" y="1711693"/>
                  </a:lnTo>
                  <a:close/>
                </a:path>
                <a:path w="5945505" h="2515870">
                  <a:moveTo>
                    <a:pt x="3651224" y="1762252"/>
                  </a:moveTo>
                  <a:lnTo>
                    <a:pt x="3649268" y="1757857"/>
                  </a:lnTo>
                  <a:lnTo>
                    <a:pt x="3644328" y="1759445"/>
                  </a:lnTo>
                  <a:lnTo>
                    <a:pt x="3646081" y="1761604"/>
                  </a:lnTo>
                  <a:lnTo>
                    <a:pt x="3644468" y="1764030"/>
                  </a:lnTo>
                  <a:lnTo>
                    <a:pt x="3645674" y="1766189"/>
                  </a:lnTo>
                  <a:lnTo>
                    <a:pt x="3650081" y="1766938"/>
                  </a:lnTo>
                  <a:lnTo>
                    <a:pt x="3651224" y="1762252"/>
                  </a:lnTo>
                  <a:close/>
                </a:path>
                <a:path w="5945505" h="2515870">
                  <a:moveTo>
                    <a:pt x="3652151" y="1775358"/>
                  </a:moveTo>
                  <a:lnTo>
                    <a:pt x="3651339" y="1773466"/>
                  </a:lnTo>
                  <a:lnTo>
                    <a:pt x="3647567" y="1772932"/>
                  </a:lnTo>
                  <a:lnTo>
                    <a:pt x="3649319" y="1775625"/>
                  </a:lnTo>
                  <a:lnTo>
                    <a:pt x="3650132" y="1776564"/>
                  </a:lnTo>
                  <a:lnTo>
                    <a:pt x="3651339" y="1775625"/>
                  </a:lnTo>
                  <a:lnTo>
                    <a:pt x="3652151" y="1775358"/>
                  </a:lnTo>
                  <a:close/>
                </a:path>
                <a:path w="5945505" h="2515870">
                  <a:moveTo>
                    <a:pt x="3656609" y="1698205"/>
                  </a:moveTo>
                  <a:lnTo>
                    <a:pt x="3653637" y="1690103"/>
                  </a:lnTo>
                  <a:lnTo>
                    <a:pt x="3651885" y="1694827"/>
                  </a:lnTo>
                  <a:lnTo>
                    <a:pt x="3650945" y="1695234"/>
                  </a:lnTo>
                  <a:lnTo>
                    <a:pt x="3652291" y="1695640"/>
                  </a:lnTo>
                  <a:lnTo>
                    <a:pt x="3652558" y="1695907"/>
                  </a:lnTo>
                  <a:lnTo>
                    <a:pt x="3656609" y="1698205"/>
                  </a:lnTo>
                  <a:close/>
                </a:path>
                <a:path w="5945505" h="2515870">
                  <a:moveTo>
                    <a:pt x="3662273" y="1688350"/>
                  </a:moveTo>
                  <a:lnTo>
                    <a:pt x="3660648" y="1686877"/>
                  </a:lnTo>
                  <a:lnTo>
                    <a:pt x="3658628" y="1685798"/>
                  </a:lnTo>
                  <a:lnTo>
                    <a:pt x="3656330" y="1690103"/>
                  </a:lnTo>
                  <a:lnTo>
                    <a:pt x="3659035" y="1691182"/>
                  </a:lnTo>
                  <a:lnTo>
                    <a:pt x="3661727" y="1691728"/>
                  </a:lnTo>
                  <a:lnTo>
                    <a:pt x="3662273" y="1688350"/>
                  </a:lnTo>
                  <a:close/>
                </a:path>
                <a:path w="5945505" h="2515870">
                  <a:moveTo>
                    <a:pt x="3664153" y="1698066"/>
                  </a:moveTo>
                  <a:lnTo>
                    <a:pt x="3657003" y="1696720"/>
                  </a:lnTo>
                  <a:lnTo>
                    <a:pt x="3658895" y="1701838"/>
                  </a:lnTo>
                  <a:lnTo>
                    <a:pt x="3658768" y="1706562"/>
                  </a:lnTo>
                  <a:lnTo>
                    <a:pt x="3663886" y="1708048"/>
                  </a:lnTo>
                  <a:lnTo>
                    <a:pt x="3663619" y="1701711"/>
                  </a:lnTo>
                  <a:lnTo>
                    <a:pt x="3664153" y="1698066"/>
                  </a:lnTo>
                  <a:close/>
                </a:path>
                <a:path w="5945505" h="2515870">
                  <a:moveTo>
                    <a:pt x="3664293" y="1750402"/>
                  </a:moveTo>
                  <a:lnTo>
                    <a:pt x="3660241" y="1747570"/>
                  </a:lnTo>
                  <a:lnTo>
                    <a:pt x="3660521" y="1750402"/>
                  </a:lnTo>
                  <a:lnTo>
                    <a:pt x="3660648" y="1751215"/>
                  </a:lnTo>
                  <a:lnTo>
                    <a:pt x="3661194" y="1751749"/>
                  </a:lnTo>
                  <a:lnTo>
                    <a:pt x="3662273" y="1751482"/>
                  </a:lnTo>
                  <a:lnTo>
                    <a:pt x="3664293" y="1750402"/>
                  </a:lnTo>
                  <a:close/>
                </a:path>
                <a:path w="5945505" h="2515870">
                  <a:moveTo>
                    <a:pt x="3667391" y="1794916"/>
                  </a:moveTo>
                  <a:lnTo>
                    <a:pt x="3666985" y="1793290"/>
                  </a:lnTo>
                  <a:lnTo>
                    <a:pt x="3664839" y="1793290"/>
                  </a:lnTo>
                  <a:lnTo>
                    <a:pt x="3664699" y="1794916"/>
                  </a:lnTo>
                  <a:lnTo>
                    <a:pt x="3667391" y="1794916"/>
                  </a:lnTo>
                  <a:close/>
                </a:path>
                <a:path w="5945505" h="2515870">
                  <a:moveTo>
                    <a:pt x="3668611" y="1698205"/>
                  </a:moveTo>
                  <a:lnTo>
                    <a:pt x="3667798" y="1697926"/>
                  </a:lnTo>
                  <a:lnTo>
                    <a:pt x="3667671" y="1698472"/>
                  </a:lnTo>
                  <a:lnTo>
                    <a:pt x="3668064" y="1698612"/>
                  </a:lnTo>
                  <a:lnTo>
                    <a:pt x="3668611" y="1698879"/>
                  </a:lnTo>
                  <a:lnTo>
                    <a:pt x="3668611" y="1698205"/>
                  </a:lnTo>
                  <a:close/>
                </a:path>
                <a:path w="5945505" h="2515870">
                  <a:moveTo>
                    <a:pt x="3672789" y="1753768"/>
                  </a:moveTo>
                  <a:lnTo>
                    <a:pt x="3672382" y="1747164"/>
                  </a:lnTo>
                  <a:lnTo>
                    <a:pt x="3670630" y="1745678"/>
                  </a:lnTo>
                  <a:lnTo>
                    <a:pt x="3667125" y="1745678"/>
                  </a:lnTo>
                  <a:lnTo>
                    <a:pt x="3665105" y="1751076"/>
                  </a:lnTo>
                  <a:lnTo>
                    <a:pt x="3669017" y="1752968"/>
                  </a:lnTo>
                  <a:lnTo>
                    <a:pt x="3672789" y="1753768"/>
                  </a:lnTo>
                  <a:close/>
                </a:path>
                <a:path w="5945505" h="2515870">
                  <a:moveTo>
                    <a:pt x="3675215" y="1698879"/>
                  </a:moveTo>
                  <a:lnTo>
                    <a:pt x="3673195" y="1691182"/>
                  </a:lnTo>
                  <a:lnTo>
                    <a:pt x="3671303" y="1694827"/>
                  </a:lnTo>
                  <a:lnTo>
                    <a:pt x="3671976" y="1696173"/>
                  </a:lnTo>
                  <a:lnTo>
                    <a:pt x="3672522" y="1698205"/>
                  </a:lnTo>
                  <a:lnTo>
                    <a:pt x="3673868" y="1699145"/>
                  </a:lnTo>
                  <a:lnTo>
                    <a:pt x="3675215" y="1698879"/>
                  </a:lnTo>
                  <a:close/>
                </a:path>
                <a:path w="5945505" h="2515870">
                  <a:moveTo>
                    <a:pt x="3676167" y="1759165"/>
                  </a:moveTo>
                  <a:lnTo>
                    <a:pt x="3675354" y="1756067"/>
                  </a:lnTo>
                  <a:lnTo>
                    <a:pt x="3673602" y="1756879"/>
                  </a:lnTo>
                  <a:lnTo>
                    <a:pt x="3671709" y="1758226"/>
                  </a:lnTo>
                  <a:lnTo>
                    <a:pt x="3671036" y="1754314"/>
                  </a:lnTo>
                  <a:lnTo>
                    <a:pt x="3667099" y="1756537"/>
                  </a:lnTo>
                  <a:lnTo>
                    <a:pt x="3667188" y="1755635"/>
                  </a:lnTo>
                  <a:lnTo>
                    <a:pt x="3665817" y="1752892"/>
                  </a:lnTo>
                  <a:lnTo>
                    <a:pt x="3662540" y="1756067"/>
                  </a:lnTo>
                  <a:lnTo>
                    <a:pt x="3660521" y="1754454"/>
                  </a:lnTo>
                  <a:lnTo>
                    <a:pt x="3659733" y="1755762"/>
                  </a:lnTo>
                  <a:lnTo>
                    <a:pt x="3658019" y="1754339"/>
                  </a:lnTo>
                  <a:lnTo>
                    <a:pt x="3659035" y="1750402"/>
                  </a:lnTo>
                  <a:lnTo>
                    <a:pt x="3660114" y="1747431"/>
                  </a:lnTo>
                  <a:lnTo>
                    <a:pt x="3654310" y="1745145"/>
                  </a:lnTo>
                  <a:lnTo>
                    <a:pt x="3652697" y="1747710"/>
                  </a:lnTo>
                  <a:lnTo>
                    <a:pt x="3649726" y="1752701"/>
                  </a:lnTo>
                  <a:lnTo>
                    <a:pt x="3654044" y="1754314"/>
                  </a:lnTo>
                  <a:lnTo>
                    <a:pt x="3653904" y="1756067"/>
                  </a:lnTo>
                  <a:lnTo>
                    <a:pt x="3652558" y="1757146"/>
                  </a:lnTo>
                  <a:lnTo>
                    <a:pt x="3649865" y="1758492"/>
                  </a:lnTo>
                  <a:lnTo>
                    <a:pt x="3651478" y="1760524"/>
                  </a:lnTo>
                  <a:lnTo>
                    <a:pt x="3652964" y="1764157"/>
                  </a:lnTo>
                  <a:lnTo>
                    <a:pt x="3654323" y="1764271"/>
                  </a:lnTo>
                  <a:lnTo>
                    <a:pt x="3654983" y="1765109"/>
                  </a:lnTo>
                  <a:lnTo>
                    <a:pt x="3655657" y="1764830"/>
                  </a:lnTo>
                  <a:lnTo>
                    <a:pt x="3656330" y="1764703"/>
                  </a:lnTo>
                  <a:lnTo>
                    <a:pt x="3656812" y="1764474"/>
                  </a:lnTo>
                  <a:lnTo>
                    <a:pt x="3658082" y="1764563"/>
                  </a:lnTo>
                  <a:lnTo>
                    <a:pt x="3657409" y="1759712"/>
                  </a:lnTo>
                  <a:lnTo>
                    <a:pt x="3659009" y="1758353"/>
                  </a:lnTo>
                  <a:lnTo>
                    <a:pt x="3661460" y="1759305"/>
                  </a:lnTo>
                  <a:lnTo>
                    <a:pt x="3661460" y="1761197"/>
                  </a:lnTo>
                  <a:lnTo>
                    <a:pt x="3662807" y="1763483"/>
                  </a:lnTo>
                  <a:lnTo>
                    <a:pt x="3664559" y="1763890"/>
                  </a:lnTo>
                  <a:lnTo>
                    <a:pt x="3666756" y="1760550"/>
                  </a:lnTo>
                  <a:lnTo>
                    <a:pt x="3666883" y="1758988"/>
                  </a:lnTo>
                  <a:lnTo>
                    <a:pt x="3668204" y="1759712"/>
                  </a:lnTo>
                  <a:lnTo>
                    <a:pt x="3666045" y="1762810"/>
                  </a:lnTo>
                  <a:lnTo>
                    <a:pt x="3668204" y="1762861"/>
                  </a:lnTo>
                  <a:lnTo>
                    <a:pt x="3670503" y="1762912"/>
                  </a:lnTo>
                  <a:lnTo>
                    <a:pt x="3672382" y="1762950"/>
                  </a:lnTo>
                  <a:lnTo>
                    <a:pt x="3670503" y="1760651"/>
                  </a:lnTo>
                  <a:lnTo>
                    <a:pt x="3671443" y="1761197"/>
                  </a:lnTo>
                  <a:lnTo>
                    <a:pt x="3672255" y="1760740"/>
                  </a:lnTo>
                  <a:lnTo>
                    <a:pt x="3672382" y="1760664"/>
                  </a:lnTo>
                  <a:lnTo>
                    <a:pt x="3672382" y="1760131"/>
                  </a:lnTo>
                  <a:lnTo>
                    <a:pt x="3672662" y="1761261"/>
                  </a:lnTo>
                  <a:lnTo>
                    <a:pt x="3673056" y="1762950"/>
                  </a:lnTo>
                  <a:lnTo>
                    <a:pt x="3675354" y="1762671"/>
                  </a:lnTo>
                  <a:lnTo>
                    <a:pt x="3676167" y="1759165"/>
                  </a:lnTo>
                  <a:close/>
                </a:path>
                <a:path w="5945505" h="2515870">
                  <a:moveTo>
                    <a:pt x="3677374" y="1764436"/>
                  </a:moveTo>
                  <a:lnTo>
                    <a:pt x="3676027" y="1762277"/>
                  </a:lnTo>
                  <a:lnTo>
                    <a:pt x="3674541" y="1763356"/>
                  </a:lnTo>
                  <a:lnTo>
                    <a:pt x="3675888" y="1765109"/>
                  </a:lnTo>
                  <a:lnTo>
                    <a:pt x="3677374" y="1764436"/>
                  </a:lnTo>
                  <a:close/>
                </a:path>
                <a:path w="5945505" h="2515870">
                  <a:moveTo>
                    <a:pt x="3677640" y="1692935"/>
                  </a:moveTo>
                  <a:lnTo>
                    <a:pt x="3675621" y="1690789"/>
                  </a:lnTo>
                  <a:lnTo>
                    <a:pt x="3674808" y="1691728"/>
                  </a:lnTo>
                  <a:lnTo>
                    <a:pt x="3673602" y="1692402"/>
                  </a:lnTo>
                  <a:lnTo>
                    <a:pt x="3675494" y="1694421"/>
                  </a:lnTo>
                  <a:lnTo>
                    <a:pt x="3676294" y="1693621"/>
                  </a:lnTo>
                  <a:lnTo>
                    <a:pt x="3677640" y="1692935"/>
                  </a:lnTo>
                  <a:close/>
                </a:path>
                <a:path w="5945505" h="2515870">
                  <a:moveTo>
                    <a:pt x="3680079" y="1711553"/>
                  </a:moveTo>
                  <a:lnTo>
                    <a:pt x="3677640" y="1710474"/>
                  </a:lnTo>
                  <a:lnTo>
                    <a:pt x="3677374" y="1711960"/>
                  </a:lnTo>
                  <a:lnTo>
                    <a:pt x="3676840" y="1713306"/>
                  </a:lnTo>
                  <a:lnTo>
                    <a:pt x="3679266" y="1714385"/>
                  </a:lnTo>
                  <a:lnTo>
                    <a:pt x="3679533" y="1712899"/>
                  </a:lnTo>
                  <a:lnTo>
                    <a:pt x="3680079" y="1711553"/>
                  </a:lnTo>
                  <a:close/>
                </a:path>
                <a:path w="5945505" h="2515870">
                  <a:moveTo>
                    <a:pt x="3682771" y="1773682"/>
                  </a:moveTo>
                  <a:lnTo>
                    <a:pt x="3678720" y="1772526"/>
                  </a:lnTo>
                  <a:lnTo>
                    <a:pt x="3674122" y="1767840"/>
                  </a:lnTo>
                  <a:lnTo>
                    <a:pt x="3670058" y="1764106"/>
                  </a:lnTo>
                  <a:lnTo>
                    <a:pt x="3666858" y="1763585"/>
                  </a:lnTo>
                  <a:lnTo>
                    <a:pt x="3666591" y="1763547"/>
                  </a:lnTo>
                  <a:lnTo>
                    <a:pt x="3665944" y="1763433"/>
                  </a:lnTo>
                  <a:lnTo>
                    <a:pt x="3661194" y="1767941"/>
                  </a:lnTo>
                  <a:lnTo>
                    <a:pt x="3662400" y="1770367"/>
                  </a:lnTo>
                  <a:lnTo>
                    <a:pt x="3660787" y="1771180"/>
                  </a:lnTo>
                  <a:lnTo>
                    <a:pt x="3658489" y="1780616"/>
                  </a:lnTo>
                  <a:lnTo>
                    <a:pt x="3659162" y="1782229"/>
                  </a:lnTo>
                  <a:lnTo>
                    <a:pt x="3660241" y="1784261"/>
                  </a:lnTo>
                  <a:lnTo>
                    <a:pt x="3660787" y="1779676"/>
                  </a:lnTo>
                  <a:lnTo>
                    <a:pt x="3662400" y="1780209"/>
                  </a:lnTo>
                  <a:lnTo>
                    <a:pt x="3663619" y="1780616"/>
                  </a:lnTo>
                  <a:lnTo>
                    <a:pt x="3663759" y="1785200"/>
                  </a:lnTo>
                  <a:lnTo>
                    <a:pt x="3661194" y="1784692"/>
                  </a:lnTo>
                  <a:lnTo>
                    <a:pt x="3660787" y="1784604"/>
                  </a:lnTo>
                  <a:lnTo>
                    <a:pt x="3659162" y="1784502"/>
                  </a:lnTo>
                  <a:lnTo>
                    <a:pt x="3657003" y="1784934"/>
                  </a:lnTo>
                  <a:lnTo>
                    <a:pt x="3654171" y="1786280"/>
                  </a:lnTo>
                  <a:lnTo>
                    <a:pt x="3659162" y="1790192"/>
                  </a:lnTo>
                  <a:lnTo>
                    <a:pt x="3660787" y="1789518"/>
                  </a:lnTo>
                  <a:lnTo>
                    <a:pt x="3661867" y="1788845"/>
                  </a:lnTo>
                  <a:lnTo>
                    <a:pt x="3663759" y="1788731"/>
                  </a:lnTo>
                  <a:lnTo>
                    <a:pt x="3665512" y="1788642"/>
                  </a:lnTo>
                  <a:lnTo>
                    <a:pt x="3666591" y="1788579"/>
                  </a:lnTo>
                  <a:lnTo>
                    <a:pt x="3665512" y="1787499"/>
                  </a:lnTo>
                  <a:lnTo>
                    <a:pt x="3666858" y="1786686"/>
                  </a:lnTo>
                  <a:lnTo>
                    <a:pt x="3668064" y="1785747"/>
                  </a:lnTo>
                  <a:lnTo>
                    <a:pt x="3668204" y="1785175"/>
                  </a:lnTo>
                  <a:lnTo>
                    <a:pt x="3668611" y="1783448"/>
                  </a:lnTo>
                  <a:lnTo>
                    <a:pt x="3668738" y="1783295"/>
                  </a:lnTo>
                  <a:lnTo>
                    <a:pt x="3670223" y="1781556"/>
                  </a:lnTo>
                  <a:lnTo>
                    <a:pt x="3673195" y="1777250"/>
                  </a:lnTo>
                  <a:lnTo>
                    <a:pt x="3676294" y="1778317"/>
                  </a:lnTo>
                  <a:lnTo>
                    <a:pt x="3679469" y="1780882"/>
                  </a:lnTo>
                  <a:lnTo>
                    <a:pt x="3682314" y="1777898"/>
                  </a:lnTo>
                  <a:lnTo>
                    <a:pt x="3682771" y="1773682"/>
                  </a:lnTo>
                  <a:close/>
                </a:path>
                <a:path w="5945505" h="2515870">
                  <a:moveTo>
                    <a:pt x="3684435" y="1702625"/>
                  </a:moveTo>
                  <a:lnTo>
                    <a:pt x="3683279" y="1700022"/>
                  </a:lnTo>
                  <a:lnTo>
                    <a:pt x="3680155" y="1699234"/>
                  </a:lnTo>
                  <a:lnTo>
                    <a:pt x="3677374" y="1702244"/>
                  </a:lnTo>
                  <a:lnTo>
                    <a:pt x="3678720" y="1703057"/>
                  </a:lnTo>
                  <a:lnTo>
                    <a:pt x="3679672" y="1704809"/>
                  </a:lnTo>
                  <a:lnTo>
                    <a:pt x="3681285" y="1705076"/>
                  </a:lnTo>
                  <a:lnTo>
                    <a:pt x="3684435" y="1702625"/>
                  </a:lnTo>
                  <a:close/>
                </a:path>
                <a:path w="5945505" h="2515870">
                  <a:moveTo>
                    <a:pt x="3685070" y="1730578"/>
                  </a:moveTo>
                  <a:lnTo>
                    <a:pt x="3678186" y="1725853"/>
                  </a:lnTo>
                  <a:lnTo>
                    <a:pt x="3676700" y="1724634"/>
                  </a:lnTo>
                  <a:lnTo>
                    <a:pt x="3674541" y="1724240"/>
                  </a:lnTo>
                  <a:lnTo>
                    <a:pt x="3672789" y="1724799"/>
                  </a:lnTo>
                  <a:lnTo>
                    <a:pt x="3673602" y="1718703"/>
                  </a:lnTo>
                  <a:lnTo>
                    <a:pt x="3666452" y="1720596"/>
                  </a:lnTo>
                  <a:lnTo>
                    <a:pt x="3664839" y="1721129"/>
                  </a:lnTo>
                  <a:lnTo>
                    <a:pt x="3664432" y="1722208"/>
                  </a:lnTo>
                  <a:lnTo>
                    <a:pt x="3664699" y="1723555"/>
                  </a:lnTo>
                  <a:lnTo>
                    <a:pt x="3659848" y="1723821"/>
                  </a:lnTo>
                  <a:lnTo>
                    <a:pt x="3660546" y="1726819"/>
                  </a:lnTo>
                  <a:lnTo>
                    <a:pt x="3663632" y="1728812"/>
                  </a:lnTo>
                  <a:lnTo>
                    <a:pt x="3665905" y="1726120"/>
                  </a:lnTo>
                  <a:lnTo>
                    <a:pt x="3671976" y="1730984"/>
                  </a:lnTo>
                  <a:lnTo>
                    <a:pt x="3672281" y="1728660"/>
                  </a:lnTo>
                  <a:lnTo>
                    <a:pt x="3672382" y="1728952"/>
                  </a:lnTo>
                  <a:lnTo>
                    <a:pt x="3673640" y="1731987"/>
                  </a:lnTo>
                  <a:lnTo>
                    <a:pt x="3671036" y="1731657"/>
                  </a:lnTo>
                  <a:lnTo>
                    <a:pt x="3668611" y="1731251"/>
                  </a:lnTo>
                  <a:lnTo>
                    <a:pt x="3664699" y="1734210"/>
                  </a:lnTo>
                  <a:lnTo>
                    <a:pt x="3673729" y="1743113"/>
                  </a:lnTo>
                  <a:lnTo>
                    <a:pt x="3672382" y="1734210"/>
                  </a:lnTo>
                  <a:lnTo>
                    <a:pt x="3673335" y="1733537"/>
                  </a:lnTo>
                  <a:lnTo>
                    <a:pt x="3673195" y="1735429"/>
                  </a:lnTo>
                  <a:lnTo>
                    <a:pt x="3673602" y="1735289"/>
                  </a:lnTo>
                  <a:lnTo>
                    <a:pt x="3679672" y="1732737"/>
                  </a:lnTo>
                  <a:lnTo>
                    <a:pt x="3674681" y="1732114"/>
                  </a:lnTo>
                  <a:lnTo>
                    <a:pt x="3676840" y="1729765"/>
                  </a:lnTo>
                  <a:lnTo>
                    <a:pt x="3679533" y="1730171"/>
                  </a:lnTo>
                  <a:lnTo>
                    <a:pt x="3685070" y="1730578"/>
                  </a:lnTo>
                  <a:close/>
                </a:path>
                <a:path w="5945505" h="2515870">
                  <a:moveTo>
                    <a:pt x="3685743" y="1772932"/>
                  </a:moveTo>
                  <a:lnTo>
                    <a:pt x="3685197" y="1772793"/>
                  </a:lnTo>
                  <a:lnTo>
                    <a:pt x="3684663" y="1772526"/>
                  </a:lnTo>
                  <a:lnTo>
                    <a:pt x="3684663" y="1773339"/>
                  </a:lnTo>
                  <a:lnTo>
                    <a:pt x="3685476" y="1773466"/>
                  </a:lnTo>
                  <a:lnTo>
                    <a:pt x="3685743" y="1772932"/>
                  </a:lnTo>
                  <a:close/>
                </a:path>
                <a:path w="5945505" h="2515870">
                  <a:moveTo>
                    <a:pt x="3686149" y="1658683"/>
                  </a:moveTo>
                  <a:lnTo>
                    <a:pt x="3686010" y="1656651"/>
                  </a:lnTo>
                  <a:lnTo>
                    <a:pt x="3685463" y="1655851"/>
                  </a:lnTo>
                  <a:lnTo>
                    <a:pt x="3683444" y="1656524"/>
                  </a:lnTo>
                  <a:lnTo>
                    <a:pt x="3683444" y="1657337"/>
                  </a:lnTo>
                  <a:lnTo>
                    <a:pt x="3684117" y="1659763"/>
                  </a:lnTo>
                  <a:lnTo>
                    <a:pt x="3686149" y="1658683"/>
                  </a:lnTo>
                  <a:close/>
                </a:path>
                <a:path w="5945505" h="2515870">
                  <a:moveTo>
                    <a:pt x="3688702" y="1695373"/>
                  </a:moveTo>
                  <a:lnTo>
                    <a:pt x="3687762" y="1694294"/>
                  </a:lnTo>
                  <a:lnTo>
                    <a:pt x="3686543" y="1692402"/>
                  </a:lnTo>
                  <a:lnTo>
                    <a:pt x="3684790" y="1694827"/>
                  </a:lnTo>
                  <a:lnTo>
                    <a:pt x="3685603" y="1696046"/>
                  </a:lnTo>
                  <a:lnTo>
                    <a:pt x="3686276" y="1696720"/>
                  </a:lnTo>
                  <a:lnTo>
                    <a:pt x="3688702" y="1695373"/>
                  </a:lnTo>
                  <a:close/>
                </a:path>
                <a:path w="5945505" h="2515870">
                  <a:moveTo>
                    <a:pt x="3693426" y="1698066"/>
                  </a:moveTo>
                  <a:lnTo>
                    <a:pt x="3691940" y="1696046"/>
                  </a:lnTo>
                  <a:lnTo>
                    <a:pt x="3691267" y="1693621"/>
                  </a:lnTo>
                  <a:lnTo>
                    <a:pt x="3688981" y="1694421"/>
                  </a:lnTo>
                  <a:lnTo>
                    <a:pt x="3689108" y="1696720"/>
                  </a:lnTo>
                  <a:lnTo>
                    <a:pt x="3689781" y="1698205"/>
                  </a:lnTo>
                  <a:lnTo>
                    <a:pt x="3693426" y="1698066"/>
                  </a:lnTo>
                  <a:close/>
                </a:path>
                <a:path w="5945505" h="2515870">
                  <a:moveTo>
                    <a:pt x="3694366" y="1709267"/>
                  </a:moveTo>
                  <a:lnTo>
                    <a:pt x="3693972" y="1708188"/>
                  </a:lnTo>
                  <a:lnTo>
                    <a:pt x="3693299" y="1707235"/>
                  </a:lnTo>
                  <a:lnTo>
                    <a:pt x="3692893" y="1707108"/>
                  </a:lnTo>
                  <a:lnTo>
                    <a:pt x="3687521" y="1707197"/>
                  </a:lnTo>
                  <a:lnTo>
                    <a:pt x="3689032" y="1710867"/>
                  </a:lnTo>
                  <a:lnTo>
                    <a:pt x="3692829" y="1713191"/>
                  </a:lnTo>
                  <a:lnTo>
                    <a:pt x="3694366" y="1709267"/>
                  </a:lnTo>
                  <a:close/>
                </a:path>
                <a:path w="5945505" h="2515870">
                  <a:moveTo>
                    <a:pt x="3694646" y="1718437"/>
                  </a:moveTo>
                  <a:lnTo>
                    <a:pt x="3693833" y="1717090"/>
                  </a:lnTo>
                  <a:lnTo>
                    <a:pt x="3692347" y="1716278"/>
                  </a:lnTo>
                  <a:lnTo>
                    <a:pt x="3691001" y="1716684"/>
                  </a:lnTo>
                  <a:lnTo>
                    <a:pt x="3689375" y="1719199"/>
                  </a:lnTo>
                  <a:lnTo>
                    <a:pt x="3691610" y="1721104"/>
                  </a:lnTo>
                  <a:lnTo>
                    <a:pt x="3694455" y="1721231"/>
                  </a:lnTo>
                  <a:lnTo>
                    <a:pt x="3694646" y="1718437"/>
                  </a:lnTo>
                  <a:close/>
                </a:path>
                <a:path w="5945505" h="2515870">
                  <a:moveTo>
                    <a:pt x="3695052" y="1727073"/>
                  </a:moveTo>
                  <a:lnTo>
                    <a:pt x="3693299" y="1724240"/>
                  </a:lnTo>
                  <a:lnTo>
                    <a:pt x="3691813" y="1725180"/>
                  </a:lnTo>
                  <a:lnTo>
                    <a:pt x="3690594" y="1726120"/>
                  </a:lnTo>
                  <a:lnTo>
                    <a:pt x="3692614" y="1729092"/>
                  </a:lnTo>
                  <a:lnTo>
                    <a:pt x="3693833" y="1728152"/>
                  </a:lnTo>
                  <a:lnTo>
                    <a:pt x="3695052" y="1727073"/>
                  </a:lnTo>
                  <a:close/>
                </a:path>
                <a:path w="5945505" h="2515870">
                  <a:moveTo>
                    <a:pt x="3696932" y="1701444"/>
                  </a:moveTo>
                  <a:lnTo>
                    <a:pt x="3696525" y="1701165"/>
                  </a:lnTo>
                  <a:lnTo>
                    <a:pt x="3696258" y="1700631"/>
                  </a:lnTo>
                  <a:lnTo>
                    <a:pt x="3695852" y="1701038"/>
                  </a:lnTo>
                  <a:lnTo>
                    <a:pt x="3696525" y="1701711"/>
                  </a:lnTo>
                  <a:lnTo>
                    <a:pt x="3696932" y="1701444"/>
                  </a:lnTo>
                  <a:close/>
                </a:path>
                <a:path w="5945505" h="2515870">
                  <a:moveTo>
                    <a:pt x="3710965" y="1706829"/>
                  </a:moveTo>
                  <a:lnTo>
                    <a:pt x="3705161" y="1699006"/>
                  </a:lnTo>
                  <a:lnTo>
                    <a:pt x="3704488" y="1695500"/>
                  </a:lnTo>
                  <a:lnTo>
                    <a:pt x="3698557" y="1694421"/>
                  </a:lnTo>
                  <a:lnTo>
                    <a:pt x="3698557" y="1698332"/>
                  </a:lnTo>
                  <a:lnTo>
                    <a:pt x="3698011" y="1703730"/>
                  </a:lnTo>
                  <a:lnTo>
                    <a:pt x="3710965" y="1706829"/>
                  </a:lnTo>
                  <a:close/>
                </a:path>
                <a:path w="5945505" h="2515870">
                  <a:moveTo>
                    <a:pt x="3711638" y="1713445"/>
                  </a:moveTo>
                  <a:lnTo>
                    <a:pt x="3707993" y="1708721"/>
                  </a:lnTo>
                  <a:lnTo>
                    <a:pt x="3707460" y="1706829"/>
                  </a:lnTo>
                  <a:lnTo>
                    <a:pt x="3706101" y="1706295"/>
                  </a:lnTo>
                  <a:lnTo>
                    <a:pt x="3704894" y="1707515"/>
                  </a:lnTo>
                  <a:lnTo>
                    <a:pt x="3702189" y="1710347"/>
                  </a:lnTo>
                  <a:lnTo>
                    <a:pt x="3711638" y="1713445"/>
                  </a:lnTo>
                  <a:close/>
                </a:path>
                <a:path w="5945505" h="2515870">
                  <a:moveTo>
                    <a:pt x="5945200" y="1486166"/>
                  </a:moveTo>
                  <a:lnTo>
                    <a:pt x="5944794" y="1484274"/>
                  </a:lnTo>
                  <a:lnTo>
                    <a:pt x="5941161" y="1475778"/>
                  </a:lnTo>
                  <a:lnTo>
                    <a:pt x="5933198" y="1472679"/>
                  </a:lnTo>
                  <a:lnTo>
                    <a:pt x="5926455" y="1475511"/>
                  </a:lnTo>
                  <a:lnTo>
                    <a:pt x="5921895" y="1476806"/>
                  </a:lnTo>
                  <a:lnTo>
                    <a:pt x="5907887" y="1479511"/>
                  </a:lnTo>
                  <a:lnTo>
                    <a:pt x="5881535" y="1482686"/>
                  </a:lnTo>
                  <a:lnTo>
                    <a:pt x="5839930" y="1485430"/>
                  </a:lnTo>
                  <a:lnTo>
                    <a:pt x="5780189" y="1486789"/>
                  </a:lnTo>
                  <a:lnTo>
                    <a:pt x="5699391" y="1485861"/>
                  </a:lnTo>
                  <a:lnTo>
                    <a:pt x="5594629" y="1481709"/>
                  </a:lnTo>
                  <a:lnTo>
                    <a:pt x="5518035" y="1473581"/>
                  </a:lnTo>
                  <a:lnTo>
                    <a:pt x="5473598" y="1466265"/>
                  </a:lnTo>
                  <a:lnTo>
                    <a:pt x="5425491" y="1457032"/>
                  </a:lnTo>
                  <a:lnTo>
                    <a:pt x="5374005" y="1446047"/>
                  </a:lnTo>
                  <a:lnTo>
                    <a:pt x="5319484" y="1433499"/>
                  </a:lnTo>
                  <a:lnTo>
                    <a:pt x="5262219" y="1419555"/>
                  </a:lnTo>
                  <a:lnTo>
                    <a:pt x="5202390" y="1404289"/>
                  </a:lnTo>
                  <a:lnTo>
                    <a:pt x="5202123" y="1403883"/>
                  </a:lnTo>
                  <a:lnTo>
                    <a:pt x="5169713" y="1379829"/>
                  </a:lnTo>
                  <a:lnTo>
                    <a:pt x="5133987" y="1357007"/>
                  </a:lnTo>
                  <a:lnTo>
                    <a:pt x="5095227" y="1335341"/>
                  </a:lnTo>
                  <a:lnTo>
                    <a:pt x="5053723" y="1314767"/>
                  </a:lnTo>
                  <a:lnTo>
                    <a:pt x="5009731" y="1295184"/>
                  </a:lnTo>
                  <a:lnTo>
                    <a:pt x="4963541" y="1276553"/>
                  </a:lnTo>
                  <a:lnTo>
                    <a:pt x="4915446" y="1258785"/>
                  </a:lnTo>
                  <a:lnTo>
                    <a:pt x="4865700" y="1241806"/>
                  </a:lnTo>
                  <a:lnTo>
                    <a:pt x="4814595" y="1225562"/>
                  </a:lnTo>
                  <a:lnTo>
                    <a:pt x="4762411" y="1209954"/>
                  </a:lnTo>
                  <a:lnTo>
                    <a:pt x="4709426" y="1194943"/>
                  </a:lnTo>
                  <a:lnTo>
                    <a:pt x="4655909" y="1180426"/>
                  </a:lnTo>
                  <a:lnTo>
                    <a:pt x="4602150" y="1166355"/>
                  </a:lnTo>
                  <a:lnTo>
                    <a:pt x="4572152" y="1158278"/>
                  </a:lnTo>
                  <a:lnTo>
                    <a:pt x="4504372" y="1138275"/>
                  </a:lnTo>
                  <a:lnTo>
                    <a:pt x="4466856" y="1126553"/>
                  </a:lnTo>
                  <a:lnTo>
                    <a:pt x="4425543" y="1107401"/>
                  </a:lnTo>
                  <a:lnTo>
                    <a:pt x="4383125" y="1082662"/>
                  </a:lnTo>
                  <a:lnTo>
                    <a:pt x="4340682" y="1052969"/>
                  </a:lnTo>
                  <a:lnTo>
                    <a:pt x="4299267" y="1018997"/>
                  </a:lnTo>
                  <a:lnTo>
                    <a:pt x="4259961" y="981392"/>
                  </a:lnTo>
                  <a:lnTo>
                    <a:pt x="4223817" y="940803"/>
                  </a:lnTo>
                  <a:lnTo>
                    <a:pt x="4191901" y="897890"/>
                  </a:lnTo>
                  <a:lnTo>
                    <a:pt x="4165282" y="853300"/>
                  </a:lnTo>
                  <a:lnTo>
                    <a:pt x="4145026" y="807694"/>
                  </a:lnTo>
                  <a:lnTo>
                    <a:pt x="4097655" y="679170"/>
                  </a:lnTo>
                  <a:lnTo>
                    <a:pt x="3995432" y="407619"/>
                  </a:lnTo>
                  <a:lnTo>
                    <a:pt x="3987749" y="404253"/>
                  </a:lnTo>
                  <a:lnTo>
                    <a:pt x="3973715" y="409511"/>
                  </a:lnTo>
                  <a:lnTo>
                    <a:pt x="3970210" y="417195"/>
                  </a:lnTo>
                  <a:lnTo>
                    <a:pt x="4024896" y="561555"/>
                  </a:lnTo>
                  <a:lnTo>
                    <a:pt x="4072394" y="688517"/>
                  </a:lnTo>
                  <a:lnTo>
                    <a:pt x="4119664" y="816864"/>
                  </a:lnTo>
                  <a:lnTo>
                    <a:pt x="4138396" y="859866"/>
                  </a:lnTo>
                  <a:lnTo>
                    <a:pt x="4162615" y="902081"/>
                  </a:lnTo>
                  <a:lnTo>
                    <a:pt x="4191508" y="943000"/>
                  </a:lnTo>
                  <a:lnTo>
                    <a:pt x="4224274" y="982129"/>
                  </a:lnTo>
                  <a:lnTo>
                    <a:pt x="4260088" y="1018971"/>
                  </a:lnTo>
                  <a:lnTo>
                    <a:pt x="4298137" y="1053033"/>
                  </a:lnTo>
                  <a:lnTo>
                    <a:pt x="4337634" y="1083805"/>
                  </a:lnTo>
                  <a:lnTo>
                    <a:pt x="4160443" y="1022477"/>
                  </a:lnTo>
                  <a:lnTo>
                    <a:pt x="3834638" y="908583"/>
                  </a:lnTo>
                  <a:lnTo>
                    <a:pt x="3786632" y="891997"/>
                  </a:lnTo>
                  <a:lnTo>
                    <a:pt x="3785146" y="890104"/>
                  </a:lnTo>
                  <a:lnTo>
                    <a:pt x="3783126" y="888479"/>
                  </a:lnTo>
                  <a:lnTo>
                    <a:pt x="3751808" y="876896"/>
                  </a:lnTo>
                  <a:lnTo>
                    <a:pt x="3718966" y="863130"/>
                  </a:lnTo>
                  <a:lnTo>
                    <a:pt x="3682593" y="846251"/>
                  </a:lnTo>
                  <a:lnTo>
                    <a:pt x="3643299" y="826249"/>
                  </a:lnTo>
                  <a:lnTo>
                    <a:pt x="3601669" y="803135"/>
                  </a:lnTo>
                  <a:lnTo>
                    <a:pt x="3558286" y="776922"/>
                  </a:lnTo>
                  <a:lnTo>
                    <a:pt x="3513721" y="747598"/>
                  </a:lnTo>
                  <a:lnTo>
                    <a:pt x="3468586" y="715175"/>
                  </a:lnTo>
                  <a:lnTo>
                    <a:pt x="3423450" y="679665"/>
                  </a:lnTo>
                  <a:lnTo>
                    <a:pt x="3378911" y="641070"/>
                  </a:lnTo>
                  <a:lnTo>
                    <a:pt x="3335540" y="599389"/>
                  </a:lnTo>
                  <a:lnTo>
                    <a:pt x="3293935" y="554634"/>
                  </a:lnTo>
                  <a:lnTo>
                    <a:pt x="3254679" y="506806"/>
                  </a:lnTo>
                  <a:lnTo>
                    <a:pt x="3218357" y="455904"/>
                  </a:lnTo>
                  <a:lnTo>
                    <a:pt x="2920669" y="1752"/>
                  </a:lnTo>
                  <a:lnTo>
                    <a:pt x="2912300" y="0"/>
                  </a:lnTo>
                  <a:lnTo>
                    <a:pt x="2899892" y="8089"/>
                  </a:lnTo>
                  <a:lnTo>
                    <a:pt x="2898140" y="16446"/>
                  </a:lnTo>
                  <a:lnTo>
                    <a:pt x="3075013" y="287108"/>
                  </a:lnTo>
                  <a:lnTo>
                    <a:pt x="3195967" y="470750"/>
                  </a:lnTo>
                  <a:lnTo>
                    <a:pt x="3228708" y="516953"/>
                  </a:lnTo>
                  <a:lnTo>
                    <a:pt x="3263823" y="560705"/>
                  </a:lnTo>
                  <a:lnTo>
                    <a:pt x="3300920" y="602005"/>
                  </a:lnTo>
                  <a:lnTo>
                    <a:pt x="3339579" y="640854"/>
                  </a:lnTo>
                  <a:lnTo>
                    <a:pt x="3379393" y="677252"/>
                  </a:lnTo>
                  <a:lnTo>
                    <a:pt x="3419957" y="711187"/>
                  </a:lnTo>
                  <a:lnTo>
                    <a:pt x="3460839" y="742657"/>
                  </a:lnTo>
                  <a:lnTo>
                    <a:pt x="3501631" y="771664"/>
                  </a:lnTo>
                  <a:lnTo>
                    <a:pt x="3541941" y="798195"/>
                  </a:lnTo>
                  <a:lnTo>
                    <a:pt x="3581336" y="822261"/>
                  </a:lnTo>
                  <a:lnTo>
                    <a:pt x="3444671" y="777455"/>
                  </a:lnTo>
                  <a:lnTo>
                    <a:pt x="3398570" y="762635"/>
                  </a:lnTo>
                  <a:lnTo>
                    <a:pt x="3329609" y="742048"/>
                  </a:lnTo>
                  <a:lnTo>
                    <a:pt x="3260280" y="723950"/>
                  </a:lnTo>
                  <a:lnTo>
                    <a:pt x="3190925" y="708202"/>
                  </a:lnTo>
                  <a:lnTo>
                    <a:pt x="3121888" y="694651"/>
                  </a:lnTo>
                  <a:lnTo>
                    <a:pt x="3053524" y="683145"/>
                  </a:lnTo>
                  <a:lnTo>
                    <a:pt x="2986176" y="673531"/>
                  </a:lnTo>
                  <a:lnTo>
                    <a:pt x="2920187" y="665670"/>
                  </a:lnTo>
                  <a:lnTo>
                    <a:pt x="2855899" y="659409"/>
                  </a:lnTo>
                  <a:lnTo>
                    <a:pt x="2793657" y="654583"/>
                  </a:lnTo>
                  <a:lnTo>
                    <a:pt x="2733814" y="651065"/>
                  </a:lnTo>
                  <a:lnTo>
                    <a:pt x="2676715" y="648690"/>
                  </a:lnTo>
                  <a:lnTo>
                    <a:pt x="2622702" y="647319"/>
                  </a:lnTo>
                  <a:lnTo>
                    <a:pt x="2572105" y="646798"/>
                  </a:lnTo>
                  <a:lnTo>
                    <a:pt x="2525306" y="646963"/>
                  </a:lnTo>
                  <a:lnTo>
                    <a:pt x="2482621" y="647687"/>
                  </a:lnTo>
                  <a:lnTo>
                    <a:pt x="2444394" y="648804"/>
                  </a:lnTo>
                  <a:lnTo>
                    <a:pt x="2360003" y="653072"/>
                  </a:lnTo>
                  <a:lnTo>
                    <a:pt x="2320836" y="656209"/>
                  </a:lnTo>
                  <a:lnTo>
                    <a:pt x="2315438" y="662825"/>
                  </a:lnTo>
                  <a:lnTo>
                    <a:pt x="2316784" y="677659"/>
                  </a:lnTo>
                  <a:lnTo>
                    <a:pt x="2323401" y="683056"/>
                  </a:lnTo>
                  <a:lnTo>
                    <a:pt x="2346845" y="681050"/>
                  </a:lnTo>
                  <a:lnTo>
                    <a:pt x="2389657" y="678256"/>
                  </a:lnTo>
                  <a:lnTo>
                    <a:pt x="2420137" y="676732"/>
                  </a:lnTo>
                  <a:lnTo>
                    <a:pt x="2456129" y="675360"/>
                  </a:lnTo>
                  <a:lnTo>
                    <a:pt x="2497239" y="674306"/>
                  </a:lnTo>
                  <a:lnTo>
                    <a:pt x="2543086" y="673747"/>
                  </a:lnTo>
                  <a:lnTo>
                    <a:pt x="2593263" y="673836"/>
                  </a:lnTo>
                  <a:lnTo>
                    <a:pt x="2647391" y="674763"/>
                  </a:lnTo>
                  <a:lnTo>
                    <a:pt x="2705062" y="676681"/>
                  </a:lnTo>
                  <a:lnTo>
                    <a:pt x="2765882" y="679767"/>
                  </a:lnTo>
                  <a:lnTo>
                    <a:pt x="2829471" y="684199"/>
                  </a:lnTo>
                  <a:lnTo>
                    <a:pt x="2895422" y="690130"/>
                  </a:lnTo>
                  <a:lnTo>
                    <a:pt x="2963354" y="697750"/>
                  </a:lnTo>
                  <a:lnTo>
                    <a:pt x="3032861" y="707212"/>
                  </a:lnTo>
                  <a:lnTo>
                    <a:pt x="3103562" y="718705"/>
                  </a:lnTo>
                  <a:lnTo>
                    <a:pt x="3175050" y="732383"/>
                  </a:lnTo>
                  <a:lnTo>
                    <a:pt x="3246945" y="748423"/>
                  </a:lnTo>
                  <a:lnTo>
                    <a:pt x="3318827" y="766991"/>
                  </a:lnTo>
                  <a:lnTo>
                    <a:pt x="3390341" y="788263"/>
                  </a:lnTo>
                  <a:lnTo>
                    <a:pt x="3495370" y="822236"/>
                  </a:lnTo>
                  <a:lnTo>
                    <a:pt x="3598875" y="856513"/>
                  </a:lnTo>
                  <a:lnTo>
                    <a:pt x="3573246" y="856538"/>
                  </a:lnTo>
                  <a:lnTo>
                    <a:pt x="3545522" y="857123"/>
                  </a:lnTo>
                  <a:lnTo>
                    <a:pt x="3484892" y="860564"/>
                  </a:lnTo>
                  <a:lnTo>
                    <a:pt x="3420948" y="867587"/>
                  </a:lnTo>
                  <a:lnTo>
                    <a:pt x="3361613" y="877900"/>
                  </a:lnTo>
                  <a:lnTo>
                    <a:pt x="3306965" y="891489"/>
                  </a:lnTo>
                  <a:lnTo>
                    <a:pt x="3257029" y="908316"/>
                  </a:lnTo>
                  <a:lnTo>
                    <a:pt x="3211880" y="928395"/>
                  </a:lnTo>
                  <a:lnTo>
                    <a:pt x="3171545" y="951687"/>
                  </a:lnTo>
                  <a:lnTo>
                    <a:pt x="3136087" y="978179"/>
                  </a:lnTo>
                  <a:lnTo>
                    <a:pt x="3087928" y="1017790"/>
                  </a:lnTo>
                  <a:lnTo>
                    <a:pt x="3040977" y="1053604"/>
                  </a:lnTo>
                  <a:lnTo>
                    <a:pt x="2995155" y="1085634"/>
                  </a:lnTo>
                  <a:lnTo>
                    <a:pt x="2950438" y="1113917"/>
                  </a:lnTo>
                  <a:lnTo>
                    <a:pt x="2906776" y="1138478"/>
                  </a:lnTo>
                  <a:lnTo>
                    <a:pt x="2864116" y="1159344"/>
                  </a:lnTo>
                  <a:lnTo>
                    <a:pt x="2822410" y="1176553"/>
                  </a:lnTo>
                  <a:lnTo>
                    <a:pt x="2781617" y="1190104"/>
                  </a:lnTo>
                  <a:lnTo>
                    <a:pt x="2741676" y="1200048"/>
                  </a:lnTo>
                  <a:lnTo>
                    <a:pt x="2702560" y="1206411"/>
                  </a:lnTo>
                  <a:lnTo>
                    <a:pt x="2695143" y="1207223"/>
                  </a:lnTo>
                  <a:lnTo>
                    <a:pt x="2689885" y="1213967"/>
                  </a:lnTo>
                  <a:lnTo>
                    <a:pt x="2691498" y="1228801"/>
                  </a:lnTo>
                  <a:lnTo>
                    <a:pt x="2698242" y="1234059"/>
                  </a:lnTo>
                  <a:lnTo>
                    <a:pt x="2705658" y="1233246"/>
                  </a:lnTo>
                  <a:lnTo>
                    <a:pt x="2746413" y="1226680"/>
                  </a:lnTo>
                  <a:lnTo>
                    <a:pt x="2787916" y="1216431"/>
                  </a:lnTo>
                  <a:lnTo>
                    <a:pt x="2830245" y="1202474"/>
                  </a:lnTo>
                  <a:lnTo>
                    <a:pt x="2873438" y="1184783"/>
                  </a:lnTo>
                  <a:lnTo>
                    <a:pt x="2917533" y="1163332"/>
                  </a:lnTo>
                  <a:lnTo>
                    <a:pt x="2962592" y="1138097"/>
                  </a:lnTo>
                  <a:lnTo>
                    <a:pt x="3008668" y="1109052"/>
                  </a:lnTo>
                  <a:lnTo>
                    <a:pt x="3055810" y="1076172"/>
                  </a:lnTo>
                  <a:lnTo>
                    <a:pt x="3104070" y="1039444"/>
                  </a:lnTo>
                  <a:lnTo>
                    <a:pt x="3153486" y="998816"/>
                  </a:lnTo>
                  <a:lnTo>
                    <a:pt x="3200450" y="965581"/>
                  </a:lnTo>
                  <a:lnTo>
                    <a:pt x="3253282" y="939266"/>
                  </a:lnTo>
                  <a:lnTo>
                    <a:pt x="3310102" y="919111"/>
                  </a:lnTo>
                  <a:lnTo>
                    <a:pt x="3369043" y="904341"/>
                  </a:lnTo>
                  <a:lnTo>
                    <a:pt x="3428200" y="894207"/>
                  </a:lnTo>
                  <a:lnTo>
                    <a:pt x="3485705" y="887907"/>
                  </a:lnTo>
                  <a:lnTo>
                    <a:pt x="3539667" y="884707"/>
                  </a:lnTo>
                  <a:lnTo>
                    <a:pt x="3588207" y="883818"/>
                  </a:lnTo>
                  <a:lnTo>
                    <a:pt x="3629431" y="884478"/>
                  </a:lnTo>
                  <a:lnTo>
                    <a:pt x="3661473" y="885926"/>
                  </a:lnTo>
                  <a:lnTo>
                    <a:pt x="3690861" y="888085"/>
                  </a:lnTo>
                  <a:lnTo>
                    <a:pt x="3691674" y="887945"/>
                  </a:lnTo>
                  <a:lnTo>
                    <a:pt x="3878897" y="952449"/>
                  </a:lnTo>
                  <a:lnTo>
                    <a:pt x="4220565" y="1072045"/>
                  </a:lnTo>
                  <a:lnTo>
                    <a:pt x="4321873" y="1106919"/>
                  </a:lnTo>
                  <a:lnTo>
                    <a:pt x="4369486" y="1122984"/>
                  </a:lnTo>
                  <a:lnTo>
                    <a:pt x="4414850" y="1138021"/>
                  </a:lnTo>
                  <a:lnTo>
                    <a:pt x="4457827" y="1151915"/>
                  </a:lnTo>
                  <a:lnTo>
                    <a:pt x="4469676" y="1156436"/>
                  </a:lnTo>
                  <a:lnTo>
                    <a:pt x="4481347" y="1160462"/>
                  </a:lnTo>
                  <a:lnTo>
                    <a:pt x="4492777" y="1163955"/>
                  </a:lnTo>
                  <a:lnTo>
                    <a:pt x="4504626" y="1167028"/>
                  </a:lnTo>
                  <a:lnTo>
                    <a:pt x="4505845" y="1166888"/>
                  </a:lnTo>
                  <a:lnTo>
                    <a:pt x="4553051" y="1180922"/>
                  </a:lnTo>
                  <a:lnTo>
                    <a:pt x="4595406" y="1192517"/>
                  </a:lnTo>
                  <a:lnTo>
                    <a:pt x="4649660" y="1206728"/>
                  </a:lnTo>
                  <a:lnTo>
                    <a:pt x="4703635" y="1221384"/>
                  </a:lnTo>
                  <a:lnTo>
                    <a:pt x="4757013" y="1236548"/>
                  </a:lnTo>
                  <a:lnTo>
                    <a:pt x="4809528" y="1252283"/>
                  </a:lnTo>
                  <a:lnTo>
                    <a:pt x="4860861" y="1268691"/>
                  </a:lnTo>
                  <a:lnTo>
                    <a:pt x="4910721" y="1285811"/>
                  </a:lnTo>
                  <a:lnTo>
                    <a:pt x="4958816" y="1303743"/>
                  </a:lnTo>
                  <a:lnTo>
                    <a:pt x="5004841" y="1322539"/>
                  </a:lnTo>
                  <a:lnTo>
                    <a:pt x="5048504" y="1342275"/>
                  </a:lnTo>
                  <a:lnTo>
                    <a:pt x="5089487" y="1363027"/>
                  </a:lnTo>
                  <a:lnTo>
                    <a:pt x="5127523" y="1384858"/>
                  </a:lnTo>
                  <a:lnTo>
                    <a:pt x="5103253" y="1378394"/>
                  </a:lnTo>
                  <a:lnTo>
                    <a:pt x="5102441" y="1377848"/>
                  </a:lnTo>
                  <a:lnTo>
                    <a:pt x="5085893" y="1372971"/>
                  </a:lnTo>
                  <a:lnTo>
                    <a:pt x="5067287" y="1368005"/>
                  </a:lnTo>
                  <a:lnTo>
                    <a:pt x="5042547" y="1361935"/>
                  </a:lnTo>
                  <a:lnTo>
                    <a:pt x="4727448" y="1275359"/>
                  </a:lnTo>
                  <a:lnTo>
                    <a:pt x="4622685" y="1247089"/>
                  </a:lnTo>
                  <a:lnTo>
                    <a:pt x="4519371" y="1220063"/>
                  </a:lnTo>
                  <a:lnTo>
                    <a:pt x="4468558" y="1207185"/>
                  </a:lnTo>
                  <a:lnTo>
                    <a:pt x="4418469" y="1194841"/>
                  </a:lnTo>
                  <a:lnTo>
                    <a:pt x="4369206" y="1183093"/>
                  </a:lnTo>
                  <a:lnTo>
                    <a:pt x="4320883" y="1172032"/>
                  </a:lnTo>
                  <a:lnTo>
                    <a:pt x="4273639" y="1161707"/>
                  </a:lnTo>
                  <a:lnTo>
                    <a:pt x="4227576" y="1152220"/>
                  </a:lnTo>
                  <a:lnTo>
                    <a:pt x="4182821" y="1143609"/>
                  </a:lnTo>
                  <a:lnTo>
                    <a:pt x="4139488" y="1135976"/>
                  </a:lnTo>
                  <a:lnTo>
                    <a:pt x="4097680" y="1129385"/>
                  </a:lnTo>
                  <a:lnTo>
                    <a:pt x="4053675" y="1123823"/>
                  </a:lnTo>
                  <a:lnTo>
                    <a:pt x="4009529" y="1120038"/>
                  </a:lnTo>
                  <a:lnTo>
                    <a:pt x="3965206" y="1117981"/>
                  </a:lnTo>
                  <a:lnTo>
                    <a:pt x="3920642" y="1117561"/>
                  </a:lnTo>
                  <a:lnTo>
                    <a:pt x="3875798" y="1118730"/>
                  </a:lnTo>
                  <a:lnTo>
                    <a:pt x="3830612" y="1121397"/>
                  </a:lnTo>
                  <a:lnTo>
                    <a:pt x="3785031" y="1125486"/>
                  </a:lnTo>
                  <a:lnTo>
                    <a:pt x="3739032" y="1130935"/>
                  </a:lnTo>
                  <a:lnTo>
                    <a:pt x="3692537" y="1137653"/>
                  </a:lnTo>
                  <a:lnTo>
                    <a:pt x="3645497" y="1145590"/>
                  </a:lnTo>
                  <a:lnTo>
                    <a:pt x="3597884" y="1154671"/>
                  </a:lnTo>
                  <a:lnTo>
                    <a:pt x="3549637" y="1164805"/>
                  </a:lnTo>
                  <a:lnTo>
                    <a:pt x="3500691" y="1175931"/>
                  </a:lnTo>
                  <a:lnTo>
                    <a:pt x="3451021" y="1187970"/>
                  </a:lnTo>
                  <a:lnTo>
                    <a:pt x="3400552" y="1200861"/>
                  </a:lnTo>
                  <a:lnTo>
                    <a:pt x="3349256" y="1214513"/>
                  </a:lnTo>
                  <a:lnTo>
                    <a:pt x="3297072" y="1228864"/>
                  </a:lnTo>
                  <a:lnTo>
                    <a:pt x="3189859" y="1259370"/>
                  </a:lnTo>
                  <a:lnTo>
                    <a:pt x="2947492" y="1329855"/>
                  </a:lnTo>
                  <a:lnTo>
                    <a:pt x="2855849" y="1356004"/>
                  </a:lnTo>
                  <a:lnTo>
                    <a:pt x="2760764" y="1382395"/>
                  </a:lnTo>
                  <a:lnTo>
                    <a:pt x="2711932" y="1395590"/>
                  </a:lnTo>
                  <a:lnTo>
                    <a:pt x="2662237" y="1408734"/>
                  </a:lnTo>
                  <a:lnTo>
                    <a:pt x="2611691" y="1421790"/>
                  </a:lnTo>
                  <a:lnTo>
                    <a:pt x="2560282" y="1434706"/>
                  </a:lnTo>
                  <a:lnTo>
                    <a:pt x="2508021" y="1447457"/>
                  </a:lnTo>
                  <a:lnTo>
                    <a:pt x="2454910" y="1459992"/>
                  </a:lnTo>
                  <a:lnTo>
                    <a:pt x="2402979" y="1471282"/>
                  </a:lnTo>
                  <a:lnTo>
                    <a:pt x="2351417" y="1480921"/>
                  </a:lnTo>
                  <a:lnTo>
                    <a:pt x="2300274" y="1488960"/>
                  </a:lnTo>
                  <a:lnTo>
                    <a:pt x="2249563" y="1495450"/>
                  </a:lnTo>
                  <a:lnTo>
                    <a:pt x="2199309" y="1500454"/>
                  </a:lnTo>
                  <a:lnTo>
                    <a:pt x="2139061" y="1499184"/>
                  </a:lnTo>
                  <a:lnTo>
                    <a:pt x="2082901" y="1491246"/>
                  </a:lnTo>
                  <a:lnTo>
                    <a:pt x="2030768" y="1477606"/>
                  </a:lnTo>
                  <a:lnTo>
                    <a:pt x="1982660" y="1459166"/>
                  </a:lnTo>
                  <a:lnTo>
                    <a:pt x="1938553" y="1436878"/>
                  </a:lnTo>
                  <a:lnTo>
                    <a:pt x="1898408" y="1411655"/>
                  </a:lnTo>
                  <a:lnTo>
                    <a:pt x="1862201" y="1384427"/>
                  </a:lnTo>
                  <a:lnTo>
                    <a:pt x="1829917" y="1356131"/>
                  </a:lnTo>
                  <a:lnTo>
                    <a:pt x="1801533" y="1327696"/>
                  </a:lnTo>
                  <a:lnTo>
                    <a:pt x="1756346" y="1274127"/>
                  </a:lnTo>
                  <a:lnTo>
                    <a:pt x="1724672" y="1229550"/>
                  </a:lnTo>
                  <a:lnTo>
                    <a:pt x="1691043" y="1177709"/>
                  </a:lnTo>
                  <a:lnTo>
                    <a:pt x="1656676" y="1121422"/>
                  </a:lnTo>
                  <a:lnTo>
                    <a:pt x="1622818" y="1063459"/>
                  </a:lnTo>
                  <a:lnTo>
                    <a:pt x="1590700" y="1006614"/>
                  </a:lnTo>
                  <a:lnTo>
                    <a:pt x="1561566" y="953668"/>
                  </a:lnTo>
                  <a:lnTo>
                    <a:pt x="1536636" y="907440"/>
                  </a:lnTo>
                  <a:lnTo>
                    <a:pt x="1496148" y="830211"/>
                  </a:lnTo>
                  <a:lnTo>
                    <a:pt x="1488059" y="827519"/>
                  </a:lnTo>
                  <a:lnTo>
                    <a:pt x="1474698" y="834263"/>
                  </a:lnTo>
                  <a:lnTo>
                    <a:pt x="1472006" y="842492"/>
                  </a:lnTo>
                  <a:lnTo>
                    <a:pt x="1512900" y="920229"/>
                  </a:lnTo>
                  <a:lnTo>
                    <a:pt x="1538033" y="966825"/>
                  </a:lnTo>
                  <a:lnTo>
                    <a:pt x="1567421" y="1020178"/>
                  </a:lnTo>
                  <a:lnTo>
                    <a:pt x="1599831" y="1077506"/>
                  </a:lnTo>
                  <a:lnTo>
                    <a:pt x="1634020" y="1135989"/>
                  </a:lnTo>
                  <a:lnTo>
                    <a:pt x="1668754" y="1192822"/>
                  </a:lnTo>
                  <a:lnTo>
                    <a:pt x="1702803" y="1245196"/>
                  </a:lnTo>
                  <a:lnTo>
                    <a:pt x="1734896" y="1290307"/>
                  </a:lnTo>
                  <a:lnTo>
                    <a:pt x="1783765" y="1348054"/>
                  </a:lnTo>
                  <a:lnTo>
                    <a:pt x="1814639" y="1378673"/>
                  </a:lnTo>
                  <a:lnTo>
                    <a:pt x="1849831" y="1409052"/>
                  </a:lnTo>
                  <a:lnTo>
                    <a:pt x="1889379" y="1438135"/>
                  </a:lnTo>
                  <a:lnTo>
                    <a:pt x="1933321" y="1464868"/>
                  </a:lnTo>
                  <a:lnTo>
                    <a:pt x="1981669" y="1488198"/>
                  </a:lnTo>
                  <a:lnTo>
                    <a:pt x="2034476" y="1507070"/>
                  </a:lnTo>
                  <a:lnTo>
                    <a:pt x="1981149" y="1506105"/>
                  </a:lnTo>
                  <a:lnTo>
                    <a:pt x="1928533" y="1503692"/>
                  </a:lnTo>
                  <a:lnTo>
                    <a:pt x="1876628" y="1499882"/>
                  </a:lnTo>
                  <a:lnTo>
                    <a:pt x="1825485" y="1494764"/>
                  </a:lnTo>
                  <a:lnTo>
                    <a:pt x="1775142" y="1488401"/>
                  </a:lnTo>
                  <a:lnTo>
                    <a:pt x="1725612" y="1480883"/>
                  </a:lnTo>
                  <a:lnTo>
                    <a:pt x="1676933" y="1472285"/>
                  </a:lnTo>
                  <a:lnTo>
                    <a:pt x="1629143" y="1462671"/>
                  </a:lnTo>
                  <a:lnTo>
                    <a:pt x="1582267" y="1452118"/>
                  </a:lnTo>
                  <a:lnTo>
                    <a:pt x="1536077" y="1440573"/>
                  </a:lnTo>
                  <a:lnTo>
                    <a:pt x="1464716" y="1420291"/>
                  </a:lnTo>
                  <a:lnTo>
                    <a:pt x="1402575" y="1399527"/>
                  </a:lnTo>
                  <a:lnTo>
                    <a:pt x="1348651" y="1378026"/>
                  </a:lnTo>
                  <a:lnTo>
                    <a:pt x="1302118" y="1355471"/>
                  </a:lnTo>
                  <a:lnTo>
                    <a:pt x="1262100" y="1331607"/>
                  </a:lnTo>
                  <a:lnTo>
                    <a:pt x="1227772" y="1306144"/>
                  </a:lnTo>
                  <a:lnTo>
                    <a:pt x="1198270" y="1278788"/>
                  </a:lnTo>
                  <a:lnTo>
                    <a:pt x="1172743" y="1249273"/>
                  </a:lnTo>
                  <a:lnTo>
                    <a:pt x="1150340" y="1217320"/>
                  </a:lnTo>
                  <a:lnTo>
                    <a:pt x="1130223" y="1182636"/>
                  </a:lnTo>
                  <a:lnTo>
                    <a:pt x="1111529" y="1144930"/>
                  </a:lnTo>
                  <a:lnTo>
                    <a:pt x="1093419" y="1103947"/>
                  </a:lnTo>
                  <a:lnTo>
                    <a:pt x="1075029" y="1059383"/>
                  </a:lnTo>
                  <a:lnTo>
                    <a:pt x="1052474" y="1001814"/>
                  </a:lnTo>
                  <a:lnTo>
                    <a:pt x="1029830" y="940892"/>
                  </a:lnTo>
                  <a:lnTo>
                    <a:pt x="1007567" y="878471"/>
                  </a:lnTo>
                  <a:lnTo>
                    <a:pt x="986142" y="816406"/>
                  </a:lnTo>
                  <a:lnTo>
                    <a:pt x="966038" y="756513"/>
                  </a:lnTo>
                  <a:lnTo>
                    <a:pt x="947712" y="700659"/>
                  </a:lnTo>
                  <a:lnTo>
                    <a:pt x="918248" y="608406"/>
                  </a:lnTo>
                  <a:lnTo>
                    <a:pt x="896848" y="539127"/>
                  </a:lnTo>
                  <a:lnTo>
                    <a:pt x="889304" y="535089"/>
                  </a:lnTo>
                  <a:lnTo>
                    <a:pt x="875004" y="539407"/>
                  </a:lnTo>
                  <a:lnTo>
                    <a:pt x="870953" y="546950"/>
                  </a:lnTo>
                  <a:lnTo>
                    <a:pt x="892403" y="616470"/>
                  </a:lnTo>
                  <a:lnTo>
                    <a:pt x="921981" y="709117"/>
                  </a:lnTo>
                  <a:lnTo>
                    <a:pt x="940384" y="765213"/>
                  </a:lnTo>
                  <a:lnTo>
                    <a:pt x="960577" y="825360"/>
                  </a:lnTo>
                  <a:lnTo>
                    <a:pt x="982091" y="887704"/>
                  </a:lnTo>
                  <a:lnTo>
                    <a:pt x="1004468" y="950417"/>
                  </a:lnTo>
                  <a:lnTo>
                    <a:pt x="1027239" y="1011631"/>
                  </a:lnTo>
                  <a:lnTo>
                    <a:pt x="1049947" y="1069505"/>
                  </a:lnTo>
                  <a:lnTo>
                    <a:pt x="1072489" y="1123797"/>
                  </a:lnTo>
                  <a:lnTo>
                    <a:pt x="1095108" y="1173264"/>
                  </a:lnTo>
                  <a:lnTo>
                    <a:pt x="1119314" y="1218336"/>
                  </a:lnTo>
                  <a:lnTo>
                    <a:pt x="1146594" y="1259433"/>
                  </a:lnTo>
                  <a:lnTo>
                    <a:pt x="1178458" y="1296987"/>
                  </a:lnTo>
                  <a:lnTo>
                    <a:pt x="1216393" y="1331442"/>
                  </a:lnTo>
                  <a:lnTo>
                    <a:pt x="1152131" y="1303032"/>
                  </a:lnTo>
                  <a:lnTo>
                    <a:pt x="1091907" y="1274368"/>
                  </a:lnTo>
                  <a:lnTo>
                    <a:pt x="1035913" y="1245870"/>
                  </a:lnTo>
                  <a:lnTo>
                    <a:pt x="984313" y="1217980"/>
                  </a:lnTo>
                  <a:lnTo>
                    <a:pt x="937285" y="1191107"/>
                  </a:lnTo>
                  <a:lnTo>
                    <a:pt x="895019" y="1165694"/>
                  </a:lnTo>
                  <a:lnTo>
                    <a:pt x="857681" y="1142149"/>
                  </a:lnTo>
                  <a:lnTo>
                    <a:pt x="825461" y="1120914"/>
                  </a:lnTo>
                  <a:lnTo>
                    <a:pt x="716356" y="1045184"/>
                  </a:lnTo>
                  <a:lnTo>
                    <a:pt x="578192" y="950188"/>
                  </a:lnTo>
                  <a:lnTo>
                    <a:pt x="334860" y="784936"/>
                  </a:lnTo>
                  <a:lnTo>
                    <a:pt x="16725" y="571106"/>
                  </a:lnTo>
                  <a:lnTo>
                    <a:pt x="8369" y="572858"/>
                  </a:lnTo>
                  <a:lnTo>
                    <a:pt x="0" y="585266"/>
                  </a:lnTo>
                  <a:lnTo>
                    <a:pt x="1752" y="593623"/>
                  </a:lnTo>
                  <a:lnTo>
                    <a:pt x="367614" y="839774"/>
                  </a:lnTo>
                  <a:lnTo>
                    <a:pt x="562686" y="972324"/>
                  </a:lnTo>
                  <a:lnTo>
                    <a:pt x="700709" y="1067104"/>
                  </a:lnTo>
                  <a:lnTo>
                    <a:pt x="807326" y="1141044"/>
                  </a:lnTo>
                  <a:lnTo>
                    <a:pt x="836333" y="1160272"/>
                  </a:lnTo>
                  <a:lnTo>
                    <a:pt x="869645" y="1181493"/>
                  </a:lnTo>
                  <a:lnTo>
                    <a:pt x="907122" y="1204391"/>
                  </a:lnTo>
                  <a:lnTo>
                    <a:pt x="948639" y="1228623"/>
                  </a:lnTo>
                  <a:lnTo>
                    <a:pt x="994054" y="1253871"/>
                  </a:lnTo>
                  <a:lnTo>
                    <a:pt x="1043241" y="1279817"/>
                  </a:lnTo>
                  <a:lnTo>
                    <a:pt x="1096048" y="1306131"/>
                  </a:lnTo>
                  <a:lnTo>
                    <a:pt x="1152372" y="1332496"/>
                  </a:lnTo>
                  <a:lnTo>
                    <a:pt x="1212062" y="1358582"/>
                  </a:lnTo>
                  <a:lnTo>
                    <a:pt x="1274991" y="1384058"/>
                  </a:lnTo>
                  <a:lnTo>
                    <a:pt x="1341031" y="1408607"/>
                  </a:lnTo>
                  <a:lnTo>
                    <a:pt x="1229766" y="1418132"/>
                  </a:lnTo>
                  <a:lnTo>
                    <a:pt x="1126236" y="1424508"/>
                  </a:lnTo>
                  <a:lnTo>
                    <a:pt x="1030198" y="1427988"/>
                  </a:lnTo>
                  <a:lnTo>
                    <a:pt x="941387" y="1428826"/>
                  </a:lnTo>
                  <a:lnTo>
                    <a:pt x="859561" y="1427302"/>
                  </a:lnTo>
                  <a:lnTo>
                    <a:pt x="784466" y="1423670"/>
                  </a:lnTo>
                  <a:lnTo>
                    <a:pt x="715848" y="1418196"/>
                  </a:lnTo>
                  <a:lnTo>
                    <a:pt x="653465" y="1411147"/>
                  </a:lnTo>
                  <a:lnTo>
                    <a:pt x="597065" y="1402791"/>
                  </a:lnTo>
                  <a:lnTo>
                    <a:pt x="546392" y="1393380"/>
                  </a:lnTo>
                  <a:lnTo>
                    <a:pt x="501180" y="1383182"/>
                  </a:lnTo>
                  <a:lnTo>
                    <a:pt x="461200" y="1372463"/>
                  </a:lnTo>
                  <a:lnTo>
                    <a:pt x="395922" y="1350505"/>
                  </a:lnTo>
                  <a:lnTo>
                    <a:pt x="348513" y="1329639"/>
                  </a:lnTo>
                  <a:lnTo>
                    <a:pt x="306539" y="1304975"/>
                  </a:lnTo>
                  <a:lnTo>
                    <a:pt x="288378" y="1289367"/>
                  </a:lnTo>
                  <a:lnTo>
                    <a:pt x="279755" y="1289100"/>
                  </a:lnTo>
                  <a:lnTo>
                    <a:pt x="269100" y="1299476"/>
                  </a:lnTo>
                  <a:lnTo>
                    <a:pt x="268960" y="1307973"/>
                  </a:lnTo>
                  <a:lnTo>
                    <a:pt x="276199" y="1315453"/>
                  </a:lnTo>
                  <a:lnTo>
                    <a:pt x="309765" y="1339938"/>
                  </a:lnTo>
                  <a:lnTo>
                    <a:pt x="344627" y="1358836"/>
                  </a:lnTo>
                  <a:lnTo>
                    <a:pt x="393865" y="1379855"/>
                  </a:lnTo>
                  <a:lnTo>
                    <a:pt x="459219" y="1401267"/>
                  </a:lnTo>
                  <a:lnTo>
                    <a:pt x="498487" y="1411566"/>
                  </a:lnTo>
                  <a:lnTo>
                    <a:pt x="542429" y="1421320"/>
                  </a:lnTo>
                  <a:lnTo>
                    <a:pt x="591261" y="1430312"/>
                  </a:lnTo>
                  <a:lnTo>
                    <a:pt x="645223" y="1438300"/>
                  </a:lnTo>
                  <a:lnTo>
                    <a:pt x="704507" y="1445094"/>
                  </a:lnTo>
                  <a:lnTo>
                    <a:pt x="769327" y="1450467"/>
                  </a:lnTo>
                  <a:lnTo>
                    <a:pt x="839927" y="1454200"/>
                  </a:lnTo>
                  <a:lnTo>
                    <a:pt x="916508" y="1456067"/>
                  </a:lnTo>
                  <a:lnTo>
                    <a:pt x="999286" y="1455877"/>
                  </a:lnTo>
                  <a:lnTo>
                    <a:pt x="1088478" y="1453400"/>
                  </a:lnTo>
                  <a:lnTo>
                    <a:pt x="1184313" y="1448409"/>
                  </a:lnTo>
                  <a:lnTo>
                    <a:pt x="1286992" y="1440700"/>
                  </a:lnTo>
                  <a:lnTo>
                    <a:pt x="1398219" y="1429918"/>
                  </a:lnTo>
                  <a:lnTo>
                    <a:pt x="1400784" y="1428838"/>
                  </a:lnTo>
                  <a:lnTo>
                    <a:pt x="1444053" y="1442427"/>
                  </a:lnTo>
                  <a:lnTo>
                    <a:pt x="1488351" y="1455356"/>
                  </a:lnTo>
                  <a:lnTo>
                    <a:pt x="1533639" y="1467586"/>
                  </a:lnTo>
                  <a:lnTo>
                    <a:pt x="1579905" y="1479003"/>
                  </a:lnTo>
                  <a:lnTo>
                    <a:pt x="1627111" y="1489557"/>
                  </a:lnTo>
                  <a:lnTo>
                    <a:pt x="1675231" y="1499171"/>
                  </a:lnTo>
                  <a:lnTo>
                    <a:pt x="1724240" y="1507769"/>
                  </a:lnTo>
                  <a:lnTo>
                    <a:pt x="1774101" y="1515275"/>
                  </a:lnTo>
                  <a:lnTo>
                    <a:pt x="1824774" y="1521625"/>
                  </a:lnTo>
                  <a:lnTo>
                    <a:pt x="1876247" y="1526730"/>
                  </a:lnTo>
                  <a:lnTo>
                    <a:pt x="1928482" y="1530515"/>
                  </a:lnTo>
                  <a:lnTo>
                    <a:pt x="1981454" y="1532915"/>
                  </a:lnTo>
                  <a:lnTo>
                    <a:pt x="2035136" y="1533855"/>
                  </a:lnTo>
                  <a:lnTo>
                    <a:pt x="2089492" y="1533258"/>
                  </a:lnTo>
                  <a:lnTo>
                    <a:pt x="2144496" y="1531061"/>
                  </a:lnTo>
                  <a:lnTo>
                    <a:pt x="2200110" y="1527162"/>
                  </a:lnTo>
                  <a:lnTo>
                    <a:pt x="2224836" y="1525638"/>
                  </a:lnTo>
                  <a:lnTo>
                    <a:pt x="2237409" y="1524457"/>
                  </a:lnTo>
                  <a:lnTo>
                    <a:pt x="2251633" y="1522857"/>
                  </a:lnTo>
                  <a:lnTo>
                    <a:pt x="2254339" y="1521637"/>
                  </a:lnTo>
                  <a:lnTo>
                    <a:pt x="2305329" y="1515046"/>
                  </a:lnTo>
                  <a:lnTo>
                    <a:pt x="2356713" y="1506969"/>
                  </a:lnTo>
                  <a:lnTo>
                    <a:pt x="2408517" y="1497317"/>
                  </a:lnTo>
                  <a:lnTo>
                    <a:pt x="2460714" y="1486027"/>
                  </a:lnTo>
                  <a:lnTo>
                    <a:pt x="2515908" y="1472984"/>
                  </a:lnTo>
                  <a:lnTo>
                    <a:pt x="2570175" y="1459725"/>
                  </a:lnTo>
                  <a:lnTo>
                    <a:pt x="2623502" y="1446288"/>
                  </a:lnTo>
                  <a:lnTo>
                    <a:pt x="2675902" y="1432699"/>
                  </a:lnTo>
                  <a:lnTo>
                    <a:pt x="2727375" y="1419034"/>
                  </a:lnTo>
                  <a:lnTo>
                    <a:pt x="2827515" y="1391589"/>
                  </a:lnTo>
                  <a:lnTo>
                    <a:pt x="2923908" y="1364297"/>
                  </a:lnTo>
                  <a:lnTo>
                    <a:pt x="3016580" y="1337513"/>
                  </a:lnTo>
                  <a:lnTo>
                    <a:pt x="2940735" y="1376045"/>
                  </a:lnTo>
                  <a:lnTo>
                    <a:pt x="2854274" y="1420837"/>
                  </a:lnTo>
                  <a:lnTo>
                    <a:pt x="2808376" y="1445031"/>
                  </a:lnTo>
                  <a:lnTo>
                    <a:pt x="2761399" y="1470126"/>
                  </a:lnTo>
                  <a:lnTo>
                    <a:pt x="2713875" y="1495907"/>
                  </a:lnTo>
                  <a:lnTo>
                    <a:pt x="2666327" y="1522133"/>
                  </a:lnTo>
                  <a:lnTo>
                    <a:pt x="2619286" y="1548599"/>
                  </a:lnTo>
                  <a:lnTo>
                    <a:pt x="2573286" y="1575092"/>
                  </a:lnTo>
                  <a:lnTo>
                    <a:pt x="2528836" y="1601368"/>
                  </a:lnTo>
                  <a:lnTo>
                    <a:pt x="2486482" y="1627212"/>
                  </a:lnTo>
                  <a:lnTo>
                    <a:pt x="2446744" y="1652409"/>
                  </a:lnTo>
                  <a:lnTo>
                    <a:pt x="2410142" y="1676730"/>
                  </a:lnTo>
                  <a:lnTo>
                    <a:pt x="2377224" y="1699958"/>
                  </a:lnTo>
                  <a:lnTo>
                    <a:pt x="2331275" y="1722843"/>
                  </a:lnTo>
                  <a:lnTo>
                    <a:pt x="2283942" y="1742071"/>
                  </a:lnTo>
                  <a:lnTo>
                    <a:pt x="2235543" y="1757616"/>
                  </a:lnTo>
                  <a:lnTo>
                    <a:pt x="2186444" y="1769452"/>
                  </a:lnTo>
                  <a:lnTo>
                    <a:pt x="2136978" y="1777580"/>
                  </a:lnTo>
                  <a:lnTo>
                    <a:pt x="2087524" y="1781962"/>
                  </a:lnTo>
                  <a:lnTo>
                    <a:pt x="2038400" y="1782597"/>
                  </a:lnTo>
                  <a:lnTo>
                    <a:pt x="1989963" y="1779460"/>
                  </a:lnTo>
                  <a:lnTo>
                    <a:pt x="1942579" y="1772526"/>
                  </a:lnTo>
                  <a:lnTo>
                    <a:pt x="1896579" y="1761794"/>
                  </a:lnTo>
                  <a:lnTo>
                    <a:pt x="1852333" y="1747227"/>
                  </a:lnTo>
                  <a:lnTo>
                    <a:pt x="1810156" y="1728825"/>
                  </a:lnTo>
                  <a:lnTo>
                    <a:pt x="1739252" y="1694980"/>
                  </a:lnTo>
                  <a:lnTo>
                    <a:pt x="1670138" y="1664068"/>
                  </a:lnTo>
                  <a:lnTo>
                    <a:pt x="1606080" y="1636903"/>
                  </a:lnTo>
                  <a:lnTo>
                    <a:pt x="1550377" y="1614297"/>
                  </a:lnTo>
                  <a:lnTo>
                    <a:pt x="1506308" y="1597050"/>
                  </a:lnTo>
                  <a:lnTo>
                    <a:pt x="1459191" y="1579372"/>
                  </a:lnTo>
                  <a:lnTo>
                    <a:pt x="1451495" y="1583004"/>
                  </a:lnTo>
                  <a:lnTo>
                    <a:pt x="1446377" y="1597037"/>
                  </a:lnTo>
                  <a:lnTo>
                    <a:pt x="1450022" y="1604721"/>
                  </a:lnTo>
                  <a:lnTo>
                    <a:pt x="1496834" y="1622285"/>
                  </a:lnTo>
                  <a:lnTo>
                    <a:pt x="1540548" y="1639379"/>
                  </a:lnTo>
                  <a:lnTo>
                    <a:pt x="1595818" y="1661807"/>
                  </a:lnTo>
                  <a:lnTo>
                    <a:pt x="1659343" y="1688757"/>
                  </a:lnTo>
                  <a:lnTo>
                    <a:pt x="1727873" y="1719402"/>
                  </a:lnTo>
                  <a:lnTo>
                    <a:pt x="1798154" y="1752968"/>
                  </a:lnTo>
                  <a:lnTo>
                    <a:pt x="1839353" y="1771103"/>
                  </a:lnTo>
                  <a:lnTo>
                    <a:pt x="1882444" y="1785734"/>
                  </a:lnTo>
                  <a:lnTo>
                    <a:pt x="1927148" y="1796859"/>
                  </a:lnTo>
                  <a:lnTo>
                    <a:pt x="1973173" y="1804492"/>
                  </a:lnTo>
                  <a:lnTo>
                    <a:pt x="2020214" y="1808670"/>
                  </a:lnTo>
                  <a:lnTo>
                    <a:pt x="2067966" y="1809394"/>
                  </a:lnTo>
                  <a:lnTo>
                    <a:pt x="2116150" y="1806702"/>
                  </a:lnTo>
                  <a:lnTo>
                    <a:pt x="2164461" y="1800580"/>
                  </a:lnTo>
                  <a:lnTo>
                    <a:pt x="2212594" y="1791068"/>
                  </a:lnTo>
                  <a:lnTo>
                    <a:pt x="2260269" y="1778190"/>
                  </a:lnTo>
                  <a:lnTo>
                    <a:pt x="2226957" y="1798345"/>
                  </a:lnTo>
                  <a:lnTo>
                    <a:pt x="2191728" y="1818855"/>
                  </a:lnTo>
                  <a:lnTo>
                    <a:pt x="2154682" y="1839607"/>
                  </a:lnTo>
                  <a:lnTo>
                    <a:pt x="2115883" y="1860473"/>
                  </a:lnTo>
                  <a:lnTo>
                    <a:pt x="2075459" y="1881339"/>
                  </a:lnTo>
                  <a:lnTo>
                    <a:pt x="2033485" y="1902104"/>
                  </a:lnTo>
                  <a:lnTo>
                    <a:pt x="1990051" y="1922640"/>
                  </a:lnTo>
                  <a:lnTo>
                    <a:pt x="1945246" y="1942820"/>
                  </a:lnTo>
                  <a:lnTo>
                    <a:pt x="1899170" y="1962556"/>
                  </a:lnTo>
                  <a:lnTo>
                    <a:pt x="1851914" y="1981695"/>
                  </a:lnTo>
                  <a:lnTo>
                    <a:pt x="1803577" y="2000148"/>
                  </a:lnTo>
                  <a:lnTo>
                    <a:pt x="1754225" y="2017801"/>
                  </a:lnTo>
                  <a:lnTo>
                    <a:pt x="1703984" y="2034514"/>
                  </a:lnTo>
                  <a:lnTo>
                    <a:pt x="1652917" y="2050186"/>
                  </a:lnTo>
                  <a:lnTo>
                    <a:pt x="1601127" y="2064689"/>
                  </a:lnTo>
                  <a:lnTo>
                    <a:pt x="1548714" y="2077935"/>
                  </a:lnTo>
                  <a:lnTo>
                    <a:pt x="1495755" y="2089772"/>
                  </a:lnTo>
                  <a:lnTo>
                    <a:pt x="1442351" y="2100110"/>
                  </a:lnTo>
                  <a:lnTo>
                    <a:pt x="1388592" y="2108809"/>
                  </a:lnTo>
                  <a:lnTo>
                    <a:pt x="1334566" y="2115782"/>
                  </a:lnTo>
                  <a:lnTo>
                    <a:pt x="1280363" y="2120887"/>
                  </a:lnTo>
                  <a:lnTo>
                    <a:pt x="1226096" y="2124011"/>
                  </a:lnTo>
                  <a:lnTo>
                    <a:pt x="1171829" y="2125053"/>
                  </a:lnTo>
                  <a:lnTo>
                    <a:pt x="1117663" y="2123884"/>
                  </a:lnTo>
                  <a:lnTo>
                    <a:pt x="1063701" y="2120392"/>
                  </a:lnTo>
                  <a:lnTo>
                    <a:pt x="1056284" y="2119719"/>
                  </a:lnTo>
                  <a:lnTo>
                    <a:pt x="1049680" y="2125243"/>
                  </a:lnTo>
                  <a:lnTo>
                    <a:pt x="1048461" y="2140089"/>
                  </a:lnTo>
                  <a:lnTo>
                    <a:pt x="1053998" y="2146693"/>
                  </a:lnTo>
                  <a:lnTo>
                    <a:pt x="1116520" y="2150808"/>
                  </a:lnTo>
                  <a:lnTo>
                    <a:pt x="1171816" y="2151989"/>
                  </a:lnTo>
                  <a:lnTo>
                    <a:pt x="1227213" y="2150922"/>
                  </a:lnTo>
                  <a:lnTo>
                    <a:pt x="1282611" y="2147709"/>
                  </a:lnTo>
                  <a:lnTo>
                    <a:pt x="1337919" y="2142477"/>
                  </a:lnTo>
                  <a:lnTo>
                    <a:pt x="1393037" y="2135352"/>
                  </a:lnTo>
                  <a:lnTo>
                    <a:pt x="1447876" y="2126437"/>
                  </a:lnTo>
                  <a:lnTo>
                    <a:pt x="1502346" y="2115858"/>
                  </a:lnTo>
                  <a:lnTo>
                    <a:pt x="1556346" y="2103742"/>
                  </a:lnTo>
                  <a:lnTo>
                    <a:pt x="1609788" y="2090204"/>
                  </a:lnTo>
                  <a:lnTo>
                    <a:pt x="1662557" y="2075370"/>
                  </a:lnTo>
                  <a:lnTo>
                    <a:pt x="1714588" y="2059343"/>
                  </a:lnTo>
                  <a:lnTo>
                    <a:pt x="1765769" y="2042261"/>
                  </a:lnTo>
                  <a:lnTo>
                    <a:pt x="1816011" y="2024240"/>
                  </a:lnTo>
                  <a:lnTo>
                    <a:pt x="1865210" y="2005393"/>
                  </a:lnTo>
                  <a:lnTo>
                    <a:pt x="1913280" y="1985848"/>
                  </a:lnTo>
                  <a:lnTo>
                    <a:pt x="1960130" y="1965718"/>
                  </a:lnTo>
                  <a:lnTo>
                    <a:pt x="2005660" y="1945119"/>
                  </a:lnTo>
                  <a:lnTo>
                    <a:pt x="2049780" y="1924189"/>
                  </a:lnTo>
                  <a:lnTo>
                    <a:pt x="2092388" y="1903031"/>
                  </a:lnTo>
                  <a:lnTo>
                    <a:pt x="2133396" y="1881759"/>
                  </a:lnTo>
                  <a:lnTo>
                    <a:pt x="2172716" y="1860524"/>
                  </a:lnTo>
                  <a:lnTo>
                    <a:pt x="2210231" y="1839417"/>
                  </a:lnTo>
                  <a:lnTo>
                    <a:pt x="2245868" y="1818563"/>
                  </a:lnTo>
                  <a:lnTo>
                    <a:pt x="2279523" y="1798078"/>
                  </a:lnTo>
                  <a:lnTo>
                    <a:pt x="2340521" y="1758746"/>
                  </a:lnTo>
                  <a:lnTo>
                    <a:pt x="2417788" y="1704340"/>
                  </a:lnTo>
                  <a:lnTo>
                    <a:pt x="2445435" y="1685594"/>
                  </a:lnTo>
                  <a:lnTo>
                    <a:pt x="2475166" y="1666240"/>
                  </a:lnTo>
                  <a:lnTo>
                    <a:pt x="2506713" y="1646402"/>
                  </a:lnTo>
                  <a:lnTo>
                    <a:pt x="2474328" y="1675904"/>
                  </a:lnTo>
                  <a:lnTo>
                    <a:pt x="2441067" y="1708175"/>
                  </a:lnTo>
                  <a:lnTo>
                    <a:pt x="2407628" y="1742973"/>
                  </a:lnTo>
                  <a:lnTo>
                    <a:pt x="2374735" y="1780095"/>
                  </a:lnTo>
                  <a:lnTo>
                    <a:pt x="2343086" y="1819338"/>
                  </a:lnTo>
                  <a:lnTo>
                    <a:pt x="2313406" y="1860486"/>
                  </a:lnTo>
                  <a:lnTo>
                    <a:pt x="2286393" y="1903310"/>
                  </a:lnTo>
                  <a:lnTo>
                    <a:pt x="2262784" y="1947621"/>
                  </a:lnTo>
                  <a:lnTo>
                    <a:pt x="2243277" y="1993201"/>
                  </a:lnTo>
                  <a:lnTo>
                    <a:pt x="2053767" y="2502522"/>
                  </a:lnTo>
                  <a:lnTo>
                    <a:pt x="2057273" y="2510205"/>
                  </a:lnTo>
                  <a:lnTo>
                    <a:pt x="2071166" y="2515476"/>
                  </a:lnTo>
                  <a:lnTo>
                    <a:pt x="2078850" y="2511831"/>
                  </a:lnTo>
                  <a:lnTo>
                    <a:pt x="2081555" y="2504948"/>
                  </a:lnTo>
                  <a:lnTo>
                    <a:pt x="2268499" y="2002777"/>
                  </a:lnTo>
                  <a:lnTo>
                    <a:pt x="2294979" y="1943811"/>
                  </a:lnTo>
                  <a:lnTo>
                    <a:pt x="2328557" y="1886902"/>
                  </a:lnTo>
                  <a:lnTo>
                    <a:pt x="2367470" y="1832610"/>
                  </a:lnTo>
                  <a:lnTo>
                    <a:pt x="2409926" y="1781530"/>
                  </a:lnTo>
                  <a:lnTo>
                    <a:pt x="2454148" y="1734235"/>
                  </a:lnTo>
                  <a:lnTo>
                    <a:pt x="2498356" y="1691284"/>
                  </a:lnTo>
                  <a:lnTo>
                    <a:pt x="2540774" y="1653286"/>
                  </a:lnTo>
                  <a:lnTo>
                    <a:pt x="2579611" y="1620812"/>
                  </a:lnTo>
                  <a:lnTo>
                    <a:pt x="2613101" y="1594421"/>
                  </a:lnTo>
                  <a:lnTo>
                    <a:pt x="2665742" y="1556169"/>
                  </a:lnTo>
                  <a:lnTo>
                    <a:pt x="2667216" y="1554276"/>
                  </a:lnTo>
                  <a:lnTo>
                    <a:pt x="2730766" y="1517599"/>
                  </a:lnTo>
                  <a:lnTo>
                    <a:pt x="2793161" y="1483893"/>
                  </a:lnTo>
                  <a:lnTo>
                    <a:pt x="2854261" y="1451508"/>
                  </a:lnTo>
                  <a:lnTo>
                    <a:pt x="2912846" y="1420964"/>
                  </a:lnTo>
                  <a:lnTo>
                    <a:pt x="2967710" y="1392783"/>
                  </a:lnTo>
                  <a:lnTo>
                    <a:pt x="3061373" y="1345476"/>
                  </a:lnTo>
                  <a:lnTo>
                    <a:pt x="3152533" y="1300429"/>
                  </a:lnTo>
                  <a:lnTo>
                    <a:pt x="3154159" y="1298943"/>
                  </a:lnTo>
                  <a:lnTo>
                    <a:pt x="3267418" y="1264970"/>
                  </a:lnTo>
                  <a:lnTo>
                    <a:pt x="3321837" y="1249743"/>
                  </a:lnTo>
                  <a:lnTo>
                    <a:pt x="3375266" y="1235214"/>
                  </a:lnTo>
                  <a:lnTo>
                    <a:pt x="3427755" y="1221447"/>
                  </a:lnTo>
                  <a:lnTo>
                    <a:pt x="3479355" y="1208557"/>
                  </a:lnTo>
                  <a:lnTo>
                    <a:pt x="3530130" y="1196594"/>
                  </a:lnTo>
                  <a:lnTo>
                    <a:pt x="3580104" y="1185646"/>
                  </a:lnTo>
                  <a:lnTo>
                    <a:pt x="3629368" y="1175804"/>
                  </a:lnTo>
                  <a:lnTo>
                    <a:pt x="3677945" y="1167142"/>
                  </a:lnTo>
                  <a:lnTo>
                    <a:pt x="3725913" y="1159751"/>
                  </a:lnTo>
                  <a:lnTo>
                    <a:pt x="3773297" y="1153693"/>
                  </a:lnTo>
                  <a:lnTo>
                    <a:pt x="3820185" y="1149070"/>
                  </a:lnTo>
                  <a:lnTo>
                    <a:pt x="3866604" y="1145959"/>
                  </a:lnTo>
                  <a:lnTo>
                    <a:pt x="3912603" y="1144435"/>
                  </a:lnTo>
                  <a:lnTo>
                    <a:pt x="3958259" y="1144574"/>
                  </a:lnTo>
                  <a:lnTo>
                    <a:pt x="4003611" y="1146467"/>
                  </a:lnTo>
                  <a:lnTo>
                    <a:pt x="4048722" y="1150188"/>
                  </a:lnTo>
                  <a:lnTo>
                    <a:pt x="4093629" y="1155827"/>
                  </a:lnTo>
                  <a:lnTo>
                    <a:pt x="4140733" y="1163320"/>
                  </a:lnTo>
                  <a:lnTo>
                    <a:pt x="4189857" y="1172171"/>
                  </a:lnTo>
                  <a:lnTo>
                    <a:pt x="4240771" y="1182255"/>
                  </a:lnTo>
                  <a:lnTo>
                    <a:pt x="4293260" y="1193457"/>
                  </a:lnTo>
                  <a:lnTo>
                    <a:pt x="4263656" y="1199426"/>
                  </a:lnTo>
                  <a:lnTo>
                    <a:pt x="4229303" y="1207249"/>
                  </a:lnTo>
                  <a:lnTo>
                    <a:pt x="4190873" y="1217104"/>
                  </a:lnTo>
                  <a:lnTo>
                    <a:pt x="4149001" y="1229207"/>
                  </a:lnTo>
                  <a:lnTo>
                    <a:pt x="4104373" y="1243736"/>
                  </a:lnTo>
                  <a:lnTo>
                    <a:pt x="4057612" y="1260906"/>
                  </a:lnTo>
                  <a:lnTo>
                    <a:pt x="4009390" y="1280883"/>
                  </a:lnTo>
                  <a:lnTo>
                    <a:pt x="3960368" y="1303883"/>
                  </a:lnTo>
                  <a:lnTo>
                    <a:pt x="3911181" y="1330096"/>
                  </a:lnTo>
                  <a:lnTo>
                    <a:pt x="3862514" y="1359712"/>
                  </a:lnTo>
                  <a:lnTo>
                    <a:pt x="3814991" y="1392923"/>
                  </a:lnTo>
                  <a:lnTo>
                    <a:pt x="3769296" y="1429931"/>
                  </a:lnTo>
                  <a:lnTo>
                    <a:pt x="3726065" y="1470914"/>
                  </a:lnTo>
                  <a:lnTo>
                    <a:pt x="3688892" y="1509522"/>
                  </a:lnTo>
                  <a:lnTo>
                    <a:pt x="3542703" y="1664360"/>
                  </a:lnTo>
                  <a:lnTo>
                    <a:pt x="3498545" y="1709851"/>
                  </a:lnTo>
                  <a:lnTo>
                    <a:pt x="3459645" y="1746973"/>
                  </a:lnTo>
                  <a:lnTo>
                    <a:pt x="3423958" y="1776514"/>
                  </a:lnTo>
                  <a:lnTo>
                    <a:pt x="3389414" y="1799272"/>
                  </a:lnTo>
                  <a:lnTo>
                    <a:pt x="3353981" y="1816023"/>
                  </a:lnTo>
                  <a:lnTo>
                    <a:pt x="3315614" y="1827555"/>
                  </a:lnTo>
                  <a:lnTo>
                    <a:pt x="3308324" y="1829181"/>
                  </a:lnTo>
                  <a:lnTo>
                    <a:pt x="3303740" y="1836458"/>
                  </a:lnTo>
                  <a:lnTo>
                    <a:pt x="3307118" y="1851025"/>
                  </a:lnTo>
                  <a:lnTo>
                    <a:pt x="3314395" y="1855609"/>
                  </a:lnTo>
                  <a:lnTo>
                    <a:pt x="3321685" y="1853857"/>
                  </a:lnTo>
                  <a:lnTo>
                    <a:pt x="3391789" y="1828876"/>
                  </a:lnTo>
                  <a:lnTo>
                    <a:pt x="3456000" y="1785950"/>
                  </a:lnTo>
                  <a:lnTo>
                    <a:pt x="3489579" y="1756333"/>
                  </a:lnTo>
                  <a:lnTo>
                    <a:pt x="3526129" y="1720545"/>
                  </a:lnTo>
                  <a:lnTo>
                    <a:pt x="3567099" y="1678025"/>
                  </a:lnTo>
                  <a:lnTo>
                    <a:pt x="3674478" y="1563890"/>
                  </a:lnTo>
                  <a:lnTo>
                    <a:pt x="3708476" y="1528114"/>
                  </a:lnTo>
                  <a:lnTo>
                    <a:pt x="3745496" y="1489671"/>
                  </a:lnTo>
                  <a:lnTo>
                    <a:pt x="3786060" y="1451102"/>
                  </a:lnTo>
                  <a:lnTo>
                    <a:pt x="3828923" y="1416151"/>
                  </a:lnTo>
                  <a:lnTo>
                    <a:pt x="3873512" y="1384655"/>
                  </a:lnTo>
                  <a:lnTo>
                    <a:pt x="3919232" y="1356436"/>
                  </a:lnTo>
                  <a:lnTo>
                    <a:pt x="3965511" y="1331341"/>
                  </a:lnTo>
                  <a:lnTo>
                    <a:pt x="4011777" y="1309179"/>
                  </a:lnTo>
                  <a:lnTo>
                    <a:pt x="4057434" y="1289786"/>
                  </a:lnTo>
                  <a:lnTo>
                    <a:pt x="4101896" y="1272997"/>
                  </a:lnTo>
                  <a:lnTo>
                    <a:pt x="4144607" y="1258658"/>
                  </a:lnTo>
                  <a:lnTo>
                    <a:pt x="4184954" y="1246568"/>
                  </a:lnTo>
                  <a:lnTo>
                    <a:pt x="4222381" y="1236586"/>
                  </a:lnTo>
                  <a:lnTo>
                    <a:pt x="4256303" y="1228534"/>
                  </a:lnTo>
                  <a:lnTo>
                    <a:pt x="4241571" y="1236764"/>
                  </a:lnTo>
                  <a:lnTo>
                    <a:pt x="4226623" y="1245793"/>
                  </a:lnTo>
                  <a:lnTo>
                    <a:pt x="4177627" y="1281493"/>
                  </a:lnTo>
                  <a:lnTo>
                    <a:pt x="4138422" y="1320507"/>
                  </a:lnTo>
                  <a:lnTo>
                    <a:pt x="4109288" y="1362468"/>
                  </a:lnTo>
                  <a:lnTo>
                    <a:pt x="4090441" y="1407020"/>
                  </a:lnTo>
                  <a:lnTo>
                    <a:pt x="4082173" y="1453794"/>
                  </a:lnTo>
                  <a:lnTo>
                    <a:pt x="4081843" y="1516011"/>
                  </a:lnTo>
                  <a:lnTo>
                    <a:pt x="4089755" y="1564601"/>
                  </a:lnTo>
                  <a:lnTo>
                    <a:pt x="4106392" y="1606359"/>
                  </a:lnTo>
                  <a:lnTo>
                    <a:pt x="4132211" y="1648091"/>
                  </a:lnTo>
                  <a:lnTo>
                    <a:pt x="4167682" y="1696580"/>
                  </a:lnTo>
                  <a:lnTo>
                    <a:pt x="4189679" y="1726095"/>
                  </a:lnTo>
                  <a:lnTo>
                    <a:pt x="4214330" y="1759966"/>
                  </a:lnTo>
                  <a:lnTo>
                    <a:pt x="4241787" y="1799183"/>
                  </a:lnTo>
                  <a:lnTo>
                    <a:pt x="4272204" y="1844700"/>
                  </a:lnTo>
                  <a:lnTo>
                    <a:pt x="4305732" y="1897494"/>
                  </a:lnTo>
                  <a:lnTo>
                    <a:pt x="4346270" y="1965007"/>
                  </a:lnTo>
                  <a:lnTo>
                    <a:pt x="4354500" y="1967026"/>
                  </a:lnTo>
                  <a:lnTo>
                    <a:pt x="4367314" y="1959610"/>
                  </a:lnTo>
                  <a:lnTo>
                    <a:pt x="4369613" y="1951380"/>
                  </a:lnTo>
                  <a:lnTo>
                    <a:pt x="4328680" y="1883295"/>
                  </a:lnTo>
                  <a:lnTo>
                    <a:pt x="4294822" y="1829993"/>
                  </a:lnTo>
                  <a:lnTo>
                    <a:pt x="4264088" y="1784045"/>
                  </a:lnTo>
                  <a:lnTo>
                    <a:pt x="4236364" y="1744459"/>
                  </a:lnTo>
                  <a:lnTo>
                    <a:pt x="4211472" y="1710283"/>
                  </a:lnTo>
                  <a:lnTo>
                    <a:pt x="4189260" y="1680527"/>
                  </a:lnTo>
                  <a:lnTo>
                    <a:pt x="4154716" y="1633359"/>
                  </a:lnTo>
                  <a:lnTo>
                    <a:pt x="4130370" y="1594205"/>
                  </a:lnTo>
                  <a:lnTo>
                    <a:pt x="4115270" y="1556143"/>
                  </a:lnTo>
                  <a:lnTo>
                    <a:pt x="4108475" y="1512239"/>
                  </a:lnTo>
                  <a:lnTo>
                    <a:pt x="4109008" y="1455547"/>
                  </a:lnTo>
                  <a:lnTo>
                    <a:pt x="4122953" y="1395717"/>
                  </a:lnTo>
                  <a:lnTo>
                    <a:pt x="4153357" y="1344891"/>
                  </a:lnTo>
                  <a:lnTo>
                    <a:pt x="4194606" y="1302740"/>
                  </a:lnTo>
                  <a:lnTo>
                    <a:pt x="4241101" y="1268945"/>
                  </a:lnTo>
                  <a:lnTo>
                    <a:pt x="4287215" y="1243177"/>
                  </a:lnTo>
                  <a:lnTo>
                    <a:pt x="4327372" y="1225092"/>
                  </a:lnTo>
                  <a:lnTo>
                    <a:pt x="4367860" y="1210462"/>
                  </a:lnTo>
                  <a:lnTo>
                    <a:pt x="4416501" y="1222095"/>
                  </a:lnTo>
                  <a:lnTo>
                    <a:pt x="4465980" y="1234325"/>
                  </a:lnTo>
                  <a:lnTo>
                    <a:pt x="4516158" y="1247051"/>
                  </a:lnTo>
                  <a:lnTo>
                    <a:pt x="4618190" y="1273771"/>
                  </a:lnTo>
                  <a:lnTo>
                    <a:pt x="4773650" y="1315910"/>
                  </a:lnTo>
                  <a:lnTo>
                    <a:pt x="4825657" y="1330236"/>
                  </a:lnTo>
                  <a:lnTo>
                    <a:pt x="4781474" y="1328254"/>
                  </a:lnTo>
                  <a:lnTo>
                    <a:pt x="4735538" y="1327924"/>
                  </a:lnTo>
                  <a:lnTo>
                    <a:pt x="4688179" y="1329499"/>
                  </a:lnTo>
                  <a:lnTo>
                    <a:pt x="4639716" y="1333296"/>
                  </a:lnTo>
                  <a:lnTo>
                    <a:pt x="4590478" y="1339583"/>
                  </a:lnTo>
                  <a:lnTo>
                    <a:pt x="4540796" y="1348651"/>
                  </a:lnTo>
                  <a:lnTo>
                    <a:pt x="4490986" y="1360779"/>
                  </a:lnTo>
                  <a:lnTo>
                    <a:pt x="4441393" y="1376273"/>
                  </a:lnTo>
                  <a:lnTo>
                    <a:pt x="4392320" y="1395412"/>
                  </a:lnTo>
                  <a:lnTo>
                    <a:pt x="4344124" y="1418475"/>
                  </a:lnTo>
                  <a:lnTo>
                    <a:pt x="4297096" y="1445755"/>
                  </a:lnTo>
                  <a:lnTo>
                    <a:pt x="4251579" y="1477530"/>
                  </a:lnTo>
                  <a:lnTo>
                    <a:pt x="4244568" y="1490472"/>
                  </a:lnTo>
                  <a:lnTo>
                    <a:pt x="4253471" y="1502346"/>
                  </a:lnTo>
                  <a:lnTo>
                    <a:pt x="4261967" y="1503426"/>
                  </a:lnTo>
                  <a:lnTo>
                    <a:pt x="4267898" y="1498981"/>
                  </a:lnTo>
                  <a:lnTo>
                    <a:pt x="4315244" y="1466151"/>
                  </a:lnTo>
                  <a:lnTo>
                    <a:pt x="4364291" y="1438338"/>
                  </a:lnTo>
                  <a:lnTo>
                    <a:pt x="4414621" y="1415173"/>
                  </a:lnTo>
                  <a:lnTo>
                    <a:pt x="4465866" y="1396339"/>
                  </a:lnTo>
                  <a:lnTo>
                    <a:pt x="4517606" y="1381480"/>
                  </a:lnTo>
                  <a:lnTo>
                    <a:pt x="4569472" y="1370241"/>
                  </a:lnTo>
                  <a:lnTo>
                    <a:pt x="4621060" y="1362290"/>
                  </a:lnTo>
                  <a:lnTo>
                    <a:pt x="4671961" y="1357287"/>
                  </a:lnTo>
                  <a:lnTo>
                    <a:pt x="4721809" y="1354874"/>
                  </a:lnTo>
                  <a:lnTo>
                    <a:pt x="4770183" y="1354709"/>
                  </a:lnTo>
                  <a:lnTo>
                    <a:pt x="4816703" y="1356461"/>
                  </a:lnTo>
                  <a:lnTo>
                    <a:pt x="4860963" y="1359763"/>
                  </a:lnTo>
                  <a:lnTo>
                    <a:pt x="4902593" y="1364297"/>
                  </a:lnTo>
                  <a:lnTo>
                    <a:pt x="4941163" y="1369695"/>
                  </a:lnTo>
                  <a:lnTo>
                    <a:pt x="5007635" y="1381734"/>
                  </a:lnTo>
                  <a:lnTo>
                    <a:pt x="5096954" y="1404505"/>
                  </a:lnTo>
                  <a:lnTo>
                    <a:pt x="5157698" y="1420622"/>
                  </a:lnTo>
                  <a:lnTo>
                    <a:pt x="5216690" y="1435900"/>
                  </a:lnTo>
                  <a:lnTo>
                    <a:pt x="5273675" y="1450162"/>
                  </a:lnTo>
                  <a:lnTo>
                    <a:pt x="5328361" y="1463268"/>
                  </a:lnTo>
                  <a:lnTo>
                    <a:pt x="5380482" y="1475054"/>
                  </a:lnTo>
                  <a:lnTo>
                    <a:pt x="5429770" y="1485353"/>
                  </a:lnTo>
                  <a:lnTo>
                    <a:pt x="5475960" y="1494028"/>
                  </a:lnTo>
                  <a:lnTo>
                    <a:pt x="5518759" y="1500911"/>
                  </a:lnTo>
                  <a:lnTo>
                    <a:pt x="5557913" y="1505851"/>
                  </a:lnTo>
                  <a:lnTo>
                    <a:pt x="5700496" y="1512887"/>
                  </a:lnTo>
                  <a:lnTo>
                    <a:pt x="5783389" y="1513738"/>
                  </a:lnTo>
                  <a:lnTo>
                    <a:pt x="5844857" y="1512176"/>
                  </a:lnTo>
                  <a:lnTo>
                    <a:pt x="5887923" y="1509128"/>
                  </a:lnTo>
                  <a:lnTo>
                    <a:pt x="5930951" y="1502270"/>
                  </a:lnTo>
                  <a:lnTo>
                    <a:pt x="5945200" y="1493177"/>
                  </a:lnTo>
                  <a:lnTo>
                    <a:pt x="5945200" y="148616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852551" y="6139696"/>
            <a:ext cx="8583295" cy="26924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6700"/>
              </a:lnSpc>
              <a:spcBef>
                <a:spcPts val="95"/>
              </a:spcBef>
              <a:tabLst>
                <a:tab pos="1667510" algn="l"/>
                <a:tab pos="3677920" algn="l"/>
                <a:tab pos="4700905" algn="l"/>
                <a:tab pos="5210810" algn="l"/>
                <a:tab pos="5781040" algn="l"/>
                <a:tab pos="6668770" algn="l"/>
                <a:tab pos="7514590" algn="l"/>
                <a:tab pos="8343265" algn="l"/>
              </a:tabLst>
            </a:pP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“Because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tomorrow’s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going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90" dirty="0">
                <a:solidFill>
                  <a:srgbClr val="5E443C"/>
                </a:solidFill>
                <a:latin typeface="Times New Roman"/>
                <a:cs typeface="Times New Roman"/>
              </a:rPr>
              <a:t>be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your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first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day,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	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if 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you’d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like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work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here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5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broker.”</a:t>
            </a:r>
            <a:endParaRPr sz="3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sz="3000" spc="45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spc="45" dirty="0">
                <a:solidFill>
                  <a:srgbClr val="5E443C"/>
                </a:solidFill>
                <a:latin typeface="Times New Roman"/>
                <a:cs typeface="Times New Roman"/>
              </a:rPr>
              <a:t>Grammar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Focus:</a:t>
            </a:r>
            <a:r>
              <a:rPr sz="3000" spc="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b="1" dirty="0">
                <a:solidFill>
                  <a:srgbClr val="5E443C"/>
                </a:solidFill>
                <a:latin typeface="Times New Roman"/>
                <a:cs typeface="Times New Roman"/>
              </a:rPr>
              <a:t>Second</a:t>
            </a:r>
            <a:r>
              <a:rPr sz="3000" b="1" spc="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b="1" dirty="0">
                <a:solidFill>
                  <a:srgbClr val="5E443C"/>
                </a:solidFill>
                <a:latin typeface="Times New Roman"/>
                <a:cs typeface="Times New Roman"/>
              </a:rPr>
              <a:t>conditional</a:t>
            </a:r>
            <a:r>
              <a:rPr sz="3000" b="1" spc="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(polite</a:t>
            </a:r>
            <a:r>
              <a:rPr sz="3000" spc="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offers).</a:t>
            </a:r>
            <a:endParaRPr sz="3000">
              <a:latin typeface="Times New Roman"/>
              <a:cs typeface="Times New Roman"/>
            </a:endParaRPr>
          </a:p>
          <a:p>
            <a:pPr marL="12700" marR="5080">
              <a:lnSpc>
                <a:spcPts val="4200"/>
              </a:lnSpc>
              <a:spcBef>
                <a:spcPts val="100"/>
              </a:spcBef>
            </a:pPr>
            <a:r>
              <a:rPr sz="3000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Practice: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Create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sentences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like,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75" dirty="0">
                <a:solidFill>
                  <a:srgbClr val="5E443C"/>
                </a:solidFill>
                <a:latin typeface="Times New Roman"/>
                <a:cs typeface="Times New Roman"/>
              </a:rPr>
              <a:t>“If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60" dirty="0">
                <a:solidFill>
                  <a:srgbClr val="5E443C"/>
                </a:solidFill>
                <a:latin typeface="Times New Roman"/>
                <a:cs typeface="Times New Roman"/>
              </a:rPr>
              <a:t>you’d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like</a:t>
            </a:r>
            <a:r>
              <a:rPr sz="3000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join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us,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5" dirty="0">
                <a:solidFill>
                  <a:srgbClr val="5E443C"/>
                </a:solidFill>
                <a:latin typeface="Times New Roman"/>
                <a:cs typeface="Times New Roman"/>
              </a:rPr>
              <a:t>please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sign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here.”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66644" y="990394"/>
            <a:ext cx="8343900" cy="3134360"/>
          </a:xfrm>
          <a:custGeom>
            <a:avLst/>
            <a:gdLst/>
            <a:ahLst/>
            <a:cxnLst/>
            <a:rect l="l" t="t" r="r" b="b"/>
            <a:pathLst>
              <a:path w="8343900" h="3134360">
                <a:moveTo>
                  <a:pt x="7641772" y="0"/>
                </a:moveTo>
                <a:lnTo>
                  <a:pt x="704953" y="0"/>
                </a:lnTo>
                <a:lnTo>
                  <a:pt x="687649" y="207"/>
                </a:lnTo>
                <a:lnTo>
                  <a:pt x="635861" y="3376"/>
                </a:lnTo>
                <a:lnTo>
                  <a:pt x="584447" y="10346"/>
                </a:lnTo>
                <a:lnTo>
                  <a:pt x="533675" y="21082"/>
                </a:lnTo>
                <a:lnTo>
                  <a:pt x="483830" y="35526"/>
                </a:lnTo>
                <a:lnTo>
                  <a:pt x="435193" y="53594"/>
                </a:lnTo>
                <a:lnTo>
                  <a:pt x="388017" y="75191"/>
                </a:lnTo>
                <a:lnTo>
                  <a:pt x="342549" y="100205"/>
                </a:lnTo>
                <a:lnTo>
                  <a:pt x="299044" y="128498"/>
                </a:lnTo>
                <a:lnTo>
                  <a:pt x="257748" y="159908"/>
                </a:lnTo>
                <a:lnTo>
                  <a:pt x="218874" y="194271"/>
                </a:lnTo>
                <a:lnTo>
                  <a:pt x="182627" y="231409"/>
                </a:lnTo>
                <a:lnTo>
                  <a:pt x="149211" y="271114"/>
                </a:lnTo>
                <a:lnTo>
                  <a:pt x="118813" y="313162"/>
                </a:lnTo>
                <a:lnTo>
                  <a:pt x="91590" y="357331"/>
                </a:lnTo>
                <a:lnTo>
                  <a:pt x="67687" y="403393"/>
                </a:lnTo>
                <a:lnTo>
                  <a:pt x="47238" y="451089"/>
                </a:lnTo>
                <a:lnTo>
                  <a:pt x="30357" y="500151"/>
                </a:lnTo>
                <a:lnTo>
                  <a:pt x="17130" y="550321"/>
                </a:lnTo>
                <a:lnTo>
                  <a:pt x="7630" y="601339"/>
                </a:lnTo>
                <a:lnTo>
                  <a:pt x="1909" y="652918"/>
                </a:lnTo>
                <a:lnTo>
                  <a:pt x="0" y="704767"/>
                </a:lnTo>
                <a:lnTo>
                  <a:pt x="0" y="2067802"/>
                </a:lnTo>
                <a:lnTo>
                  <a:pt x="1909" y="2119651"/>
                </a:lnTo>
                <a:lnTo>
                  <a:pt x="7630" y="2171230"/>
                </a:lnTo>
                <a:lnTo>
                  <a:pt x="17130" y="2222248"/>
                </a:lnTo>
                <a:lnTo>
                  <a:pt x="30357" y="2272419"/>
                </a:lnTo>
                <a:lnTo>
                  <a:pt x="47238" y="2321480"/>
                </a:lnTo>
                <a:lnTo>
                  <a:pt x="67687" y="2369177"/>
                </a:lnTo>
                <a:lnTo>
                  <a:pt x="91590" y="2415238"/>
                </a:lnTo>
                <a:lnTo>
                  <a:pt x="118813" y="2459408"/>
                </a:lnTo>
                <a:lnTo>
                  <a:pt x="149211" y="2501455"/>
                </a:lnTo>
                <a:lnTo>
                  <a:pt x="182627" y="2541160"/>
                </a:lnTo>
                <a:lnTo>
                  <a:pt x="218874" y="2578298"/>
                </a:lnTo>
                <a:lnTo>
                  <a:pt x="257748" y="2612661"/>
                </a:lnTo>
                <a:lnTo>
                  <a:pt x="299044" y="2644072"/>
                </a:lnTo>
                <a:lnTo>
                  <a:pt x="342549" y="2672365"/>
                </a:lnTo>
                <a:lnTo>
                  <a:pt x="388017" y="2697379"/>
                </a:lnTo>
                <a:lnTo>
                  <a:pt x="435193" y="2718976"/>
                </a:lnTo>
                <a:lnTo>
                  <a:pt x="483830" y="2737044"/>
                </a:lnTo>
                <a:lnTo>
                  <a:pt x="533675" y="2751487"/>
                </a:lnTo>
                <a:lnTo>
                  <a:pt x="584447" y="2762223"/>
                </a:lnTo>
                <a:lnTo>
                  <a:pt x="635861" y="2769193"/>
                </a:lnTo>
                <a:lnTo>
                  <a:pt x="687649" y="2772362"/>
                </a:lnTo>
                <a:lnTo>
                  <a:pt x="704953" y="2772570"/>
                </a:lnTo>
                <a:lnTo>
                  <a:pt x="3754111" y="2772570"/>
                </a:lnTo>
                <a:lnTo>
                  <a:pt x="4094311" y="3133975"/>
                </a:lnTo>
                <a:lnTo>
                  <a:pt x="4434326" y="2772570"/>
                </a:lnTo>
                <a:lnTo>
                  <a:pt x="7641772" y="2772570"/>
                </a:lnTo>
                <a:lnTo>
                  <a:pt x="7659076" y="2772362"/>
                </a:lnTo>
                <a:lnTo>
                  <a:pt x="7710863" y="2769193"/>
                </a:lnTo>
                <a:lnTo>
                  <a:pt x="7762278" y="2762223"/>
                </a:lnTo>
                <a:lnTo>
                  <a:pt x="7813050" y="2751487"/>
                </a:lnTo>
                <a:lnTo>
                  <a:pt x="7862894" y="2737044"/>
                </a:lnTo>
                <a:lnTo>
                  <a:pt x="7911532" y="2718976"/>
                </a:lnTo>
                <a:lnTo>
                  <a:pt x="7958708" y="2697379"/>
                </a:lnTo>
                <a:lnTo>
                  <a:pt x="8004176" y="2672364"/>
                </a:lnTo>
                <a:lnTo>
                  <a:pt x="8047680" y="2644072"/>
                </a:lnTo>
                <a:lnTo>
                  <a:pt x="8088976" y="2612661"/>
                </a:lnTo>
                <a:lnTo>
                  <a:pt x="8127850" y="2578298"/>
                </a:lnTo>
                <a:lnTo>
                  <a:pt x="8164098" y="2541160"/>
                </a:lnTo>
                <a:lnTo>
                  <a:pt x="8197513" y="2501455"/>
                </a:lnTo>
                <a:lnTo>
                  <a:pt x="8227911" y="2459408"/>
                </a:lnTo>
                <a:lnTo>
                  <a:pt x="8255134" y="2415238"/>
                </a:lnTo>
                <a:lnTo>
                  <a:pt x="8279038" y="2369176"/>
                </a:lnTo>
                <a:lnTo>
                  <a:pt x="8299487" y="2321480"/>
                </a:lnTo>
                <a:lnTo>
                  <a:pt x="8316367" y="2272419"/>
                </a:lnTo>
                <a:lnTo>
                  <a:pt x="8329594" y="2222248"/>
                </a:lnTo>
                <a:lnTo>
                  <a:pt x="8339095" y="2171230"/>
                </a:lnTo>
                <a:lnTo>
                  <a:pt x="8343899" y="2130300"/>
                </a:lnTo>
                <a:lnTo>
                  <a:pt x="8343899" y="642278"/>
                </a:lnTo>
                <a:lnTo>
                  <a:pt x="8339095" y="601339"/>
                </a:lnTo>
                <a:lnTo>
                  <a:pt x="8329595" y="550321"/>
                </a:lnTo>
                <a:lnTo>
                  <a:pt x="8316369" y="500151"/>
                </a:lnTo>
                <a:lnTo>
                  <a:pt x="8299488" y="451089"/>
                </a:lnTo>
                <a:lnTo>
                  <a:pt x="8279038" y="403393"/>
                </a:lnTo>
                <a:lnTo>
                  <a:pt x="8255134" y="357331"/>
                </a:lnTo>
                <a:lnTo>
                  <a:pt x="8227912" y="313161"/>
                </a:lnTo>
                <a:lnTo>
                  <a:pt x="8197514" y="271114"/>
                </a:lnTo>
                <a:lnTo>
                  <a:pt x="8164098" y="231409"/>
                </a:lnTo>
                <a:lnTo>
                  <a:pt x="8127851" y="194271"/>
                </a:lnTo>
                <a:lnTo>
                  <a:pt x="8088976" y="159908"/>
                </a:lnTo>
                <a:lnTo>
                  <a:pt x="8047681" y="128497"/>
                </a:lnTo>
                <a:lnTo>
                  <a:pt x="8004177" y="100205"/>
                </a:lnTo>
                <a:lnTo>
                  <a:pt x="7958708" y="75190"/>
                </a:lnTo>
                <a:lnTo>
                  <a:pt x="7911532" y="53593"/>
                </a:lnTo>
                <a:lnTo>
                  <a:pt x="7862894" y="35526"/>
                </a:lnTo>
                <a:lnTo>
                  <a:pt x="7813050" y="21082"/>
                </a:lnTo>
                <a:lnTo>
                  <a:pt x="7762278" y="10346"/>
                </a:lnTo>
                <a:lnTo>
                  <a:pt x="7710863" y="3376"/>
                </a:lnTo>
                <a:lnTo>
                  <a:pt x="7659076" y="207"/>
                </a:lnTo>
                <a:lnTo>
                  <a:pt x="764177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44354" y="990394"/>
            <a:ext cx="8343900" cy="3134360"/>
          </a:xfrm>
          <a:custGeom>
            <a:avLst/>
            <a:gdLst/>
            <a:ahLst/>
            <a:cxnLst/>
            <a:rect l="l" t="t" r="r" b="b"/>
            <a:pathLst>
              <a:path w="8343900" h="3134360">
                <a:moveTo>
                  <a:pt x="7641772" y="0"/>
                </a:moveTo>
                <a:lnTo>
                  <a:pt x="704953" y="0"/>
                </a:lnTo>
                <a:lnTo>
                  <a:pt x="687649" y="207"/>
                </a:lnTo>
                <a:lnTo>
                  <a:pt x="635861" y="3376"/>
                </a:lnTo>
                <a:lnTo>
                  <a:pt x="584447" y="10346"/>
                </a:lnTo>
                <a:lnTo>
                  <a:pt x="533675" y="21082"/>
                </a:lnTo>
                <a:lnTo>
                  <a:pt x="483830" y="35526"/>
                </a:lnTo>
                <a:lnTo>
                  <a:pt x="435193" y="53594"/>
                </a:lnTo>
                <a:lnTo>
                  <a:pt x="388017" y="75191"/>
                </a:lnTo>
                <a:lnTo>
                  <a:pt x="342548" y="100205"/>
                </a:lnTo>
                <a:lnTo>
                  <a:pt x="299044" y="128498"/>
                </a:lnTo>
                <a:lnTo>
                  <a:pt x="257748" y="159908"/>
                </a:lnTo>
                <a:lnTo>
                  <a:pt x="218874" y="194271"/>
                </a:lnTo>
                <a:lnTo>
                  <a:pt x="182627" y="231409"/>
                </a:lnTo>
                <a:lnTo>
                  <a:pt x="149211" y="271114"/>
                </a:lnTo>
                <a:lnTo>
                  <a:pt x="118813" y="313162"/>
                </a:lnTo>
                <a:lnTo>
                  <a:pt x="91590" y="357331"/>
                </a:lnTo>
                <a:lnTo>
                  <a:pt x="67687" y="403393"/>
                </a:lnTo>
                <a:lnTo>
                  <a:pt x="47237" y="451089"/>
                </a:lnTo>
                <a:lnTo>
                  <a:pt x="30357" y="500151"/>
                </a:lnTo>
                <a:lnTo>
                  <a:pt x="17130" y="550321"/>
                </a:lnTo>
                <a:lnTo>
                  <a:pt x="7629" y="601339"/>
                </a:lnTo>
                <a:lnTo>
                  <a:pt x="1909" y="652918"/>
                </a:lnTo>
                <a:lnTo>
                  <a:pt x="0" y="704767"/>
                </a:lnTo>
                <a:lnTo>
                  <a:pt x="0" y="2067802"/>
                </a:lnTo>
                <a:lnTo>
                  <a:pt x="1909" y="2119651"/>
                </a:lnTo>
                <a:lnTo>
                  <a:pt x="7629" y="2171230"/>
                </a:lnTo>
                <a:lnTo>
                  <a:pt x="17130" y="2222248"/>
                </a:lnTo>
                <a:lnTo>
                  <a:pt x="30356" y="2272419"/>
                </a:lnTo>
                <a:lnTo>
                  <a:pt x="47237" y="2321480"/>
                </a:lnTo>
                <a:lnTo>
                  <a:pt x="67686" y="2369177"/>
                </a:lnTo>
                <a:lnTo>
                  <a:pt x="91590" y="2415238"/>
                </a:lnTo>
                <a:lnTo>
                  <a:pt x="118813" y="2459408"/>
                </a:lnTo>
                <a:lnTo>
                  <a:pt x="149211" y="2501455"/>
                </a:lnTo>
                <a:lnTo>
                  <a:pt x="182627" y="2541160"/>
                </a:lnTo>
                <a:lnTo>
                  <a:pt x="218874" y="2578298"/>
                </a:lnTo>
                <a:lnTo>
                  <a:pt x="257748" y="2612661"/>
                </a:lnTo>
                <a:lnTo>
                  <a:pt x="299044" y="2644072"/>
                </a:lnTo>
                <a:lnTo>
                  <a:pt x="342548" y="2672365"/>
                </a:lnTo>
                <a:lnTo>
                  <a:pt x="388017" y="2697379"/>
                </a:lnTo>
                <a:lnTo>
                  <a:pt x="435193" y="2718976"/>
                </a:lnTo>
                <a:lnTo>
                  <a:pt x="483830" y="2737044"/>
                </a:lnTo>
                <a:lnTo>
                  <a:pt x="533675" y="2751487"/>
                </a:lnTo>
                <a:lnTo>
                  <a:pt x="584447" y="2762223"/>
                </a:lnTo>
                <a:lnTo>
                  <a:pt x="635861" y="2769193"/>
                </a:lnTo>
                <a:lnTo>
                  <a:pt x="687649" y="2772362"/>
                </a:lnTo>
                <a:lnTo>
                  <a:pt x="704953" y="2772570"/>
                </a:lnTo>
                <a:lnTo>
                  <a:pt x="3754110" y="2772570"/>
                </a:lnTo>
                <a:lnTo>
                  <a:pt x="4094311" y="3133975"/>
                </a:lnTo>
                <a:lnTo>
                  <a:pt x="4434325" y="2772570"/>
                </a:lnTo>
                <a:lnTo>
                  <a:pt x="7641772" y="2772570"/>
                </a:lnTo>
                <a:lnTo>
                  <a:pt x="7659076" y="2772362"/>
                </a:lnTo>
                <a:lnTo>
                  <a:pt x="7710863" y="2769193"/>
                </a:lnTo>
                <a:lnTo>
                  <a:pt x="7762278" y="2762223"/>
                </a:lnTo>
                <a:lnTo>
                  <a:pt x="7813050" y="2751487"/>
                </a:lnTo>
                <a:lnTo>
                  <a:pt x="7862894" y="2737044"/>
                </a:lnTo>
                <a:lnTo>
                  <a:pt x="7911532" y="2718976"/>
                </a:lnTo>
                <a:lnTo>
                  <a:pt x="7958707" y="2697379"/>
                </a:lnTo>
                <a:lnTo>
                  <a:pt x="8004176" y="2672364"/>
                </a:lnTo>
                <a:lnTo>
                  <a:pt x="8047680" y="2644072"/>
                </a:lnTo>
                <a:lnTo>
                  <a:pt x="8088976" y="2612661"/>
                </a:lnTo>
                <a:lnTo>
                  <a:pt x="8127850" y="2578298"/>
                </a:lnTo>
                <a:lnTo>
                  <a:pt x="8164098" y="2541160"/>
                </a:lnTo>
                <a:lnTo>
                  <a:pt x="8197513" y="2501455"/>
                </a:lnTo>
                <a:lnTo>
                  <a:pt x="8227911" y="2459408"/>
                </a:lnTo>
                <a:lnTo>
                  <a:pt x="8255133" y="2415238"/>
                </a:lnTo>
                <a:lnTo>
                  <a:pt x="8279037" y="2369176"/>
                </a:lnTo>
                <a:lnTo>
                  <a:pt x="8299487" y="2321480"/>
                </a:lnTo>
                <a:lnTo>
                  <a:pt x="8316367" y="2272419"/>
                </a:lnTo>
                <a:lnTo>
                  <a:pt x="8329594" y="2222248"/>
                </a:lnTo>
                <a:lnTo>
                  <a:pt x="8339095" y="2171230"/>
                </a:lnTo>
                <a:lnTo>
                  <a:pt x="8343900" y="2130290"/>
                </a:lnTo>
                <a:lnTo>
                  <a:pt x="8343900" y="642287"/>
                </a:lnTo>
                <a:lnTo>
                  <a:pt x="8339095" y="601339"/>
                </a:lnTo>
                <a:lnTo>
                  <a:pt x="8329595" y="550321"/>
                </a:lnTo>
                <a:lnTo>
                  <a:pt x="8316368" y="500151"/>
                </a:lnTo>
                <a:lnTo>
                  <a:pt x="8299488" y="451089"/>
                </a:lnTo>
                <a:lnTo>
                  <a:pt x="8279038" y="403393"/>
                </a:lnTo>
                <a:lnTo>
                  <a:pt x="8255134" y="357331"/>
                </a:lnTo>
                <a:lnTo>
                  <a:pt x="8227912" y="313161"/>
                </a:lnTo>
                <a:lnTo>
                  <a:pt x="8197514" y="271114"/>
                </a:lnTo>
                <a:lnTo>
                  <a:pt x="8164098" y="231409"/>
                </a:lnTo>
                <a:lnTo>
                  <a:pt x="8127850" y="194271"/>
                </a:lnTo>
                <a:lnTo>
                  <a:pt x="8088976" y="159908"/>
                </a:lnTo>
                <a:lnTo>
                  <a:pt x="8047681" y="128497"/>
                </a:lnTo>
                <a:lnTo>
                  <a:pt x="8004176" y="100205"/>
                </a:lnTo>
                <a:lnTo>
                  <a:pt x="7958708" y="75190"/>
                </a:lnTo>
                <a:lnTo>
                  <a:pt x="7911532" y="53593"/>
                </a:lnTo>
                <a:lnTo>
                  <a:pt x="7862894" y="35526"/>
                </a:lnTo>
                <a:lnTo>
                  <a:pt x="7813050" y="21082"/>
                </a:lnTo>
                <a:lnTo>
                  <a:pt x="7762278" y="10346"/>
                </a:lnTo>
                <a:lnTo>
                  <a:pt x="7710863" y="3376"/>
                </a:lnTo>
                <a:lnTo>
                  <a:pt x="7659076" y="207"/>
                </a:lnTo>
                <a:lnTo>
                  <a:pt x="764177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3902332" y="4446565"/>
            <a:ext cx="10508615" cy="877569"/>
            <a:chOff x="3902332" y="4446565"/>
            <a:chExt cx="10508615" cy="877569"/>
          </a:xfrm>
        </p:grpSpPr>
        <p:sp>
          <p:nvSpPr>
            <p:cNvPr id="6" name="object 6"/>
            <p:cNvSpPr/>
            <p:nvPr/>
          </p:nvSpPr>
          <p:spPr>
            <a:xfrm>
              <a:off x="13535733" y="4449101"/>
              <a:ext cx="875030" cy="875030"/>
            </a:xfrm>
            <a:custGeom>
              <a:avLst/>
              <a:gdLst/>
              <a:ahLst/>
              <a:cxnLst/>
              <a:rect l="l" t="t" r="r" b="b"/>
              <a:pathLst>
                <a:path w="875030" h="875029">
                  <a:moveTo>
                    <a:pt x="437309" y="874619"/>
                  </a:moveTo>
                  <a:lnTo>
                    <a:pt x="389659" y="872053"/>
                  </a:lnTo>
                  <a:lnTo>
                    <a:pt x="343496" y="864532"/>
                  </a:lnTo>
                  <a:lnTo>
                    <a:pt x="299085" y="852325"/>
                  </a:lnTo>
                  <a:lnTo>
                    <a:pt x="256695" y="835696"/>
                  </a:lnTo>
                  <a:lnTo>
                    <a:pt x="216591" y="814913"/>
                  </a:lnTo>
                  <a:lnTo>
                    <a:pt x="179040" y="790243"/>
                  </a:lnTo>
                  <a:lnTo>
                    <a:pt x="144309" y="761953"/>
                  </a:lnTo>
                  <a:lnTo>
                    <a:pt x="112665" y="730309"/>
                  </a:lnTo>
                  <a:lnTo>
                    <a:pt x="84375" y="695578"/>
                  </a:lnTo>
                  <a:lnTo>
                    <a:pt x="59705" y="658028"/>
                  </a:lnTo>
                  <a:lnTo>
                    <a:pt x="38923" y="617923"/>
                  </a:lnTo>
                  <a:lnTo>
                    <a:pt x="22294" y="575533"/>
                  </a:lnTo>
                  <a:lnTo>
                    <a:pt x="10086" y="531122"/>
                  </a:lnTo>
                  <a:lnTo>
                    <a:pt x="2566" y="484959"/>
                  </a:lnTo>
                  <a:lnTo>
                    <a:pt x="0" y="437309"/>
                  </a:lnTo>
                  <a:lnTo>
                    <a:pt x="2566" y="389659"/>
                  </a:lnTo>
                  <a:lnTo>
                    <a:pt x="10086" y="343496"/>
                  </a:lnTo>
                  <a:lnTo>
                    <a:pt x="22294" y="299085"/>
                  </a:lnTo>
                  <a:lnTo>
                    <a:pt x="38923" y="256695"/>
                  </a:lnTo>
                  <a:lnTo>
                    <a:pt x="59705" y="216590"/>
                  </a:lnTo>
                  <a:lnTo>
                    <a:pt x="84375" y="179040"/>
                  </a:lnTo>
                  <a:lnTo>
                    <a:pt x="112665" y="144309"/>
                  </a:lnTo>
                  <a:lnTo>
                    <a:pt x="144309" y="112665"/>
                  </a:lnTo>
                  <a:lnTo>
                    <a:pt x="179040" y="84375"/>
                  </a:lnTo>
                  <a:lnTo>
                    <a:pt x="216591" y="59705"/>
                  </a:lnTo>
                  <a:lnTo>
                    <a:pt x="256695" y="38922"/>
                  </a:lnTo>
                  <a:lnTo>
                    <a:pt x="299085" y="22294"/>
                  </a:lnTo>
                  <a:lnTo>
                    <a:pt x="343496" y="10086"/>
                  </a:lnTo>
                  <a:lnTo>
                    <a:pt x="389659" y="2566"/>
                  </a:lnTo>
                  <a:lnTo>
                    <a:pt x="437309" y="0"/>
                  </a:lnTo>
                  <a:lnTo>
                    <a:pt x="484958" y="2566"/>
                  </a:lnTo>
                  <a:lnTo>
                    <a:pt x="531122" y="10086"/>
                  </a:lnTo>
                  <a:lnTo>
                    <a:pt x="575533" y="22294"/>
                  </a:lnTo>
                  <a:lnTo>
                    <a:pt x="617923" y="38922"/>
                  </a:lnTo>
                  <a:lnTo>
                    <a:pt x="658028" y="59705"/>
                  </a:lnTo>
                  <a:lnTo>
                    <a:pt x="695579" y="84375"/>
                  </a:lnTo>
                  <a:lnTo>
                    <a:pt x="730309" y="112665"/>
                  </a:lnTo>
                  <a:lnTo>
                    <a:pt x="761953" y="144309"/>
                  </a:lnTo>
                  <a:lnTo>
                    <a:pt x="790244" y="179040"/>
                  </a:lnTo>
                  <a:lnTo>
                    <a:pt x="814914" y="216590"/>
                  </a:lnTo>
                  <a:lnTo>
                    <a:pt x="835696" y="256695"/>
                  </a:lnTo>
                  <a:lnTo>
                    <a:pt x="852325" y="299085"/>
                  </a:lnTo>
                  <a:lnTo>
                    <a:pt x="864533" y="343496"/>
                  </a:lnTo>
                  <a:lnTo>
                    <a:pt x="872053" y="389659"/>
                  </a:lnTo>
                  <a:lnTo>
                    <a:pt x="874619" y="437309"/>
                  </a:lnTo>
                  <a:lnTo>
                    <a:pt x="872053" y="484959"/>
                  </a:lnTo>
                  <a:lnTo>
                    <a:pt x="864533" y="531122"/>
                  </a:lnTo>
                  <a:lnTo>
                    <a:pt x="852325" y="575533"/>
                  </a:lnTo>
                  <a:lnTo>
                    <a:pt x="835696" y="617923"/>
                  </a:lnTo>
                  <a:lnTo>
                    <a:pt x="814914" y="658028"/>
                  </a:lnTo>
                  <a:lnTo>
                    <a:pt x="790244" y="695578"/>
                  </a:lnTo>
                  <a:lnTo>
                    <a:pt x="761953" y="730309"/>
                  </a:lnTo>
                  <a:lnTo>
                    <a:pt x="730309" y="761953"/>
                  </a:lnTo>
                  <a:lnTo>
                    <a:pt x="695579" y="790243"/>
                  </a:lnTo>
                  <a:lnTo>
                    <a:pt x="658028" y="814913"/>
                  </a:lnTo>
                  <a:lnTo>
                    <a:pt x="617923" y="835696"/>
                  </a:lnTo>
                  <a:lnTo>
                    <a:pt x="575533" y="852325"/>
                  </a:lnTo>
                  <a:lnTo>
                    <a:pt x="531122" y="864532"/>
                  </a:lnTo>
                  <a:lnTo>
                    <a:pt x="484958" y="872053"/>
                  </a:lnTo>
                  <a:lnTo>
                    <a:pt x="437309" y="8746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69972" y="4883875"/>
              <a:ext cx="9305290" cy="2540"/>
            </a:xfrm>
            <a:custGeom>
              <a:avLst/>
              <a:gdLst/>
              <a:ahLst/>
              <a:cxnLst/>
              <a:rect l="l" t="t" r="r" b="b"/>
              <a:pathLst>
                <a:path w="9305290" h="2539">
                  <a:moveTo>
                    <a:pt x="0" y="0"/>
                  </a:moveTo>
                  <a:lnTo>
                    <a:pt x="9305036" y="2536"/>
                  </a:lnTo>
                </a:path>
              </a:pathLst>
            </a:custGeom>
            <a:ln w="761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02332" y="4446565"/>
              <a:ext cx="875030" cy="875030"/>
            </a:xfrm>
            <a:custGeom>
              <a:avLst/>
              <a:gdLst/>
              <a:ahLst/>
              <a:cxnLst/>
              <a:rect l="l" t="t" r="r" b="b"/>
              <a:pathLst>
                <a:path w="875029" h="875029">
                  <a:moveTo>
                    <a:pt x="437309" y="874618"/>
                  </a:moveTo>
                  <a:lnTo>
                    <a:pt x="389659" y="872052"/>
                  </a:lnTo>
                  <a:lnTo>
                    <a:pt x="343496" y="864532"/>
                  </a:lnTo>
                  <a:lnTo>
                    <a:pt x="299085" y="852324"/>
                  </a:lnTo>
                  <a:lnTo>
                    <a:pt x="256695" y="835695"/>
                  </a:lnTo>
                  <a:lnTo>
                    <a:pt x="216590" y="814913"/>
                  </a:lnTo>
                  <a:lnTo>
                    <a:pt x="179040" y="790243"/>
                  </a:lnTo>
                  <a:lnTo>
                    <a:pt x="144309" y="761953"/>
                  </a:lnTo>
                  <a:lnTo>
                    <a:pt x="112665" y="730309"/>
                  </a:lnTo>
                  <a:lnTo>
                    <a:pt x="84375" y="695578"/>
                  </a:lnTo>
                  <a:lnTo>
                    <a:pt x="59705" y="658027"/>
                  </a:lnTo>
                  <a:lnTo>
                    <a:pt x="38922" y="617923"/>
                  </a:lnTo>
                  <a:lnTo>
                    <a:pt x="22294" y="575533"/>
                  </a:lnTo>
                  <a:lnTo>
                    <a:pt x="10086" y="531122"/>
                  </a:lnTo>
                  <a:lnTo>
                    <a:pt x="2566" y="484959"/>
                  </a:lnTo>
                  <a:lnTo>
                    <a:pt x="0" y="437309"/>
                  </a:lnTo>
                  <a:lnTo>
                    <a:pt x="2566" y="389659"/>
                  </a:lnTo>
                  <a:lnTo>
                    <a:pt x="10086" y="343496"/>
                  </a:lnTo>
                  <a:lnTo>
                    <a:pt x="22294" y="299085"/>
                  </a:lnTo>
                  <a:lnTo>
                    <a:pt x="38922" y="256695"/>
                  </a:lnTo>
                  <a:lnTo>
                    <a:pt x="59705" y="216591"/>
                  </a:lnTo>
                  <a:lnTo>
                    <a:pt x="84375" y="179040"/>
                  </a:lnTo>
                  <a:lnTo>
                    <a:pt x="112665" y="144309"/>
                  </a:lnTo>
                  <a:lnTo>
                    <a:pt x="144309" y="112665"/>
                  </a:lnTo>
                  <a:lnTo>
                    <a:pt x="179040" y="84375"/>
                  </a:lnTo>
                  <a:lnTo>
                    <a:pt x="216590" y="59705"/>
                  </a:lnTo>
                  <a:lnTo>
                    <a:pt x="256695" y="38922"/>
                  </a:lnTo>
                  <a:lnTo>
                    <a:pt x="299085" y="22294"/>
                  </a:lnTo>
                  <a:lnTo>
                    <a:pt x="343496" y="10086"/>
                  </a:lnTo>
                  <a:lnTo>
                    <a:pt x="389659" y="2566"/>
                  </a:lnTo>
                  <a:lnTo>
                    <a:pt x="437309" y="0"/>
                  </a:lnTo>
                  <a:lnTo>
                    <a:pt x="484959" y="2566"/>
                  </a:lnTo>
                  <a:lnTo>
                    <a:pt x="531122" y="10086"/>
                  </a:lnTo>
                  <a:lnTo>
                    <a:pt x="575533" y="22294"/>
                  </a:lnTo>
                  <a:lnTo>
                    <a:pt x="617923" y="38922"/>
                  </a:lnTo>
                  <a:lnTo>
                    <a:pt x="658027" y="59705"/>
                  </a:lnTo>
                  <a:lnTo>
                    <a:pt x="695578" y="84375"/>
                  </a:lnTo>
                  <a:lnTo>
                    <a:pt x="730309" y="112665"/>
                  </a:lnTo>
                  <a:lnTo>
                    <a:pt x="761953" y="144309"/>
                  </a:lnTo>
                  <a:lnTo>
                    <a:pt x="790243" y="179040"/>
                  </a:lnTo>
                  <a:lnTo>
                    <a:pt x="814913" y="216591"/>
                  </a:lnTo>
                  <a:lnTo>
                    <a:pt x="835696" y="256695"/>
                  </a:lnTo>
                  <a:lnTo>
                    <a:pt x="852324" y="299085"/>
                  </a:lnTo>
                  <a:lnTo>
                    <a:pt x="864532" y="343496"/>
                  </a:lnTo>
                  <a:lnTo>
                    <a:pt x="872052" y="389659"/>
                  </a:lnTo>
                  <a:lnTo>
                    <a:pt x="874618" y="437309"/>
                  </a:lnTo>
                  <a:lnTo>
                    <a:pt x="872052" y="484959"/>
                  </a:lnTo>
                  <a:lnTo>
                    <a:pt x="864532" y="531122"/>
                  </a:lnTo>
                  <a:lnTo>
                    <a:pt x="852324" y="575533"/>
                  </a:lnTo>
                  <a:lnTo>
                    <a:pt x="835696" y="617923"/>
                  </a:lnTo>
                  <a:lnTo>
                    <a:pt x="814913" y="658027"/>
                  </a:lnTo>
                  <a:lnTo>
                    <a:pt x="790243" y="695578"/>
                  </a:lnTo>
                  <a:lnTo>
                    <a:pt x="761953" y="730309"/>
                  </a:lnTo>
                  <a:lnTo>
                    <a:pt x="730309" y="761953"/>
                  </a:lnTo>
                  <a:lnTo>
                    <a:pt x="695578" y="790243"/>
                  </a:lnTo>
                  <a:lnTo>
                    <a:pt x="658027" y="814913"/>
                  </a:lnTo>
                  <a:lnTo>
                    <a:pt x="617923" y="835695"/>
                  </a:lnTo>
                  <a:lnTo>
                    <a:pt x="575533" y="852324"/>
                  </a:lnTo>
                  <a:lnTo>
                    <a:pt x="531122" y="864532"/>
                  </a:lnTo>
                  <a:lnTo>
                    <a:pt x="484959" y="872052"/>
                  </a:lnTo>
                  <a:lnTo>
                    <a:pt x="437309" y="8746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3794852" y="8518556"/>
            <a:ext cx="3865245" cy="1549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0" spc="-2025" dirty="0">
                <a:solidFill>
                  <a:srgbClr val="5E443C"/>
                </a:solidFill>
                <a:latin typeface="Arial"/>
                <a:cs typeface="Arial"/>
              </a:rPr>
              <a:t>Vocabulary</a:t>
            </a:r>
            <a:endParaRPr sz="10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37357" y="1242921"/>
            <a:ext cx="6374765" cy="215900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“Tomorrow’s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going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be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your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first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day.”</a:t>
            </a:r>
            <a:endParaRPr sz="3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sz="3000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spc="-130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Meaning:</a:t>
            </a: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48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formal</a:t>
            </a: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job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40" dirty="0">
                <a:solidFill>
                  <a:srgbClr val="5E443C"/>
                </a:solidFill>
                <a:latin typeface="Times New Roman"/>
                <a:cs typeface="Times New Roman"/>
              </a:rPr>
              <a:t>offer.</a:t>
            </a:r>
            <a:endParaRPr sz="3000">
              <a:latin typeface="Times New Roman"/>
              <a:cs typeface="Times New Roman"/>
            </a:endParaRPr>
          </a:p>
          <a:p>
            <a:pPr marL="12700" marR="5080">
              <a:lnSpc>
                <a:spcPts val="4200"/>
              </a:lnSpc>
              <a:spcBef>
                <a:spcPts val="100"/>
              </a:spcBef>
            </a:pPr>
            <a:r>
              <a:rPr sz="3000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spc="-140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3000" spc="45" dirty="0">
                <a:solidFill>
                  <a:srgbClr val="5E443C"/>
                </a:solidFill>
                <a:latin typeface="Times New Roman"/>
                <a:cs typeface="Times New Roman"/>
              </a:rPr>
              <a:t>Practice: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Discuss</a:t>
            </a:r>
            <a:r>
              <a:rPr sz="30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job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90" dirty="0">
                <a:solidFill>
                  <a:srgbClr val="5E443C"/>
                </a:solidFill>
                <a:latin typeface="Times New Roman"/>
                <a:cs typeface="Times New Roman"/>
              </a:rPr>
              <a:t>offers</a:t>
            </a:r>
            <a:r>
              <a:rPr sz="30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or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formal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invitations</a:t>
            </a:r>
            <a:r>
              <a:rPr sz="3000" spc="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in</a:t>
            </a:r>
            <a:r>
              <a:rPr sz="3000" spc="1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85" dirty="0">
                <a:solidFill>
                  <a:srgbClr val="5E443C"/>
                </a:solidFill>
                <a:latin typeface="Times New Roman"/>
                <a:cs typeface="Times New Roman"/>
              </a:rPr>
              <a:t>role-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play.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816545" y="976221"/>
            <a:ext cx="6231255" cy="269240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3000" b="1" dirty="0">
                <a:solidFill>
                  <a:srgbClr val="5E443C"/>
                </a:solidFill>
                <a:latin typeface="Times New Roman"/>
                <a:cs typeface="Times New Roman"/>
              </a:rPr>
              <a:t>Appreciate</a:t>
            </a:r>
            <a:r>
              <a:rPr sz="3000" b="1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–</a:t>
            </a: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“We</a:t>
            </a:r>
            <a:r>
              <a:rPr sz="30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appreciate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40" dirty="0">
                <a:solidFill>
                  <a:srgbClr val="5E443C"/>
                </a:solidFill>
                <a:latin typeface="Times New Roman"/>
                <a:cs typeface="Times New Roman"/>
              </a:rPr>
              <a:t>that.”</a:t>
            </a:r>
            <a:endParaRPr sz="3000">
              <a:latin typeface="Times New Roman"/>
              <a:cs typeface="Times New Roman"/>
            </a:endParaRPr>
          </a:p>
          <a:p>
            <a:pPr marL="12700" marR="146685">
              <a:lnSpc>
                <a:spcPts val="4200"/>
              </a:lnSpc>
              <a:spcBef>
                <a:spcPts val="240"/>
              </a:spcBef>
            </a:pPr>
            <a:r>
              <a:rPr sz="3000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spc="-170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Meaning: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6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be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thankful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or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grateful 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for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something.</a:t>
            </a:r>
            <a:endParaRPr sz="3000">
              <a:latin typeface="Times New Roman"/>
              <a:cs typeface="Times New Roman"/>
            </a:endParaRPr>
          </a:p>
          <a:p>
            <a:pPr marL="12700" marR="5080">
              <a:lnSpc>
                <a:spcPts val="4200"/>
              </a:lnSpc>
            </a:pPr>
            <a:r>
              <a:rPr sz="3000" dirty="0">
                <a:solidFill>
                  <a:srgbClr val="5E443C"/>
                </a:solidFill>
                <a:latin typeface="Arial"/>
                <a:cs typeface="Arial"/>
              </a:rPr>
              <a:t>→</a:t>
            </a:r>
            <a:r>
              <a:rPr sz="3000" spc="-185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3000" spc="45" dirty="0">
                <a:solidFill>
                  <a:srgbClr val="5E443C"/>
                </a:solidFill>
                <a:latin typeface="Times New Roman"/>
                <a:cs typeface="Times New Roman"/>
              </a:rPr>
              <a:t>Practice: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Use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in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sentences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like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10" dirty="0">
                <a:solidFill>
                  <a:srgbClr val="5E443C"/>
                </a:solidFill>
                <a:latin typeface="Times New Roman"/>
                <a:cs typeface="Times New Roman"/>
              </a:rPr>
              <a:t>“I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appreciate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your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help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60" dirty="0">
                <a:solidFill>
                  <a:srgbClr val="5E443C"/>
                </a:solidFill>
                <a:latin typeface="Times New Roman"/>
                <a:cs typeface="Times New Roman"/>
              </a:rPr>
              <a:t>with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this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project.”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210059" y="4532430"/>
            <a:ext cx="180975" cy="589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700" spc="-680" dirty="0">
                <a:solidFill>
                  <a:srgbClr val="726150"/>
                </a:solidFill>
                <a:latin typeface="Times New Roman"/>
                <a:cs typeface="Times New Roman"/>
              </a:rPr>
              <a:t>1</a:t>
            </a:r>
            <a:endParaRPr sz="37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706691" y="4449101"/>
            <a:ext cx="875030" cy="875030"/>
          </a:xfrm>
          <a:custGeom>
            <a:avLst/>
            <a:gdLst/>
            <a:ahLst/>
            <a:cxnLst/>
            <a:rect l="l" t="t" r="r" b="b"/>
            <a:pathLst>
              <a:path w="875029" h="875029">
                <a:moveTo>
                  <a:pt x="437309" y="874619"/>
                </a:moveTo>
                <a:lnTo>
                  <a:pt x="389659" y="872053"/>
                </a:lnTo>
                <a:lnTo>
                  <a:pt x="343496" y="864532"/>
                </a:lnTo>
                <a:lnTo>
                  <a:pt x="299085" y="852325"/>
                </a:lnTo>
                <a:lnTo>
                  <a:pt x="256695" y="835696"/>
                </a:lnTo>
                <a:lnTo>
                  <a:pt x="216591" y="814913"/>
                </a:lnTo>
                <a:lnTo>
                  <a:pt x="179040" y="790243"/>
                </a:lnTo>
                <a:lnTo>
                  <a:pt x="144309" y="761953"/>
                </a:lnTo>
                <a:lnTo>
                  <a:pt x="112665" y="730309"/>
                </a:lnTo>
                <a:lnTo>
                  <a:pt x="84375" y="695578"/>
                </a:lnTo>
                <a:lnTo>
                  <a:pt x="59705" y="658028"/>
                </a:lnTo>
                <a:lnTo>
                  <a:pt x="38922" y="617923"/>
                </a:lnTo>
                <a:lnTo>
                  <a:pt x="22294" y="575533"/>
                </a:lnTo>
                <a:lnTo>
                  <a:pt x="10086" y="531122"/>
                </a:lnTo>
                <a:lnTo>
                  <a:pt x="2566" y="484959"/>
                </a:lnTo>
                <a:lnTo>
                  <a:pt x="0" y="437309"/>
                </a:lnTo>
                <a:lnTo>
                  <a:pt x="2566" y="389659"/>
                </a:lnTo>
                <a:lnTo>
                  <a:pt x="10086" y="343496"/>
                </a:lnTo>
                <a:lnTo>
                  <a:pt x="22294" y="299085"/>
                </a:lnTo>
                <a:lnTo>
                  <a:pt x="38922" y="256695"/>
                </a:lnTo>
                <a:lnTo>
                  <a:pt x="59705" y="216590"/>
                </a:lnTo>
                <a:lnTo>
                  <a:pt x="84375" y="179040"/>
                </a:lnTo>
                <a:lnTo>
                  <a:pt x="112665" y="144309"/>
                </a:lnTo>
                <a:lnTo>
                  <a:pt x="144309" y="112665"/>
                </a:lnTo>
                <a:lnTo>
                  <a:pt x="179040" y="84375"/>
                </a:lnTo>
                <a:lnTo>
                  <a:pt x="216591" y="59705"/>
                </a:lnTo>
                <a:lnTo>
                  <a:pt x="256695" y="38922"/>
                </a:lnTo>
                <a:lnTo>
                  <a:pt x="299085" y="22294"/>
                </a:lnTo>
                <a:lnTo>
                  <a:pt x="343496" y="10086"/>
                </a:lnTo>
                <a:lnTo>
                  <a:pt x="389659" y="2566"/>
                </a:lnTo>
                <a:lnTo>
                  <a:pt x="437309" y="0"/>
                </a:lnTo>
                <a:lnTo>
                  <a:pt x="484959" y="2566"/>
                </a:lnTo>
                <a:lnTo>
                  <a:pt x="531122" y="10086"/>
                </a:lnTo>
                <a:lnTo>
                  <a:pt x="575533" y="22294"/>
                </a:lnTo>
                <a:lnTo>
                  <a:pt x="617923" y="38922"/>
                </a:lnTo>
                <a:lnTo>
                  <a:pt x="658028" y="59705"/>
                </a:lnTo>
                <a:lnTo>
                  <a:pt x="695578" y="84375"/>
                </a:lnTo>
                <a:lnTo>
                  <a:pt x="730309" y="112665"/>
                </a:lnTo>
                <a:lnTo>
                  <a:pt x="761953" y="144309"/>
                </a:lnTo>
                <a:lnTo>
                  <a:pt x="790243" y="179040"/>
                </a:lnTo>
                <a:lnTo>
                  <a:pt x="814913" y="216590"/>
                </a:lnTo>
                <a:lnTo>
                  <a:pt x="835696" y="256695"/>
                </a:lnTo>
                <a:lnTo>
                  <a:pt x="852324" y="299085"/>
                </a:lnTo>
                <a:lnTo>
                  <a:pt x="864532" y="343496"/>
                </a:lnTo>
                <a:lnTo>
                  <a:pt x="872052" y="389659"/>
                </a:lnTo>
                <a:lnTo>
                  <a:pt x="874619" y="437309"/>
                </a:lnTo>
                <a:lnTo>
                  <a:pt x="872052" y="484959"/>
                </a:lnTo>
                <a:lnTo>
                  <a:pt x="864532" y="531122"/>
                </a:lnTo>
                <a:lnTo>
                  <a:pt x="852324" y="575533"/>
                </a:lnTo>
                <a:lnTo>
                  <a:pt x="835696" y="617923"/>
                </a:lnTo>
                <a:lnTo>
                  <a:pt x="814913" y="658028"/>
                </a:lnTo>
                <a:lnTo>
                  <a:pt x="790243" y="695578"/>
                </a:lnTo>
                <a:lnTo>
                  <a:pt x="761953" y="730309"/>
                </a:lnTo>
                <a:lnTo>
                  <a:pt x="730309" y="761953"/>
                </a:lnTo>
                <a:lnTo>
                  <a:pt x="695578" y="790243"/>
                </a:lnTo>
                <a:lnTo>
                  <a:pt x="658028" y="814913"/>
                </a:lnTo>
                <a:lnTo>
                  <a:pt x="617923" y="835696"/>
                </a:lnTo>
                <a:lnTo>
                  <a:pt x="575533" y="852325"/>
                </a:lnTo>
                <a:lnTo>
                  <a:pt x="531122" y="864532"/>
                </a:lnTo>
                <a:lnTo>
                  <a:pt x="484959" y="872053"/>
                </a:lnTo>
                <a:lnTo>
                  <a:pt x="437309" y="87461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9001753" y="4469796"/>
            <a:ext cx="284480" cy="589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700" spc="135" dirty="0">
                <a:solidFill>
                  <a:srgbClr val="726150"/>
                </a:solidFill>
                <a:latin typeface="Times New Roman"/>
                <a:cs typeface="Times New Roman"/>
              </a:rPr>
              <a:t>2</a:t>
            </a:r>
            <a:endParaRPr sz="37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842551" y="4494330"/>
            <a:ext cx="260985" cy="589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700" spc="-50" dirty="0">
                <a:solidFill>
                  <a:srgbClr val="726150"/>
                </a:solidFill>
                <a:latin typeface="Times New Roman"/>
                <a:cs typeface="Times New Roman"/>
              </a:rPr>
              <a:t>3</a:t>
            </a:r>
            <a:endParaRPr sz="3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7471" y="3395737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5" h="5824855">
                <a:moveTo>
                  <a:pt x="649404" y="0"/>
                </a:moveTo>
                <a:lnTo>
                  <a:pt x="597990" y="1034"/>
                </a:lnTo>
                <a:lnTo>
                  <a:pt x="547018" y="4430"/>
                </a:lnTo>
                <a:lnTo>
                  <a:pt x="496945" y="10510"/>
                </a:lnTo>
                <a:lnTo>
                  <a:pt x="448227" y="19597"/>
                </a:lnTo>
                <a:lnTo>
                  <a:pt x="401324" y="32012"/>
                </a:lnTo>
                <a:lnTo>
                  <a:pt x="356691" y="48078"/>
                </a:lnTo>
                <a:lnTo>
                  <a:pt x="314787" y="68117"/>
                </a:lnTo>
                <a:lnTo>
                  <a:pt x="276069" y="92451"/>
                </a:lnTo>
                <a:lnTo>
                  <a:pt x="240993" y="121402"/>
                </a:lnTo>
                <a:lnTo>
                  <a:pt x="210018" y="155292"/>
                </a:lnTo>
                <a:lnTo>
                  <a:pt x="180841" y="209751"/>
                </a:lnTo>
                <a:lnTo>
                  <a:pt x="166553" y="248418"/>
                </a:lnTo>
                <a:lnTo>
                  <a:pt x="152540" y="293495"/>
                </a:lnTo>
                <a:lnTo>
                  <a:pt x="138855" y="344072"/>
                </a:lnTo>
                <a:lnTo>
                  <a:pt x="125555" y="399240"/>
                </a:lnTo>
                <a:lnTo>
                  <a:pt x="112694" y="458087"/>
                </a:lnTo>
                <a:lnTo>
                  <a:pt x="100326" y="519703"/>
                </a:lnTo>
                <a:lnTo>
                  <a:pt x="88508" y="583178"/>
                </a:lnTo>
                <a:lnTo>
                  <a:pt x="77294" y="647602"/>
                </a:lnTo>
                <a:lnTo>
                  <a:pt x="66738" y="712063"/>
                </a:lnTo>
                <a:lnTo>
                  <a:pt x="56897" y="775653"/>
                </a:lnTo>
                <a:lnTo>
                  <a:pt x="39576" y="896574"/>
                </a:lnTo>
                <a:lnTo>
                  <a:pt x="25771" y="1003081"/>
                </a:lnTo>
                <a:lnTo>
                  <a:pt x="15922" y="1087892"/>
                </a:lnTo>
                <a:lnTo>
                  <a:pt x="10468" y="1143724"/>
                </a:lnTo>
                <a:lnTo>
                  <a:pt x="5866" y="1286472"/>
                </a:lnTo>
                <a:lnTo>
                  <a:pt x="3402" y="1403909"/>
                </a:lnTo>
                <a:lnTo>
                  <a:pt x="1617" y="1563695"/>
                </a:lnTo>
                <a:lnTo>
                  <a:pt x="1660" y="1708486"/>
                </a:lnTo>
                <a:lnTo>
                  <a:pt x="10307" y="2290174"/>
                </a:lnTo>
                <a:lnTo>
                  <a:pt x="11329" y="2443291"/>
                </a:lnTo>
                <a:lnTo>
                  <a:pt x="10889" y="2614526"/>
                </a:lnTo>
                <a:lnTo>
                  <a:pt x="9006" y="2794983"/>
                </a:lnTo>
                <a:lnTo>
                  <a:pt x="9275" y="2900525"/>
                </a:lnTo>
                <a:lnTo>
                  <a:pt x="11077" y="3003938"/>
                </a:lnTo>
                <a:lnTo>
                  <a:pt x="14154" y="3105483"/>
                </a:lnTo>
                <a:lnTo>
                  <a:pt x="20593" y="3254872"/>
                </a:lnTo>
                <a:lnTo>
                  <a:pt x="47352" y="3738119"/>
                </a:lnTo>
                <a:lnTo>
                  <a:pt x="51740" y="3834018"/>
                </a:lnTo>
                <a:lnTo>
                  <a:pt x="55203" y="3930279"/>
                </a:lnTo>
                <a:lnTo>
                  <a:pt x="57482" y="4027164"/>
                </a:lnTo>
                <a:lnTo>
                  <a:pt x="58318" y="4124936"/>
                </a:lnTo>
                <a:lnTo>
                  <a:pt x="58115" y="4174236"/>
                </a:lnTo>
                <a:lnTo>
                  <a:pt x="57453" y="4223856"/>
                </a:lnTo>
                <a:lnTo>
                  <a:pt x="56302" y="4273829"/>
                </a:lnTo>
                <a:lnTo>
                  <a:pt x="54628" y="4324188"/>
                </a:lnTo>
                <a:lnTo>
                  <a:pt x="52400" y="4374965"/>
                </a:lnTo>
                <a:lnTo>
                  <a:pt x="49584" y="4426193"/>
                </a:lnTo>
                <a:lnTo>
                  <a:pt x="46149" y="4477905"/>
                </a:lnTo>
                <a:lnTo>
                  <a:pt x="42062" y="4530134"/>
                </a:lnTo>
                <a:lnTo>
                  <a:pt x="37291" y="4582912"/>
                </a:lnTo>
                <a:lnTo>
                  <a:pt x="15761" y="4781426"/>
                </a:lnTo>
                <a:lnTo>
                  <a:pt x="10891" y="4830026"/>
                </a:lnTo>
                <a:lnTo>
                  <a:pt x="6648" y="4878588"/>
                </a:lnTo>
                <a:lnTo>
                  <a:pt x="3263" y="4927026"/>
                </a:lnTo>
                <a:lnTo>
                  <a:pt x="969" y="4975252"/>
                </a:lnTo>
                <a:lnTo>
                  <a:pt x="0" y="5023180"/>
                </a:lnTo>
                <a:lnTo>
                  <a:pt x="586" y="5070721"/>
                </a:lnTo>
                <a:lnTo>
                  <a:pt x="2961" y="5117788"/>
                </a:lnTo>
                <a:lnTo>
                  <a:pt x="7357" y="5164296"/>
                </a:lnTo>
                <a:lnTo>
                  <a:pt x="14007" y="5210155"/>
                </a:lnTo>
                <a:lnTo>
                  <a:pt x="23143" y="5255280"/>
                </a:lnTo>
                <a:lnTo>
                  <a:pt x="34998" y="5299583"/>
                </a:lnTo>
                <a:lnTo>
                  <a:pt x="49804" y="5342977"/>
                </a:lnTo>
                <a:lnTo>
                  <a:pt x="67793" y="5385374"/>
                </a:lnTo>
                <a:lnTo>
                  <a:pt x="89199" y="5426688"/>
                </a:lnTo>
                <a:lnTo>
                  <a:pt x="114253" y="5466831"/>
                </a:lnTo>
                <a:lnTo>
                  <a:pt x="143188" y="5505717"/>
                </a:lnTo>
                <a:lnTo>
                  <a:pt x="174773" y="5541647"/>
                </a:lnTo>
                <a:lnTo>
                  <a:pt x="208505" y="5574283"/>
                </a:lnTo>
                <a:lnTo>
                  <a:pt x="244295" y="5603803"/>
                </a:lnTo>
                <a:lnTo>
                  <a:pt x="282053" y="5630388"/>
                </a:lnTo>
                <a:lnTo>
                  <a:pt x="321690" y="5654219"/>
                </a:lnTo>
                <a:lnTo>
                  <a:pt x="363118" y="5675477"/>
                </a:lnTo>
                <a:lnTo>
                  <a:pt x="406246" y="5694342"/>
                </a:lnTo>
                <a:lnTo>
                  <a:pt x="450987" y="5710994"/>
                </a:lnTo>
                <a:lnTo>
                  <a:pt x="497250" y="5725614"/>
                </a:lnTo>
                <a:lnTo>
                  <a:pt x="544947" y="5738382"/>
                </a:lnTo>
                <a:lnTo>
                  <a:pt x="593988" y="5749479"/>
                </a:lnTo>
                <a:lnTo>
                  <a:pt x="644284" y="5759086"/>
                </a:lnTo>
                <a:lnTo>
                  <a:pt x="695747" y="5767382"/>
                </a:lnTo>
                <a:lnTo>
                  <a:pt x="748286" y="5774549"/>
                </a:lnTo>
                <a:lnTo>
                  <a:pt x="801813" y="5780767"/>
                </a:lnTo>
                <a:lnTo>
                  <a:pt x="856239" y="5786216"/>
                </a:lnTo>
                <a:lnTo>
                  <a:pt x="911474" y="5791078"/>
                </a:lnTo>
                <a:lnTo>
                  <a:pt x="1033537" y="5800399"/>
                </a:lnTo>
                <a:lnTo>
                  <a:pt x="1160158" y="5808600"/>
                </a:lnTo>
                <a:lnTo>
                  <a:pt x="1279912" y="5814899"/>
                </a:lnTo>
                <a:lnTo>
                  <a:pt x="1393505" y="5819466"/>
                </a:lnTo>
                <a:lnTo>
                  <a:pt x="1501644" y="5822469"/>
                </a:lnTo>
                <a:lnTo>
                  <a:pt x="1605035" y="5824080"/>
                </a:lnTo>
                <a:lnTo>
                  <a:pt x="1704385" y="5824467"/>
                </a:lnTo>
                <a:lnTo>
                  <a:pt x="1800402" y="5823801"/>
                </a:lnTo>
                <a:lnTo>
                  <a:pt x="1939722" y="5821198"/>
                </a:lnTo>
                <a:lnTo>
                  <a:pt x="2533326" y="5800934"/>
                </a:lnTo>
                <a:lnTo>
                  <a:pt x="2681406" y="5797411"/>
                </a:lnTo>
                <a:lnTo>
                  <a:pt x="2785087" y="5795940"/>
                </a:lnTo>
                <a:lnTo>
                  <a:pt x="2838681" y="5795531"/>
                </a:lnTo>
                <a:lnTo>
                  <a:pt x="3051571" y="5792501"/>
                </a:lnTo>
                <a:lnTo>
                  <a:pt x="3586458" y="5776303"/>
                </a:lnTo>
                <a:lnTo>
                  <a:pt x="4287669" y="5736280"/>
                </a:lnTo>
                <a:lnTo>
                  <a:pt x="4999531" y="5661771"/>
                </a:lnTo>
                <a:lnTo>
                  <a:pt x="5072385" y="5648428"/>
                </a:lnTo>
                <a:lnTo>
                  <a:pt x="5120773" y="5635130"/>
                </a:lnTo>
                <a:lnTo>
                  <a:pt x="5174396" y="5615367"/>
                </a:lnTo>
                <a:lnTo>
                  <a:pt x="5231200" y="5587604"/>
                </a:lnTo>
                <a:lnTo>
                  <a:pt x="5289130" y="5550304"/>
                </a:lnTo>
                <a:lnTo>
                  <a:pt x="5319197" y="5526481"/>
                </a:lnTo>
                <a:lnTo>
                  <a:pt x="5347504" y="5500489"/>
                </a:lnTo>
                <a:lnTo>
                  <a:pt x="5374103" y="5472194"/>
                </a:lnTo>
                <a:lnTo>
                  <a:pt x="5399043" y="5441461"/>
                </a:lnTo>
                <a:lnTo>
                  <a:pt x="5422378" y="5408154"/>
                </a:lnTo>
                <a:lnTo>
                  <a:pt x="5444159" y="5372138"/>
                </a:lnTo>
                <a:lnTo>
                  <a:pt x="5464436" y="5333278"/>
                </a:lnTo>
                <a:lnTo>
                  <a:pt x="5483262" y="5291439"/>
                </a:lnTo>
                <a:lnTo>
                  <a:pt x="5500688" y="5246485"/>
                </a:lnTo>
                <a:lnTo>
                  <a:pt x="5516766" y="5198282"/>
                </a:lnTo>
                <a:lnTo>
                  <a:pt x="5531547" y="5146694"/>
                </a:lnTo>
                <a:lnTo>
                  <a:pt x="5545082" y="5091587"/>
                </a:lnTo>
                <a:lnTo>
                  <a:pt x="5557423" y="5032824"/>
                </a:lnTo>
                <a:lnTo>
                  <a:pt x="5568621" y="4970272"/>
                </a:lnTo>
                <a:lnTo>
                  <a:pt x="5578728" y="4903794"/>
                </a:lnTo>
                <a:lnTo>
                  <a:pt x="5586561" y="4843267"/>
                </a:lnTo>
                <a:lnTo>
                  <a:pt x="5592895" y="4784742"/>
                </a:lnTo>
                <a:lnTo>
                  <a:pt x="5597826" y="4728105"/>
                </a:lnTo>
                <a:lnTo>
                  <a:pt x="5601450" y="4673241"/>
                </a:lnTo>
                <a:lnTo>
                  <a:pt x="5603863" y="4620035"/>
                </a:lnTo>
                <a:lnTo>
                  <a:pt x="5605162" y="4568371"/>
                </a:lnTo>
                <a:lnTo>
                  <a:pt x="5605440" y="4518134"/>
                </a:lnTo>
                <a:lnTo>
                  <a:pt x="5604796" y="4469210"/>
                </a:lnTo>
                <a:lnTo>
                  <a:pt x="5603323" y="4421482"/>
                </a:lnTo>
                <a:lnTo>
                  <a:pt x="5601119" y="4374837"/>
                </a:lnTo>
                <a:lnTo>
                  <a:pt x="5598280" y="4329160"/>
                </a:lnTo>
                <a:lnTo>
                  <a:pt x="5594900" y="4284334"/>
                </a:lnTo>
                <a:lnTo>
                  <a:pt x="5586903" y="4196778"/>
                </a:lnTo>
                <a:lnTo>
                  <a:pt x="5564172" y="3984742"/>
                </a:lnTo>
                <a:lnTo>
                  <a:pt x="5555997" y="3900253"/>
                </a:lnTo>
                <a:lnTo>
                  <a:pt x="5552489" y="3857617"/>
                </a:lnTo>
                <a:lnTo>
                  <a:pt x="5549495" y="3814568"/>
                </a:lnTo>
                <a:lnTo>
                  <a:pt x="5547112" y="3770990"/>
                </a:lnTo>
                <a:lnTo>
                  <a:pt x="5545435" y="3726768"/>
                </a:lnTo>
                <a:lnTo>
                  <a:pt x="5544560" y="3681787"/>
                </a:lnTo>
                <a:lnTo>
                  <a:pt x="5544582" y="3635931"/>
                </a:lnTo>
                <a:lnTo>
                  <a:pt x="5545599" y="3589087"/>
                </a:lnTo>
                <a:lnTo>
                  <a:pt x="5547705" y="3541138"/>
                </a:lnTo>
                <a:lnTo>
                  <a:pt x="5550996" y="3491969"/>
                </a:lnTo>
                <a:lnTo>
                  <a:pt x="5555568" y="3441466"/>
                </a:lnTo>
                <a:lnTo>
                  <a:pt x="5561518" y="3389514"/>
                </a:lnTo>
                <a:lnTo>
                  <a:pt x="5568941" y="3335996"/>
                </a:lnTo>
                <a:lnTo>
                  <a:pt x="5577932" y="3280800"/>
                </a:lnTo>
                <a:lnTo>
                  <a:pt x="5588588" y="3223808"/>
                </a:lnTo>
                <a:lnTo>
                  <a:pt x="5601005" y="3164906"/>
                </a:lnTo>
                <a:lnTo>
                  <a:pt x="5645559" y="2094821"/>
                </a:lnTo>
                <a:lnTo>
                  <a:pt x="5601005" y="712628"/>
                </a:lnTo>
                <a:lnTo>
                  <a:pt x="5596365" y="665230"/>
                </a:lnTo>
                <a:lnTo>
                  <a:pt x="5589222" y="617287"/>
                </a:lnTo>
                <a:lnTo>
                  <a:pt x="5577716" y="568520"/>
                </a:lnTo>
                <a:lnTo>
                  <a:pt x="5559987" y="518650"/>
                </a:lnTo>
                <a:lnTo>
                  <a:pt x="5534175" y="467400"/>
                </a:lnTo>
                <a:lnTo>
                  <a:pt x="5508629" y="428443"/>
                </a:lnTo>
                <a:lnTo>
                  <a:pt x="5479672" y="392680"/>
                </a:lnTo>
                <a:lnTo>
                  <a:pt x="5447565" y="359975"/>
                </a:lnTo>
                <a:lnTo>
                  <a:pt x="5412570" y="330187"/>
                </a:lnTo>
                <a:lnTo>
                  <a:pt x="5374949" y="303178"/>
                </a:lnTo>
                <a:lnTo>
                  <a:pt x="5334964" y="278808"/>
                </a:lnTo>
                <a:lnTo>
                  <a:pt x="5292877" y="256939"/>
                </a:lnTo>
                <a:lnTo>
                  <a:pt x="5248949" y="237431"/>
                </a:lnTo>
                <a:lnTo>
                  <a:pt x="5203442" y="220146"/>
                </a:lnTo>
                <a:lnTo>
                  <a:pt x="5156619" y="204943"/>
                </a:lnTo>
                <a:lnTo>
                  <a:pt x="5108740" y="191685"/>
                </a:lnTo>
                <a:lnTo>
                  <a:pt x="5060069" y="180233"/>
                </a:lnTo>
                <a:lnTo>
                  <a:pt x="5010865" y="170446"/>
                </a:lnTo>
                <a:lnTo>
                  <a:pt x="4961393" y="162187"/>
                </a:lnTo>
                <a:lnTo>
                  <a:pt x="4911912" y="155316"/>
                </a:lnTo>
                <a:lnTo>
                  <a:pt x="4862686" y="149694"/>
                </a:lnTo>
                <a:lnTo>
                  <a:pt x="4813975" y="145182"/>
                </a:lnTo>
                <a:lnTo>
                  <a:pt x="4766043" y="141641"/>
                </a:lnTo>
                <a:lnTo>
                  <a:pt x="4719150" y="138932"/>
                </a:lnTo>
                <a:lnTo>
                  <a:pt x="4673558" y="136916"/>
                </a:lnTo>
                <a:lnTo>
                  <a:pt x="4587326" y="134406"/>
                </a:lnTo>
                <a:lnTo>
                  <a:pt x="2153910" y="89950"/>
                </a:lnTo>
                <a:lnTo>
                  <a:pt x="1577000" y="74481"/>
                </a:lnTo>
                <a:lnTo>
                  <a:pt x="1325158" y="64570"/>
                </a:lnTo>
                <a:lnTo>
                  <a:pt x="1186350" y="56693"/>
                </a:lnTo>
                <a:lnTo>
                  <a:pt x="1117175" y="51152"/>
                </a:lnTo>
                <a:lnTo>
                  <a:pt x="1077376" y="46814"/>
                </a:lnTo>
                <a:lnTo>
                  <a:pt x="941549" y="25355"/>
                </a:lnTo>
                <a:lnTo>
                  <a:pt x="897090" y="18983"/>
                </a:lnTo>
                <a:lnTo>
                  <a:pt x="850329" y="13039"/>
                </a:lnTo>
                <a:lnTo>
                  <a:pt x="801722" y="7847"/>
                </a:lnTo>
                <a:lnTo>
                  <a:pt x="751728" y="3728"/>
                </a:lnTo>
                <a:lnTo>
                  <a:pt x="700803" y="1005"/>
                </a:lnTo>
                <a:lnTo>
                  <a:pt x="649404" y="0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328180" y="3353705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4" h="5824855">
                <a:moveTo>
                  <a:pt x="649404" y="5824467"/>
                </a:moveTo>
                <a:lnTo>
                  <a:pt x="597990" y="5823433"/>
                </a:lnTo>
                <a:lnTo>
                  <a:pt x="547018" y="5820036"/>
                </a:lnTo>
                <a:lnTo>
                  <a:pt x="496945" y="5813956"/>
                </a:lnTo>
                <a:lnTo>
                  <a:pt x="448227" y="5804869"/>
                </a:lnTo>
                <a:lnTo>
                  <a:pt x="401324" y="5792454"/>
                </a:lnTo>
                <a:lnTo>
                  <a:pt x="356691" y="5776388"/>
                </a:lnTo>
                <a:lnTo>
                  <a:pt x="314787" y="5756349"/>
                </a:lnTo>
                <a:lnTo>
                  <a:pt x="276069" y="5732015"/>
                </a:lnTo>
                <a:lnTo>
                  <a:pt x="240993" y="5703065"/>
                </a:lnTo>
                <a:lnTo>
                  <a:pt x="210018" y="5669174"/>
                </a:lnTo>
                <a:lnTo>
                  <a:pt x="180841" y="5614715"/>
                </a:lnTo>
                <a:lnTo>
                  <a:pt x="166553" y="5576049"/>
                </a:lnTo>
                <a:lnTo>
                  <a:pt x="152540" y="5530972"/>
                </a:lnTo>
                <a:lnTo>
                  <a:pt x="138855" y="5480394"/>
                </a:lnTo>
                <a:lnTo>
                  <a:pt x="125555" y="5425227"/>
                </a:lnTo>
                <a:lnTo>
                  <a:pt x="112694" y="5366380"/>
                </a:lnTo>
                <a:lnTo>
                  <a:pt x="100326" y="5304764"/>
                </a:lnTo>
                <a:lnTo>
                  <a:pt x="88508" y="5241288"/>
                </a:lnTo>
                <a:lnTo>
                  <a:pt x="77294" y="5176865"/>
                </a:lnTo>
                <a:lnTo>
                  <a:pt x="66738" y="5112403"/>
                </a:lnTo>
                <a:lnTo>
                  <a:pt x="56897" y="5048814"/>
                </a:lnTo>
                <a:lnTo>
                  <a:pt x="39576" y="4927893"/>
                </a:lnTo>
                <a:lnTo>
                  <a:pt x="25771" y="4821385"/>
                </a:lnTo>
                <a:lnTo>
                  <a:pt x="15922" y="4736574"/>
                </a:lnTo>
                <a:lnTo>
                  <a:pt x="10468" y="4680742"/>
                </a:lnTo>
                <a:lnTo>
                  <a:pt x="5866" y="4537994"/>
                </a:lnTo>
                <a:lnTo>
                  <a:pt x="3402" y="4420557"/>
                </a:lnTo>
                <a:lnTo>
                  <a:pt x="1617" y="4260771"/>
                </a:lnTo>
                <a:lnTo>
                  <a:pt x="1660" y="4115981"/>
                </a:lnTo>
                <a:lnTo>
                  <a:pt x="10307" y="3534292"/>
                </a:lnTo>
                <a:lnTo>
                  <a:pt x="11329" y="3381175"/>
                </a:lnTo>
                <a:lnTo>
                  <a:pt x="10889" y="3209940"/>
                </a:lnTo>
                <a:lnTo>
                  <a:pt x="9006" y="3029484"/>
                </a:lnTo>
                <a:lnTo>
                  <a:pt x="9275" y="2923941"/>
                </a:lnTo>
                <a:lnTo>
                  <a:pt x="11077" y="2820529"/>
                </a:lnTo>
                <a:lnTo>
                  <a:pt x="14154" y="2718984"/>
                </a:lnTo>
                <a:lnTo>
                  <a:pt x="20593" y="2569594"/>
                </a:lnTo>
                <a:lnTo>
                  <a:pt x="47352" y="2086348"/>
                </a:lnTo>
                <a:lnTo>
                  <a:pt x="51740" y="1990449"/>
                </a:lnTo>
                <a:lnTo>
                  <a:pt x="55203" y="1894188"/>
                </a:lnTo>
                <a:lnTo>
                  <a:pt x="57482" y="1797303"/>
                </a:lnTo>
                <a:lnTo>
                  <a:pt x="58318" y="1699531"/>
                </a:lnTo>
                <a:lnTo>
                  <a:pt x="58115" y="1650231"/>
                </a:lnTo>
                <a:lnTo>
                  <a:pt x="57453" y="1600610"/>
                </a:lnTo>
                <a:lnTo>
                  <a:pt x="56302" y="1550637"/>
                </a:lnTo>
                <a:lnTo>
                  <a:pt x="54628" y="1500279"/>
                </a:lnTo>
                <a:lnTo>
                  <a:pt x="52400" y="1449502"/>
                </a:lnTo>
                <a:lnTo>
                  <a:pt x="49584" y="1398273"/>
                </a:lnTo>
                <a:lnTo>
                  <a:pt x="46149" y="1346561"/>
                </a:lnTo>
                <a:lnTo>
                  <a:pt x="42062" y="1294333"/>
                </a:lnTo>
                <a:lnTo>
                  <a:pt x="37291" y="1241554"/>
                </a:lnTo>
                <a:lnTo>
                  <a:pt x="15761" y="1043041"/>
                </a:lnTo>
                <a:lnTo>
                  <a:pt x="10891" y="994441"/>
                </a:lnTo>
                <a:lnTo>
                  <a:pt x="6648" y="945878"/>
                </a:lnTo>
                <a:lnTo>
                  <a:pt x="3263" y="897440"/>
                </a:lnTo>
                <a:lnTo>
                  <a:pt x="969" y="849214"/>
                </a:lnTo>
                <a:lnTo>
                  <a:pt x="0" y="801287"/>
                </a:lnTo>
                <a:lnTo>
                  <a:pt x="586" y="753746"/>
                </a:lnTo>
                <a:lnTo>
                  <a:pt x="2961" y="706678"/>
                </a:lnTo>
                <a:lnTo>
                  <a:pt x="7357" y="660171"/>
                </a:lnTo>
                <a:lnTo>
                  <a:pt x="14007" y="614311"/>
                </a:lnTo>
                <a:lnTo>
                  <a:pt x="23143" y="569186"/>
                </a:lnTo>
                <a:lnTo>
                  <a:pt x="34998" y="524883"/>
                </a:lnTo>
                <a:lnTo>
                  <a:pt x="49804" y="481490"/>
                </a:lnTo>
                <a:lnTo>
                  <a:pt x="67793" y="439092"/>
                </a:lnTo>
                <a:lnTo>
                  <a:pt x="89199" y="397778"/>
                </a:lnTo>
                <a:lnTo>
                  <a:pt x="114253" y="357635"/>
                </a:lnTo>
                <a:lnTo>
                  <a:pt x="143188" y="318750"/>
                </a:lnTo>
                <a:lnTo>
                  <a:pt x="174773" y="282819"/>
                </a:lnTo>
                <a:lnTo>
                  <a:pt x="208505" y="250184"/>
                </a:lnTo>
                <a:lnTo>
                  <a:pt x="244295" y="220664"/>
                </a:lnTo>
                <a:lnTo>
                  <a:pt x="282053" y="194078"/>
                </a:lnTo>
                <a:lnTo>
                  <a:pt x="321690" y="170247"/>
                </a:lnTo>
                <a:lnTo>
                  <a:pt x="363118" y="148989"/>
                </a:lnTo>
                <a:lnTo>
                  <a:pt x="406246" y="130125"/>
                </a:lnTo>
                <a:lnTo>
                  <a:pt x="450987" y="113473"/>
                </a:lnTo>
                <a:lnTo>
                  <a:pt x="497250" y="98853"/>
                </a:lnTo>
                <a:lnTo>
                  <a:pt x="544947" y="86085"/>
                </a:lnTo>
                <a:lnTo>
                  <a:pt x="593988" y="74987"/>
                </a:lnTo>
                <a:lnTo>
                  <a:pt x="644284" y="65381"/>
                </a:lnTo>
                <a:lnTo>
                  <a:pt x="695747" y="57084"/>
                </a:lnTo>
                <a:lnTo>
                  <a:pt x="748286" y="49917"/>
                </a:lnTo>
                <a:lnTo>
                  <a:pt x="801813" y="43699"/>
                </a:lnTo>
                <a:lnTo>
                  <a:pt x="856239" y="38250"/>
                </a:lnTo>
                <a:lnTo>
                  <a:pt x="911474" y="33389"/>
                </a:lnTo>
                <a:lnTo>
                  <a:pt x="1033537" y="24068"/>
                </a:lnTo>
                <a:lnTo>
                  <a:pt x="1160158" y="15866"/>
                </a:lnTo>
                <a:lnTo>
                  <a:pt x="1279912" y="9567"/>
                </a:lnTo>
                <a:lnTo>
                  <a:pt x="1393505" y="5001"/>
                </a:lnTo>
                <a:lnTo>
                  <a:pt x="1501644" y="1997"/>
                </a:lnTo>
                <a:lnTo>
                  <a:pt x="1605035" y="387"/>
                </a:lnTo>
                <a:lnTo>
                  <a:pt x="1704385" y="0"/>
                </a:lnTo>
                <a:lnTo>
                  <a:pt x="1800402" y="666"/>
                </a:lnTo>
                <a:lnTo>
                  <a:pt x="1939722" y="3268"/>
                </a:lnTo>
                <a:lnTo>
                  <a:pt x="2533326" y="23532"/>
                </a:lnTo>
                <a:lnTo>
                  <a:pt x="2681406" y="27055"/>
                </a:lnTo>
                <a:lnTo>
                  <a:pt x="2785087" y="28526"/>
                </a:lnTo>
                <a:lnTo>
                  <a:pt x="2838681" y="28935"/>
                </a:lnTo>
                <a:lnTo>
                  <a:pt x="3051571" y="31966"/>
                </a:lnTo>
                <a:lnTo>
                  <a:pt x="3586458" y="48163"/>
                </a:lnTo>
                <a:lnTo>
                  <a:pt x="4287669" y="88187"/>
                </a:lnTo>
                <a:lnTo>
                  <a:pt x="4999531" y="162696"/>
                </a:lnTo>
                <a:lnTo>
                  <a:pt x="5072385" y="176039"/>
                </a:lnTo>
                <a:lnTo>
                  <a:pt x="5120773" y="189336"/>
                </a:lnTo>
                <a:lnTo>
                  <a:pt x="5174396" y="209099"/>
                </a:lnTo>
                <a:lnTo>
                  <a:pt x="5231200" y="236863"/>
                </a:lnTo>
                <a:lnTo>
                  <a:pt x="5289130" y="274163"/>
                </a:lnTo>
                <a:lnTo>
                  <a:pt x="5319197" y="297986"/>
                </a:lnTo>
                <a:lnTo>
                  <a:pt x="5347504" y="323977"/>
                </a:lnTo>
                <a:lnTo>
                  <a:pt x="5374103" y="352272"/>
                </a:lnTo>
                <a:lnTo>
                  <a:pt x="5399043" y="383005"/>
                </a:lnTo>
                <a:lnTo>
                  <a:pt x="5422378" y="416312"/>
                </a:lnTo>
                <a:lnTo>
                  <a:pt x="5444159" y="452328"/>
                </a:lnTo>
                <a:lnTo>
                  <a:pt x="5464436" y="491189"/>
                </a:lnTo>
                <a:lnTo>
                  <a:pt x="5483262" y="533028"/>
                </a:lnTo>
                <a:lnTo>
                  <a:pt x="5500688" y="577981"/>
                </a:lnTo>
                <a:lnTo>
                  <a:pt x="5516766" y="626184"/>
                </a:lnTo>
                <a:lnTo>
                  <a:pt x="5531547" y="677772"/>
                </a:lnTo>
                <a:lnTo>
                  <a:pt x="5545082" y="732880"/>
                </a:lnTo>
                <a:lnTo>
                  <a:pt x="5557423" y="791642"/>
                </a:lnTo>
                <a:lnTo>
                  <a:pt x="5568621" y="854195"/>
                </a:lnTo>
                <a:lnTo>
                  <a:pt x="5578728" y="920672"/>
                </a:lnTo>
                <a:lnTo>
                  <a:pt x="5586561" y="981200"/>
                </a:lnTo>
                <a:lnTo>
                  <a:pt x="5592895" y="1039724"/>
                </a:lnTo>
                <a:lnTo>
                  <a:pt x="5597826" y="1096361"/>
                </a:lnTo>
                <a:lnTo>
                  <a:pt x="5601450" y="1151225"/>
                </a:lnTo>
                <a:lnTo>
                  <a:pt x="5603863" y="1204432"/>
                </a:lnTo>
                <a:lnTo>
                  <a:pt x="5605162" y="1256096"/>
                </a:lnTo>
                <a:lnTo>
                  <a:pt x="5605440" y="1306332"/>
                </a:lnTo>
                <a:lnTo>
                  <a:pt x="5604796" y="1355257"/>
                </a:lnTo>
                <a:lnTo>
                  <a:pt x="5603323" y="1402984"/>
                </a:lnTo>
                <a:lnTo>
                  <a:pt x="5601119" y="1449629"/>
                </a:lnTo>
                <a:lnTo>
                  <a:pt x="5598280" y="1495307"/>
                </a:lnTo>
                <a:lnTo>
                  <a:pt x="5594900" y="1540133"/>
                </a:lnTo>
                <a:lnTo>
                  <a:pt x="5586903" y="1627689"/>
                </a:lnTo>
                <a:lnTo>
                  <a:pt x="5564172" y="1839725"/>
                </a:lnTo>
                <a:lnTo>
                  <a:pt x="5555997" y="1924214"/>
                </a:lnTo>
                <a:lnTo>
                  <a:pt x="5552489" y="1966849"/>
                </a:lnTo>
                <a:lnTo>
                  <a:pt x="5549495" y="2009898"/>
                </a:lnTo>
                <a:lnTo>
                  <a:pt x="5547112" y="2053476"/>
                </a:lnTo>
                <a:lnTo>
                  <a:pt x="5545435" y="2097698"/>
                </a:lnTo>
                <a:lnTo>
                  <a:pt x="5544560" y="2142680"/>
                </a:lnTo>
                <a:lnTo>
                  <a:pt x="5544582" y="2188535"/>
                </a:lnTo>
                <a:lnTo>
                  <a:pt x="5545599" y="2235380"/>
                </a:lnTo>
                <a:lnTo>
                  <a:pt x="5547705" y="2283329"/>
                </a:lnTo>
                <a:lnTo>
                  <a:pt x="5550996" y="2332497"/>
                </a:lnTo>
                <a:lnTo>
                  <a:pt x="5555568" y="2383000"/>
                </a:lnTo>
                <a:lnTo>
                  <a:pt x="5561518" y="2434953"/>
                </a:lnTo>
                <a:lnTo>
                  <a:pt x="5568941" y="2488470"/>
                </a:lnTo>
                <a:lnTo>
                  <a:pt x="5577932" y="2543667"/>
                </a:lnTo>
                <a:lnTo>
                  <a:pt x="5588588" y="2600659"/>
                </a:lnTo>
                <a:lnTo>
                  <a:pt x="5601005" y="2659560"/>
                </a:lnTo>
                <a:lnTo>
                  <a:pt x="5645559" y="3729645"/>
                </a:lnTo>
                <a:lnTo>
                  <a:pt x="5601005" y="5111838"/>
                </a:lnTo>
                <a:lnTo>
                  <a:pt x="5596365" y="5159236"/>
                </a:lnTo>
                <a:lnTo>
                  <a:pt x="5589222" y="5207179"/>
                </a:lnTo>
                <a:lnTo>
                  <a:pt x="5577716" y="5255947"/>
                </a:lnTo>
                <a:lnTo>
                  <a:pt x="5559987" y="5305816"/>
                </a:lnTo>
                <a:lnTo>
                  <a:pt x="5534175" y="5357066"/>
                </a:lnTo>
                <a:lnTo>
                  <a:pt x="5508629" y="5396024"/>
                </a:lnTo>
                <a:lnTo>
                  <a:pt x="5479672" y="5431786"/>
                </a:lnTo>
                <a:lnTo>
                  <a:pt x="5447565" y="5464491"/>
                </a:lnTo>
                <a:lnTo>
                  <a:pt x="5412570" y="5494279"/>
                </a:lnTo>
                <a:lnTo>
                  <a:pt x="5374949" y="5521288"/>
                </a:lnTo>
                <a:lnTo>
                  <a:pt x="5334964" y="5545658"/>
                </a:lnTo>
                <a:lnTo>
                  <a:pt x="5292877" y="5567528"/>
                </a:lnTo>
                <a:lnTo>
                  <a:pt x="5248949" y="5587035"/>
                </a:lnTo>
                <a:lnTo>
                  <a:pt x="5203442" y="5604321"/>
                </a:lnTo>
                <a:lnTo>
                  <a:pt x="5156619" y="5619523"/>
                </a:lnTo>
                <a:lnTo>
                  <a:pt x="5108740" y="5632781"/>
                </a:lnTo>
                <a:lnTo>
                  <a:pt x="5060069" y="5644234"/>
                </a:lnTo>
                <a:lnTo>
                  <a:pt x="5010865" y="5654020"/>
                </a:lnTo>
                <a:lnTo>
                  <a:pt x="4961393" y="5662279"/>
                </a:lnTo>
                <a:lnTo>
                  <a:pt x="4911912" y="5669150"/>
                </a:lnTo>
                <a:lnTo>
                  <a:pt x="4862686" y="5674772"/>
                </a:lnTo>
                <a:lnTo>
                  <a:pt x="4813975" y="5679284"/>
                </a:lnTo>
                <a:lnTo>
                  <a:pt x="4766043" y="5682826"/>
                </a:lnTo>
                <a:lnTo>
                  <a:pt x="4719150" y="5685535"/>
                </a:lnTo>
                <a:lnTo>
                  <a:pt x="4673558" y="5687551"/>
                </a:lnTo>
                <a:lnTo>
                  <a:pt x="4587326" y="5690061"/>
                </a:lnTo>
                <a:lnTo>
                  <a:pt x="2153910" y="5734516"/>
                </a:lnTo>
                <a:lnTo>
                  <a:pt x="1577000" y="5749985"/>
                </a:lnTo>
                <a:lnTo>
                  <a:pt x="1325158" y="5759896"/>
                </a:lnTo>
                <a:lnTo>
                  <a:pt x="1186350" y="5767774"/>
                </a:lnTo>
                <a:lnTo>
                  <a:pt x="1117175" y="5773315"/>
                </a:lnTo>
                <a:lnTo>
                  <a:pt x="1077376" y="5777653"/>
                </a:lnTo>
                <a:lnTo>
                  <a:pt x="941549" y="5799111"/>
                </a:lnTo>
                <a:lnTo>
                  <a:pt x="897090" y="5805484"/>
                </a:lnTo>
                <a:lnTo>
                  <a:pt x="850329" y="5811427"/>
                </a:lnTo>
                <a:lnTo>
                  <a:pt x="801722" y="5816619"/>
                </a:lnTo>
                <a:lnTo>
                  <a:pt x="751728" y="5820738"/>
                </a:lnTo>
                <a:lnTo>
                  <a:pt x="700803" y="5823461"/>
                </a:lnTo>
                <a:lnTo>
                  <a:pt x="649404" y="5824467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84958" y="3353705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4" h="5824855">
                <a:moveTo>
                  <a:pt x="4996154" y="5824467"/>
                </a:moveTo>
                <a:lnTo>
                  <a:pt x="5047568" y="5823433"/>
                </a:lnTo>
                <a:lnTo>
                  <a:pt x="5098540" y="5820036"/>
                </a:lnTo>
                <a:lnTo>
                  <a:pt x="5148614" y="5813956"/>
                </a:lnTo>
                <a:lnTo>
                  <a:pt x="5197331" y="5804869"/>
                </a:lnTo>
                <a:lnTo>
                  <a:pt x="5244234" y="5792454"/>
                </a:lnTo>
                <a:lnTo>
                  <a:pt x="5288867" y="5776388"/>
                </a:lnTo>
                <a:lnTo>
                  <a:pt x="5330771" y="5756349"/>
                </a:lnTo>
                <a:lnTo>
                  <a:pt x="5369490" y="5732015"/>
                </a:lnTo>
                <a:lnTo>
                  <a:pt x="5404565" y="5703065"/>
                </a:lnTo>
                <a:lnTo>
                  <a:pt x="5435540" y="5669174"/>
                </a:lnTo>
                <a:lnTo>
                  <a:pt x="5464717" y="5614715"/>
                </a:lnTo>
                <a:lnTo>
                  <a:pt x="5479005" y="5576049"/>
                </a:lnTo>
                <a:lnTo>
                  <a:pt x="5493018" y="5530972"/>
                </a:lnTo>
                <a:lnTo>
                  <a:pt x="5506703" y="5480394"/>
                </a:lnTo>
                <a:lnTo>
                  <a:pt x="5520003" y="5425227"/>
                </a:lnTo>
                <a:lnTo>
                  <a:pt x="5532865" y="5366380"/>
                </a:lnTo>
                <a:lnTo>
                  <a:pt x="5545232" y="5304764"/>
                </a:lnTo>
                <a:lnTo>
                  <a:pt x="5557050" y="5241288"/>
                </a:lnTo>
                <a:lnTo>
                  <a:pt x="5568265" y="5176865"/>
                </a:lnTo>
                <a:lnTo>
                  <a:pt x="5578820" y="5112403"/>
                </a:lnTo>
                <a:lnTo>
                  <a:pt x="5588661" y="5048814"/>
                </a:lnTo>
                <a:lnTo>
                  <a:pt x="5605982" y="4927893"/>
                </a:lnTo>
                <a:lnTo>
                  <a:pt x="5619787" y="4821385"/>
                </a:lnTo>
                <a:lnTo>
                  <a:pt x="5629636" y="4736574"/>
                </a:lnTo>
                <a:lnTo>
                  <a:pt x="5635090" y="4680742"/>
                </a:lnTo>
                <a:lnTo>
                  <a:pt x="5639692" y="4537994"/>
                </a:lnTo>
                <a:lnTo>
                  <a:pt x="5642156" y="4420557"/>
                </a:lnTo>
                <a:lnTo>
                  <a:pt x="5643942" y="4260771"/>
                </a:lnTo>
                <a:lnTo>
                  <a:pt x="5643898" y="4115981"/>
                </a:lnTo>
                <a:lnTo>
                  <a:pt x="5635251" y="3534292"/>
                </a:lnTo>
                <a:lnTo>
                  <a:pt x="5634229" y="3381175"/>
                </a:lnTo>
                <a:lnTo>
                  <a:pt x="5634669" y="3209940"/>
                </a:lnTo>
                <a:lnTo>
                  <a:pt x="5636552" y="3029484"/>
                </a:lnTo>
                <a:lnTo>
                  <a:pt x="5636284" y="2923941"/>
                </a:lnTo>
                <a:lnTo>
                  <a:pt x="5634481" y="2820529"/>
                </a:lnTo>
                <a:lnTo>
                  <a:pt x="5631404" y="2718984"/>
                </a:lnTo>
                <a:lnTo>
                  <a:pt x="5624965" y="2569594"/>
                </a:lnTo>
                <a:lnTo>
                  <a:pt x="5598207" y="2086348"/>
                </a:lnTo>
                <a:lnTo>
                  <a:pt x="5593819" y="1990449"/>
                </a:lnTo>
                <a:lnTo>
                  <a:pt x="5590356" y="1894188"/>
                </a:lnTo>
                <a:lnTo>
                  <a:pt x="5588077" y="1797303"/>
                </a:lnTo>
                <a:lnTo>
                  <a:pt x="5587240" y="1699531"/>
                </a:lnTo>
                <a:lnTo>
                  <a:pt x="5587444" y="1650231"/>
                </a:lnTo>
                <a:lnTo>
                  <a:pt x="5588105" y="1600610"/>
                </a:lnTo>
                <a:lnTo>
                  <a:pt x="5589256" y="1550637"/>
                </a:lnTo>
                <a:lnTo>
                  <a:pt x="5590930" y="1500279"/>
                </a:lnTo>
                <a:lnTo>
                  <a:pt x="5593158" y="1449502"/>
                </a:lnTo>
                <a:lnTo>
                  <a:pt x="5595974" y="1398273"/>
                </a:lnTo>
                <a:lnTo>
                  <a:pt x="5599409" y="1346561"/>
                </a:lnTo>
                <a:lnTo>
                  <a:pt x="5603496" y="1294333"/>
                </a:lnTo>
                <a:lnTo>
                  <a:pt x="5608267" y="1241554"/>
                </a:lnTo>
                <a:lnTo>
                  <a:pt x="5629797" y="1043041"/>
                </a:lnTo>
                <a:lnTo>
                  <a:pt x="5634667" y="994441"/>
                </a:lnTo>
                <a:lnTo>
                  <a:pt x="5638911" y="945878"/>
                </a:lnTo>
                <a:lnTo>
                  <a:pt x="5642295" y="897440"/>
                </a:lnTo>
                <a:lnTo>
                  <a:pt x="5644589" y="849214"/>
                </a:lnTo>
                <a:lnTo>
                  <a:pt x="5645559" y="801287"/>
                </a:lnTo>
                <a:lnTo>
                  <a:pt x="5644972" y="753746"/>
                </a:lnTo>
                <a:lnTo>
                  <a:pt x="5642597" y="706678"/>
                </a:lnTo>
                <a:lnTo>
                  <a:pt x="5638201" y="660171"/>
                </a:lnTo>
                <a:lnTo>
                  <a:pt x="5631551" y="614311"/>
                </a:lnTo>
                <a:lnTo>
                  <a:pt x="5622415" y="569186"/>
                </a:lnTo>
                <a:lnTo>
                  <a:pt x="5610560" y="524883"/>
                </a:lnTo>
                <a:lnTo>
                  <a:pt x="5595754" y="481490"/>
                </a:lnTo>
                <a:lnTo>
                  <a:pt x="5577765" y="439092"/>
                </a:lnTo>
                <a:lnTo>
                  <a:pt x="5556359" y="397778"/>
                </a:lnTo>
                <a:lnTo>
                  <a:pt x="5531305" y="357635"/>
                </a:lnTo>
                <a:lnTo>
                  <a:pt x="5502370" y="318750"/>
                </a:lnTo>
                <a:lnTo>
                  <a:pt x="5470785" y="282819"/>
                </a:lnTo>
                <a:lnTo>
                  <a:pt x="5437053" y="250184"/>
                </a:lnTo>
                <a:lnTo>
                  <a:pt x="5401263" y="220664"/>
                </a:lnTo>
                <a:lnTo>
                  <a:pt x="5363505" y="194078"/>
                </a:lnTo>
                <a:lnTo>
                  <a:pt x="5323868" y="170247"/>
                </a:lnTo>
                <a:lnTo>
                  <a:pt x="5282440" y="148989"/>
                </a:lnTo>
                <a:lnTo>
                  <a:pt x="5239312" y="130125"/>
                </a:lnTo>
                <a:lnTo>
                  <a:pt x="5194571" y="113473"/>
                </a:lnTo>
                <a:lnTo>
                  <a:pt x="5148308" y="98853"/>
                </a:lnTo>
                <a:lnTo>
                  <a:pt x="5100612" y="86085"/>
                </a:lnTo>
                <a:lnTo>
                  <a:pt x="5051570" y="74987"/>
                </a:lnTo>
                <a:lnTo>
                  <a:pt x="5001274" y="65381"/>
                </a:lnTo>
                <a:lnTo>
                  <a:pt x="4949812" y="57084"/>
                </a:lnTo>
                <a:lnTo>
                  <a:pt x="4897272" y="49917"/>
                </a:lnTo>
                <a:lnTo>
                  <a:pt x="4843745" y="43699"/>
                </a:lnTo>
                <a:lnTo>
                  <a:pt x="4789319" y="38250"/>
                </a:lnTo>
                <a:lnTo>
                  <a:pt x="4734084" y="33389"/>
                </a:lnTo>
                <a:lnTo>
                  <a:pt x="4612021" y="24068"/>
                </a:lnTo>
                <a:lnTo>
                  <a:pt x="4485400" y="15866"/>
                </a:lnTo>
                <a:lnTo>
                  <a:pt x="4365646" y="9567"/>
                </a:lnTo>
                <a:lnTo>
                  <a:pt x="4252053" y="5001"/>
                </a:lnTo>
                <a:lnTo>
                  <a:pt x="4143915" y="1997"/>
                </a:lnTo>
                <a:lnTo>
                  <a:pt x="4040523" y="387"/>
                </a:lnTo>
                <a:lnTo>
                  <a:pt x="3941173" y="0"/>
                </a:lnTo>
                <a:lnTo>
                  <a:pt x="3845156" y="666"/>
                </a:lnTo>
                <a:lnTo>
                  <a:pt x="3705836" y="3268"/>
                </a:lnTo>
                <a:lnTo>
                  <a:pt x="3112232" y="23532"/>
                </a:lnTo>
                <a:lnTo>
                  <a:pt x="2964153" y="27055"/>
                </a:lnTo>
                <a:lnTo>
                  <a:pt x="2860471" y="28526"/>
                </a:lnTo>
                <a:lnTo>
                  <a:pt x="2806877" y="28935"/>
                </a:lnTo>
                <a:lnTo>
                  <a:pt x="2593987" y="31966"/>
                </a:lnTo>
                <a:lnTo>
                  <a:pt x="2059100" y="48163"/>
                </a:lnTo>
                <a:lnTo>
                  <a:pt x="1357889" y="88187"/>
                </a:lnTo>
                <a:lnTo>
                  <a:pt x="646027" y="162696"/>
                </a:lnTo>
                <a:lnTo>
                  <a:pt x="573173" y="176039"/>
                </a:lnTo>
                <a:lnTo>
                  <a:pt x="524785" y="189336"/>
                </a:lnTo>
                <a:lnTo>
                  <a:pt x="471162" y="209099"/>
                </a:lnTo>
                <a:lnTo>
                  <a:pt x="414358" y="236863"/>
                </a:lnTo>
                <a:lnTo>
                  <a:pt x="356428" y="274163"/>
                </a:lnTo>
                <a:lnTo>
                  <a:pt x="326361" y="297986"/>
                </a:lnTo>
                <a:lnTo>
                  <a:pt x="298054" y="323977"/>
                </a:lnTo>
                <a:lnTo>
                  <a:pt x="271456" y="352272"/>
                </a:lnTo>
                <a:lnTo>
                  <a:pt x="246515" y="383005"/>
                </a:lnTo>
                <a:lnTo>
                  <a:pt x="223180" y="416312"/>
                </a:lnTo>
                <a:lnTo>
                  <a:pt x="201399" y="452328"/>
                </a:lnTo>
                <a:lnTo>
                  <a:pt x="181122" y="491189"/>
                </a:lnTo>
                <a:lnTo>
                  <a:pt x="162296" y="533028"/>
                </a:lnTo>
                <a:lnTo>
                  <a:pt x="144870" y="577981"/>
                </a:lnTo>
                <a:lnTo>
                  <a:pt x="128792" y="626184"/>
                </a:lnTo>
                <a:lnTo>
                  <a:pt x="114012" y="677772"/>
                </a:lnTo>
                <a:lnTo>
                  <a:pt x="100477" y="732880"/>
                </a:lnTo>
                <a:lnTo>
                  <a:pt x="88136" y="791642"/>
                </a:lnTo>
                <a:lnTo>
                  <a:pt x="76937" y="854195"/>
                </a:lnTo>
                <a:lnTo>
                  <a:pt x="66830" y="920672"/>
                </a:lnTo>
                <a:lnTo>
                  <a:pt x="58997" y="981200"/>
                </a:lnTo>
                <a:lnTo>
                  <a:pt x="52664" y="1039724"/>
                </a:lnTo>
                <a:lnTo>
                  <a:pt x="47732" y="1096361"/>
                </a:lnTo>
                <a:lnTo>
                  <a:pt x="44108" y="1151225"/>
                </a:lnTo>
                <a:lnTo>
                  <a:pt x="41695" y="1204432"/>
                </a:lnTo>
                <a:lnTo>
                  <a:pt x="40397" y="1256096"/>
                </a:lnTo>
                <a:lnTo>
                  <a:pt x="40118" y="1306332"/>
                </a:lnTo>
                <a:lnTo>
                  <a:pt x="40763" y="1355257"/>
                </a:lnTo>
                <a:lnTo>
                  <a:pt x="42235" y="1402984"/>
                </a:lnTo>
                <a:lnTo>
                  <a:pt x="44439" y="1449629"/>
                </a:lnTo>
                <a:lnTo>
                  <a:pt x="47279" y="1495307"/>
                </a:lnTo>
                <a:lnTo>
                  <a:pt x="50658" y="1540133"/>
                </a:lnTo>
                <a:lnTo>
                  <a:pt x="58655" y="1627689"/>
                </a:lnTo>
                <a:lnTo>
                  <a:pt x="81386" y="1839725"/>
                </a:lnTo>
                <a:lnTo>
                  <a:pt x="89562" y="1924214"/>
                </a:lnTo>
                <a:lnTo>
                  <a:pt x="93070" y="1966849"/>
                </a:lnTo>
                <a:lnTo>
                  <a:pt x="96063" y="2009898"/>
                </a:lnTo>
                <a:lnTo>
                  <a:pt x="98446" y="2053476"/>
                </a:lnTo>
                <a:lnTo>
                  <a:pt x="100123" y="2097698"/>
                </a:lnTo>
                <a:lnTo>
                  <a:pt x="100999" y="2142680"/>
                </a:lnTo>
                <a:lnTo>
                  <a:pt x="100976" y="2188535"/>
                </a:lnTo>
                <a:lnTo>
                  <a:pt x="99960" y="2235380"/>
                </a:lnTo>
                <a:lnTo>
                  <a:pt x="97854" y="2283329"/>
                </a:lnTo>
                <a:lnTo>
                  <a:pt x="94562" y="2332497"/>
                </a:lnTo>
                <a:lnTo>
                  <a:pt x="89990" y="2383000"/>
                </a:lnTo>
                <a:lnTo>
                  <a:pt x="84040" y="2434953"/>
                </a:lnTo>
                <a:lnTo>
                  <a:pt x="76617" y="2488470"/>
                </a:lnTo>
                <a:lnTo>
                  <a:pt x="67626" y="2543667"/>
                </a:lnTo>
                <a:lnTo>
                  <a:pt x="56970" y="2600659"/>
                </a:lnTo>
                <a:lnTo>
                  <a:pt x="44553" y="2659560"/>
                </a:lnTo>
                <a:lnTo>
                  <a:pt x="0" y="3729645"/>
                </a:lnTo>
                <a:lnTo>
                  <a:pt x="44553" y="5111838"/>
                </a:lnTo>
                <a:lnTo>
                  <a:pt x="49194" y="5159236"/>
                </a:lnTo>
                <a:lnTo>
                  <a:pt x="56337" y="5207179"/>
                </a:lnTo>
                <a:lnTo>
                  <a:pt x="67842" y="5255947"/>
                </a:lnTo>
                <a:lnTo>
                  <a:pt x="85571" y="5305816"/>
                </a:lnTo>
                <a:lnTo>
                  <a:pt x="111384" y="5357066"/>
                </a:lnTo>
                <a:lnTo>
                  <a:pt x="136929" y="5396024"/>
                </a:lnTo>
                <a:lnTo>
                  <a:pt x="165886" y="5431786"/>
                </a:lnTo>
                <a:lnTo>
                  <a:pt x="197993" y="5464491"/>
                </a:lnTo>
                <a:lnTo>
                  <a:pt x="232988" y="5494279"/>
                </a:lnTo>
                <a:lnTo>
                  <a:pt x="270609" y="5521288"/>
                </a:lnTo>
                <a:lnTo>
                  <a:pt x="310594" y="5545658"/>
                </a:lnTo>
                <a:lnTo>
                  <a:pt x="352681" y="5567528"/>
                </a:lnTo>
                <a:lnTo>
                  <a:pt x="396609" y="5587035"/>
                </a:lnTo>
                <a:lnTo>
                  <a:pt x="442116" y="5604321"/>
                </a:lnTo>
                <a:lnTo>
                  <a:pt x="488939" y="5619523"/>
                </a:lnTo>
                <a:lnTo>
                  <a:pt x="536818" y="5632781"/>
                </a:lnTo>
                <a:lnTo>
                  <a:pt x="585490" y="5644234"/>
                </a:lnTo>
                <a:lnTo>
                  <a:pt x="634693" y="5654020"/>
                </a:lnTo>
                <a:lnTo>
                  <a:pt x="684166" y="5662279"/>
                </a:lnTo>
                <a:lnTo>
                  <a:pt x="733646" y="5669150"/>
                </a:lnTo>
                <a:lnTo>
                  <a:pt x="782872" y="5674772"/>
                </a:lnTo>
                <a:lnTo>
                  <a:pt x="831583" y="5679284"/>
                </a:lnTo>
                <a:lnTo>
                  <a:pt x="879516" y="5682826"/>
                </a:lnTo>
                <a:lnTo>
                  <a:pt x="926409" y="5685535"/>
                </a:lnTo>
                <a:lnTo>
                  <a:pt x="972000" y="5687551"/>
                </a:lnTo>
                <a:lnTo>
                  <a:pt x="1058232" y="5690061"/>
                </a:lnTo>
                <a:lnTo>
                  <a:pt x="3491648" y="5734516"/>
                </a:lnTo>
                <a:lnTo>
                  <a:pt x="4068558" y="5749985"/>
                </a:lnTo>
                <a:lnTo>
                  <a:pt x="4320400" y="5759896"/>
                </a:lnTo>
                <a:lnTo>
                  <a:pt x="4459208" y="5767774"/>
                </a:lnTo>
                <a:lnTo>
                  <a:pt x="4528383" y="5773315"/>
                </a:lnTo>
                <a:lnTo>
                  <a:pt x="4568182" y="5777653"/>
                </a:lnTo>
                <a:lnTo>
                  <a:pt x="4704009" y="5799111"/>
                </a:lnTo>
                <a:lnTo>
                  <a:pt x="4748468" y="5805484"/>
                </a:lnTo>
                <a:lnTo>
                  <a:pt x="4795229" y="5811427"/>
                </a:lnTo>
                <a:lnTo>
                  <a:pt x="4843836" y="5816619"/>
                </a:lnTo>
                <a:lnTo>
                  <a:pt x="4893831" y="5820738"/>
                </a:lnTo>
                <a:lnTo>
                  <a:pt x="4944756" y="5823461"/>
                </a:lnTo>
                <a:lnTo>
                  <a:pt x="4996154" y="5824467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84675" y="2023026"/>
            <a:ext cx="277749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85" dirty="0">
                <a:solidFill>
                  <a:srgbClr val="5E443C"/>
                </a:solidFill>
                <a:latin typeface="Times New Roman"/>
                <a:cs typeface="Times New Roman"/>
              </a:rPr>
              <a:t>Question</a:t>
            </a:r>
            <a:r>
              <a:rPr sz="50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5000" spc="-900" dirty="0">
                <a:solidFill>
                  <a:srgbClr val="5E443C"/>
                </a:solidFill>
                <a:latin typeface="Times New Roman"/>
                <a:cs typeface="Times New Roman"/>
              </a:rPr>
              <a:t>1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811139" y="-131289"/>
            <a:ext cx="6665595" cy="2941955"/>
          </a:xfrm>
          <a:prstGeom prst="rect">
            <a:avLst/>
          </a:prstGeom>
        </p:spPr>
        <p:txBody>
          <a:bodyPr vert="horz" wrap="square" lIns="0" tIns="43243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404"/>
              </a:spcBef>
            </a:pPr>
            <a:r>
              <a:rPr spc="-2025" dirty="0"/>
              <a:t>Engaging</a:t>
            </a:r>
            <a:r>
              <a:rPr spc="-735" dirty="0"/>
              <a:t> </a:t>
            </a:r>
            <a:r>
              <a:rPr spc="-2375" dirty="0"/>
              <a:t>Questions</a:t>
            </a:r>
          </a:p>
          <a:p>
            <a:pPr algn="ctr">
              <a:lnSpc>
                <a:spcPct val="100000"/>
              </a:lnSpc>
              <a:spcBef>
                <a:spcPts val="1655"/>
              </a:spcBef>
            </a:pPr>
            <a:r>
              <a:rPr sz="5000" spc="85" dirty="0">
                <a:latin typeface="Times New Roman"/>
                <a:cs typeface="Times New Roman"/>
              </a:rPr>
              <a:t>Question</a:t>
            </a:r>
            <a:r>
              <a:rPr sz="5000" spc="-105" dirty="0">
                <a:latin typeface="Times New Roman"/>
                <a:cs typeface="Times New Roman"/>
              </a:rPr>
              <a:t> </a:t>
            </a:r>
            <a:r>
              <a:rPr sz="5000" spc="200" dirty="0">
                <a:latin typeface="Times New Roman"/>
                <a:cs typeface="Times New Roman"/>
              </a:rPr>
              <a:t>2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771768" y="2023026"/>
            <a:ext cx="288607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85" dirty="0">
                <a:solidFill>
                  <a:srgbClr val="5E443C"/>
                </a:solidFill>
                <a:latin typeface="Times New Roman"/>
                <a:cs typeface="Times New Roman"/>
              </a:rPr>
              <a:t>Question</a:t>
            </a:r>
            <a:r>
              <a:rPr sz="50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5000" spc="-50" dirty="0">
                <a:solidFill>
                  <a:srgbClr val="5E443C"/>
                </a:solidFill>
                <a:latin typeface="Times New Roman"/>
                <a:cs typeface="Times New Roman"/>
              </a:rPr>
              <a:t>3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19256" y="4277199"/>
            <a:ext cx="4307840" cy="37401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6100"/>
              </a:lnSpc>
              <a:spcBef>
                <a:spcPts val="95"/>
              </a:spcBef>
            </a:pPr>
            <a:r>
              <a:rPr sz="3500" spc="-20" dirty="0">
                <a:solidFill>
                  <a:srgbClr val="5E443C"/>
                </a:solidFill>
                <a:latin typeface="Times New Roman"/>
                <a:cs typeface="Times New Roman"/>
              </a:rPr>
              <a:t>Why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50" dirty="0">
                <a:solidFill>
                  <a:srgbClr val="5E443C"/>
                </a:solidFill>
                <a:latin typeface="Times New Roman"/>
                <a:cs typeface="Times New Roman"/>
              </a:rPr>
              <a:t>do</a:t>
            </a:r>
            <a:r>
              <a:rPr sz="35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think</a:t>
            </a:r>
            <a:r>
              <a:rPr sz="35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10" dirty="0">
                <a:solidFill>
                  <a:srgbClr val="5E443C"/>
                </a:solidFill>
                <a:latin typeface="Times New Roman"/>
                <a:cs typeface="Times New Roman"/>
              </a:rPr>
              <a:t>Chris </a:t>
            </a:r>
            <a:r>
              <a:rPr sz="3500" spc="50" dirty="0">
                <a:solidFill>
                  <a:srgbClr val="5E443C"/>
                </a:solidFill>
                <a:latin typeface="Times New Roman"/>
                <a:cs typeface="Times New Roman"/>
              </a:rPr>
              <a:t>doesn’t</a:t>
            </a:r>
            <a:r>
              <a:rPr sz="35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10" dirty="0">
                <a:solidFill>
                  <a:srgbClr val="5E443C"/>
                </a:solidFill>
                <a:latin typeface="Times New Roman"/>
                <a:cs typeface="Times New Roman"/>
              </a:rPr>
              <a:t>immediately </a:t>
            </a:r>
            <a:r>
              <a:rPr sz="3500" spc="75" dirty="0">
                <a:solidFill>
                  <a:srgbClr val="5E443C"/>
                </a:solidFill>
                <a:latin typeface="Times New Roman"/>
                <a:cs typeface="Times New Roman"/>
              </a:rPr>
              <a:t>show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85" dirty="0">
                <a:solidFill>
                  <a:srgbClr val="5E443C"/>
                </a:solidFill>
                <a:latin typeface="Times New Roman"/>
                <a:cs typeface="Times New Roman"/>
              </a:rPr>
              <a:t>strong</a:t>
            </a:r>
            <a:r>
              <a:rPr sz="35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5" dirty="0">
                <a:solidFill>
                  <a:srgbClr val="5E443C"/>
                </a:solidFill>
                <a:latin typeface="Times New Roman"/>
                <a:cs typeface="Times New Roman"/>
              </a:rPr>
              <a:t>emotions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in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9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00" dirty="0">
                <a:solidFill>
                  <a:srgbClr val="5E443C"/>
                </a:solidFill>
                <a:latin typeface="Times New Roman"/>
                <a:cs typeface="Times New Roman"/>
              </a:rPr>
              <a:t>moment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55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00" dirty="0">
                <a:solidFill>
                  <a:srgbClr val="5E443C"/>
                </a:solidFill>
                <a:latin typeface="Times New Roman"/>
                <a:cs typeface="Times New Roman"/>
              </a:rPr>
              <a:t>gets </a:t>
            </a:r>
            <a:r>
              <a:rPr sz="3500" spc="120" dirty="0">
                <a:solidFill>
                  <a:srgbClr val="5E443C"/>
                </a:solidFill>
                <a:latin typeface="Times New Roman"/>
                <a:cs typeface="Times New Roman"/>
              </a:rPr>
              <a:t>offer?</a:t>
            </a:r>
            <a:r>
              <a:rPr sz="35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40" dirty="0">
                <a:solidFill>
                  <a:srgbClr val="5E443C"/>
                </a:solidFill>
                <a:latin typeface="Times New Roman"/>
                <a:cs typeface="Times New Roman"/>
              </a:rPr>
              <a:t>What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0" dirty="0">
                <a:solidFill>
                  <a:srgbClr val="5E443C"/>
                </a:solidFill>
                <a:latin typeface="Times New Roman"/>
                <a:cs typeface="Times New Roman"/>
              </a:rPr>
              <a:t>does</a:t>
            </a:r>
            <a:r>
              <a:rPr sz="35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0" dirty="0">
                <a:solidFill>
                  <a:srgbClr val="5E443C"/>
                </a:solidFill>
                <a:latin typeface="Times New Roman"/>
                <a:cs typeface="Times New Roman"/>
              </a:rPr>
              <a:t>this say</a:t>
            </a:r>
            <a:r>
              <a:rPr sz="35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35" dirty="0">
                <a:solidFill>
                  <a:srgbClr val="5E443C"/>
                </a:solidFill>
                <a:latin typeface="Times New Roman"/>
                <a:cs typeface="Times New Roman"/>
              </a:rPr>
              <a:t>about</a:t>
            </a:r>
            <a:r>
              <a:rPr sz="35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35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40" dirty="0">
                <a:solidFill>
                  <a:srgbClr val="5E443C"/>
                </a:solidFill>
                <a:latin typeface="Times New Roman"/>
                <a:cs typeface="Times New Roman"/>
              </a:rPr>
              <a:t>journey?</a:t>
            </a:r>
            <a:endParaRPr sz="35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81662" y="3967637"/>
            <a:ext cx="4925060" cy="43592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marR="5080" algn="ctr">
              <a:lnSpc>
                <a:spcPct val="116100"/>
              </a:lnSpc>
              <a:spcBef>
                <a:spcPts val="95"/>
              </a:spcBef>
            </a:pPr>
            <a:r>
              <a:rPr sz="3500" spc="-35" dirty="0">
                <a:solidFill>
                  <a:srgbClr val="5E443C"/>
                </a:solidFill>
                <a:latin typeface="Times New Roman"/>
                <a:cs typeface="Times New Roman"/>
              </a:rPr>
              <a:t>How</a:t>
            </a:r>
            <a:r>
              <a:rPr sz="35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did</a:t>
            </a:r>
            <a:r>
              <a:rPr sz="35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45" dirty="0">
                <a:solidFill>
                  <a:srgbClr val="5E443C"/>
                </a:solidFill>
                <a:latin typeface="Times New Roman"/>
                <a:cs typeface="Times New Roman"/>
              </a:rPr>
              <a:t>Chris’s</a:t>
            </a:r>
            <a:r>
              <a:rPr sz="35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00" dirty="0">
                <a:solidFill>
                  <a:srgbClr val="5E443C"/>
                </a:solidFill>
                <a:latin typeface="Times New Roman"/>
                <a:cs typeface="Times New Roman"/>
              </a:rPr>
              <a:t>hope</a:t>
            </a:r>
            <a:r>
              <a:rPr sz="3500" spc="-1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0" dirty="0">
                <a:solidFill>
                  <a:srgbClr val="5E443C"/>
                </a:solidFill>
                <a:latin typeface="Times New Roman"/>
                <a:cs typeface="Times New Roman"/>
              </a:rPr>
              <a:t>and </a:t>
            </a:r>
            <a:r>
              <a:rPr sz="3500" spc="125" dirty="0">
                <a:solidFill>
                  <a:srgbClr val="5E443C"/>
                </a:solidFill>
                <a:latin typeface="Times New Roman"/>
                <a:cs typeface="Times New Roman"/>
              </a:rPr>
              <a:t>persistence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00" dirty="0">
                <a:solidFill>
                  <a:srgbClr val="5E443C"/>
                </a:solidFill>
                <a:latin typeface="Times New Roman"/>
                <a:cs typeface="Times New Roman"/>
              </a:rPr>
              <a:t>lead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him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25" dirty="0">
                <a:solidFill>
                  <a:srgbClr val="5E443C"/>
                </a:solidFill>
                <a:latin typeface="Times New Roman"/>
                <a:cs typeface="Times New Roman"/>
              </a:rPr>
              <a:t>to </a:t>
            </a:r>
            <a:r>
              <a:rPr sz="3500" spc="80" dirty="0">
                <a:solidFill>
                  <a:srgbClr val="5E443C"/>
                </a:solidFill>
                <a:latin typeface="Times New Roman"/>
                <a:cs typeface="Times New Roman"/>
              </a:rPr>
              <a:t>this</a:t>
            </a:r>
            <a:r>
              <a:rPr sz="35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4" dirty="0">
                <a:solidFill>
                  <a:srgbClr val="5E443C"/>
                </a:solidFill>
                <a:latin typeface="Times New Roman"/>
                <a:cs typeface="Times New Roman"/>
              </a:rPr>
              <a:t>moment?</a:t>
            </a:r>
            <a:r>
              <a:rPr sz="35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Can</a:t>
            </a:r>
            <a:r>
              <a:rPr sz="35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25" dirty="0">
                <a:solidFill>
                  <a:srgbClr val="5E443C"/>
                </a:solidFill>
                <a:latin typeface="Times New Roman"/>
                <a:cs typeface="Times New Roman"/>
              </a:rPr>
              <a:t>you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think</a:t>
            </a:r>
            <a:r>
              <a:rPr sz="3500" spc="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500" spc="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50" dirty="0">
                <a:solidFill>
                  <a:srgbClr val="5E443C"/>
                </a:solidFill>
                <a:latin typeface="Times New Roman"/>
                <a:cs typeface="Times New Roman"/>
              </a:rPr>
              <a:t>real-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life</a:t>
            </a:r>
            <a:r>
              <a:rPr sz="3500" spc="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50" dirty="0">
                <a:solidFill>
                  <a:srgbClr val="5E443C"/>
                </a:solidFill>
                <a:latin typeface="Times New Roman"/>
                <a:cs typeface="Times New Roman"/>
              </a:rPr>
              <a:t>examples </a:t>
            </a:r>
            <a:r>
              <a:rPr sz="3500" spc="145" dirty="0">
                <a:solidFill>
                  <a:srgbClr val="5E443C"/>
                </a:solidFill>
                <a:latin typeface="Times New Roman"/>
                <a:cs typeface="Times New Roman"/>
              </a:rPr>
              <a:t>where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75" dirty="0">
                <a:solidFill>
                  <a:srgbClr val="5E443C"/>
                </a:solidFill>
                <a:latin typeface="Times New Roman"/>
                <a:cs typeface="Times New Roman"/>
              </a:rPr>
              <a:t>people</a:t>
            </a:r>
            <a:r>
              <a:rPr sz="35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35" dirty="0">
                <a:solidFill>
                  <a:srgbClr val="5E443C"/>
                </a:solidFill>
                <a:latin typeface="Times New Roman"/>
                <a:cs typeface="Times New Roman"/>
              </a:rPr>
              <a:t>had</a:t>
            </a:r>
            <a:r>
              <a:rPr sz="35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25" dirty="0">
                <a:solidFill>
                  <a:srgbClr val="5E443C"/>
                </a:solidFill>
                <a:latin typeface="Times New Roman"/>
                <a:cs typeface="Times New Roman"/>
              </a:rPr>
              <a:t>to </a:t>
            </a:r>
            <a:r>
              <a:rPr sz="3500" spc="135" dirty="0">
                <a:solidFill>
                  <a:srgbClr val="5E443C"/>
                </a:solidFill>
                <a:latin typeface="Times New Roman"/>
                <a:cs typeface="Times New Roman"/>
              </a:rPr>
              <a:t>endure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85" dirty="0">
                <a:solidFill>
                  <a:srgbClr val="5E443C"/>
                </a:solidFill>
                <a:latin typeface="Times New Roman"/>
                <a:cs typeface="Times New Roman"/>
              </a:rPr>
              <a:t>hardships</a:t>
            </a:r>
            <a:r>
              <a:rPr sz="35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0" dirty="0">
                <a:solidFill>
                  <a:srgbClr val="5E443C"/>
                </a:solidFill>
                <a:latin typeface="Times New Roman"/>
                <a:cs typeface="Times New Roman"/>
              </a:rPr>
              <a:t>before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achieving</a:t>
            </a:r>
            <a:r>
              <a:rPr sz="3500" spc="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4" dirty="0">
                <a:solidFill>
                  <a:srgbClr val="5E443C"/>
                </a:solidFill>
                <a:latin typeface="Times New Roman"/>
                <a:cs typeface="Times New Roman"/>
              </a:rPr>
              <a:t>success?</a:t>
            </a:r>
            <a:endParaRPr sz="350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64" y="-1738"/>
            <a:ext cx="3691329" cy="1941847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15379535" y="461859"/>
            <a:ext cx="2673350" cy="1383030"/>
          </a:xfrm>
          <a:custGeom>
            <a:avLst/>
            <a:gdLst/>
            <a:ahLst/>
            <a:cxnLst/>
            <a:rect l="l" t="t" r="r" b="b"/>
            <a:pathLst>
              <a:path w="2673350" h="1383030">
                <a:moveTo>
                  <a:pt x="1735357" y="849293"/>
                </a:moveTo>
                <a:lnTo>
                  <a:pt x="1703269" y="867721"/>
                </a:lnTo>
                <a:lnTo>
                  <a:pt x="1672560" y="878326"/>
                </a:lnTo>
                <a:lnTo>
                  <a:pt x="1635843" y="883646"/>
                </a:lnTo>
                <a:lnTo>
                  <a:pt x="1605143" y="874851"/>
                </a:lnTo>
                <a:lnTo>
                  <a:pt x="1581746" y="855513"/>
                </a:lnTo>
                <a:lnTo>
                  <a:pt x="1566918" y="829207"/>
                </a:lnTo>
                <a:lnTo>
                  <a:pt x="1561923" y="799507"/>
                </a:lnTo>
                <a:lnTo>
                  <a:pt x="1568025" y="769989"/>
                </a:lnTo>
                <a:lnTo>
                  <a:pt x="1586489" y="744228"/>
                </a:lnTo>
                <a:lnTo>
                  <a:pt x="1618579" y="725800"/>
                </a:lnTo>
                <a:lnTo>
                  <a:pt x="1649261" y="715210"/>
                </a:lnTo>
                <a:lnTo>
                  <a:pt x="1686003" y="709885"/>
                </a:lnTo>
                <a:lnTo>
                  <a:pt x="1716704" y="718678"/>
                </a:lnTo>
                <a:lnTo>
                  <a:pt x="1740101" y="738014"/>
                </a:lnTo>
                <a:lnTo>
                  <a:pt x="1754928" y="764319"/>
                </a:lnTo>
                <a:lnTo>
                  <a:pt x="1759923" y="794018"/>
                </a:lnTo>
                <a:lnTo>
                  <a:pt x="1753820" y="823534"/>
                </a:lnTo>
                <a:lnTo>
                  <a:pt x="1735357" y="849293"/>
                </a:lnTo>
                <a:close/>
              </a:path>
              <a:path w="2673350" h="1383030">
                <a:moveTo>
                  <a:pt x="2630477" y="333334"/>
                </a:moveTo>
                <a:lnTo>
                  <a:pt x="2601509" y="347891"/>
                </a:lnTo>
                <a:lnTo>
                  <a:pt x="2570004" y="350335"/>
                </a:lnTo>
                <a:lnTo>
                  <a:pt x="2539552" y="342267"/>
                </a:lnTo>
                <a:lnTo>
                  <a:pt x="2513743" y="325291"/>
                </a:lnTo>
                <a:lnTo>
                  <a:pt x="2496165" y="301007"/>
                </a:lnTo>
                <a:lnTo>
                  <a:pt x="2490407" y="271020"/>
                </a:lnTo>
                <a:lnTo>
                  <a:pt x="2500059" y="236931"/>
                </a:lnTo>
                <a:lnTo>
                  <a:pt x="2510311" y="217259"/>
                </a:lnTo>
                <a:lnTo>
                  <a:pt x="2533153" y="188988"/>
                </a:lnTo>
                <a:lnTo>
                  <a:pt x="2562120" y="174433"/>
                </a:lnTo>
                <a:lnTo>
                  <a:pt x="2593624" y="171990"/>
                </a:lnTo>
                <a:lnTo>
                  <a:pt x="2624075" y="180058"/>
                </a:lnTo>
                <a:lnTo>
                  <a:pt x="2649884" y="197033"/>
                </a:lnTo>
                <a:lnTo>
                  <a:pt x="2667463" y="221315"/>
                </a:lnTo>
                <a:lnTo>
                  <a:pt x="2673222" y="251301"/>
                </a:lnTo>
                <a:lnTo>
                  <a:pt x="2663572" y="285388"/>
                </a:lnTo>
                <a:lnTo>
                  <a:pt x="2653328" y="305056"/>
                </a:lnTo>
                <a:lnTo>
                  <a:pt x="2630477" y="333334"/>
                </a:lnTo>
                <a:close/>
              </a:path>
              <a:path w="2673350" h="1383030">
                <a:moveTo>
                  <a:pt x="427054" y="606915"/>
                </a:moveTo>
                <a:lnTo>
                  <a:pt x="394964" y="625340"/>
                </a:lnTo>
                <a:lnTo>
                  <a:pt x="364278" y="635942"/>
                </a:lnTo>
                <a:lnTo>
                  <a:pt x="327535" y="641265"/>
                </a:lnTo>
                <a:lnTo>
                  <a:pt x="296831" y="632470"/>
                </a:lnTo>
                <a:lnTo>
                  <a:pt x="273433" y="613133"/>
                </a:lnTo>
                <a:lnTo>
                  <a:pt x="258605" y="586827"/>
                </a:lnTo>
                <a:lnTo>
                  <a:pt x="253609" y="557129"/>
                </a:lnTo>
                <a:lnTo>
                  <a:pt x="259712" y="527612"/>
                </a:lnTo>
                <a:lnTo>
                  <a:pt x="278176" y="501852"/>
                </a:lnTo>
                <a:lnTo>
                  <a:pt x="310266" y="483424"/>
                </a:lnTo>
                <a:lnTo>
                  <a:pt x="340953" y="472842"/>
                </a:lnTo>
                <a:lnTo>
                  <a:pt x="377698" y="467515"/>
                </a:lnTo>
                <a:lnTo>
                  <a:pt x="408401" y="476307"/>
                </a:lnTo>
                <a:lnTo>
                  <a:pt x="431798" y="495642"/>
                </a:lnTo>
                <a:lnTo>
                  <a:pt x="446626" y="521946"/>
                </a:lnTo>
                <a:lnTo>
                  <a:pt x="451621" y="551643"/>
                </a:lnTo>
                <a:lnTo>
                  <a:pt x="445518" y="581158"/>
                </a:lnTo>
                <a:lnTo>
                  <a:pt x="427054" y="606915"/>
                </a:lnTo>
                <a:close/>
              </a:path>
              <a:path w="2673350" h="1383030">
                <a:moveTo>
                  <a:pt x="2455795" y="996502"/>
                </a:moveTo>
                <a:lnTo>
                  <a:pt x="2411879" y="1020383"/>
                </a:lnTo>
                <a:lnTo>
                  <a:pt x="2362012" y="1027816"/>
                </a:lnTo>
                <a:lnTo>
                  <a:pt x="2313670" y="1017272"/>
                </a:lnTo>
                <a:lnTo>
                  <a:pt x="2293239" y="1008189"/>
                </a:lnTo>
                <a:lnTo>
                  <a:pt x="2253102" y="979431"/>
                </a:lnTo>
                <a:lnTo>
                  <a:pt x="2229763" y="939509"/>
                </a:lnTo>
                <a:lnTo>
                  <a:pt x="2223841" y="893484"/>
                </a:lnTo>
                <a:lnTo>
                  <a:pt x="2235955" y="846421"/>
                </a:lnTo>
                <a:lnTo>
                  <a:pt x="2266436" y="807622"/>
                </a:lnTo>
                <a:lnTo>
                  <a:pt x="2310349" y="783740"/>
                </a:lnTo>
                <a:lnTo>
                  <a:pt x="2360219" y="776309"/>
                </a:lnTo>
                <a:lnTo>
                  <a:pt x="2408570" y="786858"/>
                </a:lnTo>
                <a:lnTo>
                  <a:pt x="2429000" y="795941"/>
                </a:lnTo>
                <a:lnTo>
                  <a:pt x="2469133" y="824695"/>
                </a:lnTo>
                <a:lnTo>
                  <a:pt x="2492473" y="864614"/>
                </a:lnTo>
                <a:lnTo>
                  <a:pt x="2498397" y="910636"/>
                </a:lnTo>
                <a:lnTo>
                  <a:pt x="2486280" y="957701"/>
                </a:lnTo>
                <a:lnTo>
                  <a:pt x="2455795" y="996502"/>
                </a:lnTo>
                <a:close/>
              </a:path>
              <a:path w="2673350" h="1383030">
                <a:moveTo>
                  <a:pt x="607677" y="396122"/>
                </a:moveTo>
                <a:lnTo>
                  <a:pt x="573923" y="395317"/>
                </a:lnTo>
                <a:lnTo>
                  <a:pt x="552160" y="371446"/>
                </a:lnTo>
                <a:lnTo>
                  <a:pt x="556133" y="341976"/>
                </a:lnTo>
                <a:lnTo>
                  <a:pt x="578611" y="320731"/>
                </a:lnTo>
                <a:lnTo>
                  <a:pt x="612363" y="321535"/>
                </a:lnTo>
                <a:lnTo>
                  <a:pt x="634133" y="345410"/>
                </a:lnTo>
                <a:lnTo>
                  <a:pt x="630159" y="374880"/>
                </a:lnTo>
                <a:lnTo>
                  <a:pt x="607677" y="396122"/>
                </a:lnTo>
                <a:close/>
              </a:path>
              <a:path w="2673350" h="1383030">
                <a:moveTo>
                  <a:pt x="830208" y="593663"/>
                </a:moveTo>
                <a:lnTo>
                  <a:pt x="799229" y="590848"/>
                </a:lnTo>
                <a:lnTo>
                  <a:pt x="777532" y="570218"/>
                </a:lnTo>
                <a:lnTo>
                  <a:pt x="779477" y="538186"/>
                </a:lnTo>
                <a:lnTo>
                  <a:pt x="789728" y="518514"/>
                </a:lnTo>
                <a:lnTo>
                  <a:pt x="815630" y="497102"/>
                </a:lnTo>
                <a:lnTo>
                  <a:pt x="846608" y="499913"/>
                </a:lnTo>
                <a:lnTo>
                  <a:pt x="868305" y="520542"/>
                </a:lnTo>
                <a:lnTo>
                  <a:pt x="866361" y="552582"/>
                </a:lnTo>
                <a:lnTo>
                  <a:pt x="856109" y="572254"/>
                </a:lnTo>
                <a:lnTo>
                  <a:pt x="830208" y="593663"/>
                </a:lnTo>
                <a:close/>
              </a:path>
              <a:path w="2673350" h="1383030">
                <a:moveTo>
                  <a:pt x="1905053" y="1142488"/>
                </a:moveTo>
                <a:lnTo>
                  <a:pt x="1871297" y="1141679"/>
                </a:lnTo>
                <a:lnTo>
                  <a:pt x="1849539" y="1117807"/>
                </a:lnTo>
                <a:lnTo>
                  <a:pt x="1853513" y="1088340"/>
                </a:lnTo>
                <a:lnTo>
                  <a:pt x="1875991" y="1067098"/>
                </a:lnTo>
                <a:lnTo>
                  <a:pt x="1909742" y="1067904"/>
                </a:lnTo>
                <a:lnTo>
                  <a:pt x="1931507" y="1091778"/>
                </a:lnTo>
                <a:lnTo>
                  <a:pt x="1927533" y="1121247"/>
                </a:lnTo>
                <a:lnTo>
                  <a:pt x="1905053" y="1142488"/>
                </a:lnTo>
                <a:close/>
              </a:path>
              <a:path w="2673350" h="1383030">
                <a:moveTo>
                  <a:pt x="2181845" y="611302"/>
                </a:moveTo>
                <a:lnTo>
                  <a:pt x="2148090" y="610497"/>
                </a:lnTo>
                <a:lnTo>
                  <a:pt x="2126327" y="586628"/>
                </a:lnTo>
                <a:lnTo>
                  <a:pt x="2130299" y="557162"/>
                </a:lnTo>
                <a:lnTo>
                  <a:pt x="2152776" y="535921"/>
                </a:lnTo>
                <a:lnTo>
                  <a:pt x="2186527" y="536727"/>
                </a:lnTo>
                <a:lnTo>
                  <a:pt x="2208293" y="560598"/>
                </a:lnTo>
                <a:lnTo>
                  <a:pt x="2204323" y="590063"/>
                </a:lnTo>
                <a:lnTo>
                  <a:pt x="2181845" y="611302"/>
                </a:lnTo>
                <a:close/>
              </a:path>
              <a:path w="2673350" h="1383030">
                <a:moveTo>
                  <a:pt x="1301513" y="1383027"/>
                </a:moveTo>
                <a:lnTo>
                  <a:pt x="1267762" y="1382221"/>
                </a:lnTo>
                <a:lnTo>
                  <a:pt x="1245999" y="1358350"/>
                </a:lnTo>
                <a:lnTo>
                  <a:pt x="1249972" y="1328880"/>
                </a:lnTo>
                <a:lnTo>
                  <a:pt x="1272450" y="1307635"/>
                </a:lnTo>
                <a:lnTo>
                  <a:pt x="1306202" y="1308439"/>
                </a:lnTo>
                <a:lnTo>
                  <a:pt x="1327963" y="1332315"/>
                </a:lnTo>
                <a:lnTo>
                  <a:pt x="1323991" y="1361784"/>
                </a:lnTo>
                <a:lnTo>
                  <a:pt x="1301513" y="1383027"/>
                </a:lnTo>
                <a:close/>
              </a:path>
              <a:path w="2673350" h="1383030">
                <a:moveTo>
                  <a:pt x="52674" y="974927"/>
                </a:moveTo>
                <a:lnTo>
                  <a:pt x="21695" y="972112"/>
                </a:lnTo>
                <a:lnTo>
                  <a:pt x="0" y="951484"/>
                </a:lnTo>
                <a:lnTo>
                  <a:pt x="1945" y="919453"/>
                </a:lnTo>
                <a:lnTo>
                  <a:pt x="12196" y="899781"/>
                </a:lnTo>
                <a:lnTo>
                  <a:pt x="38102" y="878367"/>
                </a:lnTo>
                <a:lnTo>
                  <a:pt x="69082" y="881177"/>
                </a:lnTo>
                <a:lnTo>
                  <a:pt x="90777" y="901806"/>
                </a:lnTo>
                <a:lnTo>
                  <a:pt x="88829" y="933849"/>
                </a:lnTo>
                <a:lnTo>
                  <a:pt x="78577" y="953522"/>
                </a:lnTo>
                <a:lnTo>
                  <a:pt x="52674" y="974927"/>
                </a:lnTo>
                <a:close/>
              </a:path>
              <a:path w="2673350" h="1383030">
                <a:moveTo>
                  <a:pt x="545704" y="853183"/>
                </a:moveTo>
                <a:lnTo>
                  <a:pt x="511952" y="852377"/>
                </a:lnTo>
                <a:lnTo>
                  <a:pt x="490187" y="828504"/>
                </a:lnTo>
                <a:lnTo>
                  <a:pt x="494158" y="799036"/>
                </a:lnTo>
                <a:lnTo>
                  <a:pt x="516635" y="777797"/>
                </a:lnTo>
                <a:lnTo>
                  <a:pt x="550389" y="778607"/>
                </a:lnTo>
                <a:lnTo>
                  <a:pt x="572152" y="802476"/>
                </a:lnTo>
                <a:lnTo>
                  <a:pt x="568180" y="831942"/>
                </a:lnTo>
                <a:lnTo>
                  <a:pt x="545704" y="853183"/>
                </a:lnTo>
                <a:close/>
              </a:path>
              <a:path w="2673350" h="1383030">
                <a:moveTo>
                  <a:pt x="1303351" y="75384"/>
                </a:moveTo>
                <a:lnTo>
                  <a:pt x="1269599" y="74577"/>
                </a:lnTo>
                <a:lnTo>
                  <a:pt x="1247834" y="50705"/>
                </a:lnTo>
                <a:lnTo>
                  <a:pt x="1251806" y="21239"/>
                </a:lnTo>
                <a:lnTo>
                  <a:pt x="1274284" y="0"/>
                </a:lnTo>
                <a:lnTo>
                  <a:pt x="1308036" y="807"/>
                </a:lnTo>
                <a:lnTo>
                  <a:pt x="1329801" y="24679"/>
                </a:lnTo>
                <a:lnTo>
                  <a:pt x="1325829" y="54144"/>
                </a:lnTo>
                <a:lnTo>
                  <a:pt x="1303351" y="75384"/>
                </a:lnTo>
                <a:close/>
              </a:path>
              <a:path w="2673350" h="1383030">
                <a:moveTo>
                  <a:pt x="1292488" y="530940"/>
                </a:moveTo>
                <a:lnTo>
                  <a:pt x="1258734" y="530135"/>
                </a:lnTo>
                <a:lnTo>
                  <a:pt x="1236975" y="506263"/>
                </a:lnTo>
                <a:lnTo>
                  <a:pt x="1240949" y="476796"/>
                </a:lnTo>
                <a:lnTo>
                  <a:pt x="1263427" y="455554"/>
                </a:lnTo>
                <a:lnTo>
                  <a:pt x="1297178" y="456360"/>
                </a:lnTo>
                <a:lnTo>
                  <a:pt x="1318945" y="480231"/>
                </a:lnTo>
                <a:lnTo>
                  <a:pt x="1314970" y="509698"/>
                </a:lnTo>
                <a:lnTo>
                  <a:pt x="1292488" y="530940"/>
                </a:lnTo>
                <a:close/>
              </a:path>
            </a:pathLst>
          </a:custGeom>
          <a:solidFill>
            <a:srgbClr val="C8B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2722903" y="4277199"/>
            <a:ext cx="4984115" cy="37401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 algn="ctr">
              <a:lnSpc>
                <a:spcPct val="116100"/>
              </a:lnSpc>
              <a:spcBef>
                <a:spcPts val="95"/>
              </a:spcBef>
            </a:pPr>
            <a:r>
              <a:rPr sz="3500" spc="-165" dirty="0">
                <a:solidFill>
                  <a:srgbClr val="5E443C"/>
                </a:solidFill>
                <a:latin typeface="Times New Roman"/>
                <a:cs typeface="Times New Roman"/>
              </a:rPr>
              <a:t>Mr.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Frohm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0" dirty="0">
                <a:solidFill>
                  <a:srgbClr val="5E443C"/>
                </a:solidFill>
                <a:latin typeface="Times New Roman"/>
                <a:cs typeface="Times New Roman"/>
              </a:rPr>
              <a:t>asks,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“Was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5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5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65" dirty="0">
                <a:solidFill>
                  <a:srgbClr val="5E443C"/>
                </a:solidFill>
                <a:latin typeface="Times New Roman"/>
                <a:cs typeface="Times New Roman"/>
              </a:rPr>
              <a:t>as </a:t>
            </a:r>
            <a:r>
              <a:rPr sz="3500" spc="100" dirty="0">
                <a:solidFill>
                  <a:srgbClr val="5E443C"/>
                </a:solidFill>
                <a:latin typeface="Times New Roman"/>
                <a:cs typeface="Times New Roman"/>
              </a:rPr>
              <a:t>easy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90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5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looked?”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20" dirty="0">
                <a:solidFill>
                  <a:srgbClr val="5E443C"/>
                </a:solidFill>
                <a:latin typeface="Times New Roman"/>
                <a:cs typeface="Times New Roman"/>
              </a:rPr>
              <a:t>Why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25" dirty="0">
                <a:solidFill>
                  <a:srgbClr val="5E443C"/>
                </a:solidFill>
                <a:latin typeface="Times New Roman"/>
                <a:cs typeface="Times New Roman"/>
              </a:rPr>
              <a:t>do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5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dirty="0">
                <a:solidFill>
                  <a:srgbClr val="5E443C"/>
                </a:solidFill>
                <a:latin typeface="Times New Roman"/>
                <a:cs typeface="Times New Roman"/>
              </a:rPr>
              <a:t>think</a:t>
            </a:r>
            <a:r>
              <a:rPr sz="35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55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35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10" dirty="0">
                <a:solidFill>
                  <a:srgbClr val="5E443C"/>
                </a:solidFill>
                <a:latin typeface="Times New Roman"/>
                <a:cs typeface="Times New Roman"/>
              </a:rPr>
              <a:t>asks</a:t>
            </a:r>
            <a:r>
              <a:rPr sz="35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0" dirty="0">
                <a:solidFill>
                  <a:srgbClr val="5E443C"/>
                </a:solidFill>
                <a:latin typeface="Times New Roman"/>
                <a:cs typeface="Times New Roman"/>
              </a:rPr>
              <a:t>this </a:t>
            </a:r>
            <a:r>
              <a:rPr sz="3500" spc="65" dirty="0">
                <a:solidFill>
                  <a:srgbClr val="5E443C"/>
                </a:solidFill>
                <a:latin typeface="Times New Roman"/>
                <a:cs typeface="Times New Roman"/>
              </a:rPr>
              <a:t>question,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35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60" dirty="0">
                <a:solidFill>
                  <a:srgbClr val="5E443C"/>
                </a:solidFill>
                <a:latin typeface="Times New Roman"/>
                <a:cs typeface="Times New Roman"/>
              </a:rPr>
              <a:t>how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90" dirty="0">
                <a:solidFill>
                  <a:srgbClr val="5E443C"/>
                </a:solidFill>
                <a:latin typeface="Times New Roman"/>
                <a:cs typeface="Times New Roman"/>
              </a:rPr>
              <a:t>does </a:t>
            </a:r>
            <a:r>
              <a:rPr sz="3500" spc="-45" dirty="0">
                <a:solidFill>
                  <a:srgbClr val="5E443C"/>
                </a:solidFill>
                <a:latin typeface="Times New Roman"/>
                <a:cs typeface="Times New Roman"/>
              </a:rPr>
              <a:t>Chris’s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45" dirty="0">
                <a:solidFill>
                  <a:srgbClr val="5E443C"/>
                </a:solidFill>
                <a:latin typeface="Times New Roman"/>
                <a:cs typeface="Times New Roman"/>
              </a:rPr>
              <a:t>answer</a:t>
            </a:r>
            <a:r>
              <a:rPr sz="35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120" dirty="0">
                <a:solidFill>
                  <a:srgbClr val="5E443C"/>
                </a:solidFill>
                <a:latin typeface="Times New Roman"/>
                <a:cs typeface="Times New Roman"/>
              </a:rPr>
              <a:t>reflect</a:t>
            </a:r>
            <a:r>
              <a:rPr sz="35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-25" dirty="0">
                <a:solidFill>
                  <a:srgbClr val="5E443C"/>
                </a:solidFill>
                <a:latin typeface="Times New Roman"/>
                <a:cs typeface="Times New Roman"/>
              </a:rPr>
              <a:t>his </a:t>
            </a:r>
            <a:r>
              <a:rPr sz="3500" spc="95" dirty="0">
                <a:solidFill>
                  <a:srgbClr val="5E443C"/>
                </a:solidFill>
                <a:latin typeface="Times New Roman"/>
                <a:cs typeface="Times New Roman"/>
              </a:rPr>
              <a:t>personal</a:t>
            </a:r>
            <a:r>
              <a:rPr sz="35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500" spc="85" dirty="0">
                <a:solidFill>
                  <a:srgbClr val="5E443C"/>
                </a:solidFill>
                <a:latin typeface="Times New Roman"/>
                <a:cs typeface="Times New Roman"/>
              </a:rPr>
              <a:t>growth?</a:t>
            </a:r>
            <a:endParaRPr sz="3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087832" y="552481"/>
            <a:ext cx="8473440" cy="1549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2585" dirty="0"/>
              <a:t>Guess</a:t>
            </a:r>
            <a:r>
              <a:rPr spc="-760" dirty="0"/>
              <a:t> </a:t>
            </a:r>
            <a:r>
              <a:rPr spc="-2200" dirty="0"/>
              <a:t>the</a:t>
            </a:r>
            <a:r>
              <a:rPr spc="-755" dirty="0"/>
              <a:t> </a:t>
            </a:r>
            <a:r>
              <a:rPr spc="-1764" dirty="0"/>
              <a:t>Movie</a:t>
            </a:r>
            <a:r>
              <a:rPr spc="-755" dirty="0"/>
              <a:t> </a:t>
            </a:r>
            <a:r>
              <a:rPr spc="-1855" dirty="0"/>
              <a:t>Quote!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72199" y="2085685"/>
            <a:ext cx="18084800" cy="8189595"/>
            <a:chOff x="172199" y="2085685"/>
            <a:chExt cx="18084800" cy="8189595"/>
          </a:xfrm>
        </p:grpSpPr>
        <p:sp>
          <p:nvSpPr>
            <p:cNvPr id="4" name="object 4"/>
            <p:cNvSpPr/>
            <p:nvPr/>
          </p:nvSpPr>
          <p:spPr>
            <a:xfrm>
              <a:off x="2918153" y="2787317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832478" y="3088794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20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20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20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20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20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20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20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20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20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20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20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20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20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20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20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20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20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20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20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20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20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20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20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966871" y="5786820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4" h="1054734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4" h="1054734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4" h="1054734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4" h="1054734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4" h="1054734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4" h="1054734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4" h="1054734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4" h="1054734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4" h="1054734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4" h="1054734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4" h="1054734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4" h="1054734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4" h="1054734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4" h="1054734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57873" y="6091369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72199" y="6392846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20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20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20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20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20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20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20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20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20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20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20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20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20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20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20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20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20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20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20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20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20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20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20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06592" y="9090873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5" h="1054734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5" h="1054734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5" h="1054734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5" h="1054734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5" h="1054734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5" h="1054734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5" h="1054734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5" h="1054734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5" h="1054734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5" h="1054734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5" h="1054734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5" h="1054734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5" h="1054734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5" h="1054734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411949" y="5143499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26275" y="5444976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20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20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20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20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20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20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20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20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20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20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20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20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20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20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20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20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20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20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20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20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20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20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20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460668" y="8143003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4" h="1054734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4" h="1054734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4" h="1054734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4" h="1054734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4" h="1054734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4" h="1054734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4" h="1054734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4" h="1054734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4" h="1054734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4" h="1054734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4" h="1054734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4" h="1054734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4" h="1054734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4" h="1054734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459328" y="6172199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373654" y="6473676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19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19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19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19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19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19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19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19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19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19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19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19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19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19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19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19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19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19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19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19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19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19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19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508046" y="9171703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4" h="1054734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4" h="1054734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4" h="1054734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4" h="1054734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4" h="1054734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4" h="1054734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4" h="1054734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4" h="1054734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4" h="1054734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4" h="1054734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4" h="1054734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4" h="1054734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4" h="1054734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4" h="1054734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700698" y="2085685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615024" y="2387163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20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20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20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20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20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20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20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20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20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20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20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20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20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20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20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20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20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20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20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20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20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20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20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749417" y="5085189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4" h="1054735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4" h="1054735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4" h="1054735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4" h="1054735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4" h="1054735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4" h="1054735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4" h="1054735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4" h="1054735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4" h="1054735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4" h="1054735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4" h="1054735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4" h="1054735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4" h="1054735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4" h="1054735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4245637" y="3086099"/>
              <a:ext cx="3832225" cy="4031615"/>
            </a:xfrm>
            <a:custGeom>
              <a:avLst/>
              <a:gdLst/>
              <a:ahLst/>
              <a:cxnLst/>
              <a:rect l="l" t="t" r="r" b="b"/>
              <a:pathLst>
                <a:path w="3832225" h="4031615">
                  <a:moveTo>
                    <a:pt x="3374443" y="4031550"/>
                  </a:moveTo>
                  <a:lnTo>
                    <a:pt x="3286343" y="3856160"/>
                  </a:lnTo>
                  <a:lnTo>
                    <a:pt x="0" y="3856160"/>
                  </a:lnTo>
                  <a:lnTo>
                    <a:pt x="0" y="0"/>
                  </a:lnTo>
                  <a:lnTo>
                    <a:pt x="3831912" y="0"/>
                  </a:lnTo>
                  <a:lnTo>
                    <a:pt x="3831912" y="3953958"/>
                  </a:lnTo>
                  <a:lnTo>
                    <a:pt x="3374443" y="40315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4159963" y="3387577"/>
              <a:ext cx="4097020" cy="3801745"/>
            </a:xfrm>
            <a:custGeom>
              <a:avLst/>
              <a:gdLst/>
              <a:ahLst/>
              <a:cxnLst/>
              <a:rect l="l" t="t" r="r" b="b"/>
              <a:pathLst>
                <a:path w="4097019" h="3801745">
                  <a:moveTo>
                    <a:pt x="3432926" y="3801596"/>
                  </a:moveTo>
                  <a:lnTo>
                    <a:pt x="3394434" y="3745985"/>
                  </a:lnTo>
                  <a:lnTo>
                    <a:pt x="3377557" y="3690096"/>
                  </a:lnTo>
                  <a:lnTo>
                    <a:pt x="3358985" y="3625000"/>
                  </a:lnTo>
                  <a:lnTo>
                    <a:pt x="3340375" y="3557935"/>
                  </a:lnTo>
                  <a:lnTo>
                    <a:pt x="3323384" y="3496135"/>
                  </a:lnTo>
                  <a:lnTo>
                    <a:pt x="3309671" y="3446838"/>
                  </a:lnTo>
                  <a:lnTo>
                    <a:pt x="3300892" y="3417280"/>
                  </a:lnTo>
                  <a:lnTo>
                    <a:pt x="3292746" y="3393323"/>
                  </a:lnTo>
                  <a:lnTo>
                    <a:pt x="3259671" y="3295234"/>
                  </a:lnTo>
                  <a:lnTo>
                    <a:pt x="3240250" y="3236927"/>
                  </a:lnTo>
                  <a:lnTo>
                    <a:pt x="3220231" y="3175967"/>
                  </a:lnTo>
                  <a:lnTo>
                    <a:pt x="3200611" y="3115083"/>
                  </a:lnTo>
                  <a:lnTo>
                    <a:pt x="3182383" y="3057003"/>
                  </a:lnTo>
                  <a:lnTo>
                    <a:pt x="3166541" y="3004454"/>
                  </a:lnTo>
                  <a:lnTo>
                    <a:pt x="3154081" y="2960164"/>
                  </a:lnTo>
                  <a:lnTo>
                    <a:pt x="3143283" y="2907274"/>
                  </a:lnTo>
                  <a:lnTo>
                    <a:pt x="3151948" y="2898264"/>
                  </a:lnTo>
                  <a:lnTo>
                    <a:pt x="3213310" y="2870774"/>
                  </a:lnTo>
                  <a:lnTo>
                    <a:pt x="3261353" y="2853573"/>
                  </a:lnTo>
                  <a:lnTo>
                    <a:pt x="3317865" y="2834921"/>
                  </a:lnTo>
                  <a:lnTo>
                    <a:pt x="3380521" y="2815457"/>
                  </a:lnTo>
                  <a:lnTo>
                    <a:pt x="3446991" y="2795821"/>
                  </a:lnTo>
                  <a:lnTo>
                    <a:pt x="3514949" y="2776652"/>
                  </a:lnTo>
                  <a:lnTo>
                    <a:pt x="3582066" y="2758589"/>
                  </a:lnTo>
                  <a:lnTo>
                    <a:pt x="3646015" y="2742272"/>
                  </a:lnTo>
                  <a:lnTo>
                    <a:pt x="3704467" y="2728340"/>
                  </a:lnTo>
                  <a:lnTo>
                    <a:pt x="3755096" y="2717433"/>
                  </a:lnTo>
                  <a:lnTo>
                    <a:pt x="3795573" y="2710190"/>
                  </a:lnTo>
                  <a:lnTo>
                    <a:pt x="3823571" y="2707250"/>
                  </a:lnTo>
                  <a:lnTo>
                    <a:pt x="3836762" y="2709253"/>
                  </a:lnTo>
                  <a:lnTo>
                    <a:pt x="3857939" y="2751082"/>
                  </a:lnTo>
                  <a:lnTo>
                    <a:pt x="3872570" y="2789631"/>
                  </a:lnTo>
                  <a:lnTo>
                    <a:pt x="3889070" y="2836836"/>
                  </a:lnTo>
                  <a:lnTo>
                    <a:pt x="3893012" y="2848727"/>
                  </a:lnTo>
                  <a:lnTo>
                    <a:pt x="3673697" y="2848727"/>
                  </a:lnTo>
                  <a:lnTo>
                    <a:pt x="3666221" y="2849080"/>
                  </a:lnTo>
                  <a:lnTo>
                    <a:pt x="3627008" y="2859537"/>
                  </a:lnTo>
                  <a:lnTo>
                    <a:pt x="3603985" y="2867670"/>
                  </a:lnTo>
                  <a:lnTo>
                    <a:pt x="3591963" y="2869438"/>
                  </a:lnTo>
                  <a:lnTo>
                    <a:pt x="3552156" y="2876308"/>
                  </a:lnTo>
                  <a:lnTo>
                    <a:pt x="3519927" y="2897575"/>
                  </a:lnTo>
                  <a:lnTo>
                    <a:pt x="3518311" y="2901616"/>
                  </a:lnTo>
                  <a:lnTo>
                    <a:pt x="3518311" y="2904849"/>
                  </a:lnTo>
                  <a:lnTo>
                    <a:pt x="3519119" y="2908891"/>
                  </a:lnTo>
                  <a:lnTo>
                    <a:pt x="3519119" y="2916973"/>
                  </a:lnTo>
                  <a:lnTo>
                    <a:pt x="3546600" y="2945262"/>
                  </a:lnTo>
                  <a:lnTo>
                    <a:pt x="3924351" y="2945262"/>
                  </a:lnTo>
                  <a:lnTo>
                    <a:pt x="3925200" y="2947921"/>
                  </a:lnTo>
                  <a:lnTo>
                    <a:pt x="3933967" y="2976152"/>
                  </a:lnTo>
                  <a:lnTo>
                    <a:pt x="3266238" y="2976152"/>
                  </a:lnTo>
                  <a:lnTo>
                    <a:pt x="3244314" y="2983250"/>
                  </a:lnTo>
                  <a:lnTo>
                    <a:pt x="3235777" y="2995475"/>
                  </a:lnTo>
                  <a:lnTo>
                    <a:pt x="3240273" y="3008912"/>
                  </a:lnTo>
                  <a:lnTo>
                    <a:pt x="3253862" y="3015984"/>
                  </a:lnTo>
                  <a:lnTo>
                    <a:pt x="3946273" y="3015984"/>
                  </a:lnTo>
                  <a:lnTo>
                    <a:pt x="3961374" y="3065738"/>
                  </a:lnTo>
                  <a:lnTo>
                    <a:pt x="3972825" y="3104209"/>
                  </a:lnTo>
                  <a:lnTo>
                    <a:pt x="3309530" y="3104209"/>
                  </a:lnTo>
                  <a:lnTo>
                    <a:pt x="3287152" y="3111761"/>
                  </a:lnTo>
                  <a:lnTo>
                    <a:pt x="3278615" y="3123986"/>
                  </a:lnTo>
                  <a:lnTo>
                    <a:pt x="3283111" y="3137423"/>
                  </a:lnTo>
                  <a:lnTo>
                    <a:pt x="3296699" y="3144496"/>
                  </a:lnTo>
                  <a:lnTo>
                    <a:pt x="3984690" y="3144496"/>
                  </a:lnTo>
                  <a:lnTo>
                    <a:pt x="3992637" y="3171692"/>
                  </a:lnTo>
                  <a:lnTo>
                    <a:pt x="4004878" y="3214409"/>
                  </a:lnTo>
                  <a:lnTo>
                    <a:pt x="4012411" y="3240109"/>
                  </a:lnTo>
                  <a:lnTo>
                    <a:pt x="3351559" y="3240109"/>
                  </a:lnTo>
                  <a:lnTo>
                    <a:pt x="3329181" y="3247547"/>
                  </a:lnTo>
                  <a:lnTo>
                    <a:pt x="3320644" y="3259772"/>
                  </a:lnTo>
                  <a:lnTo>
                    <a:pt x="3325139" y="3273209"/>
                  </a:lnTo>
                  <a:lnTo>
                    <a:pt x="3338728" y="3280282"/>
                  </a:lnTo>
                  <a:lnTo>
                    <a:pt x="4024283" y="3280282"/>
                  </a:lnTo>
                  <a:lnTo>
                    <a:pt x="4026298" y="3287094"/>
                  </a:lnTo>
                  <a:lnTo>
                    <a:pt x="4042147" y="3342053"/>
                  </a:lnTo>
                  <a:lnTo>
                    <a:pt x="4053091" y="3381894"/>
                  </a:lnTo>
                  <a:lnTo>
                    <a:pt x="3398438" y="3381894"/>
                  </a:lnTo>
                  <a:lnTo>
                    <a:pt x="3376059" y="3388991"/>
                  </a:lnTo>
                  <a:lnTo>
                    <a:pt x="3367522" y="3401671"/>
                  </a:lnTo>
                  <a:lnTo>
                    <a:pt x="3372018" y="3415259"/>
                  </a:lnTo>
                  <a:lnTo>
                    <a:pt x="3385607" y="3422180"/>
                  </a:lnTo>
                  <a:lnTo>
                    <a:pt x="4063748" y="3422180"/>
                  </a:lnTo>
                  <a:lnTo>
                    <a:pt x="4074643" y="3465188"/>
                  </a:lnTo>
                  <a:lnTo>
                    <a:pt x="4086444" y="3518955"/>
                  </a:lnTo>
                  <a:lnTo>
                    <a:pt x="3435617" y="3518955"/>
                  </a:lnTo>
                  <a:lnTo>
                    <a:pt x="3413239" y="3526394"/>
                  </a:lnTo>
                  <a:lnTo>
                    <a:pt x="3404702" y="3538618"/>
                  </a:lnTo>
                  <a:lnTo>
                    <a:pt x="3409197" y="3552056"/>
                  </a:lnTo>
                  <a:lnTo>
                    <a:pt x="3422786" y="3559128"/>
                  </a:lnTo>
                  <a:lnTo>
                    <a:pt x="4093185" y="3559128"/>
                  </a:lnTo>
                  <a:lnTo>
                    <a:pt x="4095565" y="3573929"/>
                  </a:lnTo>
                  <a:lnTo>
                    <a:pt x="4096945" y="3610893"/>
                  </a:lnTo>
                  <a:lnTo>
                    <a:pt x="4089744" y="3629850"/>
                  </a:lnTo>
                  <a:lnTo>
                    <a:pt x="4067822" y="3641032"/>
                  </a:lnTo>
                  <a:lnTo>
                    <a:pt x="4036794" y="3653011"/>
                  </a:lnTo>
                  <a:lnTo>
                    <a:pt x="3478808" y="3653011"/>
                  </a:lnTo>
                  <a:lnTo>
                    <a:pt x="3456884" y="3660563"/>
                  </a:lnTo>
                  <a:lnTo>
                    <a:pt x="3448347" y="3672788"/>
                  </a:lnTo>
                  <a:lnTo>
                    <a:pt x="3452797" y="3686088"/>
                  </a:lnTo>
                  <a:lnTo>
                    <a:pt x="3452843" y="3686225"/>
                  </a:lnTo>
                  <a:lnTo>
                    <a:pt x="3466432" y="3693297"/>
                  </a:lnTo>
                  <a:lnTo>
                    <a:pt x="3908027" y="3693297"/>
                  </a:lnTo>
                  <a:lnTo>
                    <a:pt x="3873175" y="3703187"/>
                  </a:lnTo>
                  <a:lnTo>
                    <a:pt x="3808890" y="3720449"/>
                  </a:lnTo>
                  <a:lnTo>
                    <a:pt x="3742803" y="3737347"/>
                  </a:lnTo>
                  <a:lnTo>
                    <a:pt x="3677136" y="3753354"/>
                  </a:lnTo>
                  <a:lnTo>
                    <a:pt x="3614113" y="3767944"/>
                  </a:lnTo>
                  <a:lnTo>
                    <a:pt x="3555957" y="3780590"/>
                  </a:lnTo>
                  <a:lnTo>
                    <a:pt x="3504892" y="3790765"/>
                  </a:lnTo>
                  <a:lnTo>
                    <a:pt x="3463141" y="3797942"/>
                  </a:lnTo>
                  <a:lnTo>
                    <a:pt x="3432926" y="3801596"/>
                  </a:lnTo>
                  <a:close/>
                </a:path>
                <a:path w="4097019" h="3801745">
                  <a:moveTo>
                    <a:pt x="3919188" y="2929097"/>
                  </a:moveTo>
                  <a:lnTo>
                    <a:pt x="3636316" y="2929097"/>
                  </a:lnTo>
                  <a:lnTo>
                    <a:pt x="3639549" y="2928289"/>
                  </a:lnTo>
                  <a:lnTo>
                    <a:pt x="3663796" y="2921318"/>
                  </a:lnTo>
                  <a:lnTo>
                    <a:pt x="3699359" y="2907274"/>
                  </a:lnTo>
                  <a:lnTo>
                    <a:pt x="3700976" y="2900808"/>
                  </a:lnTo>
                  <a:lnTo>
                    <a:pt x="3702592" y="2895959"/>
                  </a:lnTo>
                  <a:lnTo>
                    <a:pt x="3701872" y="2890920"/>
                  </a:lnTo>
                  <a:lnTo>
                    <a:pt x="3701784" y="2890301"/>
                  </a:lnTo>
                  <a:lnTo>
                    <a:pt x="3703400" y="2885452"/>
                  </a:lnTo>
                  <a:lnTo>
                    <a:pt x="3681173" y="2849282"/>
                  </a:lnTo>
                  <a:lnTo>
                    <a:pt x="3673697" y="2848727"/>
                  </a:lnTo>
                  <a:lnTo>
                    <a:pt x="3893012" y="2848727"/>
                  </a:lnTo>
                  <a:lnTo>
                    <a:pt x="3906994" y="2890920"/>
                  </a:lnTo>
                  <a:lnTo>
                    <a:pt x="3919188" y="2929097"/>
                  </a:lnTo>
                  <a:close/>
                </a:path>
                <a:path w="4097019" h="3801745">
                  <a:moveTo>
                    <a:pt x="3211176" y="3679961"/>
                  </a:moveTo>
                  <a:lnTo>
                    <a:pt x="2784420" y="2919398"/>
                  </a:lnTo>
                  <a:lnTo>
                    <a:pt x="2836957" y="2890301"/>
                  </a:lnTo>
                  <a:lnTo>
                    <a:pt x="3263712" y="3650864"/>
                  </a:lnTo>
                  <a:lnTo>
                    <a:pt x="3211176" y="3679961"/>
                  </a:lnTo>
                  <a:close/>
                </a:path>
                <a:path w="4097019" h="3801745">
                  <a:moveTo>
                    <a:pt x="3924351" y="2945262"/>
                  </a:moveTo>
                  <a:lnTo>
                    <a:pt x="3546600" y="2945262"/>
                  </a:lnTo>
                  <a:lnTo>
                    <a:pt x="3558484" y="2943102"/>
                  </a:lnTo>
                  <a:lnTo>
                    <a:pt x="3578020" y="2938897"/>
                  </a:lnTo>
                  <a:lnTo>
                    <a:pt x="3597406" y="2934237"/>
                  </a:lnTo>
                  <a:lnTo>
                    <a:pt x="3608835" y="2930713"/>
                  </a:lnTo>
                  <a:lnTo>
                    <a:pt x="3612068" y="2930713"/>
                  </a:lnTo>
                  <a:lnTo>
                    <a:pt x="3614493" y="2929905"/>
                  </a:lnTo>
                  <a:lnTo>
                    <a:pt x="3620959" y="2929905"/>
                  </a:lnTo>
                  <a:lnTo>
                    <a:pt x="3625808" y="2928289"/>
                  </a:lnTo>
                  <a:lnTo>
                    <a:pt x="3629850" y="2927481"/>
                  </a:lnTo>
                  <a:lnTo>
                    <a:pt x="3632274" y="2929097"/>
                  </a:lnTo>
                  <a:lnTo>
                    <a:pt x="3919188" y="2929097"/>
                  </a:lnTo>
                  <a:lnTo>
                    <a:pt x="3924351" y="2945262"/>
                  </a:lnTo>
                  <a:close/>
                </a:path>
                <a:path w="4097019" h="3801745">
                  <a:moveTo>
                    <a:pt x="3946273" y="3015984"/>
                  </a:moveTo>
                  <a:lnTo>
                    <a:pt x="3253862" y="3015984"/>
                  </a:lnTo>
                  <a:lnTo>
                    <a:pt x="3272603" y="3009114"/>
                  </a:lnTo>
                  <a:lnTo>
                    <a:pt x="3282504" y="2994388"/>
                  </a:lnTo>
                  <a:lnTo>
                    <a:pt x="3279675" y="2981633"/>
                  </a:lnTo>
                  <a:lnTo>
                    <a:pt x="3266238" y="2976152"/>
                  </a:lnTo>
                  <a:lnTo>
                    <a:pt x="3933967" y="2976152"/>
                  </a:lnTo>
                  <a:lnTo>
                    <a:pt x="3944126" y="3008912"/>
                  </a:lnTo>
                  <a:lnTo>
                    <a:pt x="3946273" y="3015984"/>
                  </a:lnTo>
                  <a:close/>
                </a:path>
                <a:path w="4097019" h="3801745">
                  <a:moveTo>
                    <a:pt x="3984690" y="3144496"/>
                  </a:moveTo>
                  <a:lnTo>
                    <a:pt x="3296699" y="3144496"/>
                  </a:lnTo>
                  <a:lnTo>
                    <a:pt x="3315441" y="3137626"/>
                  </a:lnTo>
                  <a:lnTo>
                    <a:pt x="3325796" y="3122446"/>
                  </a:lnTo>
                  <a:lnTo>
                    <a:pt x="3323119" y="3109539"/>
                  </a:lnTo>
                  <a:lnTo>
                    <a:pt x="3309530" y="3104209"/>
                  </a:lnTo>
                  <a:lnTo>
                    <a:pt x="3972825" y="3104209"/>
                  </a:lnTo>
                  <a:lnTo>
                    <a:pt x="3977929" y="3121360"/>
                  </a:lnTo>
                  <a:lnTo>
                    <a:pt x="3984690" y="3144496"/>
                  </a:lnTo>
                  <a:close/>
                </a:path>
                <a:path w="4097019" h="3801745">
                  <a:moveTo>
                    <a:pt x="4024283" y="3280282"/>
                  </a:moveTo>
                  <a:lnTo>
                    <a:pt x="3338728" y="3280282"/>
                  </a:lnTo>
                  <a:lnTo>
                    <a:pt x="3357469" y="3273411"/>
                  </a:lnTo>
                  <a:lnTo>
                    <a:pt x="3367825" y="3258573"/>
                  </a:lnTo>
                  <a:lnTo>
                    <a:pt x="3365148" y="3245628"/>
                  </a:lnTo>
                  <a:lnTo>
                    <a:pt x="3351559" y="3240109"/>
                  </a:lnTo>
                  <a:lnTo>
                    <a:pt x="4012411" y="3240109"/>
                  </a:lnTo>
                  <a:lnTo>
                    <a:pt x="4024283" y="3280282"/>
                  </a:lnTo>
                  <a:close/>
                </a:path>
                <a:path w="4097019" h="3801745">
                  <a:moveTo>
                    <a:pt x="4063748" y="3422180"/>
                  </a:moveTo>
                  <a:lnTo>
                    <a:pt x="3385607" y="3422180"/>
                  </a:lnTo>
                  <a:lnTo>
                    <a:pt x="3404348" y="3414855"/>
                  </a:lnTo>
                  <a:lnTo>
                    <a:pt x="3414704" y="3400130"/>
                  </a:lnTo>
                  <a:lnTo>
                    <a:pt x="3412026" y="3387375"/>
                  </a:lnTo>
                  <a:lnTo>
                    <a:pt x="3398438" y="3381894"/>
                  </a:lnTo>
                  <a:lnTo>
                    <a:pt x="4053091" y="3381894"/>
                  </a:lnTo>
                  <a:lnTo>
                    <a:pt x="4058894" y="3403019"/>
                  </a:lnTo>
                  <a:lnTo>
                    <a:pt x="4063748" y="3422180"/>
                  </a:lnTo>
                  <a:close/>
                </a:path>
                <a:path w="4097019" h="3801745">
                  <a:moveTo>
                    <a:pt x="4093185" y="3559128"/>
                  </a:moveTo>
                  <a:lnTo>
                    <a:pt x="3422786" y="3559128"/>
                  </a:lnTo>
                  <a:lnTo>
                    <a:pt x="3441527" y="3552258"/>
                  </a:lnTo>
                  <a:lnTo>
                    <a:pt x="3451883" y="3537419"/>
                  </a:lnTo>
                  <a:lnTo>
                    <a:pt x="3449206" y="3524474"/>
                  </a:lnTo>
                  <a:lnTo>
                    <a:pt x="3435617" y="3518955"/>
                  </a:lnTo>
                  <a:lnTo>
                    <a:pt x="4086444" y="3518955"/>
                  </a:lnTo>
                  <a:lnTo>
                    <a:pt x="4087499" y="3523759"/>
                  </a:lnTo>
                  <a:lnTo>
                    <a:pt x="4093185" y="3559128"/>
                  </a:lnTo>
                  <a:close/>
                </a:path>
                <a:path w="4097019" h="3801745">
                  <a:moveTo>
                    <a:pt x="3908027" y="3693297"/>
                  </a:moveTo>
                  <a:lnTo>
                    <a:pt x="3466432" y="3693297"/>
                  </a:lnTo>
                  <a:lnTo>
                    <a:pt x="3485173" y="3686427"/>
                  </a:lnTo>
                  <a:lnTo>
                    <a:pt x="3495074" y="3671247"/>
                  </a:lnTo>
                  <a:lnTo>
                    <a:pt x="3492245" y="3658341"/>
                  </a:lnTo>
                  <a:lnTo>
                    <a:pt x="3478808" y="3653011"/>
                  </a:lnTo>
                  <a:lnTo>
                    <a:pt x="4036794" y="3653011"/>
                  </a:lnTo>
                  <a:lnTo>
                    <a:pt x="4032980" y="3654484"/>
                  </a:lnTo>
                  <a:lnTo>
                    <a:pt x="3987443" y="3669678"/>
                  </a:lnTo>
                  <a:lnTo>
                    <a:pt x="3933434" y="3686088"/>
                  </a:lnTo>
                  <a:lnTo>
                    <a:pt x="3908027" y="3693297"/>
                  </a:lnTo>
                  <a:close/>
                </a:path>
                <a:path w="4097019" h="3801745">
                  <a:moveTo>
                    <a:pt x="210953" y="130128"/>
                  </a:moveTo>
                  <a:lnTo>
                    <a:pt x="0" y="130128"/>
                  </a:lnTo>
                  <a:lnTo>
                    <a:pt x="0" y="0"/>
                  </a:lnTo>
                  <a:lnTo>
                    <a:pt x="210953" y="0"/>
                  </a:lnTo>
                  <a:lnTo>
                    <a:pt x="210953" y="130128"/>
                  </a:lnTo>
                  <a:close/>
                </a:path>
                <a:path w="4097019" h="3801745">
                  <a:moveTo>
                    <a:pt x="210953" y="394425"/>
                  </a:moveTo>
                  <a:lnTo>
                    <a:pt x="0" y="394425"/>
                  </a:lnTo>
                  <a:lnTo>
                    <a:pt x="0" y="264297"/>
                  </a:lnTo>
                  <a:lnTo>
                    <a:pt x="210953" y="264297"/>
                  </a:lnTo>
                  <a:lnTo>
                    <a:pt x="210953" y="394425"/>
                  </a:lnTo>
                  <a:close/>
                </a:path>
                <a:path w="4097019" h="3801745">
                  <a:moveTo>
                    <a:pt x="210953" y="658723"/>
                  </a:moveTo>
                  <a:lnTo>
                    <a:pt x="0" y="658723"/>
                  </a:lnTo>
                  <a:lnTo>
                    <a:pt x="0" y="528595"/>
                  </a:lnTo>
                  <a:lnTo>
                    <a:pt x="210953" y="528595"/>
                  </a:lnTo>
                  <a:lnTo>
                    <a:pt x="210953" y="658723"/>
                  </a:lnTo>
                  <a:close/>
                </a:path>
                <a:path w="4097019" h="3801745">
                  <a:moveTo>
                    <a:pt x="210953" y="923021"/>
                  </a:moveTo>
                  <a:lnTo>
                    <a:pt x="0" y="923021"/>
                  </a:lnTo>
                  <a:lnTo>
                    <a:pt x="0" y="792893"/>
                  </a:lnTo>
                  <a:lnTo>
                    <a:pt x="210953" y="792893"/>
                  </a:lnTo>
                  <a:lnTo>
                    <a:pt x="210953" y="923021"/>
                  </a:lnTo>
                  <a:close/>
                </a:path>
                <a:path w="4097019" h="3801745">
                  <a:moveTo>
                    <a:pt x="210953" y="1187319"/>
                  </a:moveTo>
                  <a:lnTo>
                    <a:pt x="0" y="1187319"/>
                  </a:lnTo>
                  <a:lnTo>
                    <a:pt x="0" y="1057190"/>
                  </a:lnTo>
                  <a:lnTo>
                    <a:pt x="210953" y="1057190"/>
                  </a:lnTo>
                  <a:lnTo>
                    <a:pt x="210953" y="1187319"/>
                  </a:lnTo>
                  <a:close/>
                </a:path>
                <a:path w="4097019" h="3801745">
                  <a:moveTo>
                    <a:pt x="210953" y="1452425"/>
                  </a:moveTo>
                  <a:lnTo>
                    <a:pt x="0" y="1452425"/>
                  </a:lnTo>
                  <a:lnTo>
                    <a:pt x="0" y="1322296"/>
                  </a:lnTo>
                  <a:lnTo>
                    <a:pt x="210953" y="1322296"/>
                  </a:lnTo>
                  <a:lnTo>
                    <a:pt x="210953" y="1452425"/>
                  </a:lnTo>
                  <a:close/>
                </a:path>
                <a:path w="4097019" h="3801745">
                  <a:moveTo>
                    <a:pt x="210953" y="1716722"/>
                  </a:moveTo>
                  <a:lnTo>
                    <a:pt x="0" y="1716722"/>
                  </a:lnTo>
                  <a:lnTo>
                    <a:pt x="0" y="1586594"/>
                  </a:lnTo>
                  <a:lnTo>
                    <a:pt x="210953" y="1586594"/>
                  </a:lnTo>
                  <a:lnTo>
                    <a:pt x="210953" y="1716722"/>
                  </a:lnTo>
                  <a:close/>
                </a:path>
                <a:path w="4097019" h="3801745">
                  <a:moveTo>
                    <a:pt x="210953" y="1981020"/>
                  </a:moveTo>
                  <a:lnTo>
                    <a:pt x="0" y="1981020"/>
                  </a:lnTo>
                  <a:lnTo>
                    <a:pt x="0" y="1850892"/>
                  </a:lnTo>
                  <a:lnTo>
                    <a:pt x="210953" y="1850892"/>
                  </a:lnTo>
                  <a:lnTo>
                    <a:pt x="210953" y="1981020"/>
                  </a:lnTo>
                  <a:close/>
                </a:path>
                <a:path w="4097019" h="3801745">
                  <a:moveTo>
                    <a:pt x="210953" y="2245318"/>
                  </a:moveTo>
                  <a:lnTo>
                    <a:pt x="0" y="2245318"/>
                  </a:lnTo>
                  <a:lnTo>
                    <a:pt x="0" y="2115189"/>
                  </a:lnTo>
                  <a:lnTo>
                    <a:pt x="210953" y="2115189"/>
                  </a:lnTo>
                  <a:lnTo>
                    <a:pt x="210953" y="2245318"/>
                  </a:lnTo>
                  <a:close/>
                </a:path>
                <a:path w="4097019" h="3801745">
                  <a:moveTo>
                    <a:pt x="210953" y="2509616"/>
                  </a:moveTo>
                  <a:lnTo>
                    <a:pt x="0" y="2509616"/>
                  </a:lnTo>
                  <a:lnTo>
                    <a:pt x="0" y="2379487"/>
                  </a:lnTo>
                  <a:lnTo>
                    <a:pt x="210953" y="2379487"/>
                  </a:lnTo>
                  <a:lnTo>
                    <a:pt x="210953" y="2509616"/>
                  </a:lnTo>
                  <a:close/>
                </a:path>
                <a:path w="4097019" h="3801745">
                  <a:moveTo>
                    <a:pt x="210953" y="2773913"/>
                  </a:moveTo>
                  <a:lnTo>
                    <a:pt x="0" y="2773913"/>
                  </a:lnTo>
                  <a:lnTo>
                    <a:pt x="0" y="2643785"/>
                  </a:lnTo>
                  <a:lnTo>
                    <a:pt x="210953" y="2643785"/>
                  </a:lnTo>
                  <a:lnTo>
                    <a:pt x="210953" y="2773913"/>
                  </a:lnTo>
                  <a:close/>
                </a:path>
                <a:path w="4097019" h="3801745">
                  <a:moveTo>
                    <a:pt x="210953" y="3038211"/>
                  </a:moveTo>
                  <a:lnTo>
                    <a:pt x="0" y="3038211"/>
                  </a:lnTo>
                  <a:lnTo>
                    <a:pt x="0" y="2908083"/>
                  </a:lnTo>
                  <a:lnTo>
                    <a:pt x="210953" y="2908083"/>
                  </a:lnTo>
                  <a:lnTo>
                    <a:pt x="210953" y="3038211"/>
                  </a:lnTo>
                  <a:close/>
                </a:path>
                <a:path w="4097019" h="3801745">
                  <a:moveTo>
                    <a:pt x="210953" y="3302508"/>
                  </a:moveTo>
                  <a:lnTo>
                    <a:pt x="0" y="3302508"/>
                  </a:lnTo>
                  <a:lnTo>
                    <a:pt x="0" y="3172380"/>
                  </a:lnTo>
                  <a:lnTo>
                    <a:pt x="210953" y="3172380"/>
                  </a:lnTo>
                  <a:lnTo>
                    <a:pt x="210953" y="3302508"/>
                  </a:lnTo>
                  <a:close/>
                </a:path>
              </a:pathLst>
            </a:custGeom>
            <a:solidFill>
              <a:srgbClr val="C8B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294357" y="6085603"/>
              <a:ext cx="902335" cy="1054735"/>
            </a:xfrm>
            <a:custGeom>
              <a:avLst/>
              <a:gdLst/>
              <a:ahLst/>
              <a:cxnLst/>
              <a:rect l="l" t="t" r="r" b="b"/>
              <a:pathLst>
                <a:path w="902334" h="1054734">
                  <a:moveTo>
                    <a:pt x="864019" y="999716"/>
                  </a:moveTo>
                  <a:lnTo>
                    <a:pt x="829666" y="946524"/>
                  </a:lnTo>
                  <a:lnTo>
                    <a:pt x="813915" y="906237"/>
                  </a:lnTo>
                  <a:lnTo>
                    <a:pt x="798201" y="863046"/>
                  </a:lnTo>
                  <a:lnTo>
                    <a:pt x="782547" y="817304"/>
                  </a:lnTo>
                  <a:lnTo>
                    <a:pt x="766978" y="769365"/>
                  </a:lnTo>
                  <a:lnTo>
                    <a:pt x="751518" y="719583"/>
                  </a:lnTo>
                  <a:lnTo>
                    <a:pt x="736192" y="668313"/>
                  </a:lnTo>
                  <a:lnTo>
                    <a:pt x="721023" y="615907"/>
                  </a:lnTo>
                  <a:lnTo>
                    <a:pt x="706036" y="562721"/>
                  </a:lnTo>
                  <a:lnTo>
                    <a:pt x="691255" y="509108"/>
                  </a:lnTo>
                  <a:lnTo>
                    <a:pt x="676705" y="455423"/>
                  </a:lnTo>
                  <a:lnTo>
                    <a:pt x="662409" y="402019"/>
                  </a:lnTo>
                  <a:lnTo>
                    <a:pt x="621291" y="247034"/>
                  </a:lnTo>
                  <a:lnTo>
                    <a:pt x="608256" y="198294"/>
                  </a:lnTo>
                  <a:lnTo>
                    <a:pt x="595597" y="151607"/>
                  </a:lnTo>
                  <a:lnTo>
                    <a:pt x="583338" y="107324"/>
                  </a:lnTo>
                  <a:lnTo>
                    <a:pt x="571503" y="65801"/>
                  </a:lnTo>
                  <a:lnTo>
                    <a:pt x="560117" y="27392"/>
                  </a:lnTo>
                  <a:lnTo>
                    <a:pt x="566153" y="13310"/>
                  </a:lnTo>
                  <a:lnTo>
                    <a:pt x="585981" y="3245"/>
                  </a:lnTo>
                  <a:lnTo>
                    <a:pt x="607627" y="0"/>
                  </a:lnTo>
                  <a:lnTo>
                    <a:pt x="619119" y="6377"/>
                  </a:lnTo>
                  <a:lnTo>
                    <a:pt x="624694" y="28013"/>
                  </a:lnTo>
                  <a:lnTo>
                    <a:pt x="633412" y="59630"/>
                  </a:lnTo>
                  <a:lnTo>
                    <a:pt x="644899" y="100034"/>
                  </a:lnTo>
                  <a:lnTo>
                    <a:pt x="658781" y="148028"/>
                  </a:lnTo>
                  <a:lnTo>
                    <a:pt x="674686" y="202416"/>
                  </a:lnTo>
                  <a:lnTo>
                    <a:pt x="692240" y="262001"/>
                  </a:lnTo>
                  <a:lnTo>
                    <a:pt x="711069" y="325589"/>
                  </a:lnTo>
                  <a:lnTo>
                    <a:pt x="751059" y="459987"/>
                  </a:lnTo>
                  <a:lnTo>
                    <a:pt x="847217" y="782298"/>
                  </a:lnTo>
                  <a:lnTo>
                    <a:pt x="862806" y="834846"/>
                  </a:lnTo>
                  <a:lnTo>
                    <a:pt x="876310" y="880632"/>
                  </a:lnTo>
                  <a:lnTo>
                    <a:pt x="887356" y="918460"/>
                  </a:lnTo>
                  <a:lnTo>
                    <a:pt x="900577" y="965458"/>
                  </a:lnTo>
                  <a:lnTo>
                    <a:pt x="902006" y="972236"/>
                  </a:lnTo>
                  <a:lnTo>
                    <a:pt x="880436" y="994463"/>
                  </a:lnTo>
                  <a:lnTo>
                    <a:pt x="864019" y="999716"/>
                  </a:lnTo>
                  <a:close/>
                </a:path>
                <a:path w="902334" h="1054734">
                  <a:moveTo>
                    <a:pt x="134977" y="1024772"/>
                  </a:moveTo>
                  <a:lnTo>
                    <a:pt x="75975" y="981127"/>
                  </a:lnTo>
                  <a:lnTo>
                    <a:pt x="128511" y="951221"/>
                  </a:lnTo>
                  <a:lnTo>
                    <a:pt x="139018" y="1022347"/>
                  </a:lnTo>
                  <a:lnTo>
                    <a:pt x="134977" y="1024772"/>
                  </a:lnTo>
                  <a:close/>
                </a:path>
                <a:path w="902334" h="1054734">
                  <a:moveTo>
                    <a:pt x="46070" y="377364"/>
                  </a:moveTo>
                  <a:lnTo>
                    <a:pt x="2955" y="346713"/>
                  </a:lnTo>
                  <a:lnTo>
                    <a:pt x="0" y="330788"/>
                  </a:lnTo>
                  <a:lnTo>
                    <a:pt x="4207" y="315129"/>
                  </a:lnTo>
                  <a:lnTo>
                    <a:pt x="4319" y="314712"/>
                  </a:lnTo>
                  <a:lnTo>
                    <a:pt x="37811" y="282293"/>
                  </a:lnTo>
                  <a:lnTo>
                    <a:pt x="75975" y="269867"/>
                  </a:lnTo>
                  <a:lnTo>
                    <a:pt x="82441" y="269867"/>
                  </a:lnTo>
                  <a:lnTo>
                    <a:pt x="97419" y="271180"/>
                  </a:lnTo>
                  <a:lnTo>
                    <a:pt x="111336" y="275524"/>
                  </a:lnTo>
                  <a:lnTo>
                    <a:pt x="123131" y="283506"/>
                  </a:lnTo>
                  <a:lnTo>
                    <a:pt x="127189" y="289265"/>
                  </a:lnTo>
                  <a:lnTo>
                    <a:pt x="87392" y="289265"/>
                  </a:lnTo>
                  <a:lnTo>
                    <a:pt x="67451" y="295705"/>
                  </a:lnTo>
                  <a:lnTo>
                    <a:pt x="25902" y="323565"/>
                  </a:lnTo>
                  <a:lnTo>
                    <a:pt x="20307" y="332910"/>
                  </a:lnTo>
                  <a:lnTo>
                    <a:pt x="20320" y="342862"/>
                  </a:lnTo>
                  <a:lnTo>
                    <a:pt x="28288" y="353117"/>
                  </a:lnTo>
                  <a:lnTo>
                    <a:pt x="33946" y="357966"/>
                  </a:lnTo>
                  <a:lnTo>
                    <a:pt x="41220" y="361199"/>
                  </a:lnTo>
                  <a:lnTo>
                    <a:pt x="47686" y="363624"/>
                  </a:lnTo>
                  <a:lnTo>
                    <a:pt x="51728" y="365240"/>
                  </a:lnTo>
                  <a:lnTo>
                    <a:pt x="53344" y="369282"/>
                  </a:lnTo>
                  <a:lnTo>
                    <a:pt x="50111" y="375747"/>
                  </a:lnTo>
                  <a:lnTo>
                    <a:pt x="46070" y="377364"/>
                  </a:lnTo>
                  <a:close/>
                </a:path>
                <a:path w="902334" h="1054734">
                  <a:moveTo>
                    <a:pt x="125278" y="306238"/>
                  </a:moveTo>
                  <a:lnTo>
                    <a:pt x="121237" y="304622"/>
                  </a:lnTo>
                  <a:lnTo>
                    <a:pt x="119621" y="301389"/>
                  </a:lnTo>
                  <a:lnTo>
                    <a:pt x="106272" y="289492"/>
                  </a:lnTo>
                  <a:lnTo>
                    <a:pt x="87392" y="289265"/>
                  </a:lnTo>
                  <a:lnTo>
                    <a:pt x="127189" y="289265"/>
                  </a:lnTo>
                  <a:lnTo>
                    <a:pt x="131727" y="295705"/>
                  </a:lnTo>
                  <a:lnTo>
                    <a:pt x="133361" y="298964"/>
                  </a:lnTo>
                  <a:lnTo>
                    <a:pt x="131744" y="303005"/>
                  </a:lnTo>
                  <a:lnTo>
                    <a:pt x="125278" y="306238"/>
                  </a:lnTo>
                  <a:close/>
                </a:path>
                <a:path w="902334" h="1054734">
                  <a:moveTo>
                    <a:pt x="88907" y="505876"/>
                  </a:moveTo>
                  <a:lnTo>
                    <a:pt x="84057" y="503451"/>
                  </a:lnTo>
                  <a:lnTo>
                    <a:pt x="77276" y="500382"/>
                  </a:lnTo>
                  <a:lnTo>
                    <a:pt x="70238" y="496985"/>
                  </a:lnTo>
                  <a:lnTo>
                    <a:pt x="63712" y="493335"/>
                  </a:lnTo>
                  <a:lnTo>
                    <a:pt x="57385" y="488902"/>
                  </a:lnTo>
                  <a:lnTo>
                    <a:pt x="45792" y="474417"/>
                  </a:lnTo>
                  <a:lnTo>
                    <a:pt x="42837" y="458492"/>
                  </a:lnTo>
                  <a:lnTo>
                    <a:pt x="47044" y="442832"/>
                  </a:lnTo>
                  <a:lnTo>
                    <a:pt x="72742" y="414543"/>
                  </a:lnTo>
                  <a:lnTo>
                    <a:pt x="112346" y="398378"/>
                  </a:lnTo>
                  <a:lnTo>
                    <a:pt x="118812" y="397570"/>
                  </a:lnTo>
                  <a:lnTo>
                    <a:pt x="125278" y="397570"/>
                  </a:lnTo>
                  <a:lnTo>
                    <a:pt x="140256" y="398883"/>
                  </a:lnTo>
                  <a:lnTo>
                    <a:pt x="154173" y="403228"/>
                  </a:lnTo>
                  <a:lnTo>
                    <a:pt x="165968" y="411209"/>
                  </a:lnTo>
                  <a:lnTo>
                    <a:pt x="170026" y="416968"/>
                  </a:lnTo>
                  <a:lnTo>
                    <a:pt x="130229" y="416968"/>
                  </a:lnTo>
                  <a:lnTo>
                    <a:pt x="110288" y="423409"/>
                  </a:lnTo>
                  <a:lnTo>
                    <a:pt x="68739" y="451268"/>
                  </a:lnTo>
                  <a:lnTo>
                    <a:pt x="63144" y="460614"/>
                  </a:lnTo>
                  <a:lnTo>
                    <a:pt x="63157" y="470565"/>
                  </a:lnTo>
                  <a:lnTo>
                    <a:pt x="71126" y="480820"/>
                  </a:lnTo>
                  <a:lnTo>
                    <a:pt x="76783" y="485669"/>
                  </a:lnTo>
                  <a:lnTo>
                    <a:pt x="84057" y="488902"/>
                  </a:lnTo>
                  <a:lnTo>
                    <a:pt x="90523" y="491327"/>
                  </a:lnTo>
                  <a:lnTo>
                    <a:pt x="94565" y="492944"/>
                  </a:lnTo>
                  <a:lnTo>
                    <a:pt x="96181" y="496985"/>
                  </a:lnTo>
                  <a:lnTo>
                    <a:pt x="94565" y="500218"/>
                  </a:lnTo>
                  <a:lnTo>
                    <a:pt x="92948" y="504259"/>
                  </a:lnTo>
                  <a:lnTo>
                    <a:pt x="88907" y="505876"/>
                  </a:lnTo>
                  <a:close/>
                </a:path>
                <a:path w="902334" h="1054734">
                  <a:moveTo>
                    <a:pt x="168116" y="433942"/>
                  </a:moveTo>
                  <a:lnTo>
                    <a:pt x="164074" y="432325"/>
                  </a:lnTo>
                  <a:lnTo>
                    <a:pt x="162458" y="429092"/>
                  </a:lnTo>
                  <a:lnTo>
                    <a:pt x="149109" y="417195"/>
                  </a:lnTo>
                  <a:lnTo>
                    <a:pt x="130229" y="416968"/>
                  </a:lnTo>
                  <a:lnTo>
                    <a:pt x="170026" y="416968"/>
                  </a:lnTo>
                  <a:lnTo>
                    <a:pt x="174564" y="423409"/>
                  </a:lnTo>
                  <a:lnTo>
                    <a:pt x="176198" y="426667"/>
                  </a:lnTo>
                  <a:lnTo>
                    <a:pt x="174581" y="430708"/>
                  </a:lnTo>
                  <a:lnTo>
                    <a:pt x="168116" y="433942"/>
                  </a:lnTo>
                  <a:close/>
                </a:path>
                <a:path w="902334" h="1054734">
                  <a:moveTo>
                    <a:pt x="130128" y="641661"/>
                  </a:moveTo>
                  <a:lnTo>
                    <a:pt x="126895" y="640045"/>
                  </a:lnTo>
                  <a:lnTo>
                    <a:pt x="120113" y="636976"/>
                  </a:lnTo>
                  <a:lnTo>
                    <a:pt x="113256" y="633680"/>
                  </a:lnTo>
                  <a:lnTo>
                    <a:pt x="106550" y="629929"/>
                  </a:lnTo>
                  <a:lnTo>
                    <a:pt x="100223" y="625496"/>
                  </a:lnTo>
                  <a:lnTo>
                    <a:pt x="88629" y="611011"/>
                  </a:lnTo>
                  <a:lnTo>
                    <a:pt x="85674" y="595086"/>
                  </a:lnTo>
                  <a:lnTo>
                    <a:pt x="89881" y="579426"/>
                  </a:lnTo>
                  <a:lnTo>
                    <a:pt x="89993" y="579009"/>
                  </a:lnTo>
                  <a:lnTo>
                    <a:pt x="123485" y="546591"/>
                  </a:lnTo>
                  <a:lnTo>
                    <a:pt x="161650" y="534164"/>
                  </a:lnTo>
                  <a:lnTo>
                    <a:pt x="168116" y="534164"/>
                  </a:lnTo>
                  <a:lnTo>
                    <a:pt x="183093" y="535478"/>
                  </a:lnTo>
                  <a:lnTo>
                    <a:pt x="197010" y="539822"/>
                  </a:lnTo>
                  <a:lnTo>
                    <a:pt x="208806" y="547803"/>
                  </a:lnTo>
                  <a:lnTo>
                    <a:pt x="212863" y="553562"/>
                  </a:lnTo>
                  <a:lnTo>
                    <a:pt x="173066" y="553562"/>
                  </a:lnTo>
                  <a:lnTo>
                    <a:pt x="153125" y="560003"/>
                  </a:lnTo>
                  <a:lnTo>
                    <a:pt x="111551" y="587850"/>
                  </a:lnTo>
                  <a:lnTo>
                    <a:pt x="105312" y="606818"/>
                  </a:lnTo>
                  <a:lnTo>
                    <a:pt x="112346" y="616606"/>
                  </a:lnTo>
                  <a:lnTo>
                    <a:pt x="118004" y="621455"/>
                  </a:lnTo>
                  <a:lnTo>
                    <a:pt x="125278" y="624688"/>
                  </a:lnTo>
                  <a:lnTo>
                    <a:pt x="131744" y="627113"/>
                  </a:lnTo>
                  <a:lnTo>
                    <a:pt x="135786" y="628729"/>
                  </a:lnTo>
                  <a:lnTo>
                    <a:pt x="137402" y="632770"/>
                  </a:lnTo>
                  <a:lnTo>
                    <a:pt x="135786" y="636003"/>
                  </a:lnTo>
                  <a:lnTo>
                    <a:pt x="134169" y="640045"/>
                  </a:lnTo>
                  <a:lnTo>
                    <a:pt x="130128" y="641661"/>
                  </a:lnTo>
                  <a:close/>
                </a:path>
                <a:path w="902334" h="1054734">
                  <a:moveTo>
                    <a:pt x="210953" y="570536"/>
                  </a:moveTo>
                  <a:lnTo>
                    <a:pt x="206912" y="568919"/>
                  </a:lnTo>
                  <a:lnTo>
                    <a:pt x="205295" y="565686"/>
                  </a:lnTo>
                  <a:lnTo>
                    <a:pt x="191946" y="553790"/>
                  </a:lnTo>
                  <a:lnTo>
                    <a:pt x="173066" y="553562"/>
                  </a:lnTo>
                  <a:lnTo>
                    <a:pt x="212863" y="553562"/>
                  </a:lnTo>
                  <a:lnTo>
                    <a:pt x="217401" y="560003"/>
                  </a:lnTo>
                  <a:lnTo>
                    <a:pt x="219035" y="563261"/>
                  </a:lnTo>
                  <a:lnTo>
                    <a:pt x="217419" y="567303"/>
                  </a:lnTo>
                  <a:lnTo>
                    <a:pt x="210953" y="570536"/>
                  </a:lnTo>
                  <a:close/>
                </a:path>
                <a:path w="902334" h="1054734">
                  <a:moveTo>
                    <a:pt x="177814" y="783914"/>
                  </a:moveTo>
                  <a:lnTo>
                    <a:pt x="172965" y="781488"/>
                  </a:lnTo>
                  <a:lnTo>
                    <a:pt x="166183" y="778420"/>
                  </a:lnTo>
                  <a:lnTo>
                    <a:pt x="159146" y="775023"/>
                  </a:lnTo>
                  <a:lnTo>
                    <a:pt x="152620" y="771373"/>
                  </a:lnTo>
                  <a:lnTo>
                    <a:pt x="146293" y="766940"/>
                  </a:lnTo>
                  <a:lnTo>
                    <a:pt x="134699" y="752455"/>
                  </a:lnTo>
                  <a:lnTo>
                    <a:pt x="131744" y="736530"/>
                  </a:lnTo>
                  <a:lnTo>
                    <a:pt x="135951" y="720870"/>
                  </a:lnTo>
                  <a:lnTo>
                    <a:pt x="136063" y="720453"/>
                  </a:lnTo>
                  <a:lnTo>
                    <a:pt x="169555" y="688035"/>
                  </a:lnTo>
                  <a:lnTo>
                    <a:pt x="207720" y="675608"/>
                  </a:lnTo>
                  <a:lnTo>
                    <a:pt x="214186" y="675608"/>
                  </a:lnTo>
                  <a:lnTo>
                    <a:pt x="229164" y="676921"/>
                  </a:lnTo>
                  <a:lnTo>
                    <a:pt x="243081" y="681266"/>
                  </a:lnTo>
                  <a:lnTo>
                    <a:pt x="254876" y="689247"/>
                  </a:lnTo>
                  <a:lnTo>
                    <a:pt x="258933" y="695006"/>
                  </a:lnTo>
                  <a:lnTo>
                    <a:pt x="219136" y="695006"/>
                  </a:lnTo>
                  <a:lnTo>
                    <a:pt x="199195" y="701447"/>
                  </a:lnTo>
                  <a:lnTo>
                    <a:pt x="157646" y="729306"/>
                  </a:lnTo>
                  <a:lnTo>
                    <a:pt x="152052" y="738652"/>
                  </a:lnTo>
                  <a:lnTo>
                    <a:pt x="152064" y="748603"/>
                  </a:lnTo>
                  <a:lnTo>
                    <a:pt x="160033" y="758858"/>
                  </a:lnTo>
                  <a:lnTo>
                    <a:pt x="165691" y="763707"/>
                  </a:lnTo>
                  <a:lnTo>
                    <a:pt x="172965" y="766940"/>
                  </a:lnTo>
                  <a:lnTo>
                    <a:pt x="179431" y="769365"/>
                  </a:lnTo>
                  <a:lnTo>
                    <a:pt x="183472" y="770982"/>
                  </a:lnTo>
                  <a:lnTo>
                    <a:pt x="185089" y="775023"/>
                  </a:lnTo>
                  <a:lnTo>
                    <a:pt x="183472" y="778256"/>
                  </a:lnTo>
                  <a:lnTo>
                    <a:pt x="181856" y="782297"/>
                  </a:lnTo>
                  <a:lnTo>
                    <a:pt x="177814" y="783914"/>
                  </a:lnTo>
                  <a:close/>
                </a:path>
                <a:path w="902334" h="1054734">
                  <a:moveTo>
                    <a:pt x="257023" y="711979"/>
                  </a:moveTo>
                  <a:lnTo>
                    <a:pt x="252982" y="710363"/>
                  </a:lnTo>
                  <a:lnTo>
                    <a:pt x="251365" y="707130"/>
                  </a:lnTo>
                  <a:lnTo>
                    <a:pt x="238016" y="695233"/>
                  </a:lnTo>
                  <a:lnTo>
                    <a:pt x="219136" y="695006"/>
                  </a:lnTo>
                  <a:lnTo>
                    <a:pt x="258933" y="695006"/>
                  </a:lnTo>
                  <a:lnTo>
                    <a:pt x="263471" y="701447"/>
                  </a:lnTo>
                  <a:lnTo>
                    <a:pt x="265106" y="704705"/>
                  </a:lnTo>
                  <a:lnTo>
                    <a:pt x="263489" y="708746"/>
                  </a:lnTo>
                  <a:lnTo>
                    <a:pt x="257023" y="711979"/>
                  </a:lnTo>
                  <a:close/>
                </a:path>
                <a:path w="902334" h="1054734">
                  <a:moveTo>
                    <a:pt x="214994" y="920508"/>
                  </a:moveTo>
                  <a:lnTo>
                    <a:pt x="171879" y="889857"/>
                  </a:lnTo>
                  <a:lnTo>
                    <a:pt x="168924" y="873932"/>
                  </a:lnTo>
                  <a:lnTo>
                    <a:pt x="173131" y="858272"/>
                  </a:lnTo>
                  <a:lnTo>
                    <a:pt x="198829" y="829983"/>
                  </a:lnTo>
                  <a:lnTo>
                    <a:pt x="238433" y="813819"/>
                  </a:lnTo>
                  <a:lnTo>
                    <a:pt x="244899" y="813010"/>
                  </a:lnTo>
                  <a:lnTo>
                    <a:pt x="251365" y="813010"/>
                  </a:lnTo>
                  <a:lnTo>
                    <a:pt x="266343" y="814324"/>
                  </a:lnTo>
                  <a:lnTo>
                    <a:pt x="280260" y="818668"/>
                  </a:lnTo>
                  <a:lnTo>
                    <a:pt x="292056" y="826650"/>
                  </a:lnTo>
                  <a:lnTo>
                    <a:pt x="296113" y="832408"/>
                  </a:lnTo>
                  <a:lnTo>
                    <a:pt x="256316" y="832408"/>
                  </a:lnTo>
                  <a:lnTo>
                    <a:pt x="236375" y="838849"/>
                  </a:lnTo>
                  <a:lnTo>
                    <a:pt x="194826" y="866709"/>
                  </a:lnTo>
                  <a:lnTo>
                    <a:pt x="189231" y="876054"/>
                  </a:lnTo>
                  <a:lnTo>
                    <a:pt x="189244" y="886006"/>
                  </a:lnTo>
                  <a:lnTo>
                    <a:pt x="197213" y="896260"/>
                  </a:lnTo>
                  <a:lnTo>
                    <a:pt x="202870" y="901110"/>
                  </a:lnTo>
                  <a:lnTo>
                    <a:pt x="210144" y="904343"/>
                  </a:lnTo>
                  <a:lnTo>
                    <a:pt x="216611" y="906767"/>
                  </a:lnTo>
                  <a:lnTo>
                    <a:pt x="220652" y="908384"/>
                  </a:lnTo>
                  <a:lnTo>
                    <a:pt x="222268" y="912425"/>
                  </a:lnTo>
                  <a:lnTo>
                    <a:pt x="219035" y="918891"/>
                  </a:lnTo>
                  <a:lnTo>
                    <a:pt x="214994" y="920508"/>
                  </a:lnTo>
                  <a:close/>
                </a:path>
                <a:path w="902334" h="1054734">
                  <a:moveTo>
                    <a:pt x="294203" y="849382"/>
                  </a:moveTo>
                  <a:lnTo>
                    <a:pt x="290161" y="847765"/>
                  </a:lnTo>
                  <a:lnTo>
                    <a:pt x="288545" y="844532"/>
                  </a:lnTo>
                  <a:lnTo>
                    <a:pt x="275196" y="832636"/>
                  </a:lnTo>
                  <a:lnTo>
                    <a:pt x="256316" y="832408"/>
                  </a:lnTo>
                  <a:lnTo>
                    <a:pt x="296113" y="832408"/>
                  </a:lnTo>
                  <a:lnTo>
                    <a:pt x="300651" y="838849"/>
                  </a:lnTo>
                  <a:lnTo>
                    <a:pt x="302285" y="842107"/>
                  </a:lnTo>
                  <a:lnTo>
                    <a:pt x="300668" y="846149"/>
                  </a:lnTo>
                  <a:lnTo>
                    <a:pt x="294203" y="849382"/>
                  </a:lnTo>
                  <a:close/>
                </a:path>
                <a:path w="902334" h="1054734">
                  <a:moveTo>
                    <a:pt x="257023" y="1054677"/>
                  </a:moveTo>
                  <a:lnTo>
                    <a:pt x="253790" y="1053060"/>
                  </a:lnTo>
                  <a:lnTo>
                    <a:pt x="247008" y="1049992"/>
                  </a:lnTo>
                  <a:lnTo>
                    <a:pt x="240151" y="1046695"/>
                  </a:lnTo>
                  <a:lnTo>
                    <a:pt x="233445" y="1042945"/>
                  </a:lnTo>
                  <a:lnTo>
                    <a:pt x="227118" y="1038512"/>
                  </a:lnTo>
                  <a:lnTo>
                    <a:pt x="215524" y="1024027"/>
                  </a:lnTo>
                  <a:lnTo>
                    <a:pt x="212569" y="1008102"/>
                  </a:lnTo>
                  <a:lnTo>
                    <a:pt x="216888" y="992025"/>
                  </a:lnTo>
                  <a:lnTo>
                    <a:pt x="250380" y="959607"/>
                  </a:lnTo>
                  <a:lnTo>
                    <a:pt x="288545" y="947180"/>
                  </a:lnTo>
                  <a:lnTo>
                    <a:pt x="295011" y="947180"/>
                  </a:lnTo>
                  <a:lnTo>
                    <a:pt x="309963" y="948481"/>
                  </a:lnTo>
                  <a:lnTo>
                    <a:pt x="323703" y="952737"/>
                  </a:lnTo>
                  <a:lnTo>
                    <a:pt x="335019" y="960478"/>
                  </a:lnTo>
                  <a:lnTo>
                    <a:pt x="338475" y="965769"/>
                  </a:lnTo>
                  <a:lnTo>
                    <a:pt x="298345" y="965769"/>
                  </a:lnTo>
                  <a:lnTo>
                    <a:pt x="278404" y="972210"/>
                  </a:lnTo>
                  <a:lnTo>
                    <a:pt x="236855" y="1000070"/>
                  </a:lnTo>
                  <a:lnTo>
                    <a:pt x="231260" y="1009415"/>
                  </a:lnTo>
                  <a:lnTo>
                    <a:pt x="231273" y="1019367"/>
                  </a:lnTo>
                  <a:lnTo>
                    <a:pt x="239241" y="1029621"/>
                  </a:lnTo>
                  <a:lnTo>
                    <a:pt x="244899" y="1034471"/>
                  </a:lnTo>
                  <a:lnTo>
                    <a:pt x="252173" y="1037704"/>
                  </a:lnTo>
                  <a:lnTo>
                    <a:pt x="258639" y="1040128"/>
                  </a:lnTo>
                  <a:lnTo>
                    <a:pt x="262681" y="1041745"/>
                  </a:lnTo>
                  <a:lnTo>
                    <a:pt x="264297" y="1045786"/>
                  </a:lnTo>
                  <a:lnTo>
                    <a:pt x="262681" y="1049019"/>
                  </a:lnTo>
                  <a:lnTo>
                    <a:pt x="261064" y="1053060"/>
                  </a:lnTo>
                  <a:lnTo>
                    <a:pt x="257023" y="1054677"/>
                  </a:lnTo>
                  <a:close/>
                </a:path>
                <a:path w="902334" h="1054734">
                  <a:moveTo>
                    <a:pt x="336231" y="982743"/>
                  </a:moveTo>
                  <a:lnTo>
                    <a:pt x="332190" y="981126"/>
                  </a:lnTo>
                  <a:lnTo>
                    <a:pt x="330574" y="977893"/>
                  </a:lnTo>
                  <a:lnTo>
                    <a:pt x="317225" y="965997"/>
                  </a:lnTo>
                  <a:lnTo>
                    <a:pt x="298345" y="965769"/>
                  </a:lnTo>
                  <a:lnTo>
                    <a:pt x="338475" y="965769"/>
                  </a:lnTo>
                  <a:lnTo>
                    <a:pt x="342681" y="972210"/>
                  </a:lnTo>
                  <a:lnTo>
                    <a:pt x="344314" y="975468"/>
                  </a:lnTo>
                  <a:lnTo>
                    <a:pt x="342697" y="979510"/>
                  </a:lnTo>
                  <a:lnTo>
                    <a:pt x="336231" y="982743"/>
                  </a:lnTo>
                  <a:close/>
                </a:path>
              </a:pathLst>
            </a:custGeom>
            <a:solidFill>
              <a:srgbClr val="AF9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0302427" y="631825"/>
            <a:ext cx="6969759" cy="109220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700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There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70" dirty="0">
                <a:solidFill>
                  <a:srgbClr val="5E443C"/>
                </a:solidFill>
                <a:latin typeface="Times New Roman"/>
                <a:cs typeface="Times New Roman"/>
              </a:rPr>
              <a:t>are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only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3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quotes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70" dirty="0">
                <a:solidFill>
                  <a:srgbClr val="5E443C"/>
                </a:solidFill>
                <a:latin typeface="Times New Roman"/>
                <a:cs typeface="Times New Roman"/>
              </a:rPr>
              <a:t>are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from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movie.</a:t>
            </a:r>
            <a:endParaRPr sz="30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Can</a:t>
            </a:r>
            <a:r>
              <a:rPr sz="30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guess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which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ones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70" dirty="0">
                <a:solidFill>
                  <a:srgbClr val="5E443C"/>
                </a:solidFill>
                <a:latin typeface="Times New Roman"/>
                <a:cs typeface="Times New Roman"/>
              </a:rPr>
              <a:t>are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they?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09926" y="3689017"/>
            <a:ext cx="3371850" cy="109220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700"/>
              </a:spcBef>
            </a:pPr>
            <a:r>
              <a:rPr sz="3000" spc="-125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5" dirty="0">
                <a:solidFill>
                  <a:srgbClr val="5E443C"/>
                </a:solidFill>
                <a:latin typeface="Times New Roman"/>
                <a:cs typeface="Times New Roman"/>
              </a:rPr>
              <a:t>want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something.</a:t>
            </a:r>
            <a:endParaRPr sz="30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3000" spc="-135" dirty="0">
                <a:solidFill>
                  <a:srgbClr val="5E443C"/>
                </a:solidFill>
                <a:latin typeface="Times New Roman"/>
                <a:cs typeface="Times New Roman"/>
              </a:rPr>
              <a:t>Go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get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it!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238578" y="7035800"/>
            <a:ext cx="2396490" cy="2159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marR="5080" indent="-635" algn="ctr">
              <a:lnSpc>
                <a:spcPct val="116700"/>
              </a:lnSpc>
              <a:spcBef>
                <a:spcPts val="95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There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0" dirty="0">
                <a:solidFill>
                  <a:srgbClr val="5E443C"/>
                </a:solidFill>
                <a:latin typeface="Times New Roman"/>
                <a:cs typeface="Times New Roman"/>
              </a:rPr>
              <a:t>an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60" dirty="0">
                <a:solidFill>
                  <a:srgbClr val="5E443C"/>
                </a:solidFill>
                <a:latin typeface="Times New Roman"/>
                <a:cs typeface="Times New Roman"/>
              </a:rPr>
              <a:t>I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in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“happiness”, </a:t>
            </a:r>
            <a:r>
              <a:rPr sz="3000" spc="155" dirty="0">
                <a:solidFill>
                  <a:srgbClr val="5E443C"/>
                </a:solidFill>
                <a:latin typeface="Times New Roman"/>
                <a:cs typeface="Times New Roman"/>
              </a:rPr>
              <a:t>there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no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455" dirty="0">
                <a:solidFill>
                  <a:srgbClr val="5E443C"/>
                </a:solidFill>
                <a:latin typeface="Times New Roman"/>
                <a:cs typeface="Times New Roman"/>
              </a:rPr>
              <a:t>Y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in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“happiness”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4660195" y="4184317"/>
            <a:ext cx="3126105" cy="10922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76200">
              <a:lnSpc>
                <a:spcPct val="116700"/>
              </a:lnSpc>
              <a:spcBef>
                <a:spcPts val="95"/>
              </a:spcBef>
            </a:pPr>
            <a:r>
              <a:rPr sz="3000" spc="-125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have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21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dream,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000" spc="-114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go</a:t>
            </a:r>
            <a:r>
              <a:rPr sz="3000" spc="-114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1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protect</a:t>
            </a:r>
            <a:r>
              <a:rPr sz="3000" spc="-114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it.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802107" y="5926269"/>
            <a:ext cx="3174365" cy="2159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6700"/>
              </a:lnSpc>
              <a:spcBef>
                <a:spcPts val="95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0" dirty="0">
                <a:solidFill>
                  <a:srgbClr val="5E443C"/>
                </a:solidFill>
                <a:latin typeface="Times New Roman"/>
                <a:cs typeface="Times New Roman"/>
              </a:rPr>
              <a:t>not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our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abilities </a:t>
            </a:r>
            <a:r>
              <a:rPr sz="3000" spc="185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show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5" dirty="0">
                <a:solidFill>
                  <a:srgbClr val="5E443C"/>
                </a:solidFill>
                <a:latin typeface="Times New Roman"/>
                <a:cs typeface="Times New Roman"/>
              </a:rPr>
              <a:t>what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we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truly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50" dirty="0">
                <a:solidFill>
                  <a:srgbClr val="5E443C"/>
                </a:solidFill>
                <a:latin typeface="Times New Roman"/>
                <a:cs typeface="Times New Roman"/>
              </a:rPr>
              <a:t>are…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45" dirty="0">
                <a:solidFill>
                  <a:srgbClr val="5E443C"/>
                </a:solidFill>
                <a:latin typeface="Times New Roman"/>
                <a:cs typeface="Times New Roman"/>
              </a:rPr>
              <a:t>our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choices.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83802" y="3003217"/>
            <a:ext cx="2988945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only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way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do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417015" y="3536617"/>
            <a:ext cx="2522220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great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work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280540" y="4070017"/>
            <a:ext cx="2795270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love</a:t>
            </a:r>
            <a:r>
              <a:rPr sz="30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45" dirty="0">
                <a:solidFill>
                  <a:srgbClr val="5E443C"/>
                </a:solidFill>
                <a:latin typeface="Times New Roman"/>
                <a:cs typeface="Times New Roman"/>
              </a:rPr>
              <a:t>what</a:t>
            </a:r>
            <a:r>
              <a:rPr sz="30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000" spc="-1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do.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52713" y="6954968"/>
            <a:ext cx="2765425" cy="21590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99695" algn="just">
              <a:lnSpc>
                <a:spcPct val="116700"/>
              </a:lnSpc>
              <a:spcBef>
                <a:spcPts val="95"/>
              </a:spcBef>
            </a:pP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-1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0" dirty="0">
                <a:solidFill>
                  <a:srgbClr val="5E443C"/>
                </a:solidFill>
                <a:latin typeface="Times New Roman"/>
                <a:cs typeface="Times New Roman"/>
              </a:rPr>
              <a:t>only</a:t>
            </a:r>
            <a:r>
              <a:rPr sz="3000" spc="-1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limit</a:t>
            </a:r>
            <a:r>
              <a:rPr sz="3000" spc="-1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to </a:t>
            </a:r>
            <a:r>
              <a:rPr sz="3000" spc="70" dirty="0">
                <a:solidFill>
                  <a:srgbClr val="5E443C"/>
                </a:solidFill>
                <a:latin typeface="Times New Roman"/>
                <a:cs typeface="Times New Roman"/>
              </a:rPr>
              <a:t>our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5" dirty="0">
                <a:solidFill>
                  <a:srgbClr val="5E443C"/>
                </a:solidFill>
                <a:latin typeface="Times New Roman"/>
                <a:cs typeface="Times New Roman"/>
              </a:rPr>
              <a:t>realization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5" dirty="0">
                <a:solidFill>
                  <a:srgbClr val="5E443C"/>
                </a:solidFill>
                <a:latin typeface="Times New Roman"/>
                <a:cs typeface="Times New Roman"/>
              </a:rPr>
              <a:t>of </a:t>
            </a:r>
            <a:r>
              <a:rPr sz="3000" spc="75" dirty="0">
                <a:solidFill>
                  <a:srgbClr val="5E443C"/>
                </a:solidFill>
                <a:latin typeface="Times New Roman"/>
                <a:cs typeface="Times New Roman"/>
              </a:rPr>
              <a:t>tomorrow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0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45" dirty="0">
                <a:solidFill>
                  <a:srgbClr val="5E443C"/>
                </a:solidFill>
                <a:latin typeface="Times New Roman"/>
                <a:cs typeface="Times New Roman"/>
              </a:rPr>
              <a:t>our </a:t>
            </a:r>
            <a:r>
              <a:rPr sz="3000" spc="90" dirty="0">
                <a:solidFill>
                  <a:srgbClr val="5E443C"/>
                </a:solidFill>
                <a:latin typeface="Times New Roman"/>
                <a:cs typeface="Times New Roman"/>
              </a:rPr>
              <a:t>doubts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today.</a:t>
            </a:r>
            <a:endParaRPr sz="30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682929" y="2715754"/>
            <a:ext cx="16685260" cy="7571740"/>
          </a:xfrm>
          <a:custGeom>
            <a:avLst/>
            <a:gdLst/>
            <a:ahLst/>
            <a:cxnLst/>
            <a:rect l="l" t="t" r="r" b="b"/>
            <a:pathLst>
              <a:path w="16685260" h="7571740">
                <a:moveTo>
                  <a:pt x="58496" y="2673858"/>
                </a:moveTo>
                <a:lnTo>
                  <a:pt x="53416" y="2651734"/>
                </a:lnTo>
                <a:lnTo>
                  <a:pt x="36258" y="2638260"/>
                </a:lnTo>
                <a:lnTo>
                  <a:pt x="13055" y="2643149"/>
                </a:lnTo>
                <a:lnTo>
                  <a:pt x="0" y="2664193"/>
                </a:lnTo>
                <a:lnTo>
                  <a:pt x="5067" y="2686316"/>
                </a:lnTo>
                <a:lnTo>
                  <a:pt x="22237" y="2699791"/>
                </a:lnTo>
                <a:lnTo>
                  <a:pt x="45427" y="2694902"/>
                </a:lnTo>
                <a:lnTo>
                  <a:pt x="58496" y="2673858"/>
                </a:lnTo>
                <a:close/>
              </a:path>
              <a:path w="16685260" h="7571740">
                <a:moveTo>
                  <a:pt x="114414" y="2114575"/>
                </a:moveTo>
                <a:lnTo>
                  <a:pt x="109347" y="2092452"/>
                </a:lnTo>
                <a:lnTo>
                  <a:pt x="92189" y="2078990"/>
                </a:lnTo>
                <a:lnTo>
                  <a:pt x="68986" y="2083866"/>
                </a:lnTo>
                <a:lnTo>
                  <a:pt x="55930" y="2104910"/>
                </a:lnTo>
                <a:lnTo>
                  <a:pt x="60998" y="2127034"/>
                </a:lnTo>
                <a:lnTo>
                  <a:pt x="78155" y="2140508"/>
                </a:lnTo>
                <a:lnTo>
                  <a:pt x="101346" y="2135619"/>
                </a:lnTo>
                <a:lnTo>
                  <a:pt x="114414" y="2114575"/>
                </a:lnTo>
                <a:close/>
              </a:path>
              <a:path w="16685260" h="7571740">
                <a:moveTo>
                  <a:pt x="124333" y="2893657"/>
                </a:moveTo>
                <a:lnTo>
                  <a:pt x="122415" y="2858732"/>
                </a:lnTo>
                <a:lnTo>
                  <a:pt x="104876" y="2834602"/>
                </a:lnTo>
                <a:lnTo>
                  <a:pt x="78155" y="2822524"/>
                </a:lnTo>
                <a:lnTo>
                  <a:pt x="48755" y="2823730"/>
                </a:lnTo>
                <a:lnTo>
                  <a:pt x="23152" y="2839504"/>
                </a:lnTo>
                <a:lnTo>
                  <a:pt x="7797" y="2871089"/>
                </a:lnTo>
                <a:lnTo>
                  <a:pt x="3073" y="2894431"/>
                </a:lnTo>
                <a:lnTo>
                  <a:pt x="4991" y="2929344"/>
                </a:lnTo>
                <a:lnTo>
                  <a:pt x="22542" y="2953474"/>
                </a:lnTo>
                <a:lnTo>
                  <a:pt x="49250" y="2965564"/>
                </a:lnTo>
                <a:lnTo>
                  <a:pt x="78651" y="2964357"/>
                </a:lnTo>
                <a:lnTo>
                  <a:pt x="104267" y="2948584"/>
                </a:lnTo>
                <a:lnTo>
                  <a:pt x="119621" y="2916999"/>
                </a:lnTo>
                <a:lnTo>
                  <a:pt x="124333" y="2893657"/>
                </a:lnTo>
                <a:close/>
              </a:path>
              <a:path w="16685260" h="7571740">
                <a:moveTo>
                  <a:pt x="218109" y="3240176"/>
                </a:moveTo>
                <a:lnTo>
                  <a:pt x="214198" y="3215830"/>
                </a:lnTo>
                <a:lnTo>
                  <a:pt x="205574" y="3202025"/>
                </a:lnTo>
                <a:lnTo>
                  <a:pt x="186029" y="3188881"/>
                </a:lnTo>
                <a:lnTo>
                  <a:pt x="164922" y="3194926"/>
                </a:lnTo>
                <a:lnTo>
                  <a:pt x="151612" y="3213468"/>
                </a:lnTo>
                <a:lnTo>
                  <a:pt x="155524" y="3237814"/>
                </a:lnTo>
                <a:lnTo>
                  <a:pt x="164147" y="3251619"/>
                </a:lnTo>
                <a:lnTo>
                  <a:pt x="183680" y="3264763"/>
                </a:lnTo>
                <a:lnTo>
                  <a:pt x="204800" y="3258718"/>
                </a:lnTo>
                <a:lnTo>
                  <a:pt x="218109" y="3240176"/>
                </a:lnTo>
                <a:close/>
              </a:path>
              <a:path w="16685260" h="7571740">
                <a:moveTo>
                  <a:pt x="266204" y="2606598"/>
                </a:moveTo>
                <a:lnTo>
                  <a:pt x="262293" y="2582253"/>
                </a:lnTo>
                <a:lnTo>
                  <a:pt x="253669" y="2568460"/>
                </a:lnTo>
                <a:lnTo>
                  <a:pt x="234124" y="2555303"/>
                </a:lnTo>
                <a:lnTo>
                  <a:pt x="213004" y="2561361"/>
                </a:lnTo>
                <a:lnTo>
                  <a:pt x="199707" y="2579903"/>
                </a:lnTo>
                <a:lnTo>
                  <a:pt x="203619" y="2604249"/>
                </a:lnTo>
                <a:lnTo>
                  <a:pt x="212242" y="2618054"/>
                </a:lnTo>
                <a:lnTo>
                  <a:pt x="231775" y="2631198"/>
                </a:lnTo>
                <a:lnTo>
                  <a:pt x="252895" y="2625140"/>
                </a:lnTo>
                <a:lnTo>
                  <a:pt x="266204" y="2606598"/>
                </a:lnTo>
                <a:close/>
              </a:path>
              <a:path w="16685260" h="7571740">
                <a:moveTo>
                  <a:pt x="324510" y="2883065"/>
                </a:moveTo>
                <a:lnTo>
                  <a:pt x="319430" y="2860954"/>
                </a:lnTo>
                <a:lnTo>
                  <a:pt x="302272" y="2847479"/>
                </a:lnTo>
                <a:lnTo>
                  <a:pt x="279082" y="2852369"/>
                </a:lnTo>
                <a:lnTo>
                  <a:pt x="266014" y="2873413"/>
                </a:lnTo>
                <a:lnTo>
                  <a:pt x="271081" y="2895523"/>
                </a:lnTo>
                <a:lnTo>
                  <a:pt x="288239" y="2908998"/>
                </a:lnTo>
                <a:lnTo>
                  <a:pt x="311442" y="2904121"/>
                </a:lnTo>
                <a:lnTo>
                  <a:pt x="324510" y="2883065"/>
                </a:lnTo>
                <a:close/>
              </a:path>
              <a:path w="16685260" h="7571740">
                <a:moveTo>
                  <a:pt x="340398" y="35585"/>
                </a:moveTo>
                <a:lnTo>
                  <a:pt x="335330" y="13474"/>
                </a:lnTo>
                <a:lnTo>
                  <a:pt x="318173" y="0"/>
                </a:lnTo>
                <a:lnTo>
                  <a:pt x="294982" y="4889"/>
                </a:lnTo>
                <a:lnTo>
                  <a:pt x="281914" y="25933"/>
                </a:lnTo>
                <a:lnTo>
                  <a:pt x="286981" y="48056"/>
                </a:lnTo>
                <a:lnTo>
                  <a:pt x="304139" y="61518"/>
                </a:lnTo>
                <a:lnTo>
                  <a:pt x="327342" y="56642"/>
                </a:lnTo>
                <a:lnTo>
                  <a:pt x="340398" y="35585"/>
                </a:lnTo>
                <a:close/>
              </a:path>
              <a:path w="16685260" h="7571740">
                <a:moveTo>
                  <a:pt x="398487" y="2290902"/>
                </a:moveTo>
                <a:lnTo>
                  <a:pt x="393420" y="2268778"/>
                </a:lnTo>
                <a:lnTo>
                  <a:pt x="376262" y="2255304"/>
                </a:lnTo>
                <a:lnTo>
                  <a:pt x="353060" y="2260193"/>
                </a:lnTo>
                <a:lnTo>
                  <a:pt x="340004" y="2281237"/>
                </a:lnTo>
                <a:lnTo>
                  <a:pt x="345071" y="2303361"/>
                </a:lnTo>
                <a:lnTo>
                  <a:pt x="362229" y="2316835"/>
                </a:lnTo>
                <a:lnTo>
                  <a:pt x="385419" y="2311946"/>
                </a:lnTo>
                <a:lnTo>
                  <a:pt x="398487" y="2290902"/>
                </a:lnTo>
                <a:close/>
              </a:path>
              <a:path w="16685260" h="7571740">
                <a:moveTo>
                  <a:pt x="602894" y="278841"/>
                </a:moveTo>
                <a:lnTo>
                  <a:pt x="587679" y="212496"/>
                </a:lnTo>
                <a:lnTo>
                  <a:pt x="536194" y="172072"/>
                </a:lnTo>
                <a:lnTo>
                  <a:pt x="502526" y="170688"/>
                </a:lnTo>
                <a:lnTo>
                  <a:pt x="466610" y="186715"/>
                </a:lnTo>
                <a:lnTo>
                  <a:pt x="439077" y="216065"/>
                </a:lnTo>
                <a:lnTo>
                  <a:pt x="427405" y="249859"/>
                </a:lnTo>
                <a:lnTo>
                  <a:pt x="429348" y="284454"/>
                </a:lnTo>
                <a:lnTo>
                  <a:pt x="442633" y="316217"/>
                </a:lnTo>
                <a:lnTo>
                  <a:pt x="464972" y="341490"/>
                </a:lnTo>
                <a:lnTo>
                  <a:pt x="494106" y="356641"/>
                </a:lnTo>
                <a:lnTo>
                  <a:pt x="527773" y="358013"/>
                </a:lnTo>
                <a:lnTo>
                  <a:pt x="563689" y="341985"/>
                </a:lnTo>
                <a:lnTo>
                  <a:pt x="591235" y="312635"/>
                </a:lnTo>
                <a:lnTo>
                  <a:pt x="602894" y="278841"/>
                </a:lnTo>
                <a:close/>
              </a:path>
              <a:path w="16685260" h="7571740">
                <a:moveTo>
                  <a:pt x="715784" y="885456"/>
                </a:moveTo>
                <a:lnTo>
                  <a:pt x="713041" y="862812"/>
                </a:lnTo>
                <a:lnTo>
                  <a:pt x="693864" y="849045"/>
                </a:lnTo>
                <a:lnTo>
                  <a:pt x="671893" y="844791"/>
                </a:lnTo>
                <a:lnTo>
                  <a:pt x="648817" y="850379"/>
                </a:lnTo>
                <a:lnTo>
                  <a:pt x="637476" y="870292"/>
                </a:lnTo>
                <a:lnTo>
                  <a:pt x="640219" y="892937"/>
                </a:lnTo>
                <a:lnTo>
                  <a:pt x="659384" y="906703"/>
                </a:lnTo>
                <a:lnTo>
                  <a:pt x="681355" y="910958"/>
                </a:lnTo>
                <a:lnTo>
                  <a:pt x="704443" y="905370"/>
                </a:lnTo>
                <a:lnTo>
                  <a:pt x="715784" y="885456"/>
                </a:lnTo>
                <a:close/>
              </a:path>
              <a:path w="16685260" h="7571740">
                <a:moveTo>
                  <a:pt x="764286" y="2156383"/>
                </a:moveTo>
                <a:lnTo>
                  <a:pt x="762368" y="2121458"/>
                </a:lnTo>
                <a:lnTo>
                  <a:pt x="744816" y="2097328"/>
                </a:lnTo>
                <a:lnTo>
                  <a:pt x="718108" y="2085238"/>
                </a:lnTo>
                <a:lnTo>
                  <a:pt x="688708" y="2086457"/>
                </a:lnTo>
                <a:lnTo>
                  <a:pt x="663092" y="2102218"/>
                </a:lnTo>
                <a:lnTo>
                  <a:pt x="647738" y="2133803"/>
                </a:lnTo>
                <a:lnTo>
                  <a:pt x="643026" y="2157145"/>
                </a:lnTo>
                <a:lnTo>
                  <a:pt x="644944" y="2192070"/>
                </a:lnTo>
                <a:lnTo>
                  <a:pt x="662495" y="2216200"/>
                </a:lnTo>
                <a:lnTo>
                  <a:pt x="689203" y="2228291"/>
                </a:lnTo>
                <a:lnTo>
                  <a:pt x="718616" y="2227072"/>
                </a:lnTo>
                <a:lnTo>
                  <a:pt x="744220" y="2211311"/>
                </a:lnTo>
                <a:lnTo>
                  <a:pt x="759574" y="2179739"/>
                </a:lnTo>
                <a:lnTo>
                  <a:pt x="764286" y="2156383"/>
                </a:lnTo>
                <a:close/>
              </a:path>
              <a:path w="16685260" h="7571740">
                <a:moveTo>
                  <a:pt x="771791" y="1379321"/>
                </a:moveTo>
                <a:lnTo>
                  <a:pt x="761834" y="1346212"/>
                </a:lnTo>
                <a:lnTo>
                  <a:pt x="753198" y="1332420"/>
                </a:lnTo>
                <a:lnTo>
                  <a:pt x="728433" y="1309966"/>
                </a:lnTo>
                <a:lnTo>
                  <a:pt x="699477" y="1306550"/>
                </a:lnTo>
                <a:lnTo>
                  <a:pt x="671893" y="1318221"/>
                </a:lnTo>
                <a:lnTo>
                  <a:pt x="651268" y="1340993"/>
                </a:lnTo>
                <a:lnTo>
                  <a:pt x="643140" y="1370914"/>
                </a:lnTo>
                <a:lnTo>
                  <a:pt x="653110" y="1404010"/>
                </a:lnTo>
                <a:lnTo>
                  <a:pt x="661733" y="1417815"/>
                </a:lnTo>
                <a:lnTo>
                  <a:pt x="686511" y="1440268"/>
                </a:lnTo>
                <a:lnTo>
                  <a:pt x="715467" y="1443685"/>
                </a:lnTo>
                <a:lnTo>
                  <a:pt x="743038" y="1432013"/>
                </a:lnTo>
                <a:lnTo>
                  <a:pt x="763676" y="1409242"/>
                </a:lnTo>
                <a:lnTo>
                  <a:pt x="771791" y="1379321"/>
                </a:lnTo>
                <a:close/>
              </a:path>
              <a:path w="16685260" h="7571740">
                <a:moveTo>
                  <a:pt x="780135" y="1758327"/>
                </a:moveTo>
                <a:lnTo>
                  <a:pt x="775068" y="1736204"/>
                </a:lnTo>
                <a:lnTo>
                  <a:pt x="757910" y="1722729"/>
                </a:lnTo>
                <a:lnTo>
                  <a:pt x="734707" y="1727619"/>
                </a:lnTo>
                <a:lnTo>
                  <a:pt x="721652" y="1748663"/>
                </a:lnTo>
                <a:lnTo>
                  <a:pt x="726719" y="1770786"/>
                </a:lnTo>
                <a:lnTo>
                  <a:pt x="743877" y="1784261"/>
                </a:lnTo>
                <a:lnTo>
                  <a:pt x="767067" y="1779371"/>
                </a:lnTo>
                <a:lnTo>
                  <a:pt x="780135" y="1758327"/>
                </a:lnTo>
                <a:close/>
              </a:path>
              <a:path w="16685260" h="7571740">
                <a:moveTo>
                  <a:pt x="808913" y="259765"/>
                </a:moveTo>
                <a:lnTo>
                  <a:pt x="803833" y="237642"/>
                </a:lnTo>
                <a:lnTo>
                  <a:pt x="786676" y="224167"/>
                </a:lnTo>
                <a:lnTo>
                  <a:pt x="763485" y="229057"/>
                </a:lnTo>
                <a:lnTo>
                  <a:pt x="750417" y="250101"/>
                </a:lnTo>
                <a:lnTo>
                  <a:pt x="755497" y="272224"/>
                </a:lnTo>
                <a:lnTo>
                  <a:pt x="772655" y="285699"/>
                </a:lnTo>
                <a:lnTo>
                  <a:pt x="795845" y="280822"/>
                </a:lnTo>
                <a:lnTo>
                  <a:pt x="808913" y="259765"/>
                </a:lnTo>
                <a:close/>
              </a:path>
              <a:path w="16685260" h="7571740">
                <a:moveTo>
                  <a:pt x="940752" y="2602153"/>
                </a:moveTo>
                <a:lnTo>
                  <a:pt x="935672" y="2580030"/>
                </a:lnTo>
                <a:lnTo>
                  <a:pt x="918514" y="2566555"/>
                </a:lnTo>
                <a:lnTo>
                  <a:pt x="895324" y="2571445"/>
                </a:lnTo>
                <a:lnTo>
                  <a:pt x="882256" y="2592489"/>
                </a:lnTo>
                <a:lnTo>
                  <a:pt x="887336" y="2614599"/>
                </a:lnTo>
                <a:lnTo>
                  <a:pt x="904494" y="2628087"/>
                </a:lnTo>
                <a:lnTo>
                  <a:pt x="927684" y="2623197"/>
                </a:lnTo>
                <a:lnTo>
                  <a:pt x="940752" y="2602153"/>
                </a:lnTo>
                <a:close/>
              </a:path>
              <a:path w="16685260" h="7571740">
                <a:moveTo>
                  <a:pt x="953503" y="526199"/>
                </a:moveTo>
                <a:lnTo>
                  <a:pt x="943305" y="497420"/>
                </a:lnTo>
                <a:lnTo>
                  <a:pt x="922362" y="476338"/>
                </a:lnTo>
                <a:lnTo>
                  <a:pt x="894270" y="468693"/>
                </a:lnTo>
                <a:lnTo>
                  <a:pt x="862596" y="480237"/>
                </a:lnTo>
                <a:lnTo>
                  <a:pt x="840549" y="507111"/>
                </a:lnTo>
                <a:lnTo>
                  <a:pt x="836409" y="537806"/>
                </a:lnTo>
                <a:lnTo>
                  <a:pt x="846607" y="566572"/>
                </a:lnTo>
                <a:lnTo>
                  <a:pt x="867549" y="587654"/>
                </a:lnTo>
                <a:lnTo>
                  <a:pt x="895642" y="595299"/>
                </a:lnTo>
                <a:lnTo>
                  <a:pt x="927315" y="583755"/>
                </a:lnTo>
                <a:lnTo>
                  <a:pt x="949363" y="556895"/>
                </a:lnTo>
                <a:lnTo>
                  <a:pt x="953503" y="526199"/>
                </a:lnTo>
                <a:close/>
              </a:path>
              <a:path w="16685260" h="7571740">
                <a:moveTo>
                  <a:pt x="1013117" y="2130971"/>
                </a:moveTo>
                <a:lnTo>
                  <a:pt x="1008049" y="2108847"/>
                </a:lnTo>
                <a:lnTo>
                  <a:pt x="990892" y="2095373"/>
                </a:lnTo>
                <a:lnTo>
                  <a:pt x="967701" y="2100262"/>
                </a:lnTo>
                <a:lnTo>
                  <a:pt x="954633" y="2121306"/>
                </a:lnTo>
                <a:lnTo>
                  <a:pt x="959700" y="2143417"/>
                </a:lnTo>
                <a:lnTo>
                  <a:pt x="976858" y="2156891"/>
                </a:lnTo>
                <a:lnTo>
                  <a:pt x="1000048" y="2152015"/>
                </a:lnTo>
                <a:lnTo>
                  <a:pt x="1013117" y="2130971"/>
                </a:lnTo>
                <a:close/>
              </a:path>
              <a:path w="16685260" h="7571740">
                <a:moveTo>
                  <a:pt x="1125651" y="1728343"/>
                </a:moveTo>
                <a:lnTo>
                  <a:pt x="1112456" y="1694637"/>
                </a:lnTo>
                <a:lnTo>
                  <a:pt x="1087196" y="1669465"/>
                </a:lnTo>
                <a:lnTo>
                  <a:pt x="1055890" y="1656092"/>
                </a:lnTo>
                <a:lnTo>
                  <a:pt x="1021956" y="1656003"/>
                </a:lnTo>
                <a:lnTo>
                  <a:pt x="988847" y="1670685"/>
                </a:lnTo>
                <a:lnTo>
                  <a:pt x="975499" y="1680235"/>
                </a:lnTo>
                <a:lnTo>
                  <a:pt x="950849" y="1706892"/>
                </a:lnTo>
                <a:lnTo>
                  <a:pt x="936993" y="1741195"/>
                </a:lnTo>
                <a:lnTo>
                  <a:pt x="935761" y="1777847"/>
                </a:lnTo>
                <a:lnTo>
                  <a:pt x="948969" y="1811553"/>
                </a:lnTo>
                <a:lnTo>
                  <a:pt x="974217" y="1836724"/>
                </a:lnTo>
                <a:lnTo>
                  <a:pt x="1005535" y="1850097"/>
                </a:lnTo>
                <a:lnTo>
                  <a:pt x="1039469" y="1850186"/>
                </a:lnTo>
                <a:lnTo>
                  <a:pt x="1072578" y="1835505"/>
                </a:lnTo>
                <a:lnTo>
                  <a:pt x="1085926" y="1825955"/>
                </a:lnTo>
                <a:lnTo>
                  <a:pt x="1110576" y="1799310"/>
                </a:lnTo>
                <a:lnTo>
                  <a:pt x="1124419" y="1765007"/>
                </a:lnTo>
                <a:lnTo>
                  <a:pt x="1125651" y="1728343"/>
                </a:lnTo>
                <a:close/>
              </a:path>
              <a:path w="16685260" h="7571740">
                <a:moveTo>
                  <a:pt x="15615196" y="7571257"/>
                </a:moveTo>
                <a:lnTo>
                  <a:pt x="15612758" y="7560627"/>
                </a:lnTo>
                <a:lnTo>
                  <a:pt x="15595600" y="7547153"/>
                </a:lnTo>
                <a:lnTo>
                  <a:pt x="15572397" y="7552029"/>
                </a:lnTo>
                <a:lnTo>
                  <a:pt x="15560472" y="7571257"/>
                </a:lnTo>
                <a:lnTo>
                  <a:pt x="15615196" y="7571257"/>
                </a:lnTo>
                <a:close/>
              </a:path>
              <a:path w="16685260" h="7571740">
                <a:moveTo>
                  <a:pt x="15673756" y="7023455"/>
                </a:moveTo>
                <a:lnTo>
                  <a:pt x="15668676" y="7001345"/>
                </a:lnTo>
                <a:lnTo>
                  <a:pt x="15651518" y="6987870"/>
                </a:lnTo>
                <a:lnTo>
                  <a:pt x="15628328" y="6992760"/>
                </a:lnTo>
                <a:lnTo>
                  <a:pt x="15615260" y="7013803"/>
                </a:lnTo>
                <a:lnTo>
                  <a:pt x="15620340" y="7035914"/>
                </a:lnTo>
                <a:lnTo>
                  <a:pt x="15637498" y="7049389"/>
                </a:lnTo>
                <a:lnTo>
                  <a:pt x="15660688" y="7044499"/>
                </a:lnTo>
                <a:lnTo>
                  <a:pt x="15673756" y="7023455"/>
                </a:lnTo>
                <a:close/>
              </a:path>
              <a:path w="16685260" h="7571740">
                <a:moveTo>
                  <a:pt x="15825534" y="7515479"/>
                </a:moveTo>
                <a:lnTo>
                  <a:pt x="15821635" y="7491133"/>
                </a:lnTo>
                <a:lnTo>
                  <a:pt x="15813012" y="7477341"/>
                </a:lnTo>
                <a:lnTo>
                  <a:pt x="15793466" y="7464196"/>
                </a:lnTo>
                <a:lnTo>
                  <a:pt x="15772346" y="7470241"/>
                </a:lnTo>
                <a:lnTo>
                  <a:pt x="15759049" y="7488783"/>
                </a:lnTo>
                <a:lnTo>
                  <a:pt x="15762948" y="7513129"/>
                </a:lnTo>
                <a:lnTo>
                  <a:pt x="15771584" y="7526934"/>
                </a:lnTo>
                <a:lnTo>
                  <a:pt x="15791117" y="7540079"/>
                </a:lnTo>
                <a:lnTo>
                  <a:pt x="15812237" y="7534034"/>
                </a:lnTo>
                <a:lnTo>
                  <a:pt x="15825534" y="7515479"/>
                </a:lnTo>
                <a:close/>
              </a:path>
              <a:path w="16685260" h="7571740">
                <a:moveTo>
                  <a:pt x="15899740" y="4944478"/>
                </a:moveTo>
                <a:lnTo>
                  <a:pt x="15894673" y="4922355"/>
                </a:lnTo>
                <a:lnTo>
                  <a:pt x="15877515" y="4908880"/>
                </a:lnTo>
                <a:lnTo>
                  <a:pt x="15854325" y="4913769"/>
                </a:lnTo>
                <a:lnTo>
                  <a:pt x="15841256" y="4934813"/>
                </a:lnTo>
                <a:lnTo>
                  <a:pt x="15846324" y="4956937"/>
                </a:lnTo>
                <a:lnTo>
                  <a:pt x="15863481" y="4970411"/>
                </a:lnTo>
                <a:lnTo>
                  <a:pt x="15886672" y="4965522"/>
                </a:lnTo>
                <a:lnTo>
                  <a:pt x="15899740" y="4944478"/>
                </a:lnTo>
                <a:close/>
              </a:path>
              <a:path w="16685260" h="7571740">
                <a:moveTo>
                  <a:pt x="15957830" y="7199782"/>
                </a:moveTo>
                <a:lnTo>
                  <a:pt x="15952762" y="7177659"/>
                </a:lnTo>
                <a:lnTo>
                  <a:pt x="15935605" y="7164184"/>
                </a:lnTo>
                <a:lnTo>
                  <a:pt x="15912402" y="7169074"/>
                </a:lnTo>
                <a:lnTo>
                  <a:pt x="15899346" y="7190118"/>
                </a:lnTo>
                <a:lnTo>
                  <a:pt x="15904413" y="7212241"/>
                </a:lnTo>
                <a:lnTo>
                  <a:pt x="15921571" y="7225716"/>
                </a:lnTo>
                <a:lnTo>
                  <a:pt x="15944761" y="7220839"/>
                </a:lnTo>
                <a:lnTo>
                  <a:pt x="15957830" y="7199782"/>
                </a:lnTo>
                <a:close/>
              </a:path>
              <a:path w="16685260" h="7571740">
                <a:moveTo>
                  <a:pt x="16162236" y="5187734"/>
                </a:moveTo>
                <a:lnTo>
                  <a:pt x="16147009" y="5121376"/>
                </a:lnTo>
                <a:lnTo>
                  <a:pt x="16095536" y="5080952"/>
                </a:lnTo>
                <a:lnTo>
                  <a:pt x="16061868" y="5079568"/>
                </a:lnTo>
                <a:lnTo>
                  <a:pt x="16025952" y="5095608"/>
                </a:lnTo>
                <a:lnTo>
                  <a:pt x="15998419" y="5124945"/>
                </a:lnTo>
                <a:lnTo>
                  <a:pt x="15986748" y="5158740"/>
                </a:lnTo>
                <a:lnTo>
                  <a:pt x="15988691" y="5193347"/>
                </a:lnTo>
                <a:lnTo>
                  <a:pt x="16001962" y="5225097"/>
                </a:lnTo>
                <a:lnTo>
                  <a:pt x="16024314" y="5250370"/>
                </a:lnTo>
                <a:lnTo>
                  <a:pt x="16053448" y="5265521"/>
                </a:lnTo>
                <a:lnTo>
                  <a:pt x="16087116" y="5266906"/>
                </a:lnTo>
                <a:lnTo>
                  <a:pt x="16123031" y="5250866"/>
                </a:lnTo>
                <a:lnTo>
                  <a:pt x="16150565" y="5221516"/>
                </a:lnTo>
                <a:lnTo>
                  <a:pt x="16162236" y="5187734"/>
                </a:lnTo>
                <a:close/>
              </a:path>
              <a:path w="16685260" h="7571740">
                <a:moveTo>
                  <a:pt x="16275126" y="5794337"/>
                </a:moveTo>
                <a:lnTo>
                  <a:pt x="16272383" y="5771693"/>
                </a:lnTo>
                <a:lnTo>
                  <a:pt x="16253206" y="5757938"/>
                </a:lnTo>
                <a:lnTo>
                  <a:pt x="16231235" y="5753671"/>
                </a:lnTo>
                <a:lnTo>
                  <a:pt x="16208159" y="5759259"/>
                </a:lnTo>
                <a:lnTo>
                  <a:pt x="16196818" y="5779173"/>
                </a:lnTo>
                <a:lnTo>
                  <a:pt x="16199549" y="5801817"/>
                </a:lnTo>
                <a:lnTo>
                  <a:pt x="16218726" y="5815584"/>
                </a:lnTo>
                <a:lnTo>
                  <a:pt x="16240697" y="5819838"/>
                </a:lnTo>
                <a:lnTo>
                  <a:pt x="16263785" y="5814250"/>
                </a:lnTo>
                <a:lnTo>
                  <a:pt x="16275126" y="5794337"/>
                </a:lnTo>
                <a:close/>
              </a:path>
              <a:path w="16685260" h="7571740">
                <a:moveTo>
                  <a:pt x="16323628" y="7065264"/>
                </a:moveTo>
                <a:lnTo>
                  <a:pt x="16321710" y="7030352"/>
                </a:lnTo>
                <a:lnTo>
                  <a:pt x="16304159" y="7006209"/>
                </a:lnTo>
                <a:lnTo>
                  <a:pt x="16277451" y="6994131"/>
                </a:lnTo>
                <a:lnTo>
                  <a:pt x="16248050" y="6995338"/>
                </a:lnTo>
                <a:lnTo>
                  <a:pt x="16222434" y="7011111"/>
                </a:lnTo>
                <a:lnTo>
                  <a:pt x="16207080" y="7042683"/>
                </a:lnTo>
                <a:lnTo>
                  <a:pt x="16202368" y="7066026"/>
                </a:lnTo>
                <a:lnTo>
                  <a:pt x="16204286" y="7100951"/>
                </a:lnTo>
                <a:lnTo>
                  <a:pt x="16221837" y="7125081"/>
                </a:lnTo>
                <a:lnTo>
                  <a:pt x="16248545" y="7137171"/>
                </a:lnTo>
                <a:lnTo>
                  <a:pt x="16277946" y="7135965"/>
                </a:lnTo>
                <a:lnTo>
                  <a:pt x="16303562" y="7120191"/>
                </a:lnTo>
                <a:lnTo>
                  <a:pt x="16318916" y="7088632"/>
                </a:lnTo>
                <a:lnTo>
                  <a:pt x="16323628" y="7065264"/>
                </a:lnTo>
                <a:close/>
              </a:path>
              <a:path w="16685260" h="7571740">
                <a:moveTo>
                  <a:pt x="16331133" y="6288202"/>
                </a:moveTo>
                <a:lnTo>
                  <a:pt x="16321164" y="6255105"/>
                </a:lnTo>
                <a:lnTo>
                  <a:pt x="16312541" y="6241300"/>
                </a:lnTo>
                <a:lnTo>
                  <a:pt x="16287776" y="6218847"/>
                </a:lnTo>
                <a:lnTo>
                  <a:pt x="16258807" y="6215443"/>
                </a:lnTo>
                <a:lnTo>
                  <a:pt x="16231235" y="6227102"/>
                </a:lnTo>
                <a:lnTo>
                  <a:pt x="16210598" y="6249886"/>
                </a:lnTo>
                <a:lnTo>
                  <a:pt x="16202482" y="6279794"/>
                </a:lnTo>
                <a:lnTo>
                  <a:pt x="16212439" y="6312890"/>
                </a:lnTo>
                <a:lnTo>
                  <a:pt x="16221075" y="6326695"/>
                </a:lnTo>
                <a:lnTo>
                  <a:pt x="16245840" y="6349149"/>
                </a:lnTo>
                <a:lnTo>
                  <a:pt x="16274809" y="6352565"/>
                </a:lnTo>
                <a:lnTo>
                  <a:pt x="16302381" y="6340894"/>
                </a:lnTo>
                <a:lnTo>
                  <a:pt x="16323018" y="6318123"/>
                </a:lnTo>
                <a:lnTo>
                  <a:pt x="16331133" y="6288202"/>
                </a:lnTo>
                <a:close/>
              </a:path>
              <a:path w="16685260" h="7571740">
                <a:moveTo>
                  <a:pt x="16339477" y="6667208"/>
                </a:moveTo>
                <a:lnTo>
                  <a:pt x="16334397" y="6645084"/>
                </a:lnTo>
                <a:lnTo>
                  <a:pt x="16317240" y="6631622"/>
                </a:lnTo>
                <a:lnTo>
                  <a:pt x="16294049" y="6636499"/>
                </a:lnTo>
                <a:lnTo>
                  <a:pt x="16280981" y="6657543"/>
                </a:lnTo>
                <a:lnTo>
                  <a:pt x="16286061" y="6679666"/>
                </a:lnTo>
                <a:lnTo>
                  <a:pt x="16303219" y="6693141"/>
                </a:lnTo>
                <a:lnTo>
                  <a:pt x="16326409" y="6688252"/>
                </a:lnTo>
                <a:lnTo>
                  <a:pt x="16339477" y="6667208"/>
                </a:lnTo>
                <a:close/>
              </a:path>
              <a:path w="16685260" h="7571740">
                <a:moveTo>
                  <a:pt x="16368256" y="5168646"/>
                </a:moveTo>
                <a:lnTo>
                  <a:pt x="16363176" y="5146535"/>
                </a:lnTo>
                <a:lnTo>
                  <a:pt x="16346018" y="5133060"/>
                </a:lnTo>
                <a:lnTo>
                  <a:pt x="16322828" y="5137937"/>
                </a:lnTo>
                <a:lnTo>
                  <a:pt x="16309759" y="5158994"/>
                </a:lnTo>
                <a:lnTo>
                  <a:pt x="16314839" y="5181104"/>
                </a:lnTo>
                <a:lnTo>
                  <a:pt x="16331997" y="5194579"/>
                </a:lnTo>
                <a:lnTo>
                  <a:pt x="16355187" y="5189702"/>
                </a:lnTo>
                <a:lnTo>
                  <a:pt x="16368256" y="5168646"/>
                </a:lnTo>
                <a:close/>
              </a:path>
              <a:path w="16685260" h="7571740">
                <a:moveTo>
                  <a:pt x="16500082" y="7511034"/>
                </a:moveTo>
                <a:lnTo>
                  <a:pt x="16495014" y="7488910"/>
                </a:lnTo>
                <a:lnTo>
                  <a:pt x="16477857" y="7475436"/>
                </a:lnTo>
                <a:lnTo>
                  <a:pt x="16454654" y="7480325"/>
                </a:lnTo>
                <a:lnTo>
                  <a:pt x="16441598" y="7501369"/>
                </a:lnTo>
                <a:lnTo>
                  <a:pt x="16446665" y="7523493"/>
                </a:lnTo>
                <a:lnTo>
                  <a:pt x="16463836" y="7536967"/>
                </a:lnTo>
                <a:lnTo>
                  <a:pt x="16487026" y="7532078"/>
                </a:lnTo>
                <a:lnTo>
                  <a:pt x="16500082" y="7511034"/>
                </a:lnTo>
                <a:close/>
              </a:path>
              <a:path w="16685260" h="7571740">
                <a:moveTo>
                  <a:pt x="16512845" y="5435079"/>
                </a:moveTo>
                <a:lnTo>
                  <a:pt x="16502647" y="5406301"/>
                </a:lnTo>
                <a:lnTo>
                  <a:pt x="16481705" y="5385219"/>
                </a:lnTo>
                <a:lnTo>
                  <a:pt x="16453600" y="5377573"/>
                </a:lnTo>
                <a:lnTo>
                  <a:pt x="16421938" y="5389130"/>
                </a:lnTo>
                <a:lnTo>
                  <a:pt x="16399891" y="5415991"/>
                </a:lnTo>
                <a:lnTo>
                  <a:pt x="16395751" y="5446687"/>
                </a:lnTo>
                <a:lnTo>
                  <a:pt x="16405949" y="5475452"/>
                </a:lnTo>
                <a:lnTo>
                  <a:pt x="16426891" y="5496534"/>
                </a:lnTo>
                <a:lnTo>
                  <a:pt x="16454984" y="5504192"/>
                </a:lnTo>
                <a:lnTo>
                  <a:pt x="16486658" y="5492635"/>
                </a:lnTo>
                <a:lnTo>
                  <a:pt x="16508705" y="5465775"/>
                </a:lnTo>
                <a:lnTo>
                  <a:pt x="16512845" y="5435079"/>
                </a:lnTo>
                <a:close/>
              </a:path>
              <a:path w="16685260" h="7571740">
                <a:moveTo>
                  <a:pt x="16572459" y="7039851"/>
                </a:moveTo>
                <a:lnTo>
                  <a:pt x="16567392" y="7017728"/>
                </a:lnTo>
                <a:lnTo>
                  <a:pt x="16550234" y="7004253"/>
                </a:lnTo>
                <a:lnTo>
                  <a:pt x="16527031" y="7009143"/>
                </a:lnTo>
                <a:lnTo>
                  <a:pt x="16513975" y="7030186"/>
                </a:lnTo>
                <a:lnTo>
                  <a:pt x="16519043" y="7052310"/>
                </a:lnTo>
                <a:lnTo>
                  <a:pt x="16536200" y="7065785"/>
                </a:lnTo>
                <a:lnTo>
                  <a:pt x="16559391" y="7060895"/>
                </a:lnTo>
                <a:lnTo>
                  <a:pt x="16572459" y="7039851"/>
                </a:lnTo>
                <a:close/>
              </a:path>
              <a:path w="16685260" h="7571740">
                <a:moveTo>
                  <a:pt x="16684994" y="6637236"/>
                </a:moveTo>
                <a:lnTo>
                  <a:pt x="16671798" y="6603517"/>
                </a:lnTo>
                <a:lnTo>
                  <a:pt x="16646538" y="6578346"/>
                </a:lnTo>
                <a:lnTo>
                  <a:pt x="16615232" y="6564973"/>
                </a:lnTo>
                <a:lnTo>
                  <a:pt x="16581298" y="6564884"/>
                </a:lnTo>
                <a:lnTo>
                  <a:pt x="16548189" y="6579578"/>
                </a:lnTo>
                <a:lnTo>
                  <a:pt x="16534841" y="6589115"/>
                </a:lnTo>
                <a:lnTo>
                  <a:pt x="16510178" y="6615773"/>
                </a:lnTo>
                <a:lnTo>
                  <a:pt x="16496335" y="6650075"/>
                </a:lnTo>
                <a:lnTo>
                  <a:pt x="16495103" y="6686728"/>
                </a:lnTo>
                <a:lnTo>
                  <a:pt x="16508298" y="6720446"/>
                </a:lnTo>
                <a:lnTo>
                  <a:pt x="16533559" y="6745605"/>
                </a:lnTo>
                <a:lnTo>
                  <a:pt x="16564877" y="6758991"/>
                </a:lnTo>
                <a:lnTo>
                  <a:pt x="16598799" y="6759080"/>
                </a:lnTo>
                <a:lnTo>
                  <a:pt x="16631920" y="6744386"/>
                </a:lnTo>
                <a:lnTo>
                  <a:pt x="16645268" y="6734848"/>
                </a:lnTo>
                <a:lnTo>
                  <a:pt x="16669919" y="6708191"/>
                </a:lnTo>
                <a:lnTo>
                  <a:pt x="16683762" y="6673888"/>
                </a:lnTo>
                <a:lnTo>
                  <a:pt x="16684994" y="6637236"/>
                </a:lnTo>
                <a:close/>
              </a:path>
            </a:pathLst>
          </a:custGeom>
          <a:solidFill>
            <a:srgbClr val="C8B8AB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16615" rIns="0" bIns="0" rtlCol="0">
            <a:spAutoFit/>
          </a:bodyPr>
          <a:lstStyle/>
          <a:p>
            <a:pPr marL="12700" marR="5080" algn="just">
              <a:lnSpc>
                <a:spcPct val="116700"/>
              </a:lnSpc>
              <a:spcBef>
                <a:spcPts val="95"/>
              </a:spcBef>
            </a:pPr>
            <a:r>
              <a:rPr dirty="0"/>
              <a:t>From</a:t>
            </a:r>
            <a:r>
              <a:rPr spc="409" dirty="0"/>
              <a:t> </a:t>
            </a:r>
            <a:r>
              <a:rPr spc="160" dirty="0"/>
              <a:t>the</a:t>
            </a:r>
            <a:r>
              <a:rPr spc="409" dirty="0"/>
              <a:t> </a:t>
            </a:r>
            <a:r>
              <a:rPr spc="120" dirty="0"/>
              <a:t>scene</a:t>
            </a:r>
            <a:r>
              <a:rPr spc="415" dirty="0"/>
              <a:t> </a:t>
            </a:r>
            <a:r>
              <a:rPr spc="120" dirty="0"/>
              <a:t>where</a:t>
            </a:r>
            <a:r>
              <a:rPr spc="409" dirty="0"/>
              <a:t> </a:t>
            </a:r>
            <a:r>
              <a:rPr dirty="0"/>
              <a:t>Chris</a:t>
            </a:r>
            <a:r>
              <a:rPr spc="415" dirty="0"/>
              <a:t> </a:t>
            </a:r>
            <a:r>
              <a:rPr spc="65" dirty="0"/>
              <a:t>Gardner</a:t>
            </a:r>
            <a:r>
              <a:rPr spc="409" dirty="0"/>
              <a:t> </a:t>
            </a:r>
            <a:r>
              <a:rPr dirty="0"/>
              <a:t>is</a:t>
            </a:r>
            <a:r>
              <a:rPr spc="415" dirty="0"/>
              <a:t> </a:t>
            </a:r>
            <a:r>
              <a:rPr dirty="0"/>
              <a:t>officially</a:t>
            </a:r>
            <a:r>
              <a:rPr spc="409" dirty="0"/>
              <a:t> </a:t>
            </a:r>
            <a:r>
              <a:rPr spc="95" dirty="0"/>
              <a:t>offered</a:t>
            </a:r>
            <a:r>
              <a:rPr spc="415" dirty="0"/>
              <a:t> </a:t>
            </a:r>
            <a:r>
              <a:rPr spc="210" dirty="0"/>
              <a:t>a</a:t>
            </a:r>
            <a:r>
              <a:rPr spc="409" dirty="0"/>
              <a:t> </a:t>
            </a:r>
            <a:r>
              <a:rPr dirty="0"/>
              <a:t>full-</a:t>
            </a:r>
            <a:r>
              <a:rPr spc="70" dirty="0"/>
              <a:t>time</a:t>
            </a:r>
            <a:r>
              <a:rPr spc="415" dirty="0"/>
              <a:t> </a:t>
            </a:r>
            <a:r>
              <a:rPr dirty="0"/>
              <a:t>position,</a:t>
            </a:r>
            <a:r>
              <a:rPr spc="409" dirty="0"/>
              <a:t> </a:t>
            </a:r>
            <a:r>
              <a:rPr spc="-310" dirty="0"/>
              <a:t>I </a:t>
            </a:r>
            <a:r>
              <a:rPr spc="100" dirty="0"/>
              <a:t>learned</a:t>
            </a:r>
            <a:r>
              <a:rPr spc="170" dirty="0"/>
              <a:t> </a:t>
            </a:r>
            <a:r>
              <a:rPr spc="160" dirty="0"/>
              <a:t>the</a:t>
            </a:r>
            <a:r>
              <a:rPr spc="175" dirty="0"/>
              <a:t> </a:t>
            </a:r>
            <a:r>
              <a:rPr spc="145" dirty="0"/>
              <a:t>true</a:t>
            </a:r>
            <a:r>
              <a:rPr spc="175" dirty="0"/>
              <a:t> </a:t>
            </a:r>
            <a:r>
              <a:rPr spc="45" dirty="0"/>
              <a:t>meaning</a:t>
            </a:r>
            <a:r>
              <a:rPr spc="175" dirty="0"/>
              <a:t> </a:t>
            </a:r>
            <a:r>
              <a:rPr dirty="0"/>
              <a:t>of</a:t>
            </a:r>
            <a:r>
              <a:rPr spc="170" dirty="0"/>
              <a:t> </a:t>
            </a:r>
            <a:r>
              <a:rPr spc="110" dirty="0"/>
              <a:t>perseverance</a:t>
            </a:r>
            <a:r>
              <a:rPr spc="175" dirty="0"/>
              <a:t> </a:t>
            </a:r>
            <a:r>
              <a:rPr spc="114" dirty="0"/>
              <a:t>and</a:t>
            </a:r>
            <a:r>
              <a:rPr spc="175" dirty="0"/>
              <a:t> </a:t>
            </a:r>
            <a:r>
              <a:rPr spc="160" dirty="0"/>
              <a:t>the</a:t>
            </a:r>
            <a:r>
              <a:rPr spc="175" dirty="0"/>
              <a:t> </a:t>
            </a:r>
            <a:r>
              <a:rPr spc="80" dirty="0"/>
              <a:t>importance</a:t>
            </a:r>
            <a:r>
              <a:rPr spc="175" dirty="0"/>
              <a:t> </a:t>
            </a:r>
            <a:r>
              <a:rPr dirty="0"/>
              <a:t>of</a:t>
            </a:r>
            <a:r>
              <a:rPr spc="170" dirty="0"/>
              <a:t> </a:t>
            </a:r>
            <a:r>
              <a:rPr dirty="0"/>
              <a:t>aligning</a:t>
            </a:r>
            <a:r>
              <a:rPr spc="175" dirty="0"/>
              <a:t> </a:t>
            </a:r>
            <a:r>
              <a:rPr spc="65" dirty="0"/>
              <a:t>words </a:t>
            </a:r>
            <a:r>
              <a:rPr spc="114" dirty="0"/>
              <a:t>and</a:t>
            </a:r>
            <a:r>
              <a:rPr spc="640" dirty="0"/>
              <a:t> </a:t>
            </a:r>
            <a:r>
              <a:rPr spc="80" dirty="0"/>
              <a:t>actions</a:t>
            </a:r>
            <a:r>
              <a:rPr spc="640" dirty="0"/>
              <a:t> </a:t>
            </a:r>
            <a:r>
              <a:rPr spc="125" dirty="0"/>
              <a:t>to</a:t>
            </a:r>
            <a:r>
              <a:rPr spc="640" dirty="0"/>
              <a:t> </a:t>
            </a:r>
            <a:r>
              <a:rPr dirty="0"/>
              <a:t>build</a:t>
            </a:r>
            <a:r>
              <a:rPr spc="640" dirty="0"/>
              <a:t> </a:t>
            </a:r>
            <a:r>
              <a:rPr spc="105" dirty="0"/>
              <a:t>trust.</a:t>
            </a:r>
            <a:r>
              <a:rPr spc="640" dirty="0"/>
              <a:t> </a:t>
            </a:r>
            <a:r>
              <a:rPr spc="65" dirty="0"/>
              <a:t>Despite</a:t>
            </a:r>
            <a:r>
              <a:rPr spc="640" dirty="0"/>
              <a:t> </a:t>
            </a:r>
            <a:r>
              <a:rPr dirty="0"/>
              <a:t>facing</a:t>
            </a:r>
            <a:r>
              <a:rPr spc="640" dirty="0"/>
              <a:t> </a:t>
            </a:r>
            <a:r>
              <a:rPr spc="95" dirty="0"/>
              <a:t>extreme</a:t>
            </a:r>
            <a:r>
              <a:rPr spc="640" dirty="0"/>
              <a:t> </a:t>
            </a:r>
            <a:r>
              <a:rPr dirty="0"/>
              <a:t>poverty</a:t>
            </a:r>
            <a:r>
              <a:rPr spc="640" dirty="0"/>
              <a:t> </a:t>
            </a:r>
            <a:r>
              <a:rPr spc="114" dirty="0"/>
              <a:t>and</a:t>
            </a:r>
            <a:r>
              <a:rPr spc="645" dirty="0"/>
              <a:t> </a:t>
            </a:r>
            <a:r>
              <a:rPr spc="65" dirty="0"/>
              <a:t>homelessness, </a:t>
            </a:r>
            <a:r>
              <a:rPr dirty="0"/>
              <a:t>Chris</a:t>
            </a:r>
            <a:r>
              <a:rPr spc="290" dirty="0"/>
              <a:t> </a:t>
            </a:r>
            <a:r>
              <a:rPr spc="75" dirty="0"/>
              <a:t>never</a:t>
            </a:r>
            <a:r>
              <a:rPr spc="295" dirty="0"/>
              <a:t> </a:t>
            </a:r>
            <a:r>
              <a:rPr dirty="0"/>
              <a:t>gave</a:t>
            </a:r>
            <a:r>
              <a:rPr spc="290" dirty="0"/>
              <a:t> </a:t>
            </a:r>
            <a:r>
              <a:rPr spc="65" dirty="0"/>
              <a:t>up</a:t>
            </a:r>
            <a:r>
              <a:rPr spc="295" dirty="0"/>
              <a:t> </a:t>
            </a:r>
            <a:r>
              <a:rPr spc="50" dirty="0"/>
              <a:t>on</a:t>
            </a:r>
            <a:r>
              <a:rPr spc="290" dirty="0"/>
              <a:t> </a:t>
            </a:r>
            <a:r>
              <a:rPr dirty="0"/>
              <a:t>his</a:t>
            </a:r>
            <a:r>
              <a:rPr spc="295" dirty="0"/>
              <a:t> </a:t>
            </a:r>
            <a:r>
              <a:rPr dirty="0"/>
              <a:t>goal</a:t>
            </a:r>
            <a:r>
              <a:rPr spc="295" dirty="0"/>
              <a:t> </a:t>
            </a:r>
            <a:r>
              <a:rPr dirty="0"/>
              <a:t>of</a:t>
            </a:r>
            <a:r>
              <a:rPr spc="290" dirty="0"/>
              <a:t> </a:t>
            </a:r>
            <a:r>
              <a:rPr dirty="0"/>
              <a:t>providing</a:t>
            </a:r>
            <a:r>
              <a:rPr spc="295" dirty="0"/>
              <a:t> </a:t>
            </a:r>
            <a:r>
              <a:rPr spc="210" dirty="0"/>
              <a:t>a</a:t>
            </a:r>
            <a:r>
              <a:rPr spc="290" dirty="0"/>
              <a:t> </a:t>
            </a:r>
            <a:r>
              <a:rPr spc="160" dirty="0"/>
              <a:t>better</a:t>
            </a:r>
            <a:r>
              <a:rPr spc="295" dirty="0"/>
              <a:t> </a:t>
            </a:r>
            <a:r>
              <a:rPr dirty="0"/>
              <a:t>life</a:t>
            </a:r>
            <a:r>
              <a:rPr spc="295" dirty="0"/>
              <a:t> </a:t>
            </a:r>
            <a:r>
              <a:rPr spc="65" dirty="0"/>
              <a:t>for</a:t>
            </a:r>
            <a:r>
              <a:rPr spc="290" dirty="0"/>
              <a:t> </a:t>
            </a:r>
            <a:r>
              <a:rPr dirty="0"/>
              <a:t>his</a:t>
            </a:r>
            <a:r>
              <a:rPr spc="295" dirty="0"/>
              <a:t> </a:t>
            </a:r>
            <a:r>
              <a:rPr dirty="0"/>
              <a:t>son.</a:t>
            </a:r>
            <a:r>
              <a:rPr spc="290" dirty="0"/>
              <a:t> </a:t>
            </a:r>
            <a:r>
              <a:rPr dirty="0"/>
              <a:t>During</a:t>
            </a:r>
            <a:r>
              <a:rPr spc="295" dirty="0"/>
              <a:t> </a:t>
            </a:r>
            <a:r>
              <a:rPr spc="-25" dirty="0"/>
              <a:t>his </a:t>
            </a:r>
            <a:r>
              <a:rPr spc="65" dirty="0"/>
              <a:t>internship</a:t>
            </a:r>
            <a:r>
              <a:rPr spc="25" dirty="0"/>
              <a:t> </a:t>
            </a:r>
            <a:r>
              <a:rPr dirty="0"/>
              <a:t>interview,</a:t>
            </a:r>
            <a:r>
              <a:rPr spc="30" dirty="0"/>
              <a:t> </a:t>
            </a:r>
            <a:r>
              <a:rPr dirty="0"/>
              <a:t>Chris</a:t>
            </a:r>
            <a:r>
              <a:rPr spc="30" dirty="0"/>
              <a:t> </a:t>
            </a:r>
            <a:r>
              <a:rPr dirty="0"/>
              <a:t>couldn’t</a:t>
            </a:r>
            <a:r>
              <a:rPr spc="30" dirty="0"/>
              <a:t> </a:t>
            </a:r>
            <a:r>
              <a:rPr spc="70" dirty="0"/>
              <a:t>even</a:t>
            </a:r>
            <a:r>
              <a:rPr spc="30" dirty="0"/>
              <a:t> </a:t>
            </a:r>
            <a:r>
              <a:rPr spc="85" dirty="0"/>
              <a:t>afford</a:t>
            </a:r>
            <a:r>
              <a:rPr spc="25" dirty="0"/>
              <a:t> </a:t>
            </a:r>
            <a:r>
              <a:rPr spc="210" dirty="0"/>
              <a:t>a</a:t>
            </a:r>
            <a:r>
              <a:rPr spc="30" dirty="0"/>
              <a:t> </a:t>
            </a:r>
            <a:r>
              <a:rPr spc="50" dirty="0"/>
              <a:t>shirt,</a:t>
            </a:r>
            <a:r>
              <a:rPr spc="30" dirty="0"/>
              <a:t> </a:t>
            </a:r>
            <a:r>
              <a:rPr dirty="0"/>
              <a:t>which</a:t>
            </a:r>
            <a:r>
              <a:rPr spc="30" dirty="0"/>
              <a:t> </a:t>
            </a:r>
            <a:r>
              <a:rPr dirty="0"/>
              <a:t>led</a:t>
            </a:r>
            <a:r>
              <a:rPr spc="30" dirty="0"/>
              <a:t> </a:t>
            </a:r>
            <a:r>
              <a:rPr spc="160" dirty="0"/>
              <a:t>the</a:t>
            </a:r>
            <a:r>
              <a:rPr spc="25" dirty="0"/>
              <a:t> </a:t>
            </a:r>
            <a:r>
              <a:rPr spc="60" dirty="0"/>
              <a:t>interviewers </a:t>
            </a:r>
            <a:r>
              <a:rPr spc="125" dirty="0"/>
              <a:t>to</a:t>
            </a:r>
            <a:r>
              <a:rPr spc="330" dirty="0"/>
              <a:t> </a:t>
            </a:r>
            <a:r>
              <a:rPr spc="85" dirty="0"/>
              <a:t>doubt</a:t>
            </a:r>
            <a:r>
              <a:rPr spc="335" dirty="0"/>
              <a:t> </a:t>
            </a:r>
            <a:r>
              <a:rPr dirty="0"/>
              <a:t>his</a:t>
            </a:r>
            <a:r>
              <a:rPr spc="335" dirty="0"/>
              <a:t> </a:t>
            </a:r>
            <a:r>
              <a:rPr dirty="0"/>
              <a:t>abilities.</a:t>
            </a:r>
            <a:r>
              <a:rPr spc="335" dirty="0"/>
              <a:t> </a:t>
            </a:r>
            <a:r>
              <a:rPr dirty="0"/>
              <a:t>However,</a:t>
            </a:r>
            <a:r>
              <a:rPr spc="335" dirty="0"/>
              <a:t> </a:t>
            </a:r>
            <a:r>
              <a:rPr spc="130" dirty="0"/>
              <a:t>he</a:t>
            </a:r>
            <a:r>
              <a:rPr spc="335" dirty="0"/>
              <a:t> </a:t>
            </a:r>
            <a:r>
              <a:rPr dirty="0"/>
              <a:t>confidently</a:t>
            </a:r>
            <a:r>
              <a:rPr spc="335" dirty="0"/>
              <a:t> </a:t>
            </a:r>
            <a:r>
              <a:rPr dirty="0"/>
              <a:t>said,</a:t>
            </a:r>
            <a:r>
              <a:rPr spc="335" dirty="0"/>
              <a:t> </a:t>
            </a:r>
            <a:r>
              <a:rPr dirty="0"/>
              <a:t>“But</a:t>
            </a:r>
            <a:r>
              <a:rPr spc="335" dirty="0"/>
              <a:t> </a:t>
            </a:r>
            <a:r>
              <a:rPr spc="-260" dirty="0"/>
              <a:t>I</a:t>
            </a:r>
            <a:r>
              <a:rPr spc="335" dirty="0"/>
              <a:t> </a:t>
            </a:r>
            <a:r>
              <a:rPr spc="150" dirty="0"/>
              <a:t>bet</a:t>
            </a:r>
            <a:r>
              <a:rPr spc="335" dirty="0"/>
              <a:t> </a:t>
            </a:r>
            <a:r>
              <a:rPr dirty="0"/>
              <a:t>you</a:t>
            </a:r>
            <a:r>
              <a:rPr spc="330" dirty="0"/>
              <a:t> </a:t>
            </a:r>
            <a:r>
              <a:rPr spc="70" dirty="0"/>
              <a:t>what:</a:t>
            </a:r>
            <a:r>
              <a:rPr spc="335" dirty="0"/>
              <a:t> </a:t>
            </a:r>
            <a:r>
              <a:rPr spc="-260" dirty="0"/>
              <a:t>I</a:t>
            </a:r>
            <a:r>
              <a:rPr spc="335" dirty="0"/>
              <a:t> </a:t>
            </a:r>
            <a:r>
              <a:rPr spc="-20" dirty="0"/>
              <a:t>know </a:t>
            </a:r>
            <a:r>
              <a:rPr spc="55" dirty="0"/>
              <a:t>how</a:t>
            </a:r>
            <a:r>
              <a:rPr spc="-15" dirty="0"/>
              <a:t> </a:t>
            </a:r>
            <a:r>
              <a:rPr spc="125" dirty="0"/>
              <a:t>to</a:t>
            </a:r>
            <a:r>
              <a:rPr spc="-15" dirty="0"/>
              <a:t> </a:t>
            </a:r>
            <a:r>
              <a:rPr dirty="0"/>
              <a:t>find</a:t>
            </a:r>
            <a:r>
              <a:rPr spc="-10" dirty="0"/>
              <a:t> </a:t>
            </a:r>
            <a:r>
              <a:rPr spc="160" dirty="0"/>
              <a:t>the</a:t>
            </a:r>
            <a:r>
              <a:rPr spc="-15" dirty="0"/>
              <a:t> </a:t>
            </a:r>
            <a:r>
              <a:rPr spc="95" dirty="0"/>
              <a:t>answer,</a:t>
            </a:r>
            <a:r>
              <a:rPr spc="-10" dirty="0"/>
              <a:t> </a:t>
            </a:r>
            <a:r>
              <a:rPr spc="114" dirty="0"/>
              <a:t>and</a:t>
            </a:r>
            <a:r>
              <a:rPr spc="-15" dirty="0"/>
              <a:t> </a:t>
            </a:r>
            <a:r>
              <a:rPr spc="-110" dirty="0"/>
              <a:t>I'll</a:t>
            </a:r>
            <a:r>
              <a:rPr spc="-10" dirty="0"/>
              <a:t> </a:t>
            </a:r>
            <a:r>
              <a:rPr dirty="0"/>
              <a:t>find</a:t>
            </a:r>
            <a:r>
              <a:rPr spc="-15" dirty="0"/>
              <a:t> </a:t>
            </a:r>
            <a:r>
              <a:rPr spc="160" dirty="0"/>
              <a:t>the</a:t>
            </a:r>
            <a:r>
              <a:rPr spc="-10" dirty="0"/>
              <a:t> </a:t>
            </a:r>
            <a:r>
              <a:rPr dirty="0"/>
              <a:t>answer.”</a:t>
            </a:r>
            <a:r>
              <a:rPr spc="-15" dirty="0"/>
              <a:t> </a:t>
            </a:r>
            <a:r>
              <a:rPr dirty="0"/>
              <a:t>He</a:t>
            </a:r>
            <a:r>
              <a:rPr spc="-10" dirty="0"/>
              <a:t> </a:t>
            </a:r>
            <a:r>
              <a:rPr dirty="0"/>
              <a:t>didn’t</a:t>
            </a:r>
            <a:r>
              <a:rPr spc="-15" dirty="0"/>
              <a:t> </a:t>
            </a:r>
            <a:r>
              <a:rPr dirty="0"/>
              <a:t>rely</a:t>
            </a:r>
            <a:r>
              <a:rPr spc="-10" dirty="0"/>
              <a:t> </a:t>
            </a:r>
            <a:r>
              <a:rPr dirty="0"/>
              <a:t>solely</a:t>
            </a:r>
            <a:r>
              <a:rPr spc="-15" dirty="0"/>
              <a:t> </a:t>
            </a:r>
            <a:r>
              <a:rPr spc="50" dirty="0"/>
              <a:t>on</a:t>
            </a:r>
            <a:r>
              <a:rPr spc="-10" dirty="0"/>
              <a:t> </a:t>
            </a:r>
            <a:r>
              <a:rPr dirty="0"/>
              <a:t>his</a:t>
            </a:r>
            <a:r>
              <a:rPr spc="-15" dirty="0"/>
              <a:t> </a:t>
            </a:r>
            <a:r>
              <a:rPr spc="65" dirty="0"/>
              <a:t>words </a:t>
            </a:r>
            <a:r>
              <a:rPr spc="114" dirty="0"/>
              <a:t>and</a:t>
            </a:r>
            <a:r>
              <a:rPr spc="-20" dirty="0"/>
              <a:t> </a:t>
            </a:r>
            <a:r>
              <a:rPr spc="65" dirty="0"/>
              <a:t>worked</a:t>
            </a:r>
            <a:r>
              <a:rPr spc="-15" dirty="0"/>
              <a:t> </a:t>
            </a:r>
            <a:r>
              <a:rPr spc="60" dirty="0"/>
              <a:t>with</a:t>
            </a:r>
            <a:r>
              <a:rPr spc="-15" dirty="0"/>
              <a:t> </a:t>
            </a:r>
            <a:r>
              <a:rPr spc="75" dirty="0"/>
              <a:t>enthusiasm,</a:t>
            </a:r>
            <a:r>
              <a:rPr spc="-15" dirty="0"/>
              <a:t> </a:t>
            </a:r>
            <a:r>
              <a:rPr spc="114" dirty="0"/>
              <a:t>and</a:t>
            </a:r>
            <a:r>
              <a:rPr spc="-15" dirty="0"/>
              <a:t> </a:t>
            </a:r>
            <a:r>
              <a:rPr dirty="0"/>
              <a:t>his</a:t>
            </a:r>
            <a:r>
              <a:rPr spc="-15" dirty="0"/>
              <a:t> </a:t>
            </a:r>
            <a:r>
              <a:rPr spc="55" dirty="0"/>
              <a:t>supervisors</a:t>
            </a:r>
            <a:r>
              <a:rPr spc="-15" dirty="0"/>
              <a:t> </a:t>
            </a:r>
            <a:r>
              <a:rPr dirty="0"/>
              <a:t>recognized</a:t>
            </a:r>
            <a:r>
              <a:rPr spc="-15" dirty="0"/>
              <a:t> </a:t>
            </a:r>
            <a:r>
              <a:rPr dirty="0"/>
              <a:t>his</a:t>
            </a:r>
            <a:r>
              <a:rPr spc="-20" dirty="0"/>
              <a:t> </a:t>
            </a:r>
            <a:r>
              <a:rPr spc="35" dirty="0"/>
              <a:t>dedication.</a:t>
            </a:r>
          </a:p>
          <a:p>
            <a:pPr marL="12700" marR="5080" algn="just">
              <a:lnSpc>
                <a:spcPts val="4200"/>
              </a:lnSpc>
              <a:spcBef>
                <a:spcPts val="100"/>
              </a:spcBef>
            </a:pPr>
            <a:r>
              <a:rPr spc="-95" dirty="0"/>
              <a:t>In</a:t>
            </a:r>
            <a:r>
              <a:rPr spc="50" dirty="0"/>
              <a:t> </a:t>
            </a:r>
            <a:r>
              <a:rPr spc="70" dirty="0"/>
              <a:t>this</a:t>
            </a:r>
            <a:r>
              <a:rPr spc="50" dirty="0"/>
              <a:t> </a:t>
            </a:r>
            <a:r>
              <a:rPr dirty="0"/>
              <a:t>way,</a:t>
            </a:r>
            <a:r>
              <a:rPr spc="50" dirty="0"/>
              <a:t> </a:t>
            </a:r>
            <a:r>
              <a:rPr spc="-260" dirty="0"/>
              <a:t>I</a:t>
            </a:r>
            <a:r>
              <a:rPr spc="50" dirty="0"/>
              <a:t> </a:t>
            </a:r>
            <a:r>
              <a:rPr spc="55" dirty="0"/>
              <a:t>realized</a:t>
            </a:r>
            <a:r>
              <a:rPr spc="50" dirty="0"/>
              <a:t> </a:t>
            </a:r>
            <a:r>
              <a:rPr spc="185" dirty="0"/>
              <a:t>that</a:t>
            </a:r>
            <a:r>
              <a:rPr spc="50" dirty="0"/>
              <a:t> </a:t>
            </a:r>
            <a:r>
              <a:rPr spc="75" dirty="0"/>
              <a:t>words</a:t>
            </a:r>
            <a:r>
              <a:rPr spc="50" dirty="0"/>
              <a:t> </a:t>
            </a:r>
            <a:r>
              <a:rPr spc="114" dirty="0"/>
              <a:t>and</a:t>
            </a:r>
            <a:r>
              <a:rPr spc="50" dirty="0"/>
              <a:t> </a:t>
            </a:r>
            <a:r>
              <a:rPr spc="80" dirty="0"/>
              <a:t>actions</a:t>
            </a:r>
            <a:r>
              <a:rPr spc="50" dirty="0"/>
              <a:t> </a:t>
            </a:r>
            <a:r>
              <a:rPr spc="170" dirty="0"/>
              <a:t>are</a:t>
            </a:r>
            <a:r>
              <a:rPr spc="50" dirty="0"/>
              <a:t> </a:t>
            </a:r>
            <a:r>
              <a:rPr spc="-25" dirty="0"/>
              <a:t>inseparable—</a:t>
            </a:r>
            <a:r>
              <a:rPr spc="-30" dirty="0"/>
              <a:t>like</a:t>
            </a:r>
            <a:r>
              <a:rPr spc="50" dirty="0"/>
              <a:t> </a:t>
            </a:r>
            <a:r>
              <a:rPr spc="210" dirty="0"/>
              <a:t>a</a:t>
            </a:r>
            <a:r>
              <a:rPr spc="50" dirty="0"/>
              <a:t> </a:t>
            </a:r>
            <a:r>
              <a:rPr spc="-10" dirty="0"/>
              <a:t>“happy</a:t>
            </a:r>
            <a:r>
              <a:rPr spc="50" dirty="0"/>
              <a:t> </a:t>
            </a:r>
            <a:r>
              <a:rPr spc="-190" dirty="0"/>
              <a:t>set”—</a:t>
            </a:r>
            <a:r>
              <a:rPr spc="-254" dirty="0"/>
              <a:t> </a:t>
            </a:r>
            <a:r>
              <a:rPr spc="114" dirty="0"/>
              <a:t>and</a:t>
            </a:r>
            <a:r>
              <a:rPr spc="285" dirty="0"/>
              <a:t> </a:t>
            </a:r>
            <a:r>
              <a:rPr spc="90" dirty="0"/>
              <a:t>both</a:t>
            </a:r>
            <a:r>
              <a:rPr spc="285" dirty="0"/>
              <a:t> </a:t>
            </a:r>
            <a:r>
              <a:rPr spc="170" dirty="0"/>
              <a:t>are</a:t>
            </a:r>
            <a:r>
              <a:rPr spc="285" dirty="0"/>
              <a:t> </a:t>
            </a:r>
            <a:r>
              <a:rPr spc="95" dirty="0"/>
              <a:t>essential</a:t>
            </a:r>
            <a:r>
              <a:rPr spc="285" dirty="0"/>
              <a:t> </a:t>
            </a:r>
            <a:r>
              <a:rPr spc="65" dirty="0"/>
              <a:t>for</a:t>
            </a:r>
            <a:r>
              <a:rPr spc="285" dirty="0"/>
              <a:t> </a:t>
            </a:r>
            <a:r>
              <a:rPr spc="-30" dirty="0"/>
              <a:t>building</a:t>
            </a:r>
            <a:r>
              <a:rPr spc="285" dirty="0"/>
              <a:t> </a:t>
            </a:r>
            <a:r>
              <a:rPr spc="50" dirty="0"/>
              <a:t>resilience</a:t>
            </a:r>
            <a:r>
              <a:rPr spc="285" dirty="0"/>
              <a:t> </a:t>
            </a:r>
            <a:r>
              <a:rPr spc="114" dirty="0"/>
              <a:t>and</a:t>
            </a:r>
            <a:r>
              <a:rPr spc="285" dirty="0"/>
              <a:t> </a:t>
            </a:r>
            <a:r>
              <a:rPr spc="5" dirty="0"/>
              <a:t>achieving</a:t>
            </a:r>
            <a:r>
              <a:rPr spc="285" dirty="0"/>
              <a:t> </a:t>
            </a:r>
            <a:r>
              <a:rPr spc="70" dirty="0"/>
              <a:t>success.</a:t>
            </a:r>
            <a:r>
              <a:rPr spc="285" dirty="0"/>
              <a:t> </a:t>
            </a:r>
            <a:r>
              <a:rPr spc="-75" dirty="0"/>
              <a:t>This</a:t>
            </a:r>
            <a:r>
              <a:rPr spc="285" dirty="0"/>
              <a:t> </a:t>
            </a:r>
            <a:r>
              <a:rPr spc="65" dirty="0"/>
              <a:t>lesson</a:t>
            </a:r>
            <a:r>
              <a:rPr spc="35" dirty="0"/>
              <a:t> </a:t>
            </a:r>
            <a:r>
              <a:rPr spc="50" dirty="0"/>
              <a:t>inspires</a:t>
            </a:r>
            <a:r>
              <a:rPr spc="155" dirty="0"/>
              <a:t> </a:t>
            </a:r>
            <a:r>
              <a:rPr spc="90" dirty="0"/>
              <a:t>me</a:t>
            </a:r>
            <a:r>
              <a:rPr spc="155" dirty="0"/>
              <a:t> </a:t>
            </a:r>
            <a:r>
              <a:rPr spc="125" dirty="0"/>
              <a:t>to</a:t>
            </a:r>
            <a:r>
              <a:rPr spc="155" dirty="0"/>
              <a:t> </a:t>
            </a:r>
            <a:r>
              <a:rPr spc="110" dirty="0"/>
              <a:t>not</a:t>
            </a:r>
            <a:r>
              <a:rPr spc="155" dirty="0"/>
              <a:t> </a:t>
            </a:r>
            <a:r>
              <a:rPr spc="-50" dirty="0"/>
              <a:t>only</a:t>
            </a:r>
            <a:r>
              <a:rPr spc="155" dirty="0"/>
              <a:t> </a:t>
            </a:r>
            <a:r>
              <a:rPr spc="105" dirty="0"/>
              <a:t>speak</a:t>
            </a:r>
            <a:r>
              <a:rPr spc="155" dirty="0"/>
              <a:t> </a:t>
            </a:r>
            <a:r>
              <a:rPr spc="60" dirty="0"/>
              <a:t>with</a:t>
            </a:r>
            <a:r>
              <a:rPr spc="155" dirty="0"/>
              <a:t> </a:t>
            </a:r>
            <a:r>
              <a:rPr spc="65" dirty="0"/>
              <a:t>confidence</a:t>
            </a:r>
            <a:r>
              <a:rPr spc="155" dirty="0"/>
              <a:t> </a:t>
            </a:r>
            <a:r>
              <a:rPr spc="114" dirty="0"/>
              <a:t>but</a:t>
            </a:r>
            <a:r>
              <a:rPr spc="155" dirty="0"/>
              <a:t> </a:t>
            </a:r>
            <a:r>
              <a:rPr spc="55" dirty="0"/>
              <a:t>also</a:t>
            </a:r>
            <a:r>
              <a:rPr spc="155" dirty="0"/>
              <a:t> </a:t>
            </a:r>
            <a:r>
              <a:rPr spc="125" dirty="0"/>
              <a:t>to</a:t>
            </a:r>
            <a:r>
              <a:rPr spc="155" dirty="0"/>
              <a:t> </a:t>
            </a:r>
            <a:r>
              <a:rPr spc="40" dirty="0"/>
              <a:t>prove</a:t>
            </a:r>
            <a:r>
              <a:rPr spc="155" dirty="0"/>
              <a:t> </a:t>
            </a:r>
            <a:r>
              <a:rPr spc="-85" dirty="0"/>
              <a:t>my</a:t>
            </a:r>
            <a:r>
              <a:rPr spc="155" dirty="0"/>
              <a:t> </a:t>
            </a:r>
            <a:r>
              <a:rPr spc="65" dirty="0"/>
              <a:t>commitment</a:t>
            </a:r>
            <a:r>
              <a:rPr spc="200" dirty="0"/>
              <a:t> </a:t>
            </a:r>
            <a:r>
              <a:rPr spc="65" dirty="0"/>
              <a:t>through</a:t>
            </a:r>
            <a:r>
              <a:rPr spc="-85" dirty="0"/>
              <a:t> </a:t>
            </a:r>
            <a:r>
              <a:rPr spc="50" dirty="0"/>
              <a:t>action,</a:t>
            </a:r>
            <a:r>
              <a:rPr spc="-85" dirty="0"/>
              <a:t> </a:t>
            </a:r>
            <a:r>
              <a:rPr spc="70" dirty="0"/>
              <a:t>just</a:t>
            </a:r>
            <a:r>
              <a:rPr spc="-85" dirty="0"/>
              <a:t> </a:t>
            </a:r>
            <a:r>
              <a:rPr spc="165" dirty="0"/>
              <a:t>as</a:t>
            </a:r>
            <a:r>
              <a:rPr spc="-85" dirty="0"/>
              <a:t> </a:t>
            </a:r>
            <a:r>
              <a:rPr spc="-10" dirty="0"/>
              <a:t>Chris</a:t>
            </a:r>
            <a:r>
              <a:rPr spc="-85" dirty="0"/>
              <a:t> </a:t>
            </a:r>
            <a:r>
              <a:rPr spc="-35" dirty="0"/>
              <a:t>did.</a:t>
            </a: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9865">
              <a:lnSpc>
                <a:spcPct val="100000"/>
              </a:lnSpc>
              <a:spcBef>
                <a:spcPts val="100"/>
              </a:spcBef>
            </a:pPr>
            <a:r>
              <a:rPr spc="-1880" dirty="0"/>
              <a:t>What</a:t>
            </a:r>
            <a:r>
              <a:rPr spc="-770" dirty="0"/>
              <a:t> </a:t>
            </a:r>
            <a:r>
              <a:rPr spc="-35" dirty="0"/>
              <a:t>I</a:t>
            </a:r>
            <a:r>
              <a:rPr spc="-765" dirty="0"/>
              <a:t> </a:t>
            </a:r>
            <a:r>
              <a:rPr spc="-2090" dirty="0"/>
              <a:t>learned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76209" y="618346"/>
            <a:ext cx="2411790" cy="5225195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59964" y="3816025"/>
            <a:ext cx="1405890" cy="2245995"/>
          </a:xfrm>
          <a:custGeom>
            <a:avLst/>
            <a:gdLst/>
            <a:ahLst/>
            <a:cxnLst/>
            <a:rect l="l" t="t" r="r" b="b"/>
            <a:pathLst>
              <a:path w="1405890" h="2245995">
                <a:moveTo>
                  <a:pt x="174921" y="572863"/>
                </a:moveTo>
                <a:lnTo>
                  <a:pt x="167071" y="539945"/>
                </a:lnTo>
                <a:lnTo>
                  <a:pt x="172136" y="507353"/>
                </a:lnTo>
                <a:lnTo>
                  <a:pt x="187627" y="478349"/>
                </a:lnTo>
                <a:lnTo>
                  <a:pt x="211058" y="456195"/>
                </a:lnTo>
                <a:lnTo>
                  <a:pt x="239939" y="444154"/>
                </a:lnTo>
                <a:lnTo>
                  <a:pt x="271784" y="445489"/>
                </a:lnTo>
                <a:lnTo>
                  <a:pt x="304103" y="463462"/>
                </a:lnTo>
                <a:lnTo>
                  <a:pt x="321633" y="478590"/>
                </a:lnTo>
                <a:lnTo>
                  <a:pt x="344882" y="508568"/>
                </a:lnTo>
                <a:lnTo>
                  <a:pt x="352730" y="541484"/>
                </a:lnTo>
                <a:lnTo>
                  <a:pt x="347664" y="574075"/>
                </a:lnTo>
                <a:lnTo>
                  <a:pt x="332173" y="603078"/>
                </a:lnTo>
                <a:lnTo>
                  <a:pt x="308744" y="625232"/>
                </a:lnTo>
                <a:lnTo>
                  <a:pt x="279864" y="637274"/>
                </a:lnTo>
                <a:lnTo>
                  <a:pt x="248021" y="635941"/>
                </a:lnTo>
                <a:lnTo>
                  <a:pt x="215703" y="617971"/>
                </a:lnTo>
                <a:lnTo>
                  <a:pt x="198176" y="602852"/>
                </a:lnTo>
                <a:lnTo>
                  <a:pt x="174921" y="572863"/>
                </a:lnTo>
                <a:close/>
              </a:path>
              <a:path w="1405890" h="2245995">
                <a:moveTo>
                  <a:pt x="276099" y="1776839"/>
                </a:moveTo>
                <a:lnTo>
                  <a:pt x="277191" y="1742951"/>
                </a:lnTo>
                <a:lnTo>
                  <a:pt x="293912" y="1708642"/>
                </a:lnTo>
                <a:lnTo>
                  <a:pt x="321962" y="1684048"/>
                </a:lnTo>
                <a:lnTo>
                  <a:pt x="352848" y="1675862"/>
                </a:lnTo>
                <a:lnTo>
                  <a:pt x="383493" y="1681420"/>
                </a:lnTo>
                <a:lnTo>
                  <a:pt x="410820" y="1698056"/>
                </a:lnTo>
                <a:lnTo>
                  <a:pt x="431751" y="1723107"/>
                </a:lnTo>
                <a:lnTo>
                  <a:pt x="443210" y="1753907"/>
                </a:lnTo>
                <a:lnTo>
                  <a:pt x="442119" y="1787794"/>
                </a:lnTo>
                <a:lnTo>
                  <a:pt x="425401" y="1822102"/>
                </a:lnTo>
                <a:lnTo>
                  <a:pt x="397351" y="1846698"/>
                </a:lnTo>
                <a:lnTo>
                  <a:pt x="366464" y="1854885"/>
                </a:lnTo>
                <a:lnTo>
                  <a:pt x="335818" y="1849328"/>
                </a:lnTo>
                <a:lnTo>
                  <a:pt x="308490" y="1832692"/>
                </a:lnTo>
                <a:lnTo>
                  <a:pt x="287558" y="1807641"/>
                </a:lnTo>
                <a:lnTo>
                  <a:pt x="276099" y="1776839"/>
                </a:lnTo>
                <a:close/>
              </a:path>
              <a:path w="1405890" h="2245995">
                <a:moveTo>
                  <a:pt x="872926" y="2018562"/>
                </a:moveTo>
                <a:lnTo>
                  <a:pt x="863033" y="1986590"/>
                </a:lnTo>
                <a:lnTo>
                  <a:pt x="861748" y="1952972"/>
                </a:lnTo>
                <a:lnTo>
                  <a:pt x="870200" y="1918479"/>
                </a:lnTo>
                <a:lnTo>
                  <a:pt x="889754" y="1884298"/>
                </a:lnTo>
                <a:lnTo>
                  <a:pt x="917103" y="1856769"/>
                </a:lnTo>
                <a:lnTo>
                  <a:pt x="947027" y="1840771"/>
                </a:lnTo>
                <a:lnTo>
                  <a:pt x="978158" y="1835121"/>
                </a:lnTo>
                <a:lnTo>
                  <a:pt x="1009129" y="1838633"/>
                </a:lnTo>
                <a:lnTo>
                  <a:pt x="1065118" y="1868408"/>
                </a:lnTo>
                <a:lnTo>
                  <a:pt x="1104052" y="1920623"/>
                </a:lnTo>
                <a:lnTo>
                  <a:pt x="1114987" y="1985805"/>
                </a:lnTo>
                <a:lnTo>
                  <a:pt x="1106535" y="2020298"/>
                </a:lnTo>
                <a:lnTo>
                  <a:pt x="1086980" y="2054480"/>
                </a:lnTo>
                <a:lnTo>
                  <a:pt x="1059633" y="2082006"/>
                </a:lnTo>
                <a:lnTo>
                  <a:pt x="1029710" y="2098002"/>
                </a:lnTo>
                <a:lnTo>
                  <a:pt x="998579" y="2103652"/>
                </a:lnTo>
                <a:lnTo>
                  <a:pt x="967608" y="2100139"/>
                </a:lnTo>
                <a:lnTo>
                  <a:pt x="938165" y="2088649"/>
                </a:lnTo>
                <a:lnTo>
                  <a:pt x="911618" y="2070365"/>
                </a:lnTo>
                <a:lnTo>
                  <a:pt x="889335" y="2046471"/>
                </a:lnTo>
                <a:lnTo>
                  <a:pt x="872926" y="2018562"/>
                </a:lnTo>
                <a:close/>
              </a:path>
              <a:path w="1405890" h="2245995">
                <a:moveTo>
                  <a:pt x="454514" y="1209670"/>
                </a:moveTo>
                <a:lnTo>
                  <a:pt x="461557" y="1177832"/>
                </a:lnTo>
                <a:lnTo>
                  <a:pt x="490576" y="1160544"/>
                </a:lnTo>
                <a:lnTo>
                  <a:pt x="522225" y="1157082"/>
                </a:lnTo>
                <a:lnTo>
                  <a:pt x="554070" y="1167725"/>
                </a:lnTo>
                <a:lnTo>
                  <a:pt x="567316" y="1197343"/>
                </a:lnTo>
                <a:lnTo>
                  <a:pt x="560275" y="1229179"/>
                </a:lnTo>
                <a:lnTo>
                  <a:pt x="531260" y="1246475"/>
                </a:lnTo>
                <a:lnTo>
                  <a:pt x="499608" y="1249929"/>
                </a:lnTo>
                <a:lnTo>
                  <a:pt x="467761" y="1239292"/>
                </a:lnTo>
                <a:lnTo>
                  <a:pt x="454514" y="1209670"/>
                </a:lnTo>
                <a:close/>
              </a:path>
              <a:path w="1405890" h="2245995">
                <a:moveTo>
                  <a:pt x="1322055" y="2206795"/>
                </a:moveTo>
                <a:lnTo>
                  <a:pt x="1330961" y="2172698"/>
                </a:lnTo>
                <a:lnTo>
                  <a:pt x="1360429" y="2156304"/>
                </a:lnTo>
                <a:lnTo>
                  <a:pt x="1389414" y="2167396"/>
                </a:lnTo>
                <a:lnTo>
                  <a:pt x="1405607" y="2195319"/>
                </a:lnTo>
                <a:lnTo>
                  <a:pt x="1396699" y="2229421"/>
                </a:lnTo>
                <a:lnTo>
                  <a:pt x="1367232" y="2245813"/>
                </a:lnTo>
                <a:lnTo>
                  <a:pt x="1338248" y="2234719"/>
                </a:lnTo>
                <a:lnTo>
                  <a:pt x="1322055" y="2206795"/>
                </a:lnTo>
                <a:close/>
              </a:path>
              <a:path w="1405890" h="2245995">
                <a:moveTo>
                  <a:pt x="0" y="50491"/>
                </a:moveTo>
                <a:lnTo>
                  <a:pt x="8904" y="16391"/>
                </a:lnTo>
                <a:lnTo>
                  <a:pt x="38367" y="0"/>
                </a:lnTo>
                <a:lnTo>
                  <a:pt x="67351" y="11094"/>
                </a:lnTo>
                <a:lnTo>
                  <a:pt x="83546" y="39017"/>
                </a:lnTo>
                <a:lnTo>
                  <a:pt x="74641" y="73114"/>
                </a:lnTo>
                <a:lnTo>
                  <a:pt x="45175" y="89508"/>
                </a:lnTo>
                <a:lnTo>
                  <a:pt x="16192" y="78415"/>
                </a:lnTo>
                <a:lnTo>
                  <a:pt x="0" y="50491"/>
                </a:lnTo>
                <a:close/>
              </a:path>
              <a:path w="1405890" h="2245995">
                <a:moveTo>
                  <a:pt x="591071" y="2099154"/>
                </a:moveTo>
                <a:lnTo>
                  <a:pt x="599975" y="2065055"/>
                </a:lnTo>
                <a:lnTo>
                  <a:pt x="629440" y="2048668"/>
                </a:lnTo>
                <a:lnTo>
                  <a:pt x="658428" y="2059764"/>
                </a:lnTo>
                <a:lnTo>
                  <a:pt x="674627" y="2087687"/>
                </a:lnTo>
                <a:lnTo>
                  <a:pt x="665724" y="2121783"/>
                </a:lnTo>
                <a:lnTo>
                  <a:pt x="636256" y="2138179"/>
                </a:lnTo>
                <a:lnTo>
                  <a:pt x="607269" y="2127082"/>
                </a:lnTo>
                <a:lnTo>
                  <a:pt x="591071" y="2099154"/>
                </a:lnTo>
                <a:close/>
              </a:path>
            </a:pathLst>
          </a:custGeom>
          <a:solidFill>
            <a:srgbClr val="C8B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4544" y="6524630"/>
            <a:ext cx="1950085" cy="3759835"/>
          </a:xfrm>
          <a:custGeom>
            <a:avLst/>
            <a:gdLst/>
            <a:ahLst/>
            <a:cxnLst/>
            <a:rect l="l" t="t" r="r" b="b"/>
            <a:pathLst>
              <a:path w="1950085" h="3759834">
                <a:moveTo>
                  <a:pt x="1634156" y="2979192"/>
                </a:moveTo>
                <a:lnTo>
                  <a:pt x="1797159" y="2834974"/>
                </a:lnTo>
                <a:lnTo>
                  <a:pt x="1858431" y="2746848"/>
                </a:lnTo>
                <a:lnTo>
                  <a:pt x="1904227" y="2638501"/>
                </a:lnTo>
                <a:lnTo>
                  <a:pt x="1920055" y="2607540"/>
                </a:lnTo>
                <a:lnTo>
                  <a:pt x="1935908" y="2525684"/>
                </a:lnTo>
                <a:lnTo>
                  <a:pt x="1943349" y="2485187"/>
                </a:lnTo>
                <a:lnTo>
                  <a:pt x="1949799" y="2445566"/>
                </a:lnTo>
                <a:lnTo>
                  <a:pt x="1946342" y="2397753"/>
                </a:lnTo>
                <a:lnTo>
                  <a:pt x="1940893" y="2351701"/>
                </a:lnTo>
                <a:lnTo>
                  <a:pt x="1932953" y="2307855"/>
                </a:lnTo>
                <a:lnTo>
                  <a:pt x="1913606" y="2257144"/>
                </a:lnTo>
                <a:lnTo>
                  <a:pt x="1890766" y="2209523"/>
                </a:lnTo>
                <a:lnTo>
                  <a:pt x="1855518" y="2155922"/>
                </a:lnTo>
                <a:lnTo>
                  <a:pt x="1824487" y="2115548"/>
                </a:lnTo>
                <a:lnTo>
                  <a:pt x="1815997" y="2106103"/>
                </a:lnTo>
                <a:lnTo>
                  <a:pt x="1807506" y="2096658"/>
                </a:lnTo>
                <a:lnTo>
                  <a:pt x="1799015" y="2087213"/>
                </a:lnTo>
                <a:lnTo>
                  <a:pt x="1790524" y="2077768"/>
                </a:lnTo>
                <a:lnTo>
                  <a:pt x="1753616" y="2042594"/>
                </a:lnTo>
                <a:lnTo>
                  <a:pt x="1713750" y="2010037"/>
                </a:lnTo>
                <a:lnTo>
                  <a:pt x="1679329" y="1989620"/>
                </a:lnTo>
                <a:lnTo>
                  <a:pt x="1633510" y="1962330"/>
                </a:lnTo>
                <a:lnTo>
                  <a:pt x="1584694" y="1937692"/>
                </a:lnTo>
                <a:lnTo>
                  <a:pt x="1541284" y="1925227"/>
                </a:lnTo>
                <a:lnTo>
                  <a:pt x="1486438" y="1905924"/>
                </a:lnTo>
                <a:lnTo>
                  <a:pt x="1437921" y="1897978"/>
                </a:lnTo>
                <a:lnTo>
                  <a:pt x="1387576" y="1891650"/>
                </a:lnTo>
                <a:lnTo>
                  <a:pt x="1335793" y="1886593"/>
                </a:lnTo>
                <a:lnTo>
                  <a:pt x="1291382" y="1891972"/>
                </a:lnTo>
                <a:lnTo>
                  <a:pt x="1184162" y="1885092"/>
                </a:lnTo>
                <a:lnTo>
                  <a:pt x="1138969" y="1891163"/>
                </a:lnTo>
                <a:lnTo>
                  <a:pt x="1094299" y="1896771"/>
                </a:lnTo>
                <a:lnTo>
                  <a:pt x="1034899" y="1898454"/>
                </a:lnTo>
                <a:lnTo>
                  <a:pt x="977248" y="1898589"/>
                </a:lnTo>
                <a:lnTo>
                  <a:pt x="921909" y="1896679"/>
                </a:lnTo>
                <a:lnTo>
                  <a:pt x="869442" y="1892228"/>
                </a:lnTo>
                <a:lnTo>
                  <a:pt x="828826" y="1894249"/>
                </a:lnTo>
                <a:lnTo>
                  <a:pt x="783790" y="1883224"/>
                </a:lnTo>
                <a:lnTo>
                  <a:pt x="743311" y="1868166"/>
                </a:lnTo>
                <a:lnTo>
                  <a:pt x="699537" y="1839067"/>
                </a:lnTo>
                <a:lnTo>
                  <a:pt x="668604" y="1815563"/>
                </a:lnTo>
                <a:lnTo>
                  <a:pt x="643841" y="1786601"/>
                </a:lnTo>
                <a:lnTo>
                  <a:pt x="624847" y="1752534"/>
                </a:lnTo>
                <a:lnTo>
                  <a:pt x="611225" y="1713714"/>
                </a:lnTo>
                <a:lnTo>
                  <a:pt x="610992" y="1680007"/>
                </a:lnTo>
                <a:lnTo>
                  <a:pt x="615332" y="1642252"/>
                </a:lnTo>
                <a:lnTo>
                  <a:pt x="623847" y="1600804"/>
                </a:lnTo>
                <a:lnTo>
                  <a:pt x="636138" y="1556015"/>
                </a:lnTo>
                <a:lnTo>
                  <a:pt x="660222" y="1517749"/>
                </a:lnTo>
                <a:lnTo>
                  <a:pt x="678868" y="1467337"/>
                </a:lnTo>
                <a:lnTo>
                  <a:pt x="708510" y="1424154"/>
                </a:lnTo>
                <a:lnTo>
                  <a:pt x="740332" y="1379042"/>
                </a:lnTo>
                <a:lnTo>
                  <a:pt x="765521" y="1322842"/>
                </a:lnTo>
                <a:lnTo>
                  <a:pt x="899340" y="1102701"/>
                </a:lnTo>
                <a:lnTo>
                  <a:pt x="913056" y="1056650"/>
                </a:lnTo>
                <a:lnTo>
                  <a:pt x="934719" y="1020527"/>
                </a:lnTo>
                <a:lnTo>
                  <a:pt x="947341" y="975445"/>
                </a:lnTo>
                <a:lnTo>
                  <a:pt x="967594" y="940568"/>
                </a:lnTo>
                <a:lnTo>
                  <a:pt x="978492" y="897012"/>
                </a:lnTo>
                <a:lnTo>
                  <a:pt x="988292" y="854427"/>
                </a:lnTo>
                <a:lnTo>
                  <a:pt x="996836" y="812953"/>
                </a:lnTo>
                <a:lnTo>
                  <a:pt x="995552" y="763217"/>
                </a:lnTo>
                <a:lnTo>
                  <a:pt x="1001113" y="724383"/>
                </a:lnTo>
                <a:lnTo>
                  <a:pt x="996531" y="677565"/>
                </a:lnTo>
                <a:lnTo>
                  <a:pt x="990065" y="632414"/>
                </a:lnTo>
                <a:lnTo>
                  <a:pt x="981556" y="589071"/>
                </a:lnTo>
                <a:lnTo>
                  <a:pt x="962432" y="538162"/>
                </a:lnTo>
                <a:lnTo>
                  <a:pt x="940951" y="489338"/>
                </a:lnTo>
                <a:lnTo>
                  <a:pt x="916956" y="442739"/>
                </a:lnTo>
                <a:lnTo>
                  <a:pt x="890289" y="398504"/>
                </a:lnTo>
                <a:lnTo>
                  <a:pt x="852378" y="347260"/>
                </a:lnTo>
                <a:lnTo>
                  <a:pt x="819846" y="308215"/>
                </a:lnTo>
                <a:lnTo>
                  <a:pt x="785023" y="271195"/>
                </a:lnTo>
                <a:lnTo>
                  <a:pt x="747917" y="236197"/>
                </a:lnTo>
                <a:lnTo>
                  <a:pt x="708533" y="203213"/>
                </a:lnTo>
                <a:lnTo>
                  <a:pt x="666878" y="172238"/>
                </a:lnTo>
                <a:lnTo>
                  <a:pt x="622960" y="143267"/>
                </a:lnTo>
                <a:lnTo>
                  <a:pt x="576783" y="116293"/>
                </a:lnTo>
                <a:lnTo>
                  <a:pt x="529123" y="90631"/>
                </a:lnTo>
                <a:lnTo>
                  <a:pt x="479445" y="66756"/>
                </a:lnTo>
                <a:lnTo>
                  <a:pt x="436188" y="54156"/>
                </a:lnTo>
                <a:lnTo>
                  <a:pt x="382542" y="33791"/>
                </a:lnTo>
                <a:lnTo>
                  <a:pt x="326948" y="15150"/>
                </a:lnTo>
                <a:lnTo>
                  <a:pt x="277841" y="7725"/>
                </a:lnTo>
                <a:lnTo>
                  <a:pt x="229076" y="0"/>
                </a:lnTo>
                <a:lnTo>
                  <a:pt x="218019" y="9782"/>
                </a:lnTo>
                <a:lnTo>
                  <a:pt x="267611" y="16776"/>
                </a:lnTo>
                <a:lnTo>
                  <a:pt x="323879" y="34822"/>
                </a:lnTo>
                <a:lnTo>
                  <a:pt x="369980" y="44906"/>
                </a:lnTo>
                <a:lnTo>
                  <a:pt x="422732" y="66062"/>
                </a:lnTo>
                <a:lnTo>
                  <a:pt x="465293" y="79277"/>
                </a:lnTo>
                <a:lnTo>
                  <a:pt x="514483" y="103585"/>
                </a:lnTo>
                <a:lnTo>
                  <a:pt x="553458" y="119973"/>
                </a:lnTo>
                <a:lnTo>
                  <a:pt x="599038" y="147474"/>
                </a:lnTo>
                <a:lnTo>
                  <a:pt x="634381" y="167076"/>
                </a:lnTo>
                <a:lnTo>
                  <a:pt x="676304" y="197813"/>
                </a:lnTo>
                <a:lnTo>
                  <a:pt x="716381" y="230183"/>
                </a:lnTo>
                <a:lnTo>
                  <a:pt x="746185" y="254686"/>
                </a:lnTo>
                <a:lnTo>
                  <a:pt x="782535" y="290353"/>
                </a:lnTo>
                <a:lnTo>
                  <a:pt x="817004" y="327686"/>
                </a:lnTo>
                <a:lnTo>
                  <a:pt x="841164" y="357182"/>
                </a:lnTo>
                <a:lnTo>
                  <a:pt x="879157" y="408354"/>
                </a:lnTo>
                <a:lnTo>
                  <a:pt x="905944" y="452482"/>
                </a:lnTo>
                <a:lnTo>
                  <a:pt x="930098" y="498941"/>
                </a:lnTo>
                <a:lnTo>
                  <a:pt x="951773" y="547593"/>
                </a:lnTo>
                <a:lnTo>
                  <a:pt x="962708" y="588789"/>
                </a:lnTo>
                <a:lnTo>
                  <a:pt x="971475" y="631904"/>
                </a:lnTo>
                <a:lnTo>
                  <a:pt x="978229" y="676801"/>
                </a:lnTo>
                <a:lnTo>
                  <a:pt x="983124" y="723341"/>
                </a:lnTo>
                <a:lnTo>
                  <a:pt x="986316" y="771389"/>
                </a:lnTo>
                <a:lnTo>
                  <a:pt x="979544" y="811295"/>
                </a:lnTo>
                <a:lnTo>
                  <a:pt x="971379" y="852434"/>
                </a:lnTo>
                <a:lnTo>
                  <a:pt x="961976" y="894667"/>
                </a:lnTo>
                <a:lnTo>
                  <a:pt x="951490" y="937859"/>
                </a:lnTo>
                <a:lnTo>
                  <a:pt x="940077" y="981871"/>
                </a:lnTo>
                <a:lnTo>
                  <a:pt x="898257" y="1052786"/>
                </a:lnTo>
                <a:lnTo>
                  <a:pt x="884992" y="1098438"/>
                </a:lnTo>
                <a:lnTo>
                  <a:pt x="753885" y="1316179"/>
                </a:lnTo>
                <a:lnTo>
                  <a:pt x="723425" y="1360086"/>
                </a:lnTo>
                <a:lnTo>
                  <a:pt x="702528" y="1412489"/>
                </a:lnTo>
                <a:lnTo>
                  <a:pt x="674745" y="1454028"/>
                </a:lnTo>
                <a:lnTo>
                  <a:pt x="648873" y="1493876"/>
                </a:lnTo>
                <a:lnTo>
                  <a:pt x="633709" y="1541207"/>
                </a:lnTo>
                <a:lnTo>
                  <a:pt x="612804" y="1576660"/>
                </a:lnTo>
                <a:lnTo>
                  <a:pt x="603370" y="1618921"/>
                </a:lnTo>
                <a:lnTo>
                  <a:pt x="597374" y="1658141"/>
                </a:lnTo>
                <a:lnTo>
                  <a:pt x="595196" y="1693982"/>
                </a:lnTo>
                <a:lnTo>
                  <a:pt x="597220" y="1726106"/>
                </a:lnTo>
                <a:lnTo>
                  <a:pt x="612242" y="1763687"/>
                </a:lnTo>
                <a:lnTo>
                  <a:pt x="632227" y="1796876"/>
                </a:lnTo>
                <a:lnTo>
                  <a:pt x="657559" y="1825336"/>
                </a:lnTo>
                <a:lnTo>
                  <a:pt x="697033" y="1858240"/>
                </a:lnTo>
                <a:lnTo>
                  <a:pt x="732753" y="1877508"/>
                </a:lnTo>
                <a:lnTo>
                  <a:pt x="773635" y="1892209"/>
                </a:lnTo>
                <a:lnTo>
                  <a:pt x="819114" y="1902842"/>
                </a:lnTo>
                <a:lnTo>
                  <a:pt x="868626" y="1909908"/>
                </a:lnTo>
                <a:lnTo>
                  <a:pt x="921605" y="1913905"/>
                </a:lnTo>
                <a:lnTo>
                  <a:pt x="977488" y="1915334"/>
                </a:lnTo>
                <a:lnTo>
                  <a:pt x="1035708" y="1914695"/>
                </a:lnTo>
                <a:lnTo>
                  <a:pt x="1095702" y="1912486"/>
                </a:lnTo>
                <a:lnTo>
                  <a:pt x="1263956" y="1899280"/>
                </a:lnTo>
                <a:lnTo>
                  <a:pt x="1313686" y="1906153"/>
                </a:lnTo>
                <a:lnTo>
                  <a:pt x="1354253" y="1904175"/>
                </a:lnTo>
                <a:lnTo>
                  <a:pt x="1402264" y="1912568"/>
                </a:lnTo>
                <a:lnTo>
                  <a:pt x="1440665" y="1912507"/>
                </a:lnTo>
                <a:lnTo>
                  <a:pt x="1486062" y="1923213"/>
                </a:lnTo>
                <a:lnTo>
                  <a:pt x="1529817" y="1935373"/>
                </a:lnTo>
                <a:lnTo>
                  <a:pt x="1571705" y="1949184"/>
                </a:lnTo>
                <a:lnTo>
                  <a:pt x="1611502" y="1964844"/>
                </a:lnTo>
                <a:lnTo>
                  <a:pt x="1657401" y="1992064"/>
                </a:lnTo>
                <a:lnTo>
                  <a:pt x="1692346" y="2012018"/>
                </a:lnTo>
                <a:lnTo>
                  <a:pt x="1732944" y="2043927"/>
                </a:lnTo>
                <a:lnTo>
                  <a:pt x="1770556" y="2078478"/>
                </a:lnTo>
                <a:lnTo>
                  <a:pt x="1813375" y="2125380"/>
                </a:lnTo>
                <a:lnTo>
                  <a:pt x="1844344" y="2165809"/>
                </a:lnTo>
                <a:lnTo>
                  <a:pt x="1871518" y="2209595"/>
                </a:lnTo>
                <a:lnTo>
                  <a:pt x="1894796" y="2256829"/>
                </a:lnTo>
                <a:lnTo>
                  <a:pt x="1914513" y="2307213"/>
                </a:lnTo>
                <a:lnTo>
                  <a:pt x="1922590" y="2350939"/>
                </a:lnTo>
                <a:lnTo>
                  <a:pt x="1936193" y="2406732"/>
                </a:lnTo>
                <a:lnTo>
                  <a:pt x="1930411" y="2445762"/>
                </a:lnTo>
                <a:lnTo>
                  <a:pt x="1930827" y="2496266"/>
                </a:lnTo>
                <a:lnTo>
                  <a:pt x="1920945" y="2538924"/>
                </a:lnTo>
                <a:lnTo>
                  <a:pt x="1909516" y="2582950"/>
                </a:lnTo>
                <a:lnTo>
                  <a:pt x="1896875" y="2628048"/>
                </a:lnTo>
                <a:lnTo>
                  <a:pt x="1874944" y="2664409"/>
                </a:lnTo>
                <a:lnTo>
                  <a:pt x="1860888" y="2710760"/>
                </a:lnTo>
                <a:lnTo>
                  <a:pt x="1815668" y="2784684"/>
                </a:lnTo>
                <a:lnTo>
                  <a:pt x="1785174" y="2811663"/>
                </a:lnTo>
                <a:lnTo>
                  <a:pt x="1763899" y="2847444"/>
                </a:lnTo>
                <a:lnTo>
                  <a:pt x="1591610" y="2999879"/>
                </a:lnTo>
                <a:lnTo>
                  <a:pt x="1634156" y="2979192"/>
                </a:lnTo>
                <a:close/>
              </a:path>
              <a:path w="1950085" h="3759834">
                <a:moveTo>
                  <a:pt x="1556659" y="3030801"/>
                </a:moveTo>
                <a:lnTo>
                  <a:pt x="1626909" y="2968647"/>
                </a:lnTo>
                <a:lnTo>
                  <a:pt x="1584915" y="2988845"/>
                </a:lnTo>
                <a:lnTo>
                  <a:pt x="1550810" y="3019019"/>
                </a:lnTo>
                <a:lnTo>
                  <a:pt x="1421023" y="3082978"/>
                </a:lnTo>
                <a:lnTo>
                  <a:pt x="1368912" y="3095169"/>
                </a:lnTo>
                <a:lnTo>
                  <a:pt x="1325154" y="3116927"/>
                </a:lnTo>
                <a:lnTo>
                  <a:pt x="1273011" y="3129146"/>
                </a:lnTo>
                <a:lnTo>
                  <a:pt x="1229407" y="3150768"/>
                </a:lnTo>
                <a:lnTo>
                  <a:pt x="1075014" y="3185626"/>
                </a:lnTo>
                <a:lnTo>
                  <a:pt x="974400" y="3206816"/>
                </a:lnTo>
                <a:lnTo>
                  <a:pt x="925066" y="3216551"/>
                </a:lnTo>
                <a:lnTo>
                  <a:pt x="876503" y="3225602"/>
                </a:lnTo>
                <a:lnTo>
                  <a:pt x="820390" y="3224378"/>
                </a:lnTo>
                <a:lnTo>
                  <a:pt x="773649" y="3231818"/>
                </a:lnTo>
                <a:lnTo>
                  <a:pt x="719542" y="3228817"/>
                </a:lnTo>
                <a:lnTo>
                  <a:pt x="674994" y="3234318"/>
                </a:lnTo>
                <a:lnTo>
                  <a:pt x="623265" y="3229213"/>
                </a:lnTo>
                <a:lnTo>
                  <a:pt x="572864" y="3222934"/>
                </a:lnTo>
                <a:lnTo>
                  <a:pt x="523884" y="3215398"/>
                </a:lnTo>
                <a:lnTo>
                  <a:pt x="516259" y="3171273"/>
                </a:lnTo>
                <a:lnTo>
                  <a:pt x="499034" y="3118684"/>
                </a:lnTo>
                <a:lnTo>
                  <a:pt x="488699" y="3076956"/>
                </a:lnTo>
                <a:lnTo>
                  <a:pt x="468084" y="3027366"/>
                </a:lnTo>
                <a:lnTo>
                  <a:pt x="453681" y="2989238"/>
                </a:lnTo>
                <a:lnTo>
                  <a:pt x="428317" y="2943850"/>
                </a:lnTo>
                <a:lnTo>
                  <a:pt x="400070" y="2901013"/>
                </a:lnTo>
                <a:lnTo>
                  <a:pt x="360356" y="2851365"/>
                </a:lnTo>
                <a:lnTo>
                  <a:pt x="323130" y="2816472"/>
                </a:lnTo>
                <a:lnTo>
                  <a:pt x="280873" y="2786030"/>
                </a:lnTo>
                <a:lnTo>
                  <a:pt x="234483" y="2759245"/>
                </a:lnTo>
                <a:lnTo>
                  <a:pt x="193272" y="2744835"/>
                </a:lnTo>
                <a:lnTo>
                  <a:pt x="121559" y="2740455"/>
                </a:lnTo>
                <a:lnTo>
                  <a:pt x="92850" y="2748898"/>
                </a:lnTo>
                <a:lnTo>
                  <a:pt x="62930" y="2758413"/>
                </a:lnTo>
                <a:lnTo>
                  <a:pt x="19414" y="2796914"/>
                </a:lnTo>
                <a:lnTo>
                  <a:pt x="7755" y="2824187"/>
                </a:lnTo>
                <a:lnTo>
                  <a:pt x="78414" y="2761670"/>
                </a:lnTo>
                <a:lnTo>
                  <a:pt x="96426" y="2762691"/>
                </a:lnTo>
                <a:lnTo>
                  <a:pt x="126582" y="2752968"/>
                </a:lnTo>
                <a:lnTo>
                  <a:pt x="164313" y="2753500"/>
                </a:lnTo>
                <a:lnTo>
                  <a:pt x="208361" y="2765399"/>
                </a:lnTo>
                <a:lnTo>
                  <a:pt x="257468" y="2789780"/>
                </a:lnTo>
                <a:lnTo>
                  <a:pt x="301961" y="2818244"/>
                </a:lnTo>
                <a:lnTo>
                  <a:pt x="348997" y="2861414"/>
                </a:lnTo>
                <a:lnTo>
                  <a:pt x="388903" y="2910894"/>
                </a:lnTo>
                <a:lnTo>
                  <a:pt x="417369" y="2953537"/>
                </a:lnTo>
                <a:lnTo>
                  <a:pt x="434653" y="2989116"/>
                </a:lnTo>
                <a:lnTo>
                  <a:pt x="457905" y="3036372"/>
                </a:lnTo>
                <a:lnTo>
                  <a:pt x="470615" y="3075999"/>
                </a:lnTo>
                <a:lnTo>
                  <a:pt x="489933" y="3126736"/>
                </a:lnTo>
                <a:lnTo>
                  <a:pt x="499347" y="3169279"/>
                </a:lnTo>
                <a:lnTo>
                  <a:pt x="516008" y="3222367"/>
                </a:lnTo>
                <a:lnTo>
                  <a:pt x="502979" y="3233894"/>
                </a:lnTo>
                <a:lnTo>
                  <a:pt x="518744" y="3236904"/>
                </a:lnTo>
                <a:lnTo>
                  <a:pt x="519924" y="3252816"/>
                </a:lnTo>
                <a:lnTo>
                  <a:pt x="535052" y="3239431"/>
                </a:lnTo>
                <a:lnTo>
                  <a:pt x="576196" y="3236944"/>
                </a:lnTo>
                <a:lnTo>
                  <a:pt x="627323" y="3242580"/>
                </a:lnTo>
                <a:lnTo>
                  <a:pt x="679944" y="3246895"/>
                </a:lnTo>
                <a:lnTo>
                  <a:pt x="725571" y="3240441"/>
                </a:lnTo>
                <a:lnTo>
                  <a:pt x="780960" y="3242307"/>
                </a:lnTo>
                <a:lnTo>
                  <a:pt x="837623" y="3243045"/>
                </a:lnTo>
                <a:lnTo>
                  <a:pt x="887070" y="3233210"/>
                </a:lnTo>
                <a:lnTo>
                  <a:pt x="937645" y="3222378"/>
                </a:lnTo>
                <a:lnTo>
                  <a:pt x="997688" y="3220126"/>
                </a:lnTo>
                <a:lnTo>
                  <a:pt x="1050296" y="3207495"/>
                </a:lnTo>
                <a:lnTo>
                  <a:pt x="1103810" y="3194063"/>
                </a:lnTo>
                <a:lnTo>
                  <a:pt x="1322601" y="3136143"/>
                </a:lnTo>
                <a:lnTo>
                  <a:pt x="1368573" y="3112426"/>
                </a:lnTo>
                <a:lnTo>
                  <a:pt x="1422639" y="3098506"/>
                </a:lnTo>
                <a:lnTo>
                  <a:pt x="1556659" y="3030801"/>
                </a:lnTo>
                <a:close/>
              </a:path>
              <a:path w="1950085" h="3759834">
                <a:moveTo>
                  <a:pt x="502979" y="3233894"/>
                </a:moveTo>
                <a:lnTo>
                  <a:pt x="516008" y="3222367"/>
                </a:lnTo>
                <a:lnTo>
                  <a:pt x="501115" y="3218586"/>
                </a:lnTo>
                <a:lnTo>
                  <a:pt x="486353" y="3214690"/>
                </a:lnTo>
                <a:lnTo>
                  <a:pt x="471726" y="3210674"/>
                </a:lnTo>
                <a:lnTo>
                  <a:pt x="457241" y="3206533"/>
                </a:lnTo>
                <a:lnTo>
                  <a:pt x="406401" y="3200642"/>
                </a:lnTo>
                <a:lnTo>
                  <a:pt x="350353" y="3182402"/>
                </a:lnTo>
                <a:lnTo>
                  <a:pt x="297536" y="3161303"/>
                </a:lnTo>
                <a:lnTo>
                  <a:pt x="247975" y="3137324"/>
                </a:lnTo>
                <a:lnTo>
                  <a:pt x="210110" y="3119954"/>
                </a:lnTo>
                <a:lnTo>
                  <a:pt x="167134" y="3090148"/>
                </a:lnTo>
                <a:lnTo>
                  <a:pt x="127487" y="3057397"/>
                </a:lnTo>
                <a:lnTo>
                  <a:pt x="99609" y="3031191"/>
                </a:lnTo>
                <a:lnTo>
                  <a:pt x="66693" y="2992485"/>
                </a:lnTo>
                <a:lnTo>
                  <a:pt x="45594" y="2960281"/>
                </a:lnTo>
                <a:lnTo>
                  <a:pt x="27867" y="2925093"/>
                </a:lnTo>
                <a:lnTo>
                  <a:pt x="13823" y="2886647"/>
                </a:lnTo>
                <a:lnTo>
                  <a:pt x="11695" y="2854615"/>
                </a:lnTo>
                <a:lnTo>
                  <a:pt x="21305" y="2829156"/>
                </a:lnTo>
                <a:lnTo>
                  <a:pt x="21337" y="2812170"/>
                </a:lnTo>
                <a:lnTo>
                  <a:pt x="7755" y="2824187"/>
                </a:lnTo>
                <a:lnTo>
                  <a:pt x="0" y="2848006"/>
                </a:lnTo>
                <a:lnTo>
                  <a:pt x="476" y="2881498"/>
                </a:lnTo>
                <a:lnTo>
                  <a:pt x="11287" y="2922805"/>
                </a:lnTo>
                <a:lnTo>
                  <a:pt x="34534" y="2970066"/>
                </a:lnTo>
                <a:lnTo>
                  <a:pt x="55371" y="3002502"/>
                </a:lnTo>
                <a:lnTo>
                  <a:pt x="88349" y="3041153"/>
                </a:lnTo>
                <a:lnTo>
                  <a:pt x="125045" y="3076515"/>
                </a:lnTo>
                <a:lnTo>
                  <a:pt x="165453" y="3108593"/>
                </a:lnTo>
                <a:lnTo>
                  <a:pt x="209565" y="3137393"/>
                </a:lnTo>
                <a:lnTo>
                  <a:pt x="247782" y="3154452"/>
                </a:lnTo>
                <a:lnTo>
                  <a:pt x="297543" y="3178254"/>
                </a:lnTo>
                <a:lnTo>
                  <a:pt x="350391" y="3199326"/>
                </a:lnTo>
                <a:lnTo>
                  <a:pt x="397867" y="3208193"/>
                </a:lnTo>
                <a:lnTo>
                  <a:pt x="456758" y="3223917"/>
                </a:lnTo>
                <a:lnTo>
                  <a:pt x="471982" y="3227404"/>
                </a:lnTo>
                <a:lnTo>
                  <a:pt x="487391" y="3230729"/>
                </a:lnTo>
                <a:lnTo>
                  <a:pt x="502979" y="3233894"/>
                </a:lnTo>
                <a:close/>
              </a:path>
              <a:path w="1950085" h="3759834">
                <a:moveTo>
                  <a:pt x="694934" y="3759307"/>
                </a:moveTo>
                <a:lnTo>
                  <a:pt x="687325" y="3749081"/>
                </a:lnTo>
                <a:lnTo>
                  <a:pt x="672267" y="3711533"/>
                </a:lnTo>
                <a:lnTo>
                  <a:pt x="650107" y="3663310"/>
                </a:lnTo>
                <a:lnTo>
                  <a:pt x="629084" y="3614081"/>
                </a:lnTo>
                <a:lnTo>
                  <a:pt x="617441" y="3573511"/>
                </a:lnTo>
                <a:lnTo>
                  <a:pt x="598171" y="3522731"/>
                </a:lnTo>
                <a:lnTo>
                  <a:pt x="587930" y="3480920"/>
                </a:lnTo>
                <a:lnTo>
                  <a:pt x="578129" y="3438721"/>
                </a:lnTo>
                <a:lnTo>
                  <a:pt x="568591" y="3396287"/>
                </a:lnTo>
                <a:lnTo>
                  <a:pt x="559143" y="3353775"/>
                </a:lnTo>
                <a:lnTo>
                  <a:pt x="538255" y="3270513"/>
                </a:lnTo>
                <a:lnTo>
                  <a:pt x="536695" y="3254935"/>
                </a:lnTo>
                <a:lnTo>
                  <a:pt x="535052" y="3239431"/>
                </a:lnTo>
                <a:lnTo>
                  <a:pt x="519924" y="3252816"/>
                </a:lnTo>
                <a:lnTo>
                  <a:pt x="521005" y="3268818"/>
                </a:lnTo>
                <a:lnTo>
                  <a:pt x="530421" y="3294401"/>
                </a:lnTo>
                <a:lnTo>
                  <a:pt x="540757" y="3353085"/>
                </a:lnTo>
                <a:lnTo>
                  <a:pt x="550066" y="3395720"/>
                </a:lnTo>
                <a:lnTo>
                  <a:pt x="567881" y="3447787"/>
                </a:lnTo>
                <a:lnTo>
                  <a:pt x="577547" y="3490107"/>
                </a:lnTo>
                <a:lnTo>
                  <a:pt x="587657" y="3532034"/>
                </a:lnTo>
                <a:lnTo>
                  <a:pt x="598386" y="3573413"/>
                </a:lnTo>
                <a:lnTo>
                  <a:pt x="618326" y="3623599"/>
                </a:lnTo>
                <a:lnTo>
                  <a:pt x="639240" y="3672925"/>
                </a:lnTo>
                <a:lnTo>
                  <a:pt x="652886" y="3711723"/>
                </a:lnTo>
                <a:lnTo>
                  <a:pt x="676992" y="3758224"/>
                </a:lnTo>
                <a:lnTo>
                  <a:pt x="694934" y="3759307"/>
                </a:lnTo>
                <a:close/>
              </a:path>
            </a:pathLst>
          </a:custGeom>
          <a:solidFill>
            <a:srgbClr val="AF9D8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7471" y="3395737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5" h="5824855">
                <a:moveTo>
                  <a:pt x="649404" y="0"/>
                </a:moveTo>
                <a:lnTo>
                  <a:pt x="597990" y="1034"/>
                </a:lnTo>
                <a:lnTo>
                  <a:pt x="547018" y="4430"/>
                </a:lnTo>
                <a:lnTo>
                  <a:pt x="496945" y="10510"/>
                </a:lnTo>
                <a:lnTo>
                  <a:pt x="448227" y="19597"/>
                </a:lnTo>
                <a:lnTo>
                  <a:pt x="401324" y="32012"/>
                </a:lnTo>
                <a:lnTo>
                  <a:pt x="356691" y="48078"/>
                </a:lnTo>
                <a:lnTo>
                  <a:pt x="314787" y="68117"/>
                </a:lnTo>
                <a:lnTo>
                  <a:pt x="276069" y="92451"/>
                </a:lnTo>
                <a:lnTo>
                  <a:pt x="240993" y="121402"/>
                </a:lnTo>
                <a:lnTo>
                  <a:pt x="210018" y="155292"/>
                </a:lnTo>
                <a:lnTo>
                  <a:pt x="180841" y="209751"/>
                </a:lnTo>
                <a:lnTo>
                  <a:pt x="166553" y="248418"/>
                </a:lnTo>
                <a:lnTo>
                  <a:pt x="152540" y="293495"/>
                </a:lnTo>
                <a:lnTo>
                  <a:pt x="138855" y="344072"/>
                </a:lnTo>
                <a:lnTo>
                  <a:pt x="125555" y="399240"/>
                </a:lnTo>
                <a:lnTo>
                  <a:pt x="112694" y="458087"/>
                </a:lnTo>
                <a:lnTo>
                  <a:pt x="100326" y="519703"/>
                </a:lnTo>
                <a:lnTo>
                  <a:pt x="88508" y="583178"/>
                </a:lnTo>
                <a:lnTo>
                  <a:pt x="77294" y="647602"/>
                </a:lnTo>
                <a:lnTo>
                  <a:pt x="66738" y="712063"/>
                </a:lnTo>
                <a:lnTo>
                  <a:pt x="56897" y="775653"/>
                </a:lnTo>
                <a:lnTo>
                  <a:pt x="39576" y="896574"/>
                </a:lnTo>
                <a:lnTo>
                  <a:pt x="25771" y="1003081"/>
                </a:lnTo>
                <a:lnTo>
                  <a:pt x="15922" y="1087892"/>
                </a:lnTo>
                <a:lnTo>
                  <a:pt x="10468" y="1143724"/>
                </a:lnTo>
                <a:lnTo>
                  <a:pt x="5866" y="1286472"/>
                </a:lnTo>
                <a:lnTo>
                  <a:pt x="3402" y="1403909"/>
                </a:lnTo>
                <a:lnTo>
                  <a:pt x="1617" y="1563695"/>
                </a:lnTo>
                <a:lnTo>
                  <a:pt x="1660" y="1708486"/>
                </a:lnTo>
                <a:lnTo>
                  <a:pt x="10307" y="2290174"/>
                </a:lnTo>
                <a:lnTo>
                  <a:pt x="11329" y="2443291"/>
                </a:lnTo>
                <a:lnTo>
                  <a:pt x="10889" y="2614526"/>
                </a:lnTo>
                <a:lnTo>
                  <a:pt x="9006" y="2794983"/>
                </a:lnTo>
                <a:lnTo>
                  <a:pt x="9275" y="2900525"/>
                </a:lnTo>
                <a:lnTo>
                  <a:pt x="11077" y="3003938"/>
                </a:lnTo>
                <a:lnTo>
                  <a:pt x="14154" y="3105483"/>
                </a:lnTo>
                <a:lnTo>
                  <a:pt x="20593" y="3254872"/>
                </a:lnTo>
                <a:lnTo>
                  <a:pt x="47352" y="3738119"/>
                </a:lnTo>
                <a:lnTo>
                  <a:pt x="51740" y="3834018"/>
                </a:lnTo>
                <a:lnTo>
                  <a:pt x="55203" y="3930279"/>
                </a:lnTo>
                <a:lnTo>
                  <a:pt x="57482" y="4027164"/>
                </a:lnTo>
                <a:lnTo>
                  <a:pt x="58318" y="4124936"/>
                </a:lnTo>
                <a:lnTo>
                  <a:pt x="58115" y="4174236"/>
                </a:lnTo>
                <a:lnTo>
                  <a:pt x="57453" y="4223856"/>
                </a:lnTo>
                <a:lnTo>
                  <a:pt x="56302" y="4273829"/>
                </a:lnTo>
                <a:lnTo>
                  <a:pt x="54628" y="4324188"/>
                </a:lnTo>
                <a:lnTo>
                  <a:pt x="52400" y="4374965"/>
                </a:lnTo>
                <a:lnTo>
                  <a:pt x="49584" y="4426193"/>
                </a:lnTo>
                <a:lnTo>
                  <a:pt x="46149" y="4477905"/>
                </a:lnTo>
                <a:lnTo>
                  <a:pt x="42062" y="4530134"/>
                </a:lnTo>
                <a:lnTo>
                  <a:pt x="37291" y="4582912"/>
                </a:lnTo>
                <a:lnTo>
                  <a:pt x="15761" y="4781426"/>
                </a:lnTo>
                <a:lnTo>
                  <a:pt x="10891" y="4830026"/>
                </a:lnTo>
                <a:lnTo>
                  <a:pt x="6648" y="4878588"/>
                </a:lnTo>
                <a:lnTo>
                  <a:pt x="3263" y="4927026"/>
                </a:lnTo>
                <a:lnTo>
                  <a:pt x="969" y="4975252"/>
                </a:lnTo>
                <a:lnTo>
                  <a:pt x="0" y="5023180"/>
                </a:lnTo>
                <a:lnTo>
                  <a:pt x="586" y="5070721"/>
                </a:lnTo>
                <a:lnTo>
                  <a:pt x="2961" y="5117788"/>
                </a:lnTo>
                <a:lnTo>
                  <a:pt x="7357" y="5164296"/>
                </a:lnTo>
                <a:lnTo>
                  <a:pt x="14007" y="5210155"/>
                </a:lnTo>
                <a:lnTo>
                  <a:pt x="23143" y="5255280"/>
                </a:lnTo>
                <a:lnTo>
                  <a:pt x="34998" y="5299583"/>
                </a:lnTo>
                <a:lnTo>
                  <a:pt x="49804" y="5342977"/>
                </a:lnTo>
                <a:lnTo>
                  <a:pt x="67793" y="5385374"/>
                </a:lnTo>
                <a:lnTo>
                  <a:pt x="89199" y="5426688"/>
                </a:lnTo>
                <a:lnTo>
                  <a:pt x="114253" y="5466831"/>
                </a:lnTo>
                <a:lnTo>
                  <a:pt x="143188" y="5505717"/>
                </a:lnTo>
                <a:lnTo>
                  <a:pt x="174773" y="5541647"/>
                </a:lnTo>
                <a:lnTo>
                  <a:pt x="208505" y="5574283"/>
                </a:lnTo>
                <a:lnTo>
                  <a:pt x="244295" y="5603803"/>
                </a:lnTo>
                <a:lnTo>
                  <a:pt x="282053" y="5630388"/>
                </a:lnTo>
                <a:lnTo>
                  <a:pt x="321690" y="5654219"/>
                </a:lnTo>
                <a:lnTo>
                  <a:pt x="363118" y="5675477"/>
                </a:lnTo>
                <a:lnTo>
                  <a:pt x="406246" y="5694342"/>
                </a:lnTo>
                <a:lnTo>
                  <a:pt x="450987" y="5710994"/>
                </a:lnTo>
                <a:lnTo>
                  <a:pt x="497250" y="5725614"/>
                </a:lnTo>
                <a:lnTo>
                  <a:pt x="544947" y="5738382"/>
                </a:lnTo>
                <a:lnTo>
                  <a:pt x="593988" y="5749479"/>
                </a:lnTo>
                <a:lnTo>
                  <a:pt x="644284" y="5759086"/>
                </a:lnTo>
                <a:lnTo>
                  <a:pt x="695747" y="5767382"/>
                </a:lnTo>
                <a:lnTo>
                  <a:pt x="748286" y="5774549"/>
                </a:lnTo>
                <a:lnTo>
                  <a:pt x="801813" y="5780767"/>
                </a:lnTo>
                <a:lnTo>
                  <a:pt x="856239" y="5786216"/>
                </a:lnTo>
                <a:lnTo>
                  <a:pt x="911474" y="5791078"/>
                </a:lnTo>
                <a:lnTo>
                  <a:pt x="1033537" y="5800399"/>
                </a:lnTo>
                <a:lnTo>
                  <a:pt x="1160158" y="5808600"/>
                </a:lnTo>
                <a:lnTo>
                  <a:pt x="1279912" y="5814899"/>
                </a:lnTo>
                <a:lnTo>
                  <a:pt x="1393505" y="5819466"/>
                </a:lnTo>
                <a:lnTo>
                  <a:pt x="1501644" y="5822469"/>
                </a:lnTo>
                <a:lnTo>
                  <a:pt x="1605035" y="5824080"/>
                </a:lnTo>
                <a:lnTo>
                  <a:pt x="1704385" y="5824467"/>
                </a:lnTo>
                <a:lnTo>
                  <a:pt x="1800402" y="5823801"/>
                </a:lnTo>
                <a:lnTo>
                  <a:pt x="1939722" y="5821198"/>
                </a:lnTo>
                <a:lnTo>
                  <a:pt x="2533326" y="5800934"/>
                </a:lnTo>
                <a:lnTo>
                  <a:pt x="2681406" y="5797411"/>
                </a:lnTo>
                <a:lnTo>
                  <a:pt x="2785087" y="5795940"/>
                </a:lnTo>
                <a:lnTo>
                  <a:pt x="2838681" y="5795531"/>
                </a:lnTo>
                <a:lnTo>
                  <a:pt x="3051571" y="5792501"/>
                </a:lnTo>
                <a:lnTo>
                  <a:pt x="3586458" y="5776303"/>
                </a:lnTo>
                <a:lnTo>
                  <a:pt x="4287669" y="5736280"/>
                </a:lnTo>
                <a:lnTo>
                  <a:pt x="4999531" y="5661771"/>
                </a:lnTo>
                <a:lnTo>
                  <a:pt x="5072385" y="5648428"/>
                </a:lnTo>
                <a:lnTo>
                  <a:pt x="5120773" y="5635130"/>
                </a:lnTo>
                <a:lnTo>
                  <a:pt x="5174396" y="5615367"/>
                </a:lnTo>
                <a:lnTo>
                  <a:pt x="5231200" y="5587604"/>
                </a:lnTo>
                <a:lnTo>
                  <a:pt x="5289130" y="5550304"/>
                </a:lnTo>
                <a:lnTo>
                  <a:pt x="5319197" y="5526481"/>
                </a:lnTo>
                <a:lnTo>
                  <a:pt x="5347504" y="5500489"/>
                </a:lnTo>
                <a:lnTo>
                  <a:pt x="5374103" y="5472194"/>
                </a:lnTo>
                <a:lnTo>
                  <a:pt x="5399043" y="5441461"/>
                </a:lnTo>
                <a:lnTo>
                  <a:pt x="5422378" y="5408154"/>
                </a:lnTo>
                <a:lnTo>
                  <a:pt x="5444159" y="5372138"/>
                </a:lnTo>
                <a:lnTo>
                  <a:pt x="5464436" y="5333278"/>
                </a:lnTo>
                <a:lnTo>
                  <a:pt x="5483262" y="5291439"/>
                </a:lnTo>
                <a:lnTo>
                  <a:pt x="5500688" y="5246485"/>
                </a:lnTo>
                <a:lnTo>
                  <a:pt x="5516766" y="5198282"/>
                </a:lnTo>
                <a:lnTo>
                  <a:pt x="5531547" y="5146694"/>
                </a:lnTo>
                <a:lnTo>
                  <a:pt x="5545082" y="5091587"/>
                </a:lnTo>
                <a:lnTo>
                  <a:pt x="5557423" y="5032824"/>
                </a:lnTo>
                <a:lnTo>
                  <a:pt x="5568621" y="4970272"/>
                </a:lnTo>
                <a:lnTo>
                  <a:pt x="5578728" y="4903794"/>
                </a:lnTo>
                <a:lnTo>
                  <a:pt x="5586561" y="4843267"/>
                </a:lnTo>
                <a:lnTo>
                  <a:pt x="5592895" y="4784742"/>
                </a:lnTo>
                <a:lnTo>
                  <a:pt x="5597826" y="4728105"/>
                </a:lnTo>
                <a:lnTo>
                  <a:pt x="5601450" y="4673241"/>
                </a:lnTo>
                <a:lnTo>
                  <a:pt x="5603863" y="4620035"/>
                </a:lnTo>
                <a:lnTo>
                  <a:pt x="5605162" y="4568371"/>
                </a:lnTo>
                <a:lnTo>
                  <a:pt x="5605440" y="4518134"/>
                </a:lnTo>
                <a:lnTo>
                  <a:pt x="5604796" y="4469210"/>
                </a:lnTo>
                <a:lnTo>
                  <a:pt x="5603323" y="4421482"/>
                </a:lnTo>
                <a:lnTo>
                  <a:pt x="5601119" y="4374837"/>
                </a:lnTo>
                <a:lnTo>
                  <a:pt x="5598280" y="4329160"/>
                </a:lnTo>
                <a:lnTo>
                  <a:pt x="5594900" y="4284334"/>
                </a:lnTo>
                <a:lnTo>
                  <a:pt x="5586903" y="4196778"/>
                </a:lnTo>
                <a:lnTo>
                  <a:pt x="5564172" y="3984742"/>
                </a:lnTo>
                <a:lnTo>
                  <a:pt x="5555997" y="3900253"/>
                </a:lnTo>
                <a:lnTo>
                  <a:pt x="5552489" y="3857617"/>
                </a:lnTo>
                <a:lnTo>
                  <a:pt x="5549495" y="3814568"/>
                </a:lnTo>
                <a:lnTo>
                  <a:pt x="5547112" y="3770990"/>
                </a:lnTo>
                <a:lnTo>
                  <a:pt x="5545435" y="3726768"/>
                </a:lnTo>
                <a:lnTo>
                  <a:pt x="5544560" y="3681787"/>
                </a:lnTo>
                <a:lnTo>
                  <a:pt x="5544582" y="3635931"/>
                </a:lnTo>
                <a:lnTo>
                  <a:pt x="5545599" y="3589087"/>
                </a:lnTo>
                <a:lnTo>
                  <a:pt x="5547705" y="3541138"/>
                </a:lnTo>
                <a:lnTo>
                  <a:pt x="5550996" y="3491969"/>
                </a:lnTo>
                <a:lnTo>
                  <a:pt x="5555568" y="3441466"/>
                </a:lnTo>
                <a:lnTo>
                  <a:pt x="5561518" y="3389514"/>
                </a:lnTo>
                <a:lnTo>
                  <a:pt x="5568941" y="3335996"/>
                </a:lnTo>
                <a:lnTo>
                  <a:pt x="5577932" y="3280800"/>
                </a:lnTo>
                <a:lnTo>
                  <a:pt x="5588588" y="3223808"/>
                </a:lnTo>
                <a:lnTo>
                  <a:pt x="5601005" y="3164906"/>
                </a:lnTo>
                <a:lnTo>
                  <a:pt x="5645559" y="2094821"/>
                </a:lnTo>
                <a:lnTo>
                  <a:pt x="5601005" y="712628"/>
                </a:lnTo>
                <a:lnTo>
                  <a:pt x="5596365" y="665230"/>
                </a:lnTo>
                <a:lnTo>
                  <a:pt x="5589222" y="617287"/>
                </a:lnTo>
                <a:lnTo>
                  <a:pt x="5577716" y="568520"/>
                </a:lnTo>
                <a:lnTo>
                  <a:pt x="5559987" y="518650"/>
                </a:lnTo>
                <a:lnTo>
                  <a:pt x="5534175" y="467400"/>
                </a:lnTo>
                <a:lnTo>
                  <a:pt x="5508629" y="428443"/>
                </a:lnTo>
                <a:lnTo>
                  <a:pt x="5479672" y="392680"/>
                </a:lnTo>
                <a:lnTo>
                  <a:pt x="5447565" y="359975"/>
                </a:lnTo>
                <a:lnTo>
                  <a:pt x="5412570" y="330187"/>
                </a:lnTo>
                <a:lnTo>
                  <a:pt x="5374949" y="303178"/>
                </a:lnTo>
                <a:lnTo>
                  <a:pt x="5334964" y="278808"/>
                </a:lnTo>
                <a:lnTo>
                  <a:pt x="5292877" y="256939"/>
                </a:lnTo>
                <a:lnTo>
                  <a:pt x="5248949" y="237431"/>
                </a:lnTo>
                <a:lnTo>
                  <a:pt x="5203442" y="220146"/>
                </a:lnTo>
                <a:lnTo>
                  <a:pt x="5156619" y="204943"/>
                </a:lnTo>
                <a:lnTo>
                  <a:pt x="5108740" y="191685"/>
                </a:lnTo>
                <a:lnTo>
                  <a:pt x="5060069" y="180233"/>
                </a:lnTo>
                <a:lnTo>
                  <a:pt x="5010865" y="170446"/>
                </a:lnTo>
                <a:lnTo>
                  <a:pt x="4961393" y="162187"/>
                </a:lnTo>
                <a:lnTo>
                  <a:pt x="4911912" y="155316"/>
                </a:lnTo>
                <a:lnTo>
                  <a:pt x="4862686" y="149694"/>
                </a:lnTo>
                <a:lnTo>
                  <a:pt x="4813975" y="145182"/>
                </a:lnTo>
                <a:lnTo>
                  <a:pt x="4766043" y="141641"/>
                </a:lnTo>
                <a:lnTo>
                  <a:pt x="4719150" y="138932"/>
                </a:lnTo>
                <a:lnTo>
                  <a:pt x="4673558" y="136916"/>
                </a:lnTo>
                <a:lnTo>
                  <a:pt x="4587326" y="134406"/>
                </a:lnTo>
                <a:lnTo>
                  <a:pt x="2153910" y="89950"/>
                </a:lnTo>
                <a:lnTo>
                  <a:pt x="1577000" y="74481"/>
                </a:lnTo>
                <a:lnTo>
                  <a:pt x="1325158" y="64570"/>
                </a:lnTo>
                <a:lnTo>
                  <a:pt x="1186350" y="56693"/>
                </a:lnTo>
                <a:lnTo>
                  <a:pt x="1117175" y="51152"/>
                </a:lnTo>
                <a:lnTo>
                  <a:pt x="1077376" y="46814"/>
                </a:lnTo>
                <a:lnTo>
                  <a:pt x="941549" y="25355"/>
                </a:lnTo>
                <a:lnTo>
                  <a:pt x="897090" y="18983"/>
                </a:lnTo>
                <a:lnTo>
                  <a:pt x="850329" y="13039"/>
                </a:lnTo>
                <a:lnTo>
                  <a:pt x="801722" y="7847"/>
                </a:lnTo>
                <a:lnTo>
                  <a:pt x="751728" y="3728"/>
                </a:lnTo>
                <a:lnTo>
                  <a:pt x="700803" y="1005"/>
                </a:lnTo>
                <a:lnTo>
                  <a:pt x="649404" y="0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328180" y="3353705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4" h="5824855">
                <a:moveTo>
                  <a:pt x="649404" y="5824467"/>
                </a:moveTo>
                <a:lnTo>
                  <a:pt x="597990" y="5823433"/>
                </a:lnTo>
                <a:lnTo>
                  <a:pt x="547018" y="5820036"/>
                </a:lnTo>
                <a:lnTo>
                  <a:pt x="496945" y="5813956"/>
                </a:lnTo>
                <a:lnTo>
                  <a:pt x="448227" y="5804869"/>
                </a:lnTo>
                <a:lnTo>
                  <a:pt x="401324" y="5792454"/>
                </a:lnTo>
                <a:lnTo>
                  <a:pt x="356691" y="5776388"/>
                </a:lnTo>
                <a:lnTo>
                  <a:pt x="314787" y="5756349"/>
                </a:lnTo>
                <a:lnTo>
                  <a:pt x="276069" y="5732015"/>
                </a:lnTo>
                <a:lnTo>
                  <a:pt x="240993" y="5703065"/>
                </a:lnTo>
                <a:lnTo>
                  <a:pt x="210018" y="5669174"/>
                </a:lnTo>
                <a:lnTo>
                  <a:pt x="180841" y="5614715"/>
                </a:lnTo>
                <a:lnTo>
                  <a:pt x="166553" y="5576049"/>
                </a:lnTo>
                <a:lnTo>
                  <a:pt x="152540" y="5530972"/>
                </a:lnTo>
                <a:lnTo>
                  <a:pt x="138855" y="5480394"/>
                </a:lnTo>
                <a:lnTo>
                  <a:pt x="125555" y="5425227"/>
                </a:lnTo>
                <a:lnTo>
                  <a:pt x="112694" y="5366380"/>
                </a:lnTo>
                <a:lnTo>
                  <a:pt x="100326" y="5304764"/>
                </a:lnTo>
                <a:lnTo>
                  <a:pt x="88508" y="5241288"/>
                </a:lnTo>
                <a:lnTo>
                  <a:pt x="77294" y="5176865"/>
                </a:lnTo>
                <a:lnTo>
                  <a:pt x="66738" y="5112403"/>
                </a:lnTo>
                <a:lnTo>
                  <a:pt x="56897" y="5048814"/>
                </a:lnTo>
                <a:lnTo>
                  <a:pt x="39576" y="4927893"/>
                </a:lnTo>
                <a:lnTo>
                  <a:pt x="25771" y="4821385"/>
                </a:lnTo>
                <a:lnTo>
                  <a:pt x="15922" y="4736574"/>
                </a:lnTo>
                <a:lnTo>
                  <a:pt x="10468" y="4680742"/>
                </a:lnTo>
                <a:lnTo>
                  <a:pt x="5866" y="4537994"/>
                </a:lnTo>
                <a:lnTo>
                  <a:pt x="3402" y="4420557"/>
                </a:lnTo>
                <a:lnTo>
                  <a:pt x="1617" y="4260771"/>
                </a:lnTo>
                <a:lnTo>
                  <a:pt x="1660" y="4115981"/>
                </a:lnTo>
                <a:lnTo>
                  <a:pt x="10307" y="3534292"/>
                </a:lnTo>
                <a:lnTo>
                  <a:pt x="11329" y="3381175"/>
                </a:lnTo>
                <a:lnTo>
                  <a:pt x="10889" y="3209940"/>
                </a:lnTo>
                <a:lnTo>
                  <a:pt x="9006" y="3029484"/>
                </a:lnTo>
                <a:lnTo>
                  <a:pt x="9275" y="2923941"/>
                </a:lnTo>
                <a:lnTo>
                  <a:pt x="11077" y="2820529"/>
                </a:lnTo>
                <a:lnTo>
                  <a:pt x="14154" y="2718984"/>
                </a:lnTo>
                <a:lnTo>
                  <a:pt x="20593" y="2569594"/>
                </a:lnTo>
                <a:lnTo>
                  <a:pt x="47352" y="2086348"/>
                </a:lnTo>
                <a:lnTo>
                  <a:pt x="51740" y="1990449"/>
                </a:lnTo>
                <a:lnTo>
                  <a:pt x="55203" y="1894188"/>
                </a:lnTo>
                <a:lnTo>
                  <a:pt x="57482" y="1797303"/>
                </a:lnTo>
                <a:lnTo>
                  <a:pt x="58318" y="1699531"/>
                </a:lnTo>
                <a:lnTo>
                  <a:pt x="58115" y="1650231"/>
                </a:lnTo>
                <a:lnTo>
                  <a:pt x="57453" y="1600610"/>
                </a:lnTo>
                <a:lnTo>
                  <a:pt x="56302" y="1550637"/>
                </a:lnTo>
                <a:lnTo>
                  <a:pt x="54628" y="1500279"/>
                </a:lnTo>
                <a:lnTo>
                  <a:pt x="52400" y="1449502"/>
                </a:lnTo>
                <a:lnTo>
                  <a:pt x="49584" y="1398273"/>
                </a:lnTo>
                <a:lnTo>
                  <a:pt x="46149" y="1346561"/>
                </a:lnTo>
                <a:lnTo>
                  <a:pt x="42062" y="1294333"/>
                </a:lnTo>
                <a:lnTo>
                  <a:pt x="37291" y="1241554"/>
                </a:lnTo>
                <a:lnTo>
                  <a:pt x="15761" y="1043041"/>
                </a:lnTo>
                <a:lnTo>
                  <a:pt x="10891" y="994441"/>
                </a:lnTo>
                <a:lnTo>
                  <a:pt x="6648" y="945878"/>
                </a:lnTo>
                <a:lnTo>
                  <a:pt x="3263" y="897440"/>
                </a:lnTo>
                <a:lnTo>
                  <a:pt x="969" y="849214"/>
                </a:lnTo>
                <a:lnTo>
                  <a:pt x="0" y="801287"/>
                </a:lnTo>
                <a:lnTo>
                  <a:pt x="586" y="753746"/>
                </a:lnTo>
                <a:lnTo>
                  <a:pt x="2961" y="706678"/>
                </a:lnTo>
                <a:lnTo>
                  <a:pt x="7357" y="660171"/>
                </a:lnTo>
                <a:lnTo>
                  <a:pt x="14007" y="614311"/>
                </a:lnTo>
                <a:lnTo>
                  <a:pt x="23143" y="569186"/>
                </a:lnTo>
                <a:lnTo>
                  <a:pt x="34998" y="524883"/>
                </a:lnTo>
                <a:lnTo>
                  <a:pt x="49804" y="481490"/>
                </a:lnTo>
                <a:lnTo>
                  <a:pt x="67793" y="439092"/>
                </a:lnTo>
                <a:lnTo>
                  <a:pt x="89199" y="397778"/>
                </a:lnTo>
                <a:lnTo>
                  <a:pt x="114253" y="357635"/>
                </a:lnTo>
                <a:lnTo>
                  <a:pt x="143188" y="318750"/>
                </a:lnTo>
                <a:lnTo>
                  <a:pt x="174773" y="282819"/>
                </a:lnTo>
                <a:lnTo>
                  <a:pt x="208505" y="250184"/>
                </a:lnTo>
                <a:lnTo>
                  <a:pt x="244295" y="220664"/>
                </a:lnTo>
                <a:lnTo>
                  <a:pt x="282053" y="194078"/>
                </a:lnTo>
                <a:lnTo>
                  <a:pt x="321690" y="170247"/>
                </a:lnTo>
                <a:lnTo>
                  <a:pt x="363118" y="148989"/>
                </a:lnTo>
                <a:lnTo>
                  <a:pt x="406246" y="130125"/>
                </a:lnTo>
                <a:lnTo>
                  <a:pt x="450987" y="113473"/>
                </a:lnTo>
                <a:lnTo>
                  <a:pt x="497250" y="98853"/>
                </a:lnTo>
                <a:lnTo>
                  <a:pt x="544947" y="86085"/>
                </a:lnTo>
                <a:lnTo>
                  <a:pt x="593988" y="74987"/>
                </a:lnTo>
                <a:lnTo>
                  <a:pt x="644284" y="65381"/>
                </a:lnTo>
                <a:lnTo>
                  <a:pt x="695747" y="57084"/>
                </a:lnTo>
                <a:lnTo>
                  <a:pt x="748286" y="49917"/>
                </a:lnTo>
                <a:lnTo>
                  <a:pt x="801813" y="43699"/>
                </a:lnTo>
                <a:lnTo>
                  <a:pt x="856239" y="38250"/>
                </a:lnTo>
                <a:lnTo>
                  <a:pt x="911474" y="33389"/>
                </a:lnTo>
                <a:lnTo>
                  <a:pt x="1033537" y="24068"/>
                </a:lnTo>
                <a:lnTo>
                  <a:pt x="1160158" y="15866"/>
                </a:lnTo>
                <a:lnTo>
                  <a:pt x="1279912" y="9567"/>
                </a:lnTo>
                <a:lnTo>
                  <a:pt x="1393505" y="5001"/>
                </a:lnTo>
                <a:lnTo>
                  <a:pt x="1501644" y="1997"/>
                </a:lnTo>
                <a:lnTo>
                  <a:pt x="1605035" y="387"/>
                </a:lnTo>
                <a:lnTo>
                  <a:pt x="1704385" y="0"/>
                </a:lnTo>
                <a:lnTo>
                  <a:pt x="1800402" y="666"/>
                </a:lnTo>
                <a:lnTo>
                  <a:pt x="1939722" y="3268"/>
                </a:lnTo>
                <a:lnTo>
                  <a:pt x="2533326" y="23532"/>
                </a:lnTo>
                <a:lnTo>
                  <a:pt x="2681406" y="27055"/>
                </a:lnTo>
                <a:lnTo>
                  <a:pt x="2785087" y="28526"/>
                </a:lnTo>
                <a:lnTo>
                  <a:pt x="2838681" y="28935"/>
                </a:lnTo>
                <a:lnTo>
                  <a:pt x="3051571" y="31966"/>
                </a:lnTo>
                <a:lnTo>
                  <a:pt x="3586458" y="48163"/>
                </a:lnTo>
                <a:lnTo>
                  <a:pt x="4287669" y="88187"/>
                </a:lnTo>
                <a:lnTo>
                  <a:pt x="4999531" y="162696"/>
                </a:lnTo>
                <a:lnTo>
                  <a:pt x="5072385" y="176039"/>
                </a:lnTo>
                <a:lnTo>
                  <a:pt x="5120773" y="189336"/>
                </a:lnTo>
                <a:lnTo>
                  <a:pt x="5174396" y="209099"/>
                </a:lnTo>
                <a:lnTo>
                  <a:pt x="5231200" y="236863"/>
                </a:lnTo>
                <a:lnTo>
                  <a:pt x="5289130" y="274163"/>
                </a:lnTo>
                <a:lnTo>
                  <a:pt x="5319197" y="297986"/>
                </a:lnTo>
                <a:lnTo>
                  <a:pt x="5347504" y="323977"/>
                </a:lnTo>
                <a:lnTo>
                  <a:pt x="5374103" y="352272"/>
                </a:lnTo>
                <a:lnTo>
                  <a:pt x="5399043" y="383005"/>
                </a:lnTo>
                <a:lnTo>
                  <a:pt x="5422378" y="416312"/>
                </a:lnTo>
                <a:lnTo>
                  <a:pt x="5444159" y="452328"/>
                </a:lnTo>
                <a:lnTo>
                  <a:pt x="5464436" y="491189"/>
                </a:lnTo>
                <a:lnTo>
                  <a:pt x="5483262" y="533028"/>
                </a:lnTo>
                <a:lnTo>
                  <a:pt x="5500688" y="577981"/>
                </a:lnTo>
                <a:lnTo>
                  <a:pt x="5516766" y="626184"/>
                </a:lnTo>
                <a:lnTo>
                  <a:pt x="5531547" y="677772"/>
                </a:lnTo>
                <a:lnTo>
                  <a:pt x="5545082" y="732880"/>
                </a:lnTo>
                <a:lnTo>
                  <a:pt x="5557423" y="791642"/>
                </a:lnTo>
                <a:lnTo>
                  <a:pt x="5568621" y="854195"/>
                </a:lnTo>
                <a:lnTo>
                  <a:pt x="5578728" y="920672"/>
                </a:lnTo>
                <a:lnTo>
                  <a:pt x="5586561" y="981200"/>
                </a:lnTo>
                <a:lnTo>
                  <a:pt x="5592895" y="1039724"/>
                </a:lnTo>
                <a:lnTo>
                  <a:pt x="5597826" y="1096361"/>
                </a:lnTo>
                <a:lnTo>
                  <a:pt x="5601450" y="1151225"/>
                </a:lnTo>
                <a:lnTo>
                  <a:pt x="5603863" y="1204432"/>
                </a:lnTo>
                <a:lnTo>
                  <a:pt x="5605162" y="1256096"/>
                </a:lnTo>
                <a:lnTo>
                  <a:pt x="5605440" y="1306332"/>
                </a:lnTo>
                <a:lnTo>
                  <a:pt x="5604796" y="1355257"/>
                </a:lnTo>
                <a:lnTo>
                  <a:pt x="5603323" y="1402984"/>
                </a:lnTo>
                <a:lnTo>
                  <a:pt x="5601119" y="1449629"/>
                </a:lnTo>
                <a:lnTo>
                  <a:pt x="5598280" y="1495307"/>
                </a:lnTo>
                <a:lnTo>
                  <a:pt x="5594900" y="1540133"/>
                </a:lnTo>
                <a:lnTo>
                  <a:pt x="5586903" y="1627689"/>
                </a:lnTo>
                <a:lnTo>
                  <a:pt x="5564172" y="1839725"/>
                </a:lnTo>
                <a:lnTo>
                  <a:pt x="5555997" y="1924214"/>
                </a:lnTo>
                <a:lnTo>
                  <a:pt x="5552489" y="1966849"/>
                </a:lnTo>
                <a:lnTo>
                  <a:pt x="5549495" y="2009898"/>
                </a:lnTo>
                <a:lnTo>
                  <a:pt x="5547112" y="2053476"/>
                </a:lnTo>
                <a:lnTo>
                  <a:pt x="5545435" y="2097698"/>
                </a:lnTo>
                <a:lnTo>
                  <a:pt x="5544560" y="2142680"/>
                </a:lnTo>
                <a:lnTo>
                  <a:pt x="5544582" y="2188535"/>
                </a:lnTo>
                <a:lnTo>
                  <a:pt x="5545599" y="2235380"/>
                </a:lnTo>
                <a:lnTo>
                  <a:pt x="5547705" y="2283329"/>
                </a:lnTo>
                <a:lnTo>
                  <a:pt x="5550996" y="2332497"/>
                </a:lnTo>
                <a:lnTo>
                  <a:pt x="5555568" y="2383000"/>
                </a:lnTo>
                <a:lnTo>
                  <a:pt x="5561518" y="2434953"/>
                </a:lnTo>
                <a:lnTo>
                  <a:pt x="5568941" y="2488470"/>
                </a:lnTo>
                <a:lnTo>
                  <a:pt x="5577932" y="2543667"/>
                </a:lnTo>
                <a:lnTo>
                  <a:pt x="5588588" y="2600659"/>
                </a:lnTo>
                <a:lnTo>
                  <a:pt x="5601005" y="2659560"/>
                </a:lnTo>
                <a:lnTo>
                  <a:pt x="5645559" y="3729645"/>
                </a:lnTo>
                <a:lnTo>
                  <a:pt x="5601005" y="5111838"/>
                </a:lnTo>
                <a:lnTo>
                  <a:pt x="5596365" y="5159236"/>
                </a:lnTo>
                <a:lnTo>
                  <a:pt x="5589222" y="5207179"/>
                </a:lnTo>
                <a:lnTo>
                  <a:pt x="5577716" y="5255947"/>
                </a:lnTo>
                <a:lnTo>
                  <a:pt x="5559987" y="5305816"/>
                </a:lnTo>
                <a:lnTo>
                  <a:pt x="5534175" y="5357066"/>
                </a:lnTo>
                <a:lnTo>
                  <a:pt x="5508629" y="5396024"/>
                </a:lnTo>
                <a:lnTo>
                  <a:pt x="5479672" y="5431786"/>
                </a:lnTo>
                <a:lnTo>
                  <a:pt x="5447565" y="5464491"/>
                </a:lnTo>
                <a:lnTo>
                  <a:pt x="5412570" y="5494279"/>
                </a:lnTo>
                <a:lnTo>
                  <a:pt x="5374949" y="5521288"/>
                </a:lnTo>
                <a:lnTo>
                  <a:pt x="5334964" y="5545658"/>
                </a:lnTo>
                <a:lnTo>
                  <a:pt x="5292877" y="5567528"/>
                </a:lnTo>
                <a:lnTo>
                  <a:pt x="5248949" y="5587035"/>
                </a:lnTo>
                <a:lnTo>
                  <a:pt x="5203442" y="5604321"/>
                </a:lnTo>
                <a:lnTo>
                  <a:pt x="5156619" y="5619523"/>
                </a:lnTo>
                <a:lnTo>
                  <a:pt x="5108740" y="5632781"/>
                </a:lnTo>
                <a:lnTo>
                  <a:pt x="5060069" y="5644234"/>
                </a:lnTo>
                <a:lnTo>
                  <a:pt x="5010865" y="5654020"/>
                </a:lnTo>
                <a:lnTo>
                  <a:pt x="4961393" y="5662279"/>
                </a:lnTo>
                <a:lnTo>
                  <a:pt x="4911912" y="5669150"/>
                </a:lnTo>
                <a:lnTo>
                  <a:pt x="4862686" y="5674772"/>
                </a:lnTo>
                <a:lnTo>
                  <a:pt x="4813975" y="5679284"/>
                </a:lnTo>
                <a:lnTo>
                  <a:pt x="4766043" y="5682826"/>
                </a:lnTo>
                <a:lnTo>
                  <a:pt x="4719150" y="5685535"/>
                </a:lnTo>
                <a:lnTo>
                  <a:pt x="4673558" y="5687551"/>
                </a:lnTo>
                <a:lnTo>
                  <a:pt x="4587326" y="5690061"/>
                </a:lnTo>
                <a:lnTo>
                  <a:pt x="2153910" y="5734516"/>
                </a:lnTo>
                <a:lnTo>
                  <a:pt x="1577000" y="5749985"/>
                </a:lnTo>
                <a:lnTo>
                  <a:pt x="1325158" y="5759896"/>
                </a:lnTo>
                <a:lnTo>
                  <a:pt x="1186350" y="5767774"/>
                </a:lnTo>
                <a:lnTo>
                  <a:pt x="1117175" y="5773315"/>
                </a:lnTo>
                <a:lnTo>
                  <a:pt x="1077376" y="5777653"/>
                </a:lnTo>
                <a:lnTo>
                  <a:pt x="941549" y="5799111"/>
                </a:lnTo>
                <a:lnTo>
                  <a:pt x="897090" y="5805484"/>
                </a:lnTo>
                <a:lnTo>
                  <a:pt x="850329" y="5811427"/>
                </a:lnTo>
                <a:lnTo>
                  <a:pt x="801722" y="5816619"/>
                </a:lnTo>
                <a:lnTo>
                  <a:pt x="751728" y="5820738"/>
                </a:lnTo>
                <a:lnTo>
                  <a:pt x="700803" y="5823461"/>
                </a:lnTo>
                <a:lnTo>
                  <a:pt x="649404" y="5824467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84958" y="3353705"/>
            <a:ext cx="5645785" cy="5824855"/>
          </a:xfrm>
          <a:custGeom>
            <a:avLst/>
            <a:gdLst/>
            <a:ahLst/>
            <a:cxnLst/>
            <a:rect l="l" t="t" r="r" b="b"/>
            <a:pathLst>
              <a:path w="5645784" h="5824855">
                <a:moveTo>
                  <a:pt x="4996154" y="5824467"/>
                </a:moveTo>
                <a:lnTo>
                  <a:pt x="5047568" y="5823433"/>
                </a:lnTo>
                <a:lnTo>
                  <a:pt x="5098540" y="5820036"/>
                </a:lnTo>
                <a:lnTo>
                  <a:pt x="5148614" y="5813956"/>
                </a:lnTo>
                <a:lnTo>
                  <a:pt x="5197331" y="5804869"/>
                </a:lnTo>
                <a:lnTo>
                  <a:pt x="5244234" y="5792454"/>
                </a:lnTo>
                <a:lnTo>
                  <a:pt x="5288867" y="5776388"/>
                </a:lnTo>
                <a:lnTo>
                  <a:pt x="5330771" y="5756349"/>
                </a:lnTo>
                <a:lnTo>
                  <a:pt x="5369490" y="5732015"/>
                </a:lnTo>
                <a:lnTo>
                  <a:pt x="5404565" y="5703065"/>
                </a:lnTo>
                <a:lnTo>
                  <a:pt x="5435540" y="5669174"/>
                </a:lnTo>
                <a:lnTo>
                  <a:pt x="5464717" y="5614715"/>
                </a:lnTo>
                <a:lnTo>
                  <a:pt x="5479005" y="5576049"/>
                </a:lnTo>
                <a:lnTo>
                  <a:pt x="5493018" y="5530972"/>
                </a:lnTo>
                <a:lnTo>
                  <a:pt x="5506703" y="5480394"/>
                </a:lnTo>
                <a:lnTo>
                  <a:pt x="5520003" y="5425227"/>
                </a:lnTo>
                <a:lnTo>
                  <a:pt x="5532865" y="5366380"/>
                </a:lnTo>
                <a:lnTo>
                  <a:pt x="5545232" y="5304764"/>
                </a:lnTo>
                <a:lnTo>
                  <a:pt x="5557050" y="5241288"/>
                </a:lnTo>
                <a:lnTo>
                  <a:pt x="5568265" y="5176865"/>
                </a:lnTo>
                <a:lnTo>
                  <a:pt x="5578820" y="5112403"/>
                </a:lnTo>
                <a:lnTo>
                  <a:pt x="5588661" y="5048814"/>
                </a:lnTo>
                <a:lnTo>
                  <a:pt x="5605982" y="4927893"/>
                </a:lnTo>
                <a:lnTo>
                  <a:pt x="5619787" y="4821385"/>
                </a:lnTo>
                <a:lnTo>
                  <a:pt x="5629636" y="4736574"/>
                </a:lnTo>
                <a:lnTo>
                  <a:pt x="5635090" y="4680742"/>
                </a:lnTo>
                <a:lnTo>
                  <a:pt x="5639692" y="4537994"/>
                </a:lnTo>
                <a:lnTo>
                  <a:pt x="5642156" y="4420557"/>
                </a:lnTo>
                <a:lnTo>
                  <a:pt x="5643942" y="4260771"/>
                </a:lnTo>
                <a:lnTo>
                  <a:pt x="5643898" y="4115981"/>
                </a:lnTo>
                <a:lnTo>
                  <a:pt x="5635251" y="3534292"/>
                </a:lnTo>
                <a:lnTo>
                  <a:pt x="5634229" y="3381175"/>
                </a:lnTo>
                <a:lnTo>
                  <a:pt x="5634669" y="3209940"/>
                </a:lnTo>
                <a:lnTo>
                  <a:pt x="5636552" y="3029484"/>
                </a:lnTo>
                <a:lnTo>
                  <a:pt x="5636284" y="2923941"/>
                </a:lnTo>
                <a:lnTo>
                  <a:pt x="5634481" y="2820529"/>
                </a:lnTo>
                <a:lnTo>
                  <a:pt x="5631404" y="2718984"/>
                </a:lnTo>
                <a:lnTo>
                  <a:pt x="5624965" y="2569594"/>
                </a:lnTo>
                <a:lnTo>
                  <a:pt x="5598207" y="2086348"/>
                </a:lnTo>
                <a:lnTo>
                  <a:pt x="5593819" y="1990449"/>
                </a:lnTo>
                <a:lnTo>
                  <a:pt x="5590356" y="1894188"/>
                </a:lnTo>
                <a:lnTo>
                  <a:pt x="5588077" y="1797303"/>
                </a:lnTo>
                <a:lnTo>
                  <a:pt x="5587240" y="1699531"/>
                </a:lnTo>
                <a:lnTo>
                  <a:pt x="5587444" y="1650231"/>
                </a:lnTo>
                <a:lnTo>
                  <a:pt x="5588105" y="1600610"/>
                </a:lnTo>
                <a:lnTo>
                  <a:pt x="5589256" y="1550637"/>
                </a:lnTo>
                <a:lnTo>
                  <a:pt x="5590930" y="1500279"/>
                </a:lnTo>
                <a:lnTo>
                  <a:pt x="5593158" y="1449502"/>
                </a:lnTo>
                <a:lnTo>
                  <a:pt x="5595974" y="1398273"/>
                </a:lnTo>
                <a:lnTo>
                  <a:pt x="5599409" y="1346561"/>
                </a:lnTo>
                <a:lnTo>
                  <a:pt x="5603496" y="1294333"/>
                </a:lnTo>
                <a:lnTo>
                  <a:pt x="5608267" y="1241554"/>
                </a:lnTo>
                <a:lnTo>
                  <a:pt x="5629797" y="1043041"/>
                </a:lnTo>
                <a:lnTo>
                  <a:pt x="5634667" y="994441"/>
                </a:lnTo>
                <a:lnTo>
                  <a:pt x="5638911" y="945878"/>
                </a:lnTo>
                <a:lnTo>
                  <a:pt x="5642295" y="897440"/>
                </a:lnTo>
                <a:lnTo>
                  <a:pt x="5644589" y="849214"/>
                </a:lnTo>
                <a:lnTo>
                  <a:pt x="5645559" y="801287"/>
                </a:lnTo>
                <a:lnTo>
                  <a:pt x="5644972" y="753746"/>
                </a:lnTo>
                <a:lnTo>
                  <a:pt x="5642597" y="706678"/>
                </a:lnTo>
                <a:lnTo>
                  <a:pt x="5638201" y="660171"/>
                </a:lnTo>
                <a:lnTo>
                  <a:pt x="5631551" y="614311"/>
                </a:lnTo>
                <a:lnTo>
                  <a:pt x="5622415" y="569186"/>
                </a:lnTo>
                <a:lnTo>
                  <a:pt x="5610560" y="524883"/>
                </a:lnTo>
                <a:lnTo>
                  <a:pt x="5595754" y="481490"/>
                </a:lnTo>
                <a:lnTo>
                  <a:pt x="5577765" y="439092"/>
                </a:lnTo>
                <a:lnTo>
                  <a:pt x="5556359" y="397778"/>
                </a:lnTo>
                <a:lnTo>
                  <a:pt x="5531305" y="357635"/>
                </a:lnTo>
                <a:lnTo>
                  <a:pt x="5502370" y="318750"/>
                </a:lnTo>
                <a:lnTo>
                  <a:pt x="5470785" y="282819"/>
                </a:lnTo>
                <a:lnTo>
                  <a:pt x="5437053" y="250184"/>
                </a:lnTo>
                <a:lnTo>
                  <a:pt x="5401263" y="220664"/>
                </a:lnTo>
                <a:lnTo>
                  <a:pt x="5363505" y="194078"/>
                </a:lnTo>
                <a:lnTo>
                  <a:pt x="5323868" y="170247"/>
                </a:lnTo>
                <a:lnTo>
                  <a:pt x="5282440" y="148989"/>
                </a:lnTo>
                <a:lnTo>
                  <a:pt x="5239312" y="130125"/>
                </a:lnTo>
                <a:lnTo>
                  <a:pt x="5194571" y="113473"/>
                </a:lnTo>
                <a:lnTo>
                  <a:pt x="5148308" y="98853"/>
                </a:lnTo>
                <a:lnTo>
                  <a:pt x="5100612" y="86085"/>
                </a:lnTo>
                <a:lnTo>
                  <a:pt x="5051570" y="74987"/>
                </a:lnTo>
                <a:lnTo>
                  <a:pt x="5001274" y="65381"/>
                </a:lnTo>
                <a:lnTo>
                  <a:pt x="4949812" y="57084"/>
                </a:lnTo>
                <a:lnTo>
                  <a:pt x="4897272" y="49917"/>
                </a:lnTo>
                <a:lnTo>
                  <a:pt x="4843745" y="43699"/>
                </a:lnTo>
                <a:lnTo>
                  <a:pt x="4789319" y="38250"/>
                </a:lnTo>
                <a:lnTo>
                  <a:pt x="4734084" y="33389"/>
                </a:lnTo>
                <a:lnTo>
                  <a:pt x="4612021" y="24068"/>
                </a:lnTo>
                <a:lnTo>
                  <a:pt x="4485400" y="15866"/>
                </a:lnTo>
                <a:lnTo>
                  <a:pt x="4365646" y="9567"/>
                </a:lnTo>
                <a:lnTo>
                  <a:pt x="4252053" y="5001"/>
                </a:lnTo>
                <a:lnTo>
                  <a:pt x="4143915" y="1997"/>
                </a:lnTo>
                <a:lnTo>
                  <a:pt x="4040523" y="387"/>
                </a:lnTo>
                <a:lnTo>
                  <a:pt x="3941173" y="0"/>
                </a:lnTo>
                <a:lnTo>
                  <a:pt x="3845156" y="666"/>
                </a:lnTo>
                <a:lnTo>
                  <a:pt x="3705836" y="3268"/>
                </a:lnTo>
                <a:lnTo>
                  <a:pt x="3112232" y="23532"/>
                </a:lnTo>
                <a:lnTo>
                  <a:pt x="2964153" y="27055"/>
                </a:lnTo>
                <a:lnTo>
                  <a:pt x="2860471" y="28526"/>
                </a:lnTo>
                <a:lnTo>
                  <a:pt x="2806877" y="28935"/>
                </a:lnTo>
                <a:lnTo>
                  <a:pt x="2593987" y="31966"/>
                </a:lnTo>
                <a:lnTo>
                  <a:pt x="2059100" y="48163"/>
                </a:lnTo>
                <a:lnTo>
                  <a:pt x="1357889" y="88187"/>
                </a:lnTo>
                <a:lnTo>
                  <a:pt x="646027" y="162696"/>
                </a:lnTo>
                <a:lnTo>
                  <a:pt x="573173" y="176039"/>
                </a:lnTo>
                <a:lnTo>
                  <a:pt x="524785" y="189336"/>
                </a:lnTo>
                <a:lnTo>
                  <a:pt x="471162" y="209099"/>
                </a:lnTo>
                <a:lnTo>
                  <a:pt x="414358" y="236863"/>
                </a:lnTo>
                <a:lnTo>
                  <a:pt x="356428" y="274163"/>
                </a:lnTo>
                <a:lnTo>
                  <a:pt x="326361" y="297986"/>
                </a:lnTo>
                <a:lnTo>
                  <a:pt x="298054" y="323977"/>
                </a:lnTo>
                <a:lnTo>
                  <a:pt x="271456" y="352272"/>
                </a:lnTo>
                <a:lnTo>
                  <a:pt x="246515" y="383005"/>
                </a:lnTo>
                <a:lnTo>
                  <a:pt x="223180" y="416312"/>
                </a:lnTo>
                <a:lnTo>
                  <a:pt x="201399" y="452328"/>
                </a:lnTo>
                <a:lnTo>
                  <a:pt x="181122" y="491189"/>
                </a:lnTo>
                <a:lnTo>
                  <a:pt x="162296" y="533028"/>
                </a:lnTo>
                <a:lnTo>
                  <a:pt x="144870" y="577981"/>
                </a:lnTo>
                <a:lnTo>
                  <a:pt x="128792" y="626184"/>
                </a:lnTo>
                <a:lnTo>
                  <a:pt x="114012" y="677772"/>
                </a:lnTo>
                <a:lnTo>
                  <a:pt x="100477" y="732880"/>
                </a:lnTo>
                <a:lnTo>
                  <a:pt x="88136" y="791642"/>
                </a:lnTo>
                <a:lnTo>
                  <a:pt x="76937" y="854195"/>
                </a:lnTo>
                <a:lnTo>
                  <a:pt x="66830" y="920672"/>
                </a:lnTo>
                <a:lnTo>
                  <a:pt x="58997" y="981200"/>
                </a:lnTo>
                <a:lnTo>
                  <a:pt x="52664" y="1039724"/>
                </a:lnTo>
                <a:lnTo>
                  <a:pt x="47732" y="1096361"/>
                </a:lnTo>
                <a:lnTo>
                  <a:pt x="44108" y="1151225"/>
                </a:lnTo>
                <a:lnTo>
                  <a:pt x="41695" y="1204432"/>
                </a:lnTo>
                <a:lnTo>
                  <a:pt x="40397" y="1256096"/>
                </a:lnTo>
                <a:lnTo>
                  <a:pt x="40118" y="1306332"/>
                </a:lnTo>
                <a:lnTo>
                  <a:pt x="40763" y="1355257"/>
                </a:lnTo>
                <a:lnTo>
                  <a:pt x="42235" y="1402984"/>
                </a:lnTo>
                <a:lnTo>
                  <a:pt x="44439" y="1449629"/>
                </a:lnTo>
                <a:lnTo>
                  <a:pt x="47279" y="1495307"/>
                </a:lnTo>
                <a:lnTo>
                  <a:pt x="50658" y="1540133"/>
                </a:lnTo>
                <a:lnTo>
                  <a:pt x="58655" y="1627689"/>
                </a:lnTo>
                <a:lnTo>
                  <a:pt x="81386" y="1839725"/>
                </a:lnTo>
                <a:lnTo>
                  <a:pt x="89562" y="1924214"/>
                </a:lnTo>
                <a:lnTo>
                  <a:pt x="93070" y="1966849"/>
                </a:lnTo>
                <a:lnTo>
                  <a:pt x="96063" y="2009898"/>
                </a:lnTo>
                <a:lnTo>
                  <a:pt x="98446" y="2053476"/>
                </a:lnTo>
                <a:lnTo>
                  <a:pt x="100123" y="2097698"/>
                </a:lnTo>
                <a:lnTo>
                  <a:pt x="100999" y="2142680"/>
                </a:lnTo>
                <a:lnTo>
                  <a:pt x="100976" y="2188535"/>
                </a:lnTo>
                <a:lnTo>
                  <a:pt x="99960" y="2235380"/>
                </a:lnTo>
                <a:lnTo>
                  <a:pt x="97854" y="2283329"/>
                </a:lnTo>
                <a:lnTo>
                  <a:pt x="94562" y="2332497"/>
                </a:lnTo>
                <a:lnTo>
                  <a:pt x="89990" y="2383000"/>
                </a:lnTo>
                <a:lnTo>
                  <a:pt x="84040" y="2434953"/>
                </a:lnTo>
                <a:lnTo>
                  <a:pt x="76617" y="2488470"/>
                </a:lnTo>
                <a:lnTo>
                  <a:pt x="67626" y="2543667"/>
                </a:lnTo>
                <a:lnTo>
                  <a:pt x="56970" y="2600659"/>
                </a:lnTo>
                <a:lnTo>
                  <a:pt x="44553" y="2659560"/>
                </a:lnTo>
                <a:lnTo>
                  <a:pt x="0" y="3729645"/>
                </a:lnTo>
                <a:lnTo>
                  <a:pt x="44553" y="5111838"/>
                </a:lnTo>
                <a:lnTo>
                  <a:pt x="49194" y="5159236"/>
                </a:lnTo>
                <a:lnTo>
                  <a:pt x="56337" y="5207179"/>
                </a:lnTo>
                <a:lnTo>
                  <a:pt x="67842" y="5255947"/>
                </a:lnTo>
                <a:lnTo>
                  <a:pt x="85571" y="5305816"/>
                </a:lnTo>
                <a:lnTo>
                  <a:pt x="111384" y="5357066"/>
                </a:lnTo>
                <a:lnTo>
                  <a:pt x="136929" y="5396024"/>
                </a:lnTo>
                <a:lnTo>
                  <a:pt x="165886" y="5431786"/>
                </a:lnTo>
                <a:lnTo>
                  <a:pt x="197993" y="5464491"/>
                </a:lnTo>
                <a:lnTo>
                  <a:pt x="232988" y="5494279"/>
                </a:lnTo>
                <a:lnTo>
                  <a:pt x="270609" y="5521288"/>
                </a:lnTo>
                <a:lnTo>
                  <a:pt x="310594" y="5545658"/>
                </a:lnTo>
                <a:lnTo>
                  <a:pt x="352681" y="5567528"/>
                </a:lnTo>
                <a:lnTo>
                  <a:pt x="396609" y="5587035"/>
                </a:lnTo>
                <a:lnTo>
                  <a:pt x="442116" y="5604321"/>
                </a:lnTo>
                <a:lnTo>
                  <a:pt x="488939" y="5619523"/>
                </a:lnTo>
                <a:lnTo>
                  <a:pt x="536818" y="5632781"/>
                </a:lnTo>
                <a:lnTo>
                  <a:pt x="585490" y="5644234"/>
                </a:lnTo>
                <a:lnTo>
                  <a:pt x="634693" y="5654020"/>
                </a:lnTo>
                <a:lnTo>
                  <a:pt x="684166" y="5662279"/>
                </a:lnTo>
                <a:lnTo>
                  <a:pt x="733646" y="5669150"/>
                </a:lnTo>
                <a:lnTo>
                  <a:pt x="782872" y="5674772"/>
                </a:lnTo>
                <a:lnTo>
                  <a:pt x="831583" y="5679284"/>
                </a:lnTo>
                <a:lnTo>
                  <a:pt x="879516" y="5682826"/>
                </a:lnTo>
                <a:lnTo>
                  <a:pt x="926409" y="5685535"/>
                </a:lnTo>
                <a:lnTo>
                  <a:pt x="972000" y="5687551"/>
                </a:lnTo>
                <a:lnTo>
                  <a:pt x="1058232" y="5690061"/>
                </a:lnTo>
                <a:lnTo>
                  <a:pt x="3491648" y="5734516"/>
                </a:lnTo>
                <a:lnTo>
                  <a:pt x="4068558" y="5749985"/>
                </a:lnTo>
                <a:lnTo>
                  <a:pt x="4320400" y="5759896"/>
                </a:lnTo>
                <a:lnTo>
                  <a:pt x="4459208" y="5767774"/>
                </a:lnTo>
                <a:lnTo>
                  <a:pt x="4528383" y="5773315"/>
                </a:lnTo>
                <a:lnTo>
                  <a:pt x="4568182" y="5777653"/>
                </a:lnTo>
                <a:lnTo>
                  <a:pt x="4704009" y="5799111"/>
                </a:lnTo>
                <a:lnTo>
                  <a:pt x="4748468" y="5805484"/>
                </a:lnTo>
                <a:lnTo>
                  <a:pt x="4795229" y="5811427"/>
                </a:lnTo>
                <a:lnTo>
                  <a:pt x="4843836" y="5816619"/>
                </a:lnTo>
                <a:lnTo>
                  <a:pt x="4893831" y="5820738"/>
                </a:lnTo>
                <a:lnTo>
                  <a:pt x="4944756" y="5823461"/>
                </a:lnTo>
                <a:lnTo>
                  <a:pt x="4996154" y="5824467"/>
                </a:lnTo>
                <a:close/>
              </a:path>
            </a:pathLst>
          </a:custGeom>
          <a:solidFill>
            <a:srgbClr val="E3D3C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84675" y="2023026"/>
            <a:ext cx="277749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85" dirty="0">
                <a:solidFill>
                  <a:srgbClr val="5E443C"/>
                </a:solidFill>
                <a:latin typeface="Times New Roman"/>
                <a:cs typeface="Times New Roman"/>
              </a:rPr>
              <a:t>Question</a:t>
            </a:r>
            <a:r>
              <a:rPr sz="50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5000" spc="-900" dirty="0">
                <a:solidFill>
                  <a:srgbClr val="5E443C"/>
                </a:solidFill>
                <a:latin typeface="Times New Roman"/>
                <a:cs typeface="Times New Roman"/>
              </a:rPr>
              <a:t>1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6988369" y="-131289"/>
            <a:ext cx="4311650" cy="2941955"/>
          </a:xfrm>
          <a:prstGeom prst="rect">
            <a:avLst/>
          </a:prstGeom>
        </p:spPr>
        <p:txBody>
          <a:bodyPr vert="horz" wrap="square" lIns="0" tIns="43243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404"/>
              </a:spcBef>
            </a:pPr>
            <a:r>
              <a:rPr spc="-2605" dirty="0"/>
              <a:t>Answers</a:t>
            </a:r>
            <a:r>
              <a:rPr spc="-760" dirty="0"/>
              <a:t> </a:t>
            </a:r>
            <a:r>
              <a:rPr spc="-290" dirty="0"/>
              <a:t>(1)</a:t>
            </a:r>
          </a:p>
          <a:p>
            <a:pPr algn="ctr">
              <a:lnSpc>
                <a:spcPct val="100000"/>
              </a:lnSpc>
              <a:spcBef>
                <a:spcPts val="1655"/>
              </a:spcBef>
            </a:pPr>
            <a:r>
              <a:rPr sz="5000" spc="85" dirty="0">
                <a:latin typeface="Times New Roman"/>
                <a:cs typeface="Times New Roman"/>
              </a:rPr>
              <a:t>Question</a:t>
            </a:r>
            <a:r>
              <a:rPr sz="5000" spc="-105" dirty="0">
                <a:latin typeface="Times New Roman"/>
                <a:cs typeface="Times New Roman"/>
              </a:rPr>
              <a:t> </a:t>
            </a:r>
            <a:r>
              <a:rPr sz="5000" spc="200" dirty="0">
                <a:latin typeface="Times New Roman"/>
                <a:cs typeface="Times New Roman"/>
              </a:rPr>
              <a:t>2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771768" y="2023026"/>
            <a:ext cx="288607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85" dirty="0">
                <a:solidFill>
                  <a:srgbClr val="5E443C"/>
                </a:solidFill>
                <a:latin typeface="Times New Roman"/>
                <a:cs typeface="Times New Roman"/>
              </a:rPr>
              <a:t>Question</a:t>
            </a:r>
            <a:r>
              <a:rPr sz="50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5000" spc="-50" dirty="0">
                <a:solidFill>
                  <a:srgbClr val="5E443C"/>
                </a:solidFill>
                <a:latin typeface="Times New Roman"/>
                <a:cs typeface="Times New Roman"/>
              </a:rPr>
              <a:t>3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83845" y="3695552"/>
            <a:ext cx="4371340" cy="5264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020" marR="25400" algn="ctr">
              <a:lnSpc>
                <a:spcPct val="115700"/>
              </a:lnSpc>
              <a:spcBef>
                <a:spcPts val="100"/>
              </a:spcBef>
            </a:pP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Chris</a:t>
            </a:r>
            <a:r>
              <a:rPr sz="2700" spc="2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doesn’t</a:t>
            </a:r>
            <a:r>
              <a:rPr sz="2700" spc="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60" dirty="0">
                <a:solidFill>
                  <a:srgbClr val="5E443C"/>
                </a:solidFill>
                <a:latin typeface="Times New Roman"/>
                <a:cs typeface="Times New Roman"/>
              </a:rPr>
              <a:t>show</a:t>
            </a:r>
            <a:r>
              <a:rPr sz="2700" spc="2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55" dirty="0">
                <a:solidFill>
                  <a:srgbClr val="5E443C"/>
                </a:solidFill>
                <a:latin typeface="Times New Roman"/>
                <a:cs typeface="Times New Roman"/>
              </a:rPr>
              <a:t>strong </a:t>
            </a:r>
            <a:r>
              <a:rPr sz="2700" spc="60" dirty="0">
                <a:solidFill>
                  <a:srgbClr val="5E443C"/>
                </a:solidFill>
                <a:latin typeface="Times New Roman"/>
                <a:cs typeface="Times New Roman"/>
              </a:rPr>
              <a:t>emotions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204" dirty="0">
                <a:solidFill>
                  <a:srgbClr val="5E443C"/>
                </a:solidFill>
                <a:latin typeface="Times New Roman"/>
                <a:cs typeface="Times New Roman"/>
              </a:rPr>
              <a:t>at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70" dirty="0">
                <a:solidFill>
                  <a:srgbClr val="5E443C"/>
                </a:solidFill>
                <a:latin typeface="Times New Roman"/>
                <a:cs typeface="Times New Roman"/>
              </a:rPr>
              <a:t>first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14" dirty="0">
                <a:solidFill>
                  <a:srgbClr val="5E443C"/>
                </a:solidFill>
                <a:latin typeface="Times New Roman"/>
                <a:cs typeface="Times New Roman"/>
              </a:rPr>
              <a:t>because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20" dirty="0">
                <a:solidFill>
                  <a:srgbClr val="5E443C"/>
                </a:solidFill>
                <a:latin typeface="Times New Roman"/>
                <a:cs typeface="Times New Roman"/>
              </a:rPr>
              <a:t>he’s </a:t>
            </a:r>
            <a:r>
              <a:rPr sz="2700" spc="100" dirty="0">
                <a:solidFill>
                  <a:srgbClr val="5E443C"/>
                </a:solidFill>
                <a:latin typeface="Times New Roman"/>
                <a:cs typeface="Times New Roman"/>
              </a:rPr>
              <a:t>endured</a:t>
            </a:r>
            <a:r>
              <a:rPr sz="27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65" dirty="0">
                <a:solidFill>
                  <a:srgbClr val="5E443C"/>
                </a:solidFill>
                <a:latin typeface="Times New Roman"/>
                <a:cs typeface="Times New Roman"/>
              </a:rPr>
              <a:t>so</a:t>
            </a:r>
            <a:r>
              <a:rPr sz="27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many</a:t>
            </a:r>
            <a:r>
              <a:rPr sz="27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60" dirty="0">
                <a:solidFill>
                  <a:srgbClr val="5E443C"/>
                </a:solidFill>
                <a:latin typeface="Times New Roman"/>
                <a:cs typeface="Times New Roman"/>
              </a:rPr>
              <a:t>hardships </a:t>
            </a:r>
            <a:r>
              <a:rPr sz="2700" spc="170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receiving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5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job</a:t>
            </a:r>
            <a:r>
              <a:rPr sz="27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70" dirty="0">
                <a:solidFill>
                  <a:srgbClr val="5E443C"/>
                </a:solidFill>
                <a:latin typeface="Times New Roman"/>
                <a:cs typeface="Times New Roman"/>
              </a:rPr>
              <a:t>offer </a:t>
            </a:r>
            <a:r>
              <a:rPr sz="2700" spc="80" dirty="0">
                <a:solidFill>
                  <a:srgbClr val="5E443C"/>
                </a:solidFill>
                <a:latin typeface="Times New Roman"/>
                <a:cs typeface="Times New Roman"/>
              </a:rPr>
              <a:t>feels</a:t>
            </a:r>
            <a:r>
              <a:rPr sz="27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70" dirty="0">
                <a:solidFill>
                  <a:srgbClr val="5E443C"/>
                </a:solidFill>
                <a:latin typeface="Times New Roman"/>
                <a:cs typeface="Times New Roman"/>
              </a:rPr>
              <a:t>almost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45" dirty="0">
                <a:solidFill>
                  <a:srgbClr val="5E443C"/>
                </a:solidFill>
                <a:latin typeface="Times New Roman"/>
                <a:cs typeface="Times New Roman"/>
              </a:rPr>
              <a:t>unreal.</a:t>
            </a:r>
            <a:endParaRPr sz="2700">
              <a:latin typeface="Times New Roman"/>
              <a:cs typeface="Times New Roman"/>
            </a:endParaRPr>
          </a:p>
          <a:p>
            <a:pPr marL="12700" marR="5080" indent="-635" algn="ctr">
              <a:lnSpc>
                <a:spcPct val="115700"/>
              </a:lnSpc>
            </a:pPr>
            <a:r>
              <a:rPr sz="2700" spc="-40" dirty="0">
                <a:solidFill>
                  <a:srgbClr val="5E443C"/>
                </a:solidFill>
                <a:latin typeface="Times New Roman"/>
                <a:cs typeface="Times New Roman"/>
              </a:rPr>
              <a:t>Additionally,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20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25" dirty="0">
                <a:solidFill>
                  <a:srgbClr val="5E443C"/>
                </a:solidFill>
                <a:latin typeface="Times New Roman"/>
                <a:cs typeface="Times New Roman"/>
              </a:rPr>
              <a:t>is </a:t>
            </a:r>
            <a:r>
              <a:rPr sz="2700" spc="50" dirty="0">
                <a:solidFill>
                  <a:srgbClr val="5E443C"/>
                </a:solidFill>
                <a:latin typeface="Times New Roman"/>
                <a:cs typeface="Times New Roman"/>
              </a:rPr>
              <a:t>overwhelmed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55" dirty="0">
                <a:solidFill>
                  <a:srgbClr val="5E443C"/>
                </a:solidFill>
                <a:latin typeface="Times New Roman"/>
                <a:cs typeface="Times New Roman"/>
              </a:rPr>
              <a:t>with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70" dirty="0">
                <a:solidFill>
                  <a:srgbClr val="5E443C"/>
                </a:solidFill>
                <a:latin typeface="Times New Roman"/>
                <a:cs typeface="Times New Roman"/>
              </a:rPr>
              <a:t>happiness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knowing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70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05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2700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2700" spc="-5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10" dirty="0">
                <a:solidFill>
                  <a:srgbClr val="5E443C"/>
                </a:solidFill>
                <a:latin typeface="Times New Roman"/>
                <a:cs typeface="Times New Roman"/>
              </a:rPr>
              <a:t>son’s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lives</a:t>
            </a:r>
            <a:r>
              <a:rPr sz="2700" spc="-1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will</a:t>
            </a:r>
            <a:r>
              <a:rPr sz="27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10" dirty="0">
                <a:solidFill>
                  <a:srgbClr val="5E443C"/>
                </a:solidFill>
                <a:latin typeface="Times New Roman"/>
                <a:cs typeface="Times New Roman"/>
              </a:rPr>
              <a:t>finally</a:t>
            </a:r>
            <a:r>
              <a:rPr sz="27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80" dirty="0">
                <a:solidFill>
                  <a:srgbClr val="5E443C"/>
                </a:solidFill>
                <a:latin typeface="Times New Roman"/>
                <a:cs typeface="Times New Roman"/>
              </a:rPr>
              <a:t>become</a:t>
            </a:r>
            <a:r>
              <a:rPr sz="2700" spc="-10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55" dirty="0">
                <a:solidFill>
                  <a:srgbClr val="5E443C"/>
                </a:solidFill>
                <a:latin typeface="Times New Roman"/>
                <a:cs typeface="Times New Roman"/>
              </a:rPr>
              <a:t>more </a:t>
            </a:r>
            <a:r>
              <a:rPr sz="2700" spc="105" dirty="0">
                <a:solidFill>
                  <a:srgbClr val="5E443C"/>
                </a:solidFill>
                <a:latin typeface="Times New Roman"/>
                <a:cs typeface="Times New Roman"/>
              </a:rPr>
              <a:t>stable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05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dirty="0">
                <a:solidFill>
                  <a:srgbClr val="5E443C"/>
                </a:solidFill>
                <a:latin typeface="Times New Roman"/>
                <a:cs typeface="Times New Roman"/>
              </a:rPr>
              <a:t>promising</a:t>
            </a:r>
            <a:r>
              <a:rPr sz="27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50" dirty="0">
                <a:solidFill>
                  <a:srgbClr val="5E443C"/>
                </a:solidFill>
                <a:latin typeface="Times New Roman"/>
                <a:cs typeface="Times New Roman"/>
              </a:rPr>
              <a:t>now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50" dirty="0">
                <a:solidFill>
                  <a:srgbClr val="5E443C"/>
                </a:solidFill>
                <a:latin typeface="Times New Roman"/>
                <a:cs typeface="Times New Roman"/>
              </a:rPr>
              <a:t>that </a:t>
            </a:r>
            <a:r>
              <a:rPr sz="2700" spc="120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27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60" dirty="0">
                <a:solidFill>
                  <a:srgbClr val="5E443C"/>
                </a:solidFill>
                <a:latin typeface="Times New Roman"/>
                <a:cs typeface="Times New Roman"/>
              </a:rPr>
              <a:t>will</a:t>
            </a:r>
            <a:r>
              <a:rPr sz="27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75" dirty="0">
                <a:solidFill>
                  <a:srgbClr val="5E443C"/>
                </a:solidFill>
                <a:latin typeface="Times New Roman"/>
                <a:cs typeface="Times New Roman"/>
              </a:rPr>
              <a:t>have</a:t>
            </a:r>
            <a:r>
              <a:rPr sz="27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20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27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100" dirty="0">
                <a:solidFill>
                  <a:srgbClr val="5E443C"/>
                </a:solidFill>
                <a:latin typeface="Times New Roman"/>
                <a:cs typeface="Times New Roman"/>
              </a:rPr>
              <a:t>steady</a:t>
            </a:r>
            <a:r>
              <a:rPr sz="27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700" spc="-10" dirty="0">
                <a:solidFill>
                  <a:srgbClr val="5E443C"/>
                </a:solidFill>
                <a:latin typeface="Times New Roman"/>
                <a:cs typeface="Times New Roman"/>
              </a:rPr>
              <a:t>income.</a:t>
            </a:r>
            <a:endParaRPr sz="27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09183" y="3595210"/>
            <a:ext cx="5069840" cy="5168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ctr">
              <a:lnSpc>
                <a:spcPct val="116399"/>
              </a:lnSpc>
              <a:spcBef>
                <a:spcPts val="100"/>
              </a:spcBef>
            </a:pPr>
            <a:r>
              <a:rPr sz="2900" spc="-35" dirty="0">
                <a:solidFill>
                  <a:srgbClr val="5E443C"/>
                </a:solidFill>
                <a:latin typeface="Times New Roman"/>
                <a:cs typeface="Times New Roman"/>
              </a:rPr>
              <a:t>Chris’s</a:t>
            </a:r>
            <a:r>
              <a:rPr sz="2900" spc="-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80" dirty="0">
                <a:solidFill>
                  <a:srgbClr val="5E443C"/>
                </a:solidFill>
                <a:latin typeface="Times New Roman"/>
                <a:cs typeface="Times New Roman"/>
              </a:rPr>
              <a:t>hope</a:t>
            </a:r>
            <a:r>
              <a:rPr sz="2900" spc="-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29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provide</a:t>
            </a:r>
            <a:r>
              <a:rPr sz="2900" spc="-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2900" spc="-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40" dirty="0">
                <a:solidFill>
                  <a:srgbClr val="5E443C"/>
                </a:solidFill>
                <a:latin typeface="Times New Roman"/>
                <a:cs typeface="Times New Roman"/>
              </a:rPr>
              <a:t>son </a:t>
            </a:r>
            <a:r>
              <a:rPr sz="2900" spc="60" dirty="0">
                <a:solidFill>
                  <a:srgbClr val="5E443C"/>
                </a:solidFill>
                <a:latin typeface="Times New Roman"/>
                <a:cs typeface="Times New Roman"/>
              </a:rPr>
              <a:t>with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215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0" dirty="0">
                <a:solidFill>
                  <a:srgbClr val="5E443C"/>
                </a:solidFill>
                <a:latin typeface="Times New Roman"/>
                <a:cs typeface="Times New Roman"/>
              </a:rPr>
              <a:t>stable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life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0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29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45" dirty="0">
                <a:solidFill>
                  <a:srgbClr val="5E443C"/>
                </a:solidFill>
                <a:latin typeface="Times New Roman"/>
                <a:cs typeface="Times New Roman"/>
              </a:rPr>
              <a:t>show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him</a:t>
            </a:r>
            <a:r>
              <a:rPr sz="29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85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29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0" dirty="0">
                <a:solidFill>
                  <a:srgbClr val="5E443C"/>
                </a:solidFill>
                <a:latin typeface="Times New Roman"/>
                <a:cs typeface="Times New Roman"/>
              </a:rPr>
              <a:t>dreams</a:t>
            </a:r>
            <a:r>
              <a:rPr sz="29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4" dirty="0">
                <a:solidFill>
                  <a:srgbClr val="5E443C"/>
                </a:solidFill>
                <a:latin typeface="Times New Roman"/>
                <a:cs typeface="Times New Roman"/>
              </a:rPr>
              <a:t>can</a:t>
            </a:r>
            <a:r>
              <a:rPr sz="29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65" dirty="0">
                <a:solidFill>
                  <a:srgbClr val="5E443C"/>
                </a:solidFill>
                <a:latin typeface="Times New Roman"/>
                <a:cs typeface="Times New Roman"/>
              </a:rPr>
              <a:t>come</a:t>
            </a:r>
            <a:r>
              <a:rPr sz="29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25" dirty="0">
                <a:solidFill>
                  <a:srgbClr val="5E443C"/>
                </a:solidFill>
                <a:latin typeface="Times New Roman"/>
                <a:cs typeface="Times New Roman"/>
              </a:rPr>
              <a:t>true was</a:t>
            </a:r>
            <a:r>
              <a:rPr sz="29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-50" dirty="0">
                <a:solidFill>
                  <a:srgbClr val="5E443C"/>
                </a:solidFill>
                <a:latin typeface="Times New Roman"/>
                <a:cs typeface="Times New Roman"/>
              </a:rPr>
              <a:t>likely</a:t>
            </a:r>
            <a:r>
              <a:rPr sz="29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6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29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35" dirty="0">
                <a:solidFill>
                  <a:srgbClr val="5E443C"/>
                </a:solidFill>
                <a:latin typeface="Times New Roman"/>
                <a:cs typeface="Times New Roman"/>
              </a:rPr>
              <a:t>greatest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motivation</a:t>
            </a:r>
            <a:r>
              <a:rPr sz="2900" spc="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50" dirty="0">
                <a:solidFill>
                  <a:srgbClr val="5E443C"/>
                </a:solidFill>
                <a:latin typeface="Times New Roman"/>
                <a:cs typeface="Times New Roman"/>
              </a:rPr>
              <a:t>behind</a:t>
            </a:r>
            <a:r>
              <a:rPr sz="2900" spc="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2900" spc="4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0" dirty="0">
                <a:solidFill>
                  <a:srgbClr val="5E443C"/>
                </a:solidFill>
                <a:latin typeface="Times New Roman"/>
                <a:cs typeface="Times New Roman"/>
              </a:rPr>
              <a:t>hard</a:t>
            </a:r>
            <a:r>
              <a:rPr sz="2900" spc="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-10" dirty="0">
                <a:solidFill>
                  <a:srgbClr val="5E443C"/>
                </a:solidFill>
                <a:latin typeface="Times New Roman"/>
                <a:cs typeface="Times New Roman"/>
              </a:rPr>
              <a:t>work.</a:t>
            </a:r>
            <a:endParaRPr sz="2900">
              <a:latin typeface="Times New Roman"/>
              <a:cs typeface="Times New Roman"/>
            </a:endParaRPr>
          </a:p>
          <a:p>
            <a:pPr marL="196215" marR="188595" indent="-635" algn="ctr">
              <a:lnSpc>
                <a:spcPct val="116399"/>
              </a:lnSpc>
            </a:pPr>
            <a:r>
              <a:rPr sz="2900" spc="-50" dirty="0">
                <a:solidFill>
                  <a:srgbClr val="5E443C"/>
                </a:solidFill>
                <a:latin typeface="Times New Roman"/>
                <a:cs typeface="Times New Roman"/>
              </a:rPr>
              <a:t>Similarly,</a:t>
            </a:r>
            <a:r>
              <a:rPr sz="29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25" dirty="0">
                <a:solidFill>
                  <a:srgbClr val="5E443C"/>
                </a:solidFill>
                <a:latin typeface="Times New Roman"/>
                <a:cs typeface="Times New Roman"/>
              </a:rPr>
              <a:t>we</a:t>
            </a:r>
            <a:r>
              <a:rPr sz="29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60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29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30" dirty="0">
                <a:solidFill>
                  <a:srgbClr val="5E443C"/>
                </a:solidFill>
                <a:latin typeface="Times New Roman"/>
                <a:cs typeface="Times New Roman"/>
              </a:rPr>
              <a:t>students</a:t>
            </a:r>
            <a:r>
              <a:rPr sz="29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80" dirty="0">
                <a:solidFill>
                  <a:srgbClr val="5E443C"/>
                </a:solidFill>
                <a:latin typeface="Times New Roman"/>
                <a:cs typeface="Times New Roman"/>
              </a:rPr>
              <a:t>must </a:t>
            </a:r>
            <a:r>
              <a:rPr sz="2900" spc="60" dirty="0">
                <a:solidFill>
                  <a:srgbClr val="5E443C"/>
                </a:solidFill>
                <a:latin typeface="Times New Roman"/>
                <a:cs typeface="Times New Roman"/>
              </a:rPr>
              <a:t>also</a:t>
            </a:r>
            <a:r>
              <a:rPr sz="29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10" dirty="0">
                <a:solidFill>
                  <a:srgbClr val="5E443C"/>
                </a:solidFill>
                <a:latin typeface="Times New Roman"/>
                <a:cs typeface="Times New Roman"/>
              </a:rPr>
              <a:t>endure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6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29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75" dirty="0">
                <a:solidFill>
                  <a:srgbClr val="5E443C"/>
                </a:solidFill>
                <a:latin typeface="Times New Roman"/>
                <a:cs typeface="Times New Roman"/>
              </a:rPr>
              <a:t>hardships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-25" dirty="0">
                <a:solidFill>
                  <a:srgbClr val="5E443C"/>
                </a:solidFill>
                <a:latin typeface="Times New Roman"/>
                <a:cs typeface="Times New Roman"/>
              </a:rPr>
              <a:t>of </a:t>
            </a:r>
            <a:r>
              <a:rPr sz="2900" dirty="0">
                <a:solidFill>
                  <a:srgbClr val="5E443C"/>
                </a:solidFill>
                <a:latin typeface="Times New Roman"/>
                <a:cs typeface="Times New Roman"/>
              </a:rPr>
              <a:t>studying</a:t>
            </a:r>
            <a:r>
              <a:rPr sz="29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29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60" dirty="0">
                <a:solidFill>
                  <a:srgbClr val="5E443C"/>
                </a:solidFill>
                <a:latin typeface="Times New Roman"/>
                <a:cs typeface="Times New Roman"/>
              </a:rPr>
              <a:t>achieve</a:t>
            </a:r>
            <a:r>
              <a:rPr sz="2900" spc="-3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65" dirty="0">
                <a:solidFill>
                  <a:srgbClr val="5E443C"/>
                </a:solidFill>
                <a:latin typeface="Times New Roman"/>
                <a:cs typeface="Times New Roman"/>
              </a:rPr>
              <a:t>our</a:t>
            </a:r>
            <a:r>
              <a:rPr sz="2900" spc="-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-10" dirty="0">
                <a:solidFill>
                  <a:srgbClr val="5E443C"/>
                </a:solidFill>
                <a:latin typeface="Times New Roman"/>
                <a:cs typeface="Times New Roman"/>
              </a:rPr>
              <a:t>goals, </a:t>
            </a:r>
            <a:r>
              <a:rPr sz="2900" spc="75" dirty="0">
                <a:solidFill>
                  <a:srgbClr val="5E443C"/>
                </a:solidFill>
                <a:latin typeface="Times New Roman"/>
                <a:cs typeface="Times New Roman"/>
              </a:rPr>
              <a:t>such</a:t>
            </a:r>
            <a:r>
              <a:rPr sz="29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60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55" dirty="0">
                <a:solidFill>
                  <a:srgbClr val="5E443C"/>
                </a:solidFill>
                <a:latin typeface="Times New Roman"/>
                <a:cs typeface="Times New Roman"/>
              </a:rPr>
              <a:t>getting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50" dirty="0">
                <a:solidFill>
                  <a:srgbClr val="5E443C"/>
                </a:solidFill>
                <a:latin typeface="Times New Roman"/>
                <a:cs typeface="Times New Roman"/>
              </a:rPr>
              <a:t>into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65" dirty="0">
                <a:solidFill>
                  <a:srgbClr val="5E443C"/>
                </a:solidFill>
                <a:latin typeface="Times New Roman"/>
                <a:cs typeface="Times New Roman"/>
              </a:rPr>
              <a:t>our</a:t>
            </a:r>
            <a:r>
              <a:rPr sz="29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2900" spc="100" dirty="0">
                <a:solidFill>
                  <a:srgbClr val="5E443C"/>
                </a:solidFill>
                <a:latin typeface="Times New Roman"/>
                <a:cs typeface="Times New Roman"/>
              </a:rPr>
              <a:t>dream </a:t>
            </a:r>
            <a:r>
              <a:rPr sz="2900" spc="-10" dirty="0">
                <a:solidFill>
                  <a:srgbClr val="5E443C"/>
                </a:solidFill>
                <a:latin typeface="Times New Roman"/>
                <a:cs typeface="Times New Roman"/>
              </a:rPr>
              <a:t>schools.</a:t>
            </a:r>
            <a:endParaRPr sz="2900">
              <a:latin typeface="Times New Roman"/>
              <a:cs typeface="Times New Roman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64" y="-1738"/>
            <a:ext cx="3691329" cy="1941847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15379535" y="461859"/>
            <a:ext cx="2673350" cy="1383030"/>
          </a:xfrm>
          <a:custGeom>
            <a:avLst/>
            <a:gdLst/>
            <a:ahLst/>
            <a:cxnLst/>
            <a:rect l="l" t="t" r="r" b="b"/>
            <a:pathLst>
              <a:path w="2673350" h="1383030">
                <a:moveTo>
                  <a:pt x="1735357" y="849293"/>
                </a:moveTo>
                <a:lnTo>
                  <a:pt x="1703269" y="867721"/>
                </a:lnTo>
                <a:lnTo>
                  <a:pt x="1672560" y="878326"/>
                </a:lnTo>
                <a:lnTo>
                  <a:pt x="1635843" y="883646"/>
                </a:lnTo>
                <a:lnTo>
                  <a:pt x="1605143" y="874851"/>
                </a:lnTo>
                <a:lnTo>
                  <a:pt x="1581746" y="855513"/>
                </a:lnTo>
                <a:lnTo>
                  <a:pt x="1566918" y="829207"/>
                </a:lnTo>
                <a:lnTo>
                  <a:pt x="1561923" y="799507"/>
                </a:lnTo>
                <a:lnTo>
                  <a:pt x="1568025" y="769989"/>
                </a:lnTo>
                <a:lnTo>
                  <a:pt x="1586489" y="744228"/>
                </a:lnTo>
                <a:lnTo>
                  <a:pt x="1618579" y="725800"/>
                </a:lnTo>
                <a:lnTo>
                  <a:pt x="1649261" y="715210"/>
                </a:lnTo>
                <a:lnTo>
                  <a:pt x="1686003" y="709885"/>
                </a:lnTo>
                <a:lnTo>
                  <a:pt x="1716704" y="718678"/>
                </a:lnTo>
                <a:lnTo>
                  <a:pt x="1740101" y="738014"/>
                </a:lnTo>
                <a:lnTo>
                  <a:pt x="1754928" y="764319"/>
                </a:lnTo>
                <a:lnTo>
                  <a:pt x="1759923" y="794018"/>
                </a:lnTo>
                <a:lnTo>
                  <a:pt x="1753820" y="823534"/>
                </a:lnTo>
                <a:lnTo>
                  <a:pt x="1735357" y="849293"/>
                </a:lnTo>
                <a:close/>
              </a:path>
              <a:path w="2673350" h="1383030">
                <a:moveTo>
                  <a:pt x="2630477" y="333334"/>
                </a:moveTo>
                <a:lnTo>
                  <a:pt x="2601509" y="347891"/>
                </a:lnTo>
                <a:lnTo>
                  <a:pt x="2570004" y="350335"/>
                </a:lnTo>
                <a:lnTo>
                  <a:pt x="2539552" y="342267"/>
                </a:lnTo>
                <a:lnTo>
                  <a:pt x="2513743" y="325291"/>
                </a:lnTo>
                <a:lnTo>
                  <a:pt x="2496165" y="301007"/>
                </a:lnTo>
                <a:lnTo>
                  <a:pt x="2490407" y="271020"/>
                </a:lnTo>
                <a:lnTo>
                  <a:pt x="2500059" y="236931"/>
                </a:lnTo>
                <a:lnTo>
                  <a:pt x="2510311" y="217259"/>
                </a:lnTo>
                <a:lnTo>
                  <a:pt x="2533153" y="188988"/>
                </a:lnTo>
                <a:lnTo>
                  <a:pt x="2562120" y="174433"/>
                </a:lnTo>
                <a:lnTo>
                  <a:pt x="2593624" y="171990"/>
                </a:lnTo>
                <a:lnTo>
                  <a:pt x="2624075" y="180058"/>
                </a:lnTo>
                <a:lnTo>
                  <a:pt x="2649884" y="197033"/>
                </a:lnTo>
                <a:lnTo>
                  <a:pt x="2667463" y="221315"/>
                </a:lnTo>
                <a:lnTo>
                  <a:pt x="2673222" y="251301"/>
                </a:lnTo>
                <a:lnTo>
                  <a:pt x="2663572" y="285388"/>
                </a:lnTo>
                <a:lnTo>
                  <a:pt x="2653328" y="305056"/>
                </a:lnTo>
                <a:lnTo>
                  <a:pt x="2630477" y="333334"/>
                </a:lnTo>
                <a:close/>
              </a:path>
              <a:path w="2673350" h="1383030">
                <a:moveTo>
                  <a:pt x="427054" y="606915"/>
                </a:moveTo>
                <a:lnTo>
                  <a:pt x="394964" y="625340"/>
                </a:lnTo>
                <a:lnTo>
                  <a:pt x="364278" y="635942"/>
                </a:lnTo>
                <a:lnTo>
                  <a:pt x="327535" y="641265"/>
                </a:lnTo>
                <a:lnTo>
                  <a:pt x="296831" y="632470"/>
                </a:lnTo>
                <a:lnTo>
                  <a:pt x="273433" y="613133"/>
                </a:lnTo>
                <a:lnTo>
                  <a:pt x="258605" y="586827"/>
                </a:lnTo>
                <a:lnTo>
                  <a:pt x="253609" y="557129"/>
                </a:lnTo>
                <a:lnTo>
                  <a:pt x="259712" y="527612"/>
                </a:lnTo>
                <a:lnTo>
                  <a:pt x="278176" y="501852"/>
                </a:lnTo>
                <a:lnTo>
                  <a:pt x="310266" y="483424"/>
                </a:lnTo>
                <a:lnTo>
                  <a:pt x="340953" y="472842"/>
                </a:lnTo>
                <a:lnTo>
                  <a:pt x="377698" y="467515"/>
                </a:lnTo>
                <a:lnTo>
                  <a:pt x="408401" y="476307"/>
                </a:lnTo>
                <a:lnTo>
                  <a:pt x="431798" y="495642"/>
                </a:lnTo>
                <a:lnTo>
                  <a:pt x="446626" y="521946"/>
                </a:lnTo>
                <a:lnTo>
                  <a:pt x="451621" y="551643"/>
                </a:lnTo>
                <a:lnTo>
                  <a:pt x="445518" y="581158"/>
                </a:lnTo>
                <a:lnTo>
                  <a:pt x="427054" y="606915"/>
                </a:lnTo>
                <a:close/>
              </a:path>
              <a:path w="2673350" h="1383030">
                <a:moveTo>
                  <a:pt x="2455795" y="996502"/>
                </a:moveTo>
                <a:lnTo>
                  <a:pt x="2411879" y="1020383"/>
                </a:lnTo>
                <a:lnTo>
                  <a:pt x="2362012" y="1027816"/>
                </a:lnTo>
                <a:lnTo>
                  <a:pt x="2313670" y="1017272"/>
                </a:lnTo>
                <a:lnTo>
                  <a:pt x="2293239" y="1008189"/>
                </a:lnTo>
                <a:lnTo>
                  <a:pt x="2253102" y="979431"/>
                </a:lnTo>
                <a:lnTo>
                  <a:pt x="2229763" y="939509"/>
                </a:lnTo>
                <a:lnTo>
                  <a:pt x="2223841" y="893484"/>
                </a:lnTo>
                <a:lnTo>
                  <a:pt x="2235955" y="846421"/>
                </a:lnTo>
                <a:lnTo>
                  <a:pt x="2266436" y="807622"/>
                </a:lnTo>
                <a:lnTo>
                  <a:pt x="2310349" y="783740"/>
                </a:lnTo>
                <a:lnTo>
                  <a:pt x="2360219" y="776309"/>
                </a:lnTo>
                <a:lnTo>
                  <a:pt x="2408570" y="786858"/>
                </a:lnTo>
                <a:lnTo>
                  <a:pt x="2429000" y="795941"/>
                </a:lnTo>
                <a:lnTo>
                  <a:pt x="2469133" y="824695"/>
                </a:lnTo>
                <a:lnTo>
                  <a:pt x="2492473" y="864614"/>
                </a:lnTo>
                <a:lnTo>
                  <a:pt x="2498397" y="910636"/>
                </a:lnTo>
                <a:lnTo>
                  <a:pt x="2486280" y="957701"/>
                </a:lnTo>
                <a:lnTo>
                  <a:pt x="2455795" y="996502"/>
                </a:lnTo>
                <a:close/>
              </a:path>
              <a:path w="2673350" h="1383030">
                <a:moveTo>
                  <a:pt x="607677" y="396122"/>
                </a:moveTo>
                <a:lnTo>
                  <a:pt x="573923" y="395317"/>
                </a:lnTo>
                <a:lnTo>
                  <a:pt x="552160" y="371446"/>
                </a:lnTo>
                <a:lnTo>
                  <a:pt x="556133" y="341976"/>
                </a:lnTo>
                <a:lnTo>
                  <a:pt x="578611" y="320731"/>
                </a:lnTo>
                <a:lnTo>
                  <a:pt x="612363" y="321535"/>
                </a:lnTo>
                <a:lnTo>
                  <a:pt x="634133" y="345410"/>
                </a:lnTo>
                <a:lnTo>
                  <a:pt x="630159" y="374880"/>
                </a:lnTo>
                <a:lnTo>
                  <a:pt x="607677" y="396122"/>
                </a:lnTo>
                <a:close/>
              </a:path>
              <a:path w="2673350" h="1383030">
                <a:moveTo>
                  <a:pt x="830208" y="593663"/>
                </a:moveTo>
                <a:lnTo>
                  <a:pt x="799229" y="590848"/>
                </a:lnTo>
                <a:lnTo>
                  <a:pt x="777532" y="570218"/>
                </a:lnTo>
                <a:lnTo>
                  <a:pt x="779477" y="538186"/>
                </a:lnTo>
                <a:lnTo>
                  <a:pt x="789728" y="518514"/>
                </a:lnTo>
                <a:lnTo>
                  <a:pt x="815630" y="497102"/>
                </a:lnTo>
                <a:lnTo>
                  <a:pt x="846608" y="499913"/>
                </a:lnTo>
                <a:lnTo>
                  <a:pt x="868305" y="520542"/>
                </a:lnTo>
                <a:lnTo>
                  <a:pt x="866361" y="552582"/>
                </a:lnTo>
                <a:lnTo>
                  <a:pt x="856109" y="572254"/>
                </a:lnTo>
                <a:lnTo>
                  <a:pt x="830208" y="593663"/>
                </a:lnTo>
                <a:close/>
              </a:path>
              <a:path w="2673350" h="1383030">
                <a:moveTo>
                  <a:pt x="1905053" y="1142488"/>
                </a:moveTo>
                <a:lnTo>
                  <a:pt x="1871297" y="1141679"/>
                </a:lnTo>
                <a:lnTo>
                  <a:pt x="1849539" y="1117807"/>
                </a:lnTo>
                <a:lnTo>
                  <a:pt x="1853513" y="1088340"/>
                </a:lnTo>
                <a:lnTo>
                  <a:pt x="1875991" y="1067098"/>
                </a:lnTo>
                <a:lnTo>
                  <a:pt x="1909742" y="1067904"/>
                </a:lnTo>
                <a:lnTo>
                  <a:pt x="1931507" y="1091778"/>
                </a:lnTo>
                <a:lnTo>
                  <a:pt x="1927533" y="1121247"/>
                </a:lnTo>
                <a:lnTo>
                  <a:pt x="1905053" y="1142488"/>
                </a:lnTo>
                <a:close/>
              </a:path>
              <a:path w="2673350" h="1383030">
                <a:moveTo>
                  <a:pt x="2181845" y="611302"/>
                </a:moveTo>
                <a:lnTo>
                  <a:pt x="2148090" y="610497"/>
                </a:lnTo>
                <a:lnTo>
                  <a:pt x="2126327" y="586628"/>
                </a:lnTo>
                <a:lnTo>
                  <a:pt x="2130299" y="557162"/>
                </a:lnTo>
                <a:lnTo>
                  <a:pt x="2152776" y="535921"/>
                </a:lnTo>
                <a:lnTo>
                  <a:pt x="2186527" y="536727"/>
                </a:lnTo>
                <a:lnTo>
                  <a:pt x="2208293" y="560598"/>
                </a:lnTo>
                <a:lnTo>
                  <a:pt x="2204323" y="590063"/>
                </a:lnTo>
                <a:lnTo>
                  <a:pt x="2181845" y="611302"/>
                </a:lnTo>
                <a:close/>
              </a:path>
              <a:path w="2673350" h="1383030">
                <a:moveTo>
                  <a:pt x="1301513" y="1383027"/>
                </a:moveTo>
                <a:lnTo>
                  <a:pt x="1267762" y="1382221"/>
                </a:lnTo>
                <a:lnTo>
                  <a:pt x="1245999" y="1358350"/>
                </a:lnTo>
                <a:lnTo>
                  <a:pt x="1249972" y="1328880"/>
                </a:lnTo>
                <a:lnTo>
                  <a:pt x="1272450" y="1307635"/>
                </a:lnTo>
                <a:lnTo>
                  <a:pt x="1306202" y="1308439"/>
                </a:lnTo>
                <a:lnTo>
                  <a:pt x="1327963" y="1332315"/>
                </a:lnTo>
                <a:lnTo>
                  <a:pt x="1323991" y="1361784"/>
                </a:lnTo>
                <a:lnTo>
                  <a:pt x="1301513" y="1383027"/>
                </a:lnTo>
                <a:close/>
              </a:path>
              <a:path w="2673350" h="1383030">
                <a:moveTo>
                  <a:pt x="52674" y="974927"/>
                </a:moveTo>
                <a:lnTo>
                  <a:pt x="21695" y="972112"/>
                </a:lnTo>
                <a:lnTo>
                  <a:pt x="0" y="951484"/>
                </a:lnTo>
                <a:lnTo>
                  <a:pt x="1945" y="919453"/>
                </a:lnTo>
                <a:lnTo>
                  <a:pt x="12196" y="899781"/>
                </a:lnTo>
                <a:lnTo>
                  <a:pt x="38102" y="878367"/>
                </a:lnTo>
                <a:lnTo>
                  <a:pt x="69082" y="881177"/>
                </a:lnTo>
                <a:lnTo>
                  <a:pt x="90777" y="901806"/>
                </a:lnTo>
                <a:lnTo>
                  <a:pt x="88829" y="933849"/>
                </a:lnTo>
                <a:lnTo>
                  <a:pt x="78577" y="953522"/>
                </a:lnTo>
                <a:lnTo>
                  <a:pt x="52674" y="974927"/>
                </a:lnTo>
                <a:close/>
              </a:path>
              <a:path w="2673350" h="1383030">
                <a:moveTo>
                  <a:pt x="545704" y="853183"/>
                </a:moveTo>
                <a:lnTo>
                  <a:pt x="511952" y="852377"/>
                </a:lnTo>
                <a:lnTo>
                  <a:pt x="490187" y="828504"/>
                </a:lnTo>
                <a:lnTo>
                  <a:pt x="494158" y="799036"/>
                </a:lnTo>
                <a:lnTo>
                  <a:pt x="516635" y="777797"/>
                </a:lnTo>
                <a:lnTo>
                  <a:pt x="550389" y="778607"/>
                </a:lnTo>
                <a:lnTo>
                  <a:pt x="572152" y="802476"/>
                </a:lnTo>
                <a:lnTo>
                  <a:pt x="568180" y="831942"/>
                </a:lnTo>
                <a:lnTo>
                  <a:pt x="545704" y="853183"/>
                </a:lnTo>
                <a:close/>
              </a:path>
              <a:path w="2673350" h="1383030">
                <a:moveTo>
                  <a:pt x="1303351" y="75384"/>
                </a:moveTo>
                <a:lnTo>
                  <a:pt x="1269599" y="74577"/>
                </a:lnTo>
                <a:lnTo>
                  <a:pt x="1247834" y="50705"/>
                </a:lnTo>
                <a:lnTo>
                  <a:pt x="1251806" y="21239"/>
                </a:lnTo>
                <a:lnTo>
                  <a:pt x="1274284" y="0"/>
                </a:lnTo>
                <a:lnTo>
                  <a:pt x="1308036" y="807"/>
                </a:lnTo>
                <a:lnTo>
                  <a:pt x="1329801" y="24679"/>
                </a:lnTo>
                <a:lnTo>
                  <a:pt x="1325829" y="54144"/>
                </a:lnTo>
                <a:lnTo>
                  <a:pt x="1303351" y="75384"/>
                </a:lnTo>
                <a:close/>
              </a:path>
              <a:path w="2673350" h="1383030">
                <a:moveTo>
                  <a:pt x="1292488" y="530940"/>
                </a:moveTo>
                <a:lnTo>
                  <a:pt x="1258734" y="530135"/>
                </a:lnTo>
                <a:lnTo>
                  <a:pt x="1236975" y="506263"/>
                </a:lnTo>
                <a:lnTo>
                  <a:pt x="1240949" y="476796"/>
                </a:lnTo>
                <a:lnTo>
                  <a:pt x="1263427" y="455554"/>
                </a:lnTo>
                <a:lnTo>
                  <a:pt x="1297178" y="456360"/>
                </a:lnTo>
                <a:lnTo>
                  <a:pt x="1318945" y="480231"/>
                </a:lnTo>
                <a:lnTo>
                  <a:pt x="1314970" y="509698"/>
                </a:lnTo>
                <a:lnTo>
                  <a:pt x="1292488" y="530940"/>
                </a:lnTo>
                <a:close/>
              </a:path>
            </a:pathLst>
          </a:custGeom>
          <a:solidFill>
            <a:srgbClr val="C8B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2711215" y="4179422"/>
            <a:ext cx="5010785" cy="42926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6700"/>
              </a:lnSpc>
              <a:spcBef>
                <a:spcPts val="95"/>
              </a:spcBef>
            </a:pPr>
            <a:r>
              <a:rPr sz="3000" spc="-145" dirty="0">
                <a:solidFill>
                  <a:srgbClr val="5E443C"/>
                </a:solidFill>
                <a:latin typeface="Times New Roman"/>
                <a:cs typeface="Times New Roman"/>
              </a:rPr>
              <a:t>Mr.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Frohm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asks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0" dirty="0">
                <a:solidFill>
                  <a:srgbClr val="5E443C"/>
                </a:solidFill>
                <a:latin typeface="Times New Roman"/>
                <a:cs typeface="Times New Roman"/>
              </a:rPr>
              <a:t>whether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the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work</a:t>
            </a:r>
            <a:r>
              <a:rPr sz="3000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0" dirty="0">
                <a:solidFill>
                  <a:srgbClr val="5E443C"/>
                </a:solidFill>
                <a:latin typeface="Times New Roman"/>
                <a:cs typeface="Times New Roman"/>
              </a:rPr>
              <a:t>was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5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85" dirty="0">
                <a:solidFill>
                  <a:srgbClr val="5E443C"/>
                </a:solidFill>
                <a:latin typeface="Times New Roman"/>
                <a:cs typeface="Times New Roman"/>
              </a:rPr>
              <a:t>easy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65" dirty="0">
                <a:solidFill>
                  <a:srgbClr val="5E443C"/>
                </a:solidFill>
                <a:latin typeface="Times New Roman"/>
                <a:cs typeface="Times New Roman"/>
              </a:rPr>
              <a:t>as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000" spc="-5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looked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acknowledge</a:t>
            </a:r>
            <a:r>
              <a:rPr sz="3000" spc="-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85" dirty="0">
                <a:solidFill>
                  <a:srgbClr val="5E443C"/>
                </a:solidFill>
                <a:latin typeface="Times New Roman"/>
                <a:cs typeface="Times New Roman"/>
              </a:rPr>
              <a:t>that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90" dirty="0">
                <a:solidFill>
                  <a:srgbClr val="5E443C"/>
                </a:solidFill>
                <a:latin typeface="Times New Roman"/>
                <a:cs typeface="Times New Roman"/>
              </a:rPr>
              <a:t>success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often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5" dirty="0">
                <a:solidFill>
                  <a:srgbClr val="5E443C"/>
                </a:solidFill>
                <a:latin typeface="Times New Roman"/>
                <a:cs typeface="Times New Roman"/>
              </a:rPr>
              <a:t>appears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95" dirty="0">
                <a:solidFill>
                  <a:srgbClr val="5E443C"/>
                </a:solidFill>
                <a:latin typeface="Times New Roman"/>
                <a:cs typeface="Times New Roman"/>
              </a:rPr>
              <a:t>effortless</a:t>
            </a:r>
            <a:r>
              <a:rPr sz="3000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30" dirty="0">
                <a:solidFill>
                  <a:srgbClr val="5E443C"/>
                </a:solidFill>
                <a:latin typeface="Times New Roman"/>
                <a:cs typeface="Times New Roman"/>
              </a:rPr>
              <a:t>from </a:t>
            </a:r>
            <a:r>
              <a:rPr sz="3000" spc="160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5" dirty="0">
                <a:solidFill>
                  <a:srgbClr val="5E443C"/>
                </a:solidFill>
                <a:latin typeface="Times New Roman"/>
                <a:cs typeface="Times New Roman"/>
              </a:rPr>
              <a:t>outside.</a:t>
            </a:r>
            <a:r>
              <a:rPr sz="30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35" dirty="0">
                <a:solidFill>
                  <a:srgbClr val="5E443C"/>
                </a:solidFill>
                <a:latin typeface="Times New Roman"/>
                <a:cs typeface="Times New Roman"/>
              </a:rPr>
              <a:t>Chris’s</a:t>
            </a:r>
            <a:r>
              <a:rPr sz="30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05" dirty="0">
                <a:solidFill>
                  <a:srgbClr val="5E443C"/>
                </a:solidFill>
                <a:latin typeface="Times New Roman"/>
                <a:cs typeface="Times New Roman"/>
              </a:rPr>
              <a:t>honest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reply,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4" dirty="0">
                <a:solidFill>
                  <a:srgbClr val="5E443C"/>
                </a:solidFill>
                <a:latin typeface="Times New Roman"/>
                <a:cs typeface="Times New Roman"/>
              </a:rPr>
              <a:t>“No,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sir.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75" dirty="0">
                <a:solidFill>
                  <a:srgbClr val="5E443C"/>
                </a:solidFill>
                <a:latin typeface="Times New Roman"/>
                <a:cs typeface="Times New Roman"/>
              </a:rPr>
              <a:t>No,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sir,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50" dirty="0">
                <a:solidFill>
                  <a:srgbClr val="5E443C"/>
                </a:solidFill>
                <a:latin typeface="Times New Roman"/>
                <a:cs typeface="Times New Roman"/>
              </a:rPr>
              <a:t>it</a:t>
            </a:r>
            <a:r>
              <a:rPr sz="3000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10" dirty="0">
                <a:solidFill>
                  <a:srgbClr val="5E443C"/>
                </a:solidFill>
                <a:latin typeface="Times New Roman"/>
                <a:cs typeface="Times New Roman"/>
              </a:rPr>
              <a:t>wasn’t,” </a:t>
            </a:r>
            <a:r>
              <a:rPr sz="3000" spc="100" dirty="0">
                <a:solidFill>
                  <a:srgbClr val="5E443C"/>
                </a:solidFill>
                <a:latin typeface="Times New Roman"/>
                <a:cs typeface="Times New Roman"/>
              </a:rPr>
              <a:t>reflects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recognition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000" spc="6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30" dirty="0">
                <a:solidFill>
                  <a:srgbClr val="5E443C"/>
                </a:solidFill>
                <a:latin typeface="Times New Roman"/>
                <a:cs typeface="Times New Roman"/>
              </a:rPr>
              <a:t>how </a:t>
            </a:r>
            <a:r>
              <a:rPr sz="3000" spc="110" dirty="0">
                <a:solidFill>
                  <a:srgbClr val="5E443C"/>
                </a:solidFill>
                <a:latin typeface="Times New Roman"/>
                <a:cs typeface="Times New Roman"/>
              </a:rPr>
              <a:t>hard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30" dirty="0">
                <a:solidFill>
                  <a:srgbClr val="5E443C"/>
                </a:solidFill>
                <a:latin typeface="Times New Roman"/>
                <a:cs typeface="Times New Roman"/>
              </a:rPr>
              <a:t>he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14" dirty="0">
                <a:solidFill>
                  <a:srgbClr val="5E443C"/>
                </a:solidFill>
                <a:latin typeface="Times New Roman"/>
                <a:cs typeface="Times New Roman"/>
              </a:rPr>
              <a:t>had</a:t>
            </a:r>
            <a:r>
              <a:rPr sz="3000" spc="-8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12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000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000" spc="-20" dirty="0">
                <a:solidFill>
                  <a:srgbClr val="5E443C"/>
                </a:solidFill>
                <a:latin typeface="Times New Roman"/>
                <a:cs typeface="Times New Roman"/>
              </a:rPr>
              <a:t>work.</a:t>
            </a:r>
            <a:endParaRPr sz="3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035889" y="3957493"/>
            <a:ext cx="4252111" cy="6329506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0" y="11308"/>
            <a:ext cx="2626995" cy="6324600"/>
            <a:chOff x="0" y="11308"/>
            <a:chExt cx="2626995" cy="6324600"/>
          </a:xfrm>
        </p:grpSpPr>
        <p:sp>
          <p:nvSpPr>
            <p:cNvPr id="4" name="object 4"/>
            <p:cNvSpPr/>
            <p:nvPr/>
          </p:nvSpPr>
          <p:spPr>
            <a:xfrm>
              <a:off x="0" y="11314"/>
              <a:ext cx="2626995" cy="6324600"/>
            </a:xfrm>
            <a:custGeom>
              <a:avLst/>
              <a:gdLst/>
              <a:ahLst/>
              <a:cxnLst/>
              <a:rect l="l" t="t" r="r" b="b"/>
              <a:pathLst>
                <a:path w="2626995" h="6324600">
                  <a:moveTo>
                    <a:pt x="81521" y="1936394"/>
                  </a:moveTo>
                  <a:lnTo>
                    <a:pt x="80797" y="1884527"/>
                  </a:lnTo>
                  <a:lnTo>
                    <a:pt x="75234" y="1832648"/>
                  </a:lnTo>
                  <a:lnTo>
                    <a:pt x="65773" y="1798078"/>
                  </a:lnTo>
                  <a:lnTo>
                    <a:pt x="53492" y="1746211"/>
                  </a:lnTo>
                  <a:lnTo>
                    <a:pt x="39471" y="1694345"/>
                  </a:lnTo>
                  <a:lnTo>
                    <a:pt x="23850" y="1642478"/>
                  </a:lnTo>
                  <a:lnTo>
                    <a:pt x="7404" y="1607896"/>
                  </a:lnTo>
                  <a:lnTo>
                    <a:pt x="0" y="1585772"/>
                  </a:lnTo>
                  <a:lnTo>
                    <a:pt x="0" y="2235619"/>
                  </a:lnTo>
                  <a:lnTo>
                    <a:pt x="11214" y="2213013"/>
                  </a:lnTo>
                  <a:lnTo>
                    <a:pt x="28181" y="2161146"/>
                  </a:lnTo>
                  <a:lnTo>
                    <a:pt x="44246" y="2126564"/>
                  </a:lnTo>
                  <a:lnTo>
                    <a:pt x="58661" y="2074697"/>
                  </a:lnTo>
                  <a:lnTo>
                    <a:pt x="70002" y="2022830"/>
                  </a:lnTo>
                  <a:lnTo>
                    <a:pt x="77762" y="1988261"/>
                  </a:lnTo>
                  <a:lnTo>
                    <a:pt x="81521" y="1936394"/>
                  </a:lnTo>
                  <a:close/>
                </a:path>
                <a:path w="2626995" h="6324600">
                  <a:moveTo>
                    <a:pt x="125222" y="3284944"/>
                  </a:moveTo>
                  <a:lnTo>
                    <a:pt x="99580" y="3267659"/>
                  </a:lnTo>
                  <a:lnTo>
                    <a:pt x="70294" y="3250361"/>
                  </a:lnTo>
                  <a:lnTo>
                    <a:pt x="45872" y="3221723"/>
                  </a:lnTo>
                  <a:lnTo>
                    <a:pt x="108115" y="3267659"/>
                  </a:lnTo>
                  <a:lnTo>
                    <a:pt x="88887" y="3233077"/>
                  </a:lnTo>
                  <a:lnTo>
                    <a:pt x="68148" y="3198495"/>
                  </a:lnTo>
                  <a:lnTo>
                    <a:pt x="45694" y="3181210"/>
                  </a:lnTo>
                  <a:lnTo>
                    <a:pt x="21323" y="3146628"/>
                  </a:lnTo>
                  <a:lnTo>
                    <a:pt x="0" y="3126016"/>
                  </a:lnTo>
                  <a:lnTo>
                    <a:pt x="0" y="3198495"/>
                  </a:lnTo>
                  <a:lnTo>
                    <a:pt x="0" y="3293732"/>
                  </a:lnTo>
                  <a:lnTo>
                    <a:pt x="26073" y="3284944"/>
                  </a:lnTo>
                  <a:lnTo>
                    <a:pt x="125222" y="3284944"/>
                  </a:lnTo>
                  <a:close/>
                </a:path>
                <a:path w="2626995" h="6324600">
                  <a:moveTo>
                    <a:pt x="527011" y="2161146"/>
                  </a:moveTo>
                  <a:lnTo>
                    <a:pt x="526681" y="2109279"/>
                  </a:lnTo>
                  <a:lnTo>
                    <a:pt x="522630" y="2057412"/>
                  </a:lnTo>
                  <a:lnTo>
                    <a:pt x="514896" y="2022830"/>
                  </a:lnTo>
                  <a:lnTo>
                    <a:pt x="503567" y="1970963"/>
                  </a:lnTo>
                  <a:lnTo>
                    <a:pt x="488734" y="1919097"/>
                  </a:lnTo>
                  <a:lnTo>
                    <a:pt x="470496" y="1884527"/>
                  </a:lnTo>
                  <a:lnTo>
                    <a:pt x="401231" y="1970963"/>
                  </a:lnTo>
                  <a:lnTo>
                    <a:pt x="396671" y="1975523"/>
                  </a:lnTo>
                  <a:lnTo>
                    <a:pt x="396671" y="2146376"/>
                  </a:lnTo>
                  <a:lnTo>
                    <a:pt x="394220" y="2161146"/>
                  </a:lnTo>
                  <a:lnTo>
                    <a:pt x="387400" y="2178443"/>
                  </a:lnTo>
                  <a:lnTo>
                    <a:pt x="379120" y="2213013"/>
                  </a:lnTo>
                  <a:lnTo>
                    <a:pt x="368998" y="2247595"/>
                  </a:lnTo>
                  <a:lnTo>
                    <a:pt x="357263" y="2264880"/>
                  </a:lnTo>
                  <a:lnTo>
                    <a:pt x="344932" y="2299462"/>
                  </a:lnTo>
                  <a:lnTo>
                    <a:pt x="332143" y="2316746"/>
                  </a:lnTo>
                  <a:lnTo>
                    <a:pt x="319036" y="2351328"/>
                  </a:lnTo>
                  <a:lnTo>
                    <a:pt x="302856" y="2385911"/>
                  </a:lnTo>
                  <a:lnTo>
                    <a:pt x="284099" y="2420493"/>
                  </a:lnTo>
                  <a:lnTo>
                    <a:pt x="263867" y="2455062"/>
                  </a:lnTo>
                  <a:lnTo>
                    <a:pt x="254368" y="2471064"/>
                  </a:lnTo>
                  <a:lnTo>
                    <a:pt x="265785" y="2437777"/>
                  </a:lnTo>
                  <a:lnTo>
                    <a:pt x="279349" y="2420493"/>
                  </a:lnTo>
                  <a:lnTo>
                    <a:pt x="295008" y="2385911"/>
                  </a:lnTo>
                  <a:lnTo>
                    <a:pt x="311073" y="2351328"/>
                  </a:lnTo>
                  <a:lnTo>
                    <a:pt x="326796" y="2316746"/>
                  </a:lnTo>
                  <a:lnTo>
                    <a:pt x="343268" y="2264880"/>
                  </a:lnTo>
                  <a:lnTo>
                    <a:pt x="361569" y="2230310"/>
                  </a:lnTo>
                  <a:lnTo>
                    <a:pt x="378599" y="2195728"/>
                  </a:lnTo>
                  <a:lnTo>
                    <a:pt x="390613" y="2161146"/>
                  </a:lnTo>
                  <a:lnTo>
                    <a:pt x="396671" y="2146376"/>
                  </a:lnTo>
                  <a:lnTo>
                    <a:pt x="396671" y="1975523"/>
                  </a:lnTo>
                  <a:lnTo>
                    <a:pt x="366560" y="2005545"/>
                  </a:lnTo>
                  <a:lnTo>
                    <a:pt x="331838" y="2057412"/>
                  </a:lnTo>
                  <a:lnTo>
                    <a:pt x="272973" y="2126564"/>
                  </a:lnTo>
                  <a:lnTo>
                    <a:pt x="244119" y="2161146"/>
                  </a:lnTo>
                  <a:lnTo>
                    <a:pt x="216141" y="2195728"/>
                  </a:lnTo>
                  <a:lnTo>
                    <a:pt x="189369" y="2247595"/>
                  </a:lnTo>
                  <a:lnTo>
                    <a:pt x="159943" y="2282177"/>
                  </a:lnTo>
                  <a:lnTo>
                    <a:pt x="133184" y="2334044"/>
                  </a:lnTo>
                  <a:lnTo>
                    <a:pt x="110299" y="2385911"/>
                  </a:lnTo>
                  <a:lnTo>
                    <a:pt x="92544" y="2437777"/>
                  </a:lnTo>
                  <a:lnTo>
                    <a:pt x="82499" y="2489644"/>
                  </a:lnTo>
                  <a:lnTo>
                    <a:pt x="78054" y="2541511"/>
                  </a:lnTo>
                  <a:lnTo>
                    <a:pt x="78549" y="2576093"/>
                  </a:lnTo>
                  <a:lnTo>
                    <a:pt x="83312" y="2627960"/>
                  </a:lnTo>
                  <a:lnTo>
                    <a:pt x="91681" y="2679827"/>
                  </a:lnTo>
                  <a:lnTo>
                    <a:pt x="107048" y="2748978"/>
                  </a:lnTo>
                  <a:lnTo>
                    <a:pt x="124879" y="2818142"/>
                  </a:lnTo>
                  <a:lnTo>
                    <a:pt x="128320" y="2835427"/>
                  </a:lnTo>
                  <a:lnTo>
                    <a:pt x="131902" y="2835427"/>
                  </a:lnTo>
                  <a:lnTo>
                    <a:pt x="135648" y="2852712"/>
                  </a:lnTo>
                  <a:lnTo>
                    <a:pt x="139573" y="2870009"/>
                  </a:lnTo>
                  <a:lnTo>
                    <a:pt x="141414" y="2852712"/>
                  </a:lnTo>
                  <a:lnTo>
                    <a:pt x="144716" y="2818142"/>
                  </a:lnTo>
                  <a:lnTo>
                    <a:pt x="149250" y="2800845"/>
                  </a:lnTo>
                  <a:lnTo>
                    <a:pt x="154787" y="2783560"/>
                  </a:lnTo>
                  <a:lnTo>
                    <a:pt x="152933" y="2818142"/>
                  </a:lnTo>
                  <a:lnTo>
                    <a:pt x="151879" y="2852712"/>
                  </a:lnTo>
                  <a:lnTo>
                    <a:pt x="151358" y="2887294"/>
                  </a:lnTo>
                  <a:lnTo>
                    <a:pt x="151257" y="2904579"/>
                  </a:lnTo>
                  <a:lnTo>
                    <a:pt x="151155" y="2921876"/>
                  </a:lnTo>
                  <a:lnTo>
                    <a:pt x="156044" y="2904579"/>
                  </a:lnTo>
                  <a:lnTo>
                    <a:pt x="163347" y="2870009"/>
                  </a:lnTo>
                  <a:lnTo>
                    <a:pt x="171043" y="2852712"/>
                  </a:lnTo>
                  <a:lnTo>
                    <a:pt x="177101" y="2818142"/>
                  </a:lnTo>
                  <a:lnTo>
                    <a:pt x="196494" y="2783560"/>
                  </a:lnTo>
                  <a:lnTo>
                    <a:pt x="220268" y="2748978"/>
                  </a:lnTo>
                  <a:lnTo>
                    <a:pt x="247421" y="2714409"/>
                  </a:lnTo>
                  <a:lnTo>
                    <a:pt x="276898" y="2662529"/>
                  </a:lnTo>
                  <a:lnTo>
                    <a:pt x="307682" y="2627960"/>
                  </a:lnTo>
                  <a:lnTo>
                    <a:pt x="338747" y="2593378"/>
                  </a:lnTo>
                  <a:lnTo>
                    <a:pt x="373519" y="2558796"/>
                  </a:lnTo>
                  <a:lnTo>
                    <a:pt x="406920" y="2506929"/>
                  </a:lnTo>
                  <a:lnTo>
                    <a:pt x="437807" y="2472359"/>
                  </a:lnTo>
                  <a:lnTo>
                    <a:pt x="465035" y="2420493"/>
                  </a:lnTo>
                  <a:lnTo>
                    <a:pt x="487438" y="2368613"/>
                  </a:lnTo>
                  <a:lnTo>
                    <a:pt x="503453" y="2316746"/>
                  </a:lnTo>
                  <a:lnTo>
                    <a:pt x="515391" y="2264880"/>
                  </a:lnTo>
                  <a:lnTo>
                    <a:pt x="523252" y="2213013"/>
                  </a:lnTo>
                  <a:lnTo>
                    <a:pt x="527011" y="2161146"/>
                  </a:lnTo>
                  <a:close/>
                </a:path>
                <a:path w="2626995" h="6324600">
                  <a:moveTo>
                    <a:pt x="729830" y="5293436"/>
                  </a:moveTo>
                  <a:lnTo>
                    <a:pt x="726198" y="5287556"/>
                  </a:lnTo>
                  <a:lnTo>
                    <a:pt x="722223" y="5281676"/>
                  </a:lnTo>
                  <a:lnTo>
                    <a:pt x="718413" y="5275973"/>
                  </a:lnTo>
                  <a:lnTo>
                    <a:pt x="720356" y="5225745"/>
                  </a:lnTo>
                  <a:lnTo>
                    <a:pt x="719810" y="5178577"/>
                  </a:lnTo>
                  <a:lnTo>
                    <a:pt x="719772" y="5175428"/>
                  </a:lnTo>
                  <a:lnTo>
                    <a:pt x="716597" y="5125250"/>
                  </a:lnTo>
                  <a:lnTo>
                    <a:pt x="710793" y="5075390"/>
                  </a:lnTo>
                  <a:lnTo>
                    <a:pt x="702284" y="5026088"/>
                  </a:lnTo>
                  <a:lnTo>
                    <a:pt x="691019" y="4977523"/>
                  </a:lnTo>
                  <a:lnTo>
                    <a:pt x="676935" y="4929937"/>
                  </a:lnTo>
                  <a:lnTo>
                    <a:pt x="659980" y="4883505"/>
                  </a:lnTo>
                  <a:lnTo>
                    <a:pt x="638644" y="4835347"/>
                  </a:lnTo>
                  <a:lnTo>
                    <a:pt x="614006" y="4789068"/>
                  </a:lnTo>
                  <a:lnTo>
                    <a:pt x="585990" y="4745025"/>
                  </a:lnTo>
                  <a:lnTo>
                    <a:pt x="554545" y="4703584"/>
                  </a:lnTo>
                  <a:lnTo>
                    <a:pt x="519595" y="4665142"/>
                  </a:lnTo>
                  <a:lnTo>
                    <a:pt x="479386" y="4628439"/>
                  </a:lnTo>
                  <a:lnTo>
                    <a:pt x="436511" y="4595241"/>
                  </a:lnTo>
                  <a:lnTo>
                    <a:pt x="391693" y="4564735"/>
                  </a:lnTo>
                  <a:lnTo>
                    <a:pt x="345643" y="4536097"/>
                  </a:lnTo>
                  <a:lnTo>
                    <a:pt x="0" y="4329950"/>
                  </a:lnTo>
                  <a:lnTo>
                    <a:pt x="0" y="4681753"/>
                  </a:lnTo>
                  <a:lnTo>
                    <a:pt x="17780" y="4740846"/>
                  </a:lnTo>
                  <a:lnTo>
                    <a:pt x="34632" y="4786147"/>
                  </a:lnTo>
                  <a:lnTo>
                    <a:pt x="53975" y="4830483"/>
                  </a:lnTo>
                  <a:lnTo>
                    <a:pt x="75895" y="4873752"/>
                  </a:lnTo>
                  <a:lnTo>
                    <a:pt x="100507" y="4915840"/>
                  </a:lnTo>
                  <a:lnTo>
                    <a:pt x="127660" y="4955349"/>
                  </a:lnTo>
                  <a:lnTo>
                    <a:pt x="158432" y="4993132"/>
                  </a:lnTo>
                  <a:lnTo>
                    <a:pt x="192455" y="5029111"/>
                  </a:lnTo>
                  <a:lnTo>
                    <a:pt x="229349" y="5063185"/>
                  </a:lnTo>
                  <a:lnTo>
                    <a:pt x="268744" y="5095265"/>
                  </a:lnTo>
                  <a:lnTo>
                    <a:pt x="310261" y="5125250"/>
                  </a:lnTo>
                  <a:lnTo>
                    <a:pt x="353529" y="5153050"/>
                  </a:lnTo>
                  <a:lnTo>
                    <a:pt x="398183" y="5178577"/>
                  </a:lnTo>
                  <a:lnTo>
                    <a:pt x="443839" y="5201742"/>
                  </a:lnTo>
                  <a:lnTo>
                    <a:pt x="490131" y="5222456"/>
                  </a:lnTo>
                  <a:lnTo>
                    <a:pt x="536676" y="5240604"/>
                  </a:lnTo>
                  <a:lnTo>
                    <a:pt x="583095" y="5256111"/>
                  </a:lnTo>
                  <a:lnTo>
                    <a:pt x="629031" y="5268887"/>
                  </a:lnTo>
                  <a:lnTo>
                    <a:pt x="671093" y="5274132"/>
                  </a:lnTo>
                  <a:lnTo>
                    <a:pt x="695159" y="5277459"/>
                  </a:lnTo>
                  <a:lnTo>
                    <a:pt x="716000" y="5283403"/>
                  </a:lnTo>
                  <a:lnTo>
                    <a:pt x="716572" y="5284267"/>
                  </a:lnTo>
                  <a:lnTo>
                    <a:pt x="717384" y="5285308"/>
                  </a:lnTo>
                  <a:lnTo>
                    <a:pt x="717905" y="5286349"/>
                  </a:lnTo>
                  <a:lnTo>
                    <a:pt x="718070" y="5285651"/>
                  </a:lnTo>
                  <a:lnTo>
                    <a:pt x="718070" y="5284267"/>
                  </a:lnTo>
                  <a:lnTo>
                    <a:pt x="723087" y="5286692"/>
                  </a:lnTo>
                  <a:lnTo>
                    <a:pt x="727240" y="5289626"/>
                  </a:lnTo>
                  <a:lnTo>
                    <a:pt x="729830" y="5293436"/>
                  </a:lnTo>
                  <a:close/>
                </a:path>
                <a:path w="2626995" h="6324600">
                  <a:moveTo>
                    <a:pt x="741337" y="6004141"/>
                  </a:moveTo>
                  <a:lnTo>
                    <a:pt x="739813" y="5952947"/>
                  </a:lnTo>
                  <a:lnTo>
                    <a:pt x="735609" y="5901880"/>
                  </a:lnTo>
                  <a:lnTo>
                    <a:pt x="728675" y="5851080"/>
                  </a:lnTo>
                  <a:lnTo>
                    <a:pt x="718934" y="5800699"/>
                  </a:lnTo>
                  <a:lnTo>
                    <a:pt x="707567" y="5754230"/>
                  </a:lnTo>
                  <a:lnTo>
                    <a:pt x="707504" y="5753963"/>
                  </a:lnTo>
                  <a:lnTo>
                    <a:pt x="693356" y="5706732"/>
                  </a:lnTo>
                  <a:lnTo>
                    <a:pt x="675995" y="5660542"/>
                  </a:lnTo>
                  <a:lnTo>
                    <a:pt x="654608" y="5615787"/>
                  </a:lnTo>
                  <a:lnTo>
                    <a:pt x="628472" y="5573128"/>
                  </a:lnTo>
                  <a:lnTo>
                    <a:pt x="596874" y="5533237"/>
                  </a:lnTo>
                  <a:lnTo>
                    <a:pt x="523113" y="5527764"/>
                  </a:lnTo>
                  <a:lnTo>
                    <a:pt x="485406" y="5531066"/>
                  </a:lnTo>
                  <a:lnTo>
                    <a:pt x="447154" y="5538241"/>
                  </a:lnTo>
                  <a:lnTo>
                    <a:pt x="407250" y="5549684"/>
                  </a:lnTo>
                  <a:lnTo>
                    <a:pt x="373672" y="5562282"/>
                  </a:lnTo>
                  <a:lnTo>
                    <a:pt x="371424" y="5563146"/>
                  </a:lnTo>
                  <a:lnTo>
                    <a:pt x="368998" y="5564009"/>
                  </a:lnTo>
                  <a:lnTo>
                    <a:pt x="366750" y="5565038"/>
                  </a:lnTo>
                  <a:lnTo>
                    <a:pt x="356158" y="5569712"/>
                  </a:lnTo>
                  <a:lnTo>
                    <a:pt x="345617" y="5574601"/>
                  </a:lnTo>
                  <a:lnTo>
                    <a:pt x="335153" y="5579681"/>
                  </a:lnTo>
                  <a:lnTo>
                    <a:pt x="324815" y="5584888"/>
                  </a:lnTo>
                  <a:lnTo>
                    <a:pt x="323011" y="5585625"/>
                  </a:lnTo>
                  <a:lnTo>
                    <a:pt x="322148" y="5586133"/>
                  </a:lnTo>
                  <a:lnTo>
                    <a:pt x="321640" y="5586488"/>
                  </a:lnTo>
                  <a:lnTo>
                    <a:pt x="320205" y="5587466"/>
                  </a:lnTo>
                  <a:lnTo>
                    <a:pt x="322326" y="5586488"/>
                  </a:lnTo>
                  <a:lnTo>
                    <a:pt x="319760" y="5587758"/>
                  </a:lnTo>
                  <a:lnTo>
                    <a:pt x="318338" y="5588736"/>
                  </a:lnTo>
                  <a:lnTo>
                    <a:pt x="316445" y="5589765"/>
                  </a:lnTo>
                  <a:lnTo>
                    <a:pt x="315861" y="5590070"/>
                  </a:lnTo>
                  <a:lnTo>
                    <a:pt x="315861" y="5590425"/>
                  </a:lnTo>
                  <a:lnTo>
                    <a:pt x="258699" y="5629364"/>
                  </a:lnTo>
                  <a:lnTo>
                    <a:pt x="261264" y="5627535"/>
                  </a:lnTo>
                  <a:lnTo>
                    <a:pt x="261975" y="5627052"/>
                  </a:lnTo>
                  <a:lnTo>
                    <a:pt x="265188" y="5624703"/>
                  </a:lnTo>
                  <a:lnTo>
                    <a:pt x="297573" y="5601424"/>
                  </a:lnTo>
                  <a:lnTo>
                    <a:pt x="265277" y="5624703"/>
                  </a:lnTo>
                  <a:lnTo>
                    <a:pt x="315861" y="5590425"/>
                  </a:lnTo>
                  <a:lnTo>
                    <a:pt x="315861" y="5590070"/>
                  </a:lnTo>
                  <a:lnTo>
                    <a:pt x="311188" y="5592457"/>
                  </a:lnTo>
                  <a:lnTo>
                    <a:pt x="337959" y="5574830"/>
                  </a:lnTo>
                  <a:lnTo>
                    <a:pt x="379082" y="5550763"/>
                  </a:lnTo>
                  <a:lnTo>
                    <a:pt x="420179" y="5530393"/>
                  </a:lnTo>
                  <a:lnTo>
                    <a:pt x="460463" y="5514911"/>
                  </a:lnTo>
                  <a:lnTo>
                    <a:pt x="521995" y="5507621"/>
                  </a:lnTo>
                  <a:lnTo>
                    <a:pt x="552386" y="5505920"/>
                  </a:lnTo>
                  <a:lnTo>
                    <a:pt x="577164" y="5505920"/>
                  </a:lnTo>
                  <a:lnTo>
                    <a:pt x="556971" y="5490807"/>
                  </a:lnTo>
                  <a:lnTo>
                    <a:pt x="504977" y="5456390"/>
                  </a:lnTo>
                  <a:lnTo>
                    <a:pt x="447471" y="5425719"/>
                  </a:lnTo>
                  <a:lnTo>
                    <a:pt x="410806" y="5411152"/>
                  </a:lnTo>
                  <a:lnTo>
                    <a:pt x="372897" y="5399011"/>
                  </a:lnTo>
                  <a:lnTo>
                    <a:pt x="333730" y="5388699"/>
                  </a:lnTo>
                  <a:lnTo>
                    <a:pt x="316458" y="5384444"/>
                  </a:lnTo>
                  <a:lnTo>
                    <a:pt x="299351" y="5379961"/>
                  </a:lnTo>
                  <a:lnTo>
                    <a:pt x="282409" y="5375224"/>
                  </a:lnTo>
                  <a:lnTo>
                    <a:pt x="265620" y="5370195"/>
                  </a:lnTo>
                  <a:lnTo>
                    <a:pt x="285470" y="5394922"/>
                  </a:lnTo>
                  <a:lnTo>
                    <a:pt x="300609" y="5421173"/>
                  </a:lnTo>
                  <a:lnTo>
                    <a:pt x="311683" y="5448706"/>
                  </a:lnTo>
                  <a:lnTo>
                    <a:pt x="319354" y="5477103"/>
                  </a:lnTo>
                  <a:lnTo>
                    <a:pt x="316839" y="5477103"/>
                  </a:lnTo>
                  <a:lnTo>
                    <a:pt x="280428" y="5475567"/>
                  </a:lnTo>
                  <a:lnTo>
                    <a:pt x="256794" y="5476506"/>
                  </a:lnTo>
                  <a:lnTo>
                    <a:pt x="256794" y="5624868"/>
                  </a:lnTo>
                  <a:lnTo>
                    <a:pt x="249656" y="5629351"/>
                  </a:lnTo>
                  <a:lnTo>
                    <a:pt x="249897" y="5629186"/>
                  </a:lnTo>
                  <a:lnTo>
                    <a:pt x="256794" y="5624868"/>
                  </a:lnTo>
                  <a:lnTo>
                    <a:pt x="256794" y="5476506"/>
                  </a:lnTo>
                  <a:lnTo>
                    <a:pt x="203415" y="5482247"/>
                  </a:lnTo>
                  <a:lnTo>
                    <a:pt x="166204" y="5491391"/>
                  </a:lnTo>
                  <a:lnTo>
                    <a:pt x="117500" y="5513679"/>
                  </a:lnTo>
                  <a:lnTo>
                    <a:pt x="75882" y="5545823"/>
                  </a:lnTo>
                  <a:lnTo>
                    <a:pt x="39420" y="5584888"/>
                  </a:lnTo>
                  <a:lnTo>
                    <a:pt x="6146" y="5627941"/>
                  </a:lnTo>
                  <a:lnTo>
                    <a:pt x="0" y="5636425"/>
                  </a:lnTo>
                  <a:lnTo>
                    <a:pt x="0" y="5712866"/>
                  </a:lnTo>
                  <a:lnTo>
                    <a:pt x="0" y="5802769"/>
                  </a:lnTo>
                  <a:lnTo>
                    <a:pt x="0" y="5809513"/>
                  </a:lnTo>
                  <a:lnTo>
                    <a:pt x="15608" y="5802769"/>
                  </a:lnTo>
                  <a:lnTo>
                    <a:pt x="0" y="5812117"/>
                  </a:lnTo>
                  <a:lnTo>
                    <a:pt x="0" y="5892939"/>
                  </a:lnTo>
                  <a:lnTo>
                    <a:pt x="36156" y="5881408"/>
                  </a:lnTo>
                  <a:lnTo>
                    <a:pt x="81051" y="5862701"/>
                  </a:lnTo>
                  <a:lnTo>
                    <a:pt x="124231" y="5840222"/>
                  </a:lnTo>
                  <a:lnTo>
                    <a:pt x="165341" y="5814187"/>
                  </a:lnTo>
                  <a:lnTo>
                    <a:pt x="201942" y="5785688"/>
                  </a:lnTo>
                  <a:lnTo>
                    <a:pt x="234975" y="5754230"/>
                  </a:lnTo>
                  <a:lnTo>
                    <a:pt x="265455" y="5720131"/>
                  </a:lnTo>
                  <a:lnTo>
                    <a:pt x="293992" y="5684190"/>
                  </a:lnTo>
                  <a:lnTo>
                    <a:pt x="321805" y="5646471"/>
                  </a:lnTo>
                  <a:lnTo>
                    <a:pt x="324739" y="5642330"/>
                  </a:lnTo>
                  <a:lnTo>
                    <a:pt x="330796" y="5634202"/>
                  </a:lnTo>
                  <a:lnTo>
                    <a:pt x="339763" y="5688838"/>
                  </a:lnTo>
                  <a:lnTo>
                    <a:pt x="361569" y="5740870"/>
                  </a:lnTo>
                  <a:lnTo>
                    <a:pt x="400900" y="5793676"/>
                  </a:lnTo>
                  <a:lnTo>
                    <a:pt x="482752" y="5875286"/>
                  </a:lnTo>
                  <a:lnTo>
                    <a:pt x="516293" y="5909335"/>
                  </a:lnTo>
                  <a:lnTo>
                    <a:pt x="548144" y="5944235"/>
                  </a:lnTo>
                  <a:lnTo>
                    <a:pt x="577811" y="5980442"/>
                  </a:lnTo>
                  <a:lnTo>
                    <a:pt x="604824" y="6018377"/>
                  </a:lnTo>
                  <a:lnTo>
                    <a:pt x="628688" y="6058484"/>
                  </a:lnTo>
                  <a:lnTo>
                    <a:pt x="653542" y="6106922"/>
                  </a:lnTo>
                  <a:lnTo>
                    <a:pt x="677049" y="6158662"/>
                  </a:lnTo>
                  <a:lnTo>
                    <a:pt x="697331" y="6212103"/>
                  </a:lnTo>
                  <a:lnTo>
                    <a:pt x="712495" y="6265634"/>
                  </a:lnTo>
                  <a:lnTo>
                    <a:pt x="720318" y="6315392"/>
                  </a:lnTo>
                  <a:lnTo>
                    <a:pt x="720661" y="6317640"/>
                  </a:lnTo>
                  <a:lnTo>
                    <a:pt x="721182" y="6315392"/>
                  </a:lnTo>
                  <a:lnTo>
                    <a:pt x="731901" y="6324562"/>
                  </a:lnTo>
                  <a:lnTo>
                    <a:pt x="732421" y="6322314"/>
                  </a:lnTo>
                  <a:lnTo>
                    <a:pt x="730453" y="6277203"/>
                  </a:lnTo>
                  <a:lnTo>
                    <a:pt x="723671" y="6229172"/>
                  </a:lnTo>
                  <a:lnTo>
                    <a:pt x="713663" y="6179693"/>
                  </a:lnTo>
                  <a:lnTo>
                    <a:pt x="701979" y="6130302"/>
                  </a:lnTo>
                  <a:lnTo>
                    <a:pt x="690194" y="6082474"/>
                  </a:lnTo>
                  <a:lnTo>
                    <a:pt x="679869" y="6037732"/>
                  </a:lnTo>
                  <a:lnTo>
                    <a:pt x="669810" y="5995124"/>
                  </a:lnTo>
                  <a:lnTo>
                    <a:pt x="657656" y="5952947"/>
                  </a:lnTo>
                  <a:lnTo>
                    <a:pt x="643293" y="5911837"/>
                  </a:lnTo>
                  <a:lnTo>
                    <a:pt x="626440" y="5871756"/>
                  </a:lnTo>
                  <a:lnTo>
                    <a:pt x="606361" y="5833262"/>
                  </a:lnTo>
                  <a:lnTo>
                    <a:pt x="583514" y="5797499"/>
                  </a:lnTo>
                  <a:lnTo>
                    <a:pt x="558419" y="5763412"/>
                  </a:lnTo>
                  <a:lnTo>
                    <a:pt x="528751" y="5726519"/>
                  </a:lnTo>
                  <a:lnTo>
                    <a:pt x="532561" y="5720131"/>
                  </a:lnTo>
                  <a:lnTo>
                    <a:pt x="569582" y="5753963"/>
                  </a:lnTo>
                  <a:lnTo>
                    <a:pt x="596290" y="5789434"/>
                  </a:lnTo>
                  <a:lnTo>
                    <a:pt x="618007" y="5828601"/>
                  </a:lnTo>
                  <a:lnTo>
                    <a:pt x="636066" y="5870384"/>
                  </a:lnTo>
                  <a:lnTo>
                    <a:pt x="651802" y="5913767"/>
                  </a:lnTo>
                  <a:lnTo>
                    <a:pt x="666546" y="5957684"/>
                  </a:lnTo>
                  <a:lnTo>
                    <a:pt x="684555" y="6009119"/>
                  </a:lnTo>
                  <a:lnTo>
                    <a:pt x="703122" y="6062954"/>
                  </a:lnTo>
                  <a:lnTo>
                    <a:pt x="718820" y="6117399"/>
                  </a:lnTo>
                  <a:lnTo>
                    <a:pt x="728268" y="6170688"/>
                  </a:lnTo>
                  <a:lnTo>
                    <a:pt x="730669" y="6154699"/>
                  </a:lnTo>
                  <a:lnTo>
                    <a:pt x="732878" y="6138659"/>
                  </a:lnTo>
                  <a:lnTo>
                    <a:pt x="734860" y="6122543"/>
                  </a:lnTo>
                  <a:lnTo>
                    <a:pt x="736511" y="6106922"/>
                  </a:lnTo>
                  <a:lnTo>
                    <a:pt x="736574" y="6106363"/>
                  </a:lnTo>
                  <a:lnTo>
                    <a:pt x="740232" y="6055334"/>
                  </a:lnTo>
                  <a:lnTo>
                    <a:pt x="741235" y="6009119"/>
                  </a:lnTo>
                  <a:lnTo>
                    <a:pt x="741337" y="6004141"/>
                  </a:lnTo>
                  <a:close/>
                </a:path>
                <a:path w="2626995" h="6324600">
                  <a:moveTo>
                    <a:pt x="911504" y="570547"/>
                  </a:moveTo>
                  <a:lnTo>
                    <a:pt x="910158" y="518680"/>
                  </a:lnTo>
                  <a:lnTo>
                    <a:pt x="907224" y="466813"/>
                  </a:lnTo>
                  <a:lnTo>
                    <a:pt x="902830" y="432231"/>
                  </a:lnTo>
                  <a:lnTo>
                    <a:pt x="896912" y="380365"/>
                  </a:lnTo>
                  <a:lnTo>
                    <a:pt x="889406" y="345782"/>
                  </a:lnTo>
                  <a:lnTo>
                    <a:pt x="850239" y="363067"/>
                  </a:lnTo>
                  <a:lnTo>
                    <a:pt x="771359" y="432231"/>
                  </a:lnTo>
                  <a:lnTo>
                    <a:pt x="732396" y="466813"/>
                  </a:lnTo>
                  <a:lnTo>
                    <a:pt x="716521" y="488391"/>
                  </a:lnTo>
                  <a:lnTo>
                    <a:pt x="716521" y="708850"/>
                  </a:lnTo>
                  <a:lnTo>
                    <a:pt x="711009" y="726147"/>
                  </a:lnTo>
                  <a:lnTo>
                    <a:pt x="695299" y="760730"/>
                  </a:lnTo>
                  <a:lnTo>
                    <a:pt x="663067" y="867587"/>
                  </a:lnTo>
                  <a:lnTo>
                    <a:pt x="663651" y="864463"/>
                  </a:lnTo>
                  <a:lnTo>
                    <a:pt x="676186" y="812596"/>
                  </a:lnTo>
                  <a:lnTo>
                    <a:pt x="693242" y="760730"/>
                  </a:lnTo>
                  <a:lnTo>
                    <a:pt x="716521" y="708850"/>
                  </a:lnTo>
                  <a:lnTo>
                    <a:pt x="716521" y="488391"/>
                  </a:lnTo>
                  <a:lnTo>
                    <a:pt x="694220" y="518680"/>
                  </a:lnTo>
                  <a:lnTo>
                    <a:pt x="658914" y="553250"/>
                  </a:lnTo>
                  <a:lnTo>
                    <a:pt x="625132" y="587832"/>
                  </a:lnTo>
                  <a:lnTo>
                    <a:pt x="593636" y="622414"/>
                  </a:lnTo>
                  <a:lnTo>
                    <a:pt x="565226" y="656983"/>
                  </a:lnTo>
                  <a:lnTo>
                    <a:pt x="540689" y="708850"/>
                  </a:lnTo>
                  <a:lnTo>
                    <a:pt x="520801" y="743432"/>
                  </a:lnTo>
                  <a:lnTo>
                    <a:pt x="505307" y="795299"/>
                  </a:lnTo>
                  <a:lnTo>
                    <a:pt x="493928" y="847166"/>
                  </a:lnTo>
                  <a:lnTo>
                    <a:pt x="486232" y="899033"/>
                  </a:lnTo>
                  <a:lnTo>
                    <a:pt x="481774" y="950899"/>
                  </a:lnTo>
                  <a:lnTo>
                    <a:pt x="480123" y="1002779"/>
                  </a:lnTo>
                  <a:lnTo>
                    <a:pt x="480834" y="1054646"/>
                  </a:lnTo>
                  <a:lnTo>
                    <a:pt x="483476" y="1106512"/>
                  </a:lnTo>
                  <a:lnTo>
                    <a:pt x="487603" y="1158379"/>
                  </a:lnTo>
                  <a:lnTo>
                    <a:pt x="495465" y="1210246"/>
                  </a:lnTo>
                  <a:lnTo>
                    <a:pt x="509231" y="1262113"/>
                  </a:lnTo>
                  <a:lnTo>
                    <a:pt x="527634" y="1313980"/>
                  </a:lnTo>
                  <a:lnTo>
                    <a:pt x="549440" y="1365846"/>
                  </a:lnTo>
                  <a:lnTo>
                    <a:pt x="573392" y="1400429"/>
                  </a:lnTo>
                  <a:lnTo>
                    <a:pt x="598258" y="1452295"/>
                  </a:lnTo>
                  <a:lnTo>
                    <a:pt x="599948" y="1383131"/>
                  </a:lnTo>
                  <a:lnTo>
                    <a:pt x="602932" y="1313980"/>
                  </a:lnTo>
                  <a:lnTo>
                    <a:pt x="605764" y="1262113"/>
                  </a:lnTo>
                  <a:lnTo>
                    <a:pt x="609523" y="1210246"/>
                  </a:lnTo>
                  <a:lnTo>
                    <a:pt x="614311" y="1158379"/>
                  </a:lnTo>
                  <a:lnTo>
                    <a:pt x="620242" y="1106512"/>
                  </a:lnTo>
                  <a:lnTo>
                    <a:pt x="621601" y="1096683"/>
                  </a:lnTo>
                  <a:lnTo>
                    <a:pt x="619086" y="1123797"/>
                  </a:lnTo>
                  <a:lnTo>
                    <a:pt x="614045" y="1175664"/>
                  </a:lnTo>
                  <a:lnTo>
                    <a:pt x="610285" y="1210246"/>
                  </a:lnTo>
                  <a:lnTo>
                    <a:pt x="607771" y="1262113"/>
                  </a:lnTo>
                  <a:lnTo>
                    <a:pt x="605599" y="1313980"/>
                  </a:lnTo>
                  <a:lnTo>
                    <a:pt x="603643" y="1348562"/>
                  </a:lnTo>
                  <a:lnTo>
                    <a:pt x="602107" y="1400429"/>
                  </a:lnTo>
                  <a:lnTo>
                    <a:pt x="601192" y="1434998"/>
                  </a:lnTo>
                  <a:lnTo>
                    <a:pt x="623633" y="1400429"/>
                  </a:lnTo>
                  <a:lnTo>
                    <a:pt x="647357" y="1365846"/>
                  </a:lnTo>
                  <a:lnTo>
                    <a:pt x="671995" y="1331264"/>
                  </a:lnTo>
                  <a:lnTo>
                    <a:pt x="697153" y="1279398"/>
                  </a:lnTo>
                  <a:lnTo>
                    <a:pt x="725601" y="1244815"/>
                  </a:lnTo>
                  <a:lnTo>
                    <a:pt x="752805" y="1192949"/>
                  </a:lnTo>
                  <a:lnTo>
                    <a:pt x="778421" y="1141082"/>
                  </a:lnTo>
                  <a:lnTo>
                    <a:pt x="802055" y="1106512"/>
                  </a:lnTo>
                  <a:lnTo>
                    <a:pt x="823366" y="1054646"/>
                  </a:lnTo>
                  <a:lnTo>
                    <a:pt x="840574" y="1002779"/>
                  </a:lnTo>
                  <a:lnTo>
                    <a:pt x="855903" y="950899"/>
                  </a:lnTo>
                  <a:lnTo>
                    <a:pt x="869365" y="916330"/>
                  </a:lnTo>
                  <a:lnTo>
                    <a:pt x="880948" y="864463"/>
                  </a:lnTo>
                  <a:lnTo>
                    <a:pt x="890676" y="812596"/>
                  </a:lnTo>
                  <a:lnTo>
                    <a:pt x="898537" y="760730"/>
                  </a:lnTo>
                  <a:lnTo>
                    <a:pt x="904544" y="708850"/>
                  </a:lnTo>
                  <a:lnTo>
                    <a:pt x="908710" y="674281"/>
                  </a:lnTo>
                  <a:lnTo>
                    <a:pt x="911021" y="622414"/>
                  </a:lnTo>
                  <a:lnTo>
                    <a:pt x="911504" y="570547"/>
                  </a:lnTo>
                  <a:close/>
                </a:path>
                <a:path w="2626995" h="6324600">
                  <a:moveTo>
                    <a:pt x="1295120" y="4299661"/>
                  </a:moveTo>
                  <a:lnTo>
                    <a:pt x="1293583" y="4248861"/>
                  </a:lnTo>
                  <a:lnTo>
                    <a:pt x="1289481" y="4198061"/>
                  </a:lnTo>
                  <a:lnTo>
                    <a:pt x="1282611" y="4147261"/>
                  </a:lnTo>
                  <a:lnTo>
                    <a:pt x="1272781" y="4109161"/>
                  </a:lnTo>
                  <a:lnTo>
                    <a:pt x="1259738" y="4058361"/>
                  </a:lnTo>
                  <a:lnTo>
                    <a:pt x="1240929" y="4007561"/>
                  </a:lnTo>
                  <a:lnTo>
                    <a:pt x="1217968" y="3956761"/>
                  </a:lnTo>
                  <a:lnTo>
                    <a:pt x="1191399" y="3918661"/>
                  </a:lnTo>
                  <a:lnTo>
                    <a:pt x="1161732" y="3867810"/>
                  </a:lnTo>
                  <a:lnTo>
                    <a:pt x="1129639" y="3829761"/>
                  </a:lnTo>
                  <a:lnTo>
                    <a:pt x="1095565" y="3791661"/>
                  </a:lnTo>
                  <a:lnTo>
                    <a:pt x="1060081" y="3766261"/>
                  </a:lnTo>
                  <a:lnTo>
                    <a:pt x="1038098" y="3743299"/>
                  </a:lnTo>
                  <a:lnTo>
                    <a:pt x="1038098" y="4096461"/>
                  </a:lnTo>
                  <a:lnTo>
                    <a:pt x="1019581" y="4071061"/>
                  </a:lnTo>
                  <a:lnTo>
                    <a:pt x="1001826" y="4045661"/>
                  </a:lnTo>
                  <a:lnTo>
                    <a:pt x="985189" y="4020261"/>
                  </a:lnTo>
                  <a:lnTo>
                    <a:pt x="974547" y="3994861"/>
                  </a:lnTo>
                  <a:lnTo>
                    <a:pt x="1013955" y="4058361"/>
                  </a:lnTo>
                  <a:lnTo>
                    <a:pt x="1038098" y="4096461"/>
                  </a:lnTo>
                  <a:lnTo>
                    <a:pt x="1038098" y="3743299"/>
                  </a:lnTo>
                  <a:lnTo>
                    <a:pt x="987145" y="3690061"/>
                  </a:lnTo>
                  <a:lnTo>
                    <a:pt x="950785" y="3639261"/>
                  </a:lnTo>
                  <a:lnTo>
                    <a:pt x="934427" y="3622281"/>
                  </a:lnTo>
                  <a:lnTo>
                    <a:pt x="934427" y="3931361"/>
                  </a:lnTo>
                  <a:lnTo>
                    <a:pt x="929436" y="3918661"/>
                  </a:lnTo>
                  <a:lnTo>
                    <a:pt x="927227" y="3913098"/>
                  </a:lnTo>
                  <a:lnTo>
                    <a:pt x="930719" y="3918661"/>
                  </a:lnTo>
                  <a:lnTo>
                    <a:pt x="934427" y="3931361"/>
                  </a:lnTo>
                  <a:lnTo>
                    <a:pt x="934427" y="3622281"/>
                  </a:lnTo>
                  <a:lnTo>
                    <a:pt x="914107" y="3601161"/>
                  </a:lnTo>
                  <a:lnTo>
                    <a:pt x="909269" y="3597706"/>
                  </a:lnTo>
                  <a:lnTo>
                    <a:pt x="909269" y="3867810"/>
                  </a:lnTo>
                  <a:lnTo>
                    <a:pt x="893559" y="3829761"/>
                  </a:lnTo>
                  <a:lnTo>
                    <a:pt x="883119" y="3778961"/>
                  </a:lnTo>
                  <a:lnTo>
                    <a:pt x="881265" y="3740861"/>
                  </a:lnTo>
                  <a:lnTo>
                    <a:pt x="883513" y="3728161"/>
                  </a:lnTo>
                  <a:lnTo>
                    <a:pt x="885431" y="3715461"/>
                  </a:lnTo>
                  <a:lnTo>
                    <a:pt x="895464" y="3778961"/>
                  </a:lnTo>
                  <a:lnTo>
                    <a:pt x="901928" y="3817061"/>
                  </a:lnTo>
                  <a:lnTo>
                    <a:pt x="909167" y="3867493"/>
                  </a:lnTo>
                  <a:lnTo>
                    <a:pt x="909269" y="3867810"/>
                  </a:lnTo>
                  <a:lnTo>
                    <a:pt x="909269" y="3597706"/>
                  </a:lnTo>
                  <a:lnTo>
                    <a:pt x="878598" y="3575761"/>
                  </a:lnTo>
                  <a:lnTo>
                    <a:pt x="844778" y="3537661"/>
                  </a:lnTo>
                  <a:lnTo>
                    <a:pt x="813168" y="3486861"/>
                  </a:lnTo>
                  <a:lnTo>
                    <a:pt x="798156" y="3537661"/>
                  </a:lnTo>
                  <a:lnTo>
                    <a:pt x="786523" y="3588461"/>
                  </a:lnTo>
                  <a:lnTo>
                    <a:pt x="778256" y="3626561"/>
                  </a:lnTo>
                  <a:lnTo>
                    <a:pt x="773341" y="3677361"/>
                  </a:lnTo>
                  <a:lnTo>
                    <a:pt x="772312" y="3715461"/>
                  </a:lnTo>
                  <a:lnTo>
                    <a:pt x="771791" y="3728161"/>
                  </a:lnTo>
                  <a:lnTo>
                    <a:pt x="773620" y="3778961"/>
                  </a:lnTo>
                  <a:lnTo>
                    <a:pt x="778802" y="3817061"/>
                  </a:lnTo>
                  <a:lnTo>
                    <a:pt x="787285" y="3867493"/>
                  </a:lnTo>
                  <a:lnTo>
                    <a:pt x="787336" y="3867810"/>
                  </a:lnTo>
                  <a:lnTo>
                    <a:pt x="799261" y="3918661"/>
                  </a:lnTo>
                  <a:lnTo>
                    <a:pt x="814527" y="3969461"/>
                  </a:lnTo>
                  <a:lnTo>
                    <a:pt x="833170" y="4007561"/>
                  </a:lnTo>
                  <a:lnTo>
                    <a:pt x="855179" y="4058361"/>
                  </a:lnTo>
                  <a:lnTo>
                    <a:pt x="880046" y="4096461"/>
                  </a:lnTo>
                  <a:lnTo>
                    <a:pt x="907338" y="4121861"/>
                  </a:lnTo>
                  <a:lnTo>
                    <a:pt x="936726" y="4159961"/>
                  </a:lnTo>
                  <a:lnTo>
                    <a:pt x="967892" y="4198061"/>
                  </a:lnTo>
                  <a:lnTo>
                    <a:pt x="1000506" y="4223461"/>
                  </a:lnTo>
                  <a:lnTo>
                    <a:pt x="1034275" y="4261561"/>
                  </a:lnTo>
                  <a:lnTo>
                    <a:pt x="1068870" y="4299661"/>
                  </a:lnTo>
                  <a:lnTo>
                    <a:pt x="1100226" y="4337761"/>
                  </a:lnTo>
                  <a:lnTo>
                    <a:pt x="1132001" y="4350461"/>
                  </a:lnTo>
                  <a:lnTo>
                    <a:pt x="1164056" y="4388561"/>
                  </a:lnTo>
                  <a:lnTo>
                    <a:pt x="1196289" y="4401261"/>
                  </a:lnTo>
                  <a:lnTo>
                    <a:pt x="1259941" y="4452061"/>
                  </a:lnTo>
                  <a:lnTo>
                    <a:pt x="1276172" y="4477461"/>
                  </a:lnTo>
                  <a:lnTo>
                    <a:pt x="1257960" y="4413961"/>
                  </a:lnTo>
                  <a:lnTo>
                    <a:pt x="1235494" y="4388561"/>
                  </a:lnTo>
                  <a:lnTo>
                    <a:pt x="1210373" y="4337761"/>
                  </a:lnTo>
                  <a:lnTo>
                    <a:pt x="1184186" y="4299661"/>
                  </a:lnTo>
                  <a:lnTo>
                    <a:pt x="1214539" y="4337761"/>
                  </a:lnTo>
                  <a:lnTo>
                    <a:pt x="1242974" y="4363161"/>
                  </a:lnTo>
                  <a:lnTo>
                    <a:pt x="1285671" y="4452061"/>
                  </a:lnTo>
                  <a:lnTo>
                    <a:pt x="1288491" y="4413961"/>
                  </a:lnTo>
                  <a:lnTo>
                    <a:pt x="1290904" y="4401261"/>
                  </a:lnTo>
                  <a:lnTo>
                    <a:pt x="1292872" y="4363161"/>
                  </a:lnTo>
                  <a:lnTo>
                    <a:pt x="1294320" y="4337761"/>
                  </a:lnTo>
                  <a:lnTo>
                    <a:pt x="1295120" y="4299661"/>
                  </a:lnTo>
                  <a:close/>
                </a:path>
                <a:path w="2626995" h="6324600">
                  <a:moveTo>
                    <a:pt x="1592732" y="1988261"/>
                  </a:moveTo>
                  <a:lnTo>
                    <a:pt x="1502524" y="2013661"/>
                  </a:lnTo>
                  <a:lnTo>
                    <a:pt x="1313802" y="2089861"/>
                  </a:lnTo>
                  <a:lnTo>
                    <a:pt x="1218361" y="2102561"/>
                  </a:lnTo>
                  <a:lnTo>
                    <a:pt x="1171054" y="2115261"/>
                  </a:lnTo>
                  <a:lnTo>
                    <a:pt x="1080020" y="2153361"/>
                  </a:lnTo>
                  <a:lnTo>
                    <a:pt x="992098" y="2191461"/>
                  </a:lnTo>
                  <a:lnTo>
                    <a:pt x="950074" y="2204161"/>
                  </a:lnTo>
                  <a:lnTo>
                    <a:pt x="909739" y="2229561"/>
                  </a:lnTo>
                  <a:lnTo>
                    <a:pt x="871397" y="2254961"/>
                  </a:lnTo>
                  <a:lnTo>
                    <a:pt x="835367" y="2293061"/>
                  </a:lnTo>
                  <a:lnTo>
                    <a:pt x="801954" y="2331161"/>
                  </a:lnTo>
                  <a:lnTo>
                    <a:pt x="771448" y="2356561"/>
                  </a:lnTo>
                  <a:lnTo>
                    <a:pt x="744181" y="2394661"/>
                  </a:lnTo>
                  <a:lnTo>
                    <a:pt x="724598" y="2445461"/>
                  </a:lnTo>
                  <a:lnTo>
                    <a:pt x="708152" y="2483561"/>
                  </a:lnTo>
                  <a:lnTo>
                    <a:pt x="694855" y="2521661"/>
                  </a:lnTo>
                  <a:lnTo>
                    <a:pt x="684707" y="2572461"/>
                  </a:lnTo>
                  <a:lnTo>
                    <a:pt x="727925" y="2534361"/>
                  </a:lnTo>
                  <a:lnTo>
                    <a:pt x="769518" y="2496261"/>
                  </a:lnTo>
                  <a:lnTo>
                    <a:pt x="809929" y="2470861"/>
                  </a:lnTo>
                  <a:lnTo>
                    <a:pt x="849630" y="2445461"/>
                  </a:lnTo>
                  <a:lnTo>
                    <a:pt x="928839" y="2381961"/>
                  </a:lnTo>
                  <a:lnTo>
                    <a:pt x="969276" y="2356561"/>
                  </a:lnTo>
                  <a:lnTo>
                    <a:pt x="1010894" y="2343861"/>
                  </a:lnTo>
                  <a:lnTo>
                    <a:pt x="1054176" y="2305761"/>
                  </a:lnTo>
                  <a:lnTo>
                    <a:pt x="1287145" y="2204161"/>
                  </a:lnTo>
                  <a:lnTo>
                    <a:pt x="1324978" y="2166061"/>
                  </a:lnTo>
                  <a:lnTo>
                    <a:pt x="1361401" y="2153361"/>
                  </a:lnTo>
                  <a:lnTo>
                    <a:pt x="1363827" y="2153361"/>
                  </a:lnTo>
                  <a:lnTo>
                    <a:pt x="1334071" y="2166061"/>
                  </a:lnTo>
                  <a:lnTo>
                    <a:pt x="1304010" y="2204161"/>
                  </a:lnTo>
                  <a:lnTo>
                    <a:pt x="1273289" y="2229561"/>
                  </a:lnTo>
                  <a:lnTo>
                    <a:pt x="1241590" y="2242261"/>
                  </a:lnTo>
                  <a:lnTo>
                    <a:pt x="1116939" y="2305761"/>
                  </a:lnTo>
                  <a:lnTo>
                    <a:pt x="1033462" y="2343861"/>
                  </a:lnTo>
                  <a:lnTo>
                    <a:pt x="991806" y="2381961"/>
                  </a:lnTo>
                  <a:lnTo>
                    <a:pt x="909637" y="2420061"/>
                  </a:lnTo>
                  <a:lnTo>
                    <a:pt x="869530" y="2445461"/>
                  </a:lnTo>
                  <a:lnTo>
                    <a:pt x="828230" y="2483561"/>
                  </a:lnTo>
                  <a:lnTo>
                    <a:pt x="788200" y="2521661"/>
                  </a:lnTo>
                  <a:lnTo>
                    <a:pt x="750023" y="2547061"/>
                  </a:lnTo>
                  <a:lnTo>
                    <a:pt x="714273" y="2585161"/>
                  </a:lnTo>
                  <a:lnTo>
                    <a:pt x="810336" y="2585161"/>
                  </a:lnTo>
                  <a:lnTo>
                    <a:pt x="858012" y="2572461"/>
                  </a:lnTo>
                  <a:lnTo>
                    <a:pt x="905344" y="2572461"/>
                  </a:lnTo>
                  <a:lnTo>
                    <a:pt x="952233" y="2547061"/>
                  </a:lnTo>
                  <a:lnTo>
                    <a:pt x="998601" y="2547061"/>
                  </a:lnTo>
                  <a:lnTo>
                    <a:pt x="1089431" y="2521661"/>
                  </a:lnTo>
                  <a:lnTo>
                    <a:pt x="1133703" y="2483561"/>
                  </a:lnTo>
                  <a:lnTo>
                    <a:pt x="1177798" y="2470861"/>
                  </a:lnTo>
                  <a:lnTo>
                    <a:pt x="1220508" y="2432761"/>
                  </a:lnTo>
                  <a:lnTo>
                    <a:pt x="1261757" y="2420061"/>
                  </a:lnTo>
                  <a:lnTo>
                    <a:pt x="1301457" y="2381961"/>
                  </a:lnTo>
                  <a:lnTo>
                    <a:pt x="1339532" y="2343861"/>
                  </a:lnTo>
                  <a:lnTo>
                    <a:pt x="1375905" y="2305761"/>
                  </a:lnTo>
                  <a:lnTo>
                    <a:pt x="1410512" y="2280361"/>
                  </a:lnTo>
                  <a:lnTo>
                    <a:pt x="1443240" y="2242261"/>
                  </a:lnTo>
                  <a:lnTo>
                    <a:pt x="1474050" y="2191461"/>
                  </a:lnTo>
                  <a:lnTo>
                    <a:pt x="1502829" y="2153361"/>
                  </a:lnTo>
                  <a:lnTo>
                    <a:pt x="1528305" y="2115261"/>
                  </a:lnTo>
                  <a:lnTo>
                    <a:pt x="1551800" y="2064461"/>
                  </a:lnTo>
                  <a:lnTo>
                    <a:pt x="1573288" y="2013661"/>
                  </a:lnTo>
                  <a:lnTo>
                    <a:pt x="1592732" y="1988261"/>
                  </a:lnTo>
                  <a:close/>
                </a:path>
                <a:path w="2626995" h="6324600">
                  <a:moveTo>
                    <a:pt x="1765033" y="3474161"/>
                  </a:moveTo>
                  <a:lnTo>
                    <a:pt x="1764360" y="3410661"/>
                  </a:lnTo>
                  <a:lnTo>
                    <a:pt x="1761832" y="3359861"/>
                  </a:lnTo>
                  <a:lnTo>
                    <a:pt x="1757464" y="3309061"/>
                  </a:lnTo>
                  <a:lnTo>
                    <a:pt x="1751279" y="3258261"/>
                  </a:lnTo>
                  <a:lnTo>
                    <a:pt x="1742186" y="3194761"/>
                  </a:lnTo>
                  <a:lnTo>
                    <a:pt x="1730806" y="3143961"/>
                  </a:lnTo>
                  <a:lnTo>
                    <a:pt x="1717255" y="3093161"/>
                  </a:lnTo>
                  <a:lnTo>
                    <a:pt x="1701660" y="3042361"/>
                  </a:lnTo>
                  <a:lnTo>
                    <a:pt x="1686420" y="2978861"/>
                  </a:lnTo>
                  <a:lnTo>
                    <a:pt x="1670392" y="2953461"/>
                  </a:lnTo>
                  <a:lnTo>
                    <a:pt x="1654543" y="2902661"/>
                  </a:lnTo>
                  <a:lnTo>
                    <a:pt x="1639798" y="2851861"/>
                  </a:lnTo>
                  <a:lnTo>
                    <a:pt x="1627136" y="2788361"/>
                  </a:lnTo>
                  <a:lnTo>
                    <a:pt x="1616900" y="2737561"/>
                  </a:lnTo>
                  <a:lnTo>
                    <a:pt x="1611287" y="2686761"/>
                  </a:lnTo>
                  <a:lnTo>
                    <a:pt x="1610360" y="2635961"/>
                  </a:lnTo>
                  <a:lnTo>
                    <a:pt x="1614131" y="2585161"/>
                  </a:lnTo>
                  <a:lnTo>
                    <a:pt x="1622640" y="2534361"/>
                  </a:lnTo>
                  <a:lnTo>
                    <a:pt x="1630172" y="2496261"/>
                  </a:lnTo>
                  <a:lnTo>
                    <a:pt x="1639671" y="2470861"/>
                  </a:lnTo>
                  <a:lnTo>
                    <a:pt x="1650987" y="2432761"/>
                  </a:lnTo>
                  <a:lnTo>
                    <a:pt x="1663966" y="2420061"/>
                  </a:lnTo>
                  <a:lnTo>
                    <a:pt x="1647710" y="2420061"/>
                  </a:lnTo>
                  <a:lnTo>
                    <a:pt x="1607566" y="2445461"/>
                  </a:lnTo>
                  <a:lnTo>
                    <a:pt x="1603730" y="2449385"/>
                  </a:lnTo>
                  <a:lnTo>
                    <a:pt x="1603730" y="3546551"/>
                  </a:lnTo>
                  <a:lnTo>
                    <a:pt x="1603705" y="3626561"/>
                  </a:lnTo>
                  <a:lnTo>
                    <a:pt x="1603641" y="3538436"/>
                  </a:lnTo>
                  <a:lnTo>
                    <a:pt x="1603730" y="3546551"/>
                  </a:lnTo>
                  <a:lnTo>
                    <a:pt x="1603730" y="2449385"/>
                  </a:lnTo>
                  <a:lnTo>
                    <a:pt x="1595932" y="2457335"/>
                  </a:lnTo>
                  <a:lnTo>
                    <a:pt x="1595932" y="3822509"/>
                  </a:lnTo>
                  <a:lnTo>
                    <a:pt x="1595526" y="3829761"/>
                  </a:lnTo>
                  <a:lnTo>
                    <a:pt x="1593405" y="3865321"/>
                  </a:lnTo>
                  <a:lnTo>
                    <a:pt x="1593329" y="3866527"/>
                  </a:lnTo>
                  <a:lnTo>
                    <a:pt x="1593253" y="3867810"/>
                  </a:lnTo>
                  <a:lnTo>
                    <a:pt x="1592986" y="3870325"/>
                  </a:lnTo>
                  <a:lnTo>
                    <a:pt x="1595475" y="3829761"/>
                  </a:lnTo>
                  <a:lnTo>
                    <a:pt x="1595932" y="3822509"/>
                  </a:lnTo>
                  <a:lnTo>
                    <a:pt x="1595932" y="2457335"/>
                  </a:lnTo>
                  <a:lnTo>
                    <a:pt x="1570215" y="2483561"/>
                  </a:lnTo>
                  <a:lnTo>
                    <a:pt x="1535595" y="2534361"/>
                  </a:lnTo>
                  <a:lnTo>
                    <a:pt x="1503629" y="2572461"/>
                  </a:lnTo>
                  <a:lnTo>
                    <a:pt x="1474254" y="2610561"/>
                  </a:lnTo>
                  <a:lnTo>
                    <a:pt x="1447393" y="2661361"/>
                  </a:lnTo>
                  <a:lnTo>
                    <a:pt x="1422984" y="2686761"/>
                  </a:lnTo>
                  <a:lnTo>
                    <a:pt x="1400949" y="2737561"/>
                  </a:lnTo>
                  <a:lnTo>
                    <a:pt x="1381239" y="2788361"/>
                  </a:lnTo>
                  <a:lnTo>
                    <a:pt x="1363764" y="2826461"/>
                  </a:lnTo>
                  <a:lnTo>
                    <a:pt x="1348460" y="2877261"/>
                  </a:lnTo>
                  <a:lnTo>
                    <a:pt x="1335265" y="2928061"/>
                  </a:lnTo>
                  <a:lnTo>
                    <a:pt x="1324114" y="2978861"/>
                  </a:lnTo>
                  <a:lnTo>
                    <a:pt x="1314919" y="3042361"/>
                  </a:lnTo>
                  <a:lnTo>
                    <a:pt x="1307630" y="3067761"/>
                  </a:lnTo>
                  <a:lnTo>
                    <a:pt x="1301788" y="3118561"/>
                  </a:lnTo>
                  <a:lnTo>
                    <a:pt x="1297660" y="3169361"/>
                  </a:lnTo>
                  <a:lnTo>
                    <a:pt x="1295488" y="3232861"/>
                  </a:lnTo>
                  <a:lnTo>
                    <a:pt x="1295501" y="3283661"/>
                  </a:lnTo>
                  <a:lnTo>
                    <a:pt x="1297952" y="3334461"/>
                  </a:lnTo>
                  <a:lnTo>
                    <a:pt x="1302613" y="3385261"/>
                  </a:lnTo>
                  <a:lnTo>
                    <a:pt x="1309801" y="3436061"/>
                  </a:lnTo>
                  <a:lnTo>
                    <a:pt x="1319225" y="3486861"/>
                  </a:lnTo>
                  <a:lnTo>
                    <a:pt x="1330642" y="3524961"/>
                  </a:lnTo>
                  <a:lnTo>
                    <a:pt x="1343774" y="3575761"/>
                  </a:lnTo>
                  <a:lnTo>
                    <a:pt x="1359763" y="3626561"/>
                  </a:lnTo>
                  <a:lnTo>
                    <a:pt x="1376895" y="3677361"/>
                  </a:lnTo>
                  <a:lnTo>
                    <a:pt x="1394739" y="3715461"/>
                  </a:lnTo>
                  <a:lnTo>
                    <a:pt x="1412824" y="3766261"/>
                  </a:lnTo>
                  <a:lnTo>
                    <a:pt x="1430731" y="3817061"/>
                  </a:lnTo>
                  <a:lnTo>
                    <a:pt x="1447876" y="3867493"/>
                  </a:lnTo>
                  <a:lnTo>
                    <a:pt x="1464195" y="3918661"/>
                  </a:lnTo>
                  <a:lnTo>
                    <a:pt x="1478876" y="3969461"/>
                  </a:lnTo>
                  <a:lnTo>
                    <a:pt x="1491589" y="4020261"/>
                  </a:lnTo>
                  <a:lnTo>
                    <a:pt x="1504886" y="4058361"/>
                  </a:lnTo>
                  <a:lnTo>
                    <a:pt x="1522818" y="4109161"/>
                  </a:lnTo>
                  <a:lnTo>
                    <a:pt x="1539367" y="4147261"/>
                  </a:lnTo>
                  <a:lnTo>
                    <a:pt x="1548472" y="4198061"/>
                  </a:lnTo>
                  <a:lnTo>
                    <a:pt x="1550720" y="4198061"/>
                  </a:lnTo>
                  <a:lnTo>
                    <a:pt x="1557426" y="4172661"/>
                  </a:lnTo>
                  <a:lnTo>
                    <a:pt x="1564081" y="4159961"/>
                  </a:lnTo>
                  <a:lnTo>
                    <a:pt x="1577174" y="4147261"/>
                  </a:lnTo>
                  <a:lnTo>
                    <a:pt x="1604746" y="4096461"/>
                  </a:lnTo>
                  <a:lnTo>
                    <a:pt x="1630832" y="4045661"/>
                  </a:lnTo>
                  <a:lnTo>
                    <a:pt x="1654949" y="3982161"/>
                  </a:lnTo>
                  <a:lnTo>
                    <a:pt x="1676590" y="3931361"/>
                  </a:lnTo>
                  <a:lnTo>
                    <a:pt x="1692198" y="3905961"/>
                  </a:lnTo>
                  <a:lnTo>
                    <a:pt x="1706257" y="3855161"/>
                  </a:lnTo>
                  <a:lnTo>
                    <a:pt x="1718805" y="3817061"/>
                  </a:lnTo>
                  <a:lnTo>
                    <a:pt x="1729892" y="3766261"/>
                  </a:lnTo>
                  <a:lnTo>
                    <a:pt x="1739519" y="3715461"/>
                  </a:lnTo>
                  <a:lnTo>
                    <a:pt x="1748548" y="3664661"/>
                  </a:lnTo>
                  <a:lnTo>
                    <a:pt x="1755584" y="3601161"/>
                  </a:lnTo>
                  <a:lnTo>
                    <a:pt x="1760664" y="3575761"/>
                  </a:lnTo>
                  <a:lnTo>
                    <a:pt x="1763801" y="3524961"/>
                  </a:lnTo>
                  <a:lnTo>
                    <a:pt x="1765033" y="3474161"/>
                  </a:lnTo>
                  <a:close/>
                </a:path>
                <a:path w="2626995" h="6324600">
                  <a:moveTo>
                    <a:pt x="1871776" y="0"/>
                  </a:moveTo>
                  <a:lnTo>
                    <a:pt x="1812137" y="34582"/>
                  </a:lnTo>
                  <a:lnTo>
                    <a:pt x="1754047" y="69151"/>
                  </a:lnTo>
                  <a:lnTo>
                    <a:pt x="1719122" y="86448"/>
                  </a:lnTo>
                  <a:lnTo>
                    <a:pt x="1685518" y="121018"/>
                  </a:lnTo>
                  <a:lnTo>
                    <a:pt x="1652968" y="155600"/>
                  </a:lnTo>
                  <a:lnTo>
                    <a:pt x="1621256" y="172897"/>
                  </a:lnTo>
                  <a:lnTo>
                    <a:pt x="1582445" y="224764"/>
                  </a:lnTo>
                  <a:lnTo>
                    <a:pt x="1543926" y="259334"/>
                  </a:lnTo>
                  <a:lnTo>
                    <a:pt x="1506207" y="293916"/>
                  </a:lnTo>
                  <a:lnTo>
                    <a:pt x="1469745" y="345782"/>
                  </a:lnTo>
                  <a:lnTo>
                    <a:pt x="1435036" y="380365"/>
                  </a:lnTo>
                  <a:lnTo>
                    <a:pt x="1402549" y="432231"/>
                  </a:lnTo>
                  <a:lnTo>
                    <a:pt x="1380058" y="466813"/>
                  </a:lnTo>
                  <a:lnTo>
                    <a:pt x="1359217" y="501383"/>
                  </a:lnTo>
                  <a:lnTo>
                    <a:pt x="1340434" y="535965"/>
                  </a:lnTo>
                  <a:lnTo>
                    <a:pt x="1324063" y="570547"/>
                  </a:lnTo>
                  <a:lnTo>
                    <a:pt x="1297393" y="656983"/>
                  </a:lnTo>
                  <a:lnTo>
                    <a:pt x="1286713" y="691565"/>
                  </a:lnTo>
                  <a:lnTo>
                    <a:pt x="1277200" y="726147"/>
                  </a:lnTo>
                  <a:lnTo>
                    <a:pt x="1266647" y="778014"/>
                  </a:lnTo>
                  <a:lnTo>
                    <a:pt x="1256347" y="829881"/>
                  </a:lnTo>
                  <a:lnTo>
                    <a:pt x="1252829" y="847166"/>
                  </a:lnTo>
                  <a:lnTo>
                    <a:pt x="1245768" y="881748"/>
                  </a:lnTo>
                  <a:lnTo>
                    <a:pt x="1234325" y="933615"/>
                  </a:lnTo>
                  <a:lnTo>
                    <a:pt x="1281163" y="881748"/>
                  </a:lnTo>
                  <a:lnTo>
                    <a:pt x="1305217" y="847166"/>
                  </a:lnTo>
                  <a:lnTo>
                    <a:pt x="1288415" y="881748"/>
                  </a:lnTo>
                  <a:lnTo>
                    <a:pt x="1271193" y="899033"/>
                  </a:lnTo>
                  <a:lnTo>
                    <a:pt x="1253134" y="933615"/>
                  </a:lnTo>
                  <a:lnTo>
                    <a:pt x="1233805" y="968197"/>
                  </a:lnTo>
                  <a:lnTo>
                    <a:pt x="1265047" y="950899"/>
                  </a:lnTo>
                  <a:lnTo>
                    <a:pt x="1301026" y="933615"/>
                  </a:lnTo>
                  <a:lnTo>
                    <a:pt x="1337183" y="933615"/>
                  </a:lnTo>
                  <a:lnTo>
                    <a:pt x="1369009" y="916330"/>
                  </a:lnTo>
                  <a:lnTo>
                    <a:pt x="1403604" y="916330"/>
                  </a:lnTo>
                  <a:lnTo>
                    <a:pt x="1437449" y="899033"/>
                  </a:lnTo>
                  <a:lnTo>
                    <a:pt x="1470367" y="899033"/>
                  </a:lnTo>
                  <a:lnTo>
                    <a:pt x="1502143" y="881748"/>
                  </a:lnTo>
                  <a:lnTo>
                    <a:pt x="1530108" y="864463"/>
                  </a:lnTo>
                  <a:lnTo>
                    <a:pt x="1556258" y="829881"/>
                  </a:lnTo>
                  <a:lnTo>
                    <a:pt x="1580718" y="812596"/>
                  </a:lnTo>
                  <a:lnTo>
                    <a:pt x="1603629" y="795299"/>
                  </a:lnTo>
                  <a:lnTo>
                    <a:pt x="1633702" y="743432"/>
                  </a:lnTo>
                  <a:lnTo>
                    <a:pt x="1660118" y="708850"/>
                  </a:lnTo>
                  <a:lnTo>
                    <a:pt x="1683232" y="656983"/>
                  </a:lnTo>
                  <a:lnTo>
                    <a:pt x="1703425" y="622414"/>
                  </a:lnTo>
                  <a:lnTo>
                    <a:pt x="1721065" y="570547"/>
                  </a:lnTo>
                  <a:lnTo>
                    <a:pt x="1750161" y="484098"/>
                  </a:lnTo>
                  <a:lnTo>
                    <a:pt x="1762353" y="432231"/>
                  </a:lnTo>
                  <a:lnTo>
                    <a:pt x="1773491" y="380365"/>
                  </a:lnTo>
                  <a:lnTo>
                    <a:pt x="1783918" y="328498"/>
                  </a:lnTo>
                  <a:lnTo>
                    <a:pt x="1794014" y="293916"/>
                  </a:lnTo>
                  <a:lnTo>
                    <a:pt x="1804162" y="242049"/>
                  </a:lnTo>
                  <a:lnTo>
                    <a:pt x="1814728" y="190182"/>
                  </a:lnTo>
                  <a:lnTo>
                    <a:pt x="1826806" y="138315"/>
                  </a:lnTo>
                  <a:lnTo>
                    <a:pt x="1840141" y="86448"/>
                  </a:lnTo>
                  <a:lnTo>
                    <a:pt x="1855038" y="34582"/>
                  </a:lnTo>
                  <a:lnTo>
                    <a:pt x="1871776" y="0"/>
                  </a:lnTo>
                  <a:close/>
                </a:path>
                <a:path w="2626995" h="6324600">
                  <a:moveTo>
                    <a:pt x="1977415" y="1262113"/>
                  </a:moveTo>
                  <a:lnTo>
                    <a:pt x="1715401" y="1262113"/>
                  </a:lnTo>
                  <a:lnTo>
                    <a:pt x="1715401" y="1400429"/>
                  </a:lnTo>
                  <a:lnTo>
                    <a:pt x="1690878" y="1417713"/>
                  </a:lnTo>
                  <a:lnTo>
                    <a:pt x="1680260" y="1417713"/>
                  </a:lnTo>
                  <a:lnTo>
                    <a:pt x="1712137" y="1400429"/>
                  </a:lnTo>
                  <a:lnTo>
                    <a:pt x="1715401" y="1400429"/>
                  </a:lnTo>
                  <a:lnTo>
                    <a:pt x="1715401" y="1262113"/>
                  </a:lnTo>
                  <a:lnTo>
                    <a:pt x="1391221" y="1262113"/>
                  </a:lnTo>
                  <a:lnTo>
                    <a:pt x="1342237" y="1279398"/>
                  </a:lnTo>
                  <a:lnTo>
                    <a:pt x="1294701" y="1296695"/>
                  </a:lnTo>
                  <a:lnTo>
                    <a:pt x="1249083" y="1313980"/>
                  </a:lnTo>
                  <a:lnTo>
                    <a:pt x="1205814" y="1348562"/>
                  </a:lnTo>
                  <a:lnTo>
                    <a:pt x="1165364" y="1365846"/>
                  </a:lnTo>
                  <a:lnTo>
                    <a:pt x="1128179" y="1400429"/>
                  </a:lnTo>
                  <a:lnTo>
                    <a:pt x="1102461" y="1434998"/>
                  </a:lnTo>
                  <a:lnTo>
                    <a:pt x="1079093" y="1469580"/>
                  </a:lnTo>
                  <a:lnTo>
                    <a:pt x="1057452" y="1504162"/>
                  </a:lnTo>
                  <a:lnTo>
                    <a:pt x="1036891" y="1538732"/>
                  </a:lnTo>
                  <a:lnTo>
                    <a:pt x="1023454" y="1573314"/>
                  </a:lnTo>
                  <a:lnTo>
                    <a:pt x="1010107" y="1590611"/>
                  </a:lnTo>
                  <a:lnTo>
                    <a:pt x="983462" y="1642478"/>
                  </a:lnTo>
                  <a:lnTo>
                    <a:pt x="1008875" y="1625180"/>
                  </a:lnTo>
                  <a:lnTo>
                    <a:pt x="1030097" y="1625180"/>
                  </a:lnTo>
                  <a:lnTo>
                    <a:pt x="972400" y="1659763"/>
                  </a:lnTo>
                  <a:lnTo>
                    <a:pt x="1016635" y="1677047"/>
                  </a:lnTo>
                  <a:lnTo>
                    <a:pt x="1062431" y="1694345"/>
                  </a:lnTo>
                  <a:lnTo>
                    <a:pt x="1157554" y="1728914"/>
                  </a:lnTo>
                  <a:lnTo>
                    <a:pt x="1206334" y="1728914"/>
                  </a:lnTo>
                  <a:lnTo>
                    <a:pt x="1255560" y="1746211"/>
                  </a:lnTo>
                  <a:lnTo>
                    <a:pt x="1293406" y="1746211"/>
                  </a:lnTo>
                  <a:lnTo>
                    <a:pt x="1292936" y="1749844"/>
                  </a:lnTo>
                  <a:lnTo>
                    <a:pt x="1293799" y="1750872"/>
                  </a:lnTo>
                  <a:lnTo>
                    <a:pt x="1297266" y="1749488"/>
                  </a:lnTo>
                  <a:lnTo>
                    <a:pt x="1297266" y="1748624"/>
                  </a:lnTo>
                  <a:lnTo>
                    <a:pt x="1294498" y="1747596"/>
                  </a:lnTo>
                  <a:lnTo>
                    <a:pt x="1294104" y="1746211"/>
                  </a:lnTo>
                  <a:lnTo>
                    <a:pt x="1403121" y="1746211"/>
                  </a:lnTo>
                  <a:lnTo>
                    <a:pt x="1451356" y="1728914"/>
                  </a:lnTo>
                  <a:lnTo>
                    <a:pt x="1498638" y="1728914"/>
                  </a:lnTo>
                  <a:lnTo>
                    <a:pt x="1544701" y="1711629"/>
                  </a:lnTo>
                  <a:lnTo>
                    <a:pt x="1589278" y="1694345"/>
                  </a:lnTo>
                  <a:lnTo>
                    <a:pt x="1636979" y="1659763"/>
                  </a:lnTo>
                  <a:lnTo>
                    <a:pt x="1681873" y="1642478"/>
                  </a:lnTo>
                  <a:lnTo>
                    <a:pt x="1723872" y="1607896"/>
                  </a:lnTo>
                  <a:lnTo>
                    <a:pt x="1762937" y="1573314"/>
                  </a:lnTo>
                  <a:lnTo>
                    <a:pt x="1799005" y="1521447"/>
                  </a:lnTo>
                  <a:lnTo>
                    <a:pt x="1832013" y="1486865"/>
                  </a:lnTo>
                  <a:lnTo>
                    <a:pt x="1861566" y="1434998"/>
                  </a:lnTo>
                  <a:lnTo>
                    <a:pt x="1890115" y="1383131"/>
                  </a:lnTo>
                  <a:lnTo>
                    <a:pt x="1918449" y="1348562"/>
                  </a:lnTo>
                  <a:lnTo>
                    <a:pt x="1947291" y="1296695"/>
                  </a:lnTo>
                  <a:lnTo>
                    <a:pt x="1977415" y="1262113"/>
                  </a:lnTo>
                  <a:close/>
                </a:path>
                <a:path w="2626995" h="6324600">
                  <a:moveTo>
                    <a:pt x="2103970" y="5276139"/>
                  </a:moveTo>
                  <a:lnTo>
                    <a:pt x="1926247" y="5269052"/>
                  </a:lnTo>
                  <a:lnTo>
                    <a:pt x="1894928" y="5267363"/>
                  </a:lnTo>
                  <a:lnTo>
                    <a:pt x="1894928" y="5367248"/>
                  </a:lnTo>
                  <a:lnTo>
                    <a:pt x="1890102" y="5369852"/>
                  </a:lnTo>
                  <a:lnTo>
                    <a:pt x="1885099" y="5372265"/>
                  </a:lnTo>
                  <a:lnTo>
                    <a:pt x="1879904" y="5374348"/>
                  </a:lnTo>
                  <a:lnTo>
                    <a:pt x="1894928" y="5367248"/>
                  </a:lnTo>
                  <a:lnTo>
                    <a:pt x="1894928" y="5267363"/>
                  </a:lnTo>
                  <a:lnTo>
                    <a:pt x="1834095" y="5264048"/>
                  </a:lnTo>
                  <a:lnTo>
                    <a:pt x="1787677" y="5262524"/>
                  </a:lnTo>
                  <a:lnTo>
                    <a:pt x="1741474" y="5263350"/>
                  </a:lnTo>
                  <a:lnTo>
                    <a:pt x="1695780" y="5267845"/>
                  </a:lnTo>
                  <a:lnTo>
                    <a:pt x="1646174" y="5279314"/>
                  </a:lnTo>
                  <a:lnTo>
                    <a:pt x="1599679" y="5297830"/>
                  </a:lnTo>
                  <a:lnTo>
                    <a:pt x="1556131" y="5322430"/>
                  </a:lnTo>
                  <a:lnTo>
                    <a:pt x="1515351" y="5352161"/>
                  </a:lnTo>
                  <a:lnTo>
                    <a:pt x="1490370" y="5374348"/>
                  </a:lnTo>
                  <a:lnTo>
                    <a:pt x="1477187" y="5386057"/>
                  </a:lnTo>
                  <a:lnTo>
                    <a:pt x="1441488" y="5423166"/>
                  </a:lnTo>
                  <a:lnTo>
                    <a:pt x="1408087" y="5462524"/>
                  </a:lnTo>
                  <a:lnTo>
                    <a:pt x="1372425" y="5520868"/>
                  </a:lnTo>
                  <a:lnTo>
                    <a:pt x="1359611" y="5545861"/>
                  </a:lnTo>
                  <a:lnTo>
                    <a:pt x="1356537" y="5551843"/>
                  </a:lnTo>
                  <a:lnTo>
                    <a:pt x="1339621" y="5581294"/>
                  </a:lnTo>
                  <a:lnTo>
                    <a:pt x="1347698" y="5575465"/>
                  </a:lnTo>
                  <a:lnTo>
                    <a:pt x="1354315" y="5567807"/>
                  </a:lnTo>
                  <a:lnTo>
                    <a:pt x="1361059" y="5560288"/>
                  </a:lnTo>
                  <a:lnTo>
                    <a:pt x="1369529" y="5554840"/>
                  </a:lnTo>
                  <a:lnTo>
                    <a:pt x="1375651" y="5552541"/>
                  </a:lnTo>
                  <a:lnTo>
                    <a:pt x="1394256" y="5545861"/>
                  </a:lnTo>
                  <a:lnTo>
                    <a:pt x="1385671" y="5557761"/>
                  </a:lnTo>
                  <a:lnTo>
                    <a:pt x="1377111" y="5569559"/>
                  </a:lnTo>
                  <a:lnTo>
                    <a:pt x="1368259" y="5579580"/>
                  </a:lnTo>
                  <a:lnTo>
                    <a:pt x="1358811" y="5586133"/>
                  </a:lnTo>
                  <a:lnTo>
                    <a:pt x="1408493" y="5587860"/>
                  </a:lnTo>
                  <a:lnTo>
                    <a:pt x="1460639" y="5595188"/>
                  </a:lnTo>
                  <a:lnTo>
                    <a:pt x="1512658" y="5604053"/>
                  </a:lnTo>
                  <a:lnTo>
                    <a:pt x="1561960" y="5610339"/>
                  </a:lnTo>
                  <a:lnTo>
                    <a:pt x="1612798" y="5613298"/>
                  </a:lnTo>
                  <a:lnTo>
                    <a:pt x="1663852" y="5613908"/>
                  </a:lnTo>
                  <a:lnTo>
                    <a:pt x="1714804" y="5611253"/>
                  </a:lnTo>
                  <a:lnTo>
                    <a:pt x="1765312" y="5604434"/>
                  </a:lnTo>
                  <a:lnTo>
                    <a:pt x="1815071" y="5592534"/>
                  </a:lnTo>
                  <a:lnTo>
                    <a:pt x="1859254" y="5576138"/>
                  </a:lnTo>
                  <a:lnTo>
                    <a:pt x="1900478" y="5554510"/>
                  </a:lnTo>
                  <a:lnTo>
                    <a:pt x="1938667" y="5527891"/>
                  </a:lnTo>
                  <a:lnTo>
                    <a:pt x="1973795" y="5496509"/>
                  </a:lnTo>
                  <a:lnTo>
                    <a:pt x="2005774" y="5460619"/>
                  </a:lnTo>
                  <a:lnTo>
                    <a:pt x="2036000" y="5418277"/>
                  </a:lnTo>
                  <a:lnTo>
                    <a:pt x="2062137" y="5372925"/>
                  </a:lnTo>
                  <a:lnTo>
                    <a:pt x="2084641" y="5325288"/>
                  </a:lnTo>
                  <a:lnTo>
                    <a:pt x="2103970" y="5276139"/>
                  </a:lnTo>
                  <a:close/>
                </a:path>
                <a:path w="2626995" h="6324600">
                  <a:moveTo>
                    <a:pt x="2626804" y="3766261"/>
                  </a:moveTo>
                  <a:lnTo>
                    <a:pt x="2126627" y="3931361"/>
                  </a:lnTo>
                  <a:lnTo>
                    <a:pt x="2037651" y="3982161"/>
                  </a:lnTo>
                  <a:lnTo>
                    <a:pt x="1951685" y="4020261"/>
                  </a:lnTo>
                  <a:lnTo>
                    <a:pt x="1910511" y="4058361"/>
                  </a:lnTo>
                  <a:lnTo>
                    <a:pt x="1870925" y="4096461"/>
                  </a:lnTo>
                  <a:lnTo>
                    <a:pt x="1833194" y="4109161"/>
                  </a:lnTo>
                  <a:lnTo>
                    <a:pt x="1797608" y="4147261"/>
                  </a:lnTo>
                  <a:lnTo>
                    <a:pt x="1769071" y="4198061"/>
                  </a:lnTo>
                  <a:lnTo>
                    <a:pt x="1742655" y="4223461"/>
                  </a:lnTo>
                  <a:lnTo>
                    <a:pt x="1718614" y="4286961"/>
                  </a:lnTo>
                  <a:lnTo>
                    <a:pt x="1697240" y="4312361"/>
                  </a:lnTo>
                  <a:lnTo>
                    <a:pt x="1678838" y="4363161"/>
                  </a:lnTo>
                  <a:lnTo>
                    <a:pt x="1668729" y="4401261"/>
                  </a:lnTo>
                  <a:lnTo>
                    <a:pt x="1663674" y="4413961"/>
                  </a:lnTo>
                  <a:lnTo>
                    <a:pt x="1652041" y="4477461"/>
                  </a:lnTo>
                  <a:lnTo>
                    <a:pt x="1650314" y="4477461"/>
                  </a:lnTo>
                  <a:lnTo>
                    <a:pt x="1648777" y="4490161"/>
                  </a:lnTo>
                  <a:lnTo>
                    <a:pt x="1647393" y="4490161"/>
                  </a:lnTo>
                  <a:lnTo>
                    <a:pt x="1646161" y="4502861"/>
                  </a:lnTo>
                  <a:lnTo>
                    <a:pt x="1650822" y="4502861"/>
                  </a:lnTo>
                  <a:lnTo>
                    <a:pt x="1653070" y="4490161"/>
                  </a:lnTo>
                  <a:lnTo>
                    <a:pt x="1679168" y="4477461"/>
                  </a:lnTo>
                  <a:lnTo>
                    <a:pt x="1705800" y="4452061"/>
                  </a:lnTo>
                  <a:lnTo>
                    <a:pt x="1732965" y="4413961"/>
                  </a:lnTo>
                  <a:lnTo>
                    <a:pt x="1760613" y="4401261"/>
                  </a:lnTo>
                  <a:lnTo>
                    <a:pt x="1721091" y="4452061"/>
                  </a:lnTo>
                  <a:lnTo>
                    <a:pt x="1682635" y="4490161"/>
                  </a:lnTo>
                  <a:lnTo>
                    <a:pt x="1645615" y="4540961"/>
                  </a:lnTo>
                  <a:lnTo>
                    <a:pt x="1610372" y="4579061"/>
                  </a:lnTo>
                  <a:lnTo>
                    <a:pt x="1652181" y="4553661"/>
                  </a:lnTo>
                  <a:lnTo>
                    <a:pt x="1700682" y="4553661"/>
                  </a:lnTo>
                  <a:lnTo>
                    <a:pt x="1800529" y="4528261"/>
                  </a:lnTo>
                  <a:lnTo>
                    <a:pt x="1886673" y="4528261"/>
                  </a:lnTo>
                  <a:lnTo>
                    <a:pt x="1929803" y="4502861"/>
                  </a:lnTo>
                  <a:lnTo>
                    <a:pt x="1972716" y="4502861"/>
                  </a:lnTo>
                  <a:lnTo>
                    <a:pt x="2015451" y="4490161"/>
                  </a:lnTo>
                  <a:lnTo>
                    <a:pt x="2062492" y="4490161"/>
                  </a:lnTo>
                  <a:lnTo>
                    <a:pt x="2108885" y="4477461"/>
                  </a:lnTo>
                  <a:lnTo>
                    <a:pt x="2199017" y="4439361"/>
                  </a:lnTo>
                  <a:lnTo>
                    <a:pt x="2242388" y="4401261"/>
                  </a:lnTo>
                  <a:lnTo>
                    <a:pt x="2284412" y="4388561"/>
                  </a:lnTo>
                  <a:lnTo>
                    <a:pt x="2324912" y="4350461"/>
                  </a:lnTo>
                  <a:lnTo>
                    <a:pt x="2363698" y="4312361"/>
                  </a:lnTo>
                  <a:lnTo>
                    <a:pt x="2400604" y="4286961"/>
                  </a:lnTo>
                  <a:lnTo>
                    <a:pt x="2435441" y="4248861"/>
                  </a:lnTo>
                  <a:lnTo>
                    <a:pt x="2468054" y="4210761"/>
                  </a:lnTo>
                  <a:lnTo>
                    <a:pt x="2498255" y="4172661"/>
                  </a:lnTo>
                  <a:lnTo>
                    <a:pt x="2525877" y="4147261"/>
                  </a:lnTo>
                  <a:lnTo>
                    <a:pt x="2550731" y="4096461"/>
                  </a:lnTo>
                  <a:lnTo>
                    <a:pt x="2571102" y="4045661"/>
                  </a:lnTo>
                  <a:lnTo>
                    <a:pt x="2588450" y="4007561"/>
                  </a:lnTo>
                  <a:lnTo>
                    <a:pt x="2602674" y="3956761"/>
                  </a:lnTo>
                  <a:lnTo>
                    <a:pt x="2613723" y="3918661"/>
                  </a:lnTo>
                  <a:lnTo>
                    <a:pt x="2621381" y="3867810"/>
                  </a:lnTo>
                  <a:lnTo>
                    <a:pt x="2621534" y="3867810"/>
                  </a:lnTo>
                  <a:lnTo>
                    <a:pt x="2625864" y="3817061"/>
                  </a:lnTo>
                  <a:lnTo>
                    <a:pt x="2626804" y="376626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45044" y="337730"/>
              <a:ext cx="477520" cy="3665220"/>
            </a:xfrm>
            <a:custGeom>
              <a:avLst/>
              <a:gdLst/>
              <a:ahLst/>
              <a:cxnLst/>
              <a:rect l="l" t="t" r="r" b="b"/>
              <a:pathLst>
                <a:path w="477519" h="3665220">
                  <a:moveTo>
                    <a:pt x="9169" y="637971"/>
                  </a:moveTo>
                  <a:lnTo>
                    <a:pt x="8305" y="637451"/>
                  </a:lnTo>
                  <a:lnTo>
                    <a:pt x="6223" y="637108"/>
                  </a:lnTo>
                  <a:lnTo>
                    <a:pt x="0" y="639356"/>
                  </a:lnTo>
                  <a:lnTo>
                    <a:pt x="2946" y="642124"/>
                  </a:lnTo>
                  <a:lnTo>
                    <a:pt x="4838" y="641438"/>
                  </a:lnTo>
                  <a:lnTo>
                    <a:pt x="6921" y="640740"/>
                  </a:lnTo>
                  <a:lnTo>
                    <a:pt x="8826" y="640054"/>
                  </a:lnTo>
                  <a:lnTo>
                    <a:pt x="9169" y="637971"/>
                  </a:lnTo>
                  <a:close/>
                </a:path>
                <a:path w="477519" h="3665220">
                  <a:moveTo>
                    <a:pt x="39255" y="617397"/>
                  </a:moveTo>
                  <a:lnTo>
                    <a:pt x="38214" y="614984"/>
                  </a:lnTo>
                  <a:lnTo>
                    <a:pt x="35623" y="616013"/>
                  </a:lnTo>
                  <a:lnTo>
                    <a:pt x="36830" y="618261"/>
                  </a:lnTo>
                  <a:lnTo>
                    <a:pt x="39255" y="617397"/>
                  </a:lnTo>
                  <a:close/>
                </a:path>
                <a:path w="477519" h="3665220">
                  <a:moveTo>
                    <a:pt x="54635" y="617397"/>
                  </a:moveTo>
                  <a:lnTo>
                    <a:pt x="50838" y="614286"/>
                  </a:lnTo>
                  <a:lnTo>
                    <a:pt x="46012" y="611784"/>
                  </a:lnTo>
                  <a:lnTo>
                    <a:pt x="42621" y="613168"/>
                  </a:lnTo>
                  <a:lnTo>
                    <a:pt x="42075" y="616623"/>
                  </a:lnTo>
                  <a:lnTo>
                    <a:pt x="45821" y="620344"/>
                  </a:lnTo>
                  <a:lnTo>
                    <a:pt x="51523" y="625703"/>
                  </a:lnTo>
                  <a:lnTo>
                    <a:pt x="54635" y="617397"/>
                  </a:lnTo>
                  <a:close/>
                </a:path>
                <a:path w="477519" h="3665220">
                  <a:moveTo>
                    <a:pt x="57924" y="2827998"/>
                  </a:moveTo>
                  <a:lnTo>
                    <a:pt x="57746" y="2827820"/>
                  </a:lnTo>
                  <a:lnTo>
                    <a:pt x="57746" y="2828175"/>
                  </a:lnTo>
                  <a:lnTo>
                    <a:pt x="57924" y="2827998"/>
                  </a:lnTo>
                  <a:close/>
                </a:path>
                <a:path w="477519" h="3665220">
                  <a:moveTo>
                    <a:pt x="63449" y="614984"/>
                  </a:moveTo>
                  <a:lnTo>
                    <a:pt x="56019" y="612216"/>
                  </a:lnTo>
                  <a:lnTo>
                    <a:pt x="57404" y="614807"/>
                  </a:lnTo>
                  <a:lnTo>
                    <a:pt x="58089" y="615848"/>
                  </a:lnTo>
                  <a:lnTo>
                    <a:pt x="58610" y="617740"/>
                  </a:lnTo>
                  <a:lnTo>
                    <a:pt x="60337" y="617054"/>
                  </a:lnTo>
                  <a:lnTo>
                    <a:pt x="63449" y="614984"/>
                  </a:lnTo>
                  <a:close/>
                </a:path>
                <a:path w="477519" h="3665220">
                  <a:moveTo>
                    <a:pt x="88696" y="612559"/>
                  </a:moveTo>
                  <a:lnTo>
                    <a:pt x="81610" y="605472"/>
                  </a:lnTo>
                  <a:lnTo>
                    <a:pt x="80911" y="610831"/>
                  </a:lnTo>
                  <a:lnTo>
                    <a:pt x="78498" y="614807"/>
                  </a:lnTo>
                  <a:lnTo>
                    <a:pt x="84201" y="616369"/>
                  </a:lnTo>
                  <a:lnTo>
                    <a:pt x="87147" y="614464"/>
                  </a:lnTo>
                  <a:lnTo>
                    <a:pt x="88696" y="612559"/>
                  </a:lnTo>
                  <a:close/>
                </a:path>
                <a:path w="477519" h="3665220">
                  <a:moveTo>
                    <a:pt x="135724" y="558622"/>
                  </a:moveTo>
                  <a:lnTo>
                    <a:pt x="133134" y="556717"/>
                  </a:lnTo>
                  <a:lnTo>
                    <a:pt x="130543" y="558787"/>
                  </a:lnTo>
                  <a:lnTo>
                    <a:pt x="130708" y="560171"/>
                  </a:lnTo>
                  <a:lnTo>
                    <a:pt x="133134" y="563803"/>
                  </a:lnTo>
                  <a:lnTo>
                    <a:pt x="134162" y="561378"/>
                  </a:lnTo>
                  <a:lnTo>
                    <a:pt x="135724" y="558622"/>
                  </a:lnTo>
                  <a:close/>
                </a:path>
                <a:path w="477519" h="3665220">
                  <a:moveTo>
                    <a:pt x="141427" y="590600"/>
                  </a:moveTo>
                  <a:lnTo>
                    <a:pt x="139522" y="589915"/>
                  </a:lnTo>
                  <a:lnTo>
                    <a:pt x="136067" y="589051"/>
                  </a:lnTo>
                  <a:lnTo>
                    <a:pt x="135204" y="592848"/>
                  </a:lnTo>
                  <a:lnTo>
                    <a:pt x="139014" y="594410"/>
                  </a:lnTo>
                  <a:lnTo>
                    <a:pt x="139877" y="594575"/>
                  </a:lnTo>
                  <a:lnTo>
                    <a:pt x="141427" y="590600"/>
                  </a:lnTo>
                  <a:close/>
                </a:path>
                <a:path w="477519" h="3665220">
                  <a:moveTo>
                    <a:pt x="141770" y="588187"/>
                  </a:moveTo>
                  <a:lnTo>
                    <a:pt x="140741" y="582129"/>
                  </a:lnTo>
                  <a:lnTo>
                    <a:pt x="137452" y="580224"/>
                  </a:lnTo>
                  <a:lnTo>
                    <a:pt x="132613" y="578840"/>
                  </a:lnTo>
                  <a:lnTo>
                    <a:pt x="133299" y="586282"/>
                  </a:lnTo>
                  <a:lnTo>
                    <a:pt x="136931" y="587489"/>
                  </a:lnTo>
                  <a:lnTo>
                    <a:pt x="141770" y="588187"/>
                  </a:lnTo>
                  <a:close/>
                </a:path>
                <a:path w="477519" h="3665220">
                  <a:moveTo>
                    <a:pt x="143332" y="574522"/>
                  </a:moveTo>
                  <a:lnTo>
                    <a:pt x="140906" y="572617"/>
                  </a:lnTo>
                  <a:lnTo>
                    <a:pt x="139014" y="570890"/>
                  </a:lnTo>
                  <a:lnTo>
                    <a:pt x="138150" y="568820"/>
                  </a:lnTo>
                  <a:lnTo>
                    <a:pt x="136766" y="570204"/>
                  </a:lnTo>
                  <a:lnTo>
                    <a:pt x="135724" y="570725"/>
                  </a:lnTo>
                  <a:lnTo>
                    <a:pt x="134518" y="571754"/>
                  </a:lnTo>
                  <a:lnTo>
                    <a:pt x="138658" y="574001"/>
                  </a:lnTo>
                  <a:lnTo>
                    <a:pt x="138836" y="576084"/>
                  </a:lnTo>
                  <a:lnTo>
                    <a:pt x="139522" y="576084"/>
                  </a:lnTo>
                  <a:lnTo>
                    <a:pt x="143332" y="574522"/>
                  </a:lnTo>
                  <a:close/>
                </a:path>
                <a:path w="477519" h="3665220">
                  <a:moveTo>
                    <a:pt x="143675" y="580402"/>
                  </a:moveTo>
                  <a:lnTo>
                    <a:pt x="142633" y="579539"/>
                  </a:lnTo>
                  <a:lnTo>
                    <a:pt x="142125" y="577811"/>
                  </a:lnTo>
                  <a:lnTo>
                    <a:pt x="140563" y="577811"/>
                  </a:lnTo>
                  <a:lnTo>
                    <a:pt x="138315" y="578332"/>
                  </a:lnTo>
                  <a:lnTo>
                    <a:pt x="140563" y="581609"/>
                  </a:lnTo>
                  <a:lnTo>
                    <a:pt x="141770" y="582129"/>
                  </a:lnTo>
                  <a:lnTo>
                    <a:pt x="143675" y="580402"/>
                  </a:lnTo>
                  <a:close/>
                </a:path>
                <a:path w="477519" h="3665220">
                  <a:moveTo>
                    <a:pt x="144538" y="542709"/>
                  </a:moveTo>
                  <a:lnTo>
                    <a:pt x="141262" y="542544"/>
                  </a:lnTo>
                  <a:lnTo>
                    <a:pt x="140741" y="540981"/>
                  </a:lnTo>
                  <a:lnTo>
                    <a:pt x="134683" y="539940"/>
                  </a:lnTo>
                  <a:lnTo>
                    <a:pt x="140385" y="549795"/>
                  </a:lnTo>
                  <a:lnTo>
                    <a:pt x="143154" y="544791"/>
                  </a:lnTo>
                  <a:lnTo>
                    <a:pt x="144538" y="542709"/>
                  </a:lnTo>
                  <a:close/>
                </a:path>
                <a:path w="477519" h="3665220">
                  <a:moveTo>
                    <a:pt x="146786" y="558622"/>
                  </a:moveTo>
                  <a:lnTo>
                    <a:pt x="140563" y="550494"/>
                  </a:lnTo>
                  <a:lnTo>
                    <a:pt x="139700" y="555155"/>
                  </a:lnTo>
                  <a:lnTo>
                    <a:pt x="139357" y="556374"/>
                  </a:lnTo>
                  <a:lnTo>
                    <a:pt x="139357" y="557580"/>
                  </a:lnTo>
                  <a:lnTo>
                    <a:pt x="140906" y="557758"/>
                  </a:lnTo>
                  <a:lnTo>
                    <a:pt x="146786" y="558622"/>
                  </a:lnTo>
                  <a:close/>
                </a:path>
                <a:path w="477519" h="3665220">
                  <a:moveTo>
                    <a:pt x="150761" y="560006"/>
                  </a:moveTo>
                  <a:lnTo>
                    <a:pt x="148691" y="557923"/>
                  </a:lnTo>
                  <a:lnTo>
                    <a:pt x="147129" y="558444"/>
                  </a:lnTo>
                  <a:lnTo>
                    <a:pt x="144538" y="560514"/>
                  </a:lnTo>
                  <a:lnTo>
                    <a:pt x="147129" y="561733"/>
                  </a:lnTo>
                  <a:lnTo>
                    <a:pt x="150075" y="562254"/>
                  </a:lnTo>
                  <a:lnTo>
                    <a:pt x="150761" y="560006"/>
                  </a:lnTo>
                  <a:close/>
                </a:path>
                <a:path w="477519" h="3665220">
                  <a:moveTo>
                    <a:pt x="152488" y="550316"/>
                  </a:moveTo>
                  <a:lnTo>
                    <a:pt x="152323" y="548068"/>
                  </a:lnTo>
                  <a:lnTo>
                    <a:pt x="151942" y="548132"/>
                  </a:lnTo>
                  <a:lnTo>
                    <a:pt x="151117" y="540461"/>
                  </a:lnTo>
                  <a:lnTo>
                    <a:pt x="148170" y="542709"/>
                  </a:lnTo>
                  <a:lnTo>
                    <a:pt x="148170" y="543915"/>
                  </a:lnTo>
                  <a:lnTo>
                    <a:pt x="146443" y="544957"/>
                  </a:lnTo>
                  <a:lnTo>
                    <a:pt x="148348" y="546341"/>
                  </a:lnTo>
                  <a:lnTo>
                    <a:pt x="151574" y="548195"/>
                  </a:lnTo>
                  <a:lnTo>
                    <a:pt x="149034" y="548589"/>
                  </a:lnTo>
                  <a:lnTo>
                    <a:pt x="148348" y="550151"/>
                  </a:lnTo>
                  <a:lnTo>
                    <a:pt x="148869" y="551014"/>
                  </a:lnTo>
                  <a:lnTo>
                    <a:pt x="149377" y="551700"/>
                  </a:lnTo>
                  <a:lnTo>
                    <a:pt x="149898" y="552564"/>
                  </a:lnTo>
                  <a:lnTo>
                    <a:pt x="150761" y="551878"/>
                  </a:lnTo>
                  <a:lnTo>
                    <a:pt x="152488" y="552043"/>
                  </a:lnTo>
                  <a:lnTo>
                    <a:pt x="152488" y="550316"/>
                  </a:lnTo>
                  <a:close/>
                </a:path>
                <a:path w="477519" h="3665220">
                  <a:moveTo>
                    <a:pt x="153009" y="569163"/>
                  </a:moveTo>
                  <a:lnTo>
                    <a:pt x="149733" y="566051"/>
                  </a:lnTo>
                  <a:lnTo>
                    <a:pt x="149034" y="564324"/>
                  </a:lnTo>
                  <a:lnTo>
                    <a:pt x="144716" y="561378"/>
                  </a:lnTo>
                  <a:lnTo>
                    <a:pt x="145580" y="571588"/>
                  </a:lnTo>
                  <a:lnTo>
                    <a:pt x="150596" y="570369"/>
                  </a:lnTo>
                  <a:lnTo>
                    <a:pt x="153009" y="569163"/>
                  </a:lnTo>
                  <a:close/>
                </a:path>
                <a:path w="477519" h="3665220">
                  <a:moveTo>
                    <a:pt x="162001" y="535279"/>
                  </a:moveTo>
                  <a:lnTo>
                    <a:pt x="158889" y="530783"/>
                  </a:lnTo>
                  <a:lnTo>
                    <a:pt x="156476" y="530440"/>
                  </a:lnTo>
                  <a:lnTo>
                    <a:pt x="153504" y="534123"/>
                  </a:lnTo>
                  <a:lnTo>
                    <a:pt x="154305" y="538492"/>
                  </a:lnTo>
                  <a:lnTo>
                    <a:pt x="157441" y="540575"/>
                  </a:lnTo>
                  <a:lnTo>
                    <a:pt x="161480" y="537349"/>
                  </a:lnTo>
                  <a:lnTo>
                    <a:pt x="162001" y="535279"/>
                  </a:lnTo>
                  <a:close/>
                </a:path>
                <a:path w="477519" h="3665220">
                  <a:moveTo>
                    <a:pt x="169443" y="549452"/>
                  </a:moveTo>
                  <a:lnTo>
                    <a:pt x="166674" y="544436"/>
                  </a:lnTo>
                  <a:lnTo>
                    <a:pt x="164249" y="543407"/>
                  </a:lnTo>
                  <a:lnTo>
                    <a:pt x="162179" y="544093"/>
                  </a:lnTo>
                  <a:lnTo>
                    <a:pt x="162864" y="549275"/>
                  </a:lnTo>
                  <a:lnTo>
                    <a:pt x="158724" y="548932"/>
                  </a:lnTo>
                  <a:lnTo>
                    <a:pt x="153873" y="549973"/>
                  </a:lnTo>
                  <a:lnTo>
                    <a:pt x="158026" y="556882"/>
                  </a:lnTo>
                  <a:lnTo>
                    <a:pt x="161315" y="556539"/>
                  </a:lnTo>
                  <a:lnTo>
                    <a:pt x="164084" y="550494"/>
                  </a:lnTo>
                  <a:lnTo>
                    <a:pt x="168402" y="557403"/>
                  </a:lnTo>
                  <a:lnTo>
                    <a:pt x="169087" y="552399"/>
                  </a:lnTo>
                  <a:lnTo>
                    <a:pt x="169443" y="549452"/>
                  </a:lnTo>
                  <a:close/>
                </a:path>
                <a:path w="477519" h="3665220">
                  <a:moveTo>
                    <a:pt x="175145" y="590435"/>
                  </a:moveTo>
                  <a:lnTo>
                    <a:pt x="173761" y="586803"/>
                  </a:lnTo>
                  <a:lnTo>
                    <a:pt x="162521" y="581444"/>
                  </a:lnTo>
                  <a:lnTo>
                    <a:pt x="163207" y="589394"/>
                  </a:lnTo>
                  <a:lnTo>
                    <a:pt x="163207" y="590600"/>
                  </a:lnTo>
                  <a:lnTo>
                    <a:pt x="163563" y="593191"/>
                  </a:lnTo>
                  <a:lnTo>
                    <a:pt x="160616" y="592162"/>
                  </a:lnTo>
                  <a:lnTo>
                    <a:pt x="155435" y="595096"/>
                  </a:lnTo>
                  <a:lnTo>
                    <a:pt x="166674" y="596303"/>
                  </a:lnTo>
                  <a:lnTo>
                    <a:pt x="167881" y="593191"/>
                  </a:lnTo>
                  <a:lnTo>
                    <a:pt x="170992" y="591299"/>
                  </a:lnTo>
                  <a:lnTo>
                    <a:pt x="172034" y="594575"/>
                  </a:lnTo>
                  <a:lnTo>
                    <a:pt x="175145" y="590435"/>
                  </a:lnTo>
                  <a:close/>
                </a:path>
                <a:path w="477519" h="3665220">
                  <a:moveTo>
                    <a:pt x="177050" y="537184"/>
                  </a:moveTo>
                  <a:lnTo>
                    <a:pt x="174967" y="532333"/>
                  </a:lnTo>
                  <a:lnTo>
                    <a:pt x="173240" y="533895"/>
                  </a:lnTo>
                  <a:lnTo>
                    <a:pt x="172377" y="534581"/>
                  </a:lnTo>
                  <a:lnTo>
                    <a:pt x="170129" y="532853"/>
                  </a:lnTo>
                  <a:lnTo>
                    <a:pt x="170307" y="535279"/>
                  </a:lnTo>
                  <a:lnTo>
                    <a:pt x="168224" y="537349"/>
                  </a:lnTo>
                  <a:lnTo>
                    <a:pt x="170129" y="537692"/>
                  </a:lnTo>
                  <a:lnTo>
                    <a:pt x="171170" y="538048"/>
                  </a:lnTo>
                  <a:lnTo>
                    <a:pt x="172554" y="538391"/>
                  </a:lnTo>
                  <a:lnTo>
                    <a:pt x="173062" y="540461"/>
                  </a:lnTo>
                  <a:lnTo>
                    <a:pt x="176009" y="539775"/>
                  </a:lnTo>
                  <a:lnTo>
                    <a:pt x="175145" y="537870"/>
                  </a:lnTo>
                  <a:lnTo>
                    <a:pt x="177050" y="537184"/>
                  </a:lnTo>
                  <a:close/>
                </a:path>
                <a:path w="477519" h="3665220">
                  <a:moveTo>
                    <a:pt x="177558" y="502945"/>
                  </a:moveTo>
                  <a:lnTo>
                    <a:pt x="174802" y="496722"/>
                  </a:lnTo>
                  <a:lnTo>
                    <a:pt x="171513" y="500875"/>
                  </a:lnTo>
                  <a:lnTo>
                    <a:pt x="167017" y="501561"/>
                  </a:lnTo>
                  <a:lnTo>
                    <a:pt x="169786" y="507098"/>
                  </a:lnTo>
                  <a:lnTo>
                    <a:pt x="174282" y="505015"/>
                  </a:lnTo>
                  <a:lnTo>
                    <a:pt x="177558" y="502945"/>
                  </a:lnTo>
                  <a:close/>
                </a:path>
                <a:path w="477519" h="3665220">
                  <a:moveTo>
                    <a:pt x="178079" y="563283"/>
                  </a:moveTo>
                  <a:lnTo>
                    <a:pt x="172554" y="559130"/>
                  </a:lnTo>
                  <a:lnTo>
                    <a:pt x="170815" y="558266"/>
                  </a:lnTo>
                  <a:lnTo>
                    <a:pt x="164884" y="559371"/>
                  </a:lnTo>
                  <a:lnTo>
                    <a:pt x="164947" y="559130"/>
                  </a:lnTo>
                  <a:lnTo>
                    <a:pt x="164592" y="556018"/>
                  </a:lnTo>
                  <a:lnTo>
                    <a:pt x="161315" y="556539"/>
                  </a:lnTo>
                  <a:lnTo>
                    <a:pt x="159588" y="557060"/>
                  </a:lnTo>
                  <a:lnTo>
                    <a:pt x="156298" y="559650"/>
                  </a:lnTo>
                  <a:lnTo>
                    <a:pt x="159410" y="561213"/>
                  </a:lnTo>
                  <a:lnTo>
                    <a:pt x="157848" y="563118"/>
                  </a:lnTo>
                  <a:lnTo>
                    <a:pt x="159753" y="565708"/>
                  </a:lnTo>
                  <a:lnTo>
                    <a:pt x="161315" y="568985"/>
                  </a:lnTo>
                  <a:lnTo>
                    <a:pt x="159753" y="570547"/>
                  </a:lnTo>
                  <a:lnTo>
                    <a:pt x="161658" y="571233"/>
                  </a:lnTo>
                  <a:lnTo>
                    <a:pt x="163385" y="572096"/>
                  </a:lnTo>
                  <a:lnTo>
                    <a:pt x="171856" y="574344"/>
                  </a:lnTo>
                  <a:lnTo>
                    <a:pt x="169405" y="569163"/>
                  </a:lnTo>
                  <a:lnTo>
                    <a:pt x="174447" y="566229"/>
                  </a:lnTo>
                  <a:lnTo>
                    <a:pt x="174967" y="566394"/>
                  </a:lnTo>
                  <a:lnTo>
                    <a:pt x="175488" y="566051"/>
                  </a:lnTo>
                  <a:lnTo>
                    <a:pt x="175831" y="565708"/>
                  </a:lnTo>
                  <a:lnTo>
                    <a:pt x="175310" y="565365"/>
                  </a:lnTo>
                  <a:lnTo>
                    <a:pt x="178079" y="563283"/>
                  </a:lnTo>
                  <a:close/>
                </a:path>
                <a:path w="477519" h="3665220">
                  <a:moveTo>
                    <a:pt x="187934" y="535622"/>
                  </a:moveTo>
                  <a:lnTo>
                    <a:pt x="185000" y="534581"/>
                  </a:lnTo>
                  <a:lnTo>
                    <a:pt x="183273" y="537349"/>
                  </a:lnTo>
                  <a:lnTo>
                    <a:pt x="183781" y="538911"/>
                  </a:lnTo>
                  <a:lnTo>
                    <a:pt x="187248" y="541502"/>
                  </a:lnTo>
                  <a:lnTo>
                    <a:pt x="187413" y="538734"/>
                  </a:lnTo>
                  <a:lnTo>
                    <a:pt x="187934" y="535622"/>
                  </a:lnTo>
                  <a:close/>
                </a:path>
                <a:path w="477519" h="3665220">
                  <a:moveTo>
                    <a:pt x="191389" y="585584"/>
                  </a:moveTo>
                  <a:lnTo>
                    <a:pt x="187591" y="579196"/>
                  </a:lnTo>
                  <a:lnTo>
                    <a:pt x="186169" y="581850"/>
                  </a:lnTo>
                  <a:lnTo>
                    <a:pt x="185864" y="578154"/>
                  </a:lnTo>
                  <a:lnTo>
                    <a:pt x="178422" y="577634"/>
                  </a:lnTo>
                  <a:lnTo>
                    <a:pt x="173939" y="578840"/>
                  </a:lnTo>
                  <a:lnTo>
                    <a:pt x="174802" y="586282"/>
                  </a:lnTo>
                  <a:lnTo>
                    <a:pt x="177914" y="588873"/>
                  </a:lnTo>
                  <a:lnTo>
                    <a:pt x="186905" y="590435"/>
                  </a:lnTo>
                  <a:lnTo>
                    <a:pt x="186550" y="586333"/>
                  </a:lnTo>
                  <a:lnTo>
                    <a:pt x="187769" y="586625"/>
                  </a:lnTo>
                  <a:lnTo>
                    <a:pt x="191389" y="585584"/>
                  </a:lnTo>
                  <a:close/>
                </a:path>
                <a:path w="477519" h="3665220">
                  <a:moveTo>
                    <a:pt x="192430" y="560870"/>
                  </a:moveTo>
                  <a:lnTo>
                    <a:pt x="191744" y="552564"/>
                  </a:lnTo>
                  <a:lnTo>
                    <a:pt x="187591" y="554126"/>
                  </a:lnTo>
                  <a:lnTo>
                    <a:pt x="183959" y="550494"/>
                  </a:lnTo>
                  <a:lnTo>
                    <a:pt x="176872" y="551357"/>
                  </a:lnTo>
                  <a:lnTo>
                    <a:pt x="174625" y="556196"/>
                  </a:lnTo>
                  <a:lnTo>
                    <a:pt x="174802" y="557758"/>
                  </a:lnTo>
                  <a:lnTo>
                    <a:pt x="182918" y="565365"/>
                  </a:lnTo>
                  <a:lnTo>
                    <a:pt x="183959" y="559130"/>
                  </a:lnTo>
                  <a:lnTo>
                    <a:pt x="184823" y="560006"/>
                  </a:lnTo>
                  <a:lnTo>
                    <a:pt x="186029" y="560514"/>
                  </a:lnTo>
                  <a:lnTo>
                    <a:pt x="187248" y="560349"/>
                  </a:lnTo>
                  <a:lnTo>
                    <a:pt x="192430" y="560870"/>
                  </a:lnTo>
                  <a:close/>
                </a:path>
                <a:path w="477519" h="3665220">
                  <a:moveTo>
                    <a:pt x="195199" y="3204032"/>
                  </a:moveTo>
                  <a:lnTo>
                    <a:pt x="194157" y="3203689"/>
                  </a:lnTo>
                  <a:lnTo>
                    <a:pt x="194106" y="3203524"/>
                  </a:lnTo>
                  <a:lnTo>
                    <a:pt x="193992" y="3203168"/>
                  </a:lnTo>
                  <a:lnTo>
                    <a:pt x="192265" y="3202648"/>
                  </a:lnTo>
                  <a:lnTo>
                    <a:pt x="190525" y="3204730"/>
                  </a:lnTo>
                  <a:lnTo>
                    <a:pt x="188798" y="3203689"/>
                  </a:lnTo>
                  <a:lnTo>
                    <a:pt x="188569" y="3204032"/>
                  </a:lnTo>
                  <a:lnTo>
                    <a:pt x="188455" y="3204210"/>
                  </a:lnTo>
                  <a:lnTo>
                    <a:pt x="187413" y="3204210"/>
                  </a:lnTo>
                  <a:lnTo>
                    <a:pt x="188010" y="3204730"/>
                  </a:lnTo>
                  <a:lnTo>
                    <a:pt x="188798" y="3205416"/>
                  </a:lnTo>
                  <a:lnTo>
                    <a:pt x="190703" y="3209226"/>
                  </a:lnTo>
                  <a:lnTo>
                    <a:pt x="193128" y="3208705"/>
                  </a:lnTo>
                  <a:lnTo>
                    <a:pt x="194449" y="3204730"/>
                  </a:lnTo>
                  <a:lnTo>
                    <a:pt x="194513" y="3204553"/>
                  </a:lnTo>
                  <a:lnTo>
                    <a:pt x="194906" y="3204210"/>
                  </a:lnTo>
                  <a:lnTo>
                    <a:pt x="195199" y="3204032"/>
                  </a:lnTo>
                  <a:close/>
                </a:path>
                <a:path w="477519" h="3665220">
                  <a:moveTo>
                    <a:pt x="199517" y="545299"/>
                  </a:moveTo>
                  <a:lnTo>
                    <a:pt x="198831" y="544957"/>
                  </a:lnTo>
                  <a:lnTo>
                    <a:pt x="198488" y="545820"/>
                  </a:lnTo>
                  <a:lnTo>
                    <a:pt x="198996" y="546341"/>
                  </a:lnTo>
                  <a:lnTo>
                    <a:pt x="199174" y="545820"/>
                  </a:lnTo>
                  <a:lnTo>
                    <a:pt x="199517" y="545299"/>
                  </a:lnTo>
                  <a:close/>
                </a:path>
                <a:path w="477519" h="3665220">
                  <a:moveTo>
                    <a:pt x="200037" y="548589"/>
                  </a:moveTo>
                  <a:lnTo>
                    <a:pt x="197269" y="547382"/>
                  </a:lnTo>
                  <a:lnTo>
                    <a:pt x="194856" y="546519"/>
                  </a:lnTo>
                  <a:lnTo>
                    <a:pt x="193471" y="544791"/>
                  </a:lnTo>
                  <a:lnTo>
                    <a:pt x="192684" y="546519"/>
                  </a:lnTo>
                  <a:lnTo>
                    <a:pt x="192608" y="546684"/>
                  </a:lnTo>
                  <a:lnTo>
                    <a:pt x="191744" y="547547"/>
                  </a:lnTo>
                  <a:lnTo>
                    <a:pt x="191046" y="549109"/>
                  </a:lnTo>
                  <a:lnTo>
                    <a:pt x="195541" y="549795"/>
                  </a:lnTo>
                  <a:lnTo>
                    <a:pt x="196253" y="551357"/>
                  </a:lnTo>
                  <a:lnTo>
                    <a:pt x="196329" y="551522"/>
                  </a:lnTo>
                  <a:lnTo>
                    <a:pt x="196405" y="551700"/>
                  </a:lnTo>
                  <a:lnTo>
                    <a:pt x="196583" y="551522"/>
                  </a:lnTo>
                  <a:lnTo>
                    <a:pt x="196926" y="551357"/>
                  </a:lnTo>
                  <a:lnTo>
                    <a:pt x="200037" y="548589"/>
                  </a:lnTo>
                  <a:close/>
                </a:path>
                <a:path w="477519" h="3665220">
                  <a:moveTo>
                    <a:pt x="201599" y="531825"/>
                  </a:moveTo>
                  <a:lnTo>
                    <a:pt x="200215" y="530948"/>
                  </a:lnTo>
                  <a:lnTo>
                    <a:pt x="199517" y="530263"/>
                  </a:lnTo>
                  <a:lnTo>
                    <a:pt x="195376" y="532688"/>
                  </a:lnTo>
                  <a:lnTo>
                    <a:pt x="200380" y="537184"/>
                  </a:lnTo>
                  <a:lnTo>
                    <a:pt x="201599" y="532168"/>
                  </a:lnTo>
                  <a:lnTo>
                    <a:pt x="201599" y="531825"/>
                  </a:lnTo>
                  <a:close/>
                </a:path>
                <a:path w="477519" h="3665220">
                  <a:moveTo>
                    <a:pt x="205917" y="549630"/>
                  </a:moveTo>
                  <a:lnTo>
                    <a:pt x="202285" y="545655"/>
                  </a:lnTo>
                  <a:lnTo>
                    <a:pt x="201422" y="549109"/>
                  </a:lnTo>
                  <a:lnTo>
                    <a:pt x="201942" y="550316"/>
                  </a:lnTo>
                  <a:lnTo>
                    <a:pt x="205917" y="549630"/>
                  </a:lnTo>
                  <a:close/>
                </a:path>
                <a:path w="477519" h="3665220">
                  <a:moveTo>
                    <a:pt x="207479" y="562254"/>
                  </a:moveTo>
                  <a:lnTo>
                    <a:pt x="206959" y="559485"/>
                  </a:lnTo>
                  <a:lnTo>
                    <a:pt x="202806" y="558965"/>
                  </a:lnTo>
                  <a:lnTo>
                    <a:pt x="201079" y="560006"/>
                  </a:lnTo>
                  <a:lnTo>
                    <a:pt x="195580" y="556082"/>
                  </a:lnTo>
                  <a:lnTo>
                    <a:pt x="194576" y="559485"/>
                  </a:lnTo>
                  <a:lnTo>
                    <a:pt x="196773" y="563410"/>
                  </a:lnTo>
                  <a:lnTo>
                    <a:pt x="200901" y="561035"/>
                  </a:lnTo>
                  <a:lnTo>
                    <a:pt x="200558" y="562076"/>
                  </a:lnTo>
                  <a:lnTo>
                    <a:pt x="200558" y="564324"/>
                  </a:lnTo>
                  <a:lnTo>
                    <a:pt x="201422" y="565188"/>
                  </a:lnTo>
                  <a:lnTo>
                    <a:pt x="199148" y="567283"/>
                  </a:lnTo>
                  <a:lnTo>
                    <a:pt x="200990" y="568972"/>
                  </a:lnTo>
                  <a:lnTo>
                    <a:pt x="203225" y="568807"/>
                  </a:lnTo>
                  <a:lnTo>
                    <a:pt x="202120" y="565365"/>
                  </a:lnTo>
                  <a:lnTo>
                    <a:pt x="204876" y="566229"/>
                  </a:lnTo>
                  <a:lnTo>
                    <a:pt x="207302" y="565010"/>
                  </a:lnTo>
                  <a:lnTo>
                    <a:pt x="207479" y="562254"/>
                  </a:lnTo>
                  <a:close/>
                </a:path>
                <a:path w="477519" h="3665220">
                  <a:moveTo>
                    <a:pt x="244132" y="565188"/>
                  </a:moveTo>
                  <a:lnTo>
                    <a:pt x="239979" y="561733"/>
                  </a:lnTo>
                  <a:lnTo>
                    <a:pt x="243230" y="557898"/>
                  </a:lnTo>
                  <a:lnTo>
                    <a:pt x="240944" y="554570"/>
                  </a:lnTo>
                  <a:lnTo>
                    <a:pt x="237032" y="553631"/>
                  </a:lnTo>
                  <a:lnTo>
                    <a:pt x="237032" y="561555"/>
                  </a:lnTo>
                  <a:lnTo>
                    <a:pt x="234200" y="565378"/>
                  </a:lnTo>
                  <a:lnTo>
                    <a:pt x="232194" y="559828"/>
                  </a:lnTo>
                  <a:lnTo>
                    <a:pt x="233934" y="558876"/>
                  </a:lnTo>
                  <a:lnTo>
                    <a:pt x="235140" y="560171"/>
                  </a:lnTo>
                  <a:lnTo>
                    <a:pt x="237032" y="561555"/>
                  </a:lnTo>
                  <a:lnTo>
                    <a:pt x="237032" y="553631"/>
                  </a:lnTo>
                  <a:lnTo>
                    <a:pt x="236499" y="553491"/>
                  </a:lnTo>
                  <a:lnTo>
                    <a:pt x="233235" y="556374"/>
                  </a:lnTo>
                  <a:lnTo>
                    <a:pt x="233235" y="556793"/>
                  </a:lnTo>
                  <a:lnTo>
                    <a:pt x="232549" y="556018"/>
                  </a:lnTo>
                  <a:lnTo>
                    <a:pt x="233756" y="555332"/>
                  </a:lnTo>
                  <a:lnTo>
                    <a:pt x="232892" y="553085"/>
                  </a:lnTo>
                  <a:lnTo>
                    <a:pt x="234276" y="552399"/>
                  </a:lnTo>
                  <a:lnTo>
                    <a:pt x="232371" y="549630"/>
                  </a:lnTo>
                  <a:lnTo>
                    <a:pt x="230124" y="549541"/>
                  </a:lnTo>
                  <a:lnTo>
                    <a:pt x="230124" y="561035"/>
                  </a:lnTo>
                  <a:lnTo>
                    <a:pt x="228739" y="563626"/>
                  </a:lnTo>
                  <a:lnTo>
                    <a:pt x="225539" y="561365"/>
                  </a:lnTo>
                  <a:lnTo>
                    <a:pt x="224586" y="560692"/>
                  </a:lnTo>
                  <a:lnTo>
                    <a:pt x="224840" y="560870"/>
                  </a:lnTo>
                  <a:lnTo>
                    <a:pt x="225539" y="561365"/>
                  </a:lnTo>
                  <a:lnTo>
                    <a:pt x="226148" y="560870"/>
                  </a:lnTo>
                  <a:lnTo>
                    <a:pt x="226275" y="561035"/>
                  </a:lnTo>
                  <a:lnTo>
                    <a:pt x="227012" y="562076"/>
                  </a:lnTo>
                  <a:lnTo>
                    <a:pt x="228638" y="561365"/>
                  </a:lnTo>
                  <a:lnTo>
                    <a:pt x="230124" y="561035"/>
                  </a:lnTo>
                  <a:lnTo>
                    <a:pt x="230124" y="549541"/>
                  </a:lnTo>
                  <a:lnTo>
                    <a:pt x="223901" y="549275"/>
                  </a:lnTo>
                  <a:lnTo>
                    <a:pt x="222961" y="552399"/>
                  </a:lnTo>
                  <a:lnTo>
                    <a:pt x="222872" y="552691"/>
                  </a:lnTo>
                  <a:lnTo>
                    <a:pt x="222859" y="552564"/>
                  </a:lnTo>
                  <a:lnTo>
                    <a:pt x="223037" y="551357"/>
                  </a:lnTo>
                  <a:lnTo>
                    <a:pt x="222173" y="549795"/>
                  </a:lnTo>
                  <a:lnTo>
                    <a:pt x="220446" y="551014"/>
                  </a:lnTo>
                  <a:lnTo>
                    <a:pt x="219392" y="542480"/>
                  </a:lnTo>
                  <a:lnTo>
                    <a:pt x="214604" y="541159"/>
                  </a:lnTo>
                  <a:lnTo>
                    <a:pt x="211836" y="544499"/>
                  </a:lnTo>
                  <a:lnTo>
                    <a:pt x="216814" y="549973"/>
                  </a:lnTo>
                  <a:lnTo>
                    <a:pt x="215252" y="551014"/>
                  </a:lnTo>
                  <a:lnTo>
                    <a:pt x="212839" y="550494"/>
                  </a:lnTo>
                  <a:lnTo>
                    <a:pt x="211277" y="552043"/>
                  </a:lnTo>
                  <a:lnTo>
                    <a:pt x="211455" y="548246"/>
                  </a:lnTo>
                  <a:lnTo>
                    <a:pt x="206959" y="550316"/>
                  </a:lnTo>
                  <a:lnTo>
                    <a:pt x="208851" y="553427"/>
                  </a:lnTo>
                  <a:lnTo>
                    <a:pt x="206781" y="554126"/>
                  </a:lnTo>
                  <a:lnTo>
                    <a:pt x="207645" y="556539"/>
                  </a:lnTo>
                  <a:lnTo>
                    <a:pt x="206438" y="557580"/>
                  </a:lnTo>
                  <a:lnTo>
                    <a:pt x="207962" y="561644"/>
                  </a:lnTo>
                  <a:lnTo>
                    <a:pt x="207518" y="567105"/>
                  </a:lnTo>
                  <a:lnTo>
                    <a:pt x="207657" y="571322"/>
                  </a:lnTo>
                  <a:lnTo>
                    <a:pt x="210934" y="571588"/>
                  </a:lnTo>
                  <a:lnTo>
                    <a:pt x="211963" y="571588"/>
                  </a:lnTo>
                  <a:lnTo>
                    <a:pt x="213347" y="570547"/>
                  </a:lnTo>
                  <a:lnTo>
                    <a:pt x="212839" y="569341"/>
                  </a:lnTo>
                  <a:lnTo>
                    <a:pt x="214566" y="567436"/>
                  </a:lnTo>
                  <a:lnTo>
                    <a:pt x="209727" y="563626"/>
                  </a:lnTo>
                  <a:lnTo>
                    <a:pt x="213347" y="562419"/>
                  </a:lnTo>
                  <a:lnTo>
                    <a:pt x="213868" y="562597"/>
                  </a:lnTo>
                  <a:lnTo>
                    <a:pt x="214210" y="562241"/>
                  </a:lnTo>
                  <a:lnTo>
                    <a:pt x="214731" y="562241"/>
                  </a:lnTo>
                  <a:lnTo>
                    <a:pt x="212229" y="565404"/>
                  </a:lnTo>
                  <a:lnTo>
                    <a:pt x="215163" y="567397"/>
                  </a:lnTo>
                  <a:lnTo>
                    <a:pt x="218236" y="566724"/>
                  </a:lnTo>
                  <a:lnTo>
                    <a:pt x="216115" y="561898"/>
                  </a:lnTo>
                  <a:lnTo>
                    <a:pt x="216814" y="561378"/>
                  </a:lnTo>
                  <a:lnTo>
                    <a:pt x="217678" y="560006"/>
                  </a:lnTo>
                  <a:lnTo>
                    <a:pt x="217500" y="558787"/>
                  </a:lnTo>
                  <a:lnTo>
                    <a:pt x="219062" y="557758"/>
                  </a:lnTo>
                  <a:lnTo>
                    <a:pt x="219925" y="555853"/>
                  </a:lnTo>
                  <a:lnTo>
                    <a:pt x="220789" y="554291"/>
                  </a:lnTo>
                  <a:lnTo>
                    <a:pt x="222338" y="555675"/>
                  </a:lnTo>
                  <a:lnTo>
                    <a:pt x="222491" y="555294"/>
                  </a:lnTo>
                  <a:lnTo>
                    <a:pt x="226314" y="558965"/>
                  </a:lnTo>
                  <a:lnTo>
                    <a:pt x="222173" y="559485"/>
                  </a:lnTo>
                  <a:lnTo>
                    <a:pt x="221030" y="560692"/>
                  </a:lnTo>
                  <a:lnTo>
                    <a:pt x="219405" y="562419"/>
                  </a:lnTo>
                  <a:lnTo>
                    <a:pt x="224066" y="562597"/>
                  </a:lnTo>
                  <a:lnTo>
                    <a:pt x="224929" y="561873"/>
                  </a:lnTo>
                  <a:lnTo>
                    <a:pt x="225437" y="563626"/>
                  </a:lnTo>
                  <a:lnTo>
                    <a:pt x="226148" y="566051"/>
                  </a:lnTo>
                  <a:lnTo>
                    <a:pt x="223380" y="566051"/>
                  </a:lnTo>
                  <a:lnTo>
                    <a:pt x="218884" y="567258"/>
                  </a:lnTo>
                  <a:lnTo>
                    <a:pt x="222338" y="570725"/>
                  </a:lnTo>
                  <a:lnTo>
                    <a:pt x="222173" y="572274"/>
                  </a:lnTo>
                  <a:lnTo>
                    <a:pt x="222478" y="573481"/>
                  </a:lnTo>
                  <a:lnTo>
                    <a:pt x="222516" y="573659"/>
                  </a:lnTo>
                  <a:lnTo>
                    <a:pt x="222694" y="574344"/>
                  </a:lnTo>
                  <a:lnTo>
                    <a:pt x="224586" y="573659"/>
                  </a:lnTo>
                  <a:lnTo>
                    <a:pt x="224586" y="574344"/>
                  </a:lnTo>
                  <a:lnTo>
                    <a:pt x="225628" y="573836"/>
                  </a:lnTo>
                  <a:lnTo>
                    <a:pt x="226491" y="573481"/>
                  </a:lnTo>
                  <a:lnTo>
                    <a:pt x="227533" y="572973"/>
                  </a:lnTo>
                  <a:lnTo>
                    <a:pt x="227355" y="572973"/>
                  </a:lnTo>
                  <a:lnTo>
                    <a:pt x="227355" y="572795"/>
                  </a:lnTo>
                  <a:lnTo>
                    <a:pt x="233921" y="569849"/>
                  </a:lnTo>
                  <a:lnTo>
                    <a:pt x="234962" y="567436"/>
                  </a:lnTo>
                  <a:lnTo>
                    <a:pt x="234264" y="565531"/>
                  </a:lnTo>
                  <a:lnTo>
                    <a:pt x="244132" y="565188"/>
                  </a:lnTo>
                  <a:close/>
                </a:path>
                <a:path w="477519" h="3665220">
                  <a:moveTo>
                    <a:pt x="270230" y="374142"/>
                  </a:moveTo>
                  <a:lnTo>
                    <a:pt x="267982" y="369989"/>
                  </a:lnTo>
                  <a:lnTo>
                    <a:pt x="266090" y="369824"/>
                  </a:lnTo>
                  <a:lnTo>
                    <a:pt x="264350" y="369646"/>
                  </a:lnTo>
                  <a:lnTo>
                    <a:pt x="265734" y="371716"/>
                  </a:lnTo>
                  <a:lnTo>
                    <a:pt x="265049" y="372414"/>
                  </a:lnTo>
                  <a:lnTo>
                    <a:pt x="264185" y="373456"/>
                  </a:lnTo>
                  <a:lnTo>
                    <a:pt x="265912" y="373100"/>
                  </a:lnTo>
                  <a:lnTo>
                    <a:pt x="266433" y="373456"/>
                  </a:lnTo>
                  <a:lnTo>
                    <a:pt x="270230" y="374142"/>
                  </a:lnTo>
                  <a:close/>
                </a:path>
                <a:path w="477519" h="3665220">
                  <a:moveTo>
                    <a:pt x="271272" y="383819"/>
                  </a:moveTo>
                  <a:lnTo>
                    <a:pt x="269024" y="380187"/>
                  </a:lnTo>
                  <a:lnTo>
                    <a:pt x="270230" y="378460"/>
                  </a:lnTo>
                  <a:lnTo>
                    <a:pt x="270408" y="375869"/>
                  </a:lnTo>
                  <a:lnTo>
                    <a:pt x="267817" y="376047"/>
                  </a:lnTo>
                  <a:lnTo>
                    <a:pt x="265391" y="375691"/>
                  </a:lnTo>
                  <a:lnTo>
                    <a:pt x="263486" y="378460"/>
                  </a:lnTo>
                  <a:lnTo>
                    <a:pt x="265734" y="379501"/>
                  </a:lnTo>
                  <a:lnTo>
                    <a:pt x="263664" y="383654"/>
                  </a:lnTo>
                  <a:lnTo>
                    <a:pt x="271272" y="383819"/>
                  </a:lnTo>
                  <a:close/>
                </a:path>
                <a:path w="477519" h="3665220">
                  <a:moveTo>
                    <a:pt x="276288" y="387108"/>
                  </a:moveTo>
                  <a:lnTo>
                    <a:pt x="275590" y="385038"/>
                  </a:lnTo>
                  <a:lnTo>
                    <a:pt x="272999" y="383298"/>
                  </a:lnTo>
                  <a:lnTo>
                    <a:pt x="271792" y="385203"/>
                  </a:lnTo>
                  <a:lnTo>
                    <a:pt x="271792" y="388670"/>
                  </a:lnTo>
                  <a:lnTo>
                    <a:pt x="275424" y="389178"/>
                  </a:lnTo>
                  <a:lnTo>
                    <a:pt x="276288" y="387108"/>
                  </a:lnTo>
                  <a:close/>
                </a:path>
                <a:path w="477519" h="3665220">
                  <a:moveTo>
                    <a:pt x="282028" y="380644"/>
                  </a:moveTo>
                  <a:lnTo>
                    <a:pt x="281305" y="374319"/>
                  </a:lnTo>
                  <a:lnTo>
                    <a:pt x="280428" y="372414"/>
                  </a:lnTo>
                  <a:lnTo>
                    <a:pt x="279920" y="371373"/>
                  </a:lnTo>
                  <a:lnTo>
                    <a:pt x="278015" y="371894"/>
                  </a:lnTo>
                  <a:lnTo>
                    <a:pt x="274853" y="374700"/>
                  </a:lnTo>
                  <a:lnTo>
                    <a:pt x="278041" y="379196"/>
                  </a:lnTo>
                  <a:lnTo>
                    <a:pt x="282028" y="380644"/>
                  </a:lnTo>
                  <a:close/>
                </a:path>
                <a:path w="477519" h="3665220">
                  <a:moveTo>
                    <a:pt x="283552" y="397827"/>
                  </a:moveTo>
                  <a:lnTo>
                    <a:pt x="277837" y="398513"/>
                  </a:lnTo>
                  <a:lnTo>
                    <a:pt x="276390" y="398818"/>
                  </a:lnTo>
                  <a:lnTo>
                    <a:pt x="279565" y="391261"/>
                  </a:lnTo>
                  <a:lnTo>
                    <a:pt x="272999" y="392290"/>
                  </a:lnTo>
                  <a:lnTo>
                    <a:pt x="271614" y="392645"/>
                  </a:lnTo>
                  <a:lnTo>
                    <a:pt x="270751" y="393852"/>
                  </a:lnTo>
                  <a:lnTo>
                    <a:pt x="267462" y="389356"/>
                  </a:lnTo>
                  <a:lnTo>
                    <a:pt x="264871" y="394538"/>
                  </a:lnTo>
                  <a:lnTo>
                    <a:pt x="269887" y="395922"/>
                  </a:lnTo>
                  <a:lnTo>
                    <a:pt x="270065" y="394893"/>
                  </a:lnTo>
                  <a:lnTo>
                    <a:pt x="270662" y="394741"/>
                  </a:lnTo>
                  <a:lnTo>
                    <a:pt x="271272" y="395579"/>
                  </a:lnTo>
                  <a:lnTo>
                    <a:pt x="275069" y="401980"/>
                  </a:lnTo>
                  <a:lnTo>
                    <a:pt x="276275" y="399084"/>
                  </a:lnTo>
                  <a:lnTo>
                    <a:pt x="277152" y="400075"/>
                  </a:lnTo>
                  <a:lnTo>
                    <a:pt x="277495" y="401116"/>
                  </a:lnTo>
                  <a:lnTo>
                    <a:pt x="279742" y="405777"/>
                  </a:lnTo>
                  <a:lnTo>
                    <a:pt x="283552" y="397827"/>
                  </a:lnTo>
                  <a:close/>
                </a:path>
                <a:path w="477519" h="3665220">
                  <a:moveTo>
                    <a:pt x="283895" y="430682"/>
                  </a:moveTo>
                  <a:lnTo>
                    <a:pt x="280428" y="430504"/>
                  </a:lnTo>
                  <a:lnTo>
                    <a:pt x="279222" y="431546"/>
                  </a:lnTo>
                  <a:lnTo>
                    <a:pt x="278180" y="432231"/>
                  </a:lnTo>
                  <a:lnTo>
                    <a:pt x="282333" y="434657"/>
                  </a:lnTo>
                  <a:lnTo>
                    <a:pt x="283032" y="433273"/>
                  </a:lnTo>
                  <a:lnTo>
                    <a:pt x="283895" y="430682"/>
                  </a:lnTo>
                  <a:close/>
                </a:path>
                <a:path w="477519" h="3665220">
                  <a:moveTo>
                    <a:pt x="289941" y="328320"/>
                  </a:moveTo>
                  <a:lnTo>
                    <a:pt x="289775" y="325043"/>
                  </a:lnTo>
                  <a:lnTo>
                    <a:pt x="289420" y="324180"/>
                  </a:lnTo>
                  <a:lnTo>
                    <a:pt x="289077" y="323481"/>
                  </a:lnTo>
                  <a:lnTo>
                    <a:pt x="287870" y="323481"/>
                  </a:lnTo>
                  <a:lnTo>
                    <a:pt x="284581" y="324180"/>
                  </a:lnTo>
                  <a:lnTo>
                    <a:pt x="289941" y="328320"/>
                  </a:lnTo>
                  <a:close/>
                </a:path>
                <a:path w="477519" h="3665220">
                  <a:moveTo>
                    <a:pt x="295643" y="390220"/>
                  </a:moveTo>
                  <a:lnTo>
                    <a:pt x="294614" y="383133"/>
                  </a:lnTo>
                  <a:lnTo>
                    <a:pt x="294271" y="382270"/>
                  </a:lnTo>
                  <a:lnTo>
                    <a:pt x="291503" y="382270"/>
                  </a:lnTo>
                  <a:lnTo>
                    <a:pt x="284060" y="383298"/>
                  </a:lnTo>
                  <a:lnTo>
                    <a:pt x="290931" y="387413"/>
                  </a:lnTo>
                  <a:lnTo>
                    <a:pt x="287350" y="388493"/>
                  </a:lnTo>
                  <a:lnTo>
                    <a:pt x="279425" y="389166"/>
                  </a:lnTo>
                  <a:lnTo>
                    <a:pt x="280974" y="393979"/>
                  </a:lnTo>
                  <a:lnTo>
                    <a:pt x="286448" y="397433"/>
                  </a:lnTo>
                  <a:lnTo>
                    <a:pt x="290283" y="394030"/>
                  </a:lnTo>
                  <a:lnTo>
                    <a:pt x="290118" y="391947"/>
                  </a:lnTo>
                  <a:lnTo>
                    <a:pt x="291236" y="387604"/>
                  </a:lnTo>
                  <a:lnTo>
                    <a:pt x="295643" y="390220"/>
                  </a:lnTo>
                  <a:close/>
                </a:path>
                <a:path w="477519" h="3665220">
                  <a:moveTo>
                    <a:pt x="302044" y="408025"/>
                  </a:moveTo>
                  <a:lnTo>
                    <a:pt x="297548" y="396443"/>
                  </a:lnTo>
                  <a:lnTo>
                    <a:pt x="292709" y="401116"/>
                  </a:lnTo>
                  <a:lnTo>
                    <a:pt x="292188" y="400596"/>
                  </a:lnTo>
                  <a:lnTo>
                    <a:pt x="291503" y="400596"/>
                  </a:lnTo>
                  <a:lnTo>
                    <a:pt x="290283" y="400596"/>
                  </a:lnTo>
                  <a:lnTo>
                    <a:pt x="290283" y="401980"/>
                  </a:lnTo>
                  <a:lnTo>
                    <a:pt x="290982" y="402501"/>
                  </a:lnTo>
                  <a:lnTo>
                    <a:pt x="288213" y="405091"/>
                  </a:lnTo>
                  <a:lnTo>
                    <a:pt x="291846" y="406819"/>
                  </a:lnTo>
                  <a:lnTo>
                    <a:pt x="295821" y="406819"/>
                  </a:lnTo>
                  <a:lnTo>
                    <a:pt x="302044" y="408025"/>
                  </a:lnTo>
                  <a:close/>
                </a:path>
                <a:path w="477519" h="3665220">
                  <a:moveTo>
                    <a:pt x="311480" y="397141"/>
                  </a:moveTo>
                  <a:lnTo>
                    <a:pt x="309029" y="394030"/>
                  </a:lnTo>
                  <a:lnTo>
                    <a:pt x="308711" y="393674"/>
                  </a:lnTo>
                  <a:lnTo>
                    <a:pt x="303149" y="389610"/>
                  </a:lnTo>
                  <a:lnTo>
                    <a:pt x="298589" y="387794"/>
                  </a:lnTo>
                  <a:lnTo>
                    <a:pt x="296684" y="390042"/>
                  </a:lnTo>
                  <a:lnTo>
                    <a:pt x="297129" y="391604"/>
                  </a:lnTo>
                  <a:lnTo>
                    <a:pt x="297573" y="393153"/>
                  </a:lnTo>
                  <a:lnTo>
                    <a:pt x="297675" y="393509"/>
                  </a:lnTo>
                  <a:lnTo>
                    <a:pt x="297726" y="393674"/>
                  </a:lnTo>
                  <a:lnTo>
                    <a:pt x="300659" y="394030"/>
                  </a:lnTo>
                  <a:lnTo>
                    <a:pt x="304444" y="394030"/>
                  </a:lnTo>
                  <a:lnTo>
                    <a:pt x="304114" y="396621"/>
                  </a:lnTo>
                  <a:lnTo>
                    <a:pt x="303085" y="404749"/>
                  </a:lnTo>
                  <a:lnTo>
                    <a:pt x="306882" y="396621"/>
                  </a:lnTo>
                  <a:lnTo>
                    <a:pt x="311480" y="397141"/>
                  </a:lnTo>
                  <a:close/>
                </a:path>
                <a:path w="477519" h="3665220">
                  <a:moveTo>
                    <a:pt x="313283" y="462318"/>
                  </a:moveTo>
                  <a:lnTo>
                    <a:pt x="312940" y="460933"/>
                  </a:lnTo>
                  <a:lnTo>
                    <a:pt x="311899" y="460070"/>
                  </a:lnTo>
                  <a:lnTo>
                    <a:pt x="310857" y="459549"/>
                  </a:lnTo>
                  <a:lnTo>
                    <a:pt x="308965" y="461276"/>
                  </a:lnTo>
                  <a:lnTo>
                    <a:pt x="309829" y="462318"/>
                  </a:lnTo>
                  <a:lnTo>
                    <a:pt x="312940" y="465429"/>
                  </a:lnTo>
                  <a:lnTo>
                    <a:pt x="313283" y="462318"/>
                  </a:lnTo>
                  <a:close/>
                </a:path>
                <a:path w="477519" h="3665220">
                  <a:moveTo>
                    <a:pt x="315353" y="399211"/>
                  </a:moveTo>
                  <a:lnTo>
                    <a:pt x="315188" y="397649"/>
                  </a:lnTo>
                  <a:lnTo>
                    <a:pt x="315010" y="396443"/>
                  </a:lnTo>
                  <a:lnTo>
                    <a:pt x="313461" y="396100"/>
                  </a:lnTo>
                  <a:lnTo>
                    <a:pt x="313804" y="397649"/>
                  </a:lnTo>
                  <a:lnTo>
                    <a:pt x="313804" y="399034"/>
                  </a:lnTo>
                  <a:lnTo>
                    <a:pt x="315353" y="399211"/>
                  </a:lnTo>
                  <a:close/>
                </a:path>
                <a:path w="477519" h="3665220">
                  <a:moveTo>
                    <a:pt x="319316" y="445325"/>
                  </a:moveTo>
                  <a:lnTo>
                    <a:pt x="318084" y="439000"/>
                  </a:lnTo>
                  <a:lnTo>
                    <a:pt x="314490" y="433959"/>
                  </a:lnTo>
                  <a:lnTo>
                    <a:pt x="311213" y="435178"/>
                  </a:lnTo>
                  <a:lnTo>
                    <a:pt x="311899" y="440537"/>
                  </a:lnTo>
                  <a:lnTo>
                    <a:pt x="312077" y="443471"/>
                  </a:lnTo>
                  <a:lnTo>
                    <a:pt x="317538" y="448360"/>
                  </a:lnTo>
                  <a:lnTo>
                    <a:pt x="319316" y="445325"/>
                  </a:lnTo>
                  <a:close/>
                </a:path>
                <a:path w="477519" h="3665220">
                  <a:moveTo>
                    <a:pt x="324523" y="441566"/>
                  </a:moveTo>
                  <a:lnTo>
                    <a:pt x="323659" y="440359"/>
                  </a:lnTo>
                  <a:lnTo>
                    <a:pt x="320027" y="437769"/>
                  </a:lnTo>
                  <a:lnTo>
                    <a:pt x="320205" y="440880"/>
                  </a:lnTo>
                  <a:lnTo>
                    <a:pt x="320027" y="444855"/>
                  </a:lnTo>
                  <a:lnTo>
                    <a:pt x="323824" y="443649"/>
                  </a:lnTo>
                  <a:lnTo>
                    <a:pt x="324523" y="441566"/>
                  </a:lnTo>
                  <a:close/>
                </a:path>
                <a:path w="477519" h="3665220">
                  <a:moveTo>
                    <a:pt x="326250" y="453847"/>
                  </a:moveTo>
                  <a:lnTo>
                    <a:pt x="317779" y="450392"/>
                  </a:lnTo>
                  <a:lnTo>
                    <a:pt x="318985" y="453847"/>
                  </a:lnTo>
                  <a:lnTo>
                    <a:pt x="319684" y="455574"/>
                  </a:lnTo>
                  <a:lnTo>
                    <a:pt x="320890" y="454875"/>
                  </a:lnTo>
                  <a:lnTo>
                    <a:pt x="326250" y="453847"/>
                  </a:lnTo>
                  <a:close/>
                </a:path>
                <a:path w="477519" h="3665220">
                  <a:moveTo>
                    <a:pt x="327291" y="447967"/>
                  </a:moveTo>
                  <a:lnTo>
                    <a:pt x="327113" y="446405"/>
                  </a:lnTo>
                  <a:lnTo>
                    <a:pt x="325564" y="445897"/>
                  </a:lnTo>
                  <a:lnTo>
                    <a:pt x="324523" y="444855"/>
                  </a:lnTo>
                  <a:lnTo>
                    <a:pt x="320713" y="446760"/>
                  </a:lnTo>
                  <a:lnTo>
                    <a:pt x="326250" y="451256"/>
                  </a:lnTo>
                  <a:lnTo>
                    <a:pt x="327291" y="447967"/>
                  </a:lnTo>
                  <a:close/>
                </a:path>
                <a:path w="477519" h="3665220">
                  <a:moveTo>
                    <a:pt x="331266" y="429120"/>
                  </a:moveTo>
                  <a:lnTo>
                    <a:pt x="330809" y="429361"/>
                  </a:lnTo>
                  <a:lnTo>
                    <a:pt x="329882" y="430682"/>
                  </a:lnTo>
                  <a:lnTo>
                    <a:pt x="330733" y="430936"/>
                  </a:lnTo>
                  <a:lnTo>
                    <a:pt x="331190" y="429361"/>
                  </a:lnTo>
                  <a:lnTo>
                    <a:pt x="331266" y="429120"/>
                  </a:lnTo>
                  <a:close/>
                </a:path>
                <a:path w="477519" h="3665220">
                  <a:moveTo>
                    <a:pt x="334721" y="475462"/>
                  </a:moveTo>
                  <a:lnTo>
                    <a:pt x="333514" y="474421"/>
                  </a:lnTo>
                  <a:lnTo>
                    <a:pt x="330568" y="473900"/>
                  </a:lnTo>
                  <a:lnTo>
                    <a:pt x="330568" y="477012"/>
                  </a:lnTo>
                  <a:lnTo>
                    <a:pt x="331266" y="478739"/>
                  </a:lnTo>
                  <a:lnTo>
                    <a:pt x="334721" y="476326"/>
                  </a:lnTo>
                  <a:lnTo>
                    <a:pt x="334721" y="475462"/>
                  </a:lnTo>
                  <a:close/>
                </a:path>
                <a:path w="477519" h="3665220">
                  <a:moveTo>
                    <a:pt x="338937" y="431190"/>
                  </a:moveTo>
                  <a:lnTo>
                    <a:pt x="338112" y="428599"/>
                  </a:lnTo>
                  <a:lnTo>
                    <a:pt x="338010" y="428256"/>
                  </a:lnTo>
                  <a:lnTo>
                    <a:pt x="337667" y="425831"/>
                  </a:lnTo>
                  <a:lnTo>
                    <a:pt x="334899" y="428434"/>
                  </a:lnTo>
                  <a:lnTo>
                    <a:pt x="332651" y="428434"/>
                  </a:lnTo>
                  <a:lnTo>
                    <a:pt x="332816" y="429983"/>
                  </a:lnTo>
                  <a:lnTo>
                    <a:pt x="333679" y="431190"/>
                  </a:lnTo>
                  <a:lnTo>
                    <a:pt x="334479" y="432117"/>
                  </a:lnTo>
                  <a:lnTo>
                    <a:pt x="330733" y="430936"/>
                  </a:lnTo>
                  <a:lnTo>
                    <a:pt x="329285" y="435864"/>
                  </a:lnTo>
                  <a:lnTo>
                    <a:pt x="329184" y="436206"/>
                  </a:lnTo>
                  <a:lnTo>
                    <a:pt x="333336" y="434822"/>
                  </a:lnTo>
                  <a:lnTo>
                    <a:pt x="335953" y="433781"/>
                  </a:lnTo>
                  <a:lnTo>
                    <a:pt x="336283" y="434136"/>
                  </a:lnTo>
                  <a:lnTo>
                    <a:pt x="336308" y="433641"/>
                  </a:lnTo>
                  <a:lnTo>
                    <a:pt x="337667" y="433095"/>
                  </a:lnTo>
                  <a:lnTo>
                    <a:pt x="336359" y="432701"/>
                  </a:lnTo>
                  <a:lnTo>
                    <a:pt x="336410" y="431888"/>
                  </a:lnTo>
                  <a:lnTo>
                    <a:pt x="336448" y="431190"/>
                  </a:lnTo>
                  <a:lnTo>
                    <a:pt x="337146" y="431888"/>
                  </a:lnTo>
                  <a:lnTo>
                    <a:pt x="338099" y="431546"/>
                  </a:lnTo>
                  <a:lnTo>
                    <a:pt x="338937" y="431190"/>
                  </a:lnTo>
                  <a:close/>
                </a:path>
                <a:path w="477519" h="3665220">
                  <a:moveTo>
                    <a:pt x="342849" y="463867"/>
                  </a:moveTo>
                  <a:lnTo>
                    <a:pt x="339915" y="464223"/>
                  </a:lnTo>
                  <a:lnTo>
                    <a:pt x="336969" y="463524"/>
                  </a:lnTo>
                  <a:lnTo>
                    <a:pt x="338531" y="466115"/>
                  </a:lnTo>
                  <a:lnTo>
                    <a:pt x="340080" y="467156"/>
                  </a:lnTo>
                  <a:lnTo>
                    <a:pt x="342150" y="466115"/>
                  </a:lnTo>
                  <a:lnTo>
                    <a:pt x="342849" y="463867"/>
                  </a:lnTo>
                  <a:close/>
                </a:path>
                <a:path w="477519" h="3665220">
                  <a:moveTo>
                    <a:pt x="350799" y="420471"/>
                  </a:moveTo>
                  <a:lnTo>
                    <a:pt x="349859" y="417537"/>
                  </a:lnTo>
                  <a:lnTo>
                    <a:pt x="349745" y="417195"/>
                  </a:lnTo>
                  <a:lnTo>
                    <a:pt x="349631" y="416852"/>
                  </a:lnTo>
                  <a:lnTo>
                    <a:pt x="349516" y="416496"/>
                  </a:lnTo>
                  <a:lnTo>
                    <a:pt x="349402" y="416153"/>
                  </a:lnTo>
                  <a:lnTo>
                    <a:pt x="349300" y="415810"/>
                  </a:lnTo>
                  <a:lnTo>
                    <a:pt x="349186" y="415467"/>
                  </a:lnTo>
                  <a:lnTo>
                    <a:pt x="349072" y="415112"/>
                  </a:lnTo>
                  <a:lnTo>
                    <a:pt x="343192" y="411137"/>
                  </a:lnTo>
                  <a:lnTo>
                    <a:pt x="344398" y="407860"/>
                  </a:lnTo>
                  <a:lnTo>
                    <a:pt x="343027" y="407924"/>
                  </a:lnTo>
                  <a:lnTo>
                    <a:pt x="343027" y="418744"/>
                  </a:lnTo>
                  <a:lnTo>
                    <a:pt x="342150" y="420306"/>
                  </a:lnTo>
                  <a:lnTo>
                    <a:pt x="341287" y="419963"/>
                  </a:lnTo>
                  <a:lnTo>
                    <a:pt x="340423" y="419785"/>
                  </a:lnTo>
                  <a:lnTo>
                    <a:pt x="342328" y="419785"/>
                  </a:lnTo>
                  <a:lnTo>
                    <a:pt x="342607" y="418617"/>
                  </a:lnTo>
                  <a:lnTo>
                    <a:pt x="343027" y="418744"/>
                  </a:lnTo>
                  <a:lnTo>
                    <a:pt x="343027" y="407924"/>
                  </a:lnTo>
                  <a:lnTo>
                    <a:pt x="340944" y="408012"/>
                  </a:lnTo>
                  <a:lnTo>
                    <a:pt x="340944" y="416496"/>
                  </a:lnTo>
                  <a:lnTo>
                    <a:pt x="340944" y="417195"/>
                  </a:lnTo>
                  <a:lnTo>
                    <a:pt x="340080" y="415810"/>
                  </a:lnTo>
                  <a:lnTo>
                    <a:pt x="340423" y="416153"/>
                  </a:lnTo>
                  <a:lnTo>
                    <a:pt x="340944" y="416496"/>
                  </a:lnTo>
                  <a:lnTo>
                    <a:pt x="340944" y="408012"/>
                  </a:lnTo>
                  <a:lnTo>
                    <a:pt x="335927" y="408203"/>
                  </a:lnTo>
                  <a:lnTo>
                    <a:pt x="340423" y="412178"/>
                  </a:lnTo>
                  <a:lnTo>
                    <a:pt x="339344" y="415112"/>
                  </a:lnTo>
                  <a:lnTo>
                    <a:pt x="339280" y="415290"/>
                  </a:lnTo>
                  <a:lnTo>
                    <a:pt x="339217" y="415467"/>
                  </a:lnTo>
                  <a:lnTo>
                    <a:pt x="336626" y="413042"/>
                  </a:lnTo>
                  <a:lnTo>
                    <a:pt x="334035" y="412356"/>
                  </a:lnTo>
                  <a:lnTo>
                    <a:pt x="332308" y="412178"/>
                  </a:lnTo>
                  <a:lnTo>
                    <a:pt x="332625" y="414108"/>
                  </a:lnTo>
                  <a:lnTo>
                    <a:pt x="332676" y="414426"/>
                  </a:lnTo>
                  <a:lnTo>
                    <a:pt x="332790" y="415112"/>
                  </a:lnTo>
                  <a:lnTo>
                    <a:pt x="332816" y="415290"/>
                  </a:lnTo>
                  <a:lnTo>
                    <a:pt x="331089" y="414426"/>
                  </a:lnTo>
                  <a:lnTo>
                    <a:pt x="324180" y="406298"/>
                  </a:lnTo>
                  <a:lnTo>
                    <a:pt x="328587" y="415112"/>
                  </a:lnTo>
                  <a:lnTo>
                    <a:pt x="328676" y="415290"/>
                  </a:lnTo>
                  <a:lnTo>
                    <a:pt x="328752" y="415467"/>
                  </a:lnTo>
                  <a:lnTo>
                    <a:pt x="328930" y="415810"/>
                  </a:lnTo>
                  <a:lnTo>
                    <a:pt x="329018" y="415975"/>
                  </a:lnTo>
                  <a:lnTo>
                    <a:pt x="324700" y="417537"/>
                  </a:lnTo>
                  <a:lnTo>
                    <a:pt x="321729" y="414108"/>
                  </a:lnTo>
                  <a:lnTo>
                    <a:pt x="319049" y="416153"/>
                  </a:lnTo>
                  <a:lnTo>
                    <a:pt x="319036" y="417537"/>
                  </a:lnTo>
                  <a:lnTo>
                    <a:pt x="319100" y="419265"/>
                  </a:lnTo>
                  <a:lnTo>
                    <a:pt x="324700" y="419265"/>
                  </a:lnTo>
                  <a:lnTo>
                    <a:pt x="325488" y="420306"/>
                  </a:lnTo>
                  <a:lnTo>
                    <a:pt x="326009" y="420992"/>
                  </a:lnTo>
                  <a:lnTo>
                    <a:pt x="327037" y="422338"/>
                  </a:lnTo>
                  <a:lnTo>
                    <a:pt x="327456" y="422897"/>
                  </a:lnTo>
                  <a:lnTo>
                    <a:pt x="318643" y="426186"/>
                  </a:lnTo>
                  <a:lnTo>
                    <a:pt x="322453" y="428434"/>
                  </a:lnTo>
                  <a:lnTo>
                    <a:pt x="322453" y="432752"/>
                  </a:lnTo>
                  <a:lnTo>
                    <a:pt x="324700" y="435864"/>
                  </a:lnTo>
                  <a:lnTo>
                    <a:pt x="327164" y="431787"/>
                  </a:lnTo>
                  <a:lnTo>
                    <a:pt x="327787" y="430936"/>
                  </a:lnTo>
                  <a:lnTo>
                    <a:pt x="330809" y="429361"/>
                  </a:lnTo>
                  <a:lnTo>
                    <a:pt x="331838" y="427913"/>
                  </a:lnTo>
                  <a:lnTo>
                    <a:pt x="331952" y="427736"/>
                  </a:lnTo>
                  <a:lnTo>
                    <a:pt x="332130" y="427736"/>
                  </a:lnTo>
                  <a:lnTo>
                    <a:pt x="333857" y="427050"/>
                  </a:lnTo>
                  <a:lnTo>
                    <a:pt x="332308" y="425145"/>
                  </a:lnTo>
                  <a:lnTo>
                    <a:pt x="331787" y="423938"/>
                  </a:lnTo>
                  <a:lnTo>
                    <a:pt x="331609" y="423938"/>
                  </a:lnTo>
                  <a:lnTo>
                    <a:pt x="331609" y="422897"/>
                  </a:lnTo>
                  <a:lnTo>
                    <a:pt x="332359" y="422338"/>
                  </a:lnTo>
                  <a:lnTo>
                    <a:pt x="333717" y="422338"/>
                  </a:lnTo>
                  <a:lnTo>
                    <a:pt x="334035" y="423583"/>
                  </a:lnTo>
                  <a:lnTo>
                    <a:pt x="335584" y="423583"/>
                  </a:lnTo>
                  <a:lnTo>
                    <a:pt x="336448" y="422719"/>
                  </a:lnTo>
                  <a:lnTo>
                    <a:pt x="335419" y="421855"/>
                  </a:lnTo>
                  <a:lnTo>
                    <a:pt x="338010" y="421513"/>
                  </a:lnTo>
                  <a:lnTo>
                    <a:pt x="338531" y="420992"/>
                  </a:lnTo>
                  <a:lnTo>
                    <a:pt x="338531" y="422033"/>
                  </a:lnTo>
                  <a:lnTo>
                    <a:pt x="349758" y="422033"/>
                  </a:lnTo>
                  <a:lnTo>
                    <a:pt x="349897" y="422033"/>
                  </a:lnTo>
                  <a:lnTo>
                    <a:pt x="350799" y="420471"/>
                  </a:lnTo>
                  <a:close/>
                </a:path>
                <a:path w="477519" h="3665220">
                  <a:moveTo>
                    <a:pt x="354431" y="3662896"/>
                  </a:moveTo>
                  <a:lnTo>
                    <a:pt x="351320" y="3660292"/>
                  </a:lnTo>
                  <a:lnTo>
                    <a:pt x="350456" y="3662896"/>
                  </a:lnTo>
                  <a:lnTo>
                    <a:pt x="350456" y="3663416"/>
                  </a:lnTo>
                  <a:lnTo>
                    <a:pt x="350278" y="3663581"/>
                  </a:lnTo>
                  <a:lnTo>
                    <a:pt x="350113" y="3663924"/>
                  </a:lnTo>
                  <a:lnTo>
                    <a:pt x="350634" y="3664280"/>
                  </a:lnTo>
                  <a:lnTo>
                    <a:pt x="350977" y="3664445"/>
                  </a:lnTo>
                  <a:lnTo>
                    <a:pt x="351663" y="3664966"/>
                  </a:lnTo>
                  <a:lnTo>
                    <a:pt x="353390" y="3664966"/>
                  </a:lnTo>
                  <a:lnTo>
                    <a:pt x="354431" y="3662896"/>
                  </a:lnTo>
                  <a:close/>
                </a:path>
                <a:path w="477519" h="3665220">
                  <a:moveTo>
                    <a:pt x="354431" y="446925"/>
                  </a:moveTo>
                  <a:lnTo>
                    <a:pt x="353225" y="441223"/>
                  </a:lnTo>
                  <a:lnTo>
                    <a:pt x="351040" y="441807"/>
                  </a:lnTo>
                  <a:lnTo>
                    <a:pt x="351142" y="441045"/>
                  </a:lnTo>
                  <a:lnTo>
                    <a:pt x="351840" y="437769"/>
                  </a:lnTo>
                  <a:lnTo>
                    <a:pt x="348551" y="437070"/>
                  </a:lnTo>
                  <a:lnTo>
                    <a:pt x="346824" y="439674"/>
                  </a:lnTo>
                  <a:lnTo>
                    <a:pt x="347167" y="441223"/>
                  </a:lnTo>
                  <a:lnTo>
                    <a:pt x="348665" y="442226"/>
                  </a:lnTo>
                  <a:lnTo>
                    <a:pt x="346824" y="442429"/>
                  </a:lnTo>
                  <a:lnTo>
                    <a:pt x="348551" y="448310"/>
                  </a:lnTo>
                  <a:lnTo>
                    <a:pt x="351320" y="447789"/>
                  </a:lnTo>
                  <a:lnTo>
                    <a:pt x="351142" y="448830"/>
                  </a:lnTo>
                  <a:lnTo>
                    <a:pt x="351840" y="450392"/>
                  </a:lnTo>
                  <a:lnTo>
                    <a:pt x="353047" y="449694"/>
                  </a:lnTo>
                  <a:lnTo>
                    <a:pt x="353047" y="449351"/>
                  </a:lnTo>
                  <a:lnTo>
                    <a:pt x="352526" y="447967"/>
                  </a:lnTo>
                  <a:lnTo>
                    <a:pt x="351840" y="447624"/>
                  </a:lnTo>
                  <a:lnTo>
                    <a:pt x="354431" y="446925"/>
                  </a:lnTo>
                  <a:close/>
                </a:path>
                <a:path w="477519" h="3665220">
                  <a:moveTo>
                    <a:pt x="357543" y="430326"/>
                  </a:moveTo>
                  <a:lnTo>
                    <a:pt x="349834" y="422135"/>
                  </a:lnTo>
                  <a:lnTo>
                    <a:pt x="349719" y="422338"/>
                  </a:lnTo>
                  <a:lnTo>
                    <a:pt x="349288" y="425145"/>
                  </a:lnTo>
                  <a:lnTo>
                    <a:pt x="349237" y="425488"/>
                  </a:lnTo>
                  <a:lnTo>
                    <a:pt x="349123" y="426186"/>
                  </a:lnTo>
                  <a:lnTo>
                    <a:pt x="349046" y="426694"/>
                  </a:lnTo>
                  <a:lnTo>
                    <a:pt x="348919" y="427507"/>
                  </a:lnTo>
                  <a:lnTo>
                    <a:pt x="348856" y="427913"/>
                  </a:lnTo>
                  <a:lnTo>
                    <a:pt x="348780" y="428434"/>
                  </a:lnTo>
                  <a:lnTo>
                    <a:pt x="348729" y="428777"/>
                  </a:lnTo>
                  <a:lnTo>
                    <a:pt x="348208" y="428434"/>
                  </a:lnTo>
                  <a:lnTo>
                    <a:pt x="348856" y="427913"/>
                  </a:lnTo>
                  <a:lnTo>
                    <a:pt x="348856" y="427418"/>
                  </a:lnTo>
                  <a:lnTo>
                    <a:pt x="348386" y="426694"/>
                  </a:lnTo>
                  <a:lnTo>
                    <a:pt x="347167" y="426694"/>
                  </a:lnTo>
                  <a:lnTo>
                    <a:pt x="349719" y="422338"/>
                  </a:lnTo>
                  <a:lnTo>
                    <a:pt x="342430" y="422338"/>
                  </a:lnTo>
                  <a:lnTo>
                    <a:pt x="338531" y="422338"/>
                  </a:lnTo>
                  <a:lnTo>
                    <a:pt x="338531" y="422897"/>
                  </a:lnTo>
                  <a:lnTo>
                    <a:pt x="341122" y="422897"/>
                  </a:lnTo>
                  <a:lnTo>
                    <a:pt x="342315" y="422389"/>
                  </a:lnTo>
                  <a:lnTo>
                    <a:pt x="342417" y="422719"/>
                  </a:lnTo>
                  <a:lnTo>
                    <a:pt x="342506" y="423075"/>
                  </a:lnTo>
                  <a:lnTo>
                    <a:pt x="342671" y="423583"/>
                  </a:lnTo>
                  <a:lnTo>
                    <a:pt x="342849" y="423938"/>
                  </a:lnTo>
                  <a:lnTo>
                    <a:pt x="342671" y="423938"/>
                  </a:lnTo>
                  <a:lnTo>
                    <a:pt x="342506" y="423760"/>
                  </a:lnTo>
                  <a:lnTo>
                    <a:pt x="342404" y="424281"/>
                  </a:lnTo>
                  <a:lnTo>
                    <a:pt x="342226" y="425145"/>
                  </a:lnTo>
                  <a:lnTo>
                    <a:pt x="342150" y="425488"/>
                  </a:lnTo>
                  <a:lnTo>
                    <a:pt x="341122" y="426529"/>
                  </a:lnTo>
                  <a:lnTo>
                    <a:pt x="341807" y="427736"/>
                  </a:lnTo>
                  <a:lnTo>
                    <a:pt x="341122" y="428777"/>
                  </a:lnTo>
                  <a:lnTo>
                    <a:pt x="339115" y="431787"/>
                  </a:lnTo>
                  <a:lnTo>
                    <a:pt x="340334" y="434822"/>
                  </a:lnTo>
                  <a:lnTo>
                    <a:pt x="340448" y="435102"/>
                  </a:lnTo>
                  <a:lnTo>
                    <a:pt x="343268" y="436384"/>
                  </a:lnTo>
                  <a:lnTo>
                    <a:pt x="344411" y="436905"/>
                  </a:lnTo>
                  <a:lnTo>
                    <a:pt x="349592" y="436384"/>
                  </a:lnTo>
                  <a:lnTo>
                    <a:pt x="351320" y="436727"/>
                  </a:lnTo>
                  <a:lnTo>
                    <a:pt x="355473" y="436206"/>
                  </a:lnTo>
                  <a:lnTo>
                    <a:pt x="353390" y="433095"/>
                  </a:lnTo>
                  <a:lnTo>
                    <a:pt x="357543" y="430326"/>
                  </a:lnTo>
                  <a:close/>
                </a:path>
                <a:path w="477519" h="3665220">
                  <a:moveTo>
                    <a:pt x="363943" y="462140"/>
                  </a:moveTo>
                  <a:lnTo>
                    <a:pt x="363423" y="462483"/>
                  </a:lnTo>
                  <a:lnTo>
                    <a:pt x="363080" y="462838"/>
                  </a:lnTo>
                  <a:lnTo>
                    <a:pt x="362902" y="463524"/>
                  </a:lnTo>
                  <a:lnTo>
                    <a:pt x="363245" y="463003"/>
                  </a:lnTo>
                  <a:lnTo>
                    <a:pt x="363601" y="462661"/>
                  </a:lnTo>
                  <a:lnTo>
                    <a:pt x="363943" y="462140"/>
                  </a:lnTo>
                  <a:close/>
                </a:path>
                <a:path w="477519" h="3665220">
                  <a:moveTo>
                    <a:pt x="367919" y="457123"/>
                  </a:moveTo>
                  <a:lnTo>
                    <a:pt x="367220" y="454875"/>
                  </a:lnTo>
                  <a:lnTo>
                    <a:pt x="365848" y="453669"/>
                  </a:lnTo>
                  <a:lnTo>
                    <a:pt x="363943" y="454875"/>
                  </a:lnTo>
                  <a:lnTo>
                    <a:pt x="360832" y="456095"/>
                  </a:lnTo>
                  <a:lnTo>
                    <a:pt x="364464" y="460590"/>
                  </a:lnTo>
                  <a:lnTo>
                    <a:pt x="366534" y="458863"/>
                  </a:lnTo>
                  <a:lnTo>
                    <a:pt x="367055" y="458343"/>
                  </a:lnTo>
                  <a:lnTo>
                    <a:pt x="367398" y="457644"/>
                  </a:lnTo>
                  <a:lnTo>
                    <a:pt x="367919" y="457123"/>
                  </a:lnTo>
                  <a:close/>
                </a:path>
                <a:path w="477519" h="3665220">
                  <a:moveTo>
                    <a:pt x="392468" y="363245"/>
                  </a:moveTo>
                  <a:lnTo>
                    <a:pt x="391261" y="360311"/>
                  </a:lnTo>
                  <a:lnTo>
                    <a:pt x="388670" y="361861"/>
                  </a:lnTo>
                  <a:lnTo>
                    <a:pt x="386588" y="362216"/>
                  </a:lnTo>
                  <a:lnTo>
                    <a:pt x="388670" y="365328"/>
                  </a:lnTo>
                  <a:lnTo>
                    <a:pt x="389877" y="364464"/>
                  </a:lnTo>
                  <a:lnTo>
                    <a:pt x="392468" y="363245"/>
                  </a:lnTo>
                  <a:close/>
                </a:path>
                <a:path w="477519" h="3665220">
                  <a:moveTo>
                    <a:pt x="468363" y="51701"/>
                  </a:moveTo>
                  <a:lnTo>
                    <a:pt x="460590" y="46685"/>
                  </a:lnTo>
                  <a:lnTo>
                    <a:pt x="456958" y="49796"/>
                  </a:lnTo>
                  <a:lnTo>
                    <a:pt x="456095" y="49276"/>
                  </a:lnTo>
                  <a:lnTo>
                    <a:pt x="454710" y="49110"/>
                  </a:lnTo>
                  <a:lnTo>
                    <a:pt x="454190" y="50660"/>
                  </a:lnTo>
                  <a:lnTo>
                    <a:pt x="451764" y="51523"/>
                  </a:lnTo>
                  <a:lnTo>
                    <a:pt x="449173" y="52387"/>
                  </a:lnTo>
                  <a:lnTo>
                    <a:pt x="446405" y="52908"/>
                  </a:lnTo>
                  <a:lnTo>
                    <a:pt x="447624" y="55499"/>
                  </a:lnTo>
                  <a:lnTo>
                    <a:pt x="442950" y="56540"/>
                  </a:lnTo>
                  <a:lnTo>
                    <a:pt x="445033" y="58445"/>
                  </a:lnTo>
                  <a:lnTo>
                    <a:pt x="442785" y="59651"/>
                  </a:lnTo>
                  <a:lnTo>
                    <a:pt x="443992" y="62077"/>
                  </a:lnTo>
                  <a:lnTo>
                    <a:pt x="446925" y="61379"/>
                  </a:lnTo>
                  <a:lnTo>
                    <a:pt x="449491" y="65849"/>
                  </a:lnTo>
                  <a:lnTo>
                    <a:pt x="452399" y="69875"/>
                  </a:lnTo>
                  <a:lnTo>
                    <a:pt x="455853" y="71475"/>
                  </a:lnTo>
                  <a:lnTo>
                    <a:pt x="460070" y="68643"/>
                  </a:lnTo>
                  <a:lnTo>
                    <a:pt x="459892" y="68300"/>
                  </a:lnTo>
                  <a:lnTo>
                    <a:pt x="459371" y="67779"/>
                  </a:lnTo>
                  <a:lnTo>
                    <a:pt x="459371" y="67602"/>
                  </a:lnTo>
                  <a:lnTo>
                    <a:pt x="459549" y="67081"/>
                  </a:lnTo>
                  <a:lnTo>
                    <a:pt x="460248" y="67259"/>
                  </a:lnTo>
                  <a:lnTo>
                    <a:pt x="460933" y="67602"/>
                  </a:lnTo>
                  <a:lnTo>
                    <a:pt x="461975" y="67081"/>
                  </a:lnTo>
                  <a:lnTo>
                    <a:pt x="462140" y="66217"/>
                  </a:lnTo>
                  <a:lnTo>
                    <a:pt x="462140" y="65189"/>
                  </a:lnTo>
                  <a:lnTo>
                    <a:pt x="466115" y="65189"/>
                  </a:lnTo>
                  <a:lnTo>
                    <a:pt x="464908" y="60172"/>
                  </a:lnTo>
                  <a:lnTo>
                    <a:pt x="461619" y="59131"/>
                  </a:lnTo>
                  <a:lnTo>
                    <a:pt x="464731" y="57924"/>
                  </a:lnTo>
                  <a:lnTo>
                    <a:pt x="463003" y="54978"/>
                  </a:lnTo>
                  <a:lnTo>
                    <a:pt x="468363" y="51701"/>
                  </a:lnTo>
                  <a:close/>
                </a:path>
                <a:path w="477519" h="3665220">
                  <a:moveTo>
                    <a:pt x="475462" y="0"/>
                  </a:moveTo>
                  <a:lnTo>
                    <a:pt x="475284" y="355"/>
                  </a:lnTo>
                  <a:lnTo>
                    <a:pt x="475284" y="520"/>
                  </a:lnTo>
                  <a:lnTo>
                    <a:pt x="475462" y="0"/>
                  </a:lnTo>
                  <a:close/>
                </a:path>
                <a:path w="477519" h="3665220">
                  <a:moveTo>
                    <a:pt x="477189" y="1249845"/>
                  </a:moveTo>
                  <a:lnTo>
                    <a:pt x="476834" y="1248283"/>
                  </a:lnTo>
                  <a:lnTo>
                    <a:pt x="475462" y="1248460"/>
                  </a:lnTo>
                  <a:lnTo>
                    <a:pt x="475970" y="1250010"/>
                  </a:lnTo>
                  <a:lnTo>
                    <a:pt x="476669" y="1249845"/>
                  </a:lnTo>
                  <a:lnTo>
                    <a:pt x="476669" y="1249667"/>
                  </a:lnTo>
                  <a:lnTo>
                    <a:pt x="476834" y="1249667"/>
                  </a:lnTo>
                  <a:lnTo>
                    <a:pt x="477012" y="1250010"/>
                  </a:lnTo>
                  <a:lnTo>
                    <a:pt x="477189" y="124984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423301" y="274103"/>
              <a:ext cx="262255" cy="606425"/>
            </a:xfrm>
            <a:custGeom>
              <a:avLst/>
              <a:gdLst/>
              <a:ahLst/>
              <a:cxnLst/>
              <a:rect l="l" t="t" r="r" b="b"/>
              <a:pathLst>
                <a:path w="262255" h="606425">
                  <a:moveTo>
                    <a:pt x="7645" y="576554"/>
                  </a:moveTo>
                  <a:lnTo>
                    <a:pt x="7366" y="571652"/>
                  </a:lnTo>
                  <a:lnTo>
                    <a:pt x="4914" y="568401"/>
                  </a:lnTo>
                  <a:lnTo>
                    <a:pt x="1206" y="570547"/>
                  </a:lnTo>
                  <a:lnTo>
                    <a:pt x="0" y="574878"/>
                  </a:lnTo>
                  <a:lnTo>
                    <a:pt x="685" y="577113"/>
                  </a:lnTo>
                  <a:lnTo>
                    <a:pt x="4838" y="579361"/>
                  </a:lnTo>
                  <a:lnTo>
                    <a:pt x="7645" y="576554"/>
                  </a:lnTo>
                  <a:close/>
                </a:path>
                <a:path w="262255" h="606425">
                  <a:moveTo>
                    <a:pt x="16598" y="594233"/>
                  </a:moveTo>
                  <a:lnTo>
                    <a:pt x="13652" y="592162"/>
                  </a:lnTo>
                  <a:lnTo>
                    <a:pt x="13131" y="592328"/>
                  </a:lnTo>
                  <a:lnTo>
                    <a:pt x="10198" y="594575"/>
                  </a:lnTo>
                  <a:lnTo>
                    <a:pt x="14516" y="599071"/>
                  </a:lnTo>
                  <a:lnTo>
                    <a:pt x="16421" y="594575"/>
                  </a:lnTo>
                  <a:lnTo>
                    <a:pt x="16598" y="594233"/>
                  </a:lnTo>
                  <a:close/>
                </a:path>
                <a:path w="262255" h="606425">
                  <a:moveTo>
                    <a:pt x="31635" y="603923"/>
                  </a:moveTo>
                  <a:lnTo>
                    <a:pt x="30594" y="601319"/>
                  </a:lnTo>
                  <a:lnTo>
                    <a:pt x="27482" y="599770"/>
                  </a:lnTo>
                  <a:lnTo>
                    <a:pt x="24892" y="600633"/>
                  </a:lnTo>
                  <a:lnTo>
                    <a:pt x="24892" y="600976"/>
                  </a:lnTo>
                  <a:lnTo>
                    <a:pt x="22275" y="600176"/>
                  </a:lnTo>
                  <a:lnTo>
                    <a:pt x="23342" y="595795"/>
                  </a:lnTo>
                  <a:lnTo>
                    <a:pt x="23342" y="595452"/>
                  </a:lnTo>
                  <a:lnTo>
                    <a:pt x="21958" y="594575"/>
                  </a:lnTo>
                  <a:lnTo>
                    <a:pt x="21259" y="593890"/>
                  </a:lnTo>
                  <a:lnTo>
                    <a:pt x="17119" y="596315"/>
                  </a:lnTo>
                  <a:lnTo>
                    <a:pt x="21869" y="600595"/>
                  </a:lnTo>
                  <a:lnTo>
                    <a:pt x="21894" y="600976"/>
                  </a:lnTo>
                  <a:lnTo>
                    <a:pt x="21996" y="602919"/>
                  </a:lnTo>
                  <a:lnTo>
                    <a:pt x="23291" y="604608"/>
                  </a:lnTo>
                  <a:lnTo>
                    <a:pt x="24091" y="605650"/>
                  </a:lnTo>
                  <a:lnTo>
                    <a:pt x="24422" y="605650"/>
                  </a:lnTo>
                  <a:lnTo>
                    <a:pt x="27139" y="604608"/>
                  </a:lnTo>
                  <a:lnTo>
                    <a:pt x="28867" y="605650"/>
                  </a:lnTo>
                  <a:lnTo>
                    <a:pt x="30429" y="604951"/>
                  </a:lnTo>
                  <a:lnTo>
                    <a:pt x="31635" y="603923"/>
                  </a:lnTo>
                  <a:close/>
                </a:path>
                <a:path w="262255" h="606425">
                  <a:moveTo>
                    <a:pt x="42189" y="583514"/>
                  </a:moveTo>
                  <a:lnTo>
                    <a:pt x="33362" y="573493"/>
                  </a:lnTo>
                  <a:lnTo>
                    <a:pt x="30429" y="573836"/>
                  </a:lnTo>
                  <a:lnTo>
                    <a:pt x="30251" y="580745"/>
                  </a:lnTo>
                  <a:lnTo>
                    <a:pt x="25234" y="580745"/>
                  </a:lnTo>
                  <a:lnTo>
                    <a:pt x="26098" y="585597"/>
                  </a:lnTo>
                  <a:lnTo>
                    <a:pt x="27317" y="587667"/>
                  </a:lnTo>
                  <a:lnTo>
                    <a:pt x="32499" y="589737"/>
                  </a:lnTo>
                  <a:lnTo>
                    <a:pt x="32677" y="586105"/>
                  </a:lnTo>
                  <a:lnTo>
                    <a:pt x="32499" y="583692"/>
                  </a:lnTo>
                  <a:lnTo>
                    <a:pt x="33705" y="583514"/>
                  </a:lnTo>
                  <a:lnTo>
                    <a:pt x="35445" y="583692"/>
                  </a:lnTo>
                  <a:lnTo>
                    <a:pt x="42189" y="583514"/>
                  </a:lnTo>
                  <a:close/>
                </a:path>
                <a:path w="262255" h="606425">
                  <a:moveTo>
                    <a:pt x="43561" y="597344"/>
                  </a:moveTo>
                  <a:lnTo>
                    <a:pt x="39420" y="593712"/>
                  </a:lnTo>
                  <a:lnTo>
                    <a:pt x="36995" y="591820"/>
                  </a:lnTo>
                  <a:lnTo>
                    <a:pt x="38379" y="590435"/>
                  </a:lnTo>
                  <a:lnTo>
                    <a:pt x="34925" y="588530"/>
                  </a:lnTo>
                  <a:lnTo>
                    <a:pt x="34582" y="590778"/>
                  </a:lnTo>
                  <a:lnTo>
                    <a:pt x="28702" y="592162"/>
                  </a:lnTo>
                  <a:lnTo>
                    <a:pt x="32842" y="597344"/>
                  </a:lnTo>
                  <a:lnTo>
                    <a:pt x="36652" y="600633"/>
                  </a:lnTo>
                  <a:lnTo>
                    <a:pt x="36830" y="601319"/>
                  </a:lnTo>
                  <a:lnTo>
                    <a:pt x="37172" y="602183"/>
                  </a:lnTo>
                  <a:lnTo>
                    <a:pt x="38201" y="601840"/>
                  </a:lnTo>
                  <a:lnTo>
                    <a:pt x="40284" y="603923"/>
                  </a:lnTo>
                  <a:lnTo>
                    <a:pt x="42011" y="601319"/>
                  </a:lnTo>
                  <a:lnTo>
                    <a:pt x="43561" y="600290"/>
                  </a:lnTo>
                  <a:lnTo>
                    <a:pt x="43561" y="597344"/>
                  </a:lnTo>
                  <a:close/>
                </a:path>
                <a:path w="262255" h="606425">
                  <a:moveTo>
                    <a:pt x="52044" y="601319"/>
                  </a:moveTo>
                  <a:lnTo>
                    <a:pt x="51689" y="600811"/>
                  </a:lnTo>
                  <a:lnTo>
                    <a:pt x="50825" y="600633"/>
                  </a:lnTo>
                  <a:lnTo>
                    <a:pt x="46507" y="600456"/>
                  </a:lnTo>
                  <a:lnTo>
                    <a:pt x="51866" y="606336"/>
                  </a:lnTo>
                  <a:lnTo>
                    <a:pt x="52044" y="602018"/>
                  </a:lnTo>
                  <a:lnTo>
                    <a:pt x="52044" y="601319"/>
                  </a:lnTo>
                  <a:close/>
                </a:path>
                <a:path w="262255" h="606425">
                  <a:moveTo>
                    <a:pt x="85229" y="487045"/>
                  </a:moveTo>
                  <a:lnTo>
                    <a:pt x="84709" y="484619"/>
                  </a:lnTo>
                  <a:lnTo>
                    <a:pt x="84543" y="484454"/>
                  </a:lnTo>
                  <a:lnTo>
                    <a:pt x="83845" y="484098"/>
                  </a:lnTo>
                  <a:lnTo>
                    <a:pt x="83502" y="484098"/>
                  </a:lnTo>
                  <a:lnTo>
                    <a:pt x="80391" y="484098"/>
                  </a:lnTo>
                  <a:lnTo>
                    <a:pt x="85229" y="487045"/>
                  </a:lnTo>
                  <a:close/>
                </a:path>
                <a:path w="262255" h="606425">
                  <a:moveTo>
                    <a:pt x="97332" y="423595"/>
                  </a:moveTo>
                  <a:lnTo>
                    <a:pt x="91109" y="421347"/>
                  </a:lnTo>
                  <a:lnTo>
                    <a:pt x="89382" y="420992"/>
                  </a:lnTo>
                  <a:lnTo>
                    <a:pt x="89382" y="424802"/>
                  </a:lnTo>
                  <a:lnTo>
                    <a:pt x="90944" y="431888"/>
                  </a:lnTo>
                  <a:lnTo>
                    <a:pt x="97332" y="423595"/>
                  </a:lnTo>
                  <a:close/>
                </a:path>
                <a:path w="262255" h="606425">
                  <a:moveTo>
                    <a:pt x="105003" y="394093"/>
                  </a:moveTo>
                  <a:lnTo>
                    <a:pt x="101828" y="391261"/>
                  </a:lnTo>
                  <a:lnTo>
                    <a:pt x="99237" y="389013"/>
                  </a:lnTo>
                  <a:lnTo>
                    <a:pt x="98196" y="393687"/>
                  </a:lnTo>
                  <a:lnTo>
                    <a:pt x="97853" y="395414"/>
                  </a:lnTo>
                  <a:lnTo>
                    <a:pt x="99745" y="398208"/>
                  </a:lnTo>
                  <a:lnTo>
                    <a:pt x="103212" y="397090"/>
                  </a:lnTo>
                  <a:lnTo>
                    <a:pt x="105003" y="394093"/>
                  </a:lnTo>
                  <a:close/>
                </a:path>
                <a:path w="262255" h="606425">
                  <a:moveTo>
                    <a:pt x="110134" y="507961"/>
                  </a:moveTo>
                  <a:lnTo>
                    <a:pt x="109956" y="507441"/>
                  </a:lnTo>
                  <a:lnTo>
                    <a:pt x="106667" y="502780"/>
                  </a:lnTo>
                  <a:lnTo>
                    <a:pt x="103733" y="507961"/>
                  </a:lnTo>
                  <a:lnTo>
                    <a:pt x="108915" y="509524"/>
                  </a:lnTo>
                  <a:lnTo>
                    <a:pt x="109270" y="508825"/>
                  </a:lnTo>
                  <a:lnTo>
                    <a:pt x="110134" y="507961"/>
                  </a:lnTo>
                  <a:close/>
                </a:path>
                <a:path w="262255" h="606425">
                  <a:moveTo>
                    <a:pt x="116522" y="441223"/>
                  </a:moveTo>
                  <a:lnTo>
                    <a:pt x="113931" y="439839"/>
                  </a:lnTo>
                  <a:lnTo>
                    <a:pt x="110655" y="442785"/>
                  </a:lnTo>
                  <a:lnTo>
                    <a:pt x="115836" y="446062"/>
                  </a:lnTo>
                  <a:lnTo>
                    <a:pt x="116522" y="441223"/>
                  </a:lnTo>
                  <a:close/>
                </a:path>
                <a:path w="262255" h="606425">
                  <a:moveTo>
                    <a:pt x="117043" y="539775"/>
                  </a:moveTo>
                  <a:lnTo>
                    <a:pt x="110388" y="536028"/>
                  </a:lnTo>
                  <a:lnTo>
                    <a:pt x="108750" y="531990"/>
                  </a:lnTo>
                  <a:lnTo>
                    <a:pt x="106667" y="534936"/>
                  </a:lnTo>
                  <a:lnTo>
                    <a:pt x="106324" y="536663"/>
                  </a:lnTo>
                  <a:lnTo>
                    <a:pt x="108051" y="537349"/>
                  </a:lnTo>
                  <a:lnTo>
                    <a:pt x="108915" y="538391"/>
                  </a:lnTo>
                  <a:lnTo>
                    <a:pt x="110528" y="536790"/>
                  </a:lnTo>
                  <a:lnTo>
                    <a:pt x="111518" y="540118"/>
                  </a:lnTo>
                  <a:lnTo>
                    <a:pt x="111861" y="540816"/>
                  </a:lnTo>
                  <a:lnTo>
                    <a:pt x="112382" y="541159"/>
                  </a:lnTo>
                  <a:lnTo>
                    <a:pt x="113245" y="541159"/>
                  </a:lnTo>
                  <a:lnTo>
                    <a:pt x="117043" y="539775"/>
                  </a:lnTo>
                  <a:close/>
                </a:path>
                <a:path w="262255" h="606425">
                  <a:moveTo>
                    <a:pt x="126898" y="355130"/>
                  </a:moveTo>
                  <a:lnTo>
                    <a:pt x="126555" y="354266"/>
                  </a:lnTo>
                  <a:lnTo>
                    <a:pt x="126377" y="353910"/>
                  </a:lnTo>
                  <a:lnTo>
                    <a:pt x="122618" y="350456"/>
                  </a:lnTo>
                  <a:lnTo>
                    <a:pt x="119926" y="351561"/>
                  </a:lnTo>
                  <a:lnTo>
                    <a:pt x="120230" y="354177"/>
                  </a:lnTo>
                  <a:lnTo>
                    <a:pt x="125514" y="355295"/>
                  </a:lnTo>
                  <a:lnTo>
                    <a:pt x="126898" y="355130"/>
                  </a:lnTo>
                  <a:close/>
                </a:path>
                <a:path w="262255" h="606425">
                  <a:moveTo>
                    <a:pt x="127241" y="360654"/>
                  </a:moveTo>
                  <a:lnTo>
                    <a:pt x="126034" y="358584"/>
                  </a:lnTo>
                  <a:lnTo>
                    <a:pt x="123101" y="356857"/>
                  </a:lnTo>
                  <a:lnTo>
                    <a:pt x="120853" y="357022"/>
                  </a:lnTo>
                  <a:lnTo>
                    <a:pt x="117297" y="359803"/>
                  </a:lnTo>
                  <a:lnTo>
                    <a:pt x="119964" y="363321"/>
                  </a:lnTo>
                  <a:lnTo>
                    <a:pt x="124663" y="364591"/>
                  </a:lnTo>
                  <a:lnTo>
                    <a:pt x="127241" y="360654"/>
                  </a:lnTo>
                  <a:close/>
                </a:path>
                <a:path w="262255" h="606425">
                  <a:moveTo>
                    <a:pt x="127419" y="396443"/>
                  </a:moveTo>
                  <a:lnTo>
                    <a:pt x="125869" y="394716"/>
                  </a:lnTo>
                  <a:lnTo>
                    <a:pt x="123621" y="392645"/>
                  </a:lnTo>
                  <a:lnTo>
                    <a:pt x="122580" y="395757"/>
                  </a:lnTo>
                  <a:lnTo>
                    <a:pt x="124129" y="397484"/>
                  </a:lnTo>
                  <a:lnTo>
                    <a:pt x="126555" y="399389"/>
                  </a:lnTo>
                  <a:lnTo>
                    <a:pt x="127419" y="396443"/>
                  </a:lnTo>
                  <a:close/>
                </a:path>
                <a:path w="262255" h="606425">
                  <a:moveTo>
                    <a:pt x="128282" y="404571"/>
                  </a:moveTo>
                  <a:lnTo>
                    <a:pt x="127939" y="401802"/>
                  </a:lnTo>
                  <a:lnTo>
                    <a:pt x="124828" y="398691"/>
                  </a:lnTo>
                  <a:lnTo>
                    <a:pt x="123024" y="401053"/>
                  </a:lnTo>
                  <a:lnTo>
                    <a:pt x="122059" y="399211"/>
                  </a:lnTo>
                  <a:lnTo>
                    <a:pt x="121716" y="395579"/>
                  </a:lnTo>
                  <a:lnTo>
                    <a:pt x="114274" y="396621"/>
                  </a:lnTo>
                  <a:lnTo>
                    <a:pt x="116522" y="399554"/>
                  </a:lnTo>
                  <a:lnTo>
                    <a:pt x="117906" y="401459"/>
                  </a:lnTo>
                  <a:lnTo>
                    <a:pt x="121335" y="402932"/>
                  </a:lnTo>
                  <a:lnTo>
                    <a:pt x="118605" y="405777"/>
                  </a:lnTo>
                  <a:lnTo>
                    <a:pt x="126898" y="407682"/>
                  </a:lnTo>
                  <a:lnTo>
                    <a:pt x="128282" y="404571"/>
                  </a:lnTo>
                  <a:close/>
                </a:path>
                <a:path w="262255" h="606425">
                  <a:moveTo>
                    <a:pt x="133985" y="532511"/>
                  </a:moveTo>
                  <a:lnTo>
                    <a:pt x="131737" y="530783"/>
                  </a:lnTo>
                  <a:lnTo>
                    <a:pt x="127419" y="532853"/>
                  </a:lnTo>
                  <a:lnTo>
                    <a:pt x="131051" y="534758"/>
                  </a:lnTo>
                  <a:lnTo>
                    <a:pt x="132778" y="534936"/>
                  </a:lnTo>
                  <a:lnTo>
                    <a:pt x="132956" y="533374"/>
                  </a:lnTo>
                  <a:lnTo>
                    <a:pt x="133985" y="532511"/>
                  </a:lnTo>
                  <a:close/>
                </a:path>
                <a:path w="262255" h="606425">
                  <a:moveTo>
                    <a:pt x="137960" y="419265"/>
                  </a:moveTo>
                  <a:lnTo>
                    <a:pt x="137452" y="419265"/>
                  </a:lnTo>
                  <a:lnTo>
                    <a:pt x="136931" y="418744"/>
                  </a:lnTo>
                  <a:lnTo>
                    <a:pt x="136588" y="419442"/>
                  </a:lnTo>
                  <a:lnTo>
                    <a:pt x="137617" y="419785"/>
                  </a:lnTo>
                  <a:lnTo>
                    <a:pt x="137960" y="419265"/>
                  </a:lnTo>
                  <a:close/>
                </a:path>
                <a:path w="262255" h="606425">
                  <a:moveTo>
                    <a:pt x="139344" y="536143"/>
                  </a:moveTo>
                  <a:lnTo>
                    <a:pt x="137960" y="534593"/>
                  </a:lnTo>
                  <a:lnTo>
                    <a:pt x="134683" y="534073"/>
                  </a:lnTo>
                  <a:lnTo>
                    <a:pt x="133985" y="537006"/>
                  </a:lnTo>
                  <a:lnTo>
                    <a:pt x="135890" y="539432"/>
                  </a:lnTo>
                  <a:lnTo>
                    <a:pt x="138836" y="539089"/>
                  </a:lnTo>
                  <a:lnTo>
                    <a:pt x="139344" y="536143"/>
                  </a:lnTo>
                  <a:close/>
                </a:path>
                <a:path w="262255" h="606425">
                  <a:moveTo>
                    <a:pt x="140042" y="367233"/>
                  </a:moveTo>
                  <a:lnTo>
                    <a:pt x="135204" y="366369"/>
                  </a:lnTo>
                  <a:lnTo>
                    <a:pt x="133985" y="363943"/>
                  </a:lnTo>
                  <a:lnTo>
                    <a:pt x="131914" y="362826"/>
                  </a:lnTo>
                  <a:lnTo>
                    <a:pt x="132435" y="362559"/>
                  </a:lnTo>
                  <a:lnTo>
                    <a:pt x="134683" y="362216"/>
                  </a:lnTo>
                  <a:lnTo>
                    <a:pt x="132956" y="358406"/>
                  </a:lnTo>
                  <a:lnTo>
                    <a:pt x="131229" y="358762"/>
                  </a:lnTo>
                  <a:lnTo>
                    <a:pt x="128803" y="358762"/>
                  </a:lnTo>
                  <a:lnTo>
                    <a:pt x="130035" y="361797"/>
                  </a:lnTo>
                  <a:lnTo>
                    <a:pt x="128282" y="360832"/>
                  </a:lnTo>
                  <a:lnTo>
                    <a:pt x="123786" y="369303"/>
                  </a:lnTo>
                  <a:lnTo>
                    <a:pt x="131572" y="370687"/>
                  </a:lnTo>
                  <a:lnTo>
                    <a:pt x="133819" y="369303"/>
                  </a:lnTo>
                  <a:lnTo>
                    <a:pt x="138137" y="372237"/>
                  </a:lnTo>
                  <a:lnTo>
                    <a:pt x="139522" y="370509"/>
                  </a:lnTo>
                  <a:lnTo>
                    <a:pt x="140042" y="367233"/>
                  </a:lnTo>
                  <a:close/>
                </a:path>
                <a:path w="262255" h="606425">
                  <a:moveTo>
                    <a:pt x="143319" y="380022"/>
                  </a:moveTo>
                  <a:lnTo>
                    <a:pt x="143154" y="376224"/>
                  </a:lnTo>
                  <a:lnTo>
                    <a:pt x="142290" y="372757"/>
                  </a:lnTo>
                  <a:lnTo>
                    <a:pt x="136588" y="373456"/>
                  </a:lnTo>
                  <a:lnTo>
                    <a:pt x="136753" y="377431"/>
                  </a:lnTo>
                  <a:lnTo>
                    <a:pt x="138480" y="379501"/>
                  </a:lnTo>
                  <a:lnTo>
                    <a:pt x="143319" y="380022"/>
                  </a:lnTo>
                  <a:close/>
                </a:path>
                <a:path w="262255" h="606425">
                  <a:moveTo>
                    <a:pt x="145059" y="366014"/>
                  </a:moveTo>
                  <a:lnTo>
                    <a:pt x="144703" y="364286"/>
                  </a:lnTo>
                  <a:lnTo>
                    <a:pt x="144195" y="362038"/>
                  </a:lnTo>
                  <a:lnTo>
                    <a:pt x="140728" y="360133"/>
                  </a:lnTo>
                  <a:lnTo>
                    <a:pt x="141770" y="363766"/>
                  </a:lnTo>
                  <a:lnTo>
                    <a:pt x="141427" y="365328"/>
                  </a:lnTo>
                  <a:lnTo>
                    <a:pt x="145059" y="366014"/>
                  </a:lnTo>
                  <a:close/>
                </a:path>
                <a:path w="262255" h="606425">
                  <a:moveTo>
                    <a:pt x="152831" y="378980"/>
                  </a:moveTo>
                  <a:lnTo>
                    <a:pt x="151968" y="378980"/>
                  </a:lnTo>
                  <a:lnTo>
                    <a:pt x="151968" y="379844"/>
                  </a:lnTo>
                  <a:lnTo>
                    <a:pt x="152666" y="380199"/>
                  </a:lnTo>
                  <a:lnTo>
                    <a:pt x="152666" y="379501"/>
                  </a:lnTo>
                  <a:lnTo>
                    <a:pt x="152831" y="378980"/>
                  </a:lnTo>
                  <a:close/>
                </a:path>
                <a:path w="262255" h="606425">
                  <a:moveTo>
                    <a:pt x="153009" y="419620"/>
                  </a:moveTo>
                  <a:lnTo>
                    <a:pt x="148856" y="415124"/>
                  </a:lnTo>
                  <a:lnTo>
                    <a:pt x="146088" y="410972"/>
                  </a:lnTo>
                  <a:lnTo>
                    <a:pt x="137083" y="407504"/>
                  </a:lnTo>
                  <a:lnTo>
                    <a:pt x="137045" y="406933"/>
                  </a:lnTo>
                  <a:lnTo>
                    <a:pt x="137045" y="410540"/>
                  </a:lnTo>
                  <a:lnTo>
                    <a:pt x="134277" y="409346"/>
                  </a:lnTo>
                  <a:lnTo>
                    <a:pt x="136423" y="407962"/>
                  </a:lnTo>
                  <a:lnTo>
                    <a:pt x="137045" y="410540"/>
                  </a:lnTo>
                  <a:lnTo>
                    <a:pt x="137045" y="406933"/>
                  </a:lnTo>
                  <a:lnTo>
                    <a:pt x="136931" y="405218"/>
                  </a:lnTo>
                  <a:lnTo>
                    <a:pt x="137617" y="406133"/>
                  </a:lnTo>
                  <a:lnTo>
                    <a:pt x="138836" y="405434"/>
                  </a:lnTo>
                  <a:lnTo>
                    <a:pt x="138836" y="405777"/>
                  </a:lnTo>
                  <a:lnTo>
                    <a:pt x="140208" y="406133"/>
                  </a:lnTo>
                  <a:lnTo>
                    <a:pt x="140385" y="405269"/>
                  </a:lnTo>
                  <a:lnTo>
                    <a:pt x="140208" y="404406"/>
                  </a:lnTo>
                  <a:lnTo>
                    <a:pt x="140208" y="403707"/>
                  </a:lnTo>
                  <a:lnTo>
                    <a:pt x="139700" y="403186"/>
                  </a:lnTo>
                  <a:lnTo>
                    <a:pt x="138836" y="403021"/>
                  </a:lnTo>
                  <a:lnTo>
                    <a:pt x="138836" y="404228"/>
                  </a:lnTo>
                  <a:lnTo>
                    <a:pt x="136791" y="403390"/>
                  </a:lnTo>
                  <a:lnTo>
                    <a:pt x="136740" y="402501"/>
                  </a:lnTo>
                  <a:lnTo>
                    <a:pt x="138137" y="397421"/>
                  </a:lnTo>
                  <a:lnTo>
                    <a:pt x="137972" y="393141"/>
                  </a:lnTo>
                  <a:lnTo>
                    <a:pt x="132956" y="390563"/>
                  </a:lnTo>
                  <a:lnTo>
                    <a:pt x="129489" y="390398"/>
                  </a:lnTo>
                  <a:lnTo>
                    <a:pt x="133819" y="395414"/>
                  </a:lnTo>
                  <a:lnTo>
                    <a:pt x="132092" y="396621"/>
                  </a:lnTo>
                  <a:lnTo>
                    <a:pt x="130657" y="401002"/>
                  </a:lnTo>
                  <a:lnTo>
                    <a:pt x="131546" y="406349"/>
                  </a:lnTo>
                  <a:lnTo>
                    <a:pt x="133553" y="409028"/>
                  </a:lnTo>
                  <a:lnTo>
                    <a:pt x="130873" y="407860"/>
                  </a:lnTo>
                  <a:lnTo>
                    <a:pt x="128625" y="406654"/>
                  </a:lnTo>
                  <a:lnTo>
                    <a:pt x="127939" y="412013"/>
                  </a:lnTo>
                  <a:lnTo>
                    <a:pt x="128282" y="413219"/>
                  </a:lnTo>
                  <a:lnTo>
                    <a:pt x="133299" y="417017"/>
                  </a:lnTo>
                  <a:lnTo>
                    <a:pt x="137121" y="410857"/>
                  </a:lnTo>
                  <a:lnTo>
                    <a:pt x="138137" y="414947"/>
                  </a:lnTo>
                  <a:lnTo>
                    <a:pt x="138315" y="419785"/>
                  </a:lnTo>
                  <a:lnTo>
                    <a:pt x="153009" y="419620"/>
                  </a:lnTo>
                  <a:close/>
                </a:path>
                <a:path w="262255" h="606425">
                  <a:moveTo>
                    <a:pt x="156464" y="378117"/>
                  </a:moveTo>
                  <a:lnTo>
                    <a:pt x="155943" y="377088"/>
                  </a:lnTo>
                  <a:lnTo>
                    <a:pt x="154736" y="376910"/>
                  </a:lnTo>
                  <a:lnTo>
                    <a:pt x="153873" y="376224"/>
                  </a:lnTo>
                  <a:lnTo>
                    <a:pt x="153530" y="377253"/>
                  </a:lnTo>
                  <a:lnTo>
                    <a:pt x="153695" y="378637"/>
                  </a:lnTo>
                  <a:lnTo>
                    <a:pt x="155600" y="379158"/>
                  </a:lnTo>
                  <a:lnTo>
                    <a:pt x="156464" y="378117"/>
                  </a:lnTo>
                  <a:close/>
                </a:path>
                <a:path w="262255" h="606425">
                  <a:moveTo>
                    <a:pt x="157784" y="431406"/>
                  </a:moveTo>
                  <a:lnTo>
                    <a:pt x="153225" y="428244"/>
                  </a:lnTo>
                  <a:lnTo>
                    <a:pt x="146786" y="425170"/>
                  </a:lnTo>
                  <a:lnTo>
                    <a:pt x="142811" y="423938"/>
                  </a:lnTo>
                  <a:lnTo>
                    <a:pt x="138658" y="427050"/>
                  </a:lnTo>
                  <a:lnTo>
                    <a:pt x="145224" y="431888"/>
                  </a:lnTo>
                  <a:lnTo>
                    <a:pt x="148678" y="431546"/>
                  </a:lnTo>
                  <a:lnTo>
                    <a:pt x="151104" y="429641"/>
                  </a:lnTo>
                  <a:lnTo>
                    <a:pt x="153695" y="431025"/>
                  </a:lnTo>
                  <a:lnTo>
                    <a:pt x="156121" y="432930"/>
                  </a:lnTo>
                  <a:lnTo>
                    <a:pt x="157784" y="431406"/>
                  </a:lnTo>
                  <a:close/>
                </a:path>
                <a:path w="262255" h="606425">
                  <a:moveTo>
                    <a:pt x="158026" y="370865"/>
                  </a:moveTo>
                  <a:lnTo>
                    <a:pt x="155943" y="367233"/>
                  </a:lnTo>
                  <a:lnTo>
                    <a:pt x="154051" y="368096"/>
                  </a:lnTo>
                  <a:lnTo>
                    <a:pt x="152311" y="368960"/>
                  </a:lnTo>
                  <a:lnTo>
                    <a:pt x="154559" y="372757"/>
                  </a:lnTo>
                  <a:lnTo>
                    <a:pt x="156121" y="371894"/>
                  </a:lnTo>
                  <a:lnTo>
                    <a:pt x="158026" y="370865"/>
                  </a:lnTo>
                  <a:close/>
                </a:path>
                <a:path w="262255" h="606425">
                  <a:moveTo>
                    <a:pt x="165455" y="421513"/>
                  </a:moveTo>
                  <a:lnTo>
                    <a:pt x="164769" y="418236"/>
                  </a:lnTo>
                  <a:lnTo>
                    <a:pt x="163029" y="418401"/>
                  </a:lnTo>
                  <a:lnTo>
                    <a:pt x="162521" y="419100"/>
                  </a:lnTo>
                  <a:lnTo>
                    <a:pt x="163029" y="419785"/>
                  </a:lnTo>
                  <a:lnTo>
                    <a:pt x="163385" y="420306"/>
                  </a:lnTo>
                  <a:lnTo>
                    <a:pt x="165455" y="421513"/>
                  </a:lnTo>
                  <a:close/>
                </a:path>
                <a:path w="262255" h="606425">
                  <a:moveTo>
                    <a:pt x="167881" y="384695"/>
                  </a:moveTo>
                  <a:lnTo>
                    <a:pt x="166141" y="381927"/>
                  </a:lnTo>
                  <a:lnTo>
                    <a:pt x="165976" y="379679"/>
                  </a:lnTo>
                  <a:lnTo>
                    <a:pt x="161658" y="379158"/>
                  </a:lnTo>
                  <a:lnTo>
                    <a:pt x="163207" y="382092"/>
                  </a:lnTo>
                  <a:lnTo>
                    <a:pt x="163385" y="384175"/>
                  </a:lnTo>
                  <a:lnTo>
                    <a:pt x="167881" y="384695"/>
                  </a:lnTo>
                  <a:close/>
                </a:path>
                <a:path w="262255" h="606425">
                  <a:moveTo>
                    <a:pt x="169087" y="500354"/>
                  </a:moveTo>
                  <a:lnTo>
                    <a:pt x="160616" y="501053"/>
                  </a:lnTo>
                  <a:lnTo>
                    <a:pt x="157505" y="501218"/>
                  </a:lnTo>
                  <a:lnTo>
                    <a:pt x="157505" y="505891"/>
                  </a:lnTo>
                  <a:lnTo>
                    <a:pt x="156984" y="506412"/>
                  </a:lnTo>
                  <a:lnTo>
                    <a:pt x="157327" y="505891"/>
                  </a:lnTo>
                  <a:lnTo>
                    <a:pt x="157505" y="505891"/>
                  </a:lnTo>
                  <a:lnTo>
                    <a:pt x="157505" y="501218"/>
                  </a:lnTo>
                  <a:lnTo>
                    <a:pt x="157162" y="501205"/>
                  </a:lnTo>
                  <a:lnTo>
                    <a:pt x="157162" y="505891"/>
                  </a:lnTo>
                  <a:lnTo>
                    <a:pt x="156806" y="505714"/>
                  </a:lnTo>
                  <a:lnTo>
                    <a:pt x="156806" y="505536"/>
                  </a:lnTo>
                  <a:lnTo>
                    <a:pt x="157162" y="505891"/>
                  </a:lnTo>
                  <a:lnTo>
                    <a:pt x="157162" y="501205"/>
                  </a:lnTo>
                  <a:lnTo>
                    <a:pt x="154216" y="504329"/>
                  </a:lnTo>
                  <a:lnTo>
                    <a:pt x="152488" y="503301"/>
                  </a:lnTo>
                  <a:lnTo>
                    <a:pt x="152044" y="504329"/>
                  </a:lnTo>
                  <a:lnTo>
                    <a:pt x="151968" y="504507"/>
                  </a:lnTo>
                  <a:lnTo>
                    <a:pt x="152311" y="505536"/>
                  </a:lnTo>
                  <a:lnTo>
                    <a:pt x="152374" y="505714"/>
                  </a:lnTo>
                  <a:lnTo>
                    <a:pt x="152488" y="506056"/>
                  </a:lnTo>
                  <a:lnTo>
                    <a:pt x="153873" y="505714"/>
                  </a:lnTo>
                  <a:lnTo>
                    <a:pt x="152666" y="506920"/>
                  </a:lnTo>
                  <a:lnTo>
                    <a:pt x="152146" y="507441"/>
                  </a:lnTo>
                  <a:lnTo>
                    <a:pt x="150241" y="508660"/>
                  </a:lnTo>
                  <a:lnTo>
                    <a:pt x="152146" y="511771"/>
                  </a:lnTo>
                  <a:lnTo>
                    <a:pt x="154216" y="514883"/>
                  </a:lnTo>
                  <a:lnTo>
                    <a:pt x="152819" y="515912"/>
                  </a:lnTo>
                  <a:lnTo>
                    <a:pt x="149555" y="518337"/>
                  </a:lnTo>
                  <a:lnTo>
                    <a:pt x="151422" y="519722"/>
                  </a:lnTo>
                  <a:lnTo>
                    <a:pt x="152831" y="520750"/>
                  </a:lnTo>
                  <a:lnTo>
                    <a:pt x="147993" y="519887"/>
                  </a:lnTo>
                  <a:lnTo>
                    <a:pt x="142290" y="517994"/>
                  </a:lnTo>
                  <a:lnTo>
                    <a:pt x="142290" y="520750"/>
                  </a:lnTo>
                  <a:lnTo>
                    <a:pt x="142290" y="522312"/>
                  </a:lnTo>
                  <a:lnTo>
                    <a:pt x="138036" y="520623"/>
                  </a:lnTo>
                  <a:lnTo>
                    <a:pt x="137668" y="522312"/>
                  </a:lnTo>
                  <a:lnTo>
                    <a:pt x="137591" y="522655"/>
                  </a:lnTo>
                  <a:lnTo>
                    <a:pt x="137464" y="523176"/>
                  </a:lnTo>
                  <a:lnTo>
                    <a:pt x="137426" y="523354"/>
                  </a:lnTo>
                  <a:lnTo>
                    <a:pt x="137312" y="523875"/>
                  </a:lnTo>
                  <a:lnTo>
                    <a:pt x="138658" y="526465"/>
                  </a:lnTo>
                  <a:lnTo>
                    <a:pt x="139128" y="527367"/>
                  </a:lnTo>
                  <a:lnTo>
                    <a:pt x="142455" y="526465"/>
                  </a:lnTo>
                  <a:lnTo>
                    <a:pt x="143700" y="528015"/>
                  </a:lnTo>
                  <a:lnTo>
                    <a:pt x="144538" y="529056"/>
                  </a:lnTo>
                  <a:lnTo>
                    <a:pt x="144462" y="529742"/>
                  </a:lnTo>
                  <a:lnTo>
                    <a:pt x="144360" y="530783"/>
                  </a:lnTo>
                  <a:lnTo>
                    <a:pt x="144272" y="531647"/>
                  </a:lnTo>
                  <a:lnTo>
                    <a:pt x="143789" y="536321"/>
                  </a:lnTo>
                  <a:lnTo>
                    <a:pt x="143713" y="537006"/>
                  </a:lnTo>
                  <a:lnTo>
                    <a:pt x="143624" y="537870"/>
                  </a:lnTo>
                  <a:lnTo>
                    <a:pt x="143497" y="539089"/>
                  </a:lnTo>
                  <a:lnTo>
                    <a:pt x="147472" y="536321"/>
                  </a:lnTo>
                  <a:lnTo>
                    <a:pt x="148094" y="537006"/>
                  </a:lnTo>
                  <a:lnTo>
                    <a:pt x="148856" y="537870"/>
                  </a:lnTo>
                  <a:lnTo>
                    <a:pt x="152311" y="539089"/>
                  </a:lnTo>
                  <a:lnTo>
                    <a:pt x="153352" y="537006"/>
                  </a:lnTo>
                  <a:lnTo>
                    <a:pt x="162344" y="540816"/>
                  </a:lnTo>
                  <a:lnTo>
                    <a:pt x="161480" y="531647"/>
                  </a:lnTo>
                  <a:lnTo>
                    <a:pt x="161404" y="530783"/>
                  </a:lnTo>
                  <a:lnTo>
                    <a:pt x="161302" y="529742"/>
                  </a:lnTo>
                  <a:lnTo>
                    <a:pt x="152488" y="531647"/>
                  </a:lnTo>
                  <a:lnTo>
                    <a:pt x="152146" y="531126"/>
                  </a:lnTo>
                  <a:lnTo>
                    <a:pt x="151625" y="530783"/>
                  </a:lnTo>
                  <a:lnTo>
                    <a:pt x="150583" y="530440"/>
                  </a:lnTo>
                  <a:lnTo>
                    <a:pt x="150685" y="529056"/>
                  </a:lnTo>
                  <a:lnTo>
                    <a:pt x="150799" y="528535"/>
                  </a:lnTo>
                  <a:lnTo>
                    <a:pt x="150888" y="528193"/>
                  </a:lnTo>
                  <a:lnTo>
                    <a:pt x="150926" y="528015"/>
                  </a:lnTo>
                  <a:lnTo>
                    <a:pt x="151104" y="528193"/>
                  </a:lnTo>
                  <a:lnTo>
                    <a:pt x="151447" y="528193"/>
                  </a:lnTo>
                  <a:lnTo>
                    <a:pt x="151625" y="528535"/>
                  </a:lnTo>
                  <a:lnTo>
                    <a:pt x="152488" y="528193"/>
                  </a:lnTo>
                  <a:lnTo>
                    <a:pt x="153352" y="527494"/>
                  </a:lnTo>
                  <a:lnTo>
                    <a:pt x="153530" y="526630"/>
                  </a:lnTo>
                  <a:lnTo>
                    <a:pt x="155600" y="525945"/>
                  </a:lnTo>
                  <a:lnTo>
                    <a:pt x="155257" y="524560"/>
                  </a:lnTo>
                  <a:lnTo>
                    <a:pt x="157327" y="522655"/>
                  </a:lnTo>
                  <a:lnTo>
                    <a:pt x="161302" y="523176"/>
                  </a:lnTo>
                  <a:lnTo>
                    <a:pt x="161302" y="519722"/>
                  </a:lnTo>
                  <a:lnTo>
                    <a:pt x="165455" y="523354"/>
                  </a:lnTo>
                  <a:lnTo>
                    <a:pt x="168630" y="520623"/>
                  </a:lnTo>
                  <a:lnTo>
                    <a:pt x="168694" y="519722"/>
                  </a:lnTo>
                  <a:lnTo>
                    <a:pt x="168249" y="515912"/>
                  </a:lnTo>
                  <a:lnTo>
                    <a:pt x="168046" y="514883"/>
                  </a:lnTo>
                  <a:lnTo>
                    <a:pt x="165011" y="511771"/>
                  </a:lnTo>
                  <a:lnTo>
                    <a:pt x="160959" y="515912"/>
                  </a:lnTo>
                  <a:lnTo>
                    <a:pt x="154216" y="511251"/>
                  </a:lnTo>
                  <a:lnTo>
                    <a:pt x="165277" y="509346"/>
                  </a:lnTo>
                  <a:lnTo>
                    <a:pt x="166458" y="506412"/>
                  </a:lnTo>
                  <a:lnTo>
                    <a:pt x="169087" y="500354"/>
                  </a:lnTo>
                  <a:close/>
                </a:path>
                <a:path w="262255" h="606425">
                  <a:moveTo>
                    <a:pt x="169087" y="413905"/>
                  </a:moveTo>
                  <a:lnTo>
                    <a:pt x="168744" y="413385"/>
                  </a:lnTo>
                  <a:lnTo>
                    <a:pt x="168046" y="412178"/>
                  </a:lnTo>
                  <a:lnTo>
                    <a:pt x="166141" y="412521"/>
                  </a:lnTo>
                  <a:lnTo>
                    <a:pt x="166319" y="413740"/>
                  </a:lnTo>
                  <a:lnTo>
                    <a:pt x="167182" y="414261"/>
                  </a:lnTo>
                  <a:lnTo>
                    <a:pt x="168046" y="414604"/>
                  </a:lnTo>
                  <a:lnTo>
                    <a:pt x="168910" y="415124"/>
                  </a:lnTo>
                  <a:lnTo>
                    <a:pt x="168910" y="414604"/>
                  </a:lnTo>
                  <a:lnTo>
                    <a:pt x="169087" y="413905"/>
                  </a:lnTo>
                  <a:close/>
                </a:path>
                <a:path w="262255" h="606425">
                  <a:moveTo>
                    <a:pt x="170307" y="390398"/>
                  </a:moveTo>
                  <a:lnTo>
                    <a:pt x="168414" y="390398"/>
                  </a:lnTo>
                  <a:lnTo>
                    <a:pt x="169265" y="391604"/>
                  </a:lnTo>
                  <a:lnTo>
                    <a:pt x="170307" y="390398"/>
                  </a:lnTo>
                  <a:close/>
                </a:path>
                <a:path w="262255" h="606425">
                  <a:moveTo>
                    <a:pt x="178422" y="381749"/>
                  </a:moveTo>
                  <a:lnTo>
                    <a:pt x="176352" y="378637"/>
                  </a:lnTo>
                  <a:lnTo>
                    <a:pt x="175488" y="375526"/>
                  </a:lnTo>
                  <a:lnTo>
                    <a:pt x="172377" y="377774"/>
                  </a:lnTo>
                  <a:lnTo>
                    <a:pt x="172466" y="378904"/>
                  </a:lnTo>
                  <a:lnTo>
                    <a:pt x="170294" y="376224"/>
                  </a:lnTo>
                  <a:lnTo>
                    <a:pt x="168567" y="378117"/>
                  </a:lnTo>
                  <a:lnTo>
                    <a:pt x="169265" y="378815"/>
                  </a:lnTo>
                  <a:lnTo>
                    <a:pt x="169951" y="379679"/>
                  </a:lnTo>
                  <a:lnTo>
                    <a:pt x="170637" y="380022"/>
                  </a:lnTo>
                  <a:lnTo>
                    <a:pt x="172605" y="379895"/>
                  </a:lnTo>
                  <a:lnTo>
                    <a:pt x="174269" y="380885"/>
                  </a:lnTo>
                  <a:lnTo>
                    <a:pt x="178422" y="381749"/>
                  </a:lnTo>
                  <a:close/>
                </a:path>
                <a:path w="262255" h="606425">
                  <a:moveTo>
                    <a:pt x="191046" y="457822"/>
                  </a:moveTo>
                  <a:lnTo>
                    <a:pt x="187756" y="456615"/>
                  </a:lnTo>
                  <a:lnTo>
                    <a:pt x="187413" y="458343"/>
                  </a:lnTo>
                  <a:lnTo>
                    <a:pt x="187934" y="459206"/>
                  </a:lnTo>
                  <a:lnTo>
                    <a:pt x="188620" y="459028"/>
                  </a:lnTo>
                  <a:lnTo>
                    <a:pt x="189318" y="459028"/>
                  </a:lnTo>
                  <a:lnTo>
                    <a:pt x="191046" y="457822"/>
                  </a:lnTo>
                  <a:close/>
                </a:path>
                <a:path w="262255" h="606425">
                  <a:moveTo>
                    <a:pt x="192773" y="394373"/>
                  </a:moveTo>
                  <a:lnTo>
                    <a:pt x="189661" y="390220"/>
                  </a:lnTo>
                  <a:lnTo>
                    <a:pt x="186715" y="390740"/>
                  </a:lnTo>
                  <a:lnTo>
                    <a:pt x="186372" y="389877"/>
                  </a:lnTo>
                  <a:lnTo>
                    <a:pt x="184124" y="387972"/>
                  </a:lnTo>
                  <a:lnTo>
                    <a:pt x="183261" y="389877"/>
                  </a:lnTo>
                  <a:lnTo>
                    <a:pt x="182918" y="389534"/>
                  </a:lnTo>
                  <a:lnTo>
                    <a:pt x="182702" y="389750"/>
                  </a:lnTo>
                  <a:lnTo>
                    <a:pt x="182346" y="388404"/>
                  </a:lnTo>
                  <a:lnTo>
                    <a:pt x="182346" y="390220"/>
                  </a:lnTo>
                  <a:lnTo>
                    <a:pt x="182232" y="390398"/>
                  </a:lnTo>
                  <a:lnTo>
                    <a:pt x="181876" y="390740"/>
                  </a:lnTo>
                  <a:lnTo>
                    <a:pt x="181698" y="390766"/>
                  </a:lnTo>
                  <a:lnTo>
                    <a:pt x="182346" y="390220"/>
                  </a:lnTo>
                  <a:lnTo>
                    <a:pt x="182346" y="388404"/>
                  </a:lnTo>
                  <a:lnTo>
                    <a:pt x="182054" y="387286"/>
                  </a:lnTo>
                  <a:lnTo>
                    <a:pt x="180873" y="387070"/>
                  </a:lnTo>
                  <a:lnTo>
                    <a:pt x="181711" y="385724"/>
                  </a:lnTo>
                  <a:lnTo>
                    <a:pt x="182740" y="386245"/>
                  </a:lnTo>
                  <a:lnTo>
                    <a:pt x="184213" y="385089"/>
                  </a:lnTo>
                  <a:lnTo>
                    <a:pt x="184480" y="386765"/>
                  </a:lnTo>
                  <a:lnTo>
                    <a:pt x="187071" y="386080"/>
                  </a:lnTo>
                  <a:lnTo>
                    <a:pt x="190868" y="387286"/>
                  </a:lnTo>
                  <a:lnTo>
                    <a:pt x="189839" y="381749"/>
                  </a:lnTo>
                  <a:lnTo>
                    <a:pt x="187071" y="382092"/>
                  </a:lnTo>
                  <a:lnTo>
                    <a:pt x="183603" y="381063"/>
                  </a:lnTo>
                  <a:lnTo>
                    <a:pt x="183972" y="383501"/>
                  </a:lnTo>
                  <a:lnTo>
                    <a:pt x="182727" y="382117"/>
                  </a:lnTo>
                  <a:lnTo>
                    <a:pt x="179705" y="381558"/>
                  </a:lnTo>
                  <a:lnTo>
                    <a:pt x="179463" y="385381"/>
                  </a:lnTo>
                  <a:lnTo>
                    <a:pt x="179959" y="386905"/>
                  </a:lnTo>
                  <a:lnTo>
                    <a:pt x="179285" y="386765"/>
                  </a:lnTo>
                  <a:lnTo>
                    <a:pt x="174625" y="386765"/>
                  </a:lnTo>
                  <a:lnTo>
                    <a:pt x="174726" y="387019"/>
                  </a:lnTo>
                  <a:lnTo>
                    <a:pt x="173748" y="386080"/>
                  </a:lnTo>
                  <a:lnTo>
                    <a:pt x="172021" y="390029"/>
                  </a:lnTo>
                  <a:lnTo>
                    <a:pt x="172021" y="389534"/>
                  </a:lnTo>
                  <a:lnTo>
                    <a:pt x="170637" y="388327"/>
                  </a:lnTo>
                  <a:lnTo>
                    <a:pt x="167017" y="386765"/>
                  </a:lnTo>
                  <a:lnTo>
                    <a:pt x="167932" y="389534"/>
                  </a:lnTo>
                  <a:lnTo>
                    <a:pt x="168046" y="389877"/>
                  </a:lnTo>
                  <a:lnTo>
                    <a:pt x="168287" y="390220"/>
                  </a:lnTo>
                  <a:lnTo>
                    <a:pt x="170472" y="390220"/>
                  </a:lnTo>
                  <a:lnTo>
                    <a:pt x="171932" y="390220"/>
                  </a:lnTo>
                  <a:lnTo>
                    <a:pt x="171856" y="390398"/>
                  </a:lnTo>
                  <a:lnTo>
                    <a:pt x="170129" y="393166"/>
                  </a:lnTo>
                  <a:lnTo>
                    <a:pt x="173926" y="394550"/>
                  </a:lnTo>
                  <a:lnTo>
                    <a:pt x="176517" y="394030"/>
                  </a:lnTo>
                  <a:lnTo>
                    <a:pt x="179336" y="392341"/>
                  </a:lnTo>
                  <a:lnTo>
                    <a:pt x="180276" y="393941"/>
                  </a:lnTo>
                  <a:lnTo>
                    <a:pt x="178943" y="393166"/>
                  </a:lnTo>
                  <a:lnTo>
                    <a:pt x="178600" y="395236"/>
                  </a:lnTo>
                  <a:lnTo>
                    <a:pt x="177038" y="395236"/>
                  </a:lnTo>
                  <a:lnTo>
                    <a:pt x="175996" y="395922"/>
                  </a:lnTo>
                  <a:lnTo>
                    <a:pt x="174790" y="396621"/>
                  </a:lnTo>
                  <a:lnTo>
                    <a:pt x="168465" y="394068"/>
                  </a:lnTo>
                  <a:lnTo>
                    <a:pt x="165633" y="388670"/>
                  </a:lnTo>
                  <a:lnTo>
                    <a:pt x="162166" y="390918"/>
                  </a:lnTo>
                  <a:lnTo>
                    <a:pt x="158191" y="390207"/>
                  </a:lnTo>
                  <a:lnTo>
                    <a:pt x="158191" y="400253"/>
                  </a:lnTo>
                  <a:lnTo>
                    <a:pt x="155778" y="401637"/>
                  </a:lnTo>
                  <a:lnTo>
                    <a:pt x="153682" y="396798"/>
                  </a:lnTo>
                  <a:lnTo>
                    <a:pt x="155930" y="398526"/>
                  </a:lnTo>
                  <a:lnTo>
                    <a:pt x="158191" y="400253"/>
                  </a:lnTo>
                  <a:lnTo>
                    <a:pt x="158191" y="390207"/>
                  </a:lnTo>
                  <a:lnTo>
                    <a:pt x="155422" y="389699"/>
                  </a:lnTo>
                  <a:lnTo>
                    <a:pt x="154800" y="390918"/>
                  </a:lnTo>
                  <a:lnTo>
                    <a:pt x="152311" y="395757"/>
                  </a:lnTo>
                  <a:lnTo>
                    <a:pt x="153225" y="396443"/>
                  </a:lnTo>
                  <a:lnTo>
                    <a:pt x="153403" y="396582"/>
                  </a:lnTo>
                  <a:lnTo>
                    <a:pt x="151447" y="398868"/>
                  </a:lnTo>
                  <a:lnTo>
                    <a:pt x="148678" y="400253"/>
                  </a:lnTo>
                  <a:lnTo>
                    <a:pt x="147726" y="401637"/>
                  </a:lnTo>
                  <a:lnTo>
                    <a:pt x="147129" y="402501"/>
                  </a:lnTo>
                  <a:lnTo>
                    <a:pt x="149377" y="405777"/>
                  </a:lnTo>
                  <a:lnTo>
                    <a:pt x="148513" y="405955"/>
                  </a:lnTo>
                  <a:lnTo>
                    <a:pt x="147472" y="405777"/>
                  </a:lnTo>
                  <a:lnTo>
                    <a:pt x="145567" y="404228"/>
                  </a:lnTo>
                  <a:lnTo>
                    <a:pt x="145186" y="405777"/>
                  </a:lnTo>
                  <a:lnTo>
                    <a:pt x="145135" y="405955"/>
                  </a:lnTo>
                  <a:lnTo>
                    <a:pt x="145059" y="406298"/>
                  </a:lnTo>
                  <a:lnTo>
                    <a:pt x="144627" y="408025"/>
                  </a:lnTo>
                  <a:lnTo>
                    <a:pt x="144538" y="408381"/>
                  </a:lnTo>
                  <a:lnTo>
                    <a:pt x="144729" y="408546"/>
                  </a:lnTo>
                  <a:lnTo>
                    <a:pt x="149034" y="412356"/>
                  </a:lnTo>
                  <a:lnTo>
                    <a:pt x="151625" y="414947"/>
                  </a:lnTo>
                  <a:lnTo>
                    <a:pt x="154736" y="412013"/>
                  </a:lnTo>
                  <a:lnTo>
                    <a:pt x="151218" y="409346"/>
                  </a:lnTo>
                  <a:lnTo>
                    <a:pt x="151803" y="408546"/>
                  </a:lnTo>
                  <a:lnTo>
                    <a:pt x="154736" y="410629"/>
                  </a:lnTo>
                  <a:lnTo>
                    <a:pt x="160439" y="406298"/>
                  </a:lnTo>
                  <a:lnTo>
                    <a:pt x="161302" y="408025"/>
                  </a:lnTo>
                  <a:lnTo>
                    <a:pt x="161366" y="408546"/>
                  </a:lnTo>
                  <a:lnTo>
                    <a:pt x="161480" y="409587"/>
                  </a:lnTo>
                  <a:lnTo>
                    <a:pt x="163385" y="412178"/>
                  </a:lnTo>
                  <a:lnTo>
                    <a:pt x="164769" y="411657"/>
                  </a:lnTo>
                  <a:lnTo>
                    <a:pt x="168567" y="409409"/>
                  </a:lnTo>
                  <a:lnTo>
                    <a:pt x="160782" y="404228"/>
                  </a:lnTo>
                  <a:lnTo>
                    <a:pt x="166319" y="403529"/>
                  </a:lnTo>
                  <a:lnTo>
                    <a:pt x="168744" y="402844"/>
                  </a:lnTo>
                  <a:lnTo>
                    <a:pt x="169430" y="400596"/>
                  </a:lnTo>
                  <a:lnTo>
                    <a:pt x="168046" y="398526"/>
                  </a:lnTo>
                  <a:lnTo>
                    <a:pt x="167525" y="397306"/>
                  </a:lnTo>
                  <a:lnTo>
                    <a:pt x="163728" y="398526"/>
                  </a:lnTo>
                  <a:lnTo>
                    <a:pt x="164769" y="395922"/>
                  </a:lnTo>
                  <a:lnTo>
                    <a:pt x="169087" y="395236"/>
                  </a:lnTo>
                  <a:lnTo>
                    <a:pt x="175133" y="405434"/>
                  </a:lnTo>
                  <a:lnTo>
                    <a:pt x="178600" y="406133"/>
                  </a:lnTo>
                  <a:lnTo>
                    <a:pt x="178765" y="405612"/>
                  </a:lnTo>
                  <a:lnTo>
                    <a:pt x="179463" y="405269"/>
                  </a:lnTo>
                  <a:lnTo>
                    <a:pt x="179463" y="404749"/>
                  </a:lnTo>
                  <a:lnTo>
                    <a:pt x="178943" y="401459"/>
                  </a:lnTo>
                  <a:lnTo>
                    <a:pt x="183438" y="399211"/>
                  </a:lnTo>
                  <a:lnTo>
                    <a:pt x="181190" y="396443"/>
                  </a:lnTo>
                  <a:lnTo>
                    <a:pt x="181571" y="396113"/>
                  </a:lnTo>
                  <a:lnTo>
                    <a:pt x="181775" y="396443"/>
                  </a:lnTo>
                  <a:lnTo>
                    <a:pt x="181876" y="396621"/>
                  </a:lnTo>
                  <a:lnTo>
                    <a:pt x="183603" y="394550"/>
                  </a:lnTo>
                  <a:lnTo>
                    <a:pt x="183692" y="395058"/>
                  </a:lnTo>
                  <a:lnTo>
                    <a:pt x="183781" y="395579"/>
                  </a:lnTo>
                  <a:lnTo>
                    <a:pt x="184645" y="396443"/>
                  </a:lnTo>
                  <a:lnTo>
                    <a:pt x="185686" y="396621"/>
                  </a:lnTo>
                  <a:lnTo>
                    <a:pt x="185801" y="396963"/>
                  </a:lnTo>
                  <a:lnTo>
                    <a:pt x="185851" y="397141"/>
                  </a:lnTo>
                  <a:lnTo>
                    <a:pt x="186372" y="397827"/>
                  </a:lnTo>
                  <a:lnTo>
                    <a:pt x="186550" y="398348"/>
                  </a:lnTo>
                  <a:lnTo>
                    <a:pt x="189141" y="398868"/>
                  </a:lnTo>
                  <a:lnTo>
                    <a:pt x="190080" y="397141"/>
                  </a:lnTo>
                  <a:lnTo>
                    <a:pt x="190182" y="396963"/>
                  </a:lnTo>
                  <a:lnTo>
                    <a:pt x="189839" y="396100"/>
                  </a:lnTo>
                  <a:lnTo>
                    <a:pt x="189318" y="395414"/>
                  </a:lnTo>
                  <a:lnTo>
                    <a:pt x="188798" y="395058"/>
                  </a:lnTo>
                  <a:lnTo>
                    <a:pt x="192773" y="394373"/>
                  </a:lnTo>
                  <a:close/>
                </a:path>
                <a:path w="262255" h="606425">
                  <a:moveTo>
                    <a:pt x="194500" y="30949"/>
                  </a:moveTo>
                  <a:lnTo>
                    <a:pt x="193636" y="27152"/>
                  </a:lnTo>
                  <a:lnTo>
                    <a:pt x="189661" y="30607"/>
                  </a:lnTo>
                  <a:lnTo>
                    <a:pt x="187071" y="32512"/>
                  </a:lnTo>
                  <a:lnTo>
                    <a:pt x="193636" y="35102"/>
                  </a:lnTo>
                  <a:lnTo>
                    <a:pt x="194322" y="34417"/>
                  </a:lnTo>
                  <a:lnTo>
                    <a:pt x="194500" y="30949"/>
                  </a:lnTo>
                  <a:close/>
                </a:path>
                <a:path w="262255" h="606425">
                  <a:moveTo>
                    <a:pt x="197269" y="423075"/>
                  </a:moveTo>
                  <a:lnTo>
                    <a:pt x="195541" y="422897"/>
                  </a:lnTo>
                  <a:lnTo>
                    <a:pt x="189318" y="422897"/>
                  </a:lnTo>
                  <a:lnTo>
                    <a:pt x="192633" y="426008"/>
                  </a:lnTo>
                  <a:lnTo>
                    <a:pt x="186372" y="421347"/>
                  </a:lnTo>
                  <a:lnTo>
                    <a:pt x="184302" y="423240"/>
                  </a:lnTo>
                  <a:lnTo>
                    <a:pt x="183603" y="423075"/>
                  </a:lnTo>
                  <a:lnTo>
                    <a:pt x="183261" y="422897"/>
                  </a:lnTo>
                  <a:lnTo>
                    <a:pt x="182918" y="423418"/>
                  </a:lnTo>
                  <a:lnTo>
                    <a:pt x="181013" y="423418"/>
                  </a:lnTo>
                  <a:lnTo>
                    <a:pt x="179806" y="421347"/>
                  </a:lnTo>
                  <a:lnTo>
                    <a:pt x="179463" y="419785"/>
                  </a:lnTo>
                  <a:lnTo>
                    <a:pt x="177901" y="417195"/>
                  </a:lnTo>
                  <a:lnTo>
                    <a:pt x="175488" y="420484"/>
                  </a:lnTo>
                  <a:lnTo>
                    <a:pt x="173240" y="419620"/>
                  </a:lnTo>
                  <a:lnTo>
                    <a:pt x="169697" y="416687"/>
                  </a:lnTo>
                  <a:lnTo>
                    <a:pt x="167081" y="418236"/>
                  </a:lnTo>
                  <a:lnTo>
                    <a:pt x="166890" y="421462"/>
                  </a:lnTo>
                  <a:lnTo>
                    <a:pt x="170637" y="423595"/>
                  </a:lnTo>
                  <a:lnTo>
                    <a:pt x="168910" y="426008"/>
                  </a:lnTo>
                  <a:lnTo>
                    <a:pt x="171157" y="426529"/>
                  </a:lnTo>
                  <a:lnTo>
                    <a:pt x="169608" y="429425"/>
                  </a:lnTo>
                  <a:lnTo>
                    <a:pt x="171831" y="430377"/>
                  </a:lnTo>
                  <a:lnTo>
                    <a:pt x="173761" y="429450"/>
                  </a:lnTo>
                  <a:lnTo>
                    <a:pt x="171335" y="426707"/>
                  </a:lnTo>
                  <a:lnTo>
                    <a:pt x="173748" y="426707"/>
                  </a:lnTo>
                  <a:lnTo>
                    <a:pt x="175310" y="424116"/>
                  </a:lnTo>
                  <a:lnTo>
                    <a:pt x="177380" y="424624"/>
                  </a:lnTo>
                  <a:lnTo>
                    <a:pt x="178765" y="424116"/>
                  </a:lnTo>
                  <a:lnTo>
                    <a:pt x="179806" y="425488"/>
                  </a:lnTo>
                  <a:lnTo>
                    <a:pt x="180848" y="427228"/>
                  </a:lnTo>
                  <a:lnTo>
                    <a:pt x="179628" y="430504"/>
                  </a:lnTo>
                  <a:lnTo>
                    <a:pt x="183959" y="432587"/>
                  </a:lnTo>
                  <a:lnTo>
                    <a:pt x="186372" y="431203"/>
                  </a:lnTo>
                  <a:lnTo>
                    <a:pt x="187413" y="431711"/>
                  </a:lnTo>
                  <a:lnTo>
                    <a:pt x="188620" y="431711"/>
                  </a:lnTo>
                  <a:lnTo>
                    <a:pt x="189484" y="431368"/>
                  </a:lnTo>
                  <a:lnTo>
                    <a:pt x="189839" y="431711"/>
                  </a:lnTo>
                  <a:lnTo>
                    <a:pt x="190004" y="431711"/>
                  </a:lnTo>
                  <a:lnTo>
                    <a:pt x="190182" y="431203"/>
                  </a:lnTo>
                  <a:lnTo>
                    <a:pt x="190703" y="431025"/>
                  </a:lnTo>
                  <a:lnTo>
                    <a:pt x="191046" y="430339"/>
                  </a:lnTo>
                  <a:lnTo>
                    <a:pt x="190868" y="429641"/>
                  </a:lnTo>
                  <a:lnTo>
                    <a:pt x="193687" y="426986"/>
                  </a:lnTo>
                  <a:lnTo>
                    <a:pt x="197091" y="430161"/>
                  </a:lnTo>
                  <a:lnTo>
                    <a:pt x="197091" y="425323"/>
                  </a:lnTo>
                  <a:lnTo>
                    <a:pt x="196926" y="424281"/>
                  </a:lnTo>
                  <a:lnTo>
                    <a:pt x="197269" y="423075"/>
                  </a:lnTo>
                  <a:close/>
                </a:path>
                <a:path w="262255" h="606425">
                  <a:moveTo>
                    <a:pt x="198310" y="464223"/>
                  </a:moveTo>
                  <a:lnTo>
                    <a:pt x="196926" y="460070"/>
                  </a:lnTo>
                  <a:lnTo>
                    <a:pt x="196748" y="459384"/>
                  </a:lnTo>
                  <a:lnTo>
                    <a:pt x="196227" y="459028"/>
                  </a:lnTo>
                  <a:lnTo>
                    <a:pt x="195199" y="459206"/>
                  </a:lnTo>
                  <a:lnTo>
                    <a:pt x="191211" y="460413"/>
                  </a:lnTo>
                  <a:lnTo>
                    <a:pt x="198310" y="464223"/>
                  </a:lnTo>
                  <a:close/>
                </a:path>
                <a:path w="262255" h="606425">
                  <a:moveTo>
                    <a:pt x="201066" y="436041"/>
                  </a:moveTo>
                  <a:lnTo>
                    <a:pt x="199517" y="434136"/>
                  </a:lnTo>
                  <a:lnTo>
                    <a:pt x="198310" y="432066"/>
                  </a:lnTo>
                  <a:lnTo>
                    <a:pt x="195199" y="431203"/>
                  </a:lnTo>
                  <a:lnTo>
                    <a:pt x="195541" y="435000"/>
                  </a:lnTo>
                  <a:lnTo>
                    <a:pt x="196227" y="437248"/>
                  </a:lnTo>
                  <a:lnTo>
                    <a:pt x="201066" y="436041"/>
                  </a:lnTo>
                  <a:close/>
                </a:path>
                <a:path w="262255" h="606425">
                  <a:moveTo>
                    <a:pt x="209029" y="6235"/>
                  </a:moveTo>
                  <a:lnTo>
                    <a:pt x="201422" y="4851"/>
                  </a:lnTo>
                  <a:lnTo>
                    <a:pt x="199517" y="3289"/>
                  </a:lnTo>
                  <a:lnTo>
                    <a:pt x="196507" y="6604"/>
                  </a:lnTo>
                  <a:lnTo>
                    <a:pt x="189661" y="0"/>
                  </a:lnTo>
                  <a:lnTo>
                    <a:pt x="188963" y="4673"/>
                  </a:lnTo>
                  <a:lnTo>
                    <a:pt x="187591" y="9347"/>
                  </a:lnTo>
                  <a:lnTo>
                    <a:pt x="188277" y="13144"/>
                  </a:lnTo>
                  <a:lnTo>
                    <a:pt x="194157" y="10210"/>
                  </a:lnTo>
                  <a:lnTo>
                    <a:pt x="198818" y="8826"/>
                  </a:lnTo>
                  <a:lnTo>
                    <a:pt x="198069" y="8115"/>
                  </a:lnTo>
                  <a:lnTo>
                    <a:pt x="198818" y="8483"/>
                  </a:lnTo>
                  <a:lnTo>
                    <a:pt x="200901" y="13487"/>
                  </a:lnTo>
                  <a:lnTo>
                    <a:pt x="209029" y="6235"/>
                  </a:lnTo>
                  <a:close/>
                </a:path>
                <a:path w="262255" h="606425">
                  <a:moveTo>
                    <a:pt x="226491" y="393509"/>
                  </a:moveTo>
                  <a:lnTo>
                    <a:pt x="223723" y="394030"/>
                  </a:lnTo>
                  <a:lnTo>
                    <a:pt x="223240" y="394195"/>
                  </a:lnTo>
                  <a:lnTo>
                    <a:pt x="223240" y="398691"/>
                  </a:lnTo>
                  <a:lnTo>
                    <a:pt x="222859" y="398691"/>
                  </a:lnTo>
                  <a:lnTo>
                    <a:pt x="221818" y="397662"/>
                  </a:lnTo>
                  <a:lnTo>
                    <a:pt x="223240" y="398691"/>
                  </a:lnTo>
                  <a:lnTo>
                    <a:pt x="223240" y="394195"/>
                  </a:lnTo>
                  <a:lnTo>
                    <a:pt x="221640" y="394716"/>
                  </a:lnTo>
                  <a:lnTo>
                    <a:pt x="219748" y="395757"/>
                  </a:lnTo>
                  <a:lnTo>
                    <a:pt x="218998" y="393509"/>
                  </a:lnTo>
                  <a:lnTo>
                    <a:pt x="218884" y="393166"/>
                  </a:lnTo>
                  <a:lnTo>
                    <a:pt x="222084" y="389572"/>
                  </a:lnTo>
                  <a:lnTo>
                    <a:pt x="217258" y="387502"/>
                  </a:lnTo>
                  <a:lnTo>
                    <a:pt x="211556" y="388353"/>
                  </a:lnTo>
                  <a:lnTo>
                    <a:pt x="212102" y="393166"/>
                  </a:lnTo>
                  <a:lnTo>
                    <a:pt x="212039" y="394716"/>
                  </a:lnTo>
                  <a:lnTo>
                    <a:pt x="212267" y="395757"/>
                  </a:lnTo>
                  <a:lnTo>
                    <a:pt x="212305" y="395922"/>
                  </a:lnTo>
                  <a:lnTo>
                    <a:pt x="213347" y="396963"/>
                  </a:lnTo>
                  <a:lnTo>
                    <a:pt x="213169" y="397306"/>
                  </a:lnTo>
                  <a:lnTo>
                    <a:pt x="212826" y="397662"/>
                  </a:lnTo>
                  <a:lnTo>
                    <a:pt x="212661" y="398170"/>
                  </a:lnTo>
                  <a:lnTo>
                    <a:pt x="209740" y="398691"/>
                  </a:lnTo>
                  <a:lnTo>
                    <a:pt x="209105" y="398691"/>
                  </a:lnTo>
                  <a:lnTo>
                    <a:pt x="209410" y="401802"/>
                  </a:lnTo>
                  <a:lnTo>
                    <a:pt x="209435" y="402158"/>
                  </a:lnTo>
                  <a:lnTo>
                    <a:pt x="209473" y="402564"/>
                  </a:lnTo>
                  <a:lnTo>
                    <a:pt x="211023" y="404228"/>
                  </a:lnTo>
                  <a:lnTo>
                    <a:pt x="212344" y="405638"/>
                  </a:lnTo>
                  <a:lnTo>
                    <a:pt x="216281" y="404228"/>
                  </a:lnTo>
                  <a:lnTo>
                    <a:pt x="216801" y="404406"/>
                  </a:lnTo>
                  <a:lnTo>
                    <a:pt x="217322" y="404406"/>
                  </a:lnTo>
                  <a:lnTo>
                    <a:pt x="217665" y="404749"/>
                  </a:lnTo>
                  <a:lnTo>
                    <a:pt x="218884" y="402158"/>
                  </a:lnTo>
                  <a:lnTo>
                    <a:pt x="221132" y="403021"/>
                  </a:lnTo>
                  <a:lnTo>
                    <a:pt x="225971" y="404406"/>
                  </a:lnTo>
                  <a:lnTo>
                    <a:pt x="224243" y="401802"/>
                  </a:lnTo>
                  <a:lnTo>
                    <a:pt x="225348" y="400418"/>
                  </a:lnTo>
                  <a:lnTo>
                    <a:pt x="225450" y="400291"/>
                  </a:lnTo>
                  <a:lnTo>
                    <a:pt x="225628" y="400418"/>
                  </a:lnTo>
                  <a:lnTo>
                    <a:pt x="225679" y="400011"/>
                  </a:lnTo>
                  <a:lnTo>
                    <a:pt x="226364" y="399148"/>
                  </a:lnTo>
                  <a:lnTo>
                    <a:pt x="225780" y="399148"/>
                  </a:lnTo>
                  <a:lnTo>
                    <a:pt x="226339" y="394716"/>
                  </a:lnTo>
                  <a:lnTo>
                    <a:pt x="226377" y="394373"/>
                  </a:lnTo>
                  <a:lnTo>
                    <a:pt x="226491" y="393509"/>
                  </a:lnTo>
                  <a:close/>
                </a:path>
                <a:path w="262255" h="606425">
                  <a:moveTo>
                    <a:pt x="228041" y="47383"/>
                  </a:moveTo>
                  <a:lnTo>
                    <a:pt x="219049" y="47028"/>
                  </a:lnTo>
                  <a:lnTo>
                    <a:pt x="217322" y="49974"/>
                  </a:lnTo>
                  <a:lnTo>
                    <a:pt x="216801" y="53771"/>
                  </a:lnTo>
                  <a:lnTo>
                    <a:pt x="224929" y="57238"/>
                  </a:lnTo>
                  <a:lnTo>
                    <a:pt x="226136" y="52387"/>
                  </a:lnTo>
                  <a:lnTo>
                    <a:pt x="228041" y="47383"/>
                  </a:lnTo>
                  <a:close/>
                </a:path>
                <a:path w="262255" h="606425">
                  <a:moveTo>
                    <a:pt x="230987" y="398691"/>
                  </a:moveTo>
                  <a:lnTo>
                    <a:pt x="230466" y="398526"/>
                  </a:lnTo>
                  <a:lnTo>
                    <a:pt x="230111" y="398348"/>
                  </a:lnTo>
                  <a:lnTo>
                    <a:pt x="229425" y="398170"/>
                  </a:lnTo>
                  <a:lnTo>
                    <a:pt x="228739" y="398868"/>
                  </a:lnTo>
                  <a:lnTo>
                    <a:pt x="228219" y="399211"/>
                  </a:lnTo>
                  <a:lnTo>
                    <a:pt x="228561" y="399389"/>
                  </a:lnTo>
                  <a:lnTo>
                    <a:pt x="229082" y="399910"/>
                  </a:lnTo>
                  <a:lnTo>
                    <a:pt x="229425" y="399732"/>
                  </a:lnTo>
                  <a:lnTo>
                    <a:pt x="229946" y="399554"/>
                  </a:lnTo>
                  <a:lnTo>
                    <a:pt x="230466" y="399211"/>
                  </a:lnTo>
                  <a:lnTo>
                    <a:pt x="230987" y="398691"/>
                  </a:lnTo>
                  <a:close/>
                </a:path>
                <a:path w="262255" h="606425">
                  <a:moveTo>
                    <a:pt x="238594" y="9169"/>
                  </a:moveTo>
                  <a:lnTo>
                    <a:pt x="238074" y="7785"/>
                  </a:lnTo>
                  <a:lnTo>
                    <a:pt x="237032" y="7962"/>
                  </a:lnTo>
                  <a:lnTo>
                    <a:pt x="233921" y="7785"/>
                  </a:lnTo>
                  <a:lnTo>
                    <a:pt x="235991" y="9347"/>
                  </a:lnTo>
                  <a:lnTo>
                    <a:pt x="237553" y="10210"/>
                  </a:lnTo>
                  <a:lnTo>
                    <a:pt x="238594" y="9169"/>
                  </a:lnTo>
                  <a:close/>
                </a:path>
                <a:path w="262255" h="606425">
                  <a:moveTo>
                    <a:pt x="238937" y="31127"/>
                  </a:moveTo>
                  <a:lnTo>
                    <a:pt x="237718" y="30607"/>
                  </a:lnTo>
                  <a:lnTo>
                    <a:pt x="235127" y="31127"/>
                  </a:lnTo>
                  <a:lnTo>
                    <a:pt x="236169" y="32169"/>
                  </a:lnTo>
                  <a:lnTo>
                    <a:pt x="236689" y="32334"/>
                  </a:lnTo>
                  <a:lnTo>
                    <a:pt x="238239" y="32854"/>
                  </a:lnTo>
                  <a:lnTo>
                    <a:pt x="238937" y="31127"/>
                  </a:lnTo>
                  <a:close/>
                </a:path>
                <a:path w="262255" h="606425">
                  <a:moveTo>
                    <a:pt x="244119" y="22136"/>
                  </a:moveTo>
                  <a:lnTo>
                    <a:pt x="238417" y="19545"/>
                  </a:lnTo>
                  <a:lnTo>
                    <a:pt x="236347" y="19888"/>
                  </a:lnTo>
                  <a:lnTo>
                    <a:pt x="229946" y="18503"/>
                  </a:lnTo>
                  <a:lnTo>
                    <a:pt x="236689" y="26809"/>
                  </a:lnTo>
                  <a:lnTo>
                    <a:pt x="241007" y="23698"/>
                  </a:lnTo>
                  <a:lnTo>
                    <a:pt x="244119" y="22136"/>
                  </a:lnTo>
                  <a:close/>
                </a:path>
                <a:path w="262255" h="606425">
                  <a:moveTo>
                    <a:pt x="244817" y="65354"/>
                  </a:moveTo>
                  <a:lnTo>
                    <a:pt x="242912" y="63804"/>
                  </a:lnTo>
                  <a:lnTo>
                    <a:pt x="241185" y="62598"/>
                  </a:lnTo>
                  <a:lnTo>
                    <a:pt x="238594" y="65011"/>
                  </a:lnTo>
                  <a:lnTo>
                    <a:pt x="240487" y="66573"/>
                  </a:lnTo>
                  <a:lnTo>
                    <a:pt x="242049" y="67957"/>
                  </a:lnTo>
                  <a:lnTo>
                    <a:pt x="244817" y="65354"/>
                  </a:lnTo>
                  <a:close/>
                </a:path>
                <a:path w="262255" h="606425">
                  <a:moveTo>
                    <a:pt x="247408" y="43395"/>
                  </a:moveTo>
                  <a:lnTo>
                    <a:pt x="244462" y="41846"/>
                  </a:lnTo>
                  <a:lnTo>
                    <a:pt x="240842" y="39077"/>
                  </a:lnTo>
                  <a:lnTo>
                    <a:pt x="236689" y="41325"/>
                  </a:lnTo>
                  <a:lnTo>
                    <a:pt x="241185" y="43916"/>
                  </a:lnTo>
                  <a:lnTo>
                    <a:pt x="242735" y="46342"/>
                  </a:lnTo>
                  <a:lnTo>
                    <a:pt x="247408" y="43395"/>
                  </a:lnTo>
                  <a:close/>
                </a:path>
                <a:path w="262255" h="606425">
                  <a:moveTo>
                    <a:pt x="255701" y="54127"/>
                  </a:moveTo>
                  <a:lnTo>
                    <a:pt x="252069" y="49974"/>
                  </a:lnTo>
                  <a:lnTo>
                    <a:pt x="249478" y="50660"/>
                  </a:lnTo>
                  <a:lnTo>
                    <a:pt x="249656" y="54813"/>
                  </a:lnTo>
                  <a:lnTo>
                    <a:pt x="255701" y="54127"/>
                  </a:lnTo>
                  <a:close/>
                </a:path>
                <a:path w="262255" h="606425">
                  <a:moveTo>
                    <a:pt x="258470" y="4152"/>
                  </a:moveTo>
                  <a:lnTo>
                    <a:pt x="247230" y="876"/>
                  </a:lnTo>
                  <a:lnTo>
                    <a:pt x="246367" y="4851"/>
                  </a:lnTo>
                  <a:lnTo>
                    <a:pt x="245846" y="8826"/>
                  </a:lnTo>
                  <a:lnTo>
                    <a:pt x="246176" y="9080"/>
                  </a:lnTo>
                  <a:lnTo>
                    <a:pt x="242570" y="7442"/>
                  </a:lnTo>
                  <a:lnTo>
                    <a:pt x="241185" y="11760"/>
                  </a:lnTo>
                  <a:lnTo>
                    <a:pt x="242392" y="14871"/>
                  </a:lnTo>
                  <a:lnTo>
                    <a:pt x="251904" y="17640"/>
                  </a:lnTo>
                  <a:lnTo>
                    <a:pt x="254317" y="15735"/>
                  </a:lnTo>
                  <a:lnTo>
                    <a:pt x="253631" y="12458"/>
                  </a:lnTo>
                  <a:lnTo>
                    <a:pt x="253492" y="12407"/>
                  </a:lnTo>
                  <a:lnTo>
                    <a:pt x="254673" y="8648"/>
                  </a:lnTo>
                  <a:lnTo>
                    <a:pt x="258470" y="4152"/>
                  </a:lnTo>
                  <a:close/>
                </a:path>
                <a:path w="262255" h="606425">
                  <a:moveTo>
                    <a:pt x="258813" y="46164"/>
                  </a:moveTo>
                  <a:lnTo>
                    <a:pt x="255879" y="44615"/>
                  </a:lnTo>
                  <a:lnTo>
                    <a:pt x="255016" y="45999"/>
                  </a:lnTo>
                  <a:lnTo>
                    <a:pt x="253809" y="47205"/>
                  </a:lnTo>
                  <a:lnTo>
                    <a:pt x="256921" y="48933"/>
                  </a:lnTo>
                  <a:lnTo>
                    <a:pt x="257606" y="47548"/>
                  </a:lnTo>
                  <a:lnTo>
                    <a:pt x="258813" y="46164"/>
                  </a:lnTo>
                  <a:close/>
                </a:path>
                <a:path w="262255" h="606425">
                  <a:moveTo>
                    <a:pt x="262102" y="65189"/>
                  </a:moveTo>
                  <a:lnTo>
                    <a:pt x="261924" y="64668"/>
                  </a:lnTo>
                  <a:lnTo>
                    <a:pt x="261924" y="64325"/>
                  </a:lnTo>
                  <a:lnTo>
                    <a:pt x="259168" y="65189"/>
                  </a:lnTo>
                  <a:lnTo>
                    <a:pt x="259854" y="66217"/>
                  </a:lnTo>
                  <a:lnTo>
                    <a:pt x="261759" y="66916"/>
                  </a:lnTo>
                  <a:lnTo>
                    <a:pt x="262102" y="65354"/>
                  </a:lnTo>
                  <a:lnTo>
                    <a:pt x="262102" y="6518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92783" y="198043"/>
              <a:ext cx="111125" cy="281305"/>
            </a:xfrm>
            <a:custGeom>
              <a:avLst/>
              <a:gdLst/>
              <a:ahLst/>
              <a:cxnLst/>
              <a:rect l="l" t="t" r="r" b="b"/>
              <a:pathLst>
                <a:path w="111125" h="281305">
                  <a:moveTo>
                    <a:pt x="4622" y="262445"/>
                  </a:moveTo>
                  <a:lnTo>
                    <a:pt x="3492" y="260883"/>
                  </a:lnTo>
                  <a:lnTo>
                    <a:pt x="647" y="260883"/>
                  </a:lnTo>
                  <a:lnTo>
                    <a:pt x="2717" y="262788"/>
                  </a:lnTo>
                  <a:lnTo>
                    <a:pt x="1333" y="263829"/>
                  </a:lnTo>
                  <a:lnTo>
                    <a:pt x="1562" y="264172"/>
                  </a:lnTo>
                  <a:lnTo>
                    <a:pt x="1676" y="264350"/>
                  </a:lnTo>
                  <a:lnTo>
                    <a:pt x="3352" y="264350"/>
                  </a:lnTo>
                  <a:lnTo>
                    <a:pt x="4102" y="264172"/>
                  </a:lnTo>
                  <a:lnTo>
                    <a:pt x="4521" y="262788"/>
                  </a:lnTo>
                  <a:lnTo>
                    <a:pt x="4622" y="262445"/>
                  </a:lnTo>
                  <a:close/>
                </a:path>
                <a:path w="111125" h="281305">
                  <a:moveTo>
                    <a:pt x="7366" y="273964"/>
                  </a:moveTo>
                  <a:lnTo>
                    <a:pt x="4445" y="270052"/>
                  </a:lnTo>
                  <a:lnTo>
                    <a:pt x="3238" y="269011"/>
                  </a:lnTo>
                  <a:lnTo>
                    <a:pt x="2717" y="269354"/>
                  </a:lnTo>
                  <a:lnTo>
                    <a:pt x="1854" y="270052"/>
                  </a:lnTo>
                  <a:lnTo>
                    <a:pt x="0" y="275374"/>
                  </a:lnTo>
                  <a:lnTo>
                    <a:pt x="3860" y="276212"/>
                  </a:lnTo>
                  <a:lnTo>
                    <a:pt x="7366" y="273964"/>
                  </a:lnTo>
                  <a:close/>
                </a:path>
                <a:path w="111125" h="281305">
                  <a:moveTo>
                    <a:pt x="12750" y="249643"/>
                  </a:moveTo>
                  <a:lnTo>
                    <a:pt x="12230" y="248615"/>
                  </a:lnTo>
                  <a:lnTo>
                    <a:pt x="11366" y="248094"/>
                  </a:lnTo>
                  <a:lnTo>
                    <a:pt x="9982" y="248615"/>
                  </a:lnTo>
                  <a:lnTo>
                    <a:pt x="10502" y="249643"/>
                  </a:lnTo>
                  <a:lnTo>
                    <a:pt x="11366" y="250342"/>
                  </a:lnTo>
                  <a:lnTo>
                    <a:pt x="12750" y="249643"/>
                  </a:lnTo>
                  <a:close/>
                </a:path>
                <a:path w="111125" h="281305">
                  <a:moveTo>
                    <a:pt x="15163" y="266598"/>
                  </a:moveTo>
                  <a:lnTo>
                    <a:pt x="11709" y="265734"/>
                  </a:lnTo>
                  <a:lnTo>
                    <a:pt x="11874" y="267462"/>
                  </a:lnTo>
                  <a:lnTo>
                    <a:pt x="11531" y="268668"/>
                  </a:lnTo>
                  <a:lnTo>
                    <a:pt x="14998" y="270052"/>
                  </a:lnTo>
                  <a:lnTo>
                    <a:pt x="14820" y="267982"/>
                  </a:lnTo>
                  <a:lnTo>
                    <a:pt x="15163" y="266598"/>
                  </a:lnTo>
                  <a:close/>
                </a:path>
                <a:path w="111125" h="281305">
                  <a:moveTo>
                    <a:pt x="20320" y="233946"/>
                  </a:moveTo>
                  <a:lnTo>
                    <a:pt x="16725" y="228561"/>
                  </a:lnTo>
                  <a:lnTo>
                    <a:pt x="15341" y="227520"/>
                  </a:lnTo>
                  <a:lnTo>
                    <a:pt x="13957" y="226314"/>
                  </a:lnTo>
                  <a:lnTo>
                    <a:pt x="12395" y="228206"/>
                  </a:lnTo>
                  <a:lnTo>
                    <a:pt x="11518" y="233324"/>
                  </a:lnTo>
                  <a:lnTo>
                    <a:pt x="16370" y="235381"/>
                  </a:lnTo>
                  <a:lnTo>
                    <a:pt x="20320" y="233946"/>
                  </a:lnTo>
                  <a:close/>
                </a:path>
                <a:path w="111125" h="281305">
                  <a:moveTo>
                    <a:pt x="22250" y="263309"/>
                  </a:moveTo>
                  <a:lnTo>
                    <a:pt x="17411" y="259156"/>
                  </a:lnTo>
                  <a:lnTo>
                    <a:pt x="13957" y="256565"/>
                  </a:lnTo>
                  <a:lnTo>
                    <a:pt x="12573" y="261061"/>
                  </a:lnTo>
                  <a:lnTo>
                    <a:pt x="13436" y="263486"/>
                  </a:lnTo>
                  <a:lnTo>
                    <a:pt x="16891" y="265036"/>
                  </a:lnTo>
                  <a:lnTo>
                    <a:pt x="22250" y="263309"/>
                  </a:lnTo>
                  <a:close/>
                </a:path>
                <a:path w="111125" h="281305">
                  <a:moveTo>
                    <a:pt x="23634" y="152831"/>
                  </a:moveTo>
                  <a:lnTo>
                    <a:pt x="21907" y="152488"/>
                  </a:lnTo>
                  <a:lnTo>
                    <a:pt x="17754" y="151269"/>
                  </a:lnTo>
                  <a:lnTo>
                    <a:pt x="20358" y="157492"/>
                  </a:lnTo>
                  <a:lnTo>
                    <a:pt x="22250" y="153873"/>
                  </a:lnTo>
                  <a:lnTo>
                    <a:pt x="22250" y="153517"/>
                  </a:lnTo>
                  <a:lnTo>
                    <a:pt x="23634" y="152831"/>
                  </a:lnTo>
                  <a:close/>
                </a:path>
                <a:path w="111125" h="281305">
                  <a:moveTo>
                    <a:pt x="25882" y="68453"/>
                  </a:moveTo>
                  <a:lnTo>
                    <a:pt x="22593" y="67424"/>
                  </a:lnTo>
                  <a:lnTo>
                    <a:pt x="22085" y="68808"/>
                  </a:lnTo>
                  <a:lnTo>
                    <a:pt x="21221" y="70015"/>
                  </a:lnTo>
                  <a:lnTo>
                    <a:pt x="24498" y="71221"/>
                  </a:lnTo>
                  <a:lnTo>
                    <a:pt x="25019" y="70015"/>
                  </a:lnTo>
                  <a:lnTo>
                    <a:pt x="25882" y="68453"/>
                  </a:lnTo>
                  <a:close/>
                </a:path>
                <a:path w="111125" h="281305">
                  <a:moveTo>
                    <a:pt x="26581" y="280771"/>
                  </a:moveTo>
                  <a:lnTo>
                    <a:pt x="25019" y="279209"/>
                  </a:lnTo>
                  <a:lnTo>
                    <a:pt x="25019" y="278180"/>
                  </a:lnTo>
                  <a:lnTo>
                    <a:pt x="25196" y="274891"/>
                  </a:lnTo>
                  <a:lnTo>
                    <a:pt x="21094" y="275170"/>
                  </a:lnTo>
                  <a:lnTo>
                    <a:pt x="17754" y="272643"/>
                  </a:lnTo>
                  <a:lnTo>
                    <a:pt x="15163" y="270217"/>
                  </a:lnTo>
                  <a:lnTo>
                    <a:pt x="12750" y="271259"/>
                  </a:lnTo>
                  <a:lnTo>
                    <a:pt x="11010" y="273685"/>
                  </a:lnTo>
                  <a:lnTo>
                    <a:pt x="12750" y="278866"/>
                  </a:lnTo>
                  <a:lnTo>
                    <a:pt x="17411" y="276961"/>
                  </a:lnTo>
                  <a:lnTo>
                    <a:pt x="18148" y="276720"/>
                  </a:lnTo>
                  <a:lnTo>
                    <a:pt x="19316" y="278345"/>
                  </a:lnTo>
                  <a:lnTo>
                    <a:pt x="19481" y="279044"/>
                  </a:lnTo>
                  <a:lnTo>
                    <a:pt x="23114" y="281114"/>
                  </a:lnTo>
                  <a:lnTo>
                    <a:pt x="24333" y="280949"/>
                  </a:lnTo>
                  <a:lnTo>
                    <a:pt x="26581" y="280771"/>
                  </a:lnTo>
                  <a:close/>
                </a:path>
                <a:path w="111125" h="281305">
                  <a:moveTo>
                    <a:pt x="30035" y="248615"/>
                  </a:moveTo>
                  <a:lnTo>
                    <a:pt x="28130" y="248437"/>
                  </a:lnTo>
                  <a:lnTo>
                    <a:pt x="23114" y="247916"/>
                  </a:lnTo>
                  <a:lnTo>
                    <a:pt x="13957" y="244983"/>
                  </a:lnTo>
                  <a:lnTo>
                    <a:pt x="14998" y="256044"/>
                  </a:lnTo>
                  <a:lnTo>
                    <a:pt x="22606" y="254317"/>
                  </a:lnTo>
                  <a:lnTo>
                    <a:pt x="23977" y="253974"/>
                  </a:lnTo>
                  <a:lnTo>
                    <a:pt x="27089" y="255016"/>
                  </a:lnTo>
                  <a:lnTo>
                    <a:pt x="26581" y="252247"/>
                  </a:lnTo>
                  <a:lnTo>
                    <a:pt x="30035" y="248615"/>
                  </a:lnTo>
                  <a:close/>
                </a:path>
                <a:path w="111125" h="281305">
                  <a:moveTo>
                    <a:pt x="31584" y="273850"/>
                  </a:moveTo>
                  <a:lnTo>
                    <a:pt x="27444" y="264858"/>
                  </a:lnTo>
                  <a:lnTo>
                    <a:pt x="25196" y="269532"/>
                  </a:lnTo>
                  <a:lnTo>
                    <a:pt x="23977" y="270916"/>
                  </a:lnTo>
                  <a:lnTo>
                    <a:pt x="26225" y="271437"/>
                  </a:lnTo>
                  <a:lnTo>
                    <a:pt x="27089" y="272300"/>
                  </a:lnTo>
                  <a:lnTo>
                    <a:pt x="27495" y="272453"/>
                  </a:lnTo>
                  <a:lnTo>
                    <a:pt x="25882" y="274713"/>
                  </a:lnTo>
                  <a:lnTo>
                    <a:pt x="27444" y="276618"/>
                  </a:lnTo>
                  <a:lnTo>
                    <a:pt x="29337" y="278523"/>
                  </a:lnTo>
                  <a:lnTo>
                    <a:pt x="31076" y="276098"/>
                  </a:lnTo>
                  <a:lnTo>
                    <a:pt x="29514" y="274205"/>
                  </a:lnTo>
                  <a:lnTo>
                    <a:pt x="27876" y="272580"/>
                  </a:lnTo>
                  <a:lnTo>
                    <a:pt x="31584" y="273850"/>
                  </a:lnTo>
                  <a:close/>
                </a:path>
                <a:path w="111125" h="281305">
                  <a:moveTo>
                    <a:pt x="36080" y="224231"/>
                  </a:moveTo>
                  <a:lnTo>
                    <a:pt x="33832" y="223024"/>
                  </a:lnTo>
                  <a:lnTo>
                    <a:pt x="31419" y="222338"/>
                  </a:lnTo>
                  <a:lnTo>
                    <a:pt x="27609" y="228561"/>
                  </a:lnTo>
                  <a:lnTo>
                    <a:pt x="32626" y="227863"/>
                  </a:lnTo>
                  <a:lnTo>
                    <a:pt x="35915" y="227863"/>
                  </a:lnTo>
                  <a:lnTo>
                    <a:pt x="36080" y="224231"/>
                  </a:lnTo>
                  <a:close/>
                </a:path>
                <a:path w="111125" h="281305">
                  <a:moveTo>
                    <a:pt x="36601" y="70015"/>
                  </a:moveTo>
                  <a:lnTo>
                    <a:pt x="32804" y="69329"/>
                  </a:lnTo>
                  <a:lnTo>
                    <a:pt x="29857" y="67424"/>
                  </a:lnTo>
                  <a:lnTo>
                    <a:pt x="29692" y="70878"/>
                  </a:lnTo>
                  <a:lnTo>
                    <a:pt x="31242" y="72440"/>
                  </a:lnTo>
                  <a:lnTo>
                    <a:pt x="33324" y="72440"/>
                  </a:lnTo>
                  <a:lnTo>
                    <a:pt x="36601" y="70015"/>
                  </a:lnTo>
                  <a:close/>
                </a:path>
                <a:path w="111125" h="281305">
                  <a:moveTo>
                    <a:pt x="38163" y="234264"/>
                  </a:moveTo>
                  <a:lnTo>
                    <a:pt x="25882" y="230111"/>
                  </a:lnTo>
                  <a:lnTo>
                    <a:pt x="27089" y="235813"/>
                  </a:lnTo>
                  <a:lnTo>
                    <a:pt x="27609" y="236677"/>
                  </a:lnTo>
                  <a:lnTo>
                    <a:pt x="32105" y="237718"/>
                  </a:lnTo>
                  <a:lnTo>
                    <a:pt x="33489" y="237718"/>
                  </a:lnTo>
                  <a:lnTo>
                    <a:pt x="38163" y="234264"/>
                  </a:lnTo>
                  <a:close/>
                </a:path>
                <a:path w="111125" h="281305">
                  <a:moveTo>
                    <a:pt x="38684" y="259676"/>
                  </a:moveTo>
                  <a:lnTo>
                    <a:pt x="35915" y="256387"/>
                  </a:lnTo>
                  <a:lnTo>
                    <a:pt x="34010" y="257429"/>
                  </a:lnTo>
                  <a:lnTo>
                    <a:pt x="30035" y="257429"/>
                  </a:lnTo>
                  <a:lnTo>
                    <a:pt x="34188" y="260718"/>
                  </a:lnTo>
                  <a:lnTo>
                    <a:pt x="35394" y="259854"/>
                  </a:lnTo>
                  <a:lnTo>
                    <a:pt x="38684" y="259676"/>
                  </a:lnTo>
                  <a:close/>
                </a:path>
                <a:path w="111125" h="281305">
                  <a:moveTo>
                    <a:pt x="39547" y="82296"/>
                  </a:moveTo>
                  <a:lnTo>
                    <a:pt x="31940" y="80911"/>
                  </a:lnTo>
                  <a:lnTo>
                    <a:pt x="30035" y="79349"/>
                  </a:lnTo>
                  <a:lnTo>
                    <a:pt x="26581" y="83159"/>
                  </a:lnTo>
                  <a:lnTo>
                    <a:pt x="29337" y="84543"/>
                  </a:lnTo>
                  <a:lnTo>
                    <a:pt x="31419" y="89547"/>
                  </a:lnTo>
                  <a:lnTo>
                    <a:pt x="39547" y="82296"/>
                  </a:lnTo>
                  <a:close/>
                </a:path>
                <a:path w="111125" h="281305">
                  <a:moveTo>
                    <a:pt x="40576" y="54114"/>
                  </a:moveTo>
                  <a:lnTo>
                    <a:pt x="37642" y="52209"/>
                  </a:lnTo>
                  <a:lnTo>
                    <a:pt x="33832" y="48920"/>
                  </a:lnTo>
                  <a:lnTo>
                    <a:pt x="29514" y="52209"/>
                  </a:lnTo>
                  <a:lnTo>
                    <a:pt x="33667" y="56362"/>
                  </a:lnTo>
                  <a:lnTo>
                    <a:pt x="35737" y="56007"/>
                  </a:lnTo>
                  <a:lnTo>
                    <a:pt x="40576" y="54114"/>
                  </a:lnTo>
                  <a:close/>
                </a:path>
                <a:path w="111125" h="281305">
                  <a:moveTo>
                    <a:pt x="43472" y="163207"/>
                  </a:moveTo>
                  <a:lnTo>
                    <a:pt x="41275" y="163207"/>
                  </a:lnTo>
                  <a:lnTo>
                    <a:pt x="41275" y="163893"/>
                  </a:lnTo>
                  <a:lnTo>
                    <a:pt x="43472" y="163207"/>
                  </a:lnTo>
                  <a:close/>
                </a:path>
                <a:path w="111125" h="281305">
                  <a:moveTo>
                    <a:pt x="44208" y="183781"/>
                  </a:moveTo>
                  <a:lnTo>
                    <a:pt x="34188" y="182219"/>
                  </a:lnTo>
                  <a:lnTo>
                    <a:pt x="31762" y="181533"/>
                  </a:lnTo>
                  <a:lnTo>
                    <a:pt x="22771" y="180835"/>
                  </a:lnTo>
                  <a:lnTo>
                    <a:pt x="30721" y="188442"/>
                  </a:lnTo>
                  <a:lnTo>
                    <a:pt x="34353" y="186715"/>
                  </a:lnTo>
                  <a:lnTo>
                    <a:pt x="35572" y="188277"/>
                  </a:lnTo>
                  <a:lnTo>
                    <a:pt x="36944" y="187058"/>
                  </a:lnTo>
                  <a:lnTo>
                    <a:pt x="37465" y="185674"/>
                  </a:lnTo>
                  <a:lnTo>
                    <a:pt x="44208" y="183781"/>
                  </a:lnTo>
                  <a:close/>
                </a:path>
                <a:path w="111125" h="281305">
                  <a:moveTo>
                    <a:pt x="44907" y="242214"/>
                  </a:moveTo>
                  <a:lnTo>
                    <a:pt x="42481" y="241007"/>
                  </a:lnTo>
                  <a:lnTo>
                    <a:pt x="39027" y="239102"/>
                  </a:lnTo>
                  <a:lnTo>
                    <a:pt x="35915" y="240144"/>
                  </a:lnTo>
                  <a:lnTo>
                    <a:pt x="38328" y="243598"/>
                  </a:lnTo>
                  <a:lnTo>
                    <a:pt x="38506" y="243776"/>
                  </a:lnTo>
                  <a:lnTo>
                    <a:pt x="38506" y="243941"/>
                  </a:lnTo>
                  <a:lnTo>
                    <a:pt x="38684" y="244119"/>
                  </a:lnTo>
                  <a:lnTo>
                    <a:pt x="39027" y="244119"/>
                  </a:lnTo>
                  <a:lnTo>
                    <a:pt x="39192" y="244983"/>
                  </a:lnTo>
                  <a:lnTo>
                    <a:pt x="41275" y="244983"/>
                  </a:lnTo>
                  <a:lnTo>
                    <a:pt x="41275" y="243941"/>
                  </a:lnTo>
                  <a:lnTo>
                    <a:pt x="43865" y="243598"/>
                  </a:lnTo>
                  <a:lnTo>
                    <a:pt x="44907" y="242214"/>
                  </a:lnTo>
                  <a:close/>
                </a:path>
                <a:path w="111125" h="281305">
                  <a:moveTo>
                    <a:pt x="45072" y="190690"/>
                  </a:moveTo>
                  <a:lnTo>
                    <a:pt x="42824" y="188620"/>
                  </a:lnTo>
                  <a:lnTo>
                    <a:pt x="41617" y="186715"/>
                  </a:lnTo>
                  <a:lnTo>
                    <a:pt x="36944" y="187058"/>
                  </a:lnTo>
                  <a:lnTo>
                    <a:pt x="38506" y="190004"/>
                  </a:lnTo>
                  <a:lnTo>
                    <a:pt x="39370" y="191033"/>
                  </a:lnTo>
                  <a:lnTo>
                    <a:pt x="45072" y="190690"/>
                  </a:lnTo>
                  <a:close/>
                </a:path>
                <a:path w="111125" h="281305">
                  <a:moveTo>
                    <a:pt x="45415" y="161823"/>
                  </a:moveTo>
                  <a:lnTo>
                    <a:pt x="43522" y="161480"/>
                  </a:lnTo>
                  <a:lnTo>
                    <a:pt x="42659" y="160782"/>
                  </a:lnTo>
                  <a:lnTo>
                    <a:pt x="42481" y="160782"/>
                  </a:lnTo>
                  <a:lnTo>
                    <a:pt x="41960" y="160261"/>
                  </a:lnTo>
                  <a:lnTo>
                    <a:pt x="39370" y="159054"/>
                  </a:lnTo>
                  <a:lnTo>
                    <a:pt x="37642" y="161823"/>
                  </a:lnTo>
                  <a:lnTo>
                    <a:pt x="35052" y="159575"/>
                  </a:lnTo>
                  <a:lnTo>
                    <a:pt x="34937" y="160261"/>
                  </a:lnTo>
                  <a:lnTo>
                    <a:pt x="34848" y="160782"/>
                  </a:lnTo>
                  <a:lnTo>
                    <a:pt x="34734" y="161480"/>
                  </a:lnTo>
                  <a:lnTo>
                    <a:pt x="34620" y="162166"/>
                  </a:lnTo>
                  <a:lnTo>
                    <a:pt x="34531" y="162687"/>
                  </a:lnTo>
                  <a:lnTo>
                    <a:pt x="39547" y="161823"/>
                  </a:lnTo>
                  <a:lnTo>
                    <a:pt x="41275" y="162166"/>
                  </a:lnTo>
                  <a:lnTo>
                    <a:pt x="41275" y="163029"/>
                  </a:lnTo>
                  <a:lnTo>
                    <a:pt x="44043" y="163029"/>
                  </a:lnTo>
                  <a:lnTo>
                    <a:pt x="45123" y="163029"/>
                  </a:lnTo>
                  <a:lnTo>
                    <a:pt x="45339" y="162166"/>
                  </a:lnTo>
                  <a:lnTo>
                    <a:pt x="45415" y="161823"/>
                  </a:lnTo>
                  <a:close/>
                </a:path>
                <a:path w="111125" h="281305">
                  <a:moveTo>
                    <a:pt x="45935" y="157327"/>
                  </a:moveTo>
                  <a:lnTo>
                    <a:pt x="43522" y="153174"/>
                  </a:lnTo>
                  <a:lnTo>
                    <a:pt x="43002" y="152831"/>
                  </a:lnTo>
                  <a:lnTo>
                    <a:pt x="40055" y="153517"/>
                  </a:lnTo>
                  <a:lnTo>
                    <a:pt x="39890" y="154038"/>
                  </a:lnTo>
                  <a:lnTo>
                    <a:pt x="40055" y="157327"/>
                  </a:lnTo>
                  <a:lnTo>
                    <a:pt x="45935" y="157327"/>
                  </a:lnTo>
                  <a:close/>
                </a:path>
                <a:path w="111125" h="281305">
                  <a:moveTo>
                    <a:pt x="46977" y="7950"/>
                  </a:moveTo>
                  <a:lnTo>
                    <a:pt x="46291" y="7086"/>
                  </a:lnTo>
                  <a:lnTo>
                    <a:pt x="43688" y="5359"/>
                  </a:lnTo>
                  <a:lnTo>
                    <a:pt x="39890" y="2070"/>
                  </a:lnTo>
                  <a:lnTo>
                    <a:pt x="39522" y="3505"/>
                  </a:lnTo>
                  <a:lnTo>
                    <a:pt x="29514" y="0"/>
                  </a:lnTo>
                  <a:lnTo>
                    <a:pt x="28651" y="685"/>
                  </a:lnTo>
                  <a:lnTo>
                    <a:pt x="27787" y="1549"/>
                  </a:lnTo>
                  <a:lnTo>
                    <a:pt x="26924" y="2590"/>
                  </a:lnTo>
                  <a:lnTo>
                    <a:pt x="27609" y="6045"/>
                  </a:lnTo>
                  <a:lnTo>
                    <a:pt x="29337" y="16764"/>
                  </a:lnTo>
                  <a:lnTo>
                    <a:pt x="31419" y="8470"/>
                  </a:lnTo>
                  <a:lnTo>
                    <a:pt x="33489" y="5702"/>
                  </a:lnTo>
                  <a:lnTo>
                    <a:pt x="39458" y="3759"/>
                  </a:lnTo>
                  <a:lnTo>
                    <a:pt x="37807" y="10363"/>
                  </a:lnTo>
                  <a:lnTo>
                    <a:pt x="42824" y="10020"/>
                  </a:lnTo>
                  <a:lnTo>
                    <a:pt x="42824" y="11061"/>
                  </a:lnTo>
                  <a:lnTo>
                    <a:pt x="44043" y="11404"/>
                  </a:lnTo>
                  <a:lnTo>
                    <a:pt x="45072" y="11061"/>
                  </a:lnTo>
                  <a:lnTo>
                    <a:pt x="44043" y="9677"/>
                  </a:lnTo>
                  <a:lnTo>
                    <a:pt x="46977" y="7950"/>
                  </a:lnTo>
                  <a:close/>
                </a:path>
                <a:path w="111125" h="281305">
                  <a:moveTo>
                    <a:pt x="50952" y="255016"/>
                  </a:moveTo>
                  <a:lnTo>
                    <a:pt x="41440" y="246189"/>
                  </a:lnTo>
                  <a:lnTo>
                    <a:pt x="34696" y="242912"/>
                  </a:lnTo>
                  <a:lnTo>
                    <a:pt x="34480" y="243255"/>
                  </a:lnTo>
                  <a:lnTo>
                    <a:pt x="31584" y="240157"/>
                  </a:lnTo>
                  <a:lnTo>
                    <a:pt x="26543" y="239217"/>
                  </a:lnTo>
                  <a:lnTo>
                    <a:pt x="25019" y="243255"/>
                  </a:lnTo>
                  <a:lnTo>
                    <a:pt x="25882" y="245668"/>
                  </a:lnTo>
                  <a:lnTo>
                    <a:pt x="27444" y="246532"/>
                  </a:lnTo>
                  <a:lnTo>
                    <a:pt x="30378" y="246532"/>
                  </a:lnTo>
                  <a:lnTo>
                    <a:pt x="34112" y="243890"/>
                  </a:lnTo>
                  <a:lnTo>
                    <a:pt x="30035" y="250685"/>
                  </a:lnTo>
                  <a:lnTo>
                    <a:pt x="37299" y="253974"/>
                  </a:lnTo>
                  <a:lnTo>
                    <a:pt x="39370" y="253974"/>
                  </a:lnTo>
                  <a:lnTo>
                    <a:pt x="41960" y="254495"/>
                  </a:lnTo>
                  <a:lnTo>
                    <a:pt x="42659" y="252590"/>
                  </a:lnTo>
                  <a:lnTo>
                    <a:pt x="42659" y="252412"/>
                  </a:lnTo>
                  <a:lnTo>
                    <a:pt x="50952" y="255016"/>
                  </a:lnTo>
                  <a:close/>
                </a:path>
                <a:path w="111125" h="281305">
                  <a:moveTo>
                    <a:pt x="51650" y="62585"/>
                  </a:moveTo>
                  <a:lnTo>
                    <a:pt x="48704" y="51866"/>
                  </a:lnTo>
                  <a:lnTo>
                    <a:pt x="41960" y="55143"/>
                  </a:lnTo>
                  <a:lnTo>
                    <a:pt x="43180" y="56705"/>
                  </a:lnTo>
                  <a:lnTo>
                    <a:pt x="41795" y="58610"/>
                  </a:lnTo>
                  <a:lnTo>
                    <a:pt x="43688" y="59982"/>
                  </a:lnTo>
                  <a:lnTo>
                    <a:pt x="51650" y="62585"/>
                  </a:lnTo>
                  <a:close/>
                </a:path>
                <a:path w="111125" h="281305">
                  <a:moveTo>
                    <a:pt x="51993" y="260197"/>
                  </a:moveTo>
                  <a:lnTo>
                    <a:pt x="49745" y="255181"/>
                  </a:lnTo>
                  <a:lnTo>
                    <a:pt x="45250" y="255701"/>
                  </a:lnTo>
                  <a:lnTo>
                    <a:pt x="42303" y="257771"/>
                  </a:lnTo>
                  <a:lnTo>
                    <a:pt x="43002" y="260718"/>
                  </a:lnTo>
                  <a:lnTo>
                    <a:pt x="46799" y="260540"/>
                  </a:lnTo>
                  <a:lnTo>
                    <a:pt x="51993" y="260197"/>
                  </a:lnTo>
                  <a:close/>
                </a:path>
                <a:path w="111125" h="281305">
                  <a:moveTo>
                    <a:pt x="52857" y="161645"/>
                  </a:moveTo>
                  <a:lnTo>
                    <a:pt x="51904" y="156997"/>
                  </a:lnTo>
                  <a:lnTo>
                    <a:pt x="48768" y="155054"/>
                  </a:lnTo>
                  <a:lnTo>
                    <a:pt x="46507" y="156324"/>
                  </a:lnTo>
                  <a:lnTo>
                    <a:pt x="48183" y="161302"/>
                  </a:lnTo>
                  <a:lnTo>
                    <a:pt x="48539" y="162166"/>
                  </a:lnTo>
                  <a:lnTo>
                    <a:pt x="51993" y="162509"/>
                  </a:lnTo>
                  <a:lnTo>
                    <a:pt x="52857" y="161645"/>
                  </a:lnTo>
                  <a:close/>
                </a:path>
                <a:path w="111125" h="281305">
                  <a:moveTo>
                    <a:pt x="54406" y="66560"/>
                  </a:moveTo>
                  <a:lnTo>
                    <a:pt x="49745" y="63093"/>
                  </a:lnTo>
                  <a:lnTo>
                    <a:pt x="48882" y="62407"/>
                  </a:lnTo>
                  <a:lnTo>
                    <a:pt x="48183" y="61887"/>
                  </a:lnTo>
                  <a:lnTo>
                    <a:pt x="47320" y="62585"/>
                  </a:lnTo>
                  <a:lnTo>
                    <a:pt x="43345" y="66560"/>
                  </a:lnTo>
                  <a:lnTo>
                    <a:pt x="54406" y="66560"/>
                  </a:lnTo>
                  <a:close/>
                </a:path>
                <a:path w="111125" h="281305">
                  <a:moveTo>
                    <a:pt x="55626" y="235127"/>
                  </a:moveTo>
                  <a:lnTo>
                    <a:pt x="51473" y="234264"/>
                  </a:lnTo>
                  <a:lnTo>
                    <a:pt x="52158" y="229946"/>
                  </a:lnTo>
                  <a:lnTo>
                    <a:pt x="44208" y="226999"/>
                  </a:lnTo>
                  <a:lnTo>
                    <a:pt x="45935" y="233743"/>
                  </a:lnTo>
                  <a:lnTo>
                    <a:pt x="47320" y="233921"/>
                  </a:lnTo>
                  <a:lnTo>
                    <a:pt x="48361" y="234086"/>
                  </a:lnTo>
                  <a:lnTo>
                    <a:pt x="49568" y="234264"/>
                  </a:lnTo>
                  <a:lnTo>
                    <a:pt x="48882" y="235127"/>
                  </a:lnTo>
                  <a:lnTo>
                    <a:pt x="47840" y="236334"/>
                  </a:lnTo>
                  <a:lnTo>
                    <a:pt x="49568" y="237032"/>
                  </a:lnTo>
                  <a:lnTo>
                    <a:pt x="52679" y="238417"/>
                  </a:lnTo>
                  <a:lnTo>
                    <a:pt x="55626" y="235127"/>
                  </a:lnTo>
                  <a:close/>
                </a:path>
                <a:path w="111125" h="281305">
                  <a:moveTo>
                    <a:pt x="55968" y="31800"/>
                  </a:moveTo>
                  <a:lnTo>
                    <a:pt x="49911" y="26962"/>
                  </a:lnTo>
                  <a:lnTo>
                    <a:pt x="43815" y="23253"/>
                  </a:lnTo>
                  <a:lnTo>
                    <a:pt x="45415" y="22821"/>
                  </a:lnTo>
                  <a:lnTo>
                    <a:pt x="44729" y="21780"/>
                  </a:lnTo>
                  <a:lnTo>
                    <a:pt x="44043" y="21259"/>
                  </a:lnTo>
                  <a:lnTo>
                    <a:pt x="42481" y="21780"/>
                  </a:lnTo>
                  <a:lnTo>
                    <a:pt x="42824" y="22821"/>
                  </a:lnTo>
                  <a:lnTo>
                    <a:pt x="43865" y="30937"/>
                  </a:lnTo>
                  <a:lnTo>
                    <a:pt x="39027" y="33185"/>
                  </a:lnTo>
                  <a:lnTo>
                    <a:pt x="34010" y="37160"/>
                  </a:lnTo>
                  <a:lnTo>
                    <a:pt x="47498" y="41490"/>
                  </a:lnTo>
                  <a:lnTo>
                    <a:pt x="46977" y="36131"/>
                  </a:lnTo>
                  <a:lnTo>
                    <a:pt x="51993" y="34404"/>
                  </a:lnTo>
                  <a:lnTo>
                    <a:pt x="55968" y="31800"/>
                  </a:lnTo>
                  <a:close/>
                </a:path>
                <a:path w="111125" h="281305">
                  <a:moveTo>
                    <a:pt x="58394" y="48399"/>
                  </a:moveTo>
                  <a:lnTo>
                    <a:pt x="58039" y="45288"/>
                  </a:lnTo>
                  <a:lnTo>
                    <a:pt x="51650" y="45643"/>
                  </a:lnTo>
                  <a:lnTo>
                    <a:pt x="54927" y="49618"/>
                  </a:lnTo>
                  <a:lnTo>
                    <a:pt x="56489" y="49441"/>
                  </a:lnTo>
                  <a:lnTo>
                    <a:pt x="57873" y="49441"/>
                  </a:lnTo>
                  <a:lnTo>
                    <a:pt x="58394" y="48399"/>
                  </a:lnTo>
                  <a:close/>
                </a:path>
                <a:path w="111125" h="281305">
                  <a:moveTo>
                    <a:pt x="59474" y="191731"/>
                  </a:moveTo>
                  <a:lnTo>
                    <a:pt x="58737" y="189306"/>
                  </a:lnTo>
                  <a:lnTo>
                    <a:pt x="57353" y="187236"/>
                  </a:lnTo>
                  <a:lnTo>
                    <a:pt x="51816" y="184988"/>
                  </a:lnTo>
                  <a:lnTo>
                    <a:pt x="52590" y="189306"/>
                  </a:lnTo>
                  <a:lnTo>
                    <a:pt x="52679" y="189826"/>
                  </a:lnTo>
                  <a:lnTo>
                    <a:pt x="53200" y="190868"/>
                  </a:lnTo>
                  <a:lnTo>
                    <a:pt x="53340" y="191731"/>
                  </a:lnTo>
                  <a:lnTo>
                    <a:pt x="53378" y="191909"/>
                  </a:lnTo>
                  <a:lnTo>
                    <a:pt x="54927" y="191909"/>
                  </a:lnTo>
                  <a:lnTo>
                    <a:pt x="59474" y="191731"/>
                  </a:lnTo>
                  <a:close/>
                </a:path>
                <a:path w="111125" h="281305">
                  <a:moveTo>
                    <a:pt x="60985" y="71742"/>
                  </a:moveTo>
                  <a:lnTo>
                    <a:pt x="53378" y="70700"/>
                  </a:lnTo>
                  <a:lnTo>
                    <a:pt x="53200" y="68630"/>
                  </a:lnTo>
                  <a:lnTo>
                    <a:pt x="48882" y="69837"/>
                  </a:lnTo>
                  <a:lnTo>
                    <a:pt x="51790" y="76428"/>
                  </a:lnTo>
                  <a:lnTo>
                    <a:pt x="49745" y="77101"/>
                  </a:lnTo>
                  <a:lnTo>
                    <a:pt x="44729" y="85229"/>
                  </a:lnTo>
                  <a:lnTo>
                    <a:pt x="52158" y="84188"/>
                  </a:lnTo>
                  <a:lnTo>
                    <a:pt x="56832" y="82981"/>
                  </a:lnTo>
                  <a:lnTo>
                    <a:pt x="51993" y="78663"/>
                  </a:lnTo>
                  <a:lnTo>
                    <a:pt x="52870" y="76911"/>
                  </a:lnTo>
                  <a:lnTo>
                    <a:pt x="55448" y="73469"/>
                  </a:lnTo>
                  <a:lnTo>
                    <a:pt x="60985" y="71742"/>
                  </a:lnTo>
                  <a:close/>
                </a:path>
                <a:path w="111125" h="281305">
                  <a:moveTo>
                    <a:pt x="63398" y="260540"/>
                  </a:moveTo>
                  <a:lnTo>
                    <a:pt x="63233" y="259499"/>
                  </a:lnTo>
                  <a:lnTo>
                    <a:pt x="61849" y="259334"/>
                  </a:lnTo>
                  <a:lnTo>
                    <a:pt x="60807" y="258470"/>
                  </a:lnTo>
                  <a:lnTo>
                    <a:pt x="60464" y="259499"/>
                  </a:lnTo>
                  <a:lnTo>
                    <a:pt x="60629" y="260883"/>
                  </a:lnTo>
                  <a:lnTo>
                    <a:pt x="62534" y="261404"/>
                  </a:lnTo>
                  <a:lnTo>
                    <a:pt x="63398" y="260540"/>
                  </a:lnTo>
                  <a:close/>
                </a:path>
                <a:path w="111125" h="281305">
                  <a:moveTo>
                    <a:pt x="63576" y="61887"/>
                  </a:moveTo>
                  <a:lnTo>
                    <a:pt x="55270" y="62064"/>
                  </a:lnTo>
                  <a:lnTo>
                    <a:pt x="59423" y="64998"/>
                  </a:lnTo>
                  <a:lnTo>
                    <a:pt x="60464" y="65862"/>
                  </a:lnTo>
                  <a:lnTo>
                    <a:pt x="60629" y="64833"/>
                  </a:lnTo>
                  <a:lnTo>
                    <a:pt x="60985" y="64655"/>
                  </a:lnTo>
                  <a:lnTo>
                    <a:pt x="63576" y="61887"/>
                  </a:lnTo>
                  <a:close/>
                </a:path>
                <a:path w="111125" h="281305">
                  <a:moveTo>
                    <a:pt x="64096" y="175996"/>
                  </a:moveTo>
                  <a:lnTo>
                    <a:pt x="59944" y="173748"/>
                  </a:lnTo>
                  <a:lnTo>
                    <a:pt x="58737" y="174955"/>
                  </a:lnTo>
                  <a:lnTo>
                    <a:pt x="57873" y="175831"/>
                  </a:lnTo>
                  <a:lnTo>
                    <a:pt x="58902" y="176860"/>
                  </a:lnTo>
                  <a:lnTo>
                    <a:pt x="58902" y="177558"/>
                  </a:lnTo>
                  <a:lnTo>
                    <a:pt x="60286" y="177723"/>
                  </a:lnTo>
                  <a:lnTo>
                    <a:pt x="62191" y="177723"/>
                  </a:lnTo>
                  <a:lnTo>
                    <a:pt x="64096" y="175996"/>
                  </a:lnTo>
                  <a:close/>
                </a:path>
                <a:path w="111125" h="281305">
                  <a:moveTo>
                    <a:pt x="64617" y="19532"/>
                  </a:moveTo>
                  <a:lnTo>
                    <a:pt x="58737" y="23329"/>
                  </a:lnTo>
                  <a:lnTo>
                    <a:pt x="52578" y="23266"/>
                  </a:lnTo>
                  <a:lnTo>
                    <a:pt x="53162" y="26835"/>
                  </a:lnTo>
                  <a:lnTo>
                    <a:pt x="57950" y="29552"/>
                  </a:lnTo>
                  <a:lnTo>
                    <a:pt x="64439" y="26962"/>
                  </a:lnTo>
                  <a:lnTo>
                    <a:pt x="61671" y="24714"/>
                  </a:lnTo>
                  <a:lnTo>
                    <a:pt x="64617" y="19532"/>
                  </a:lnTo>
                  <a:close/>
                </a:path>
                <a:path w="111125" h="281305">
                  <a:moveTo>
                    <a:pt x="67373" y="8813"/>
                  </a:moveTo>
                  <a:lnTo>
                    <a:pt x="66509" y="7086"/>
                  </a:lnTo>
                  <a:lnTo>
                    <a:pt x="63576" y="7251"/>
                  </a:lnTo>
                  <a:lnTo>
                    <a:pt x="64439" y="9334"/>
                  </a:lnTo>
                  <a:lnTo>
                    <a:pt x="65824" y="9855"/>
                  </a:lnTo>
                  <a:lnTo>
                    <a:pt x="66509" y="8978"/>
                  </a:lnTo>
                  <a:lnTo>
                    <a:pt x="67373" y="8813"/>
                  </a:lnTo>
                  <a:close/>
                </a:path>
                <a:path w="111125" h="281305">
                  <a:moveTo>
                    <a:pt x="67551" y="15036"/>
                  </a:moveTo>
                  <a:lnTo>
                    <a:pt x="64439" y="12268"/>
                  </a:lnTo>
                  <a:lnTo>
                    <a:pt x="60464" y="6908"/>
                  </a:lnTo>
                  <a:lnTo>
                    <a:pt x="55105" y="16078"/>
                  </a:lnTo>
                  <a:lnTo>
                    <a:pt x="62534" y="15557"/>
                  </a:lnTo>
                  <a:lnTo>
                    <a:pt x="67208" y="19875"/>
                  </a:lnTo>
                  <a:lnTo>
                    <a:pt x="67551" y="15036"/>
                  </a:lnTo>
                  <a:close/>
                </a:path>
                <a:path w="111125" h="281305">
                  <a:moveTo>
                    <a:pt x="68072" y="161124"/>
                  </a:moveTo>
                  <a:lnTo>
                    <a:pt x="60985" y="155079"/>
                  </a:lnTo>
                  <a:lnTo>
                    <a:pt x="58039" y="160261"/>
                  </a:lnTo>
                  <a:lnTo>
                    <a:pt x="53721" y="165455"/>
                  </a:lnTo>
                  <a:lnTo>
                    <a:pt x="63233" y="167347"/>
                  </a:lnTo>
                  <a:lnTo>
                    <a:pt x="65824" y="164934"/>
                  </a:lnTo>
                  <a:lnTo>
                    <a:pt x="68072" y="161124"/>
                  </a:lnTo>
                  <a:close/>
                </a:path>
                <a:path w="111125" h="281305">
                  <a:moveTo>
                    <a:pt x="69456" y="92151"/>
                  </a:moveTo>
                  <a:lnTo>
                    <a:pt x="65303" y="84709"/>
                  </a:lnTo>
                  <a:lnTo>
                    <a:pt x="62877" y="87299"/>
                  </a:lnTo>
                  <a:lnTo>
                    <a:pt x="61849" y="88684"/>
                  </a:lnTo>
                  <a:lnTo>
                    <a:pt x="63576" y="89039"/>
                  </a:lnTo>
                  <a:lnTo>
                    <a:pt x="64439" y="89547"/>
                  </a:lnTo>
                  <a:lnTo>
                    <a:pt x="69456" y="92151"/>
                  </a:lnTo>
                  <a:close/>
                </a:path>
                <a:path w="111125" h="281305">
                  <a:moveTo>
                    <a:pt x="72047" y="79349"/>
                  </a:moveTo>
                  <a:lnTo>
                    <a:pt x="68072" y="76758"/>
                  </a:lnTo>
                  <a:lnTo>
                    <a:pt x="67551" y="79184"/>
                  </a:lnTo>
                  <a:lnTo>
                    <a:pt x="65303" y="81597"/>
                  </a:lnTo>
                  <a:lnTo>
                    <a:pt x="70840" y="82296"/>
                  </a:lnTo>
                  <a:lnTo>
                    <a:pt x="71361" y="81076"/>
                  </a:lnTo>
                  <a:lnTo>
                    <a:pt x="72047" y="79349"/>
                  </a:lnTo>
                  <a:close/>
                </a:path>
                <a:path w="111125" h="281305">
                  <a:moveTo>
                    <a:pt x="73367" y="41656"/>
                  </a:moveTo>
                  <a:lnTo>
                    <a:pt x="70192" y="37350"/>
                  </a:lnTo>
                  <a:lnTo>
                    <a:pt x="64960" y="35953"/>
                  </a:lnTo>
                  <a:lnTo>
                    <a:pt x="68072" y="38544"/>
                  </a:lnTo>
                  <a:lnTo>
                    <a:pt x="60807" y="39763"/>
                  </a:lnTo>
                  <a:lnTo>
                    <a:pt x="65303" y="42697"/>
                  </a:lnTo>
                  <a:lnTo>
                    <a:pt x="72428" y="44805"/>
                  </a:lnTo>
                  <a:lnTo>
                    <a:pt x="73367" y="41656"/>
                  </a:lnTo>
                  <a:close/>
                </a:path>
                <a:path w="111125" h="281305">
                  <a:moveTo>
                    <a:pt x="75857" y="173062"/>
                  </a:moveTo>
                  <a:lnTo>
                    <a:pt x="71869" y="169252"/>
                  </a:lnTo>
                  <a:lnTo>
                    <a:pt x="67894" y="167525"/>
                  </a:lnTo>
                  <a:lnTo>
                    <a:pt x="69456" y="173405"/>
                  </a:lnTo>
                  <a:lnTo>
                    <a:pt x="66865" y="174790"/>
                  </a:lnTo>
                  <a:lnTo>
                    <a:pt x="68516" y="177888"/>
                  </a:lnTo>
                  <a:lnTo>
                    <a:pt x="73126" y="176618"/>
                  </a:lnTo>
                  <a:lnTo>
                    <a:pt x="75857" y="173062"/>
                  </a:lnTo>
                  <a:close/>
                </a:path>
                <a:path w="111125" h="281305">
                  <a:moveTo>
                    <a:pt x="76720" y="97853"/>
                  </a:moveTo>
                  <a:lnTo>
                    <a:pt x="76365" y="97155"/>
                  </a:lnTo>
                  <a:lnTo>
                    <a:pt x="75679" y="97332"/>
                  </a:lnTo>
                  <a:lnTo>
                    <a:pt x="75844" y="98196"/>
                  </a:lnTo>
                  <a:lnTo>
                    <a:pt x="76542" y="98196"/>
                  </a:lnTo>
                  <a:lnTo>
                    <a:pt x="76542" y="98018"/>
                  </a:lnTo>
                  <a:lnTo>
                    <a:pt x="76720" y="97853"/>
                  </a:lnTo>
                  <a:close/>
                </a:path>
                <a:path w="111125" h="281305">
                  <a:moveTo>
                    <a:pt x="77228" y="58610"/>
                  </a:moveTo>
                  <a:lnTo>
                    <a:pt x="73952" y="57391"/>
                  </a:lnTo>
                  <a:lnTo>
                    <a:pt x="73431" y="58775"/>
                  </a:lnTo>
                  <a:lnTo>
                    <a:pt x="72567" y="60337"/>
                  </a:lnTo>
                  <a:lnTo>
                    <a:pt x="75844" y="61366"/>
                  </a:lnTo>
                  <a:lnTo>
                    <a:pt x="76365" y="59982"/>
                  </a:lnTo>
                  <a:lnTo>
                    <a:pt x="77228" y="58610"/>
                  </a:lnTo>
                  <a:close/>
                </a:path>
                <a:path w="111125" h="281305">
                  <a:moveTo>
                    <a:pt x="77749" y="203492"/>
                  </a:moveTo>
                  <a:lnTo>
                    <a:pt x="76365" y="200888"/>
                  </a:lnTo>
                  <a:lnTo>
                    <a:pt x="76200" y="200723"/>
                  </a:lnTo>
                  <a:lnTo>
                    <a:pt x="76022" y="200888"/>
                  </a:lnTo>
                  <a:lnTo>
                    <a:pt x="75844" y="200888"/>
                  </a:lnTo>
                  <a:lnTo>
                    <a:pt x="75730" y="199161"/>
                  </a:lnTo>
                  <a:lnTo>
                    <a:pt x="75679" y="198297"/>
                  </a:lnTo>
                  <a:lnTo>
                    <a:pt x="72390" y="194665"/>
                  </a:lnTo>
                  <a:lnTo>
                    <a:pt x="70142" y="197091"/>
                  </a:lnTo>
                  <a:lnTo>
                    <a:pt x="69557" y="195186"/>
                  </a:lnTo>
                  <a:lnTo>
                    <a:pt x="69456" y="194843"/>
                  </a:lnTo>
                  <a:lnTo>
                    <a:pt x="65824" y="195186"/>
                  </a:lnTo>
                  <a:lnTo>
                    <a:pt x="64782" y="196405"/>
                  </a:lnTo>
                  <a:lnTo>
                    <a:pt x="66687" y="189306"/>
                  </a:lnTo>
                  <a:lnTo>
                    <a:pt x="64617" y="190728"/>
                  </a:lnTo>
                  <a:lnTo>
                    <a:pt x="64617" y="196570"/>
                  </a:lnTo>
                  <a:lnTo>
                    <a:pt x="64262" y="197091"/>
                  </a:lnTo>
                  <a:lnTo>
                    <a:pt x="63830" y="197739"/>
                  </a:lnTo>
                  <a:lnTo>
                    <a:pt x="63754" y="197612"/>
                  </a:lnTo>
                  <a:lnTo>
                    <a:pt x="62306" y="197370"/>
                  </a:lnTo>
                  <a:lnTo>
                    <a:pt x="64617" y="196570"/>
                  </a:lnTo>
                  <a:lnTo>
                    <a:pt x="64617" y="190728"/>
                  </a:lnTo>
                  <a:lnTo>
                    <a:pt x="60121" y="193802"/>
                  </a:lnTo>
                  <a:lnTo>
                    <a:pt x="59601" y="192125"/>
                  </a:lnTo>
                  <a:lnTo>
                    <a:pt x="59601" y="193802"/>
                  </a:lnTo>
                  <a:lnTo>
                    <a:pt x="59601" y="196405"/>
                  </a:lnTo>
                  <a:lnTo>
                    <a:pt x="59601" y="196570"/>
                  </a:lnTo>
                  <a:lnTo>
                    <a:pt x="59601" y="196913"/>
                  </a:lnTo>
                  <a:lnTo>
                    <a:pt x="56172" y="196329"/>
                  </a:lnTo>
                  <a:lnTo>
                    <a:pt x="55270" y="194665"/>
                  </a:lnTo>
                  <a:lnTo>
                    <a:pt x="53543" y="195186"/>
                  </a:lnTo>
                  <a:lnTo>
                    <a:pt x="54762" y="194665"/>
                  </a:lnTo>
                  <a:lnTo>
                    <a:pt x="53200" y="193636"/>
                  </a:lnTo>
                  <a:lnTo>
                    <a:pt x="53543" y="192938"/>
                  </a:lnTo>
                  <a:lnTo>
                    <a:pt x="48895" y="193662"/>
                  </a:lnTo>
                  <a:lnTo>
                    <a:pt x="47472" y="197002"/>
                  </a:lnTo>
                  <a:lnTo>
                    <a:pt x="48996" y="199694"/>
                  </a:lnTo>
                  <a:lnTo>
                    <a:pt x="53200" y="198475"/>
                  </a:lnTo>
                  <a:lnTo>
                    <a:pt x="54063" y="198996"/>
                  </a:lnTo>
                  <a:lnTo>
                    <a:pt x="55270" y="199859"/>
                  </a:lnTo>
                  <a:lnTo>
                    <a:pt x="56146" y="198996"/>
                  </a:lnTo>
                  <a:lnTo>
                    <a:pt x="56984" y="198285"/>
                  </a:lnTo>
                  <a:lnTo>
                    <a:pt x="59766" y="202450"/>
                  </a:lnTo>
                  <a:lnTo>
                    <a:pt x="62534" y="205905"/>
                  </a:lnTo>
                  <a:lnTo>
                    <a:pt x="65989" y="206768"/>
                  </a:lnTo>
                  <a:lnTo>
                    <a:pt x="66141" y="201701"/>
                  </a:lnTo>
                  <a:lnTo>
                    <a:pt x="66687" y="202107"/>
                  </a:lnTo>
                  <a:lnTo>
                    <a:pt x="69456" y="201244"/>
                  </a:lnTo>
                  <a:lnTo>
                    <a:pt x="69977" y="201930"/>
                  </a:lnTo>
                  <a:lnTo>
                    <a:pt x="72224" y="202793"/>
                  </a:lnTo>
                  <a:lnTo>
                    <a:pt x="73596" y="203136"/>
                  </a:lnTo>
                  <a:lnTo>
                    <a:pt x="75501" y="205384"/>
                  </a:lnTo>
                  <a:lnTo>
                    <a:pt x="77749" y="203492"/>
                  </a:lnTo>
                  <a:close/>
                </a:path>
                <a:path w="111125" h="281305">
                  <a:moveTo>
                    <a:pt x="78613" y="271957"/>
                  </a:moveTo>
                  <a:lnTo>
                    <a:pt x="77406" y="270916"/>
                  </a:lnTo>
                  <a:lnTo>
                    <a:pt x="73774" y="269011"/>
                  </a:lnTo>
                  <a:lnTo>
                    <a:pt x="74472" y="272122"/>
                  </a:lnTo>
                  <a:lnTo>
                    <a:pt x="75336" y="273507"/>
                  </a:lnTo>
                  <a:lnTo>
                    <a:pt x="78270" y="273342"/>
                  </a:lnTo>
                  <a:lnTo>
                    <a:pt x="78613" y="271957"/>
                  </a:lnTo>
                  <a:close/>
                </a:path>
                <a:path w="111125" h="281305">
                  <a:moveTo>
                    <a:pt x="81038" y="19697"/>
                  </a:moveTo>
                  <a:lnTo>
                    <a:pt x="77406" y="18669"/>
                  </a:lnTo>
                  <a:lnTo>
                    <a:pt x="74815" y="17106"/>
                  </a:lnTo>
                  <a:lnTo>
                    <a:pt x="72910" y="20916"/>
                  </a:lnTo>
                  <a:lnTo>
                    <a:pt x="75158" y="21602"/>
                  </a:lnTo>
                  <a:lnTo>
                    <a:pt x="77927" y="22644"/>
                  </a:lnTo>
                  <a:lnTo>
                    <a:pt x="81038" y="19697"/>
                  </a:lnTo>
                  <a:close/>
                </a:path>
                <a:path w="111125" h="281305">
                  <a:moveTo>
                    <a:pt x="82245" y="179108"/>
                  </a:moveTo>
                  <a:lnTo>
                    <a:pt x="81559" y="177723"/>
                  </a:lnTo>
                  <a:lnTo>
                    <a:pt x="76720" y="176339"/>
                  </a:lnTo>
                  <a:lnTo>
                    <a:pt x="75844" y="177901"/>
                  </a:lnTo>
                  <a:lnTo>
                    <a:pt x="75844" y="178066"/>
                  </a:lnTo>
                  <a:lnTo>
                    <a:pt x="72936" y="181317"/>
                  </a:lnTo>
                  <a:lnTo>
                    <a:pt x="74612" y="183540"/>
                  </a:lnTo>
                  <a:lnTo>
                    <a:pt x="77825" y="183591"/>
                  </a:lnTo>
                  <a:lnTo>
                    <a:pt x="79476" y="180314"/>
                  </a:lnTo>
                  <a:lnTo>
                    <a:pt x="80518" y="180149"/>
                  </a:lnTo>
                  <a:lnTo>
                    <a:pt x="81724" y="179971"/>
                  </a:lnTo>
                  <a:lnTo>
                    <a:pt x="82245" y="179451"/>
                  </a:lnTo>
                  <a:lnTo>
                    <a:pt x="82245" y="179108"/>
                  </a:lnTo>
                  <a:close/>
                </a:path>
                <a:path w="111125" h="281305">
                  <a:moveTo>
                    <a:pt x="82765" y="261404"/>
                  </a:moveTo>
                  <a:lnTo>
                    <a:pt x="81724" y="257086"/>
                  </a:lnTo>
                  <a:lnTo>
                    <a:pt x="81381" y="256222"/>
                  </a:lnTo>
                  <a:lnTo>
                    <a:pt x="81559" y="254838"/>
                  </a:lnTo>
                  <a:lnTo>
                    <a:pt x="79654" y="255016"/>
                  </a:lnTo>
                  <a:lnTo>
                    <a:pt x="73774" y="256044"/>
                  </a:lnTo>
                  <a:lnTo>
                    <a:pt x="82765" y="261404"/>
                  </a:lnTo>
                  <a:close/>
                </a:path>
                <a:path w="111125" h="281305">
                  <a:moveTo>
                    <a:pt x="89509" y="64998"/>
                  </a:moveTo>
                  <a:lnTo>
                    <a:pt x="88988" y="64312"/>
                  </a:lnTo>
                  <a:lnTo>
                    <a:pt x="87947" y="63449"/>
                  </a:lnTo>
                  <a:lnTo>
                    <a:pt x="86918" y="63093"/>
                  </a:lnTo>
                  <a:lnTo>
                    <a:pt x="86055" y="62750"/>
                  </a:lnTo>
                  <a:lnTo>
                    <a:pt x="86220" y="62750"/>
                  </a:lnTo>
                  <a:lnTo>
                    <a:pt x="86741" y="62585"/>
                  </a:lnTo>
                  <a:lnTo>
                    <a:pt x="88125" y="57912"/>
                  </a:lnTo>
                  <a:lnTo>
                    <a:pt x="83108" y="57734"/>
                  </a:lnTo>
                  <a:lnTo>
                    <a:pt x="80860" y="60680"/>
                  </a:lnTo>
                  <a:lnTo>
                    <a:pt x="80695" y="61201"/>
                  </a:lnTo>
                  <a:lnTo>
                    <a:pt x="80860" y="61544"/>
                  </a:lnTo>
                  <a:lnTo>
                    <a:pt x="81203" y="62064"/>
                  </a:lnTo>
                  <a:lnTo>
                    <a:pt x="77749" y="62230"/>
                  </a:lnTo>
                  <a:lnTo>
                    <a:pt x="77406" y="63144"/>
                  </a:lnTo>
                  <a:lnTo>
                    <a:pt x="75679" y="61722"/>
                  </a:lnTo>
                  <a:lnTo>
                    <a:pt x="74637" y="63271"/>
                  </a:lnTo>
                  <a:lnTo>
                    <a:pt x="68745" y="65303"/>
                  </a:lnTo>
                  <a:lnTo>
                    <a:pt x="70777" y="69405"/>
                  </a:lnTo>
                  <a:lnTo>
                    <a:pt x="74930" y="70929"/>
                  </a:lnTo>
                  <a:lnTo>
                    <a:pt x="74637" y="72605"/>
                  </a:lnTo>
                  <a:lnTo>
                    <a:pt x="75501" y="73469"/>
                  </a:lnTo>
                  <a:lnTo>
                    <a:pt x="76720" y="72948"/>
                  </a:lnTo>
                  <a:lnTo>
                    <a:pt x="77749" y="73304"/>
                  </a:lnTo>
                  <a:lnTo>
                    <a:pt x="77749" y="71399"/>
                  </a:lnTo>
                  <a:lnTo>
                    <a:pt x="75361" y="70802"/>
                  </a:lnTo>
                  <a:lnTo>
                    <a:pt x="76492" y="67017"/>
                  </a:lnTo>
                  <a:lnTo>
                    <a:pt x="79832" y="67767"/>
                  </a:lnTo>
                  <a:lnTo>
                    <a:pt x="81381" y="68973"/>
                  </a:lnTo>
                  <a:lnTo>
                    <a:pt x="86804" y="66802"/>
                  </a:lnTo>
                  <a:lnTo>
                    <a:pt x="86055" y="66382"/>
                  </a:lnTo>
                  <a:lnTo>
                    <a:pt x="88988" y="65341"/>
                  </a:lnTo>
                  <a:lnTo>
                    <a:pt x="89509" y="64998"/>
                  </a:lnTo>
                  <a:close/>
                </a:path>
                <a:path w="111125" h="281305">
                  <a:moveTo>
                    <a:pt x="90551" y="180670"/>
                  </a:moveTo>
                  <a:lnTo>
                    <a:pt x="89166" y="180492"/>
                  </a:lnTo>
                  <a:lnTo>
                    <a:pt x="89331" y="180314"/>
                  </a:lnTo>
                  <a:lnTo>
                    <a:pt x="89509" y="180492"/>
                  </a:lnTo>
                  <a:lnTo>
                    <a:pt x="89509" y="180314"/>
                  </a:lnTo>
                  <a:lnTo>
                    <a:pt x="88988" y="179285"/>
                  </a:lnTo>
                  <a:lnTo>
                    <a:pt x="86055" y="179628"/>
                  </a:lnTo>
                  <a:lnTo>
                    <a:pt x="87439" y="180670"/>
                  </a:lnTo>
                  <a:lnTo>
                    <a:pt x="86055" y="181698"/>
                  </a:lnTo>
                  <a:lnTo>
                    <a:pt x="88646" y="183261"/>
                  </a:lnTo>
                  <a:lnTo>
                    <a:pt x="89687" y="182397"/>
                  </a:lnTo>
                  <a:lnTo>
                    <a:pt x="90373" y="181876"/>
                  </a:lnTo>
                  <a:lnTo>
                    <a:pt x="90551" y="180670"/>
                  </a:lnTo>
                  <a:close/>
                </a:path>
                <a:path w="111125" h="281305">
                  <a:moveTo>
                    <a:pt x="90678" y="144653"/>
                  </a:moveTo>
                  <a:lnTo>
                    <a:pt x="87934" y="143154"/>
                  </a:lnTo>
                  <a:lnTo>
                    <a:pt x="84759" y="143586"/>
                  </a:lnTo>
                  <a:lnTo>
                    <a:pt x="85356" y="146265"/>
                  </a:lnTo>
                  <a:lnTo>
                    <a:pt x="86575" y="146951"/>
                  </a:lnTo>
                  <a:lnTo>
                    <a:pt x="86918" y="148678"/>
                  </a:lnTo>
                  <a:lnTo>
                    <a:pt x="88811" y="147815"/>
                  </a:lnTo>
                  <a:lnTo>
                    <a:pt x="90678" y="144653"/>
                  </a:lnTo>
                  <a:close/>
                </a:path>
                <a:path w="111125" h="281305">
                  <a:moveTo>
                    <a:pt x="91935" y="69672"/>
                  </a:moveTo>
                  <a:lnTo>
                    <a:pt x="86804" y="66802"/>
                  </a:lnTo>
                  <a:lnTo>
                    <a:pt x="86131" y="69672"/>
                  </a:lnTo>
                  <a:lnTo>
                    <a:pt x="86055" y="70015"/>
                  </a:lnTo>
                  <a:lnTo>
                    <a:pt x="88303" y="70192"/>
                  </a:lnTo>
                  <a:lnTo>
                    <a:pt x="91935" y="69672"/>
                  </a:lnTo>
                  <a:close/>
                </a:path>
                <a:path w="111125" h="281305">
                  <a:moveTo>
                    <a:pt x="95554" y="198297"/>
                  </a:moveTo>
                  <a:lnTo>
                    <a:pt x="91414" y="198475"/>
                  </a:lnTo>
                  <a:lnTo>
                    <a:pt x="84150" y="198640"/>
                  </a:lnTo>
                  <a:lnTo>
                    <a:pt x="84721" y="199669"/>
                  </a:lnTo>
                  <a:lnTo>
                    <a:pt x="81038" y="198818"/>
                  </a:lnTo>
                  <a:lnTo>
                    <a:pt x="84493" y="204355"/>
                  </a:lnTo>
                  <a:lnTo>
                    <a:pt x="84670" y="204876"/>
                  </a:lnTo>
                  <a:lnTo>
                    <a:pt x="85356" y="205219"/>
                  </a:lnTo>
                  <a:lnTo>
                    <a:pt x="86220" y="205041"/>
                  </a:lnTo>
                  <a:lnTo>
                    <a:pt x="87426" y="204444"/>
                  </a:lnTo>
                  <a:lnTo>
                    <a:pt x="90030" y="209016"/>
                  </a:lnTo>
                  <a:lnTo>
                    <a:pt x="94005" y="204355"/>
                  </a:lnTo>
                  <a:lnTo>
                    <a:pt x="95554" y="202272"/>
                  </a:lnTo>
                  <a:lnTo>
                    <a:pt x="95554" y="198297"/>
                  </a:lnTo>
                  <a:close/>
                </a:path>
                <a:path w="111125" h="281305">
                  <a:moveTo>
                    <a:pt x="98666" y="266420"/>
                  </a:moveTo>
                  <a:lnTo>
                    <a:pt x="97802" y="266242"/>
                  </a:lnTo>
                  <a:lnTo>
                    <a:pt x="97802" y="267284"/>
                  </a:lnTo>
                  <a:lnTo>
                    <a:pt x="98501" y="267284"/>
                  </a:lnTo>
                  <a:lnTo>
                    <a:pt x="98666" y="266420"/>
                  </a:lnTo>
                  <a:close/>
                </a:path>
                <a:path w="111125" h="281305">
                  <a:moveTo>
                    <a:pt x="101434" y="174447"/>
                  </a:moveTo>
                  <a:lnTo>
                    <a:pt x="90551" y="175475"/>
                  </a:lnTo>
                  <a:lnTo>
                    <a:pt x="96774" y="179806"/>
                  </a:lnTo>
                  <a:lnTo>
                    <a:pt x="97980" y="180492"/>
                  </a:lnTo>
                  <a:lnTo>
                    <a:pt x="98323" y="179806"/>
                  </a:lnTo>
                  <a:lnTo>
                    <a:pt x="98844" y="179108"/>
                  </a:lnTo>
                  <a:lnTo>
                    <a:pt x="101434" y="174447"/>
                  </a:lnTo>
                  <a:close/>
                </a:path>
                <a:path w="111125" h="281305">
                  <a:moveTo>
                    <a:pt x="105067" y="142976"/>
                  </a:moveTo>
                  <a:lnTo>
                    <a:pt x="102819" y="139687"/>
                  </a:lnTo>
                  <a:lnTo>
                    <a:pt x="101777" y="139166"/>
                  </a:lnTo>
                  <a:lnTo>
                    <a:pt x="100406" y="138137"/>
                  </a:lnTo>
                  <a:lnTo>
                    <a:pt x="99187" y="138658"/>
                  </a:lnTo>
                  <a:lnTo>
                    <a:pt x="96418" y="141592"/>
                  </a:lnTo>
                  <a:lnTo>
                    <a:pt x="105067" y="142976"/>
                  </a:lnTo>
                  <a:close/>
                </a:path>
                <a:path w="111125" h="281305">
                  <a:moveTo>
                    <a:pt x="110947" y="184988"/>
                  </a:moveTo>
                  <a:lnTo>
                    <a:pt x="110083" y="180835"/>
                  </a:lnTo>
                  <a:lnTo>
                    <a:pt x="97116" y="182054"/>
                  </a:lnTo>
                  <a:lnTo>
                    <a:pt x="102323" y="186588"/>
                  </a:lnTo>
                  <a:lnTo>
                    <a:pt x="99885" y="184988"/>
                  </a:lnTo>
                  <a:lnTo>
                    <a:pt x="95656" y="182626"/>
                  </a:lnTo>
                  <a:lnTo>
                    <a:pt x="91935" y="183578"/>
                  </a:lnTo>
                  <a:lnTo>
                    <a:pt x="90817" y="186258"/>
                  </a:lnTo>
                  <a:lnTo>
                    <a:pt x="86055" y="182562"/>
                  </a:lnTo>
                  <a:lnTo>
                    <a:pt x="83807" y="181013"/>
                  </a:lnTo>
                  <a:lnTo>
                    <a:pt x="81381" y="184124"/>
                  </a:lnTo>
                  <a:lnTo>
                    <a:pt x="82080" y="185851"/>
                  </a:lnTo>
                  <a:lnTo>
                    <a:pt x="85356" y="187058"/>
                  </a:lnTo>
                  <a:lnTo>
                    <a:pt x="91262" y="186728"/>
                  </a:lnTo>
                  <a:lnTo>
                    <a:pt x="94348" y="189306"/>
                  </a:lnTo>
                  <a:lnTo>
                    <a:pt x="94526" y="190004"/>
                  </a:lnTo>
                  <a:lnTo>
                    <a:pt x="94869" y="191046"/>
                  </a:lnTo>
                  <a:lnTo>
                    <a:pt x="95910" y="190690"/>
                  </a:lnTo>
                  <a:lnTo>
                    <a:pt x="96418" y="190347"/>
                  </a:lnTo>
                  <a:lnTo>
                    <a:pt x="97459" y="190868"/>
                  </a:lnTo>
                  <a:lnTo>
                    <a:pt x="98666" y="191211"/>
                  </a:lnTo>
                  <a:lnTo>
                    <a:pt x="99707" y="189826"/>
                  </a:lnTo>
                  <a:lnTo>
                    <a:pt x="104673" y="189217"/>
                  </a:lnTo>
                  <a:lnTo>
                    <a:pt x="105930" y="191033"/>
                  </a:lnTo>
                  <a:lnTo>
                    <a:pt x="109905" y="186893"/>
                  </a:lnTo>
                  <a:lnTo>
                    <a:pt x="110947" y="18498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66278" y="11314"/>
              <a:ext cx="306070" cy="829944"/>
            </a:xfrm>
            <a:custGeom>
              <a:avLst/>
              <a:gdLst/>
              <a:ahLst/>
              <a:cxnLst/>
              <a:rect l="l" t="t" r="r" b="b"/>
              <a:pathLst>
                <a:path w="306069" h="829944">
                  <a:moveTo>
                    <a:pt x="10375" y="824344"/>
                  </a:moveTo>
                  <a:lnTo>
                    <a:pt x="8128" y="822452"/>
                  </a:lnTo>
                  <a:lnTo>
                    <a:pt x="5359" y="822960"/>
                  </a:lnTo>
                  <a:lnTo>
                    <a:pt x="4495" y="825728"/>
                  </a:lnTo>
                  <a:lnTo>
                    <a:pt x="3810" y="825385"/>
                  </a:lnTo>
                  <a:lnTo>
                    <a:pt x="3467" y="825906"/>
                  </a:lnTo>
                  <a:lnTo>
                    <a:pt x="2768" y="826249"/>
                  </a:lnTo>
                  <a:lnTo>
                    <a:pt x="3289" y="826427"/>
                  </a:lnTo>
                  <a:lnTo>
                    <a:pt x="3975" y="826770"/>
                  </a:lnTo>
                  <a:lnTo>
                    <a:pt x="3810" y="827633"/>
                  </a:lnTo>
                  <a:lnTo>
                    <a:pt x="4152" y="828497"/>
                  </a:lnTo>
                  <a:lnTo>
                    <a:pt x="4838" y="829538"/>
                  </a:lnTo>
                  <a:lnTo>
                    <a:pt x="8648" y="826071"/>
                  </a:lnTo>
                  <a:lnTo>
                    <a:pt x="10375" y="824344"/>
                  </a:lnTo>
                  <a:close/>
                </a:path>
                <a:path w="306069" h="829944">
                  <a:moveTo>
                    <a:pt x="20053" y="814666"/>
                  </a:moveTo>
                  <a:lnTo>
                    <a:pt x="18846" y="814146"/>
                  </a:lnTo>
                  <a:lnTo>
                    <a:pt x="18161" y="812939"/>
                  </a:lnTo>
                  <a:lnTo>
                    <a:pt x="16776" y="812761"/>
                  </a:lnTo>
                  <a:lnTo>
                    <a:pt x="16598" y="812076"/>
                  </a:lnTo>
                  <a:lnTo>
                    <a:pt x="15735" y="811555"/>
                  </a:lnTo>
                  <a:lnTo>
                    <a:pt x="15735" y="810856"/>
                  </a:lnTo>
                  <a:lnTo>
                    <a:pt x="17462" y="806361"/>
                  </a:lnTo>
                  <a:lnTo>
                    <a:pt x="11938" y="802741"/>
                  </a:lnTo>
                  <a:lnTo>
                    <a:pt x="8470" y="806361"/>
                  </a:lnTo>
                  <a:lnTo>
                    <a:pt x="6057" y="804811"/>
                  </a:lnTo>
                  <a:lnTo>
                    <a:pt x="3810" y="805853"/>
                  </a:lnTo>
                  <a:lnTo>
                    <a:pt x="4330" y="809307"/>
                  </a:lnTo>
                  <a:lnTo>
                    <a:pt x="0" y="812241"/>
                  </a:lnTo>
                  <a:lnTo>
                    <a:pt x="6743" y="822452"/>
                  </a:lnTo>
                  <a:lnTo>
                    <a:pt x="10033" y="817079"/>
                  </a:lnTo>
                  <a:lnTo>
                    <a:pt x="9690" y="819505"/>
                  </a:lnTo>
                  <a:lnTo>
                    <a:pt x="12966" y="818642"/>
                  </a:lnTo>
                  <a:lnTo>
                    <a:pt x="14528" y="818642"/>
                  </a:lnTo>
                  <a:lnTo>
                    <a:pt x="15049" y="818819"/>
                  </a:lnTo>
                  <a:lnTo>
                    <a:pt x="15392" y="819162"/>
                  </a:lnTo>
                  <a:lnTo>
                    <a:pt x="15557" y="819683"/>
                  </a:lnTo>
                  <a:lnTo>
                    <a:pt x="17119" y="818121"/>
                  </a:lnTo>
                  <a:lnTo>
                    <a:pt x="18503" y="816394"/>
                  </a:lnTo>
                  <a:lnTo>
                    <a:pt x="20053" y="814666"/>
                  </a:lnTo>
                  <a:close/>
                </a:path>
                <a:path w="306069" h="829944">
                  <a:moveTo>
                    <a:pt x="33375" y="798830"/>
                  </a:moveTo>
                  <a:lnTo>
                    <a:pt x="32677" y="798830"/>
                  </a:lnTo>
                  <a:lnTo>
                    <a:pt x="31292" y="801370"/>
                  </a:lnTo>
                  <a:lnTo>
                    <a:pt x="32397" y="800100"/>
                  </a:lnTo>
                  <a:lnTo>
                    <a:pt x="33375" y="798830"/>
                  </a:lnTo>
                  <a:close/>
                </a:path>
                <a:path w="306069" h="829944">
                  <a:moveTo>
                    <a:pt x="41325" y="786130"/>
                  </a:moveTo>
                  <a:lnTo>
                    <a:pt x="40119" y="783590"/>
                  </a:lnTo>
                  <a:lnTo>
                    <a:pt x="38735" y="782320"/>
                  </a:lnTo>
                  <a:lnTo>
                    <a:pt x="38557" y="782320"/>
                  </a:lnTo>
                  <a:lnTo>
                    <a:pt x="28613" y="782320"/>
                  </a:lnTo>
                  <a:lnTo>
                    <a:pt x="28879" y="783590"/>
                  </a:lnTo>
                  <a:lnTo>
                    <a:pt x="28536" y="784542"/>
                  </a:lnTo>
                  <a:lnTo>
                    <a:pt x="28536" y="795020"/>
                  </a:lnTo>
                  <a:lnTo>
                    <a:pt x="27660" y="795020"/>
                  </a:lnTo>
                  <a:lnTo>
                    <a:pt x="27660" y="793750"/>
                  </a:lnTo>
                  <a:lnTo>
                    <a:pt x="28536" y="795020"/>
                  </a:lnTo>
                  <a:lnTo>
                    <a:pt x="28536" y="784542"/>
                  </a:lnTo>
                  <a:lnTo>
                    <a:pt x="27495" y="787400"/>
                  </a:lnTo>
                  <a:lnTo>
                    <a:pt x="22136" y="787400"/>
                  </a:lnTo>
                  <a:lnTo>
                    <a:pt x="24549" y="791210"/>
                  </a:lnTo>
                  <a:lnTo>
                    <a:pt x="21437" y="789940"/>
                  </a:lnTo>
                  <a:lnTo>
                    <a:pt x="21069" y="791210"/>
                  </a:lnTo>
                  <a:lnTo>
                    <a:pt x="20332" y="793750"/>
                  </a:lnTo>
                  <a:lnTo>
                    <a:pt x="19583" y="796290"/>
                  </a:lnTo>
                  <a:lnTo>
                    <a:pt x="18846" y="798830"/>
                  </a:lnTo>
                  <a:lnTo>
                    <a:pt x="23863" y="796290"/>
                  </a:lnTo>
                  <a:lnTo>
                    <a:pt x="23342" y="797560"/>
                  </a:lnTo>
                  <a:lnTo>
                    <a:pt x="25247" y="801370"/>
                  </a:lnTo>
                  <a:lnTo>
                    <a:pt x="24206" y="800100"/>
                  </a:lnTo>
                  <a:lnTo>
                    <a:pt x="23342" y="800100"/>
                  </a:lnTo>
                  <a:lnTo>
                    <a:pt x="23342" y="801370"/>
                  </a:lnTo>
                  <a:lnTo>
                    <a:pt x="22136" y="802640"/>
                  </a:lnTo>
                  <a:lnTo>
                    <a:pt x="21907" y="805180"/>
                  </a:lnTo>
                  <a:lnTo>
                    <a:pt x="21793" y="806450"/>
                  </a:lnTo>
                  <a:lnTo>
                    <a:pt x="22656" y="807148"/>
                  </a:lnTo>
                  <a:lnTo>
                    <a:pt x="22656" y="807720"/>
                  </a:lnTo>
                  <a:lnTo>
                    <a:pt x="22301" y="807720"/>
                  </a:lnTo>
                  <a:lnTo>
                    <a:pt x="22821" y="808990"/>
                  </a:lnTo>
                  <a:lnTo>
                    <a:pt x="24206" y="808990"/>
                  </a:lnTo>
                  <a:lnTo>
                    <a:pt x="24206" y="807720"/>
                  </a:lnTo>
                  <a:lnTo>
                    <a:pt x="24384" y="808990"/>
                  </a:lnTo>
                  <a:lnTo>
                    <a:pt x="27317" y="805180"/>
                  </a:lnTo>
                  <a:lnTo>
                    <a:pt x="30429" y="802640"/>
                  </a:lnTo>
                  <a:lnTo>
                    <a:pt x="31026" y="801878"/>
                  </a:lnTo>
                  <a:lnTo>
                    <a:pt x="31292" y="801370"/>
                  </a:lnTo>
                  <a:lnTo>
                    <a:pt x="29908" y="801370"/>
                  </a:lnTo>
                  <a:lnTo>
                    <a:pt x="30772" y="795020"/>
                  </a:lnTo>
                  <a:lnTo>
                    <a:pt x="31127" y="795020"/>
                  </a:lnTo>
                  <a:lnTo>
                    <a:pt x="31813" y="796290"/>
                  </a:lnTo>
                  <a:lnTo>
                    <a:pt x="33197" y="797560"/>
                  </a:lnTo>
                  <a:lnTo>
                    <a:pt x="34061" y="798830"/>
                  </a:lnTo>
                  <a:lnTo>
                    <a:pt x="35788" y="796290"/>
                  </a:lnTo>
                  <a:lnTo>
                    <a:pt x="37515" y="795020"/>
                  </a:lnTo>
                  <a:lnTo>
                    <a:pt x="39077" y="792480"/>
                  </a:lnTo>
                  <a:lnTo>
                    <a:pt x="39941" y="791210"/>
                  </a:lnTo>
                  <a:lnTo>
                    <a:pt x="36652" y="787400"/>
                  </a:lnTo>
                  <a:lnTo>
                    <a:pt x="38214" y="786130"/>
                  </a:lnTo>
                  <a:lnTo>
                    <a:pt x="41325" y="786130"/>
                  </a:lnTo>
                  <a:close/>
                </a:path>
                <a:path w="306069" h="829944">
                  <a:moveTo>
                    <a:pt x="45478" y="660400"/>
                  </a:moveTo>
                  <a:lnTo>
                    <a:pt x="41668" y="660400"/>
                  </a:lnTo>
                  <a:lnTo>
                    <a:pt x="42532" y="664210"/>
                  </a:lnTo>
                  <a:lnTo>
                    <a:pt x="45478" y="660400"/>
                  </a:lnTo>
                  <a:close/>
                </a:path>
                <a:path w="306069" h="829944">
                  <a:moveTo>
                    <a:pt x="49453" y="780084"/>
                  </a:moveTo>
                  <a:lnTo>
                    <a:pt x="49276" y="780084"/>
                  </a:lnTo>
                  <a:lnTo>
                    <a:pt x="49098" y="780262"/>
                  </a:lnTo>
                  <a:lnTo>
                    <a:pt x="48933" y="780262"/>
                  </a:lnTo>
                  <a:lnTo>
                    <a:pt x="47726" y="779741"/>
                  </a:lnTo>
                  <a:lnTo>
                    <a:pt x="45986" y="780948"/>
                  </a:lnTo>
                  <a:lnTo>
                    <a:pt x="47891" y="781989"/>
                  </a:lnTo>
                  <a:lnTo>
                    <a:pt x="48412" y="781291"/>
                  </a:lnTo>
                  <a:lnTo>
                    <a:pt x="48933" y="780783"/>
                  </a:lnTo>
                  <a:lnTo>
                    <a:pt x="49453" y="780084"/>
                  </a:lnTo>
                  <a:close/>
                </a:path>
                <a:path w="306069" h="829944">
                  <a:moveTo>
                    <a:pt x="55499" y="277139"/>
                  </a:moveTo>
                  <a:lnTo>
                    <a:pt x="53251" y="276110"/>
                  </a:lnTo>
                  <a:lnTo>
                    <a:pt x="51003" y="277837"/>
                  </a:lnTo>
                  <a:lnTo>
                    <a:pt x="49453" y="279044"/>
                  </a:lnTo>
                  <a:lnTo>
                    <a:pt x="54114" y="280949"/>
                  </a:lnTo>
                  <a:lnTo>
                    <a:pt x="54978" y="279908"/>
                  </a:lnTo>
                  <a:lnTo>
                    <a:pt x="55499" y="277139"/>
                  </a:lnTo>
                  <a:close/>
                </a:path>
                <a:path w="306069" h="829944">
                  <a:moveTo>
                    <a:pt x="56197" y="320890"/>
                  </a:moveTo>
                  <a:lnTo>
                    <a:pt x="55333" y="319163"/>
                  </a:lnTo>
                  <a:lnTo>
                    <a:pt x="52387" y="319163"/>
                  </a:lnTo>
                  <a:lnTo>
                    <a:pt x="53086" y="321233"/>
                  </a:lnTo>
                  <a:lnTo>
                    <a:pt x="54292" y="321754"/>
                  </a:lnTo>
                  <a:lnTo>
                    <a:pt x="54978" y="321056"/>
                  </a:lnTo>
                  <a:lnTo>
                    <a:pt x="56197" y="320890"/>
                  </a:lnTo>
                  <a:close/>
                </a:path>
                <a:path w="306069" h="829944">
                  <a:moveTo>
                    <a:pt x="58610" y="326072"/>
                  </a:moveTo>
                  <a:lnTo>
                    <a:pt x="54292" y="325031"/>
                  </a:lnTo>
                  <a:lnTo>
                    <a:pt x="56197" y="329184"/>
                  </a:lnTo>
                  <a:lnTo>
                    <a:pt x="58610" y="327113"/>
                  </a:lnTo>
                  <a:lnTo>
                    <a:pt x="58610" y="326072"/>
                  </a:lnTo>
                  <a:close/>
                </a:path>
                <a:path w="306069" h="829944">
                  <a:moveTo>
                    <a:pt x="60693" y="332295"/>
                  </a:moveTo>
                  <a:lnTo>
                    <a:pt x="59309" y="331431"/>
                  </a:lnTo>
                  <a:lnTo>
                    <a:pt x="57924" y="333502"/>
                  </a:lnTo>
                  <a:lnTo>
                    <a:pt x="59309" y="334200"/>
                  </a:lnTo>
                  <a:lnTo>
                    <a:pt x="59994" y="333159"/>
                  </a:lnTo>
                  <a:lnTo>
                    <a:pt x="60693" y="332295"/>
                  </a:lnTo>
                  <a:close/>
                </a:path>
                <a:path w="306069" h="829944">
                  <a:moveTo>
                    <a:pt x="61036" y="316395"/>
                  </a:moveTo>
                  <a:lnTo>
                    <a:pt x="59309" y="315531"/>
                  </a:lnTo>
                  <a:lnTo>
                    <a:pt x="58610" y="316217"/>
                  </a:lnTo>
                  <a:lnTo>
                    <a:pt x="58610" y="317080"/>
                  </a:lnTo>
                  <a:lnTo>
                    <a:pt x="60172" y="317779"/>
                  </a:lnTo>
                  <a:lnTo>
                    <a:pt x="61036" y="317258"/>
                  </a:lnTo>
                  <a:lnTo>
                    <a:pt x="61036" y="316395"/>
                  </a:lnTo>
                  <a:close/>
                </a:path>
                <a:path w="306069" h="829944">
                  <a:moveTo>
                    <a:pt x="63893" y="691438"/>
                  </a:moveTo>
                  <a:lnTo>
                    <a:pt x="62153" y="690918"/>
                  </a:lnTo>
                  <a:lnTo>
                    <a:pt x="60693" y="689610"/>
                  </a:lnTo>
                  <a:lnTo>
                    <a:pt x="57404" y="688340"/>
                  </a:lnTo>
                  <a:lnTo>
                    <a:pt x="53555" y="695960"/>
                  </a:lnTo>
                  <a:lnTo>
                    <a:pt x="52908" y="697230"/>
                  </a:lnTo>
                  <a:lnTo>
                    <a:pt x="59131" y="695960"/>
                  </a:lnTo>
                  <a:lnTo>
                    <a:pt x="63284" y="697230"/>
                  </a:lnTo>
                  <a:lnTo>
                    <a:pt x="62420" y="692150"/>
                  </a:lnTo>
                  <a:lnTo>
                    <a:pt x="62293" y="691438"/>
                  </a:lnTo>
                  <a:lnTo>
                    <a:pt x="62166" y="690968"/>
                  </a:lnTo>
                  <a:lnTo>
                    <a:pt x="62801" y="691438"/>
                  </a:lnTo>
                  <a:lnTo>
                    <a:pt x="63627" y="692150"/>
                  </a:lnTo>
                  <a:lnTo>
                    <a:pt x="63893" y="691438"/>
                  </a:lnTo>
                  <a:close/>
                </a:path>
                <a:path w="306069" h="829944">
                  <a:moveTo>
                    <a:pt x="65874" y="343192"/>
                  </a:moveTo>
                  <a:lnTo>
                    <a:pt x="61201" y="336105"/>
                  </a:lnTo>
                  <a:lnTo>
                    <a:pt x="58267" y="336270"/>
                  </a:lnTo>
                  <a:lnTo>
                    <a:pt x="54292" y="332473"/>
                  </a:lnTo>
                  <a:lnTo>
                    <a:pt x="52222" y="336613"/>
                  </a:lnTo>
                  <a:lnTo>
                    <a:pt x="51003" y="341972"/>
                  </a:lnTo>
                  <a:lnTo>
                    <a:pt x="65874" y="343192"/>
                  </a:lnTo>
                  <a:close/>
                </a:path>
                <a:path w="306069" h="829944">
                  <a:moveTo>
                    <a:pt x="66052" y="408889"/>
                  </a:moveTo>
                  <a:lnTo>
                    <a:pt x="64490" y="405955"/>
                  </a:lnTo>
                  <a:lnTo>
                    <a:pt x="62585" y="407847"/>
                  </a:lnTo>
                  <a:lnTo>
                    <a:pt x="61899" y="409067"/>
                  </a:lnTo>
                  <a:lnTo>
                    <a:pt x="65011" y="411137"/>
                  </a:lnTo>
                  <a:lnTo>
                    <a:pt x="66052" y="410273"/>
                  </a:lnTo>
                  <a:lnTo>
                    <a:pt x="66052" y="408889"/>
                  </a:lnTo>
                  <a:close/>
                </a:path>
                <a:path w="306069" h="829944">
                  <a:moveTo>
                    <a:pt x="67081" y="228384"/>
                  </a:moveTo>
                  <a:lnTo>
                    <a:pt x="66052" y="228041"/>
                  </a:lnTo>
                  <a:lnTo>
                    <a:pt x="65874" y="228739"/>
                  </a:lnTo>
                  <a:lnTo>
                    <a:pt x="66560" y="228739"/>
                  </a:lnTo>
                  <a:lnTo>
                    <a:pt x="67081" y="228904"/>
                  </a:lnTo>
                  <a:lnTo>
                    <a:pt x="67081" y="228384"/>
                  </a:lnTo>
                  <a:close/>
                </a:path>
                <a:path w="306069" h="829944">
                  <a:moveTo>
                    <a:pt x="68986" y="305498"/>
                  </a:moveTo>
                  <a:lnTo>
                    <a:pt x="56540" y="301523"/>
                  </a:lnTo>
                  <a:lnTo>
                    <a:pt x="56362" y="304812"/>
                  </a:lnTo>
                  <a:lnTo>
                    <a:pt x="57226" y="307924"/>
                  </a:lnTo>
                  <a:lnTo>
                    <a:pt x="55333" y="306362"/>
                  </a:lnTo>
                  <a:lnTo>
                    <a:pt x="53428" y="305841"/>
                  </a:lnTo>
                  <a:lnTo>
                    <a:pt x="46863" y="303250"/>
                  </a:lnTo>
                  <a:lnTo>
                    <a:pt x="46685" y="309473"/>
                  </a:lnTo>
                  <a:lnTo>
                    <a:pt x="55676" y="314833"/>
                  </a:lnTo>
                  <a:lnTo>
                    <a:pt x="55156" y="308952"/>
                  </a:lnTo>
                  <a:lnTo>
                    <a:pt x="58953" y="310515"/>
                  </a:lnTo>
                  <a:lnTo>
                    <a:pt x="61379" y="312762"/>
                  </a:lnTo>
                  <a:lnTo>
                    <a:pt x="65354" y="311035"/>
                  </a:lnTo>
                  <a:lnTo>
                    <a:pt x="66217" y="308432"/>
                  </a:lnTo>
                  <a:lnTo>
                    <a:pt x="68986" y="305498"/>
                  </a:lnTo>
                  <a:close/>
                </a:path>
                <a:path w="306069" h="829944">
                  <a:moveTo>
                    <a:pt x="70370" y="289242"/>
                  </a:moveTo>
                  <a:lnTo>
                    <a:pt x="61722" y="282854"/>
                  </a:lnTo>
                  <a:lnTo>
                    <a:pt x="58089" y="282333"/>
                  </a:lnTo>
                  <a:lnTo>
                    <a:pt x="56540" y="282498"/>
                  </a:lnTo>
                  <a:lnTo>
                    <a:pt x="53251" y="280949"/>
                  </a:lnTo>
                  <a:lnTo>
                    <a:pt x="53251" y="283718"/>
                  </a:lnTo>
                  <a:lnTo>
                    <a:pt x="50482" y="290804"/>
                  </a:lnTo>
                  <a:lnTo>
                    <a:pt x="56197" y="293052"/>
                  </a:lnTo>
                  <a:lnTo>
                    <a:pt x="61556" y="288556"/>
                  </a:lnTo>
                  <a:lnTo>
                    <a:pt x="70370" y="289242"/>
                  </a:lnTo>
                  <a:close/>
                </a:path>
                <a:path w="306069" h="829944">
                  <a:moveTo>
                    <a:pt x="76631" y="327304"/>
                  </a:moveTo>
                  <a:lnTo>
                    <a:pt x="73825" y="324345"/>
                  </a:lnTo>
                  <a:lnTo>
                    <a:pt x="71755" y="323138"/>
                  </a:lnTo>
                  <a:lnTo>
                    <a:pt x="71412" y="324345"/>
                  </a:lnTo>
                  <a:lnTo>
                    <a:pt x="70891" y="325386"/>
                  </a:lnTo>
                  <a:lnTo>
                    <a:pt x="71196" y="328155"/>
                  </a:lnTo>
                  <a:lnTo>
                    <a:pt x="74434" y="328688"/>
                  </a:lnTo>
                  <a:lnTo>
                    <a:pt x="76631" y="327304"/>
                  </a:lnTo>
                  <a:close/>
                </a:path>
                <a:path w="306069" h="829944">
                  <a:moveTo>
                    <a:pt x="79197" y="194932"/>
                  </a:moveTo>
                  <a:lnTo>
                    <a:pt x="78841" y="195199"/>
                  </a:lnTo>
                  <a:lnTo>
                    <a:pt x="75907" y="194335"/>
                  </a:lnTo>
                  <a:lnTo>
                    <a:pt x="75857" y="195199"/>
                  </a:lnTo>
                  <a:lnTo>
                    <a:pt x="75552" y="200723"/>
                  </a:lnTo>
                  <a:lnTo>
                    <a:pt x="79197" y="194932"/>
                  </a:lnTo>
                  <a:close/>
                </a:path>
                <a:path w="306069" h="829944">
                  <a:moveTo>
                    <a:pt x="79705" y="341464"/>
                  </a:moveTo>
                  <a:lnTo>
                    <a:pt x="79527" y="341109"/>
                  </a:lnTo>
                  <a:lnTo>
                    <a:pt x="79184" y="340766"/>
                  </a:lnTo>
                  <a:lnTo>
                    <a:pt x="78841" y="340245"/>
                  </a:lnTo>
                  <a:lnTo>
                    <a:pt x="78320" y="340080"/>
                  </a:lnTo>
                  <a:lnTo>
                    <a:pt x="76936" y="340080"/>
                  </a:lnTo>
                  <a:lnTo>
                    <a:pt x="77457" y="341287"/>
                  </a:lnTo>
                  <a:lnTo>
                    <a:pt x="78663" y="341109"/>
                  </a:lnTo>
                  <a:lnTo>
                    <a:pt x="79705" y="341464"/>
                  </a:lnTo>
                  <a:close/>
                </a:path>
                <a:path w="306069" h="829944">
                  <a:moveTo>
                    <a:pt x="81508" y="400037"/>
                  </a:moveTo>
                  <a:lnTo>
                    <a:pt x="81343" y="400037"/>
                  </a:lnTo>
                  <a:lnTo>
                    <a:pt x="78155" y="396265"/>
                  </a:lnTo>
                  <a:lnTo>
                    <a:pt x="78841" y="395922"/>
                  </a:lnTo>
                  <a:lnTo>
                    <a:pt x="80225" y="395922"/>
                  </a:lnTo>
                  <a:lnTo>
                    <a:pt x="79184" y="388658"/>
                  </a:lnTo>
                  <a:lnTo>
                    <a:pt x="72542" y="390118"/>
                  </a:lnTo>
                  <a:lnTo>
                    <a:pt x="72542" y="400037"/>
                  </a:lnTo>
                  <a:lnTo>
                    <a:pt x="70891" y="400583"/>
                  </a:lnTo>
                  <a:lnTo>
                    <a:pt x="69684" y="399211"/>
                  </a:lnTo>
                  <a:lnTo>
                    <a:pt x="67602" y="399719"/>
                  </a:lnTo>
                  <a:lnTo>
                    <a:pt x="66217" y="398691"/>
                  </a:lnTo>
                  <a:lnTo>
                    <a:pt x="66217" y="398170"/>
                  </a:lnTo>
                  <a:lnTo>
                    <a:pt x="65354" y="397649"/>
                  </a:lnTo>
                  <a:lnTo>
                    <a:pt x="64668" y="397649"/>
                  </a:lnTo>
                  <a:lnTo>
                    <a:pt x="66395" y="397471"/>
                  </a:lnTo>
                  <a:lnTo>
                    <a:pt x="68986" y="395744"/>
                  </a:lnTo>
                  <a:lnTo>
                    <a:pt x="71234" y="396443"/>
                  </a:lnTo>
                  <a:lnTo>
                    <a:pt x="72047" y="398691"/>
                  </a:lnTo>
                  <a:lnTo>
                    <a:pt x="72174" y="399034"/>
                  </a:lnTo>
                  <a:lnTo>
                    <a:pt x="72301" y="399376"/>
                  </a:lnTo>
                  <a:lnTo>
                    <a:pt x="72428" y="399719"/>
                  </a:lnTo>
                  <a:lnTo>
                    <a:pt x="72542" y="400037"/>
                  </a:lnTo>
                  <a:lnTo>
                    <a:pt x="72542" y="390118"/>
                  </a:lnTo>
                  <a:lnTo>
                    <a:pt x="68122" y="391083"/>
                  </a:lnTo>
                  <a:lnTo>
                    <a:pt x="62941" y="392633"/>
                  </a:lnTo>
                  <a:lnTo>
                    <a:pt x="59651" y="390042"/>
                  </a:lnTo>
                  <a:lnTo>
                    <a:pt x="57556" y="390410"/>
                  </a:lnTo>
                  <a:lnTo>
                    <a:pt x="59131" y="389356"/>
                  </a:lnTo>
                  <a:lnTo>
                    <a:pt x="57061" y="388137"/>
                  </a:lnTo>
                  <a:lnTo>
                    <a:pt x="54978" y="385889"/>
                  </a:lnTo>
                  <a:lnTo>
                    <a:pt x="52908" y="387451"/>
                  </a:lnTo>
                  <a:lnTo>
                    <a:pt x="55499" y="389864"/>
                  </a:lnTo>
                  <a:lnTo>
                    <a:pt x="56159" y="390652"/>
                  </a:lnTo>
                  <a:lnTo>
                    <a:pt x="54635" y="390906"/>
                  </a:lnTo>
                  <a:lnTo>
                    <a:pt x="57048" y="392633"/>
                  </a:lnTo>
                  <a:lnTo>
                    <a:pt x="60172" y="394881"/>
                  </a:lnTo>
                  <a:lnTo>
                    <a:pt x="60883" y="395744"/>
                  </a:lnTo>
                  <a:lnTo>
                    <a:pt x="61899" y="396963"/>
                  </a:lnTo>
                  <a:lnTo>
                    <a:pt x="62941" y="397649"/>
                  </a:lnTo>
                  <a:lnTo>
                    <a:pt x="64147" y="397649"/>
                  </a:lnTo>
                  <a:lnTo>
                    <a:pt x="64452" y="398691"/>
                  </a:lnTo>
                  <a:lnTo>
                    <a:pt x="64566" y="399034"/>
                  </a:lnTo>
                  <a:lnTo>
                    <a:pt x="64668" y="399376"/>
                  </a:lnTo>
                  <a:lnTo>
                    <a:pt x="64312" y="399719"/>
                  </a:lnTo>
                  <a:lnTo>
                    <a:pt x="63449" y="400583"/>
                  </a:lnTo>
                  <a:lnTo>
                    <a:pt x="62941" y="401104"/>
                  </a:lnTo>
                  <a:lnTo>
                    <a:pt x="62941" y="402488"/>
                  </a:lnTo>
                  <a:lnTo>
                    <a:pt x="63969" y="403707"/>
                  </a:lnTo>
                  <a:lnTo>
                    <a:pt x="63627" y="404050"/>
                  </a:lnTo>
                  <a:lnTo>
                    <a:pt x="64325" y="404571"/>
                  </a:lnTo>
                  <a:lnTo>
                    <a:pt x="66916" y="406463"/>
                  </a:lnTo>
                  <a:lnTo>
                    <a:pt x="67779" y="406641"/>
                  </a:lnTo>
                  <a:lnTo>
                    <a:pt x="71234" y="404571"/>
                  </a:lnTo>
                  <a:lnTo>
                    <a:pt x="72618" y="410273"/>
                  </a:lnTo>
                  <a:lnTo>
                    <a:pt x="74853" y="401739"/>
                  </a:lnTo>
                  <a:lnTo>
                    <a:pt x="78066" y="402259"/>
                  </a:lnTo>
                  <a:lnTo>
                    <a:pt x="81508" y="400037"/>
                  </a:lnTo>
                  <a:close/>
                </a:path>
                <a:path w="306069" h="829944">
                  <a:moveTo>
                    <a:pt x="82473" y="218528"/>
                  </a:moveTo>
                  <a:lnTo>
                    <a:pt x="76415" y="213690"/>
                  </a:lnTo>
                  <a:lnTo>
                    <a:pt x="75107" y="212902"/>
                  </a:lnTo>
                  <a:lnTo>
                    <a:pt x="77635" y="213169"/>
                  </a:lnTo>
                  <a:lnTo>
                    <a:pt x="75209" y="210235"/>
                  </a:lnTo>
                  <a:lnTo>
                    <a:pt x="74002" y="209892"/>
                  </a:lnTo>
                  <a:lnTo>
                    <a:pt x="72618" y="208330"/>
                  </a:lnTo>
                  <a:lnTo>
                    <a:pt x="71412" y="209715"/>
                  </a:lnTo>
                  <a:lnTo>
                    <a:pt x="70967" y="210375"/>
                  </a:lnTo>
                  <a:lnTo>
                    <a:pt x="69329" y="209372"/>
                  </a:lnTo>
                  <a:lnTo>
                    <a:pt x="69684" y="212293"/>
                  </a:lnTo>
                  <a:lnTo>
                    <a:pt x="70370" y="217665"/>
                  </a:lnTo>
                  <a:lnTo>
                    <a:pt x="65532" y="219913"/>
                  </a:lnTo>
                  <a:lnTo>
                    <a:pt x="60515" y="223888"/>
                  </a:lnTo>
                  <a:lnTo>
                    <a:pt x="74002" y="228219"/>
                  </a:lnTo>
                  <a:lnTo>
                    <a:pt x="73482" y="222859"/>
                  </a:lnTo>
                  <a:lnTo>
                    <a:pt x="78498" y="221132"/>
                  </a:lnTo>
                  <a:lnTo>
                    <a:pt x="82473" y="218528"/>
                  </a:lnTo>
                  <a:close/>
                </a:path>
                <a:path w="306069" h="829944">
                  <a:moveTo>
                    <a:pt x="85064" y="195541"/>
                  </a:moveTo>
                  <a:lnTo>
                    <a:pt x="84493" y="194678"/>
                  </a:lnTo>
                  <a:lnTo>
                    <a:pt x="84378" y="194500"/>
                  </a:lnTo>
                  <a:lnTo>
                    <a:pt x="82130" y="192773"/>
                  </a:lnTo>
                  <a:lnTo>
                    <a:pt x="79540" y="194678"/>
                  </a:lnTo>
                  <a:lnTo>
                    <a:pt x="79362" y="194678"/>
                  </a:lnTo>
                  <a:lnTo>
                    <a:pt x="79197" y="194932"/>
                  </a:lnTo>
                  <a:lnTo>
                    <a:pt x="79451" y="194754"/>
                  </a:lnTo>
                  <a:lnTo>
                    <a:pt x="82473" y="196926"/>
                  </a:lnTo>
                  <a:lnTo>
                    <a:pt x="83858" y="197789"/>
                  </a:lnTo>
                  <a:lnTo>
                    <a:pt x="85064" y="195541"/>
                  </a:lnTo>
                  <a:close/>
                </a:path>
                <a:path w="306069" h="829944">
                  <a:moveTo>
                    <a:pt x="85496" y="413042"/>
                  </a:moveTo>
                  <a:lnTo>
                    <a:pt x="78130" y="413042"/>
                  </a:lnTo>
                  <a:lnTo>
                    <a:pt x="78841" y="414070"/>
                  </a:lnTo>
                  <a:lnTo>
                    <a:pt x="84201" y="416839"/>
                  </a:lnTo>
                  <a:lnTo>
                    <a:pt x="85496" y="413042"/>
                  </a:lnTo>
                  <a:close/>
                </a:path>
                <a:path w="306069" h="829944">
                  <a:moveTo>
                    <a:pt x="86626" y="357022"/>
                  </a:moveTo>
                  <a:lnTo>
                    <a:pt x="82473" y="353047"/>
                  </a:lnTo>
                  <a:lnTo>
                    <a:pt x="79527" y="351828"/>
                  </a:lnTo>
                  <a:lnTo>
                    <a:pt x="73825" y="348030"/>
                  </a:lnTo>
                  <a:lnTo>
                    <a:pt x="74587" y="353047"/>
                  </a:lnTo>
                  <a:lnTo>
                    <a:pt x="74688" y="353733"/>
                  </a:lnTo>
                  <a:lnTo>
                    <a:pt x="69850" y="353047"/>
                  </a:lnTo>
                  <a:lnTo>
                    <a:pt x="61036" y="349415"/>
                  </a:lnTo>
                  <a:lnTo>
                    <a:pt x="56705" y="353733"/>
                  </a:lnTo>
                  <a:lnTo>
                    <a:pt x="56540" y="353910"/>
                  </a:lnTo>
                  <a:lnTo>
                    <a:pt x="56197" y="353733"/>
                  </a:lnTo>
                  <a:lnTo>
                    <a:pt x="55676" y="353568"/>
                  </a:lnTo>
                  <a:lnTo>
                    <a:pt x="55333" y="353390"/>
                  </a:lnTo>
                  <a:lnTo>
                    <a:pt x="50660" y="349758"/>
                  </a:lnTo>
                  <a:lnTo>
                    <a:pt x="50863" y="351828"/>
                  </a:lnTo>
                  <a:lnTo>
                    <a:pt x="50977" y="353047"/>
                  </a:lnTo>
                  <a:lnTo>
                    <a:pt x="51066" y="353910"/>
                  </a:lnTo>
                  <a:lnTo>
                    <a:pt x="51117" y="354507"/>
                  </a:lnTo>
                  <a:lnTo>
                    <a:pt x="48590" y="353733"/>
                  </a:lnTo>
                  <a:lnTo>
                    <a:pt x="40805" y="350100"/>
                  </a:lnTo>
                  <a:lnTo>
                    <a:pt x="38900" y="359092"/>
                  </a:lnTo>
                  <a:lnTo>
                    <a:pt x="46685" y="360133"/>
                  </a:lnTo>
                  <a:lnTo>
                    <a:pt x="49618" y="360311"/>
                  </a:lnTo>
                  <a:lnTo>
                    <a:pt x="43573" y="363931"/>
                  </a:lnTo>
                  <a:lnTo>
                    <a:pt x="46685" y="367563"/>
                  </a:lnTo>
                  <a:lnTo>
                    <a:pt x="52387" y="369811"/>
                  </a:lnTo>
                  <a:lnTo>
                    <a:pt x="58445" y="365671"/>
                  </a:lnTo>
                  <a:lnTo>
                    <a:pt x="51181" y="360819"/>
                  </a:lnTo>
                  <a:lnTo>
                    <a:pt x="47726" y="359270"/>
                  </a:lnTo>
                  <a:lnTo>
                    <a:pt x="51346" y="356895"/>
                  </a:lnTo>
                  <a:lnTo>
                    <a:pt x="51358" y="357022"/>
                  </a:lnTo>
                  <a:lnTo>
                    <a:pt x="51409" y="357543"/>
                  </a:lnTo>
                  <a:lnTo>
                    <a:pt x="51498" y="358406"/>
                  </a:lnTo>
                  <a:lnTo>
                    <a:pt x="51612" y="359613"/>
                  </a:lnTo>
                  <a:lnTo>
                    <a:pt x="51701" y="360476"/>
                  </a:lnTo>
                  <a:lnTo>
                    <a:pt x="55156" y="358406"/>
                  </a:lnTo>
                  <a:lnTo>
                    <a:pt x="54114" y="362724"/>
                  </a:lnTo>
                  <a:lnTo>
                    <a:pt x="64668" y="366179"/>
                  </a:lnTo>
                  <a:lnTo>
                    <a:pt x="62738" y="359956"/>
                  </a:lnTo>
                  <a:lnTo>
                    <a:pt x="62636" y="359613"/>
                  </a:lnTo>
                  <a:lnTo>
                    <a:pt x="62522" y="359270"/>
                  </a:lnTo>
                  <a:lnTo>
                    <a:pt x="62420" y="358927"/>
                  </a:lnTo>
                  <a:lnTo>
                    <a:pt x="63284" y="359270"/>
                  </a:lnTo>
                  <a:lnTo>
                    <a:pt x="64147" y="359613"/>
                  </a:lnTo>
                  <a:lnTo>
                    <a:pt x="65011" y="359956"/>
                  </a:lnTo>
                  <a:lnTo>
                    <a:pt x="69164" y="363245"/>
                  </a:lnTo>
                  <a:lnTo>
                    <a:pt x="69164" y="359435"/>
                  </a:lnTo>
                  <a:lnTo>
                    <a:pt x="68986" y="359613"/>
                  </a:lnTo>
                  <a:lnTo>
                    <a:pt x="68643" y="359613"/>
                  </a:lnTo>
                  <a:lnTo>
                    <a:pt x="68643" y="359270"/>
                  </a:lnTo>
                  <a:lnTo>
                    <a:pt x="69164" y="359270"/>
                  </a:lnTo>
                  <a:lnTo>
                    <a:pt x="69164" y="359435"/>
                  </a:lnTo>
                  <a:lnTo>
                    <a:pt x="69329" y="359435"/>
                  </a:lnTo>
                  <a:lnTo>
                    <a:pt x="69507" y="359613"/>
                  </a:lnTo>
                  <a:lnTo>
                    <a:pt x="69507" y="359435"/>
                  </a:lnTo>
                  <a:lnTo>
                    <a:pt x="69329" y="359270"/>
                  </a:lnTo>
                  <a:lnTo>
                    <a:pt x="69684" y="359270"/>
                  </a:lnTo>
                  <a:lnTo>
                    <a:pt x="69684" y="359435"/>
                  </a:lnTo>
                  <a:lnTo>
                    <a:pt x="72796" y="361861"/>
                  </a:lnTo>
                  <a:lnTo>
                    <a:pt x="76771" y="363931"/>
                  </a:lnTo>
                  <a:lnTo>
                    <a:pt x="75209" y="358406"/>
                  </a:lnTo>
                  <a:lnTo>
                    <a:pt x="74866" y="358927"/>
                  </a:lnTo>
                  <a:lnTo>
                    <a:pt x="74663" y="358406"/>
                  </a:lnTo>
                  <a:lnTo>
                    <a:pt x="74587" y="358228"/>
                  </a:lnTo>
                  <a:lnTo>
                    <a:pt x="74523" y="357543"/>
                  </a:lnTo>
                  <a:lnTo>
                    <a:pt x="74866" y="357543"/>
                  </a:lnTo>
                  <a:lnTo>
                    <a:pt x="74980" y="357708"/>
                  </a:lnTo>
                  <a:lnTo>
                    <a:pt x="75209" y="357708"/>
                  </a:lnTo>
                  <a:lnTo>
                    <a:pt x="75552" y="357886"/>
                  </a:lnTo>
                  <a:lnTo>
                    <a:pt x="75552" y="358228"/>
                  </a:lnTo>
                  <a:lnTo>
                    <a:pt x="79362" y="363067"/>
                  </a:lnTo>
                  <a:lnTo>
                    <a:pt x="86626" y="357022"/>
                  </a:lnTo>
                  <a:close/>
                </a:path>
                <a:path w="306069" h="829944">
                  <a:moveTo>
                    <a:pt x="88874" y="523240"/>
                  </a:moveTo>
                  <a:lnTo>
                    <a:pt x="87655" y="524510"/>
                  </a:lnTo>
                  <a:lnTo>
                    <a:pt x="88442" y="524510"/>
                  </a:lnTo>
                  <a:lnTo>
                    <a:pt x="88874" y="523240"/>
                  </a:lnTo>
                  <a:close/>
                </a:path>
                <a:path w="306069" h="829944">
                  <a:moveTo>
                    <a:pt x="89382" y="189318"/>
                  </a:moveTo>
                  <a:lnTo>
                    <a:pt x="89039" y="188277"/>
                  </a:lnTo>
                  <a:lnTo>
                    <a:pt x="88011" y="187236"/>
                  </a:lnTo>
                  <a:lnTo>
                    <a:pt x="86626" y="187236"/>
                  </a:lnTo>
                  <a:lnTo>
                    <a:pt x="86106" y="188798"/>
                  </a:lnTo>
                  <a:lnTo>
                    <a:pt x="89382" y="189318"/>
                  </a:lnTo>
                  <a:close/>
                </a:path>
                <a:path w="306069" h="829944">
                  <a:moveTo>
                    <a:pt x="90766" y="326771"/>
                  </a:moveTo>
                  <a:lnTo>
                    <a:pt x="88379" y="327291"/>
                  </a:lnTo>
                  <a:lnTo>
                    <a:pt x="87490" y="328142"/>
                  </a:lnTo>
                  <a:lnTo>
                    <a:pt x="90043" y="328142"/>
                  </a:lnTo>
                  <a:lnTo>
                    <a:pt x="90766" y="326771"/>
                  </a:lnTo>
                  <a:close/>
                </a:path>
                <a:path w="306069" h="829944">
                  <a:moveTo>
                    <a:pt x="91808" y="224929"/>
                  </a:moveTo>
                  <a:lnTo>
                    <a:pt x="82130" y="228561"/>
                  </a:lnTo>
                  <a:lnTo>
                    <a:pt x="88353" y="230466"/>
                  </a:lnTo>
                  <a:lnTo>
                    <a:pt x="89217" y="230809"/>
                  </a:lnTo>
                  <a:lnTo>
                    <a:pt x="90258" y="231152"/>
                  </a:lnTo>
                  <a:lnTo>
                    <a:pt x="90601" y="230124"/>
                  </a:lnTo>
                  <a:lnTo>
                    <a:pt x="91808" y="224929"/>
                  </a:lnTo>
                  <a:close/>
                </a:path>
                <a:path w="306069" h="829944">
                  <a:moveTo>
                    <a:pt x="92151" y="323646"/>
                  </a:moveTo>
                  <a:lnTo>
                    <a:pt x="87718" y="319417"/>
                  </a:lnTo>
                  <a:lnTo>
                    <a:pt x="82435" y="318897"/>
                  </a:lnTo>
                  <a:lnTo>
                    <a:pt x="79806" y="321373"/>
                  </a:lnTo>
                  <a:lnTo>
                    <a:pt x="83337" y="326072"/>
                  </a:lnTo>
                  <a:lnTo>
                    <a:pt x="84442" y="327977"/>
                  </a:lnTo>
                  <a:lnTo>
                    <a:pt x="84543" y="328142"/>
                  </a:lnTo>
                  <a:lnTo>
                    <a:pt x="88379" y="327291"/>
                  </a:lnTo>
                  <a:lnTo>
                    <a:pt x="92151" y="323646"/>
                  </a:lnTo>
                  <a:close/>
                </a:path>
                <a:path w="306069" h="829944">
                  <a:moveTo>
                    <a:pt x="93370" y="255016"/>
                  </a:moveTo>
                  <a:lnTo>
                    <a:pt x="87312" y="251040"/>
                  </a:lnTo>
                  <a:lnTo>
                    <a:pt x="84721" y="253288"/>
                  </a:lnTo>
                  <a:lnTo>
                    <a:pt x="83858" y="249656"/>
                  </a:lnTo>
                  <a:lnTo>
                    <a:pt x="78841" y="253631"/>
                  </a:lnTo>
                  <a:lnTo>
                    <a:pt x="82296" y="255016"/>
                  </a:lnTo>
                  <a:lnTo>
                    <a:pt x="80911" y="257784"/>
                  </a:lnTo>
                  <a:lnTo>
                    <a:pt x="88011" y="260718"/>
                  </a:lnTo>
                  <a:lnTo>
                    <a:pt x="89903" y="258127"/>
                  </a:lnTo>
                  <a:lnTo>
                    <a:pt x="93370" y="255016"/>
                  </a:lnTo>
                  <a:close/>
                </a:path>
                <a:path w="306069" h="829944">
                  <a:moveTo>
                    <a:pt x="94056" y="295643"/>
                  </a:moveTo>
                  <a:lnTo>
                    <a:pt x="89382" y="294957"/>
                  </a:lnTo>
                  <a:lnTo>
                    <a:pt x="88519" y="294436"/>
                  </a:lnTo>
                  <a:lnTo>
                    <a:pt x="86969" y="292354"/>
                  </a:lnTo>
                  <a:lnTo>
                    <a:pt x="89903" y="289598"/>
                  </a:lnTo>
                  <a:lnTo>
                    <a:pt x="85407" y="288378"/>
                  </a:lnTo>
                  <a:lnTo>
                    <a:pt x="84023" y="286829"/>
                  </a:lnTo>
                  <a:lnTo>
                    <a:pt x="79019" y="288036"/>
                  </a:lnTo>
                  <a:lnTo>
                    <a:pt x="79362" y="285965"/>
                  </a:lnTo>
                  <a:lnTo>
                    <a:pt x="79883" y="284238"/>
                  </a:lnTo>
                  <a:lnTo>
                    <a:pt x="77114" y="282498"/>
                  </a:lnTo>
                  <a:lnTo>
                    <a:pt x="79362" y="279044"/>
                  </a:lnTo>
                  <a:lnTo>
                    <a:pt x="72796" y="276453"/>
                  </a:lnTo>
                  <a:lnTo>
                    <a:pt x="72440" y="279222"/>
                  </a:lnTo>
                  <a:lnTo>
                    <a:pt x="73482" y="282676"/>
                  </a:lnTo>
                  <a:lnTo>
                    <a:pt x="67259" y="284403"/>
                  </a:lnTo>
                  <a:lnTo>
                    <a:pt x="73139" y="287515"/>
                  </a:lnTo>
                  <a:lnTo>
                    <a:pt x="72275" y="288213"/>
                  </a:lnTo>
                  <a:lnTo>
                    <a:pt x="71920" y="288899"/>
                  </a:lnTo>
                  <a:lnTo>
                    <a:pt x="71920" y="289941"/>
                  </a:lnTo>
                  <a:lnTo>
                    <a:pt x="72961" y="289763"/>
                  </a:lnTo>
                  <a:lnTo>
                    <a:pt x="75552" y="290283"/>
                  </a:lnTo>
                  <a:lnTo>
                    <a:pt x="75387" y="288899"/>
                  </a:lnTo>
                  <a:lnTo>
                    <a:pt x="78663" y="288556"/>
                  </a:lnTo>
                  <a:lnTo>
                    <a:pt x="76073" y="292709"/>
                  </a:lnTo>
                  <a:lnTo>
                    <a:pt x="80048" y="293573"/>
                  </a:lnTo>
                  <a:lnTo>
                    <a:pt x="80048" y="294259"/>
                  </a:lnTo>
                  <a:lnTo>
                    <a:pt x="80568" y="294779"/>
                  </a:lnTo>
                  <a:lnTo>
                    <a:pt x="81432" y="295300"/>
                  </a:lnTo>
                  <a:lnTo>
                    <a:pt x="80568" y="298411"/>
                  </a:lnTo>
                  <a:lnTo>
                    <a:pt x="77978" y="295986"/>
                  </a:lnTo>
                  <a:lnTo>
                    <a:pt x="75907" y="295643"/>
                  </a:lnTo>
                  <a:lnTo>
                    <a:pt x="74866" y="291325"/>
                  </a:lnTo>
                  <a:lnTo>
                    <a:pt x="70192" y="290106"/>
                  </a:lnTo>
                  <a:lnTo>
                    <a:pt x="69507" y="294601"/>
                  </a:lnTo>
                  <a:lnTo>
                    <a:pt x="66916" y="290982"/>
                  </a:lnTo>
                  <a:lnTo>
                    <a:pt x="60858" y="297027"/>
                  </a:lnTo>
                  <a:lnTo>
                    <a:pt x="66560" y="298932"/>
                  </a:lnTo>
                  <a:lnTo>
                    <a:pt x="68808" y="299618"/>
                  </a:lnTo>
                  <a:lnTo>
                    <a:pt x="71234" y="299275"/>
                  </a:lnTo>
                  <a:lnTo>
                    <a:pt x="73304" y="301523"/>
                  </a:lnTo>
                  <a:lnTo>
                    <a:pt x="73482" y="301523"/>
                  </a:lnTo>
                  <a:lnTo>
                    <a:pt x="72440" y="301866"/>
                  </a:lnTo>
                  <a:lnTo>
                    <a:pt x="71920" y="302209"/>
                  </a:lnTo>
                  <a:lnTo>
                    <a:pt x="72275" y="303428"/>
                  </a:lnTo>
                  <a:lnTo>
                    <a:pt x="73139" y="302907"/>
                  </a:lnTo>
                  <a:lnTo>
                    <a:pt x="74168" y="302729"/>
                  </a:lnTo>
                  <a:lnTo>
                    <a:pt x="73825" y="301701"/>
                  </a:lnTo>
                  <a:lnTo>
                    <a:pt x="80225" y="305155"/>
                  </a:lnTo>
                  <a:lnTo>
                    <a:pt x="86448" y="301866"/>
                  </a:lnTo>
                  <a:lnTo>
                    <a:pt x="92151" y="297370"/>
                  </a:lnTo>
                  <a:lnTo>
                    <a:pt x="94056" y="295643"/>
                  </a:lnTo>
                  <a:close/>
                </a:path>
                <a:path w="306069" h="829944">
                  <a:moveTo>
                    <a:pt x="97345" y="242912"/>
                  </a:moveTo>
                  <a:lnTo>
                    <a:pt x="86626" y="236512"/>
                  </a:lnTo>
                  <a:lnTo>
                    <a:pt x="83337" y="238074"/>
                  </a:lnTo>
                  <a:lnTo>
                    <a:pt x="80911" y="235648"/>
                  </a:lnTo>
                  <a:lnTo>
                    <a:pt x="78663" y="234264"/>
                  </a:lnTo>
                  <a:lnTo>
                    <a:pt x="75044" y="234962"/>
                  </a:lnTo>
                  <a:lnTo>
                    <a:pt x="79616" y="230771"/>
                  </a:lnTo>
                  <a:lnTo>
                    <a:pt x="75336" y="229235"/>
                  </a:lnTo>
                  <a:lnTo>
                    <a:pt x="70218" y="230898"/>
                  </a:lnTo>
                  <a:lnTo>
                    <a:pt x="72275" y="236347"/>
                  </a:lnTo>
                  <a:lnTo>
                    <a:pt x="69850" y="239623"/>
                  </a:lnTo>
                  <a:lnTo>
                    <a:pt x="74523" y="242735"/>
                  </a:lnTo>
                  <a:lnTo>
                    <a:pt x="77978" y="242735"/>
                  </a:lnTo>
                  <a:lnTo>
                    <a:pt x="75552" y="247230"/>
                  </a:lnTo>
                  <a:lnTo>
                    <a:pt x="84023" y="248272"/>
                  </a:lnTo>
                  <a:lnTo>
                    <a:pt x="84023" y="243598"/>
                  </a:lnTo>
                  <a:lnTo>
                    <a:pt x="85242" y="243433"/>
                  </a:lnTo>
                  <a:lnTo>
                    <a:pt x="86626" y="242570"/>
                  </a:lnTo>
                  <a:lnTo>
                    <a:pt x="88176" y="242392"/>
                  </a:lnTo>
                  <a:lnTo>
                    <a:pt x="97345" y="242912"/>
                  </a:lnTo>
                  <a:close/>
                </a:path>
                <a:path w="306069" h="829944">
                  <a:moveTo>
                    <a:pt x="101142" y="426720"/>
                  </a:moveTo>
                  <a:lnTo>
                    <a:pt x="97866" y="424180"/>
                  </a:lnTo>
                  <a:lnTo>
                    <a:pt x="96202" y="422833"/>
                  </a:lnTo>
                  <a:lnTo>
                    <a:pt x="100380" y="421500"/>
                  </a:lnTo>
                  <a:lnTo>
                    <a:pt x="99822" y="421500"/>
                  </a:lnTo>
                  <a:lnTo>
                    <a:pt x="96989" y="417830"/>
                  </a:lnTo>
                  <a:lnTo>
                    <a:pt x="94234" y="419100"/>
                  </a:lnTo>
                  <a:lnTo>
                    <a:pt x="94742" y="417830"/>
                  </a:lnTo>
                  <a:lnTo>
                    <a:pt x="90424" y="415290"/>
                  </a:lnTo>
                  <a:lnTo>
                    <a:pt x="89700" y="414528"/>
                  </a:lnTo>
                  <a:lnTo>
                    <a:pt x="89217" y="413969"/>
                  </a:lnTo>
                  <a:lnTo>
                    <a:pt x="89560" y="411480"/>
                  </a:lnTo>
                  <a:lnTo>
                    <a:pt x="87312" y="412750"/>
                  </a:lnTo>
                  <a:lnTo>
                    <a:pt x="86487" y="413969"/>
                  </a:lnTo>
                  <a:lnTo>
                    <a:pt x="86969" y="414528"/>
                  </a:lnTo>
                  <a:lnTo>
                    <a:pt x="89039" y="416560"/>
                  </a:lnTo>
                  <a:lnTo>
                    <a:pt x="88011" y="419100"/>
                  </a:lnTo>
                  <a:lnTo>
                    <a:pt x="87490" y="420370"/>
                  </a:lnTo>
                  <a:lnTo>
                    <a:pt x="90563" y="421500"/>
                  </a:lnTo>
                  <a:lnTo>
                    <a:pt x="90779" y="422135"/>
                  </a:lnTo>
                  <a:lnTo>
                    <a:pt x="90843" y="422465"/>
                  </a:lnTo>
                  <a:lnTo>
                    <a:pt x="90932" y="422833"/>
                  </a:lnTo>
                  <a:lnTo>
                    <a:pt x="91948" y="422833"/>
                  </a:lnTo>
                  <a:lnTo>
                    <a:pt x="83794" y="424180"/>
                  </a:lnTo>
                  <a:lnTo>
                    <a:pt x="78219" y="425450"/>
                  </a:lnTo>
                  <a:lnTo>
                    <a:pt x="76073" y="427875"/>
                  </a:lnTo>
                  <a:lnTo>
                    <a:pt x="76034" y="428167"/>
                  </a:lnTo>
                  <a:lnTo>
                    <a:pt x="76339" y="429158"/>
                  </a:lnTo>
                  <a:lnTo>
                    <a:pt x="96748" y="429158"/>
                  </a:lnTo>
                  <a:lnTo>
                    <a:pt x="97167" y="429158"/>
                  </a:lnTo>
                  <a:lnTo>
                    <a:pt x="98983" y="429158"/>
                  </a:lnTo>
                  <a:lnTo>
                    <a:pt x="101142" y="426720"/>
                  </a:lnTo>
                  <a:close/>
                </a:path>
                <a:path w="306069" h="829944">
                  <a:moveTo>
                    <a:pt x="101155" y="410171"/>
                  </a:moveTo>
                  <a:lnTo>
                    <a:pt x="100342" y="410603"/>
                  </a:lnTo>
                  <a:lnTo>
                    <a:pt x="100279" y="411480"/>
                  </a:lnTo>
                  <a:lnTo>
                    <a:pt x="100622" y="411480"/>
                  </a:lnTo>
                  <a:lnTo>
                    <a:pt x="101155" y="410171"/>
                  </a:lnTo>
                  <a:close/>
                </a:path>
                <a:path w="306069" h="829944">
                  <a:moveTo>
                    <a:pt x="101701" y="211645"/>
                  </a:moveTo>
                  <a:lnTo>
                    <a:pt x="99072" y="208673"/>
                  </a:lnTo>
                  <a:lnTo>
                    <a:pt x="98209" y="208330"/>
                  </a:lnTo>
                  <a:lnTo>
                    <a:pt x="94919" y="209372"/>
                  </a:lnTo>
                  <a:lnTo>
                    <a:pt x="94576" y="210058"/>
                  </a:lnTo>
                  <a:lnTo>
                    <a:pt x="96126" y="213423"/>
                  </a:lnTo>
                  <a:lnTo>
                    <a:pt x="99606" y="213588"/>
                  </a:lnTo>
                  <a:lnTo>
                    <a:pt x="101701" y="211645"/>
                  </a:lnTo>
                  <a:close/>
                </a:path>
                <a:path w="306069" h="829944">
                  <a:moveTo>
                    <a:pt x="104228" y="203517"/>
                  </a:moveTo>
                  <a:lnTo>
                    <a:pt x="103911" y="203314"/>
                  </a:lnTo>
                  <a:lnTo>
                    <a:pt x="103847" y="203517"/>
                  </a:lnTo>
                  <a:lnTo>
                    <a:pt x="103733" y="203669"/>
                  </a:lnTo>
                  <a:lnTo>
                    <a:pt x="104228" y="203517"/>
                  </a:lnTo>
                  <a:close/>
                </a:path>
                <a:path w="306069" h="829944">
                  <a:moveTo>
                    <a:pt x="106184" y="413969"/>
                  </a:moveTo>
                  <a:lnTo>
                    <a:pt x="105930" y="413969"/>
                  </a:lnTo>
                  <a:lnTo>
                    <a:pt x="105905" y="414528"/>
                  </a:lnTo>
                  <a:lnTo>
                    <a:pt x="106184" y="413969"/>
                  </a:lnTo>
                  <a:close/>
                </a:path>
                <a:path w="306069" h="829944">
                  <a:moveTo>
                    <a:pt x="106311" y="319532"/>
                  </a:moveTo>
                  <a:lnTo>
                    <a:pt x="103784" y="318439"/>
                  </a:lnTo>
                  <a:lnTo>
                    <a:pt x="100545" y="317449"/>
                  </a:lnTo>
                  <a:lnTo>
                    <a:pt x="100279" y="315175"/>
                  </a:lnTo>
                  <a:lnTo>
                    <a:pt x="101142" y="312585"/>
                  </a:lnTo>
                  <a:lnTo>
                    <a:pt x="100977" y="312064"/>
                  </a:lnTo>
                  <a:lnTo>
                    <a:pt x="97866" y="310515"/>
                  </a:lnTo>
                  <a:lnTo>
                    <a:pt x="94272" y="307225"/>
                  </a:lnTo>
                  <a:lnTo>
                    <a:pt x="89674" y="305104"/>
                  </a:lnTo>
                  <a:lnTo>
                    <a:pt x="86258" y="305650"/>
                  </a:lnTo>
                  <a:lnTo>
                    <a:pt x="86271" y="310337"/>
                  </a:lnTo>
                  <a:lnTo>
                    <a:pt x="91465" y="311035"/>
                  </a:lnTo>
                  <a:lnTo>
                    <a:pt x="89738" y="313283"/>
                  </a:lnTo>
                  <a:lnTo>
                    <a:pt x="93878" y="316560"/>
                  </a:lnTo>
                  <a:lnTo>
                    <a:pt x="93192" y="319506"/>
                  </a:lnTo>
                  <a:lnTo>
                    <a:pt x="91986" y="322275"/>
                  </a:lnTo>
                  <a:lnTo>
                    <a:pt x="95440" y="323481"/>
                  </a:lnTo>
                  <a:lnTo>
                    <a:pt x="97167" y="325031"/>
                  </a:lnTo>
                  <a:lnTo>
                    <a:pt x="100101" y="325386"/>
                  </a:lnTo>
                  <a:lnTo>
                    <a:pt x="101663" y="322961"/>
                  </a:lnTo>
                  <a:lnTo>
                    <a:pt x="102184" y="324523"/>
                  </a:lnTo>
                  <a:lnTo>
                    <a:pt x="103225" y="322097"/>
                  </a:lnTo>
                  <a:lnTo>
                    <a:pt x="104432" y="322097"/>
                  </a:lnTo>
                  <a:lnTo>
                    <a:pt x="106311" y="319532"/>
                  </a:lnTo>
                  <a:close/>
                </a:path>
                <a:path w="306069" h="829944">
                  <a:moveTo>
                    <a:pt x="118173" y="576986"/>
                  </a:moveTo>
                  <a:lnTo>
                    <a:pt x="113944" y="575310"/>
                  </a:lnTo>
                  <a:lnTo>
                    <a:pt x="113855" y="575894"/>
                  </a:lnTo>
                  <a:lnTo>
                    <a:pt x="113766" y="576580"/>
                  </a:lnTo>
                  <a:lnTo>
                    <a:pt x="114452" y="577850"/>
                  </a:lnTo>
                  <a:lnTo>
                    <a:pt x="115836" y="579120"/>
                  </a:lnTo>
                  <a:lnTo>
                    <a:pt x="116878" y="577850"/>
                  </a:lnTo>
                  <a:lnTo>
                    <a:pt x="118173" y="576986"/>
                  </a:lnTo>
                  <a:close/>
                </a:path>
                <a:path w="306069" h="829944">
                  <a:moveTo>
                    <a:pt x="118554" y="533603"/>
                  </a:moveTo>
                  <a:lnTo>
                    <a:pt x="118389" y="533323"/>
                  </a:lnTo>
                  <a:lnTo>
                    <a:pt x="118300" y="533603"/>
                  </a:lnTo>
                  <a:lnTo>
                    <a:pt x="117995" y="534035"/>
                  </a:lnTo>
                  <a:lnTo>
                    <a:pt x="118262" y="534670"/>
                  </a:lnTo>
                  <a:lnTo>
                    <a:pt x="118440" y="534035"/>
                  </a:lnTo>
                  <a:lnTo>
                    <a:pt x="118554" y="533603"/>
                  </a:lnTo>
                  <a:close/>
                </a:path>
                <a:path w="306069" h="829944">
                  <a:moveTo>
                    <a:pt x="120332" y="577850"/>
                  </a:moveTo>
                  <a:lnTo>
                    <a:pt x="119126" y="576580"/>
                  </a:lnTo>
                  <a:lnTo>
                    <a:pt x="118783" y="576580"/>
                  </a:lnTo>
                  <a:lnTo>
                    <a:pt x="118173" y="576986"/>
                  </a:lnTo>
                  <a:lnTo>
                    <a:pt x="120332" y="577850"/>
                  </a:lnTo>
                  <a:close/>
                </a:path>
                <a:path w="306069" h="829944">
                  <a:moveTo>
                    <a:pt x="121945" y="196329"/>
                  </a:moveTo>
                  <a:lnTo>
                    <a:pt x="121196" y="195580"/>
                  </a:lnTo>
                  <a:lnTo>
                    <a:pt x="121246" y="196329"/>
                  </a:lnTo>
                  <a:lnTo>
                    <a:pt x="121945" y="196329"/>
                  </a:lnTo>
                  <a:close/>
                </a:path>
                <a:path w="306069" h="829944">
                  <a:moveTo>
                    <a:pt x="125526" y="225107"/>
                  </a:moveTo>
                  <a:lnTo>
                    <a:pt x="125349" y="223723"/>
                  </a:lnTo>
                  <a:lnTo>
                    <a:pt x="123278" y="221297"/>
                  </a:lnTo>
                  <a:lnTo>
                    <a:pt x="120853" y="223888"/>
                  </a:lnTo>
                  <a:lnTo>
                    <a:pt x="123444" y="225272"/>
                  </a:lnTo>
                  <a:lnTo>
                    <a:pt x="125349" y="227355"/>
                  </a:lnTo>
                  <a:lnTo>
                    <a:pt x="125526" y="225107"/>
                  </a:lnTo>
                  <a:close/>
                </a:path>
                <a:path w="306069" h="829944">
                  <a:moveTo>
                    <a:pt x="137058" y="176225"/>
                  </a:moveTo>
                  <a:lnTo>
                    <a:pt x="136525" y="176479"/>
                  </a:lnTo>
                  <a:lnTo>
                    <a:pt x="136956" y="176479"/>
                  </a:lnTo>
                  <a:lnTo>
                    <a:pt x="137058" y="176225"/>
                  </a:lnTo>
                  <a:close/>
                </a:path>
                <a:path w="306069" h="829944">
                  <a:moveTo>
                    <a:pt x="137553" y="355307"/>
                  </a:moveTo>
                  <a:lnTo>
                    <a:pt x="124828" y="354330"/>
                  </a:lnTo>
                  <a:lnTo>
                    <a:pt x="125171" y="355600"/>
                  </a:lnTo>
                  <a:lnTo>
                    <a:pt x="127076" y="355600"/>
                  </a:lnTo>
                  <a:lnTo>
                    <a:pt x="128117" y="356870"/>
                  </a:lnTo>
                  <a:lnTo>
                    <a:pt x="129540" y="358140"/>
                  </a:lnTo>
                  <a:lnTo>
                    <a:pt x="135026" y="358140"/>
                  </a:lnTo>
                  <a:lnTo>
                    <a:pt x="135750" y="358140"/>
                  </a:lnTo>
                  <a:lnTo>
                    <a:pt x="136017" y="355600"/>
                  </a:lnTo>
                  <a:lnTo>
                    <a:pt x="137553" y="355307"/>
                  </a:lnTo>
                  <a:close/>
                </a:path>
                <a:path w="306069" h="829944">
                  <a:moveTo>
                    <a:pt x="141770" y="256540"/>
                  </a:moveTo>
                  <a:lnTo>
                    <a:pt x="140385" y="254000"/>
                  </a:lnTo>
                  <a:lnTo>
                    <a:pt x="140220" y="252730"/>
                  </a:lnTo>
                  <a:lnTo>
                    <a:pt x="139268" y="251587"/>
                  </a:lnTo>
                  <a:lnTo>
                    <a:pt x="137629" y="254000"/>
                  </a:lnTo>
                  <a:lnTo>
                    <a:pt x="136245" y="255270"/>
                  </a:lnTo>
                  <a:lnTo>
                    <a:pt x="141770" y="256540"/>
                  </a:lnTo>
                  <a:close/>
                </a:path>
                <a:path w="306069" h="829944">
                  <a:moveTo>
                    <a:pt x="150723" y="101600"/>
                  </a:moveTo>
                  <a:lnTo>
                    <a:pt x="149733" y="101600"/>
                  </a:lnTo>
                  <a:lnTo>
                    <a:pt x="150329" y="101917"/>
                  </a:lnTo>
                  <a:lnTo>
                    <a:pt x="150723" y="101600"/>
                  </a:lnTo>
                  <a:close/>
                </a:path>
                <a:path w="306069" h="829944">
                  <a:moveTo>
                    <a:pt x="156794" y="340868"/>
                  </a:moveTo>
                  <a:lnTo>
                    <a:pt x="153949" y="340868"/>
                  </a:lnTo>
                  <a:lnTo>
                    <a:pt x="153873" y="341630"/>
                  </a:lnTo>
                  <a:lnTo>
                    <a:pt x="156794" y="340868"/>
                  </a:lnTo>
                  <a:close/>
                </a:path>
                <a:path w="306069" h="829944">
                  <a:moveTo>
                    <a:pt x="169786" y="537210"/>
                  </a:moveTo>
                  <a:lnTo>
                    <a:pt x="168922" y="537210"/>
                  </a:lnTo>
                  <a:lnTo>
                    <a:pt x="168998" y="538391"/>
                  </a:lnTo>
                  <a:lnTo>
                    <a:pt x="169062" y="539330"/>
                  </a:lnTo>
                  <a:lnTo>
                    <a:pt x="169189" y="539115"/>
                  </a:lnTo>
                  <a:lnTo>
                    <a:pt x="169786" y="537210"/>
                  </a:lnTo>
                  <a:close/>
                </a:path>
                <a:path w="306069" h="829944">
                  <a:moveTo>
                    <a:pt x="175145" y="146050"/>
                  </a:moveTo>
                  <a:lnTo>
                    <a:pt x="174205" y="146481"/>
                  </a:lnTo>
                  <a:lnTo>
                    <a:pt x="174802" y="146812"/>
                  </a:lnTo>
                  <a:lnTo>
                    <a:pt x="175145" y="146050"/>
                  </a:lnTo>
                  <a:close/>
                </a:path>
                <a:path w="306069" h="829944">
                  <a:moveTo>
                    <a:pt x="179120" y="441680"/>
                  </a:moveTo>
                  <a:lnTo>
                    <a:pt x="179044" y="441286"/>
                  </a:lnTo>
                  <a:lnTo>
                    <a:pt x="178892" y="441680"/>
                  </a:lnTo>
                  <a:lnTo>
                    <a:pt x="179120" y="441680"/>
                  </a:lnTo>
                  <a:close/>
                </a:path>
                <a:path w="306069" h="829944">
                  <a:moveTo>
                    <a:pt x="204571" y="334784"/>
                  </a:moveTo>
                  <a:lnTo>
                    <a:pt x="204444" y="333705"/>
                  </a:lnTo>
                  <a:lnTo>
                    <a:pt x="203733" y="333984"/>
                  </a:lnTo>
                  <a:lnTo>
                    <a:pt x="204571" y="334784"/>
                  </a:lnTo>
                  <a:close/>
                </a:path>
                <a:path w="306069" h="829944">
                  <a:moveTo>
                    <a:pt x="205206" y="335280"/>
                  </a:moveTo>
                  <a:lnTo>
                    <a:pt x="205054" y="334784"/>
                  </a:lnTo>
                  <a:lnTo>
                    <a:pt x="204952" y="334314"/>
                  </a:lnTo>
                  <a:lnTo>
                    <a:pt x="204876" y="333984"/>
                  </a:lnTo>
                  <a:lnTo>
                    <a:pt x="204749" y="334314"/>
                  </a:lnTo>
                  <a:lnTo>
                    <a:pt x="204927" y="334784"/>
                  </a:lnTo>
                  <a:lnTo>
                    <a:pt x="205206" y="335280"/>
                  </a:lnTo>
                  <a:close/>
                </a:path>
                <a:path w="306069" h="829944">
                  <a:moveTo>
                    <a:pt x="207137" y="311327"/>
                  </a:moveTo>
                  <a:lnTo>
                    <a:pt x="206705" y="311632"/>
                  </a:lnTo>
                  <a:lnTo>
                    <a:pt x="205740" y="312420"/>
                  </a:lnTo>
                  <a:lnTo>
                    <a:pt x="206400" y="312127"/>
                  </a:lnTo>
                  <a:lnTo>
                    <a:pt x="207137" y="311327"/>
                  </a:lnTo>
                  <a:close/>
                </a:path>
                <a:path w="306069" h="829944">
                  <a:moveTo>
                    <a:pt x="252056" y="31750"/>
                  </a:moveTo>
                  <a:lnTo>
                    <a:pt x="250863" y="31750"/>
                  </a:lnTo>
                  <a:lnTo>
                    <a:pt x="251409" y="32118"/>
                  </a:lnTo>
                  <a:lnTo>
                    <a:pt x="252056" y="31750"/>
                  </a:lnTo>
                  <a:close/>
                </a:path>
                <a:path w="306069" h="829944">
                  <a:moveTo>
                    <a:pt x="305498" y="0"/>
                  </a:moveTo>
                  <a:lnTo>
                    <a:pt x="292709" y="7264"/>
                  </a:lnTo>
                  <a:lnTo>
                    <a:pt x="292709" y="17780"/>
                  </a:lnTo>
                  <a:lnTo>
                    <a:pt x="292709" y="18503"/>
                  </a:lnTo>
                  <a:lnTo>
                    <a:pt x="291909" y="18656"/>
                  </a:lnTo>
                  <a:lnTo>
                    <a:pt x="291668" y="17780"/>
                  </a:lnTo>
                  <a:lnTo>
                    <a:pt x="292709" y="17780"/>
                  </a:lnTo>
                  <a:lnTo>
                    <a:pt x="292709" y="7264"/>
                  </a:lnTo>
                  <a:lnTo>
                    <a:pt x="288899" y="9436"/>
                  </a:lnTo>
                  <a:lnTo>
                    <a:pt x="288899" y="31750"/>
                  </a:lnTo>
                  <a:lnTo>
                    <a:pt x="288696" y="32499"/>
                  </a:lnTo>
                  <a:lnTo>
                    <a:pt x="288556" y="32499"/>
                  </a:lnTo>
                  <a:lnTo>
                    <a:pt x="287756" y="32778"/>
                  </a:lnTo>
                  <a:lnTo>
                    <a:pt x="287934" y="32118"/>
                  </a:lnTo>
                  <a:lnTo>
                    <a:pt x="288036" y="31750"/>
                  </a:lnTo>
                  <a:lnTo>
                    <a:pt x="288899" y="31750"/>
                  </a:lnTo>
                  <a:lnTo>
                    <a:pt x="288899" y="9436"/>
                  </a:lnTo>
                  <a:lnTo>
                    <a:pt x="288213" y="9817"/>
                  </a:lnTo>
                  <a:lnTo>
                    <a:pt x="288213" y="15240"/>
                  </a:lnTo>
                  <a:lnTo>
                    <a:pt x="288061" y="15455"/>
                  </a:lnTo>
                  <a:lnTo>
                    <a:pt x="288036" y="15214"/>
                  </a:lnTo>
                  <a:lnTo>
                    <a:pt x="287007" y="15557"/>
                  </a:lnTo>
                  <a:lnTo>
                    <a:pt x="286143" y="15709"/>
                  </a:lnTo>
                  <a:lnTo>
                    <a:pt x="286143" y="15240"/>
                  </a:lnTo>
                  <a:lnTo>
                    <a:pt x="287528" y="15240"/>
                  </a:lnTo>
                  <a:lnTo>
                    <a:pt x="288036" y="13970"/>
                  </a:lnTo>
                  <a:lnTo>
                    <a:pt x="288213" y="15240"/>
                  </a:lnTo>
                  <a:lnTo>
                    <a:pt x="288213" y="9817"/>
                  </a:lnTo>
                  <a:lnTo>
                    <a:pt x="282676" y="12966"/>
                  </a:lnTo>
                  <a:lnTo>
                    <a:pt x="282676" y="52070"/>
                  </a:lnTo>
                  <a:lnTo>
                    <a:pt x="278193" y="51181"/>
                  </a:lnTo>
                  <a:lnTo>
                    <a:pt x="279920" y="51181"/>
                  </a:lnTo>
                  <a:lnTo>
                    <a:pt x="282333" y="50990"/>
                  </a:lnTo>
                  <a:lnTo>
                    <a:pt x="282676" y="52070"/>
                  </a:lnTo>
                  <a:lnTo>
                    <a:pt x="282676" y="12966"/>
                  </a:lnTo>
                  <a:lnTo>
                    <a:pt x="281838" y="13436"/>
                  </a:lnTo>
                  <a:lnTo>
                    <a:pt x="281838" y="49466"/>
                  </a:lnTo>
                  <a:lnTo>
                    <a:pt x="279222" y="48056"/>
                  </a:lnTo>
                  <a:lnTo>
                    <a:pt x="279641" y="47218"/>
                  </a:lnTo>
                  <a:lnTo>
                    <a:pt x="280784" y="48260"/>
                  </a:lnTo>
                  <a:lnTo>
                    <a:pt x="281470" y="48260"/>
                  </a:lnTo>
                  <a:lnTo>
                    <a:pt x="281838" y="49466"/>
                  </a:lnTo>
                  <a:lnTo>
                    <a:pt x="281838" y="13436"/>
                  </a:lnTo>
                  <a:lnTo>
                    <a:pt x="281470" y="13652"/>
                  </a:lnTo>
                  <a:lnTo>
                    <a:pt x="281470" y="26670"/>
                  </a:lnTo>
                  <a:lnTo>
                    <a:pt x="281292" y="26670"/>
                  </a:lnTo>
                  <a:lnTo>
                    <a:pt x="280263" y="26454"/>
                  </a:lnTo>
                  <a:lnTo>
                    <a:pt x="280212" y="26670"/>
                  </a:lnTo>
                  <a:lnTo>
                    <a:pt x="280085" y="26670"/>
                  </a:lnTo>
                  <a:lnTo>
                    <a:pt x="280263" y="25400"/>
                  </a:lnTo>
                  <a:lnTo>
                    <a:pt x="281292" y="25400"/>
                  </a:lnTo>
                  <a:lnTo>
                    <a:pt x="281470" y="26670"/>
                  </a:lnTo>
                  <a:lnTo>
                    <a:pt x="281470" y="13652"/>
                  </a:lnTo>
                  <a:lnTo>
                    <a:pt x="280898" y="13970"/>
                  </a:lnTo>
                  <a:lnTo>
                    <a:pt x="279920" y="14528"/>
                  </a:lnTo>
                  <a:lnTo>
                    <a:pt x="279920" y="45720"/>
                  </a:lnTo>
                  <a:lnTo>
                    <a:pt x="279628" y="46431"/>
                  </a:lnTo>
                  <a:lnTo>
                    <a:pt x="276631" y="47028"/>
                  </a:lnTo>
                  <a:lnTo>
                    <a:pt x="274612" y="51523"/>
                  </a:lnTo>
                  <a:lnTo>
                    <a:pt x="274535" y="51689"/>
                  </a:lnTo>
                  <a:lnTo>
                    <a:pt x="274383" y="51727"/>
                  </a:lnTo>
                  <a:lnTo>
                    <a:pt x="274383" y="63500"/>
                  </a:lnTo>
                  <a:lnTo>
                    <a:pt x="271792" y="61899"/>
                  </a:lnTo>
                  <a:lnTo>
                    <a:pt x="270751" y="62318"/>
                  </a:lnTo>
                  <a:lnTo>
                    <a:pt x="270751" y="65519"/>
                  </a:lnTo>
                  <a:lnTo>
                    <a:pt x="269786" y="66497"/>
                  </a:lnTo>
                  <a:lnTo>
                    <a:pt x="269544" y="66040"/>
                  </a:lnTo>
                  <a:lnTo>
                    <a:pt x="270433" y="65112"/>
                  </a:lnTo>
                  <a:lnTo>
                    <a:pt x="270751" y="65519"/>
                  </a:lnTo>
                  <a:lnTo>
                    <a:pt x="270751" y="62318"/>
                  </a:lnTo>
                  <a:lnTo>
                    <a:pt x="269113" y="62966"/>
                  </a:lnTo>
                  <a:lnTo>
                    <a:pt x="268503" y="62407"/>
                  </a:lnTo>
                  <a:lnTo>
                    <a:pt x="268503" y="83820"/>
                  </a:lnTo>
                  <a:lnTo>
                    <a:pt x="267474" y="83820"/>
                  </a:lnTo>
                  <a:lnTo>
                    <a:pt x="266598" y="83159"/>
                  </a:lnTo>
                  <a:lnTo>
                    <a:pt x="266738" y="82753"/>
                  </a:lnTo>
                  <a:lnTo>
                    <a:pt x="268503" y="83820"/>
                  </a:lnTo>
                  <a:lnTo>
                    <a:pt x="268503" y="62407"/>
                  </a:lnTo>
                  <a:lnTo>
                    <a:pt x="268325" y="62230"/>
                  </a:lnTo>
                  <a:lnTo>
                    <a:pt x="271792" y="60960"/>
                  </a:lnTo>
                  <a:lnTo>
                    <a:pt x="274383" y="63500"/>
                  </a:lnTo>
                  <a:lnTo>
                    <a:pt x="274383" y="51727"/>
                  </a:lnTo>
                  <a:lnTo>
                    <a:pt x="272656" y="50800"/>
                  </a:lnTo>
                  <a:lnTo>
                    <a:pt x="271614" y="50203"/>
                  </a:lnTo>
                  <a:lnTo>
                    <a:pt x="271614" y="57150"/>
                  </a:lnTo>
                  <a:lnTo>
                    <a:pt x="271614" y="57912"/>
                  </a:lnTo>
                  <a:lnTo>
                    <a:pt x="271272" y="57746"/>
                  </a:lnTo>
                  <a:lnTo>
                    <a:pt x="271195" y="58420"/>
                  </a:lnTo>
                  <a:lnTo>
                    <a:pt x="269189" y="58420"/>
                  </a:lnTo>
                  <a:lnTo>
                    <a:pt x="267982" y="57746"/>
                  </a:lnTo>
                  <a:lnTo>
                    <a:pt x="268300" y="57213"/>
                  </a:lnTo>
                  <a:lnTo>
                    <a:pt x="271094" y="58420"/>
                  </a:lnTo>
                  <a:lnTo>
                    <a:pt x="271246" y="57365"/>
                  </a:lnTo>
                  <a:lnTo>
                    <a:pt x="271272" y="57150"/>
                  </a:lnTo>
                  <a:lnTo>
                    <a:pt x="271614" y="57150"/>
                  </a:lnTo>
                  <a:lnTo>
                    <a:pt x="271614" y="50203"/>
                  </a:lnTo>
                  <a:lnTo>
                    <a:pt x="271272" y="49974"/>
                  </a:lnTo>
                  <a:lnTo>
                    <a:pt x="271272" y="53340"/>
                  </a:lnTo>
                  <a:lnTo>
                    <a:pt x="270510" y="54038"/>
                  </a:lnTo>
                  <a:lnTo>
                    <a:pt x="267639" y="55029"/>
                  </a:lnTo>
                  <a:lnTo>
                    <a:pt x="267639" y="80010"/>
                  </a:lnTo>
                  <a:lnTo>
                    <a:pt x="267563" y="80162"/>
                  </a:lnTo>
                  <a:lnTo>
                    <a:pt x="265734" y="78320"/>
                  </a:lnTo>
                  <a:lnTo>
                    <a:pt x="264528" y="78219"/>
                  </a:lnTo>
                  <a:lnTo>
                    <a:pt x="264528" y="104140"/>
                  </a:lnTo>
                  <a:lnTo>
                    <a:pt x="264477" y="104495"/>
                  </a:lnTo>
                  <a:lnTo>
                    <a:pt x="264350" y="105410"/>
                  </a:lnTo>
                  <a:lnTo>
                    <a:pt x="263321" y="105410"/>
                  </a:lnTo>
                  <a:lnTo>
                    <a:pt x="263321" y="104140"/>
                  </a:lnTo>
                  <a:lnTo>
                    <a:pt x="264528" y="104140"/>
                  </a:lnTo>
                  <a:lnTo>
                    <a:pt x="264528" y="78219"/>
                  </a:lnTo>
                  <a:lnTo>
                    <a:pt x="262102" y="77978"/>
                  </a:lnTo>
                  <a:lnTo>
                    <a:pt x="260032" y="77279"/>
                  </a:lnTo>
                  <a:lnTo>
                    <a:pt x="258826" y="78663"/>
                  </a:lnTo>
                  <a:lnTo>
                    <a:pt x="259321" y="79108"/>
                  </a:lnTo>
                  <a:lnTo>
                    <a:pt x="258762" y="78803"/>
                  </a:lnTo>
                  <a:lnTo>
                    <a:pt x="258826" y="78663"/>
                  </a:lnTo>
                  <a:lnTo>
                    <a:pt x="258648" y="78740"/>
                  </a:lnTo>
                  <a:lnTo>
                    <a:pt x="258279" y="79286"/>
                  </a:lnTo>
                  <a:lnTo>
                    <a:pt x="258127" y="79463"/>
                  </a:lnTo>
                  <a:lnTo>
                    <a:pt x="258127" y="116840"/>
                  </a:lnTo>
                  <a:lnTo>
                    <a:pt x="257124" y="118071"/>
                  </a:lnTo>
                  <a:lnTo>
                    <a:pt x="256400" y="116840"/>
                  </a:lnTo>
                  <a:lnTo>
                    <a:pt x="257098" y="116840"/>
                  </a:lnTo>
                  <a:lnTo>
                    <a:pt x="257606" y="115570"/>
                  </a:lnTo>
                  <a:lnTo>
                    <a:pt x="257962" y="115570"/>
                  </a:lnTo>
                  <a:lnTo>
                    <a:pt x="258127" y="116840"/>
                  </a:lnTo>
                  <a:lnTo>
                    <a:pt x="258127" y="79463"/>
                  </a:lnTo>
                  <a:lnTo>
                    <a:pt x="257746" y="79895"/>
                  </a:lnTo>
                  <a:lnTo>
                    <a:pt x="257606" y="79375"/>
                  </a:lnTo>
                  <a:lnTo>
                    <a:pt x="257606" y="82550"/>
                  </a:lnTo>
                  <a:lnTo>
                    <a:pt x="257035" y="82473"/>
                  </a:lnTo>
                  <a:lnTo>
                    <a:pt x="256235" y="81280"/>
                  </a:lnTo>
                  <a:lnTo>
                    <a:pt x="256235" y="146050"/>
                  </a:lnTo>
                  <a:lnTo>
                    <a:pt x="253111" y="146050"/>
                  </a:lnTo>
                  <a:lnTo>
                    <a:pt x="252768" y="144780"/>
                  </a:lnTo>
                  <a:lnTo>
                    <a:pt x="254495" y="144780"/>
                  </a:lnTo>
                  <a:lnTo>
                    <a:pt x="255536" y="143510"/>
                  </a:lnTo>
                  <a:lnTo>
                    <a:pt x="255714" y="142240"/>
                  </a:lnTo>
                  <a:lnTo>
                    <a:pt x="255981" y="143217"/>
                  </a:lnTo>
                  <a:lnTo>
                    <a:pt x="256057" y="143510"/>
                  </a:lnTo>
                  <a:lnTo>
                    <a:pt x="256146" y="144780"/>
                  </a:lnTo>
                  <a:lnTo>
                    <a:pt x="256235" y="146050"/>
                  </a:lnTo>
                  <a:lnTo>
                    <a:pt x="256235" y="81280"/>
                  </a:lnTo>
                  <a:lnTo>
                    <a:pt x="257441" y="81280"/>
                  </a:lnTo>
                  <a:lnTo>
                    <a:pt x="257517" y="81927"/>
                  </a:lnTo>
                  <a:lnTo>
                    <a:pt x="257606" y="82550"/>
                  </a:lnTo>
                  <a:lnTo>
                    <a:pt x="257606" y="79375"/>
                  </a:lnTo>
                  <a:lnTo>
                    <a:pt x="257441" y="78740"/>
                  </a:lnTo>
                  <a:lnTo>
                    <a:pt x="260032" y="76200"/>
                  </a:lnTo>
                  <a:lnTo>
                    <a:pt x="261937" y="77470"/>
                  </a:lnTo>
                  <a:lnTo>
                    <a:pt x="265569" y="77470"/>
                  </a:lnTo>
                  <a:lnTo>
                    <a:pt x="267639" y="80010"/>
                  </a:lnTo>
                  <a:lnTo>
                    <a:pt x="267639" y="55029"/>
                  </a:lnTo>
                  <a:lnTo>
                    <a:pt x="266255" y="55499"/>
                  </a:lnTo>
                  <a:lnTo>
                    <a:pt x="266255" y="57746"/>
                  </a:lnTo>
                  <a:lnTo>
                    <a:pt x="266077" y="57950"/>
                  </a:lnTo>
                  <a:lnTo>
                    <a:pt x="266077" y="60960"/>
                  </a:lnTo>
                  <a:lnTo>
                    <a:pt x="265607" y="60960"/>
                  </a:lnTo>
                  <a:lnTo>
                    <a:pt x="265696" y="60515"/>
                  </a:lnTo>
                  <a:lnTo>
                    <a:pt x="266077" y="60960"/>
                  </a:lnTo>
                  <a:lnTo>
                    <a:pt x="266077" y="57950"/>
                  </a:lnTo>
                  <a:lnTo>
                    <a:pt x="265734" y="58318"/>
                  </a:lnTo>
                  <a:lnTo>
                    <a:pt x="265734" y="59690"/>
                  </a:lnTo>
                  <a:lnTo>
                    <a:pt x="265569" y="59690"/>
                  </a:lnTo>
                  <a:lnTo>
                    <a:pt x="265709" y="59601"/>
                  </a:lnTo>
                  <a:lnTo>
                    <a:pt x="265734" y="58318"/>
                  </a:lnTo>
                  <a:lnTo>
                    <a:pt x="265569" y="58420"/>
                  </a:lnTo>
                  <a:lnTo>
                    <a:pt x="264033" y="60159"/>
                  </a:lnTo>
                  <a:lnTo>
                    <a:pt x="262890" y="61429"/>
                  </a:lnTo>
                  <a:lnTo>
                    <a:pt x="262458" y="60960"/>
                  </a:lnTo>
                  <a:lnTo>
                    <a:pt x="266192" y="57213"/>
                  </a:lnTo>
                  <a:lnTo>
                    <a:pt x="266255" y="57746"/>
                  </a:lnTo>
                  <a:lnTo>
                    <a:pt x="266255" y="55499"/>
                  </a:lnTo>
                  <a:lnTo>
                    <a:pt x="266255" y="54610"/>
                  </a:lnTo>
                  <a:lnTo>
                    <a:pt x="271272" y="53340"/>
                  </a:lnTo>
                  <a:lnTo>
                    <a:pt x="271272" y="49974"/>
                  </a:lnTo>
                  <a:lnTo>
                    <a:pt x="270751" y="49618"/>
                  </a:lnTo>
                  <a:lnTo>
                    <a:pt x="269201" y="51003"/>
                  </a:lnTo>
                  <a:lnTo>
                    <a:pt x="266954" y="50660"/>
                  </a:lnTo>
                  <a:lnTo>
                    <a:pt x="266649" y="50520"/>
                  </a:lnTo>
                  <a:lnTo>
                    <a:pt x="266255" y="49758"/>
                  </a:lnTo>
                  <a:lnTo>
                    <a:pt x="266255" y="53340"/>
                  </a:lnTo>
                  <a:lnTo>
                    <a:pt x="266255" y="53746"/>
                  </a:lnTo>
                  <a:lnTo>
                    <a:pt x="265925" y="53924"/>
                  </a:lnTo>
                  <a:lnTo>
                    <a:pt x="265887" y="53517"/>
                  </a:lnTo>
                  <a:lnTo>
                    <a:pt x="266255" y="53340"/>
                  </a:lnTo>
                  <a:lnTo>
                    <a:pt x="266255" y="49758"/>
                  </a:lnTo>
                  <a:lnTo>
                    <a:pt x="265912" y="49072"/>
                  </a:lnTo>
                  <a:lnTo>
                    <a:pt x="266598" y="49530"/>
                  </a:lnTo>
                  <a:lnTo>
                    <a:pt x="268846" y="50800"/>
                  </a:lnTo>
                  <a:lnTo>
                    <a:pt x="270573" y="48260"/>
                  </a:lnTo>
                  <a:lnTo>
                    <a:pt x="274205" y="50800"/>
                  </a:lnTo>
                  <a:lnTo>
                    <a:pt x="276631" y="45720"/>
                  </a:lnTo>
                  <a:lnTo>
                    <a:pt x="279920" y="45720"/>
                  </a:lnTo>
                  <a:lnTo>
                    <a:pt x="279920" y="14528"/>
                  </a:lnTo>
                  <a:lnTo>
                    <a:pt x="276428" y="16510"/>
                  </a:lnTo>
                  <a:lnTo>
                    <a:pt x="274193" y="17780"/>
                  </a:lnTo>
                  <a:lnTo>
                    <a:pt x="272249" y="19050"/>
                  </a:lnTo>
                  <a:lnTo>
                    <a:pt x="270662" y="20091"/>
                  </a:lnTo>
                  <a:lnTo>
                    <a:pt x="270662" y="41109"/>
                  </a:lnTo>
                  <a:lnTo>
                    <a:pt x="268732" y="40640"/>
                  </a:lnTo>
                  <a:lnTo>
                    <a:pt x="270230" y="40640"/>
                  </a:lnTo>
                  <a:lnTo>
                    <a:pt x="270662" y="41109"/>
                  </a:lnTo>
                  <a:lnTo>
                    <a:pt x="270662" y="20091"/>
                  </a:lnTo>
                  <a:lnTo>
                    <a:pt x="268655" y="21399"/>
                  </a:lnTo>
                  <a:lnTo>
                    <a:pt x="268655" y="40640"/>
                  </a:lnTo>
                  <a:lnTo>
                    <a:pt x="267195" y="41948"/>
                  </a:lnTo>
                  <a:lnTo>
                    <a:pt x="267982" y="40640"/>
                  </a:lnTo>
                  <a:lnTo>
                    <a:pt x="268655" y="40640"/>
                  </a:lnTo>
                  <a:lnTo>
                    <a:pt x="268655" y="21399"/>
                  </a:lnTo>
                  <a:lnTo>
                    <a:pt x="264629" y="24028"/>
                  </a:lnTo>
                  <a:lnTo>
                    <a:pt x="266344" y="24028"/>
                  </a:lnTo>
                  <a:lnTo>
                    <a:pt x="265734" y="24777"/>
                  </a:lnTo>
                  <a:lnTo>
                    <a:pt x="265734" y="26670"/>
                  </a:lnTo>
                  <a:lnTo>
                    <a:pt x="265658" y="26543"/>
                  </a:lnTo>
                  <a:lnTo>
                    <a:pt x="265734" y="26670"/>
                  </a:lnTo>
                  <a:lnTo>
                    <a:pt x="265734" y="24777"/>
                  </a:lnTo>
                  <a:lnTo>
                    <a:pt x="264591" y="24053"/>
                  </a:lnTo>
                  <a:lnTo>
                    <a:pt x="264350" y="23863"/>
                  </a:lnTo>
                  <a:lnTo>
                    <a:pt x="264274" y="24028"/>
                  </a:lnTo>
                  <a:lnTo>
                    <a:pt x="263867" y="24028"/>
                  </a:lnTo>
                  <a:lnTo>
                    <a:pt x="263702" y="24638"/>
                  </a:lnTo>
                  <a:lnTo>
                    <a:pt x="264121" y="24371"/>
                  </a:lnTo>
                  <a:lnTo>
                    <a:pt x="263639" y="25400"/>
                  </a:lnTo>
                  <a:lnTo>
                    <a:pt x="263486" y="25400"/>
                  </a:lnTo>
                  <a:lnTo>
                    <a:pt x="263702" y="24638"/>
                  </a:lnTo>
                  <a:lnTo>
                    <a:pt x="263093" y="25044"/>
                  </a:lnTo>
                  <a:lnTo>
                    <a:pt x="263093" y="49072"/>
                  </a:lnTo>
                  <a:lnTo>
                    <a:pt x="263042" y="49237"/>
                  </a:lnTo>
                  <a:lnTo>
                    <a:pt x="262953" y="49530"/>
                  </a:lnTo>
                  <a:lnTo>
                    <a:pt x="262839" y="49885"/>
                  </a:lnTo>
                  <a:lnTo>
                    <a:pt x="261759" y="49441"/>
                  </a:lnTo>
                  <a:lnTo>
                    <a:pt x="260210" y="48933"/>
                  </a:lnTo>
                  <a:lnTo>
                    <a:pt x="259168" y="49276"/>
                  </a:lnTo>
                  <a:lnTo>
                    <a:pt x="258813" y="49580"/>
                  </a:lnTo>
                  <a:lnTo>
                    <a:pt x="258813" y="51879"/>
                  </a:lnTo>
                  <a:lnTo>
                    <a:pt x="258737" y="53073"/>
                  </a:lnTo>
                  <a:lnTo>
                    <a:pt x="258711" y="53340"/>
                  </a:lnTo>
                  <a:lnTo>
                    <a:pt x="258737" y="52070"/>
                  </a:lnTo>
                  <a:lnTo>
                    <a:pt x="258749" y="51892"/>
                  </a:lnTo>
                  <a:lnTo>
                    <a:pt x="258813" y="49580"/>
                  </a:lnTo>
                  <a:lnTo>
                    <a:pt x="257098" y="51003"/>
                  </a:lnTo>
                  <a:lnTo>
                    <a:pt x="256184" y="51409"/>
                  </a:lnTo>
                  <a:lnTo>
                    <a:pt x="255536" y="50800"/>
                  </a:lnTo>
                  <a:lnTo>
                    <a:pt x="255358" y="50800"/>
                  </a:lnTo>
                  <a:lnTo>
                    <a:pt x="256743" y="49530"/>
                  </a:lnTo>
                  <a:lnTo>
                    <a:pt x="258826" y="48260"/>
                  </a:lnTo>
                  <a:lnTo>
                    <a:pt x="261594" y="48260"/>
                  </a:lnTo>
                  <a:lnTo>
                    <a:pt x="262801" y="49072"/>
                  </a:lnTo>
                  <a:lnTo>
                    <a:pt x="263093" y="49072"/>
                  </a:lnTo>
                  <a:lnTo>
                    <a:pt x="263093" y="25044"/>
                  </a:lnTo>
                  <a:lnTo>
                    <a:pt x="260591" y="26670"/>
                  </a:lnTo>
                  <a:lnTo>
                    <a:pt x="258648" y="27940"/>
                  </a:lnTo>
                  <a:lnTo>
                    <a:pt x="252056" y="31750"/>
                  </a:lnTo>
                  <a:lnTo>
                    <a:pt x="259511" y="31750"/>
                  </a:lnTo>
                  <a:lnTo>
                    <a:pt x="259562" y="32118"/>
                  </a:lnTo>
                  <a:lnTo>
                    <a:pt x="259689" y="33020"/>
                  </a:lnTo>
                  <a:lnTo>
                    <a:pt x="260032" y="35560"/>
                  </a:lnTo>
                  <a:lnTo>
                    <a:pt x="259905" y="35852"/>
                  </a:lnTo>
                  <a:lnTo>
                    <a:pt x="259511" y="32499"/>
                  </a:lnTo>
                  <a:lnTo>
                    <a:pt x="259168" y="32499"/>
                  </a:lnTo>
                  <a:lnTo>
                    <a:pt x="259168" y="39370"/>
                  </a:lnTo>
                  <a:lnTo>
                    <a:pt x="259054" y="40119"/>
                  </a:lnTo>
                  <a:lnTo>
                    <a:pt x="258648" y="39941"/>
                  </a:lnTo>
                  <a:lnTo>
                    <a:pt x="258343" y="40640"/>
                  </a:lnTo>
                  <a:lnTo>
                    <a:pt x="258127" y="40640"/>
                  </a:lnTo>
                  <a:lnTo>
                    <a:pt x="258597" y="39471"/>
                  </a:lnTo>
                  <a:lnTo>
                    <a:pt x="258991" y="39420"/>
                  </a:lnTo>
                  <a:lnTo>
                    <a:pt x="259168" y="39370"/>
                  </a:lnTo>
                  <a:lnTo>
                    <a:pt x="259168" y="32499"/>
                  </a:lnTo>
                  <a:lnTo>
                    <a:pt x="251739" y="32334"/>
                  </a:lnTo>
                  <a:lnTo>
                    <a:pt x="255016" y="34226"/>
                  </a:lnTo>
                  <a:lnTo>
                    <a:pt x="255016" y="34607"/>
                  </a:lnTo>
                  <a:lnTo>
                    <a:pt x="253631" y="33655"/>
                  </a:lnTo>
                  <a:lnTo>
                    <a:pt x="253631" y="137160"/>
                  </a:lnTo>
                  <a:lnTo>
                    <a:pt x="253111" y="137160"/>
                  </a:lnTo>
                  <a:lnTo>
                    <a:pt x="252082" y="135890"/>
                  </a:lnTo>
                  <a:lnTo>
                    <a:pt x="252603" y="135890"/>
                  </a:lnTo>
                  <a:lnTo>
                    <a:pt x="253631" y="137160"/>
                  </a:lnTo>
                  <a:lnTo>
                    <a:pt x="253631" y="33655"/>
                  </a:lnTo>
                  <a:lnTo>
                    <a:pt x="253111" y="33299"/>
                  </a:lnTo>
                  <a:lnTo>
                    <a:pt x="253111" y="83820"/>
                  </a:lnTo>
                  <a:lnTo>
                    <a:pt x="251904" y="83820"/>
                  </a:lnTo>
                  <a:lnTo>
                    <a:pt x="251904" y="135890"/>
                  </a:lnTo>
                  <a:lnTo>
                    <a:pt x="250355" y="135890"/>
                  </a:lnTo>
                  <a:lnTo>
                    <a:pt x="251383" y="134620"/>
                  </a:lnTo>
                  <a:lnTo>
                    <a:pt x="251739" y="134620"/>
                  </a:lnTo>
                  <a:lnTo>
                    <a:pt x="251904" y="135890"/>
                  </a:lnTo>
                  <a:lnTo>
                    <a:pt x="251904" y="83820"/>
                  </a:lnTo>
                  <a:lnTo>
                    <a:pt x="251714" y="83820"/>
                  </a:lnTo>
                  <a:lnTo>
                    <a:pt x="251460" y="83489"/>
                  </a:lnTo>
                  <a:lnTo>
                    <a:pt x="250926" y="83820"/>
                  </a:lnTo>
                  <a:lnTo>
                    <a:pt x="250355" y="83820"/>
                  </a:lnTo>
                  <a:lnTo>
                    <a:pt x="250355" y="92710"/>
                  </a:lnTo>
                  <a:lnTo>
                    <a:pt x="248627" y="92710"/>
                  </a:lnTo>
                  <a:lnTo>
                    <a:pt x="248450" y="93230"/>
                  </a:lnTo>
                  <a:lnTo>
                    <a:pt x="248450" y="109220"/>
                  </a:lnTo>
                  <a:lnTo>
                    <a:pt x="247929" y="109220"/>
                  </a:lnTo>
                  <a:lnTo>
                    <a:pt x="247929" y="118071"/>
                  </a:lnTo>
                  <a:lnTo>
                    <a:pt x="247586" y="117614"/>
                  </a:lnTo>
                  <a:lnTo>
                    <a:pt x="247586" y="128270"/>
                  </a:lnTo>
                  <a:lnTo>
                    <a:pt x="245681" y="129540"/>
                  </a:lnTo>
                  <a:lnTo>
                    <a:pt x="245859" y="130810"/>
                  </a:lnTo>
                  <a:lnTo>
                    <a:pt x="245681" y="130810"/>
                  </a:lnTo>
                  <a:lnTo>
                    <a:pt x="245681" y="170180"/>
                  </a:lnTo>
                  <a:lnTo>
                    <a:pt x="245503" y="171450"/>
                  </a:lnTo>
                  <a:lnTo>
                    <a:pt x="243090" y="170180"/>
                  </a:lnTo>
                  <a:lnTo>
                    <a:pt x="242392" y="170180"/>
                  </a:lnTo>
                  <a:lnTo>
                    <a:pt x="242531" y="169189"/>
                  </a:lnTo>
                  <a:lnTo>
                    <a:pt x="242570" y="168910"/>
                  </a:lnTo>
                  <a:lnTo>
                    <a:pt x="245503" y="168910"/>
                  </a:lnTo>
                  <a:lnTo>
                    <a:pt x="245681" y="170180"/>
                  </a:lnTo>
                  <a:lnTo>
                    <a:pt x="245681" y="130810"/>
                  </a:lnTo>
                  <a:lnTo>
                    <a:pt x="245338" y="132080"/>
                  </a:lnTo>
                  <a:lnTo>
                    <a:pt x="245160" y="132080"/>
                  </a:lnTo>
                  <a:lnTo>
                    <a:pt x="245338" y="130810"/>
                  </a:lnTo>
                  <a:lnTo>
                    <a:pt x="245427" y="126923"/>
                  </a:lnTo>
                  <a:lnTo>
                    <a:pt x="245503" y="125730"/>
                  </a:lnTo>
                  <a:lnTo>
                    <a:pt x="246545" y="125730"/>
                  </a:lnTo>
                  <a:lnTo>
                    <a:pt x="247586" y="128270"/>
                  </a:lnTo>
                  <a:lnTo>
                    <a:pt x="247586" y="117614"/>
                  </a:lnTo>
                  <a:lnTo>
                    <a:pt x="247065" y="116840"/>
                  </a:lnTo>
                  <a:lnTo>
                    <a:pt x="247751" y="116840"/>
                  </a:lnTo>
                  <a:lnTo>
                    <a:pt x="247802" y="117144"/>
                  </a:lnTo>
                  <a:lnTo>
                    <a:pt x="247929" y="118071"/>
                  </a:lnTo>
                  <a:lnTo>
                    <a:pt x="247929" y="109220"/>
                  </a:lnTo>
                  <a:lnTo>
                    <a:pt x="246380" y="109220"/>
                  </a:lnTo>
                  <a:lnTo>
                    <a:pt x="247408" y="107950"/>
                  </a:lnTo>
                  <a:lnTo>
                    <a:pt x="248450" y="109220"/>
                  </a:lnTo>
                  <a:lnTo>
                    <a:pt x="248450" y="93230"/>
                  </a:lnTo>
                  <a:lnTo>
                    <a:pt x="248272" y="93751"/>
                  </a:lnTo>
                  <a:lnTo>
                    <a:pt x="248272" y="101600"/>
                  </a:lnTo>
                  <a:lnTo>
                    <a:pt x="247243" y="102870"/>
                  </a:lnTo>
                  <a:lnTo>
                    <a:pt x="246380" y="102870"/>
                  </a:lnTo>
                  <a:lnTo>
                    <a:pt x="246380" y="105410"/>
                  </a:lnTo>
                  <a:lnTo>
                    <a:pt x="244995" y="105981"/>
                  </a:lnTo>
                  <a:lnTo>
                    <a:pt x="244995" y="130810"/>
                  </a:lnTo>
                  <a:lnTo>
                    <a:pt x="243954" y="130810"/>
                  </a:lnTo>
                  <a:lnTo>
                    <a:pt x="243954" y="167640"/>
                  </a:lnTo>
                  <a:lnTo>
                    <a:pt x="241757" y="168313"/>
                  </a:lnTo>
                  <a:lnTo>
                    <a:pt x="241185" y="167894"/>
                  </a:lnTo>
                  <a:lnTo>
                    <a:pt x="241185" y="195580"/>
                  </a:lnTo>
                  <a:lnTo>
                    <a:pt x="240665" y="196850"/>
                  </a:lnTo>
                  <a:lnTo>
                    <a:pt x="239801" y="196850"/>
                  </a:lnTo>
                  <a:lnTo>
                    <a:pt x="240665" y="195580"/>
                  </a:lnTo>
                  <a:lnTo>
                    <a:pt x="241185" y="195580"/>
                  </a:lnTo>
                  <a:lnTo>
                    <a:pt x="241185" y="167894"/>
                  </a:lnTo>
                  <a:lnTo>
                    <a:pt x="240842" y="167640"/>
                  </a:lnTo>
                  <a:lnTo>
                    <a:pt x="239979" y="167640"/>
                  </a:lnTo>
                  <a:lnTo>
                    <a:pt x="239979" y="179070"/>
                  </a:lnTo>
                  <a:lnTo>
                    <a:pt x="239636" y="179070"/>
                  </a:lnTo>
                  <a:lnTo>
                    <a:pt x="239649" y="178587"/>
                  </a:lnTo>
                  <a:lnTo>
                    <a:pt x="239801" y="177800"/>
                  </a:lnTo>
                  <a:lnTo>
                    <a:pt x="239699" y="178587"/>
                  </a:lnTo>
                  <a:lnTo>
                    <a:pt x="239979" y="179070"/>
                  </a:lnTo>
                  <a:lnTo>
                    <a:pt x="239979" y="167640"/>
                  </a:lnTo>
                  <a:lnTo>
                    <a:pt x="239636" y="167640"/>
                  </a:lnTo>
                  <a:lnTo>
                    <a:pt x="239636" y="166382"/>
                  </a:lnTo>
                  <a:lnTo>
                    <a:pt x="240842" y="167640"/>
                  </a:lnTo>
                  <a:lnTo>
                    <a:pt x="243954" y="167640"/>
                  </a:lnTo>
                  <a:lnTo>
                    <a:pt x="243954" y="130810"/>
                  </a:lnTo>
                  <a:lnTo>
                    <a:pt x="242747" y="130810"/>
                  </a:lnTo>
                  <a:lnTo>
                    <a:pt x="243954" y="129540"/>
                  </a:lnTo>
                  <a:lnTo>
                    <a:pt x="244932" y="128435"/>
                  </a:lnTo>
                  <a:lnTo>
                    <a:pt x="244995" y="130810"/>
                  </a:lnTo>
                  <a:lnTo>
                    <a:pt x="244995" y="105981"/>
                  </a:lnTo>
                  <a:lnTo>
                    <a:pt x="244906" y="127533"/>
                  </a:lnTo>
                  <a:lnTo>
                    <a:pt x="244297" y="125730"/>
                  </a:lnTo>
                  <a:lnTo>
                    <a:pt x="244817" y="125730"/>
                  </a:lnTo>
                  <a:lnTo>
                    <a:pt x="244894" y="126923"/>
                  </a:lnTo>
                  <a:lnTo>
                    <a:pt x="244906" y="127533"/>
                  </a:lnTo>
                  <a:lnTo>
                    <a:pt x="244906" y="106019"/>
                  </a:lnTo>
                  <a:lnTo>
                    <a:pt x="243268" y="106680"/>
                  </a:lnTo>
                  <a:lnTo>
                    <a:pt x="243954" y="107950"/>
                  </a:lnTo>
                  <a:lnTo>
                    <a:pt x="243268" y="107950"/>
                  </a:lnTo>
                  <a:lnTo>
                    <a:pt x="242570" y="106680"/>
                  </a:lnTo>
                  <a:lnTo>
                    <a:pt x="241884" y="107950"/>
                  </a:lnTo>
                  <a:lnTo>
                    <a:pt x="242227" y="109220"/>
                  </a:lnTo>
                  <a:lnTo>
                    <a:pt x="240842" y="109220"/>
                  </a:lnTo>
                  <a:lnTo>
                    <a:pt x="240842" y="158750"/>
                  </a:lnTo>
                  <a:lnTo>
                    <a:pt x="239979" y="158750"/>
                  </a:lnTo>
                  <a:lnTo>
                    <a:pt x="239636" y="157480"/>
                  </a:lnTo>
                  <a:lnTo>
                    <a:pt x="240499" y="157480"/>
                  </a:lnTo>
                  <a:lnTo>
                    <a:pt x="240842" y="158750"/>
                  </a:lnTo>
                  <a:lnTo>
                    <a:pt x="240842" y="109220"/>
                  </a:lnTo>
                  <a:lnTo>
                    <a:pt x="239280" y="109220"/>
                  </a:lnTo>
                  <a:lnTo>
                    <a:pt x="239369" y="108585"/>
                  </a:lnTo>
                  <a:lnTo>
                    <a:pt x="239458" y="107950"/>
                  </a:lnTo>
                  <a:lnTo>
                    <a:pt x="241020" y="106680"/>
                  </a:lnTo>
                  <a:lnTo>
                    <a:pt x="242570" y="106680"/>
                  </a:lnTo>
                  <a:lnTo>
                    <a:pt x="243268" y="105410"/>
                  </a:lnTo>
                  <a:lnTo>
                    <a:pt x="246380" y="105410"/>
                  </a:lnTo>
                  <a:lnTo>
                    <a:pt x="246380" y="102870"/>
                  </a:lnTo>
                  <a:lnTo>
                    <a:pt x="245859" y="102870"/>
                  </a:lnTo>
                  <a:lnTo>
                    <a:pt x="245783" y="103416"/>
                  </a:lnTo>
                  <a:lnTo>
                    <a:pt x="245681" y="104140"/>
                  </a:lnTo>
                  <a:lnTo>
                    <a:pt x="245338" y="104140"/>
                  </a:lnTo>
                  <a:lnTo>
                    <a:pt x="245338" y="102870"/>
                  </a:lnTo>
                  <a:lnTo>
                    <a:pt x="245859" y="102870"/>
                  </a:lnTo>
                  <a:lnTo>
                    <a:pt x="246113" y="101917"/>
                  </a:lnTo>
                  <a:lnTo>
                    <a:pt x="246202" y="101600"/>
                  </a:lnTo>
                  <a:lnTo>
                    <a:pt x="248272" y="101600"/>
                  </a:lnTo>
                  <a:lnTo>
                    <a:pt x="248272" y="93751"/>
                  </a:lnTo>
                  <a:lnTo>
                    <a:pt x="247751" y="95250"/>
                  </a:lnTo>
                  <a:lnTo>
                    <a:pt x="242392" y="92710"/>
                  </a:lnTo>
                  <a:lnTo>
                    <a:pt x="244297" y="90170"/>
                  </a:lnTo>
                  <a:lnTo>
                    <a:pt x="242049" y="88900"/>
                  </a:lnTo>
                  <a:lnTo>
                    <a:pt x="240842" y="87630"/>
                  </a:lnTo>
                  <a:lnTo>
                    <a:pt x="238417" y="87630"/>
                  </a:lnTo>
                  <a:lnTo>
                    <a:pt x="238417" y="109220"/>
                  </a:lnTo>
                  <a:lnTo>
                    <a:pt x="238340" y="147548"/>
                  </a:lnTo>
                  <a:lnTo>
                    <a:pt x="238074" y="147548"/>
                  </a:lnTo>
                  <a:lnTo>
                    <a:pt x="238074" y="148590"/>
                  </a:lnTo>
                  <a:lnTo>
                    <a:pt x="237388" y="148170"/>
                  </a:lnTo>
                  <a:lnTo>
                    <a:pt x="237388" y="177800"/>
                  </a:lnTo>
                  <a:lnTo>
                    <a:pt x="236867" y="177800"/>
                  </a:lnTo>
                  <a:lnTo>
                    <a:pt x="236867" y="215900"/>
                  </a:lnTo>
                  <a:lnTo>
                    <a:pt x="235483" y="215900"/>
                  </a:lnTo>
                  <a:lnTo>
                    <a:pt x="235826" y="214630"/>
                  </a:lnTo>
                  <a:lnTo>
                    <a:pt x="236169" y="214630"/>
                  </a:lnTo>
                  <a:lnTo>
                    <a:pt x="236867" y="215900"/>
                  </a:lnTo>
                  <a:lnTo>
                    <a:pt x="236867" y="177800"/>
                  </a:lnTo>
                  <a:lnTo>
                    <a:pt x="235381" y="177800"/>
                  </a:lnTo>
                  <a:lnTo>
                    <a:pt x="235381" y="238671"/>
                  </a:lnTo>
                  <a:lnTo>
                    <a:pt x="233184" y="238671"/>
                  </a:lnTo>
                  <a:lnTo>
                    <a:pt x="233895" y="239966"/>
                  </a:lnTo>
                  <a:lnTo>
                    <a:pt x="230289" y="239966"/>
                  </a:lnTo>
                  <a:lnTo>
                    <a:pt x="230162" y="239039"/>
                  </a:lnTo>
                  <a:lnTo>
                    <a:pt x="230111" y="238671"/>
                  </a:lnTo>
                  <a:lnTo>
                    <a:pt x="230416" y="238671"/>
                  </a:lnTo>
                  <a:lnTo>
                    <a:pt x="234099" y="237490"/>
                  </a:lnTo>
                  <a:lnTo>
                    <a:pt x="235381" y="238671"/>
                  </a:lnTo>
                  <a:lnTo>
                    <a:pt x="235381" y="177800"/>
                  </a:lnTo>
                  <a:lnTo>
                    <a:pt x="234442" y="177800"/>
                  </a:lnTo>
                  <a:lnTo>
                    <a:pt x="233057" y="179070"/>
                  </a:lnTo>
                  <a:lnTo>
                    <a:pt x="233756" y="177800"/>
                  </a:lnTo>
                  <a:lnTo>
                    <a:pt x="236093" y="176479"/>
                  </a:lnTo>
                  <a:lnTo>
                    <a:pt x="235902" y="176479"/>
                  </a:lnTo>
                  <a:lnTo>
                    <a:pt x="233578" y="175260"/>
                  </a:lnTo>
                  <a:lnTo>
                    <a:pt x="236347" y="173990"/>
                  </a:lnTo>
                  <a:lnTo>
                    <a:pt x="236524" y="175260"/>
                  </a:lnTo>
                  <a:lnTo>
                    <a:pt x="237185" y="176479"/>
                  </a:lnTo>
                  <a:lnTo>
                    <a:pt x="237020" y="176479"/>
                  </a:lnTo>
                  <a:lnTo>
                    <a:pt x="237388" y="177800"/>
                  </a:lnTo>
                  <a:lnTo>
                    <a:pt x="237388" y="148170"/>
                  </a:lnTo>
                  <a:lnTo>
                    <a:pt x="236385" y="147548"/>
                  </a:lnTo>
                  <a:lnTo>
                    <a:pt x="235839" y="147548"/>
                  </a:lnTo>
                  <a:lnTo>
                    <a:pt x="235140" y="148590"/>
                  </a:lnTo>
                  <a:lnTo>
                    <a:pt x="233413" y="151130"/>
                  </a:lnTo>
                  <a:lnTo>
                    <a:pt x="237210" y="151130"/>
                  </a:lnTo>
                  <a:lnTo>
                    <a:pt x="235483" y="152400"/>
                  </a:lnTo>
                  <a:lnTo>
                    <a:pt x="233083" y="153377"/>
                  </a:lnTo>
                  <a:lnTo>
                    <a:pt x="232930" y="153441"/>
                  </a:lnTo>
                  <a:lnTo>
                    <a:pt x="232918" y="192951"/>
                  </a:lnTo>
                  <a:lnTo>
                    <a:pt x="232371" y="194310"/>
                  </a:lnTo>
                  <a:lnTo>
                    <a:pt x="230809" y="194310"/>
                  </a:lnTo>
                  <a:lnTo>
                    <a:pt x="231813" y="192951"/>
                  </a:lnTo>
                  <a:lnTo>
                    <a:pt x="232918" y="192951"/>
                  </a:lnTo>
                  <a:lnTo>
                    <a:pt x="232918" y="153454"/>
                  </a:lnTo>
                  <a:lnTo>
                    <a:pt x="232371" y="153670"/>
                  </a:lnTo>
                  <a:lnTo>
                    <a:pt x="231444" y="155930"/>
                  </a:lnTo>
                  <a:lnTo>
                    <a:pt x="231381" y="156083"/>
                  </a:lnTo>
                  <a:lnTo>
                    <a:pt x="231216" y="156083"/>
                  </a:lnTo>
                  <a:lnTo>
                    <a:pt x="230289" y="155117"/>
                  </a:lnTo>
                  <a:lnTo>
                    <a:pt x="230289" y="217170"/>
                  </a:lnTo>
                  <a:lnTo>
                    <a:pt x="228955" y="218579"/>
                  </a:lnTo>
                  <a:lnTo>
                    <a:pt x="228561" y="219710"/>
                  </a:lnTo>
                  <a:lnTo>
                    <a:pt x="228650" y="220980"/>
                  </a:lnTo>
                  <a:lnTo>
                    <a:pt x="228739" y="222250"/>
                  </a:lnTo>
                  <a:lnTo>
                    <a:pt x="228663" y="221729"/>
                  </a:lnTo>
                  <a:lnTo>
                    <a:pt x="228561" y="220980"/>
                  </a:lnTo>
                  <a:lnTo>
                    <a:pt x="228396" y="220980"/>
                  </a:lnTo>
                  <a:lnTo>
                    <a:pt x="228219" y="220789"/>
                  </a:lnTo>
                  <a:lnTo>
                    <a:pt x="228219" y="245110"/>
                  </a:lnTo>
                  <a:lnTo>
                    <a:pt x="228219" y="246380"/>
                  </a:lnTo>
                  <a:lnTo>
                    <a:pt x="227876" y="246748"/>
                  </a:lnTo>
                  <a:lnTo>
                    <a:pt x="227876" y="264160"/>
                  </a:lnTo>
                  <a:lnTo>
                    <a:pt x="226669" y="264160"/>
                  </a:lnTo>
                  <a:lnTo>
                    <a:pt x="225564" y="262801"/>
                  </a:lnTo>
                  <a:lnTo>
                    <a:pt x="225806" y="262801"/>
                  </a:lnTo>
                  <a:lnTo>
                    <a:pt x="225806" y="261620"/>
                  </a:lnTo>
                  <a:lnTo>
                    <a:pt x="226314" y="261620"/>
                  </a:lnTo>
                  <a:lnTo>
                    <a:pt x="226809" y="262801"/>
                  </a:lnTo>
                  <a:lnTo>
                    <a:pt x="227876" y="264160"/>
                  </a:lnTo>
                  <a:lnTo>
                    <a:pt x="227876" y="246748"/>
                  </a:lnTo>
                  <a:lnTo>
                    <a:pt x="227012" y="247650"/>
                  </a:lnTo>
                  <a:lnTo>
                    <a:pt x="226148" y="247650"/>
                  </a:lnTo>
                  <a:lnTo>
                    <a:pt x="227012" y="248920"/>
                  </a:lnTo>
                  <a:lnTo>
                    <a:pt x="225971" y="247650"/>
                  </a:lnTo>
                  <a:lnTo>
                    <a:pt x="224586" y="247192"/>
                  </a:lnTo>
                  <a:lnTo>
                    <a:pt x="224586" y="281940"/>
                  </a:lnTo>
                  <a:lnTo>
                    <a:pt x="222859" y="283210"/>
                  </a:lnTo>
                  <a:lnTo>
                    <a:pt x="221818" y="283210"/>
                  </a:lnTo>
                  <a:lnTo>
                    <a:pt x="221818" y="317500"/>
                  </a:lnTo>
                  <a:lnTo>
                    <a:pt x="221157" y="316890"/>
                  </a:lnTo>
                  <a:lnTo>
                    <a:pt x="220091" y="315912"/>
                  </a:lnTo>
                  <a:lnTo>
                    <a:pt x="220091" y="318770"/>
                  </a:lnTo>
                  <a:lnTo>
                    <a:pt x="219925" y="320040"/>
                  </a:lnTo>
                  <a:lnTo>
                    <a:pt x="219887" y="320281"/>
                  </a:lnTo>
                  <a:lnTo>
                    <a:pt x="220091" y="318770"/>
                  </a:lnTo>
                  <a:lnTo>
                    <a:pt x="220091" y="315912"/>
                  </a:lnTo>
                  <a:lnTo>
                    <a:pt x="219367" y="315252"/>
                  </a:lnTo>
                  <a:lnTo>
                    <a:pt x="219367" y="321233"/>
                  </a:lnTo>
                  <a:lnTo>
                    <a:pt x="217906" y="321233"/>
                  </a:lnTo>
                  <a:lnTo>
                    <a:pt x="217906" y="331241"/>
                  </a:lnTo>
                  <a:lnTo>
                    <a:pt x="216027" y="331241"/>
                  </a:lnTo>
                  <a:lnTo>
                    <a:pt x="215658" y="330327"/>
                  </a:lnTo>
                  <a:lnTo>
                    <a:pt x="215595" y="330200"/>
                  </a:lnTo>
                  <a:lnTo>
                    <a:pt x="216636" y="330200"/>
                  </a:lnTo>
                  <a:lnTo>
                    <a:pt x="217906" y="331241"/>
                  </a:lnTo>
                  <a:lnTo>
                    <a:pt x="217906" y="321233"/>
                  </a:lnTo>
                  <a:lnTo>
                    <a:pt x="215074" y="321233"/>
                  </a:lnTo>
                  <a:lnTo>
                    <a:pt x="214769" y="321233"/>
                  </a:lnTo>
                  <a:lnTo>
                    <a:pt x="214210" y="322580"/>
                  </a:lnTo>
                  <a:lnTo>
                    <a:pt x="212483" y="322580"/>
                  </a:lnTo>
                  <a:lnTo>
                    <a:pt x="214045" y="320040"/>
                  </a:lnTo>
                  <a:lnTo>
                    <a:pt x="214566" y="320040"/>
                  </a:lnTo>
                  <a:lnTo>
                    <a:pt x="214833" y="321056"/>
                  </a:lnTo>
                  <a:lnTo>
                    <a:pt x="214909" y="320040"/>
                  </a:lnTo>
                  <a:lnTo>
                    <a:pt x="214960" y="320446"/>
                  </a:lnTo>
                  <a:lnTo>
                    <a:pt x="215074" y="321233"/>
                  </a:lnTo>
                  <a:lnTo>
                    <a:pt x="215214" y="321056"/>
                  </a:lnTo>
                  <a:lnTo>
                    <a:pt x="215773" y="320040"/>
                  </a:lnTo>
                  <a:lnTo>
                    <a:pt x="215430" y="318770"/>
                  </a:lnTo>
                  <a:lnTo>
                    <a:pt x="217500" y="320040"/>
                  </a:lnTo>
                  <a:lnTo>
                    <a:pt x="219303" y="321056"/>
                  </a:lnTo>
                  <a:lnTo>
                    <a:pt x="219367" y="321233"/>
                  </a:lnTo>
                  <a:lnTo>
                    <a:pt x="219367" y="315252"/>
                  </a:lnTo>
                  <a:lnTo>
                    <a:pt x="219062" y="314960"/>
                  </a:lnTo>
                  <a:lnTo>
                    <a:pt x="221310" y="314960"/>
                  </a:lnTo>
                  <a:lnTo>
                    <a:pt x="221310" y="316141"/>
                  </a:lnTo>
                  <a:lnTo>
                    <a:pt x="221513" y="316141"/>
                  </a:lnTo>
                  <a:lnTo>
                    <a:pt x="221208" y="316890"/>
                  </a:lnTo>
                  <a:lnTo>
                    <a:pt x="221818" y="317500"/>
                  </a:lnTo>
                  <a:lnTo>
                    <a:pt x="221818" y="283210"/>
                  </a:lnTo>
                  <a:lnTo>
                    <a:pt x="219405" y="283210"/>
                  </a:lnTo>
                  <a:lnTo>
                    <a:pt x="219925" y="281940"/>
                  </a:lnTo>
                  <a:lnTo>
                    <a:pt x="220091" y="281940"/>
                  </a:lnTo>
                  <a:lnTo>
                    <a:pt x="220192" y="281254"/>
                  </a:lnTo>
                  <a:lnTo>
                    <a:pt x="220268" y="280670"/>
                  </a:lnTo>
                  <a:lnTo>
                    <a:pt x="224243" y="279400"/>
                  </a:lnTo>
                  <a:lnTo>
                    <a:pt x="224307" y="279844"/>
                  </a:lnTo>
                  <a:lnTo>
                    <a:pt x="224421" y="280670"/>
                  </a:lnTo>
                  <a:lnTo>
                    <a:pt x="224497" y="281254"/>
                  </a:lnTo>
                  <a:lnTo>
                    <a:pt x="224586" y="281940"/>
                  </a:lnTo>
                  <a:lnTo>
                    <a:pt x="224586" y="247192"/>
                  </a:lnTo>
                  <a:lnTo>
                    <a:pt x="222173" y="246380"/>
                  </a:lnTo>
                  <a:lnTo>
                    <a:pt x="219925" y="247650"/>
                  </a:lnTo>
                  <a:lnTo>
                    <a:pt x="218363" y="246608"/>
                  </a:lnTo>
                  <a:lnTo>
                    <a:pt x="218363" y="293370"/>
                  </a:lnTo>
                  <a:lnTo>
                    <a:pt x="217322" y="293370"/>
                  </a:lnTo>
                  <a:lnTo>
                    <a:pt x="217322" y="312420"/>
                  </a:lnTo>
                  <a:lnTo>
                    <a:pt x="217246" y="313016"/>
                  </a:lnTo>
                  <a:lnTo>
                    <a:pt x="217157" y="313690"/>
                  </a:lnTo>
                  <a:lnTo>
                    <a:pt x="215773" y="312420"/>
                  </a:lnTo>
                  <a:lnTo>
                    <a:pt x="213601" y="310972"/>
                  </a:lnTo>
                  <a:lnTo>
                    <a:pt x="216039" y="310972"/>
                  </a:lnTo>
                  <a:lnTo>
                    <a:pt x="216522" y="312127"/>
                  </a:lnTo>
                  <a:lnTo>
                    <a:pt x="216636" y="312420"/>
                  </a:lnTo>
                  <a:lnTo>
                    <a:pt x="217322" y="312420"/>
                  </a:lnTo>
                  <a:lnTo>
                    <a:pt x="217322" y="293370"/>
                  </a:lnTo>
                  <a:lnTo>
                    <a:pt x="215430" y="293370"/>
                  </a:lnTo>
                  <a:lnTo>
                    <a:pt x="214909" y="292100"/>
                  </a:lnTo>
                  <a:lnTo>
                    <a:pt x="216458" y="290830"/>
                  </a:lnTo>
                  <a:lnTo>
                    <a:pt x="217678" y="290830"/>
                  </a:lnTo>
                  <a:lnTo>
                    <a:pt x="218020" y="292100"/>
                  </a:lnTo>
                  <a:lnTo>
                    <a:pt x="218198" y="292100"/>
                  </a:lnTo>
                  <a:lnTo>
                    <a:pt x="218363" y="293370"/>
                  </a:lnTo>
                  <a:lnTo>
                    <a:pt x="218363" y="246608"/>
                  </a:lnTo>
                  <a:lnTo>
                    <a:pt x="218020" y="246380"/>
                  </a:lnTo>
                  <a:lnTo>
                    <a:pt x="217843" y="245110"/>
                  </a:lnTo>
                  <a:lnTo>
                    <a:pt x="218363" y="243840"/>
                  </a:lnTo>
                  <a:lnTo>
                    <a:pt x="218897" y="241249"/>
                  </a:lnTo>
                  <a:lnTo>
                    <a:pt x="221119" y="241249"/>
                  </a:lnTo>
                  <a:lnTo>
                    <a:pt x="220230" y="238671"/>
                  </a:lnTo>
                  <a:lnTo>
                    <a:pt x="220560" y="238671"/>
                  </a:lnTo>
                  <a:lnTo>
                    <a:pt x="219925" y="237490"/>
                  </a:lnTo>
                  <a:lnTo>
                    <a:pt x="219925" y="236220"/>
                  </a:lnTo>
                  <a:lnTo>
                    <a:pt x="222173" y="236220"/>
                  </a:lnTo>
                  <a:lnTo>
                    <a:pt x="221475" y="237490"/>
                  </a:lnTo>
                  <a:lnTo>
                    <a:pt x="221551" y="237998"/>
                  </a:lnTo>
                  <a:lnTo>
                    <a:pt x="221640" y="238671"/>
                  </a:lnTo>
                  <a:lnTo>
                    <a:pt x="222707" y="238671"/>
                  </a:lnTo>
                  <a:lnTo>
                    <a:pt x="222364" y="239966"/>
                  </a:lnTo>
                  <a:lnTo>
                    <a:pt x="222669" y="241249"/>
                  </a:lnTo>
                  <a:lnTo>
                    <a:pt x="223266" y="241249"/>
                  </a:lnTo>
                  <a:lnTo>
                    <a:pt x="218884" y="245110"/>
                  </a:lnTo>
                  <a:lnTo>
                    <a:pt x="228219" y="245110"/>
                  </a:lnTo>
                  <a:lnTo>
                    <a:pt x="228219" y="220789"/>
                  </a:lnTo>
                  <a:lnTo>
                    <a:pt x="226123" y="218414"/>
                  </a:lnTo>
                  <a:lnTo>
                    <a:pt x="229006" y="218414"/>
                  </a:lnTo>
                  <a:lnTo>
                    <a:pt x="230289" y="217170"/>
                  </a:lnTo>
                  <a:lnTo>
                    <a:pt x="230289" y="155117"/>
                  </a:lnTo>
                  <a:lnTo>
                    <a:pt x="230124" y="154940"/>
                  </a:lnTo>
                  <a:lnTo>
                    <a:pt x="229603" y="154940"/>
                  </a:lnTo>
                  <a:lnTo>
                    <a:pt x="229603" y="186690"/>
                  </a:lnTo>
                  <a:lnTo>
                    <a:pt x="229603" y="189865"/>
                  </a:lnTo>
                  <a:lnTo>
                    <a:pt x="228053" y="191770"/>
                  </a:lnTo>
                  <a:lnTo>
                    <a:pt x="228561" y="190500"/>
                  </a:lnTo>
                  <a:lnTo>
                    <a:pt x="228650" y="189865"/>
                  </a:lnTo>
                  <a:lnTo>
                    <a:pt x="228676" y="189191"/>
                  </a:lnTo>
                  <a:lnTo>
                    <a:pt x="229603" y="189865"/>
                  </a:lnTo>
                  <a:lnTo>
                    <a:pt x="229603" y="186690"/>
                  </a:lnTo>
                  <a:lnTo>
                    <a:pt x="229082" y="187960"/>
                  </a:lnTo>
                  <a:lnTo>
                    <a:pt x="228942" y="188976"/>
                  </a:lnTo>
                  <a:lnTo>
                    <a:pt x="228930" y="189115"/>
                  </a:lnTo>
                  <a:lnTo>
                    <a:pt x="228676" y="189115"/>
                  </a:lnTo>
                  <a:lnTo>
                    <a:pt x="228739" y="187960"/>
                  </a:lnTo>
                  <a:lnTo>
                    <a:pt x="229082" y="186690"/>
                  </a:lnTo>
                  <a:lnTo>
                    <a:pt x="229603" y="186690"/>
                  </a:lnTo>
                  <a:lnTo>
                    <a:pt x="229603" y="154940"/>
                  </a:lnTo>
                  <a:lnTo>
                    <a:pt x="229425" y="154940"/>
                  </a:lnTo>
                  <a:lnTo>
                    <a:pt x="229425" y="161290"/>
                  </a:lnTo>
                  <a:lnTo>
                    <a:pt x="229171" y="162229"/>
                  </a:lnTo>
                  <a:lnTo>
                    <a:pt x="229082" y="162560"/>
                  </a:lnTo>
                  <a:lnTo>
                    <a:pt x="228561" y="162560"/>
                  </a:lnTo>
                  <a:lnTo>
                    <a:pt x="228739" y="161290"/>
                  </a:lnTo>
                  <a:lnTo>
                    <a:pt x="229425" y="161290"/>
                  </a:lnTo>
                  <a:lnTo>
                    <a:pt x="229425" y="154940"/>
                  </a:lnTo>
                  <a:lnTo>
                    <a:pt x="229082" y="154940"/>
                  </a:lnTo>
                  <a:lnTo>
                    <a:pt x="228676" y="155930"/>
                  </a:lnTo>
                  <a:lnTo>
                    <a:pt x="228612" y="156083"/>
                  </a:lnTo>
                  <a:lnTo>
                    <a:pt x="228396" y="156629"/>
                  </a:lnTo>
                  <a:lnTo>
                    <a:pt x="228396" y="167640"/>
                  </a:lnTo>
                  <a:lnTo>
                    <a:pt x="228371" y="189115"/>
                  </a:lnTo>
                  <a:lnTo>
                    <a:pt x="228193" y="189115"/>
                  </a:lnTo>
                  <a:lnTo>
                    <a:pt x="227876" y="187960"/>
                  </a:lnTo>
                  <a:lnTo>
                    <a:pt x="228219" y="187960"/>
                  </a:lnTo>
                  <a:lnTo>
                    <a:pt x="228358" y="188976"/>
                  </a:lnTo>
                  <a:lnTo>
                    <a:pt x="228371" y="189115"/>
                  </a:lnTo>
                  <a:lnTo>
                    <a:pt x="228371" y="167640"/>
                  </a:lnTo>
                  <a:lnTo>
                    <a:pt x="225628" y="167640"/>
                  </a:lnTo>
                  <a:lnTo>
                    <a:pt x="225539" y="168313"/>
                  </a:lnTo>
                  <a:lnTo>
                    <a:pt x="225450" y="168910"/>
                  </a:lnTo>
                  <a:lnTo>
                    <a:pt x="224243" y="168275"/>
                  </a:lnTo>
                  <a:lnTo>
                    <a:pt x="224243" y="180340"/>
                  </a:lnTo>
                  <a:lnTo>
                    <a:pt x="224066" y="180340"/>
                  </a:lnTo>
                  <a:lnTo>
                    <a:pt x="224066" y="208280"/>
                  </a:lnTo>
                  <a:lnTo>
                    <a:pt x="223202" y="208280"/>
                  </a:lnTo>
                  <a:lnTo>
                    <a:pt x="222173" y="209550"/>
                  </a:lnTo>
                  <a:lnTo>
                    <a:pt x="221310" y="209550"/>
                  </a:lnTo>
                  <a:lnTo>
                    <a:pt x="221310" y="228600"/>
                  </a:lnTo>
                  <a:lnTo>
                    <a:pt x="221068" y="227749"/>
                  </a:lnTo>
                  <a:lnTo>
                    <a:pt x="220954" y="227330"/>
                  </a:lnTo>
                  <a:lnTo>
                    <a:pt x="219925" y="228600"/>
                  </a:lnTo>
                  <a:lnTo>
                    <a:pt x="220446" y="227330"/>
                  </a:lnTo>
                  <a:lnTo>
                    <a:pt x="220611" y="227330"/>
                  </a:lnTo>
                  <a:lnTo>
                    <a:pt x="220891" y="226326"/>
                  </a:lnTo>
                  <a:lnTo>
                    <a:pt x="220954" y="226060"/>
                  </a:lnTo>
                  <a:lnTo>
                    <a:pt x="220789" y="227330"/>
                  </a:lnTo>
                  <a:lnTo>
                    <a:pt x="220954" y="227330"/>
                  </a:lnTo>
                  <a:lnTo>
                    <a:pt x="221132" y="227330"/>
                  </a:lnTo>
                  <a:lnTo>
                    <a:pt x="221195" y="227749"/>
                  </a:lnTo>
                  <a:lnTo>
                    <a:pt x="221310" y="228600"/>
                  </a:lnTo>
                  <a:lnTo>
                    <a:pt x="221310" y="209550"/>
                  </a:lnTo>
                  <a:lnTo>
                    <a:pt x="218198" y="209550"/>
                  </a:lnTo>
                  <a:lnTo>
                    <a:pt x="216458" y="208280"/>
                  </a:lnTo>
                  <a:lnTo>
                    <a:pt x="216458" y="260350"/>
                  </a:lnTo>
                  <a:lnTo>
                    <a:pt x="214909" y="260921"/>
                  </a:lnTo>
                  <a:lnTo>
                    <a:pt x="214909" y="264160"/>
                  </a:lnTo>
                  <a:lnTo>
                    <a:pt x="214731" y="264160"/>
                  </a:lnTo>
                  <a:lnTo>
                    <a:pt x="214731" y="294640"/>
                  </a:lnTo>
                  <a:lnTo>
                    <a:pt x="214210" y="294640"/>
                  </a:lnTo>
                  <a:lnTo>
                    <a:pt x="214388" y="295910"/>
                  </a:lnTo>
                  <a:lnTo>
                    <a:pt x="213525" y="294640"/>
                  </a:lnTo>
                  <a:lnTo>
                    <a:pt x="211797" y="294640"/>
                  </a:lnTo>
                  <a:lnTo>
                    <a:pt x="212661" y="293370"/>
                  </a:lnTo>
                  <a:lnTo>
                    <a:pt x="211797" y="293370"/>
                  </a:lnTo>
                  <a:lnTo>
                    <a:pt x="212483" y="292100"/>
                  </a:lnTo>
                  <a:lnTo>
                    <a:pt x="213525" y="293370"/>
                  </a:lnTo>
                  <a:lnTo>
                    <a:pt x="214566" y="293370"/>
                  </a:lnTo>
                  <a:lnTo>
                    <a:pt x="214731" y="294640"/>
                  </a:lnTo>
                  <a:lnTo>
                    <a:pt x="214731" y="264160"/>
                  </a:lnTo>
                  <a:lnTo>
                    <a:pt x="213461" y="264160"/>
                  </a:lnTo>
                  <a:lnTo>
                    <a:pt x="213461" y="286905"/>
                  </a:lnTo>
                  <a:lnTo>
                    <a:pt x="213309" y="286905"/>
                  </a:lnTo>
                  <a:lnTo>
                    <a:pt x="212839" y="285750"/>
                  </a:lnTo>
                  <a:lnTo>
                    <a:pt x="213461" y="286905"/>
                  </a:lnTo>
                  <a:lnTo>
                    <a:pt x="213461" y="264160"/>
                  </a:lnTo>
                  <a:lnTo>
                    <a:pt x="212483" y="264160"/>
                  </a:lnTo>
                  <a:lnTo>
                    <a:pt x="212483" y="289560"/>
                  </a:lnTo>
                  <a:lnTo>
                    <a:pt x="211620" y="289991"/>
                  </a:lnTo>
                  <a:lnTo>
                    <a:pt x="211620" y="309803"/>
                  </a:lnTo>
                  <a:lnTo>
                    <a:pt x="211442" y="309892"/>
                  </a:lnTo>
                  <a:lnTo>
                    <a:pt x="211442" y="331482"/>
                  </a:lnTo>
                  <a:lnTo>
                    <a:pt x="211366" y="332066"/>
                  </a:lnTo>
                  <a:lnTo>
                    <a:pt x="211277" y="332701"/>
                  </a:lnTo>
                  <a:lnTo>
                    <a:pt x="210883" y="333705"/>
                  </a:lnTo>
                  <a:lnTo>
                    <a:pt x="210769" y="333984"/>
                  </a:lnTo>
                  <a:lnTo>
                    <a:pt x="210591" y="333984"/>
                  </a:lnTo>
                  <a:lnTo>
                    <a:pt x="210591" y="346710"/>
                  </a:lnTo>
                  <a:lnTo>
                    <a:pt x="210070" y="346710"/>
                  </a:lnTo>
                  <a:lnTo>
                    <a:pt x="210070" y="373380"/>
                  </a:lnTo>
                  <a:lnTo>
                    <a:pt x="208165" y="373380"/>
                  </a:lnTo>
                  <a:lnTo>
                    <a:pt x="206679" y="370751"/>
                  </a:lnTo>
                  <a:lnTo>
                    <a:pt x="205232" y="370751"/>
                  </a:lnTo>
                  <a:lnTo>
                    <a:pt x="205232" y="381000"/>
                  </a:lnTo>
                  <a:lnTo>
                    <a:pt x="203149" y="381000"/>
                  </a:lnTo>
                  <a:lnTo>
                    <a:pt x="203149" y="382270"/>
                  </a:lnTo>
                  <a:lnTo>
                    <a:pt x="202463" y="381000"/>
                  </a:lnTo>
                  <a:lnTo>
                    <a:pt x="201942" y="381000"/>
                  </a:lnTo>
                  <a:lnTo>
                    <a:pt x="201942" y="379730"/>
                  </a:lnTo>
                  <a:lnTo>
                    <a:pt x="204533" y="379730"/>
                  </a:lnTo>
                  <a:lnTo>
                    <a:pt x="205232" y="381000"/>
                  </a:lnTo>
                  <a:lnTo>
                    <a:pt x="205232" y="370751"/>
                  </a:lnTo>
                  <a:lnTo>
                    <a:pt x="204876" y="370751"/>
                  </a:lnTo>
                  <a:lnTo>
                    <a:pt x="204876" y="369570"/>
                  </a:lnTo>
                  <a:lnTo>
                    <a:pt x="204533" y="369570"/>
                  </a:lnTo>
                  <a:lnTo>
                    <a:pt x="204012" y="368300"/>
                  </a:lnTo>
                  <a:lnTo>
                    <a:pt x="206095" y="367030"/>
                  </a:lnTo>
                  <a:lnTo>
                    <a:pt x="203060" y="364566"/>
                  </a:lnTo>
                  <a:lnTo>
                    <a:pt x="202857" y="364756"/>
                  </a:lnTo>
                  <a:lnTo>
                    <a:pt x="201879" y="366801"/>
                  </a:lnTo>
                  <a:lnTo>
                    <a:pt x="201764" y="367030"/>
                  </a:lnTo>
                  <a:lnTo>
                    <a:pt x="201764" y="400050"/>
                  </a:lnTo>
                  <a:lnTo>
                    <a:pt x="201244" y="401320"/>
                  </a:lnTo>
                  <a:lnTo>
                    <a:pt x="200901" y="401320"/>
                  </a:lnTo>
                  <a:lnTo>
                    <a:pt x="200736" y="400050"/>
                  </a:lnTo>
                  <a:lnTo>
                    <a:pt x="201764" y="400050"/>
                  </a:lnTo>
                  <a:lnTo>
                    <a:pt x="201764" y="367030"/>
                  </a:lnTo>
                  <a:lnTo>
                    <a:pt x="200380" y="367030"/>
                  </a:lnTo>
                  <a:lnTo>
                    <a:pt x="200533" y="366801"/>
                  </a:lnTo>
                  <a:lnTo>
                    <a:pt x="202857" y="364756"/>
                  </a:lnTo>
                  <a:lnTo>
                    <a:pt x="198831" y="364756"/>
                  </a:lnTo>
                  <a:lnTo>
                    <a:pt x="198831" y="368300"/>
                  </a:lnTo>
                  <a:lnTo>
                    <a:pt x="197370" y="366839"/>
                  </a:lnTo>
                  <a:lnTo>
                    <a:pt x="197370" y="410171"/>
                  </a:lnTo>
                  <a:lnTo>
                    <a:pt x="195021" y="410171"/>
                  </a:lnTo>
                  <a:lnTo>
                    <a:pt x="194856" y="408940"/>
                  </a:lnTo>
                  <a:lnTo>
                    <a:pt x="194614" y="408101"/>
                  </a:lnTo>
                  <a:lnTo>
                    <a:pt x="195021" y="408940"/>
                  </a:lnTo>
                  <a:lnTo>
                    <a:pt x="197370" y="410171"/>
                  </a:lnTo>
                  <a:lnTo>
                    <a:pt x="197370" y="366839"/>
                  </a:lnTo>
                  <a:lnTo>
                    <a:pt x="195859" y="365315"/>
                  </a:lnTo>
                  <a:lnTo>
                    <a:pt x="195859" y="374586"/>
                  </a:lnTo>
                  <a:lnTo>
                    <a:pt x="194564" y="374586"/>
                  </a:lnTo>
                  <a:lnTo>
                    <a:pt x="194564" y="436079"/>
                  </a:lnTo>
                  <a:lnTo>
                    <a:pt x="194068" y="436880"/>
                  </a:lnTo>
                  <a:lnTo>
                    <a:pt x="193294" y="438150"/>
                  </a:lnTo>
                  <a:lnTo>
                    <a:pt x="191744" y="438150"/>
                  </a:lnTo>
                  <a:lnTo>
                    <a:pt x="189661" y="440690"/>
                  </a:lnTo>
                  <a:lnTo>
                    <a:pt x="188112" y="438950"/>
                  </a:lnTo>
                  <a:lnTo>
                    <a:pt x="188112" y="452120"/>
                  </a:lnTo>
                  <a:lnTo>
                    <a:pt x="188048" y="452539"/>
                  </a:lnTo>
                  <a:lnTo>
                    <a:pt x="187934" y="453390"/>
                  </a:lnTo>
                  <a:lnTo>
                    <a:pt x="187248" y="453390"/>
                  </a:lnTo>
                  <a:lnTo>
                    <a:pt x="187477" y="452539"/>
                  </a:lnTo>
                  <a:lnTo>
                    <a:pt x="187515" y="452386"/>
                  </a:lnTo>
                  <a:lnTo>
                    <a:pt x="188112" y="452120"/>
                  </a:lnTo>
                  <a:lnTo>
                    <a:pt x="188112" y="438950"/>
                  </a:lnTo>
                  <a:lnTo>
                    <a:pt x="187413" y="438150"/>
                  </a:lnTo>
                  <a:lnTo>
                    <a:pt x="192773" y="435610"/>
                  </a:lnTo>
                  <a:lnTo>
                    <a:pt x="189661" y="433070"/>
                  </a:lnTo>
                  <a:lnTo>
                    <a:pt x="189318" y="431800"/>
                  </a:lnTo>
                  <a:lnTo>
                    <a:pt x="190360" y="430530"/>
                  </a:lnTo>
                  <a:lnTo>
                    <a:pt x="190322" y="430288"/>
                  </a:lnTo>
                  <a:lnTo>
                    <a:pt x="190220" y="429552"/>
                  </a:lnTo>
                  <a:lnTo>
                    <a:pt x="190169" y="429158"/>
                  </a:lnTo>
                  <a:lnTo>
                    <a:pt x="190868" y="429158"/>
                  </a:lnTo>
                  <a:lnTo>
                    <a:pt x="190982" y="430872"/>
                  </a:lnTo>
                  <a:lnTo>
                    <a:pt x="191046" y="431800"/>
                  </a:lnTo>
                  <a:lnTo>
                    <a:pt x="193446" y="432409"/>
                  </a:lnTo>
                  <a:lnTo>
                    <a:pt x="193357" y="434340"/>
                  </a:lnTo>
                  <a:lnTo>
                    <a:pt x="193294" y="435610"/>
                  </a:lnTo>
                  <a:lnTo>
                    <a:pt x="194564" y="436079"/>
                  </a:lnTo>
                  <a:lnTo>
                    <a:pt x="194564" y="374586"/>
                  </a:lnTo>
                  <a:lnTo>
                    <a:pt x="194310" y="374586"/>
                  </a:lnTo>
                  <a:lnTo>
                    <a:pt x="193916" y="373646"/>
                  </a:lnTo>
                  <a:lnTo>
                    <a:pt x="193814" y="373380"/>
                  </a:lnTo>
                  <a:lnTo>
                    <a:pt x="193814" y="406400"/>
                  </a:lnTo>
                  <a:lnTo>
                    <a:pt x="190525" y="406400"/>
                  </a:lnTo>
                  <a:lnTo>
                    <a:pt x="189141" y="407670"/>
                  </a:lnTo>
                  <a:lnTo>
                    <a:pt x="187934" y="406400"/>
                  </a:lnTo>
                  <a:lnTo>
                    <a:pt x="187185" y="406400"/>
                  </a:lnTo>
                  <a:lnTo>
                    <a:pt x="187185" y="452539"/>
                  </a:lnTo>
                  <a:lnTo>
                    <a:pt x="186728" y="453390"/>
                  </a:lnTo>
                  <a:lnTo>
                    <a:pt x="185343" y="453390"/>
                  </a:lnTo>
                  <a:lnTo>
                    <a:pt x="185000" y="453390"/>
                  </a:lnTo>
                  <a:lnTo>
                    <a:pt x="184658" y="452894"/>
                  </a:lnTo>
                  <a:lnTo>
                    <a:pt x="184658" y="467360"/>
                  </a:lnTo>
                  <a:lnTo>
                    <a:pt x="183426" y="466788"/>
                  </a:lnTo>
                  <a:lnTo>
                    <a:pt x="183426" y="468642"/>
                  </a:lnTo>
                  <a:lnTo>
                    <a:pt x="182232" y="469900"/>
                  </a:lnTo>
                  <a:lnTo>
                    <a:pt x="182118" y="471170"/>
                  </a:lnTo>
                  <a:lnTo>
                    <a:pt x="182003" y="472440"/>
                  </a:lnTo>
                  <a:lnTo>
                    <a:pt x="181889" y="473710"/>
                  </a:lnTo>
                  <a:lnTo>
                    <a:pt x="181889" y="480060"/>
                  </a:lnTo>
                  <a:lnTo>
                    <a:pt x="180670" y="482600"/>
                  </a:lnTo>
                  <a:lnTo>
                    <a:pt x="178943" y="482600"/>
                  </a:lnTo>
                  <a:lnTo>
                    <a:pt x="179984" y="480060"/>
                  </a:lnTo>
                  <a:lnTo>
                    <a:pt x="177558" y="478790"/>
                  </a:lnTo>
                  <a:lnTo>
                    <a:pt x="176695" y="477520"/>
                  </a:lnTo>
                  <a:lnTo>
                    <a:pt x="176695" y="476250"/>
                  </a:lnTo>
                  <a:lnTo>
                    <a:pt x="176530" y="476250"/>
                  </a:lnTo>
                  <a:lnTo>
                    <a:pt x="176530" y="474980"/>
                  </a:lnTo>
                  <a:lnTo>
                    <a:pt x="177736" y="474980"/>
                  </a:lnTo>
                  <a:lnTo>
                    <a:pt x="178943" y="477520"/>
                  </a:lnTo>
                  <a:lnTo>
                    <a:pt x="181889" y="480060"/>
                  </a:lnTo>
                  <a:lnTo>
                    <a:pt x="181889" y="473710"/>
                  </a:lnTo>
                  <a:lnTo>
                    <a:pt x="181533" y="471170"/>
                  </a:lnTo>
                  <a:lnTo>
                    <a:pt x="180327" y="471170"/>
                  </a:lnTo>
                  <a:lnTo>
                    <a:pt x="180162" y="469900"/>
                  </a:lnTo>
                  <a:lnTo>
                    <a:pt x="183426" y="468642"/>
                  </a:lnTo>
                  <a:lnTo>
                    <a:pt x="183426" y="466788"/>
                  </a:lnTo>
                  <a:lnTo>
                    <a:pt x="179285" y="464820"/>
                  </a:lnTo>
                  <a:lnTo>
                    <a:pt x="178320" y="466001"/>
                  </a:lnTo>
                  <a:lnTo>
                    <a:pt x="177558" y="466001"/>
                  </a:lnTo>
                  <a:lnTo>
                    <a:pt x="177558" y="469900"/>
                  </a:lnTo>
                  <a:lnTo>
                    <a:pt x="176174" y="469900"/>
                  </a:lnTo>
                  <a:lnTo>
                    <a:pt x="176530" y="471170"/>
                  </a:lnTo>
                  <a:lnTo>
                    <a:pt x="175488" y="471170"/>
                  </a:lnTo>
                  <a:lnTo>
                    <a:pt x="175145" y="469900"/>
                  </a:lnTo>
                  <a:lnTo>
                    <a:pt x="176174" y="469900"/>
                  </a:lnTo>
                  <a:lnTo>
                    <a:pt x="176174" y="468553"/>
                  </a:lnTo>
                  <a:lnTo>
                    <a:pt x="174993" y="468553"/>
                  </a:lnTo>
                  <a:lnTo>
                    <a:pt x="175310" y="467360"/>
                  </a:lnTo>
                  <a:lnTo>
                    <a:pt x="175666" y="467360"/>
                  </a:lnTo>
                  <a:lnTo>
                    <a:pt x="176009" y="466102"/>
                  </a:lnTo>
                  <a:lnTo>
                    <a:pt x="176352" y="467360"/>
                  </a:lnTo>
                  <a:lnTo>
                    <a:pt x="177393" y="467360"/>
                  </a:lnTo>
                  <a:lnTo>
                    <a:pt x="176745" y="468553"/>
                  </a:lnTo>
                  <a:lnTo>
                    <a:pt x="177558" y="469900"/>
                  </a:lnTo>
                  <a:lnTo>
                    <a:pt x="177558" y="466001"/>
                  </a:lnTo>
                  <a:lnTo>
                    <a:pt x="177355" y="466001"/>
                  </a:lnTo>
                  <a:lnTo>
                    <a:pt x="179285" y="464820"/>
                  </a:lnTo>
                  <a:lnTo>
                    <a:pt x="179806" y="462280"/>
                  </a:lnTo>
                  <a:lnTo>
                    <a:pt x="182753" y="463550"/>
                  </a:lnTo>
                  <a:lnTo>
                    <a:pt x="183095" y="463550"/>
                  </a:lnTo>
                  <a:lnTo>
                    <a:pt x="184658" y="467360"/>
                  </a:lnTo>
                  <a:lnTo>
                    <a:pt x="184658" y="452894"/>
                  </a:lnTo>
                  <a:lnTo>
                    <a:pt x="184137" y="452120"/>
                  </a:lnTo>
                  <a:lnTo>
                    <a:pt x="182918" y="453390"/>
                  </a:lnTo>
                  <a:lnTo>
                    <a:pt x="182918" y="452120"/>
                  </a:lnTo>
                  <a:lnTo>
                    <a:pt x="183959" y="450850"/>
                  </a:lnTo>
                  <a:lnTo>
                    <a:pt x="183616" y="450850"/>
                  </a:lnTo>
                  <a:lnTo>
                    <a:pt x="182753" y="449580"/>
                  </a:lnTo>
                  <a:lnTo>
                    <a:pt x="183616" y="449580"/>
                  </a:lnTo>
                  <a:lnTo>
                    <a:pt x="185166" y="449580"/>
                  </a:lnTo>
                  <a:lnTo>
                    <a:pt x="184048" y="450850"/>
                  </a:lnTo>
                  <a:lnTo>
                    <a:pt x="184658" y="452120"/>
                  </a:lnTo>
                  <a:lnTo>
                    <a:pt x="185343" y="453390"/>
                  </a:lnTo>
                  <a:lnTo>
                    <a:pt x="187185" y="452539"/>
                  </a:lnTo>
                  <a:lnTo>
                    <a:pt x="187185" y="406400"/>
                  </a:lnTo>
                  <a:lnTo>
                    <a:pt x="185864" y="406400"/>
                  </a:lnTo>
                  <a:lnTo>
                    <a:pt x="186385" y="403860"/>
                  </a:lnTo>
                  <a:lnTo>
                    <a:pt x="185521" y="402958"/>
                  </a:lnTo>
                  <a:lnTo>
                    <a:pt x="185521" y="441960"/>
                  </a:lnTo>
                  <a:lnTo>
                    <a:pt x="184302" y="441960"/>
                  </a:lnTo>
                  <a:lnTo>
                    <a:pt x="184302" y="443230"/>
                  </a:lnTo>
                  <a:lnTo>
                    <a:pt x="183273" y="443230"/>
                  </a:lnTo>
                  <a:lnTo>
                    <a:pt x="183095" y="444500"/>
                  </a:lnTo>
                  <a:lnTo>
                    <a:pt x="182918" y="444347"/>
                  </a:lnTo>
                  <a:lnTo>
                    <a:pt x="182918" y="447040"/>
                  </a:lnTo>
                  <a:lnTo>
                    <a:pt x="182918" y="447459"/>
                  </a:lnTo>
                  <a:lnTo>
                    <a:pt x="182372" y="447459"/>
                  </a:lnTo>
                  <a:lnTo>
                    <a:pt x="182753" y="447040"/>
                  </a:lnTo>
                  <a:lnTo>
                    <a:pt x="182918" y="447040"/>
                  </a:lnTo>
                  <a:lnTo>
                    <a:pt x="182918" y="444347"/>
                  </a:lnTo>
                  <a:lnTo>
                    <a:pt x="180670" y="442290"/>
                  </a:lnTo>
                  <a:lnTo>
                    <a:pt x="180670" y="461010"/>
                  </a:lnTo>
                  <a:lnTo>
                    <a:pt x="173926" y="461010"/>
                  </a:lnTo>
                  <a:lnTo>
                    <a:pt x="173926" y="488950"/>
                  </a:lnTo>
                  <a:lnTo>
                    <a:pt x="173863" y="489458"/>
                  </a:lnTo>
                  <a:lnTo>
                    <a:pt x="173761" y="490220"/>
                  </a:lnTo>
                  <a:lnTo>
                    <a:pt x="171856" y="490220"/>
                  </a:lnTo>
                  <a:lnTo>
                    <a:pt x="171538" y="489051"/>
                  </a:lnTo>
                  <a:lnTo>
                    <a:pt x="171538" y="500265"/>
                  </a:lnTo>
                  <a:lnTo>
                    <a:pt x="171170" y="501650"/>
                  </a:lnTo>
                  <a:lnTo>
                    <a:pt x="170980" y="500265"/>
                  </a:lnTo>
                  <a:lnTo>
                    <a:pt x="171538" y="500265"/>
                  </a:lnTo>
                  <a:lnTo>
                    <a:pt x="171538" y="489051"/>
                  </a:lnTo>
                  <a:lnTo>
                    <a:pt x="171170" y="488950"/>
                  </a:lnTo>
                  <a:lnTo>
                    <a:pt x="171678" y="487680"/>
                  </a:lnTo>
                  <a:lnTo>
                    <a:pt x="173926" y="488950"/>
                  </a:lnTo>
                  <a:lnTo>
                    <a:pt x="173926" y="461010"/>
                  </a:lnTo>
                  <a:lnTo>
                    <a:pt x="173583" y="461010"/>
                  </a:lnTo>
                  <a:lnTo>
                    <a:pt x="173583" y="459740"/>
                  </a:lnTo>
                  <a:lnTo>
                    <a:pt x="172720" y="458470"/>
                  </a:lnTo>
                  <a:lnTo>
                    <a:pt x="173062" y="458470"/>
                  </a:lnTo>
                  <a:lnTo>
                    <a:pt x="175310" y="457200"/>
                  </a:lnTo>
                  <a:lnTo>
                    <a:pt x="176174" y="455930"/>
                  </a:lnTo>
                  <a:lnTo>
                    <a:pt x="176530" y="455930"/>
                  </a:lnTo>
                  <a:lnTo>
                    <a:pt x="177393" y="457200"/>
                  </a:lnTo>
                  <a:lnTo>
                    <a:pt x="179285" y="457200"/>
                  </a:lnTo>
                  <a:lnTo>
                    <a:pt x="179463" y="458470"/>
                  </a:lnTo>
                  <a:lnTo>
                    <a:pt x="177558" y="459740"/>
                  </a:lnTo>
                  <a:lnTo>
                    <a:pt x="180670" y="461010"/>
                  </a:lnTo>
                  <a:lnTo>
                    <a:pt x="180670" y="442290"/>
                  </a:lnTo>
                  <a:lnTo>
                    <a:pt x="180174" y="441833"/>
                  </a:lnTo>
                  <a:lnTo>
                    <a:pt x="180174" y="447725"/>
                  </a:lnTo>
                  <a:lnTo>
                    <a:pt x="174332" y="448271"/>
                  </a:lnTo>
                  <a:lnTo>
                    <a:pt x="173977" y="448271"/>
                  </a:lnTo>
                  <a:lnTo>
                    <a:pt x="177215" y="445770"/>
                  </a:lnTo>
                  <a:lnTo>
                    <a:pt x="178777" y="441960"/>
                  </a:lnTo>
                  <a:lnTo>
                    <a:pt x="178892" y="441680"/>
                  </a:lnTo>
                  <a:lnTo>
                    <a:pt x="178943" y="440690"/>
                  </a:lnTo>
                  <a:lnTo>
                    <a:pt x="179044" y="441286"/>
                  </a:lnTo>
                  <a:lnTo>
                    <a:pt x="179146" y="440867"/>
                  </a:lnTo>
                  <a:lnTo>
                    <a:pt x="179285" y="440690"/>
                  </a:lnTo>
                  <a:lnTo>
                    <a:pt x="179222" y="440867"/>
                  </a:lnTo>
                  <a:lnTo>
                    <a:pt x="179539" y="441236"/>
                  </a:lnTo>
                  <a:lnTo>
                    <a:pt x="179146" y="440867"/>
                  </a:lnTo>
                  <a:lnTo>
                    <a:pt x="179120" y="441680"/>
                  </a:lnTo>
                  <a:lnTo>
                    <a:pt x="179133" y="441807"/>
                  </a:lnTo>
                  <a:lnTo>
                    <a:pt x="179171" y="441960"/>
                  </a:lnTo>
                  <a:lnTo>
                    <a:pt x="179616" y="444500"/>
                  </a:lnTo>
                  <a:lnTo>
                    <a:pt x="180060" y="447040"/>
                  </a:lnTo>
                  <a:lnTo>
                    <a:pt x="180174" y="447725"/>
                  </a:lnTo>
                  <a:lnTo>
                    <a:pt x="180174" y="441833"/>
                  </a:lnTo>
                  <a:lnTo>
                    <a:pt x="180022" y="441680"/>
                  </a:lnTo>
                  <a:lnTo>
                    <a:pt x="180174" y="441680"/>
                  </a:lnTo>
                  <a:lnTo>
                    <a:pt x="182753" y="440690"/>
                  </a:lnTo>
                  <a:lnTo>
                    <a:pt x="185521" y="441960"/>
                  </a:lnTo>
                  <a:lnTo>
                    <a:pt x="185521" y="402958"/>
                  </a:lnTo>
                  <a:lnTo>
                    <a:pt x="183959" y="401320"/>
                  </a:lnTo>
                  <a:lnTo>
                    <a:pt x="186893" y="401320"/>
                  </a:lnTo>
                  <a:lnTo>
                    <a:pt x="186893" y="403860"/>
                  </a:lnTo>
                  <a:lnTo>
                    <a:pt x="192773" y="403860"/>
                  </a:lnTo>
                  <a:lnTo>
                    <a:pt x="193814" y="406400"/>
                  </a:lnTo>
                  <a:lnTo>
                    <a:pt x="193814" y="373380"/>
                  </a:lnTo>
                  <a:lnTo>
                    <a:pt x="192430" y="372110"/>
                  </a:lnTo>
                  <a:lnTo>
                    <a:pt x="190881" y="372110"/>
                  </a:lnTo>
                  <a:lnTo>
                    <a:pt x="193090" y="370751"/>
                  </a:lnTo>
                  <a:lnTo>
                    <a:pt x="193890" y="370751"/>
                  </a:lnTo>
                  <a:lnTo>
                    <a:pt x="195541" y="372110"/>
                  </a:lnTo>
                  <a:lnTo>
                    <a:pt x="195199" y="372110"/>
                  </a:lnTo>
                  <a:lnTo>
                    <a:pt x="195376" y="373380"/>
                  </a:lnTo>
                  <a:lnTo>
                    <a:pt x="195859" y="374586"/>
                  </a:lnTo>
                  <a:lnTo>
                    <a:pt x="195859" y="365315"/>
                  </a:lnTo>
                  <a:lnTo>
                    <a:pt x="194856" y="364312"/>
                  </a:lnTo>
                  <a:lnTo>
                    <a:pt x="194856" y="368300"/>
                  </a:lnTo>
                  <a:lnTo>
                    <a:pt x="194335" y="368300"/>
                  </a:lnTo>
                  <a:lnTo>
                    <a:pt x="193471" y="369570"/>
                  </a:lnTo>
                  <a:lnTo>
                    <a:pt x="192608" y="368300"/>
                  </a:lnTo>
                  <a:lnTo>
                    <a:pt x="192747" y="367284"/>
                  </a:lnTo>
                  <a:lnTo>
                    <a:pt x="192773" y="367030"/>
                  </a:lnTo>
                  <a:lnTo>
                    <a:pt x="193992" y="367030"/>
                  </a:lnTo>
                  <a:lnTo>
                    <a:pt x="194856" y="368300"/>
                  </a:lnTo>
                  <a:lnTo>
                    <a:pt x="194856" y="364312"/>
                  </a:lnTo>
                  <a:lnTo>
                    <a:pt x="194119" y="363562"/>
                  </a:lnTo>
                  <a:lnTo>
                    <a:pt x="197827" y="367284"/>
                  </a:lnTo>
                  <a:lnTo>
                    <a:pt x="198831" y="368300"/>
                  </a:lnTo>
                  <a:lnTo>
                    <a:pt x="198831" y="364756"/>
                  </a:lnTo>
                  <a:lnTo>
                    <a:pt x="197485" y="364756"/>
                  </a:lnTo>
                  <a:lnTo>
                    <a:pt x="197624" y="365760"/>
                  </a:lnTo>
                  <a:lnTo>
                    <a:pt x="197764" y="366801"/>
                  </a:lnTo>
                  <a:lnTo>
                    <a:pt x="197485" y="364756"/>
                  </a:lnTo>
                  <a:lnTo>
                    <a:pt x="197446" y="364490"/>
                  </a:lnTo>
                  <a:lnTo>
                    <a:pt x="202984" y="364490"/>
                  </a:lnTo>
                  <a:lnTo>
                    <a:pt x="203149" y="364490"/>
                  </a:lnTo>
                  <a:lnTo>
                    <a:pt x="208686" y="361950"/>
                  </a:lnTo>
                  <a:lnTo>
                    <a:pt x="206832" y="370586"/>
                  </a:lnTo>
                  <a:lnTo>
                    <a:pt x="206794" y="370751"/>
                  </a:lnTo>
                  <a:lnTo>
                    <a:pt x="208419" y="372110"/>
                  </a:lnTo>
                  <a:lnTo>
                    <a:pt x="210070" y="373380"/>
                  </a:lnTo>
                  <a:lnTo>
                    <a:pt x="210070" y="346710"/>
                  </a:lnTo>
                  <a:lnTo>
                    <a:pt x="209372" y="346710"/>
                  </a:lnTo>
                  <a:lnTo>
                    <a:pt x="208851" y="349250"/>
                  </a:lnTo>
                  <a:lnTo>
                    <a:pt x="205397" y="349250"/>
                  </a:lnTo>
                  <a:lnTo>
                    <a:pt x="204876" y="347980"/>
                  </a:lnTo>
                  <a:lnTo>
                    <a:pt x="206260" y="346710"/>
                  </a:lnTo>
                  <a:lnTo>
                    <a:pt x="205397" y="345440"/>
                  </a:lnTo>
                  <a:lnTo>
                    <a:pt x="206438" y="345440"/>
                  </a:lnTo>
                  <a:lnTo>
                    <a:pt x="207645" y="344170"/>
                  </a:lnTo>
                  <a:lnTo>
                    <a:pt x="209892" y="344170"/>
                  </a:lnTo>
                  <a:lnTo>
                    <a:pt x="210070" y="345440"/>
                  </a:lnTo>
                  <a:lnTo>
                    <a:pt x="210591" y="346710"/>
                  </a:lnTo>
                  <a:lnTo>
                    <a:pt x="210591" y="333984"/>
                  </a:lnTo>
                  <a:lnTo>
                    <a:pt x="209219" y="333984"/>
                  </a:lnTo>
                  <a:lnTo>
                    <a:pt x="206438" y="336550"/>
                  </a:lnTo>
                  <a:lnTo>
                    <a:pt x="205308" y="335495"/>
                  </a:lnTo>
                  <a:lnTo>
                    <a:pt x="205346" y="335737"/>
                  </a:lnTo>
                  <a:lnTo>
                    <a:pt x="205193" y="335381"/>
                  </a:lnTo>
                  <a:lnTo>
                    <a:pt x="204571" y="334784"/>
                  </a:lnTo>
                  <a:lnTo>
                    <a:pt x="204355" y="335280"/>
                  </a:lnTo>
                  <a:lnTo>
                    <a:pt x="204012" y="335280"/>
                  </a:lnTo>
                  <a:lnTo>
                    <a:pt x="204012" y="356870"/>
                  </a:lnTo>
                  <a:lnTo>
                    <a:pt x="203441" y="357936"/>
                  </a:lnTo>
                  <a:lnTo>
                    <a:pt x="203327" y="358140"/>
                  </a:lnTo>
                  <a:lnTo>
                    <a:pt x="203250" y="357606"/>
                  </a:lnTo>
                  <a:lnTo>
                    <a:pt x="203149" y="356870"/>
                  </a:lnTo>
                  <a:lnTo>
                    <a:pt x="204012" y="356870"/>
                  </a:lnTo>
                  <a:lnTo>
                    <a:pt x="204012" y="335280"/>
                  </a:lnTo>
                  <a:lnTo>
                    <a:pt x="203492" y="335280"/>
                  </a:lnTo>
                  <a:lnTo>
                    <a:pt x="202806" y="335280"/>
                  </a:lnTo>
                  <a:lnTo>
                    <a:pt x="203327" y="333984"/>
                  </a:lnTo>
                  <a:lnTo>
                    <a:pt x="203428" y="334784"/>
                  </a:lnTo>
                  <a:lnTo>
                    <a:pt x="203492" y="335280"/>
                  </a:lnTo>
                  <a:lnTo>
                    <a:pt x="203593" y="334784"/>
                  </a:lnTo>
                  <a:lnTo>
                    <a:pt x="203669" y="334314"/>
                  </a:lnTo>
                  <a:lnTo>
                    <a:pt x="203733" y="333984"/>
                  </a:lnTo>
                  <a:lnTo>
                    <a:pt x="203784" y="333705"/>
                  </a:lnTo>
                  <a:lnTo>
                    <a:pt x="203911" y="332701"/>
                  </a:lnTo>
                  <a:lnTo>
                    <a:pt x="204076" y="332066"/>
                  </a:lnTo>
                  <a:lnTo>
                    <a:pt x="203962" y="332701"/>
                  </a:lnTo>
                  <a:lnTo>
                    <a:pt x="204444" y="333705"/>
                  </a:lnTo>
                  <a:lnTo>
                    <a:pt x="208559" y="332066"/>
                  </a:lnTo>
                  <a:lnTo>
                    <a:pt x="208508" y="332701"/>
                  </a:lnTo>
                  <a:lnTo>
                    <a:pt x="210058" y="332066"/>
                  </a:lnTo>
                  <a:lnTo>
                    <a:pt x="211442" y="331482"/>
                  </a:lnTo>
                  <a:lnTo>
                    <a:pt x="211442" y="309892"/>
                  </a:lnTo>
                  <a:lnTo>
                    <a:pt x="211569" y="309803"/>
                  </a:lnTo>
                  <a:lnTo>
                    <a:pt x="211620" y="289991"/>
                  </a:lnTo>
                  <a:lnTo>
                    <a:pt x="209892" y="290830"/>
                  </a:lnTo>
                  <a:lnTo>
                    <a:pt x="209892" y="327660"/>
                  </a:lnTo>
                  <a:lnTo>
                    <a:pt x="208686" y="330200"/>
                  </a:lnTo>
                  <a:lnTo>
                    <a:pt x="208673" y="330327"/>
                  </a:lnTo>
                  <a:lnTo>
                    <a:pt x="205397" y="327660"/>
                  </a:lnTo>
                  <a:lnTo>
                    <a:pt x="207124" y="327660"/>
                  </a:lnTo>
                  <a:lnTo>
                    <a:pt x="207645" y="326390"/>
                  </a:lnTo>
                  <a:lnTo>
                    <a:pt x="208165" y="327660"/>
                  </a:lnTo>
                  <a:lnTo>
                    <a:pt x="208508" y="326390"/>
                  </a:lnTo>
                  <a:lnTo>
                    <a:pt x="209372" y="327660"/>
                  </a:lnTo>
                  <a:lnTo>
                    <a:pt x="209892" y="327660"/>
                  </a:lnTo>
                  <a:lnTo>
                    <a:pt x="209892" y="290830"/>
                  </a:lnTo>
                  <a:lnTo>
                    <a:pt x="209029" y="291261"/>
                  </a:lnTo>
                  <a:lnTo>
                    <a:pt x="209029" y="293370"/>
                  </a:lnTo>
                  <a:lnTo>
                    <a:pt x="209029" y="294640"/>
                  </a:lnTo>
                  <a:lnTo>
                    <a:pt x="209003" y="310972"/>
                  </a:lnTo>
                  <a:lnTo>
                    <a:pt x="206400" y="312127"/>
                  </a:lnTo>
                  <a:lnTo>
                    <a:pt x="204965" y="313690"/>
                  </a:lnTo>
                  <a:lnTo>
                    <a:pt x="203796" y="314960"/>
                  </a:lnTo>
                  <a:lnTo>
                    <a:pt x="202704" y="316141"/>
                  </a:lnTo>
                  <a:lnTo>
                    <a:pt x="202285" y="316141"/>
                  </a:lnTo>
                  <a:lnTo>
                    <a:pt x="202285" y="326390"/>
                  </a:lnTo>
                  <a:lnTo>
                    <a:pt x="202171" y="328053"/>
                  </a:lnTo>
                  <a:lnTo>
                    <a:pt x="201942" y="327660"/>
                  </a:lnTo>
                  <a:lnTo>
                    <a:pt x="201422" y="327660"/>
                  </a:lnTo>
                  <a:lnTo>
                    <a:pt x="201942" y="326390"/>
                  </a:lnTo>
                  <a:lnTo>
                    <a:pt x="202285" y="326390"/>
                  </a:lnTo>
                  <a:lnTo>
                    <a:pt x="202285" y="316141"/>
                  </a:lnTo>
                  <a:lnTo>
                    <a:pt x="200736" y="316141"/>
                  </a:lnTo>
                  <a:lnTo>
                    <a:pt x="200736" y="323850"/>
                  </a:lnTo>
                  <a:lnTo>
                    <a:pt x="200215" y="323850"/>
                  </a:lnTo>
                  <a:lnTo>
                    <a:pt x="199694" y="324815"/>
                  </a:lnTo>
                  <a:lnTo>
                    <a:pt x="199694" y="351790"/>
                  </a:lnTo>
                  <a:lnTo>
                    <a:pt x="197446" y="354330"/>
                  </a:lnTo>
                  <a:lnTo>
                    <a:pt x="196405" y="353060"/>
                  </a:lnTo>
                  <a:lnTo>
                    <a:pt x="197789" y="353060"/>
                  </a:lnTo>
                  <a:lnTo>
                    <a:pt x="197789" y="351790"/>
                  </a:lnTo>
                  <a:lnTo>
                    <a:pt x="199694" y="351790"/>
                  </a:lnTo>
                  <a:lnTo>
                    <a:pt x="199694" y="324815"/>
                  </a:lnTo>
                  <a:lnTo>
                    <a:pt x="199593" y="324993"/>
                  </a:lnTo>
                  <a:lnTo>
                    <a:pt x="199326" y="324993"/>
                  </a:lnTo>
                  <a:lnTo>
                    <a:pt x="197624" y="323850"/>
                  </a:lnTo>
                  <a:lnTo>
                    <a:pt x="198234" y="322719"/>
                  </a:lnTo>
                  <a:lnTo>
                    <a:pt x="198310" y="322580"/>
                  </a:lnTo>
                  <a:lnTo>
                    <a:pt x="199517" y="322580"/>
                  </a:lnTo>
                  <a:lnTo>
                    <a:pt x="200736" y="323850"/>
                  </a:lnTo>
                  <a:lnTo>
                    <a:pt x="200736" y="316141"/>
                  </a:lnTo>
                  <a:lnTo>
                    <a:pt x="199364" y="316141"/>
                  </a:lnTo>
                  <a:lnTo>
                    <a:pt x="199428" y="315595"/>
                  </a:lnTo>
                  <a:lnTo>
                    <a:pt x="199517" y="314960"/>
                  </a:lnTo>
                  <a:lnTo>
                    <a:pt x="200037" y="313690"/>
                  </a:lnTo>
                  <a:lnTo>
                    <a:pt x="202107" y="313690"/>
                  </a:lnTo>
                  <a:lnTo>
                    <a:pt x="200215" y="307340"/>
                  </a:lnTo>
                  <a:lnTo>
                    <a:pt x="197789" y="312420"/>
                  </a:lnTo>
                  <a:lnTo>
                    <a:pt x="196837" y="313359"/>
                  </a:lnTo>
                  <a:lnTo>
                    <a:pt x="196837" y="331241"/>
                  </a:lnTo>
                  <a:lnTo>
                    <a:pt x="196062" y="331546"/>
                  </a:lnTo>
                  <a:lnTo>
                    <a:pt x="196062" y="355600"/>
                  </a:lnTo>
                  <a:lnTo>
                    <a:pt x="193992" y="356870"/>
                  </a:lnTo>
                  <a:lnTo>
                    <a:pt x="192786" y="357606"/>
                  </a:lnTo>
                  <a:lnTo>
                    <a:pt x="192773" y="358140"/>
                  </a:lnTo>
                  <a:lnTo>
                    <a:pt x="192684" y="357695"/>
                  </a:lnTo>
                  <a:lnTo>
                    <a:pt x="192252" y="357098"/>
                  </a:lnTo>
                  <a:lnTo>
                    <a:pt x="192252" y="365760"/>
                  </a:lnTo>
                  <a:lnTo>
                    <a:pt x="189776" y="365760"/>
                  </a:lnTo>
                  <a:lnTo>
                    <a:pt x="189776" y="390994"/>
                  </a:lnTo>
                  <a:lnTo>
                    <a:pt x="189661" y="394970"/>
                  </a:lnTo>
                  <a:lnTo>
                    <a:pt x="188112" y="396240"/>
                  </a:lnTo>
                  <a:lnTo>
                    <a:pt x="184302" y="396240"/>
                  </a:lnTo>
                  <a:lnTo>
                    <a:pt x="185166" y="394970"/>
                  </a:lnTo>
                  <a:lnTo>
                    <a:pt x="186893" y="393700"/>
                  </a:lnTo>
                  <a:lnTo>
                    <a:pt x="187769" y="393700"/>
                  </a:lnTo>
                  <a:lnTo>
                    <a:pt x="187934" y="393700"/>
                  </a:lnTo>
                  <a:lnTo>
                    <a:pt x="188277" y="393700"/>
                  </a:lnTo>
                  <a:lnTo>
                    <a:pt x="189661" y="394970"/>
                  </a:lnTo>
                  <a:lnTo>
                    <a:pt x="189661" y="390994"/>
                  </a:lnTo>
                  <a:lnTo>
                    <a:pt x="188912" y="390994"/>
                  </a:lnTo>
                  <a:lnTo>
                    <a:pt x="187934" y="392430"/>
                  </a:lnTo>
                  <a:lnTo>
                    <a:pt x="187794" y="393522"/>
                  </a:lnTo>
                  <a:lnTo>
                    <a:pt x="185737" y="390994"/>
                  </a:lnTo>
                  <a:lnTo>
                    <a:pt x="187833" y="390994"/>
                  </a:lnTo>
                  <a:lnTo>
                    <a:pt x="188277" y="389890"/>
                  </a:lnTo>
                  <a:lnTo>
                    <a:pt x="189318" y="389890"/>
                  </a:lnTo>
                  <a:lnTo>
                    <a:pt x="189776" y="390994"/>
                  </a:lnTo>
                  <a:lnTo>
                    <a:pt x="189776" y="365760"/>
                  </a:lnTo>
                  <a:lnTo>
                    <a:pt x="189318" y="365760"/>
                  </a:lnTo>
                  <a:lnTo>
                    <a:pt x="191617" y="363778"/>
                  </a:lnTo>
                  <a:lnTo>
                    <a:pt x="192252" y="365760"/>
                  </a:lnTo>
                  <a:lnTo>
                    <a:pt x="192252" y="357098"/>
                  </a:lnTo>
                  <a:lnTo>
                    <a:pt x="190703" y="355600"/>
                  </a:lnTo>
                  <a:lnTo>
                    <a:pt x="192646" y="357466"/>
                  </a:lnTo>
                  <a:lnTo>
                    <a:pt x="192265" y="355600"/>
                  </a:lnTo>
                  <a:lnTo>
                    <a:pt x="193471" y="355600"/>
                  </a:lnTo>
                  <a:lnTo>
                    <a:pt x="195376" y="354330"/>
                  </a:lnTo>
                  <a:lnTo>
                    <a:pt x="196062" y="355600"/>
                  </a:lnTo>
                  <a:lnTo>
                    <a:pt x="196062" y="331546"/>
                  </a:lnTo>
                  <a:lnTo>
                    <a:pt x="193040" y="332701"/>
                  </a:lnTo>
                  <a:lnTo>
                    <a:pt x="192760" y="332701"/>
                  </a:lnTo>
                  <a:lnTo>
                    <a:pt x="191960" y="331241"/>
                  </a:lnTo>
                  <a:lnTo>
                    <a:pt x="192214" y="331241"/>
                  </a:lnTo>
                  <a:lnTo>
                    <a:pt x="192709" y="330327"/>
                  </a:lnTo>
                  <a:lnTo>
                    <a:pt x="192773" y="330200"/>
                  </a:lnTo>
                  <a:lnTo>
                    <a:pt x="192265" y="328930"/>
                  </a:lnTo>
                  <a:lnTo>
                    <a:pt x="192773" y="327660"/>
                  </a:lnTo>
                  <a:lnTo>
                    <a:pt x="193636" y="330200"/>
                  </a:lnTo>
                  <a:lnTo>
                    <a:pt x="195757" y="331241"/>
                  </a:lnTo>
                  <a:lnTo>
                    <a:pt x="196837" y="331241"/>
                  </a:lnTo>
                  <a:lnTo>
                    <a:pt x="196837" y="313359"/>
                  </a:lnTo>
                  <a:lnTo>
                    <a:pt x="195199" y="314960"/>
                  </a:lnTo>
                  <a:lnTo>
                    <a:pt x="193103" y="316141"/>
                  </a:lnTo>
                  <a:lnTo>
                    <a:pt x="192951" y="316141"/>
                  </a:lnTo>
                  <a:lnTo>
                    <a:pt x="192951" y="312420"/>
                  </a:lnTo>
                  <a:lnTo>
                    <a:pt x="192430" y="313118"/>
                  </a:lnTo>
                  <a:lnTo>
                    <a:pt x="192430" y="317500"/>
                  </a:lnTo>
                  <a:lnTo>
                    <a:pt x="191909" y="317500"/>
                  </a:lnTo>
                  <a:lnTo>
                    <a:pt x="191909" y="342900"/>
                  </a:lnTo>
                  <a:lnTo>
                    <a:pt x="191744" y="342900"/>
                  </a:lnTo>
                  <a:lnTo>
                    <a:pt x="191046" y="344170"/>
                  </a:lnTo>
                  <a:lnTo>
                    <a:pt x="190652" y="343852"/>
                  </a:lnTo>
                  <a:lnTo>
                    <a:pt x="190652" y="360857"/>
                  </a:lnTo>
                  <a:lnTo>
                    <a:pt x="190588" y="360667"/>
                  </a:lnTo>
                  <a:lnTo>
                    <a:pt x="190652" y="360857"/>
                  </a:lnTo>
                  <a:lnTo>
                    <a:pt x="190652" y="343852"/>
                  </a:lnTo>
                  <a:lnTo>
                    <a:pt x="190461" y="343700"/>
                  </a:lnTo>
                  <a:lnTo>
                    <a:pt x="190461" y="356870"/>
                  </a:lnTo>
                  <a:lnTo>
                    <a:pt x="190436" y="356997"/>
                  </a:lnTo>
                  <a:lnTo>
                    <a:pt x="190347" y="357466"/>
                  </a:lnTo>
                  <a:lnTo>
                    <a:pt x="190233" y="358140"/>
                  </a:lnTo>
                  <a:lnTo>
                    <a:pt x="190144" y="359206"/>
                  </a:lnTo>
                  <a:lnTo>
                    <a:pt x="190131" y="359384"/>
                  </a:lnTo>
                  <a:lnTo>
                    <a:pt x="190004" y="359206"/>
                  </a:lnTo>
                  <a:lnTo>
                    <a:pt x="189814" y="359206"/>
                  </a:lnTo>
                  <a:lnTo>
                    <a:pt x="190119" y="359524"/>
                  </a:lnTo>
                  <a:lnTo>
                    <a:pt x="188633" y="359562"/>
                  </a:lnTo>
                  <a:lnTo>
                    <a:pt x="188633" y="372110"/>
                  </a:lnTo>
                  <a:lnTo>
                    <a:pt x="187934" y="373380"/>
                  </a:lnTo>
                  <a:lnTo>
                    <a:pt x="187604" y="374586"/>
                  </a:lnTo>
                  <a:lnTo>
                    <a:pt x="187071" y="375920"/>
                  </a:lnTo>
                  <a:lnTo>
                    <a:pt x="184658" y="375920"/>
                  </a:lnTo>
                  <a:lnTo>
                    <a:pt x="184111" y="374586"/>
                  </a:lnTo>
                  <a:lnTo>
                    <a:pt x="183972" y="374586"/>
                  </a:lnTo>
                  <a:lnTo>
                    <a:pt x="184099" y="373646"/>
                  </a:lnTo>
                  <a:lnTo>
                    <a:pt x="184137" y="373380"/>
                  </a:lnTo>
                  <a:lnTo>
                    <a:pt x="183438" y="372872"/>
                  </a:lnTo>
                  <a:lnTo>
                    <a:pt x="183438" y="386080"/>
                  </a:lnTo>
                  <a:lnTo>
                    <a:pt x="182511" y="387451"/>
                  </a:lnTo>
                  <a:lnTo>
                    <a:pt x="182511" y="398780"/>
                  </a:lnTo>
                  <a:lnTo>
                    <a:pt x="179031" y="397510"/>
                  </a:lnTo>
                  <a:lnTo>
                    <a:pt x="178930" y="397344"/>
                  </a:lnTo>
                  <a:lnTo>
                    <a:pt x="182232" y="396240"/>
                  </a:lnTo>
                  <a:lnTo>
                    <a:pt x="182359" y="397344"/>
                  </a:lnTo>
                  <a:lnTo>
                    <a:pt x="182384" y="397662"/>
                  </a:lnTo>
                  <a:lnTo>
                    <a:pt x="182511" y="398780"/>
                  </a:lnTo>
                  <a:lnTo>
                    <a:pt x="182511" y="387451"/>
                  </a:lnTo>
                  <a:lnTo>
                    <a:pt x="180848" y="389890"/>
                  </a:lnTo>
                  <a:lnTo>
                    <a:pt x="180848" y="394970"/>
                  </a:lnTo>
                  <a:lnTo>
                    <a:pt x="178790" y="397129"/>
                  </a:lnTo>
                  <a:lnTo>
                    <a:pt x="176593" y="393700"/>
                  </a:lnTo>
                  <a:lnTo>
                    <a:pt x="179971" y="391172"/>
                  </a:lnTo>
                  <a:lnTo>
                    <a:pt x="179641" y="392430"/>
                  </a:lnTo>
                  <a:lnTo>
                    <a:pt x="180848" y="394970"/>
                  </a:lnTo>
                  <a:lnTo>
                    <a:pt x="180848" y="389890"/>
                  </a:lnTo>
                  <a:lnTo>
                    <a:pt x="180505" y="388620"/>
                  </a:lnTo>
                  <a:lnTo>
                    <a:pt x="179463" y="388620"/>
                  </a:lnTo>
                  <a:lnTo>
                    <a:pt x="178257" y="387350"/>
                  </a:lnTo>
                  <a:lnTo>
                    <a:pt x="181368" y="387350"/>
                  </a:lnTo>
                  <a:lnTo>
                    <a:pt x="183438" y="386080"/>
                  </a:lnTo>
                  <a:lnTo>
                    <a:pt x="183438" y="372872"/>
                  </a:lnTo>
                  <a:lnTo>
                    <a:pt x="182410" y="372110"/>
                  </a:lnTo>
                  <a:lnTo>
                    <a:pt x="182753" y="372110"/>
                  </a:lnTo>
                  <a:lnTo>
                    <a:pt x="182753" y="370751"/>
                  </a:lnTo>
                  <a:lnTo>
                    <a:pt x="184480" y="372110"/>
                  </a:lnTo>
                  <a:lnTo>
                    <a:pt x="188633" y="372110"/>
                  </a:lnTo>
                  <a:lnTo>
                    <a:pt x="188633" y="359562"/>
                  </a:lnTo>
                  <a:lnTo>
                    <a:pt x="188328" y="359562"/>
                  </a:lnTo>
                  <a:lnTo>
                    <a:pt x="187591" y="356870"/>
                  </a:lnTo>
                  <a:lnTo>
                    <a:pt x="186207" y="356870"/>
                  </a:lnTo>
                  <a:lnTo>
                    <a:pt x="186728" y="355600"/>
                  </a:lnTo>
                  <a:lnTo>
                    <a:pt x="183959" y="353060"/>
                  </a:lnTo>
                  <a:lnTo>
                    <a:pt x="184137" y="351790"/>
                  </a:lnTo>
                  <a:lnTo>
                    <a:pt x="186029" y="351790"/>
                  </a:lnTo>
                  <a:lnTo>
                    <a:pt x="187007" y="354177"/>
                  </a:lnTo>
                  <a:lnTo>
                    <a:pt x="187071" y="354330"/>
                  </a:lnTo>
                  <a:lnTo>
                    <a:pt x="188455" y="354330"/>
                  </a:lnTo>
                  <a:lnTo>
                    <a:pt x="187591" y="355600"/>
                  </a:lnTo>
                  <a:lnTo>
                    <a:pt x="190182" y="356870"/>
                  </a:lnTo>
                  <a:lnTo>
                    <a:pt x="190461" y="356870"/>
                  </a:lnTo>
                  <a:lnTo>
                    <a:pt x="190461" y="343700"/>
                  </a:lnTo>
                  <a:lnTo>
                    <a:pt x="189496" y="342900"/>
                  </a:lnTo>
                  <a:lnTo>
                    <a:pt x="188277" y="341630"/>
                  </a:lnTo>
                  <a:lnTo>
                    <a:pt x="187071" y="344170"/>
                  </a:lnTo>
                  <a:lnTo>
                    <a:pt x="185686" y="345440"/>
                  </a:lnTo>
                  <a:lnTo>
                    <a:pt x="188277" y="346710"/>
                  </a:lnTo>
                  <a:lnTo>
                    <a:pt x="189318" y="346710"/>
                  </a:lnTo>
                  <a:lnTo>
                    <a:pt x="188798" y="347980"/>
                  </a:lnTo>
                  <a:lnTo>
                    <a:pt x="188277" y="347980"/>
                  </a:lnTo>
                  <a:lnTo>
                    <a:pt x="186982" y="349250"/>
                  </a:lnTo>
                  <a:lnTo>
                    <a:pt x="185686" y="350520"/>
                  </a:lnTo>
                  <a:lnTo>
                    <a:pt x="181889" y="346710"/>
                  </a:lnTo>
                  <a:lnTo>
                    <a:pt x="183616" y="344170"/>
                  </a:lnTo>
                  <a:lnTo>
                    <a:pt x="185521" y="342900"/>
                  </a:lnTo>
                  <a:lnTo>
                    <a:pt x="186550" y="342900"/>
                  </a:lnTo>
                  <a:lnTo>
                    <a:pt x="185521" y="340360"/>
                  </a:lnTo>
                  <a:lnTo>
                    <a:pt x="186728" y="340360"/>
                  </a:lnTo>
                  <a:lnTo>
                    <a:pt x="187071" y="339090"/>
                  </a:lnTo>
                  <a:lnTo>
                    <a:pt x="187934" y="337820"/>
                  </a:lnTo>
                  <a:lnTo>
                    <a:pt x="188112" y="337820"/>
                  </a:lnTo>
                  <a:lnTo>
                    <a:pt x="187248" y="340360"/>
                  </a:lnTo>
                  <a:lnTo>
                    <a:pt x="190360" y="341630"/>
                  </a:lnTo>
                  <a:lnTo>
                    <a:pt x="191909" y="342900"/>
                  </a:lnTo>
                  <a:lnTo>
                    <a:pt x="191909" y="317500"/>
                  </a:lnTo>
                  <a:lnTo>
                    <a:pt x="191744" y="317500"/>
                  </a:lnTo>
                  <a:lnTo>
                    <a:pt x="191744" y="335280"/>
                  </a:lnTo>
                  <a:lnTo>
                    <a:pt x="191681" y="335737"/>
                  </a:lnTo>
                  <a:lnTo>
                    <a:pt x="191566" y="336550"/>
                  </a:lnTo>
                  <a:lnTo>
                    <a:pt x="191046" y="336550"/>
                  </a:lnTo>
                  <a:lnTo>
                    <a:pt x="190360" y="335280"/>
                  </a:lnTo>
                  <a:lnTo>
                    <a:pt x="189496" y="336550"/>
                  </a:lnTo>
                  <a:lnTo>
                    <a:pt x="190182" y="335280"/>
                  </a:lnTo>
                  <a:lnTo>
                    <a:pt x="190360" y="335280"/>
                  </a:lnTo>
                  <a:lnTo>
                    <a:pt x="190525" y="335280"/>
                  </a:lnTo>
                  <a:lnTo>
                    <a:pt x="191046" y="334022"/>
                  </a:lnTo>
                  <a:lnTo>
                    <a:pt x="191744" y="335280"/>
                  </a:lnTo>
                  <a:lnTo>
                    <a:pt x="191744" y="317500"/>
                  </a:lnTo>
                  <a:lnTo>
                    <a:pt x="191325" y="318516"/>
                  </a:lnTo>
                  <a:lnTo>
                    <a:pt x="191223" y="318770"/>
                  </a:lnTo>
                  <a:lnTo>
                    <a:pt x="190525" y="317500"/>
                  </a:lnTo>
                  <a:lnTo>
                    <a:pt x="190284" y="317500"/>
                  </a:lnTo>
                  <a:lnTo>
                    <a:pt x="190284" y="324993"/>
                  </a:lnTo>
                  <a:lnTo>
                    <a:pt x="189141" y="326390"/>
                  </a:lnTo>
                  <a:lnTo>
                    <a:pt x="185521" y="326390"/>
                  </a:lnTo>
                  <a:lnTo>
                    <a:pt x="185381" y="325361"/>
                  </a:lnTo>
                  <a:lnTo>
                    <a:pt x="185343" y="323850"/>
                  </a:lnTo>
                  <a:lnTo>
                    <a:pt x="187248" y="323850"/>
                  </a:lnTo>
                  <a:lnTo>
                    <a:pt x="189890" y="324993"/>
                  </a:lnTo>
                  <a:lnTo>
                    <a:pt x="190284" y="324993"/>
                  </a:lnTo>
                  <a:lnTo>
                    <a:pt x="190284" y="317500"/>
                  </a:lnTo>
                  <a:lnTo>
                    <a:pt x="187413" y="317500"/>
                  </a:lnTo>
                  <a:lnTo>
                    <a:pt x="187782" y="316141"/>
                  </a:lnTo>
                  <a:lnTo>
                    <a:pt x="190042" y="316141"/>
                  </a:lnTo>
                  <a:lnTo>
                    <a:pt x="190525" y="314960"/>
                  </a:lnTo>
                  <a:lnTo>
                    <a:pt x="190525" y="316141"/>
                  </a:lnTo>
                  <a:lnTo>
                    <a:pt x="190766" y="316141"/>
                  </a:lnTo>
                  <a:lnTo>
                    <a:pt x="192430" y="317500"/>
                  </a:lnTo>
                  <a:lnTo>
                    <a:pt x="192430" y="313118"/>
                  </a:lnTo>
                  <a:lnTo>
                    <a:pt x="192214" y="313397"/>
                  </a:lnTo>
                  <a:lnTo>
                    <a:pt x="192163" y="313016"/>
                  </a:lnTo>
                  <a:lnTo>
                    <a:pt x="192049" y="312127"/>
                  </a:lnTo>
                  <a:lnTo>
                    <a:pt x="191935" y="311327"/>
                  </a:lnTo>
                  <a:lnTo>
                    <a:pt x="191770" y="310972"/>
                  </a:lnTo>
                  <a:lnTo>
                    <a:pt x="191033" y="310070"/>
                  </a:lnTo>
                  <a:lnTo>
                    <a:pt x="190931" y="309803"/>
                  </a:lnTo>
                  <a:lnTo>
                    <a:pt x="191744" y="308610"/>
                  </a:lnTo>
                  <a:lnTo>
                    <a:pt x="192087" y="308610"/>
                  </a:lnTo>
                  <a:lnTo>
                    <a:pt x="191566" y="307340"/>
                  </a:lnTo>
                  <a:lnTo>
                    <a:pt x="189496" y="303530"/>
                  </a:lnTo>
                  <a:lnTo>
                    <a:pt x="195313" y="304685"/>
                  </a:lnTo>
                  <a:lnTo>
                    <a:pt x="195910" y="304685"/>
                  </a:lnTo>
                  <a:lnTo>
                    <a:pt x="196215" y="302399"/>
                  </a:lnTo>
                  <a:lnTo>
                    <a:pt x="196240" y="302260"/>
                  </a:lnTo>
                  <a:lnTo>
                    <a:pt x="199174" y="303530"/>
                  </a:lnTo>
                  <a:lnTo>
                    <a:pt x="200736" y="307340"/>
                  </a:lnTo>
                  <a:lnTo>
                    <a:pt x="205397" y="307340"/>
                  </a:lnTo>
                  <a:lnTo>
                    <a:pt x="206743" y="309803"/>
                  </a:lnTo>
                  <a:lnTo>
                    <a:pt x="209003" y="310972"/>
                  </a:lnTo>
                  <a:lnTo>
                    <a:pt x="209003" y="294640"/>
                  </a:lnTo>
                  <a:lnTo>
                    <a:pt x="207987" y="294640"/>
                  </a:lnTo>
                  <a:lnTo>
                    <a:pt x="208508" y="293370"/>
                  </a:lnTo>
                  <a:lnTo>
                    <a:pt x="209029" y="293370"/>
                  </a:lnTo>
                  <a:lnTo>
                    <a:pt x="209029" y="291261"/>
                  </a:lnTo>
                  <a:lnTo>
                    <a:pt x="207302" y="292100"/>
                  </a:lnTo>
                  <a:lnTo>
                    <a:pt x="204711" y="293370"/>
                  </a:lnTo>
                  <a:lnTo>
                    <a:pt x="200901" y="288290"/>
                  </a:lnTo>
                  <a:lnTo>
                    <a:pt x="201422" y="288290"/>
                  </a:lnTo>
                  <a:lnTo>
                    <a:pt x="202552" y="286905"/>
                  </a:lnTo>
                  <a:lnTo>
                    <a:pt x="203949" y="286905"/>
                  </a:lnTo>
                  <a:lnTo>
                    <a:pt x="204711" y="288290"/>
                  </a:lnTo>
                  <a:lnTo>
                    <a:pt x="205740" y="288290"/>
                  </a:lnTo>
                  <a:lnTo>
                    <a:pt x="212483" y="289560"/>
                  </a:lnTo>
                  <a:lnTo>
                    <a:pt x="212483" y="264160"/>
                  </a:lnTo>
                  <a:lnTo>
                    <a:pt x="211277" y="264160"/>
                  </a:lnTo>
                  <a:lnTo>
                    <a:pt x="211099" y="263512"/>
                  </a:lnTo>
                  <a:lnTo>
                    <a:pt x="211099" y="280670"/>
                  </a:lnTo>
                  <a:lnTo>
                    <a:pt x="211023" y="281254"/>
                  </a:lnTo>
                  <a:lnTo>
                    <a:pt x="210934" y="281940"/>
                  </a:lnTo>
                  <a:lnTo>
                    <a:pt x="209207" y="281940"/>
                  </a:lnTo>
                  <a:lnTo>
                    <a:pt x="209029" y="283210"/>
                  </a:lnTo>
                  <a:lnTo>
                    <a:pt x="208686" y="283210"/>
                  </a:lnTo>
                  <a:lnTo>
                    <a:pt x="209029" y="281940"/>
                  </a:lnTo>
                  <a:lnTo>
                    <a:pt x="208686" y="281940"/>
                  </a:lnTo>
                  <a:lnTo>
                    <a:pt x="208114" y="279844"/>
                  </a:lnTo>
                  <a:lnTo>
                    <a:pt x="207987" y="279400"/>
                  </a:lnTo>
                  <a:lnTo>
                    <a:pt x="205054" y="275590"/>
                  </a:lnTo>
                  <a:lnTo>
                    <a:pt x="209029" y="276860"/>
                  </a:lnTo>
                  <a:lnTo>
                    <a:pt x="209143" y="277710"/>
                  </a:lnTo>
                  <a:lnTo>
                    <a:pt x="209207" y="278130"/>
                  </a:lnTo>
                  <a:lnTo>
                    <a:pt x="210591" y="278130"/>
                  </a:lnTo>
                  <a:lnTo>
                    <a:pt x="210591" y="279400"/>
                  </a:lnTo>
                  <a:lnTo>
                    <a:pt x="211099" y="280670"/>
                  </a:lnTo>
                  <a:lnTo>
                    <a:pt x="211099" y="263512"/>
                  </a:lnTo>
                  <a:lnTo>
                    <a:pt x="210591" y="261620"/>
                  </a:lnTo>
                  <a:lnTo>
                    <a:pt x="213004" y="261620"/>
                  </a:lnTo>
                  <a:lnTo>
                    <a:pt x="214909" y="264160"/>
                  </a:lnTo>
                  <a:lnTo>
                    <a:pt x="214909" y="260921"/>
                  </a:lnTo>
                  <a:lnTo>
                    <a:pt x="214769" y="260972"/>
                  </a:lnTo>
                  <a:lnTo>
                    <a:pt x="213868" y="259080"/>
                  </a:lnTo>
                  <a:lnTo>
                    <a:pt x="216458" y="260350"/>
                  </a:lnTo>
                  <a:lnTo>
                    <a:pt x="216458" y="208280"/>
                  </a:lnTo>
                  <a:lnTo>
                    <a:pt x="220954" y="208280"/>
                  </a:lnTo>
                  <a:lnTo>
                    <a:pt x="220091" y="207010"/>
                  </a:lnTo>
                  <a:lnTo>
                    <a:pt x="218884" y="207010"/>
                  </a:lnTo>
                  <a:lnTo>
                    <a:pt x="219062" y="205740"/>
                  </a:lnTo>
                  <a:lnTo>
                    <a:pt x="219849" y="205740"/>
                  </a:lnTo>
                  <a:lnTo>
                    <a:pt x="220408" y="207010"/>
                  </a:lnTo>
                  <a:lnTo>
                    <a:pt x="220954" y="208280"/>
                  </a:lnTo>
                  <a:lnTo>
                    <a:pt x="221996" y="207010"/>
                  </a:lnTo>
                  <a:lnTo>
                    <a:pt x="223723" y="207010"/>
                  </a:lnTo>
                  <a:lnTo>
                    <a:pt x="224066" y="208280"/>
                  </a:lnTo>
                  <a:lnTo>
                    <a:pt x="224066" y="180340"/>
                  </a:lnTo>
                  <a:lnTo>
                    <a:pt x="223380" y="181610"/>
                  </a:lnTo>
                  <a:lnTo>
                    <a:pt x="223037" y="181254"/>
                  </a:lnTo>
                  <a:lnTo>
                    <a:pt x="223037" y="203200"/>
                  </a:lnTo>
                  <a:lnTo>
                    <a:pt x="220052" y="205574"/>
                  </a:lnTo>
                  <a:lnTo>
                    <a:pt x="220954" y="204470"/>
                  </a:lnTo>
                  <a:lnTo>
                    <a:pt x="222173" y="203200"/>
                  </a:lnTo>
                  <a:lnTo>
                    <a:pt x="223037" y="203200"/>
                  </a:lnTo>
                  <a:lnTo>
                    <a:pt x="223037" y="181254"/>
                  </a:lnTo>
                  <a:lnTo>
                    <a:pt x="222173" y="180340"/>
                  </a:lnTo>
                  <a:lnTo>
                    <a:pt x="221475" y="180340"/>
                  </a:lnTo>
                  <a:lnTo>
                    <a:pt x="222173" y="179070"/>
                  </a:lnTo>
                  <a:lnTo>
                    <a:pt x="224066" y="179070"/>
                  </a:lnTo>
                  <a:lnTo>
                    <a:pt x="224155" y="179705"/>
                  </a:lnTo>
                  <a:lnTo>
                    <a:pt x="224243" y="180340"/>
                  </a:lnTo>
                  <a:lnTo>
                    <a:pt x="224243" y="168275"/>
                  </a:lnTo>
                  <a:lnTo>
                    <a:pt x="223037" y="167640"/>
                  </a:lnTo>
                  <a:lnTo>
                    <a:pt x="225602" y="166370"/>
                  </a:lnTo>
                  <a:lnTo>
                    <a:pt x="228396" y="167640"/>
                  </a:lnTo>
                  <a:lnTo>
                    <a:pt x="228396" y="156629"/>
                  </a:lnTo>
                  <a:lnTo>
                    <a:pt x="228053" y="157480"/>
                  </a:lnTo>
                  <a:lnTo>
                    <a:pt x="227876" y="157480"/>
                  </a:lnTo>
                  <a:lnTo>
                    <a:pt x="227876" y="165100"/>
                  </a:lnTo>
                  <a:lnTo>
                    <a:pt x="225755" y="166293"/>
                  </a:lnTo>
                  <a:lnTo>
                    <a:pt x="223723" y="162560"/>
                  </a:lnTo>
                  <a:lnTo>
                    <a:pt x="220446" y="161290"/>
                  </a:lnTo>
                  <a:lnTo>
                    <a:pt x="220268" y="161442"/>
                  </a:lnTo>
                  <a:lnTo>
                    <a:pt x="220268" y="187960"/>
                  </a:lnTo>
                  <a:lnTo>
                    <a:pt x="219989" y="188976"/>
                  </a:lnTo>
                  <a:lnTo>
                    <a:pt x="219951" y="189115"/>
                  </a:lnTo>
                  <a:lnTo>
                    <a:pt x="218643" y="189115"/>
                  </a:lnTo>
                  <a:lnTo>
                    <a:pt x="217157" y="186690"/>
                  </a:lnTo>
                  <a:lnTo>
                    <a:pt x="218541" y="185420"/>
                  </a:lnTo>
                  <a:lnTo>
                    <a:pt x="218706" y="186690"/>
                  </a:lnTo>
                  <a:lnTo>
                    <a:pt x="219570" y="187960"/>
                  </a:lnTo>
                  <a:lnTo>
                    <a:pt x="220268" y="187960"/>
                  </a:lnTo>
                  <a:lnTo>
                    <a:pt x="220268" y="161442"/>
                  </a:lnTo>
                  <a:lnTo>
                    <a:pt x="217322" y="163830"/>
                  </a:lnTo>
                  <a:lnTo>
                    <a:pt x="214210" y="163830"/>
                  </a:lnTo>
                  <a:lnTo>
                    <a:pt x="216458" y="161290"/>
                  </a:lnTo>
                  <a:lnTo>
                    <a:pt x="213868" y="160286"/>
                  </a:lnTo>
                  <a:lnTo>
                    <a:pt x="213868" y="208280"/>
                  </a:lnTo>
                  <a:lnTo>
                    <a:pt x="211747" y="208280"/>
                  </a:lnTo>
                  <a:lnTo>
                    <a:pt x="211747" y="250101"/>
                  </a:lnTo>
                  <a:lnTo>
                    <a:pt x="210070" y="248920"/>
                  </a:lnTo>
                  <a:lnTo>
                    <a:pt x="206959" y="248920"/>
                  </a:lnTo>
                  <a:lnTo>
                    <a:pt x="207035" y="250101"/>
                  </a:lnTo>
                  <a:lnTo>
                    <a:pt x="207124" y="251460"/>
                  </a:lnTo>
                  <a:lnTo>
                    <a:pt x="207124" y="252730"/>
                  </a:lnTo>
                  <a:lnTo>
                    <a:pt x="206603" y="252730"/>
                  </a:lnTo>
                  <a:lnTo>
                    <a:pt x="205574" y="253682"/>
                  </a:lnTo>
                  <a:lnTo>
                    <a:pt x="205574" y="259080"/>
                  </a:lnTo>
                  <a:lnTo>
                    <a:pt x="205397" y="258991"/>
                  </a:lnTo>
                  <a:lnTo>
                    <a:pt x="205397" y="271780"/>
                  </a:lnTo>
                  <a:lnTo>
                    <a:pt x="204533" y="271780"/>
                  </a:lnTo>
                  <a:lnTo>
                    <a:pt x="203847" y="273050"/>
                  </a:lnTo>
                  <a:lnTo>
                    <a:pt x="203149" y="273050"/>
                  </a:lnTo>
                  <a:lnTo>
                    <a:pt x="202107" y="273050"/>
                  </a:lnTo>
                  <a:lnTo>
                    <a:pt x="200380" y="274320"/>
                  </a:lnTo>
                  <a:lnTo>
                    <a:pt x="199961" y="273291"/>
                  </a:lnTo>
                  <a:lnTo>
                    <a:pt x="199872" y="273050"/>
                  </a:lnTo>
                  <a:lnTo>
                    <a:pt x="199821" y="286905"/>
                  </a:lnTo>
                  <a:lnTo>
                    <a:pt x="193128" y="289560"/>
                  </a:lnTo>
                  <a:lnTo>
                    <a:pt x="192430" y="288290"/>
                  </a:lnTo>
                  <a:lnTo>
                    <a:pt x="193281" y="286905"/>
                  </a:lnTo>
                  <a:lnTo>
                    <a:pt x="193128" y="285750"/>
                  </a:lnTo>
                  <a:lnTo>
                    <a:pt x="196583" y="285750"/>
                  </a:lnTo>
                  <a:lnTo>
                    <a:pt x="199250" y="286905"/>
                  </a:lnTo>
                  <a:lnTo>
                    <a:pt x="199821" y="286905"/>
                  </a:lnTo>
                  <a:lnTo>
                    <a:pt x="199821" y="273050"/>
                  </a:lnTo>
                  <a:lnTo>
                    <a:pt x="199174" y="273050"/>
                  </a:lnTo>
                  <a:lnTo>
                    <a:pt x="200037" y="271780"/>
                  </a:lnTo>
                  <a:lnTo>
                    <a:pt x="203149" y="273050"/>
                  </a:lnTo>
                  <a:lnTo>
                    <a:pt x="203492" y="270510"/>
                  </a:lnTo>
                  <a:lnTo>
                    <a:pt x="204876" y="270510"/>
                  </a:lnTo>
                  <a:lnTo>
                    <a:pt x="205397" y="271780"/>
                  </a:lnTo>
                  <a:lnTo>
                    <a:pt x="205397" y="258991"/>
                  </a:lnTo>
                  <a:lnTo>
                    <a:pt x="203327" y="257810"/>
                  </a:lnTo>
                  <a:lnTo>
                    <a:pt x="201764" y="260350"/>
                  </a:lnTo>
                  <a:lnTo>
                    <a:pt x="199517" y="260350"/>
                  </a:lnTo>
                  <a:lnTo>
                    <a:pt x="199466" y="259080"/>
                  </a:lnTo>
                  <a:lnTo>
                    <a:pt x="199351" y="256540"/>
                  </a:lnTo>
                  <a:lnTo>
                    <a:pt x="203288" y="255422"/>
                  </a:lnTo>
                  <a:lnTo>
                    <a:pt x="204355" y="254000"/>
                  </a:lnTo>
                  <a:lnTo>
                    <a:pt x="203415" y="255270"/>
                  </a:lnTo>
                  <a:lnTo>
                    <a:pt x="203288" y="255422"/>
                  </a:lnTo>
                  <a:lnTo>
                    <a:pt x="202463" y="256540"/>
                  </a:lnTo>
                  <a:lnTo>
                    <a:pt x="205574" y="259080"/>
                  </a:lnTo>
                  <a:lnTo>
                    <a:pt x="205574" y="253682"/>
                  </a:lnTo>
                  <a:lnTo>
                    <a:pt x="204381" y="254774"/>
                  </a:lnTo>
                  <a:lnTo>
                    <a:pt x="205168" y="254000"/>
                  </a:lnTo>
                  <a:lnTo>
                    <a:pt x="206603" y="252730"/>
                  </a:lnTo>
                  <a:lnTo>
                    <a:pt x="206438" y="252730"/>
                  </a:lnTo>
                  <a:lnTo>
                    <a:pt x="206781" y="251460"/>
                  </a:lnTo>
                  <a:lnTo>
                    <a:pt x="207124" y="252730"/>
                  </a:lnTo>
                  <a:lnTo>
                    <a:pt x="207124" y="251460"/>
                  </a:lnTo>
                  <a:lnTo>
                    <a:pt x="206514" y="250101"/>
                  </a:lnTo>
                  <a:lnTo>
                    <a:pt x="205232" y="248920"/>
                  </a:lnTo>
                  <a:lnTo>
                    <a:pt x="203327" y="248920"/>
                  </a:lnTo>
                  <a:lnTo>
                    <a:pt x="204190" y="245110"/>
                  </a:lnTo>
                  <a:lnTo>
                    <a:pt x="206844" y="242570"/>
                  </a:lnTo>
                  <a:lnTo>
                    <a:pt x="206781" y="242862"/>
                  </a:lnTo>
                  <a:lnTo>
                    <a:pt x="207124" y="243840"/>
                  </a:lnTo>
                  <a:lnTo>
                    <a:pt x="209029" y="245110"/>
                  </a:lnTo>
                  <a:lnTo>
                    <a:pt x="208165" y="246380"/>
                  </a:lnTo>
                  <a:lnTo>
                    <a:pt x="209638" y="247650"/>
                  </a:lnTo>
                  <a:lnTo>
                    <a:pt x="211099" y="248920"/>
                  </a:lnTo>
                  <a:lnTo>
                    <a:pt x="211670" y="249961"/>
                  </a:lnTo>
                  <a:lnTo>
                    <a:pt x="211747" y="250101"/>
                  </a:lnTo>
                  <a:lnTo>
                    <a:pt x="211747" y="208280"/>
                  </a:lnTo>
                  <a:lnTo>
                    <a:pt x="210235" y="208280"/>
                  </a:lnTo>
                  <a:lnTo>
                    <a:pt x="209550" y="207276"/>
                  </a:lnTo>
                  <a:lnTo>
                    <a:pt x="209550" y="233680"/>
                  </a:lnTo>
                  <a:lnTo>
                    <a:pt x="209550" y="234950"/>
                  </a:lnTo>
                  <a:lnTo>
                    <a:pt x="208851" y="234950"/>
                  </a:lnTo>
                  <a:lnTo>
                    <a:pt x="209372" y="233680"/>
                  </a:lnTo>
                  <a:lnTo>
                    <a:pt x="209550" y="233680"/>
                  </a:lnTo>
                  <a:lnTo>
                    <a:pt x="209550" y="207276"/>
                  </a:lnTo>
                  <a:lnTo>
                    <a:pt x="209372" y="207010"/>
                  </a:lnTo>
                  <a:lnTo>
                    <a:pt x="210756" y="205740"/>
                  </a:lnTo>
                  <a:lnTo>
                    <a:pt x="210413" y="204470"/>
                  </a:lnTo>
                  <a:lnTo>
                    <a:pt x="211797" y="205740"/>
                  </a:lnTo>
                  <a:lnTo>
                    <a:pt x="213868" y="208280"/>
                  </a:lnTo>
                  <a:lnTo>
                    <a:pt x="213868" y="160286"/>
                  </a:lnTo>
                  <a:lnTo>
                    <a:pt x="213182" y="160020"/>
                  </a:lnTo>
                  <a:lnTo>
                    <a:pt x="212839" y="158750"/>
                  </a:lnTo>
                  <a:lnTo>
                    <a:pt x="215430" y="158750"/>
                  </a:lnTo>
                  <a:lnTo>
                    <a:pt x="218884" y="161290"/>
                  </a:lnTo>
                  <a:lnTo>
                    <a:pt x="218998" y="160020"/>
                  </a:lnTo>
                  <a:lnTo>
                    <a:pt x="219113" y="158750"/>
                  </a:lnTo>
                  <a:lnTo>
                    <a:pt x="219227" y="157480"/>
                  </a:lnTo>
                  <a:lnTo>
                    <a:pt x="221310" y="158750"/>
                  </a:lnTo>
                  <a:lnTo>
                    <a:pt x="221818" y="160020"/>
                  </a:lnTo>
                  <a:lnTo>
                    <a:pt x="224586" y="160020"/>
                  </a:lnTo>
                  <a:lnTo>
                    <a:pt x="222338" y="161290"/>
                  </a:lnTo>
                  <a:lnTo>
                    <a:pt x="226148" y="162560"/>
                  </a:lnTo>
                  <a:lnTo>
                    <a:pt x="227876" y="165100"/>
                  </a:lnTo>
                  <a:lnTo>
                    <a:pt x="227876" y="157480"/>
                  </a:lnTo>
                  <a:lnTo>
                    <a:pt x="227355" y="157480"/>
                  </a:lnTo>
                  <a:lnTo>
                    <a:pt x="226491" y="154940"/>
                  </a:lnTo>
                  <a:lnTo>
                    <a:pt x="224929" y="156083"/>
                  </a:lnTo>
                  <a:lnTo>
                    <a:pt x="224929" y="154940"/>
                  </a:lnTo>
                  <a:lnTo>
                    <a:pt x="225806" y="154940"/>
                  </a:lnTo>
                  <a:lnTo>
                    <a:pt x="225971" y="153670"/>
                  </a:lnTo>
                  <a:lnTo>
                    <a:pt x="224764" y="152400"/>
                  </a:lnTo>
                  <a:lnTo>
                    <a:pt x="227876" y="151130"/>
                  </a:lnTo>
                  <a:lnTo>
                    <a:pt x="227812" y="150202"/>
                  </a:lnTo>
                  <a:lnTo>
                    <a:pt x="227698" y="148590"/>
                  </a:lnTo>
                  <a:lnTo>
                    <a:pt x="229425" y="148590"/>
                  </a:lnTo>
                  <a:lnTo>
                    <a:pt x="229984" y="149606"/>
                  </a:lnTo>
                  <a:lnTo>
                    <a:pt x="230073" y="149771"/>
                  </a:lnTo>
                  <a:lnTo>
                    <a:pt x="230162" y="149606"/>
                  </a:lnTo>
                  <a:lnTo>
                    <a:pt x="230263" y="148793"/>
                  </a:lnTo>
                  <a:lnTo>
                    <a:pt x="230289" y="148590"/>
                  </a:lnTo>
                  <a:lnTo>
                    <a:pt x="232930" y="153441"/>
                  </a:lnTo>
                  <a:lnTo>
                    <a:pt x="233070" y="153377"/>
                  </a:lnTo>
                  <a:lnTo>
                    <a:pt x="233146" y="152400"/>
                  </a:lnTo>
                  <a:lnTo>
                    <a:pt x="233235" y="151130"/>
                  </a:lnTo>
                  <a:lnTo>
                    <a:pt x="233299" y="150202"/>
                  </a:lnTo>
                  <a:lnTo>
                    <a:pt x="233387" y="148793"/>
                  </a:lnTo>
                  <a:lnTo>
                    <a:pt x="233476" y="147548"/>
                  </a:lnTo>
                  <a:lnTo>
                    <a:pt x="233553" y="146481"/>
                  </a:lnTo>
                  <a:lnTo>
                    <a:pt x="233667" y="144780"/>
                  </a:lnTo>
                  <a:lnTo>
                    <a:pt x="233756" y="143510"/>
                  </a:lnTo>
                  <a:lnTo>
                    <a:pt x="236639" y="146050"/>
                  </a:lnTo>
                  <a:lnTo>
                    <a:pt x="238340" y="147548"/>
                  </a:lnTo>
                  <a:lnTo>
                    <a:pt x="238340" y="109283"/>
                  </a:lnTo>
                  <a:lnTo>
                    <a:pt x="236867" y="110490"/>
                  </a:lnTo>
                  <a:lnTo>
                    <a:pt x="237388" y="109220"/>
                  </a:lnTo>
                  <a:lnTo>
                    <a:pt x="238417" y="109220"/>
                  </a:lnTo>
                  <a:lnTo>
                    <a:pt x="238417" y="87630"/>
                  </a:lnTo>
                  <a:lnTo>
                    <a:pt x="236524" y="87630"/>
                  </a:lnTo>
                  <a:lnTo>
                    <a:pt x="236347" y="86360"/>
                  </a:lnTo>
                  <a:lnTo>
                    <a:pt x="238252" y="83820"/>
                  </a:lnTo>
                  <a:lnTo>
                    <a:pt x="239458" y="85090"/>
                  </a:lnTo>
                  <a:lnTo>
                    <a:pt x="239801" y="86360"/>
                  </a:lnTo>
                  <a:lnTo>
                    <a:pt x="240322" y="86360"/>
                  </a:lnTo>
                  <a:lnTo>
                    <a:pt x="241020" y="87630"/>
                  </a:lnTo>
                  <a:lnTo>
                    <a:pt x="241884" y="87630"/>
                  </a:lnTo>
                  <a:lnTo>
                    <a:pt x="246380" y="88900"/>
                  </a:lnTo>
                  <a:lnTo>
                    <a:pt x="244297" y="90170"/>
                  </a:lnTo>
                  <a:lnTo>
                    <a:pt x="245503" y="91440"/>
                  </a:lnTo>
                  <a:lnTo>
                    <a:pt x="247751" y="91440"/>
                  </a:lnTo>
                  <a:lnTo>
                    <a:pt x="248627" y="92710"/>
                  </a:lnTo>
                  <a:lnTo>
                    <a:pt x="249135" y="91440"/>
                  </a:lnTo>
                  <a:lnTo>
                    <a:pt x="249834" y="91440"/>
                  </a:lnTo>
                  <a:lnTo>
                    <a:pt x="250355" y="92710"/>
                  </a:lnTo>
                  <a:lnTo>
                    <a:pt x="250355" y="83820"/>
                  </a:lnTo>
                  <a:lnTo>
                    <a:pt x="249491" y="83820"/>
                  </a:lnTo>
                  <a:lnTo>
                    <a:pt x="250698" y="82943"/>
                  </a:lnTo>
                  <a:lnTo>
                    <a:pt x="251218" y="83159"/>
                  </a:lnTo>
                  <a:lnTo>
                    <a:pt x="251460" y="83489"/>
                  </a:lnTo>
                  <a:lnTo>
                    <a:pt x="252056" y="83121"/>
                  </a:lnTo>
                  <a:lnTo>
                    <a:pt x="253111" y="83820"/>
                  </a:lnTo>
                  <a:lnTo>
                    <a:pt x="253111" y="33299"/>
                  </a:lnTo>
                  <a:lnTo>
                    <a:pt x="252247" y="32702"/>
                  </a:lnTo>
                  <a:lnTo>
                    <a:pt x="252247" y="43180"/>
                  </a:lnTo>
                  <a:lnTo>
                    <a:pt x="252056" y="43383"/>
                  </a:lnTo>
                  <a:lnTo>
                    <a:pt x="252056" y="82016"/>
                  </a:lnTo>
                  <a:lnTo>
                    <a:pt x="251409" y="82473"/>
                  </a:lnTo>
                  <a:lnTo>
                    <a:pt x="252056" y="82016"/>
                  </a:lnTo>
                  <a:lnTo>
                    <a:pt x="252056" y="43383"/>
                  </a:lnTo>
                  <a:lnTo>
                    <a:pt x="251040" y="43395"/>
                  </a:lnTo>
                  <a:lnTo>
                    <a:pt x="251040" y="80010"/>
                  </a:lnTo>
                  <a:lnTo>
                    <a:pt x="250520" y="80251"/>
                  </a:lnTo>
                  <a:lnTo>
                    <a:pt x="250177" y="79527"/>
                  </a:lnTo>
                  <a:lnTo>
                    <a:pt x="248005" y="81280"/>
                  </a:lnTo>
                  <a:lnTo>
                    <a:pt x="246722" y="81280"/>
                  </a:lnTo>
                  <a:lnTo>
                    <a:pt x="250177" y="78740"/>
                  </a:lnTo>
                  <a:lnTo>
                    <a:pt x="251040" y="80010"/>
                  </a:lnTo>
                  <a:lnTo>
                    <a:pt x="251040" y="43395"/>
                  </a:lnTo>
                  <a:lnTo>
                    <a:pt x="250825" y="43395"/>
                  </a:lnTo>
                  <a:lnTo>
                    <a:pt x="251040" y="43180"/>
                  </a:lnTo>
                  <a:lnTo>
                    <a:pt x="252247" y="43180"/>
                  </a:lnTo>
                  <a:lnTo>
                    <a:pt x="252247" y="32702"/>
                  </a:lnTo>
                  <a:lnTo>
                    <a:pt x="251409" y="32118"/>
                  </a:lnTo>
                  <a:lnTo>
                    <a:pt x="249250" y="33375"/>
                  </a:lnTo>
                  <a:lnTo>
                    <a:pt x="249250" y="41770"/>
                  </a:lnTo>
                  <a:lnTo>
                    <a:pt x="248678" y="41427"/>
                  </a:lnTo>
                  <a:lnTo>
                    <a:pt x="248678" y="43395"/>
                  </a:lnTo>
                  <a:lnTo>
                    <a:pt x="247434" y="43395"/>
                  </a:lnTo>
                  <a:lnTo>
                    <a:pt x="246888" y="41910"/>
                  </a:lnTo>
                  <a:lnTo>
                    <a:pt x="247370" y="43180"/>
                  </a:lnTo>
                  <a:lnTo>
                    <a:pt x="248450" y="43180"/>
                  </a:lnTo>
                  <a:lnTo>
                    <a:pt x="248678" y="43395"/>
                  </a:lnTo>
                  <a:lnTo>
                    <a:pt x="248678" y="41427"/>
                  </a:lnTo>
                  <a:lnTo>
                    <a:pt x="248323" y="41211"/>
                  </a:lnTo>
                  <a:lnTo>
                    <a:pt x="247408" y="40640"/>
                  </a:lnTo>
                  <a:lnTo>
                    <a:pt x="248793" y="40640"/>
                  </a:lnTo>
                  <a:lnTo>
                    <a:pt x="249250" y="41770"/>
                  </a:lnTo>
                  <a:lnTo>
                    <a:pt x="249250" y="33375"/>
                  </a:lnTo>
                  <a:lnTo>
                    <a:pt x="244703" y="36004"/>
                  </a:lnTo>
                  <a:lnTo>
                    <a:pt x="244703" y="43180"/>
                  </a:lnTo>
                  <a:lnTo>
                    <a:pt x="244322" y="43395"/>
                  </a:lnTo>
                  <a:lnTo>
                    <a:pt x="244132" y="43180"/>
                  </a:lnTo>
                  <a:lnTo>
                    <a:pt x="244703" y="43180"/>
                  </a:lnTo>
                  <a:lnTo>
                    <a:pt x="244703" y="36004"/>
                  </a:lnTo>
                  <a:lnTo>
                    <a:pt x="243433" y="36741"/>
                  </a:lnTo>
                  <a:lnTo>
                    <a:pt x="243433" y="60960"/>
                  </a:lnTo>
                  <a:lnTo>
                    <a:pt x="242760" y="61937"/>
                  </a:lnTo>
                  <a:lnTo>
                    <a:pt x="241579" y="62496"/>
                  </a:lnTo>
                  <a:lnTo>
                    <a:pt x="241579" y="63677"/>
                  </a:lnTo>
                  <a:lnTo>
                    <a:pt x="238252" y="68580"/>
                  </a:lnTo>
                  <a:lnTo>
                    <a:pt x="237388" y="69850"/>
                  </a:lnTo>
                  <a:lnTo>
                    <a:pt x="234302" y="67437"/>
                  </a:lnTo>
                  <a:lnTo>
                    <a:pt x="234619" y="67602"/>
                  </a:lnTo>
                  <a:lnTo>
                    <a:pt x="236867" y="68122"/>
                  </a:lnTo>
                  <a:lnTo>
                    <a:pt x="238074" y="67081"/>
                  </a:lnTo>
                  <a:lnTo>
                    <a:pt x="241579" y="63677"/>
                  </a:lnTo>
                  <a:lnTo>
                    <a:pt x="241579" y="62496"/>
                  </a:lnTo>
                  <a:lnTo>
                    <a:pt x="233095" y="66484"/>
                  </a:lnTo>
                  <a:lnTo>
                    <a:pt x="232765" y="66230"/>
                  </a:lnTo>
                  <a:lnTo>
                    <a:pt x="233032" y="64744"/>
                  </a:lnTo>
                  <a:lnTo>
                    <a:pt x="236169" y="63500"/>
                  </a:lnTo>
                  <a:lnTo>
                    <a:pt x="243433" y="60960"/>
                  </a:lnTo>
                  <a:lnTo>
                    <a:pt x="243433" y="36741"/>
                  </a:lnTo>
                  <a:lnTo>
                    <a:pt x="243268" y="36830"/>
                  </a:lnTo>
                  <a:lnTo>
                    <a:pt x="243268" y="38100"/>
                  </a:lnTo>
                  <a:lnTo>
                    <a:pt x="241884" y="38100"/>
                  </a:lnTo>
                  <a:lnTo>
                    <a:pt x="241185" y="39370"/>
                  </a:lnTo>
                  <a:lnTo>
                    <a:pt x="241465" y="40005"/>
                  </a:lnTo>
                  <a:lnTo>
                    <a:pt x="241020" y="39585"/>
                  </a:lnTo>
                  <a:lnTo>
                    <a:pt x="241185" y="39243"/>
                  </a:lnTo>
                  <a:lnTo>
                    <a:pt x="239458" y="40449"/>
                  </a:lnTo>
                  <a:lnTo>
                    <a:pt x="237896" y="41490"/>
                  </a:lnTo>
                  <a:lnTo>
                    <a:pt x="236169" y="42532"/>
                  </a:lnTo>
                  <a:lnTo>
                    <a:pt x="236143" y="43395"/>
                  </a:lnTo>
                  <a:lnTo>
                    <a:pt x="236067" y="45720"/>
                  </a:lnTo>
                  <a:lnTo>
                    <a:pt x="236029" y="47548"/>
                  </a:lnTo>
                  <a:lnTo>
                    <a:pt x="236004" y="48260"/>
                  </a:lnTo>
                  <a:lnTo>
                    <a:pt x="236067" y="45720"/>
                  </a:lnTo>
                  <a:lnTo>
                    <a:pt x="236169" y="41910"/>
                  </a:lnTo>
                  <a:lnTo>
                    <a:pt x="234099" y="42926"/>
                  </a:lnTo>
                  <a:lnTo>
                    <a:pt x="234099" y="54610"/>
                  </a:lnTo>
                  <a:lnTo>
                    <a:pt x="233756" y="54889"/>
                  </a:lnTo>
                  <a:lnTo>
                    <a:pt x="233578" y="54635"/>
                  </a:lnTo>
                  <a:lnTo>
                    <a:pt x="232371" y="53771"/>
                  </a:lnTo>
                  <a:lnTo>
                    <a:pt x="232194" y="52552"/>
                  </a:lnTo>
                  <a:lnTo>
                    <a:pt x="229781" y="52387"/>
                  </a:lnTo>
                  <a:lnTo>
                    <a:pt x="225971" y="50660"/>
                  </a:lnTo>
                  <a:lnTo>
                    <a:pt x="228739" y="54800"/>
                  </a:lnTo>
                  <a:lnTo>
                    <a:pt x="230124" y="55841"/>
                  </a:lnTo>
                  <a:lnTo>
                    <a:pt x="231863" y="56426"/>
                  </a:lnTo>
                  <a:lnTo>
                    <a:pt x="230124" y="57861"/>
                  </a:lnTo>
                  <a:lnTo>
                    <a:pt x="230124" y="125730"/>
                  </a:lnTo>
                  <a:lnTo>
                    <a:pt x="229793" y="126923"/>
                  </a:lnTo>
                  <a:lnTo>
                    <a:pt x="229603" y="126923"/>
                  </a:lnTo>
                  <a:lnTo>
                    <a:pt x="229603" y="128270"/>
                  </a:lnTo>
                  <a:lnTo>
                    <a:pt x="228561" y="128270"/>
                  </a:lnTo>
                  <a:lnTo>
                    <a:pt x="226377" y="126923"/>
                  </a:lnTo>
                  <a:lnTo>
                    <a:pt x="225971" y="128270"/>
                  </a:lnTo>
                  <a:lnTo>
                    <a:pt x="225628" y="128270"/>
                  </a:lnTo>
                  <a:lnTo>
                    <a:pt x="225539" y="127635"/>
                  </a:lnTo>
                  <a:lnTo>
                    <a:pt x="225437" y="126923"/>
                  </a:lnTo>
                  <a:lnTo>
                    <a:pt x="226364" y="126923"/>
                  </a:lnTo>
                  <a:lnTo>
                    <a:pt x="227177" y="125730"/>
                  </a:lnTo>
                  <a:lnTo>
                    <a:pt x="227012" y="124460"/>
                  </a:lnTo>
                  <a:lnTo>
                    <a:pt x="229082" y="124460"/>
                  </a:lnTo>
                  <a:lnTo>
                    <a:pt x="230124" y="125730"/>
                  </a:lnTo>
                  <a:lnTo>
                    <a:pt x="230124" y="57861"/>
                  </a:lnTo>
                  <a:lnTo>
                    <a:pt x="229450" y="58407"/>
                  </a:lnTo>
                  <a:lnTo>
                    <a:pt x="228688" y="56388"/>
                  </a:lnTo>
                  <a:lnTo>
                    <a:pt x="228650" y="55448"/>
                  </a:lnTo>
                  <a:lnTo>
                    <a:pt x="228561" y="54610"/>
                  </a:lnTo>
                  <a:lnTo>
                    <a:pt x="227812" y="55448"/>
                  </a:lnTo>
                  <a:lnTo>
                    <a:pt x="228231" y="56222"/>
                  </a:lnTo>
                  <a:lnTo>
                    <a:pt x="227533" y="56654"/>
                  </a:lnTo>
                  <a:lnTo>
                    <a:pt x="227533" y="119380"/>
                  </a:lnTo>
                  <a:lnTo>
                    <a:pt x="226834" y="119380"/>
                  </a:lnTo>
                  <a:lnTo>
                    <a:pt x="226834" y="118071"/>
                  </a:lnTo>
                  <a:lnTo>
                    <a:pt x="227355" y="118071"/>
                  </a:lnTo>
                  <a:lnTo>
                    <a:pt x="227406" y="118465"/>
                  </a:lnTo>
                  <a:lnTo>
                    <a:pt x="227533" y="119380"/>
                  </a:lnTo>
                  <a:lnTo>
                    <a:pt x="227533" y="56654"/>
                  </a:lnTo>
                  <a:lnTo>
                    <a:pt x="225793" y="57696"/>
                  </a:lnTo>
                  <a:lnTo>
                    <a:pt x="227812" y="55448"/>
                  </a:lnTo>
                  <a:lnTo>
                    <a:pt x="225450" y="51117"/>
                  </a:lnTo>
                  <a:lnTo>
                    <a:pt x="225450" y="83820"/>
                  </a:lnTo>
                  <a:lnTo>
                    <a:pt x="224612" y="84099"/>
                  </a:lnTo>
                  <a:lnTo>
                    <a:pt x="224066" y="83921"/>
                  </a:lnTo>
                  <a:lnTo>
                    <a:pt x="224066" y="138430"/>
                  </a:lnTo>
                  <a:lnTo>
                    <a:pt x="222859" y="138430"/>
                  </a:lnTo>
                  <a:lnTo>
                    <a:pt x="222173" y="138430"/>
                  </a:lnTo>
                  <a:lnTo>
                    <a:pt x="222173" y="137160"/>
                  </a:lnTo>
                  <a:lnTo>
                    <a:pt x="222859" y="138430"/>
                  </a:lnTo>
                  <a:lnTo>
                    <a:pt x="223901" y="137160"/>
                  </a:lnTo>
                  <a:lnTo>
                    <a:pt x="224066" y="138430"/>
                  </a:lnTo>
                  <a:lnTo>
                    <a:pt x="224066" y="83921"/>
                  </a:lnTo>
                  <a:lnTo>
                    <a:pt x="223380" y="83693"/>
                  </a:lnTo>
                  <a:lnTo>
                    <a:pt x="223380" y="105410"/>
                  </a:lnTo>
                  <a:lnTo>
                    <a:pt x="220789" y="106680"/>
                  </a:lnTo>
                  <a:lnTo>
                    <a:pt x="219925" y="109220"/>
                  </a:lnTo>
                  <a:lnTo>
                    <a:pt x="216636" y="107950"/>
                  </a:lnTo>
                  <a:lnTo>
                    <a:pt x="217500" y="106680"/>
                  </a:lnTo>
                  <a:lnTo>
                    <a:pt x="220789" y="105410"/>
                  </a:lnTo>
                  <a:lnTo>
                    <a:pt x="217500" y="104140"/>
                  </a:lnTo>
                  <a:lnTo>
                    <a:pt x="218706" y="104140"/>
                  </a:lnTo>
                  <a:lnTo>
                    <a:pt x="218706" y="101600"/>
                  </a:lnTo>
                  <a:lnTo>
                    <a:pt x="218198" y="100330"/>
                  </a:lnTo>
                  <a:lnTo>
                    <a:pt x="219748" y="101600"/>
                  </a:lnTo>
                  <a:lnTo>
                    <a:pt x="221310" y="102870"/>
                  </a:lnTo>
                  <a:lnTo>
                    <a:pt x="222516" y="102870"/>
                  </a:lnTo>
                  <a:lnTo>
                    <a:pt x="221653" y="104140"/>
                  </a:lnTo>
                  <a:lnTo>
                    <a:pt x="221602" y="104495"/>
                  </a:lnTo>
                  <a:lnTo>
                    <a:pt x="221475" y="105410"/>
                  </a:lnTo>
                  <a:lnTo>
                    <a:pt x="223380" y="105410"/>
                  </a:lnTo>
                  <a:lnTo>
                    <a:pt x="223380" y="83693"/>
                  </a:lnTo>
                  <a:lnTo>
                    <a:pt x="221996" y="83223"/>
                  </a:lnTo>
                  <a:lnTo>
                    <a:pt x="221996" y="84201"/>
                  </a:lnTo>
                  <a:lnTo>
                    <a:pt x="221869" y="85026"/>
                  </a:lnTo>
                  <a:lnTo>
                    <a:pt x="221653" y="85090"/>
                  </a:lnTo>
                  <a:lnTo>
                    <a:pt x="221894" y="84175"/>
                  </a:lnTo>
                  <a:lnTo>
                    <a:pt x="221996" y="83223"/>
                  </a:lnTo>
                  <a:lnTo>
                    <a:pt x="218706" y="82118"/>
                  </a:lnTo>
                  <a:lnTo>
                    <a:pt x="218706" y="80391"/>
                  </a:lnTo>
                  <a:lnTo>
                    <a:pt x="217970" y="82600"/>
                  </a:lnTo>
                  <a:lnTo>
                    <a:pt x="217843" y="82550"/>
                  </a:lnTo>
                  <a:lnTo>
                    <a:pt x="218706" y="80010"/>
                  </a:lnTo>
                  <a:lnTo>
                    <a:pt x="218884" y="81280"/>
                  </a:lnTo>
                  <a:lnTo>
                    <a:pt x="225450" y="83820"/>
                  </a:lnTo>
                  <a:lnTo>
                    <a:pt x="225450" y="51117"/>
                  </a:lnTo>
                  <a:lnTo>
                    <a:pt x="225171" y="50596"/>
                  </a:lnTo>
                  <a:lnTo>
                    <a:pt x="225628" y="50139"/>
                  </a:lnTo>
                  <a:lnTo>
                    <a:pt x="226466" y="49466"/>
                  </a:lnTo>
                  <a:lnTo>
                    <a:pt x="232194" y="52070"/>
                  </a:lnTo>
                  <a:lnTo>
                    <a:pt x="232371" y="52070"/>
                  </a:lnTo>
                  <a:lnTo>
                    <a:pt x="233057" y="53340"/>
                  </a:lnTo>
                  <a:lnTo>
                    <a:pt x="233578" y="54610"/>
                  </a:lnTo>
                  <a:lnTo>
                    <a:pt x="234099" y="54610"/>
                  </a:lnTo>
                  <a:lnTo>
                    <a:pt x="234099" y="42926"/>
                  </a:lnTo>
                  <a:lnTo>
                    <a:pt x="233578" y="43180"/>
                  </a:lnTo>
                  <a:lnTo>
                    <a:pt x="231165" y="45720"/>
                  </a:lnTo>
                  <a:lnTo>
                    <a:pt x="228561" y="46990"/>
                  </a:lnTo>
                  <a:lnTo>
                    <a:pt x="228384" y="47256"/>
                  </a:lnTo>
                  <a:lnTo>
                    <a:pt x="225602" y="49060"/>
                  </a:lnTo>
                  <a:lnTo>
                    <a:pt x="223901" y="48260"/>
                  </a:lnTo>
                  <a:lnTo>
                    <a:pt x="224663" y="49682"/>
                  </a:lnTo>
                  <a:lnTo>
                    <a:pt x="223812" y="50241"/>
                  </a:lnTo>
                  <a:lnTo>
                    <a:pt x="223786" y="49987"/>
                  </a:lnTo>
                  <a:lnTo>
                    <a:pt x="223723" y="49530"/>
                  </a:lnTo>
                  <a:lnTo>
                    <a:pt x="222516" y="50342"/>
                  </a:lnTo>
                  <a:lnTo>
                    <a:pt x="222516" y="54610"/>
                  </a:lnTo>
                  <a:lnTo>
                    <a:pt x="221970" y="55422"/>
                  </a:lnTo>
                  <a:lnTo>
                    <a:pt x="221818" y="55321"/>
                  </a:lnTo>
                  <a:lnTo>
                    <a:pt x="221475" y="54635"/>
                  </a:lnTo>
                  <a:lnTo>
                    <a:pt x="222516" y="54610"/>
                  </a:lnTo>
                  <a:lnTo>
                    <a:pt x="222516" y="50342"/>
                  </a:lnTo>
                  <a:lnTo>
                    <a:pt x="221818" y="50800"/>
                  </a:lnTo>
                  <a:lnTo>
                    <a:pt x="221284" y="51155"/>
                  </a:lnTo>
                  <a:lnTo>
                    <a:pt x="221284" y="54571"/>
                  </a:lnTo>
                  <a:lnTo>
                    <a:pt x="220611" y="54292"/>
                  </a:lnTo>
                  <a:lnTo>
                    <a:pt x="220687" y="54724"/>
                  </a:lnTo>
                  <a:lnTo>
                    <a:pt x="220459" y="53517"/>
                  </a:lnTo>
                  <a:lnTo>
                    <a:pt x="220446" y="53340"/>
                  </a:lnTo>
                  <a:lnTo>
                    <a:pt x="220446" y="76200"/>
                  </a:lnTo>
                  <a:lnTo>
                    <a:pt x="218808" y="76200"/>
                  </a:lnTo>
                  <a:lnTo>
                    <a:pt x="218706" y="74688"/>
                  </a:lnTo>
                  <a:lnTo>
                    <a:pt x="217157" y="73825"/>
                  </a:lnTo>
                  <a:lnTo>
                    <a:pt x="216293" y="73825"/>
                  </a:lnTo>
                  <a:lnTo>
                    <a:pt x="216293" y="100330"/>
                  </a:lnTo>
                  <a:lnTo>
                    <a:pt x="215950" y="100330"/>
                  </a:lnTo>
                  <a:lnTo>
                    <a:pt x="215950" y="153670"/>
                  </a:lnTo>
                  <a:lnTo>
                    <a:pt x="214909" y="153670"/>
                  </a:lnTo>
                  <a:lnTo>
                    <a:pt x="215074" y="152400"/>
                  </a:lnTo>
                  <a:lnTo>
                    <a:pt x="215773" y="152400"/>
                  </a:lnTo>
                  <a:lnTo>
                    <a:pt x="215900" y="153377"/>
                  </a:lnTo>
                  <a:lnTo>
                    <a:pt x="215950" y="153670"/>
                  </a:lnTo>
                  <a:lnTo>
                    <a:pt x="215950" y="100330"/>
                  </a:lnTo>
                  <a:lnTo>
                    <a:pt x="214388" y="100330"/>
                  </a:lnTo>
                  <a:lnTo>
                    <a:pt x="214388" y="109220"/>
                  </a:lnTo>
                  <a:lnTo>
                    <a:pt x="212852" y="109220"/>
                  </a:lnTo>
                  <a:lnTo>
                    <a:pt x="212661" y="109220"/>
                  </a:lnTo>
                  <a:lnTo>
                    <a:pt x="210934" y="110490"/>
                  </a:lnTo>
                  <a:lnTo>
                    <a:pt x="210591" y="111506"/>
                  </a:lnTo>
                  <a:lnTo>
                    <a:pt x="210591" y="179070"/>
                  </a:lnTo>
                  <a:lnTo>
                    <a:pt x="210502" y="179705"/>
                  </a:lnTo>
                  <a:lnTo>
                    <a:pt x="210413" y="180340"/>
                  </a:lnTo>
                  <a:lnTo>
                    <a:pt x="209892" y="181610"/>
                  </a:lnTo>
                  <a:lnTo>
                    <a:pt x="208165" y="179070"/>
                  </a:lnTo>
                  <a:lnTo>
                    <a:pt x="209372" y="177800"/>
                  </a:lnTo>
                  <a:lnTo>
                    <a:pt x="207645" y="176961"/>
                  </a:lnTo>
                  <a:lnTo>
                    <a:pt x="207645" y="214630"/>
                  </a:lnTo>
                  <a:lnTo>
                    <a:pt x="207581" y="215900"/>
                  </a:lnTo>
                  <a:lnTo>
                    <a:pt x="207302" y="216268"/>
                  </a:lnTo>
                  <a:lnTo>
                    <a:pt x="207302" y="234950"/>
                  </a:lnTo>
                  <a:lnTo>
                    <a:pt x="204355" y="236220"/>
                  </a:lnTo>
                  <a:lnTo>
                    <a:pt x="205714" y="239966"/>
                  </a:lnTo>
                  <a:lnTo>
                    <a:pt x="205435" y="239966"/>
                  </a:lnTo>
                  <a:lnTo>
                    <a:pt x="202819" y="238671"/>
                  </a:lnTo>
                  <a:lnTo>
                    <a:pt x="200736" y="237490"/>
                  </a:lnTo>
                  <a:lnTo>
                    <a:pt x="204012" y="234950"/>
                  </a:lnTo>
                  <a:lnTo>
                    <a:pt x="205054" y="233680"/>
                  </a:lnTo>
                  <a:lnTo>
                    <a:pt x="205397" y="233680"/>
                  </a:lnTo>
                  <a:lnTo>
                    <a:pt x="206603" y="234950"/>
                  </a:lnTo>
                  <a:lnTo>
                    <a:pt x="207302" y="234950"/>
                  </a:lnTo>
                  <a:lnTo>
                    <a:pt x="207302" y="216268"/>
                  </a:lnTo>
                  <a:lnTo>
                    <a:pt x="206603" y="217170"/>
                  </a:lnTo>
                  <a:lnTo>
                    <a:pt x="207543" y="215900"/>
                  </a:lnTo>
                  <a:lnTo>
                    <a:pt x="207124" y="214630"/>
                  </a:lnTo>
                  <a:lnTo>
                    <a:pt x="207645" y="214630"/>
                  </a:lnTo>
                  <a:lnTo>
                    <a:pt x="207645" y="176961"/>
                  </a:lnTo>
                  <a:lnTo>
                    <a:pt x="206679" y="176479"/>
                  </a:lnTo>
                  <a:lnTo>
                    <a:pt x="209003" y="176479"/>
                  </a:lnTo>
                  <a:lnTo>
                    <a:pt x="210413" y="179070"/>
                  </a:lnTo>
                  <a:lnTo>
                    <a:pt x="210591" y="179070"/>
                  </a:lnTo>
                  <a:lnTo>
                    <a:pt x="210591" y="111506"/>
                  </a:lnTo>
                  <a:lnTo>
                    <a:pt x="210070" y="113030"/>
                  </a:lnTo>
                  <a:lnTo>
                    <a:pt x="209372" y="112102"/>
                  </a:lnTo>
                  <a:lnTo>
                    <a:pt x="209372" y="168910"/>
                  </a:lnTo>
                  <a:lnTo>
                    <a:pt x="209372" y="170180"/>
                  </a:lnTo>
                  <a:lnTo>
                    <a:pt x="209207" y="170180"/>
                  </a:lnTo>
                  <a:lnTo>
                    <a:pt x="209207" y="168910"/>
                  </a:lnTo>
                  <a:lnTo>
                    <a:pt x="209372" y="168910"/>
                  </a:lnTo>
                  <a:lnTo>
                    <a:pt x="209372" y="112102"/>
                  </a:lnTo>
                  <a:lnTo>
                    <a:pt x="208508" y="110947"/>
                  </a:lnTo>
                  <a:lnTo>
                    <a:pt x="208508" y="168910"/>
                  </a:lnTo>
                  <a:lnTo>
                    <a:pt x="208165" y="170180"/>
                  </a:lnTo>
                  <a:lnTo>
                    <a:pt x="208305" y="169189"/>
                  </a:lnTo>
                  <a:lnTo>
                    <a:pt x="208343" y="168910"/>
                  </a:lnTo>
                  <a:lnTo>
                    <a:pt x="208508" y="168910"/>
                  </a:lnTo>
                  <a:lnTo>
                    <a:pt x="208508" y="110947"/>
                  </a:lnTo>
                  <a:lnTo>
                    <a:pt x="208165" y="110490"/>
                  </a:lnTo>
                  <a:lnTo>
                    <a:pt x="212547" y="109308"/>
                  </a:lnTo>
                  <a:lnTo>
                    <a:pt x="212483" y="106680"/>
                  </a:lnTo>
                  <a:lnTo>
                    <a:pt x="214388" y="109220"/>
                  </a:lnTo>
                  <a:lnTo>
                    <a:pt x="214388" y="100330"/>
                  </a:lnTo>
                  <a:lnTo>
                    <a:pt x="213868" y="100330"/>
                  </a:lnTo>
                  <a:lnTo>
                    <a:pt x="212140" y="104140"/>
                  </a:lnTo>
                  <a:lnTo>
                    <a:pt x="210591" y="102870"/>
                  </a:lnTo>
                  <a:lnTo>
                    <a:pt x="211797" y="101600"/>
                  </a:lnTo>
                  <a:lnTo>
                    <a:pt x="210718" y="100012"/>
                  </a:lnTo>
                  <a:lnTo>
                    <a:pt x="211620" y="99060"/>
                  </a:lnTo>
                  <a:lnTo>
                    <a:pt x="212839" y="100330"/>
                  </a:lnTo>
                  <a:lnTo>
                    <a:pt x="212953" y="99415"/>
                  </a:lnTo>
                  <a:lnTo>
                    <a:pt x="213004" y="99060"/>
                  </a:lnTo>
                  <a:lnTo>
                    <a:pt x="215074" y="99060"/>
                  </a:lnTo>
                  <a:lnTo>
                    <a:pt x="216293" y="100330"/>
                  </a:lnTo>
                  <a:lnTo>
                    <a:pt x="216293" y="73825"/>
                  </a:lnTo>
                  <a:lnTo>
                    <a:pt x="214909" y="73825"/>
                  </a:lnTo>
                  <a:lnTo>
                    <a:pt x="214909" y="83820"/>
                  </a:lnTo>
                  <a:lnTo>
                    <a:pt x="214566" y="82816"/>
                  </a:lnTo>
                  <a:lnTo>
                    <a:pt x="212661" y="81089"/>
                  </a:lnTo>
                  <a:lnTo>
                    <a:pt x="212788" y="80187"/>
                  </a:lnTo>
                  <a:lnTo>
                    <a:pt x="214566" y="82550"/>
                  </a:lnTo>
                  <a:lnTo>
                    <a:pt x="214909" y="83820"/>
                  </a:lnTo>
                  <a:lnTo>
                    <a:pt x="214909" y="73825"/>
                  </a:lnTo>
                  <a:lnTo>
                    <a:pt x="214045" y="73825"/>
                  </a:lnTo>
                  <a:lnTo>
                    <a:pt x="212966" y="76327"/>
                  </a:lnTo>
                  <a:lnTo>
                    <a:pt x="212839" y="76200"/>
                  </a:lnTo>
                  <a:lnTo>
                    <a:pt x="212839" y="78740"/>
                  </a:lnTo>
                  <a:lnTo>
                    <a:pt x="212674" y="79870"/>
                  </a:lnTo>
                  <a:lnTo>
                    <a:pt x="210591" y="78841"/>
                  </a:lnTo>
                  <a:lnTo>
                    <a:pt x="212839" y="78740"/>
                  </a:lnTo>
                  <a:lnTo>
                    <a:pt x="212839" y="76200"/>
                  </a:lnTo>
                  <a:lnTo>
                    <a:pt x="211874" y="77279"/>
                  </a:lnTo>
                  <a:lnTo>
                    <a:pt x="209677" y="76796"/>
                  </a:lnTo>
                  <a:lnTo>
                    <a:pt x="209677" y="99415"/>
                  </a:lnTo>
                  <a:lnTo>
                    <a:pt x="208686" y="100330"/>
                  </a:lnTo>
                  <a:lnTo>
                    <a:pt x="208165" y="99060"/>
                  </a:lnTo>
                  <a:lnTo>
                    <a:pt x="209372" y="99060"/>
                  </a:lnTo>
                  <a:lnTo>
                    <a:pt x="209677" y="99415"/>
                  </a:lnTo>
                  <a:lnTo>
                    <a:pt x="209677" y="76796"/>
                  </a:lnTo>
                  <a:lnTo>
                    <a:pt x="208508" y="76517"/>
                  </a:lnTo>
                  <a:lnTo>
                    <a:pt x="208508" y="92710"/>
                  </a:lnTo>
                  <a:lnTo>
                    <a:pt x="208343" y="92710"/>
                  </a:lnTo>
                  <a:lnTo>
                    <a:pt x="208343" y="92494"/>
                  </a:lnTo>
                  <a:lnTo>
                    <a:pt x="208343" y="91440"/>
                  </a:lnTo>
                  <a:lnTo>
                    <a:pt x="208508" y="92710"/>
                  </a:lnTo>
                  <a:lnTo>
                    <a:pt x="208508" y="76517"/>
                  </a:lnTo>
                  <a:lnTo>
                    <a:pt x="208381" y="76479"/>
                  </a:lnTo>
                  <a:lnTo>
                    <a:pt x="208165" y="76200"/>
                  </a:lnTo>
                  <a:lnTo>
                    <a:pt x="212318" y="76200"/>
                  </a:lnTo>
                  <a:lnTo>
                    <a:pt x="214045" y="72390"/>
                  </a:lnTo>
                  <a:lnTo>
                    <a:pt x="217157" y="72390"/>
                  </a:lnTo>
                  <a:lnTo>
                    <a:pt x="220446" y="76200"/>
                  </a:lnTo>
                  <a:lnTo>
                    <a:pt x="220446" y="53340"/>
                  </a:lnTo>
                  <a:lnTo>
                    <a:pt x="220789" y="53340"/>
                  </a:lnTo>
                  <a:lnTo>
                    <a:pt x="221284" y="54571"/>
                  </a:lnTo>
                  <a:lnTo>
                    <a:pt x="221284" y="51155"/>
                  </a:lnTo>
                  <a:lnTo>
                    <a:pt x="219748" y="52184"/>
                  </a:lnTo>
                  <a:lnTo>
                    <a:pt x="219748" y="71120"/>
                  </a:lnTo>
                  <a:lnTo>
                    <a:pt x="219227" y="70713"/>
                  </a:lnTo>
                  <a:lnTo>
                    <a:pt x="218986" y="70599"/>
                  </a:lnTo>
                  <a:lnTo>
                    <a:pt x="218884" y="69850"/>
                  </a:lnTo>
                  <a:lnTo>
                    <a:pt x="219227" y="69850"/>
                  </a:lnTo>
                  <a:lnTo>
                    <a:pt x="219748" y="71120"/>
                  </a:lnTo>
                  <a:lnTo>
                    <a:pt x="219748" y="52184"/>
                  </a:lnTo>
                  <a:lnTo>
                    <a:pt x="218008" y="53340"/>
                  </a:lnTo>
                  <a:lnTo>
                    <a:pt x="214223" y="55880"/>
                  </a:lnTo>
                  <a:lnTo>
                    <a:pt x="206781" y="60947"/>
                  </a:lnTo>
                  <a:lnTo>
                    <a:pt x="206781" y="128270"/>
                  </a:lnTo>
                  <a:lnTo>
                    <a:pt x="206527" y="128041"/>
                  </a:lnTo>
                  <a:lnTo>
                    <a:pt x="206527" y="176479"/>
                  </a:lnTo>
                  <a:lnTo>
                    <a:pt x="204863" y="176479"/>
                  </a:lnTo>
                  <a:lnTo>
                    <a:pt x="204711" y="175920"/>
                  </a:lnTo>
                  <a:lnTo>
                    <a:pt x="204711" y="217170"/>
                  </a:lnTo>
                  <a:lnTo>
                    <a:pt x="203352" y="218414"/>
                  </a:lnTo>
                  <a:lnTo>
                    <a:pt x="204012" y="217170"/>
                  </a:lnTo>
                  <a:lnTo>
                    <a:pt x="204711" y="217170"/>
                  </a:lnTo>
                  <a:lnTo>
                    <a:pt x="204711" y="175920"/>
                  </a:lnTo>
                  <a:lnTo>
                    <a:pt x="204533" y="175260"/>
                  </a:lnTo>
                  <a:lnTo>
                    <a:pt x="206527" y="176479"/>
                  </a:lnTo>
                  <a:lnTo>
                    <a:pt x="206527" y="128041"/>
                  </a:lnTo>
                  <a:lnTo>
                    <a:pt x="205384" y="127012"/>
                  </a:lnTo>
                  <a:lnTo>
                    <a:pt x="205232" y="127114"/>
                  </a:lnTo>
                  <a:lnTo>
                    <a:pt x="205232" y="140970"/>
                  </a:lnTo>
                  <a:lnTo>
                    <a:pt x="205232" y="163830"/>
                  </a:lnTo>
                  <a:lnTo>
                    <a:pt x="204190" y="164261"/>
                  </a:lnTo>
                  <a:lnTo>
                    <a:pt x="204190" y="170180"/>
                  </a:lnTo>
                  <a:lnTo>
                    <a:pt x="203327" y="171450"/>
                  </a:lnTo>
                  <a:lnTo>
                    <a:pt x="201599" y="172720"/>
                  </a:lnTo>
                  <a:lnTo>
                    <a:pt x="202107" y="173990"/>
                  </a:lnTo>
                  <a:lnTo>
                    <a:pt x="201155" y="174180"/>
                  </a:lnTo>
                  <a:lnTo>
                    <a:pt x="201155" y="189115"/>
                  </a:lnTo>
                  <a:lnTo>
                    <a:pt x="198424" y="190373"/>
                  </a:lnTo>
                  <a:lnTo>
                    <a:pt x="198424" y="239966"/>
                  </a:lnTo>
                  <a:lnTo>
                    <a:pt x="198132" y="240588"/>
                  </a:lnTo>
                  <a:lnTo>
                    <a:pt x="198132" y="261620"/>
                  </a:lnTo>
                  <a:lnTo>
                    <a:pt x="197789" y="261620"/>
                  </a:lnTo>
                  <a:lnTo>
                    <a:pt x="197789" y="279400"/>
                  </a:lnTo>
                  <a:lnTo>
                    <a:pt x="196926" y="281940"/>
                  </a:lnTo>
                  <a:lnTo>
                    <a:pt x="195376" y="281940"/>
                  </a:lnTo>
                  <a:lnTo>
                    <a:pt x="194856" y="283210"/>
                  </a:lnTo>
                  <a:lnTo>
                    <a:pt x="194856" y="281940"/>
                  </a:lnTo>
                  <a:lnTo>
                    <a:pt x="191566" y="281940"/>
                  </a:lnTo>
                  <a:lnTo>
                    <a:pt x="190855" y="280670"/>
                  </a:lnTo>
                  <a:lnTo>
                    <a:pt x="192430" y="279400"/>
                  </a:lnTo>
                  <a:lnTo>
                    <a:pt x="193992" y="279400"/>
                  </a:lnTo>
                  <a:lnTo>
                    <a:pt x="195719" y="278130"/>
                  </a:lnTo>
                  <a:lnTo>
                    <a:pt x="196405" y="279400"/>
                  </a:lnTo>
                  <a:lnTo>
                    <a:pt x="197789" y="279400"/>
                  </a:lnTo>
                  <a:lnTo>
                    <a:pt x="197789" y="261620"/>
                  </a:lnTo>
                  <a:lnTo>
                    <a:pt x="195021" y="261620"/>
                  </a:lnTo>
                  <a:lnTo>
                    <a:pt x="194665" y="261099"/>
                  </a:lnTo>
                  <a:lnTo>
                    <a:pt x="193725" y="259715"/>
                  </a:lnTo>
                  <a:lnTo>
                    <a:pt x="193294" y="259080"/>
                  </a:lnTo>
                  <a:lnTo>
                    <a:pt x="191744" y="257810"/>
                  </a:lnTo>
                  <a:lnTo>
                    <a:pt x="192430" y="257810"/>
                  </a:lnTo>
                  <a:lnTo>
                    <a:pt x="192951" y="256540"/>
                  </a:lnTo>
                  <a:lnTo>
                    <a:pt x="193294" y="257810"/>
                  </a:lnTo>
                  <a:lnTo>
                    <a:pt x="193814" y="257810"/>
                  </a:lnTo>
                  <a:lnTo>
                    <a:pt x="193725" y="259715"/>
                  </a:lnTo>
                  <a:lnTo>
                    <a:pt x="194589" y="260972"/>
                  </a:lnTo>
                  <a:lnTo>
                    <a:pt x="194665" y="261099"/>
                  </a:lnTo>
                  <a:lnTo>
                    <a:pt x="196405" y="260350"/>
                  </a:lnTo>
                  <a:lnTo>
                    <a:pt x="198132" y="261620"/>
                  </a:lnTo>
                  <a:lnTo>
                    <a:pt x="198132" y="240588"/>
                  </a:lnTo>
                  <a:lnTo>
                    <a:pt x="197815" y="241249"/>
                  </a:lnTo>
                  <a:lnTo>
                    <a:pt x="197104" y="242570"/>
                  </a:lnTo>
                  <a:lnTo>
                    <a:pt x="195719" y="245110"/>
                  </a:lnTo>
                  <a:lnTo>
                    <a:pt x="192951" y="242570"/>
                  </a:lnTo>
                  <a:lnTo>
                    <a:pt x="192608" y="242570"/>
                  </a:lnTo>
                  <a:lnTo>
                    <a:pt x="192544" y="242150"/>
                  </a:lnTo>
                  <a:lnTo>
                    <a:pt x="192430" y="241249"/>
                  </a:lnTo>
                  <a:lnTo>
                    <a:pt x="191998" y="241249"/>
                  </a:lnTo>
                  <a:lnTo>
                    <a:pt x="194233" y="239966"/>
                  </a:lnTo>
                  <a:lnTo>
                    <a:pt x="195237" y="239039"/>
                  </a:lnTo>
                  <a:lnTo>
                    <a:pt x="195592" y="238671"/>
                  </a:lnTo>
                  <a:lnTo>
                    <a:pt x="196240" y="237490"/>
                  </a:lnTo>
                  <a:lnTo>
                    <a:pt x="198424" y="239966"/>
                  </a:lnTo>
                  <a:lnTo>
                    <a:pt x="198424" y="190373"/>
                  </a:lnTo>
                  <a:lnTo>
                    <a:pt x="198132" y="190500"/>
                  </a:lnTo>
                  <a:lnTo>
                    <a:pt x="197446" y="191770"/>
                  </a:lnTo>
                  <a:lnTo>
                    <a:pt x="196799" y="192951"/>
                  </a:lnTo>
                  <a:lnTo>
                    <a:pt x="196583" y="194310"/>
                  </a:lnTo>
                  <a:lnTo>
                    <a:pt x="193992" y="192087"/>
                  </a:lnTo>
                  <a:lnTo>
                    <a:pt x="193992" y="231140"/>
                  </a:lnTo>
                  <a:lnTo>
                    <a:pt x="191223" y="231140"/>
                  </a:lnTo>
                  <a:lnTo>
                    <a:pt x="191223" y="261620"/>
                  </a:lnTo>
                  <a:lnTo>
                    <a:pt x="190576" y="262801"/>
                  </a:lnTo>
                  <a:lnTo>
                    <a:pt x="190042" y="262801"/>
                  </a:lnTo>
                  <a:lnTo>
                    <a:pt x="189661" y="263753"/>
                  </a:lnTo>
                  <a:lnTo>
                    <a:pt x="189661" y="278130"/>
                  </a:lnTo>
                  <a:lnTo>
                    <a:pt x="187591" y="278130"/>
                  </a:lnTo>
                  <a:lnTo>
                    <a:pt x="186029" y="278130"/>
                  </a:lnTo>
                  <a:lnTo>
                    <a:pt x="186029" y="278358"/>
                  </a:lnTo>
                  <a:lnTo>
                    <a:pt x="186029" y="279844"/>
                  </a:lnTo>
                  <a:lnTo>
                    <a:pt x="186029" y="280670"/>
                  </a:lnTo>
                  <a:lnTo>
                    <a:pt x="185864" y="280746"/>
                  </a:lnTo>
                  <a:lnTo>
                    <a:pt x="185864" y="285750"/>
                  </a:lnTo>
                  <a:lnTo>
                    <a:pt x="184658" y="287528"/>
                  </a:lnTo>
                  <a:lnTo>
                    <a:pt x="184658" y="303530"/>
                  </a:lnTo>
                  <a:lnTo>
                    <a:pt x="184492" y="304685"/>
                  </a:lnTo>
                  <a:lnTo>
                    <a:pt x="184365" y="305600"/>
                  </a:lnTo>
                  <a:lnTo>
                    <a:pt x="184302" y="306070"/>
                  </a:lnTo>
                  <a:lnTo>
                    <a:pt x="183781" y="306070"/>
                  </a:lnTo>
                  <a:lnTo>
                    <a:pt x="183781" y="307340"/>
                  </a:lnTo>
                  <a:lnTo>
                    <a:pt x="184302" y="308610"/>
                  </a:lnTo>
                  <a:lnTo>
                    <a:pt x="184302" y="309803"/>
                  </a:lnTo>
                  <a:lnTo>
                    <a:pt x="183438" y="309803"/>
                  </a:lnTo>
                  <a:lnTo>
                    <a:pt x="183438" y="314960"/>
                  </a:lnTo>
                  <a:lnTo>
                    <a:pt x="181025" y="314960"/>
                  </a:lnTo>
                  <a:lnTo>
                    <a:pt x="181025" y="367030"/>
                  </a:lnTo>
                  <a:lnTo>
                    <a:pt x="180505" y="367030"/>
                  </a:lnTo>
                  <a:lnTo>
                    <a:pt x="180327" y="368300"/>
                  </a:lnTo>
                  <a:lnTo>
                    <a:pt x="178777" y="368300"/>
                  </a:lnTo>
                  <a:lnTo>
                    <a:pt x="177558" y="367779"/>
                  </a:lnTo>
                  <a:lnTo>
                    <a:pt x="177558" y="387350"/>
                  </a:lnTo>
                  <a:lnTo>
                    <a:pt x="177393" y="387350"/>
                  </a:lnTo>
                  <a:lnTo>
                    <a:pt x="176695" y="386080"/>
                  </a:lnTo>
                  <a:lnTo>
                    <a:pt x="175488" y="386080"/>
                  </a:lnTo>
                  <a:lnTo>
                    <a:pt x="175145" y="385724"/>
                  </a:lnTo>
                  <a:lnTo>
                    <a:pt x="175145" y="416560"/>
                  </a:lnTo>
                  <a:lnTo>
                    <a:pt x="173240" y="416560"/>
                  </a:lnTo>
                  <a:lnTo>
                    <a:pt x="173240" y="447040"/>
                  </a:lnTo>
                  <a:lnTo>
                    <a:pt x="172072" y="448271"/>
                  </a:lnTo>
                  <a:lnTo>
                    <a:pt x="170992" y="448271"/>
                  </a:lnTo>
                  <a:lnTo>
                    <a:pt x="171170" y="449580"/>
                  </a:lnTo>
                  <a:lnTo>
                    <a:pt x="170815" y="449580"/>
                  </a:lnTo>
                  <a:lnTo>
                    <a:pt x="170751" y="448043"/>
                  </a:lnTo>
                  <a:lnTo>
                    <a:pt x="171170" y="447040"/>
                  </a:lnTo>
                  <a:lnTo>
                    <a:pt x="171513" y="445770"/>
                  </a:lnTo>
                  <a:lnTo>
                    <a:pt x="172034" y="447040"/>
                  </a:lnTo>
                  <a:lnTo>
                    <a:pt x="173240" y="447040"/>
                  </a:lnTo>
                  <a:lnTo>
                    <a:pt x="173240" y="416560"/>
                  </a:lnTo>
                  <a:lnTo>
                    <a:pt x="170815" y="416560"/>
                  </a:lnTo>
                  <a:lnTo>
                    <a:pt x="170815" y="433070"/>
                  </a:lnTo>
                  <a:lnTo>
                    <a:pt x="170649" y="433324"/>
                  </a:lnTo>
                  <a:lnTo>
                    <a:pt x="170649" y="474980"/>
                  </a:lnTo>
                  <a:lnTo>
                    <a:pt x="170535" y="475805"/>
                  </a:lnTo>
                  <a:lnTo>
                    <a:pt x="170472" y="476250"/>
                  </a:lnTo>
                  <a:lnTo>
                    <a:pt x="170294" y="476250"/>
                  </a:lnTo>
                  <a:lnTo>
                    <a:pt x="170294" y="499033"/>
                  </a:lnTo>
                  <a:lnTo>
                    <a:pt x="167055" y="499033"/>
                  </a:lnTo>
                  <a:lnTo>
                    <a:pt x="166382" y="500265"/>
                  </a:lnTo>
                  <a:lnTo>
                    <a:pt x="168173" y="500265"/>
                  </a:lnTo>
                  <a:lnTo>
                    <a:pt x="168922" y="501650"/>
                  </a:lnTo>
                  <a:lnTo>
                    <a:pt x="164096" y="499033"/>
                  </a:lnTo>
                  <a:lnTo>
                    <a:pt x="164096" y="533019"/>
                  </a:lnTo>
                  <a:lnTo>
                    <a:pt x="163563" y="532130"/>
                  </a:lnTo>
                  <a:lnTo>
                    <a:pt x="164084" y="532980"/>
                  </a:lnTo>
                  <a:lnTo>
                    <a:pt x="164096" y="499033"/>
                  </a:lnTo>
                  <a:lnTo>
                    <a:pt x="163893" y="499033"/>
                  </a:lnTo>
                  <a:lnTo>
                    <a:pt x="163271" y="495642"/>
                  </a:lnTo>
                  <a:lnTo>
                    <a:pt x="163207" y="495300"/>
                  </a:lnTo>
                  <a:lnTo>
                    <a:pt x="164084" y="496570"/>
                  </a:lnTo>
                  <a:lnTo>
                    <a:pt x="165633" y="496570"/>
                  </a:lnTo>
                  <a:lnTo>
                    <a:pt x="167195" y="497840"/>
                  </a:lnTo>
                  <a:lnTo>
                    <a:pt x="170129" y="497840"/>
                  </a:lnTo>
                  <a:lnTo>
                    <a:pt x="170230" y="498602"/>
                  </a:lnTo>
                  <a:lnTo>
                    <a:pt x="170294" y="499033"/>
                  </a:lnTo>
                  <a:lnTo>
                    <a:pt x="170294" y="476250"/>
                  </a:lnTo>
                  <a:lnTo>
                    <a:pt x="169951" y="476250"/>
                  </a:lnTo>
                  <a:lnTo>
                    <a:pt x="168059" y="474980"/>
                  </a:lnTo>
                  <a:lnTo>
                    <a:pt x="169608" y="473710"/>
                  </a:lnTo>
                  <a:lnTo>
                    <a:pt x="170649" y="474980"/>
                  </a:lnTo>
                  <a:lnTo>
                    <a:pt x="170649" y="433324"/>
                  </a:lnTo>
                  <a:lnTo>
                    <a:pt x="169951" y="434340"/>
                  </a:lnTo>
                  <a:lnTo>
                    <a:pt x="169786" y="435610"/>
                  </a:lnTo>
                  <a:lnTo>
                    <a:pt x="168554" y="435610"/>
                  </a:lnTo>
                  <a:lnTo>
                    <a:pt x="168554" y="471170"/>
                  </a:lnTo>
                  <a:lnTo>
                    <a:pt x="168059" y="473710"/>
                  </a:lnTo>
                  <a:lnTo>
                    <a:pt x="166839" y="473710"/>
                  </a:lnTo>
                  <a:lnTo>
                    <a:pt x="166839" y="482600"/>
                  </a:lnTo>
                  <a:lnTo>
                    <a:pt x="166839" y="483870"/>
                  </a:lnTo>
                  <a:lnTo>
                    <a:pt x="165811" y="482600"/>
                  </a:lnTo>
                  <a:lnTo>
                    <a:pt x="165112" y="481965"/>
                  </a:lnTo>
                  <a:lnTo>
                    <a:pt x="165112" y="491490"/>
                  </a:lnTo>
                  <a:lnTo>
                    <a:pt x="163042" y="492213"/>
                  </a:lnTo>
                  <a:lnTo>
                    <a:pt x="163042" y="518160"/>
                  </a:lnTo>
                  <a:lnTo>
                    <a:pt x="162420" y="518160"/>
                  </a:lnTo>
                  <a:lnTo>
                    <a:pt x="162420" y="533323"/>
                  </a:lnTo>
                  <a:lnTo>
                    <a:pt x="160959" y="534670"/>
                  </a:lnTo>
                  <a:lnTo>
                    <a:pt x="160794" y="534035"/>
                  </a:lnTo>
                  <a:lnTo>
                    <a:pt x="160680" y="533603"/>
                  </a:lnTo>
                  <a:lnTo>
                    <a:pt x="160604" y="533323"/>
                  </a:lnTo>
                  <a:lnTo>
                    <a:pt x="159969" y="533323"/>
                  </a:lnTo>
                  <a:lnTo>
                    <a:pt x="160566" y="532218"/>
                  </a:lnTo>
                  <a:lnTo>
                    <a:pt x="160604" y="533323"/>
                  </a:lnTo>
                  <a:lnTo>
                    <a:pt x="162420" y="533323"/>
                  </a:lnTo>
                  <a:lnTo>
                    <a:pt x="162420" y="518160"/>
                  </a:lnTo>
                  <a:lnTo>
                    <a:pt x="160553" y="517347"/>
                  </a:lnTo>
                  <a:lnTo>
                    <a:pt x="160553" y="531914"/>
                  </a:lnTo>
                  <a:lnTo>
                    <a:pt x="160274" y="530860"/>
                  </a:lnTo>
                  <a:lnTo>
                    <a:pt x="160451" y="529590"/>
                  </a:lnTo>
                  <a:lnTo>
                    <a:pt x="160553" y="531914"/>
                  </a:lnTo>
                  <a:lnTo>
                    <a:pt x="160553" y="517347"/>
                  </a:lnTo>
                  <a:lnTo>
                    <a:pt x="159588" y="516890"/>
                  </a:lnTo>
                  <a:lnTo>
                    <a:pt x="162344" y="516890"/>
                  </a:lnTo>
                  <a:lnTo>
                    <a:pt x="163042" y="518160"/>
                  </a:lnTo>
                  <a:lnTo>
                    <a:pt x="163042" y="492213"/>
                  </a:lnTo>
                  <a:lnTo>
                    <a:pt x="162928" y="498805"/>
                  </a:lnTo>
                  <a:lnTo>
                    <a:pt x="157162" y="497509"/>
                  </a:lnTo>
                  <a:lnTo>
                    <a:pt x="158369" y="496570"/>
                  </a:lnTo>
                  <a:lnTo>
                    <a:pt x="157848" y="495300"/>
                  </a:lnTo>
                  <a:lnTo>
                    <a:pt x="158711" y="495300"/>
                  </a:lnTo>
                  <a:lnTo>
                    <a:pt x="158369" y="496570"/>
                  </a:lnTo>
                  <a:lnTo>
                    <a:pt x="159753" y="497840"/>
                  </a:lnTo>
                  <a:lnTo>
                    <a:pt x="162928" y="498805"/>
                  </a:lnTo>
                  <a:lnTo>
                    <a:pt x="162928" y="492264"/>
                  </a:lnTo>
                  <a:lnTo>
                    <a:pt x="161480" y="492760"/>
                  </a:lnTo>
                  <a:lnTo>
                    <a:pt x="160794" y="492760"/>
                  </a:lnTo>
                  <a:lnTo>
                    <a:pt x="160274" y="491490"/>
                  </a:lnTo>
                  <a:lnTo>
                    <a:pt x="161480" y="491490"/>
                  </a:lnTo>
                  <a:lnTo>
                    <a:pt x="161480" y="488950"/>
                  </a:lnTo>
                  <a:lnTo>
                    <a:pt x="160274" y="486410"/>
                  </a:lnTo>
                  <a:lnTo>
                    <a:pt x="163563" y="487680"/>
                  </a:lnTo>
                  <a:lnTo>
                    <a:pt x="164592" y="490220"/>
                  </a:lnTo>
                  <a:lnTo>
                    <a:pt x="165112" y="491490"/>
                  </a:lnTo>
                  <a:lnTo>
                    <a:pt x="165112" y="481965"/>
                  </a:lnTo>
                  <a:lnTo>
                    <a:pt x="164426" y="481330"/>
                  </a:lnTo>
                  <a:lnTo>
                    <a:pt x="166319" y="481330"/>
                  </a:lnTo>
                  <a:lnTo>
                    <a:pt x="166839" y="482600"/>
                  </a:lnTo>
                  <a:lnTo>
                    <a:pt x="166839" y="473710"/>
                  </a:lnTo>
                  <a:lnTo>
                    <a:pt x="159410" y="473710"/>
                  </a:lnTo>
                  <a:lnTo>
                    <a:pt x="159410" y="472440"/>
                  </a:lnTo>
                  <a:lnTo>
                    <a:pt x="158369" y="472440"/>
                  </a:lnTo>
                  <a:lnTo>
                    <a:pt x="158483" y="471170"/>
                  </a:lnTo>
                  <a:lnTo>
                    <a:pt x="158597" y="469900"/>
                  </a:lnTo>
                  <a:lnTo>
                    <a:pt x="158724" y="468553"/>
                  </a:lnTo>
                  <a:lnTo>
                    <a:pt x="157175" y="468553"/>
                  </a:lnTo>
                  <a:lnTo>
                    <a:pt x="157213" y="468287"/>
                  </a:lnTo>
                  <a:lnTo>
                    <a:pt x="157340" y="467360"/>
                  </a:lnTo>
                  <a:lnTo>
                    <a:pt x="163957" y="469900"/>
                  </a:lnTo>
                  <a:lnTo>
                    <a:pt x="168554" y="471170"/>
                  </a:lnTo>
                  <a:lnTo>
                    <a:pt x="168554" y="435610"/>
                  </a:lnTo>
                  <a:lnTo>
                    <a:pt x="168224" y="435610"/>
                  </a:lnTo>
                  <a:lnTo>
                    <a:pt x="167703" y="434340"/>
                  </a:lnTo>
                  <a:lnTo>
                    <a:pt x="168059" y="433070"/>
                  </a:lnTo>
                  <a:lnTo>
                    <a:pt x="170815" y="433070"/>
                  </a:lnTo>
                  <a:lnTo>
                    <a:pt x="170815" y="416560"/>
                  </a:lnTo>
                  <a:lnTo>
                    <a:pt x="170649" y="416560"/>
                  </a:lnTo>
                  <a:lnTo>
                    <a:pt x="170129" y="415290"/>
                  </a:lnTo>
                  <a:lnTo>
                    <a:pt x="170649" y="415290"/>
                  </a:lnTo>
                  <a:lnTo>
                    <a:pt x="170751" y="414528"/>
                  </a:lnTo>
                  <a:lnTo>
                    <a:pt x="170815" y="414032"/>
                  </a:lnTo>
                  <a:lnTo>
                    <a:pt x="171513" y="415290"/>
                  </a:lnTo>
                  <a:lnTo>
                    <a:pt x="173418" y="415290"/>
                  </a:lnTo>
                  <a:lnTo>
                    <a:pt x="175145" y="416560"/>
                  </a:lnTo>
                  <a:lnTo>
                    <a:pt x="175145" y="385724"/>
                  </a:lnTo>
                  <a:lnTo>
                    <a:pt x="174282" y="384810"/>
                  </a:lnTo>
                  <a:lnTo>
                    <a:pt x="176174" y="384810"/>
                  </a:lnTo>
                  <a:lnTo>
                    <a:pt x="176872" y="386080"/>
                  </a:lnTo>
                  <a:lnTo>
                    <a:pt x="177558" y="387350"/>
                  </a:lnTo>
                  <a:lnTo>
                    <a:pt x="177558" y="367779"/>
                  </a:lnTo>
                  <a:lnTo>
                    <a:pt x="175831" y="367030"/>
                  </a:lnTo>
                  <a:lnTo>
                    <a:pt x="176530" y="368300"/>
                  </a:lnTo>
                  <a:lnTo>
                    <a:pt x="177215" y="369570"/>
                  </a:lnTo>
                  <a:lnTo>
                    <a:pt x="175602" y="370751"/>
                  </a:lnTo>
                  <a:lnTo>
                    <a:pt x="175450" y="370751"/>
                  </a:lnTo>
                  <a:lnTo>
                    <a:pt x="176530" y="373380"/>
                  </a:lnTo>
                  <a:lnTo>
                    <a:pt x="176364" y="374586"/>
                  </a:lnTo>
                  <a:lnTo>
                    <a:pt x="174815" y="374586"/>
                  </a:lnTo>
                  <a:lnTo>
                    <a:pt x="174447" y="375920"/>
                  </a:lnTo>
                  <a:lnTo>
                    <a:pt x="174104" y="375920"/>
                  </a:lnTo>
                  <a:lnTo>
                    <a:pt x="174625" y="377190"/>
                  </a:lnTo>
                  <a:lnTo>
                    <a:pt x="174104" y="378460"/>
                  </a:lnTo>
                  <a:lnTo>
                    <a:pt x="173418" y="379730"/>
                  </a:lnTo>
                  <a:lnTo>
                    <a:pt x="172897" y="379730"/>
                  </a:lnTo>
                  <a:lnTo>
                    <a:pt x="172034" y="378460"/>
                  </a:lnTo>
                  <a:lnTo>
                    <a:pt x="171678" y="378460"/>
                  </a:lnTo>
                  <a:lnTo>
                    <a:pt x="171678" y="394970"/>
                  </a:lnTo>
                  <a:lnTo>
                    <a:pt x="171513" y="396240"/>
                  </a:lnTo>
                  <a:lnTo>
                    <a:pt x="171513" y="397510"/>
                  </a:lnTo>
                  <a:lnTo>
                    <a:pt x="171602" y="398780"/>
                  </a:lnTo>
                  <a:lnTo>
                    <a:pt x="171678" y="400050"/>
                  </a:lnTo>
                  <a:lnTo>
                    <a:pt x="169087" y="397510"/>
                  </a:lnTo>
                  <a:lnTo>
                    <a:pt x="167703" y="397510"/>
                  </a:lnTo>
                  <a:lnTo>
                    <a:pt x="169443" y="396240"/>
                  </a:lnTo>
                  <a:lnTo>
                    <a:pt x="168922" y="393700"/>
                  </a:lnTo>
                  <a:lnTo>
                    <a:pt x="170815" y="393700"/>
                  </a:lnTo>
                  <a:lnTo>
                    <a:pt x="171678" y="394970"/>
                  </a:lnTo>
                  <a:lnTo>
                    <a:pt x="171678" y="378460"/>
                  </a:lnTo>
                  <a:lnTo>
                    <a:pt x="171335" y="378460"/>
                  </a:lnTo>
                  <a:lnTo>
                    <a:pt x="169608" y="375920"/>
                  </a:lnTo>
                  <a:lnTo>
                    <a:pt x="167792" y="374586"/>
                  </a:lnTo>
                  <a:lnTo>
                    <a:pt x="167970" y="374586"/>
                  </a:lnTo>
                  <a:lnTo>
                    <a:pt x="169786" y="373380"/>
                  </a:lnTo>
                  <a:lnTo>
                    <a:pt x="170446" y="369722"/>
                  </a:lnTo>
                  <a:lnTo>
                    <a:pt x="170472" y="369570"/>
                  </a:lnTo>
                  <a:lnTo>
                    <a:pt x="167411" y="370751"/>
                  </a:lnTo>
                  <a:lnTo>
                    <a:pt x="167195" y="370751"/>
                  </a:lnTo>
                  <a:lnTo>
                    <a:pt x="167195" y="369570"/>
                  </a:lnTo>
                  <a:lnTo>
                    <a:pt x="167017" y="369570"/>
                  </a:lnTo>
                  <a:lnTo>
                    <a:pt x="167017" y="373380"/>
                  </a:lnTo>
                  <a:lnTo>
                    <a:pt x="167017" y="374586"/>
                  </a:lnTo>
                  <a:lnTo>
                    <a:pt x="166497" y="374586"/>
                  </a:lnTo>
                  <a:lnTo>
                    <a:pt x="166497" y="425450"/>
                  </a:lnTo>
                  <a:lnTo>
                    <a:pt x="165633" y="425450"/>
                  </a:lnTo>
                  <a:lnTo>
                    <a:pt x="164312" y="427875"/>
                  </a:lnTo>
                  <a:lnTo>
                    <a:pt x="164490" y="427875"/>
                  </a:lnTo>
                  <a:lnTo>
                    <a:pt x="164071" y="428078"/>
                  </a:lnTo>
                  <a:lnTo>
                    <a:pt x="164071" y="433070"/>
                  </a:lnTo>
                  <a:lnTo>
                    <a:pt x="162521" y="435610"/>
                  </a:lnTo>
                  <a:lnTo>
                    <a:pt x="161836" y="433070"/>
                  </a:lnTo>
                  <a:lnTo>
                    <a:pt x="162585" y="430872"/>
                  </a:lnTo>
                  <a:lnTo>
                    <a:pt x="164071" y="433070"/>
                  </a:lnTo>
                  <a:lnTo>
                    <a:pt x="164071" y="428078"/>
                  </a:lnTo>
                  <a:lnTo>
                    <a:pt x="162064" y="428993"/>
                  </a:lnTo>
                  <a:lnTo>
                    <a:pt x="162064" y="430110"/>
                  </a:lnTo>
                  <a:lnTo>
                    <a:pt x="160934" y="429361"/>
                  </a:lnTo>
                  <a:lnTo>
                    <a:pt x="161493" y="429285"/>
                  </a:lnTo>
                  <a:lnTo>
                    <a:pt x="162064" y="430110"/>
                  </a:lnTo>
                  <a:lnTo>
                    <a:pt x="162064" y="428993"/>
                  </a:lnTo>
                  <a:lnTo>
                    <a:pt x="161696" y="429158"/>
                  </a:lnTo>
                  <a:lnTo>
                    <a:pt x="161417" y="429158"/>
                  </a:lnTo>
                  <a:lnTo>
                    <a:pt x="160896" y="428955"/>
                  </a:lnTo>
                  <a:lnTo>
                    <a:pt x="160896" y="429158"/>
                  </a:lnTo>
                  <a:lnTo>
                    <a:pt x="160642" y="429158"/>
                  </a:lnTo>
                  <a:lnTo>
                    <a:pt x="160896" y="429158"/>
                  </a:lnTo>
                  <a:lnTo>
                    <a:pt x="160896" y="428955"/>
                  </a:lnTo>
                  <a:lnTo>
                    <a:pt x="160629" y="428840"/>
                  </a:lnTo>
                  <a:lnTo>
                    <a:pt x="160629" y="429399"/>
                  </a:lnTo>
                  <a:lnTo>
                    <a:pt x="159410" y="430530"/>
                  </a:lnTo>
                  <a:lnTo>
                    <a:pt x="155778" y="433070"/>
                  </a:lnTo>
                  <a:lnTo>
                    <a:pt x="157505" y="434340"/>
                  </a:lnTo>
                  <a:lnTo>
                    <a:pt x="157162" y="435610"/>
                  </a:lnTo>
                  <a:lnTo>
                    <a:pt x="157683" y="436880"/>
                  </a:lnTo>
                  <a:lnTo>
                    <a:pt x="158026" y="436880"/>
                  </a:lnTo>
                  <a:lnTo>
                    <a:pt x="158203" y="436880"/>
                  </a:lnTo>
                  <a:lnTo>
                    <a:pt x="158026" y="437146"/>
                  </a:lnTo>
                  <a:lnTo>
                    <a:pt x="157822" y="437438"/>
                  </a:lnTo>
                  <a:lnTo>
                    <a:pt x="157340" y="438150"/>
                  </a:lnTo>
                  <a:lnTo>
                    <a:pt x="157340" y="439420"/>
                  </a:lnTo>
                  <a:lnTo>
                    <a:pt x="158026" y="439420"/>
                  </a:lnTo>
                  <a:lnTo>
                    <a:pt x="157505" y="440690"/>
                  </a:lnTo>
                  <a:lnTo>
                    <a:pt x="157340" y="440690"/>
                  </a:lnTo>
                  <a:lnTo>
                    <a:pt x="156781" y="439877"/>
                  </a:lnTo>
                  <a:lnTo>
                    <a:pt x="156781" y="506653"/>
                  </a:lnTo>
                  <a:lnTo>
                    <a:pt x="155752" y="506653"/>
                  </a:lnTo>
                  <a:lnTo>
                    <a:pt x="155994" y="507542"/>
                  </a:lnTo>
                  <a:lnTo>
                    <a:pt x="156121" y="508000"/>
                  </a:lnTo>
                  <a:lnTo>
                    <a:pt x="154051" y="504202"/>
                  </a:lnTo>
                  <a:lnTo>
                    <a:pt x="154051" y="534670"/>
                  </a:lnTo>
                  <a:lnTo>
                    <a:pt x="153530" y="534670"/>
                  </a:lnTo>
                  <a:lnTo>
                    <a:pt x="153530" y="533323"/>
                  </a:lnTo>
                  <a:lnTo>
                    <a:pt x="153682" y="533323"/>
                  </a:lnTo>
                  <a:lnTo>
                    <a:pt x="154051" y="534670"/>
                  </a:lnTo>
                  <a:lnTo>
                    <a:pt x="154051" y="504202"/>
                  </a:lnTo>
                  <a:lnTo>
                    <a:pt x="153873" y="503872"/>
                  </a:lnTo>
                  <a:lnTo>
                    <a:pt x="153873" y="528320"/>
                  </a:lnTo>
                  <a:lnTo>
                    <a:pt x="153352" y="529590"/>
                  </a:lnTo>
                  <a:lnTo>
                    <a:pt x="153187" y="529590"/>
                  </a:lnTo>
                  <a:lnTo>
                    <a:pt x="153187" y="543560"/>
                  </a:lnTo>
                  <a:lnTo>
                    <a:pt x="151625" y="544703"/>
                  </a:lnTo>
                  <a:lnTo>
                    <a:pt x="151434" y="544703"/>
                  </a:lnTo>
                  <a:lnTo>
                    <a:pt x="151625" y="546100"/>
                  </a:lnTo>
                  <a:lnTo>
                    <a:pt x="151739" y="546925"/>
                  </a:lnTo>
                  <a:lnTo>
                    <a:pt x="151803" y="547370"/>
                  </a:lnTo>
                  <a:lnTo>
                    <a:pt x="152501" y="548398"/>
                  </a:lnTo>
                  <a:lnTo>
                    <a:pt x="152603" y="548551"/>
                  </a:lnTo>
                  <a:lnTo>
                    <a:pt x="152603" y="548779"/>
                  </a:lnTo>
                  <a:lnTo>
                    <a:pt x="152488" y="549910"/>
                  </a:lnTo>
                  <a:lnTo>
                    <a:pt x="152336" y="551065"/>
                  </a:lnTo>
                  <a:lnTo>
                    <a:pt x="152158" y="551065"/>
                  </a:lnTo>
                  <a:lnTo>
                    <a:pt x="150596" y="549910"/>
                  </a:lnTo>
                  <a:lnTo>
                    <a:pt x="152603" y="548779"/>
                  </a:lnTo>
                  <a:lnTo>
                    <a:pt x="152603" y="548551"/>
                  </a:lnTo>
                  <a:lnTo>
                    <a:pt x="150075" y="547573"/>
                  </a:lnTo>
                  <a:lnTo>
                    <a:pt x="150075" y="576580"/>
                  </a:lnTo>
                  <a:lnTo>
                    <a:pt x="149212" y="576580"/>
                  </a:lnTo>
                  <a:lnTo>
                    <a:pt x="148615" y="575487"/>
                  </a:lnTo>
                  <a:lnTo>
                    <a:pt x="148513" y="575310"/>
                  </a:lnTo>
                  <a:lnTo>
                    <a:pt x="147650" y="576580"/>
                  </a:lnTo>
                  <a:lnTo>
                    <a:pt x="144716" y="576580"/>
                  </a:lnTo>
                  <a:lnTo>
                    <a:pt x="145237" y="574040"/>
                  </a:lnTo>
                  <a:lnTo>
                    <a:pt x="146621" y="572770"/>
                  </a:lnTo>
                  <a:lnTo>
                    <a:pt x="147650" y="574040"/>
                  </a:lnTo>
                  <a:lnTo>
                    <a:pt x="148513" y="572770"/>
                  </a:lnTo>
                  <a:lnTo>
                    <a:pt x="149555" y="574040"/>
                  </a:lnTo>
                  <a:lnTo>
                    <a:pt x="149555" y="575310"/>
                  </a:lnTo>
                  <a:lnTo>
                    <a:pt x="149898" y="575310"/>
                  </a:lnTo>
                  <a:lnTo>
                    <a:pt x="149974" y="575894"/>
                  </a:lnTo>
                  <a:lnTo>
                    <a:pt x="150075" y="576580"/>
                  </a:lnTo>
                  <a:lnTo>
                    <a:pt x="150075" y="547573"/>
                  </a:lnTo>
                  <a:lnTo>
                    <a:pt x="149555" y="547370"/>
                  </a:lnTo>
                  <a:lnTo>
                    <a:pt x="147916" y="548576"/>
                  </a:lnTo>
                  <a:lnTo>
                    <a:pt x="146964" y="548576"/>
                  </a:lnTo>
                  <a:lnTo>
                    <a:pt x="146964" y="567651"/>
                  </a:lnTo>
                  <a:lnTo>
                    <a:pt x="146964" y="568960"/>
                  </a:lnTo>
                  <a:lnTo>
                    <a:pt x="146964" y="570230"/>
                  </a:lnTo>
                  <a:lnTo>
                    <a:pt x="145402" y="570230"/>
                  </a:lnTo>
                  <a:lnTo>
                    <a:pt x="144881" y="568960"/>
                  </a:lnTo>
                  <a:lnTo>
                    <a:pt x="146443" y="568960"/>
                  </a:lnTo>
                  <a:lnTo>
                    <a:pt x="146964" y="570230"/>
                  </a:lnTo>
                  <a:lnTo>
                    <a:pt x="146964" y="568960"/>
                  </a:lnTo>
                  <a:lnTo>
                    <a:pt x="146621" y="568960"/>
                  </a:lnTo>
                  <a:lnTo>
                    <a:pt x="146443" y="567651"/>
                  </a:lnTo>
                  <a:lnTo>
                    <a:pt x="146964" y="567651"/>
                  </a:lnTo>
                  <a:lnTo>
                    <a:pt x="146964" y="548576"/>
                  </a:lnTo>
                  <a:lnTo>
                    <a:pt x="146100" y="547370"/>
                  </a:lnTo>
                  <a:lnTo>
                    <a:pt x="145681" y="548398"/>
                  </a:lnTo>
                  <a:lnTo>
                    <a:pt x="145605" y="548576"/>
                  </a:lnTo>
                  <a:lnTo>
                    <a:pt x="145465" y="547370"/>
                  </a:lnTo>
                  <a:lnTo>
                    <a:pt x="145351" y="546100"/>
                  </a:lnTo>
                  <a:lnTo>
                    <a:pt x="145224" y="544830"/>
                  </a:lnTo>
                  <a:lnTo>
                    <a:pt x="150596" y="546100"/>
                  </a:lnTo>
                  <a:lnTo>
                    <a:pt x="151460" y="543560"/>
                  </a:lnTo>
                  <a:lnTo>
                    <a:pt x="153187" y="543560"/>
                  </a:lnTo>
                  <a:lnTo>
                    <a:pt x="153187" y="529590"/>
                  </a:lnTo>
                  <a:lnTo>
                    <a:pt x="153009" y="530860"/>
                  </a:lnTo>
                  <a:lnTo>
                    <a:pt x="152323" y="527050"/>
                  </a:lnTo>
                  <a:lnTo>
                    <a:pt x="152323" y="525780"/>
                  </a:lnTo>
                  <a:lnTo>
                    <a:pt x="152666" y="525780"/>
                  </a:lnTo>
                  <a:lnTo>
                    <a:pt x="152755" y="526465"/>
                  </a:lnTo>
                  <a:lnTo>
                    <a:pt x="152844" y="528320"/>
                  </a:lnTo>
                  <a:lnTo>
                    <a:pt x="153873" y="528320"/>
                  </a:lnTo>
                  <a:lnTo>
                    <a:pt x="153873" y="503872"/>
                  </a:lnTo>
                  <a:lnTo>
                    <a:pt x="153784" y="503707"/>
                  </a:lnTo>
                  <a:lnTo>
                    <a:pt x="154520" y="501650"/>
                  </a:lnTo>
                  <a:lnTo>
                    <a:pt x="153619" y="500126"/>
                  </a:lnTo>
                  <a:lnTo>
                    <a:pt x="153619" y="504190"/>
                  </a:lnTo>
                  <a:lnTo>
                    <a:pt x="152146" y="503707"/>
                  </a:lnTo>
                  <a:lnTo>
                    <a:pt x="152146" y="521970"/>
                  </a:lnTo>
                  <a:lnTo>
                    <a:pt x="152095" y="522376"/>
                  </a:lnTo>
                  <a:lnTo>
                    <a:pt x="151980" y="523240"/>
                  </a:lnTo>
                  <a:lnTo>
                    <a:pt x="152146" y="524510"/>
                  </a:lnTo>
                  <a:lnTo>
                    <a:pt x="151625" y="524510"/>
                  </a:lnTo>
                  <a:lnTo>
                    <a:pt x="151625" y="523240"/>
                  </a:lnTo>
                  <a:lnTo>
                    <a:pt x="151282" y="523240"/>
                  </a:lnTo>
                  <a:lnTo>
                    <a:pt x="151168" y="522376"/>
                  </a:lnTo>
                  <a:lnTo>
                    <a:pt x="151104" y="521970"/>
                  </a:lnTo>
                  <a:lnTo>
                    <a:pt x="152146" y="521970"/>
                  </a:lnTo>
                  <a:lnTo>
                    <a:pt x="152146" y="503707"/>
                  </a:lnTo>
                  <a:lnTo>
                    <a:pt x="151739" y="504050"/>
                  </a:lnTo>
                  <a:lnTo>
                    <a:pt x="151549" y="504190"/>
                  </a:lnTo>
                  <a:lnTo>
                    <a:pt x="149733" y="505460"/>
                  </a:lnTo>
                  <a:lnTo>
                    <a:pt x="147828" y="508000"/>
                  </a:lnTo>
                  <a:lnTo>
                    <a:pt x="147485" y="508000"/>
                  </a:lnTo>
                  <a:lnTo>
                    <a:pt x="147129" y="507352"/>
                  </a:lnTo>
                  <a:lnTo>
                    <a:pt x="147129" y="535940"/>
                  </a:lnTo>
                  <a:lnTo>
                    <a:pt x="145046" y="535139"/>
                  </a:lnTo>
                  <a:lnTo>
                    <a:pt x="145046" y="542277"/>
                  </a:lnTo>
                  <a:lnTo>
                    <a:pt x="143675" y="543560"/>
                  </a:lnTo>
                  <a:lnTo>
                    <a:pt x="143675" y="601980"/>
                  </a:lnTo>
                  <a:lnTo>
                    <a:pt x="141947" y="601980"/>
                  </a:lnTo>
                  <a:lnTo>
                    <a:pt x="141947" y="604520"/>
                  </a:lnTo>
                  <a:lnTo>
                    <a:pt x="143484" y="605777"/>
                  </a:lnTo>
                  <a:lnTo>
                    <a:pt x="142303" y="605777"/>
                  </a:lnTo>
                  <a:lnTo>
                    <a:pt x="141770" y="607060"/>
                  </a:lnTo>
                  <a:lnTo>
                    <a:pt x="140741" y="603250"/>
                  </a:lnTo>
                  <a:lnTo>
                    <a:pt x="140220" y="601980"/>
                  </a:lnTo>
                  <a:lnTo>
                    <a:pt x="139522" y="600710"/>
                  </a:lnTo>
                  <a:lnTo>
                    <a:pt x="139014" y="599440"/>
                  </a:lnTo>
                  <a:lnTo>
                    <a:pt x="137972" y="598690"/>
                  </a:lnTo>
                  <a:lnTo>
                    <a:pt x="137972" y="608330"/>
                  </a:lnTo>
                  <a:lnTo>
                    <a:pt x="136931" y="608330"/>
                  </a:lnTo>
                  <a:lnTo>
                    <a:pt x="135890" y="607060"/>
                  </a:lnTo>
                  <a:lnTo>
                    <a:pt x="134683" y="605802"/>
                  </a:lnTo>
                  <a:lnTo>
                    <a:pt x="134683" y="624840"/>
                  </a:lnTo>
                  <a:lnTo>
                    <a:pt x="133299" y="627380"/>
                  </a:lnTo>
                  <a:lnTo>
                    <a:pt x="132613" y="629920"/>
                  </a:lnTo>
                  <a:lnTo>
                    <a:pt x="131914" y="631190"/>
                  </a:lnTo>
                  <a:lnTo>
                    <a:pt x="130365" y="631190"/>
                  </a:lnTo>
                  <a:lnTo>
                    <a:pt x="129159" y="632460"/>
                  </a:lnTo>
                  <a:lnTo>
                    <a:pt x="128295" y="631190"/>
                  </a:lnTo>
                  <a:lnTo>
                    <a:pt x="126733" y="629920"/>
                  </a:lnTo>
                  <a:lnTo>
                    <a:pt x="125171" y="629920"/>
                  </a:lnTo>
                  <a:lnTo>
                    <a:pt x="132435" y="627380"/>
                  </a:lnTo>
                  <a:lnTo>
                    <a:pt x="124828" y="622300"/>
                  </a:lnTo>
                  <a:lnTo>
                    <a:pt x="123088" y="621030"/>
                  </a:lnTo>
                  <a:lnTo>
                    <a:pt x="123088" y="651421"/>
                  </a:lnTo>
                  <a:lnTo>
                    <a:pt x="122847" y="651421"/>
                  </a:lnTo>
                  <a:lnTo>
                    <a:pt x="121551" y="652780"/>
                  </a:lnTo>
                  <a:lnTo>
                    <a:pt x="121462" y="652208"/>
                  </a:lnTo>
                  <a:lnTo>
                    <a:pt x="121412" y="651840"/>
                  </a:lnTo>
                  <a:lnTo>
                    <a:pt x="121297" y="650989"/>
                  </a:lnTo>
                  <a:lnTo>
                    <a:pt x="121196" y="650240"/>
                  </a:lnTo>
                  <a:lnTo>
                    <a:pt x="121551" y="648970"/>
                  </a:lnTo>
                  <a:lnTo>
                    <a:pt x="122758" y="648970"/>
                  </a:lnTo>
                  <a:lnTo>
                    <a:pt x="122923" y="650240"/>
                  </a:lnTo>
                  <a:lnTo>
                    <a:pt x="123024" y="650989"/>
                  </a:lnTo>
                  <a:lnTo>
                    <a:pt x="123088" y="651421"/>
                  </a:lnTo>
                  <a:lnTo>
                    <a:pt x="123088" y="621030"/>
                  </a:lnTo>
                  <a:lnTo>
                    <a:pt x="121894" y="620141"/>
                  </a:lnTo>
                  <a:lnTo>
                    <a:pt x="121894" y="645160"/>
                  </a:lnTo>
                  <a:lnTo>
                    <a:pt x="121259" y="646315"/>
                  </a:lnTo>
                  <a:lnTo>
                    <a:pt x="120980" y="646315"/>
                  </a:lnTo>
                  <a:lnTo>
                    <a:pt x="121551" y="647700"/>
                  </a:lnTo>
                  <a:lnTo>
                    <a:pt x="119811" y="647700"/>
                  </a:lnTo>
                  <a:lnTo>
                    <a:pt x="119062" y="646315"/>
                  </a:lnTo>
                  <a:lnTo>
                    <a:pt x="117589" y="646315"/>
                  </a:lnTo>
                  <a:lnTo>
                    <a:pt x="116014" y="645160"/>
                  </a:lnTo>
                  <a:lnTo>
                    <a:pt x="115150" y="643890"/>
                  </a:lnTo>
                  <a:lnTo>
                    <a:pt x="116192" y="642620"/>
                  </a:lnTo>
                  <a:lnTo>
                    <a:pt x="117055" y="641350"/>
                  </a:lnTo>
                  <a:lnTo>
                    <a:pt x="118262" y="640080"/>
                  </a:lnTo>
                  <a:lnTo>
                    <a:pt x="118694" y="641134"/>
                  </a:lnTo>
                  <a:lnTo>
                    <a:pt x="118770" y="641350"/>
                  </a:lnTo>
                  <a:lnTo>
                    <a:pt x="117221" y="643890"/>
                  </a:lnTo>
                  <a:lnTo>
                    <a:pt x="119989" y="645160"/>
                  </a:lnTo>
                  <a:lnTo>
                    <a:pt x="121894" y="645160"/>
                  </a:lnTo>
                  <a:lnTo>
                    <a:pt x="121894" y="620141"/>
                  </a:lnTo>
                  <a:lnTo>
                    <a:pt x="121310" y="619709"/>
                  </a:lnTo>
                  <a:lnTo>
                    <a:pt x="121488" y="619709"/>
                  </a:lnTo>
                  <a:lnTo>
                    <a:pt x="127939" y="617220"/>
                  </a:lnTo>
                  <a:lnTo>
                    <a:pt x="128866" y="619582"/>
                  </a:lnTo>
                  <a:lnTo>
                    <a:pt x="128917" y="619709"/>
                  </a:lnTo>
                  <a:lnTo>
                    <a:pt x="131406" y="626110"/>
                  </a:lnTo>
                  <a:lnTo>
                    <a:pt x="133731" y="623722"/>
                  </a:lnTo>
                  <a:lnTo>
                    <a:pt x="134683" y="624840"/>
                  </a:lnTo>
                  <a:lnTo>
                    <a:pt x="134683" y="605802"/>
                  </a:lnTo>
                  <a:lnTo>
                    <a:pt x="136575" y="605777"/>
                  </a:lnTo>
                  <a:lnTo>
                    <a:pt x="137109" y="607060"/>
                  </a:lnTo>
                  <a:lnTo>
                    <a:pt x="137629" y="607060"/>
                  </a:lnTo>
                  <a:lnTo>
                    <a:pt x="137972" y="608330"/>
                  </a:lnTo>
                  <a:lnTo>
                    <a:pt x="137972" y="598690"/>
                  </a:lnTo>
                  <a:lnTo>
                    <a:pt x="137274" y="598170"/>
                  </a:lnTo>
                  <a:lnTo>
                    <a:pt x="138137" y="598170"/>
                  </a:lnTo>
                  <a:lnTo>
                    <a:pt x="138658" y="596900"/>
                  </a:lnTo>
                  <a:lnTo>
                    <a:pt x="139179" y="598170"/>
                  </a:lnTo>
                  <a:lnTo>
                    <a:pt x="140906" y="598170"/>
                  </a:lnTo>
                  <a:lnTo>
                    <a:pt x="142354" y="600532"/>
                  </a:lnTo>
                  <a:lnTo>
                    <a:pt x="142468" y="600710"/>
                  </a:lnTo>
                  <a:lnTo>
                    <a:pt x="143675" y="601980"/>
                  </a:lnTo>
                  <a:lnTo>
                    <a:pt x="143675" y="543560"/>
                  </a:lnTo>
                  <a:lnTo>
                    <a:pt x="142811" y="543560"/>
                  </a:lnTo>
                  <a:lnTo>
                    <a:pt x="142494" y="544703"/>
                  </a:lnTo>
                  <a:lnTo>
                    <a:pt x="142125" y="546100"/>
                  </a:lnTo>
                  <a:lnTo>
                    <a:pt x="142125" y="576580"/>
                  </a:lnTo>
                  <a:lnTo>
                    <a:pt x="138836" y="579120"/>
                  </a:lnTo>
                  <a:lnTo>
                    <a:pt x="135051" y="575487"/>
                  </a:lnTo>
                  <a:lnTo>
                    <a:pt x="134696" y="575487"/>
                  </a:lnTo>
                  <a:lnTo>
                    <a:pt x="131572" y="575487"/>
                  </a:lnTo>
                  <a:lnTo>
                    <a:pt x="133134" y="576580"/>
                  </a:lnTo>
                  <a:lnTo>
                    <a:pt x="134340" y="575894"/>
                  </a:lnTo>
                  <a:lnTo>
                    <a:pt x="132613" y="577850"/>
                  </a:lnTo>
                  <a:lnTo>
                    <a:pt x="130708" y="577850"/>
                  </a:lnTo>
                  <a:lnTo>
                    <a:pt x="129844" y="579120"/>
                  </a:lnTo>
                  <a:lnTo>
                    <a:pt x="128981" y="577850"/>
                  </a:lnTo>
                  <a:lnTo>
                    <a:pt x="128866" y="576986"/>
                  </a:lnTo>
                  <a:lnTo>
                    <a:pt x="128803" y="576580"/>
                  </a:lnTo>
                  <a:lnTo>
                    <a:pt x="128714" y="575894"/>
                  </a:lnTo>
                  <a:lnTo>
                    <a:pt x="128638" y="575310"/>
                  </a:lnTo>
                  <a:lnTo>
                    <a:pt x="129501" y="574040"/>
                  </a:lnTo>
                  <a:lnTo>
                    <a:pt x="131318" y="575310"/>
                  </a:lnTo>
                  <a:lnTo>
                    <a:pt x="134861" y="575310"/>
                  </a:lnTo>
                  <a:lnTo>
                    <a:pt x="135382" y="575310"/>
                  </a:lnTo>
                  <a:lnTo>
                    <a:pt x="137629" y="572770"/>
                  </a:lnTo>
                  <a:lnTo>
                    <a:pt x="139357" y="572770"/>
                  </a:lnTo>
                  <a:lnTo>
                    <a:pt x="140563" y="574040"/>
                  </a:lnTo>
                  <a:lnTo>
                    <a:pt x="141084" y="575310"/>
                  </a:lnTo>
                  <a:lnTo>
                    <a:pt x="142125" y="576580"/>
                  </a:lnTo>
                  <a:lnTo>
                    <a:pt x="142125" y="546100"/>
                  </a:lnTo>
                  <a:lnTo>
                    <a:pt x="138836" y="546100"/>
                  </a:lnTo>
                  <a:lnTo>
                    <a:pt x="138836" y="561340"/>
                  </a:lnTo>
                  <a:lnTo>
                    <a:pt x="138315" y="563880"/>
                  </a:lnTo>
                  <a:lnTo>
                    <a:pt x="137998" y="565048"/>
                  </a:lnTo>
                  <a:lnTo>
                    <a:pt x="138137" y="566343"/>
                  </a:lnTo>
                  <a:lnTo>
                    <a:pt x="137629" y="565048"/>
                  </a:lnTo>
                  <a:lnTo>
                    <a:pt x="137629" y="562610"/>
                  </a:lnTo>
                  <a:lnTo>
                    <a:pt x="137109" y="561340"/>
                  </a:lnTo>
                  <a:lnTo>
                    <a:pt x="138836" y="561340"/>
                  </a:lnTo>
                  <a:lnTo>
                    <a:pt x="138836" y="546100"/>
                  </a:lnTo>
                  <a:lnTo>
                    <a:pt x="136410" y="546100"/>
                  </a:lnTo>
                  <a:lnTo>
                    <a:pt x="141427" y="537210"/>
                  </a:lnTo>
                  <a:lnTo>
                    <a:pt x="142938" y="539330"/>
                  </a:lnTo>
                  <a:lnTo>
                    <a:pt x="143052" y="539470"/>
                  </a:lnTo>
                  <a:lnTo>
                    <a:pt x="143154" y="539610"/>
                  </a:lnTo>
                  <a:lnTo>
                    <a:pt x="145046" y="542277"/>
                  </a:lnTo>
                  <a:lnTo>
                    <a:pt x="145046" y="535139"/>
                  </a:lnTo>
                  <a:lnTo>
                    <a:pt x="143852" y="534670"/>
                  </a:lnTo>
                  <a:lnTo>
                    <a:pt x="143764" y="534035"/>
                  </a:lnTo>
                  <a:lnTo>
                    <a:pt x="143662" y="533323"/>
                  </a:lnTo>
                  <a:lnTo>
                    <a:pt x="141960" y="533323"/>
                  </a:lnTo>
                  <a:lnTo>
                    <a:pt x="141859" y="534035"/>
                  </a:lnTo>
                  <a:lnTo>
                    <a:pt x="141770" y="534670"/>
                  </a:lnTo>
                  <a:lnTo>
                    <a:pt x="140906" y="534670"/>
                  </a:lnTo>
                  <a:lnTo>
                    <a:pt x="141605" y="532130"/>
                  </a:lnTo>
                  <a:lnTo>
                    <a:pt x="142405" y="528561"/>
                  </a:lnTo>
                  <a:lnTo>
                    <a:pt x="142468" y="528320"/>
                  </a:lnTo>
                  <a:lnTo>
                    <a:pt x="146443" y="530860"/>
                  </a:lnTo>
                  <a:lnTo>
                    <a:pt x="146621" y="530860"/>
                  </a:lnTo>
                  <a:lnTo>
                    <a:pt x="146786" y="532130"/>
                  </a:lnTo>
                  <a:lnTo>
                    <a:pt x="146329" y="532980"/>
                  </a:lnTo>
                  <a:lnTo>
                    <a:pt x="146253" y="533120"/>
                  </a:lnTo>
                  <a:lnTo>
                    <a:pt x="146177" y="533603"/>
                  </a:lnTo>
                  <a:lnTo>
                    <a:pt x="146621" y="534670"/>
                  </a:lnTo>
                  <a:lnTo>
                    <a:pt x="147129" y="535940"/>
                  </a:lnTo>
                  <a:lnTo>
                    <a:pt x="147129" y="507352"/>
                  </a:lnTo>
                  <a:lnTo>
                    <a:pt x="146862" y="506857"/>
                  </a:lnTo>
                  <a:lnTo>
                    <a:pt x="146951" y="506476"/>
                  </a:lnTo>
                  <a:lnTo>
                    <a:pt x="148513" y="504190"/>
                  </a:lnTo>
                  <a:lnTo>
                    <a:pt x="149733" y="502920"/>
                  </a:lnTo>
                  <a:lnTo>
                    <a:pt x="152146" y="503707"/>
                  </a:lnTo>
                  <a:lnTo>
                    <a:pt x="153352" y="502920"/>
                  </a:lnTo>
                  <a:lnTo>
                    <a:pt x="152222" y="503707"/>
                  </a:lnTo>
                  <a:lnTo>
                    <a:pt x="153619" y="504190"/>
                  </a:lnTo>
                  <a:lnTo>
                    <a:pt x="153619" y="500126"/>
                  </a:lnTo>
                  <a:lnTo>
                    <a:pt x="152984" y="499033"/>
                  </a:lnTo>
                  <a:lnTo>
                    <a:pt x="146621" y="499033"/>
                  </a:lnTo>
                  <a:lnTo>
                    <a:pt x="146621" y="509270"/>
                  </a:lnTo>
                  <a:lnTo>
                    <a:pt x="145580" y="510540"/>
                  </a:lnTo>
                  <a:lnTo>
                    <a:pt x="144157" y="511708"/>
                  </a:lnTo>
                  <a:lnTo>
                    <a:pt x="143878" y="512902"/>
                  </a:lnTo>
                  <a:lnTo>
                    <a:pt x="143573" y="511721"/>
                  </a:lnTo>
                  <a:lnTo>
                    <a:pt x="143573" y="512902"/>
                  </a:lnTo>
                  <a:lnTo>
                    <a:pt x="142989" y="514337"/>
                  </a:lnTo>
                  <a:lnTo>
                    <a:pt x="142989" y="524510"/>
                  </a:lnTo>
                  <a:lnTo>
                    <a:pt x="142125" y="525780"/>
                  </a:lnTo>
                  <a:lnTo>
                    <a:pt x="142633" y="527050"/>
                  </a:lnTo>
                  <a:lnTo>
                    <a:pt x="142125" y="527050"/>
                  </a:lnTo>
                  <a:lnTo>
                    <a:pt x="140563" y="524510"/>
                  </a:lnTo>
                  <a:lnTo>
                    <a:pt x="136766" y="525627"/>
                  </a:lnTo>
                  <a:lnTo>
                    <a:pt x="136766" y="539610"/>
                  </a:lnTo>
                  <a:lnTo>
                    <a:pt x="133134" y="541020"/>
                  </a:lnTo>
                  <a:lnTo>
                    <a:pt x="132753" y="539610"/>
                  </a:lnTo>
                  <a:lnTo>
                    <a:pt x="131495" y="539610"/>
                  </a:lnTo>
                  <a:lnTo>
                    <a:pt x="131495" y="567651"/>
                  </a:lnTo>
                  <a:lnTo>
                    <a:pt x="128117" y="568960"/>
                  </a:lnTo>
                  <a:lnTo>
                    <a:pt x="127774" y="570230"/>
                  </a:lnTo>
                  <a:lnTo>
                    <a:pt x="127419" y="570230"/>
                  </a:lnTo>
                  <a:lnTo>
                    <a:pt x="127939" y="571500"/>
                  </a:lnTo>
                  <a:lnTo>
                    <a:pt x="126390" y="570230"/>
                  </a:lnTo>
                  <a:lnTo>
                    <a:pt x="123101" y="566432"/>
                  </a:lnTo>
                  <a:lnTo>
                    <a:pt x="121259" y="567651"/>
                  </a:lnTo>
                  <a:lnTo>
                    <a:pt x="121018" y="566343"/>
                  </a:lnTo>
                  <a:lnTo>
                    <a:pt x="121437" y="566343"/>
                  </a:lnTo>
                  <a:lnTo>
                    <a:pt x="122491" y="565048"/>
                  </a:lnTo>
                  <a:lnTo>
                    <a:pt x="122313" y="565048"/>
                  </a:lnTo>
                  <a:lnTo>
                    <a:pt x="121196" y="563880"/>
                  </a:lnTo>
                  <a:lnTo>
                    <a:pt x="120167" y="563880"/>
                  </a:lnTo>
                  <a:lnTo>
                    <a:pt x="120688" y="562610"/>
                  </a:lnTo>
                  <a:lnTo>
                    <a:pt x="120853" y="561340"/>
                  </a:lnTo>
                  <a:lnTo>
                    <a:pt x="120853" y="560070"/>
                  </a:lnTo>
                  <a:lnTo>
                    <a:pt x="124307" y="560070"/>
                  </a:lnTo>
                  <a:lnTo>
                    <a:pt x="127723" y="557060"/>
                  </a:lnTo>
                  <a:lnTo>
                    <a:pt x="128066" y="558584"/>
                  </a:lnTo>
                  <a:lnTo>
                    <a:pt x="128117" y="558800"/>
                  </a:lnTo>
                  <a:lnTo>
                    <a:pt x="127660" y="560806"/>
                  </a:lnTo>
                  <a:lnTo>
                    <a:pt x="127546" y="561340"/>
                  </a:lnTo>
                  <a:lnTo>
                    <a:pt x="127254" y="562610"/>
                  </a:lnTo>
                  <a:lnTo>
                    <a:pt x="127419" y="563880"/>
                  </a:lnTo>
                  <a:lnTo>
                    <a:pt x="129997" y="566343"/>
                  </a:lnTo>
                  <a:lnTo>
                    <a:pt x="131356" y="567651"/>
                  </a:lnTo>
                  <a:lnTo>
                    <a:pt x="131495" y="567651"/>
                  </a:lnTo>
                  <a:lnTo>
                    <a:pt x="131495" y="539610"/>
                  </a:lnTo>
                  <a:lnTo>
                    <a:pt x="131025" y="539610"/>
                  </a:lnTo>
                  <a:lnTo>
                    <a:pt x="132257" y="538480"/>
                  </a:lnTo>
                  <a:lnTo>
                    <a:pt x="135978" y="539610"/>
                  </a:lnTo>
                  <a:lnTo>
                    <a:pt x="136766" y="539610"/>
                  </a:lnTo>
                  <a:lnTo>
                    <a:pt x="136766" y="525627"/>
                  </a:lnTo>
                  <a:lnTo>
                    <a:pt x="136245" y="525780"/>
                  </a:lnTo>
                  <a:lnTo>
                    <a:pt x="133819" y="523240"/>
                  </a:lnTo>
                  <a:lnTo>
                    <a:pt x="135890" y="523240"/>
                  </a:lnTo>
                  <a:lnTo>
                    <a:pt x="136588" y="521970"/>
                  </a:lnTo>
                  <a:lnTo>
                    <a:pt x="137109" y="521970"/>
                  </a:lnTo>
                  <a:lnTo>
                    <a:pt x="138137" y="520700"/>
                  </a:lnTo>
                  <a:lnTo>
                    <a:pt x="138836" y="520700"/>
                  </a:lnTo>
                  <a:lnTo>
                    <a:pt x="139357" y="521970"/>
                  </a:lnTo>
                  <a:lnTo>
                    <a:pt x="137109" y="521970"/>
                  </a:lnTo>
                  <a:lnTo>
                    <a:pt x="138836" y="523240"/>
                  </a:lnTo>
                  <a:lnTo>
                    <a:pt x="142125" y="523240"/>
                  </a:lnTo>
                  <a:lnTo>
                    <a:pt x="142989" y="524510"/>
                  </a:lnTo>
                  <a:lnTo>
                    <a:pt x="142989" y="514337"/>
                  </a:lnTo>
                  <a:lnTo>
                    <a:pt x="142544" y="515416"/>
                  </a:lnTo>
                  <a:lnTo>
                    <a:pt x="141693" y="515416"/>
                  </a:lnTo>
                  <a:lnTo>
                    <a:pt x="141262" y="514350"/>
                  </a:lnTo>
                  <a:lnTo>
                    <a:pt x="141947" y="514350"/>
                  </a:lnTo>
                  <a:lnTo>
                    <a:pt x="142735" y="512902"/>
                  </a:lnTo>
                  <a:lnTo>
                    <a:pt x="143573" y="512902"/>
                  </a:lnTo>
                  <a:lnTo>
                    <a:pt x="143573" y="511721"/>
                  </a:lnTo>
                  <a:lnTo>
                    <a:pt x="143332" y="510540"/>
                  </a:lnTo>
                  <a:lnTo>
                    <a:pt x="144881" y="510540"/>
                  </a:lnTo>
                  <a:lnTo>
                    <a:pt x="146621" y="509270"/>
                  </a:lnTo>
                  <a:lnTo>
                    <a:pt x="146621" y="499033"/>
                  </a:lnTo>
                  <a:lnTo>
                    <a:pt x="145897" y="499033"/>
                  </a:lnTo>
                  <a:lnTo>
                    <a:pt x="150596" y="497840"/>
                  </a:lnTo>
                  <a:lnTo>
                    <a:pt x="156781" y="506653"/>
                  </a:lnTo>
                  <a:lnTo>
                    <a:pt x="156781" y="439877"/>
                  </a:lnTo>
                  <a:lnTo>
                    <a:pt x="156476" y="439420"/>
                  </a:lnTo>
                  <a:lnTo>
                    <a:pt x="155956" y="440690"/>
                  </a:lnTo>
                  <a:lnTo>
                    <a:pt x="155600" y="440690"/>
                  </a:lnTo>
                  <a:lnTo>
                    <a:pt x="154228" y="440232"/>
                  </a:lnTo>
                  <a:lnTo>
                    <a:pt x="154228" y="472440"/>
                  </a:lnTo>
                  <a:lnTo>
                    <a:pt x="154051" y="472440"/>
                  </a:lnTo>
                  <a:lnTo>
                    <a:pt x="154051" y="490220"/>
                  </a:lnTo>
                  <a:lnTo>
                    <a:pt x="153352" y="490220"/>
                  </a:lnTo>
                  <a:lnTo>
                    <a:pt x="152323" y="491490"/>
                  </a:lnTo>
                  <a:lnTo>
                    <a:pt x="151282" y="491490"/>
                  </a:lnTo>
                  <a:lnTo>
                    <a:pt x="150418" y="490220"/>
                  </a:lnTo>
                  <a:lnTo>
                    <a:pt x="149898" y="488950"/>
                  </a:lnTo>
                  <a:lnTo>
                    <a:pt x="151980" y="488950"/>
                  </a:lnTo>
                  <a:lnTo>
                    <a:pt x="153009" y="487680"/>
                  </a:lnTo>
                  <a:lnTo>
                    <a:pt x="153530" y="488950"/>
                  </a:lnTo>
                  <a:lnTo>
                    <a:pt x="153873" y="488950"/>
                  </a:lnTo>
                  <a:lnTo>
                    <a:pt x="153949" y="489458"/>
                  </a:lnTo>
                  <a:lnTo>
                    <a:pt x="154051" y="490220"/>
                  </a:lnTo>
                  <a:lnTo>
                    <a:pt x="154051" y="472440"/>
                  </a:lnTo>
                  <a:lnTo>
                    <a:pt x="153352" y="472440"/>
                  </a:lnTo>
                  <a:lnTo>
                    <a:pt x="153187" y="471170"/>
                  </a:lnTo>
                  <a:lnTo>
                    <a:pt x="152844" y="471170"/>
                  </a:lnTo>
                  <a:lnTo>
                    <a:pt x="152666" y="469900"/>
                  </a:lnTo>
                  <a:lnTo>
                    <a:pt x="152590" y="469315"/>
                  </a:lnTo>
                  <a:lnTo>
                    <a:pt x="152488" y="468642"/>
                  </a:lnTo>
                  <a:lnTo>
                    <a:pt x="153797" y="469315"/>
                  </a:lnTo>
                  <a:lnTo>
                    <a:pt x="153873" y="469900"/>
                  </a:lnTo>
                  <a:lnTo>
                    <a:pt x="154228" y="472440"/>
                  </a:lnTo>
                  <a:lnTo>
                    <a:pt x="154228" y="440232"/>
                  </a:lnTo>
                  <a:lnTo>
                    <a:pt x="151803" y="439420"/>
                  </a:lnTo>
                  <a:lnTo>
                    <a:pt x="150241" y="439978"/>
                  </a:lnTo>
                  <a:lnTo>
                    <a:pt x="150241" y="474980"/>
                  </a:lnTo>
                  <a:lnTo>
                    <a:pt x="148513" y="477520"/>
                  </a:lnTo>
                  <a:lnTo>
                    <a:pt x="142633" y="476250"/>
                  </a:lnTo>
                  <a:lnTo>
                    <a:pt x="142900" y="477520"/>
                  </a:lnTo>
                  <a:lnTo>
                    <a:pt x="143027" y="478180"/>
                  </a:lnTo>
                  <a:lnTo>
                    <a:pt x="143154" y="478790"/>
                  </a:lnTo>
                  <a:lnTo>
                    <a:pt x="141605" y="480060"/>
                  </a:lnTo>
                  <a:lnTo>
                    <a:pt x="141262" y="480237"/>
                  </a:lnTo>
                  <a:lnTo>
                    <a:pt x="141262" y="496570"/>
                  </a:lnTo>
                  <a:lnTo>
                    <a:pt x="138137" y="496570"/>
                  </a:lnTo>
                  <a:lnTo>
                    <a:pt x="138836" y="498602"/>
                  </a:lnTo>
                  <a:lnTo>
                    <a:pt x="138912" y="498805"/>
                  </a:lnTo>
                  <a:lnTo>
                    <a:pt x="138976" y="499033"/>
                  </a:lnTo>
                  <a:lnTo>
                    <a:pt x="138315" y="498106"/>
                  </a:lnTo>
                  <a:lnTo>
                    <a:pt x="138315" y="501650"/>
                  </a:lnTo>
                  <a:lnTo>
                    <a:pt x="137795" y="502920"/>
                  </a:lnTo>
                  <a:lnTo>
                    <a:pt x="137909" y="503707"/>
                  </a:lnTo>
                  <a:lnTo>
                    <a:pt x="137972" y="504190"/>
                  </a:lnTo>
                  <a:lnTo>
                    <a:pt x="137629" y="504507"/>
                  </a:lnTo>
                  <a:lnTo>
                    <a:pt x="137629" y="514350"/>
                  </a:lnTo>
                  <a:lnTo>
                    <a:pt x="135204" y="514350"/>
                  </a:lnTo>
                  <a:lnTo>
                    <a:pt x="132232" y="515416"/>
                  </a:lnTo>
                  <a:lnTo>
                    <a:pt x="130390" y="516077"/>
                  </a:lnTo>
                  <a:lnTo>
                    <a:pt x="130390" y="544703"/>
                  </a:lnTo>
                  <a:lnTo>
                    <a:pt x="130022" y="546100"/>
                  </a:lnTo>
                  <a:lnTo>
                    <a:pt x="130187" y="546100"/>
                  </a:lnTo>
                  <a:lnTo>
                    <a:pt x="130073" y="546925"/>
                  </a:lnTo>
                  <a:lnTo>
                    <a:pt x="130022" y="547370"/>
                  </a:lnTo>
                  <a:lnTo>
                    <a:pt x="127469" y="547370"/>
                  </a:lnTo>
                  <a:lnTo>
                    <a:pt x="127469" y="555929"/>
                  </a:lnTo>
                  <a:lnTo>
                    <a:pt x="127304" y="555929"/>
                  </a:lnTo>
                  <a:lnTo>
                    <a:pt x="123444" y="554990"/>
                  </a:lnTo>
                  <a:lnTo>
                    <a:pt x="123621" y="553720"/>
                  </a:lnTo>
                  <a:lnTo>
                    <a:pt x="124142" y="552450"/>
                  </a:lnTo>
                  <a:lnTo>
                    <a:pt x="125171" y="552450"/>
                  </a:lnTo>
                  <a:lnTo>
                    <a:pt x="127254" y="554990"/>
                  </a:lnTo>
                  <a:lnTo>
                    <a:pt x="127469" y="555929"/>
                  </a:lnTo>
                  <a:lnTo>
                    <a:pt x="127469" y="547370"/>
                  </a:lnTo>
                  <a:lnTo>
                    <a:pt x="125526" y="547370"/>
                  </a:lnTo>
                  <a:lnTo>
                    <a:pt x="123621" y="546100"/>
                  </a:lnTo>
                  <a:lnTo>
                    <a:pt x="124663" y="546100"/>
                  </a:lnTo>
                  <a:lnTo>
                    <a:pt x="124282" y="544703"/>
                  </a:lnTo>
                  <a:lnTo>
                    <a:pt x="124548" y="544703"/>
                  </a:lnTo>
                  <a:lnTo>
                    <a:pt x="125171" y="543560"/>
                  </a:lnTo>
                  <a:lnTo>
                    <a:pt x="126911" y="543560"/>
                  </a:lnTo>
                  <a:lnTo>
                    <a:pt x="128003" y="544703"/>
                  </a:lnTo>
                  <a:lnTo>
                    <a:pt x="130390" y="544703"/>
                  </a:lnTo>
                  <a:lnTo>
                    <a:pt x="130390" y="516077"/>
                  </a:lnTo>
                  <a:lnTo>
                    <a:pt x="128117" y="516890"/>
                  </a:lnTo>
                  <a:lnTo>
                    <a:pt x="128016" y="515416"/>
                  </a:lnTo>
                  <a:lnTo>
                    <a:pt x="127939" y="514350"/>
                  </a:lnTo>
                  <a:lnTo>
                    <a:pt x="130289" y="511708"/>
                  </a:lnTo>
                  <a:lnTo>
                    <a:pt x="130683" y="511708"/>
                  </a:lnTo>
                  <a:lnTo>
                    <a:pt x="132270" y="510540"/>
                  </a:lnTo>
                  <a:lnTo>
                    <a:pt x="132435" y="510540"/>
                  </a:lnTo>
                  <a:lnTo>
                    <a:pt x="133388" y="511708"/>
                  </a:lnTo>
                  <a:lnTo>
                    <a:pt x="136067" y="511708"/>
                  </a:lnTo>
                  <a:lnTo>
                    <a:pt x="136067" y="512902"/>
                  </a:lnTo>
                  <a:lnTo>
                    <a:pt x="136245" y="512902"/>
                  </a:lnTo>
                  <a:lnTo>
                    <a:pt x="137629" y="514350"/>
                  </a:lnTo>
                  <a:lnTo>
                    <a:pt x="137629" y="504507"/>
                  </a:lnTo>
                  <a:lnTo>
                    <a:pt x="136588" y="505460"/>
                  </a:lnTo>
                  <a:lnTo>
                    <a:pt x="135890" y="504190"/>
                  </a:lnTo>
                  <a:lnTo>
                    <a:pt x="136245" y="504190"/>
                  </a:lnTo>
                  <a:lnTo>
                    <a:pt x="137629" y="502920"/>
                  </a:lnTo>
                  <a:lnTo>
                    <a:pt x="138315" y="501650"/>
                  </a:lnTo>
                  <a:lnTo>
                    <a:pt x="138315" y="498106"/>
                  </a:lnTo>
                  <a:lnTo>
                    <a:pt x="136410" y="495300"/>
                  </a:lnTo>
                  <a:lnTo>
                    <a:pt x="127279" y="499033"/>
                  </a:lnTo>
                  <a:lnTo>
                    <a:pt x="127012" y="499033"/>
                  </a:lnTo>
                  <a:lnTo>
                    <a:pt x="129032" y="501650"/>
                  </a:lnTo>
                  <a:lnTo>
                    <a:pt x="130022" y="502920"/>
                  </a:lnTo>
                  <a:lnTo>
                    <a:pt x="128638" y="502920"/>
                  </a:lnTo>
                  <a:lnTo>
                    <a:pt x="127774" y="503377"/>
                  </a:lnTo>
                  <a:lnTo>
                    <a:pt x="127774" y="519430"/>
                  </a:lnTo>
                  <a:lnTo>
                    <a:pt x="126911" y="520700"/>
                  </a:lnTo>
                  <a:lnTo>
                    <a:pt x="126212" y="520700"/>
                  </a:lnTo>
                  <a:lnTo>
                    <a:pt x="126047" y="521970"/>
                  </a:lnTo>
                  <a:lnTo>
                    <a:pt x="123964" y="521970"/>
                  </a:lnTo>
                  <a:lnTo>
                    <a:pt x="125171" y="524510"/>
                  </a:lnTo>
                  <a:lnTo>
                    <a:pt x="121551" y="524510"/>
                  </a:lnTo>
                  <a:lnTo>
                    <a:pt x="121894" y="525780"/>
                  </a:lnTo>
                  <a:lnTo>
                    <a:pt x="121894" y="529590"/>
                  </a:lnTo>
                  <a:lnTo>
                    <a:pt x="121716" y="529590"/>
                  </a:lnTo>
                  <a:lnTo>
                    <a:pt x="121716" y="543560"/>
                  </a:lnTo>
                  <a:lnTo>
                    <a:pt x="118948" y="543560"/>
                  </a:lnTo>
                  <a:lnTo>
                    <a:pt x="119722" y="546925"/>
                  </a:lnTo>
                  <a:lnTo>
                    <a:pt x="119811" y="547370"/>
                  </a:lnTo>
                  <a:lnTo>
                    <a:pt x="120853" y="547370"/>
                  </a:lnTo>
                  <a:lnTo>
                    <a:pt x="120853" y="548576"/>
                  </a:lnTo>
                  <a:lnTo>
                    <a:pt x="119976" y="548576"/>
                  </a:lnTo>
                  <a:lnTo>
                    <a:pt x="119951" y="548398"/>
                  </a:lnTo>
                  <a:lnTo>
                    <a:pt x="119849" y="547624"/>
                  </a:lnTo>
                  <a:lnTo>
                    <a:pt x="119811" y="547370"/>
                  </a:lnTo>
                  <a:lnTo>
                    <a:pt x="119811" y="553720"/>
                  </a:lnTo>
                  <a:lnTo>
                    <a:pt x="119811" y="554990"/>
                  </a:lnTo>
                  <a:lnTo>
                    <a:pt x="118948" y="554990"/>
                  </a:lnTo>
                  <a:lnTo>
                    <a:pt x="119303" y="553720"/>
                  </a:lnTo>
                  <a:lnTo>
                    <a:pt x="119811" y="553720"/>
                  </a:lnTo>
                  <a:lnTo>
                    <a:pt x="119811" y="547370"/>
                  </a:lnTo>
                  <a:lnTo>
                    <a:pt x="117741" y="547370"/>
                  </a:lnTo>
                  <a:lnTo>
                    <a:pt x="117805" y="546925"/>
                  </a:lnTo>
                  <a:lnTo>
                    <a:pt x="117919" y="546100"/>
                  </a:lnTo>
                  <a:lnTo>
                    <a:pt x="118440" y="546100"/>
                  </a:lnTo>
                  <a:lnTo>
                    <a:pt x="117678" y="544703"/>
                  </a:lnTo>
                  <a:lnTo>
                    <a:pt x="115747" y="544703"/>
                  </a:lnTo>
                  <a:lnTo>
                    <a:pt x="117411" y="542277"/>
                  </a:lnTo>
                  <a:lnTo>
                    <a:pt x="119418" y="541020"/>
                  </a:lnTo>
                  <a:lnTo>
                    <a:pt x="115379" y="539610"/>
                  </a:lnTo>
                  <a:lnTo>
                    <a:pt x="114401" y="539330"/>
                  </a:lnTo>
                  <a:lnTo>
                    <a:pt x="117995" y="534035"/>
                  </a:lnTo>
                  <a:lnTo>
                    <a:pt x="117830" y="533603"/>
                  </a:lnTo>
                  <a:lnTo>
                    <a:pt x="117703" y="533323"/>
                  </a:lnTo>
                  <a:lnTo>
                    <a:pt x="118389" y="533323"/>
                  </a:lnTo>
                  <a:lnTo>
                    <a:pt x="118630" y="533120"/>
                  </a:lnTo>
                  <a:lnTo>
                    <a:pt x="118719" y="532980"/>
                  </a:lnTo>
                  <a:lnTo>
                    <a:pt x="118630" y="533323"/>
                  </a:lnTo>
                  <a:lnTo>
                    <a:pt x="118554" y="533603"/>
                  </a:lnTo>
                  <a:lnTo>
                    <a:pt x="119189" y="534670"/>
                  </a:lnTo>
                  <a:lnTo>
                    <a:pt x="120688" y="537210"/>
                  </a:lnTo>
                  <a:lnTo>
                    <a:pt x="120281" y="538391"/>
                  </a:lnTo>
                  <a:lnTo>
                    <a:pt x="119418" y="541020"/>
                  </a:lnTo>
                  <a:lnTo>
                    <a:pt x="121716" y="543560"/>
                  </a:lnTo>
                  <a:lnTo>
                    <a:pt x="121716" y="529590"/>
                  </a:lnTo>
                  <a:lnTo>
                    <a:pt x="121437" y="528561"/>
                  </a:lnTo>
                  <a:lnTo>
                    <a:pt x="121373" y="528320"/>
                  </a:lnTo>
                  <a:lnTo>
                    <a:pt x="121894" y="529590"/>
                  </a:lnTo>
                  <a:lnTo>
                    <a:pt x="121894" y="525780"/>
                  </a:lnTo>
                  <a:lnTo>
                    <a:pt x="120167" y="525780"/>
                  </a:lnTo>
                  <a:lnTo>
                    <a:pt x="120167" y="527050"/>
                  </a:lnTo>
                  <a:lnTo>
                    <a:pt x="117221" y="524510"/>
                  </a:lnTo>
                  <a:lnTo>
                    <a:pt x="114185" y="523024"/>
                  </a:lnTo>
                  <a:lnTo>
                    <a:pt x="115316" y="521970"/>
                  </a:lnTo>
                  <a:lnTo>
                    <a:pt x="115671" y="521970"/>
                  </a:lnTo>
                  <a:lnTo>
                    <a:pt x="115836" y="520700"/>
                  </a:lnTo>
                  <a:lnTo>
                    <a:pt x="117055" y="521970"/>
                  </a:lnTo>
                  <a:lnTo>
                    <a:pt x="119468" y="519430"/>
                  </a:lnTo>
                  <a:lnTo>
                    <a:pt x="119811" y="519430"/>
                  </a:lnTo>
                  <a:lnTo>
                    <a:pt x="120167" y="520700"/>
                  </a:lnTo>
                  <a:lnTo>
                    <a:pt x="120332" y="520700"/>
                  </a:lnTo>
                  <a:lnTo>
                    <a:pt x="123278" y="519430"/>
                  </a:lnTo>
                  <a:lnTo>
                    <a:pt x="121196" y="516890"/>
                  </a:lnTo>
                  <a:lnTo>
                    <a:pt x="120167" y="516890"/>
                  </a:lnTo>
                  <a:lnTo>
                    <a:pt x="120294" y="515416"/>
                  </a:lnTo>
                  <a:lnTo>
                    <a:pt x="120396" y="514350"/>
                  </a:lnTo>
                  <a:lnTo>
                    <a:pt x="120484" y="513346"/>
                  </a:lnTo>
                  <a:lnTo>
                    <a:pt x="120497" y="513080"/>
                  </a:lnTo>
                  <a:lnTo>
                    <a:pt x="124104" y="518160"/>
                  </a:lnTo>
                  <a:lnTo>
                    <a:pt x="125006" y="519430"/>
                  </a:lnTo>
                  <a:lnTo>
                    <a:pt x="127774" y="519430"/>
                  </a:lnTo>
                  <a:lnTo>
                    <a:pt x="127774" y="503377"/>
                  </a:lnTo>
                  <a:lnTo>
                    <a:pt x="126466" y="504050"/>
                  </a:lnTo>
                  <a:lnTo>
                    <a:pt x="127939" y="501650"/>
                  </a:lnTo>
                  <a:lnTo>
                    <a:pt x="126339" y="501650"/>
                  </a:lnTo>
                  <a:lnTo>
                    <a:pt x="126339" y="504253"/>
                  </a:lnTo>
                  <a:lnTo>
                    <a:pt x="125603" y="505460"/>
                  </a:lnTo>
                  <a:lnTo>
                    <a:pt x="125183" y="506158"/>
                  </a:lnTo>
                  <a:lnTo>
                    <a:pt x="125056" y="506476"/>
                  </a:lnTo>
                  <a:lnTo>
                    <a:pt x="124841" y="507542"/>
                  </a:lnTo>
                  <a:lnTo>
                    <a:pt x="124739" y="508000"/>
                  </a:lnTo>
                  <a:lnTo>
                    <a:pt x="124485" y="509270"/>
                  </a:lnTo>
                  <a:lnTo>
                    <a:pt x="126136" y="509955"/>
                  </a:lnTo>
                  <a:lnTo>
                    <a:pt x="122059" y="510413"/>
                  </a:lnTo>
                  <a:lnTo>
                    <a:pt x="122059" y="511708"/>
                  </a:lnTo>
                  <a:lnTo>
                    <a:pt x="114020" y="512686"/>
                  </a:lnTo>
                  <a:lnTo>
                    <a:pt x="114020" y="539610"/>
                  </a:lnTo>
                  <a:lnTo>
                    <a:pt x="113677" y="539115"/>
                  </a:lnTo>
                  <a:lnTo>
                    <a:pt x="113588" y="563880"/>
                  </a:lnTo>
                  <a:lnTo>
                    <a:pt x="112801" y="565048"/>
                  </a:lnTo>
                  <a:lnTo>
                    <a:pt x="112077" y="566343"/>
                  </a:lnTo>
                  <a:lnTo>
                    <a:pt x="110858" y="567651"/>
                  </a:lnTo>
                  <a:lnTo>
                    <a:pt x="109791" y="568960"/>
                  </a:lnTo>
                  <a:lnTo>
                    <a:pt x="107708" y="568960"/>
                  </a:lnTo>
                  <a:lnTo>
                    <a:pt x="106997" y="567651"/>
                  </a:lnTo>
                  <a:lnTo>
                    <a:pt x="106260" y="566343"/>
                  </a:lnTo>
                  <a:lnTo>
                    <a:pt x="103911" y="563880"/>
                  </a:lnTo>
                  <a:lnTo>
                    <a:pt x="101841" y="565048"/>
                  </a:lnTo>
                  <a:lnTo>
                    <a:pt x="99834" y="565048"/>
                  </a:lnTo>
                  <a:lnTo>
                    <a:pt x="102349" y="561340"/>
                  </a:lnTo>
                  <a:lnTo>
                    <a:pt x="100101" y="561340"/>
                  </a:lnTo>
                  <a:lnTo>
                    <a:pt x="101142" y="560070"/>
                  </a:lnTo>
                  <a:lnTo>
                    <a:pt x="100647" y="558800"/>
                  </a:lnTo>
                  <a:lnTo>
                    <a:pt x="100799" y="558800"/>
                  </a:lnTo>
                  <a:lnTo>
                    <a:pt x="110312" y="560070"/>
                  </a:lnTo>
                  <a:lnTo>
                    <a:pt x="112039" y="561340"/>
                  </a:lnTo>
                  <a:lnTo>
                    <a:pt x="112560" y="562610"/>
                  </a:lnTo>
                  <a:lnTo>
                    <a:pt x="112725" y="562610"/>
                  </a:lnTo>
                  <a:lnTo>
                    <a:pt x="113588" y="563880"/>
                  </a:lnTo>
                  <a:lnTo>
                    <a:pt x="113588" y="539089"/>
                  </a:lnTo>
                  <a:lnTo>
                    <a:pt x="111201" y="538391"/>
                  </a:lnTo>
                  <a:lnTo>
                    <a:pt x="110477" y="538391"/>
                  </a:lnTo>
                  <a:lnTo>
                    <a:pt x="110477" y="552450"/>
                  </a:lnTo>
                  <a:lnTo>
                    <a:pt x="110312" y="552450"/>
                  </a:lnTo>
                  <a:lnTo>
                    <a:pt x="110007" y="551573"/>
                  </a:lnTo>
                  <a:lnTo>
                    <a:pt x="109931" y="551065"/>
                  </a:lnTo>
                  <a:lnTo>
                    <a:pt x="110070" y="551573"/>
                  </a:lnTo>
                  <a:lnTo>
                    <a:pt x="110477" y="552450"/>
                  </a:lnTo>
                  <a:lnTo>
                    <a:pt x="110477" y="538391"/>
                  </a:lnTo>
                  <a:lnTo>
                    <a:pt x="108927" y="538391"/>
                  </a:lnTo>
                  <a:lnTo>
                    <a:pt x="108927" y="549910"/>
                  </a:lnTo>
                  <a:lnTo>
                    <a:pt x="107022" y="549910"/>
                  </a:lnTo>
                  <a:lnTo>
                    <a:pt x="106654" y="548576"/>
                  </a:lnTo>
                  <a:lnTo>
                    <a:pt x="106616" y="548398"/>
                  </a:lnTo>
                  <a:lnTo>
                    <a:pt x="107175" y="548576"/>
                  </a:lnTo>
                  <a:lnTo>
                    <a:pt x="108927" y="549910"/>
                  </a:lnTo>
                  <a:lnTo>
                    <a:pt x="108927" y="538391"/>
                  </a:lnTo>
                  <a:lnTo>
                    <a:pt x="106845" y="538391"/>
                  </a:lnTo>
                  <a:lnTo>
                    <a:pt x="106845" y="535940"/>
                  </a:lnTo>
                  <a:lnTo>
                    <a:pt x="105295" y="535940"/>
                  </a:lnTo>
                  <a:lnTo>
                    <a:pt x="105295" y="554990"/>
                  </a:lnTo>
                  <a:lnTo>
                    <a:pt x="104432" y="556260"/>
                  </a:lnTo>
                  <a:lnTo>
                    <a:pt x="101104" y="558584"/>
                  </a:lnTo>
                  <a:lnTo>
                    <a:pt x="101142" y="558800"/>
                  </a:lnTo>
                  <a:lnTo>
                    <a:pt x="101041" y="558584"/>
                  </a:lnTo>
                  <a:lnTo>
                    <a:pt x="99936" y="556260"/>
                  </a:lnTo>
                  <a:lnTo>
                    <a:pt x="99021" y="555155"/>
                  </a:lnTo>
                  <a:lnTo>
                    <a:pt x="99021" y="565048"/>
                  </a:lnTo>
                  <a:lnTo>
                    <a:pt x="98577" y="566343"/>
                  </a:lnTo>
                  <a:lnTo>
                    <a:pt x="94602" y="565048"/>
                  </a:lnTo>
                  <a:lnTo>
                    <a:pt x="95478" y="565048"/>
                  </a:lnTo>
                  <a:lnTo>
                    <a:pt x="95961" y="563880"/>
                  </a:lnTo>
                  <a:lnTo>
                    <a:pt x="96481" y="563880"/>
                  </a:lnTo>
                  <a:lnTo>
                    <a:pt x="99021" y="565048"/>
                  </a:lnTo>
                  <a:lnTo>
                    <a:pt x="99021" y="555155"/>
                  </a:lnTo>
                  <a:lnTo>
                    <a:pt x="98894" y="554990"/>
                  </a:lnTo>
                  <a:lnTo>
                    <a:pt x="102704" y="554990"/>
                  </a:lnTo>
                  <a:lnTo>
                    <a:pt x="98856" y="551065"/>
                  </a:lnTo>
                  <a:lnTo>
                    <a:pt x="100101" y="549910"/>
                  </a:lnTo>
                  <a:lnTo>
                    <a:pt x="101511" y="548576"/>
                  </a:lnTo>
                  <a:lnTo>
                    <a:pt x="102527" y="546100"/>
                  </a:lnTo>
                  <a:lnTo>
                    <a:pt x="103390" y="547370"/>
                  </a:lnTo>
                  <a:lnTo>
                    <a:pt x="104190" y="547624"/>
                  </a:lnTo>
                  <a:lnTo>
                    <a:pt x="101485" y="549910"/>
                  </a:lnTo>
                  <a:lnTo>
                    <a:pt x="104432" y="553720"/>
                  </a:lnTo>
                  <a:lnTo>
                    <a:pt x="104775" y="553720"/>
                  </a:lnTo>
                  <a:lnTo>
                    <a:pt x="105295" y="554990"/>
                  </a:lnTo>
                  <a:lnTo>
                    <a:pt x="105295" y="535940"/>
                  </a:lnTo>
                  <a:lnTo>
                    <a:pt x="104432" y="532130"/>
                  </a:lnTo>
                  <a:lnTo>
                    <a:pt x="101142" y="534670"/>
                  </a:lnTo>
                  <a:lnTo>
                    <a:pt x="98933" y="533323"/>
                  </a:lnTo>
                  <a:lnTo>
                    <a:pt x="99098" y="533323"/>
                  </a:lnTo>
                  <a:lnTo>
                    <a:pt x="99593" y="532130"/>
                  </a:lnTo>
                  <a:lnTo>
                    <a:pt x="99936" y="532130"/>
                  </a:lnTo>
                  <a:lnTo>
                    <a:pt x="98894" y="529590"/>
                  </a:lnTo>
                  <a:lnTo>
                    <a:pt x="102006" y="532130"/>
                  </a:lnTo>
                  <a:lnTo>
                    <a:pt x="102489" y="528561"/>
                  </a:lnTo>
                  <a:lnTo>
                    <a:pt x="105981" y="529590"/>
                  </a:lnTo>
                  <a:lnTo>
                    <a:pt x="105638" y="530860"/>
                  </a:lnTo>
                  <a:lnTo>
                    <a:pt x="105981" y="530860"/>
                  </a:lnTo>
                  <a:lnTo>
                    <a:pt x="106845" y="532130"/>
                  </a:lnTo>
                  <a:lnTo>
                    <a:pt x="106387" y="532980"/>
                  </a:lnTo>
                  <a:lnTo>
                    <a:pt x="106311" y="533120"/>
                  </a:lnTo>
                  <a:lnTo>
                    <a:pt x="106260" y="533603"/>
                  </a:lnTo>
                  <a:lnTo>
                    <a:pt x="107429" y="535940"/>
                  </a:lnTo>
                  <a:lnTo>
                    <a:pt x="108064" y="537210"/>
                  </a:lnTo>
                  <a:lnTo>
                    <a:pt x="110832" y="537210"/>
                  </a:lnTo>
                  <a:lnTo>
                    <a:pt x="111518" y="535940"/>
                  </a:lnTo>
                  <a:lnTo>
                    <a:pt x="113677" y="539115"/>
                  </a:lnTo>
                  <a:lnTo>
                    <a:pt x="113830" y="539330"/>
                  </a:lnTo>
                  <a:lnTo>
                    <a:pt x="113931" y="539470"/>
                  </a:lnTo>
                  <a:lnTo>
                    <a:pt x="114020" y="539610"/>
                  </a:lnTo>
                  <a:lnTo>
                    <a:pt x="114020" y="512686"/>
                  </a:lnTo>
                  <a:lnTo>
                    <a:pt x="112229" y="512902"/>
                  </a:lnTo>
                  <a:lnTo>
                    <a:pt x="111709" y="512902"/>
                  </a:lnTo>
                  <a:lnTo>
                    <a:pt x="112560" y="510540"/>
                  </a:lnTo>
                  <a:lnTo>
                    <a:pt x="111455" y="509841"/>
                  </a:lnTo>
                  <a:lnTo>
                    <a:pt x="111455" y="522376"/>
                  </a:lnTo>
                  <a:lnTo>
                    <a:pt x="108407" y="524510"/>
                  </a:lnTo>
                  <a:lnTo>
                    <a:pt x="104775" y="521970"/>
                  </a:lnTo>
                  <a:lnTo>
                    <a:pt x="103530" y="524510"/>
                  </a:lnTo>
                  <a:lnTo>
                    <a:pt x="102285" y="527050"/>
                  </a:lnTo>
                  <a:lnTo>
                    <a:pt x="101892" y="527850"/>
                  </a:lnTo>
                  <a:lnTo>
                    <a:pt x="100799" y="527050"/>
                  </a:lnTo>
                  <a:lnTo>
                    <a:pt x="98475" y="526465"/>
                  </a:lnTo>
                  <a:lnTo>
                    <a:pt x="101663" y="524510"/>
                  </a:lnTo>
                  <a:lnTo>
                    <a:pt x="100279" y="523240"/>
                  </a:lnTo>
                  <a:lnTo>
                    <a:pt x="97688" y="523240"/>
                  </a:lnTo>
                  <a:lnTo>
                    <a:pt x="95618" y="516890"/>
                  </a:lnTo>
                  <a:lnTo>
                    <a:pt x="97053" y="518160"/>
                  </a:lnTo>
                  <a:lnTo>
                    <a:pt x="99936" y="520700"/>
                  </a:lnTo>
                  <a:lnTo>
                    <a:pt x="102704" y="519430"/>
                  </a:lnTo>
                  <a:lnTo>
                    <a:pt x="102870" y="518160"/>
                  </a:lnTo>
                  <a:lnTo>
                    <a:pt x="100799" y="515632"/>
                  </a:lnTo>
                  <a:lnTo>
                    <a:pt x="98031" y="518160"/>
                  </a:lnTo>
                  <a:lnTo>
                    <a:pt x="97510" y="514350"/>
                  </a:lnTo>
                  <a:lnTo>
                    <a:pt x="95770" y="515416"/>
                  </a:lnTo>
                  <a:lnTo>
                    <a:pt x="95465" y="515416"/>
                  </a:lnTo>
                  <a:lnTo>
                    <a:pt x="95618" y="514350"/>
                  </a:lnTo>
                  <a:lnTo>
                    <a:pt x="92278" y="512902"/>
                  </a:lnTo>
                  <a:lnTo>
                    <a:pt x="92608" y="512902"/>
                  </a:lnTo>
                  <a:lnTo>
                    <a:pt x="92189" y="511708"/>
                  </a:lnTo>
                  <a:lnTo>
                    <a:pt x="92506" y="510540"/>
                  </a:lnTo>
                  <a:lnTo>
                    <a:pt x="92849" y="510540"/>
                  </a:lnTo>
                  <a:lnTo>
                    <a:pt x="92506" y="508000"/>
                  </a:lnTo>
                  <a:lnTo>
                    <a:pt x="95961" y="508000"/>
                  </a:lnTo>
                  <a:lnTo>
                    <a:pt x="95897" y="507758"/>
                  </a:lnTo>
                  <a:lnTo>
                    <a:pt x="95783" y="506958"/>
                  </a:lnTo>
                  <a:lnTo>
                    <a:pt x="96608" y="507542"/>
                  </a:lnTo>
                  <a:lnTo>
                    <a:pt x="98729" y="509270"/>
                  </a:lnTo>
                  <a:lnTo>
                    <a:pt x="98590" y="508000"/>
                  </a:lnTo>
                  <a:lnTo>
                    <a:pt x="98564" y="507758"/>
                  </a:lnTo>
                  <a:lnTo>
                    <a:pt x="98463" y="506653"/>
                  </a:lnTo>
                  <a:lnTo>
                    <a:pt x="98336" y="505460"/>
                  </a:lnTo>
                  <a:lnTo>
                    <a:pt x="98272" y="504799"/>
                  </a:lnTo>
                  <a:lnTo>
                    <a:pt x="98209" y="504190"/>
                  </a:lnTo>
                  <a:lnTo>
                    <a:pt x="99936" y="504190"/>
                  </a:lnTo>
                  <a:lnTo>
                    <a:pt x="100279" y="505460"/>
                  </a:lnTo>
                  <a:lnTo>
                    <a:pt x="101574" y="506653"/>
                  </a:lnTo>
                  <a:lnTo>
                    <a:pt x="101777" y="506653"/>
                  </a:lnTo>
                  <a:lnTo>
                    <a:pt x="103568" y="505460"/>
                  </a:lnTo>
                  <a:lnTo>
                    <a:pt x="103759" y="506158"/>
                  </a:lnTo>
                  <a:lnTo>
                    <a:pt x="103847" y="506476"/>
                  </a:lnTo>
                  <a:lnTo>
                    <a:pt x="103886" y="506653"/>
                  </a:lnTo>
                  <a:lnTo>
                    <a:pt x="102019" y="506653"/>
                  </a:lnTo>
                  <a:lnTo>
                    <a:pt x="101485" y="509270"/>
                  </a:lnTo>
                  <a:lnTo>
                    <a:pt x="103568" y="510540"/>
                  </a:lnTo>
                  <a:lnTo>
                    <a:pt x="97866" y="510540"/>
                  </a:lnTo>
                  <a:lnTo>
                    <a:pt x="104254" y="519430"/>
                  </a:lnTo>
                  <a:lnTo>
                    <a:pt x="106502" y="514350"/>
                  </a:lnTo>
                  <a:lnTo>
                    <a:pt x="107708" y="514350"/>
                  </a:lnTo>
                  <a:lnTo>
                    <a:pt x="110858" y="513346"/>
                  </a:lnTo>
                  <a:lnTo>
                    <a:pt x="111340" y="516890"/>
                  </a:lnTo>
                  <a:lnTo>
                    <a:pt x="109270" y="518160"/>
                  </a:lnTo>
                  <a:lnTo>
                    <a:pt x="109931" y="519430"/>
                  </a:lnTo>
                  <a:lnTo>
                    <a:pt x="110578" y="520700"/>
                  </a:lnTo>
                  <a:lnTo>
                    <a:pt x="111455" y="522376"/>
                  </a:lnTo>
                  <a:lnTo>
                    <a:pt x="111455" y="509841"/>
                  </a:lnTo>
                  <a:lnTo>
                    <a:pt x="108585" y="508000"/>
                  </a:lnTo>
                  <a:lnTo>
                    <a:pt x="110045" y="506653"/>
                  </a:lnTo>
                  <a:lnTo>
                    <a:pt x="114007" y="506653"/>
                  </a:lnTo>
                  <a:lnTo>
                    <a:pt x="115887" y="508000"/>
                  </a:lnTo>
                  <a:lnTo>
                    <a:pt x="119430" y="510540"/>
                  </a:lnTo>
                  <a:lnTo>
                    <a:pt x="121056" y="511708"/>
                  </a:lnTo>
                  <a:lnTo>
                    <a:pt x="122059" y="511708"/>
                  </a:lnTo>
                  <a:lnTo>
                    <a:pt x="122059" y="510413"/>
                  </a:lnTo>
                  <a:lnTo>
                    <a:pt x="120853" y="510540"/>
                  </a:lnTo>
                  <a:lnTo>
                    <a:pt x="124663" y="506857"/>
                  </a:lnTo>
                  <a:lnTo>
                    <a:pt x="124548" y="506310"/>
                  </a:lnTo>
                  <a:lnTo>
                    <a:pt x="123520" y="504799"/>
                  </a:lnTo>
                  <a:lnTo>
                    <a:pt x="121373" y="505460"/>
                  </a:lnTo>
                  <a:lnTo>
                    <a:pt x="121894" y="505460"/>
                  </a:lnTo>
                  <a:lnTo>
                    <a:pt x="121983" y="506857"/>
                  </a:lnTo>
                  <a:lnTo>
                    <a:pt x="122059" y="508000"/>
                  </a:lnTo>
                  <a:lnTo>
                    <a:pt x="120332" y="508000"/>
                  </a:lnTo>
                  <a:lnTo>
                    <a:pt x="120396" y="506158"/>
                  </a:lnTo>
                  <a:lnTo>
                    <a:pt x="120688" y="505460"/>
                  </a:lnTo>
                  <a:lnTo>
                    <a:pt x="121373" y="505460"/>
                  </a:lnTo>
                  <a:lnTo>
                    <a:pt x="121373" y="502920"/>
                  </a:lnTo>
                  <a:lnTo>
                    <a:pt x="122237" y="502920"/>
                  </a:lnTo>
                  <a:lnTo>
                    <a:pt x="123012" y="504050"/>
                  </a:lnTo>
                  <a:lnTo>
                    <a:pt x="123101" y="504190"/>
                  </a:lnTo>
                  <a:lnTo>
                    <a:pt x="123520" y="504799"/>
                  </a:lnTo>
                  <a:lnTo>
                    <a:pt x="124447" y="506158"/>
                  </a:lnTo>
                  <a:lnTo>
                    <a:pt x="124548" y="506310"/>
                  </a:lnTo>
                  <a:lnTo>
                    <a:pt x="124663" y="506476"/>
                  </a:lnTo>
                  <a:lnTo>
                    <a:pt x="124777" y="506653"/>
                  </a:lnTo>
                  <a:lnTo>
                    <a:pt x="124980" y="506476"/>
                  </a:lnTo>
                  <a:lnTo>
                    <a:pt x="125577" y="505460"/>
                  </a:lnTo>
                  <a:lnTo>
                    <a:pt x="126212" y="504190"/>
                  </a:lnTo>
                  <a:lnTo>
                    <a:pt x="125920" y="504799"/>
                  </a:lnTo>
                  <a:lnTo>
                    <a:pt x="126339" y="504253"/>
                  </a:lnTo>
                  <a:lnTo>
                    <a:pt x="126339" y="501650"/>
                  </a:lnTo>
                  <a:lnTo>
                    <a:pt x="123278" y="501650"/>
                  </a:lnTo>
                  <a:lnTo>
                    <a:pt x="124167" y="499033"/>
                  </a:lnTo>
                  <a:lnTo>
                    <a:pt x="125158" y="496570"/>
                  </a:lnTo>
                  <a:lnTo>
                    <a:pt x="126733" y="496570"/>
                  </a:lnTo>
                  <a:lnTo>
                    <a:pt x="128638" y="495300"/>
                  </a:lnTo>
                  <a:lnTo>
                    <a:pt x="132270" y="495300"/>
                  </a:lnTo>
                  <a:lnTo>
                    <a:pt x="128460" y="491490"/>
                  </a:lnTo>
                  <a:lnTo>
                    <a:pt x="130530" y="491490"/>
                  </a:lnTo>
                  <a:lnTo>
                    <a:pt x="132092" y="494030"/>
                  </a:lnTo>
                  <a:lnTo>
                    <a:pt x="134518" y="492760"/>
                  </a:lnTo>
                  <a:lnTo>
                    <a:pt x="136245" y="490220"/>
                  </a:lnTo>
                  <a:lnTo>
                    <a:pt x="137795" y="492760"/>
                  </a:lnTo>
                  <a:lnTo>
                    <a:pt x="137452" y="494030"/>
                  </a:lnTo>
                  <a:lnTo>
                    <a:pt x="140741" y="494030"/>
                  </a:lnTo>
                  <a:lnTo>
                    <a:pt x="140385" y="495300"/>
                  </a:lnTo>
                  <a:lnTo>
                    <a:pt x="141262" y="496570"/>
                  </a:lnTo>
                  <a:lnTo>
                    <a:pt x="141262" y="480237"/>
                  </a:lnTo>
                  <a:lnTo>
                    <a:pt x="139877" y="480910"/>
                  </a:lnTo>
                  <a:lnTo>
                    <a:pt x="139877" y="482600"/>
                  </a:lnTo>
                  <a:lnTo>
                    <a:pt x="139877" y="488950"/>
                  </a:lnTo>
                  <a:lnTo>
                    <a:pt x="138315" y="488950"/>
                  </a:lnTo>
                  <a:lnTo>
                    <a:pt x="137274" y="487680"/>
                  </a:lnTo>
                  <a:lnTo>
                    <a:pt x="137452" y="486410"/>
                  </a:lnTo>
                  <a:lnTo>
                    <a:pt x="138315" y="486410"/>
                  </a:lnTo>
                  <a:lnTo>
                    <a:pt x="139179" y="487680"/>
                  </a:lnTo>
                  <a:lnTo>
                    <a:pt x="139877" y="488950"/>
                  </a:lnTo>
                  <a:lnTo>
                    <a:pt x="139877" y="482600"/>
                  </a:lnTo>
                  <a:lnTo>
                    <a:pt x="139522" y="482600"/>
                  </a:lnTo>
                  <a:lnTo>
                    <a:pt x="139560" y="482142"/>
                  </a:lnTo>
                  <a:lnTo>
                    <a:pt x="139877" y="482600"/>
                  </a:lnTo>
                  <a:lnTo>
                    <a:pt x="139877" y="480910"/>
                  </a:lnTo>
                  <a:lnTo>
                    <a:pt x="139636" y="481025"/>
                  </a:lnTo>
                  <a:lnTo>
                    <a:pt x="139700" y="480060"/>
                  </a:lnTo>
                  <a:lnTo>
                    <a:pt x="128803" y="469900"/>
                  </a:lnTo>
                  <a:lnTo>
                    <a:pt x="135420" y="468553"/>
                  </a:lnTo>
                  <a:lnTo>
                    <a:pt x="137858" y="468553"/>
                  </a:lnTo>
                  <a:lnTo>
                    <a:pt x="138836" y="467360"/>
                  </a:lnTo>
                  <a:lnTo>
                    <a:pt x="139700" y="467360"/>
                  </a:lnTo>
                  <a:lnTo>
                    <a:pt x="142773" y="468553"/>
                  </a:lnTo>
                  <a:lnTo>
                    <a:pt x="143065" y="468553"/>
                  </a:lnTo>
                  <a:lnTo>
                    <a:pt x="141770" y="469900"/>
                  </a:lnTo>
                  <a:lnTo>
                    <a:pt x="142633" y="471170"/>
                  </a:lnTo>
                  <a:lnTo>
                    <a:pt x="144538" y="471170"/>
                  </a:lnTo>
                  <a:lnTo>
                    <a:pt x="143852" y="474980"/>
                  </a:lnTo>
                  <a:lnTo>
                    <a:pt x="148691" y="473710"/>
                  </a:lnTo>
                  <a:lnTo>
                    <a:pt x="150241" y="474980"/>
                  </a:lnTo>
                  <a:lnTo>
                    <a:pt x="150241" y="439978"/>
                  </a:lnTo>
                  <a:lnTo>
                    <a:pt x="148590" y="440550"/>
                  </a:lnTo>
                  <a:lnTo>
                    <a:pt x="148590" y="455561"/>
                  </a:lnTo>
                  <a:lnTo>
                    <a:pt x="146443" y="454304"/>
                  </a:lnTo>
                  <a:lnTo>
                    <a:pt x="144881" y="453390"/>
                  </a:lnTo>
                  <a:lnTo>
                    <a:pt x="144805" y="454660"/>
                  </a:lnTo>
                  <a:lnTo>
                    <a:pt x="144716" y="455930"/>
                  </a:lnTo>
                  <a:lnTo>
                    <a:pt x="144627" y="457200"/>
                  </a:lnTo>
                  <a:lnTo>
                    <a:pt x="144538" y="458470"/>
                  </a:lnTo>
                  <a:lnTo>
                    <a:pt x="145580" y="461010"/>
                  </a:lnTo>
                  <a:lnTo>
                    <a:pt x="145059" y="462280"/>
                  </a:lnTo>
                  <a:lnTo>
                    <a:pt x="144716" y="462178"/>
                  </a:lnTo>
                  <a:lnTo>
                    <a:pt x="144716" y="464820"/>
                  </a:lnTo>
                  <a:lnTo>
                    <a:pt x="144716" y="466001"/>
                  </a:lnTo>
                  <a:lnTo>
                    <a:pt x="144462" y="466001"/>
                  </a:lnTo>
                  <a:lnTo>
                    <a:pt x="142811" y="467360"/>
                  </a:lnTo>
                  <a:lnTo>
                    <a:pt x="142811" y="466001"/>
                  </a:lnTo>
                  <a:lnTo>
                    <a:pt x="143370" y="466001"/>
                  </a:lnTo>
                  <a:lnTo>
                    <a:pt x="143852" y="464820"/>
                  </a:lnTo>
                  <a:lnTo>
                    <a:pt x="144716" y="464820"/>
                  </a:lnTo>
                  <a:lnTo>
                    <a:pt x="144716" y="462178"/>
                  </a:lnTo>
                  <a:lnTo>
                    <a:pt x="140906" y="461010"/>
                  </a:lnTo>
                  <a:lnTo>
                    <a:pt x="142811" y="455930"/>
                  </a:lnTo>
                  <a:lnTo>
                    <a:pt x="137452" y="455930"/>
                  </a:lnTo>
                  <a:lnTo>
                    <a:pt x="137401" y="455561"/>
                  </a:lnTo>
                  <a:lnTo>
                    <a:pt x="137274" y="454660"/>
                  </a:lnTo>
                  <a:lnTo>
                    <a:pt x="137236" y="454304"/>
                  </a:lnTo>
                  <a:lnTo>
                    <a:pt x="137109" y="453390"/>
                  </a:lnTo>
                  <a:lnTo>
                    <a:pt x="140220" y="453390"/>
                  </a:lnTo>
                  <a:lnTo>
                    <a:pt x="140220" y="452120"/>
                  </a:lnTo>
                  <a:lnTo>
                    <a:pt x="142989" y="450850"/>
                  </a:lnTo>
                  <a:lnTo>
                    <a:pt x="143852" y="450850"/>
                  </a:lnTo>
                  <a:lnTo>
                    <a:pt x="144538" y="449580"/>
                  </a:lnTo>
                  <a:lnTo>
                    <a:pt x="144373" y="449580"/>
                  </a:lnTo>
                  <a:lnTo>
                    <a:pt x="144373" y="448271"/>
                  </a:lnTo>
                  <a:lnTo>
                    <a:pt x="145580" y="448271"/>
                  </a:lnTo>
                  <a:lnTo>
                    <a:pt x="145580" y="449580"/>
                  </a:lnTo>
                  <a:lnTo>
                    <a:pt x="144881" y="449580"/>
                  </a:lnTo>
                  <a:lnTo>
                    <a:pt x="145059" y="450850"/>
                  </a:lnTo>
                  <a:lnTo>
                    <a:pt x="145923" y="450850"/>
                  </a:lnTo>
                  <a:lnTo>
                    <a:pt x="146443" y="452120"/>
                  </a:lnTo>
                  <a:lnTo>
                    <a:pt x="146443" y="453390"/>
                  </a:lnTo>
                  <a:lnTo>
                    <a:pt x="146443" y="454304"/>
                  </a:lnTo>
                  <a:lnTo>
                    <a:pt x="147053" y="454660"/>
                  </a:lnTo>
                  <a:lnTo>
                    <a:pt x="148348" y="454660"/>
                  </a:lnTo>
                  <a:lnTo>
                    <a:pt x="148590" y="455561"/>
                  </a:lnTo>
                  <a:lnTo>
                    <a:pt x="148590" y="440550"/>
                  </a:lnTo>
                  <a:lnTo>
                    <a:pt x="148170" y="440690"/>
                  </a:lnTo>
                  <a:lnTo>
                    <a:pt x="144373" y="439420"/>
                  </a:lnTo>
                  <a:lnTo>
                    <a:pt x="146964" y="438150"/>
                  </a:lnTo>
                  <a:lnTo>
                    <a:pt x="153873" y="436880"/>
                  </a:lnTo>
                  <a:lnTo>
                    <a:pt x="150241" y="433070"/>
                  </a:lnTo>
                  <a:lnTo>
                    <a:pt x="152323" y="430530"/>
                  </a:lnTo>
                  <a:lnTo>
                    <a:pt x="160629" y="429399"/>
                  </a:lnTo>
                  <a:lnTo>
                    <a:pt x="160629" y="428840"/>
                  </a:lnTo>
                  <a:lnTo>
                    <a:pt x="160083" y="428612"/>
                  </a:lnTo>
                  <a:lnTo>
                    <a:pt x="163563" y="424180"/>
                  </a:lnTo>
                  <a:lnTo>
                    <a:pt x="166027" y="423164"/>
                  </a:lnTo>
                  <a:lnTo>
                    <a:pt x="166497" y="425450"/>
                  </a:lnTo>
                  <a:lnTo>
                    <a:pt x="166497" y="374586"/>
                  </a:lnTo>
                  <a:lnTo>
                    <a:pt x="166344" y="374586"/>
                  </a:lnTo>
                  <a:lnTo>
                    <a:pt x="166738" y="373646"/>
                  </a:lnTo>
                  <a:lnTo>
                    <a:pt x="166839" y="373380"/>
                  </a:lnTo>
                  <a:lnTo>
                    <a:pt x="167017" y="373380"/>
                  </a:lnTo>
                  <a:lnTo>
                    <a:pt x="167017" y="369570"/>
                  </a:lnTo>
                  <a:lnTo>
                    <a:pt x="166319" y="368300"/>
                  </a:lnTo>
                  <a:lnTo>
                    <a:pt x="167538" y="368300"/>
                  </a:lnTo>
                  <a:lnTo>
                    <a:pt x="167055" y="364756"/>
                  </a:lnTo>
                  <a:lnTo>
                    <a:pt x="167017" y="364490"/>
                  </a:lnTo>
                  <a:lnTo>
                    <a:pt x="168402" y="363220"/>
                  </a:lnTo>
                  <a:lnTo>
                    <a:pt x="168567" y="363220"/>
                  </a:lnTo>
                  <a:lnTo>
                    <a:pt x="169087" y="361950"/>
                  </a:lnTo>
                  <a:lnTo>
                    <a:pt x="169608" y="361950"/>
                  </a:lnTo>
                  <a:lnTo>
                    <a:pt x="169786" y="360680"/>
                  </a:lnTo>
                  <a:lnTo>
                    <a:pt x="171170" y="361950"/>
                  </a:lnTo>
                  <a:lnTo>
                    <a:pt x="172034" y="360680"/>
                  </a:lnTo>
                  <a:lnTo>
                    <a:pt x="172885" y="359562"/>
                  </a:lnTo>
                  <a:lnTo>
                    <a:pt x="172948" y="358546"/>
                  </a:lnTo>
                  <a:lnTo>
                    <a:pt x="173062" y="356870"/>
                  </a:lnTo>
                  <a:lnTo>
                    <a:pt x="175145" y="358140"/>
                  </a:lnTo>
                  <a:lnTo>
                    <a:pt x="177215" y="358140"/>
                  </a:lnTo>
                  <a:lnTo>
                    <a:pt x="178079" y="355600"/>
                  </a:lnTo>
                  <a:lnTo>
                    <a:pt x="178943" y="355600"/>
                  </a:lnTo>
                  <a:lnTo>
                    <a:pt x="179463" y="356870"/>
                  </a:lnTo>
                  <a:lnTo>
                    <a:pt x="176898" y="359562"/>
                  </a:lnTo>
                  <a:lnTo>
                    <a:pt x="177190" y="359562"/>
                  </a:lnTo>
                  <a:lnTo>
                    <a:pt x="180505" y="363220"/>
                  </a:lnTo>
                  <a:lnTo>
                    <a:pt x="180848" y="365760"/>
                  </a:lnTo>
                  <a:lnTo>
                    <a:pt x="180987" y="366801"/>
                  </a:lnTo>
                  <a:lnTo>
                    <a:pt x="181025" y="367030"/>
                  </a:lnTo>
                  <a:lnTo>
                    <a:pt x="181025" y="314960"/>
                  </a:lnTo>
                  <a:lnTo>
                    <a:pt x="179463" y="314960"/>
                  </a:lnTo>
                  <a:lnTo>
                    <a:pt x="181190" y="313690"/>
                  </a:lnTo>
                  <a:lnTo>
                    <a:pt x="182029" y="311632"/>
                  </a:lnTo>
                  <a:lnTo>
                    <a:pt x="182194" y="311416"/>
                  </a:lnTo>
                  <a:lnTo>
                    <a:pt x="182295" y="311632"/>
                  </a:lnTo>
                  <a:lnTo>
                    <a:pt x="182410" y="313690"/>
                  </a:lnTo>
                  <a:lnTo>
                    <a:pt x="183438" y="314960"/>
                  </a:lnTo>
                  <a:lnTo>
                    <a:pt x="183438" y="309803"/>
                  </a:lnTo>
                  <a:lnTo>
                    <a:pt x="183146" y="309803"/>
                  </a:lnTo>
                  <a:lnTo>
                    <a:pt x="182359" y="310972"/>
                  </a:lnTo>
                  <a:lnTo>
                    <a:pt x="183438" y="308610"/>
                  </a:lnTo>
                  <a:lnTo>
                    <a:pt x="179768" y="305701"/>
                  </a:lnTo>
                  <a:lnTo>
                    <a:pt x="179641" y="305600"/>
                  </a:lnTo>
                  <a:lnTo>
                    <a:pt x="179793" y="305600"/>
                  </a:lnTo>
                  <a:lnTo>
                    <a:pt x="180505" y="303530"/>
                  </a:lnTo>
                  <a:lnTo>
                    <a:pt x="180809" y="302399"/>
                  </a:lnTo>
                  <a:lnTo>
                    <a:pt x="181889" y="303530"/>
                  </a:lnTo>
                  <a:lnTo>
                    <a:pt x="184658" y="303530"/>
                  </a:lnTo>
                  <a:lnTo>
                    <a:pt x="184658" y="287528"/>
                  </a:lnTo>
                  <a:lnTo>
                    <a:pt x="183273" y="289560"/>
                  </a:lnTo>
                  <a:lnTo>
                    <a:pt x="183388" y="288290"/>
                  </a:lnTo>
                  <a:lnTo>
                    <a:pt x="183515" y="286905"/>
                  </a:lnTo>
                  <a:lnTo>
                    <a:pt x="185864" y="285750"/>
                  </a:lnTo>
                  <a:lnTo>
                    <a:pt x="185864" y="280746"/>
                  </a:lnTo>
                  <a:lnTo>
                    <a:pt x="184746" y="281254"/>
                  </a:lnTo>
                  <a:lnTo>
                    <a:pt x="186029" y="279844"/>
                  </a:lnTo>
                  <a:lnTo>
                    <a:pt x="186029" y="278358"/>
                  </a:lnTo>
                  <a:lnTo>
                    <a:pt x="182968" y="278815"/>
                  </a:lnTo>
                  <a:lnTo>
                    <a:pt x="184480" y="278130"/>
                  </a:lnTo>
                  <a:lnTo>
                    <a:pt x="184188" y="277888"/>
                  </a:lnTo>
                  <a:lnTo>
                    <a:pt x="187934" y="275590"/>
                  </a:lnTo>
                  <a:lnTo>
                    <a:pt x="189661" y="278130"/>
                  </a:lnTo>
                  <a:lnTo>
                    <a:pt x="189661" y="263753"/>
                  </a:lnTo>
                  <a:lnTo>
                    <a:pt x="189496" y="264160"/>
                  </a:lnTo>
                  <a:lnTo>
                    <a:pt x="186766" y="264160"/>
                  </a:lnTo>
                  <a:lnTo>
                    <a:pt x="186550" y="264388"/>
                  </a:lnTo>
                  <a:lnTo>
                    <a:pt x="186550" y="271780"/>
                  </a:lnTo>
                  <a:lnTo>
                    <a:pt x="185445" y="274320"/>
                  </a:lnTo>
                  <a:lnTo>
                    <a:pt x="184899" y="275590"/>
                  </a:lnTo>
                  <a:lnTo>
                    <a:pt x="183972" y="277710"/>
                  </a:lnTo>
                  <a:lnTo>
                    <a:pt x="182918" y="276860"/>
                  </a:lnTo>
                  <a:lnTo>
                    <a:pt x="182562" y="276860"/>
                  </a:lnTo>
                  <a:lnTo>
                    <a:pt x="182562" y="283667"/>
                  </a:lnTo>
                  <a:lnTo>
                    <a:pt x="181711" y="285750"/>
                  </a:lnTo>
                  <a:lnTo>
                    <a:pt x="181711" y="289560"/>
                  </a:lnTo>
                  <a:lnTo>
                    <a:pt x="181025" y="290830"/>
                  </a:lnTo>
                  <a:lnTo>
                    <a:pt x="180860" y="290664"/>
                  </a:lnTo>
                  <a:lnTo>
                    <a:pt x="180860" y="300875"/>
                  </a:lnTo>
                  <a:lnTo>
                    <a:pt x="180708" y="302056"/>
                  </a:lnTo>
                  <a:lnTo>
                    <a:pt x="180670" y="302260"/>
                  </a:lnTo>
                  <a:lnTo>
                    <a:pt x="180505" y="302260"/>
                  </a:lnTo>
                  <a:lnTo>
                    <a:pt x="180124" y="300875"/>
                  </a:lnTo>
                  <a:lnTo>
                    <a:pt x="180860" y="300875"/>
                  </a:lnTo>
                  <a:lnTo>
                    <a:pt x="180860" y="290664"/>
                  </a:lnTo>
                  <a:lnTo>
                    <a:pt x="180111" y="289877"/>
                  </a:lnTo>
                  <a:lnTo>
                    <a:pt x="180111" y="300875"/>
                  </a:lnTo>
                  <a:lnTo>
                    <a:pt x="179971" y="300875"/>
                  </a:lnTo>
                  <a:lnTo>
                    <a:pt x="179197" y="300405"/>
                  </a:lnTo>
                  <a:lnTo>
                    <a:pt x="179197" y="305244"/>
                  </a:lnTo>
                  <a:lnTo>
                    <a:pt x="178523" y="304723"/>
                  </a:lnTo>
                  <a:lnTo>
                    <a:pt x="177914" y="305600"/>
                  </a:lnTo>
                  <a:lnTo>
                    <a:pt x="177584" y="306070"/>
                  </a:lnTo>
                  <a:lnTo>
                    <a:pt x="177215" y="306603"/>
                  </a:lnTo>
                  <a:lnTo>
                    <a:pt x="177215" y="336550"/>
                  </a:lnTo>
                  <a:lnTo>
                    <a:pt x="175831" y="337019"/>
                  </a:lnTo>
                  <a:lnTo>
                    <a:pt x="175831" y="345440"/>
                  </a:lnTo>
                  <a:lnTo>
                    <a:pt x="175831" y="346710"/>
                  </a:lnTo>
                  <a:lnTo>
                    <a:pt x="174104" y="346710"/>
                  </a:lnTo>
                  <a:lnTo>
                    <a:pt x="173761" y="345440"/>
                  </a:lnTo>
                  <a:lnTo>
                    <a:pt x="169087" y="345440"/>
                  </a:lnTo>
                  <a:lnTo>
                    <a:pt x="171335" y="344170"/>
                  </a:lnTo>
                  <a:lnTo>
                    <a:pt x="174447" y="344170"/>
                  </a:lnTo>
                  <a:lnTo>
                    <a:pt x="175831" y="345440"/>
                  </a:lnTo>
                  <a:lnTo>
                    <a:pt x="175831" y="337019"/>
                  </a:lnTo>
                  <a:lnTo>
                    <a:pt x="173418" y="337820"/>
                  </a:lnTo>
                  <a:lnTo>
                    <a:pt x="173418" y="340360"/>
                  </a:lnTo>
                  <a:lnTo>
                    <a:pt x="173062" y="340360"/>
                  </a:lnTo>
                  <a:lnTo>
                    <a:pt x="173062" y="341630"/>
                  </a:lnTo>
                  <a:lnTo>
                    <a:pt x="171856" y="339090"/>
                  </a:lnTo>
                  <a:lnTo>
                    <a:pt x="173062" y="336550"/>
                  </a:lnTo>
                  <a:lnTo>
                    <a:pt x="169443" y="336550"/>
                  </a:lnTo>
                  <a:lnTo>
                    <a:pt x="165811" y="335280"/>
                  </a:lnTo>
                  <a:lnTo>
                    <a:pt x="165811" y="354330"/>
                  </a:lnTo>
                  <a:lnTo>
                    <a:pt x="164947" y="354330"/>
                  </a:lnTo>
                  <a:lnTo>
                    <a:pt x="164947" y="406400"/>
                  </a:lnTo>
                  <a:lnTo>
                    <a:pt x="164084" y="407670"/>
                  </a:lnTo>
                  <a:lnTo>
                    <a:pt x="162547" y="410171"/>
                  </a:lnTo>
                  <a:lnTo>
                    <a:pt x="161937" y="410603"/>
                  </a:lnTo>
                  <a:lnTo>
                    <a:pt x="160616" y="411480"/>
                  </a:lnTo>
                  <a:lnTo>
                    <a:pt x="160083" y="410171"/>
                  </a:lnTo>
                  <a:lnTo>
                    <a:pt x="159080" y="410171"/>
                  </a:lnTo>
                  <a:lnTo>
                    <a:pt x="159753" y="408940"/>
                  </a:lnTo>
                  <a:lnTo>
                    <a:pt x="160426" y="410171"/>
                  </a:lnTo>
                  <a:lnTo>
                    <a:pt x="160629" y="409879"/>
                  </a:lnTo>
                  <a:lnTo>
                    <a:pt x="161137" y="408940"/>
                  </a:lnTo>
                  <a:lnTo>
                    <a:pt x="162344" y="407670"/>
                  </a:lnTo>
                  <a:lnTo>
                    <a:pt x="163728" y="406400"/>
                  </a:lnTo>
                  <a:lnTo>
                    <a:pt x="164592" y="405130"/>
                  </a:lnTo>
                  <a:lnTo>
                    <a:pt x="164947" y="406400"/>
                  </a:lnTo>
                  <a:lnTo>
                    <a:pt x="164947" y="354330"/>
                  </a:lnTo>
                  <a:lnTo>
                    <a:pt x="164426" y="354330"/>
                  </a:lnTo>
                  <a:lnTo>
                    <a:pt x="164071" y="351790"/>
                  </a:lnTo>
                  <a:lnTo>
                    <a:pt x="162699" y="351790"/>
                  </a:lnTo>
                  <a:lnTo>
                    <a:pt x="162699" y="389890"/>
                  </a:lnTo>
                  <a:lnTo>
                    <a:pt x="160883" y="390994"/>
                  </a:lnTo>
                  <a:lnTo>
                    <a:pt x="160096" y="392430"/>
                  </a:lnTo>
                  <a:lnTo>
                    <a:pt x="160413" y="390994"/>
                  </a:lnTo>
                  <a:lnTo>
                    <a:pt x="159931" y="388620"/>
                  </a:lnTo>
                  <a:lnTo>
                    <a:pt x="162699" y="389890"/>
                  </a:lnTo>
                  <a:lnTo>
                    <a:pt x="162699" y="351790"/>
                  </a:lnTo>
                  <a:lnTo>
                    <a:pt x="162521" y="351790"/>
                  </a:lnTo>
                  <a:lnTo>
                    <a:pt x="163728" y="349250"/>
                  </a:lnTo>
                  <a:lnTo>
                    <a:pt x="159753" y="347980"/>
                  </a:lnTo>
                  <a:lnTo>
                    <a:pt x="160528" y="346837"/>
                  </a:lnTo>
                  <a:lnTo>
                    <a:pt x="164769" y="347980"/>
                  </a:lnTo>
                  <a:lnTo>
                    <a:pt x="164769" y="349250"/>
                  </a:lnTo>
                  <a:lnTo>
                    <a:pt x="164947" y="349250"/>
                  </a:lnTo>
                  <a:lnTo>
                    <a:pt x="163906" y="350520"/>
                  </a:lnTo>
                  <a:lnTo>
                    <a:pt x="163728" y="350520"/>
                  </a:lnTo>
                  <a:lnTo>
                    <a:pt x="165112" y="351790"/>
                  </a:lnTo>
                  <a:lnTo>
                    <a:pt x="165633" y="353060"/>
                  </a:lnTo>
                  <a:lnTo>
                    <a:pt x="165785" y="354177"/>
                  </a:lnTo>
                  <a:lnTo>
                    <a:pt x="165811" y="354330"/>
                  </a:lnTo>
                  <a:lnTo>
                    <a:pt x="165811" y="335280"/>
                  </a:lnTo>
                  <a:lnTo>
                    <a:pt x="166725" y="331241"/>
                  </a:lnTo>
                  <a:lnTo>
                    <a:pt x="166420" y="331241"/>
                  </a:lnTo>
                  <a:lnTo>
                    <a:pt x="167360" y="328930"/>
                  </a:lnTo>
                  <a:lnTo>
                    <a:pt x="168617" y="331241"/>
                  </a:lnTo>
                  <a:lnTo>
                    <a:pt x="168859" y="332066"/>
                  </a:lnTo>
                  <a:lnTo>
                    <a:pt x="168973" y="332701"/>
                  </a:lnTo>
                  <a:lnTo>
                    <a:pt x="169151" y="333705"/>
                  </a:lnTo>
                  <a:lnTo>
                    <a:pt x="169202" y="333984"/>
                  </a:lnTo>
                  <a:lnTo>
                    <a:pt x="169265" y="334314"/>
                  </a:lnTo>
                  <a:lnTo>
                    <a:pt x="169341" y="334784"/>
                  </a:lnTo>
                  <a:lnTo>
                    <a:pt x="169443" y="335280"/>
                  </a:lnTo>
                  <a:lnTo>
                    <a:pt x="173482" y="333984"/>
                  </a:lnTo>
                  <a:lnTo>
                    <a:pt x="176517" y="333984"/>
                  </a:lnTo>
                  <a:lnTo>
                    <a:pt x="177215" y="336550"/>
                  </a:lnTo>
                  <a:lnTo>
                    <a:pt x="177215" y="306603"/>
                  </a:lnTo>
                  <a:lnTo>
                    <a:pt x="176695" y="307340"/>
                  </a:lnTo>
                  <a:lnTo>
                    <a:pt x="177393" y="306070"/>
                  </a:lnTo>
                  <a:lnTo>
                    <a:pt x="177584" y="305600"/>
                  </a:lnTo>
                  <a:lnTo>
                    <a:pt x="177876" y="304685"/>
                  </a:lnTo>
                  <a:lnTo>
                    <a:pt x="177558" y="303530"/>
                  </a:lnTo>
                  <a:lnTo>
                    <a:pt x="178498" y="304685"/>
                  </a:lnTo>
                  <a:lnTo>
                    <a:pt x="179197" y="305244"/>
                  </a:lnTo>
                  <a:lnTo>
                    <a:pt x="179197" y="300405"/>
                  </a:lnTo>
                  <a:lnTo>
                    <a:pt x="178079" y="299720"/>
                  </a:lnTo>
                  <a:lnTo>
                    <a:pt x="177609" y="300875"/>
                  </a:lnTo>
                  <a:lnTo>
                    <a:pt x="177419" y="302056"/>
                  </a:lnTo>
                  <a:lnTo>
                    <a:pt x="177393" y="302260"/>
                  </a:lnTo>
                  <a:lnTo>
                    <a:pt x="175996" y="298462"/>
                  </a:lnTo>
                  <a:lnTo>
                    <a:pt x="174967" y="298780"/>
                  </a:lnTo>
                  <a:lnTo>
                    <a:pt x="174967" y="317500"/>
                  </a:lnTo>
                  <a:lnTo>
                    <a:pt x="173418" y="314960"/>
                  </a:lnTo>
                  <a:lnTo>
                    <a:pt x="172605" y="316141"/>
                  </a:lnTo>
                  <a:lnTo>
                    <a:pt x="171678" y="314960"/>
                  </a:lnTo>
                  <a:lnTo>
                    <a:pt x="170522" y="314960"/>
                  </a:lnTo>
                  <a:lnTo>
                    <a:pt x="174802" y="311162"/>
                  </a:lnTo>
                  <a:lnTo>
                    <a:pt x="174891" y="316890"/>
                  </a:lnTo>
                  <a:lnTo>
                    <a:pt x="174967" y="317500"/>
                  </a:lnTo>
                  <a:lnTo>
                    <a:pt x="174967" y="298780"/>
                  </a:lnTo>
                  <a:lnTo>
                    <a:pt x="169392" y="300482"/>
                  </a:lnTo>
                  <a:lnTo>
                    <a:pt x="169392" y="315963"/>
                  </a:lnTo>
                  <a:lnTo>
                    <a:pt x="169189" y="316141"/>
                  </a:lnTo>
                  <a:lnTo>
                    <a:pt x="169392" y="315963"/>
                  </a:lnTo>
                  <a:lnTo>
                    <a:pt x="169392" y="300482"/>
                  </a:lnTo>
                  <a:lnTo>
                    <a:pt x="168998" y="300609"/>
                  </a:lnTo>
                  <a:lnTo>
                    <a:pt x="168998" y="315595"/>
                  </a:lnTo>
                  <a:lnTo>
                    <a:pt x="168859" y="315950"/>
                  </a:lnTo>
                  <a:lnTo>
                    <a:pt x="168783" y="316141"/>
                  </a:lnTo>
                  <a:lnTo>
                    <a:pt x="168059" y="316141"/>
                  </a:lnTo>
                  <a:lnTo>
                    <a:pt x="168059" y="322580"/>
                  </a:lnTo>
                  <a:lnTo>
                    <a:pt x="166103" y="321398"/>
                  </a:lnTo>
                  <a:lnTo>
                    <a:pt x="166103" y="331241"/>
                  </a:lnTo>
                  <a:lnTo>
                    <a:pt x="164769" y="330695"/>
                  </a:lnTo>
                  <a:lnTo>
                    <a:pt x="164769" y="339090"/>
                  </a:lnTo>
                  <a:lnTo>
                    <a:pt x="160959" y="340360"/>
                  </a:lnTo>
                  <a:lnTo>
                    <a:pt x="158711" y="340360"/>
                  </a:lnTo>
                  <a:lnTo>
                    <a:pt x="156794" y="340868"/>
                  </a:lnTo>
                  <a:lnTo>
                    <a:pt x="157276" y="341630"/>
                  </a:lnTo>
                  <a:lnTo>
                    <a:pt x="158889" y="344170"/>
                  </a:lnTo>
                  <a:lnTo>
                    <a:pt x="162179" y="345440"/>
                  </a:lnTo>
                  <a:lnTo>
                    <a:pt x="160718" y="346329"/>
                  </a:lnTo>
                  <a:lnTo>
                    <a:pt x="160959" y="345440"/>
                  </a:lnTo>
                  <a:lnTo>
                    <a:pt x="159588" y="344601"/>
                  </a:lnTo>
                  <a:lnTo>
                    <a:pt x="159588" y="377190"/>
                  </a:lnTo>
                  <a:lnTo>
                    <a:pt x="158991" y="378167"/>
                  </a:lnTo>
                  <a:lnTo>
                    <a:pt x="158991" y="428167"/>
                  </a:lnTo>
                  <a:lnTo>
                    <a:pt x="155435" y="426720"/>
                  </a:lnTo>
                  <a:lnTo>
                    <a:pt x="155435" y="425450"/>
                  </a:lnTo>
                  <a:lnTo>
                    <a:pt x="154736" y="424180"/>
                  </a:lnTo>
                  <a:lnTo>
                    <a:pt x="156032" y="422833"/>
                  </a:lnTo>
                  <a:lnTo>
                    <a:pt x="158991" y="428167"/>
                  </a:lnTo>
                  <a:lnTo>
                    <a:pt x="158991" y="378167"/>
                  </a:lnTo>
                  <a:lnTo>
                    <a:pt x="158534" y="378904"/>
                  </a:lnTo>
                  <a:lnTo>
                    <a:pt x="158534" y="416560"/>
                  </a:lnTo>
                  <a:lnTo>
                    <a:pt x="155956" y="417830"/>
                  </a:lnTo>
                  <a:lnTo>
                    <a:pt x="154571" y="416560"/>
                  </a:lnTo>
                  <a:lnTo>
                    <a:pt x="153530" y="417830"/>
                  </a:lnTo>
                  <a:lnTo>
                    <a:pt x="153454" y="418350"/>
                  </a:lnTo>
                  <a:lnTo>
                    <a:pt x="153352" y="419100"/>
                  </a:lnTo>
                  <a:lnTo>
                    <a:pt x="152323" y="419100"/>
                  </a:lnTo>
                  <a:lnTo>
                    <a:pt x="151980" y="417830"/>
                  </a:lnTo>
                  <a:lnTo>
                    <a:pt x="151460" y="416560"/>
                  </a:lnTo>
                  <a:lnTo>
                    <a:pt x="151980" y="416560"/>
                  </a:lnTo>
                  <a:lnTo>
                    <a:pt x="151625" y="415290"/>
                  </a:lnTo>
                  <a:lnTo>
                    <a:pt x="150241" y="412750"/>
                  </a:lnTo>
                  <a:lnTo>
                    <a:pt x="150418" y="412750"/>
                  </a:lnTo>
                  <a:lnTo>
                    <a:pt x="153670" y="411480"/>
                  </a:lnTo>
                  <a:lnTo>
                    <a:pt x="157073" y="412750"/>
                  </a:lnTo>
                  <a:lnTo>
                    <a:pt x="157543" y="413969"/>
                  </a:lnTo>
                  <a:lnTo>
                    <a:pt x="158534" y="416560"/>
                  </a:lnTo>
                  <a:lnTo>
                    <a:pt x="158534" y="378904"/>
                  </a:lnTo>
                  <a:lnTo>
                    <a:pt x="158026" y="379730"/>
                  </a:lnTo>
                  <a:lnTo>
                    <a:pt x="157162" y="379730"/>
                  </a:lnTo>
                  <a:lnTo>
                    <a:pt x="156298" y="378460"/>
                  </a:lnTo>
                  <a:lnTo>
                    <a:pt x="155600" y="379730"/>
                  </a:lnTo>
                  <a:lnTo>
                    <a:pt x="155511" y="379006"/>
                  </a:lnTo>
                  <a:lnTo>
                    <a:pt x="155435" y="378460"/>
                  </a:lnTo>
                  <a:lnTo>
                    <a:pt x="154914" y="378460"/>
                  </a:lnTo>
                  <a:lnTo>
                    <a:pt x="156298" y="377190"/>
                  </a:lnTo>
                  <a:lnTo>
                    <a:pt x="159588" y="377190"/>
                  </a:lnTo>
                  <a:lnTo>
                    <a:pt x="159588" y="344601"/>
                  </a:lnTo>
                  <a:lnTo>
                    <a:pt x="158889" y="344170"/>
                  </a:lnTo>
                  <a:lnTo>
                    <a:pt x="158369" y="344170"/>
                  </a:lnTo>
                  <a:lnTo>
                    <a:pt x="158369" y="369570"/>
                  </a:lnTo>
                  <a:lnTo>
                    <a:pt x="157340" y="369570"/>
                  </a:lnTo>
                  <a:lnTo>
                    <a:pt x="156781" y="370586"/>
                  </a:lnTo>
                  <a:lnTo>
                    <a:pt x="156692" y="370751"/>
                  </a:lnTo>
                  <a:lnTo>
                    <a:pt x="155168" y="370751"/>
                  </a:lnTo>
                  <a:lnTo>
                    <a:pt x="153873" y="369570"/>
                  </a:lnTo>
                  <a:lnTo>
                    <a:pt x="154813" y="367284"/>
                  </a:lnTo>
                  <a:lnTo>
                    <a:pt x="154914" y="367030"/>
                  </a:lnTo>
                  <a:lnTo>
                    <a:pt x="156984" y="367030"/>
                  </a:lnTo>
                  <a:lnTo>
                    <a:pt x="158369" y="369570"/>
                  </a:lnTo>
                  <a:lnTo>
                    <a:pt x="158369" y="344170"/>
                  </a:lnTo>
                  <a:lnTo>
                    <a:pt x="156121" y="344170"/>
                  </a:lnTo>
                  <a:lnTo>
                    <a:pt x="154914" y="345224"/>
                  </a:lnTo>
                  <a:lnTo>
                    <a:pt x="154914" y="364490"/>
                  </a:lnTo>
                  <a:lnTo>
                    <a:pt x="154825" y="365760"/>
                  </a:lnTo>
                  <a:lnTo>
                    <a:pt x="154762" y="366801"/>
                  </a:lnTo>
                  <a:lnTo>
                    <a:pt x="154051" y="365760"/>
                  </a:lnTo>
                  <a:lnTo>
                    <a:pt x="154736" y="365760"/>
                  </a:lnTo>
                  <a:lnTo>
                    <a:pt x="153708" y="364490"/>
                  </a:lnTo>
                  <a:lnTo>
                    <a:pt x="153606" y="363778"/>
                  </a:lnTo>
                  <a:lnTo>
                    <a:pt x="153530" y="363220"/>
                  </a:lnTo>
                  <a:lnTo>
                    <a:pt x="154051" y="364490"/>
                  </a:lnTo>
                  <a:lnTo>
                    <a:pt x="154914" y="364490"/>
                  </a:lnTo>
                  <a:lnTo>
                    <a:pt x="154914" y="345224"/>
                  </a:lnTo>
                  <a:lnTo>
                    <a:pt x="153187" y="346710"/>
                  </a:lnTo>
                  <a:lnTo>
                    <a:pt x="152844" y="346214"/>
                  </a:lnTo>
                  <a:lnTo>
                    <a:pt x="152844" y="373380"/>
                  </a:lnTo>
                  <a:lnTo>
                    <a:pt x="152184" y="374586"/>
                  </a:lnTo>
                  <a:lnTo>
                    <a:pt x="150812" y="374586"/>
                  </a:lnTo>
                  <a:lnTo>
                    <a:pt x="149733" y="375920"/>
                  </a:lnTo>
                  <a:lnTo>
                    <a:pt x="149212" y="375920"/>
                  </a:lnTo>
                  <a:lnTo>
                    <a:pt x="148513" y="373888"/>
                  </a:lnTo>
                  <a:lnTo>
                    <a:pt x="148513" y="378460"/>
                  </a:lnTo>
                  <a:lnTo>
                    <a:pt x="148513" y="379730"/>
                  </a:lnTo>
                  <a:lnTo>
                    <a:pt x="147993" y="379730"/>
                  </a:lnTo>
                  <a:lnTo>
                    <a:pt x="148094" y="379006"/>
                  </a:lnTo>
                  <a:lnTo>
                    <a:pt x="148170" y="378460"/>
                  </a:lnTo>
                  <a:lnTo>
                    <a:pt x="148513" y="378460"/>
                  </a:lnTo>
                  <a:lnTo>
                    <a:pt x="148513" y="373888"/>
                  </a:lnTo>
                  <a:lnTo>
                    <a:pt x="147472" y="370840"/>
                  </a:lnTo>
                  <a:lnTo>
                    <a:pt x="147916" y="372110"/>
                  </a:lnTo>
                  <a:lnTo>
                    <a:pt x="149034" y="372110"/>
                  </a:lnTo>
                  <a:lnTo>
                    <a:pt x="151460" y="373380"/>
                  </a:lnTo>
                  <a:lnTo>
                    <a:pt x="152844" y="373380"/>
                  </a:lnTo>
                  <a:lnTo>
                    <a:pt x="152844" y="346214"/>
                  </a:lnTo>
                  <a:lnTo>
                    <a:pt x="151460" y="344170"/>
                  </a:lnTo>
                  <a:lnTo>
                    <a:pt x="152146" y="342900"/>
                  </a:lnTo>
                  <a:lnTo>
                    <a:pt x="152146" y="340360"/>
                  </a:lnTo>
                  <a:lnTo>
                    <a:pt x="150939" y="339090"/>
                  </a:lnTo>
                  <a:lnTo>
                    <a:pt x="151625" y="337820"/>
                  </a:lnTo>
                  <a:lnTo>
                    <a:pt x="151625" y="336550"/>
                  </a:lnTo>
                  <a:lnTo>
                    <a:pt x="152146" y="337820"/>
                  </a:lnTo>
                  <a:lnTo>
                    <a:pt x="153708" y="337820"/>
                  </a:lnTo>
                  <a:lnTo>
                    <a:pt x="154393" y="336550"/>
                  </a:lnTo>
                  <a:lnTo>
                    <a:pt x="154012" y="340360"/>
                  </a:lnTo>
                  <a:lnTo>
                    <a:pt x="156464" y="340360"/>
                  </a:lnTo>
                  <a:lnTo>
                    <a:pt x="158711" y="340360"/>
                  </a:lnTo>
                  <a:lnTo>
                    <a:pt x="159410" y="336550"/>
                  </a:lnTo>
                  <a:lnTo>
                    <a:pt x="160616" y="337820"/>
                  </a:lnTo>
                  <a:lnTo>
                    <a:pt x="164769" y="339090"/>
                  </a:lnTo>
                  <a:lnTo>
                    <a:pt x="164769" y="330695"/>
                  </a:lnTo>
                  <a:lnTo>
                    <a:pt x="163563" y="330200"/>
                  </a:lnTo>
                  <a:lnTo>
                    <a:pt x="165112" y="330200"/>
                  </a:lnTo>
                  <a:lnTo>
                    <a:pt x="166103" y="331241"/>
                  </a:lnTo>
                  <a:lnTo>
                    <a:pt x="166103" y="321398"/>
                  </a:lnTo>
                  <a:lnTo>
                    <a:pt x="165849" y="321233"/>
                  </a:lnTo>
                  <a:lnTo>
                    <a:pt x="166128" y="320446"/>
                  </a:lnTo>
                  <a:lnTo>
                    <a:pt x="167195" y="317500"/>
                  </a:lnTo>
                  <a:lnTo>
                    <a:pt x="166281" y="320040"/>
                  </a:lnTo>
                  <a:lnTo>
                    <a:pt x="166128" y="320446"/>
                  </a:lnTo>
                  <a:lnTo>
                    <a:pt x="167728" y="321233"/>
                  </a:lnTo>
                  <a:lnTo>
                    <a:pt x="167868" y="321233"/>
                  </a:lnTo>
                  <a:lnTo>
                    <a:pt x="168059" y="322580"/>
                  </a:lnTo>
                  <a:lnTo>
                    <a:pt x="168059" y="316141"/>
                  </a:lnTo>
                  <a:lnTo>
                    <a:pt x="165531" y="316141"/>
                  </a:lnTo>
                  <a:lnTo>
                    <a:pt x="162521" y="313690"/>
                  </a:lnTo>
                  <a:lnTo>
                    <a:pt x="160997" y="312953"/>
                  </a:lnTo>
                  <a:lnTo>
                    <a:pt x="160997" y="331241"/>
                  </a:lnTo>
                  <a:lnTo>
                    <a:pt x="158559" y="333984"/>
                  </a:lnTo>
                  <a:lnTo>
                    <a:pt x="156654" y="333984"/>
                  </a:lnTo>
                  <a:lnTo>
                    <a:pt x="155778" y="335280"/>
                  </a:lnTo>
                  <a:lnTo>
                    <a:pt x="155092" y="335280"/>
                  </a:lnTo>
                  <a:lnTo>
                    <a:pt x="155155" y="334784"/>
                  </a:lnTo>
                  <a:lnTo>
                    <a:pt x="155219" y="333705"/>
                  </a:lnTo>
                  <a:lnTo>
                    <a:pt x="155079" y="332701"/>
                  </a:lnTo>
                  <a:lnTo>
                    <a:pt x="154063" y="332701"/>
                  </a:lnTo>
                  <a:lnTo>
                    <a:pt x="154228" y="332066"/>
                  </a:lnTo>
                  <a:lnTo>
                    <a:pt x="154571" y="331241"/>
                  </a:lnTo>
                  <a:lnTo>
                    <a:pt x="154571" y="330200"/>
                  </a:lnTo>
                  <a:lnTo>
                    <a:pt x="156476" y="330200"/>
                  </a:lnTo>
                  <a:lnTo>
                    <a:pt x="160007" y="331241"/>
                  </a:lnTo>
                  <a:lnTo>
                    <a:pt x="160997" y="331241"/>
                  </a:lnTo>
                  <a:lnTo>
                    <a:pt x="160997" y="312953"/>
                  </a:lnTo>
                  <a:lnTo>
                    <a:pt x="159931" y="312420"/>
                  </a:lnTo>
                  <a:lnTo>
                    <a:pt x="159753" y="312420"/>
                  </a:lnTo>
                  <a:lnTo>
                    <a:pt x="163207" y="311162"/>
                  </a:lnTo>
                  <a:lnTo>
                    <a:pt x="163080" y="311327"/>
                  </a:lnTo>
                  <a:lnTo>
                    <a:pt x="162001" y="312420"/>
                  </a:lnTo>
                  <a:lnTo>
                    <a:pt x="164249" y="312420"/>
                  </a:lnTo>
                  <a:lnTo>
                    <a:pt x="164249" y="313690"/>
                  </a:lnTo>
                  <a:lnTo>
                    <a:pt x="168224" y="313690"/>
                  </a:lnTo>
                  <a:lnTo>
                    <a:pt x="168313" y="313016"/>
                  </a:lnTo>
                  <a:lnTo>
                    <a:pt x="168402" y="312420"/>
                  </a:lnTo>
                  <a:lnTo>
                    <a:pt x="168567" y="312420"/>
                  </a:lnTo>
                  <a:lnTo>
                    <a:pt x="168922" y="314960"/>
                  </a:lnTo>
                  <a:lnTo>
                    <a:pt x="168998" y="315595"/>
                  </a:lnTo>
                  <a:lnTo>
                    <a:pt x="168998" y="300609"/>
                  </a:lnTo>
                  <a:lnTo>
                    <a:pt x="168084" y="300875"/>
                  </a:lnTo>
                  <a:lnTo>
                    <a:pt x="167728" y="300875"/>
                  </a:lnTo>
                  <a:lnTo>
                    <a:pt x="168503" y="296291"/>
                  </a:lnTo>
                  <a:lnTo>
                    <a:pt x="168567" y="295910"/>
                  </a:lnTo>
                  <a:lnTo>
                    <a:pt x="175907" y="298361"/>
                  </a:lnTo>
                  <a:lnTo>
                    <a:pt x="176149" y="298361"/>
                  </a:lnTo>
                  <a:lnTo>
                    <a:pt x="174967" y="294640"/>
                  </a:lnTo>
                  <a:lnTo>
                    <a:pt x="175145" y="293370"/>
                  </a:lnTo>
                  <a:lnTo>
                    <a:pt x="174967" y="292100"/>
                  </a:lnTo>
                  <a:lnTo>
                    <a:pt x="174104" y="292100"/>
                  </a:lnTo>
                  <a:lnTo>
                    <a:pt x="174447" y="290830"/>
                  </a:lnTo>
                  <a:lnTo>
                    <a:pt x="176695" y="290830"/>
                  </a:lnTo>
                  <a:lnTo>
                    <a:pt x="177558" y="293370"/>
                  </a:lnTo>
                  <a:lnTo>
                    <a:pt x="179057" y="295910"/>
                  </a:lnTo>
                  <a:lnTo>
                    <a:pt x="179768" y="297116"/>
                  </a:lnTo>
                  <a:lnTo>
                    <a:pt x="179489" y="298361"/>
                  </a:lnTo>
                  <a:lnTo>
                    <a:pt x="179641" y="299720"/>
                  </a:lnTo>
                  <a:lnTo>
                    <a:pt x="180111" y="300875"/>
                  </a:lnTo>
                  <a:lnTo>
                    <a:pt x="180111" y="289877"/>
                  </a:lnTo>
                  <a:lnTo>
                    <a:pt x="179806" y="289560"/>
                  </a:lnTo>
                  <a:lnTo>
                    <a:pt x="181711" y="289560"/>
                  </a:lnTo>
                  <a:lnTo>
                    <a:pt x="181711" y="285750"/>
                  </a:lnTo>
                  <a:lnTo>
                    <a:pt x="180670" y="285750"/>
                  </a:lnTo>
                  <a:lnTo>
                    <a:pt x="182562" y="283667"/>
                  </a:lnTo>
                  <a:lnTo>
                    <a:pt x="182562" y="276860"/>
                  </a:lnTo>
                  <a:lnTo>
                    <a:pt x="181889" y="276860"/>
                  </a:lnTo>
                  <a:lnTo>
                    <a:pt x="181368" y="275590"/>
                  </a:lnTo>
                  <a:lnTo>
                    <a:pt x="180581" y="273291"/>
                  </a:lnTo>
                  <a:lnTo>
                    <a:pt x="180505" y="273050"/>
                  </a:lnTo>
                  <a:lnTo>
                    <a:pt x="181368" y="271780"/>
                  </a:lnTo>
                  <a:lnTo>
                    <a:pt x="183781" y="270510"/>
                  </a:lnTo>
                  <a:lnTo>
                    <a:pt x="186550" y="271780"/>
                  </a:lnTo>
                  <a:lnTo>
                    <a:pt x="186550" y="264388"/>
                  </a:lnTo>
                  <a:lnTo>
                    <a:pt x="185521" y="265430"/>
                  </a:lnTo>
                  <a:lnTo>
                    <a:pt x="182410" y="265430"/>
                  </a:lnTo>
                  <a:lnTo>
                    <a:pt x="183095" y="266700"/>
                  </a:lnTo>
                  <a:lnTo>
                    <a:pt x="181368" y="266700"/>
                  </a:lnTo>
                  <a:lnTo>
                    <a:pt x="180848" y="265430"/>
                  </a:lnTo>
                  <a:lnTo>
                    <a:pt x="181889" y="264160"/>
                  </a:lnTo>
                  <a:lnTo>
                    <a:pt x="182067" y="262801"/>
                  </a:lnTo>
                  <a:lnTo>
                    <a:pt x="184162" y="262801"/>
                  </a:lnTo>
                  <a:lnTo>
                    <a:pt x="186499" y="264160"/>
                  </a:lnTo>
                  <a:lnTo>
                    <a:pt x="186639" y="264160"/>
                  </a:lnTo>
                  <a:lnTo>
                    <a:pt x="184823" y="260350"/>
                  </a:lnTo>
                  <a:lnTo>
                    <a:pt x="186550" y="260350"/>
                  </a:lnTo>
                  <a:lnTo>
                    <a:pt x="187071" y="257810"/>
                  </a:lnTo>
                  <a:lnTo>
                    <a:pt x="189839" y="259080"/>
                  </a:lnTo>
                  <a:lnTo>
                    <a:pt x="190017" y="259080"/>
                  </a:lnTo>
                  <a:lnTo>
                    <a:pt x="188112" y="260350"/>
                  </a:lnTo>
                  <a:lnTo>
                    <a:pt x="189496" y="261620"/>
                  </a:lnTo>
                  <a:lnTo>
                    <a:pt x="191223" y="261620"/>
                  </a:lnTo>
                  <a:lnTo>
                    <a:pt x="191223" y="231140"/>
                  </a:lnTo>
                  <a:lnTo>
                    <a:pt x="190017" y="231140"/>
                  </a:lnTo>
                  <a:lnTo>
                    <a:pt x="190017" y="246380"/>
                  </a:lnTo>
                  <a:lnTo>
                    <a:pt x="187769" y="247650"/>
                  </a:lnTo>
                  <a:lnTo>
                    <a:pt x="189496" y="251460"/>
                  </a:lnTo>
                  <a:lnTo>
                    <a:pt x="185940" y="250113"/>
                  </a:lnTo>
                  <a:lnTo>
                    <a:pt x="187071" y="248920"/>
                  </a:lnTo>
                  <a:lnTo>
                    <a:pt x="186550" y="247650"/>
                  </a:lnTo>
                  <a:lnTo>
                    <a:pt x="187591" y="246380"/>
                  </a:lnTo>
                  <a:lnTo>
                    <a:pt x="190017" y="246380"/>
                  </a:lnTo>
                  <a:lnTo>
                    <a:pt x="190017" y="231140"/>
                  </a:lnTo>
                  <a:lnTo>
                    <a:pt x="189141" y="231140"/>
                  </a:lnTo>
                  <a:lnTo>
                    <a:pt x="191223" y="229870"/>
                  </a:lnTo>
                  <a:lnTo>
                    <a:pt x="185928" y="225882"/>
                  </a:lnTo>
                  <a:lnTo>
                    <a:pt x="185928" y="250113"/>
                  </a:lnTo>
                  <a:lnTo>
                    <a:pt x="185775" y="251460"/>
                  </a:lnTo>
                  <a:lnTo>
                    <a:pt x="185254" y="254000"/>
                  </a:lnTo>
                  <a:lnTo>
                    <a:pt x="185102" y="254774"/>
                  </a:lnTo>
                  <a:lnTo>
                    <a:pt x="185000" y="255270"/>
                  </a:lnTo>
                  <a:lnTo>
                    <a:pt x="183781" y="252730"/>
                  </a:lnTo>
                  <a:lnTo>
                    <a:pt x="179463" y="255270"/>
                  </a:lnTo>
                  <a:lnTo>
                    <a:pt x="179120" y="254444"/>
                  </a:lnTo>
                  <a:lnTo>
                    <a:pt x="179120" y="279400"/>
                  </a:lnTo>
                  <a:lnTo>
                    <a:pt x="173761" y="283210"/>
                  </a:lnTo>
                  <a:lnTo>
                    <a:pt x="173761" y="281940"/>
                  </a:lnTo>
                  <a:lnTo>
                    <a:pt x="173926" y="281940"/>
                  </a:lnTo>
                  <a:lnTo>
                    <a:pt x="173418" y="280670"/>
                  </a:lnTo>
                  <a:lnTo>
                    <a:pt x="173062" y="281940"/>
                  </a:lnTo>
                  <a:lnTo>
                    <a:pt x="172554" y="281940"/>
                  </a:lnTo>
                  <a:lnTo>
                    <a:pt x="171983" y="279844"/>
                  </a:lnTo>
                  <a:lnTo>
                    <a:pt x="171856" y="279400"/>
                  </a:lnTo>
                  <a:lnTo>
                    <a:pt x="173240" y="279400"/>
                  </a:lnTo>
                  <a:lnTo>
                    <a:pt x="173926" y="278130"/>
                  </a:lnTo>
                  <a:lnTo>
                    <a:pt x="174967" y="278130"/>
                  </a:lnTo>
                  <a:lnTo>
                    <a:pt x="175310" y="279400"/>
                  </a:lnTo>
                  <a:lnTo>
                    <a:pt x="179120" y="279400"/>
                  </a:lnTo>
                  <a:lnTo>
                    <a:pt x="179120" y="254444"/>
                  </a:lnTo>
                  <a:lnTo>
                    <a:pt x="178422" y="252730"/>
                  </a:lnTo>
                  <a:lnTo>
                    <a:pt x="181711" y="252730"/>
                  </a:lnTo>
                  <a:lnTo>
                    <a:pt x="181800" y="251460"/>
                  </a:lnTo>
                  <a:lnTo>
                    <a:pt x="181876" y="250190"/>
                  </a:lnTo>
                  <a:lnTo>
                    <a:pt x="184658" y="251460"/>
                  </a:lnTo>
                  <a:lnTo>
                    <a:pt x="185928" y="250113"/>
                  </a:lnTo>
                  <a:lnTo>
                    <a:pt x="185928" y="225882"/>
                  </a:lnTo>
                  <a:lnTo>
                    <a:pt x="185661" y="225691"/>
                  </a:lnTo>
                  <a:lnTo>
                    <a:pt x="185661" y="238671"/>
                  </a:lnTo>
                  <a:lnTo>
                    <a:pt x="184861" y="238671"/>
                  </a:lnTo>
                  <a:lnTo>
                    <a:pt x="185140" y="237998"/>
                  </a:lnTo>
                  <a:lnTo>
                    <a:pt x="185216" y="237794"/>
                  </a:lnTo>
                  <a:lnTo>
                    <a:pt x="185343" y="237490"/>
                  </a:lnTo>
                  <a:lnTo>
                    <a:pt x="185661" y="238671"/>
                  </a:lnTo>
                  <a:lnTo>
                    <a:pt x="185661" y="225691"/>
                  </a:lnTo>
                  <a:lnTo>
                    <a:pt x="185356" y="225450"/>
                  </a:lnTo>
                  <a:lnTo>
                    <a:pt x="184442" y="225450"/>
                  </a:lnTo>
                  <a:lnTo>
                    <a:pt x="184442" y="225767"/>
                  </a:lnTo>
                  <a:lnTo>
                    <a:pt x="184340" y="228854"/>
                  </a:lnTo>
                  <a:lnTo>
                    <a:pt x="184302" y="229870"/>
                  </a:lnTo>
                  <a:lnTo>
                    <a:pt x="181025" y="229870"/>
                  </a:lnTo>
                  <a:lnTo>
                    <a:pt x="178828" y="227330"/>
                  </a:lnTo>
                  <a:lnTo>
                    <a:pt x="179984" y="227330"/>
                  </a:lnTo>
                  <a:lnTo>
                    <a:pt x="184442" y="225767"/>
                  </a:lnTo>
                  <a:lnTo>
                    <a:pt x="184442" y="225450"/>
                  </a:lnTo>
                  <a:lnTo>
                    <a:pt x="177304" y="225450"/>
                  </a:lnTo>
                  <a:lnTo>
                    <a:pt x="177393" y="226060"/>
                  </a:lnTo>
                  <a:lnTo>
                    <a:pt x="177431" y="226326"/>
                  </a:lnTo>
                  <a:lnTo>
                    <a:pt x="177215" y="226517"/>
                  </a:lnTo>
                  <a:lnTo>
                    <a:pt x="177215" y="241249"/>
                  </a:lnTo>
                  <a:lnTo>
                    <a:pt x="177050" y="241249"/>
                  </a:lnTo>
                  <a:lnTo>
                    <a:pt x="177050" y="252730"/>
                  </a:lnTo>
                  <a:lnTo>
                    <a:pt x="176695" y="254000"/>
                  </a:lnTo>
                  <a:lnTo>
                    <a:pt x="176009" y="254000"/>
                  </a:lnTo>
                  <a:lnTo>
                    <a:pt x="175488" y="252730"/>
                  </a:lnTo>
                  <a:lnTo>
                    <a:pt x="177050" y="252730"/>
                  </a:lnTo>
                  <a:lnTo>
                    <a:pt x="177050" y="241249"/>
                  </a:lnTo>
                  <a:lnTo>
                    <a:pt x="175006" y="241249"/>
                  </a:lnTo>
                  <a:lnTo>
                    <a:pt x="174104" y="242570"/>
                  </a:lnTo>
                  <a:lnTo>
                    <a:pt x="174104" y="239966"/>
                  </a:lnTo>
                  <a:lnTo>
                    <a:pt x="173964" y="239966"/>
                  </a:lnTo>
                  <a:lnTo>
                    <a:pt x="171640" y="238912"/>
                  </a:lnTo>
                  <a:lnTo>
                    <a:pt x="171640" y="250101"/>
                  </a:lnTo>
                  <a:lnTo>
                    <a:pt x="169075" y="250101"/>
                  </a:lnTo>
                  <a:lnTo>
                    <a:pt x="169786" y="254000"/>
                  </a:lnTo>
                  <a:lnTo>
                    <a:pt x="171513" y="254000"/>
                  </a:lnTo>
                  <a:lnTo>
                    <a:pt x="171513" y="267970"/>
                  </a:lnTo>
                  <a:lnTo>
                    <a:pt x="171170" y="267970"/>
                  </a:lnTo>
                  <a:lnTo>
                    <a:pt x="171170" y="285750"/>
                  </a:lnTo>
                  <a:lnTo>
                    <a:pt x="170700" y="286905"/>
                  </a:lnTo>
                  <a:lnTo>
                    <a:pt x="168998" y="286905"/>
                  </a:lnTo>
                  <a:lnTo>
                    <a:pt x="170129" y="288290"/>
                  </a:lnTo>
                  <a:lnTo>
                    <a:pt x="168224" y="289560"/>
                  </a:lnTo>
                  <a:lnTo>
                    <a:pt x="167093" y="289560"/>
                  </a:lnTo>
                  <a:lnTo>
                    <a:pt x="167093" y="310972"/>
                  </a:lnTo>
                  <a:lnTo>
                    <a:pt x="166725" y="310972"/>
                  </a:lnTo>
                  <a:lnTo>
                    <a:pt x="163449" y="309714"/>
                  </a:lnTo>
                  <a:lnTo>
                    <a:pt x="163449" y="311327"/>
                  </a:lnTo>
                  <a:lnTo>
                    <a:pt x="163283" y="311124"/>
                  </a:lnTo>
                  <a:lnTo>
                    <a:pt x="163220" y="310972"/>
                  </a:lnTo>
                  <a:lnTo>
                    <a:pt x="163309" y="311099"/>
                  </a:lnTo>
                  <a:lnTo>
                    <a:pt x="163449" y="311327"/>
                  </a:lnTo>
                  <a:lnTo>
                    <a:pt x="163449" y="309714"/>
                  </a:lnTo>
                  <a:lnTo>
                    <a:pt x="162153" y="309206"/>
                  </a:lnTo>
                  <a:lnTo>
                    <a:pt x="161137" y="307340"/>
                  </a:lnTo>
                  <a:lnTo>
                    <a:pt x="159232" y="306070"/>
                  </a:lnTo>
                  <a:lnTo>
                    <a:pt x="159753" y="306070"/>
                  </a:lnTo>
                  <a:lnTo>
                    <a:pt x="165112" y="307340"/>
                  </a:lnTo>
                  <a:lnTo>
                    <a:pt x="167093" y="310972"/>
                  </a:lnTo>
                  <a:lnTo>
                    <a:pt x="167093" y="289560"/>
                  </a:lnTo>
                  <a:lnTo>
                    <a:pt x="165112" y="289560"/>
                  </a:lnTo>
                  <a:lnTo>
                    <a:pt x="163563" y="290830"/>
                  </a:lnTo>
                  <a:lnTo>
                    <a:pt x="162687" y="288290"/>
                  </a:lnTo>
                  <a:lnTo>
                    <a:pt x="167665" y="288290"/>
                  </a:lnTo>
                  <a:lnTo>
                    <a:pt x="166789" y="284480"/>
                  </a:lnTo>
                  <a:lnTo>
                    <a:pt x="166700" y="284099"/>
                  </a:lnTo>
                  <a:lnTo>
                    <a:pt x="166598" y="283667"/>
                  </a:lnTo>
                  <a:lnTo>
                    <a:pt x="166497" y="283210"/>
                  </a:lnTo>
                  <a:lnTo>
                    <a:pt x="167195" y="284480"/>
                  </a:lnTo>
                  <a:lnTo>
                    <a:pt x="170649" y="284480"/>
                  </a:lnTo>
                  <a:lnTo>
                    <a:pt x="171170" y="285750"/>
                  </a:lnTo>
                  <a:lnTo>
                    <a:pt x="171170" y="267970"/>
                  </a:lnTo>
                  <a:lnTo>
                    <a:pt x="169608" y="267970"/>
                  </a:lnTo>
                  <a:lnTo>
                    <a:pt x="169608" y="273050"/>
                  </a:lnTo>
                  <a:lnTo>
                    <a:pt x="168922" y="274320"/>
                  </a:lnTo>
                  <a:lnTo>
                    <a:pt x="168567" y="274320"/>
                  </a:lnTo>
                  <a:lnTo>
                    <a:pt x="168567" y="275590"/>
                  </a:lnTo>
                  <a:lnTo>
                    <a:pt x="168059" y="275590"/>
                  </a:lnTo>
                  <a:lnTo>
                    <a:pt x="168224" y="274320"/>
                  </a:lnTo>
                  <a:lnTo>
                    <a:pt x="167703" y="274320"/>
                  </a:lnTo>
                  <a:lnTo>
                    <a:pt x="166839" y="273050"/>
                  </a:lnTo>
                  <a:lnTo>
                    <a:pt x="167703" y="273050"/>
                  </a:lnTo>
                  <a:lnTo>
                    <a:pt x="168338" y="271894"/>
                  </a:lnTo>
                  <a:lnTo>
                    <a:pt x="169608" y="273050"/>
                  </a:lnTo>
                  <a:lnTo>
                    <a:pt x="169608" y="267970"/>
                  </a:lnTo>
                  <a:lnTo>
                    <a:pt x="169265" y="267970"/>
                  </a:lnTo>
                  <a:lnTo>
                    <a:pt x="168922" y="266700"/>
                  </a:lnTo>
                  <a:lnTo>
                    <a:pt x="169367" y="265874"/>
                  </a:lnTo>
                  <a:lnTo>
                    <a:pt x="171170" y="266700"/>
                  </a:lnTo>
                  <a:lnTo>
                    <a:pt x="171513" y="267970"/>
                  </a:lnTo>
                  <a:lnTo>
                    <a:pt x="171513" y="254000"/>
                  </a:lnTo>
                  <a:lnTo>
                    <a:pt x="170815" y="254101"/>
                  </a:lnTo>
                  <a:lnTo>
                    <a:pt x="170815" y="261620"/>
                  </a:lnTo>
                  <a:lnTo>
                    <a:pt x="170332" y="262801"/>
                  </a:lnTo>
                  <a:lnTo>
                    <a:pt x="169786" y="264160"/>
                  </a:lnTo>
                  <a:lnTo>
                    <a:pt x="169278" y="264617"/>
                  </a:lnTo>
                  <a:lnTo>
                    <a:pt x="169087" y="264160"/>
                  </a:lnTo>
                  <a:lnTo>
                    <a:pt x="167195" y="265430"/>
                  </a:lnTo>
                  <a:lnTo>
                    <a:pt x="166662" y="262801"/>
                  </a:lnTo>
                  <a:lnTo>
                    <a:pt x="166560" y="261620"/>
                  </a:lnTo>
                  <a:lnTo>
                    <a:pt x="166497" y="260921"/>
                  </a:lnTo>
                  <a:lnTo>
                    <a:pt x="166497" y="280670"/>
                  </a:lnTo>
                  <a:lnTo>
                    <a:pt x="166154" y="281940"/>
                  </a:lnTo>
                  <a:lnTo>
                    <a:pt x="166154" y="280670"/>
                  </a:lnTo>
                  <a:lnTo>
                    <a:pt x="166497" y="280670"/>
                  </a:lnTo>
                  <a:lnTo>
                    <a:pt x="166497" y="260921"/>
                  </a:lnTo>
                  <a:lnTo>
                    <a:pt x="166446" y="260350"/>
                  </a:lnTo>
                  <a:lnTo>
                    <a:pt x="166319" y="259080"/>
                  </a:lnTo>
                  <a:lnTo>
                    <a:pt x="164249" y="256540"/>
                  </a:lnTo>
                  <a:lnTo>
                    <a:pt x="164503" y="256298"/>
                  </a:lnTo>
                  <a:lnTo>
                    <a:pt x="164947" y="256540"/>
                  </a:lnTo>
                  <a:lnTo>
                    <a:pt x="169443" y="259080"/>
                  </a:lnTo>
                  <a:lnTo>
                    <a:pt x="170815" y="261620"/>
                  </a:lnTo>
                  <a:lnTo>
                    <a:pt x="170815" y="254101"/>
                  </a:lnTo>
                  <a:lnTo>
                    <a:pt x="166090" y="254774"/>
                  </a:lnTo>
                  <a:lnTo>
                    <a:pt x="168224" y="252730"/>
                  </a:lnTo>
                  <a:lnTo>
                    <a:pt x="163906" y="251472"/>
                  </a:lnTo>
                  <a:lnTo>
                    <a:pt x="163906" y="265430"/>
                  </a:lnTo>
                  <a:lnTo>
                    <a:pt x="163563" y="266700"/>
                  </a:lnTo>
                  <a:lnTo>
                    <a:pt x="162864" y="266700"/>
                  </a:lnTo>
                  <a:lnTo>
                    <a:pt x="162979" y="265874"/>
                  </a:lnTo>
                  <a:lnTo>
                    <a:pt x="163042" y="265430"/>
                  </a:lnTo>
                  <a:lnTo>
                    <a:pt x="163906" y="265430"/>
                  </a:lnTo>
                  <a:lnTo>
                    <a:pt x="163906" y="251472"/>
                  </a:lnTo>
                  <a:lnTo>
                    <a:pt x="161480" y="250748"/>
                  </a:lnTo>
                  <a:lnTo>
                    <a:pt x="161480" y="288290"/>
                  </a:lnTo>
                  <a:lnTo>
                    <a:pt x="161455" y="300875"/>
                  </a:lnTo>
                  <a:lnTo>
                    <a:pt x="161061" y="302056"/>
                  </a:lnTo>
                  <a:lnTo>
                    <a:pt x="160642" y="301993"/>
                  </a:lnTo>
                  <a:lnTo>
                    <a:pt x="160642" y="303352"/>
                  </a:lnTo>
                  <a:lnTo>
                    <a:pt x="160591" y="303530"/>
                  </a:lnTo>
                  <a:lnTo>
                    <a:pt x="159905" y="305600"/>
                  </a:lnTo>
                  <a:lnTo>
                    <a:pt x="159537" y="304685"/>
                  </a:lnTo>
                  <a:lnTo>
                    <a:pt x="158546" y="304685"/>
                  </a:lnTo>
                  <a:lnTo>
                    <a:pt x="160642" y="303352"/>
                  </a:lnTo>
                  <a:lnTo>
                    <a:pt x="160642" y="301993"/>
                  </a:lnTo>
                  <a:lnTo>
                    <a:pt x="156298" y="301345"/>
                  </a:lnTo>
                  <a:lnTo>
                    <a:pt x="156298" y="326390"/>
                  </a:lnTo>
                  <a:lnTo>
                    <a:pt x="154571" y="327660"/>
                  </a:lnTo>
                  <a:lnTo>
                    <a:pt x="154432" y="326390"/>
                  </a:lnTo>
                  <a:lnTo>
                    <a:pt x="154317" y="325361"/>
                  </a:lnTo>
                  <a:lnTo>
                    <a:pt x="154266" y="325043"/>
                  </a:lnTo>
                  <a:lnTo>
                    <a:pt x="156298" y="326390"/>
                  </a:lnTo>
                  <a:lnTo>
                    <a:pt x="156298" y="301345"/>
                  </a:lnTo>
                  <a:lnTo>
                    <a:pt x="155917" y="301282"/>
                  </a:lnTo>
                  <a:lnTo>
                    <a:pt x="155917" y="304685"/>
                  </a:lnTo>
                  <a:lnTo>
                    <a:pt x="154228" y="306070"/>
                  </a:lnTo>
                  <a:lnTo>
                    <a:pt x="152844" y="306070"/>
                  </a:lnTo>
                  <a:lnTo>
                    <a:pt x="152844" y="313690"/>
                  </a:lnTo>
                  <a:lnTo>
                    <a:pt x="151460" y="314960"/>
                  </a:lnTo>
                  <a:lnTo>
                    <a:pt x="149974" y="315950"/>
                  </a:lnTo>
                  <a:lnTo>
                    <a:pt x="144881" y="313690"/>
                  </a:lnTo>
                  <a:lnTo>
                    <a:pt x="142468" y="313690"/>
                  </a:lnTo>
                  <a:lnTo>
                    <a:pt x="142367" y="313397"/>
                  </a:lnTo>
                  <a:lnTo>
                    <a:pt x="142252" y="313016"/>
                  </a:lnTo>
                  <a:lnTo>
                    <a:pt x="141262" y="313690"/>
                  </a:lnTo>
                  <a:lnTo>
                    <a:pt x="141338" y="313397"/>
                  </a:lnTo>
                  <a:lnTo>
                    <a:pt x="141439" y="313016"/>
                  </a:lnTo>
                  <a:lnTo>
                    <a:pt x="141528" y="312699"/>
                  </a:lnTo>
                  <a:lnTo>
                    <a:pt x="141605" y="310972"/>
                  </a:lnTo>
                  <a:lnTo>
                    <a:pt x="141719" y="311327"/>
                  </a:lnTo>
                  <a:lnTo>
                    <a:pt x="141808" y="311632"/>
                  </a:lnTo>
                  <a:lnTo>
                    <a:pt x="141973" y="312127"/>
                  </a:lnTo>
                  <a:lnTo>
                    <a:pt x="142062" y="312420"/>
                  </a:lnTo>
                  <a:lnTo>
                    <a:pt x="142151" y="312699"/>
                  </a:lnTo>
                  <a:lnTo>
                    <a:pt x="142252" y="313016"/>
                  </a:lnTo>
                  <a:lnTo>
                    <a:pt x="145326" y="310972"/>
                  </a:lnTo>
                  <a:lnTo>
                    <a:pt x="144983" y="310972"/>
                  </a:lnTo>
                  <a:lnTo>
                    <a:pt x="144614" y="310070"/>
                  </a:lnTo>
                  <a:lnTo>
                    <a:pt x="144513" y="309803"/>
                  </a:lnTo>
                  <a:lnTo>
                    <a:pt x="144716" y="309803"/>
                  </a:lnTo>
                  <a:lnTo>
                    <a:pt x="150596" y="307340"/>
                  </a:lnTo>
                  <a:lnTo>
                    <a:pt x="149999" y="308610"/>
                  </a:lnTo>
                  <a:lnTo>
                    <a:pt x="148907" y="310972"/>
                  </a:lnTo>
                  <a:lnTo>
                    <a:pt x="147650" y="313690"/>
                  </a:lnTo>
                  <a:lnTo>
                    <a:pt x="152844" y="313690"/>
                  </a:lnTo>
                  <a:lnTo>
                    <a:pt x="152844" y="306070"/>
                  </a:lnTo>
                  <a:lnTo>
                    <a:pt x="151625" y="306070"/>
                  </a:lnTo>
                  <a:lnTo>
                    <a:pt x="150241" y="300990"/>
                  </a:lnTo>
                  <a:lnTo>
                    <a:pt x="155778" y="304685"/>
                  </a:lnTo>
                  <a:lnTo>
                    <a:pt x="155917" y="304685"/>
                  </a:lnTo>
                  <a:lnTo>
                    <a:pt x="155917" y="301282"/>
                  </a:lnTo>
                  <a:lnTo>
                    <a:pt x="153289" y="300875"/>
                  </a:lnTo>
                  <a:lnTo>
                    <a:pt x="154165" y="300875"/>
                  </a:lnTo>
                  <a:lnTo>
                    <a:pt x="155257" y="299720"/>
                  </a:lnTo>
                  <a:lnTo>
                    <a:pt x="159054" y="297192"/>
                  </a:lnTo>
                  <a:lnTo>
                    <a:pt x="160705" y="299720"/>
                  </a:lnTo>
                  <a:lnTo>
                    <a:pt x="161455" y="300875"/>
                  </a:lnTo>
                  <a:lnTo>
                    <a:pt x="161455" y="288315"/>
                  </a:lnTo>
                  <a:lnTo>
                    <a:pt x="158203" y="290830"/>
                  </a:lnTo>
                  <a:lnTo>
                    <a:pt x="157162" y="288290"/>
                  </a:lnTo>
                  <a:lnTo>
                    <a:pt x="158026" y="288290"/>
                  </a:lnTo>
                  <a:lnTo>
                    <a:pt x="158407" y="286905"/>
                  </a:lnTo>
                  <a:lnTo>
                    <a:pt x="161480" y="288290"/>
                  </a:lnTo>
                  <a:lnTo>
                    <a:pt x="161480" y="250748"/>
                  </a:lnTo>
                  <a:lnTo>
                    <a:pt x="160959" y="250596"/>
                  </a:lnTo>
                  <a:lnTo>
                    <a:pt x="160959" y="271780"/>
                  </a:lnTo>
                  <a:lnTo>
                    <a:pt x="160794" y="273050"/>
                  </a:lnTo>
                  <a:lnTo>
                    <a:pt x="160274" y="273050"/>
                  </a:lnTo>
                  <a:lnTo>
                    <a:pt x="160096" y="274320"/>
                  </a:lnTo>
                  <a:lnTo>
                    <a:pt x="159753" y="274320"/>
                  </a:lnTo>
                  <a:lnTo>
                    <a:pt x="159613" y="273291"/>
                  </a:lnTo>
                  <a:lnTo>
                    <a:pt x="159588" y="273050"/>
                  </a:lnTo>
                  <a:lnTo>
                    <a:pt x="156819" y="271780"/>
                  </a:lnTo>
                  <a:lnTo>
                    <a:pt x="156819" y="267970"/>
                  </a:lnTo>
                  <a:lnTo>
                    <a:pt x="159931" y="269240"/>
                  </a:lnTo>
                  <a:lnTo>
                    <a:pt x="160451" y="269240"/>
                  </a:lnTo>
                  <a:lnTo>
                    <a:pt x="160705" y="270510"/>
                  </a:lnTo>
                  <a:lnTo>
                    <a:pt x="160959" y="271780"/>
                  </a:lnTo>
                  <a:lnTo>
                    <a:pt x="160959" y="250596"/>
                  </a:lnTo>
                  <a:lnTo>
                    <a:pt x="156121" y="249174"/>
                  </a:lnTo>
                  <a:lnTo>
                    <a:pt x="156121" y="261620"/>
                  </a:lnTo>
                  <a:lnTo>
                    <a:pt x="155778" y="261620"/>
                  </a:lnTo>
                  <a:lnTo>
                    <a:pt x="155778" y="283210"/>
                  </a:lnTo>
                  <a:lnTo>
                    <a:pt x="155600" y="283210"/>
                  </a:lnTo>
                  <a:lnTo>
                    <a:pt x="155600" y="281940"/>
                  </a:lnTo>
                  <a:lnTo>
                    <a:pt x="155778" y="283210"/>
                  </a:lnTo>
                  <a:lnTo>
                    <a:pt x="155778" y="261620"/>
                  </a:lnTo>
                  <a:lnTo>
                    <a:pt x="155435" y="261620"/>
                  </a:lnTo>
                  <a:lnTo>
                    <a:pt x="155435" y="283210"/>
                  </a:lnTo>
                  <a:lnTo>
                    <a:pt x="154914" y="283210"/>
                  </a:lnTo>
                  <a:lnTo>
                    <a:pt x="154914" y="281940"/>
                  </a:lnTo>
                  <a:lnTo>
                    <a:pt x="155435" y="283210"/>
                  </a:lnTo>
                  <a:lnTo>
                    <a:pt x="155435" y="261620"/>
                  </a:lnTo>
                  <a:lnTo>
                    <a:pt x="155092" y="261620"/>
                  </a:lnTo>
                  <a:lnTo>
                    <a:pt x="154279" y="262801"/>
                  </a:lnTo>
                  <a:lnTo>
                    <a:pt x="153924" y="262801"/>
                  </a:lnTo>
                  <a:lnTo>
                    <a:pt x="149555" y="261620"/>
                  </a:lnTo>
                  <a:lnTo>
                    <a:pt x="148666" y="262801"/>
                  </a:lnTo>
                  <a:lnTo>
                    <a:pt x="147650" y="264160"/>
                  </a:lnTo>
                  <a:lnTo>
                    <a:pt x="149847" y="266700"/>
                  </a:lnTo>
                  <a:lnTo>
                    <a:pt x="150939" y="267970"/>
                  </a:lnTo>
                  <a:lnTo>
                    <a:pt x="150939" y="279400"/>
                  </a:lnTo>
                  <a:lnTo>
                    <a:pt x="149212" y="280670"/>
                  </a:lnTo>
                  <a:lnTo>
                    <a:pt x="144881" y="284480"/>
                  </a:lnTo>
                  <a:lnTo>
                    <a:pt x="147993" y="283210"/>
                  </a:lnTo>
                  <a:lnTo>
                    <a:pt x="147497" y="286905"/>
                  </a:lnTo>
                  <a:lnTo>
                    <a:pt x="147256" y="286905"/>
                  </a:lnTo>
                  <a:lnTo>
                    <a:pt x="149898" y="288290"/>
                  </a:lnTo>
                  <a:lnTo>
                    <a:pt x="147828" y="288290"/>
                  </a:lnTo>
                  <a:lnTo>
                    <a:pt x="147307" y="289560"/>
                  </a:lnTo>
                  <a:lnTo>
                    <a:pt x="146786" y="287032"/>
                  </a:lnTo>
                  <a:lnTo>
                    <a:pt x="146786" y="299720"/>
                  </a:lnTo>
                  <a:lnTo>
                    <a:pt x="145529" y="300875"/>
                  </a:lnTo>
                  <a:lnTo>
                    <a:pt x="142290" y="303530"/>
                  </a:lnTo>
                  <a:lnTo>
                    <a:pt x="141084" y="306070"/>
                  </a:lnTo>
                  <a:lnTo>
                    <a:pt x="141719" y="307340"/>
                  </a:lnTo>
                  <a:lnTo>
                    <a:pt x="142951" y="309803"/>
                  </a:lnTo>
                  <a:lnTo>
                    <a:pt x="141490" y="309803"/>
                  </a:lnTo>
                  <a:lnTo>
                    <a:pt x="141884" y="310972"/>
                  </a:lnTo>
                  <a:lnTo>
                    <a:pt x="140220" y="306070"/>
                  </a:lnTo>
                  <a:lnTo>
                    <a:pt x="136588" y="306070"/>
                  </a:lnTo>
                  <a:lnTo>
                    <a:pt x="136588" y="308610"/>
                  </a:lnTo>
                  <a:lnTo>
                    <a:pt x="134340" y="308610"/>
                  </a:lnTo>
                  <a:lnTo>
                    <a:pt x="134340" y="314960"/>
                  </a:lnTo>
                  <a:lnTo>
                    <a:pt x="131229" y="313690"/>
                  </a:lnTo>
                  <a:lnTo>
                    <a:pt x="133146" y="311188"/>
                  </a:lnTo>
                  <a:lnTo>
                    <a:pt x="133248" y="311327"/>
                  </a:lnTo>
                  <a:lnTo>
                    <a:pt x="134340" y="314960"/>
                  </a:lnTo>
                  <a:lnTo>
                    <a:pt x="134340" y="308610"/>
                  </a:lnTo>
                  <a:lnTo>
                    <a:pt x="132435" y="308610"/>
                  </a:lnTo>
                  <a:lnTo>
                    <a:pt x="132791" y="309803"/>
                  </a:lnTo>
                  <a:lnTo>
                    <a:pt x="133134" y="310972"/>
                  </a:lnTo>
                  <a:lnTo>
                    <a:pt x="133007" y="310972"/>
                  </a:lnTo>
                  <a:lnTo>
                    <a:pt x="131406" y="308610"/>
                  </a:lnTo>
                  <a:lnTo>
                    <a:pt x="129667" y="308610"/>
                  </a:lnTo>
                  <a:lnTo>
                    <a:pt x="130022" y="307340"/>
                  </a:lnTo>
                  <a:lnTo>
                    <a:pt x="134162" y="307340"/>
                  </a:lnTo>
                  <a:lnTo>
                    <a:pt x="126758" y="304685"/>
                  </a:lnTo>
                  <a:lnTo>
                    <a:pt x="127304" y="304685"/>
                  </a:lnTo>
                  <a:lnTo>
                    <a:pt x="129501" y="303530"/>
                  </a:lnTo>
                  <a:lnTo>
                    <a:pt x="131229" y="302260"/>
                  </a:lnTo>
                  <a:lnTo>
                    <a:pt x="132219" y="304685"/>
                  </a:lnTo>
                  <a:lnTo>
                    <a:pt x="133299" y="306070"/>
                  </a:lnTo>
                  <a:lnTo>
                    <a:pt x="135623" y="306844"/>
                  </a:lnTo>
                  <a:lnTo>
                    <a:pt x="135890" y="307340"/>
                  </a:lnTo>
                  <a:lnTo>
                    <a:pt x="136588" y="308610"/>
                  </a:lnTo>
                  <a:lnTo>
                    <a:pt x="136588" y="306070"/>
                  </a:lnTo>
                  <a:lnTo>
                    <a:pt x="136410" y="306070"/>
                  </a:lnTo>
                  <a:lnTo>
                    <a:pt x="133591" y="300875"/>
                  </a:lnTo>
                  <a:lnTo>
                    <a:pt x="133883" y="300875"/>
                  </a:lnTo>
                  <a:lnTo>
                    <a:pt x="136245" y="299720"/>
                  </a:lnTo>
                  <a:lnTo>
                    <a:pt x="139039" y="297116"/>
                  </a:lnTo>
                  <a:lnTo>
                    <a:pt x="130111" y="297116"/>
                  </a:lnTo>
                  <a:lnTo>
                    <a:pt x="135026" y="295910"/>
                  </a:lnTo>
                  <a:lnTo>
                    <a:pt x="136410" y="295910"/>
                  </a:lnTo>
                  <a:lnTo>
                    <a:pt x="139039" y="297116"/>
                  </a:lnTo>
                  <a:lnTo>
                    <a:pt x="139192" y="297116"/>
                  </a:lnTo>
                  <a:lnTo>
                    <a:pt x="139242" y="296291"/>
                  </a:lnTo>
                  <a:lnTo>
                    <a:pt x="139357" y="294640"/>
                  </a:lnTo>
                  <a:lnTo>
                    <a:pt x="140042" y="295910"/>
                  </a:lnTo>
                  <a:lnTo>
                    <a:pt x="140741" y="294640"/>
                  </a:lnTo>
                  <a:lnTo>
                    <a:pt x="141427" y="294640"/>
                  </a:lnTo>
                  <a:lnTo>
                    <a:pt x="142468" y="295910"/>
                  </a:lnTo>
                  <a:lnTo>
                    <a:pt x="144881" y="295910"/>
                  </a:lnTo>
                  <a:lnTo>
                    <a:pt x="146100" y="294640"/>
                  </a:lnTo>
                  <a:lnTo>
                    <a:pt x="146443" y="295910"/>
                  </a:lnTo>
                  <a:lnTo>
                    <a:pt x="145237" y="295910"/>
                  </a:lnTo>
                  <a:lnTo>
                    <a:pt x="142938" y="297116"/>
                  </a:lnTo>
                  <a:lnTo>
                    <a:pt x="142709" y="297116"/>
                  </a:lnTo>
                  <a:lnTo>
                    <a:pt x="146786" y="299720"/>
                  </a:lnTo>
                  <a:lnTo>
                    <a:pt x="146786" y="287032"/>
                  </a:lnTo>
                  <a:lnTo>
                    <a:pt x="146761" y="286905"/>
                  </a:lnTo>
                  <a:lnTo>
                    <a:pt x="144627" y="286905"/>
                  </a:lnTo>
                  <a:lnTo>
                    <a:pt x="143852" y="285750"/>
                  </a:lnTo>
                  <a:lnTo>
                    <a:pt x="144373" y="285750"/>
                  </a:lnTo>
                  <a:lnTo>
                    <a:pt x="144538" y="284480"/>
                  </a:lnTo>
                  <a:lnTo>
                    <a:pt x="144716" y="284480"/>
                  </a:lnTo>
                  <a:lnTo>
                    <a:pt x="143675" y="280670"/>
                  </a:lnTo>
                  <a:lnTo>
                    <a:pt x="148869" y="280670"/>
                  </a:lnTo>
                  <a:lnTo>
                    <a:pt x="148805" y="279400"/>
                  </a:lnTo>
                  <a:lnTo>
                    <a:pt x="148691" y="276860"/>
                  </a:lnTo>
                  <a:lnTo>
                    <a:pt x="148920" y="277710"/>
                  </a:lnTo>
                  <a:lnTo>
                    <a:pt x="149034" y="278130"/>
                  </a:lnTo>
                  <a:lnTo>
                    <a:pt x="150075" y="278130"/>
                  </a:lnTo>
                  <a:lnTo>
                    <a:pt x="150939" y="279400"/>
                  </a:lnTo>
                  <a:lnTo>
                    <a:pt x="150939" y="267970"/>
                  </a:lnTo>
                  <a:lnTo>
                    <a:pt x="149898" y="269240"/>
                  </a:lnTo>
                  <a:lnTo>
                    <a:pt x="149377" y="269240"/>
                  </a:lnTo>
                  <a:lnTo>
                    <a:pt x="149377" y="274320"/>
                  </a:lnTo>
                  <a:lnTo>
                    <a:pt x="148869" y="274320"/>
                  </a:lnTo>
                  <a:lnTo>
                    <a:pt x="148869" y="273050"/>
                  </a:lnTo>
                  <a:lnTo>
                    <a:pt x="149377" y="274320"/>
                  </a:lnTo>
                  <a:lnTo>
                    <a:pt x="149377" y="269240"/>
                  </a:lnTo>
                  <a:lnTo>
                    <a:pt x="147129" y="269240"/>
                  </a:lnTo>
                  <a:lnTo>
                    <a:pt x="147828" y="271780"/>
                  </a:lnTo>
                  <a:lnTo>
                    <a:pt x="145580" y="271780"/>
                  </a:lnTo>
                  <a:lnTo>
                    <a:pt x="146964" y="267970"/>
                  </a:lnTo>
                  <a:lnTo>
                    <a:pt x="143497" y="265430"/>
                  </a:lnTo>
                  <a:lnTo>
                    <a:pt x="140385" y="264160"/>
                  </a:lnTo>
                  <a:lnTo>
                    <a:pt x="140284" y="262801"/>
                  </a:lnTo>
                  <a:lnTo>
                    <a:pt x="139522" y="262191"/>
                  </a:lnTo>
                  <a:lnTo>
                    <a:pt x="139522" y="285750"/>
                  </a:lnTo>
                  <a:lnTo>
                    <a:pt x="139522" y="286905"/>
                  </a:lnTo>
                  <a:lnTo>
                    <a:pt x="137401" y="284099"/>
                  </a:lnTo>
                  <a:lnTo>
                    <a:pt x="136766" y="283210"/>
                  </a:lnTo>
                  <a:lnTo>
                    <a:pt x="136017" y="284480"/>
                  </a:lnTo>
                  <a:lnTo>
                    <a:pt x="134581" y="286905"/>
                  </a:lnTo>
                  <a:lnTo>
                    <a:pt x="134797" y="288290"/>
                  </a:lnTo>
                  <a:lnTo>
                    <a:pt x="135089" y="289560"/>
                  </a:lnTo>
                  <a:lnTo>
                    <a:pt x="135382" y="290830"/>
                  </a:lnTo>
                  <a:lnTo>
                    <a:pt x="133819" y="289560"/>
                  </a:lnTo>
                  <a:lnTo>
                    <a:pt x="131914" y="290830"/>
                  </a:lnTo>
                  <a:lnTo>
                    <a:pt x="130187" y="290830"/>
                  </a:lnTo>
                  <a:lnTo>
                    <a:pt x="131572" y="294640"/>
                  </a:lnTo>
                  <a:lnTo>
                    <a:pt x="130098" y="295910"/>
                  </a:lnTo>
                  <a:lnTo>
                    <a:pt x="128714" y="297116"/>
                  </a:lnTo>
                  <a:lnTo>
                    <a:pt x="128587" y="298361"/>
                  </a:lnTo>
                  <a:lnTo>
                    <a:pt x="128473" y="300875"/>
                  </a:lnTo>
                  <a:lnTo>
                    <a:pt x="126949" y="300875"/>
                  </a:lnTo>
                  <a:lnTo>
                    <a:pt x="126466" y="302056"/>
                  </a:lnTo>
                  <a:lnTo>
                    <a:pt x="126390" y="302260"/>
                  </a:lnTo>
                  <a:lnTo>
                    <a:pt x="125171" y="299720"/>
                  </a:lnTo>
                  <a:lnTo>
                    <a:pt x="119126" y="298450"/>
                  </a:lnTo>
                  <a:lnTo>
                    <a:pt x="122123" y="303352"/>
                  </a:lnTo>
                  <a:lnTo>
                    <a:pt x="122237" y="303530"/>
                  </a:lnTo>
                  <a:lnTo>
                    <a:pt x="118084" y="303530"/>
                  </a:lnTo>
                  <a:lnTo>
                    <a:pt x="118160" y="302399"/>
                  </a:lnTo>
                  <a:lnTo>
                    <a:pt x="118275" y="300875"/>
                  </a:lnTo>
                  <a:lnTo>
                    <a:pt x="118351" y="299720"/>
                  </a:lnTo>
                  <a:lnTo>
                    <a:pt x="118427" y="298450"/>
                  </a:lnTo>
                  <a:lnTo>
                    <a:pt x="113423" y="299720"/>
                  </a:lnTo>
                  <a:lnTo>
                    <a:pt x="109537" y="298361"/>
                  </a:lnTo>
                  <a:lnTo>
                    <a:pt x="109766" y="298361"/>
                  </a:lnTo>
                  <a:lnTo>
                    <a:pt x="109435" y="297192"/>
                  </a:lnTo>
                  <a:lnTo>
                    <a:pt x="118440" y="298361"/>
                  </a:lnTo>
                  <a:lnTo>
                    <a:pt x="118706" y="298361"/>
                  </a:lnTo>
                  <a:lnTo>
                    <a:pt x="119049" y="298361"/>
                  </a:lnTo>
                  <a:lnTo>
                    <a:pt x="115836" y="294640"/>
                  </a:lnTo>
                  <a:lnTo>
                    <a:pt x="118605" y="294640"/>
                  </a:lnTo>
                  <a:lnTo>
                    <a:pt x="121031" y="293370"/>
                  </a:lnTo>
                  <a:lnTo>
                    <a:pt x="118605" y="290830"/>
                  </a:lnTo>
                  <a:lnTo>
                    <a:pt x="117221" y="289560"/>
                  </a:lnTo>
                  <a:lnTo>
                    <a:pt x="119303" y="289560"/>
                  </a:lnTo>
                  <a:lnTo>
                    <a:pt x="122923" y="288290"/>
                  </a:lnTo>
                  <a:lnTo>
                    <a:pt x="122885" y="286905"/>
                  </a:lnTo>
                  <a:lnTo>
                    <a:pt x="122758" y="283210"/>
                  </a:lnTo>
                  <a:lnTo>
                    <a:pt x="122364" y="281254"/>
                  </a:lnTo>
                  <a:lnTo>
                    <a:pt x="122237" y="280670"/>
                  </a:lnTo>
                  <a:lnTo>
                    <a:pt x="123101" y="281940"/>
                  </a:lnTo>
                  <a:lnTo>
                    <a:pt x="126212" y="281940"/>
                  </a:lnTo>
                  <a:lnTo>
                    <a:pt x="126796" y="281254"/>
                  </a:lnTo>
                  <a:lnTo>
                    <a:pt x="126555" y="281940"/>
                  </a:lnTo>
                  <a:lnTo>
                    <a:pt x="132778" y="281940"/>
                  </a:lnTo>
                  <a:lnTo>
                    <a:pt x="136067" y="279400"/>
                  </a:lnTo>
                  <a:lnTo>
                    <a:pt x="137274" y="280670"/>
                  </a:lnTo>
                  <a:lnTo>
                    <a:pt x="137972" y="281940"/>
                  </a:lnTo>
                  <a:lnTo>
                    <a:pt x="138493" y="283210"/>
                  </a:lnTo>
                  <a:lnTo>
                    <a:pt x="137401" y="284099"/>
                  </a:lnTo>
                  <a:lnTo>
                    <a:pt x="137680" y="284480"/>
                  </a:lnTo>
                  <a:lnTo>
                    <a:pt x="138137" y="284480"/>
                  </a:lnTo>
                  <a:lnTo>
                    <a:pt x="139357" y="285750"/>
                  </a:lnTo>
                  <a:lnTo>
                    <a:pt x="139522" y="285750"/>
                  </a:lnTo>
                  <a:lnTo>
                    <a:pt x="139522" y="262191"/>
                  </a:lnTo>
                  <a:lnTo>
                    <a:pt x="138836" y="261620"/>
                  </a:lnTo>
                  <a:lnTo>
                    <a:pt x="138137" y="260350"/>
                  </a:lnTo>
                  <a:lnTo>
                    <a:pt x="139014" y="260350"/>
                  </a:lnTo>
                  <a:lnTo>
                    <a:pt x="139877" y="261620"/>
                  </a:lnTo>
                  <a:lnTo>
                    <a:pt x="140906" y="260350"/>
                  </a:lnTo>
                  <a:lnTo>
                    <a:pt x="142811" y="257810"/>
                  </a:lnTo>
                  <a:lnTo>
                    <a:pt x="135204" y="256540"/>
                  </a:lnTo>
                  <a:lnTo>
                    <a:pt x="137274" y="259080"/>
                  </a:lnTo>
                  <a:lnTo>
                    <a:pt x="136410" y="259080"/>
                  </a:lnTo>
                  <a:lnTo>
                    <a:pt x="135724" y="257810"/>
                  </a:lnTo>
                  <a:lnTo>
                    <a:pt x="135382" y="257657"/>
                  </a:lnTo>
                  <a:lnTo>
                    <a:pt x="135382" y="274320"/>
                  </a:lnTo>
                  <a:lnTo>
                    <a:pt x="132092" y="275590"/>
                  </a:lnTo>
                  <a:lnTo>
                    <a:pt x="133477" y="276860"/>
                  </a:lnTo>
                  <a:lnTo>
                    <a:pt x="131229" y="276860"/>
                  </a:lnTo>
                  <a:lnTo>
                    <a:pt x="130022" y="275590"/>
                  </a:lnTo>
                  <a:lnTo>
                    <a:pt x="133781" y="273291"/>
                  </a:lnTo>
                  <a:lnTo>
                    <a:pt x="134162" y="274320"/>
                  </a:lnTo>
                  <a:lnTo>
                    <a:pt x="135382" y="274320"/>
                  </a:lnTo>
                  <a:lnTo>
                    <a:pt x="135382" y="257657"/>
                  </a:lnTo>
                  <a:lnTo>
                    <a:pt x="134518" y="257263"/>
                  </a:lnTo>
                  <a:lnTo>
                    <a:pt x="134518" y="269240"/>
                  </a:lnTo>
                  <a:lnTo>
                    <a:pt x="132270" y="269240"/>
                  </a:lnTo>
                  <a:lnTo>
                    <a:pt x="133210" y="271780"/>
                  </a:lnTo>
                  <a:lnTo>
                    <a:pt x="133692" y="273050"/>
                  </a:lnTo>
                  <a:lnTo>
                    <a:pt x="131572" y="273050"/>
                  </a:lnTo>
                  <a:lnTo>
                    <a:pt x="128981" y="271780"/>
                  </a:lnTo>
                  <a:lnTo>
                    <a:pt x="128981" y="275590"/>
                  </a:lnTo>
                  <a:lnTo>
                    <a:pt x="128295" y="276860"/>
                  </a:lnTo>
                  <a:lnTo>
                    <a:pt x="128193" y="277126"/>
                  </a:lnTo>
                  <a:lnTo>
                    <a:pt x="126212" y="275590"/>
                  </a:lnTo>
                  <a:lnTo>
                    <a:pt x="128981" y="275590"/>
                  </a:lnTo>
                  <a:lnTo>
                    <a:pt x="128981" y="271780"/>
                  </a:lnTo>
                  <a:lnTo>
                    <a:pt x="129844" y="269240"/>
                  </a:lnTo>
                  <a:lnTo>
                    <a:pt x="126911" y="269240"/>
                  </a:lnTo>
                  <a:lnTo>
                    <a:pt x="126555" y="269240"/>
                  </a:lnTo>
                  <a:lnTo>
                    <a:pt x="126250" y="268668"/>
                  </a:lnTo>
                  <a:lnTo>
                    <a:pt x="126911" y="269240"/>
                  </a:lnTo>
                  <a:lnTo>
                    <a:pt x="127850" y="264617"/>
                  </a:lnTo>
                  <a:lnTo>
                    <a:pt x="127939" y="264160"/>
                  </a:lnTo>
                  <a:lnTo>
                    <a:pt x="129781" y="262801"/>
                  </a:lnTo>
                  <a:lnTo>
                    <a:pt x="129501" y="264160"/>
                  </a:lnTo>
                  <a:lnTo>
                    <a:pt x="130530" y="265430"/>
                  </a:lnTo>
                  <a:lnTo>
                    <a:pt x="131572" y="266700"/>
                  </a:lnTo>
                  <a:lnTo>
                    <a:pt x="132778" y="265430"/>
                  </a:lnTo>
                  <a:lnTo>
                    <a:pt x="133654" y="266700"/>
                  </a:lnTo>
                  <a:lnTo>
                    <a:pt x="134162" y="267970"/>
                  </a:lnTo>
                  <a:lnTo>
                    <a:pt x="134518" y="269240"/>
                  </a:lnTo>
                  <a:lnTo>
                    <a:pt x="134518" y="257263"/>
                  </a:lnTo>
                  <a:lnTo>
                    <a:pt x="132956" y="256540"/>
                  </a:lnTo>
                  <a:lnTo>
                    <a:pt x="134683" y="252730"/>
                  </a:lnTo>
                  <a:lnTo>
                    <a:pt x="135382" y="248920"/>
                  </a:lnTo>
                  <a:lnTo>
                    <a:pt x="136410" y="251460"/>
                  </a:lnTo>
                  <a:lnTo>
                    <a:pt x="139179" y="251460"/>
                  </a:lnTo>
                  <a:lnTo>
                    <a:pt x="139357" y="251460"/>
                  </a:lnTo>
                  <a:lnTo>
                    <a:pt x="141084" y="252730"/>
                  </a:lnTo>
                  <a:lnTo>
                    <a:pt x="145237" y="255270"/>
                  </a:lnTo>
                  <a:lnTo>
                    <a:pt x="146100" y="251460"/>
                  </a:lnTo>
                  <a:lnTo>
                    <a:pt x="148691" y="251460"/>
                  </a:lnTo>
                  <a:lnTo>
                    <a:pt x="148691" y="252730"/>
                  </a:lnTo>
                  <a:lnTo>
                    <a:pt x="152666" y="252730"/>
                  </a:lnTo>
                  <a:lnTo>
                    <a:pt x="153352" y="254000"/>
                  </a:lnTo>
                  <a:lnTo>
                    <a:pt x="153530" y="254000"/>
                  </a:lnTo>
                  <a:lnTo>
                    <a:pt x="155257" y="255270"/>
                  </a:lnTo>
                  <a:lnTo>
                    <a:pt x="155536" y="256298"/>
                  </a:lnTo>
                  <a:lnTo>
                    <a:pt x="155600" y="256540"/>
                  </a:lnTo>
                  <a:lnTo>
                    <a:pt x="154051" y="257810"/>
                  </a:lnTo>
                  <a:lnTo>
                    <a:pt x="151625" y="254000"/>
                  </a:lnTo>
                  <a:lnTo>
                    <a:pt x="149555" y="254000"/>
                  </a:lnTo>
                  <a:lnTo>
                    <a:pt x="143675" y="256540"/>
                  </a:lnTo>
                  <a:lnTo>
                    <a:pt x="146964" y="257810"/>
                  </a:lnTo>
                  <a:lnTo>
                    <a:pt x="153530" y="260350"/>
                  </a:lnTo>
                  <a:lnTo>
                    <a:pt x="155956" y="260350"/>
                  </a:lnTo>
                  <a:lnTo>
                    <a:pt x="156057" y="261099"/>
                  </a:lnTo>
                  <a:lnTo>
                    <a:pt x="156121" y="261620"/>
                  </a:lnTo>
                  <a:lnTo>
                    <a:pt x="156121" y="249174"/>
                  </a:lnTo>
                  <a:lnTo>
                    <a:pt x="155257" y="248920"/>
                  </a:lnTo>
                  <a:lnTo>
                    <a:pt x="158546" y="245110"/>
                  </a:lnTo>
                  <a:lnTo>
                    <a:pt x="160223" y="242862"/>
                  </a:lnTo>
                  <a:lnTo>
                    <a:pt x="161137" y="245110"/>
                  </a:lnTo>
                  <a:lnTo>
                    <a:pt x="163906" y="245110"/>
                  </a:lnTo>
                  <a:lnTo>
                    <a:pt x="163614" y="246380"/>
                  </a:lnTo>
                  <a:lnTo>
                    <a:pt x="163042" y="248920"/>
                  </a:lnTo>
                  <a:lnTo>
                    <a:pt x="166674" y="248920"/>
                  </a:lnTo>
                  <a:lnTo>
                    <a:pt x="168224" y="246380"/>
                  </a:lnTo>
                  <a:lnTo>
                    <a:pt x="167881" y="247650"/>
                  </a:lnTo>
                  <a:lnTo>
                    <a:pt x="169608" y="247650"/>
                  </a:lnTo>
                  <a:lnTo>
                    <a:pt x="170815" y="248920"/>
                  </a:lnTo>
                  <a:lnTo>
                    <a:pt x="170992" y="248920"/>
                  </a:lnTo>
                  <a:lnTo>
                    <a:pt x="171564" y="249961"/>
                  </a:lnTo>
                  <a:lnTo>
                    <a:pt x="171640" y="250101"/>
                  </a:lnTo>
                  <a:lnTo>
                    <a:pt x="171640" y="238912"/>
                  </a:lnTo>
                  <a:lnTo>
                    <a:pt x="169887" y="238112"/>
                  </a:lnTo>
                  <a:lnTo>
                    <a:pt x="169672" y="237998"/>
                  </a:lnTo>
                  <a:lnTo>
                    <a:pt x="169989" y="237998"/>
                  </a:lnTo>
                  <a:lnTo>
                    <a:pt x="172694" y="235165"/>
                  </a:lnTo>
                  <a:lnTo>
                    <a:pt x="172643" y="235508"/>
                  </a:lnTo>
                  <a:lnTo>
                    <a:pt x="172554" y="236220"/>
                  </a:lnTo>
                  <a:lnTo>
                    <a:pt x="173418" y="237490"/>
                  </a:lnTo>
                  <a:lnTo>
                    <a:pt x="174218" y="238671"/>
                  </a:lnTo>
                  <a:lnTo>
                    <a:pt x="176860" y="238671"/>
                  </a:lnTo>
                  <a:lnTo>
                    <a:pt x="177215" y="241249"/>
                  </a:lnTo>
                  <a:lnTo>
                    <a:pt x="177215" y="226517"/>
                  </a:lnTo>
                  <a:lnTo>
                    <a:pt x="176263" y="227330"/>
                  </a:lnTo>
                  <a:lnTo>
                    <a:pt x="175183" y="228269"/>
                  </a:lnTo>
                  <a:lnTo>
                    <a:pt x="174802" y="227330"/>
                  </a:lnTo>
                  <a:lnTo>
                    <a:pt x="174447" y="227330"/>
                  </a:lnTo>
                  <a:lnTo>
                    <a:pt x="175450" y="223824"/>
                  </a:lnTo>
                  <a:lnTo>
                    <a:pt x="177215" y="224790"/>
                  </a:lnTo>
                  <a:lnTo>
                    <a:pt x="184480" y="224790"/>
                  </a:lnTo>
                  <a:lnTo>
                    <a:pt x="187248" y="224790"/>
                  </a:lnTo>
                  <a:lnTo>
                    <a:pt x="187934" y="222250"/>
                  </a:lnTo>
                  <a:lnTo>
                    <a:pt x="192773" y="223520"/>
                  </a:lnTo>
                  <a:lnTo>
                    <a:pt x="190131" y="226060"/>
                  </a:lnTo>
                  <a:lnTo>
                    <a:pt x="188798" y="227330"/>
                  </a:lnTo>
                  <a:lnTo>
                    <a:pt x="190525" y="228600"/>
                  </a:lnTo>
                  <a:lnTo>
                    <a:pt x="193992" y="231140"/>
                  </a:lnTo>
                  <a:lnTo>
                    <a:pt x="193992" y="192087"/>
                  </a:lnTo>
                  <a:lnTo>
                    <a:pt x="193636" y="191770"/>
                  </a:lnTo>
                  <a:lnTo>
                    <a:pt x="191909" y="191770"/>
                  </a:lnTo>
                  <a:lnTo>
                    <a:pt x="191909" y="217170"/>
                  </a:lnTo>
                  <a:lnTo>
                    <a:pt x="188696" y="218414"/>
                  </a:lnTo>
                  <a:lnTo>
                    <a:pt x="185521" y="215900"/>
                  </a:lnTo>
                  <a:lnTo>
                    <a:pt x="182054" y="217170"/>
                  </a:lnTo>
                  <a:lnTo>
                    <a:pt x="177774" y="214630"/>
                  </a:lnTo>
                  <a:lnTo>
                    <a:pt x="174078" y="214630"/>
                  </a:lnTo>
                  <a:lnTo>
                    <a:pt x="173088" y="217170"/>
                  </a:lnTo>
                  <a:lnTo>
                    <a:pt x="176872" y="219710"/>
                  </a:lnTo>
                  <a:lnTo>
                    <a:pt x="173431" y="221729"/>
                  </a:lnTo>
                  <a:lnTo>
                    <a:pt x="172554" y="220992"/>
                  </a:lnTo>
                  <a:lnTo>
                    <a:pt x="172554" y="230276"/>
                  </a:lnTo>
                  <a:lnTo>
                    <a:pt x="172554" y="231140"/>
                  </a:lnTo>
                  <a:lnTo>
                    <a:pt x="172554" y="231940"/>
                  </a:lnTo>
                  <a:lnTo>
                    <a:pt x="169075" y="231355"/>
                  </a:lnTo>
                  <a:lnTo>
                    <a:pt x="169075" y="241249"/>
                  </a:lnTo>
                  <a:lnTo>
                    <a:pt x="168046" y="237998"/>
                  </a:lnTo>
                  <a:lnTo>
                    <a:pt x="167982" y="237794"/>
                  </a:lnTo>
                  <a:lnTo>
                    <a:pt x="167881" y="237490"/>
                  </a:lnTo>
                  <a:lnTo>
                    <a:pt x="166611" y="237794"/>
                  </a:lnTo>
                  <a:lnTo>
                    <a:pt x="163728" y="239915"/>
                  </a:lnTo>
                  <a:lnTo>
                    <a:pt x="163728" y="242570"/>
                  </a:lnTo>
                  <a:lnTo>
                    <a:pt x="159575" y="241312"/>
                  </a:lnTo>
                  <a:lnTo>
                    <a:pt x="159931" y="242150"/>
                  </a:lnTo>
                  <a:lnTo>
                    <a:pt x="158826" y="241249"/>
                  </a:lnTo>
                  <a:lnTo>
                    <a:pt x="156476" y="241249"/>
                  </a:lnTo>
                  <a:lnTo>
                    <a:pt x="156476" y="239979"/>
                  </a:lnTo>
                  <a:lnTo>
                    <a:pt x="160134" y="241249"/>
                  </a:lnTo>
                  <a:lnTo>
                    <a:pt x="160261" y="241249"/>
                  </a:lnTo>
                  <a:lnTo>
                    <a:pt x="160096" y="239966"/>
                  </a:lnTo>
                  <a:lnTo>
                    <a:pt x="159969" y="239039"/>
                  </a:lnTo>
                  <a:lnTo>
                    <a:pt x="159918" y="238671"/>
                  </a:lnTo>
                  <a:lnTo>
                    <a:pt x="159829" y="237998"/>
                  </a:lnTo>
                  <a:lnTo>
                    <a:pt x="159753" y="237490"/>
                  </a:lnTo>
                  <a:lnTo>
                    <a:pt x="162344" y="237490"/>
                  </a:lnTo>
                  <a:lnTo>
                    <a:pt x="162915" y="238671"/>
                  </a:lnTo>
                  <a:lnTo>
                    <a:pt x="162496" y="238671"/>
                  </a:lnTo>
                  <a:lnTo>
                    <a:pt x="162902" y="239966"/>
                  </a:lnTo>
                  <a:lnTo>
                    <a:pt x="163309" y="241249"/>
                  </a:lnTo>
                  <a:lnTo>
                    <a:pt x="163728" y="242570"/>
                  </a:lnTo>
                  <a:lnTo>
                    <a:pt x="163728" y="239915"/>
                  </a:lnTo>
                  <a:lnTo>
                    <a:pt x="163525" y="239966"/>
                  </a:lnTo>
                  <a:lnTo>
                    <a:pt x="164896" y="239039"/>
                  </a:lnTo>
                  <a:lnTo>
                    <a:pt x="166611" y="237794"/>
                  </a:lnTo>
                  <a:lnTo>
                    <a:pt x="167767" y="236931"/>
                  </a:lnTo>
                  <a:lnTo>
                    <a:pt x="168224" y="237490"/>
                  </a:lnTo>
                  <a:lnTo>
                    <a:pt x="168643" y="237998"/>
                  </a:lnTo>
                  <a:lnTo>
                    <a:pt x="168732" y="238671"/>
                  </a:lnTo>
                  <a:lnTo>
                    <a:pt x="169075" y="241249"/>
                  </a:lnTo>
                  <a:lnTo>
                    <a:pt x="169075" y="231355"/>
                  </a:lnTo>
                  <a:lnTo>
                    <a:pt x="167881" y="231140"/>
                  </a:lnTo>
                  <a:lnTo>
                    <a:pt x="169087" y="229870"/>
                  </a:lnTo>
                  <a:lnTo>
                    <a:pt x="172199" y="231140"/>
                  </a:lnTo>
                  <a:lnTo>
                    <a:pt x="172554" y="230276"/>
                  </a:lnTo>
                  <a:lnTo>
                    <a:pt x="172554" y="220992"/>
                  </a:lnTo>
                  <a:lnTo>
                    <a:pt x="171030" y="219710"/>
                  </a:lnTo>
                  <a:lnTo>
                    <a:pt x="166611" y="218668"/>
                  </a:lnTo>
                  <a:lnTo>
                    <a:pt x="166611" y="235508"/>
                  </a:lnTo>
                  <a:lnTo>
                    <a:pt x="164947" y="234950"/>
                  </a:lnTo>
                  <a:lnTo>
                    <a:pt x="165112" y="234950"/>
                  </a:lnTo>
                  <a:lnTo>
                    <a:pt x="165112" y="233680"/>
                  </a:lnTo>
                  <a:lnTo>
                    <a:pt x="166611" y="235508"/>
                  </a:lnTo>
                  <a:lnTo>
                    <a:pt x="166611" y="218668"/>
                  </a:lnTo>
                  <a:lnTo>
                    <a:pt x="166154" y="218554"/>
                  </a:lnTo>
                  <a:lnTo>
                    <a:pt x="166154" y="229870"/>
                  </a:lnTo>
                  <a:lnTo>
                    <a:pt x="165290" y="229870"/>
                  </a:lnTo>
                  <a:lnTo>
                    <a:pt x="165290" y="232410"/>
                  </a:lnTo>
                  <a:lnTo>
                    <a:pt x="164769" y="233680"/>
                  </a:lnTo>
                  <a:lnTo>
                    <a:pt x="163906" y="231559"/>
                  </a:lnTo>
                  <a:lnTo>
                    <a:pt x="165290" y="232410"/>
                  </a:lnTo>
                  <a:lnTo>
                    <a:pt x="165290" y="229870"/>
                  </a:lnTo>
                  <a:lnTo>
                    <a:pt x="164947" y="229870"/>
                  </a:lnTo>
                  <a:lnTo>
                    <a:pt x="163436" y="230974"/>
                  </a:lnTo>
                  <a:lnTo>
                    <a:pt x="161480" y="229870"/>
                  </a:lnTo>
                  <a:lnTo>
                    <a:pt x="159232" y="231140"/>
                  </a:lnTo>
                  <a:lnTo>
                    <a:pt x="162369" y="227749"/>
                  </a:lnTo>
                  <a:lnTo>
                    <a:pt x="163906" y="228600"/>
                  </a:lnTo>
                  <a:lnTo>
                    <a:pt x="166154" y="229870"/>
                  </a:lnTo>
                  <a:lnTo>
                    <a:pt x="166154" y="218554"/>
                  </a:lnTo>
                  <a:lnTo>
                    <a:pt x="165582" y="218414"/>
                  </a:lnTo>
                  <a:lnTo>
                    <a:pt x="165646" y="218579"/>
                  </a:lnTo>
                  <a:lnTo>
                    <a:pt x="164719" y="220980"/>
                  </a:lnTo>
                  <a:lnTo>
                    <a:pt x="164299" y="222110"/>
                  </a:lnTo>
                  <a:lnTo>
                    <a:pt x="164249" y="222250"/>
                  </a:lnTo>
                  <a:lnTo>
                    <a:pt x="164426" y="223520"/>
                  </a:lnTo>
                  <a:lnTo>
                    <a:pt x="163563" y="223520"/>
                  </a:lnTo>
                  <a:lnTo>
                    <a:pt x="161975" y="223824"/>
                  </a:lnTo>
                  <a:lnTo>
                    <a:pt x="161836" y="223824"/>
                  </a:lnTo>
                  <a:lnTo>
                    <a:pt x="156362" y="222224"/>
                  </a:lnTo>
                  <a:lnTo>
                    <a:pt x="156362" y="231711"/>
                  </a:lnTo>
                  <a:lnTo>
                    <a:pt x="156311" y="231940"/>
                  </a:lnTo>
                  <a:lnTo>
                    <a:pt x="156121" y="232410"/>
                  </a:lnTo>
                  <a:lnTo>
                    <a:pt x="155956" y="232410"/>
                  </a:lnTo>
                  <a:lnTo>
                    <a:pt x="155435" y="232410"/>
                  </a:lnTo>
                  <a:lnTo>
                    <a:pt x="155600" y="233680"/>
                  </a:lnTo>
                  <a:lnTo>
                    <a:pt x="155257" y="232410"/>
                  </a:lnTo>
                  <a:lnTo>
                    <a:pt x="154736" y="232410"/>
                  </a:lnTo>
                  <a:lnTo>
                    <a:pt x="154736" y="231140"/>
                  </a:lnTo>
                  <a:lnTo>
                    <a:pt x="155435" y="231140"/>
                  </a:lnTo>
                  <a:lnTo>
                    <a:pt x="155956" y="232410"/>
                  </a:lnTo>
                  <a:lnTo>
                    <a:pt x="156210" y="231940"/>
                  </a:lnTo>
                  <a:lnTo>
                    <a:pt x="156362" y="231711"/>
                  </a:lnTo>
                  <a:lnTo>
                    <a:pt x="156362" y="222224"/>
                  </a:lnTo>
                  <a:lnTo>
                    <a:pt x="155994" y="222110"/>
                  </a:lnTo>
                  <a:lnTo>
                    <a:pt x="164706" y="221030"/>
                  </a:lnTo>
                  <a:lnTo>
                    <a:pt x="160616" y="215900"/>
                  </a:lnTo>
                  <a:lnTo>
                    <a:pt x="162521" y="215900"/>
                  </a:lnTo>
                  <a:lnTo>
                    <a:pt x="164769" y="214630"/>
                  </a:lnTo>
                  <a:lnTo>
                    <a:pt x="166497" y="213360"/>
                  </a:lnTo>
                  <a:lnTo>
                    <a:pt x="168402" y="217170"/>
                  </a:lnTo>
                  <a:lnTo>
                    <a:pt x="176174" y="213360"/>
                  </a:lnTo>
                  <a:lnTo>
                    <a:pt x="172377" y="209550"/>
                  </a:lnTo>
                  <a:lnTo>
                    <a:pt x="174447" y="208280"/>
                  </a:lnTo>
                  <a:lnTo>
                    <a:pt x="175145" y="207010"/>
                  </a:lnTo>
                  <a:lnTo>
                    <a:pt x="173583" y="205740"/>
                  </a:lnTo>
                  <a:lnTo>
                    <a:pt x="172897" y="203200"/>
                  </a:lnTo>
                  <a:lnTo>
                    <a:pt x="172732" y="202399"/>
                  </a:lnTo>
                  <a:lnTo>
                    <a:pt x="178257" y="207010"/>
                  </a:lnTo>
                  <a:lnTo>
                    <a:pt x="179984" y="208280"/>
                  </a:lnTo>
                  <a:lnTo>
                    <a:pt x="181368" y="203200"/>
                  </a:lnTo>
                  <a:lnTo>
                    <a:pt x="183007" y="204470"/>
                  </a:lnTo>
                  <a:lnTo>
                    <a:pt x="184645" y="205740"/>
                  </a:lnTo>
                  <a:lnTo>
                    <a:pt x="185521" y="207010"/>
                  </a:lnTo>
                  <a:lnTo>
                    <a:pt x="187248" y="207010"/>
                  </a:lnTo>
                  <a:lnTo>
                    <a:pt x="187363" y="208280"/>
                  </a:lnTo>
                  <a:lnTo>
                    <a:pt x="187477" y="209550"/>
                  </a:lnTo>
                  <a:lnTo>
                    <a:pt x="187591" y="210820"/>
                  </a:lnTo>
                  <a:lnTo>
                    <a:pt x="190525" y="213360"/>
                  </a:lnTo>
                  <a:lnTo>
                    <a:pt x="190995" y="214630"/>
                  </a:lnTo>
                  <a:lnTo>
                    <a:pt x="191452" y="215900"/>
                  </a:lnTo>
                  <a:lnTo>
                    <a:pt x="191909" y="217170"/>
                  </a:lnTo>
                  <a:lnTo>
                    <a:pt x="191909" y="191770"/>
                  </a:lnTo>
                  <a:lnTo>
                    <a:pt x="191744" y="191770"/>
                  </a:lnTo>
                  <a:lnTo>
                    <a:pt x="191744" y="198120"/>
                  </a:lnTo>
                  <a:lnTo>
                    <a:pt x="191744" y="199390"/>
                  </a:lnTo>
                  <a:lnTo>
                    <a:pt x="191389" y="198120"/>
                  </a:lnTo>
                  <a:lnTo>
                    <a:pt x="191744" y="198120"/>
                  </a:lnTo>
                  <a:lnTo>
                    <a:pt x="191744" y="191770"/>
                  </a:lnTo>
                  <a:lnTo>
                    <a:pt x="190703" y="191770"/>
                  </a:lnTo>
                  <a:lnTo>
                    <a:pt x="189738" y="192951"/>
                  </a:lnTo>
                  <a:lnTo>
                    <a:pt x="187845" y="192951"/>
                  </a:lnTo>
                  <a:lnTo>
                    <a:pt x="182232" y="191198"/>
                  </a:lnTo>
                  <a:lnTo>
                    <a:pt x="182232" y="196850"/>
                  </a:lnTo>
                  <a:lnTo>
                    <a:pt x="181190" y="195897"/>
                  </a:lnTo>
                  <a:lnTo>
                    <a:pt x="181190" y="200660"/>
                  </a:lnTo>
                  <a:lnTo>
                    <a:pt x="178422" y="203200"/>
                  </a:lnTo>
                  <a:lnTo>
                    <a:pt x="172504" y="201269"/>
                  </a:lnTo>
                  <a:lnTo>
                    <a:pt x="172377" y="199390"/>
                  </a:lnTo>
                  <a:lnTo>
                    <a:pt x="176009" y="201930"/>
                  </a:lnTo>
                  <a:lnTo>
                    <a:pt x="176580" y="200660"/>
                  </a:lnTo>
                  <a:lnTo>
                    <a:pt x="176695" y="200406"/>
                  </a:lnTo>
                  <a:lnTo>
                    <a:pt x="177736" y="198120"/>
                  </a:lnTo>
                  <a:lnTo>
                    <a:pt x="177165" y="199390"/>
                  </a:lnTo>
                  <a:lnTo>
                    <a:pt x="176695" y="200406"/>
                  </a:lnTo>
                  <a:lnTo>
                    <a:pt x="177215" y="200660"/>
                  </a:lnTo>
                  <a:lnTo>
                    <a:pt x="181190" y="200660"/>
                  </a:lnTo>
                  <a:lnTo>
                    <a:pt x="181190" y="195897"/>
                  </a:lnTo>
                  <a:lnTo>
                    <a:pt x="180848" y="195580"/>
                  </a:lnTo>
                  <a:lnTo>
                    <a:pt x="179285" y="194310"/>
                  </a:lnTo>
                  <a:lnTo>
                    <a:pt x="178460" y="194310"/>
                  </a:lnTo>
                  <a:lnTo>
                    <a:pt x="179057" y="192951"/>
                  </a:lnTo>
                  <a:lnTo>
                    <a:pt x="180162" y="194310"/>
                  </a:lnTo>
                  <a:lnTo>
                    <a:pt x="181190" y="195580"/>
                  </a:lnTo>
                  <a:lnTo>
                    <a:pt x="182232" y="196850"/>
                  </a:lnTo>
                  <a:lnTo>
                    <a:pt x="182232" y="191198"/>
                  </a:lnTo>
                  <a:lnTo>
                    <a:pt x="180035" y="190500"/>
                  </a:lnTo>
                  <a:lnTo>
                    <a:pt x="180403" y="189865"/>
                  </a:lnTo>
                  <a:lnTo>
                    <a:pt x="180721" y="189115"/>
                  </a:lnTo>
                  <a:lnTo>
                    <a:pt x="180365" y="189115"/>
                  </a:lnTo>
                  <a:lnTo>
                    <a:pt x="180530" y="188976"/>
                  </a:lnTo>
                  <a:lnTo>
                    <a:pt x="181368" y="187960"/>
                  </a:lnTo>
                  <a:lnTo>
                    <a:pt x="182410" y="187960"/>
                  </a:lnTo>
                  <a:lnTo>
                    <a:pt x="184137" y="189115"/>
                  </a:lnTo>
                  <a:lnTo>
                    <a:pt x="184340" y="189115"/>
                  </a:lnTo>
                  <a:lnTo>
                    <a:pt x="184645" y="187960"/>
                  </a:lnTo>
                  <a:lnTo>
                    <a:pt x="184480" y="187960"/>
                  </a:lnTo>
                  <a:lnTo>
                    <a:pt x="184696" y="187172"/>
                  </a:lnTo>
                  <a:lnTo>
                    <a:pt x="184645" y="184150"/>
                  </a:lnTo>
                  <a:lnTo>
                    <a:pt x="184912" y="184531"/>
                  </a:lnTo>
                  <a:lnTo>
                    <a:pt x="185521" y="185420"/>
                  </a:lnTo>
                  <a:lnTo>
                    <a:pt x="187248" y="186690"/>
                  </a:lnTo>
                  <a:lnTo>
                    <a:pt x="189496" y="187960"/>
                  </a:lnTo>
                  <a:lnTo>
                    <a:pt x="187071" y="187960"/>
                  </a:lnTo>
                  <a:lnTo>
                    <a:pt x="188455" y="190500"/>
                  </a:lnTo>
                  <a:lnTo>
                    <a:pt x="190182" y="190500"/>
                  </a:lnTo>
                  <a:lnTo>
                    <a:pt x="190182" y="189115"/>
                  </a:lnTo>
                  <a:lnTo>
                    <a:pt x="190957" y="189115"/>
                  </a:lnTo>
                  <a:lnTo>
                    <a:pt x="194157" y="190500"/>
                  </a:lnTo>
                  <a:lnTo>
                    <a:pt x="194729" y="189115"/>
                  </a:lnTo>
                  <a:lnTo>
                    <a:pt x="201155" y="189115"/>
                  </a:lnTo>
                  <a:lnTo>
                    <a:pt x="201155" y="174180"/>
                  </a:lnTo>
                  <a:lnTo>
                    <a:pt x="201079" y="185420"/>
                  </a:lnTo>
                  <a:lnTo>
                    <a:pt x="199872" y="185420"/>
                  </a:lnTo>
                  <a:lnTo>
                    <a:pt x="199174" y="186690"/>
                  </a:lnTo>
                  <a:lnTo>
                    <a:pt x="198310" y="186690"/>
                  </a:lnTo>
                  <a:lnTo>
                    <a:pt x="197967" y="185420"/>
                  </a:lnTo>
                  <a:lnTo>
                    <a:pt x="197789" y="185420"/>
                  </a:lnTo>
                  <a:lnTo>
                    <a:pt x="196443" y="182118"/>
                  </a:lnTo>
                  <a:lnTo>
                    <a:pt x="195846" y="180670"/>
                  </a:lnTo>
                  <a:lnTo>
                    <a:pt x="196240" y="181610"/>
                  </a:lnTo>
                  <a:lnTo>
                    <a:pt x="196443" y="182118"/>
                  </a:lnTo>
                  <a:lnTo>
                    <a:pt x="197789" y="182880"/>
                  </a:lnTo>
                  <a:lnTo>
                    <a:pt x="199351" y="184150"/>
                  </a:lnTo>
                  <a:lnTo>
                    <a:pt x="201079" y="185420"/>
                  </a:lnTo>
                  <a:lnTo>
                    <a:pt x="201079" y="174205"/>
                  </a:lnTo>
                  <a:lnTo>
                    <a:pt x="195719" y="175260"/>
                  </a:lnTo>
                  <a:lnTo>
                    <a:pt x="195630" y="173990"/>
                  </a:lnTo>
                  <a:lnTo>
                    <a:pt x="195541" y="172720"/>
                  </a:lnTo>
                  <a:lnTo>
                    <a:pt x="195453" y="171450"/>
                  </a:lnTo>
                  <a:lnTo>
                    <a:pt x="195376" y="170180"/>
                  </a:lnTo>
                  <a:lnTo>
                    <a:pt x="195326" y="181610"/>
                  </a:lnTo>
                  <a:lnTo>
                    <a:pt x="194157" y="185420"/>
                  </a:lnTo>
                  <a:lnTo>
                    <a:pt x="191744" y="185420"/>
                  </a:lnTo>
                  <a:lnTo>
                    <a:pt x="190360" y="182880"/>
                  </a:lnTo>
                  <a:lnTo>
                    <a:pt x="190258" y="182118"/>
                  </a:lnTo>
                  <a:lnTo>
                    <a:pt x="190182" y="181610"/>
                  </a:lnTo>
                  <a:lnTo>
                    <a:pt x="191744" y="179070"/>
                  </a:lnTo>
                  <a:lnTo>
                    <a:pt x="191046" y="179070"/>
                  </a:lnTo>
                  <a:lnTo>
                    <a:pt x="191109" y="178587"/>
                  </a:lnTo>
                  <a:lnTo>
                    <a:pt x="191223" y="177800"/>
                  </a:lnTo>
                  <a:lnTo>
                    <a:pt x="191566" y="177800"/>
                  </a:lnTo>
                  <a:lnTo>
                    <a:pt x="191681" y="178587"/>
                  </a:lnTo>
                  <a:lnTo>
                    <a:pt x="191744" y="179070"/>
                  </a:lnTo>
                  <a:lnTo>
                    <a:pt x="192087" y="179070"/>
                  </a:lnTo>
                  <a:lnTo>
                    <a:pt x="192951" y="180340"/>
                  </a:lnTo>
                  <a:lnTo>
                    <a:pt x="194157" y="181610"/>
                  </a:lnTo>
                  <a:lnTo>
                    <a:pt x="195326" y="181610"/>
                  </a:lnTo>
                  <a:lnTo>
                    <a:pt x="195326" y="170180"/>
                  </a:lnTo>
                  <a:lnTo>
                    <a:pt x="195199" y="170141"/>
                  </a:lnTo>
                  <a:lnTo>
                    <a:pt x="195199" y="176479"/>
                  </a:lnTo>
                  <a:lnTo>
                    <a:pt x="193992" y="177800"/>
                  </a:lnTo>
                  <a:lnTo>
                    <a:pt x="192913" y="176479"/>
                  </a:lnTo>
                  <a:lnTo>
                    <a:pt x="193662" y="176479"/>
                  </a:lnTo>
                  <a:lnTo>
                    <a:pt x="194157" y="175260"/>
                  </a:lnTo>
                  <a:lnTo>
                    <a:pt x="195021" y="176479"/>
                  </a:lnTo>
                  <a:lnTo>
                    <a:pt x="195199" y="176479"/>
                  </a:lnTo>
                  <a:lnTo>
                    <a:pt x="195199" y="170141"/>
                  </a:lnTo>
                  <a:lnTo>
                    <a:pt x="190017" y="169024"/>
                  </a:lnTo>
                  <a:lnTo>
                    <a:pt x="189890" y="168998"/>
                  </a:lnTo>
                  <a:lnTo>
                    <a:pt x="189522" y="168910"/>
                  </a:lnTo>
                  <a:lnTo>
                    <a:pt x="187769" y="168910"/>
                  </a:lnTo>
                  <a:lnTo>
                    <a:pt x="188277" y="167640"/>
                  </a:lnTo>
                  <a:lnTo>
                    <a:pt x="188976" y="167640"/>
                  </a:lnTo>
                  <a:lnTo>
                    <a:pt x="189839" y="168910"/>
                  </a:lnTo>
                  <a:lnTo>
                    <a:pt x="190004" y="168910"/>
                  </a:lnTo>
                  <a:lnTo>
                    <a:pt x="189928" y="167640"/>
                  </a:lnTo>
                  <a:lnTo>
                    <a:pt x="189839" y="166293"/>
                  </a:lnTo>
                  <a:lnTo>
                    <a:pt x="190030" y="166293"/>
                  </a:lnTo>
                  <a:lnTo>
                    <a:pt x="193128" y="165100"/>
                  </a:lnTo>
                  <a:lnTo>
                    <a:pt x="191389" y="163830"/>
                  </a:lnTo>
                  <a:lnTo>
                    <a:pt x="195719" y="163830"/>
                  </a:lnTo>
                  <a:lnTo>
                    <a:pt x="192532" y="166293"/>
                  </a:lnTo>
                  <a:lnTo>
                    <a:pt x="191795" y="166293"/>
                  </a:lnTo>
                  <a:lnTo>
                    <a:pt x="199034" y="167157"/>
                  </a:lnTo>
                  <a:lnTo>
                    <a:pt x="198310" y="167640"/>
                  </a:lnTo>
                  <a:lnTo>
                    <a:pt x="204190" y="170180"/>
                  </a:lnTo>
                  <a:lnTo>
                    <a:pt x="204190" y="164261"/>
                  </a:lnTo>
                  <a:lnTo>
                    <a:pt x="202107" y="165100"/>
                  </a:lnTo>
                  <a:lnTo>
                    <a:pt x="200698" y="166052"/>
                  </a:lnTo>
                  <a:lnTo>
                    <a:pt x="197269" y="163830"/>
                  </a:lnTo>
                  <a:lnTo>
                    <a:pt x="197624" y="162560"/>
                  </a:lnTo>
                  <a:lnTo>
                    <a:pt x="198132" y="160020"/>
                  </a:lnTo>
                  <a:lnTo>
                    <a:pt x="197789" y="157480"/>
                  </a:lnTo>
                  <a:lnTo>
                    <a:pt x="197967" y="158750"/>
                  </a:lnTo>
                  <a:lnTo>
                    <a:pt x="200558" y="162560"/>
                  </a:lnTo>
                  <a:lnTo>
                    <a:pt x="203327" y="162560"/>
                  </a:lnTo>
                  <a:lnTo>
                    <a:pt x="205232" y="163830"/>
                  </a:lnTo>
                  <a:lnTo>
                    <a:pt x="205232" y="140970"/>
                  </a:lnTo>
                  <a:lnTo>
                    <a:pt x="204787" y="142240"/>
                  </a:lnTo>
                  <a:lnTo>
                    <a:pt x="204457" y="143217"/>
                  </a:lnTo>
                  <a:lnTo>
                    <a:pt x="204355" y="143510"/>
                  </a:lnTo>
                  <a:lnTo>
                    <a:pt x="204711" y="146050"/>
                  </a:lnTo>
                  <a:lnTo>
                    <a:pt x="204812" y="147548"/>
                  </a:lnTo>
                  <a:lnTo>
                    <a:pt x="204876" y="148590"/>
                  </a:lnTo>
                  <a:lnTo>
                    <a:pt x="204609" y="149606"/>
                  </a:lnTo>
                  <a:lnTo>
                    <a:pt x="204558" y="149771"/>
                  </a:lnTo>
                  <a:lnTo>
                    <a:pt x="202768" y="149771"/>
                  </a:lnTo>
                  <a:lnTo>
                    <a:pt x="202374" y="148793"/>
                  </a:lnTo>
                  <a:lnTo>
                    <a:pt x="202285" y="148590"/>
                  </a:lnTo>
                  <a:lnTo>
                    <a:pt x="201764" y="148590"/>
                  </a:lnTo>
                  <a:lnTo>
                    <a:pt x="202145" y="147548"/>
                  </a:lnTo>
                  <a:lnTo>
                    <a:pt x="202044" y="146812"/>
                  </a:lnTo>
                  <a:lnTo>
                    <a:pt x="201942" y="146050"/>
                  </a:lnTo>
                  <a:lnTo>
                    <a:pt x="201079" y="144780"/>
                  </a:lnTo>
                  <a:lnTo>
                    <a:pt x="200215" y="144780"/>
                  </a:lnTo>
                  <a:lnTo>
                    <a:pt x="201422" y="142240"/>
                  </a:lnTo>
                  <a:lnTo>
                    <a:pt x="201942" y="140970"/>
                  </a:lnTo>
                  <a:lnTo>
                    <a:pt x="205232" y="140970"/>
                  </a:lnTo>
                  <a:lnTo>
                    <a:pt x="205232" y="127114"/>
                  </a:lnTo>
                  <a:lnTo>
                    <a:pt x="203327" y="128270"/>
                  </a:lnTo>
                  <a:lnTo>
                    <a:pt x="202984" y="129540"/>
                  </a:lnTo>
                  <a:lnTo>
                    <a:pt x="202628" y="128270"/>
                  </a:lnTo>
                  <a:lnTo>
                    <a:pt x="202996" y="126923"/>
                  </a:lnTo>
                  <a:lnTo>
                    <a:pt x="201485" y="126923"/>
                  </a:lnTo>
                  <a:lnTo>
                    <a:pt x="202463" y="125730"/>
                  </a:lnTo>
                  <a:lnTo>
                    <a:pt x="202463" y="124460"/>
                  </a:lnTo>
                  <a:lnTo>
                    <a:pt x="201942" y="124460"/>
                  </a:lnTo>
                  <a:lnTo>
                    <a:pt x="201574" y="123101"/>
                  </a:lnTo>
                  <a:lnTo>
                    <a:pt x="202806" y="123101"/>
                  </a:lnTo>
                  <a:lnTo>
                    <a:pt x="202806" y="121920"/>
                  </a:lnTo>
                  <a:lnTo>
                    <a:pt x="203288" y="123101"/>
                  </a:lnTo>
                  <a:lnTo>
                    <a:pt x="204685" y="123101"/>
                  </a:lnTo>
                  <a:lnTo>
                    <a:pt x="205054" y="124460"/>
                  </a:lnTo>
                  <a:lnTo>
                    <a:pt x="204190" y="125730"/>
                  </a:lnTo>
                  <a:lnTo>
                    <a:pt x="206438" y="125730"/>
                  </a:lnTo>
                  <a:lnTo>
                    <a:pt x="206603" y="126923"/>
                  </a:lnTo>
                  <a:lnTo>
                    <a:pt x="206692" y="127635"/>
                  </a:lnTo>
                  <a:lnTo>
                    <a:pt x="206781" y="128270"/>
                  </a:lnTo>
                  <a:lnTo>
                    <a:pt x="206781" y="60947"/>
                  </a:lnTo>
                  <a:lnTo>
                    <a:pt x="203847" y="62941"/>
                  </a:lnTo>
                  <a:lnTo>
                    <a:pt x="203847" y="119380"/>
                  </a:lnTo>
                  <a:lnTo>
                    <a:pt x="203149" y="120650"/>
                  </a:lnTo>
                  <a:lnTo>
                    <a:pt x="202984" y="120650"/>
                  </a:lnTo>
                  <a:lnTo>
                    <a:pt x="202806" y="119380"/>
                  </a:lnTo>
                  <a:lnTo>
                    <a:pt x="201599" y="119380"/>
                  </a:lnTo>
                  <a:lnTo>
                    <a:pt x="202311" y="118071"/>
                  </a:lnTo>
                  <a:lnTo>
                    <a:pt x="203136" y="118071"/>
                  </a:lnTo>
                  <a:lnTo>
                    <a:pt x="203669" y="119380"/>
                  </a:lnTo>
                  <a:lnTo>
                    <a:pt x="203847" y="119380"/>
                  </a:lnTo>
                  <a:lnTo>
                    <a:pt x="203847" y="62941"/>
                  </a:lnTo>
                  <a:lnTo>
                    <a:pt x="202984" y="63525"/>
                  </a:lnTo>
                  <a:lnTo>
                    <a:pt x="202984" y="80010"/>
                  </a:lnTo>
                  <a:lnTo>
                    <a:pt x="202666" y="80784"/>
                  </a:lnTo>
                  <a:lnTo>
                    <a:pt x="202463" y="80568"/>
                  </a:lnTo>
                  <a:lnTo>
                    <a:pt x="202463" y="102870"/>
                  </a:lnTo>
                  <a:lnTo>
                    <a:pt x="202374" y="105410"/>
                  </a:lnTo>
                  <a:lnTo>
                    <a:pt x="202323" y="106680"/>
                  </a:lnTo>
                  <a:lnTo>
                    <a:pt x="202285" y="107950"/>
                  </a:lnTo>
                  <a:lnTo>
                    <a:pt x="199174" y="105105"/>
                  </a:lnTo>
                  <a:lnTo>
                    <a:pt x="199174" y="134620"/>
                  </a:lnTo>
                  <a:lnTo>
                    <a:pt x="197942" y="134620"/>
                  </a:lnTo>
                  <a:lnTo>
                    <a:pt x="197942" y="155930"/>
                  </a:lnTo>
                  <a:lnTo>
                    <a:pt x="197866" y="156083"/>
                  </a:lnTo>
                  <a:lnTo>
                    <a:pt x="197624" y="157480"/>
                  </a:lnTo>
                  <a:lnTo>
                    <a:pt x="197053" y="156083"/>
                  </a:lnTo>
                  <a:lnTo>
                    <a:pt x="195541" y="156083"/>
                  </a:lnTo>
                  <a:lnTo>
                    <a:pt x="195541" y="161290"/>
                  </a:lnTo>
                  <a:lnTo>
                    <a:pt x="192176" y="163195"/>
                  </a:lnTo>
                  <a:lnTo>
                    <a:pt x="192951" y="162560"/>
                  </a:lnTo>
                  <a:lnTo>
                    <a:pt x="193128" y="161290"/>
                  </a:lnTo>
                  <a:lnTo>
                    <a:pt x="192773" y="160020"/>
                  </a:lnTo>
                  <a:lnTo>
                    <a:pt x="195541" y="161290"/>
                  </a:lnTo>
                  <a:lnTo>
                    <a:pt x="195541" y="156083"/>
                  </a:lnTo>
                  <a:lnTo>
                    <a:pt x="195148" y="156083"/>
                  </a:lnTo>
                  <a:lnTo>
                    <a:pt x="196240" y="154940"/>
                  </a:lnTo>
                  <a:lnTo>
                    <a:pt x="193814" y="153670"/>
                  </a:lnTo>
                  <a:lnTo>
                    <a:pt x="192773" y="152400"/>
                  </a:lnTo>
                  <a:lnTo>
                    <a:pt x="193814" y="152400"/>
                  </a:lnTo>
                  <a:lnTo>
                    <a:pt x="195884" y="153670"/>
                  </a:lnTo>
                  <a:lnTo>
                    <a:pt x="197269" y="155930"/>
                  </a:lnTo>
                  <a:lnTo>
                    <a:pt x="197370" y="156083"/>
                  </a:lnTo>
                  <a:lnTo>
                    <a:pt x="197675" y="156083"/>
                  </a:lnTo>
                  <a:lnTo>
                    <a:pt x="197942" y="155930"/>
                  </a:lnTo>
                  <a:lnTo>
                    <a:pt x="197942" y="134620"/>
                  </a:lnTo>
                  <a:lnTo>
                    <a:pt x="196748" y="134620"/>
                  </a:lnTo>
                  <a:lnTo>
                    <a:pt x="194335" y="133350"/>
                  </a:lnTo>
                  <a:lnTo>
                    <a:pt x="194335" y="140970"/>
                  </a:lnTo>
                  <a:lnTo>
                    <a:pt x="194335" y="142240"/>
                  </a:lnTo>
                  <a:lnTo>
                    <a:pt x="194335" y="143510"/>
                  </a:lnTo>
                  <a:lnTo>
                    <a:pt x="194157" y="143510"/>
                  </a:lnTo>
                  <a:lnTo>
                    <a:pt x="193992" y="142240"/>
                  </a:lnTo>
                  <a:lnTo>
                    <a:pt x="194335" y="142240"/>
                  </a:lnTo>
                  <a:lnTo>
                    <a:pt x="194335" y="140970"/>
                  </a:lnTo>
                  <a:lnTo>
                    <a:pt x="192925" y="141566"/>
                  </a:lnTo>
                  <a:lnTo>
                    <a:pt x="192925" y="149771"/>
                  </a:lnTo>
                  <a:lnTo>
                    <a:pt x="192773" y="149771"/>
                  </a:lnTo>
                  <a:lnTo>
                    <a:pt x="192773" y="151130"/>
                  </a:lnTo>
                  <a:lnTo>
                    <a:pt x="190703" y="151130"/>
                  </a:lnTo>
                  <a:lnTo>
                    <a:pt x="189611" y="149771"/>
                  </a:lnTo>
                  <a:lnTo>
                    <a:pt x="189014" y="148793"/>
                  </a:lnTo>
                  <a:lnTo>
                    <a:pt x="188798" y="148590"/>
                  </a:lnTo>
                  <a:lnTo>
                    <a:pt x="188048" y="147497"/>
                  </a:lnTo>
                  <a:lnTo>
                    <a:pt x="188658" y="148374"/>
                  </a:lnTo>
                  <a:lnTo>
                    <a:pt x="188252" y="147548"/>
                  </a:lnTo>
                  <a:lnTo>
                    <a:pt x="188887" y="148590"/>
                  </a:lnTo>
                  <a:lnTo>
                    <a:pt x="191566" y="148590"/>
                  </a:lnTo>
                  <a:lnTo>
                    <a:pt x="191566" y="149771"/>
                  </a:lnTo>
                  <a:lnTo>
                    <a:pt x="192405" y="149771"/>
                  </a:lnTo>
                  <a:lnTo>
                    <a:pt x="192671" y="150736"/>
                  </a:lnTo>
                  <a:lnTo>
                    <a:pt x="192773" y="151130"/>
                  </a:lnTo>
                  <a:lnTo>
                    <a:pt x="192773" y="149771"/>
                  </a:lnTo>
                  <a:lnTo>
                    <a:pt x="191744" y="148590"/>
                  </a:lnTo>
                  <a:lnTo>
                    <a:pt x="192608" y="148590"/>
                  </a:lnTo>
                  <a:lnTo>
                    <a:pt x="192887" y="149606"/>
                  </a:lnTo>
                  <a:lnTo>
                    <a:pt x="192925" y="149771"/>
                  </a:lnTo>
                  <a:lnTo>
                    <a:pt x="192925" y="141566"/>
                  </a:lnTo>
                  <a:lnTo>
                    <a:pt x="191312" y="142240"/>
                  </a:lnTo>
                  <a:lnTo>
                    <a:pt x="188277" y="143510"/>
                  </a:lnTo>
                  <a:lnTo>
                    <a:pt x="187934" y="143510"/>
                  </a:lnTo>
                  <a:lnTo>
                    <a:pt x="187617" y="143510"/>
                  </a:lnTo>
                  <a:lnTo>
                    <a:pt x="187617" y="147053"/>
                  </a:lnTo>
                  <a:lnTo>
                    <a:pt x="186817" y="146659"/>
                  </a:lnTo>
                  <a:lnTo>
                    <a:pt x="187617" y="147053"/>
                  </a:lnTo>
                  <a:lnTo>
                    <a:pt x="187617" y="143510"/>
                  </a:lnTo>
                  <a:lnTo>
                    <a:pt x="187502" y="143357"/>
                  </a:lnTo>
                  <a:lnTo>
                    <a:pt x="187934" y="143510"/>
                  </a:lnTo>
                  <a:lnTo>
                    <a:pt x="188480" y="140970"/>
                  </a:lnTo>
                  <a:lnTo>
                    <a:pt x="187413" y="139446"/>
                  </a:lnTo>
                  <a:lnTo>
                    <a:pt x="187413" y="144780"/>
                  </a:lnTo>
                  <a:lnTo>
                    <a:pt x="185686" y="146050"/>
                  </a:lnTo>
                  <a:lnTo>
                    <a:pt x="185000" y="144043"/>
                  </a:lnTo>
                  <a:lnTo>
                    <a:pt x="185000" y="168910"/>
                  </a:lnTo>
                  <a:lnTo>
                    <a:pt x="185000" y="169189"/>
                  </a:lnTo>
                  <a:lnTo>
                    <a:pt x="185000" y="170180"/>
                  </a:lnTo>
                  <a:lnTo>
                    <a:pt x="184658" y="171450"/>
                  </a:lnTo>
                  <a:lnTo>
                    <a:pt x="184442" y="171450"/>
                  </a:lnTo>
                  <a:lnTo>
                    <a:pt x="184442" y="182880"/>
                  </a:lnTo>
                  <a:lnTo>
                    <a:pt x="182918" y="182880"/>
                  </a:lnTo>
                  <a:lnTo>
                    <a:pt x="181190" y="184150"/>
                  </a:lnTo>
                  <a:lnTo>
                    <a:pt x="180327" y="182880"/>
                  </a:lnTo>
                  <a:lnTo>
                    <a:pt x="179984" y="182880"/>
                  </a:lnTo>
                  <a:lnTo>
                    <a:pt x="179984" y="188976"/>
                  </a:lnTo>
                  <a:lnTo>
                    <a:pt x="177914" y="188226"/>
                  </a:lnTo>
                  <a:lnTo>
                    <a:pt x="177914" y="195580"/>
                  </a:lnTo>
                  <a:lnTo>
                    <a:pt x="177419" y="195364"/>
                  </a:lnTo>
                  <a:lnTo>
                    <a:pt x="177482" y="195580"/>
                  </a:lnTo>
                  <a:lnTo>
                    <a:pt x="177558" y="196850"/>
                  </a:lnTo>
                  <a:lnTo>
                    <a:pt x="177101" y="197243"/>
                  </a:lnTo>
                  <a:lnTo>
                    <a:pt x="174967" y="194310"/>
                  </a:lnTo>
                  <a:lnTo>
                    <a:pt x="177419" y="195364"/>
                  </a:lnTo>
                  <a:lnTo>
                    <a:pt x="177393" y="194310"/>
                  </a:lnTo>
                  <a:lnTo>
                    <a:pt x="177457" y="195364"/>
                  </a:lnTo>
                  <a:lnTo>
                    <a:pt x="177914" y="195580"/>
                  </a:lnTo>
                  <a:lnTo>
                    <a:pt x="177914" y="188226"/>
                  </a:lnTo>
                  <a:lnTo>
                    <a:pt x="177215" y="187960"/>
                  </a:lnTo>
                  <a:lnTo>
                    <a:pt x="177533" y="187172"/>
                  </a:lnTo>
                  <a:lnTo>
                    <a:pt x="179984" y="188976"/>
                  </a:lnTo>
                  <a:lnTo>
                    <a:pt x="179984" y="182880"/>
                  </a:lnTo>
                  <a:lnTo>
                    <a:pt x="179120" y="182880"/>
                  </a:lnTo>
                  <a:lnTo>
                    <a:pt x="178943" y="184150"/>
                  </a:lnTo>
                  <a:lnTo>
                    <a:pt x="177914" y="184150"/>
                  </a:lnTo>
                  <a:lnTo>
                    <a:pt x="177215" y="185420"/>
                  </a:lnTo>
                  <a:lnTo>
                    <a:pt x="178079" y="185420"/>
                  </a:lnTo>
                  <a:lnTo>
                    <a:pt x="176872" y="186690"/>
                  </a:lnTo>
                  <a:lnTo>
                    <a:pt x="176352" y="186690"/>
                  </a:lnTo>
                  <a:lnTo>
                    <a:pt x="175488" y="185420"/>
                  </a:lnTo>
                  <a:lnTo>
                    <a:pt x="175488" y="184150"/>
                  </a:lnTo>
                  <a:lnTo>
                    <a:pt x="174967" y="184150"/>
                  </a:lnTo>
                  <a:lnTo>
                    <a:pt x="173926" y="182880"/>
                  </a:lnTo>
                  <a:lnTo>
                    <a:pt x="173875" y="182118"/>
                  </a:lnTo>
                  <a:lnTo>
                    <a:pt x="173761" y="180340"/>
                  </a:lnTo>
                  <a:lnTo>
                    <a:pt x="172034" y="179070"/>
                  </a:lnTo>
                  <a:lnTo>
                    <a:pt x="175666" y="179070"/>
                  </a:lnTo>
                  <a:lnTo>
                    <a:pt x="175666" y="175260"/>
                  </a:lnTo>
                  <a:lnTo>
                    <a:pt x="178257" y="175260"/>
                  </a:lnTo>
                  <a:lnTo>
                    <a:pt x="178777" y="177800"/>
                  </a:lnTo>
                  <a:lnTo>
                    <a:pt x="183959" y="180340"/>
                  </a:lnTo>
                  <a:lnTo>
                    <a:pt x="184442" y="182880"/>
                  </a:lnTo>
                  <a:lnTo>
                    <a:pt x="184442" y="171450"/>
                  </a:lnTo>
                  <a:lnTo>
                    <a:pt x="183095" y="171450"/>
                  </a:lnTo>
                  <a:lnTo>
                    <a:pt x="183273" y="170180"/>
                  </a:lnTo>
                  <a:lnTo>
                    <a:pt x="183959" y="170180"/>
                  </a:lnTo>
                  <a:lnTo>
                    <a:pt x="184365" y="169189"/>
                  </a:lnTo>
                  <a:lnTo>
                    <a:pt x="184480" y="168910"/>
                  </a:lnTo>
                  <a:lnTo>
                    <a:pt x="185000" y="168910"/>
                  </a:lnTo>
                  <a:lnTo>
                    <a:pt x="185000" y="144043"/>
                  </a:lnTo>
                  <a:lnTo>
                    <a:pt x="184823" y="143510"/>
                  </a:lnTo>
                  <a:lnTo>
                    <a:pt x="184302" y="142240"/>
                  </a:lnTo>
                  <a:lnTo>
                    <a:pt x="187096" y="143217"/>
                  </a:lnTo>
                  <a:lnTo>
                    <a:pt x="187159" y="143510"/>
                  </a:lnTo>
                  <a:lnTo>
                    <a:pt x="187413" y="144780"/>
                  </a:lnTo>
                  <a:lnTo>
                    <a:pt x="187413" y="139446"/>
                  </a:lnTo>
                  <a:lnTo>
                    <a:pt x="186715" y="138430"/>
                  </a:lnTo>
                  <a:lnTo>
                    <a:pt x="183438" y="139700"/>
                  </a:lnTo>
                  <a:lnTo>
                    <a:pt x="183095" y="138430"/>
                  </a:lnTo>
                  <a:lnTo>
                    <a:pt x="182575" y="137160"/>
                  </a:lnTo>
                  <a:lnTo>
                    <a:pt x="182232" y="135890"/>
                  </a:lnTo>
                  <a:lnTo>
                    <a:pt x="183616" y="135890"/>
                  </a:lnTo>
                  <a:lnTo>
                    <a:pt x="186550" y="137160"/>
                  </a:lnTo>
                  <a:lnTo>
                    <a:pt x="189141" y="138430"/>
                  </a:lnTo>
                  <a:lnTo>
                    <a:pt x="194335" y="140970"/>
                  </a:lnTo>
                  <a:lnTo>
                    <a:pt x="194335" y="133350"/>
                  </a:lnTo>
                  <a:lnTo>
                    <a:pt x="192087" y="135890"/>
                  </a:lnTo>
                  <a:lnTo>
                    <a:pt x="191046" y="134620"/>
                  </a:lnTo>
                  <a:lnTo>
                    <a:pt x="191046" y="133350"/>
                  </a:lnTo>
                  <a:lnTo>
                    <a:pt x="190017" y="133350"/>
                  </a:lnTo>
                  <a:lnTo>
                    <a:pt x="187934" y="132080"/>
                  </a:lnTo>
                  <a:lnTo>
                    <a:pt x="181889" y="130810"/>
                  </a:lnTo>
                  <a:lnTo>
                    <a:pt x="181190" y="130810"/>
                  </a:lnTo>
                  <a:lnTo>
                    <a:pt x="181190" y="151130"/>
                  </a:lnTo>
                  <a:lnTo>
                    <a:pt x="180848" y="152400"/>
                  </a:lnTo>
                  <a:lnTo>
                    <a:pt x="180213" y="154749"/>
                  </a:lnTo>
                  <a:lnTo>
                    <a:pt x="179463" y="154279"/>
                  </a:lnTo>
                  <a:lnTo>
                    <a:pt x="179463" y="172720"/>
                  </a:lnTo>
                  <a:lnTo>
                    <a:pt x="173761" y="175260"/>
                  </a:lnTo>
                  <a:lnTo>
                    <a:pt x="170992" y="172008"/>
                  </a:lnTo>
                  <a:lnTo>
                    <a:pt x="170992" y="204470"/>
                  </a:lnTo>
                  <a:lnTo>
                    <a:pt x="167703" y="203200"/>
                  </a:lnTo>
                  <a:lnTo>
                    <a:pt x="167881" y="204470"/>
                  </a:lnTo>
                  <a:lnTo>
                    <a:pt x="168059" y="205740"/>
                  </a:lnTo>
                  <a:lnTo>
                    <a:pt x="164592" y="204470"/>
                  </a:lnTo>
                  <a:lnTo>
                    <a:pt x="166319" y="203200"/>
                  </a:lnTo>
                  <a:lnTo>
                    <a:pt x="167703" y="201930"/>
                  </a:lnTo>
                  <a:lnTo>
                    <a:pt x="169443" y="201930"/>
                  </a:lnTo>
                  <a:lnTo>
                    <a:pt x="170992" y="204470"/>
                  </a:lnTo>
                  <a:lnTo>
                    <a:pt x="170992" y="172008"/>
                  </a:lnTo>
                  <a:lnTo>
                    <a:pt x="169443" y="170180"/>
                  </a:lnTo>
                  <a:lnTo>
                    <a:pt x="166674" y="171284"/>
                  </a:lnTo>
                  <a:lnTo>
                    <a:pt x="166674" y="196850"/>
                  </a:lnTo>
                  <a:lnTo>
                    <a:pt x="166154" y="198120"/>
                  </a:lnTo>
                  <a:lnTo>
                    <a:pt x="165811" y="198120"/>
                  </a:lnTo>
                  <a:lnTo>
                    <a:pt x="164147" y="196088"/>
                  </a:lnTo>
                  <a:lnTo>
                    <a:pt x="165290" y="196850"/>
                  </a:lnTo>
                  <a:lnTo>
                    <a:pt x="166674" y="196850"/>
                  </a:lnTo>
                  <a:lnTo>
                    <a:pt x="166674" y="171284"/>
                  </a:lnTo>
                  <a:lnTo>
                    <a:pt x="165811" y="171627"/>
                  </a:lnTo>
                  <a:lnTo>
                    <a:pt x="165811" y="180340"/>
                  </a:lnTo>
                  <a:lnTo>
                    <a:pt x="165290" y="180340"/>
                  </a:lnTo>
                  <a:lnTo>
                    <a:pt x="165290" y="194310"/>
                  </a:lnTo>
                  <a:lnTo>
                    <a:pt x="163703" y="195364"/>
                  </a:lnTo>
                  <a:lnTo>
                    <a:pt x="163563" y="195364"/>
                  </a:lnTo>
                  <a:lnTo>
                    <a:pt x="162941" y="194614"/>
                  </a:lnTo>
                  <a:lnTo>
                    <a:pt x="163563" y="194310"/>
                  </a:lnTo>
                  <a:lnTo>
                    <a:pt x="165290" y="194310"/>
                  </a:lnTo>
                  <a:lnTo>
                    <a:pt x="165290" y="180340"/>
                  </a:lnTo>
                  <a:lnTo>
                    <a:pt x="162179" y="180340"/>
                  </a:lnTo>
                  <a:lnTo>
                    <a:pt x="162864" y="179070"/>
                  </a:lnTo>
                  <a:lnTo>
                    <a:pt x="165455" y="179070"/>
                  </a:lnTo>
                  <a:lnTo>
                    <a:pt x="165811" y="180340"/>
                  </a:lnTo>
                  <a:lnTo>
                    <a:pt x="165811" y="171627"/>
                  </a:lnTo>
                  <a:lnTo>
                    <a:pt x="163042" y="172720"/>
                  </a:lnTo>
                  <a:lnTo>
                    <a:pt x="163728" y="170180"/>
                  </a:lnTo>
                  <a:lnTo>
                    <a:pt x="163385" y="170180"/>
                  </a:lnTo>
                  <a:lnTo>
                    <a:pt x="161658" y="169341"/>
                  </a:lnTo>
                  <a:lnTo>
                    <a:pt x="161658" y="205740"/>
                  </a:lnTo>
                  <a:lnTo>
                    <a:pt x="157162" y="205740"/>
                  </a:lnTo>
                  <a:lnTo>
                    <a:pt x="157162" y="215900"/>
                  </a:lnTo>
                  <a:lnTo>
                    <a:pt x="156464" y="217170"/>
                  </a:lnTo>
                  <a:lnTo>
                    <a:pt x="156121" y="215900"/>
                  </a:lnTo>
                  <a:lnTo>
                    <a:pt x="155879" y="217170"/>
                  </a:lnTo>
                  <a:lnTo>
                    <a:pt x="155016" y="221729"/>
                  </a:lnTo>
                  <a:lnTo>
                    <a:pt x="154711" y="221729"/>
                  </a:lnTo>
                  <a:lnTo>
                    <a:pt x="153352" y="221335"/>
                  </a:lnTo>
                  <a:lnTo>
                    <a:pt x="153352" y="246380"/>
                  </a:lnTo>
                  <a:lnTo>
                    <a:pt x="149898" y="243840"/>
                  </a:lnTo>
                  <a:lnTo>
                    <a:pt x="146265" y="243840"/>
                  </a:lnTo>
                  <a:lnTo>
                    <a:pt x="147485" y="242570"/>
                  </a:lnTo>
                  <a:lnTo>
                    <a:pt x="151282" y="242570"/>
                  </a:lnTo>
                  <a:lnTo>
                    <a:pt x="150926" y="241300"/>
                  </a:lnTo>
                  <a:lnTo>
                    <a:pt x="151980" y="242570"/>
                  </a:lnTo>
                  <a:lnTo>
                    <a:pt x="153352" y="246380"/>
                  </a:lnTo>
                  <a:lnTo>
                    <a:pt x="153352" y="221335"/>
                  </a:lnTo>
                  <a:lnTo>
                    <a:pt x="153009" y="221234"/>
                  </a:lnTo>
                  <a:lnTo>
                    <a:pt x="153009" y="222250"/>
                  </a:lnTo>
                  <a:lnTo>
                    <a:pt x="150418" y="222250"/>
                  </a:lnTo>
                  <a:lnTo>
                    <a:pt x="149898" y="220980"/>
                  </a:lnTo>
                  <a:lnTo>
                    <a:pt x="151104" y="220980"/>
                  </a:lnTo>
                  <a:lnTo>
                    <a:pt x="153009" y="222250"/>
                  </a:lnTo>
                  <a:lnTo>
                    <a:pt x="153009" y="221234"/>
                  </a:lnTo>
                  <a:lnTo>
                    <a:pt x="152146" y="220980"/>
                  </a:lnTo>
                  <a:lnTo>
                    <a:pt x="153009" y="215900"/>
                  </a:lnTo>
                  <a:lnTo>
                    <a:pt x="154571" y="215900"/>
                  </a:lnTo>
                  <a:lnTo>
                    <a:pt x="154736" y="214630"/>
                  </a:lnTo>
                  <a:lnTo>
                    <a:pt x="155600" y="213360"/>
                  </a:lnTo>
                  <a:lnTo>
                    <a:pt x="156121" y="215900"/>
                  </a:lnTo>
                  <a:lnTo>
                    <a:pt x="157162" y="215900"/>
                  </a:lnTo>
                  <a:lnTo>
                    <a:pt x="157162" y="205740"/>
                  </a:lnTo>
                  <a:lnTo>
                    <a:pt x="156641" y="205740"/>
                  </a:lnTo>
                  <a:lnTo>
                    <a:pt x="156298" y="204470"/>
                  </a:lnTo>
                  <a:lnTo>
                    <a:pt x="160451" y="204470"/>
                  </a:lnTo>
                  <a:lnTo>
                    <a:pt x="159207" y="203200"/>
                  </a:lnTo>
                  <a:lnTo>
                    <a:pt x="160274" y="203200"/>
                  </a:lnTo>
                  <a:lnTo>
                    <a:pt x="161137" y="204470"/>
                  </a:lnTo>
                  <a:lnTo>
                    <a:pt x="161658" y="205740"/>
                  </a:lnTo>
                  <a:lnTo>
                    <a:pt x="161658" y="169341"/>
                  </a:lnTo>
                  <a:lnTo>
                    <a:pt x="160820" y="168922"/>
                  </a:lnTo>
                  <a:lnTo>
                    <a:pt x="160820" y="195364"/>
                  </a:lnTo>
                  <a:lnTo>
                    <a:pt x="160451" y="195580"/>
                  </a:lnTo>
                  <a:lnTo>
                    <a:pt x="159727" y="195999"/>
                  </a:lnTo>
                  <a:lnTo>
                    <a:pt x="160172" y="194424"/>
                  </a:lnTo>
                  <a:lnTo>
                    <a:pt x="160820" y="195364"/>
                  </a:lnTo>
                  <a:lnTo>
                    <a:pt x="160820" y="168922"/>
                  </a:lnTo>
                  <a:lnTo>
                    <a:pt x="160794" y="167640"/>
                  </a:lnTo>
                  <a:lnTo>
                    <a:pt x="166674" y="167640"/>
                  </a:lnTo>
                  <a:lnTo>
                    <a:pt x="167703" y="165100"/>
                  </a:lnTo>
                  <a:lnTo>
                    <a:pt x="168363" y="166293"/>
                  </a:lnTo>
                  <a:lnTo>
                    <a:pt x="168554" y="166052"/>
                  </a:lnTo>
                  <a:lnTo>
                    <a:pt x="168440" y="166293"/>
                  </a:lnTo>
                  <a:lnTo>
                    <a:pt x="168719" y="166116"/>
                  </a:lnTo>
                  <a:lnTo>
                    <a:pt x="168490" y="166293"/>
                  </a:lnTo>
                  <a:lnTo>
                    <a:pt x="168363" y="166293"/>
                  </a:lnTo>
                  <a:lnTo>
                    <a:pt x="170764" y="167640"/>
                  </a:lnTo>
                  <a:lnTo>
                    <a:pt x="175488" y="170180"/>
                  </a:lnTo>
                  <a:lnTo>
                    <a:pt x="175488" y="171450"/>
                  </a:lnTo>
                  <a:lnTo>
                    <a:pt x="178943" y="171450"/>
                  </a:lnTo>
                  <a:lnTo>
                    <a:pt x="179463" y="172720"/>
                  </a:lnTo>
                  <a:lnTo>
                    <a:pt x="179463" y="154279"/>
                  </a:lnTo>
                  <a:lnTo>
                    <a:pt x="178777" y="153835"/>
                  </a:lnTo>
                  <a:lnTo>
                    <a:pt x="178777" y="160020"/>
                  </a:lnTo>
                  <a:lnTo>
                    <a:pt x="170815" y="161290"/>
                  </a:lnTo>
                  <a:lnTo>
                    <a:pt x="170370" y="162229"/>
                  </a:lnTo>
                  <a:lnTo>
                    <a:pt x="168922" y="157480"/>
                  </a:lnTo>
                  <a:lnTo>
                    <a:pt x="176174" y="156222"/>
                  </a:lnTo>
                  <a:lnTo>
                    <a:pt x="178777" y="160020"/>
                  </a:lnTo>
                  <a:lnTo>
                    <a:pt x="178777" y="153835"/>
                  </a:lnTo>
                  <a:lnTo>
                    <a:pt x="176530" y="152400"/>
                  </a:lnTo>
                  <a:lnTo>
                    <a:pt x="179019" y="150736"/>
                  </a:lnTo>
                  <a:lnTo>
                    <a:pt x="181190" y="151130"/>
                  </a:lnTo>
                  <a:lnTo>
                    <a:pt x="181190" y="130810"/>
                  </a:lnTo>
                  <a:lnTo>
                    <a:pt x="180454" y="130810"/>
                  </a:lnTo>
                  <a:lnTo>
                    <a:pt x="180454" y="147548"/>
                  </a:lnTo>
                  <a:lnTo>
                    <a:pt x="179603" y="147548"/>
                  </a:lnTo>
                  <a:lnTo>
                    <a:pt x="177634" y="148374"/>
                  </a:lnTo>
                  <a:lnTo>
                    <a:pt x="174802" y="146812"/>
                  </a:lnTo>
                  <a:lnTo>
                    <a:pt x="173532" y="149606"/>
                  </a:lnTo>
                  <a:lnTo>
                    <a:pt x="173456" y="149771"/>
                  </a:lnTo>
                  <a:lnTo>
                    <a:pt x="172707" y="147332"/>
                  </a:lnTo>
                  <a:lnTo>
                    <a:pt x="170383" y="149771"/>
                  </a:lnTo>
                  <a:lnTo>
                    <a:pt x="172593" y="149771"/>
                  </a:lnTo>
                  <a:lnTo>
                    <a:pt x="172034" y="151130"/>
                  </a:lnTo>
                  <a:lnTo>
                    <a:pt x="171170" y="152400"/>
                  </a:lnTo>
                  <a:lnTo>
                    <a:pt x="169951" y="153670"/>
                  </a:lnTo>
                  <a:lnTo>
                    <a:pt x="166154" y="153670"/>
                  </a:lnTo>
                  <a:lnTo>
                    <a:pt x="166154" y="154940"/>
                  </a:lnTo>
                  <a:lnTo>
                    <a:pt x="162725" y="156083"/>
                  </a:lnTo>
                  <a:lnTo>
                    <a:pt x="162433" y="156083"/>
                  </a:lnTo>
                  <a:lnTo>
                    <a:pt x="166204" y="150202"/>
                  </a:lnTo>
                  <a:lnTo>
                    <a:pt x="172669" y="147205"/>
                  </a:lnTo>
                  <a:lnTo>
                    <a:pt x="172631" y="147053"/>
                  </a:lnTo>
                  <a:lnTo>
                    <a:pt x="172974" y="147053"/>
                  </a:lnTo>
                  <a:lnTo>
                    <a:pt x="174205" y="146481"/>
                  </a:lnTo>
                  <a:lnTo>
                    <a:pt x="173418" y="146050"/>
                  </a:lnTo>
                  <a:lnTo>
                    <a:pt x="172034" y="144780"/>
                  </a:lnTo>
                  <a:lnTo>
                    <a:pt x="173583" y="144780"/>
                  </a:lnTo>
                  <a:lnTo>
                    <a:pt x="174447" y="143510"/>
                  </a:lnTo>
                  <a:lnTo>
                    <a:pt x="175310" y="143510"/>
                  </a:lnTo>
                  <a:lnTo>
                    <a:pt x="180454" y="147548"/>
                  </a:lnTo>
                  <a:lnTo>
                    <a:pt x="180454" y="130810"/>
                  </a:lnTo>
                  <a:lnTo>
                    <a:pt x="178943" y="130810"/>
                  </a:lnTo>
                  <a:lnTo>
                    <a:pt x="178943" y="137160"/>
                  </a:lnTo>
                  <a:lnTo>
                    <a:pt x="177736" y="137160"/>
                  </a:lnTo>
                  <a:lnTo>
                    <a:pt x="178257" y="135890"/>
                  </a:lnTo>
                  <a:lnTo>
                    <a:pt x="178777" y="135890"/>
                  </a:lnTo>
                  <a:lnTo>
                    <a:pt x="178943" y="137160"/>
                  </a:lnTo>
                  <a:lnTo>
                    <a:pt x="178943" y="130810"/>
                  </a:lnTo>
                  <a:lnTo>
                    <a:pt x="178777" y="130810"/>
                  </a:lnTo>
                  <a:lnTo>
                    <a:pt x="182232" y="129540"/>
                  </a:lnTo>
                  <a:lnTo>
                    <a:pt x="178841" y="126923"/>
                  </a:lnTo>
                  <a:lnTo>
                    <a:pt x="177152" y="126923"/>
                  </a:lnTo>
                  <a:lnTo>
                    <a:pt x="176174" y="125730"/>
                  </a:lnTo>
                  <a:lnTo>
                    <a:pt x="179031" y="123101"/>
                  </a:lnTo>
                  <a:lnTo>
                    <a:pt x="174015" y="123101"/>
                  </a:lnTo>
                  <a:lnTo>
                    <a:pt x="172720" y="124460"/>
                  </a:lnTo>
                  <a:lnTo>
                    <a:pt x="172377" y="124460"/>
                  </a:lnTo>
                  <a:lnTo>
                    <a:pt x="171678" y="125730"/>
                  </a:lnTo>
                  <a:lnTo>
                    <a:pt x="170649" y="125730"/>
                  </a:lnTo>
                  <a:lnTo>
                    <a:pt x="170561" y="124460"/>
                  </a:lnTo>
                  <a:lnTo>
                    <a:pt x="170472" y="123101"/>
                  </a:lnTo>
                  <a:lnTo>
                    <a:pt x="170383" y="121920"/>
                  </a:lnTo>
                  <a:lnTo>
                    <a:pt x="170307" y="120650"/>
                  </a:lnTo>
                  <a:lnTo>
                    <a:pt x="161315" y="118084"/>
                  </a:lnTo>
                  <a:lnTo>
                    <a:pt x="161315" y="120650"/>
                  </a:lnTo>
                  <a:lnTo>
                    <a:pt x="159232" y="120650"/>
                  </a:lnTo>
                  <a:lnTo>
                    <a:pt x="160134" y="119380"/>
                  </a:lnTo>
                  <a:lnTo>
                    <a:pt x="160959" y="118465"/>
                  </a:lnTo>
                  <a:lnTo>
                    <a:pt x="160235" y="119380"/>
                  </a:lnTo>
                  <a:lnTo>
                    <a:pt x="161315" y="120650"/>
                  </a:lnTo>
                  <a:lnTo>
                    <a:pt x="161315" y="118084"/>
                  </a:lnTo>
                  <a:lnTo>
                    <a:pt x="164249" y="114300"/>
                  </a:lnTo>
                  <a:lnTo>
                    <a:pt x="163906" y="115570"/>
                  </a:lnTo>
                  <a:lnTo>
                    <a:pt x="164426" y="116840"/>
                  </a:lnTo>
                  <a:lnTo>
                    <a:pt x="164922" y="118071"/>
                  </a:lnTo>
                  <a:lnTo>
                    <a:pt x="165392" y="118465"/>
                  </a:lnTo>
                  <a:lnTo>
                    <a:pt x="166497" y="119380"/>
                  </a:lnTo>
                  <a:lnTo>
                    <a:pt x="171513" y="119380"/>
                  </a:lnTo>
                  <a:lnTo>
                    <a:pt x="171602" y="120650"/>
                  </a:lnTo>
                  <a:lnTo>
                    <a:pt x="171678" y="121920"/>
                  </a:lnTo>
                  <a:lnTo>
                    <a:pt x="179120" y="120650"/>
                  </a:lnTo>
                  <a:lnTo>
                    <a:pt x="181889" y="120650"/>
                  </a:lnTo>
                  <a:lnTo>
                    <a:pt x="180327" y="121920"/>
                  </a:lnTo>
                  <a:lnTo>
                    <a:pt x="187413" y="119380"/>
                  </a:lnTo>
                  <a:lnTo>
                    <a:pt x="186385" y="120650"/>
                  </a:lnTo>
                  <a:lnTo>
                    <a:pt x="184378" y="123101"/>
                  </a:lnTo>
                  <a:lnTo>
                    <a:pt x="184150" y="123101"/>
                  </a:lnTo>
                  <a:lnTo>
                    <a:pt x="183502" y="126923"/>
                  </a:lnTo>
                  <a:lnTo>
                    <a:pt x="183375" y="127635"/>
                  </a:lnTo>
                  <a:lnTo>
                    <a:pt x="183273" y="128270"/>
                  </a:lnTo>
                  <a:lnTo>
                    <a:pt x="183616" y="129540"/>
                  </a:lnTo>
                  <a:lnTo>
                    <a:pt x="182473" y="130810"/>
                  </a:lnTo>
                  <a:lnTo>
                    <a:pt x="185864" y="130810"/>
                  </a:lnTo>
                  <a:lnTo>
                    <a:pt x="185521" y="129540"/>
                  </a:lnTo>
                  <a:lnTo>
                    <a:pt x="186550" y="129540"/>
                  </a:lnTo>
                  <a:lnTo>
                    <a:pt x="187934" y="132080"/>
                  </a:lnTo>
                  <a:lnTo>
                    <a:pt x="195199" y="132080"/>
                  </a:lnTo>
                  <a:lnTo>
                    <a:pt x="196748" y="130810"/>
                  </a:lnTo>
                  <a:lnTo>
                    <a:pt x="197967" y="130810"/>
                  </a:lnTo>
                  <a:lnTo>
                    <a:pt x="198488" y="132080"/>
                  </a:lnTo>
                  <a:lnTo>
                    <a:pt x="198996" y="133350"/>
                  </a:lnTo>
                  <a:lnTo>
                    <a:pt x="199174" y="134620"/>
                  </a:lnTo>
                  <a:lnTo>
                    <a:pt x="199174" y="105105"/>
                  </a:lnTo>
                  <a:lnTo>
                    <a:pt x="197802" y="103847"/>
                  </a:lnTo>
                  <a:lnTo>
                    <a:pt x="197802" y="126923"/>
                  </a:lnTo>
                  <a:lnTo>
                    <a:pt x="196634" y="126923"/>
                  </a:lnTo>
                  <a:lnTo>
                    <a:pt x="195719" y="128270"/>
                  </a:lnTo>
                  <a:lnTo>
                    <a:pt x="194945" y="127635"/>
                  </a:lnTo>
                  <a:lnTo>
                    <a:pt x="194119" y="126923"/>
                  </a:lnTo>
                  <a:lnTo>
                    <a:pt x="191909" y="121920"/>
                  </a:lnTo>
                  <a:lnTo>
                    <a:pt x="192951" y="121920"/>
                  </a:lnTo>
                  <a:lnTo>
                    <a:pt x="192659" y="122770"/>
                  </a:lnTo>
                  <a:lnTo>
                    <a:pt x="192544" y="123101"/>
                  </a:lnTo>
                  <a:lnTo>
                    <a:pt x="194500" y="125730"/>
                  </a:lnTo>
                  <a:lnTo>
                    <a:pt x="195376" y="125730"/>
                  </a:lnTo>
                  <a:lnTo>
                    <a:pt x="197802" y="126923"/>
                  </a:lnTo>
                  <a:lnTo>
                    <a:pt x="197802" y="103847"/>
                  </a:lnTo>
                  <a:lnTo>
                    <a:pt x="197789" y="114300"/>
                  </a:lnTo>
                  <a:lnTo>
                    <a:pt x="197269" y="115570"/>
                  </a:lnTo>
                  <a:lnTo>
                    <a:pt x="196748" y="116840"/>
                  </a:lnTo>
                  <a:lnTo>
                    <a:pt x="196748" y="121920"/>
                  </a:lnTo>
                  <a:lnTo>
                    <a:pt x="194678" y="121920"/>
                  </a:lnTo>
                  <a:lnTo>
                    <a:pt x="194500" y="120650"/>
                  </a:lnTo>
                  <a:lnTo>
                    <a:pt x="194500" y="119380"/>
                  </a:lnTo>
                  <a:lnTo>
                    <a:pt x="195884" y="120650"/>
                  </a:lnTo>
                  <a:lnTo>
                    <a:pt x="195719" y="119380"/>
                  </a:lnTo>
                  <a:lnTo>
                    <a:pt x="196583" y="119380"/>
                  </a:lnTo>
                  <a:lnTo>
                    <a:pt x="196583" y="120650"/>
                  </a:lnTo>
                  <a:lnTo>
                    <a:pt x="196748" y="121920"/>
                  </a:lnTo>
                  <a:lnTo>
                    <a:pt x="196748" y="116840"/>
                  </a:lnTo>
                  <a:lnTo>
                    <a:pt x="194335" y="116840"/>
                  </a:lnTo>
                  <a:lnTo>
                    <a:pt x="194335" y="119380"/>
                  </a:lnTo>
                  <a:lnTo>
                    <a:pt x="192951" y="119380"/>
                  </a:lnTo>
                  <a:lnTo>
                    <a:pt x="192265" y="120650"/>
                  </a:lnTo>
                  <a:lnTo>
                    <a:pt x="192430" y="119380"/>
                  </a:lnTo>
                  <a:lnTo>
                    <a:pt x="192608" y="119380"/>
                  </a:lnTo>
                  <a:lnTo>
                    <a:pt x="192849" y="118465"/>
                  </a:lnTo>
                  <a:lnTo>
                    <a:pt x="194335" y="119380"/>
                  </a:lnTo>
                  <a:lnTo>
                    <a:pt x="194335" y="116840"/>
                  </a:lnTo>
                  <a:lnTo>
                    <a:pt x="192608" y="116840"/>
                  </a:lnTo>
                  <a:lnTo>
                    <a:pt x="191909" y="115570"/>
                  </a:lnTo>
                  <a:lnTo>
                    <a:pt x="193294" y="114300"/>
                  </a:lnTo>
                  <a:lnTo>
                    <a:pt x="197789" y="114300"/>
                  </a:lnTo>
                  <a:lnTo>
                    <a:pt x="197789" y="103835"/>
                  </a:lnTo>
                  <a:lnTo>
                    <a:pt x="197345" y="103416"/>
                  </a:lnTo>
                  <a:lnTo>
                    <a:pt x="197789" y="102870"/>
                  </a:lnTo>
                  <a:lnTo>
                    <a:pt x="202463" y="102870"/>
                  </a:lnTo>
                  <a:lnTo>
                    <a:pt x="202463" y="80568"/>
                  </a:lnTo>
                  <a:lnTo>
                    <a:pt x="202107" y="80048"/>
                  </a:lnTo>
                  <a:lnTo>
                    <a:pt x="199542" y="82296"/>
                  </a:lnTo>
                  <a:lnTo>
                    <a:pt x="199364" y="82448"/>
                  </a:lnTo>
                  <a:lnTo>
                    <a:pt x="199542" y="82296"/>
                  </a:lnTo>
                  <a:lnTo>
                    <a:pt x="199212" y="82296"/>
                  </a:lnTo>
                  <a:lnTo>
                    <a:pt x="196456" y="78663"/>
                  </a:lnTo>
                  <a:lnTo>
                    <a:pt x="196456" y="104495"/>
                  </a:lnTo>
                  <a:lnTo>
                    <a:pt x="196062" y="106680"/>
                  </a:lnTo>
                  <a:lnTo>
                    <a:pt x="195199" y="106680"/>
                  </a:lnTo>
                  <a:lnTo>
                    <a:pt x="194500" y="107950"/>
                  </a:lnTo>
                  <a:lnTo>
                    <a:pt x="192951" y="107950"/>
                  </a:lnTo>
                  <a:lnTo>
                    <a:pt x="190525" y="109220"/>
                  </a:lnTo>
                  <a:lnTo>
                    <a:pt x="189839" y="107950"/>
                  </a:lnTo>
                  <a:lnTo>
                    <a:pt x="189839" y="106680"/>
                  </a:lnTo>
                  <a:lnTo>
                    <a:pt x="194678" y="106680"/>
                  </a:lnTo>
                  <a:lnTo>
                    <a:pt x="196456" y="104495"/>
                  </a:lnTo>
                  <a:lnTo>
                    <a:pt x="196456" y="78663"/>
                  </a:lnTo>
                  <a:lnTo>
                    <a:pt x="196062" y="78143"/>
                  </a:lnTo>
                  <a:lnTo>
                    <a:pt x="195541" y="77787"/>
                  </a:lnTo>
                  <a:lnTo>
                    <a:pt x="195541" y="83820"/>
                  </a:lnTo>
                  <a:lnTo>
                    <a:pt x="194678" y="83197"/>
                  </a:lnTo>
                  <a:lnTo>
                    <a:pt x="194678" y="99060"/>
                  </a:lnTo>
                  <a:lnTo>
                    <a:pt x="193128" y="100330"/>
                  </a:lnTo>
                  <a:lnTo>
                    <a:pt x="192773" y="100330"/>
                  </a:lnTo>
                  <a:lnTo>
                    <a:pt x="189141" y="102870"/>
                  </a:lnTo>
                  <a:lnTo>
                    <a:pt x="191566" y="97790"/>
                  </a:lnTo>
                  <a:lnTo>
                    <a:pt x="193471" y="99060"/>
                  </a:lnTo>
                  <a:lnTo>
                    <a:pt x="194678" y="99060"/>
                  </a:lnTo>
                  <a:lnTo>
                    <a:pt x="194678" y="83197"/>
                  </a:lnTo>
                  <a:lnTo>
                    <a:pt x="193929" y="82638"/>
                  </a:lnTo>
                  <a:lnTo>
                    <a:pt x="194335" y="82638"/>
                  </a:lnTo>
                  <a:lnTo>
                    <a:pt x="195541" y="83820"/>
                  </a:lnTo>
                  <a:lnTo>
                    <a:pt x="195541" y="77787"/>
                  </a:lnTo>
                  <a:lnTo>
                    <a:pt x="193814" y="76593"/>
                  </a:lnTo>
                  <a:lnTo>
                    <a:pt x="193294" y="77457"/>
                  </a:lnTo>
                  <a:lnTo>
                    <a:pt x="192087" y="78066"/>
                  </a:lnTo>
                  <a:lnTo>
                    <a:pt x="192087" y="79705"/>
                  </a:lnTo>
                  <a:lnTo>
                    <a:pt x="191477" y="80010"/>
                  </a:lnTo>
                  <a:lnTo>
                    <a:pt x="190360" y="80010"/>
                  </a:lnTo>
                  <a:lnTo>
                    <a:pt x="191376" y="79260"/>
                  </a:lnTo>
                  <a:lnTo>
                    <a:pt x="192087" y="79705"/>
                  </a:lnTo>
                  <a:lnTo>
                    <a:pt x="192087" y="78066"/>
                  </a:lnTo>
                  <a:lnTo>
                    <a:pt x="191566" y="78320"/>
                  </a:lnTo>
                  <a:lnTo>
                    <a:pt x="190881" y="76593"/>
                  </a:lnTo>
                  <a:lnTo>
                    <a:pt x="190525" y="76936"/>
                  </a:lnTo>
                  <a:lnTo>
                    <a:pt x="190030" y="77114"/>
                  </a:lnTo>
                  <a:lnTo>
                    <a:pt x="189661" y="76200"/>
                  </a:lnTo>
                  <a:lnTo>
                    <a:pt x="190881" y="76200"/>
                  </a:lnTo>
                  <a:lnTo>
                    <a:pt x="191566" y="77470"/>
                  </a:lnTo>
                  <a:lnTo>
                    <a:pt x="193294" y="76200"/>
                  </a:lnTo>
                  <a:lnTo>
                    <a:pt x="193814" y="76200"/>
                  </a:lnTo>
                  <a:lnTo>
                    <a:pt x="195884" y="77470"/>
                  </a:lnTo>
                  <a:lnTo>
                    <a:pt x="199174" y="81280"/>
                  </a:lnTo>
                  <a:lnTo>
                    <a:pt x="202107" y="80010"/>
                  </a:lnTo>
                  <a:lnTo>
                    <a:pt x="202984" y="80010"/>
                  </a:lnTo>
                  <a:lnTo>
                    <a:pt x="202984" y="63525"/>
                  </a:lnTo>
                  <a:lnTo>
                    <a:pt x="201142" y="64770"/>
                  </a:lnTo>
                  <a:lnTo>
                    <a:pt x="199313" y="66040"/>
                  </a:lnTo>
                  <a:lnTo>
                    <a:pt x="193814" y="69850"/>
                  </a:lnTo>
                  <a:lnTo>
                    <a:pt x="194335" y="69850"/>
                  </a:lnTo>
                  <a:lnTo>
                    <a:pt x="194335" y="71120"/>
                  </a:lnTo>
                  <a:lnTo>
                    <a:pt x="194068" y="71120"/>
                  </a:lnTo>
                  <a:lnTo>
                    <a:pt x="193992" y="70878"/>
                  </a:lnTo>
                  <a:lnTo>
                    <a:pt x="193471" y="70878"/>
                  </a:lnTo>
                  <a:lnTo>
                    <a:pt x="192303" y="71666"/>
                  </a:lnTo>
                  <a:lnTo>
                    <a:pt x="192087" y="71120"/>
                  </a:lnTo>
                  <a:lnTo>
                    <a:pt x="186207" y="75653"/>
                  </a:lnTo>
                  <a:lnTo>
                    <a:pt x="186207" y="114300"/>
                  </a:lnTo>
                  <a:lnTo>
                    <a:pt x="184302" y="115570"/>
                  </a:lnTo>
                  <a:lnTo>
                    <a:pt x="184137" y="114300"/>
                  </a:lnTo>
                  <a:lnTo>
                    <a:pt x="186207" y="114300"/>
                  </a:lnTo>
                  <a:lnTo>
                    <a:pt x="186207" y="75653"/>
                  </a:lnTo>
                  <a:lnTo>
                    <a:pt x="185166" y="76454"/>
                  </a:lnTo>
                  <a:lnTo>
                    <a:pt x="185166" y="85090"/>
                  </a:lnTo>
                  <a:lnTo>
                    <a:pt x="183781" y="84543"/>
                  </a:lnTo>
                  <a:lnTo>
                    <a:pt x="183095" y="84023"/>
                  </a:lnTo>
                  <a:lnTo>
                    <a:pt x="182410" y="84201"/>
                  </a:lnTo>
                  <a:lnTo>
                    <a:pt x="182651" y="83820"/>
                  </a:lnTo>
                  <a:lnTo>
                    <a:pt x="184658" y="83820"/>
                  </a:lnTo>
                  <a:lnTo>
                    <a:pt x="185166" y="85090"/>
                  </a:lnTo>
                  <a:lnTo>
                    <a:pt x="185166" y="76454"/>
                  </a:lnTo>
                  <a:lnTo>
                    <a:pt x="183845" y="77470"/>
                  </a:lnTo>
                  <a:lnTo>
                    <a:pt x="182918" y="78054"/>
                  </a:lnTo>
                  <a:lnTo>
                    <a:pt x="182918" y="82550"/>
                  </a:lnTo>
                  <a:lnTo>
                    <a:pt x="182638" y="83578"/>
                  </a:lnTo>
                  <a:lnTo>
                    <a:pt x="182232" y="83159"/>
                  </a:lnTo>
                  <a:lnTo>
                    <a:pt x="182232" y="92710"/>
                  </a:lnTo>
                  <a:lnTo>
                    <a:pt x="178346" y="93662"/>
                  </a:lnTo>
                  <a:lnTo>
                    <a:pt x="179641" y="92710"/>
                  </a:lnTo>
                  <a:lnTo>
                    <a:pt x="178257" y="91694"/>
                  </a:lnTo>
                  <a:lnTo>
                    <a:pt x="178257" y="95250"/>
                  </a:lnTo>
                  <a:lnTo>
                    <a:pt x="175488" y="96520"/>
                  </a:lnTo>
                  <a:lnTo>
                    <a:pt x="169443" y="95250"/>
                  </a:lnTo>
                  <a:lnTo>
                    <a:pt x="171335" y="91440"/>
                  </a:lnTo>
                  <a:lnTo>
                    <a:pt x="172199" y="92710"/>
                  </a:lnTo>
                  <a:lnTo>
                    <a:pt x="173240" y="93980"/>
                  </a:lnTo>
                  <a:lnTo>
                    <a:pt x="173583" y="95250"/>
                  </a:lnTo>
                  <a:lnTo>
                    <a:pt x="174967" y="95250"/>
                  </a:lnTo>
                  <a:lnTo>
                    <a:pt x="175831" y="93980"/>
                  </a:lnTo>
                  <a:lnTo>
                    <a:pt x="177050" y="93980"/>
                  </a:lnTo>
                  <a:lnTo>
                    <a:pt x="178257" y="95250"/>
                  </a:lnTo>
                  <a:lnTo>
                    <a:pt x="178257" y="91694"/>
                  </a:lnTo>
                  <a:lnTo>
                    <a:pt x="177914" y="91440"/>
                  </a:lnTo>
                  <a:lnTo>
                    <a:pt x="179984" y="91440"/>
                  </a:lnTo>
                  <a:lnTo>
                    <a:pt x="182232" y="92710"/>
                  </a:lnTo>
                  <a:lnTo>
                    <a:pt x="182232" y="83159"/>
                  </a:lnTo>
                  <a:lnTo>
                    <a:pt x="181025" y="84201"/>
                  </a:lnTo>
                  <a:lnTo>
                    <a:pt x="180682" y="84455"/>
                  </a:lnTo>
                  <a:lnTo>
                    <a:pt x="180682" y="86982"/>
                  </a:lnTo>
                  <a:lnTo>
                    <a:pt x="180467" y="87376"/>
                  </a:lnTo>
                  <a:lnTo>
                    <a:pt x="180670" y="86969"/>
                  </a:lnTo>
                  <a:lnTo>
                    <a:pt x="180682" y="84455"/>
                  </a:lnTo>
                  <a:lnTo>
                    <a:pt x="179806" y="85064"/>
                  </a:lnTo>
                  <a:lnTo>
                    <a:pt x="178600" y="85585"/>
                  </a:lnTo>
                  <a:lnTo>
                    <a:pt x="177736" y="86093"/>
                  </a:lnTo>
                  <a:lnTo>
                    <a:pt x="176872" y="86271"/>
                  </a:lnTo>
                  <a:lnTo>
                    <a:pt x="176403" y="86461"/>
                  </a:lnTo>
                  <a:lnTo>
                    <a:pt x="176174" y="86360"/>
                  </a:lnTo>
                  <a:lnTo>
                    <a:pt x="177050" y="85090"/>
                  </a:lnTo>
                  <a:lnTo>
                    <a:pt x="177736" y="85090"/>
                  </a:lnTo>
                  <a:lnTo>
                    <a:pt x="179806" y="83820"/>
                  </a:lnTo>
                  <a:lnTo>
                    <a:pt x="181025" y="83820"/>
                  </a:lnTo>
                  <a:lnTo>
                    <a:pt x="182410" y="82550"/>
                  </a:lnTo>
                  <a:lnTo>
                    <a:pt x="182918" y="82550"/>
                  </a:lnTo>
                  <a:lnTo>
                    <a:pt x="182918" y="78054"/>
                  </a:lnTo>
                  <a:lnTo>
                    <a:pt x="177761" y="81280"/>
                  </a:lnTo>
                  <a:lnTo>
                    <a:pt x="175729" y="82550"/>
                  </a:lnTo>
                  <a:lnTo>
                    <a:pt x="164528" y="91440"/>
                  </a:lnTo>
                  <a:lnTo>
                    <a:pt x="159753" y="95250"/>
                  </a:lnTo>
                  <a:lnTo>
                    <a:pt x="160096" y="96520"/>
                  </a:lnTo>
                  <a:lnTo>
                    <a:pt x="160451" y="97790"/>
                  </a:lnTo>
                  <a:lnTo>
                    <a:pt x="163385" y="99060"/>
                  </a:lnTo>
                  <a:lnTo>
                    <a:pt x="164388" y="98564"/>
                  </a:lnTo>
                  <a:lnTo>
                    <a:pt x="163995" y="100012"/>
                  </a:lnTo>
                  <a:lnTo>
                    <a:pt x="163906" y="100330"/>
                  </a:lnTo>
                  <a:lnTo>
                    <a:pt x="163728" y="101600"/>
                  </a:lnTo>
                  <a:lnTo>
                    <a:pt x="162179" y="101600"/>
                  </a:lnTo>
                  <a:lnTo>
                    <a:pt x="162090" y="100330"/>
                  </a:lnTo>
                  <a:lnTo>
                    <a:pt x="162001" y="99060"/>
                  </a:lnTo>
                  <a:lnTo>
                    <a:pt x="156298" y="95250"/>
                  </a:lnTo>
                  <a:lnTo>
                    <a:pt x="154736" y="99060"/>
                  </a:lnTo>
                  <a:lnTo>
                    <a:pt x="153873" y="99060"/>
                  </a:lnTo>
                  <a:lnTo>
                    <a:pt x="150723" y="101600"/>
                  </a:lnTo>
                  <a:lnTo>
                    <a:pt x="153873" y="101600"/>
                  </a:lnTo>
                  <a:lnTo>
                    <a:pt x="154051" y="102870"/>
                  </a:lnTo>
                  <a:lnTo>
                    <a:pt x="156984" y="104140"/>
                  </a:lnTo>
                  <a:lnTo>
                    <a:pt x="158026" y="105410"/>
                  </a:lnTo>
                  <a:lnTo>
                    <a:pt x="157683" y="106680"/>
                  </a:lnTo>
                  <a:lnTo>
                    <a:pt x="158203" y="106680"/>
                  </a:lnTo>
                  <a:lnTo>
                    <a:pt x="158711" y="107950"/>
                  </a:lnTo>
                  <a:lnTo>
                    <a:pt x="179806" y="107950"/>
                  </a:lnTo>
                  <a:lnTo>
                    <a:pt x="180670" y="107950"/>
                  </a:lnTo>
                  <a:lnTo>
                    <a:pt x="180162" y="106680"/>
                  </a:lnTo>
                  <a:lnTo>
                    <a:pt x="180073" y="105410"/>
                  </a:lnTo>
                  <a:lnTo>
                    <a:pt x="179984" y="104140"/>
                  </a:lnTo>
                  <a:lnTo>
                    <a:pt x="182054" y="102870"/>
                  </a:lnTo>
                  <a:lnTo>
                    <a:pt x="184137" y="106680"/>
                  </a:lnTo>
                  <a:lnTo>
                    <a:pt x="183095" y="107950"/>
                  </a:lnTo>
                  <a:lnTo>
                    <a:pt x="180670" y="107950"/>
                  </a:lnTo>
                  <a:lnTo>
                    <a:pt x="179552" y="108585"/>
                  </a:lnTo>
                  <a:lnTo>
                    <a:pt x="179285" y="109220"/>
                  </a:lnTo>
                  <a:lnTo>
                    <a:pt x="178422" y="109220"/>
                  </a:lnTo>
                  <a:lnTo>
                    <a:pt x="179552" y="108585"/>
                  </a:lnTo>
                  <a:lnTo>
                    <a:pt x="169951" y="108585"/>
                  </a:lnTo>
                  <a:lnTo>
                    <a:pt x="169951" y="113030"/>
                  </a:lnTo>
                  <a:lnTo>
                    <a:pt x="165112" y="113030"/>
                  </a:lnTo>
                  <a:lnTo>
                    <a:pt x="164769" y="114300"/>
                  </a:lnTo>
                  <a:lnTo>
                    <a:pt x="164947" y="113030"/>
                  </a:lnTo>
                  <a:lnTo>
                    <a:pt x="164769" y="111760"/>
                  </a:lnTo>
                  <a:lnTo>
                    <a:pt x="169265" y="111760"/>
                  </a:lnTo>
                  <a:lnTo>
                    <a:pt x="169951" y="113030"/>
                  </a:lnTo>
                  <a:lnTo>
                    <a:pt x="169951" y="108585"/>
                  </a:lnTo>
                  <a:lnTo>
                    <a:pt x="158521" y="108585"/>
                  </a:lnTo>
                  <a:lnTo>
                    <a:pt x="157505" y="111760"/>
                  </a:lnTo>
                  <a:lnTo>
                    <a:pt x="156298" y="106680"/>
                  </a:lnTo>
                  <a:lnTo>
                    <a:pt x="155092" y="105410"/>
                  </a:lnTo>
                  <a:lnTo>
                    <a:pt x="154571" y="104140"/>
                  </a:lnTo>
                  <a:lnTo>
                    <a:pt x="150329" y="101917"/>
                  </a:lnTo>
                  <a:lnTo>
                    <a:pt x="136639" y="113030"/>
                  </a:lnTo>
                  <a:lnTo>
                    <a:pt x="128905" y="119380"/>
                  </a:lnTo>
                  <a:lnTo>
                    <a:pt x="127368" y="120650"/>
                  </a:lnTo>
                  <a:lnTo>
                    <a:pt x="122758" y="124460"/>
                  </a:lnTo>
                  <a:lnTo>
                    <a:pt x="123101" y="124460"/>
                  </a:lnTo>
                  <a:lnTo>
                    <a:pt x="127749" y="123139"/>
                  </a:lnTo>
                  <a:lnTo>
                    <a:pt x="128117" y="124460"/>
                  </a:lnTo>
                  <a:lnTo>
                    <a:pt x="129159" y="124460"/>
                  </a:lnTo>
                  <a:lnTo>
                    <a:pt x="129159" y="123101"/>
                  </a:lnTo>
                  <a:lnTo>
                    <a:pt x="129374" y="123101"/>
                  </a:lnTo>
                  <a:lnTo>
                    <a:pt x="132435" y="121920"/>
                  </a:lnTo>
                  <a:lnTo>
                    <a:pt x="131229" y="120650"/>
                  </a:lnTo>
                  <a:lnTo>
                    <a:pt x="135204" y="120650"/>
                  </a:lnTo>
                  <a:lnTo>
                    <a:pt x="137274" y="124460"/>
                  </a:lnTo>
                  <a:lnTo>
                    <a:pt x="140741" y="124460"/>
                  </a:lnTo>
                  <a:lnTo>
                    <a:pt x="144373" y="121920"/>
                  </a:lnTo>
                  <a:lnTo>
                    <a:pt x="149936" y="121920"/>
                  </a:lnTo>
                  <a:lnTo>
                    <a:pt x="151091" y="120650"/>
                  </a:lnTo>
                  <a:lnTo>
                    <a:pt x="148958" y="118122"/>
                  </a:lnTo>
                  <a:lnTo>
                    <a:pt x="144716" y="119380"/>
                  </a:lnTo>
                  <a:lnTo>
                    <a:pt x="143852" y="115570"/>
                  </a:lnTo>
                  <a:lnTo>
                    <a:pt x="139179" y="115570"/>
                  </a:lnTo>
                  <a:lnTo>
                    <a:pt x="139014" y="114300"/>
                  </a:lnTo>
                  <a:lnTo>
                    <a:pt x="139877" y="113030"/>
                  </a:lnTo>
                  <a:lnTo>
                    <a:pt x="148348" y="113030"/>
                  </a:lnTo>
                  <a:lnTo>
                    <a:pt x="149898" y="115570"/>
                  </a:lnTo>
                  <a:lnTo>
                    <a:pt x="154571" y="115570"/>
                  </a:lnTo>
                  <a:lnTo>
                    <a:pt x="155435" y="114300"/>
                  </a:lnTo>
                  <a:lnTo>
                    <a:pt x="158076" y="117144"/>
                  </a:lnTo>
                  <a:lnTo>
                    <a:pt x="156984" y="116840"/>
                  </a:lnTo>
                  <a:lnTo>
                    <a:pt x="157683" y="120650"/>
                  </a:lnTo>
                  <a:lnTo>
                    <a:pt x="156121" y="120650"/>
                  </a:lnTo>
                  <a:lnTo>
                    <a:pt x="156298" y="121920"/>
                  </a:lnTo>
                  <a:lnTo>
                    <a:pt x="156413" y="122770"/>
                  </a:lnTo>
                  <a:lnTo>
                    <a:pt x="156464" y="123101"/>
                  </a:lnTo>
                  <a:lnTo>
                    <a:pt x="155803" y="123101"/>
                  </a:lnTo>
                  <a:lnTo>
                    <a:pt x="155435" y="124460"/>
                  </a:lnTo>
                  <a:lnTo>
                    <a:pt x="149148" y="124460"/>
                  </a:lnTo>
                  <a:lnTo>
                    <a:pt x="147612" y="125730"/>
                  </a:lnTo>
                  <a:lnTo>
                    <a:pt x="146177" y="126923"/>
                  </a:lnTo>
                  <a:lnTo>
                    <a:pt x="145884" y="127635"/>
                  </a:lnTo>
                  <a:lnTo>
                    <a:pt x="145300" y="129540"/>
                  </a:lnTo>
                  <a:lnTo>
                    <a:pt x="148691" y="130810"/>
                  </a:lnTo>
                  <a:lnTo>
                    <a:pt x="161658" y="130810"/>
                  </a:lnTo>
                  <a:lnTo>
                    <a:pt x="166319" y="130810"/>
                  </a:lnTo>
                  <a:lnTo>
                    <a:pt x="167195" y="129540"/>
                  </a:lnTo>
                  <a:lnTo>
                    <a:pt x="169443" y="129540"/>
                  </a:lnTo>
                  <a:lnTo>
                    <a:pt x="167881" y="132080"/>
                  </a:lnTo>
                  <a:lnTo>
                    <a:pt x="167017" y="134620"/>
                  </a:lnTo>
                  <a:lnTo>
                    <a:pt x="168744" y="137160"/>
                  </a:lnTo>
                  <a:lnTo>
                    <a:pt x="168567" y="137160"/>
                  </a:lnTo>
                  <a:lnTo>
                    <a:pt x="167360" y="135890"/>
                  </a:lnTo>
                  <a:lnTo>
                    <a:pt x="166674" y="135890"/>
                  </a:lnTo>
                  <a:lnTo>
                    <a:pt x="165976" y="134620"/>
                  </a:lnTo>
                  <a:lnTo>
                    <a:pt x="166065" y="133350"/>
                  </a:lnTo>
                  <a:lnTo>
                    <a:pt x="166154" y="132080"/>
                  </a:lnTo>
                  <a:lnTo>
                    <a:pt x="163906" y="132080"/>
                  </a:lnTo>
                  <a:lnTo>
                    <a:pt x="163385" y="132080"/>
                  </a:lnTo>
                  <a:lnTo>
                    <a:pt x="163385" y="144780"/>
                  </a:lnTo>
                  <a:lnTo>
                    <a:pt x="163068" y="146050"/>
                  </a:lnTo>
                  <a:lnTo>
                    <a:pt x="162966" y="146481"/>
                  </a:lnTo>
                  <a:lnTo>
                    <a:pt x="162877" y="146812"/>
                  </a:lnTo>
                  <a:lnTo>
                    <a:pt x="162814" y="147053"/>
                  </a:lnTo>
                  <a:lnTo>
                    <a:pt x="162699" y="147548"/>
                  </a:lnTo>
                  <a:lnTo>
                    <a:pt x="161899" y="150736"/>
                  </a:lnTo>
                  <a:lnTo>
                    <a:pt x="162941" y="150202"/>
                  </a:lnTo>
                  <a:lnTo>
                    <a:pt x="162001" y="150736"/>
                  </a:lnTo>
                  <a:lnTo>
                    <a:pt x="161798" y="151130"/>
                  </a:lnTo>
                  <a:lnTo>
                    <a:pt x="161899" y="150736"/>
                  </a:lnTo>
                  <a:lnTo>
                    <a:pt x="161315" y="151130"/>
                  </a:lnTo>
                  <a:lnTo>
                    <a:pt x="161226" y="150736"/>
                  </a:lnTo>
                  <a:lnTo>
                    <a:pt x="161124" y="150202"/>
                  </a:lnTo>
                  <a:lnTo>
                    <a:pt x="161036" y="149771"/>
                  </a:lnTo>
                  <a:lnTo>
                    <a:pt x="160997" y="149606"/>
                  </a:lnTo>
                  <a:lnTo>
                    <a:pt x="160832" y="148793"/>
                  </a:lnTo>
                  <a:lnTo>
                    <a:pt x="160794" y="148590"/>
                  </a:lnTo>
                  <a:lnTo>
                    <a:pt x="160451" y="148590"/>
                  </a:lnTo>
                  <a:lnTo>
                    <a:pt x="156984" y="142240"/>
                  </a:lnTo>
                  <a:lnTo>
                    <a:pt x="161137" y="140970"/>
                  </a:lnTo>
                  <a:lnTo>
                    <a:pt x="161480" y="142240"/>
                  </a:lnTo>
                  <a:lnTo>
                    <a:pt x="161886" y="143217"/>
                  </a:lnTo>
                  <a:lnTo>
                    <a:pt x="162001" y="143510"/>
                  </a:lnTo>
                  <a:lnTo>
                    <a:pt x="163385" y="144780"/>
                  </a:lnTo>
                  <a:lnTo>
                    <a:pt x="163385" y="132080"/>
                  </a:lnTo>
                  <a:lnTo>
                    <a:pt x="163207" y="132080"/>
                  </a:lnTo>
                  <a:lnTo>
                    <a:pt x="158546" y="132080"/>
                  </a:lnTo>
                  <a:lnTo>
                    <a:pt x="159931" y="133350"/>
                  </a:lnTo>
                  <a:lnTo>
                    <a:pt x="161658" y="134620"/>
                  </a:lnTo>
                  <a:lnTo>
                    <a:pt x="159588" y="135890"/>
                  </a:lnTo>
                  <a:lnTo>
                    <a:pt x="159753" y="137160"/>
                  </a:lnTo>
                  <a:lnTo>
                    <a:pt x="156819" y="134620"/>
                  </a:lnTo>
                  <a:lnTo>
                    <a:pt x="156121" y="133350"/>
                  </a:lnTo>
                  <a:lnTo>
                    <a:pt x="158546" y="132080"/>
                  </a:lnTo>
                  <a:lnTo>
                    <a:pt x="150241" y="132080"/>
                  </a:lnTo>
                  <a:lnTo>
                    <a:pt x="147828" y="133350"/>
                  </a:lnTo>
                  <a:lnTo>
                    <a:pt x="148869" y="133350"/>
                  </a:lnTo>
                  <a:lnTo>
                    <a:pt x="146100" y="135890"/>
                  </a:lnTo>
                  <a:lnTo>
                    <a:pt x="144373" y="132080"/>
                  </a:lnTo>
                  <a:lnTo>
                    <a:pt x="141770" y="133350"/>
                  </a:lnTo>
                  <a:lnTo>
                    <a:pt x="140157" y="135890"/>
                  </a:lnTo>
                  <a:lnTo>
                    <a:pt x="139357" y="137160"/>
                  </a:lnTo>
                  <a:lnTo>
                    <a:pt x="144018" y="138430"/>
                  </a:lnTo>
                  <a:lnTo>
                    <a:pt x="148691" y="139700"/>
                  </a:lnTo>
                  <a:lnTo>
                    <a:pt x="151803" y="138430"/>
                  </a:lnTo>
                  <a:lnTo>
                    <a:pt x="151803" y="139700"/>
                  </a:lnTo>
                  <a:lnTo>
                    <a:pt x="151803" y="140550"/>
                  </a:lnTo>
                  <a:lnTo>
                    <a:pt x="150761" y="139700"/>
                  </a:lnTo>
                  <a:lnTo>
                    <a:pt x="148856" y="142240"/>
                  </a:lnTo>
                  <a:lnTo>
                    <a:pt x="146964" y="140970"/>
                  </a:lnTo>
                  <a:lnTo>
                    <a:pt x="145059" y="140970"/>
                  </a:lnTo>
                  <a:lnTo>
                    <a:pt x="147485" y="142240"/>
                  </a:lnTo>
                  <a:lnTo>
                    <a:pt x="148145" y="143217"/>
                  </a:lnTo>
                  <a:lnTo>
                    <a:pt x="148247" y="143357"/>
                  </a:lnTo>
                  <a:lnTo>
                    <a:pt x="148348" y="143510"/>
                  </a:lnTo>
                  <a:lnTo>
                    <a:pt x="143713" y="143510"/>
                  </a:lnTo>
                  <a:lnTo>
                    <a:pt x="146329" y="147548"/>
                  </a:lnTo>
                  <a:lnTo>
                    <a:pt x="146596" y="147548"/>
                  </a:lnTo>
                  <a:lnTo>
                    <a:pt x="150558" y="149771"/>
                  </a:lnTo>
                  <a:lnTo>
                    <a:pt x="150761" y="149771"/>
                  </a:lnTo>
                  <a:lnTo>
                    <a:pt x="152323" y="146050"/>
                  </a:lnTo>
                  <a:lnTo>
                    <a:pt x="154228" y="146050"/>
                  </a:lnTo>
                  <a:lnTo>
                    <a:pt x="154228" y="144780"/>
                  </a:lnTo>
                  <a:lnTo>
                    <a:pt x="153873" y="143510"/>
                  </a:lnTo>
                  <a:lnTo>
                    <a:pt x="159689" y="148590"/>
                  </a:lnTo>
                  <a:lnTo>
                    <a:pt x="159918" y="148793"/>
                  </a:lnTo>
                  <a:lnTo>
                    <a:pt x="155663" y="149771"/>
                  </a:lnTo>
                  <a:lnTo>
                    <a:pt x="155333" y="149771"/>
                  </a:lnTo>
                  <a:lnTo>
                    <a:pt x="154228" y="151130"/>
                  </a:lnTo>
                  <a:lnTo>
                    <a:pt x="152831" y="149860"/>
                  </a:lnTo>
                  <a:lnTo>
                    <a:pt x="151282" y="151130"/>
                  </a:lnTo>
                  <a:lnTo>
                    <a:pt x="149733" y="152400"/>
                  </a:lnTo>
                  <a:lnTo>
                    <a:pt x="151282" y="153670"/>
                  </a:lnTo>
                  <a:lnTo>
                    <a:pt x="149745" y="155930"/>
                  </a:lnTo>
                  <a:lnTo>
                    <a:pt x="149644" y="156083"/>
                  </a:lnTo>
                  <a:lnTo>
                    <a:pt x="149517" y="156083"/>
                  </a:lnTo>
                  <a:lnTo>
                    <a:pt x="150418" y="158750"/>
                  </a:lnTo>
                  <a:lnTo>
                    <a:pt x="152146" y="163830"/>
                  </a:lnTo>
                  <a:lnTo>
                    <a:pt x="155092" y="158750"/>
                  </a:lnTo>
                  <a:lnTo>
                    <a:pt x="155867" y="160020"/>
                  </a:lnTo>
                  <a:lnTo>
                    <a:pt x="156641" y="161290"/>
                  </a:lnTo>
                  <a:lnTo>
                    <a:pt x="160274" y="160020"/>
                  </a:lnTo>
                  <a:lnTo>
                    <a:pt x="163207" y="160020"/>
                  </a:lnTo>
                  <a:lnTo>
                    <a:pt x="163563" y="161290"/>
                  </a:lnTo>
                  <a:lnTo>
                    <a:pt x="159562" y="161290"/>
                  </a:lnTo>
                  <a:lnTo>
                    <a:pt x="159562" y="193548"/>
                  </a:lnTo>
                  <a:lnTo>
                    <a:pt x="158864" y="193624"/>
                  </a:lnTo>
                  <a:lnTo>
                    <a:pt x="158864" y="202857"/>
                  </a:lnTo>
                  <a:lnTo>
                    <a:pt x="154851" y="198742"/>
                  </a:lnTo>
                  <a:lnTo>
                    <a:pt x="153009" y="196850"/>
                  </a:lnTo>
                  <a:lnTo>
                    <a:pt x="151980" y="201930"/>
                  </a:lnTo>
                  <a:lnTo>
                    <a:pt x="149034" y="201930"/>
                  </a:lnTo>
                  <a:lnTo>
                    <a:pt x="149034" y="226060"/>
                  </a:lnTo>
                  <a:lnTo>
                    <a:pt x="149034" y="227330"/>
                  </a:lnTo>
                  <a:lnTo>
                    <a:pt x="146964" y="227330"/>
                  </a:lnTo>
                  <a:lnTo>
                    <a:pt x="146964" y="232410"/>
                  </a:lnTo>
                  <a:lnTo>
                    <a:pt x="145237" y="232410"/>
                  </a:lnTo>
                  <a:lnTo>
                    <a:pt x="141084" y="233680"/>
                  </a:lnTo>
                  <a:lnTo>
                    <a:pt x="140220" y="229870"/>
                  </a:lnTo>
                  <a:lnTo>
                    <a:pt x="139179" y="227965"/>
                  </a:lnTo>
                  <a:lnTo>
                    <a:pt x="139179" y="238671"/>
                  </a:lnTo>
                  <a:lnTo>
                    <a:pt x="139179" y="239966"/>
                  </a:lnTo>
                  <a:lnTo>
                    <a:pt x="135483" y="239966"/>
                  </a:lnTo>
                  <a:lnTo>
                    <a:pt x="134251" y="238671"/>
                  </a:lnTo>
                  <a:lnTo>
                    <a:pt x="134391" y="238671"/>
                  </a:lnTo>
                  <a:lnTo>
                    <a:pt x="136461" y="235165"/>
                  </a:lnTo>
                  <a:lnTo>
                    <a:pt x="136588" y="234950"/>
                  </a:lnTo>
                  <a:lnTo>
                    <a:pt x="132105" y="235737"/>
                  </a:lnTo>
                  <a:lnTo>
                    <a:pt x="132105" y="239966"/>
                  </a:lnTo>
                  <a:lnTo>
                    <a:pt x="131927" y="241249"/>
                  </a:lnTo>
                  <a:lnTo>
                    <a:pt x="131686" y="242150"/>
                  </a:lnTo>
                  <a:lnTo>
                    <a:pt x="131572" y="242570"/>
                  </a:lnTo>
                  <a:lnTo>
                    <a:pt x="131051" y="242570"/>
                  </a:lnTo>
                  <a:lnTo>
                    <a:pt x="130695" y="239966"/>
                  </a:lnTo>
                  <a:lnTo>
                    <a:pt x="129146" y="239966"/>
                  </a:lnTo>
                  <a:lnTo>
                    <a:pt x="129857" y="239039"/>
                  </a:lnTo>
                  <a:lnTo>
                    <a:pt x="132105" y="239966"/>
                  </a:lnTo>
                  <a:lnTo>
                    <a:pt x="132105" y="235737"/>
                  </a:lnTo>
                  <a:lnTo>
                    <a:pt x="129324" y="236220"/>
                  </a:lnTo>
                  <a:lnTo>
                    <a:pt x="129273" y="237096"/>
                  </a:lnTo>
                  <a:lnTo>
                    <a:pt x="125349" y="236220"/>
                  </a:lnTo>
                  <a:lnTo>
                    <a:pt x="127419" y="232410"/>
                  </a:lnTo>
                  <a:lnTo>
                    <a:pt x="119811" y="233680"/>
                  </a:lnTo>
                  <a:lnTo>
                    <a:pt x="119126" y="236220"/>
                  </a:lnTo>
                  <a:lnTo>
                    <a:pt x="119646" y="237490"/>
                  </a:lnTo>
                  <a:lnTo>
                    <a:pt x="121031" y="237490"/>
                  </a:lnTo>
                  <a:lnTo>
                    <a:pt x="121831" y="238671"/>
                  </a:lnTo>
                  <a:lnTo>
                    <a:pt x="122262" y="238671"/>
                  </a:lnTo>
                  <a:lnTo>
                    <a:pt x="121996" y="239966"/>
                  </a:lnTo>
                  <a:lnTo>
                    <a:pt x="121729" y="241249"/>
                  </a:lnTo>
                  <a:lnTo>
                    <a:pt x="123151" y="241249"/>
                  </a:lnTo>
                  <a:lnTo>
                    <a:pt x="121894" y="242570"/>
                  </a:lnTo>
                  <a:lnTo>
                    <a:pt x="119735" y="241249"/>
                  </a:lnTo>
                  <a:lnTo>
                    <a:pt x="119824" y="239966"/>
                  </a:lnTo>
                  <a:lnTo>
                    <a:pt x="119634" y="239966"/>
                  </a:lnTo>
                  <a:lnTo>
                    <a:pt x="116103" y="238671"/>
                  </a:lnTo>
                  <a:lnTo>
                    <a:pt x="116293" y="238671"/>
                  </a:lnTo>
                  <a:lnTo>
                    <a:pt x="114630" y="236220"/>
                  </a:lnTo>
                  <a:lnTo>
                    <a:pt x="111861" y="237490"/>
                  </a:lnTo>
                  <a:lnTo>
                    <a:pt x="113245" y="236220"/>
                  </a:lnTo>
                  <a:lnTo>
                    <a:pt x="114630" y="236220"/>
                  </a:lnTo>
                  <a:lnTo>
                    <a:pt x="116357" y="236220"/>
                  </a:lnTo>
                  <a:lnTo>
                    <a:pt x="118186" y="238671"/>
                  </a:lnTo>
                  <a:lnTo>
                    <a:pt x="118516" y="237998"/>
                  </a:lnTo>
                  <a:lnTo>
                    <a:pt x="119126" y="236220"/>
                  </a:lnTo>
                  <a:lnTo>
                    <a:pt x="119227" y="235508"/>
                  </a:lnTo>
                  <a:lnTo>
                    <a:pt x="119303" y="234950"/>
                  </a:lnTo>
                  <a:lnTo>
                    <a:pt x="117741" y="233680"/>
                  </a:lnTo>
                  <a:lnTo>
                    <a:pt x="116357" y="233680"/>
                  </a:lnTo>
                  <a:lnTo>
                    <a:pt x="116268" y="232410"/>
                  </a:lnTo>
                  <a:lnTo>
                    <a:pt x="116192" y="231140"/>
                  </a:lnTo>
                  <a:lnTo>
                    <a:pt x="113245" y="229870"/>
                  </a:lnTo>
                  <a:lnTo>
                    <a:pt x="110134" y="228600"/>
                  </a:lnTo>
                  <a:lnTo>
                    <a:pt x="113245" y="227330"/>
                  </a:lnTo>
                  <a:lnTo>
                    <a:pt x="115150" y="222250"/>
                  </a:lnTo>
                  <a:lnTo>
                    <a:pt x="113944" y="219710"/>
                  </a:lnTo>
                  <a:lnTo>
                    <a:pt x="114109" y="219710"/>
                  </a:lnTo>
                  <a:lnTo>
                    <a:pt x="114592" y="215900"/>
                  </a:lnTo>
                  <a:lnTo>
                    <a:pt x="111747" y="214998"/>
                  </a:lnTo>
                  <a:lnTo>
                    <a:pt x="118452" y="214566"/>
                  </a:lnTo>
                  <a:lnTo>
                    <a:pt x="117919" y="215938"/>
                  </a:lnTo>
                  <a:lnTo>
                    <a:pt x="118262" y="220776"/>
                  </a:lnTo>
                  <a:lnTo>
                    <a:pt x="123964" y="221297"/>
                  </a:lnTo>
                  <a:lnTo>
                    <a:pt x="127774" y="220611"/>
                  </a:lnTo>
                  <a:lnTo>
                    <a:pt x="133083" y="221068"/>
                  </a:lnTo>
                  <a:lnTo>
                    <a:pt x="133731" y="219938"/>
                  </a:lnTo>
                  <a:lnTo>
                    <a:pt x="134950" y="220980"/>
                  </a:lnTo>
                  <a:lnTo>
                    <a:pt x="136410" y="222250"/>
                  </a:lnTo>
                  <a:lnTo>
                    <a:pt x="137883" y="223520"/>
                  </a:lnTo>
                  <a:lnTo>
                    <a:pt x="136245" y="223520"/>
                  </a:lnTo>
                  <a:lnTo>
                    <a:pt x="134518" y="222250"/>
                  </a:lnTo>
                  <a:lnTo>
                    <a:pt x="130886" y="222250"/>
                  </a:lnTo>
                  <a:lnTo>
                    <a:pt x="129717" y="225450"/>
                  </a:lnTo>
                  <a:lnTo>
                    <a:pt x="129603" y="225767"/>
                  </a:lnTo>
                  <a:lnTo>
                    <a:pt x="129501" y="226060"/>
                  </a:lnTo>
                  <a:lnTo>
                    <a:pt x="128460" y="229870"/>
                  </a:lnTo>
                  <a:lnTo>
                    <a:pt x="133134" y="229870"/>
                  </a:lnTo>
                  <a:lnTo>
                    <a:pt x="130365" y="232410"/>
                  </a:lnTo>
                  <a:lnTo>
                    <a:pt x="132956" y="233680"/>
                  </a:lnTo>
                  <a:lnTo>
                    <a:pt x="136245" y="233680"/>
                  </a:lnTo>
                  <a:lnTo>
                    <a:pt x="137629" y="236220"/>
                  </a:lnTo>
                  <a:lnTo>
                    <a:pt x="138061" y="237490"/>
                  </a:lnTo>
                  <a:lnTo>
                    <a:pt x="138455" y="238671"/>
                  </a:lnTo>
                  <a:lnTo>
                    <a:pt x="139179" y="238671"/>
                  </a:lnTo>
                  <a:lnTo>
                    <a:pt x="139179" y="227965"/>
                  </a:lnTo>
                  <a:lnTo>
                    <a:pt x="138836" y="227330"/>
                  </a:lnTo>
                  <a:lnTo>
                    <a:pt x="139522" y="227330"/>
                  </a:lnTo>
                  <a:lnTo>
                    <a:pt x="140347" y="226326"/>
                  </a:lnTo>
                  <a:lnTo>
                    <a:pt x="140398" y="225564"/>
                  </a:lnTo>
                  <a:lnTo>
                    <a:pt x="140576" y="225767"/>
                  </a:lnTo>
                  <a:lnTo>
                    <a:pt x="140741" y="226060"/>
                  </a:lnTo>
                  <a:lnTo>
                    <a:pt x="141427" y="227330"/>
                  </a:lnTo>
                  <a:lnTo>
                    <a:pt x="142989" y="227330"/>
                  </a:lnTo>
                  <a:lnTo>
                    <a:pt x="144195" y="226060"/>
                  </a:lnTo>
                  <a:lnTo>
                    <a:pt x="145745" y="226060"/>
                  </a:lnTo>
                  <a:lnTo>
                    <a:pt x="143497" y="227330"/>
                  </a:lnTo>
                  <a:lnTo>
                    <a:pt x="146151" y="228600"/>
                  </a:lnTo>
                  <a:lnTo>
                    <a:pt x="146113" y="228269"/>
                  </a:lnTo>
                  <a:lnTo>
                    <a:pt x="146177" y="228600"/>
                  </a:lnTo>
                  <a:lnTo>
                    <a:pt x="146304" y="228269"/>
                  </a:lnTo>
                  <a:lnTo>
                    <a:pt x="146240" y="228854"/>
                  </a:lnTo>
                  <a:lnTo>
                    <a:pt x="146672" y="230974"/>
                  </a:lnTo>
                  <a:lnTo>
                    <a:pt x="146786" y="231559"/>
                  </a:lnTo>
                  <a:lnTo>
                    <a:pt x="146862" y="231940"/>
                  </a:lnTo>
                  <a:lnTo>
                    <a:pt x="146964" y="232410"/>
                  </a:lnTo>
                  <a:lnTo>
                    <a:pt x="146964" y="227330"/>
                  </a:lnTo>
                  <a:lnTo>
                    <a:pt x="146405" y="227330"/>
                  </a:lnTo>
                  <a:lnTo>
                    <a:pt x="146570" y="226326"/>
                  </a:lnTo>
                  <a:lnTo>
                    <a:pt x="146621" y="226060"/>
                  </a:lnTo>
                  <a:lnTo>
                    <a:pt x="149034" y="226060"/>
                  </a:lnTo>
                  <a:lnTo>
                    <a:pt x="149034" y="201930"/>
                  </a:lnTo>
                  <a:lnTo>
                    <a:pt x="147993" y="201930"/>
                  </a:lnTo>
                  <a:lnTo>
                    <a:pt x="147993" y="215900"/>
                  </a:lnTo>
                  <a:lnTo>
                    <a:pt x="147650" y="217170"/>
                  </a:lnTo>
                  <a:lnTo>
                    <a:pt x="144018" y="217170"/>
                  </a:lnTo>
                  <a:lnTo>
                    <a:pt x="143332" y="215900"/>
                  </a:lnTo>
                  <a:lnTo>
                    <a:pt x="142989" y="214630"/>
                  </a:lnTo>
                  <a:lnTo>
                    <a:pt x="142811" y="213360"/>
                  </a:lnTo>
                  <a:lnTo>
                    <a:pt x="143497" y="213360"/>
                  </a:lnTo>
                  <a:lnTo>
                    <a:pt x="144538" y="214630"/>
                  </a:lnTo>
                  <a:lnTo>
                    <a:pt x="145580" y="215900"/>
                  </a:lnTo>
                  <a:lnTo>
                    <a:pt x="147485" y="214630"/>
                  </a:lnTo>
                  <a:lnTo>
                    <a:pt x="147650" y="215900"/>
                  </a:lnTo>
                  <a:lnTo>
                    <a:pt x="147993" y="215900"/>
                  </a:lnTo>
                  <a:lnTo>
                    <a:pt x="147993" y="201930"/>
                  </a:lnTo>
                  <a:lnTo>
                    <a:pt x="145745" y="201930"/>
                  </a:lnTo>
                  <a:lnTo>
                    <a:pt x="145745" y="205740"/>
                  </a:lnTo>
                  <a:lnTo>
                    <a:pt x="143852" y="205740"/>
                  </a:lnTo>
                  <a:lnTo>
                    <a:pt x="141947" y="208280"/>
                  </a:lnTo>
                  <a:lnTo>
                    <a:pt x="140385" y="208280"/>
                  </a:lnTo>
                  <a:lnTo>
                    <a:pt x="138303" y="208572"/>
                  </a:lnTo>
                  <a:lnTo>
                    <a:pt x="138658" y="207987"/>
                  </a:lnTo>
                  <a:lnTo>
                    <a:pt x="130022" y="206946"/>
                  </a:lnTo>
                  <a:lnTo>
                    <a:pt x="131254" y="209524"/>
                  </a:lnTo>
                  <a:lnTo>
                    <a:pt x="131051" y="209550"/>
                  </a:lnTo>
                  <a:lnTo>
                    <a:pt x="131318" y="209664"/>
                  </a:lnTo>
                  <a:lnTo>
                    <a:pt x="132270" y="211620"/>
                  </a:lnTo>
                  <a:lnTo>
                    <a:pt x="132613" y="212305"/>
                  </a:lnTo>
                  <a:lnTo>
                    <a:pt x="136055" y="211493"/>
                  </a:lnTo>
                  <a:lnTo>
                    <a:pt x="140906" y="213360"/>
                  </a:lnTo>
                  <a:lnTo>
                    <a:pt x="141020" y="214630"/>
                  </a:lnTo>
                  <a:lnTo>
                    <a:pt x="141135" y="215900"/>
                  </a:lnTo>
                  <a:lnTo>
                    <a:pt x="141262" y="217170"/>
                  </a:lnTo>
                  <a:lnTo>
                    <a:pt x="140563" y="217170"/>
                  </a:lnTo>
                  <a:lnTo>
                    <a:pt x="141414" y="218414"/>
                  </a:lnTo>
                  <a:lnTo>
                    <a:pt x="142722" y="219710"/>
                  </a:lnTo>
                  <a:lnTo>
                    <a:pt x="144018" y="220980"/>
                  </a:lnTo>
                  <a:lnTo>
                    <a:pt x="133832" y="219760"/>
                  </a:lnTo>
                  <a:lnTo>
                    <a:pt x="135026" y="217690"/>
                  </a:lnTo>
                  <a:lnTo>
                    <a:pt x="133604" y="213829"/>
                  </a:lnTo>
                  <a:lnTo>
                    <a:pt x="128803" y="212826"/>
                  </a:lnTo>
                  <a:lnTo>
                    <a:pt x="128638" y="209715"/>
                  </a:lnTo>
                  <a:lnTo>
                    <a:pt x="125717" y="210032"/>
                  </a:lnTo>
                  <a:lnTo>
                    <a:pt x="123444" y="205867"/>
                  </a:lnTo>
                  <a:lnTo>
                    <a:pt x="123444" y="213347"/>
                  </a:lnTo>
                  <a:lnTo>
                    <a:pt x="121373" y="213690"/>
                  </a:lnTo>
                  <a:lnTo>
                    <a:pt x="118948" y="213347"/>
                  </a:lnTo>
                  <a:lnTo>
                    <a:pt x="118668" y="214045"/>
                  </a:lnTo>
                  <a:lnTo>
                    <a:pt x="119075" y="210921"/>
                  </a:lnTo>
                  <a:lnTo>
                    <a:pt x="119126" y="210578"/>
                  </a:lnTo>
                  <a:lnTo>
                    <a:pt x="122199" y="210731"/>
                  </a:lnTo>
                  <a:lnTo>
                    <a:pt x="123444" y="213347"/>
                  </a:lnTo>
                  <a:lnTo>
                    <a:pt x="123444" y="205867"/>
                  </a:lnTo>
                  <a:lnTo>
                    <a:pt x="122250" y="203669"/>
                  </a:lnTo>
                  <a:lnTo>
                    <a:pt x="122174" y="203517"/>
                  </a:lnTo>
                  <a:lnTo>
                    <a:pt x="122059" y="203314"/>
                  </a:lnTo>
                  <a:lnTo>
                    <a:pt x="117055" y="204355"/>
                  </a:lnTo>
                  <a:lnTo>
                    <a:pt x="115062" y="200685"/>
                  </a:lnTo>
                  <a:lnTo>
                    <a:pt x="119811" y="201930"/>
                  </a:lnTo>
                  <a:lnTo>
                    <a:pt x="119303" y="200660"/>
                  </a:lnTo>
                  <a:lnTo>
                    <a:pt x="121373" y="198120"/>
                  </a:lnTo>
                  <a:lnTo>
                    <a:pt x="121246" y="196469"/>
                  </a:lnTo>
                  <a:lnTo>
                    <a:pt x="119126" y="196850"/>
                  </a:lnTo>
                  <a:lnTo>
                    <a:pt x="116700" y="194310"/>
                  </a:lnTo>
                  <a:lnTo>
                    <a:pt x="118084" y="193040"/>
                  </a:lnTo>
                  <a:lnTo>
                    <a:pt x="122059" y="194310"/>
                  </a:lnTo>
                  <a:lnTo>
                    <a:pt x="120891" y="191744"/>
                  </a:lnTo>
                  <a:lnTo>
                    <a:pt x="121373" y="191770"/>
                  </a:lnTo>
                  <a:lnTo>
                    <a:pt x="122834" y="192951"/>
                  </a:lnTo>
                  <a:lnTo>
                    <a:pt x="124485" y="194310"/>
                  </a:lnTo>
                  <a:lnTo>
                    <a:pt x="126047" y="195580"/>
                  </a:lnTo>
                  <a:lnTo>
                    <a:pt x="121945" y="196329"/>
                  </a:lnTo>
                  <a:lnTo>
                    <a:pt x="125006" y="199390"/>
                  </a:lnTo>
                  <a:lnTo>
                    <a:pt x="122415" y="200660"/>
                  </a:lnTo>
                  <a:lnTo>
                    <a:pt x="119811" y="201930"/>
                  </a:lnTo>
                  <a:lnTo>
                    <a:pt x="125349" y="204470"/>
                  </a:lnTo>
                  <a:lnTo>
                    <a:pt x="128295" y="204470"/>
                  </a:lnTo>
                  <a:lnTo>
                    <a:pt x="132549" y="205740"/>
                  </a:lnTo>
                  <a:lnTo>
                    <a:pt x="137388" y="207010"/>
                  </a:lnTo>
                  <a:lnTo>
                    <a:pt x="140563" y="205740"/>
                  </a:lnTo>
                  <a:lnTo>
                    <a:pt x="139954" y="202399"/>
                  </a:lnTo>
                  <a:lnTo>
                    <a:pt x="139877" y="201930"/>
                  </a:lnTo>
                  <a:lnTo>
                    <a:pt x="142290" y="201930"/>
                  </a:lnTo>
                  <a:lnTo>
                    <a:pt x="143446" y="203200"/>
                  </a:lnTo>
                  <a:lnTo>
                    <a:pt x="145745" y="205740"/>
                  </a:lnTo>
                  <a:lnTo>
                    <a:pt x="145745" y="201930"/>
                  </a:lnTo>
                  <a:lnTo>
                    <a:pt x="143852" y="201930"/>
                  </a:lnTo>
                  <a:lnTo>
                    <a:pt x="142290" y="199390"/>
                  </a:lnTo>
                  <a:lnTo>
                    <a:pt x="145326" y="198120"/>
                  </a:lnTo>
                  <a:lnTo>
                    <a:pt x="143725" y="196850"/>
                  </a:lnTo>
                  <a:lnTo>
                    <a:pt x="141770" y="195846"/>
                  </a:lnTo>
                  <a:lnTo>
                    <a:pt x="141770" y="199390"/>
                  </a:lnTo>
                  <a:lnTo>
                    <a:pt x="140042" y="199390"/>
                  </a:lnTo>
                  <a:lnTo>
                    <a:pt x="139357" y="200660"/>
                  </a:lnTo>
                  <a:lnTo>
                    <a:pt x="138836" y="199390"/>
                  </a:lnTo>
                  <a:lnTo>
                    <a:pt x="137972" y="199390"/>
                  </a:lnTo>
                  <a:lnTo>
                    <a:pt x="137109" y="198120"/>
                  </a:lnTo>
                  <a:lnTo>
                    <a:pt x="141465" y="197053"/>
                  </a:lnTo>
                  <a:lnTo>
                    <a:pt x="141490" y="197243"/>
                  </a:lnTo>
                  <a:lnTo>
                    <a:pt x="141605" y="198120"/>
                  </a:lnTo>
                  <a:lnTo>
                    <a:pt x="141693" y="198742"/>
                  </a:lnTo>
                  <a:lnTo>
                    <a:pt x="141770" y="199390"/>
                  </a:lnTo>
                  <a:lnTo>
                    <a:pt x="141770" y="195846"/>
                  </a:lnTo>
                  <a:lnTo>
                    <a:pt x="140995" y="195440"/>
                  </a:lnTo>
                  <a:lnTo>
                    <a:pt x="140462" y="194843"/>
                  </a:lnTo>
                  <a:lnTo>
                    <a:pt x="145237" y="196850"/>
                  </a:lnTo>
                  <a:lnTo>
                    <a:pt x="147307" y="191770"/>
                  </a:lnTo>
                  <a:lnTo>
                    <a:pt x="151511" y="192951"/>
                  </a:lnTo>
                  <a:lnTo>
                    <a:pt x="151777" y="192951"/>
                  </a:lnTo>
                  <a:lnTo>
                    <a:pt x="152590" y="195364"/>
                  </a:lnTo>
                  <a:lnTo>
                    <a:pt x="152666" y="195580"/>
                  </a:lnTo>
                  <a:lnTo>
                    <a:pt x="154660" y="194310"/>
                  </a:lnTo>
                  <a:lnTo>
                    <a:pt x="155028" y="194068"/>
                  </a:lnTo>
                  <a:lnTo>
                    <a:pt x="157505" y="195707"/>
                  </a:lnTo>
                  <a:lnTo>
                    <a:pt x="154736" y="195199"/>
                  </a:lnTo>
                  <a:lnTo>
                    <a:pt x="156019" y="198094"/>
                  </a:lnTo>
                  <a:lnTo>
                    <a:pt x="154851" y="198742"/>
                  </a:lnTo>
                  <a:lnTo>
                    <a:pt x="155486" y="199390"/>
                  </a:lnTo>
                  <a:lnTo>
                    <a:pt x="156730" y="200660"/>
                  </a:lnTo>
                  <a:lnTo>
                    <a:pt x="157975" y="201930"/>
                  </a:lnTo>
                  <a:lnTo>
                    <a:pt x="158864" y="202857"/>
                  </a:lnTo>
                  <a:lnTo>
                    <a:pt x="158864" y="193624"/>
                  </a:lnTo>
                  <a:lnTo>
                    <a:pt x="158280" y="193675"/>
                  </a:lnTo>
                  <a:lnTo>
                    <a:pt x="158280" y="196811"/>
                  </a:lnTo>
                  <a:lnTo>
                    <a:pt x="158076" y="196926"/>
                  </a:lnTo>
                  <a:lnTo>
                    <a:pt x="158026" y="196405"/>
                  </a:lnTo>
                  <a:lnTo>
                    <a:pt x="158280" y="196811"/>
                  </a:lnTo>
                  <a:lnTo>
                    <a:pt x="158280" y="193675"/>
                  </a:lnTo>
                  <a:lnTo>
                    <a:pt x="155194" y="193954"/>
                  </a:lnTo>
                  <a:lnTo>
                    <a:pt x="156705" y="192951"/>
                  </a:lnTo>
                  <a:lnTo>
                    <a:pt x="158711" y="190500"/>
                  </a:lnTo>
                  <a:lnTo>
                    <a:pt x="158369" y="191770"/>
                  </a:lnTo>
                  <a:lnTo>
                    <a:pt x="159562" y="193548"/>
                  </a:lnTo>
                  <a:lnTo>
                    <a:pt x="159562" y="161290"/>
                  </a:lnTo>
                  <a:lnTo>
                    <a:pt x="158369" y="161290"/>
                  </a:lnTo>
                  <a:lnTo>
                    <a:pt x="158242" y="162229"/>
                  </a:lnTo>
                  <a:lnTo>
                    <a:pt x="158203" y="162560"/>
                  </a:lnTo>
                  <a:lnTo>
                    <a:pt x="157340" y="165100"/>
                  </a:lnTo>
                  <a:lnTo>
                    <a:pt x="156464" y="167640"/>
                  </a:lnTo>
                  <a:lnTo>
                    <a:pt x="157848" y="167640"/>
                  </a:lnTo>
                  <a:lnTo>
                    <a:pt x="159067" y="168910"/>
                  </a:lnTo>
                  <a:lnTo>
                    <a:pt x="158991" y="189115"/>
                  </a:lnTo>
                  <a:lnTo>
                    <a:pt x="158851" y="189115"/>
                  </a:lnTo>
                  <a:lnTo>
                    <a:pt x="154393" y="186690"/>
                  </a:lnTo>
                  <a:lnTo>
                    <a:pt x="152666" y="186690"/>
                  </a:lnTo>
                  <a:lnTo>
                    <a:pt x="154051" y="185420"/>
                  </a:lnTo>
                  <a:lnTo>
                    <a:pt x="150075" y="185420"/>
                  </a:lnTo>
                  <a:lnTo>
                    <a:pt x="150075" y="186690"/>
                  </a:lnTo>
                  <a:lnTo>
                    <a:pt x="149377" y="187960"/>
                  </a:lnTo>
                  <a:lnTo>
                    <a:pt x="149034" y="187960"/>
                  </a:lnTo>
                  <a:lnTo>
                    <a:pt x="148932" y="187172"/>
                  </a:lnTo>
                  <a:lnTo>
                    <a:pt x="148869" y="186690"/>
                  </a:lnTo>
                  <a:lnTo>
                    <a:pt x="150075" y="186690"/>
                  </a:lnTo>
                  <a:lnTo>
                    <a:pt x="150075" y="185420"/>
                  </a:lnTo>
                  <a:lnTo>
                    <a:pt x="149555" y="182880"/>
                  </a:lnTo>
                  <a:lnTo>
                    <a:pt x="148348" y="182880"/>
                  </a:lnTo>
                  <a:lnTo>
                    <a:pt x="149123" y="181610"/>
                  </a:lnTo>
                  <a:lnTo>
                    <a:pt x="153009" y="181610"/>
                  </a:lnTo>
                  <a:lnTo>
                    <a:pt x="156121" y="182880"/>
                  </a:lnTo>
                  <a:lnTo>
                    <a:pt x="155435" y="184150"/>
                  </a:lnTo>
                  <a:lnTo>
                    <a:pt x="156641" y="185420"/>
                  </a:lnTo>
                  <a:lnTo>
                    <a:pt x="158902" y="188976"/>
                  </a:lnTo>
                  <a:lnTo>
                    <a:pt x="158991" y="189115"/>
                  </a:lnTo>
                  <a:lnTo>
                    <a:pt x="158991" y="168910"/>
                  </a:lnTo>
                  <a:lnTo>
                    <a:pt x="156984" y="168910"/>
                  </a:lnTo>
                  <a:lnTo>
                    <a:pt x="156121" y="170180"/>
                  </a:lnTo>
                  <a:lnTo>
                    <a:pt x="156121" y="171450"/>
                  </a:lnTo>
                  <a:lnTo>
                    <a:pt x="156121" y="179070"/>
                  </a:lnTo>
                  <a:lnTo>
                    <a:pt x="152057" y="180340"/>
                  </a:lnTo>
                  <a:lnTo>
                    <a:pt x="149390" y="181178"/>
                  </a:lnTo>
                  <a:lnTo>
                    <a:pt x="149771" y="180555"/>
                  </a:lnTo>
                  <a:lnTo>
                    <a:pt x="149733" y="177800"/>
                  </a:lnTo>
                  <a:lnTo>
                    <a:pt x="146443" y="177800"/>
                  </a:lnTo>
                  <a:lnTo>
                    <a:pt x="148882" y="175920"/>
                  </a:lnTo>
                  <a:lnTo>
                    <a:pt x="149186" y="176479"/>
                  </a:lnTo>
                  <a:lnTo>
                    <a:pt x="152298" y="176479"/>
                  </a:lnTo>
                  <a:lnTo>
                    <a:pt x="153187" y="179070"/>
                  </a:lnTo>
                  <a:lnTo>
                    <a:pt x="156121" y="179070"/>
                  </a:lnTo>
                  <a:lnTo>
                    <a:pt x="156121" y="171450"/>
                  </a:lnTo>
                  <a:lnTo>
                    <a:pt x="154736" y="171450"/>
                  </a:lnTo>
                  <a:lnTo>
                    <a:pt x="150241" y="170180"/>
                  </a:lnTo>
                  <a:lnTo>
                    <a:pt x="149212" y="171450"/>
                  </a:lnTo>
                  <a:lnTo>
                    <a:pt x="147485" y="168910"/>
                  </a:lnTo>
                  <a:lnTo>
                    <a:pt x="146100" y="168910"/>
                  </a:lnTo>
                  <a:lnTo>
                    <a:pt x="146621" y="167640"/>
                  </a:lnTo>
                  <a:lnTo>
                    <a:pt x="142290" y="167640"/>
                  </a:lnTo>
                  <a:lnTo>
                    <a:pt x="141427" y="166370"/>
                  </a:lnTo>
                  <a:lnTo>
                    <a:pt x="137858" y="168313"/>
                  </a:lnTo>
                  <a:lnTo>
                    <a:pt x="137731" y="168313"/>
                  </a:lnTo>
                  <a:lnTo>
                    <a:pt x="137452" y="167640"/>
                  </a:lnTo>
                  <a:lnTo>
                    <a:pt x="135928" y="167157"/>
                  </a:lnTo>
                  <a:lnTo>
                    <a:pt x="136245" y="167640"/>
                  </a:lnTo>
                  <a:lnTo>
                    <a:pt x="136766" y="168910"/>
                  </a:lnTo>
                  <a:lnTo>
                    <a:pt x="137744" y="168376"/>
                  </a:lnTo>
                  <a:lnTo>
                    <a:pt x="137972" y="168910"/>
                  </a:lnTo>
                  <a:lnTo>
                    <a:pt x="137972" y="170180"/>
                  </a:lnTo>
                  <a:lnTo>
                    <a:pt x="134518" y="170180"/>
                  </a:lnTo>
                  <a:lnTo>
                    <a:pt x="133464" y="166370"/>
                  </a:lnTo>
                  <a:lnTo>
                    <a:pt x="135928" y="167157"/>
                  </a:lnTo>
                  <a:lnTo>
                    <a:pt x="135686" y="166293"/>
                  </a:lnTo>
                  <a:lnTo>
                    <a:pt x="133134" y="160020"/>
                  </a:lnTo>
                  <a:lnTo>
                    <a:pt x="129159" y="163830"/>
                  </a:lnTo>
                  <a:lnTo>
                    <a:pt x="129159" y="166293"/>
                  </a:lnTo>
                  <a:lnTo>
                    <a:pt x="125399" y="166293"/>
                  </a:lnTo>
                  <a:lnTo>
                    <a:pt x="127939" y="162560"/>
                  </a:lnTo>
                  <a:lnTo>
                    <a:pt x="121373" y="161290"/>
                  </a:lnTo>
                  <a:lnTo>
                    <a:pt x="119646" y="163830"/>
                  </a:lnTo>
                  <a:lnTo>
                    <a:pt x="121323" y="166293"/>
                  </a:lnTo>
                  <a:lnTo>
                    <a:pt x="121107" y="167157"/>
                  </a:lnTo>
                  <a:lnTo>
                    <a:pt x="120078" y="170180"/>
                  </a:lnTo>
                  <a:lnTo>
                    <a:pt x="118783" y="173990"/>
                  </a:lnTo>
                  <a:lnTo>
                    <a:pt x="123101" y="171450"/>
                  </a:lnTo>
                  <a:lnTo>
                    <a:pt x="124739" y="172720"/>
                  </a:lnTo>
                  <a:lnTo>
                    <a:pt x="126390" y="173990"/>
                  </a:lnTo>
                  <a:lnTo>
                    <a:pt x="131914" y="175260"/>
                  </a:lnTo>
                  <a:lnTo>
                    <a:pt x="135902" y="173990"/>
                  </a:lnTo>
                  <a:lnTo>
                    <a:pt x="137972" y="173990"/>
                  </a:lnTo>
                  <a:lnTo>
                    <a:pt x="137248" y="175742"/>
                  </a:lnTo>
                  <a:lnTo>
                    <a:pt x="137185" y="175920"/>
                  </a:lnTo>
                  <a:lnTo>
                    <a:pt x="137058" y="176225"/>
                  </a:lnTo>
                  <a:lnTo>
                    <a:pt x="141770" y="173990"/>
                  </a:lnTo>
                  <a:lnTo>
                    <a:pt x="143675" y="175260"/>
                  </a:lnTo>
                  <a:lnTo>
                    <a:pt x="144602" y="175742"/>
                  </a:lnTo>
                  <a:lnTo>
                    <a:pt x="139700" y="176225"/>
                  </a:lnTo>
                  <a:lnTo>
                    <a:pt x="139700" y="182880"/>
                  </a:lnTo>
                  <a:lnTo>
                    <a:pt x="138849" y="184226"/>
                  </a:lnTo>
                  <a:lnTo>
                    <a:pt x="138849" y="189115"/>
                  </a:lnTo>
                  <a:lnTo>
                    <a:pt x="138747" y="190500"/>
                  </a:lnTo>
                  <a:lnTo>
                    <a:pt x="138658" y="191770"/>
                  </a:lnTo>
                  <a:lnTo>
                    <a:pt x="136309" y="189115"/>
                  </a:lnTo>
                  <a:lnTo>
                    <a:pt x="138849" y="189115"/>
                  </a:lnTo>
                  <a:lnTo>
                    <a:pt x="138849" y="184226"/>
                  </a:lnTo>
                  <a:lnTo>
                    <a:pt x="137274" y="186690"/>
                  </a:lnTo>
                  <a:lnTo>
                    <a:pt x="135724" y="184150"/>
                  </a:lnTo>
                  <a:lnTo>
                    <a:pt x="134162" y="182397"/>
                  </a:lnTo>
                  <a:lnTo>
                    <a:pt x="134162" y="187960"/>
                  </a:lnTo>
                  <a:lnTo>
                    <a:pt x="133807" y="189865"/>
                  </a:lnTo>
                  <a:lnTo>
                    <a:pt x="133680" y="190500"/>
                  </a:lnTo>
                  <a:lnTo>
                    <a:pt x="133565" y="191135"/>
                  </a:lnTo>
                  <a:lnTo>
                    <a:pt x="133438" y="191770"/>
                  </a:lnTo>
                  <a:lnTo>
                    <a:pt x="132956" y="194310"/>
                  </a:lnTo>
                  <a:lnTo>
                    <a:pt x="132435" y="191770"/>
                  </a:lnTo>
                  <a:lnTo>
                    <a:pt x="133438" y="191770"/>
                  </a:lnTo>
                  <a:lnTo>
                    <a:pt x="133680" y="190500"/>
                  </a:lnTo>
                  <a:lnTo>
                    <a:pt x="134162" y="187960"/>
                  </a:lnTo>
                  <a:lnTo>
                    <a:pt x="134162" y="182397"/>
                  </a:lnTo>
                  <a:lnTo>
                    <a:pt x="133477" y="181610"/>
                  </a:lnTo>
                  <a:lnTo>
                    <a:pt x="135420" y="179705"/>
                  </a:lnTo>
                  <a:lnTo>
                    <a:pt x="137109" y="181610"/>
                  </a:lnTo>
                  <a:lnTo>
                    <a:pt x="137452" y="181610"/>
                  </a:lnTo>
                  <a:lnTo>
                    <a:pt x="137515" y="182118"/>
                  </a:lnTo>
                  <a:lnTo>
                    <a:pt x="137629" y="182880"/>
                  </a:lnTo>
                  <a:lnTo>
                    <a:pt x="139700" y="182880"/>
                  </a:lnTo>
                  <a:lnTo>
                    <a:pt x="139700" y="176225"/>
                  </a:lnTo>
                  <a:lnTo>
                    <a:pt x="136956" y="176479"/>
                  </a:lnTo>
                  <a:lnTo>
                    <a:pt x="136410" y="177800"/>
                  </a:lnTo>
                  <a:lnTo>
                    <a:pt x="139331" y="176542"/>
                  </a:lnTo>
                  <a:lnTo>
                    <a:pt x="137274" y="177800"/>
                  </a:lnTo>
                  <a:lnTo>
                    <a:pt x="135763" y="178587"/>
                  </a:lnTo>
                  <a:lnTo>
                    <a:pt x="133654" y="175260"/>
                  </a:lnTo>
                  <a:lnTo>
                    <a:pt x="130530" y="177800"/>
                  </a:lnTo>
                  <a:lnTo>
                    <a:pt x="129032" y="180340"/>
                  </a:lnTo>
                  <a:lnTo>
                    <a:pt x="130708" y="180340"/>
                  </a:lnTo>
                  <a:lnTo>
                    <a:pt x="131914" y="181610"/>
                  </a:lnTo>
                  <a:lnTo>
                    <a:pt x="131991" y="182118"/>
                  </a:lnTo>
                  <a:lnTo>
                    <a:pt x="132092" y="182880"/>
                  </a:lnTo>
                  <a:lnTo>
                    <a:pt x="132194" y="182118"/>
                  </a:lnTo>
                  <a:lnTo>
                    <a:pt x="132270" y="181610"/>
                  </a:lnTo>
                  <a:lnTo>
                    <a:pt x="132334" y="182118"/>
                  </a:lnTo>
                  <a:lnTo>
                    <a:pt x="132435" y="182880"/>
                  </a:lnTo>
                  <a:lnTo>
                    <a:pt x="132092" y="182880"/>
                  </a:lnTo>
                  <a:lnTo>
                    <a:pt x="131318" y="182880"/>
                  </a:lnTo>
                  <a:lnTo>
                    <a:pt x="131318" y="191135"/>
                  </a:lnTo>
                  <a:lnTo>
                    <a:pt x="130187" y="190500"/>
                  </a:lnTo>
                  <a:lnTo>
                    <a:pt x="129844" y="191770"/>
                  </a:lnTo>
                  <a:lnTo>
                    <a:pt x="129527" y="192951"/>
                  </a:lnTo>
                  <a:lnTo>
                    <a:pt x="128803" y="187960"/>
                  </a:lnTo>
                  <a:lnTo>
                    <a:pt x="127076" y="186690"/>
                  </a:lnTo>
                  <a:lnTo>
                    <a:pt x="127596" y="185420"/>
                  </a:lnTo>
                  <a:lnTo>
                    <a:pt x="130822" y="188976"/>
                  </a:lnTo>
                  <a:lnTo>
                    <a:pt x="130949" y="189115"/>
                  </a:lnTo>
                  <a:lnTo>
                    <a:pt x="131140" y="189865"/>
                  </a:lnTo>
                  <a:lnTo>
                    <a:pt x="131229" y="190500"/>
                  </a:lnTo>
                  <a:lnTo>
                    <a:pt x="131318" y="191135"/>
                  </a:lnTo>
                  <a:lnTo>
                    <a:pt x="131318" y="182880"/>
                  </a:lnTo>
                  <a:lnTo>
                    <a:pt x="130530" y="182880"/>
                  </a:lnTo>
                  <a:lnTo>
                    <a:pt x="130022" y="181610"/>
                  </a:lnTo>
                  <a:lnTo>
                    <a:pt x="128803" y="181610"/>
                  </a:lnTo>
                  <a:lnTo>
                    <a:pt x="128473" y="181317"/>
                  </a:lnTo>
                  <a:lnTo>
                    <a:pt x="128295" y="181610"/>
                  </a:lnTo>
                  <a:lnTo>
                    <a:pt x="127660" y="180568"/>
                  </a:lnTo>
                  <a:lnTo>
                    <a:pt x="128333" y="181178"/>
                  </a:lnTo>
                  <a:lnTo>
                    <a:pt x="128549" y="181178"/>
                  </a:lnTo>
                  <a:lnTo>
                    <a:pt x="128917" y="180555"/>
                  </a:lnTo>
                  <a:lnTo>
                    <a:pt x="129032" y="180340"/>
                  </a:lnTo>
                  <a:lnTo>
                    <a:pt x="127533" y="180340"/>
                  </a:lnTo>
                  <a:lnTo>
                    <a:pt x="124485" y="175260"/>
                  </a:lnTo>
                  <a:lnTo>
                    <a:pt x="121551" y="177800"/>
                  </a:lnTo>
                  <a:lnTo>
                    <a:pt x="117398" y="175260"/>
                  </a:lnTo>
                  <a:lnTo>
                    <a:pt x="117055" y="177800"/>
                  </a:lnTo>
                  <a:lnTo>
                    <a:pt x="116941" y="178587"/>
                  </a:lnTo>
                  <a:lnTo>
                    <a:pt x="116878" y="179070"/>
                  </a:lnTo>
                  <a:lnTo>
                    <a:pt x="116789" y="179705"/>
                  </a:lnTo>
                  <a:lnTo>
                    <a:pt x="116700" y="180340"/>
                  </a:lnTo>
                  <a:lnTo>
                    <a:pt x="119646" y="181610"/>
                  </a:lnTo>
                  <a:lnTo>
                    <a:pt x="122415" y="181610"/>
                  </a:lnTo>
                  <a:lnTo>
                    <a:pt x="121373" y="182880"/>
                  </a:lnTo>
                  <a:lnTo>
                    <a:pt x="122059" y="184150"/>
                  </a:lnTo>
                  <a:lnTo>
                    <a:pt x="119989" y="185420"/>
                  </a:lnTo>
                  <a:lnTo>
                    <a:pt x="118084" y="185420"/>
                  </a:lnTo>
                  <a:lnTo>
                    <a:pt x="118605" y="187960"/>
                  </a:lnTo>
                  <a:lnTo>
                    <a:pt x="117563" y="185420"/>
                  </a:lnTo>
                  <a:lnTo>
                    <a:pt x="115836" y="179070"/>
                  </a:lnTo>
                  <a:lnTo>
                    <a:pt x="112039" y="181610"/>
                  </a:lnTo>
                  <a:lnTo>
                    <a:pt x="110312" y="177800"/>
                  </a:lnTo>
                  <a:lnTo>
                    <a:pt x="105117" y="181610"/>
                  </a:lnTo>
                  <a:lnTo>
                    <a:pt x="103390" y="182880"/>
                  </a:lnTo>
                  <a:lnTo>
                    <a:pt x="107886" y="185420"/>
                  </a:lnTo>
                  <a:lnTo>
                    <a:pt x="105473" y="186690"/>
                  </a:lnTo>
                  <a:lnTo>
                    <a:pt x="105473" y="187960"/>
                  </a:lnTo>
                  <a:lnTo>
                    <a:pt x="105473" y="189115"/>
                  </a:lnTo>
                  <a:lnTo>
                    <a:pt x="105473" y="190500"/>
                  </a:lnTo>
                  <a:lnTo>
                    <a:pt x="108064" y="191770"/>
                  </a:lnTo>
                  <a:lnTo>
                    <a:pt x="110477" y="194310"/>
                  </a:lnTo>
                  <a:lnTo>
                    <a:pt x="110617" y="192951"/>
                  </a:lnTo>
                  <a:lnTo>
                    <a:pt x="110744" y="191770"/>
                  </a:lnTo>
                  <a:lnTo>
                    <a:pt x="110807" y="191135"/>
                  </a:lnTo>
                  <a:lnTo>
                    <a:pt x="110871" y="190500"/>
                  </a:lnTo>
                  <a:lnTo>
                    <a:pt x="110934" y="189865"/>
                  </a:lnTo>
                  <a:lnTo>
                    <a:pt x="110998" y="189242"/>
                  </a:lnTo>
                  <a:lnTo>
                    <a:pt x="112204" y="190500"/>
                  </a:lnTo>
                  <a:lnTo>
                    <a:pt x="113423" y="191770"/>
                  </a:lnTo>
                  <a:lnTo>
                    <a:pt x="115354" y="192951"/>
                  </a:lnTo>
                  <a:lnTo>
                    <a:pt x="115633" y="192951"/>
                  </a:lnTo>
                  <a:lnTo>
                    <a:pt x="111086" y="195580"/>
                  </a:lnTo>
                  <a:lnTo>
                    <a:pt x="108635" y="196989"/>
                  </a:lnTo>
                  <a:lnTo>
                    <a:pt x="110134" y="194500"/>
                  </a:lnTo>
                  <a:lnTo>
                    <a:pt x="104432" y="195884"/>
                  </a:lnTo>
                  <a:lnTo>
                    <a:pt x="105473" y="193294"/>
                  </a:lnTo>
                  <a:lnTo>
                    <a:pt x="105270" y="191909"/>
                  </a:lnTo>
                  <a:lnTo>
                    <a:pt x="105295" y="187071"/>
                  </a:lnTo>
                  <a:lnTo>
                    <a:pt x="103860" y="187858"/>
                  </a:lnTo>
                  <a:lnTo>
                    <a:pt x="103860" y="198069"/>
                  </a:lnTo>
                  <a:lnTo>
                    <a:pt x="102997" y="199250"/>
                  </a:lnTo>
                  <a:lnTo>
                    <a:pt x="100101" y="196227"/>
                  </a:lnTo>
                  <a:lnTo>
                    <a:pt x="102184" y="195884"/>
                  </a:lnTo>
                  <a:lnTo>
                    <a:pt x="103860" y="198069"/>
                  </a:lnTo>
                  <a:lnTo>
                    <a:pt x="103860" y="187858"/>
                  </a:lnTo>
                  <a:lnTo>
                    <a:pt x="101485" y="189141"/>
                  </a:lnTo>
                  <a:lnTo>
                    <a:pt x="96647" y="187756"/>
                  </a:lnTo>
                  <a:lnTo>
                    <a:pt x="95961" y="189141"/>
                  </a:lnTo>
                  <a:lnTo>
                    <a:pt x="95618" y="189839"/>
                  </a:lnTo>
                  <a:lnTo>
                    <a:pt x="92392" y="191516"/>
                  </a:lnTo>
                  <a:lnTo>
                    <a:pt x="93014" y="190525"/>
                  </a:lnTo>
                  <a:lnTo>
                    <a:pt x="90601" y="190182"/>
                  </a:lnTo>
                  <a:lnTo>
                    <a:pt x="89560" y="190347"/>
                  </a:lnTo>
                  <a:lnTo>
                    <a:pt x="91287" y="192595"/>
                  </a:lnTo>
                  <a:lnTo>
                    <a:pt x="91821" y="192341"/>
                  </a:lnTo>
                  <a:lnTo>
                    <a:pt x="95275" y="199694"/>
                  </a:lnTo>
                  <a:lnTo>
                    <a:pt x="95389" y="199936"/>
                  </a:lnTo>
                  <a:lnTo>
                    <a:pt x="96672" y="199936"/>
                  </a:lnTo>
                  <a:lnTo>
                    <a:pt x="99593" y="199694"/>
                  </a:lnTo>
                  <a:lnTo>
                    <a:pt x="102501" y="199936"/>
                  </a:lnTo>
                  <a:lnTo>
                    <a:pt x="102298" y="200202"/>
                  </a:lnTo>
                  <a:lnTo>
                    <a:pt x="101066" y="202107"/>
                  </a:lnTo>
                  <a:lnTo>
                    <a:pt x="103911" y="203314"/>
                  </a:lnTo>
                  <a:lnTo>
                    <a:pt x="104889" y="202107"/>
                  </a:lnTo>
                  <a:lnTo>
                    <a:pt x="108191" y="197624"/>
                  </a:lnTo>
                  <a:lnTo>
                    <a:pt x="114287" y="195580"/>
                  </a:lnTo>
                  <a:lnTo>
                    <a:pt x="114287" y="196850"/>
                  </a:lnTo>
                  <a:lnTo>
                    <a:pt x="115493" y="198120"/>
                  </a:lnTo>
                  <a:lnTo>
                    <a:pt x="116878" y="199390"/>
                  </a:lnTo>
                  <a:lnTo>
                    <a:pt x="115023" y="200621"/>
                  </a:lnTo>
                  <a:lnTo>
                    <a:pt x="114808" y="200202"/>
                  </a:lnTo>
                  <a:lnTo>
                    <a:pt x="104228" y="203517"/>
                  </a:lnTo>
                  <a:lnTo>
                    <a:pt x="105638" y="204355"/>
                  </a:lnTo>
                  <a:lnTo>
                    <a:pt x="109791" y="204533"/>
                  </a:lnTo>
                  <a:lnTo>
                    <a:pt x="109791" y="205562"/>
                  </a:lnTo>
                  <a:lnTo>
                    <a:pt x="109613" y="205562"/>
                  </a:lnTo>
                  <a:lnTo>
                    <a:pt x="109613" y="205740"/>
                  </a:lnTo>
                  <a:lnTo>
                    <a:pt x="109448" y="205562"/>
                  </a:lnTo>
                  <a:lnTo>
                    <a:pt x="109296" y="205740"/>
                  </a:lnTo>
                  <a:lnTo>
                    <a:pt x="108064" y="207124"/>
                  </a:lnTo>
                  <a:lnTo>
                    <a:pt x="108750" y="209029"/>
                  </a:lnTo>
                  <a:lnTo>
                    <a:pt x="110655" y="210058"/>
                  </a:lnTo>
                  <a:lnTo>
                    <a:pt x="110642" y="210578"/>
                  </a:lnTo>
                  <a:lnTo>
                    <a:pt x="110629" y="210921"/>
                  </a:lnTo>
                  <a:lnTo>
                    <a:pt x="110502" y="214553"/>
                  </a:lnTo>
                  <a:lnTo>
                    <a:pt x="106426" y="214630"/>
                  </a:lnTo>
                  <a:lnTo>
                    <a:pt x="106337" y="218414"/>
                  </a:lnTo>
                  <a:lnTo>
                    <a:pt x="105752" y="218579"/>
                  </a:lnTo>
                  <a:lnTo>
                    <a:pt x="104406" y="218909"/>
                  </a:lnTo>
                  <a:lnTo>
                    <a:pt x="96647" y="215074"/>
                  </a:lnTo>
                  <a:lnTo>
                    <a:pt x="92151" y="214033"/>
                  </a:lnTo>
                  <a:lnTo>
                    <a:pt x="89382" y="218706"/>
                  </a:lnTo>
                  <a:lnTo>
                    <a:pt x="93535" y="221297"/>
                  </a:lnTo>
                  <a:lnTo>
                    <a:pt x="100799" y="222681"/>
                  </a:lnTo>
                  <a:lnTo>
                    <a:pt x="101765" y="221678"/>
                  </a:lnTo>
                  <a:lnTo>
                    <a:pt x="103568" y="227330"/>
                  </a:lnTo>
                  <a:lnTo>
                    <a:pt x="108064" y="228600"/>
                  </a:lnTo>
                  <a:lnTo>
                    <a:pt x="104952" y="231140"/>
                  </a:lnTo>
                  <a:lnTo>
                    <a:pt x="106159" y="234950"/>
                  </a:lnTo>
                  <a:lnTo>
                    <a:pt x="109270" y="236220"/>
                  </a:lnTo>
                  <a:lnTo>
                    <a:pt x="106159" y="236220"/>
                  </a:lnTo>
                  <a:lnTo>
                    <a:pt x="105295" y="237490"/>
                  </a:lnTo>
                  <a:lnTo>
                    <a:pt x="97866" y="233680"/>
                  </a:lnTo>
                  <a:lnTo>
                    <a:pt x="99161" y="237490"/>
                  </a:lnTo>
                  <a:lnTo>
                    <a:pt x="101320" y="243840"/>
                  </a:lnTo>
                  <a:lnTo>
                    <a:pt x="105981" y="240042"/>
                  </a:lnTo>
                  <a:lnTo>
                    <a:pt x="109093" y="243840"/>
                  </a:lnTo>
                  <a:lnTo>
                    <a:pt x="112204" y="242570"/>
                  </a:lnTo>
                  <a:lnTo>
                    <a:pt x="113423" y="243840"/>
                  </a:lnTo>
                  <a:lnTo>
                    <a:pt x="116878" y="243840"/>
                  </a:lnTo>
                  <a:lnTo>
                    <a:pt x="118948" y="242570"/>
                  </a:lnTo>
                  <a:lnTo>
                    <a:pt x="116192" y="246380"/>
                  </a:lnTo>
                  <a:lnTo>
                    <a:pt x="117805" y="247650"/>
                  </a:lnTo>
                  <a:lnTo>
                    <a:pt x="120916" y="250101"/>
                  </a:lnTo>
                  <a:lnTo>
                    <a:pt x="121145" y="250101"/>
                  </a:lnTo>
                  <a:lnTo>
                    <a:pt x="124663" y="247650"/>
                  </a:lnTo>
                  <a:lnTo>
                    <a:pt x="124828" y="248920"/>
                  </a:lnTo>
                  <a:lnTo>
                    <a:pt x="125958" y="250101"/>
                  </a:lnTo>
                  <a:lnTo>
                    <a:pt x="127495" y="250101"/>
                  </a:lnTo>
                  <a:lnTo>
                    <a:pt x="126390" y="251460"/>
                  </a:lnTo>
                  <a:lnTo>
                    <a:pt x="125437" y="251460"/>
                  </a:lnTo>
                  <a:lnTo>
                    <a:pt x="125437" y="267970"/>
                  </a:lnTo>
                  <a:lnTo>
                    <a:pt x="124142" y="267970"/>
                  </a:lnTo>
                  <a:lnTo>
                    <a:pt x="123964" y="266700"/>
                  </a:lnTo>
                  <a:lnTo>
                    <a:pt x="125437" y="267970"/>
                  </a:lnTo>
                  <a:lnTo>
                    <a:pt x="125437" y="251460"/>
                  </a:lnTo>
                  <a:lnTo>
                    <a:pt x="122580" y="251460"/>
                  </a:lnTo>
                  <a:lnTo>
                    <a:pt x="122580" y="252730"/>
                  </a:lnTo>
                  <a:lnTo>
                    <a:pt x="120510" y="252730"/>
                  </a:lnTo>
                  <a:lnTo>
                    <a:pt x="120853" y="254000"/>
                  </a:lnTo>
                  <a:lnTo>
                    <a:pt x="121640" y="256298"/>
                  </a:lnTo>
                  <a:lnTo>
                    <a:pt x="121716" y="256540"/>
                  </a:lnTo>
                  <a:lnTo>
                    <a:pt x="121373" y="256540"/>
                  </a:lnTo>
                  <a:lnTo>
                    <a:pt x="121373" y="260350"/>
                  </a:lnTo>
                  <a:lnTo>
                    <a:pt x="119468" y="260350"/>
                  </a:lnTo>
                  <a:lnTo>
                    <a:pt x="119570" y="261099"/>
                  </a:lnTo>
                  <a:lnTo>
                    <a:pt x="119646" y="261620"/>
                  </a:lnTo>
                  <a:lnTo>
                    <a:pt x="117221" y="260350"/>
                  </a:lnTo>
                  <a:lnTo>
                    <a:pt x="118440" y="257810"/>
                  </a:lnTo>
                  <a:lnTo>
                    <a:pt x="120688" y="259080"/>
                  </a:lnTo>
                  <a:lnTo>
                    <a:pt x="121373" y="260350"/>
                  </a:lnTo>
                  <a:lnTo>
                    <a:pt x="121373" y="256540"/>
                  </a:lnTo>
                  <a:lnTo>
                    <a:pt x="120688" y="256540"/>
                  </a:lnTo>
                  <a:lnTo>
                    <a:pt x="119468" y="255270"/>
                  </a:lnTo>
                  <a:lnTo>
                    <a:pt x="118440" y="255270"/>
                  </a:lnTo>
                  <a:lnTo>
                    <a:pt x="118351" y="256540"/>
                  </a:lnTo>
                  <a:lnTo>
                    <a:pt x="118262" y="257810"/>
                  </a:lnTo>
                  <a:lnTo>
                    <a:pt x="115493" y="257810"/>
                  </a:lnTo>
                  <a:lnTo>
                    <a:pt x="113423" y="256540"/>
                  </a:lnTo>
                  <a:lnTo>
                    <a:pt x="105981" y="257810"/>
                  </a:lnTo>
                  <a:lnTo>
                    <a:pt x="113372" y="261620"/>
                  </a:lnTo>
                  <a:lnTo>
                    <a:pt x="115684" y="262801"/>
                  </a:lnTo>
                  <a:lnTo>
                    <a:pt x="115938" y="262801"/>
                  </a:lnTo>
                  <a:lnTo>
                    <a:pt x="118440" y="265430"/>
                  </a:lnTo>
                  <a:lnTo>
                    <a:pt x="119126" y="266700"/>
                  </a:lnTo>
                  <a:lnTo>
                    <a:pt x="119811" y="267970"/>
                  </a:lnTo>
                  <a:lnTo>
                    <a:pt x="119468" y="267970"/>
                  </a:lnTo>
                  <a:lnTo>
                    <a:pt x="119380" y="268668"/>
                  </a:lnTo>
                  <a:lnTo>
                    <a:pt x="119303" y="269240"/>
                  </a:lnTo>
                  <a:lnTo>
                    <a:pt x="120853" y="269240"/>
                  </a:lnTo>
                  <a:lnTo>
                    <a:pt x="121031" y="270510"/>
                  </a:lnTo>
                  <a:lnTo>
                    <a:pt x="121031" y="271780"/>
                  </a:lnTo>
                  <a:lnTo>
                    <a:pt x="119126" y="273050"/>
                  </a:lnTo>
                  <a:lnTo>
                    <a:pt x="114630" y="269240"/>
                  </a:lnTo>
                  <a:lnTo>
                    <a:pt x="109588" y="275590"/>
                  </a:lnTo>
                  <a:lnTo>
                    <a:pt x="108585" y="276860"/>
                  </a:lnTo>
                  <a:lnTo>
                    <a:pt x="114630" y="279400"/>
                  </a:lnTo>
                  <a:lnTo>
                    <a:pt x="113944" y="279400"/>
                  </a:lnTo>
                  <a:lnTo>
                    <a:pt x="113588" y="280670"/>
                  </a:lnTo>
                  <a:lnTo>
                    <a:pt x="114109" y="281940"/>
                  </a:lnTo>
                  <a:lnTo>
                    <a:pt x="112560" y="281940"/>
                  </a:lnTo>
                  <a:lnTo>
                    <a:pt x="108750" y="279400"/>
                  </a:lnTo>
                  <a:lnTo>
                    <a:pt x="106337" y="281940"/>
                  </a:lnTo>
                  <a:lnTo>
                    <a:pt x="106502" y="281940"/>
                  </a:lnTo>
                  <a:lnTo>
                    <a:pt x="103911" y="284480"/>
                  </a:lnTo>
                  <a:lnTo>
                    <a:pt x="106222" y="286905"/>
                  </a:lnTo>
                  <a:lnTo>
                    <a:pt x="108991" y="286905"/>
                  </a:lnTo>
                  <a:lnTo>
                    <a:pt x="104089" y="288290"/>
                  </a:lnTo>
                  <a:lnTo>
                    <a:pt x="99936" y="289560"/>
                  </a:lnTo>
                  <a:lnTo>
                    <a:pt x="97510" y="293370"/>
                  </a:lnTo>
                  <a:lnTo>
                    <a:pt x="96354" y="293370"/>
                  </a:lnTo>
                  <a:lnTo>
                    <a:pt x="96354" y="296291"/>
                  </a:lnTo>
                  <a:lnTo>
                    <a:pt x="95783" y="295910"/>
                  </a:lnTo>
                  <a:lnTo>
                    <a:pt x="96304" y="295910"/>
                  </a:lnTo>
                  <a:lnTo>
                    <a:pt x="96354" y="296291"/>
                  </a:lnTo>
                  <a:lnTo>
                    <a:pt x="96354" y="293370"/>
                  </a:lnTo>
                  <a:lnTo>
                    <a:pt x="94945" y="293370"/>
                  </a:lnTo>
                  <a:lnTo>
                    <a:pt x="95034" y="295910"/>
                  </a:lnTo>
                  <a:lnTo>
                    <a:pt x="95072" y="297116"/>
                  </a:lnTo>
                  <a:lnTo>
                    <a:pt x="95719" y="298361"/>
                  </a:lnTo>
                  <a:lnTo>
                    <a:pt x="96469" y="299720"/>
                  </a:lnTo>
                  <a:lnTo>
                    <a:pt x="97713" y="297116"/>
                  </a:lnTo>
                  <a:lnTo>
                    <a:pt x="98983" y="298361"/>
                  </a:lnTo>
                  <a:lnTo>
                    <a:pt x="102120" y="298361"/>
                  </a:lnTo>
                  <a:lnTo>
                    <a:pt x="103047" y="299720"/>
                  </a:lnTo>
                  <a:lnTo>
                    <a:pt x="104775" y="302260"/>
                  </a:lnTo>
                  <a:lnTo>
                    <a:pt x="111340" y="302260"/>
                  </a:lnTo>
                  <a:lnTo>
                    <a:pt x="113245" y="303530"/>
                  </a:lnTo>
                  <a:lnTo>
                    <a:pt x="114973" y="304685"/>
                  </a:lnTo>
                  <a:lnTo>
                    <a:pt x="115138" y="304685"/>
                  </a:lnTo>
                  <a:lnTo>
                    <a:pt x="115265" y="306070"/>
                  </a:lnTo>
                  <a:lnTo>
                    <a:pt x="115379" y="307340"/>
                  </a:lnTo>
                  <a:lnTo>
                    <a:pt x="115493" y="308610"/>
                  </a:lnTo>
                  <a:lnTo>
                    <a:pt x="119062" y="309803"/>
                  </a:lnTo>
                  <a:lnTo>
                    <a:pt x="119519" y="309803"/>
                  </a:lnTo>
                  <a:lnTo>
                    <a:pt x="121894" y="306070"/>
                  </a:lnTo>
                  <a:lnTo>
                    <a:pt x="122237" y="307340"/>
                  </a:lnTo>
                  <a:lnTo>
                    <a:pt x="123444" y="308610"/>
                  </a:lnTo>
                  <a:lnTo>
                    <a:pt x="124485" y="308610"/>
                  </a:lnTo>
                  <a:lnTo>
                    <a:pt x="124485" y="309803"/>
                  </a:lnTo>
                  <a:lnTo>
                    <a:pt x="120332" y="309803"/>
                  </a:lnTo>
                  <a:lnTo>
                    <a:pt x="120332" y="317500"/>
                  </a:lnTo>
                  <a:lnTo>
                    <a:pt x="118783" y="318770"/>
                  </a:lnTo>
                  <a:lnTo>
                    <a:pt x="116535" y="317500"/>
                  </a:lnTo>
                  <a:lnTo>
                    <a:pt x="117919" y="314960"/>
                  </a:lnTo>
                  <a:lnTo>
                    <a:pt x="120167" y="317500"/>
                  </a:lnTo>
                  <a:lnTo>
                    <a:pt x="120332" y="317500"/>
                  </a:lnTo>
                  <a:lnTo>
                    <a:pt x="120332" y="309803"/>
                  </a:lnTo>
                  <a:lnTo>
                    <a:pt x="119583" y="309803"/>
                  </a:lnTo>
                  <a:lnTo>
                    <a:pt x="119354" y="310070"/>
                  </a:lnTo>
                  <a:lnTo>
                    <a:pt x="115671" y="312420"/>
                  </a:lnTo>
                  <a:lnTo>
                    <a:pt x="115912" y="312699"/>
                  </a:lnTo>
                  <a:lnTo>
                    <a:pt x="113766" y="313690"/>
                  </a:lnTo>
                  <a:lnTo>
                    <a:pt x="111696" y="314960"/>
                  </a:lnTo>
                  <a:lnTo>
                    <a:pt x="108623" y="316141"/>
                  </a:lnTo>
                  <a:lnTo>
                    <a:pt x="108127" y="316141"/>
                  </a:lnTo>
                  <a:lnTo>
                    <a:pt x="116878" y="318770"/>
                  </a:lnTo>
                  <a:lnTo>
                    <a:pt x="115671" y="320040"/>
                  </a:lnTo>
                  <a:lnTo>
                    <a:pt x="114528" y="321233"/>
                  </a:lnTo>
                  <a:lnTo>
                    <a:pt x="116357" y="326390"/>
                  </a:lnTo>
                  <a:lnTo>
                    <a:pt x="123202" y="324993"/>
                  </a:lnTo>
                  <a:lnTo>
                    <a:pt x="122694" y="324993"/>
                  </a:lnTo>
                  <a:lnTo>
                    <a:pt x="126111" y="321233"/>
                  </a:lnTo>
                  <a:lnTo>
                    <a:pt x="129463" y="321233"/>
                  </a:lnTo>
                  <a:lnTo>
                    <a:pt x="130022" y="322580"/>
                  </a:lnTo>
                  <a:lnTo>
                    <a:pt x="130530" y="323850"/>
                  </a:lnTo>
                  <a:lnTo>
                    <a:pt x="131775" y="324993"/>
                  </a:lnTo>
                  <a:lnTo>
                    <a:pt x="132181" y="324993"/>
                  </a:lnTo>
                  <a:lnTo>
                    <a:pt x="134518" y="323850"/>
                  </a:lnTo>
                  <a:lnTo>
                    <a:pt x="134658" y="322719"/>
                  </a:lnTo>
                  <a:lnTo>
                    <a:pt x="134683" y="322580"/>
                  </a:lnTo>
                  <a:lnTo>
                    <a:pt x="134670" y="322719"/>
                  </a:lnTo>
                  <a:lnTo>
                    <a:pt x="136982" y="324993"/>
                  </a:lnTo>
                  <a:lnTo>
                    <a:pt x="137452" y="324993"/>
                  </a:lnTo>
                  <a:lnTo>
                    <a:pt x="140563" y="323850"/>
                  </a:lnTo>
                  <a:lnTo>
                    <a:pt x="140614" y="322719"/>
                  </a:lnTo>
                  <a:lnTo>
                    <a:pt x="140741" y="320040"/>
                  </a:lnTo>
                  <a:lnTo>
                    <a:pt x="144475" y="321233"/>
                  </a:lnTo>
                  <a:lnTo>
                    <a:pt x="144805" y="321233"/>
                  </a:lnTo>
                  <a:lnTo>
                    <a:pt x="149821" y="316890"/>
                  </a:lnTo>
                  <a:lnTo>
                    <a:pt x="150075" y="317500"/>
                  </a:lnTo>
                  <a:lnTo>
                    <a:pt x="148348" y="318770"/>
                  </a:lnTo>
                  <a:lnTo>
                    <a:pt x="150545" y="320040"/>
                  </a:lnTo>
                  <a:lnTo>
                    <a:pt x="155206" y="322719"/>
                  </a:lnTo>
                  <a:lnTo>
                    <a:pt x="154432" y="324993"/>
                  </a:lnTo>
                  <a:lnTo>
                    <a:pt x="154266" y="324993"/>
                  </a:lnTo>
                  <a:lnTo>
                    <a:pt x="154038" y="324993"/>
                  </a:lnTo>
                  <a:lnTo>
                    <a:pt x="149402" y="324065"/>
                  </a:lnTo>
                  <a:lnTo>
                    <a:pt x="149402" y="359562"/>
                  </a:lnTo>
                  <a:lnTo>
                    <a:pt x="149250" y="359562"/>
                  </a:lnTo>
                  <a:lnTo>
                    <a:pt x="149199" y="359410"/>
                  </a:lnTo>
                  <a:lnTo>
                    <a:pt x="149402" y="359562"/>
                  </a:lnTo>
                  <a:lnTo>
                    <a:pt x="149402" y="324065"/>
                  </a:lnTo>
                  <a:lnTo>
                    <a:pt x="148348" y="323850"/>
                  </a:lnTo>
                  <a:lnTo>
                    <a:pt x="146265" y="327660"/>
                  </a:lnTo>
                  <a:lnTo>
                    <a:pt x="144018" y="327660"/>
                  </a:lnTo>
                  <a:lnTo>
                    <a:pt x="144018" y="337820"/>
                  </a:lnTo>
                  <a:lnTo>
                    <a:pt x="142811" y="340360"/>
                  </a:lnTo>
                  <a:lnTo>
                    <a:pt x="142468" y="340220"/>
                  </a:lnTo>
                  <a:lnTo>
                    <a:pt x="142468" y="346710"/>
                  </a:lnTo>
                  <a:lnTo>
                    <a:pt x="141770" y="346710"/>
                  </a:lnTo>
                  <a:lnTo>
                    <a:pt x="141427" y="345440"/>
                  </a:lnTo>
                  <a:lnTo>
                    <a:pt x="142290" y="345440"/>
                  </a:lnTo>
                  <a:lnTo>
                    <a:pt x="142417" y="346329"/>
                  </a:lnTo>
                  <a:lnTo>
                    <a:pt x="142468" y="346710"/>
                  </a:lnTo>
                  <a:lnTo>
                    <a:pt x="142468" y="340220"/>
                  </a:lnTo>
                  <a:lnTo>
                    <a:pt x="139877" y="339090"/>
                  </a:lnTo>
                  <a:lnTo>
                    <a:pt x="142468" y="337820"/>
                  </a:lnTo>
                  <a:lnTo>
                    <a:pt x="142468" y="336550"/>
                  </a:lnTo>
                  <a:lnTo>
                    <a:pt x="143497" y="336550"/>
                  </a:lnTo>
                  <a:lnTo>
                    <a:pt x="142989" y="337820"/>
                  </a:lnTo>
                  <a:lnTo>
                    <a:pt x="144018" y="337820"/>
                  </a:lnTo>
                  <a:lnTo>
                    <a:pt x="144018" y="327660"/>
                  </a:lnTo>
                  <a:lnTo>
                    <a:pt x="140220" y="327660"/>
                  </a:lnTo>
                  <a:lnTo>
                    <a:pt x="135864" y="325132"/>
                  </a:lnTo>
                  <a:lnTo>
                    <a:pt x="132346" y="326390"/>
                  </a:lnTo>
                  <a:lnTo>
                    <a:pt x="131953" y="327660"/>
                  </a:lnTo>
                  <a:lnTo>
                    <a:pt x="134442" y="328930"/>
                  </a:lnTo>
                  <a:lnTo>
                    <a:pt x="136931" y="330200"/>
                  </a:lnTo>
                  <a:lnTo>
                    <a:pt x="136588" y="330200"/>
                  </a:lnTo>
                  <a:lnTo>
                    <a:pt x="136664" y="331241"/>
                  </a:lnTo>
                  <a:lnTo>
                    <a:pt x="136753" y="332701"/>
                  </a:lnTo>
                  <a:lnTo>
                    <a:pt x="134505" y="332701"/>
                  </a:lnTo>
                  <a:lnTo>
                    <a:pt x="134645" y="333705"/>
                  </a:lnTo>
                  <a:lnTo>
                    <a:pt x="134683" y="333984"/>
                  </a:lnTo>
                  <a:lnTo>
                    <a:pt x="135724" y="335280"/>
                  </a:lnTo>
                  <a:lnTo>
                    <a:pt x="136410" y="336550"/>
                  </a:lnTo>
                  <a:lnTo>
                    <a:pt x="135724" y="337820"/>
                  </a:lnTo>
                  <a:lnTo>
                    <a:pt x="136067" y="339090"/>
                  </a:lnTo>
                  <a:lnTo>
                    <a:pt x="137109" y="337820"/>
                  </a:lnTo>
                  <a:lnTo>
                    <a:pt x="137071" y="339090"/>
                  </a:lnTo>
                  <a:lnTo>
                    <a:pt x="137045" y="340360"/>
                  </a:lnTo>
                  <a:lnTo>
                    <a:pt x="137198" y="340360"/>
                  </a:lnTo>
                  <a:lnTo>
                    <a:pt x="139700" y="339090"/>
                  </a:lnTo>
                  <a:lnTo>
                    <a:pt x="139522" y="340360"/>
                  </a:lnTo>
                  <a:lnTo>
                    <a:pt x="139179" y="341630"/>
                  </a:lnTo>
                  <a:lnTo>
                    <a:pt x="139522" y="342900"/>
                  </a:lnTo>
                  <a:lnTo>
                    <a:pt x="138493" y="341630"/>
                  </a:lnTo>
                  <a:lnTo>
                    <a:pt x="138137" y="341350"/>
                  </a:lnTo>
                  <a:lnTo>
                    <a:pt x="138137" y="349250"/>
                  </a:lnTo>
                  <a:lnTo>
                    <a:pt x="135724" y="351790"/>
                  </a:lnTo>
                  <a:lnTo>
                    <a:pt x="135724" y="354177"/>
                  </a:lnTo>
                  <a:lnTo>
                    <a:pt x="131572" y="351790"/>
                  </a:lnTo>
                  <a:lnTo>
                    <a:pt x="131229" y="351790"/>
                  </a:lnTo>
                  <a:lnTo>
                    <a:pt x="130530" y="350520"/>
                  </a:lnTo>
                  <a:lnTo>
                    <a:pt x="131749" y="350520"/>
                  </a:lnTo>
                  <a:lnTo>
                    <a:pt x="130365" y="346710"/>
                  </a:lnTo>
                  <a:lnTo>
                    <a:pt x="128295" y="347980"/>
                  </a:lnTo>
                  <a:lnTo>
                    <a:pt x="127939" y="346710"/>
                  </a:lnTo>
                  <a:lnTo>
                    <a:pt x="130365" y="345440"/>
                  </a:lnTo>
                  <a:lnTo>
                    <a:pt x="127596" y="344170"/>
                  </a:lnTo>
                  <a:lnTo>
                    <a:pt x="129324" y="344170"/>
                  </a:lnTo>
                  <a:lnTo>
                    <a:pt x="135547" y="341630"/>
                  </a:lnTo>
                  <a:lnTo>
                    <a:pt x="135724" y="342900"/>
                  </a:lnTo>
                  <a:lnTo>
                    <a:pt x="135890" y="344170"/>
                  </a:lnTo>
                  <a:lnTo>
                    <a:pt x="134683" y="345440"/>
                  </a:lnTo>
                  <a:lnTo>
                    <a:pt x="133477" y="346710"/>
                  </a:lnTo>
                  <a:lnTo>
                    <a:pt x="138137" y="349250"/>
                  </a:lnTo>
                  <a:lnTo>
                    <a:pt x="138137" y="341350"/>
                  </a:lnTo>
                  <a:lnTo>
                    <a:pt x="135382" y="339090"/>
                  </a:lnTo>
                  <a:lnTo>
                    <a:pt x="135204" y="337820"/>
                  </a:lnTo>
                  <a:lnTo>
                    <a:pt x="133819" y="336550"/>
                  </a:lnTo>
                  <a:lnTo>
                    <a:pt x="132613" y="337820"/>
                  </a:lnTo>
                  <a:lnTo>
                    <a:pt x="129844" y="335280"/>
                  </a:lnTo>
                  <a:lnTo>
                    <a:pt x="121894" y="336765"/>
                  </a:lnTo>
                  <a:lnTo>
                    <a:pt x="121894" y="344170"/>
                  </a:lnTo>
                  <a:lnTo>
                    <a:pt x="119989" y="344170"/>
                  </a:lnTo>
                  <a:lnTo>
                    <a:pt x="115493" y="343395"/>
                  </a:lnTo>
                  <a:lnTo>
                    <a:pt x="115493" y="346710"/>
                  </a:lnTo>
                  <a:lnTo>
                    <a:pt x="112903" y="345719"/>
                  </a:lnTo>
                  <a:lnTo>
                    <a:pt x="113906" y="344551"/>
                  </a:lnTo>
                  <a:lnTo>
                    <a:pt x="115493" y="346710"/>
                  </a:lnTo>
                  <a:lnTo>
                    <a:pt x="115493" y="343395"/>
                  </a:lnTo>
                  <a:lnTo>
                    <a:pt x="115277" y="343357"/>
                  </a:lnTo>
                  <a:lnTo>
                    <a:pt x="119189" y="341172"/>
                  </a:lnTo>
                  <a:lnTo>
                    <a:pt x="119608" y="341630"/>
                  </a:lnTo>
                  <a:lnTo>
                    <a:pt x="121894" y="344170"/>
                  </a:lnTo>
                  <a:lnTo>
                    <a:pt x="121894" y="336765"/>
                  </a:lnTo>
                  <a:lnTo>
                    <a:pt x="116967" y="337680"/>
                  </a:lnTo>
                  <a:lnTo>
                    <a:pt x="114630" y="337654"/>
                  </a:lnTo>
                  <a:lnTo>
                    <a:pt x="113944" y="334200"/>
                  </a:lnTo>
                  <a:lnTo>
                    <a:pt x="110998" y="334632"/>
                  </a:lnTo>
                  <a:lnTo>
                    <a:pt x="110998" y="353060"/>
                  </a:lnTo>
                  <a:lnTo>
                    <a:pt x="107365" y="352183"/>
                  </a:lnTo>
                  <a:lnTo>
                    <a:pt x="109842" y="349288"/>
                  </a:lnTo>
                  <a:lnTo>
                    <a:pt x="109093" y="350520"/>
                  </a:lnTo>
                  <a:lnTo>
                    <a:pt x="110998" y="353060"/>
                  </a:lnTo>
                  <a:lnTo>
                    <a:pt x="110998" y="334632"/>
                  </a:lnTo>
                  <a:lnTo>
                    <a:pt x="108750" y="334949"/>
                  </a:lnTo>
                  <a:lnTo>
                    <a:pt x="108750" y="338518"/>
                  </a:lnTo>
                  <a:lnTo>
                    <a:pt x="106680" y="338696"/>
                  </a:lnTo>
                  <a:lnTo>
                    <a:pt x="104597" y="338353"/>
                  </a:lnTo>
                  <a:lnTo>
                    <a:pt x="102704" y="337832"/>
                  </a:lnTo>
                  <a:lnTo>
                    <a:pt x="107937" y="337235"/>
                  </a:lnTo>
                  <a:lnTo>
                    <a:pt x="108648" y="338353"/>
                  </a:lnTo>
                  <a:lnTo>
                    <a:pt x="108750" y="338518"/>
                  </a:lnTo>
                  <a:lnTo>
                    <a:pt x="108750" y="334949"/>
                  </a:lnTo>
                  <a:lnTo>
                    <a:pt x="107543" y="335114"/>
                  </a:lnTo>
                  <a:lnTo>
                    <a:pt x="98209" y="328841"/>
                  </a:lnTo>
                  <a:lnTo>
                    <a:pt x="98209" y="335114"/>
                  </a:lnTo>
                  <a:lnTo>
                    <a:pt x="98044" y="335114"/>
                  </a:lnTo>
                  <a:lnTo>
                    <a:pt x="95262" y="332994"/>
                  </a:lnTo>
                  <a:lnTo>
                    <a:pt x="92468" y="333095"/>
                  </a:lnTo>
                  <a:lnTo>
                    <a:pt x="92849" y="332295"/>
                  </a:lnTo>
                  <a:lnTo>
                    <a:pt x="94843" y="328142"/>
                  </a:lnTo>
                  <a:lnTo>
                    <a:pt x="94919" y="327977"/>
                  </a:lnTo>
                  <a:lnTo>
                    <a:pt x="91122" y="328142"/>
                  </a:lnTo>
                  <a:lnTo>
                    <a:pt x="90043" y="328142"/>
                  </a:lnTo>
                  <a:lnTo>
                    <a:pt x="88176" y="331609"/>
                  </a:lnTo>
                  <a:lnTo>
                    <a:pt x="89903" y="333540"/>
                  </a:lnTo>
                  <a:lnTo>
                    <a:pt x="87833" y="335749"/>
                  </a:lnTo>
                  <a:lnTo>
                    <a:pt x="88734" y="338353"/>
                  </a:lnTo>
                  <a:lnTo>
                    <a:pt x="88861" y="338696"/>
                  </a:lnTo>
                  <a:lnTo>
                    <a:pt x="89039" y="339217"/>
                  </a:lnTo>
                  <a:lnTo>
                    <a:pt x="94056" y="339559"/>
                  </a:lnTo>
                  <a:lnTo>
                    <a:pt x="95262" y="341972"/>
                  </a:lnTo>
                  <a:lnTo>
                    <a:pt x="94576" y="342493"/>
                  </a:lnTo>
                  <a:lnTo>
                    <a:pt x="95097" y="343357"/>
                  </a:lnTo>
                  <a:lnTo>
                    <a:pt x="95440" y="344055"/>
                  </a:lnTo>
                  <a:lnTo>
                    <a:pt x="93535" y="346989"/>
                  </a:lnTo>
                  <a:lnTo>
                    <a:pt x="91630" y="349935"/>
                  </a:lnTo>
                  <a:lnTo>
                    <a:pt x="100279" y="347167"/>
                  </a:lnTo>
                  <a:lnTo>
                    <a:pt x="102006" y="346989"/>
                  </a:lnTo>
                  <a:lnTo>
                    <a:pt x="107340" y="352171"/>
                  </a:lnTo>
                  <a:lnTo>
                    <a:pt x="105816" y="351790"/>
                  </a:lnTo>
                  <a:lnTo>
                    <a:pt x="107365" y="356870"/>
                  </a:lnTo>
                  <a:lnTo>
                    <a:pt x="111175" y="358140"/>
                  </a:lnTo>
                  <a:lnTo>
                    <a:pt x="108102" y="358140"/>
                  </a:lnTo>
                  <a:lnTo>
                    <a:pt x="108318" y="359206"/>
                  </a:lnTo>
                  <a:lnTo>
                    <a:pt x="108394" y="359562"/>
                  </a:lnTo>
                  <a:lnTo>
                    <a:pt x="108877" y="361950"/>
                  </a:lnTo>
                  <a:lnTo>
                    <a:pt x="111810" y="364490"/>
                  </a:lnTo>
                  <a:lnTo>
                    <a:pt x="115150" y="363220"/>
                  </a:lnTo>
                  <a:lnTo>
                    <a:pt x="117055" y="361950"/>
                  </a:lnTo>
                  <a:lnTo>
                    <a:pt x="114376" y="358673"/>
                  </a:lnTo>
                  <a:lnTo>
                    <a:pt x="114376" y="359562"/>
                  </a:lnTo>
                  <a:lnTo>
                    <a:pt x="114134" y="359562"/>
                  </a:lnTo>
                  <a:lnTo>
                    <a:pt x="114096" y="359410"/>
                  </a:lnTo>
                  <a:lnTo>
                    <a:pt x="114376" y="359562"/>
                  </a:lnTo>
                  <a:lnTo>
                    <a:pt x="114376" y="358673"/>
                  </a:lnTo>
                  <a:lnTo>
                    <a:pt x="113944" y="358140"/>
                  </a:lnTo>
                  <a:lnTo>
                    <a:pt x="113969" y="358546"/>
                  </a:lnTo>
                  <a:lnTo>
                    <a:pt x="114071" y="359206"/>
                  </a:lnTo>
                  <a:lnTo>
                    <a:pt x="113245" y="354330"/>
                  </a:lnTo>
                  <a:lnTo>
                    <a:pt x="112903" y="353060"/>
                  </a:lnTo>
                  <a:lnTo>
                    <a:pt x="115150" y="353060"/>
                  </a:lnTo>
                  <a:lnTo>
                    <a:pt x="115455" y="354177"/>
                  </a:lnTo>
                  <a:lnTo>
                    <a:pt x="115493" y="354330"/>
                  </a:lnTo>
                  <a:lnTo>
                    <a:pt x="117919" y="355600"/>
                  </a:lnTo>
                  <a:lnTo>
                    <a:pt x="118262" y="354330"/>
                  </a:lnTo>
                  <a:lnTo>
                    <a:pt x="120167" y="355600"/>
                  </a:lnTo>
                  <a:lnTo>
                    <a:pt x="124485" y="356870"/>
                  </a:lnTo>
                  <a:lnTo>
                    <a:pt x="124828" y="354330"/>
                  </a:lnTo>
                  <a:lnTo>
                    <a:pt x="135724" y="354330"/>
                  </a:lnTo>
                  <a:lnTo>
                    <a:pt x="138912" y="355053"/>
                  </a:lnTo>
                  <a:lnTo>
                    <a:pt x="142633" y="354330"/>
                  </a:lnTo>
                  <a:lnTo>
                    <a:pt x="147828" y="354330"/>
                  </a:lnTo>
                  <a:lnTo>
                    <a:pt x="148348" y="355600"/>
                  </a:lnTo>
                  <a:lnTo>
                    <a:pt x="149034" y="355600"/>
                  </a:lnTo>
                  <a:lnTo>
                    <a:pt x="148869" y="356870"/>
                  </a:lnTo>
                  <a:lnTo>
                    <a:pt x="148971" y="358546"/>
                  </a:lnTo>
                  <a:lnTo>
                    <a:pt x="149148" y="359206"/>
                  </a:lnTo>
                  <a:lnTo>
                    <a:pt x="148971" y="359206"/>
                  </a:lnTo>
                  <a:lnTo>
                    <a:pt x="147650" y="358140"/>
                  </a:lnTo>
                  <a:lnTo>
                    <a:pt x="147993" y="356870"/>
                  </a:lnTo>
                  <a:lnTo>
                    <a:pt x="145173" y="356870"/>
                  </a:lnTo>
                  <a:lnTo>
                    <a:pt x="145173" y="372110"/>
                  </a:lnTo>
                  <a:lnTo>
                    <a:pt x="142392" y="373646"/>
                  </a:lnTo>
                  <a:lnTo>
                    <a:pt x="143154" y="372110"/>
                  </a:lnTo>
                  <a:lnTo>
                    <a:pt x="145173" y="372110"/>
                  </a:lnTo>
                  <a:lnTo>
                    <a:pt x="145173" y="356870"/>
                  </a:lnTo>
                  <a:lnTo>
                    <a:pt x="144195" y="356870"/>
                  </a:lnTo>
                  <a:lnTo>
                    <a:pt x="143332" y="355600"/>
                  </a:lnTo>
                  <a:lnTo>
                    <a:pt x="141605" y="356870"/>
                  </a:lnTo>
                  <a:lnTo>
                    <a:pt x="140906" y="356870"/>
                  </a:lnTo>
                  <a:lnTo>
                    <a:pt x="140906" y="358140"/>
                  </a:lnTo>
                  <a:lnTo>
                    <a:pt x="140741" y="358140"/>
                  </a:lnTo>
                  <a:lnTo>
                    <a:pt x="140373" y="359206"/>
                  </a:lnTo>
                  <a:lnTo>
                    <a:pt x="140246" y="359562"/>
                  </a:lnTo>
                  <a:lnTo>
                    <a:pt x="139877" y="360680"/>
                  </a:lnTo>
                  <a:lnTo>
                    <a:pt x="136588" y="358952"/>
                  </a:lnTo>
                  <a:lnTo>
                    <a:pt x="136588" y="361950"/>
                  </a:lnTo>
                  <a:lnTo>
                    <a:pt x="133604" y="359752"/>
                  </a:lnTo>
                  <a:lnTo>
                    <a:pt x="133350" y="359562"/>
                  </a:lnTo>
                  <a:lnTo>
                    <a:pt x="133845" y="359562"/>
                  </a:lnTo>
                  <a:lnTo>
                    <a:pt x="135204" y="358546"/>
                  </a:lnTo>
                  <a:lnTo>
                    <a:pt x="136588" y="361950"/>
                  </a:lnTo>
                  <a:lnTo>
                    <a:pt x="136588" y="358952"/>
                  </a:lnTo>
                  <a:lnTo>
                    <a:pt x="135458" y="358355"/>
                  </a:lnTo>
                  <a:lnTo>
                    <a:pt x="135128" y="358355"/>
                  </a:lnTo>
                  <a:lnTo>
                    <a:pt x="129781" y="358355"/>
                  </a:lnTo>
                  <a:lnTo>
                    <a:pt x="131318" y="359752"/>
                  </a:lnTo>
                  <a:lnTo>
                    <a:pt x="131127" y="359562"/>
                  </a:lnTo>
                  <a:lnTo>
                    <a:pt x="132283" y="359562"/>
                  </a:lnTo>
                  <a:lnTo>
                    <a:pt x="131318" y="359752"/>
                  </a:lnTo>
                  <a:lnTo>
                    <a:pt x="126390" y="360680"/>
                  </a:lnTo>
                  <a:lnTo>
                    <a:pt x="130708" y="365760"/>
                  </a:lnTo>
                  <a:lnTo>
                    <a:pt x="128460" y="365760"/>
                  </a:lnTo>
                  <a:lnTo>
                    <a:pt x="128358" y="367284"/>
                  </a:lnTo>
                  <a:lnTo>
                    <a:pt x="128295" y="368300"/>
                  </a:lnTo>
                  <a:lnTo>
                    <a:pt x="134683" y="369570"/>
                  </a:lnTo>
                  <a:lnTo>
                    <a:pt x="131229" y="365760"/>
                  </a:lnTo>
                  <a:lnTo>
                    <a:pt x="135204" y="367030"/>
                  </a:lnTo>
                  <a:lnTo>
                    <a:pt x="140042" y="361950"/>
                  </a:lnTo>
                  <a:lnTo>
                    <a:pt x="141605" y="365760"/>
                  </a:lnTo>
                  <a:lnTo>
                    <a:pt x="142290" y="365760"/>
                  </a:lnTo>
                  <a:lnTo>
                    <a:pt x="142722" y="366801"/>
                  </a:lnTo>
                  <a:lnTo>
                    <a:pt x="142811" y="367030"/>
                  </a:lnTo>
                  <a:lnTo>
                    <a:pt x="143332" y="368300"/>
                  </a:lnTo>
                  <a:lnTo>
                    <a:pt x="143154" y="368300"/>
                  </a:lnTo>
                  <a:lnTo>
                    <a:pt x="143154" y="369570"/>
                  </a:lnTo>
                  <a:lnTo>
                    <a:pt x="141605" y="368300"/>
                  </a:lnTo>
                  <a:lnTo>
                    <a:pt x="140042" y="369570"/>
                  </a:lnTo>
                  <a:lnTo>
                    <a:pt x="138493" y="369570"/>
                  </a:lnTo>
                  <a:lnTo>
                    <a:pt x="138557" y="369722"/>
                  </a:lnTo>
                  <a:lnTo>
                    <a:pt x="140677" y="374586"/>
                  </a:lnTo>
                  <a:lnTo>
                    <a:pt x="140741" y="374764"/>
                  </a:lnTo>
                  <a:lnTo>
                    <a:pt x="141262" y="375920"/>
                  </a:lnTo>
                  <a:lnTo>
                    <a:pt x="141605" y="375221"/>
                  </a:lnTo>
                  <a:lnTo>
                    <a:pt x="142900" y="375920"/>
                  </a:lnTo>
                  <a:lnTo>
                    <a:pt x="145237" y="377190"/>
                  </a:lnTo>
                  <a:lnTo>
                    <a:pt x="145402" y="378460"/>
                  </a:lnTo>
                  <a:lnTo>
                    <a:pt x="146151" y="379006"/>
                  </a:lnTo>
                  <a:lnTo>
                    <a:pt x="145745" y="379730"/>
                  </a:lnTo>
                  <a:lnTo>
                    <a:pt x="147129" y="379730"/>
                  </a:lnTo>
                  <a:lnTo>
                    <a:pt x="147650" y="379730"/>
                  </a:lnTo>
                  <a:lnTo>
                    <a:pt x="147650" y="381000"/>
                  </a:lnTo>
                  <a:lnTo>
                    <a:pt x="149212" y="382270"/>
                  </a:lnTo>
                  <a:lnTo>
                    <a:pt x="150939" y="382270"/>
                  </a:lnTo>
                  <a:lnTo>
                    <a:pt x="151282" y="383540"/>
                  </a:lnTo>
                  <a:lnTo>
                    <a:pt x="151980" y="383540"/>
                  </a:lnTo>
                  <a:lnTo>
                    <a:pt x="151104" y="384810"/>
                  </a:lnTo>
                  <a:lnTo>
                    <a:pt x="150418" y="384810"/>
                  </a:lnTo>
                  <a:lnTo>
                    <a:pt x="150761" y="386080"/>
                  </a:lnTo>
                  <a:lnTo>
                    <a:pt x="153708" y="388620"/>
                  </a:lnTo>
                  <a:lnTo>
                    <a:pt x="151752" y="388620"/>
                  </a:lnTo>
                  <a:lnTo>
                    <a:pt x="151752" y="393065"/>
                  </a:lnTo>
                  <a:lnTo>
                    <a:pt x="151104" y="391147"/>
                  </a:lnTo>
                  <a:lnTo>
                    <a:pt x="151104" y="394652"/>
                  </a:lnTo>
                  <a:lnTo>
                    <a:pt x="150418" y="394233"/>
                  </a:lnTo>
                  <a:lnTo>
                    <a:pt x="150418" y="396240"/>
                  </a:lnTo>
                  <a:lnTo>
                    <a:pt x="150050" y="397129"/>
                  </a:lnTo>
                  <a:lnTo>
                    <a:pt x="149974" y="397344"/>
                  </a:lnTo>
                  <a:lnTo>
                    <a:pt x="149898" y="397510"/>
                  </a:lnTo>
                  <a:lnTo>
                    <a:pt x="149733" y="396900"/>
                  </a:lnTo>
                  <a:lnTo>
                    <a:pt x="149733" y="398780"/>
                  </a:lnTo>
                  <a:lnTo>
                    <a:pt x="149733" y="400050"/>
                  </a:lnTo>
                  <a:lnTo>
                    <a:pt x="149555" y="400050"/>
                  </a:lnTo>
                  <a:lnTo>
                    <a:pt x="149733" y="398780"/>
                  </a:lnTo>
                  <a:lnTo>
                    <a:pt x="149733" y="396900"/>
                  </a:lnTo>
                  <a:lnTo>
                    <a:pt x="149555" y="396240"/>
                  </a:lnTo>
                  <a:lnTo>
                    <a:pt x="148513" y="396240"/>
                  </a:lnTo>
                  <a:lnTo>
                    <a:pt x="147828" y="396049"/>
                  </a:lnTo>
                  <a:lnTo>
                    <a:pt x="147828" y="431800"/>
                  </a:lnTo>
                  <a:lnTo>
                    <a:pt x="147307" y="430530"/>
                  </a:lnTo>
                  <a:lnTo>
                    <a:pt x="146621" y="431800"/>
                  </a:lnTo>
                  <a:lnTo>
                    <a:pt x="146621" y="430530"/>
                  </a:lnTo>
                  <a:lnTo>
                    <a:pt x="147307" y="430530"/>
                  </a:lnTo>
                  <a:lnTo>
                    <a:pt x="147650" y="430530"/>
                  </a:lnTo>
                  <a:lnTo>
                    <a:pt x="147701" y="430872"/>
                  </a:lnTo>
                  <a:lnTo>
                    <a:pt x="147828" y="431800"/>
                  </a:lnTo>
                  <a:lnTo>
                    <a:pt x="147828" y="396049"/>
                  </a:lnTo>
                  <a:lnTo>
                    <a:pt x="146786" y="395757"/>
                  </a:lnTo>
                  <a:lnTo>
                    <a:pt x="146786" y="425450"/>
                  </a:lnTo>
                  <a:lnTo>
                    <a:pt x="145745" y="425450"/>
                  </a:lnTo>
                  <a:lnTo>
                    <a:pt x="145237" y="424180"/>
                  </a:lnTo>
                  <a:lnTo>
                    <a:pt x="144538" y="424180"/>
                  </a:lnTo>
                  <a:lnTo>
                    <a:pt x="143256" y="422833"/>
                  </a:lnTo>
                  <a:lnTo>
                    <a:pt x="142354" y="422833"/>
                  </a:lnTo>
                  <a:lnTo>
                    <a:pt x="141414" y="422135"/>
                  </a:lnTo>
                  <a:lnTo>
                    <a:pt x="142798" y="421652"/>
                  </a:lnTo>
                  <a:lnTo>
                    <a:pt x="144754" y="422833"/>
                  </a:lnTo>
                  <a:lnTo>
                    <a:pt x="144957" y="423164"/>
                  </a:lnTo>
                  <a:lnTo>
                    <a:pt x="144995" y="423316"/>
                  </a:lnTo>
                  <a:lnTo>
                    <a:pt x="145097" y="423684"/>
                  </a:lnTo>
                  <a:lnTo>
                    <a:pt x="145161" y="423926"/>
                  </a:lnTo>
                  <a:lnTo>
                    <a:pt x="145237" y="424180"/>
                  </a:lnTo>
                  <a:lnTo>
                    <a:pt x="146265" y="424180"/>
                  </a:lnTo>
                  <a:lnTo>
                    <a:pt x="146786" y="425450"/>
                  </a:lnTo>
                  <a:lnTo>
                    <a:pt x="146786" y="395757"/>
                  </a:lnTo>
                  <a:lnTo>
                    <a:pt x="144018" y="394970"/>
                  </a:lnTo>
                  <a:lnTo>
                    <a:pt x="149555" y="394970"/>
                  </a:lnTo>
                  <a:lnTo>
                    <a:pt x="150418" y="396240"/>
                  </a:lnTo>
                  <a:lnTo>
                    <a:pt x="150418" y="394233"/>
                  </a:lnTo>
                  <a:lnTo>
                    <a:pt x="147485" y="392430"/>
                  </a:lnTo>
                  <a:lnTo>
                    <a:pt x="149555" y="393700"/>
                  </a:lnTo>
                  <a:lnTo>
                    <a:pt x="151079" y="393700"/>
                  </a:lnTo>
                  <a:lnTo>
                    <a:pt x="151104" y="394652"/>
                  </a:lnTo>
                  <a:lnTo>
                    <a:pt x="151104" y="391147"/>
                  </a:lnTo>
                  <a:lnTo>
                    <a:pt x="151549" y="392430"/>
                  </a:lnTo>
                  <a:lnTo>
                    <a:pt x="151752" y="393065"/>
                  </a:lnTo>
                  <a:lnTo>
                    <a:pt x="151752" y="388620"/>
                  </a:lnTo>
                  <a:lnTo>
                    <a:pt x="151460" y="388620"/>
                  </a:lnTo>
                  <a:lnTo>
                    <a:pt x="151460" y="389890"/>
                  </a:lnTo>
                  <a:lnTo>
                    <a:pt x="149212" y="389890"/>
                  </a:lnTo>
                  <a:lnTo>
                    <a:pt x="149034" y="388620"/>
                  </a:lnTo>
                  <a:lnTo>
                    <a:pt x="148513" y="386080"/>
                  </a:lnTo>
                  <a:lnTo>
                    <a:pt x="143852" y="384810"/>
                  </a:lnTo>
                  <a:lnTo>
                    <a:pt x="144716" y="388620"/>
                  </a:lnTo>
                  <a:lnTo>
                    <a:pt x="146011" y="389890"/>
                  </a:lnTo>
                  <a:lnTo>
                    <a:pt x="147142" y="390994"/>
                  </a:lnTo>
                  <a:lnTo>
                    <a:pt x="144881" y="392430"/>
                  </a:lnTo>
                  <a:lnTo>
                    <a:pt x="143738" y="391972"/>
                  </a:lnTo>
                  <a:lnTo>
                    <a:pt x="143738" y="413969"/>
                  </a:lnTo>
                  <a:lnTo>
                    <a:pt x="140906" y="416471"/>
                  </a:lnTo>
                  <a:lnTo>
                    <a:pt x="140906" y="440690"/>
                  </a:lnTo>
                  <a:lnTo>
                    <a:pt x="140512" y="441680"/>
                  </a:lnTo>
                  <a:lnTo>
                    <a:pt x="140385" y="441960"/>
                  </a:lnTo>
                  <a:lnTo>
                    <a:pt x="140042" y="441960"/>
                  </a:lnTo>
                  <a:lnTo>
                    <a:pt x="140119" y="441680"/>
                  </a:lnTo>
                  <a:lnTo>
                    <a:pt x="140233" y="441286"/>
                  </a:lnTo>
                  <a:lnTo>
                    <a:pt x="140347" y="440867"/>
                  </a:lnTo>
                  <a:lnTo>
                    <a:pt x="140385" y="440690"/>
                  </a:lnTo>
                  <a:lnTo>
                    <a:pt x="140906" y="440690"/>
                  </a:lnTo>
                  <a:lnTo>
                    <a:pt x="140906" y="416471"/>
                  </a:lnTo>
                  <a:lnTo>
                    <a:pt x="139357" y="417830"/>
                  </a:lnTo>
                  <a:lnTo>
                    <a:pt x="137274" y="417830"/>
                  </a:lnTo>
                  <a:lnTo>
                    <a:pt x="137337" y="418350"/>
                  </a:lnTo>
                  <a:lnTo>
                    <a:pt x="138137" y="419100"/>
                  </a:lnTo>
                  <a:lnTo>
                    <a:pt x="137629" y="420370"/>
                  </a:lnTo>
                  <a:lnTo>
                    <a:pt x="137629" y="421284"/>
                  </a:lnTo>
                  <a:lnTo>
                    <a:pt x="137566" y="420649"/>
                  </a:lnTo>
                  <a:lnTo>
                    <a:pt x="137566" y="422833"/>
                  </a:lnTo>
                  <a:lnTo>
                    <a:pt x="137528" y="427875"/>
                  </a:lnTo>
                  <a:lnTo>
                    <a:pt x="137452" y="441960"/>
                  </a:lnTo>
                  <a:lnTo>
                    <a:pt x="137274" y="441807"/>
                  </a:lnTo>
                  <a:lnTo>
                    <a:pt x="137274" y="452120"/>
                  </a:lnTo>
                  <a:lnTo>
                    <a:pt x="135547" y="453390"/>
                  </a:lnTo>
                  <a:lnTo>
                    <a:pt x="130886" y="454660"/>
                  </a:lnTo>
                  <a:lnTo>
                    <a:pt x="135026" y="457200"/>
                  </a:lnTo>
                  <a:lnTo>
                    <a:pt x="134683" y="458470"/>
                  </a:lnTo>
                  <a:lnTo>
                    <a:pt x="133477" y="458470"/>
                  </a:lnTo>
                  <a:lnTo>
                    <a:pt x="132613" y="457200"/>
                  </a:lnTo>
                  <a:lnTo>
                    <a:pt x="132092" y="457974"/>
                  </a:lnTo>
                  <a:lnTo>
                    <a:pt x="132092" y="467360"/>
                  </a:lnTo>
                  <a:lnTo>
                    <a:pt x="127228" y="468553"/>
                  </a:lnTo>
                  <a:lnTo>
                    <a:pt x="127088" y="468553"/>
                  </a:lnTo>
                  <a:lnTo>
                    <a:pt x="123964" y="469900"/>
                  </a:lnTo>
                  <a:lnTo>
                    <a:pt x="122059" y="466610"/>
                  </a:lnTo>
                  <a:lnTo>
                    <a:pt x="122059" y="469900"/>
                  </a:lnTo>
                  <a:lnTo>
                    <a:pt x="121716" y="469900"/>
                  </a:lnTo>
                  <a:lnTo>
                    <a:pt x="121716" y="480060"/>
                  </a:lnTo>
                  <a:lnTo>
                    <a:pt x="119646" y="480060"/>
                  </a:lnTo>
                  <a:lnTo>
                    <a:pt x="119253" y="481025"/>
                  </a:lnTo>
                  <a:lnTo>
                    <a:pt x="119126" y="481330"/>
                  </a:lnTo>
                  <a:lnTo>
                    <a:pt x="118440" y="480669"/>
                  </a:lnTo>
                  <a:lnTo>
                    <a:pt x="118440" y="497840"/>
                  </a:lnTo>
                  <a:lnTo>
                    <a:pt x="118440" y="499033"/>
                  </a:lnTo>
                  <a:lnTo>
                    <a:pt x="118122" y="500265"/>
                  </a:lnTo>
                  <a:lnTo>
                    <a:pt x="117132" y="500265"/>
                  </a:lnTo>
                  <a:lnTo>
                    <a:pt x="116141" y="499033"/>
                  </a:lnTo>
                  <a:lnTo>
                    <a:pt x="115493" y="497840"/>
                  </a:lnTo>
                  <a:lnTo>
                    <a:pt x="118440" y="497840"/>
                  </a:lnTo>
                  <a:lnTo>
                    <a:pt x="118440" y="480669"/>
                  </a:lnTo>
                  <a:lnTo>
                    <a:pt x="116535" y="478790"/>
                  </a:lnTo>
                  <a:lnTo>
                    <a:pt x="121551" y="478790"/>
                  </a:lnTo>
                  <a:lnTo>
                    <a:pt x="121716" y="480060"/>
                  </a:lnTo>
                  <a:lnTo>
                    <a:pt x="121716" y="469900"/>
                  </a:lnTo>
                  <a:lnTo>
                    <a:pt x="121196" y="469900"/>
                  </a:lnTo>
                  <a:lnTo>
                    <a:pt x="120332" y="471170"/>
                  </a:lnTo>
                  <a:lnTo>
                    <a:pt x="117919" y="469900"/>
                  </a:lnTo>
                  <a:lnTo>
                    <a:pt x="115316" y="471170"/>
                  </a:lnTo>
                  <a:lnTo>
                    <a:pt x="115404" y="472440"/>
                  </a:lnTo>
                  <a:lnTo>
                    <a:pt x="115493" y="473710"/>
                  </a:lnTo>
                  <a:lnTo>
                    <a:pt x="114452" y="472440"/>
                  </a:lnTo>
                  <a:lnTo>
                    <a:pt x="114808" y="473710"/>
                  </a:lnTo>
                  <a:lnTo>
                    <a:pt x="115316" y="474980"/>
                  </a:lnTo>
                  <a:lnTo>
                    <a:pt x="115201" y="476250"/>
                  </a:lnTo>
                  <a:lnTo>
                    <a:pt x="115087" y="477520"/>
                  </a:lnTo>
                  <a:lnTo>
                    <a:pt x="115036" y="478180"/>
                  </a:lnTo>
                  <a:lnTo>
                    <a:pt x="114630" y="478015"/>
                  </a:lnTo>
                  <a:lnTo>
                    <a:pt x="114630" y="497840"/>
                  </a:lnTo>
                  <a:lnTo>
                    <a:pt x="114427" y="498602"/>
                  </a:lnTo>
                  <a:lnTo>
                    <a:pt x="114312" y="499033"/>
                  </a:lnTo>
                  <a:lnTo>
                    <a:pt x="113931" y="499033"/>
                  </a:lnTo>
                  <a:lnTo>
                    <a:pt x="113868" y="498602"/>
                  </a:lnTo>
                  <a:lnTo>
                    <a:pt x="113766" y="497840"/>
                  </a:lnTo>
                  <a:lnTo>
                    <a:pt x="114630" y="497840"/>
                  </a:lnTo>
                  <a:lnTo>
                    <a:pt x="114630" y="478015"/>
                  </a:lnTo>
                  <a:lnTo>
                    <a:pt x="112077" y="476973"/>
                  </a:lnTo>
                  <a:lnTo>
                    <a:pt x="112077" y="499033"/>
                  </a:lnTo>
                  <a:lnTo>
                    <a:pt x="111404" y="500265"/>
                  </a:lnTo>
                  <a:lnTo>
                    <a:pt x="110578" y="500265"/>
                  </a:lnTo>
                  <a:lnTo>
                    <a:pt x="109270" y="501650"/>
                  </a:lnTo>
                  <a:lnTo>
                    <a:pt x="107556" y="500265"/>
                  </a:lnTo>
                  <a:lnTo>
                    <a:pt x="105676" y="499033"/>
                  </a:lnTo>
                  <a:lnTo>
                    <a:pt x="103733" y="497840"/>
                  </a:lnTo>
                  <a:lnTo>
                    <a:pt x="105117" y="496570"/>
                  </a:lnTo>
                  <a:lnTo>
                    <a:pt x="105981" y="495300"/>
                  </a:lnTo>
                  <a:lnTo>
                    <a:pt x="107200" y="495300"/>
                  </a:lnTo>
                  <a:lnTo>
                    <a:pt x="105473" y="494030"/>
                  </a:lnTo>
                  <a:lnTo>
                    <a:pt x="107200" y="492760"/>
                  </a:lnTo>
                  <a:lnTo>
                    <a:pt x="107708" y="492760"/>
                  </a:lnTo>
                  <a:lnTo>
                    <a:pt x="106680" y="491490"/>
                  </a:lnTo>
                  <a:lnTo>
                    <a:pt x="104432" y="491490"/>
                  </a:lnTo>
                  <a:lnTo>
                    <a:pt x="105295" y="490220"/>
                  </a:lnTo>
                  <a:lnTo>
                    <a:pt x="107200" y="490220"/>
                  </a:lnTo>
                  <a:lnTo>
                    <a:pt x="107886" y="491490"/>
                  </a:lnTo>
                  <a:lnTo>
                    <a:pt x="107708" y="491490"/>
                  </a:lnTo>
                  <a:lnTo>
                    <a:pt x="109448" y="494030"/>
                  </a:lnTo>
                  <a:lnTo>
                    <a:pt x="107708" y="494030"/>
                  </a:lnTo>
                  <a:lnTo>
                    <a:pt x="107200" y="495300"/>
                  </a:lnTo>
                  <a:lnTo>
                    <a:pt x="109270" y="495300"/>
                  </a:lnTo>
                  <a:lnTo>
                    <a:pt x="108864" y="497509"/>
                  </a:lnTo>
                  <a:lnTo>
                    <a:pt x="108813" y="497840"/>
                  </a:lnTo>
                  <a:lnTo>
                    <a:pt x="108673" y="498602"/>
                  </a:lnTo>
                  <a:lnTo>
                    <a:pt x="108597" y="499033"/>
                  </a:lnTo>
                  <a:lnTo>
                    <a:pt x="108737" y="499033"/>
                  </a:lnTo>
                  <a:lnTo>
                    <a:pt x="110998" y="497840"/>
                  </a:lnTo>
                  <a:lnTo>
                    <a:pt x="110693" y="498602"/>
                  </a:lnTo>
                  <a:lnTo>
                    <a:pt x="110604" y="498805"/>
                  </a:lnTo>
                  <a:lnTo>
                    <a:pt x="110515" y="499033"/>
                  </a:lnTo>
                  <a:lnTo>
                    <a:pt x="112077" y="499033"/>
                  </a:lnTo>
                  <a:lnTo>
                    <a:pt x="112077" y="476973"/>
                  </a:lnTo>
                  <a:lnTo>
                    <a:pt x="112039" y="488950"/>
                  </a:lnTo>
                  <a:lnTo>
                    <a:pt x="111518" y="490220"/>
                  </a:lnTo>
                  <a:lnTo>
                    <a:pt x="110477" y="488950"/>
                  </a:lnTo>
                  <a:lnTo>
                    <a:pt x="110312" y="487680"/>
                  </a:lnTo>
                  <a:lnTo>
                    <a:pt x="111607" y="487680"/>
                  </a:lnTo>
                  <a:lnTo>
                    <a:pt x="112039" y="488950"/>
                  </a:lnTo>
                  <a:lnTo>
                    <a:pt x="112039" y="476961"/>
                  </a:lnTo>
                  <a:lnTo>
                    <a:pt x="110312" y="476250"/>
                  </a:lnTo>
                  <a:lnTo>
                    <a:pt x="110439" y="477520"/>
                  </a:lnTo>
                  <a:lnTo>
                    <a:pt x="110528" y="478459"/>
                  </a:lnTo>
                  <a:lnTo>
                    <a:pt x="110566" y="478790"/>
                  </a:lnTo>
                  <a:lnTo>
                    <a:pt x="110693" y="480060"/>
                  </a:lnTo>
                  <a:lnTo>
                    <a:pt x="110794" y="481025"/>
                  </a:lnTo>
                  <a:lnTo>
                    <a:pt x="110832" y="481330"/>
                  </a:lnTo>
                  <a:lnTo>
                    <a:pt x="110134" y="480060"/>
                  </a:lnTo>
                  <a:lnTo>
                    <a:pt x="108585" y="478790"/>
                  </a:lnTo>
                  <a:lnTo>
                    <a:pt x="107365" y="480060"/>
                  </a:lnTo>
                  <a:lnTo>
                    <a:pt x="104254" y="477520"/>
                  </a:lnTo>
                  <a:lnTo>
                    <a:pt x="107886" y="473710"/>
                  </a:lnTo>
                  <a:lnTo>
                    <a:pt x="102870" y="472440"/>
                  </a:lnTo>
                  <a:lnTo>
                    <a:pt x="102704" y="473710"/>
                  </a:lnTo>
                  <a:lnTo>
                    <a:pt x="99593" y="471170"/>
                  </a:lnTo>
                  <a:lnTo>
                    <a:pt x="100622" y="473710"/>
                  </a:lnTo>
                  <a:lnTo>
                    <a:pt x="100101" y="473710"/>
                  </a:lnTo>
                  <a:lnTo>
                    <a:pt x="101320" y="476250"/>
                  </a:lnTo>
                  <a:lnTo>
                    <a:pt x="101142" y="477520"/>
                  </a:lnTo>
                  <a:lnTo>
                    <a:pt x="101053" y="478180"/>
                  </a:lnTo>
                  <a:lnTo>
                    <a:pt x="100977" y="478790"/>
                  </a:lnTo>
                  <a:lnTo>
                    <a:pt x="100279" y="480060"/>
                  </a:lnTo>
                  <a:lnTo>
                    <a:pt x="99593" y="481330"/>
                  </a:lnTo>
                  <a:lnTo>
                    <a:pt x="96989" y="478459"/>
                  </a:lnTo>
                  <a:lnTo>
                    <a:pt x="98374" y="478790"/>
                  </a:lnTo>
                  <a:lnTo>
                    <a:pt x="96824" y="473710"/>
                  </a:lnTo>
                  <a:lnTo>
                    <a:pt x="94056" y="469900"/>
                  </a:lnTo>
                  <a:lnTo>
                    <a:pt x="96824" y="471170"/>
                  </a:lnTo>
                  <a:lnTo>
                    <a:pt x="99593" y="469900"/>
                  </a:lnTo>
                  <a:lnTo>
                    <a:pt x="101663" y="471170"/>
                  </a:lnTo>
                  <a:lnTo>
                    <a:pt x="104254" y="472440"/>
                  </a:lnTo>
                  <a:lnTo>
                    <a:pt x="107200" y="471170"/>
                  </a:lnTo>
                  <a:lnTo>
                    <a:pt x="107886" y="471170"/>
                  </a:lnTo>
                  <a:lnTo>
                    <a:pt x="109270" y="472440"/>
                  </a:lnTo>
                  <a:lnTo>
                    <a:pt x="110477" y="473710"/>
                  </a:lnTo>
                  <a:lnTo>
                    <a:pt x="111518" y="469900"/>
                  </a:lnTo>
                  <a:lnTo>
                    <a:pt x="116192" y="467360"/>
                  </a:lnTo>
                  <a:lnTo>
                    <a:pt x="113944" y="463550"/>
                  </a:lnTo>
                  <a:lnTo>
                    <a:pt x="115366" y="463067"/>
                  </a:lnTo>
                  <a:lnTo>
                    <a:pt x="115150" y="463550"/>
                  </a:lnTo>
                  <a:lnTo>
                    <a:pt x="118948" y="464820"/>
                  </a:lnTo>
                  <a:lnTo>
                    <a:pt x="118262" y="467360"/>
                  </a:lnTo>
                  <a:lnTo>
                    <a:pt x="121335" y="468553"/>
                  </a:lnTo>
                  <a:lnTo>
                    <a:pt x="121513" y="468553"/>
                  </a:lnTo>
                  <a:lnTo>
                    <a:pt x="122059" y="469900"/>
                  </a:lnTo>
                  <a:lnTo>
                    <a:pt x="122059" y="466610"/>
                  </a:lnTo>
                  <a:lnTo>
                    <a:pt x="121031" y="464820"/>
                  </a:lnTo>
                  <a:lnTo>
                    <a:pt x="122237" y="463550"/>
                  </a:lnTo>
                  <a:lnTo>
                    <a:pt x="125349" y="464820"/>
                  </a:lnTo>
                  <a:lnTo>
                    <a:pt x="124142" y="462280"/>
                  </a:lnTo>
                  <a:lnTo>
                    <a:pt x="125869" y="462280"/>
                  </a:lnTo>
                  <a:lnTo>
                    <a:pt x="127254" y="461010"/>
                  </a:lnTo>
                  <a:lnTo>
                    <a:pt x="128638" y="462280"/>
                  </a:lnTo>
                  <a:lnTo>
                    <a:pt x="129095" y="464566"/>
                  </a:lnTo>
                  <a:lnTo>
                    <a:pt x="129159" y="464820"/>
                  </a:lnTo>
                  <a:lnTo>
                    <a:pt x="130708" y="467360"/>
                  </a:lnTo>
                  <a:lnTo>
                    <a:pt x="132092" y="467360"/>
                  </a:lnTo>
                  <a:lnTo>
                    <a:pt x="132092" y="457974"/>
                  </a:lnTo>
                  <a:lnTo>
                    <a:pt x="131749" y="458470"/>
                  </a:lnTo>
                  <a:lnTo>
                    <a:pt x="130136" y="452539"/>
                  </a:lnTo>
                  <a:lnTo>
                    <a:pt x="130022" y="452120"/>
                  </a:lnTo>
                  <a:lnTo>
                    <a:pt x="124142" y="457200"/>
                  </a:lnTo>
                  <a:lnTo>
                    <a:pt x="121716" y="455930"/>
                  </a:lnTo>
                  <a:lnTo>
                    <a:pt x="121716" y="459740"/>
                  </a:lnTo>
                  <a:lnTo>
                    <a:pt x="118084" y="457200"/>
                  </a:lnTo>
                  <a:lnTo>
                    <a:pt x="116916" y="459740"/>
                  </a:lnTo>
                  <a:lnTo>
                    <a:pt x="116852" y="459867"/>
                  </a:lnTo>
                  <a:lnTo>
                    <a:pt x="114452" y="453390"/>
                  </a:lnTo>
                  <a:lnTo>
                    <a:pt x="118808" y="457200"/>
                  </a:lnTo>
                  <a:lnTo>
                    <a:pt x="120269" y="458470"/>
                  </a:lnTo>
                  <a:lnTo>
                    <a:pt x="121716" y="459740"/>
                  </a:lnTo>
                  <a:lnTo>
                    <a:pt x="121716" y="455930"/>
                  </a:lnTo>
                  <a:lnTo>
                    <a:pt x="119303" y="454660"/>
                  </a:lnTo>
                  <a:lnTo>
                    <a:pt x="119735" y="452539"/>
                  </a:lnTo>
                  <a:lnTo>
                    <a:pt x="119811" y="452120"/>
                  </a:lnTo>
                  <a:lnTo>
                    <a:pt x="115519" y="448043"/>
                  </a:lnTo>
                  <a:lnTo>
                    <a:pt x="119126" y="447040"/>
                  </a:lnTo>
                  <a:lnTo>
                    <a:pt x="120294" y="448271"/>
                  </a:lnTo>
                  <a:lnTo>
                    <a:pt x="122351" y="448271"/>
                  </a:lnTo>
                  <a:lnTo>
                    <a:pt x="122237" y="447040"/>
                  </a:lnTo>
                  <a:lnTo>
                    <a:pt x="122326" y="447725"/>
                  </a:lnTo>
                  <a:lnTo>
                    <a:pt x="122402" y="448271"/>
                  </a:lnTo>
                  <a:lnTo>
                    <a:pt x="122466" y="449580"/>
                  </a:lnTo>
                  <a:lnTo>
                    <a:pt x="122580" y="450850"/>
                  </a:lnTo>
                  <a:lnTo>
                    <a:pt x="127939" y="450850"/>
                  </a:lnTo>
                  <a:lnTo>
                    <a:pt x="131914" y="449580"/>
                  </a:lnTo>
                  <a:lnTo>
                    <a:pt x="132067" y="448271"/>
                  </a:lnTo>
                  <a:lnTo>
                    <a:pt x="131051" y="447040"/>
                  </a:lnTo>
                  <a:lnTo>
                    <a:pt x="132092" y="445770"/>
                  </a:lnTo>
                  <a:lnTo>
                    <a:pt x="132613" y="445770"/>
                  </a:lnTo>
                  <a:lnTo>
                    <a:pt x="132613" y="447040"/>
                  </a:lnTo>
                  <a:lnTo>
                    <a:pt x="134340" y="447040"/>
                  </a:lnTo>
                  <a:lnTo>
                    <a:pt x="134886" y="448043"/>
                  </a:lnTo>
                  <a:lnTo>
                    <a:pt x="135013" y="448271"/>
                  </a:lnTo>
                  <a:lnTo>
                    <a:pt x="135420" y="448271"/>
                  </a:lnTo>
                  <a:lnTo>
                    <a:pt x="132092" y="450850"/>
                  </a:lnTo>
                  <a:lnTo>
                    <a:pt x="137274" y="452120"/>
                  </a:lnTo>
                  <a:lnTo>
                    <a:pt x="137274" y="441807"/>
                  </a:lnTo>
                  <a:lnTo>
                    <a:pt x="137147" y="441680"/>
                  </a:lnTo>
                  <a:lnTo>
                    <a:pt x="136893" y="441286"/>
                  </a:lnTo>
                  <a:lnTo>
                    <a:pt x="137452" y="441960"/>
                  </a:lnTo>
                  <a:lnTo>
                    <a:pt x="137452" y="427913"/>
                  </a:lnTo>
                  <a:lnTo>
                    <a:pt x="136271" y="428421"/>
                  </a:lnTo>
                  <a:lnTo>
                    <a:pt x="136271" y="440867"/>
                  </a:lnTo>
                  <a:lnTo>
                    <a:pt x="135382" y="441960"/>
                  </a:lnTo>
                  <a:lnTo>
                    <a:pt x="134340" y="441960"/>
                  </a:lnTo>
                  <a:lnTo>
                    <a:pt x="131051" y="438150"/>
                  </a:lnTo>
                  <a:lnTo>
                    <a:pt x="132092" y="438150"/>
                  </a:lnTo>
                  <a:lnTo>
                    <a:pt x="135724" y="436880"/>
                  </a:lnTo>
                  <a:lnTo>
                    <a:pt x="135547" y="438150"/>
                  </a:lnTo>
                  <a:lnTo>
                    <a:pt x="136067" y="440690"/>
                  </a:lnTo>
                  <a:lnTo>
                    <a:pt x="136271" y="440867"/>
                  </a:lnTo>
                  <a:lnTo>
                    <a:pt x="136271" y="428421"/>
                  </a:lnTo>
                  <a:lnTo>
                    <a:pt x="134569" y="429158"/>
                  </a:lnTo>
                  <a:lnTo>
                    <a:pt x="131889" y="429158"/>
                  </a:lnTo>
                  <a:lnTo>
                    <a:pt x="131889" y="431939"/>
                  </a:lnTo>
                  <a:lnTo>
                    <a:pt x="131368" y="430390"/>
                  </a:lnTo>
                  <a:lnTo>
                    <a:pt x="131432" y="430530"/>
                  </a:lnTo>
                  <a:lnTo>
                    <a:pt x="131851" y="431800"/>
                  </a:lnTo>
                  <a:lnTo>
                    <a:pt x="131889" y="431939"/>
                  </a:lnTo>
                  <a:lnTo>
                    <a:pt x="131889" y="429158"/>
                  </a:lnTo>
                  <a:lnTo>
                    <a:pt x="131064" y="429158"/>
                  </a:lnTo>
                  <a:lnTo>
                    <a:pt x="131038" y="429399"/>
                  </a:lnTo>
                  <a:lnTo>
                    <a:pt x="129501" y="424738"/>
                  </a:lnTo>
                  <a:lnTo>
                    <a:pt x="129501" y="433070"/>
                  </a:lnTo>
                  <a:lnTo>
                    <a:pt x="129159" y="434340"/>
                  </a:lnTo>
                  <a:lnTo>
                    <a:pt x="128295" y="434340"/>
                  </a:lnTo>
                  <a:lnTo>
                    <a:pt x="127596" y="435610"/>
                  </a:lnTo>
                  <a:lnTo>
                    <a:pt x="126733" y="435610"/>
                  </a:lnTo>
                  <a:lnTo>
                    <a:pt x="126390" y="434340"/>
                  </a:lnTo>
                  <a:lnTo>
                    <a:pt x="127774" y="433070"/>
                  </a:lnTo>
                  <a:lnTo>
                    <a:pt x="129501" y="433070"/>
                  </a:lnTo>
                  <a:lnTo>
                    <a:pt x="129501" y="424738"/>
                  </a:lnTo>
                  <a:lnTo>
                    <a:pt x="129362" y="424307"/>
                  </a:lnTo>
                  <a:lnTo>
                    <a:pt x="134531" y="425450"/>
                  </a:lnTo>
                  <a:lnTo>
                    <a:pt x="133299" y="424180"/>
                  </a:lnTo>
                  <a:lnTo>
                    <a:pt x="134632" y="425450"/>
                  </a:lnTo>
                  <a:lnTo>
                    <a:pt x="137160" y="427875"/>
                  </a:lnTo>
                  <a:lnTo>
                    <a:pt x="137528" y="427875"/>
                  </a:lnTo>
                  <a:lnTo>
                    <a:pt x="137528" y="422821"/>
                  </a:lnTo>
                  <a:lnTo>
                    <a:pt x="136537" y="422465"/>
                  </a:lnTo>
                  <a:lnTo>
                    <a:pt x="136652" y="422313"/>
                  </a:lnTo>
                  <a:lnTo>
                    <a:pt x="136575" y="422465"/>
                  </a:lnTo>
                  <a:lnTo>
                    <a:pt x="137566" y="422833"/>
                  </a:lnTo>
                  <a:lnTo>
                    <a:pt x="137566" y="420649"/>
                  </a:lnTo>
                  <a:lnTo>
                    <a:pt x="137553" y="420509"/>
                  </a:lnTo>
                  <a:lnTo>
                    <a:pt x="137312" y="421005"/>
                  </a:lnTo>
                  <a:lnTo>
                    <a:pt x="137312" y="421500"/>
                  </a:lnTo>
                  <a:lnTo>
                    <a:pt x="136931" y="421754"/>
                  </a:lnTo>
                  <a:lnTo>
                    <a:pt x="137299" y="421500"/>
                  </a:lnTo>
                  <a:lnTo>
                    <a:pt x="137312" y="421005"/>
                  </a:lnTo>
                  <a:lnTo>
                    <a:pt x="137172" y="421284"/>
                  </a:lnTo>
                  <a:lnTo>
                    <a:pt x="137058" y="421500"/>
                  </a:lnTo>
                  <a:lnTo>
                    <a:pt x="137553" y="420509"/>
                  </a:lnTo>
                  <a:lnTo>
                    <a:pt x="137414" y="419100"/>
                  </a:lnTo>
                  <a:lnTo>
                    <a:pt x="137337" y="418350"/>
                  </a:lnTo>
                  <a:lnTo>
                    <a:pt x="136093" y="418350"/>
                  </a:lnTo>
                  <a:lnTo>
                    <a:pt x="136093" y="422313"/>
                  </a:lnTo>
                  <a:lnTo>
                    <a:pt x="133692" y="423926"/>
                  </a:lnTo>
                  <a:lnTo>
                    <a:pt x="132181" y="421500"/>
                  </a:lnTo>
                  <a:lnTo>
                    <a:pt x="133769" y="421500"/>
                  </a:lnTo>
                  <a:lnTo>
                    <a:pt x="136093" y="422313"/>
                  </a:lnTo>
                  <a:lnTo>
                    <a:pt x="136093" y="418350"/>
                  </a:lnTo>
                  <a:lnTo>
                    <a:pt x="130187" y="418350"/>
                  </a:lnTo>
                  <a:lnTo>
                    <a:pt x="130187" y="420370"/>
                  </a:lnTo>
                  <a:lnTo>
                    <a:pt x="128993" y="423684"/>
                  </a:lnTo>
                  <a:lnTo>
                    <a:pt x="128905" y="423926"/>
                  </a:lnTo>
                  <a:lnTo>
                    <a:pt x="128803" y="424180"/>
                  </a:lnTo>
                  <a:lnTo>
                    <a:pt x="129095" y="424256"/>
                  </a:lnTo>
                  <a:lnTo>
                    <a:pt x="125006" y="425450"/>
                  </a:lnTo>
                  <a:lnTo>
                    <a:pt x="125526" y="424180"/>
                  </a:lnTo>
                  <a:lnTo>
                    <a:pt x="125628" y="423926"/>
                  </a:lnTo>
                  <a:lnTo>
                    <a:pt x="125730" y="423684"/>
                  </a:lnTo>
                  <a:lnTo>
                    <a:pt x="128295" y="424180"/>
                  </a:lnTo>
                  <a:lnTo>
                    <a:pt x="129159" y="419100"/>
                  </a:lnTo>
                  <a:lnTo>
                    <a:pt x="129501" y="420370"/>
                  </a:lnTo>
                  <a:lnTo>
                    <a:pt x="130187" y="420370"/>
                  </a:lnTo>
                  <a:lnTo>
                    <a:pt x="130187" y="418350"/>
                  </a:lnTo>
                  <a:lnTo>
                    <a:pt x="127850" y="418350"/>
                  </a:lnTo>
                  <a:lnTo>
                    <a:pt x="128460" y="419100"/>
                  </a:lnTo>
                  <a:lnTo>
                    <a:pt x="124828" y="419100"/>
                  </a:lnTo>
                  <a:lnTo>
                    <a:pt x="124663" y="419303"/>
                  </a:lnTo>
                  <a:lnTo>
                    <a:pt x="124663" y="443230"/>
                  </a:lnTo>
                  <a:lnTo>
                    <a:pt x="123964" y="444500"/>
                  </a:lnTo>
                  <a:lnTo>
                    <a:pt x="122237" y="444500"/>
                  </a:lnTo>
                  <a:lnTo>
                    <a:pt x="120256" y="440867"/>
                  </a:lnTo>
                  <a:lnTo>
                    <a:pt x="120167" y="440690"/>
                  </a:lnTo>
                  <a:lnTo>
                    <a:pt x="122415" y="441960"/>
                  </a:lnTo>
                  <a:lnTo>
                    <a:pt x="124663" y="443230"/>
                  </a:lnTo>
                  <a:lnTo>
                    <a:pt x="124663" y="419303"/>
                  </a:lnTo>
                  <a:lnTo>
                    <a:pt x="121780" y="422833"/>
                  </a:lnTo>
                  <a:lnTo>
                    <a:pt x="121310" y="422833"/>
                  </a:lnTo>
                  <a:lnTo>
                    <a:pt x="123850" y="423316"/>
                  </a:lnTo>
                  <a:lnTo>
                    <a:pt x="119303" y="424180"/>
                  </a:lnTo>
                  <a:lnTo>
                    <a:pt x="120599" y="425450"/>
                  </a:lnTo>
                  <a:lnTo>
                    <a:pt x="121894" y="426720"/>
                  </a:lnTo>
                  <a:lnTo>
                    <a:pt x="116700" y="424180"/>
                  </a:lnTo>
                  <a:lnTo>
                    <a:pt x="118262" y="426720"/>
                  </a:lnTo>
                  <a:lnTo>
                    <a:pt x="119761" y="429158"/>
                  </a:lnTo>
                  <a:lnTo>
                    <a:pt x="116700" y="424180"/>
                  </a:lnTo>
                  <a:lnTo>
                    <a:pt x="120319" y="422135"/>
                  </a:lnTo>
                  <a:lnTo>
                    <a:pt x="121399" y="421500"/>
                  </a:lnTo>
                  <a:lnTo>
                    <a:pt x="124828" y="419100"/>
                  </a:lnTo>
                  <a:lnTo>
                    <a:pt x="116535" y="417830"/>
                  </a:lnTo>
                  <a:lnTo>
                    <a:pt x="114998" y="415340"/>
                  </a:lnTo>
                  <a:lnTo>
                    <a:pt x="114998" y="421500"/>
                  </a:lnTo>
                  <a:lnTo>
                    <a:pt x="114884" y="422313"/>
                  </a:lnTo>
                  <a:lnTo>
                    <a:pt x="114808" y="422833"/>
                  </a:lnTo>
                  <a:lnTo>
                    <a:pt x="113296" y="422833"/>
                  </a:lnTo>
                  <a:lnTo>
                    <a:pt x="114020" y="421500"/>
                  </a:lnTo>
                  <a:lnTo>
                    <a:pt x="114998" y="421500"/>
                  </a:lnTo>
                  <a:lnTo>
                    <a:pt x="114998" y="415340"/>
                  </a:lnTo>
                  <a:lnTo>
                    <a:pt x="117055" y="411480"/>
                  </a:lnTo>
                  <a:lnTo>
                    <a:pt x="120853" y="411480"/>
                  </a:lnTo>
                  <a:lnTo>
                    <a:pt x="120345" y="413969"/>
                  </a:lnTo>
                  <a:lnTo>
                    <a:pt x="120218" y="413969"/>
                  </a:lnTo>
                  <a:lnTo>
                    <a:pt x="125869" y="416560"/>
                  </a:lnTo>
                  <a:lnTo>
                    <a:pt x="126111" y="416229"/>
                  </a:lnTo>
                  <a:lnTo>
                    <a:pt x="127419" y="417830"/>
                  </a:lnTo>
                  <a:lnTo>
                    <a:pt x="136766" y="417830"/>
                  </a:lnTo>
                  <a:lnTo>
                    <a:pt x="137274" y="417830"/>
                  </a:lnTo>
                  <a:lnTo>
                    <a:pt x="135547" y="416560"/>
                  </a:lnTo>
                  <a:lnTo>
                    <a:pt x="139788" y="413969"/>
                  </a:lnTo>
                  <a:lnTo>
                    <a:pt x="143738" y="413969"/>
                  </a:lnTo>
                  <a:lnTo>
                    <a:pt x="143738" y="391972"/>
                  </a:lnTo>
                  <a:lnTo>
                    <a:pt x="141770" y="391160"/>
                  </a:lnTo>
                  <a:lnTo>
                    <a:pt x="140042" y="392430"/>
                  </a:lnTo>
                  <a:lnTo>
                    <a:pt x="139700" y="392430"/>
                  </a:lnTo>
                  <a:lnTo>
                    <a:pt x="139255" y="393522"/>
                  </a:lnTo>
                  <a:lnTo>
                    <a:pt x="139179" y="393700"/>
                  </a:lnTo>
                  <a:lnTo>
                    <a:pt x="141084" y="393700"/>
                  </a:lnTo>
                  <a:lnTo>
                    <a:pt x="139369" y="397129"/>
                  </a:lnTo>
                  <a:lnTo>
                    <a:pt x="139268" y="397344"/>
                  </a:lnTo>
                  <a:lnTo>
                    <a:pt x="139179" y="397510"/>
                  </a:lnTo>
                  <a:lnTo>
                    <a:pt x="142125" y="397510"/>
                  </a:lnTo>
                  <a:lnTo>
                    <a:pt x="141947" y="398780"/>
                  </a:lnTo>
                  <a:lnTo>
                    <a:pt x="142468" y="398780"/>
                  </a:lnTo>
                  <a:lnTo>
                    <a:pt x="143497" y="400050"/>
                  </a:lnTo>
                  <a:lnTo>
                    <a:pt x="142468" y="400050"/>
                  </a:lnTo>
                  <a:lnTo>
                    <a:pt x="141770" y="401320"/>
                  </a:lnTo>
                  <a:lnTo>
                    <a:pt x="140042" y="398780"/>
                  </a:lnTo>
                  <a:lnTo>
                    <a:pt x="137795" y="396240"/>
                  </a:lnTo>
                  <a:lnTo>
                    <a:pt x="135890" y="398780"/>
                  </a:lnTo>
                  <a:lnTo>
                    <a:pt x="134861" y="398030"/>
                  </a:lnTo>
                  <a:lnTo>
                    <a:pt x="134861" y="405130"/>
                  </a:lnTo>
                  <a:lnTo>
                    <a:pt x="134340" y="406400"/>
                  </a:lnTo>
                  <a:lnTo>
                    <a:pt x="133997" y="406400"/>
                  </a:lnTo>
                  <a:lnTo>
                    <a:pt x="133921" y="408940"/>
                  </a:lnTo>
                  <a:lnTo>
                    <a:pt x="134023" y="410171"/>
                  </a:lnTo>
                  <a:lnTo>
                    <a:pt x="131470" y="408940"/>
                  </a:lnTo>
                  <a:lnTo>
                    <a:pt x="128739" y="407670"/>
                  </a:lnTo>
                  <a:lnTo>
                    <a:pt x="128600" y="408940"/>
                  </a:lnTo>
                  <a:lnTo>
                    <a:pt x="128498" y="409879"/>
                  </a:lnTo>
                  <a:lnTo>
                    <a:pt x="128460" y="410171"/>
                  </a:lnTo>
                  <a:lnTo>
                    <a:pt x="128460" y="412750"/>
                  </a:lnTo>
                  <a:lnTo>
                    <a:pt x="128295" y="413969"/>
                  </a:lnTo>
                  <a:lnTo>
                    <a:pt x="127876" y="413969"/>
                  </a:lnTo>
                  <a:lnTo>
                    <a:pt x="127444" y="413969"/>
                  </a:lnTo>
                  <a:lnTo>
                    <a:pt x="127939" y="412750"/>
                  </a:lnTo>
                  <a:lnTo>
                    <a:pt x="128460" y="412750"/>
                  </a:lnTo>
                  <a:lnTo>
                    <a:pt x="128460" y="410171"/>
                  </a:lnTo>
                  <a:lnTo>
                    <a:pt x="124828" y="408940"/>
                  </a:lnTo>
                  <a:lnTo>
                    <a:pt x="123621" y="405130"/>
                  </a:lnTo>
                  <a:lnTo>
                    <a:pt x="124739" y="405130"/>
                  </a:lnTo>
                  <a:lnTo>
                    <a:pt x="125730" y="405701"/>
                  </a:lnTo>
                  <a:lnTo>
                    <a:pt x="126555" y="407670"/>
                  </a:lnTo>
                  <a:lnTo>
                    <a:pt x="126085" y="405917"/>
                  </a:lnTo>
                  <a:lnTo>
                    <a:pt x="126911" y="406400"/>
                  </a:lnTo>
                  <a:lnTo>
                    <a:pt x="126276" y="405130"/>
                  </a:lnTo>
                  <a:lnTo>
                    <a:pt x="132956" y="405130"/>
                  </a:lnTo>
                  <a:lnTo>
                    <a:pt x="132715" y="403860"/>
                  </a:lnTo>
                  <a:lnTo>
                    <a:pt x="132664" y="403542"/>
                  </a:lnTo>
                  <a:lnTo>
                    <a:pt x="132956" y="403860"/>
                  </a:lnTo>
                  <a:lnTo>
                    <a:pt x="134861" y="405130"/>
                  </a:lnTo>
                  <a:lnTo>
                    <a:pt x="134861" y="398030"/>
                  </a:lnTo>
                  <a:lnTo>
                    <a:pt x="134162" y="397510"/>
                  </a:lnTo>
                  <a:lnTo>
                    <a:pt x="133819" y="398780"/>
                  </a:lnTo>
                  <a:lnTo>
                    <a:pt x="133477" y="400050"/>
                  </a:lnTo>
                  <a:lnTo>
                    <a:pt x="133654" y="401320"/>
                  </a:lnTo>
                  <a:lnTo>
                    <a:pt x="132397" y="402158"/>
                  </a:lnTo>
                  <a:lnTo>
                    <a:pt x="131051" y="394970"/>
                  </a:lnTo>
                  <a:lnTo>
                    <a:pt x="127419" y="394970"/>
                  </a:lnTo>
                  <a:lnTo>
                    <a:pt x="127254" y="393700"/>
                  </a:lnTo>
                  <a:lnTo>
                    <a:pt x="123964" y="391160"/>
                  </a:lnTo>
                  <a:lnTo>
                    <a:pt x="124485" y="392430"/>
                  </a:lnTo>
                  <a:lnTo>
                    <a:pt x="123278" y="392430"/>
                  </a:lnTo>
                  <a:lnTo>
                    <a:pt x="123190" y="393700"/>
                  </a:lnTo>
                  <a:lnTo>
                    <a:pt x="123101" y="394970"/>
                  </a:lnTo>
                  <a:lnTo>
                    <a:pt x="122758" y="394970"/>
                  </a:lnTo>
                  <a:lnTo>
                    <a:pt x="122313" y="397129"/>
                  </a:lnTo>
                  <a:lnTo>
                    <a:pt x="122301" y="397662"/>
                  </a:lnTo>
                  <a:lnTo>
                    <a:pt x="121373" y="396367"/>
                  </a:lnTo>
                  <a:lnTo>
                    <a:pt x="121373" y="402590"/>
                  </a:lnTo>
                  <a:lnTo>
                    <a:pt x="121107" y="403542"/>
                  </a:lnTo>
                  <a:lnTo>
                    <a:pt x="121031" y="403860"/>
                  </a:lnTo>
                  <a:lnTo>
                    <a:pt x="120332" y="402590"/>
                  </a:lnTo>
                  <a:lnTo>
                    <a:pt x="120396" y="402158"/>
                  </a:lnTo>
                  <a:lnTo>
                    <a:pt x="120510" y="401320"/>
                  </a:lnTo>
                  <a:lnTo>
                    <a:pt x="118605" y="401320"/>
                  </a:lnTo>
                  <a:lnTo>
                    <a:pt x="116878" y="400050"/>
                  </a:lnTo>
                  <a:lnTo>
                    <a:pt x="120332" y="400050"/>
                  </a:lnTo>
                  <a:lnTo>
                    <a:pt x="120904" y="402158"/>
                  </a:lnTo>
                  <a:lnTo>
                    <a:pt x="121031" y="402590"/>
                  </a:lnTo>
                  <a:lnTo>
                    <a:pt x="121373" y="402590"/>
                  </a:lnTo>
                  <a:lnTo>
                    <a:pt x="121373" y="396367"/>
                  </a:lnTo>
                  <a:lnTo>
                    <a:pt x="119468" y="393700"/>
                  </a:lnTo>
                  <a:lnTo>
                    <a:pt x="116535" y="393700"/>
                  </a:lnTo>
                  <a:lnTo>
                    <a:pt x="116700" y="392430"/>
                  </a:lnTo>
                  <a:lnTo>
                    <a:pt x="115150" y="392430"/>
                  </a:lnTo>
                  <a:lnTo>
                    <a:pt x="114084" y="390994"/>
                  </a:lnTo>
                  <a:lnTo>
                    <a:pt x="113766" y="388620"/>
                  </a:lnTo>
                  <a:lnTo>
                    <a:pt x="109956" y="392430"/>
                  </a:lnTo>
                  <a:lnTo>
                    <a:pt x="107708" y="392430"/>
                  </a:lnTo>
                  <a:lnTo>
                    <a:pt x="103047" y="389890"/>
                  </a:lnTo>
                  <a:lnTo>
                    <a:pt x="93878" y="386080"/>
                  </a:lnTo>
                  <a:lnTo>
                    <a:pt x="98209" y="394970"/>
                  </a:lnTo>
                  <a:lnTo>
                    <a:pt x="98209" y="396240"/>
                  </a:lnTo>
                  <a:lnTo>
                    <a:pt x="98031" y="396240"/>
                  </a:lnTo>
                  <a:lnTo>
                    <a:pt x="98082" y="395871"/>
                  </a:lnTo>
                  <a:lnTo>
                    <a:pt x="98209" y="396240"/>
                  </a:lnTo>
                  <a:lnTo>
                    <a:pt x="98209" y="394970"/>
                  </a:lnTo>
                  <a:lnTo>
                    <a:pt x="97777" y="394970"/>
                  </a:lnTo>
                  <a:lnTo>
                    <a:pt x="97345" y="393700"/>
                  </a:lnTo>
                  <a:lnTo>
                    <a:pt x="93014" y="393700"/>
                  </a:lnTo>
                  <a:lnTo>
                    <a:pt x="94919" y="396240"/>
                  </a:lnTo>
                  <a:lnTo>
                    <a:pt x="97688" y="398780"/>
                  </a:lnTo>
                  <a:lnTo>
                    <a:pt x="98209" y="400050"/>
                  </a:lnTo>
                  <a:lnTo>
                    <a:pt x="99237" y="402590"/>
                  </a:lnTo>
                  <a:lnTo>
                    <a:pt x="96989" y="402882"/>
                  </a:lnTo>
                  <a:lnTo>
                    <a:pt x="96989" y="407670"/>
                  </a:lnTo>
                  <a:lnTo>
                    <a:pt x="93624" y="406971"/>
                  </a:lnTo>
                  <a:lnTo>
                    <a:pt x="94576" y="406984"/>
                  </a:lnTo>
                  <a:lnTo>
                    <a:pt x="94272" y="406349"/>
                  </a:lnTo>
                  <a:lnTo>
                    <a:pt x="94399" y="406400"/>
                  </a:lnTo>
                  <a:lnTo>
                    <a:pt x="96989" y="407670"/>
                  </a:lnTo>
                  <a:lnTo>
                    <a:pt x="96989" y="402882"/>
                  </a:lnTo>
                  <a:lnTo>
                    <a:pt x="92532" y="403440"/>
                  </a:lnTo>
                  <a:lnTo>
                    <a:pt x="92151" y="403186"/>
                  </a:lnTo>
                  <a:lnTo>
                    <a:pt x="91897" y="403529"/>
                  </a:lnTo>
                  <a:lnTo>
                    <a:pt x="92494" y="402488"/>
                  </a:lnTo>
                  <a:lnTo>
                    <a:pt x="90424" y="401574"/>
                  </a:lnTo>
                  <a:lnTo>
                    <a:pt x="90424" y="404571"/>
                  </a:lnTo>
                  <a:lnTo>
                    <a:pt x="88950" y="405701"/>
                  </a:lnTo>
                  <a:lnTo>
                    <a:pt x="88633" y="404215"/>
                  </a:lnTo>
                  <a:lnTo>
                    <a:pt x="88557" y="403936"/>
                  </a:lnTo>
                  <a:lnTo>
                    <a:pt x="89738" y="404571"/>
                  </a:lnTo>
                  <a:lnTo>
                    <a:pt x="90424" y="404571"/>
                  </a:lnTo>
                  <a:lnTo>
                    <a:pt x="90424" y="401574"/>
                  </a:lnTo>
                  <a:lnTo>
                    <a:pt x="89382" y="401104"/>
                  </a:lnTo>
                  <a:lnTo>
                    <a:pt x="88874" y="402666"/>
                  </a:lnTo>
                  <a:lnTo>
                    <a:pt x="87833" y="403529"/>
                  </a:lnTo>
                  <a:lnTo>
                    <a:pt x="88353" y="403821"/>
                  </a:lnTo>
                  <a:lnTo>
                    <a:pt x="86766" y="404901"/>
                  </a:lnTo>
                  <a:lnTo>
                    <a:pt x="86702" y="404215"/>
                  </a:lnTo>
                  <a:lnTo>
                    <a:pt x="86626" y="403352"/>
                  </a:lnTo>
                  <a:lnTo>
                    <a:pt x="82651" y="404215"/>
                  </a:lnTo>
                  <a:lnTo>
                    <a:pt x="81953" y="403872"/>
                  </a:lnTo>
                  <a:lnTo>
                    <a:pt x="82169" y="404215"/>
                  </a:lnTo>
                  <a:lnTo>
                    <a:pt x="83362" y="406120"/>
                  </a:lnTo>
                  <a:lnTo>
                    <a:pt x="83464" y="406298"/>
                  </a:lnTo>
                  <a:lnTo>
                    <a:pt x="83680" y="406641"/>
                  </a:lnTo>
                  <a:lnTo>
                    <a:pt x="82816" y="407162"/>
                  </a:lnTo>
                  <a:lnTo>
                    <a:pt x="80746" y="406984"/>
                  </a:lnTo>
                  <a:lnTo>
                    <a:pt x="80987" y="407162"/>
                  </a:lnTo>
                  <a:lnTo>
                    <a:pt x="82473" y="408190"/>
                  </a:lnTo>
                  <a:lnTo>
                    <a:pt x="80225" y="408368"/>
                  </a:lnTo>
                  <a:lnTo>
                    <a:pt x="77292" y="407847"/>
                  </a:lnTo>
                  <a:lnTo>
                    <a:pt x="77139" y="408190"/>
                  </a:lnTo>
                  <a:lnTo>
                    <a:pt x="77063" y="408368"/>
                  </a:lnTo>
                  <a:lnTo>
                    <a:pt x="76250" y="410273"/>
                  </a:lnTo>
                  <a:lnTo>
                    <a:pt x="76606" y="410794"/>
                  </a:lnTo>
                  <a:lnTo>
                    <a:pt x="86271" y="410794"/>
                  </a:lnTo>
                  <a:lnTo>
                    <a:pt x="90093" y="410794"/>
                  </a:lnTo>
                  <a:lnTo>
                    <a:pt x="89217" y="406869"/>
                  </a:lnTo>
                  <a:lnTo>
                    <a:pt x="91274" y="406920"/>
                  </a:lnTo>
                  <a:lnTo>
                    <a:pt x="91770" y="407670"/>
                  </a:lnTo>
                  <a:lnTo>
                    <a:pt x="95097" y="412750"/>
                  </a:lnTo>
                  <a:lnTo>
                    <a:pt x="98552" y="411480"/>
                  </a:lnTo>
                  <a:lnTo>
                    <a:pt x="100342" y="410603"/>
                  </a:lnTo>
                  <a:lnTo>
                    <a:pt x="100457" y="408940"/>
                  </a:lnTo>
                  <a:lnTo>
                    <a:pt x="99072" y="408940"/>
                  </a:lnTo>
                  <a:lnTo>
                    <a:pt x="99072" y="407670"/>
                  </a:lnTo>
                  <a:lnTo>
                    <a:pt x="101142" y="406400"/>
                  </a:lnTo>
                  <a:lnTo>
                    <a:pt x="101625" y="407670"/>
                  </a:lnTo>
                  <a:lnTo>
                    <a:pt x="102095" y="408940"/>
                  </a:lnTo>
                  <a:lnTo>
                    <a:pt x="102450" y="409879"/>
                  </a:lnTo>
                  <a:lnTo>
                    <a:pt x="102552" y="410171"/>
                  </a:lnTo>
                  <a:lnTo>
                    <a:pt x="101663" y="411480"/>
                  </a:lnTo>
                  <a:lnTo>
                    <a:pt x="100622" y="411480"/>
                  </a:lnTo>
                  <a:lnTo>
                    <a:pt x="100101" y="412750"/>
                  </a:lnTo>
                  <a:lnTo>
                    <a:pt x="100799" y="412750"/>
                  </a:lnTo>
                  <a:lnTo>
                    <a:pt x="105930" y="413969"/>
                  </a:lnTo>
                  <a:lnTo>
                    <a:pt x="105981" y="412750"/>
                  </a:lnTo>
                  <a:lnTo>
                    <a:pt x="104432" y="411480"/>
                  </a:lnTo>
                  <a:lnTo>
                    <a:pt x="103898" y="410171"/>
                  </a:lnTo>
                  <a:lnTo>
                    <a:pt x="103771" y="409879"/>
                  </a:lnTo>
                  <a:lnTo>
                    <a:pt x="104775" y="407670"/>
                  </a:lnTo>
                  <a:lnTo>
                    <a:pt x="105816" y="407670"/>
                  </a:lnTo>
                  <a:lnTo>
                    <a:pt x="106159" y="408940"/>
                  </a:lnTo>
                  <a:lnTo>
                    <a:pt x="106997" y="410171"/>
                  </a:lnTo>
                  <a:lnTo>
                    <a:pt x="109042" y="410171"/>
                  </a:lnTo>
                  <a:lnTo>
                    <a:pt x="110832" y="411480"/>
                  </a:lnTo>
                  <a:lnTo>
                    <a:pt x="111671" y="413969"/>
                  </a:lnTo>
                  <a:lnTo>
                    <a:pt x="111810" y="413969"/>
                  </a:lnTo>
                  <a:lnTo>
                    <a:pt x="105816" y="416560"/>
                  </a:lnTo>
                  <a:lnTo>
                    <a:pt x="105905" y="414528"/>
                  </a:lnTo>
                  <a:lnTo>
                    <a:pt x="104889" y="416560"/>
                  </a:lnTo>
                  <a:lnTo>
                    <a:pt x="104254" y="417830"/>
                  </a:lnTo>
                  <a:lnTo>
                    <a:pt x="109956" y="419100"/>
                  </a:lnTo>
                  <a:lnTo>
                    <a:pt x="110083" y="420370"/>
                  </a:lnTo>
                  <a:lnTo>
                    <a:pt x="110185" y="421500"/>
                  </a:lnTo>
                  <a:lnTo>
                    <a:pt x="110299" y="422833"/>
                  </a:lnTo>
                  <a:lnTo>
                    <a:pt x="110464" y="422833"/>
                  </a:lnTo>
                  <a:lnTo>
                    <a:pt x="112712" y="421652"/>
                  </a:lnTo>
                  <a:lnTo>
                    <a:pt x="111645" y="422833"/>
                  </a:lnTo>
                  <a:lnTo>
                    <a:pt x="109270" y="425450"/>
                  </a:lnTo>
                  <a:lnTo>
                    <a:pt x="116001" y="427875"/>
                  </a:lnTo>
                  <a:lnTo>
                    <a:pt x="115951" y="428167"/>
                  </a:lnTo>
                  <a:lnTo>
                    <a:pt x="115862" y="428612"/>
                  </a:lnTo>
                  <a:lnTo>
                    <a:pt x="115760" y="429158"/>
                  </a:lnTo>
                  <a:lnTo>
                    <a:pt x="115684" y="429552"/>
                  </a:lnTo>
                  <a:lnTo>
                    <a:pt x="115570" y="430110"/>
                  </a:lnTo>
                  <a:lnTo>
                    <a:pt x="115493" y="430530"/>
                  </a:lnTo>
                  <a:lnTo>
                    <a:pt x="120510" y="431800"/>
                  </a:lnTo>
                  <a:lnTo>
                    <a:pt x="119989" y="433070"/>
                  </a:lnTo>
                  <a:lnTo>
                    <a:pt x="116535" y="433070"/>
                  </a:lnTo>
                  <a:lnTo>
                    <a:pt x="116878" y="434340"/>
                  </a:lnTo>
                  <a:lnTo>
                    <a:pt x="114109" y="435610"/>
                  </a:lnTo>
                  <a:lnTo>
                    <a:pt x="114109" y="434340"/>
                  </a:lnTo>
                  <a:lnTo>
                    <a:pt x="112903" y="431800"/>
                  </a:lnTo>
                  <a:lnTo>
                    <a:pt x="113080" y="431800"/>
                  </a:lnTo>
                  <a:lnTo>
                    <a:pt x="112560" y="430530"/>
                  </a:lnTo>
                  <a:lnTo>
                    <a:pt x="111252" y="429158"/>
                  </a:lnTo>
                  <a:lnTo>
                    <a:pt x="111493" y="429158"/>
                  </a:lnTo>
                  <a:lnTo>
                    <a:pt x="113411" y="427875"/>
                  </a:lnTo>
                  <a:lnTo>
                    <a:pt x="113042" y="427875"/>
                  </a:lnTo>
                  <a:lnTo>
                    <a:pt x="110832" y="426720"/>
                  </a:lnTo>
                  <a:lnTo>
                    <a:pt x="108750" y="426720"/>
                  </a:lnTo>
                  <a:lnTo>
                    <a:pt x="108292" y="424180"/>
                  </a:lnTo>
                  <a:lnTo>
                    <a:pt x="108254" y="423926"/>
                  </a:lnTo>
                  <a:lnTo>
                    <a:pt x="108140" y="423316"/>
                  </a:lnTo>
                  <a:lnTo>
                    <a:pt x="108051" y="422833"/>
                  </a:lnTo>
                  <a:lnTo>
                    <a:pt x="107937" y="422135"/>
                  </a:lnTo>
                  <a:lnTo>
                    <a:pt x="107823" y="421500"/>
                  </a:lnTo>
                  <a:lnTo>
                    <a:pt x="107340" y="421500"/>
                  </a:lnTo>
                  <a:lnTo>
                    <a:pt x="103301" y="420370"/>
                  </a:lnTo>
                  <a:lnTo>
                    <a:pt x="100584" y="424180"/>
                  </a:lnTo>
                  <a:lnTo>
                    <a:pt x="104990" y="427875"/>
                  </a:lnTo>
                  <a:lnTo>
                    <a:pt x="105130" y="427875"/>
                  </a:lnTo>
                  <a:lnTo>
                    <a:pt x="105029" y="429552"/>
                  </a:lnTo>
                  <a:lnTo>
                    <a:pt x="105181" y="430110"/>
                  </a:lnTo>
                  <a:lnTo>
                    <a:pt x="105295" y="430530"/>
                  </a:lnTo>
                  <a:lnTo>
                    <a:pt x="102704" y="430530"/>
                  </a:lnTo>
                  <a:lnTo>
                    <a:pt x="98425" y="429552"/>
                  </a:lnTo>
                  <a:lnTo>
                    <a:pt x="98374" y="435610"/>
                  </a:lnTo>
                  <a:lnTo>
                    <a:pt x="98120" y="436562"/>
                  </a:lnTo>
                  <a:lnTo>
                    <a:pt x="98031" y="436880"/>
                  </a:lnTo>
                  <a:lnTo>
                    <a:pt x="97688" y="436880"/>
                  </a:lnTo>
                  <a:lnTo>
                    <a:pt x="97345" y="435610"/>
                  </a:lnTo>
                  <a:lnTo>
                    <a:pt x="98374" y="435610"/>
                  </a:lnTo>
                  <a:lnTo>
                    <a:pt x="98374" y="429552"/>
                  </a:lnTo>
                  <a:lnTo>
                    <a:pt x="97345" y="429552"/>
                  </a:lnTo>
                  <a:lnTo>
                    <a:pt x="97345" y="433070"/>
                  </a:lnTo>
                  <a:lnTo>
                    <a:pt x="96304" y="431800"/>
                  </a:lnTo>
                  <a:lnTo>
                    <a:pt x="96824" y="430530"/>
                  </a:lnTo>
                  <a:lnTo>
                    <a:pt x="97218" y="430288"/>
                  </a:lnTo>
                  <a:lnTo>
                    <a:pt x="97231" y="430530"/>
                  </a:lnTo>
                  <a:lnTo>
                    <a:pt x="97345" y="433070"/>
                  </a:lnTo>
                  <a:lnTo>
                    <a:pt x="97345" y="429552"/>
                  </a:lnTo>
                  <a:lnTo>
                    <a:pt x="97180" y="429552"/>
                  </a:lnTo>
                  <a:lnTo>
                    <a:pt x="88353" y="429552"/>
                  </a:lnTo>
                  <a:lnTo>
                    <a:pt x="88353" y="435610"/>
                  </a:lnTo>
                  <a:lnTo>
                    <a:pt x="88011" y="435610"/>
                  </a:lnTo>
                  <a:lnTo>
                    <a:pt x="88176" y="434340"/>
                  </a:lnTo>
                  <a:lnTo>
                    <a:pt x="88353" y="435610"/>
                  </a:lnTo>
                  <a:lnTo>
                    <a:pt x="88353" y="429552"/>
                  </a:lnTo>
                  <a:lnTo>
                    <a:pt x="87833" y="429552"/>
                  </a:lnTo>
                  <a:lnTo>
                    <a:pt x="87833" y="433070"/>
                  </a:lnTo>
                  <a:lnTo>
                    <a:pt x="87833" y="434340"/>
                  </a:lnTo>
                  <a:lnTo>
                    <a:pt x="87655" y="434340"/>
                  </a:lnTo>
                  <a:lnTo>
                    <a:pt x="87655" y="435610"/>
                  </a:lnTo>
                  <a:lnTo>
                    <a:pt x="87312" y="435610"/>
                  </a:lnTo>
                  <a:lnTo>
                    <a:pt x="86969" y="434340"/>
                  </a:lnTo>
                  <a:lnTo>
                    <a:pt x="87655" y="435610"/>
                  </a:lnTo>
                  <a:lnTo>
                    <a:pt x="87655" y="434340"/>
                  </a:lnTo>
                  <a:lnTo>
                    <a:pt x="87134" y="434340"/>
                  </a:lnTo>
                  <a:lnTo>
                    <a:pt x="86271" y="433070"/>
                  </a:lnTo>
                  <a:lnTo>
                    <a:pt x="87833" y="433070"/>
                  </a:lnTo>
                  <a:lnTo>
                    <a:pt x="87833" y="429552"/>
                  </a:lnTo>
                  <a:lnTo>
                    <a:pt x="76454" y="429552"/>
                  </a:lnTo>
                  <a:lnTo>
                    <a:pt x="78320" y="435610"/>
                  </a:lnTo>
                  <a:lnTo>
                    <a:pt x="80746" y="436880"/>
                  </a:lnTo>
                  <a:lnTo>
                    <a:pt x="85928" y="435610"/>
                  </a:lnTo>
                  <a:lnTo>
                    <a:pt x="86448" y="438150"/>
                  </a:lnTo>
                  <a:lnTo>
                    <a:pt x="86448" y="440690"/>
                  </a:lnTo>
                  <a:lnTo>
                    <a:pt x="87134" y="440690"/>
                  </a:lnTo>
                  <a:lnTo>
                    <a:pt x="89560" y="441960"/>
                  </a:lnTo>
                  <a:lnTo>
                    <a:pt x="97510" y="441960"/>
                  </a:lnTo>
                  <a:lnTo>
                    <a:pt x="97421" y="443230"/>
                  </a:lnTo>
                  <a:lnTo>
                    <a:pt x="97345" y="444500"/>
                  </a:lnTo>
                  <a:lnTo>
                    <a:pt x="97256" y="445770"/>
                  </a:lnTo>
                  <a:lnTo>
                    <a:pt x="97167" y="447040"/>
                  </a:lnTo>
                  <a:lnTo>
                    <a:pt x="94399" y="452120"/>
                  </a:lnTo>
                  <a:lnTo>
                    <a:pt x="99453" y="453390"/>
                  </a:lnTo>
                  <a:lnTo>
                    <a:pt x="101701" y="449580"/>
                  </a:lnTo>
                  <a:lnTo>
                    <a:pt x="101587" y="447725"/>
                  </a:lnTo>
                  <a:lnTo>
                    <a:pt x="101473" y="445770"/>
                  </a:lnTo>
                  <a:lnTo>
                    <a:pt x="101384" y="444500"/>
                  </a:lnTo>
                  <a:lnTo>
                    <a:pt x="101307" y="443230"/>
                  </a:lnTo>
                  <a:lnTo>
                    <a:pt x="98374" y="438150"/>
                  </a:lnTo>
                  <a:lnTo>
                    <a:pt x="102006" y="441960"/>
                  </a:lnTo>
                  <a:lnTo>
                    <a:pt x="103911" y="436880"/>
                  </a:lnTo>
                  <a:lnTo>
                    <a:pt x="108229" y="439420"/>
                  </a:lnTo>
                  <a:lnTo>
                    <a:pt x="108229" y="440690"/>
                  </a:lnTo>
                  <a:lnTo>
                    <a:pt x="112903" y="440690"/>
                  </a:lnTo>
                  <a:lnTo>
                    <a:pt x="112560" y="439420"/>
                  </a:lnTo>
                  <a:lnTo>
                    <a:pt x="113245" y="440690"/>
                  </a:lnTo>
                  <a:lnTo>
                    <a:pt x="116357" y="443230"/>
                  </a:lnTo>
                  <a:lnTo>
                    <a:pt x="111391" y="443230"/>
                  </a:lnTo>
                  <a:lnTo>
                    <a:pt x="111391" y="445770"/>
                  </a:lnTo>
                  <a:lnTo>
                    <a:pt x="112979" y="447040"/>
                  </a:lnTo>
                  <a:lnTo>
                    <a:pt x="114515" y="448271"/>
                  </a:lnTo>
                  <a:lnTo>
                    <a:pt x="114693" y="448271"/>
                  </a:lnTo>
                  <a:lnTo>
                    <a:pt x="114630" y="450850"/>
                  </a:lnTo>
                  <a:lnTo>
                    <a:pt x="109537" y="448271"/>
                  </a:lnTo>
                  <a:lnTo>
                    <a:pt x="109651" y="449580"/>
                  </a:lnTo>
                  <a:lnTo>
                    <a:pt x="109689" y="450850"/>
                  </a:lnTo>
                  <a:lnTo>
                    <a:pt x="109753" y="453390"/>
                  </a:lnTo>
                  <a:lnTo>
                    <a:pt x="109791" y="454660"/>
                  </a:lnTo>
                  <a:lnTo>
                    <a:pt x="108927" y="457200"/>
                  </a:lnTo>
                  <a:lnTo>
                    <a:pt x="106159" y="458470"/>
                  </a:lnTo>
                  <a:lnTo>
                    <a:pt x="106273" y="459740"/>
                  </a:lnTo>
                  <a:lnTo>
                    <a:pt x="106387" y="461010"/>
                  </a:lnTo>
                  <a:lnTo>
                    <a:pt x="106502" y="462280"/>
                  </a:lnTo>
                  <a:lnTo>
                    <a:pt x="108927" y="463550"/>
                  </a:lnTo>
                  <a:lnTo>
                    <a:pt x="107886" y="464820"/>
                  </a:lnTo>
                  <a:lnTo>
                    <a:pt x="105816" y="464820"/>
                  </a:lnTo>
                  <a:lnTo>
                    <a:pt x="104952" y="463550"/>
                  </a:lnTo>
                  <a:lnTo>
                    <a:pt x="103390" y="463550"/>
                  </a:lnTo>
                  <a:lnTo>
                    <a:pt x="102349" y="462280"/>
                  </a:lnTo>
                  <a:lnTo>
                    <a:pt x="100799" y="462280"/>
                  </a:lnTo>
                  <a:lnTo>
                    <a:pt x="101295" y="459867"/>
                  </a:lnTo>
                  <a:lnTo>
                    <a:pt x="101320" y="459740"/>
                  </a:lnTo>
                  <a:lnTo>
                    <a:pt x="99593" y="458470"/>
                  </a:lnTo>
                  <a:lnTo>
                    <a:pt x="95440" y="458470"/>
                  </a:lnTo>
                  <a:lnTo>
                    <a:pt x="94576" y="457200"/>
                  </a:lnTo>
                  <a:lnTo>
                    <a:pt x="92849" y="457200"/>
                  </a:lnTo>
                  <a:lnTo>
                    <a:pt x="91630" y="458470"/>
                  </a:lnTo>
                  <a:lnTo>
                    <a:pt x="91630" y="467360"/>
                  </a:lnTo>
                  <a:lnTo>
                    <a:pt x="87134" y="467360"/>
                  </a:lnTo>
                  <a:lnTo>
                    <a:pt x="84023" y="463550"/>
                  </a:lnTo>
                  <a:lnTo>
                    <a:pt x="82232" y="464566"/>
                  </a:lnTo>
                  <a:lnTo>
                    <a:pt x="81267" y="461010"/>
                  </a:lnTo>
                  <a:lnTo>
                    <a:pt x="82994" y="462280"/>
                  </a:lnTo>
                  <a:lnTo>
                    <a:pt x="86626" y="462280"/>
                  </a:lnTo>
                  <a:lnTo>
                    <a:pt x="85585" y="463550"/>
                  </a:lnTo>
                  <a:lnTo>
                    <a:pt x="86969" y="464820"/>
                  </a:lnTo>
                  <a:lnTo>
                    <a:pt x="88417" y="466001"/>
                  </a:lnTo>
                  <a:lnTo>
                    <a:pt x="91630" y="467360"/>
                  </a:lnTo>
                  <a:lnTo>
                    <a:pt x="91630" y="458470"/>
                  </a:lnTo>
                  <a:lnTo>
                    <a:pt x="89560" y="454660"/>
                  </a:lnTo>
                  <a:lnTo>
                    <a:pt x="82296" y="452120"/>
                  </a:lnTo>
                  <a:lnTo>
                    <a:pt x="81178" y="452501"/>
                  </a:lnTo>
                  <a:lnTo>
                    <a:pt x="81178" y="465302"/>
                  </a:lnTo>
                  <a:lnTo>
                    <a:pt x="80149" y="465747"/>
                  </a:lnTo>
                  <a:lnTo>
                    <a:pt x="79679" y="466001"/>
                  </a:lnTo>
                  <a:lnTo>
                    <a:pt x="79552" y="466001"/>
                  </a:lnTo>
                  <a:lnTo>
                    <a:pt x="79273" y="467360"/>
                  </a:lnTo>
                  <a:lnTo>
                    <a:pt x="79082" y="468287"/>
                  </a:lnTo>
                  <a:lnTo>
                    <a:pt x="79032" y="468553"/>
                  </a:lnTo>
                  <a:lnTo>
                    <a:pt x="77901" y="469315"/>
                  </a:lnTo>
                  <a:lnTo>
                    <a:pt x="76936" y="469900"/>
                  </a:lnTo>
                  <a:lnTo>
                    <a:pt x="76022" y="468553"/>
                  </a:lnTo>
                  <a:lnTo>
                    <a:pt x="75844" y="468287"/>
                  </a:lnTo>
                  <a:lnTo>
                    <a:pt x="74295" y="466001"/>
                  </a:lnTo>
                  <a:lnTo>
                    <a:pt x="74485" y="466001"/>
                  </a:lnTo>
                  <a:lnTo>
                    <a:pt x="74942" y="465747"/>
                  </a:lnTo>
                  <a:lnTo>
                    <a:pt x="75018" y="466001"/>
                  </a:lnTo>
                  <a:lnTo>
                    <a:pt x="76098" y="466001"/>
                  </a:lnTo>
                  <a:lnTo>
                    <a:pt x="75285" y="465556"/>
                  </a:lnTo>
                  <a:lnTo>
                    <a:pt x="76593" y="464820"/>
                  </a:lnTo>
                  <a:lnTo>
                    <a:pt x="79184" y="466001"/>
                  </a:lnTo>
                  <a:lnTo>
                    <a:pt x="79552" y="466001"/>
                  </a:lnTo>
                  <a:lnTo>
                    <a:pt x="80137" y="465747"/>
                  </a:lnTo>
                  <a:lnTo>
                    <a:pt x="80467" y="465556"/>
                  </a:lnTo>
                  <a:lnTo>
                    <a:pt x="81178" y="465302"/>
                  </a:lnTo>
                  <a:lnTo>
                    <a:pt x="81178" y="452501"/>
                  </a:lnTo>
                  <a:lnTo>
                    <a:pt x="78498" y="453390"/>
                  </a:lnTo>
                  <a:lnTo>
                    <a:pt x="78587" y="450850"/>
                  </a:lnTo>
                  <a:lnTo>
                    <a:pt x="78676" y="448271"/>
                  </a:lnTo>
                  <a:lnTo>
                    <a:pt x="74828" y="448271"/>
                  </a:lnTo>
                  <a:lnTo>
                    <a:pt x="74828" y="465302"/>
                  </a:lnTo>
                  <a:lnTo>
                    <a:pt x="70713" y="463042"/>
                  </a:lnTo>
                  <a:lnTo>
                    <a:pt x="70713" y="464820"/>
                  </a:lnTo>
                  <a:lnTo>
                    <a:pt x="70713" y="466001"/>
                  </a:lnTo>
                  <a:lnTo>
                    <a:pt x="70548" y="466001"/>
                  </a:lnTo>
                  <a:lnTo>
                    <a:pt x="68122" y="464820"/>
                  </a:lnTo>
                  <a:lnTo>
                    <a:pt x="70713" y="464820"/>
                  </a:lnTo>
                  <a:lnTo>
                    <a:pt x="70713" y="463042"/>
                  </a:lnTo>
                  <a:lnTo>
                    <a:pt x="69329" y="462280"/>
                  </a:lnTo>
                  <a:lnTo>
                    <a:pt x="74688" y="464820"/>
                  </a:lnTo>
                  <a:lnTo>
                    <a:pt x="74828" y="465302"/>
                  </a:lnTo>
                  <a:lnTo>
                    <a:pt x="74828" y="448271"/>
                  </a:lnTo>
                  <a:lnTo>
                    <a:pt x="65671" y="448271"/>
                  </a:lnTo>
                  <a:lnTo>
                    <a:pt x="69164" y="453390"/>
                  </a:lnTo>
                  <a:lnTo>
                    <a:pt x="70027" y="454660"/>
                  </a:lnTo>
                  <a:lnTo>
                    <a:pt x="68808" y="454660"/>
                  </a:lnTo>
                  <a:lnTo>
                    <a:pt x="63284" y="453390"/>
                  </a:lnTo>
                  <a:lnTo>
                    <a:pt x="64147" y="454660"/>
                  </a:lnTo>
                  <a:lnTo>
                    <a:pt x="65874" y="457200"/>
                  </a:lnTo>
                  <a:lnTo>
                    <a:pt x="64147" y="455930"/>
                  </a:lnTo>
                  <a:lnTo>
                    <a:pt x="62585" y="455930"/>
                  </a:lnTo>
                  <a:lnTo>
                    <a:pt x="62941" y="457200"/>
                  </a:lnTo>
                  <a:lnTo>
                    <a:pt x="63284" y="458470"/>
                  </a:lnTo>
                  <a:lnTo>
                    <a:pt x="60858" y="458470"/>
                  </a:lnTo>
                  <a:lnTo>
                    <a:pt x="60858" y="459740"/>
                  </a:lnTo>
                  <a:lnTo>
                    <a:pt x="59309" y="461010"/>
                  </a:lnTo>
                  <a:lnTo>
                    <a:pt x="58648" y="462280"/>
                  </a:lnTo>
                  <a:lnTo>
                    <a:pt x="57315" y="464820"/>
                  </a:lnTo>
                  <a:lnTo>
                    <a:pt x="52793" y="466001"/>
                  </a:lnTo>
                  <a:lnTo>
                    <a:pt x="49187" y="467360"/>
                  </a:lnTo>
                  <a:lnTo>
                    <a:pt x="51866" y="472440"/>
                  </a:lnTo>
                  <a:lnTo>
                    <a:pt x="54813" y="473710"/>
                  </a:lnTo>
                  <a:lnTo>
                    <a:pt x="55333" y="469900"/>
                  </a:lnTo>
                  <a:lnTo>
                    <a:pt x="55410" y="469315"/>
                  </a:lnTo>
                  <a:lnTo>
                    <a:pt x="55511" y="468553"/>
                  </a:lnTo>
                  <a:lnTo>
                    <a:pt x="55549" y="468287"/>
                  </a:lnTo>
                  <a:lnTo>
                    <a:pt x="55676" y="467360"/>
                  </a:lnTo>
                  <a:lnTo>
                    <a:pt x="57048" y="468553"/>
                  </a:lnTo>
                  <a:lnTo>
                    <a:pt x="58610" y="469900"/>
                  </a:lnTo>
                  <a:lnTo>
                    <a:pt x="60858" y="471170"/>
                  </a:lnTo>
                  <a:lnTo>
                    <a:pt x="65532" y="476250"/>
                  </a:lnTo>
                  <a:lnTo>
                    <a:pt x="67081" y="472440"/>
                  </a:lnTo>
                  <a:lnTo>
                    <a:pt x="68643" y="471170"/>
                  </a:lnTo>
                  <a:lnTo>
                    <a:pt x="71234" y="474980"/>
                  </a:lnTo>
                  <a:lnTo>
                    <a:pt x="72440" y="472440"/>
                  </a:lnTo>
                  <a:lnTo>
                    <a:pt x="75907" y="468680"/>
                  </a:lnTo>
                  <a:lnTo>
                    <a:pt x="76822" y="473710"/>
                  </a:lnTo>
                  <a:lnTo>
                    <a:pt x="77050" y="474980"/>
                  </a:lnTo>
                  <a:lnTo>
                    <a:pt x="77203" y="475805"/>
                  </a:lnTo>
                  <a:lnTo>
                    <a:pt x="77279" y="476250"/>
                  </a:lnTo>
                  <a:lnTo>
                    <a:pt x="78663" y="475805"/>
                  </a:lnTo>
                  <a:lnTo>
                    <a:pt x="78663" y="476250"/>
                  </a:lnTo>
                  <a:lnTo>
                    <a:pt x="81267" y="478790"/>
                  </a:lnTo>
                  <a:lnTo>
                    <a:pt x="85242" y="477520"/>
                  </a:lnTo>
                  <a:lnTo>
                    <a:pt x="81775" y="473710"/>
                  </a:lnTo>
                  <a:lnTo>
                    <a:pt x="86626" y="473710"/>
                  </a:lnTo>
                  <a:lnTo>
                    <a:pt x="86880" y="474980"/>
                  </a:lnTo>
                  <a:lnTo>
                    <a:pt x="87045" y="475805"/>
                  </a:lnTo>
                  <a:lnTo>
                    <a:pt x="87134" y="476250"/>
                  </a:lnTo>
                  <a:lnTo>
                    <a:pt x="92494" y="477520"/>
                  </a:lnTo>
                  <a:lnTo>
                    <a:pt x="92583" y="476250"/>
                  </a:lnTo>
                  <a:lnTo>
                    <a:pt x="92671" y="474980"/>
                  </a:lnTo>
                  <a:lnTo>
                    <a:pt x="93014" y="477520"/>
                  </a:lnTo>
                  <a:lnTo>
                    <a:pt x="95796" y="478180"/>
                  </a:lnTo>
                  <a:lnTo>
                    <a:pt x="95885" y="478790"/>
                  </a:lnTo>
                  <a:lnTo>
                    <a:pt x="94919" y="483870"/>
                  </a:lnTo>
                  <a:lnTo>
                    <a:pt x="99072" y="481330"/>
                  </a:lnTo>
                  <a:lnTo>
                    <a:pt x="98437" y="482600"/>
                  </a:lnTo>
                  <a:lnTo>
                    <a:pt x="97802" y="483870"/>
                  </a:lnTo>
                  <a:lnTo>
                    <a:pt x="97167" y="485140"/>
                  </a:lnTo>
                  <a:lnTo>
                    <a:pt x="98894" y="486410"/>
                  </a:lnTo>
                  <a:lnTo>
                    <a:pt x="102349" y="488950"/>
                  </a:lnTo>
                  <a:lnTo>
                    <a:pt x="101663" y="489343"/>
                  </a:lnTo>
                  <a:lnTo>
                    <a:pt x="101663" y="496570"/>
                  </a:lnTo>
                  <a:lnTo>
                    <a:pt x="95605" y="497636"/>
                  </a:lnTo>
                  <a:lnTo>
                    <a:pt x="95605" y="506730"/>
                  </a:lnTo>
                  <a:lnTo>
                    <a:pt x="95605" y="497636"/>
                  </a:lnTo>
                  <a:lnTo>
                    <a:pt x="94399" y="497840"/>
                  </a:lnTo>
                  <a:lnTo>
                    <a:pt x="93370" y="495300"/>
                  </a:lnTo>
                  <a:lnTo>
                    <a:pt x="96126" y="495300"/>
                  </a:lnTo>
                  <a:lnTo>
                    <a:pt x="96989" y="494030"/>
                  </a:lnTo>
                  <a:lnTo>
                    <a:pt x="97167" y="494030"/>
                  </a:lnTo>
                  <a:lnTo>
                    <a:pt x="101663" y="496570"/>
                  </a:lnTo>
                  <a:lnTo>
                    <a:pt x="101663" y="489343"/>
                  </a:lnTo>
                  <a:lnTo>
                    <a:pt x="97866" y="491490"/>
                  </a:lnTo>
                  <a:lnTo>
                    <a:pt x="93713" y="485140"/>
                  </a:lnTo>
                  <a:lnTo>
                    <a:pt x="93192" y="485381"/>
                  </a:lnTo>
                  <a:lnTo>
                    <a:pt x="93192" y="497840"/>
                  </a:lnTo>
                  <a:lnTo>
                    <a:pt x="90766" y="498843"/>
                  </a:lnTo>
                  <a:lnTo>
                    <a:pt x="90766" y="518160"/>
                  </a:lnTo>
                  <a:lnTo>
                    <a:pt x="90424" y="518160"/>
                  </a:lnTo>
                  <a:lnTo>
                    <a:pt x="86017" y="515416"/>
                  </a:lnTo>
                  <a:lnTo>
                    <a:pt x="86233" y="515416"/>
                  </a:lnTo>
                  <a:lnTo>
                    <a:pt x="89560" y="514350"/>
                  </a:lnTo>
                  <a:lnTo>
                    <a:pt x="90424" y="514350"/>
                  </a:lnTo>
                  <a:lnTo>
                    <a:pt x="90424" y="515416"/>
                  </a:lnTo>
                  <a:lnTo>
                    <a:pt x="90271" y="515416"/>
                  </a:lnTo>
                  <a:lnTo>
                    <a:pt x="90538" y="516890"/>
                  </a:lnTo>
                  <a:lnTo>
                    <a:pt x="90766" y="518160"/>
                  </a:lnTo>
                  <a:lnTo>
                    <a:pt x="90766" y="498843"/>
                  </a:lnTo>
                  <a:lnTo>
                    <a:pt x="90424" y="498983"/>
                  </a:lnTo>
                  <a:lnTo>
                    <a:pt x="90424" y="510540"/>
                  </a:lnTo>
                  <a:lnTo>
                    <a:pt x="90258" y="510540"/>
                  </a:lnTo>
                  <a:lnTo>
                    <a:pt x="89382" y="509270"/>
                  </a:lnTo>
                  <a:lnTo>
                    <a:pt x="90424" y="510540"/>
                  </a:lnTo>
                  <a:lnTo>
                    <a:pt x="90424" y="498983"/>
                  </a:lnTo>
                  <a:lnTo>
                    <a:pt x="90284" y="499033"/>
                  </a:lnTo>
                  <a:lnTo>
                    <a:pt x="89966" y="499033"/>
                  </a:lnTo>
                  <a:lnTo>
                    <a:pt x="89560" y="498741"/>
                  </a:lnTo>
                  <a:lnTo>
                    <a:pt x="89560" y="501650"/>
                  </a:lnTo>
                  <a:lnTo>
                    <a:pt x="89306" y="502920"/>
                  </a:lnTo>
                  <a:lnTo>
                    <a:pt x="89141" y="503707"/>
                  </a:lnTo>
                  <a:lnTo>
                    <a:pt x="89255" y="504037"/>
                  </a:lnTo>
                  <a:lnTo>
                    <a:pt x="89115" y="503707"/>
                  </a:lnTo>
                  <a:lnTo>
                    <a:pt x="88176" y="501650"/>
                  </a:lnTo>
                  <a:lnTo>
                    <a:pt x="89560" y="501650"/>
                  </a:lnTo>
                  <a:lnTo>
                    <a:pt x="89560" y="498741"/>
                  </a:lnTo>
                  <a:lnTo>
                    <a:pt x="88353" y="497840"/>
                  </a:lnTo>
                  <a:lnTo>
                    <a:pt x="89560" y="497840"/>
                  </a:lnTo>
                  <a:lnTo>
                    <a:pt x="90601" y="496570"/>
                  </a:lnTo>
                  <a:lnTo>
                    <a:pt x="90601" y="495300"/>
                  </a:lnTo>
                  <a:lnTo>
                    <a:pt x="90639" y="495642"/>
                  </a:lnTo>
                  <a:lnTo>
                    <a:pt x="90766" y="496570"/>
                  </a:lnTo>
                  <a:lnTo>
                    <a:pt x="93192" y="497840"/>
                  </a:lnTo>
                  <a:lnTo>
                    <a:pt x="93192" y="485381"/>
                  </a:lnTo>
                  <a:lnTo>
                    <a:pt x="90944" y="486410"/>
                  </a:lnTo>
                  <a:lnTo>
                    <a:pt x="93878" y="480060"/>
                  </a:lnTo>
                  <a:lnTo>
                    <a:pt x="89738" y="477520"/>
                  </a:lnTo>
                  <a:lnTo>
                    <a:pt x="87972" y="478701"/>
                  </a:lnTo>
                  <a:lnTo>
                    <a:pt x="87972" y="506564"/>
                  </a:lnTo>
                  <a:lnTo>
                    <a:pt x="87871" y="506857"/>
                  </a:lnTo>
                  <a:lnTo>
                    <a:pt x="87642" y="507542"/>
                  </a:lnTo>
                  <a:lnTo>
                    <a:pt x="87566" y="507758"/>
                  </a:lnTo>
                  <a:lnTo>
                    <a:pt x="86880" y="507542"/>
                  </a:lnTo>
                  <a:lnTo>
                    <a:pt x="87871" y="506857"/>
                  </a:lnTo>
                  <a:lnTo>
                    <a:pt x="87972" y="506564"/>
                  </a:lnTo>
                  <a:lnTo>
                    <a:pt x="87972" y="478701"/>
                  </a:lnTo>
                  <a:lnTo>
                    <a:pt x="82130" y="482600"/>
                  </a:lnTo>
                  <a:lnTo>
                    <a:pt x="87134" y="486410"/>
                  </a:lnTo>
                  <a:lnTo>
                    <a:pt x="85928" y="486410"/>
                  </a:lnTo>
                  <a:lnTo>
                    <a:pt x="86271" y="488950"/>
                  </a:lnTo>
                  <a:lnTo>
                    <a:pt x="86347" y="489458"/>
                  </a:lnTo>
                  <a:lnTo>
                    <a:pt x="85585" y="488950"/>
                  </a:lnTo>
                  <a:lnTo>
                    <a:pt x="82473" y="490156"/>
                  </a:lnTo>
                  <a:lnTo>
                    <a:pt x="82473" y="506158"/>
                  </a:lnTo>
                  <a:lnTo>
                    <a:pt x="80365" y="505510"/>
                  </a:lnTo>
                  <a:lnTo>
                    <a:pt x="81267" y="504190"/>
                  </a:lnTo>
                  <a:lnTo>
                    <a:pt x="82473" y="506158"/>
                  </a:lnTo>
                  <a:lnTo>
                    <a:pt x="82473" y="490156"/>
                  </a:lnTo>
                  <a:lnTo>
                    <a:pt x="82296" y="490220"/>
                  </a:lnTo>
                  <a:lnTo>
                    <a:pt x="81610" y="491490"/>
                  </a:lnTo>
                  <a:lnTo>
                    <a:pt x="80314" y="491490"/>
                  </a:lnTo>
                  <a:lnTo>
                    <a:pt x="80314" y="496570"/>
                  </a:lnTo>
                  <a:lnTo>
                    <a:pt x="78587" y="499033"/>
                  </a:lnTo>
                  <a:lnTo>
                    <a:pt x="77711" y="500265"/>
                  </a:lnTo>
                  <a:lnTo>
                    <a:pt x="77571" y="500265"/>
                  </a:lnTo>
                  <a:lnTo>
                    <a:pt x="75272" y="495769"/>
                  </a:lnTo>
                  <a:lnTo>
                    <a:pt x="77825" y="496570"/>
                  </a:lnTo>
                  <a:lnTo>
                    <a:pt x="80314" y="496570"/>
                  </a:lnTo>
                  <a:lnTo>
                    <a:pt x="80314" y="491490"/>
                  </a:lnTo>
                  <a:lnTo>
                    <a:pt x="79184" y="491490"/>
                  </a:lnTo>
                  <a:lnTo>
                    <a:pt x="77292" y="487680"/>
                  </a:lnTo>
                  <a:lnTo>
                    <a:pt x="74688" y="487680"/>
                  </a:lnTo>
                  <a:lnTo>
                    <a:pt x="71577" y="485140"/>
                  </a:lnTo>
                  <a:lnTo>
                    <a:pt x="67945" y="490220"/>
                  </a:lnTo>
                  <a:lnTo>
                    <a:pt x="71920" y="492760"/>
                  </a:lnTo>
                  <a:lnTo>
                    <a:pt x="72872" y="494030"/>
                  </a:lnTo>
                  <a:lnTo>
                    <a:pt x="73812" y="495300"/>
                  </a:lnTo>
                  <a:lnTo>
                    <a:pt x="74904" y="495642"/>
                  </a:lnTo>
                  <a:lnTo>
                    <a:pt x="73126" y="500265"/>
                  </a:lnTo>
                  <a:lnTo>
                    <a:pt x="72097" y="502920"/>
                  </a:lnTo>
                  <a:lnTo>
                    <a:pt x="76593" y="502920"/>
                  </a:lnTo>
                  <a:lnTo>
                    <a:pt x="76047" y="504050"/>
                  </a:lnTo>
                  <a:lnTo>
                    <a:pt x="75984" y="504190"/>
                  </a:lnTo>
                  <a:lnTo>
                    <a:pt x="75387" y="505460"/>
                  </a:lnTo>
                  <a:lnTo>
                    <a:pt x="79286" y="506653"/>
                  </a:lnTo>
                  <a:lnTo>
                    <a:pt x="79590" y="506653"/>
                  </a:lnTo>
                  <a:lnTo>
                    <a:pt x="80302" y="505612"/>
                  </a:lnTo>
                  <a:lnTo>
                    <a:pt x="84912" y="514350"/>
                  </a:lnTo>
                  <a:lnTo>
                    <a:pt x="85471" y="515416"/>
                  </a:lnTo>
                  <a:lnTo>
                    <a:pt x="80975" y="514350"/>
                  </a:lnTo>
                  <a:lnTo>
                    <a:pt x="78193" y="515416"/>
                  </a:lnTo>
                  <a:lnTo>
                    <a:pt x="77546" y="515416"/>
                  </a:lnTo>
                  <a:lnTo>
                    <a:pt x="79019" y="518160"/>
                  </a:lnTo>
                  <a:lnTo>
                    <a:pt x="79705" y="519430"/>
                  </a:lnTo>
                  <a:lnTo>
                    <a:pt x="78498" y="519430"/>
                  </a:lnTo>
                  <a:lnTo>
                    <a:pt x="79019" y="520700"/>
                  </a:lnTo>
                  <a:lnTo>
                    <a:pt x="79883" y="521970"/>
                  </a:lnTo>
                  <a:lnTo>
                    <a:pt x="80911" y="521970"/>
                  </a:lnTo>
                  <a:lnTo>
                    <a:pt x="81432" y="520700"/>
                  </a:lnTo>
                  <a:lnTo>
                    <a:pt x="82537" y="523024"/>
                  </a:lnTo>
                  <a:lnTo>
                    <a:pt x="82651" y="523240"/>
                  </a:lnTo>
                  <a:lnTo>
                    <a:pt x="88874" y="523240"/>
                  </a:lnTo>
                  <a:lnTo>
                    <a:pt x="91465" y="520700"/>
                  </a:lnTo>
                  <a:lnTo>
                    <a:pt x="93535" y="520700"/>
                  </a:lnTo>
                  <a:lnTo>
                    <a:pt x="94234" y="521970"/>
                  </a:lnTo>
                  <a:lnTo>
                    <a:pt x="95262" y="524510"/>
                  </a:lnTo>
                  <a:lnTo>
                    <a:pt x="96824" y="524510"/>
                  </a:lnTo>
                  <a:lnTo>
                    <a:pt x="97167" y="525780"/>
                  </a:lnTo>
                  <a:lnTo>
                    <a:pt x="97269" y="526161"/>
                  </a:lnTo>
                  <a:lnTo>
                    <a:pt x="96316" y="525919"/>
                  </a:lnTo>
                  <a:lnTo>
                    <a:pt x="96316" y="550951"/>
                  </a:lnTo>
                  <a:lnTo>
                    <a:pt x="96278" y="551573"/>
                  </a:lnTo>
                  <a:lnTo>
                    <a:pt x="96215" y="552450"/>
                  </a:lnTo>
                  <a:lnTo>
                    <a:pt x="96126" y="553720"/>
                  </a:lnTo>
                  <a:lnTo>
                    <a:pt x="95440" y="552450"/>
                  </a:lnTo>
                  <a:lnTo>
                    <a:pt x="94234" y="552450"/>
                  </a:lnTo>
                  <a:lnTo>
                    <a:pt x="92722" y="551065"/>
                  </a:lnTo>
                  <a:lnTo>
                    <a:pt x="93129" y="551065"/>
                  </a:lnTo>
                  <a:lnTo>
                    <a:pt x="94234" y="549910"/>
                  </a:lnTo>
                  <a:lnTo>
                    <a:pt x="96278" y="551573"/>
                  </a:lnTo>
                  <a:lnTo>
                    <a:pt x="96316" y="550951"/>
                  </a:lnTo>
                  <a:lnTo>
                    <a:pt x="96316" y="525919"/>
                  </a:lnTo>
                  <a:lnTo>
                    <a:pt x="96304" y="538480"/>
                  </a:lnTo>
                  <a:lnTo>
                    <a:pt x="96304" y="539610"/>
                  </a:lnTo>
                  <a:lnTo>
                    <a:pt x="95097" y="541020"/>
                  </a:lnTo>
                  <a:lnTo>
                    <a:pt x="94919" y="540385"/>
                  </a:lnTo>
                  <a:lnTo>
                    <a:pt x="94602" y="539610"/>
                  </a:lnTo>
                  <a:lnTo>
                    <a:pt x="96304" y="538480"/>
                  </a:lnTo>
                  <a:lnTo>
                    <a:pt x="96304" y="525919"/>
                  </a:lnTo>
                  <a:lnTo>
                    <a:pt x="95783" y="525780"/>
                  </a:lnTo>
                  <a:lnTo>
                    <a:pt x="95097" y="527050"/>
                  </a:lnTo>
                  <a:lnTo>
                    <a:pt x="94399" y="528320"/>
                  </a:lnTo>
                  <a:lnTo>
                    <a:pt x="95262" y="525780"/>
                  </a:lnTo>
                  <a:lnTo>
                    <a:pt x="94297" y="525627"/>
                  </a:lnTo>
                  <a:lnTo>
                    <a:pt x="94297" y="539610"/>
                  </a:lnTo>
                  <a:lnTo>
                    <a:pt x="94170" y="539470"/>
                  </a:lnTo>
                  <a:lnTo>
                    <a:pt x="94297" y="539610"/>
                  </a:lnTo>
                  <a:lnTo>
                    <a:pt x="94297" y="525627"/>
                  </a:lnTo>
                  <a:lnTo>
                    <a:pt x="88392" y="524637"/>
                  </a:lnTo>
                  <a:lnTo>
                    <a:pt x="88011" y="525780"/>
                  </a:lnTo>
                  <a:lnTo>
                    <a:pt x="85763" y="528320"/>
                  </a:lnTo>
                  <a:lnTo>
                    <a:pt x="87401" y="529590"/>
                  </a:lnTo>
                  <a:lnTo>
                    <a:pt x="89039" y="530860"/>
                  </a:lnTo>
                  <a:lnTo>
                    <a:pt x="91287" y="529590"/>
                  </a:lnTo>
                  <a:lnTo>
                    <a:pt x="91287" y="549910"/>
                  </a:lnTo>
                  <a:lnTo>
                    <a:pt x="89560" y="549910"/>
                  </a:lnTo>
                  <a:lnTo>
                    <a:pt x="87210" y="551065"/>
                  </a:lnTo>
                  <a:lnTo>
                    <a:pt x="87020" y="551065"/>
                  </a:lnTo>
                  <a:lnTo>
                    <a:pt x="86448" y="552450"/>
                  </a:lnTo>
                  <a:lnTo>
                    <a:pt x="86106" y="552450"/>
                  </a:lnTo>
                  <a:lnTo>
                    <a:pt x="85763" y="553720"/>
                  </a:lnTo>
                  <a:lnTo>
                    <a:pt x="85242" y="553720"/>
                  </a:lnTo>
                  <a:lnTo>
                    <a:pt x="84328" y="555929"/>
                  </a:lnTo>
                  <a:lnTo>
                    <a:pt x="81953" y="554990"/>
                  </a:lnTo>
                  <a:lnTo>
                    <a:pt x="81775" y="553720"/>
                  </a:lnTo>
                  <a:lnTo>
                    <a:pt x="85242" y="553720"/>
                  </a:lnTo>
                  <a:lnTo>
                    <a:pt x="84366" y="551573"/>
                  </a:lnTo>
                  <a:lnTo>
                    <a:pt x="84188" y="551065"/>
                  </a:lnTo>
                  <a:lnTo>
                    <a:pt x="83845" y="548576"/>
                  </a:lnTo>
                  <a:lnTo>
                    <a:pt x="82473" y="549910"/>
                  </a:lnTo>
                  <a:lnTo>
                    <a:pt x="81216" y="551065"/>
                  </a:lnTo>
                  <a:lnTo>
                    <a:pt x="81064" y="551065"/>
                  </a:lnTo>
                  <a:lnTo>
                    <a:pt x="80441" y="547624"/>
                  </a:lnTo>
                  <a:lnTo>
                    <a:pt x="80403" y="547370"/>
                  </a:lnTo>
                  <a:lnTo>
                    <a:pt x="78498" y="546100"/>
                  </a:lnTo>
                  <a:lnTo>
                    <a:pt x="81254" y="544830"/>
                  </a:lnTo>
                  <a:lnTo>
                    <a:pt x="88557" y="546925"/>
                  </a:lnTo>
                  <a:lnTo>
                    <a:pt x="88633" y="547370"/>
                  </a:lnTo>
                  <a:lnTo>
                    <a:pt x="88823" y="548398"/>
                  </a:lnTo>
                  <a:lnTo>
                    <a:pt x="88861" y="548576"/>
                  </a:lnTo>
                  <a:lnTo>
                    <a:pt x="91287" y="549910"/>
                  </a:lnTo>
                  <a:lnTo>
                    <a:pt x="91287" y="529590"/>
                  </a:lnTo>
                  <a:lnTo>
                    <a:pt x="90766" y="530237"/>
                  </a:lnTo>
                  <a:lnTo>
                    <a:pt x="90766" y="543560"/>
                  </a:lnTo>
                  <a:lnTo>
                    <a:pt x="89204" y="544703"/>
                  </a:lnTo>
                  <a:lnTo>
                    <a:pt x="88493" y="542518"/>
                  </a:lnTo>
                  <a:lnTo>
                    <a:pt x="88011" y="541020"/>
                  </a:lnTo>
                  <a:lnTo>
                    <a:pt x="88417" y="542277"/>
                  </a:lnTo>
                  <a:lnTo>
                    <a:pt x="88493" y="542518"/>
                  </a:lnTo>
                  <a:lnTo>
                    <a:pt x="90766" y="543560"/>
                  </a:lnTo>
                  <a:lnTo>
                    <a:pt x="90766" y="530237"/>
                  </a:lnTo>
                  <a:lnTo>
                    <a:pt x="90258" y="530860"/>
                  </a:lnTo>
                  <a:lnTo>
                    <a:pt x="90208" y="534035"/>
                  </a:lnTo>
                  <a:lnTo>
                    <a:pt x="90335" y="534670"/>
                  </a:lnTo>
                  <a:lnTo>
                    <a:pt x="90601" y="535940"/>
                  </a:lnTo>
                  <a:lnTo>
                    <a:pt x="90081" y="534670"/>
                  </a:lnTo>
                  <a:lnTo>
                    <a:pt x="89217" y="534670"/>
                  </a:lnTo>
                  <a:lnTo>
                    <a:pt x="87833" y="532130"/>
                  </a:lnTo>
                  <a:lnTo>
                    <a:pt x="76415" y="532130"/>
                  </a:lnTo>
                  <a:lnTo>
                    <a:pt x="76911" y="528561"/>
                  </a:lnTo>
                  <a:lnTo>
                    <a:pt x="76936" y="528320"/>
                  </a:lnTo>
                  <a:lnTo>
                    <a:pt x="79768" y="525780"/>
                  </a:lnTo>
                  <a:lnTo>
                    <a:pt x="77139" y="521970"/>
                  </a:lnTo>
                  <a:lnTo>
                    <a:pt x="72593" y="520700"/>
                  </a:lnTo>
                  <a:lnTo>
                    <a:pt x="69684" y="524510"/>
                  </a:lnTo>
                  <a:lnTo>
                    <a:pt x="66078" y="524510"/>
                  </a:lnTo>
                  <a:lnTo>
                    <a:pt x="66001" y="527050"/>
                  </a:lnTo>
                  <a:lnTo>
                    <a:pt x="67043" y="528320"/>
                  </a:lnTo>
                  <a:lnTo>
                    <a:pt x="68072" y="529590"/>
                  </a:lnTo>
                  <a:lnTo>
                    <a:pt x="70891" y="528320"/>
                  </a:lnTo>
                  <a:lnTo>
                    <a:pt x="72961" y="528320"/>
                  </a:lnTo>
                  <a:lnTo>
                    <a:pt x="73304" y="529590"/>
                  </a:lnTo>
                  <a:lnTo>
                    <a:pt x="74002" y="530860"/>
                  </a:lnTo>
                  <a:lnTo>
                    <a:pt x="74168" y="532130"/>
                  </a:lnTo>
                  <a:lnTo>
                    <a:pt x="71424" y="533323"/>
                  </a:lnTo>
                  <a:lnTo>
                    <a:pt x="71247" y="533323"/>
                  </a:lnTo>
                  <a:lnTo>
                    <a:pt x="70713" y="535940"/>
                  </a:lnTo>
                  <a:lnTo>
                    <a:pt x="73215" y="538391"/>
                  </a:lnTo>
                  <a:lnTo>
                    <a:pt x="72796" y="538391"/>
                  </a:lnTo>
                  <a:lnTo>
                    <a:pt x="72796" y="543560"/>
                  </a:lnTo>
                  <a:lnTo>
                    <a:pt x="71462" y="544703"/>
                  </a:lnTo>
                  <a:lnTo>
                    <a:pt x="69850" y="546100"/>
                  </a:lnTo>
                  <a:lnTo>
                    <a:pt x="71221" y="542518"/>
                  </a:lnTo>
                  <a:lnTo>
                    <a:pt x="71310" y="542277"/>
                  </a:lnTo>
                  <a:lnTo>
                    <a:pt x="72796" y="543560"/>
                  </a:lnTo>
                  <a:lnTo>
                    <a:pt x="72796" y="538391"/>
                  </a:lnTo>
                  <a:lnTo>
                    <a:pt x="71932" y="538391"/>
                  </a:lnTo>
                  <a:lnTo>
                    <a:pt x="71843" y="539115"/>
                  </a:lnTo>
                  <a:lnTo>
                    <a:pt x="71767" y="539610"/>
                  </a:lnTo>
                  <a:lnTo>
                    <a:pt x="71958" y="539610"/>
                  </a:lnTo>
                  <a:lnTo>
                    <a:pt x="70802" y="540385"/>
                  </a:lnTo>
                  <a:lnTo>
                    <a:pt x="63449" y="543560"/>
                  </a:lnTo>
                  <a:lnTo>
                    <a:pt x="69507" y="546100"/>
                  </a:lnTo>
                  <a:lnTo>
                    <a:pt x="68643" y="547370"/>
                  </a:lnTo>
                  <a:lnTo>
                    <a:pt x="68300" y="549910"/>
                  </a:lnTo>
                  <a:lnTo>
                    <a:pt x="68605" y="551065"/>
                  </a:lnTo>
                  <a:lnTo>
                    <a:pt x="65265" y="551065"/>
                  </a:lnTo>
                  <a:lnTo>
                    <a:pt x="67437" y="553720"/>
                  </a:lnTo>
                  <a:lnTo>
                    <a:pt x="70027" y="553720"/>
                  </a:lnTo>
                  <a:lnTo>
                    <a:pt x="74168" y="553720"/>
                  </a:lnTo>
                  <a:lnTo>
                    <a:pt x="74688" y="549910"/>
                  </a:lnTo>
                  <a:lnTo>
                    <a:pt x="75158" y="551065"/>
                  </a:lnTo>
                  <a:lnTo>
                    <a:pt x="77292" y="556260"/>
                  </a:lnTo>
                  <a:lnTo>
                    <a:pt x="78079" y="558584"/>
                  </a:lnTo>
                  <a:lnTo>
                    <a:pt x="78155" y="558800"/>
                  </a:lnTo>
                  <a:lnTo>
                    <a:pt x="81610" y="561340"/>
                  </a:lnTo>
                  <a:lnTo>
                    <a:pt x="84201" y="560070"/>
                  </a:lnTo>
                  <a:lnTo>
                    <a:pt x="84378" y="560070"/>
                  </a:lnTo>
                  <a:lnTo>
                    <a:pt x="86626" y="558622"/>
                  </a:lnTo>
                  <a:lnTo>
                    <a:pt x="87134" y="558800"/>
                  </a:lnTo>
                  <a:lnTo>
                    <a:pt x="89369" y="558800"/>
                  </a:lnTo>
                  <a:lnTo>
                    <a:pt x="89115" y="558952"/>
                  </a:lnTo>
                  <a:lnTo>
                    <a:pt x="89382" y="558800"/>
                  </a:lnTo>
                  <a:lnTo>
                    <a:pt x="89547" y="558800"/>
                  </a:lnTo>
                  <a:lnTo>
                    <a:pt x="89115" y="558952"/>
                  </a:lnTo>
                  <a:lnTo>
                    <a:pt x="85763" y="560070"/>
                  </a:lnTo>
                  <a:lnTo>
                    <a:pt x="84378" y="560070"/>
                  </a:lnTo>
                  <a:lnTo>
                    <a:pt x="84302" y="561340"/>
                  </a:lnTo>
                  <a:lnTo>
                    <a:pt x="84226" y="562610"/>
                  </a:lnTo>
                  <a:lnTo>
                    <a:pt x="84150" y="563880"/>
                  </a:lnTo>
                  <a:lnTo>
                    <a:pt x="84086" y="565048"/>
                  </a:lnTo>
                  <a:lnTo>
                    <a:pt x="84010" y="566343"/>
                  </a:lnTo>
                  <a:lnTo>
                    <a:pt x="85267" y="567651"/>
                  </a:lnTo>
                  <a:lnTo>
                    <a:pt x="86601" y="568960"/>
                  </a:lnTo>
                  <a:lnTo>
                    <a:pt x="87718" y="567651"/>
                  </a:lnTo>
                  <a:lnTo>
                    <a:pt x="88747" y="566343"/>
                  </a:lnTo>
                  <a:lnTo>
                    <a:pt x="87134" y="561340"/>
                  </a:lnTo>
                  <a:lnTo>
                    <a:pt x="87642" y="560806"/>
                  </a:lnTo>
                  <a:lnTo>
                    <a:pt x="88874" y="562610"/>
                  </a:lnTo>
                  <a:lnTo>
                    <a:pt x="90258" y="563880"/>
                  </a:lnTo>
                  <a:lnTo>
                    <a:pt x="91528" y="565048"/>
                  </a:lnTo>
                  <a:lnTo>
                    <a:pt x="94208" y="565048"/>
                  </a:lnTo>
                  <a:lnTo>
                    <a:pt x="95478" y="570230"/>
                  </a:lnTo>
                  <a:lnTo>
                    <a:pt x="98005" y="568960"/>
                  </a:lnTo>
                  <a:lnTo>
                    <a:pt x="98425" y="567651"/>
                  </a:lnTo>
                  <a:lnTo>
                    <a:pt x="100291" y="567651"/>
                  </a:lnTo>
                  <a:lnTo>
                    <a:pt x="100101" y="568960"/>
                  </a:lnTo>
                  <a:lnTo>
                    <a:pt x="98552" y="568960"/>
                  </a:lnTo>
                  <a:lnTo>
                    <a:pt x="99936" y="571500"/>
                  </a:lnTo>
                  <a:lnTo>
                    <a:pt x="100457" y="571500"/>
                  </a:lnTo>
                  <a:lnTo>
                    <a:pt x="100101" y="572770"/>
                  </a:lnTo>
                  <a:lnTo>
                    <a:pt x="100279" y="572770"/>
                  </a:lnTo>
                  <a:lnTo>
                    <a:pt x="100622" y="574040"/>
                  </a:lnTo>
                  <a:lnTo>
                    <a:pt x="95123" y="576580"/>
                  </a:lnTo>
                  <a:lnTo>
                    <a:pt x="95173" y="576986"/>
                  </a:lnTo>
                  <a:lnTo>
                    <a:pt x="95300" y="577850"/>
                  </a:lnTo>
                  <a:lnTo>
                    <a:pt x="95846" y="581660"/>
                  </a:lnTo>
                  <a:lnTo>
                    <a:pt x="99923" y="584200"/>
                  </a:lnTo>
                  <a:lnTo>
                    <a:pt x="104432" y="581660"/>
                  </a:lnTo>
                  <a:lnTo>
                    <a:pt x="105117" y="580390"/>
                  </a:lnTo>
                  <a:lnTo>
                    <a:pt x="104952" y="580390"/>
                  </a:lnTo>
                  <a:lnTo>
                    <a:pt x="104952" y="579120"/>
                  </a:lnTo>
                  <a:lnTo>
                    <a:pt x="106159" y="577850"/>
                  </a:lnTo>
                  <a:lnTo>
                    <a:pt x="108750" y="580390"/>
                  </a:lnTo>
                  <a:lnTo>
                    <a:pt x="108927" y="579120"/>
                  </a:lnTo>
                  <a:lnTo>
                    <a:pt x="110236" y="575487"/>
                  </a:lnTo>
                  <a:lnTo>
                    <a:pt x="110312" y="575310"/>
                  </a:lnTo>
                  <a:lnTo>
                    <a:pt x="112382" y="572770"/>
                  </a:lnTo>
                  <a:lnTo>
                    <a:pt x="116700" y="574040"/>
                  </a:lnTo>
                  <a:lnTo>
                    <a:pt x="117919" y="575310"/>
                  </a:lnTo>
                  <a:lnTo>
                    <a:pt x="119126" y="576580"/>
                  </a:lnTo>
                  <a:lnTo>
                    <a:pt x="123278" y="576580"/>
                  </a:lnTo>
                  <a:lnTo>
                    <a:pt x="124663" y="575310"/>
                  </a:lnTo>
                  <a:lnTo>
                    <a:pt x="125526" y="576580"/>
                  </a:lnTo>
                  <a:lnTo>
                    <a:pt x="125590" y="576986"/>
                  </a:lnTo>
                  <a:lnTo>
                    <a:pt x="125349" y="577850"/>
                  </a:lnTo>
                  <a:lnTo>
                    <a:pt x="119735" y="579120"/>
                  </a:lnTo>
                  <a:lnTo>
                    <a:pt x="119761" y="580390"/>
                  </a:lnTo>
                  <a:lnTo>
                    <a:pt x="119811" y="582930"/>
                  </a:lnTo>
                  <a:lnTo>
                    <a:pt x="123405" y="585470"/>
                  </a:lnTo>
                  <a:lnTo>
                    <a:pt x="130187" y="585470"/>
                  </a:lnTo>
                  <a:lnTo>
                    <a:pt x="131749" y="585470"/>
                  </a:lnTo>
                  <a:lnTo>
                    <a:pt x="131749" y="586740"/>
                  </a:lnTo>
                  <a:lnTo>
                    <a:pt x="130886" y="586740"/>
                  </a:lnTo>
                  <a:lnTo>
                    <a:pt x="129501" y="588010"/>
                  </a:lnTo>
                  <a:lnTo>
                    <a:pt x="128117" y="588010"/>
                  </a:lnTo>
                  <a:lnTo>
                    <a:pt x="130187" y="585470"/>
                  </a:lnTo>
                  <a:lnTo>
                    <a:pt x="123621" y="588010"/>
                  </a:lnTo>
                  <a:lnTo>
                    <a:pt x="125691" y="589280"/>
                  </a:lnTo>
                  <a:lnTo>
                    <a:pt x="125349" y="589280"/>
                  </a:lnTo>
                  <a:lnTo>
                    <a:pt x="124714" y="590448"/>
                  </a:lnTo>
                  <a:lnTo>
                    <a:pt x="124269" y="590448"/>
                  </a:lnTo>
                  <a:lnTo>
                    <a:pt x="123799" y="589280"/>
                  </a:lnTo>
                  <a:lnTo>
                    <a:pt x="123444" y="589280"/>
                  </a:lnTo>
                  <a:lnTo>
                    <a:pt x="122656" y="590448"/>
                  </a:lnTo>
                  <a:lnTo>
                    <a:pt x="122758" y="591820"/>
                  </a:lnTo>
                  <a:lnTo>
                    <a:pt x="124142" y="591820"/>
                  </a:lnTo>
                  <a:lnTo>
                    <a:pt x="125006" y="594360"/>
                  </a:lnTo>
                  <a:lnTo>
                    <a:pt x="127419" y="594360"/>
                  </a:lnTo>
                  <a:lnTo>
                    <a:pt x="129501" y="594360"/>
                  </a:lnTo>
                  <a:lnTo>
                    <a:pt x="129324" y="595630"/>
                  </a:lnTo>
                  <a:lnTo>
                    <a:pt x="127419" y="594360"/>
                  </a:lnTo>
                  <a:lnTo>
                    <a:pt x="125006" y="595630"/>
                  </a:lnTo>
                  <a:lnTo>
                    <a:pt x="125349" y="596900"/>
                  </a:lnTo>
                  <a:lnTo>
                    <a:pt x="125691" y="598170"/>
                  </a:lnTo>
                  <a:lnTo>
                    <a:pt x="121551" y="599440"/>
                  </a:lnTo>
                  <a:lnTo>
                    <a:pt x="124015" y="605777"/>
                  </a:lnTo>
                  <a:lnTo>
                    <a:pt x="124510" y="607060"/>
                  </a:lnTo>
                  <a:lnTo>
                    <a:pt x="125006" y="608330"/>
                  </a:lnTo>
                  <a:lnTo>
                    <a:pt x="128638" y="607060"/>
                  </a:lnTo>
                  <a:lnTo>
                    <a:pt x="130365" y="608330"/>
                  </a:lnTo>
                  <a:lnTo>
                    <a:pt x="132092" y="609600"/>
                  </a:lnTo>
                  <a:lnTo>
                    <a:pt x="131267" y="612038"/>
                  </a:lnTo>
                  <a:lnTo>
                    <a:pt x="130022" y="613410"/>
                  </a:lnTo>
                  <a:lnTo>
                    <a:pt x="128803" y="614680"/>
                  </a:lnTo>
                  <a:lnTo>
                    <a:pt x="125869" y="613410"/>
                  </a:lnTo>
                  <a:lnTo>
                    <a:pt x="123964" y="605777"/>
                  </a:lnTo>
                  <a:lnTo>
                    <a:pt x="118605" y="607060"/>
                  </a:lnTo>
                  <a:lnTo>
                    <a:pt x="118427" y="605777"/>
                  </a:lnTo>
                  <a:lnTo>
                    <a:pt x="117741" y="605777"/>
                  </a:lnTo>
                  <a:lnTo>
                    <a:pt x="117741" y="604520"/>
                  </a:lnTo>
                  <a:lnTo>
                    <a:pt x="116700" y="604520"/>
                  </a:lnTo>
                  <a:lnTo>
                    <a:pt x="116192" y="605777"/>
                  </a:lnTo>
                  <a:lnTo>
                    <a:pt x="116700" y="607060"/>
                  </a:lnTo>
                  <a:lnTo>
                    <a:pt x="117741" y="607060"/>
                  </a:lnTo>
                  <a:lnTo>
                    <a:pt x="116700" y="609600"/>
                  </a:lnTo>
                  <a:lnTo>
                    <a:pt x="116357" y="609600"/>
                  </a:lnTo>
                  <a:lnTo>
                    <a:pt x="114808" y="608787"/>
                  </a:lnTo>
                  <a:lnTo>
                    <a:pt x="114808" y="617220"/>
                  </a:lnTo>
                  <a:lnTo>
                    <a:pt x="114109" y="618363"/>
                  </a:lnTo>
                  <a:lnTo>
                    <a:pt x="114109" y="661670"/>
                  </a:lnTo>
                  <a:lnTo>
                    <a:pt x="110832" y="664210"/>
                  </a:lnTo>
                  <a:lnTo>
                    <a:pt x="108927" y="664210"/>
                  </a:lnTo>
                  <a:lnTo>
                    <a:pt x="108927" y="666750"/>
                  </a:lnTo>
                  <a:lnTo>
                    <a:pt x="106502" y="669290"/>
                  </a:lnTo>
                  <a:lnTo>
                    <a:pt x="104952" y="670560"/>
                  </a:lnTo>
                  <a:lnTo>
                    <a:pt x="102349" y="670560"/>
                  </a:lnTo>
                  <a:lnTo>
                    <a:pt x="102069" y="669290"/>
                  </a:lnTo>
                  <a:lnTo>
                    <a:pt x="102006" y="668997"/>
                  </a:lnTo>
                  <a:lnTo>
                    <a:pt x="103682" y="667575"/>
                  </a:lnTo>
                  <a:lnTo>
                    <a:pt x="103568" y="668020"/>
                  </a:lnTo>
                  <a:lnTo>
                    <a:pt x="104470" y="666902"/>
                  </a:lnTo>
                  <a:lnTo>
                    <a:pt x="104597" y="666750"/>
                  </a:lnTo>
                  <a:lnTo>
                    <a:pt x="105156" y="666330"/>
                  </a:lnTo>
                  <a:lnTo>
                    <a:pt x="105994" y="665619"/>
                  </a:lnTo>
                  <a:lnTo>
                    <a:pt x="105524" y="665619"/>
                  </a:lnTo>
                  <a:lnTo>
                    <a:pt x="104216" y="665619"/>
                  </a:lnTo>
                  <a:lnTo>
                    <a:pt x="104254" y="665480"/>
                  </a:lnTo>
                  <a:lnTo>
                    <a:pt x="105638" y="665480"/>
                  </a:lnTo>
                  <a:lnTo>
                    <a:pt x="106159" y="665480"/>
                  </a:lnTo>
                  <a:lnTo>
                    <a:pt x="105994" y="665619"/>
                  </a:lnTo>
                  <a:lnTo>
                    <a:pt x="108927" y="666750"/>
                  </a:lnTo>
                  <a:lnTo>
                    <a:pt x="108927" y="664210"/>
                  </a:lnTo>
                  <a:lnTo>
                    <a:pt x="107543" y="664210"/>
                  </a:lnTo>
                  <a:lnTo>
                    <a:pt x="110134" y="661670"/>
                  </a:lnTo>
                  <a:lnTo>
                    <a:pt x="106159" y="656590"/>
                  </a:lnTo>
                  <a:lnTo>
                    <a:pt x="103568" y="659130"/>
                  </a:lnTo>
                  <a:lnTo>
                    <a:pt x="103911" y="660400"/>
                  </a:lnTo>
                  <a:lnTo>
                    <a:pt x="104940" y="662901"/>
                  </a:lnTo>
                  <a:lnTo>
                    <a:pt x="104597" y="664210"/>
                  </a:lnTo>
                  <a:lnTo>
                    <a:pt x="104406" y="664921"/>
                  </a:lnTo>
                  <a:lnTo>
                    <a:pt x="102184" y="664210"/>
                  </a:lnTo>
                  <a:lnTo>
                    <a:pt x="102717" y="662901"/>
                  </a:lnTo>
                  <a:lnTo>
                    <a:pt x="104597" y="662901"/>
                  </a:lnTo>
                  <a:lnTo>
                    <a:pt x="103733" y="660400"/>
                  </a:lnTo>
                  <a:lnTo>
                    <a:pt x="103047" y="659130"/>
                  </a:lnTo>
                  <a:lnTo>
                    <a:pt x="102184" y="659130"/>
                  </a:lnTo>
                  <a:lnTo>
                    <a:pt x="104419" y="657758"/>
                  </a:lnTo>
                  <a:lnTo>
                    <a:pt x="104063" y="657758"/>
                  </a:lnTo>
                  <a:lnTo>
                    <a:pt x="101663" y="656590"/>
                  </a:lnTo>
                  <a:lnTo>
                    <a:pt x="100279" y="655320"/>
                  </a:lnTo>
                  <a:lnTo>
                    <a:pt x="100457" y="655320"/>
                  </a:lnTo>
                  <a:lnTo>
                    <a:pt x="99936" y="654050"/>
                  </a:lnTo>
                  <a:lnTo>
                    <a:pt x="99822" y="666330"/>
                  </a:lnTo>
                  <a:lnTo>
                    <a:pt x="99758" y="681990"/>
                  </a:lnTo>
                  <a:lnTo>
                    <a:pt x="99415" y="681482"/>
                  </a:lnTo>
                  <a:lnTo>
                    <a:pt x="99415" y="687070"/>
                  </a:lnTo>
                  <a:lnTo>
                    <a:pt x="98031" y="687070"/>
                  </a:lnTo>
                  <a:lnTo>
                    <a:pt x="98209" y="685800"/>
                  </a:lnTo>
                  <a:lnTo>
                    <a:pt x="98894" y="685800"/>
                  </a:lnTo>
                  <a:lnTo>
                    <a:pt x="99415" y="687070"/>
                  </a:lnTo>
                  <a:lnTo>
                    <a:pt x="99415" y="681482"/>
                  </a:lnTo>
                  <a:lnTo>
                    <a:pt x="98894" y="680707"/>
                  </a:lnTo>
                  <a:lnTo>
                    <a:pt x="96989" y="680707"/>
                  </a:lnTo>
                  <a:lnTo>
                    <a:pt x="96647" y="679450"/>
                  </a:lnTo>
                  <a:lnTo>
                    <a:pt x="99415" y="679450"/>
                  </a:lnTo>
                  <a:lnTo>
                    <a:pt x="99758" y="681990"/>
                  </a:lnTo>
                  <a:lnTo>
                    <a:pt x="99758" y="666318"/>
                  </a:lnTo>
                  <a:lnTo>
                    <a:pt x="96481" y="665480"/>
                  </a:lnTo>
                  <a:lnTo>
                    <a:pt x="93370" y="666750"/>
                  </a:lnTo>
                  <a:lnTo>
                    <a:pt x="91808" y="666750"/>
                  </a:lnTo>
                  <a:lnTo>
                    <a:pt x="91579" y="667575"/>
                  </a:lnTo>
                  <a:lnTo>
                    <a:pt x="91147" y="668997"/>
                  </a:lnTo>
                  <a:lnTo>
                    <a:pt x="91059" y="669290"/>
                  </a:lnTo>
                  <a:lnTo>
                    <a:pt x="91122" y="670560"/>
                  </a:lnTo>
                  <a:lnTo>
                    <a:pt x="91122" y="671779"/>
                  </a:lnTo>
                  <a:lnTo>
                    <a:pt x="96685" y="671779"/>
                  </a:lnTo>
                  <a:lnTo>
                    <a:pt x="95097" y="674370"/>
                  </a:lnTo>
                  <a:lnTo>
                    <a:pt x="93192" y="673100"/>
                  </a:lnTo>
                  <a:lnTo>
                    <a:pt x="92329" y="673100"/>
                  </a:lnTo>
                  <a:lnTo>
                    <a:pt x="92329" y="692150"/>
                  </a:lnTo>
                  <a:lnTo>
                    <a:pt x="91986" y="692150"/>
                  </a:lnTo>
                  <a:lnTo>
                    <a:pt x="89738" y="690880"/>
                  </a:lnTo>
                  <a:lnTo>
                    <a:pt x="90601" y="690880"/>
                  </a:lnTo>
                  <a:lnTo>
                    <a:pt x="92329" y="692150"/>
                  </a:lnTo>
                  <a:lnTo>
                    <a:pt x="92329" y="673100"/>
                  </a:lnTo>
                  <a:lnTo>
                    <a:pt x="91630" y="673100"/>
                  </a:lnTo>
                  <a:lnTo>
                    <a:pt x="91465" y="674370"/>
                  </a:lnTo>
                  <a:lnTo>
                    <a:pt x="91122" y="673100"/>
                  </a:lnTo>
                  <a:lnTo>
                    <a:pt x="89903" y="673100"/>
                  </a:lnTo>
                  <a:lnTo>
                    <a:pt x="89560" y="672744"/>
                  </a:lnTo>
                  <a:lnTo>
                    <a:pt x="89560" y="688340"/>
                  </a:lnTo>
                  <a:lnTo>
                    <a:pt x="89217" y="688340"/>
                  </a:lnTo>
                  <a:lnTo>
                    <a:pt x="89560" y="690880"/>
                  </a:lnTo>
                  <a:lnTo>
                    <a:pt x="88011" y="690880"/>
                  </a:lnTo>
                  <a:lnTo>
                    <a:pt x="85763" y="692150"/>
                  </a:lnTo>
                  <a:lnTo>
                    <a:pt x="85763" y="702310"/>
                  </a:lnTo>
                  <a:lnTo>
                    <a:pt x="83159" y="701040"/>
                  </a:lnTo>
                  <a:lnTo>
                    <a:pt x="81775" y="698779"/>
                  </a:lnTo>
                  <a:lnTo>
                    <a:pt x="81775" y="722630"/>
                  </a:lnTo>
                  <a:lnTo>
                    <a:pt x="80225" y="723900"/>
                  </a:lnTo>
                  <a:lnTo>
                    <a:pt x="79705" y="723900"/>
                  </a:lnTo>
                  <a:lnTo>
                    <a:pt x="78384" y="723303"/>
                  </a:lnTo>
                  <a:lnTo>
                    <a:pt x="78587" y="723900"/>
                  </a:lnTo>
                  <a:lnTo>
                    <a:pt x="79019" y="725170"/>
                  </a:lnTo>
                  <a:lnTo>
                    <a:pt x="79019" y="731520"/>
                  </a:lnTo>
                  <a:lnTo>
                    <a:pt x="75209" y="731520"/>
                  </a:lnTo>
                  <a:lnTo>
                    <a:pt x="72440" y="732790"/>
                  </a:lnTo>
                  <a:lnTo>
                    <a:pt x="70548" y="731520"/>
                  </a:lnTo>
                  <a:lnTo>
                    <a:pt x="70192" y="731088"/>
                  </a:lnTo>
                  <a:lnTo>
                    <a:pt x="70192" y="748030"/>
                  </a:lnTo>
                  <a:lnTo>
                    <a:pt x="68808" y="748030"/>
                  </a:lnTo>
                  <a:lnTo>
                    <a:pt x="68986" y="746760"/>
                  </a:lnTo>
                  <a:lnTo>
                    <a:pt x="69507" y="746760"/>
                  </a:lnTo>
                  <a:lnTo>
                    <a:pt x="70192" y="748030"/>
                  </a:lnTo>
                  <a:lnTo>
                    <a:pt x="70192" y="731088"/>
                  </a:lnTo>
                  <a:lnTo>
                    <a:pt x="68465" y="728980"/>
                  </a:lnTo>
                  <a:lnTo>
                    <a:pt x="65532" y="726440"/>
                  </a:lnTo>
                  <a:lnTo>
                    <a:pt x="76250" y="726440"/>
                  </a:lnTo>
                  <a:lnTo>
                    <a:pt x="71234" y="722630"/>
                  </a:lnTo>
                  <a:lnTo>
                    <a:pt x="71056" y="722630"/>
                  </a:lnTo>
                  <a:lnTo>
                    <a:pt x="70878" y="721309"/>
                  </a:lnTo>
                  <a:lnTo>
                    <a:pt x="68643" y="721309"/>
                  </a:lnTo>
                  <a:lnTo>
                    <a:pt x="68808" y="720090"/>
                  </a:lnTo>
                  <a:lnTo>
                    <a:pt x="69329" y="720090"/>
                  </a:lnTo>
                  <a:lnTo>
                    <a:pt x="70192" y="718820"/>
                  </a:lnTo>
                  <a:lnTo>
                    <a:pt x="71577" y="718820"/>
                  </a:lnTo>
                  <a:lnTo>
                    <a:pt x="71577" y="720090"/>
                  </a:lnTo>
                  <a:lnTo>
                    <a:pt x="71755" y="720090"/>
                  </a:lnTo>
                  <a:lnTo>
                    <a:pt x="72085" y="721309"/>
                  </a:lnTo>
                  <a:lnTo>
                    <a:pt x="72440" y="722630"/>
                  </a:lnTo>
                  <a:lnTo>
                    <a:pt x="74041" y="721461"/>
                  </a:lnTo>
                  <a:lnTo>
                    <a:pt x="75882" y="725170"/>
                  </a:lnTo>
                  <a:lnTo>
                    <a:pt x="79019" y="731520"/>
                  </a:lnTo>
                  <a:lnTo>
                    <a:pt x="79019" y="725170"/>
                  </a:lnTo>
                  <a:lnTo>
                    <a:pt x="78384" y="723303"/>
                  </a:lnTo>
                  <a:lnTo>
                    <a:pt x="77279" y="720090"/>
                  </a:lnTo>
                  <a:lnTo>
                    <a:pt x="79933" y="721309"/>
                  </a:lnTo>
                  <a:lnTo>
                    <a:pt x="81775" y="722630"/>
                  </a:lnTo>
                  <a:lnTo>
                    <a:pt x="81775" y="698779"/>
                  </a:lnTo>
                  <a:lnTo>
                    <a:pt x="81610" y="698500"/>
                  </a:lnTo>
                  <a:lnTo>
                    <a:pt x="80911" y="698500"/>
                  </a:lnTo>
                  <a:lnTo>
                    <a:pt x="80911" y="717550"/>
                  </a:lnTo>
                  <a:lnTo>
                    <a:pt x="76911" y="715518"/>
                  </a:lnTo>
                  <a:lnTo>
                    <a:pt x="79184" y="715010"/>
                  </a:lnTo>
                  <a:lnTo>
                    <a:pt x="80403" y="715010"/>
                  </a:lnTo>
                  <a:lnTo>
                    <a:pt x="80911" y="717550"/>
                  </a:lnTo>
                  <a:lnTo>
                    <a:pt x="80911" y="698500"/>
                  </a:lnTo>
                  <a:lnTo>
                    <a:pt x="78841" y="698500"/>
                  </a:lnTo>
                  <a:lnTo>
                    <a:pt x="79184" y="697230"/>
                  </a:lnTo>
                  <a:lnTo>
                    <a:pt x="79184" y="695960"/>
                  </a:lnTo>
                  <a:lnTo>
                    <a:pt x="80568" y="697230"/>
                  </a:lnTo>
                  <a:lnTo>
                    <a:pt x="81953" y="697230"/>
                  </a:lnTo>
                  <a:lnTo>
                    <a:pt x="83159" y="695960"/>
                  </a:lnTo>
                  <a:lnTo>
                    <a:pt x="82994" y="697230"/>
                  </a:lnTo>
                  <a:lnTo>
                    <a:pt x="85763" y="702310"/>
                  </a:lnTo>
                  <a:lnTo>
                    <a:pt x="85763" y="692150"/>
                  </a:lnTo>
                  <a:lnTo>
                    <a:pt x="86271" y="690880"/>
                  </a:lnTo>
                  <a:lnTo>
                    <a:pt x="84899" y="689610"/>
                  </a:lnTo>
                  <a:lnTo>
                    <a:pt x="84810" y="688340"/>
                  </a:lnTo>
                  <a:lnTo>
                    <a:pt x="84721" y="687070"/>
                  </a:lnTo>
                  <a:lnTo>
                    <a:pt x="85763" y="687070"/>
                  </a:lnTo>
                  <a:lnTo>
                    <a:pt x="85674" y="685800"/>
                  </a:lnTo>
                  <a:lnTo>
                    <a:pt x="85585" y="684504"/>
                  </a:lnTo>
                  <a:lnTo>
                    <a:pt x="87185" y="684504"/>
                  </a:lnTo>
                  <a:lnTo>
                    <a:pt x="87261" y="684720"/>
                  </a:lnTo>
                  <a:lnTo>
                    <a:pt x="87452" y="685800"/>
                  </a:lnTo>
                  <a:lnTo>
                    <a:pt x="87655" y="687070"/>
                  </a:lnTo>
                  <a:lnTo>
                    <a:pt x="88519" y="687070"/>
                  </a:lnTo>
                  <a:lnTo>
                    <a:pt x="89560" y="688340"/>
                  </a:lnTo>
                  <a:lnTo>
                    <a:pt x="89560" y="672744"/>
                  </a:lnTo>
                  <a:lnTo>
                    <a:pt x="88646" y="671779"/>
                  </a:lnTo>
                  <a:lnTo>
                    <a:pt x="87680" y="670560"/>
                  </a:lnTo>
                  <a:lnTo>
                    <a:pt x="88747" y="671779"/>
                  </a:lnTo>
                  <a:lnTo>
                    <a:pt x="90043" y="670420"/>
                  </a:lnTo>
                  <a:lnTo>
                    <a:pt x="91020" y="669290"/>
                  </a:lnTo>
                  <a:lnTo>
                    <a:pt x="90462" y="666902"/>
                  </a:lnTo>
                  <a:lnTo>
                    <a:pt x="90424" y="666750"/>
                  </a:lnTo>
                  <a:lnTo>
                    <a:pt x="93878" y="665480"/>
                  </a:lnTo>
                  <a:lnTo>
                    <a:pt x="92849" y="661670"/>
                  </a:lnTo>
                  <a:lnTo>
                    <a:pt x="94018" y="665340"/>
                  </a:lnTo>
                  <a:lnTo>
                    <a:pt x="94056" y="665480"/>
                  </a:lnTo>
                  <a:lnTo>
                    <a:pt x="98882" y="662940"/>
                  </a:lnTo>
                  <a:lnTo>
                    <a:pt x="99822" y="666330"/>
                  </a:lnTo>
                  <a:lnTo>
                    <a:pt x="99822" y="654050"/>
                  </a:lnTo>
                  <a:lnTo>
                    <a:pt x="99237" y="654050"/>
                  </a:lnTo>
                  <a:lnTo>
                    <a:pt x="99237" y="659130"/>
                  </a:lnTo>
                  <a:lnTo>
                    <a:pt x="99237" y="660400"/>
                  </a:lnTo>
                  <a:lnTo>
                    <a:pt x="98552" y="659130"/>
                  </a:lnTo>
                  <a:lnTo>
                    <a:pt x="98209" y="659130"/>
                  </a:lnTo>
                  <a:lnTo>
                    <a:pt x="98018" y="657758"/>
                  </a:lnTo>
                  <a:lnTo>
                    <a:pt x="98894" y="657758"/>
                  </a:lnTo>
                  <a:lnTo>
                    <a:pt x="98894" y="659130"/>
                  </a:lnTo>
                  <a:lnTo>
                    <a:pt x="99237" y="659130"/>
                  </a:lnTo>
                  <a:lnTo>
                    <a:pt x="99237" y="654050"/>
                  </a:lnTo>
                  <a:lnTo>
                    <a:pt x="102184" y="652780"/>
                  </a:lnTo>
                  <a:lnTo>
                    <a:pt x="100774" y="651967"/>
                  </a:lnTo>
                  <a:lnTo>
                    <a:pt x="100584" y="651840"/>
                  </a:lnTo>
                  <a:lnTo>
                    <a:pt x="100863" y="651840"/>
                  </a:lnTo>
                  <a:lnTo>
                    <a:pt x="102184" y="650240"/>
                  </a:lnTo>
                  <a:lnTo>
                    <a:pt x="102831" y="651421"/>
                  </a:lnTo>
                  <a:lnTo>
                    <a:pt x="103568" y="652780"/>
                  </a:lnTo>
                  <a:lnTo>
                    <a:pt x="103771" y="654050"/>
                  </a:lnTo>
                  <a:lnTo>
                    <a:pt x="104381" y="657758"/>
                  </a:lnTo>
                  <a:lnTo>
                    <a:pt x="106159" y="656590"/>
                  </a:lnTo>
                  <a:lnTo>
                    <a:pt x="107886" y="655320"/>
                  </a:lnTo>
                  <a:lnTo>
                    <a:pt x="113080" y="652780"/>
                  </a:lnTo>
                  <a:lnTo>
                    <a:pt x="113969" y="660400"/>
                  </a:lnTo>
                  <a:lnTo>
                    <a:pt x="114109" y="661670"/>
                  </a:lnTo>
                  <a:lnTo>
                    <a:pt x="114109" y="618363"/>
                  </a:lnTo>
                  <a:lnTo>
                    <a:pt x="113360" y="619582"/>
                  </a:lnTo>
                  <a:lnTo>
                    <a:pt x="113271" y="619709"/>
                  </a:lnTo>
                  <a:lnTo>
                    <a:pt x="113118" y="620090"/>
                  </a:lnTo>
                  <a:lnTo>
                    <a:pt x="113118" y="651421"/>
                  </a:lnTo>
                  <a:lnTo>
                    <a:pt x="112382" y="652780"/>
                  </a:lnTo>
                  <a:lnTo>
                    <a:pt x="109093" y="654050"/>
                  </a:lnTo>
                  <a:lnTo>
                    <a:pt x="110172" y="651421"/>
                  </a:lnTo>
                  <a:lnTo>
                    <a:pt x="113118" y="651421"/>
                  </a:lnTo>
                  <a:lnTo>
                    <a:pt x="113118" y="620090"/>
                  </a:lnTo>
                  <a:lnTo>
                    <a:pt x="112204" y="622300"/>
                  </a:lnTo>
                  <a:lnTo>
                    <a:pt x="110998" y="623570"/>
                  </a:lnTo>
                  <a:lnTo>
                    <a:pt x="110312" y="622744"/>
                  </a:lnTo>
                  <a:lnTo>
                    <a:pt x="110312" y="624840"/>
                  </a:lnTo>
                  <a:lnTo>
                    <a:pt x="109969" y="626071"/>
                  </a:lnTo>
                  <a:lnTo>
                    <a:pt x="109969" y="632460"/>
                  </a:lnTo>
                  <a:lnTo>
                    <a:pt x="109880" y="633730"/>
                  </a:lnTo>
                  <a:lnTo>
                    <a:pt x="108356" y="636270"/>
                  </a:lnTo>
                  <a:lnTo>
                    <a:pt x="109093" y="638810"/>
                  </a:lnTo>
                  <a:lnTo>
                    <a:pt x="108648" y="639622"/>
                  </a:lnTo>
                  <a:lnTo>
                    <a:pt x="108572" y="639775"/>
                  </a:lnTo>
                  <a:lnTo>
                    <a:pt x="108483" y="639953"/>
                  </a:lnTo>
                  <a:lnTo>
                    <a:pt x="108407" y="640080"/>
                  </a:lnTo>
                  <a:lnTo>
                    <a:pt x="107022" y="642620"/>
                  </a:lnTo>
                  <a:lnTo>
                    <a:pt x="103466" y="637768"/>
                  </a:lnTo>
                  <a:lnTo>
                    <a:pt x="103911" y="637540"/>
                  </a:lnTo>
                  <a:lnTo>
                    <a:pt x="105981" y="636270"/>
                  </a:lnTo>
                  <a:lnTo>
                    <a:pt x="107492" y="631837"/>
                  </a:lnTo>
                  <a:lnTo>
                    <a:pt x="109969" y="632460"/>
                  </a:lnTo>
                  <a:lnTo>
                    <a:pt x="109969" y="626071"/>
                  </a:lnTo>
                  <a:lnTo>
                    <a:pt x="109791" y="626110"/>
                  </a:lnTo>
                  <a:lnTo>
                    <a:pt x="110134" y="624840"/>
                  </a:lnTo>
                  <a:lnTo>
                    <a:pt x="110312" y="624840"/>
                  </a:lnTo>
                  <a:lnTo>
                    <a:pt x="110312" y="622744"/>
                  </a:lnTo>
                  <a:lnTo>
                    <a:pt x="109956" y="622300"/>
                  </a:lnTo>
                  <a:lnTo>
                    <a:pt x="107327" y="619709"/>
                  </a:lnTo>
                  <a:lnTo>
                    <a:pt x="106705" y="619061"/>
                  </a:lnTo>
                  <a:lnTo>
                    <a:pt x="106184" y="618464"/>
                  </a:lnTo>
                  <a:lnTo>
                    <a:pt x="107708" y="617220"/>
                  </a:lnTo>
                  <a:lnTo>
                    <a:pt x="110096" y="618464"/>
                  </a:lnTo>
                  <a:lnTo>
                    <a:pt x="110477" y="617220"/>
                  </a:lnTo>
                  <a:lnTo>
                    <a:pt x="110744" y="616229"/>
                  </a:lnTo>
                  <a:lnTo>
                    <a:pt x="110820" y="615950"/>
                  </a:lnTo>
                  <a:lnTo>
                    <a:pt x="112204" y="617220"/>
                  </a:lnTo>
                  <a:lnTo>
                    <a:pt x="114808" y="617220"/>
                  </a:lnTo>
                  <a:lnTo>
                    <a:pt x="114808" y="608787"/>
                  </a:lnTo>
                  <a:lnTo>
                    <a:pt x="111518" y="607060"/>
                  </a:lnTo>
                  <a:lnTo>
                    <a:pt x="106502" y="608330"/>
                  </a:lnTo>
                  <a:lnTo>
                    <a:pt x="106807" y="609600"/>
                  </a:lnTo>
                  <a:lnTo>
                    <a:pt x="107708" y="613410"/>
                  </a:lnTo>
                  <a:lnTo>
                    <a:pt x="107543" y="613410"/>
                  </a:lnTo>
                  <a:lnTo>
                    <a:pt x="107137" y="614680"/>
                  </a:lnTo>
                  <a:lnTo>
                    <a:pt x="106743" y="615911"/>
                  </a:lnTo>
                  <a:lnTo>
                    <a:pt x="106337" y="617220"/>
                  </a:lnTo>
                  <a:lnTo>
                    <a:pt x="101523" y="615010"/>
                  </a:lnTo>
                  <a:lnTo>
                    <a:pt x="101269" y="614730"/>
                  </a:lnTo>
                  <a:lnTo>
                    <a:pt x="101269" y="638937"/>
                  </a:lnTo>
                  <a:lnTo>
                    <a:pt x="100990" y="639622"/>
                  </a:lnTo>
                  <a:lnTo>
                    <a:pt x="100926" y="639775"/>
                  </a:lnTo>
                  <a:lnTo>
                    <a:pt x="100799" y="640080"/>
                  </a:lnTo>
                  <a:lnTo>
                    <a:pt x="99593" y="640080"/>
                  </a:lnTo>
                  <a:lnTo>
                    <a:pt x="99326" y="639953"/>
                  </a:lnTo>
                  <a:lnTo>
                    <a:pt x="101269" y="638937"/>
                  </a:lnTo>
                  <a:lnTo>
                    <a:pt x="101269" y="614730"/>
                  </a:lnTo>
                  <a:lnTo>
                    <a:pt x="99580" y="612813"/>
                  </a:lnTo>
                  <a:lnTo>
                    <a:pt x="99580" y="618464"/>
                  </a:lnTo>
                  <a:lnTo>
                    <a:pt x="99136" y="618807"/>
                  </a:lnTo>
                  <a:lnTo>
                    <a:pt x="99136" y="650989"/>
                  </a:lnTo>
                  <a:lnTo>
                    <a:pt x="97866" y="650240"/>
                  </a:lnTo>
                  <a:lnTo>
                    <a:pt x="96989" y="650240"/>
                  </a:lnTo>
                  <a:lnTo>
                    <a:pt x="95059" y="651421"/>
                  </a:lnTo>
                  <a:lnTo>
                    <a:pt x="95084" y="652208"/>
                  </a:lnTo>
                  <a:lnTo>
                    <a:pt x="95211" y="652780"/>
                  </a:lnTo>
                  <a:lnTo>
                    <a:pt x="95783" y="655320"/>
                  </a:lnTo>
                  <a:lnTo>
                    <a:pt x="98031" y="654050"/>
                  </a:lnTo>
                  <a:lnTo>
                    <a:pt x="96824" y="655320"/>
                  </a:lnTo>
                  <a:lnTo>
                    <a:pt x="98374" y="655320"/>
                  </a:lnTo>
                  <a:lnTo>
                    <a:pt x="99072" y="656590"/>
                  </a:lnTo>
                  <a:lnTo>
                    <a:pt x="97510" y="656590"/>
                  </a:lnTo>
                  <a:lnTo>
                    <a:pt x="94399" y="655320"/>
                  </a:lnTo>
                  <a:lnTo>
                    <a:pt x="94830" y="652780"/>
                  </a:lnTo>
                  <a:lnTo>
                    <a:pt x="94869" y="651840"/>
                  </a:lnTo>
                  <a:lnTo>
                    <a:pt x="78943" y="651840"/>
                  </a:lnTo>
                  <a:lnTo>
                    <a:pt x="79527" y="655320"/>
                  </a:lnTo>
                  <a:lnTo>
                    <a:pt x="83515" y="655320"/>
                  </a:lnTo>
                  <a:lnTo>
                    <a:pt x="83515" y="656590"/>
                  </a:lnTo>
                  <a:lnTo>
                    <a:pt x="84721" y="656590"/>
                  </a:lnTo>
                  <a:lnTo>
                    <a:pt x="84721" y="655320"/>
                  </a:lnTo>
                  <a:lnTo>
                    <a:pt x="88011" y="656590"/>
                  </a:lnTo>
                  <a:lnTo>
                    <a:pt x="90258" y="660400"/>
                  </a:lnTo>
                  <a:lnTo>
                    <a:pt x="91008" y="661670"/>
                  </a:lnTo>
                  <a:lnTo>
                    <a:pt x="92506" y="664210"/>
                  </a:lnTo>
                  <a:lnTo>
                    <a:pt x="87109" y="664210"/>
                  </a:lnTo>
                  <a:lnTo>
                    <a:pt x="87109" y="684339"/>
                  </a:lnTo>
                  <a:lnTo>
                    <a:pt x="85928" y="683260"/>
                  </a:lnTo>
                  <a:lnTo>
                    <a:pt x="83858" y="679450"/>
                  </a:lnTo>
                  <a:lnTo>
                    <a:pt x="80746" y="681990"/>
                  </a:lnTo>
                  <a:lnTo>
                    <a:pt x="76936" y="683260"/>
                  </a:lnTo>
                  <a:lnTo>
                    <a:pt x="75552" y="683260"/>
                  </a:lnTo>
                  <a:lnTo>
                    <a:pt x="75552" y="715010"/>
                  </a:lnTo>
                  <a:lnTo>
                    <a:pt x="73977" y="716165"/>
                  </a:lnTo>
                  <a:lnTo>
                    <a:pt x="75476" y="715835"/>
                  </a:lnTo>
                  <a:lnTo>
                    <a:pt x="74599" y="717550"/>
                  </a:lnTo>
                  <a:lnTo>
                    <a:pt x="74523" y="717715"/>
                  </a:lnTo>
                  <a:lnTo>
                    <a:pt x="74523" y="717550"/>
                  </a:lnTo>
                  <a:lnTo>
                    <a:pt x="73660" y="717550"/>
                  </a:lnTo>
                  <a:lnTo>
                    <a:pt x="73469" y="716165"/>
                  </a:lnTo>
                  <a:lnTo>
                    <a:pt x="73888" y="716165"/>
                  </a:lnTo>
                  <a:lnTo>
                    <a:pt x="74523" y="715010"/>
                  </a:lnTo>
                  <a:lnTo>
                    <a:pt x="75552" y="715010"/>
                  </a:lnTo>
                  <a:lnTo>
                    <a:pt x="75552" y="683260"/>
                  </a:lnTo>
                  <a:lnTo>
                    <a:pt x="74523" y="683260"/>
                  </a:lnTo>
                  <a:lnTo>
                    <a:pt x="73507" y="684504"/>
                  </a:lnTo>
                  <a:lnTo>
                    <a:pt x="73774" y="684136"/>
                  </a:lnTo>
                  <a:lnTo>
                    <a:pt x="74345" y="683260"/>
                  </a:lnTo>
                  <a:lnTo>
                    <a:pt x="73139" y="678180"/>
                  </a:lnTo>
                  <a:lnTo>
                    <a:pt x="77457" y="679450"/>
                  </a:lnTo>
                  <a:lnTo>
                    <a:pt x="78155" y="679450"/>
                  </a:lnTo>
                  <a:lnTo>
                    <a:pt x="79184" y="678180"/>
                  </a:lnTo>
                  <a:lnTo>
                    <a:pt x="84543" y="678180"/>
                  </a:lnTo>
                  <a:lnTo>
                    <a:pt x="84543" y="679450"/>
                  </a:lnTo>
                  <a:lnTo>
                    <a:pt x="84594" y="680580"/>
                  </a:lnTo>
                  <a:lnTo>
                    <a:pt x="84543" y="680707"/>
                  </a:lnTo>
                  <a:lnTo>
                    <a:pt x="85928" y="683260"/>
                  </a:lnTo>
                  <a:lnTo>
                    <a:pt x="86893" y="684136"/>
                  </a:lnTo>
                  <a:lnTo>
                    <a:pt x="86423" y="683336"/>
                  </a:lnTo>
                  <a:lnTo>
                    <a:pt x="87109" y="684339"/>
                  </a:lnTo>
                  <a:lnTo>
                    <a:pt x="87109" y="664210"/>
                  </a:lnTo>
                  <a:lnTo>
                    <a:pt x="86969" y="664210"/>
                  </a:lnTo>
                  <a:lnTo>
                    <a:pt x="85382" y="664679"/>
                  </a:lnTo>
                  <a:lnTo>
                    <a:pt x="85382" y="681761"/>
                  </a:lnTo>
                  <a:lnTo>
                    <a:pt x="84836" y="680935"/>
                  </a:lnTo>
                  <a:lnTo>
                    <a:pt x="85382" y="681761"/>
                  </a:lnTo>
                  <a:lnTo>
                    <a:pt x="85382" y="664679"/>
                  </a:lnTo>
                  <a:lnTo>
                    <a:pt x="83121" y="665340"/>
                  </a:lnTo>
                  <a:lnTo>
                    <a:pt x="82130" y="664210"/>
                  </a:lnTo>
                  <a:lnTo>
                    <a:pt x="82232" y="668020"/>
                  </a:lnTo>
                  <a:lnTo>
                    <a:pt x="82296" y="670560"/>
                  </a:lnTo>
                  <a:lnTo>
                    <a:pt x="81610" y="670560"/>
                  </a:lnTo>
                  <a:lnTo>
                    <a:pt x="79019" y="669290"/>
                  </a:lnTo>
                  <a:lnTo>
                    <a:pt x="77724" y="670560"/>
                  </a:lnTo>
                  <a:lnTo>
                    <a:pt x="76479" y="671779"/>
                  </a:lnTo>
                  <a:lnTo>
                    <a:pt x="75044" y="669290"/>
                  </a:lnTo>
                  <a:lnTo>
                    <a:pt x="79019" y="669290"/>
                  </a:lnTo>
                  <a:lnTo>
                    <a:pt x="80911" y="669290"/>
                  </a:lnTo>
                  <a:lnTo>
                    <a:pt x="71056" y="664210"/>
                  </a:lnTo>
                  <a:lnTo>
                    <a:pt x="74345" y="669290"/>
                  </a:lnTo>
                  <a:lnTo>
                    <a:pt x="71412" y="668020"/>
                  </a:lnTo>
                  <a:lnTo>
                    <a:pt x="68465" y="668020"/>
                  </a:lnTo>
                  <a:lnTo>
                    <a:pt x="68465" y="673100"/>
                  </a:lnTo>
                  <a:lnTo>
                    <a:pt x="66560" y="671842"/>
                  </a:lnTo>
                  <a:lnTo>
                    <a:pt x="62420" y="673100"/>
                  </a:lnTo>
                  <a:lnTo>
                    <a:pt x="63106" y="669290"/>
                  </a:lnTo>
                  <a:lnTo>
                    <a:pt x="67094" y="670420"/>
                  </a:lnTo>
                  <a:lnTo>
                    <a:pt x="67170" y="670560"/>
                  </a:lnTo>
                  <a:lnTo>
                    <a:pt x="67792" y="671779"/>
                  </a:lnTo>
                  <a:lnTo>
                    <a:pt x="68465" y="673100"/>
                  </a:lnTo>
                  <a:lnTo>
                    <a:pt x="68465" y="668020"/>
                  </a:lnTo>
                  <a:lnTo>
                    <a:pt x="66484" y="668020"/>
                  </a:lnTo>
                  <a:lnTo>
                    <a:pt x="67284" y="669848"/>
                  </a:lnTo>
                  <a:lnTo>
                    <a:pt x="65417" y="665619"/>
                  </a:lnTo>
                  <a:lnTo>
                    <a:pt x="65354" y="665480"/>
                  </a:lnTo>
                  <a:lnTo>
                    <a:pt x="62077" y="668020"/>
                  </a:lnTo>
                  <a:lnTo>
                    <a:pt x="60439" y="665619"/>
                  </a:lnTo>
                  <a:lnTo>
                    <a:pt x="60337" y="665480"/>
                  </a:lnTo>
                  <a:lnTo>
                    <a:pt x="59474" y="666750"/>
                  </a:lnTo>
                  <a:lnTo>
                    <a:pt x="58445" y="668020"/>
                  </a:lnTo>
                  <a:lnTo>
                    <a:pt x="54470" y="666750"/>
                  </a:lnTo>
                  <a:lnTo>
                    <a:pt x="54406" y="666330"/>
                  </a:lnTo>
                  <a:lnTo>
                    <a:pt x="54292" y="665480"/>
                  </a:lnTo>
                  <a:lnTo>
                    <a:pt x="54292" y="675640"/>
                  </a:lnTo>
                  <a:lnTo>
                    <a:pt x="52387" y="675640"/>
                  </a:lnTo>
                  <a:lnTo>
                    <a:pt x="52565" y="674370"/>
                  </a:lnTo>
                  <a:lnTo>
                    <a:pt x="53949" y="674370"/>
                  </a:lnTo>
                  <a:lnTo>
                    <a:pt x="54292" y="675640"/>
                  </a:lnTo>
                  <a:lnTo>
                    <a:pt x="54292" y="665480"/>
                  </a:lnTo>
                  <a:lnTo>
                    <a:pt x="55841" y="665480"/>
                  </a:lnTo>
                  <a:lnTo>
                    <a:pt x="54813" y="664210"/>
                  </a:lnTo>
                  <a:lnTo>
                    <a:pt x="63106" y="659130"/>
                  </a:lnTo>
                  <a:lnTo>
                    <a:pt x="64439" y="655320"/>
                  </a:lnTo>
                  <a:lnTo>
                    <a:pt x="59994" y="654050"/>
                  </a:lnTo>
                  <a:lnTo>
                    <a:pt x="59245" y="652208"/>
                  </a:lnTo>
                  <a:lnTo>
                    <a:pt x="65011" y="652780"/>
                  </a:lnTo>
                  <a:lnTo>
                    <a:pt x="62077" y="643890"/>
                  </a:lnTo>
                  <a:lnTo>
                    <a:pt x="60172" y="642620"/>
                  </a:lnTo>
                  <a:lnTo>
                    <a:pt x="58089" y="640080"/>
                  </a:lnTo>
                  <a:lnTo>
                    <a:pt x="61556" y="641350"/>
                  </a:lnTo>
                  <a:lnTo>
                    <a:pt x="61429" y="641134"/>
                  </a:lnTo>
                  <a:lnTo>
                    <a:pt x="61290" y="640080"/>
                  </a:lnTo>
                  <a:lnTo>
                    <a:pt x="61506" y="641134"/>
                  </a:lnTo>
                  <a:lnTo>
                    <a:pt x="61556" y="641350"/>
                  </a:lnTo>
                  <a:lnTo>
                    <a:pt x="62242" y="642620"/>
                  </a:lnTo>
                  <a:lnTo>
                    <a:pt x="62077" y="643890"/>
                  </a:lnTo>
                  <a:lnTo>
                    <a:pt x="63804" y="645160"/>
                  </a:lnTo>
                  <a:lnTo>
                    <a:pt x="72796" y="647700"/>
                  </a:lnTo>
                  <a:lnTo>
                    <a:pt x="72097" y="645160"/>
                  </a:lnTo>
                  <a:lnTo>
                    <a:pt x="75095" y="646315"/>
                  </a:lnTo>
                  <a:lnTo>
                    <a:pt x="74599" y="646315"/>
                  </a:lnTo>
                  <a:lnTo>
                    <a:pt x="82130" y="647700"/>
                  </a:lnTo>
                  <a:lnTo>
                    <a:pt x="82651" y="648970"/>
                  </a:lnTo>
                  <a:lnTo>
                    <a:pt x="78663" y="650240"/>
                  </a:lnTo>
                  <a:lnTo>
                    <a:pt x="78790" y="650989"/>
                  </a:lnTo>
                  <a:lnTo>
                    <a:pt x="78867" y="651421"/>
                  </a:lnTo>
                  <a:lnTo>
                    <a:pt x="94894" y="651421"/>
                  </a:lnTo>
                  <a:lnTo>
                    <a:pt x="95059" y="651421"/>
                  </a:lnTo>
                  <a:lnTo>
                    <a:pt x="95262" y="650240"/>
                  </a:lnTo>
                  <a:lnTo>
                    <a:pt x="98031" y="648970"/>
                  </a:lnTo>
                  <a:lnTo>
                    <a:pt x="98729" y="650240"/>
                  </a:lnTo>
                  <a:lnTo>
                    <a:pt x="99136" y="650989"/>
                  </a:lnTo>
                  <a:lnTo>
                    <a:pt x="99136" y="618807"/>
                  </a:lnTo>
                  <a:lnTo>
                    <a:pt x="98958" y="618934"/>
                  </a:lnTo>
                  <a:lnTo>
                    <a:pt x="98958" y="639775"/>
                  </a:lnTo>
                  <a:lnTo>
                    <a:pt x="96989" y="638810"/>
                  </a:lnTo>
                  <a:lnTo>
                    <a:pt x="96989" y="640080"/>
                  </a:lnTo>
                  <a:lnTo>
                    <a:pt x="94919" y="638810"/>
                  </a:lnTo>
                  <a:lnTo>
                    <a:pt x="92494" y="638810"/>
                  </a:lnTo>
                  <a:lnTo>
                    <a:pt x="90424" y="640080"/>
                  </a:lnTo>
                  <a:lnTo>
                    <a:pt x="90106" y="637768"/>
                  </a:lnTo>
                  <a:lnTo>
                    <a:pt x="90081" y="637540"/>
                  </a:lnTo>
                  <a:lnTo>
                    <a:pt x="90944" y="635000"/>
                  </a:lnTo>
                  <a:lnTo>
                    <a:pt x="91465" y="632460"/>
                  </a:lnTo>
                  <a:lnTo>
                    <a:pt x="91986" y="632460"/>
                  </a:lnTo>
                  <a:lnTo>
                    <a:pt x="92151" y="633730"/>
                  </a:lnTo>
                  <a:lnTo>
                    <a:pt x="92849" y="632460"/>
                  </a:lnTo>
                  <a:lnTo>
                    <a:pt x="96824" y="633730"/>
                  </a:lnTo>
                  <a:lnTo>
                    <a:pt x="97726" y="636270"/>
                  </a:lnTo>
                  <a:lnTo>
                    <a:pt x="98615" y="638810"/>
                  </a:lnTo>
                  <a:lnTo>
                    <a:pt x="98907" y="639622"/>
                  </a:lnTo>
                  <a:lnTo>
                    <a:pt x="98958" y="639775"/>
                  </a:lnTo>
                  <a:lnTo>
                    <a:pt x="98958" y="618934"/>
                  </a:lnTo>
                  <a:lnTo>
                    <a:pt x="97917" y="619709"/>
                  </a:lnTo>
                  <a:lnTo>
                    <a:pt x="98894" y="617220"/>
                  </a:lnTo>
                  <a:lnTo>
                    <a:pt x="98793" y="615911"/>
                  </a:lnTo>
                  <a:lnTo>
                    <a:pt x="98894" y="616229"/>
                  </a:lnTo>
                  <a:lnTo>
                    <a:pt x="99580" y="618464"/>
                  </a:lnTo>
                  <a:lnTo>
                    <a:pt x="99580" y="612813"/>
                  </a:lnTo>
                  <a:lnTo>
                    <a:pt x="97866" y="610870"/>
                  </a:lnTo>
                  <a:lnTo>
                    <a:pt x="101485" y="609600"/>
                  </a:lnTo>
                  <a:lnTo>
                    <a:pt x="102349" y="609600"/>
                  </a:lnTo>
                  <a:lnTo>
                    <a:pt x="103225" y="610870"/>
                  </a:lnTo>
                  <a:lnTo>
                    <a:pt x="104254" y="610870"/>
                  </a:lnTo>
                  <a:lnTo>
                    <a:pt x="105295" y="609600"/>
                  </a:lnTo>
                  <a:lnTo>
                    <a:pt x="105206" y="608330"/>
                  </a:lnTo>
                  <a:lnTo>
                    <a:pt x="105117" y="607060"/>
                  </a:lnTo>
                  <a:lnTo>
                    <a:pt x="111518" y="607060"/>
                  </a:lnTo>
                  <a:lnTo>
                    <a:pt x="112560" y="607060"/>
                  </a:lnTo>
                  <a:lnTo>
                    <a:pt x="109956" y="601980"/>
                  </a:lnTo>
                  <a:lnTo>
                    <a:pt x="113588" y="600710"/>
                  </a:lnTo>
                  <a:lnTo>
                    <a:pt x="114630" y="601980"/>
                  </a:lnTo>
                  <a:lnTo>
                    <a:pt x="116700" y="601980"/>
                  </a:lnTo>
                  <a:lnTo>
                    <a:pt x="117741" y="600710"/>
                  </a:lnTo>
                  <a:lnTo>
                    <a:pt x="118605" y="600710"/>
                  </a:lnTo>
                  <a:lnTo>
                    <a:pt x="121031" y="598170"/>
                  </a:lnTo>
                  <a:lnTo>
                    <a:pt x="119989" y="598170"/>
                  </a:lnTo>
                  <a:lnTo>
                    <a:pt x="120599" y="593090"/>
                  </a:lnTo>
                  <a:lnTo>
                    <a:pt x="116916" y="591820"/>
                  </a:lnTo>
                  <a:lnTo>
                    <a:pt x="112407" y="591820"/>
                  </a:lnTo>
                  <a:lnTo>
                    <a:pt x="110477" y="596900"/>
                  </a:lnTo>
                  <a:lnTo>
                    <a:pt x="109270" y="596900"/>
                  </a:lnTo>
                  <a:lnTo>
                    <a:pt x="109791" y="599440"/>
                  </a:lnTo>
                  <a:lnTo>
                    <a:pt x="108229" y="598170"/>
                  </a:lnTo>
                  <a:lnTo>
                    <a:pt x="106159" y="595630"/>
                  </a:lnTo>
                  <a:lnTo>
                    <a:pt x="110134" y="595630"/>
                  </a:lnTo>
                  <a:lnTo>
                    <a:pt x="109791" y="594360"/>
                  </a:lnTo>
                  <a:lnTo>
                    <a:pt x="108927" y="588010"/>
                  </a:lnTo>
                  <a:lnTo>
                    <a:pt x="105498" y="590448"/>
                  </a:lnTo>
                  <a:lnTo>
                    <a:pt x="103568" y="591820"/>
                  </a:lnTo>
                  <a:lnTo>
                    <a:pt x="99085" y="590448"/>
                  </a:lnTo>
                  <a:lnTo>
                    <a:pt x="105486" y="590448"/>
                  </a:lnTo>
                  <a:lnTo>
                    <a:pt x="100101" y="586740"/>
                  </a:lnTo>
                  <a:lnTo>
                    <a:pt x="98031" y="586740"/>
                  </a:lnTo>
                  <a:lnTo>
                    <a:pt x="98031" y="599440"/>
                  </a:lnTo>
                  <a:lnTo>
                    <a:pt x="97345" y="599909"/>
                  </a:lnTo>
                  <a:lnTo>
                    <a:pt x="97345" y="629920"/>
                  </a:lnTo>
                  <a:lnTo>
                    <a:pt x="96304" y="629920"/>
                  </a:lnTo>
                  <a:lnTo>
                    <a:pt x="93865" y="627380"/>
                  </a:lnTo>
                  <a:lnTo>
                    <a:pt x="93827" y="627837"/>
                  </a:lnTo>
                  <a:lnTo>
                    <a:pt x="93192" y="629920"/>
                  </a:lnTo>
                  <a:lnTo>
                    <a:pt x="92494" y="628650"/>
                  </a:lnTo>
                  <a:lnTo>
                    <a:pt x="91986" y="628650"/>
                  </a:lnTo>
                  <a:lnTo>
                    <a:pt x="92036" y="627380"/>
                  </a:lnTo>
                  <a:lnTo>
                    <a:pt x="92151" y="624840"/>
                  </a:lnTo>
                  <a:lnTo>
                    <a:pt x="91287" y="624840"/>
                  </a:lnTo>
                  <a:lnTo>
                    <a:pt x="89738" y="621030"/>
                  </a:lnTo>
                  <a:lnTo>
                    <a:pt x="87833" y="623570"/>
                  </a:lnTo>
                  <a:lnTo>
                    <a:pt x="82816" y="623570"/>
                  </a:lnTo>
                  <a:lnTo>
                    <a:pt x="87045" y="612038"/>
                  </a:lnTo>
                  <a:lnTo>
                    <a:pt x="82651" y="616369"/>
                  </a:lnTo>
                  <a:lnTo>
                    <a:pt x="82651" y="622300"/>
                  </a:lnTo>
                  <a:lnTo>
                    <a:pt x="81953" y="623570"/>
                  </a:lnTo>
                  <a:lnTo>
                    <a:pt x="81495" y="624420"/>
                  </a:lnTo>
                  <a:lnTo>
                    <a:pt x="81610" y="622300"/>
                  </a:lnTo>
                  <a:lnTo>
                    <a:pt x="82130" y="621030"/>
                  </a:lnTo>
                  <a:lnTo>
                    <a:pt x="82651" y="622300"/>
                  </a:lnTo>
                  <a:lnTo>
                    <a:pt x="82651" y="616369"/>
                  </a:lnTo>
                  <a:lnTo>
                    <a:pt x="81775" y="617220"/>
                  </a:lnTo>
                  <a:lnTo>
                    <a:pt x="80441" y="615911"/>
                  </a:lnTo>
                  <a:lnTo>
                    <a:pt x="82130" y="610870"/>
                  </a:lnTo>
                  <a:lnTo>
                    <a:pt x="86106" y="605802"/>
                  </a:lnTo>
                  <a:lnTo>
                    <a:pt x="87287" y="613410"/>
                  </a:lnTo>
                  <a:lnTo>
                    <a:pt x="87490" y="614680"/>
                  </a:lnTo>
                  <a:lnTo>
                    <a:pt x="89738" y="617220"/>
                  </a:lnTo>
                  <a:lnTo>
                    <a:pt x="89903" y="618464"/>
                  </a:lnTo>
                  <a:lnTo>
                    <a:pt x="91122" y="617220"/>
                  </a:lnTo>
                  <a:lnTo>
                    <a:pt x="92494" y="617220"/>
                  </a:lnTo>
                  <a:lnTo>
                    <a:pt x="94107" y="619582"/>
                  </a:lnTo>
                  <a:lnTo>
                    <a:pt x="94195" y="619709"/>
                  </a:lnTo>
                  <a:lnTo>
                    <a:pt x="93370" y="622300"/>
                  </a:lnTo>
                  <a:lnTo>
                    <a:pt x="93370" y="623570"/>
                  </a:lnTo>
                  <a:lnTo>
                    <a:pt x="93370" y="624840"/>
                  </a:lnTo>
                  <a:lnTo>
                    <a:pt x="92151" y="624840"/>
                  </a:lnTo>
                  <a:lnTo>
                    <a:pt x="93014" y="626110"/>
                  </a:lnTo>
                  <a:lnTo>
                    <a:pt x="93865" y="627380"/>
                  </a:lnTo>
                  <a:lnTo>
                    <a:pt x="96647" y="627380"/>
                  </a:lnTo>
                  <a:lnTo>
                    <a:pt x="96710" y="627837"/>
                  </a:lnTo>
                  <a:lnTo>
                    <a:pt x="96824" y="628650"/>
                  </a:lnTo>
                  <a:lnTo>
                    <a:pt x="96989" y="628650"/>
                  </a:lnTo>
                  <a:lnTo>
                    <a:pt x="97345" y="629920"/>
                  </a:lnTo>
                  <a:lnTo>
                    <a:pt x="97345" y="599909"/>
                  </a:lnTo>
                  <a:lnTo>
                    <a:pt x="96405" y="600532"/>
                  </a:lnTo>
                  <a:lnTo>
                    <a:pt x="96481" y="600710"/>
                  </a:lnTo>
                  <a:lnTo>
                    <a:pt x="96304" y="600710"/>
                  </a:lnTo>
                  <a:lnTo>
                    <a:pt x="96126" y="600710"/>
                  </a:lnTo>
                  <a:lnTo>
                    <a:pt x="96151" y="600532"/>
                  </a:lnTo>
                  <a:lnTo>
                    <a:pt x="96177" y="600290"/>
                  </a:lnTo>
                  <a:lnTo>
                    <a:pt x="96215" y="600075"/>
                  </a:lnTo>
                  <a:lnTo>
                    <a:pt x="96266" y="600202"/>
                  </a:lnTo>
                  <a:lnTo>
                    <a:pt x="96304" y="599440"/>
                  </a:lnTo>
                  <a:lnTo>
                    <a:pt x="96481" y="599440"/>
                  </a:lnTo>
                  <a:lnTo>
                    <a:pt x="97345" y="598170"/>
                  </a:lnTo>
                  <a:lnTo>
                    <a:pt x="98031" y="599440"/>
                  </a:lnTo>
                  <a:lnTo>
                    <a:pt x="98031" y="586740"/>
                  </a:lnTo>
                  <a:lnTo>
                    <a:pt x="97167" y="586740"/>
                  </a:lnTo>
                  <a:lnTo>
                    <a:pt x="96647" y="585470"/>
                  </a:lnTo>
                  <a:lnTo>
                    <a:pt x="95961" y="585470"/>
                  </a:lnTo>
                  <a:lnTo>
                    <a:pt x="95961" y="600710"/>
                  </a:lnTo>
                  <a:lnTo>
                    <a:pt x="95618" y="601980"/>
                  </a:lnTo>
                  <a:lnTo>
                    <a:pt x="95097" y="601980"/>
                  </a:lnTo>
                  <a:lnTo>
                    <a:pt x="95097" y="600710"/>
                  </a:lnTo>
                  <a:lnTo>
                    <a:pt x="95961" y="600710"/>
                  </a:lnTo>
                  <a:lnTo>
                    <a:pt x="95961" y="585470"/>
                  </a:lnTo>
                  <a:lnTo>
                    <a:pt x="95783" y="585470"/>
                  </a:lnTo>
                  <a:lnTo>
                    <a:pt x="94399" y="584200"/>
                  </a:lnTo>
                  <a:lnTo>
                    <a:pt x="91986" y="588010"/>
                  </a:lnTo>
                  <a:lnTo>
                    <a:pt x="94056" y="589280"/>
                  </a:lnTo>
                  <a:lnTo>
                    <a:pt x="90424" y="588010"/>
                  </a:lnTo>
                  <a:lnTo>
                    <a:pt x="86626" y="589280"/>
                  </a:lnTo>
                  <a:lnTo>
                    <a:pt x="90258" y="593090"/>
                  </a:lnTo>
                  <a:lnTo>
                    <a:pt x="92849" y="594360"/>
                  </a:lnTo>
                  <a:lnTo>
                    <a:pt x="93535" y="590562"/>
                  </a:lnTo>
                  <a:lnTo>
                    <a:pt x="94056" y="591820"/>
                  </a:lnTo>
                  <a:lnTo>
                    <a:pt x="95097" y="594360"/>
                  </a:lnTo>
                  <a:lnTo>
                    <a:pt x="94576" y="594677"/>
                  </a:lnTo>
                  <a:lnTo>
                    <a:pt x="94576" y="601980"/>
                  </a:lnTo>
                  <a:lnTo>
                    <a:pt x="94399" y="603250"/>
                  </a:lnTo>
                  <a:lnTo>
                    <a:pt x="93713" y="603250"/>
                  </a:lnTo>
                  <a:lnTo>
                    <a:pt x="93192" y="601980"/>
                  </a:lnTo>
                  <a:lnTo>
                    <a:pt x="94576" y="601980"/>
                  </a:lnTo>
                  <a:lnTo>
                    <a:pt x="94576" y="594677"/>
                  </a:lnTo>
                  <a:lnTo>
                    <a:pt x="93014" y="595630"/>
                  </a:lnTo>
                  <a:lnTo>
                    <a:pt x="88874" y="593090"/>
                  </a:lnTo>
                  <a:lnTo>
                    <a:pt x="88176" y="595630"/>
                  </a:lnTo>
                  <a:lnTo>
                    <a:pt x="86271" y="595630"/>
                  </a:lnTo>
                  <a:lnTo>
                    <a:pt x="86194" y="596900"/>
                  </a:lnTo>
                  <a:lnTo>
                    <a:pt x="86106" y="598170"/>
                  </a:lnTo>
                  <a:lnTo>
                    <a:pt x="86017" y="599440"/>
                  </a:lnTo>
                  <a:lnTo>
                    <a:pt x="85928" y="600710"/>
                  </a:lnTo>
                  <a:lnTo>
                    <a:pt x="90081" y="601980"/>
                  </a:lnTo>
                  <a:lnTo>
                    <a:pt x="91465" y="603250"/>
                  </a:lnTo>
                  <a:lnTo>
                    <a:pt x="89560" y="604520"/>
                  </a:lnTo>
                  <a:lnTo>
                    <a:pt x="88531" y="605777"/>
                  </a:lnTo>
                  <a:lnTo>
                    <a:pt x="89382" y="607060"/>
                  </a:lnTo>
                  <a:lnTo>
                    <a:pt x="90081" y="608330"/>
                  </a:lnTo>
                  <a:lnTo>
                    <a:pt x="90258" y="609600"/>
                  </a:lnTo>
                  <a:lnTo>
                    <a:pt x="86791" y="604520"/>
                  </a:lnTo>
                  <a:lnTo>
                    <a:pt x="83680" y="596900"/>
                  </a:lnTo>
                  <a:lnTo>
                    <a:pt x="78498" y="604520"/>
                  </a:lnTo>
                  <a:lnTo>
                    <a:pt x="75907" y="601980"/>
                  </a:lnTo>
                  <a:lnTo>
                    <a:pt x="73482" y="604520"/>
                  </a:lnTo>
                  <a:lnTo>
                    <a:pt x="72288" y="605777"/>
                  </a:lnTo>
                  <a:lnTo>
                    <a:pt x="73482" y="607060"/>
                  </a:lnTo>
                  <a:lnTo>
                    <a:pt x="70777" y="612038"/>
                  </a:lnTo>
                  <a:lnTo>
                    <a:pt x="70446" y="612038"/>
                  </a:lnTo>
                  <a:lnTo>
                    <a:pt x="77165" y="614680"/>
                  </a:lnTo>
                  <a:lnTo>
                    <a:pt x="78003" y="615010"/>
                  </a:lnTo>
                  <a:lnTo>
                    <a:pt x="78524" y="615010"/>
                  </a:lnTo>
                  <a:lnTo>
                    <a:pt x="71920" y="622300"/>
                  </a:lnTo>
                  <a:lnTo>
                    <a:pt x="77901" y="626364"/>
                  </a:lnTo>
                  <a:lnTo>
                    <a:pt x="76250" y="627380"/>
                  </a:lnTo>
                  <a:lnTo>
                    <a:pt x="79362" y="629920"/>
                  </a:lnTo>
                  <a:lnTo>
                    <a:pt x="77114" y="629513"/>
                  </a:lnTo>
                  <a:lnTo>
                    <a:pt x="77114" y="646315"/>
                  </a:lnTo>
                  <a:lnTo>
                    <a:pt x="75501" y="646315"/>
                  </a:lnTo>
                  <a:lnTo>
                    <a:pt x="74345" y="641350"/>
                  </a:lnTo>
                  <a:lnTo>
                    <a:pt x="76936" y="642620"/>
                  </a:lnTo>
                  <a:lnTo>
                    <a:pt x="77050" y="645160"/>
                  </a:lnTo>
                  <a:lnTo>
                    <a:pt x="77114" y="646315"/>
                  </a:lnTo>
                  <a:lnTo>
                    <a:pt x="77114" y="629513"/>
                  </a:lnTo>
                  <a:lnTo>
                    <a:pt x="72440" y="628650"/>
                  </a:lnTo>
                  <a:lnTo>
                    <a:pt x="70370" y="626110"/>
                  </a:lnTo>
                  <a:lnTo>
                    <a:pt x="67779" y="624992"/>
                  </a:lnTo>
                  <a:lnTo>
                    <a:pt x="67779" y="626110"/>
                  </a:lnTo>
                  <a:lnTo>
                    <a:pt x="67602" y="627380"/>
                  </a:lnTo>
                  <a:lnTo>
                    <a:pt x="67602" y="629920"/>
                  </a:lnTo>
                  <a:lnTo>
                    <a:pt x="65354" y="628650"/>
                  </a:lnTo>
                  <a:lnTo>
                    <a:pt x="63284" y="628650"/>
                  </a:lnTo>
                  <a:lnTo>
                    <a:pt x="62763" y="629208"/>
                  </a:lnTo>
                  <a:lnTo>
                    <a:pt x="62763" y="637540"/>
                  </a:lnTo>
                  <a:lnTo>
                    <a:pt x="61201" y="639622"/>
                  </a:lnTo>
                  <a:lnTo>
                    <a:pt x="61036" y="638810"/>
                  </a:lnTo>
                  <a:lnTo>
                    <a:pt x="62763" y="637540"/>
                  </a:lnTo>
                  <a:lnTo>
                    <a:pt x="62763" y="629208"/>
                  </a:lnTo>
                  <a:lnTo>
                    <a:pt x="62077" y="629920"/>
                  </a:lnTo>
                  <a:lnTo>
                    <a:pt x="61036" y="629920"/>
                  </a:lnTo>
                  <a:lnTo>
                    <a:pt x="60515" y="631190"/>
                  </a:lnTo>
                  <a:lnTo>
                    <a:pt x="59994" y="631190"/>
                  </a:lnTo>
                  <a:lnTo>
                    <a:pt x="60909" y="627837"/>
                  </a:lnTo>
                  <a:lnTo>
                    <a:pt x="61899" y="628650"/>
                  </a:lnTo>
                  <a:lnTo>
                    <a:pt x="61899" y="624840"/>
                  </a:lnTo>
                  <a:lnTo>
                    <a:pt x="62763" y="624840"/>
                  </a:lnTo>
                  <a:lnTo>
                    <a:pt x="63627" y="626110"/>
                  </a:lnTo>
                  <a:lnTo>
                    <a:pt x="67779" y="626110"/>
                  </a:lnTo>
                  <a:lnTo>
                    <a:pt x="67779" y="624992"/>
                  </a:lnTo>
                  <a:lnTo>
                    <a:pt x="67437" y="624840"/>
                  </a:lnTo>
                  <a:lnTo>
                    <a:pt x="68465" y="621030"/>
                  </a:lnTo>
                  <a:lnTo>
                    <a:pt x="67081" y="619760"/>
                  </a:lnTo>
                  <a:lnTo>
                    <a:pt x="64325" y="621030"/>
                  </a:lnTo>
                  <a:lnTo>
                    <a:pt x="62458" y="619709"/>
                  </a:lnTo>
                  <a:lnTo>
                    <a:pt x="64490" y="617220"/>
                  </a:lnTo>
                  <a:lnTo>
                    <a:pt x="64363" y="616229"/>
                  </a:lnTo>
                  <a:lnTo>
                    <a:pt x="64300" y="615911"/>
                  </a:lnTo>
                  <a:lnTo>
                    <a:pt x="62941" y="613410"/>
                  </a:lnTo>
                  <a:lnTo>
                    <a:pt x="62077" y="614680"/>
                  </a:lnTo>
                  <a:lnTo>
                    <a:pt x="61036" y="613156"/>
                  </a:lnTo>
                  <a:lnTo>
                    <a:pt x="61036" y="627380"/>
                  </a:lnTo>
                  <a:lnTo>
                    <a:pt x="60629" y="627621"/>
                  </a:lnTo>
                  <a:lnTo>
                    <a:pt x="56705" y="629920"/>
                  </a:lnTo>
                  <a:lnTo>
                    <a:pt x="55841" y="627380"/>
                  </a:lnTo>
                  <a:lnTo>
                    <a:pt x="57226" y="624840"/>
                  </a:lnTo>
                  <a:lnTo>
                    <a:pt x="60337" y="627380"/>
                  </a:lnTo>
                  <a:lnTo>
                    <a:pt x="61036" y="627380"/>
                  </a:lnTo>
                  <a:lnTo>
                    <a:pt x="61036" y="613156"/>
                  </a:lnTo>
                  <a:lnTo>
                    <a:pt x="60274" y="612038"/>
                  </a:lnTo>
                  <a:lnTo>
                    <a:pt x="59829" y="613410"/>
                  </a:lnTo>
                  <a:lnTo>
                    <a:pt x="56540" y="609600"/>
                  </a:lnTo>
                  <a:lnTo>
                    <a:pt x="53949" y="613410"/>
                  </a:lnTo>
                  <a:lnTo>
                    <a:pt x="53086" y="614680"/>
                  </a:lnTo>
                  <a:lnTo>
                    <a:pt x="52247" y="615911"/>
                  </a:lnTo>
                  <a:lnTo>
                    <a:pt x="52031" y="615911"/>
                  </a:lnTo>
                  <a:lnTo>
                    <a:pt x="57581" y="617220"/>
                  </a:lnTo>
                  <a:lnTo>
                    <a:pt x="56388" y="618464"/>
                  </a:lnTo>
                  <a:lnTo>
                    <a:pt x="54660" y="618464"/>
                  </a:lnTo>
                  <a:lnTo>
                    <a:pt x="54114" y="619048"/>
                  </a:lnTo>
                  <a:lnTo>
                    <a:pt x="54114" y="633730"/>
                  </a:lnTo>
                  <a:lnTo>
                    <a:pt x="54114" y="635000"/>
                  </a:lnTo>
                  <a:lnTo>
                    <a:pt x="52730" y="636270"/>
                  </a:lnTo>
                  <a:lnTo>
                    <a:pt x="53428" y="637540"/>
                  </a:lnTo>
                  <a:lnTo>
                    <a:pt x="52730" y="637540"/>
                  </a:lnTo>
                  <a:lnTo>
                    <a:pt x="52565" y="638810"/>
                  </a:lnTo>
                  <a:lnTo>
                    <a:pt x="52222" y="638810"/>
                  </a:lnTo>
                  <a:lnTo>
                    <a:pt x="50139" y="636270"/>
                  </a:lnTo>
                  <a:lnTo>
                    <a:pt x="47205" y="636270"/>
                  </a:lnTo>
                  <a:lnTo>
                    <a:pt x="45986" y="636270"/>
                  </a:lnTo>
                  <a:lnTo>
                    <a:pt x="44272" y="638581"/>
                  </a:lnTo>
                  <a:lnTo>
                    <a:pt x="44272" y="639622"/>
                  </a:lnTo>
                  <a:lnTo>
                    <a:pt x="44183" y="640080"/>
                  </a:lnTo>
                  <a:lnTo>
                    <a:pt x="43967" y="641134"/>
                  </a:lnTo>
                  <a:lnTo>
                    <a:pt x="43916" y="641350"/>
                  </a:lnTo>
                  <a:lnTo>
                    <a:pt x="44272" y="639622"/>
                  </a:lnTo>
                  <a:lnTo>
                    <a:pt x="44272" y="638581"/>
                  </a:lnTo>
                  <a:lnTo>
                    <a:pt x="44094" y="638810"/>
                  </a:lnTo>
                  <a:lnTo>
                    <a:pt x="41668" y="629920"/>
                  </a:lnTo>
                  <a:lnTo>
                    <a:pt x="43878" y="632460"/>
                  </a:lnTo>
                  <a:lnTo>
                    <a:pt x="47205" y="636270"/>
                  </a:lnTo>
                  <a:lnTo>
                    <a:pt x="52781" y="633793"/>
                  </a:lnTo>
                  <a:lnTo>
                    <a:pt x="54114" y="635000"/>
                  </a:lnTo>
                  <a:lnTo>
                    <a:pt x="54114" y="633730"/>
                  </a:lnTo>
                  <a:lnTo>
                    <a:pt x="53086" y="633730"/>
                  </a:lnTo>
                  <a:lnTo>
                    <a:pt x="53251" y="632460"/>
                  </a:lnTo>
                  <a:lnTo>
                    <a:pt x="53771" y="632460"/>
                  </a:lnTo>
                  <a:lnTo>
                    <a:pt x="54114" y="633730"/>
                  </a:lnTo>
                  <a:lnTo>
                    <a:pt x="54114" y="619048"/>
                  </a:lnTo>
                  <a:lnTo>
                    <a:pt x="53594" y="619582"/>
                  </a:lnTo>
                  <a:lnTo>
                    <a:pt x="53467" y="619709"/>
                  </a:lnTo>
                  <a:lnTo>
                    <a:pt x="49695" y="614680"/>
                  </a:lnTo>
                  <a:lnTo>
                    <a:pt x="45885" y="617220"/>
                  </a:lnTo>
                  <a:lnTo>
                    <a:pt x="44881" y="619582"/>
                  </a:lnTo>
                  <a:lnTo>
                    <a:pt x="44831" y="619709"/>
                  </a:lnTo>
                  <a:lnTo>
                    <a:pt x="44259" y="621030"/>
                  </a:lnTo>
                  <a:lnTo>
                    <a:pt x="43726" y="622300"/>
                  </a:lnTo>
                  <a:lnTo>
                    <a:pt x="44234" y="624420"/>
                  </a:lnTo>
                  <a:lnTo>
                    <a:pt x="44335" y="624840"/>
                  </a:lnTo>
                  <a:lnTo>
                    <a:pt x="44958" y="627380"/>
                  </a:lnTo>
                  <a:lnTo>
                    <a:pt x="43230" y="627380"/>
                  </a:lnTo>
                  <a:lnTo>
                    <a:pt x="46342" y="629920"/>
                  </a:lnTo>
                  <a:lnTo>
                    <a:pt x="42532" y="629920"/>
                  </a:lnTo>
                  <a:lnTo>
                    <a:pt x="41148" y="628650"/>
                  </a:lnTo>
                  <a:lnTo>
                    <a:pt x="39941" y="627380"/>
                  </a:lnTo>
                  <a:lnTo>
                    <a:pt x="40360" y="626364"/>
                  </a:lnTo>
                  <a:lnTo>
                    <a:pt x="40462" y="626110"/>
                  </a:lnTo>
                  <a:lnTo>
                    <a:pt x="40284" y="624840"/>
                  </a:lnTo>
                  <a:lnTo>
                    <a:pt x="40233" y="624420"/>
                  </a:lnTo>
                  <a:lnTo>
                    <a:pt x="40119" y="623570"/>
                  </a:lnTo>
                  <a:lnTo>
                    <a:pt x="37693" y="624840"/>
                  </a:lnTo>
                  <a:lnTo>
                    <a:pt x="38455" y="623722"/>
                  </a:lnTo>
                  <a:lnTo>
                    <a:pt x="38557" y="623570"/>
                  </a:lnTo>
                  <a:lnTo>
                    <a:pt x="37515" y="622300"/>
                  </a:lnTo>
                  <a:lnTo>
                    <a:pt x="37515" y="627380"/>
                  </a:lnTo>
                  <a:lnTo>
                    <a:pt x="36487" y="627380"/>
                  </a:lnTo>
                  <a:lnTo>
                    <a:pt x="37172" y="626110"/>
                  </a:lnTo>
                  <a:lnTo>
                    <a:pt x="37515" y="627380"/>
                  </a:lnTo>
                  <a:lnTo>
                    <a:pt x="37515" y="622300"/>
                  </a:lnTo>
                  <a:lnTo>
                    <a:pt x="37007" y="621030"/>
                  </a:lnTo>
                  <a:lnTo>
                    <a:pt x="38379" y="622300"/>
                  </a:lnTo>
                  <a:lnTo>
                    <a:pt x="39941" y="623570"/>
                  </a:lnTo>
                  <a:lnTo>
                    <a:pt x="40119" y="623570"/>
                  </a:lnTo>
                  <a:lnTo>
                    <a:pt x="41148" y="623570"/>
                  </a:lnTo>
                  <a:lnTo>
                    <a:pt x="43395" y="622300"/>
                  </a:lnTo>
                  <a:lnTo>
                    <a:pt x="44221" y="616229"/>
                  </a:lnTo>
                  <a:lnTo>
                    <a:pt x="44259" y="615962"/>
                  </a:lnTo>
                  <a:lnTo>
                    <a:pt x="39941" y="617220"/>
                  </a:lnTo>
                  <a:lnTo>
                    <a:pt x="42367" y="614680"/>
                  </a:lnTo>
                  <a:lnTo>
                    <a:pt x="36664" y="611378"/>
                  </a:lnTo>
                  <a:lnTo>
                    <a:pt x="36664" y="618464"/>
                  </a:lnTo>
                  <a:lnTo>
                    <a:pt x="36499" y="619061"/>
                  </a:lnTo>
                  <a:lnTo>
                    <a:pt x="36207" y="618464"/>
                  </a:lnTo>
                  <a:lnTo>
                    <a:pt x="36664" y="618464"/>
                  </a:lnTo>
                  <a:lnTo>
                    <a:pt x="36664" y="611378"/>
                  </a:lnTo>
                  <a:lnTo>
                    <a:pt x="35788" y="610870"/>
                  </a:lnTo>
                  <a:lnTo>
                    <a:pt x="34759" y="613410"/>
                  </a:lnTo>
                  <a:lnTo>
                    <a:pt x="28702" y="610870"/>
                  </a:lnTo>
                  <a:lnTo>
                    <a:pt x="29591" y="613410"/>
                  </a:lnTo>
                  <a:lnTo>
                    <a:pt x="31750" y="619582"/>
                  </a:lnTo>
                  <a:lnTo>
                    <a:pt x="31546" y="619709"/>
                  </a:lnTo>
                  <a:lnTo>
                    <a:pt x="31381" y="619709"/>
                  </a:lnTo>
                  <a:lnTo>
                    <a:pt x="28867" y="618464"/>
                  </a:lnTo>
                  <a:lnTo>
                    <a:pt x="27457" y="612038"/>
                  </a:lnTo>
                  <a:lnTo>
                    <a:pt x="23114" y="612038"/>
                  </a:lnTo>
                  <a:lnTo>
                    <a:pt x="20637" y="615911"/>
                  </a:lnTo>
                  <a:lnTo>
                    <a:pt x="20955" y="616229"/>
                  </a:lnTo>
                  <a:lnTo>
                    <a:pt x="25184" y="619709"/>
                  </a:lnTo>
                  <a:lnTo>
                    <a:pt x="25247" y="621030"/>
                  </a:lnTo>
                  <a:lnTo>
                    <a:pt x="24904" y="621030"/>
                  </a:lnTo>
                  <a:lnTo>
                    <a:pt x="24549" y="622300"/>
                  </a:lnTo>
                  <a:lnTo>
                    <a:pt x="23342" y="622300"/>
                  </a:lnTo>
                  <a:lnTo>
                    <a:pt x="23342" y="628650"/>
                  </a:lnTo>
                  <a:lnTo>
                    <a:pt x="22136" y="632460"/>
                  </a:lnTo>
                  <a:lnTo>
                    <a:pt x="20929" y="631190"/>
                  </a:lnTo>
                  <a:lnTo>
                    <a:pt x="18389" y="628650"/>
                  </a:lnTo>
                  <a:lnTo>
                    <a:pt x="17843" y="628065"/>
                  </a:lnTo>
                  <a:lnTo>
                    <a:pt x="18592" y="628650"/>
                  </a:lnTo>
                  <a:lnTo>
                    <a:pt x="20053" y="629920"/>
                  </a:lnTo>
                  <a:lnTo>
                    <a:pt x="22656" y="627380"/>
                  </a:lnTo>
                  <a:lnTo>
                    <a:pt x="23342" y="628650"/>
                  </a:lnTo>
                  <a:lnTo>
                    <a:pt x="23342" y="622300"/>
                  </a:lnTo>
                  <a:lnTo>
                    <a:pt x="19710" y="622300"/>
                  </a:lnTo>
                  <a:lnTo>
                    <a:pt x="19621" y="623722"/>
                  </a:lnTo>
                  <a:lnTo>
                    <a:pt x="19545" y="624840"/>
                  </a:lnTo>
                  <a:lnTo>
                    <a:pt x="16433" y="624840"/>
                  </a:lnTo>
                  <a:lnTo>
                    <a:pt x="12725" y="619760"/>
                  </a:lnTo>
                  <a:lnTo>
                    <a:pt x="9906" y="621030"/>
                  </a:lnTo>
                  <a:lnTo>
                    <a:pt x="10020" y="622300"/>
                  </a:lnTo>
                  <a:lnTo>
                    <a:pt x="10134" y="623570"/>
                  </a:lnTo>
                  <a:lnTo>
                    <a:pt x="10248" y="624840"/>
                  </a:lnTo>
                  <a:lnTo>
                    <a:pt x="16078" y="626110"/>
                  </a:lnTo>
                  <a:lnTo>
                    <a:pt x="16433" y="626110"/>
                  </a:lnTo>
                  <a:lnTo>
                    <a:pt x="16256" y="627380"/>
                  </a:lnTo>
                  <a:lnTo>
                    <a:pt x="17119" y="627380"/>
                  </a:lnTo>
                  <a:lnTo>
                    <a:pt x="15049" y="632460"/>
                  </a:lnTo>
                  <a:lnTo>
                    <a:pt x="14528" y="633730"/>
                  </a:lnTo>
                  <a:lnTo>
                    <a:pt x="14008" y="635000"/>
                  </a:lnTo>
                  <a:lnTo>
                    <a:pt x="13487" y="636270"/>
                  </a:lnTo>
                  <a:lnTo>
                    <a:pt x="21094" y="636270"/>
                  </a:lnTo>
                  <a:lnTo>
                    <a:pt x="27152" y="635000"/>
                  </a:lnTo>
                  <a:lnTo>
                    <a:pt x="31292" y="641350"/>
                  </a:lnTo>
                  <a:lnTo>
                    <a:pt x="32359" y="632460"/>
                  </a:lnTo>
                  <a:lnTo>
                    <a:pt x="32435" y="631837"/>
                  </a:lnTo>
                  <a:lnTo>
                    <a:pt x="32512" y="631190"/>
                  </a:lnTo>
                  <a:lnTo>
                    <a:pt x="28181" y="633730"/>
                  </a:lnTo>
                  <a:lnTo>
                    <a:pt x="28270" y="632460"/>
                  </a:lnTo>
                  <a:lnTo>
                    <a:pt x="28359" y="631190"/>
                  </a:lnTo>
                  <a:lnTo>
                    <a:pt x="26111" y="628650"/>
                  </a:lnTo>
                  <a:lnTo>
                    <a:pt x="24041" y="628650"/>
                  </a:lnTo>
                  <a:lnTo>
                    <a:pt x="33375" y="627380"/>
                  </a:lnTo>
                  <a:lnTo>
                    <a:pt x="32854" y="631190"/>
                  </a:lnTo>
                  <a:lnTo>
                    <a:pt x="39077" y="635000"/>
                  </a:lnTo>
                  <a:lnTo>
                    <a:pt x="41503" y="635000"/>
                  </a:lnTo>
                  <a:lnTo>
                    <a:pt x="41325" y="636270"/>
                  </a:lnTo>
                  <a:lnTo>
                    <a:pt x="40627" y="637540"/>
                  </a:lnTo>
                  <a:lnTo>
                    <a:pt x="40119" y="638810"/>
                  </a:lnTo>
                  <a:lnTo>
                    <a:pt x="43599" y="641134"/>
                  </a:lnTo>
                  <a:lnTo>
                    <a:pt x="43510" y="641350"/>
                  </a:lnTo>
                  <a:lnTo>
                    <a:pt x="43053" y="642620"/>
                  </a:lnTo>
                  <a:lnTo>
                    <a:pt x="52222" y="647700"/>
                  </a:lnTo>
                  <a:lnTo>
                    <a:pt x="53428" y="642620"/>
                  </a:lnTo>
                  <a:lnTo>
                    <a:pt x="55841" y="642620"/>
                  </a:lnTo>
                  <a:lnTo>
                    <a:pt x="53594" y="643890"/>
                  </a:lnTo>
                  <a:lnTo>
                    <a:pt x="52908" y="647700"/>
                  </a:lnTo>
                  <a:lnTo>
                    <a:pt x="52806" y="648284"/>
                  </a:lnTo>
                  <a:lnTo>
                    <a:pt x="48412" y="647700"/>
                  </a:lnTo>
                  <a:lnTo>
                    <a:pt x="52222" y="654050"/>
                  </a:lnTo>
                  <a:lnTo>
                    <a:pt x="48755" y="656590"/>
                  </a:lnTo>
                  <a:lnTo>
                    <a:pt x="45821" y="661670"/>
                  </a:lnTo>
                  <a:lnTo>
                    <a:pt x="51384" y="662901"/>
                  </a:lnTo>
                  <a:lnTo>
                    <a:pt x="50317" y="664210"/>
                  </a:lnTo>
                  <a:lnTo>
                    <a:pt x="50139" y="664171"/>
                  </a:lnTo>
                  <a:lnTo>
                    <a:pt x="50139" y="675640"/>
                  </a:lnTo>
                  <a:lnTo>
                    <a:pt x="46164" y="678180"/>
                  </a:lnTo>
                  <a:lnTo>
                    <a:pt x="44437" y="675640"/>
                  </a:lnTo>
                  <a:lnTo>
                    <a:pt x="44259" y="675640"/>
                  </a:lnTo>
                  <a:lnTo>
                    <a:pt x="43916" y="674370"/>
                  </a:lnTo>
                  <a:lnTo>
                    <a:pt x="44780" y="674370"/>
                  </a:lnTo>
                  <a:lnTo>
                    <a:pt x="45123" y="673100"/>
                  </a:lnTo>
                  <a:lnTo>
                    <a:pt x="46507" y="673100"/>
                  </a:lnTo>
                  <a:lnTo>
                    <a:pt x="47028" y="674370"/>
                  </a:lnTo>
                  <a:lnTo>
                    <a:pt x="50139" y="675640"/>
                  </a:lnTo>
                  <a:lnTo>
                    <a:pt x="50139" y="664171"/>
                  </a:lnTo>
                  <a:lnTo>
                    <a:pt x="45808" y="662940"/>
                  </a:lnTo>
                  <a:lnTo>
                    <a:pt x="45123" y="664210"/>
                  </a:lnTo>
                  <a:lnTo>
                    <a:pt x="42532" y="664210"/>
                  </a:lnTo>
                  <a:lnTo>
                    <a:pt x="35623" y="664210"/>
                  </a:lnTo>
                  <a:lnTo>
                    <a:pt x="40627" y="669290"/>
                  </a:lnTo>
                  <a:lnTo>
                    <a:pt x="37693" y="670560"/>
                  </a:lnTo>
                  <a:lnTo>
                    <a:pt x="36207" y="666902"/>
                  </a:lnTo>
                  <a:lnTo>
                    <a:pt x="36131" y="666750"/>
                  </a:lnTo>
                  <a:lnTo>
                    <a:pt x="31648" y="666750"/>
                  </a:lnTo>
                  <a:lnTo>
                    <a:pt x="30264" y="669290"/>
                  </a:lnTo>
                  <a:lnTo>
                    <a:pt x="30607" y="670420"/>
                  </a:lnTo>
                  <a:lnTo>
                    <a:pt x="30645" y="670560"/>
                  </a:lnTo>
                  <a:lnTo>
                    <a:pt x="31813" y="674370"/>
                  </a:lnTo>
                  <a:lnTo>
                    <a:pt x="23863" y="675640"/>
                  </a:lnTo>
                  <a:lnTo>
                    <a:pt x="26339" y="676910"/>
                  </a:lnTo>
                  <a:lnTo>
                    <a:pt x="31292" y="679450"/>
                  </a:lnTo>
                  <a:lnTo>
                    <a:pt x="33020" y="678180"/>
                  </a:lnTo>
                  <a:lnTo>
                    <a:pt x="34404" y="676910"/>
                  </a:lnTo>
                  <a:lnTo>
                    <a:pt x="36652" y="676910"/>
                  </a:lnTo>
                  <a:lnTo>
                    <a:pt x="37007" y="678180"/>
                  </a:lnTo>
                  <a:lnTo>
                    <a:pt x="37350" y="678180"/>
                  </a:lnTo>
                  <a:lnTo>
                    <a:pt x="38214" y="679450"/>
                  </a:lnTo>
                  <a:lnTo>
                    <a:pt x="35636" y="680707"/>
                  </a:lnTo>
                  <a:lnTo>
                    <a:pt x="41808" y="684504"/>
                  </a:lnTo>
                  <a:lnTo>
                    <a:pt x="41732" y="683260"/>
                  </a:lnTo>
                  <a:lnTo>
                    <a:pt x="41617" y="681990"/>
                  </a:lnTo>
                  <a:lnTo>
                    <a:pt x="41490" y="680707"/>
                  </a:lnTo>
                  <a:lnTo>
                    <a:pt x="42710" y="681990"/>
                  </a:lnTo>
                  <a:lnTo>
                    <a:pt x="49898" y="684504"/>
                  </a:lnTo>
                  <a:lnTo>
                    <a:pt x="49860" y="684339"/>
                  </a:lnTo>
                  <a:lnTo>
                    <a:pt x="47879" y="680707"/>
                  </a:lnTo>
                  <a:lnTo>
                    <a:pt x="46507" y="679450"/>
                  </a:lnTo>
                  <a:lnTo>
                    <a:pt x="44259" y="678180"/>
                  </a:lnTo>
                  <a:lnTo>
                    <a:pt x="48234" y="679450"/>
                  </a:lnTo>
                  <a:lnTo>
                    <a:pt x="48933" y="681990"/>
                  </a:lnTo>
                  <a:lnTo>
                    <a:pt x="55676" y="683260"/>
                  </a:lnTo>
                  <a:lnTo>
                    <a:pt x="57924" y="681990"/>
                  </a:lnTo>
                  <a:lnTo>
                    <a:pt x="61036" y="679450"/>
                  </a:lnTo>
                  <a:lnTo>
                    <a:pt x="63106" y="678180"/>
                  </a:lnTo>
                  <a:lnTo>
                    <a:pt x="66890" y="680707"/>
                  </a:lnTo>
                  <a:lnTo>
                    <a:pt x="68300" y="683260"/>
                  </a:lnTo>
                  <a:lnTo>
                    <a:pt x="69024" y="684339"/>
                  </a:lnTo>
                  <a:lnTo>
                    <a:pt x="69138" y="684504"/>
                  </a:lnTo>
                  <a:lnTo>
                    <a:pt x="70027" y="687070"/>
                  </a:lnTo>
                  <a:lnTo>
                    <a:pt x="70192" y="687070"/>
                  </a:lnTo>
                  <a:lnTo>
                    <a:pt x="72440" y="690880"/>
                  </a:lnTo>
                  <a:lnTo>
                    <a:pt x="72275" y="690880"/>
                  </a:lnTo>
                  <a:lnTo>
                    <a:pt x="72275" y="702310"/>
                  </a:lnTo>
                  <a:lnTo>
                    <a:pt x="70891" y="702310"/>
                  </a:lnTo>
                  <a:lnTo>
                    <a:pt x="70891" y="704265"/>
                  </a:lnTo>
                  <a:lnTo>
                    <a:pt x="70891" y="704850"/>
                  </a:lnTo>
                  <a:lnTo>
                    <a:pt x="70548" y="704850"/>
                  </a:lnTo>
                  <a:lnTo>
                    <a:pt x="70421" y="703961"/>
                  </a:lnTo>
                  <a:lnTo>
                    <a:pt x="70891" y="704265"/>
                  </a:lnTo>
                  <a:lnTo>
                    <a:pt x="70891" y="702310"/>
                  </a:lnTo>
                  <a:lnTo>
                    <a:pt x="70713" y="702310"/>
                  </a:lnTo>
                  <a:lnTo>
                    <a:pt x="70713" y="702818"/>
                  </a:lnTo>
                  <a:lnTo>
                    <a:pt x="69164" y="699770"/>
                  </a:lnTo>
                  <a:lnTo>
                    <a:pt x="71234" y="699770"/>
                  </a:lnTo>
                  <a:lnTo>
                    <a:pt x="72275" y="702310"/>
                  </a:lnTo>
                  <a:lnTo>
                    <a:pt x="72275" y="690880"/>
                  </a:lnTo>
                  <a:lnTo>
                    <a:pt x="70548" y="690880"/>
                  </a:lnTo>
                  <a:lnTo>
                    <a:pt x="67259" y="689610"/>
                  </a:lnTo>
                  <a:lnTo>
                    <a:pt x="66052" y="685800"/>
                  </a:lnTo>
                  <a:lnTo>
                    <a:pt x="64109" y="690880"/>
                  </a:lnTo>
                  <a:lnTo>
                    <a:pt x="63893" y="691438"/>
                  </a:lnTo>
                  <a:lnTo>
                    <a:pt x="66217" y="692150"/>
                  </a:lnTo>
                  <a:lnTo>
                    <a:pt x="66916" y="694690"/>
                  </a:lnTo>
                  <a:lnTo>
                    <a:pt x="66395" y="695960"/>
                  </a:lnTo>
                  <a:lnTo>
                    <a:pt x="65697" y="697230"/>
                  </a:lnTo>
                  <a:lnTo>
                    <a:pt x="65011" y="697230"/>
                  </a:lnTo>
                  <a:lnTo>
                    <a:pt x="64490" y="698500"/>
                  </a:lnTo>
                  <a:lnTo>
                    <a:pt x="62420" y="698500"/>
                  </a:lnTo>
                  <a:lnTo>
                    <a:pt x="63449" y="699770"/>
                  </a:lnTo>
                  <a:lnTo>
                    <a:pt x="63804" y="701040"/>
                  </a:lnTo>
                  <a:lnTo>
                    <a:pt x="63804" y="702310"/>
                  </a:lnTo>
                  <a:lnTo>
                    <a:pt x="68122" y="704850"/>
                  </a:lnTo>
                  <a:lnTo>
                    <a:pt x="68059" y="703961"/>
                  </a:lnTo>
                  <a:lnTo>
                    <a:pt x="67945" y="702310"/>
                  </a:lnTo>
                  <a:lnTo>
                    <a:pt x="69494" y="703338"/>
                  </a:lnTo>
                  <a:lnTo>
                    <a:pt x="68465" y="704850"/>
                  </a:lnTo>
                  <a:lnTo>
                    <a:pt x="67779" y="706120"/>
                  </a:lnTo>
                  <a:lnTo>
                    <a:pt x="68300" y="706120"/>
                  </a:lnTo>
                  <a:lnTo>
                    <a:pt x="68465" y="707390"/>
                  </a:lnTo>
                  <a:lnTo>
                    <a:pt x="67259" y="708660"/>
                  </a:lnTo>
                  <a:lnTo>
                    <a:pt x="63246" y="708660"/>
                  </a:lnTo>
                  <a:lnTo>
                    <a:pt x="63246" y="745388"/>
                  </a:lnTo>
                  <a:lnTo>
                    <a:pt x="62623" y="745845"/>
                  </a:lnTo>
                  <a:lnTo>
                    <a:pt x="62179" y="744550"/>
                  </a:lnTo>
                  <a:lnTo>
                    <a:pt x="62077" y="744220"/>
                  </a:lnTo>
                  <a:lnTo>
                    <a:pt x="62763" y="744220"/>
                  </a:lnTo>
                  <a:lnTo>
                    <a:pt x="63080" y="745388"/>
                  </a:lnTo>
                  <a:lnTo>
                    <a:pt x="63246" y="745388"/>
                  </a:lnTo>
                  <a:lnTo>
                    <a:pt x="63246" y="708660"/>
                  </a:lnTo>
                  <a:lnTo>
                    <a:pt x="63106" y="708660"/>
                  </a:lnTo>
                  <a:lnTo>
                    <a:pt x="63017" y="707390"/>
                  </a:lnTo>
                  <a:lnTo>
                    <a:pt x="62941" y="706120"/>
                  </a:lnTo>
                  <a:lnTo>
                    <a:pt x="62763" y="704850"/>
                  </a:lnTo>
                  <a:lnTo>
                    <a:pt x="62687" y="704265"/>
                  </a:lnTo>
                  <a:lnTo>
                    <a:pt x="62585" y="703580"/>
                  </a:lnTo>
                  <a:lnTo>
                    <a:pt x="61899" y="702919"/>
                  </a:lnTo>
                  <a:lnTo>
                    <a:pt x="61899" y="737870"/>
                  </a:lnTo>
                  <a:lnTo>
                    <a:pt x="61899" y="739140"/>
                  </a:lnTo>
                  <a:lnTo>
                    <a:pt x="60858" y="739140"/>
                  </a:lnTo>
                  <a:lnTo>
                    <a:pt x="61036" y="737870"/>
                  </a:lnTo>
                  <a:lnTo>
                    <a:pt x="61899" y="737870"/>
                  </a:lnTo>
                  <a:lnTo>
                    <a:pt x="61899" y="702919"/>
                  </a:lnTo>
                  <a:lnTo>
                    <a:pt x="59994" y="701040"/>
                  </a:lnTo>
                  <a:lnTo>
                    <a:pt x="59829" y="699770"/>
                  </a:lnTo>
                  <a:lnTo>
                    <a:pt x="57924" y="699770"/>
                  </a:lnTo>
                  <a:lnTo>
                    <a:pt x="56197" y="697230"/>
                  </a:lnTo>
                  <a:lnTo>
                    <a:pt x="54292" y="697230"/>
                  </a:lnTo>
                  <a:lnTo>
                    <a:pt x="53594" y="699770"/>
                  </a:lnTo>
                  <a:lnTo>
                    <a:pt x="52565" y="699770"/>
                  </a:lnTo>
                  <a:lnTo>
                    <a:pt x="52565" y="713740"/>
                  </a:lnTo>
                  <a:lnTo>
                    <a:pt x="52044" y="715010"/>
                  </a:lnTo>
                  <a:lnTo>
                    <a:pt x="51523" y="715010"/>
                  </a:lnTo>
                  <a:lnTo>
                    <a:pt x="52222" y="713740"/>
                  </a:lnTo>
                  <a:lnTo>
                    <a:pt x="52565" y="713740"/>
                  </a:lnTo>
                  <a:lnTo>
                    <a:pt x="52565" y="699770"/>
                  </a:lnTo>
                  <a:lnTo>
                    <a:pt x="50139" y="699770"/>
                  </a:lnTo>
                  <a:lnTo>
                    <a:pt x="50139" y="701040"/>
                  </a:lnTo>
                  <a:lnTo>
                    <a:pt x="50126" y="704265"/>
                  </a:lnTo>
                  <a:lnTo>
                    <a:pt x="49974" y="704850"/>
                  </a:lnTo>
                  <a:lnTo>
                    <a:pt x="48755" y="704850"/>
                  </a:lnTo>
                  <a:lnTo>
                    <a:pt x="48704" y="703961"/>
                  </a:lnTo>
                  <a:lnTo>
                    <a:pt x="48590" y="702310"/>
                  </a:lnTo>
                  <a:lnTo>
                    <a:pt x="48933" y="702310"/>
                  </a:lnTo>
                  <a:lnTo>
                    <a:pt x="50139" y="701040"/>
                  </a:lnTo>
                  <a:lnTo>
                    <a:pt x="50139" y="699770"/>
                  </a:lnTo>
                  <a:lnTo>
                    <a:pt x="49618" y="699770"/>
                  </a:lnTo>
                  <a:lnTo>
                    <a:pt x="49453" y="698500"/>
                  </a:lnTo>
                  <a:lnTo>
                    <a:pt x="52044" y="698500"/>
                  </a:lnTo>
                  <a:lnTo>
                    <a:pt x="52044" y="694690"/>
                  </a:lnTo>
                  <a:lnTo>
                    <a:pt x="48933" y="695960"/>
                  </a:lnTo>
                  <a:lnTo>
                    <a:pt x="47726" y="693420"/>
                  </a:lnTo>
                  <a:lnTo>
                    <a:pt x="46164" y="692150"/>
                  </a:lnTo>
                  <a:lnTo>
                    <a:pt x="44958" y="694690"/>
                  </a:lnTo>
                  <a:lnTo>
                    <a:pt x="43573" y="694690"/>
                  </a:lnTo>
                  <a:lnTo>
                    <a:pt x="43053" y="693420"/>
                  </a:lnTo>
                  <a:lnTo>
                    <a:pt x="40462" y="693420"/>
                  </a:lnTo>
                  <a:lnTo>
                    <a:pt x="39763" y="694690"/>
                  </a:lnTo>
                  <a:lnTo>
                    <a:pt x="38557" y="695960"/>
                  </a:lnTo>
                  <a:lnTo>
                    <a:pt x="37871" y="694690"/>
                  </a:lnTo>
                  <a:lnTo>
                    <a:pt x="37084" y="695960"/>
                  </a:lnTo>
                  <a:lnTo>
                    <a:pt x="36309" y="697230"/>
                  </a:lnTo>
                  <a:lnTo>
                    <a:pt x="37007" y="697230"/>
                  </a:lnTo>
                  <a:lnTo>
                    <a:pt x="37350" y="698500"/>
                  </a:lnTo>
                  <a:lnTo>
                    <a:pt x="38036" y="698500"/>
                  </a:lnTo>
                  <a:lnTo>
                    <a:pt x="38036" y="701040"/>
                  </a:lnTo>
                  <a:lnTo>
                    <a:pt x="38036" y="703580"/>
                  </a:lnTo>
                  <a:lnTo>
                    <a:pt x="47371" y="701040"/>
                  </a:lnTo>
                  <a:lnTo>
                    <a:pt x="45910" y="704850"/>
                  </a:lnTo>
                  <a:lnTo>
                    <a:pt x="44437" y="708660"/>
                  </a:lnTo>
                  <a:lnTo>
                    <a:pt x="36309" y="712470"/>
                  </a:lnTo>
                  <a:lnTo>
                    <a:pt x="37325" y="713740"/>
                  </a:lnTo>
                  <a:lnTo>
                    <a:pt x="40347" y="717550"/>
                  </a:lnTo>
                  <a:lnTo>
                    <a:pt x="42367" y="720090"/>
                  </a:lnTo>
                  <a:lnTo>
                    <a:pt x="47726" y="717550"/>
                  </a:lnTo>
                  <a:lnTo>
                    <a:pt x="49618" y="718820"/>
                  </a:lnTo>
                  <a:lnTo>
                    <a:pt x="51650" y="721309"/>
                  </a:lnTo>
                  <a:lnTo>
                    <a:pt x="52387" y="720090"/>
                  </a:lnTo>
                  <a:lnTo>
                    <a:pt x="53086" y="718820"/>
                  </a:lnTo>
                  <a:lnTo>
                    <a:pt x="54635" y="718820"/>
                  </a:lnTo>
                  <a:lnTo>
                    <a:pt x="57162" y="716165"/>
                  </a:lnTo>
                  <a:lnTo>
                    <a:pt x="60286" y="716165"/>
                  </a:lnTo>
                  <a:lnTo>
                    <a:pt x="60172" y="754380"/>
                  </a:lnTo>
                  <a:lnTo>
                    <a:pt x="59309" y="759460"/>
                  </a:lnTo>
                  <a:lnTo>
                    <a:pt x="54635" y="760730"/>
                  </a:lnTo>
                  <a:lnTo>
                    <a:pt x="58953" y="765810"/>
                  </a:lnTo>
                  <a:lnTo>
                    <a:pt x="52387" y="764540"/>
                  </a:lnTo>
                  <a:lnTo>
                    <a:pt x="52374" y="767067"/>
                  </a:lnTo>
                  <a:lnTo>
                    <a:pt x="51701" y="765810"/>
                  </a:lnTo>
                  <a:lnTo>
                    <a:pt x="52044" y="765810"/>
                  </a:lnTo>
                  <a:lnTo>
                    <a:pt x="52374" y="767067"/>
                  </a:lnTo>
                  <a:lnTo>
                    <a:pt x="52374" y="764540"/>
                  </a:lnTo>
                  <a:lnTo>
                    <a:pt x="51523" y="764540"/>
                  </a:lnTo>
                  <a:lnTo>
                    <a:pt x="52222" y="762000"/>
                  </a:lnTo>
                  <a:lnTo>
                    <a:pt x="47891" y="756920"/>
                  </a:lnTo>
                  <a:lnTo>
                    <a:pt x="54978" y="755650"/>
                  </a:lnTo>
                  <a:lnTo>
                    <a:pt x="58788" y="756920"/>
                  </a:lnTo>
                  <a:lnTo>
                    <a:pt x="57594" y="753745"/>
                  </a:lnTo>
                  <a:lnTo>
                    <a:pt x="60172" y="754380"/>
                  </a:lnTo>
                  <a:lnTo>
                    <a:pt x="60172" y="716280"/>
                  </a:lnTo>
                  <a:lnTo>
                    <a:pt x="59474" y="716965"/>
                  </a:lnTo>
                  <a:lnTo>
                    <a:pt x="59474" y="742950"/>
                  </a:lnTo>
                  <a:lnTo>
                    <a:pt x="58153" y="744220"/>
                  </a:lnTo>
                  <a:lnTo>
                    <a:pt x="57810" y="744550"/>
                  </a:lnTo>
                  <a:lnTo>
                    <a:pt x="57924" y="742950"/>
                  </a:lnTo>
                  <a:lnTo>
                    <a:pt x="59474" y="742950"/>
                  </a:lnTo>
                  <a:lnTo>
                    <a:pt x="59474" y="716965"/>
                  </a:lnTo>
                  <a:lnTo>
                    <a:pt x="57581" y="718820"/>
                  </a:lnTo>
                  <a:lnTo>
                    <a:pt x="57061" y="722630"/>
                  </a:lnTo>
                  <a:lnTo>
                    <a:pt x="56540" y="723900"/>
                  </a:lnTo>
                  <a:lnTo>
                    <a:pt x="56540" y="749300"/>
                  </a:lnTo>
                  <a:lnTo>
                    <a:pt x="55499" y="751840"/>
                  </a:lnTo>
                  <a:lnTo>
                    <a:pt x="55206" y="752563"/>
                  </a:lnTo>
                  <a:lnTo>
                    <a:pt x="53949" y="753110"/>
                  </a:lnTo>
                  <a:lnTo>
                    <a:pt x="54292" y="750570"/>
                  </a:lnTo>
                  <a:lnTo>
                    <a:pt x="53949" y="750570"/>
                  </a:lnTo>
                  <a:lnTo>
                    <a:pt x="55841" y="748030"/>
                  </a:lnTo>
                  <a:lnTo>
                    <a:pt x="56197" y="748030"/>
                  </a:lnTo>
                  <a:lnTo>
                    <a:pt x="56362" y="749300"/>
                  </a:lnTo>
                  <a:lnTo>
                    <a:pt x="56540" y="749300"/>
                  </a:lnTo>
                  <a:lnTo>
                    <a:pt x="56540" y="723900"/>
                  </a:lnTo>
                  <a:lnTo>
                    <a:pt x="56019" y="725170"/>
                  </a:lnTo>
                  <a:lnTo>
                    <a:pt x="52908" y="723900"/>
                  </a:lnTo>
                  <a:lnTo>
                    <a:pt x="53340" y="725170"/>
                  </a:lnTo>
                  <a:lnTo>
                    <a:pt x="54635" y="728980"/>
                  </a:lnTo>
                  <a:lnTo>
                    <a:pt x="52222" y="726440"/>
                  </a:lnTo>
                  <a:lnTo>
                    <a:pt x="48755" y="723900"/>
                  </a:lnTo>
                  <a:lnTo>
                    <a:pt x="48412" y="723747"/>
                  </a:lnTo>
                  <a:lnTo>
                    <a:pt x="48412" y="735330"/>
                  </a:lnTo>
                  <a:lnTo>
                    <a:pt x="47548" y="736600"/>
                  </a:lnTo>
                  <a:lnTo>
                    <a:pt x="47028" y="737565"/>
                  </a:lnTo>
                  <a:lnTo>
                    <a:pt x="47028" y="748030"/>
                  </a:lnTo>
                  <a:lnTo>
                    <a:pt x="46685" y="748030"/>
                  </a:lnTo>
                  <a:lnTo>
                    <a:pt x="46570" y="747623"/>
                  </a:lnTo>
                  <a:lnTo>
                    <a:pt x="47028" y="748030"/>
                  </a:lnTo>
                  <a:lnTo>
                    <a:pt x="47028" y="737565"/>
                  </a:lnTo>
                  <a:lnTo>
                    <a:pt x="46863" y="737870"/>
                  </a:lnTo>
                  <a:lnTo>
                    <a:pt x="46507" y="739140"/>
                  </a:lnTo>
                  <a:lnTo>
                    <a:pt x="45300" y="737870"/>
                  </a:lnTo>
                  <a:lnTo>
                    <a:pt x="44958" y="737870"/>
                  </a:lnTo>
                  <a:lnTo>
                    <a:pt x="42532" y="737870"/>
                  </a:lnTo>
                  <a:lnTo>
                    <a:pt x="42875" y="736600"/>
                  </a:lnTo>
                  <a:lnTo>
                    <a:pt x="43053" y="736600"/>
                  </a:lnTo>
                  <a:lnTo>
                    <a:pt x="42875" y="735330"/>
                  </a:lnTo>
                  <a:lnTo>
                    <a:pt x="44958" y="737870"/>
                  </a:lnTo>
                  <a:lnTo>
                    <a:pt x="45643" y="734060"/>
                  </a:lnTo>
                  <a:lnTo>
                    <a:pt x="47891" y="734060"/>
                  </a:lnTo>
                  <a:lnTo>
                    <a:pt x="48069" y="735330"/>
                  </a:lnTo>
                  <a:lnTo>
                    <a:pt x="48412" y="735330"/>
                  </a:lnTo>
                  <a:lnTo>
                    <a:pt x="48412" y="723747"/>
                  </a:lnTo>
                  <a:lnTo>
                    <a:pt x="43103" y="721309"/>
                  </a:lnTo>
                  <a:lnTo>
                    <a:pt x="40805" y="721309"/>
                  </a:lnTo>
                  <a:lnTo>
                    <a:pt x="40805" y="737870"/>
                  </a:lnTo>
                  <a:lnTo>
                    <a:pt x="38735" y="739140"/>
                  </a:lnTo>
                  <a:lnTo>
                    <a:pt x="38036" y="739140"/>
                  </a:lnTo>
                  <a:lnTo>
                    <a:pt x="37350" y="737870"/>
                  </a:lnTo>
                  <a:lnTo>
                    <a:pt x="36309" y="736600"/>
                  </a:lnTo>
                  <a:lnTo>
                    <a:pt x="36652" y="734060"/>
                  </a:lnTo>
                  <a:lnTo>
                    <a:pt x="37693" y="735330"/>
                  </a:lnTo>
                  <a:lnTo>
                    <a:pt x="39077" y="735330"/>
                  </a:lnTo>
                  <a:lnTo>
                    <a:pt x="39077" y="737870"/>
                  </a:lnTo>
                  <a:lnTo>
                    <a:pt x="40805" y="737870"/>
                  </a:lnTo>
                  <a:lnTo>
                    <a:pt x="40805" y="721309"/>
                  </a:lnTo>
                  <a:lnTo>
                    <a:pt x="38608" y="721309"/>
                  </a:lnTo>
                  <a:lnTo>
                    <a:pt x="37871" y="726440"/>
                  </a:lnTo>
                  <a:lnTo>
                    <a:pt x="37693" y="726440"/>
                  </a:lnTo>
                  <a:lnTo>
                    <a:pt x="37350" y="727710"/>
                  </a:lnTo>
                  <a:lnTo>
                    <a:pt x="38036" y="727710"/>
                  </a:lnTo>
                  <a:lnTo>
                    <a:pt x="38214" y="728980"/>
                  </a:lnTo>
                  <a:lnTo>
                    <a:pt x="38544" y="730186"/>
                  </a:lnTo>
                  <a:lnTo>
                    <a:pt x="34632" y="728980"/>
                  </a:lnTo>
                  <a:lnTo>
                    <a:pt x="32461" y="730186"/>
                  </a:lnTo>
                  <a:lnTo>
                    <a:pt x="30086" y="731520"/>
                  </a:lnTo>
                  <a:lnTo>
                    <a:pt x="29298" y="732790"/>
                  </a:lnTo>
                  <a:lnTo>
                    <a:pt x="28524" y="734060"/>
                  </a:lnTo>
                  <a:lnTo>
                    <a:pt x="33375" y="735330"/>
                  </a:lnTo>
                  <a:lnTo>
                    <a:pt x="33896" y="737870"/>
                  </a:lnTo>
                  <a:lnTo>
                    <a:pt x="33807" y="739140"/>
                  </a:lnTo>
                  <a:lnTo>
                    <a:pt x="33718" y="740410"/>
                  </a:lnTo>
                  <a:lnTo>
                    <a:pt x="36652" y="739140"/>
                  </a:lnTo>
                  <a:lnTo>
                    <a:pt x="34239" y="741680"/>
                  </a:lnTo>
                  <a:lnTo>
                    <a:pt x="29540" y="741680"/>
                  </a:lnTo>
                  <a:lnTo>
                    <a:pt x="29438" y="742950"/>
                  </a:lnTo>
                  <a:lnTo>
                    <a:pt x="29324" y="744220"/>
                  </a:lnTo>
                  <a:lnTo>
                    <a:pt x="31229" y="746760"/>
                  </a:lnTo>
                  <a:lnTo>
                    <a:pt x="34239" y="746760"/>
                  </a:lnTo>
                  <a:lnTo>
                    <a:pt x="35267" y="748030"/>
                  </a:lnTo>
                  <a:lnTo>
                    <a:pt x="35788" y="749300"/>
                  </a:lnTo>
                  <a:lnTo>
                    <a:pt x="37871" y="753110"/>
                  </a:lnTo>
                  <a:lnTo>
                    <a:pt x="40284" y="750570"/>
                  </a:lnTo>
                  <a:lnTo>
                    <a:pt x="41643" y="753110"/>
                  </a:lnTo>
                  <a:lnTo>
                    <a:pt x="38531" y="755650"/>
                  </a:lnTo>
                  <a:lnTo>
                    <a:pt x="35788" y="758190"/>
                  </a:lnTo>
                  <a:lnTo>
                    <a:pt x="36995" y="759460"/>
                  </a:lnTo>
                  <a:lnTo>
                    <a:pt x="38214" y="760730"/>
                  </a:lnTo>
                  <a:lnTo>
                    <a:pt x="34925" y="762000"/>
                  </a:lnTo>
                  <a:lnTo>
                    <a:pt x="32854" y="762000"/>
                  </a:lnTo>
                  <a:lnTo>
                    <a:pt x="33286" y="763270"/>
                  </a:lnTo>
                  <a:lnTo>
                    <a:pt x="34582" y="767080"/>
                  </a:lnTo>
                  <a:lnTo>
                    <a:pt x="34404" y="767080"/>
                  </a:lnTo>
                  <a:lnTo>
                    <a:pt x="34239" y="768350"/>
                  </a:lnTo>
                  <a:lnTo>
                    <a:pt x="34061" y="768350"/>
                  </a:lnTo>
                  <a:lnTo>
                    <a:pt x="33540" y="767080"/>
                  </a:lnTo>
                  <a:lnTo>
                    <a:pt x="32677" y="768350"/>
                  </a:lnTo>
                  <a:lnTo>
                    <a:pt x="33197" y="768350"/>
                  </a:lnTo>
                  <a:lnTo>
                    <a:pt x="33197" y="769620"/>
                  </a:lnTo>
                  <a:lnTo>
                    <a:pt x="33540" y="769620"/>
                  </a:lnTo>
                  <a:lnTo>
                    <a:pt x="33680" y="770636"/>
                  </a:lnTo>
                  <a:lnTo>
                    <a:pt x="33718" y="770890"/>
                  </a:lnTo>
                  <a:lnTo>
                    <a:pt x="33896" y="770890"/>
                  </a:lnTo>
                  <a:lnTo>
                    <a:pt x="33197" y="772160"/>
                  </a:lnTo>
                  <a:lnTo>
                    <a:pt x="33540" y="774700"/>
                  </a:lnTo>
                  <a:lnTo>
                    <a:pt x="32156" y="774700"/>
                  </a:lnTo>
                  <a:lnTo>
                    <a:pt x="32677" y="775970"/>
                  </a:lnTo>
                  <a:lnTo>
                    <a:pt x="26111" y="777240"/>
                  </a:lnTo>
                  <a:lnTo>
                    <a:pt x="27838" y="778510"/>
                  </a:lnTo>
                  <a:lnTo>
                    <a:pt x="28359" y="781050"/>
                  </a:lnTo>
                  <a:lnTo>
                    <a:pt x="37871" y="781050"/>
                  </a:lnTo>
                  <a:lnTo>
                    <a:pt x="40982" y="781050"/>
                  </a:lnTo>
                  <a:lnTo>
                    <a:pt x="41503" y="779780"/>
                  </a:lnTo>
                  <a:lnTo>
                    <a:pt x="41846" y="779780"/>
                  </a:lnTo>
                  <a:lnTo>
                    <a:pt x="42532" y="778510"/>
                  </a:lnTo>
                  <a:lnTo>
                    <a:pt x="43929" y="777379"/>
                  </a:lnTo>
                  <a:lnTo>
                    <a:pt x="45643" y="778510"/>
                  </a:lnTo>
                  <a:lnTo>
                    <a:pt x="46342" y="777240"/>
                  </a:lnTo>
                  <a:lnTo>
                    <a:pt x="46863" y="779780"/>
                  </a:lnTo>
                  <a:lnTo>
                    <a:pt x="48590" y="778510"/>
                  </a:lnTo>
                  <a:lnTo>
                    <a:pt x="49974" y="778510"/>
                  </a:lnTo>
                  <a:lnTo>
                    <a:pt x="54470" y="773430"/>
                  </a:lnTo>
                  <a:lnTo>
                    <a:pt x="56540" y="770890"/>
                  </a:lnTo>
                  <a:lnTo>
                    <a:pt x="54813" y="769620"/>
                  </a:lnTo>
                  <a:lnTo>
                    <a:pt x="53771" y="769620"/>
                  </a:lnTo>
                  <a:lnTo>
                    <a:pt x="50863" y="770636"/>
                  </a:lnTo>
                  <a:lnTo>
                    <a:pt x="50660" y="770890"/>
                  </a:lnTo>
                  <a:lnTo>
                    <a:pt x="50139" y="770890"/>
                  </a:lnTo>
                  <a:lnTo>
                    <a:pt x="50863" y="770636"/>
                  </a:lnTo>
                  <a:lnTo>
                    <a:pt x="47777" y="770636"/>
                  </a:lnTo>
                  <a:lnTo>
                    <a:pt x="47891" y="770890"/>
                  </a:lnTo>
                  <a:lnTo>
                    <a:pt x="46685" y="772160"/>
                  </a:lnTo>
                  <a:lnTo>
                    <a:pt x="42875" y="772160"/>
                  </a:lnTo>
                  <a:lnTo>
                    <a:pt x="42189" y="769620"/>
                  </a:lnTo>
                  <a:lnTo>
                    <a:pt x="41668" y="769620"/>
                  </a:lnTo>
                  <a:lnTo>
                    <a:pt x="43395" y="767080"/>
                  </a:lnTo>
                  <a:lnTo>
                    <a:pt x="40627" y="764540"/>
                  </a:lnTo>
                  <a:lnTo>
                    <a:pt x="41325" y="763270"/>
                  </a:lnTo>
                  <a:lnTo>
                    <a:pt x="44780" y="764540"/>
                  </a:lnTo>
                  <a:lnTo>
                    <a:pt x="47371" y="764540"/>
                  </a:lnTo>
                  <a:lnTo>
                    <a:pt x="47294" y="763270"/>
                  </a:lnTo>
                  <a:lnTo>
                    <a:pt x="47205" y="762000"/>
                  </a:lnTo>
                  <a:lnTo>
                    <a:pt x="47117" y="760730"/>
                  </a:lnTo>
                  <a:lnTo>
                    <a:pt x="47028" y="759460"/>
                  </a:lnTo>
                  <a:lnTo>
                    <a:pt x="50660" y="764540"/>
                  </a:lnTo>
                  <a:lnTo>
                    <a:pt x="45478" y="765810"/>
                  </a:lnTo>
                  <a:lnTo>
                    <a:pt x="47294" y="769620"/>
                  </a:lnTo>
                  <a:lnTo>
                    <a:pt x="51701" y="769620"/>
                  </a:lnTo>
                  <a:lnTo>
                    <a:pt x="53771" y="769620"/>
                  </a:lnTo>
                  <a:lnTo>
                    <a:pt x="52387" y="767105"/>
                  </a:lnTo>
                  <a:lnTo>
                    <a:pt x="53428" y="768350"/>
                  </a:lnTo>
                  <a:lnTo>
                    <a:pt x="54978" y="767080"/>
                  </a:lnTo>
                  <a:lnTo>
                    <a:pt x="55333" y="768350"/>
                  </a:lnTo>
                  <a:lnTo>
                    <a:pt x="55841" y="769620"/>
                  </a:lnTo>
                  <a:lnTo>
                    <a:pt x="56883" y="769620"/>
                  </a:lnTo>
                  <a:lnTo>
                    <a:pt x="67360" y="755650"/>
                  </a:lnTo>
                  <a:lnTo>
                    <a:pt x="77330" y="740410"/>
                  </a:lnTo>
                  <a:lnTo>
                    <a:pt x="86842" y="726440"/>
                  </a:lnTo>
                  <a:lnTo>
                    <a:pt x="95961" y="711200"/>
                  </a:lnTo>
                  <a:lnTo>
                    <a:pt x="94742" y="711200"/>
                  </a:lnTo>
                  <a:lnTo>
                    <a:pt x="93370" y="709930"/>
                  </a:lnTo>
                  <a:lnTo>
                    <a:pt x="95618" y="708660"/>
                  </a:lnTo>
                  <a:lnTo>
                    <a:pt x="96989" y="708660"/>
                  </a:lnTo>
                  <a:lnTo>
                    <a:pt x="101244" y="701040"/>
                  </a:lnTo>
                  <a:lnTo>
                    <a:pt x="105397" y="693420"/>
                  </a:lnTo>
                  <a:lnTo>
                    <a:pt x="110032" y="684720"/>
                  </a:lnTo>
                  <a:lnTo>
                    <a:pt x="116192" y="673100"/>
                  </a:lnTo>
                  <a:lnTo>
                    <a:pt x="119126" y="668020"/>
                  </a:lnTo>
                  <a:lnTo>
                    <a:pt x="121716" y="661670"/>
                  </a:lnTo>
                  <a:lnTo>
                    <a:pt x="121373" y="661670"/>
                  </a:lnTo>
                  <a:lnTo>
                    <a:pt x="120688" y="660400"/>
                  </a:lnTo>
                  <a:lnTo>
                    <a:pt x="122059" y="660400"/>
                  </a:lnTo>
                  <a:lnTo>
                    <a:pt x="121716" y="661670"/>
                  </a:lnTo>
                  <a:lnTo>
                    <a:pt x="122059" y="661670"/>
                  </a:lnTo>
                  <a:lnTo>
                    <a:pt x="126542" y="652780"/>
                  </a:lnTo>
                  <a:lnTo>
                    <a:pt x="131965" y="640080"/>
                  </a:lnTo>
                  <a:lnTo>
                    <a:pt x="135166" y="632460"/>
                  </a:lnTo>
                  <a:lnTo>
                    <a:pt x="139357" y="622300"/>
                  </a:lnTo>
                  <a:lnTo>
                    <a:pt x="137553" y="619798"/>
                  </a:lnTo>
                  <a:lnTo>
                    <a:pt x="138290" y="619709"/>
                  </a:lnTo>
                  <a:lnTo>
                    <a:pt x="139179" y="621030"/>
                  </a:lnTo>
                  <a:lnTo>
                    <a:pt x="139700" y="622300"/>
                  </a:lnTo>
                  <a:lnTo>
                    <a:pt x="142278" y="615911"/>
                  </a:lnTo>
                  <a:lnTo>
                    <a:pt x="144754" y="609600"/>
                  </a:lnTo>
                  <a:lnTo>
                    <a:pt x="147193" y="603250"/>
                  </a:lnTo>
                  <a:lnTo>
                    <a:pt x="149555" y="596900"/>
                  </a:lnTo>
                  <a:lnTo>
                    <a:pt x="145580" y="594664"/>
                  </a:lnTo>
                  <a:lnTo>
                    <a:pt x="145580" y="604520"/>
                  </a:lnTo>
                  <a:lnTo>
                    <a:pt x="145580" y="605777"/>
                  </a:lnTo>
                  <a:lnTo>
                    <a:pt x="144386" y="605777"/>
                  </a:lnTo>
                  <a:lnTo>
                    <a:pt x="145580" y="604520"/>
                  </a:lnTo>
                  <a:lnTo>
                    <a:pt x="145580" y="594664"/>
                  </a:lnTo>
                  <a:lnTo>
                    <a:pt x="145059" y="594360"/>
                  </a:lnTo>
                  <a:lnTo>
                    <a:pt x="149898" y="594360"/>
                  </a:lnTo>
                  <a:lnTo>
                    <a:pt x="150761" y="591820"/>
                  </a:lnTo>
                  <a:lnTo>
                    <a:pt x="151282" y="591820"/>
                  </a:lnTo>
                  <a:lnTo>
                    <a:pt x="153352" y="586740"/>
                  </a:lnTo>
                  <a:lnTo>
                    <a:pt x="155257" y="580390"/>
                  </a:lnTo>
                  <a:lnTo>
                    <a:pt x="157264" y="575487"/>
                  </a:lnTo>
                  <a:lnTo>
                    <a:pt x="157340" y="575310"/>
                  </a:lnTo>
                  <a:lnTo>
                    <a:pt x="155778" y="575310"/>
                  </a:lnTo>
                  <a:lnTo>
                    <a:pt x="154393" y="580390"/>
                  </a:lnTo>
                  <a:lnTo>
                    <a:pt x="152666" y="577850"/>
                  </a:lnTo>
                  <a:lnTo>
                    <a:pt x="153708" y="576580"/>
                  </a:lnTo>
                  <a:lnTo>
                    <a:pt x="152488" y="575310"/>
                  </a:lnTo>
                  <a:lnTo>
                    <a:pt x="153352" y="574040"/>
                  </a:lnTo>
                  <a:lnTo>
                    <a:pt x="154393" y="572770"/>
                  </a:lnTo>
                  <a:lnTo>
                    <a:pt x="156121" y="574040"/>
                  </a:lnTo>
                  <a:lnTo>
                    <a:pt x="157683" y="572770"/>
                  </a:lnTo>
                  <a:lnTo>
                    <a:pt x="158026" y="572770"/>
                  </a:lnTo>
                  <a:lnTo>
                    <a:pt x="161099" y="563880"/>
                  </a:lnTo>
                  <a:lnTo>
                    <a:pt x="164096" y="554990"/>
                  </a:lnTo>
                  <a:lnTo>
                    <a:pt x="166992" y="546100"/>
                  </a:lnTo>
                  <a:lnTo>
                    <a:pt x="168783" y="540385"/>
                  </a:lnTo>
                  <a:lnTo>
                    <a:pt x="168960" y="539610"/>
                  </a:lnTo>
                  <a:lnTo>
                    <a:pt x="168922" y="537210"/>
                  </a:lnTo>
                  <a:lnTo>
                    <a:pt x="168833" y="535940"/>
                  </a:lnTo>
                  <a:lnTo>
                    <a:pt x="168744" y="534670"/>
                  </a:lnTo>
                  <a:lnTo>
                    <a:pt x="170307" y="535940"/>
                  </a:lnTo>
                  <a:lnTo>
                    <a:pt x="171335" y="532130"/>
                  </a:lnTo>
                  <a:lnTo>
                    <a:pt x="172199" y="529590"/>
                  </a:lnTo>
                  <a:lnTo>
                    <a:pt x="173050" y="526465"/>
                  </a:lnTo>
                  <a:lnTo>
                    <a:pt x="173139" y="526161"/>
                  </a:lnTo>
                  <a:lnTo>
                    <a:pt x="173240" y="525780"/>
                  </a:lnTo>
                  <a:lnTo>
                    <a:pt x="169951" y="525780"/>
                  </a:lnTo>
                  <a:lnTo>
                    <a:pt x="167881" y="529590"/>
                  </a:lnTo>
                  <a:lnTo>
                    <a:pt x="167805" y="529437"/>
                  </a:lnTo>
                  <a:lnTo>
                    <a:pt x="167805" y="538391"/>
                  </a:lnTo>
                  <a:lnTo>
                    <a:pt x="166674" y="538391"/>
                  </a:lnTo>
                  <a:lnTo>
                    <a:pt x="166674" y="543560"/>
                  </a:lnTo>
                  <a:lnTo>
                    <a:pt x="166674" y="546100"/>
                  </a:lnTo>
                  <a:lnTo>
                    <a:pt x="161836" y="546100"/>
                  </a:lnTo>
                  <a:lnTo>
                    <a:pt x="161264" y="544703"/>
                  </a:lnTo>
                  <a:lnTo>
                    <a:pt x="164071" y="544703"/>
                  </a:lnTo>
                  <a:lnTo>
                    <a:pt x="164071" y="543560"/>
                  </a:lnTo>
                  <a:lnTo>
                    <a:pt x="165633" y="543560"/>
                  </a:lnTo>
                  <a:lnTo>
                    <a:pt x="165785" y="544703"/>
                  </a:lnTo>
                  <a:lnTo>
                    <a:pt x="166319" y="543560"/>
                  </a:lnTo>
                  <a:lnTo>
                    <a:pt x="166674" y="543560"/>
                  </a:lnTo>
                  <a:lnTo>
                    <a:pt x="166674" y="538391"/>
                  </a:lnTo>
                  <a:lnTo>
                    <a:pt x="166204" y="538391"/>
                  </a:lnTo>
                  <a:lnTo>
                    <a:pt x="165798" y="539115"/>
                  </a:lnTo>
                  <a:lnTo>
                    <a:pt x="165684" y="539330"/>
                  </a:lnTo>
                  <a:lnTo>
                    <a:pt x="165608" y="539470"/>
                  </a:lnTo>
                  <a:lnTo>
                    <a:pt x="165531" y="539610"/>
                  </a:lnTo>
                  <a:lnTo>
                    <a:pt x="165328" y="539610"/>
                  </a:lnTo>
                  <a:lnTo>
                    <a:pt x="164172" y="538391"/>
                  </a:lnTo>
                  <a:lnTo>
                    <a:pt x="165747" y="538391"/>
                  </a:lnTo>
                  <a:lnTo>
                    <a:pt x="164947" y="537210"/>
                  </a:lnTo>
                  <a:lnTo>
                    <a:pt x="165557" y="536067"/>
                  </a:lnTo>
                  <a:lnTo>
                    <a:pt x="166674" y="537210"/>
                  </a:lnTo>
                  <a:lnTo>
                    <a:pt x="167805" y="538391"/>
                  </a:lnTo>
                  <a:lnTo>
                    <a:pt x="167805" y="529437"/>
                  </a:lnTo>
                  <a:lnTo>
                    <a:pt x="167360" y="528548"/>
                  </a:lnTo>
                  <a:lnTo>
                    <a:pt x="167360" y="532130"/>
                  </a:lnTo>
                  <a:lnTo>
                    <a:pt x="167246" y="532980"/>
                  </a:lnTo>
                  <a:lnTo>
                    <a:pt x="167233" y="533120"/>
                  </a:lnTo>
                  <a:lnTo>
                    <a:pt x="165112" y="534670"/>
                  </a:lnTo>
                  <a:lnTo>
                    <a:pt x="164287" y="533323"/>
                  </a:lnTo>
                  <a:lnTo>
                    <a:pt x="165100" y="533323"/>
                  </a:lnTo>
                  <a:lnTo>
                    <a:pt x="167360" y="532130"/>
                  </a:lnTo>
                  <a:lnTo>
                    <a:pt x="167360" y="528548"/>
                  </a:lnTo>
                  <a:lnTo>
                    <a:pt x="165976" y="525780"/>
                  </a:lnTo>
                  <a:lnTo>
                    <a:pt x="166319" y="524510"/>
                  </a:lnTo>
                  <a:lnTo>
                    <a:pt x="170307" y="523240"/>
                  </a:lnTo>
                  <a:lnTo>
                    <a:pt x="171170" y="524510"/>
                  </a:lnTo>
                  <a:lnTo>
                    <a:pt x="173583" y="524510"/>
                  </a:lnTo>
                  <a:lnTo>
                    <a:pt x="179120" y="506857"/>
                  </a:lnTo>
                  <a:lnTo>
                    <a:pt x="187172" y="476250"/>
                  </a:lnTo>
                  <a:lnTo>
                    <a:pt x="189534" y="467360"/>
                  </a:lnTo>
                  <a:lnTo>
                    <a:pt x="194348" y="448271"/>
                  </a:lnTo>
                  <a:lnTo>
                    <a:pt x="197967" y="433070"/>
                  </a:lnTo>
                  <a:lnTo>
                    <a:pt x="197624" y="433070"/>
                  </a:lnTo>
                  <a:lnTo>
                    <a:pt x="196748" y="432803"/>
                  </a:lnTo>
                  <a:lnTo>
                    <a:pt x="196748" y="436880"/>
                  </a:lnTo>
                  <a:lnTo>
                    <a:pt x="196240" y="436880"/>
                  </a:lnTo>
                  <a:lnTo>
                    <a:pt x="195884" y="436562"/>
                  </a:lnTo>
                  <a:lnTo>
                    <a:pt x="196748" y="436880"/>
                  </a:lnTo>
                  <a:lnTo>
                    <a:pt x="196748" y="432803"/>
                  </a:lnTo>
                  <a:lnTo>
                    <a:pt x="196557" y="432739"/>
                  </a:lnTo>
                  <a:lnTo>
                    <a:pt x="197967" y="431800"/>
                  </a:lnTo>
                  <a:lnTo>
                    <a:pt x="202272" y="413969"/>
                  </a:lnTo>
                  <a:lnTo>
                    <a:pt x="206438" y="394970"/>
                  </a:lnTo>
                  <a:lnTo>
                    <a:pt x="205054" y="394970"/>
                  </a:lnTo>
                  <a:lnTo>
                    <a:pt x="204355" y="393700"/>
                  </a:lnTo>
                  <a:lnTo>
                    <a:pt x="205917" y="393700"/>
                  </a:lnTo>
                  <a:lnTo>
                    <a:pt x="206603" y="394970"/>
                  </a:lnTo>
                  <a:lnTo>
                    <a:pt x="215163" y="354330"/>
                  </a:lnTo>
                  <a:lnTo>
                    <a:pt x="223532" y="313690"/>
                  </a:lnTo>
                  <a:lnTo>
                    <a:pt x="236943" y="250101"/>
                  </a:lnTo>
                  <a:lnTo>
                    <a:pt x="243814" y="218579"/>
                  </a:lnTo>
                  <a:lnTo>
                    <a:pt x="243852" y="218414"/>
                  </a:lnTo>
                  <a:lnTo>
                    <a:pt x="239115" y="218414"/>
                  </a:lnTo>
                  <a:lnTo>
                    <a:pt x="239458" y="215900"/>
                  </a:lnTo>
                  <a:lnTo>
                    <a:pt x="241020" y="217170"/>
                  </a:lnTo>
                  <a:lnTo>
                    <a:pt x="242392" y="214630"/>
                  </a:lnTo>
                  <a:lnTo>
                    <a:pt x="243776" y="215900"/>
                  </a:lnTo>
                  <a:lnTo>
                    <a:pt x="244132" y="215900"/>
                  </a:lnTo>
                  <a:lnTo>
                    <a:pt x="254330" y="171450"/>
                  </a:lnTo>
                  <a:lnTo>
                    <a:pt x="260121" y="148793"/>
                  </a:lnTo>
                  <a:lnTo>
                    <a:pt x="265569" y="128270"/>
                  </a:lnTo>
                  <a:lnTo>
                    <a:pt x="262991" y="126923"/>
                  </a:lnTo>
                  <a:lnTo>
                    <a:pt x="263156" y="126923"/>
                  </a:lnTo>
                  <a:lnTo>
                    <a:pt x="263664" y="124460"/>
                  </a:lnTo>
                  <a:lnTo>
                    <a:pt x="263474" y="123101"/>
                  </a:lnTo>
                  <a:lnTo>
                    <a:pt x="266966" y="123101"/>
                  </a:lnTo>
                  <a:lnTo>
                    <a:pt x="275628" y="92710"/>
                  </a:lnTo>
                  <a:lnTo>
                    <a:pt x="284861" y="60960"/>
                  </a:lnTo>
                  <a:lnTo>
                    <a:pt x="294792" y="30480"/>
                  </a:lnTo>
                  <a:lnTo>
                    <a:pt x="305498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92732" y="88594"/>
              <a:ext cx="245745" cy="725170"/>
            </a:xfrm>
            <a:custGeom>
              <a:avLst/>
              <a:gdLst/>
              <a:ahLst/>
              <a:cxnLst/>
              <a:rect l="l" t="t" r="r" b="b"/>
              <a:pathLst>
                <a:path w="245744" h="725169">
                  <a:moveTo>
                    <a:pt x="863" y="716813"/>
                  </a:moveTo>
                  <a:lnTo>
                    <a:pt x="0" y="716813"/>
                  </a:lnTo>
                  <a:lnTo>
                    <a:pt x="342" y="716991"/>
                  </a:lnTo>
                  <a:lnTo>
                    <a:pt x="520" y="716991"/>
                  </a:lnTo>
                  <a:lnTo>
                    <a:pt x="698" y="717334"/>
                  </a:lnTo>
                  <a:lnTo>
                    <a:pt x="698" y="717156"/>
                  </a:lnTo>
                  <a:lnTo>
                    <a:pt x="863" y="716991"/>
                  </a:lnTo>
                  <a:lnTo>
                    <a:pt x="863" y="716813"/>
                  </a:lnTo>
                  <a:close/>
                </a:path>
                <a:path w="245744" h="725169">
                  <a:moveTo>
                    <a:pt x="1231" y="718718"/>
                  </a:moveTo>
                  <a:lnTo>
                    <a:pt x="990" y="718362"/>
                  </a:lnTo>
                  <a:lnTo>
                    <a:pt x="863" y="718718"/>
                  </a:lnTo>
                  <a:lnTo>
                    <a:pt x="1231" y="718718"/>
                  </a:lnTo>
                  <a:close/>
                </a:path>
                <a:path w="245744" h="725169">
                  <a:moveTo>
                    <a:pt x="3695" y="718718"/>
                  </a:moveTo>
                  <a:lnTo>
                    <a:pt x="3289" y="718362"/>
                  </a:lnTo>
                  <a:lnTo>
                    <a:pt x="2768" y="718718"/>
                  </a:lnTo>
                  <a:lnTo>
                    <a:pt x="1231" y="718718"/>
                  </a:lnTo>
                  <a:lnTo>
                    <a:pt x="1612" y="719226"/>
                  </a:lnTo>
                  <a:lnTo>
                    <a:pt x="1727" y="719404"/>
                  </a:lnTo>
                  <a:lnTo>
                    <a:pt x="2463" y="718921"/>
                  </a:lnTo>
                  <a:lnTo>
                    <a:pt x="3695" y="718718"/>
                  </a:lnTo>
                  <a:close/>
                </a:path>
                <a:path w="245744" h="725169">
                  <a:moveTo>
                    <a:pt x="7264" y="722172"/>
                  </a:moveTo>
                  <a:lnTo>
                    <a:pt x="6565" y="720966"/>
                  </a:lnTo>
                  <a:lnTo>
                    <a:pt x="5016" y="720610"/>
                  </a:lnTo>
                  <a:lnTo>
                    <a:pt x="4406" y="719404"/>
                  </a:lnTo>
                  <a:lnTo>
                    <a:pt x="4318" y="719226"/>
                  </a:lnTo>
                  <a:lnTo>
                    <a:pt x="3949" y="718921"/>
                  </a:lnTo>
                  <a:lnTo>
                    <a:pt x="3111" y="724763"/>
                  </a:lnTo>
                  <a:lnTo>
                    <a:pt x="4318" y="725106"/>
                  </a:lnTo>
                  <a:lnTo>
                    <a:pt x="5880" y="723036"/>
                  </a:lnTo>
                  <a:lnTo>
                    <a:pt x="6565" y="723036"/>
                  </a:lnTo>
                  <a:lnTo>
                    <a:pt x="6921" y="722515"/>
                  </a:lnTo>
                  <a:lnTo>
                    <a:pt x="7264" y="722172"/>
                  </a:lnTo>
                  <a:close/>
                </a:path>
                <a:path w="245744" h="725169">
                  <a:moveTo>
                    <a:pt x="9855" y="550659"/>
                  </a:moveTo>
                  <a:lnTo>
                    <a:pt x="8991" y="550659"/>
                  </a:lnTo>
                  <a:lnTo>
                    <a:pt x="8877" y="550837"/>
                  </a:lnTo>
                  <a:lnTo>
                    <a:pt x="8763" y="551014"/>
                  </a:lnTo>
                  <a:lnTo>
                    <a:pt x="9169" y="551014"/>
                  </a:lnTo>
                  <a:lnTo>
                    <a:pt x="9855" y="550659"/>
                  </a:lnTo>
                  <a:close/>
                </a:path>
                <a:path w="245744" h="725169">
                  <a:moveTo>
                    <a:pt x="11061" y="551357"/>
                  </a:moveTo>
                  <a:lnTo>
                    <a:pt x="11036" y="551180"/>
                  </a:lnTo>
                  <a:lnTo>
                    <a:pt x="10998" y="551014"/>
                  </a:lnTo>
                  <a:lnTo>
                    <a:pt x="11061" y="551357"/>
                  </a:lnTo>
                  <a:close/>
                </a:path>
                <a:path w="245744" h="725169">
                  <a:moveTo>
                    <a:pt x="11061" y="549630"/>
                  </a:moveTo>
                  <a:lnTo>
                    <a:pt x="10198" y="550494"/>
                  </a:lnTo>
                  <a:lnTo>
                    <a:pt x="9855" y="550659"/>
                  </a:lnTo>
                  <a:lnTo>
                    <a:pt x="10922" y="550659"/>
                  </a:lnTo>
                  <a:lnTo>
                    <a:pt x="10896" y="550494"/>
                  </a:lnTo>
                  <a:lnTo>
                    <a:pt x="11061" y="549630"/>
                  </a:lnTo>
                  <a:close/>
                </a:path>
                <a:path w="245744" h="725169">
                  <a:moveTo>
                    <a:pt x="12446" y="658202"/>
                  </a:moveTo>
                  <a:lnTo>
                    <a:pt x="10033" y="657504"/>
                  </a:lnTo>
                  <a:lnTo>
                    <a:pt x="9994" y="657682"/>
                  </a:lnTo>
                  <a:lnTo>
                    <a:pt x="9893" y="658202"/>
                  </a:lnTo>
                  <a:lnTo>
                    <a:pt x="12446" y="658202"/>
                  </a:lnTo>
                  <a:close/>
                </a:path>
                <a:path w="245744" h="725169">
                  <a:moveTo>
                    <a:pt x="13144" y="661657"/>
                  </a:moveTo>
                  <a:lnTo>
                    <a:pt x="11061" y="661657"/>
                  </a:lnTo>
                  <a:lnTo>
                    <a:pt x="11417" y="662520"/>
                  </a:lnTo>
                  <a:lnTo>
                    <a:pt x="12280" y="662000"/>
                  </a:lnTo>
                  <a:lnTo>
                    <a:pt x="13144" y="661657"/>
                  </a:lnTo>
                  <a:close/>
                </a:path>
                <a:path w="245744" h="725169">
                  <a:moveTo>
                    <a:pt x="13487" y="661314"/>
                  </a:moveTo>
                  <a:lnTo>
                    <a:pt x="12966" y="660971"/>
                  </a:lnTo>
                  <a:lnTo>
                    <a:pt x="12928" y="659244"/>
                  </a:lnTo>
                  <a:lnTo>
                    <a:pt x="12839" y="658545"/>
                  </a:lnTo>
                  <a:lnTo>
                    <a:pt x="9817" y="658545"/>
                  </a:lnTo>
                  <a:lnTo>
                    <a:pt x="9677" y="659244"/>
                  </a:lnTo>
                  <a:lnTo>
                    <a:pt x="10718" y="660793"/>
                  </a:lnTo>
                  <a:lnTo>
                    <a:pt x="10922" y="661314"/>
                  </a:lnTo>
                  <a:lnTo>
                    <a:pt x="13487" y="661314"/>
                  </a:lnTo>
                  <a:close/>
                </a:path>
                <a:path w="245744" h="725169">
                  <a:moveTo>
                    <a:pt x="13665" y="658545"/>
                  </a:moveTo>
                  <a:lnTo>
                    <a:pt x="13449" y="657682"/>
                  </a:lnTo>
                  <a:lnTo>
                    <a:pt x="12801" y="658202"/>
                  </a:lnTo>
                  <a:lnTo>
                    <a:pt x="12839" y="658545"/>
                  </a:lnTo>
                  <a:lnTo>
                    <a:pt x="13665" y="658545"/>
                  </a:lnTo>
                  <a:close/>
                </a:path>
                <a:path w="245744" h="725169">
                  <a:moveTo>
                    <a:pt x="14008" y="657339"/>
                  </a:moveTo>
                  <a:lnTo>
                    <a:pt x="13144" y="656475"/>
                  </a:lnTo>
                  <a:lnTo>
                    <a:pt x="13360" y="657339"/>
                  </a:lnTo>
                  <a:lnTo>
                    <a:pt x="13449" y="657682"/>
                  </a:lnTo>
                  <a:lnTo>
                    <a:pt x="14008" y="657339"/>
                  </a:lnTo>
                  <a:close/>
                </a:path>
                <a:path w="245744" h="725169">
                  <a:moveTo>
                    <a:pt x="20802" y="559676"/>
                  </a:moveTo>
                  <a:lnTo>
                    <a:pt x="15392" y="553427"/>
                  </a:lnTo>
                  <a:lnTo>
                    <a:pt x="17983" y="562597"/>
                  </a:lnTo>
                  <a:lnTo>
                    <a:pt x="19710" y="559993"/>
                  </a:lnTo>
                  <a:lnTo>
                    <a:pt x="20802" y="559676"/>
                  </a:lnTo>
                  <a:close/>
                </a:path>
                <a:path w="245744" h="725169">
                  <a:moveTo>
                    <a:pt x="21932" y="559358"/>
                  </a:moveTo>
                  <a:lnTo>
                    <a:pt x="20802" y="559676"/>
                  </a:lnTo>
                  <a:lnTo>
                    <a:pt x="20916" y="559828"/>
                  </a:lnTo>
                  <a:lnTo>
                    <a:pt x="21932" y="559358"/>
                  </a:lnTo>
                  <a:close/>
                </a:path>
                <a:path w="245744" h="725169">
                  <a:moveTo>
                    <a:pt x="22479" y="658888"/>
                  </a:moveTo>
                  <a:lnTo>
                    <a:pt x="22136" y="658545"/>
                  </a:lnTo>
                  <a:lnTo>
                    <a:pt x="21780" y="658380"/>
                  </a:lnTo>
                  <a:lnTo>
                    <a:pt x="21780" y="658025"/>
                  </a:lnTo>
                  <a:lnTo>
                    <a:pt x="19367" y="657682"/>
                  </a:lnTo>
                  <a:lnTo>
                    <a:pt x="18846" y="660793"/>
                  </a:lnTo>
                  <a:lnTo>
                    <a:pt x="16776" y="659244"/>
                  </a:lnTo>
                  <a:lnTo>
                    <a:pt x="16776" y="660450"/>
                  </a:lnTo>
                  <a:lnTo>
                    <a:pt x="16421" y="660971"/>
                  </a:lnTo>
                  <a:lnTo>
                    <a:pt x="17640" y="660793"/>
                  </a:lnTo>
                  <a:lnTo>
                    <a:pt x="19024" y="661492"/>
                  </a:lnTo>
                  <a:lnTo>
                    <a:pt x="20408" y="662355"/>
                  </a:lnTo>
                  <a:lnTo>
                    <a:pt x="20751" y="660971"/>
                  </a:lnTo>
                  <a:lnTo>
                    <a:pt x="21437" y="659930"/>
                  </a:lnTo>
                  <a:lnTo>
                    <a:pt x="22479" y="658888"/>
                  </a:lnTo>
                  <a:close/>
                </a:path>
                <a:path w="245744" h="725169">
                  <a:moveTo>
                    <a:pt x="23520" y="600456"/>
                  </a:moveTo>
                  <a:lnTo>
                    <a:pt x="20574" y="598385"/>
                  </a:lnTo>
                  <a:lnTo>
                    <a:pt x="20053" y="596138"/>
                  </a:lnTo>
                  <a:lnTo>
                    <a:pt x="18669" y="596303"/>
                  </a:lnTo>
                  <a:lnTo>
                    <a:pt x="18326" y="597344"/>
                  </a:lnTo>
                  <a:lnTo>
                    <a:pt x="17462" y="598208"/>
                  </a:lnTo>
                  <a:lnTo>
                    <a:pt x="17805" y="598551"/>
                  </a:lnTo>
                  <a:lnTo>
                    <a:pt x="18503" y="598728"/>
                  </a:lnTo>
                  <a:lnTo>
                    <a:pt x="17983" y="599249"/>
                  </a:lnTo>
                  <a:lnTo>
                    <a:pt x="18503" y="599592"/>
                  </a:lnTo>
                  <a:lnTo>
                    <a:pt x="18846" y="599935"/>
                  </a:lnTo>
                  <a:lnTo>
                    <a:pt x="19367" y="600113"/>
                  </a:lnTo>
                  <a:lnTo>
                    <a:pt x="23520" y="600456"/>
                  </a:lnTo>
                  <a:close/>
                </a:path>
                <a:path w="245744" h="725169">
                  <a:moveTo>
                    <a:pt x="24028" y="628116"/>
                  </a:moveTo>
                  <a:lnTo>
                    <a:pt x="23685" y="626389"/>
                  </a:lnTo>
                  <a:lnTo>
                    <a:pt x="23520" y="625005"/>
                  </a:lnTo>
                  <a:lnTo>
                    <a:pt x="21958" y="625005"/>
                  </a:lnTo>
                  <a:lnTo>
                    <a:pt x="22301" y="626567"/>
                  </a:lnTo>
                  <a:lnTo>
                    <a:pt x="22301" y="627951"/>
                  </a:lnTo>
                  <a:lnTo>
                    <a:pt x="24028" y="628116"/>
                  </a:lnTo>
                  <a:close/>
                </a:path>
                <a:path w="245744" h="725169">
                  <a:moveTo>
                    <a:pt x="24206" y="687590"/>
                  </a:moveTo>
                  <a:lnTo>
                    <a:pt x="20574" y="683272"/>
                  </a:lnTo>
                  <a:lnTo>
                    <a:pt x="20574" y="683793"/>
                  </a:lnTo>
                  <a:lnTo>
                    <a:pt x="20231" y="684314"/>
                  </a:lnTo>
                  <a:lnTo>
                    <a:pt x="20408" y="684999"/>
                  </a:lnTo>
                  <a:lnTo>
                    <a:pt x="20408" y="688289"/>
                  </a:lnTo>
                  <a:lnTo>
                    <a:pt x="16941" y="686727"/>
                  </a:lnTo>
                  <a:lnTo>
                    <a:pt x="14871" y="686206"/>
                  </a:lnTo>
                  <a:lnTo>
                    <a:pt x="14173" y="688454"/>
                  </a:lnTo>
                  <a:lnTo>
                    <a:pt x="16941" y="690702"/>
                  </a:lnTo>
                  <a:lnTo>
                    <a:pt x="15214" y="692785"/>
                  </a:lnTo>
                  <a:lnTo>
                    <a:pt x="15735" y="693293"/>
                  </a:lnTo>
                  <a:lnTo>
                    <a:pt x="16421" y="695032"/>
                  </a:lnTo>
                  <a:lnTo>
                    <a:pt x="18326" y="695032"/>
                  </a:lnTo>
                  <a:lnTo>
                    <a:pt x="20408" y="695718"/>
                  </a:lnTo>
                  <a:lnTo>
                    <a:pt x="21437" y="693648"/>
                  </a:lnTo>
                  <a:lnTo>
                    <a:pt x="19189" y="689317"/>
                  </a:lnTo>
                  <a:lnTo>
                    <a:pt x="24206" y="687590"/>
                  </a:lnTo>
                  <a:close/>
                </a:path>
                <a:path w="245744" h="725169">
                  <a:moveTo>
                    <a:pt x="24841" y="693813"/>
                  </a:moveTo>
                  <a:lnTo>
                    <a:pt x="23520" y="694512"/>
                  </a:lnTo>
                  <a:lnTo>
                    <a:pt x="23520" y="694855"/>
                  </a:lnTo>
                  <a:lnTo>
                    <a:pt x="24142" y="694855"/>
                  </a:lnTo>
                  <a:lnTo>
                    <a:pt x="24841" y="693813"/>
                  </a:lnTo>
                  <a:close/>
                </a:path>
                <a:path w="245744" h="725169">
                  <a:moveTo>
                    <a:pt x="26276" y="637628"/>
                  </a:moveTo>
                  <a:lnTo>
                    <a:pt x="25768" y="637286"/>
                  </a:lnTo>
                  <a:lnTo>
                    <a:pt x="24384" y="637971"/>
                  </a:lnTo>
                  <a:lnTo>
                    <a:pt x="23164" y="637971"/>
                  </a:lnTo>
                  <a:lnTo>
                    <a:pt x="24726" y="638670"/>
                  </a:lnTo>
                  <a:lnTo>
                    <a:pt x="25590" y="638835"/>
                  </a:lnTo>
                  <a:lnTo>
                    <a:pt x="26276" y="637628"/>
                  </a:lnTo>
                  <a:close/>
                </a:path>
                <a:path w="245744" h="725169">
                  <a:moveTo>
                    <a:pt x="26479" y="692950"/>
                  </a:moveTo>
                  <a:lnTo>
                    <a:pt x="25412" y="692950"/>
                  </a:lnTo>
                  <a:lnTo>
                    <a:pt x="24841" y="693813"/>
                  </a:lnTo>
                  <a:lnTo>
                    <a:pt x="26479" y="692950"/>
                  </a:lnTo>
                  <a:close/>
                </a:path>
                <a:path w="245744" h="725169">
                  <a:moveTo>
                    <a:pt x="27838" y="599071"/>
                  </a:moveTo>
                  <a:lnTo>
                    <a:pt x="27660" y="598728"/>
                  </a:lnTo>
                  <a:lnTo>
                    <a:pt x="27660" y="598385"/>
                  </a:lnTo>
                  <a:lnTo>
                    <a:pt x="27317" y="598208"/>
                  </a:lnTo>
                  <a:lnTo>
                    <a:pt x="27139" y="597865"/>
                  </a:lnTo>
                  <a:lnTo>
                    <a:pt x="26797" y="597687"/>
                  </a:lnTo>
                  <a:lnTo>
                    <a:pt x="26276" y="597865"/>
                  </a:lnTo>
                  <a:lnTo>
                    <a:pt x="25768" y="598385"/>
                  </a:lnTo>
                  <a:lnTo>
                    <a:pt x="26454" y="598893"/>
                  </a:lnTo>
                  <a:lnTo>
                    <a:pt x="27139" y="599249"/>
                  </a:lnTo>
                  <a:lnTo>
                    <a:pt x="27838" y="599414"/>
                  </a:lnTo>
                  <a:lnTo>
                    <a:pt x="27838" y="599071"/>
                  </a:lnTo>
                  <a:close/>
                </a:path>
                <a:path w="245744" h="725169">
                  <a:moveTo>
                    <a:pt x="28016" y="558266"/>
                  </a:moveTo>
                  <a:lnTo>
                    <a:pt x="26797" y="557060"/>
                  </a:lnTo>
                  <a:lnTo>
                    <a:pt x="23126" y="558787"/>
                  </a:lnTo>
                  <a:lnTo>
                    <a:pt x="21932" y="559358"/>
                  </a:lnTo>
                  <a:lnTo>
                    <a:pt x="23863" y="558787"/>
                  </a:lnTo>
                  <a:lnTo>
                    <a:pt x="26111" y="561898"/>
                  </a:lnTo>
                  <a:lnTo>
                    <a:pt x="26454" y="561555"/>
                  </a:lnTo>
                  <a:lnTo>
                    <a:pt x="26631" y="560857"/>
                  </a:lnTo>
                  <a:lnTo>
                    <a:pt x="27495" y="560692"/>
                  </a:lnTo>
                  <a:lnTo>
                    <a:pt x="27101" y="559993"/>
                  </a:lnTo>
                  <a:lnTo>
                    <a:pt x="27000" y="559828"/>
                  </a:lnTo>
                  <a:lnTo>
                    <a:pt x="26911" y="559676"/>
                  </a:lnTo>
                  <a:lnTo>
                    <a:pt x="26797" y="559485"/>
                  </a:lnTo>
                  <a:lnTo>
                    <a:pt x="28016" y="558266"/>
                  </a:lnTo>
                  <a:close/>
                </a:path>
                <a:path w="245744" h="725169">
                  <a:moveTo>
                    <a:pt x="28016" y="556882"/>
                  </a:moveTo>
                  <a:lnTo>
                    <a:pt x="27660" y="556717"/>
                  </a:lnTo>
                  <a:lnTo>
                    <a:pt x="27139" y="556539"/>
                  </a:lnTo>
                  <a:lnTo>
                    <a:pt x="26797" y="556374"/>
                  </a:lnTo>
                  <a:lnTo>
                    <a:pt x="26797" y="556539"/>
                  </a:lnTo>
                  <a:lnTo>
                    <a:pt x="26454" y="556539"/>
                  </a:lnTo>
                  <a:lnTo>
                    <a:pt x="26454" y="557060"/>
                  </a:lnTo>
                  <a:lnTo>
                    <a:pt x="26974" y="556882"/>
                  </a:lnTo>
                  <a:lnTo>
                    <a:pt x="27495" y="557060"/>
                  </a:lnTo>
                  <a:lnTo>
                    <a:pt x="28016" y="556882"/>
                  </a:lnTo>
                  <a:close/>
                </a:path>
                <a:path w="245744" h="725169">
                  <a:moveTo>
                    <a:pt x="30251" y="693470"/>
                  </a:moveTo>
                  <a:lnTo>
                    <a:pt x="29387" y="692950"/>
                  </a:lnTo>
                  <a:lnTo>
                    <a:pt x="28702" y="692264"/>
                  </a:lnTo>
                  <a:lnTo>
                    <a:pt x="28359" y="691222"/>
                  </a:lnTo>
                  <a:lnTo>
                    <a:pt x="26797" y="692086"/>
                  </a:lnTo>
                  <a:lnTo>
                    <a:pt x="25768" y="690359"/>
                  </a:lnTo>
                  <a:lnTo>
                    <a:pt x="25463" y="689152"/>
                  </a:lnTo>
                  <a:lnTo>
                    <a:pt x="25069" y="689152"/>
                  </a:lnTo>
                  <a:lnTo>
                    <a:pt x="26377" y="692086"/>
                  </a:lnTo>
                  <a:lnTo>
                    <a:pt x="26454" y="692264"/>
                  </a:lnTo>
                  <a:lnTo>
                    <a:pt x="27139" y="692607"/>
                  </a:lnTo>
                  <a:lnTo>
                    <a:pt x="26479" y="692950"/>
                  </a:lnTo>
                  <a:lnTo>
                    <a:pt x="27965" y="692950"/>
                  </a:lnTo>
                  <a:lnTo>
                    <a:pt x="29908" y="693813"/>
                  </a:lnTo>
                  <a:lnTo>
                    <a:pt x="30251" y="693470"/>
                  </a:lnTo>
                  <a:close/>
                </a:path>
                <a:path w="245744" h="725169">
                  <a:moveTo>
                    <a:pt x="31280" y="677278"/>
                  </a:moveTo>
                  <a:lnTo>
                    <a:pt x="30607" y="675665"/>
                  </a:lnTo>
                  <a:lnTo>
                    <a:pt x="28740" y="676186"/>
                  </a:lnTo>
                  <a:lnTo>
                    <a:pt x="28524" y="676186"/>
                  </a:lnTo>
                  <a:lnTo>
                    <a:pt x="30086" y="672033"/>
                  </a:lnTo>
                  <a:lnTo>
                    <a:pt x="29908" y="672033"/>
                  </a:lnTo>
                  <a:lnTo>
                    <a:pt x="29743" y="671855"/>
                  </a:lnTo>
                  <a:lnTo>
                    <a:pt x="29387" y="671855"/>
                  </a:lnTo>
                  <a:lnTo>
                    <a:pt x="27495" y="673595"/>
                  </a:lnTo>
                  <a:lnTo>
                    <a:pt x="28016" y="674458"/>
                  </a:lnTo>
                  <a:lnTo>
                    <a:pt x="27571" y="676186"/>
                  </a:lnTo>
                  <a:lnTo>
                    <a:pt x="27495" y="676529"/>
                  </a:lnTo>
                  <a:lnTo>
                    <a:pt x="28600" y="676224"/>
                  </a:lnTo>
                  <a:lnTo>
                    <a:pt x="31280" y="677278"/>
                  </a:lnTo>
                  <a:close/>
                </a:path>
                <a:path w="245744" h="725169">
                  <a:moveTo>
                    <a:pt x="31470" y="665988"/>
                  </a:moveTo>
                  <a:lnTo>
                    <a:pt x="30695" y="665988"/>
                  </a:lnTo>
                  <a:lnTo>
                    <a:pt x="30251" y="665632"/>
                  </a:lnTo>
                  <a:lnTo>
                    <a:pt x="30137" y="665988"/>
                  </a:lnTo>
                  <a:lnTo>
                    <a:pt x="30048" y="666254"/>
                  </a:lnTo>
                  <a:lnTo>
                    <a:pt x="30835" y="666102"/>
                  </a:lnTo>
                  <a:lnTo>
                    <a:pt x="31127" y="666330"/>
                  </a:lnTo>
                  <a:lnTo>
                    <a:pt x="31470" y="666330"/>
                  </a:lnTo>
                  <a:lnTo>
                    <a:pt x="31470" y="665988"/>
                  </a:lnTo>
                  <a:close/>
                </a:path>
                <a:path w="245744" h="725169">
                  <a:moveTo>
                    <a:pt x="31572" y="669442"/>
                  </a:moveTo>
                  <a:lnTo>
                    <a:pt x="31470" y="667715"/>
                  </a:lnTo>
                  <a:lnTo>
                    <a:pt x="29311" y="669442"/>
                  </a:lnTo>
                  <a:lnTo>
                    <a:pt x="31572" y="669442"/>
                  </a:lnTo>
                  <a:close/>
                </a:path>
                <a:path w="245744" h="725169">
                  <a:moveTo>
                    <a:pt x="33020" y="666496"/>
                  </a:moveTo>
                  <a:lnTo>
                    <a:pt x="31470" y="666496"/>
                  </a:lnTo>
                  <a:lnTo>
                    <a:pt x="31470" y="667715"/>
                  </a:lnTo>
                  <a:lnTo>
                    <a:pt x="33020" y="666496"/>
                  </a:lnTo>
                  <a:close/>
                </a:path>
                <a:path w="245744" h="725169">
                  <a:moveTo>
                    <a:pt x="33375" y="669442"/>
                  </a:moveTo>
                  <a:lnTo>
                    <a:pt x="31572" y="669442"/>
                  </a:lnTo>
                  <a:lnTo>
                    <a:pt x="31635" y="670306"/>
                  </a:lnTo>
                  <a:lnTo>
                    <a:pt x="33375" y="669442"/>
                  </a:lnTo>
                  <a:close/>
                </a:path>
                <a:path w="245744" h="725169">
                  <a:moveTo>
                    <a:pt x="33718" y="678256"/>
                  </a:moveTo>
                  <a:lnTo>
                    <a:pt x="31280" y="677278"/>
                  </a:lnTo>
                  <a:lnTo>
                    <a:pt x="32334" y="679818"/>
                  </a:lnTo>
                  <a:lnTo>
                    <a:pt x="28524" y="679297"/>
                  </a:lnTo>
                  <a:lnTo>
                    <a:pt x="23088" y="679818"/>
                  </a:lnTo>
                  <a:lnTo>
                    <a:pt x="21272" y="679983"/>
                  </a:lnTo>
                  <a:lnTo>
                    <a:pt x="25590" y="684822"/>
                  </a:lnTo>
                  <a:lnTo>
                    <a:pt x="25069" y="687590"/>
                  </a:lnTo>
                  <a:lnTo>
                    <a:pt x="25247" y="687768"/>
                  </a:lnTo>
                  <a:lnTo>
                    <a:pt x="25933" y="688111"/>
                  </a:lnTo>
                  <a:lnTo>
                    <a:pt x="32499" y="688632"/>
                  </a:lnTo>
                  <a:lnTo>
                    <a:pt x="28181" y="683793"/>
                  </a:lnTo>
                  <a:lnTo>
                    <a:pt x="32854" y="682231"/>
                  </a:lnTo>
                  <a:lnTo>
                    <a:pt x="33718" y="678256"/>
                  </a:lnTo>
                  <a:close/>
                </a:path>
                <a:path w="245744" h="725169">
                  <a:moveTo>
                    <a:pt x="34213" y="551053"/>
                  </a:moveTo>
                  <a:lnTo>
                    <a:pt x="30949" y="548767"/>
                  </a:lnTo>
                  <a:lnTo>
                    <a:pt x="29679" y="550659"/>
                  </a:lnTo>
                  <a:lnTo>
                    <a:pt x="29667" y="551319"/>
                  </a:lnTo>
                  <a:lnTo>
                    <a:pt x="30213" y="553770"/>
                  </a:lnTo>
                  <a:lnTo>
                    <a:pt x="30251" y="553948"/>
                  </a:lnTo>
                  <a:lnTo>
                    <a:pt x="34213" y="551053"/>
                  </a:lnTo>
                  <a:close/>
                </a:path>
                <a:path w="245744" h="725169">
                  <a:moveTo>
                    <a:pt x="34747" y="550659"/>
                  </a:moveTo>
                  <a:lnTo>
                    <a:pt x="34213" y="551053"/>
                  </a:lnTo>
                  <a:lnTo>
                    <a:pt x="34582" y="551319"/>
                  </a:lnTo>
                  <a:lnTo>
                    <a:pt x="34645" y="551053"/>
                  </a:lnTo>
                  <a:lnTo>
                    <a:pt x="34747" y="550659"/>
                  </a:lnTo>
                  <a:close/>
                </a:path>
                <a:path w="245744" h="725169">
                  <a:moveTo>
                    <a:pt x="35445" y="660793"/>
                  </a:moveTo>
                  <a:lnTo>
                    <a:pt x="34582" y="660615"/>
                  </a:lnTo>
                  <a:lnTo>
                    <a:pt x="34404" y="662000"/>
                  </a:lnTo>
                  <a:lnTo>
                    <a:pt x="35445" y="662000"/>
                  </a:lnTo>
                  <a:lnTo>
                    <a:pt x="35445" y="661657"/>
                  </a:lnTo>
                  <a:lnTo>
                    <a:pt x="35267" y="661136"/>
                  </a:lnTo>
                  <a:lnTo>
                    <a:pt x="35445" y="660793"/>
                  </a:lnTo>
                  <a:close/>
                </a:path>
                <a:path w="245744" h="725169">
                  <a:moveTo>
                    <a:pt x="36309" y="669442"/>
                  </a:moveTo>
                  <a:lnTo>
                    <a:pt x="36169" y="669036"/>
                  </a:lnTo>
                  <a:lnTo>
                    <a:pt x="35496" y="669442"/>
                  </a:lnTo>
                  <a:lnTo>
                    <a:pt x="36309" y="669442"/>
                  </a:lnTo>
                  <a:close/>
                </a:path>
                <a:path w="245744" h="725169">
                  <a:moveTo>
                    <a:pt x="36830" y="667715"/>
                  </a:moveTo>
                  <a:lnTo>
                    <a:pt x="36487" y="667715"/>
                  </a:lnTo>
                  <a:lnTo>
                    <a:pt x="35966" y="667359"/>
                  </a:lnTo>
                  <a:lnTo>
                    <a:pt x="35623" y="667359"/>
                  </a:lnTo>
                  <a:lnTo>
                    <a:pt x="36080" y="668743"/>
                  </a:lnTo>
                  <a:lnTo>
                    <a:pt x="36169" y="669036"/>
                  </a:lnTo>
                  <a:lnTo>
                    <a:pt x="36652" y="668743"/>
                  </a:lnTo>
                  <a:lnTo>
                    <a:pt x="36741" y="668223"/>
                  </a:lnTo>
                  <a:lnTo>
                    <a:pt x="36830" y="667715"/>
                  </a:lnTo>
                  <a:close/>
                </a:path>
                <a:path w="245744" h="725169">
                  <a:moveTo>
                    <a:pt x="42189" y="549109"/>
                  </a:moveTo>
                  <a:lnTo>
                    <a:pt x="38036" y="549973"/>
                  </a:lnTo>
                  <a:lnTo>
                    <a:pt x="35623" y="548246"/>
                  </a:lnTo>
                  <a:lnTo>
                    <a:pt x="35623" y="549973"/>
                  </a:lnTo>
                  <a:lnTo>
                    <a:pt x="35623" y="552043"/>
                  </a:lnTo>
                  <a:lnTo>
                    <a:pt x="34582" y="551319"/>
                  </a:lnTo>
                  <a:lnTo>
                    <a:pt x="33718" y="554634"/>
                  </a:lnTo>
                  <a:lnTo>
                    <a:pt x="34061" y="553948"/>
                  </a:lnTo>
                  <a:lnTo>
                    <a:pt x="34747" y="553770"/>
                  </a:lnTo>
                  <a:lnTo>
                    <a:pt x="35788" y="553770"/>
                  </a:lnTo>
                  <a:lnTo>
                    <a:pt x="36995" y="552043"/>
                  </a:lnTo>
                  <a:lnTo>
                    <a:pt x="38900" y="552043"/>
                  </a:lnTo>
                  <a:lnTo>
                    <a:pt x="41325" y="552742"/>
                  </a:lnTo>
                  <a:lnTo>
                    <a:pt x="42189" y="549109"/>
                  </a:lnTo>
                  <a:close/>
                </a:path>
                <a:path w="245744" h="725169">
                  <a:moveTo>
                    <a:pt x="43916" y="670826"/>
                  </a:moveTo>
                  <a:lnTo>
                    <a:pt x="43230" y="670128"/>
                  </a:lnTo>
                  <a:lnTo>
                    <a:pt x="42710" y="670471"/>
                  </a:lnTo>
                  <a:lnTo>
                    <a:pt x="42532" y="670991"/>
                  </a:lnTo>
                  <a:lnTo>
                    <a:pt x="42189" y="671512"/>
                  </a:lnTo>
                  <a:lnTo>
                    <a:pt x="42875" y="671512"/>
                  </a:lnTo>
                  <a:lnTo>
                    <a:pt x="43395" y="671347"/>
                  </a:lnTo>
                  <a:lnTo>
                    <a:pt x="43916" y="670826"/>
                  </a:lnTo>
                  <a:close/>
                </a:path>
                <a:path w="245744" h="725169">
                  <a:moveTo>
                    <a:pt x="44259" y="388493"/>
                  </a:moveTo>
                  <a:lnTo>
                    <a:pt x="43230" y="387972"/>
                  </a:lnTo>
                  <a:lnTo>
                    <a:pt x="42354" y="387629"/>
                  </a:lnTo>
                  <a:lnTo>
                    <a:pt x="42189" y="388150"/>
                  </a:lnTo>
                  <a:lnTo>
                    <a:pt x="42011" y="388493"/>
                  </a:lnTo>
                  <a:lnTo>
                    <a:pt x="41668" y="388835"/>
                  </a:lnTo>
                  <a:lnTo>
                    <a:pt x="44259" y="389521"/>
                  </a:lnTo>
                  <a:lnTo>
                    <a:pt x="44259" y="388493"/>
                  </a:lnTo>
                  <a:close/>
                </a:path>
                <a:path w="245744" h="725169">
                  <a:moveTo>
                    <a:pt x="48107" y="641184"/>
                  </a:moveTo>
                  <a:lnTo>
                    <a:pt x="47891" y="641184"/>
                  </a:lnTo>
                  <a:lnTo>
                    <a:pt x="47891" y="641604"/>
                  </a:lnTo>
                  <a:lnTo>
                    <a:pt x="48107" y="641184"/>
                  </a:lnTo>
                  <a:close/>
                </a:path>
                <a:path w="245744" h="725169">
                  <a:moveTo>
                    <a:pt x="48501" y="639013"/>
                  </a:moveTo>
                  <a:lnTo>
                    <a:pt x="48069" y="639013"/>
                  </a:lnTo>
                  <a:lnTo>
                    <a:pt x="47371" y="639356"/>
                  </a:lnTo>
                  <a:lnTo>
                    <a:pt x="48501" y="639013"/>
                  </a:lnTo>
                  <a:close/>
                </a:path>
                <a:path w="245744" h="725169">
                  <a:moveTo>
                    <a:pt x="48971" y="639330"/>
                  </a:moveTo>
                  <a:lnTo>
                    <a:pt x="46850" y="639699"/>
                  </a:lnTo>
                  <a:lnTo>
                    <a:pt x="46850" y="640041"/>
                  </a:lnTo>
                  <a:lnTo>
                    <a:pt x="47028" y="640562"/>
                  </a:lnTo>
                  <a:lnTo>
                    <a:pt x="48107" y="641184"/>
                  </a:lnTo>
                  <a:lnTo>
                    <a:pt x="48971" y="639330"/>
                  </a:lnTo>
                  <a:close/>
                </a:path>
                <a:path w="245744" h="725169">
                  <a:moveTo>
                    <a:pt x="49453" y="644029"/>
                  </a:moveTo>
                  <a:lnTo>
                    <a:pt x="47713" y="641946"/>
                  </a:lnTo>
                  <a:lnTo>
                    <a:pt x="46926" y="643674"/>
                  </a:lnTo>
                  <a:lnTo>
                    <a:pt x="46850" y="643851"/>
                  </a:lnTo>
                  <a:lnTo>
                    <a:pt x="46761" y="644029"/>
                  </a:lnTo>
                  <a:lnTo>
                    <a:pt x="46685" y="644194"/>
                  </a:lnTo>
                  <a:lnTo>
                    <a:pt x="47282" y="644791"/>
                  </a:lnTo>
                  <a:lnTo>
                    <a:pt x="49453" y="644029"/>
                  </a:lnTo>
                  <a:close/>
                </a:path>
                <a:path w="245744" h="725169">
                  <a:moveTo>
                    <a:pt x="52387" y="648347"/>
                  </a:moveTo>
                  <a:lnTo>
                    <a:pt x="52057" y="647446"/>
                  </a:lnTo>
                  <a:lnTo>
                    <a:pt x="47332" y="644791"/>
                  </a:lnTo>
                  <a:lnTo>
                    <a:pt x="45643" y="645414"/>
                  </a:lnTo>
                  <a:lnTo>
                    <a:pt x="44996" y="642988"/>
                  </a:lnTo>
                  <a:lnTo>
                    <a:pt x="44958" y="642810"/>
                  </a:lnTo>
                  <a:lnTo>
                    <a:pt x="43573" y="642467"/>
                  </a:lnTo>
                  <a:lnTo>
                    <a:pt x="42011" y="645058"/>
                  </a:lnTo>
                  <a:lnTo>
                    <a:pt x="42532" y="645058"/>
                  </a:lnTo>
                  <a:lnTo>
                    <a:pt x="42875" y="645236"/>
                  </a:lnTo>
                  <a:lnTo>
                    <a:pt x="44259" y="645236"/>
                  </a:lnTo>
                  <a:lnTo>
                    <a:pt x="44310" y="645414"/>
                  </a:lnTo>
                  <a:lnTo>
                    <a:pt x="44602" y="646620"/>
                  </a:lnTo>
                  <a:lnTo>
                    <a:pt x="49618" y="650417"/>
                  </a:lnTo>
                  <a:lnTo>
                    <a:pt x="38900" y="649389"/>
                  </a:lnTo>
                  <a:lnTo>
                    <a:pt x="39738" y="650417"/>
                  </a:lnTo>
                  <a:lnTo>
                    <a:pt x="41846" y="653008"/>
                  </a:lnTo>
                  <a:lnTo>
                    <a:pt x="43916" y="654392"/>
                  </a:lnTo>
                  <a:lnTo>
                    <a:pt x="45821" y="655777"/>
                  </a:lnTo>
                  <a:lnTo>
                    <a:pt x="48590" y="655091"/>
                  </a:lnTo>
                  <a:lnTo>
                    <a:pt x="52387" y="654748"/>
                  </a:lnTo>
                  <a:lnTo>
                    <a:pt x="47739" y="645579"/>
                  </a:lnTo>
                  <a:lnTo>
                    <a:pt x="47650" y="645414"/>
                  </a:lnTo>
                  <a:lnTo>
                    <a:pt x="47561" y="645134"/>
                  </a:lnTo>
                  <a:lnTo>
                    <a:pt x="47713" y="645236"/>
                  </a:lnTo>
                  <a:lnTo>
                    <a:pt x="49618" y="647141"/>
                  </a:lnTo>
                  <a:lnTo>
                    <a:pt x="52387" y="648347"/>
                  </a:lnTo>
                  <a:close/>
                </a:path>
                <a:path w="245744" h="725169">
                  <a:moveTo>
                    <a:pt x="53441" y="389204"/>
                  </a:moveTo>
                  <a:lnTo>
                    <a:pt x="52908" y="389521"/>
                  </a:lnTo>
                  <a:lnTo>
                    <a:pt x="50317" y="387972"/>
                  </a:lnTo>
                  <a:lnTo>
                    <a:pt x="48666" y="389102"/>
                  </a:lnTo>
                  <a:lnTo>
                    <a:pt x="42710" y="385038"/>
                  </a:lnTo>
                  <a:lnTo>
                    <a:pt x="47548" y="388658"/>
                  </a:lnTo>
                  <a:lnTo>
                    <a:pt x="47205" y="388658"/>
                  </a:lnTo>
                  <a:lnTo>
                    <a:pt x="47205" y="388835"/>
                  </a:lnTo>
                  <a:lnTo>
                    <a:pt x="47028" y="389877"/>
                  </a:lnTo>
                  <a:lnTo>
                    <a:pt x="48234" y="389356"/>
                  </a:lnTo>
                  <a:lnTo>
                    <a:pt x="48374" y="389318"/>
                  </a:lnTo>
                  <a:lnTo>
                    <a:pt x="48069" y="389521"/>
                  </a:lnTo>
                  <a:lnTo>
                    <a:pt x="50482" y="393153"/>
                  </a:lnTo>
                  <a:lnTo>
                    <a:pt x="52730" y="392290"/>
                  </a:lnTo>
                  <a:lnTo>
                    <a:pt x="53365" y="389521"/>
                  </a:lnTo>
                  <a:lnTo>
                    <a:pt x="53441" y="389204"/>
                  </a:lnTo>
                  <a:close/>
                </a:path>
                <a:path w="245744" h="725169">
                  <a:moveTo>
                    <a:pt x="54292" y="641604"/>
                  </a:moveTo>
                  <a:lnTo>
                    <a:pt x="54203" y="641184"/>
                  </a:lnTo>
                  <a:lnTo>
                    <a:pt x="54076" y="640562"/>
                  </a:lnTo>
                  <a:lnTo>
                    <a:pt x="53975" y="640041"/>
                  </a:lnTo>
                  <a:lnTo>
                    <a:pt x="53911" y="639699"/>
                  </a:lnTo>
                  <a:lnTo>
                    <a:pt x="53835" y="639330"/>
                  </a:lnTo>
                  <a:lnTo>
                    <a:pt x="53771" y="639013"/>
                  </a:lnTo>
                  <a:lnTo>
                    <a:pt x="52730" y="638670"/>
                  </a:lnTo>
                  <a:lnTo>
                    <a:pt x="50774" y="639013"/>
                  </a:lnTo>
                  <a:lnTo>
                    <a:pt x="50469" y="639013"/>
                  </a:lnTo>
                  <a:lnTo>
                    <a:pt x="49453" y="638314"/>
                  </a:lnTo>
                  <a:lnTo>
                    <a:pt x="48971" y="639330"/>
                  </a:lnTo>
                  <a:lnTo>
                    <a:pt x="50520" y="639064"/>
                  </a:lnTo>
                  <a:lnTo>
                    <a:pt x="54292" y="641604"/>
                  </a:lnTo>
                  <a:close/>
                </a:path>
                <a:path w="245744" h="725169">
                  <a:moveTo>
                    <a:pt x="55168" y="388150"/>
                  </a:moveTo>
                  <a:lnTo>
                    <a:pt x="53594" y="388493"/>
                  </a:lnTo>
                  <a:lnTo>
                    <a:pt x="53441" y="389204"/>
                  </a:lnTo>
                  <a:lnTo>
                    <a:pt x="55168" y="388150"/>
                  </a:lnTo>
                  <a:close/>
                </a:path>
                <a:path w="245744" h="725169">
                  <a:moveTo>
                    <a:pt x="55321" y="645579"/>
                  </a:moveTo>
                  <a:lnTo>
                    <a:pt x="53200" y="644791"/>
                  </a:lnTo>
                  <a:lnTo>
                    <a:pt x="50660" y="643674"/>
                  </a:lnTo>
                  <a:lnTo>
                    <a:pt x="51943" y="647141"/>
                  </a:lnTo>
                  <a:lnTo>
                    <a:pt x="52057" y="647446"/>
                  </a:lnTo>
                  <a:lnTo>
                    <a:pt x="53073" y="648004"/>
                  </a:lnTo>
                  <a:lnTo>
                    <a:pt x="53594" y="647141"/>
                  </a:lnTo>
                  <a:lnTo>
                    <a:pt x="55321" y="645579"/>
                  </a:lnTo>
                  <a:close/>
                </a:path>
                <a:path w="245744" h="725169">
                  <a:moveTo>
                    <a:pt x="55499" y="619988"/>
                  </a:moveTo>
                  <a:lnTo>
                    <a:pt x="54114" y="620166"/>
                  </a:lnTo>
                  <a:lnTo>
                    <a:pt x="52730" y="619645"/>
                  </a:lnTo>
                  <a:lnTo>
                    <a:pt x="52730" y="620509"/>
                  </a:lnTo>
                  <a:lnTo>
                    <a:pt x="52387" y="621372"/>
                  </a:lnTo>
                  <a:lnTo>
                    <a:pt x="52387" y="622236"/>
                  </a:lnTo>
                  <a:lnTo>
                    <a:pt x="55499" y="619988"/>
                  </a:lnTo>
                  <a:close/>
                </a:path>
                <a:path w="245744" h="725169">
                  <a:moveTo>
                    <a:pt x="59309" y="628815"/>
                  </a:moveTo>
                  <a:lnTo>
                    <a:pt x="56705" y="619467"/>
                  </a:lnTo>
                  <a:lnTo>
                    <a:pt x="55499" y="619988"/>
                  </a:lnTo>
                  <a:lnTo>
                    <a:pt x="59309" y="628815"/>
                  </a:lnTo>
                  <a:close/>
                </a:path>
                <a:path w="245744" h="725169">
                  <a:moveTo>
                    <a:pt x="60337" y="385546"/>
                  </a:moveTo>
                  <a:lnTo>
                    <a:pt x="58610" y="385546"/>
                  </a:lnTo>
                  <a:lnTo>
                    <a:pt x="56883" y="385381"/>
                  </a:lnTo>
                  <a:lnTo>
                    <a:pt x="54978" y="384860"/>
                  </a:lnTo>
                  <a:lnTo>
                    <a:pt x="55956" y="387451"/>
                  </a:lnTo>
                  <a:lnTo>
                    <a:pt x="56019" y="387629"/>
                  </a:lnTo>
                  <a:lnTo>
                    <a:pt x="55168" y="388150"/>
                  </a:lnTo>
                  <a:lnTo>
                    <a:pt x="58420" y="387464"/>
                  </a:lnTo>
                  <a:lnTo>
                    <a:pt x="57746" y="388150"/>
                  </a:lnTo>
                  <a:lnTo>
                    <a:pt x="59486" y="388632"/>
                  </a:lnTo>
                  <a:lnTo>
                    <a:pt x="58432" y="387464"/>
                  </a:lnTo>
                  <a:lnTo>
                    <a:pt x="60337" y="385546"/>
                  </a:lnTo>
                  <a:close/>
                </a:path>
                <a:path w="245744" h="725169">
                  <a:moveTo>
                    <a:pt x="61201" y="358406"/>
                  </a:moveTo>
                  <a:lnTo>
                    <a:pt x="60515" y="358063"/>
                  </a:lnTo>
                  <a:lnTo>
                    <a:pt x="60858" y="358749"/>
                  </a:lnTo>
                  <a:lnTo>
                    <a:pt x="61036" y="359270"/>
                  </a:lnTo>
                  <a:lnTo>
                    <a:pt x="61201" y="358749"/>
                  </a:lnTo>
                  <a:lnTo>
                    <a:pt x="61201" y="358406"/>
                  </a:lnTo>
                  <a:close/>
                </a:path>
                <a:path w="245744" h="725169">
                  <a:moveTo>
                    <a:pt x="61722" y="356501"/>
                  </a:moveTo>
                  <a:lnTo>
                    <a:pt x="60337" y="356158"/>
                  </a:lnTo>
                  <a:lnTo>
                    <a:pt x="60515" y="357022"/>
                  </a:lnTo>
                  <a:lnTo>
                    <a:pt x="60680" y="357365"/>
                  </a:lnTo>
                  <a:lnTo>
                    <a:pt x="60858" y="357543"/>
                  </a:lnTo>
                  <a:lnTo>
                    <a:pt x="61201" y="358063"/>
                  </a:lnTo>
                  <a:lnTo>
                    <a:pt x="61379" y="357886"/>
                  </a:lnTo>
                  <a:lnTo>
                    <a:pt x="61722" y="356501"/>
                  </a:lnTo>
                  <a:close/>
                </a:path>
                <a:path w="245744" h="725169">
                  <a:moveTo>
                    <a:pt x="63284" y="614108"/>
                  </a:moveTo>
                  <a:lnTo>
                    <a:pt x="62242" y="613244"/>
                  </a:lnTo>
                  <a:lnTo>
                    <a:pt x="63106" y="611695"/>
                  </a:lnTo>
                  <a:lnTo>
                    <a:pt x="62064" y="610997"/>
                  </a:lnTo>
                  <a:lnTo>
                    <a:pt x="61201" y="609790"/>
                  </a:lnTo>
                  <a:lnTo>
                    <a:pt x="60807" y="608584"/>
                  </a:lnTo>
                  <a:lnTo>
                    <a:pt x="60718" y="608368"/>
                  </a:lnTo>
                  <a:lnTo>
                    <a:pt x="60858" y="608241"/>
                  </a:lnTo>
                  <a:lnTo>
                    <a:pt x="59474" y="606158"/>
                  </a:lnTo>
                  <a:lnTo>
                    <a:pt x="57924" y="604088"/>
                  </a:lnTo>
                  <a:lnTo>
                    <a:pt x="58089" y="601662"/>
                  </a:lnTo>
                  <a:lnTo>
                    <a:pt x="56540" y="601840"/>
                  </a:lnTo>
                  <a:lnTo>
                    <a:pt x="54978" y="601840"/>
                  </a:lnTo>
                  <a:lnTo>
                    <a:pt x="53428" y="601141"/>
                  </a:lnTo>
                  <a:lnTo>
                    <a:pt x="52730" y="602018"/>
                  </a:lnTo>
                  <a:lnTo>
                    <a:pt x="51701" y="603046"/>
                  </a:lnTo>
                  <a:lnTo>
                    <a:pt x="51003" y="602881"/>
                  </a:lnTo>
                  <a:lnTo>
                    <a:pt x="46685" y="601662"/>
                  </a:lnTo>
                  <a:lnTo>
                    <a:pt x="47891" y="606336"/>
                  </a:lnTo>
                  <a:lnTo>
                    <a:pt x="47028" y="607720"/>
                  </a:lnTo>
                  <a:lnTo>
                    <a:pt x="48069" y="607199"/>
                  </a:lnTo>
                  <a:lnTo>
                    <a:pt x="49276" y="607199"/>
                  </a:lnTo>
                  <a:lnTo>
                    <a:pt x="50482" y="607021"/>
                  </a:lnTo>
                  <a:lnTo>
                    <a:pt x="51346" y="605637"/>
                  </a:lnTo>
                  <a:lnTo>
                    <a:pt x="53073" y="606679"/>
                  </a:lnTo>
                  <a:lnTo>
                    <a:pt x="54292" y="605472"/>
                  </a:lnTo>
                  <a:lnTo>
                    <a:pt x="56197" y="602881"/>
                  </a:lnTo>
                  <a:lnTo>
                    <a:pt x="58610" y="605637"/>
                  </a:lnTo>
                  <a:lnTo>
                    <a:pt x="60566" y="608266"/>
                  </a:lnTo>
                  <a:lnTo>
                    <a:pt x="59131" y="608584"/>
                  </a:lnTo>
                  <a:lnTo>
                    <a:pt x="59131" y="610311"/>
                  </a:lnTo>
                  <a:lnTo>
                    <a:pt x="58267" y="610997"/>
                  </a:lnTo>
                  <a:lnTo>
                    <a:pt x="58267" y="612559"/>
                  </a:lnTo>
                  <a:lnTo>
                    <a:pt x="59817" y="613943"/>
                  </a:lnTo>
                  <a:lnTo>
                    <a:pt x="59372" y="615149"/>
                  </a:lnTo>
                  <a:lnTo>
                    <a:pt x="59309" y="615327"/>
                  </a:lnTo>
                  <a:lnTo>
                    <a:pt x="61722" y="614108"/>
                  </a:lnTo>
                  <a:lnTo>
                    <a:pt x="63284" y="614108"/>
                  </a:lnTo>
                  <a:close/>
                </a:path>
                <a:path w="245744" h="725169">
                  <a:moveTo>
                    <a:pt x="64401" y="614807"/>
                  </a:moveTo>
                  <a:lnTo>
                    <a:pt x="63284" y="614108"/>
                  </a:lnTo>
                  <a:lnTo>
                    <a:pt x="64147" y="614807"/>
                  </a:lnTo>
                  <a:lnTo>
                    <a:pt x="64401" y="614807"/>
                  </a:lnTo>
                  <a:close/>
                </a:path>
                <a:path w="245744" h="725169">
                  <a:moveTo>
                    <a:pt x="65011" y="591642"/>
                  </a:moveTo>
                  <a:lnTo>
                    <a:pt x="64833" y="591121"/>
                  </a:lnTo>
                  <a:lnTo>
                    <a:pt x="64757" y="591807"/>
                  </a:lnTo>
                  <a:lnTo>
                    <a:pt x="64668" y="592302"/>
                  </a:lnTo>
                  <a:lnTo>
                    <a:pt x="64922" y="591807"/>
                  </a:lnTo>
                  <a:lnTo>
                    <a:pt x="65011" y="591642"/>
                  </a:lnTo>
                  <a:close/>
                </a:path>
                <a:path w="245744" h="725169">
                  <a:moveTo>
                    <a:pt x="65151" y="589559"/>
                  </a:moveTo>
                  <a:lnTo>
                    <a:pt x="64833" y="589737"/>
                  </a:lnTo>
                  <a:lnTo>
                    <a:pt x="64490" y="590080"/>
                  </a:lnTo>
                  <a:lnTo>
                    <a:pt x="64719" y="590778"/>
                  </a:lnTo>
                  <a:lnTo>
                    <a:pt x="64795" y="590981"/>
                  </a:lnTo>
                  <a:lnTo>
                    <a:pt x="64935" y="590778"/>
                  </a:lnTo>
                  <a:lnTo>
                    <a:pt x="65062" y="590080"/>
                  </a:lnTo>
                  <a:lnTo>
                    <a:pt x="65151" y="589559"/>
                  </a:lnTo>
                  <a:close/>
                </a:path>
                <a:path w="245744" h="725169">
                  <a:moveTo>
                    <a:pt x="65874" y="615149"/>
                  </a:moveTo>
                  <a:lnTo>
                    <a:pt x="64516" y="614883"/>
                  </a:lnTo>
                  <a:lnTo>
                    <a:pt x="65532" y="615492"/>
                  </a:lnTo>
                  <a:lnTo>
                    <a:pt x="65874" y="615149"/>
                  </a:lnTo>
                  <a:close/>
                </a:path>
                <a:path w="245744" h="725169">
                  <a:moveTo>
                    <a:pt x="66916" y="390740"/>
                  </a:moveTo>
                  <a:lnTo>
                    <a:pt x="59486" y="388632"/>
                  </a:lnTo>
                  <a:lnTo>
                    <a:pt x="61036" y="390398"/>
                  </a:lnTo>
                  <a:lnTo>
                    <a:pt x="66916" y="390740"/>
                  </a:lnTo>
                  <a:close/>
                </a:path>
                <a:path w="245744" h="725169">
                  <a:moveTo>
                    <a:pt x="67386" y="587781"/>
                  </a:moveTo>
                  <a:lnTo>
                    <a:pt x="66560" y="585063"/>
                  </a:lnTo>
                  <a:lnTo>
                    <a:pt x="66675" y="586282"/>
                  </a:lnTo>
                  <a:lnTo>
                    <a:pt x="66789" y="587489"/>
                  </a:lnTo>
                  <a:lnTo>
                    <a:pt x="66814" y="587781"/>
                  </a:lnTo>
                  <a:lnTo>
                    <a:pt x="65532" y="587489"/>
                  </a:lnTo>
                  <a:lnTo>
                    <a:pt x="65481" y="587781"/>
                  </a:lnTo>
                  <a:lnTo>
                    <a:pt x="65392" y="588264"/>
                  </a:lnTo>
                  <a:lnTo>
                    <a:pt x="65316" y="588695"/>
                  </a:lnTo>
                  <a:lnTo>
                    <a:pt x="65214" y="589254"/>
                  </a:lnTo>
                  <a:lnTo>
                    <a:pt x="65151" y="589559"/>
                  </a:lnTo>
                  <a:lnTo>
                    <a:pt x="66916" y="588695"/>
                  </a:lnTo>
                  <a:lnTo>
                    <a:pt x="66827" y="587781"/>
                  </a:lnTo>
                  <a:lnTo>
                    <a:pt x="67386" y="587781"/>
                  </a:lnTo>
                  <a:close/>
                </a:path>
                <a:path w="245744" h="725169">
                  <a:moveTo>
                    <a:pt x="68122" y="525767"/>
                  </a:moveTo>
                  <a:lnTo>
                    <a:pt x="67945" y="525945"/>
                  </a:lnTo>
                  <a:lnTo>
                    <a:pt x="67259" y="525767"/>
                  </a:lnTo>
                  <a:lnTo>
                    <a:pt x="66738" y="525945"/>
                  </a:lnTo>
                  <a:lnTo>
                    <a:pt x="67259" y="526110"/>
                  </a:lnTo>
                  <a:lnTo>
                    <a:pt x="67945" y="526110"/>
                  </a:lnTo>
                  <a:lnTo>
                    <a:pt x="68122" y="525767"/>
                  </a:lnTo>
                  <a:close/>
                </a:path>
                <a:path w="245744" h="725169">
                  <a:moveTo>
                    <a:pt x="68999" y="588264"/>
                  </a:moveTo>
                  <a:lnTo>
                    <a:pt x="67424" y="587921"/>
                  </a:lnTo>
                  <a:lnTo>
                    <a:pt x="67538" y="588264"/>
                  </a:lnTo>
                  <a:lnTo>
                    <a:pt x="67614" y="588530"/>
                  </a:lnTo>
                  <a:lnTo>
                    <a:pt x="67665" y="588695"/>
                  </a:lnTo>
                  <a:lnTo>
                    <a:pt x="67779" y="589038"/>
                  </a:lnTo>
                  <a:lnTo>
                    <a:pt x="68999" y="588264"/>
                  </a:lnTo>
                  <a:close/>
                </a:path>
                <a:path w="245744" h="725169">
                  <a:moveTo>
                    <a:pt x="69507" y="524040"/>
                  </a:moveTo>
                  <a:lnTo>
                    <a:pt x="69164" y="524205"/>
                  </a:lnTo>
                  <a:lnTo>
                    <a:pt x="68986" y="524383"/>
                  </a:lnTo>
                  <a:lnTo>
                    <a:pt x="68643" y="524560"/>
                  </a:lnTo>
                  <a:lnTo>
                    <a:pt x="68643" y="524725"/>
                  </a:lnTo>
                  <a:lnTo>
                    <a:pt x="68808" y="525246"/>
                  </a:lnTo>
                  <a:lnTo>
                    <a:pt x="68643" y="525424"/>
                  </a:lnTo>
                  <a:lnTo>
                    <a:pt x="69164" y="525068"/>
                  </a:lnTo>
                  <a:lnTo>
                    <a:pt x="69507" y="524560"/>
                  </a:lnTo>
                  <a:lnTo>
                    <a:pt x="69507" y="524040"/>
                  </a:lnTo>
                  <a:close/>
                </a:path>
                <a:path w="245744" h="725169">
                  <a:moveTo>
                    <a:pt x="70370" y="632269"/>
                  </a:moveTo>
                  <a:lnTo>
                    <a:pt x="68465" y="632269"/>
                  </a:lnTo>
                  <a:lnTo>
                    <a:pt x="68287" y="632434"/>
                  </a:lnTo>
                  <a:lnTo>
                    <a:pt x="66916" y="633310"/>
                  </a:lnTo>
                  <a:lnTo>
                    <a:pt x="67652" y="634339"/>
                  </a:lnTo>
                  <a:lnTo>
                    <a:pt x="69164" y="634339"/>
                  </a:lnTo>
                  <a:lnTo>
                    <a:pt x="69507" y="633653"/>
                  </a:lnTo>
                  <a:lnTo>
                    <a:pt x="70027" y="632955"/>
                  </a:lnTo>
                  <a:lnTo>
                    <a:pt x="70281" y="632434"/>
                  </a:lnTo>
                  <a:lnTo>
                    <a:pt x="70370" y="632269"/>
                  </a:lnTo>
                  <a:close/>
                </a:path>
                <a:path w="245744" h="725169">
                  <a:moveTo>
                    <a:pt x="71412" y="553085"/>
                  </a:moveTo>
                  <a:lnTo>
                    <a:pt x="70535" y="552907"/>
                  </a:lnTo>
                  <a:lnTo>
                    <a:pt x="70370" y="551700"/>
                  </a:lnTo>
                  <a:lnTo>
                    <a:pt x="70192" y="550837"/>
                  </a:lnTo>
                  <a:lnTo>
                    <a:pt x="67602" y="550316"/>
                  </a:lnTo>
                  <a:lnTo>
                    <a:pt x="65874" y="548932"/>
                  </a:lnTo>
                  <a:lnTo>
                    <a:pt x="65532" y="552742"/>
                  </a:lnTo>
                  <a:lnTo>
                    <a:pt x="66040" y="552564"/>
                  </a:lnTo>
                  <a:lnTo>
                    <a:pt x="66395" y="552907"/>
                  </a:lnTo>
                  <a:lnTo>
                    <a:pt x="66738" y="553085"/>
                  </a:lnTo>
                  <a:lnTo>
                    <a:pt x="67424" y="550494"/>
                  </a:lnTo>
                  <a:lnTo>
                    <a:pt x="69672" y="553250"/>
                  </a:lnTo>
                  <a:lnTo>
                    <a:pt x="71412" y="553085"/>
                  </a:lnTo>
                  <a:close/>
                </a:path>
                <a:path w="245744" h="725169">
                  <a:moveTo>
                    <a:pt x="71577" y="522998"/>
                  </a:moveTo>
                  <a:lnTo>
                    <a:pt x="70891" y="521957"/>
                  </a:lnTo>
                  <a:lnTo>
                    <a:pt x="70192" y="522478"/>
                  </a:lnTo>
                  <a:lnTo>
                    <a:pt x="70027" y="522833"/>
                  </a:lnTo>
                  <a:lnTo>
                    <a:pt x="70027" y="523176"/>
                  </a:lnTo>
                  <a:lnTo>
                    <a:pt x="69850" y="523519"/>
                  </a:lnTo>
                  <a:lnTo>
                    <a:pt x="71577" y="522998"/>
                  </a:lnTo>
                  <a:close/>
                </a:path>
                <a:path w="245744" h="725169">
                  <a:moveTo>
                    <a:pt x="72263" y="581431"/>
                  </a:moveTo>
                  <a:lnTo>
                    <a:pt x="72097" y="581266"/>
                  </a:lnTo>
                  <a:lnTo>
                    <a:pt x="72097" y="581431"/>
                  </a:lnTo>
                  <a:lnTo>
                    <a:pt x="72263" y="581431"/>
                  </a:lnTo>
                  <a:close/>
                </a:path>
                <a:path w="245744" h="725169">
                  <a:moveTo>
                    <a:pt x="72466" y="573887"/>
                  </a:moveTo>
                  <a:lnTo>
                    <a:pt x="71755" y="572452"/>
                  </a:lnTo>
                  <a:lnTo>
                    <a:pt x="69164" y="573138"/>
                  </a:lnTo>
                  <a:lnTo>
                    <a:pt x="69126" y="573316"/>
                  </a:lnTo>
                  <a:lnTo>
                    <a:pt x="69037" y="573887"/>
                  </a:lnTo>
                  <a:lnTo>
                    <a:pt x="68910" y="574687"/>
                  </a:lnTo>
                  <a:lnTo>
                    <a:pt x="71221" y="573887"/>
                  </a:lnTo>
                  <a:lnTo>
                    <a:pt x="71031" y="573887"/>
                  </a:lnTo>
                  <a:lnTo>
                    <a:pt x="71755" y="573316"/>
                  </a:lnTo>
                  <a:lnTo>
                    <a:pt x="72466" y="573887"/>
                  </a:lnTo>
                  <a:close/>
                </a:path>
                <a:path w="245744" h="725169">
                  <a:moveTo>
                    <a:pt x="72961" y="609790"/>
                  </a:moveTo>
                  <a:lnTo>
                    <a:pt x="72440" y="609625"/>
                  </a:lnTo>
                  <a:lnTo>
                    <a:pt x="71920" y="609104"/>
                  </a:lnTo>
                  <a:lnTo>
                    <a:pt x="71577" y="609968"/>
                  </a:lnTo>
                  <a:lnTo>
                    <a:pt x="72097" y="610133"/>
                  </a:lnTo>
                  <a:lnTo>
                    <a:pt x="72275" y="609968"/>
                  </a:lnTo>
                  <a:lnTo>
                    <a:pt x="72783" y="610133"/>
                  </a:lnTo>
                  <a:lnTo>
                    <a:pt x="72961" y="609790"/>
                  </a:lnTo>
                  <a:close/>
                </a:path>
                <a:path w="245744" h="725169">
                  <a:moveTo>
                    <a:pt x="72961" y="579361"/>
                  </a:moveTo>
                  <a:lnTo>
                    <a:pt x="72275" y="578840"/>
                  </a:lnTo>
                  <a:lnTo>
                    <a:pt x="70713" y="578319"/>
                  </a:lnTo>
                  <a:lnTo>
                    <a:pt x="70421" y="578497"/>
                  </a:lnTo>
                  <a:lnTo>
                    <a:pt x="69672" y="578840"/>
                  </a:lnTo>
                  <a:lnTo>
                    <a:pt x="68986" y="574687"/>
                  </a:lnTo>
                  <a:lnTo>
                    <a:pt x="68770" y="575564"/>
                  </a:lnTo>
                  <a:lnTo>
                    <a:pt x="68719" y="575906"/>
                  </a:lnTo>
                  <a:lnTo>
                    <a:pt x="68605" y="576770"/>
                  </a:lnTo>
                  <a:lnTo>
                    <a:pt x="68529" y="577811"/>
                  </a:lnTo>
                  <a:lnTo>
                    <a:pt x="68465" y="578497"/>
                  </a:lnTo>
                  <a:lnTo>
                    <a:pt x="68961" y="578840"/>
                  </a:lnTo>
                  <a:lnTo>
                    <a:pt x="71412" y="580567"/>
                  </a:lnTo>
                  <a:lnTo>
                    <a:pt x="71920" y="580224"/>
                  </a:lnTo>
                  <a:lnTo>
                    <a:pt x="72440" y="579704"/>
                  </a:lnTo>
                  <a:lnTo>
                    <a:pt x="72961" y="579361"/>
                  </a:lnTo>
                  <a:close/>
                </a:path>
                <a:path w="245744" h="725169">
                  <a:moveTo>
                    <a:pt x="73444" y="589254"/>
                  </a:moveTo>
                  <a:lnTo>
                    <a:pt x="72783" y="586625"/>
                  </a:lnTo>
                  <a:lnTo>
                    <a:pt x="72707" y="586282"/>
                  </a:lnTo>
                  <a:lnTo>
                    <a:pt x="72618" y="585927"/>
                  </a:lnTo>
                  <a:lnTo>
                    <a:pt x="68999" y="588264"/>
                  </a:lnTo>
                  <a:lnTo>
                    <a:pt x="73444" y="589254"/>
                  </a:lnTo>
                  <a:close/>
                </a:path>
                <a:path w="245744" h="725169">
                  <a:moveTo>
                    <a:pt x="73482" y="602703"/>
                  </a:moveTo>
                  <a:lnTo>
                    <a:pt x="72440" y="603046"/>
                  </a:lnTo>
                  <a:lnTo>
                    <a:pt x="71234" y="603046"/>
                  </a:lnTo>
                  <a:lnTo>
                    <a:pt x="70192" y="603389"/>
                  </a:lnTo>
                  <a:lnTo>
                    <a:pt x="71234" y="603910"/>
                  </a:lnTo>
                  <a:lnTo>
                    <a:pt x="72097" y="604608"/>
                  </a:lnTo>
                  <a:lnTo>
                    <a:pt x="73304" y="604774"/>
                  </a:lnTo>
                  <a:lnTo>
                    <a:pt x="72961" y="603910"/>
                  </a:lnTo>
                  <a:lnTo>
                    <a:pt x="72961" y="603389"/>
                  </a:lnTo>
                  <a:lnTo>
                    <a:pt x="73482" y="602703"/>
                  </a:lnTo>
                  <a:close/>
                </a:path>
                <a:path w="245744" h="725169">
                  <a:moveTo>
                    <a:pt x="74574" y="575564"/>
                  </a:moveTo>
                  <a:lnTo>
                    <a:pt x="72466" y="573887"/>
                  </a:lnTo>
                  <a:lnTo>
                    <a:pt x="73736" y="576427"/>
                  </a:lnTo>
                  <a:lnTo>
                    <a:pt x="73825" y="576592"/>
                  </a:lnTo>
                  <a:lnTo>
                    <a:pt x="74320" y="575906"/>
                  </a:lnTo>
                  <a:lnTo>
                    <a:pt x="74447" y="575729"/>
                  </a:lnTo>
                  <a:lnTo>
                    <a:pt x="74574" y="575564"/>
                  </a:lnTo>
                  <a:close/>
                </a:path>
                <a:path w="245744" h="725169">
                  <a:moveTo>
                    <a:pt x="75361" y="592302"/>
                  </a:moveTo>
                  <a:lnTo>
                    <a:pt x="75272" y="591642"/>
                  </a:lnTo>
                  <a:lnTo>
                    <a:pt x="74968" y="590080"/>
                  </a:lnTo>
                  <a:lnTo>
                    <a:pt x="74866" y="589559"/>
                  </a:lnTo>
                  <a:lnTo>
                    <a:pt x="73444" y="589254"/>
                  </a:lnTo>
                  <a:lnTo>
                    <a:pt x="73571" y="589737"/>
                  </a:lnTo>
                  <a:lnTo>
                    <a:pt x="73647" y="590080"/>
                  </a:lnTo>
                  <a:lnTo>
                    <a:pt x="75361" y="592302"/>
                  </a:lnTo>
                  <a:close/>
                </a:path>
                <a:path w="245744" h="725169">
                  <a:moveTo>
                    <a:pt x="77012" y="560514"/>
                  </a:moveTo>
                  <a:lnTo>
                    <a:pt x="76073" y="559130"/>
                  </a:lnTo>
                  <a:lnTo>
                    <a:pt x="75552" y="560514"/>
                  </a:lnTo>
                  <a:lnTo>
                    <a:pt x="75133" y="560514"/>
                  </a:lnTo>
                  <a:lnTo>
                    <a:pt x="71589" y="559638"/>
                  </a:lnTo>
                  <a:lnTo>
                    <a:pt x="66560" y="556018"/>
                  </a:lnTo>
                  <a:lnTo>
                    <a:pt x="65874" y="556717"/>
                  </a:lnTo>
                  <a:lnTo>
                    <a:pt x="65697" y="556196"/>
                  </a:lnTo>
                  <a:lnTo>
                    <a:pt x="65176" y="555675"/>
                  </a:lnTo>
                  <a:lnTo>
                    <a:pt x="64884" y="556717"/>
                  </a:lnTo>
                  <a:lnTo>
                    <a:pt x="63804" y="560514"/>
                  </a:lnTo>
                  <a:lnTo>
                    <a:pt x="63982" y="561898"/>
                  </a:lnTo>
                  <a:lnTo>
                    <a:pt x="64046" y="562419"/>
                  </a:lnTo>
                  <a:lnTo>
                    <a:pt x="64147" y="563105"/>
                  </a:lnTo>
                  <a:lnTo>
                    <a:pt x="66217" y="562419"/>
                  </a:lnTo>
                  <a:lnTo>
                    <a:pt x="68643" y="562762"/>
                  </a:lnTo>
                  <a:lnTo>
                    <a:pt x="70713" y="563981"/>
                  </a:lnTo>
                  <a:lnTo>
                    <a:pt x="70713" y="561898"/>
                  </a:lnTo>
                  <a:lnTo>
                    <a:pt x="73482" y="563626"/>
                  </a:lnTo>
                  <a:lnTo>
                    <a:pt x="74523" y="563283"/>
                  </a:lnTo>
                  <a:lnTo>
                    <a:pt x="75438" y="560844"/>
                  </a:lnTo>
                  <a:lnTo>
                    <a:pt x="75514" y="560616"/>
                  </a:lnTo>
                  <a:lnTo>
                    <a:pt x="76441" y="560844"/>
                  </a:lnTo>
                  <a:lnTo>
                    <a:pt x="77012" y="560514"/>
                  </a:lnTo>
                  <a:close/>
                </a:path>
                <a:path w="245744" h="725169">
                  <a:moveTo>
                    <a:pt x="78320" y="586282"/>
                  </a:moveTo>
                  <a:lnTo>
                    <a:pt x="77114" y="586282"/>
                  </a:lnTo>
                  <a:lnTo>
                    <a:pt x="76593" y="586625"/>
                  </a:lnTo>
                  <a:lnTo>
                    <a:pt x="75895" y="587146"/>
                  </a:lnTo>
                  <a:lnTo>
                    <a:pt x="77724" y="587781"/>
                  </a:lnTo>
                  <a:lnTo>
                    <a:pt x="77889" y="587781"/>
                  </a:lnTo>
                  <a:lnTo>
                    <a:pt x="78219" y="586625"/>
                  </a:lnTo>
                  <a:lnTo>
                    <a:pt x="78320" y="586282"/>
                  </a:lnTo>
                  <a:close/>
                </a:path>
                <a:path w="245744" h="725169">
                  <a:moveTo>
                    <a:pt x="78841" y="586105"/>
                  </a:moveTo>
                  <a:lnTo>
                    <a:pt x="77978" y="583679"/>
                  </a:lnTo>
                  <a:lnTo>
                    <a:pt x="77495" y="582955"/>
                  </a:lnTo>
                  <a:lnTo>
                    <a:pt x="77609" y="583679"/>
                  </a:lnTo>
                  <a:lnTo>
                    <a:pt x="77800" y="584555"/>
                  </a:lnTo>
                  <a:lnTo>
                    <a:pt x="78143" y="585419"/>
                  </a:lnTo>
                  <a:lnTo>
                    <a:pt x="78841" y="586105"/>
                  </a:lnTo>
                  <a:close/>
                </a:path>
                <a:path w="245744" h="725169">
                  <a:moveTo>
                    <a:pt x="79883" y="588530"/>
                  </a:moveTo>
                  <a:lnTo>
                    <a:pt x="77863" y="587844"/>
                  </a:lnTo>
                  <a:lnTo>
                    <a:pt x="77038" y="590778"/>
                  </a:lnTo>
                  <a:lnTo>
                    <a:pt x="76974" y="590981"/>
                  </a:lnTo>
                  <a:lnTo>
                    <a:pt x="79883" y="588530"/>
                  </a:lnTo>
                  <a:close/>
                </a:path>
                <a:path w="245744" h="725169">
                  <a:moveTo>
                    <a:pt x="82296" y="590778"/>
                  </a:moveTo>
                  <a:lnTo>
                    <a:pt x="79019" y="589559"/>
                  </a:lnTo>
                  <a:lnTo>
                    <a:pt x="76936" y="591121"/>
                  </a:lnTo>
                  <a:lnTo>
                    <a:pt x="76200" y="591642"/>
                  </a:lnTo>
                  <a:lnTo>
                    <a:pt x="75412" y="592302"/>
                  </a:lnTo>
                  <a:lnTo>
                    <a:pt x="75590" y="593191"/>
                  </a:lnTo>
                  <a:lnTo>
                    <a:pt x="75692" y="593712"/>
                  </a:lnTo>
                  <a:lnTo>
                    <a:pt x="75730" y="593890"/>
                  </a:lnTo>
                  <a:lnTo>
                    <a:pt x="76593" y="593712"/>
                  </a:lnTo>
                  <a:lnTo>
                    <a:pt x="77457" y="593890"/>
                  </a:lnTo>
                  <a:lnTo>
                    <a:pt x="78320" y="593890"/>
                  </a:lnTo>
                  <a:lnTo>
                    <a:pt x="79883" y="593191"/>
                  </a:lnTo>
                  <a:lnTo>
                    <a:pt x="81089" y="591807"/>
                  </a:lnTo>
                  <a:lnTo>
                    <a:pt x="82296" y="590778"/>
                  </a:lnTo>
                  <a:close/>
                </a:path>
                <a:path w="245744" h="725169">
                  <a:moveTo>
                    <a:pt x="83591" y="555244"/>
                  </a:moveTo>
                  <a:lnTo>
                    <a:pt x="78663" y="554126"/>
                  </a:lnTo>
                  <a:lnTo>
                    <a:pt x="79375" y="559130"/>
                  </a:lnTo>
                  <a:lnTo>
                    <a:pt x="79095" y="559320"/>
                  </a:lnTo>
                  <a:lnTo>
                    <a:pt x="77012" y="560514"/>
                  </a:lnTo>
                  <a:lnTo>
                    <a:pt x="80746" y="566051"/>
                  </a:lnTo>
                  <a:lnTo>
                    <a:pt x="82715" y="562762"/>
                  </a:lnTo>
                  <a:lnTo>
                    <a:pt x="82765" y="562419"/>
                  </a:lnTo>
                  <a:lnTo>
                    <a:pt x="82054" y="559638"/>
                  </a:lnTo>
                  <a:lnTo>
                    <a:pt x="82092" y="559130"/>
                  </a:lnTo>
                  <a:lnTo>
                    <a:pt x="83464" y="556933"/>
                  </a:lnTo>
                  <a:lnTo>
                    <a:pt x="83477" y="556717"/>
                  </a:lnTo>
                  <a:lnTo>
                    <a:pt x="83591" y="555244"/>
                  </a:lnTo>
                  <a:close/>
                </a:path>
                <a:path w="245744" h="725169">
                  <a:moveTo>
                    <a:pt x="86626" y="575043"/>
                  </a:moveTo>
                  <a:lnTo>
                    <a:pt x="85585" y="575043"/>
                  </a:lnTo>
                  <a:lnTo>
                    <a:pt x="85064" y="574700"/>
                  </a:lnTo>
                  <a:lnTo>
                    <a:pt x="84543" y="575043"/>
                  </a:lnTo>
                  <a:lnTo>
                    <a:pt x="84201" y="575386"/>
                  </a:lnTo>
                  <a:lnTo>
                    <a:pt x="83680" y="574865"/>
                  </a:lnTo>
                  <a:lnTo>
                    <a:pt x="83502" y="575386"/>
                  </a:lnTo>
                  <a:lnTo>
                    <a:pt x="83159" y="575729"/>
                  </a:lnTo>
                  <a:lnTo>
                    <a:pt x="83858" y="576072"/>
                  </a:lnTo>
                  <a:lnTo>
                    <a:pt x="84721" y="576427"/>
                  </a:lnTo>
                  <a:lnTo>
                    <a:pt x="85928" y="575564"/>
                  </a:lnTo>
                  <a:lnTo>
                    <a:pt x="86626" y="575043"/>
                  </a:lnTo>
                  <a:close/>
                </a:path>
                <a:path w="245744" h="725169">
                  <a:moveTo>
                    <a:pt x="87998" y="585419"/>
                  </a:moveTo>
                  <a:lnTo>
                    <a:pt x="87909" y="584555"/>
                  </a:lnTo>
                  <a:lnTo>
                    <a:pt x="87820" y="583679"/>
                  </a:lnTo>
                  <a:lnTo>
                    <a:pt x="87706" y="582650"/>
                  </a:lnTo>
                  <a:lnTo>
                    <a:pt x="87591" y="581609"/>
                  </a:lnTo>
                  <a:lnTo>
                    <a:pt x="87477" y="580567"/>
                  </a:lnTo>
                  <a:lnTo>
                    <a:pt x="87376" y="579704"/>
                  </a:lnTo>
                  <a:lnTo>
                    <a:pt x="87287" y="578840"/>
                  </a:lnTo>
                  <a:lnTo>
                    <a:pt x="87172" y="577811"/>
                  </a:lnTo>
                  <a:lnTo>
                    <a:pt x="87058" y="576770"/>
                  </a:lnTo>
                  <a:lnTo>
                    <a:pt x="86969" y="575906"/>
                  </a:lnTo>
                  <a:lnTo>
                    <a:pt x="81775" y="579018"/>
                  </a:lnTo>
                  <a:lnTo>
                    <a:pt x="78803" y="580567"/>
                  </a:lnTo>
                  <a:lnTo>
                    <a:pt x="78143" y="580923"/>
                  </a:lnTo>
                  <a:lnTo>
                    <a:pt x="78028" y="580224"/>
                  </a:lnTo>
                  <a:lnTo>
                    <a:pt x="77952" y="579704"/>
                  </a:lnTo>
                  <a:lnTo>
                    <a:pt x="77825" y="579018"/>
                  </a:lnTo>
                  <a:lnTo>
                    <a:pt x="77749" y="578497"/>
                  </a:lnTo>
                  <a:lnTo>
                    <a:pt x="77635" y="577811"/>
                  </a:lnTo>
                  <a:lnTo>
                    <a:pt x="77571" y="577456"/>
                  </a:lnTo>
                  <a:lnTo>
                    <a:pt x="77457" y="576770"/>
                  </a:lnTo>
                  <a:lnTo>
                    <a:pt x="77431" y="576592"/>
                  </a:lnTo>
                  <a:lnTo>
                    <a:pt x="77317" y="575906"/>
                  </a:lnTo>
                  <a:lnTo>
                    <a:pt x="77190" y="575564"/>
                  </a:lnTo>
                  <a:lnTo>
                    <a:pt x="76073" y="573481"/>
                  </a:lnTo>
                  <a:lnTo>
                    <a:pt x="74574" y="575564"/>
                  </a:lnTo>
                  <a:lnTo>
                    <a:pt x="76073" y="576770"/>
                  </a:lnTo>
                  <a:lnTo>
                    <a:pt x="73139" y="577456"/>
                  </a:lnTo>
                  <a:lnTo>
                    <a:pt x="73647" y="577634"/>
                  </a:lnTo>
                  <a:lnTo>
                    <a:pt x="74345" y="578319"/>
                  </a:lnTo>
                  <a:lnTo>
                    <a:pt x="74307" y="578497"/>
                  </a:lnTo>
                  <a:lnTo>
                    <a:pt x="74218" y="578840"/>
                  </a:lnTo>
                  <a:lnTo>
                    <a:pt x="74168" y="579018"/>
                  </a:lnTo>
                  <a:lnTo>
                    <a:pt x="75552" y="579018"/>
                  </a:lnTo>
                  <a:lnTo>
                    <a:pt x="76250" y="580224"/>
                  </a:lnTo>
                  <a:lnTo>
                    <a:pt x="76936" y="580923"/>
                  </a:lnTo>
                  <a:lnTo>
                    <a:pt x="77114" y="581088"/>
                  </a:lnTo>
                  <a:lnTo>
                    <a:pt x="76593" y="581609"/>
                  </a:lnTo>
                  <a:lnTo>
                    <a:pt x="76415" y="581952"/>
                  </a:lnTo>
                  <a:lnTo>
                    <a:pt x="77279" y="582650"/>
                  </a:lnTo>
                  <a:lnTo>
                    <a:pt x="77495" y="582955"/>
                  </a:lnTo>
                  <a:lnTo>
                    <a:pt x="80048" y="580567"/>
                  </a:lnTo>
                  <a:lnTo>
                    <a:pt x="84023" y="585063"/>
                  </a:lnTo>
                  <a:lnTo>
                    <a:pt x="81432" y="586968"/>
                  </a:lnTo>
                  <a:lnTo>
                    <a:pt x="82473" y="587311"/>
                  </a:lnTo>
                  <a:lnTo>
                    <a:pt x="83680" y="588010"/>
                  </a:lnTo>
                  <a:lnTo>
                    <a:pt x="84721" y="588010"/>
                  </a:lnTo>
                  <a:lnTo>
                    <a:pt x="87998" y="585419"/>
                  </a:lnTo>
                  <a:close/>
                </a:path>
                <a:path w="245744" h="725169">
                  <a:moveTo>
                    <a:pt x="88519" y="540639"/>
                  </a:moveTo>
                  <a:lnTo>
                    <a:pt x="88353" y="540804"/>
                  </a:lnTo>
                  <a:lnTo>
                    <a:pt x="87134" y="540981"/>
                  </a:lnTo>
                  <a:lnTo>
                    <a:pt x="85750" y="540283"/>
                  </a:lnTo>
                  <a:lnTo>
                    <a:pt x="84378" y="539775"/>
                  </a:lnTo>
                  <a:lnTo>
                    <a:pt x="83680" y="542023"/>
                  </a:lnTo>
                  <a:lnTo>
                    <a:pt x="81254" y="541159"/>
                  </a:lnTo>
                  <a:lnTo>
                    <a:pt x="79705" y="541502"/>
                  </a:lnTo>
                  <a:lnTo>
                    <a:pt x="81089" y="543407"/>
                  </a:lnTo>
                  <a:lnTo>
                    <a:pt x="83680" y="546163"/>
                  </a:lnTo>
                  <a:lnTo>
                    <a:pt x="84543" y="547547"/>
                  </a:lnTo>
                  <a:lnTo>
                    <a:pt x="84886" y="546862"/>
                  </a:lnTo>
                  <a:lnTo>
                    <a:pt x="85750" y="544614"/>
                  </a:lnTo>
                  <a:lnTo>
                    <a:pt x="86969" y="542531"/>
                  </a:lnTo>
                  <a:lnTo>
                    <a:pt x="88519" y="540639"/>
                  </a:lnTo>
                  <a:close/>
                </a:path>
                <a:path w="245744" h="725169">
                  <a:moveTo>
                    <a:pt x="95440" y="584377"/>
                  </a:moveTo>
                  <a:lnTo>
                    <a:pt x="95097" y="584200"/>
                  </a:lnTo>
                  <a:lnTo>
                    <a:pt x="94742" y="584377"/>
                  </a:lnTo>
                  <a:lnTo>
                    <a:pt x="94399" y="584034"/>
                  </a:lnTo>
                  <a:lnTo>
                    <a:pt x="94234" y="584034"/>
                  </a:lnTo>
                  <a:lnTo>
                    <a:pt x="94399" y="584555"/>
                  </a:lnTo>
                  <a:lnTo>
                    <a:pt x="94919" y="585241"/>
                  </a:lnTo>
                  <a:lnTo>
                    <a:pt x="95262" y="585927"/>
                  </a:lnTo>
                  <a:lnTo>
                    <a:pt x="95262" y="585762"/>
                  </a:lnTo>
                  <a:lnTo>
                    <a:pt x="95440" y="585762"/>
                  </a:lnTo>
                  <a:lnTo>
                    <a:pt x="95440" y="585584"/>
                  </a:lnTo>
                  <a:lnTo>
                    <a:pt x="95097" y="585063"/>
                  </a:lnTo>
                  <a:lnTo>
                    <a:pt x="94919" y="584720"/>
                  </a:lnTo>
                  <a:lnTo>
                    <a:pt x="95440" y="584377"/>
                  </a:lnTo>
                  <a:close/>
                </a:path>
                <a:path w="245744" h="725169">
                  <a:moveTo>
                    <a:pt x="95440" y="568121"/>
                  </a:moveTo>
                  <a:lnTo>
                    <a:pt x="93357" y="568642"/>
                  </a:lnTo>
                  <a:lnTo>
                    <a:pt x="90766" y="566737"/>
                  </a:lnTo>
                  <a:lnTo>
                    <a:pt x="92494" y="564845"/>
                  </a:lnTo>
                  <a:lnTo>
                    <a:pt x="91808" y="563803"/>
                  </a:lnTo>
                  <a:lnTo>
                    <a:pt x="90601" y="564845"/>
                  </a:lnTo>
                  <a:lnTo>
                    <a:pt x="89738" y="566229"/>
                  </a:lnTo>
                  <a:lnTo>
                    <a:pt x="88696" y="567436"/>
                  </a:lnTo>
                  <a:lnTo>
                    <a:pt x="89560" y="568121"/>
                  </a:lnTo>
                  <a:lnTo>
                    <a:pt x="91287" y="569163"/>
                  </a:lnTo>
                  <a:lnTo>
                    <a:pt x="91808" y="569163"/>
                  </a:lnTo>
                  <a:lnTo>
                    <a:pt x="92329" y="569341"/>
                  </a:lnTo>
                  <a:lnTo>
                    <a:pt x="92671" y="570026"/>
                  </a:lnTo>
                  <a:lnTo>
                    <a:pt x="93357" y="570547"/>
                  </a:lnTo>
                  <a:lnTo>
                    <a:pt x="94399" y="570890"/>
                  </a:lnTo>
                  <a:lnTo>
                    <a:pt x="95097" y="570712"/>
                  </a:lnTo>
                  <a:lnTo>
                    <a:pt x="94742" y="570026"/>
                  </a:lnTo>
                  <a:lnTo>
                    <a:pt x="94919" y="569163"/>
                  </a:lnTo>
                  <a:lnTo>
                    <a:pt x="95440" y="568121"/>
                  </a:lnTo>
                  <a:close/>
                </a:path>
                <a:path w="245744" h="725169">
                  <a:moveTo>
                    <a:pt x="95605" y="431888"/>
                  </a:moveTo>
                  <a:lnTo>
                    <a:pt x="95440" y="430326"/>
                  </a:lnTo>
                  <a:lnTo>
                    <a:pt x="95440" y="429120"/>
                  </a:lnTo>
                  <a:lnTo>
                    <a:pt x="93713" y="428777"/>
                  </a:lnTo>
                  <a:lnTo>
                    <a:pt x="94056" y="430326"/>
                  </a:lnTo>
                  <a:lnTo>
                    <a:pt x="93878" y="431546"/>
                  </a:lnTo>
                  <a:lnTo>
                    <a:pt x="95605" y="431888"/>
                  </a:lnTo>
                  <a:close/>
                </a:path>
                <a:path w="245744" h="725169">
                  <a:moveTo>
                    <a:pt x="96824" y="576592"/>
                  </a:moveTo>
                  <a:lnTo>
                    <a:pt x="96469" y="573836"/>
                  </a:lnTo>
                  <a:lnTo>
                    <a:pt x="96304" y="573138"/>
                  </a:lnTo>
                  <a:lnTo>
                    <a:pt x="95961" y="572617"/>
                  </a:lnTo>
                  <a:lnTo>
                    <a:pt x="95097" y="572960"/>
                  </a:lnTo>
                  <a:lnTo>
                    <a:pt x="94221" y="574179"/>
                  </a:lnTo>
                  <a:lnTo>
                    <a:pt x="96824" y="576592"/>
                  </a:lnTo>
                  <a:close/>
                </a:path>
                <a:path w="245744" h="725169">
                  <a:moveTo>
                    <a:pt x="98717" y="430161"/>
                  </a:moveTo>
                  <a:lnTo>
                    <a:pt x="98031" y="431711"/>
                  </a:lnTo>
                  <a:lnTo>
                    <a:pt x="96304" y="432574"/>
                  </a:lnTo>
                  <a:lnTo>
                    <a:pt x="97777" y="432752"/>
                  </a:lnTo>
                  <a:lnTo>
                    <a:pt x="98209" y="432752"/>
                  </a:lnTo>
                  <a:lnTo>
                    <a:pt x="98717" y="430161"/>
                  </a:lnTo>
                  <a:close/>
                </a:path>
                <a:path w="245744" h="725169">
                  <a:moveTo>
                    <a:pt x="103047" y="434822"/>
                  </a:moveTo>
                  <a:lnTo>
                    <a:pt x="102997" y="434657"/>
                  </a:lnTo>
                  <a:lnTo>
                    <a:pt x="102006" y="433438"/>
                  </a:lnTo>
                  <a:lnTo>
                    <a:pt x="98323" y="432752"/>
                  </a:lnTo>
                  <a:lnTo>
                    <a:pt x="99822" y="433438"/>
                  </a:lnTo>
                  <a:lnTo>
                    <a:pt x="103047" y="434822"/>
                  </a:lnTo>
                  <a:close/>
                </a:path>
                <a:path w="245744" h="725169">
                  <a:moveTo>
                    <a:pt x="108064" y="548246"/>
                  </a:moveTo>
                  <a:lnTo>
                    <a:pt x="107365" y="547204"/>
                  </a:lnTo>
                  <a:lnTo>
                    <a:pt x="107035" y="546798"/>
                  </a:lnTo>
                  <a:lnTo>
                    <a:pt x="104775" y="548932"/>
                  </a:lnTo>
                  <a:lnTo>
                    <a:pt x="101320" y="541159"/>
                  </a:lnTo>
                  <a:lnTo>
                    <a:pt x="94742" y="543572"/>
                  </a:lnTo>
                  <a:lnTo>
                    <a:pt x="98209" y="545299"/>
                  </a:lnTo>
                  <a:lnTo>
                    <a:pt x="103530" y="548932"/>
                  </a:lnTo>
                  <a:lnTo>
                    <a:pt x="105816" y="550494"/>
                  </a:lnTo>
                  <a:lnTo>
                    <a:pt x="98552" y="552907"/>
                  </a:lnTo>
                  <a:lnTo>
                    <a:pt x="100101" y="553605"/>
                  </a:lnTo>
                  <a:lnTo>
                    <a:pt x="101663" y="554469"/>
                  </a:lnTo>
                  <a:lnTo>
                    <a:pt x="102527" y="556018"/>
                  </a:lnTo>
                  <a:lnTo>
                    <a:pt x="103733" y="555155"/>
                  </a:lnTo>
                  <a:lnTo>
                    <a:pt x="105295" y="554469"/>
                  </a:lnTo>
                  <a:lnTo>
                    <a:pt x="108064" y="548246"/>
                  </a:lnTo>
                  <a:close/>
                </a:path>
                <a:path w="245744" h="725169">
                  <a:moveTo>
                    <a:pt x="109385" y="544576"/>
                  </a:moveTo>
                  <a:lnTo>
                    <a:pt x="108229" y="544779"/>
                  </a:lnTo>
                  <a:lnTo>
                    <a:pt x="105816" y="545299"/>
                  </a:lnTo>
                  <a:lnTo>
                    <a:pt x="107035" y="546798"/>
                  </a:lnTo>
                  <a:lnTo>
                    <a:pt x="109385" y="544576"/>
                  </a:lnTo>
                  <a:close/>
                </a:path>
                <a:path w="245744" h="725169">
                  <a:moveTo>
                    <a:pt x="111340" y="437248"/>
                  </a:moveTo>
                  <a:lnTo>
                    <a:pt x="109956" y="436549"/>
                  </a:lnTo>
                  <a:lnTo>
                    <a:pt x="109791" y="435686"/>
                  </a:lnTo>
                  <a:lnTo>
                    <a:pt x="109791" y="434657"/>
                  </a:lnTo>
                  <a:lnTo>
                    <a:pt x="108407" y="434822"/>
                  </a:lnTo>
                  <a:lnTo>
                    <a:pt x="107200" y="434657"/>
                  </a:lnTo>
                  <a:lnTo>
                    <a:pt x="106159" y="434136"/>
                  </a:lnTo>
                  <a:lnTo>
                    <a:pt x="105981" y="433959"/>
                  </a:lnTo>
                  <a:lnTo>
                    <a:pt x="104902" y="434822"/>
                  </a:lnTo>
                  <a:lnTo>
                    <a:pt x="104254" y="435343"/>
                  </a:lnTo>
                  <a:lnTo>
                    <a:pt x="103047" y="434822"/>
                  </a:lnTo>
                  <a:lnTo>
                    <a:pt x="103568" y="435343"/>
                  </a:lnTo>
                  <a:lnTo>
                    <a:pt x="102387" y="436727"/>
                  </a:lnTo>
                  <a:lnTo>
                    <a:pt x="101663" y="437591"/>
                  </a:lnTo>
                  <a:lnTo>
                    <a:pt x="101828" y="439839"/>
                  </a:lnTo>
                  <a:lnTo>
                    <a:pt x="108927" y="436727"/>
                  </a:lnTo>
                  <a:lnTo>
                    <a:pt x="111340" y="437248"/>
                  </a:lnTo>
                  <a:close/>
                </a:path>
                <a:path w="245744" h="725169">
                  <a:moveTo>
                    <a:pt x="111518" y="531469"/>
                  </a:moveTo>
                  <a:lnTo>
                    <a:pt x="111175" y="530948"/>
                  </a:lnTo>
                  <a:lnTo>
                    <a:pt x="110655" y="530428"/>
                  </a:lnTo>
                  <a:lnTo>
                    <a:pt x="110134" y="529564"/>
                  </a:lnTo>
                  <a:lnTo>
                    <a:pt x="109613" y="529399"/>
                  </a:lnTo>
                  <a:lnTo>
                    <a:pt x="108927" y="529399"/>
                  </a:lnTo>
                  <a:lnTo>
                    <a:pt x="108229" y="529564"/>
                  </a:lnTo>
                  <a:lnTo>
                    <a:pt x="108229" y="529742"/>
                  </a:lnTo>
                  <a:lnTo>
                    <a:pt x="109270" y="530948"/>
                  </a:lnTo>
                  <a:lnTo>
                    <a:pt x="110477" y="531647"/>
                  </a:lnTo>
                  <a:lnTo>
                    <a:pt x="111518" y="531469"/>
                  </a:lnTo>
                  <a:close/>
                </a:path>
                <a:path w="245744" h="725169">
                  <a:moveTo>
                    <a:pt x="111861" y="425145"/>
                  </a:moveTo>
                  <a:lnTo>
                    <a:pt x="111340" y="425665"/>
                  </a:lnTo>
                  <a:lnTo>
                    <a:pt x="109791" y="427393"/>
                  </a:lnTo>
                  <a:lnTo>
                    <a:pt x="109093" y="427913"/>
                  </a:lnTo>
                  <a:lnTo>
                    <a:pt x="109435" y="428078"/>
                  </a:lnTo>
                  <a:lnTo>
                    <a:pt x="109791" y="428078"/>
                  </a:lnTo>
                  <a:lnTo>
                    <a:pt x="110134" y="428256"/>
                  </a:lnTo>
                  <a:lnTo>
                    <a:pt x="111518" y="427913"/>
                  </a:lnTo>
                  <a:lnTo>
                    <a:pt x="111340" y="426186"/>
                  </a:lnTo>
                  <a:lnTo>
                    <a:pt x="111861" y="425145"/>
                  </a:lnTo>
                  <a:close/>
                </a:path>
                <a:path w="245744" h="725169">
                  <a:moveTo>
                    <a:pt x="112903" y="444855"/>
                  </a:moveTo>
                  <a:lnTo>
                    <a:pt x="112382" y="444677"/>
                  </a:lnTo>
                  <a:lnTo>
                    <a:pt x="111683" y="444677"/>
                  </a:lnTo>
                  <a:lnTo>
                    <a:pt x="110655" y="445541"/>
                  </a:lnTo>
                  <a:lnTo>
                    <a:pt x="111340" y="445376"/>
                  </a:lnTo>
                  <a:lnTo>
                    <a:pt x="112039" y="445020"/>
                  </a:lnTo>
                  <a:lnTo>
                    <a:pt x="112903" y="444855"/>
                  </a:lnTo>
                  <a:close/>
                </a:path>
                <a:path w="245744" h="725169">
                  <a:moveTo>
                    <a:pt x="112966" y="545134"/>
                  </a:moveTo>
                  <a:lnTo>
                    <a:pt x="112763" y="544779"/>
                  </a:lnTo>
                  <a:lnTo>
                    <a:pt x="112636" y="544576"/>
                  </a:lnTo>
                  <a:lnTo>
                    <a:pt x="112560" y="544436"/>
                  </a:lnTo>
                  <a:lnTo>
                    <a:pt x="111683" y="543750"/>
                  </a:lnTo>
                  <a:lnTo>
                    <a:pt x="110998" y="543052"/>
                  </a:lnTo>
                  <a:lnTo>
                    <a:pt x="109537" y="544436"/>
                  </a:lnTo>
                  <a:lnTo>
                    <a:pt x="109385" y="544576"/>
                  </a:lnTo>
                  <a:lnTo>
                    <a:pt x="110134" y="544436"/>
                  </a:lnTo>
                  <a:lnTo>
                    <a:pt x="111683" y="545134"/>
                  </a:lnTo>
                  <a:lnTo>
                    <a:pt x="112725" y="546341"/>
                  </a:lnTo>
                  <a:lnTo>
                    <a:pt x="112903" y="545998"/>
                  </a:lnTo>
                  <a:lnTo>
                    <a:pt x="112966" y="545134"/>
                  </a:lnTo>
                  <a:close/>
                </a:path>
                <a:path w="245744" h="725169">
                  <a:moveTo>
                    <a:pt x="116535" y="448487"/>
                  </a:moveTo>
                  <a:lnTo>
                    <a:pt x="115671" y="446760"/>
                  </a:lnTo>
                  <a:lnTo>
                    <a:pt x="112382" y="446062"/>
                  </a:lnTo>
                  <a:lnTo>
                    <a:pt x="110655" y="445541"/>
                  </a:lnTo>
                  <a:lnTo>
                    <a:pt x="110477" y="445719"/>
                  </a:lnTo>
                  <a:lnTo>
                    <a:pt x="110312" y="445719"/>
                  </a:lnTo>
                  <a:lnTo>
                    <a:pt x="110312" y="445884"/>
                  </a:lnTo>
                  <a:lnTo>
                    <a:pt x="110134" y="445884"/>
                  </a:lnTo>
                  <a:lnTo>
                    <a:pt x="109435" y="446582"/>
                  </a:lnTo>
                  <a:lnTo>
                    <a:pt x="108229" y="446582"/>
                  </a:lnTo>
                  <a:lnTo>
                    <a:pt x="107365" y="446925"/>
                  </a:lnTo>
                  <a:lnTo>
                    <a:pt x="109791" y="448652"/>
                  </a:lnTo>
                  <a:lnTo>
                    <a:pt x="114109" y="448132"/>
                  </a:lnTo>
                  <a:lnTo>
                    <a:pt x="115671" y="450900"/>
                  </a:lnTo>
                  <a:lnTo>
                    <a:pt x="116179" y="450380"/>
                  </a:lnTo>
                  <a:lnTo>
                    <a:pt x="115671" y="449008"/>
                  </a:lnTo>
                  <a:lnTo>
                    <a:pt x="116535" y="448487"/>
                  </a:lnTo>
                  <a:close/>
                </a:path>
                <a:path w="245744" h="725169">
                  <a:moveTo>
                    <a:pt x="117043" y="436727"/>
                  </a:moveTo>
                  <a:lnTo>
                    <a:pt x="116179" y="436727"/>
                  </a:lnTo>
                  <a:lnTo>
                    <a:pt x="115316" y="436905"/>
                  </a:lnTo>
                  <a:lnTo>
                    <a:pt x="114630" y="437248"/>
                  </a:lnTo>
                  <a:lnTo>
                    <a:pt x="114452" y="438797"/>
                  </a:lnTo>
                  <a:lnTo>
                    <a:pt x="116014" y="438632"/>
                  </a:lnTo>
                  <a:lnTo>
                    <a:pt x="116535" y="437413"/>
                  </a:lnTo>
                  <a:lnTo>
                    <a:pt x="116700" y="437248"/>
                  </a:lnTo>
                  <a:lnTo>
                    <a:pt x="117043" y="437070"/>
                  </a:lnTo>
                  <a:lnTo>
                    <a:pt x="117043" y="436727"/>
                  </a:lnTo>
                  <a:close/>
                </a:path>
                <a:path w="245744" h="725169">
                  <a:moveTo>
                    <a:pt x="120167" y="433095"/>
                  </a:moveTo>
                  <a:lnTo>
                    <a:pt x="118427" y="433616"/>
                  </a:lnTo>
                  <a:lnTo>
                    <a:pt x="116878" y="434301"/>
                  </a:lnTo>
                  <a:lnTo>
                    <a:pt x="117398" y="436549"/>
                  </a:lnTo>
                  <a:lnTo>
                    <a:pt x="117563" y="435165"/>
                  </a:lnTo>
                  <a:lnTo>
                    <a:pt x="119126" y="434301"/>
                  </a:lnTo>
                  <a:lnTo>
                    <a:pt x="120167" y="433095"/>
                  </a:lnTo>
                  <a:close/>
                </a:path>
                <a:path w="245744" h="725169">
                  <a:moveTo>
                    <a:pt x="127419" y="452462"/>
                  </a:moveTo>
                  <a:lnTo>
                    <a:pt x="126390" y="451942"/>
                  </a:lnTo>
                  <a:lnTo>
                    <a:pt x="126390" y="450735"/>
                  </a:lnTo>
                  <a:lnTo>
                    <a:pt x="126034" y="449694"/>
                  </a:lnTo>
                  <a:lnTo>
                    <a:pt x="125869" y="449694"/>
                  </a:lnTo>
                  <a:lnTo>
                    <a:pt x="125869" y="451078"/>
                  </a:lnTo>
                  <a:lnTo>
                    <a:pt x="126555" y="453847"/>
                  </a:lnTo>
                  <a:lnTo>
                    <a:pt x="126898" y="453326"/>
                  </a:lnTo>
                  <a:lnTo>
                    <a:pt x="127076" y="452983"/>
                  </a:lnTo>
                  <a:lnTo>
                    <a:pt x="127419" y="452462"/>
                  </a:lnTo>
                  <a:close/>
                </a:path>
                <a:path w="245744" h="725169">
                  <a:moveTo>
                    <a:pt x="133642" y="453326"/>
                  </a:moveTo>
                  <a:lnTo>
                    <a:pt x="133477" y="454533"/>
                  </a:lnTo>
                  <a:lnTo>
                    <a:pt x="133604" y="455053"/>
                  </a:lnTo>
                  <a:lnTo>
                    <a:pt x="133642" y="453326"/>
                  </a:lnTo>
                  <a:close/>
                </a:path>
                <a:path w="245744" h="725169">
                  <a:moveTo>
                    <a:pt x="135204" y="456958"/>
                  </a:moveTo>
                  <a:lnTo>
                    <a:pt x="133819" y="456958"/>
                  </a:lnTo>
                  <a:lnTo>
                    <a:pt x="133769" y="455917"/>
                  </a:lnTo>
                  <a:lnTo>
                    <a:pt x="133654" y="456209"/>
                  </a:lnTo>
                  <a:lnTo>
                    <a:pt x="133223" y="456958"/>
                  </a:lnTo>
                  <a:lnTo>
                    <a:pt x="133388" y="456958"/>
                  </a:lnTo>
                  <a:lnTo>
                    <a:pt x="133819" y="457822"/>
                  </a:lnTo>
                  <a:lnTo>
                    <a:pt x="134162" y="457987"/>
                  </a:lnTo>
                  <a:lnTo>
                    <a:pt x="135204" y="456958"/>
                  </a:lnTo>
                  <a:close/>
                </a:path>
                <a:path w="245744" h="725169">
                  <a:moveTo>
                    <a:pt x="136588" y="441909"/>
                  </a:moveTo>
                  <a:lnTo>
                    <a:pt x="135890" y="440702"/>
                  </a:lnTo>
                  <a:lnTo>
                    <a:pt x="134340" y="440359"/>
                  </a:lnTo>
                  <a:lnTo>
                    <a:pt x="132956" y="440702"/>
                  </a:lnTo>
                  <a:lnTo>
                    <a:pt x="135890" y="441909"/>
                  </a:lnTo>
                  <a:lnTo>
                    <a:pt x="136245" y="441744"/>
                  </a:lnTo>
                  <a:lnTo>
                    <a:pt x="136410" y="441744"/>
                  </a:lnTo>
                  <a:lnTo>
                    <a:pt x="136588" y="441909"/>
                  </a:lnTo>
                  <a:close/>
                </a:path>
                <a:path w="245744" h="725169">
                  <a:moveTo>
                    <a:pt x="137071" y="456958"/>
                  </a:moveTo>
                  <a:lnTo>
                    <a:pt x="136753" y="456615"/>
                  </a:lnTo>
                  <a:lnTo>
                    <a:pt x="135547" y="456615"/>
                  </a:lnTo>
                  <a:lnTo>
                    <a:pt x="135204" y="456958"/>
                  </a:lnTo>
                  <a:lnTo>
                    <a:pt x="137071" y="456958"/>
                  </a:lnTo>
                  <a:close/>
                </a:path>
                <a:path w="245744" h="725169">
                  <a:moveTo>
                    <a:pt x="137795" y="461619"/>
                  </a:moveTo>
                  <a:lnTo>
                    <a:pt x="136931" y="461619"/>
                  </a:lnTo>
                  <a:lnTo>
                    <a:pt x="137617" y="461797"/>
                  </a:lnTo>
                  <a:lnTo>
                    <a:pt x="137795" y="461619"/>
                  </a:lnTo>
                  <a:close/>
                </a:path>
                <a:path w="245744" h="725169">
                  <a:moveTo>
                    <a:pt x="138658" y="414947"/>
                  </a:moveTo>
                  <a:lnTo>
                    <a:pt x="137109" y="410451"/>
                  </a:lnTo>
                  <a:lnTo>
                    <a:pt x="133819" y="410095"/>
                  </a:lnTo>
                  <a:lnTo>
                    <a:pt x="135026" y="411835"/>
                  </a:lnTo>
                  <a:lnTo>
                    <a:pt x="135026" y="414426"/>
                  </a:lnTo>
                  <a:lnTo>
                    <a:pt x="133299" y="414426"/>
                  </a:lnTo>
                  <a:lnTo>
                    <a:pt x="133997" y="414947"/>
                  </a:lnTo>
                  <a:lnTo>
                    <a:pt x="134340" y="415810"/>
                  </a:lnTo>
                  <a:lnTo>
                    <a:pt x="135026" y="416153"/>
                  </a:lnTo>
                  <a:lnTo>
                    <a:pt x="138658" y="414947"/>
                  </a:lnTo>
                  <a:close/>
                </a:path>
                <a:path w="245744" h="725169">
                  <a:moveTo>
                    <a:pt x="140385" y="405777"/>
                  </a:moveTo>
                  <a:lnTo>
                    <a:pt x="139865" y="404736"/>
                  </a:lnTo>
                  <a:lnTo>
                    <a:pt x="139001" y="404050"/>
                  </a:lnTo>
                  <a:lnTo>
                    <a:pt x="138493" y="404393"/>
                  </a:lnTo>
                  <a:lnTo>
                    <a:pt x="137972" y="404050"/>
                  </a:lnTo>
                  <a:lnTo>
                    <a:pt x="137109" y="404228"/>
                  </a:lnTo>
                  <a:lnTo>
                    <a:pt x="137795" y="405257"/>
                  </a:lnTo>
                  <a:lnTo>
                    <a:pt x="139179" y="405777"/>
                  </a:lnTo>
                  <a:lnTo>
                    <a:pt x="140220" y="406641"/>
                  </a:lnTo>
                  <a:lnTo>
                    <a:pt x="140385" y="405777"/>
                  </a:lnTo>
                  <a:close/>
                </a:path>
                <a:path w="245744" h="725169">
                  <a:moveTo>
                    <a:pt x="140563" y="455574"/>
                  </a:moveTo>
                  <a:lnTo>
                    <a:pt x="138620" y="456958"/>
                  </a:lnTo>
                  <a:lnTo>
                    <a:pt x="137071" y="456958"/>
                  </a:lnTo>
                  <a:lnTo>
                    <a:pt x="138315" y="458343"/>
                  </a:lnTo>
                  <a:lnTo>
                    <a:pt x="140563" y="456209"/>
                  </a:lnTo>
                  <a:lnTo>
                    <a:pt x="140563" y="455574"/>
                  </a:lnTo>
                  <a:close/>
                </a:path>
                <a:path w="245744" h="725169">
                  <a:moveTo>
                    <a:pt x="140741" y="461619"/>
                  </a:moveTo>
                  <a:lnTo>
                    <a:pt x="138658" y="459549"/>
                  </a:lnTo>
                  <a:lnTo>
                    <a:pt x="138836" y="460070"/>
                  </a:lnTo>
                  <a:lnTo>
                    <a:pt x="138315" y="460413"/>
                  </a:lnTo>
                  <a:lnTo>
                    <a:pt x="138252" y="460590"/>
                  </a:lnTo>
                  <a:lnTo>
                    <a:pt x="138137" y="460933"/>
                  </a:lnTo>
                  <a:lnTo>
                    <a:pt x="139179" y="461619"/>
                  </a:lnTo>
                  <a:lnTo>
                    <a:pt x="138315" y="461975"/>
                  </a:lnTo>
                  <a:lnTo>
                    <a:pt x="137452" y="461975"/>
                  </a:lnTo>
                  <a:lnTo>
                    <a:pt x="138658" y="462838"/>
                  </a:lnTo>
                  <a:lnTo>
                    <a:pt x="139357" y="462661"/>
                  </a:lnTo>
                  <a:lnTo>
                    <a:pt x="139865" y="462483"/>
                  </a:lnTo>
                  <a:lnTo>
                    <a:pt x="140563" y="462483"/>
                  </a:lnTo>
                  <a:lnTo>
                    <a:pt x="140741" y="461975"/>
                  </a:lnTo>
                  <a:lnTo>
                    <a:pt x="140741" y="461619"/>
                  </a:lnTo>
                  <a:close/>
                </a:path>
                <a:path w="245744" h="725169">
                  <a:moveTo>
                    <a:pt x="141947" y="458165"/>
                  </a:moveTo>
                  <a:lnTo>
                    <a:pt x="141897" y="456958"/>
                  </a:lnTo>
                  <a:lnTo>
                    <a:pt x="141770" y="455053"/>
                  </a:lnTo>
                  <a:lnTo>
                    <a:pt x="140563" y="456209"/>
                  </a:lnTo>
                  <a:lnTo>
                    <a:pt x="140563" y="456958"/>
                  </a:lnTo>
                  <a:lnTo>
                    <a:pt x="141947" y="458165"/>
                  </a:lnTo>
                  <a:close/>
                </a:path>
                <a:path w="245744" h="725169">
                  <a:moveTo>
                    <a:pt x="142290" y="463181"/>
                  </a:moveTo>
                  <a:lnTo>
                    <a:pt x="142265" y="462838"/>
                  </a:lnTo>
                  <a:lnTo>
                    <a:pt x="142163" y="461098"/>
                  </a:lnTo>
                  <a:lnTo>
                    <a:pt x="141770" y="461098"/>
                  </a:lnTo>
                  <a:lnTo>
                    <a:pt x="140906" y="461454"/>
                  </a:lnTo>
                  <a:lnTo>
                    <a:pt x="140855" y="461619"/>
                  </a:lnTo>
                  <a:lnTo>
                    <a:pt x="141084" y="461975"/>
                  </a:lnTo>
                  <a:lnTo>
                    <a:pt x="142290" y="463181"/>
                  </a:lnTo>
                  <a:close/>
                </a:path>
                <a:path w="245744" h="725169">
                  <a:moveTo>
                    <a:pt x="143497" y="459206"/>
                  </a:moveTo>
                  <a:lnTo>
                    <a:pt x="141947" y="458165"/>
                  </a:lnTo>
                  <a:lnTo>
                    <a:pt x="142062" y="459549"/>
                  </a:lnTo>
                  <a:lnTo>
                    <a:pt x="142163" y="461098"/>
                  </a:lnTo>
                  <a:lnTo>
                    <a:pt x="142900" y="461098"/>
                  </a:lnTo>
                  <a:lnTo>
                    <a:pt x="143154" y="460590"/>
                  </a:lnTo>
                  <a:lnTo>
                    <a:pt x="143421" y="459549"/>
                  </a:lnTo>
                  <a:lnTo>
                    <a:pt x="143497" y="459206"/>
                  </a:lnTo>
                  <a:close/>
                </a:path>
                <a:path w="245744" h="725169">
                  <a:moveTo>
                    <a:pt x="144195" y="398691"/>
                  </a:moveTo>
                  <a:lnTo>
                    <a:pt x="143497" y="397306"/>
                  </a:lnTo>
                  <a:lnTo>
                    <a:pt x="141605" y="398170"/>
                  </a:lnTo>
                  <a:lnTo>
                    <a:pt x="143154" y="399376"/>
                  </a:lnTo>
                  <a:lnTo>
                    <a:pt x="143497" y="399376"/>
                  </a:lnTo>
                  <a:lnTo>
                    <a:pt x="143675" y="399211"/>
                  </a:lnTo>
                  <a:lnTo>
                    <a:pt x="144018" y="399034"/>
                  </a:lnTo>
                  <a:lnTo>
                    <a:pt x="144195" y="398691"/>
                  </a:lnTo>
                  <a:close/>
                </a:path>
                <a:path w="245744" h="725169">
                  <a:moveTo>
                    <a:pt x="146786" y="448830"/>
                  </a:moveTo>
                  <a:lnTo>
                    <a:pt x="146100" y="447967"/>
                  </a:lnTo>
                  <a:lnTo>
                    <a:pt x="144195" y="448132"/>
                  </a:lnTo>
                  <a:lnTo>
                    <a:pt x="143497" y="447268"/>
                  </a:lnTo>
                  <a:lnTo>
                    <a:pt x="139522" y="448132"/>
                  </a:lnTo>
                  <a:lnTo>
                    <a:pt x="139179" y="449872"/>
                  </a:lnTo>
                  <a:lnTo>
                    <a:pt x="141084" y="453148"/>
                  </a:lnTo>
                  <a:lnTo>
                    <a:pt x="142468" y="450215"/>
                  </a:lnTo>
                  <a:lnTo>
                    <a:pt x="143154" y="449351"/>
                  </a:lnTo>
                  <a:lnTo>
                    <a:pt x="146608" y="449516"/>
                  </a:lnTo>
                  <a:lnTo>
                    <a:pt x="146608" y="449351"/>
                  </a:lnTo>
                  <a:lnTo>
                    <a:pt x="146786" y="449008"/>
                  </a:lnTo>
                  <a:lnTo>
                    <a:pt x="146786" y="448830"/>
                  </a:lnTo>
                  <a:close/>
                </a:path>
                <a:path w="245744" h="725169">
                  <a:moveTo>
                    <a:pt x="147472" y="412178"/>
                  </a:moveTo>
                  <a:lnTo>
                    <a:pt x="145402" y="411314"/>
                  </a:lnTo>
                  <a:lnTo>
                    <a:pt x="144881" y="412521"/>
                  </a:lnTo>
                  <a:lnTo>
                    <a:pt x="145224" y="413219"/>
                  </a:lnTo>
                  <a:lnTo>
                    <a:pt x="145580" y="413562"/>
                  </a:lnTo>
                  <a:lnTo>
                    <a:pt x="145402" y="412864"/>
                  </a:lnTo>
                  <a:lnTo>
                    <a:pt x="146964" y="413562"/>
                  </a:lnTo>
                  <a:lnTo>
                    <a:pt x="147472" y="413385"/>
                  </a:lnTo>
                  <a:lnTo>
                    <a:pt x="147472" y="412178"/>
                  </a:lnTo>
                  <a:close/>
                </a:path>
                <a:path w="245744" h="725169">
                  <a:moveTo>
                    <a:pt x="150241" y="394538"/>
                  </a:moveTo>
                  <a:lnTo>
                    <a:pt x="149720" y="393509"/>
                  </a:lnTo>
                  <a:lnTo>
                    <a:pt x="149720" y="392811"/>
                  </a:lnTo>
                  <a:lnTo>
                    <a:pt x="147993" y="393153"/>
                  </a:lnTo>
                  <a:lnTo>
                    <a:pt x="149034" y="394195"/>
                  </a:lnTo>
                  <a:lnTo>
                    <a:pt x="149377" y="395058"/>
                  </a:lnTo>
                  <a:lnTo>
                    <a:pt x="150241" y="394538"/>
                  </a:lnTo>
                  <a:close/>
                </a:path>
                <a:path w="245744" h="725169">
                  <a:moveTo>
                    <a:pt x="151803" y="393153"/>
                  </a:moveTo>
                  <a:lnTo>
                    <a:pt x="151104" y="392645"/>
                  </a:lnTo>
                  <a:lnTo>
                    <a:pt x="150241" y="391769"/>
                  </a:lnTo>
                  <a:lnTo>
                    <a:pt x="150939" y="390906"/>
                  </a:lnTo>
                  <a:lnTo>
                    <a:pt x="149898" y="390220"/>
                  </a:lnTo>
                  <a:lnTo>
                    <a:pt x="149555" y="389877"/>
                  </a:lnTo>
                  <a:lnTo>
                    <a:pt x="149377" y="389877"/>
                  </a:lnTo>
                  <a:lnTo>
                    <a:pt x="149212" y="390220"/>
                  </a:lnTo>
                  <a:lnTo>
                    <a:pt x="149034" y="390220"/>
                  </a:lnTo>
                  <a:lnTo>
                    <a:pt x="149212" y="390740"/>
                  </a:lnTo>
                  <a:lnTo>
                    <a:pt x="148513" y="391426"/>
                  </a:lnTo>
                  <a:lnTo>
                    <a:pt x="148856" y="391769"/>
                  </a:lnTo>
                  <a:lnTo>
                    <a:pt x="149720" y="391947"/>
                  </a:lnTo>
                  <a:lnTo>
                    <a:pt x="149720" y="392645"/>
                  </a:lnTo>
                  <a:lnTo>
                    <a:pt x="150761" y="392811"/>
                  </a:lnTo>
                  <a:lnTo>
                    <a:pt x="151104" y="392988"/>
                  </a:lnTo>
                  <a:lnTo>
                    <a:pt x="151803" y="393153"/>
                  </a:lnTo>
                  <a:close/>
                </a:path>
                <a:path w="245744" h="725169">
                  <a:moveTo>
                    <a:pt x="155257" y="403009"/>
                  </a:moveTo>
                  <a:lnTo>
                    <a:pt x="152323" y="401116"/>
                  </a:lnTo>
                  <a:lnTo>
                    <a:pt x="151104" y="398513"/>
                  </a:lnTo>
                  <a:lnTo>
                    <a:pt x="150418" y="398513"/>
                  </a:lnTo>
                  <a:lnTo>
                    <a:pt x="150418" y="398170"/>
                  </a:lnTo>
                  <a:lnTo>
                    <a:pt x="149898" y="398170"/>
                  </a:lnTo>
                  <a:lnTo>
                    <a:pt x="149974" y="398513"/>
                  </a:lnTo>
                  <a:lnTo>
                    <a:pt x="150075" y="400596"/>
                  </a:lnTo>
                  <a:lnTo>
                    <a:pt x="150939" y="402488"/>
                  </a:lnTo>
                  <a:lnTo>
                    <a:pt x="153352" y="403529"/>
                  </a:lnTo>
                  <a:lnTo>
                    <a:pt x="152323" y="405777"/>
                  </a:lnTo>
                  <a:lnTo>
                    <a:pt x="153009" y="406120"/>
                  </a:lnTo>
                  <a:lnTo>
                    <a:pt x="154051" y="405777"/>
                  </a:lnTo>
                  <a:lnTo>
                    <a:pt x="155257" y="403009"/>
                  </a:lnTo>
                  <a:close/>
                </a:path>
                <a:path w="245744" h="725169">
                  <a:moveTo>
                    <a:pt x="157162" y="392468"/>
                  </a:moveTo>
                  <a:lnTo>
                    <a:pt x="153873" y="393674"/>
                  </a:lnTo>
                  <a:lnTo>
                    <a:pt x="154051" y="393852"/>
                  </a:lnTo>
                  <a:lnTo>
                    <a:pt x="155079" y="394373"/>
                  </a:lnTo>
                  <a:lnTo>
                    <a:pt x="155435" y="395236"/>
                  </a:lnTo>
                  <a:lnTo>
                    <a:pt x="155600" y="396265"/>
                  </a:lnTo>
                  <a:lnTo>
                    <a:pt x="155956" y="393331"/>
                  </a:lnTo>
                  <a:lnTo>
                    <a:pt x="157162" y="392468"/>
                  </a:lnTo>
                  <a:close/>
                </a:path>
                <a:path w="245744" h="725169">
                  <a:moveTo>
                    <a:pt x="159931" y="390042"/>
                  </a:moveTo>
                  <a:lnTo>
                    <a:pt x="156298" y="386588"/>
                  </a:lnTo>
                  <a:lnTo>
                    <a:pt x="153352" y="385724"/>
                  </a:lnTo>
                  <a:lnTo>
                    <a:pt x="152831" y="388150"/>
                  </a:lnTo>
                  <a:lnTo>
                    <a:pt x="150761" y="389178"/>
                  </a:lnTo>
                  <a:lnTo>
                    <a:pt x="151282" y="389356"/>
                  </a:lnTo>
                  <a:lnTo>
                    <a:pt x="151625" y="389521"/>
                  </a:lnTo>
                  <a:lnTo>
                    <a:pt x="151803" y="390042"/>
                  </a:lnTo>
                  <a:lnTo>
                    <a:pt x="153352" y="388493"/>
                  </a:lnTo>
                  <a:lnTo>
                    <a:pt x="159931" y="390042"/>
                  </a:lnTo>
                  <a:close/>
                </a:path>
                <a:path w="245744" h="725169">
                  <a:moveTo>
                    <a:pt x="214388" y="10375"/>
                  </a:moveTo>
                  <a:lnTo>
                    <a:pt x="212826" y="8470"/>
                  </a:lnTo>
                  <a:lnTo>
                    <a:pt x="210235" y="8305"/>
                  </a:lnTo>
                  <a:lnTo>
                    <a:pt x="209892" y="10553"/>
                  </a:lnTo>
                  <a:lnTo>
                    <a:pt x="210235" y="10553"/>
                  </a:lnTo>
                  <a:lnTo>
                    <a:pt x="210756" y="10718"/>
                  </a:lnTo>
                  <a:lnTo>
                    <a:pt x="211963" y="10553"/>
                  </a:lnTo>
                  <a:lnTo>
                    <a:pt x="214388" y="10375"/>
                  </a:lnTo>
                  <a:close/>
                </a:path>
                <a:path w="245744" h="725169">
                  <a:moveTo>
                    <a:pt x="219925" y="12446"/>
                  </a:moveTo>
                  <a:lnTo>
                    <a:pt x="215430" y="11239"/>
                  </a:lnTo>
                  <a:lnTo>
                    <a:pt x="216293" y="10198"/>
                  </a:lnTo>
                  <a:lnTo>
                    <a:pt x="215595" y="10553"/>
                  </a:lnTo>
                  <a:lnTo>
                    <a:pt x="215074" y="10896"/>
                  </a:lnTo>
                  <a:lnTo>
                    <a:pt x="214566" y="10375"/>
                  </a:lnTo>
                  <a:lnTo>
                    <a:pt x="213690" y="10553"/>
                  </a:lnTo>
                  <a:lnTo>
                    <a:pt x="212318" y="10896"/>
                  </a:lnTo>
                  <a:lnTo>
                    <a:pt x="214388" y="11417"/>
                  </a:lnTo>
                  <a:lnTo>
                    <a:pt x="215595" y="12103"/>
                  </a:lnTo>
                  <a:lnTo>
                    <a:pt x="217843" y="13830"/>
                  </a:lnTo>
                  <a:lnTo>
                    <a:pt x="219925" y="12446"/>
                  </a:lnTo>
                  <a:close/>
                </a:path>
                <a:path w="245744" h="725169">
                  <a:moveTo>
                    <a:pt x="222173" y="15557"/>
                  </a:moveTo>
                  <a:lnTo>
                    <a:pt x="221297" y="14008"/>
                  </a:lnTo>
                  <a:lnTo>
                    <a:pt x="219227" y="14693"/>
                  </a:lnTo>
                  <a:lnTo>
                    <a:pt x="217843" y="13830"/>
                  </a:lnTo>
                  <a:lnTo>
                    <a:pt x="216293" y="15392"/>
                  </a:lnTo>
                  <a:lnTo>
                    <a:pt x="218541" y="15913"/>
                  </a:lnTo>
                  <a:lnTo>
                    <a:pt x="219405" y="16598"/>
                  </a:lnTo>
                  <a:lnTo>
                    <a:pt x="220789" y="17640"/>
                  </a:lnTo>
                  <a:lnTo>
                    <a:pt x="221297" y="16078"/>
                  </a:lnTo>
                  <a:lnTo>
                    <a:pt x="222173" y="15557"/>
                  </a:lnTo>
                  <a:close/>
                </a:path>
                <a:path w="245744" h="725169">
                  <a:moveTo>
                    <a:pt x="232371" y="1384"/>
                  </a:moveTo>
                  <a:lnTo>
                    <a:pt x="231152" y="2768"/>
                  </a:lnTo>
                  <a:lnTo>
                    <a:pt x="231330" y="2946"/>
                  </a:lnTo>
                  <a:lnTo>
                    <a:pt x="231648" y="3111"/>
                  </a:lnTo>
                  <a:lnTo>
                    <a:pt x="232371" y="1384"/>
                  </a:lnTo>
                  <a:close/>
                </a:path>
                <a:path w="245744" h="725169">
                  <a:moveTo>
                    <a:pt x="242227" y="7442"/>
                  </a:moveTo>
                  <a:lnTo>
                    <a:pt x="240144" y="5880"/>
                  </a:lnTo>
                  <a:lnTo>
                    <a:pt x="241185" y="2946"/>
                  </a:lnTo>
                  <a:lnTo>
                    <a:pt x="239280" y="1041"/>
                  </a:lnTo>
                  <a:lnTo>
                    <a:pt x="235648" y="698"/>
                  </a:lnTo>
                  <a:lnTo>
                    <a:pt x="233578" y="0"/>
                  </a:lnTo>
                  <a:lnTo>
                    <a:pt x="232371" y="1384"/>
                  </a:lnTo>
                  <a:lnTo>
                    <a:pt x="234784" y="3454"/>
                  </a:lnTo>
                  <a:lnTo>
                    <a:pt x="235648" y="4673"/>
                  </a:lnTo>
                  <a:lnTo>
                    <a:pt x="236512" y="4673"/>
                  </a:lnTo>
                  <a:lnTo>
                    <a:pt x="237896" y="6057"/>
                  </a:lnTo>
                  <a:lnTo>
                    <a:pt x="238760" y="7950"/>
                  </a:lnTo>
                  <a:lnTo>
                    <a:pt x="239280" y="7950"/>
                  </a:lnTo>
                  <a:lnTo>
                    <a:pt x="239979" y="7264"/>
                  </a:lnTo>
                  <a:lnTo>
                    <a:pt x="241185" y="7086"/>
                  </a:lnTo>
                  <a:lnTo>
                    <a:pt x="242227" y="7442"/>
                  </a:lnTo>
                  <a:close/>
                </a:path>
                <a:path w="245744" h="725169">
                  <a:moveTo>
                    <a:pt x="245338" y="15557"/>
                  </a:moveTo>
                  <a:lnTo>
                    <a:pt x="244817" y="15392"/>
                  </a:lnTo>
                  <a:lnTo>
                    <a:pt x="244297" y="15557"/>
                  </a:lnTo>
                  <a:lnTo>
                    <a:pt x="243954" y="15735"/>
                  </a:lnTo>
                  <a:lnTo>
                    <a:pt x="245338" y="16078"/>
                  </a:lnTo>
                  <a:lnTo>
                    <a:pt x="245338" y="1555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644777" y="403427"/>
              <a:ext cx="127635" cy="215265"/>
            </a:xfrm>
            <a:custGeom>
              <a:avLst/>
              <a:gdLst/>
              <a:ahLst/>
              <a:cxnLst/>
              <a:rect l="l" t="t" r="r" b="b"/>
              <a:pathLst>
                <a:path w="127635" h="215265">
                  <a:moveTo>
                    <a:pt x="9156" y="100279"/>
                  </a:moveTo>
                  <a:lnTo>
                    <a:pt x="8991" y="100114"/>
                  </a:lnTo>
                  <a:lnTo>
                    <a:pt x="8813" y="100279"/>
                  </a:lnTo>
                  <a:lnTo>
                    <a:pt x="9156" y="100457"/>
                  </a:lnTo>
                  <a:lnTo>
                    <a:pt x="9156" y="100279"/>
                  </a:lnTo>
                  <a:close/>
                </a:path>
                <a:path w="127635" h="215265">
                  <a:moveTo>
                    <a:pt x="11404" y="155435"/>
                  </a:moveTo>
                  <a:lnTo>
                    <a:pt x="10718" y="153301"/>
                  </a:lnTo>
                  <a:lnTo>
                    <a:pt x="8534" y="154635"/>
                  </a:lnTo>
                  <a:lnTo>
                    <a:pt x="11404" y="155435"/>
                  </a:lnTo>
                  <a:close/>
                </a:path>
                <a:path w="127635" h="215265">
                  <a:moveTo>
                    <a:pt x="12623" y="158369"/>
                  </a:moveTo>
                  <a:lnTo>
                    <a:pt x="7772" y="155092"/>
                  </a:lnTo>
                  <a:lnTo>
                    <a:pt x="8534" y="154635"/>
                  </a:lnTo>
                  <a:lnTo>
                    <a:pt x="2768" y="153009"/>
                  </a:lnTo>
                  <a:lnTo>
                    <a:pt x="0" y="154051"/>
                  </a:lnTo>
                  <a:lnTo>
                    <a:pt x="1727" y="155778"/>
                  </a:lnTo>
                  <a:lnTo>
                    <a:pt x="2197" y="157505"/>
                  </a:lnTo>
                  <a:lnTo>
                    <a:pt x="2247" y="157683"/>
                  </a:lnTo>
                  <a:lnTo>
                    <a:pt x="2374" y="158369"/>
                  </a:lnTo>
                  <a:lnTo>
                    <a:pt x="2463" y="158889"/>
                  </a:lnTo>
                  <a:lnTo>
                    <a:pt x="2590" y="159588"/>
                  </a:lnTo>
                  <a:lnTo>
                    <a:pt x="5524" y="157505"/>
                  </a:lnTo>
                  <a:lnTo>
                    <a:pt x="5562" y="157683"/>
                  </a:lnTo>
                  <a:lnTo>
                    <a:pt x="5664" y="158369"/>
                  </a:lnTo>
                  <a:lnTo>
                    <a:pt x="5740" y="158889"/>
                  </a:lnTo>
                  <a:lnTo>
                    <a:pt x="5854" y="159588"/>
                  </a:lnTo>
                  <a:lnTo>
                    <a:pt x="5880" y="159753"/>
                  </a:lnTo>
                  <a:lnTo>
                    <a:pt x="6743" y="162864"/>
                  </a:lnTo>
                  <a:lnTo>
                    <a:pt x="7086" y="162356"/>
                  </a:lnTo>
                  <a:lnTo>
                    <a:pt x="7264" y="161836"/>
                  </a:lnTo>
                  <a:lnTo>
                    <a:pt x="7607" y="161315"/>
                  </a:lnTo>
                  <a:lnTo>
                    <a:pt x="7429" y="160972"/>
                  </a:lnTo>
                  <a:lnTo>
                    <a:pt x="7607" y="160794"/>
                  </a:lnTo>
                  <a:lnTo>
                    <a:pt x="7950" y="160616"/>
                  </a:lnTo>
                  <a:lnTo>
                    <a:pt x="8636" y="159232"/>
                  </a:lnTo>
                  <a:lnTo>
                    <a:pt x="11061" y="158889"/>
                  </a:lnTo>
                  <a:lnTo>
                    <a:pt x="12623" y="158369"/>
                  </a:lnTo>
                  <a:close/>
                </a:path>
                <a:path w="127635" h="215265">
                  <a:moveTo>
                    <a:pt x="12623" y="152146"/>
                  </a:moveTo>
                  <a:lnTo>
                    <a:pt x="9512" y="149555"/>
                  </a:lnTo>
                  <a:lnTo>
                    <a:pt x="10629" y="153009"/>
                  </a:lnTo>
                  <a:lnTo>
                    <a:pt x="10718" y="153301"/>
                  </a:lnTo>
                  <a:lnTo>
                    <a:pt x="12623" y="152146"/>
                  </a:lnTo>
                  <a:close/>
                </a:path>
                <a:path w="127635" h="215265">
                  <a:moveTo>
                    <a:pt x="14516" y="106502"/>
                  </a:moveTo>
                  <a:lnTo>
                    <a:pt x="12103" y="104432"/>
                  </a:lnTo>
                  <a:lnTo>
                    <a:pt x="12103" y="105117"/>
                  </a:lnTo>
                  <a:lnTo>
                    <a:pt x="11061" y="105994"/>
                  </a:lnTo>
                  <a:lnTo>
                    <a:pt x="9855" y="106680"/>
                  </a:lnTo>
                  <a:lnTo>
                    <a:pt x="12103" y="107543"/>
                  </a:lnTo>
                  <a:lnTo>
                    <a:pt x="14516" y="106502"/>
                  </a:lnTo>
                  <a:close/>
                </a:path>
                <a:path w="127635" h="215265">
                  <a:moveTo>
                    <a:pt x="17399" y="160070"/>
                  </a:moveTo>
                  <a:lnTo>
                    <a:pt x="15379" y="158369"/>
                  </a:lnTo>
                  <a:lnTo>
                    <a:pt x="13512" y="160070"/>
                  </a:lnTo>
                  <a:lnTo>
                    <a:pt x="13296" y="160070"/>
                  </a:lnTo>
                  <a:lnTo>
                    <a:pt x="16421" y="160616"/>
                  </a:lnTo>
                  <a:lnTo>
                    <a:pt x="17284" y="162179"/>
                  </a:lnTo>
                  <a:lnTo>
                    <a:pt x="17399" y="160070"/>
                  </a:lnTo>
                  <a:close/>
                </a:path>
                <a:path w="127635" h="215265">
                  <a:moveTo>
                    <a:pt x="19532" y="147828"/>
                  </a:moveTo>
                  <a:lnTo>
                    <a:pt x="16421" y="147307"/>
                  </a:lnTo>
                  <a:lnTo>
                    <a:pt x="14871" y="147307"/>
                  </a:lnTo>
                  <a:lnTo>
                    <a:pt x="15379" y="147828"/>
                  </a:lnTo>
                  <a:lnTo>
                    <a:pt x="16243" y="148869"/>
                  </a:lnTo>
                  <a:lnTo>
                    <a:pt x="16598" y="149212"/>
                  </a:lnTo>
                  <a:lnTo>
                    <a:pt x="19532" y="147828"/>
                  </a:lnTo>
                  <a:close/>
                </a:path>
                <a:path w="127635" h="215265">
                  <a:moveTo>
                    <a:pt x="19837" y="160070"/>
                  </a:moveTo>
                  <a:lnTo>
                    <a:pt x="17627" y="157683"/>
                  </a:lnTo>
                  <a:lnTo>
                    <a:pt x="17513" y="159232"/>
                  </a:lnTo>
                  <a:lnTo>
                    <a:pt x="17449" y="160070"/>
                  </a:lnTo>
                  <a:lnTo>
                    <a:pt x="18059" y="160616"/>
                  </a:lnTo>
                  <a:lnTo>
                    <a:pt x="18669" y="161137"/>
                  </a:lnTo>
                  <a:lnTo>
                    <a:pt x="19837" y="160070"/>
                  </a:lnTo>
                  <a:close/>
                </a:path>
                <a:path w="127635" h="215265">
                  <a:moveTo>
                    <a:pt x="21094" y="105994"/>
                  </a:moveTo>
                  <a:lnTo>
                    <a:pt x="18669" y="102184"/>
                  </a:lnTo>
                  <a:lnTo>
                    <a:pt x="17805" y="103225"/>
                  </a:lnTo>
                  <a:lnTo>
                    <a:pt x="16421" y="103911"/>
                  </a:lnTo>
                  <a:lnTo>
                    <a:pt x="15036" y="104254"/>
                  </a:lnTo>
                  <a:lnTo>
                    <a:pt x="15379" y="105295"/>
                  </a:lnTo>
                  <a:lnTo>
                    <a:pt x="15557" y="105295"/>
                  </a:lnTo>
                  <a:lnTo>
                    <a:pt x="19875" y="105816"/>
                  </a:lnTo>
                  <a:lnTo>
                    <a:pt x="21094" y="105994"/>
                  </a:lnTo>
                  <a:close/>
                </a:path>
                <a:path w="127635" h="215265">
                  <a:moveTo>
                    <a:pt x="24409" y="18402"/>
                  </a:moveTo>
                  <a:lnTo>
                    <a:pt x="22821" y="15214"/>
                  </a:lnTo>
                  <a:lnTo>
                    <a:pt x="20739" y="16598"/>
                  </a:lnTo>
                  <a:lnTo>
                    <a:pt x="20739" y="16776"/>
                  </a:lnTo>
                  <a:lnTo>
                    <a:pt x="20574" y="16776"/>
                  </a:lnTo>
                  <a:lnTo>
                    <a:pt x="20396" y="16954"/>
                  </a:lnTo>
                  <a:lnTo>
                    <a:pt x="22123" y="17119"/>
                  </a:lnTo>
                  <a:lnTo>
                    <a:pt x="22059" y="17818"/>
                  </a:lnTo>
                  <a:lnTo>
                    <a:pt x="21971" y="18580"/>
                  </a:lnTo>
                  <a:lnTo>
                    <a:pt x="21856" y="19710"/>
                  </a:lnTo>
                  <a:lnTo>
                    <a:pt x="21780" y="20408"/>
                  </a:lnTo>
                  <a:lnTo>
                    <a:pt x="23342" y="19710"/>
                  </a:lnTo>
                  <a:lnTo>
                    <a:pt x="24409" y="18402"/>
                  </a:lnTo>
                  <a:close/>
                </a:path>
                <a:path w="127635" h="215265">
                  <a:moveTo>
                    <a:pt x="25336" y="18580"/>
                  </a:moveTo>
                  <a:lnTo>
                    <a:pt x="24892" y="17818"/>
                  </a:lnTo>
                  <a:lnTo>
                    <a:pt x="24409" y="18402"/>
                  </a:lnTo>
                  <a:lnTo>
                    <a:pt x="24803" y="19202"/>
                  </a:lnTo>
                  <a:lnTo>
                    <a:pt x="24892" y="19367"/>
                  </a:lnTo>
                  <a:lnTo>
                    <a:pt x="25336" y="18580"/>
                  </a:lnTo>
                  <a:close/>
                </a:path>
                <a:path w="127635" h="215265">
                  <a:moveTo>
                    <a:pt x="26619" y="164084"/>
                  </a:moveTo>
                  <a:lnTo>
                    <a:pt x="25933" y="163042"/>
                  </a:lnTo>
                  <a:lnTo>
                    <a:pt x="25590" y="162179"/>
                  </a:lnTo>
                  <a:lnTo>
                    <a:pt x="22644" y="159232"/>
                  </a:lnTo>
                  <a:lnTo>
                    <a:pt x="25692" y="156527"/>
                  </a:lnTo>
                  <a:lnTo>
                    <a:pt x="24549" y="156121"/>
                  </a:lnTo>
                  <a:lnTo>
                    <a:pt x="23685" y="154571"/>
                  </a:lnTo>
                  <a:lnTo>
                    <a:pt x="22847" y="157238"/>
                  </a:lnTo>
                  <a:lnTo>
                    <a:pt x="22631" y="157505"/>
                  </a:lnTo>
                  <a:lnTo>
                    <a:pt x="19837" y="160070"/>
                  </a:lnTo>
                  <a:lnTo>
                    <a:pt x="23850" y="164426"/>
                  </a:lnTo>
                  <a:lnTo>
                    <a:pt x="20053" y="164249"/>
                  </a:lnTo>
                  <a:lnTo>
                    <a:pt x="20256" y="164426"/>
                  </a:lnTo>
                  <a:lnTo>
                    <a:pt x="21094" y="165112"/>
                  </a:lnTo>
                  <a:lnTo>
                    <a:pt x="22301" y="167195"/>
                  </a:lnTo>
                  <a:lnTo>
                    <a:pt x="20739" y="167716"/>
                  </a:lnTo>
                  <a:lnTo>
                    <a:pt x="21869" y="168046"/>
                  </a:lnTo>
                  <a:lnTo>
                    <a:pt x="22339" y="167716"/>
                  </a:lnTo>
                  <a:lnTo>
                    <a:pt x="25590" y="164769"/>
                  </a:lnTo>
                  <a:lnTo>
                    <a:pt x="26619" y="164084"/>
                  </a:lnTo>
                  <a:close/>
                </a:path>
                <a:path w="127635" h="215265">
                  <a:moveTo>
                    <a:pt x="27749" y="157238"/>
                  </a:moveTo>
                  <a:lnTo>
                    <a:pt x="27317" y="155092"/>
                  </a:lnTo>
                  <a:lnTo>
                    <a:pt x="25692" y="156527"/>
                  </a:lnTo>
                  <a:lnTo>
                    <a:pt x="27749" y="157238"/>
                  </a:lnTo>
                  <a:close/>
                </a:path>
                <a:path w="127635" h="215265">
                  <a:moveTo>
                    <a:pt x="29565" y="100279"/>
                  </a:moveTo>
                  <a:lnTo>
                    <a:pt x="29387" y="99936"/>
                  </a:lnTo>
                  <a:lnTo>
                    <a:pt x="28702" y="99250"/>
                  </a:lnTo>
                  <a:lnTo>
                    <a:pt x="27838" y="99250"/>
                  </a:lnTo>
                  <a:lnTo>
                    <a:pt x="26619" y="99072"/>
                  </a:lnTo>
                  <a:lnTo>
                    <a:pt x="25933" y="99593"/>
                  </a:lnTo>
                  <a:lnTo>
                    <a:pt x="26974" y="100634"/>
                  </a:lnTo>
                  <a:lnTo>
                    <a:pt x="28346" y="99758"/>
                  </a:lnTo>
                  <a:lnTo>
                    <a:pt x="29210" y="100634"/>
                  </a:lnTo>
                  <a:lnTo>
                    <a:pt x="29387" y="100634"/>
                  </a:lnTo>
                  <a:lnTo>
                    <a:pt x="29387" y="100457"/>
                  </a:lnTo>
                  <a:lnTo>
                    <a:pt x="29565" y="100279"/>
                  </a:lnTo>
                  <a:close/>
                </a:path>
                <a:path w="127635" h="215265">
                  <a:moveTo>
                    <a:pt x="30086" y="158203"/>
                  </a:moveTo>
                  <a:lnTo>
                    <a:pt x="28524" y="157505"/>
                  </a:lnTo>
                  <a:lnTo>
                    <a:pt x="27749" y="157238"/>
                  </a:lnTo>
                  <a:lnTo>
                    <a:pt x="27838" y="157683"/>
                  </a:lnTo>
                  <a:lnTo>
                    <a:pt x="27940" y="158203"/>
                  </a:lnTo>
                  <a:lnTo>
                    <a:pt x="28041" y="158724"/>
                  </a:lnTo>
                  <a:lnTo>
                    <a:pt x="28143" y="159232"/>
                  </a:lnTo>
                  <a:lnTo>
                    <a:pt x="28181" y="159410"/>
                  </a:lnTo>
                  <a:lnTo>
                    <a:pt x="28524" y="159067"/>
                  </a:lnTo>
                  <a:lnTo>
                    <a:pt x="29044" y="158724"/>
                  </a:lnTo>
                  <a:lnTo>
                    <a:pt x="29730" y="158724"/>
                  </a:lnTo>
                  <a:lnTo>
                    <a:pt x="29730" y="158369"/>
                  </a:lnTo>
                  <a:lnTo>
                    <a:pt x="30086" y="158203"/>
                  </a:lnTo>
                  <a:close/>
                </a:path>
                <a:path w="127635" h="215265">
                  <a:moveTo>
                    <a:pt x="32499" y="19202"/>
                  </a:moveTo>
                  <a:lnTo>
                    <a:pt x="29908" y="20066"/>
                  </a:lnTo>
                  <a:lnTo>
                    <a:pt x="28181" y="16256"/>
                  </a:lnTo>
                  <a:lnTo>
                    <a:pt x="26454" y="16598"/>
                  </a:lnTo>
                  <a:lnTo>
                    <a:pt x="25438" y="18402"/>
                  </a:lnTo>
                  <a:lnTo>
                    <a:pt x="25336" y="18580"/>
                  </a:lnTo>
                  <a:lnTo>
                    <a:pt x="26009" y="19710"/>
                  </a:lnTo>
                  <a:lnTo>
                    <a:pt x="26098" y="19888"/>
                  </a:lnTo>
                  <a:lnTo>
                    <a:pt x="26492" y="20066"/>
                  </a:lnTo>
                  <a:lnTo>
                    <a:pt x="27660" y="20574"/>
                  </a:lnTo>
                  <a:lnTo>
                    <a:pt x="27571" y="22313"/>
                  </a:lnTo>
                  <a:lnTo>
                    <a:pt x="27482" y="23863"/>
                  </a:lnTo>
                  <a:lnTo>
                    <a:pt x="29908" y="22313"/>
                  </a:lnTo>
                  <a:lnTo>
                    <a:pt x="31292" y="21958"/>
                  </a:lnTo>
                  <a:lnTo>
                    <a:pt x="32334" y="21615"/>
                  </a:lnTo>
                  <a:lnTo>
                    <a:pt x="32473" y="20574"/>
                  </a:lnTo>
                  <a:lnTo>
                    <a:pt x="32499" y="19202"/>
                  </a:lnTo>
                  <a:close/>
                </a:path>
                <a:path w="127635" h="215265">
                  <a:moveTo>
                    <a:pt x="33540" y="108064"/>
                  </a:moveTo>
                  <a:lnTo>
                    <a:pt x="33020" y="107721"/>
                  </a:lnTo>
                  <a:lnTo>
                    <a:pt x="32677" y="107543"/>
                  </a:lnTo>
                  <a:lnTo>
                    <a:pt x="32334" y="107022"/>
                  </a:lnTo>
                  <a:lnTo>
                    <a:pt x="32334" y="106857"/>
                  </a:lnTo>
                  <a:lnTo>
                    <a:pt x="32499" y="106857"/>
                  </a:lnTo>
                  <a:lnTo>
                    <a:pt x="32499" y="106680"/>
                  </a:lnTo>
                  <a:lnTo>
                    <a:pt x="30086" y="107022"/>
                  </a:lnTo>
                  <a:lnTo>
                    <a:pt x="30772" y="104089"/>
                  </a:lnTo>
                  <a:lnTo>
                    <a:pt x="28752" y="103416"/>
                  </a:lnTo>
                  <a:lnTo>
                    <a:pt x="29044" y="102704"/>
                  </a:lnTo>
                  <a:lnTo>
                    <a:pt x="30949" y="102184"/>
                  </a:lnTo>
                  <a:lnTo>
                    <a:pt x="29210" y="100799"/>
                  </a:lnTo>
                  <a:lnTo>
                    <a:pt x="28702" y="101663"/>
                  </a:lnTo>
                  <a:lnTo>
                    <a:pt x="26974" y="102006"/>
                  </a:lnTo>
                  <a:lnTo>
                    <a:pt x="28600" y="103479"/>
                  </a:lnTo>
                  <a:lnTo>
                    <a:pt x="27482" y="104432"/>
                  </a:lnTo>
                  <a:lnTo>
                    <a:pt x="26454" y="105638"/>
                  </a:lnTo>
                  <a:lnTo>
                    <a:pt x="25234" y="106502"/>
                  </a:lnTo>
                  <a:lnTo>
                    <a:pt x="27317" y="107365"/>
                  </a:lnTo>
                  <a:lnTo>
                    <a:pt x="29044" y="108407"/>
                  </a:lnTo>
                  <a:lnTo>
                    <a:pt x="30772" y="109791"/>
                  </a:lnTo>
                  <a:lnTo>
                    <a:pt x="31978" y="109613"/>
                  </a:lnTo>
                  <a:lnTo>
                    <a:pt x="32842" y="108927"/>
                  </a:lnTo>
                  <a:lnTo>
                    <a:pt x="33540" y="108064"/>
                  </a:lnTo>
                  <a:close/>
                </a:path>
                <a:path w="127635" h="215265">
                  <a:moveTo>
                    <a:pt x="33705" y="97345"/>
                  </a:moveTo>
                  <a:lnTo>
                    <a:pt x="33159" y="96139"/>
                  </a:lnTo>
                  <a:lnTo>
                    <a:pt x="33032" y="95859"/>
                  </a:lnTo>
                  <a:lnTo>
                    <a:pt x="31623" y="95859"/>
                  </a:lnTo>
                  <a:lnTo>
                    <a:pt x="31915" y="97345"/>
                  </a:lnTo>
                  <a:lnTo>
                    <a:pt x="31978" y="97688"/>
                  </a:lnTo>
                  <a:lnTo>
                    <a:pt x="33540" y="97688"/>
                  </a:lnTo>
                  <a:lnTo>
                    <a:pt x="33705" y="97345"/>
                  </a:lnTo>
                  <a:close/>
                </a:path>
                <a:path w="127635" h="215265">
                  <a:moveTo>
                    <a:pt x="34747" y="172377"/>
                  </a:moveTo>
                  <a:lnTo>
                    <a:pt x="34061" y="172034"/>
                  </a:lnTo>
                  <a:lnTo>
                    <a:pt x="33883" y="170992"/>
                  </a:lnTo>
                  <a:lnTo>
                    <a:pt x="33197" y="170649"/>
                  </a:lnTo>
                  <a:lnTo>
                    <a:pt x="31292" y="169265"/>
                  </a:lnTo>
                  <a:lnTo>
                    <a:pt x="21882" y="168135"/>
                  </a:lnTo>
                  <a:lnTo>
                    <a:pt x="22123" y="168922"/>
                  </a:lnTo>
                  <a:lnTo>
                    <a:pt x="21259" y="169786"/>
                  </a:lnTo>
                  <a:lnTo>
                    <a:pt x="23507" y="170129"/>
                  </a:lnTo>
                  <a:lnTo>
                    <a:pt x="21170" y="173240"/>
                  </a:lnTo>
                  <a:lnTo>
                    <a:pt x="20916" y="173583"/>
                  </a:lnTo>
                  <a:lnTo>
                    <a:pt x="22821" y="173583"/>
                  </a:lnTo>
                  <a:lnTo>
                    <a:pt x="25069" y="173240"/>
                  </a:lnTo>
                  <a:lnTo>
                    <a:pt x="27660" y="175323"/>
                  </a:lnTo>
                  <a:lnTo>
                    <a:pt x="28663" y="177050"/>
                  </a:lnTo>
                  <a:lnTo>
                    <a:pt x="28765" y="177215"/>
                  </a:lnTo>
                  <a:lnTo>
                    <a:pt x="28867" y="177393"/>
                  </a:lnTo>
                  <a:lnTo>
                    <a:pt x="29908" y="177215"/>
                  </a:lnTo>
                  <a:lnTo>
                    <a:pt x="30949" y="177215"/>
                  </a:lnTo>
                  <a:lnTo>
                    <a:pt x="31978" y="177050"/>
                  </a:lnTo>
                  <a:lnTo>
                    <a:pt x="33197" y="175488"/>
                  </a:lnTo>
                  <a:lnTo>
                    <a:pt x="33883" y="173939"/>
                  </a:lnTo>
                  <a:lnTo>
                    <a:pt x="34747" y="172377"/>
                  </a:lnTo>
                  <a:close/>
                </a:path>
                <a:path w="127635" h="215265">
                  <a:moveTo>
                    <a:pt x="36309" y="155778"/>
                  </a:moveTo>
                  <a:lnTo>
                    <a:pt x="35953" y="155257"/>
                  </a:lnTo>
                  <a:lnTo>
                    <a:pt x="35788" y="155778"/>
                  </a:lnTo>
                  <a:lnTo>
                    <a:pt x="36309" y="155778"/>
                  </a:lnTo>
                  <a:close/>
                </a:path>
                <a:path w="127635" h="215265">
                  <a:moveTo>
                    <a:pt x="36474" y="31648"/>
                  </a:moveTo>
                  <a:lnTo>
                    <a:pt x="36309" y="31292"/>
                  </a:lnTo>
                  <a:lnTo>
                    <a:pt x="36309" y="30784"/>
                  </a:lnTo>
                  <a:lnTo>
                    <a:pt x="36131" y="30429"/>
                  </a:lnTo>
                  <a:lnTo>
                    <a:pt x="35445" y="30784"/>
                  </a:lnTo>
                  <a:lnTo>
                    <a:pt x="34747" y="30949"/>
                  </a:lnTo>
                  <a:lnTo>
                    <a:pt x="34226" y="31292"/>
                  </a:lnTo>
                  <a:lnTo>
                    <a:pt x="35788" y="31292"/>
                  </a:lnTo>
                  <a:lnTo>
                    <a:pt x="36474" y="31648"/>
                  </a:lnTo>
                  <a:close/>
                </a:path>
                <a:path w="127635" h="215265">
                  <a:moveTo>
                    <a:pt x="39725" y="106857"/>
                  </a:moveTo>
                  <a:lnTo>
                    <a:pt x="36817" y="106857"/>
                  </a:lnTo>
                  <a:lnTo>
                    <a:pt x="37693" y="108064"/>
                  </a:lnTo>
                  <a:lnTo>
                    <a:pt x="38722" y="108750"/>
                  </a:lnTo>
                  <a:lnTo>
                    <a:pt x="39458" y="108750"/>
                  </a:lnTo>
                  <a:lnTo>
                    <a:pt x="39497" y="108585"/>
                  </a:lnTo>
                  <a:lnTo>
                    <a:pt x="39585" y="107365"/>
                  </a:lnTo>
                  <a:lnTo>
                    <a:pt x="39725" y="106857"/>
                  </a:lnTo>
                  <a:close/>
                </a:path>
                <a:path w="127635" h="215265">
                  <a:moveTo>
                    <a:pt x="41490" y="163728"/>
                  </a:moveTo>
                  <a:lnTo>
                    <a:pt x="41313" y="163042"/>
                  </a:lnTo>
                  <a:lnTo>
                    <a:pt x="41313" y="162356"/>
                  </a:lnTo>
                  <a:lnTo>
                    <a:pt x="41148" y="161836"/>
                  </a:lnTo>
                  <a:lnTo>
                    <a:pt x="40805" y="162521"/>
                  </a:lnTo>
                  <a:lnTo>
                    <a:pt x="40449" y="163042"/>
                  </a:lnTo>
                  <a:lnTo>
                    <a:pt x="39941" y="163385"/>
                  </a:lnTo>
                  <a:lnTo>
                    <a:pt x="41490" y="163728"/>
                  </a:lnTo>
                  <a:close/>
                </a:path>
                <a:path w="127635" h="215265">
                  <a:moveTo>
                    <a:pt x="42354" y="119646"/>
                  </a:moveTo>
                  <a:lnTo>
                    <a:pt x="35267" y="114465"/>
                  </a:lnTo>
                  <a:lnTo>
                    <a:pt x="33705" y="115328"/>
                  </a:lnTo>
                  <a:lnTo>
                    <a:pt x="31292" y="114630"/>
                  </a:lnTo>
                  <a:lnTo>
                    <a:pt x="30518" y="115328"/>
                  </a:lnTo>
                  <a:lnTo>
                    <a:pt x="29730" y="116014"/>
                  </a:lnTo>
                  <a:lnTo>
                    <a:pt x="33655" y="118402"/>
                  </a:lnTo>
                  <a:lnTo>
                    <a:pt x="33655" y="118605"/>
                  </a:lnTo>
                  <a:lnTo>
                    <a:pt x="32842" y="121373"/>
                  </a:lnTo>
                  <a:lnTo>
                    <a:pt x="28867" y="122072"/>
                  </a:lnTo>
                  <a:lnTo>
                    <a:pt x="28702" y="121894"/>
                  </a:lnTo>
                  <a:lnTo>
                    <a:pt x="28524" y="121894"/>
                  </a:lnTo>
                  <a:lnTo>
                    <a:pt x="28346" y="122072"/>
                  </a:lnTo>
                  <a:lnTo>
                    <a:pt x="28181" y="122237"/>
                  </a:lnTo>
                  <a:lnTo>
                    <a:pt x="27660" y="122580"/>
                  </a:lnTo>
                  <a:lnTo>
                    <a:pt x="25412" y="127431"/>
                  </a:lnTo>
                  <a:lnTo>
                    <a:pt x="19227" y="118402"/>
                  </a:lnTo>
                  <a:lnTo>
                    <a:pt x="19138" y="118262"/>
                  </a:lnTo>
                  <a:lnTo>
                    <a:pt x="19011" y="118084"/>
                  </a:lnTo>
                  <a:lnTo>
                    <a:pt x="24726" y="119126"/>
                  </a:lnTo>
                  <a:lnTo>
                    <a:pt x="22644" y="117576"/>
                  </a:lnTo>
                  <a:lnTo>
                    <a:pt x="22809" y="116878"/>
                  </a:lnTo>
                  <a:lnTo>
                    <a:pt x="22923" y="116357"/>
                  </a:lnTo>
                  <a:lnTo>
                    <a:pt x="22999" y="116014"/>
                  </a:lnTo>
                  <a:lnTo>
                    <a:pt x="23126" y="115493"/>
                  </a:lnTo>
                  <a:lnTo>
                    <a:pt x="23164" y="115328"/>
                  </a:lnTo>
                  <a:lnTo>
                    <a:pt x="25590" y="114630"/>
                  </a:lnTo>
                  <a:lnTo>
                    <a:pt x="25234" y="114630"/>
                  </a:lnTo>
                  <a:lnTo>
                    <a:pt x="25158" y="114465"/>
                  </a:lnTo>
                  <a:lnTo>
                    <a:pt x="25069" y="114287"/>
                  </a:lnTo>
                  <a:lnTo>
                    <a:pt x="24726" y="114109"/>
                  </a:lnTo>
                  <a:lnTo>
                    <a:pt x="22821" y="114630"/>
                  </a:lnTo>
                  <a:lnTo>
                    <a:pt x="21437" y="113423"/>
                  </a:lnTo>
                  <a:lnTo>
                    <a:pt x="21170" y="112217"/>
                  </a:lnTo>
                  <a:lnTo>
                    <a:pt x="21094" y="111861"/>
                  </a:lnTo>
                  <a:lnTo>
                    <a:pt x="19367" y="112217"/>
                  </a:lnTo>
                  <a:lnTo>
                    <a:pt x="19545" y="113423"/>
                  </a:lnTo>
                  <a:lnTo>
                    <a:pt x="19646" y="114109"/>
                  </a:lnTo>
                  <a:lnTo>
                    <a:pt x="19723" y="114630"/>
                  </a:lnTo>
                  <a:lnTo>
                    <a:pt x="19824" y="115328"/>
                  </a:lnTo>
                  <a:lnTo>
                    <a:pt x="19926" y="116014"/>
                  </a:lnTo>
                  <a:lnTo>
                    <a:pt x="20027" y="116713"/>
                  </a:lnTo>
                  <a:lnTo>
                    <a:pt x="20053" y="116878"/>
                  </a:lnTo>
                  <a:lnTo>
                    <a:pt x="16764" y="114465"/>
                  </a:lnTo>
                  <a:lnTo>
                    <a:pt x="16802" y="114630"/>
                  </a:lnTo>
                  <a:lnTo>
                    <a:pt x="16929" y="115328"/>
                  </a:lnTo>
                  <a:lnTo>
                    <a:pt x="17056" y="116014"/>
                  </a:lnTo>
                  <a:lnTo>
                    <a:pt x="17119" y="116357"/>
                  </a:lnTo>
                  <a:lnTo>
                    <a:pt x="14516" y="115493"/>
                  </a:lnTo>
                  <a:lnTo>
                    <a:pt x="14020" y="116357"/>
                  </a:lnTo>
                  <a:lnTo>
                    <a:pt x="13830" y="116713"/>
                  </a:lnTo>
                  <a:lnTo>
                    <a:pt x="13652" y="116713"/>
                  </a:lnTo>
                  <a:lnTo>
                    <a:pt x="13690" y="116878"/>
                  </a:lnTo>
                  <a:lnTo>
                    <a:pt x="13830" y="117576"/>
                  </a:lnTo>
                  <a:lnTo>
                    <a:pt x="13931" y="118084"/>
                  </a:lnTo>
                  <a:lnTo>
                    <a:pt x="13995" y="118402"/>
                  </a:lnTo>
                  <a:lnTo>
                    <a:pt x="13487" y="118402"/>
                  </a:lnTo>
                  <a:lnTo>
                    <a:pt x="11582" y="118262"/>
                  </a:lnTo>
                  <a:lnTo>
                    <a:pt x="10541" y="117741"/>
                  </a:lnTo>
                  <a:lnTo>
                    <a:pt x="11239" y="118605"/>
                  </a:lnTo>
                  <a:lnTo>
                    <a:pt x="13474" y="118440"/>
                  </a:lnTo>
                  <a:lnTo>
                    <a:pt x="13411" y="119126"/>
                  </a:lnTo>
                  <a:lnTo>
                    <a:pt x="13309" y="119989"/>
                  </a:lnTo>
                  <a:lnTo>
                    <a:pt x="13995" y="120510"/>
                  </a:lnTo>
                  <a:lnTo>
                    <a:pt x="16764" y="122237"/>
                  </a:lnTo>
                  <a:lnTo>
                    <a:pt x="16713" y="122580"/>
                  </a:lnTo>
                  <a:lnTo>
                    <a:pt x="16598" y="123278"/>
                  </a:lnTo>
                  <a:lnTo>
                    <a:pt x="17805" y="123799"/>
                  </a:lnTo>
                  <a:lnTo>
                    <a:pt x="19189" y="124320"/>
                  </a:lnTo>
                  <a:lnTo>
                    <a:pt x="19304" y="124828"/>
                  </a:lnTo>
                  <a:lnTo>
                    <a:pt x="19342" y="125006"/>
                  </a:lnTo>
                  <a:lnTo>
                    <a:pt x="19456" y="125526"/>
                  </a:lnTo>
                  <a:lnTo>
                    <a:pt x="19532" y="125869"/>
                  </a:lnTo>
                  <a:lnTo>
                    <a:pt x="21259" y="125006"/>
                  </a:lnTo>
                  <a:lnTo>
                    <a:pt x="23685" y="125526"/>
                  </a:lnTo>
                  <a:lnTo>
                    <a:pt x="23812" y="127431"/>
                  </a:lnTo>
                  <a:lnTo>
                    <a:pt x="23850" y="128117"/>
                  </a:lnTo>
                  <a:lnTo>
                    <a:pt x="21094" y="129679"/>
                  </a:lnTo>
                  <a:lnTo>
                    <a:pt x="16916" y="125006"/>
                  </a:lnTo>
                  <a:lnTo>
                    <a:pt x="16992" y="125526"/>
                  </a:lnTo>
                  <a:lnTo>
                    <a:pt x="17589" y="127431"/>
                  </a:lnTo>
                  <a:lnTo>
                    <a:pt x="17640" y="127596"/>
                  </a:lnTo>
                  <a:lnTo>
                    <a:pt x="17754" y="127939"/>
                  </a:lnTo>
                  <a:lnTo>
                    <a:pt x="17856" y="128295"/>
                  </a:lnTo>
                  <a:lnTo>
                    <a:pt x="17970" y="128638"/>
                  </a:lnTo>
                  <a:lnTo>
                    <a:pt x="18072" y="128981"/>
                  </a:lnTo>
                  <a:lnTo>
                    <a:pt x="18186" y="129324"/>
                  </a:lnTo>
                  <a:lnTo>
                    <a:pt x="18300" y="129679"/>
                  </a:lnTo>
                  <a:lnTo>
                    <a:pt x="18402" y="130022"/>
                  </a:lnTo>
                  <a:lnTo>
                    <a:pt x="18465" y="130187"/>
                  </a:lnTo>
                  <a:lnTo>
                    <a:pt x="18567" y="130543"/>
                  </a:lnTo>
                  <a:lnTo>
                    <a:pt x="18681" y="130886"/>
                  </a:lnTo>
                  <a:lnTo>
                    <a:pt x="18783" y="131229"/>
                  </a:lnTo>
                  <a:lnTo>
                    <a:pt x="18846" y="131406"/>
                  </a:lnTo>
                  <a:lnTo>
                    <a:pt x="19710" y="131229"/>
                  </a:lnTo>
                  <a:lnTo>
                    <a:pt x="21437" y="131229"/>
                  </a:lnTo>
                  <a:lnTo>
                    <a:pt x="22644" y="132791"/>
                  </a:lnTo>
                  <a:lnTo>
                    <a:pt x="19202" y="135039"/>
                  </a:lnTo>
                  <a:lnTo>
                    <a:pt x="18592" y="135039"/>
                  </a:lnTo>
                  <a:lnTo>
                    <a:pt x="18300" y="133819"/>
                  </a:lnTo>
                  <a:lnTo>
                    <a:pt x="18186" y="133299"/>
                  </a:lnTo>
                  <a:lnTo>
                    <a:pt x="18059" y="132791"/>
                  </a:lnTo>
                  <a:lnTo>
                    <a:pt x="17983" y="132435"/>
                  </a:lnTo>
                  <a:lnTo>
                    <a:pt x="16421" y="133477"/>
                  </a:lnTo>
                  <a:lnTo>
                    <a:pt x="15379" y="130886"/>
                  </a:lnTo>
                  <a:lnTo>
                    <a:pt x="14986" y="130187"/>
                  </a:lnTo>
                  <a:lnTo>
                    <a:pt x="14897" y="130022"/>
                  </a:lnTo>
                  <a:lnTo>
                    <a:pt x="14795" y="129844"/>
                  </a:lnTo>
                  <a:lnTo>
                    <a:pt x="14693" y="129679"/>
                  </a:lnTo>
                  <a:lnTo>
                    <a:pt x="13652" y="129501"/>
                  </a:lnTo>
                  <a:lnTo>
                    <a:pt x="12788" y="129159"/>
                  </a:lnTo>
                  <a:lnTo>
                    <a:pt x="12268" y="128638"/>
                  </a:lnTo>
                  <a:lnTo>
                    <a:pt x="12268" y="129159"/>
                  </a:lnTo>
                  <a:lnTo>
                    <a:pt x="12623" y="129501"/>
                  </a:lnTo>
                  <a:lnTo>
                    <a:pt x="8813" y="132270"/>
                  </a:lnTo>
                  <a:lnTo>
                    <a:pt x="14732" y="133477"/>
                  </a:lnTo>
                  <a:lnTo>
                    <a:pt x="16421" y="133819"/>
                  </a:lnTo>
                  <a:lnTo>
                    <a:pt x="16192" y="134683"/>
                  </a:lnTo>
                  <a:lnTo>
                    <a:pt x="16154" y="134861"/>
                  </a:lnTo>
                  <a:lnTo>
                    <a:pt x="15557" y="137109"/>
                  </a:lnTo>
                  <a:lnTo>
                    <a:pt x="16840" y="135039"/>
                  </a:lnTo>
                  <a:lnTo>
                    <a:pt x="16941" y="134861"/>
                  </a:lnTo>
                  <a:lnTo>
                    <a:pt x="18199" y="135039"/>
                  </a:lnTo>
                  <a:lnTo>
                    <a:pt x="18592" y="135102"/>
                  </a:lnTo>
                  <a:lnTo>
                    <a:pt x="18669" y="135382"/>
                  </a:lnTo>
                  <a:lnTo>
                    <a:pt x="19024" y="135153"/>
                  </a:lnTo>
                  <a:lnTo>
                    <a:pt x="21958" y="135547"/>
                  </a:lnTo>
                  <a:lnTo>
                    <a:pt x="23685" y="137109"/>
                  </a:lnTo>
                  <a:lnTo>
                    <a:pt x="23558" y="138315"/>
                  </a:lnTo>
                  <a:lnTo>
                    <a:pt x="23444" y="139534"/>
                  </a:lnTo>
                  <a:lnTo>
                    <a:pt x="23393" y="140042"/>
                  </a:lnTo>
                  <a:lnTo>
                    <a:pt x="23342" y="140563"/>
                  </a:lnTo>
                  <a:lnTo>
                    <a:pt x="20053" y="137287"/>
                  </a:lnTo>
                  <a:lnTo>
                    <a:pt x="20294" y="138315"/>
                  </a:lnTo>
                  <a:lnTo>
                    <a:pt x="20408" y="138836"/>
                  </a:lnTo>
                  <a:lnTo>
                    <a:pt x="20497" y="139179"/>
                  </a:lnTo>
                  <a:lnTo>
                    <a:pt x="20574" y="139534"/>
                  </a:lnTo>
                  <a:lnTo>
                    <a:pt x="21018" y="140563"/>
                  </a:lnTo>
                  <a:lnTo>
                    <a:pt x="21094" y="140741"/>
                  </a:lnTo>
                  <a:lnTo>
                    <a:pt x="20739" y="141262"/>
                  </a:lnTo>
                  <a:lnTo>
                    <a:pt x="20231" y="141427"/>
                  </a:lnTo>
                  <a:lnTo>
                    <a:pt x="22301" y="143154"/>
                  </a:lnTo>
                  <a:lnTo>
                    <a:pt x="25755" y="140042"/>
                  </a:lnTo>
                  <a:lnTo>
                    <a:pt x="26428" y="144373"/>
                  </a:lnTo>
                  <a:lnTo>
                    <a:pt x="26454" y="144538"/>
                  </a:lnTo>
                  <a:lnTo>
                    <a:pt x="28003" y="144894"/>
                  </a:lnTo>
                  <a:lnTo>
                    <a:pt x="28003" y="145402"/>
                  </a:lnTo>
                  <a:lnTo>
                    <a:pt x="28003" y="146443"/>
                  </a:lnTo>
                  <a:lnTo>
                    <a:pt x="29044" y="147307"/>
                  </a:lnTo>
                  <a:lnTo>
                    <a:pt x="32639" y="146558"/>
                  </a:lnTo>
                  <a:lnTo>
                    <a:pt x="35128" y="147485"/>
                  </a:lnTo>
                  <a:lnTo>
                    <a:pt x="36995" y="148170"/>
                  </a:lnTo>
                  <a:lnTo>
                    <a:pt x="40563" y="149009"/>
                  </a:lnTo>
                  <a:lnTo>
                    <a:pt x="41833" y="145923"/>
                  </a:lnTo>
                  <a:lnTo>
                    <a:pt x="39763" y="141605"/>
                  </a:lnTo>
                  <a:lnTo>
                    <a:pt x="39497" y="141947"/>
                  </a:lnTo>
                  <a:lnTo>
                    <a:pt x="39243" y="141947"/>
                  </a:lnTo>
                  <a:lnTo>
                    <a:pt x="39065" y="141947"/>
                  </a:lnTo>
                  <a:lnTo>
                    <a:pt x="38900" y="142125"/>
                  </a:lnTo>
                  <a:lnTo>
                    <a:pt x="39065" y="142290"/>
                  </a:lnTo>
                  <a:lnTo>
                    <a:pt x="39128" y="142430"/>
                  </a:lnTo>
                  <a:lnTo>
                    <a:pt x="35267" y="147485"/>
                  </a:lnTo>
                  <a:lnTo>
                    <a:pt x="32677" y="144373"/>
                  </a:lnTo>
                  <a:lnTo>
                    <a:pt x="32092" y="145237"/>
                  </a:lnTo>
                  <a:lnTo>
                    <a:pt x="31978" y="145402"/>
                  </a:lnTo>
                  <a:lnTo>
                    <a:pt x="29387" y="145237"/>
                  </a:lnTo>
                  <a:lnTo>
                    <a:pt x="27482" y="142125"/>
                  </a:lnTo>
                  <a:lnTo>
                    <a:pt x="27609" y="141605"/>
                  </a:lnTo>
                  <a:lnTo>
                    <a:pt x="27686" y="141262"/>
                  </a:lnTo>
                  <a:lnTo>
                    <a:pt x="27800" y="140741"/>
                  </a:lnTo>
                  <a:lnTo>
                    <a:pt x="27851" y="140563"/>
                  </a:lnTo>
                  <a:lnTo>
                    <a:pt x="27965" y="140042"/>
                  </a:lnTo>
                  <a:lnTo>
                    <a:pt x="28003" y="139877"/>
                  </a:lnTo>
                  <a:lnTo>
                    <a:pt x="27139" y="139179"/>
                  </a:lnTo>
                  <a:lnTo>
                    <a:pt x="26797" y="138836"/>
                  </a:lnTo>
                  <a:lnTo>
                    <a:pt x="27139" y="138315"/>
                  </a:lnTo>
                  <a:lnTo>
                    <a:pt x="22987" y="136245"/>
                  </a:lnTo>
                  <a:lnTo>
                    <a:pt x="25933" y="130543"/>
                  </a:lnTo>
                  <a:lnTo>
                    <a:pt x="29565" y="133299"/>
                  </a:lnTo>
                  <a:lnTo>
                    <a:pt x="32385" y="130886"/>
                  </a:lnTo>
                  <a:lnTo>
                    <a:pt x="32727" y="130543"/>
                  </a:lnTo>
                  <a:lnTo>
                    <a:pt x="30429" y="126390"/>
                  </a:lnTo>
                  <a:lnTo>
                    <a:pt x="32499" y="125349"/>
                  </a:lnTo>
                  <a:lnTo>
                    <a:pt x="32448" y="125006"/>
                  </a:lnTo>
                  <a:lnTo>
                    <a:pt x="32346" y="124320"/>
                  </a:lnTo>
                  <a:lnTo>
                    <a:pt x="32283" y="123799"/>
                  </a:lnTo>
                  <a:lnTo>
                    <a:pt x="32207" y="123278"/>
                  </a:lnTo>
                  <a:lnTo>
                    <a:pt x="32105" y="122580"/>
                  </a:lnTo>
                  <a:lnTo>
                    <a:pt x="31978" y="121716"/>
                  </a:lnTo>
                  <a:lnTo>
                    <a:pt x="42354" y="119646"/>
                  </a:lnTo>
                  <a:close/>
                </a:path>
                <a:path w="127635" h="215265">
                  <a:moveTo>
                    <a:pt x="43561" y="155257"/>
                  </a:moveTo>
                  <a:lnTo>
                    <a:pt x="41313" y="155778"/>
                  </a:lnTo>
                  <a:lnTo>
                    <a:pt x="40627" y="152323"/>
                  </a:lnTo>
                  <a:lnTo>
                    <a:pt x="43395" y="152501"/>
                  </a:lnTo>
                  <a:lnTo>
                    <a:pt x="42697" y="151980"/>
                  </a:lnTo>
                  <a:lnTo>
                    <a:pt x="42189" y="151460"/>
                  </a:lnTo>
                  <a:lnTo>
                    <a:pt x="41490" y="151117"/>
                  </a:lnTo>
                  <a:lnTo>
                    <a:pt x="39585" y="149898"/>
                  </a:lnTo>
                  <a:lnTo>
                    <a:pt x="38557" y="152146"/>
                  </a:lnTo>
                  <a:lnTo>
                    <a:pt x="37515" y="153365"/>
                  </a:lnTo>
                  <a:lnTo>
                    <a:pt x="39243" y="153708"/>
                  </a:lnTo>
                  <a:lnTo>
                    <a:pt x="40106" y="154393"/>
                  </a:lnTo>
                  <a:lnTo>
                    <a:pt x="39585" y="154914"/>
                  </a:lnTo>
                  <a:lnTo>
                    <a:pt x="39420" y="155613"/>
                  </a:lnTo>
                  <a:lnTo>
                    <a:pt x="39065" y="156121"/>
                  </a:lnTo>
                  <a:lnTo>
                    <a:pt x="40449" y="155778"/>
                  </a:lnTo>
                  <a:lnTo>
                    <a:pt x="41313" y="156298"/>
                  </a:lnTo>
                  <a:lnTo>
                    <a:pt x="41668" y="157683"/>
                  </a:lnTo>
                  <a:lnTo>
                    <a:pt x="42532" y="156997"/>
                  </a:lnTo>
                  <a:lnTo>
                    <a:pt x="42532" y="155778"/>
                  </a:lnTo>
                  <a:lnTo>
                    <a:pt x="43561" y="155257"/>
                  </a:lnTo>
                  <a:close/>
                </a:path>
                <a:path w="127635" h="215265">
                  <a:moveTo>
                    <a:pt x="44259" y="10033"/>
                  </a:moveTo>
                  <a:lnTo>
                    <a:pt x="38557" y="7607"/>
                  </a:lnTo>
                  <a:lnTo>
                    <a:pt x="40106" y="10375"/>
                  </a:lnTo>
                  <a:lnTo>
                    <a:pt x="41148" y="9690"/>
                  </a:lnTo>
                  <a:lnTo>
                    <a:pt x="42176" y="10553"/>
                  </a:lnTo>
                  <a:lnTo>
                    <a:pt x="42011" y="11417"/>
                  </a:lnTo>
                  <a:lnTo>
                    <a:pt x="42011" y="11760"/>
                  </a:lnTo>
                  <a:lnTo>
                    <a:pt x="42354" y="12103"/>
                  </a:lnTo>
                  <a:lnTo>
                    <a:pt x="42532" y="12623"/>
                  </a:lnTo>
                  <a:lnTo>
                    <a:pt x="44259" y="10033"/>
                  </a:lnTo>
                  <a:close/>
                </a:path>
                <a:path w="127635" h="215265">
                  <a:moveTo>
                    <a:pt x="45643" y="112903"/>
                  </a:moveTo>
                  <a:lnTo>
                    <a:pt x="45300" y="112725"/>
                  </a:lnTo>
                  <a:lnTo>
                    <a:pt x="44424" y="112382"/>
                  </a:lnTo>
                  <a:lnTo>
                    <a:pt x="43738" y="111518"/>
                  </a:lnTo>
                  <a:lnTo>
                    <a:pt x="40449" y="112725"/>
                  </a:lnTo>
                  <a:lnTo>
                    <a:pt x="43243" y="112903"/>
                  </a:lnTo>
                  <a:lnTo>
                    <a:pt x="45643" y="112903"/>
                  </a:lnTo>
                  <a:close/>
                </a:path>
                <a:path w="127635" h="215265">
                  <a:moveTo>
                    <a:pt x="46329" y="51523"/>
                  </a:moveTo>
                  <a:lnTo>
                    <a:pt x="41668" y="49453"/>
                  </a:lnTo>
                  <a:lnTo>
                    <a:pt x="43738" y="52387"/>
                  </a:lnTo>
                  <a:lnTo>
                    <a:pt x="43561" y="54813"/>
                  </a:lnTo>
                  <a:lnTo>
                    <a:pt x="43738" y="53606"/>
                  </a:lnTo>
                  <a:lnTo>
                    <a:pt x="45466" y="52743"/>
                  </a:lnTo>
                  <a:lnTo>
                    <a:pt x="46329" y="51523"/>
                  </a:lnTo>
                  <a:close/>
                </a:path>
                <a:path w="127635" h="215265">
                  <a:moveTo>
                    <a:pt x="46672" y="104775"/>
                  </a:moveTo>
                  <a:lnTo>
                    <a:pt x="44678" y="103390"/>
                  </a:lnTo>
                  <a:lnTo>
                    <a:pt x="44843" y="103746"/>
                  </a:lnTo>
                  <a:lnTo>
                    <a:pt x="46202" y="105473"/>
                  </a:lnTo>
                  <a:lnTo>
                    <a:pt x="46304" y="105613"/>
                  </a:lnTo>
                  <a:lnTo>
                    <a:pt x="46456" y="105473"/>
                  </a:lnTo>
                  <a:lnTo>
                    <a:pt x="46621" y="104952"/>
                  </a:lnTo>
                  <a:lnTo>
                    <a:pt x="46672" y="104775"/>
                  </a:lnTo>
                  <a:close/>
                </a:path>
                <a:path w="127635" h="215265">
                  <a:moveTo>
                    <a:pt x="48412" y="112903"/>
                  </a:moveTo>
                  <a:lnTo>
                    <a:pt x="48348" y="112725"/>
                  </a:lnTo>
                  <a:lnTo>
                    <a:pt x="48285" y="112560"/>
                  </a:lnTo>
                  <a:lnTo>
                    <a:pt x="48209" y="112382"/>
                  </a:lnTo>
                  <a:lnTo>
                    <a:pt x="47713" y="112560"/>
                  </a:lnTo>
                  <a:lnTo>
                    <a:pt x="47599" y="112725"/>
                  </a:lnTo>
                  <a:lnTo>
                    <a:pt x="47485" y="112903"/>
                  </a:lnTo>
                  <a:lnTo>
                    <a:pt x="48412" y="112903"/>
                  </a:lnTo>
                  <a:close/>
                </a:path>
                <a:path w="127635" h="215265">
                  <a:moveTo>
                    <a:pt x="48920" y="128295"/>
                  </a:moveTo>
                  <a:lnTo>
                    <a:pt x="45986" y="127596"/>
                  </a:lnTo>
                  <a:lnTo>
                    <a:pt x="41490" y="121373"/>
                  </a:lnTo>
                  <a:lnTo>
                    <a:pt x="41376" y="123799"/>
                  </a:lnTo>
                  <a:lnTo>
                    <a:pt x="41313" y="125006"/>
                  </a:lnTo>
                  <a:lnTo>
                    <a:pt x="42697" y="125526"/>
                  </a:lnTo>
                  <a:lnTo>
                    <a:pt x="44780" y="128117"/>
                  </a:lnTo>
                  <a:lnTo>
                    <a:pt x="41313" y="128295"/>
                  </a:lnTo>
                  <a:lnTo>
                    <a:pt x="40805" y="128117"/>
                  </a:lnTo>
                  <a:lnTo>
                    <a:pt x="40627" y="127939"/>
                  </a:lnTo>
                  <a:lnTo>
                    <a:pt x="39941" y="128295"/>
                  </a:lnTo>
                  <a:lnTo>
                    <a:pt x="39585" y="128460"/>
                  </a:lnTo>
                  <a:lnTo>
                    <a:pt x="38201" y="129844"/>
                  </a:lnTo>
                  <a:lnTo>
                    <a:pt x="36995" y="129324"/>
                  </a:lnTo>
                  <a:lnTo>
                    <a:pt x="36906" y="129501"/>
                  </a:lnTo>
                  <a:lnTo>
                    <a:pt x="36817" y="129679"/>
                  </a:lnTo>
                  <a:lnTo>
                    <a:pt x="36703" y="129844"/>
                  </a:lnTo>
                  <a:lnTo>
                    <a:pt x="36588" y="130022"/>
                  </a:lnTo>
                  <a:lnTo>
                    <a:pt x="36474" y="130543"/>
                  </a:lnTo>
                  <a:lnTo>
                    <a:pt x="35394" y="131406"/>
                  </a:lnTo>
                  <a:lnTo>
                    <a:pt x="35204" y="131406"/>
                  </a:lnTo>
                  <a:lnTo>
                    <a:pt x="33197" y="130187"/>
                  </a:lnTo>
                  <a:lnTo>
                    <a:pt x="32791" y="130543"/>
                  </a:lnTo>
                  <a:lnTo>
                    <a:pt x="32918" y="130886"/>
                  </a:lnTo>
                  <a:lnTo>
                    <a:pt x="33693" y="132270"/>
                  </a:lnTo>
                  <a:lnTo>
                    <a:pt x="33782" y="132435"/>
                  </a:lnTo>
                  <a:lnTo>
                    <a:pt x="33883" y="132613"/>
                  </a:lnTo>
                  <a:lnTo>
                    <a:pt x="35306" y="131483"/>
                  </a:lnTo>
                  <a:lnTo>
                    <a:pt x="36652" y="132270"/>
                  </a:lnTo>
                  <a:lnTo>
                    <a:pt x="41313" y="135039"/>
                  </a:lnTo>
                  <a:lnTo>
                    <a:pt x="41313" y="134683"/>
                  </a:lnTo>
                  <a:lnTo>
                    <a:pt x="43053" y="133819"/>
                  </a:lnTo>
                  <a:lnTo>
                    <a:pt x="42875" y="133477"/>
                  </a:lnTo>
                  <a:lnTo>
                    <a:pt x="42786" y="133299"/>
                  </a:lnTo>
                  <a:lnTo>
                    <a:pt x="42697" y="133134"/>
                  </a:lnTo>
                  <a:lnTo>
                    <a:pt x="43561" y="132270"/>
                  </a:lnTo>
                  <a:lnTo>
                    <a:pt x="44424" y="132791"/>
                  </a:lnTo>
                  <a:lnTo>
                    <a:pt x="46329" y="132270"/>
                  </a:lnTo>
                  <a:lnTo>
                    <a:pt x="45377" y="130187"/>
                  </a:lnTo>
                  <a:lnTo>
                    <a:pt x="45300" y="130022"/>
                  </a:lnTo>
                  <a:lnTo>
                    <a:pt x="47193" y="130022"/>
                  </a:lnTo>
                  <a:lnTo>
                    <a:pt x="47256" y="129679"/>
                  </a:lnTo>
                  <a:lnTo>
                    <a:pt x="47371" y="128981"/>
                  </a:lnTo>
                  <a:lnTo>
                    <a:pt x="48234" y="128638"/>
                  </a:lnTo>
                  <a:lnTo>
                    <a:pt x="48920" y="128295"/>
                  </a:lnTo>
                  <a:close/>
                </a:path>
                <a:path w="127635" h="215265">
                  <a:moveTo>
                    <a:pt x="48945" y="164630"/>
                  </a:moveTo>
                  <a:lnTo>
                    <a:pt x="48755" y="163906"/>
                  </a:lnTo>
                  <a:lnTo>
                    <a:pt x="46672" y="160616"/>
                  </a:lnTo>
                  <a:lnTo>
                    <a:pt x="45643" y="161315"/>
                  </a:lnTo>
                  <a:lnTo>
                    <a:pt x="45123" y="162356"/>
                  </a:lnTo>
                  <a:lnTo>
                    <a:pt x="44945" y="163563"/>
                  </a:lnTo>
                  <a:lnTo>
                    <a:pt x="48945" y="164630"/>
                  </a:lnTo>
                  <a:close/>
                </a:path>
                <a:path w="127635" h="215265">
                  <a:moveTo>
                    <a:pt x="49669" y="111861"/>
                  </a:moveTo>
                  <a:lnTo>
                    <a:pt x="48018" y="111861"/>
                  </a:lnTo>
                  <a:lnTo>
                    <a:pt x="48209" y="112382"/>
                  </a:lnTo>
                  <a:lnTo>
                    <a:pt x="49669" y="111861"/>
                  </a:lnTo>
                  <a:close/>
                </a:path>
                <a:path w="127635" h="215265">
                  <a:moveTo>
                    <a:pt x="49961" y="21793"/>
                  </a:moveTo>
                  <a:lnTo>
                    <a:pt x="49618" y="20751"/>
                  </a:lnTo>
                  <a:lnTo>
                    <a:pt x="49441" y="21437"/>
                  </a:lnTo>
                  <a:lnTo>
                    <a:pt x="48920" y="21958"/>
                  </a:lnTo>
                  <a:lnTo>
                    <a:pt x="49276" y="22479"/>
                  </a:lnTo>
                  <a:lnTo>
                    <a:pt x="49784" y="22479"/>
                  </a:lnTo>
                  <a:lnTo>
                    <a:pt x="49961" y="21793"/>
                  </a:lnTo>
                  <a:close/>
                </a:path>
                <a:path w="127635" h="215265">
                  <a:moveTo>
                    <a:pt x="50139" y="164947"/>
                  </a:moveTo>
                  <a:lnTo>
                    <a:pt x="48945" y="164630"/>
                  </a:lnTo>
                  <a:lnTo>
                    <a:pt x="49212" y="165646"/>
                  </a:lnTo>
                  <a:lnTo>
                    <a:pt x="50139" y="164947"/>
                  </a:lnTo>
                  <a:close/>
                </a:path>
                <a:path w="127635" h="215265">
                  <a:moveTo>
                    <a:pt x="50825" y="132956"/>
                  </a:moveTo>
                  <a:lnTo>
                    <a:pt x="50660" y="132956"/>
                  </a:lnTo>
                  <a:lnTo>
                    <a:pt x="50660" y="133134"/>
                  </a:lnTo>
                  <a:lnTo>
                    <a:pt x="50825" y="132956"/>
                  </a:lnTo>
                  <a:close/>
                </a:path>
                <a:path w="127635" h="215265">
                  <a:moveTo>
                    <a:pt x="51625" y="154749"/>
                  </a:moveTo>
                  <a:lnTo>
                    <a:pt x="51523" y="154228"/>
                  </a:lnTo>
                  <a:lnTo>
                    <a:pt x="46088" y="154228"/>
                  </a:lnTo>
                  <a:lnTo>
                    <a:pt x="46164" y="154393"/>
                  </a:lnTo>
                  <a:lnTo>
                    <a:pt x="45808" y="154749"/>
                  </a:lnTo>
                  <a:lnTo>
                    <a:pt x="51625" y="154749"/>
                  </a:lnTo>
                  <a:close/>
                </a:path>
                <a:path w="127635" h="215265">
                  <a:moveTo>
                    <a:pt x="51689" y="155092"/>
                  </a:moveTo>
                  <a:lnTo>
                    <a:pt x="51663" y="154914"/>
                  </a:lnTo>
                  <a:lnTo>
                    <a:pt x="45123" y="154914"/>
                  </a:lnTo>
                  <a:lnTo>
                    <a:pt x="47028" y="155956"/>
                  </a:lnTo>
                  <a:lnTo>
                    <a:pt x="48755" y="156476"/>
                  </a:lnTo>
                  <a:lnTo>
                    <a:pt x="51168" y="156121"/>
                  </a:lnTo>
                  <a:lnTo>
                    <a:pt x="51523" y="155613"/>
                  </a:lnTo>
                  <a:lnTo>
                    <a:pt x="51689" y="155092"/>
                  </a:lnTo>
                  <a:close/>
                </a:path>
                <a:path w="127635" h="215265">
                  <a:moveTo>
                    <a:pt x="52209" y="154051"/>
                  </a:moveTo>
                  <a:lnTo>
                    <a:pt x="50825" y="153708"/>
                  </a:lnTo>
                  <a:lnTo>
                    <a:pt x="49618" y="153187"/>
                  </a:lnTo>
                  <a:lnTo>
                    <a:pt x="48412" y="152501"/>
                  </a:lnTo>
                  <a:lnTo>
                    <a:pt x="46672" y="152501"/>
                  </a:lnTo>
                  <a:lnTo>
                    <a:pt x="46329" y="152844"/>
                  </a:lnTo>
                  <a:lnTo>
                    <a:pt x="45986" y="153187"/>
                  </a:lnTo>
                  <a:lnTo>
                    <a:pt x="45885" y="153708"/>
                  </a:lnTo>
                  <a:lnTo>
                    <a:pt x="46088" y="154228"/>
                  </a:lnTo>
                  <a:lnTo>
                    <a:pt x="46024" y="154051"/>
                  </a:lnTo>
                  <a:lnTo>
                    <a:pt x="52209" y="154051"/>
                  </a:lnTo>
                  <a:close/>
                </a:path>
                <a:path w="127635" h="215265">
                  <a:moveTo>
                    <a:pt x="53073" y="176695"/>
                  </a:moveTo>
                  <a:lnTo>
                    <a:pt x="48920" y="172212"/>
                  </a:lnTo>
                  <a:lnTo>
                    <a:pt x="48882" y="170307"/>
                  </a:lnTo>
                  <a:lnTo>
                    <a:pt x="49618" y="167195"/>
                  </a:lnTo>
                  <a:lnTo>
                    <a:pt x="49212" y="165646"/>
                  </a:lnTo>
                  <a:lnTo>
                    <a:pt x="45808" y="168224"/>
                  </a:lnTo>
                  <a:lnTo>
                    <a:pt x="42354" y="169087"/>
                  </a:lnTo>
                  <a:lnTo>
                    <a:pt x="42252" y="170827"/>
                  </a:lnTo>
                  <a:lnTo>
                    <a:pt x="42189" y="171170"/>
                  </a:lnTo>
                  <a:lnTo>
                    <a:pt x="41668" y="172212"/>
                  </a:lnTo>
                  <a:lnTo>
                    <a:pt x="44259" y="173075"/>
                  </a:lnTo>
                  <a:lnTo>
                    <a:pt x="42354" y="174802"/>
                  </a:lnTo>
                  <a:lnTo>
                    <a:pt x="42443" y="175323"/>
                  </a:lnTo>
                  <a:lnTo>
                    <a:pt x="42672" y="176695"/>
                  </a:lnTo>
                  <a:lnTo>
                    <a:pt x="42697" y="176872"/>
                  </a:lnTo>
                  <a:lnTo>
                    <a:pt x="44602" y="175323"/>
                  </a:lnTo>
                  <a:lnTo>
                    <a:pt x="47713" y="179120"/>
                  </a:lnTo>
                  <a:lnTo>
                    <a:pt x="49441" y="180505"/>
                  </a:lnTo>
                  <a:lnTo>
                    <a:pt x="48920" y="179298"/>
                  </a:lnTo>
                  <a:lnTo>
                    <a:pt x="49276" y="178600"/>
                  </a:lnTo>
                  <a:lnTo>
                    <a:pt x="49618" y="177393"/>
                  </a:lnTo>
                  <a:lnTo>
                    <a:pt x="53073" y="176695"/>
                  </a:lnTo>
                  <a:close/>
                </a:path>
                <a:path w="127635" h="215265">
                  <a:moveTo>
                    <a:pt x="53594" y="75730"/>
                  </a:moveTo>
                  <a:lnTo>
                    <a:pt x="52209" y="75387"/>
                  </a:lnTo>
                  <a:lnTo>
                    <a:pt x="50660" y="73482"/>
                  </a:lnTo>
                  <a:lnTo>
                    <a:pt x="50139" y="71234"/>
                  </a:lnTo>
                  <a:lnTo>
                    <a:pt x="48755" y="68986"/>
                  </a:lnTo>
                  <a:lnTo>
                    <a:pt x="47371" y="70548"/>
                  </a:lnTo>
                  <a:lnTo>
                    <a:pt x="45643" y="70713"/>
                  </a:lnTo>
                  <a:lnTo>
                    <a:pt x="46850" y="72961"/>
                  </a:lnTo>
                  <a:lnTo>
                    <a:pt x="43738" y="72618"/>
                  </a:lnTo>
                  <a:lnTo>
                    <a:pt x="42532" y="73482"/>
                  </a:lnTo>
                  <a:lnTo>
                    <a:pt x="44602" y="75209"/>
                  </a:lnTo>
                  <a:lnTo>
                    <a:pt x="44780" y="78676"/>
                  </a:lnTo>
                  <a:lnTo>
                    <a:pt x="48056" y="77114"/>
                  </a:lnTo>
                  <a:lnTo>
                    <a:pt x="49961" y="76428"/>
                  </a:lnTo>
                  <a:lnTo>
                    <a:pt x="51689" y="76428"/>
                  </a:lnTo>
                  <a:lnTo>
                    <a:pt x="53416" y="76250"/>
                  </a:lnTo>
                  <a:lnTo>
                    <a:pt x="53594" y="75907"/>
                  </a:lnTo>
                  <a:lnTo>
                    <a:pt x="53594" y="75730"/>
                  </a:lnTo>
                  <a:close/>
                </a:path>
                <a:path w="127635" h="215265">
                  <a:moveTo>
                    <a:pt x="56019" y="149390"/>
                  </a:moveTo>
                  <a:lnTo>
                    <a:pt x="55664" y="148348"/>
                  </a:lnTo>
                  <a:lnTo>
                    <a:pt x="55156" y="147307"/>
                  </a:lnTo>
                  <a:lnTo>
                    <a:pt x="53251" y="148005"/>
                  </a:lnTo>
                  <a:lnTo>
                    <a:pt x="52387" y="148170"/>
                  </a:lnTo>
                  <a:lnTo>
                    <a:pt x="53073" y="148348"/>
                  </a:lnTo>
                  <a:lnTo>
                    <a:pt x="54279" y="148348"/>
                  </a:lnTo>
                  <a:lnTo>
                    <a:pt x="54635" y="149212"/>
                  </a:lnTo>
                  <a:lnTo>
                    <a:pt x="55321" y="149390"/>
                  </a:lnTo>
                  <a:lnTo>
                    <a:pt x="56019" y="149390"/>
                  </a:lnTo>
                  <a:close/>
                </a:path>
                <a:path w="127635" h="215265">
                  <a:moveTo>
                    <a:pt x="58953" y="49974"/>
                  </a:moveTo>
                  <a:lnTo>
                    <a:pt x="57746" y="48933"/>
                  </a:lnTo>
                  <a:lnTo>
                    <a:pt x="57226" y="47383"/>
                  </a:lnTo>
                  <a:lnTo>
                    <a:pt x="57226" y="45821"/>
                  </a:lnTo>
                  <a:lnTo>
                    <a:pt x="53594" y="46685"/>
                  </a:lnTo>
                  <a:lnTo>
                    <a:pt x="52552" y="47028"/>
                  </a:lnTo>
                  <a:lnTo>
                    <a:pt x="55841" y="49974"/>
                  </a:lnTo>
                  <a:lnTo>
                    <a:pt x="56883" y="50139"/>
                  </a:lnTo>
                  <a:lnTo>
                    <a:pt x="57912" y="49796"/>
                  </a:lnTo>
                  <a:lnTo>
                    <a:pt x="58953" y="49974"/>
                  </a:lnTo>
                  <a:close/>
                </a:path>
                <a:path w="127635" h="215265">
                  <a:moveTo>
                    <a:pt x="60337" y="170129"/>
                  </a:moveTo>
                  <a:lnTo>
                    <a:pt x="59296" y="170129"/>
                  </a:lnTo>
                  <a:lnTo>
                    <a:pt x="58610" y="169964"/>
                  </a:lnTo>
                  <a:lnTo>
                    <a:pt x="58953" y="171513"/>
                  </a:lnTo>
                  <a:lnTo>
                    <a:pt x="59131" y="173418"/>
                  </a:lnTo>
                  <a:lnTo>
                    <a:pt x="59639" y="174967"/>
                  </a:lnTo>
                  <a:lnTo>
                    <a:pt x="59474" y="174104"/>
                  </a:lnTo>
                  <a:lnTo>
                    <a:pt x="59817" y="172212"/>
                  </a:lnTo>
                  <a:lnTo>
                    <a:pt x="60337" y="170129"/>
                  </a:lnTo>
                  <a:close/>
                </a:path>
                <a:path w="127635" h="215265">
                  <a:moveTo>
                    <a:pt x="61379" y="97002"/>
                  </a:moveTo>
                  <a:lnTo>
                    <a:pt x="60515" y="95618"/>
                  </a:lnTo>
                  <a:lnTo>
                    <a:pt x="59817" y="95097"/>
                  </a:lnTo>
                  <a:lnTo>
                    <a:pt x="58953" y="95097"/>
                  </a:lnTo>
                  <a:lnTo>
                    <a:pt x="58953" y="95618"/>
                  </a:lnTo>
                  <a:lnTo>
                    <a:pt x="58953" y="97345"/>
                  </a:lnTo>
                  <a:lnTo>
                    <a:pt x="60159" y="97345"/>
                  </a:lnTo>
                  <a:lnTo>
                    <a:pt x="61379" y="97002"/>
                  </a:lnTo>
                  <a:close/>
                </a:path>
                <a:path w="127635" h="215265">
                  <a:moveTo>
                    <a:pt x="63347" y="105613"/>
                  </a:moveTo>
                  <a:lnTo>
                    <a:pt x="63334" y="105473"/>
                  </a:lnTo>
                  <a:lnTo>
                    <a:pt x="62992" y="104952"/>
                  </a:lnTo>
                  <a:lnTo>
                    <a:pt x="62877" y="104775"/>
                  </a:lnTo>
                  <a:lnTo>
                    <a:pt x="62763" y="104609"/>
                  </a:lnTo>
                  <a:lnTo>
                    <a:pt x="61887" y="103746"/>
                  </a:lnTo>
                  <a:lnTo>
                    <a:pt x="62014" y="103390"/>
                  </a:lnTo>
                  <a:lnTo>
                    <a:pt x="62128" y="103047"/>
                  </a:lnTo>
                  <a:lnTo>
                    <a:pt x="62242" y="102704"/>
                  </a:lnTo>
                  <a:lnTo>
                    <a:pt x="58953" y="103047"/>
                  </a:lnTo>
                  <a:lnTo>
                    <a:pt x="59296" y="100799"/>
                  </a:lnTo>
                  <a:lnTo>
                    <a:pt x="57746" y="99072"/>
                  </a:lnTo>
                  <a:lnTo>
                    <a:pt x="56019" y="101663"/>
                  </a:lnTo>
                  <a:lnTo>
                    <a:pt x="53594" y="102362"/>
                  </a:lnTo>
                  <a:lnTo>
                    <a:pt x="52031" y="99936"/>
                  </a:lnTo>
                  <a:lnTo>
                    <a:pt x="50139" y="100634"/>
                  </a:lnTo>
                  <a:lnTo>
                    <a:pt x="51943" y="102362"/>
                  </a:lnTo>
                  <a:lnTo>
                    <a:pt x="52666" y="103047"/>
                  </a:lnTo>
                  <a:lnTo>
                    <a:pt x="53035" y="103390"/>
                  </a:lnTo>
                  <a:lnTo>
                    <a:pt x="53936" y="104254"/>
                  </a:lnTo>
                  <a:lnTo>
                    <a:pt x="50139" y="104254"/>
                  </a:lnTo>
                  <a:lnTo>
                    <a:pt x="48056" y="104952"/>
                  </a:lnTo>
                  <a:lnTo>
                    <a:pt x="46418" y="105613"/>
                  </a:lnTo>
                  <a:lnTo>
                    <a:pt x="45694" y="107886"/>
                  </a:lnTo>
                  <a:lnTo>
                    <a:pt x="45643" y="108064"/>
                  </a:lnTo>
                  <a:lnTo>
                    <a:pt x="44869" y="109613"/>
                  </a:lnTo>
                  <a:lnTo>
                    <a:pt x="44780" y="109791"/>
                  </a:lnTo>
                  <a:lnTo>
                    <a:pt x="44945" y="110134"/>
                  </a:lnTo>
                  <a:lnTo>
                    <a:pt x="44945" y="110477"/>
                  </a:lnTo>
                  <a:lnTo>
                    <a:pt x="47193" y="109613"/>
                  </a:lnTo>
                  <a:lnTo>
                    <a:pt x="47891" y="111518"/>
                  </a:lnTo>
                  <a:lnTo>
                    <a:pt x="47955" y="111696"/>
                  </a:lnTo>
                  <a:lnTo>
                    <a:pt x="50139" y="111696"/>
                  </a:lnTo>
                  <a:lnTo>
                    <a:pt x="51396" y="111696"/>
                  </a:lnTo>
                  <a:lnTo>
                    <a:pt x="48869" y="108064"/>
                  </a:lnTo>
                  <a:lnTo>
                    <a:pt x="48755" y="107886"/>
                  </a:lnTo>
                  <a:lnTo>
                    <a:pt x="58089" y="103390"/>
                  </a:lnTo>
                  <a:lnTo>
                    <a:pt x="58737" y="104609"/>
                  </a:lnTo>
                  <a:lnTo>
                    <a:pt x="58839" y="104775"/>
                  </a:lnTo>
                  <a:lnTo>
                    <a:pt x="58928" y="104952"/>
                  </a:lnTo>
                  <a:lnTo>
                    <a:pt x="60515" y="107886"/>
                  </a:lnTo>
                  <a:lnTo>
                    <a:pt x="59690" y="105613"/>
                  </a:lnTo>
                  <a:lnTo>
                    <a:pt x="59639" y="105473"/>
                  </a:lnTo>
                  <a:lnTo>
                    <a:pt x="61379" y="104952"/>
                  </a:lnTo>
                  <a:lnTo>
                    <a:pt x="63347" y="105613"/>
                  </a:lnTo>
                  <a:close/>
                </a:path>
                <a:path w="127635" h="215265">
                  <a:moveTo>
                    <a:pt x="63792" y="185178"/>
                  </a:moveTo>
                  <a:lnTo>
                    <a:pt x="62585" y="184480"/>
                  </a:lnTo>
                  <a:lnTo>
                    <a:pt x="62064" y="182410"/>
                  </a:lnTo>
                  <a:lnTo>
                    <a:pt x="61023" y="181546"/>
                  </a:lnTo>
                  <a:lnTo>
                    <a:pt x="60337" y="181546"/>
                  </a:lnTo>
                  <a:lnTo>
                    <a:pt x="59817" y="181190"/>
                  </a:lnTo>
                  <a:lnTo>
                    <a:pt x="59296" y="181025"/>
                  </a:lnTo>
                  <a:lnTo>
                    <a:pt x="58267" y="181546"/>
                  </a:lnTo>
                  <a:lnTo>
                    <a:pt x="57746" y="182410"/>
                  </a:lnTo>
                  <a:lnTo>
                    <a:pt x="56883" y="183095"/>
                  </a:lnTo>
                  <a:lnTo>
                    <a:pt x="55499" y="183959"/>
                  </a:lnTo>
                  <a:lnTo>
                    <a:pt x="53073" y="183794"/>
                  </a:lnTo>
                  <a:lnTo>
                    <a:pt x="51346" y="182930"/>
                  </a:lnTo>
                  <a:lnTo>
                    <a:pt x="50304" y="184137"/>
                  </a:lnTo>
                  <a:lnTo>
                    <a:pt x="50660" y="185686"/>
                  </a:lnTo>
                  <a:lnTo>
                    <a:pt x="51523" y="187071"/>
                  </a:lnTo>
                  <a:lnTo>
                    <a:pt x="52387" y="186728"/>
                  </a:lnTo>
                  <a:lnTo>
                    <a:pt x="53073" y="186207"/>
                  </a:lnTo>
                  <a:lnTo>
                    <a:pt x="54279" y="186550"/>
                  </a:lnTo>
                  <a:lnTo>
                    <a:pt x="56362" y="184137"/>
                  </a:lnTo>
                  <a:lnTo>
                    <a:pt x="60515" y="187071"/>
                  </a:lnTo>
                  <a:lnTo>
                    <a:pt x="63792" y="185178"/>
                  </a:lnTo>
                  <a:close/>
                </a:path>
                <a:path w="127635" h="215265">
                  <a:moveTo>
                    <a:pt x="65176" y="211112"/>
                  </a:moveTo>
                  <a:lnTo>
                    <a:pt x="63792" y="209207"/>
                  </a:lnTo>
                  <a:lnTo>
                    <a:pt x="62407" y="207124"/>
                  </a:lnTo>
                  <a:lnTo>
                    <a:pt x="60680" y="206095"/>
                  </a:lnTo>
                  <a:lnTo>
                    <a:pt x="60159" y="205917"/>
                  </a:lnTo>
                  <a:lnTo>
                    <a:pt x="59474" y="206260"/>
                  </a:lnTo>
                  <a:lnTo>
                    <a:pt x="58775" y="206781"/>
                  </a:lnTo>
                  <a:lnTo>
                    <a:pt x="61722" y="208508"/>
                  </a:lnTo>
                  <a:lnTo>
                    <a:pt x="62242" y="212483"/>
                  </a:lnTo>
                  <a:lnTo>
                    <a:pt x="63271" y="215087"/>
                  </a:lnTo>
                  <a:lnTo>
                    <a:pt x="63792" y="214731"/>
                  </a:lnTo>
                  <a:lnTo>
                    <a:pt x="64312" y="213868"/>
                  </a:lnTo>
                  <a:lnTo>
                    <a:pt x="64998" y="213702"/>
                  </a:lnTo>
                  <a:lnTo>
                    <a:pt x="63449" y="213360"/>
                  </a:lnTo>
                  <a:lnTo>
                    <a:pt x="63449" y="211112"/>
                  </a:lnTo>
                  <a:lnTo>
                    <a:pt x="65176" y="211112"/>
                  </a:lnTo>
                  <a:close/>
                </a:path>
                <a:path w="127635" h="215265">
                  <a:moveTo>
                    <a:pt x="66738" y="150596"/>
                  </a:moveTo>
                  <a:lnTo>
                    <a:pt x="63106" y="145237"/>
                  </a:lnTo>
                  <a:lnTo>
                    <a:pt x="57912" y="154914"/>
                  </a:lnTo>
                  <a:lnTo>
                    <a:pt x="63792" y="153873"/>
                  </a:lnTo>
                  <a:lnTo>
                    <a:pt x="63969" y="153708"/>
                  </a:lnTo>
                  <a:lnTo>
                    <a:pt x="63969" y="153187"/>
                  </a:lnTo>
                  <a:lnTo>
                    <a:pt x="64312" y="153009"/>
                  </a:lnTo>
                  <a:lnTo>
                    <a:pt x="63969" y="151117"/>
                  </a:lnTo>
                  <a:lnTo>
                    <a:pt x="66217" y="152146"/>
                  </a:lnTo>
                  <a:lnTo>
                    <a:pt x="66738" y="150596"/>
                  </a:lnTo>
                  <a:close/>
                </a:path>
                <a:path w="127635" h="215265">
                  <a:moveTo>
                    <a:pt x="66738" y="74866"/>
                  </a:moveTo>
                  <a:lnTo>
                    <a:pt x="66040" y="73660"/>
                  </a:lnTo>
                  <a:lnTo>
                    <a:pt x="65519" y="73825"/>
                  </a:lnTo>
                  <a:lnTo>
                    <a:pt x="64833" y="74180"/>
                  </a:lnTo>
                  <a:lnTo>
                    <a:pt x="64312" y="74345"/>
                  </a:lnTo>
                  <a:lnTo>
                    <a:pt x="64312" y="75907"/>
                  </a:lnTo>
                  <a:lnTo>
                    <a:pt x="66738" y="74866"/>
                  </a:lnTo>
                  <a:close/>
                </a:path>
                <a:path w="127635" h="215265">
                  <a:moveTo>
                    <a:pt x="66903" y="69850"/>
                  </a:moveTo>
                  <a:lnTo>
                    <a:pt x="65874" y="66573"/>
                  </a:lnTo>
                  <a:lnTo>
                    <a:pt x="66040" y="64325"/>
                  </a:lnTo>
                  <a:lnTo>
                    <a:pt x="66141" y="63106"/>
                  </a:lnTo>
                  <a:lnTo>
                    <a:pt x="66154" y="62801"/>
                  </a:lnTo>
                  <a:lnTo>
                    <a:pt x="58572" y="62801"/>
                  </a:lnTo>
                  <a:lnTo>
                    <a:pt x="58623" y="63106"/>
                  </a:lnTo>
                  <a:lnTo>
                    <a:pt x="58750" y="63804"/>
                  </a:lnTo>
                  <a:lnTo>
                    <a:pt x="53416" y="63804"/>
                  </a:lnTo>
                  <a:lnTo>
                    <a:pt x="64135" y="64147"/>
                  </a:lnTo>
                  <a:lnTo>
                    <a:pt x="62407" y="69329"/>
                  </a:lnTo>
                  <a:lnTo>
                    <a:pt x="66382" y="70891"/>
                  </a:lnTo>
                  <a:lnTo>
                    <a:pt x="66382" y="70548"/>
                  </a:lnTo>
                  <a:lnTo>
                    <a:pt x="66738" y="70205"/>
                  </a:lnTo>
                  <a:lnTo>
                    <a:pt x="66903" y="69850"/>
                  </a:lnTo>
                  <a:close/>
                </a:path>
                <a:path w="127635" h="215265">
                  <a:moveTo>
                    <a:pt x="66903" y="57581"/>
                  </a:moveTo>
                  <a:lnTo>
                    <a:pt x="66560" y="57238"/>
                  </a:lnTo>
                  <a:lnTo>
                    <a:pt x="65519" y="56883"/>
                  </a:lnTo>
                  <a:lnTo>
                    <a:pt x="66167" y="58610"/>
                  </a:lnTo>
                  <a:lnTo>
                    <a:pt x="66903" y="57924"/>
                  </a:lnTo>
                  <a:lnTo>
                    <a:pt x="66903" y="57581"/>
                  </a:lnTo>
                  <a:close/>
                </a:path>
                <a:path w="127635" h="215265">
                  <a:moveTo>
                    <a:pt x="67767" y="61214"/>
                  </a:moveTo>
                  <a:lnTo>
                    <a:pt x="67513" y="60350"/>
                  </a:lnTo>
                  <a:lnTo>
                    <a:pt x="67411" y="59994"/>
                  </a:lnTo>
                  <a:lnTo>
                    <a:pt x="67310" y="59651"/>
                  </a:lnTo>
                  <a:lnTo>
                    <a:pt x="67246" y="59474"/>
                  </a:lnTo>
                  <a:lnTo>
                    <a:pt x="66357" y="59118"/>
                  </a:lnTo>
                  <a:lnTo>
                    <a:pt x="66497" y="59474"/>
                  </a:lnTo>
                  <a:lnTo>
                    <a:pt x="66560" y="59651"/>
                  </a:lnTo>
                  <a:lnTo>
                    <a:pt x="63792" y="59994"/>
                  </a:lnTo>
                  <a:lnTo>
                    <a:pt x="61544" y="60350"/>
                  </a:lnTo>
                  <a:lnTo>
                    <a:pt x="61645" y="61214"/>
                  </a:lnTo>
                  <a:lnTo>
                    <a:pt x="61722" y="61899"/>
                  </a:lnTo>
                  <a:lnTo>
                    <a:pt x="58432" y="62077"/>
                  </a:lnTo>
                  <a:lnTo>
                    <a:pt x="66217" y="62077"/>
                  </a:lnTo>
                  <a:lnTo>
                    <a:pt x="67691" y="62077"/>
                  </a:lnTo>
                  <a:lnTo>
                    <a:pt x="67767" y="61214"/>
                  </a:lnTo>
                  <a:close/>
                </a:path>
                <a:path w="127635" h="215265">
                  <a:moveTo>
                    <a:pt x="68211" y="63106"/>
                  </a:moveTo>
                  <a:lnTo>
                    <a:pt x="67627" y="62801"/>
                  </a:lnTo>
                  <a:lnTo>
                    <a:pt x="67602" y="63106"/>
                  </a:lnTo>
                  <a:lnTo>
                    <a:pt x="68211" y="63106"/>
                  </a:lnTo>
                  <a:close/>
                </a:path>
                <a:path w="127635" h="215265">
                  <a:moveTo>
                    <a:pt x="68630" y="178257"/>
                  </a:moveTo>
                  <a:lnTo>
                    <a:pt x="68313" y="177482"/>
                  </a:lnTo>
                  <a:lnTo>
                    <a:pt x="68465" y="177393"/>
                  </a:lnTo>
                  <a:lnTo>
                    <a:pt x="68465" y="176530"/>
                  </a:lnTo>
                  <a:lnTo>
                    <a:pt x="67945" y="175831"/>
                  </a:lnTo>
                  <a:lnTo>
                    <a:pt x="67945" y="176695"/>
                  </a:lnTo>
                  <a:lnTo>
                    <a:pt x="68097" y="177457"/>
                  </a:lnTo>
                  <a:lnTo>
                    <a:pt x="66560" y="177914"/>
                  </a:lnTo>
                  <a:lnTo>
                    <a:pt x="67081" y="178257"/>
                  </a:lnTo>
                  <a:lnTo>
                    <a:pt x="67424" y="178777"/>
                  </a:lnTo>
                  <a:lnTo>
                    <a:pt x="67945" y="179298"/>
                  </a:lnTo>
                  <a:lnTo>
                    <a:pt x="68122" y="178777"/>
                  </a:lnTo>
                  <a:lnTo>
                    <a:pt x="68630" y="178257"/>
                  </a:lnTo>
                  <a:close/>
                </a:path>
                <a:path w="127635" h="215265">
                  <a:moveTo>
                    <a:pt x="68808" y="144373"/>
                  </a:moveTo>
                  <a:lnTo>
                    <a:pt x="67767" y="141947"/>
                  </a:lnTo>
                  <a:lnTo>
                    <a:pt x="68465" y="140042"/>
                  </a:lnTo>
                  <a:lnTo>
                    <a:pt x="68287" y="139357"/>
                  </a:lnTo>
                  <a:lnTo>
                    <a:pt x="64490" y="137629"/>
                  </a:lnTo>
                  <a:lnTo>
                    <a:pt x="63106" y="140398"/>
                  </a:lnTo>
                  <a:lnTo>
                    <a:pt x="62585" y="142811"/>
                  </a:lnTo>
                  <a:lnTo>
                    <a:pt x="63449" y="143154"/>
                  </a:lnTo>
                  <a:lnTo>
                    <a:pt x="63449" y="141947"/>
                  </a:lnTo>
                  <a:lnTo>
                    <a:pt x="65176" y="142290"/>
                  </a:lnTo>
                  <a:lnTo>
                    <a:pt x="65519" y="143510"/>
                  </a:lnTo>
                  <a:lnTo>
                    <a:pt x="68808" y="144373"/>
                  </a:lnTo>
                  <a:close/>
                </a:path>
                <a:path w="127635" h="215265">
                  <a:moveTo>
                    <a:pt x="69329" y="39776"/>
                  </a:moveTo>
                  <a:lnTo>
                    <a:pt x="69151" y="39077"/>
                  </a:lnTo>
                  <a:lnTo>
                    <a:pt x="68122" y="38900"/>
                  </a:lnTo>
                  <a:lnTo>
                    <a:pt x="68122" y="39776"/>
                  </a:lnTo>
                  <a:lnTo>
                    <a:pt x="68808" y="39598"/>
                  </a:lnTo>
                  <a:lnTo>
                    <a:pt x="69329" y="39776"/>
                  </a:lnTo>
                  <a:close/>
                </a:path>
                <a:path w="127635" h="215265">
                  <a:moveTo>
                    <a:pt x="70535" y="64325"/>
                  </a:moveTo>
                  <a:lnTo>
                    <a:pt x="70370" y="64147"/>
                  </a:lnTo>
                  <a:lnTo>
                    <a:pt x="69672" y="63804"/>
                  </a:lnTo>
                  <a:lnTo>
                    <a:pt x="69900" y="63106"/>
                  </a:lnTo>
                  <a:lnTo>
                    <a:pt x="68211" y="63106"/>
                  </a:lnTo>
                  <a:lnTo>
                    <a:pt x="70535" y="64325"/>
                  </a:lnTo>
                  <a:close/>
                </a:path>
                <a:path w="127635" h="215265">
                  <a:moveTo>
                    <a:pt x="71399" y="184658"/>
                  </a:moveTo>
                  <a:lnTo>
                    <a:pt x="71234" y="183959"/>
                  </a:lnTo>
                  <a:lnTo>
                    <a:pt x="70878" y="183095"/>
                  </a:lnTo>
                  <a:lnTo>
                    <a:pt x="70878" y="182410"/>
                  </a:lnTo>
                  <a:lnTo>
                    <a:pt x="69850" y="181889"/>
                  </a:lnTo>
                  <a:lnTo>
                    <a:pt x="68986" y="182410"/>
                  </a:lnTo>
                  <a:lnTo>
                    <a:pt x="67945" y="181889"/>
                  </a:lnTo>
                  <a:lnTo>
                    <a:pt x="66903" y="182575"/>
                  </a:lnTo>
                  <a:lnTo>
                    <a:pt x="66382" y="183438"/>
                  </a:lnTo>
                  <a:lnTo>
                    <a:pt x="65697" y="184302"/>
                  </a:lnTo>
                  <a:lnTo>
                    <a:pt x="65519" y="184823"/>
                  </a:lnTo>
                  <a:lnTo>
                    <a:pt x="64998" y="184823"/>
                  </a:lnTo>
                  <a:lnTo>
                    <a:pt x="64490" y="185000"/>
                  </a:lnTo>
                  <a:lnTo>
                    <a:pt x="66903" y="185521"/>
                  </a:lnTo>
                  <a:lnTo>
                    <a:pt x="69151" y="183794"/>
                  </a:lnTo>
                  <a:lnTo>
                    <a:pt x="71399" y="184658"/>
                  </a:lnTo>
                  <a:close/>
                </a:path>
                <a:path w="127635" h="215265">
                  <a:moveTo>
                    <a:pt x="71742" y="83858"/>
                  </a:moveTo>
                  <a:lnTo>
                    <a:pt x="70192" y="82296"/>
                  </a:lnTo>
                  <a:lnTo>
                    <a:pt x="65354" y="82994"/>
                  </a:lnTo>
                  <a:lnTo>
                    <a:pt x="66040" y="79883"/>
                  </a:lnTo>
                  <a:lnTo>
                    <a:pt x="65176" y="79883"/>
                  </a:lnTo>
                  <a:lnTo>
                    <a:pt x="64135" y="79019"/>
                  </a:lnTo>
                  <a:lnTo>
                    <a:pt x="63271" y="78676"/>
                  </a:lnTo>
                  <a:lnTo>
                    <a:pt x="63969" y="77812"/>
                  </a:lnTo>
                  <a:lnTo>
                    <a:pt x="62242" y="76771"/>
                  </a:lnTo>
                  <a:lnTo>
                    <a:pt x="60159" y="75907"/>
                  </a:lnTo>
                  <a:lnTo>
                    <a:pt x="55372" y="78181"/>
                  </a:lnTo>
                  <a:lnTo>
                    <a:pt x="55232" y="81826"/>
                  </a:lnTo>
                  <a:lnTo>
                    <a:pt x="57835" y="86309"/>
                  </a:lnTo>
                  <a:lnTo>
                    <a:pt x="61201" y="91122"/>
                  </a:lnTo>
                  <a:lnTo>
                    <a:pt x="60680" y="89395"/>
                  </a:lnTo>
                  <a:lnTo>
                    <a:pt x="63271" y="88011"/>
                  </a:lnTo>
                  <a:lnTo>
                    <a:pt x="64655" y="87655"/>
                  </a:lnTo>
                  <a:lnTo>
                    <a:pt x="64135" y="84201"/>
                  </a:lnTo>
                  <a:lnTo>
                    <a:pt x="70015" y="86283"/>
                  </a:lnTo>
                  <a:lnTo>
                    <a:pt x="71742" y="83858"/>
                  </a:lnTo>
                  <a:close/>
                </a:path>
                <a:path w="127635" h="215265">
                  <a:moveTo>
                    <a:pt x="72097" y="5194"/>
                  </a:moveTo>
                  <a:lnTo>
                    <a:pt x="71742" y="4495"/>
                  </a:lnTo>
                  <a:lnTo>
                    <a:pt x="71158" y="3619"/>
                  </a:lnTo>
                  <a:lnTo>
                    <a:pt x="65697" y="3111"/>
                  </a:lnTo>
                  <a:lnTo>
                    <a:pt x="70192" y="4851"/>
                  </a:lnTo>
                  <a:lnTo>
                    <a:pt x="71234" y="5359"/>
                  </a:lnTo>
                  <a:lnTo>
                    <a:pt x="71310" y="5537"/>
                  </a:lnTo>
                  <a:lnTo>
                    <a:pt x="71399" y="5715"/>
                  </a:lnTo>
                  <a:lnTo>
                    <a:pt x="71577" y="6235"/>
                  </a:lnTo>
                  <a:lnTo>
                    <a:pt x="71704" y="5715"/>
                  </a:lnTo>
                  <a:lnTo>
                    <a:pt x="71742" y="5537"/>
                  </a:lnTo>
                  <a:lnTo>
                    <a:pt x="72097" y="5194"/>
                  </a:lnTo>
                  <a:close/>
                </a:path>
                <a:path w="127635" h="215265">
                  <a:moveTo>
                    <a:pt x="72440" y="200901"/>
                  </a:moveTo>
                  <a:lnTo>
                    <a:pt x="72097" y="200558"/>
                  </a:lnTo>
                  <a:lnTo>
                    <a:pt x="71920" y="200215"/>
                  </a:lnTo>
                  <a:lnTo>
                    <a:pt x="71577" y="201256"/>
                  </a:lnTo>
                  <a:lnTo>
                    <a:pt x="70878" y="202285"/>
                  </a:lnTo>
                  <a:lnTo>
                    <a:pt x="69151" y="202628"/>
                  </a:lnTo>
                  <a:lnTo>
                    <a:pt x="67424" y="203149"/>
                  </a:lnTo>
                  <a:lnTo>
                    <a:pt x="70192" y="204876"/>
                  </a:lnTo>
                  <a:lnTo>
                    <a:pt x="70713" y="205397"/>
                  </a:lnTo>
                  <a:lnTo>
                    <a:pt x="71234" y="203847"/>
                  </a:lnTo>
                  <a:lnTo>
                    <a:pt x="71920" y="202463"/>
                  </a:lnTo>
                  <a:lnTo>
                    <a:pt x="72440" y="200901"/>
                  </a:lnTo>
                  <a:close/>
                </a:path>
                <a:path w="127635" h="215265">
                  <a:moveTo>
                    <a:pt x="72783" y="2476"/>
                  </a:moveTo>
                  <a:lnTo>
                    <a:pt x="70535" y="2082"/>
                  </a:lnTo>
                  <a:lnTo>
                    <a:pt x="72199" y="3111"/>
                  </a:lnTo>
                  <a:lnTo>
                    <a:pt x="72783" y="3111"/>
                  </a:lnTo>
                  <a:lnTo>
                    <a:pt x="72783" y="2476"/>
                  </a:lnTo>
                  <a:close/>
                </a:path>
                <a:path w="127635" h="215265">
                  <a:moveTo>
                    <a:pt x="72986" y="3619"/>
                  </a:moveTo>
                  <a:lnTo>
                    <a:pt x="72745" y="3467"/>
                  </a:lnTo>
                  <a:lnTo>
                    <a:pt x="72631" y="3619"/>
                  </a:lnTo>
                  <a:lnTo>
                    <a:pt x="72986" y="3619"/>
                  </a:lnTo>
                  <a:close/>
                </a:path>
                <a:path w="127635" h="215265">
                  <a:moveTo>
                    <a:pt x="73444" y="2476"/>
                  </a:moveTo>
                  <a:lnTo>
                    <a:pt x="72783" y="0"/>
                  </a:lnTo>
                  <a:lnTo>
                    <a:pt x="72783" y="2476"/>
                  </a:lnTo>
                  <a:lnTo>
                    <a:pt x="73444" y="2476"/>
                  </a:lnTo>
                  <a:close/>
                </a:path>
                <a:path w="127635" h="215265">
                  <a:moveTo>
                    <a:pt x="74485" y="112966"/>
                  </a:moveTo>
                  <a:lnTo>
                    <a:pt x="71234" y="111861"/>
                  </a:lnTo>
                  <a:lnTo>
                    <a:pt x="70015" y="112725"/>
                  </a:lnTo>
                  <a:lnTo>
                    <a:pt x="68986" y="113766"/>
                  </a:lnTo>
                  <a:lnTo>
                    <a:pt x="68389" y="114808"/>
                  </a:lnTo>
                  <a:lnTo>
                    <a:pt x="68465" y="115671"/>
                  </a:lnTo>
                  <a:lnTo>
                    <a:pt x="69151" y="116357"/>
                  </a:lnTo>
                  <a:lnTo>
                    <a:pt x="69329" y="117055"/>
                  </a:lnTo>
                  <a:lnTo>
                    <a:pt x="69850" y="116357"/>
                  </a:lnTo>
                  <a:lnTo>
                    <a:pt x="70256" y="115671"/>
                  </a:lnTo>
                  <a:lnTo>
                    <a:pt x="70370" y="115493"/>
                  </a:lnTo>
                  <a:lnTo>
                    <a:pt x="71234" y="114973"/>
                  </a:lnTo>
                  <a:lnTo>
                    <a:pt x="73126" y="113601"/>
                  </a:lnTo>
                  <a:lnTo>
                    <a:pt x="74485" y="112966"/>
                  </a:lnTo>
                  <a:close/>
                </a:path>
                <a:path w="127635" h="215265">
                  <a:moveTo>
                    <a:pt x="74510" y="152146"/>
                  </a:moveTo>
                  <a:lnTo>
                    <a:pt x="73990" y="152323"/>
                  </a:lnTo>
                  <a:lnTo>
                    <a:pt x="73482" y="152323"/>
                  </a:lnTo>
                  <a:lnTo>
                    <a:pt x="72783" y="152146"/>
                  </a:lnTo>
                  <a:lnTo>
                    <a:pt x="71920" y="154914"/>
                  </a:lnTo>
                  <a:lnTo>
                    <a:pt x="66560" y="153530"/>
                  </a:lnTo>
                  <a:lnTo>
                    <a:pt x="66903" y="156819"/>
                  </a:lnTo>
                  <a:lnTo>
                    <a:pt x="67602" y="156476"/>
                  </a:lnTo>
                  <a:lnTo>
                    <a:pt x="68287" y="156641"/>
                  </a:lnTo>
                  <a:lnTo>
                    <a:pt x="69151" y="156997"/>
                  </a:lnTo>
                  <a:lnTo>
                    <a:pt x="69672" y="156819"/>
                  </a:lnTo>
                  <a:lnTo>
                    <a:pt x="70535" y="156997"/>
                  </a:lnTo>
                  <a:lnTo>
                    <a:pt x="71234" y="156819"/>
                  </a:lnTo>
                  <a:lnTo>
                    <a:pt x="72783" y="156641"/>
                  </a:lnTo>
                  <a:lnTo>
                    <a:pt x="72961" y="158546"/>
                  </a:lnTo>
                  <a:lnTo>
                    <a:pt x="71577" y="159232"/>
                  </a:lnTo>
                  <a:lnTo>
                    <a:pt x="73647" y="159588"/>
                  </a:lnTo>
                  <a:lnTo>
                    <a:pt x="73825" y="158724"/>
                  </a:lnTo>
                  <a:lnTo>
                    <a:pt x="73825" y="158026"/>
                  </a:lnTo>
                  <a:lnTo>
                    <a:pt x="73990" y="157340"/>
                  </a:lnTo>
                  <a:lnTo>
                    <a:pt x="73126" y="156121"/>
                  </a:lnTo>
                  <a:lnTo>
                    <a:pt x="72783" y="153009"/>
                  </a:lnTo>
                  <a:lnTo>
                    <a:pt x="74510" y="152323"/>
                  </a:lnTo>
                  <a:lnTo>
                    <a:pt x="74510" y="152146"/>
                  </a:lnTo>
                  <a:close/>
                </a:path>
                <a:path w="127635" h="215265">
                  <a:moveTo>
                    <a:pt x="75361" y="112534"/>
                  </a:moveTo>
                  <a:lnTo>
                    <a:pt x="75006" y="112725"/>
                  </a:lnTo>
                  <a:lnTo>
                    <a:pt x="74485" y="112966"/>
                  </a:lnTo>
                  <a:lnTo>
                    <a:pt x="75120" y="113182"/>
                  </a:lnTo>
                  <a:lnTo>
                    <a:pt x="75196" y="112966"/>
                  </a:lnTo>
                  <a:lnTo>
                    <a:pt x="75285" y="112725"/>
                  </a:lnTo>
                  <a:lnTo>
                    <a:pt x="75361" y="112534"/>
                  </a:lnTo>
                  <a:close/>
                </a:path>
                <a:path w="127635" h="215265">
                  <a:moveTo>
                    <a:pt x="75374" y="137629"/>
                  </a:moveTo>
                  <a:lnTo>
                    <a:pt x="74345" y="137109"/>
                  </a:lnTo>
                  <a:lnTo>
                    <a:pt x="74345" y="135902"/>
                  </a:lnTo>
                  <a:lnTo>
                    <a:pt x="73990" y="134861"/>
                  </a:lnTo>
                  <a:lnTo>
                    <a:pt x="73825" y="134861"/>
                  </a:lnTo>
                  <a:lnTo>
                    <a:pt x="73825" y="136245"/>
                  </a:lnTo>
                  <a:lnTo>
                    <a:pt x="74510" y="139014"/>
                  </a:lnTo>
                  <a:lnTo>
                    <a:pt x="74853" y="138493"/>
                  </a:lnTo>
                  <a:lnTo>
                    <a:pt x="75031" y="138150"/>
                  </a:lnTo>
                  <a:lnTo>
                    <a:pt x="75374" y="137629"/>
                  </a:lnTo>
                  <a:close/>
                </a:path>
                <a:path w="127635" h="215265">
                  <a:moveTo>
                    <a:pt x="75552" y="81089"/>
                  </a:moveTo>
                  <a:lnTo>
                    <a:pt x="75247" y="78841"/>
                  </a:lnTo>
                  <a:lnTo>
                    <a:pt x="75145" y="78155"/>
                  </a:lnTo>
                  <a:lnTo>
                    <a:pt x="75031" y="77812"/>
                  </a:lnTo>
                  <a:lnTo>
                    <a:pt x="73825" y="77457"/>
                  </a:lnTo>
                  <a:lnTo>
                    <a:pt x="74345" y="78841"/>
                  </a:lnTo>
                  <a:lnTo>
                    <a:pt x="74168" y="80225"/>
                  </a:lnTo>
                  <a:lnTo>
                    <a:pt x="75552" y="81089"/>
                  </a:lnTo>
                  <a:close/>
                </a:path>
                <a:path w="127635" h="215265">
                  <a:moveTo>
                    <a:pt x="75730" y="98552"/>
                  </a:moveTo>
                  <a:lnTo>
                    <a:pt x="75374" y="97866"/>
                  </a:lnTo>
                  <a:lnTo>
                    <a:pt x="75145" y="97510"/>
                  </a:lnTo>
                  <a:lnTo>
                    <a:pt x="75031" y="97345"/>
                  </a:lnTo>
                  <a:lnTo>
                    <a:pt x="73825" y="96824"/>
                  </a:lnTo>
                  <a:lnTo>
                    <a:pt x="73482" y="97002"/>
                  </a:lnTo>
                  <a:lnTo>
                    <a:pt x="71399" y="97510"/>
                  </a:lnTo>
                  <a:lnTo>
                    <a:pt x="71920" y="98209"/>
                  </a:lnTo>
                  <a:lnTo>
                    <a:pt x="72009" y="98729"/>
                  </a:lnTo>
                  <a:lnTo>
                    <a:pt x="72097" y="99250"/>
                  </a:lnTo>
                  <a:lnTo>
                    <a:pt x="74688" y="99250"/>
                  </a:lnTo>
                  <a:lnTo>
                    <a:pt x="75730" y="98552"/>
                  </a:lnTo>
                  <a:close/>
                </a:path>
                <a:path w="127635" h="215265">
                  <a:moveTo>
                    <a:pt x="75895" y="142989"/>
                  </a:moveTo>
                  <a:lnTo>
                    <a:pt x="75730" y="142811"/>
                  </a:lnTo>
                  <a:lnTo>
                    <a:pt x="75374" y="142468"/>
                  </a:lnTo>
                  <a:lnTo>
                    <a:pt x="75374" y="142290"/>
                  </a:lnTo>
                  <a:lnTo>
                    <a:pt x="75209" y="141947"/>
                  </a:lnTo>
                  <a:lnTo>
                    <a:pt x="75031" y="142290"/>
                  </a:lnTo>
                  <a:lnTo>
                    <a:pt x="74688" y="142646"/>
                  </a:lnTo>
                  <a:lnTo>
                    <a:pt x="74853" y="142989"/>
                  </a:lnTo>
                  <a:lnTo>
                    <a:pt x="75374" y="143154"/>
                  </a:lnTo>
                  <a:lnTo>
                    <a:pt x="75895" y="143154"/>
                  </a:lnTo>
                  <a:lnTo>
                    <a:pt x="75730" y="142989"/>
                  </a:lnTo>
                  <a:lnTo>
                    <a:pt x="75895" y="142989"/>
                  </a:lnTo>
                  <a:close/>
                </a:path>
                <a:path w="127635" h="215265">
                  <a:moveTo>
                    <a:pt x="78320" y="114808"/>
                  </a:moveTo>
                  <a:lnTo>
                    <a:pt x="75526" y="107721"/>
                  </a:lnTo>
                  <a:lnTo>
                    <a:pt x="75450" y="107543"/>
                  </a:lnTo>
                  <a:lnTo>
                    <a:pt x="72783" y="105816"/>
                  </a:lnTo>
                  <a:lnTo>
                    <a:pt x="72097" y="106502"/>
                  </a:lnTo>
                  <a:lnTo>
                    <a:pt x="67589" y="107289"/>
                  </a:lnTo>
                  <a:lnTo>
                    <a:pt x="64985" y="107289"/>
                  </a:lnTo>
                  <a:lnTo>
                    <a:pt x="71234" y="107543"/>
                  </a:lnTo>
                  <a:lnTo>
                    <a:pt x="73634" y="107721"/>
                  </a:lnTo>
                  <a:lnTo>
                    <a:pt x="74498" y="107721"/>
                  </a:lnTo>
                  <a:lnTo>
                    <a:pt x="76022" y="110744"/>
                  </a:lnTo>
                  <a:lnTo>
                    <a:pt x="75361" y="112534"/>
                  </a:lnTo>
                  <a:lnTo>
                    <a:pt x="77089" y="115328"/>
                  </a:lnTo>
                  <a:lnTo>
                    <a:pt x="77203" y="115493"/>
                  </a:lnTo>
                  <a:lnTo>
                    <a:pt x="77304" y="115671"/>
                  </a:lnTo>
                  <a:lnTo>
                    <a:pt x="77279" y="115328"/>
                  </a:lnTo>
                  <a:lnTo>
                    <a:pt x="77622" y="114973"/>
                  </a:lnTo>
                  <a:lnTo>
                    <a:pt x="78320" y="114808"/>
                  </a:lnTo>
                  <a:close/>
                </a:path>
                <a:path w="127635" h="215265">
                  <a:moveTo>
                    <a:pt x="78397" y="77635"/>
                  </a:moveTo>
                  <a:lnTo>
                    <a:pt x="75031" y="77292"/>
                  </a:lnTo>
                  <a:lnTo>
                    <a:pt x="75107" y="77812"/>
                  </a:lnTo>
                  <a:lnTo>
                    <a:pt x="76238" y="78155"/>
                  </a:lnTo>
                  <a:lnTo>
                    <a:pt x="78320" y="78155"/>
                  </a:lnTo>
                  <a:lnTo>
                    <a:pt x="78397" y="77635"/>
                  </a:lnTo>
                  <a:close/>
                </a:path>
                <a:path w="127635" h="215265">
                  <a:moveTo>
                    <a:pt x="78676" y="105956"/>
                  </a:moveTo>
                  <a:lnTo>
                    <a:pt x="74510" y="105117"/>
                  </a:lnTo>
                  <a:lnTo>
                    <a:pt x="75361" y="107289"/>
                  </a:lnTo>
                  <a:lnTo>
                    <a:pt x="75450" y="107543"/>
                  </a:lnTo>
                  <a:lnTo>
                    <a:pt x="75730" y="107721"/>
                  </a:lnTo>
                  <a:lnTo>
                    <a:pt x="76593" y="107721"/>
                  </a:lnTo>
                  <a:lnTo>
                    <a:pt x="78676" y="105956"/>
                  </a:lnTo>
                  <a:close/>
                </a:path>
                <a:path w="127635" h="215265">
                  <a:moveTo>
                    <a:pt x="79184" y="181889"/>
                  </a:moveTo>
                  <a:lnTo>
                    <a:pt x="78841" y="181889"/>
                  </a:lnTo>
                  <a:lnTo>
                    <a:pt x="77279" y="182575"/>
                  </a:lnTo>
                  <a:lnTo>
                    <a:pt x="75374" y="181889"/>
                  </a:lnTo>
                  <a:lnTo>
                    <a:pt x="74510" y="183273"/>
                  </a:lnTo>
                  <a:lnTo>
                    <a:pt x="73647" y="183794"/>
                  </a:lnTo>
                  <a:lnTo>
                    <a:pt x="75031" y="185864"/>
                  </a:lnTo>
                  <a:lnTo>
                    <a:pt x="73825" y="186385"/>
                  </a:lnTo>
                  <a:lnTo>
                    <a:pt x="74688" y="187934"/>
                  </a:lnTo>
                  <a:lnTo>
                    <a:pt x="76936" y="185521"/>
                  </a:lnTo>
                  <a:lnTo>
                    <a:pt x="77457" y="184302"/>
                  </a:lnTo>
                  <a:lnTo>
                    <a:pt x="77622" y="183438"/>
                  </a:lnTo>
                  <a:lnTo>
                    <a:pt x="77978" y="183616"/>
                  </a:lnTo>
                  <a:lnTo>
                    <a:pt x="78486" y="183794"/>
                  </a:lnTo>
                  <a:lnTo>
                    <a:pt x="78841" y="183095"/>
                  </a:lnTo>
                  <a:lnTo>
                    <a:pt x="79006" y="182575"/>
                  </a:lnTo>
                  <a:lnTo>
                    <a:pt x="79184" y="181889"/>
                  </a:lnTo>
                  <a:close/>
                </a:path>
                <a:path w="127635" h="215265">
                  <a:moveTo>
                    <a:pt x="80784" y="37007"/>
                  </a:moveTo>
                  <a:lnTo>
                    <a:pt x="77660" y="31813"/>
                  </a:lnTo>
                  <a:lnTo>
                    <a:pt x="77558" y="31648"/>
                  </a:lnTo>
                  <a:lnTo>
                    <a:pt x="77457" y="31470"/>
                  </a:lnTo>
                  <a:lnTo>
                    <a:pt x="77279" y="31470"/>
                  </a:lnTo>
                  <a:lnTo>
                    <a:pt x="76073" y="32512"/>
                  </a:lnTo>
                  <a:lnTo>
                    <a:pt x="76758" y="33896"/>
                  </a:lnTo>
                  <a:lnTo>
                    <a:pt x="76758" y="35102"/>
                  </a:lnTo>
                  <a:lnTo>
                    <a:pt x="80784" y="37007"/>
                  </a:lnTo>
                  <a:close/>
                </a:path>
                <a:path w="127635" h="215265">
                  <a:moveTo>
                    <a:pt x="82296" y="106680"/>
                  </a:moveTo>
                  <a:lnTo>
                    <a:pt x="81254" y="106337"/>
                  </a:lnTo>
                  <a:lnTo>
                    <a:pt x="79933" y="105029"/>
                  </a:lnTo>
                  <a:lnTo>
                    <a:pt x="80213" y="104609"/>
                  </a:lnTo>
                  <a:lnTo>
                    <a:pt x="80048" y="104432"/>
                  </a:lnTo>
                  <a:lnTo>
                    <a:pt x="79870" y="104089"/>
                  </a:lnTo>
                  <a:lnTo>
                    <a:pt x="79349" y="104089"/>
                  </a:lnTo>
                  <a:lnTo>
                    <a:pt x="78320" y="103746"/>
                  </a:lnTo>
                  <a:lnTo>
                    <a:pt x="78841" y="104254"/>
                  </a:lnTo>
                  <a:lnTo>
                    <a:pt x="79349" y="104609"/>
                  </a:lnTo>
                  <a:lnTo>
                    <a:pt x="79768" y="105041"/>
                  </a:lnTo>
                  <a:lnTo>
                    <a:pt x="78676" y="105956"/>
                  </a:lnTo>
                  <a:lnTo>
                    <a:pt x="82296" y="106680"/>
                  </a:lnTo>
                  <a:close/>
                </a:path>
                <a:path w="127635" h="215265">
                  <a:moveTo>
                    <a:pt x="83337" y="29222"/>
                  </a:moveTo>
                  <a:lnTo>
                    <a:pt x="78663" y="21272"/>
                  </a:lnTo>
                  <a:lnTo>
                    <a:pt x="75552" y="19024"/>
                  </a:lnTo>
                  <a:lnTo>
                    <a:pt x="73304" y="19202"/>
                  </a:lnTo>
                  <a:lnTo>
                    <a:pt x="71742" y="21793"/>
                  </a:lnTo>
                  <a:lnTo>
                    <a:pt x="72605" y="22656"/>
                  </a:lnTo>
                  <a:lnTo>
                    <a:pt x="73126" y="23685"/>
                  </a:lnTo>
                  <a:lnTo>
                    <a:pt x="73482" y="24726"/>
                  </a:lnTo>
                  <a:lnTo>
                    <a:pt x="72961" y="25069"/>
                  </a:lnTo>
                  <a:lnTo>
                    <a:pt x="73126" y="25425"/>
                  </a:lnTo>
                  <a:lnTo>
                    <a:pt x="72961" y="25768"/>
                  </a:lnTo>
                  <a:lnTo>
                    <a:pt x="73482" y="26454"/>
                  </a:lnTo>
                  <a:lnTo>
                    <a:pt x="73825" y="27495"/>
                  </a:lnTo>
                  <a:lnTo>
                    <a:pt x="74853" y="27838"/>
                  </a:lnTo>
                  <a:lnTo>
                    <a:pt x="75730" y="24384"/>
                  </a:lnTo>
                  <a:lnTo>
                    <a:pt x="83337" y="29222"/>
                  </a:lnTo>
                  <a:close/>
                </a:path>
                <a:path w="127635" h="215265">
                  <a:moveTo>
                    <a:pt x="84023" y="39255"/>
                  </a:moveTo>
                  <a:lnTo>
                    <a:pt x="82689" y="38455"/>
                  </a:lnTo>
                  <a:lnTo>
                    <a:pt x="82956" y="38735"/>
                  </a:lnTo>
                  <a:lnTo>
                    <a:pt x="83781" y="39725"/>
                  </a:lnTo>
                  <a:lnTo>
                    <a:pt x="84023" y="39255"/>
                  </a:lnTo>
                  <a:close/>
                </a:path>
                <a:path w="127635" h="215265">
                  <a:moveTo>
                    <a:pt x="85407" y="107721"/>
                  </a:moveTo>
                  <a:lnTo>
                    <a:pt x="85318" y="107289"/>
                  </a:lnTo>
                  <a:lnTo>
                    <a:pt x="82296" y="106680"/>
                  </a:lnTo>
                  <a:lnTo>
                    <a:pt x="85407" y="107721"/>
                  </a:lnTo>
                  <a:close/>
                </a:path>
                <a:path w="127635" h="215265">
                  <a:moveTo>
                    <a:pt x="85407" y="41668"/>
                  </a:moveTo>
                  <a:lnTo>
                    <a:pt x="83781" y="39725"/>
                  </a:lnTo>
                  <a:lnTo>
                    <a:pt x="83451" y="40982"/>
                  </a:lnTo>
                  <a:lnTo>
                    <a:pt x="83273" y="41503"/>
                  </a:lnTo>
                  <a:lnTo>
                    <a:pt x="83159" y="41846"/>
                  </a:lnTo>
                  <a:lnTo>
                    <a:pt x="83845" y="43573"/>
                  </a:lnTo>
                  <a:lnTo>
                    <a:pt x="85407" y="41668"/>
                  </a:lnTo>
                  <a:close/>
                </a:path>
                <a:path w="127635" h="215265">
                  <a:moveTo>
                    <a:pt x="86614" y="14706"/>
                  </a:moveTo>
                  <a:lnTo>
                    <a:pt x="86271" y="14351"/>
                  </a:lnTo>
                  <a:lnTo>
                    <a:pt x="84886" y="15913"/>
                  </a:lnTo>
                  <a:lnTo>
                    <a:pt x="82981" y="17983"/>
                  </a:lnTo>
                  <a:lnTo>
                    <a:pt x="80733" y="18503"/>
                  </a:lnTo>
                  <a:lnTo>
                    <a:pt x="81089" y="19024"/>
                  </a:lnTo>
                  <a:lnTo>
                    <a:pt x="81775" y="19367"/>
                  </a:lnTo>
                  <a:lnTo>
                    <a:pt x="82296" y="19710"/>
                  </a:lnTo>
                  <a:lnTo>
                    <a:pt x="84201" y="18326"/>
                  </a:lnTo>
                  <a:lnTo>
                    <a:pt x="85750" y="16776"/>
                  </a:lnTo>
                  <a:lnTo>
                    <a:pt x="86614" y="14706"/>
                  </a:lnTo>
                  <a:close/>
                </a:path>
                <a:path w="127635" h="215265">
                  <a:moveTo>
                    <a:pt x="87998" y="153365"/>
                  </a:moveTo>
                  <a:lnTo>
                    <a:pt x="87820" y="152501"/>
                  </a:lnTo>
                  <a:lnTo>
                    <a:pt x="87477" y="152501"/>
                  </a:lnTo>
                  <a:lnTo>
                    <a:pt x="87134" y="152844"/>
                  </a:lnTo>
                  <a:lnTo>
                    <a:pt x="86791" y="152501"/>
                  </a:lnTo>
                  <a:lnTo>
                    <a:pt x="86271" y="152323"/>
                  </a:lnTo>
                  <a:lnTo>
                    <a:pt x="85229" y="152323"/>
                  </a:lnTo>
                  <a:lnTo>
                    <a:pt x="85229" y="153365"/>
                  </a:lnTo>
                  <a:lnTo>
                    <a:pt x="82638" y="153009"/>
                  </a:lnTo>
                  <a:lnTo>
                    <a:pt x="82461" y="153365"/>
                  </a:lnTo>
                  <a:lnTo>
                    <a:pt x="83159" y="155257"/>
                  </a:lnTo>
                  <a:lnTo>
                    <a:pt x="87820" y="154749"/>
                  </a:lnTo>
                  <a:lnTo>
                    <a:pt x="87998" y="154051"/>
                  </a:lnTo>
                  <a:lnTo>
                    <a:pt x="87998" y="153365"/>
                  </a:lnTo>
                  <a:close/>
                </a:path>
                <a:path w="127635" h="215265">
                  <a:moveTo>
                    <a:pt x="87998" y="31648"/>
                  </a:moveTo>
                  <a:lnTo>
                    <a:pt x="87312" y="31813"/>
                  </a:lnTo>
                  <a:lnTo>
                    <a:pt x="87579" y="31813"/>
                  </a:lnTo>
                  <a:lnTo>
                    <a:pt x="87998" y="31648"/>
                  </a:lnTo>
                  <a:close/>
                </a:path>
                <a:path w="127635" h="215265">
                  <a:moveTo>
                    <a:pt x="88519" y="33896"/>
                  </a:moveTo>
                  <a:lnTo>
                    <a:pt x="87820" y="33540"/>
                  </a:lnTo>
                  <a:lnTo>
                    <a:pt x="87337" y="31915"/>
                  </a:lnTo>
                  <a:lnTo>
                    <a:pt x="85064" y="32854"/>
                  </a:lnTo>
                  <a:lnTo>
                    <a:pt x="81076" y="37007"/>
                  </a:lnTo>
                  <a:lnTo>
                    <a:pt x="80784" y="37007"/>
                  </a:lnTo>
                  <a:lnTo>
                    <a:pt x="82981" y="38036"/>
                  </a:lnTo>
                  <a:lnTo>
                    <a:pt x="82105" y="38112"/>
                  </a:lnTo>
                  <a:lnTo>
                    <a:pt x="81775" y="38036"/>
                  </a:lnTo>
                  <a:lnTo>
                    <a:pt x="81940" y="38125"/>
                  </a:lnTo>
                  <a:lnTo>
                    <a:pt x="73647" y="38735"/>
                  </a:lnTo>
                  <a:lnTo>
                    <a:pt x="71577" y="41503"/>
                  </a:lnTo>
                  <a:lnTo>
                    <a:pt x="75374" y="44958"/>
                  </a:lnTo>
                  <a:lnTo>
                    <a:pt x="71920" y="45999"/>
                  </a:lnTo>
                  <a:lnTo>
                    <a:pt x="68465" y="47028"/>
                  </a:lnTo>
                  <a:lnTo>
                    <a:pt x="65697" y="47891"/>
                  </a:lnTo>
                  <a:lnTo>
                    <a:pt x="69494" y="48755"/>
                  </a:lnTo>
                  <a:lnTo>
                    <a:pt x="73304" y="47891"/>
                  </a:lnTo>
                  <a:lnTo>
                    <a:pt x="74510" y="48247"/>
                  </a:lnTo>
                  <a:lnTo>
                    <a:pt x="76936" y="48933"/>
                  </a:lnTo>
                  <a:lnTo>
                    <a:pt x="77279" y="48590"/>
                  </a:lnTo>
                  <a:lnTo>
                    <a:pt x="77800" y="48247"/>
                  </a:lnTo>
                  <a:lnTo>
                    <a:pt x="78663" y="48755"/>
                  </a:lnTo>
                  <a:lnTo>
                    <a:pt x="78841" y="48933"/>
                  </a:lnTo>
                  <a:lnTo>
                    <a:pt x="79184" y="48590"/>
                  </a:lnTo>
                  <a:lnTo>
                    <a:pt x="79248" y="48247"/>
                  </a:lnTo>
                  <a:lnTo>
                    <a:pt x="78841" y="47548"/>
                  </a:lnTo>
                  <a:lnTo>
                    <a:pt x="78841" y="46685"/>
                  </a:lnTo>
                  <a:lnTo>
                    <a:pt x="79527" y="45999"/>
                  </a:lnTo>
                  <a:lnTo>
                    <a:pt x="79349" y="45821"/>
                  </a:lnTo>
                  <a:lnTo>
                    <a:pt x="79184" y="45999"/>
                  </a:lnTo>
                  <a:lnTo>
                    <a:pt x="79006" y="45821"/>
                  </a:lnTo>
                  <a:lnTo>
                    <a:pt x="79006" y="45300"/>
                  </a:lnTo>
                  <a:lnTo>
                    <a:pt x="78486" y="44259"/>
                  </a:lnTo>
                  <a:lnTo>
                    <a:pt x="78727" y="43573"/>
                  </a:lnTo>
                  <a:lnTo>
                    <a:pt x="78841" y="43230"/>
                  </a:lnTo>
                  <a:lnTo>
                    <a:pt x="77101" y="40982"/>
                  </a:lnTo>
                  <a:lnTo>
                    <a:pt x="80733" y="39077"/>
                  </a:lnTo>
                  <a:lnTo>
                    <a:pt x="82029" y="38163"/>
                  </a:lnTo>
                  <a:lnTo>
                    <a:pt x="82689" y="38455"/>
                  </a:lnTo>
                  <a:lnTo>
                    <a:pt x="82829" y="38455"/>
                  </a:lnTo>
                  <a:lnTo>
                    <a:pt x="85572" y="37007"/>
                  </a:lnTo>
                  <a:lnTo>
                    <a:pt x="85750" y="36144"/>
                  </a:lnTo>
                  <a:lnTo>
                    <a:pt x="86956" y="34417"/>
                  </a:lnTo>
                  <a:lnTo>
                    <a:pt x="88519" y="33896"/>
                  </a:lnTo>
                  <a:close/>
                </a:path>
                <a:path w="127635" h="215265">
                  <a:moveTo>
                    <a:pt x="88747" y="108927"/>
                  </a:moveTo>
                  <a:lnTo>
                    <a:pt x="88036" y="108559"/>
                  </a:lnTo>
                  <a:lnTo>
                    <a:pt x="87820" y="108927"/>
                  </a:lnTo>
                  <a:lnTo>
                    <a:pt x="88747" y="108927"/>
                  </a:lnTo>
                  <a:close/>
                </a:path>
                <a:path w="127635" h="215265">
                  <a:moveTo>
                    <a:pt x="89877" y="80492"/>
                  </a:moveTo>
                  <a:lnTo>
                    <a:pt x="85280" y="78409"/>
                  </a:lnTo>
                  <a:lnTo>
                    <a:pt x="78663" y="75907"/>
                  </a:lnTo>
                  <a:lnTo>
                    <a:pt x="78447" y="77292"/>
                  </a:lnTo>
                  <a:lnTo>
                    <a:pt x="78397" y="77635"/>
                  </a:lnTo>
                  <a:lnTo>
                    <a:pt x="80048" y="77812"/>
                  </a:lnTo>
                  <a:lnTo>
                    <a:pt x="79756" y="80225"/>
                  </a:lnTo>
                  <a:lnTo>
                    <a:pt x="79730" y="80492"/>
                  </a:lnTo>
                  <a:lnTo>
                    <a:pt x="79705" y="80746"/>
                  </a:lnTo>
                  <a:lnTo>
                    <a:pt x="80556" y="80581"/>
                  </a:lnTo>
                  <a:lnTo>
                    <a:pt x="80911" y="81432"/>
                  </a:lnTo>
                  <a:lnTo>
                    <a:pt x="80797" y="81788"/>
                  </a:lnTo>
                  <a:lnTo>
                    <a:pt x="80733" y="81953"/>
                  </a:lnTo>
                  <a:lnTo>
                    <a:pt x="89382" y="81788"/>
                  </a:lnTo>
                  <a:lnTo>
                    <a:pt x="89776" y="80746"/>
                  </a:lnTo>
                  <a:lnTo>
                    <a:pt x="89877" y="80492"/>
                  </a:lnTo>
                  <a:close/>
                </a:path>
                <a:path w="127635" h="215265">
                  <a:moveTo>
                    <a:pt x="90424" y="109791"/>
                  </a:moveTo>
                  <a:lnTo>
                    <a:pt x="89560" y="108927"/>
                  </a:lnTo>
                  <a:lnTo>
                    <a:pt x="88747" y="108927"/>
                  </a:lnTo>
                  <a:lnTo>
                    <a:pt x="90424" y="109791"/>
                  </a:lnTo>
                  <a:close/>
                </a:path>
                <a:path w="127635" h="215265">
                  <a:moveTo>
                    <a:pt x="91782" y="107721"/>
                  </a:moveTo>
                  <a:lnTo>
                    <a:pt x="91757" y="107543"/>
                  </a:lnTo>
                  <a:lnTo>
                    <a:pt x="91630" y="106680"/>
                  </a:lnTo>
                  <a:lnTo>
                    <a:pt x="90068" y="106502"/>
                  </a:lnTo>
                  <a:lnTo>
                    <a:pt x="88861" y="106337"/>
                  </a:lnTo>
                  <a:lnTo>
                    <a:pt x="88696" y="106337"/>
                  </a:lnTo>
                  <a:lnTo>
                    <a:pt x="87312" y="105816"/>
                  </a:lnTo>
                  <a:lnTo>
                    <a:pt x="85750" y="105473"/>
                  </a:lnTo>
                  <a:lnTo>
                    <a:pt x="84709" y="104432"/>
                  </a:lnTo>
                  <a:lnTo>
                    <a:pt x="85318" y="107289"/>
                  </a:lnTo>
                  <a:lnTo>
                    <a:pt x="85585" y="107289"/>
                  </a:lnTo>
                  <a:lnTo>
                    <a:pt x="88036" y="108559"/>
                  </a:lnTo>
                  <a:lnTo>
                    <a:pt x="88519" y="107721"/>
                  </a:lnTo>
                  <a:lnTo>
                    <a:pt x="89560" y="107721"/>
                  </a:lnTo>
                  <a:lnTo>
                    <a:pt x="90754" y="107378"/>
                  </a:lnTo>
                  <a:lnTo>
                    <a:pt x="91452" y="107721"/>
                  </a:lnTo>
                  <a:lnTo>
                    <a:pt x="91782" y="107721"/>
                  </a:lnTo>
                  <a:close/>
                </a:path>
                <a:path w="127635" h="215265">
                  <a:moveTo>
                    <a:pt x="92316" y="41846"/>
                  </a:moveTo>
                  <a:lnTo>
                    <a:pt x="90246" y="41503"/>
                  </a:lnTo>
                  <a:lnTo>
                    <a:pt x="89725" y="41846"/>
                  </a:lnTo>
                  <a:lnTo>
                    <a:pt x="89204" y="42532"/>
                  </a:lnTo>
                  <a:lnTo>
                    <a:pt x="88861" y="43053"/>
                  </a:lnTo>
                  <a:lnTo>
                    <a:pt x="89560" y="43573"/>
                  </a:lnTo>
                  <a:lnTo>
                    <a:pt x="91287" y="44259"/>
                  </a:lnTo>
                  <a:lnTo>
                    <a:pt x="91452" y="43053"/>
                  </a:lnTo>
                  <a:lnTo>
                    <a:pt x="92316" y="41846"/>
                  </a:lnTo>
                  <a:close/>
                </a:path>
                <a:path w="127635" h="215265">
                  <a:moveTo>
                    <a:pt x="94742" y="55156"/>
                  </a:moveTo>
                  <a:lnTo>
                    <a:pt x="93535" y="54813"/>
                  </a:lnTo>
                  <a:lnTo>
                    <a:pt x="92837" y="54292"/>
                  </a:lnTo>
                  <a:lnTo>
                    <a:pt x="92151" y="56362"/>
                  </a:lnTo>
                  <a:lnTo>
                    <a:pt x="91973" y="57404"/>
                  </a:lnTo>
                  <a:lnTo>
                    <a:pt x="92494" y="57924"/>
                  </a:lnTo>
                  <a:lnTo>
                    <a:pt x="92316" y="56718"/>
                  </a:lnTo>
                  <a:lnTo>
                    <a:pt x="93357" y="56362"/>
                  </a:lnTo>
                  <a:lnTo>
                    <a:pt x="94564" y="56197"/>
                  </a:lnTo>
                  <a:lnTo>
                    <a:pt x="94742" y="55156"/>
                  </a:lnTo>
                  <a:close/>
                </a:path>
                <a:path w="127635" h="215265">
                  <a:moveTo>
                    <a:pt x="96812" y="24726"/>
                  </a:moveTo>
                  <a:lnTo>
                    <a:pt x="95084" y="24041"/>
                  </a:lnTo>
                  <a:lnTo>
                    <a:pt x="94399" y="23520"/>
                  </a:lnTo>
                  <a:lnTo>
                    <a:pt x="93700" y="23520"/>
                  </a:lnTo>
                  <a:lnTo>
                    <a:pt x="93014" y="23342"/>
                  </a:lnTo>
                  <a:lnTo>
                    <a:pt x="92494" y="22999"/>
                  </a:lnTo>
                  <a:lnTo>
                    <a:pt x="92316" y="23177"/>
                  </a:lnTo>
                  <a:lnTo>
                    <a:pt x="92316" y="23520"/>
                  </a:lnTo>
                  <a:lnTo>
                    <a:pt x="92151" y="23685"/>
                  </a:lnTo>
                  <a:lnTo>
                    <a:pt x="91808" y="24041"/>
                  </a:lnTo>
                  <a:lnTo>
                    <a:pt x="91973" y="24384"/>
                  </a:lnTo>
                  <a:lnTo>
                    <a:pt x="92316" y="24904"/>
                  </a:lnTo>
                  <a:lnTo>
                    <a:pt x="93700" y="24904"/>
                  </a:lnTo>
                  <a:lnTo>
                    <a:pt x="95427" y="25425"/>
                  </a:lnTo>
                  <a:lnTo>
                    <a:pt x="96812" y="24726"/>
                  </a:lnTo>
                  <a:close/>
                </a:path>
                <a:path w="127635" h="215265">
                  <a:moveTo>
                    <a:pt x="100850" y="49682"/>
                  </a:moveTo>
                  <a:lnTo>
                    <a:pt x="100444" y="49276"/>
                  </a:lnTo>
                  <a:lnTo>
                    <a:pt x="100482" y="49530"/>
                  </a:lnTo>
                  <a:lnTo>
                    <a:pt x="98196" y="48590"/>
                  </a:lnTo>
                  <a:lnTo>
                    <a:pt x="100571" y="50012"/>
                  </a:lnTo>
                  <a:lnTo>
                    <a:pt x="100850" y="49682"/>
                  </a:lnTo>
                  <a:close/>
                </a:path>
                <a:path w="127635" h="215265">
                  <a:moveTo>
                    <a:pt x="101206" y="50012"/>
                  </a:moveTo>
                  <a:lnTo>
                    <a:pt x="100863" y="49682"/>
                  </a:lnTo>
                  <a:lnTo>
                    <a:pt x="100660" y="50012"/>
                  </a:lnTo>
                  <a:lnTo>
                    <a:pt x="101206" y="50012"/>
                  </a:lnTo>
                  <a:close/>
                </a:path>
                <a:path w="127635" h="215265">
                  <a:moveTo>
                    <a:pt x="101625" y="56502"/>
                  </a:moveTo>
                  <a:lnTo>
                    <a:pt x="101066" y="53086"/>
                  </a:lnTo>
                  <a:lnTo>
                    <a:pt x="100977" y="52565"/>
                  </a:lnTo>
                  <a:lnTo>
                    <a:pt x="100901" y="52044"/>
                  </a:lnTo>
                  <a:lnTo>
                    <a:pt x="100838" y="51701"/>
                  </a:lnTo>
                  <a:lnTo>
                    <a:pt x="100761" y="51181"/>
                  </a:lnTo>
                  <a:lnTo>
                    <a:pt x="100647" y="50495"/>
                  </a:lnTo>
                  <a:lnTo>
                    <a:pt x="100571" y="50012"/>
                  </a:lnTo>
                  <a:lnTo>
                    <a:pt x="100469" y="50317"/>
                  </a:lnTo>
                  <a:lnTo>
                    <a:pt x="99060" y="52565"/>
                  </a:lnTo>
                  <a:lnTo>
                    <a:pt x="98552" y="54292"/>
                  </a:lnTo>
                  <a:lnTo>
                    <a:pt x="95262" y="57404"/>
                  </a:lnTo>
                  <a:lnTo>
                    <a:pt x="101625" y="56502"/>
                  </a:lnTo>
                  <a:close/>
                </a:path>
                <a:path w="127635" h="215265">
                  <a:moveTo>
                    <a:pt x="102171" y="70205"/>
                  </a:moveTo>
                  <a:lnTo>
                    <a:pt x="99060" y="68300"/>
                  </a:lnTo>
                  <a:lnTo>
                    <a:pt x="101142" y="67259"/>
                  </a:lnTo>
                  <a:lnTo>
                    <a:pt x="101142" y="66573"/>
                  </a:lnTo>
                  <a:lnTo>
                    <a:pt x="100965" y="66395"/>
                  </a:lnTo>
                  <a:lnTo>
                    <a:pt x="99923" y="66052"/>
                  </a:lnTo>
                  <a:lnTo>
                    <a:pt x="98196" y="65354"/>
                  </a:lnTo>
                  <a:lnTo>
                    <a:pt x="97853" y="65354"/>
                  </a:lnTo>
                  <a:lnTo>
                    <a:pt x="97167" y="66052"/>
                  </a:lnTo>
                  <a:lnTo>
                    <a:pt x="95084" y="67081"/>
                  </a:lnTo>
                  <a:lnTo>
                    <a:pt x="94564" y="67437"/>
                  </a:lnTo>
                  <a:lnTo>
                    <a:pt x="94564" y="68300"/>
                  </a:lnTo>
                  <a:lnTo>
                    <a:pt x="95084" y="68821"/>
                  </a:lnTo>
                  <a:lnTo>
                    <a:pt x="95427" y="69850"/>
                  </a:lnTo>
                  <a:lnTo>
                    <a:pt x="95605" y="69850"/>
                  </a:lnTo>
                  <a:lnTo>
                    <a:pt x="95605" y="70027"/>
                  </a:lnTo>
                  <a:lnTo>
                    <a:pt x="95783" y="70027"/>
                  </a:lnTo>
                  <a:lnTo>
                    <a:pt x="96647" y="69507"/>
                  </a:lnTo>
                  <a:lnTo>
                    <a:pt x="97853" y="69507"/>
                  </a:lnTo>
                  <a:lnTo>
                    <a:pt x="99580" y="69850"/>
                  </a:lnTo>
                  <a:lnTo>
                    <a:pt x="102171" y="70205"/>
                  </a:lnTo>
                  <a:close/>
                </a:path>
                <a:path w="127635" h="215265">
                  <a:moveTo>
                    <a:pt x="103860" y="56197"/>
                  </a:moveTo>
                  <a:lnTo>
                    <a:pt x="101625" y="56502"/>
                  </a:lnTo>
                  <a:lnTo>
                    <a:pt x="101714" y="57061"/>
                  </a:lnTo>
                  <a:lnTo>
                    <a:pt x="101828" y="57746"/>
                  </a:lnTo>
                  <a:lnTo>
                    <a:pt x="103860" y="56197"/>
                  </a:lnTo>
                  <a:close/>
                </a:path>
                <a:path w="127635" h="215265">
                  <a:moveTo>
                    <a:pt x="106845" y="50317"/>
                  </a:moveTo>
                  <a:lnTo>
                    <a:pt x="104076" y="49276"/>
                  </a:lnTo>
                  <a:lnTo>
                    <a:pt x="101307" y="50012"/>
                  </a:lnTo>
                  <a:lnTo>
                    <a:pt x="101536" y="50317"/>
                  </a:lnTo>
                  <a:lnTo>
                    <a:pt x="102438" y="51181"/>
                  </a:lnTo>
                  <a:lnTo>
                    <a:pt x="104419" y="53086"/>
                  </a:lnTo>
                  <a:lnTo>
                    <a:pt x="104508" y="52565"/>
                  </a:lnTo>
                  <a:lnTo>
                    <a:pt x="104597" y="51181"/>
                  </a:lnTo>
                  <a:lnTo>
                    <a:pt x="105638" y="51701"/>
                  </a:lnTo>
                  <a:lnTo>
                    <a:pt x="105638" y="50838"/>
                  </a:lnTo>
                  <a:lnTo>
                    <a:pt x="106159" y="50495"/>
                  </a:lnTo>
                  <a:lnTo>
                    <a:pt x="106845" y="50317"/>
                  </a:lnTo>
                  <a:close/>
                </a:path>
                <a:path w="127635" h="215265">
                  <a:moveTo>
                    <a:pt x="108750" y="61214"/>
                  </a:moveTo>
                  <a:lnTo>
                    <a:pt x="105638" y="61214"/>
                  </a:lnTo>
                  <a:lnTo>
                    <a:pt x="105524" y="59715"/>
                  </a:lnTo>
                  <a:lnTo>
                    <a:pt x="104254" y="61379"/>
                  </a:lnTo>
                  <a:lnTo>
                    <a:pt x="105460" y="61379"/>
                  </a:lnTo>
                  <a:lnTo>
                    <a:pt x="106502" y="61556"/>
                  </a:lnTo>
                  <a:lnTo>
                    <a:pt x="107365" y="61722"/>
                  </a:lnTo>
                  <a:lnTo>
                    <a:pt x="107708" y="61556"/>
                  </a:lnTo>
                  <a:lnTo>
                    <a:pt x="108051" y="61556"/>
                  </a:lnTo>
                  <a:lnTo>
                    <a:pt x="108750" y="61214"/>
                  </a:lnTo>
                  <a:close/>
                </a:path>
                <a:path w="127635" h="215265">
                  <a:moveTo>
                    <a:pt x="108750" y="55499"/>
                  </a:moveTo>
                  <a:lnTo>
                    <a:pt x="104076" y="56159"/>
                  </a:lnTo>
                  <a:lnTo>
                    <a:pt x="104076" y="56019"/>
                  </a:lnTo>
                  <a:lnTo>
                    <a:pt x="103898" y="56159"/>
                  </a:lnTo>
                  <a:lnTo>
                    <a:pt x="104063" y="56159"/>
                  </a:lnTo>
                  <a:lnTo>
                    <a:pt x="104228" y="56502"/>
                  </a:lnTo>
                  <a:lnTo>
                    <a:pt x="104419" y="56718"/>
                  </a:lnTo>
                  <a:lnTo>
                    <a:pt x="103212" y="57061"/>
                  </a:lnTo>
                  <a:lnTo>
                    <a:pt x="104013" y="58102"/>
                  </a:lnTo>
                  <a:lnTo>
                    <a:pt x="104940" y="59309"/>
                  </a:lnTo>
                  <a:lnTo>
                    <a:pt x="104940" y="58102"/>
                  </a:lnTo>
                  <a:lnTo>
                    <a:pt x="105524" y="59715"/>
                  </a:lnTo>
                  <a:lnTo>
                    <a:pt x="108750" y="55499"/>
                  </a:lnTo>
                  <a:close/>
                </a:path>
                <a:path w="127635" h="215265">
                  <a:moveTo>
                    <a:pt x="109613" y="61036"/>
                  </a:moveTo>
                  <a:lnTo>
                    <a:pt x="109435" y="61036"/>
                  </a:lnTo>
                  <a:lnTo>
                    <a:pt x="109270" y="61214"/>
                  </a:lnTo>
                  <a:lnTo>
                    <a:pt x="109435" y="60858"/>
                  </a:lnTo>
                  <a:lnTo>
                    <a:pt x="109093" y="61036"/>
                  </a:lnTo>
                  <a:lnTo>
                    <a:pt x="108915" y="61214"/>
                  </a:lnTo>
                  <a:lnTo>
                    <a:pt x="108572" y="61556"/>
                  </a:lnTo>
                  <a:lnTo>
                    <a:pt x="108229" y="61722"/>
                  </a:lnTo>
                  <a:lnTo>
                    <a:pt x="108572" y="61899"/>
                  </a:lnTo>
                  <a:lnTo>
                    <a:pt x="109093" y="61722"/>
                  </a:lnTo>
                  <a:lnTo>
                    <a:pt x="109613" y="61899"/>
                  </a:lnTo>
                  <a:lnTo>
                    <a:pt x="109435" y="61722"/>
                  </a:lnTo>
                  <a:lnTo>
                    <a:pt x="109613" y="61379"/>
                  </a:lnTo>
                  <a:lnTo>
                    <a:pt x="109613" y="61036"/>
                  </a:lnTo>
                  <a:close/>
                </a:path>
                <a:path w="127635" h="215265">
                  <a:moveTo>
                    <a:pt x="115493" y="15392"/>
                  </a:moveTo>
                  <a:lnTo>
                    <a:pt x="114274" y="12801"/>
                  </a:lnTo>
                  <a:lnTo>
                    <a:pt x="108572" y="12280"/>
                  </a:lnTo>
                  <a:lnTo>
                    <a:pt x="108572" y="9690"/>
                  </a:lnTo>
                  <a:lnTo>
                    <a:pt x="105638" y="9512"/>
                  </a:lnTo>
                  <a:lnTo>
                    <a:pt x="108051" y="12801"/>
                  </a:lnTo>
                  <a:lnTo>
                    <a:pt x="107530" y="14528"/>
                  </a:lnTo>
                  <a:lnTo>
                    <a:pt x="107708" y="14706"/>
                  </a:lnTo>
                  <a:lnTo>
                    <a:pt x="108051" y="14706"/>
                  </a:lnTo>
                  <a:lnTo>
                    <a:pt x="108229" y="14871"/>
                  </a:lnTo>
                  <a:lnTo>
                    <a:pt x="110642" y="16078"/>
                  </a:lnTo>
                  <a:lnTo>
                    <a:pt x="113411" y="14351"/>
                  </a:lnTo>
                  <a:lnTo>
                    <a:pt x="115493" y="15392"/>
                  </a:lnTo>
                  <a:close/>
                </a:path>
                <a:path w="127635" h="215265">
                  <a:moveTo>
                    <a:pt x="117309" y="18161"/>
                  </a:moveTo>
                  <a:lnTo>
                    <a:pt x="116700" y="16776"/>
                  </a:lnTo>
                  <a:lnTo>
                    <a:pt x="116306" y="16256"/>
                  </a:lnTo>
                  <a:lnTo>
                    <a:pt x="116459" y="16776"/>
                  </a:lnTo>
                  <a:lnTo>
                    <a:pt x="116700" y="18161"/>
                  </a:lnTo>
                  <a:lnTo>
                    <a:pt x="117309" y="18161"/>
                  </a:lnTo>
                  <a:close/>
                </a:path>
                <a:path w="127635" h="215265">
                  <a:moveTo>
                    <a:pt x="119126" y="40982"/>
                  </a:moveTo>
                  <a:lnTo>
                    <a:pt x="117221" y="41148"/>
                  </a:lnTo>
                  <a:lnTo>
                    <a:pt x="112204" y="39941"/>
                  </a:lnTo>
                  <a:lnTo>
                    <a:pt x="112026" y="37528"/>
                  </a:lnTo>
                  <a:lnTo>
                    <a:pt x="111861" y="37693"/>
                  </a:lnTo>
                  <a:lnTo>
                    <a:pt x="111518" y="37871"/>
                  </a:lnTo>
                  <a:lnTo>
                    <a:pt x="111340" y="38036"/>
                  </a:lnTo>
                  <a:lnTo>
                    <a:pt x="111683" y="39255"/>
                  </a:lnTo>
                  <a:lnTo>
                    <a:pt x="110642" y="40640"/>
                  </a:lnTo>
                  <a:lnTo>
                    <a:pt x="110820" y="42024"/>
                  </a:lnTo>
                  <a:lnTo>
                    <a:pt x="113931" y="44615"/>
                  </a:lnTo>
                  <a:lnTo>
                    <a:pt x="108572" y="46507"/>
                  </a:lnTo>
                  <a:lnTo>
                    <a:pt x="110820" y="49276"/>
                  </a:lnTo>
                  <a:lnTo>
                    <a:pt x="112026" y="48247"/>
                  </a:lnTo>
                  <a:lnTo>
                    <a:pt x="112890" y="47383"/>
                  </a:lnTo>
                  <a:lnTo>
                    <a:pt x="113931" y="47205"/>
                  </a:lnTo>
                  <a:lnTo>
                    <a:pt x="114452" y="46342"/>
                  </a:lnTo>
                  <a:lnTo>
                    <a:pt x="116179" y="44780"/>
                  </a:lnTo>
                  <a:lnTo>
                    <a:pt x="117386" y="45643"/>
                  </a:lnTo>
                  <a:lnTo>
                    <a:pt x="117563" y="45478"/>
                  </a:lnTo>
                  <a:lnTo>
                    <a:pt x="117906" y="45478"/>
                  </a:lnTo>
                  <a:lnTo>
                    <a:pt x="117906" y="45300"/>
                  </a:lnTo>
                  <a:lnTo>
                    <a:pt x="116522" y="44437"/>
                  </a:lnTo>
                  <a:lnTo>
                    <a:pt x="113411" y="42189"/>
                  </a:lnTo>
                  <a:lnTo>
                    <a:pt x="116700" y="41503"/>
                  </a:lnTo>
                  <a:lnTo>
                    <a:pt x="117386" y="41325"/>
                  </a:lnTo>
                  <a:lnTo>
                    <a:pt x="118084" y="41846"/>
                  </a:lnTo>
                  <a:lnTo>
                    <a:pt x="118427" y="42189"/>
                  </a:lnTo>
                  <a:lnTo>
                    <a:pt x="118427" y="42024"/>
                  </a:lnTo>
                  <a:lnTo>
                    <a:pt x="118605" y="42189"/>
                  </a:lnTo>
                  <a:lnTo>
                    <a:pt x="118770" y="42189"/>
                  </a:lnTo>
                  <a:lnTo>
                    <a:pt x="118948" y="41846"/>
                  </a:lnTo>
                  <a:lnTo>
                    <a:pt x="118948" y="41325"/>
                  </a:lnTo>
                  <a:lnTo>
                    <a:pt x="119126" y="40982"/>
                  </a:lnTo>
                  <a:close/>
                </a:path>
                <a:path w="127635" h="215265">
                  <a:moveTo>
                    <a:pt x="120154" y="19024"/>
                  </a:moveTo>
                  <a:lnTo>
                    <a:pt x="119938" y="18681"/>
                  </a:lnTo>
                  <a:lnTo>
                    <a:pt x="119634" y="18326"/>
                  </a:lnTo>
                  <a:lnTo>
                    <a:pt x="117386" y="18326"/>
                  </a:lnTo>
                  <a:lnTo>
                    <a:pt x="119291" y="18681"/>
                  </a:lnTo>
                  <a:lnTo>
                    <a:pt x="120154" y="19024"/>
                  </a:lnTo>
                  <a:close/>
                </a:path>
                <a:path w="127635" h="215265">
                  <a:moveTo>
                    <a:pt x="120853" y="28536"/>
                  </a:moveTo>
                  <a:lnTo>
                    <a:pt x="120332" y="28536"/>
                  </a:lnTo>
                  <a:lnTo>
                    <a:pt x="119989" y="28359"/>
                  </a:lnTo>
                  <a:lnTo>
                    <a:pt x="119468" y="28359"/>
                  </a:lnTo>
                  <a:lnTo>
                    <a:pt x="119634" y="28879"/>
                  </a:lnTo>
                  <a:lnTo>
                    <a:pt x="120154" y="29222"/>
                  </a:lnTo>
                  <a:lnTo>
                    <a:pt x="120675" y="29222"/>
                  </a:lnTo>
                  <a:lnTo>
                    <a:pt x="120675" y="28879"/>
                  </a:lnTo>
                  <a:lnTo>
                    <a:pt x="120853" y="28702"/>
                  </a:lnTo>
                  <a:lnTo>
                    <a:pt x="120853" y="28536"/>
                  </a:lnTo>
                  <a:close/>
                </a:path>
                <a:path w="127635" h="215265">
                  <a:moveTo>
                    <a:pt x="123444" y="8826"/>
                  </a:moveTo>
                  <a:lnTo>
                    <a:pt x="122237" y="8648"/>
                  </a:lnTo>
                  <a:lnTo>
                    <a:pt x="122237" y="9169"/>
                  </a:lnTo>
                  <a:lnTo>
                    <a:pt x="122402" y="9512"/>
                  </a:lnTo>
                  <a:lnTo>
                    <a:pt x="122059" y="10033"/>
                  </a:lnTo>
                  <a:lnTo>
                    <a:pt x="122580" y="9690"/>
                  </a:lnTo>
                  <a:lnTo>
                    <a:pt x="123444" y="8826"/>
                  </a:lnTo>
                  <a:close/>
                </a:path>
                <a:path w="127635" h="215265">
                  <a:moveTo>
                    <a:pt x="127241" y="3467"/>
                  </a:moveTo>
                  <a:lnTo>
                    <a:pt x="127012" y="3289"/>
                  </a:lnTo>
                  <a:lnTo>
                    <a:pt x="125857" y="2425"/>
                  </a:lnTo>
                  <a:lnTo>
                    <a:pt x="127241" y="346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682978" y="149287"/>
              <a:ext cx="140335" cy="262890"/>
            </a:xfrm>
            <a:custGeom>
              <a:avLst/>
              <a:gdLst/>
              <a:ahLst/>
              <a:cxnLst/>
              <a:rect l="l" t="t" r="r" b="b"/>
              <a:pathLst>
                <a:path w="140335" h="262890">
                  <a:moveTo>
                    <a:pt x="7962" y="58432"/>
                  </a:moveTo>
                  <a:lnTo>
                    <a:pt x="5880" y="55143"/>
                  </a:lnTo>
                  <a:lnTo>
                    <a:pt x="3632" y="53594"/>
                  </a:lnTo>
                  <a:lnTo>
                    <a:pt x="5359" y="56362"/>
                  </a:lnTo>
                  <a:lnTo>
                    <a:pt x="1384" y="55664"/>
                  </a:lnTo>
                  <a:lnTo>
                    <a:pt x="0" y="56870"/>
                  </a:lnTo>
                  <a:lnTo>
                    <a:pt x="1384" y="57226"/>
                  </a:lnTo>
                  <a:lnTo>
                    <a:pt x="2247" y="58254"/>
                  </a:lnTo>
                  <a:lnTo>
                    <a:pt x="3632" y="58089"/>
                  </a:lnTo>
                  <a:lnTo>
                    <a:pt x="7962" y="58432"/>
                  </a:lnTo>
                  <a:close/>
                </a:path>
                <a:path w="140335" h="262890">
                  <a:moveTo>
                    <a:pt x="15735" y="44767"/>
                  </a:moveTo>
                  <a:lnTo>
                    <a:pt x="14008" y="43395"/>
                  </a:lnTo>
                  <a:lnTo>
                    <a:pt x="12458" y="42519"/>
                  </a:lnTo>
                  <a:lnTo>
                    <a:pt x="10718" y="43395"/>
                  </a:lnTo>
                  <a:lnTo>
                    <a:pt x="12103" y="43738"/>
                  </a:lnTo>
                  <a:lnTo>
                    <a:pt x="13487" y="44602"/>
                  </a:lnTo>
                  <a:lnTo>
                    <a:pt x="13830" y="45808"/>
                  </a:lnTo>
                  <a:lnTo>
                    <a:pt x="14706" y="46151"/>
                  </a:lnTo>
                  <a:lnTo>
                    <a:pt x="15214" y="45288"/>
                  </a:lnTo>
                  <a:lnTo>
                    <a:pt x="15735" y="44767"/>
                  </a:lnTo>
                  <a:close/>
                </a:path>
                <a:path w="140335" h="262890">
                  <a:moveTo>
                    <a:pt x="22136" y="52374"/>
                  </a:moveTo>
                  <a:lnTo>
                    <a:pt x="21615" y="51866"/>
                  </a:lnTo>
                  <a:lnTo>
                    <a:pt x="21437" y="51511"/>
                  </a:lnTo>
                  <a:lnTo>
                    <a:pt x="20751" y="51866"/>
                  </a:lnTo>
                  <a:lnTo>
                    <a:pt x="20408" y="52730"/>
                  </a:lnTo>
                  <a:lnTo>
                    <a:pt x="21437" y="53073"/>
                  </a:lnTo>
                  <a:lnTo>
                    <a:pt x="22136" y="53073"/>
                  </a:lnTo>
                  <a:lnTo>
                    <a:pt x="21958" y="52552"/>
                  </a:lnTo>
                  <a:lnTo>
                    <a:pt x="22136" y="52374"/>
                  </a:lnTo>
                  <a:close/>
                </a:path>
                <a:path w="140335" h="262890">
                  <a:moveTo>
                    <a:pt x="33896" y="259334"/>
                  </a:moveTo>
                  <a:lnTo>
                    <a:pt x="33540" y="258635"/>
                  </a:lnTo>
                  <a:lnTo>
                    <a:pt x="32956" y="257759"/>
                  </a:lnTo>
                  <a:lnTo>
                    <a:pt x="27495" y="257251"/>
                  </a:lnTo>
                  <a:lnTo>
                    <a:pt x="31991" y="258991"/>
                  </a:lnTo>
                  <a:lnTo>
                    <a:pt x="33032" y="259499"/>
                  </a:lnTo>
                  <a:lnTo>
                    <a:pt x="33108" y="259676"/>
                  </a:lnTo>
                  <a:lnTo>
                    <a:pt x="33197" y="259854"/>
                  </a:lnTo>
                  <a:lnTo>
                    <a:pt x="33375" y="260375"/>
                  </a:lnTo>
                  <a:lnTo>
                    <a:pt x="33502" y="259854"/>
                  </a:lnTo>
                  <a:lnTo>
                    <a:pt x="33540" y="259676"/>
                  </a:lnTo>
                  <a:lnTo>
                    <a:pt x="33896" y="259334"/>
                  </a:lnTo>
                  <a:close/>
                </a:path>
                <a:path w="140335" h="262890">
                  <a:moveTo>
                    <a:pt x="34582" y="256616"/>
                  </a:moveTo>
                  <a:lnTo>
                    <a:pt x="32334" y="256222"/>
                  </a:lnTo>
                  <a:lnTo>
                    <a:pt x="33997" y="257251"/>
                  </a:lnTo>
                  <a:lnTo>
                    <a:pt x="34582" y="257251"/>
                  </a:lnTo>
                  <a:lnTo>
                    <a:pt x="34582" y="256616"/>
                  </a:lnTo>
                  <a:close/>
                </a:path>
                <a:path w="140335" h="262890">
                  <a:moveTo>
                    <a:pt x="34785" y="257759"/>
                  </a:moveTo>
                  <a:lnTo>
                    <a:pt x="34544" y="257606"/>
                  </a:lnTo>
                  <a:lnTo>
                    <a:pt x="34429" y="257759"/>
                  </a:lnTo>
                  <a:lnTo>
                    <a:pt x="34785" y="257759"/>
                  </a:lnTo>
                  <a:close/>
                </a:path>
                <a:path w="140335" h="262890">
                  <a:moveTo>
                    <a:pt x="35242" y="256616"/>
                  </a:moveTo>
                  <a:lnTo>
                    <a:pt x="34582" y="254139"/>
                  </a:lnTo>
                  <a:lnTo>
                    <a:pt x="34582" y="256616"/>
                  </a:lnTo>
                  <a:lnTo>
                    <a:pt x="35242" y="256616"/>
                  </a:lnTo>
                  <a:close/>
                </a:path>
                <a:path w="140335" h="262890">
                  <a:moveTo>
                    <a:pt x="42367" y="240830"/>
                  </a:moveTo>
                  <a:lnTo>
                    <a:pt x="41503" y="240487"/>
                  </a:lnTo>
                  <a:lnTo>
                    <a:pt x="40640" y="240144"/>
                  </a:lnTo>
                  <a:lnTo>
                    <a:pt x="38900" y="240309"/>
                  </a:lnTo>
                  <a:lnTo>
                    <a:pt x="38392" y="241173"/>
                  </a:lnTo>
                  <a:lnTo>
                    <a:pt x="38735" y="241350"/>
                  </a:lnTo>
                  <a:lnTo>
                    <a:pt x="38900" y="241693"/>
                  </a:lnTo>
                  <a:lnTo>
                    <a:pt x="39077" y="241871"/>
                  </a:lnTo>
                  <a:lnTo>
                    <a:pt x="39776" y="241173"/>
                  </a:lnTo>
                  <a:lnTo>
                    <a:pt x="40640" y="242735"/>
                  </a:lnTo>
                  <a:lnTo>
                    <a:pt x="41503" y="242214"/>
                  </a:lnTo>
                  <a:lnTo>
                    <a:pt x="41325" y="241528"/>
                  </a:lnTo>
                  <a:lnTo>
                    <a:pt x="42367" y="240830"/>
                  </a:lnTo>
                  <a:close/>
                </a:path>
                <a:path w="140335" h="262890">
                  <a:moveTo>
                    <a:pt x="43573" y="253974"/>
                  </a:moveTo>
                  <a:lnTo>
                    <a:pt x="43395" y="253974"/>
                  </a:lnTo>
                  <a:lnTo>
                    <a:pt x="43395" y="253631"/>
                  </a:lnTo>
                  <a:lnTo>
                    <a:pt x="43230" y="253796"/>
                  </a:lnTo>
                  <a:lnTo>
                    <a:pt x="42887" y="253796"/>
                  </a:lnTo>
                  <a:lnTo>
                    <a:pt x="42887" y="254317"/>
                  </a:lnTo>
                  <a:lnTo>
                    <a:pt x="42710" y="254495"/>
                  </a:lnTo>
                  <a:lnTo>
                    <a:pt x="43230" y="254317"/>
                  </a:lnTo>
                  <a:lnTo>
                    <a:pt x="43230" y="254139"/>
                  </a:lnTo>
                  <a:lnTo>
                    <a:pt x="43573" y="253974"/>
                  </a:lnTo>
                  <a:close/>
                </a:path>
                <a:path w="140335" h="262890">
                  <a:moveTo>
                    <a:pt x="44780" y="252768"/>
                  </a:moveTo>
                  <a:lnTo>
                    <a:pt x="43916" y="251726"/>
                  </a:lnTo>
                  <a:lnTo>
                    <a:pt x="43751" y="252933"/>
                  </a:lnTo>
                  <a:lnTo>
                    <a:pt x="43751" y="253631"/>
                  </a:lnTo>
                  <a:lnTo>
                    <a:pt x="43916" y="253631"/>
                  </a:lnTo>
                  <a:lnTo>
                    <a:pt x="44615" y="253111"/>
                  </a:lnTo>
                  <a:lnTo>
                    <a:pt x="44780" y="252933"/>
                  </a:lnTo>
                  <a:lnTo>
                    <a:pt x="44780" y="252768"/>
                  </a:lnTo>
                  <a:close/>
                </a:path>
                <a:path w="140335" h="262890">
                  <a:moveTo>
                    <a:pt x="55676" y="259334"/>
                  </a:moveTo>
                  <a:lnTo>
                    <a:pt x="54114" y="256222"/>
                  </a:lnTo>
                  <a:lnTo>
                    <a:pt x="52222" y="256743"/>
                  </a:lnTo>
                  <a:lnTo>
                    <a:pt x="52743" y="259156"/>
                  </a:lnTo>
                  <a:lnTo>
                    <a:pt x="51003" y="260375"/>
                  </a:lnTo>
                  <a:lnTo>
                    <a:pt x="54978" y="262445"/>
                  </a:lnTo>
                  <a:lnTo>
                    <a:pt x="55676" y="259334"/>
                  </a:lnTo>
                  <a:close/>
                </a:path>
                <a:path w="140335" h="262890">
                  <a:moveTo>
                    <a:pt x="59944" y="249021"/>
                  </a:moveTo>
                  <a:lnTo>
                    <a:pt x="59385" y="247751"/>
                  </a:lnTo>
                  <a:lnTo>
                    <a:pt x="59309" y="247573"/>
                  </a:lnTo>
                  <a:lnTo>
                    <a:pt x="58966" y="247573"/>
                  </a:lnTo>
                  <a:lnTo>
                    <a:pt x="58788" y="247751"/>
                  </a:lnTo>
                  <a:lnTo>
                    <a:pt x="57061" y="248437"/>
                  </a:lnTo>
                  <a:lnTo>
                    <a:pt x="59944" y="249021"/>
                  </a:lnTo>
                  <a:close/>
                </a:path>
                <a:path w="140335" h="262890">
                  <a:moveTo>
                    <a:pt x="60350" y="115836"/>
                  </a:moveTo>
                  <a:lnTo>
                    <a:pt x="58788" y="115481"/>
                  </a:lnTo>
                  <a:lnTo>
                    <a:pt x="59309" y="116700"/>
                  </a:lnTo>
                  <a:lnTo>
                    <a:pt x="59994" y="116344"/>
                  </a:lnTo>
                  <a:lnTo>
                    <a:pt x="60350" y="115836"/>
                  </a:lnTo>
                  <a:close/>
                </a:path>
                <a:path w="140335" h="262890">
                  <a:moveTo>
                    <a:pt x="61976" y="250507"/>
                  </a:moveTo>
                  <a:lnTo>
                    <a:pt x="61379" y="250164"/>
                  </a:lnTo>
                  <a:lnTo>
                    <a:pt x="61379" y="249301"/>
                  </a:lnTo>
                  <a:lnTo>
                    <a:pt x="59944" y="249021"/>
                  </a:lnTo>
                  <a:lnTo>
                    <a:pt x="60617" y="250507"/>
                  </a:lnTo>
                  <a:lnTo>
                    <a:pt x="60693" y="250685"/>
                  </a:lnTo>
                  <a:lnTo>
                    <a:pt x="61976" y="250507"/>
                  </a:lnTo>
                  <a:close/>
                </a:path>
                <a:path w="140335" h="262890">
                  <a:moveTo>
                    <a:pt x="63284" y="254139"/>
                  </a:moveTo>
                  <a:lnTo>
                    <a:pt x="59893" y="256730"/>
                  </a:lnTo>
                  <a:lnTo>
                    <a:pt x="62077" y="259816"/>
                  </a:lnTo>
                  <a:lnTo>
                    <a:pt x="63284" y="256222"/>
                  </a:lnTo>
                  <a:lnTo>
                    <a:pt x="63284" y="254139"/>
                  </a:lnTo>
                  <a:close/>
                </a:path>
                <a:path w="140335" h="262890">
                  <a:moveTo>
                    <a:pt x="65811" y="261899"/>
                  </a:moveTo>
                  <a:lnTo>
                    <a:pt x="65620" y="260172"/>
                  </a:lnTo>
                  <a:lnTo>
                    <a:pt x="65532" y="259334"/>
                  </a:lnTo>
                  <a:lnTo>
                    <a:pt x="62255" y="259816"/>
                  </a:lnTo>
                  <a:lnTo>
                    <a:pt x="62077" y="259816"/>
                  </a:lnTo>
                  <a:lnTo>
                    <a:pt x="62331" y="260172"/>
                  </a:lnTo>
                  <a:lnTo>
                    <a:pt x="65811" y="261899"/>
                  </a:lnTo>
                  <a:close/>
                </a:path>
                <a:path w="140335" h="262890">
                  <a:moveTo>
                    <a:pt x="66065" y="146050"/>
                  </a:moveTo>
                  <a:lnTo>
                    <a:pt x="63969" y="148513"/>
                  </a:lnTo>
                  <a:lnTo>
                    <a:pt x="65011" y="148513"/>
                  </a:lnTo>
                  <a:lnTo>
                    <a:pt x="66065" y="146050"/>
                  </a:lnTo>
                  <a:close/>
                </a:path>
                <a:path w="140335" h="262890">
                  <a:moveTo>
                    <a:pt x="66471" y="248437"/>
                  </a:moveTo>
                  <a:lnTo>
                    <a:pt x="65747" y="249021"/>
                  </a:lnTo>
                  <a:lnTo>
                    <a:pt x="64490" y="250164"/>
                  </a:lnTo>
                  <a:lnTo>
                    <a:pt x="61976" y="250507"/>
                  </a:lnTo>
                  <a:lnTo>
                    <a:pt x="62585" y="250863"/>
                  </a:lnTo>
                  <a:lnTo>
                    <a:pt x="63627" y="251548"/>
                  </a:lnTo>
                  <a:lnTo>
                    <a:pt x="63969" y="252933"/>
                  </a:lnTo>
                  <a:lnTo>
                    <a:pt x="66471" y="248437"/>
                  </a:lnTo>
                  <a:close/>
                </a:path>
                <a:path w="140335" h="262890">
                  <a:moveTo>
                    <a:pt x="67081" y="148856"/>
                  </a:moveTo>
                  <a:lnTo>
                    <a:pt x="64960" y="148628"/>
                  </a:lnTo>
                  <a:lnTo>
                    <a:pt x="63969" y="150926"/>
                  </a:lnTo>
                  <a:lnTo>
                    <a:pt x="67043" y="149085"/>
                  </a:lnTo>
                  <a:lnTo>
                    <a:pt x="67081" y="148856"/>
                  </a:lnTo>
                  <a:close/>
                </a:path>
                <a:path w="140335" h="262890">
                  <a:moveTo>
                    <a:pt x="67652" y="144183"/>
                  </a:moveTo>
                  <a:lnTo>
                    <a:pt x="66573" y="144881"/>
                  </a:lnTo>
                  <a:lnTo>
                    <a:pt x="66065" y="146050"/>
                  </a:lnTo>
                  <a:lnTo>
                    <a:pt x="67652" y="144183"/>
                  </a:lnTo>
                  <a:close/>
                </a:path>
                <a:path w="140335" h="262890">
                  <a:moveTo>
                    <a:pt x="67779" y="141414"/>
                  </a:moveTo>
                  <a:lnTo>
                    <a:pt x="66649" y="141414"/>
                  </a:lnTo>
                  <a:lnTo>
                    <a:pt x="64541" y="141935"/>
                  </a:lnTo>
                  <a:lnTo>
                    <a:pt x="63715" y="141935"/>
                  </a:lnTo>
                  <a:lnTo>
                    <a:pt x="63284" y="141770"/>
                  </a:lnTo>
                  <a:lnTo>
                    <a:pt x="62585" y="141935"/>
                  </a:lnTo>
                  <a:lnTo>
                    <a:pt x="58267" y="142798"/>
                  </a:lnTo>
                  <a:lnTo>
                    <a:pt x="58140" y="141935"/>
                  </a:lnTo>
                  <a:lnTo>
                    <a:pt x="58026" y="141071"/>
                  </a:lnTo>
                  <a:lnTo>
                    <a:pt x="57924" y="140385"/>
                  </a:lnTo>
                  <a:lnTo>
                    <a:pt x="57581" y="140385"/>
                  </a:lnTo>
                  <a:lnTo>
                    <a:pt x="57226" y="140550"/>
                  </a:lnTo>
                  <a:lnTo>
                    <a:pt x="56654" y="141414"/>
                  </a:lnTo>
                  <a:lnTo>
                    <a:pt x="56540" y="141592"/>
                  </a:lnTo>
                  <a:lnTo>
                    <a:pt x="55333" y="142633"/>
                  </a:lnTo>
                  <a:lnTo>
                    <a:pt x="55410" y="142798"/>
                  </a:lnTo>
                  <a:lnTo>
                    <a:pt x="55778" y="143662"/>
                  </a:lnTo>
                  <a:lnTo>
                    <a:pt x="55854" y="143840"/>
                  </a:lnTo>
                  <a:lnTo>
                    <a:pt x="56197" y="143840"/>
                  </a:lnTo>
                  <a:lnTo>
                    <a:pt x="56718" y="143662"/>
                  </a:lnTo>
                  <a:lnTo>
                    <a:pt x="57226" y="143840"/>
                  </a:lnTo>
                  <a:lnTo>
                    <a:pt x="56883" y="144183"/>
                  </a:lnTo>
                  <a:lnTo>
                    <a:pt x="57061" y="144703"/>
                  </a:lnTo>
                  <a:lnTo>
                    <a:pt x="57061" y="145224"/>
                  </a:lnTo>
                  <a:lnTo>
                    <a:pt x="62420" y="142455"/>
                  </a:lnTo>
                  <a:lnTo>
                    <a:pt x="64020" y="142062"/>
                  </a:lnTo>
                  <a:lnTo>
                    <a:pt x="65011" y="142455"/>
                  </a:lnTo>
                  <a:lnTo>
                    <a:pt x="67779" y="141414"/>
                  </a:lnTo>
                  <a:close/>
                </a:path>
                <a:path w="140335" h="262890">
                  <a:moveTo>
                    <a:pt x="68986" y="100787"/>
                  </a:moveTo>
                  <a:lnTo>
                    <a:pt x="68643" y="100444"/>
                  </a:lnTo>
                  <a:lnTo>
                    <a:pt x="68465" y="100787"/>
                  </a:lnTo>
                  <a:lnTo>
                    <a:pt x="68122" y="100965"/>
                  </a:lnTo>
                  <a:lnTo>
                    <a:pt x="67957" y="101485"/>
                  </a:lnTo>
                  <a:lnTo>
                    <a:pt x="68300" y="101130"/>
                  </a:lnTo>
                  <a:lnTo>
                    <a:pt x="68465" y="101130"/>
                  </a:lnTo>
                  <a:lnTo>
                    <a:pt x="68986" y="100787"/>
                  </a:lnTo>
                  <a:close/>
                </a:path>
                <a:path w="140335" h="262890">
                  <a:moveTo>
                    <a:pt x="69164" y="147815"/>
                  </a:moveTo>
                  <a:lnTo>
                    <a:pt x="67043" y="149085"/>
                  </a:lnTo>
                  <a:lnTo>
                    <a:pt x="66573" y="151968"/>
                  </a:lnTo>
                  <a:lnTo>
                    <a:pt x="69164" y="147815"/>
                  </a:lnTo>
                  <a:close/>
                </a:path>
                <a:path w="140335" h="262890">
                  <a:moveTo>
                    <a:pt x="69329" y="142214"/>
                  </a:moveTo>
                  <a:lnTo>
                    <a:pt x="67652" y="144183"/>
                  </a:lnTo>
                  <a:lnTo>
                    <a:pt x="69329" y="143154"/>
                  </a:lnTo>
                  <a:lnTo>
                    <a:pt x="69329" y="142214"/>
                  </a:lnTo>
                  <a:close/>
                </a:path>
                <a:path w="140335" h="262890">
                  <a:moveTo>
                    <a:pt x="70307" y="141071"/>
                  </a:moveTo>
                  <a:lnTo>
                    <a:pt x="69329" y="141071"/>
                  </a:lnTo>
                  <a:lnTo>
                    <a:pt x="69329" y="142214"/>
                  </a:lnTo>
                  <a:lnTo>
                    <a:pt x="70307" y="141071"/>
                  </a:lnTo>
                  <a:close/>
                </a:path>
                <a:path w="140335" h="262890">
                  <a:moveTo>
                    <a:pt x="72072" y="11061"/>
                  </a:moveTo>
                  <a:lnTo>
                    <a:pt x="71145" y="9715"/>
                  </a:lnTo>
                  <a:lnTo>
                    <a:pt x="70891" y="9715"/>
                  </a:lnTo>
                  <a:lnTo>
                    <a:pt x="71932" y="11061"/>
                  </a:lnTo>
                  <a:lnTo>
                    <a:pt x="72072" y="11061"/>
                  </a:lnTo>
                  <a:close/>
                </a:path>
                <a:path w="140335" h="262890">
                  <a:moveTo>
                    <a:pt x="72961" y="141071"/>
                  </a:moveTo>
                  <a:lnTo>
                    <a:pt x="71234" y="138658"/>
                  </a:lnTo>
                  <a:lnTo>
                    <a:pt x="67081" y="140385"/>
                  </a:lnTo>
                  <a:lnTo>
                    <a:pt x="69850" y="133642"/>
                  </a:lnTo>
                  <a:lnTo>
                    <a:pt x="67081" y="132778"/>
                  </a:lnTo>
                  <a:lnTo>
                    <a:pt x="64668" y="134505"/>
                  </a:lnTo>
                  <a:lnTo>
                    <a:pt x="63804" y="135890"/>
                  </a:lnTo>
                  <a:lnTo>
                    <a:pt x="64668" y="138480"/>
                  </a:lnTo>
                  <a:lnTo>
                    <a:pt x="65532" y="139344"/>
                  </a:lnTo>
                  <a:lnTo>
                    <a:pt x="66217" y="139865"/>
                  </a:lnTo>
                  <a:lnTo>
                    <a:pt x="67437" y="141071"/>
                  </a:lnTo>
                  <a:lnTo>
                    <a:pt x="58026" y="141071"/>
                  </a:lnTo>
                  <a:lnTo>
                    <a:pt x="58077" y="141414"/>
                  </a:lnTo>
                  <a:lnTo>
                    <a:pt x="66649" y="141414"/>
                  </a:lnTo>
                  <a:lnTo>
                    <a:pt x="70891" y="140385"/>
                  </a:lnTo>
                  <a:lnTo>
                    <a:pt x="70307" y="141071"/>
                  </a:lnTo>
                  <a:lnTo>
                    <a:pt x="72961" y="141071"/>
                  </a:lnTo>
                  <a:close/>
                </a:path>
                <a:path w="140335" h="262890">
                  <a:moveTo>
                    <a:pt x="73139" y="257429"/>
                  </a:moveTo>
                  <a:lnTo>
                    <a:pt x="72440" y="256908"/>
                  </a:lnTo>
                  <a:lnTo>
                    <a:pt x="71577" y="256565"/>
                  </a:lnTo>
                  <a:lnTo>
                    <a:pt x="71234" y="255701"/>
                  </a:lnTo>
                  <a:lnTo>
                    <a:pt x="70192" y="256743"/>
                  </a:lnTo>
                  <a:lnTo>
                    <a:pt x="68465" y="257086"/>
                  </a:lnTo>
                  <a:lnTo>
                    <a:pt x="67779" y="258470"/>
                  </a:lnTo>
                  <a:lnTo>
                    <a:pt x="69507" y="258292"/>
                  </a:lnTo>
                  <a:lnTo>
                    <a:pt x="71412" y="258292"/>
                  </a:lnTo>
                  <a:lnTo>
                    <a:pt x="73139" y="257429"/>
                  </a:lnTo>
                  <a:close/>
                </a:path>
                <a:path w="140335" h="262890">
                  <a:moveTo>
                    <a:pt x="73139" y="253276"/>
                  </a:moveTo>
                  <a:lnTo>
                    <a:pt x="72618" y="252933"/>
                  </a:lnTo>
                  <a:lnTo>
                    <a:pt x="72097" y="252412"/>
                  </a:lnTo>
                  <a:lnTo>
                    <a:pt x="72097" y="252069"/>
                  </a:lnTo>
                  <a:lnTo>
                    <a:pt x="71577" y="251891"/>
                  </a:lnTo>
                  <a:lnTo>
                    <a:pt x="71069" y="253111"/>
                  </a:lnTo>
                  <a:lnTo>
                    <a:pt x="69164" y="253974"/>
                  </a:lnTo>
                  <a:lnTo>
                    <a:pt x="71234" y="255701"/>
                  </a:lnTo>
                  <a:lnTo>
                    <a:pt x="71412" y="254317"/>
                  </a:lnTo>
                  <a:lnTo>
                    <a:pt x="73139" y="253276"/>
                  </a:lnTo>
                  <a:close/>
                </a:path>
                <a:path w="140335" h="262890">
                  <a:moveTo>
                    <a:pt x="73482" y="108572"/>
                  </a:moveTo>
                  <a:lnTo>
                    <a:pt x="72275" y="109093"/>
                  </a:lnTo>
                  <a:lnTo>
                    <a:pt x="71234" y="109435"/>
                  </a:lnTo>
                  <a:lnTo>
                    <a:pt x="70027" y="109778"/>
                  </a:lnTo>
                  <a:lnTo>
                    <a:pt x="70370" y="111506"/>
                  </a:lnTo>
                  <a:lnTo>
                    <a:pt x="68122" y="113411"/>
                  </a:lnTo>
                  <a:lnTo>
                    <a:pt x="65354" y="113068"/>
                  </a:lnTo>
                  <a:lnTo>
                    <a:pt x="65189" y="114973"/>
                  </a:lnTo>
                  <a:lnTo>
                    <a:pt x="62077" y="115658"/>
                  </a:lnTo>
                  <a:lnTo>
                    <a:pt x="62941" y="117563"/>
                  </a:lnTo>
                  <a:lnTo>
                    <a:pt x="66916" y="116001"/>
                  </a:lnTo>
                  <a:lnTo>
                    <a:pt x="68643" y="116865"/>
                  </a:lnTo>
                  <a:lnTo>
                    <a:pt x="69507" y="112725"/>
                  </a:lnTo>
                  <a:lnTo>
                    <a:pt x="71932" y="113411"/>
                  </a:lnTo>
                  <a:lnTo>
                    <a:pt x="71577" y="111506"/>
                  </a:lnTo>
                  <a:lnTo>
                    <a:pt x="71932" y="110642"/>
                  </a:lnTo>
                  <a:lnTo>
                    <a:pt x="72097" y="109956"/>
                  </a:lnTo>
                  <a:lnTo>
                    <a:pt x="72961" y="109435"/>
                  </a:lnTo>
                  <a:lnTo>
                    <a:pt x="73482" y="108572"/>
                  </a:lnTo>
                  <a:close/>
                </a:path>
                <a:path w="140335" h="262890">
                  <a:moveTo>
                    <a:pt x="74523" y="124307"/>
                  </a:moveTo>
                  <a:lnTo>
                    <a:pt x="72796" y="124472"/>
                  </a:lnTo>
                  <a:lnTo>
                    <a:pt x="71412" y="122402"/>
                  </a:lnTo>
                  <a:lnTo>
                    <a:pt x="73317" y="121539"/>
                  </a:lnTo>
                  <a:lnTo>
                    <a:pt x="72796" y="121539"/>
                  </a:lnTo>
                  <a:lnTo>
                    <a:pt x="70370" y="120332"/>
                  </a:lnTo>
                  <a:lnTo>
                    <a:pt x="69926" y="122402"/>
                  </a:lnTo>
                  <a:lnTo>
                    <a:pt x="69850" y="122745"/>
                  </a:lnTo>
                  <a:lnTo>
                    <a:pt x="68122" y="123266"/>
                  </a:lnTo>
                  <a:lnTo>
                    <a:pt x="68643" y="124307"/>
                  </a:lnTo>
                  <a:lnTo>
                    <a:pt x="68732" y="124472"/>
                  </a:lnTo>
                  <a:lnTo>
                    <a:pt x="69596" y="126199"/>
                  </a:lnTo>
                  <a:lnTo>
                    <a:pt x="69684" y="126377"/>
                  </a:lnTo>
                  <a:lnTo>
                    <a:pt x="69761" y="126555"/>
                  </a:lnTo>
                  <a:lnTo>
                    <a:pt x="69850" y="126720"/>
                  </a:lnTo>
                  <a:lnTo>
                    <a:pt x="67437" y="125857"/>
                  </a:lnTo>
                  <a:lnTo>
                    <a:pt x="65354" y="125336"/>
                  </a:lnTo>
                  <a:lnTo>
                    <a:pt x="65239" y="126199"/>
                  </a:lnTo>
                  <a:lnTo>
                    <a:pt x="65189" y="126555"/>
                  </a:lnTo>
                  <a:lnTo>
                    <a:pt x="65036" y="126720"/>
                  </a:lnTo>
                  <a:lnTo>
                    <a:pt x="64147" y="127762"/>
                  </a:lnTo>
                  <a:lnTo>
                    <a:pt x="64668" y="128968"/>
                  </a:lnTo>
                  <a:lnTo>
                    <a:pt x="65189" y="129311"/>
                  </a:lnTo>
                  <a:lnTo>
                    <a:pt x="65874" y="129489"/>
                  </a:lnTo>
                  <a:lnTo>
                    <a:pt x="66395" y="129832"/>
                  </a:lnTo>
                  <a:lnTo>
                    <a:pt x="65963" y="128104"/>
                  </a:lnTo>
                  <a:lnTo>
                    <a:pt x="65874" y="127762"/>
                  </a:lnTo>
                  <a:lnTo>
                    <a:pt x="68821" y="128104"/>
                  </a:lnTo>
                  <a:lnTo>
                    <a:pt x="70027" y="127063"/>
                  </a:lnTo>
                  <a:lnTo>
                    <a:pt x="70192" y="126720"/>
                  </a:lnTo>
                  <a:lnTo>
                    <a:pt x="70281" y="126555"/>
                  </a:lnTo>
                  <a:lnTo>
                    <a:pt x="70370" y="126377"/>
                  </a:lnTo>
                  <a:lnTo>
                    <a:pt x="71234" y="126377"/>
                  </a:lnTo>
                  <a:lnTo>
                    <a:pt x="72440" y="126720"/>
                  </a:lnTo>
                  <a:lnTo>
                    <a:pt x="72504" y="126555"/>
                  </a:lnTo>
                  <a:lnTo>
                    <a:pt x="72618" y="126199"/>
                  </a:lnTo>
                  <a:lnTo>
                    <a:pt x="73660" y="125514"/>
                  </a:lnTo>
                  <a:lnTo>
                    <a:pt x="73825" y="124815"/>
                  </a:lnTo>
                  <a:lnTo>
                    <a:pt x="74180" y="124472"/>
                  </a:lnTo>
                  <a:lnTo>
                    <a:pt x="74523" y="124307"/>
                  </a:lnTo>
                  <a:close/>
                </a:path>
                <a:path w="140335" h="262890">
                  <a:moveTo>
                    <a:pt x="75209" y="13309"/>
                  </a:moveTo>
                  <a:lnTo>
                    <a:pt x="73393" y="13309"/>
                  </a:lnTo>
                  <a:lnTo>
                    <a:pt x="73825" y="14173"/>
                  </a:lnTo>
                  <a:lnTo>
                    <a:pt x="74523" y="13652"/>
                  </a:lnTo>
                  <a:lnTo>
                    <a:pt x="75209" y="13309"/>
                  </a:lnTo>
                  <a:close/>
                </a:path>
                <a:path w="140335" h="262890">
                  <a:moveTo>
                    <a:pt x="75387" y="41490"/>
                  </a:moveTo>
                  <a:lnTo>
                    <a:pt x="75209" y="41148"/>
                  </a:lnTo>
                  <a:lnTo>
                    <a:pt x="75095" y="41389"/>
                  </a:lnTo>
                  <a:lnTo>
                    <a:pt x="74523" y="40792"/>
                  </a:lnTo>
                  <a:lnTo>
                    <a:pt x="74523" y="41313"/>
                  </a:lnTo>
                  <a:lnTo>
                    <a:pt x="74345" y="41490"/>
                  </a:lnTo>
                  <a:lnTo>
                    <a:pt x="74523" y="41833"/>
                  </a:lnTo>
                  <a:lnTo>
                    <a:pt x="74688" y="42011"/>
                  </a:lnTo>
                  <a:lnTo>
                    <a:pt x="74866" y="41833"/>
                  </a:lnTo>
                  <a:lnTo>
                    <a:pt x="75044" y="41833"/>
                  </a:lnTo>
                  <a:lnTo>
                    <a:pt x="75145" y="41605"/>
                  </a:lnTo>
                  <a:lnTo>
                    <a:pt x="75387" y="41833"/>
                  </a:lnTo>
                  <a:lnTo>
                    <a:pt x="75387" y="41490"/>
                  </a:lnTo>
                  <a:close/>
                </a:path>
                <a:path w="140335" h="262890">
                  <a:moveTo>
                    <a:pt x="75565" y="61366"/>
                  </a:moveTo>
                  <a:lnTo>
                    <a:pt x="75209" y="60680"/>
                  </a:lnTo>
                  <a:lnTo>
                    <a:pt x="74523" y="60680"/>
                  </a:lnTo>
                  <a:lnTo>
                    <a:pt x="74866" y="61366"/>
                  </a:lnTo>
                  <a:lnTo>
                    <a:pt x="75044" y="61544"/>
                  </a:lnTo>
                  <a:lnTo>
                    <a:pt x="75044" y="61366"/>
                  </a:lnTo>
                  <a:lnTo>
                    <a:pt x="75565" y="61366"/>
                  </a:lnTo>
                  <a:close/>
                </a:path>
                <a:path w="140335" h="262890">
                  <a:moveTo>
                    <a:pt x="75907" y="11226"/>
                  </a:moveTo>
                  <a:lnTo>
                    <a:pt x="75387" y="11226"/>
                  </a:lnTo>
                  <a:lnTo>
                    <a:pt x="75044" y="11061"/>
                  </a:lnTo>
                  <a:lnTo>
                    <a:pt x="75044" y="11404"/>
                  </a:lnTo>
                  <a:lnTo>
                    <a:pt x="75387" y="11582"/>
                  </a:lnTo>
                  <a:lnTo>
                    <a:pt x="75907" y="11582"/>
                  </a:lnTo>
                  <a:lnTo>
                    <a:pt x="75907" y="11226"/>
                  </a:lnTo>
                  <a:close/>
                </a:path>
                <a:path w="140335" h="262890">
                  <a:moveTo>
                    <a:pt x="76073" y="12090"/>
                  </a:moveTo>
                  <a:lnTo>
                    <a:pt x="75730" y="11747"/>
                  </a:lnTo>
                  <a:lnTo>
                    <a:pt x="75209" y="11582"/>
                  </a:lnTo>
                  <a:lnTo>
                    <a:pt x="74866" y="11404"/>
                  </a:lnTo>
                  <a:lnTo>
                    <a:pt x="74688" y="11404"/>
                  </a:lnTo>
                  <a:lnTo>
                    <a:pt x="74523" y="11404"/>
                  </a:lnTo>
                  <a:lnTo>
                    <a:pt x="72313" y="11404"/>
                  </a:lnTo>
                  <a:lnTo>
                    <a:pt x="72796" y="12090"/>
                  </a:lnTo>
                  <a:lnTo>
                    <a:pt x="73050" y="12611"/>
                  </a:lnTo>
                  <a:lnTo>
                    <a:pt x="73393" y="13309"/>
                  </a:lnTo>
                  <a:lnTo>
                    <a:pt x="73317" y="13131"/>
                  </a:lnTo>
                  <a:lnTo>
                    <a:pt x="75907" y="13131"/>
                  </a:lnTo>
                  <a:lnTo>
                    <a:pt x="75565" y="12611"/>
                  </a:lnTo>
                  <a:lnTo>
                    <a:pt x="74688" y="12268"/>
                  </a:lnTo>
                  <a:lnTo>
                    <a:pt x="74688" y="11582"/>
                  </a:lnTo>
                  <a:lnTo>
                    <a:pt x="75730" y="12268"/>
                  </a:lnTo>
                  <a:lnTo>
                    <a:pt x="76073" y="12268"/>
                  </a:lnTo>
                  <a:lnTo>
                    <a:pt x="76073" y="12090"/>
                  </a:lnTo>
                  <a:close/>
                </a:path>
                <a:path w="140335" h="262890">
                  <a:moveTo>
                    <a:pt x="76149" y="120154"/>
                  </a:moveTo>
                  <a:lnTo>
                    <a:pt x="75730" y="120154"/>
                  </a:lnTo>
                  <a:lnTo>
                    <a:pt x="75387" y="120497"/>
                  </a:lnTo>
                  <a:lnTo>
                    <a:pt x="76149" y="120154"/>
                  </a:lnTo>
                  <a:close/>
                </a:path>
                <a:path w="140335" h="262890">
                  <a:moveTo>
                    <a:pt x="77203" y="122745"/>
                  </a:moveTo>
                  <a:lnTo>
                    <a:pt x="76758" y="121539"/>
                  </a:lnTo>
                  <a:lnTo>
                    <a:pt x="76377" y="120675"/>
                  </a:lnTo>
                  <a:lnTo>
                    <a:pt x="74866" y="120675"/>
                  </a:lnTo>
                  <a:lnTo>
                    <a:pt x="76428" y="121539"/>
                  </a:lnTo>
                  <a:lnTo>
                    <a:pt x="77203" y="122745"/>
                  </a:lnTo>
                  <a:close/>
                </a:path>
                <a:path w="140335" h="262890">
                  <a:moveTo>
                    <a:pt x="77635" y="5359"/>
                  </a:moveTo>
                  <a:lnTo>
                    <a:pt x="77457" y="5524"/>
                  </a:lnTo>
                  <a:lnTo>
                    <a:pt x="77457" y="6045"/>
                  </a:lnTo>
                  <a:lnTo>
                    <a:pt x="77635" y="6045"/>
                  </a:lnTo>
                  <a:lnTo>
                    <a:pt x="77635" y="5359"/>
                  </a:lnTo>
                  <a:close/>
                </a:path>
                <a:path w="140335" h="262890">
                  <a:moveTo>
                    <a:pt x="78384" y="144360"/>
                  </a:moveTo>
                  <a:lnTo>
                    <a:pt x="74612" y="144360"/>
                  </a:lnTo>
                  <a:lnTo>
                    <a:pt x="74739" y="144526"/>
                  </a:lnTo>
                  <a:lnTo>
                    <a:pt x="74866" y="144703"/>
                  </a:lnTo>
                  <a:lnTo>
                    <a:pt x="77114" y="144703"/>
                  </a:lnTo>
                  <a:lnTo>
                    <a:pt x="77800" y="144881"/>
                  </a:lnTo>
                  <a:lnTo>
                    <a:pt x="77800" y="145224"/>
                  </a:lnTo>
                  <a:lnTo>
                    <a:pt x="77978" y="145567"/>
                  </a:lnTo>
                  <a:lnTo>
                    <a:pt x="78092" y="145224"/>
                  </a:lnTo>
                  <a:lnTo>
                    <a:pt x="78206" y="144881"/>
                  </a:lnTo>
                  <a:lnTo>
                    <a:pt x="78270" y="144703"/>
                  </a:lnTo>
                  <a:lnTo>
                    <a:pt x="78384" y="144360"/>
                  </a:lnTo>
                  <a:close/>
                </a:path>
                <a:path w="140335" h="262890">
                  <a:moveTo>
                    <a:pt x="78740" y="44221"/>
                  </a:moveTo>
                  <a:lnTo>
                    <a:pt x="77457" y="43738"/>
                  </a:lnTo>
                  <a:lnTo>
                    <a:pt x="76428" y="43040"/>
                  </a:lnTo>
                  <a:lnTo>
                    <a:pt x="75387" y="41833"/>
                  </a:lnTo>
                  <a:lnTo>
                    <a:pt x="75387" y="42011"/>
                  </a:lnTo>
                  <a:lnTo>
                    <a:pt x="75209" y="41833"/>
                  </a:lnTo>
                  <a:lnTo>
                    <a:pt x="75044" y="41833"/>
                  </a:lnTo>
                  <a:lnTo>
                    <a:pt x="74930" y="42011"/>
                  </a:lnTo>
                  <a:lnTo>
                    <a:pt x="73418" y="44424"/>
                  </a:lnTo>
                  <a:lnTo>
                    <a:pt x="73444" y="45288"/>
                  </a:lnTo>
                  <a:lnTo>
                    <a:pt x="73660" y="46329"/>
                  </a:lnTo>
                  <a:lnTo>
                    <a:pt x="75044" y="48056"/>
                  </a:lnTo>
                  <a:lnTo>
                    <a:pt x="77457" y="48056"/>
                  </a:lnTo>
                  <a:lnTo>
                    <a:pt x="78562" y="44754"/>
                  </a:lnTo>
                  <a:lnTo>
                    <a:pt x="78676" y="44424"/>
                  </a:lnTo>
                  <a:lnTo>
                    <a:pt x="78740" y="44221"/>
                  </a:lnTo>
                  <a:close/>
                </a:path>
                <a:path w="140335" h="262890">
                  <a:moveTo>
                    <a:pt x="79616" y="44754"/>
                  </a:moveTo>
                  <a:lnTo>
                    <a:pt x="79019" y="43395"/>
                  </a:lnTo>
                  <a:lnTo>
                    <a:pt x="78905" y="43738"/>
                  </a:lnTo>
                  <a:lnTo>
                    <a:pt x="78841" y="44424"/>
                  </a:lnTo>
                  <a:lnTo>
                    <a:pt x="79616" y="44754"/>
                  </a:lnTo>
                  <a:close/>
                </a:path>
                <a:path w="140335" h="262890">
                  <a:moveTo>
                    <a:pt x="80225" y="141935"/>
                  </a:moveTo>
                  <a:lnTo>
                    <a:pt x="79705" y="141592"/>
                  </a:lnTo>
                  <a:lnTo>
                    <a:pt x="78841" y="141249"/>
                  </a:lnTo>
                  <a:lnTo>
                    <a:pt x="77292" y="141935"/>
                  </a:lnTo>
                  <a:lnTo>
                    <a:pt x="80225" y="141935"/>
                  </a:lnTo>
                  <a:close/>
                </a:path>
                <a:path w="140335" h="262890">
                  <a:moveTo>
                    <a:pt x="80225" y="116700"/>
                  </a:moveTo>
                  <a:lnTo>
                    <a:pt x="79883" y="116522"/>
                  </a:lnTo>
                  <a:lnTo>
                    <a:pt x="79705" y="116179"/>
                  </a:lnTo>
                  <a:lnTo>
                    <a:pt x="79362" y="116522"/>
                  </a:lnTo>
                  <a:lnTo>
                    <a:pt x="79362" y="116700"/>
                  </a:lnTo>
                  <a:lnTo>
                    <a:pt x="80225" y="117043"/>
                  </a:lnTo>
                  <a:lnTo>
                    <a:pt x="80225" y="116700"/>
                  </a:lnTo>
                  <a:close/>
                </a:path>
                <a:path w="140335" h="262890">
                  <a:moveTo>
                    <a:pt x="80924" y="142455"/>
                  </a:moveTo>
                  <a:lnTo>
                    <a:pt x="80454" y="142113"/>
                  </a:lnTo>
                  <a:lnTo>
                    <a:pt x="74866" y="142113"/>
                  </a:lnTo>
                  <a:lnTo>
                    <a:pt x="73825" y="143319"/>
                  </a:lnTo>
                  <a:lnTo>
                    <a:pt x="74345" y="144018"/>
                  </a:lnTo>
                  <a:lnTo>
                    <a:pt x="78498" y="144018"/>
                  </a:lnTo>
                  <a:lnTo>
                    <a:pt x="80352" y="144018"/>
                  </a:lnTo>
                  <a:lnTo>
                    <a:pt x="80924" y="142455"/>
                  </a:lnTo>
                  <a:close/>
                </a:path>
                <a:path w="140335" h="262890">
                  <a:moveTo>
                    <a:pt x="80924" y="123952"/>
                  </a:moveTo>
                  <a:lnTo>
                    <a:pt x="77978" y="123952"/>
                  </a:lnTo>
                  <a:lnTo>
                    <a:pt x="75565" y="124307"/>
                  </a:lnTo>
                  <a:lnTo>
                    <a:pt x="77114" y="124650"/>
                  </a:lnTo>
                  <a:lnTo>
                    <a:pt x="78841" y="125171"/>
                  </a:lnTo>
                  <a:lnTo>
                    <a:pt x="80225" y="124307"/>
                  </a:lnTo>
                  <a:lnTo>
                    <a:pt x="80924" y="123952"/>
                  </a:lnTo>
                  <a:close/>
                </a:path>
                <a:path w="140335" h="262890">
                  <a:moveTo>
                    <a:pt x="81610" y="102870"/>
                  </a:moveTo>
                  <a:lnTo>
                    <a:pt x="79540" y="99923"/>
                  </a:lnTo>
                  <a:lnTo>
                    <a:pt x="78841" y="101828"/>
                  </a:lnTo>
                  <a:lnTo>
                    <a:pt x="77457" y="102870"/>
                  </a:lnTo>
                  <a:lnTo>
                    <a:pt x="75209" y="103555"/>
                  </a:lnTo>
                  <a:lnTo>
                    <a:pt x="75907" y="104076"/>
                  </a:lnTo>
                  <a:lnTo>
                    <a:pt x="75907" y="104762"/>
                  </a:lnTo>
                  <a:lnTo>
                    <a:pt x="76250" y="105460"/>
                  </a:lnTo>
                  <a:lnTo>
                    <a:pt x="79362" y="108229"/>
                  </a:lnTo>
                  <a:lnTo>
                    <a:pt x="81610" y="102870"/>
                  </a:lnTo>
                  <a:close/>
                </a:path>
                <a:path w="140335" h="262890">
                  <a:moveTo>
                    <a:pt x="82994" y="17449"/>
                  </a:moveTo>
                  <a:lnTo>
                    <a:pt x="82651" y="17449"/>
                  </a:lnTo>
                  <a:lnTo>
                    <a:pt x="80568" y="18491"/>
                  </a:lnTo>
                  <a:lnTo>
                    <a:pt x="79019" y="15722"/>
                  </a:lnTo>
                  <a:lnTo>
                    <a:pt x="77114" y="14859"/>
                  </a:lnTo>
                  <a:lnTo>
                    <a:pt x="76771" y="15036"/>
                  </a:lnTo>
                  <a:lnTo>
                    <a:pt x="76073" y="15036"/>
                  </a:lnTo>
                  <a:lnTo>
                    <a:pt x="76936" y="16421"/>
                  </a:lnTo>
                  <a:lnTo>
                    <a:pt x="79540" y="16941"/>
                  </a:lnTo>
                  <a:lnTo>
                    <a:pt x="78320" y="18326"/>
                  </a:lnTo>
                  <a:lnTo>
                    <a:pt x="79540" y="18669"/>
                  </a:lnTo>
                  <a:lnTo>
                    <a:pt x="80403" y="19011"/>
                  </a:lnTo>
                  <a:lnTo>
                    <a:pt x="80924" y="19697"/>
                  </a:lnTo>
                  <a:lnTo>
                    <a:pt x="81089" y="18834"/>
                  </a:lnTo>
                  <a:lnTo>
                    <a:pt x="81788" y="17970"/>
                  </a:lnTo>
                  <a:lnTo>
                    <a:pt x="82994" y="17449"/>
                  </a:lnTo>
                  <a:close/>
                </a:path>
                <a:path w="140335" h="262890">
                  <a:moveTo>
                    <a:pt x="83108" y="48399"/>
                  </a:moveTo>
                  <a:lnTo>
                    <a:pt x="81127" y="48399"/>
                  </a:lnTo>
                  <a:lnTo>
                    <a:pt x="81267" y="49784"/>
                  </a:lnTo>
                  <a:lnTo>
                    <a:pt x="83108" y="48399"/>
                  </a:lnTo>
                  <a:close/>
                </a:path>
                <a:path w="140335" h="262890">
                  <a:moveTo>
                    <a:pt x="84378" y="48234"/>
                  </a:moveTo>
                  <a:lnTo>
                    <a:pt x="82651" y="46850"/>
                  </a:lnTo>
                  <a:lnTo>
                    <a:pt x="80924" y="45288"/>
                  </a:lnTo>
                  <a:lnTo>
                    <a:pt x="79616" y="44754"/>
                  </a:lnTo>
                  <a:lnTo>
                    <a:pt x="81089" y="48056"/>
                  </a:lnTo>
                  <a:lnTo>
                    <a:pt x="81114" y="48234"/>
                  </a:lnTo>
                  <a:lnTo>
                    <a:pt x="83337" y="48234"/>
                  </a:lnTo>
                  <a:lnTo>
                    <a:pt x="84378" y="48234"/>
                  </a:lnTo>
                  <a:close/>
                </a:path>
                <a:path w="140335" h="262890">
                  <a:moveTo>
                    <a:pt x="88353" y="3797"/>
                  </a:moveTo>
                  <a:lnTo>
                    <a:pt x="85064" y="3454"/>
                  </a:lnTo>
                  <a:lnTo>
                    <a:pt x="84543" y="5181"/>
                  </a:lnTo>
                  <a:lnTo>
                    <a:pt x="83172" y="7429"/>
                  </a:lnTo>
                  <a:lnTo>
                    <a:pt x="85064" y="8470"/>
                  </a:lnTo>
                  <a:lnTo>
                    <a:pt x="85763" y="9677"/>
                  </a:lnTo>
                  <a:lnTo>
                    <a:pt x="84899" y="11582"/>
                  </a:lnTo>
                  <a:lnTo>
                    <a:pt x="85407" y="11925"/>
                  </a:lnTo>
                  <a:lnTo>
                    <a:pt x="85928" y="12090"/>
                  </a:lnTo>
                  <a:lnTo>
                    <a:pt x="86448" y="12446"/>
                  </a:lnTo>
                  <a:lnTo>
                    <a:pt x="86969" y="12268"/>
                  </a:lnTo>
                  <a:lnTo>
                    <a:pt x="87655" y="12090"/>
                  </a:lnTo>
                  <a:lnTo>
                    <a:pt x="88011" y="11582"/>
                  </a:lnTo>
                  <a:lnTo>
                    <a:pt x="87833" y="8978"/>
                  </a:lnTo>
                  <a:lnTo>
                    <a:pt x="87490" y="6388"/>
                  </a:lnTo>
                  <a:lnTo>
                    <a:pt x="88353" y="3797"/>
                  </a:lnTo>
                  <a:close/>
                </a:path>
                <a:path w="140335" h="262890">
                  <a:moveTo>
                    <a:pt x="88531" y="134327"/>
                  </a:moveTo>
                  <a:lnTo>
                    <a:pt x="88176" y="133807"/>
                  </a:lnTo>
                  <a:lnTo>
                    <a:pt x="87312" y="133642"/>
                  </a:lnTo>
                  <a:lnTo>
                    <a:pt x="86626" y="133642"/>
                  </a:lnTo>
                  <a:lnTo>
                    <a:pt x="86283" y="135547"/>
                  </a:lnTo>
                  <a:lnTo>
                    <a:pt x="83172" y="134162"/>
                  </a:lnTo>
                  <a:lnTo>
                    <a:pt x="82130" y="135712"/>
                  </a:lnTo>
                  <a:lnTo>
                    <a:pt x="83515" y="136753"/>
                  </a:lnTo>
                  <a:lnTo>
                    <a:pt x="85763" y="136575"/>
                  </a:lnTo>
                  <a:lnTo>
                    <a:pt x="87833" y="136232"/>
                  </a:lnTo>
                  <a:lnTo>
                    <a:pt x="86969" y="135547"/>
                  </a:lnTo>
                  <a:lnTo>
                    <a:pt x="87655" y="134327"/>
                  </a:lnTo>
                  <a:lnTo>
                    <a:pt x="88531" y="134327"/>
                  </a:lnTo>
                  <a:close/>
                </a:path>
                <a:path w="140335" h="262890">
                  <a:moveTo>
                    <a:pt x="88823" y="79527"/>
                  </a:moveTo>
                  <a:lnTo>
                    <a:pt x="87388" y="79527"/>
                  </a:lnTo>
                  <a:lnTo>
                    <a:pt x="88176" y="80556"/>
                  </a:lnTo>
                  <a:lnTo>
                    <a:pt x="88823" y="79527"/>
                  </a:lnTo>
                  <a:close/>
                </a:path>
                <a:path w="140335" h="262890">
                  <a:moveTo>
                    <a:pt x="88874" y="121196"/>
                  </a:moveTo>
                  <a:lnTo>
                    <a:pt x="86639" y="120459"/>
                  </a:lnTo>
                  <a:lnTo>
                    <a:pt x="84201" y="119634"/>
                  </a:lnTo>
                  <a:lnTo>
                    <a:pt x="86207" y="117932"/>
                  </a:lnTo>
                  <a:lnTo>
                    <a:pt x="82651" y="119113"/>
                  </a:lnTo>
                  <a:lnTo>
                    <a:pt x="82702" y="120446"/>
                  </a:lnTo>
                  <a:lnTo>
                    <a:pt x="82816" y="123266"/>
                  </a:lnTo>
                  <a:lnTo>
                    <a:pt x="85064" y="122923"/>
                  </a:lnTo>
                  <a:lnTo>
                    <a:pt x="86614" y="120497"/>
                  </a:lnTo>
                  <a:lnTo>
                    <a:pt x="88874" y="121196"/>
                  </a:lnTo>
                  <a:close/>
                </a:path>
                <a:path w="140335" h="262890">
                  <a:moveTo>
                    <a:pt x="89395" y="100622"/>
                  </a:moveTo>
                  <a:lnTo>
                    <a:pt x="88760" y="100622"/>
                  </a:lnTo>
                  <a:lnTo>
                    <a:pt x="88252" y="100241"/>
                  </a:lnTo>
                  <a:lnTo>
                    <a:pt x="88544" y="100965"/>
                  </a:lnTo>
                  <a:lnTo>
                    <a:pt x="88595" y="101104"/>
                  </a:lnTo>
                  <a:lnTo>
                    <a:pt x="89217" y="101307"/>
                  </a:lnTo>
                  <a:lnTo>
                    <a:pt x="89217" y="100965"/>
                  </a:lnTo>
                  <a:lnTo>
                    <a:pt x="89395" y="100622"/>
                  </a:lnTo>
                  <a:close/>
                </a:path>
                <a:path w="140335" h="262890">
                  <a:moveTo>
                    <a:pt x="89903" y="115138"/>
                  </a:moveTo>
                  <a:lnTo>
                    <a:pt x="87655" y="116700"/>
                  </a:lnTo>
                  <a:lnTo>
                    <a:pt x="86207" y="117932"/>
                  </a:lnTo>
                  <a:lnTo>
                    <a:pt x="87312" y="117563"/>
                  </a:lnTo>
                  <a:lnTo>
                    <a:pt x="89903" y="115138"/>
                  </a:lnTo>
                  <a:close/>
                </a:path>
                <a:path w="140335" h="262890">
                  <a:moveTo>
                    <a:pt x="90424" y="114795"/>
                  </a:moveTo>
                  <a:lnTo>
                    <a:pt x="90081" y="114617"/>
                  </a:lnTo>
                  <a:lnTo>
                    <a:pt x="90081" y="114884"/>
                  </a:lnTo>
                  <a:lnTo>
                    <a:pt x="90424" y="114795"/>
                  </a:lnTo>
                  <a:close/>
                </a:path>
                <a:path w="140335" h="262890">
                  <a:moveTo>
                    <a:pt x="90766" y="97332"/>
                  </a:moveTo>
                  <a:lnTo>
                    <a:pt x="89903" y="97332"/>
                  </a:lnTo>
                  <a:lnTo>
                    <a:pt x="88874" y="96291"/>
                  </a:lnTo>
                  <a:lnTo>
                    <a:pt x="88531" y="95605"/>
                  </a:lnTo>
                  <a:lnTo>
                    <a:pt x="87312" y="97675"/>
                  </a:lnTo>
                  <a:lnTo>
                    <a:pt x="84239" y="100241"/>
                  </a:lnTo>
                  <a:lnTo>
                    <a:pt x="84759" y="100622"/>
                  </a:lnTo>
                  <a:lnTo>
                    <a:pt x="86448" y="101650"/>
                  </a:lnTo>
                  <a:lnTo>
                    <a:pt x="89496" y="103276"/>
                  </a:lnTo>
                  <a:lnTo>
                    <a:pt x="88684" y="101307"/>
                  </a:lnTo>
                  <a:lnTo>
                    <a:pt x="88595" y="101104"/>
                  </a:lnTo>
                  <a:lnTo>
                    <a:pt x="88176" y="100965"/>
                  </a:lnTo>
                  <a:lnTo>
                    <a:pt x="88176" y="100076"/>
                  </a:lnTo>
                  <a:lnTo>
                    <a:pt x="87833" y="99237"/>
                  </a:lnTo>
                  <a:lnTo>
                    <a:pt x="90766" y="97332"/>
                  </a:lnTo>
                  <a:close/>
                </a:path>
                <a:path w="140335" h="262890">
                  <a:moveTo>
                    <a:pt x="91287" y="77622"/>
                  </a:moveTo>
                  <a:lnTo>
                    <a:pt x="90944" y="77444"/>
                  </a:lnTo>
                  <a:lnTo>
                    <a:pt x="91122" y="77101"/>
                  </a:lnTo>
                  <a:lnTo>
                    <a:pt x="90601" y="77101"/>
                  </a:lnTo>
                  <a:lnTo>
                    <a:pt x="90258" y="77279"/>
                  </a:lnTo>
                  <a:lnTo>
                    <a:pt x="89903" y="77279"/>
                  </a:lnTo>
                  <a:lnTo>
                    <a:pt x="90258" y="77622"/>
                  </a:lnTo>
                  <a:lnTo>
                    <a:pt x="90779" y="77965"/>
                  </a:lnTo>
                  <a:lnTo>
                    <a:pt x="91287" y="77622"/>
                  </a:lnTo>
                  <a:close/>
                </a:path>
                <a:path w="140335" h="262890">
                  <a:moveTo>
                    <a:pt x="91643" y="104419"/>
                  </a:moveTo>
                  <a:lnTo>
                    <a:pt x="89496" y="103276"/>
                  </a:lnTo>
                  <a:lnTo>
                    <a:pt x="90385" y="105460"/>
                  </a:lnTo>
                  <a:lnTo>
                    <a:pt x="91643" y="104419"/>
                  </a:lnTo>
                  <a:close/>
                </a:path>
                <a:path w="140335" h="262890">
                  <a:moveTo>
                    <a:pt x="91986" y="80391"/>
                  </a:moveTo>
                  <a:lnTo>
                    <a:pt x="91808" y="80213"/>
                  </a:lnTo>
                  <a:lnTo>
                    <a:pt x="91808" y="80048"/>
                  </a:lnTo>
                  <a:lnTo>
                    <a:pt x="91643" y="79692"/>
                  </a:lnTo>
                  <a:lnTo>
                    <a:pt x="91465" y="80048"/>
                  </a:lnTo>
                  <a:lnTo>
                    <a:pt x="91808" y="80391"/>
                  </a:lnTo>
                  <a:lnTo>
                    <a:pt x="91986" y="80391"/>
                  </a:lnTo>
                  <a:close/>
                </a:path>
                <a:path w="140335" h="262890">
                  <a:moveTo>
                    <a:pt x="92329" y="144932"/>
                  </a:moveTo>
                  <a:lnTo>
                    <a:pt x="91986" y="145402"/>
                  </a:lnTo>
                  <a:lnTo>
                    <a:pt x="92329" y="145402"/>
                  </a:lnTo>
                  <a:lnTo>
                    <a:pt x="92329" y="144932"/>
                  </a:lnTo>
                  <a:close/>
                </a:path>
                <a:path w="140335" h="262890">
                  <a:moveTo>
                    <a:pt x="92760" y="144360"/>
                  </a:moveTo>
                  <a:lnTo>
                    <a:pt x="92329" y="144360"/>
                  </a:lnTo>
                  <a:lnTo>
                    <a:pt x="92329" y="144932"/>
                  </a:lnTo>
                  <a:lnTo>
                    <a:pt x="92760" y="144360"/>
                  </a:lnTo>
                  <a:close/>
                </a:path>
                <a:path w="140335" h="262890">
                  <a:moveTo>
                    <a:pt x="93014" y="96634"/>
                  </a:moveTo>
                  <a:lnTo>
                    <a:pt x="92849" y="96469"/>
                  </a:lnTo>
                  <a:lnTo>
                    <a:pt x="91808" y="97510"/>
                  </a:lnTo>
                  <a:lnTo>
                    <a:pt x="92506" y="97155"/>
                  </a:lnTo>
                  <a:lnTo>
                    <a:pt x="92849" y="97155"/>
                  </a:lnTo>
                  <a:lnTo>
                    <a:pt x="92849" y="96989"/>
                  </a:lnTo>
                  <a:lnTo>
                    <a:pt x="93014" y="96634"/>
                  </a:lnTo>
                  <a:close/>
                </a:path>
                <a:path w="140335" h="262890">
                  <a:moveTo>
                    <a:pt x="93014" y="32321"/>
                  </a:moveTo>
                  <a:lnTo>
                    <a:pt x="92849" y="32321"/>
                  </a:lnTo>
                  <a:lnTo>
                    <a:pt x="92506" y="31978"/>
                  </a:lnTo>
                  <a:lnTo>
                    <a:pt x="92506" y="32842"/>
                  </a:lnTo>
                  <a:lnTo>
                    <a:pt x="92671" y="32842"/>
                  </a:lnTo>
                  <a:lnTo>
                    <a:pt x="93014" y="32321"/>
                  </a:lnTo>
                  <a:close/>
                </a:path>
                <a:path w="140335" h="262890">
                  <a:moveTo>
                    <a:pt x="94399" y="142633"/>
                  </a:moveTo>
                  <a:lnTo>
                    <a:pt x="93891" y="142113"/>
                  </a:lnTo>
                  <a:lnTo>
                    <a:pt x="93967" y="140728"/>
                  </a:lnTo>
                  <a:lnTo>
                    <a:pt x="94056" y="140385"/>
                  </a:lnTo>
                  <a:lnTo>
                    <a:pt x="93192" y="140385"/>
                  </a:lnTo>
                  <a:lnTo>
                    <a:pt x="92506" y="140728"/>
                  </a:lnTo>
                  <a:lnTo>
                    <a:pt x="92430" y="140385"/>
                  </a:lnTo>
                  <a:lnTo>
                    <a:pt x="92329" y="139865"/>
                  </a:lnTo>
                  <a:lnTo>
                    <a:pt x="87147" y="138480"/>
                  </a:lnTo>
                  <a:lnTo>
                    <a:pt x="90106" y="140728"/>
                  </a:lnTo>
                  <a:lnTo>
                    <a:pt x="93535" y="143319"/>
                  </a:lnTo>
                  <a:lnTo>
                    <a:pt x="93154" y="143840"/>
                  </a:lnTo>
                  <a:lnTo>
                    <a:pt x="92875" y="144208"/>
                  </a:lnTo>
                  <a:lnTo>
                    <a:pt x="94234" y="143840"/>
                  </a:lnTo>
                  <a:lnTo>
                    <a:pt x="94310" y="143319"/>
                  </a:lnTo>
                  <a:lnTo>
                    <a:pt x="94399" y="142633"/>
                  </a:lnTo>
                  <a:close/>
                </a:path>
                <a:path w="140335" h="262890">
                  <a:moveTo>
                    <a:pt x="95262" y="112369"/>
                  </a:moveTo>
                  <a:lnTo>
                    <a:pt x="94399" y="111163"/>
                  </a:lnTo>
                  <a:lnTo>
                    <a:pt x="91465" y="109258"/>
                  </a:lnTo>
                  <a:lnTo>
                    <a:pt x="92506" y="108051"/>
                  </a:lnTo>
                  <a:lnTo>
                    <a:pt x="90601" y="105981"/>
                  </a:lnTo>
                  <a:lnTo>
                    <a:pt x="90385" y="105460"/>
                  </a:lnTo>
                  <a:lnTo>
                    <a:pt x="87655" y="107708"/>
                  </a:lnTo>
                  <a:lnTo>
                    <a:pt x="86791" y="110985"/>
                  </a:lnTo>
                  <a:lnTo>
                    <a:pt x="87947" y="111683"/>
                  </a:lnTo>
                  <a:lnTo>
                    <a:pt x="88531" y="112026"/>
                  </a:lnTo>
                  <a:lnTo>
                    <a:pt x="90081" y="112204"/>
                  </a:lnTo>
                  <a:lnTo>
                    <a:pt x="90601" y="113588"/>
                  </a:lnTo>
                  <a:lnTo>
                    <a:pt x="90601" y="111683"/>
                  </a:lnTo>
                  <a:lnTo>
                    <a:pt x="93535" y="111848"/>
                  </a:lnTo>
                  <a:lnTo>
                    <a:pt x="95262" y="112369"/>
                  </a:lnTo>
                  <a:close/>
                </a:path>
                <a:path w="140335" h="262890">
                  <a:moveTo>
                    <a:pt x="97167" y="70535"/>
                  </a:moveTo>
                  <a:lnTo>
                    <a:pt x="95961" y="69151"/>
                  </a:lnTo>
                  <a:lnTo>
                    <a:pt x="93891" y="67424"/>
                  </a:lnTo>
                  <a:lnTo>
                    <a:pt x="94234" y="68808"/>
                  </a:lnTo>
                  <a:lnTo>
                    <a:pt x="92849" y="70192"/>
                  </a:lnTo>
                  <a:lnTo>
                    <a:pt x="93713" y="71399"/>
                  </a:lnTo>
                  <a:lnTo>
                    <a:pt x="97167" y="70535"/>
                  </a:lnTo>
                  <a:close/>
                </a:path>
                <a:path w="140335" h="262890">
                  <a:moveTo>
                    <a:pt x="97345" y="149377"/>
                  </a:moveTo>
                  <a:lnTo>
                    <a:pt x="96139" y="148856"/>
                  </a:lnTo>
                  <a:lnTo>
                    <a:pt x="96647" y="149377"/>
                  </a:lnTo>
                  <a:lnTo>
                    <a:pt x="97345" y="149377"/>
                  </a:lnTo>
                  <a:close/>
                </a:path>
                <a:path w="140335" h="262890">
                  <a:moveTo>
                    <a:pt x="98209" y="126555"/>
                  </a:moveTo>
                  <a:lnTo>
                    <a:pt x="96316" y="124841"/>
                  </a:lnTo>
                  <a:lnTo>
                    <a:pt x="93713" y="125171"/>
                  </a:lnTo>
                  <a:lnTo>
                    <a:pt x="94475" y="126555"/>
                  </a:lnTo>
                  <a:lnTo>
                    <a:pt x="94576" y="126720"/>
                  </a:lnTo>
                  <a:lnTo>
                    <a:pt x="96342" y="126720"/>
                  </a:lnTo>
                  <a:lnTo>
                    <a:pt x="97167" y="127063"/>
                  </a:lnTo>
                  <a:lnTo>
                    <a:pt x="98209" y="126555"/>
                  </a:lnTo>
                  <a:close/>
                </a:path>
                <a:path w="140335" h="262890">
                  <a:moveTo>
                    <a:pt x="98374" y="149720"/>
                  </a:moveTo>
                  <a:lnTo>
                    <a:pt x="98031" y="149377"/>
                  </a:lnTo>
                  <a:lnTo>
                    <a:pt x="97345" y="149377"/>
                  </a:lnTo>
                  <a:lnTo>
                    <a:pt x="98031" y="149720"/>
                  </a:lnTo>
                  <a:lnTo>
                    <a:pt x="98374" y="149720"/>
                  </a:lnTo>
                  <a:close/>
                </a:path>
                <a:path w="140335" h="262890">
                  <a:moveTo>
                    <a:pt x="99250" y="16243"/>
                  </a:moveTo>
                  <a:lnTo>
                    <a:pt x="99072" y="15900"/>
                  </a:lnTo>
                  <a:lnTo>
                    <a:pt x="99072" y="15379"/>
                  </a:lnTo>
                  <a:lnTo>
                    <a:pt x="98894" y="15036"/>
                  </a:lnTo>
                  <a:lnTo>
                    <a:pt x="98374" y="15036"/>
                  </a:lnTo>
                  <a:lnTo>
                    <a:pt x="98209" y="15722"/>
                  </a:lnTo>
                  <a:lnTo>
                    <a:pt x="97866" y="16078"/>
                  </a:lnTo>
                  <a:lnTo>
                    <a:pt x="99250" y="16243"/>
                  </a:lnTo>
                  <a:close/>
                </a:path>
                <a:path w="140335" h="262890">
                  <a:moveTo>
                    <a:pt x="99758" y="122402"/>
                  </a:moveTo>
                  <a:lnTo>
                    <a:pt x="97167" y="121539"/>
                  </a:lnTo>
                  <a:lnTo>
                    <a:pt x="97345" y="122224"/>
                  </a:lnTo>
                  <a:lnTo>
                    <a:pt x="97345" y="123088"/>
                  </a:lnTo>
                  <a:lnTo>
                    <a:pt x="96570" y="124637"/>
                  </a:lnTo>
                  <a:lnTo>
                    <a:pt x="99758" y="122402"/>
                  </a:lnTo>
                  <a:close/>
                </a:path>
                <a:path w="140335" h="262890">
                  <a:moveTo>
                    <a:pt x="104254" y="50647"/>
                  </a:moveTo>
                  <a:lnTo>
                    <a:pt x="102704" y="49961"/>
                  </a:lnTo>
                  <a:lnTo>
                    <a:pt x="102006" y="48920"/>
                  </a:lnTo>
                  <a:lnTo>
                    <a:pt x="101841" y="47713"/>
                  </a:lnTo>
                  <a:lnTo>
                    <a:pt x="100977" y="48577"/>
                  </a:lnTo>
                  <a:lnTo>
                    <a:pt x="101142" y="49961"/>
                  </a:lnTo>
                  <a:lnTo>
                    <a:pt x="102704" y="51168"/>
                  </a:lnTo>
                  <a:lnTo>
                    <a:pt x="103047" y="51511"/>
                  </a:lnTo>
                  <a:lnTo>
                    <a:pt x="103390" y="51689"/>
                  </a:lnTo>
                  <a:lnTo>
                    <a:pt x="103746" y="51689"/>
                  </a:lnTo>
                  <a:lnTo>
                    <a:pt x="103225" y="51168"/>
                  </a:lnTo>
                  <a:lnTo>
                    <a:pt x="103568" y="50825"/>
                  </a:lnTo>
                  <a:lnTo>
                    <a:pt x="104254" y="50647"/>
                  </a:lnTo>
                  <a:close/>
                </a:path>
                <a:path w="140335" h="262890">
                  <a:moveTo>
                    <a:pt x="104609" y="90589"/>
                  </a:moveTo>
                  <a:lnTo>
                    <a:pt x="104432" y="90068"/>
                  </a:lnTo>
                  <a:lnTo>
                    <a:pt x="104089" y="89547"/>
                  </a:lnTo>
                  <a:lnTo>
                    <a:pt x="104254" y="89027"/>
                  </a:lnTo>
                  <a:lnTo>
                    <a:pt x="103911" y="89725"/>
                  </a:lnTo>
                  <a:lnTo>
                    <a:pt x="103746" y="90411"/>
                  </a:lnTo>
                  <a:lnTo>
                    <a:pt x="104254" y="90411"/>
                  </a:lnTo>
                  <a:lnTo>
                    <a:pt x="104609" y="90589"/>
                  </a:lnTo>
                  <a:close/>
                </a:path>
                <a:path w="140335" h="262890">
                  <a:moveTo>
                    <a:pt x="107365" y="1206"/>
                  </a:moveTo>
                  <a:lnTo>
                    <a:pt x="107200" y="342"/>
                  </a:lnTo>
                  <a:lnTo>
                    <a:pt x="106159" y="508"/>
                  </a:lnTo>
                  <a:lnTo>
                    <a:pt x="105473" y="0"/>
                  </a:lnTo>
                  <a:lnTo>
                    <a:pt x="105473" y="508"/>
                  </a:lnTo>
                  <a:lnTo>
                    <a:pt x="105981" y="685"/>
                  </a:lnTo>
                  <a:lnTo>
                    <a:pt x="106857" y="1028"/>
                  </a:lnTo>
                  <a:lnTo>
                    <a:pt x="107365" y="1206"/>
                  </a:lnTo>
                  <a:close/>
                </a:path>
                <a:path w="140335" h="262890">
                  <a:moveTo>
                    <a:pt x="107886" y="144881"/>
                  </a:moveTo>
                  <a:lnTo>
                    <a:pt x="107543" y="142278"/>
                  </a:lnTo>
                  <a:lnTo>
                    <a:pt x="103568" y="143497"/>
                  </a:lnTo>
                  <a:lnTo>
                    <a:pt x="103225" y="144881"/>
                  </a:lnTo>
                  <a:lnTo>
                    <a:pt x="102704" y="145567"/>
                  </a:lnTo>
                  <a:lnTo>
                    <a:pt x="102870" y="145745"/>
                  </a:lnTo>
                  <a:lnTo>
                    <a:pt x="102870" y="146088"/>
                  </a:lnTo>
                  <a:lnTo>
                    <a:pt x="106159" y="146088"/>
                  </a:lnTo>
                  <a:lnTo>
                    <a:pt x="107886" y="144881"/>
                  </a:lnTo>
                  <a:close/>
                </a:path>
                <a:path w="140335" h="262890">
                  <a:moveTo>
                    <a:pt x="108064" y="70878"/>
                  </a:moveTo>
                  <a:lnTo>
                    <a:pt x="107022" y="69837"/>
                  </a:lnTo>
                  <a:lnTo>
                    <a:pt x="105473" y="70015"/>
                  </a:lnTo>
                  <a:lnTo>
                    <a:pt x="104254" y="70358"/>
                  </a:lnTo>
                  <a:lnTo>
                    <a:pt x="103060" y="68668"/>
                  </a:lnTo>
                  <a:lnTo>
                    <a:pt x="106159" y="66382"/>
                  </a:lnTo>
                  <a:lnTo>
                    <a:pt x="105816" y="66217"/>
                  </a:lnTo>
                  <a:lnTo>
                    <a:pt x="105295" y="66217"/>
                  </a:lnTo>
                  <a:lnTo>
                    <a:pt x="105117" y="66382"/>
                  </a:lnTo>
                  <a:lnTo>
                    <a:pt x="103911" y="67767"/>
                  </a:lnTo>
                  <a:lnTo>
                    <a:pt x="103225" y="67945"/>
                  </a:lnTo>
                  <a:lnTo>
                    <a:pt x="102006" y="67945"/>
                  </a:lnTo>
                  <a:lnTo>
                    <a:pt x="102362" y="68287"/>
                  </a:lnTo>
                  <a:lnTo>
                    <a:pt x="102704" y="68453"/>
                  </a:lnTo>
                  <a:lnTo>
                    <a:pt x="102831" y="68745"/>
                  </a:lnTo>
                  <a:lnTo>
                    <a:pt x="102362" y="68973"/>
                  </a:lnTo>
                  <a:lnTo>
                    <a:pt x="102006" y="69494"/>
                  </a:lnTo>
                  <a:lnTo>
                    <a:pt x="101663" y="69837"/>
                  </a:lnTo>
                  <a:lnTo>
                    <a:pt x="102527" y="70358"/>
                  </a:lnTo>
                  <a:lnTo>
                    <a:pt x="103708" y="70472"/>
                  </a:lnTo>
                  <a:lnTo>
                    <a:pt x="103390" y="70535"/>
                  </a:lnTo>
                  <a:lnTo>
                    <a:pt x="100799" y="70535"/>
                  </a:lnTo>
                  <a:lnTo>
                    <a:pt x="100457" y="71056"/>
                  </a:lnTo>
                  <a:lnTo>
                    <a:pt x="99936" y="71221"/>
                  </a:lnTo>
                  <a:lnTo>
                    <a:pt x="99758" y="71577"/>
                  </a:lnTo>
                  <a:lnTo>
                    <a:pt x="101498" y="72605"/>
                  </a:lnTo>
                  <a:lnTo>
                    <a:pt x="105295" y="72263"/>
                  </a:lnTo>
                  <a:lnTo>
                    <a:pt x="106502" y="71056"/>
                  </a:lnTo>
                  <a:lnTo>
                    <a:pt x="105003" y="70599"/>
                  </a:lnTo>
                  <a:lnTo>
                    <a:pt x="108064" y="70878"/>
                  </a:lnTo>
                  <a:close/>
                </a:path>
                <a:path w="140335" h="262890">
                  <a:moveTo>
                    <a:pt x="108064" y="43561"/>
                  </a:moveTo>
                  <a:lnTo>
                    <a:pt x="107365" y="41833"/>
                  </a:lnTo>
                  <a:lnTo>
                    <a:pt x="106337" y="42011"/>
                  </a:lnTo>
                  <a:lnTo>
                    <a:pt x="106337" y="41313"/>
                  </a:lnTo>
                  <a:lnTo>
                    <a:pt x="105816" y="41148"/>
                  </a:lnTo>
                  <a:lnTo>
                    <a:pt x="105473" y="41833"/>
                  </a:lnTo>
                  <a:lnTo>
                    <a:pt x="105473" y="42354"/>
                  </a:lnTo>
                  <a:lnTo>
                    <a:pt x="104775" y="42697"/>
                  </a:lnTo>
                  <a:lnTo>
                    <a:pt x="105638" y="44081"/>
                  </a:lnTo>
                  <a:lnTo>
                    <a:pt x="108064" y="43561"/>
                  </a:lnTo>
                  <a:close/>
                </a:path>
                <a:path w="140335" h="262890">
                  <a:moveTo>
                    <a:pt x="109347" y="16764"/>
                  </a:moveTo>
                  <a:lnTo>
                    <a:pt x="108813" y="15849"/>
                  </a:lnTo>
                  <a:lnTo>
                    <a:pt x="108064" y="15557"/>
                  </a:lnTo>
                  <a:lnTo>
                    <a:pt x="108889" y="16764"/>
                  </a:lnTo>
                  <a:lnTo>
                    <a:pt x="109004" y="16941"/>
                  </a:lnTo>
                  <a:lnTo>
                    <a:pt x="109131" y="17106"/>
                  </a:lnTo>
                  <a:lnTo>
                    <a:pt x="109245" y="17284"/>
                  </a:lnTo>
                  <a:lnTo>
                    <a:pt x="109347" y="16764"/>
                  </a:lnTo>
                  <a:close/>
                </a:path>
                <a:path w="140335" h="262890">
                  <a:moveTo>
                    <a:pt x="110477" y="19177"/>
                  </a:moveTo>
                  <a:lnTo>
                    <a:pt x="110426" y="18669"/>
                  </a:lnTo>
                  <a:lnTo>
                    <a:pt x="110324" y="18148"/>
                  </a:lnTo>
                  <a:lnTo>
                    <a:pt x="110210" y="17627"/>
                  </a:lnTo>
                  <a:lnTo>
                    <a:pt x="110134" y="17284"/>
                  </a:lnTo>
                  <a:lnTo>
                    <a:pt x="109715" y="17627"/>
                  </a:lnTo>
                  <a:lnTo>
                    <a:pt x="109486" y="17627"/>
                  </a:lnTo>
                  <a:lnTo>
                    <a:pt x="109359" y="17449"/>
                  </a:lnTo>
                  <a:lnTo>
                    <a:pt x="109245" y="17284"/>
                  </a:lnTo>
                  <a:lnTo>
                    <a:pt x="108750" y="17284"/>
                  </a:lnTo>
                  <a:lnTo>
                    <a:pt x="108407" y="17449"/>
                  </a:lnTo>
                  <a:lnTo>
                    <a:pt x="108407" y="18669"/>
                  </a:lnTo>
                  <a:lnTo>
                    <a:pt x="108661" y="18491"/>
                  </a:lnTo>
                  <a:lnTo>
                    <a:pt x="109562" y="17754"/>
                  </a:lnTo>
                  <a:lnTo>
                    <a:pt x="110477" y="19177"/>
                  </a:lnTo>
                  <a:close/>
                </a:path>
                <a:path w="140335" h="262890">
                  <a:moveTo>
                    <a:pt x="110998" y="126034"/>
                  </a:moveTo>
                  <a:lnTo>
                    <a:pt x="109969" y="125514"/>
                  </a:lnTo>
                  <a:lnTo>
                    <a:pt x="109613" y="124650"/>
                  </a:lnTo>
                  <a:lnTo>
                    <a:pt x="109448" y="123952"/>
                  </a:lnTo>
                  <a:lnTo>
                    <a:pt x="109270" y="124129"/>
                  </a:lnTo>
                  <a:lnTo>
                    <a:pt x="109105" y="124650"/>
                  </a:lnTo>
                  <a:lnTo>
                    <a:pt x="108750" y="125171"/>
                  </a:lnTo>
                  <a:lnTo>
                    <a:pt x="108585" y="125691"/>
                  </a:lnTo>
                  <a:lnTo>
                    <a:pt x="109448" y="126199"/>
                  </a:lnTo>
                  <a:lnTo>
                    <a:pt x="110477" y="126377"/>
                  </a:lnTo>
                  <a:lnTo>
                    <a:pt x="110998" y="126034"/>
                  </a:lnTo>
                  <a:close/>
                </a:path>
                <a:path w="140335" h="262890">
                  <a:moveTo>
                    <a:pt x="111696" y="107188"/>
                  </a:moveTo>
                  <a:lnTo>
                    <a:pt x="102527" y="107365"/>
                  </a:lnTo>
                  <a:lnTo>
                    <a:pt x="106680" y="104597"/>
                  </a:lnTo>
                  <a:lnTo>
                    <a:pt x="105981" y="103733"/>
                  </a:lnTo>
                  <a:lnTo>
                    <a:pt x="105918" y="103378"/>
                  </a:lnTo>
                  <a:lnTo>
                    <a:pt x="105816" y="102870"/>
                  </a:lnTo>
                  <a:lnTo>
                    <a:pt x="106159" y="101828"/>
                  </a:lnTo>
                  <a:lnTo>
                    <a:pt x="105117" y="100787"/>
                  </a:lnTo>
                  <a:lnTo>
                    <a:pt x="104978" y="99758"/>
                  </a:lnTo>
                  <a:lnTo>
                    <a:pt x="104952" y="99580"/>
                  </a:lnTo>
                  <a:lnTo>
                    <a:pt x="105638" y="98374"/>
                  </a:lnTo>
                  <a:lnTo>
                    <a:pt x="103911" y="98374"/>
                  </a:lnTo>
                  <a:lnTo>
                    <a:pt x="103390" y="98882"/>
                  </a:lnTo>
                  <a:lnTo>
                    <a:pt x="103251" y="99580"/>
                  </a:lnTo>
                  <a:lnTo>
                    <a:pt x="103225" y="99758"/>
                  </a:lnTo>
                  <a:lnTo>
                    <a:pt x="104089" y="100787"/>
                  </a:lnTo>
                  <a:lnTo>
                    <a:pt x="103746" y="101485"/>
                  </a:lnTo>
                  <a:lnTo>
                    <a:pt x="104432" y="103378"/>
                  </a:lnTo>
                  <a:lnTo>
                    <a:pt x="102362" y="104597"/>
                  </a:lnTo>
                  <a:lnTo>
                    <a:pt x="101841" y="106324"/>
                  </a:lnTo>
                  <a:lnTo>
                    <a:pt x="101549" y="107188"/>
                  </a:lnTo>
                  <a:lnTo>
                    <a:pt x="101498" y="107365"/>
                  </a:lnTo>
                  <a:lnTo>
                    <a:pt x="101320" y="107873"/>
                  </a:lnTo>
                  <a:lnTo>
                    <a:pt x="101498" y="109258"/>
                  </a:lnTo>
                  <a:lnTo>
                    <a:pt x="103390" y="110299"/>
                  </a:lnTo>
                  <a:lnTo>
                    <a:pt x="105473" y="109258"/>
                  </a:lnTo>
                  <a:lnTo>
                    <a:pt x="109270" y="109956"/>
                  </a:lnTo>
                  <a:lnTo>
                    <a:pt x="109512" y="110299"/>
                  </a:lnTo>
                  <a:lnTo>
                    <a:pt x="109626" y="110464"/>
                  </a:lnTo>
                  <a:lnTo>
                    <a:pt x="110477" y="109778"/>
                  </a:lnTo>
                  <a:lnTo>
                    <a:pt x="111696" y="109435"/>
                  </a:lnTo>
                  <a:lnTo>
                    <a:pt x="111696" y="107188"/>
                  </a:lnTo>
                  <a:close/>
                </a:path>
                <a:path w="140335" h="262890">
                  <a:moveTo>
                    <a:pt x="111696" y="51511"/>
                  </a:moveTo>
                  <a:lnTo>
                    <a:pt x="111518" y="50825"/>
                  </a:lnTo>
                  <a:lnTo>
                    <a:pt x="111353" y="50647"/>
                  </a:lnTo>
                  <a:lnTo>
                    <a:pt x="111175" y="50126"/>
                  </a:lnTo>
                  <a:lnTo>
                    <a:pt x="110998" y="50482"/>
                  </a:lnTo>
                  <a:lnTo>
                    <a:pt x="110832" y="50647"/>
                  </a:lnTo>
                  <a:lnTo>
                    <a:pt x="110655" y="51003"/>
                  </a:lnTo>
                  <a:lnTo>
                    <a:pt x="111696" y="51511"/>
                  </a:lnTo>
                  <a:close/>
                </a:path>
                <a:path w="140335" h="262890">
                  <a:moveTo>
                    <a:pt x="112344" y="18148"/>
                  </a:moveTo>
                  <a:lnTo>
                    <a:pt x="110540" y="19177"/>
                  </a:lnTo>
                  <a:lnTo>
                    <a:pt x="110832" y="20574"/>
                  </a:lnTo>
                  <a:lnTo>
                    <a:pt x="111658" y="19304"/>
                  </a:lnTo>
                  <a:lnTo>
                    <a:pt x="112344" y="18148"/>
                  </a:lnTo>
                  <a:close/>
                </a:path>
                <a:path w="140335" h="262890">
                  <a:moveTo>
                    <a:pt x="112560" y="24549"/>
                  </a:moveTo>
                  <a:lnTo>
                    <a:pt x="111861" y="24549"/>
                  </a:lnTo>
                  <a:lnTo>
                    <a:pt x="111696" y="25412"/>
                  </a:lnTo>
                  <a:lnTo>
                    <a:pt x="112382" y="25577"/>
                  </a:lnTo>
                  <a:lnTo>
                    <a:pt x="112560" y="25057"/>
                  </a:lnTo>
                  <a:lnTo>
                    <a:pt x="112560" y="24549"/>
                  </a:lnTo>
                  <a:close/>
                </a:path>
                <a:path w="140335" h="262890">
                  <a:moveTo>
                    <a:pt x="112623" y="52387"/>
                  </a:moveTo>
                  <a:lnTo>
                    <a:pt x="111836" y="51841"/>
                  </a:lnTo>
                  <a:lnTo>
                    <a:pt x="111747" y="52387"/>
                  </a:lnTo>
                  <a:lnTo>
                    <a:pt x="111696" y="52730"/>
                  </a:lnTo>
                  <a:lnTo>
                    <a:pt x="111353" y="53416"/>
                  </a:lnTo>
                  <a:lnTo>
                    <a:pt x="111353" y="53759"/>
                  </a:lnTo>
                  <a:lnTo>
                    <a:pt x="112623" y="52387"/>
                  </a:lnTo>
                  <a:close/>
                </a:path>
                <a:path w="140335" h="262890">
                  <a:moveTo>
                    <a:pt x="113080" y="80048"/>
                  </a:moveTo>
                  <a:lnTo>
                    <a:pt x="112903" y="80213"/>
                  </a:lnTo>
                  <a:lnTo>
                    <a:pt x="112560" y="80391"/>
                  </a:lnTo>
                  <a:lnTo>
                    <a:pt x="112217" y="80391"/>
                  </a:lnTo>
                  <a:lnTo>
                    <a:pt x="109448" y="80391"/>
                  </a:lnTo>
                  <a:lnTo>
                    <a:pt x="111353" y="82638"/>
                  </a:lnTo>
                  <a:lnTo>
                    <a:pt x="111696" y="83667"/>
                  </a:lnTo>
                  <a:lnTo>
                    <a:pt x="111861" y="83667"/>
                  </a:lnTo>
                  <a:lnTo>
                    <a:pt x="111861" y="84023"/>
                  </a:lnTo>
                  <a:lnTo>
                    <a:pt x="112039" y="84188"/>
                  </a:lnTo>
                  <a:lnTo>
                    <a:pt x="112039" y="81254"/>
                  </a:lnTo>
                  <a:lnTo>
                    <a:pt x="113080" y="80048"/>
                  </a:lnTo>
                  <a:close/>
                </a:path>
                <a:path w="140335" h="262890">
                  <a:moveTo>
                    <a:pt x="114630" y="79184"/>
                  </a:moveTo>
                  <a:lnTo>
                    <a:pt x="113944" y="79349"/>
                  </a:lnTo>
                  <a:lnTo>
                    <a:pt x="113080" y="80213"/>
                  </a:lnTo>
                  <a:lnTo>
                    <a:pt x="113766" y="79870"/>
                  </a:lnTo>
                  <a:lnTo>
                    <a:pt x="114287" y="79527"/>
                  </a:lnTo>
                  <a:lnTo>
                    <a:pt x="114630" y="79184"/>
                  </a:lnTo>
                  <a:close/>
                </a:path>
                <a:path w="140335" h="262890">
                  <a:moveTo>
                    <a:pt x="114973" y="54978"/>
                  </a:moveTo>
                  <a:lnTo>
                    <a:pt x="114592" y="53759"/>
                  </a:lnTo>
                  <a:lnTo>
                    <a:pt x="114477" y="53416"/>
                  </a:lnTo>
                  <a:lnTo>
                    <a:pt x="114363" y="53073"/>
                  </a:lnTo>
                  <a:lnTo>
                    <a:pt x="114261" y="52730"/>
                  </a:lnTo>
                  <a:lnTo>
                    <a:pt x="114160" y="52387"/>
                  </a:lnTo>
                  <a:lnTo>
                    <a:pt x="113284" y="51689"/>
                  </a:lnTo>
                  <a:lnTo>
                    <a:pt x="112623" y="52387"/>
                  </a:lnTo>
                  <a:lnTo>
                    <a:pt x="113588" y="53073"/>
                  </a:lnTo>
                  <a:lnTo>
                    <a:pt x="113538" y="53759"/>
                  </a:lnTo>
                  <a:lnTo>
                    <a:pt x="113449" y="54978"/>
                  </a:lnTo>
                  <a:lnTo>
                    <a:pt x="114973" y="54978"/>
                  </a:lnTo>
                  <a:close/>
                </a:path>
                <a:path w="140335" h="262890">
                  <a:moveTo>
                    <a:pt x="115836" y="57734"/>
                  </a:moveTo>
                  <a:lnTo>
                    <a:pt x="115519" y="56705"/>
                  </a:lnTo>
                  <a:lnTo>
                    <a:pt x="115392" y="56337"/>
                  </a:lnTo>
                  <a:lnTo>
                    <a:pt x="115150" y="56705"/>
                  </a:lnTo>
                  <a:lnTo>
                    <a:pt x="113080" y="56184"/>
                  </a:lnTo>
                  <a:lnTo>
                    <a:pt x="113995" y="56705"/>
                  </a:lnTo>
                  <a:lnTo>
                    <a:pt x="115836" y="57734"/>
                  </a:lnTo>
                  <a:close/>
                </a:path>
                <a:path w="140335" h="262890">
                  <a:moveTo>
                    <a:pt x="116128" y="16179"/>
                  </a:moveTo>
                  <a:lnTo>
                    <a:pt x="113766" y="11747"/>
                  </a:lnTo>
                  <a:lnTo>
                    <a:pt x="112903" y="11404"/>
                  </a:lnTo>
                  <a:lnTo>
                    <a:pt x="111175" y="11061"/>
                  </a:lnTo>
                  <a:lnTo>
                    <a:pt x="111175" y="14173"/>
                  </a:lnTo>
                  <a:lnTo>
                    <a:pt x="108229" y="14859"/>
                  </a:lnTo>
                  <a:lnTo>
                    <a:pt x="108813" y="15849"/>
                  </a:lnTo>
                  <a:lnTo>
                    <a:pt x="111175" y="16764"/>
                  </a:lnTo>
                  <a:lnTo>
                    <a:pt x="111696" y="17106"/>
                  </a:lnTo>
                  <a:lnTo>
                    <a:pt x="111810" y="17449"/>
                  </a:lnTo>
                  <a:lnTo>
                    <a:pt x="111861" y="17627"/>
                  </a:lnTo>
                  <a:lnTo>
                    <a:pt x="111518" y="17627"/>
                  </a:lnTo>
                  <a:lnTo>
                    <a:pt x="111925" y="17703"/>
                  </a:lnTo>
                  <a:lnTo>
                    <a:pt x="112382" y="18148"/>
                  </a:lnTo>
                  <a:lnTo>
                    <a:pt x="112458" y="17970"/>
                  </a:lnTo>
                  <a:lnTo>
                    <a:pt x="112547" y="17805"/>
                  </a:lnTo>
                  <a:lnTo>
                    <a:pt x="113588" y="17970"/>
                  </a:lnTo>
                  <a:lnTo>
                    <a:pt x="114808" y="18491"/>
                  </a:lnTo>
                  <a:lnTo>
                    <a:pt x="115671" y="16421"/>
                  </a:lnTo>
                  <a:lnTo>
                    <a:pt x="116128" y="16179"/>
                  </a:lnTo>
                  <a:close/>
                </a:path>
                <a:path w="140335" h="262890">
                  <a:moveTo>
                    <a:pt x="116192" y="54978"/>
                  </a:moveTo>
                  <a:lnTo>
                    <a:pt x="114973" y="54978"/>
                  </a:lnTo>
                  <a:lnTo>
                    <a:pt x="115189" y="55664"/>
                  </a:lnTo>
                  <a:lnTo>
                    <a:pt x="115392" y="56337"/>
                  </a:lnTo>
                  <a:lnTo>
                    <a:pt x="115354" y="56184"/>
                  </a:lnTo>
                  <a:lnTo>
                    <a:pt x="115493" y="56184"/>
                  </a:lnTo>
                  <a:lnTo>
                    <a:pt x="116014" y="55664"/>
                  </a:lnTo>
                  <a:lnTo>
                    <a:pt x="116103" y="55321"/>
                  </a:lnTo>
                  <a:lnTo>
                    <a:pt x="116192" y="54978"/>
                  </a:lnTo>
                  <a:close/>
                </a:path>
                <a:path w="140335" h="262890">
                  <a:moveTo>
                    <a:pt x="116598" y="15938"/>
                  </a:moveTo>
                  <a:lnTo>
                    <a:pt x="116128" y="16179"/>
                  </a:lnTo>
                  <a:lnTo>
                    <a:pt x="116446" y="16764"/>
                  </a:lnTo>
                  <a:lnTo>
                    <a:pt x="116573" y="16421"/>
                  </a:lnTo>
                  <a:lnTo>
                    <a:pt x="116598" y="15938"/>
                  </a:lnTo>
                  <a:close/>
                </a:path>
                <a:path w="140335" h="262890">
                  <a:moveTo>
                    <a:pt x="118605" y="101130"/>
                  </a:moveTo>
                  <a:lnTo>
                    <a:pt x="117398" y="100622"/>
                  </a:lnTo>
                  <a:lnTo>
                    <a:pt x="116192" y="100787"/>
                  </a:lnTo>
                  <a:lnTo>
                    <a:pt x="114973" y="101307"/>
                  </a:lnTo>
                  <a:lnTo>
                    <a:pt x="113766" y="101828"/>
                  </a:lnTo>
                  <a:lnTo>
                    <a:pt x="113423" y="102349"/>
                  </a:lnTo>
                  <a:lnTo>
                    <a:pt x="113423" y="102870"/>
                  </a:lnTo>
                  <a:lnTo>
                    <a:pt x="114465" y="102514"/>
                  </a:lnTo>
                  <a:lnTo>
                    <a:pt x="116014" y="103035"/>
                  </a:lnTo>
                  <a:lnTo>
                    <a:pt x="117055" y="102870"/>
                  </a:lnTo>
                  <a:lnTo>
                    <a:pt x="116357" y="101650"/>
                  </a:lnTo>
                  <a:lnTo>
                    <a:pt x="117576" y="100965"/>
                  </a:lnTo>
                  <a:lnTo>
                    <a:pt x="118605" y="101130"/>
                  </a:lnTo>
                  <a:close/>
                </a:path>
                <a:path w="140335" h="262890">
                  <a:moveTo>
                    <a:pt x="120167" y="78486"/>
                  </a:moveTo>
                  <a:lnTo>
                    <a:pt x="119824" y="78308"/>
                  </a:lnTo>
                  <a:lnTo>
                    <a:pt x="119646" y="77965"/>
                  </a:lnTo>
                  <a:lnTo>
                    <a:pt x="119468" y="77800"/>
                  </a:lnTo>
                  <a:lnTo>
                    <a:pt x="118783" y="77800"/>
                  </a:lnTo>
                  <a:lnTo>
                    <a:pt x="118440" y="77965"/>
                  </a:lnTo>
                  <a:lnTo>
                    <a:pt x="118960" y="78308"/>
                  </a:lnTo>
                  <a:lnTo>
                    <a:pt x="119646" y="78486"/>
                  </a:lnTo>
                  <a:lnTo>
                    <a:pt x="120167" y="78486"/>
                  </a:lnTo>
                  <a:close/>
                </a:path>
                <a:path w="140335" h="262890">
                  <a:moveTo>
                    <a:pt x="120700" y="13474"/>
                  </a:moveTo>
                  <a:lnTo>
                    <a:pt x="116890" y="13474"/>
                  </a:lnTo>
                  <a:lnTo>
                    <a:pt x="116751" y="13703"/>
                  </a:lnTo>
                  <a:lnTo>
                    <a:pt x="116624" y="15557"/>
                  </a:lnTo>
                  <a:lnTo>
                    <a:pt x="116611" y="15849"/>
                  </a:lnTo>
                  <a:lnTo>
                    <a:pt x="116763" y="15849"/>
                  </a:lnTo>
                  <a:lnTo>
                    <a:pt x="118960" y="14693"/>
                  </a:lnTo>
                  <a:lnTo>
                    <a:pt x="120700" y="13474"/>
                  </a:lnTo>
                  <a:close/>
                </a:path>
                <a:path w="140335" h="262890">
                  <a:moveTo>
                    <a:pt x="121551" y="10883"/>
                  </a:moveTo>
                  <a:lnTo>
                    <a:pt x="121373" y="10718"/>
                  </a:lnTo>
                  <a:lnTo>
                    <a:pt x="121373" y="10363"/>
                  </a:lnTo>
                  <a:lnTo>
                    <a:pt x="117221" y="6388"/>
                  </a:lnTo>
                  <a:lnTo>
                    <a:pt x="117017" y="9499"/>
                  </a:lnTo>
                  <a:lnTo>
                    <a:pt x="116890" y="11404"/>
                  </a:lnTo>
                  <a:lnTo>
                    <a:pt x="116878" y="11747"/>
                  </a:lnTo>
                  <a:lnTo>
                    <a:pt x="116763" y="13474"/>
                  </a:lnTo>
                  <a:lnTo>
                    <a:pt x="117932" y="11747"/>
                  </a:lnTo>
                  <a:lnTo>
                    <a:pt x="119303" y="9499"/>
                  </a:lnTo>
                  <a:lnTo>
                    <a:pt x="121551" y="11061"/>
                  </a:lnTo>
                  <a:lnTo>
                    <a:pt x="121551" y="10883"/>
                  </a:lnTo>
                  <a:close/>
                </a:path>
                <a:path w="140335" h="262890">
                  <a:moveTo>
                    <a:pt x="122072" y="40106"/>
                  </a:moveTo>
                  <a:lnTo>
                    <a:pt x="120688" y="39243"/>
                  </a:lnTo>
                  <a:lnTo>
                    <a:pt x="119989" y="38023"/>
                  </a:lnTo>
                  <a:lnTo>
                    <a:pt x="119824" y="36817"/>
                  </a:lnTo>
                  <a:lnTo>
                    <a:pt x="117055" y="37338"/>
                  </a:lnTo>
                  <a:lnTo>
                    <a:pt x="119468" y="39065"/>
                  </a:lnTo>
                  <a:lnTo>
                    <a:pt x="117055" y="39928"/>
                  </a:lnTo>
                  <a:lnTo>
                    <a:pt x="116535" y="41148"/>
                  </a:lnTo>
                  <a:lnTo>
                    <a:pt x="117741" y="40106"/>
                  </a:lnTo>
                  <a:lnTo>
                    <a:pt x="119303" y="40627"/>
                  </a:lnTo>
                  <a:lnTo>
                    <a:pt x="120688" y="40627"/>
                  </a:lnTo>
                  <a:lnTo>
                    <a:pt x="120853" y="40792"/>
                  </a:lnTo>
                  <a:lnTo>
                    <a:pt x="120510" y="39763"/>
                  </a:lnTo>
                  <a:lnTo>
                    <a:pt x="121031" y="39763"/>
                  </a:lnTo>
                  <a:lnTo>
                    <a:pt x="122072" y="40106"/>
                  </a:lnTo>
                  <a:close/>
                </a:path>
                <a:path w="140335" h="262890">
                  <a:moveTo>
                    <a:pt x="124142" y="21082"/>
                  </a:moveTo>
                  <a:lnTo>
                    <a:pt x="123621" y="20218"/>
                  </a:lnTo>
                  <a:lnTo>
                    <a:pt x="122936" y="20218"/>
                  </a:lnTo>
                  <a:lnTo>
                    <a:pt x="123278" y="20916"/>
                  </a:lnTo>
                  <a:lnTo>
                    <a:pt x="123444" y="21082"/>
                  </a:lnTo>
                  <a:lnTo>
                    <a:pt x="123621" y="21259"/>
                  </a:lnTo>
                  <a:lnTo>
                    <a:pt x="123964" y="21082"/>
                  </a:lnTo>
                  <a:lnTo>
                    <a:pt x="124142" y="21082"/>
                  </a:lnTo>
                  <a:close/>
                </a:path>
                <a:path w="140335" h="262890">
                  <a:moveTo>
                    <a:pt x="124485" y="58775"/>
                  </a:moveTo>
                  <a:lnTo>
                    <a:pt x="124320" y="58610"/>
                  </a:lnTo>
                  <a:lnTo>
                    <a:pt x="124142" y="58610"/>
                  </a:lnTo>
                  <a:lnTo>
                    <a:pt x="123964" y="58432"/>
                  </a:lnTo>
                  <a:lnTo>
                    <a:pt x="123621" y="58610"/>
                  </a:lnTo>
                  <a:lnTo>
                    <a:pt x="123444" y="58953"/>
                  </a:lnTo>
                  <a:lnTo>
                    <a:pt x="122936" y="59118"/>
                  </a:lnTo>
                  <a:lnTo>
                    <a:pt x="122580" y="59118"/>
                  </a:lnTo>
                  <a:lnTo>
                    <a:pt x="122415" y="58953"/>
                  </a:lnTo>
                  <a:lnTo>
                    <a:pt x="122237" y="59639"/>
                  </a:lnTo>
                  <a:lnTo>
                    <a:pt x="123964" y="59296"/>
                  </a:lnTo>
                  <a:lnTo>
                    <a:pt x="124485" y="58775"/>
                  </a:lnTo>
                  <a:close/>
                </a:path>
                <a:path w="140335" h="262890">
                  <a:moveTo>
                    <a:pt x="125222" y="30937"/>
                  </a:moveTo>
                  <a:lnTo>
                    <a:pt x="124294" y="30607"/>
                  </a:lnTo>
                  <a:lnTo>
                    <a:pt x="122936" y="30937"/>
                  </a:lnTo>
                  <a:lnTo>
                    <a:pt x="125222" y="30937"/>
                  </a:lnTo>
                  <a:close/>
                </a:path>
                <a:path w="140335" h="262890">
                  <a:moveTo>
                    <a:pt x="125425" y="30314"/>
                  </a:moveTo>
                  <a:lnTo>
                    <a:pt x="123964" y="29908"/>
                  </a:lnTo>
                  <a:lnTo>
                    <a:pt x="122758" y="29387"/>
                  </a:lnTo>
                  <a:lnTo>
                    <a:pt x="122758" y="29908"/>
                  </a:lnTo>
                  <a:lnTo>
                    <a:pt x="122580" y="29908"/>
                  </a:lnTo>
                  <a:lnTo>
                    <a:pt x="123558" y="30314"/>
                  </a:lnTo>
                  <a:lnTo>
                    <a:pt x="125323" y="30314"/>
                  </a:lnTo>
                  <a:close/>
                </a:path>
                <a:path w="140335" h="262890">
                  <a:moveTo>
                    <a:pt x="127076" y="29908"/>
                  </a:moveTo>
                  <a:lnTo>
                    <a:pt x="126187" y="29908"/>
                  </a:lnTo>
                  <a:lnTo>
                    <a:pt x="125374" y="30302"/>
                  </a:lnTo>
                  <a:lnTo>
                    <a:pt x="127076" y="29908"/>
                  </a:lnTo>
                  <a:close/>
                </a:path>
                <a:path w="140335" h="262890">
                  <a:moveTo>
                    <a:pt x="128638" y="80213"/>
                  </a:moveTo>
                  <a:lnTo>
                    <a:pt x="127076" y="77965"/>
                  </a:lnTo>
                  <a:lnTo>
                    <a:pt x="125691" y="77444"/>
                  </a:lnTo>
                  <a:lnTo>
                    <a:pt x="124320" y="79527"/>
                  </a:lnTo>
                  <a:lnTo>
                    <a:pt x="122758" y="79184"/>
                  </a:lnTo>
                  <a:lnTo>
                    <a:pt x="122580" y="79692"/>
                  </a:lnTo>
                  <a:lnTo>
                    <a:pt x="122415" y="80556"/>
                  </a:lnTo>
                  <a:lnTo>
                    <a:pt x="122758" y="81076"/>
                  </a:lnTo>
                  <a:lnTo>
                    <a:pt x="123101" y="81254"/>
                  </a:lnTo>
                  <a:lnTo>
                    <a:pt x="123278" y="81254"/>
                  </a:lnTo>
                  <a:lnTo>
                    <a:pt x="123444" y="81597"/>
                  </a:lnTo>
                  <a:lnTo>
                    <a:pt x="125526" y="81419"/>
                  </a:lnTo>
                  <a:lnTo>
                    <a:pt x="128638" y="80213"/>
                  </a:lnTo>
                  <a:close/>
                </a:path>
                <a:path w="140335" h="262890">
                  <a:moveTo>
                    <a:pt x="128803" y="32664"/>
                  </a:moveTo>
                  <a:lnTo>
                    <a:pt x="128612" y="30937"/>
                  </a:lnTo>
                  <a:lnTo>
                    <a:pt x="125717" y="30937"/>
                  </a:lnTo>
                  <a:lnTo>
                    <a:pt x="125526" y="32664"/>
                  </a:lnTo>
                  <a:lnTo>
                    <a:pt x="126212" y="33020"/>
                  </a:lnTo>
                  <a:lnTo>
                    <a:pt x="128638" y="33705"/>
                  </a:lnTo>
                  <a:lnTo>
                    <a:pt x="128752" y="33020"/>
                  </a:lnTo>
                  <a:lnTo>
                    <a:pt x="128803" y="32664"/>
                  </a:lnTo>
                  <a:close/>
                </a:path>
                <a:path w="140335" h="262890">
                  <a:moveTo>
                    <a:pt x="140042" y="7607"/>
                  </a:moveTo>
                  <a:lnTo>
                    <a:pt x="139014" y="5181"/>
                  </a:lnTo>
                  <a:lnTo>
                    <a:pt x="138836" y="6565"/>
                  </a:lnTo>
                  <a:lnTo>
                    <a:pt x="137795" y="7607"/>
                  </a:lnTo>
                  <a:lnTo>
                    <a:pt x="136067" y="7607"/>
                  </a:lnTo>
                  <a:lnTo>
                    <a:pt x="137972" y="10363"/>
                  </a:lnTo>
                  <a:lnTo>
                    <a:pt x="140042" y="760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75549" y="225703"/>
              <a:ext cx="113030" cy="168275"/>
            </a:xfrm>
            <a:custGeom>
              <a:avLst/>
              <a:gdLst/>
              <a:ahLst/>
              <a:cxnLst/>
              <a:rect l="l" t="t" r="r" b="b"/>
              <a:pathLst>
                <a:path w="113030" h="168275">
                  <a:moveTo>
                    <a:pt x="8293" y="84874"/>
                  </a:moveTo>
                  <a:lnTo>
                    <a:pt x="0" y="82981"/>
                  </a:lnTo>
                  <a:lnTo>
                    <a:pt x="241" y="84709"/>
                  </a:lnTo>
                  <a:lnTo>
                    <a:pt x="342" y="85407"/>
                  </a:lnTo>
                  <a:lnTo>
                    <a:pt x="3810" y="85928"/>
                  </a:lnTo>
                  <a:lnTo>
                    <a:pt x="8293" y="84874"/>
                  </a:lnTo>
                  <a:close/>
                </a:path>
                <a:path w="113030" h="168275">
                  <a:moveTo>
                    <a:pt x="8991" y="84709"/>
                  </a:moveTo>
                  <a:lnTo>
                    <a:pt x="8293" y="84874"/>
                  </a:lnTo>
                  <a:lnTo>
                    <a:pt x="8966" y="85026"/>
                  </a:lnTo>
                  <a:lnTo>
                    <a:pt x="8991" y="84709"/>
                  </a:lnTo>
                  <a:close/>
                </a:path>
                <a:path w="113030" h="168275">
                  <a:moveTo>
                    <a:pt x="11925" y="46329"/>
                  </a:moveTo>
                  <a:lnTo>
                    <a:pt x="10033" y="44081"/>
                  </a:lnTo>
                  <a:lnTo>
                    <a:pt x="7264" y="46672"/>
                  </a:lnTo>
                  <a:lnTo>
                    <a:pt x="10198" y="48234"/>
                  </a:lnTo>
                  <a:lnTo>
                    <a:pt x="10198" y="47193"/>
                  </a:lnTo>
                  <a:lnTo>
                    <a:pt x="11239" y="46850"/>
                  </a:lnTo>
                  <a:lnTo>
                    <a:pt x="11925" y="46329"/>
                  </a:lnTo>
                  <a:close/>
                </a:path>
                <a:path w="113030" h="168275">
                  <a:moveTo>
                    <a:pt x="12788" y="89560"/>
                  </a:moveTo>
                  <a:lnTo>
                    <a:pt x="9969" y="85407"/>
                  </a:lnTo>
                  <a:lnTo>
                    <a:pt x="9855" y="85229"/>
                  </a:lnTo>
                  <a:lnTo>
                    <a:pt x="8966" y="85026"/>
                  </a:lnTo>
                  <a:lnTo>
                    <a:pt x="8839" y="86956"/>
                  </a:lnTo>
                  <a:lnTo>
                    <a:pt x="8763" y="88176"/>
                  </a:lnTo>
                  <a:lnTo>
                    <a:pt x="8648" y="90068"/>
                  </a:lnTo>
                  <a:lnTo>
                    <a:pt x="10198" y="90068"/>
                  </a:lnTo>
                  <a:lnTo>
                    <a:pt x="11760" y="90424"/>
                  </a:lnTo>
                  <a:lnTo>
                    <a:pt x="12788" y="89560"/>
                  </a:lnTo>
                  <a:close/>
                </a:path>
                <a:path w="113030" h="168275">
                  <a:moveTo>
                    <a:pt x="14008" y="28003"/>
                  </a:moveTo>
                  <a:lnTo>
                    <a:pt x="13830" y="27825"/>
                  </a:lnTo>
                  <a:lnTo>
                    <a:pt x="13652" y="27825"/>
                  </a:lnTo>
                  <a:lnTo>
                    <a:pt x="13487" y="27660"/>
                  </a:lnTo>
                  <a:lnTo>
                    <a:pt x="13144" y="27660"/>
                  </a:lnTo>
                  <a:lnTo>
                    <a:pt x="13144" y="27482"/>
                  </a:lnTo>
                  <a:lnTo>
                    <a:pt x="12446" y="27139"/>
                  </a:lnTo>
                  <a:lnTo>
                    <a:pt x="13144" y="25590"/>
                  </a:lnTo>
                  <a:lnTo>
                    <a:pt x="12992" y="25069"/>
                  </a:lnTo>
                  <a:lnTo>
                    <a:pt x="12890" y="24714"/>
                  </a:lnTo>
                  <a:lnTo>
                    <a:pt x="12788" y="24371"/>
                  </a:lnTo>
                  <a:lnTo>
                    <a:pt x="11925" y="24206"/>
                  </a:lnTo>
                  <a:lnTo>
                    <a:pt x="10541" y="23850"/>
                  </a:lnTo>
                  <a:lnTo>
                    <a:pt x="10033" y="22987"/>
                  </a:lnTo>
                  <a:lnTo>
                    <a:pt x="9169" y="24714"/>
                  </a:lnTo>
                  <a:lnTo>
                    <a:pt x="7429" y="22466"/>
                  </a:lnTo>
                  <a:lnTo>
                    <a:pt x="6045" y="22644"/>
                  </a:lnTo>
                  <a:lnTo>
                    <a:pt x="4152" y="22301"/>
                  </a:lnTo>
                  <a:lnTo>
                    <a:pt x="3810" y="22644"/>
                  </a:lnTo>
                  <a:lnTo>
                    <a:pt x="3454" y="22987"/>
                  </a:lnTo>
                  <a:lnTo>
                    <a:pt x="2768" y="23685"/>
                  </a:lnTo>
                  <a:lnTo>
                    <a:pt x="5537" y="22987"/>
                  </a:lnTo>
                  <a:lnTo>
                    <a:pt x="6972" y="24714"/>
                  </a:lnTo>
                  <a:lnTo>
                    <a:pt x="7264" y="25069"/>
                  </a:lnTo>
                  <a:lnTo>
                    <a:pt x="10718" y="26098"/>
                  </a:lnTo>
                  <a:lnTo>
                    <a:pt x="10617" y="27660"/>
                  </a:lnTo>
                  <a:lnTo>
                    <a:pt x="12788" y="28181"/>
                  </a:lnTo>
                  <a:lnTo>
                    <a:pt x="14008" y="28003"/>
                  </a:lnTo>
                  <a:close/>
                </a:path>
                <a:path w="113030" h="168275">
                  <a:moveTo>
                    <a:pt x="19710" y="62242"/>
                  </a:moveTo>
                  <a:lnTo>
                    <a:pt x="17805" y="62242"/>
                  </a:lnTo>
                  <a:lnTo>
                    <a:pt x="16941" y="62407"/>
                  </a:lnTo>
                  <a:lnTo>
                    <a:pt x="18757" y="63538"/>
                  </a:lnTo>
                  <a:lnTo>
                    <a:pt x="18846" y="63271"/>
                  </a:lnTo>
                  <a:lnTo>
                    <a:pt x="19710" y="62242"/>
                  </a:lnTo>
                  <a:close/>
                </a:path>
                <a:path w="113030" h="168275">
                  <a:moveTo>
                    <a:pt x="20574" y="64655"/>
                  </a:moveTo>
                  <a:lnTo>
                    <a:pt x="18757" y="63538"/>
                  </a:lnTo>
                  <a:lnTo>
                    <a:pt x="17589" y="66903"/>
                  </a:lnTo>
                  <a:lnTo>
                    <a:pt x="17513" y="67132"/>
                  </a:lnTo>
                  <a:lnTo>
                    <a:pt x="20574" y="64655"/>
                  </a:lnTo>
                  <a:close/>
                </a:path>
                <a:path w="113030" h="168275">
                  <a:moveTo>
                    <a:pt x="25412" y="54978"/>
                  </a:moveTo>
                  <a:lnTo>
                    <a:pt x="24384" y="52895"/>
                  </a:lnTo>
                  <a:lnTo>
                    <a:pt x="23507" y="52209"/>
                  </a:lnTo>
                  <a:lnTo>
                    <a:pt x="22301" y="52730"/>
                  </a:lnTo>
                  <a:lnTo>
                    <a:pt x="20053" y="50825"/>
                  </a:lnTo>
                  <a:lnTo>
                    <a:pt x="20574" y="49098"/>
                  </a:lnTo>
                  <a:lnTo>
                    <a:pt x="20396" y="48920"/>
                  </a:lnTo>
                  <a:lnTo>
                    <a:pt x="18669" y="50482"/>
                  </a:lnTo>
                  <a:lnTo>
                    <a:pt x="17640" y="54978"/>
                  </a:lnTo>
                  <a:lnTo>
                    <a:pt x="14693" y="53073"/>
                  </a:lnTo>
                  <a:lnTo>
                    <a:pt x="14871" y="54114"/>
                  </a:lnTo>
                  <a:lnTo>
                    <a:pt x="16598" y="54457"/>
                  </a:lnTo>
                  <a:lnTo>
                    <a:pt x="17284" y="55321"/>
                  </a:lnTo>
                  <a:lnTo>
                    <a:pt x="20574" y="54978"/>
                  </a:lnTo>
                  <a:lnTo>
                    <a:pt x="19710" y="58254"/>
                  </a:lnTo>
                  <a:lnTo>
                    <a:pt x="22301" y="58953"/>
                  </a:lnTo>
                  <a:lnTo>
                    <a:pt x="24892" y="59474"/>
                  </a:lnTo>
                  <a:lnTo>
                    <a:pt x="23342" y="56362"/>
                  </a:lnTo>
                  <a:lnTo>
                    <a:pt x="25069" y="55143"/>
                  </a:lnTo>
                  <a:lnTo>
                    <a:pt x="25412" y="54978"/>
                  </a:lnTo>
                  <a:close/>
                </a:path>
                <a:path w="113030" h="168275">
                  <a:moveTo>
                    <a:pt x="27495" y="95605"/>
                  </a:moveTo>
                  <a:lnTo>
                    <a:pt x="26568" y="93179"/>
                  </a:lnTo>
                  <a:lnTo>
                    <a:pt x="26504" y="93014"/>
                  </a:lnTo>
                  <a:lnTo>
                    <a:pt x="26441" y="92837"/>
                  </a:lnTo>
                  <a:lnTo>
                    <a:pt x="26339" y="92583"/>
                  </a:lnTo>
                  <a:lnTo>
                    <a:pt x="24206" y="91795"/>
                  </a:lnTo>
                  <a:lnTo>
                    <a:pt x="23164" y="90932"/>
                  </a:lnTo>
                  <a:lnTo>
                    <a:pt x="21958" y="88684"/>
                  </a:lnTo>
                  <a:lnTo>
                    <a:pt x="20396" y="89725"/>
                  </a:lnTo>
                  <a:lnTo>
                    <a:pt x="18148" y="91795"/>
                  </a:lnTo>
                  <a:lnTo>
                    <a:pt x="25247" y="93014"/>
                  </a:lnTo>
                  <a:lnTo>
                    <a:pt x="20053" y="94742"/>
                  </a:lnTo>
                  <a:lnTo>
                    <a:pt x="20802" y="94919"/>
                  </a:lnTo>
                  <a:lnTo>
                    <a:pt x="22301" y="95262"/>
                  </a:lnTo>
                  <a:lnTo>
                    <a:pt x="23863" y="97675"/>
                  </a:lnTo>
                  <a:lnTo>
                    <a:pt x="22136" y="99758"/>
                  </a:lnTo>
                  <a:lnTo>
                    <a:pt x="25247" y="101307"/>
                  </a:lnTo>
                  <a:lnTo>
                    <a:pt x="23393" y="95605"/>
                  </a:lnTo>
                  <a:lnTo>
                    <a:pt x="23279" y="95262"/>
                  </a:lnTo>
                  <a:lnTo>
                    <a:pt x="23164" y="94919"/>
                  </a:lnTo>
                  <a:lnTo>
                    <a:pt x="27495" y="95605"/>
                  </a:lnTo>
                  <a:close/>
                </a:path>
                <a:path w="113030" h="168275">
                  <a:moveTo>
                    <a:pt x="27495" y="59994"/>
                  </a:moveTo>
                  <a:lnTo>
                    <a:pt x="25069" y="59817"/>
                  </a:lnTo>
                  <a:lnTo>
                    <a:pt x="24892" y="59474"/>
                  </a:lnTo>
                  <a:lnTo>
                    <a:pt x="20574" y="61722"/>
                  </a:lnTo>
                  <a:lnTo>
                    <a:pt x="21958" y="62750"/>
                  </a:lnTo>
                  <a:lnTo>
                    <a:pt x="23342" y="63449"/>
                  </a:lnTo>
                  <a:lnTo>
                    <a:pt x="23863" y="63271"/>
                  </a:lnTo>
                  <a:lnTo>
                    <a:pt x="24206" y="62928"/>
                  </a:lnTo>
                  <a:lnTo>
                    <a:pt x="22821" y="61544"/>
                  </a:lnTo>
                  <a:lnTo>
                    <a:pt x="26111" y="60502"/>
                  </a:lnTo>
                  <a:lnTo>
                    <a:pt x="27495" y="59994"/>
                  </a:lnTo>
                  <a:close/>
                </a:path>
                <a:path w="113030" h="168275">
                  <a:moveTo>
                    <a:pt x="28003" y="93179"/>
                  </a:moveTo>
                  <a:lnTo>
                    <a:pt x="27393" y="92202"/>
                  </a:lnTo>
                  <a:lnTo>
                    <a:pt x="26111" y="91973"/>
                  </a:lnTo>
                  <a:lnTo>
                    <a:pt x="26339" y="92583"/>
                  </a:lnTo>
                  <a:lnTo>
                    <a:pt x="28003" y="93179"/>
                  </a:lnTo>
                  <a:close/>
                </a:path>
                <a:path w="113030" h="168275">
                  <a:moveTo>
                    <a:pt x="29044" y="69151"/>
                  </a:moveTo>
                  <a:lnTo>
                    <a:pt x="28524" y="67767"/>
                  </a:lnTo>
                  <a:lnTo>
                    <a:pt x="27838" y="66903"/>
                  </a:lnTo>
                  <a:lnTo>
                    <a:pt x="26619" y="66217"/>
                  </a:lnTo>
                  <a:lnTo>
                    <a:pt x="23507" y="67602"/>
                  </a:lnTo>
                  <a:lnTo>
                    <a:pt x="17119" y="68287"/>
                  </a:lnTo>
                  <a:lnTo>
                    <a:pt x="17513" y="67132"/>
                  </a:lnTo>
                  <a:lnTo>
                    <a:pt x="16078" y="68287"/>
                  </a:lnTo>
                  <a:lnTo>
                    <a:pt x="12788" y="67602"/>
                  </a:lnTo>
                  <a:lnTo>
                    <a:pt x="12827" y="67767"/>
                  </a:lnTo>
                  <a:lnTo>
                    <a:pt x="12928" y="68287"/>
                  </a:lnTo>
                  <a:lnTo>
                    <a:pt x="13309" y="70192"/>
                  </a:lnTo>
                  <a:lnTo>
                    <a:pt x="13423" y="73469"/>
                  </a:lnTo>
                  <a:lnTo>
                    <a:pt x="13487" y="75031"/>
                  </a:lnTo>
                  <a:lnTo>
                    <a:pt x="9855" y="75552"/>
                  </a:lnTo>
                  <a:lnTo>
                    <a:pt x="8470" y="75717"/>
                  </a:lnTo>
                  <a:lnTo>
                    <a:pt x="8051" y="76238"/>
                  </a:lnTo>
                  <a:lnTo>
                    <a:pt x="7785" y="76593"/>
                  </a:lnTo>
                  <a:lnTo>
                    <a:pt x="9169" y="77622"/>
                  </a:lnTo>
                  <a:lnTo>
                    <a:pt x="11760" y="79184"/>
                  </a:lnTo>
                  <a:lnTo>
                    <a:pt x="9334" y="80733"/>
                  </a:lnTo>
                  <a:lnTo>
                    <a:pt x="7950" y="80568"/>
                  </a:lnTo>
                  <a:lnTo>
                    <a:pt x="7861" y="80733"/>
                  </a:lnTo>
                  <a:lnTo>
                    <a:pt x="7785" y="80911"/>
                  </a:lnTo>
                  <a:lnTo>
                    <a:pt x="7607" y="81076"/>
                  </a:lnTo>
                  <a:lnTo>
                    <a:pt x="7264" y="81254"/>
                  </a:lnTo>
                  <a:lnTo>
                    <a:pt x="6400" y="81254"/>
                  </a:lnTo>
                  <a:lnTo>
                    <a:pt x="9855" y="85229"/>
                  </a:lnTo>
                  <a:lnTo>
                    <a:pt x="15735" y="86614"/>
                  </a:lnTo>
                  <a:lnTo>
                    <a:pt x="16941" y="88176"/>
                  </a:lnTo>
                  <a:lnTo>
                    <a:pt x="18148" y="86956"/>
                  </a:lnTo>
                  <a:lnTo>
                    <a:pt x="19011" y="86956"/>
                  </a:lnTo>
                  <a:lnTo>
                    <a:pt x="19075" y="85928"/>
                  </a:lnTo>
                  <a:lnTo>
                    <a:pt x="19189" y="83502"/>
                  </a:lnTo>
                  <a:lnTo>
                    <a:pt x="22136" y="81432"/>
                  </a:lnTo>
                  <a:lnTo>
                    <a:pt x="20751" y="77622"/>
                  </a:lnTo>
                  <a:lnTo>
                    <a:pt x="22479" y="77101"/>
                  </a:lnTo>
                  <a:lnTo>
                    <a:pt x="24384" y="76238"/>
                  </a:lnTo>
                  <a:lnTo>
                    <a:pt x="25933" y="77457"/>
                  </a:lnTo>
                  <a:lnTo>
                    <a:pt x="25247" y="73469"/>
                  </a:lnTo>
                  <a:lnTo>
                    <a:pt x="27203" y="70358"/>
                  </a:lnTo>
                  <a:lnTo>
                    <a:pt x="27317" y="70192"/>
                  </a:lnTo>
                  <a:lnTo>
                    <a:pt x="27495" y="70358"/>
                  </a:lnTo>
                  <a:lnTo>
                    <a:pt x="29044" y="69151"/>
                  </a:lnTo>
                  <a:close/>
                </a:path>
                <a:path w="113030" h="168275">
                  <a:moveTo>
                    <a:pt x="29184" y="83312"/>
                  </a:moveTo>
                  <a:lnTo>
                    <a:pt x="27495" y="82638"/>
                  </a:lnTo>
                  <a:lnTo>
                    <a:pt x="25933" y="81597"/>
                  </a:lnTo>
                  <a:lnTo>
                    <a:pt x="20751" y="83159"/>
                  </a:lnTo>
                  <a:lnTo>
                    <a:pt x="29184" y="83312"/>
                  </a:lnTo>
                  <a:close/>
                </a:path>
                <a:path w="113030" h="168275">
                  <a:moveTo>
                    <a:pt x="29921" y="83312"/>
                  </a:moveTo>
                  <a:lnTo>
                    <a:pt x="29184" y="83312"/>
                  </a:lnTo>
                  <a:lnTo>
                    <a:pt x="29718" y="83527"/>
                  </a:lnTo>
                  <a:lnTo>
                    <a:pt x="29921" y="83312"/>
                  </a:lnTo>
                  <a:close/>
                </a:path>
                <a:path w="113030" h="168275">
                  <a:moveTo>
                    <a:pt x="30086" y="72783"/>
                  </a:moveTo>
                  <a:lnTo>
                    <a:pt x="29908" y="72440"/>
                  </a:lnTo>
                  <a:lnTo>
                    <a:pt x="29908" y="72263"/>
                  </a:lnTo>
                  <a:lnTo>
                    <a:pt x="28702" y="71399"/>
                  </a:lnTo>
                  <a:lnTo>
                    <a:pt x="27495" y="70358"/>
                  </a:lnTo>
                  <a:lnTo>
                    <a:pt x="30086" y="72961"/>
                  </a:lnTo>
                  <a:lnTo>
                    <a:pt x="30086" y="72783"/>
                  </a:lnTo>
                  <a:close/>
                </a:path>
                <a:path w="113030" h="168275">
                  <a:moveTo>
                    <a:pt x="31813" y="59817"/>
                  </a:moveTo>
                  <a:lnTo>
                    <a:pt x="30772" y="59131"/>
                  </a:lnTo>
                  <a:lnTo>
                    <a:pt x="30086" y="59639"/>
                  </a:lnTo>
                  <a:lnTo>
                    <a:pt x="31292" y="59639"/>
                  </a:lnTo>
                  <a:lnTo>
                    <a:pt x="31813" y="59817"/>
                  </a:lnTo>
                  <a:close/>
                </a:path>
                <a:path w="113030" h="168275">
                  <a:moveTo>
                    <a:pt x="33540" y="99758"/>
                  </a:moveTo>
                  <a:lnTo>
                    <a:pt x="33197" y="99402"/>
                  </a:lnTo>
                  <a:lnTo>
                    <a:pt x="32854" y="97167"/>
                  </a:lnTo>
                  <a:lnTo>
                    <a:pt x="32677" y="99923"/>
                  </a:lnTo>
                  <a:lnTo>
                    <a:pt x="30772" y="99758"/>
                  </a:lnTo>
                  <a:lnTo>
                    <a:pt x="32499" y="100279"/>
                  </a:lnTo>
                  <a:lnTo>
                    <a:pt x="33540" y="99758"/>
                  </a:lnTo>
                  <a:close/>
                </a:path>
                <a:path w="113030" h="168275">
                  <a:moveTo>
                    <a:pt x="34747" y="124307"/>
                  </a:moveTo>
                  <a:lnTo>
                    <a:pt x="34404" y="123786"/>
                  </a:lnTo>
                  <a:lnTo>
                    <a:pt x="33718" y="123609"/>
                  </a:lnTo>
                  <a:lnTo>
                    <a:pt x="34226" y="122923"/>
                  </a:lnTo>
                  <a:lnTo>
                    <a:pt x="33883" y="123101"/>
                  </a:lnTo>
                  <a:lnTo>
                    <a:pt x="33197" y="123101"/>
                  </a:lnTo>
                  <a:lnTo>
                    <a:pt x="33197" y="123609"/>
                  </a:lnTo>
                  <a:lnTo>
                    <a:pt x="31991" y="124472"/>
                  </a:lnTo>
                  <a:lnTo>
                    <a:pt x="31635" y="126898"/>
                  </a:lnTo>
                  <a:lnTo>
                    <a:pt x="33718" y="125349"/>
                  </a:lnTo>
                  <a:lnTo>
                    <a:pt x="34061" y="124993"/>
                  </a:lnTo>
                  <a:lnTo>
                    <a:pt x="34582" y="124129"/>
                  </a:lnTo>
                  <a:lnTo>
                    <a:pt x="34747" y="124307"/>
                  </a:lnTo>
                  <a:close/>
                </a:path>
                <a:path w="113030" h="168275">
                  <a:moveTo>
                    <a:pt x="37858" y="86436"/>
                  </a:moveTo>
                  <a:lnTo>
                    <a:pt x="33718" y="84188"/>
                  </a:lnTo>
                  <a:lnTo>
                    <a:pt x="36131" y="82461"/>
                  </a:lnTo>
                  <a:lnTo>
                    <a:pt x="37350" y="82461"/>
                  </a:lnTo>
                  <a:lnTo>
                    <a:pt x="37223" y="81953"/>
                  </a:lnTo>
                  <a:lnTo>
                    <a:pt x="37109" y="81597"/>
                  </a:lnTo>
                  <a:lnTo>
                    <a:pt x="36995" y="81254"/>
                  </a:lnTo>
                  <a:lnTo>
                    <a:pt x="35788" y="82461"/>
                  </a:lnTo>
                  <a:lnTo>
                    <a:pt x="34582" y="81953"/>
                  </a:lnTo>
                  <a:lnTo>
                    <a:pt x="33362" y="81597"/>
                  </a:lnTo>
                  <a:lnTo>
                    <a:pt x="32334" y="81076"/>
                  </a:lnTo>
                  <a:lnTo>
                    <a:pt x="30949" y="81432"/>
                  </a:lnTo>
                  <a:lnTo>
                    <a:pt x="30251" y="81254"/>
                  </a:lnTo>
                  <a:lnTo>
                    <a:pt x="30238" y="81432"/>
                  </a:lnTo>
                  <a:lnTo>
                    <a:pt x="30124" y="83159"/>
                  </a:lnTo>
                  <a:lnTo>
                    <a:pt x="30086" y="83680"/>
                  </a:lnTo>
                  <a:lnTo>
                    <a:pt x="29718" y="83527"/>
                  </a:lnTo>
                  <a:lnTo>
                    <a:pt x="29591" y="83680"/>
                  </a:lnTo>
                  <a:lnTo>
                    <a:pt x="27139" y="86271"/>
                  </a:lnTo>
                  <a:lnTo>
                    <a:pt x="24549" y="87655"/>
                  </a:lnTo>
                  <a:lnTo>
                    <a:pt x="27393" y="92202"/>
                  </a:lnTo>
                  <a:lnTo>
                    <a:pt x="31115" y="92837"/>
                  </a:lnTo>
                  <a:lnTo>
                    <a:pt x="32854" y="97167"/>
                  </a:lnTo>
                  <a:lnTo>
                    <a:pt x="33197" y="96291"/>
                  </a:lnTo>
                  <a:lnTo>
                    <a:pt x="33540" y="96126"/>
                  </a:lnTo>
                  <a:lnTo>
                    <a:pt x="33883" y="96126"/>
                  </a:lnTo>
                  <a:lnTo>
                    <a:pt x="32181" y="93179"/>
                  </a:lnTo>
                  <a:lnTo>
                    <a:pt x="32080" y="92583"/>
                  </a:lnTo>
                  <a:lnTo>
                    <a:pt x="33134" y="89725"/>
                  </a:lnTo>
                  <a:lnTo>
                    <a:pt x="33197" y="89560"/>
                  </a:lnTo>
                  <a:lnTo>
                    <a:pt x="36309" y="87655"/>
                  </a:lnTo>
                  <a:lnTo>
                    <a:pt x="37858" y="86436"/>
                  </a:lnTo>
                  <a:close/>
                </a:path>
                <a:path w="113030" h="168275">
                  <a:moveTo>
                    <a:pt x="38036" y="17983"/>
                  </a:moveTo>
                  <a:lnTo>
                    <a:pt x="37401" y="15900"/>
                  </a:lnTo>
                  <a:lnTo>
                    <a:pt x="37172" y="15036"/>
                  </a:lnTo>
                  <a:lnTo>
                    <a:pt x="37325" y="13995"/>
                  </a:lnTo>
                  <a:lnTo>
                    <a:pt x="37350" y="13830"/>
                  </a:lnTo>
                  <a:lnTo>
                    <a:pt x="36830" y="13995"/>
                  </a:lnTo>
                  <a:lnTo>
                    <a:pt x="37134" y="15024"/>
                  </a:lnTo>
                  <a:lnTo>
                    <a:pt x="34226" y="13131"/>
                  </a:lnTo>
                  <a:lnTo>
                    <a:pt x="36169" y="12446"/>
                  </a:lnTo>
                  <a:lnTo>
                    <a:pt x="37350" y="12446"/>
                  </a:lnTo>
                  <a:lnTo>
                    <a:pt x="35966" y="12103"/>
                  </a:lnTo>
                  <a:lnTo>
                    <a:pt x="35610" y="11747"/>
                  </a:lnTo>
                  <a:lnTo>
                    <a:pt x="35102" y="11582"/>
                  </a:lnTo>
                  <a:lnTo>
                    <a:pt x="33718" y="13131"/>
                  </a:lnTo>
                  <a:lnTo>
                    <a:pt x="32156" y="13309"/>
                  </a:lnTo>
                  <a:lnTo>
                    <a:pt x="31381" y="12103"/>
                  </a:lnTo>
                  <a:lnTo>
                    <a:pt x="31178" y="12446"/>
                  </a:lnTo>
                  <a:lnTo>
                    <a:pt x="30607" y="13131"/>
                  </a:lnTo>
                  <a:lnTo>
                    <a:pt x="29743" y="12788"/>
                  </a:lnTo>
                  <a:lnTo>
                    <a:pt x="29819" y="12966"/>
                  </a:lnTo>
                  <a:lnTo>
                    <a:pt x="29895" y="13131"/>
                  </a:lnTo>
                  <a:lnTo>
                    <a:pt x="29972" y="13309"/>
                  </a:lnTo>
                  <a:lnTo>
                    <a:pt x="31115" y="15900"/>
                  </a:lnTo>
                  <a:lnTo>
                    <a:pt x="31991" y="20218"/>
                  </a:lnTo>
                  <a:lnTo>
                    <a:pt x="36131" y="18669"/>
                  </a:lnTo>
                  <a:lnTo>
                    <a:pt x="38036" y="17983"/>
                  </a:lnTo>
                  <a:close/>
                </a:path>
                <a:path w="113030" h="168275">
                  <a:moveTo>
                    <a:pt x="39243" y="1892"/>
                  </a:moveTo>
                  <a:lnTo>
                    <a:pt x="38722" y="1727"/>
                  </a:lnTo>
                  <a:lnTo>
                    <a:pt x="38379" y="1384"/>
                  </a:lnTo>
                  <a:lnTo>
                    <a:pt x="38214" y="685"/>
                  </a:lnTo>
                  <a:lnTo>
                    <a:pt x="36474" y="1892"/>
                  </a:lnTo>
                  <a:lnTo>
                    <a:pt x="35267" y="1028"/>
                  </a:lnTo>
                  <a:lnTo>
                    <a:pt x="34226" y="0"/>
                  </a:lnTo>
                  <a:lnTo>
                    <a:pt x="34061" y="165"/>
                  </a:lnTo>
                  <a:lnTo>
                    <a:pt x="33540" y="165"/>
                  </a:lnTo>
                  <a:lnTo>
                    <a:pt x="33718" y="1206"/>
                  </a:lnTo>
                  <a:lnTo>
                    <a:pt x="34061" y="2247"/>
                  </a:lnTo>
                  <a:lnTo>
                    <a:pt x="34747" y="3111"/>
                  </a:lnTo>
                  <a:lnTo>
                    <a:pt x="36309" y="3111"/>
                  </a:lnTo>
                  <a:lnTo>
                    <a:pt x="37693" y="3111"/>
                  </a:lnTo>
                  <a:lnTo>
                    <a:pt x="38214" y="3276"/>
                  </a:lnTo>
                  <a:lnTo>
                    <a:pt x="38557" y="2247"/>
                  </a:lnTo>
                  <a:lnTo>
                    <a:pt x="39243" y="1892"/>
                  </a:lnTo>
                  <a:close/>
                </a:path>
                <a:path w="113030" h="168275">
                  <a:moveTo>
                    <a:pt x="39941" y="59994"/>
                  </a:moveTo>
                  <a:lnTo>
                    <a:pt x="39420" y="59474"/>
                  </a:lnTo>
                  <a:lnTo>
                    <a:pt x="39420" y="60337"/>
                  </a:lnTo>
                  <a:lnTo>
                    <a:pt x="39763" y="60337"/>
                  </a:lnTo>
                  <a:lnTo>
                    <a:pt x="39763" y="60159"/>
                  </a:lnTo>
                  <a:lnTo>
                    <a:pt x="39941" y="59994"/>
                  </a:lnTo>
                  <a:close/>
                </a:path>
                <a:path w="113030" h="168275">
                  <a:moveTo>
                    <a:pt x="39941" y="12966"/>
                  </a:moveTo>
                  <a:lnTo>
                    <a:pt x="39852" y="12788"/>
                  </a:lnTo>
                  <a:lnTo>
                    <a:pt x="39763" y="12446"/>
                  </a:lnTo>
                  <a:lnTo>
                    <a:pt x="39598" y="12103"/>
                  </a:lnTo>
                  <a:lnTo>
                    <a:pt x="38214" y="12446"/>
                  </a:lnTo>
                  <a:lnTo>
                    <a:pt x="38646" y="12446"/>
                  </a:lnTo>
                  <a:lnTo>
                    <a:pt x="38379" y="12611"/>
                  </a:lnTo>
                  <a:lnTo>
                    <a:pt x="37515" y="12446"/>
                  </a:lnTo>
                  <a:lnTo>
                    <a:pt x="37515" y="12611"/>
                  </a:lnTo>
                  <a:lnTo>
                    <a:pt x="37414" y="13309"/>
                  </a:lnTo>
                  <a:lnTo>
                    <a:pt x="37350" y="13830"/>
                  </a:lnTo>
                  <a:lnTo>
                    <a:pt x="39941" y="12966"/>
                  </a:lnTo>
                  <a:close/>
                </a:path>
                <a:path w="113030" h="168275">
                  <a:moveTo>
                    <a:pt x="39941" y="6908"/>
                  </a:moveTo>
                  <a:lnTo>
                    <a:pt x="39420" y="6565"/>
                  </a:lnTo>
                  <a:lnTo>
                    <a:pt x="39077" y="6045"/>
                  </a:lnTo>
                  <a:lnTo>
                    <a:pt x="38722" y="5816"/>
                  </a:lnTo>
                  <a:lnTo>
                    <a:pt x="38722" y="6743"/>
                  </a:lnTo>
                  <a:lnTo>
                    <a:pt x="39420" y="6908"/>
                  </a:lnTo>
                  <a:lnTo>
                    <a:pt x="39941" y="6908"/>
                  </a:lnTo>
                  <a:close/>
                </a:path>
                <a:path w="113030" h="168275">
                  <a:moveTo>
                    <a:pt x="41490" y="65176"/>
                  </a:moveTo>
                  <a:lnTo>
                    <a:pt x="40627" y="64833"/>
                  </a:lnTo>
                  <a:lnTo>
                    <a:pt x="39598" y="63969"/>
                  </a:lnTo>
                  <a:lnTo>
                    <a:pt x="39243" y="63271"/>
                  </a:lnTo>
                  <a:lnTo>
                    <a:pt x="38900" y="64998"/>
                  </a:lnTo>
                  <a:lnTo>
                    <a:pt x="38214" y="66560"/>
                  </a:lnTo>
                  <a:lnTo>
                    <a:pt x="36131" y="67602"/>
                  </a:lnTo>
                  <a:lnTo>
                    <a:pt x="35445" y="67945"/>
                  </a:lnTo>
                  <a:lnTo>
                    <a:pt x="34747" y="69151"/>
                  </a:lnTo>
                  <a:lnTo>
                    <a:pt x="35217" y="70586"/>
                  </a:lnTo>
                  <a:lnTo>
                    <a:pt x="34747" y="71056"/>
                  </a:lnTo>
                  <a:lnTo>
                    <a:pt x="34582" y="71399"/>
                  </a:lnTo>
                  <a:lnTo>
                    <a:pt x="34747" y="71920"/>
                  </a:lnTo>
                  <a:lnTo>
                    <a:pt x="34404" y="72097"/>
                  </a:lnTo>
                  <a:lnTo>
                    <a:pt x="34226" y="72440"/>
                  </a:lnTo>
                  <a:lnTo>
                    <a:pt x="34404" y="72605"/>
                  </a:lnTo>
                  <a:lnTo>
                    <a:pt x="34404" y="72783"/>
                  </a:lnTo>
                  <a:lnTo>
                    <a:pt x="34747" y="72961"/>
                  </a:lnTo>
                  <a:lnTo>
                    <a:pt x="37172" y="73990"/>
                  </a:lnTo>
                  <a:lnTo>
                    <a:pt x="37515" y="75031"/>
                  </a:lnTo>
                  <a:lnTo>
                    <a:pt x="38214" y="74688"/>
                  </a:lnTo>
                  <a:lnTo>
                    <a:pt x="39077" y="74345"/>
                  </a:lnTo>
                  <a:lnTo>
                    <a:pt x="40284" y="74345"/>
                  </a:lnTo>
                  <a:lnTo>
                    <a:pt x="37858" y="73126"/>
                  </a:lnTo>
                  <a:lnTo>
                    <a:pt x="38379" y="68986"/>
                  </a:lnTo>
                  <a:lnTo>
                    <a:pt x="35915" y="70218"/>
                  </a:lnTo>
                  <a:lnTo>
                    <a:pt x="37515" y="68986"/>
                  </a:lnTo>
                  <a:lnTo>
                    <a:pt x="39763" y="66738"/>
                  </a:lnTo>
                  <a:lnTo>
                    <a:pt x="41490" y="65176"/>
                  </a:lnTo>
                  <a:close/>
                </a:path>
                <a:path w="113030" h="168275">
                  <a:moveTo>
                    <a:pt x="43218" y="30251"/>
                  </a:moveTo>
                  <a:lnTo>
                    <a:pt x="42710" y="28346"/>
                  </a:lnTo>
                  <a:lnTo>
                    <a:pt x="41668" y="28003"/>
                  </a:lnTo>
                  <a:lnTo>
                    <a:pt x="42011" y="28867"/>
                  </a:lnTo>
                  <a:lnTo>
                    <a:pt x="39763" y="29044"/>
                  </a:lnTo>
                  <a:lnTo>
                    <a:pt x="38036" y="28346"/>
                  </a:lnTo>
                  <a:lnTo>
                    <a:pt x="38214" y="29044"/>
                  </a:lnTo>
                  <a:lnTo>
                    <a:pt x="36830" y="30073"/>
                  </a:lnTo>
                  <a:lnTo>
                    <a:pt x="36830" y="30429"/>
                  </a:lnTo>
                  <a:lnTo>
                    <a:pt x="37350" y="30429"/>
                  </a:lnTo>
                  <a:lnTo>
                    <a:pt x="38379" y="30251"/>
                  </a:lnTo>
                  <a:lnTo>
                    <a:pt x="37693" y="29908"/>
                  </a:lnTo>
                  <a:lnTo>
                    <a:pt x="38900" y="30073"/>
                  </a:lnTo>
                  <a:lnTo>
                    <a:pt x="39763" y="30251"/>
                  </a:lnTo>
                  <a:lnTo>
                    <a:pt x="40284" y="30594"/>
                  </a:lnTo>
                  <a:lnTo>
                    <a:pt x="43053" y="31978"/>
                  </a:lnTo>
                  <a:lnTo>
                    <a:pt x="43218" y="30251"/>
                  </a:lnTo>
                  <a:close/>
                </a:path>
                <a:path w="113030" h="168275">
                  <a:moveTo>
                    <a:pt x="44780" y="91795"/>
                  </a:moveTo>
                  <a:lnTo>
                    <a:pt x="42087" y="91795"/>
                  </a:lnTo>
                  <a:lnTo>
                    <a:pt x="42265" y="92151"/>
                  </a:lnTo>
                  <a:lnTo>
                    <a:pt x="42354" y="92316"/>
                  </a:lnTo>
                  <a:lnTo>
                    <a:pt x="43916" y="92316"/>
                  </a:lnTo>
                  <a:lnTo>
                    <a:pt x="44780" y="91795"/>
                  </a:lnTo>
                  <a:close/>
                </a:path>
                <a:path w="113030" h="168275">
                  <a:moveTo>
                    <a:pt x="44958" y="8293"/>
                  </a:moveTo>
                  <a:lnTo>
                    <a:pt x="40195" y="7112"/>
                  </a:lnTo>
                  <a:lnTo>
                    <a:pt x="40627" y="7429"/>
                  </a:lnTo>
                  <a:lnTo>
                    <a:pt x="40627" y="7772"/>
                  </a:lnTo>
                  <a:lnTo>
                    <a:pt x="40970" y="8293"/>
                  </a:lnTo>
                  <a:lnTo>
                    <a:pt x="44958" y="8293"/>
                  </a:lnTo>
                  <a:close/>
                </a:path>
                <a:path w="113030" h="168275">
                  <a:moveTo>
                    <a:pt x="46164" y="69329"/>
                  </a:moveTo>
                  <a:lnTo>
                    <a:pt x="45821" y="68986"/>
                  </a:lnTo>
                  <a:lnTo>
                    <a:pt x="45821" y="69151"/>
                  </a:lnTo>
                  <a:lnTo>
                    <a:pt x="46164" y="69329"/>
                  </a:lnTo>
                  <a:close/>
                </a:path>
                <a:path w="113030" h="168275">
                  <a:moveTo>
                    <a:pt x="46850" y="69151"/>
                  </a:moveTo>
                  <a:lnTo>
                    <a:pt x="46507" y="68986"/>
                  </a:lnTo>
                  <a:lnTo>
                    <a:pt x="46329" y="68630"/>
                  </a:lnTo>
                  <a:lnTo>
                    <a:pt x="46329" y="69329"/>
                  </a:lnTo>
                  <a:lnTo>
                    <a:pt x="46685" y="69494"/>
                  </a:lnTo>
                  <a:lnTo>
                    <a:pt x="46850" y="69494"/>
                  </a:lnTo>
                  <a:lnTo>
                    <a:pt x="46850" y="69151"/>
                  </a:lnTo>
                  <a:close/>
                </a:path>
                <a:path w="113030" h="168275">
                  <a:moveTo>
                    <a:pt x="47371" y="48056"/>
                  </a:moveTo>
                  <a:lnTo>
                    <a:pt x="47205" y="46850"/>
                  </a:lnTo>
                  <a:lnTo>
                    <a:pt x="44780" y="46164"/>
                  </a:lnTo>
                  <a:lnTo>
                    <a:pt x="34925" y="42532"/>
                  </a:lnTo>
                  <a:lnTo>
                    <a:pt x="40805" y="40449"/>
                  </a:lnTo>
                  <a:lnTo>
                    <a:pt x="42875" y="40627"/>
                  </a:lnTo>
                  <a:lnTo>
                    <a:pt x="45123" y="44259"/>
                  </a:lnTo>
                  <a:lnTo>
                    <a:pt x="46850" y="42532"/>
                  </a:lnTo>
                  <a:lnTo>
                    <a:pt x="45821" y="41148"/>
                  </a:lnTo>
                  <a:lnTo>
                    <a:pt x="44780" y="40627"/>
                  </a:lnTo>
                  <a:lnTo>
                    <a:pt x="44602" y="40627"/>
                  </a:lnTo>
                  <a:lnTo>
                    <a:pt x="44780" y="40284"/>
                  </a:lnTo>
                  <a:lnTo>
                    <a:pt x="45300" y="40284"/>
                  </a:lnTo>
                  <a:lnTo>
                    <a:pt x="44437" y="39763"/>
                  </a:lnTo>
                  <a:lnTo>
                    <a:pt x="43916" y="39065"/>
                  </a:lnTo>
                  <a:lnTo>
                    <a:pt x="43218" y="38722"/>
                  </a:lnTo>
                  <a:lnTo>
                    <a:pt x="39941" y="38722"/>
                  </a:lnTo>
                  <a:lnTo>
                    <a:pt x="39941" y="38036"/>
                  </a:lnTo>
                  <a:lnTo>
                    <a:pt x="40106" y="37515"/>
                  </a:lnTo>
                  <a:lnTo>
                    <a:pt x="40805" y="37338"/>
                  </a:lnTo>
                  <a:lnTo>
                    <a:pt x="37350" y="37680"/>
                  </a:lnTo>
                  <a:lnTo>
                    <a:pt x="36474" y="41148"/>
                  </a:lnTo>
                  <a:lnTo>
                    <a:pt x="32334" y="39065"/>
                  </a:lnTo>
                  <a:lnTo>
                    <a:pt x="30429" y="38379"/>
                  </a:lnTo>
                  <a:lnTo>
                    <a:pt x="31470" y="39585"/>
                  </a:lnTo>
                  <a:lnTo>
                    <a:pt x="31635" y="40284"/>
                  </a:lnTo>
                  <a:lnTo>
                    <a:pt x="33020" y="42875"/>
                  </a:lnTo>
                  <a:lnTo>
                    <a:pt x="27495" y="42354"/>
                  </a:lnTo>
                  <a:lnTo>
                    <a:pt x="28867" y="40106"/>
                  </a:lnTo>
                  <a:lnTo>
                    <a:pt x="30607" y="38036"/>
                  </a:lnTo>
                  <a:lnTo>
                    <a:pt x="27660" y="37858"/>
                  </a:lnTo>
                  <a:lnTo>
                    <a:pt x="26619" y="35953"/>
                  </a:lnTo>
                  <a:lnTo>
                    <a:pt x="26111" y="39065"/>
                  </a:lnTo>
                  <a:lnTo>
                    <a:pt x="24384" y="42354"/>
                  </a:lnTo>
                  <a:lnTo>
                    <a:pt x="26974" y="44602"/>
                  </a:lnTo>
                  <a:lnTo>
                    <a:pt x="27660" y="44945"/>
                  </a:lnTo>
                  <a:lnTo>
                    <a:pt x="28181" y="45288"/>
                  </a:lnTo>
                  <a:lnTo>
                    <a:pt x="28524" y="45643"/>
                  </a:lnTo>
                  <a:lnTo>
                    <a:pt x="26454" y="42354"/>
                  </a:lnTo>
                  <a:lnTo>
                    <a:pt x="34061" y="44424"/>
                  </a:lnTo>
                  <a:lnTo>
                    <a:pt x="32156" y="46850"/>
                  </a:lnTo>
                  <a:lnTo>
                    <a:pt x="31115" y="47713"/>
                  </a:lnTo>
                  <a:lnTo>
                    <a:pt x="30251" y="47371"/>
                  </a:lnTo>
                  <a:lnTo>
                    <a:pt x="29387" y="46507"/>
                  </a:lnTo>
                  <a:lnTo>
                    <a:pt x="30086" y="47713"/>
                  </a:lnTo>
                  <a:lnTo>
                    <a:pt x="31635" y="49441"/>
                  </a:lnTo>
                  <a:lnTo>
                    <a:pt x="31635" y="50825"/>
                  </a:lnTo>
                  <a:lnTo>
                    <a:pt x="34747" y="51866"/>
                  </a:lnTo>
                  <a:lnTo>
                    <a:pt x="38214" y="54800"/>
                  </a:lnTo>
                  <a:lnTo>
                    <a:pt x="36830" y="58254"/>
                  </a:lnTo>
                  <a:lnTo>
                    <a:pt x="37515" y="58089"/>
                  </a:lnTo>
                  <a:lnTo>
                    <a:pt x="38722" y="57569"/>
                  </a:lnTo>
                  <a:lnTo>
                    <a:pt x="39077" y="58254"/>
                  </a:lnTo>
                  <a:lnTo>
                    <a:pt x="38379" y="55841"/>
                  </a:lnTo>
                  <a:lnTo>
                    <a:pt x="41148" y="56007"/>
                  </a:lnTo>
                  <a:lnTo>
                    <a:pt x="42189" y="54457"/>
                  </a:lnTo>
                  <a:lnTo>
                    <a:pt x="39077" y="51168"/>
                  </a:lnTo>
                  <a:lnTo>
                    <a:pt x="40805" y="47536"/>
                  </a:lnTo>
                  <a:lnTo>
                    <a:pt x="45466" y="49098"/>
                  </a:lnTo>
                  <a:lnTo>
                    <a:pt x="46329" y="48577"/>
                  </a:lnTo>
                  <a:lnTo>
                    <a:pt x="47371" y="48056"/>
                  </a:lnTo>
                  <a:close/>
                </a:path>
                <a:path w="113030" h="168275">
                  <a:moveTo>
                    <a:pt x="47371" y="17805"/>
                  </a:moveTo>
                  <a:lnTo>
                    <a:pt x="46850" y="17983"/>
                  </a:lnTo>
                  <a:lnTo>
                    <a:pt x="46164" y="17805"/>
                  </a:lnTo>
                  <a:lnTo>
                    <a:pt x="45466" y="17805"/>
                  </a:lnTo>
                  <a:lnTo>
                    <a:pt x="45466" y="18148"/>
                  </a:lnTo>
                  <a:lnTo>
                    <a:pt x="45643" y="18491"/>
                  </a:lnTo>
                  <a:lnTo>
                    <a:pt x="45643" y="19011"/>
                  </a:lnTo>
                  <a:lnTo>
                    <a:pt x="45986" y="19189"/>
                  </a:lnTo>
                  <a:lnTo>
                    <a:pt x="46329" y="19189"/>
                  </a:lnTo>
                  <a:lnTo>
                    <a:pt x="46164" y="18491"/>
                  </a:lnTo>
                  <a:lnTo>
                    <a:pt x="46850" y="18326"/>
                  </a:lnTo>
                  <a:lnTo>
                    <a:pt x="47371" y="17805"/>
                  </a:lnTo>
                  <a:close/>
                </a:path>
                <a:path w="113030" h="168275">
                  <a:moveTo>
                    <a:pt x="47840" y="90982"/>
                  </a:moveTo>
                  <a:lnTo>
                    <a:pt x="47028" y="91287"/>
                  </a:lnTo>
                  <a:lnTo>
                    <a:pt x="45643" y="89903"/>
                  </a:lnTo>
                  <a:lnTo>
                    <a:pt x="44602" y="89903"/>
                  </a:lnTo>
                  <a:lnTo>
                    <a:pt x="43573" y="90246"/>
                  </a:lnTo>
                  <a:lnTo>
                    <a:pt x="40970" y="89725"/>
                  </a:lnTo>
                  <a:lnTo>
                    <a:pt x="41249" y="90246"/>
                  </a:lnTo>
                  <a:lnTo>
                    <a:pt x="41706" y="91109"/>
                  </a:lnTo>
                  <a:lnTo>
                    <a:pt x="41808" y="91287"/>
                  </a:lnTo>
                  <a:lnTo>
                    <a:pt x="41986" y="91630"/>
                  </a:lnTo>
                  <a:lnTo>
                    <a:pt x="47713" y="91630"/>
                  </a:lnTo>
                  <a:lnTo>
                    <a:pt x="47713" y="91109"/>
                  </a:lnTo>
                  <a:lnTo>
                    <a:pt x="47840" y="90982"/>
                  </a:lnTo>
                  <a:close/>
                </a:path>
                <a:path w="113030" h="168275">
                  <a:moveTo>
                    <a:pt x="49098" y="155257"/>
                  </a:moveTo>
                  <a:lnTo>
                    <a:pt x="47713" y="153873"/>
                  </a:lnTo>
                  <a:lnTo>
                    <a:pt x="45466" y="152831"/>
                  </a:lnTo>
                  <a:lnTo>
                    <a:pt x="45643" y="150583"/>
                  </a:lnTo>
                  <a:lnTo>
                    <a:pt x="45300" y="150406"/>
                  </a:lnTo>
                  <a:lnTo>
                    <a:pt x="44259" y="150063"/>
                  </a:lnTo>
                  <a:lnTo>
                    <a:pt x="44437" y="150583"/>
                  </a:lnTo>
                  <a:lnTo>
                    <a:pt x="45466" y="151625"/>
                  </a:lnTo>
                  <a:lnTo>
                    <a:pt x="44780" y="151968"/>
                  </a:lnTo>
                  <a:lnTo>
                    <a:pt x="45643" y="153695"/>
                  </a:lnTo>
                  <a:lnTo>
                    <a:pt x="44602" y="155257"/>
                  </a:lnTo>
                  <a:lnTo>
                    <a:pt x="45986" y="156806"/>
                  </a:lnTo>
                  <a:lnTo>
                    <a:pt x="46507" y="156806"/>
                  </a:lnTo>
                  <a:lnTo>
                    <a:pt x="47028" y="156984"/>
                  </a:lnTo>
                  <a:lnTo>
                    <a:pt x="47371" y="157149"/>
                  </a:lnTo>
                  <a:lnTo>
                    <a:pt x="47713" y="156121"/>
                  </a:lnTo>
                  <a:lnTo>
                    <a:pt x="48069" y="155422"/>
                  </a:lnTo>
                  <a:lnTo>
                    <a:pt x="49098" y="155257"/>
                  </a:lnTo>
                  <a:close/>
                </a:path>
                <a:path w="113030" h="168275">
                  <a:moveTo>
                    <a:pt x="49441" y="126034"/>
                  </a:moveTo>
                  <a:lnTo>
                    <a:pt x="47205" y="126034"/>
                  </a:lnTo>
                  <a:lnTo>
                    <a:pt x="47536" y="126695"/>
                  </a:lnTo>
                  <a:lnTo>
                    <a:pt x="49441" y="126034"/>
                  </a:lnTo>
                  <a:close/>
                </a:path>
                <a:path w="113030" h="168275">
                  <a:moveTo>
                    <a:pt x="49530" y="130708"/>
                  </a:moveTo>
                  <a:lnTo>
                    <a:pt x="47536" y="126695"/>
                  </a:lnTo>
                  <a:lnTo>
                    <a:pt x="44437" y="127762"/>
                  </a:lnTo>
                  <a:lnTo>
                    <a:pt x="44856" y="124650"/>
                  </a:lnTo>
                  <a:lnTo>
                    <a:pt x="44932" y="124129"/>
                  </a:lnTo>
                  <a:lnTo>
                    <a:pt x="45008" y="123609"/>
                  </a:lnTo>
                  <a:lnTo>
                    <a:pt x="45123" y="122745"/>
                  </a:lnTo>
                  <a:lnTo>
                    <a:pt x="44437" y="123964"/>
                  </a:lnTo>
                  <a:lnTo>
                    <a:pt x="42875" y="124129"/>
                  </a:lnTo>
                  <a:lnTo>
                    <a:pt x="42354" y="123101"/>
                  </a:lnTo>
                  <a:lnTo>
                    <a:pt x="42354" y="123609"/>
                  </a:lnTo>
                  <a:lnTo>
                    <a:pt x="42125" y="123964"/>
                  </a:lnTo>
                  <a:lnTo>
                    <a:pt x="42011" y="124129"/>
                  </a:lnTo>
                  <a:lnTo>
                    <a:pt x="41668" y="124650"/>
                  </a:lnTo>
                  <a:lnTo>
                    <a:pt x="42875" y="126212"/>
                  </a:lnTo>
                  <a:lnTo>
                    <a:pt x="42760" y="127762"/>
                  </a:lnTo>
                  <a:lnTo>
                    <a:pt x="42710" y="128460"/>
                  </a:lnTo>
                  <a:lnTo>
                    <a:pt x="42189" y="130187"/>
                  </a:lnTo>
                  <a:lnTo>
                    <a:pt x="43789" y="132105"/>
                  </a:lnTo>
                  <a:lnTo>
                    <a:pt x="43916" y="132257"/>
                  </a:lnTo>
                  <a:lnTo>
                    <a:pt x="46685" y="130708"/>
                  </a:lnTo>
                  <a:lnTo>
                    <a:pt x="49530" y="130708"/>
                  </a:lnTo>
                  <a:close/>
                </a:path>
                <a:path w="113030" h="168275">
                  <a:moveTo>
                    <a:pt x="50139" y="130873"/>
                  </a:moveTo>
                  <a:lnTo>
                    <a:pt x="49618" y="130708"/>
                  </a:lnTo>
                  <a:lnTo>
                    <a:pt x="49618" y="130873"/>
                  </a:lnTo>
                  <a:lnTo>
                    <a:pt x="50139" y="130873"/>
                  </a:lnTo>
                  <a:close/>
                </a:path>
                <a:path w="113030" h="168275">
                  <a:moveTo>
                    <a:pt x="50825" y="74345"/>
                  </a:moveTo>
                  <a:lnTo>
                    <a:pt x="49961" y="73647"/>
                  </a:lnTo>
                  <a:lnTo>
                    <a:pt x="49441" y="73126"/>
                  </a:lnTo>
                  <a:lnTo>
                    <a:pt x="49098" y="73647"/>
                  </a:lnTo>
                  <a:lnTo>
                    <a:pt x="48755" y="74345"/>
                  </a:lnTo>
                  <a:lnTo>
                    <a:pt x="47891" y="75031"/>
                  </a:lnTo>
                  <a:lnTo>
                    <a:pt x="47891" y="75895"/>
                  </a:lnTo>
                  <a:lnTo>
                    <a:pt x="49961" y="75552"/>
                  </a:lnTo>
                  <a:lnTo>
                    <a:pt x="50482" y="75031"/>
                  </a:lnTo>
                  <a:lnTo>
                    <a:pt x="50825" y="74345"/>
                  </a:lnTo>
                  <a:close/>
                </a:path>
                <a:path w="113030" h="168275">
                  <a:moveTo>
                    <a:pt x="51181" y="28867"/>
                  </a:moveTo>
                  <a:lnTo>
                    <a:pt x="50622" y="28244"/>
                  </a:lnTo>
                  <a:lnTo>
                    <a:pt x="50888" y="28867"/>
                  </a:lnTo>
                  <a:lnTo>
                    <a:pt x="50977" y="29070"/>
                  </a:lnTo>
                  <a:lnTo>
                    <a:pt x="51181" y="28867"/>
                  </a:lnTo>
                  <a:close/>
                </a:path>
                <a:path w="113030" h="168275">
                  <a:moveTo>
                    <a:pt x="51485" y="132105"/>
                  </a:moveTo>
                  <a:lnTo>
                    <a:pt x="50825" y="132600"/>
                  </a:lnTo>
                  <a:lnTo>
                    <a:pt x="51346" y="132600"/>
                  </a:lnTo>
                  <a:lnTo>
                    <a:pt x="51447" y="132257"/>
                  </a:lnTo>
                  <a:lnTo>
                    <a:pt x="51485" y="132105"/>
                  </a:lnTo>
                  <a:close/>
                </a:path>
                <a:path w="113030" h="168275">
                  <a:moveTo>
                    <a:pt x="51523" y="118084"/>
                  </a:moveTo>
                  <a:lnTo>
                    <a:pt x="47371" y="116522"/>
                  </a:lnTo>
                  <a:lnTo>
                    <a:pt x="45123" y="117221"/>
                  </a:lnTo>
                  <a:lnTo>
                    <a:pt x="45123" y="118249"/>
                  </a:lnTo>
                  <a:lnTo>
                    <a:pt x="44602" y="118605"/>
                  </a:lnTo>
                  <a:lnTo>
                    <a:pt x="45643" y="119634"/>
                  </a:lnTo>
                  <a:lnTo>
                    <a:pt x="45821" y="120675"/>
                  </a:lnTo>
                  <a:lnTo>
                    <a:pt x="45643" y="121539"/>
                  </a:lnTo>
                  <a:lnTo>
                    <a:pt x="46329" y="121196"/>
                  </a:lnTo>
                  <a:lnTo>
                    <a:pt x="47205" y="120853"/>
                  </a:lnTo>
                  <a:lnTo>
                    <a:pt x="49098" y="120497"/>
                  </a:lnTo>
                  <a:lnTo>
                    <a:pt x="51523" y="118084"/>
                  </a:lnTo>
                  <a:close/>
                </a:path>
                <a:path w="113030" h="168275">
                  <a:moveTo>
                    <a:pt x="51523" y="89662"/>
                  </a:moveTo>
                  <a:lnTo>
                    <a:pt x="49098" y="90766"/>
                  </a:lnTo>
                  <a:lnTo>
                    <a:pt x="49961" y="90932"/>
                  </a:lnTo>
                  <a:lnTo>
                    <a:pt x="50482" y="91452"/>
                  </a:lnTo>
                  <a:lnTo>
                    <a:pt x="50673" y="91935"/>
                  </a:lnTo>
                  <a:lnTo>
                    <a:pt x="51523" y="89662"/>
                  </a:lnTo>
                  <a:close/>
                </a:path>
                <a:path w="113030" h="168275">
                  <a:moveTo>
                    <a:pt x="51689" y="58254"/>
                  </a:moveTo>
                  <a:lnTo>
                    <a:pt x="51346" y="55664"/>
                  </a:lnTo>
                  <a:lnTo>
                    <a:pt x="50825" y="55143"/>
                  </a:lnTo>
                  <a:lnTo>
                    <a:pt x="47205" y="53594"/>
                  </a:lnTo>
                  <a:lnTo>
                    <a:pt x="47713" y="59474"/>
                  </a:lnTo>
                  <a:lnTo>
                    <a:pt x="51003" y="59817"/>
                  </a:lnTo>
                  <a:lnTo>
                    <a:pt x="51181" y="59639"/>
                  </a:lnTo>
                  <a:lnTo>
                    <a:pt x="51523" y="59639"/>
                  </a:lnTo>
                  <a:lnTo>
                    <a:pt x="51689" y="59296"/>
                  </a:lnTo>
                  <a:lnTo>
                    <a:pt x="51689" y="58254"/>
                  </a:lnTo>
                  <a:close/>
                </a:path>
                <a:path w="113030" h="168275">
                  <a:moveTo>
                    <a:pt x="52908" y="131051"/>
                  </a:moveTo>
                  <a:lnTo>
                    <a:pt x="50228" y="130911"/>
                  </a:lnTo>
                  <a:lnTo>
                    <a:pt x="51689" y="131394"/>
                  </a:lnTo>
                  <a:lnTo>
                    <a:pt x="51485" y="132105"/>
                  </a:lnTo>
                  <a:lnTo>
                    <a:pt x="52908" y="131051"/>
                  </a:lnTo>
                  <a:close/>
                </a:path>
                <a:path w="113030" h="168275">
                  <a:moveTo>
                    <a:pt x="52908" y="89039"/>
                  </a:moveTo>
                  <a:lnTo>
                    <a:pt x="51866" y="88747"/>
                  </a:lnTo>
                  <a:lnTo>
                    <a:pt x="51523" y="89662"/>
                  </a:lnTo>
                  <a:lnTo>
                    <a:pt x="52908" y="89039"/>
                  </a:lnTo>
                  <a:close/>
                </a:path>
                <a:path w="113030" h="168275">
                  <a:moveTo>
                    <a:pt x="53467" y="96520"/>
                  </a:moveTo>
                  <a:lnTo>
                    <a:pt x="52336" y="94767"/>
                  </a:lnTo>
                  <a:lnTo>
                    <a:pt x="51346" y="94399"/>
                  </a:lnTo>
                  <a:lnTo>
                    <a:pt x="53467" y="96520"/>
                  </a:lnTo>
                  <a:close/>
                </a:path>
                <a:path w="113030" h="168275">
                  <a:moveTo>
                    <a:pt x="53936" y="96989"/>
                  </a:moveTo>
                  <a:lnTo>
                    <a:pt x="53771" y="96812"/>
                  </a:lnTo>
                  <a:lnTo>
                    <a:pt x="53771" y="96989"/>
                  </a:lnTo>
                  <a:lnTo>
                    <a:pt x="53936" y="96989"/>
                  </a:lnTo>
                  <a:close/>
                </a:path>
                <a:path w="113030" h="168275">
                  <a:moveTo>
                    <a:pt x="54114" y="97510"/>
                  </a:moveTo>
                  <a:lnTo>
                    <a:pt x="53848" y="97116"/>
                  </a:lnTo>
                  <a:lnTo>
                    <a:pt x="53428" y="97675"/>
                  </a:lnTo>
                  <a:lnTo>
                    <a:pt x="53657" y="97675"/>
                  </a:lnTo>
                  <a:lnTo>
                    <a:pt x="54114" y="97510"/>
                  </a:lnTo>
                  <a:close/>
                </a:path>
                <a:path w="113030" h="168275">
                  <a:moveTo>
                    <a:pt x="54292" y="29210"/>
                  </a:moveTo>
                  <a:lnTo>
                    <a:pt x="52971" y="25590"/>
                  </a:lnTo>
                  <a:lnTo>
                    <a:pt x="52908" y="25412"/>
                  </a:lnTo>
                  <a:lnTo>
                    <a:pt x="53721" y="25069"/>
                  </a:lnTo>
                  <a:lnTo>
                    <a:pt x="53454" y="24371"/>
                  </a:lnTo>
                  <a:lnTo>
                    <a:pt x="53390" y="24206"/>
                  </a:lnTo>
                  <a:lnTo>
                    <a:pt x="53327" y="24028"/>
                  </a:lnTo>
                  <a:lnTo>
                    <a:pt x="53238" y="23774"/>
                  </a:lnTo>
                  <a:lnTo>
                    <a:pt x="53162" y="23558"/>
                  </a:lnTo>
                  <a:lnTo>
                    <a:pt x="53073" y="23342"/>
                  </a:lnTo>
                  <a:lnTo>
                    <a:pt x="50482" y="24028"/>
                  </a:lnTo>
                  <a:lnTo>
                    <a:pt x="50546" y="24371"/>
                  </a:lnTo>
                  <a:lnTo>
                    <a:pt x="50673" y="25069"/>
                  </a:lnTo>
                  <a:lnTo>
                    <a:pt x="50761" y="25590"/>
                  </a:lnTo>
                  <a:lnTo>
                    <a:pt x="50850" y="26098"/>
                  </a:lnTo>
                  <a:lnTo>
                    <a:pt x="50977" y="26797"/>
                  </a:lnTo>
                  <a:lnTo>
                    <a:pt x="51003" y="26962"/>
                  </a:lnTo>
                  <a:lnTo>
                    <a:pt x="47371" y="26098"/>
                  </a:lnTo>
                  <a:lnTo>
                    <a:pt x="47548" y="26454"/>
                  </a:lnTo>
                  <a:lnTo>
                    <a:pt x="47205" y="26619"/>
                  </a:lnTo>
                  <a:lnTo>
                    <a:pt x="47205" y="26797"/>
                  </a:lnTo>
                  <a:lnTo>
                    <a:pt x="48069" y="26962"/>
                  </a:lnTo>
                  <a:lnTo>
                    <a:pt x="48933" y="27139"/>
                  </a:lnTo>
                  <a:lnTo>
                    <a:pt x="49796" y="27317"/>
                  </a:lnTo>
                  <a:lnTo>
                    <a:pt x="50406" y="28003"/>
                  </a:lnTo>
                  <a:lnTo>
                    <a:pt x="50292" y="27482"/>
                  </a:lnTo>
                  <a:lnTo>
                    <a:pt x="50215" y="27317"/>
                  </a:lnTo>
                  <a:lnTo>
                    <a:pt x="50139" y="27139"/>
                  </a:lnTo>
                  <a:lnTo>
                    <a:pt x="54292" y="29210"/>
                  </a:lnTo>
                  <a:close/>
                </a:path>
                <a:path w="113030" h="168275">
                  <a:moveTo>
                    <a:pt x="54635" y="51866"/>
                  </a:moveTo>
                  <a:lnTo>
                    <a:pt x="53936" y="51866"/>
                  </a:lnTo>
                  <a:lnTo>
                    <a:pt x="53771" y="52031"/>
                  </a:lnTo>
                  <a:lnTo>
                    <a:pt x="53771" y="52387"/>
                  </a:lnTo>
                  <a:lnTo>
                    <a:pt x="53594" y="52730"/>
                  </a:lnTo>
                  <a:lnTo>
                    <a:pt x="54292" y="52730"/>
                  </a:lnTo>
                  <a:lnTo>
                    <a:pt x="54635" y="51866"/>
                  </a:lnTo>
                  <a:close/>
                </a:path>
                <a:path w="113030" h="168275">
                  <a:moveTo>
                    <a:pt x="55499" y="125691"/>
                  </a:moveTo>
                  <a:lnTo>
                    <a:pt x="51181" y="123964"/>
                  </a:lnTo>
                  <a:lnTo>
                    <a:pt x="50139" y="122224"/>
                  </a:lnTo>
                  <a:lnTo>
                    <a:pt x="49504" y="125691"/>
                  </a:lnTo>
                  <a:lnTo>
                    <a:pt x="49441" y="126034"/>
                  </a:lnTo>
                  <a:lnTo>
                    <a:pt x="51689" y="126034"/>
                  </a:lnTo>
                  <a:lnTo>
                    <a:pt x="55499" y="125691"/>
                  </a:lnTo>
                  <a:close/>
                </a:path>
                <a:path w="113030" h="168275">
                  <a:moveTo>
                    <a:pt x="56362" y="139522"/>
                  </a:moveTo>
                  <a:lnTo>
                    <a:pt x="56019" y="137960"/>
                  </a:lnTo>
                  <a:lnTo>
                    <a:pt x="54457" y="137096"/>
                  </a:lnTo>
                  <a:lnTo>
                    <a:pt x="54457" y="136232"/>
                  </a:lnTo>
                  <a:lnTo>
                    <a:pt x="55156" y="135890"/>
                  </a:lnTo>
                  <a:lnTo>
                    <a:pt x="55676" y="135547"/>
                  </a:lnTo>
                  <a:lnTo>
                    <a:pt x="55499" y="135547"/>
                  </a:lnTo>
                  <a:lnTo>
                    <a:pt x="55499" y="133642"/>
                  </a:lnTo>
                  <a:lnTo>
                    <a:pt x="51295" y="132715"/>
                  </a:lnTo>
                  <a:lnTo>
                    <a:pt x="50482" y="134683"/>
                  </a:lnTo>
                  <a:lnTo>
                    <a:pt x="54457" y="135369"/>
                  </a:lnTo>
                  <a:lnTo>
                    <a:pt x="53365" y="137096"/>
                  </a:lnTo>
                  <a:lnTo>
                    <a:pt x="53251" y="137274"/>
                  </a:lnTo>
                  <a:lnTo>
                    <a:pt x="54978" y="137960"/>
                  </a:lnTo>
                  <a:lnTo>
                    <a:pt x="55257" y="139522"/>
                  </a:lnTo>
                  <a:lnTo>
                    <a:pt x="55321" y="139865"/>
                  </a:lnTo>
                  <a:lnTo>
                    <a:pt x="56184" y="140906"/>
                  </a:lnTo>
                  <a:lnTo>
                    <a:pt x="56362" y="140728"/>
                  </a:lnTo>
                  <a:lnTo>
                    <a:pt x="56362" y="139522"/>
                  </a:lnTo>
                  <a:close/>
                </a:path>
                <a:path w="113030" h="168275">
                  <a:moveTo>
                    <a:pt x="57048" y="21437"/>
                  </a:moveTo>
                  <a:lnTo>
                    <a:pt x="55841" y="20218"/>
                  </a:lnTo>
                  <a:lnTo>
                    <a:pt x="55727" y="20980"/>
                  </a:lnTo>
                  <a:lnTo>
                    <a:pt x="55676" y="21437"/>
                  </a:lnTo>
                  <a:lnTo>
                    <a:pt x="57048" y="21437"/>
                  </a:lnTo>
                  <a:close/>
                </a:path>
                <a:path w="113030" h="168275">
                  <a:moveTo>
                    <a:pt x="57150" y="40411"/>
                  </a:moveTo>
                  <a:lnTo>
                    <a:pt x="53251" y="40805"/>
                  </a:lnTo>
                  <a:lnTo>
                    <a:pt x="55613" y="42138"/>
                  </a:lnTo>
                  <a:lnTo>
                    <a:pt x="57150" y="40411"/>
                  </a:lnTo>
                  <a:close/>
                </a:path>
                <a:path w="113030" h="168275">
                  <a:moveTo>
                    <a:pt x="57226" y="86956"/>
                  </a:moveTo>
                  <a:lnTo>
                    <a:pt x="52730" y="86436"/>
                  </a:lnTo>
                  <a:lnTo>
                    <a:pt x="52501" y="86436"/>
                  </a:lnTo>
                  <a:lnTo>
                    <a:pt x="51346" y="86093"/>
                  </a:lnTo>
                  <a:lnTo>
                    <a:pt x="49441" y="84366"/>
                  </a:lnTo>
                  <a:lnTo>
                    <a:pt x="45986" y="85407"/>
                  </a:lnTo>
                  <a:lnTo>
                    <a:pt x="44780" y="86791"/>
                  </a:lnTo>
                  <a:lnTo>
                    <a:pt x="51866" y="88747"/>
                  </a:lnTo>
                  <a:lnTo>
                    <a:pt x="52705" y="86499"/>
                  </a:lnTo>
                  <a:lnTo>
                    <a:pt x="53657" y="86791"/>
                  </a:lnTo>
                  <a:lnTo>
                    <a:pt x="55156" y="87312"/>
                  </a:lnTo>
                  <a:lnTo>
                    <a:pt x="57226" y="86956"/>
                  </a:lnTo>
                  <a:close/>
                </a:path>
                <a:path w="113030" h="168275">
                  <a:moveTo>
                    <a:pt x="57226" y="67246"/>
                  </a:moveTo>
                  <a:lnTo>
                    <a:pt x="57048" y="67424"/>
                  </a:lnTo>
                  <a:lnTo>
                    <a:pt x="56883" y="67767"/>
                  </a:lnTo>
                  <a:lnTo>
                    <a:pt x="56362" y="67767"/>
                  </a:lnTo>
                  <a:lnTo>
                    <a:pt x="56705" y="68808"/>
                  </a:lnTo>
                  <a:lnTo>
                    <a:pt x="56705" y="68465"/>
                  </a:lnTo>
                  <a:lnTo>
                    <a:pt x="56883" y="67945"/>
                  </a:lnTo>
                  <a:lnTo>
                    <a:pt x="57226" y="67246"/>
                  </a:lnTo>
                  <a:close/>
                </a:path>
                <a:path w="113030" h="168275">
                  <a:moveTo>
                    <a:pt x="57226" y="23774"/>
                  </a:moveTo>
                  <a:lnTo>
                    <a:pt x="53822" y="25069"/>
                  </a:lnTo>
                  <a:lnTo>
                    <a:pt x="53911" y="25590"/>
                  </a:lnTo>
                  <a:lnTo>
                    <a:pt x="54229" y="26454"/>
                  </a:lnTo>
                  <a:lnTo>
                    <a:pt x="54292" y="26619"/>
                  </a:lnTo>
                  <a:lnTo>
                    <a:pt x="57226" y="23774"/>
                  </a:lnTo>
                  <a:close/>
                </a:path>
                <a:path w="113030" h="168275">
                  <a:moveTo>
                    <a:pt x="57746" y="96812"/>
                  </a:moveTo>
                  <a:lnTo>
                    <a:pt x="55841" y="93179"/>
                  </a:lnTo>
                  <a:lnTo>
                    <a:pt x="50685" y="91998"/>
                  </a:lnTo>
                  <a:lnTo>
                    <a:pt x="50825" y="92316"/>
                  </a:lnTo>
                  <a:lnTo>
                    <a:pt x="49961" y="92316"/>
                  </a:lnTo>
                  <a:lnTo>
                    <a:pt x="51866" y="94043"/>
                  </a:lnTo>
                  <a:lnTo>
                    <a:pt x="52336" y="94767"/>
                  </a:lnTo>
                  <a:lnTo>
                    <a:pt x="57746" y="96812"/>
                  </a:lnTo>
                  <a:close/>
                </a:path>
                <a:path w="113030" h="168275">
                  <a:moveTo>
                    <a:pt x="58089" y="160782"/>
                  </a:moveTo>
                  <a:lnTo>
                    <a:pt x="57746" y="160439"/>
                  </a:lnTo>
                  <a:lnTo>
                    <a:pt x="57746" y="159397"/>
                  </a:lnTo>
                  <a:lnTo>
                    <a:pt x="57569" y="159753"/>
                  </a:lnTo>
                  <a:lnTo>
                    <a:pt x="57226" y="160096"/>
                  </a:lnTo>
                  <a:lnTo>
                    <a:pt x="58089" y="160782"/>
                  </a:lnTo>
                  <a:close/>
                </a:path>
                <a:path w="113030" h="168275">
                  <a:moveTo>
                    <a:pt x="58788" y="108750"/>
                  </a:moveTo>
                  <a:lnTo>
                    <a:pt x="58699" y="108051"/>
                  </a:lnTo>
                  <a:lnTo>
                    <a:pt x="58610" y="107365"/>
                  </a:lnTo>
                  <a:lnTo>
                    <a:pt x="56857" y="106426"/>
                  </a:lnTo>
                  <a:lnTo>
                    <a:pt x="56540" y="107365"/>
                  </a:lnTo>
                  <a:lnTo>
                    <a:pt x="56883" y="108051"/>
                  </a:lnTo>
                  <a:lnTo>
                    <a:pt x="58788" y="108750"/>
                  </a:lnTo>
                  <a:close/>
                </a:path>
                <a:path w="113030" h="168275">
                  <a:moveTo>
                    <a:pt x="58877" y="50419"/>
                  </a:moveTo>
                  <a:lnTo>
                    <a:pt x="57581" y="50419"/>
                  </a:lnTo>
                  <a:lnTo>
                    <a:pt x="57721" y="51168"/>
                  </a:lnTo>
                  <a:lnTo>
                    <a:pt x="57746" y="51346"/>
                  </a:lnTo>
                  <a:lnTo>
                    <a:pt x="58877" y="50419"/>
                  </a:lnTo>
                  <a:close/>
                </a:path>
                <a:path w="113030" h="168275">
                  <a:moveTo>
                    <a:pt x="59448" y="26797"/>
                  </a:moveTo>
                  <a:lnTo>
                    <a:pt x="59397" y="25412"/>
                  </a:lnTo>
                  <a:lnTo>
                    <a:pt x="59270" y="24371"/>
                  </a:lnTo>
                  <a:lnTo>
                    <a:pt x="59182" y="23558"/>
                  </a:lnTo>
                  <a:lnTo>
                    <a:pt x="58331" y="22707"/>
                  </a:lnTo>
                  <a:lnTo>
                    <a:pt x="57683" y="23342"/>
                  </a:lnTo>
                  <a:lnTo>
                    <a:pt x="57226" y="23774"/>
                  </a:lnTo>
                  <a:lnTo>
                    <a:pt x="58432" y="23342"/>
                  </a:lnTo>
                  <a:lnTo>
                    <a:pt x="59245" y="26098"/>
                  </a:lnTo>
                  <a:lnTo>
                    <a:pt x="59347" y="26454"/>
                  </a:lnTo>
                  <a:lnTo>
                    <a:pt x="59448" y="26797"/>
                  </a:lnTo>
                  <a:close/>
                </a:path>
                <a:path w="113030" h="168275">
                  <a:moveTo>
                    <a:pt x="59651" y="21437"/>
                  </a:moveTo>
                  <a:lnTo>
                    <a:pt x="57048" y="21437"/>
                  </a:lnTo>
                  <a:lnTo>
                    <a:pt x="58331" y="22707"/>
                  </a:lnTo>
                  <a:lnTo>
                    <a:pt x="59651" y="21437"/>
                  </a:lnTo>
                  <a:close/>
                </a:path>
                <a:path w="113030" h="168275">
                  <a:moveTo>
                    <a:pt x="59778" y="101650"/>
                  </a:moveTo>
                  <a:lnTo>
                    <a:pt x="59664" y="100444"/>
                  </a:lnTo>
                  <a:lnTo>
                    <a:pt x="59601" y="100101"/>
                  </a:lnTo>
                  <a:lnTo>
                    <a:pt x="59499" y="99580"/>
                  </a:lnTo>
                  <a:lnTo>
                    <a:pt x="59397" y="99060"/>
                  </a:lnTo>
                  <a:lnTo>
                    <a:pt x="59296" y="98539"/>
                  </a:lnTo>
                  <a:lnTo>
                    <a:pt x="59131" y="98539"/>
                  </a:lnTo>
                  <a:lnTo>
                    <a:pt x="59042" y="99580"/>
                  </a:lnTo>
                  <a:lnTo>
                    <a:pt x="58953" y="99923"/>
                  </a:lnTo>
                  <a:lnTo>
                    <a:pt x="57924" y="100444"/>
                  </a:lnTo>
                  <a:lnTo>
                    <a:pt x="57226" y="100444"/>
                  </a:lnTo>
                  <a:lnTo>
                    <a:pt x="54800" y="100101"/>
                  </a:lnTo>
                  <a:lnTo>
                    <a:pt x="54800" y="99758"/>
                  </a:lnTo>
                  <a:lnTo>
                    <a:pt x="54978" y="99580"/>
                  </a:lnTo>
                  <a:lnTo>
                    <a:pt x="54978" y="99237"/>
                  </a:lnTo>
                  <a:lnTo>
                    <a:pt x="54114" y="98717"/>
                  </a:lnTo>
                  <a:lnTo>
                    <a:pt x="52908" y="98374"/>
                  </a:lnTo>
                  <a:lnTo>
                    <a:pt x="53327" y="97802"/>
                  </a:lnTo>
                  <a:lnTo>
                    <a:pt x="50482" y="98894"/>
                  </a:lnTo>
                  <a:lnTo>
                    <a:pt x="50660" y="99060"/>
                  </a:lnTo>
                  <a:lnTo>
                    <a:pt x="53251" y="100444"/>
                  </a:lnTo>
                  <a:lnTo>
                    <a:pt x="56540" y="102527"/>
                  </a:lnTo>
                  <a:lnTo>
                    <a:pt x="56184" y="102527"/>
                  </a:lnTo>
                  <a:lnTo>
                    <a:pt x="56019" y="105981"/>
                  </a:lnTo>
                  <a:lnTo>
                    <a:pt x="56857" y="106426"/>
                  </a:lnTo>
                  <a:lnTo>
                    <a:pt x="57924" y="103390"/>
                  </a:lnTo>
                  <a:lnTo>
                    <a:pt x="56603" y="102577"/>
                  </a:lnTo>
                  <a:lnTo>
                    <a:pt x="59474" y="102870"/>
                  </a:lnTo>
                  <a:lnTo>
                    <a:pt x="59778" y="101650"/>
                  </a:lnTo>
                  <a:close/>
                </a:path>
                <a:path w="113030" h="168275">
                  <a:moveTo>
                    <a:pt x="60172" y="51168"/>
                  </a:moveTo>
                  <a:lnTo>
                    <a:pt x="59880" y="50419"/>
                  </a:lnTo>
                  <a:lnTo>
                    <a:pt x="58953" y="51689"/>
                  </a:lnTo>
                  <a:lnTo>
                    <a:pt x="59740" y="52031"/>
                  </a:lnTo>
                  <a:lnTo>
                    <a:pt x="60083" y="51346"/>
                  </a:lnTo>
                  <a:lnTo>
                    <a:pt x="60172" y="51168"/>
                  </a:lnTo>
                  <a:close/>
                </a:path>
                <a:path w="113030" h="168275">
                  <a:moveTo>
                    <a:pt x="60337" y="59131"/>
                  </a:moveTo>
                  <a:lnTo>
                    <a:pt x="58953" y="57569"/>
                  </a:lnTo>
                  <a:lnTo>
                    <a:pt x="59131" y="58432"/>
                  </a:lnTo>
                  <a:lnTo>
                    <a:pt x="58432" y="59131"/>
                  </a:lnTo>
                  <a:lnTo>
                    <a:pt x="57569" y="59817"/>
                  </a:lnTo>
                  <a:lnTo>
                    <a:pt x="58432" y="60337"/>
                  </a:lnTo>
                  <a:lnTo>
                    <a:pt x="58953" y="60858"/>
                  </a:lnTo>
                  <a:lnTo>
                    <a:pt x="58788" y="61887"/>
                  </a:lnTo>
                  <a:lnTo>
                    <a:pt x="58953" y="61722"/>
                  </a:lnTo>
                  <a:lnTo>
                    <a:pt x="59296" y="61722"/>
                  </a:lnTo>
                  <a:lnTo>
                    <a:pt x="59296" y="60680"/>
                  </a:lnTo>
                  <a:lnTo>
                    <a:pt x="59651" y="59994"/>
                  </a:lnTo>
                  <a:lnTo>
                    <a:pt x="60337" y="59131"/>
                  </a:lnTo>
                  <a:close/>
                </a:path>
                <a:path w="113030" h="168275">
                  <a:moveTo>
                    <a:pt x="60579" y="23774"/>
                  </a:moveTo>
                  <a:lnTo>
                    <a:pt x="59131" y="23164"/>
                  </a:lnTo>
                  <a:lnTo>
                    <a:pt x="59182" y="23558"/>
                  </a:lnTo>
                  <a:lnTo>
                    <a:pt x="59994" y="24371"/>
                  </a:lnTo>
                  <a:lnTo>
                    <a:pt x="60579" y="23774"/>
                  </a:lnTo>
                  <a:close/>
                </a:path>
                <a:path w="113030" h="168275">
                  <a:moveTo>
                    <a:pt x="61341" y="101079"/>
                  </a:moveTo>
                  <a:lnTo>
                    <a:pt x="59855" y="101473"/>
                  </a:lnTo>
                  <a:lnTo>
                    <a:pt x="59893" y="101650"/>
                  </a:lnTo>
                  <a:lnTo>
                    <a:pt x="59994" y="102171"/>
                  </a:lnTo>
                  <a:lnTo>
                    <a:pt x="61341" y="101079"/>
                  </a:lnTo>
                  <a:close/>
                </a:path>
                <a:path w="113030" h="168275">
                  <a:moveTo>
                    <a:pt x="61379" y="47713"/>
                  </a:moveTo>
                  <a:lnTo>
                    <a:pt x="59994" y="44602"/>
                  </a:lnTo>
                  <a:lnTo>
                    <a:pt x="55613" y="42138"/>
                  </a:lnTo>
                  <a:lnTo>
                    <a:pt x="54800" y="43040"/>
                  </a:lnTo>
                  <a:lnTo>
                    <a:pt x="56883" y="45288"/>
                  </a:lnTo>
                  <a:lnTo>
                    <a:pt x="57150" y="47713"/>
                  </a:lnTo>
                  <a:lnTo>
                    <a:pt x="57226" y="48399"/>
                  </a:lnTo>
                  <a:lnTo>
                    <a:pt x="57467" y="49784"/>
                  </a:lnTo>
                  <a:lnTo>
                    <a:pt x="59651" y="49784"/>
                  </a:lnTo>
                  <a:lnTo>
                    <a:pt x="60337" y="49784"/>
                  </a:lnTo>
                  <a:lnTo>
                    <a:pt x="61379" y="47713"/>
                  </a:lnTo>
                  <a:close/>
                </a:path>
                <a:path w="113030" h="168275">
                  <a:moveTo>
                    <a:pt x="62064" y="54279"/>
                  </a:moveTo>
                  <a:lnTo>
                    <a:pt x="61722" y="52895"/>
                  </a:lnTo>
                  <a:lnTo>
                    <a:pt x="59740" y="52031"/>
                  </a:lnTo>
                  <a:lnTo>
                    <a:pt x="59474" y="52552"/>
                  </a:lnTo>
                  <a:lnTo>
                    <a:pt x="59817" y="53416"/>
                  </a:lnTo>
                  <a:lnTo>
                    <a:pt x="62064" y="54279"/>
                  </a:lnTo>
                  <a:close/>
                </a:path>
                <a:path w="113030" h="168275">
                  <a:moveTo>
                    <a:pt x="62242" y="36474"/>
                  </a:moveTo>
                  <a:lnTo>
                    <a:pt x="61544" y="35090"/>
                  </a:lnTo>
                  <a:lnTo>
                    <a:pt x="61417" y="34569"/>
                  </a:lnTo>
                  <a:lnTo>
                    <a:pt x="61379" y="34404"/>
                  </a:lnTo>
                  <a:lnTo>
                    <a:pt x="60337" y="34061"/>
                  </a:lnTo>
                  <a:lnTo>
                    <a:pt x="58432" y="33883"/>
                  </a:lnTo>
                  <a:lnTo>
                    <a:pt x="58788" y="32321"/>
                  </a:lnTo>
                  <a:lnTo>
                    <a:pt x="57226" y="34404"/>
                  </a:lnTo>
                  <a:lnTo>
                    <a:pt x="53594" y="34569"/>
                  </a:lnTo>
                  <a:lnTo>
                    <a:pt x="54457" y="31292"/>
                  </a:lnTo>
                  <a:lnTo>
                    <a:pt x="51866" y="31115"/>
                  </a:lnTo>
                  <a:lnTo>
                    <a:pt x="51041" y="29210"/>
                  </a:lnTo>
                  <a:lnTo>
                    <a:pt x="50977" y="29070"/>
                  </a:lnTo>
                  <a:lnTo>
                    <a:pt x="49276" y="30772"/>
                  </a:lnTo>
                  <a:lnTo>
                    <a:pt x="46228" y="34569"/>
                  </a:lnTo>
                  <a:lnTo>
                    <a:pt x="45821" y="35090"/>
                  </a:lnTo>
                  <a:lnTo>
                    <a:pt x="48577" y="35788"/>
                  </a:lnTo>
                  <a:lnTo>
                    <a:pt x="58953" y="38379"/>
                  </a:lnTo>
                  <a:lnTo>
                    <a:pt x="57150" y="40411"/>
                  </a:lnTo>
                  <a:lnTo>
                    <a:pt x="62064" y="39928"/>
                  </a:lnTo>
                  <a:lnTo>
                    <a:pt x="60515" y="39585"/>
                  </a:lnTo>
                  <a:lnTo>
                    <a:pt x="59944" y="36474"/>
                  </a:lnTo>
                  <a:lnTo>
                    <a:pt x="59817" y="35788"/>
                  </a:lnTo>
                  <a:lnTo>
                    <a:pt x="62242" y="36474"/>
                  </a:lnTo>
                  <a:close/>
                </a:path>
                <a:path w="113030" h="168275">
                  <a:moveTo>
                    <a:pt x="62928" y="70535"/>
                  </a:moveTo>
                  <a:lnTo>
                    <a:pt x="58432" y="70535"/>
                  </a:lnTo>
                  <a:lnTo>
                    <a:pt x="57226" y="69850"/>
                  </a:lnTo>
                  <a:lnTo>
                    <a:pt x="58420" y="74129"/>
                  </a:lnTo>
                  <a:lnTo>
                    <a:pt x="56019" y="74726"/>
                  </a:lnTo>
                  <a:lnTo>
                    <a:pt x="53479" y="74612"/>
                  </a:lnTo>
                  <a:lnTo>
                    <a:pt x="54292" y="76758"/>
                  </a:lnTo>
                  <a:lnTo>
                    <a:pt x="55841" y="75374"/>
                  </a:lnTo>
                  <a:lnTo>
                    <a:pt x="58953" y="75374"/>
                  </a:lnTo>
                  <a:lnTo>
                    <a:pt x="60858" y="74168"/>
                  </a:lnTo>
                  <a:lnTo>
                    <a:pt x="59994" y="73647"/>
                  </a:lnTo>
                  <a:lnTo>
                    <a:pt x="60680" y="73126"/>
                  </a:lnTo>
                  <a:lnTo>
                    <a:pt x="61379" y="73469"/>
                  </a:lnTo>
                  <a:lnTo>
                    <a:pt x="62928" y="70535"/>
                  </a:lnTo>
                  <a:close/>
                </a:path>
                <a:path w="113030" h="168275">
                  <a:moveTo>
                    <a:pt x="64147" y="15735"/>
                  </a:moveTo>
                  <a:lnTo>
                    <a:pt x="63627" y="15735"/>
                  </a:lnTo>
                  <a:lnTo>
                    <a:pt x="63449" y="15557"/>
                  </a:lnTo>
                  <a:lnTo>
                    <a:pt x="62763" y="17106"/>
                  </a:lnTo>
                  <a:lnTo>
                    <a:pt x="59817" y="15557"/>
                  </a:lnTo>
                  <a:lnTo>
                    <a:pt x="58610" y="16598"/>
                  </a:lnTo>
                  <a:lnTo>
                    <a:pt x="61468" y="17106"/>
                  </a:lnTo>
                  <a:lnTo>
                    <a:pt x="63284" y="17437"/>
                  </a:lnTo>
                  <a:lnTo>
                    <a:pt x="63284" y="16421"/>
                  </a:lnTo>
                  <a:lnTo>
                    <a:pt x="64147" y="15735"/>
                  </a:lnTo>
                  <a:close/>
                </a:path>
                <a:path w="113030" h="168275">
                  <a:moveTo>
                    <a:pt x="65697" y="103212"/>
                  </a:moveTo>
                  <a:lnTo>
                    <a:pt x="65633" y="102870"/>
                  </a:lnTo>
                  <a:lnTo>
                    <a:pt x="65532" y="97675"/>
                  </a:lnTo>
                  <a:lnTo>
                    <a:pt x="61696" y="100787"/>
                  </a:lnTo>
                  <a:lnTo>
                    <a:pt x="61341" y="101079"/>
                  </a:lnTo>
                  <a:lnTo>
                    <a:pt x="62407" y="100787"/>
                  </a:lnTo>
                  <a:lnTo>
                    <a:pt x="62839" y="101473"/>
                  </a:lnTo>
                  <a:lnTo>
                    <a:pt x="62953" y="101650"/>
                  </a:lnTo>
                  <a:lnTo>
                    <a:pt x="63284" y="102171"/>
                  </a:lnTo>
                  <a:lnTo>
                    <a:pt x="64147" y="101650"/>
                  </a:lnTo>
                  <a:lnTo>
                    <a:pt x="65697" y="103212"/>
                  </a:lnTo>
                  <a:close/>
                </a:path>
                <a:path w="113030" h="168275">
                  <a:moveTo>
                    <a:pt x="66141" y="84861"/>
                  </a:moveTo>
                  <a:lnTo>
                    <a:pt x="59131" y="82638"/>
                  </a:lnTo>
                  <a:lnTo>
                    <a:pt x="58407" y="86093"/>
                  </a:lnTo>
                  <a:lnTo>
                    <a:pt x="58369" y="86271"/>
                  </a:lnTo>
                  <a:lnTo>
                    <a:pt x="58267" y="86791"/>
                  </a:lnTo>
                  <a:lnTo>
                    <a:pt x="62585" y="86093"/>
                  </a:lnTo>
                  <a:lnTo>
                    <a:pt x="66141" y="84861"/>
                  </a:lnTo>
                  <a:close/>
                </a:path>
                <a:path w="113030" h="168275">
                  <a:moveTo>
                    <a:pt x="66217" y="17983"/>
                  </a:moveTo>
                  <a:lnTo>
                    <a:pt x="63284" y="17437"/>
                  </a:lnTo>
                  <a:lnTo>
                    <a:pt x="63284" y="17983"/>
                  </a:lnTo>
                  <a:lnTo>
                    <a:pt x="63449" y="19011"/>
                  </a:lnTo>
                  <a:lnTo>
                    <a:pt x="63106" y="19354"/>
                  </a:lnTo>
                  <a:lnTo>
                    <a:pt x="63106" y="19532"/>
                  </a:lnTo>
                  <a:lnTo>
                    <a:pt x="63449" y="19875"/>
                  </a:lnTo>
                  <a:lnTo>
                    <a:pt x="63322" y="20739"/>
                  </a:lnTo>
                  <a:lnTo>
                    <a:pt x="63296" y="20980"/>
                  </a:lnTo>
                  <a:lnTo>
                    <a:pt x="66217" y="17983"/>
                  </a:lnTo>
                  <a:close/>
                </a:path>
                <a:path w="113030" h="168275">
                  <a:moveTo>
                    <a:pt x="66662" y="85026"/>
                  </a:moveTo>
                  <a:lnTo>
                    <a:pt x="66560" y="84709"/>
                  </a:lnTo>
                  <a:lnTo>
                    <a:pt x="66141" y="84861"/>
                  </a:lnTo>
                  <a:lnTo>
                    <a:pt x="66662" y="85026"/>
                  </a:lnTo>
                  <a:close/>
                </a:path>
                <a:path w="113030" h="168275">
                  <a:moveTo>
                    <a:pt x="67119" y="153149"/>
                  </a:moveTo>
                  <a:lnTo>
                    <a:pt x="66903" y="153009"/>
                  </a:lnTo>
                  <a:lnTo>
                    <a:pt x="66979" y="153149"/>
                  </a:lnTo>
                  <a:lnTo>
                    <a:pt x="67119" y="153149"/>
                  </a:lnTo>
                  <a:close/>
                </a:path>
                <a:path w="113030" h="168275">
                  <a:moveTo>
                    <a:pt x="67779" y="122580"/>
                  </a:moveTo>
                  <a:lnTo>
                    <a:pt x="67081" y="119634"/>
                  </a:lnTo>
                  <a:lnTo>
                    <a:pt x="63969" y="119468"/>
                  </a:lnTo>
                  <a:lnTo>
                    <a:pt x="59994" y="121716"/>
                  </a:lnTo>
                  <a:lnTo>
                    <a:pt x="59296" y="117563"/>
                  </a:lnTo>
                  <a:lnTo>
                    <a:pt x="57924" y="115658"/>
                  </a:lnTo>
                  <a:lnTo>
                    <a:pt x="57048" y="117386"/>
                  </a:lnTo>
                  <a:lnTo>
                    <a:pt x="55676" y="115658"/>
                  </a:lnTo>
                  <a:lnTo>
                    <a:pt x="55156" y="116001"/>
                  </a:lnTo>
                  <a:lnTo>
                    <a:pt x="54635" y="116522"/>
                  </a:lnTo>
                  <a:lnTo>
                    <a:pt x="54114" y="116865"/>
                  </a:lnTo>
                  <a:lnTo>
                    <a:pt x="54635" y="117221"/>
                  </a:lnTo>
                  <a:lnTo>
                    <a:pt x="54800" y="117563"/>
                  </a:lnTo>
                  <a:lnTo>
                    <a:pt x="55321" y="117741"/>
                  </a:lnTo>
                  <a:lnTo>
                    <a:pt x="58089" y="122059"/>
                  </a:lnTo>
                  <a:lnTo>
                    <a:pt x="63106" y="122580"/>
                  </a:lnTo>
                  <a:lnTo>
                    <a:pt x="63627" y="127241"/>
                  </a:lnTo>
                  <a:lnTo>
                    <a:pt x="63627" y="126898"/>
                  </a:lnTo>
                  <a:lnTo>
                    <a:pt x="63969" y="126212"/>
                  </a:lnTo>
                  <a:lnTo>
                    <a:pt x="63969" y="123964"/>
                  </a:lnTo>
                  <a:lnTo>
                    <a:pt x="67779" y="122580"/>
                  </a:lnTo>
                  <a:close/>
                </a:path>
                <a:path w="113030" h="168275">
                  <a:moveTo>
                    <a:pt x="67779" y="28003"/>
                  </a:moveTo>
                  <a:lnTo>
                    <a:pt x="67754" y="27317"/>
                  </a:lnTo>
                  <a:lnTo>
                    <a:pt x="67627" y="26454"/>
                  </a:lnTo>
                  <a:lnTo>
                    <a:pt x="67500" y="25590"/>
                  </a:lnTo>
                  <a:lnTo>
                    <a:pt x="67424" y="25069"/>
                  </a:lnTo>
                  <a:lnTo>
                    <a:pt x="67259" y="24371"/>
                  </a:lnTo>
                  <a:lnTo>
                    <a:pt x="64833" y="24206"/>
                  </a:lnTo>
                  <a:lnTo>
                    <a:pt x="63106" y="22301"/>
                  </a:lnTo>
                  <a:lnTo>
                    <a:pt x="63233" y="21437"/>
                  </a:lnTo>
                  <a:lnTo>
                    <a:pt x="63296" y="20980"/>
                  </a:lnTo>
                  <a:lnTo>
                    <a:pt x="60579" y="23774"/>
                  </a:lnTo>
                  <a:lnTo>
                    <a:pt x="64833" y="25590"/>
                  </a:lnTo>
                  <a:lnTo>
                    <a:pt x="64719" y="27482"/>
                  </a:lnTo>
                  <a:lnTo>
                    <a:pt x="64668" y="28244"/>
                  </a:lnTo>
                  <a:lnTo>
                    <a:pt x="64935" y="28244"/>
                  </a:lnTo>
                  <a:lnTo>
                    <a:pt x="65532" y="28003"/>
                  </a:lnTo>
                  <a:lnTo>
                    <a:pt x="67779" y="28003"/>
                  </a:lnTo>
                  <a:close/>
                </a:path>
                <a:path w="113030" h="168275">
                  <a:moveTo>
                    <a:pt x="68643" y="157670"/>
                  </a:moveTo>
                  <a:lnTo>
                    <a:pt x="66916" y="156946"/>
                  </a:lnTo>
                  <a:lnTo>
                    <a:pt x="66560" y="157149"/>
                  </a:lnTo>
                  <a:lnTo>
                    <a:pt x="67271" y="159042"/>
                  </a:lnTo>
                  <a:lnTo>
                    <a:pt x="68643" y="157670"/>
                  </a:lnTo>
                  <a:close/>
                </a:path>
                <a:path w="113030" h="168275">
                  <a:moveTo>
                    <a:pt x="69672" y="132080"/>
                  </a:moveTo>
                  <a:lnTo>
                    <a:pt x="62064" y="128803"/>
                  </a:lnTo>
                  <a:lnTo>
                    <a:pt x="59994" y="131051"/>
                  </a:lnTo>
                  <a:lnTo>
                    <a:pt x="60337" y="131394"/>
                  </a:lnTo>
                  <a:lnTo>
                    <a:pt x="60515" y="131394"/>
                  </a:lnTo>
                  <a:lnTo>
                    <a:pt x="62928" y="131914"/>
                  </a:lnTo>
                  <a:lnTo>
                    <a:pt x="64490" y="132435"/>
                  </a:lnTo>
                  <a:lnTo>
                    <a:pt x="65011" y="132956"/>
                  </a:lnTo>
                  <a:lnTo>
                    <a:pt x="69672" y="132080"/>
                  </a:lnTo>
                  <a:close/>
                </a:path>
                <a:path w="113030" h="168275">
                  <a:moveTo>
                    <a:pt x="70713" y="87312"/>
                  </a:moveTo>
                  <a:lnTo>
                    <a:pt x="70192" y="86271"/>
                  </a:lnTo>
                  <a:lnTo>
                    <a:pt x="70142" y="84709"/>
                  </a:lnTo>
                  <a:lnTo>
                    <a:pt x="70370" y="84023"/>
                  </a:lnTo>
                  <a:lnTo>
                    <a:pt x="68465" y="80391"/>
                  </a:lnTo>
                  <a:lnTo>
                    <a:pt x="68376" y="80048"/>
                  </a:lnTo>
                  <a:lnTo>
                    <a:pt x="68287" y="79705"/>
                  </a:lnTo>
                  <a:lnTo>
                    <a:pt x="67322" y="77101"/>
                  </a:lnTo>
                  <a:lnTo>
                    <a:pt x="67259" y="76936"/>
                  </a:lnTo>
                  <a:lnTo>
                    <a:pt x="66040" y="77101"/>
                  </a:lnTo>
                  <a:lnTo>
                    <a:pt x="65011" y="77457"/>
                  </a:lnTo>
                  <a:lnTo>
                    <a:pt x="64655" y="78143"/>
                  </a:lnTo>
                  <a:lnTo>
                    <a:pt x="65011" y="78143"/>
                  </a:lnTo>
                  <a:lnTo>
                    <a:pt x="65697" y="78663"/>
                  </a:lnTo>
                  <a:lnTo>
                    <a:pt x="65633" y="80391"/>
                  </a:lnTo>
                  <a:lnTo>
                    <a:pt x="65532" y="80911"/>
                  </a:lnTo>
                  <a:lnTo>
                    <a:pt x="66560" y="84709"/>
                  </a:lnTo>
                  <a:lnTo>
                    <a:pt x="66662" y="85026"/>
                  </a:lnTo>
                  <a:lnTo>
                    <a:pt x="67005" y="86093"/>
                  </a:lnTo>
                  <a:lnTo>
                    <a:pt x="67056" y="86271"/>
                  </a:lnTo>
                  <a:lnTo>
                    <a:pt x="67945" y="89039"/>
                  </a:lnTo>
                  <a:lnTo>
                    <a:pt x="67945" y="88519"/>
                  </a:lnTo>
                  <a:lnTo>
                    <a:pt x="68122" y="88341"/>
                  </a:lnTo>
                  <a:lnTo>
                    <a:pt x="68465" y="87477"/>
                  </a:lnTo>
                  <a:lnTo>
                    <a:pt x="69151" y="86271"/>
                  </a:lnTo>
                  <a:lnTo>
                    <a:pt x="70713" y="87312"/>
                  </a:lnTo>
                  <a:close/>
                </a:path>
                <a:path w="113030" h="168275">
                  <a:moveTo>
                    <a:pt x="71577" y="87820"/>
                  </a:moveTo>
                  <a:lnTo>
                    <a:pt x="71399" y="87655"/>
                  </a:lnTo>
                  <a:lnTo>
                    <a:pt x="70891" y="87312"/>
                  </a:lnTo>
                  <a:lnTo>
                    <a:pt x="71234" y="87998"/>
                  </a:lnTo>
                  <a:lnTo>
                    <a:pt x="71577" y="88176"/>
                  </a:lnTo>
                  <a:lnTo>
                    <a:pt x="71577" y="87820"/>
                  </a:lnTo>
                  <a:close/>
                </a:path>
                <a:path w="113030" h="168275">
                  <a:moveTo>
                    <a:pt x="72097" y="153009"/>
                  </a:moveTo>
                  <a:lnTo>
                    <a:pt x="71894" y="151625"/>
                  </a:lnTo>
                  <a:lnTo>
                    <a:pt x="71818" y="151104"/>
                  </a:lnTo>
                  <a:lnTo>
                    <a:pt x="71704" y="150241"/>
                  </a:lnTo>
                  <a:lnTo>
                    <a:pt x="71577" y="149377"/>
                  </a:lnTo>
                  <a:lnTo>
                    <a:pt x="68465" y="146735"/>
                  </a:lnTo>
                  <a:lnTo>
                    <a:pt x="68465" y="147294"/>
                  </a:lnTo>
                  <a:lnTo>
                    <a:pt x="68402" y="147472"/>
                  </a:lnTo>
                  <a:lnTo>
                    <a:pt x="68287" y="147815"/>
                  </a:lnTo>
                  <a:lnTo>
                    <a:pt x="68173" y="148170"/>
                  </a:lnTo>
                  <a:lnTo>
                    <a:pt x="68122" y="148336"/>
                  </a:lnTo>
                  <a:lnTo>
                    <a:pt x="67259" y="148856"/>
                  </a:lnTo>
                  <a:lnTo>
                    <a:pt x="66560" y="149199"/>
                  </a:lnTo>
                  <a:lnTo>
                    <a:pt x="65697" y="148170"/>
                  </a:lnTo>
                  <a:lnTo>
                    <a:pt x="65532" y="147815"/>
                  </a:lnTo>
                  <a:lnTo>
                    <a:pt x="65443" y="147294"/>
                  </a:lnTo>
                  <a:lnTo>
                    <a:pt x="65354" y="147129"/>
                  </a:lnTo>
                  <a:lnTo>
                    <a:pt x="68465" y="147294"/>
                  </a:lnTo>
                  <a:lnTo>
                    <a:pt x="68465" y="146735"/>
                  </a:lnTo>
                  <a:lnTo>
                    <a:pt x="68122" y="146431"/>
                  </a:lnTo>
                  <a:lnTo>
                    <a:pt x="70535" y="142976"/>
                  </a:lnTo>
                  <a:lnTo>
                    <a:pt x="70015" y="142798"/>
                  </a:lnTo>
                  <a:lnTo>
                    <a:pt x="69507" y="142455"/>
                  </a:lnTo>
                  <a:lnTo>
                    <a:pt x="69151" y="141935"/>
                  </a:lnTo>
                  <a:lnTo>
                    <a:pt x="68135" y="143840"/>
                  </a:lnTo>
                  <a:lnTo>
                    <a:pt x="68033" y="144018"/>
                  </a:lnTo>
                  <a:lnTo>
                    <a:pt x="67945" y="144183"/>
                  </a:lnTo>
                  <a:lnTo>
                    <a:pt x="65874" y="144018"/>
                  </a:lnTo>
                  <a:lnTo>
                    <a:pt x="64147" y="143840"/>
                  </a:lnTo>
                  <a:lnTo>
                    <a:pt x="64046" y="144183"/>
                  </a:lnTo>
                  <a:lnTo>
                    <a:pt x="63792" y="145046"/>
                  </a:lnTo>
                  <a:lnTo>
                    <a:pt x="62611" y="146951"/>
                  </a:lnTo>
                  <a:lnTo>
                    <a:pt x="62496" y="147129"/>
                  </a:lnTo>
                  <a:lnTo>
                    <a:pt x="62064" y="147815"/>
                  </a:lnTo>
                  <a:lnTo>
                    <a:pt x="60858" y="146951"/>
                  </a:lnTo>
                  <a:lnTo>
                    <a:pt x="60756" y="147472"/>
                  </a:lnTo>
                  <a:lnTo>
                    <a:pt x="60680" y="147815"/>
                  </a:lnTo>
                  <a:lnTo>
                    <a:pt x="59994" y="148513"/>
                  </a:lnTo>
                  <a:lnTo>
                    <a:pt x="59651" y="149199"/>
                  </a:lnTo>
                  <a:lnTo>
                    <a:pt x="59817" y="149377"/>
                  </a:lnTo>
                  <a:lnTo>
                    <a:pt x="59817" y="149542"/>
                  </a:lnTo>
                  <a:lnTo>
                    <a:pt x="59994" y="149720"/>
                  </a:lnTo>
                  <a:lnTo>
                    <a:pt x="59474" y="149720"/>
                  </a:lnTo>
                  <a:lnTo>
                    <a:pt x="58953" y="150241"/>
                  </a:lnTo>
                  <a:lnTo>
                    <a:pt x="58089" y="151104"/>
                  </a:lnTo>
                  <a:lnTo>
                    <a:pt x="58394" y="153009"/>
                  </a:lnTo>
                  <a:lnTo>
                    <a:pt x="58470" y="153530"/>
                  </a:lnTo>
                  <a:lnTo>
                    <a:pt x="58534" y="153873"/>
                  </a:lnTo>
                  <a:lnTo>
                    <a:pt x="58610" y="154393"/>
                  </a:lnTo>
                  <a:lnTo>
                    <a:pt x="57404" y="155079"/>
                  </a:lnTo>
                  <a:lnTo>
                    <a:pt x="57607" y="155422"/>
                  </a:lnTo>
                  <a:lnTo>
                    <a:pt x="57810" y="155778"/>
                  </a:lnTo>
                  <a:lnTo>
                    <a:pt x="57924" y="155943"/>
                  </a:lnTo>
                  <a:lnTo>
                    <a:pt x="58166" y="156946"/>
                  </a:lnTo>
                  <a:lnTo>
                    <a:pt x="58267" y="157327"/>
                  </a:lnTo>
                  <a:lnTo>
                    <a:pt x="61544" y="155422"/>
                  </a:lnTo>
                  <a:lnTo>
                    <a:pt x="61518" y="155778"/>
                  </a:lnTo>
                  <a:lnTo>
                    <a:pt x="61391" y="156946"/>
                  </a:lnTo>
                  <a:lnTo>
                    <a:pt x="61302" y="157670"/>
                  </a:lnTo>
                  <a:lnTo>
                    <a:pt x="61252" y="158191"/>
                  </a:lnTo>
                  <a:lnTo>
                    <a:pt x="61163" y="159042"/>
                  </a:lnTo>
                  <a:lnTo>
                    <a:pt x="61048" y="160096"/>
                  </a:lnTo>
                  <a:lnTo>
                    <a:pt x="61036" y="160261"/>
                  </a:lnTo>
                  <a:lnTo>
                    <a:pt x="58953" y="161302"/>
                  </a:lnTo>
                  <a:lnTo>
                    <a:pt x="60515" y="162001"/>
                  </a:lnTo>
                  <a:lnTo>
                    <a:pt x="61544" y="163550"/>
                  </a:lnTo>
                  <a:lnTo>
                    <a:pt x="62420" y="164934"/>
                  </a:lnTo>
                  <a:lnTo>
                    <a:pt x="62928" y="165112"/>
                  </a:lnTo>
                  <a:lnTo>
                    <a:pt x="63969" y="165620"/>
                  </a:lnTo>
                  <a:lnTo>
                    <a:pt x="64490" y="165620"/>
                  </a:lnTo>
                  <a:lnTo>
                    <a:pt x="65011" y="164592"/>
                  </a:lnTo>
                  <a:lnTo>
                    <a:pt x="65697" y="163728"/>
                  </a:lnTo>
                  <a:lnTo>
                    <a:pt x="65176" y="162509"/>
                  </a:lnTo>
                  <a:lnTo>
                    <a:pt x="65532" y="162509"/>
                  </a:lnTo>
                  <a:lnTo>
                    <a:pt x="65570" y="161721"/>
                  </a:lnTo>
                  <a:lnTo>
                    <a:pt x="66217" y="162001"/>
                  </a:lnTo>
                  <a:lnTo>
                    <a:pt x="66294" y="161645"/>
                  </a:lnTo>
                  <a:lnTo>
                    <a:pt x="66344" y="161417"/>
                  </a:lnTo>
                  <a:lnTo>
                    <a:pt x="67424" y="161645"/>
                  </a:lnTo>
                  <a:lnTo>
                    <a:pt x="67462" y="161302"/>
                  </a:lnTo>
                  <a:lnTo>
                    <a:pt x="67564" y="160261"/>
                  </a:lnTo>
                  <a:lnTo>
                    <a:pt x="67602" y="159918"/>
                  </a:lnTo>
                  <a:lnTo>
                    <a:pt x="67271" y="159042"/>
                  </a:lnTo>
                  <a:lnTo>
                    <a:pt x="66738" y="159575"/>
                  </a:lnTo>
                  <a:lnTo>
                    <a:pt x="66370" y="161302"/>
                  </a:lnTo>
                  <a:lnTo>
                    <a:pt x="65874" y="161302"/>
                  </a:lnTo>
                  <a:lnTo>
                    <a:pt x="65620" y="161645"/>
                  </a:lnTo>
                  <a:lnTo>
                    <a:pt x="65430" y="161645"/>
                  </a:lnTo>
                  <a:lnTo>
                    <a:pt x="61899" y="160096"/>
                  </a:lnTo>
                  <a:lnTo>
                    <a:pt x="63969" y="158191"/>
                  </a:lnTo>
                  <a:lnTo>
                    <a:pt x="64033" y="157327"/>
                  </a:lnTo>
                  <a:lnTo>
                    <a:pt x="64147" y="155778"/>
                  </a:lnTo>
                  <a:lnTo>
                    <a:pt x="66916" y="156946"/>
                  </a:lnTo>
                  <a:lnTo>
                    <a:pt x="68287" y="156121"/>
                  </a:lnTo>
                  <a:lnTo>
                    <a:pt x="67017" y="153276"/>
                  </a:lnTo>
                  <a:lnTo>
                    <a:pt x="66560" y="153873"/>
                  </a:lnTo>
                  <a:lnTo>
                    <a:pt x="65176" y="150241"/>
                  </a:lnTo>
                  <a:lnTo>
                    <a:pt x="68122" y="150761"/>
                  </a:lnTo>
                  <a:lnTo>
                    <a:pt x="68122" y="151104"/>
                  </a:lnTo>
                  <a:lnTo>
                    <a:pt x="68465" y="151447"/>
                  </a:lnTo>
                  <a:lnTo>
                    <a:pt x="68287" y="151625"/>
                  </a:lnTo>
                  <a:lnTo>
                    <a:pt x="67233" y="153009"/>
                  </a:lnTo>
                  <a:lnTo>
                    <a:pt x="67119" y="153149"/>
                  </a:lnTo>
                  <a:lnTo>
                    <a:pt x="69850" y="155079"/>
                  </a:lnTo>
                  <a:lnTo>
                    <a:pt x="71577" y="155079"/>
                  </a:lnTo>
                  <a:lnTo>
                    <a:pt x="71577" y="153530"/>
                  </a:lnTo>
                  <a:lnTo>
                    <a:pt x="72097" y="153009"/>
                  </a:lnTo>
                  <a:close/>
                </a:path>
                <a:path w="113030" h="168275">
                  <a:moveTo>
                    <a:pt x="72263" y="76415"/>
                  </a:moveTo>
                  <a:lnTo>
                    <a:pt x="71234" y="75374"/>
                  </a:lnTo>
                  <a:lnTo>
                    <a:pt x="70370" y="76415"/>
                  </a:lnTo>
                  <a:lnTo>
                    <a:pt x="71755" y="77279"/>
                  </a:lnTo>
                  <a:lnTo>
                    <a:pt x="72263" y="76415"/>
                  </a:lnTo>
                  <a:close/>
                </a:path>
                <a:path w="113030" h="168275">
                  <a:moveTo>
                    <a:pt x="73494" y="69634"/>
                  </a:moveTo>
                  <a:lnTo>
                    <a:pt x="71399" y="72097"/>
                  </a:lnTo>
                  <a:lnTo>
                    <a:pt x="72440" y="72097"/>
                  </a:lnTo>
                  <a:lnTo>
                    <a:pt x="73494" y="69634"/>
                  </a:lnTo>
                  <a:close/>
                </a:path>
                <a:path w="113030" h="168275">
                  <a:moveTo>
                    <a:pt x="74168" y="101142"/>
                  </a:moveTo>
                  <a:lnTo>
                    <a:pt x="73139" y="100101"/>
                  </a:lnTo>
                  <a:lnTo>
                    <a:pt x="73063" y="98031"/>
                  </a:lnTo>
                  <a:lnTo>
                    <a:pt x="72313" y="98539"/>
                  </a:lnTo>
                  <a:lnTo>
                    <a:pt x="72097" y="98717"/>
                  </a:lnTo>
                  <a:lnTo>
                    <a:pt x="71577" y="99402"/>
                  </a:lnTo>
                  <a:lnTo>
                    <a:pt x="71005" y="100444"/>
                  </a:lnTo>
                  <a:lnTo>
                    <a:pt x="70637" y="101142"/>
                  </a:lnTo>
                  <a:lnTo>
                    <a:pt x="70535" y="101307"/>
                  </a:lnTo>
                  <a:lnTo>
                    <a:pt x="72961" y="100444"/>
                  </a:lnTo>
                  <a:lnTo>
                    <a:pt x="73825" y="101142"/>
                  </a:lnTo>
                  <a:lnTo>
                    <a:pt x="74168" y="101142"/>
                  </a:lnTo>
                  <a:close/>
                </a:path>
                <a:path w="113030" h="168275">
                  <a:moveTo>
                    <a:pt x="74510" y="72440"/>
                  </a:moveTo>
                  <a:lnTo>
                    <a:pt x="72390" y="72212"/>
                  </a:lnTo>
                  <a:lnTo>
                    <a:pt x="71399" y="74510"/>
                  </a:lnTo>
                  <a:lnTo>
                    <a:pt x="74472" y="72669"/>
                  </a:lnTo>
                  <a:lnTo>
                    <a:pt x="74510" y="72440"/>
                  </a:lnTo>
                  <a:close/>
                </a:path>
                <a:path w="113030" h="168275">
                  <a:moveTo>
                    <a:pt x="75082" y="67767"/>
                  </a:moveTo>
                  <a:lnTo>
                    <a:pt x="74002" y="68465"/>
                  </a:lnTo>
                  <a:lnTo>
                    <a:pt x="73494" y="69634"/>
                  </a:lnTo>
                  <a:lnTo>
                    <a:pt x="75082" y="67767"/>
                  </a:lnTo>
                  <a:close/>
                </a:path>
                <a:path w="113030" h="168275">
                  <a:moveTo>
                    <a:pt x="75209" y="91973"/>
                  </a:moveTo>
                  <a:lnTo>
                    <a:pt x="75031" y="91795"/>
                  </a:lnTo>
                  <a:lnTo>
                    <a:pt x="75031" y="91287"/>
                  </a:lnTo>
                  <a:lnTo>
                    <a:pt x="75031" y="89903"/>
                  </a:lnTo>
                  <a:lnTo>
                    <a:pt x="72440" y="89382"/>
                  </a:lnTo>
                  <a:lnTo>
                    <a:pt x="71755" y="88176"/>
                  </a:lnTo>
                  <a:lnTo>
                    <a:pt x="71234" y="89382"/>
                  </a:lnTo>
                  <a:lnTo>
                    <a:pt x="70370" y="91795"/>
                  </a:lnTo>
                  <a:lnTo>
                    <a:pt x="68465" y="90068"/>
                  </a:lnTo>
                  <a:lnTo>
                    <a:pt x="68808" y="91452"/>
                  </a:lnTo>
                  <a:lnTo>
                    <a:pt x="68287" y="92316"/>
                  </a:lnTo>
                  <a:lnTo>
                    <a:pt x="67602" y="93179"/>
                  </a:lnTo>
                  <a:lnTo>
                    <a:pt x="69329" y="91452"/>
                  </a:lnTo>
                  <a:lnTo>
                    <a:pt x="74345" y="94221"/>
                  </a:lnTo>
                  <a:lnTo>
                    <a:pt x="73139" y="96989"/>
                  </a:lnTo>
                  <a:lnTo>
                    <a:pt x="74002" y="96469"/>
                  </a:lnTo>
                  <a:lnTo>
                    <a:pt x="75209" y="95783"/>
                  </a:lnTo>
                  <a:lnTo>
                    <a:pt x="75209" y="94399"/>
                  </a:lnTo>
                  <a:lnTo>
                    <a:pt x="74688" y="93357"/>
                  </a:lnTo>
                  <a:lnTo>
                    <a:pt x="74688" y="92494"/>
                  </a:lnTo>
                  <a:lnTo>
                    <a:pt x="75209" y="91973"/>
                  </a:lnTo>
                  <a:close/>
                </a:path>
                <a:path w="113030" h="168275">
                  <a:moveTo>
                    <a:pt x="75209" y="64998"/>
                  </a:moveTo>
                  <a:lnTo>
                    <a:pt x="74079" y="64998"/>
                  </a:lnTo>
                  <a:lnTo>
                    <a:pt x="71970" y="65519"/>
                  </a:lnTo>
                  <a:lnTo>
                    <a:pt x="71145" y="65519"/>
                  </a:lnTo>
                  <a:lnTo>
                    <a:pt x="70713" y="65354"/>
                  </a:lnTo>
                  <a:lnTo>
                    <a:pt x="70015" y="65519"/>
                  </a:lnTo>
                  <a:lnTo>
                    <a:pt x="65697" y="66382"/>
                  </a:lnTo>
                  <a:lnTo>
                    <a:pt x="65570" y="65519"/>
                  </a:lnTo>
                  <a:lnTo>
                    <a:pt x="65455" y="64655"/>
                  </a:lnTo>
                  <a:lnTo>
                    <a:pt x="65354" y="63969"/>
                  </a:lnTo>
                  <a:lnTo>
                    <a:pt x="65011" y="63969"/>
                  </a:lnTo>
                  <a:lnTo>
                    <a:pt x="64655" y="64135"/>
                  </a:lnTo>
                  <a:lnTo>
                    <a:pt x="64084" y="64998"/>
                  </a:lnTo>
                  <a:lnTo>
                    <a:pt x="63969" y="65176"/>
                  </a:lnTo>
                  <a:lnTo>
                    <a:pt x="62763" y="66217"/>
                  </a:lnTo>
                  <a:lnTo>
                    <a:pt x="62839" y="66382"/>
                  </a:lnTo>
                  <a:lnTo>
                    <a:pt x="63207" y="67246"/>
                  </a:lnTo>
                  <a:lnTo>
                    <a:pt x="63284" y="67424"/>
                  </a:lnTo>
                  <a:lnTo>
                    <a:pt x="63627" y="67424"/>
                  </a:lnTo>
                  <a:lnTo>
                    <a:pt x="64147" y="67246"/>
                  </a:lnTo>
                  <a:lnTo>
                    <a:pt x="64655" y="67424"/>
                  </a:lnTo>
                  <a:lnTo>
                    <a:pt x="64312" y="67767"/>
                  </a:lnTo>
                  <a:lnTo>
                    <a:pt x="64490" y="68287"/>
                  </a:lnTo>
                  <a:lnTo>
                    <a:pt x="64490" y="68808"/>
                  </a:lnTo>
                  <a:lnTo>
                    <a:pt x="69850" y="66040"/>
                  </a:lnTo>
                  <a:lnTo>
                    <a:pt x="71450" y="65646"/>
                  </a:lnTo>
                  <a:lnTo>
                    <a:pt x="72440" y="66040"/>
                  </a:lnTo>
                  <a:lnTo>
                    <a:pt x="75209" y="64998"/>
                  </a:lnTo>
                  <a:close/>
                </a:path>
                <a:path w="113030" h="168275">
                  <a:moveTo>
                    <a:pt x="76593" y="71399"/>
                  </a:moveTo>
                  <a:lnTo>
                    <a:pt x="74472" y="72669"/>
                  </a:lnTo>
                  <a:lnTo>
                    <a:pt x="74002" y="75552"/>
                  </a:lnTo>
                  <a:lnTo>
                    <a:pt x="76593" y="71399"/>
                  </a:lnTo>
                  <a:close/>
                </a:path>
                <a:path w="113030" h="168275">
                  <a:moveTo>
                    <a:pt x="76758" y="65798"/>
                  </a:moveTo>
                  <a:lnTo>
                    <a:pt x="75082" y="67767"/>
                  </a:lnTo>
                  <a:lnTo>
                    <a:pt x="76758" y="66738"/>
                  </a:lnTo>
                  <a:lnTo>
                    <a:pt x="76758" y="65798"/>
                  </a:lnTo>
                  <a:close/>
                </a:path>
                <a:path w="113030" h="168275">
                  <a:moveTo>
                    <a:pt x="77457" y="128968"/>
                  </a:moveTo>
                  <a:lnTo>
                    <a:pt x="77317" y="128625"/>
                  </a:lnTo>
                  <a:lnTo>
                    <a:pt x="77165" y="128968"/>
                  </a:lnTo>
                  <a:lnTo>
                    <a:pt x="77457" y="128968"/>
                  </a:lnTo>
                  <a:close/>
                </a:path>
                <a:path w="113030" h="168275">
                  <a:moveTo>
                    <a:pt x="77736" y="64655"/>
                  </a:moveTo>
                  <a:lnTo>
                    <a:pt x="76758" y="64655"/>
                  </a:lnTo>
                  <a:lnTo>
                    <a:pt x="76758" y="65798"/>
                  </a:lnTo>
                  <a:lnTo>
                    <a:pt x="77736" y="64655"/>
                  </a:lnTo>
                  <a:close/>
                </a:path>
                <a:path w="113030" h="168275">
                  <a:moveTo>
                    <a:pt x="79362" y="158534"/>
                  </a:moveTo>
                  <a:lnTo>
                    <a:pt x="77457" y="158889"/>
                  </a:lnTo>
                  <a:lnTo>
                    <a:pt x="75209" y="158534"/>
                  </a:lnTo>
                  <a:lnTo>
                    <a:pt x="73647" y="157327"/>
                  </a:lnTo>
                  <a:lnTo>
                    <a:pt x="73482" y="157670"/>
                  </a:lnTo>
                  <a:lnTo>
                    <a:pt x="73482" y="158191"/>
                  </a:lnTo>
                  <a:lnTo>
                    <a:pt x="73139" y="158534"/>
                  </a:lnTo>
                  <a:lnTo>
                    <a:pt x="74168" y="159054"/>
                  </a:lnTo>
                  <a:lnTo>
                    <a:pt x="75031" y="159918"/>
                  </a:lnTo>
                  <a:lnTo>
                    <a:pt x="74002" y="160782"/>
                  </a:lnTo>
                  <a:lnTo>
                    <a:pt x="73825" y="160959"/>
                  </a:lnTo>
                  <a:lnTo>
                    <a:pt x="73825" y="161480"/>
                  </a:lnTo>
                  <a:lnTo>
                    <a:pt x="74688" y="161480"/>
                  </a:lnTo>
                  <a:lnTo>
                    <a:pt x="75730" y="161823"/>
                  </a:lnTo>
                  <a:lnTo>
                    <a:pt x="76415" y="162166"/>
                  </a:lnTo>
                  <a:lnTo>
                    <a:pt x="76936" y="162001"/>
                  </a:lnTo>
                  <a:lnTo>
                    <a:pt x="77622" y="162001"/>
                  </a:lnTo>
                  <a:lnTo>
                    <a:pt x="77800" y="162166"/>
                  </a:lnTo>
                  <a:lnTo>
                    <a:pt x="78498" y="161302"/>
                  </a:lnTo>
                  <a:lnTo>
                    <a:pt x="78663" y="159397"/>
                  </a:lnTo>
                  <a:lnTo>
                    <a:pt x="79362" y="158534"/>
                  </a:lnTo>
                  <a:close/>
                </a:path>
                <a:path w="113030" h="168275">
                  <a:moveTo>
                    <a:pt x="80225" y="132956"/>
                  </a:moveTo>
                  <a:lnTo>
                    <a:pt x="75387" y="132956"/>
                  </a:lnTo>
                  <a:lnTo>
                    <a:pt x="77165" y="128968"/>
                  </a:lnTo>
                  <a:lnTo>
                    <a:pt x="76657" y="128968"/>
                  </a:lnTo>
                  <a:lnTo>
                    <a:pt x="74510" y="130530"/>
                  </a:lnTo>
                  <a:lnTo>
                    <a:pt x="72898" y="132956"/>
                  </a:lnTo>
                  <a:lnTo>
                    <a:pt x="72783" y="133121"/>
                  </a:lnTo>
                  <a:lnTo>
                    <a:pt x="76415" y="136753"/>
                  </a:lnTo>
                  <a:lnTo>
                    <a:pt x="79184" y="134683"/>
                  </a:lnTo>
                  <a:lnTo>
                    <a:pt x="79362" y="134162"/>
                  </a:lnTo>
                  <a:lnTo>
                    <a:pt x="79705" y="133464"/>
                  </a:lnTo>
                  <a:lnTo>
                    <a:pt x="80225" y="132956"/>
                  </a:lnTo>
                  <a:close/>
                </a:path>
                <a:path w="113030" h="168275">
                  <a:moveTo>
                    <a:pt x="80391" y="64655"/>
                  </a:moveTo>
                  <a:lnTo>
                    <a:pt x="78663" y="62242"/>
                  </a:lnTo>
                  <a:lnTo>
                    <a:pt x="74510" y="63969"/>
                  </a:lnTo>
                  <a:lnTo>
                    <a:pt x="77279" y="57226"/>
                  </a:lnTo>
                  <a:lnTo>
                    <a:pt x="74510" y="56362"/>
                  </a:lnTo>
                  <a:lnTo>
                    <a:pt x="72097" y="58089"/>
                  </a:lnTo>
                  <a:lnTo>
                    <a:pt x="71234" y="59474"/>
                  </a:lnTo>
                  <a:lnTo>
                    <a:pt x="72097" y="62064"/>
                  </a:lnTo>
                  <a:lnTo>
                    <a:pt x="72961" y="62928"/>
                  </a:lnTo>
                  <a:lnTo>
                    <a:pt x="73647" y="63449"/>
                  </a:lnTo>
                  <a:lnTo>
                    <a:pt x="74866" y="64655"/>
                  </a:lnTo>
                  <a:lnTo>
                    <a:pt x="65455" y="64655"/>
                  </a:lnTo>
                  <a:lnTo>
                    <a:pt x="65506" y="64998"/>
                  </a:lnTo>
                  <a:lnTo>
                    <a:pt x="74079" y="64998"/>
                  </a:lnTo>
                  <a:lnTo>
                    <a:pt x="78320" y="63969"/>
                  </a:lnTo>
                  <a:lnTo>
                    <a:pt x="77736" y="64655"/>
                  </a:lnTo>
                  <a:lnTo>
                    <a:pt x="80391" y="64655"/>
                  </a:lnTo>
                  <a:close/>
                </a:path>
                <a:path w="113030" h="168275">
                  <a:moveTo>
                    <a:pt x="80911" y="111340"/>
                  </a:moveTo>
                  <a:lnTo>
                    <a:pt x="77978" y="110477"/>
                  </a:lnTo>
                  <a:lnTo>
                    <a:pt x="77457" y="109956"/>
                  </a:lnTo>
                  <a:lnTo>
                    <a:pt x="77114" y="110477"/>
                  </a:lnTo>
                  <a:lnTo>
                    <a:pt x="76073" y="110477"/>
                  </a:lnTo>
                  <a:lnTo>
                    <a:pt x="76250" y="111163"/>
                  </a:lnTo>
                  <a:lnTo>
                    <a:pt x="76250" y="112026"/>
                  </a:lnTo>
                  <a:lnTo>
                    <a:pt x="77622" y="112725"/>
                  </a:lnTo>
                  <a:lnTo>
                    <a:pt x="78320" y="112382"/>
                  </a:lnTo>
                  <a:lnTo>
                    <a:pt x="79184" y="112382"/>
                  </a:lnTo>
                  <a:lnTo>
                    <a:pt x="79870" y="112547"/>
                  </a:lnTo>
                  <a:lnTo>
                    <a:pt x="80911" y="111340"/>
                  </a:lnTo>
                  <a:close/>
                </a:path>
                <a:path w="113030" h="168275">
                  <a:moveTo>
                    <a:pt x="82473" y="121716"/>
                  </a:moveTo>
                  <a:lnTo>
                    <a:pt x="81610" y="120332"/>
                  </a:lnTo>
                  <a:lnTo>
                    <a:pt x="81254" y="121018"/>
                  </a:lnTo>
                  <a:lnTo>
                    <a:pt x="80746" y="121716"/>
                  </a:lnTo>
                  <a:lnTo>
                    <a:pt x="80225" y="122224"/>
                  </a:lnTo>
                  <a:lnTo>
                    <a:pt x="81089" y="122059"/>
                  </a:lnTo>
                  <a:lnTo>
                    <a:pt x="81775" y="122745"/>
                  </a:lnTo>
                  <a:lnTo>
                    <a:pt x="82296" y="122402"/>
                  </a:lnTo>
                  <a:lnTo>
                    <a:pt x="82473" y="121716"/>
                  </a:lnTo>
                  <a:close/>
                </a:path>
                <a:path w="113030" h="168275">
                  <a:moveTo>
                    <a:pt x="82638" y="151625"/>
                  </a:moveTo>
                  <a:lnTo>
                    <a:pt x="82105" y="149999"/>
                  </a:lnTo>
                  <a:lnTo>
                    <a:pt x="79705" y="151968"/>
                  </a:lnTo>
                  <a:lnTo>
                    <a:pt x="82638" y="151625"/>
                  </a:lnTo>
                  <a:close/>
                </a:path>
                <a:path w="113030" h="168275">
                  <a:moveTo>
                    <a:pt x="82905" y="128968"/>
                  </a:moveTo>
                  <a:lnTo>
                    <a:pt x="82499" y="128968"/>
                  </a:lnTo>
                  <a:lnTo>
                    <a:pt x="81254" y="128282"/>
                  </a:lnTo>
                  <a:lnTo>
                    <a:pt x="77978" y="125857"/>
                  </a:lnTo>
                  <a:lnTo>
                    <a:pt x="79006" y="124472"/>
                  </a:lnTo>
                  <a:lnTo>
                    <a:pt x="78841" y="124307"/>
                  </a:lnTo>
                  <a:lnTo>
                    <a:pt x="77978" y="124993"/>
                  </a:lnTo>
                  <a:lnTo>
                    <a:pt x="77457" y="126377"/>
                  </a:lnTo>
                  <a:lnTo>
                    <a:pt x="76415" y="126377"/>
                  </a:lnTo>
                  <a:lnTo>
                    <a:pt x="77317" y="128625"/>
                  </a:lnTo>
                  <a:lnTo>
                    <a:pt x="78320" y="126377"/>
                  </a:lnTo>
                  <a:lnTo>
                    <a:pt x="81953" y="129832"/>
                  </a:lnTo>
                  <a:lnTo>
                    <a:pt x="82638" y="129489"/>
                  </a:lnTo>
                  <a:lnTo>
                    <a:pt x="82905" y="128968"/>
                  </a:lnTo>
                  <a:close/>
                </a:path>
                <a:path w="113030" h="168275">
                  <a:moveTo>
                    <a:pt x="83159" y="103390"/>
                  </a:moveTo>
                  <a:lnTo>
                    <a:pt x="81610" y="102692"/>
                  </a:lnTo>
                  <a:lnTo>
                    <a:pt x="81254" y="102006"/>
                  </a:lnTo>
                  <a:lnTo>
                    <a:pt x="81254" y="101485"/>
                  </a:lnTo>
                  <a:lnTo>
                    <a:pt x="80746" y="102349"/>
                  </a:lnTo>
                  <a:lnTo>
                    <a:pt x="78663" y="102870"/>
                  </a:lnTo>
                  <a:lnTo>
                    <a:pt x="78143" y="103555"/>
                  </a:lnTo>
                  <a:lnTo>
                    <a:pt x="78663" y="103555"/>
                  </a:lnTo>
                  <a:lnTo>
                    <a:pt x="79184" y="103390"/>
                  </a:lnTo>
                  <a:lnTo>
                    <a:pt x="79705" y="103390"/>
                  </a:lnTo>
                  <a:lnTo>
                    <a:pt x="80746" y="103555"/>
                  </a:lnTo>
                  <a:lnTo>
                    <a:pt x="81432" y="103898"/>
                  </a:lnTo>
                  <a:lnTo>
                    <a:pt x="81953" y="104419"/>
                  </a:lnTo>
                  <a:lnTo>
                    <a:pt x="82473" y="104076"/>
                  </a:lnTo>
                  <a:lnTo>
                    <a:pt x="82296" y="103898"/>
                  </a:lnTo>
                  <a:lnTo>
                    <a:pt x="83159" y="103390"/>
                  </a:lnTo>
                  <a:close/>
                </a:path>
                <a:path w="113030" h="168275">
                  <a:moveTo>
                    <a:pt x="86106" y="71577"/>
                  </a:moveTo>
                  <a:lnTo>
                    <a:pt x="85750" y="71920"/>
                  </a:lnTo>
                  <a:lnTo>
                    <a:pt x="86106" y="71920"/>
                  </a:lnTo>
                  <a:lnTo>
                    <a:pt x="86106" y="71577"/>
                  </a:lnTo>
                  <a:close/>
                </a:path>
                <a:path w="113030" h="168275">
                  <a:moveTo>
                    <a:pt x="86448" y="160096"/>
                  </a:moveTo>
                  <a:lnTo>
                    <a:pt x="86106" y="159397"/>
                  </a:lnTo>
                  <a:lnTo>
                    <a:pt x="85750" y="158534"/>
                  </a:lnTo>
                  <a:lnTo>
                    <a:pt x="86271" y="158013"/>
                  </a:lnTo>
                  <a:lnTo>
                    <a:pt x="84721" y="156984"/>
                  </a:lnTo>
                  <a:lnTo>
                    <a:pt x="83680" y="157505"/>
                  </a:lnTo>
                  <a:lnTo>
                    <a:pt x="81610" y="158191"/>
                  </a:lnTo>
                  <a:lnTo>
                    <a:pt x="83159" y="158369"/>
                  </a:lnTo>
                  <a:lnTo>
                    <a:pt x="84543" y="159232"/>
                  </a:lnTo>
                  <a:lnTo>
                    <a:pt x="85064" y="160616"/>
                  </a:lnTo>
                  <a:lnTo>
                    <a:pt x="85585" y="160439"/>
                  </a:lnTo>
                  <a:lnTo>
                    <a:pt x="85928" y="160261"/>
                  </a:lnTo>
                  <a:lnTo>
                    <a:pt x="86448" y="160096"/>
                  </a:lnTo>
                  <a:close/>
                </a:path>
                <a:path w="113030" h="168275">
                  <a:moveTo>
                    <a:pt x="86448" y="154038"/>
                  </a:moveTo>
                  <a:lnTo>
                    <a:pt x="85585" y="154393"/>
                  </a:lnTo>
                  <a:lnTo>
                    <a:pt x="84886" y="153530"/>
                  </a:lnTo>
                  <a:lnTo>
                    <a:pt x="84201" y="153174"/>
                  </a:lnTo>
                  <a:lnTo>
                    <a:pt x="84023" y="153174"/>
                  </a:lnTo>
                  <a:lnTo>
                    <a:pt x="84201" y="153352"/>
                  </a:lnTo>
                  <a:lnTo>
                    <a:pt x="83858" y="153352"/>
                  </a:lnTo>
                  <a:lnTo>
                    <a:pt x="83680" y="153695"/>
                  </a:lnTo>
                  <a:lnTo>
                    <a:pt x="83337" y="154038"/>
                  </a:lnTo>
                  <a:lnTo>
                    <a:pt x="84366" y="155422"/>
                  </a:lnTo>
                  <a:lnTo>
                    <a:pt x="85064" y="154559"/>
                  </a:lnTo>
                  <a:lnTo>
                    <a:pt x="85750" y="154393"/>
                  </a:lnTo>
                  <a:lnTo>
                    <a:pt x="86448" y="154038"/>
                  </a:lnTo>
                  <a:close/>
                </a:path>
                <a:path w="113030" h="168275">
                  <a:moveTo>
                    <a:pt x="86448" y="142455"/>
                  </a:moveTo>
                  <a:lnTo>
                    <a:pt x="85750" y="140728"/>
                  </a:lnTo>
                  <a:lnTo>
                    <a:pt x="84023" y="141770"/>
                  </a:lnTo>
                  <a:lnTo>
                    <a:pt x="82638" y="141592"/>
                  </a:lnTo>
                  <a:lnTo>
                    <a:pt x="82677" y="141770"/>
                  </a:lnTo>
                  <a:lnTo>
                    <a:pt x="83007" y="143154"/>
                  </a:lnTo>
                  <a:lnTo>
                    <a:pt x="83096" y="143497"/>
                  </a:lnTo>
                  <a:lnTo>
                    <a:pt x="83159" y="143789"/>
                  </a:lnTo>
                  <a:lnTo>
                    <a:pt x="83312" y="143941"/>
                  </a:lnTo>
                  <a:lnTo>
                    <a:pt x="86448" y="142455"/>
                  </a:lnTo>
                  <a:close/>
                </a:path>
                <a:path w="113030" h="168275">
                  <a:moveTo>
                    <a:pt x="87134" y="117043"/>
                  </a:moveTo>
                  <a:lnTo>
                    <a:pt x="84366" y="116357"/>
                  </a:lnTo>
                  <a:lnTo>
                    <a:pt x="83680" y="114109"/>
                  </a:lnTo>
                  <a:lnTo>
                    <a:pt x="82994" y="114973"/>
                  </a:lnTo>
                  <a:lnTo>
                    <a:pt x="83502" y="116865"/>
                  </a:lnTo>
                  <a:lnTo>
                    <a:pt x="82994" y="117741"/>
                  </a:lnTo>
                  <a:lnTo>
                    <a:pt x="83680" y="118427"/>
                  </a:lnTo>
                  <a:lnTo>
                    <a:pt x="83680" y="118605"/>
                  </a:lnTo>
                  <a:lnTo>
                    <a:pt x="83858" y="118605"/>
                  </a:lnTo>
                  <a:lnTo>
                    <a:pt x="87134" y="117043"/>
                  </a:lnTo>
                  <a:close/>
                </a:path>
                <a:path w="113030" h="168275">
                  <a:moveTo>
                    <a:pt x="88176" y="152146"/>
                  </a:moveTo>
                  <a:lnTo>
                    <a:pt x="87833" y="151790"/>
                  </a:lnTo>
                  <a:lnTo>
                    <a:pt x="86271" y="149199"/>
                  </a:lnTo>
                  <a:lnTo>
                    <a:pt x="84277" y="148170"/>
                  </a:lnTo>
                  <a:lnTo>
                    <a:pt x="87655" y="148170"/>
                  </a:lnTo>
                  <a:lnTo>
                    <a:pt x="83312" y="143941"/>
                  </a:lnTo>
                  <a:lnTo>
                    <a:pt x="83337" y="144538"/>
                  </a:lnTo>
                  <a:lnTo>
                    <a:pt x="83261" y="144221"/>
                  </a:lnTo>
                  <a:lnTo>
                    <a:pt x="83197" y="143941"/>
                  </a:lnTo>
                  <a:lnTo>
                    <a:pt x="83159" y="143789"/>
                  </a:lnTo>
                  <a:lnTo>
                    <a:pt x="82715" y="143357"/>
                  </a:lnTo>
                  <a:lnTo>
                    <a:pt x="82715" y="144221"/>
                  </a:lnTo>
                  <a:lnTo>
                    <a:pt x="82054" y="144538"/>
                  </a:lnTo>
                  <a:lnTo>
                    <a:pt x="80378" y="145326"/>
                  </a:lnTo>
                  <a:lnTo>
                    <a:pt x="80530" y="144538"/>
                  </a:lnTo>
                  <a:lnTo>
                    <a:pt x="80594" y="144221"/>
                  </a:lnTo>
                  <a:lnTo>
                    <a:pt x="80683" y="143789"/>
                  </a:lnTo>
                  <a:lnTo>
                    <a:pt x="80784" y="143268"/>
                  </a:lnTo>
                  <a:lnTo>
                    <a:pt x="82715" y="144221"/>
                  </a:lnTo>
                  <a:lnTo>
                    <a:pt x="82715" y="143357"/>
                  </a:lnTo>
                  <a:lnTo>
                    <a:pt x="81089" y="141770"/>
                  </a:lnTo>
                  <a:lnTo>
                    <a:pt x="80810" y="143154"/>
                  </a:lnTo>
                  <a:lnTo>
                    <a:pt x="80568" y="143154"/>
                  </a:lnTo>
                  <a:lnTo>
                    <a:pt x="78143" y="141935"/>
                  </a:lnTo>
                  <a:lnTo>
                    <a:pt x="78841" y="140728"/>
                  </a:lnTo>
                  <a:lnTo>
                    <a:pt x="77457" y="140042"/>
                  </a:lnTo>
                  <a:lnTo>
                    <a:pt x="76911" y="138823"/>
                  </a:lnTo>
                  <a:lnTo>
                    <a:pt x="76822" y="138658"/>
                  </a:lnTo>
                  <a:lnTo>
                    <a:pt x="76746" y="138480"/>
                  </a:lnTo>
                  <a:lnTo>
                    <a:pt x="76669" y="138315"/>
                  </a:lnTo>
                  <a:lnTo>
                    <a:pt x="76593" y="138137"/>
                  </a:lnTo>
                  <a:lnTo>
                    <a:pt x="74688" y="138315"/>
                  </a:lnTo>
                  <a:lnTo>
                    <a:pt x="74510" y="138480"/>
                  </a:lnTo>
                  <a:lnTo>
                    <a:pt x="74510" y="138658"/>
                  </a:lnTo>
                  <a:lnTo>
                    <a:pt x="74345" y="138823"/>
                  </a:lnTo>
                  <a:lnTo>
                    <a:pt x="77114" y="141249"/>
                  </a:lnTo>
                  <a:lnTo>
                    <a:pt x="76593" y="143154"/>
                  </a:lnTo>
                  <a:lnTo>
                    <a:pt x="78143" y="143497"/>
                  </a:lnTo>
                  <a:lnTo>
                    <a:pt x="78600" y="145326"/>
                  </a:lnTo>
                  <a:lnTo>
                    <a:pt x="77927" y="145326"/>
                  </a:lnTo>
                  <a:lnTo>
                    <a:pt x="80225" y="146088"/>
                  </a:lnTo>
                  <a:lnTo>
                    <a:pt x="80327" y="145516"/>
                  </a:lnTo>
                  <a:lnTo>
                    <a:pt x="81749" y="146862"/>
                  </a:lnTo>
                  <a:lnTo>
                    <a:pt x="80911" y="146431"/>
                  </a:lnTo>
                  <a:lnTo>
                    <a:pt x="82105" y="149999"/>
                  </a:lnTo>
                  <a:lnTo>
                    <a:pt x="82638" y="149542"/>
                  </a:lnTo>
                  <a:lnTo>
                    <a:pt x="82118" y="148170"/>
                  </a:lnTo>
                  <a:lnTo>
                    <a:pt x="83096" y="148170"/>
                  </a:lnTo>
                  <a:lnTo>
                    <a:pt x="87934" y="152819"/>
                  </a:lnTo>
                  <a:lnTo>
                    <a:pt x="87998" y="152654"/>
                  </a:lnTo>
                  <a:lnTo>
                    <a:pt x="88176" y="152488"/>
                  </a:lnTo>
                  <a:lnTo>
                    <a:pt x="88176" y="152146"/>
                  </a:lnTo>
                  <a:close/>
                </a:path>
                <a:path w="113030" h="168275">
                  <a:moveTo>
                    <a:pt x="89725" y="73990"/>
                  </a:moveTo>
                  <a:lnTo>
                    <a:pt x="87312" y="72263"/>
                  </a:lnTo>
                  <a:lnTo>
                    <a:pt x="86448" y="72263"/>
                  </a:lnTo>
                  <a:lnTo>
                    <a:pt x="86448" y="72097"/>
                  </a:lnTo>
                  <a:lnTo>
                    <a:pt x="85585" y="72097"/>
                  </a:lnTo>
                  <a:lnTo>
                    <a:pt x="84543" y="71742"/>
                  </a:lnTo>
                  <a:lnTo>
                    <a:pt x="83680" y="71742"/>
                  </a:lnTo>
                  <a:lnTo>
                    <a:pt x="84366" y="72440"/>
                  </a:lnTo>
                  <a:lnTo>
                    <a:pt x="84543" y="72605"/>
                  </a:lnTo>
                  <a:lnTo>
                    <a:pt x="82473" y="74853"/>
                  </a:lnTo>
                  <a:lnTo>
                    <a:pt x="85585" y="74853"/>
                  </a:lnTo>
                  <a:lnTo>
                    <a:pt x="89725" y="73990"/>
                  </a:lnTo>
                  <a:close/>
                </a:path>
                <a:path w="113030" h="168275">
                  <a:moveTo>
                    <a:pt x="90081" y="138315"/>
                  </a:moveTo>
                  <a:lnTo>
                    <a:pt x="88696" y="137617"/>
                  </a:lnTo>
                  <a:lnTo>
                    <a:pt x="88519" y="138315"/>
                  </a:lnTo>
                  <a:lnTo>
                    <a:pt x="88519" y="139179"/>
                  </a:lnTo>
                  <a:lnTo>
                    <a:pt x="87134" y="139179"/>
                  </a:lnTo>
                  <a:lnTo>
                    <a:pt x="87312" y="139344"/>
                  </a:lnTo>
                  <a:lnTo>
                    <a:pt x="87477" y="139687"/>
                  </a:lnTo>
                  <a:lnTo>
                    <a:pt x="87655" y="139687"/>
                  </a:lnTo>
                  <a:lnTo>
                    <a:pt x="89039" y="139865"/>
                  </a:lnTo>
                  <a:lnTo>
                    <a:pt x="90081" y="138315"/>
                  </a:lnTo>
                  <a:close/>
                </a:path>
                <a:path w="113030" h="168275">
                  <a:moveTo>
                    <a:pt x="91465" y="109613"/>
                  </a:moveTo>
                  <a:lnTo>
                    <a:pt x="90601" y="109093"/>
                  </a:lnTo>
                  <a:lnTo>
                    <a:pt x="89560" y="108229"/>
                  </a:lnTo>
                  <a:lnTo>
                    <a:pt x="88861" y="109778"/>
                  </a:lnTo>
                  <a:lnTo>
                    <a:pt x="88861" y="110134"/>
                  </a:lnTo>
                  <a:lnTo>
                    <a:pt x="88696" y="110477"/>
                  </a:lnTo>
                  <a:lnTo>
                    <a:pt x="88353" y="110642"/>
                  </a:lnTo>
                  <a:lnTo>
                    <a:pt x="90246" y="110998"/>
                  </a:lnTo>
                  <a:lnTo>
                    <a:pt x="90944" y="110477"/>
                  </a:lnTo>
                  <a:lnTo>
                    <a:pt x="91465" y="109613"/>
                  </a:lnTo>
                  <a:close/>
                </a:path>
                <a:path w="113030" h="168275">
                  <a:moveTo>
                    <a:pt x="92214" y="151625"/>
                  </a:moveTo>
                  <a:lnTo>
                    <a:pt x="92024" y="151790"/>
                  </a:lnTo>
                  <a:lnTo>
                    <a:pt x="90741" y="152819"/>
                  </a:lnTo>
                  <a:lnTo>
                    <a:pt x="90385" y="152819"/>
                  </a:lnTo>
                  <a:lnTo>
                    <a:pt x="89039" y="152654"/>
                  </a:lnTo>
                  <a:lnTo>
                    <a:pt x="87934" y="152819"/>
                  </a:lnTo>
                  <a:lnTo>
                    <a:pt x="89217" y="154038"/>
                  </a:lnTo>
                  <a:lnTo>
                    <a:pt x="90627" y="152920"/>
                  </a:lnTo>
                  <a:lnTo>
                    <a:pt x="91808" y="153352"/>
                  </a:lnTo>
                  <a:lnTo>
                    <a:pt x="91935" y="152819"/>
                  </a:lnTo>
                  <a:lnTo>
                    <a:pt x="91973" y="152654"/>
                  </a:lnTo>
                  <a:lnTo>
                    <a:pt x="92087" y="152146"/>
                  </a:lnTo>
                  <a:lnTo>
                    <a:pt x="92214" y="151625"/>
                  </a:lnTo>
                  <a:close/>
                </a:path>
                <a:path w="113030" h="168275">
                  <a:moveTo>
                    <a:pt x="93256" y="150812"/>
                  </a:moveTo>
                  <a:lnTo>
                    <a:pt x="92494" y="150406"/>
                  </a:lnTo>
                  <a:lnTo>
                    <a:pt x="92214" y="151625"/>
                  </a:lnTo>
                  <a:lnTo>
                    <a:pt x="93256" y="150812"/>
                  </a:lnTo>
                  <a:close/>
                </a:path>
                <a:path w="113030" h="168275">
                  <a:moveTo>
                    <a:pt x="93878" y="145402"/>
                  </a:moveTo>
                  <a:lnTo>
                    <a:pt x="93192" y="145402"/>
                  </a:lnTo>
                  <a:lnTo>
                    <a:pt x="93192" y="145745"/>
                  </a:lnTo>
                  <a:lnTo>
                    <a:pt x="93535" y="145745"/>
                  </a:lnTo>
                  <a:lnTo>
                    <a:pt x="93535" y="145567"/>
                  </a:lnTo>
                  <a:lnTo>
                    <a:pt x="93878" y="145402"/>
                  </a:lnTo>
                  <a:close/>
                </a:path>
                <a:path w="113030" h="168275">
                  <a:moveTo>
                    <a:pt x="95123" y="121196"/>
                  </a:moveTo>
                  <a:lnTo>
                    <a:pt x="93192" y="119811"/>
                  </a:lnTo>
                  <a:lnTo>
                    <a:pt x="94576" y="121196"/>
                  </a:lnTo>
                  <a:lnTo>
                    <a:pt x="95123" y="121196"/>
                  </a:lnTo>
                  <a:close/>
                </a:path>
                <a:path w="113030" h="168275">
                  <a:moveTo>
                    <a:pt x="95262" y="143675"/>
                  </a:moveTo>
                  <a:lnTo>
                    <a:pt x="94919" y="142976"/>
                  </a:lnTo>
                  <a:lnTo>
                    <a:pt x="93878" y="142976"/>
                  </a:lnTo>
                  <a:lnTo>
                    <a:pt x="94056" y="143840"/>
                  </a:lnTo>
                  <a:lnTo>
                    <a:pt x="94576" y="143675"/>
                  </a:lnTo>
                  <a:lnTo>
                    <a:pt x="95262" y="143675"/>
                  </a:lnTo>
                  <a:close/>
                </a:path>
                <a:path w="113030" h="168275">
                  <a:moveTo>
                    <a:pt x="95440" y="120675"/>
                  </a:moveTo>
                  <a:lnTo>
                    <a:pt x="95110" y="119811"/>
                  </a:lnTo>
                  <a:lnTo>
                    <a:pt x="95300" y="120675"/>
                  </a:lnTo>
                  <a:lnTo>
                    <a:pt x="95440" y="120675"/>
                  </a:lnTo>
                  <a:close/>
                </a:path>
                <a:path w="113030" h="168275">
                  <a:moveTo>
                    <a:pt x="95961" y="167005"/>
                  </a:moveTo>
                  <a:lnTo>
                    <a:pt x="95262" y="166319"/>
                  </a:lnTo>
                  <a:lnTo>
                    <a:pt x="93192" y="165620"/>
                  </a:lnTo>
                  <a:lnTo>
                    <a:pt x="92837" y="166141"/>
                  </a:lnTo>
                  <a:lnTo>
                    <a:pt x="92671" y="166497"/>
                  </a:lnTo>
                  <a:lnTo>
                    <a:pt x="92671" y="167005"/>
                  </a:lnTo>
                  <a:lnTo>
                    <a:pt x="93192" y="167360"/>
                  </a:lnTo>
                  <a:lnTo>
                    <a:pt x="93878" y="168046"/>
                  </a:lnTo>
                  <a:lnTo>
                    <a:pt x="94056" y="167182"/>
                  </a:lnTo>
                  <a:lnTo>
                    <a:pt x="94742" y="167005"/>
                  </a:lnTo>
                  <a:lnTo>
                    <a:pt x="95961" y="167005"/>
                  </a:lnTo>
                  <a:close/>
                </a:path>
                <a:path w="113030" h="168275">
                  <a:moveTo>
                    <a:pt x="99555" y="97332"/>
                  </a:moveTo>
                  <a:lnTo>
                    <a:pt x="97332" y="96291"/>
                  </a:lnTo>
                  <a:lnTo>
                    <a:pt x="96062" y="94221"/>
                  </a:lnTo>
                  <a:lnTo>
                    <a:pt x="95961" y="94043"/>
                  </a:lnTo>
                  <a:lnTo>
                    <a:pt x="95262" y="94221"/>
                  </a:lnTo>
                  <a:lnTo>
                    <a:pt x="95262" y="93878"/>
                  </a:lnTo>
                  <a:lnTo>
                    <a:pt x="95084" y="93700"/>
                  </a:lnTo>
                  <a:lnTo>
                    <a:pt x="95008" y="93535"/>
                  </a:lnTo>
                  <a:lnTo>
                    <a:pt x="94919" y="93357"/>
                  </a:lnTo>
                  <a:lnTo>
                    <a:pt x="94576" y="93357"/>
                  </a:lnTo>
                  <a:lnTo>
                    <a:pt x="94221" y="93179"/>
                  </a:lnTo>
                  <a:lnTo>
                    <a:pt x="93878" y="93357"/>
                  </a:lnTo>
                  <a:lnTo>
                    <a:pt x="91287" y="93535"/>
                  </a:lnTo>
                  <a:lnTo>
                    <a:pt x="89560" y="89560"/>
                  </a:lnTo>
                  <a:lnTo>
                    <a:pt x="86791" y="88341"/>
                  </a:lnTo>
                  <a:lnTo>
                    <a:pt x="86448" y="89382"/>
                  </a:lnTo>
                  <a:lnTo>
                    <a:pt x="84886" y="90589"/>
                  </a:lnTo>
                  <a:lnTo>
                    <a:pt x="83680" y="90932"/>
                  </a:lnTo>
                  <a:lnTo>
                    <a:pt x="79527" y="91109"/>
                  </a:lnTo>
                  <a:lnTo>
                    <a:pt x="82410" y="93535"/>
                  </a:lnTo>
                  <a:lnTo>
                    <a:pt x="82613" y="93700"/>
                  </a:lnTo>
                  <a:lnTo>
                    <a:pt x="83858" y="94742"/>
                  </a:lnTo>
                  <a:lnTo>
                    <a:pt x="81432" y="95783"/>
                  </a:lnTo>
                  <a:lnTo>
                    <a:pt x="82207" y="97332"/>
                  </a:lnTo>
                  <a:lnTo>
                    <a:pt x="82296" y="97510"/>
                  </a:lnTo>
                  <a:lnTo>
                    <a:pt x="82410" y="98183"/>
                  </a:lnTo>
                  <a:lnTo>
                    <a:pt x="82473" y="98539"/>
                  </a:lnTo>
                  <a:lnTo>
                    <a:pt x="82550" y="99060"/>
                  </a:lnTo>
                  <a:lnTo>
                    <a:pt x="82524" y="99758"/>
                  </a:lnTo>
                  <a:lnTo>
                    <a:pt x="81724" y="100965"/>
                  </a:lnTo>
                  <a:lnTo>
                    <a:pt x="83502" y="99060"/>
                  </a:lnTo>
                  <a:lnTo>
                    <a:pt x="83502" y="102870"/>
                  </a:lnTo>
                  <a:lnTo>
                    <a:pt x="85750" y="100965"/>
                  </a:lnTo>
                  <a:lnTo>
                    <a:pt x="88353" y="98374"/>
                  </a:lnTo>
                  <a:lnTo>
                    <a:pt x="90347" y="94221"/>
                  </a:lnTo>
                  <a:lnTo>
                    <a:pt x="90424" y="94043"/>
                  </a:lnTo>
                  <a:lnTo>
                    <a:pt x="90512" y="93878"/>
                  </a:lnTo>
                  <a:lnTo>
                    <a:pt x="90601" y="93700"/>
                  </a:lnTo>
                  <a:lnTo>
                    <a:pt x="90716" y="94043"/>
                  </a:lnTo>
                  <a:lnTo>
                    <a:pt x="90779" y="94221"/>
                  </a:lnTo>
                  <a:lnTo>
                    <a:pt x="91871" y="97332"/>
                  </a:lnTo>
                  <a:lnTo>
                    <a:pt x="92176" y="98183"/>
                  </a:lnTo>
                  <a:lnTo>
                    <a:pt x="92303" y="98539"/>
                  </a:lnTo>
                  <a:lnTo>
                    <a:pt x="92671" y="99580"/>
                  </a:lnTo>
                  <a:lnTo>
                    <a:pt x="90766" y="99758"/>
                  </a:lnTo>
                  <a:lnTo>
                    <a:pt x="90157" y="100965"/>
                  </a:lnTo>
                  <a:lnTo>
                    <a:pt x="90081" y="101142"/>
                  </a:lnTo>
                  <a:lnTo>
                    <a:pt x="89903" y="102349"/>
                  </a:lnTo>
                  <a:lnTo>
                    <a:pt x="90944" y="102349"/>
                  </a:lnTo>
                  <a:lnTo>
                    <a:pt x="91973" y="102527"/>
                  </a:lnTo>
                  <a:lnTo>
                    <a:pt x="93192" y="102870"/>
                  </a:lnTo>
                  <a:lnTo>
                    <a:pt x="97282" y="98183"/>
                  </a:lnTo>
                  <a:lnTo>
                    <a:pt x="99148" y="97510"/>
                  </a:lnTo>
                  <a:lnTo>
                    <a:pt x="99555" y="97332"/>
                  </a:lnTo>
                  <a:close/>
                </a:path>
                <a:path w="113030" h="168275">
                  <a:moveTo>
                    <a:pt x="100279" y="79527"/>
                  </a:moveTo>
                  <a:lnTo>
                    <a:pt x="99758" y="79527"/>
                  </a:lnTo>
                  <a:lnTo>
                    <a:pt x="99415" y="79349"/>
                  </a:lnTo>
                  <a:lnTo>
                    <a:pt x="99237" y="79705"/>
                  </a:lnTo>
                  <a:lnTo>
                    <a:pt x="98717" y="80391"/>
                  </a:lnTo>
                  <a:lnTo>
                    <a:pt x="99072" y="80733"/>
                  </a:lnTo>
                  <a:lnTo>
                    <a:pt x="99758" y="80568"/>
                  </a:lnTo>
                  <a:lnTo>
                    <a:pt x="99936" y="79870"/>
                  </a:lnTo>
                  <a:lnTo>
                    <a:pt x="100279" y="79527"/>
                  </a:lnTo>
                  <a:close/>
                </a:path>
                <a:path w="113030" h="168275">
                  <a:moveTo>
                    <a:pt x="100444" y="159575"/>
                  </a:moveTo>
                  <a:lnTo>
                    <a:pt x="97167" y="157327"/>
                  </a:lnTo>
                  <a:lnTo>
                    <a:pt x="98602" y="150812"/>
                  </a:lnTo>
                  <a:lnTo>
                    <a:pt x="98691" y="150406"/>
                  </a:lnTo>
                  <a:lnTo>
                    <a:pt x="98780" y="149999"/>
                  </a:lnTo>
                  <a:lnTo>
                    <a:pt x="98882" y="149542"/>
                  </a:lnTo>
                  <a:lnTo>
                    <a:pt x="98958" y="149199"/>
                  </a:lnTo>
                  <a:lnTo>
                    <a:pt x="99072" y="148678"/>
                  </a:lnTo>
                  <a:lnTo>
                    <a:pt x="93535" y="150583"/>
                  </a:lnTo>
                  <a:lnTo>
                    <a:pt x="93256" y="150812"/>
                  </a:lnTo>
                  <a:lnTo>
                    <a:pt x="96824" y="152654"/>
                  </a:lnTo>
                  <a:lnTo>
                    <a:pt x="94399" y="154901"/>
                  </a:lnTo>
                  <a:lnTo>
                    <a:pt x="94742" y="155422"/>
                  </a:lnTo>
                  <a:lnTo>
                    <a:pt x="95262" y="155943"/>
                  </a:lnTo>
                  <a:lnTo>
                    <a:pt x="95262" y="156641"/>
                  </a:lnTo>
                  <a:lnTo>
                    <a:pt x="96989" y="157670"/>
                  </a:lnTo>
                  <a:lnTo>
                    <a:pt x="98552" y="159054"/>
                  </a:lnTo>
                  <a:lnTo>
                    <a:pt x="100444" y="159575"/>
                  </a:lnTo>
                  <a:close/>
                </a:path>
                <a:path w="113030" h="168275">
                  <a:moveTo>
                    <a:pt x="101320" y="137617"/>
                  </a:moveTo>
                  <a:lnTo>
                    <a:pt x="101142" y="137439"/>
                  </a:lnTo>
                  <a:lnTo>
                    <a:pt x="100965" y="137617"/>
                  </a:lnTo>
                  <a:lnTo>
                    <a:pt x="100622" y="137617"/>
                  </a:lnTo>
                  <a:lnTo>
                    <a:pt x="100444" y="137795"/>
                  </a:lnTo>
                  <a:lnTo>
                    <a:pt x="100799" y="138137"/>
                  </a:lnTo>
                  <a:lnTo>
                    <a:pt x="101142" y="138137"/>
                  </a:lnTo>
                  <a:lnTo>
                    <a:pt x="101142" y="137960"/>
                  </a:lnTo>
                  <a:lnTo>
                    <a:pt x="101320" y="137617"/>
                  </a:lnTo>
                  <a:close/>
                </a:path>
                <a:path w="113030" h="168275">
                  <a:moveTo>
                    <a:pt x="101320" y="133121"/>
                  </a:moveTo>
                  <a:lnTo>
                    <a:pt x="100965" y="132257"/>
                  </a:lnTo>
                  <a:lnTo>
                    <a:pt x="100444" y="131394"/>
                  </a:lnTo>
                  <a:lnTo>
                    <a:pt x="99758" y="131051"/>
                  </a:lnTo>
                  <a:lnTo>
                    <a:pt x="98209" y="131051"/>
                  </a:lnTo>
                  <a:lnTo>
                    <a:pt x="96989" y="131394"/>
                  </a:lnTo>
                  <a:lnTo>
                    <a:pt x="95961" y="132435"/>
                  </a:lnTo>
                  <a:lnTo>
                    <a:pt x="96824" y="133464"/>
                  </a:lnTo>
                  <a:lnTo>
                    <a:pt x="95605" y="134327"/>
                  </a:lnTo>
                  <a:lnTo>
                    <a:pt x="95961" y="135191"/>
                  </a:lnTo>
                  <a:lnTo>
                    <a:pt x="96989" y="135191"/>
                  </a:lnTo>
                  <a:lnTo>
                    <a:pt x="97332" y="135547"/>
                  </a:lnTo>
                  <a:lnTo>
                    <a:pt x="98552" y="135191"/>
                  </a:lnTo>
                  <a:lnTo>
                    <a:pt x="99758" y="135026"/>
                  </a:lnTo>
                  <a:lnTo>
                    <a:pt x="100279" y="133819"/>
                  </a:lnTo>
                  <a:lnTo>
                    <a:pt x="100622" y="132956"/>
                  </a:lnTo>
                  <a:lnTo>
                    <a:pt x="101142" y="133121"/>
                  </a:lnTo>
                  <a:lnTo>
                    <a:pt x="101320" y="133121"/>
                  </a:lnTo>
                  <a:close/>
                </a:path>
                <a:path w="113030" h="168275">
                  <a:moveTo>
                    <a:pt x="101663" y="78320"/>
                  </a:moveTo>
                  <a:lnTo>
                    <a:pt x="98717" y="73304"/>
                  </a:lnTo>
                  <a:lnTo>
                    <a:pt x="93878" y="73304"/>
                  </a:lnTo>
                  <a:lnTo>
                    <a:pt x="93192" y="73825"/>
                  </a:lnTo>
                  <a:lnTo>
                    <a:pt x="92151" y="74168"/>
                  </a:lnTo>
                  <a:lnTo>
                    <a:pt x="91808" y="74688"/>
                  </a:lnTo>
                  <a:lnTo>
                    <a:pt x="91630" y="74688"/>
                  </a:lnTo>
                  <a:lnTo>
                    <a:pt x="92837" y="75374"/>
                  </a:lnTo>
                  <a:lnTo>
                    <a:pt x="93878" y="76758"/>
                  </a:lnTo>
                  <a:lnTo>
                    <a:pt x="95605" y="77101"/>
                  </a:lnTo>
                  <a:lnTo>
                    <a:pt x="101663" y="78320"/>
                  </a:lnTo>
                  <a:close/>
                </a:path>
                <a:path w="113030" h="168275">
                  <a:moveTo>
                    <a:pt x="102006" y="96469"/>
                  </a:moveTo>
                  <a:lnTo>
                    <a:pt x="99631" y="97332"/>
                  </a:lnTo>
                  <a:lnTo>
                    <a:pt x="99936" y="97510"/>
                  </a:lnTo>
                  <a:lnTo>
                    <a:pt x="102006" y="96469"/>
                  </a:lnTo>
                  <a:close/>
                </a:path>
                <a:path w="113030" h="168275">
                  <a:moveTo>
                    <a:pt x="102184" y="118084"/>
                  </a:moveTo>
                  <a:lnTo>
                    <a:pt x="99237" y="119634"/>
                  </a:lnTo>
                  <a:lnTo>
                    <a:pt x="99326" y="118084"/>
                  </a:lnTo>
                  <a:lnTo>
                    <a:pt x="99415" y="116357"/>
                  </a:lnTo>
                  <a:lnTo>
                    <a:pt x="100622" y="114617"/>
                  </a:lnTo>
                  <a:lnTo>
                    <a:pt x="100101" y="114109"/>
                  </a:lnTo>
                  <a:lnTo>
                    <a:pt x="99580" y="113753"/>
                  </a:lnTo>
                  <a:lnTo>
                    <a:pt x="99237" y="113411"/>
                  </a:lnTo>
                  <a:lnTo>
                    <a:pt x="98196" y="113411"/>
                  </a:lnTo>
                  <a:lnTo>
                    <a:pt x="97853" y="113753"/>
                  </a:lnTo>
                  <a:lnTo>
                    <a:pt x="96710" y="113753"/>
                  </a:lnTo>
                  <a:lnTo>
                    <a:pt x="96469" y="114109"/>
                  </a:lnTo>
                  <a:lnTo>
                    <a:pt x="96126" y="114109"/>
                  </a:lnTo>
                  <a:lnTo>
                    <a:pt x="97510" y="115493"/>
                  </a:lnTo>
                  <a:lnTo>
                    <a:pt x="98552" y="117906"/>
                  </a:lnTo>
                  <a:lnTo>
                    <a:pt x="97777" y="119291"/>
                  </a:lnTo>
                  <a:lnTo>
                    <a:pt x="97688" y="119468"/>
                  </a:lnTo>
                  <a:lnTo>
                    <a:pt x="97256" y="119634"/>
                  </a:lnTo>
                  <a:lnTo>
                    <a:pt x="95961" y="120154"/>
                  </a:lnTo>
                  <a:lnTo>
                    <a:pt x="95961" y="121196"/>
                  </a:lnTo>
                  <a:lnTo>
                    <a:pt x="97167" y="122580"/>
                  </a:lnTo>
                  <a:lnTo>
                    <a:pt x="98552" y="121881"/>
                  </a:lnTo>
                  <a:lnTo>
                    <a:pt x="99758" y="121018"/>
                  </a:lnTo>
                  <a:lnTo>
                    <a:pt x="101485" y="120675"/>
                  </a:lnTo>
                  <a:lnTo>
                    <a:pt x="101663" y="120154"/>
                  </a:lnTo>
                  <a:lnTo>
                    <a:pt x="101765" y="119634"/>
                  </a:lnTo>
                  <a:lnTo>
                    <a:pt x="101828" y="119291"/>
                  </a:lnTo>
                  <a:lnTo>
                    <a:pt x="102184" y="118084"/>
                  </a:lnTo>
                  <a:close/>
                </a:path>
                <a:path w="113030" h="168275">
                  <a:moveTo>
                    <a:pt x="105460" y="107010"/>
                  </a:moveTo>
                  <a:lnTo>
                    <a:pt x="105295" y="106845"/>
                  </a:lnTo>
                  <a:lnTo>
                    <a:pt x="104940" y="106667"/>
                  </a:lnTo>
                  <a:lnTo>
                    <a:pt x="104775" y="106502"/>
                  </a:lnTo>
                  <a:lnTo>
                    <a:pt x="104432" y="106324"/>
                  </a:lnTo>
                  <a:lnTo>
                    <a:pt x="102870" y="108394"/>
                  </a:lnTo>
                  <a:lnTo>
                    <a:pt x="104254" y="108394"/>
                  </a:lnTo>
                  <a:lnTo>
                    <a:pt x="104940" y="108572"/>
                  </a:lnTo>
                  <a:lnTo>
                    <a:pt x="105460" y="107010"/>
                  </a:lnTo>
                  <a:close/>
                </a:path>
                <a:path w="113030" h="168275">
                  <a:moveTo>
                    <a:pt x="105460" y="80048"/>
                  </a:moveTo>
                  <a:lnTo>
                    <a:pt x="103390" y="80048"/>
                  </a:lnTo>
                  <a:lnTo>
                    <a:pt x="102692" y="80213"/>
                  </a:lnTo>
                  <a:lnTo>
                    <a:pt x="102527" y="80391"/>
                  </a:lnTo>
                  <a:lnTo>
                    <a:pt x="103212" y="80568"/>
                  </a:lnTo>
                  <a:lnTo>
                    <a:pt x="104254" y="80911"/>
                  </a:lnTo>
                  <a:lnTo>
                    <a:pt x="105117" y="81432"/>
                  </a:lnTo>
                  <a:lnTo>
                    <a:pt x="105117" y="81076"/>
                  </a:lnTo>
                  <a:lnTo>
                    <a:pt x="105460" y="80391"/>
                  </a:lnTo>
                  <a:lnTo>
                    <a:pt x="105460" y="80213"/>
                  </a:lnTo>
                  <a:lnTo>
                    <a:pt x="105295" y="80391"/>
                  </a:lnTo>
                  <a:lnTo>
                    <a:pt x="105460" y="80048"/>
                  </a:lnTo>
                  <a:close/>
                </a:path>
                <a:path w="113030" h="168275">
                  <a:moveTo>
                    <a:pt x="105638" y="141592"/>
                  </a:moveTo>
                  <a:lnTo>
                    <a:pt x="104940" y="141592"/>
                  </a:lnTo>
                  <a:lnTo>
                    <a:pt x="104775" y="141770"/>
                  </a:lnTo>
                  <a:lnTo>
                    <a:pt x="105460" y="141770"/>
                  </a:lnTo>
                  <a:lnTo>
                    <a:pt x="105638" y="141935"/>
                  </a:lnTo>
                  <a:lnTo>
                    <a:pt x="105638" y="141592"/>
                  </a:lnTo>
                  <a:close/>
                </a:path>
                <a:path w="113030" h="168275">
                  <a:moveTo>
                    <a:pt x="107886" y="116865"/>
                  </a:moveTo>
                  <a:lnTo>
                    <a:pt x="107467" y="116357"/>
                  </a:lnTo>
                  <a:lnTo>
                    <a:pt x="106159" y="116357"/>
                  </a:lnTo>
                  <a:lnTo>
                    <a:pt x="106324" y="116865"/>
                  </a:lnTo>
                  <a:lnTo>
                    <a:pt x="107886" y="116865"/>
                  </a:lnTo>
                  <a:close/>
                </a:path>
                <a:path w="113030" h="168275">
                  <a:moveTo>
                    <a:pt x="108229" y="107886"/>
                  </a:moveTo>
                  <a:lnTo>
                    <a:pt x="107619" y="107708"/>
                  </a:lnTo>
                  <a:lnTo>
                    <a:pt x="106413" y="107365"/>
                  </a:lnTo>
                  <a:lnTo>
                    <a:pt x="108229" y="107886"/>
                  </a:lnTo>
                  <a:close/>
                </a:path>
                <a:path w="113030" h="168275">
                  <a:moveTo>
                    <a:pt x="108229" y="98717"/>
                  </a:moveTo>
                  <a:lnTo>
                    <a:pt x="107543" y="98196"/>
                  </a:lnTo>
                  <a:lnTo>
                    <a:pt x="107022" y="97853"/>
                  </a:lnTo>
                  <a:lnTo>
                    <a:pt x="106502" y="97167"/>
                  </a:lnTo>
                  <a:lnTo>
                    <a:pt x="106159" y="97167"/>
                  </a:lnTo>
                  <a:lnTo>
                    <a:pt x="105981" y="97332"/>
                  </a:lnTo>
                  <a:lnTo>
                    <a:pt x="105295" y="98894"/>
                  </a:lnTo>
                  <a:lnTo>
                    <a:pt x="106680" y="98894"/>
                  </a:lnTo>
                  <a:lnTo>
                    <a:pt x="107886" y="99758"/>
                  </a:lnTo>
                  <a:lnTo>
                    <a:pt x="108229" y="98894"/>
                  </a:lnTo>
                  <a:lnTo>
                    <a:pt x="108229" y="98717"/>
                  </a:lnTo>
                  <a:close/>
                </a:path>
                <a:path w="113030" h="168275">
                  <a:moveTo>
                    <a:pt x="108267" y="117182"/>
                  </a:moveTo>
                  <a:lnTo>
                    <a:pt x="106426" y="117182"/>
                  </a:lnTo>
                  <a:lnTo>
                    <a:pt x="106553" y="117563"/>
                  </a:lnTo>
                  <a:lnTo>
                    <a:pt x="106680" y="117906"/>
                  </a:lnTo>
                  <a:lnTo>
                    <a:pt x="108267" y="117182"/>
                  </a:lnTo>
                  <a:close/>
                </a:path>
                <a:path w="113030" h="168275">
                  <a:moveTo>
                    <a:pt x="109093" y="79006"/>
                  </a:moveTo>
                  <a:lnTo>
                    <a:pt x="108927" y="78320"/>
                  </a:lnTo>
                  <a:lnTo>
                    <a:pt x="108750" y="77800"/>
                  </a:lnTo>
                  <a:lnTo>
                    <a:pt x="108407" y="77101"/>
                  </a:lnTo>
                  <a:lnTo>
                    <a:pt x="108051" y="76936"/>
                  </a:lnTo>
                  <a:lnTo>
                    <a:pt x="107022" y="77457"/>
                  </a:lnTo>
                  <a:lnTo>
                    <a:pt x="106502" y="78320"/>
                  </a:lnTo>
                  <a:lnTo>
                    <a:pt x="105981" y="79349"/>
                  </a:lnTo>
                  <a:lnTo>
                    <a:pt x="105803" y="79527"/>
                  </a:lnTo>
                  <a:lnTo>
                    <a:pt x="106159" y="79527"/>
                  </a:lnTo>
                  <a:lnTo>
                    <a:pt x="106159" y="79705"/>
                  </a:lnTo>
                  <a:lnTo>
                    <a:pt x="107543" y="79527"/>
                  </a:lnTo>
                  <a:lnTo>
                    <a:pt x="108572" y="79349"/>
                  </a:lnTo>
                  <a:lnTo>
                    <a:pt x="109093" y="79006"/>
                  </a:lnTo>
                  <a:close/>
                </a:path>
                <a:path w="113030" h="168275">
                  <a:moveTo>
                    <a:pt x="109550" y="107010"/>
                  </a:moveTo>
                  <a:lnTo>
                    <a:pt x="108051" y="106667"/>
                  </a:lnTo>
                  <a:lnTo>
                    <a:pt x="105981" y="105460"/>
                  </a:lnTo>
                  <a:lnTo>
                    <a:pt x="106502" y="106502"/>
                  </a:lnTo>
                  <a:lnTo>
                    <a:pt x="105638" y="107010"/>
                  </a:lnTo>
                  <a:lnTo>
                    <a:pt x="109550" y="107010"/>
                  </a:lnTo>
                  <a:close/>
                </a:path>
                <a:path w="113030" h="168275">
                  <a:moveTo>
                    <a:pt x="109956" y="107365"/>
                  </a:moveTo>
                  <a:lnTo>
                    <a:pt x="109867" y="107188"/>
                  </a:lnTo>
                  <a:lnTo>
                    <a:pt x="105803" y="107188"/>
                  </a:lnTo>
                  <a:lnTo>
                    <a:pt x="106413" y="107365"/>
                  </a:lnTo>
                  <a:lnTo>
                    <a:pt x="109956" y="107365"/>
                  </a:lnTo>
                  <a:close/>
                </a:path>
                <a:path w="113030" h="168275">
                  <a:moveTo>
                    <a:pt x="110553" y="105460"/>
                  </a:moveTo>
                  <a:lnTo>
                    <a:pt x="109753" y="106502"/>
                  </a:lnTo>
                  <a:lnTo>
                    <a:pt x="109791" y="107010"/>
                  </a:lnTo>
                  <a:lnTo>
                    <a:pt x="109550" y="107010"/>
                  </a:lnTo>
                  <a:lnTo>
                    <a:pt x="110299" y="107188"/>
                  </a:lnTo>
                  <a:lnTo>
                    <a:pt x="110553" y="105460"/>
                  </a:lnTo>
                  <a:close/>
                </a:path>
                <a:path w="113030" h="168275">
                  <a:moveTo>
                    <a:pt x="111823" y="102844"/>
                  </a:moveTo>
                  <a:lnTo>
                    <a:pt x="111633" y="102692"/>
                  </a:lnTo>
                  <a:lnTo>
                    <a:pt x="109791" y="101307"/>
                  </a:lnTo>
                  <a:lnTo>
                    <a:pt x="111823" y="102844"/>
                  </a:lnTo>
                  <a:close/>
                </a:path>
                <a:path w="113030" h="168275">
                  <a:moveTo>
                    <a:pt x="112547" y="103390"/>
                  </a:moveTo>
                  <a:lnTo>
                    <a:pt x="111988" y="102984"/>
                  </a:lnTo>
                  <a:lnTo>
                    <a:pt x="111925" y="103733"/>
                  </a:lnTo>
                  <a:lnTo>
                    <a:pt x="112547" y="10339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15554" y="102945"/>
              <a:ext cx="218440" cy="311150"/>
            </a:xfrm>
            <a:custGeom>
              <a:avLst/>
              <a:gdLst/>
              <a:ahLst/>
              <a:cxnLst/>
              <a:rect l="l" t="t" r="r" b="b"/>
              <a:pathLst>
                <a:path w="218439" h="311150">
                  <a:moveTo>
                    <a:pt x="6223" y="307225"/>
                  </a:moveTo>
                  <a:lnTo>
                    <a:pt x="0" y="307746"/>
                  </a:lnTo>
                  <a:lnTo>
                    <a:pt x="2768" y="310172"/>
                  </a:lnTo>
                  <a:lnTo>
                    <a:pt x="3975" y="310857"/>
                  </a:lnTo>
                  <a:lnTo>
                    <a:pt x="4495" y="310337"/>
                  </a:lnTo>
                  <a:lnTo>
                    <a:pt x="5016" y="309994"/>
                  </a:lnTo>
                  <a:lnTo>
                    <a:pt x="6223" y="307225"/>
                  </a:lnTo>
                  <a:close/>
                </a:path>
                <a:path w="218439" h="311150">
                  <a:moveTo>
                    <a:pt x="16078" y="259168"/>
                  </a:moveTo>
                  <a:lnTo>
                    <a:pt x="10033" y="254330"/>
                  </a:lnTo>
                  <a:lnTo>
                    <a:pt x="8991" y="257263"/>
                  </a:lnTo>
                  <a:lnTo>
                    <a:pt x="8813" y="258991"/>
                  </a:lnTo>
                  <a:lnTo>
                    <a:pt x="11061" y="258826"/>
                  </a:lnTo>
                  <a:lnTo>
                    <a:pt x="12103" y="259511"/>
                  </a:lnTo>
                  <a:lnTo>
                    <a:pt x="16078" y="259168"/>
                  </a:lnTo>
                  <a:close/>
                </a:path>
                <a:path w="218439" h="311150">
                  <a:moveTo>
                    <a:pt x="18503" y="292188"/>
                  </a:moveTo>
                  <a:lnTo>
                    <a:pt x="17119" y="289255"/>
                  </a:lnTo>
                  <a:lnTo>
                    <a:pt x="13144" y="290626"/>
                  </a:lnTo>
                  <a:lnTo>
                    <a:pt x="10718" y="291147"/>
                  </a:lnTo>
                  <a:lnTo>
                    <a:pt x="11582" y="294957"/>
                  </a:lnTo>
                  <a:lnTo>
                    <a:pt x="18326" y="296684"/>
                  </a:lnTo>
                  <a:lnTo>
                    <a:pt x="18503" y="292188"/>
                  </a:lnTo>
                  <a:close/>
                </a:path>
                <a:path w="218439" h="311150">
                  <a:moveTo>
                    <a:pt x="23812" y="276580"/>
                  </a:moveTo>
                  <a:lnTo>
                    <a:pt x="22136" y="272796"/>
                  </a:lnTo>
                  <a:lnTo>
                    <a:pt x="18669" y="273862"/>
                  </a:lnTo>
                  <a:lnTo>
                    <a:pt x="17462" y="277660"/>
                  </a:lnTo>
                  <a:lnTo>
                    <a:pt x="16776" y="280428"/>
                  </a:lnTo>
                  <a:lnTo>
                    <a:pt x="19367" y="283197"/>
                  </a:lnTo>
                  <a:lnTo>
                    <a:pt x="23101" y="281355"/>
                  </a:lnTo>
                  <a:lnTo>
                    <a:pt x="23812" y="276580"/>
                  </a:lnTo>
                  <a:close/>
                </a:path>
                <a:path w="218439" h="311150">
                  <a:moveTo>
                    <a:pt x="35445" y="281470"/>
                  </a:moveTo>
                  <a:lnTo>
                    <a:pt x="35115" y="277317"/>
                  </a:lnTo>
                  <a:lnTo>
                    <a:pt x="31343" y="276644"/>
                  </a:lnTo>
                  <a:lnTo>
                    <a:pt x="28930" y="278472"/>
                  </a:lnTo>
                  <a:lnTo>
                    <a:pt x="32677" y="281813"/>
                  </a:lnTo>
                  <a:lnTo>
                    <a:pt x="33718" y="282511"/>
                  </a:lnTo>
                  <a:lnTo>
                    <a:pt x="34747" y="282676"/>
                  </a:lnTo>
                  <a:lnTo>
                    <a:pt x="35445" y="281470"/>
                  </a:lnTo>
                  <a:close/>
                </a:path>
                <a:path w="218439" h="311150">
                  <a:moveTo>
                    <a:pt x="39598" y="302387"/>
                  </a:moveTo>
                  <a:lnTo>
                    <a:pt x="38214" y="301180"/>
                  </a:lnTo>
                  <a:lnTo>
                    <a:pt x="32854" y="298234"/>
                  </a:lnTo>
                  <a:lnTo>
                    <a:pt x="33883" y="304977"/>
                  </a:lnTo>
                  <a:lnTo>
                    <a:pt x="36652" y="304292"/>
                  </a:lnTo>
                  <a:lnTo>
                    <a:pt x="36309" y="304977"/>
                  </a:lnTo>
                  <a:lnTo>
                    <a:pt x="34798" y="307301"/>
                  </a:lnTo>
                  <a:lnTo>
                    <a:pt x="36830" y="308457"/>
                  </a:lnTo>
                  <a:lnTo>
                    <a:pt x="38989" y="307975"/>
                  </a:lnTo>
                  <a:lnTo>
                    <a:pt x="37858" y="305333"/>
                  </a:lnTo>
                  <a:lnTo>
                    <a:pt x="37515" y="305155"/>
                  </a:lnTo>
                  <a:lnTo>
                    <a:pt x="36969" y="304215"/>
                  </a:lnTo>
                  <a:lnTo>
                    <a:pt x="37350" y="304114"/>
                  </a:lnTo>
                  <a:lnTo>
                    <a:pt x="37858" y="302907"/>
                  </a:lnTo>
                  <a:lnTo>
                    <a:pt x="39598" y="302387"/>
                  </a:lnTo>
                  <a:close/>
                </a:path>
                <a:path w="218439" h="311150">
                  <a:moveTo>
                    <a:pt x="42329" y="71945"/>
                  </a:moveTo>
                  <a:lnTo>
                    <a:pt x="39598" y="68287"/>
                  </a:lnTo>
                  <a:lnTo>
                    <a:pt x="38379" y="67779"/>
                  </a:lnTo>
                  <a:lnTo>
                    <a:pt x="37172" y="67081"/>
                  </a:lnTo>
                  <a:lnTo>
                    <a:pt x="35623" y="67424"/>
                  </a:lnTo>
                  <a:lnTo>
                    <a:pt x="34061" y="68986"/>
                  </a:lnTo>
                  <a:lnTo>
                    <a:pt x="32499" y="70370"/>
                  </a:lnTo>
                  <a:lnTo>
                    <a:pt x="30949" y="71920"/>
                  </a:lnTo>
                  <a:lnTo>
                    <a:pt x="35026" y="74206"/>
                  </a:lnTo>
                  <a:lnTo>
                    <a:pt x="39814" y="74066"/>
                  </a:lnTo>
                  <a:lnTo>
                    <a:pt x="42329" y="71945"/>
                  </a:lnTo>
                  <a:close/>
                </a:path>
                <a:path w="218439" h="311150">
                  <a:moveTo>
                    <a:pt x="57226" y="56362"/>
                  </a:moveTo>
                  <a:lnTo>
                    <a:pt x="53949" y="53594"/>
                  </a:lnTo>
                  <a:lnTo>
                    <a:pt x="53428" y="53073"/>
                  </a:lnTo>
                  <a:lnTo>
                    <a:pt x="52565" y="52730"/>
                  </a:lnTo>
                  <a:lnTo>
                    <a:pt x="52730" y="52044"/>
                  </a:lnTo>
                  <a:lnTo>
                    <a:pt x="47891" y="56362"/>
                  </a:lnTo>
                  <a:lnTo>
                    <a:pt x="49276" y="56184"/>
                  </a:lnTo>
                  <a:lnTo>
                    <a:pt x="57226" y="56362"/>
                  </a:lnTo>
                  <a:close/>
                </a:path>
                <a:path w="218439" h="311150">
                  <a:moveTo>
                    <a:pt x="63042" y="286867"/>
                  </a:moveTo>
                  <a:lnTo>
                    <a:pt x="62077" y="284010"/>
                  </a:lnTo>
                  <a:lnTo>
                    <a:pt x="57569" y="285267"/>
                  </a:lnTo>
                  <a:lnTo>
                    <a:pt x="57569" y="280606"/>
                  </a:lnTo>
                  <a:lnTo>
                    <a:pt x="49098" y="280606"/>
                  </a:lnTo>
                  <a:lnTo>
                    <a:pt x="47891" y="284581"/>
                  </a:lnTo>
                  <a:lnTo>
                    <a:pt x="48069" y="283375"/>
                  </a:lnTo>
                  <a:lnTo>
                    <a:pt x="47713" y="282155"/>
                  </a:lnTo>
                  <a:lnTo>
                    <a:pt x="46850" y="281470"/>
                  </a:lnTo>
                  <a:lnTo>
                    <a:pt x="48069" y="281647"/>
                  </a:lnTo>
                  <a:lnTo>
                    <a:pt x="48755" y="279565"/>
                  </a:lnTo>
                  <a:lnTo>
                    <a:pt x="48069" y="279565"/>
                  </a:lnTo>
                  <a:lnTo>
                    <a:pt x="48412" y="279400"/>
                  </a:lnTo>
                  <a:lnTo>
                    <a:pt x="47371" y="277837"/>
                  </a:lnTo>
                  <a:lnTo>
                    <a:pt x="44780" y="278015"/>
                  </a:lnTo>
                  <a:lnTo>
                    <a:pt x="45643" y="280085"/>
                  </a:lnTo>
                  <a:lnTo>
                    <a:pt x="43040" y="279933"/>
                  </a:lnTo>
                  <a:lnTo>
                    <a:pt x="43573" y="279222"/>
                  </a:lnTo>
                  <a:lnTo>
                    <a:pt x="44437" y="277837"/>
                  </a:lnTo>
                  <a:lnTo>
                    <a:pt x="42710" y="277660"/>
                  </a:lnTo>
                  <a:lnTo>
                    <a:pt x="42011" y="277152"/>
                  </a:lnTo>
                  <a:lnTo>
                    <a:pt x="36652" y="274726"/>
                  </a:lnTo>
                  <a:lnTo>
                    <a:pt x="39166" y="280441"/>
                  </a:lnTo>
                  <a:lnTo>
                    <a:pt x="37350" y="281990"/>
                  </a:lnTo>
                  <a:lnTo>
                    <a:pt x="36309" y="283197"/>
                  </a:lnTo>
                  <a:lnTo>
                    <a:pt x="39941" y="283197"/>
                  </a:lnTo>
                  <a:lnTo>
                    <a:pt x="39243" y="284581"/>
                  </a:lnTo>
                  <a:lnTo>
                    <a:pt x="42697" y="285686"/>
                  </a:lnTo>
                  <a:lnTo>
                    <a:pt x="43395" y="287172"/>
                  </a:lnTo>
                  <a:lnTo>
                    <a:pt x="47548" y="285445"/>
                  </a:lnTo>
                  <a:lnTo>
                    <a:pt x="46850" y="287350"/>
                  </a:lnTo>
                  <a:lnTo>
                    <a:pt x="47205" y="289077"/>
                  </a:lnTo>
                  <a:lnTo>
                    <a:pt x="49453" y="289763"/>
                  </a:lnTo>
                  <a:lnTo>
                    <a:pt x="52044" y="290461"/>
                  </a:lnTo>
                  <a:lnTo>
                    <a:pt x="55841" y="289763"/>
                  </a:lnTo>
                  <a:lnTo>
                    <a:pt x="56705" y="287172"/>
                  </a:lnTo>
                  <a:lnTo>
                    <a:pt x="61048" y="289407"/>
                  </a:lnTo>
                  <a:lnTo>
                    <a:pt x="63042" y="286867"/>
                  </a:lnTo>
                  <a:close/>
                </a:path>
                <a:path w="218439" h="311150">
                  <a:moveTo>
                    <a:pt x="64490" y="293573"/>
                  </a:moveTo>
                  <a:lnTo>
                    <a:pt x="59651" y="291147"/>
                  </a:lnTo>
                  <a:lnTo>
                    <a:pt x="58788" y="292709"/>
                  </a:lnTo>
                  <a:lnTo>
                    <a:pt x="58521" y="293344"/>
                  </a:lnTo>
                  <a:lnTo>
                    <a:pt x="57569" y="292531"/>
                  </a:lnTo>
                  <a:lnTo>
                    <a:pt x="55841" y="291503"/>
                  </a:lnTo>
                  <a:lnTo>
                    <a:pt x="55499" y="292709"/>
                  </a:lnTo>
                  <a:lnTo>
                    <a:pt x="54978" y="293230"/>
                  </a:lnTo>
                  <a:lnTo>
                    <a:pt x="52387" y="296862"/>
                  </a:lnTo>
                  <a:lnTo>
                    <a:pt x="58813" y="295681"/>
                  </a:lnTo>
                  <a:lnTo>
                    <a:pt x="61379" y="298234"/>
                  </a:lnTo>
                  <a:lnTo>
                    <a:pt x="62585" y="295300"/>
                  </a:lnTo>
                  <a:lnTo>
                    <a:pt x="64490" y="293573"/>
                  </a:lnTo>
                  <a:close/>
                </a:path>
                <a:path w="218439" h="311150">
                  <a:moveTo>
                    <a:pt x="64833" y="72440"/>
                  </a:moveTo>
                  <a:lnTo>
                    <a:pt x="57404" y="69672"/>
                  </a:lnTo>
                  <a:lnTo>
                    <a:pt x="61899" y="68465"/>
                  </a:lnTo>
                  <a:lnTo>
                    <a:pt x="58953" y="63969"/>
                  </a:lnTo>
                  <a:lnTo>
                    <a:pt x="55321" y="63792"/>
                  </a:lnTo>
                  <a:lnTo>
                    <a:pt x="59651" y="61036"/>
                  </a:lnTo>
                  <a:lnTo>
                    <a:pt x="53428" y="61252"/>
                  </a:lnTo>
                  <a:lnTo>
                    <a:pt x="53428" y="67259"/>
                  </a:lnTo>
                  <a:lnTo>
                    <a:pt x="49860" y="67970"/>
                  </a:lnTo>
                  <a:lnTo>
                    <a:pt x="49796" y="67259"/>
                  </a:lnTo>
                  <a:lnTo>
                    <a:pt x="50139" y="67081"/>
                  </a:lnTo>
                  <a:lnTo>
                    <a:pt x="50317" y="66738"/>
                  </a:lnTo>
                  <a:lnTo>
                    <a:pt x="50393" y="66217"/>
                  </a:lnTo>
                  <a:lnTo>
                    <a:pt x="50482" y="66040"/>
                  </a:lnTo>
                  <a:lnTo>
                    <a:pt x="48590" y="66040"/>
                  </a:lnTo>
                  <a:lnTo>
                    <a:pt x="47371" y="64833"/>
                  </a:lnTo>
                  <a:lnTo>
                    <a:pt x="46850" y="64668"/>
                  </a:lnTo>
                  <a:lnTo>
                    <a:pt x="45986" y="64312"/>
                  </a:lnTo>
                  <a:lnTo>
                    <a:pt x="44602" y="64833"/>
                  </a:lnTo>
                  <a:lnTo>
                    <a:pt x="43916" y="65354"/>
                  </a:lnTo>
                  <a:lnTo>
                    <a:pt x="44030" y="66395"/>
                  </a:lnTo>
                  <a:lnTo>
                    <a:pt x="44259" y="66738"/>
                  </a:lnTo>
                  <a:lnTo>
                    <a:pt x="44348" y="67081"/>
                  </a:lnTo>
                  <a:lnTo>
                    <a:pt x="44437" y="67424"/>
                  </a:lnTo>
                  <a:lnTo>
                    <a:pt x="41490" y="67602"/>
                  </a:lnTo>
                  <a:lnTo>
                    <a:pt x="42532" y="63627"/>
                  </a:lnTo>
                  <a:lnTo>
                    <a:pt x="45466" y="64312"/>
                  </a:lnTo>
                  <a:lnTo>
                    <a:pt x="45986" y="64312"/>
                  </a:lnTo>
                  <a:lnTo>
                    <a:pt x="50482" y="64312"/>
                  </a:lnTo>
                  <a:lnTo>
                    <a:pt x="50038" y="61810"/>
                  </a:lnTo>
                  <a:lnTo>
                    <a:pt x="53073" y="63969"/>
                  </a:lnTo>
                  <a:lnTo>
                    <a:pt x="52209" y="65011"/>
                  </a:lnTo>
                  <a:lnTo>
                    <a:pt x="52209" y="66217"/>
                  </a:lnTo>
                  <a:lnTo>
                    <a:pt x="53428" y="67259"/>
                  </a:lnTo>
                  <a:lnTo>
                    <a:pt x="53428" y="61252"/>
                  </a:lnTo>
                  <a:lnTo>
                    <a:pt x="49961" y="61366"/>
                  </a:lnTo>
                  <a:lnTo>
                    <a:pt x="49618" y="59309"/>
                  </a:lnTo>
                  <a:lnTo>
                    <a:pt x="44958" y="59309"/>
                  </a:lnTo>
                  <a:lnTo>
                    <a:pt x="42875" y="61201"/>
                  </a:lnTo>
                  <a:lnTo>
                    <a:pt x="40627" y="63106"/>
                  </a:lnTo>
                  <a:lnTo>
                    <a:pt x="40068" y="63627"/>
                  </a:lnTo>
                  <a:lnTo>
                    <a:pt x="38557" y="65011"/>
                  </a:lnTo>
                  <a:lnTo>
                    <a:pt x="39941" y="66217"/>
                  </a:lnTo>
                  <a:lnTo>
                    <a:pt x="41021" y="67602"/>
                  </a:lnTo>
                  <a:lnTo>
                    <a:pt x="41427" y="68122"/>
                  </a:lnTo>
                  <a:lnTo>
                    <a:pt x="43053" y="70192"/>
                  </a:lnTo>
                  <a:lnTo>
                    <a:pt x="44958" y="68122"/>
                  </a:lnTo>
                  <a:lnTo>
                    <a:pt x="46342" y="69850"/>
                  </a:lnTo>
                  <a:lnTo>
                    <a:pt x="50139" y="70370"/>
                  </a:lnTo>
                  <a:lnTo>
                    <a:pt x="50063" y="69735"/>
                  </a:lnTo>
                  <a:lnTo>
                    <a:pt x="50380" y="70396"/>
                  </a:lnTo>
                  <a:lnTo>
                    <a:pt x="52476" y="73266"/>
                  </a:lnTo>
                  <a:lnTo>
                    <a:pt x="51346" y="75730"/>
                  </a:lnTo>
                  <a:lnTo>
                    <a:pt x="50139" y="76593"/>
                  </a:lnTo>
                  <a:lnTo>
                    <a:pt x="52209" y="78498"/>
                  </a:lnTo>
                  <a:lnTo>
                    <a:pt x="52730" y="79883"/>
                  </a:lnTo>
                  <a:lnTo>
                    <a:pt x="54813" y="81432"/>
                  </a:lnTo>
                  <a:lnTo>
                    <a:pt x="61036" y="81254"/>
                  </a:lnTo>
                  <a:lnTo>
                    <a:pt x="58610" y="77457"/>
                  </a:lnTo>
                  <a:lnTo>
                    <a:pt x="57924" y="73304"/>
                  </a:lnTo>
                  <a:lnTo>
                    <a:pt x="64833" y="72440"/>
                  </a:lnTo>
                  <a:close/>
                </a:path>
                <a:path w="218439" h="311150">
                  <a:moveTo>
                    <a:pt x="72783" y="60680"/>
                  </a:moveTo>
                  <a:lnTo>
                    <a:pt x="65011" y="59651"/>
                  </a:lnTo>
                  <a:lnTo>
                    <a:pt x="67779" y="62763"/>
                  </a:lnTo>
                  <a:lnTo>
                    <a:pt x="68465" y="63284"/>
                  </a:lnTo>
                  <a:lnTo>
                    <a:pt x="69164" y="63284"/>
                  </a:lnTo>
                  <a:lnTo>
                    <a:pt x="69672" y="62928"/>
                  </a:lnTo>
                  <a:lnTo>
                    <a:pt x="72783" y="60680"/>
                  </a:lnTo>
                  <a:close/>
                </a:path>
                <a:path w="218439" h="311150">
                  <a:moveTo>
                    <a:pt x="72821" y="67411"/>
                  </a:moveTo>
                  <a:lnTo>
                    <a:pt x="69164" y="64147"/>
                  </a:lnTo>
                  <a:lnTo>
                    <a:pt x="66217" y="63284"/>
                  </a:lnTo>
                  <a:lnTo>
                    <a:pt x="64490" y="63792"/>
                  </a:lnTo>
                  <a:lnTo>
                    <a:pt x="63627" y="66040"/>
                  </a:lnTo>
                  <a:lnTo>
                    <a:pt x="65024" y="70167"/>
                  </a:lnTo>
                  <a:lnTo>
                    <a:pt x="69761" y="70027"/>
                  </a:lnTo>
                  <a:lnTo>
                    <a:pt x="72821" y="67411"/>
                  </a:lnTo>
                  <a:close/>
                </a:path>
                <a:path w="218439" h="311150">
                  <a:moveTo>
                    <a:pt x="80911" y="83337"/>
                  </a:moveTo>
                  <a:lnTo>
                    <a:pt x="77635" y="82473"/>
                  </a:lnTo>
                  <a:lnTo>
                    <a:pt x="76073" y="83858"/>
                  </a:lnTo>
                  <a:lnTo>
                    <a:pt x="74523" y="86106"/>
                  </a:lnTo>
                  <a:lnTo>
                    <a:pt x="79362" y="87490"/>
                  </a:lnTo>
                  <a:lnTo>
                    <a:pt x="80048" y="85928"/>
                  </a:lnTo>
                  <a:lnTo>
                    <a:pt x="80911" y="83337"/>
                  </a:lnTo>
                  <a:close/>
                </a:path>
                <a:path w="218439" h="311150">
                  <a:moveTo>
                    <a:pt x="89039" y="77279"/>
                  </a:moveTo>
                  <a:lnTo>
                    <a:pt x="87490" y="76073"/>
                  </a:lnTo>
                  <a:lnTo>
                    <a:pt x="85585" y="76936"/>
                  </a:lnTo>
                  <a:lnTo>
                    <a:pt x="84886" y="77978"/>
                  </a:lnTo>
                  <a:lnTo>
                    <a:pt x="87312" y="79184"/>
                  </a:lnTo>
                  <a:lnTo>
                    <a:pt x="88861" y="79527"/>
                  </a:lnTo>
                  <a:lnTo>
                    <a:pt x="89039" y="77279"/>
                  </a:lnTo>
                  <a:close/>
                </a:path>
                <a:path w="218439" h="311150">
                  <a:moveTo>
                    <a:pt x="98564" y="84188"/>
                  </a:moveTo>
                  <a:lnTo>
                    <a:pt x="94742" y="84480"/>
                  </a:lnTo>
                  <a:lnTo>
                    <a:pt x="92671" y="82296"/>
                  </a:lnTo>
                  <a:lnTo>
                    <a:pt x="87312" y="85064"/>
                  </a:lnTo>
                  <a:lnTo>
                    <a:pt x="94589" y="84493"/>
                  </a:lnTo>
                  <a:lnTo>
                    <a:pt x="96989" y="85242"/>
                  </a:lnTo>
                  <a:lnTo>
                    <a:pt x="98564" y="84188"/>
                  </a:lnTo>
                  <a:close/>
                </a:path>
                <a:path w="218439" h="311150">
                  <a:moveTo>
                    <a:pt x="99237" y="124650"/>
                  </a:moveTo>
                  <a:lnTo>
                    <a:pt x="98717" y="124485"/>
                  </a:lnTo>
                  <a:lnTo>
                    <a:pt x="98374" y="124142"/>
                  </a:lnTo>
                  <a:lnTo>
                    <a:pt x="98209" y="123444"/>
                  </a:lnTo>
                  <a:lnTo>
                    <a:pt x="96469" y="124650"/>
                  </a:lnTo>
                  <a:lnTo>
                    <a:pt x="95262" y="123786"/>
                  </a:lnTo>
                  <a:lnTo>
                    <a:pt x="94221" y="122758"/>
                  </a:lnTo>
                  <a:lnTo>
                    <a:pt x="94056" y="122923"/>
                  </a:lnTo>
                  <a:lnTo>
                    <a:pt x="93535" y="122923"/>
                  </a:lnTo>
                  <a:lnTo>
                    <a:pt x="93713" y="123964"/>
                  </a:lnTo>
                  <a:lnTo>
                    <a:pt x="94056" y="125006"/>
                  </a:lnTo>
                  <a:lnTo>
                    <a:pt x="94742" y="125869"/>
                  </a:lnTo>
                  <a:lnTo>
                    <a:pt x="96304" y="125869"/>
                  </a:lnTo>
                  <a:lnTo>
                    <a:pt x="97688" y="125869"/>
                  </a:lnTo>
                  <a:lnTo>
                    <a:pt x="98209" y="126034"/>
                  </a:lnTo>
                  <a:lnTo>
                    <a:pt x="98552" y="125006"/>
                  </a:lnTo>
                  <a:lnTo>
                    <a:pt x="99237" y="124650"/>
                  </a:lnTo>
                  <a:close/>
                </a:path>
                <a:path w="218439" h="311150">
                  <a:moveTo>
                    <a:pt x="99593" y="83502"/>
                  </a:moveTo>
                  <a:lnTo>
                    <a:pt x="98806" y="84023"/>
                  </a:lnTo>
                  <a:lnTo>
                    <a:pt x="99237" y="84023"/>
                  </a:lnTo>
                  <a:lnTo>
                    <a:pt x="99453" y="84023"/>
                  </a:lnTo>
                  <a:lnTo>
                    <a:pt x="99593" y="83502"/>
                  </a:lnTo>
                  <a:close/>
                </a:path>
                <a:path w="218439" h="311150">
                  <a:moveTo>
                    <a:pt x="100076" y="90271"/>
                  </a:moveTo>
                  <a:lnTo>
                    <a:pt x="98894" y="90601"/>
                  </a:lnTo>
                  <a:lnTo>
                    <a:pt x="99809" y="90601"/>
                  </a:lnTo>
                  <a:lnTo>
                    <a:pt x="100076" y="90271"/>
                  </a:lnTo>
                  <a:close/>
                </a:path>
                <a:path w="218439" h="311150">
                  <a:moveTo>
                    <a:pt x="100622" y="84023"/>
                  </a:moveTo>
                  <a:lnTo>
                    <a:pt x="99326" y="84124"/>
                  </a:lnTo>
                  <a:lnTo>
                    <a:pt x="99910" y="84696"/>
                  </a:lnTo>
                  <a:lnTo>
                    <a:pt x="100622" y="84023"/>
                  </a:lnTo>
                  <a:close/>
                </a:path>
                <a:path w="218439" h="311150">
                  <a:moveTo>
                    <a:pt x="106006" y="7086"/>
                  </a:moveTo>
                  <a:lnTo>
                    <a:pt x="104597" y="8128"/>
                  </a:lnTo>
                  <a:lnTo>
                    <a:pt x="105117" y="8128"/>
                  </a:lnTo>
                  <a:lnTo>
                    <a:pt x="105295" y="8305"/>
                  </a:lnTo>
                  <a:lnTo>
                    <a:pt x="105460" y="8305"/>
                  </a:lnTo>
                  <a:lnTo>
                    <a:pt x="106006" y="7086"/>
                  </a:lnTo>
                  <a:close/>
                </a:path>
                <a:path w="218439" h="311150">
                  <a:moveTo>
                    <a:pt x="106591" y="131927"/>
                  </a:moveTo>
                  <a:lnTo>
                    <a:pt x="105879" y="131711"/>
                  </a:lnTo>
                  <a:lnTo>
                    <a:pt x="105816" y="132092"/>
                  </a:lnTo>
                  <a:lnTo>
                    <a:pt x="106591" y="131927"/>
                  </a:lnTo>
                  <a:close/>
                </a:path>
                <a:path w="218439" h="311150">
                  <a:moveTo>
                    <a:pt x="107022" y="88353"/>
                  </a:moveTo>
                  <a:lnTo>
                    <a:pt x="104076" y="88176"/>
                  </a:lnTo>
                  <a:lnTo>
                    <a:pt x="103047" y="85242"/>
                  </a:lnTo>
                  <a:lnTo>
                    <a:pt x="100101" y="85750"/>
                  </a:lnTo>
                  <a:lnTo>
                    <a:pt x="100101" y="84886"/>
                  </a:lnTo>
                  <a:lnTo>
                    <a:pt x="99910" y="84696"/>
                  </a:lnTo>
                  <a:lnTo>
                    <a:pt x="98793" y="85750"/>
                  </a:lnTo>
                  <a:lnTo>
                    <a:pt x="97523" y="86969"/>
                  </a:lnTo>
                  <a:lnTo>
                    <a:pt x="97345" y="87134"/>
                  </a:lnTo>
                  <a:lnTo>
                    <a:pt x="100622" y="86969"/>
                  </a:lnTo>
                  <a:lnTo>
                    <a:pt x="100723" y="88353"/>
                  </a:lnTo>
                  <a:lnTo>
                    <a:pt x="100799" y="89382"/>
                  </a:lnTo>
                  <a:lnTo>
                    <a:pt x="100076" y="90271"/>
                  </a:lnTo>
                  <a:lnTo>
                    <a:pt x="107022" y="88353"/>
                  </a:lnTo>
                  <a:close/>
                </a:path>
                <a:path w="218439" h="311150">
                  <a:moveTo>
                    <a:pt x="108064" y="125691"/>
                  </a:moveTo>
                  <a:lnTo>
                    <a:pt x="107200" y="124828"/>
                  </a:lnTo>
                  <a:lnTo>
                    <a:pt x="106984" y="124548"/>
                  </a:lnTo>
                  <a:lnTo>
                    <a:pt x="106565" y="123444"/>
                  </a:lnTo>
                  <a:lnTo>
                    <a:pt x="106502" y="123278"/>
                  </a:lnTo>
                  <a:lnTo>
                    <a:pt x="105638" y="124142"/>
                  </a:lnTo>
                  <a:lnTo>
                    <a:pt x="105524" y="125171"/>
                  </a:lnTo>
                  <a:lnTo>
                    <a:pt x="105460" y="125691"/>
                  </a:lnTo>
                  <a:lnTo>
                    <a:pt x="103911" y="125526"/>
                  </a:lnTo>
                  <a:lnTo>
                    <a:pt x="103847" y="125869"/>
                  </a:lnTo>
                  <a:lnTo>
                    <a:pt x="103263" y="129501"/>
                  </a:lnTo>
                  <a:lnTo>
                    <a:pt x="103187" y="130009"/>
                  </a:lnTo>
                  <a:lnTo>
                    <a:pt x="103098" y="130581"/>
                  </a:lnTo>
                  <a:lnTo>
                    <a:pt x="103047" y="130886"/>
                  </a:lnTo>
                  <a:lnTo>
                    <a:pt x="105879" y="131711"/>
                  </a:lnTo>
                  <a:lnTo>
                    <a:pt x="106756" y="127254"/>
                  </a:lnTo>
                  <a:lnTo>
                    <a:pt x="106832" y="126822"/>
                  </a:lnTo>
                  <a:lnTo>
                    <a:pt x="106959" y="126212"/>
                  </a:lnTo>
                  <a:lnTo>
                    <a:pt x="107022" y="125869"/>
                  </a:lnTo>
                  <a:lnTo>
                    <a:pt x="107365" y="126034"/>
                  </a:lnTo>
                  <a:lnTo>
                    <a:pt x="107708" y="125691"/>
                  </a:lnTo>
                  <a:lnTo>
                    <a:pt x="108064" y="125691"/>
                  </a:lnTo>
                  <a:close/>
                </a:path>
                <a:path w="218439" h="311150">
                  <a:moveTo>
                    <a:pt x="108280" y="5448"/>
                  </a:moveTo>
                  <a:lnTo>
                    <a:pt x="107022" y="4838"/>
                  </a:lnTo>
                  <a:lnTo>
                    <a:pt x="106083" y="6921"/>
                  </a:lnTo>
                  <a:lnTo>
                    <a:pt x="106006" y="7086"/>
                  </a:lnTo>
                  <a:lnTo>
                    <a:pt x="108026" y="5702"/>
                  </a:lnTo>
                  <a:lnTo>
                    <a:pt x="108280" y="5448"/>
                  </a:lnTo>
                  <a:close/>
                </a:path>
                <a:path w="218439" h="311150">
                  <a:moveTo>
                    <a:pt x="109791" y="18503"/>
                  </a:moveTo>
                  <a:lnTo>
                    <a:pt x="109435" y="17119"/>
                  </a:lnTo>
                  <a:lnTo>
                    <a:pt x="108927" y="16421"/>
                  </a:lnTo>
                  <a:lnTo>
                    <a:pt x="108407" y="15557"/>
                  </a:lnTo>
                  <a:lnTo>
                    <a:pt x="108750" y="14871"/>
                  </a:lnTo>
                  <a:lnTo>
                    <a:pt x="107708" y="13309"/>
                  </a:lnTo>
                  <a:lnTo>
                    <a:pt x="104775" y="11925"/>
                  </a:lnTo>
                  <a:lnTo>
                    <a:pt x="104597" y="10718"/>
                  </a:lnTo>
                  <a:lnTo>
                    <a:pt x="99936" y="11760"/>
                  </a:lnTo>
                  <a:lnTo>
                    <a:pt x="107365" y="14528"/>
                  </a:lnTo>
                  <a:lnTo>
                    <a:pt x="107543" y="17119"/>
                  </a:lnTo>
                  <a:lnTo>
                    <a:pt x="106845" y="18669"/>
                  </a:lnTo>
                  <a:lnTo>
                    <a:pt x="109791" y="18503"/>
                  </a:lnTo>
                  <a:close/>
                </a:path>
                <a:path w="218439" h="311150">
                  <a:moveTo>
                    <a:pt x="110998" y="98374"/>
                  </a:moveTo>
                  <a:lnTo>
                    <a:pt x="105117" y="93014"/>
                  </a:lnTo>
                  <a:lnTo>
                    <a:pt x="107022" y="91808"/>
                  </a:lnTo>
                  <a:lnTo>
                    <a:pt x="103911" y="90601"/>
                  </a:lnTo>
                  <a:lnTo>
                    <a:pt x="99809" y="90601"/>
                  </a:lnTo>
                  <a:lnTo>
                    <a:pt x="99237" y="91287"/>
                  </a:lnTo>
                  <a:lnTo>
                    <a:pt x="100457" y="91973"/>
                  </a:lnTo>
                  <a:lnTo>
                    <a:pt x="100939" y="94399"/>
                  </a:lnTo>
                  <a:lnTo>
                    <a:pt x="100965" y="94576"/>
                  </a:lnTo>
                  <a:lnTo>
                    <a:pt x="102184" y="94742"/>
                  </a:lnTo>
                  <a:lnTo>
                    <a:pt x="103568" y="94399"/>
                  </a:lnTo>
                  <a:lnTo>
                    <a:pt x="104952" y="94742"/>
                  </a:lnTo>
                  <a:lnTo>
                    <a:pt x="103733" y="95961"/>
                  </a:lnTo>
                  <a:lnTo>
                    <a:pt x="103568" y="96126"/>
                  </a:lnTo>
                  <a:lnTo>
                    <a:pt x="104254" y="96126"/>
                  </a:lnTo>
                  <a:lnTo>
                    <a:pt x="104952" y="95961"/>
                  </a:lnTo>
                  <a:lnTo>
                    <a:pt x="105638" y="96469"/>
                  </a:lnTo>
                  <a:lnTo>
                    <a:pt x="110998" y="98374"/>
                  </a:lnTo>
                  <a:close/>
                </a:path>
                <a:path w="218439" h="311150">
                  <a:moveTo>
                    <a:pt x="112382" y="43053"/>
                  </a:moveTo>
                  <a:lnTo>
                    <a:pt x="110655" y="42189"/>
                  </a:lnTo>
                  <a:lnTo>
                    <a:pt x="109435" y="41148"/>
                  </a:lnTo>
                  <a:lnTo>
                    <a:pt x="107022" y="43053"/>
                  </a:lnTo>
                  <a:lnTo>
                    <a:pt x="107708" y="43218"/>
                  </a:lnTo>
                  <a:lnTo>
                    <a:pt x="110655" y="45821"/>
                  </a:lnTo>
                  <a:lnTo>
                    <a:pt x="110477" y="45466"/>
                  </a:lnTo>
                  <a:lnTo>
                    <a:pt x="110655" y="45123"/>
                  </a:lnTo>
                  <a:lnTo>
                    <a:pt x="110312" y="44780"/>
                  </a:lnTo>
                  <a:lnTo>
                    <a:pt x="112382" y="43053"/>
                  </a:lnTo>
                  <a:close/>
                </a:path>
                <a:path w="218439" h="311150">
                  <a:moveTo>
                    <a:pt x="115316" y="7086"/>
                  </a:moveTo>
                  <a:lnTo>
                    <a:pt x="113385" y="7086"/>
                  </a:lnTo>
                  <a:lnTo>
                    <a:pt x="112560" y="6400"/>
                  </a:lnTo>
                  <a:lnTo>
                    <a:pt x="111340" y="5702"/>
                  </a:lnTo>
                  <a:lnTo>
                    <a:pt x="110655" y="4838"/>
                  </a:lnTo>
                  <a:lnTo>
                    <a:pt x="110134" y="3975"/>
                  </a:lnTo>
                  <a:lnTo>
                    <a:pt x="108381" y="5448"/>
                  </a:lnTo>
                  <a:lnTo>
                    <a:pt x="108800" y="5702"/>
                  </a:lnTo>
                  <a:lnTo>
                    <a:pt x="112725" y="7607"/>
                  </a:lnTo>
                  <a:lnTo>
                    <a:pt x="112852" y="9855"/>
                  </a:lnTo>
                  <a:lnTo>
                    <a:pt x="112890" y="10553"/>
                  </a:lnTo>
                  <a:lnTo>
                    <a:pt x="112903" y="10718"/>
                  </a:lnTo>
                  <a:lnTo>
                    <a:pt x="112725" y="10896"/>
                  </a:lnTo>
                  <a:lnTo>
                    <a:pt x="113931" y="10896"/>
                  </a:lnTo>
                  <a:lnTo>
                    <a:pt x="114020" y="10718"/>
                  </a:lnTo>
                  <a:lnTo>
                    <a:pt x="114109" y="10553"/>
                  </a:lnTo>
                  <a:lnTo>
                    <a:pt x="113677" y="10261"/>
                  </a:lnTo>
                  <a:lnTo>
                    <a:pt x="114109" y="10198"/>
                  </a:lnTo>
                  <a:lnTo>
                    <a:pt x="114452" y="9855"/>
                  </a:lnTo>
                  <a:lnTo>
                    <a:pt x="114630" y="8813"/>
                  </a:lnTo>
                  <a:lnTo>
                    <a:pt x="115316" y="7086"/>
                  </a:lnTo>
                  <a:close/>
                </a:path>
                <a:path w="218439" h="311150">
                  <a:moveTo>
                    <a:pt x="116014" y="134683"/>
                  </a:moveTo>
                  <a:lnTo>
                    <a:pt x="111721" y="133426"/>
                  </a:lnTo>
                  <a:lnTo>
                    <a:pt x="108064" y="133819"/>
                  </a:lnTo>
                  <a:lnTo>
                    <a:pt x="113182" y="137109"/>
                  </a:lnTo>
                  <a:lnTo>
                    <a:pt x="113665" y="136753"/>
                  </a:lnTo>
                  <a:lnTo>
                    <a:pt x="116014" y="134683"/>
                  </a:lnTo>
                  <a:close/>
                </a:path>
                <a:path w="218439" h="311150">
                  <a:moveTo>
                    <a:pt x="116535" y="132613"/>
                  </a:moveTo>
                  <a:lnTo>
                    <a:pt x="115316" y="132257"/>
                  </a:lnTo>
                  <a:lnTo>
                    <a:pt x="115265" y="130581"/>
                  </a:lnTo>
                  <a:lnTo>
                    <a:pt x="115468" y="130009"/>
                  </a:lnTo>
                  <a:lnTo>
                    <a:pt x="106591" y="131927"/>
                  </a:lnTo>
                  <a:lnTo>
                    <a:pt x="111721" y="133426"/>
                  </a:lnTo>
                  <a:lnTo>
                    <a:pt x="114452" y="133134"/>
                  </a:lnTo>
                  <a:lnTo>
                    <a:pt x="116535" y="132613"/>
                  </a:lnTo>
                  <a:close/>
                </a:path>
                <a:path w="218439" h="311150">
                  <a:moveTo>
                    <a:pt x="116878" y="90081"/>
                  </a:moveTo>
                  <a:lnTo>
                    <a:pt x="116535" y="89382"/>
                  </a:lnTo>
                  <a:lnTo>
                    <a:pt x="116179" y="88861"/>
                  </a:lnTo>
                  <a:lnTo>
                    <a:pt x="115493" y="88353"/>
                  </a:lnTo>
                  <a:lnTo>
                    <a:pt x="113588" y="88353"/>
                  </a:lnTo>
                  <a:lnTo>
                    <a:pt x="112903" y="88861"/>
                  </a:lnTo>
                  <a:lnTo>
                    <a:pt x="116535" y="89560"/>
                  </a:lnTo>
                  <a:lnTo>
                    <a:pt x="116700" y="89903"/>
                  </a:lnTo>
                  <a:lnTo>
                    <a:pt x="116878" y="90081"/>
                  </a:lnTo>
                  <a:close/>
                </a:path>
                <a:path w="218439" h="311150">
                  <a:moveTo>
                    <a:pt x="117043" y="139001"/>
                  </a:moveTo>
                  <a:lnTo>
                    <a:pt x="114808" y="138137"/>
                  </a:lnTo>
                  <a:lnTo>
                    <a:pt x="113182" y="137109"/>
                  </a:lnTo>
                  <a:lnTo>
                    <a:pt x="113068" y="137274"/>
                  </a:lnTo>
                  <a:lnTo>
                    <a:pt x="111112" y="139001"/>
                  </a:lnTo>
                  <a:lnTo>
                    <a:pt x="110134" y="139865"/>
                  </a:lnTo>
                  <a:lnTo>
                    <a:pt x="112204" y="139001"/>
                  </a:lnTo>
                  <a:lnTo>
                    <a:pt x="114630" y="140906"/>
                  </a:lnTo>
                  <a:lnTo>
                    <a:pt x="115671" y="142633"/>
                  </a:lnTo>
                  <a:lnTo>
                    <a:pt x="115671" y="142290"/>
                  </a:lnTo>
                  <a:lnTo>
                    <a:pt x="115836" y="141947"/>
                  </a:lnTo>
                  <a:lnTo>
                    <a:pt x="116179" y="141605"/>
                  </a:lnTo>
                  <a:lnTo>
                    <a:pt x="114287" y="140385"/>
                  </a:lnTo>
                  <a:lnTo>
                    <a:pt x="116014" y="139357"/>
                  </a:lnTo>
                  <a:lnTo>
                    <a:pt x="117043" y="139001"/>
                  </a:lnTo>
                  <a:close/>
                </a:path>
                <a:path w="218439" h="311150">
                  <a:moveTo>
                    <a:pt x="119468" y="45986"/>
                  </a:moveTo>
                  <a:lnTo>
                    <a:pt x="119278" y="45656"/>
                  </a:lnTo>
                  <a:lnTo>
                    <a:pt x="118948" y="45986"/>
                  </a:lnTo>
                  <a:lnTo>
                    <a:pt x="119468" y="45986"/>
                  </a:lnTo>
                  <a:close/>
                </a:path>
                <a:path w="218439" h="311150">
                  <a:moveTo>
                    <a:pt x="120332" y="38900"/>
                  </a:moveTo>
                  <a:lnTo>
                    <a:pt x="119468" y="38900"/>
                  </a:lnTo>
                  <a:lnTo>
                    <a:pt x="118605" y="38557"/>
                  </a:lnTo>
                  <a:lnTo>
                    <a:pt x="117919" y="38214"/>
                  </a:lnTo>
                  <a:lnTo>
                    <a:pt x="117043" y="40106"/>
                  </a:lnTo>
                  <a:lnTo>
                    <a:pt x="114630" y="40284"/>
                  </a:lnTo>
                  <a:lnTo>
                    <a:pt x="112382" y="40106"/>
                  </a:lnTo>
                  <a:lnTo>
                    <a:pt x="113931" y="41490"/>
                  </a:lnTo>
                  <a:lnTo>
                    <a:pt x="116878" y="41668"/>
                  </a:lnTo>
                  <a:lnTo>
                    <a:pt x="116700" y="43916"/>
                  </a:lnTo>
                  <a:lnTo>
                    <a:pt x="117221" y="44259"/>
                  </a:lnTo>
                  <a:lnTo>
                    <a:pt x="118084" y="44958"/>
                  </a:lnTo>
                  <a:lnTo>
                    <a:pt x="119265" y="45643"/>
                  </a:lnTo>
                  <a:lnTo>
                    <a:pt x="117919" y="43218"/>
                  </a:lnTo>
                  <a:lnTo>
                    <a:pt x="118605" y="41325"/>
                  </a:lnTo>
                  <a:lnTo>
                    <a:pt x="120332" y="38900"/>
                  </a:lnTo>
                  <a:close/>
                </a:path>
                <a:path w="218439" h="311150">
                  <a:moveTo>
                    <a:pt x="120675" y="21437"/>
                  </a:moveTo>
                  <a:lnTo>
                    <a:pt x="118605" y="20396"/>
                  </a:lnTo>
                  <a:lnTo>
                    <a:pt x="114973" y="20053"/>
                  </a:lnTo>
                  <a:lnTo>
                    <a:pt x="115493" y="22999"/>
                  </a:lnTo>
                  <a:lnTo>
                    <a:pt x="116014" y="22136"/>
                  </a:lnTo>
                  <a:lnTo>
                    <a:pt x="118948" y="21780"/>
                  </a:lnTo>
                  <a:lnTo>
                    <a:pt x="120675" y="21437"/>
                  </a:lnTo>
                  <a:close/>
                </a:path>
                <a:path w="218439" h="311150">
                  <a:moveTo>
                    <a:pt x="121894" y="112382"/>
                  </a:moveTo>
                  <a:lnTo>
                    <a:pt x="120167" y="110998"/>
                  </a:lnTo>
                  <a:lnTo>
                    <a:pt x="118427" y="110312"/>
                  </a:lnTo>
                  <a:lnTo>
                    <a:pt x="117221" y="112382"/>
                  </a:lnTo>
                  <a:lnTo>
                    <a:pt x="115316" y="113931"/>
                  </a:lnTo>
                  <a:lnTo>
                    <a:pt x="118783" y="114973"/>
                  </a:lnTo>
                  <a:lnTo>
                    <a:pt x="119126" y="114287"/>
                  </a:lnTo>
                  <a:lnTo>
                    <a:pt x="118948" y="113588"/>
                  </a:lnTo>
                  <a:lnTo>
                    <a:pt x="119468" y="112903"/>
                  </a:lnTo>
                  <a:lnTo>
                    <a:pt x="121894" y="112382"/>
                  </a:lnTo>
                  <a:close/>
                </a:path>
                <a:path w="218439" h="311150">
                  <a:moveTo>
                    <a:pt x="123685" y="111975"/>
                  </a:moveTo>
                  <a:lnTo>
                    <a:pt x="123444" y="110985"/>
                  </a:lnTo>
                  <a:lnTo>
                    <a:pt x="121373" y="110134"/>
                  </a:lnTo>
                  <a:lnTo>
                    <a:pt x="123685" y="111975"/>
                  </a:lnTo>
                  <a:close/>
                </a:path>
                <a:path w="218439" h="311150">
                  <a:moveTo>
                    <a:pt x="126187" y="132613"/>
                  </a:moveTo>
                  <a:lnTo>
                    <a:pt x="126161" y="132257"/>
                  </a:lnTo>
                  <a:lnTo>
                    <a:pt x="124218" y="130581"/>
                  </a:lnTo>
                  <a:lnTo>
                    <a:pt x="123278" y="130886"/>
                  </a:lnTo>
                  <a:lnTo>
                    <a:pt x="126022" y="132613"/>
                  </a:lnTo>
                  <a:lnTo>
                    <a:pt x="126187" y="132613"/>
                  </a:lnTo>
                  <a:close/>
                </a:path>
                <a:path w="218439" h="311150">
                  <a:moveTo>
                    <a:pt x="127076" y="107708"/>
                  </a:moveTo>
                  <a:lnTo>
                    <a:pt x="126898" y="107886"/>
                  </a:lnTo>
                  <a:lnTo>
                    <a:pt x="126898" y="108064"/>
                  </a:lnTo>
                  <a:lnTo>
                    <a:pt x="127076" y="107886"/>
                  </a:lnTo>
                  <a:lnTo>
                    <a:pt x="127076" y="107708"/>
                  </a:lnTo>
                  <a:close/>
                </a:path>
                <a:path w="218439" h="311150">
                  <a:moveTo>
                    <a:pt x="127254" y="108407"/>
                  </a:moveTo>
                  <a:lnTo>
                    <a:pt x="126733" y="109093"/>
                  </a:lnTo>
                  <a:lnTo>
                    <a:pt x="126898" y="109270"/>
                  </a:lnTo>
                  <a:lnTo>
                    <a:pt x="127025" y="109093"/>
                  </a:lnTo>
                  <a:lnTo>
                    <a:pt x="127254" y="108407"/>
                  </a:lnTo>
                  <a:close/>
                </a:path>
                <a:path w="218439" h="311150">
                  <a:moveTo>
                    <a:pt x="127685" y="96062"/>
                  </a:moveTo>
                  <a:lnTo>
                    <a:pt x="127254" y="96647"/>
                  </a:lnTo>
                  <a:lnTo>
                    <a:pt x="127520" y="96647"/>
                  </a:lnTo>
                  <a:lnTo>
                    <a:pt x="127685" y="96062"/>
                  </a:lnTo>
                  <a:close/>
                </a:path>
                <a:path w="218439" h="311150">
                  <a:moveTo>
                    <a:pt x="128219" y="135737"/>
                  </a:moveTo>
                  <a:lnTo>
                    <a:pt x="128193" y="135547"/>
                  </a:lnTo>
                  <a:lnTo>
                    <a:pt x="128066" y="134683"/>
                  </a:lnTo>
                  <a:lnTo>
                    <a:pt x="127939" y="133819"/>
                  </a:lnTo>
                  <a:lnTo>
                    <a:pt x="126161" y="132715"/>
                  </a:lnTo>
                  <a:lnTo>
                    <a:pt x="125476" y="135547"/>
                  </a:lnTo>
                  <a:lnTo>
                    <a:pt x="125349" y="137274"/>
                  </a:lnTo>
                  <a:lnTo>
                    <a:pt x="125984" y="137439"/>
                  </a:lnTo>
                  <a:lnTo>
                    <a:pt x="128219" y="135737"/>
                  </a:lnTo>
                  <a:close/>
                </a:path>
                <a:path w="218439" h="311150">
                  <a:moveTo>
                    <a:pt x="128460" y="97256"/>
                  </a:moveTo>
                  <a:lnTo>
                    <a:pt x="127482" y="96774"/>
                  </a:lnTo>
                  <a:lnTo>
                    <a:pt x="127419" y="96989"/>
                  </a:lnTo>
                  <a:lnTo>
                    <a:pt x="128460" y="97256"/>
                  </a:lnTo>
                  <a:close/>
                </a:path>
                <a:path w="218439" h="311150">
                  <a:moveTo>
                    <a:pt x="128981" y="4838"/>
                  </a:moveTo>
                  <a:lnTo>
                    <a:pt x="127723" y="2946"/>
                  </a:lnTo>
                  <a:lnTo>
                    <a:pt x="126796" y="2946"/>
                  </a:lnTo>
                  <a:lnTo>
                    <a:pt x="126453" y="3810"/>
                  </a:lnTo>
                  <a:lnTo>
                    <a:pt x="126390" y="3975"/>
                  </a:lnTo>
                  <a:lnTo>
                    <a:pt x="124307" y="3810"/>
                  </a:lnTo>
                  <a:lnTo>
                    <a:pt x="124066" y="2946"/>
                  </a:lnTo>
                  <a:lnTo>
                    <a:pt x="123964" y="2590"/>
                  </a:lnTo>
                  <a:lnTo>
                    <a:pt x="122923" y="1727"/>
                  </a:lnTo>
                  <a:lnTo>
                    <a:pt x="122059" y="698"/>
                  </a:lnTo>
                  <a:lnTo>
                    <a:pt x="122059" y="177"/>
                  </a:lnTo>
                  <a:lnTo>
                    <a:pt x="120396" y="3810"/>
                  </a:lnTo>
                  <a:lnTo>
                    <a:pt x="120319" y="3975"/>
                  </a:lnTo>
                  <a:lnTo>
                    <a:pt x="120167" y="4318"/>
                  </a:lnTo>
                  <a:lnTo>
                    <a:pt x="126034" y="5016"/>
                  </a:lnTo>
                  <a:lnTo>
                    <a:pt x="128981" y="4838"/>
                  </a:lnTo>
                  <a:close/>
                </a:path>
                <a:path w="218439" h="311150">
                  <a:moveTo>
                    <a:pt x="129336" y="136613"/>
                  </a:moveTo>
                  <a:lnTo>
                    <a:pt x="128460" y="135547"/>
                  </a:lnTo>
                  <a:lnTo>
                    <a:pt x="128219" y="135737"/>
                  </a:lnTo>
                  <a:lnTo>
                    <a:pt x="128282" y="136245"/>
                  </a:lnTo>
                  <a:lnTo>
                    <a:pt x="129336" y="136613"/>
                  </a:lnTo>
                  <a:close/>
                </a:path>
                <a:path w="218439" h="311150">
                  <a:moveTo>
                    <a:pt x="129679" y="2413"/>
                  </a:moveTo>
                  <a:lnTo>
                    <a:pt x="127800" y="2946"/>
                  </a:lnTo>
                  <a:lnTo>
                    <a:pt x="128638" y="2946"/>
                  </a:lnTo>
                  <a:lnTo>
                    <a:pt x="129679" y="2413"/>
                  </a:lnTo>
                  <a:close/>
                </a:path>
                <a:path w="218439" h="311150">
                  <a:moveTo>
                    <a:pt x="129844" y="68122"/>
                  </a:moveTo>
                  <a:lnTo>
                    <a:pt x="129324" y="68122"/>
                  </a:lnTo>
                  <a:lnTo>
                    <a:pt x="129501" y="68287"/>
                  </a:lnTo>
                  <a:lnTo>
                    <a:pt x="129844" y="68122"/>
                  </a:lnTo>
                  <a:close/>
                </a:path>
                <a:path w="218439" h="311150">
                  <a:moveTo>
                    <a:pt x="129844" y="45986"/>
                  </a:moveTo>
                  <a:lnTo>
                    <a:pt x="129667" y="45643"/>
                  </a:lnTo>
                  <a:lnTo>
                    <a:pt x="129501" y="45123"/>
                  </a:lnTo>
                  <a:lnTo>
                    <a:pt x="129324" y="44958"/>
                  </a:lnTo>
                  <a:lnTo>
                    <a:pt x="128981" y="45300"/>
                  </a:lnTo>
                  <a:lnTo>
                    <a:pt x="128460" y="45643"/>
                  </a:lnTo>
                  <a:lnTo>
                    <a:pt x="128117" y="45986"/>
                  </a:lnTo>
                  <a:lnTo>
                    <a:pt x="128638" y="46164"/>
                  </a:lnTo>
                  <a:lnTo>
                    <a:pt x="129146" y="46164"/>
                  </a:lnTo>
                  <a:lnTo>
                    <a:pt x="129844" y="45986"/>
                  </a:lnTo>
                  <a:close/>
                </a:path>
                <a:path w="218439" h="311150">
                  <a:moveTo>
                    <a:pt x="130238" y="17614"/>
                  </a:moveTo>
                  <a:lnTo>
                    <a:pt x="129146" y="16776"/>
                  </a:lnTo>
                  <a:lnTo>
                    <a:pt x="129197" y="16941"/>
                  </a:lnTo>
                  <a:lnTo>
                    <a:pt x="129298" y="17284"/>
                  </a:lnTo>
                  <a:lnTo>
                    <a:pt x="129387" y="17614"/>
                  </a:lnTo>
                  <a:lnTo>
                    <a:pt x="129501" y="17983"/>
                  </a:lnTo>
                  <a:lnTo>
                    <a:pt x="130238" y="17614"/>
                  </a:lnTo>
                  <a:close/>
                </a:path>
                <a:path w="218439" h="311150">
                  <a:moveTo>
                    <a:pt x="130708" y="55676"/>
                  </a:moveTo>
                  <a:lnTo>
                    <a:pt x="126034" y="52908"/>
                  </a:lnTo>
                  <a:lnTo>
                    <a:pt x="125958" y="52565"/>
                  </a:lnTo>
                  <a:lnTo>
                    <a:pt x="125869" y="52387"/>
                  </a:lnTo>
                  <a:lnTo>
                    <a:pt x="125780" y="52565"/>
                  </a:lnTo>
                  <a:lnTo>
                    <a:pt x="125691" y="52730"/>
                  </a:lnTo>
                  <a:lnTo>
                    <a:pt x="125603" y="52387"/>
                  </a:lnTo>
                  <a:lnTo>
                    <a:pt x="125526" y="52044"/>
                  </a:lnTo>
                  <a:lnTo>
                    <a:pt x="125171" y="52044"/>
                  </a:lnTo>
                  <a:lnTo>
                    <a:pt x="125095" y="52730"/>
                  </a:lnTo>
                  <a:lnTo>
                    <a:pt x="125171" y="52908"/>
                  </a:lnTo>
                  <a:lnTo>
                    <a:pt x="123444" y="53594"/>
                  </a:lnTo>
                  <a:lnTo>
                    <a:pt x="122758" y="53949"/>
                  </a:lnTo>
                  <a:lnTo>
                    <a:pt x="124142" y="55499"/>
                  </a:lnTo>
                  <a:lnTo>
                    <a:pt x="127762" y="57492"/>
                  </a:lnTo>
                  <a:lnTo>
                    <a:pt x="130708" y="55676"/>
                  </a:lnTo>
                  <a:close/>
                </a:path>
                <a:path w="218439" h="311150">
                  <a:moveTo>
                    <a:pt x="130860" y="104419"/>
                  </a:moveTo>
                  <a:lnTo>
                    <a:pt x="128600" y="102666"/>
                  </a:lnTo>
                  <a:lnTo>
                    <a:pt x="128435" y="103212"/>
                  </a:lnTo>
                  <a:lnTo>
                    <a:pt x="128193" y="103733"/>
                  </a:lnTo>
                  <a:lnTo>
                    <a:pt x="128117" y="103911"/>
                  </a:lnTo>
                  <a:lnTo>
                    <a:pt x="125171" y="103733"/>
                  </a:lnTo>
                  <a:lnTo>
                    <a:pt x="125285" y="103911"/>
                  </a:lnTo>
                  <a:lnTo>
                    <a:pt x="125387" y="104076"/>
                  </a:lnTo>
                  <a:lnTo>
                    <a:pt x="126034" y="105117"/>
                  </a:lnTo>
                  <a:lnTo>
                    <a:pt x="126504" y="106502"/>
                  </a:lnTo>
                  <a:lnTo>
                    <a:pt x="126555" y="107543"/>
                  </a:lnTo>
                  <a:lnTo>
                    <a:pt x="126847" y="106680"/>
                  </a:lnTo>
                  <a:lnTo>
                    <a:pt x="126898" y="106502"/>
                  </a:lnTo>
                  <a:lnTo>
                    <a:pt x="127622" y="105638"/>
                  </a:lnTo>
                  <a:lnTo>
                    <a:pt x="127596" y="104254"/>
                  </a:lnTo>
                  <a:lnTo>
                    <a:pt x="129501" y="104076"/>
                  </a:lnTo>
                  <a:lnTo>
                    <a:pt x="130860" y="104419"/>
                  </a:lnTo>
                  <a:close/>
                </a:path>
                <a:path w="218439" h="311150">
                  <a:moveTo>
                    <a:pt x="130886" y="97853"/>
                  </a:moveTo>
                  <a:lnTo>
                    <a:pt x="128460" y="97256"/>
                  </a:lnTo>
                  <a:lnTo>
                    <a:pt x="130644" y="98348"/>
                  </a:lnTo>
                  <a:lnTo>
                    <a:pt x="130886" y="97853"/>
                  </a:lnTo>
                  <a:close/>
                </a:path>
                <a:path w="218439" h="311150">
                  <a:moveTo>
                    <a:pt x="130937" y="17284"/>
                  </a:moveTo>
                  <a:lnTo>
                    <a:pt x="130238" y="17614"/>
                  </a:lnTo>
                  <a:lnTo>
                    <a:pt x="130708" y="17983"/>
                  </a:lnTo>
                  <a:lnTo>
                    <a:pt x="130835" y="17614"/>
                  </a:lnTo>
                  <a:lnTo>
                    <a:pt x="130937" y="17284"/>
                  </a:lnTo>
                  <a:close/>
                </a:path>
                <a:path w="218439" h="311150">
                  <a:moveTo>
                    <a:pt x="131051" y="59309"/>
                  </a:moveTo>
                  <a:lnTo>
                    <a:pt x="127762" y="57492"/>
                  </a:lnTo>
                  <a:lnTo>
                    <a:pt x="124828" y="59309"/>
                  </a:lnTo>
                  <a:lnTo>
                    <a:pt x="129959" y="59804"/>
                  </a:lnTo>
                  <a:lnTo>
                    <a:pt x="131051" y="59309"/>
                  </a:lnTo>
                  <a:close/>
                </a:path>
                <a:path w="218439" h="311150">
                  <a:moveTo>
                    <a:pt x="131914" y="110477"/>
                  </a:moveTo>
                  <a:lnTo>
                    <a:pt x="129146" y="110134"/>
                  </a:lnTo>
                  <a:lnTo>
                    <a:pt x="127939" y="110134"/>
                  </a:lnTo>
                  <a:lnTo>
                    <a:pt x="126898" y="109270"/>
                  </a:lnTo>
                  <a:lnTo>
                    <a:pt x="126669" y="110134"/>
                  </a:lnTo>
                  <a:lnTo>
                    <a:pt x="126390" y="110985"/>
                  </a:lnTo>
                  <a:lnTo>
                    <a:pt x="124650" y="108407"/>
                  </a:lnTo>
                  <a:lnTo>
                    <a:pt x="123278" y="108229"/>
                  </a:lnTo>
                  <a:lnTo>
                    <a:pt x="123317" y="110477"/>
                  </a:lnTo>
                  <a:lnTo>
                    <a:pt x="123444" y="110985"/>
                  </a:lnTo>
                  <a:lnTo>
                    <a:pt x="128981" y="113245"/>
                  </a:lnTo>
                  <a:lnTo>
                    <a:pt x="131914" y="110477"/>
                  </a:lnTo>
                  <a:close/>
                </a:path>
                <a:path w="218439" h="311150">
                  <a:moveTo>
                    <a:pt x="131914" y="59994"/>
                  </a:moveTo>
                  <a:lnTo>
                    <a:pt x="129959" y="59804"/>
                  </a:lnTo>
                  <a:lnTo>
                    <a:pt x="127254" y="61036"/>
                  </a:lnTo>
                  <a:lnTo>
                    <a:pt x="128117" y="61201"/>
                  </a:lnTo>
                  <a:lnTo>
                    <a:pt x="128638" y="61899"/>
                  </a:lnTo>
                  <a:lnTo>
                    <a:pt x="129324" y="62420"/>
                  </a:lnTo>
                  <a:lnTo>
                    <a:pt x="131749" y="64312"/>
                  </a:lnTo>
                  <a:lnTo>
                    <a:pt x="131140" y="61899"/>
                  </a:lnTo>
                  <a:lnTo>
                    <a:pt x="131051" y="61556"/>
                  </a:lnTo>
                  <a:lnTo>
                    <a:pt x="131914" y="60172"/>
                  </a:lnTo>
                  <a:lnTo>
                    <a:pt x="131914" y="59994"/>
                  </a:lnTo>
                  <a:close/>
                </a:path>
                <a:path w="218439" h="311150">
                  <a:moveTo>
                    <a:pt x="132956" y="1384"/>
                  </a:moveTo>
                  <a:lnTo>
                    <a:pt x="130708" y="177"/>
                  </a:lnTo>
                  <a:lnTo>
                    <a:pt x="128638" y="0"/>
                  </a:lnTo>
                  <a:lnTo>
                    <a:pt x="130390" y="2171"/>
                  </a:lnTo>
                  <a:lnTo>
                    <a:pt x="132956" y="1384"/>
                  </a:lnTo>
                  <a:close/>
                </a:path>
                <a:path w="218439" h="311150">
                  <a:moveTo>
                    <a:pt x="135026" y="92849"/>
                  </a:moveTo>
                  <a:lnTo>
                    <a:pt x="134861" y="92671"/>
                  </a:lnTo>
                  <a:lnTo>
                    <a:pt x="134683" y="92671"/>
                  </a:lnTo>
                  <a:lnTo>
                    <a:pt x="134683" y="88696"/>
                  </a:lnTo>
                  <a:lnTo>
                    <a:pt x="129146" y="87134"/>
                  </a:lnTo>
                  <a:lnTo>
                    <a:pt x="128460" y="84543"/>
                  </a:lnTo>
                  <a:lnTo>
                    <a:pt x="126034" y="83680"/>
                  </a:lnTo>
                  <a:lnTo>
                    <a:pt x="126034" y="87998"/>
                  </a:lnTo>
                  <a:lnTo>
                    <a:pt x="122237" y="88353"/>
                  </a:lnTo>
                  <a:lnTo>
                    <a:pt x="122237" y="88696"/>
                  </a:lnTo>
                  <a:lnTo>
                    <a:pt x="123964" y="89560"/>
                  </a:lnTo>
                  <a:lnTo>
                    <a:pt x="124142" y="92151"/>
                  </a:lnTo>
                  <a:lnTo>
                    <a:pt x="125171" y="93535"/>
                  </a:lnTo>
                  <a:lnTo>
                    <a:pt x="125349" y="93713"/>
                  </a:lnTo>
                  <a:lnTo>
                    <a:pt x="125691" y="93713"/>
                  </a:lnTo>
                  <a:lnTo>
                    <a:pt x="125691" y="94399"/>
                  </a:lnTo>
                  <a:lnTo>
                    <a:pt x="126555" y="95097"/>
                  </a:lnTo>
                  <a:lnTo>
                    <a:pt x="127774" y="95783"/>
                  </a:lnTo>
                  <a:lnTo>
                    <a:pt x="127901" y="95783"/>
                  </a:lnTo>
                  <a:lnTo>
                    <a:pt x="128282" y="95262"/>
                  </a:lnTo>
                  <a:lnTo>
                    <a:pt x="127419" y="94742"/>
                  </a:lnTo>
                  <a:lnTo>
                    <a:pt x="128016" y="93713"/>
                  </a:lnTo>
                  <a:lnTo>
                    <a:pt x="128117" y="93535"/>
                  </a:lnTo>
                  <a:lnTo>
                    <a:pt x="129146" y="93535"/>
                  </a:lnTo>
                  <a:lnTo>
                    <a:pt x="129324" y="93014"/>
                  </a:lnTo>
                  <a:lnTo>
                    <a:pt x="130530" y="92151"/>
                  </a:lnTo>
                  <a:lnTo>
                    <a:pt x="131394" y="93014"/>
                  </a:lnTo>
                  <a:lnTo>
                    <a:pt x="134708" y="92697"/>
                  </a:lnTo>
                  <a:lnTo>
                    <a:pt x="135026" y="92849"/>
                  </a:lnTo>
                  <a:close/>
                </a:path>
                <a:path w="218439" h="311150">
                  <a:moveTo>
                    <a:pt x="135026" y="15214"/>
                  </a:moveTo>
                  <a:lnTo>
                    <a:pt x="132778" y="12446"/>
                  </a:lnTo>
                  <a:lnTo>
                    <a:pt x="130886" y="13487"/>
                  </a:lnTo>
                  <a:lnTo>
                    <a:pt x="130708" y="14528"/>
                  </a:lnTo>
                  <a:lnTo>
                    <a:pt x="131051" y="15735"/>
                  </a:lnTo>
                  <a:lnTo>
                    <a:pt x="130937" y="17284"/>
                  </a:lnTo>
                  <a:lnTo>
                    <a:pt x="132499" y="17614"/>
                  </a:lnTo>
                  <a:lnTo>
                    <a:pt x="132651" y="17614"/>
                  </a:lnTo>
                  <a:lnTo>
                    <a:pt x="133997" y="16776"/>
                  </a:lnTo>
                  <a:lnTo>
                    <a:pt x="135026" y="15214"/>
                  </a:lnTo>
                  <a:close/>
                </a:path>
                <a:path w="218439" h="311150">
                  <a:moveTo>
                    <a:pt x="135420" y="138582"/>
                  </a:moveTo>
                  <a:lnTo>
                    <a:pt x="135039" y="138582"/>
                  </a:lnTo>
                  <a:lnTo>
                    <a:pt x="135051" y="138137"/>
                  </a:lnTo>
                  <a:lnTo>
                    <a:pt x="135166" y="134988"/>
                  </a:lnTo>
                  <a:lnTo>
                    <a:pt x="130708" y="137109"/>
                  </a:lnTo>
                  <a:lnTo>
                    <a:pt x="129336" y="136613"/>
                  </a:lnTo>
                  <a:lnTo>
                    <a:pt x="129730" y="137109"/>
                  </a:lnTo>
                  <a:lnTo>
                    <a:pt x="131572" y="139357"/>
                  </a:lnTo>
                  <a:lnTo>
                    <a:pt x="135420" y="138582"/>
                  </a:lnTo>
                  <a:close/>
                </a:path>
                <a:path w="218439" h="311150">
                  <a:moveTo>
                    <a:pt x="135724" y="78498"/>
                  </a:moveTo>
                  <a:lnTo>
                    <a:pt x="135204" y="78498"/>
                  </a:lnTo>
                  <a:lnTo>
                    <a:pt x="134683" y="78663"/>
                  </a:lnTo>
                  <a:lnTo>
                    <a:pt x="134162" y="78663"/>
                  </a:lnTo>
                  <a:lnTo>
                    <a:pt x="133997" y="79362"/>
                  </a:lnTo>
                  <a:lnTo>
                    <a:pt x="133819" y="79883"/>
                  </a:lnTo>
                  <a:lnTo>
                    <a:pt x="133819" y="80568"/>
                  </a:lnTo>
                  <a:lnTo>
                    <a:pt x="134505" y="80225"/>
                  </a:lnTo>
                  <a:lnTo>
                    <a:pt x="135382" y="79883"/>
                  </a:lnTo>
                  <a:lnTo>
                    <a:pt x="135724" y="78841"/>
                  </a:lnTo>
                  <a:lnTo>
                    <a:pt x="135724" y="78498"/>
                  </a:lnTo>
                  <a:close/>
                </a:path>
                <a:path w="218439" h="311150">
                  <a:moveTo>
                    <a:pt x="136156" y="134505"/>
                  </a:moveTo>
                  <a:lnTo>
                    <a:pt x="135204" y="133819"/>
                  </a:lnTo>
                  <a:lnTo>
                    <a:pt x="135166" y="134988"/>
                  </a:lnTo>
                  <a:lnTo>
                    <a:pt x="136156" y="134505"/>
                  </a:lnTo>
                  <a:close/>
                </a:path>
                <a:path w="218439" h="311150">
                  <a:moveTo>
                    <a:pt x="138658" y="52209"/>
                  </a:moveTo>
                  <a:lnTo>
                    <a:pt x="135026" y="50825"/>
                  </a:lnTo>
                  <a:lnTo>
                    <a:pt x="135382" y="52209"/>
                  </a:lnTo>
                  <a:lnTo>
                    <a:pt x="136410" y="54813"/>
                  </a:lnTo>
                  <a:lnTo>
                    <a:pt x="138137" y="53771"/>
                  </a:lnTo>
                  <a:lnTo>
                    <a:pt x="137452" y="52044"/>
                  </a:lnTo>
                  <a:lnTo>
                    <a:pt x="138315" y="52209"/>
                  </a:lnTo>
                  <a:lnTo>
                    <a:pt x="138658" y="52209"/>
                  </a:lnTo>
                  <a:close/>
                </a:path>
                <a:path w="218439" h="311150">
                  <a:moveTo>
                    <a:pt x="139700" y="74345"/>
                  </a:moveTo>
                  <a:lnTo>
                    <a:pt x="139357" y="73482"/>
                  </a:lnTo>
                  <a:lnTo>
                    <a:pt x="138658" y="73647"/>
                  </a:lnTo>
                  <a:lnTo>
                    <a:pt x="138836" y="74168"/>
                  </a:lnTo>
                  <a:lnTo>
                    <a:pt x="139001" y="74523"/>
                  </a:lnTo>
                  <a:lnTo>
                    <a:pt x="139700" y="74345"/>
                  </a:lnTo>
                  <a:close/>
                </a:path>
                <a:path w="218439" h="311150">
                  <a:moveTo>
                    <a:pt x="140385" y="77457"/>
                  </a:moveTo>
                  <a:lnTo>
                    <a:pt x="139001" y="76593"/>
                  </a:lnTo>
                  <a:lnTo>
                    <a:pt x="138137" y="77635"/>
                  </a:lnTo>
                  <a:lnTo>
                    <a:pt x="139357" y="77800"/>
                  </a:lnTo>
                  <a:lnTo>
                    <a:pt x="139865" y="77635"/>
                  </a:lnTo>
                  <a:lnTo>
                    <a:pt x="140220" y="77457"/>
                  </a:lnTo>
                  <a:lnTo>
                    <a:pt x="140385" y="77457"/>
                  </a:lnTo>
                  <a:close/>
                </a:path>
                <a:path w="218439" h="311150">
                  <a:moveTo>
                    <a:pt x="142011" y="138582"/>
                  </a:moveTo>
                  <a:lnTo>
                    <a:pt x="140843" y="137795"/>
                  </a:lnTo>
                  <a:lnTo>
                    <a:pt x="141224" y="138137"/>
                  </a:lnTo>
                  <a:lnTo>
                    <a:pt x="141833" y="138582"/>
                  </a:lnTo>
                  <a:lnTo>
                    <a:pt x="142011" y="138582"/>
                  </a:lnTo>
                  <a:close/>
                </a:path>
                <a:path w="218439" h="311150">
                  <a:moveTo>
                    <a:pt x="142125" y="17284"/>
                  </a:moveTo>
                  <a:lnTo>
                    <a:pt x="140652" y="17284"/>
                  </a:lnTo>
                  <a:lnTo>
                    <a:pt x="140906" y="17983"/>
                  </a:lnTo>
                  <a:lnTo>
                    <a:pt x="142125" y="17284"/>
                  </a:lnTo>
                  <a:close/>
                </a:path>
                <a:path w="218439" h="311150">
                  <a:moveTo>
                    <a:pt x="142633" y="126034"/>
                  </a:moveTo>
                  <a:lnTo>
                    <a:pt x="141338" y="123444"/>
                  </a:lnTo>
                  <a:lnTo>
                    <a:pt x="141249" y="123278"/>
                  </a:lnTo>
                  <a:lnTo>
                    <a:pt x="138315" y="119811"/>
                  </a:lnTo>
                  <a:lnTo>
                    <a:pt x="138188" y="118783"/>
                  </a:lnTo>
                  <a:lnTo>
                    <a:pt x="138087" y="117919"/>
                  </a:lnTo>
                  <a:lnTo>
                    <a:pt x="137972" y="116878"/>
                  </a:lnTo>
                  <a:lnTo>
                    <a:pt x="136410" y="117043"/>
                  </a:lnTo>
                  <a:lnTo>
                    <a:pt x="136334" y="116535"/>
                  </a:lnTo>
                  <a:lnTo>
                    <a:pt x="136245" y="115836"/>
                  </a:lnTo>
                  <a:lnTo>
                    <a:pt x="135382" y="114973"/>
                  </a:lnTo>
                  <a:lnTo>
                    <a:pt x="132092" y="112725"/>
                  </a:lnTo>
                  <a:lnTo>
                    <a:pt x="131216" y="115836"/>
                  </a:lnTo>
                  <a:lnTo>
                    <a:pt x="131127" y="116179"/>
                  </a:lnTo>
                  <a:lnTo>
                    <a:pt x="131025" y="116535"/>
                  </a:lnTo>
                  <a:lnTo>
                    <a:pt x="130924" y="116878"/>
                  </a:lnTo>
                  <a:lnTo>
                    <a:pt x="130886" y="117043"/>
                  </a:lnTo>
                  <a:lnTo>
                    <a:pt x="128981" y="116179"/>
                  </a:lnTo>
                  <a:lnTo>
                    <a:pt x="123685" y="111975"/>
                  </a:lnTo>
                  <a:lnTo>
                    <a:pt x="123786" y="112382"/>
                  </a:lnTo>
                  <a:lnTo>
                    <a:pt x="124485" y="114452"/>
                  </a:lnTo>
                  <a:lnTo>
                    <a:pt x="125869" y="116535"/>
                  </a:lnTo>
                  <a:lnTo>
                    <a:pt x="125691" y="116878"/>
                  </a:lnTo>
                  <a:lnTo>
                    <a:pt x="125603" y="117043"/>
                  </a:lnTo>
                  <a:lnTo>
                    <a:pt x="125171" y="117919"/>
                  </a:lnTo>
                  <a:lnTo>
                    <a:pt x="123278" y="118783"/>
                  </a:lnTo>
                  <a:lnTo>
                    <a:pt x="127076" y="122237"/>
                  </a:lnTo>
                  <a:lnTo>
                    <a:pt x="123609" y="123926"/>
                  </a:lnTo>
                  <a:lnTo>
                    <a:pt x="119291" y="126034"/>
                  </a:lnTo>
                  <a:lnTo>
                    <a:pt x="117398" y="122237"/>
                  </a:lnTo>
                  <a:lnTo>
                    <a:pt x="115671" y="123444"/>
                  </a:lnTo>
                  <a:lnTo>
                    <a:pt x="113423" y="124828"/>
                  </a:lnTo>
                  <a:lnTo>
                    <a:pt x="111518" y="125526"/>
                  </a:lnTo>
                  <a:lnTo>
                    <a:pt x="111975" y="126034"/>
                  </a:lnTo>
                  <a:lnTo>
                    <a:pt x="113042" y="127254"/>
                  </a:lnTo>
                  <a:lnTo>
                    <a:pt x="115493" y="130009"/>
                  </a:lnTo>
                  <a:lnTo>
                    <a:pt x="115658" y="129501"/>
                  </a:lnTo>
                  <a:lnTo>
                    <a:pt x="116420" y="127355"/>
                  </a:lnTo>
                  <a:lnTo>
                    <a:pt x="121754" y="128435"/>
                  </a:lnTo>
                  <a:lnTo>
                    <a:pt x="124218" y="130581"/>
                  </a:lnTo>
                  <a:lnTo>
                    <a:pt x="127596" y="129501"/>
                  </a:lnTo>
                  <a:lnTo>
                    <a:pt x="123812" y="126822"/>
                  </a:lnTo>
                  <a:lnTo>
                    <a:pt x="124688" y="124828"/>
                  </a:lnTo>
                  <a:lnTo>
                    <a:pt x="124802" y="124548"/>
                  </a:lnTo>
                  <a:lnTo>
                    <a:pt x="128498" y="123926"/>
                  </a:lnTo>
                  <a:lnTo>
                    <a:pt x="130835" y="125171"/>
                  </a:lnTo>
                  <a:lnTo>
                    <a:pt x="132778" y="126212"/>
                  </a:lnTo>
                  <a:lnTo>
                    <a:pt x="136245" y="125171"/>
                  </a:lnTo>
                  <a:lnTo>
                    <a:pt x="139357" y="127254"/>
                  </a:lnTo>
                  <a:lnTo>
                    <a:pt x="142633" y="126034"/>
                  </a:lnTo>
                  <a:close/>
                </a:path>
                <a:path w="218439" h="311150">
                  <a:moveTo>
                    <a:pt x="142659" y="73050"/>
                  </a:moveTo>
                  <a:lnTo>
                    <a:pt x="142252" y="72618"/>
                  </a:lnTo>
                  <a:lnTo>
                    <a:pt x="141706" y="73050"/>
                  </a:lnTo>
                  <a:lnTo>
                    <a:pt x="142659" y="73050"/>
                  </a:lnTo>
                  <a:close/>
                </a:path>
                <a:path w="218439" h="311150">
                  <a:moveTo>
                    <a:pt x="143497" y="31470"/>
                  </a:moveTo>
                  <a:lnTo>
                    <a:pt x="142608" y="31470"/>
                  </a:lnTo>
                  <a:lnTo>
                    <a:pt x="143027" y="32524"/>
                  </a:lnTo>
                  <a:lnTo>
                    <a:pt x="143497" y="31470"/>
                  </a:lnTo>
                  <a:close/>
                </a:path>
                <a:path w="218439" h="311150">
                  <a:moveTo>
                    <a:pt x="143789" y="71450"/>
                  </a:moveTo>
                  <a:lnTo>
                    <a:pt x="143548" y="71564"/>
                  </a:lnTo>
                  <a:lnTo>
                    <a:pt x="141947" y="72275"/>
                  </a:lnTo>
                  <a:lnTo>
                    <a:pt x="142252" y="72618"/>
                  </a:lnTo>
                  <a:lnTo>
                    <a:pt x="143548" y="71640"/>
                  </a:lnTo>
                  <a:lnTo>
                    <a:pt x="143789" y="71450"/>
                  </a:lnTo>
                  <a:close/>
                </a:path>
                <a:path w="218439" h="311150">
                  <a:moveTo>
                    <a:pt x="143802" y="25933"/>
                  </a:moveTo>
                  <a:lnTo>
                    <a:pt x="140906" y="25933"/>
                  </a:lnTo>
                  <a:lnTo>
                    <a:pt x="143383" y="27482"/>
                  </a:lnTo>
                  <a:lnTo>
                    <a:pt x="143802" y="25933"/>
                  </a:lnTo>
                  <a:close/>
                </a:path>
                <a:path w="218439" h="311150">
                  <a:moveTo>
                    <a:pt x="143954" y="27838"/>
                  </a:moveTo>
                  <a:lnTo>
                    <a:pt x="143675" y="27660"/>
                  </a:lnTo>
                  <a:lnTo>
                    <a:pt x="143332" y="27660"/>
                  </a:lnTo>
                  <a:lnTo>
                    <a:pt x="143141" y="28524"/>
                  </a:lnTo>
                  <a:lnTo>
                    <a:pt x="143103" y="28702"/>
                  </a:lnTo>
                  <a:lnTo>
                    <a:pt x="142989" y="29222"/>
                  </a:lnTo>
                  <a:lnTo>
                    <a:pt x="143675" y="28702"/>
                  </a:lnTo>
                  <a:lnTo>
                    <a:pt x="143738" y="28524"/>
                  </a:lnTo>
                  <a:lnTo>
                    <a:pt x="143954" y="27838"/>
                  </a:lnTo>
                  <a:close/>
                </a:path>
                <a:path w="218439" h="311150">
                  <a:moveTo>
                    <a:pt x="144132" y="34023"/>
                  </a:moveTo>
                  <a:lnTo>
                    <a:pt x="143154" y="32854"/>
                  </a:lnTo>
                  <a:lnTo>
                    <a:pt x="143027" y="32524"/>
                  </a:lnTo>
                  <a:lnTo>
                    <a:pt x="142633" y="33375"/>
                  </a:lnTo>
                  <a:lnTo>
                    <a:pt x="144132" y="34023"/>
                  </a:lnTo>
                  <a:close/>
                </a:path>
                <a:path w="218439" h="311150">
                  <a:moveTo>
                    <a:pt x="144195" y="132613"/>
                  </a:moveTo>
                  <a:lnTo>
                    <a:pt x="138658" y="131229"/>
                  </a:lnTo>
                  <a:lnTo>
                    <a:pt x="138112" y="133134"/>
                  </a:lnTo>
                  <a:lnTo>
                    <a:pt x="138036" y="133426"/>
                  </a:lnTo>
                  <a:lnTo>
                    <a:pt x="137972" y="133642"/>
                  </a:lnTo>
                  <a:lnTo>
                    <a:pt x="136156" y="134505"/>
                  </a:lnTo>
                  <a:lnTo>
                    <a:pt x="139293" y="136753"/>
                  </a:lnTo>
                  <a:lnTo>
                    <a:pt x="139522" y="136753"/>
                  </a:lnTo>
                  <a:lnTo>
                    <a:pt x="143344" y="132613"/>
                  </a:lnTo>
                  <a:lnTo>
                    <a:pt x="144195" y="132613"/>
                  </a:lnTo>
                  <a:close/>
                </a:path>
                <a:path w="218439" h="311150">
                  <a:moveTo>
                    <a:pt x="144716" y="140385"/>
                  </a:moveTo>
                  <a:lnTo>
                    <a:pt x="142011" y="138582"/>
                  </a:lnTo>
                  <a:lnTo>
                    <a:pt x="140614" y="140220"/>
                  </a:lnTo>
                  <a:lnTo>
                    <a:pt x="139865" y="141084"/>
                  </a:lnTo>
                  <a:lnTo>
                    <a:pt x="141427" y="140220"/>
                  </a:lnTo>
                  <a:lnTo>
                    <a:pt x="143332" y="141084"/>
                  </a:lnTo>
                  <a:lnTo>
                    <a:pt x="144716" y="140385"/>
                  </a:lnTo>
                  <a:close/>
                </a:path>
                <a:path w="218439" h="311150">
                  <a:moveTo>
                    <a:pt x="145402" y="49796"/>
                  </a:moveTo>
                  <a:lnTo>
                    <a:pt x="136067" y="45123"/>
                  </a:lnTo>
                  <a:lnTo>
                    <a:pt x="132956" y="45466"/>
                  </a:lnTo>
                  <a:lnTo>
                    <a:pt x="133477" y="46507"/>
                  </a:lnTo>
                  <a:lnTo>
                    <a:pt x="134162" y="48577"/>
                  </a:lnTo>
                  <a:lnTo>
                    <a:pt x="137439" y="47498"/>
                  </a:lnTo>
                  <a:lnTo>
                    <a:pt x="139204" y="49898"/>
                  </a:lnTo>
                  <a:lnTo>
                    <a:pt x="138658" y="52209"/>
                  </a:lnTo>
                  <a:lnTo>
                    <a:pt x="139001" y="52209"/>
                  </a:lnTo>
                  <a:lnTo>
                    <a:pt x="145402" y="49796"/>
                  </a:lnTo>
                  <a:close/>
                </a:path>
                <a:path w="218439" h="311150">
                  <a:moveTo>
                    <a:pt x="146100" y="69672"/>
                  </a:moveTo>
                  <a:lnTo>
                    <a:pt x="143332" y="68287"/>
                  </a:lnTo>
                  <a:lnTo>
                    <a:pt x="143764" y="69164"/>
                  </a:lnTo>
                  <a:lnTo>
                    <a:pt x="143687" y="70535"/>
                  </a:lnTo>
                  <a:lnTo>
                    <a:pt x="143573" y="71450"/>
                  </a:lnTo>
                  <a:lnTo>
                    <a:pt x="143789" y="71450"/>
                  </a:lnTo>
                  <a:lnTo>
                    <a:pt x="146100" y="69672"/>
                  </a:lnTo>
                  <a:close/>
                </a:path>
                <a:path w="218439" h="311150">
                  <a:moveTo>
                    <a:pt x="146265" y="87655"/>
                  </a:moveTo>
                  <a:lnTo>
                    <a:pt x="146100" y="82638"/>
                  </a:lnTo>
                  <a:lnTo>
                    <a:pt x="144018" y="85750"/>
                  </a:lnTo>
                  <a:lnTo>
                    <a:pt x="144018" y="85928"/>
                  </a:lnTo>
                  <a:lnTo>
                    <a:pt x="143852" y="86106"/>
                  </a:lnTo>
                  <a:lnTo>
                    <a:pt x="146265" y="87655"/>
                  </a:lnTo>
                  <a:close/>
                </a:path>
                <a:path w="218439" h="311150">
                  <a:moveTo>
                    <a:pt x="147256" y="13322"/>
                  </a:moveTo>
                  <a:lnTo>
                    <a:pt x="145402" y="15392"/>
                  </a:lnTo>
                  <a:lnTo>
                    <a:pt x="140741" y="15214"/>
                  </a:lnTo>
                  <a:lnTo>
                    <a:pt x="140792" y="15392"/>
                  </a:lnTo>
                  <a:lnTo>
                    <a:pt x="140906" y="15735"/>
                  </a:lnTo>
                  <a:lnTo>
                    <a:pt x="140385" y="15735"/>
                  </a:lnTo>
                  <a:lnTo>
                    <a:pt x="140220" y="16078"/>
                  </a:lnTo>
                  <a:lnTo>
                    <a:pt x="140411" y="16598"/>
                  </a:lnTo>
                  <a:lnTo>
                    <a:pt x="143332" y="16598"/>
                  </a:lnTo>
                  <a:lnTo>
                    <a:pt x="145402" y="16598"/>
                  </a:lnTo>
                  <a:lnTo>
                    <a:pt x="146100" y="16078"/>
                  </a:lnTo>
                  <a:lnTo>
                    <a:pt x="146964" y="15735"/>
                  </a:lnTo>
                  <a:lnTo>
                    <a:pt x="147256" y="13322"/>
                  </a:lnTo>
                  <a:close/>
                </a:path>
                <a:path w="218439" h="311150">
                  <a:moveTo>
                    <a:pt x="147307" y="6400"/>
                  </a:moveTo>
                  <a:lnTo>
                    <a:pt x="139700" y="7950"/>
                  </a:lnTo>
                  <a:lnTo>
                    <a:pt x="141770" y="10033"/>
                  </a:lnTo>
                  <a:lnTo>
                    <a:pt x="142113" y="10198"/>
                  </a:lnTo>
                  <a:lnTo>
                    <a:pt x="142989" y="9677"/>
                  </a:lnTo>
                  <a:lnTo>
                    <a:pt x="143332" y="9512"/>
                  </a:lnTo>
                  <a:lnTo>
                    <a:pt x="147307" y="6400"/>
                  </a:lnTo>
                  <a:close/>
                </a:path>
                <a:path w="218439" h="311150">
                  <a:moveTo>
                    <a:pt x="147472" y="29908"/>
                  </a:moveTo>
                  <a:lnTo>
                    <a:pt x="147307" y="28879"/>
                  </a:lnTo>
                  <a:lnTo>
                    <a:pt x="147307" y="28003"/>
                  </a:lnTo>
                  <a:lnTo>
                    <a:pt x="146443" y="28359"/>
                  </a:lnTo>
                  <a:lnTo>
                    <a:pt x="146608" y="29743"/>
                  </a:lnTo>
                  <a:lnTo>
                    <a:pt x="145224" y="28702"/>
                  </a:lnTo>
                  <a:lnTo>
                    <a:pt x="145224" y="30429"/>
                  </a:lnTo>
                  <a:lnTo>
                    <a:pt x="144716" y="30949"/>
                  </a:lnTo>
                  <a:lnTo>
                    <a:pt x="146443" y="30607"/>
                  </a:lnTo>
                  <a:lnTo>
                    <a:pt x="147472" y="30772"/>
                  </a:lnTo>
                  <a:lnTo>
                    <a:pt x="147472" y="29908"/>
                  </a:lnTo>
                  <a:close/>
                </a:path>
                <a:path w="218439" h="311150">
                  <a:moveTo>
                    <a:pt x="148221" y="12255"/>
                  </a:moveTo>
                  <a:lnTo>
                    <a:pt x="147472" y="11582"/>
                  </a:lnTo>
                  <a:lnTo>
                    <a:pt x="147256" y="13322"/>
                  </a:lnTo>
                  <a:lnTo>
                    <a:pt x="148221" y="12255"/>
                  </a:lnTo>
                  <a:close/>
                </a:path>
                <a:path w="218439" h="311150">
                  <a:moveTo>
                    <a:pt x="148513" y="23164"/>
                  </a:moveTo>
                  <a:lnTo>
                    <a:pt x="147828" y="22821"/>
                  </a:lnTo>
                  <a:lnTo>
                    <a:pt x="146265" y="23685"/>
                  </a:lnTo>
                  <a:lnTo>
                    <a:pt x="143738" y="23685"/>
                  </a:lnTo>
                  <a:lnTo>
                    <a:pt x="142633" y="24384"/>
                  </a:lnTo>
                  <a:lnTo>
                    <a:pt x="143700" y="25590"/>
                  </a:lnTo>
                  <a:lnTo>
                    <a:pt x="147472" y="25590"/>
                  </a:lnTo>
                  <a:lnTo>
                    <a:pt x="148513" y="23164"/>
                  </a:lnTo>
                  <a:close/>
                </a:path>
                <a:path w="218439" h="311150">
                  <a:moveTo>
                    <a:pt x="148691" y="67424"/>
                  </a:moveTo>
                  <a:lnTo>
                    <a:pt x="148513" y="66916"/>
                  </a:lnTo>
                  <a:lnTo>
                    <a:pt x="148348" y="66738"/>
                  </a:lnTo>
                  <a:lnTo>
                    <a:pt x="148348" y="67081"/>
                  </a:lnTo>
                  <a:lnTo>
                    <a:pt x="148691" y="67779"/>
                  </a:lnTo>
                  <a:lnTo>
                    <a:pt x="148691" y="67424"/>
                  </a:lnTo>
                  <a:close/>
                </a:path>
                <a:path w="218439" h="311150">
                  <a:moveTo>
                    <a:pt x="149720" y="36487"/>
                  </a:moveTo>
                  <a:lnTo>
                    <a:pt x="144132" y="34023"/>
                  </a:lnTo>
                  <a:lnTo>
                    <a:pt x="144881" y="34925"/>
                  </a:lnTo>
                  <a:lnTo>
                    <a:pt x="145923" y="36830"/>
                  </a:lnTo>
                  <a:lnTo>
                    <a:pt x="147421" y="36830"/>
                  </a:lnTo>
                  <a:lnTo>
                    <a:pt x="149720" y="36487"/>
                  </a:lnTo>
                  <a:close/>
                </a:path>
                <a:path w="218439" h="311150">
                  <a:moveTo>
                    <a:pt x="149898" y="43738"/>
                  </a:moveTo>
                  <a:lnTo>
                    <a:pt x="149720" y="42875"/>
                  </a:lnTo>
                  <a:lnTo>
                    <a:pt x="148691" y="40284"/>
                  </a:lnTo>
                  <a:lnTo>
                    <a:pt x="147472" y="40284"/>
                  </a:lnTo>
                  <a:lnTo>
                    <a:pt x="143852" y="41490"/>
                  </a:lnTo>
                  <a:lnTo>
                    <a:pt x="137972" y="39598"/>
                  </a:lnTo>
                  <a:lnTo>
                    <a:pt x="141770" y="44094"/>
                  </a:lnTo>
                  <a:lnTo>
                    <a:pt x="142811" y="44259"/>
                  </a:lnTo>
                  <a:lnTo>
                    <a:pt x="145059" y="42710"/>
                  </a:lnTo>
                  <a:lnTo>
                    <a:pt x="147472" y="44094"/>
                  </a:lnTo>
                  <a:lnTo>
                    <a:pt x="149898" y="43738"/>
                  </a:lnTo>
                  <a:close/>
                </a:path>
                <a:path w="218439" h="311150">
                  <a:moveTo>
                    <a:pt x="150926" y="98564"/>
                  </a:moveTo>
                  <a:lnTo>
                    <a:pt x="145580" y="99072"/>
                  </a:lnTo>
                  <a:lnTo>
                    <a:pt x="145122" y="98501"/>
                  </a:lnTo>
                  <a:lnTo>
                    <a:pt x="144995" y="98348"/>
                  </a:lnTo>
                  <a:lnTo>
                    <a:pt x="144881" y="98209"/>
                  </a:lnTo>
                  <a:lnTo>
                    <a:pt x="144830" y="98501"/>
                  </a:lnTo>
                  <a:lnTo>
                    <a:pt x="144729" y="99072"/>
                  </a:lnTo>
                  <a:lnTo>
                    <a:pt x="144602" y="99758"/>
                  </a:lnTo>
                  <a:lnTo>
                    <a:pt x="144538" y="100101"/>
                  </a:lnTo>
                  <a:lnTo>
                    <a:pt x="141427" y="99072"/>
                  </a:lnTo>
                  <a:lnTo>
                    <a:pt x="140385" y="98209"/>
                  </a:lnTo>
                  <a:lnTo>
                    <a:pt x="140385" y="99758"/>
                  </a:lnTo>
                  <a:lnTo>
                    <a:pt x="139522" y="100101"/>
                  </a:lnTo>
                  <a:lnTo>
                    <a:pt x="139090" y="100279"/>
                  </a:lnTo>
                  <a:lnTo>
                    <a:pt x="138658" y="100457"/>
                  </a:lnTo>
                  <a:lnTo>
                    <a:pt x="137363" y="97853"/>
                  </a:lnTo>
                  <a:lnTo>
                    <a:pt x="137274" y="97688"/>
                  </a:lnTo>
                  <a:lnTo>
                    <a:pt x="139700" y="97688"/>
                  </a:lnTo>
                  <a:lnTo>
                    <a:pt x="137452" y="96469"/>
                  </a:lnTo>
                  <a:lnTo>
                    <a:pt x="135547" y="95097"/>
                  </a:lnTo>
                  <a:lnTo>
                    <a:pt x="135432" y="94742"/>
                  </a:lnTo>
                  <a:lnTo>
                    <a:pt x="135318" y="94399"/>
                  </a:lnTo>
                  <a:lnTo>
                    <a:pt x="135204" y="95783"/>
                  </a:lnTo>
                  <a:lnTo>
                    <a:pt x="135013" y="96469"/>
                  </a:lnTo>
                  <a:lnTo>
                    <a:pt x="134810" y="96989"/>
                  </a:lnTo>
                  <a:lnTo>
                    <a:pt x="134861" y="97853"/>
                  </a:lnTo>
                  <a:lnTo>
                    <a:pt x="134505" y="98209"/>
                  </a:lnTo>
                  <a:lnTo>
                    <a:pt x="132613" y="97853"/>
                  </a:lnTo>
                  <a:lnTo>
                    <a:pt x="131572" y="97510"/>
                  </a:lnTo>
                  <a:lnTo>
                    <a:pt x="130886" y="98209"/>
                  </a:lnTo>
                  <a:lnTo>
                    <a:pt x="130594" y="98501"/>
                  </a:lnTo>
                  <a:lnTo>
                    <a:pt x="129857" y="100101"/>
                  </a:lnTo>
                  <a:lnTo>
                    <a:pt x="129768" y="100279"/>
                  </a:lnTo>
                  <a:lnTo>
                    <a:pt x="128676" y="102666"/>
                  </a:lnTo>
                  <a:lnTo>
                    <a:pt x="132778" y="100279"/>
                  </a:lnTo>
                  <a:lnTo>
                    <a:pt x="133210" y="100457"/>
                  </a:lnTo>
                  <a:lnTo>
                    <a:pt x="136245" y="101663"/>
                  </a:lnTo>
                  <a:lnTo>
                    <a:pt x="140906" y="104597"/>
                  </a:lnTo>
                  <a:lnTo>
                    <a:pt x="139915" y="100457"/>
                  </a:lnTo>
                  <a:lnTo>
                    <a:pt x="139865" y="100279"/>
                  </a:lnTo>
                  <a:lnTo>
                    <a:pt x="143852" y="101663"/>
                  </a:lnTo>
                  <a:lnTo>
                    <a:pt x="146786" y="103212"/>
                  </a:lnTo>
                  <a:lnTo>
                    <a:pt x="146900" y="102666"/>
                  </a:lnTo>
                  <a:lnTo>
                    <a:pt x="146964" y="102349"/>
                  </a:lnTo>
                  <a:lnTo>
                    <a:pt x="148132" y="100457"/>
                  </a:lnTo>
                  <a:lnTo>
                    <a:pt x="148234" y="100279"/>
                  </a:lnTo>
                  <a:lnTo>
                    <a:pt x="148348" y="100101"/>
                  </a:lnTo>
                  <a:lnTo>
                    <a:pt x="150926" y="98564"/>
                  </a:lnTo>
                  <a:close/>
                </a:path>
                <a:path w="218439" h="311150">
                  <a:moveTo>
                    <a:pt x="153187" y="12103"/>
                  </a:moveTo>
                  <a:lnTo>
                    <a:pt x="148513" y="11925"/>
                  </a:lnTo>
                  <a:lnTo>
                    <a:pt x="148221" y="12255"/>
                  </a:lnTo>
                  <a:lnTo>
                    <a:pt x="153009" y="16598"/>
                  </a:lnTo>
                  <a:lnTo>
                    <a:pt x="153060" y="15392"/>
                  </a:lnTo>
                  <a:lnTo>
                    <a:pt x="153187" y="12103"/>
                  </a:lnTo>
                  <a:close/>
                </a:path>
                <a:path w="218439" h="311150">
                  <a:moveTo>
                    <a:pt x="153708" y="76415"/>
                  </a:moveTo>
                  <a:lnTo>
                    <a:pt x="151663" y="75031"/>
                  </a:lnTo>
                  <a:lnTo>
                    <a:pt x="151396" y="75209"/>
                  </a:lnTo>
                  <a:lnTo>
                    <a:pt x="150037" y="75946"/>
                  </a:lnTo>
                  <a:lnTo>
                    <a:pt x="153708" y="76415"/>
                  </a:lnTo>
                  <a:close/>
                </a:path>
                <a:path w="218439" h="311150">
                  <a:moveTo>
                    <a:pt x="154736" y="79362"/>
                  </a:moveTo>
                  <a:lnTo>
                    <a:pt x="148856" y="76593"/>
                  </a:lnTo>
                  <a:lnTo>
                    <a:pt x="150037" y="75946"/>
                  </a:lnTo>
                  <a:lnTo>
                    <a:pt x="142989" y="75031"/>
                  </a:lnTo>
                  <a:lnTo>
                    <a:pt x="146265" y="72783"/>
                  </a:lnTo>
                  <a:lnTo>
                    <a:pt x="142659" y="73050"/>
                  </a:lnTo>
                  <a:lnTo>
                    <a:pt x="143497" y="74002"/>
                  </a:lnTo>
                  <a:lnTo>
                    <a:pt x="140385" y="75209"/>
                  </a:lnTo>
                  <a:lnTo>
                    <a:pt x="140500" y="76593"/>
                  </a:lnTo>
                  <a:lnTo>
                    <a:pt x="140563" y="77279"/>
                  </a:lnTo>
                  <a:lnTo>
                    <a:pt x="146100" y="78498"/>
                  </a:lnTo>
                  <a:lnTo>
                    <a:pt x="146202" y="80048"/>
                  </a:lnTo>
                  <a:lnTo>
                    <a:pt x="146291" y="81432"/>
                  </a:lnTo>
                  <a:lnTo>
                    <a:pt x="146367" y="82638"/>
                  </a:lnTo>
                  <a:lnTo>
                    <a:pt x="146443" y="83680"/>
                  </a:lnTo>
                  <a:lnTo>
                    <a:pt x="152666" y="82638"/>
                  </a:lnTo>
                  <a:lnTo>
                    <a:pt x="152146" y="81432"/>
                  </a:lnTo>
                  <a:lnTo>
                    <a:pt x="153708" y="80048"/>
                  </a:lnTo>
                  <a:lnTo>
                    <a:pt x="154736" y="79362"/>
                  </a:lnTo>
                  <a:close/>
                </a:path>
                <a:path w="218439" h="311150">
                  <a:moveTo>
                    <a:pt x="154736" y="28524"/>
                  </a:moveTo>
                  <a:lnTo>
                    <a:pt x="154393" y="28003"/>
                  </a:lnTo>
                  <a:lnTo>
                    <a:pt x="153873" y="27495"/>
                  </a:lnTo>
                  <a:lnTo>
                    <a:pt x="153530" y="26974"/>
                  </a:lnTo>
                  <a:lnTo>
                    <a:pt x="153187" y="27317"/>
                  </a:lnTo>
                  <a:lnTo>
                    <a:pt x="153009" y="27660"/>
                  </a:lnTo>
                  <a:lnTo>
                    <a:pt x="152323" y="27838"/>
                  </a:lnTo>
                  <a:lnTo>
                    <a:pt x="153009" y="28003"/>
                  </a:lnTo>
                  <a:lnTo>
                    <a:pt x="153352" y="28003"/>
                  </a:lnTo>
                  <a:lnTo>
                    <a:pt x="153530" y="28181"/>
                  </a:lnTo>
                  <a:lnTo>
                    <a:pt x="153530" y="28524"/>
                  </a:lnTo>
                  <a:lnTo>
                    <a:pt x="153708" y="29044"/>
                  </a:lnTo>
                  <a:lnTo>
                    <a:pt x="153873" y="29387"/>
                  </a:lnTo>
                  <a:lnTo>
                    <a:pt x="154736" y="28524"/>
                  </a:lnTo>
                  <a:close/>
                </a:path>
                <a:path w="218439" h="311150">
                  <a:moveTo>
                    <a:pt x="155778" y="72618"/>
                  </a:moveTo>
                  <a:lnTo>
                    <a:pt x="153708" y="71056"/>
                  </a:lnTo>
                  <a:lnTo>
                    <a:pt x="150241" y="70535"/>
                  </a:lnTo>
                  <a:lnTo>
                    <a:pt x="148691" y="67779"/>
                  </a:lnTo>
                  <a:lnTo>
                    <a:pt x="148348" y="69164"/>
                  </a:lnTo>
                  <a:lnTo>
                    <a:pt x="148247" y="71450"/>
                  </a:lnTo>
                  <a:lnTo>
                    <a:pt x="147904" y="72275"/>
                  </a:lnTo>
                  <a:lnTo>
                    <a:pt x="147828" y="72440"/>
                  </a:lnTo>
                  <a:lnTo>
                    <a:pt x="151663" y="75031"/>
                  </a:lnTo>
                  <a:lnTo>
                    <a:pt x="152666" y="74523"/>
                  </a:lnTo>
                  <a:lnTo>
                    <a:pt x="155778" y="72618"/>
                  </a:lnTo>
                  <a:close/>
                </a:path>
                <a:path w="218439" h="311150">
                  <a:moveTo>
                    <a:pt x="157848" y="36309"/>
                  </a:moveTo>
                  <a:lnTo>
                    <a:pt x="157327" y="35102"/>
                  </a:lnTo>
                  <a:lnTo>
                    <a:pt x="156121" y="34925"/>
                  </a:lnTo>
                  <a:lnTo>
                    <a:pt x="154914" y="34404"/>
                  </a:lnTo>
                  <a:lnTo>
                    <a:pt x="155956" y="33020"/>
                  </a:lnTo>
                  <a:lnTo>
                    <a:pt x="155600" y="31991"/>
                  </a:lnTo>
                  <a:lnTo>
                    <a:pt x="154216" y="31470"/>
                  </a:lnTo>
                  <a:lnTo>
                    <a:pt x="153708" y="30607"/>
                  </a:lnTo>
                  <a:lnTo>
                    <a:pt x="153708" y="31470"/>
                  </a:lnTo>
                  <a:lnTo>
                    <a:pt x="151803" y="31470"/>
                  </a:lnTo>
                  <a:lnTo>
                    <a:pt x="152323" y="32156"/>
                  </a:lnTo>
                  <a:lnTo>
                    <a:pt x="152831" y="33020"/>
                  </a:lnTo>
                  <a:lnTo>
                    <a:pt x="153873" y="33020"/>
                  </a:lnTo>
                  <a:lnTo>
                    <a:pt x="153352" y="33883"/>
                  </a:lnTo>
                  <a:lnTo>
                    <a:pt x="153187" y="34747"/>
                  </a:lnTo>
                  <a:lnTo>
                    <a:pt x="152323" y="35445"/>
                  </a:lnTo>
                  <a:lnTo>
                    <a:pt x="153873" y="35966"/>
                  </a:lnTo>
                  <a:lnTo>
                    <a:pt x="153530" y="37350"/>
                  </a:lnTo>
                  <a:lnTo>
                    <a:pt x="153873" y="38735"/>
                  </a:lnTo>
                  <a:lnTo>
                    <a:pt x="154216" y="37515"/>
                  </a:lnTo>
                  <a:lnTo>
                    <a:pt x="156298" y="35788"/>
                  </a:lnTo>
                  <a:lnTo>
                    <a:pt x="157848" y="36309"/>
                  </a:lnTo>
                  <a:close/>
                </a:path>
                <a:path w="218439" h="311150">
                  <a:moveTo>
                    <a:pt x="159004" y="85750"/>
                  </a:moveTo>
                  <a:lnTo>
                    <a:pt x="157505" y="85242"/>
                  </a:lnTo>
                  <a:lnTo>
                    <a:pt x="156946" y="85242"/>
                  </a:lnTo>
                  <a:lnTo>
                    <a:pt x="155257" y="84721"/>
                  </a:lnTo>
                  <a:lnTo>
                    <a:pt x="155511" y="85242"/>
                  </a:lnTo>
                  <a:lnTo>
                    <a:pt x="155600" y="85750"/>
                  </a:lnTo>
                  <a:lnTo>
                    <a:pt x="157149" y="85344"/>
                  </a:lnTo>
                  <a:lnTo>
                    <a:pt x="159004" y="85750"/>
                  </a:lnTo>
                  <a:close/>
                </a:path>
                <a:path w="218439" h="311150">
                  <a:moveTo>
                    <a:pt x="159753" y="85928"/>
                  </a:moveTo>
                  <a:lnTo>
                    <a:pt x="159004" y="85750"/>
                  </a:lnTo>
                  <a:lnTo>
                    <a:pt x="159346" y="85928"/>
                  </a:lnTo>
                  <a:lnTo>
                    <a:pt x="159753" y="85928"/>
                  </a:lnTo>
                  <a:close/>
                </a:path>
                <a:path w="218439" h="311150">
                  <a:moveTo>
                    <a:pt x="161315" y="87655"/>
                  </a:moveTo>
                  <a:lnTo>
                    <a:pt x="161010" y="87655"/>
                  </a:lnTo>
                  <a:lnTo>
                    <a:pt x="161137" y="87833"/>
                  </a:lnTo>
                  <a:lnTo>
                    <a:pt x="160147" y="86474"/>
                  </a:lnTo>
                  <a:lnTo>
                    <a:pt x="159423" y="87655"/>
                  </a:lnTo>
                  <a:lnTo>
                    <a:pt x="159308" y="87833"/>
                  </a:lnTo>
                  <a:lnTo>
                    <a:pt x="158889" y="88519"/>
                  </a:lnTo>
                  <a:lnTo>
                    <a:pt x="160616" y="90246"/>
                  </a:lnTo>
                  <a:lnTo>
                    <a:pt x="161137" y="89217"/>
                  </a:lnTo>
                  <a:lnTo>
                    <a:pt x="161213" y="88519"/>
                  </a:lnTo>
                  <a:lnTo>
                    <a:pt x="161315" y="87655"/>
                  </a:lnTo>
                  <a:close/>
                </a:path>
                <a:path w="218439" h="311150">
                  <a:moveTo>
                    <a:pt x="161315" y="38900"/>
                  </a:moveTo>
                  <a:lnTo>
                    <a:pt x="161137" y="38900"/>
                  </a:lnTo>
                  <a:lnTo>
                    <a:pt x="161315" y="39077"/>
                  </a:lnTo>
                  <a:lnTo>
                    <a:pt x="161315" y="38900"/>
                  </a:lnTo>
                  <a:close/>
                </a:path>
                <a:path w="218439" h="311150">
                  <a:moveTo>
                    <a:pt x="163385" y="18669"/>
                  </a:moveTo>
                  <a:lnTo>
                    <a:pt x="160845" y="18516"/>
                  </a:lnTo>
                  <a:lnTo>
                    <a:pt x="159931" y="19189"/>
                  </a:lnTo>
                  <a:lnTo>
                    <a:pt x="159931" y="20231"/>
                  </a:lnTo>
                  <a:lnTo>
                    <a:pt x="160616" y="21437"/>
                  </a:lnTo>
                  <a:lnTo>
                    <a:pt x="161658" y="20053"/>
                  </a:lnTo>
                  <a:lnTo>
                    <a:pt x="163385" y="18669"/>
                  </a:lnTo>
                  <a:close/>
                </a:path>
                <a:path w="218439" h="311150">
                  <a:moveTo>
                    <a:pt x="164566" y="9372"/>
                  </a:moveTo>
                  <a:lnTo>
                    <a:pt x="161467" y="9499"/>
                  </a:lnTo>
                  <a:lnTo>
                    <a:pt x="162521" y="10553"/>
                  </a:lnTo>
                  <a:lnTo>
                    <a:pt x="161315" y="11760"/>
                  </a:lnTo>
                  <a:lnTo>
                    <a:pt x="162864" y="12966"/>
                  </a:lnTo>
                  <a:lnTo>
                    <a:pt x="164515" y="9499"/>
                  </a:lnTo>
                  <a:lnTo>
                    <a:pt x="164566" y="9372"/>
                  </a:lnTo>
                  <a:close/>
                </a:path>
                <a:path w="218439" h="311150">
                  <a:moveTo>
                    <a:pt x="164934" y="8128"/>
                  </a:moveTo>
                  <a:lnTo>
                    <a:pt x="164592" y="7950"/>
                  </a:lnTo>
                  <a:lnTo>
                    <a:pt x="163385" y="7950"/>
                  </a:lnTo>
                  <a:lnTo>
                    <a:pt x="163385" y="8128"/>
                  </a:lnTo>
                  <a:lnTo>
                    <a:pt x="163614" y="8470"/>
                  </a:lnTo>
                  <a:lnTo>
                    <a:pt x="164934" y="8128"/>
                  </a:lnTo>
                  <a:close/>
                </a:path>
                <a:path w="218439" h="311150">
                  <a:moveTo>
                    <a:pt x="165290" y="18503"/>
                  </a:moveTo>
                  <a:lnTo>
                    <a:pt x="163207" y="16256"/>
                  </a:lnTo>
                  <a:lnTo>
                    <a:pt x="163207" y="15214"/>
                  </a:lnTo>
                  <a:lnTo>
                    <a:pt x="163068" y="16256"/>
                  </a:lnTo>
                  <a:lnTo>
                    <a:pt x="163042" y="16421"/>
                  </a:lnTo>
                  <a:lnTo>
                    <a:pt x="162344" y="17284"/>
                  </a:lnTo>
                  <a:lnTo>
                    <a:pt x="161315" y="18161"/>
                  </a:lnTo>
                  <a:lnTo>
                    <a:pt x="165290" y="18503"/>
                  </a:lnTo>
                  <a:close/>
                </a:path>
                <a:path w="218439" h="311150">
                  <a:moveTo>
                    <a:pt x="165798" y="18503"/>
                  </a:moveTo>
                  <a:lnTo>
                    <a:pt x="165582" y="18300"/>
                  </a:lnTo>
                  <a:lnTo>
                    <a:pt x="165290" y="18503"/>
                  </a:lnTo>
                  <a:lnTo>
                    <a:pt x="165798" y="18503"/>
                  </a:lnTo>
                  <a:close/>
                </a:path>
                <a:path w="218439" h="311150">
                  <a:moveTo>
                    <a:pt x="166027" y="8826"/>
                  </a:moveTo>
                  <a:lnTo>
                    <a:pt x="165836" y="8648"/>
                  </a:lnTo>
                  <a:lnTo>
                    <a:pt x="163626" y="8763"/>
                  </a:lnTo>
                  <a:lnTo>
                    <a:pt x="163614" y="8470"/>
                  </a:lnTo>
                  <a:lnTo>
                    <a:pt x="160096" y="8470"/>
                  </a:lnTo>
                  <a:lnTo>
                    <a:pt x="160502" y="8813"/>
                  </a:lnTo>
                  <a:lnTo>
                    <a:pt x="158889" y="8813"/>
                  </a:lnTo>
                  <a:lnTo>
                    <a:pt x="159359" y="9283"/>
                  </a:lnTo>
                  <a:lnTo>
                    <a:pt x="159550" y="9283"/>
                  </a:lnTo>
                  <a:lnTo>
                    <a:pt x="160591" y="8890"/>
                  </a:lnTo>
                  <a:lnTo>
                    <a:pt x="161074" y="9283"/>
                  </a:lnTo>
                  <a:lnTo>
                    <a:pt x="161251" y="9283"/>
                  </a:lnTo>
                  <a:lnTo>
                    <a:pt x="160794" y="8813"/>
                  </a:lnTo>
                  <a:lnTo>
                    <a:pt x="162344" y="8813"/>
                  </a:lnTo>
                  <a:lnTo>
                    <a:pt x="161251" y="9283"/>
                  </a:lnTo>
                  <a:lnTo>
                    <a:pt x="166027" y="8826"/>
                  </a:lnTo>
                  <a:close/>
                </a:path>
                <a:path w="218439" h="311150">
                  <a:moveTo>
                    <a:pt x="166065" y="17983"/>
                  </a:moveTo>
                  <a:lnTo>
                    <a:pt x="165290" y="17983"/>
                  </a:lnTo>
                  <a:lnTo>
                    <a:pt x="165455" y="18161"/>
                  </a:lnTo>
                  <a:lnTo>
                    <a:pt x="165798" y="18161"/>
                  </a:lnTo>
                  <a:lnTo>
                    <a:pt x="166065" y="17983"/>
                  </a:lnTo>
                  <a:close/>
                </a:path>
                <a:path w="218439" h="311150">
                  <a:moveTo>
                    <a:pt x="166827" y="9499"/>
                  </a:moveTo>
                  <a:lnTo>
                    <a:pt x="166573" y="9296"/>
                  </a:lnTo>
                  <a:lnTo>
                    <a:pt x="165201" y="9347"/>
                  </a:lnTo>
                  <a:lnTo>
                    <a:pt x="166827" y="9499"/>
                  </a:lnTo>
                  <a:close/>
                </a:path>
                <a:path w="218439" h="311150">
                  <a:moveTo>
                    <a:pt x="174104" y="14351"/>
                  </a:moveTo>
                  <a:lnTo>
                    <a:pt x="172897" y="14008"/>
                  </a:lnTo>
                  <a:lnTo>
                    <a:pt x="172034" y="13487"/>
                  </a:lnTo>
                  <a:lnTo>
                    <a:pt x="172897" y="12280"/>
                  </a:lnTo>
                  <a:lnTo>
                    <a:pt x="173405" y="11582"/>
                  </a:lnTo>
                  <a:lnTo>
                    <a:pt x="172034" y="11061"/>
                  </a:lnTo>
                  <a:lnTo>
                    <a:pt x="170815" y="10553"/>
                  </a:lnTo>
                  <a:lnTo>
                    <a:pt x="169430" y="10198"/>
                  </a:lnTo>
                  <a:lnTo>
                    <a:pt x="169608" y="10375"/>
                  </a:lnTo>
                  <a:lnTo>
                    <a:pt x="169430" y="13830"/>
                  </a:lnTo>
                  <a:lnTo>
                    <a:pt x="168224" y="13665"/>
                  </a:lnTo>
                  <a:lnTo>
                    <a:pt x="171513" y="15036"/>
                  </a:lnTo>
                  <a:lnTo>
                    <a:pt x="168224" y="16078"/>
                  </a:lnTo>
                  <a:lnTo>
                    <a:pt x="167360" y="17462"/>
                  </a:lnTo>
                  <a:lnTo>
                    <a:pt x="170472" y="19024"/>
                  </a:lnTo>
                  <a:lnTo>
                    <a:pt x="171513" y="15557"/>
                  </a:lnTo>
                  <a:lnTo>
                    <a:pt x="174104" y="14351"/>
                  </a:lnTo>
                  <a:close/>
                </a:path>
                <a:path w="218439" h="311150">
                  <a:moveTo>
                    <a:pt x="178257" y="28181"/>
                  </a:moveTo>
                  <a:lnTo>
                    <a:pt x="178079" y="27139"/>
                  </a:lnTo>
                  <a:lnTo>
                    <a:pt x="177393" y="27660"/>
                  </a:lnTo>
                  <a:lnTo>
                    <a:pt x="177558" y="27838"/>
                  </a:lnTo>
                  <a:lnTo>
                    <a:pt x="177215" y="28181"/>
                  </a:lnTo>
                  <a:lnTo>
                    <a:pt x="178257" y="28181"/>
                  </a:lnTo>
                  <a:close/>
                </a:path>
                <a:path w="218439" h="311150">
                  <a:moveTo>
                    <a:pt x="179120" y="76593"/>
                  </a:moveTo>
                  <a:lnTo>
                    <a:pt x="176352" y="75387"/>
                  </a:lnTo>
                  <a:lnTo>
                    <a:pt x="178600" y="74002"/>
                  </a:lnTo>
                  <a:lnTo>
                    <a:pt x="177736" y="72275"/>
                  </a:lnTo>
                  <a:lnTo>
                    <a:pt x="176872" y="71234"/>
                  </a:lnTo>
                  <a:lnTo>
                    <a:pt x="173062" y="69672"/>
                  </a:lnTo>
                  <a:lnTo>
                    <a:pt x="175145" y="68287"/>
                  </a:lnTo>
                  <a:lnTo>
                    <a:pt x="172542" y="69507"/>
                  </a:lnTo>
                  <a:lnTo>
                    <a:pt x="171856" y="67081"/>
                  </a:lnTo>
                  <a:lnTo>
                    <a:pt x="169951" y="65874"/>
                  </a:lnTo>
                  <a:lnTo>
                    <a:pt x="169430" y="70027"/>
                  </a:lnTo>
                  <a:lnTo>
                    <a:pt x="166154" y="67259"/>
                  </a:lnTo>
                  <a:lnTo>
                    <a:pt x="163563" y="67081"/>
                  </a:lnTo>
                  <a:lnTo>
                    <a:pt x="163385" y="67945"/>
                  </a:lnTo>
                  <a:lnTo>
                    <a:pt x="163728" y="68808"/>
                  </a:lnTo>
                  <a:lnTo>
                    <a:pt x="163906" y="69329"/>
                  </a:lnTo>
                  <a:lnTo>
                    <a:pt x="167182" y="69329"/>
                  </a:lnTo>
                  <a:lnTo>
                    <a:pt x="165112" y="72618"/>
                  </a:lnTo>
                  <a:lnTo>
                    <a:pt x="168046" y="72618"/>
                  </a:lnTo>
                  <a:lnTo>
                    <a:pt x="170992" y="69850"/>
                  </a:lnTo>
                  <a:lnTo>
                    <a:pt x="174447" y="71920"/>
                  </a:lnTo>
                  <a:lnTo>
                    <a:pt x="176530" y="74688"/>
                  </a:lnTo>
                  <a:lnTo>
                    <a:pt x="176174" y="74688"/>
                  </a:lnTo>
                  <a:lnTo>
                    <a:pt x="173761" y="76771"/>
                  </a:lnTo>
                  <a:lnTo>
                    <a:pt x="176174" y="77635"/>
                  </a:lnTo>
                  <a:lnTo>
                    <a:pt x="176352" y="75730"/>
                  </a:lnTo>
                  <a:lnTo>
                    <a:pt x="177901" y="76771"/>
                  </a:lnTo>
                  <a:lnTo>
                    <a:pt x="179120" y="76593"/>
                  </a:lnTo>
                  <a:close/>
                </a:path>
                <a:path w="218439" h="311150">
                  <a:moveTo>
                    <a:pt x="181013" y="34925"/>
                  </a:moveTo>
                  <a:lnTo>
                    <a:pt x="179984" y="33883"/>
                  </a:lnTo>
                  <a:lnTo>
                    <a:pt x="179984" y="33375"/>
                  </a:lnTo>
                  <a:lnTo>
                    <a:pt x="179120" y="33718"/>
                  </a:lnTo>
                  <a:lnTo>
                    <a:pt x="178257" y="33718"/>
                  </a:lnTo>
                  <a:lnTo>
                    <a:pt x="177901" y="33375"/>
                  </a:lnTo>
                  <a:lnTo>
                    <a:pt x="177901" y="34404"/>
                  </a:lnTo>
                  <a:lnTo>
                    <a:pt x="177038" y="35966"/>
                  </a:lnTo>
                  <a:lnTo>
                    <a:pt x="176352" y="36309"/>
                  </a:lnTo>
                  <a:lnTo>
                    <a:pt x="176530" y="36487"/>
                  </a:lnTo>
                  <a:lnTo>
                    <a:pt x="176530" y="36830"/>
                  </a:lnTo>
                  <a:lnTo>
                    <a:pt x="176695" y="36995"/>
                  </a:lnTo>
                  <a:lnTo>
                    <a:pt x="176872" y="36995"/>
                  </a:lnTo>
                  <a:lnTo>
                    <a:pt x="177393" y="36309"/>
                  </a:lnTo>
                  <a:lnTo>
                    <a:pt x="179463" y="37515"/>
                  </a:lnTo>
                  <a:lnTo>
                    <a:pt x="180505" y="36995"/>
                  </a:lnTo>
                  <a:lnTo>
                    <a:pt x="180505" y="36131"/>
                  </a:lnTo>
                  <a:lnTo>
                    <a:pt x="180670" y="35445"/>
                  </a:lnTo>
                  <a:lnTo>
                    <a:pt x="181013" y="34925"/>
                  </a:lnTo>
                  <a:close/>
                </a:path>
                <a:path w="218439" h="311150">
                  <a:moveTo>
                    <a:pt x="189496" y="29387"/>
                  </a:moveTo>
                  <a:lnTo>
                    <a:pt x="188976" y="29222"/>
                  </a:lnTo>
                  <a:lnTo>
                    <a:pt x="187934" y="29565"/>
                  </a:lnTo>
                  <a:lnTo>
                    <a:pt x="188620" y="30251"/>
                  </a:lnTo>
                  <a:lnTo>
                    <a:pt x="189496" y="29387"/>
                  </a:lnTo>
                  <a:close/>
                </a:path>
                <a:path w="218439" h="311150">
                  <a:moveTo>
                    <a:pt x="189661" y="17983"/>
                  </a:moveTo>
                  <a:lnTo>
                    <a:pt x="188798" y="17640"/>
                  </a:lnTo>
                  <a:lnTo>
                    <a:pt x="187934" y="17805"/>
                  </a:lnTo>
                  <a:lnTo>
                    <a:pt x="188112" y="17805"/>
                  </a:lnTo>
                  <a:lnTo>
                    <a:pt x="187591" y="19024"/>
                  </a:lnTo>
                  <a:lnTo>
                    <a:pt x="189141" y="18326"/>
                  </a:lnTo>
                  <a:lnTo>
                    <a:pt x="189661" y="17983"/>
                  </a:lnTo>
                  <a:close/>
                </a:path>
                <a:path w="218439" h="311150">
                  <a:moveTo>
                    <a:pt x="195719" y="37198"/>
                  </a:moveTo>
                  <a:lnTo>
                    <a:pt x="193814" y="39243"/>
                  </a:lnTo>
                  <a:lnTo>
                    <a:pt x="195719" y="40284"/>
                  </a:lnTo>
                  <a:lnTo>
                    <a:pt x="195719" y="37198"/>
                  </a:lnTo>
                  <a:close/>
                </a:path>
                <a:path w="218439" h="311150">
                  <a:moveTo>
                    <a:pt x="196062" y="36830"/>
                  </a:moveTo>
                  <a:lnTo>
                    <a:pt x="195580" y="35699"/>
                  </a:lnTo>
                  <a:lnTo>
                    <a:pt x="195719" y="36830"/>
                  </a:lnTo>
                  <a:lnTo>
                    <a:pt x="196062" y="36830"/>
                  </a:lnTo>
                  <a:close/>
                </a:path>
                <a:path w="218439" h="311150">
                  <a:moveTo>
                    <a:pt x="197104" y="14871"/>
                  </a:moveTo>
                  <a:lnTo>
                    <a:pt x="193992" y="14351"/>
                  </a:lnTo>
                  <a:lnTo>
                    <a:pt x="193294" y="15557"/>
                  </a:lnTo>
                  <a:lnTo>
                    <a:pt x="192773" y="15392"/>
                  </a:lnTo>
                  <a:lnTo>
                    <a:pt x="192608" y="15392"/>
                  </a:lnTo>
                  <a:lnTo>
                    <a:pt x="191744" y="16256"/>
                  </a:lnTo>
                  <a:lnTo>
                    <a:pt x="190182" y="17284"/>
                  </a:lnTo>
                  <a:lnTo>
                    <a:pt x="190004" y="17983"/>
                  </a:lnTo>
                  <a:lnTo>
                    <a:pt x="191046" y="17983"/>
                  </a:lnTo>
                  <a:lnTo>
                    <a:pt x="191566" y="18161"/>
                  </a:lnTo>
                  <a:lnTo>
                    <a:pt x="192430" y="18161"/>
                  </a:lnTo>
                  <a:lnTo>
                    <a:pt x="192951" y="17805"/>
                  </a:lnTo>
                  <a:lnTo>
                    <a:pt x="192608" y="17462"/>
                  </a:lnTo>
                  <a:lnTo>
                    <a:pt x="192608" y="16941"/>
                  </a:lnTo>
                  <a:lnTo>
                    <a:pt x="193294" y="16421"/>
                  </a:lnTo>
                  <a:lnTo>
                    <a:pt x="193992" y="16598"/>
                  </a:lnTo>
                  <a:lnTo>
                    <a:pt x="194678" y="16598"/>
                  </a:lnTo>
                  <a:lnTo>
                    <a:pt x="193992" y="15913"/>
                  </a:lnTo>
                  <a:lnTo>
                    <a:pt x="197104" y="14871"/>
                  </a:lnTo>
                  <a:close/>
                </a:path>
                <a:path w="218439" h="311150">
                  <a:moveTo>
                    <a:pt x="198831" y="36309"/>
                  </a:moveTo>
                  <a:lnTo>
                    <a:pt x="196748" y="34747"/>
                  </a:lnTo>
                  <a:lnTo>
                    <a:pt x="196227" y="34747"/>
                  </a:lnTo>
                  <a:lnTo>
                    <a:pt x="196062" y="37515"/>
                  </a:lnTo>
                  <a:lnTo>
                    <a:pt x="195884" y="39243"/>
                  </a:lnTo>
                  <a:lnTo>
                    <a:pt x="196062" y="40284"/>
                  </a:lnTo>
                  <a:lnTo>
                    <a:pt x="196227" y="40106"/>
                  </a:lnTo>
                  <a:lnTo>
                    <a:pt x="196748" y="40106"/>
                  </a:lnTo>
                  <a:lnTo>
                    <a:pt x="196405" y="38379"/>
                  </a:lnTo>
                  <a:lnTo>
                    <a:pt x="198831" y="36309"/>
                  </a:lnTo>
                  <a:close/>
                </a:path>
                <a:path w="218439" h="311150">
                  <a:moveTo>
                    <a:pt x="199351" y="17983"/>
                  </a:moveTo>
                  <a:lnTo>
                    <a:pt x="197789" y="17284"/>
                  </a:lnTo>
                  <a:lnTo>
                    <a:pt x="197104" y="17805"/>
                  </a:lnTo>
                  <a:lnTo>
                    <a:pt x="198310" y="18326"/>
                  </a:lnTo>
                  <a:lnTo>
                    <a:pt x="199351" y="17983"/>
                  </a:lnTo>
                  <a:close/>
                </a:path>
                <a:path w="218439" h="311150">
                  <a:moveTo>
                    <a:pt x="199859" y="10198"/>
                  </a:moveTo>
                  <a:lnTo>
                    <a:pt x="196583" y="10033"/>
                  </a:lnTo>
                  <a:lnTo>
                    <a:pt x="195719" y="11760"/>
                  </a:lnTo>
                  <a:lnTo>
                    <a:pt x="195719" y="12103"/>
                  </a:lnTo>
                  <a:lnTo>
                    <a:pt x="195884" y="12446"/>
                  </a:lnTo>
                  <a:lnTo>
                    <a:pt x="195884" y="12966"/>
                  </a:lnTo>
                  <a:lnTo>
                    <a:pt x="196227" y="12966"/>
                  </a:lnTo>
                  <a:lnTo>
                    <a:pt x="196405" y="12280"/>
                  </a:lnTo>
                  <a:lnTo>
                    <a:pt x="196748" y="11925"/>
                  </a:lnTo>
                  <a:lnTo>
                    <a:pt x="197269" y="11760"/>
                  </a:lnTo>
                  <a:lnTo>
                    <a:pt x="197446" y="11760"/>
                  </a:lnTo>
                  <a:lnTo>
                    <a:pt x="197446" y="12103"/>
                  </a:lnTo>
                  <a:lnTo>
                    <a:pt x="199859" y="10198"/>
                  </a:lnTo>
                  <a:close/>
                </a:path>
                <a:path w="218439" h="311150">
                  <a:moveTo>
                    <a:pt x="204876" y="45466"/>
                  </a:moveTo>
                  <a:lnTo>
                    <a:pt x="202285" y="44602"/>
                  </a:lnTo>
                  <a:lnTo>
                    <a:pt x="202107" y="43395"/>
                  </a:lnTo>
                  <a:lnTo>
                    <a:pt x="201244" y="44602"/>
                  </a:lnTo>
                  <a:lnTo>
                    <a:pt x="202628" y="45300"/>
                  </a:lnTo>
                  <a:lnTo>
                    <a:pt x="203835" y="46507"/>
                  </a:lnTo>
                  <a:lnTo>
                    <a:pt x="204876" y="45466"/>
                  </a:lnTo>
                  <a:close/>
                </a:path>
                <a:path w="218439" h="311150">
                  <a:moveTo>
                    <a:pt x="208851" y="24028"/>
                  </a:moveTo>
                  <a:lnTo>
                    <a:pt x="208330" y="24892"/>
                  </a:lnTo>
                  <a:lnTo>
                    <a:pt x="207822" y="25590"/>
                  </a:lnTo>
                  <a:lnTo>
                    <a:pt x="207124" y="25768"/>
                  </a:lnTo>
                  <a:lnTo>
                    <a:pt x="207124" y="25933"/>
                  </a:lnTo>
                  <a:lnTo>
                    <a:pt x="207987" y="26631"/>
                  </a:lnTo>
                  <a:lnTo>
                    <a:pt x="208330" y="26111"/>
                  </a:lnTo>
                  <a:lnTo>
                    <a:pt x="208851" y="25590"/>
                  </a:lnTo>
                  <a:lnTo>
                    <a:pt x="208686" y="24892"/>
                  </a:lnTo>
                  <a:lnTo>
                    <a:pt x="208851" y="24549"/>
                  </a:lnTo>
                  <a:lnTo>
                    <a:pt x="208851" y="24028"/>
                  </a:lnTo>
                  <a:close/>
                </a:path>
                <a:path w="218439" h="311150">
                  <a:moveTo>
                    <a:pt x="215430" y="13665"/>
                  </a:moveTo>
                  <a:lnTo>
                    <a:pt x="214909" y="13309"/>
                  </a:lnTo>
                  <a:lnTo>
                    <a:pt x="214388" y="13487"/>
                  </a:lnTo>
                  <a:lnTo>
                    <a:pt x="213868" y="13487"/>
                  </a:lnTo>
                  <a:lnTo>
                    <a:pt x="213868" y="13665"/>
                  </a:lnTo>
                  <a:lnTo>
                    <a:pt x="214210" y="13665"/>
                  </a:lnTo>
                  <a:lnTo>
                    <a:pt x="214210" y="14008"/>
                  </a:lnTo>
                  <a:lnTo>
                    <a:pt x="214388" y="14173"/>
                  </a:lnTo>
                  <a:lnTo>
                    <a:pt x="215430" y="13665"/>
                  </a:lnTo>
                  <a:close/>
                </a:path>
                <a:path w="218439" h="311150">
                  <a:moveTo>
                    <a:pt x="216979" y="35445"/>
                  </a:moveTo>
                  <a:lnTo>
                    <a:pt x="214185" y="35445"/>
                  </a:lnTo>
                  <a:lnTo>
                    <a:pt x="214045" y="35966"/>
                  </a:lnTo>
                  <a:lnTo>
                    <a:pt x="216458" y="37172"/>
                  </a:lnTo>
                  <a:lnTo>
                    <a:pt x="216636" y="36652"/>
                  </a:lnTo>
                  <a:lnTo>
                    <a:pt x="216801" y="35966"/>
                  </a:lnTo>
                  <a:lnTo>
                    <a:pt x="216979" y="35445"/>
                  </a:lnTo>
                  <a:close/>
                </a:path>
                <a:path w="218439" h="311150">
                  <a:moveTo>
                    <a:pt x="217843" y="32499"/>
                  </a:moveTo>
                  <a:lnTo>
                    <a:pt x="214401" y="32499"/>
                  </a:lnTo>
                  <a:lnTo>
                    <a:pt x="214325" y="34925"/>
                  </a:lnTo>
                  <a:lnTo>
                    <a:pt x="214274" y="35102"/>
                  </a:lnTo>
                  <a:lnTo>
                    <a:pt x="217157" y="35102"/>
                  </a:lnTo>
                  <a:lnTo>
                    <a:pt x="217258" y="34582"/>
                  </a:lnTo>
                  <a:lnTo>
                    <a:pt x="217322" y="34239"/>
                  </a:lnTo>
                  <a:lnTo>
                    <a:pt x="217678" y="33375"/>
                  </a:lnTo>
                  <a:lnTo>
                    <a:pt x="217843" y="3249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15935" y="140270"/>
              <a:ext cx="457200" cy="817244"/>
            </a:xfrm>
            <a:custGeom>
              <a:avLst/>
              <a:gdLst/>
              <a:ahLst/>
              <a:cxnLst/>
              <a:rect l="l" t="t" r="r" b="b"/>
              <a:pathLst>
                <a:path w="457200" h="817244">
                  <a:moveTo>
                    <a:pt x="3454" y="815898"/>
                  </a:moveTo>
                  <a:lnTo>
                    <a:pt x="2070" y="815200"/>
                  </a:lnTo>
                  <a:lnTo>
                    <a:pt x="685" y="815898"/>
                  </a:lnTo>
                  <a:lnTo>
                    <a:pt x="0" y="816940"/>
                  </a:lnTo>
                  <a:lnTo>
                    <a:pt x="1041" y="816584"/>
                  </a:lnTo>
                  <a:lnTo>
                    <a:pt x="3454" y="815898"/>
                  </a:lnTo>
                  <a:close/>
                </a:path>
                <a:path w="457200" h="817244">
                  <a:moveTo>
                    <a:pt x="10198" y="788403"/>
                  </a:moveTo>
                  <a:lnTo>
                    <a:pt x="9855" y="787717"/>
                  </a:lnTo>
                  <a:lnTo>
                    <a:pt x="9334" y="788060"/>
                  </a:lnTo>
                  <a:lnTo>
                    <a:pt x="9677" y="789101"/>
                  </a:lnTo>
                  <a:lnTo>
                    <a:pt x="9855" y="788924"/>
                  </a:lnTo>
                  <a:lnTo>
                    <a:pt x="10198" y="788924"/>
                  </a:lnTo>
                  <a:lnTo>
                    <a:pt x="10198" y="788758"/>
                  </a:lnTo>
                  <a:lnTo>
                    <a:pt x="10198" y="788403"/>
                  </a:lnTo>
                  <a:close/>
                </a:path>
                <a:path w="457200" h="817244">
                  <a:moveTo>
                    <a:pt x="22987" y="789101"/>
                  </a:moveTo>
                  <a:lnTo>
                    <a:pt x="21437" y="788238"/>
                  </a:lnTo>
                  <a:lnTo>
                    <a:pt x="20396" y="788403"/>
                  </a:lnTo>
                  <a:lnTo>
                    <a:pt x="20574" y="789101"/>
                  </a:lnTo>
                  <a:lnTo>
                    <a:pt x="20396" y="789787"/>
                  </a:lnTo>
                  <a:lnTo>
                    <a:pt x="21094" y="791870"/>
                  </a:lnTo>
                  <a:lnTo>
                    <a:pt x="22987" y="789101"/>
                  </a:lnTo>
                  <a:close/>
                </a:path>
                <a:path w="457200" h="817244">
                  <a:moveTo>
                    <a:pt x="25590" y="804138"/>
                  </a:moveTo>
                  <a:lnTo>
                    <a:pt x="23507" y="801547"/>
                  </a:lnTo>
                  <a:lnTo>
                    <a:pt x="22123" y="803275"/>
                  </a:lnTo>
                  <a:lnTo>
                    <a:pt x="23685" y="805345"/>
                  </a:lnTo>
                  <a:lnTo>
                    <a:pt x="25590" y="804138"/>
                  </a:lnTo>
                  <a:close/>
                </a:path>
                <a:path w="457200" h="817244">
                  <a:moveTo>
                    <a:pt x="130873" y="675157"/>
                  </a:moveTo>
                  <a:lnTo>
                    <a:pt x="130708" y="674814"/>
                  </a:lnTo>
                  <a:lnTo>
                    <a:pt x="130530" y="674293"/>
                  </a:lnTo>
                  <a:lnTo>
                    <a:pt x="129667" y="674649"/>
                  </a:lnTo>
                  <a:lnTo>
                    <a:pt x="128981" y="675157"/>
                  </a:lnTo>
                  <a:lnTo>
                    <a:pt x="128104" y="675513"/>
                  </a:lnTo>
                  <a:lnTo>
                    <a:pt x="128803" y="676541"/>
                  </a:lnTo>
                  <a:lnTo>
                    <a:pt x="130873" y="677405"/>
                  </a:lnTo>
                  <a:lnTo>
                    <a:pt x="130873" y="675513"/>
                  </a:lnTo>
                  <a:lnTo>
                    <a:pt x="130873" y="675157"/>
                  </a:lnTo>
                  <a:close/>
                </a:path>
                <a:path w="457200" h="817244">
                  <a:moveTo>
                    <a:pt x="136232" y="663409"/>
                  </a:moveTo>
                  <a:lnTo>
                    <a:pt x="131737" y="657529"/>
                  </a:lnTo>
                  <a:lnTo>
                    <a:pt x="130187" y="663067"/>
                  </a:lnTo>
                  <a:lnTo>
                    <a:pt x="126555" y="665137"/>
                  </a:lnTo>
                  <a:lnTo>
                    <a:pt x="130530" y="669975"/>
                  </a:lnTo>
                  <a:lnTo>
                    <a:pt x="133985" y="666343"/>
                  </a:lnTo>
                  <a:lnTo>
                    <a:pt x="136232" y="663409"/>
                  </a:lnTo>
                  <a:close/>
                </a:path>
                <a:path w="457200" h="817244">
                  <a:moveTo>
                    <a:pt x="137236" y="778205"/>
                  </a:moveTo>
                  <a:lnTo>
                    <a:pt x="133121" y="778205"/>
                  </a:lnTo>
                  <a:lnTo>
                    <a:pt x="130708" y="774230"/>
                  </a:lnTo>
                  <a:lnTo>
                    <a:pt x="135026" y="772325"/>
                  </a:lnTo>
                  <a:lnTo>
                    <a:pt x="130530" y="767308"/>
                  </a:lnTo>
                  <a:lnTo>
                    <a:pt x="127241" y="767308"/>
                  </a:lnTo>
                  <a:lnTo>
                    <a:pt x="124828" y="766800"/>
                  </a:lnTo>
                  <a:lnTo>
                    <a:pt x="124307" y="766610"/>
                  </a:lnTo>
                  <a:lnTo>
                    <a:pt x="124307" y="772502"/>
                  </a:lnTo>
                  <a:lnTo>
                    <a:pt x="119468" y="772160"/>
                  </a:lnTo>
                  <a:lnTo>
                    <a:pt x="118808" y="772502"/>
                  </a:lnTo>
                  <a:lnTo>
                    <a:pt x="116852" y="773544"/>
                  </a:lnTo>
                  <a:lnTo>
                    <a:pt x="116573" y="773544"/>
                  </a:lnTo>
                  <a:lnTo>
                    <a:pt x="119341" y="771334"/>
                  </a:lnTo>
                  <a:lnTo>
                    <a:pt x="121958" y="769416"/>
                  </a:lnTo>
                  <a:lnTo>
                    <a:pt x="124307" y="772502"/>
                  </a:lnTo>
                  <a:lnTo>
                    <a:pt x="124307" y="766610"/>
                  </a:lnTo>
                  <a:lnTo>
                    <a:pt x="123444" y="766279"/>
                  </a:lnTo>
                  <a:lnTo>
                    <a:pt x="122923" y="763511"/>
                  </a:lnTo>
                  <a:lnTo>
                    <a:pt x="121881" y="757466"/>
                  </a:lnTo>
                  <a:lnTo>
                    <a:pt x="113931" y="764552"/>
                  </a:lnTo>
                  <a:lnTo>
                    <a:pt x="112204" y="766622"/>
                  </a:lnTo>
                  <a:lnTo>
                    <a:pt x="111683" y="766102"/>
                  </a:lnTo>
                  <a:lnTo>
                    <a:pt x="111163" y="765759"/>
                  </a:lnTo>
                  <a:lnTo>
                    <a:pt x="110655" y="764552"/>
                  </a:lnTo>
                  <a:lnTo>
                    <a:pt x="109232" y="766622"/>
                  </a:lnTo>
                  <a:lnTo>
                    <a:pt x="108407" y="767829"/>
                  </a:lnTo>
                  <a:lnTo>
                    <a:pt x="108762" y="769416"/>
                  </a:lnTo>
                  <a:lnTo>
                    <a:pt x="109207" y="771334"/>
                  </a:lnTo>
                  <a:lnTo>
                    <a:pt x="109245" y="771461"/>
                  </a:lnTo>
                  <a:lnTo>
                    <a:pt x="109397" y="772160"/>
                  </a:lnTo>
                  <a:lnTo>
                    <a:pt x="109435" y="772325"/>
                  </a:lnTo>
                  <a:lnTo>
                    <a:pt x="113588" y="771461"/>
                  </a:lnTo>
                  <a:lnTo>
                    <a:pt x="116395" y="773544"/>
                  </a:lnTo>
                  <a:lnTo>
                    <a:pt x="116001" y="773988"/>
                  </a:lnTo>
                  <a:lnTo>
                    <a:pt x="116484" y="773747"/>
                  </a:lnTo>
                  <a:lnTo>
                    <a:pt x="117576" y="777684"/>
                  </a:lnTo>
                  <a:lnTo>
                    <a:pt x="117627" y="777862"/>
                  </a:lnTo>
                  <a:lnTo>
                    <a:pt x="117906" y="778903"/>
                  </a:lnTo>
                  <a:lnTo>
                    <a:pt x="117563" y="779246"/>
                  </a:lnTo>
                  <a:lnTo>
                    <a:pt x="117690" y="780453"/>
                  </a:lnTo>
                  <a:lnTo>
                    <a:pt x="117741" y="780973"/>
                  </a:lnTo>
                  <a:lnTo>
                    <a:pt x="118427" y="780453"/>
                  </a:lnTo>
                  <a:lnTo>
                    <a:pt x="121018" y="785126"/>
                  </a:lnTo>
                  <a:lnTo>
                    <a:pt x="126733" y="781316"/>
                  </a:lnTo>
                  <a:lnTo>
                    <a:pt x="130708" y="780630"/>
                  </a:lnTo>
                  <a:lnTo>
                    <a:pt x="130632" y="778903"/>
                  </a:lnTo>
                  <a:lnTo>
                    <a:pt x="131229" y="777862"/>
                  </a:lnTo>
                  <a:lnTo>
                    <a:pt x="132257" y="780110"/>
                  </a:lnTo>
                  <a:lnTo>
                    <a:pt x="137236" y="778205"/>
                  </a:lnTo>
                  <a:close/>
                </a:path>
                <a:path w="457200" h="817244">
                  <a:moveTo>
                    <a:pt x="138569" y="777684"/>
                  </a:moveTo>
                  <a:lnTo>
                    <a:pt x="137236" y="778205"/>
                  </a:lnTo>
                  <a:lnTo>
                    <a:pt x="138379" y="778205"/>
                  </a:lnTo>
                  <a:lnTo>
                    <a:pt x="138506" y="777862"/>
                  </a:lnTo>
                  <a:lnTo>
                    <a:pt x="138569" y="777684"/>
                  </a:lnTo>
                  <a:close/>
                </a:path>
                <a:path w="457200" h="817244">
                  <a:moveTo>
                    <a:pt x="149898" y="773023"/>
                  </a:moveTo>
                  <a:lnTo>
                    <a:pt x="148336" y="766800"/>
                  </a:lnTo>
                  <a:lnTo>
                    <a:pt x="148297" y="766622"/>
                  </a:lnTo>
                  <a:lnTo>
                    <a:pt x="148209" y="766279"/>
                  </a:lnTo>
                  <a:lnTo>
                    <a:pt x="148170" y="766102"/>
                  </a:lnTo>
                  <a:lnTo>
                    <a:pt x="148082" y="765759"/>
                  </a:lnTo>
                  <a:lnTo>
                    <a:pt x="147993" y="765416"/>
                  </a:lnTo>
                  <a:lnTo>
                    <a:pt x="141249" y="768527"/>
                  </a:lnTo>
                  <a:lnTo>
                    <a:pt x="138137" y="772502"/>
                  </a:lnTo>
                  <a:lnTo>
                    <a:pt x="139001" y="772845"/>
                  </a:lnTo>
                  <a:lnTo>
                    <a:pt x="139344" y="773544"/>
                  </a:lnTo>
                  <a:lnTo>
                    <a:pt x="139865" y="774230"/>
                  </a:lnTo>
                  <a:lnTo>
                    <a:pt x="138569" y="777684"/>
                  </a:lnTo>
                  <a:lnTo>
                    <a:pt x="149898" y="773023"/>
                  </a:lnTo>
                  <a:close/>
                </a:path>
                <a:path w="457200" h="817244">
                  <a:moveTo>
                    <a:pt x="150926" y="697115"/>
                  </a:moveTo>
                  <a:lnTo>
                    <a:pt x="147815" y="695388"/>
                  </a:lnTo>
                  <a:lnTo>
                    <a:pt x="146443" y="695045"/>
                  </a:lnTo>
                  <a:lnTo>
                    <a:pt x="145567" y="695909"/>
                  </a:lnTo>
                  <a:lnTo>
                    <a:pt x="145224" y="697293"/>
                  </a:lnTo>
                  <a:lnTo>
                    <a:pt x="145567" y="693496"/>
                  </a:lnTo>
                  <a:lnTo>
                    <a:pt x="139344" y="695566"/>
                  </a:lnTo>
                  <a:lnTo>
                    <a:pt x="140385" y="697814"/>
                  </a:lnTo>
                  <a:lnTo>
                    <a:pt x="139865" y="698334"/>
                  </a:lnTo>
                  <a:lnTo>
                    <a:pt x="139179" y="698334"/>
                  </a:lnTo>
                  <a:lnTo>
                    <a:pt x="139865" y="699198"/>
                  </a:lnTo>
                  <a:lnTo>
                    <a:pt x="139700" y="699363"/>
                  </a:lnTo>
                  <a:lnTo>
                    <a:pt x="139700" y="699884"/>
                  </a:lnTo>
                  <a:lnTo>
                    <a:pt x="140208" y="699884"/>
                  </a:lnTo>
                  <a:lnTo>
                    <a:pt x="141770" y="703173"/>
                  </a:lnTo>
                  <a:lnTo>
                    <a:pt x="146951" y="703338"/>
                  </a:lnTo>
                  <a:lnTo>
                    <a:pt x="144538" y="698855"/>
                  </a:lnTo>
                  <a:lnTo>
                    <a:pt x="144703" y="698677"/>
                  </a:lnTo>
                  <a:lnTo>
                    <a:pt x="145402" y="698855"/>
                  </a:lnTo>
                  <a:lnTo>
                    <a:pt x="145567" y="698500"/>
                  </a:lnTo>
                  <a:lnTo>
                    <a:pt x="145567" y="698334"/>
                  </a:lnTo>
                  <a:lnTo>
                    <a:pt x="147307" y="700405"/>
                  </a:lnTo>
                  <a:lnTo>
                    <a:pt x="150926" y="697115"/>
                  </a:lnTo>
                  <a:close/>
                </a:path>
                <a:path w="457200" h="817244">
                  <a:moveTo>
                    <a:pt x="151663" y="680288"/>
                  </a:moveTo>
                  <a:lnTo>
                    <a:pt x="149783" y="676567"/>
                  </a:lnTo>
                  <a:lnTo>
                    <a:pt x="144881" y="675678"/>
                  </a:lnTo>
                  <a:lnTo>
                    <a:pt x="144881" y="674814"/>
                  </a:lnTo>
                  <a:lnTo>
                    <a:pt x="144538" y="674128"/>
                  </a:lnTo>
                  <a:lnTo>
                    <a:pt x="143497" y="673608"/>
                  </a:lnTo>
                  <a:lnTo>
                    <a:pt x="144703" y="673087"/>
                  </a:lnTo>
                  <a:lnTo>
                    <a:pt x="146088" y="675513"/>
                  </a:lnTo>
                  <a:lnTo>
                    <a:pt x="146050" y="666991"/>
                  </a:lnTo>
                  <a:lnTo>
                    <a:pt x="142532" y="663930"/>
                  </a:lnTo>
                  <a:lnTo>
                    <a:pt x="139357" y="665137"/>
                  </a:lnTo>
                  <a:lnTo>
                    <a:pt x="140385" y="671703"/>
                  </a:lnTo>
                  <a:lnTo>
                    <a:pt x="137617" y="668248"/>
                  </a:lnTo>
                  <a:lnTo>
                    <a:pt x="131572" y="673950"/>
                  </a:lnTo>
                  <a:lnTo>
                    <a:pt x="134505" y="676376"/>
                  </a:lnTo>
                  <a:lnTo>
                    <a:pt x="132778" y="682942"/>
                  </a:lnTo>
                  <a:lnTo>
                    <a:pt x="138658" y="683806"/>
                  </a:lnTo>
                  <a:lnTo>
                    <a:pt x="143154" y="685190"/>
                  </a:lnTo>
                  <a:lnTo>
                    <a:pt x="140728" y="687959"/>
                  </a:lnTo>
                  <a:lnTo>
                    <a:pt x="149555" y="692111"/>
                  </a:lnTo>
                  <a:lnTo>
                    <a:pt x="147650" y="686396"/>
                  </a:lnTo>
                  <a:lnTo>
                    <a:pt x="146088" y="685888"/>
                  </a:lnTo>
                  <a:lnTo>
                    <a:pt x="142113" y="680173"/>
                  </a:lnTo>
                  <a:lnTo>
                    <a:pt x="145745" y="682421"/>
                  </a:lnTo>
                  <a:lnTo>
                    <a:pt x="150380" y="683387"/>
                  </a:lnTo>
                  <a:lnTo>
                    <a:pt x="151663" y="680288"/>
                  </a:lnTo>
                  <a:close/>
                </a:path>
                <a:path w="457200" h="817244">
                  <a:moveTo>
                    <a:pt x="154051" y="677583"/>
                  </a:moveTo>
                  <a:lnTo>
                    <a:pt x="153352" y="673430"/>
                  </a:lnTo>
                  <a:lnTo>
                    <a:pt x="152311" y="672045"/>
                  </a:lnTo>
                  <a:lnTo>
                    <a:pt x="150926" y="672045"/>
                  </a:lnTo>
                  <a:lnTo>
                    <a:pt x="149720" y="672223"/>
                  </a:lnTo>
                  <a:lnTo>
                    <a:pt x="148170" y="673087"/>
                  </a:lnTo>
                  <a:lnTo>
                    <a:pt x="154051" y="677583"/>
                  </a:lnTo>
                  <a:close/>
                </a:path>
                <a:path w="457200" h="817244">
                  <a:moveTo>
                    <a:pt x="162166" y="688301"/>
                  </a:moveTo>
                  <a:lnTo>
                    <a:pt x="159410" y="681393"/>
                  </a:lnTo>
                  <a:lnTo>
                    <a:pt x="156286" y="681558"/>
                  </a:lnTo>
                  <a:lnTo>
                    <a:pt x="152311" y="681393"/>
                  </a:lnTo>
                  <a:lnTo>
                    <a:pt x="154559" y="688644"/>
                  </a:lnTo>
                  <a:lnTo>
                    <a:pt x="158191" y="687438"/>
                  </a:lnTo>
                  <a:lnTo>
                    <a:pt x="162166" y="688301"/>
                  </a:lnTo>
                  <a:close/>
                </a:path>
                <a:path w="457200" h="817244">
                  <a:moveTo>
                    <a:pt x="164592" y="634365"/>
                  </a:moveTo>
                  <a:lnTo>
                    <a:pt x="163385" y="625716"/>
                  </a:lnTo>
                  <a:lnTo>
                    <a:pt x="158889" y="624154"/>
                  </a:lnTo>
                  <a:lnTo>
                    <a:pt x="150063" y="620699"/>
                  </a:lnTo>
                  <a:lnTo>
                    <a:pt x="148704" y="629793"/>
                  </a:lnTo>
                  <a:lnTo>
                    <a:pt x="148513" y="629691"/>
                  </a:lnTo>
                  <a:lnTo>
                    <a:pt x="146786" y="631596"/>
                  </a:lnTo>
                  <a:lnTo>
                    <a:pt x="147815" y="632460"/>
                  </a:lnTo>
                  <a:lnTo>
                    <a:pt x="149898" y="632637"/>
                  </a:lnTo>
                  <a:lnTo>
                    <a:pt x="149339" y="631126"/>
                  </a:lnTo>
                  <a:lnTo>
                    <a:pt x="157327" y="631596"/>
                  </a:lnTo>
                  <a:lnTo>
                    <a:pt x="164592" y="634365"/>
                  </a:lnTo>
                  <a:close/>
                </a:path>
                <a:path w="457200" h="817244">
                  <a:moveTo>
                    <a:pt x="164769" y="664959"/>
                  </a:moveTo>
                  <a:lnTo>
                    <a:pt x="161302" y="662025"/>
                  </a:lnTo>
                  <a:lnTo>
                    <a:pt x="159575" y="658393"/>
                  </a:lnTo>
                  <a:lnTo>
                    <a:pt x="149898" y="658736"/>
                  </a:lnTo>
                  <a:lnTo>
                    <a:pt x="150241" y="662190"/>
                  </a:lnTo>
                  <a:lnTo>
                    <a:pt x="150583" y="663752"/>
                  </a:lnTo>
                  <a:lnTo>
                    <a:pt x="151104" y="664438"/>
                  </a:lnTo>
                  <a:lnTo>
                    <a:pt x="153009" y="664616"/>
                  </a:lnTo>
                  <a:lnTo>
                    <a:pt x="156464" y="665137"/>
                  </a:lnTo>
                  <a:lnTo>
                    <a:pt x="153873" y="669798"/>
                  </a:lnTo>
                  <a:lnTo>
                    <a:pt x="155600" y="672744"/>
                  </a:lnTo>
                  <a:lnTo>
                    <a:pt x="158826" y="676732"/>
                  </a:lnTo>
                  <a:lnTo>
                    <a:pt x="162191" y="676440"/>
                  </a:lnTo>
                  <a:lnTo>
                    <a:pt x="163652" y="673252"/>
                  </a:lnTo>
                  <a:lnTo>
                    <a:pt x="161137" y="668591"/>
                  </a:lnTo>
                  <a:lnTo>
                    <a:pt x="159575" y="667550"/>
                  </a:lnTo>
                  <a:lnTo>
                    <a:pt x="159575" y="665480"/>
                  </a:lnTo>
                  <a:lnTo>
                    <a:pt x="157670" y="664794"/>
                  </a:lnTo>
                  <a:lnTo>
                    <a:pt x="158191" y="662711"/>
                  </a:lnTo>
                  <a:lnTo>
                    <a:pt x="164769" y="664959"/>
                  </a:lnTo>
                  <a:close/>
                </a:path>
                <a:path w="457200" h="817244">
                  <a:moveTo>
                    <a:pt x="167703" y="701446"/>
                  </a:moveTo>
                  <a:lnTo>
                    <a:pt x="166662" y="700582"/>
                  </a:lnTo>
                  <a:lnTo>
                    <a:pt x="163029" y="700227"/>
                  </a:lnTo>
                  <a:lnTo>
                    <a:pt x="165798" y="704723"/>
                  </a:lnTo>
                  <a:lnTo>
                    <a:pt x="167703" y="701446"/>
                  </a:lnTo>
                  <a:close/>
                </a:path>
                <a:path w="457200" h="817244">
                  <a:moveTo>
                    <a:pt x="170129" y="625373"/>
                  </a:moveTo>
                  <a:lnTo>
                    <a:pt x="168046" y="621563"/>
                  </a:lnTo>
                  <a:lnTo>
                    <a:pt x="166662" y="620534"/>
                  </a:lnTo>
                  <a:lnTo>
                    <a:pt x="165455" y="621042"/>
                  </a:lnTo>
                  <a:lnTo>
                    <a:pt x="164414" y="621398"/>
                  </a:lnTo>
                  <a:lnTo>
                    <a:pt x="163385" y="622947"/>
                  </a:lnTo>
                  <a:lnTo>
                    <a:pt x="170129" y="625373"/>
                  </a:lnTo>
                  <a:close/>
                </a:path>
                <a:path w="457200" h="817244">
                  <a:moveTo>
                    <a:pt x="171678" y="677405"/>
                  </a:moveTo>
                  <a:lnTo>
                    <a:pt x="170294" y="675855"/>
                  </a:lnTo>
                  <a:lnTo>
                    <a:pt x="167017" y="675513"/>
                  </a:lnTo>
                  <a:lnTo>
                    <a:pt x="162953" y="677976"/>
                  </a:lnTo>
                  <a:lnTo>
                    <a:pt x="164744" y="682256"/>
                  </a:lnTo>
                  <a:lnTo>
                    <a:pt x="168833" y="684453"/>
                  </a:lnTo>
                  <a:lnTo>
                    <a:pt x="171678" y="680694"/>
                  </a:lnTo>
                  <a:lnTo>
                    <a:pt x="171678" y="677405"/>
                  </a:lnTo>
                  <a:close/>
                </a:path>
                <a:path w="457200" h="817244">
                  <a:moveTo>
                    <a:pt x="173405" y="645426"/>
                  </a:moveTo>
                  <a:lnTo>
                    <a:pt x="170815" y="644906"/>
                  </a:lnTo>
                  <a:lnTo>
                    <a:pt x="168910" y="644906"/>
                  </a:lnTo>
                  <a:lnTo>
                    <a:pt x="168516" y="647344"/>
                  </a:lnTo>
                  <a:lnTo>
                    <a:pt x="164769" y="646290"/>
                  </a:lnTo>
                  <a:lnTo>
                    <a:pt x="164592" y="650608"/>
                  </a:lnTo>
                  <a:lnTo>
                    <a:pt x="164592" y="652691"/>
                  </a:lnTo>
                  <a:lnTo>
                    <a:pt x="171678" y="655104"/>
                  </a:lnTo>
                  <a:lnTo>
                    <a:pt x="170129" y="650963"/>
                  </a:lnTo>
                  <a:lnTo>
                    <a:pt x="169367" y="648474"/>
                  </a:lnTo>
                  <a:lnTo>
                    <a:pt x="170294" y="648716"/>
                  </a:lnTo>
                  <a:lnTo>
                    <a:pt x="169951" y="649058"/>
                  </a:lnTo>
                  <a:lnTo>
                    <a:pt x="170637" y="650100"/>
                  </a:lnTo>
                  <a:lnTo>
                    <a:pt x="171335" y="649744"/>
                  </a:lnTo>
                  <a:lnTo>
                    <a:pt x="170815" y="649401"/>
                  </a:lnTo>
                  <a:lnTo>
                    <a:pt x="170637" y="648881"/>
                  </a:lnTo>
                  <a:lnTo>
                    <a:pt x="172885" y="648881"/>
                  </a:lnTo>
                  <a:lnTo>
                    <a:pt x="173405" y="645426"/>
                  </a:lnTo>
                  <a:close/>
                </a:path>
                <a:path w="457200" h="817244">
                  <a:moveTo>
                    <a:pt x="175653" y="682078"/>
                  </a:moveTo>
                  <a:lnTo>
                    <a:pt x="174625" y="681215"/>
                  </a:lnTo>
                  <a:lnTo>
                    <a:pt x="172885" y="680529"/>
                  </a:lnTo>
                  <a:lnTo>
                    <a:pt x="172542" y="682078"/>
                  </a:lnTo>
                  <a:lnTo>
                    <a:pt x="173240" y="683463"/>
                  </a:lnTo>
                  <a:lnTo>
                    <a:pt x="175653" y="682078"/>
                  </a:lnTo>
                  <a:close/>
                </a:path>
                <a:path w="457200" h="817244">
                  <a:moveTo>
                    <a:pt x="175653" y="592861"/>
                  </a:moveTo>
                  <a:lnTo>
                    <a:pt x="174967" y="592696"/>
                  </a:lnTo>
                  <a:lnTo>
                    <a:pt x="174625" y="592175"/>
                  </a:lnTo>
                  <a:lnTo>
                    <a:pt x="174269" y="592696"/>
                  </a:lnTo>
                  <a:lnTo>
                    <a:pt x="175133" y="593559"/>
                  </a:lnTo>
                  <a:lnTo>
                    <a:pt x="175653" y="592861"/>
                  </a:lnTo>
                  <a:close/>
                </a:path>
                <a:path w="457200" h="817244">
                  <a:moveTo>
                    <a:pt x="176517" y="699020"/>
                  </a:moveTo>
                  <a:lnTo>
                    <a:pt x="173926" y="698855"/>
                  </a:lnTo>
                  <a:lnTo>
                    <a:pt x="172720" y="698677"/>
                  </a:lnTo>
                  <a:lnTo>
                    <a:pt x="172885" y="699719"/>
                  </a:lnTo>
                  <a:lnTo>
                    <a:pt x="172885" y="700582"/>
                  </a:lnTo>
                  <a:lnTo>
                    <a:pt x="173748" y="701611"/>
                  </a:lnTo>
                  <a:lnTo>
                    <a:pt x="174447" y="700747"/>
                  </a:lnTo>
                  <a:lnTo>
                    <a:pt x="176517" y="699020"/>
                  </a:lnTo>
                  <a:close/>
                </a:path>
                <a:path w="457200" h="817244">
                  <a:moveTo>
                    <a:pt x="177558" y="689343"/>
                  </a:moveTo>
                  <a:lnTo>
                    <a:pt x="175996" y="687781"/>
                  </a:lnTo>
                  <a:lnTo>
                    <a:pt x="175310" y="687616"/>
                  </a:lnTo>
                  <a:lnTo>
                    <a:pt x="170942" y="687959"/>
                  </a:lnTo>
                  <a:lnTo>
                    <a:pt x="171500" y="690359"/>
                  </a:lnTo>
                  <a:lnTo>
                    <a:pt x="174536" y="691819"/>
                  </a:lnTo>
                  <a:lnTo>
                    <a:pt x="177558" y="689343"/>
                  </a:lnTo>
                  <a:close/>
                </a:path>
                <a:path w="457200" h="817244">
                  <a:moveTo>
                    <a:pt x="179984" y="634530"/>
                  </a:moveTo>
                  <a:lnTo>
                    <a:pt x="178244" y="631939"/>
                  </a:lnTo>
                  <a:lnTo>
                    <a:pt x="177038" y="627786"/>
                  </a:lnTo>
                  <a:lnTo>
                    <a:pt x="169951" y="627621"/>
                  </a:lnTo>
                  <a:lnTo>
                    <a:pt x="172885" y="632460"/>
                  </a:lnTo>
                  <a:lnTo>
                    <a:pt x="173405" y="635914"/>
                  </a:lnTo>
                  <a:lnTo>
                    <a:pt x="179984" y="634530"/>
                  </a:lnTo>
                  <a:close/>
                </a:path>
                <a:path w="457200" h="817244">
                  <a:moveTo>
                    <a:pt x="180492" y="720636"/>
                  </a:moveTo>
                  <a:lnTo>
                    <a:pt x="179984" y="716661"/>
                  </a:lnTo>
                  <a:lnTo>
                    <a:pt x="179806" y="715619"/>
                  </a:lnTo>
                  <a:lnTo>
                    <a:pt x="179984" y="714578"/>
                  </a:lnTo>
                  <a:lnTo>
                    <a:pt x="179806" y="713714"/>
                  </a:lnTo>
                  <a:lnTo>
                    <a:pt x="178422" y="709396"/>
                  </a:lnTo>
                  <a:lnTo>
                    <a:pt x="169608" y="715797"/>
                  </a:lnTo>
                  <a:lnTo>
                    <a:pt x="174104" y="718731"/>
                  </a:lnTo>
                  <a:lnTo>
                    <a:pt x="177038" y="720979"/>
                  </a:lnTo>
                  <a:lnTo>
                    <a:pt x="180492" y="720636"/>
                  </a:lnTo>
                  <a:close/>
                </a:path>
                <a:path w="457200" h="817244">
                  <a:moveTo>
                    <a:pt x="183603" y="637641"/>
                  </a:moveTo>
                  <a:lnTo>
                    <a:pt x="182575" y="636778"/>
                  </a:lnTo>
                  <a:lnTo>
                    <a:pt x="182054" y="637997"/>
                  </a:lnTo>
                  <a:lnTo>
                    <a:pt x="181876" y="638683"/>
                  </a:lnTo>
                  <a:lnTo>
                    <a:pt x="183095" y="639724"/>
                  </a:lnTo>
                  <a:lnTo>
                    <a:pt x="183438" y="638505"/>
                  </a:lnTo>
                  <a:lnTo>
                    <a:pt x="183603" y="637641"/>
                  </a:lnTo>
                  <a:close/>
                </a:path>
                <a:path w="457200" h="817244">
                  <a:moveTo>
                    <a:pt x="188963" y="752271"/>
                  </a:moveTo>
                  <a:lnTo>
                    <a:pt x="187909" y="746391"/>
                  </a:lnTo>
                  <a:lnTo>
                    <a:pt x="187883" y="746226"/>
                  </a:lnTo>
                  <a:lnTo>
                    <a:pt x="187756" y="745528"/>
                  </a:lnTo>
                  <a:lnTo>
                    <a:pt x="184302" y="746391"/>
                  </a:lnTo>
                  <a:lnTo>
                    <a:pt x="182918" y="746226"/>
                  </a:lnTo>
                  <a:lnTo>
                    <a:pt x="182232" y="743978"/>
                  </a:lnTo>
                  <a:lnTo>
                    <a:pt x="181419" y="745363"/>
                  </a:lnTo>
                  <a:lnTo>
                    <a:pt x="181317" y="745528"/>
                  </a:lnTo>
                  <a:lnTo>
                    <a:pt x="181216" y="745705"/>
                  </a:lnTo>
                  <a:lnTo>
                    <a:pt x="181114" y="745871"/>
                  </a:lnTo>
                  <a:lnTo>
                    <a:pt x="181013" y="746048"/>
                  </a:lnTo>
                  <a:lnTo>
                    <a:pt x="180949" y="753833"/>
                  </a:lnTo>
                  <a:lnTo>
                    <a:pt x="180708" y="754037"/>
                  </a:lnTo>
                  <a:lnTo>
                    <a:pt x="179489" y="755040"/>
                  </a:lnTo>
                  <a:lnTo>
                    <a:pt x="179285" y="755218"/>
                  </a:lnTo>
                  <a:lnTo>
                    <a:pt x="179222" y="753135"/>
                  </a:lnTo>
                  <a:lnTo>
                    <a:pt x="179146" y="752970"/>
                  </a:lnTo>
                  <a:lnTo>
                    <a:pt x="179082" y="752792"/>
                  </a:lnTo>
                  <a:lnTo>
                    <a:pt x="179006" y="752614"/>
                  </a:lnTo>
                  <a:lnTo>
                    <a:pt x="178943" y="752449"/>
                  </a:lnTo>
                  <a:lnTo>
                    <a:pt x="179285" y="752449"/>
                  </a:lnTo>
                  <a:lnTo>
                    <a:pt x="179984" y="751586"/>
                  </a:lnTo>
                  <a:lnTo>
                    <a:pt x="180086" y="751928"/>
                  </a:lnTo>
                  <a:lnTo>
                    <a:pt x="180187" y="752271"/>
                  </a:lnTo>
                  <a:lnTo>
                    <a:pt x="180289" y="752614"/>
                  </a:lnTo>
                  <a:lnTo>
                    <a:pt x="180390" y="752970"/>
                  </a:lnTo>
                  <a:lnTo>
                    <a:pt x="180492" y="753313"/>
                  </a:lnTo>
                  <a:lnTo>
                    <a:pt x="180543" y="753478"/>
                  </a:lnTo>
                  <a:lnTo>
                    <a:pt x="180657" y="753833"/>
                  </a:lnTo>
                  <a:lnTo>
                    <a:pt x="180949" y="753833"/>
                  </a:lnTo>
                  <a:lnTo>
                    <a:pt x="180949" y="746048"/>
                  </a:lnTo>
                  <a:lnTo>
                    <a:pt x="179108" y="745871"/>
                  </a:lnTo>
                  <a:lnTo>
                    <a:pt x="180149" y="742416"/>
                  </a:lnTo>
                  <a:lnTo>
                    <a:pt x="178943" y="741210"/>
                  </a:lnTo>
                  <a:lnTo>
                    <a:pt x="178422" y="739889"/>
                  </a:lnTo>
                  <a:lnTo>
                    <a:pt x="178422" y="752792"/>
                  </a:lnTo>
                  <a:lnTo>
                    <a:pt x="177901" y="752970"/>
                  </a:lnTo>
                  <a:lnTo>
                    <a:pt x="177380" y="753313"/>
                  </a:lnTo>
                  <a:lnTo>
                    <a:pt x="177469" y="752449"/>
                  </a:lnTo>
                  <a:lnTo>
                    <a:pt x="177558" y="752271"/>
                  </a:lnTo>
                  <a:lnTo>
                    <a:pt x="177787" y="751928"/>
                  </a:lnTo>
                  <a:lnTo>
                    <a:pt x="177901" y="751751"/>
                  </a:lnTo>
                  <a:lnTo>
                    <a:pt x="178168" y="752271"/>
                  </a:lnTo>
                  <a:lnTo>
                    <a:pt x="178244" y="752449"/>
                  </a:lnTo>
                  <a:lnTo>
                    <a:pt x="178333" y="752614"/>
                  </a:lnTo>
                  <a:lnTo>
                    <a:pt x="178422" y="752792"/>
                  </a:lnTo>
                  <a:lnTo>
                    <a:pt x="178422" y="739889"/>
                  </a:lnTo>
                  <a:lnTo>
                    <a:pt x="177076" y="736460"/>
                  </a:lnTo>
                  <a:lnTo>
                    <a:pt x="174231" y="732434"/>
                  </a:lnTo>
                  <a:lnTo>
                    <a:pt x="174180" y="729970"/>
                  </a:lnTo>
                  <a:lnTo>
                    <a:pt x="180670" y="729970"/>
                  </a:lnTo>
                  <a:lnTo>
                    <a:pt x="181533" y="729792"/>
                  </a:lnTo>
                  <a:lnTo>
                    <a:pt x="181787" y="729284"/>
                  </a:lnTo>
                  <a:lnTo>
                    <a:pt x="181876" y="728243"/>
                  </a:lnTo>
                  <a:lnTo>
                    <a:pt x="183273" y="723798"/>
                  </a:lnTo>
                  <a:lnTo>
                    <a:pt x="179755" y="722020"/>
                  </a:lnTo>
                  <a:lnTo>
                    <a:pt x="179324" y="721842"/>
                  </a:lnTo>
                  <a:lnTo>
                    <a:pt x="173863" y="720559"/>
                  </a:lnTo>
                  <a:lnTo>
                    <a:pt x="169608" y="717867"/>
                  </a:lnTo>
                  <a:lnTo>
                    <a:pt x="167881" y="715441"/>
                  </a:lnTo>
                  <a:lnTo>
                    <a:pt x="165633" y="713994"/>
                  </a:lnTo>
                  <a:lnTo>
                    <a:pt x="165633" y="721842"/>
                  </a:lnTo>
                  <a:lnTo>
                    <a:pt x="165277" y="722185"/>
                  </a:lnTo>
                  <a:lnTo>
                    <a:pt x="165277" y="722020"/>
                  </a:lnTo>
                  <a:lnTo>
                    <a:pt x="165633" y="721842"/>
                  </a:lnTo>
                  <a:lnTo>
                    <a:pt x="165633" y="713994"/>
                  </a:lnTo>
                  <a:lnTo>
                    <a:pt x="164414" y="713193"/>
                  </a:lnTo>
                  <a:lnTo>
                    <a:pt x="161480" y="713193"/>
                  </a:lnTo>
                  <a:lnTo>
                    <a:pt x="160807" y="709447"/>
                  </a:lnTo>
                  <a:lnTo>
                    <a:pt x="155473" y="710755"/>
                  </a:lnTo>
                  <a:lnTo>
                    <a:pt x="151358" y="714629"/>
                  </a:lnTo>
                  <a:lnTo>
                    <a:pt x="154393" y="718553"/>
                  </a:lnTo>
                  <a:lnTo>
                    <a:pt x="154266" y="720115"/>
                  </a:lnTo>
                  <a:lnTo>
                    <a:pt x="154228" y="720559"/>
                  </a:lnTo>
                  <a:lnTo>
                    <a:pt x="154774" y="720559"/>
                  </a:lnTo>
                  <a:lnTo>
                    <a:pt x="158026" y="720115"/>
                  </a:lnTo>
                  <a:lnTo>
                    <a:pt x="157403" y="721842"/>
                  </a:lnTo>
                  <a:lnTo>
                    <a:pt x="157340" y="722020"/>
                  </a:lnTo>
                  <a:lnTo>
                    <a:pt x="157213" y="722363"/>
                  </a:lnTo>
                  <a:lnTo>
                    <a:pt x="157162" y="722541"/>
                  </a:lnTo>
                  <a:lnTo>
                    <a:pt x="157340" y="723569"/>
                  </a:lnTo>
                  <a:lnTo>
                    <a:pt x="158178" y="728243"/>
                  </a:lnTo>
                  <a:lnTo>
                    <a:pt x="158242" y="728586"/>
                  </a:lnTo>
                  <a:lnTo>
                    <a:pt x="158369" y="729284"/>
                  </a:lnTo>
                  <a:lnTo>
                    <a:pt x="161137" y="728243"/>
                  </a:lnTo>
                  <a:lnTo>
                    <a:pt x="164414" y="723569"/>
                  </a:lnTo>
                  <a:lnTo>
                    <a:pt x="163093" y="725551"/>
                  </a:lnTo>
                  <a:lnTo>
                    <a:pt x="163207" y="726859"/>
                  </a:lnTo>
                  <a:lnTo>
                    <a:pt x="164592" y="728586"/>
                  </a:lnTo>
                  <a:lnTo>
                    <a:pt x="161302" y="731354"/>
                  </a:lnTo>
                  <a:lnTo>
                    <a:pt x="164414" y="732904"/>
                  </a:lnTo>
                  <a:lnTo>
                    <a:pt x="164604" y="734644"/>
                  </a:lnTo>
                  <a:lnTo>
                    <a:pt x="164668" y="735152"/>
                  </a:lnTo>
                  <a:lnTo>
                    <a:pt x="164769" y="736015"/>
                  </a:lnTo>
                  <a:lnTo>
                    <a:pt x="162864" y="735152"/>
                  </a:lnTo>
                  <a:lnTo>
                    <a:pt x="161137" y="736015"/>
                  </a:lnTo>
                  <a:lnTo>
                    <a:pt x="160782" y="736193"/>
                  </a:lnTo>
                  <a:lnTo>
                    <a:pt x="160616" y="738441"/>
                  </a:lnTo>
                  <a:lnTo>
                    <a:pt x="156641" y="734644"/>
                  </a:lnTo>
                  <a:lnTo>
                    <a:pt x="157073" y="738441"/>
                  </a:lnTo>
                  <a:lnTo>
                    <a:pt x="157378" y="741210"/>
                  </a:lnTo>
                  <a:lnTo>
                    <a:pt x="157403" y="741375"/>
                  </a:lnTo>
                  <a:lnTo>
                    <a:pt x="157518" y="742416"/>
                  </a:lnTo>
                  <a:lnTo>
                    <a:pt x="157594" y="743115"/>
                  </a:lnTo>
                  <a:lnTo>
                    <a:pt x="157695" y="743978"/>
                  </a:lnTo>
                  <a:lnTo>
                    <a:pt x="157810" y="745007"/>
                  </a:lnTo>
                  <a:lnTo>
                    <a:pt x="157848" y="745363"/>
                  </a:lnTo>
                  <a:lnTo>
                    <a:pt x="160959" y="741375"/>
                  </a:lnTo>
                  <a:lnTo>
                    <a:pt x="160959" y="743115"/>
                  </a:lnTo>
                  <a:lnTo>
                    <a:pt x="161823" y="744842"/>
                  </a:lnTo>
                  <a:lnTo>
                    <a:pt x="162102" y="745007"/>
                  </a:lnTo>
                  <a:lnTo>
                    <a:pt x="163207" y="745705"/>
                  </a:lnTo>
                  <a:lnTo>
                    <a:pt x="163677" y="749338"/>
                  </a:lnTo>
                  <a:lnTo>
                    <a:pt x="163779" y="750201"/>
                  </a:lnTo>
                  <a:lnTo>
                    <a:pt x="163868" y="750887"/>
                  </a:lnTo>
                  <a:lnTo>
                    <a:pt x="163982" y="751751"/>
                  </a:lnTo>
                  <a:lnTo>
                    <a:pt x="164096" y="752614"/>
                  </a:lnTo>
                  <a:lnTo>
                    <a:pt x="164198" y="753478"/>
                  </a:lnTo>
                  <a:lnTo>
                    <a:pt x="164249" y="753833"/>
                  </a:lnTo>
                  <a:lnTo>
                    <a:pt x="168567" y="751586"/>
                  </a:lnTo>
                  <a:lnTo>
                    <a:pt x="169252" y="746391"/>
                  </a:lnTo>
                  <a:lnTo>
                    <a:pt x="169316" y="745871"/>
                  </a:lnTo>
                  <a:lnTo>
                    <a:pt x="169430" y="745007"/>
                  </a:lnTo>
                  <a:lnTo>
                    <a:pt x="169951" y="745528"/>
                  </a:lnTo>
                  <a:lnTo>
                    <a:pt x="170992" y="746048"/>
                  </a:lnTo>
                  <a:lnTo>
                    <a:pt x="171335" y="746226"/>
                  </a:lnTo>
                  <a:lnTo>
                    <a:pt x="171234" y="746391"/>
                  </a:lnTo>
                  <a:lnTo>
                    <a:pt x="170129" y="748296"/>
                  </a:lnTo>
                  <a:lnTo>
                    <a:pt x="170014" y="749338"/>
                  </a:lnTo>
                  <a:lnTo>
                    <a:pt x="169926" y="750201"/>
                  </a:lnTo>
                  <a:lnTo>
                    <a:pt x="169811" y="751230"/>
                  </a:lnTo>
                  <a:lnTo>
                    <a:pt x="169773" y="751586"/>
                  </a:lnTo>
                  <a:lnTo>
                    <a:pt x="169748" y="751751"/>
                  </a:lnTo>
                  <a:lnTo>
                    <a:pt x="169646" y="752792"/>
                  </a:lnTo>
                  <a:lnTo>
                    <a:pt x="169608" y="753135"/>
                  </a:lnTo>
                  <a:lnTo>
                    <a:pt x="173405" y="753313"/>
                  </a:lnTo>
                  <a:lnTo>
                    <a:pt x="174447" y="753313"/>
                  </a:lnTo>
                  <a:lnTo>
                    <a:pt x="176695" y="755218"/>
                  </a:lnTo>
                  <a:lnTo>
                    <a:pt x="174269" y="756767"/>
                  </a:lnTo>
                  <a:lnTo>
                    <a:pt x="172199" y="758151"/>
                  </a:lnTo>
                  <a:lnTo>
                    <a:pt x="173240" y="761263"/>
                  </a:lnTo>
                  <a:lnTo>
                    <a:pt x="171678" y="762825"/>
                  </a:lnTo>
                  <a:lnTo>
                    <a:pt x="175653" y="760742"/>
                  </a:lnTo>
                  <a:lnTo>
                    <a:pt x="183603" y="756246"/>
                  </a:lnTo>
                  <a:lnTo>
                    <a:pt x="182016" y="753935"/>
                  </a:lnTo>
                  <a:lnTo>
                    <a:pt x="184124" y="751586"/>
                  </a:lnTo>
                  <a:lnTo>
                    <a:pt x="182232" y="749338"/>
                  </a:lnTo>
                  <a:lnTo>
                    <a:pt x="183603" y="749338"/>
                  </a:lnTo>
                  <a:lnTo>
                    <a:pt x="184302" y="749858"/>
                  </a:lnTo>
                  <a:lnTo>
                    <a:pt x="183959" y="750201"/>
                  </a:lnTo>
                  <a:lnTo>
                    <a:pt x="184124" y="750722"/>
                  </a:lnTo>
                  <a:lnTo>
                    <a:pt x="184467" y="751230"/>
                  </a:lnTo>
                  <a:lnTo>
                    <a:pt x="184556" y="751586"/>
                  </a:lnTo>
                  <a:lnTo>
                    <a:pt x="184645" y="751928"/>
                  </a:lnTo>
                  <a:lnTo>
                    <a:pt x="185343" y="751408"/>
                  </a:lnTo>
                  <a:lnTo>
                    <a:pt x="185686" y="750887"/>
                  </a:lnTo>
                  <a:lnTo>
                    <a:pt x="185343" y="750201"/>
                  </a:lnTo>
                  <a:lnTo>
                    <a:pt x="188963" y="752271"/>
                  </a:lnTo>
                  <a:close/>
                </a:path>
                <a:path w="457200" h="817244">
                  <a:moveTo>
                    <a:pt x="189141" y="672223"/>
                  </a:moveTo>
                  <a:lnTo>
                    <a:pt x="187934" y="670674"/>
                  </a:lnTo>
                  <a:lnTo>
                    <a:pt x="185686" y="670674"/>
                  </a:lnTo>
                  <a:lnTo>
                    <a:pt x="184645" y="671360"/>
                  </a:lnTo>
                  <a:lnTo>
                    <a:pt x="184467" y="672566"/>
                  </a:lnTo>
                  <a:lnTo>
                    <a:pt x="184302" y="673087"/>
                  </a:lnTo>
                  <a:lnTo>
                    <a:pt x="185508" y="673950"/>
                  </a:lnTo>
                  <a:lnTo>
                    <a:pt x="186372" y="674814"/>
                  </a:lnTo>
                  <a:lnTo>
                    <a:pt x="187591" y="673950"/>
                  </a:lnTo>
                  <a:lnTo>
                    <a:pt x="189141" y="672223"/>
                  </a:lnTo>
                  <a:close/>
                </a:path>
                <a:path w="457200" h="817244">
                  <a:moveTo>
                    <a:pt x="189141" y="629170"/>
                  </a:moveTo>
                  <a:lnTo>
                    <a:pt x="186550" y="623290"/>
                  </a:lnTo>
                  <a:lnTo>
                    <a:pt x="185686" y="617766"/>
                  </a:lnTo>
                  <a:lnTo>
                    <a:pt x="175996" y="618286"/>
                  </a:lnTo>
                  <a:lnTo>
                    <a:pt x="178600" y="624509"/>
                  </a:lnTo>
                  <a:lnTo>
                    <a:pt x="179463" y="629348"/>
                  </a:lnTo>
                  <a:lnTo>
                    <a:pt x="189141" y="629170"/>
                  </a:lnTo>
                  <a:close/>
                </a:path>
                <a:path w="457200" h="817244">
                  <a:moveTo>
                    <a:pt x="190703" y="623290"/>
                  </a:moveTo>
                  <a:lnTo>
                    <a:pt x="189484" y="622782"/>
                  </a:lnTo>
                  <a:lnTo>
                    <a:pt x="187756" y="622782"/>
                  </a:lnTo>
                  <a:lnTo>
                    <a:pt x="188099" y="624332"/>
                  </a:lnTo>
                  <a:lnTo>
                    <a:pt x="189141" y="625373"/>
                  </a:lnTo>
                  <a:lnTo>
                    <a:pt x="190703" y="623290"/>
                  </a:lnTo>
                  <a:close/>
                </a:path>
                <a:path w="457200" h="817244">
                  <a:moveTo>
                    <a:pt x="193294" y="746569"/>
                  </a:moveTo>
                  <a:lnTo>
                    <a:pt x="192074" y="745705"/>
                  </a:lnTo>
                  <a:lnTo>
                    <a:pt x="191211" y="746569"/>
                  </a:lnTo>
                  <a:lnTo>
                    <a:pt x="191731" y="747776"/>
                  </a:lnTo>
                  <a:lnTo>
                    <a:pt x="192595" y="748639"/>
                  </a:lnTo>
                  <a:lnTo>
                    <a:pt x="192951" y="747433"/>
                  </a:lnTo>
                  <a:lnTo>
                    <a:pt x="193294" y="746569"/>
                  </a:lnTo>
                  <a:close/>
                </a:path>
                <a:path w="457200" h="817244">
                  <a:moveTo>
                    <a:pt x="195884" y="737755"/>
                  </a:moveTo>
                  <a:lnTo>
                    <a:pt x="190703" y="732739"/>
                  </a:lnTo>
                  <a:lnTo>
                    <a:pt x="187934" y="737057"/>
                  </a:lnTo>
                  <a:lnTo>
                    <a:pt x="187591" y="736714"/>
                  </a:lnTo>
                  <a:lnTo>
                    <a:pt x="187591" y="736371"/>
                  </a:lnTo>
                  <a:lnTo>
                    <a:pt x="187071" y="736193"/>
                  </a:lnTo>
                  <a:lnTo>
                    <a:pt x="185166" y="735672"/>
                  </a:lnTo>
                  <a:lnTo>
                    <a:pt x="184988" y="738263"/>
                  </a:lnTo>
                  <a:lnTo>
                    <a:pt x="186372" y="738619"/>
                  </a:lnTo>
                  <a:lnTo>
                    <a:pt x="184823" y="738619"/>
                  </a:lnTo>
                  <a:lnTo>
                    <a:pt x="184823" y="739825"/>
                  </a:lnTo>
                  <a:lnTo>
                    <a:pt x="185851" y="740168"/>
                  </a:lnTo>
                  <a:lnTo>
                    <a:pt x="187413" y="740511"/>
                  </a:lnTo>
                  <a:lnTo>
                    <a:pt x="187236" y="738962"/>
                  </a:lnTo>
                  <a:lnTo>
                    <a:pt x="187934" y="738962"/>
                  </a:lnTo>
                  <a:lnTo>
                    <a:pt x="188099" y="738784"/>
                  </a:lnTo>
                  <a:lnTo>
                    <a:pt x="188798" y="739305"/>
                  </a:lnTo>
                  <a:lnTo>
                    <a:pt x="190525" y="740003"/>
                  </a:lnTo>
                  <a:lnTo>
                    <a:pt x="195884" y="737755"/>
                  </a:lnTo>
                  <a:close/>
                </a:path>
                <a:path w="457200" h="817244">
                  <a:moveTo>
                    <a:pt x="196062" y="705942"/>
                  </a:moveTo>
                  <a:lnTo>
                    <a:pt x="195021" y="705078"/>
                  </a:lnTo>
                  <a:lnTo>
                    <a:pt x="193636" y="704380"/>
                  </a:lnTo>
                  <a:lnTo>
                    <a:pt x="193294" y="702132"/>
                  </a:lnTo>
                  <a:lnTo>
                    <a:pt x="191211" y="701446"/>
                  </a:lnTo>
                  <a:lnTo>
                    <a:pt x="188963" y="701446"/>
                  </a:lnTo>
                  <a:lnTo>
                    <a:pt x="186372" y="699363"/>
                  </a:lnTo>
                  <a:lnTo>
                    <a:pt x="180149" y="701611"/>
                  </a:lnTo>
                  <a:lnTo>
                    <a:pt x="182575" y="705078"/>
                  </a:lnTo>
                  <a:lnTo>
                    <a:pt x="178600" y="707148"/>
                  </a:lnTo>
                  <a:lnTo>
                    <a:pt x="185166" y="711301"/>
                  </a:lnTo>
                  <a:lnTo>
                    <a:pt x="187934" y="709218"/>
                  </a:lnTo>
                  <a:lnTo>
                    <a:pt x="188099" y="709218"/>
                  </a:lnTo>
                  <a:lnTo>
                    <a:pt x="190182" y="710260"/>
                  </a:lnTo>
                  <a:lnTo>
                    <a:pt x="192951" y="711301"/>
                  </a:lnTo>
                  <a:lnTo>
                    <a:pt x="193979" y="708533"/>
                  </a:lnTo>
                  <a:lnTo>
                    <a:pt x="194157" y="708710"/>
                  </a:lnTo>
                  <a:lnTo>
                    <a:pt x="194843" y="708190"/>
                  </a:lnTo>
                  <a:lnTo>
                    <a:pt x="196062" y="707669"/>
                  </a:lnTo>
                  <a:lnTo>
                    <a:pt x="196062" y="707148"/>
                  </a:lnTo>
                  <a:lnTo>
                    <a:pt x="196062" y="705942"/>
                  </a:lnTo>
                  <a:close/>
                </a:path>
                <a:path w="457200" h="817244">
                  <a:moveTo>
                    <a:pt x="196570" y="606526"/>
                  </a:moveTo>
                  <a:lnTo>
                    <a:pt x="193979" y="604621"/>
                  </a:lnTo>
                  <a:lnTo>
                    <a:pt x="193979" y="604964"/>
                  </a:lnTo>
                  <a:lnTo>
                    <a:pt x="193814" y="605320"/>
                  </a:lnTo>
                  <a:lnTo>
                    <a:pt x="193814" y="605663"/>
                  </a:lnTo>
                  <a:lnTo>
                    <a:pt x="193814" y="606869"/>
                  </a:lnTo>
                  <a:lnTo>
                    <a:pt x="195541" y="607212"/>
                  </a:lnTo>
                  <a:lnTo>
                    <a:pt x="195884" y="606869"/>
                  </a:lnTo>
                  <a:lnTo>
                    <a:pt x="196570" y="606526"/>
                  </a:lnTo>
                  <a:close/>
                </a:path>
                <a:path w="457200" h="817244">
                  <a:moveTo>
                    <a:pt x="198996" y="611365"/>
                  </a:moveTo>
                  <a:lnTo>
                    <a:pt x="198132" y="609815"/>
                  </a:lnTo>
                  <a:lnTo>
                    <a:pt x="197789" y="609117"/>
                  </a:lnTo>
                  <a:lnTo>
                    <a:pt x="197446" y="608596"/>
                  </a:lnTo>
                  <a:lnTo>
                    <a:pt x="197269" y="608596"/>
                  </a:lnTo>
                  <a:lnTo>
                    <a:pt x="193814" y="609981"/>
                  </a:lnTo>
                  <a:lnTo>
                    <a:pt x="194500" y="612063"/>
                  </a:lnTo>
                  <a:lnTo>
                    <a:pt x="197269" y="613092"/>
                  </a:lnTo>
                  <a:lnTo>
                    <a:pt x="197612" y="612063"/>
                  </a:lnTo>
                  <a:lnTo>
                    <a:pt x="198996" y="611365"/>
                  </a:lnTo>
                  <a:close/>
                </a:path>
                <a:path w="457200" h="817244">
                  <a:moveTo>
                    <a:pt x="201422" y="736371"/>
                  </a:moveTo>
                  <a:lnTo>
                    <a:pt x="201244" y="734288"/>
                  </a:lnTo>
                  <a:lnTo>
                    <a:pt x="200037" y="734987"/>
                  </a:lnTo>
                  <a:lnTo>
                    <a:pt x="199682" y="734288"/>
                  </a:lnTo>
                  <a:lnTo>
                    <a:pt x="198996" y="733602"/>
                  </a:lnTo>
                  <a:lnTo>
                    <a:pt x="198653" y="732739"/>
                  </a:lnTo>
                  <a:lnTo>
                    <a:pt x="197612" y="733425"/>
                  </a:lnTo>
                  <a:lnTo>
                    <a:pt x="196570" y="733945"/>
                  </a:lnTo>
                  <a:lnTo>
                    <a:pt x="196062" y="734288"/>
                  </a:lnTo>
                  <a:lnTo>
                    <a:pt x="195541" y="737235"/>
                  </a:lnTo>
                  <a:lnTo>
                    <a:pt x="199339" y="737755"/>
                  </a:lnTo>
                  <a:lnTo>
                    <a:pt x="200202" y="736015"/>
                  </a:lnTo>
                  <a:lnTo>
                    <a:pt x="201422" y="736371"/>
                  </a:lnTo>
                  <a:close/>
                </a:path>
                <a:path w="457200" h="817244">
                  <a:moveTo>
                    <a:pt x="207987" y="740346"/>
                  </a:moveTo>
                  <a:lnTo>
                    <a:pt x="207810" y="740168"/>
                  </a:lnTo>
                  <a:lnTo>
                    <a:pt x="207810" y="740003"/>
                  </a:lnTo>
                  <a:lnTo>
                    <a:pt x="207645" y="740003"/>
                  </a:lnTo>
                  <a:lnTo>
                    <a:pt x="202628" y="738962"/>
                  </a:lnTo>
                  <a:lnTo>
                    <a:pt x="197091" y="739305"/>
                  </a:lnTo>
                  <a:lnTo>
                    <a:pt x="200723" y="745185"/>
                  </a:lnTo>
                  <a:lnTo>
                    <a:pt x="205562" y="742073"/>
                  </a:lnTo>
                  <a:lnTo>
                    <a:pt x="207987" y="740346"/>
                  </a:lnTo>
                  <a:close/>
                </a:path>
                <a:path w="457200" h="817244">
                  <a:moveTo>
                    <a:pt x="215773" y="617931"/>
                  </a:moveTo>
                  <a:lnTo>
                    <a:pt x="213868" y="614476"/>
                  </a:lnTo>
                  <a:lnTo>
                    <a:pt x="212661" y="612571"/>
                  </a:lnTo>
                  <a:lnTo>
                    <a:pt x="211442" y="613956"/>
                  </a:lnTo>
                  <a:lnTo>
                    <a:pt x="210235" y="613956"/>
                  </a:lnTo>
                  <a:lnTo>
                    <a:pt x="207987" y="616902"/>
                  </a:lnTo>
                  <a:lnTo>
                    <a:pt x="215773" y="617931"/>
                  </a:lnTo>
                  <a:close/>
                </a:path>
                <a:path w="457200" h="817244">
                  <a:moveTo>
                    <a:pt x="219049" y="628307"/>
                  </a:moveTo>
                  <a:lnTo>
                    <a:pt x="217322" y="623646"/>
                  </a:lnTo>
                  <a:lnTo>
                    <a:pt x="214731" y="619150"/>
                  </a:lnTo>
                  <a:lnTo>
                    <a:pt x="206603" y="617245"/>
                  </a:lnTo>
                  <a:lnTo>
                    <a:pt x="209194" y="624509"/>
                  </a:lnTo>
                  <a:lnTo>
                    <a:pt x="210235" y="628650"/>
                  </a:lnTo>
                  <a:lnTo>
                    <a:pt x="219049" y="628307"/>
                  </a:lnTo>
                  <a:close/>
                </a:path>
                <a:path w="457200" h="817244">
                  <a:moveTo>
                    <a:pt x="227520" y="725131"/>
                  </a:moveTo>
                  <a:lnTo>
                    <a:pt x="227304" y="725297"/>
                  </a:lnTo>
                  <a:lnTo>
                    <a:pt x="227520" y="725297"/>
                  </a:lnTo>
                  <a:lnTo>
                    <a:pt x="227520" y="725131"/>
                  </a:lnTo>
                  <a:close/>
                </a:path>
                <a:path w="457200" h="817244">
                  <a:moveTo>
                    <a:pt x="227698" y="714413"/>
                  </a:moveTo>
                  <a:lnTo>
                    <a:pt x="224243" y="711987"/>
                  </a:lnTo>
                  <a:lnTo>
                    <a:pt x="221640" y="713371"/>
                  </a:lnTo>
                  <a:lnTo>
                    <a:pt x="224586" y="711123"/>
                  </a:lnTo>
                  <a:lnTo>
                    <a:pt x="222504" y="704557"/>
                  </a:lnTo>
                  <a:lnTo>
                    <a:pt x="219748" y="705231"/>
                  </a:lnTo>
                  <a:lnTo>
                    <a:pt x="219748" y="714235"/>
                  </a:lnTo>
                  <a:lnTo>
                    <a:pt x="219049" y="714578"/>
                  </a:lnTo>
                  <a:lnTo>
                    <a:pt x="218884" y="714933"/>
                  </a:lnTo>
                  <a:lnTo>
                    <a:pt x="218770" y="714578"/>
                  </a:lnTo>
                  <a:lnTo>
                    <a:pt x="218706" y="714413"/>
                  </a:lnTo>
                  <a:lnTo>
                    <a:pt x="219049" y="714413"/>
                  </a:lnTo>
                  <a:lnTo>
                    <a:pt x="219392" y="714235"/>
                  </a:lnTo>
                  <a:lnTo>
                    <a:pt x="219748" y="714235"/>
                  </a:lnTo>
                  <a:lnTo>
                    <a:pt x="219748" y="705231"/>
                  </a:lnTo>
                  <a:lnTo>
                    <a:pt x="218389" y="705548"/>
                  </a:lnTo>
                  <a:lnTo>
                    <a:pt x="218465" y="704557"/>
                  </a:lnTo>
                  <a:lnTo>
                    <a:pt x="218528" y="703516"/>
                  </a:lnTo>
                  <a:lnTo>
                    <a:pt x="216636" y="702995"/>
                  </a:lnTo>
                  <a:lnTo>
                    <a:pt x="215252" y="704380"/>
                  </a:lnTo>
                  <a:lnTo>
                    <a:pt x="216903" y="705548"/>
                  </a:lnTo>
                  <a:lnTo>
                    <a:pt x="215646" y="705129"/>
                  </a:lnTo>
                  <a:lnTo>
                    <a:pt x="215646" y="715797"/>
                  </a:lnTo>
                  <a:lnTo>
                    <a:pt x="215607" y="716102"/>
                  </a:lnTo>
                  <a:lnTo>
                    <a:pt x="215442" y="716102"/>
                  </a:lnTo>
                  <a:lnTo>
                    <a:pt x="215595" y="715797"/>
                  </a:lnTo>
                  <a:lnTo>
                    <a:pt x="215646" y="705129"/>
                  </a:lnTo>
                  <a:lnTo>
                    <a:pt x="210578" y="703338"/>
                  </a:lnTo>
                  <a:lnTo>
                    <a:pt x="209880" y="705548"/>
                  </a:lnTo>
                  <a:lnTo>
                    <a:pt x="209372" y="707148"/>
                  </a:lnTo>
                  <a:lnTo>
                    <a:pt x="209372" y="712330"/>
                  </a:lnTo>
                  <a:lnTo>
                    <a:pt x="209257" y="712165"/>
                  </a:lnTo>
                  <a:lnTo>
                    <a:pt x="209143" y="711987"/>
                  </a:lnTo>
                  <a:lnTo>
                    <a:pt x="209029" y="711822"/>
                  </a:lnTo>
                  <a:lnTo>
                    <a:pt x="208940" y="711987"/>
                  </a:lnTo>
                  <a:lnTo>
                    <a:pt x="208851" y="712165"/>
                  </a:lnTo>
                  <a:lnTo>
                    <a:pt x="208788" y="712330"/>
                  </a:lnTo>
                  <a:lnTo>
                    <a:pt x="208508" y="713193"/>
                  </a:lnTo>
                  <a:lnTo>
                    <a:pt x="208673" y="713371"/>
                  </a:lnTo>
                  <a:lnTo>
                    <a:pt x="208851" y="713549"/>
                  </a:lnTo>
                  <a:lnTo>
                    <a:pt x="209029" y="713892"/>
                  </a:lnTo>
                  <a:lnTo>
                    <a:pt x="209372" y="714235"/>
                  </a:lnTo>
                  <a:lnTo>
                    <a:pt x="209308" y="714933"/>
                  </a:lnTo>
                  <a:lnTo>
                    <a:pt x="209245" y="715797"/>
                  </a:lnTo>
                  <a:lnTo>
                    <a:pt x="209130" y="717067"/>
                  </a:lnTo>
                  <a:lnTo>
                    <a:pt x="208076" y="716940"/>
                  </a:lnTo>
                  <a:lnTo>
                    <a:pt x="208026" y="717130"/>
                  </a:lnTo>
                  <a:lnTo>
                    <a:pt x="208026" y="723912"/>
                  </a:lnTo>
                  <a:lnTo>
                    <a:pt x="206019" y="724255"/>
                  </a:lnTo>
                  <a:lnTo>
                    <a:pt x="206489" y="723569"/>
                  </a:lnTo>
                  <a:lnTo>
                    <a:pt x="206603" y="723404"/>
                  </a:lnTo>
                  <a:lnTo>
                    <a:pt x="208026" y="723912"/>
                  </a:lnTo>
                  <a:lnTo>
                    <a:pt x="208026" y="717130"/>
                  </a:lnTo>
                  <a:lnTo>
                    <a:pt x="207124" y="720293"/>
                  </a:lnTo>
                  <a:lnTo>
                    <a:pt x="205740" y="720636"/>
                  </a:lnTo>
                  <a:lnTo>
                    <a:pt x="201930" y="716661"/>
                  </a:lnTo>
                  <a:lnTo>
                    <a:pt x="200723" y="717181"/>
                  </a:lnTo>
                  <a:lnTo>
                    <a:pt x="200850" y="718388"/>
                  </a:lnTo>
                  <a:lnTo>
                    <a:pt x="200901" y="718908"/>
                  </a:lnTo>
                  <a:lnTo>
                    <a:pt x="201066" y="719772"/>
                  </a:lnTo>
                  <a:lnTo>
                    <a:pt x="201180" y="720293"/>
                  </a:lnTo>
                  <a:lnTo>
                    <a:pt x="201244" y="720636"/>
                  </a:lnTo>
                  <a:lnTo>
                    <a:pt x="200037" y="719772"/>
                  </a:lnTo>
                  <a:lnTo>
                    <a:pt x="199428" y="718553"/>
                  </a:lnTo>
                  <a:lnTo>
                    <a:pt x="199339" y="718388"/>
                  </a:lnTo>
                  <a:lnTo>
                    <a:pt x="198132" y="717867"/>
                  </a:lnTo>
                  <a:lnTo>
                    <a:pt x="199275" y="714184"/>
                  </a:lnTo>
                  <a:lnTo>
                    <a:pt x="199859" y="714070"/>
                  </a:lnTo>
                  <a:lnTo>
                    <a:pt x="200901" y="713892"/>
                  </a:lnTo>
                  <a:lnTo>
                    <a:pt x="200939" y="714070"/>
                  </a:lnTo>
                  <a:lnTo>
                    <a:pt x="201041" y="714578"/>
                  </a:lnTo>
                  <a:lnTo>
                    <a:pt x="201066" y="715276"/>
                  </a:lnTo>
                  <a:lnTo>
                    <a:pt x="201828" y="716483"/>
                  </a:lnTo>
                  <a:lnTo>
                    <a:pt x="201930" y="716661"/>
                  </a:lnTo>
                  <a:lnTo>
                    <a:pt x="204876" y="717867"/>
                  </a:lnTo>
                  <a:lnTo>
                    <a:pt x="206946" y="716483"/>
                  </a:lnTo>
                  <a:lnTo>
                    <a:pt x="207454" y="716178"/>
                  </a:lnTo>
                  <a:lnTo>
                    <a:pt x="207352" y="716661"/>
                  </a:lnTo>
                  <a:lnTo>
                    <a:pt x="207289" y="716826"/>
                  </a:lnTo>
                  <a:lnTo>
                    <a:pt x="208114" y="716826"/>
                  </a:lnTo>
                  <a:lnTo>
                    <a:pt x="208165" y="716661"/>
                  </a:lnTo>
                  <a:lnTo>
                    <a:pt x="207479" y="716165"/>
                  </a:lnTo>
                  <a:lnTo>
                    <a:pt x="208165" y="714070"/>
                  </a:lnTo>
                  <a:lnTo>
                    <a:pt x="206451" y="712787"/>
                  </a:lnTo>
                  <a:lnTo>
                    <a:pt x="206108" y="712470"/>
                  </a:lnTo>
                  <a:lnTo>
                    <a:pt x="206946" y="711123"/>
                  </a:lnTo>
                  <a:lnTo>
                    <a:pt x="206806" y="706628"/>
                  </a:lnTo>
                  <a:lnTo>
                    <a:pt x="206781" y="705764"/>
                  </a:lnTo>
                  <a:lnTo>
                    <a:pt x="204177" y="706628"/>
                  </a:lnTo>
                  <a:lnTo>
                    <a:pt x="201587" y="704557"/>
                  </a:lnTo>
                  <a:lnTo>
                    <a:pt x="200431" y="706628"/>
                  </a:lnTo>
                  <a:lnTo>
                    <a:pt x="196989" y="712787"/>
                  </a:lnTo>
                  <a:lnTo>
                    <a:pt x="196507" y="712470"/>
                  </a:lnTo>
                  <a:lnTo>
                    <a:pt x="194195" y="712787"/>
                  </a:lnTo>
                  <a:lnTo>
                    <a:pt x="193306" y="712787"/>
                  </a:lnTo>
                  <a:lnTo>
                    <a:pt x="193192" y="713892"/>
                  </a:lnTo>
                  <a:lnTo>
                    <a:pt x="193090" y="714756"/>
                  </a:lnTo>
                  <a:lnTo>
                    <a:pt x="193078" y="716826"/>
                  </a:lnTo>
                  <a:lnTo>
                    <a:pt x="192430" y="716826"/>
                  </a:lnTo>
                  <a:lnTo>
                    <a:pt x="191046" y="716483"/>
                  </a:lnTo>
                  <a:lnTo>
                    <a:pt x="190525" y="716826"/>
                  </a:lnTo>
                  <a:lnTo>
                    <a:pt x="190601" y="716140"/>
                  </a:lnTo>
                  <a:lnTo>
                    <a:pt x="190690" y="715276"/>
                  </a:lnTo>
                  <a:lnTo>
                    <a:pt x="190766" y="714578"/>
                  </a:lnTo>
                  <a:lnTo>
                    <a:pt x="190868" y="713549"/>
                  </a:lnTo>
                  <a:lnTo>
                    <a:pt x="186347" y="714286"/>
                  </a:lnTo>
                  <a:lnTo>
                    <a:pt x="185343" y="712685"/>
                  </a:lnTo>
                  <a:lnTo>
                    <a:pt x="183781" y="712851"/>
                  </a:lnTo>
                  <a:lnTo>
                    <a:pt x="182575" y="713371"/>
                  </a:lnTo>
                  <a:lnTo>
                    <a:pt x="183261" y="717524"/>
                  </a:lnTo>
                  <a:lnTo>
                    <a:pt x="185166" y="716826"/>
                  </a:lnTo>
                  <a:lnTo>
                    <a:pt x="185826" y="716749"/>
                  </a:lnTo>
                  <a:lnTo>
                    <a:pt x="186550" y="717867"/>
                  </a:lnTo>
                  <a:lnTo>
                    <a:pt x="184035" y="720293"/>
                  </a:lnTo>
                  <a:lnTo>
                    <a:pt x="183857" y="720293"/>
                  </a:lnTo>
                  <a:lnTo>
                    <a:pt x="184061" y="720636"/>
                  </a:lnTo>
                  <a:lnTo>
                    <a:pt x="185635" y="723226"/>
                  </a:lnTo>
                  <a:lnTo>
                    <a:pt x="185737" y="723404"/>
                  </a:lnTo>
                  <a:lnTo>
                    <a:pt x="189687" y="725474"/>
                  </a:lnTo>
                  <a:lnTo>
                    <a:pt x="194157" y="725474"/>
                  </a:lnTo>
                  <a:lnTo>
                    <a:pt x="197446" y="728065"/>
                  </a:lnTo>
                  <a:lnTo>
                    <a:pt x="199339" y="724433"/>
                  </a:lnTo>
                  <a:lnTo>
                    <a:pt x="199428" y="724268"/>
                  </a:lnTo>
                  <a:lnTo>
                    <a:pt x="199517" y="724090"/>
                  </a:lnTo>
                  <a:lnTo>
                    <a:pt x="201587" y="723226"/>
                  </a:lnTo>
                  <a:lnTo>
                    <a:pt x="201587" y="723404"/>
                  </a:lnTo>
                  <a:lnTo>
                    <a:pt x="201764" y="723569"/>
                  </a:lnTo>
                  <a:lnTo>
                    <a:pt x="201587" y="723912"/>
                  </a:lnTo>
                  <a:lnTo>
                    <a:pt x="201930" y="724268"/>
                  </a:lnTo>
                  <a:lnTo>
                    <a:pt x="202107" y="724433"/>
                  </a:lnTo>
                  <a:lnTo>
                    <a:pt x="202285" y="724268"/>
                  </a:lnTo>
                  <a:lnTo>
                    <a:pt x="204012" y="727202"/>
                  </a:lnTo>
                  <a:lnTo>
                    <a:pt x="204127" y="727036"/>
                  </a:lnTo>
                  <a:lnTo>
                    <a:pt x="204177" y="727379"/>
                  </a:lnTo>
                  <a:lnTo>
                    <a:pt x="205803" y="729284"/>
                  </a:lnTo>
                  <a:lnTo>
                    <a:pt x="207124" y="730834"/>
                  </a:lnTo>
                  <a:lnTo>
                    <a:pt x="206082" y="732396"/>
                  </a:lnTo>
                  <a:lnTo>
                    <a:pt x="203314" y="736536"/>
                  </a:lnTo>
                  <a:lnTo>
                    <a:pt x="207645" y="738619"/>
                  </a:lnTo>
                  <a:lnTo>
                    <a:pt x="210756" y="737755"/>
                  </a:lnTo>
                  <a:lnTo>
                    <a:pt x="212826" y="732396"/>
                  </a:lnTo>
                  <a:lnTo>
                    <a:pt x="216636" y="733945"/>
                  </a:lnTo>
                  <a:lnTo>
                    <a:pt x="220433" y="731012"/>
                  </a:lnTo>
                  <a:lnTo>
                    <a:pt x="223888" y="728065"/>
                  </a:lnTo>
                  <a:lnTo>
                    <a:pt x="227304" y="725297"/>
                  </a:lnTo>
                  <a:lnTo>
                    <a:pt x="226910" y="725297"/>
                  </a:lnTo>
                  <a:lnTo>
                    <a:pt x="223659" y="724027"/>
                  </a:lnTo>
                  <a:lnTo>
                    <a:pt x="223888" y="723912"/>
                  </a:lnTo>
                  <a:lnTo>
                    <a:pt x="223304" y="721868"/>
                  </a:lnTo>
                  <a:lnTo>
                    <a:pt x="223202" y="721499"/>
                  </a:lnTo>
                  <a:lnTo>
                    <a:pt x="223202" y="724255"/>
                  </a:lnTo>
                  <a:lnTo>
                    <a:pt x="222161" y="726338"/>
                  </a:lnTo>
                  <a:lnTo>
                    <a:pt x="221653" y="728065"/>
                  </a:lnTo>
                  <a:lnTo>
                    <a:pt x="221551" y="728408"/>
                  </a:lnTo>
                  <a:lnTo>
                    <a:pt x="221449" y="728764"/>
                  </a:lnTo>
                  <a:lnTo>
                    <a:pt x="221399" y="728929"/>
                  </a:lnTo>
                  <a:lnTo>
                    <a:pt x="221297" y="729284"/>
                  </a:lnTo>
                  <a:lnTo>
                    <a:pt x="220268" y="728764"/>
                  </a:lnTo>
                  <a:lnTo>
                    <a:pt x="218363" y="728586"/>
                  </a:lnTo>
                  <a:lnTo>
                    <a:pt x="217665" y="729284"/>
                  </a:lnTo>
                  <a:lnTo>
                    <a:pt x="216636" y="728929"/>
                  </a:lnTo>
                  <a:lnTo>
                    <a:pt x="215595" y="728408"/>
                  </a:lnTo>
                  <a:lnTo>
                    <a:pt x="214553" y="728243"/>
                  </a:lnTo>
                  <a:lnTo>
                    <a:pt x="213956" y="726008"/>
                  </a:lnTo>
                  <a:lnTo>
                    <a:pt x="214388" y="726160"/>
                  </a:lnTo>
                  <a:lnTo>
                    <a:pt x="213753" y="720636"/>
                  </a:lnTo>
                  <a:lnTo>
                    <a:pt x="213652" y="719772"/>
                  </a:lnTo>
                  <a:lnTo>
                    <a:pt x="213563" y="718908"/>
                  </a:lnTo>
                  <a:lnTo>
                    <a:pt x="213525" y="718553"/>
                  </a:lnTo>
                  <a:lnTo>
                    <a:pt x="211353" y="717702"/>
                  </a:lnTo>
                  <a:lnTo>
                    <a:pt x="215379" y="716229"/>
                  </a:lnTo>
                  <a:lnTo>
                    <a:pt x="214896" y="717181"/>
                  </a:lnTo>
                  <a:lnTo>
                    <a:pt x="214896" y="717867"/>
                  </a:lnTo>
                  <a:lnTo>
                    <a:pt x="215341" y="717867"/>
                  </a:lnTo>
                  <a:lnTo>
                    <a:pt x="215595" y="716153"/>
                  </a:lnTo>
                  <a:lnTo>
                    <a:pt x="216115" y="717181"/>
                  </a:lnTo>
                  <a:lnTo>
                    <a:pt x="216115" y="717524"/>
                  </a:lnTo>
                  <a:lnTo>
                    <a:pt x="215595" y="717689"/>
                  </a:lnTo>
                  <a:lnTo>
                    <a:pt x="216496" y="721321"/>
                  </a:lnTo>
                  <a:lnTo>
                    <a:pt x="216573" y="721626"/>
                  </a:lnTo>
                  <a:lnTo>
                    <a:pt x="215315" y="718058"/>
                  </a:lnTo>
                  <a:lnTo>
                    <a:pt x="214896" y="720115"/>
                  </a:lnTo>
                  <a:lnTo>
                    <a:pt x="214998" y="723912"/>
                  </a:lnTo>
                  <a:lnTo>
                    <a:pt x="215773" y="725297"/>
                  </a:lnTo>
                  <a:lnTo>
                    <a:pt x="216496" y="722541"/>
                  </a:lnTo>
                  <a:lnTo>
                    <a:pt x="216700" y="721868"/>
                  </a:lnTo>
                  <a:lnTo>
                    <a:pt x="217081" y="722541"/>
                  </a:lnTo>
                  <a:lnTo>
                    <a:pt x="218097" y="724141"/>
                  </a:lnTo>
                  <a:lnTo>
                    <a:pt x="216115" y="724268"/>
                  </a:lnTo>
                  <a:lnTo>
                    <a:pt x="216281" y="725817"/>
                  </a:lnTo>
                  <a:lnTo>
                    <a:pt x="217322" y="725817"/>
                  </a:lnTo>
                  <a:lnTo>
                    <a:pt x="218186" y="725652"/>
                  </a:lnTo>
                  <a:lnTo>
                    <a:pt x="218884" y="725474"/>
                  </a:lnTo>
                  <a:lnTo>
                    <a:pt x="219392" y="726160"/>
                  </a:lnTo>
                  <a:lnTo>
                    <a:pt x="223202" y="724255"/>
                  </a:lnTo>
                  <a:lnTo>
                    <a:pt x="223202" y="721499"/>
                  </a:lnTo>
                  <a:lnTo>
                    <a:pt x="225107" y="721321"/>
                  </a:lnTo>
                  <a:lnTo>
                    <a:pt x="226593" y="718058"/>
                  </a:lnTo>
                  <a:lnTo>
                    <a:pt x="226682" y="717867"/>
                  </a:lnTo>
                  <a:lnTo>
                    <a:pt x="226758" y="717689"/>
                  </a:lnTo>
                  <a:lnTo>
                    <a:pt x="226834" y="717524"/>
                  </a:lnTo>
                  <a:lnTo>
                    <a:pt x="227558" y="714933"/>
                  </a:lnTo>
                  <a:lnTo>
                    <a:pt x="227647" y="714578"/>
                  </a:lnTo>
                  <a:lnTo>
                    <a:pt x="227698" y="714413"/>
                  </a:lnTo>
                  <a:close/>
                </a:path>
                <a:path w="457200" h="817244">
                  <a:moveTo>
                    <a:pt x="247408" y="649224"/>
                  </a:moveTo>
                  <a:lnTo>
                    <a:pt x="246888" y="647496"/>
                  </a:lnTo>
                  <a:lnTo>
                    <a:pt x="242912" y="644728"/>
                  </a:lnTo>
                  <a:lnTo>
                    <a:pt x="240576" y="640816"/>
                  </a:lnTo>
                  <a:lnTo>
                    <a:pt x="240576" y="648716"/>
                  </a:lnTo>
                  <a:lnTo>
                    <a:pt x="240322" y="648538"/>
                  </a:lnTo>
                  <a:lnTo>
                    <a:pt x="240322" y="648360"/>
                  </a:lnTo>
                  <a:lnTo>
                    <a:pt x="240576" y="648716"/>
                  </a:lnTo>
                  <a:lnTo>
                    <a:pt x="240576" y="640816"/>
                  </a:lnTo>
                  <a:lnTo>
                    <a:pt x="238594" y="637489"/>
                  </a:lnTo>
                  <a:lnTo>
                    <a:pt x="238594" y="644042"/>
                  </a:lnTo>
                  <a:lnTo>
                    <a:pt x="238594" y="645426"/>
                  </a:lnTo>
                  <a:lnTo>
                    <a:pt x="238417" y="645083"/>
                  </a:lnTo>
                  <a:lnTo>
                    <a:pt x="238417" y="644728"/>
                  </a:lnTo>
                  <a:lnTo>
                    <a:pt x="237934" y="643953"/>
                  </a:lnTo>
                  <a:lnTo>
                    <a:pt x="238594" y="644042"/>
                  </a:lnTo>
                  <a:lnTo>
                    <a:pt x="238594" y="637489"/>
                  </a:lnTo>
                  <a:lnTo>
                    <a:pt x="238175" y="636778"/>
                  </a:lnTo>
                  <a:lnTo>
                    <a:pt x="238074" y="636612"/>
                  </a:lnTo>
                  <a:lnTo>
                    <a:pt x="237832" y="636651"/>
                  </a:lnTo>
                  <a:lnTo>
                    <a:pt x="237832" y="643940"/>
                  </a:lnTo>
                  <a:lnTo>
                    <a:pt x="237451" y="644461"/>
                  </a:lnTo>
                  <a:lnTo>
                    <a:pt x="237375" y="643864"/>
                  </a:lnTo>
                  <a:lnTo>
                    <a:pt x="237832" y="643940"/>
                  </a:lnTo>
                  <a:lnTo>
                    <a:pt x="237832" y="636651"/>
                  </a:lnTo>
                  <a:lnTo>
                    <a:pt x="232879" y="637298"/>
                  </a:lnTo>
                  <a:lnTo>
                    <a:pt x="233235" y="636778"/>
                  </a:lnTo>
                  <a:lnTo>
                    <a:pt x="233235" y="636092"/>
                  </a:lnTo>
                  <a:lnTo>
                    <a:pt x="233743" y="635749"/>
                  </a:lnTo>
                  <a:lnTo>
                    <a:pt x="233578" y="635571"/>
                  </a:lnTo>
                  <a:lnTo>
                    <a:pt x="237032" y="630389"/>
                  </a:lnTo>
                  <a:lnTo>
                    <a:pt x="227177" y="627278"/>
                  </a:lnTo>
                  <a:lnTo>
                    <a:pt x="225971" y="632980"/>
                  </a:lnTo>
                  <a:lnTo>
                    <a:pt x="224066" y="630897"/>
                  </a:lnTo>
                  <a:lnTo>
                    <a:pt x="218706" y="631761"/>
                  </a:lnTo>
                  <a:lnTo>
                    <a:pt x="219532" y="632980"/>
                  </a:lnTo>
                  <a:lnTo>
                    <a:pt x="221068" y="635228"/>
                  </a:lnTo>
                  <a:lnTo>
                    <a:pt x="221297" y="635571"/>
                  </a:lnTo>
                  <a:lnTo>
                    <a:pt x="221424" y="638162"/>
                  </a:lnTo>
                  <a:lnTo>
                    <a:pt x="221475" y="639203"/>
                  </a:lnTo>
                  <a:lnTo>
                    <a:pt x="226136" y="638162"/>
                  </a:lnTo>
                  <a:lnTo>
                    <a:pt x="226187" y="637298"/>
                  </a:lnTo>
                  <a:lnTo>
                    <a:pt x="226314" y="635228"/>
                  </a:lnTo>
                  <a:lnTo>
                    <a:pt x="226961" y="637298"/>
                  </a:lnTo>
                  <a:lnTo>
                    <a:pt x="227126" y="637819"/>
                  </a:lnTo>
                  <a:lnTo>
                    <a:pt x="227177" y="637997"/>
                  </a:lnTo>
                  <a:lnTo>
                    <a:pt x="228981" y="639508"/>
                  </a:lnTo>
                  <a:lnTo>
                    <a:pt x="228333" y="639889"/>
                  </a:lnTo>
                  <a:lnTo>
                    <a:pt x="228041" y="640067"/>
                  </a:lnTo>
                  <a:lnTo>
                    <a:pt x="229984" y="643864"/>
                  </a:lnTo>
                  <a:lnTo>
                    <a:pt x="230695" y="645248"/>
                  </a:lnTo>
                  <a:lnTo>
                    <a:pt x="230784" y="645426"/>
                  </a:lnTo>
                  <a:lnTo>
                    <a:pt x="231051" y="645947"/>
                  </a:lnTo>
                  <a:lnTo>
                    <a:pt x="231762" y="647331"/>
                  </a:lnTo>
                  <a:lnTo>
                    <a:pt x="231851" y="647496"/>
                  </a:lnTo>
                  <a:lnTo>
                    <a:pt x="235991" y="645947"/>
                  </a:lnTo>
                  <a:lnTo>
                    <a:pt x="235648" y="647331"/>
                  </a:lnTo>
                  <a:lnTo>
                    <a:pt x="236855" y="648360"/>
                  </a:lnTo>
                  <a:lnTo>
                    <a:pt x="237261" y="648716"/>
                  </a:lnTo>
                  <a:lnTo>
                    <a:pt x="237718" y="648716"/>
                  </a:lnTo>
                  <a:lnTo>
                    <a:pt x="238556" y="649401"/>
                  </a:lnTo>
                  <a:lnTo>
                    <a:pt x="239280" y="649401"/>
                  </a:lnTo>
                  <a:lnTo>
                    <a:pt x="239458" y="649744"/>
                  </a:lnTo>
                  <a:lnTo>
                    <a:pt x="239623" y="650265"/>
                  </a:lnTo>
                  <a:lnTo>
                    <a:pt x="239801" y="650443"/>
                  </a:lnTo>
                  <a:lnTo>
                    <a:pt x="237718" y="648716"/>
                  </a:lnTo>
                  <a:lnTo>
                    <a:pt x="237578" y="648982"/>
                  </a:lnTo>
                  <a:lnTo>
                    <a:pt x="238074" y="649401"/>
                  </a:lnTo>
                  <a:lnTo>
                    <a:pt x="237566" y="648995"/>
                  </a:lnTo>
                  <a:lnTo>
                    <a:pt x="237451" y="649224"/>
                  </a:lnTo>
                  <a:lnTo>
                    <a:pt x="237363" y="649401"/>
                  </a:lnTo>
                  <a:lnTo>
                    <a:pt x="236905" y="650265"/>
                  </a:lnTo>
                  <a:lnTo>
                    <a:pt x="236804" y="650443"/>
                  </a:lnTo>
                  <a:lnTo>
                    <a:pt x="236169" y="651649"/>
                  </a:lnTo>
                  <a:lnTo>
                    <a:pt x="238417" y="652513"/>
                  </a:lnTo>
                  <a:lnTo>
                    <a:pt x="239966" y="650786"/>
                  </a:lnTo>
                  <a:lnTo>
                    <a:pt x="240144" y="650786"/>
                  </a:lnTo>
                  <a:lnTo>
                    <a:pt x="240144" y="650608"/>
                  </a:lnTo>
                  <a:lnTo>
                    <a:pt x="240487" y="650608"/>
                  </a:lnTo>
                  <a:lnTo>
                    <a:pt x="240842" y="650443"/>
                  </a:lnTo>
                  <a:lnTo>
                    <a:pt x="240753" y="649744"/>
                  </a:lnTo>
                  <a:lnTo>
                    <a:pt x="240639" y="648817"/>
                  </a:lnTo>
                  <a:lnTo>
                    <a:pt x="243078" y="652170"/>
                  </a:lnTo>
                  <a:lnTo>
                    <a:pt x="247408" y="649224"/>
                  </a:lnTo>
                  <a:close/>
                </a:path>
                <a:path w="457200" h="817244">
                  <a:moveTo>
                    <a:pt x="256921" y="688124"/>
                  </a:moveTo>
                  <a:lnTo>
                    <a:pt x="249999" y="690029"/>
                  </a:lnTo>
                  <a:lnTo>
                    <a:pt x="251383" y="685888"/>
                  </a:lnTo>
                  <a:lnTo>
                    <a:pt x="253542" y="681736"/>
                  </a:lnTo>
                  <a:lnTo>
                    <a:pt x="253631" y="681558"/>
                  </a:lnTo>
                  <a:lnTo>
                    <a:pt x="249999" y="676897"/>
                  </a:lnTo>
                  <a:lnTo>
                    <a:pt x="248551" y="678281"/>
                  </a:lnTo>
                  <a:lnTo>
                    <a:pt x="248094" y="678281"/>
                  </a:lnTo>
                  <a:lnTo>
                    <a:pt x="247357" y="678040"/>
                  </a:lnTo>
                  <a:lnTo>
                    <a:pt x="247357" y="679843"/>
                  </a:lnTo>
                  <a:lnTo>
                    <a:pt x="247065" y="680046"/>
                  </a:lnTo>
                  <a:lnTo>
                    <a:pt x="247065" y="689000"/>
                  </a:lnTo>
                  <a:lnTo>
                    <a:pt x="244983" y="689864"/>
                  </a:lnTo>
                  <a:lnTo>
                    <a:pt x="244906" y="690029"/>
                  </a:lnTo>
                  <a:lnTo>
                    <a:pt x="244144" y="691743"/>
                  </a:lnTo>
                  <a:lnTo>
                    <a:pt x="243954" y="691565"/>
                  </a:lnTo>
                  <a:lnTo>
                    <a:pt x="243954" y="704037"/>
                  </a:lnTo>
                  <a:lnTo>
                    <a:pt x="243700" y="704265"/>
                  </a:lnTo>
                  <a:lnTo>
                    <a:pt x="243598" y="703859"/>
                  </a:lnTo>
                  <a:lnTo>
                    <a:pt x="243598" y="703694"/>
                  </a:lnTo>
                  <a:lnTo>
                    <a:pt x="237147" y="702665"/>
                  </a:lnTo>
                  <a:lnTo>
                    <a:pt x="236169" y="702132"/>
                  </a:lnTo>
                  <a:lnTo>
                    <a:pt x="243217" y="703287"/>
                  </a:lnTo>
                  <a:lnTo>
                    <a:pt x="243573" y="703287"/>
                  </a:lnTo>
                  <a:lnTo>
                    <a:pt x="243776" y="703694"/>
                  </a:lnTo>
                  <a:lnTo>
                    <a:pt x="243598" y="703859"/>
                  </a:lnTo>
                  <a:lnTo>
                    <a:pt x="243954" y="704037"/>
                  </a:lnTo>
                  <a:lnTo>
                    <a:pt x="243954" y="691565"/>
                  </a:lnTo>
                  <a:lnTo>
                    <a:pt x="241185" y="688822"/>
                  </a:lnTo>
                  <a:lnTo>
                    <a:pt x="237375" y="690372"/>
                  </a:lnTo>
                  <a:lnTo>
                    <a:pt x="235826" y="689267"/>
                  </a:lnTo>
                  <a:lnTo>
                    <a:pt x="235826" y="698334"/>
                  </a:lnTo>
                  <a:lnTo>
                    <a:pt x="234543" y="699744"/>
                  </a:lnTo>
                  <a:lnTo>
                    <a:pt x="234264" y="700062"/>
                  </a:lnTo>
                  <a:lnTo>
                    <a:pt x="233743" y="699884"/>
                  </a:lnTo>
                  <a:lnTo>
                    <a:pt x="233387" y="699744"/>
                  </a:lnTo>
                  <a:lnTo>
                    <a:pt x="228739" y="696087"/>
                  </a:lnTo>
                  <a:lnTo>
                    <a:pt x="229946" y="693661"/>
                  </a:lnTo>
                  <a:lnTo>
                    <a:pt x="227355" y="692277"/>
                  </a:lnTo>
                  <a:lnTo>
                    <a:pt x="225501" y="693661"/>
                  </a:lnTo>
                  <a:lnTo>
                    <a:pt x="225158" y="693661"/>
                  </a:lnTo>
                  <a:lnTo>
                    <a:pt x="229590" y="690029"/>
                  </a:lnTo>
                  <a:lnTo>
                    <a:pt x="229704" y="690206"/>
                  </a:lnTo>
                  <a:lnTo>
                    <a:pt x="229819" y="690372"/>
                  </a:lnTo>
                  <a:lnTo>
                    <a:pt x="230593" y="691591"/>
                  </a:lnTo>
                  <a:lnTo>
                    <a:pt x="230695" y="691756"/>
                  </a:lnTo>
                  <a:lnTo>
                    <a:pt x="230809" y="691934"/>
                  </a:lnTo>
                  <a:lnTo>
                    <a:pt x="233222" y="692454"/>
                  </a:lnTo>
                  <a:lnTo>
                    <a:pt x="234911" y="692975"/>
                  </a:lnTo>
                  <a:lnTo>
                    <a:pt x="235559" y="692975"/>
                  </a:lnTo>
                  <a:lnTo>
                    <a:pt x="234264" y="695566"/>
                  </a:lnTo>
                  <a:lnTo>
                    <a:pt x="235724" y="698157"/>
                  </a:lnTo>
                  <a:lnTo>
                    <a:pt x="235826" y="698334"/>
                  </a:lnTo>
                  <a:lnTo>
                    <a:pt x="235826" y="689267"/>
                  </a:lnTo>
                  <a:lnTo>
                    <a:pt x="234962" y="688644"/>
                  </a:lnTo>
                  <a:lnTo>
                    <a:pt x="235775" y="686054"/>
                  </a:lnTo>
                  <a:lnTo>
                    <a:pt x="235826" y="685888"/>
                  </a:lnTo>
                  <a:lnTo>
                    <a:pt x="235940" y="685533"/>
                  </a:lnTo>
                  <a:lnTo>
                    <a:pt x="242646" y="683475"/>
                  </a:lnTo>
                  <a:lnTo>
                    <a:pt x="243598" y="684504"/>
                  </a:lnTo>
                  <a:lnTo>
                    <a:pt x="245503" y="681215"/>
                  </a:lnTo>
                  <a:lnTo>
                    <a:pt x="244119" y="684149"/>
                  </a:lnTo>
                  <a:lnTo>
                    <a:pt x="247065" y="689000"/>
                  </a:lnTo>
                  <a:lnTo>
                    <a:pt x="247065" y="680046"/>
                  </a:lnTo>
                  <a:lnTo>
                    <a:pt x="245846" y="680872"/>
                  </a:lnTo>
                  <a:lnTo>
                    <a:pt x="246037" y="680694"/>
                  </a:lnTo>
                  <a:lnTo>
                    <a:pt x="247357" y="679843"/>
                  </a:lnTo>
                  <a:lnTo>
                    <a:pt x="247357" y="678040"/>
                  </a:lnTo>
                  <a:lnTo>
                    <a:pt x="246024" y="677583"/>
                  </a:lnTo>
                  <a:lnTo>
                    <a:pt x="242570" y="676033"/>
                  </a:lnTo>
                  <a:lnTo>
                    <a:pt x="243090" y="673265"/>
                  </a:lnTo>
                  <a:lnTo>
                    <a:pt x="243154" y="672909"/>
                  </a:lnTo>
                  <a:lnTo>
                    <a:pt x="243255" y="672401"/>
                  </a:lnTo>
                  <a:lnTo>
                    <a:pt x="241884" y="672528"/>
                  </a:lnTo>
                  <a:lnTo>
                    <a:pt x="241884" y="682663"/>
                  </a:lnTo>
                  <a:lnTo>
                    <a:pt x="237553" y="680694"/>
                  </a:lnTo>
                  <a:lnTo>
                    <a:pt x="238760" y="679831"/>
                  </a:lnTo>
                  <a:lnTo>
                    <a:pt x="239102" y="679145"/>
                  </a:lnTo>
                  <a:lnTo>
                    <a:pt x="238506" y="677926"/>
                  </a:lnTo>
                  <a:lnTo>
                    <a:pt x="238417" y="677760"/>
                  </a:lnTo>
                  <a:lnTo>
                    <a:pt x="238937" y="677926"/>
                  </a:lnTo>
                  <a:lnTo>
                    <a:pt x="239623" y="677926"/>
                  </a:lnTo>
                  <a:lnTo>
                    <a:pt x="240322" y="677760"/>
                  </a:lnTo>
                  <a:lnTo>
                    <a:pt x="240830" y="680694"/>
                  </a:lnTo>
                  <a:lnTo>
                    <a:pt x="240855" y="680872"/>
                  </a:lnTo>
                  <a:lnTo>
                    <a:pt x="240919" y="681215"/>
                  </a:lnTo>
                  <a:lnTo>
                    <a:pt x="241007" y="681736"/>
                  </a:lnTo>
                  <a:lnTo>
                    <a:pt x="241884" y="682663"/>
                  </a:lnTo>
                  <a:lnTo>
                    <a:pt x="241884" y="672528"/>
                  </a:lnTo>
                  <a:lnTo>
                    <a:pt x="237210" y="672909"/>
                  </a:lnTo>
                  <a:lnTo>
                    <a:pt x="237045" y="675335"/>
                  </a:lnTo>
                  <a:lnTo>
                    <a:pt x="237032" y="675513"/>
                  </a:lnTo>
                  <a:lnTo>
                    <a:pt x="235127" y="673265"/>
                  </a:lnTo>
                  <a:lnTo>
                    <a:pt x="233578" y="672820"/>
                  </a:lnTo>
                  <a:lnTo>
                    <a:pt x="233578" y="682421"/>
                  </a:lnTo>
                  <a:lnTo>
                    <a:pt x="232587" y="684898"/>
                  </a:lnTo>
                  <a:lnTo>
                    <a:pt x="232295" y="685368"/>
                  </a:lnTo>
                  <a:lnTo>
                    <a:pt x="232194" y="685533"/>
                  </a:lnTo>
                  <a:lnTo>
                    <a:pt x="230466" y="685888"/>
                  </a:lnTo>
                  <a:lnTo>
                    <a:pt x="229425" y="686752"/>
                  </a:lnTo>
                  <a:lnTo>
                    <a:pt x="224586" y="685368"/>
                  </a:lnTo>
                  <a:lnTo>
                    <a:pt x="224256" y="677583"/>
                  </a:lnTo>
                  <a:lnTo>
                    <a:pt x="224243" y="677062"/>
                  </a:lnTo>
                  <a:lnTo>
                    <a:pt x="222694" y="677265"/>
                  </a:lnTo>
                  <a:lnTo>
                    <a:pt x="222694" y="684606"/>
                  </a:lnTo>
                  <a:lnTo>
                    <a:pt x="222567" y="685533"/>
                  </a:lnTo>
                  <a:lnTo>
                    <a:pt x="222504" y="686054"/>
                  </a:lnTo>
                  <a:lnTo>
                    <a:pt x="222415" y="686752"/>
                  </a:lnTo>
                  <a:lnTo>
                    <a:pt x="222224" y="688301"/>
                  </a:lnTo>
                  <a:lnTo>
                    <a:pt x="222161" y="688822"/>
                  </a:lnTo>
                  <a:lnTo>
                    <a:pt x="222072" y="689508"/>
                  </a:lnTo>
                  <a:lnTo>
                    <a:pt x="222008" y="689991"/>
                  </a:lnTo>
                  <a:lnTo>
                    <a:pt x="221894" y="690892"/>
                  </a:lnTo>
                  <a:lnTo>
                    <a:pt x="221805" y="691591"/>
                  </a:lnTo>
                  <a:lnTo>
                    <a:pt x="219392" y="691591"/>
                  </a:lnTo>
                  <a:lnTo>
                    <a:pt x="218338" y="689991"/>
                  </a:lnTo>
                  <a:lnTo>
                    <a:pt x="218186" y="690206"/>
                  </a:lnTo>
                  <a:lnTo>
                    <a:pt x="217843" y="690549"/>
                  </a:lnTo>
                  <a:lnTo>
                    <a:pt x="217665" y="690892"/>
                  </a:lnTo>
                  <a:lnTo>
                    <a:pt x="217144" y="691591"/>
                  </a:lnTo>
                  <a:lnTo>
                    <a:pt x="211963" y="691845"/>
                  </a:lnTo>
                  <a:lnTo>
                    <a:pt x="211963" y="695223"/>
                  </a:lnTo>
                  <a:lnTo>
                    <a:pt x="211963" y="697585"/>
                  </a:lnTo>
                  <a:lnTo>
                    <a:pt x="209753" y="698804"/>
                  </a:lnTo>
                  <a:lnTo>
                    <a:pt x="210058" y="697471"/>
                  </a:lnTo>
                  <a:lnTo>
                    <a:pt x="210172" y="696950"/>
                  </a:lnTo>
                  <a:lnTo>
                    <a:pt x="210210" y="696798"/>
                  </a:lnTo>
                  <a:lnTo>
                    <a:pt x="210324" y="696252"/>
                  </a:lnTo>
                  <a:lnTo>
                    <a:pt x="210413" y="695909"/>
                  </a:lnTo>
                  <a:lnTo>
                    <a:pt x="211963" y="695223"/>
                  </a:lnTo>
                  <a:lnTo>
                    <a:pt x="211963" y="691845"/>
                  </a:lnTo>
                  <a:lnTo>
                    <a:pt x="210058" y="691934"/>
                  </a:lnTo>
                  <a:lnTo>
                    <a:pt x="209550" y="691997"/>
                  </a:lnTo>
                  <a:lnTo>
                    <a:pt x="209550" y="698919"/>
                  </a:lnTo>
                  <a:lnTo>
                    <a:pt x="205943" y="700913"/>
                  </a:lnTo>
                  <a:lnTo>
                    <a:pt x="204177" y="700405"/>
                  </a:lnTo>
                  <a:lnTo>
                    <a:pt x="205219" y="699020"/>
                  </a:lnTo>
                  <a:lnTo>
                    <a:pt x="205219" y="698500"/>
                  </a:lnTo>
                  <a:lnTo>
                    <a:pt x="206781" y="696950"/>
                  </a:lnTo>
                  <a:lnTo>
                    <a:pt x="209550" y="698919"/>
                  </a:lnTo>
                  <a:lnTo>
                    <a:pt x="209550" y="691997"/>
                  </a:lnTo>
                  <a:lnTo>
                    <a:pt x="207124" y="692277"/>
                  </a:lnTo>
                  <a:lnTo>
                    <a:pt x="208330" y="691248"/>
                  </a:lnTo>
                  <a:lnTo>
                    <a:pt x="207467" y="689508"/>
                  </a:lnTo>
                  <a:lnTo>
                    <a:pt x="207175" y="688822"/>
                  </a:lnTo>
                  <a:lnTo>
                    <a:pt x="207098" y="688644"/>
                  </a:lnTo>
                  <a:lnTo>
                    <a:pt x="207022" y="688479"/>
                  </a:lnTo>
                  <a:lnTo>
                    <a:pt x="206946" y="688301"/>
                  </a:lnTo>
                  <a:lnTo>
                    <a:pt x="205155" y="685533"/>
                  </a:lnTo>
                  <a:lnTo>
                    <a:pt x="205041" y="685368"/>
                  </a:lnTo>
                  <a:lnTo>
                    <a:pt x="210756" y="682256"/>
                  </a:lnTo>
                  <a:lnTo>
                    <a:pt x="210705" y="683120"/>
                  </a:lnTo>
                  <a:lnTo>
                    <a:pt x="210591" y="685368"/>
                  </a:lnTo>
                  <a:lnTo>
                    <a:pt x="210578" y="685533"/>
                  </a:lnTo>
                  <a:lnTo>
                    <a:pt x="208508" y="687260"/>
                  </a:lnTo>
                  <a:lnTo>
                    <a:pt x="209194" y="688301"/>
                  </a:lnTo>
                  <a:lnTo>
                    <a:pt x="209308" y="688479"/>
                  </a:lnTo>
                  <a:lnTo>
                    <a:pt x="209423" y="688644"/>
                  </a:lnTo>
                  <a:lnTo>
                    <a:pt x="209537" y="688822"/>
                  </a:lnTo>
                  <a:lnTo>
                    <a:pt x="210172" y="689508"/>
                  </a:lnTo>
                  <a:lnTo>
                    <a:pt x="211442" y="690892"/>
                  </a:lnTo>
                  <a:lnTo>
                    <a:pt x="213690" y="689508"/>
                  </a:lnTo>
                  <a:lnTo>
                    <a:pt x="218338" y="689991"/>
                  </a:lnTo>
                  <a:lnTo>
                    <a:pt x="218681" y="689991"/>
                  </a:lnTo>
                  <a:lnTo>
                    <a:pt x="214553" y="683120"/>
                  </a:lnTo>
                  <a:lnTo>
                    <a:pt x="219049" y="683806"/>
                  </a:lnTo>
                  <a:lnTo>
                    <a:pt x="222415" y="684606"/>
                  </a:lnTo>
                  <a:lnTo>
                    <a:pt x="222694" y="684606"/>
                  </a:lnTo>
                  <a:lnTo>
                    <a:pt x="222694" y="677265"/>
                  </a:lnTo>
                  <a:lnTo>
                    <a:pt x="220091" y="677583"/>
                  </a:lnTo>
                  <a:lnTo>
                    <a:pt x="218020" y="674992"/>
                  </a:lnTo>
                  <a:lnTo>
                    <a:pt x="215252" y="675335"/>
                  </a:lnTo>
                  <a:lnTo>
                    <a:pt x="212483" y="676541"/>
                  </a:lnTo>
                  <a:lnTo>
                    <a:pt x="210578" y="674814"/>
                  </a:lnTo>
                  <a:lnTo>
                    <a:pt x="206260" y="673430"/>
                  </a:lnTo>
                  <a:lnTo>
                    <a:pt x="206082" y="672287"/>
                  </a:lnTo>
                  <a:lnTo>
                    <a:pt x="206082" y="666686"/>
                  </a:lnTo>
                  <a:lnTo>
                    <a:pt x="215938" y="671017"/>
                  </a:lnTo>
                  <a:lnTo>
                    <a:pt x="212077" y="664870"/>
                  </a:lnTo>
                  <a:lnTo>
                    <a:pt x="211963" y="661162"/>
                  </a:lnTo>
                  <a:lnTo>
                    <a:pt x="212064" y="663397"/>
                  </a:lnTo>
                  <a:lnTo>
                    <a:pt x="212128" y="664870"/>
                  </a:lnTo>
                  <a:lnTo>
                    <a:pt x="213982" y="665657"/>
                  </a:lnTo>
                  <a:lnTo>
                    <a:pt x="217322" y="667042"/>
                  </a:lnTo>
                  <a:lnTo>
                    <a:pt x="217297" y="666686"/>
                  </a:lnTo>
                  <a:lnTo>
                    <a:pt x="217195" y="664870"/>
                  </a:lnTo>
                  <a:lnTo>
                    <a:pt x="217093" y="663232"/>
                  </a:lnTo>
                  <a:lnTo>
                    <a:pt x="216979" y="661162"/>
                  </a:lnTo>
                  <a:lnTo>
                    <a:pt x="221996" y="662711"/>
                  </a:lnTo>
                  <a:lnTo>
                    <a:pt x="224066" y="658736"/>
                  </a:lnTo>
                  <a:lnTo>
                    <a:pt x="222072" y="654583"/>
                  </a:lnTo>
                  <a:lnTo>
                    <a:pt x="222199" y="654075"/>
                  </a:lnTo>
                  <a:lnTo>
                    <a:pt x="223964" y="651129"/>
                  </a:lnTo>
                  <a:lnTo>
                    <a:pt x="223850" y="650265"/>
                  </a:lnTo>
                  <a:lnTo>
                    <a:pt x="223545" y="649300"/>
                  </a:lnTo>
                  <a:lnTo>
                    <a:pt x="224243" y="649744"/>
                  </a:lnTo>
                  <a:lnTo>
                    <a:pt x="224409" y="649579"/>
                  </a:lnTo>
                  <a:lnTo>
                    <a:pt x="225450" y="648881"/>
                  </a:lnTo>
                  <a:lnTo>
                    <a:pt x="224485" y="649579"/>
                  </a:lnTo>
                  <a:lnTo>
                    <a:pt x="224434" y="649744"/>
                  </a:lnTo>
                  <a:lnTo>
                    <a:pt x="224586" y="650963"/>
                  </a:lnTo>
                  <a:lnTo>
                    <a:pt x="223888" y="651827"/>
                  </a:lnTo>
                  <a:lnTo>
                    <a:pt x="226834" y="653376"/>
                  </a:lnTo>
                  <a:lnTo>
                    <a:pt x="226834" y="656831"/>
                  </a:lnTo>
                  <a:lnTo>
                    <a:pt x="229044" y="658710"/>
                  </a:lnTo>
                  <a:lnTo>
                    <a:pt x="228561" y="658393"/>
                  </a:lnTo>
                  <a:lnTo>
                    <a:pt x="228041" y="658571"/>
                  </a:lnTo>
                  <a:lnTo>
                    <a:pt x="227990" y="658393"/>
                  </a:lnTo>
                  <a:lnTo>
                    <a:pt x="227863" y="658050"/>
                  </a:lnTo>
                  <a:lnTo>
                    <a:pt x="226872" y="658571"/>
                  </a:lnTo>
                  <a:lnTo>
                    <a:pt x="226593" y="658710"/>
                  </a:lnTo>
                  <a:lnTo>
                    <a:pt x="223888" y="660120"/>
                  </a:lnTo>
                  <a:lnTo>
                    <a:pt x="225971" y="663930"/>
                  </a:lnTo>
                  <a:lnTo>
                    <a:pt x="228904" y="665480"/>
                  </a:lnTo>
                  <a:lnTo>
                    <a:pt x="228777" y="665657"/>
                  </a:lnTo>
                  <a:lnTo>
                    <a:pt x="227863" y="666864"/>
                  </a:lnTo>
                  <a:lnTo>
                    <a:pt x="227520" y="667207"/>
                  </a:lnTo>
                  <a:lnTo>
                    <a:pt x="227609" y="667626"/>
                  </a:lnTo>
                  <a:lnTo>
                    <a:pt x="227698" y="668070"/>
                  </a:lnTo>
                  <a:lnTo>
                    <a:pt x="228041" y="668591"/>
                  </a:lnTo>
                  <a:lnTo>
                    <a:pt x="228384" y="668769"/>
                  </a:lnTo>
                  <a:lnTo>
                    <a:pt x="227177" y="669290"/>
                  </a:lnTo>
                  <a:lnTo>
                    <a:pt x="224751" y="670318"/>
                  </a:lnTo>
                  <a:lnTo>
                    <a:pt x="223545" y="670839"/>
                  </a:lnTo>
                  <a:lnTo>
                    <a:pt x="229603" y="672909"/>
                  </a:lnTo>
                  <a:lnTo>
                    <a:pt x="229247" y="675335"/>
                  </a:lnTo>
                  <a:lnTo>
                    <a:pt x="229158" y="675513"/>
                  </a:lnTo>
                  <a:lnTo>
                    <a:pt x="228066" y="677583"/>
                  </a:lnTo>
                  <a:lnTo>
                    <a:pt x="227965" y="677760"/>
                  </a:lnTo>
                  <a:lnTo>
                    <a:pt x="227876" y="677926"/>
                  </a:lnTo>
                  <a:lnTo>
                    <a:pt x="227812" y="678624"/>
                  </a:lnTo>
                  <a:lnTo>
                    <a:pt x="229031" y="682421"/>
                  </a:lnTo>
                  <a:lnTo>
                    <a:pt x="229311" y="683285"/>
                  </a:lnTo>
                  <a:lnTo>
                    <a:pt x="229425" y="683641"/>
                  </a:lnTo>
                  <a:lnTo>
                    <a:pt x="233578" y="682421"/>
                  </a:lnTo>
                  <a:lnTo>
                    <a:pt x="233578" y="672820"/>
                  </a:lnTo>
                  <a:lnTo>
                    <a:pt x="232194" y="672401"/>
                  </a:lnTo>
                  <a:lnTo>
                    <a:pt x="230289" y="670496"/>
                  </a:lnTo>
                  <a:lnTo>
                    <a:pt x="230987" y="670318"/>
                  </a:lnTo>
                  <a:lnTo>
                    <a:pt x="231673" y="670496"/>
                  </a:lnTo>
                  <a:lnTo>
                    <a:pt x="232714" y="669290"/>
                  </a:lnTo>
                  <a:lnTo>
                    <a:pt x="236982" y="671296"/>
                  </a:lnTo>
                  <a:lnTo>
                    <a:pt x="236169" y="668070"/>
                  </a:lnTo>
                  <a:lnTo>
                    <a:pt x="236054" y="667626"/>
                  </a:lnTo>
                  <a:lnTo>
                    <a:pt x="232638" y="662355"/>
                  </a:lnTo>
                  <a:lnTo>
                    <a:pt x="229425" y="659599"/>
                  </a:lnTo>
                  <a:lnTo>
                    <a:pt x="233591" y="658710"/>
                  </a:lnTo>
                  <a:lnTo>
                    <a:pt x="233654" y="656831"/>
                  </a:lnTo>
                  <a:lnTo>
                    <a:pt x="233743" y="654024"/>
                  </a:lnTo>
                  <a:lnTo>
                    <a:pt x="231127" y="649058"/>
                  </a:lnTo>
                  <a:lnTo>
                    <a:pt x="230924" y="649058"/>
                  </a:lnTo>
                  <a:lnTo>
                    <a:pt x="227177" y="647674"/>
                  </a:lnTo>
                  <a:lnTo>
                    <a:pt x="225272" y="645604"/>
                  </a:lnTo>
                  <a:lnTo>
                    <a:pt x="223202" y="646633"/>
                  </a:lnTo>
                  <a:lnTo>
                    <a:pt x="223202" y="648157"/>
                  </a:lnTo>
                  <a:lnTo>
                    <a:pt x="221475" y="642493"/>
                  </a:lnTo>
                  <a:lnTo>
                    <a:pt x="217665" y="647674"/>
                  </a:lnTo>
                  <a:lnTo>
                    <a:pt x="214033" y="644055"/>
                  </a:lnTo>
                  <a:lnTo>
                    <a:pt x="214033" y="654075"/>
                  </a:lnTo>
                  <a:lnTo>
                    <a:pt x="213868" y="654240"/>
                  </a:lnTo>
                  <a:lnTo>
                    <a:pt x="213525" y="654418"/>
                  </a:lnTo>
                  <a:lnTo>
                    <a:pt x="213347" y="654583"/>
                  </a:lnTo>
                  <a:lnTo>
                    <a:pt x="211277" y="652856"/>
                  </a:lnTo>
                  <a:lnTo>
                    <a:pt x="208534" y="652957"/>
                  </a:lnTo>
                  <a:lnTo>
                    <a:pt x="208534" y="663397"/>
                  </a:lnTo>
                  <a:lnTo>
                    <a:pt x="207467" y="664095"/>
                  </a:lnTo>
                  <a:lnTo>
                    <a:pt x="206781" y="664438"/>
                  </a:lnTo>
                  <a:lnTo>
                    <a:pt x="206184" y="663397"/>
                  </a:lnTo>
                  <a:lnTo>
                    <a:pt x="206082" y="663232"/>
                  </a:lnTo>
                  <a:lnTo>
                    <a:pt x="205219" y="663067"/>
                  </a:lnTo>
                  <a:lnTo>
                    <a:pt x="204876" y="663016"/>
                  </a:lnTo>
                  <a:lnTo>
                    <a:pt x="204876" y="692277"/>
                  </a:lnTo>
                  <a:lnTo>
                    <a:pt x="204177" y="692454"/>
                  </a:lnTo>
                  <a:lnTo>
                    <a:pt x="203669" y="692454"/>
                  </a:lnTo>
                  <a:lnTo>
                    <a:pt x="202933" y="690549"/>
                  </a:lnTo>
                  <a:lnTo>
                    <a:pt x="202869" y="690372"/>
                  </a:lnTo>
                  <a:lnTo>
                    <a:pt x="202806" y="690206"/>
                  </a:lnTo>
                  <a:lnTo>
                    <a:pt x="203428" y="691248"/>
                  </a:lnTo>
                  <a:lnTo>
                    <a:pt x="203835" y="691591"/>
                  </a:lnTo>
                  <a:lnTo>
                    <a:pt x="204012" y="691756"/>
                  </a:lnTo>
                  <a:lnTo>
                    <a:pt x="204876" y="692277"/>
                  </a:lnTo>
                  <a:lnTo>
                    <a:pt x="204876" y="663016"/>
                  </a:lnTo>
                  <a:lnTo>
                    <a:pt x="204177" y="662889"/>
                  </a:lnTo>
                  <a:lnTo>
                    <a:pt x="203669" y="662190"/>
                  </a:lnTo>
                  <a:lnTo>
                    <a:pt x="201472" y="661314"/>
                  </a:lnTo>
                  <a:lnTo>
                    <a:pt x="201498" y="661162"/>
                  </a:lnTo>
                  <a:lnTo>
                    <a:pt x="201460" y="661314"/>
                  </a:lnTo>
                  <a:lnTo>
                    <a:pt x="201409" y="661517"/>
                  </a:lnTo>
                  <a:lnTo>
                    <a:pt x="201307" y="662190"/>
                  </a:lnTo>
                  <a:lnTo>
                    <a:pt x="201244" y="662546"/>
                  </a:lnTo>
                  <a:lnTo>
                    <a:pt x="201066" y="662546"/>
                  </a:lnTo>
                  <a:lnTo>
                    <a:pt x="200558" y="662025"/>
                  </a:lnTo>
                  <a:lnTo>
                    <a:pt x="201409" y="661517"/>
                  </a:lnTo>
                  <a:lnTo>
                    <a:pt x="201409" y="661301"/>
                  </a:lnTo>
                  <a:lnTo>
                    <a:pt x="201117" y="661162"/>
                  </a:lnTo>
                  <a:lnTo>
                    <a:pt x="201498" y="661162"/>
                  </a:lnTo>
                  <a:lnTo>
                    <a:pt x="201676" y="660463"/>
                  </a:lnTo>
                  <a:lnTo>
                    <a:pt x="201764" y="658736"/>
                  </a:lnTo>
                  <a:lnTo>
                    <a:pt x="202450" y="660463"/>
                  </a:lnTo>
                  <a:lnTo>
                    <a:pt x="207086" y="660120"/>
                  </a:lnTo>
                  <a:lnTo>
                    <a:pt x="207035" y="659434"/>
                  </a:lnTo>
                  <a:lnTo>
                    <a:pt x="207086" y="660120"/>
                  </a:lnTo>
                  <a:lnTo>
                    <a:pt x="207162" y="661162"/>
                  </a:lnTo>
                  <a:lnTo>
                    <a:pt x="207276" y="662711"/>
                  </a:lnTo>
                  <a:lnTo>
                    <a:pt x="207289" y="662889"/>
                  </a:lnTo>
                  <a:lnTo>
                    <a:pt x="208534" y="663397"/>
                  </a:lnTo>
                  <a:lnTo>
                    <a:pt x="208534" y="652957"/>
                  </a:lnTo>
                  <a:lnTo>
                    <a:pt x="206425" y="653034"/>
                  </a:lnTo>
                  <a:lnTo>
                    <a:pt x="206514" y="654583"/>
                  </a:lnTo>
                  <a:lnTo>
                    <a:pt x="206590" y="656132"/>
                  </a:lnTo>
                  <a:lnTo>
                    <a:pt x="206425" y="655802"/>
                  </a:lnTo>
                  <a:lnTo>
                    <a:pt x="206336" y="655104"/>
                  </a:lnTo>
                  <a:lnTo>
                    <a:pt x="205562" y="651129"/>
                  </a:lnTo>
                  <a:lnTo>
                    <a:pt x="202107" y="650786"/>
                  </a:lnTo>
                  <a:lnTo>
                    <a:pt x="200558" y="654939"/>
                  </a:lnTo>
                  <a:lnTo>
                    <a:pt x="199339" y="654583"/>
                  </a:lnTo>
                  <a:lnTo>
                    <a:pt x="198310" y="654939"/>
                  </a:lnTo>
                  <a:lnTo>
                    <a:pt x="197789" y="655104"/>
                  </a:lnTo>
                  <a:lnTo>
                    <a:pt x="197091" y="656145"/>
                  </a:lnTo>
                  <a:lnTo>
                    <a:pt x="192659" y="652856"/>
                  </a:lnTo>
                  <a:lnTo>
                    <a:pt x="192455" y="652678"/>
                  </a:lnTo>
                  <a:lnTo>
                    <a:pt x="200901" y="649401"/>
                  </a:lnTo>
                  <a:lnTo>
                    <a:pt x="198132" y="644563"/>
                  </a:lnTo>
                  <a:lnTo>
                    <a:pt x="201244" y="644220"/>
                  </a:lnTo>
                  <a:lnTo>
                    <a:pt x="200431" y="643026"/>
                  </a:lnTo>
                  <a:lnTo>
                    <a:pt x="206082" y="641794"/>
                  </a:lnTo>
                  <a:lnTo>
                    <a:pt x="206603" y="647331"/>
                  </a:lnTo>
                  <a:lnTo>
                    <a:pt x="208749" y="647903"/>
                  </a:lnTo>
                  <a:lnTo>
                    <a:pt x="207124" y="650265"/>
                  </a:lnTo>
                  <a:lnTo>
                    <a:pt x="214033" y="654075"/>
                  </a:lnTo>
                  <a:lnTo>
                    <a:pt x="214033" y="644055"/>
                  </a:lnTo>
                  <a:lnTo>
                    <a:pt x="212877" y="642899"/>
                  </a:lnTo>
                  <a:lnTo>
                    <a:pt x="213690" y="641451"/>
                  </a:lnTo>
                  <a:lnTo>
                    <a:pt x="208165" y="641794"/>
                  </a:lnTo>
                  <a:lnTo>
                    <a:pt x="205511" y="640943"/>
                  </a:lnTo>
                  <a:lnTo>
                    <a:pt x="203187" y="637755"/>
                  </a:lnTo>
                  <a:lnTo>
                    <a:pt x="201066" y="635889"/>
                  </a:lnTo>
                  <a:lnTo>
                    <a:pt x="198996" y="639025"/>
                  </a:lnTo>
                  <a:lnTo>
                    <a:pt x="199390" y="641451"/>
                  </a:lnTo>
                  <a:lnTo>
                    <a:pt x="199174" y="641108"/>
                  </a:lnTo>
                  <a:lnTo>
                    <a:pt x="196748" y="640588"/>
                  </a:lnTo>
                  <a:lnTo>
                    <a:pt x="196062" y="640753"/>
                  </a:lnTo>
                  <a:lnTo>
                    <a:pt x="196227" y="642137"/>
                  </a:lnTo>
                  <a:lnTo>
                    <a:pt x="193459" y="640753"/>
                  </a:lnTo>
                  <a:lnTo>
                    <a:pt x="190525" y="640930"/>
                  </a:lnTo>
                  <a:lnTo>
                    <a:pt x="190500" y="641108"/>
                  </a:lnTo>
                  <a:lnTo>
                    <a:pt x="190385" y="642137"/>
                  </a:lnTo>
                  <a:lnTo>
                    <a:pt x="190347" y="642493"/>
                  </a:lnTo>
                  <a:lnTo>
                    <a:pt x="190233" y="643521"/>
                  </a:lnTo>
                  <a:lnTo>
                    <a:pt x="190182" y="644042"/>
                  </a:lnTo>
                  <a:lnTo>
                    <a:pt x="189826" y="643864"/>
                  </a:lnTo>
                  <a:lnTo>
                    <a:pt x="187413" y="643521"/>
                  </a:lnTo>
                  <a:lnTo>
                    <a:pt x="187540" y="643864"/>
                  </a:lnTo>
                  <a:lnTo>
                    <a:pt x="187617" y="644042"/>
                  </a:lnTo>
                  <a:lnTo>
                    <a:pt x="188277" y="645769"/>
                  </a:lnTo>
                  <a:lnTo>
                    <a:pt x="189141" y="648017"/>
                  </a:lnTo>
                  <a:lnTo>
                    <a:pt x="190347" y="645769"/>
                  </a:lnTo>
                  <a:lnTo>
                    <a:pt x="189433" y="650265"/>
                  </a:lnTo>
                  <a:lnTo>
                    <a:pt x="189395" y="650443"/>
                  </a:lnTo>
                  <a:lnTo>
                    <a:pt x="189217" y="650443"/>
                  </a:lnTo>
                  <a:lnTo>
                    <a:pt x="185712" y="647674"/>
                  </a:lnTo>
                  <a:lnTo>
                    <a:pt x="182473" y="645160"/>
                  </a:lnTo>
                  <a:lnTo>
                    <a:pt x="181991" y="649401"/>
                  </a:lnTo>
                  <a:lnTo>
                    <a:pt x="181876" y="650443"/>
                  </a:lnTo>
                  <a:lnTo>
                    <a:pt x="182905" y="652297"/>
                  </a:lnTo>
                  <a:lnTo>
                    <a:pt x="183108" y="652678"/>
                  </a:lnTo>
                  <a:lnTo>
                    <a:pt x="183210" y="652856"/>
                  </a:lnTo>
                  <a:lnTo>
                    <a:pt x="183337" y="652856"/>
                  </a:lnTo>
                  <a:lnTo>
                    <a:pt x="185267" y="652297"/>
                  </a:lnTo>
                  <a:lnTo>
                    <a:pt x="187350" y="652678"/>
                  </a:lnTo>
                  <a:lnTo>
                    <a:pt x="188150" y="655624"/>
                  </a:lnTo>
                  <a:lnTo>
                    <a:pt x="188188" y="655802"/>
                  </a:lnTo>
                  <a:lnTo>
                    <a:pt x="188277" y="656145"/>
                  </a:lnTo>
                  <a:lnTo>
                    <a:pt x="188328" y="656323"/>
                  </a:lnTo>
                  <a:lnTo>
                    <a:pt x="188798" y="658050"/>
                  </a:lnTo>
                  <a:lnTo>
                    <a:pt x="188239" y="658393"/>
                  </a:lnTo>
                  <a:lnTo>
                    <a:pt x="187667" y="658736"/>
                  </a:lnTo>
                  <a:lnTo>
                    <a:pt x="186550" y="659434"/>
                  </a:lnTo>
                  <a:lnTo>
                    <a:pt x="183438" y="662546"/>
                  </a:lnTo>
                  <a:lnTo>
                    <a:pt x="182918" y="663067"/>
                  </a:lnTo>
                  <a:lnTo>
                    <a:pt x="184023" y="664438"/>
                  </a:lnTo>
                  <a:lnTo>
                    <a:pt x="184162" y="664616"/>
                  </a:lnTo>
                  <a:lnTo>
                    <a:pt x="184988" y="665657"/>
                  </a:lnTo>
                  <a:lnTo>
                    <a:pt x="185102" y="665822"/>
                  </a:lnTo>
                  <a:lnTo>
                    <a:pt x="185915" y="667042"/>
                  </a:lnTo>
                  <a:lnTo>
                    <a:pt x="186029" y="667207"/>
                  </a:lnTo>
                  <a:lnTo>
                    <a:pt x="188620" y="665822"/>
                  </a:lnTo>
                  <a:lnTo>
                    <a:pt x="188722" y="667207"/>
                  </a:lnTo>
                  <a:lnTo>
                    <a:pt x="188798" y="668248"/>
                  </a:lnTo>
                  <a:lnTo>
                    <a:pt x="190271" y="671017"/>
                  </a:lnTo>
                  <a:lnTo>
                    <a:pt x="190360" y="671182"/>
                  </a:lnTo>
                  <a:lnTo>
                    <a:pt x="192252" y="671182"/>
                  </a:lnTo>
                  <a:lnTo>
                    <a:pt x="194881" y="671182"/>
                  </a:lnTo>
                  <a:lnTo>
                    <a:pt x="195364" y="669975"/>
                  </a:lnTo>
                  <a:lnTo>
                    <a:pt x="196189" y="664870"/>
                  </a:lnTo>
                  <a:lnTo>
                    <a:pt x="196227" y="664616"/>
                  </a:lnTo>
                  <a:lnTo>
                    <a:pt x="196456" y="665657"/>
                  </a:lnTo>
                  <a:lnTo>
                    <a:pt x="196570" y="666178"/>
                  </a:lnTo>
                  <a:lnTo>
                    <a:pt x="197497" y="666686"/>
                  </a:lnTo>
                  <a:lnTo>
                    <a:pt x="203314" y="669975"/>
                  </a:lnTo>
                  <a:lnTo>
                    <a:pt x="199517" y="669975"/>
                  </a:lnTo>
                  <a:lnTo>
                    <a:pt x="196926" y="669798"/>
                  </a:lnTo>
                  <a:lnTo>
                    <a:pt x="196951" y="669975"/>
                  </a:lnTo>
                  <a:lnTo>
                    <a:pt x="197421" y="672287"/>
                  </a:lnTo>
                  <a:lnTo>
                    <a:pt x="197142" y="673430"/>
                  </a:lnTo>
                  <a:lnTo>
                    <a:pt x="196748" y="673430"/>
                  </a:lnTo>
                  <a:lnTo>
                    <a:pt x="194449" y="672287"/>
                  </a:lnTo>
                  <a:lnTo>
                    <a:pt x="191935" y="672287"/>
                  </a:lnTo>
                  <a:lnTo>
                    <a:pt x="190944" y="672287"/>
                  </a:lnTo>
                  <a:lnTo>
                    <a:pt x="191566" y="673430"/>
                  </a:lnTo>
                  <a:lnTo>
                    <a:pt x="191922" y="672312"/>
                  </a:lnTo>
                  <a:lnTo>
                    <a:pt x="191604" y="673430"/>
                  </a:lnTo>
                  <a:lnTo>
                    <a:pt x="192303" y="674814"/>
                  </a:lnTo>
                  <a:lnTo>
                    <a:pt x="192951" y="676033"/>
                  </a:lnTo>
                  <a:lnTo>
                    <a:pt x="191566" y="673430"/>
                  </a:lnTo>
                  <a:lnTo>
                    <a:pt x="191198" y="674814"/>
                  </a:lnTo>
                  <a:lnTo>
                    <a:pt x="190842" y="676033"/>
                  </a:lnTo>
                  <a:lnTo>
                    <a:pt x="190703" y="676541"/>
                  </a:lnTo>
                  <a:lnTo>
                    <a:pt x="191198" y="677583"/>
                  </a:lnTo>
                  <a:lnTo>
                    <a:pt x="192773" y="680872"/>
                  </a:lnTo>
                  <a:lnTo>
                    <a:pt x="192773" y="682256"/>
                  </a:lnTo>
                  <a:lnTo>
                    <a:pt x="194843" y="682764"/>
                  </a:lnTo>
                  <a:lnTo>
                    <a:pt x="195364" y="681736"/>
                  </a:lnTo>
                  <a:lnTo>
                    <a:pt x="196926" y="681736"/>
                  </a:lnTo>
                  <a:lnTo>
                    <a:pt x="197954" y="681393"/>
                  </a:lnTo>
                  <a:lnTo>
                    <a:pt x="198996" y="680872"/>
                  </a:lnTo>
                  <a:lnTo>
                    <a:pt x="198539" y="682256"/>
                  </a:lnTo>
                  <a:lnTo>
                    <a:pt x="198475" y="682421"/>
                  </a:lnTo>
                  <a:lnTo>
                    <a:pt x="198361" y="682764"/>
                  </a:lnTo>
                  <a:lnTo>
                    <a:pt x="198310" y="682942"/>
                  </a:lnTo>
                  <a:lnTo>
                    <a:pt x="201244" y="682421"/>
                  </a:lnTo>
                  <a:lnTo>
                    <a:pt x="202285" y="682421"/>
                  </a:lnTo>
                  <a:lnTo>
                    <a:pt x="204533" y="685888"/>
                  </a:lnTo>
                  <a:lnTo>
                    <a:pt x="203669" y="686054"/>
                  </a:lnTo>
                  <a:lnTo>
                    <a:pt x="202057" y="688301"/>
                  </a:lnTo>
                  <a:lnTo>
                    <a:pt x="201930" y="688479"/>
                  </a:lnTo>
                  <a:lnTo>
                    <a:pt x="197815" y="684606"/>
                  </a:lnTo>
                  <a:lnTo>
                    <a:pt x="195148" y="686752"/>
                  </a:lnTo>
                  <a:lnTo>
                    <a:pt x="195084" y="688479"/>
                  </a:lnTo>
                  <a:lnTo>
                    <a:pt x="195135" y="690206"/>
                  </a:lnTo>
                  <a:lnTo>
                    <a:pt x="195148" y="690892"/>
                  </a:lnTo>
                  <a:lnTo>
                    <a:pt x="194906" y="690892"/>
                  </a:lnTo>
                  <a:lnTo>
                    <a:pt x="199682" y="692975"/>
                  </a:lnTo>
                  <a:lnTo>
                    <a:pt x="200723" y="692454"/>
                  </a:lnTo>
                  <a:lnTo>
                    <a:pt x="202692" y="692975"/>
                  </a:lnTo>
                  <a:lnTo>
                    <a:pt x="202920" y="692975"/>
                  </a:lnTo>
                  <a:lnTo>
                    <a:pt x="203873" y="692975"/>
                  </a:lnTo>
                  <a:lnTo>
                    <a:pt x="204012" y="693318"/>
                  </a:lnTo>
                  <a:lnTo>
                    <a:pt x="202869" y="693318"/>
                  </a:lnTo>
                  <a:lnTo>
                    <a:pt x="202780" y="694004"/>
                  </a:lnTo>
                  <a:lnTo>
                    <a:pt x="202692" y="695210"/>
                  </a:lnTo>
                  <a:lnTo>
                    <a:pt x="202996" y="695909"/>
                  </a:lnTo>
                  <a:lnTo>
                    <a:pt x="203073" y="696087"/>
                  </a:lnTo>
                  <a:lnTo>
                    <a:pt x="203149" y="696252"/>
                  </a:lnTo>
                  <a:lnTo>
                    <a:pt x="197548" y="695210"/>
                  </a:lnTo>
                  <a:lnTo>
                    <a:pt x="197269" y="695909"/>
                  </a:lnTo>
                  <a:lnTo>
                    <a:pt x="197205" y="696087"/>
                  </a:lnTo>
                  <a:lnTo>
                    <a:pt x="197142" y="696252"/>
                  </a:lnTo>
                  <a:lnTo>
                    <a:pt x="196926" y="696798"/>
                  </a:lnTo>
                  <a:lnTo>
                    <a:pt x="196875" y="696950"/>
                  </a:lnTo>
                  <a:lnTo>
                    <a:pt x="196062" y="699020"/>
                  </a:lnTo>
                  <a:lnTo>
                    <a:pt x="195973" y="699262"/>
                  </a:lnTo>
                  <a:lnTo>
                    <a:pt x="197345" y="702132"/>
                  </a:lnTo>
                  <a:lnTo>
                    <a:pt x="197891" y="703287"/>
                  </a:lnTo>
                  <a:lnTo>
                    <a:pt x="202806" y="702132"/>
                  </a:lnTo>
                  <a:lnTo>
                    <a:pt x="203873" y="705459"/>
                  </a:lnTo>
                  <a:lnTo>
                    <a:pt x="203962" y="705764"/>
                  </a:lnTo>
                  <a:lnTo>
                    <a:pt x="204089" y="706145"/>
                  </a:lnTo>
                  <a:lnTo>
                    <a:pt x="207251" y="704773"/>
                  </a:lnTo>
                  <a:lnTo>
                    <a:pt x="208368" y="702056"/>
                  </a:lnTo>
                  <a:lnTo>
                    <a:pt x="209715" y="702652"/>
                  </a:lnTo>
                  <a:lnTo>
                    <a:pt x="210756" y="702310"/>
                  </a:lnTo>
                  <a:lnTo>
                    <a:pt x="212826" y="703338"/>
                  </a:lnTo>
                  <a:lnTo>
                    <a:pt x="212826" y="701268"/>
                  </a:lnTo>
                  <a:lnTo>
                    <a:pt x="212763" y="700671"/>
                  </a:lnTo>
                  <a:lnTo>
                    <a:pt x="215252" y="700405"/>
                  </a:lnTo>
                  <a:lnTo>
                    <a:pt x="220776" y="702995"/>
                  </a:lnTo>
                  <a:lnTo>
                    <a:pt x="214845" y="694182"/>
                  </a:lnTo>
                  <a:lnTo>
                    <a:pt x="214731" y="694004"/>
                  </a:lnTo>
                  <a:lnTo>
                    <a:pt x="218706" y="695909"/>
                  </a:lnTo>
                  <a:lnTo>
                    <a:pt x="219748" y="696950"/>
                  </a:lnTo>
                  <a:lnTo>
                    <a:pt x="220954" y="698157"/>
                  </a:lnTo>
                  <a:lnTo>
                    <a:pt x="221272" y="696950"/>
                  </a:lnTo>
                  <a:lnTo>
                    <a:pt x="221310" y="696798"/>
                  </a:lnTo>
                  <a:lnTo>
                    <a:pt x="222402" y="695909"/>
                  </a:lnTo>
                  <a:lnTo>
                    <a:pt x="222796" y="695566"/>
                  </a:lnTo>
                  <a:lnTo>
                    <a:pt x="223126" y="695325"/>
                  </a:lnTo>
                  <a:lnTo>
                    <a:pt x="222821" y="695566"/>
                  </a:lnTo>
                  <a:lnTo>
                    <a:pt x="222986" y="695909"/>
                  </a:lnTo>
                  <a:lnTo>
                    <a:pt x="223888" y="697471"/>
                  </a:lnTo>
                  <a:lnTo>
                    <a:pt x="223951" y="698677"/>
                  </a:lnTo>
                  <a:lnTo>
                    <a:pt x="224066" y="700747"/>
                  </a:lnTo>
                  <a:lnTo>
                    <a:pt x="230212" y="700189"/>
                  </a:lnTo>
                  <a:lnTo>
                    <a:pt x="229971" y="701649"/>
                  </a:lnTo>
                  <a:lnTo>
                    <a:pt x="229882" y="702132"/>
                  </a:lnTo>
                  <a:lnTo>
                    <a:pt x="229768" y="702830"/>
                  </a:lnTo>
                  <a:lnTo>
                    <a:pt x="229666" y="703694"/>
                  </a:lnTo>
                  <a:lnTo>
                    <a:pt x="229603" y="704215"/>
                  </a:lnTo>
                  <a:lnTo>
                    <a:pt x="229527" y="704773"/>
                  </a:lnTo>
                  <a:lnTo>
                    <a:pt x="229438" y="705459"/>
                  </a:lnTo>
                  <a:lnTo>
                    <a:pt x="229247" y="705764"/>
                  </a:lnTo>
                  <a:lnTo>
                    <a:pt x="228879" y="706145"/>
                  </a:lnTo>
                  <a:lnTo>
                    <a:pt x="227698" y="707326"/>
                  </a:lnTo>
                  <a:lnTo>
                    <a:pt x="224751" y="709053"/>
                  </a:lnTo>
                  <a:lnTo>
                    <a:pt x="228041" y="711123"/>
                  </a:lnTo>
                  <a:lnTo>
                    <a:pt x="228041" y="712508"/>
                  </a:lnTo>
                  <a:lnTo>
                    <a:pt x="229247" y="714756"/>
                  </a:lnTo>
                  <a:lnTo>
                    <a:pt x="231330" y="715276"/>
                  </a:lnTo>
                  <a:lnTo>
                    <a:pt x="231330" y="717181"/>
                  </a:lnTo>
                  <a:lnTo>
                    <a:pt x="232359" y="718553"/>
                  </a:lnTo>
                  <a:lnTo>
                    <a:pt x="233921" y="719772"/>
                  </a:lnTo>
                  <a:lnTo>
                    <a:pt x="237375" y="716826"/>
                  </a:lnTo>
                  <a:lnTo>
                    <a:pt x="240830" y="714070"/>
                  </a:lnTo>
                  <a:lnTo>
                    <a:pt x="243751" y="711301"/>
                  </a:lnTo>
                  <a:lnTo>
                    <a:pt x="244297" y="711301"/>
                  </a:lnTo>
                  <a:lnTo>
                    <a:pt x="244983" y="710780"/>
                  </a:lnTo>
                  <a:lnTo>
                    <a:pt x="246367" y="709396"/>
                  </a:lnTo>
                  <a:lnTo>
                    <a:pt x="246202" y="709218"/>
                  </a:lnTo>
                  <a:lnTo>
                    <a:pt x="246024" y="708875"/>
                  </a:lnTo>
                  <a:lnTo>
                    <a:pt x="246024" y="708710"/>
                  </a:lnTo>
                  <a:lnTo>
                    <a:pt x="244119" y="708012"/>
                  </a:lnTo>
                  <a:lnTo>
                    <a:pt x="243611" y="707555"/>
                  </a:lnTo>
                  <a:lnTo>
                    <a:pt x="243611" y="711301"/>
                  </a:lnTo>
                  <a:lnTo>
                    <a:pt x="243001" y="711644"/>
                  </a:lnTo>
                  <a:lnTo>
                    <a:pt x="242150" y="712165"/>
                  </a:lnTo>
                  <a:lnTo>
                    <a:pt x="242570" y="711644"/>
                  </a:lnTo>
                  <a:lnTo>
                    <a:pt x="243433" y="711301"/>
                  </a:lnTo>
                  <a:lnTo>
                    <a:pt x="243611" y="711301"/>
                  </a:lnTo>
                  <a:lnTo>
                    <a:pt x="243611" y="707555"/>
                  </a:lnTo>
                  <a:lnTo>
                    <a:pt x="242455" y="706488"/>
                  </a:lnTo>
                  <a:lnTo>
                    <a:pt x="239623" y="707402"/>
                  </a:lnTo>
                  <a:lnTo>
                    <a:pt x="239623" y="709396"/>
                  </a:lnTo>
                  <a:lnTo>
                    <a:pt x="238810" y="710209"/>
                  </a:lnTo>
                  <a:lnTo>
                    <a:pt x="238810" y="712419"/>
                  </a:lnTo>
                  <a:lnTo>
                    <a:pt x="237540" y="711987"/>
                  </a:lnTo>
                  <a:lnTo>
                    <a:pt x="238074" y="711987"/>
                  </a:lnTo>
                  <a:lnTo>
                    <a:pt x="238810" y="712419"/>
                  </a:lnTo>
                  <a:lnTo>
                    <a:pt x="238810" y="710209"/>
                  </a:lnTo>
                  <a:lnTo>
                    <a:pt x="238074" y="710946"/>
                  </a:lnTo>
                  <a:lnTo>
                    <a:pt x="236855" y="711758"/>
                  </a:lnTo>
                  <a:lnTo>
                    <a:pt x="236512" y="711644"/>
                  </a:lnTo>
                  <a:lnTo>
                    <a:pt x="237896" y="710603"/>
                  </a:lnTo>
                  <a:lnTo>
                    <a:pt x="239496" y="709168"/>
                  </a:lnTo>
                  <a:lnTo>
                    <a:pt x="239623" y="709396"/>
                  </a:lnTo>
                  <a:lnTo>
                    <a:pt x="239623" y="707402"/>
                  </a:lnTo>
                  <a:lnTo>
                    <a:pt x="238912" y="707631"/>
                  </a:lnTo>
                  <a:lnTo>
                    <a:pt x="238848" y="707491"/>
                  </a:lnTo>
                  <a:lnTo>
                    <a:pt x="238760" y="707326"/>
                  </a:lnTo>
                  <a:lnTo>
                    <a:pt x="242214" y="706272"/>
                  </a:lnTo>
                  <a:lnTo>
                    <a:pt x="242455" y="706488"/>
                  </a:lnTo>
                  <a:lnTo>
                    <a:pt x="242709" y="706412"/>
                  </a:lnTo>
                  <a:lnTo>
                    <a:pt x="244119" y="707669"/>
                  </a:lnTo>
                  <a:lnTo>
                    <a:pt x="246024" y="708355"/>
                  </a:lnTo>
                  <a:lnTo>
                    <a:pt x="246202" y="708533"/>
                  </a:lnTo>
                  <a:lnTo>
                    <a:pt x="246202" y="708710"/>
                  </a:lnTo>
                  <a:lnTo>
                    <a:pt x="246367" y="709053"/>
                  </a:lnTo>
                  <a:lnTo>
                    <a:pt x="248094" y="707491"/>
                  </a:lnTo>
                  <a:lnTo>
                    <a:pt x="249821" y="705764"/>
                  </a:lnTo>
                  <a:lnTo>
                    <a:pt x="251561" y="704215"/>
                  </a:lnTo>
                  <a:lnTo>
                    <a:pt x="250177" y="704215"/>
                  </a:lnTo>
                  <a:lnTo>
                    <a:pt x="248691" y="703287"/>
                  </a:lnTo>
                  <a:lnTo>
                    <a:pt x="248539" y="703287"/>
                  </a:lnTo>
                  <a:lnTo>
                    <a:pt x="247408" y="702995"/>
                  </a:lnTo>
                  <a:lnTo>
                    <a:pt x="247408" y="702652"/>
                  </a:lnTo>
                  <a:lnTo>
                    <a:pt x="247573" y="702132"/>
                  </a:lnTo>
                  <a:lnTo>
                    <a:pt x="247230" y="701789"/>
                  </a:lnTo>
                  <a:lnTo>
                    <a:pt x="250685" y="698157"/>
                  </a:lnTo>
                  <a:lnTo>
                    <a:pt x="245795" y="693369"/>
                  </a:lnTo>
                  <a:lnTo>
                    <a:pt x="249821" y="691756"/>
                  </a:lnTo>
                  <a:lnTo>
                    <a:pt x="251726" y="693661"/>
                  </a:lnTo>
                  <a:lnTo>
                    <a:pt x="256921" y="688124"/>
                  </a:lnTo>
                  <a:close/>
                </a:path>
                <a:path w="457200" h="817244">
                  <a:moveTo>
                    <a:pt x="294081" y="433984"/>
                  </a:moveTo>
                  <a:lnTo>
                    <a:pt x="293217" y="433285"/>
                  </a:lnTo>
                  <a:lnTo>
                    <a:pt x="288378" y="430352"/>
                  </a:lnTo>
                  <a:lnTo>
                    <a:pt x="283768" y="428040"/>
                  </a:lnTo>
                  <a:lnTo>
                    <a:pt x="280492" y="429399"/>
                  </a:lnTo>
                  <a:lnTo>
                    <a:pt x="280047" y="432435"/>
                  </a:lnTo>
                  <a:lnTo>
                    <a:pt x="283883" y="435190"/>
                  </a:lnTo>
                  <a:lnTo>
                    <a:pt x="285267" y="435533"/>
                  </a:lnTo>
                  <a:lnTo>
                    <a:pt x="287515" y="437781"/>
                  </a:lnTo>
                  <a:lnTo>
                    <a:pt x="288899" y="435368"/>
                  </a:lnTo>
                  <a:lnTo>
                    <a:pt x="294081" y="433984"/>
                  </a:lnTo>
                  <a:close/>
                </a:path>
                <a:path w="457200" h="817244">
                  <a:moveTo>
                    <a:pt x="327456" y="53098"/>
                  </a:moveTo>
                  <a:lnTo>
                    <a:pt x="326072" y="47739"/>
                  </a:lnTo>
                  <a:lnTo>
                    <a:pt x="324866" y="43764"/>
                  </a:lnTo>
                  <a:lnTo>
                    <a:pt x="323303" y="44970"/>
                  </a:lnTo>
                  <a:lnTo>
                    <a:pt x="324345" y="40474"/>
                  </a:lnTo>
                  <a:lnTo>
                    <a:pt x="319849" y="44970"/>
                  </a:lnTo>
                  <a:lnTo>
                    <a:pt x="317423" y="47040"/>
                  </a:lnTo>
                  <a:lnTo>
                    <a:pt x="317157" y="49771"/>
                  </a:lnTo>
                  <a:lnTo>
                    <a:pt x="316217" y="49288"/>
                  </a:lnTo>
                  <a:lnTo>
                    <a:pt x="316039" y="48425"/>
                  </a:lnTo>
                  <a:lnTo>
                    <a:pt x="315531" y="48945"/>
                  </a:lnTo>
                  <a:lnTo>
                    <a:pt x="314833" y="49466"/>
                  </a:lnTo>
                  <a:lnTo>
                    <a:pt x="314312" y="49987"/>
                  </a:lnTo>
                  <a:lnTo>
                    <a:pt x="314490" y="50330"/>
                  </a:lnTo>
                  <a:lnTo>
                    <a:pt x="314655" y="50507"/>
                  </a:lnTo>
                  <a:lnTo>
                    <a:pt x="314655" y="50850"/>
                  </a:lnTo>
                  <a:lnTo>
                    <a:pt x="316039" y="50673"/>
                  </a:lnTo>
                  <a:lnTo>
                    <a:pt x="317144" y="49898"/>
                  </a:lnTo>
                  <a:lnTo>
                    <a:pt x="316903" y="52412"/>
                  </a:lnTo>
                  <a:lnTo>
                    <a:pt x="327456" y="53098"/>
                  </a:lnTo>
                  <a:close/>
                </a:path>
                <a:path w="457200" h="817244">
                  <a:moveTo>
                    <a:pt x="332994" y="51892"/>
                  </a:moveTo>
                  <a:lnTo>
                    <a:pt x="332295" y="50850"/>
                  </a:lnTo>
                  <a:lnTo>
                    <a:pt x="331952" y="50165"/>
                  </a:lnTo>
                  <a:lnTo>
                    <a:pt x="330390" y="50165"/>
                  </a:lnTo>
                  <a:lnTo>
                    <a:pt x="331089" y="51193"/>
                  </a:lnTo>
                  <a:lnTo>
                    <a:pt x="331431" y="51892"/>
                  </a:lnTo>
                  <a:lnTo>
                    <a:pt x="332994" y="51892"/>
                  </a:lnTo>
                  <a:close/>
                </a:path>
                <a:path w="457200" h="817244">
                  <a:moveTo>
                    <a:pt x="336791" y="53619"/>
                  </a:moveTo>
                  <a:lnTo>
                    <a:pt x="334200" y="53276"/>
                  </a:lnTo>
                  <a:lnTo>
                    <a:pt x="333857" y="53441"/>
                  </a:lnTo>
                  <a:lnTo>
                    <a:pt x="333159" y="54305"/>
                  </a:lnTo>
                  <a:lnTo>
                    <a:pt x="335584" y="54648"/>
                  </a:lnTo>
                  <a:lnTo>
                    <a:pt x="336105" y="54483"/>
                  </a:lnTo>
                  <a:lnTo>
                    <a:pt x="336791" y="53619"/>
                  </a:lnTo>
                  <a:close/>
                </a:path>
                <a:path w="457200" h="817244">
                  <a:moveTo>
                    <a:pt x="340423" y="47917"/>
                  </a:moveTo>
                  <a:lnTo>
                    <a:pt x="340245" y="40309"/>
                  </a:lnTo>
                  <a:lnTo>
                    <a:pt x="334721" y="37884"/>
                  </a:lnTo>
                  <a:lnTo>
                    <a:pt x="329361" y="38061"/>
                  </a:lnTo>
                  <a:lnTo>
                    <a:pt x="326758" y="42722"/>
                  </a:lnTo>
                  <a:lnTo>
                    <a:pt x="332638" y="45491"/>
                  </a:lnTo>
                  <a:lnTo>
                    <a:pt x="340423" y="47917"/>
                  </a:lnTo>
                  <a:close/>
                </a:path>
                <a:path w="457200" h="817244">
                  <a:moveTo>
                    <a:pt x="357543" y="53784"/>
                  </a:moveTo>
                  <a:lnTo>
                    <a:pt x="351663" y="54483"/>
                  </a:lnTo>
                  <a:lnTo>
                    <a:pt x="349237" y="53619"/>
                  </a:lnTo>
                  <a:lnTo>
                    <a:pt x="349935" y="56388"/>
                  </a:lnTo>
                  <a:lnTo>
                    <a:pt x="350278" y="58115"/>
                  </a:lnTo>
                  <a:lnTo>
                    <a:pt x="350964" y="60363"/>
                  </a:lnTo>
                  <a:lnTo>
                    <a:pt x="357543" y="53784"/>
                  </a:lnTo>
                  <a:close/>
                </a:path>
                <a:path w="457200" h="817244">
                  <a:moveTo>
                    <a:pt x="366014" y="47917"/>
                  </a:moveTo>
                  <a:lnTo>
                    <a:pt x="361518" y="45491"/>
                  </a:lnTo>
                  <a:lnTo>
                    <a:pt x="358749" y="44284"/>
                  </a:lnTo>
                  <a:lnTo>
                    <a:pt x="354939" y="48260"/>
                  </a:lnTo>
                  <a:lnTo>
                    <a:pt x="358571" y="49466"/>
                  </a:lnTo>
                  <a:lnTo>
                    <a:pt x="361175" y="53098"/>
                  </a:lnTo>
                  <a:lnTo>
                    <a:pt x="366014" y="47917"/>
                  </a:lnTo>
                  <a:close/>
                </a:path>
                <a:path w="457200" h="817244">
                  <a:moveTo>
                    <a:pt x="372922" y="46012"/>
                  </a:moveTo>
                  <a:lnTo>
                    <a:pt x="368604" y="41681"/>
                  </a:lnTo>
                  <a:lnTo>
                    <a:pt x="367042" y="40652"/>
                  </a:lnTo>
                  <a:lnTo>
                    <a:pt x="366699" y="41859"/>
                  </a:lnTo>
                  <a:lnTo>
                    <a:pt x="365836" y="42037"/>
                  </a:lnTo>
                  <a:lnTo>
                    <a:pt x="362204" y="45148"/>
                  </a:lnTo>
                  <a:lnTo>
                    <a:pt x="372922" y="46012"/>
                  </a:lnTo>
                  <a:close/>
                </a:path>
                <a:path w="457200" h="817244">
                  <a:moveTo>
                    <a:pt x="380530" y="46012"/>
                  </a:moveTo>
                  <a:lnTo>
                    <a:pt x="377253" y="45148"/>
                  </a:lnTo>
                  <a:lnTo>
                    <a:pt x="375691" y="46532"/>
                  </a:lnTo>
                  <a:lnTo>
                    <a:pt x="374142" y="48780"/>
                  </a:lnTo>
                  <a:lnTo>
                    <a:pt x="378980" y="50165"/>
                  </a:lnTo>
                  <a:lnTo>
                    <a:pt x="379666" y="48602"/>
                  </a:lnTo>
                  <a:lnTo>
                    <a:pt x="380530" y="46012"/>
                  </a:lnTo>
                  <a:close/>
                </a:path>
                <a:path w="457200" h="817244">
                  <a:moveTo>
                    <a:pt x="393331" y="4686"/>
                  </a:moveTo>
                  <a:lnTo>
                    <a:pt x="392976" y="4165"/>
                  </a:lnTo>
                  <a:lnTo>
                    <a:pt x="392811" y="3822"/>
                  </a:lnTo>
                  <a:lnTo>
                    <a:pt x="392468" y="3302"/>
                  </a:lnTo>
                  <a:lnTo>
                    <a:pt x="392430" y="723"/>
                  </a:lnTo>
                  <a:lnTo>
                    <a:pt x="389216" y="0"/>
                  </a:lnTo>
                  <a:lnTo>
                    <a:pt x="386727" y="1193"/>
                  </a:lnTo>
                  <a:lnTo>
                    <a:pt x="388835" y="4343"/>
                  </a:lnTo>
                  <a:lnTo>
                    <a:pt x="388835" y="4686"/>
                  </a:lnTo>
                  <a:lnTo>
                    <a:pt x="389001" y="5029"/>
                  </a:lnTo>
                  <a:lnTo>
                    <a:pt x="390042" y="5384"/>
                  </a:lnTo>
                  <a:lnTo>
                    <a:pt x="391426" y="5892"/>
                  </a:lnTo>
                  <a:lnTo>
                    <a:pt x="392290" y="4864"/>
                  </a:lnTo>
                  <a:lnTo>
                    <a:pt x="393331" y="4686"/>
                  </a:lnTo>
                  <a:close/>
                </a:path>
                <a:path w="457200" h="817244">
                  <a:moveTo>
                    <a:pt x="399554" y="21285"/>
                  </a:moveTo>
                  <a:lnTo>
                    <a:pt x="393255" y="17818"/>
                  </a:lnTo>
                  <a:lnTo>
                    <a:pt x="394360" y="17487"/>
                  </a:lnTo>
                  <a:lnTo>
                    <a:pt x="395224" y="16624"/>
                  </a:lnTo>
                  <a:lnTo>
                    <a:pt x="394195" y="15582"/>
                  </a:lnTo>
                  <a:lnTo>
                    <a:pt x="393674" y="15582"/>
                  </a:lnTo>
                  <a:lnTo>
                    <a:pt x="389559" y="13449"/>
                  </a:lnTo>
                  <a:lnTo>
                    <a:pt x="390067" y="16624"/>
                  </a:lnTo>
                  <a:lnTo>
                    <a:pt x="390169" y="17310"/>
                  </a:lnTo>
                  <a:lnTo>
                    <a:pt x="390194" y="17487"/>
                  </a:lnTo>
                  <a:lnTo>
                    <a:pt x="390461" y="17310"/>
                  </a:lnTo>
                  <a:lnTo>
                    <a:pt x="390309" y="17487"/>
                  </a:lnTo>
                  <a:lnTo>
                    <a:pt x="390385" y="18694"/>
                  </a:lnTo>
                  <a:lnTo>
                    <a:pt x="390359" y="18516"/>
                  </a:lnTo>
                  <a:lnTo>
                    <a:pt x="390245" y="17818"/>
                  </a:lnTo>
                  <a:lnTo>
                    <a:pt x="390194" y="17487"/>
                  </a:lnTo>
                  <a:lnTo>
                    <a:pt x="390017" y="17818"/>
                  </a:lnTo>
                  <a:lnTo>
                    <a:pt x="389229" y="18694"/>
                  </a:lnTo>
                  <a:lnTo>
                    <a:pt x="388315" y="19735"/>
                  </a:lnTo>
                  <a:lnTo>
                    <a:pt x="387451" y="19380"/>
                  </a:lnTo>
                  <a:lnTo>
                    <a:pt x="389445" y="13385"/>
                  </a:lnTo>
                  <a:lnTo>
                    <a:pt x="386930" y="10566"/>
                  </a:lnTo>
                  <a:lnTo>
                    <a:pt x="382778" y="11950"/>
                  </a:lnTo>
                  <a:lnTo>
                    <a:pt x="382955" y="12128"/>
                  </a:lnTo>
                  <a:lnTo>
                    <a:pt x="382739" y="11950"/>
                  </a:lnTo>
                  <a:lnTo>
                    <a:pt x="382092" y="11430"/>
                  </a:lnTo>
                  <a:lnTo>
                    <a:pt x="381571" y="10744"/>
                  </a:lnTo>
                  <a:lnTo>
                    <a:pt x="388315" y="9017"/>
                  </a:lnTo>
                  <a:lnTo>
                    <a:pt x="385368" y="7632"/>
                  </a:lnTo>
                  <a:lnTo>
                    <a:pt x="381571" y="5727"/>
                  </a:lnTo>
                  <a:lnTo>
                    <a:pt x="381508" y="5207"/>
                  </a:lnTo>
                  <a:lnTo>
                    <a:pt x="381393" y="4343"/>
                  </a:lnTo>
                  <a:lnTo>
                    <a:pt x="383476" y="5727"/>
                  </a:lnTo>
                  <a:lnTo>
                    <a:pt x="383476" y="5207"/>
                  </a:lnTo>
                  <a:lnTo>
                    <a:pt x="382524" y="2527"/>
                  </a:lnTo>
                  <a:lnTo>
                    <a:pt x="382422" y="2235"/>
                  </a:lnTo>
                  <a:lnTo>
                    <a:pt x="381050" y="2882"/>
                  </a:lnTo>
                  <a:lnTo>
                    <a:pt x="381050" y="23355"/>
                  </a:lnTo>
                  <a:lnTo>
                    <a:pt x="380542" y="23863"/>
                  </a:lnTo>
                  <a:lnTo>
                    <a:pt x="380796" y="23355"/>
                  </a:lnTo>
                  <a:lnTo>
                    <a:pt x="380873" y="23190"/>
                  </a:lnTo>
                  <a:lnTo>
                    <a:pt x="381050" y="23355"/>
                  </a:lnTo>
                  <a:lnTo>
                    <a:pt x="381050" y="2882"/>
                  </a:lnTo>
                  <a:lnTo>
                    <a:pt x="379171" y="3759"/>
                  </a:lnTo>
                  <a:lnTo>
                    <a:pt x="378752" y="4343"/>
                  </a:lnTo>
                  <a:lnTo>
                    <a:pt x="378663" y="4470"/>
                  </a:lnTo>
                  <a:lnTo>
                    <a:pt x="378663" y="17449"/>
                  </a:lnTo>
                  <a:lnTo>
                    <a:pt x="378460" y="17653"/>
                  </a:lnTo>
                  <a:lnTo>
                    <a:pt x="377786" y="17487"/>
                  </a:lnTo>
                  <a:lnTo>
                    <a:pt x="378282" y="17487"/>
                  </a:lnTo>
                  <a:lnTo>
                    <a:pt x="378637" y="17310"/>
                  </a:lnTo>
                  <a:lnTo>
                    <a:pt x="378663" y="17449"/>
                  </a:lnTo>
                  <a:lnTo>
                    <a:pt x="378663" y="4470"/>
                  </a:lnTo>
                  <a:lnTo>
                    <a:pt x="376745" y="7112"/>
                  </a:lnTo>
                  <a:lnTo>
                    <a:pt x="376999" y="7632"/>
                  </a:lnTo>
                  <a:lnTo>
                    <a:pt x="378117" y="9702"/>
                  </a:lnTo>
                  <a:lnTo>
                    <a:pt x="377063" y="9791"/>
                  </a:lnTo>
                  <a:lnTo>
                    <a:pt x="377063" y="17360"/>
                  </a:lnTo>
                  <a:lnTo>
                    <a:pt x="376897" y="18681"/>
                  </a:lnTo>
                  <a:lnTo>
                    <a:pt x="376732" y="18694"/>
                  </a:lnTo>
                  <a:lnTo>
                    <a:pt x="376834" y="17818"/>
                  </a:lnTo>
                  <a:lnTo>
                    <a:pt x="376897" y="17310"/>
                  </a:lnTo>
                  <a:lnTo>
                    <a:pt x="377063" y="17360"/>
                  </a:lnTo>
                  <a:lnTo>
                    <a:pt x="377063" y="9791"/>
                  </a:lnTo>
                  <a:lnTo>
                    <a:pt x="375691" y="9880"/>
                  </a:lnTo>
                  <a:lnTo>
                    <a:pt x="374142" y="10744"/>
                  </a:lnTo>
                  <a:lnTo>
                    <a:pt x="371716" y="10223"/>
                  </a:lnTo>
                  <a:lnTo>
                    <a:pt x="372059" y="9359"/>
                  </a:lnTo>
                  <a:lnTo>
                    <a:pt x="368782" y="7112"/>
                  </a:lnTo>
                  <a:lnTo>
                    <a:pt x="367398" y="6591"/>
                  </a:lnTo>
                  <a:lnTo>
                    <a:pt x="371538" y="4495"/>
                  </a:lnTo>
                  <a:lnTo>
                    <a:pt x="369011" y="2527"/>
                  </a:lnTo>
                  <a:lnTo>
                    <a:pt x="365036" y="2895"/>
                  </a:lnTo>
                  <a:lnTo>
                    <a:pt x="364921" y="5207"/>
                  </a:lnTo>
                  <a:lnTo>
                    <a:pt x="364794" y="7797"/>
                  </a:lnTo>
                  <a:lnTo>
                    <a:pt x="363766" y="9017"/>
                  </a:lnTo>
                  <a:lnTo>
                    <a:pt x="363689" y="9359"/>
                  </a:lnTo>
                  <a:lnTo>
                    <a:pt x="363588" y="9880"/>
                  </a:lnTo>
                  <a:lnTo>
                    <a:pt x="363524" y="10223"/>
                  </a:lnTo>
                  <a:lnTo>
                    <a:pt x="363423" y="10744"/>
                  </a:lnTo>
                  <a:lnTo>
                    <a:pt x="363931" y="11950"/>
                  </a:lnTo>
                  <a:lnTo>
                    <a:pt x="363359" y="12293"/>
                  </a:lnTo>
                  <a:lnTo>
                    <a:pt x="361645" y="13335"/>
                  </a:lnTo>
                  <a:lnTo>
                    <a:pt x="360006" y="14325"/>
                  </a:lnTo>
                  <a:lnTo>
                    <a:pt x="361048" y="17310"/>
                  </a:lnTo>
                  <a:lnTo>
                    <a:pt x="363537" y="18694"/>
                  </a:lnTo>
                  <a:lnTo>
                    <a:pt x="364477" y="19215"/>
                  </a:lnTo>
                  <a:lnTo>
                    <a:pt x="364794" y="19380"/>
                  </a:lnTo>
                  <a:lnTo>
                    <a:pt x="366344" y="19380"/>
                  </a:lnTo>
                  <a:lnTo>
                    <a:pt x="369468" y="19215"/>
                  </a:lnTo>
                  <a:lnTo>
                    <a:pt x="369201" y="19735"/>
                  </a:lnTo>
                  <a:lnTo>
                    <a:pt x="368134" y="21805"/>
                  </a:lnTo>
                  <a:lnTo>
                    <a:pt x="367436" y="23152"/>
                  </a:lnTo>
                  <a:lnTo>
                    <a:pt x="362902" y="21463"/>
                  </a:lnTo>
                  <a:lnTo>
                    <a:pt x="360819" y="20764"/>
                  </a:lnTo>
                  <a:lnTo>
                    <a:pt x="361175" y="22148"/>
                  </a:lnTo>
                  <a:lnTo>
                    <a:pt x="360819" y="22847"/>
                  </a:lnTo>
                  <a:lnTo>
                    <a:pt x="359791" y="26987"/>
                  </a:lnTo>
                  <a:lnTo>
                    <a:pt x="366737" y="24498"/>
                  </a:lnTo>
                  <a:lnTo>
                    <a:pt x="366623" y="24739"/>
                  </a:lnTo>
                  <a:lnTo>
                    <a:pt x="366534" y="24917"/>
                  </a:lnTo>
                  <a:lnTo>
                    <a:pt x="366445" y="25095"/>
                  </a:lnTo>
                  <a:lnTo>
                    <a:pt x="366356" y="25260"/>
                  </a:lnTo>
                  <a:lnTo>
                    <a:pt x="375513" y="21805"/>
                  </a:lnTo>
                  <a:lnTo>
                    <a:pt x="377215" y="23190"/>
                  </a:lnTo>
                  <a:lnTo>
                    <a:pt x="378282" y="24053"/>
                  </a:lnTo>
                  <a:lnTo>
                    <a:pt x="379437" y="24917"/>
                  </a:lnTo>
                  <a:lnTo>
                    <a:pt x="379260" y="25095"/>
                  </a:lnTo>
                  <a:lnTo>
                    <a:pt x="378180" y="26123"/>
                  </a:lnTo>
                  <a:lnTo>
                    <a:pt x="395401" y="26123"/>
                  </a:lnTo>
                  <a:lnTo>
                    <a:pt x="396671" y="26123"/>
                  </a:lnTo>
                  <a:lnTo>
                    <a:pt x="396265" y="25603"/>
                  </a:lnTo>
                  <a:lnTo>
                    <a:pt x="395401" y="24739"/>
                  </a:lnTo>
                  <a:lnTo>
                    <a:pt x="394716" y="24396"/>
                  </a:lnTo>
                  <a:lnTo>
                    <a:pt x="394131" y="24053"/>
                  </a:lnTo>
                  <a:lnTo>
                    <a:pt x="393827" y="23837"/>
                  </a:lnTo>
                  <a:lnTo>
                    <a:pt x="393585" y="23355"/>
                  </a:lnTo>
                  <a:lnTo>
                    <a:pt x="393496" y="23190"/>
                  </a:lnTo>
                  <a:lnTo>
                    <a:pt x="393153" y="22847"/>
                  </a:lnTo>
                  <a:lnTo>
                    <a:pt x="399554" y="21285"/>
                  </a:lnTo>
                  <a:close/>
                </a:path>
                <a:path w="457200" h="817244">
                  <a:moveTo>
                    <a:pt x="400761" y="37680"/>
                  </a:moveTo>
                  <a:lnTo>
                    <a:pt x="397129" y="32346"/>
                  </a:lnTo>
                  <a:lnTo>
                    <a:pt x="397129" y="31483"/>
                  </a:lnTo>
                  <a:lnTo>
                    <a:pt x="396963" y="30619"/>
                  </a:lnTo>
                  <a:lnTo>
                    <a:pt x="396443" y="29933"/>
                  </a:lnTo>
                  <a:lnTo>
                    <a:pt x="397992" y="29070"/>
                  </a:lnTo>
                  <a:lnTo>
                    <a:pt x="396087" y="27165"/>
                  </a:lnTo>
                  <a:lnTo>
                    <a:pt x="395516" y="26301"/>
                  </a:lnTo>
                  <a:lnTo>
                    <a:pt x="378002" y="26301"/>
                  </a:lnTo>
                  <a:lnTo>
                    <a:pt x="377469" y="26822"/>
                  </a:lnTo>
                  <a:lnTo>
                    <a:pt x="376212" y="28028"/>
                  </a:lnTo>
                  <a:lnTo>
                    <a:pt x="385889" y="28714"/>
                  </a:lnTo>
                  <a:lnTo>
                    <a:pt x="388658" y="26822"/>
                  </a:lnTo>
                  <a:lnTo>
                    <a:pt x="390042" y="27343"/>
                  </a:lnTo>
                  <a:lnTo>
                    <a:pt x="390563" y="27851"/>
                  </a:lnTo>
                  <a:lnTo>
                    <a:pt x="390588" y="28028"/>
                  </a:lnTo>
                  <a:lnTo>
                    <a:pt x="390702" y="28714"/>
                  </a:lnTo>
                  <a:lnTo>
                    <a:pt x="390728" y="28892"/>
                  </a:lnTo>
                  <a:lnTo>
                    <a:pt x="388658" y="29756"/>
                  </a:lnTo>
                  <a:lnTo>
                    <a:pt x="387616" y="33045"/>
                  </a:lnTo>
                  <a:lnTo>
                    <a:pt x="390220" y="34074"/>
                  </a:lnTo>
                  <a:lnTo>
                    <a:pt x="390474" y="36537"/>
                  </a:lnTo>
                  <a:lnTo>
                    <a:pt x="396265" y="38404"/>
                  </a:lnTo>
                  <a:lnTo>
                    <a:pt x="400761" y="37680"/>
                  </a:lnTo>
                  <a:close/>
                </a:path>
                <a:path w="457200" h="817244">
                  <a:moveTo>
                    <a:pt x="428078" y="232727"/>
                  </a:moveTo>
                  <a:lnTo>
                    <a:pt x="424967" y="232562"/>
                  </a:lnTo>
                  <a:lnTo>
                    <a:pt x="425145" y="233946"/>
                  </a:lnTo>
                  <a:lnTo>
                    <a:pt x="426694" y="234810"/>
                  </a:lnTo>
                  <a:lnTo>
                    <a:pt x="427736" y="233768"/>
                  </a:lnTo>
                  <a:lnTo>
                    <a:pt x="428078" y="232727"/>
                  </a:lnTo>
                  <a:close/>
                </a:path>
                <a:path w="457200" h="817244">
                  <a:moveTo>
                    <a:pt x="442429" y="50850"/>
                  </a:moveTo>
                  <a:lnTo>
                    <a:pt x="442087" y="50507"/>
                  </a:lnTo>
                  <a:lnTo>
                    <a:pt x="442087" y="50850"/>
                  </a:lnTo>
                  <a:lnTo>
                    <a:pt x="442252" y="50850"/>
                  </a:lnTo>
                  <a:lnTo>
                    <a:pt x="442429" y="51028"/>
                  </a:lnTo>
                  <a:lnTo>
                    <a:pt x="442429" y="50850"/>
                  </a:lnTo>
                  <a:close/>
                </a:path>
                <a:path w="457200" h="817244">
                  <a:moveTo>
                    <a:pt x="456603" y="109283"/>
                  </a:moveTo>
                  <a:lnTo>
                    <a:pt x="455739" y="109283"/>
                  </a:lnTo>
                  <a:lnTo>
                    <a:pt x="455218" y="109118"/>
                  </a:lnTo>
                  <a:lnTo>
                    <a:pt x="455218" y="109639"/>
                  </a:lnTo>
                  <a:lnTo>
                    <a:pt x="456260" y="109982"/>
                  </a:lnTo>
                  <a:lnTo>
                    <a:pt x="456603" y="1092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336332" y="165188"/>
              <a:ext cx="459105" cy="784225"/>
            </a:xfrm>
            <a:custGeom>
              <a:avLst/>
              <a:gdLst/>
              <a:ahLst/>
              <a:cxnLst/>
              <a:rect l="l" t="t" r="r" b="b"/>
              <a:pathLst>
                <a:path w="459105" h="784225">
                  <a:moveTo>
                    <a:pt x="2590" y="764184"/>
                  </a:moveTo>
                  <a:lnTo>
                    <a:pt x="1041" y="763320"/>
                  </a:lnTo>
                  <a:lnTo>
                    <a:pt x="0" y="763485"/>
                  </a:lnTo>
                  <a:lnTo>
                    <a:pt x="177" y="764184"/>
                  </a:lnTo>
                  <a:lnTo>
                    <a:pt x="0" y="764870"/>
                  </a:lnTo>
                  <a:lnTo>
                    <a:pt x="698" y="766953"/>
                  </a:lnTo>
                  <a:lnTo>
                    <a:pt x="2590" y="764184"/>
                  </a:lnTo>
                  <a:close/>
                </a:path>
                <a:path w="459105" h="784225">
                  <a:moveTo>
                    <a:pt x="6057" y="781126"/>
                  </a:moveTo>
                  <a:lnTo>
                    <a:pt x="4495" y="780262"/>
                  </a:lnTo>
                  <a:lnTo>
                    <a:pt x="2946" y="778700"/>
                  </a:lnTo>
                  <a:lnTo>
                    <a:pt x="1562" y="781469"/>
                  </a:lnTo>
                  <a:lnTo>
                    <a:pt x="4673" y="783894"/>
                  </a:lnTo>
                  <a:lnTo>
                    <a:pt x="6057" y="781126"/>
                  </a:lnTo>
                  <a:close/>
                </a:path>
                <a:path w="459105" h="784225">
                  <a:moveTo>
                    <a:pt x="11938" y="764870"/>
                  </a:moveTo>
                  <a:lnTo>
                    <a:pt x="11074" y="755878"/>
                  </a:lnTo>
                  <a:lnTo>
                    <a:pt x="8305" y="754672"/>
                  </a:lnTo>
                  <a:lnTo>
                    <a:pt x="5359" y="754329"/>
                  </a:lnTo>
                  <a:lnTo>
                    <a:pt x="2768" y="761072"/>
                  </a:lnTo>
                  <a:lnTo>
                    <a:pt x="6578" y="761238"/>
                  </a:lnTo>
                  <a:lnTo>
                    <a:pt x="11938" y="764870"/>
                  </a:lnTo>
                  <a:close/>
                </a:path>
                <a:path w="459105" h="784225">
                  <a:moveTo>
                    <a:pt x="19710" y="758304"/>
                  </a:moveTo>
                  <a:lnTo>
                    <a:pt x="18326" y="756742"/>
                  </a:lnTo>
                  <a:lnTo>
                    <a:pt x="14528" y="755192"/>
                  </a:lnTo>
                  <a:lnTo>
                    <a:pt x="14351" y="758990"/>
                  </a:lnTo>
                  <a:lnTo>
                    <a:pt x="16256" y="760552"/>
                  </a:lnTo>
                  <a:lnTo>
                    <a:pt x="19024" y="760895"/>
                  </a:lnTo>
                  <a:lnTo>
                    <a:pt x="19710" y="758304"/>
                  </a:lnTo>
                  <a:close/>
                </a:path>
                <a:path w="459105" h="784225">
                  <a:moveTo>
                    <a:pt x="21094" y="780084"/>
                  </a:moveTo>
                  <a:lnTo>
                    <a:pt x="20751" y="779399"/>
                  </a:lnTo>
                  <a:lnTo>
                    <a:pt x="20231" y="778878"/>
                  </a:lnTo>
                  <a:lnTo>
                    <a:pt x="19367" y="778700"/>
                  </a:lnTo>
                  <a:lnTo>
                    <a:pt x="17640" y="778535"/>
                  </a:lnTo>
                  <a:lnTo>
                    <a:pt x="17983" y="779919"/>
                  </a:lnTo>
                  <a:lnTo>
                    <a:pt x="17805" y="780948"/>
                  </a:lnTo>
                  <a:lnTo>
                    <a:pt x="19024" y="780605"/>
                  </a:lnTo>
                  <a:lnTo>
                    <a:pt x="19888" y="780427"/>
                  </a:lnTo>
                  <a:lnTo>
                    <a:pt x="21094" y="780084"/>
                  </a:lnTo>
                  <a:close/>
                </a:path>
                <a:path w="459105" h="784225">
                  <a:moveTo>
                    <a:pt x="21793" y="770928"/>
                  </a:moveTo>
                  <a:lnTo>
                    <a:pt x="17462" y="771093"/>
                  </a:lnTo>
                  <a:lnTo>
                    <a:pt x="13309" y="770585"/>
                  </a:lnTo>
                  <a:lnTo>
                    <a:pt x="13487" y="775589"/>
                  </a:lnTo>
                  <a:lnTo>
                    <a:pt x="16598" y="776630"/>
                  </a:lnTo>
                  <a:lnTo>
                    <a:pt x="19367" y="777494"/>
                  </a:lnTo>
                  <a:lnTo>
                    <a:pt x="21793" y="770928"/>
                  </a:lnTo>
                  <a:close/>
                </a:path>
                <a:path w="459105" h="784225">
                  <a:moveTo>
                    <a:pt x="24549" y="751039"/>
                  </a:moveTo>
                  <a:lnTo>
                    <a:pt x="21958" y="745858"/>
                  </a:lnTo>
                  <a:lnTo>
                    <a:pt x="20751" y="745159"/>
                  </a:lnTo>
                  <a:lnTo>
                    <a:pt x="16256" y="746556"/>
                  </a:lnTo>
                  <a:lnTo>
                    <a:pt x="16713" y="750633"/>
                  </a:lnTo>
                  <a:lnTo>
                    <a:pt x="20040" y="753694"/>
                  </a:lnTo>
                  <a:lnTo>
                    <a:pt x="24206" y="752081"/>
                  </a:lnTo>
                  <a:lnTo>
                    <a:pt x="24549" y="751039"/>
                  </a:lnTo>
                  <a:close/>
                </a:path>
                <a:path w="459105" h="784225">
                  <a:moveTo>
                    <a:pt x="32334" y="727532"/>
                  </a:moveTo>
                  <a:lnTo>
                    <a:pt x="29565" y="725106"/>
                  </a:lnTo>
                  <a:lnTo>
                    <a:pt x="28702" y="725970"/>
                  </a:lnTo>
                  <a:lnTo>
                    <a:pt x="28359" y="727011"/>
                  </a:lnTo>
                  <a:lnTo>
                    <a:pt x="28359" y="727875"/>
                  </a:lnTo>
                  <a:lnTo>
                    <a:pt x="30086" y="732548"/>
                  </a:lnTo>
                  <a:lnTo>
                    <a:pt x="32334" y="727532"/>
                  </a:lnTo>
                  <a:close/>
                </a:path>
                <a:path w="459105" h="784225">
                  <a:moveTo>
                    <a:pt x="38214" y="718197"/>
                  </a:moveTo>
                  <a:lnTo>
                    <a:pt x="37515" y="715772"/>
                  </a:lnTo>
                  <a:lnTo>
                    <a:pt x="35966" y="715251"/>
                  </a:lnTo>
                  <a:lnTo>
                    <a:pt x="36131" y="717842"/>
                  </a:lnTo>
                  <a:lnTo>
                    <a:pt x="34239" y="718362"/>
                  </a:lnTo>
                  <a:lnTo>
                    <a:pt x="37515" y="720267"/>
                  </a:lnTo>
                  <a:lnTo>
                    <a:pt x="38214" y="718197"/>
                  </a:lnTo>
                  <a:close/>
                </a:path>
                <a:path w="459105" h="784225">
                  <a:moveTo>
                    <a:pt x="44437" y="743610"/>
                  </a:moveTo>
                  <a:lnTo>
                    <a:pt x="41490" y="741883"/>
                  </a:lnTo>
                  <a:lnTo>
                    <a:pt x="38900" y="741362"/>
                  </a:lnTo>
                  <a:lnTo>
                    <a:pt x="35788" y="745515"/>
                  </a:lnTo>
                  <a:lnTo>
                    <a:pt x="38214" y="746887"/>
                  </a:lnTo>
                  <a:lnTo>
                    <a:pt x="32461" y="749719"/>
                  </a:lnTo>
                  <a:lnTo>
                    <a:pt x="35293" y="752640"/>
                  </a:lnTo>
                  <a:lnTo>
                    <a:pt x="39839" y="752779"/>
                  </a:lnTo>
                  <a:lnTo>
                    <a:pt x="39255" y="747242"/>
                  </a:lnTo>
                  <a:lnTo>
                    <a:pt x="43230" y="749490"/>
                  </a:lnTo>
                  <a:lnTo>
                    <a:pt x="44437" y="743610"/>
                  </a:lnTo>
                  <a:close/>
                </a:path>
                <a:path w="459105" h="784225">
                  <a:moveTo>
                    <a:pt x="45300" y="765048"/>
                  </a:moveTo>
                  <a:lnTo>
                    <a:pt x="43395" y="762800"/>
                  </a:lnTo>
                  <a:lnTo>
                    <a:pt x="42011" y="763143"/>
                  </a:lnTo>
                  <a:lnTo>
                    <a:pt x="39763" y="765733"/>
                  </a:lnTo>
                  <a:lnTo>
                    <a:pt x="42011" y="766597"/>
                  </a:lnTo>
                  <a:lnTo>
                    <a:pt x="39763" y="768159"/>
                  </a:lnTo>
                  <a:lnTo>
                    <a:pt x="40805" y="771271"/>
                  </a:lnTo>
                  <a:lnTo>
                    <a:pt x="37515" y="769023"/>
                  </a:lnTo>
                  <a:lnTo>
                    <a:pt x="33540" y="767461"/>
                  </a:lnTo>
                  <a:lnTo>
                    <a:pt x="31991" y="768680"/>
                  </a:lnTo>
                  <a:lnTo>
                    <a:pt x="31292" y="771791"/>
                  </a:lnTo>
                  <a:lnTo>
                    <a:pt x="26289" y="766953"/>
                  </a:lnTo>
                  <a:lnTo>
                    <a:pt x="20751" y="774560"/>
                  </a:lnTo>
                  <a:lnTo>
                    <a:pt x="26111" y="778878"/>
                  </a:lnTo>
                  <a:lnTo>
                    <a:pt x="32512" y="777316"/>
                  </a:lnTo>
                  <a:lnTo>
                    <a:pt x="44958" y="774560"/>
                  </a:lnTo>
                  <a:lnTo>
                    <a:pt x="42189" y="769886"/>
                  </a:lnTo>
                  <a:lnTo>
                    <a:pt x="44958" y="771271"/>
                  </a:lnTo>
                  <a:lnTo>
                    <a:pt x="43916" y="766432"/>
                  </a:lnTo>
                  <a:lnTo>
                    <a:pt x="44437" y="765911"/>
                  </a:lnTo>
                  <a:lnTo>
                    <a:pt x="44780" y="765390"/>
                  </a:lnTo>
                  <a:lnTo>
                    <a:pt x="45300" y="765048"/>
                  </a:lnTo>
                  <a:close/>
                </a:path>
                <a:path w="459105" h="784225">
                  <a:moveTo>
                    <a:pt x="78320" y="753287"/>
                  </a:moveTo>
                  <a:lnTo>
                    <a:pt x="73139" y="742911"/>
                  </a:lnTo>
                  <a:lnTo>
                    <a:pt x="70548" y="745680"/>
                  </a:lnTo>
                  <a:lnTo>
                    <a:pt x="67779" y="744639"/>
                  </a:lnTo>
                  <a:lnTo>
                    <a:pt x="65011" y="745858"/>
                  </a:lnTo>
                  <a:lnTo>
                    <a:pt x="64668" y="748449"/>
                  </a:lnTo>
                  <a:lnTo>
                    <a:pt x="63627" y="751217"/>
                  </a:lnTo>
                  <a:lnTo>
                    <a:pt x="66217" y="752424"/>
                  </a:lnTo>
                  <a:lnTo>
                    <a:pt x="67945" y="754329"/>
                  </a:lnTo>
                  <a:lnTo>
                    <a:pt x="63449" y="754151"/>
                  </a:lnTo>
                  <a:lnTo>
                    <a:pt x="58089" y="753287"/>
                  </a:lnTo>
                  <a:lnTo>
                    <a:pt x="55333" y="757440"/>
                  </a:lnTo>
                  <a:lnTo>
                    <a:pt x="56362" y="759688"/>
                  </a:lnTo>
                  <a:lnTo>
                    <a:pt x="55841" y="761415"/>
                  </a:lnTo>
                  <a:lnTo>
                    <a:pt x="54978" y="762977"/>
                  </a:lnTo>
                  <a:lnTo>
                    <a:pt x="53949" y="762800"/>
                  </a:lnTo>
                  <a:lnTo>
                    <a:pt x="53428" y="763841"/>
                  </a:lnTo>
                  <a:lnTo>
                    <a:pt x="54114" y="764705"/>
                  </a:lnTo>
                  <a:lnTo>
                    <a:pt x="52044" y="769442"/>
                  </a:lnTo>
                  <a:lnTo>
                    <a:pt x="53987" y="771804"/>
                  </a:lnTo>
                  <a:lnTo>
                    <a:pt x="57035" y="771093"/>
                  </a:lnTo>
                  <a:lnTo>
                    <a:pt x="58267" y="766597"/>
                  </a:lnTo>
                  <a:lnTo>
                    <a:pt x="57404" y="764527"/>
                  </a:lnTo>
                  <a:lnTo>
                    <a:pt x="59131" y="765048"/>
                  </a:lnTo>
                  <a:lnTo>
                    <a:pt x="59829" y="764527"/>
                  </a:lnTo>
                  <a:lnTo>
                    <a:pt x="67259" y="762800"/>
                  </a:lnTo>
                  <a:lnTo>
                    <a:pt x="71577" y="760209"/>
                  </a:lnTo>
                  <a:lnTo>
                    <a:pt x="72440" y="752081"/>
                  </a:lnTo>
                  <a:lnTo>
                    <a:pt x="78320" y="753287"/>
                  </a:lnTo>
                  <a:close/>
                </a:path>
                <a:path w="459105" h="784225">
                  <a:moveTo>
                    <a:pt x="99072" y="689317"/>
                  </a:moveTo>
                  <a:lnTo>
                    <a:pt x="93878" y="687590"/>
                  </a:lnTo>
                  <a:lnTo>
                    <a:pt x="93535" y="691045"/>
                  </a:lnTo>
                  <a:lnTo>
                    <a:pt x="89217" y="690359"/>
                  </a:lnTo>
                  <a:lnTo>
                    <a:pt x="85064" y="685342"/>
                  </a:lnTo>
                  <a:lnTo>
                    <a:pt x="80746" y="686028"/>
                  </a:lnTo>
                  <a:lnTo>
                    <a:pt x="77635" y="690016"/>
                  </a:lnTo>
                  <a:lnTo>
                    <a:pt x="79184" y="695540"/>
                  </a:lnTo>
                  <a:lnTo>
                    <a:pt x="84721" y="696582"/>
                  </a:lnTo>
                  <a:lnTo>
                    <a:pt x="84886" y="697623"/>
                  </a:lnTo>
                  <a:lnTo>
                    <a:pt x="83680" y="698131"/>
                  </a:lnTo>
                  <a:lnTo>
                    <a:pt x="83337" y="699350"/>
                  </a:lnTo>
                  <a:lnTo>
                    <a:pt x="84378" y="699173"/>
                  </a:lnTo>
                  <a:lnTo>
                    <a:pt x="85064" y="699173"/>
                  </a:lnTo>
                  <a:lnTo>
                    <a:pt x="87134" y="704011"/>
                  </a:lnTo>
                  <a:lnTo>
                    <a:pt x="91630" y="705231"/>
                  </a:lnTo>
                  <a:lnTo>
                    <a:pt x="88011" y="695375"/>
                  </a:lnTo>
                  <a:lnTo>
                    <a:pt x="90766" y="697623"/>
                  </a:lnTo>
                  <a:lnTo>
                    <a:pt x="96989" y="701941"/>
                  </a:lnTo>
                  <a:lnTo>
                    <a:pt x="96126" y="693991"/>
                  </a:lnTo>
                  <a:lnTo>
                    <a:pt x="97688" y="694512"/>
                  </a:lnTo>
                  <a:lnTo>
                    <a:pt x="98729" y="692772"/>
                  </a:lnTo>
                  <a:lnTo>
                    <a:pt x="98894" y="691743"/>
                  </a:lnTo>
                  <a:lnTo>
                    <a:pt x="99072" y="689317"/>
                  </a:lnTo>
                  <a:close/>
                </a:path>
                <a:path w="459105" h="784225">
                  <a:moveTo>
                    <a:pt x="115671" y="678078"/>
                  </a:moveTo>
                  <a:lnTo>
                    <a:pt x="109956" y="672553"/>
                  </a:lnTo>
                  <a:lnTo>
                    <a:pt x="106159" y="672719"/>
                  </a:lnTo>
                  <a:lnTo>
                    <a:pt x="105473" y="672896"/>
                  </a:lnTo>
                  <a:lnTo>
                    <a:pt x="104597" y="676529"/>
                  </a:lnTo>
                  <a:lnTo>
                    <a:pt x="104952" y="678256"/>
                  </a:lnTo>
                  <a:lnTo>
                    <a:pt x="101485" y="676008"/>
                  </a:lnTo>
                  <a:lnTo>
                    <a:pt x="98374" y="680161"/>
                  </a:lnTo>
                  <a:lnTo>
                    <a:pt x="102704" y="682231"/>
                  </a:lnTo>
                  <a:lnTo>
                    <a:pt x="105473" y="683272"/>
                  </a:lnTo>
                  <a:lnTo>
                    <a:pt x="103047" y="685342"/>
                  </a:lnTo>
                  <a:lnTo>
                    <a:pt x="102704" y="687590"/>
                  </a:lnTo>
                  <a:lnTo>
                    <a:pt x="102527" y="687590"/>
                  </a:lnTo>
                  <a:lnTo>
                    <a:pt x="101485" y="692429"/>
                  </a:lnTo>
                  <a:lnTo>
                    <a:pt x="103390" y="694855"/>
                  </a:lnTo>
                  <a:lnTo>
                    <a:pt x="107365" y="696925"/>
                  </a:lnTo>
                  <a:lnTo>
                    <a:pt x="108407" y="695883"/>
                  </a:lnTo>
                  <a:lnTo>
                    <a:pt x="113068" y="695198"/>
                  </a:lnTo>
                  <a:lnTo>
                    <a:pt x="108750" y="686904"/>
                  </a:lnTo>
                  <a:lnTo>
                    <a:pt x="107365" y="684136"/>
                  </a:lnTo>
                  <a:lnTo>
                    <a:pt x="109956" y="682752"/>
                  </a:lnTo>
                  <a:lnTo>
                    <a:pt x="114973" y="686727"/>
                  </a:lnTo>
                  <a:lnTo>
                    <a:pt x="111175" y="681367"/>
                  </a:lnTo>
                  <a:lnTo>
                    <a:pt x="115671" y="678078"/>
                  </a:lnTo>
                  <a:close/>
                </a:path>
                <a:path w="459105" h="784225">
                  <a:moveTo>
                    <a:pt x="158369" y="654050"/>
                  </a:moveTo>
                  <a:lnTo>
                    <a:pt x="157848" y="650417"/>
                  </a:lnTo>
                  <a:lnTo>
                    <a:pt x="157505" y="649033"/>
                  </a:lnTo>
                  <a:lnTo>
                    <a:pt x="156641" y="649033"/>
                  </a:lnTo>
                  <a:lnTo>
                    <a:pt x="155778" y="649211"/>
                  </a:lnTo>
                  <a:lnTo>
                    <a:pt x="152844" y="650595"/>
                  </a:lnTo>
                  <a:lnTo>
                    <a:pt x="158369" y="654050"/>
                  </a:lnTo>
                  <a:close/>
                </a:path>
                <a:path w="459105" h="784225">
                  <a:moveTo>
                    <a:pt x="160274" y="673582"/>
                  </a:moveTo>
                  <a:lnTo>
                    <a:pt x="159067" y="671169"/>
                  </a:lnTo>
                  <a:lnTo>
                    <a:pt x="156984" y="668401"/>
                  </a:lnTo>
                  <a:lnTo>
                    <a:pt x="157340" y="677214"/>
                  </a:lnTo>
                  <a:lnTo>
                    <a:pt x="159067" y="677392"/>
                  </a:lnTo>
                  <a:lnTo>
                    <a:pt x="160274" y="674966"/>
                  </a:lnTo>
                  <a:lnTo>
                    <a:pt x="160274" y="673582"/>
                  </a:lnTo>
                  <a:close/>
                </a:path>
                <a:path w="459105" h="784225">
                  <a:moveTo>
                    <a:pt x="163906" y="657504"/>
                  </a:moveTo>
                  <a:lnTo>
                    <a:pt x="160959" y="655777"/>
                  </a:lnTo>
                  <a:lnTo>
                    <a:pt x="160274" y="655955"/>
                  </a:lnTo>
                  <a:lnTo>
                    <a:pt x="157683" y="658545"/>
                  </a:lnTo>
                  <a:lnTo>
                    <a:pt x="162344" y="662698"/>
                  </a:lnTo>
                  <a:lnTo>
                    <a:pt x="163728" y="657847"/>
                  </a:lnTo>
                  <a:lnTo>
                    <a:pt x="163906" y="657504"/>
                  </a:lnTo>
                  <a:close/>
                </a:path>
                <a:path w="459105" h="784225">
                  <a:moveTo>
                    <a:pt x="171170" y="660273"/>
                  </a:moveTo>
                  <a:lnTo>
                    <a:pt x="169443" y="659587"/>
                  </a:lnTo>
                  <a:lnTo>
                    <a:pt x="167017" y="658202"/>
                  </a:lnTo>
                  <a:lnTo>
                    <a:pt x="163068" y="661746"/>
                  </a:lnTo>
                  <a:lnTo>
                    <a:pt x="164960" y="666254"/>
                  </a:lnTo>
                  <a:lnTo>
                    <a:pt x="168846" y="667943"/>
                  </a:lnTo>
                  <a:lnTo>
                    <a:pt x="170815" y="663041"/>
                  </a:lnTo>
                  <a:lnTo>
                    <a:pt x="171170" y="660273"/>
                  </a:lnTo>
                  <a:close/>
                </a:path>
                <a:path w="459105" h="784225">
                  <a:moveTo>
                    <a:pt x="175666" y="673239"/>
                  </a:moveTo>
                  <a:lnTo>
                    <a:pt x="174802" y="669086"/>
                  </a:lnTo>
                  <a:lnTo>
                    <a:pt x="173926" y="667702"/>
                  </a:lnTo>
                  <a:lnTo>
                    <a:pt x="172377" y="667880"/>
                  </a:lnTo>
                  <a:lnTo>
                    <a:pt x="171170" y="668058"/>
                  </a:lnTo>
                  <a:lnTo>
                    <a:pt x="169608" y="669264"/>
                  </a:lnTo>
                  <a:lnTo>
                    <a:pt x="175666" y="673239"/>
                  </a:lnTo>
                  <a:close/>
                </a:path>
                <a:path w="459105" h="784225">
                  <a:moveTo>
                    <a:pt x="204597" y="676363"/>
                  </a:moveTo>
                  <a:lnTo>
                    <a:pt x="202107" y="673760"/>
                  </a:lnTo>
                  <a:lnTo>
                    <a:pt x="199237" y="674522"/>
                  </a:lnTo>
                  <a:lnTo>
                    <a:pt x="200901" y="680161"/>
                  </a:lnTo>
                  <a:lnTo>
                    <a:pt x="200736" y="680847"/>
                  </a:lnTo>
                  <a:lnTo>
                    <a:pt x="200901" y="681024"/>
                  </a:lnTo>
                  <a:lnTo>
                    <a:pt x="201764" y="680847"/>
                  </a:lnTo>
                  <a:lnTo>
                    <a:pt x="204597" y="676363"/>
                  </a:lnTo>
                  <a:close/>
                </a:path>
                <a:path w="459105" h="784225">
                  <a:moveTo>
                    <a:pt x="211099" y="668401"/>
                  </a:moveTo>
                  <a:lnTo>
                    <a:pt x="209715" y="667359"/>
                  </a:lnTo>
                  <a:lnTo>
                    <a:pt x="209550" y="668743"/>
                  </a:lnTo>
                  <a:lnTo>
                    <a:pt x="209372" y="669785"/>
                  </a:lnTo>
                  <a:lnTo>
                    <a:pt x="210591" y="670471"/>
                  </a:lnTo>
                  <a:lnTo>
                    <a:pt x="211099" y="668401"/>
                  </a:lnTo>
                  <a:close/>
                </a:path>
                <a:path w="459105" h="784225">
                  <a:moveTo>
                    <a:pt x="214731" y="442087"/>
                  </a:moveTo>
                  <a:lnTo>
                    <a:pt x="213702" y="441744"/>
                  </a:lnTo>
                  <a:lnTo>
                    <a:pt x="213347" y="442252"/>
                  </a:lnTo>
                  <a:lnTo>
                    <a:pt x="213868" y="442429"/>
                  </a:lnTo>
                  <a:lnTo>
                    <a:pt x="214566" y="442950"/>
                  </a:lnTo>
                  <a:lnTo>
                    <a:pt x="214731" y="442087"/>
                  </a:lnTo>
                  <a:close/>
                </a:path>
                <a:path w="459105" h="784225">
                  <a:moveTo>
                    <a:pt x="219062" y="489978"/>
                  </a:moveTo>
                  <a:lnTo>
                    <a:pt x="217843" y="486168"/>
                  </a:lnTo>
                  <a:lnTo>
                    <a:pt x="217157" y="484441"/>
                  </a:lnTo>
                  <a:lnTo>
                    <a:pt x="216115" y="485140"/>
                  </a:lnTo>
                  <a:lnTo>
                    <a:pt x="215074" y="485140"/>
                  </a:lnTo>
                  <a:lnTo>
                    <a:pt x="210070" y="485825"/>
                  </a:lnTo>
                  <a:lnTo>
                    <a:pt x="219062" y="489978"/>
                  </a:lnTo>
                  <a:close/>
                </a:path>
                <a:path w="459105" h="784225">
                  <a:moveTo>
                    <a:pt x="222338" y="557745"/>
                  </a:moveTo>
                  <a:lnTo>
                    <a:pt x="218884" y="555498"/>
                  </a:lnTo>
                  <a:lnTo>
                    <a:pt x="217500" y="555332"/>
                  </a:lnTo>
                  <a:lnTo>
                    <a:pt x="217157" y="556196"/>
                  </a:lnTo>
                  <a:lnTo>
                    <a:pt x="216458" y="557580"/>
                  </a:lnTo>
                  <a:lnTo>
                    <a:pt x="217678" y="558088"/>
                  </a:lnTo>
                  <a:lnTo>
                    <a:pt x="218884" y="559473"/>
                  </a:lnTo>
                  <a:lnTo>
                    <a:pt x="220268" y="558965"/>
                  </a:lnTo>
                  <a:lnTo>
                    <a:pt x="222338" y="557745"/>
                  </a:lnTo>
                  <a:close/>
                </a:path>
                <a:path w="459105" h="784225">
                  <a:moveTo>
                    <a:pt x="227698" y="440359"/>
                  </a:moveTo>
                  <a:lnTo>
                    <a:pt x="226669" y="437248"/>
                  </a:lnTo>
                  <a:lnTo>
                    <a:pt x="226314" y="436029"/>
                  </a:lnTo>
                  <a:lnTo>
                    <a:pt x="225450" y="435864"/>
                  </a:lnTo>
                  <a:lnTo>
                    <a:pt x="224421" y="436206"/>
                  </a:lnTo>
                  <a:lnTo>
                    <a:pt x="221653" y="437591"/>
                  </a:lnTo>
                  <a:lnTo>
                    <a:pt x="227698" y="440359"/>
                  </a:lnTo>
                  <a:close/>
                </a:path>
                <a:path w="459105" h="784225">
                  <a:moveTo>
                    <a:pt x="228219" y="403872"/>
                  </a:moveTo>
                  <a:lnTo>
                    <a:pt x="227177" y="403009"/>
                  </a:lnTo>
                  <a:lnTo>
                    <a:pt x="226669" y="404215"/>
                  </a:lnTo>
                  <a:lnTo>
                    <a:pt x="226669" y="404736"/>
                  </a:lnTo>
                  <a:lnTo>
                    <a:pt x="227876" y="405777"/>
                  </a:lnTo>
                  <a:lnTo>
                    <a:pt x="228053" y="404571"/>
                  </a:lnTo>
                  <a:lnTo>
                    <a:pt x="228219" y="403872"/>
                  </a:lnTo>
                  <a:close/>
                </a:path>
                <a:path w="459105" h="784225">
                  <a:moveTo>
                    <a:pt x="235305" y="368782"/>
                  </a:moveTo>
                  <a:lnTo>
                    <a:pt x="234784" y="368604"/>
                  </a:lnTo>
                  <a:lnTo>
                    <a:pt x="234276" y="368084"/>
                  </a:lnTo>
                  <a:lnTo>
                    <a:pt x="233921" y="368782"/>
                  </a:lnTo>
                  <a:lnTo>
                    <a:pt x="234962" y="369125"/>
                  </a:lnTo>
                  <a:lnTo>
                    <a:pt x="235305" y="368782"/>
                  </a:lnTo>
                  <a:close/>
                </a:path>
                <a:path w="459105" h="784225">
                  <a:moveTo>
                    <a:pt x="236524" y="506006"/>
                  </a:moveTo>
                  <a:lnTo>
                    <a:pt x="235839" y="501967"/>
                  </a:lnTo>
                  <a:lnTo>
                    <a:pt x="233413" y="497243"/>
                  </a:lnTo>
                  <a:lnTo>
                    <a:pt x="230238" y="491998"/>
                  </a:lnTo>
                  <a:lnTo>
                    <a:pt x="226364" y="492264"/>
                  </a:lnTo>
                  <a:lnTo>
                    <a:pt x="224358" y="496366"/>
                  </a:lnTo>
                  <a:lnTo>
                    <a:pt x="226834" y="502602"/>
                  </a:lnTo>
                  <a:lnTo>
                    <a:pt x="226669" y="502602"/>
                  </a:lnTo>
                  <a:lnTo>
                    <a:pt x="226491" y="503631"/>
                  </a:lnTo>
                  <a:lnTo>
                    <a:pt x="226314" y="506742"/>
                  </a:lnTo>
                  <a:lnTo>
                    <a:pt x="228739" y="505714"/>
                  </a:lnTo>
                  <a:lnTo>
                    <a:pt x="234480" y="507784"/>
                  </a:lnTo>
                  <a:lnTo>
                    <a:pt x="236524" y="506006"/>
                  </a:lnTo>
                  <a:close/>
                </a:path>
                <a:path w="459105" h="784225">
                  <a:moveTo>
                    <a:pt x="242570" y="376555"/>
                  </a:moveTo>
                  <a:lnTo>
                    <a:pt x="239979" y="374662"/>
                  </a:lnTo>
                  <a:lnTo>
                    <a:pt x="239115" y="376034"/>
                  </a:lnTo>
                  <a:lnTo>
                    <a:pt x="240144" y="377075"/>
                  </a:lnTo>
                  <a:lnTo>
                    <a:pt x="241528" y="377075"/>
                  </a:lnTo>
                  <a:lnTo>
                    <a:pt x="242570" y="376555"/>
                  </a:lnTo>
                  <a:close/>
                </a:path>
                <a:path w="459105" h="784225">
                  <a:moveTo>
                    <a:pt x="246545" y="345097"/>
                  </a:moveTo>
                  <a:lnTo>
                    <a:pt x="244817" y="341109"/>
                  </a:lnTo>
                  <a:lnTo>
                    <a:pt x="242570" y="340944"/>
                  </a:lnTo>
                  <a:lnTo>
                    <a:pt x="240842" y="340601"/>
                  </a:lnTo>
                  <a:lnTo>
                    <a:pt x="242227" y="342493"/>
                  </a:lnTo>
                  <a:lnTo>
                    <a:pt x="241363" y="343192"/>
                  </a:lnTo>
                  <a:lnTo>
                    <a:pt x="240499" y="344233"/>
                  </a:lnTo>
                  <a:lnTo>
                    <a:pt x="242227" y="343877"/>
                  </a:lnTo>
                  <a:lnTo>
                    <a:pt x="242747" y="344233"/>
                  </a:lnTo>
                  <a:lnTo>
                    <a:pt x="246545" y="345097"/>
                  </a:lnTo>
                  <a:close/>
                </a:path>
                <a:path w="459105" h="784225">
                  <a:moveTo>
                    <a:pt x="248107" y="363245"/>
                  </a:moveTo>
                  <a:lnTo>
                    <a:pt x="245338" y="360997"/>
                  </a:lnTo>
                  <a:lnTo>
                    <a:pt x="243090" y="361340"/>
                  </a:lnTo>
                  <a:lnTo>
                    <a:pt x="241706" y="362724"/>
                  </a:lnTo>
                  <a:lnTo>
                    <a:pt x="244132" y="364451"/>
                  </a:lnTo>
                  <a:lnTo>
                    <a:pt x="245681" y="364972"/>
                  </a:lnTo>
                  <a:lnTo>
                    <a:pt x="248107" y="363245"/>
                  </a:lnTo>
                  <a:close/>
                </a:path>
                <a:path w="459105" h="784225">
                  <a:moveTo>
                    <a:pt x="248627" y="448310"/>
                  </a:moveTo>
                  <a:lnTo>
                    <a:pt x="246722" y="443636"/>
                  </a:lnTo>
                  <a:lnTo>
                    <a:pt x="246024" y="441744"/>
                  </a:lnTo>
                  <a:lnTo>
                    <a:pt x="244475" y="442772"/>
                  </a:lnTo>
                  <a:lnTo>
                    <a:pt x="246075" y="439356"/>
                  </a:lnTo>
                  <a:lnTo>
                    <a:pt x="242354" y="436600"/>
                  </a:lnTo>
                  <a:lnTo>
                    <a:pt x="237667" y="436359"/>
                  </a:lnTo>
                  <a:lnTo>
                    <a:pt x="236347" y="440524"/>
                  </a:lnTo>
                  <a:lnTo>
                    <a:pt x="235394" y="444157"/>
                  </a:lnTo>
                  <a:lnTo>
                    <a:pt x="235305" y="444500"/>
                  </a:lnTo>
                  <a:lnTo>
                    <a:pt x="241706" y="444182"/>
                  </a:lnTo>
                  <a:lnTo>
                    <a:pt x="240144" y="445020"/>
                  </a:lnTo>
                  <a:lnTo>
                    <a:pt x="248627" y="448310"/>
                  </a:lnTo>
                  <a:close/>
                </a:path>
                <a:path w="459105" h="784225">
                  <a:moveTo>
                    <a:pt x="249656" y="347687"/>
                  </a:moveTo>
                  <a:lnTo>
                    <a:pt x="244132" y="346646"/>
                  </a:lnTo>
                  <a:lnTo>
                    <a:pt x="241884" y="346468"/>
                  </a:lnTo>
                  <a:lnTo>
                    <a:pt x="241020" y="347345"/>
                  </a:lnTo>
                  <a:lnTo>
                    <a:pt x="240665" y="348894"/>
                  </a:lnTo>
                  <a:lnTo>
                    <a:pt x="242747" y="354774"/>
                  </a:lnTo>
                  <a:lnTo>
                    <a:pt x="249656" y="347687"/>
                  </a:lnTo>
                  <a:close/>
                </a:path>
                <a:path w="459105" h="784225">
                  <a:moveTo>
                    <a:pt x="249948" y="410324"/>
                  </a:moveTo>
                  <a:lnTo>
                    <a:pt x="249491" y="408025"/>
                  </a:lnTo>
                  <a:lnTo>
                    <a:pt x="249237" y="408025"/>
                  </a:lnTo>
                  <a:lnTo>
                    <a:pt x="249313" y="403009"/>
                  </a:lnTo>
                  <a:lnTo>
                    <a:pt x="243433" y="401802"/>
                  </a:lnTo>
                  <a:lnTo>
                    <a:pt x="243776" y="405599"/>
                  </a:lnTo>
                  <a:lnTo>
                    <a:pt x="243738" y="406463"/>
                  </a:lnTo>
                  <a:lnTo>
                    <a:pt x="243649" y="408025"/>
                  </a:lnTo>
                  <a:lnTo>
                    <a:pt x="243611" y="408889"/>
                  </a:lnTo>
                  <a:lnTo>
                    <a:pt x="249224" y="408063"/>
                  </a:lnTo>
                  <a:lnTo>
                    <a:pt x="249135" y="410794"/>
                  </a:lnTo>
                  <a:lnTo>
                    <a:pt x="249948" y="410324"/>
                  </a:lnTo>
                  <a:close/>
                </a:path>
                <a:path w="459105" h="784225">
                  <a:moveTo>
                    <a:pt x="252603" y="357022"/>
                  </a:moveTo>
                  <a:lnTo>
                    <a:pt x="252082" y="355117"/>
                  </a:lnTo>
                  <a:lnTo>
                    <a:pt x="249135" y="353390"/>
                  </a:lnTo>
                  <a:lnTo>
                    <a:pt x="247929" y="355117"/>
                  </a:lnTo>
                  <a:lnTo>
                    <a:pt x="248107" y="358406"/>
                  </a:lnTo>
                  <a:lnTo>
                    <a:pt x="251739" y="358927"/>
                  </a:lnTo>
                  <a:lnTo>
                    <a:pt x="252603" y="357022"/>
                  </a:lnTo>
                  <a:close/>
                </a:path>
                <a:path w="459105" h="784225">
                  <a:moveTo>
                    <a:pt x="253809" y="332473"/>
                  </a:moveTo>
                  <a:lnTo>
                    <a:pt x="247243" y="330047"/>
                  </a:lnTo>
                  <a:lnTo>
                    <a:pt x="245338" y="329704"/>
                  </a:lnTo>
                  <a:lnTo>
                    <a:pt x="245160" y="331952"/>
                  </a:lnTo>
                  <a:lnTo>
                    <a:pt x="244995" y="333159"/>
                  </a:lnTo>
                  <a:lnTo>
                    <a:pt x="246024" y="339382"/>
                  </a:lnTo>
                  <a:lnTo>
                    <a:pt x="253809" y="332473"/>
                  </a:lnTo>
                  <a:close/>
                </a:path>
                <a:path w="459105" h="784225">
                  <a:moveTo>
                    <a:pt x="255714" y="453148"/>
                  </a:moveTo>
                  <a:lnTo>
                    <a:pt x="252082" y="454710"/>
                  </a:lnTo>
                  <a:lnTo>
                    <a:pt x="254495" y="456260"/>
                  </a:lnTo>
                  <a:lnTo>
                    <a:pt x="254673" y="456260"/>
                  </a:lnTo>
                  <a:lnTo>
                    <a:pt x="255193" y="456082"/>
                  </a:lnTo>
                  <a:lnTo>
                    <a:pt x="255193" y="455917"/>
                  </a:lnTo>
                  <a:lnTo>
                    <a:pt x="255714" y="453148"/>
                  </a:lnTo>
                  <a:close/>
                </a:path>
                <a:path w="459105" h="784225">
                  <a:moveTo>
                    <a:pt x="257263" y="417360"/>
                  </a:moveTo>
                  <a:lnTo>
                    <a:pt x="255485" y="412178"/>
                  </a:lnTo>
                  <a:lnTo>
                    <a:pt x="255358" y="411822"/>
                  </a:lnTo>
                  <a:lnTo>
                    <a:pt x="255536" y="411480"/>
                  </a:lnTo>
                  <a:lnTo>
                    <a:pt x="256057" y="411314"/>
                  </a:lnTo>
                  <a:lnTo>
                    <a:pt x="256578" y="406463"/>
                  </a:lnTo>
                  <a:lnTo>
                    <a:pt x="249948" y="410324"/>
                  </a:lnTo>
                  <a:lnTo>
                    <a:pt x="250037" y="410794"/>
                  </a:lnTo>
                  <a:lnTo>
                    <a:pt x="250139" y="411314"/>
                  </a:lnTo>
                  <a:lnTo>
                    <a:pt x="250177" y="411480"/>
                  </a:lnTo>
                  <a:lnTo>
                    <a:pt x="249656" y="412178"/>
                  </a:lnTo>
                  <a:lnTo>
                    <a:pt x="249313" y="412686"/>
                  </a:lnTo>
                  <a:lnTo>
                    <a:pt x="248793" y="413207"/>
                  </a:lnTo>
                  <a:lnTo>
                    <a:pt x="251218" y="415975"/>
                  </a:lnTo>
                  <a:lnTo>
                    <a:pt x="257263" y="417360"/>
                  </a:lnTo>
                  <a:close/>
                </a:path>
                <a:path w="459105" h="784225">
                  <a:moveTo>
                    <a:pt x="257263" y="400939"/>
                  </a:moveTo>
                  <a:lnTo>
                    <a:pt x="256578" y="400240"/>
                  </a:lnTo>
                  <a:lnTo>
                    <a:pt x="256400" y="400240"/>
                  </a:lnTo>
                  <a:lnTo>
                    <a:pt x="253111" y="400075"/>
                  </a:lnTo>
                  <a:lnTo>
                    <a:pt x="256578" y="403009"/>
                  </a:lnTo>
                  <a:lnTo>
                    <a:pt x="257263" y="400939"/>
                  </a:lnTo>
                  <a:close/>
                </a:path>
                <a:path w="459105" h="784225">
                  <a:moveTo>
                    <a:pt x="258991" y="351358"/>
                  </a:moveTo>
                  <a:lnTo>
                    <a:pt x="258648" y="345605"/>
                  </a:lnTo>
                  <a:lnTo>
                    <a:pt x="257784" y="343877"/>
                  </a:lnTo>
                  <a:lnTo>
                    <a:pt x="257441" y="343014"/>
                  </a:lnTo>
                  <a:lnTo>
                    <a:pt x="255358" y="343192"/>
                  </a:lnTo>
                  <a:lnTo>
                    <a:pt x="251815" y="345605"/>
                  </a:lnTo>
                  <a:lnTo>
                    <a:pt x="254863" y="349846"/>
                  </a:lnTo>
                  <a:lnTo>
                    <a:pt x="258991" y="351358"/>
                  </a:lnTo>
                  <a:close/>
                </a:path>
                <a:path w="459105" h="784225">
                  <a:moveTo>
                    <a:pt x="262458" y="286651"/>
                  </a:moveTo>
                  <a:lnTo>
                    <a:pt x="261239" y="284403"/>
                  </a:lnTo>
                  <a:lnTo>
                    <a:pt x="260375" y="283718"/>
                  </a:lnTo>
                  <a:lnTo>
                    <a:pt x="258127" y="285445"/>
                  </a:lnTo>
                  <a:lnTo>
                    <a:pt x="258648" y="286308"/>
                  </a:lnTo>
                  <a:lnTo>
                    <a:pt x="260718" y="288556"/>
                  </a:lnTo>
                  <a:lnTo>
                    <a:pt x="262458" y="286651"/>
                  </a:lnTo>
                  <a:close/>
                </a:path>
                <a:path w="459105" h="784225">
                  <a:moveTo>
                    <a:pt x="262623" y="340080"/>
                  </a:moveTo>
                  <a:lnTo>
                    <a:pt x="262280" y="339382"/>
                  </a:lnTo>
                  <a:lnTo>
                    <a:pt x="261239" y="339559"/>
                  </a:lnTo>
                  <a:lnTo>
                    <a:pt x="261416" y="340245"/>
                  </a:lnTo>
                  <a:lnTo>
                    <a:pt x="261937" y="340080"/>
                  </a:lnTo>
                  <a:lnTo>
                    <a:pt x="262623" y="340080"/>
                  </a:lnTo>
                  <a:close/>
                </a:path>
                <a:path w="459105" h="784225">
                  <a:moveTo>
                    <a:pt x="269544" y="340245"/>
                  </a:moveTo>
                  <a:lnTo>
                    <a:pt x="269024" y="337312"/>
                  </a:lnTo>
                  <a:lnTo>
                    <a:pt x="267296" y="336105"/>
                  </a:lnTo>
                  <a:lnTo>
                    <a:pt x="267982" y="333679"/>
                  </a:lnTo>
                  <a:lnTo>
                    <a:pt x="265391" y="332816"/>
                  </a:lnTo>
                  <a:lnTo>
                    <a:pt x="259689" y="332130"/>
                  </a:lnTo>
                  <a:lnTo>
                    <a:pt x="269544" y="340245"/>
                  </a:lnTo>
                  <a:close/>
                </a:path>
                <a:path w="459105" h="784225">
                  <a:moveTo>
                    <a:pt x="270230" y="330225"/>
                  </a:moveTo>
                  <a:lnTo>
                    <a:pt x="268503" y="329184"/>
                  </a:lnTo>
                  <a:lnTo>
                    <a:pt x="266954" y="327799"/>
                  </a:lnTo>
                  <a:lnTo>
                    <a:pt x="264871" y="329526"/>
                  </a:lnTo>
                  <a:lnTo>
                    <a:pt x="266598" y="330746"/>
                  </a:lnTo>
                  <a:lnTo>
                    <a:pt x="267982" y="332130"/>
                  </a:lnTo>
                  <a:lnTo>
                    <a:pt x="270230" y="330225"/>
                  </a:lnTo>
                  <a:close/>
                </a:path>
                <a:path w="459105" h="784225">
                  <a:moveTo>
                    <a:pt x="274904" y="355981"/>
                  </a:moveTo>
                  <a:lnTo>
                    <a:pt x="272872" y="356387"/>
                  </a:lnTo>
                  <a:lnTo>
                    <a:pt x="273519" y="352869"/>
                  </a:lnTo>
                  <a:lnTo>
                    <a:pt x="268681" y="353390"/>
                  </a:lnTo>
                  <a:lnTo>
                    <a:pt x="267614" y="353060"/>
                  </a:lnTo>
                  <a:lnTo>
                    <a:pt x="269024" y="352869"/>
                  </a:lnTo>
                  <a:lnTo>
                    <a:pt x="267119" y="347510"/>
                  </a:lnTo>
                  <a:lnTo>
                    <a:pt x="263664" y="347345"/>
                  </a:lnTo>
                  <a:lnTo>
                    <a:pt x="262102" y="348208"/>
                  </a:lnTo>
                  <a:lnTo>
                    <a:pt x="262458" y="352526"/>
                  </a:lnTo>
                  <a:lnTo>
                    <a:pt x="265049" y="353390"/>
                  </a:lnTo>
                  <a:lnTo>
                    <a:pt x="266077" y="357708"/>
                  </a:lnTo>
                  <a:lnTo>
                    <a:pt x="267449" y="357479"/>
                  </a:lnTo>
                  <a:lnTo>
                    <a:pt x="263664" y="358228"/>
                  </a:lnTo>
                  <a:lnTo>
                    <a:pt x="268681" y="363067"/>
                  </a:lnTo>
                  <a:lnTo>
                    <a:pt x="269544" y="363423"/>
                  </a:lnTo>
                  <a:lnTo>
                    <a:pt x="273342" y="362381"/>
                  </a:lnTo>
                  <a:lnTo>
                    <a:pt x="274383" y="361518"/>
                  </a:lnTo>
                  <a:lnTo>
                    <a:pt x="274904" y="355981"/>
                  </a:lnTo>
                  <a:close/>
                </a:path>
                <a:path w="459105" h="784225">
                  <a:moveTo>
                    <a:pt x="280276" y="369811"/>
                  </a:moveTo>
                  <a:lnTo>
                    <a:pt x="277888" y="365887"/>
                  </a:lnTo>
                  <a:lnTo>
                    <a:pt x="273100" y="364350"/>
                  </a:lnTo>
                  <a:lnTo>
                    <a:pt x="271614" y="369468"/>
                  </a:lnTo>
                  <a:lnTo>
                    <a:pt x="266268" y="372110"/>
                  </a:lnTo>
                  <a:lnTo>
                    <a:pt x="268744" y="375158"/>
                  </a:lnTo>
                  <a:lnTo>
                    <a:pt x="273392" y="375958"/>
                  </a:lnTo>
                  <a:lnTo>
                    <a:pt x="274561" y="371894"/>
                  </a:lnTo>
                  <a:lnTo>
                    <a:pt x="280276" y="369811"/>
                  </a:lnTo>
                  <a:close/>
                </a:path>
                <a:path w="459105" h="784225">
                  <a:moveTo>
                    <a:pt x="283197" y="354253"/>
                  </a:moveTo>
                  <a:lnTo>
                    <a:pt x="282676" y="351142"/>
                  </a:lnTo>
                  <a:lnTo>
                    <a:pt x="282511" y="349935"/>
                  </a:lnTo>
                  <a:lnTo>
                    <a:pt x="281647" y="349758"/>
                  </a:lnTo>
                  <a:lnTo>
                    <a:pt x="280606" y="349935"/>
                  </a:lnTo>
                  <a:lnTo>
                    <a:pt x="277317" y="350799"/>
                  </a:lnTo>
                  <a:lnTo>
                    <a:pt x="283197" y="354253"/>
                  </a:lnTo>
                  <a:close/>
                </a:path>
                <a:path w="459105" h="784225">
                  <a:moveTo>
                    <a:pt x="283540" y="327634"/>
                  </a:moveTo>
                  <a:lnTo>
                    <a:pt x="282676" y="326936"/>
                  </a:lnTo>
                  <a:lnTo>
                    <a:pt x="282168" y="326415"/>
                  </a:lnTo>
                  <a:lnTo>
                    <a:pt x="278180" y="324167"/>
                  </a:lnTo>
                  <a:lnTo>
                    <a:pt x="279920" y="332473"/>
                  </a:lnTo>
                  <a:lnTo>
                    <a:pt x="282511" y="328320"/>
                  </a:lnTo>
                  <a:lnTo>
                    <a:pt x="283540" y="327634"/>
                  </a:lnTo>
                  <a:close/>
                </a:path>
                <a:path w="459105" h="784225">
                  <a:moveTo>
                    <a:pt x="286308" y="339559"/>
                  </a:moveTo>
                  <a:lnTo>
                    <a:pt x="280784" y="334721"/>
                  </a:lnTo>
                  <a:lnTo>
                    <a:pt x="277672" y="333502"/>
                  </a:lnTo>
                  <a:lnTo>
                    <a:pt x="273519" y="336969"/>
                  </a:lnTo>
                  <a:lnTo>
                    <a:pt x="274726" y="340080"/>
                  </a:lnTo>
                  <a:lnTo>
                    <a:pt x="279920" y="343535"/>
                  </a:lnTo>
                  <a:lnTo>
                    <a:pt x="286308" y="339559"/>
                  </a:lnTo>
                  <a:close/>
                </a:path>
                <a:path w="459105" h="784225">
                  <a:moveTo>
                    <a:pt x="290283" y="395744"/>
                  </a:moveTo>
                  <a:lnTo>
                    <a:pt x="282854" y="392468"/>
                  </a:lnTo>
                  <a:lnTo>
                    <a:pt x="277495" y="392633"/>
                  </a:lnTo>
                  <a:lnTo>
                    <a:pt x="281292" y="389864"/>
                  </a:lnTo>
                  <a:lnTo>
                    <a:pt x="280606" y="387629"/>
                  </a:lnTo>
                  <a:lnTo>
                    <a:pt x="278879" y="382778"/>
                  </a:lnTo>
                  <a:lnTo>
                    <a:pt x="277317" y="389699"/>
                  </a:lnTo>
                  <a:lnTo>
                    <a:pt x="274904" y="389864"/>
                  </a:lnTo>
                  <a:lnTo>
                    <a:pt x="272923" y="385483"/>
                  </a:lnTo>
                  <a:lnTo>
                    <a:pt x="268782" y="385673"/>
                  </a:lnTo>
                  <a:lnTo>
                    <a:pt x="266369" y="388658"/>
                  </a:lnTo>
                  <a:lnTo>
                    <a:pt x="269544" y="392633"/>
                  </a:lnTo>
                  <a:lnTo>
                    <a:pt x="271614" y="395579"/>
                  </a:lnTo>
                  <a:lnTo>
                    <a:pt x="276110" y="398856"/>
                  </a:lnTo>
                  <a:lnTo>
                    <a:pt x="280085" y="396265"/>
                  </a:lnTo>
                  <a:lnTo>
                    <a:pt x="286143" y="399211"/>
                  </a:lnTo>
                  <a:lnTo>
                    <a:pt x="290283" y="395744"/>
                  </a:lnTo>
                  <a:close/>
                </a:path>
                <a:path w="459105" h="784225">
                  <a:moveTo>
                    <a:pt x="291147" y="325729"/>
                  </a:moveTo>
                  <a:lnTo>
                    <a:pt x="282511" y="323659"/>
                  </a:lnTo>
                  <a:lnTo>
                    <a:pt x="285280" y="328498"/>
                  </a:lnTo>
                  <a:lnTo>
                    <a:pt x="285280" y="329018"/>
                  </a:lnTo>
                  <a:lnTo>
                    <a:pt x="288036" y="329018"/>
                  </a:lnTo>
                  <a:lnTo>
                    <a:pt x="288391" y="328841"/>
                  </a:lnTo>
                  <a:lnTo>
                    <a:pt x="291147" y="325729"/>
                  </a:lnTo>
                  <a:close/>
                </a:path>
                <a:path w="459105" h="784225">
                  <a:moveTo>
                    <a:pt x="294259" y="371030"/>
                  </a:moveTo>
                  <a:lnTo>
                    <a:pt x="294093" y="368782"/>
                  </a:lnTo>
                  <a:lnTo>
                    <a:pt x="292709" y="365671"/>
                  </a:lnTo>
                  <a:lnTo>
                    <a:pt x="288391" y="367220"/>
                  </a:lnTo>
                  <a:lnTo>
                    <a:pt x="285788" y="365315"/>
                  </a:lnTo>
                  <a:lnTo>
                    <a:pt x="283578" y="365379"/>
                  </a:lnTo>
                  <a:lnTo>
                    <a:pt x="283895" y="364807"/>
                  </a:lnTo>
                  <a:lnTo>
                    <a:pt x="285445" y="363588"/>
                  </a:lnTo>
                  <a:lnTo>
                    <a:pt x="281813" y="360819"/>
                  </a:lnTo>
                  <a:lnTo>
                    <a:pt x="280606" y="361683"/>
                  </a:lnTo>
                  <a:lnTo>
                    <a:pt x="278701" y="362902"/>
                  </a:lnTo>
                  <a:lnTo>
                    <a:pt x="281851" y="365429"/>
                  </a:lnTo>
                  <a:lnTo>
                    <a:pt x="279400" y="365493"/>
                  </a:lnTo>
                  <a:lnTo>
                    <a:pt x="281813" y="375526"/>
                  </a:lnTo>
                  <a:lnTo>
                    <a:pt x="288213" y="372922"/>
                  </a:lnTo>
                  <a:lnTo>
                    <a:pt x="289255" y="370509"/>
                  </a:lnTo>
                  <a:lnTo>
                    <a:pt x="294259" y="371030"/>
                  </a:lnTo>
                  <a:close/>
                </a:path>
                <a:path w="459105" h="784225">
                  <a:moveTo>
                    <a:pt x="296164" y="383133"/>
                  </a:moveTo>
                  <a:lnTo>
                    <a:pt x="293916" y="377253"/>
                  </a:lnTo>
                  <a:lnTo>
                    <a:pt x="292023" y="379501"/>
                  </a:lnTo>
                  <a:lnTo>
                    <a:pt x="289204" y="378802"/>
                  </a:lnTo>
                  <a:lnTo>
                    <a:pt x="289598" y="376389"/>
                  </a:lnTo>
                  <a:lnTo>
                    <a:pt x="288239" y="375843"/>
                  </a:lnTo>
                  <a:lnTo>
                    <a:pt x="288239" y="378561"/>
                  </a:lnTo>
                  <a:lnTo>
                    <a:pt x="286486" y="378117"/>
                  </a:lnTo>
                  <a:lnTo>
                    <a:pt x="287870" y="381292"/>
                  </a:lnTo>
                  <a:lnTo>
                    <a:pt x="285623" y="380187"/>
                  </a:lnTo>
                  <a:lnTo>
                    <a:pt x="285788" y="377939"/>
                  </a:lnTo>
                  <a:lnTo>
                    <a:pt x="287528" y="377596"/>
                  </a:lnTo>
                  <a:lnTo>
                    <a:pt x="288239" y="378561"/>
                  </a:lnTo>
                  <a:lnTo>
                    <a:pt x="288239" y="375843"/>
                  </a:lnTo>
                  <a:lnTo>
                    <a:pt x="285953" y="374904"/>
                  </a:lnTo>
                  <a:lnTo>
                    <a:pt x="281559" y="376428"/>
                  </a:lnTo>
                  <a:lnTo>
                    <a:pt x="280022" y="379450"/>
                  </a:lnTo>
                  <a:lnTo>
                    <a:pt x="284924" y="382435"/>
                  </a:lnTo>
                  <a:lnTo>
                    <a:pt x="288505" y="382727"/>
                  </a:lnTo>
                  <a:lnTo>
                    <a:pt x="289598" y="385203"/>
                  </a:lnTo>
                  <a:lnTo>
                    <a:pt x="291160" y="382955"/>
                  </a:lnTo>
                  <a:lnTo>
                    <a:pt x="291325" y="382955"/>
                  </a:lnTo>
                  <a:lnTo>
                    <a:pt x="291198" y="382905"/>
                  </a:lnTo>
                  <a:lnTo>
                    <a:pt x="292366" y="381228"/>
                  </a:lnTo>
                  <a:lnTo>
                    <a:pt x="296164" y="383133"/>
                  </a:lnTo>
                  <a:close/>
                </a:path>
                <a:path w="459105" h="784225">
                  <a:moveTo>
                    <a:pt x="296684" y="330390"/>
                  </a:moveTo>
                  <a:lnTo>
                    <a:pt x="295998" y="330047"/>
                  </a:lnTo>
                  <a:lnTo>
                    <a:pt x="295643" y="330047"/>
                  </a:lnTo>
                  <a:lnTo>
                    <a:pt x="295478" y="330047"/>
                  </a:lnTo>
                  <a:lnTo>
                    <a:pt x="295300" y="330225"/>
                  </a:lnTo>
                  <a:lnTo>
                    <a:pt x="295300" y="330568"/>
                  </a:lnTo>
                  <a:lnTo>
                    <a:pt x="296341" y="330911"/>
                  </a:lnTo>
                  <a:lnTo>
                    <a:pt x="296684" y="330390"/>
                  </a:lnTo>
                  <a:close/>
                </a:path>
                <a:path w="459105" h="784225">
                  <a:moveTo>
                    <a:pt x="301523" y="342150"/>
                  </a:moveTo>
                  <a:lnTo>
                    <a:pt x="297891" y="340245"/>
                  </a:lnTo>
                  <a:lnTo>
                    <a:pt x="292747" y="338505"/>
                  </a:lnTo>
                  <a:lnTo>
                    <a:pt x="289902" y="340334"/>
                  </a:lnTo>
                  <a:lnTo>
                    <a:pt x="290360" y="343458"/>
                  </a:lnTo>
                  <a:lnTo>
                    <a:pt x="295135" y="345605"/>
                  </a:lnTo>
                  <a:lnTo>
                    <a:pt x="298069" y="347345"/>
                  </a:lnTo>
                  <a:lnTo>
                    <a:pt x="301523" y="342150"/>
                  </a:lnTo>
                  <a:close/>
                </a:path>
                <a:path w="459105" h="784225">
                  <a:moveTo>
                    <a:pt x="303085" y="363423"/>
                  </a:moveTo>
                  <a:lnTo>
                    <a:pt x="295478" y="360476"/>
                  </a:lnTo>
                  <a:lnTo>
                    <a:pt x="296164" y="364451"/>
                  </a:lnTo>
                  <a:lnTo>
                    <a:pt x="296506" y="365150"/>
                  </a:lnTo>
                  <a:lnTo>
                    <a:pt x="297891" y="364629"/>
                  </a:lnTo>
                  <a:lnTo>
                    <a:pt x="298754" y="364807"/>
                  </a:lnTo>
                  <a:lnTo>
                    <a:pt x="303085" y="363423"/>
                  </a:lnTo>
                  <a:close/>
                </a:path>
                <a:path w="459105" h="784225">
                  <a:moveTo>
                    <a:pt x="303771" y="457644"/>
                  </a:moveTo>
                  <a:lnTo>
                    <a:pt x="295300" y="454533"/>
                  </a:lnTo>
                  <a:lnTo>
                    <a:pt x="298932" y="450557"/>
                  </a:lnTo>
                  <a:lnTo>
                    <a:pt x="298069" y="448310"/>
                  </a:lnTo>
                  <a:lnTo>
                    <a:pt x="296164" y="446582"/>
                  </a:lnTo>
                  <a:lnTo>
                    <a:pt x="293776" y="445846"/>
                  </a:lnTo>
                  <a:lnTo>
                    <a:pt x="293941" y="445846"/>
                  </a:lnTo>
                  <a:lnTo>
                    <a:pt x="294500" y="444334"/>
                  </a:lnTo>
                  <a:lnTo>
                    <a:pt x="294259" y="444334"/>
                  </a:lnTo>
                  <a:lnTo>
                    <a:pt x="292608" y="442671"/>
                  </a:lnTo>
                  <a:lnTo>
                    <a:pt x="291096" y="442671"/>
                  </a:lnTo>
                  <a:lnTo>
                    <a:pt x="289179" y="438810"/>
                  </a:lnTo>
                  <a:lnTo>
                    <a:pt x="285267" y="435165"/>
                  </a:lnTo>
                  <a:lnTo>
                    <a:pt x="284962" y="435165"/>
                  </a:lnTo>
                  <a:lnTo>
                    <a:pt x="281355" y="434238"/>
                  </a:lnTo>
                  <a:lnTo>
                    <a:pt x="278701" y="437756"/>
                  </a:lnTo>
                  <a:lnTo>
                    <a:pt x="276606" y="436359"/>
                  </a:lnTo>
                  <a:lnTo>
                    <a:pt x="275767" y="435686"/>
                  </a:lnTo>
                  <a:lnTo>
                    <a:pt x="275691" y="434238"/>
                  </a:lnTo>
                  <a:lnTo>
                    <a:pt x="275590" y="432396"/>
                  </a:lnTo>
                  <a:lnTo>
                    <a:pt x="274904" y="432054"/>
                  </a:lnTo>
                  <a:lnTo>
                    <a:pt x="272376" y="430898"/>
                  </a:lnTo>
                  <a:lnTo>
                    <a:pt x="272376" y="442671"/>
                  </a:lnTo>
                  <a:lnTo>
                    <a:pt x="272072" y="442099"/>
                  </a:lnTo>
                  <a:lnTo>
                    <a:pt x="272173" y="442252"/>
                  </a:lnTo>
                  <a:lnTo>
                    <a:pt x="272376" y="442671"/>
                  </a:lnTo>
                  <a:lnTo>
                    <a:pt x="272376" y="430898"/>
                  </a:lnTo>
                  <a:lnTo>
                    <a:pt x="270751" y="430149"/>
                  </a:lnTo>
                  <a:lnTo>
                    <a:pt x="268681" y="429285"/>
                  </a:lnTo>
                  <a:lnTo>
                    <a:pt x="267119" y="427393"/>
                  </a:lnTo>
                  <a:lnTo>
                    <a:pt x="268185" y="434238"/>
                  </a:lnTo>
                  <a:lnTo>
                    <a:pt x="268274" y="434822"/>
                  </a:lnTo>
                  <a:lnTo>
                    <a:pt x="268325" y="435165"/>
                  </a:lnTo>
                  <a:lnTo>
                    <a:pt x="269544" y="437413"/>
                  </a:lnTo>
                  <a:lnTo>
                    <a:pt x="269735" y="437756"/>
                  </a:lnTo>
                  <a:lnTo>
                    <a:pt x="271983" y="441909"/>
                  </a:lnTo>
                  <a:lnTo>
                    <a:pt x="272059" y="442074"/>
                  </a:lnTo>
                  <a:lnTo>
                    <a:pt x="271653" y="441325"/>
                  </a:lnTo>
                  <a:lnTo>
                    <a:pt x="271653" y="442671"/>
                  </a:lnTo>
                  <a:lnTo>
                    <a:pt x="268503" y="440524"/>
                  </a:lnTo>
                  <a:lnTo>
                    <a:pt x="271043" y="442252"/>
                  </a:lnTo>
                  <a:lnTo>
                    <a:pt x="271653" y="442671"/>
                  </a:lnTo>
                  <a:lnTo>
                    <a:pt x="271653" y="441325"/>
                  </a:lnTo>
                  <a:lnTo>
                    <a:pt x="271614" y="441909"/>
                  </a:lnTo>
                  <a:lnTo>
                    <a:pt x="269621" y="437857"/>
                  </a:lnTo>
                  <a:lnTo>
                    <a:pt x="271614" y="441909"/>
                  </a:lnTo>
                  <a:lnTo>
                    <a:pt x="271614" y="441261"/>
                  </a:lnTo>
                  <a:lnTo>
                    <a:pt x="269544" y="437413"/>
                  </a:lnTo>
                  <a:lnTo>
                    <a:pt x="269582" y="437718"/>
                  </a:lnTo>
                  <a:lnTo>
                    <a:pt x="268325" y="435165"/>
                  </a:lnTo>
                  <a:lnTo>
                    <a:pt x="267462" y="434213"/>
                  </a:lnTo>
                  <a:lnTo>
                    <a:pt x="267462" y="440359"/>
                  </a:lnTo>
                  <a:lnTo>
                    <a:pt x="265214" y="439140"/>
                  </a:lnTo>
                  <a:lnTo>
                    <a:pt x="263626" y="436321"/>
                  </a:lnTo>
                  <a:lnTo>
                    <a:pt x="265049" y="438111"/>
                  </a:lnTo>
                  <a:lnTo>
                    <a:pt x="266077" y="438797"/>
                  </a:lnTo>
                  <a:lnTo>
                    <a:pt x="266776" y="439661"/>
                  </a:lnTo>
                  <a:lnTo>
                    <a:pt x="267462" y="440359"/>
                  </a:lnTo>
                  <a:lnTo>
                    <a:pt x="267462" y="434213"/>
                  </a:lnTo>
                  <a:lnTo>
                    <a:pt x="263423" y="429704"/>
                  </a:lnTo>
                  <a:lnTo>
                    <a:pt x="263423" y="435229"/>
                  </a:lnTo>
                  <a:lnTo>
                    <a:pt x="262890" y="435013"/>
                  </a:lnTo>
                  <a:lnTo>
                    <a:pt x="262801" y="434822"/>
                  </a:lnTo>
                  <a:lnTo>
                    <a:pt x="263423" y="435229"/>
                  </a:lnTo>
                  <a:lnTo>
                    <a:pt x="263423" y="429704"/>
                  </a:lnTo>
                  <a:lnTo>
                    <a:pt x="262280" y="428421"/>
                  </a:lnTo>
                  <a:lnTo>
                    <a:pt x="262178" y="429285"/>
                  </a:lnTo>
                  <a:lnTo>
                    <a:pt x="262077" y="430149"/>
                  </a:lnTo>
                  <a:lnTo>
                    <a:pt x="262001" y="430847"/>
                  </a:lnTo>
                  <a:lnTo>
                    <a:pt x="261937" y="431368"/>
                  </a:lnTo>
                  <a:lnTo>
                    <a:pt x="259168" y="430847"/>
                  </a:lnTo>
                  <a:lnTo>
                    <a:pt x="258800" y="431368"/>
                  </a:lnTo>
                  <a:lnTo>
                    <a:pt x="256311" y="434822"/>
                  </a:lnTo>
                  <a:lnTo>
                    <a:pt x="256057" y="435165"/>
                  </a:lnTo>
                  <a:lnTo>
                    <a:pt x="249999" y="431888"/>
                  </a:lnTo>
                  <a:lnTo>
                    <a:pt x="245859" y="430847"/>
                  </a:lnTo>
                  <a:lnTo>
                    <a:pt x="245935" y="430149"/>
                  </a:lnTo>
                  <a:lnTo>
                    <a:pt x="246037" y="429285"/>
                  </a:lnTo>
                  <a:lnTo>
                    <a:pt x="246151" y="428421"/>
                  </a:lnTo>
                  <a:lnTo>
                    <a:pt x="246265" y="427393"/>
                  </a:lnTo>
                  <a:lnTo>
                    <a:pt x="246380" y="426529"/>
                  </a:lnTo>
                  <a:lnTo>
                    <a:pt x="244246" y="427367"/>
                  </a:lnTo>
                  <a:lnTo>
                    <a:pt x="245681" y="425653"/>
                  </a:lnTo>
                  <a:lnTo>
                    <a:pt x="248310" y="425043"/>
                  </a:lnTo>
                  <a:lnTo>
                    <a:pt x="247027" y="421614"/>
                  </a:lnTo>
                  <a:lnTo>
                    <a:pt x="243979" y="418871"/>
                  </a:lnTo>
                  <a:lnTo>
                    <a:pt x="241363" y="420293"/>
                  </a:lnTo>
                  <a:lnTo>
                    <a:pt x="241173" y="417449"/>
                  </a:lnTo>
                  <a:lnTo>
                    <a:pt x="242963" y="414007"/>
                  </a:lnTo>
                  <a:lnTo>
                    <a:pt x="243649" y="410603"/>
                  </a:lnTo>
                  <a:lnTo>
                    <a:pt x="240144" y="407847"/>
                  </a:lnTo>
                  <a:lnTo>
                    <a:pt x="240842" y="407847"/>
                  </a:lnTo>
                  <a:lnTo>
                    <a:pt x="240842" y="406641"/>
                  </a:lnTo>
                  <a:lnTo>
                    <a:pt x="241020" y="406120"/>
                  </a:lnTo>
                  <a:lnTo>
                    <a:pt x="240322" y="406120"/>
                  </a:lnTo>
                  <a:lnTo>
                    <a:pt x="239280" y="405777"/>
                  </a:lnTo>
                  <a:lnTo>
                    <a:pt x="239115" y="406120"/>
                  </a:lnTo>
                  <a:lnTo>
                    <a:pt x="237388" y="408025"/>
                  </a:lnTo>
                  <a:lnTo>
                    <a:pt x="232029" y="408889"/>
                  </a:lnTo>
                  <a:lnTo>
                    <a:pt x="236004" y="415455"/>
                  </a:lnTo>
                  <a:lnTo>
                    <a:pt x="232371" y="416318"/>
                  </a:lnTo>
                  <a:lnTo>
                    <a:pt x="230987" y="414591"/>
                  </a:lnTo>
                  <a:lnTo>
                    <a:pt x="229260" y="413727"/>
                  </a:lnTo>
                  <a:lnTo>
                    <a:pt x="228739" y="410273"/>
                  </a:lnTo>
                  <a:lnTo>
                    <a:pt x="226834" y="410451"/>
                  </a:lnTo>
                  <a:lnTo>
                    <a:pt x="224243" y="410794"/>
                  </a:lnTo>
                  <a:lnTo>
                    <a:pt x="224764" y="416318"/>
                  </a:lnTo>
                  <a:lnTo>
                    <a:pt x="227012" y="417537"/>
                  </a:lnTo>
                  <a:lnTo>
                    <a:pt x="228739" y="417703"/>
                  </a:lnTo>
                  <a:lnTo>
                    <a:pt x="230987" y="414934"/>
                  </a:lnTo>
                  <a:lnTo>
                    <a:pt x="231673" y="418223"/>
                  </a:lnTo>
                  <a:lnTo>
                    <a:pt x="232029" y="423062"/>
                  </a:lnTo>
                  <a:lnTo>
                    <a:pt x="232537" y="423760"/>
                  </a:lnTo>
                  <a:lnTo>
                    <a:pt x="236689" y="423240"/>
                  </a:lnTo>
                  <a:lnTo>
                    <a:pt x="240144" y="421855"/>
                  </a:lnTo>
                  <a:lnTo>
                    <a:pt x="241833" y="428332"/>
                  </a:lnTo>
                  <a:lnTo>
                    <a:pt x="238074" y="429806"/>
                  </a:lnTo>
                  <a:lnTo>
                    <a:pt x="245160" y="431368"/>
                  </a:lnTo>
                  <a:lnTo>
                    <a:pt x="244233" y="434822"/>
                  </a:lnTo>
                  <a:lnTo>
                    <a:pt x="244144" y="435165"/>
                  </a:lnTo>
                  <a:lnTo>
                    <a:pt x="244068" y="435444"/>
                  </a:lnTo>
                  <a:lnTo>
                    <a:pt x="246811" y="436359"/>
                  </a:lnTo>
                  <a:lnTo>
                    <a:pt x="250710" y="436587"/>
                  </a:lnTo>
                  <a:lnTo>
                    <a:pt x="253111" y="438632"/>
                  </a:lnTo>
                  <a:lnTo>
                    <a:pt x="249643" y="437502"/>
                  </a:lnTo>
                  <a:lnTo>
                    <a:pt x="249631" y="438632"/>
                  </a:lnTo>
                  <a:lnTo>
                    <a:pt x="249580" y="440359"/>
                  </a:lnTo>
                  <a:lnTo>
                    <a:pt x="249580" y="440524"/>
                  </a:lnTo>
                  <a:lnTo>
                    <a:pt x="249694" y="441045"/>
                  </a:lnTo>
                  <a:lnTo>
                    <a:pt x="251371" y="443471"/>
                  </a:lnTo>
                  <a:lnTo>
                    <a:pt x="251548" y="443738"/>
                  </a:lnTo>
                  <a:lnTo>
                    <a:pt x="251828" y="443471"/>
                  </a:lnTo>
                  <a:lnTo>
                    <a:pt x="254330" y="441045"/>
                  </a:lnTo>
                  <a:lnTo>
                    <a:pt x="255993" y="442671"/>
                  </a:lnTo>
                  <a:lnTo>
                    <a:pt x="256806" y="443471"/>
                  </a:lnTo>
                  <a:lnTo>
                    <a:pt x="256806" y="444334"/>
                  </a:lnTo>
                  <a:lnTo>
                    <a:pt x="256590" y="445719"/>
                  </a:lnTo>
                  <a:lnTo>
                    <a:pt x="256514" y="446239"/>
                  </a:lnTo>
                  <a:lnTo>
                    <a:pt x="256044" y="449173"/>
                  </a:lnTo>
                  <a:lnTo>
                    <a:pt x="255930" y="449859"/>
                  </a:lnTo>
                  <a:lnTo>
                    <a:pt x="255879" y="450113"/>
                  </a:lnTo>
                  <a:lnTo>
                    <a:pt x="258470" y="451764"/>
                  </a:lnTo>
                  <a:lnTo>
                    <a:pt x="261823" y="452107"/>
                  </a:lnTo>
                  <a:lnTo>
                    <a:pt x="263372" y="452107"/>
                  </a:lnTo>
                  <a:lnTo>
                    <a:pt x="259346" y="446239"/>
                  </a:lnTo>
                  <a:lnTo>
                    <a:pt x="263271" y="446989"/>
                  </a:lnTo>
                  <a:lnTo>
                    <a:pt x="263969" y="446989"/>
                  </a:lnTo>
                  <a:lnTo>
                    <a:pt x="267296" y="444195"/>
                  </a:lnTo>
                  <a:lnTo>
                    <a:pt x="266598" y="443992"/>
                  </a:lnTo>
                  <a:lnTo>
                    <a:pt x="267881" y="443699"/>
                  </a:lnTo>
                  <a:lnTo>
                    <a:pt x="267296" y="444195"/>
                  </a:lnTo>
                  <a:lnTo>
                    <a:pt x="267779" y="444334"/>
                  </a:lnTo>
                  <a:lnTo>
                    <a:pt x="268185" y="444334"/>
                  </a:lnTo>
                  <a:lnTo>
                    <a:pt x="268160" y="443636"/>
                  </a:lnTo>
                  <a:lnTo>
                    <a:pt x="271830" y="442798"/>
                  </a:lnTo>
                  <a:lnTo>
                    <a:pt x="272821" y="443471"/>
                  </a:lnTo>
                  <a:lnTo>
                    <a:pt x="272376" y="442683"/>
                  </a:lnTo>
                  <a:lnTo>
                    <a:pt x="274205" y="442252"/>
                  </a:lnTo>
                  <a:lnTo>
                    <a:pt x="272948" y="445719"/>
                  </a:lnTo>
                  <a:lnTo>
                    <a:pt x="272910" y="445846"/>
                  </a:lnTo>
                  <a:lnTo>
                    <a:pt x="268185" y="444461"/>
                  </a:lnTo>
                  <a:lnTo>
                    <a:pt x="268300" y="448310"/>
                  </a:lnTo>
                  <a:lnTo>
                    <a:pt x="268338" y="449694"/>
                  </a:lnTo>
                  <a:lnTo>
                    <a:pt x="268401" y="452107"/>
                  </a:lnTo>
                  <a:lnTo>
                    <a:pt x="268503" y="455739"/>
                  </a:lnTo>
                  <a:lnTo>
                    <a:pt x="273253" y="452170"/>
                  </a:lnTo>
                  <a:lnTo>
                    <a:pt x="274205" y="452970"/>
                  </a:lnTo>
                  <a:lnTo>
                    <a:pt x="275069" y="453834"/>
                  </a:lnTo>
                  <a:lnTo>
                    <a:pt x="276110" y="454710"/>
                  </a:lnTo>
                  <a:lnTo>
                    <a:pt x="274726" y="460070"/>
                  </a:lnTo>
                  <a:lnTo>
                    <a:pt x="285965" y="458851"/>
                  </a:lnTo>
                  <a:lnTo>
                    <a:pt x="282676" y="454710"/>
                  </a:lnTo>
                  <a:lnTo>
                    <a:pt x="281127" y="452805"/>
                  </a:lnTo>
                  <a:lnTo>
                    <a:pt x="280339" y="450113"/>
                  </a:lnTo>
                  <a:lnTo>
                    <a:pt x="280263" y="449859"/>
                  </a:lnTo>
                  <a:lnTo>
                    <a:pt x="277837" y="448310"/>
                  </a:lnTo>
                  <a:lnTo>
                    <a:pt x="277317" y="449173"/>
                  </a:lnTo>
                  <a:lnTo>
                    <a:pt x="276288" y="449351"/>
                  </a:lnTo>
                  <a:lnTo>
                    <a:pt x="275247" y="449694"/>
                  </a:lnTo>
                  <a:lnTo>
                    <a:pt x="276415" y="448106"/>
                  </a:lnTo>
                  <a:lnTo>
                    <a:pt x="282511" y="448310"/>
                  </a:lnTo>
                  <a:lnTo>
                    <a:pt x="283718" y="444334"/>
                  </a:lnTo>
                  <a:lnTo>
                    <a:pt x="286308" y="445719"/>
                  </a:lnTo>
                  <a:lnTo>
                    <a:pt x="287108" y="446989"/>
                  </a:lnTo>
                  <a:lnTo>
                    <a:pt x="287604" y="447611"/>
                  </a:lnTo>
                  <a:lnTo>
                    <a:pt x="287896" y="447967"/>
                  </a:lnTo>
                  <a:lnTo>
                    <a:pt x="288010" y="448106"/>
                  </a:lnTo>
                  <a:lnTo>
                    <a:pt x="288328" y="447967"/>
                  </a:lnTo>
                  <a:lnTo>
                    <a:pt x="288899" y="447611"/>
                  </a:lnTo>
                  <a:lnTo>
                    <a:pt x="290639" y="449694"/>
                  </a:lnTo>
                  <a:lnTo>
                    <a:pt x="287172" y="452107"/>
                  </a:lnTo>
                  <a:lnTo>
                    <a:pt x="290982" y="453326"/>
                  </a:lnTo>
                  <a:lnTo>
                    <a:pt x="293573" y="454355"/>
                  </a:lnTo>
                  <a:lnTo>
                    <a:pt x="292887" y="454710"/>
                  </a:lnTo>
                  <a:lnTo>
                    <a:pt x="291325" y="455917"/>
                  </a:lnTo>
                  <a:lnTo>
                    <a:pt x="289420" y="459206"/>
                  </a:lnTo>
                  <a:lnTo>
                    <a:pt x="295478" y="463181"/>
                  </a:lnTo>
                  <a:lnTo>
                    <a:pt x="297383" y="462381"/>
                  </a:lnTo>
                  <a:lnTo>
                    <a:pt x="295998" y="463346"/>
                  </a:lnTo>
                  <a:lnTo>
                    <a:pt x="300494" y="468185"/>
                  </a:lnTo>
                  <a:lnTo>
                    <a:pt x="302907" y="465429"/>
                  </a:lnTo>
                  <a:lnTo>
                    <a:pt x="303250" y="463524"/>
                  </a:lnTo>
                  <a:lnTo>
                    <a:pt x="301828" y="459257"/>
                  </a:lnTo>
                  <a:lnTo>
                    <a:pt x="303771" y="457644"/>
                  </a:lnTo>
                  <a:close/>
                </a:path>
                <a:path w="459105" h="784225">
                  <a:moveTo>
                    <a:pt x="305854" y="347853"/>
                  </a:moveTo>
                  <a:lnTo>
                    <a:pt x="293052" y="348551"/>
                  </a:lnTo>
                  <a:lnTo>
                    <a:pt x="298069" y="354431"/>
                  </a:lnTo>
                  <a:lnTo>
                    <a:pt x="298932" y="354952"/>
                  </a:lnTo>
                  <a:lnTo>
                    <a:pt x="304292" y="354774"/>
                  </a:lnTo>
                  <a:lnTo>
                    <a:pt x="304469" y="353910"/>
                  </a:lnTo>
                  <a:lnTo>
                    <a:pt x="305854" y="347853"/>
                  </a:lnTo>
                  <a:close/>
                </a:path>
                <a:path w="459105" h="784225">
                  <a:moveTo>
                    <a:pt x="306882" y="444334"/>
                  </a:moveTo>
                  <a:lnTo>
                    <a:pt x="306717" y="443992"/>
                  </a:lnTo>
                  <a:lnTo>
                    <a:pt x="306362" y="443471"/>
                  </a:lnTo>
                  <a:lnTo>
                    <a:pt x="306197" y="443471"/>
                  </a:lnTo>
                  <a:lnTo>
                    <a:pt x="305498" y="443471"/>
                  </a:lnTo>
                  <a:lnTo>
                    <a:pt x="305333" y="443814"/>
                  </a:lnTo>
                  <a:lnTo>
                    <a:pt x="304990" y="444157"/>
                  </a:lnTo>
                  <a:lnTo>
                    <a:pt x="304634" y="444334"/>
                  </a:lnTo>
                  <a:lnTo>
                    <a:pt x="305155" y="445020"/>
                  </a:lnTo>
                  <a:lnTo>
                    <a:pt x="306539" y="445020"/>
                  </a:lnTo>
                  <a:lnTo>
                    <a:pt x="306882" y="444334"/>
                  </a:lnTo>
                  <a:close/>
                </a:path>
                <a:path w="459105" h="784225">
                  <a:moveTo>
                    <a:pt x="308102" y="360133"/>
                  </a:moveTo>
                  <a:lnTo>
                    <a:pt x="306019" y="359613"/>
                  </a:lnTo>
                  <a:lnTo>
                    <a:pt x="305155" y="358749"/>
                  </a:lnTo>
                  <a:lnTo>
                    <a:pt x="300837" y="358063"/>
                  </a:lnTo>
                  <a:lnTo>
                    <a:pt x="305498" y="364286"/>
                  </a:lnTo>
                  <a:lnTo>
                    <a:pt x="307403" y="361683"/>
                  </a:lnTo>
                  <a:lnTo>
                    <a:pt x="308102" y="360133"/>
                  </a:lnTo>
                  <a:close/>
                </a:path>
                <a:path w="459105" h="784225">
                  <a:moveTo>
                    <a:pt x="308724" y="328002"/>
                  </a:moveTo>
                  <a:lnTo>
                    <a:pt x="305003" y="324091"/>
                  </a:lnTo>
                  <a:lnTo>
                    <a:pt x="299110" y="322122"/>
                  </a:lnTo>
                  <a:lnTo>
                    <a:pt x="297027" y="326250"/>
                  </a:lnTo>
                  <a:lnTo>
                    <a:pt x="298069" y="329361"/>
                  </a:lnTo>
                  <a:lnTo>
                    <a:pt x="300837" y="330390"/>
                  </a:lnTo>
                  <a:lnTo>
                    <a:pt x="304292" y="329704"/>
                  </a:lnTo>
                  <a:lnTo>
                    <a:pt x="308724" y="328002"/>
                  </a:lnTo>
                  <a:close/>
                </a:path>
                <a:path w="459105" h="784225">
                  <a:moveTo>
                    <a:pt x="315874" y="334886"/>
                  </a:moveTo>
                  <a:lnTo>
                    <a:pt x="312762" y="334022"/>
                  </a:lnTo>
                  <a:lnTo>
                    <a:pt x="312077" y="332994"/>
                  </a:lnTo>
                  <a:lnTo>
                    <a:pt x="305155" y="331266"/>
                  </a:lnTo>
                  <a:lnTo>
                    <a:pt x="311378" y="340245"/>
                  </a:lnTo>
                  <a:lnTo>
                    <a:pt x="315010" y="336105"/>
                  </a:lnTo>
                  <a:lnTo>
                    <a:pt x="315874" y="334886"/>
                  </a:lnTo>
                  <a:close/>
                </a:path>
                <a:path w="459105" h="784225">
                  <a:moveTo>
                    <a:pt x="408203" y="215252"/>
                  </a:moveTo>
                  <a:lnTo>
                    <a:pt x="399211" y="219049"/>
                  </a:lnTo>
                  <a:lnTo>
                    <a:pt x="404050" y="221297"/>
                  </a:lnTo>
                  <a:lnTo>
                    <a:pt x="405434" y="221653"/>
                  </a:lnTo>
                  <a:lnTo>
                    <a:pt x="405612" y="220776"/>
                  </a:lnTo>
                  <a:lnTo>
                    <a:pt x="405955" y="220091"/>
                  </a:lnTo>
                  <a:lnTo>
                    <a:pt x="408203" y="215252"/>
                  </a:lnTo>
                  <a:close/>
                </a:path>
                <a:path w="459105" h="784225">
                  <a:moveTo>
                    <a:pt x="408368" y="212661"/>
                  </a:moveTo>
                  <a:lnTo>
                    <a:pt x="407162" y="211099"/>
                  </a:lnTo>
                  <a:lnTo>
                    <a:pt x="406298" y="210756"/>
                  </a:lnTo>
                  <a:lnTo>
                    <a:pt x="405955" y="211442"/>
                  </a:lnTo>
                  <a:lnTo>
                    <a:pt x="405434" y="211797"/>
                  </a:lnTo>
                  <a:lnTo>
                    <a:pt x="405091" y="213690"/>
                  </a:lnTo>
                  <a:lnTo>
                    <a:pt x="408368" y="212661"/>
                  </a:lnTo>
                  <a:close/>
                </a:path>
                <a:path w="459105" h="784225">
                  <a:moveTo>
                    <a:pt x="459028" y="2247"/>
                  </a:moveTo>
                  <a:lnTo>
                    <a:pt x="458508" y="1384"/>
                  </a:lnTo>
                  <a:lnTo>
                    <a:pt x="456958" y="0"/>
                  </a:lnTo>
                  <a:lnTo>
                    <a:pt x="456095" y="1206"/>
                  </a:lnTo>
                  <a:lnTo>
                    <a:pt x="456615" y="1549"/>
                  </a:lnTo>
                  <a:lnTo>
                    <a:pt x="457822" y="2933"/>
                  </a:lnTo>
                  <a:lnTo>
                    <a:pt x="459028" y="224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022362" y="551077"/>
              <a:ext cx="668020" cy="1194435"/>
            </a:xfrm>
            <a:custGeom>
              <a:avLst/>
              <a:gdLst/>
              <a:ahLst/>
              <a:cxnLst/>
              <a:rect l="l" t="t" r="r" b="b"/>
              <a:pathLst>
                <a:path w="668019" h="1194435">
                  <a:moveTo>
                    <a:pt x="12103" y="1119479"/>
                  </a:moveTo>
                  <a:lnTo>
                    <a:pt x="9677" y="1116368"/>
                  </a:lnTo>
                  <a:lnTo>
                    <a:pt x="6223" y="1119136"/>
                  </a:lnTo>
                  <a:lnTo>
                    <a:pt x="0" y="1120686"/>
                  </a:lnTo>
                  <a:lnTo>
                    <a:pt x="6223" y="1129157"/>
                  </a:lnTo>
                  <a:lnTo>
                    <a:pt x="9512" y="1122934"/>
                  </a:lnTo>
                  <a:lnTo>
                    <a:pt x="12103" y="1119479"/>
                  </a:lnTo>
                  <a:close/>
                </a:path>
                <a:path w="668019" h="1194435">
                  <a:moveTo>
                    <a:pt x="32334" y="1136256"/>
                  </a:moveTo>
                  <a:lnTo>
                    <a:pt x="28702" y="1137805"/>
                  </a:lnTo>
                  <a:lnTo>
                    <a:pt x="30251" y="1139190"/>
                  </a:lnTo>
                  <a:lnTo>
                    <a:pt x="31470" y="1138669"/>
                  </a:lnTo>
                  <a:lnTo>
                    <a:pt x="32334" y="1136256"/>
                  </a:lnTo>
                  <a:close/>
                </a:path>
                <a:path w="668019" h="1194435">
                  <a:moveTo>
                    <a:pt x="35788" y="1147838"/>
                  </a:moveTo>
                  <a:lnTo>
                    <a:pt x="35102" y="1143863"/>
                  </a:lnTo>
                  <a:lnTo>
                    <a:pt x="31635" y="1139367"/>
                  </a:lnTo>
                  <a:lnTo>
                    <a:pt x="26276" y="1143342"/>
                  </a:lnTo>
                  <a:lnTo>
                    <a:pt x="26631" y="1148346"/>
                  </a:lnTo>
                  <a:lnTo>
                    <a:pt x="28740" y="1155941"/>
                  </a:lnTo>
                  <a:lnTo>
                    <a:pt x="28524" y="1158557"/>
                  </a:lnTo>
                  <a:lnTo>
                    <a:pt x="29565" y="1160106"/>
                  </a:lnTo>
                  <a:lnTo>
                    <a:pt x="30607" y="1159586"/>
                  </a:lnTo>
                  <a:lnTo>
                    <a:pt x="31813" y="1159243"/>
                  </a:lnTo>
                  <a:lnTo>
                    <a:pt x="32334" y="1158900"/>
                  </a:lnTo>
                  <a:lnTo>
                    <a:pt x="33197" y="1156995"/>
                  </a:lnTo>
                  <a:lnTo>
                    <a:pt x="32334" y="1156652"/>
                  </a:lnTo>
                  <a:lnTo>
                    <a:pt x="31635" y="1156309"/>
                  </a:lnTo>
                  <a:lnTo>
                    <a:pt x="30251" y="1155357"/>
                  </a:lnTo>
                  <a:lnTo>
                    <a:pt x="35788" y="1147838"/>
                  </a:lnTo>
                  <a:close/>
                </a:path>
                <a:path w="668019" h="1194435">
                  <a:moveTo>
                    <a:pt x="37693" y="1091298"/>
                  </a:moveTo>
                  <a:lnTo>
                    <a:pt x="31991" y="1091641"/>
                  </a:lnTo>
                  <a:lnTo>
                    <a:pt x="28879" y="1089050"/>
                  </a:lnTo>
                  <a:lnTo>
                    <a:pt x="25933" y="1094587"/>
                  </a:lnTo>
                  <a:lnTo>
                    <a:pt x="30251" y="1096314"/>
                  </a:lnTo>
                  <a:lnTo>
                    <a:pt x="33362" y="1097356"/>
                  </a:lnTo>
                  <a:lnTo>
                    <a:pt x="37693" y="1091298"/>
                  </a:lnTo>
                  <a:close/>
                </a:path>
                <a:path w="668019" h="1194435">
                  <a:moveTo>
                    <a:pt x="39763" y="1100632"/>
                  </a:moveTo>
                  <a:lnTo>
                    <a:pt x="30607" y="1098905"/>
                  </a:lnTo>
                  <a:lnTo>
                    <a:pt x="26797" y="1105128"/>
                  </a:lnTo>
                  <a:lnTo>
                    <a:pt x="26466" y="1110729"/>
                  </a:lnTo>
                  <a:lnTo>
                    <a:pt x="25755" y="1110322"/>
                  </a:lnTo>
                  <a:lnTo>
                    <a:pt x="25590" y="1110322"/>
                  </a:lnTo>
                  <a:lnTo>
                    <a:pt x="23837" y="1102639"/>
                  </a:lnTo>
                  <a:lnTo>
                    <a:pt x="20040" y="1100975"/>
                  </a:lnTo>
                  <a:lnTo>
                    <a:pt x="19888" y="1101140"/>
                  </a:lnTo>
                  <a:lnTo>
                    <a:pt x="19888" y="1112050"/>
                  </a:lnTo>
                  <a:lnTo>
                    <a:pt x="18148" y="1113434"/>
                  </a:lnTo>
                  <a:lnTo>
                    <a:pt x="18021" y="1117053"/>
                  </a:lnTo>
                  <a:lnTo>
                    <a:pt x="17970" y="1118616"/>
                  </a:lnTo>
                  <a:lnTo>
                    <a:pt x="17957" y="1118819"/>
                  </a:lnTo>
                  <a:lnTo>
                    <a:pt x="17119" y="1112050"/>
                  </a:lnTo>
                  <a:lnTo>
                    <a:pt x="17005" y="1111186"/>
                  </a:lnTo>
                  <a:lnTo>
                    <a:pt x="16941" y="1110665"/>
                  </a:lnTo>
                  <a:lnTo>
                    <a:pt x="19888" y="1112050"/>
                  </a:lnTo>
                  <a:lnTo>
                    <a:pt x="19888" y="1101140"/>
                  </a:lnTo>
                  <a:lnTo>
                    <a:pt x="16713" y="1104379"/>
                  </a:lnTo>
                  <a:lnTo>
                    <a:pt x="16497" y="1109878"/>
                  </a:lnTo>
                  <a:lnTo>
                    <a:pt x="16446" y="1111084"/>
                  </a:lnTo>
                  <a:lnTo>
                    <a:pt x="16421" y="1111872"/>
                  </a:lnTo>
                  <a:lnTo>
                    <a:pt x="15913" y="1111554"/>
                  </a:lnTo>
                  <a:lnTo>
                    <a:pt x="16446" y="1111084"/>
                  </a:lnTo>
                  <a:lnTo>
                    <a:pt x="16446" y="1109827"/>
                  </a:lnTo>
                  <a:lnTo>
                    <a:pt x="15735" y="1109103"/>
                  </a:lnTo>
                  <a:lnTo>
                    <a:pt x="15735" y="1107719"/>
                  </a:lnTo>
                  <a:lnTo>
                    <a:pt x="13144" y="1108075"/>
                  </a:lnTo>
                  <a:lnTo>
                    <a:pt x="12280" y="1111529"/>
                  </a:lnTo>
                  <a:lnTo>
                    <a:pt x="14020" y="1111999"/>
                  </a:lnTo>
                  <a:lnTo>
                    <a:pt x="12103" y="1117053"/>
                  </a:lnTo>
                  <a:lnTo>
                    <a:pt x="14528" y="1117053"/>
                  </a:lnTo>
                  <a:lnTo>
                    <a:pt x="17957" y="1118946"/>
                  </a:lnTo>
                  <a:lnTo>
                    <a:pt x="17856" y="1122070"/>
                  </a:lnTo>
                  <a:lnTo>
                    <a:pt x="17805" y="1123289"/>
                  </a:lnTo>
                  <a:lnTo>
                    <a:pt x="21094" y="1120165"/>
                  </a:lnTo>
                  <a:lnTo>
                    <a:pt x="21780" y="1119479"/>
                  </a:lnTo>
                  <a:lnTo>
                    <a:pt x="21920" y="1119136"/>
                  </a:lnTo>
                  <a:lnTo>
                    <a:pt x="22047" y="1118831"/>
                  </a:lnTo>
                  <a:lnTo>
                    <a:pt x="22136" y="1118616"/>
                  </a:lnTo>
                  <a:lnTo>
                    <a:pt x="22999" y="1119136"/>
                  </a:lnTo>
                  <a:lnTo>
                    <a:pt x="27317" y="1122070"/>
                  </a:lnTo>
                  <a:lnTo>
                    <a:pt x="27317" y="1111186"/>
                  </a:lnTo>
                  <a:lnTo>
                    <a:pt x="27178" y="1111123"/>
                  </a:lnTo>
                  <a:lnTo>
                    <a:pt x="28879" y="1111351"/>
                  </a:lnTo>
                  <a:lnTo>
                    <a:pt x="33883" y="1107554"/>
                  </a:lnTo>
                  <a:lnTo>
                    <a:pt x="39763" y="1100632"/>
                  </a:lnTo>
                  <a:close/>
                </a:path>
                <a:path w="668019" h="1194435">
                  <a:moveTo>
                    <a:pt x="51892" y="1133259"/>
                  </a:moveTo>
                  <a:lnTo>
                    <a:pt x="51739" y="1133259"/>
                  </a:lnTo>
                  <a:lnTo>
                    <a:pt x="49796" y="1132446"/>
                  </a:lnTo>
                  <a:lnTo>
                    <a:pt x="46482" y="1133259"/>
                  </a:lnTo>
                  <a:lnTo>
                    <a:pt x="45821" y="1137246"/>
                  </a:lnTo>
                  <a:lnTo>
                    <a:pt x="47358" y="1139736"/>
                  </a:lnTo>
                  <a:lnTo>
                    <a:pt x="50660" y="1136078"/>
                  </a:lnTo>
                  <a:lnTo>
                    <a:pt x="51892" y="1133259"/>
                  </a:lnTo>
                  <a:close/>
                </a:path>
                <a:path w="668019" h="1194435">
                  <a:moveTo>
                    <a:pt x="58432" y="1121905"/>
                  </a:moveTo>
                  <a:lnTo>
                    <a:pt x="57061" y="1120686"/>
                  </a:lnTo>
                  <a:lnTo>
                    <a:pt x="54457" y="1117574"/>
                  </a:lnTo>
                  <a:lnTo>
                    <a:pt x="51701" y="1121905"/>
                  </a:lnTo>
                  <a:lnTo>
                    <a:pt x="53073" y="1125016"/>
                  </a:lnTo>
                  <a:lnTo>
                    <a:pt x="54635" y="1128293"/>
                  </a:lnTo>
                  <a:lnTo>
                    <a:pt x="58432" y="1121905"/>
                  </a:lnTo>
                  <a:close/>
                </a:path>
                <a:path w="668019" h="1194435">
                  <a:moveTo>
                    <a:pt x="67945" y="1097521"/>
                  </a:moveTo>
                  <a:lnTo>
                    <a:pt x="65697" y="1096479"/>
                  </a:lnTo>
                  <a:lnTo>
                    <a:pt x="65532" y="1097178"/>
                  </a:lnTo>
                  <a:lnTo>
                    <a:pt x="65354" y="1097699"/>
                  </a:lnTo>
                  <a:lnTo>
                    <a:pt x="65532" y="1098042"/>
                  </a:lnTo>
                  <a:lnTo>
                    <a:pt x="65874" y="1099947"/>
                  </a:lnTo>
                  <a:lnTo>
                    <a:pt x="67424" y="1098727"/>
                  </a:lnTo>
                  <a:lnTo>
                    <a:pt x="67945" y="1097521"/>
                  </a:lnTo>
                  <a:close/>
                </a:path>
                <a:path w="668019" h="1194435">
                  <a:moveTo>
                    <a:pt x="89103" y="1170051"/>
                  </a:moveTo>
                  <a:lnTo>
                    <a:pt x="88480" y="1167041"/>
                  </a:lnTo>
                  <a:lnTo>
                    <a:pt x="85242" y="1167892"/>
                  </a:lnTo>
                  <a:lnTo>
                    <a:pt x="84023" y="1168755"/>
                  </a:lnTo>
                  <a:lnTo>
                    <a:pt x="82816" y="1169441"/>
                  </a:lnTo>
                  <a:lnTo>
                    <a:pt x="84023" y="1171168"/>
                  </a:lnTo>
                  <a:lnTo>
                    <a:pt x="87503" y="1172806"/>
                  </a:lnTo>
                  <a:lnTo>
                    <a:pt x="89103" y="1170051"/>
                  </a:lnTo>
                  <a:close/>
                </a:path>
                <a:path w="668019" h="1194435">
                  <a:moveTo>
                    <a:pt x="100622" y="1120343"/>
                  </a:moveTo>
                  <a:lnTo>
                    <a:pt x="96469" y="1123632"/>
                  </a:lnTo>
                  <a:lnTo>
                    <a:pt x="92494" y="1123975"/>
                  </a:lnTo>
                  <a:lnTo>
                    <a:pt x="94919" y="1131582"/>
                  </a:lnTo>
                  <a:lnTo>
                    <a:pt x="97510" y="1130719"/>
                  </a:lnTo>
                  <a:lnTo>
                    <a:pt x="99758" y="1130719"/>
                  </a:lnTo>
                  <a:lnTo>
                    <a:pt x="100622" y="1120343"/>
                  </a:lnTo>
                  <a:close/>
                </a:path>
                <a:path w="668019" h="1194435">
                  <a:moveTo>
                    <a:pt x="120154" y="1157338"/>
                  </a:moveTo>
                  <a:lnTo>
                    <a:pt x="119291" y="1155268"/>
                  </a:lnTo>
                  <a:lnTo>
                    <a:pt x="117221" y="1153020"/>
                  </a:lnTo>
                  <a:lnTo>
                    <a:pt x="116535" y="1157173"/>
                  </a:lnTo>
                  <a:lnTo>
                    <a:pt x="116357" y="1158557"/>
                  </a:lnTo>
                  <a:lnTo>
                    <a:pt x="117741" y="1158201"/>
                  </a:lnTo>
                  <a:lnTo>
                    <a:pt x="120154" y="1157338"/>
                  </a:lnTo>
                  <a:close/>
                </a:path>
                <a:path w="668019" h="1194435">
                  <a:moveTo>
                    <a:pt x="146100" y="1153198"/>
                  </a:moveTo>
                  <a:lnTo>
                    <a:pt x="145059" y="1148702"/>
                  </a:lnTo>
                  <a:lnTo>
                    <a:pt x="142290" y="1149908"/>
                  </a:lnTo>
                  <a:lnTo>
                    <a:pt x="141605" y="1149565"/>
                  </a:lnTo>
                  <a:lnTo>
                    <a:pt x="140042" y="1155954"/>
                  </a:lnTo>
                  <a:lnTo>
                    <a:pt x="143154" y="1153718"/>
                  </a:lnTo>
                  <a:lnTo>
                    <a:pt x="146100" y="1153198"/>
                  </a:lnTo>
                  <a:close/>
                </a:path>
                <a:path w="668019" h="1194435">
                  <a:moveTo>
                    <a:pt x="151282" y="1146619"/>
                  </a:moveTo>
                  <a:lnTo>
                    <a:pt x="150761" y="1143342"/>
                  </a:lnTo>
                  <a:lnTo>
                    <a:pt x="148513" y="1138669"/>
                  </a:lnTo>
                  <a:lnTo>
                    <a:pt x="144018" y="1144727"/>
                  </a:lnTo>
                  <a:lnTo>
                    <a:pt x="145402" y="1147838"/>
                  </a:lnTo>
                  <a:lnTo>
                    <a:pt x="147828" y="1151978"/>
                  </a:lnTo>
                  <a:lnTo>
                    <a:pt x="151282" y="1146619"/>
                  </a:lnTo>
                  <a:close/>
                </a:path>
                <a:path w="668019" h="1194435">
                  <a:moveTo>
                    <a:pt x="155257" y="1145070"/>
                  </a:moveTo>
                  <a:lnTo>
                    <a:pt x="154216" y="1143863"/>
                  </a:lnTo>
                  <a:lnTo>
                    <a:pt x="152323" y="1142479"/>
                  </a:lnTo>
                  <a:lnTo>
                    <a:pt x="151460" y="1146454"/>
                  </a:lnTo>
                  <a:lnTo>
                    <a:pt x="151968" y="1147660"/>
                  </a:lnTo>
                  <a:lnTo>
                    <a:pt x="152666" y="1147660"/>
                  </a:lnTo>
                  <a:lnTo>
                    <a:pt x="153530" y="1147838"/>
                  </a:lnTo>
                  <a:lnTo>
                    <a:pt x="154216" y="1147838"/>
                  </a:lnTo>
                  <a:lnTo>
                    <a:pt x="154216" y="1146454"/>
                  </a:lnTo>
                  <a:lnTo>
                    <a:pt x="155257" y="1145070"/>
                  </a:lnTo>
                  <a:close/>
                </a:path>
                <a:path w="668019" h="1194435">
                  <a:moveTo>
                    <a:pt x="157327" y="1135900"/>
                  </a:moveTo>
                  <a:lnTo>
                    <a:pt x="156679" y="1135380"/>
                  </a:lnTo>
                  <a:lnTo>
                    <a:pt x="155079" y="1135380"/>
                  </a:lnTo>
                  <a:lnTo>
                    <a:pt x="155194" y="1135900"/>
                  </a:lnTo>
                  <a:lnTo>
                    <a:pt x="157327" y="1135900"/>
                  </a:lnTo>
                  <a:close/>
                </a:path>
                <a:path w="668019" h="1194435">
                  <a:moveTo>
                    <a:pt x="158369" y="1143685"/>
                  </a:moveTo>
                  <a:lnTo>
                    <a:pt x="158165" y="1141780"/>
                  </a:lnTo>
                  <a:lnTo>
                    <a:pt x="154914" y="1141780"/>
                  </a:lnTo>
                  <a:lnTo>
                    <a:pt x="158369" y="1143685"/>
                  </a:lnTo>
                  <a:close/>
                </a:path>
                <a:path w="668019" h="1194435">
                  <a:moveTo>
                    <a:pt x="159067" y="1136078"/>
                  </a:moveTo>
                  <a:lnTo>
                    <a:pt x="155219" y="1136078"/>
                  </a:lnTo>
                  <a:lnTo>
                    <a:pt x="155943" y="1139710"/>
                  </a:lnTo>
                  <a:lnTo>
                    <a:pt x="154571" y="1141260"/>
                  </a:lnTo>
                  <a:lnTo>
                    <a:pt x="154736" y="1141615"/>
                  </a:lnTo>
                  <a:lnTo>
                    <a:pt x="158153" y="1141615"/>
                  </a:lnTo>
                  <a:lnTo>
                    <a:pt x="158191" y="1137983"/>
                  </a:lnTo>
                  <a:lnTo>
                    <a:pt x="159067" y="1136078"/>
                  </a:lnTo>
                  <a:close/>
                </a:path>
                <a:path w="668019" h="1194435">
                  <a:moveTo>
                    <a:pt x="166319" y="1124153"/>
                  </a:moveTo>
                  <a:lnTo>
                    <a:pt x="161823" y="1123632"/>
                  </a:lnTo>
                  <a:lnTo>
                    <a:pt x="160439" y="1126045"/>
                  </a:lnTo>
                  <a:lnTo>
                    <a:pt x="160794" y="1127429"/>
                  </a:lnTo>
                  <a:lnTo>
                    <a:pt x="162864" y="1130198"/>
                  </a:lnTo>
                  <a:lnTo>
                    <a:pt x="166319" y="1124153"/>
                  </a:lnTo>
                  <a:close/>
                </a:path>
                <a:path w="668019" h="1194435">
                  <a:moveTo>
                    <a:pt x="173240" y="1125537"/>
                  </a:moveTo>
                  <a:lnTo>
                    <a:pt x="169608" y="1128128"/>
                  </a:lnTo>
                  <a:lnTo>
                    <a:pt x="168744" y="1128649"/>
                  </a:lnTo>
                  <a:lnTo>
                    <a:pt x="167703" y="1129334"/>
                  </a:lnTo>
                  <a:lnTo>
                    <a:pt x="168402" y="1130719"/>
                  </a:lnTo>
                  <a:lnTo>
                    <a:pt x="171043" y="1135100"/>
                  </a:lnTo>
                  <a:lnTo>
                    <a:pt x="169087" y="1133487"/>
                  </a:lnTo>
                  <a:lnTo>
                    <a:pt x="168211" y="1137170"/>
                  </a:lnTo>
                  <a:lnTo>
                    <a:pt x="168046" y="1135900"/>
                  </a:lnTo>
                  <a:lnTo>
                    <a:pt x="161480" y="1143508"/>
                  </a:lnTo>
                  <a:lnTo>
                    <a:pt x="165290" y="1146111"/>
                  </a:lnTo>
                  <a:lnTo>
                    <a:pt x="167703" y="1147140"/>
                  </a:lnTo>
                  <a:lnTo>
                    <a:pt x="167881" y="1142479"/>
                  </a:lnTo>
                  <a:lnTo>
                    <a:pt x="168744" y="1140917"/>
                  </a:lnTo>
                  <a:lnTo>
                    <a:pt x="168592" y="1139850"/>
                  </a:lnTo>
                  <a:lnTo>
                    <a:pt x="171856" y="1139190"/>
                  </a:lnTo>
                  <a:lnTo>
                    <a:pt x="172377" y="1139012"/>
                  </a:lnTo>
                  <a:lnTo>
                    <a:pt x="172542" y="1137462"/>
                  </a:lnTo>
                  <a:lnTo>
                    <a:pt x="172897" y="1136599"/>
                  </a:lnTo>
                  <a:lnTo>
                    <a:pt x="171373" y="1135367"/>
                  </a:lnTo>
                  <a:lnTo>
                    <a:pt x="173240" y="1125537"/>
                  </a:lnTo>
                  <a:close/>
                </a:path>
                <a:path w="668019" h="1194435">
                  <a:moveTo>
                    <a:pt x="181368" y="1123111"/>
                  </a:moveTo>
                  <a:lnTo>
                    <a:pt x="179463" y="1120686"/>
                  </a:lnTo>
                  <a:lnTo>
                    <a:pt x="180327" y="1119301"/>
                  </a:lnTo>
                  <a:lnTo>
                    <a:pt x="177558" y="1114298"/>
                  </a:lnTo>
                  <a:lnTo>
                    <a:pt x="173926" y="1124839"/>
                  </a:lnTo>
                  <a:lnTo>
                    <a:pt x="179120" y="1123632"/>
                  </a:lnTo>
                  <a:lnTo>
                    <a:pt x="181368" y="1123111"/>
                  </a:lnTo>
                  <a:close/>
                </a:path>
                <a:path w="668019" h="1194435">
                  <a:moveTo>
                    <a:pt x="182054" y="1132624"/>
                  </a:moveTo>
                  <a:lnTo>
                    <a:pt x="179806" y="1130541"/>
                  </a:lnTo>
                  <a:lnTo>
                    <a:pt x="178257" y="1130896"/>
                  </a:lnTo>
                  <a:lnTo>
                    <a:pt x="177901" y="1131760"/>
                  </a:lnTo>
                  <a:lnTo>
                    <a:pt x="177736" y="1132789"/>
                  </a:lnTo>
                  <a:lnTo>
                    <a:pt x="177393" y="1133652"/>
                  </a:lnTo>
                  <a:lnTo>
                    <a:pt x="178422" y="1133830"/>
                  </a:lnTo>
                  <a:lnTo>
                    <a:pt x="179285" y="1135037"/>
                  </a:lnTo>
                  <a:lnTo>
                    <a:pt x="180505" y="1134008"/>
                  </a:lnTo>
                  <a:lnTo>
                    <a:pt x="182054" y="1132624"/>
                  </a:lnTo>
                  <a:close/>
                </a:path>
                <a:path w="668019" h="1194435">
                  <a:moveTo>
                    <a:pt x="184480" y="1124839"/>
                  </a:moveTo>
                  <a:lnTo>
                    <a:pt x="180848" y="1126223"/>
                  </a:lnTo>
                  <a:lnTo>
                    <a:pt x="181013" y="1128471"/>
                  </a:lnTo>
                  <a:lnTo>
                    <a:pt x="181190" y="1130896"/>
                  </a:lnTo>
                  <a:lnTo>
                    <a:pt x="184480" y="1129334"/>
                  </a:lnTo>
                  <a:lnTo>
                    <a:pt x="184480" y="1124839"/>
                  </a:lnTo>
                  <a:close/>
                </a:path>
                <a:path w="668019" h="1194435">
                  <a:moveTo>
                    <a:pt x="193294" y="1141260"/>
                  </a:moveTo>
                  <a:lnTo>
                    <a:pt x="192087" y="1138847"/>
                  </a:lnTo>
                  <a:lnTo>
                    <a:pt x="190360" y="1137627"/>
                  </a:lnTo>
                  <a:lnTo>
                    <a:pt x="187071" y="1141615"/>
                  </a:lnTo>
                  <a:lnTo>
                    <a:pt x="185000" y="1138148"/>
                  </a:lnTo>
                  <a:lnTo>
                    <a:pt x="181190" y="1135037"/>
                  </a:lnTo>
                  <a:lnTo>
                    <a:pt x="179463" y="1141780"/>
                  </a:lnTo>
                  <a:lnTo>
                    <a:pt x="180670" y="1144371"/>
                  </a:lnTo>
                  <a:lnTo>
                    <a:pt x="182397" y="1146276"/>
                  </a:lnTo>
                  <a:lnTo>
                    <a:pt x="185343" y="1143342"/>
                  </a:lnTo>
                  <a:lnTo>
                    <a:pt x="185508" y="1147140"/>
                  </a:lnTo>
                  <a:lnTo>
                    <a:pt x="187756" y="1153718"/>
                  </a:lnTo>
                  <a:lnTo>
                    <a:pt x="193294" y="1141260"/>
                  </a:lnTo>
                  <a:close/>
                </a:path>
                <a:path w="668019" h="1194435">
                  <a:moveTo>
                    <a:pt x="198831" y="1120521"/>
                  </a:moveTo>
                  <a:lnTo>
                    <a:pt x="191731" y="1125181"/>
                  </a:lnTo>
                  <a:lnTo>
                    <a:pt x="187071" y="1127772"/>
                  </a:lnTo>
                  <a:lnTo>
                    <a:pt x="190004" y="1134516"/>
                  </a:lnTo>
                  <a:lnTo>
                    <a:pt x="194856" y="1132624"/>
                  </a:lnTo>
                  <a:lnTo>
                    <a:pt x="198310" y="1129677"/>
                  </a:lnTo>
                  <a:lnTo>
                    <a:pt x="198831" y="1120521"/>
                  </a:lnTo>
                  <a:close/>
                </a:path>
                <a:path w="668019" h="1194435">
                  <a:moveTo>
                    <a:pt x="202628" y="1167892"/>
                  </a:moveTo>
                  <a:lnTo>
                    <a:pt x="197612" y="1162875"/>
                  </a:lnTo>
                  <a:lnTo>
                    <a:pt x="198310" y="1158036"/>
                  </a:lnTo>
                  <a:lnTo>
                    <a:pt x="193814" y="1153020"/>
                  </a:lnTo>
                  <a:lnTo>
                    <a:pt x="188798" y="1154582"/>
                  </a:lnTo>
                  <a:lnTo>
                    <a:pt x="187934" y="1155788"/>
                  </a:lnTo>
                  <a:lnTo>
                    <a:pt x="186893" y="1166850"/>
                  </a:lnTo>
                  <a:lnTo>
                    <a:pt x="192087" y="1163561"/>
                  </a:lnTo>
                  <a:lnTo>
                    <a:pt x="191223" y="1171003"/>
                  </a:lnTo>
                  <a:lnTo>
                    <a:pt x="202628" y="1167892"/>
                  </a:lnTo>
                  <a:close/>
                </a:path>
                <a:path w="668019" h="1194435">
                  <a:moveTo>
                    <a:pt x="205574" y="1183970"/>
                  </a:moveTo>
                  <a:lnTo>
                    <a:pt x="204355" y="1178267"/>
                  </a:lnTo>
                  <a:lnTo>
                    <a:pt x="201422" y="1176705"/>
                  </a:lnTo>
                  <a:lnTo>
                    <a:pt x="200901" y="1169860"/>
                  </a:lnTo>
                  <a:lnTo>
                    <a:pt x="198005" y="1171460"/>
                  </a:lnTo>
                  <a:lnTo>
                    <a:pt x="196608" y="1175804"/>
                  </a:lnTo>
                  <a:lnTo>
                    <a:pt x="200558" y="1177226"/>
                  </a:lnTo>
                  <a:lnTo>
                    <a:pt x="199517" y="1177747"/>
                  </a:lnTo>
                  <a:lnTo>
                    <a:pt x="198132" y="1179296"/>
                  </a:lnTo>
                  <a:lnTo>
                    <a:pt x="197967" y="1180515"/>
                  </a:lnTo>
                  <a:lnTo>
                    <a:pt x="195122" y="1180350"/>
                  </a:lnTo>
                  <a:lnTo>
                    <a:pt x="194932" y="1182865"/>
                  </a:lnTo>
                  <a:lnTo>
                    <a:pt x="196303" y="1184376"/>
                  </a:lnTo>
                  <a:lnTo>
                    <a:pt x="198132" y="1181201"/>
                  </a:lnTo>
                  <a:lnTo>
                    <a:pt x="198996" y="1182065"/>
                  </a:lnTo>
                  <a:lnTo>
                    <a:pt x="199339" y="1184313"/>
                  </a:lnTo>
                  <a:lnTo>
                    <a:pt x="200723" y="1184135"/>
                  </a:lnTo>
                  <a:lnTo>
                    <a:pt x="205574" y="1183970"/>
                  </a:lnTo>
                  <a:close/>
                </a:path>
                <a:path w="668019" h="1194435">
                  <a:moveTo>
                    <a:pt x="206603" y="1143165"/>
                  </a:moveTo>
                  <a:lnTo>
                    <a:pt x="203669" y="1135557"/>
                  </a:lnTo>
                  <a:lnTo>
                    <a:pt x="201244" y="1137805"/>
                  </a:lnTo>
                  <a:lnTo>
                    <a:pt x="199859" y="1137805"/>
                  </a:lnTo>
                  <a:lnTo>
                    <a:pt x="198653" y="1137462"/>
                  </a:lnTo>
                  <a:lnTo>
                    <a:pt x="199339" y="1139012"/>
                  </a:lnTo>
                  <a:lnTo>
                    <a:pt x="199517" y="1140053"/>
                  </a:lnTo>
                  <a:lnTo>
                    <a:pt x="199859" y="1140574"/>
                  </a:lnTo>
                  <a:lnTo>
                    <a:pt x="200215" y="1141260"/>
                  </a:lnTo>
                  <a:lnTo>
                    <a:pt x="198996" y="1142987"/>
                  </a:lnTo>
                  <a:lnTo>
                    <a:pt x="201244" y="1144892"/>
                  </a:lnTo>
                  <a:lnTo>
                    <a:pt x="202285" y="1142987"/>
                  </a:lnTo>
                  <a:lnTo>
                    <a:pt x="206603" y="1143165"/>
                  </a:lnTo>
                  <a:close/>
                </a:path>
                <a:path w="668019" h="1194435">
                  <a:moveTo>
                    <a:pt x="224459" y="1179029"/>
                  </a:moveTo>
                  <a:lnTo>
                    <a:pt x="222707" y="1174546"/>
                  </a:lnTo>
                  <a:lnTo>
                    <a:pt x="218782" y="1174610"/>
                  </a:lnTo>
                  <a:lnTo>
                    <a:pt x="217678" y="1181900"/>
                  </a:lnTo>
                  <a:lnTo>
                    <a:pt x="215938" y="1181379"/>
                  </a:lnTo>
                  <a:lnTo>
                    <a:pt x="214909" y="1179131"/>
                  </a:lnTo>
                  <a:lnTo>
                    <a:pt x="213004" y="1179131"/>
                  </a:lnTo>
                  <a:lnTo>
                    <a:pt x="215773" y="1176705"/>
                  </a:lnTo>
                  <a:lnTo>
                    <a:pt x="211797" y="1174635"/>
                  </a:lnTo>
                  <a:lnTo>
                    <a:pt x="210578" y="1178267"/>
                  </a:lnTo>
                  <a:lnTo>
                    <a:pt x="208851" y="1177048"/>
                  </a:lnTo>
                  <a:lnTo>
                    <a:pt x="207645" y="1179296"/>
                  </a:lnTo>
                  <a:lnTo>
                    <a:pt x="206260" y="1179131"/>
                  </a:lnTo>
                  <a:lnTo>
                    <a:pt x="206438" y="1184656"/>
                  </a:lnTo>
                  <a:lnTo>
                    <a:pt x="192087" y="1188288"/>
                  </a:lnTo>
                  <a:lnTo>
                    <a:pt x="198831" y="1191742"/>
                  </a:lnTo>
                  <a:lnTo>
                    <a:pt x="199339" y="1192441"/>
                  </a:lnTo>
                  <a:lnTo>
                    <a:pt x="200901" y="1192961"/>
                  </a:lnTo>
                  <a:lnTo>
                    <a:pt x="201422" y="1191742"/>
                  </a:lnTo>
                  <a:lnTo>
                    <a:pt x="203835" y="1191920"/>
                  </a:lnTo>
                  <a:lnTo>
                    <a:pt x="203669" y="1185697"/>
                  </a:lnTo>
                  <a:lnTo>
                    <a:pt x="206781" y="1187602"/>
                  </a:lnTo>
                  <a:lnTo>
                    <a:pt x="206946" y="1188123"/>
                  </a:lnTo>
                  <a:lnTo>
                    <a:pt x="207302" y="1188123"/>
                  </a:lnTo>
                  <a:lnTo>
                    <a:pt x="207645" y="1188466"/>
                  </a:lnTo>
                  <a:lnTo>
                    <a:pt x="204609" y="1188046"/>
                  </a:lnTo>
                  <a:lnTo>
                    <a:pt x="203949" y="1191056"/>
                  </a:lnTo>
                  <a:lnTo>
                    <a:pt x="205143" y="1193812"/>
                  </a:lnTo>
                  <a:lnTo>
                    <a:pt x="207645" y="1192618"/>
                  </a:lnTo>
                  <a:lnTo>
                    <a:pt x="209550" y="1190713"/>
                  </a:lnTo>
                  <a:lnTo>
                    <a:pt x="209550" y="1190536"/>
                  </a:lnTo>
                  <a:lnTo>
                    <a:pt x="208686" y="1189329"/>
                  </a:lnTo>
                  <a:lnTo>
                    <a:pt x="209550" y="1189507"/>
                  </a:lnTo>
                  <a:lnTo>
                    <a:pt x="210934" y="1189151"/>
                  </a:lnTo>
                  <a:lnTo>
                    <a:pt x="211620" y="1188288"/>
                  </a:lnTo>
                  <a:lnTo>
                    <a:pt x="213182" y="1188808"/>
                  </a:lnTo>
                  <a:lnTo>
                    <a:pt x="215074" y="1188123"/>
                  </a:lnTo>
                  <a:lnTo>
                    <a:pt x="216636" y="1187767"/>
                  </a:lnTo>
                  <a:lnTo>
                    <a:pt x="216458" y="1188986"/>
                  </a:lnTo>
                  <a:lnTo>
                    <a:pt x="217500" y="1189672"/>
                  </a:lnTo>
                  <a:lnTo>
                    <a:pt x="218363" y="1188808"/>
                  </a:lnTo>
                  <a:lnTo>
                    <a:pt x="219405" y="1188123"/>
                  </a:lnTo>
                  <a:lnTo>
                    <a:pt x="221297" y="1186218"/>
                  </a:lnTo>
                  <a:lnTo>
                    <a:pt x="219049" y="1185354"/>
                  </a:lnTo>
                  <a:lnTo>
                    <a:pt x="224459" y="1179029"/>
                  </a:lnTo>
                  <a:close/>
                </a:path>
                <a:path w="668019" h="1194435">
                  <a:moveTo>
                    <a:pt x="488594" y="190538"/>
                  </a:moveTo>
                  <a:lnTo>
                    <a:pt x="485825" y="188976"/>
                  </a:lnTo>
                  <a:lnTo>
                    <a:pt x="485305" y="191046"/>
                  </a:lnTo>
                  <a:lnTo>
                    <a:pt x="487553" y="192265"/>
                  </a:lnTo>
                  <a:lnTo>
                    <a:pt x="488594" y="190538"/>
                  </a:lnTo>
                  <a:close/>
                </a:path>
                <a:path w="668019" h="1194435">
                  <a:moveTo>
                    <a:pt x="508304" y="149733"/>
                  </a:moveTo>
                  <a:lnTo>
                    <a:pt x="506895" y="146773"/>
                  </a:lnTo>
                  <a:lnTo>
                    <a:pt x="504659" y="144627"/>
                  </a:lnTo>
                  <a:lnTo>
                    <a:pt x="502754" y="146773"/>
                  </a:lnTo>
                  <a:lnTo>
                    <a:pt x="502615" y="149733"/>
                  </a:lnTo>
                  <a:lnTo>
                    <a:pt x="502272" y="149733"/>
                  </a:lnTo>
                  <a:lnTo>
                    <a:pt x="505714" y="150253"/>
                  </a:lnTo>
                  <a:lnTo>
                    <a:pt x="508304" y="149733"/>
                  </a:lnTo>
                  <a:close/>
                </a:path>
                <a:path w="668019" h="1194435">
                  <a:moveTo>
                    <a:pt x="517639" y="221996"/>
                  </a:moveTo>
                  <a:lnTo>
                    <a:pt x="516648" y="218363"/>
                  </a:lnTo>
                  <a:lnTo>
                    <a:pt x="516597" y="218198"/>
                  </a:lnTo>
                  <a:lnTo>
                    <a:pt x="516953" y="218020"/>
                  </a:lnTo>
                  <a:lnTo>
                    <a:pt x="510298" y="218020"/>
                  </a:lnTo>
                  <a:lnTo>
                    <a:pt x="508127" y="220091"/>
                  </a:lnTo>
                  <a:lnTo>
                    <a:pt x="517639" y="221996"/>
                  </a:lnTo>
                  <a:close/>
                </a:path>
                <a:path w="668019" h="1194435">
                  <a:moveTo>
                    <a:pt x="518680" y="151117"/>
                  </a:moveTo>
                  <a:lnTo>
                    <a:pt x="514527" y="147485"/>
                  </a:lnTo>
                  <a:lnTo>
                    <a:pt x="512622" y="152323"/>
                  </a:lnTo>
                  <a:lnTo>
                    <a:pt x="517817" y="153365"/>
                  </a:lnTo>
                  <a:lnTo>
                    <a:pt x="518680" y="151117"/>
                  </a:lnTo>
                  <a:close/>
                </a:path>
                <a:path w="668019" h="1194435">
                  <a:moveTo>
                    <a:pt x="528015" y="168922"/>
                  </a:moveTo>
                  <a:lnTo>
                    <a:pt x="527316" y="165633"/>
                  </a:lnTo>
                  <a:lnTo>
                    <a:pt x="526973" y="164426"/>
                  </a:lnTo>
                  <a:lnTo>
                    <a:pt x="526110" y="164249"/>
                  </a:lnTo>
                  <a:lnTo>
                    <a:pt x="525246" y="164249"/>
                  </a:lnTo>
                  <a:lnTo>
                    <a:pt x="522135" y="165633"/>
                  </a:lnTo>
                  <a:lnTo>
                    <a:pt x="528015" y="168922"/>
                  </a:lnTo>
                  <a:close/>
                </a:path>
                <a:path w="668019" h="1194435">
                  <a:moveTo>
                    <a:pt x="529399" y="70713"/>
                  </a:moveTo>
                  <a:lnTo>
                    <a:pt x="526453" y="58445"/>
                  </a:lnTo>
                  <a:lnTo>
                    <a:pt x="523176" y="64325"/>
                  </a:lnTo>
                  <a:lnTo>
                    <a:pt x="522820" y="65354"/>
                  </a:lnTo>
                  <a:lnTo>
                    <a:pt x="520928" y="66052"/>
                  </a:lnTo>
                  <a:lnTo>
                    <a:pt x="522820" y="67779"/>
                  </a:lnTo>
                  <a:lnTo>
                    <a:pt x="529399" y="70713"/>
                  </a:lnTo>
                  <a:close/>
                </a:path>
                <a:path w="668019" h="1194435">
                  <a:moveTo>
                    <a:pt x="530085" y="161315"/>
                  </a:moveTo>
                  <a:lnTo>
                    <a:pt x="527316" y="157683"/>
                  </a:lnTo>
                  <a:lnTo>
                    <a:pt x="525424" y="159067"/>
                  </a:lnTo>
                  <a:lnTo>
                    <a:pt x="521792" y="159753"/>
                  </a:lnTo>
                  <a:lnTo>
                    <a:pt x="527151" y="163563"/>
                  </a:lnTo>
                  <a:lnTo>
                    <a:pt x="528358" y="162699"/>
                  </a:lnTo>
                  <a:lnTo>
                    <a:pt x="530085" y="161315"/>
                  </a:lnTo>
                  <a:close/>
                </a:path>
                <a:path w="668019" h="1194435">
                  <a:moveTo>
                    <a:pt x="534797" y="192112"/>
                  </a:moveTo>
                  <a:lnTo>
                    <a:pt x="530275" y="192112"/>
                  </a:lnTo>
                  <a:lnTo>
                    <a:pt x="526338" y="194640"/>
                  </a:lnTo>
                  <a:lnTo>
                    <a:pt x="526592" y="195173"/>
                  </a:lnTo>
                  <a:lnTo>
                    <a:pt x="532155" y="195173"/>
                  </a:lnTo>
                  <a:lnTo>
                    <a:pt x="534301" y="195173"/>
                  </a:lnTo>
                  <a:lnTo>
                    <a:pt x="534708" y="192608"/>
                  </a:lnTo>
                  <a:lnTo>
                    <a:pt x="534797" y="192112"/>
                  </a:lnTo>
                  <a:close/>
                </a:path>
                <a:path w="668019" h="1194435">
                  <a:moveTo>
                    <a:pt x="536308" y="171856"/>
                  </a:moveTo>
                  <a:lnTo>
                    <a:pt x="532853" y="169608"/>
                  </a:lnTo>
                  <a:lnTo>
                    <a:pt x="531469" y="169443"/>
                  </a:lnTo>
                  <a:lnTo>
                    <a:pt x="531126" y="170307"/>
                  </a:lnTo>
                  <a:lnTo>
                    <a:pt x="530428" y="171691"/>
                  </a:lnTo>
                  <a:lnTo>
                    <a:pt x="531647" y="172199"/>
                  </a:lnTo>
                  <a:lnTo>
                    <a:pt x="532853" y="173583"/>
                  </a:lnTo>
                  <a:lnTo>
                    <a:pt x="534238" y="173075"/>
                  </a:lnTo>
                  <a:lnTo>
                    <a:pt x="536308" y="171856"/>
                  </a:lnTo>
                  <a:close/>
                </a:path>
                <a:path w="668019" h="1194435">
                  <a:moveTo>
                    <a:pt x="536829" y="54114"/>
                  </a:moveTo>
                  <a:lnTo>
                    <a:pt x="535622" y="52743"/>
                  </a:lnTo>
                  <a:lnTo>
                    <a:pt x="531291" y="50139"/>
                  </a:lnTo>
                  <a:lnTo>
                    <a:pt x="534060" y="57061"/>
                  </a:lnTo>
                  <a:lnTo>
                    <a:pt x="535622" y="58445"/>
                  </a:lnTo>
                  <a:lnTo>
                    <a:pt x="536651" y="58267"/>
                  </a:lnTo>
                  <a:lnTo>
                    <a:pt x="536829" y="54114"/>
                  </a:lnTo>
                  <a:close/>
                </a:path>
                <a:path w="668019" h="1194435">
                  <a:moveTo>
                    <a:pt x="539419" y="72618"/>
                  </a:moveTo>
                  <a:lnTo>
                    <a:pt x="539254" y="71412"/>
                  </a:lnTo>
                  <a:lnTo>
                    <a:pt x="538035" y="69329"/>
                  </a:lnTo>
                  <a:lnTo>
                    <a:pt x="535965" y="66738"/>
                  </a:lnTo>
                  <a:lnTo>
                    <a:pt x="536829" y="74866"/>
                  </a:lnTo>
                  <a:lnTo>
                    <a:pt x="538391" y="74866"/>
                  </a:lnTo>
                  <a:lnTo>
                    <a:pt x="539419" y="72618"/>
                  </a:lnTo>
                  <a:close/>
                </a:path>
                <a:path w="668019" h="1194435">
                  <a:moveTo>
                    <a:pt x="543052" y="167360"/>
                  </a:moveTo>
                  <a:lnTo>
                    <a:pt x="542366" y="167360"/>
                  </a:lnTo>
                  <a:lnTo>
                    <a:pt x="541667" y="167195"/>
                  </a:lnTo>
                  <a:lnTo>
                    <a:pt x="541147" y="167195"/>
                  </a:lnTo>
                  <a:lnTo>
                    <a:pt x="540804" y="167360"/>
                  </a:lnTo>
                  <a:lnTo>
                    <a:pt x="540639" y="167881"/>
                  </a:lnTo>
                  <a:lnTo>
                    <a:pt x="540461" y="167881"/>
                  </a:lnTo>
                  <a:lnTo>
                    <a:pt x="541502" y="168744"/>
                  </a:lnTo>
                  <a:lnTo>
                    <a:pt x="542366" y="168402"/>
                  </a:lnTo>
                  <a:lnTo>
                    <a:pt x="543052" y="167360"/>
                  </a:lnTo>
                  <a:close/>
                </a:path>
                <a:path w="668019" h="1194435">
                  <a:moveTo>
                    <a:pt x="544779" y="157505"/>
                  </a:moveTo>
                  <a:lnTo>
                    <a:pt x="541667" y="151803"/>
                  </a:lnTo>
                  <a:lnTo>
                    <a:pt x="537870" y="151282"/>
                  </a:lnTo>
                  <a:lnTo>
                    <a:pt x="527837" y="151460"/>
                  </a:lnTo>
                  <a:lnTo>
                    <a:pt x="534238" y="159931"/>
                  </a:lnTo>
                  <a:lnTo>
                    <a:pt x="540118" y="159410"/>
                  </a:lnTo>
                  <a:lnTo>
                    <a:pt x="544779" y="157505"/>
                  </a:lnTo>
                  <a:close/>
                </a:path>
                <a:path w="668019" h="1194435">
                  <a:moveTo>
                    <a:pt x="544957" y="218363"/>
                  </a:moveTo>
                  <a:lnTo>
                    <a:pt x="538556" y="206781"/>
                  </a:lnTo>
                  <a:lnTo>
                    <a:pt x="536308" y="210591"/>
                  </a:lnTo>
                  <a:lnTo>
                    <a:pt x="535101" y="209283"/>
                  </a:lnTo>
                  <a:lnTo>
                    <a:pt x="535101" y="213525"/>
                  </a:lnTo>
                  <a:lnTo>
                    <a:pt x="533692" y="216039"/>
                  </a:lnTo>
                  <a:lnTo>
                    <a:pt x="533082" y="214223"/>
                  </a:lnTo>
                  <a:lnTo>
                    <a:pt x="532968" y="213868"/>
                  </a:lnTo>
                  <a:lnTo>
                    <a:pt x="532853" y="213525"/>
                  </a:lnTo>
                  <a:lnTo>
                    <a:pt x="533539" y="214045"/>
                  </a:lnTo>
                  <a:lnTo>
                    <a:pt x="534238" y="213702"/>
                  </a:lnTo>
                  <a:lnTo>
                    <a:pt x="535101" y="213525"/>
                  </a:lnTo>
                  <a:lnTo>
                    <a:pt x="535101" y="209283"/>
                  </a:lnTo>
                  <a:lnTo>
                    <a:pt x="534238" y="208343"/>
                  </a:lnTo>
                  <a:lnTo>
                    <a:pt x="530085" y="210070"/>
                  </a:lnTo>
                  <a:lnTo>
                    <a:pt x="528980" y="207987"/>
                  </a:lnTo>
                  <a:lnTo>
                    <a:pt x="528891" y="207822"/>
                  </a:lnTo>
                  <a:lnTo>
                    <a:pt x="528802" y="207645"/>
                  </a:lnTo>
                  <a:lnTo>
                    <a:pt x="528675" y="207429"/>
                  </a:lnTo>
                  <a:lnTo>
                    <a:pt x="528358" y="207645"/>
                  </a:lnTo>
                  <a:lnTo>
                    <a:pt x="527672" y="207822"/>
                  </a:lnTo>
                  <a:lnTo>
                    <a:pt x="527151" y="207987"/>
                  </a:lnTo>
                  <a:lnTo>
                    <a:pt x="527672" y="207124"/>
                  </a:lnTo>
                  <a:lnTo>
                    <a:pt x="527151" y="206260"/>
                  </a:lnTo>
                  <a:lnTo>
                    <a:pt x="526973" y="205574"/>
                  </a:lnTo>
                  <a:lnTo>
                    <a:pt x="530796" y="207429"/>
                  </a:lnTo>
                  <a:lnTo>
                    <a:pt x="533806" y="205511"/>
                  </a:lnTo>
                  <a:lnTo>
                    <a:pt x="534149" y="202806"/>
                  </a:lnTo>
                  <a:lnTo>
                    <a:pt x="534225" y="202196"/>
                  </a:lnTo>
                  <a:lnTo>
                    <a:pt x="530263" y="199872"/>
                  </a:lnTo>
                  <a:lnTo>
                    <a:pt x="533895" y="199555"/>
                  </a:lnTo>
                  <a:lnTo>
                    <a:pt x="533285" y="197256"/>
                  </a:lnTo>
                  <a:lnTo>
                    <a:pt x="532345" y="195541"/>
                  </a:lnTo>
                  <a:lnTo>
                    <a:pt x="526770" y="195541"/>
                  </a:lnTo>
                  <a:lnTo>
                    <a:pt x="528535" y="199174"/>
                  </a:lnTo>
                  <a:lnTo>
                    <a:pt x="524560" y="194335"/>
                  </a:lnTo>
                  <a:lnTo>
                    <a:pt x="517639" y="192608"/>
                  </a:lnTo>
                  <a:lnTo>
                    <a:pt x="521398" y="199174"/>
                  </a:lnTo>
                  <a:lnTo>
                    <a:pt x="522287" y="200736"/>
                  </a:lnTo>
                  <a:lnTo>
                    <a:pt x="522478" y="201079"/>
                  </a:lnTo>
                  <a:lnTo>
                    <a:pt x="525424" y="200736"/>
                  </a:lnTo>
                  <a:lnTo>
                    <a:pt x="525538" y="202196"/>
                  </a:lnTo>
                  <a:lnTo>
                    <a:pt x="525589" y="202806"/>
                  </a:lnTo>
                  <a:lnTo>
                    <a:pt x="526288" y="204533"/>
                  </a:lnTo>
                  <a:lnTo>
                    <a:pt x="525932" y="204190"/>
                  </a:lnTo>
                  <a:lnTo>
                    <a:pt x="524725" y="204190"/>
                  </a:lnTo>
                  <a:lnTo>
                    <a:pt x="524560" y="204533"/>
                  </a:lnTo>
                  <a:lnTo>
                    <a:pt x="524662" y="205511"/>
                  </a:lnTo>
                  <a:lnTo>
                    <a:pt x="524751" y="206260"/>
                  </a:lnTo>
                  <a:lnTo>
                    <a:pt x="524852" y="207124"/>
                  </a:lnTo>
                  <a:lnTo>
                    <a:pt x="524954" y="207987"/>
                  </a:lnTo>
                  <a:lnTo>
                    <a:pt x="525183" y="210070"/>
                  </a:lnTo>
                  <a:lnTo>
                    <a:pt x="525246" y="210591"/>
                  </a:lnTo>
                  <a:lnTo>
                    <a:pt x="521144" y="209359"/>
                  </a:lnTo>
                  <a:lnTo>
                    <a:pt x="522998" y="206260"/>
                  </a:lnTo>
                  <a:lnTo>
                    <a:pt x="516775" y="203847"/>
                  </a:lnTo>
                  <a:lnTo>
                    <a:pt x="514705" y="207822"/>
                  </a:lnTo>
                  <a:lnTo>
                    <a:pt x="516331" y="209397"/>
                  </a:lnTo>
                  <a:lnTo>
                    <a:pt x="516445" y="210070"/>
                  </a:lnTo>
                  <a:lnTo>
                    <a:pt x="516521" y="210591"/>
                  </a:lnTo>
                  <a:lnTo>
                    <a:pt x="516775" y="212140"/>
                  </a:lnTo>
                  <a:lnTo>
                    <a:pt x="514350" y="213347"/>
                  </a:lnTo>
                  <a:lnTo>
                    <a:pt x="513943" y="213525"/>
                  </a:lnTo>
                  <a:lnTo>
                    <a:pt x="513105" y="213868"/>
                  </a:lnTo>
                  <a:lnTo>
                    <a:pt x="512699" y="214045"/>
                  </a:lnTo>
                  <a:lnTo>
                    <a:pt x="512279" y="214223"/>
                  </a:lnTo>
                  <a:lnTo>
                    <a:pt x="511238" y="214731"/>
                  </a:lnTo>
                  <a:lnTo>
                    <a:pt x="511759" y="216039"/>
                  </a:lnTo>
                  <a:lnTo>
                    <a:pt x="511860" y="216293"/>
                  </a:lnTo>
                  <a:lnTo>
                    <a:pt x="511937" y="216471"/>
                  </a:lnTo>
                  <a:lnTo>
                    <a:pt x="510667" y="217678"/>
                  </a:lnTo>
                  <a:lnTo>
                    <a:pt x="517639" y="217678"/>
                  </a:lnTo>
                  <a:lnTo>
                    <a:pt x="519468" y="217678"/>
                  </a:lnTo>
                  <a:lnTo>
                    <a:pt x="519226" y="216471"/>
                  </a:lnTo>
                  <a:lnTo>
                    <a:pt x="519137" y="216039"/>
                  </a:lnTo>
                  <a:lnTo>
                    <a:pt x="519023" y="215430"/>
                  </a:lnTo>
                  <a:lnTo>
                    <a:pt x="518414" y="214223"/>
                  </a:lnTo>
                  <a:lnTo>
                    <a:pt x="518325" y="214045"/>
                  </a:lnTo>
                  <a:lnTo>
                    <a:pt x="528180" y="222859"/>
                  </a:lnTo>
                  <a:lnTo>
                    <a:pt x="526364" y="216471"/>
                  </a:lnTo>
                  <a:lnTo>
                    <a:pt x="526237" y="216039"/>
                  </a:lnTo>
                  <a:lnTo>
                    <a:pt x="526110" y="215595"/>
                  </a:lnTo>
                  <a:lnTo>
                    <a:pt x="528015" y="213868"/>
                  </a:lnTo>
                  <a:lnTo>
                    <a:pt x="534924" y="219748"/>
                  </a:lnTo>
                  <a:lnTo>
                    <a:pt x="533819" y="216471"/>
                  </a:lnTo>
                  <a:lnTo>
                    <a:pt x="537692" y="218884"/>
                  </a:lnTo>
                  <a:lnTo>
                    <a:pt x="539940" y="219062"/>
                  </a:lnTo>
                  <a:lnTo>
                    <a:pt x="544957" y="218363"/>
                  </a:lnTo>
                  <a:close/>
                </a:path>
                <a:path w="668019" h="1194435">
                  <a:moveTo>
                    <a:pt x="545642" y="180162"/>
                  </a:moveTo>
                  <a:lnTo>
                    <a:pt x="544614" y="178079"/>
                  </a:lnTo>
                  <a:lnTo>
                    <a:pt x="543915" y="175831"/>
                  </a:lnTo>
                  <a:lnTo>
                    <a:pt x="540461" y="177736"/>
                  </a:lnTo>
                  <a:lnTo>
                    <a:pt x="541147" y="179463"/>
                  </a:lnTo>
                  <a:lnTo>
                    <a:pt x="541667" y="180505"/>
                  </a:lnTo>
                  <a:lnTo>
                    <a:pt x="545642" y="180162"/>
                  </a:lnTo>
                  <a:close/>
                </a:path>
                <a:path w="668019" h="1194435">
                  <a:moveTo>
                    <a:pt x="549706" y="62230"/>
                  </a:moveTo>
                  <a:lnTo>
                    <a:pt x="547103" y="58788"/>
                  </a:lnTo>
                  <a:lnTo>
                    <a:pt x="542886" y="60515"/>
                  </a:lnTo>
                  <a:lnTo>
                    <a:pt x="541324" y="60172"/>
                  </a:lnTo>
                  <a:lnTo>
                    <a:pt x="540461" y="61556"/>
                  </a:lnTo>
                  <a:lnTo>
                    <a:pt x="540118" y="62585"/>
                  </a:lnTo>
                  <a:lnTo>
                    <a:pt x="542023" y="63627"/>
                  </a:lnTo>
                  <a:lnTo>
                    <a:pt x="543229" y="67081"/>
                  </a:lnTo>
                  <a:lnTo>
                    <a:pt x="545642" y="66395"/>
                  </a:lnTo>
                  <a:lnTo>
                    <a:pt x="549592" y="66281"/>
                  </a:lnTo>
                  <a:lnTo>
                    <a:pt x="549706" y="62230"/>
                  </a:lnTo>
                  <a:close/>
                </a:path>
                <a:path w="668019" h="1194435">
                  <a:moveTo>
                    <a:pt x="551700" y="2425"/>
                  </a:moveTo>
                  <a:lnTo>
                    <a:pt x="551180" y="1041"/>
                  </a:lnTo>
                  <a:lnTo>
                    <a:pt x="550837" y="698"/>
                  </a:lnTo>
                  <a:lnTo>
                    <a:pt x="548411" y="0"/>
                  </a:lnTo>
                  <a:lnTo>
                    <a:pt x="548932" y="1219"/>
                  </a:lnTo>
                  <a:lnTo>
                    <a:pt x="549275" y="1562"/>
                  </a:lnTo>
                  <a:lnTo>
                    <a:pt x="551700" y="2425"/>
                  </a:lnTo>
                  <a:close/>
                </a:path>
                <a:path w="668019" h="1194435">
                  <a:moveTo>
                    <a:pt x="552221" y="162521"/>
                  </a:moveTo>
                  <a:lnTo>
                    <a:pt x="551357" y="160972"/>
                  </a:lnTo>
                  <a:lnTo>
                    <a:pt x="548932" y="155778"/>
                  </a:lnTo>
                  <a:lnTo>
                    <a:pt x="544779" y="163220"/>
                  </a:lnTo>
                  <a:lnTo>
                    <a:pt x="549795" y="162699"/>
                  </a:lnTo>
                  <a:lnTo>
                    <a:pt x="551002" y="162699"/>
                  </a:lnTo>
                  <a:lnTo>
                    <a:pt x="552221" y="162521"/>
                  </a:lnTo>
                  <a:close/>
                </a:path>
                <a:path w="668019" h="1194435">
                  <a:moveTo>
                    <a:pt x="562076" y="14008"/>
                  </a:moveTo>
                  <a:lnTo>
                    <a:pt x="561555" y="13144"/>
                  </a:lnTo>
                  <a:lnTo>
                    <a:pt x="558787" y="13322"/>
                  </a:lnTo>
                  <a:lnTo>
                    <a:pt x="558444" y="14351"/>
                  </a:lnTo>
                  <a:lnTo>
                    <a:pt x="558965" y="17119"/>
                  </a:lnTo>
                  <a:lnTo>
                    <a:pt x="561721" y="16256"/>
                  </a:lnTo>
                  <a:lnTo>
                    <a:pt x="562076" y="14008"/>
                  </a:lnTo>
                  <a:close/>
                </a:path>
                <a:path w="668019" h="1194435">
                  <a:moveTo>
                    <a:pt x="562102" y="164858"/>
                  </a:moveTo>
                  <a:lnTo>
                    <a:pt x="561213" y="164084"/>
                  </a:lnTo>
                  <a:lnTo>
                    <a:pt x="561124" y="164858"/>
                  </a:lnTo>
                  <a:lnTo>
                    <a:pt x="561962" y="164858"/>
                  </a:lnTo>
                  <a:lnTo>
                    <a:pt x="562102" y="164858"/>
                  </a:lnTo>
                  <a:close/>
                </a:path>
                <a:path w="668019" h="1194435">
                  <a:moveTo>
                    <a:pt x="562241" y="75387"/>
                  </a:moveTo>
                  <a:lnTo>
                    <a:pt x="561555" y="74002"/>
                  </a:lnTo>
                  <a:lnTo>
                    <a:pt x="558266" y="67779"/>
                  </a:lnTo>
                  <a:lnTo>
                    <a:pt x="550875" y="75831"/>
                  </a:lnTo>
                  <a:lnTo>
                    <a:pt x="550532" y="75323"/>
                  </a:lnTo>
                  <a:lnTo>
                    <a:pt x="546163" y="74866"/>
                  </a:lnTo>
                  <a:lnTo>
                    <a:pt x="538556" y="79883"/>
                  </a:lnTo>
                  <a:lnTo>
                    <a:pt x="538734" y="81267"/>
                  </a:lnTo>
                  <a:lnTo>
                    <a:pt x="548411" y="82130"/>
                  </a:lnTo>
                  <a:lnTo>
                    <a:pt x="552704" y="82257"/>
                  </a:lnTo>
                  <a:lnTo>
                    <a:pt x="553059" y="78892"/>
                  </a:lnTo>
                  <a:lnTo>
                    <a:pt x="551116" y="76161"/>
                  </a:lnTo>
                  <a:lnTo>
                    <a:pt x="557580" y="77292"/>
                  </a:lnTo>
                  <a:lnTo>
                    <a:pt x="558609" y="77292"/>
                  </a:lnTo>
                  <a:lnTo>
                    <a:pt x="562241" y="75387"/>
                  </a:lnTo>
                  <a:close/>
                </a:path>
                <a:path w="668019" h="1194435">
                  <a:moveTo>
                    <a:pt x="567258" y="85407"/>
                  </a:moveTo>
                  <a:lnTo>
                    <a:pt x="564146" y="78155"/>
                  </a:lnTo>
                  <a:lnTo>
                    <a:pt x="562076" y="80924"/>
                  </a:lnTo>
                  <a:lnTo>
                    <a:pt x="562419" y="81953"/>
                  </a:lnTo>
                  <a:lnTo>
                    <a:pt x="561035" y="83515"/>
                  </a:lnTo>
                  <a:lnTo>
                    <a:pt x="563283" y="84201"/>
                  </a:lnTo>
                  <a:lnTo>
                    <a:pt x="567258" y="85407"/>
                  </a:lnTo>
                  <a:close/>
                </a:path>
                <a:path w="668019" h="1194435">
                  <a:moveTo>
                    <a:pt x="578154" y="39598"/>
                  </a:moveTo>
                  <a:lnTo>
                    <a:pt x="572096" y="37172"/>
                  </a:lnTo>
                  <a:lnTo>
                    <a:pt x="572274" y="35445"/>
                  </a:lnTo>
                  <a:lnTo>
                    <a:pt x="568121" y="32512"/>
                  </a:lnTo>
                  <a:lnTo>
                    <a:pt x="567601" y="34925"/>
                  </a:lnTo>
                  <a:lnTo>
                    <a:pt x="567956" y="36487"/>
                  </a:lnTo>
                  <a:lnTo>
                    <a:pt x="569328" y="38036"/>
                  </a:lnTo>
                  <a:lnTo>
                    <a:pt x="570369" y="37693"/>
                  </a:lnTo>
                  <a:lnTo>
                    <a:pt x="567601" y="44094"/>
                  </a:lnTo>
                  <a:lnTo>
                    <a:pt x="578154" y="39598"/>
                  </a:lnTo>
                  <a:close/>
                </a:path>
                <a:path w="668019" h="1194435">
                  <a:moveTo>
                    <a:pt x="580923" y="33718"/>
                  </a:moveTo>
                  <a:lnTo>
                    <a:pt x="578840" y="32512"/>
                  </a:lnTo>
                  <a:lnTo>
                    <a:pt x="578319" y="30784"/>
                  </a:lnTo>
                  <a:lnTo>
                    <a:pt x="577456" y="28879"/>
                  </a:lnTo>
                  <a:lnTo>
                    <a:pt x="577113" y="26974"/>
                  </a:lnTo>
                  <a:lnTo>
                    <a:pt x="570204" y="25247"/>
                  </a:lnTo>
                  <a:lnTo>
                    <a:pt x="570547" y="27838"/>
                  </a:lnTo>
                  <a:lnTo>
                    <a:pt x="571068" y="29222"/>
                  </a:lnTo>
                  <a:lnTo>
                    <a:pt x="567956" y="30086"/>
                  </a:lnTo>
                  <a:lnTo>
                    <a:pt x="570890" y="31991"/>
                  </a:lnTo>
                  <a:lnTo>
                    <a:pt x="573659" y="35102"/>
                  </a:lnTo>
                  <a:lnTo>
                    <a:pt x="580745" y="39255"/>
                  </a:lnTo>
                  <a:lnTo>
                    <a:pt x="580923" y="33718"/>
                  </a:lnTo>
                  <a:close/>
                </a:path>
                <a:path w="668019" h="1194435">
                  <a:moveTo>
                    <a:pt x="583565" y="166878"/>
                  </a:moveTo>
                  <a:lnTo>
                    <a:pt x="579018" y="164249"/>
                  </a:lnTo>
                  <a:lnTo>
                    <a:pt x="579018" y="161480"/>
                  </a:lnTo>
                  <a:lnTo>
                    <a:pt x="575043" y="158724"/>
                  </a:lnTo>
                  <a:lnTo>
                    <a:pt x="575233" y="157861"/>
                  </a:lnTo>
                  <a:lnTo>
                    <a:pt x="575348" y="157340"/>
                  </a:lnTo>
                  <a:lnTo>
                    <a:pt x="575386" y="157162"/>
                  </a:lnTo>
                  <a:lnTo>
                    <a:pt x="579183" y="156641"/>
                  </a:lnTo>
                  <a:lnTo>
                    <a:pt x="573316" y="150761"/>
                  </a:lnTo>
                  <a:lnTo>
                    <a:pt x="572617" y="154736"/>
                  </a:lnTo>
                  <a:lnTo>
                    <a:pt x="571068" y="153708"/>
                  </a:lnTo>
                  <a:lnTo>
                    <a:pt x="569328" y="154736"/>
                  </a:lnTo>
                  <a:lnTo>
                    <a:pt x="568464" y="155257"/>
                  </a:lnTo>
                  <a:lnTo>
                    <a:pt x="567601" y="152323"/>
                  </a:lnTo>
                  <a:lnTo>
                    <a:pt x="569950" y="149301"/>
                  </a:lnTo>
                  <a:lnTo>
                    <a:pt x="567347" y="146342"/>
                  </a:lnTo>
                  <a:lnTo>
                    <a:pt x="563956" y="143205"/>
                  </a:lnTo>
                  <a:lnTo>
                    <a:pt x="563968" y="139700"/>
                  </a:lnTo>
                  <a:lnTo>
                    <a:pt x="567956" y="135382"/>
                  </a:lnTo>
                  <a:lnTo>
                    <a:pt x="558101" y="135039"/>
                  </a:lnTo>
                  <a:lnTo>
                    <a:pt x="557745" y="138315"/>
                  </a:lnTo>
                  <a:lnTo>
                    <a:pt x="557403" y="138493"/>
                  </a:lnTo>
                  <a:lnTo>
                    <a:pt x="557237" y="138658"/>
                  </a:lnTo>
                  <a:lnTo>
                    <a:pt x="557060" y="139014"/>
                  </a:lnTo>
                  <a:lnTo>
                    <a:pt x="552907" y="141262"/>
                  </a:lnTo>
                  <a:lnTo>
                    <a:pt x="554037" y="148005"/>
                  </a:lnTo>
                  <a:lnTo>
                    <a:pt x="554469" y="150596"/>
                  </a:lnTo>
                  <a:lnTo>
                    <a:pt x="559993" y="148005"/>
                  </a:lnTo>
                  <a:lnTo>
                    <a:pt x="558787" y="151803"/>
                  </a:lnTo>
                  <a:lnTo>
                    <a:pt x="566394" y="153187"/>
                  </a:lnTo>
                  <a:lnTo>
                    <a:pt x="566280" y="154736"/>
                  </a:lnTo>
                  <a:lnTo>
                    <a:pt x="566242" y="155257"/>
                  </a:lnTo>
                  <a:lnTo>
                    <a:pt x="566140" y="156641"/>
                  </a:lnTo>
                  <a:lnTo>
                    <a:pt x="566051" y="157861"/>
                  </a:lnTo>
                  <a:lnTo>
                    <a:pt x="565010" y="155956"/>
                  </a:lnTo>
                  <a:lnTo>
                    <a:pt x="556882" y="157340"/>
                  </a:lnTo>
                  <a:lnTo>
                    <a:pt x="557580" y="157861"/>
                  </a:lnTo>
                  <a:lnTo>
                    <a:pt x="562940" y="161836"/>
                  </a:lnTo>
                  <a:lnTo>
                    <a:pt x="562317" y="164084"/>
                  </a:lnTo>
                  <a:lnTo>
                    <a:pt x="562267" y="164249"/>
                  </a:lnTo>
                  <a:lnTo>
                    <a:pt x="562165" y="164592"/>
                  </a:lnTo>
                  <a:lnTo>
                    <a:pt x="562102" y="164858"/>
                  </a:lnTo>
                  <a:lnTo>
                    <a:pt x="563410" y="165976"/>
                  </a:lnTo>
                  <a:lnTo>
                    <a:pt x="562521" y="165290"/>
                  </a:lnTo>
                  <a:lnTo>
                    <a:pt x="561086" y="165290"/>
                  </a:lnTo>
                  <a:lnTo>
                    <a:pt x="561035" y="165811"/>
                  </a:lnTo>
                  <a:lnTo>
                    <a:pt x="560158" y="164947"/>
                  </a:lnTo>
                  <a:lnTo>
                    <a:pt x="556717" y="165811"/>
                  </a:lnTo>
                  <a:lnTo>
                    <a:pt x="556018" y="165976"/>
                  </a:lnTo>
                  <a:lnTo>
                    <a:pt x="558266" y="167195"/>
                  </a:lnTo>
                  <a:lnTo>
                    <a:pt x="555853" y="167360"/>
                  </a:lnTo>
                  <a:lnTo>
                    <a:pt x="552564" y="167017"/>
                  </a:lnTo>
                  <a:lnTo>
                    <a:pt x="552145" y="167360"/>
                  </a:lnTo>
                  <a:lnTo>
                    <a:pt x="550659" y="168579"/>
                  </a:lnTo>
                  <a:lnTo>
                    <a:pt x="550214" y="165976"/>
                  </a:lnTo>
                  <a:lnTo>
                    <a:pt x="550100" y="165290"/>
                  </a:lnTo>
                  <a:lnTo>
                    <a:pt x="549986" y="164592"/>
                  </a:lnTo>
                  <a:lnTo>
                    <a:pt x="549897" y="164084"/>
                  </a:lnTo>
                  <a:lnTo>
                    <a:pt x="549770" y="163385"/>
                  </a:lnTo>
                  <a:lnTo>
                    <a:pt x="545668" y="163385"/>
                  </a:lnTo>
                  <a:lnTo>
                    <a:pt x="544106" y="165811"/>
                  </a:lnTo>
                  <a:lnTo>
                    <a:pt x="544004" y="165976"/>
                  </a:lnTo>
                  <a:lnTo>
                    <a:pt x="543687" y="165976"/>
                  </a:lnTo>
                  <a:lnTo>
                    <a:pt x="549071" y="168579"/>
                  </a:lnTo>
                  <a:lnTo>
                    <a:pt x="549427" y="168744"/>
                  </a:lnTo>
                  <a:lnTo>
                    <a:pt x="550138" y="169087"/>
                  </a:lnTo>
                  <a:lnTo>
                    <a:pt x="550494" y="168744"/>
                  </a:lnTo>
                  <a:lnTo>
                    <a:pt x="549630" y="169951"/>
                  </a:lnTo>
                  <a:lnTo>
                    <a:pt x="551180" y="171335"/>
                  </a:lnTo>
                  <a:lnTo>
                    <a:pt x="551700" y="172377"/>
                  </a:lnTo>
                  <a:lnTo>
                    <a:pt x="550494" y="173418"/>
                  </a:lnTo>
                  <a:lnTo>
                    <a:pt x="552183" y="174967"/>
                  </a:lnTo>
                  <a:lnTo>
                    <a:pt x="552564" y="175323"/>
                  </a:lnTo>
                  <a:lnTo>
                    <a:pt x="553770" y="176187"/>
                  </a:lnTo>
                  <a:lnTo>
                    <a:pt x="548589" y="176352"/>
                  </a:lnTo>
                  <a:lnTo>
                    <a:pt x="552221" y="179984"/>
                  </a:lnTo>
                  <a:lnTo>
                    <a:pt x="553427" y="181190"/>
                  </a:lnTo>
                  <a:lnTo>
                    <a:pt x="555853" y="182575"/>
                  </a:lnTo>
                  <a:lnTo>
                    <a:pt x="555332" y="183095"/>
                  </a:lnTo>
                  <a:lnTo>
                    <a:pt x="555205" y="183616"/>
                  </a:lnTo>
                  <a:lnTo>
                    <a:pt x="555155" y="183794"/>
                  </a:lnTo>
                  <a:lnTo>
                    <a:pt x="554926" y="184137"/>
                  </a:lnTo>
                  <a:lnTo>
                    <a:pt x="554812" y="184302"/>
                  </a:lnTo>
                  <a:lnTo>
                    <a:pt x="554113" y="184137"/>
                  </a:lnTo>
                  <a:lnTo>
                    <a:pt x="552742" y="183616"/>
                  </a:lnTo>
                  <a:lnTo>
                    <a:pt x="552221" y="184137"/>
                  </a:lnTo>
                  <a:lnTo>
                    <a:pt x="546404" y="182791"/>
                  </a:lnTo>
                  <a:lnTo>
                    <a:pt x="545846" y="184137"/>
                  </a:lnTo>
                  <a:lnTo>
                    <a:pt x="545782" y="184302"/>
                  </a:lnTo>
                  <a:lnTo>
                    <a:pt x="545071" y="186042"/>
                  </a:lnTo>
                  <a:lnTo>
                    <a:pt x="544868" y="186550"/>
                  </a:lnTo>
                  <a:lnTo>
                    <a:pt x="544728" y="186905"/>
                  </a:lnTo>
                  <a:lnTo>
                    <a:pt x="545985" y="189496"/>
                  </a:lnTo>
                  <a:lnTo>
                    <a:pt x="546874" y="191223"/>
                  </a:lnTo>
                  <a:lnTo>
                    <a:pt x="547014" y="191503"/>
                  </a:lnTo>
                  <a:lnTo>
                    <a:pt x="553250" y="191223"/>
                  </a:lnTo>
                  <a:lnTo>
                    <a:pt x="556196" y="196761"/>
                  </a:lnTo>
                  <a:lnTo>
                    <a:pt x="561378" y="195897"/>
                  </a:lnTo>
                  <a:lnTo>
                    <a:pt x="562076" y="189496"/>
                  </a:lnTo>
                  <a:lnTo>
                    <a:pt x="564832" y="195376"/>
                  </a:lnTo>
                  <a:lnTo>
                    <a:pt x="573138" y="190703"/>
                  </a:lnTo>
                  <a:lnTo>
                    <a:pt x="567613" y="186575"/>
                  </a:lnTo>
                  <a:lnTo>
                    <a:pt x="571931" y="186905"/>
                  </a:lnTo>
                  <a:lnTo>
                    <a:pt x="575729" y="182930"/>
                  </a:lnTo>
                  <a:lnTo>
                    <a:pt x="571576" y="179120"/>
                  </a:lnTo>
                  <a:lnTo>
                    <a:pt x="572795" y="178257"/>
                  </a:lnTo>
                  <a:lnTo>
                    <a:pt x="575386" y="181368"/>
                  </a:lnTo>
                  <a:lnTo>
                    <a:pt x="576338" y="179463"/>
                  </a:lnTo>
                  <a:lnTo>
                    <a:pt x="576427" y="178079"/>
                  </a:lnTo>
                  <a:lnTo>
                    <a:pt x="574179" y="175145"/>
                  </a:lnTo>
                  <a:lnTo>
                    <a:pt x="573087" y="176695"/>
                  </a:lnTo>
                  <a:lnTo>
                    <a:pt x="572960" y="176872"/>
                  </a:lnTo>
                  <a:lnTo>
                    <a:pt x="571576" y="177736"/>
                  </a:lnTo>
                  <a:lnTo>
                    <a:pt x="570026" y="173939"/>
                  </a:lnTo>
                  <a:lnTo>
                    <a:pt x="567778" y="174282"/>
                  </a:lnTo>
                  <a:lnTo>
                    <a:pt x="566216" y="173761"/>
                  </a:lnTo>
                  <a:lnTo>
                    <a:pt x="566115" y="174282"/>
                  </a:lnTo>
                  <a:lnTo>
                    <a:pt x="565962" y="174967"/>
                  </a:lnTo>
                  <a:lnTo>
                    <a:pt x="565861" y="175450"/>
                  </a:lnTo>
                  <a:lnTo>
                    <a:pt x="565734" y="176009"/>
                  </a:lnTo>
                  <a:lnTo>
                    <a:pt x="565708" y="176187"/>
                  </a:lnTo>
                  <a:lnTo>
                    <a:pt x="563867" y="175450"/>
                  </a:lnTo>
                  <a:lnTo>
                    <a:pt x="564032" y="175666"/>
                  </a:lnTo>
                  <a:lnTo>
                    <a:pt x="564146" y="176009"/>
                  </a:lnTo>
                  <a:lnTo>
                    <a:pt x="564197" y="176187"/>
                  </a:lnTo>
                  <a:lnTo>
                    <a:pt x="564616" y="177558"/>
                  </a:lnTo>
                  <a:lnTo>
                    <a:pt x="564667" y="177736"/>
                  </a:lnTo>
                  <a:lnTo>
                    <a:pt x="564769" y="178079"/>
                  </a:lnTo>
                  <a:lnTo>
                    <a:pt x="564819" y="178257"/>
                  </a:lnTo>
                  <a:lnTo>
                    <a:pt x="565086" y="179120"/>
                  </a:lnTo>
                  <a:lnTo>
                    <a:pt x="565188" y="179463"/>
                  </a:lnTo>
                  <a:lnTo>
                    <a:pt x="564832" y="179984"/>
                  </a:lnTo>
                  <a:lnTo>
                    <a:pt x="563626" y="178435"/>
                  </a:lnTo>
                  <a:lnTo>
                    <a:pt x="561378" y="177558"/>
                  </a:lnTo>
                  <a:lnTo>
                    <a:pt x="559828" y="176695"/>
                  </a:lnTo>
                  <a:lnTo>
                    <a:pt x="560349" y="176187"/>
                  </a:lnTo>
                  <a:lnTo>
                    <a:pt x="560844" y="175450"/>
                  </a:lnTo>
                  <a:lnTo>
                    <a:pt x="561213" y="174967"/>
                  </a:lnTo>
                  <a:lnTo>
                    <a:pt x="563105" y="177558"/>
                  </a:lnTo>
                  <a:lnTo>
                    <a:pt x="563867" y="175450"/>
                  </a:lnTo>
                  <a:lnTo>
                    <a:pt x="564286" y="174282"/>
                  </a:lnTo>
                  <a:lnTo>
                    <a:pt x="564413" y="173939"/>
                  </a:lnTo>
                  <a:lnTo>
                    <a:pt x="564476" y="173761"/>
                  </a:lnTo>
                  <a:lnTo>
                    <a:pt x="564603" y="173418"/>
                  </a:lnTo>
                  <a:lnTo>
                    <a:pt x="564667" y="173240"/>
                  </a:lnTo>
                  <a:lnTo>
                    <a:pt x="565708" y="171691"/>
                  </a:lnTo>
                  <a:lnTo>
                    <a:pt x="565531" y="171513"/>
                  </a:lnTo>
                  <a:lnTo>
                    <a:pt x="565531" y="171335"/>
                  </a:lnTo>
                  <a:lnTo>
                    <a:pt x="567258" y="170472"/>
                  </a:lnTo>
                  <a:lnTo>
                    <a:pt x="566051" y="169087"/>
                  </a:lnTo>
                  <a:lnTo>
                    <a:pt x="565264" y="167360"/>
                  </a:lnTo>
                  <a:lnTo>
                    <a:pt x="565188" y="167195"/>
                  </a:lnTo>
                  <a:lnTo>
                    <a:pt x="570204" y="164592"/>
                  </a:lnTo>
                  <a:lnTo>
                    <a:pt x="571233" y="168224"/>
                  </a:lnTo>
                  <a:lnTo>
                    <a:pt x="576249" y="168579"/>
                  </a:lnTo>
                  <a:lnTo>
                    <a:pt x="580415" y="171691"/>
                  </a:lnTo>
                  <a:lnTo>
                    <a:pt x="580758" y="171691"/>
                  </a:lnTo>
                  <a:lnTo>
                    <a:pt x="583526" y="170307"/>
                  </a:lnTo>
                  <a:lnTo>
                    <a:pt x="583565" y="166878"/>
                  </a:lnTo>
                  <a:close/>
                </a:path>
                <a:path w="668019" h="1194435">
                  <a:moveTo>
                    <a:pt x="593559" y="38569"/>
                  </a:moveTo>
                  <a:lnTo>
                    <a:pt x="592239" y="32880"/>
                  </a:lnTo>
                  <a:lnTo>
                    <a:pt x="587552" y="28905"/>
                  </a:lnTo>
                  <a:lnTo>
                    <a:pt x="582815" y="32854"/>
                  </a:lnTo>
                  <a:lnTo>
                    <a:pt x="585927" y="34582"/>
                  </a:lnTo>
                  <a:lnTo>
                    <a:pt x="585584" y="37871"/>
                  </a:lnTo>
                  <a:lnTo>
                    <a:pt x="588175" y="39763"/>
                  </a:lnTo>
                  <a:lnTo>
                    <a:pt x="593559" y="38569"/>
                  </a:lnTo>
                  <a:close/>
                </a:path>
                <a:path w="668019" h="1194435">
                  <a:moveTo>
                    <a:pt x="600621" y="46863"/>
                  </a:moveTo>
                  <a:lnTo>
                    <a:pt x="598728" y="45300"/>
                  </a:lnTo>
                  <a:lnTo>
                    <a:pt x="594233" y="46342"/>
                  </a:lnTo>
                  <a:lnTo>
                    <a:pt x="597687" y="48590"/>
                  </a:lnTo>
                  <a:lnTo>
                    <a:pt x="599071" y="49110"/>
                  </a:lnTo>
                  <a:lnTo>
                    <a:pt x="599757" y="47548"/>
                  </a:lnTo>
                  <a:lnTo>
                    <a:pt x="600621" y="46863"/>
                  </a:lnTo>
                  <a:close/>
                </a:path>
                <a:path w="668019" h="1194435">
                  <a:moveTo>
                    <a:pt x="611860" y="13487"/>
                  </a:moveTo>
                  <a:lnTo>
                    <a:pt x="607199" y="6400"/>
                  </a:lnTo>
                  <a:lnTo>
                    <a:pt x="604608" y="5715"/>
                  </a:lnTo>
                  <a:lnTo>
                    <a:pt x="600278" y="7442"/>
                  </a:lnTo>
                  <a:lnTo>
                    <a:pt x="601840" y="14351"/>
                  </a:lnTo>
                  <a:lnTo>
                    <a:pt x="607021" y="14528"/>
                  </a:lnTo>
                  <a:lnTo>
                    <a:pt x="611860" y="13487"/>
                  </a:lnTo>
                  <a:close/>
                </a:path>
                <a:path w="668019" h="1194435">
                  <a:moveTo>
                    <a:pt x="618197" y="18897"/>
                  </a:moveTo>
                  <a:lnTo>
                    <a:pt x="616077" y="16192"/>
                  </a:lnTo>
                  <a:lnTo>
                    <a:pt x="612559" y="18846"/>
                  </a:lnTo>
                  <a:lnTo>
                    <a:pt x="609612" y="15049"/>
                  </a:lnTo>
                  <a:lnTo>
                    <a:pt x="606539" y="19329"/>
                  </a:lnTo>
                  <a:lnTo>
                    <a:pt x="604494" y="15875"/>
                  </a:lnTo>
                  <a:lnTo>
                    <a:pt x="601319" y="20929"/>
                  </a:lnTo>
                  <a:lnTo>
                    <a:pt x="598208" y="20066"/>
                  </a:lnTo>
                  <a:lnTo>
                    <a:pt x="598093" y="21628"/>
                  </a:lnTo>
                  <a:lnTo>
                    <a:pt x="595185" y="20828"/>
                  </a:lnTo>
                  <a:lnTo>
                    <a:pt x="594271" y="16497"/>
                  </a:lnTo>
                  <a:lnTo>
                    <a:pt x="600456" y="17462"/>
                  </a:lnTo>
                  <a:lnTo>
                    <a:pt x="598385" y="14528"/>
                  </a:lnTo>
                  <a:lnTo>
                    <a:pt x="597687" y="13665"/>
                  </a:lnTo>
                  <a:lnTo>
                    <a:pt x="596823" y="13322"/>
                  </a:lnTo>
                  <a:lnTo>
                    <a:pt x="595960" y="14008"/>
                  </a:lnTo>
                  <a:lnTo>
                    <a:pt x="594207" y="16065"/>
                  </a:lnTo>
                  <a:lnTo>
                    <a:pt x="593890" y="12623"/>
                  </a:lnTo>
                  <a:lnTo>
                    <a:pt x="586105" y="12458"/>
                  </a:lnTo>
                  <a:lnTo>
                    <a:pt x="585584" y="16256"/>
                  </a:lnTo>
                  <a:lnTo>
                    <a:pt x="584898" y="22999"/>
                  </a:lnTo>
                  <a:lnTo>
                    <a:pt x="590892" y="22910"/>
                  </a:lnTo>
                  <a:lnTo>
                    <a:pt x="591642" y="24726"/>
                  </a:lnTo>
                  <a:lnTo>
                    <a:pt x="590600" y="26631"/>
                  </a:lnTo>
                  <a:lnTo>
                    <a:pt x="588530" y="29400"/>
                  </a:lnTo>
                  <a:lnTo>
                    <a:pt x="591464" y="30784"/>
                  </a:lnTo>
                  <a:lnTo>
                    <a:pt x="594918" y="34061"/>
                  </a:lnTo>
                  <a:lnTo>
                    <a:pt x="597065" y="33540"/>
                  </a:lnTo>
                  <a:lnTo>
                    <a:pt x="597166" y="33718"/>
                  </a:lnTo>
                  <a:lnTo>
                    <a:pt x="597344" y="34061"/>
                  </a:lnTo>
                  <a:lnTo>
                    <a:pt x="597865" y="34239"/>
                  </a:lnTo>
                  <a:lnTo>
                    <a:pt x="598030" y="34404"/>
                  </a:lnTo>
                  <a:lnTo>
                    <a:pt x="599465" y="32969"/>
                  </a:lnTo>
                  <a:lnTo>
                    <a:pt x="601319" y="32512"/>
                  </a:lnTo>
                  <a:lnTo>
                    <a:pt x="597687" y="26974"/>
                  </a:lnTo>
                  <a:lnTo>
                    <a:pt x="598576" y="25044"/>
                  </a:lnTo>
                  <a:lnTo>
                    <a:pt x="602005" y="24904"/>
                  </a:lnTo>
                  <a:lnTo>
                    <a:pt x="608368" y="28295"/>
                  </a:lnTo>
                  <a:lnTo>
                    <a:pt x="608025" y="22148"/>
                  </a:lnTo>
                  <a:lnTo>
                    <a:pt x="609612" y="22313"/>
                  </a:lnTo>
                  <a:lnTo>
                    <a:pt x="609104" y="26797"/>
                  </a:lnTo>
                  <a:lnTo>
                    <a:pt x="616191" y="24041"/>
                  </a:lnTo>
                  <a:lnTo>
                    <a:pt x="612724" y="22313"/>
                  </a:lnTo>
                  <a:lnTo>
                    <a:pt x="614108" y="22313"/>
                  </a:lnTo>
                  <a:lnTo>
                    <a:pt x="615149" y="21094"/>
                  </a:lnTo>
                  <a:lnTo>
                    <a:pt x="614108" y="20231"/>
                  </a:lnTo>
                  <a:lnTo>
                    <a:pt x="617880" y="21907"/>
                  </a:lnTo>
                  <a:lnTo>
                    <a:pt x="618197" y="18897"/>
                  </a:lnTo>
                  <a:close/>
                </a:path>
                <a:path w="668019" h="1194435">
                  <a:moveTo>
                    <a:pt x="622935" y="23342"/>
                  </a:moveTo>
                  <a:lnTo>
                    <a:pt x="620166" y="21615"/>
                  </a:lnTo>
                  <a:lnTo>
                    <a:pt x="619823" y="22656"/>
                  </a:lnTo>
                  <a:lnTo>
                    <a:pt x="619988" y="24206"/>
                  </a:lnTo>
                  <a:lnTo>
                    <a:pt x="621893" y="24206"/>
                  </a:lnTo>
                  <a:lnTo>
                    <a:pt x="622935" y="23342"/>
                  </a:lnTo>
                  <a:close/>
                </a:path>
                <a:path w="668019" h="1194435">
                  <a:moveTo>
                    <a:pt x="628294" y="60515"/>
                  </a:moveTo>
                  <a:lnTo>
                    <a:pt x="627773" y="59651"/>
                  </a:lnTo>
                  <a:lnTo>
                    <a:pt x="625348" y="60693"/>
                  </a:lnTo>
                  <a:lnTo>
                    <a:pt x="625868" y="61899"/>
                  </a:lnTo>
                  <a:lnTo>
                    <a:pt x="626732" y="61722"/>
                  </a:lnTo>
                  <a:lnTo>
                    <a:pt x="627595" y="61379"/>
                  </a:lnTo>
                  <a:lnTo>
                    <a:pt x="628116" y="61036"/>
                  </a:lnTo>
                  <a:lnTo>
                    <a:pt x="628294" y="60515"/>
                  </a:lnTo>
                  <a:close/>
                </a:path>
                <a:path w="668019" h="1194435">
                  <a:moveTo>
                    <a:pt x="636765" y="38900"/>
                  </a:moveTo>
                  <a:lnTo>
                    <a:pt x="636308" y="34925"/>
                  </a:lnTo>
                  <a:lnTo>
                    <a:pt x="636409" y="30949"/>
                  </a:lnTo>
                  <a:lnTo>
                    <a:pt x="631748" y="29400"/>
                  </a:lnTo>
                  <a:lnTo>
                    <a:pt x="629323" y="31813"/>
                  </a:lnTo>
                  <a:lnTo>
                    <a:pt x="622236" y="29070"/>
                  </a:lnTo>
                  <a:lnTo>
                    <a:pt x="618083" y="27559"/>
                  </a:lnTo>
                  <a:lnTo>
                    <a:pt x="618083" y="37007"/>
                  </a:lnTo>
                  <a:lnTo>
                    <a:pt x="617740" y="36487"/>
                  </a:lnTo>
                  <a:lnTo>
                    <a:pt x="617969" y="36830"/>
                  </a:lnTo>
                  <a:lnTo>
                    <a:pt x="618083" y="37007"/>
                  </a:lnTo>
                  <a:lnTo>
                    <a:pt x="618083" y="27559"/>
                  </a:lnTo>
                  <a:lnTo>
                    <a:pt x="615823" y="26720"/>
                  </a:lnTo>
                  <a:lnTo>
                    <a:pt x="610539" y="27343"/>
                  </a:lnTo>
                  <a:lnTo>
                    <a:pt x="607872" y="31813"/>
                  </a:lnTo>
                  <a:lnTo>
                    <a:pt x="606856" y="33540"/>
                  </a:lnTo>
                  <a:lnTo>
                    <a:pt x="606679" y="33896"/>
                  </a:lnTo>
                  <a:lnTo>
                    <a:pt x="607199" y="34925"/>
                  </a:lnTo>
                  <a:lnTo>
                    <a:pt x="609142" y="36487"/>
                  </a:lnTo>
                  <a:lnTo>
                    <a:pt x="609790" y="37007"/>
                  </a:lnTo>
                  <a:lnTo>
                    <a:pt x="608520" y="38900"/>
                  </a:lnTo>
                  <a:lnTo>
                    <a:pt x="608495" y="39420"/>
                  </a:lnTo>
                  <a:lnTo>
                    <a:pt x="610603" y="47726"/>
                  </a:lnTo>
                  <a:lnTo>
                    <a:pt x="611174" y="49974"/>
                  </a:lnTo>
                  <a:lnTo>
                    <a:pt x="612902" y="51523"/>
                  </a:lnTo>
                  <a:lnTo>
                    <a:pt x="615149" y="53251"/>
                  </a:lnTo>
                  <a:lnTo>
                    <a:pt x="612902" y="48069"/>
                  </a:lnTo>
                  <a:lnTo>
                    <a:pt x="616877" y="47726"/>
                  </a:lnTo>
                  <a:lnTo>
                    <a:pt x="619645" y="52565"/>
                  </a:lnTo>
                  <a:lnTo>
                    <a:pt x="614464" y="53606"/>
                  </a:lnTo>
                  <a:lnTo>
                    <a:pt x="611860" y="55333"/>
                  </a:lnTo>
                  <a:lnTo>
                    <a:pt x="610133" y="59994"/>
                  </a:lnTo>
                  <a:lnTo>
                    <a:pt x="619988" y="60350"/>
                  </a:lnTo>
                  <a:lnTo>
                    <a:pt x="621207" y="56197"/>
                  </a:lnTo>
                  <a:lnTo>
                    <a:pt x="622414" y="55499"/>
                  </a:lnTo>
                  <a:lnTo>
                    <a:pt x="624141" y="54813"/>
                  </a:lnTo>
                  <a:lnTo>
                    <a:pt x="622579" y="54292"/>
                  </a:lnTo>
                  <a:lnTo>
                    <a:pt x="625525" y="50317"/>
                  </a:lnTo>
                  <a:lnTo>
                    <a:pt x="622579" y="39941"/>
                  </a:lnTo>
                  <a:lnTo>
                    <a:pt x="629843" y="39420"/>
                  </a:lnTo>
                  <a:lnTo>
                    <a:pt x="634682" y="43916"/>
                  </a:lnTo>
                  <a:lnTo>
                    <a:pt x="636689" y="39077"/>
                  </a:lnTo>
                  <a:lnTo>
                    <a:pt x="636765" y="38900"/>
                  </a:lnTo>
                  <a:close/>
                </a:path>
                <a:path w="668019" h="1194435">
                  <a:moveTo>
                    <a:pt x="663219" y="45999"/>
                  </a:moveTo>
                  <a:lnTo>
                    <a:pt x="656475" y="42887"/>
                  </a:lnTo>
                  <a:lnTo>
                    <a:pt x="657504" y="41503"/>
                  </a:lnTo>
                  <a:lnTo>
                    <a:pt x="661314" y="38214"/>
                  </a:lnTo>
                  <a:lnTo>
                    <a:pt x="650595" y="36652"/>
                  </a:lnTo>
                  <a:lnTo>
                    <a:pt x="655256" y="42011"/>
                  </a:lnTo>
                  <a:lnTo>
                    <a:pt x="656399" y="42849"/>
                  </a:lnTo>
                  <a:lnTo>
                    <a:pt x="651281" y="40462"/>
                  </a:lnTo>
                  <a:lnTo>
                    <a:pt x="651281" y="47371"/>
                  </a:lnTo>
                  <a:lnTo>
                    <a:pt x="651624" y="49453"/>
                  </a:lnTo>
                  <a:lnTo>
                    <a:pt x="654570" y="51866"/>
                  </a:lnTo>
                  <a:lnTo>
                    <a:pt x="655777" y="49974"/>
                  </a:lnTo>
                  <a:lnTo>
                    <a:pt x="663219" y="45999"/>
                  </a:lnTo>
                  <a:close/>
                </a:path>
                <a:path w="668019" h="1194435">
                  <a:moveTo>
                    <a:pt x="667715" y="49453"/>
                  </a:moveTo>
                  <a:lnTo>
                    <a:pt x="666496" y="47371"/>
                  </a:lnTo>
                  <a:lnTo>
                    <a:pt x="664946" y="45135"/>
                  </a:lnTo>
                  <a:lnTo>
                    <a:pt x="662000" y="48247"/>
                  </a:lnTo>
                  <a:lnTo>
                    <a:pt x="663219" y="50317"/>
                  </a:lnTo>
                  <a:lnTo>
                    <a:pt x="664603" y="52387"/>
                  </a:lnTo>
                  <a:lnTo>
                    <a:pt x="667715" y="4945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72400" y="1282064"/>
              <a:ext cx="966469" cy="477520"/>
            </a:xfrm>
            <a:custGeom>
              <a:avLst/>
              <a:gdLst/>
              <a:ahLst/>
              <a:cxnLst/>
              <a:rect l="l" t="t" r="r" b="b"/>
              <a:pathLst>
                <a:path w="966469" h="477519">
                  <a:moveTo>
                    <a:pt x="20421" y="406120"/>
                  </a:moveTo>
                  <a:lnTo>
                    <a:pt x="19316" y="401980"/>
                  </a:lnTo>
                  <a:lnTo>
                    <a:pt x="19253" y="401739"/>
                  </a:lnTo>
                  <a:lnTo>
                    <a:pt x="15201" y="400761"/>
                  </a:lnTo>
                  <a:lnTo>
                    <a:pt x="12623" y="407162"/>
                  </a:lnTo>
                  <a:lnTo>
                    <a:pt x="10541" y="405091"/>
                  </a:lnTo>
                  <a:lnTo>
                    <a:pt x="8636" y="401459"/>
                  </a:lnTo>
                  <a:lnTo>
                    <a:pt x="5524" y="400939"/>
                  </a:lnTo>
                  <a:lnTo>
                    <a:pt x="5245" y="401116"/>
                  </a:lnTo>
                  <a:lnTo>
                    <a:pt x="3797" y="401980"/>
                  </a:lnTo>
                  <a:lnTo>
                    <a:pt x="0" y="404050"/>
                  </a:lnTo>
                  <a:lnTo>
                    <a:pt x="4648" y="406120"/>
                  </a:lnTo>
                  <a:lnTo>
                    <a:pt x="7670" y="407162"/>
                  </a:lnTo>
                  <a:lnTo>
                    <a:pt x="9677" y="407860"/>
                  </a:lnTo>
                  <a:lnTo>
                    <a:pt x="14351" y="409930"/>
                  </a:lnTo>
                  <a:lnTo>
                    <a:pt x="20421" y="406120"/>
                  </a:lnTo>
                  <a:close/>
                </a:path>
                <a:path w="966469" h="477519">
                  <a:moveTo>
                    <a:pt x="20574" y="374142"/>
                  </a:moveTo>
                  <a:lnTo>
                    <a:pt x="19354" y="373456"/>
                  </a:lnTo>
                  <a:lnTo>
                    <a:pt x="17106" y="372935"/>
                  </a:lnTo>
                  <a:lnTo>
                    <a:pt x="18326" y="375348"/>
                  </a:lnTo>
                  <a:lnTo>
                    <a:pt x="18491" y="376389"/>
                  </a:lnTo>
                  <a:lnTo>
                    <a:pt x="19532" y="376047"/>
                  </a:lnTo>
                  <a:lnTo>
                    <a:pt x="20574" y="374142"/>
                  </a:lnTo>
                  <a:close/>
                </a:path>
                <a:path w="966469" h="477519">
                  <a:moveTo>
                    <a:pt x="23164" y="359968"/>
                  </a:moveTo>
                  <a:lnTo>
                    <a:pt x="22821" y="359625"/>
                  </a:lnTo>
                  <a:lnTo>
                    <a:pt x="22644" y="360311"/>
                  </a:lnTo>
                  <a:lnTo>
                    <a:pt x="21958" y="361353"/>
                  </a:lnTo>
                  <a:lnTo>
                    <a:pt x="22479" y="360997"/>
                  </a:lnTo>
                  <a:lnTo>
                    <a:pt x="23164" y="360654"/>
                  </a:lnTo>
                  <a:lnTo>
                    <a:pt x="23164" y="360133"/>
                  </a:lnTo>
                  <a:lnTo>
                    <a:pt x="23164" y="359968"/>
                  </a:lnTo>
                  <a:close/>
                </a:path>
                <a:path w="966469" h="477519">
                  <a:moveTo>
                    <a:pt x="27660" y="411492"/>
                  </a:moveTo>
                  <a:lnTo>
                    <a:pt x="26276" y="409409"/>
                  </a:lnTo>
                  <a:lnTo>
                    <a:pt x="25590" y="409244"/>
                  </a:lnTo>
                  <a:lnTo>
                    <a:pt x="25069" y="409067"/>
                  </a:lnTo>
                  <a:lnTo>
                    <a:pt x="24892" y="409244"/>
                  </a:lnTo>
                  <a:lnTo>
                    <a:pt x="22123" y="411657"/>
                  </a:lnTo>
                  <a:lnTo>
                    <a:pt x="20574" y="412521"/>
                  </a:lnTo>
                  <a:lnTo>
                    <a:pt x="22987" y="413562"/>
                  </a:lnTo>
                  <a:lnTo>
                    <a:pt x="25234" y="414604"/>
                  </a:lnTo>
                  <a:lnTo>
                    <a:pt x="27482" y="415467"/>
                  </a:lnTo>
                  <a:lnTo>
                    <a:pt x="25933" y="413905"/>
                  </a:lnTo>
                  <a:lnTo>
                    <a:pt x="27660" y="411492"/>
                  </a:lnTo>
                  <a:close/>
                </a:path>
                <a:path w="966469" h="477519">
                  <a:moveTo>
                    <a:pt x="33883" y="367919"/>
                  </a:moveTo>
                  <a:lnTo>
                    <a:pt x="33705" y="367398"/>
                  </a:lnTo>
                  <a:lnTo>
                    <a:pt x="32842" y="366534"/>
                  </a:lnTo>
                  <a:lnTo>
                    <a:pt x="32156" y="368960"/>
                  </a:lnTo>
                  <a:lnTo>
                    <a:pt x="32232" y="369214"/>
                  </a:lnTo>
                  <a:lnTo>
                    <a:pt x="31292" y="368096"/>
                  </a:lnTo>
                  <a:lnTo>
                    <a:pt x="32321" y="366877"/>
                  </a:lnTo>
                  <a:lnTo>
                    <a:pt x="29565" y="362038"/>
                  </a:lnTo>
                  <a:lnTo>
                    <a:pt x="25234" y="372592"/>
                  </a:lnTo>
                  <a:lnTo>
                    <a:pt x="30949" y="371030"/>
                  </a:lnTo>
                  <a:lnTo>
                    <a:pt x="33197" y="370344"/>
                  </a:lnTo>
                  <a:lnTo>
                    <a:pt x="32740" y="369824"/>
                  </a:lnTo>
                  <a:lnTo>
                    <a:pt x="33197" y="370166"/>
                  </a:lnTo>
                  <a:lnTo>
                    <a:pt x="33883" y="367919"/>
                  </a:lnTo>
                  <a:close/>
                </a:path>
                <a:path w="966469" h="477519">
                  <a:moveTo>
                    <a:pt x="37693" y="410629"/>
                  </a:moveTo>
                  <a:lnTo>
                    <a:pt x="36309" y="408889"/>
                  </a:lnTo>
                  <a:lnTo>
                    <a:pt x="34061" y="407339"/>
                  </a:lnTo>
                  <a:lnTo>
                    <a:pt x="31978" y="411835"/>
                  </a:lnTo>
                  <a:lnTo>
                    <a:pt x="33705" y="412699"/>
                  </a:lnTo>
                  <a:lnTo>
                    <a:pt x="36131" y="413562"/>
                  </a:lnTo>
                  <a:lnTo>
                    <a:pt x="37693" y="410629"/>
                  </a:lnTo>
                  <a:close/>
                </a:path>
                <a:path w="966469" h="477519">
                  <a:moveTo>
                    <a:pt x="45123" y="386943"/>
                  </a:moveTo>
                  <a:lnTo>
                    <a:pt x="44424" y="384517"/>
                  </a:lnTo>
                  <a:lnTo>
                    <a:pt x="42532" y="383476"/>
                  </a:lnTo>
                  <a:lnTo>
                    <a:pt x="39065" y="387451"/>
                  </a:lnTo>
                  <a:lnTo>
                    <a:pt x="36817" y="384517"/>
                  </a:lnTo>
                  <a:lnTo>
                    <a:pt x="32499" y="381406"/>
                  </a:lnTo>
                  <a:lnTo>
                    <a:pt x="30759" y="388073"/>
                  </a:lnTo>
                  <a:lnTo>
                    <a:pt x="30594" y="387807"/>
                  </a:lnTo>
                  <a:lnTo>
                    <a:pt x="27139" y="391261"/>
                  </a:lnTo>
                  <a:lnTo>
                    <a:pt x="26098" y="391782"/>
                  </a:lnTo>
                  <a:lnTo>
                    <a:pt x="24892" y="393509"/>
                  </a:lnTo>
                  <a:lnTo>
                    <a:pt x="26619" y="394195"/>
                  </a:lnTo>
                  <a:lnTo>
                    <a:pt x="22758" y="402742"/>
                  </a:lnTo>
                  <a:lnTo>
                    <a:pt x="24714" y="405917"/>
                  </a:lnTo>
                  <a:lnTo>
                    <a:pt x="28765" y="403440"/>
                  </a:lnTo>
                  <a:lnTo>
                    <a:pt x="31115" y="395058"/>
                  </a:lnTo>
                  <a:lnTo>
                    <a:pt x="33705" y="392645"/>
                  </a:lnTo>
                  <a:lnTo>
                    <a:pt x="33058" y="391655"/>
                  </a:lnTo>
                  <a:lnTo>
                    <a:pt x="34404" y="391261"/>
                  </a:lnTo>
                  <a:lnTo>
                    <a:pt x="38557" y="388835"/>
                  </a:lnTo>
                  <a:lnTo>
                    <a:pt x="36652" y="397484"/>
                  </a:lnTo>
                  <a:lnTo>
                    <a:pt x="40449" y="393852"/>
                  </a:lnTo>
                  <a:lnTo>
                    <a:pt x="42875" y="392303"/>
                  </a:lnTo>
                  <a:lnTo>
                    <a:pt x="45123" y="386943"/>
                  </a:lnTo>
                  <a:close/>
                </a:path>
                <a:path w="966469" h="477519">
                  <a:moveTo>
                    <a:pt x="47536" y="416852"/>
                  </a:moveTo>
                  <a:lnTo>
                    <a:pt x="44259" y="415988"/>
                  </a:lnTo>
                  <a:lnTo>
                    <a:pt x="39243" y="414947"/>
                  </a:lnTo>
                  <a:lnTo>
                    <a:pt x="36131" y="414248"/>
                  </a:lnTo>
                  <a:lnTo>
                    <a:pt x="35445" y="414604"/>
                  </a:lnTo>
                  <a:lnTo>
                    <a:pt x="33883" y="418058"/>
                  </a:lnTo>
                  <a:lnTo>
                    <a:pt x="37338" y="419442"/>
                  </a:lnTo>
                  <a:lnTo>
                    <a:pt x="40970" y="420649"/>
                  </a:lnTo>
                  <a:lnTo>
                    <a:pt x="44424" y="422033"/>
                  </a:lnTo>
                  <a:lnTo>
                    <a:pt x="47536" y="416852"/>
                  </a:lnTo>
                  <a:close/>
                </a:path>
                <a:path w="966469" h="477519">
                  <a:moveTo>
                    <a:pt x="66382" y="395922"/>
                  </a:moveTo>
                  <a:lnTo>
                    <a:pt x="63449" y="395757"/>
                  </a:lnTo>
                  <a:lnTo>
                    <a:pt x="61023" y="394195"/>
                  </a:lnTo>
                  <a:lnTo>
                    <a:pt x="60413" y="398653"/>
                  </a:lnTo>
                  <a:lnTo>
                    <a:pt x="56883" y="397827"/>
                  </a:lnTo>
                  <a:lnTo>
                    <a:pt x="51346" y="395058"/>
                  </a:lnTo>
                  <a:lnTo>
                    <a:pt x="49784" y="404888"/>
                  </a:lnTo>
                  <a:lnTo>
                    <a:pt x="49860" y="404164"/>
                  </a:lnTo>
                  <a:lnTo>
                    <a:pt x="46164" y="400621"/>
                  </a:lnTo>
                  <a:lnTo>
                    <a:pt x="41808" y="400088"/>
                  </a:lnTo>
                  <a:lnTo>
                    <a:pt x="40284" y="404914"/>
                  </a:lnTo>
                  <a:lnTo>
                    <a:pt x="39243" y="406133"/>
                  </a:lnTo>
                  <a:lnTo>
                    <a:pt x="40106" y="410629"/>
                  </a:lnTo>
                  <a:lnTo>
                    <a:pt x="41313" y="410629"/>
                  </a:lnTo>
                  <a:lnTo>
                    <a:pt x="44424" y="406996"/>
                  </a:lnTo>
                  <a:lnTo>
                    <a:pt x="48056" y="413219"/>
                  </a:lnTo>
                  <a:lnTo>
                    <a:pt x="49441" y="408381"/>
                  </a:lnTo>
                  <a:lnTo>
                    <a:pt x="49784" y="404926"/>
                  </a:lnTo>
                  <a:lnTo>
                    <a:pt x="53771" y="406476"/>
                  </a:lnTo>
                  <a:lnTo>
                    <a:pt x="57226" y="408025"/>
                  </a:lnTo>
                  <a:lnTo>
                    <a:pt x="61112" y="399453"/>
                  </a:lnTo>
                  <a:lnTo>
                    <a:pt x="62064" y="399732"/>
                  </a:lnTo>
                  <a:lnTo>
                    <a:pt x="63627" y="400253"/>
                  </a:lnTo>
                  <a:lnTo>
                    <a:pt x="66382" y="395922"/>
                  </a:lnTo>
                  <a:close/>
                </a:path>
                <a:path w="966469" h="477519">
                  <a:moveTo>
                    <a:pt x="68986" y="415124"/>
                  </a:moveTo>
                  <a:lnTo>
                    <a:pt x="64135" y="414604"/>
                  </a:lnTo>
                  <a:lnTo>
                    <a:pt x="64135" y="412521"/>
                  </a:lnTo>
                  <a:lnTo>
                    <a:pt x="62064" y="413740"/>
                  </a:lnTo>
                  <a:lnTo>
                    <a:pt x="61823" y="414604"/>
                  </a:lnTo>
                  <a:lnTo>
                    <a:pt x="61722" y="414947"/>
                  </a:lnTo>
                  <a:lnTo>
                    <a:pt x="56527" y="416331"/>
                  </a:lnTo>
                  <a:lnTo>
                    <a:pt x="58191" y="423418"/>
                  </a:lnTo>
                  <a:lnTo>
                    <a:pt x="58267" y="423760"/>
                  </a:lnTo>
                  <a:lnTo>
                    <a:pt x="58432" y="424459"/>
                  </a:lnTo>
                  <a:lnTo>
                    <a:pt x="53416" y="424967"/>
                  </a:lnTo>
                  <a:lnTo>
                    <a:pt x="53073" y="424967"/>
                  </a:lnTo>
                  <a:lnTo>
                    <a:pt x="52895" y="424967"/>
                  </a:lnTo>
                  <a:lnTo>
                    <a:pt x="53073" y="425145"/>
                  </a:lnTo>
                  <a:lnTo>
                    <a:pt x="57226" y="426707"/>
                  </a:lnTo>
                  <a:lnTo>
                    <a:pt x="65874" y="429818"/>
                  </a:lnTo>
                  <a:lnTo>
                    <a:pt x="67246" y="427913"/>
                  </a:lnTo>
                  <a:lnTo>
                    <a:pt x="65811" y="423760"/>
                  </a:lnTo>
                  <a:lnTo>
                    <a:pt x="65697" y="423418"/>
                  </a:lnTo>
                  <a:lnTo>
                    <a:pt x="63271" y="423760"/>
                  </a:lnTo>
                  <a:lnTo>
                    <a:pt x="64998" y="421690"/>
                  </a:lnTo>
                  <a:lnTo>
                    <a:pt x="68986" y="415124"/>
                  </a:lnTo>
                  <a:close/>
                </a:path>
                <a:path w="966469" h="477519">
                  <a:moveTo>
                    <a:pt x="70713" y="426707"/>
                  </a:moveTo>
                  <a:lnTo>
                    <a:pt x="70015" y="424802"/>
                  </a:lnTo>
                  <a:lnTo>
                    <a:pt x="69494" y="424459"/>
                  </a:lnTo>
                  <a:lnTo>
                    <a:pt x="68287" y="424624"/>
                  </a:lnTo>
                  <a:lnTo>
                    <a:pt x="68808" y="426707"/>
                  </a:lnTo>
                  <a:lnTo>
                    <a:pt x="69494" y="426872"/>
                  </a:lnTo>
                  <a:lnTo>
                    <a:pt x="70713" y="426707"/>
                  </a:lnTo>
                  <a:close/>
                </a:path>
                <a:path w="966469" h="477519">
                  <a:moveTo>
                    <a:pt x="77279" y="380199"/>
                  </a:moveTo>
                  <a:lnTo>
                    <a:pt x="75717" y="379336"/>
                  </a:lnTo>
                  <a:lnTo>
                    <a:pt x="75552" y="379336"/>
                  </a:lnTo>
                  <a:lnTo>
                    <a:pt x="73799" y="371652"/>
                  </a:lnTo>
                  <a:lnTo>
                    <a:pt x="70002" y="369989"/>
                  </a:lnTo>
                  <a:lnTo>
                    <a:pt x="69850" y="370154"/>
                  </a:lnTo>
                  <a:lnTo>
                    <a:pt x="69850" y="381063"/>
                  </a:lnTo>
                  <a:lnTo>
                    <a:pt x="68110" y="382447"/>
                  </a:lnTo>
                  <a:lnTo>
                    <a:pt x="67983" y="386067"/>
                  </a:lnTo>
                  <a:lnTo>
                    <a:pt x="67932" y="387629"/>
                  </a:lnTo>
                  <a:lnTo>
                    <a:pt x="67919" y="387832"/>
                  </a:lnTo>
                  <a:lnTo>
                    <a:pt x="67081" y="381063"/>
                  </a:lnTo>
                  <a:lnTo>
                    <a:pt x="66967" y="380199"/>
                  </a:lnTo>
                  <a:lnTo>
                    <a:pt x="66903" y="379679"/>
                  </a:lnTo>
                  <a:lnTo>
                    <a:pt x="69850" y="381063"/>
                  </a:lnTo>
                  <a:lnTo>
                    <a:pt x="69850" y="370154"/>
                  </a:lnTo>
                  <a:lnTo>
                    <a:pt x="66675" y="373392"/>
                  </a:lnTo>
                  <a:lnTo>
                    <a:pt x="66446" y="379336"/>
                  </a:lnTo>
                  <a:lnTo>
                    <a:pt x="66433" y="379679"/>
                  </a:lnTo>
                  <a:lnTo>
                    <a:pt x="66382" y="380885"/>
                  </a:lnTo>
                  <a:lnTo>
                    <a:pt x="64490" y="379679"/>
                  </a:lnTo>
                  <a:lnTo>
                    <a:pt x="64033" y="380885"/>
                  </a:lnTo>
                  <a:lnTo>
                    <a:pt x="62064" y="386067"/>
                  </a:lnTo>
                  <a:lnTo>
                    <a:pt x="64490" y="386067"/>
                  </a:lnTo>
                  <a:lnTo>
                    <a:pt x="67919" y="387959"/>
                  </a:lnTo>
                  <a:lnTo>
                    <a:pt x="67818" y="391083"/>
                  </a:lnTo>
                  <a:lnTo>
                    <a:pt x="67767" y="392303"/>
                  </a:lnTo>
                  <a:lnTo>
                    <a:pt x="71056" y="389178"/>
                  </a:lnTo>
                  <a:lnTo>
                    <a:pt x="71742" y="388493"/>
                  </a:lnTo>
                  <a:lnTo>
                    <a:pt x="71882" y="388150"/>
                  </a:lnTo>
                  <a:lnTo>
                    <a:pt x="72009" y="387845"/>
                  </a:lnTo>
                  <a:lnTo>
                    <a:pt x="72097" y="387629"/>
                  </a:lnTo>
                  <a:lnTo>
                    <a:pt x="72961" y="388150"/>
                  </a:lnTo>
                  <a:lnTo>
                    <a:pt x="77279" y="391083"/>
                  </a:lnTo>
                  <a:lnTo>
                    <a:pt x="77279" y="380199"/>
                  </a:lnTo>
                  <a:close/>
                </a:path>
                <a:path w="966469" h="477519">
                  <a:moveTo>
                    <a:pt x="107365" y="406133"/>
                  </a:moveTo>
                  <a:lnTo>
                    <a:pt x="102870" y="405269"/>
                  </a:lnTo>
                  <a:lnTo>
                    <a:pt x="102349" y="406133"/>
                  </a:lnTo>
                  <a:lnTo>
                    <a:pt x="101485" y="407339"/>
                  </a:lnTo>
                  <a:lnTo>
                    <a:pt x="101663" y="407860"/>
                  </a:lnTo>
                  <a:lnTo>
                    <a:pt x="104076" y="412000"/>
                  </a:lnTo>
                  <a:lnTo>
                    <a:pt x="107365" y="406133"/>
                  </a:lnTo>
                  <a:close/>
                </a:path>
                <a:path w="966469" h="477519">
                  <a:moveTo>
                    <a:pt x="111340" y="395414"/>
                  </a:moveTo>
                  <a:lnTo>
                    <a:pt x="110998" y="392811"/>
                  </a:lnTo>
                  <a:lnTo>
                    <a:pt x="110477" y="391083"/>
                  </a:lnTo>
                  <a:lnTo>
                    <a:pt x="106667" y="391604"/>
                  </a:lnTo>
                  <a:lnTo>
                    <a:pt x="107365" y="394030"/>
                  </a:lnTo>
                  <a:lnTo>
                    <a:pt x="108229" y="396100"/>
                  </a:lnTo>
                  <a:lnTo>
                    <a:pt x="111340" y="395414"/>
                  </a:lnTo>
                  <a:close/>
                </a:path>
                <a:path w="966469" h="477519">
                  <a:moveTo>
                    <a:pt x="116700" y="413385"/>
                  </a:moveTo>
                  <a:lnTo>
                    <a:pt x="116522" y="412000"/>
                  </a:lnTo>
                  <a:lnTo>
                    <a:pt x="114973" y="412000"/>
                  </a:lnTo>
                  <a:lnTo>
                    <a:pt x="114630" y="413042"/>
                  </a:lnTo>
                  <a:lnTo>
                    <a:pt x="114630" y="414248"/>
                  </a:lnTo>
                  <a:lnTo>
                    <a:pt x="116179" y="414426"/>
                  </a:lnTo>
                  <a:lnTo>
                    <a:pt x="116700" y="413385"/>
                  </a:lnTo>
                  <a:close/>
                </a:path>
                <a:path w="966469" h="477519">
                  <a:moveTo>
                    <a:pt x="117741" y="409409"/>
                  </a:moveTo>
                  <a:lnTo>
                    <a:pt x="117221" y="407682"/>
                  </a:lnTo>
                  <a:lnTo>
                    <a:pt x="115493" y="408889"/>
                  </a:lnTo>
                  <a:lnTo>
                    <a:pt x="115138" y="409930"/>
                  </a:lnTo>
                  <a:lnTo>
                    <a:pt x="115658" y="410972"/>
                  </a:lnTo>
                  <a:lnTo>
                    <a:pt x="116700" y="410629"/>
                  </a:lnTo>
                  <a:lnTo>
                    <a:pt x="117563" y="410794"/>
                  </a:lnTo>
                  <a:lnTo>
                    <a:pt x="117741" y="409409"/>
                  </a:lnTo>
                  <a:close/>
                </a:path>
                <a:path w="966469" h="477519">
                  <a:moveTo>
                    <a:pt x="118046" y="403136"/>
                  </a:moveTo>
                  <a:lnTo>
                    <a:pt x="115862" y="399986"/>
                  </a:lnTo>
                  <a:lnTo>
                    <a:pt x="112141" y="399186"/>
                  </a:lnTo>
                  <a:lnTo>
                    <a:pt x="109613" y="402844"/>
                  </a:lnTo>
                  <a:lnTo>
                    <a:pt x="107188" y="407162"/>
                  </a:lnTo>
                  <a:lnTo>
                    <a:pt x="110642" y="407682"/>
                  </a:lnTo>
                  <a:lnTo>
                    <a:pt x="112725" y="409930"/>
                  </a:lnTo>
                  <a:lnTo>
                    <a:pt x="114630" y="412877"/>
                  </a:lnTo>
                  <a:lnTo>
                    <a:pt x="114630" y="406996"/>
                  </a:lnTo>
                  <a:lnTo>
                    <a:pt x="116001" y="406476"/>
                  </a:lnTo>
                  <a:lnTo>
                    <a:pt x="118046" y="403136"/>
                  </a:lnTo>
                  <a:close/>
                </a:path>
                <a:path w="966469" h="477519">
                  <a:moveTo>
                    <a:pt x="118605" y="426872"/>
                  </a:moveTo>
                  <a:lnTo>
                    <a:pt x="114439" y="423468"/>
                  </a:lnTo>
                  <a:lnTo>
                    <a:pt x="117221" y="415988"/>
                  </a:lnTo>
                  <a:lnTo>
                    <a:pt x="112382" y="418922"/>
                  </a:lnTo>
                  <a:lnTo>
                    <a:pt x="111506" y="419265"/>
                  </a:lnTo>
                  <a:lnTo>
                    <a:pt x="110642" y="419785"/>
                  </a:lnTo>
                  <a:lnTo>
                    <a:pt x="110998" y="420992"/>
                  </a:lnTo>
                  <a:lnTo>
                    <a:pt x="111404" y="422033"/>
                  </a:lnTo>
                  <a:lnTo>
                    <a:pt x="109207" y="425323"/>
                  </a:lnTo>
                  <a:lnTo>
                    <a:pt x="109093" y="425488"/>
                  </a:lnTo>
                  <a:lnTo>
                    <a:pt x="106667" y="425323"/>
                  </a:lnTo>
                  <a:lnTo>
                    <a:pt x="106540" y="425488"/>
                  </a:lnTo>
                  <a:lnTo>
                    <a:pt x="106413" y="425653"/>
                  </a:lnTo>
                  <a:lnTo>
                    <a:pt x="106413" y="434047"/>
                  </a:lnTo>
                  <a:lnTo>
                    <a:pt x="106324" y="433095"/>
                  </a:lnTo>
                  <a:lnTo>
                    <a:pt x="106057" y="433209"/>
                  </a:lnTo>
                  <a:lnTo>
                    <a:pt x="103390" y="434314"/>
                  </a:lnTo>
                  <a:lnTo>
                    <a:pt x="105117" y="431025"/>
                  </a:lnTo>
                  <a:lnTo>
                    <a:pt x="106019" y="433095"/>
                  </a:lnTo>
                  <a:lnTo>
                    <a:pt x="106324" y="433095"/>
                  </a:lnTo>
                  <a:lnTo>
                    <a:pt x="106413" y="434047"/>
                  </a:lnTo>
                  <a:lnTo>
                    <a:pt x="106413" y="425653"/>
                  </a:lnTo>
                  <a:lnTo>
                    <a:pt x="104813" y="427685"/>
                  </a:lnTo>
                  <a:lnTo>
                    <a:pt x="104838" y="426872"/>
                  </a:lnTo>
                  <a:lnTo>
                    <a:pt x="104940" y="422211"/>
                  </a:lnTo>
                  <a:lnTo>
                    <a:pt x="110134" y="413562"/>
                  </a:lnTo>
                  <a:lnTo>
                    <a:pt x="100444" y="411480"/>
                  </a:lnTo>
                  <a:lnTo>
                    <a:pt x="100444" y="422897"/>
                  </a:lnTo>
                  <a:lnTo>
                    <a:pt x="100139" y="423202"/>
                  </a:lnTo>
                  <a:lnTo>
                    <a:pt x="98374" y="423938"/>
                  </a:lnTo>
                  <a:lnTo>
                    <a:pt x="96469" y="422732"/>
                  </a:lnTo>
                  <a:lnTo>
                    <a:pt x="96291" y="422821"/>
                  </a:lnTo>
                  <a:lnTo>
                    <a:pt x="96291" y="426351"/>
                  </a:lnTo>
                  <a:lnTo>
                    <a:pt x="96164" y="426415"/>
                  </a:lnTo>
                  <a:lnTo>
                    <a:pt x="96291" y="426351"/>
                  </a:lnTo>
                  <a:lnTo>
                    <a:pt x="96291" y="422821"/>
                  </a:lnTo>
                  <a:lnTo>
                    <a:pt x="95262" y="423278"/>
                  </a:lnTo>
                  <a:lnTo>
                    <a:pt x="95262" y="425323"/>
                  </a:lnTo>
                  <a:lnTo>
                    <a:pt x="94716" y="426529"/>
                  </a:lnTo>
                  <a:lnTo>
                    <a:pt x="94564" y="426529"/>
                  </a:lnTo>
                  <a:lnTo>
                    <a:pt x="95008" y="425488"/>
                  </a:lnTo>
                  <a:lnTo>
                    <a:pt x="95084" y="425323"/>
                  </a:lnTo>
                  <a:lnTo>
                    <a:pt x="94919" y="424281"/>
                  </a:lnTo>
                  <a:lnTo>
                    <a:pt x="94792" y="423989"/>
                  </a:lnTo>
                  <a:lnTo>
                    <a:pt x="95084" y="424459"/>
                  </a:lnTo>
                  <a:lnTo>
                    <a:pt x="95262" y="425323"/>
                  </a:lnTo>
                  <a:lnTo>
                    <a:pt x="95262" y="423278"/>
                  </a:lnTo>
                  <a:lnTo>
                    <a:pt x="94615" y="423570"/>
                  </a:lnTo>
                  <a:lnTo>
                    <a:pt x="94564" y="423418"/>
                  </a:lnTo>
                  <a:lnTo>
                    <a:pt x="96469" y="422554"/>
                  </a:lnTo>
                  <a:lnTo>
                    <a:pt x="97015" y="422897"/>
                  </a:lnTo>
                  <a:lnTo>
                    <a:pt x="98374" y="423760"/>
                  </a:lnTo>
                  <a:lnTo>
                    <a:pt x="100444" y="422897"/>
                  </a:lnTo>
                  <a:lnTo>
                    <a:pt x="100444" y="411480"/>
                  </a:lnTo>
                  <a:lnTo>
                    <a:pt x="98894" y="411137"/>
                  </a:lnTo>
                  <a:lnTo>
                    <a:pt x="98539" y="411492"/>
                  </a:lnTo>
                  <a:lnTo>
                    <a:pt x="94742" y="410794"/>
                  </a:lnTo>
                  <a:lnTo>
                    <a:pt x="95072" y="411492"/>
                  </a:lnTo>
                  <a:lnTo>
                    <a:pt x="97332" y="416153"/>
                  </a:lnTo>
                  <a:lnTo>
                    <a:pt x="93179" y="418058"/>
                  </a:lnTo>
                  <a:lnTo>
                    <a:pt x="92748" y="420827"/>
                  </a:lnTo>
                  <a:lnTo>
                    <a:pt x="92671" y="421347"/>
                  </a:lnTo>
                  <a:lnTo>
                    <a:pt x="93243" y="422211"/>
                  </a:lnTo>
                  <a:lnTo>
                    <a:pt x="93357" y="422376"/>
                  </a:lnTo>
                  <a:lnTo>
                    <a:pt x="91630" y="420827"/>
                  </a:lnTo>
                  <a:lnTo>
                    <a:pt x="90868" y="422211"/>
                  </a:lnTo>
                  <a:lnTo>
                    <a:pt x="90766" y="422376"/>
                  </a:lnTo>
                  <a:lnTo>
                    <a:pt x="90678" y="422554"/>
                  </a:lnTo>
                  <a:lnTo>
                    <a:pt x="88569" y="426351"/>
                  </a:lnTo>
                  <a:lnTo>
                    <a:pt x="88468" y="426529"/>
                  </a:lnTo>
                  <a:lnTo>
                    <a:pt x="87414" y="428434"/>
                  </a:lnTo>
                  <a:lnTo>
                    <a:pt x="86918" y="429336"/>
                  </a:lnTo>
                  <a:lnTo>
                    <a:pt x="88341" y="423075"/>
                  </a:lnTo>
                  <a:lnTo>
                    <a:pt x="84886" y="425488"/>
                  </a:lnTo>
                  <a:lnTo>
                    <a:pt x="84366" y="426008"/>
                  </a:lnTo>
                  <a:lnTo>
                    <a:pt x="84201" y="426707"/>
                  </a:lnTo>
                  <a:lnTo>
                    <a:pt x="84543" y="427393"/>
                  </a:lnTo>
                  <a:lnTo>
                    <a:pt x="86372" y="430314"/>
                  </a:lnTo>
                  <a:lnTo>
                    <a:pt x="86271" y="430504"/>
                  </a:lnTo>
                  <a:lnTo>
                    <a:pt x="86448" y="430428"/>
                  </a:lnTo>
                  <a:lnTo>
                    <a:pt x="86614" y="430682"/>
                  </a:lnTo>
                  <a:lnTo>
                    <a:pt x="86690" y="430326"/>
                  </a:lnTo>
                  <a:lnTo>
                    <a:pt x="91109" y="428434"/>
                  </a:lnTo>
                  <a:lnTo>
                    <a:pt x="90335" y="431025"/>
                  </a:lnTo>
                  <a:lnTo>
                    <a:pt x="90233" y="431368"/>
                  </a:lnTo>
                  <a:lnTo>
                    <a:pt x="90068" y="431888"/>
                  </a:lnTo>
                  <a:lnTo>
                    <a:pt x="88455" y="433095"/>
                  </a:lnTo>
                  <a:lnTo>
                    <a:pt x="87312" y="433959"/>
                  </a:lnTo>
                  <a:lnTo>
                    <a:pt x="84886" y="436727"/>
                  </a:lnTo>
                  <a:lnTo>
                    <a:pt x="88341" y="437946"/>
                  </a:lnTo>
                  <a:lnTo>
                    <a:pt x="91973" y="438975"/>
                  </a:lnTo>
                  <a:lnTo>
                    <a:pt x="95605" y="440182"/>
                  </a:lnTo>
                  <a:lnTo>
                    <a:pt x="95669" y="439318"/>
                  </a:lnTo>
                  <a:lnTo>
                    <a:pt x="95770" y="437946"/>
                  </a:lnTo>
                  <a:lnTo>
                    <a:pt x="95872" y="436562"/>
                  </a:lnTo>
                  <a:lnTo>
                    <a:pt x="95999" y="435000"/>
                  </a:lnTo>
                  <a:lnTo>
                    <a:pt x="96037" y="434479"/>
                  </a:lnTo>
                  <a:lnTo>
                    <a:pt x="96113" y="433273"/>
                  </a:lnTo>
                  <a:lnTo>
                    <a:pt x="100101" y="433616"/>
                  </a:lnTo>
                  <a:lnTo>
                    <a:pt x="100215" y="433959"/>
                  </a:lnTo>
                  <a:lnTo>
                    <a:pt x="100342" y="434314"/>
                  </a:lnTo>
                  <a:lnTo>
                    <a:pt x="101942" y="438975"/>
                  </a:lnTo>
                  <a:lnTo>
                    <a:pt x="102006" y="439153"/>
                  </a:lnTo>
                  <a:lnTo>
                    <a:pt x="101307" y="440016"/>
                  </a:lnTo>
                  <a:lnTo>
                    <a:pt x="100279" y="440702"/>
                  </a:lnTo>
                  <a:lnTo>
                    <a:pt x="99415" y="441401"/>
                  </a:lnTo>
                  <a:lnTo>
                    <a:pt x="104076" y="442950"/>
                  </a:lnTo>
                  <a:lnTo>
                    <a:pt x="106845" y="441401"/>
                  </a:lnTo>
                  <a:lnTo>
                    <a:pt x="109956" y="439318"/>
                  </a:lnTo>
                  <a:lnTo>
                    <a:pt x="106667" y="436562"/>
                  </a:lnTo>
                  <a:lnTo>
                    <a:pt x="106514" y="435000"/>
                  </a:lnTo>
                  <a:lnTo>
                    <a:pt x="106527" y="434403"/>
                  </a:lnTo>
                  <a:lnTo>
                    <a:pt x="106845" y="435000"/>
                  </a:lnTo>
                  <a:lnTo>
                    <a:pt x="112547" y="434479"/>
                  </a:lnTo>
                  <a:lnTo>
                    <a:pt x="112496" y="433095"/>
                  </a:lnTo>
                  <a:lnTo>
                    <a:pt x="112382" y="429818"/>
                  </a:lnTo>
                  <a:lnTo>
                    <a:pt x="118605" y="426872"/>
                  </a:lnTo>
                  <a:close/>
                </a:path>
                <a:path w="966469" h="477519">
                  <a:moveTo>
                    <a:pt x="125514" y="369912"/>
                  </a:moveTo>
                  <a:lnTo>
                    <a:pt x="119811" y="368960"/>
                  </a:lnTo>
                  <a:lnTo>
                    <a:pt x="117386" y="369646"/>
                  </a:lnTo>
                  <a:lnTo>
                    <a:pt x="119291" y="373456"/>
                  </a:lnTo>
                  <a:lnTo>
                    <a:pt x="118770" y="375526"/>
                  </a:lnTo>
                  <a:lnTo>
                    <a:pt x="121920" y="379920"/>
                  </a:lnTo>
                  <a:lnTo>
                    <a:pt x="125196" y="375805"/>
                  </a:lnTo>
                  <a:lnTo>
                    <a:pt x="125514" y="369912"/>
                  </a:lnTo>
                  <a:close/>
                </a:path>
                <a:path w="966469" h="477519">
                  <a:moveTo>
                    <a:pt x="127596" y="391426"/>
                  </a:moveTo>
                  <a:lnTo>
                    <a:pt x="126720" y="389356"/>
                  </a:lnTo>
                  <a:lnTo>
                    <a:pt x="125514" y="386765"/>
                  </a:lnTo>
                  <a:lnTo>
                    <a:pt x="124472" y="389699"/>
                  </a:lnTo>
                  <a:lnTo>
                    <a:pt x="123266" y="390055"/>
                  </a:lnTo>
                  <a:lnTo>
                    <a:pt x="120154" y="391782"/>
                  </a:lnTo>
                  <a:lnTo>
                    <a:pt x="123444" y="397306"/>
                  </a:lnTo>
                  <a:lnTo>
                    <a:pt x="125349" y="394893"/>
                  </a:lnTo>
                  <a:lnTo>
                    <a:pt x="127241" y="393166"/>
                  </a:lnTo>
                  <a:lnTo>
                    <a:pt x="127596" y="391426"/>
                  </a:lnTo>
                  <a:close/>
                </a:path>
                <a:path w="966469" h="477519">
                  <a:moveTo>
                    <a:pt x="129146" y="447967"/>
                  </a:moveTo>
                  <a:lnTo>
                    <a:pt x="127419" y="447789"/>
                  </a:lnTo>
                  <a:lnTo>
                    <a:pt x="126377" y="449173"/>
                  </a:lnTo>
                  <a:lnTo>
                    <a:pt x="127241" y="449351"/>
                  </a:lnTo>
                  <a:lnTo>
                    <a:pt x="128282" y="449694"/>
                  </a:lnTo>
                  <a:lnTo>
                    <a:pt x="129146" y="449872"/>
                  </a:lnTo>
                  <a:lnTo>
                    <a:pt x="129146" y="447967"/>
                  </a:lnTo>
                  <a:close/>
                </a:path>
                <a:path w="966469" h="477519">
                  <a:moveTo>
                    <a:pt x="133464" y="383133"/>
                  </a:moveTo>
                  <a:lnTo>
                    <a:pt x="130708" y="376212"/>
                  </a:lnTo>
                  <a:lnTo>
                    <a:pt x="129844" y="378980"/>
                  </a:lnTo>
                  <a:lnTo>
                    <a:pt x="129489" y="380365"/>
                  </a:lnTo>
                  <a:lnTo>
                    <a:pt x="128460" y="381927"/>
                  </a:lnTo>
                  <a:lnTo>
                    <a:pt x="130009" y="382612"/>
                  </a:lnTo>
                  <a:lnTo>
                    <a:pt x="133464" y="383133"/>
                  </a:lnTo>
                  <a:close/>
                </a:path>
                <a:path w="966469" h="477519">
                  <a:moveTo>
                    <a:pt x="139522" y="451777"/>
                  </a:moveTo>
                  <a:lnTo>
                    <a:pt x="138823" y="451421"/>
                  </a:lnTo>
                  <a:lnTo>
                    <a:pt x="137795" y="450735"/>
                  </a:lnTo>
                  <a:lnTo>
                    <a:pt x="138480" y="446417"/>
                  </a:lnTo>
                  <a:lnTo>
                    <a:pt x="132435" y="445719"/>
                  </a:lnTo>
                  <a:lnTo>
                    <a:pt x="130530" y="449173"/>
                  </a:lnTo>
                  <a:lnTo>
                    <a:pt x="130187" y="449872"/>
                  </a:lnTo>
                  <a:lnTo>
                    <a:pt x="130009" y="450037"/>
                  </a:lnTo>
                  <a:lnTo>
                    <a:pt x="133121" y="450913"/>
                  </a:lnTo>
                  <a:lnTo>
                    <a:pt x="136067" y="451777"/>
                  </a:lnTo>
                  <a:lnTo>
                    <a:pt x="139179" y="452640"/>
                  </a:lnTo>
                  <a:lnTo>
                    <a:pt x="139522" y="451777"/>
                  </a:lnTo>
                  <a:close/>
                </a:path>
                <a:path w="966469" h="477519">
                  <a:moveTo>
                    <a:pt x="140385" y="427050"/>
                  </a:moveTo>
                  <a:lnTo>
                    <a:pt x="137452" y="420128"/>
                  </a:lnTo>
                  <a:lnTo>
                    <a:pt x="136575" y="422897"/>
                  </a:lnTo>
                  <a:lnTo>
                    <a:pt x="136410" y="424281"/>
                  </a:lnTo>
                  <a:lnTo>
                    <a:pt x="135369" y="425843"/>
                  </a:lnTo>
                  <a:lnTo>
                    <a:pt x="136931" y="426529"/>
                  </a:lnTo>
                  <a:lnTo>
                    <a:pt x="140385" y="427050"/>
                  </a:lnTo>
                  <a:close/>
                </a:path>
                <a:path w="966469" h="477519">
                  <a:moveTo>
                    <a:pt x="144360" y="398868"/>
                  </a:moveTo>
                  <a:lnTo>
                    <a:pt x="141249" y="399910"/>
                  </a:lnTo>
                  <a:lnTo>
                    <a:pt x="140208" y="400418"/>
                  </a:lnTo>
                  <a:lnTo>
                    <a:pt x="140208" y="401281"/>
                  </a:lnTo>
                  <a:lnTo>
                    <a:pt x="140385" y="402158"/>
                  </a:lnTo>
                  <a:lnTo>
                    <a:pt x="142113" y="404914"/>
                  </a:lnTo>
                  <a:lnTo>
                    <a:pt x="144360" y="398868"/>
                  </a:lnTo>
                  <a:close/>
                </a:path>
                <a:path w="966469" h="477519">
                  <a:moveTo>
                    <a:pt x="150926" y="452285"/>
                  </a:moveTo>
                  <a:lnTo>
                    <a:pt x="148678" y="448487"/>
                  </a:lnTo>
                  <a:lnTo>
                    <a:pt x="145567" y="450215"/>
                  </a:lnTo>
                  <a:lnTo>
                    <a:pt x="144018" y="451078"/>
                  </a:lnTo>
                  <a:lnTo>
                    <a:pt x="143319" y="452462"/>
                  </a:lnTo>
                  <a:lnTo>
                    <a:pt x="143319" y="453847"/>
                  </a:lnTo>
                  <a:lnTo>
                    <a:pt x="145402" y="454367"/>
                  </a:lnTo>
                  <a:lnTo>
                    <a:pt x="147650" y="455053"/>
                  </a:lnTo>
                  <a:lnTo>
                    <a:pt x="149898" y="455574"/>
                  </a:lnTo>
                  <a:lnTo>
                    <a:pt x="150926" y="452285"/>
                  </a:lnTo>
                  <a:close/>
                </a:path>
                <a:path w="966469" h="477519">
                  <a:moveTo>
                    <a:pt x="159753" y="457136"/>
                  </a:moveTo>
                  <a:lnTo>
                    <a:pt x="156984" y="454710"/>
                  </a:lnTo>
                  <a:lnTo>
                    <a:pt x="155943" y="454710"/>
                  </a:lnTo>
                  <a:lnTo>
                    <a:pt x="155943" y="453148"/>
                  </a:lnTo>
                  <a:lnTo>
                    <a:pt x="155257" y="452120"/>
                  </a:lnTo>
                  <a:lnTo>
                    <a:pt x="152146" y="456615"/>
                  </a:lnTo>
                  <a:lnTo>
                    <a:pt x="159753" y="457136"/>
                  </a:lnTo>
                  <a:close/>
                </a:path>
                <a:path w="966469" h="477519">
                  <a:moveTo>
                    <a:pt x="169252" y="448830"/>
                  </a:moveTo>
                  <a:lnTo>
                    <a:pt x="168224" y="447789"/>
                  </a:lnTo>
                  <a:lnTo>
                    <a:pt x="168224" y="446925"/>
                  </a:lnTo>
                  <a:lnTo>
                    <a:pt x="166662" y="441921"/>
                  </a:lnTo>
                  <a:lnTo>
                    <a:pt x="162166" y="451777"/>
                  </a:lnTo>
                  <a:lnTo>
                    <a:pt x="167703" y="449694"/>
                  </a:lnTo>
                  <a:lnTo>
                    <a:pt x="169252" y="448830"/>
                  </a:lnTo>
                  <a:close/>
                </a:path>
                <a:path w="966469" h="477519">
                  <a:moveTo>
                    <a:pt x="172542" y="451599"/>
                  </a:moveTo>
                  <a:lnTo>
                    <a:pt x="168224" y="450215"/>
                  </a:lnTo>
                  <a:lnTo>
                    <a:pt x="169087" y="454190"/>
                  </a:lnTo>
                  <a:lnTo>
                    <a:pt x="169951" y="454888"/>
                  </a:lnTo>
                  <a:lnTo>
                    <a:pt x="172542" y="451599"/>
                  </a:lnTo>
                  <a:close/>
                </a:path>
                <a:path w="966469" h="477519">
                  <a:moveTo>
                    <a:pt x="173583" y="440537"/>
                  </a:moveTo>
                  <a:lnTo>
                    <a:pt x="168567" y="440182"/>
                  </a:lnTo>
                  <a:lnTo>
                    <a:pt x="167703" y="440537"/>
                  </a:lnTo>
                  <a:lnTo>
                    <a:pt x="167703" y="441223"/>
                  </a:lnTo>
                  <a:lnTo>
                    <a:pt x="168046" y="441744"/>
                  </a:lnTo>
                  <a:lnTo>
                    <a:pt x="168910" y="447281"/>
                  </a:lnTo>
                  <a:lnTo>
                    <a:pt x="173583" y="440537"/>
                  </a:lnTo>
                  <a:close/>
                </a:path>
                <a:path w="966469" h="477519">
                  <a:moveTo>
                    <a:pt x="179285" y="446417"/>
                  </a:moveTo>
                  <a:lnTo>
                    <a:pt x="175310" y="447103"/>
                  </a:lnTo>
                  <a:lnTo>
                    <a:pt x="173926" y="447789"/>
                  </a:lnTo>
                  <a:lnTo>
                    <a:pt x="173062" y="448665"/>
                  </a:lnTo>
                  <a:lnTo>
                    <a:pt x="173240" y="449529"/>
                  </a:lnTo>
                  <a:lnTo>
                    <a:pt x="175653" y="454710"/>
                  </a:lnTo>
                  <a:lnTo>
                    <a:pt x="179285" y="446417"/>
                  </a:lnTo>
                  <a:close/>
                </a:path>
                <a:path w="966469" h="477519">
                  <a:moveTo>
                    <a:pt x="227355" y="458520"/>
                  </a:moveTo>
                  <a:lnTo>
                    <a:pt x="226999" y="457479"/>
                  </a:lnTo>
                  <a:lnTo>
                    <a:pt x="226136" y="457136"/>
                  </a:lnTo>
                  <a:lnTo>
                    <a:pt x="224929" y="458685"/>
                  </a:lnTo>
                  <a:lnTo>
                    <a:pt x="225450" y="459549"/>
                  </a:lnTo>
                  <a:lnTo>
                    <a:pt x="226479" y="459892"/>
                  </a:lnTo>
                  <a:lnTo>
                    <a:pt x="227355" y="458520"/>
                  </a:lnTo>
                  <a:close/>
                </a:path>
                <a:path w="966469" h="477519">
                  <a:moveTo>
                    <a:pt x="228904" y="452640"/>
                  </a:moveTo>
                  <a:lnTo>
                    <a:pt x="228384" y="449351"/>
                  </a:lnTo>
                  <a:lnTo>
                    <a:pt x="226631" y="449541"/>
                  </a:lnTo>
                  <a:lnTo>
                    <a:pt x="228561" y="443471"/>
                  </a:lnTo>
                  <a:lnTo>
                    <a:pt x="225793" y="440537"/>
                  </a:lnTo>
                  <a:lnTo>
                    <a:pt x="221818" y="437248"/>
                  </a:lnTo>
                  <a:lnTo>
                    <a:pt x="216293" y="444220"/>
                  </a:lnTo>
                  <a:lnTo>
                    <a:pt x="216801" y="443306"/>
                  </a:lnTo>
                  <a:lnTo>
                    <a:pt x="214388" y="431203"/>
                  </a:lnTo>
                  <a:lnTo>
                    <a:pt x="210972" y="434949"/>
                  </a:lnTo>
                  <a:lnTo>
                    <a:pt x="210972" y="444703"/>
                  </a:lnTo>
                  <a:lnTo>
                    <a:pt x="206260" y="445198"/>
                  </a:lnTo>
                  <a:lnTo>
                    <a:pt x="204355" y="444855"/>
                  </a:lnTo>
                  <a:lnTo>
                    <a:pt x="204597" y="442531"/>
                  </a:lnTo>
                  <a:lnTo>
                    <a:pt x="205740" y="444677"/>
                  </a:lnTo>
                  <a:lnTo>
                    <a:pt x="209029" y="443128"/>
                  </a:lnTo>
                  <a:lnTo>
                    <a:pt x="210058" y="442785"/>
                  </a:lnTo>
                  <a:lnTo>
                    <a:pt x="210756" y="443814"/>
                  </a:lnTo>
                  <a:lnTo>
                    <a:pt x="210972" y="444703"/>
                  </a:lnTo>
                  <a:lnTo>
                    <a:pt x="210972" y="434949"/>
                  </a:lnTo>
                  <a:lnTo>
                    <a:pt x="209029" y="437070"/>
                  </a:lnTo>
                  <a:lnTo>
                    <a:pt x="207987" y="437946"/>
                  </a:lnTo>
                  <a:lnTo>
                    <a:pt x="206425" y="440016"/>
                  </a:lnTo>
                  <a:lnTo>
                    <a:pt x="205562" y="437070"/>
                  </a:lnTo>
                  <a:lnTo>
                    <a:pt x="200723" y="435178"/>
                  </a:lnTo>
                  <a:lnTo>
                    <a:pt x="203822" y="441071"/>
                  </a:lnTo>
                  <a:lnTo>
                    <a:pt x="201930" y="442950"/>
                  </a:lnTo>
                  <a:lnTo>
                    <a:pt x="199313" y="445198"/>
                  </a:lnTo>
                  <a:lnTo>
                    <a:pt x="198297" y="446062"/>
                  </a:lnTo>
                  <a:lnTo>
                    <a:pt x="198996" y="436727"/>
                  </a:lnTo>
                  <a:lnTo>
                    <a:pt x="194157" y="443306"/>
                  </a:lnTo>
                  <a:lnTo>
                    <a:pt x="193116" y="439318"/>
                  </a:lnTo>
                  <a:lnTo>
                    <a:pt x="188874" y="443306"/>
                  </a:lnTo>
                  <a:lnTo>
                    <a:pt x="187579" y="444512"/>
                  </a:lnTo>
                  <a:lnTo>
                    <a:pt x="188468" y="445554"/>
                  </a:lnTo>
                  <a:lnTo>
                    <a:pt x="189661" y="446925"/>
                  </a:lnTo>
                  <a:lnTo>
                    <a:pt x="191579" y="449630"/>
                  </a:lnTo>
                  <a:lnTo>
                    <a:pt x="186651" y="448678"/>
                  </a:lnTo>
                  <a:lnTo>
                    <a:pt x="184124" y="450037"/>
                  </a:lnTo>
                  <a:lnTo>
                    <a:pt x="183603" y="450913"/>
                  </a:lnTo>
                  <a:lnTo>
                    <a:pt x="183959" y="452640"/>
                  </a:lnTo>
                  <a:lnTo>
                    <a:pt x="184302" y="452462"/>
                  </a:lnTo>
                  <a:lnTo>
                    <a:pt x="188455" y="451421"/>
                  </a:lnTo>
                  <a:lnTo>
                    <a:pt x="188455" y="457758"/>
                  </a:lnTo>
                  <a:lnTo>
                    <a:pt x="187579" y="457644"/>
                  </a:lnTo>
                  <a:lnTo>
                    <a:pt x="186207" y="458000"/>
                  </a:lnTo>
                  <a:lnTo>
                    <a:pt x="185851" y="462318"/>
                  </a:lnTo>
                  <a:lnTo>
                    <a:pt x="185166" y="462140"/>
                  </a:lnTo>
                  <a:lnTo>
                    <a:pt x="184467" y="461797"/>
                  </a:lnTo>
                  <a:lnTo>
                    <a:pt x="183781" y="461632"/>
                  </a:lnTo>
                  <a:lnTo>
                    <a:pt x="184124" y="461454"/>
                  </a:lnTo>
                  <a:lnTo>
                    <a:pt x="184302" y="461276"/>
                  </a:lnTo>
                  <a:lnTo>
                    <a:pt x="184645" y="461111"/>
                  </a:lnTo>
                  <a:lnTo>
                    <a:pt x="184988" y="458520"/>
                  </a:lnTo>
                  <a:lnTo>
                    <a:pt x="184302" y="453326"/>
                  </a:lnTo>
                  <a:lnTo>
                    <a:pt x="180670" y="452640"/>
                  </a:lnTo>
                  <a:lnTo>
                    <a:pt x="178422" y="453326"/>
                  </a:lnTo>
                  <a:lnTo>
                    <a:pt x="179806" y="461111"/>
                  </a:lnTo>
                  <a:lnTo>
                    <a:pt x="176860" y="459028"/>
                  </a:lnTo>
                  <a:lnTo>
                    <a:pt x="175996" y="458863"/>
                  </a:lnTo>
                  <a:lnTo>
                    <a:pt x="175742" y="459003"/>
                  </a:lnTo>
                  <a:lnTo>
                    <a:pt x="176352" y="457644"/>
                  </a:lnTo>
                  <a:lnTo>
                    <a:pt x="173405" y="457644"/>
                  </a:lnTo>
                  <a:lnTo>
                    <a:pt x="173062" y="458520"/>
                  </a:lnTo>
                  <a:lnTo>
                    <a:pt x="172364" y="459549"/>
                  </a:lnTo>
                  <a:lnTo>
                    <a:pt x="172542" y="460248"/>
                  </a:lnTo>
                  <a:lnTo>
                    <a:pt x="174269" y="462318"/>
                  </a:lnTo>
                  <a:lnTo>
                    <a:pt x="175044" y="460565"/>
                  </a:lnTo>
                  <a:lnTo>
                    <a:pt x="175831" y="461632"/>
                  </a:lnTo>
                  <a:lnTo>
                    <a:pt x="187934" y="464388"/>
                  </a:lnTo>
                  <a:lnTo>
                    <a:pt x="193979" y="465607"/>
                  </a:lnTo>
                  <a:lnTo>
                    <a:pt x="193979" y="464908"/>
                  </a:lnTo>
                  <a:lnTo>
                    <a:pt x="194157" y="464045"/>
                  </a:lnTo>
                  <a:lnTo>
                    <a:pt x="194500" y="463181"/>
                  </a:lnTo>
                  <a:lnTo>
                    <a:pt x="197421" y="462089"/>
                  </a:lnTo>
                  <a:lnTo>
                    <a:pt x="196748" y="458012"/>
                  </a:lnTo>
                  <a:lnTo>
                    <a:pt x="194259" y="455282"/>
                  </a:lnTo>
                  <a:lnTo>
                    <a:pt x="191731" y="458165"/>
                  </a:lnTo>
                  <a:lnTo>
                    <a:pt x="189890" y="457936"/>
                  </a:lnTo>
                  <a:lnTo>
                    <a:pt x="193294" y="454533"/>
                  </a:lnTo>
                  <a:lnTo>
                    <a:pt x="195135" y="451916"/>
                  </a:lnTo>
                  <a:lnTo>
                    <a:pt x="192824" y="450418"/>
                  </a:lnTo>
                  <a:lnTo>
                    <a:pt x="195707" y="449694"/>
                  </a:lnTo>
                  <a:lnTo>
                    <a:pt x="195135" y="446925"/>
                  </a:lnTo>
                  <a:lnTo>
                    <a:pt x="195021" y="446760"/>
                  </a:lnTo>
                  <a:lnTo>
                    <a:pt x="194919" y="446062"/>
                  </a:lnTo>
                  <a:lnTo>
                    <a:pt x="194843" y="445554"/>
                  </a:lnTo>
                  <a:lnTo>
                    <a:pt x="194957" y="446062"/>
                  </a:lnTo>
                  <a:lnTo>
                    <a:pt x="195097" y="446760"/>
                  </a:lnTo>
                  <a:lnTo>
                    <a:pt x="196227" y="446925"/>
                  </a:lnTo>
                  <a:lnTo>
                    <a:pt x="196926" y="447624"/>
                  </a:lnTo>
                  <a:lnTo>
                    <a:pt x="196062" y="449529"/>
                  </a:lnTo>
                  <a:lnTo>
                    <a:pt x="197789" y="450913"/>
                  </a:lnTo>
                  <a:lnTo>
                    <a:pt x="196926" y="452805"/>
                  </a:lnTo>
                  <a:lnTo>
                    <a:pt x="198653" y="454025"/>
                  </a:lnTo>
                  <a:lnTo>
                    <a:pt x="200723" y="453161"/>
                  </a:lnTo>
                  <a:lnTo>
                    <a:pt x="201587" y="451078"/>
                  </a:lnTo>
                  <a:lnTo>
                    <a:pt x="203835" y="450913"/>
                  </a:lnTo>
                  <a:lnTo>
                    <a:pt x="211188" y="445579"/>
                  </a:lnTo>
                  <a:lnTo>
                    <a:pt x="211785" y="447967"/>
                  </a:lnTo>
                  <a:lnTo>
                    <a:pt x="214033" y="445033"/>
                  </a:lnTo>
                  <a:lnTo>
                    <a:pt x="214807" y="446087"/>
                  </a:lnTo>
                  <a:lnTo>
                    <a:pt x="213868" y="447281"/>
                  </a:lnTo>
                  <a:lnTo>
                    <a:pt x="220091" y="449694"/>
                  </a:lnTo>
                  <a:lnTo>
                    <a:pt x="221830" y="451332"/>
                  </a:lnTo>
                  <a:lnTo>
                    <a:pt x="217665" y="453161"/>
                  </a:lnTo>
                  <a:lnTo>
                    <a:pt x="215252" y="455714"/>
                  </a:lnTo>
                  <a:lnTo>
                    <a:pt x="215252" y="461454"/>
                  </a:lnTo>
                  <a:lnTo>
                    <a:pt x="215252" y="461632"/>
                  </a:lnTo>
                  <a:lnTo>
                    <a:pt x="215074" y="461721"/>
                  </a:lnTo>
                  <a:lnTo>
                    <a:pt x="215252" y="461454"/>
                  </a:lnTo>
                  <a:lnTo>
                    <a:pt x="215252" y="455714"/>
                  </a:lnTo>
                  <a:lnTo>
                    <a:pt x="215049" y="455917"/>
                  </a:lnTo>
                  <a:lnTo>
                    <a:pt x="215036" y="458152"/>
                  </a:lnTo>
                  <a:lnTo>
                    <a:pt x="214896" y="458292"/>
                  </a:lnTo>
                  <a:lnTo>
                    <a:pt x="214896" y="461797"/>
                  </a:lnTo>
                  <a:lnTo>
                    <a:pt x="214731" y="461975"/>
                  </a:lnTo>
                  <a:lnTo>
                    <a:pt x="214731" y="461797"/>
                  </a:lnTo>
                  <a:lnTo>
                    <a:pt x="214896" y="461797"/>
                  </a:lnTo>
                  <a:lnTo>
                    <a:pt x="214896" y="458292"/>
                  </a:lnTo>
                  <a:lnTo>
                    <a:pt x="213880" y="459206"/>
                  </a:lnTo>
                  <a:lnTo>
                    <a:pt x="212356" y="459206"/>
                  </a:lnTo>
                  <a:lnTo>
                    <a:pt x="207467" y="458863"/>
                  </a:lnTo>
                  <a:lnTo>
                    <a:pt x="207429" y="458152"/>
                  </a:lnTo>
                  <a:lnTo>
                    <a:pt x="207314" y="455917"/>
                  </a:lnTo>
                  <a:lnTo>
                    <a:pt x="207289" y="455396"/>
                  </a:lnTo>
                  <a:lnTo>
                    <a:pt x="201930" y="455574"/>
                  </a:lnTo>
                  <a:lnTo>
                    <a:pt x="202298" y="458152"/>
                  </a:lnTo>
                  <a:lnTo>
                    <a:pt x="202425" y="459028"/>
                  </a:lnTo>
                  <a:lnTo>
                    <a:pt x="202450" y="459206"/>
                  </a:lnTo>
                  <a:lnTo>
                    <a:pt x="202285" y="459028"/>
                  </a:lnTo>
                  <a:lnTo>
                    <a:pt x="202107" y="459206"/>
                  </a:lnTo>
                  <a:lnTo>
                    <a:pt x="201930" y="459206"/>
                  </a:lnTo>
                  <a:lnTo>
                    <a:pt x="199517" y="455574"/>
                  </a:lnTo>
                  <a:lnTo>
                    <a:pt x="198602" y="458863"/>
                  </a:lnTo>
                  <a:lnTo>
                    <a:pt x="198501" y="459206"/>
                  </a:lnTo>
                  <a:lnTo>
                    <a:pt x="197878" y="461454"/>
                  </a:lnTo>
                  <a:lnTo>
                    <a:pt x="197789" y="461797"/>
                  </a:lnTo>
                  <a:lnTo>
                    <a:pt x="197688" y="462140"/>
                  </a:lnTo>
                  <a:lnTo>
                    <a:pt x="196926" y="464908"/>
                  </a:lnTo>
                  <a:lnTo>
                    <a:pt x="201587" y="462140"/>
                  </a:lnTo>
                  <a:lnTo>
                    <a:pt x="202285" y="462495"/>
                  </a:lnTo>
                  <a:lnTo>
                    <a:pt x="203314" y="462661"/>
                  </a:lnTo>
                  <a:lnTo>
                    <a:pt x="203314" y="461797"/>
                  </a:lnTo>
                  <a:lnTo>
                    <a:pt x="203403" y="461975"/>
                  </a:lnTo>
                  <a:lnTo>
                    <a:pt x="203492" y="462661"/>
                  </a:lnTo>
                  <a:lnTo>
                    <a:pt x="203835" y="463003"/>
                  </a:lnTo>
                  <a:lnTo>
                    <a:pt x="203835" y="464388"/>
                  </a:lnTo>
                  <a:lnTo>
                    <a:pt x="203492" y="465772"/>
                  </a:lnTo>
                  <a:lnTo>
                    <a:pt x="203415" y="466471"/>
                  </a:lnTo>
                  <a:lnTo>
                    <a:pt x="203314" y="467334"/>
                  </a:lnTo>
                  <a:lnTo>
                    <a:pt x="208330" y="468198"/>
                  </a:lnTo>
                  <a:lnTo>
                    <a:pt x="213512" y="469239"/>
                  </a:lnTo>
                  <a:lnTo>
                    <a:pt x="218528" y="470103"/>
                  </a:lnTo>
                  <a:lnTo>
                    <a:pt x="218363" y="469582"/>
                  </a:lnTo>
                  <a:lnTo>
                    <a:pt x="218008" y="469404"/>
                  </a:lnTo>
                  <a:lnTo>
                    <a:pt x="216979" y="469404"/>
                  </a:lnTo>
                  <a:lnTo>
                    <a:pt x="217424" y="468198"/>
                  </a:lnTo>
                  <a:lnTo>
                    <a:pt x="217500" y="468020"/>
                  </a:lnTo>
                  <a:lnTo>
                    <a:pt x="216458" y="466471"/>
                  </a:lnTo>
                  <a:lnTo>
                    <a:pt x="216801" y="465086"/>
                  </a:lnTo>
                  <a:lnTo>
                    <a:pt x="217322" y="463880"/>
                  </a:lnTo>
                  <a:lnTo>
                    <a:pt x="219748" y="462838"/>
                  </a:lnTo>
                  <a:lnTo>
                    <a:pt x="218528" y="461454"/>
                  </a:lnTo>
                  <a:lnTo>
                    <a:pt x="221996" y="462000"/>
                  </a:lnTo>
                  <a:lnTo>
                    <a:pt x="221297" y="462318"/>
                  </a:lnTo>
                  <a:lnTo>
                    <a:pt x="220611" y="463003"/>
                  </a:lnTo>
                  <a:lnTo>
                    <a:pt x="220256" y="470789"/>
                  </a:lnTo>
                  <a:lnTo>
                    <a:pt x="222161" y="469925"/>
                  </a:lnTo>
                  <a:lnTo>
                    <a:pt x="224929" y="469239"/>
                  </a:lnTo>
                  <a:lnTo>
                    <a:pt x="225107" y="460590"/>
                  </a:lnTo>
                  <a:lnTo>
                    <a:pt x="224129" y="461035"/>
                  </a:lnTo>
                  <a:lnTo>
                    <a:pt x="224472" y="454990"/>
                  </a:lnTo>
                  <a:lnTo>
                    <a:pt x="226314" y="453847"/>
                  </a:lnTo>
                  <a:lnTo>
                    <a:pt x="228904" y="452640"/>
                  </a:lnTo>
                  <a:close/>
                </a:path>
                <a:path w="966469" h="477519">
                  <a:moveTo>
                    <a:pt x="236334" y="417017"/>
                  </a:moveTo>
                  <a:lnTo>
                    <a:pt x="227520" y="408724"/>
                  </a:lnTo>
                  <a:lnTo>
                    <a:pt x="226656" y="415467"/>
                  </a:lnTo>
                  <a:lnTo>
                    <a:pt x="224409" y="415632"/>
                  </a:lnTo>
                  <a:lnTo>
                    <a:pt x="223888" y="418744"/>
                  </a:lnTo>
                  <a:lnTo>
                    <a:pt x="222338" y="422033"/>
                  </a:lnTo>
                  <a:lnTo>
                    <a:pt x="220256" y="422033"/>
                  </a:lnTo>
                  <a:lnTo>
                    <a:pt x="220954" y="423938"/>
                  </a:lnTo>
                  <a:lnTo>
                    <a:pt x="221640" y="427393"/>
                  </a:lnTo>
                  <a:lnTo>
                    <a:pt x="223202" y="427913"/>
                  </a:lnTo>
                  <a:lnTo>
                    <a:pt x="224409" y="429120"/>
                  </a:lnTo>
                  <a:lnTo>
                    <a:pt x="226707" y="428053"/>
                  </a:lnTo>
                  <a:lnTo>
                    <a:pt x="226656" y="428256"/>
                  </a:lnTo>
                  <a:lnTo>
                    <a:pt x="231495" y="430161"/>
                  </a:lnTo>
                  <a:lnTo>
                    <a:pt x="231673" y="430682"/>
                  </a:lnTo>
                  <a:lnTo>
                    <a:pt x="232194" y="430682"/>
                  </a:lnTo>
                  <a:lnTo>
                    <a:pt x="232714" y="430847"/>
                  </a:lnTo>
                  <a:lnTo>
                    <a:pt x="232714" y="430339"/>
                  </a:lnTo>
                  <a:lnTo>
                    <a:pt x="235826" y="431025"/>
                  </a:lnTo>
                  <a:lnTo>
                    <a:pt x="235470" y="424103"/>
                  </a:lnTo>
                  <a:lnTo>
                    <a:pt x="235127" y="422376"/>
                  </a:lnTo>
                  <a:lnTo>
                    <a:pt x="231101" y="418858"/>
                  </a:lnTo>
                  <a:lnTo>
                    <a:pt x="236334" y="417017"/>
                  </a:lnTo>
                  <a:close/>
                </a:path>
                <a:path w="966469" h="477519">
                  <a:moveTo>
                    <a:pt x="276974" y="461975"/>
                  </a:moveTo>
                  <a:lnTo>
                    <a:pt x="270230" y="452805"/>
                  </a:lnTo>
                  <a:lnTo>
                    <a:pt x="267284" y="459727"/>
                  </a:lnTo>
                  <a:lnTo>
                    <a:pt x="267119" y="459981"/>
                  </a:lnTo>
                  <a:lnTo>
                    <a:pt x="267119" y="467855"/>
                  </a:lnTo>
                  <a:lnTo>
                    <a:pt x="264515" y="468541"/>
                  </a:lnTo>
                  <a:lnTo>
                    <a:pt x="264515" y="468198"/>
                  </a:lnTo>
                  <a:lnTo>
                    <a:pt x="264388" y="464604"/>
                  </a:lnTo>
                  <a:lnTo>
                    <a:pt x="265036" y="464743"/>
                  </a:lnTo>
                  <a:lnTo>
                    <a:pt x="264909" y="465251"/>
                  </a:lnTo>
                  <a:lnTo>
                    <a:pt x="264731" y="465950"/>
                  </a:lnTo>
                  <a:lnTo>
                    <a:pt x="264693" y="466128"/>
                  </a:lnTo>
                  <a:lnTo>
                    <a:pt x="265658" y="466813"/>
                  </a:lnTo>
                  <a:lnTo>
                    <a:pt x="267119" y="467855"/>
                  </a:lnTo>
                  <a:lnTo>
                    <a:pt x="267119" y="459981"/>
                  </a:lnTo>
                  <a:lnTo>
                    <a:pt x="266598" y="460768"/>
                  </a:lnTo>
                  <a:lnTo>
                    <a:pt x="265557" y="463181"/>
                  </a:lnTo>
                  <a:lnTo>
                    <a:pt x="263829" y="460933"/>
                  </a:lnTo>
                  <a:lnTo>
                    <a:pt x="260032" y="460768"/>
                  </a:lnTo>
                  <a:lnTo>
                    <a:pt x="261721" y="463181"/>
                  </a:lnTo>
                  <a:lnTo>
                    <a:pt x="261962" y="463524"/>
                  </a:lnTo>
                  <a:lnTo>
                    <a:pt x="262445" y="464223"/>
                  </a:lnTo>
                  <a:lnTo>
                    <a:pt x="263753" y="464477"/>
                  </a:lnTo>
                  <a:lnTo>
                    <a:pt x="261404" y="468198"/>
                  </a:lnTo>
                  <a:lnTo>
                    <a:pt x="259676" y="466128"/>
                  </a:lnTo>
                  <a:lnTo>
                    <a:pt x="256222" y="463880"/>
                  </a:lnTo>
                  <a:lnTo>
                    <a:pt x="256120" y="465251"/>
                  </a:lnTo>
                  <a:lnTo>
                    <a:pt x="256006" y="466813"/>
                  </a:lnTo>
                  <a:lnTo>
                    <a:pt x="255905" y="468198"/>
                  </a:lnTo>
                  <a:lnTo>
                    <a:pt x="255879" y="468541"/>
                  </a:lnTo>
                  <a:lnTo>
                    <a:pt x="255397" y="468884"/>
                  </a:lnTo>
                  <a:lnTo>
                    <a:pt x="254660" y="469404"/>
                  </a:lnTo>
                  <a:lnTo>
                    <a:pt x="253453" y="471131"/>
                  </a:lnTo>
                  <a:lnTo>
                    <a:pt x="255016" y="472173"/>
                  </a:lnTo>
                  <a:lnTo>
                    <a:pt x="253796" y="473379"/>
                  </a:lnTo>
                  <a:lnTo>
                    <a:pt x="253860" y="473735"/>
                  </a:lnTo>
                  <a:lnTo>
                    <a:pt x="253974" y="475107"/>
                  </a:lnTo>
                  <a:lnTo>
                    <a:pt x="254495" y="475462"/>
                  </a:lnTo>
                  <a:lnTo>
                    <a:pt x="255358" y="475627"/>
                  </a:lnTo>
                  <a:lnTo>
                    <a:pt x="256222" y="475627"/>
                  </a:lnTo>
                  <a:lnTo>
                    <a:pt x="257086" y="475805"/>
                  </a:lnTo>
                  <a:lnTo>
                    <a:pt x="257429" y="475107"/>
                  </a:lnTo>
                  <a:lnTo>
                    <a:pt x="257606" y="474599"/>
                  </a:lnTo>
                  <a:lnTo>
                    <a:pt x="257429" y="473735"/>
                  </a:lnTo>
                  <a:lnTo>
                    <a:pt x="263652" y="477012"/>
                  </a:lnTo>
                  <a:lnTo>
                    <a:pt x="265734" y="475462"/>
                  </a:lnTo>
                  <a:lnTo>
                    <a:pt x="269265" y="469061"/>
                  </a:lnTo>
                  <a:lnTo>
                    <a:pt x="269367" y="468884"/>
                  </a:lnTo>
                  <a:lnTo>
                    <a:pt x="271259" y="469925"/>
                  </a:lnTo>
                  <a:lnTo>
                    <a:pt x="271957" y="469061"/>
                  </a:lnTo>
                  <a:lnTo>
                    <a:pt x="271983" y="468884"/>
                  </a:lnTo>
                  <a:lnTo>
                    <a:pt x="272084" y="468198"/>
                  </a:lnTo>
                  <a:lnTo>
                    <a:pt x="272199" y="467499"/>
                  </a:lnTo>
                  <a:lnTo>
                    <a:pt x="272300" y="466813"/>
                  </a:lnTo>
                  <a:lnTo>
                    <a:pt x="273507" y="467499"/>
                  </a:lnTo>
                  <a:lnTo>
                    <a:pt x="274726" y="465251"/>
                  </a:lnTo>
                  <a:lnTo>
                    <a:pt x="275932" y="465950"/>
                  </a:lnTo>
                  <a:lnTo>
                    <a:pt x="276974" y="461975"/>
                  </a:lnTo>
                  <a:close/>
                </a:path>
                <a:path w="966469" h="477519">
                  <a:moveTo>
                    <a:pt x="471474" y="364985"/>
                  </a:moveTo>
                  <a:lnTo>
                    <a:pt x="471297" y="358762"/>
                  </a:lnTo>
                  <a:lnTo>
                    <a:pt x="469226" y="360654"/>
                  </a:lnTo>
                  <a:lnTo>
                    <a:pt x="468706" y="361353"/>
                  </a:lnTo>
                  <a:lnTo>
                    <a:pt x="468528" y="362216"/>
                  </a:lnTo>
                  <a:lnTo>
                    <a:pt x="469404" y="363245"/>
                  </a:lnTo>
                  <a:lnTo>
                    <a:pt x="471474" y="364985"/>
                  </a:lnTo>
                  <a:close/>
                </a:path>
                <a:path w="966469" h="477519">
                  <a:moveTo>
                    <a:pt x="509333" y="463702"/>
                  </a:moveTo>
                  <a:lnTo>
                    <a:pt x="506564" y="462661"/>
                  </a:lnTo>
                  <a:lnTo>
                    <a:pt x="504837" y="461276"/>
                  </a:lnTo>
                  <a:lnTo>
                    <a:pt x="503974" y="464908"/>
                  </a:lnTo>
                  <a:lnTo>
                    <a:pt x="505358" y="465251"/>
                  </a:lnTo>
                  <a:lnTo>
                    <a:pt x="507949" y="466471"/>
                  </a:lnTo>
                  <a:lnTo>
                    <a:pt x="509333" y="463702"/>
                  </a:lnTo>
                  <a:close/>
                </a:path>
                <a:path w="966469" h="477519">
                  <a:moveTo>
                    <a:pt x="764692" y="297903"/>
                  </a:moveTo>
                  <a:lnTo>
                    <a:pt x="760895" y="289420"/>
                  </a:lnTo>
                  <a:lnTo>
                    <a:pt x="756742" y="289775"/>
                  </a:lnTo>
                  <a:lnTo>
                    <a:pt x="756399" y="288734"/>
                  </a:lnTo>
                  <a:lnTo>
                    <a:pt x="755535" y="287693"/>
                  </a:lnTo>
                  <a:lnTo>
                    <a:pt x="754151" y="288556"/>
                  </a:lnTo>
                  <a:lnTo>
                    <a:pt x="751725" y="287528"/>
                  </a:lnTo>
                  <a:lnTo>
                    <a:pt x="749312" y="286664"/>
                  </a:lnTo>
                  <a:lnTo>
                    <a:pt x="746887" y="285280"/>
                  </a:lnTo>
                  <a:lnTo>
                    <a:pt x="746544" y="288048"/>
                  </a:lnTo>
                  <a:lnTo>
                    <a:pt x="742391" y="285965"/>
                  </a:lnTo>
                  <a:lnTo>
                    <a:pt x="742911" y="288556"/>
                  </a:lnTo>
                  <a:lnTo>
                    <a:pt x="740498" y="288213"/>
                  </a:lnTo>
                  <a:lnTo>
                    <a:pt x="740143" y="290804"/>
                  </a:lnTo>
                  <a:lnTo>
                    <a:pt x="742746" y="292023"/>
                  </a:lnTo>
                  <a:lnTo>
                    <a:pt x="742226" y="298069"/>
                  </a:lnTo>
                  <a:lnTo>
                    <a:pt x="739457" y="307759"/>
                  </a:lnTo>
                  <a:lnTo>
                    <a:pt x="748614" y="305854"/>
                  </a:lnTo>
                  <a:lnTo>
                    <a:pt x="748614" y="305511"/>
                  </a:lnTo>
                  <a:lnTo>
                    <a:pt x="748449" y="304812"/>
                  </a:lnTo>
                  <a:lnTo>
                    <a:pt x="748614" y="304634"/>
                  </a:lnTo>
                  <a:lnTo>
                    <a:pt x="749312" y="304292"/>
                  </a:lnTo>
                  <a:lnTo>
                    <a:pt x="749833" y="305854"/>
                  </a:lnTo>
                  <a:lnTo>
                    <a:pt x="750862" y="306019"/>
                  </a:lnTo>
                  <a:lnTo>
                    <a:pt x="751560" y="305333"/>
                  </a:lnTo>
                  <a:lnTo>
                    <a:pt x="752081" y="304634"/>
                  </a:lnTo>
                  <a:lnTo>
                    <a:pt x="755015" y="307238"/>
                  </a:lnTo>
                  <a:lnTo>
                    <a:pt x="756920" y="302564"/>
                  </a:lnTo>
                  <a:lnTo>
                    <a:pt x="755015" y="299796"/>
                  </a:lnTo>
                  <a:lnTo>
                    <a:pt x="758126" y="300837"/>
                  </a:lnTo>
                  <a:lnTo>
                    <a:pt x="758469" y="297548"/>
                  </a:lnTo>
                  <a:lnTo>
                    <a:pt x="760895" y="297903"/>
                  </a:lnTo>
                  <a:lnTo>
                    <a:pt x="764692" y="297903"/>
                  </a:lnTo>
                  <a:close/>
                </a:path>
                <a:path w="966469" h="477519">
                  <a:moveTo>
                    <a:pt x="834199" y="39420"/>
                  </a:moveTo>
                  <a:lnTo>
                    <a:pt x="832129" y="36487"/>
                  </a:lnTo>
                  <a:lnTo>
                    <a:pt x="831088" y="37007"/>
                  </a:lnTo>
                  <a:lnTo>
                    <a:pt x="829017" y="37007"/>
                  </a:lnTo>
                  <a:lnTo>
                    <a:pt x="831088" y="39776"/>
                  </a:lnTo>
                  <a:lnTo>
                    <a:pt x="832294" y="39420"/>
                  </a:lnTo>
                  <a:lnTo>
                    <a:pt x="834199" y="39420"/>
                  </a:lnTo>
                  <a:close/>
                </a:path>
                <a:path w="966469" h="477519">
                  <a:moveTo>
                    <a:pt x="851484" y="55333"/>
                  </a:moveTo>
                  <a:lnTo>
                    <a:pt x="849934" y="48755"/>
                  </a:lnTo>
                  <a:lnTo>
                    <a:pt x="847166" y="49631"/>
                  </a:lnTo>
                  <a:lnTo>
                    <a:pt x="845781" y="50317"/>
                  </a:lnTo>
                  <a:lnTo>
                    <a:pt x="847686" y="51701"/>
                  </a:lnTo>
                  <a:lnTo>
                    <a:pt x="848029" y="52743"/>
                  </a:lnTo>
                  <a:lnTo>
                    <a:pt x="851484" y="55333"/>
                  </a:lnTo>
                  <a:close/>
                </a:path>
                <a:path w="966469" h="477519">
                  <a:moveTo>
                    <a:pt x="856157" y="20066"/>
                  </a:moveTo>
                  <a:lnTo>
                    <a:pt x="853909" y="18161"/>
                  </a:lnTo>
                  <a:lnTo>
                    <a:pt x="853389" y="20751"/>
                  </a:lnTo>
                  <a:lnTo>
                    <a:pt x="855472" y="21958"/>
                  </a:lnTo>
                  <a:lnTo>
                    <a:pt x="856157" y="20066"/>
                  </a:lnTo>
                  <a:close/>
                </a:path>
                <a:path w="966469" h="477519">
                  <a:moveTo>
                    <a:pt x="864285" y="76073"/>
                  </a:moveTo>
                  <a:lnTo>
                    <a:pt x="863244" y="74345"/>
                  </a:lnTo>
                  <a:lnTo>
                    <a:pt x="862901" y="72618"/>
                  </a:lnTo>
                  <a:lnTo>
                    <a:pt x="859955" y="72440"/>
                  </a:lnTo>
                  <a:lnTo>
                    <a:pt x="860831" y="74345"/>
                  </a:lnTo>
                  <a:lnTo>
                    <a:pt x="861339" y="75907"/>
                  </a:lnTo>
                  <a:lnTo>
                    <a:pt x="864285" y="76073"/>
                  </a:lnTo>
                  <a:close/>
                </a:path>
                <a:path w="966469" h="477519">
                  <a:moveTo>
                    <a:pt x="870851" y="66573"/>
                  </a:moveTo>
                  <a:lnTo>
                    <a:pt x="864806" y="64833"/>
                  </a:lnTo>
                  <a:lnTo>
                    <a:pt x="863079" y="66573"/>
                  </a:lnTo>
                  <a:lnTo>
                    <a:pt x="863079" y="67259"/>
                  </a:lnTo>
                  <a:lnTo>
                    <a:pt x="862901" y="69507"/>
                  </a:lnTo>
                  <a:lnTo>
                    <a:pt x="868438" y="74345"/>
                  </a:lnTo>
                  <a:lnTo>
                    <a:pt x="870851" y="66573"/>
                  </a:lnTo>
                  <a:close/>
                </a:path>
                <a:path w="966469" h="477519">
                  <a:moveTo>
                    <a:pt x="879500" y="32334"/>
                  </a:moveTo>
                  <a:lnTo>
                    <a:pt x="870508" y="27152"/>
                  </a:lnTo>
                  <a:lnTo>
                    <a:pt x="870165" y="24041"/>
                  </a:lnTo>
                  <a:lnTo>
                    <a:pt x="872413" y="22999"/>
                  </a:lnTo>
                  <a:lnTo>
                    <a:pt x="871194" y="22656"/>
                  </a:lnTo>
                  <a:lnTo>
                    <a:pt x="869302" y="22479"/>
                  </a:lnTo>
                  <a:lnTo>
                    <a:pt x="863282" y="20040"/>
                  </a:lnTo>
                  <a:lnTo>
                    <a:pt x="863257" y="20662"/>
                  </a:lnTo>
                  <a:lnTo>
                    <a:pt x="860310" y="14871"/>
                  </a:lnTo>
                  <a:lnTo>
                    <a:pt x="864971" y="19367"/>
                  </a:lnTo>
                  <a:lnTo>
                    <a:pt x="868781" y="12458"/>
                  </a:lnTo>
                  <a:lnTo>
                    <a:pt x="861860" y="11760"/>
                  </a:lnTo>
                  <a:lnTo>
                    <a:pt x="861936" y="11239"/>
                  </a:lnTo>
                  <a:lnTo>
                    <a:pt x="862037" y="10553"/>
                  </a:lnTo>
                  <a:lnTo>
                    <a:pt x="860996" y="9512"/>
                  </a:lnTo>
                  <a:lnTo>
                    <a:pt x="860132" y="8991"/>
                  </a:lnTo>
                  <a:lnTo>
                    <a:pt x="860653" y="9169"/>
                  </a:lnTo>
                  <a:lnTo>
                    <a:pt x="861174" y="9169"/>
                  </a:lnTo>
                  <a:lnTo>
                    <a:pt x="861174" y="6578"/>
                  </a:lnTo>
                  <a:lnTo>
                    <a:pt x="858405" y="5194"/>
                  </a:lnTo>
                  <a:lnTo>
                    <a:pt x="857364" y="4152"/>
                  </a:lnTo>
                  <a:lnTo>
                    <a:pt x="854595" y="4152"/>
                  </a:lnTo>
                  <a:lnTo>
                    <a:pt x="852004" y="3987"/>
                  </a:lnTo>
                  <a:lnTo>
                    <a:pt x="849414" y="3987"/>
                  </a:lnTo>
                  <a:lnTo>
                    <a:pt x="849490" y="5194"/>
                  </a:lnTo>
                  <a:lnTo>
                    <a:pt x="849591" y="6578"/>
                  </a:lnTo>
                  <a:lnTo>
                    <a:pt x="851890" y="8305"/>
                  </a:lnTo>
                  <a:lnTo>
                    <a:pt x="853046" y="9169"/>
                  </a:lnTo>
                  <a:lnTo>
                    <a:pt x="855814" y="8305"/>
                  </a:lnTo>
                  <a:lnTo>
                    <a:pt x="855814" y="8991"/>
                  </a:lnTo>
                  <a:lnTo>
                    <a:pt x="855814" y="9690"/>
                  </a:lnTo>
                  <a:lnTo>
                    <a:pt x="857542" y="11239"/>
                  </a:lnTo>
                  <a:lnTo>
                    <a:pt x="858227" y="12801"/>
                  </a:lnTo>
                  <a:lnTo>
                    <a:pt x="856157" y="12103"/>
                  </a:lnTo>
                  <a:lnTo>
                    <a:pt x="853389" y="10553"/>
                  </a:lnTo>
                  <a:lnTo>
                    <a:pt x="853274" y="12458"/>
                  </a:lnTo>
                  <a:lnTo>
                    <a:pt x="853262" y="12801"/>
                  </a:lnTo>
                  <a:lnTo>
                    <a:pt x="853224" y="13487"/>
                  </a:lnTo>
                  <a:lnTo>
                    <a:pt x="850620" y="13322"/>
                  </a:lnTo>
                  <a:lnTo>
                    <a:pt x="850684" y="13487"/>
                  </a:lnTo>
                  <a:lnTo>
                    <a:pt x="850760" y="13665"/>
                  </a:lnTo>
                  <a:lnTo>
                    <a:pt x="851141" y="14706"/>
                  </a:lnTo>
                  <a:lnTo>
                    <a:pt x="851484" y="14871"/>
                  </a:lnTo>
                  <a:lnTo>
                    <a:pt x="852525" y="15392"/>
                  </a:lnTo>
                  <a:lnTo>
                    <a:pt x="855814" y="19024"/>
                  </a:lnTo>
                  <a:lnTo>
                    <a:pt x="863180" y="22428"/>
                  </a:lnTo>
                  <a:lnTo>
                    <a:pt x="863092" y="24993"/>
                  </a:lnTo>
                  <a:lnTo>
                    <a:pt x="867079" y="31623"/>
                  </a:lnTo>
                  <a:lnTo>
                    <a:pt x="873620" y="34239"/>
                  </a:lnTo>
                  <a:lnTo>
                    <a:pt x="879500" y="32334"/>
                  </a:lnTo>
                  <a:close/>
                </a:path>
                <a:path w="966469" h="477519">
                  <a:moveTo>
                    <a:pt x="880884" y="57061"/>
                  </a:moveTo>
                  <a:lnTo>
                    <a:pt x="880186" y="55333"/>
                  </a:lnTo>
                  <a:lnTo>
                    <a:pt x="878801" y="53606"/>
                  </a:lnTo>
                  <a:lnTo>
                    <a:pt x="876046" y="51523"/>
                  </a:lnTo>
                  <a:lnTo>
                    <a:pt x="876554" y="55333"/>
                  </a:lnTo>
                  <a:lnTo>
                    <a:pt x="876388" y="57061"/>
                  </a:lnTo>
                  <a:lnTo>
                    <a:pt x="880884" y="57061"/>
                  </a:lnTo>
                  <a:close/>
                </a:path>
                <a:path w="966469" h="477519">
                  <a:moveTo>
                    <a:pt x="895388" y="22466"/>
                  </a:moveTo>
                  <a:lnTo>
                    <a:pt x="895070" y="21717"/>
                  </a:lnTo>
                  <a:lnTo>
                    <a:pt x="894537" y="22313"/>
                  </a:lnTo>
                  <a:lnTo>
                    <a:pt x="895388" y="22466"/>
                  </a:lnTo>
                  <a:close/>
                </a:path>
                <a:path w="966469" h="477519">
                  <a:moveTo>
                    <a:pt x="909281" y="11760"/>
                  </a:moveTo>
                  <a:lnTo>
                    <a:pt x="907415" y="11760"/>
                  </a:lnTo>
                  <a:lnTo>
                    <a:pt x="908545" y="12280"/>
                  </a:lnTo>
                  <a:lnTo>
                    <a:pt x="909281" y="11760"/>
                  </a:lnTo>
                  <a:close/>
                </a:path>
                <a:path w="966469" h="477519">
                  <a:moveTo>
                    <a:pt x="920127" y="9347"/>
                  </a:moveTo>
                  <a:lnTo>
                    <a:pt x="917359" y="4495"/>
                  </a:lnTo>
                  <a:lnTo>
                    <a:pt x="917879" y="4330"/>
                  </a:lnTo>
                  <a:lnTo>
                    <a:pt x="917968" y="4152"/>
                  </a:lnTo>
                  <a:lnTo>
                    <a:pt x="918057" y="3987"/>
                  </a:lnTo>
                  <a:lnTo>
                    <a:pt x="918222" y="3467"/>
                  </a:lnTo>
                  <a:lnTo>
                    <a:pt x="913384" y="4495"/>
                  </a:lnTo>
                  <a:lnTo>
                    <a:pt x="912393" y="4152"/>
                  </a:lnTo>
                  <a:lnTo>
                    <a:pt x="912393" y="8064"/>
                  </a:lnTo>
                  <a:lnTo>
                    <a:pt x="910615" y="7785"/>
                  </a:lnTo>
                  <a:lnTo>
                    <a:pt x="910615" y="6400"/>
                  </a:lnTo>
                  <a:lnTo>
                    <a:pt x="912393" y="8064"/>
                  </a:lnTo>
                  <a:lnTo>
                    <a:pt x="912393" y="4152"/>
                  </a:lnTo>
                  <a:lnTo>
                    <a:pt x="905598" y="1739"/>
                  </a:lnTo>
                  <a:lnTo>
                    <a:pt x="903554" y="4495"/>
                  </a:lnTo>
                  <a:lnTo>
                    <a:pt x="902665" y="5715"/>
                  </a:lnTo>
                  <a:lnTo>
                    <a:pt x="902855" y="6057"/>
                  </a:lnTo>
                  <a:lnTo>
                    <a:pt x="902957" y="6235"/>
                  </a:lnTo>
                  <a:lnTo>
                    <a:pt x="903058" y="6400"/>
                  </a:lnTo>
                  <a:lnTo>
                    <a:pt x="904608" y="9169"/>
                  </a:lnTo>
                  <a:lnTo>
                    <a:pt x="905090" y="10033"/>
                  </a:lnTo>
                  <a:lnTo>
                    <a:pt x="897991" y="6400"/>
                  </a:lnTo>
                  <a:lnTo>
                    <a:pt x="898093" y="5715"/>
                  </a:lnTo>
                  <a:lnTo>
                    <a:pt x="898220" y="4851"/>
                  </a:lnTo>
                  <a:lnTo>
                    <a:pt x="898347" y="3987"/>
                  </a:lnTo>
                  <a:lnTo>
                    <a:pt x="895921" y="3987"/>
                  </a:lnTo>
                  <a:lnTo>
                    <a:pt x="896721" y="6057"/>
                  </a:lnTo>
                  <a:lnTo>
                    <a:pt x="896785" y="6235"/>
                  </a:lnTo>
                  <a:lnTo>
                    <a:pt x="893851" y="4851"/>
                  </a:lnTo>
                  <a:lnTo>
                    <a:pt x="892987" y="4152"/>
                  </a:lnTo>
                  <a:lnTo>
                    <a:pt x="888834" y="4330"/>
                  </a:lnTo>
                  <a:lnTo>
                    <a:pt x="884682" y="4152"/>
                  </a:lnTo>
                  <a:lnTo>
                    <a:pt x="880529" y="4152"/>
                  </a:lnTo>
                  <a:lnTo>
                    <a:pt x="880745" y="4330"/>
                  </a:lnTo>
                  <a:lnTo>
                    <a:pt x="881799" y="5194"/>
                  </a:lnTo>
                  <a:lnTo>
                    <a:pt x="883475" y="6578"/>
                  </a:lnTo>
                  <a:lnTo>
                    <a:pt x="888314" y="5194"/>
                  </a:lnTo>
                  <a:lnTo>
                    <a:pt x="891768" y="6057"/>
                  </a:lnTo>
                  <a:lnTo>
                    <a:pt x="891984" y="6235"/>
                  </a:lnTo>
                  <a:lnTo>
                    <a:pt x="893851" y="7785"/>
                  </a:lnTo>
                  <a:lnTo>
                    <a:pt x="895286" y="10033"/>
                  </a:lnTo>
                  <a:lnTo>
                    <a:pt x="895502" y="10375"/>
                  </a:lnTo>
                  <a:lnTo>
                    <a:pt x="896620" y="12103"/>
                  </a:lnTo>
                  <a:lnTo>
                    <a:pt x="899731" y="12458"/>
                  </a:lnTo>
                  <a:lnTo>
                    <a:pt x="900074" y="12623"/>
                  </a:lnTo>
                  <a:lnTo>
                    <a:pt x="900417" y="12966"/>
                  </a:lnTo>
                  <a:lnTo>
                    <a:pt x="900938" y="13144"/>
                  </a:lnTo>
                  <a:lnTo>
                    <a:pt x="899896" y="14706"/>
                  </a:lnTo>
                  <a:lnTo>
                    <a:pt x="900785" y="15417"/>
                  </a:lnTo>
                  <a:lnTo>
                    <a:pt x="895273" y="21501"/>
                  </a:lnTo>
                  <a:lnTo>
                    <a:pt x="894880" y="21272"/>
                  </a:lnTo>
                  <a:lnTo>
                    <a:pt x="894981" y="21501"/>
                  </a:lnTo>
                  <a:lnTo>
                    <a:pt x="895070" y="21717"/>
                  </a:lnTo>
                  <a:lnTo>
                    <a:pt x="895324" y="22313"/>
                  </a:lnTo>
                  <a:lnTo>
                    <a:pt x="895388" y="22466"/>
                  </a:lnTo>
                  <a:lnTo>
                    <a:pt x="895464" y="22656"/>
                  </a:lnTo>
                  <a:lnTo>
                    <a:pt x="895540" y="22821"/>
                  </a:lnTo>
                  <a:lnTo>
                    <a:pt x="896340" y="24726"/>
                  </a:lnTo>
                  <a:lnTo>
                    <a:pt x="897636" y="27838"/>
                  </a:lnTo>
                  <a:lnTo>
                    <a:pt x="899375" y="31991"/>
                  </a:lnTo>
                  <a:lnTo>
                    <a:pt x="902144" y="27838"/>
                  </a:lnTo>
                  <a:lnTo>
                    <a:pt x="902843" y="28359"/>
                  </a:lnTo>
                  <a:lnTo>
                    <a:pt x="904049" y="29044"/>
                  </a:lnTo>
                  <a:lnTo>
                    <a:pt x="905090" y="29565"/>
                  </a:lnTo>
                  <a:lnTo>
                    <a:pt x="904392" y="31127"/>
                  </a:lnTo>
                  <a:lnTo>
                    <a:pt x="906119" y="33197"/>
                  </a:lnTo>
                  <a:lnTo>
                    <a:pt x="907846" y="33197"/>
                  </a:lnTo>
                  <a:lnTo>
                    <a:pt x="911834" y="31648"/>
                  </a:lnTo>
                  <a:lnTo>
                    <a:pt x="912863" y="28359"/>
                  </a:lnTo>
                  <a:lnTo>
                    <a:pt x="907338" y="27838"/>
                  </a:lnTo>
                  <a:lnTo>
                    <a:pt x="907681" y="25768"/>
                  </a:lnTo>
                  <a:lnTo>
                    <a:pt x="903528" y="24726"/>
                  </a:lnTo>
                  <a:lnTo>
                    <a:pt x="904392" y="22821"/>
                  </a:lnTo>
                  <a:lnTo>
                    <a:pt x="904227" y="22656"/>
                  </a:lnTo>
                  <a:lnTo>
                    <a:pt x="901979" y="16751"/>
                  </a:lnTo>
                  <a:lnTo>
                    <a:pt x="901979" y="23685"/>
                  </a:lnTo>
                  <a:lnTo>
                    <a:pt x="900938" y="24041"/>
                  </a:lnTo>
                  <a:lnTo>
                    <a:pt x="900938" y="24726"/>
                  </a:lnTo>
                  <a:lnTo>
                    <a:pt x="897712" y="22898"/>
                  </a:lnTo>
                  <a:lnTo>
                    <a:pt x="901979" y="23685"/>
                  </a:lnTo>
                  <a:lnTo>
                    <a:pt x="901979" y="16751"/>
                  </a:lnTo>
                  <a:lnTo>
                    <a:pt x="901776" y="16205"/>
                  </a:lnTo>
                  <a:lnTo>
                    <a:pt x="904049" y="17983"/>
                  </a:lnTo>
                  <a:lnTo>
                    <a:pt x="904735" y="15735"/>
                  </a:lnTo>
                  <a:lnTo>
                    <a:pt x="904849" y="14706"/>
                  </a:lnTo>
                  <a:lnTo>
                    <a:pt x="904913" y="14008"/>
                  </a:lnTo>
                  <a:lnTo>
                    <a:pt x="903909" y="12623"/>
                  </a:lnTo>
                  <a:lnTo>
                    <a:pt x="903782" y="12458"/>
                  </a:lnTo>
                  <a:lnTo>
                    <a:pt x="903655" y="12280"/>
                  </a:lnTo>
                  <a:lnTo>
                    <a:pt x="903528" y="12103"/>
                  </a:lnTo>
                  <a:lnTo>
                    <a:pt x="903274" y="11074"/>
                  </a:lnTo>
                  <a:lnTo>
                    <a:pt x="903185" y="10718"/>
                  </a:lnTo>
                  <a:lnTo>
                    <a:pt x="904392" y="10375"/>
                  </a:lnTo>
                  <a:lnTo>
                    <a:pt x="905903" y="11074"/>
                  </a:lnTo>
                  <a:lnTo>
                    <a:pt x="910272" y="11074"/>
                  </a:lnTo>
                  <a:lnTo>
                    <a:pt x="911415" y="11074"/>
                  </a:lnTo>
                  <a:lnTo>
                    <a:pt x="911479" y="10896"/>
                  </a:lnTo>
                  <a:lnTo>
                    <a:pt x="911834" y="10896"/>
                  </a:lnTo>
                  <a:lnTo>
                    <a:pt x="911047" y="9347"/>
                  </a:lnTo>
                  <a:lnTo>
                    <a:pt x="910958" y="9169"/>
                  </a:lnTo>
                  <a:lnTo>
                    <a:pt x="912698" y="9690"/>
                  </a:lnTo>
                  <a:lnTo>
                    <a:pt x="913384" y="9347"/>
                  </a:lnTo>
                  <a:lnTo>
                    <a:pt x="913307" y="9169"/>
                  </a:lnTo>
                  <a:lnTo>
                    <a:pt x="913206" y="8826"/>
                  </a:lnTo>
                  <a:lnTo>
                    <a:pt x="920127" y="9347"/>
                  </a:lnTo>
                  <a:close/>
                </a:path>
                <a:path w="966469" h="477519">
                  <a:moveTo>
                    <a:pt x="927912" y="33032"/>
                  </a:moveTo>
                  <a:lnTo>
                    <a:pt x="926693" y="31991"/>
                  </a:lnTo>
                  <a:lnTo>
                    <a:pt x="921689" y="30784"/>
                  </a:lnTo>
                  <a:lnTo>
                    <a:pt x="924801" y="34417"/>
                  </a:lnTo>
                  <a:lnTo>
                    <a:pt x="926172" y="36830"/>
                  </a:lnTo>
                  <a:lnTo>
                    <a:pt x="927735" y="34925"/>
                  </a:lnTo>
                  <a:lnTo>
                    <a:pt x="927912" y="33032"/>
                  </a:lnTo>
                  <a:close/>
                </a:path>
                <a:path w="966469" h="477519">
                  <a:moveTo>
                    <a:pt x="927912" y="30429"/>
                  </a:moveTo>
                  <a:lnTo>
                    <a:pt x="926693" y="29044"/>
                  </a:lnTo>
                  <a:lnTo>
                    <a:pt x="925830" y="29222"/>
                  </a:lnTo>
                  <a:lnTo>
                    <a:pt x="925309" y="29921"/>
                  </a:lnTo>
                  <a:lnTo>
                    <a:pt x="926528" y="30949"/>
                  </a:lnTo>
                  <a:lnTo>
                    <a:pt x="927392" y="31127"/>
                  </a:lnTo>
                  <a:lnTo>
                    <a:pt x="927912" y="30429"/>
                  </a:lnTo>
                  <a:close/>
                </a:path>
                <a:path w="966469" h="477519">
                  <a:moveTo>
                    <a:pt x="944156" y="34925"/>
                  </a:moveTo>
                  <a:lnTo>
                    <a:pt x="940523" y="24384"/>
                  </a:lnTo>
                  <a:lnTo>
                    <a:pt x="938453" y="27317"/>
                  </a:lnTo>
                  <a:lnTo>
                    <a:pt x="932065" y="24866"/>
                  </a:lnTo>
                  <a:lnTo>
                    <a:pt x="929132" y="27317"/>
                  </a:lnTo>
                  <a:lnTo>
                    <a:pt x="930071" y="29743"/>
                  </a:lnTo>
                  <a:lnTo>
                    <a:pt x="930148" y="29921"/>
                  </a:lnTo>
                  <a:lnTo>
                    <a:pt x="930224" y="30086"/>
                  </a:lnTo>
                  <a:lnTo>
                    <a:pt x="930300" y="30264"/>
                  </a:lnTo>
                  <a:lnTo>
                    <a:pt x="930427" y="30581"/>
                  </a:lnTo>
                  <a:lnTo>
                    <a:pt x="937069" y="30264"/>
                  </a:lnTo>
                  <a:lnTo>
                    <a:pt x="942086" y="34582"/>
                  </a:lnTo>
                  <a:lnTo>
                    <a:pt x="936548" y="31292"/>
                  </a:lnTo>
                  <a:lnTo>
                    <a:pt x="937514" y="34582"/>
                  </a:lnTo>
                  <a:lnTo>
                    <a:pt x="937615" y="34925"/>
                  </a:lnTo>
                  <a:lnTo>
                    <a:pt x="943470" y="34925"/>
                  </a:lnTo>
                  <a:lnTo>
                    <a:pt x="944156" y="34925"/>
                  </a:lnTo>
                  <a:close/>
                </a:path>
                <a:path w="966469" h="477519">
                  <a:moveTo>
                    <a:pt x="944676" y="40805"/>
                  </a:moveTo>
                  <a:lnTo>
                    <a:pt x="944181" y="38392"/>
                  </a:lnTo>
                  <a:lnTo>
                    <a:pt x="944105" y="38036"/>
                  </a:lnTo>
                  <a:lnTo>
                    <a:pt x="944041" y="37693"/>
                  </a:lnTo>
                  <a:lnTo>
                    <a:pt x="943965" y="37350"/>
                  </a:lnTo>
                  <a:lnTo>
                    <a:pt x="943864" y="36830"/>
                  </a:lnTo>
                  <a:lnTo>
                    <a:pt x="943787" y="36487"/>
                  </a:lnTo>
                  <a:lnTo>
                    <a:pt x="943686" y="35966"/>
                  </a:lnTo>
                  <a:lnTo>
                    <a:pt x="943610" y="35623"/>
                  </a:lnTo>
                  <a:lnTo>
                    <a:pt x="943495" y="35064"/>
                  </a:lnTo>
                  <a:lnTo>
                    <a:pt x="942949" y="35064"/>
                  </a:lnTo>
                  <a:lnTo>
                    <a:pt x="939838" y="35064"/>
                  </a:lnTo>
                  <a:lnTo>
                    <a:pt x="939838" y="36309"/>
                  </a:lnTo>
                  <a:lnTo>
                    <a:pt x="939838" y="36487"/>
                  </a:lnTo>
                  <a:lnTo>
                    <a:pt x="939317" y="36487"/>
                  </a:lnTo>
                  <a:lnTo>
                    <a:pt x="938733" y="36207"/>
                  </a:lnTo>
                  <a:lnTo>
                    <a:pt x="938733" y="37071"/>
                  </a:lnTo>
                  <a:lnTo>
                    <a:pt x="938276" y="36487"/>
                  </a:lnTo>
                  <a:lnTo>
                    <a:pt x="938072" y="35979"/>
                  </a:lnTo>
                  <a:lnTo>
                    <a:pt x="938453" y="36487"/>
                  </a:lnTo>
                  <a:lnTo>
                    <a:pt x="938733" y="37071"/>
                  </a:lnTo>
                  <a:lnTo>
                    <a:pt x="938733" y="36207"/>
                  </a:lnTo>
                  <a:lnTo>
                    <a:pt x="938974" y="36309"/>
                  </a:lnTo>
                  <a:lnTo>
                    <a:pt x="939317" y="36487"/>
                  </a:lnTo>
                  <a:lnTo>
                    <a:pt x="939838" y="36309"/>
                  </a:lnTo>
                  <a:lnTo>
                    <a:pt x="939838" y="35064"/>
                  </a:lnTo>
                  <a:lnTo>
                    <a:pt x="938263" y="35064"/>
                  </a:lnTo>
                  <a:lnTo>
                    <a:pt x="938263" y="35966"/>
                  </a:lnTo>
                  <a:lnTo>
                    <a:pt x="938009" y="35839"/>
                  </a:lnTo>
                  <a:lnTo>
                    <a:pt x="937933" y="35623"/>
                  </a:lnTo>
                  <a:lnTo>
                    <a:pt x="938263" y="35966"/>
                  </a:lnTo>
                  <a:lnTo>
                    <a:pt x="938263" y="35064"/>
                  </a:lnTo>
                  <a:lnTo>
                    <a:pt x="937653" y="35064"/>
                  </a:lnTo>
                  <a:lnTo>
                    <a:pt x="937768" y="35445"/>
                  </a:lnTo>
                  <a:lnTo>
                    <a:pt x="935151" y="30581"/>
                  </a:lnTo>
                  <a:lnTo>
                    <a:pt x="934300" y="31292"/>
                  </a:lnTo>
                  <a:lnTo>
                    <a:pt x="931024" y="33896"/>
                  </a:lnTo>
                  <a:lnTo>
                    <a:pt x="930960" y="35445"/>
                  </a:lnTo>
                  <a:lnTo>
                    <a:pt x="930948" y="35623"/>
                  </a:lnTo>
                  <a:lnTo>
                    <a:pt x="930859" y="37693"/>
                  </a:lnTo>
                  <a:lnTo>
                    <a:pt x="930846" y="38036"/>
                  </a:lnTo>
                  <a:lnTo>
                    <a:pt x="931418" y="38392"/>
                  </a:lnTo>
                  <a:lnTo>
                    <a:pt x="933437" y="39598"/>
                  </a:lnTo>
                  <a:lnTo>
                    <a:pt x="935520" y="39598"/>
                  </a:lnTo>
                  <a:lnTo>
                    <a:pt x="937412" y="40805"/>
                  </a:lnTo>
                  <a:lnTo>
                    <a:pt x="938110" y="38392"/>
                  </a:lnTo>
                  <a:lnTo>
                    <a:pt x="940181" y="39255"/>
                  </a:lnTo>
                  <a:lnTo>
                    <a:pt x="942606" y="39941"/>
                  </a:lnTo>
                  <a:lnTo>
                    <a:pt x="944676" y="40805"/>
                  </a:lnTo>
                  <a:close/>
                </a:path>
                <a:path w="966469" h="477519">
                  <a:moveTo>
                    <a:pt x="966457" y="0"/>
                  </a:moveTo>
                  <a:lnTo>
                    <a:pt x="965593" y="177"/>
                  </a:lnTo>
                  <a:lnTo>
                    <a:pt x="964565" y="355"/>
                  </a:lnTo>
                  <a:lnTo>
                    <a:pt x="963523" y="355"/>
                  </a:lnTo>
                  <a:lnTo>
                    <a:pt x="964387" y="1041"/>
                  </a:lnTo>
                  <a:lnTo>
                    <a:pt x="965250" y="1219"/>
                  </a:lnTo>
                  <a:lnTo>
                    <a:pt x="966114" y="1739"/>
                  </a:lnTo>
                  <a:lnTo>
                    <a:pt x="966457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25854" y="1283804"/>
              <a:ext cx="678815" cy="480695"/>
            </a:xfrm>
            <a:custGeom>
              <a:avLst/>
              <a:gdLst/>
              <a:ahLst/>
              <a:cxnLst/>
              <a:rect l="l" t="t" r="r" b="b"/>
              <a:pathLst>
                <a:path w="678814" h="480694">
                  <a:moveTo>
                    <a:pt x="6197" y="435330"/>
                  </a:moveTo>
                  <a:lnTo>
                    <a:pt x="5016" y="428078"/>
                  </a:lnTo>
                  <a:lnTo>
                    <a:pt x="1562" y="429107"/>
                  </a:lnTo>
                  <a:lnTo>
                    <a:pt x="0" y="429628"/>
                  </a:lnTo>
                  <a:lnTo>
                    <a:pt x="2082" y="433438"/>
                  </a:lnTo>
                  <a:lnTo>
                    <a:pt x="1206" y="435330"/>
                  </a:lnTo>
                  <a:lnTo>
                    <a:pt x="6197" y="435330"/>
                  </a:lnTo>
                  <a:close/>
                </a:path>
                <a:path w="678814" h="480694">
                  <a:moveTo>
                    <a:pt x="6400" y="436549"/>
                  </a:moveTo>
                  <a:lnTo>
                    <a:pt x="6261" y="435686"/>
                  </a:lnTo>
                  <a:lnTo>
                    <a:pt x="1727" y="435686"/>
                  </a:lnTo>
                  <a:lnTo>
                    <a:pt x="6400" y="436549"/>
                  </a:lnTo>
                  <a:close/>
                </a:path>
                <a:path w="678814" h="480694">
                  <a:moveTo>
                    <a:pt x="7442" y="433438"/>
                  </a:moveTo>
                  <a:lnTo>
                    <a:pt x="7264" y="432574"/>
                  </a:lnTo>
                  <a:lnTo>
                    <a:pt x="6400" y="432917"/>
                  </a:lnTo>
                  <a:lnTo>
                    <a:pt x="6400" y="433438"/>
                  </a:lnTo>
                  <a:lnTo>
                    <a:pt x="6223" y="433603"/>
                  </a:lnTo>
                  <a:lnTo>
                    <a:pt x="6921" y="433438"/>
                  </a:lnTo>
                  <a:lnTo>
                    <a:pt x="7442" y="433438"/>
                  </a:lnTo>
                  <a:close/>
                </a:path>
                <a:path w="678814" h="480694">
                  <a:moveTo>
                    <a:pt x="8470" y="414756"/>
                  </a:moveTo>
                  <a:lnTo>
                    <a:pt x="3632" y="416318"/>
                  </a:lnTo>
                  <a:lnTo>
                    <a:pt x="3289" y="417525"/>
                  </a:lnTo>
                  <a:lnTo>
                    <a:pt x="2946" y="418909"/>
                  </a:lnTo>
                  <a:lnTo>
                    <a:pt x="3632" y="420116"/>
                  </a:lnTo>
                  <a:lnTo>
                    <a:pt x="6400" y="421678"/>
                  </a:lnTo>
                  <a:lnTo>
                    <a:pt x="8470" y="414756"/>
                  </a:lnTo>
                  <a:close/>
                </a:path>
                <a:path w="678814" h="480694">
                  <a:moveTo>
                    <a:pt x="8813" y="435686"/>
                  </a:moveTo>
                  <a:lnTo>
                    <a:pt x="5702" y="437235"/>
                  </a:lnTo>
                  <a:lnTo>
                    <a:pt x="5194" y="438442"/>
                  </a:lnTo>
                  <a:lnTo>
                    <a:pt x="8128" y="440867"/>
                  </a:lnTo>
                  <a:lnTo>
                    <a:pt x="8813" y="435686"/>
                  </a:lnTo>
                  <a:close/>
                </a:path>
                <a:path w="678814" h="480694">
                  <a:moveTo>
                    <a:pt x="16598" y="423062"/>
                  </a:moveTo>
                  <a:lnTo>
                    <a:pt x="15735" y="413207"/>
                  </a:lnTo>
                  <a:lnTo>
                    <a:pt x="12801" y="417182"/>
                  </a:lnTo>
                  <a:lnTo>
                    <a:pt x="11938" y="418045"/>
                  </a:lnTo>
                  <a:lnTo>
                    <a:pt x="11061" y="419087"/>
                  </a:lnTo>
                  <a:lnTo>
                    <a:pt x="12280" y="419950"/>
                  </a:lnTo>
                  <a:lnTo>
                    <a:pt x="16598" y="423062"/>
                  </a:lnTo>
                  <a:close/>
                </a:path>
                <a:path w="678814" h="480694">
                  <a:moveTo>
                    <a:pt x="18161" y="435330"/>
                  </a:moveTo>
                  <a:lnTo>
                    <a:pt x="17640" y="431876"/>
                  </a:lnTo>
                  <a:lnTo>
                    <a:pt x="15392" y="430491"/>
                  </a:lnTo>
                  <a:lnTo>
                    <a:pt x="14986" y="430491"/>
                  </a:lnTo>
                  <a:lnTo>
                    <a:pt x="15049" y="430669"/>
                  </a:lnTo>
                  <a:lnTo>
                    <a:pt x="14008" y="427812"/>
                  </a:lnTo>
                  <a:lnTo>
                    <a:pt x="12039" y="429895"/>
                  </a:lnTo>
                  <a:lnTo>
                    <a:pt x="11912" y="430491"/>
                  </a:lnTo>
                  <a:lnTo>
                    <a:pt x="11874" y="430669"/>
                  </a:lnTo>
                  <a:lnTo>
                    <a:pt x="11277" y="433387"/>
                  </a:lnTo>
                  <a:lnTo>
                    <a:pt x="13830" y="434822"/>
                  </a:lnTo>
                  <a:lnTo>
                    <a:pt x="14185" y="436372"/>
                  </a:lnTo>
                  <a:lnTo>
                    <a:pt x="15049" y="437413"/>
                  </a:lnTo>
                  <a:lnTo>
                    <a:pt x="17106" y="437413"/>
                  </a:lnTo>
                  <a:lnTo>
                    <a:pt x="17030" y="437578"/>
                  </a:lnTo>
                  <a:lnTo>
                    <a:pt x="17119" y="437413"/>
                  </a:lnTo>
                  <a:lnTo>
                    <a:pt x="17640" y="436372"/>
                  </a:lnTo>
                  <a:lnTo>
                    <a:pt x="18161" y="435330"/>
                  </a:lnTo>
                  <a:close/>
                </a:path>
                <a:path w="678814" h="480694">
                  <a:moveTo>
                    <a:pt x="18669" y="425831"/>
                  </a:moveTo>
                  <a:lnTo>
                    <a:pt x="18161" y="423405"/>
                  </a:lnTo>
                  <a:lnTo>
                    <a:pt x="16776" y="423062"/>
                  </a:lnTo>
                  <a:lnTo>
                    <a:pt x="13665" y="423926"/>
                  </a:lnTo>
                  <a:lnTo>
                    <a:pt x="15049" y="425996"/>
                  </a:lnTo>
                  <a:lnTo>
                    <a:pt x="17119" y="427901"/>
                  </a:lnTo>
                  <a:lnTo>
                    <a:pt x="18669" y="425831"/>
                  </a:lnTo>
                  <a:close/>
                </a:path>
                <a:path w="678814" h="480694">
                  <a:moveTo>
                    <a:pt x="24536" y="473329"/>
                  </a:moveTo>
                  <a:lnTo>
                    <a:pt x="23253" y="468083"/>
                  </a:lnTo>
                  <a:lnTo>
                    <a:pt x="19380" y="465391"/>
                  </a:lnTo>
                  <a:lnTo>
                    <a:pt x="17348" y="471817"/>
                  </a:lnTo>
                  <a:lnTo>
                    <a:pt x="17297" y="471995"/>
                  </a:lnTo>
                  <a:lnTo>
                    <a:pt x="17297" y="471817"/>
                  </a:lnTo>
                  <a:lnTo>
                    <a:pt x="17119" y="471817"/>
                  </a:lnTo>
                  <a:lnTo>
                    <a:pt x="16713" y="471995"/>
                  </a:lnTo>
                  <a:lnTo>
                    <a:pt x="14693" y="472859"/>
                  </a:lnTo>
                  <a:lnTo>
                    <a:pt x="15913" y="474230"/>
                  </a:lnTo>
                  <a:lnTo>
                    <a:pt x="16598" y="475792"/>
                  </a:lnTo>
                  <a:lnTo>
                    <a:pt x="17119" y="475792"/>
                  </a:lnTo>
                  <a:lnTo>
                    <a:pt x="17805" y="475970"/>
                  </a:lnTo>
                  <a:lnTo>
                    <a:pt x="18326" y="475970"/>
                  </a:lnTo>
                  <a:lnTo>
                    <a:pt x="18846" y="475449"/>
                  </a:lnTo>
                  <a:lnTo>
                    <a:pt x="19189" y="474929"/>
                  </a:lnTo>
                  <a:lnTo>
                    <a:pt x="18846" y="474408"/>
                  </a:lnTo>
                  <a:lnTo>
                    <a:pt x="24536" y="473329"/>
                  </a:lnTo>
                  <a:close/>
                </a:path>
                <a:path w="678814" h="480694">
                  <a:moveTo>
                    <a:pt x="28181" y="382955"/>
                  </a:moveTo>
                  <a:lnTo>
                    <a:pt x="23164" y="383120"/>
                  </a:lnTo>
                  <a:lnTo>
                    <a:pt x="20053" y="380187"/>
                  </a:lnTo>
                  <a:lnTo>
                    <a:pt x="17805" y="386067"/>
                  </a:lnTo>
                  <a:lnTo>
                    <a:pt x="21793" y="387959"/>
                  </a:lnTo>
                  <a:lnTo>
                    <a:pt x="25069" y="389178"/>
                  </a:lnTo>
                  <a:lnTo>
                    <a:pt x="28181" y="382955"/>
                  </a:lnTo>
                  <a:close/>
                </a:path>
                <a:path w="678814" h="480694">
                  <a:moveTo>
                    <a:pt x="29908" y="395744"/>
                  </a:moveTo>
                  <a:lnTo>
                    <a:pt x="25069" y="389521"/>
                  </a:lnTo>
                  <a:lnTo>
                    <a:pt x="20751" y="395224"/>
                  </a:lnTo>
                  <a:lnTo>
                    <a:pt x="17119" y="396951"/>
                  </a:lnTo>
                  <a:lnTo>
                    <a:pt x="18503" y="406463"/>
                  </a:lnTo>
                  <a:lnTo>
                    <a:pt x="25590" y="399897"/>
                  </a:lnTo>
                  <a:lnTo>
                    <a:pt x="29908" y="395744"/>
                  </a:lnTo>
                  <a:close/>
                </a:path>
                <a:path w="678814" h="480694">
                  <a:moveTo>
                    <a:pt x="30264" y="434644"/>
                  </a:moveTo>
                  <a:lnTo>
                    <a:pt x="29743" y="430834"/>
                  </a:lnTo>
                  <a:lnTo>
                    <a:pt x="28016" y="431876"/>
                  </a:lnTo>
                  <a:lnTo>
                    <a:pt x="23520" y="427901"/>
                  </a:lnTo>
                  <a:lnTo>
                    <a:pt x="22301" y="434822"/>
                  </a:lnTo>
                  <a:lnTo>
                    <a:pt x="22136" y="439483"/>
                  </a:lnTo>
                  <a:lnTo>
                    <a:pt x="21615" y="439826"/>
                  </a:lnTo>
                  <a:lnTo>
                    <a:pt x="21437" y="440690"/>
                  </a:lnTo>
                  <a:lnTo>
                    <a:pt x="22136" y="441388"/>
                  </a:lnTo>
                  <a:lnTo>
                    <a:pt x="25590" y="449859"/>
                  </a:lnTo>
                  <a:lnTo>
                    <a:pt x="29743" y="439318"/>
                  </a:lnTo>
                  <a:lnTo>
                    <a:pt x="28702" y="434467"/>
                  </a:lnTo>
                  <a:lnTo>
                    <a:pt x="30264" y="434644"/>
                  </a:lnTo>
                  <a:close/>
                </a:path>
                <a:path w="678814" h="480694">
                  <a:moveTo>
                    <a:pt x="31635" y="447954"/>
                  </a:moveTo>
                  <a:lnTo>
                    <a:pt x="28359" y="450202"/>
                  </a:lnTo>
                  <a:lnTo>
                    <a:pt x="27838" y="450723"/>
                  </a:lnTo>
                  <a:lnTo>
                    <a:pt x="27660" y="451243"/>
                  </a:lnTo>
                  <a:lnTo>
                    <a:pt x="28016" y="452107"/>
                  </a:lnTo>
                  <a:lnTo>
                    <a:pt x="30264" y="455561"/>
                  </a:lnTo>
                  <a:lnTo>
                    <a:pt x="31635" y="447954"/>
                  </a:lnTo>
                  <a:close/>
                </a:path>
                <a:path w="678814" h="480694">
                  <a:moveTo>
                    <a:pt x="38354" y="419493"/>
                  </a:moveTo>
                  <a:lnTo>
                    <a:pt x="36487" y="418223"/>
                  </a:lnTo>
                  <a:lnTo>
                    <a:pt x="32854" y="422541"/>
                  </a:lnTo>
                  <a:lnTo>
                    <a:pt x="23863" y="417360"/>
                  </a:lnTo>
                  <a:lnTo>
                    <a:pt x="27495" y="426516"/>
                  </a:lnTo>
                  <a:lnTo>
                    <a:pt x="28702" y="430491"/>
                  </a:lnTo>
                  <a:lnTo>
                    <a:pt x="32512" y="423926"/>
                  </a:lnTo>
                  <a:lnTo>
                    <a:pt x="33718" y="428078"/>
                  </a:lnTo>
                  <a:lnTo>
                    <a:pt x="36410" y="428840"/>
                  </a:lnTo>
                  <a:lnTo>
                    <a:pt x="38150" y="424510"/>
                  </a:lnTo>
                  <a:lnTo>
                    <a:pt x="38354" y="419493"/>
                  </a:lnTo>
                  <a:close/>
                </a:path>
                <a:path w="678814" h="480694">
                  <a:moveTo>
                    <a:pt x="112382" y="454177"/>
                  </a:moveTo>
                  <a:lnTo>
                    <a:pt x="111340" y="451764"/>
                  </a:lnTo>
                  <a:lnTo>
                    <a:pt x="109270" y="449516"/>
                  </a:lnTo>
                  <a:lnTo>
                    <a:pt x="108750" y="453834"/>
                  </a:lnTo>
                  <a:lnTo>
                    <a:pt x="108750" y="455218"/>
                  </a:lnTo>
                  <a:lnTo>
                    <a:pt x="110134" y="454875"/>
                  </a:lnTo>
                  <a:lnTo>
                    <a:pt x="112382" y="454177"/>
                  </a:lnTo>
                  <a:close/>
                </a:path>
                <a:path w="678814" h="480694">
                  <a:moveTo>
                    <a:pt x="112560" y="462305"/>
                  </a:moveTo>
                  <a:lnTo>
                    <a:pt x="111518" y="454698"/>
                  </a:lnTo>
                  <a:lnTo>
                    <a:pt x="108927" y="458330"/>
                  </a:lnTo>
                  <a:lnTo>
                    <a:pt x="108750" y="459016"/>
                  </a:lnTo>
                  <a:lnTo>
                    <a:pt x="108750" y="459714"/>
                  </a:lnTo>
                  <a:lnTo>
                    <a:pt x="109270" y="460235"/>
                  </a:lnTo>
                  <a:lnTo>
                    <a:pt x="112560" y="462305"/>
                  </a:lnTo>
                  <a:close/>
                </a:path>
                <a:path w="678814" h="480694">
                  <a:moveTo>
                    <a:pt x="127774" y="467842"/>
                  </a:moveTo>
                  <a:lnTo>
                    <a:pt x="123786" y="465759"/>
                  </a:lnTo>
                  <a:lnTo>
                    <a:pt x="124485" y="469912"/>
                  </a:lnTo>
                  <a:lnTo>
                    <a:pt x="125349" y="471297"/>
                  </a:lnTo>
                  <a:lnTo>
                    <a:pt x="126733" y="470611"/>
                  </a:lnTo>
                  <a:lnTo>
                    <a:pt x="127774" y="470776"/>
                  </a:lnTo>
                  <a:lnTo>
                    <a:pt x="127774" y="467842"/>
                  </a:lnTo>
                  <a:close/>
                </a:path>
                <a:path w="678814" h="480694">
                  <a:moveTo>
                    <a:pt x="128803" y="475272"/>
                  </a:moveTo>
                  <a:lnTo>
                    <a:pt x="127254" y="472160"/>
                  </a:lnTo>
                  <a:lnTo>
                    <a:pt x="124485" y="473544"/>
                  </a:lnTo>
                  <a:lnTo>
                    <a:pt x="123786" y="476313"/>
                  </a:lnTo>
                  <a:lnTo>
                    <a:pt x="125691" y="478726"/>
                  </a:lnTo>
                  <a:lnTo>
                    <a:pt x="128282" y="477177"/>
                  </a:lnTo>
                  <a:lnTo>
                    <a:pt x="128803" y="475272"/>
                  </a:lnTo>
                  <a:close/>
                </a:path>
                <a:path w="678814" h="480694">
                  <a:moveTo>
                    <a:pt x="132778" y="434644"/>
                  </a:moveTo>
                  <a:lnTo>
                    <a:pt x="131394" y="432739"/>
                  </a:lnTo>
                  <a:lnTo>
                    <a:pt x="128981" y="431012"/>
                  </a:lnTo>
                  <a:lnTo>
                    <a:pt x="129324" y="435508"/>
                  </a:lnTo>
                  <a:lnTo>
                    <a:pt x="129667" y="436892"/>
                  </a:lnTo>
                  <a:lnTo>
                    <a:pt x="132435" y="437235"/>
                  </a:lnTo>
                  <a:lnTo>
                    <a:pt x="132778" y="434644"/>
                  </a:lnTo>
                  <a:close/>
                </a:path>
                <a:path w="678814" h="480694">
                  <a:moveTo>
                    <a:pt x="133997" y="402145"/>
                  </a:moveTo>
                  <a:lnTo>
                    <a:pt x="133134" y="401104"/>
                  </a:lnTo>
                  <a:lnTo>
                    <a:pt x="132435" y="399719"/>
                  </a:lnTo>
                  <a:lnTo>
                    <a:pt x="131572" y="401104"/>
                  </a:lnTo>
                  <a:lnTo>
                    <a:pt x="132270" y="402145"/>
                  </a:lnTo>
                  <a:lnTo>
                    <a:pt x="133134" y="403529"/>
                  </a:lnTo>
                  <a:lnTo>
                    <a:pt x="133997" y="402145"/>
                  </a:lnTo>
                  <a:close/>
                </a:path>
                <a:path w="678814" h="480694">
                  <a:moveTo>
                    <a:pt x="137629" y="422719"/>
                  </a:moveTo>
                  <a:lnTo>
                    <a:pt x="136410" y="422198"/>
                  </a:lnTo>
                  <a:lnTo>
                    <a:pt x="135382" y="421678"/>
                  </a:lnTo>
                  <a:lnTo>
                    <a:pt x="133642" y="422021"/>
                  </a:lnTo>
                  <a:lnTo>
                    <a:pt x="136245" y="428421"/>
                  </a:lnTo>
                  <a:lnTo>
                    <a:pt x="137629" y="424446"/>
                  </a:lnTo>
                  <a:lnTo>
                    <a:pt x="137629" y="422719"/>
                  </a:lnTo>
                  <a:close/>
                </a:path>
                <a:path w="678814" h="480694">
                  <a:moveTo>
                    <a:pt x="152844" y="465416"/>
                  </a:moveTo>
                  <a:lnTo>
                    <a:pt x="149898" y="464731"/>
                  </a:lnTo>
                  <a:lnTo>
                    <a:pt x="149377" y="467321"/>
                  </a:lnTo>
                  <a:lnTo>
                    <a:pt x="150596" y="469392"/>
                  </a:lnTo>
                  <a:lnTo>
                    <a:pt x="152844" y="471297"/>
                  </a:lnTo>
                  <a:lnTo>
                    <a:pt x="152844" y="465416"/>
                  </a:lnTo>
                  <a:close/>
                </a:path>
                <a:path w="678814" h="480694">
                  <a:moveTo>
                    <a:pt x="155435" y="461784"/>
                  </a:moveTo>
                  <a:lnTo>
                    <a:pt x="155257" y="457288"/>
                  </a:lnTo>
                  <a:lnTo>
                    <a:pt x="153009" y="459536"/>
                  </a:lnTo>
                  <a:lnTo>
                    <a:pt x="152222" y="460222"/>
                  </a:lnTo>
                  <a:lnTo>
                    <a:pt x="154736" y="454012"/>
                  </a:lnTo>
                  <a:lnTo>
                    <a:pt x="154736" y="450723"/>
                  </a:lnTo>
                  <a:lnTo>
                    <a:pt x="149377" y="448995"/>
                  </a:lnTo>
                  <a:lnTo>
                    <a:pt x="141770" y="458508"/>
                  </a:lnTo>
                  <a:lnTo>
                    <a:pt x="147129" y="463169"/>
                  </a:lnTo>
                  <a:lnTo>
                    <a:pt x="151104" y="463003"/>
                  </a:lnTo>
                  <a:lnTo>
                    <a:pt x="151218" y="462711"/>
                  </a:lnTo>
                  <a:lnTo>
                    <a:pt x="153187" y="464210"/>
                  </a:lnTo>
                  <a:lnTo>
                    <a:pt x="155092" y="463169"/>
                  </a:lnTo>
                  <a:lnTo>
                    <a:pt x="155435" y="461784"/>
                  </a:lnTo>
                  <a:close/>
                </a:path>
                <a:path w="678814" h="480694">
                  <a:moveTo>
                    <a:pt x="162179" y="403529"/>
                  </a:moveTo>
                  <a:lnTo>
                    <a:pt x="158369" y="399719"/>
                  </a:lnTo>
                  <a:lnTo>
                    <a:pt x="157162" y="398678"/>
                  </a:lnTo>
                  <a:lnTo>
                    <a:pt x="156819" y="400418"/>
                  </a:lnTo>
                  <a:lnTo>
                    <a:pt x="156298" y="401104"/>
                  </a:lnTo>
                  <a:lnTo>
                    <a:pt x="154216" y="405942"/>
                  </a:lnTo>
                  <a:lnTo>
                    <a:pt x="162179" y="403529"/>
                  </a:lnTo>
                  <a:close/>
                </a:path>
                <a:path w="678814" h="480694">
                  <a:moveTo>
                    <a:pt x="163385" y="393496"/>
                  </a:moveTo>
                  <a:lnTo>
                    <a:pt x="160096" y="391934"/>
                  </a:lnTo>
                  <a:lnTo>
                    <a:pt x="158877" y="391172"/>
                  </a:lnTo>
                  <a:lnTo>
                    <a:pt x="157848" y="385368"/>
                  </a:lnTo>
                  <a:lnTo>
                    <a:pt x="155435" y="388480"/>
                  </a:lnTo>
                  <a:lnTo>
                    <a:pt x="154914" y="389521"/>
                  </a:lnTo>
                  <a:lnTo>
                    <a:pt x="154914" y="390906"/>
                  </a:lnTo>
                  <a:lnTo>
                    <a:pt x="155435" y="392112"/>
                  </a:lnTo>
                  <a:lnTo>
                    <a:pt x="156057" y="392290"/>
                  </a:lnTo>
                  <a:lnTo>
                    <a:pt x="155257" y="394881"/>
                  </a:lnTo>
                  <a:lnTo>
                    <a:pt x="157340" y="396786"/>
                  </a:lnTo>
                  <a:lnTo>
                    <a:pt x="159067" y="398513"/>
                  </a:lnTo>
                  <a:lnTo>
                    <a:pt x="163385" y="393496"/>
                  </a:lnTo>
                  <a:close/>
                </a:path>
                <a:path w="678814" h="480694">
                  <a:moveTo>
                    <a:pt x="167881" y="385711"/>
                  </a:moveTo>
                  <a:lnTo>
                    <a:pt x="164249" y="386410"/>
                  </a:lnTo>
                  <a:lnTo>
                    <a:pt x="163042" y="388315"/>
                  </a:lnTo>
                  <a:lnTo>
                    <a:pt x="162699" y="389178"/>
                  </a:lnTo>
                  <a:lnTo>
                    <a:pt x="163563" y="389864"/>
                  </a:lnTo>
                  <a:lnTo>
                    <a:pt x="165976" y="394538"/>
                  </a:lnTo>
                  <a:lnTo>
                    <a:pt x="167881" y="385711"/>
                  </a:lnTo>
                  <a:close/>
                </a:path>
                <a:path w="678814" h="480694">
                  <a:moveTo>
                    <a:pt x="169430" y="416661"/>
                  </a:moveTo>
                  <a:lnTo>
                    <a:pt x="168922" y="413207"/>
                  </a:lnTo>
                  <a:lnTo>
                    <a:pt x="165455" y="412508"/>
                  </a:lnTo>
                  <a:lnTo>
                    <a:pt x="165811" y="410781"/>
                  </a:lnTo>
                  <a:lnTo>
                    <a:pt x="163207" y="410260"/>
                  </a:lnTo>
                  <a:lnTo>
                    <a:pt x="163385" y="412165"/>
                  </a:lnTo>
                  <a:lnTo>
                    <a:pt x="161251" y="413600"/>
                  </a:lnTo>
                  <a:lnTo>
                    <a:pt x="162153" y="417423"/>
                  </a:lnTo>
                  <a:lnTo>
                    <a:pt x="164579" y="420166"/>
                  </a:lnTo>
                  <a:lnTo>
                    <a:pt x="167017" y="418388"/>
                  </a:lnTo>
                  <a:lnTo>
                    <a:pt x="169430" y="416661"/>
                  </a:lnTo>
                  <a:close/>
                </a:path>
                <a:path w="678814" h="480694">
                  <a:moveTo>
                    <a:pt x="172720" y="373265"/>
                  </a:moveTo>
                  <a:lnTo>
                    <a:pt x="171678" y="371881"/>
                  </a:lnTo>
                  <a:lnTo>
                    <a:pt x="171335" y="370674"/>
                  </a:lnTo>
                  <a:lnTo>
                    <a:pt x="167703" y="373443"/>
                  </a:lnTo>
                  <a:lnTo>
                    <a:pt x="169265" y="374472"/>
                  </a:lnTo>
                  <a:lnTo>
                    <a:pt x="171170" y="377939"/>
                  </a:lnTo>
                  <a:lnTo>
                    <a:pt x="172720" y="373265"/>
                  </a:lnTo>
                  <a:close/>
                </a:path>
                <a:path w="678814" h="480694">
                  <a:moveTo>
                    <a:pt x="173926" y="403352"/>
                  </a:moveTo>
                  <a:lnTo>
                    <a:pt x="171335" y="400062"/>
                  </a:lnTo>
                  <a:lnTo>
                    <a:pt x="168922" y="396265"/>
                  </a:lnTo>
                  <a:lnTo>
                    <a:pt x="164249" y="395960"/>
                  </a:lnTo>
                  <a:lnTo>
                    <a:pt x="163347" y="401320"/>
                  </a:lnTo>
                  <a:lnTo>
                    <a:pt x="165227" y="406615"/>
                  </a:lnTo>
                  <a:lnTo>
                    <a:pt x="168922" y="406120"/>
                  </a:lnTo>
                  <a:lnTo>
                    <a:pt x="173926" y="403352"/>
                  </a:lnTo>
                  <a:close/>
                </a:path>
                <a:path w="678814" h="480694">
                  <a:moveTo>
                    <a:pt x="180162" y="384848"/>
                  </a:moveTo>
                  <a:lnTo>
                    <a:pt x="177558" y="382600"/>
                  </a:lnTo>
                  <a:lnTo>
                    <a:pt x="173926" y="376034"/>
                  </a:lnTo>
                  <a:lnTo>
                    <a:pt x="172707" y="380352"/>
                  </a:lnTo>
                  <a:lnTo>
                    <a:pt x="164947" y="372237"/>
                  </a:lnTo>
                  <a:lnTo>
                    <a:pt x="164592" y="378104"/>
                  </a:lnTo>
                  <a:lnTo>
                    <a:pt x="160616" y="378968"/>
                  </a:lnTo>
                  <a:lnTo>
                    <a:pt x="164769" y="385203"/>
                  </a:lnTo>
                  <a:lnTo>
                    <a:pt x="165976" y="381050"/>
                  </a:lnTo>
                  <a:lnTo>
                    <a:pt x="172656" y="380555"/>
                  </a:lnTo>
                  <a:lnTo>
                    <a:pt x="169951" y="390207"/>
                  </a:lnTo>
                  <a:lnTo>
                    <a:pt x="173418" y="390728"/>
                  </a:lnTo>
                  <a:lnTo>
                    <a:pt x="175831" y="391934"/>
                  </a:lnTo>
                  <a:lnTo>
                    <a:pt x="180162" y="384848"/>
                  </a:lnTo>
                  <a:close/>
                </a:path>
                <a:path w="678814" h="480694">
                  <a:moveTo>
                    <a:pt x="181190" y="413550"/>
                  </a:moveTo>
                  <a:lnTo>
                    <a:pt x="178422" y="408533"/>
                  </a:lnTo>
                  <a:lnTo>
                    <a:pt x="175488" y="408368"/>
                  </a:lnTo>
                  <a:lnTo>
                    <a:pt x="173761" y="411480"/>
                  </a:lnTo>
                  <a:lnTo>
                    <a:pt x="175145" y="413893"/>
                  </a:lnTo>
                  <a:lnTo>
                    <a:pt x="177114" y="416140"/>
                  </a:lnTo>
                  <a:lnTo>
                    <a:pt x="178600" y="416140"/>
                  </a:lnTo>
                  <a:lnTo>
                    <a:pt x="178447" y="416293"/>
                  </a:lnTo>
                  <a:lnTo>
                    <a:pt x="177241" y="416293"/>
                  </a:lnTo>
                  <a:lnTo>
                    <a:pt x="177558" y="416661"/>
                  </a:lnTo>
                  <a:lnTo>
                    <a:pt x="176542" y="417360"/>
                  </a:lnTo>
                  <a:lnTo>
                    <a:pt x="171970" y="420471"/>
                  </a:lnTo>
                  <a:lnTo>
                    <a:pt x="168922" y="422541"/>
                  </a:lnTo>
                  <a:lnTo>
                    <a:pt x="177038" y="420471"/>
                  </a:lnTo>
                  <a:lnTo>
                    <a:pt x="178079" y="426351"/>
                  </a:lnTo>
                  <a:lnTo>
                    <a:pt x="180505" y="424967"/>
                  </a:lnTo>
                  <a:lnTo>
                    <a:pt x="180505" y="422021"/>
                  </a:lnTo>
                  <a:lnTo>
                    <a:pt x="179501" y="417360"/>
                  </a:lnTo>
                  <a:lnTo>
                    <a:pt x="179463" y="417182"/>
                  </a:lnTo>
                  <a:lnTo>
                    <a:pt x="179374" y="416763"/>
                  </a:lnTo>
                  <a:lnTo>
                    <a:pt x="179806" y="416318"/>
                  </a:lnTo>
                  <a:lnTo>
                    <a:pt x="178777" y="416140"/>
                  </a:lnTo>
                  <a:lnTo>
                    <a:pt x="179832" y="416140"/>
                  </a:lnTo>
                  <a:lnTo>
                    <a:pt x="181190" y="413550"/>
                  </a:lnTo>
                  <a:close/>
                </a:path>
                <a:path w="678814" h="480694">
                  <a:moveTo>
                    <a:pt x="181368" y="402653"/>
                  </a:moveTo>
                  <a:lnTo>
                    <a:pt x="178079" y="399719"/>
                  </a:lnTo>
                  <a:lnTo>
                    <a:pt x="176695" y="396087"/>
                  </a:lnTo>
                  <a:lnTo>
                    <a:pt x="173240" y="401104"/>
                  </a:lnTo>
                  <a:lnTo>
                    <a:pt x="175488" y="402653"/>
                  </a:lnTo>
                  <a:lnTo>
                    <a:pt x="178079" y="404901"/>
                  </a:lnTo>
                  <a:lnTo>
                    <a:pt x="181368" y="402653"/>
                  </a:lnTo>
                  <a:close/>
                </a:path>
                <a:path w="678814" h="480694">
                  <a:moveTo>
                    <a:pt x="181889" y="426694"/>
                  </a:moveTo>
                  <a:lnTo>
                    <a:pt x="181190" y="426173"/>
                  </a:lnTo>
                  <a:lnTo>
                    <a:pt x="179806" y="425996"/>
                  </a:lnTo>
                  <a:lnTo>
                    <a:pt x="179285" y="429463"/>
                  </a:lnTo>
                  <a:lnTo>
                    <a:pt x="181190" y="427723"/>
                  </a:lnTo>
                  <a:lnTo>
                    <a:pt x="181711" y="427215"/>
                  </a:lnTo>
                  <a:lnTo>
                    <a:pt x="181889" y="426694"/>
                  </a:lnTo>
                  <a:close/>
                </a:path>
                <a:path w="678814" h="480694">
                  <a:moveTo>
                    <a:pt x="191909" y="456603"/>
                  </a:moveTo>
                  <a:lnTo>
                    <a:pt x="186385" y="450202"/>
                  </a:lnTo>
                  <a:lnTo>
                    <a:pt x="186270" y="454012"/>
                  </a:lnTo>
                  <a:lnTo>
                    <a:pt x="186207" y="456260"/>
                  </a:lnTo>
                  <a:lnTo>
                    <a:pt x="184645" y="456425"/>
                  </a:lnTo>
                  <a:lnTo>
                    <a:pt x="183273" y="456780"/>
                  </a:lnTo>
                  <a:lnTo>
                    <a:pt x="183273" y="458508"/>
                  </a:lnTo>
                  <a:lnTo>
                    <a:pt x="181889" y="458851"/>
                  </a:lnTo>
                  <a:lnTo>
                    <a:pt x="183273" y="458508"/>
                  </a:lnTo>
                  <a:lnTo>
                    <a:pt x="183273" y="456780"/>
                  </a:lnTo>
                  <a:lnTo>
                    <a:pt x="182918" y="454012"/>
                  </a:lnTo>
                  <a:lnTo>
                    <a:pt x="183007" y="451929"/>
                  </a:lnTo>
                  <a:lnTo>
                    <a:pt x="183095" y="450037"/>
                  </a:lnTo>
                  <a:lnTo>
                    <a:pt x="181343" y="451167"/>
                  </a:lnTo>
                  <a:lnTo>
                    <a:pt x="181343" y="462927"/>
                  </a:lnTo>
                  <a:lnTo>
                    <a:pt x="181190" y="463003"/>
                  </a:lnTo>
                  <a:lnTo>
                    <a:pt x="181025" y="462140"/>
                  </a:lnTo>
                  <a:lnTo>
                    <a:pt x="180479" y="460921"/>
                  </a:lnTo>
                  <a:lnTo>
                    <a:pt x="180403" y="460756"/>
                  </a:lnTo>
                  <a:lnTo>
                    <a:pt x="180327" y="460578"/>
                  </a:lnTo>
                  <a:lnTo>
                    <a:pt x="179984" y="460527"/>
                  </a:lnTo>
                  <a:lnTo>
                    <a:pt x="179984" y="464388"/>
                  </a:lnTo>
                  <a:lnTo>
                    <a:pt x="179755" y="464731"/>
                  </a:lnTo>
                  <a:lnTo>
                    <a:pt x="179641" y="464896"/>
                  </a:lnTo>
                  <a:lnTo>
                    <a:pt x="179120" y="465416"/>
                  </a:lnTo>
                  <a:lnTo>
                    <a:pt x="178993" y="465937"/>
                  </a:lnTo>
                  <a:lnTo>
                    <a:pt x="178943" y="466115"/>
                  </a:lnTo>
                  <a:lnTo>
                    <a:pt x="178943" y="465416"/>
                  </a:lnTo>
                  <a:lnTo>
                    <a:pt x="177838" y="466115"/>
                  </a:lnTo>
                  <a:lnTo>
                    <a:pt x="177558" y="466280"/>
                  </a:lnTo>
                  <a:lnTo>
                    <a:pt x="176174" y="465937"/>
                  </a:lnTo>
                  <a:lnTo>
                    <a:pt x="176110" y="466115"/>
                  </a:lnTo>
                  <a:lnTo>
                    <a:pt x="176047" y="466280"/>
                  </a:lnTo>
                  <a:lnTo>
                    <a:pt x="175666" y="467321"/>
                  </a:lnTo>
                  <a:lnTo>
                    <a:pt x="171869" y="466255"/>
                  </a:lnTo>
                  <a:lnTo>
                    <a:pt x="172720" y="464731"/>
                  </a:lnTo>
                  <a:lnTo>
                    <a:pt x="174447" y="463003"/>
                  </a:lnTo>
                  <a:lnTo>
                    <a:pt x="170815" y="462483"/>
                  </a:lnTo>
                  <a:lnTo>
                    <a:pt x="169608" y="460565"/>
                  </a:lnTo>
                  <a:lnTo>
                    <a:pt x="169608" y="465594"/>
                  </a:lnTo>
                  <a:lnTo>
                    <a:pt x="169608" y="460565"/>
                  </a:lnTo>
                  <a:lnTo>
                    <a:pt x="169329" y="460121"/>
                  </a:lnTo>
                  <a:lnTo>
                    <a:pt x="169786" y="459714"/>
                  </a:lnTo>
                  <a:lnTo>
                    <a:pt x="169951" y="459892"/>
                  </a:lnTo>
                  <a:lnTo>
                    <a:pt x="171513" y="460756"/>
                  </a:lnTo>
                  <a:lnTo>
                    <a:pt x="171919" y="458851"/>
                  </a:lnTo>
                  <a:lnTo>
                    <a:pt x="171958" y="458673"/>
                  </a:lnTo>
                  <a:lnTo>
                    <a:pt x="172046" y="458292"/>
                  </a:lnTo>
                  <a:lnTo>
                    <a:pt x="172402" y="457466"/>
                  </a:lnTo>
                  <a:lnTo>
                    <a:pt x="172516" y="457085"/>
                  </a:lnTo>
                  <a:lnTo>
                    <a:pt x="172377" y="456946"/>
                  </a:lnTo>
                  <a:lnTo>
                    <a:pt x="173062" y="456425"/>
                  </a:lnTo>
                  <a:lnTo>
                    <a:pt x="173761" y="456425"/>
                  </a:lnTo>
                  <a:lnTo>
                    <a:pt x="174104" y="456780"/>
                  </a:lnTo>
                  <a:lnTo>
                    <a:pt x="174790" y="457466"/>
                  </a:lnTo>
                  <a:lnTo>
                    <a:pt x="174332" y="458292"/>
                  </a:lnTo>
                  <a:lnTo>
                    <a:pt x="174205" y="458508"/>
                  </a:lnTo>
                  <a:lnTo>
                    <a:pt x="174104" y="458673"/>
                  </a:lnTo>
                  <a:lnTo>
                    <a:pt x="174752" y="459714"/>
                  </a:lnTo>
                  <a:lnTo>
                    <a:pt x="174866" y="459892"/>
                  </a:lnTo>
                  <a:lnTo>
                    <a:pt x="174967" y="460057"/>
                  </a:lnTo>
                  <a:lnTo>
                    <a:pt x="176174" y="460057"/>
                  </a:lnTo>
                  <a:lnTo>
                    <a:pt x="176174" y="458673"/>
                  </a:lnTo>
                  <a:lnTo>
                    <a:pt x="178079" y="460578"/>
                  </a:lnTo>
                  <a:lnTo>
                    <a:pt x="178777" y="460578"/>
                  </a:lnTo>
                  <a:lnTo>
                    <a:pt x="177215" y="461619"/>
                  </a:lnTo>
                  <a:lnTo>
                    <a:pt x="178168" y="463003"/>
                  </a:lnTo>
                  <a:lnTo>
                    <a:pt x="178777" y="463867"/>
                  </a:lnTo>
                  <a:lnTo>
                    <a:pt x="179984" y="464388"/>
                  </a:lnTo>
                  <a:lnTo>
                    <a:pt x="179984" y="460527"/>
                  </a:lnTo>
                  <a:lnTo>
                    <a:pt x="179285" y="460400"/>
                  </a:lnTo>
                  <a:lnTo>
                    <a:pt x="179463" y="460400"/>
                  </a:lnTo>
                  <a:lnTo>
                    <a:pt x="180327" y="460578"/>
                  </a:lnTo>
                  <a:lnTo>
                    <a:pt x="181190" y="462140"/>
                  </a:lnTo>
                  <a:lnTo>
                    <a:pt x="181343" y="462927"/>
                  </a:lnTo>
                  <a:lnTo>
                    <a:pt x="181343" y="451167"/>
                  </a:lnTo>
                  <a:lnTo>
                    <a:pt x="180149" y="451929"/>
                  </a:lnTo>
                  <a:lnTo>
                    <a:pt x="178777" y="450545"/>
                  </a:lnTo>
                  <a:lnTo>
                    <a:pt x="178714" y="450202"/>
                  </a:lnTo>
                  <a:lnTo>
                    <a:pt x="178600" y="449516"/>
                  </a:lnTo>
                  <a:lnTo>
                    <a:pt x="179641" y="447789"/>
                  </a:lnTo>
                  <a:lnTo>
                    <a:pt x="179285" y="446405"/>
                  </a:lnTo>
                  <a:lnTo>
                    <a:pt x="176695" y="443636"/>
                  </a:lnTo>
                  <a:lnTo>
                    <a:pt x="176403" y="446405"/>
                  </a:lnTo>
                  <a:lnTo>
                    <a:pt x="176288" y="447433"/>
                  </a:lnTo>
                  <a:lnTo>
                    <a:pt x="176250" y="447789"/>
                  </a:lnTo>
                  <a:lnTo>
                    <a:pt x="176136" y="448818"/>
                  </a:lnTo>
                  <a:lnTo>
                    <a:pt x="176060" y="449516"/>
                  </a:lnTo>
                  <a:lnTo>
                    <a:pt x="176009" y="450037"/>
                  </a:lnTo>
                  <a:lnTo>
                    <a:pt x="172720" y="447433"/>
                  </a:lnTo>
                  <a:lnTo>
                    <a:pt x="173139" y="444398"/>
                  </a:lnTo>
                  <a:lnTo>
                    <a:pt x="173253" y="443636"/>
                  </a:lnTo>
                  <a:lnTo>
                    <a:pt x="173329" y="443026"/>
                  </a:lnTo>
                  <a:lnTo>
                    <a:pt x="170091" y="442277"/>
                  </a:lnTo>
                  <a:lnTo>
                    <a:pt x="167805" y="444398"/>
                  </a:lnTo>
                  <a:lnTo>
                    <a:pt x="171335" y="448652"/>
                  </a:lnTo>
                  <a:lnTo>
                    <a:pt x="171170" y="449516"/>
                  </a:lnTo>
                  <a:lnTo>
                    <a:pt x="171056" y="450037"/>
                  </a:lnTo>
                  <a:lnTo>
                    <a:pt x="170675" y="451929"/>
                  </a:lnTo>
                  <a:lnTo>
                    <a:pt x="170472" y="452970"/>
                  </a:lnTo>
                  <a:lnTo>
                    <a:pt x="167792" y="451548"/>
                  </a:lnTo>
                  <a:lnTo>
                    <a:pt x="167792" y="461264"/>
                  </a:lnTo>
                  <a:lnTo>
                    <a:pt x="167424" y="463816"/>
                  </a:lnTo>
                  <a:lnTo>
                    <a:pt x="166941" y="462140"/>
                  </a:lnTo>
                  <a:lnTo>
                    <a:pt x="166839" y="461784"/>
                  </a:lnTo>
                  <a:lnTo>
                    <a:pt x="167792" y="461264"/>
                  </a:lnTo>
                  <a:lnTo>
                    <a:pt x="167792" y="451548"/>
                  </a:lnTo>
                  <a:lnTo>
                    <a:pt x="162699" y="448818"/>
                  </a:lnTo>
                  <a:lnTo>
                    <a:pt x="163385" y="452970"/>
                  </a:lnTo>
                  <a:lnTo>
                    <a:pt x="160985" y="456260"/>
                  </a:lnTo>
                  <a:lnTo>
                    <a:pt x="160858" y="456425"/>
                  </a:lnTo>
                  <a:lnTo>
                    <a:pt x="160731" y="456603"/>
                  </a:lnTo>
                  <a:lnTo>
                    <a:pt x="160604" y="456780"/>
                  </a:lnTo>
                  <a:lnTo>
                    <a:pt x="160477" y="456946"/>
                  </a:lnTo>
                  <a:lnTo>
                    <a:pt x="160375" y="457085"/>
                  </a:lnTo>
                  <a:lnTo>
                    <a:pt x="162026" y="458292"/>
                  </a:lnTo>
                  <a:lnTo>
                    <a:pt x="164617" y="458851"/>
                  </a:lnTo>
                  <a:lnTo>
                    <a:pt x="164858" y="458851"/>
                  </a:lnTo>
                  <a:lnTo>
                    <a:pt x="165074" y="459714"/>
                  </a:lnTo>
                  <a:lnTo>
                    <a:pt x="165163" y="460057"/>
                  </a:lnTo>
                  <a:lnTo>
                    <a:pt x="165239" y="460400"/>
                  </a:lnTo>
                  <a:lnTo>
                    <a:pt x="165328" y="460756"/>
                  </a:lnTo>
                  <a:lnTo>
                    <a:pt x="165379" y="460921"/>
                  </a:lnTo>
                  <a:lnTo>
                    <a:pt x="165455" y="461264"/>
                  </a:lnTo>
                  <a:lnTo>
                    <a:pt x="162344" y="463169"/>
                  </a:lnTo>
                  <a:lnTo>
                    <a:pt x="167017" y="468185"/>
                  </a:lnTo>
                  <a:lnTo>
                    <a:pt x="167132" y="467614"/>
                  </a:lnTo>
                  <a:lnTo>
                    <a:pt x="168224" y="466725"/>
                  </a:lnTo>
                  <a:lnTo>
                    <a:pt x="168160" y="467321"/>
                  </a:lnTo>
                  <a:lnTo>
                    <a:pt x="167906" y="469569"/>
                  </a:lnTo>
                  <a:lnTo>
                    <a:pt x="167779" y="470611"/>
                  </a:lnTo>
                  <a:lnTo>
                    <a:pt x="167678" y="471474"/>
                  </a:lnTo>
                  <a:lnTo>
                    <a:pt x="167652" y="471690"/>
                  </a:lnTo>
                  <a:lnTo>
                    <a:pt x="166319" y="470433"/>
                  </a:lnTo>
                  <a:lnTo>
                    <a:pt x="164592" y="468363"/>
                  </a:lnTo>
                  <a:lnTo>
                    <a:pt x="163563" y="466623"/>
                  </a:lnTo>
                  <a:lnTo>
                    <a:pt x="161658" y="467144"/>
                  </a:lnTo>
                  <a:lnTo>
                    <a:pt x="161315" y="467398"/>
                  </a:lnTo>
                  <a:lnTo>
                    <a:pt x="161315" y="471639"/>
                  </a:lnTo>
                  <a:lnTo>
                    <a:pt x="161315" y="471995"/>
                  </a:lnTo>
                  <a:lnTo>
                    <a:pt x="161137" y="471639"/>
                  </a:lnTo>
                  <a:lnTo>
                    <a:pt x="161137" y="471474"/>
                  </a:lnTo>
                  <a:lnTo>
                    <a:pt x="161315" y="471639"/>
                  </a:lnTo>
                  <a:lnTo>
                    <a:pt x="161315" y="467398"/>
                  </a:lnTo>
                  <a:lnTo>
                    <a:pt x="160451" y="468007"/>
                  </a:lnTo>
                  <a:lnTo>
                    <a:pt x="160362" y="467144"/>
                  </a:lnTo>
                  <a:lnTo>
                    <a:pt x="160274" y="466115"/>
                  </a:lnTo>
                  <a:lnTo>
                    <a:pt x="159232" y="466458"/>
                  </a:lnTo>
                  <a:lnTo>
                    <a:pt x="158369" y="467842"/>
                  </a:lnTo>
                  <a:lnTo>
                    <a:pt x="158584" y="468007"/>
                  </a:lnTo>
                  <a:lnTo>
                    <a:pt x="159410" y="468706"/>
                  </a:lnTo>
                  <a:lnTo>
                    <a:pt x="156984" y="468706"/>
                  </a:lnTo>
                  <a:lnTo>
                    <a:pt x="154914" y="468007"/>
                  </a:lnTo>
                  <a:lnTo>
                    <a:pt x="154813" y="468363"/>
                  </a:lnTo>
                  <a:lnTo>
                    <a:pt x="154711" y="468706"/>
                  </a:lnTo>
                  <a:lnTo>
                    <a:pt x="153924" y="471297"/>
                  </a:lnTo>
                  <a:lnTo>
                    <a:pt x="153835" y="471639"/>
                  </a:lnTo>
                  <a:lnTo>
                    <a:pt x="153733" y="471995"/>
                  </a:lnTo>
                  <a:lnTo>
                    <a:pt x="153682" y="472160"/>
                  </a:lnTo>
                  <a:lnTo>
                    <a:pt x="152882" y="475107"/>
                  </a:lnTo>
                  <a:lnTo>
                    <a:pt x="152844" y="475272"/>
                  </a:lnTo>
                  <a:lnTo>
                    <a:pt x="147485" y="473887"/>
                  </a:lnTo>
                  <a:lnTo>
                    <a:pt x="147535" y="475272"/>
                  </a:lnTo>
                  <a:lnTo>
                    <a:pt x="147561" y="475970"/>
                  </a:lnTo>
                  <a:lnTo>
                    <a:pt x="147650" y="478040"/>
                  </a:lnTo>
                  <a:lnTo>
                    <a:pt x="145402" y="473887"/>
                  </a:lnTo>
                  <a:lnTo>
                    <a:pt x="144056" y="469861"/>
                  </a:lnTo>
                  <a:lnTo>
                    <a:pt x="144195" y="469912"/>
                  </a:lnTo>
                  <a:lnTo>
                    <a:pt x="145580" y="470090"/>
                  </a:lnTo>
                  <a:lnTo>
                    <a:pt x="145745" y="469747"/>
                  </a:lnTo>
                  <a:lnTo>
                    <a:pt x="144538" y="464032"/>
                  </a:lnTo>
                  <a:lnTo>
                    <a:pt x="142811" y="466801"/>
                  </a:lnTo>
                  <a:lnTo>
                    <a:pt x="141770" y="468871"/>
                  </a:lnTo>
                  <a:lnTo>
                    <a:pt x="142316" y="469112"/>
                  </a:lnTo>
                  <a:lnTo>
                    <a:pt x="140220" y="470776"/>
                  </a:lnTo>
                  <a:lnTo>
                    <a:pt x="141605" y="462305"/>
                  </a:lnTo>
                  <a:lnTo>
                    <a:pt x="134480" y="466928"/>
                  </a:lnTo>
                  <a:lnTo>
                    <a:pt x="133997" y="463689"/>
                  </a:lnTo>
                  <a:lnTo>
                    <a:pt x="133134" y="463689"/>
                  </a:lnTo>
                  <a:lnTo>
                    <a:pt x="132435" y="463511"/>
                  </a:lnTo>
                  <a:lnTo>
                    <a:pt x="131572" y="463346"/>
                  </a:lnTo>
                  <a:lnTo>
                    <a:pt x="129844" y="468185"/>
                  </a:lnTo>
                  <a:lnTo>
                    <a:pt x="131813" y="468668"/>
                  </a:lnTo>
                  <a:lnTo>
                    <a:pt x="133438" y="470776"/>
                  </a:lnTo>
                  <a:lnTo>
                    <a:pt x="135547" y="473367"/>
                  </a:lnTo>
                  <a:lnTo>
                    <a:pt x="136067" y="473887"/>
                  </a:lnTo>
                  <a:lnTo>
                    <a:pt x="136766" y="473722"/>
                  </a:lnTo>
                  <a:lnTo>
                    <a:pt x="137109" y="473367"/>
                  </a:lnTo>
                  <a:lnTo>
                    <a:pt x="136131" y="475970"/>
                  </a:lnTo>
                  <a:lnTo>
                    <a:pt x="136067" y="476135"/>
                  </a:lnTo>
                  <a:lnTo>
                    <a:pt x="134327" y="478040"/>
                  </a:lnTo>
                  <a:lnTo>
                    <a:pt x="132270" y="480110"/>
                  </a:lnTo>
                  <a:lnTo>
                    <a:pt x="140220" y="479767"/>
                  </a:lnTo>
                  <a:lnTo>
                    <a:pt x="148170" y="479082"/>
                  </a:lnTo>
                  <a:lnTo>
                    <a:pt x="155956" y="478561"/>
                  </a:lnTo>
                  <a:lnTo>
                    <a:pt x="157403" y="476135"/>
                  </a:lnTo>
                  <a:lnTo>
                    <a:pt x="157505" y="475970"/>
                  </a:lnTo>
                  <a:lnTo>
                    <a:pt x="160794" y="475970"/>
                  </a:lnTo>
                  <a:lnTo>
                    <a:pt x="163042" y="478040"/>
                  </a:lnTo>
                  <a:lnTo>
                    <a:pt x="164592" y="477862"/>
                  </a:lnTo>
                  <a:lnTo>
                    <a:pt x="166319" y="477862"/>
                  </a:lnTo>
                  <a:lnTo>
                    <a:pt x="167881" y="477697"/>
                  </a:lnTo>
                  <a:lnTo>
                    <a:pt x="170154" y="475996"/>
                  </a:lnTo>
                  <a:lnTo>
                    <a:pt x="172897" y="477697"/>
                  </a:lnTo>
                  <a:lnTo>
                    <a:pt x="176174" y="477354"/>
                  </a:lnTo>
                  <a:lnTo>
                    <a:pt x="179463" y="476834"/>
                  </a:lnTo>
                  <a:lnTo>
                    <a:pt x="182753" y="476478"/>
                  </a:lnTo>
                  <a:lnTo>
                    <a:pt x="182880" y="474230"/>
                  </a:lnTo>
                  <a:lnTo>
                    <a:pt x="182918" y="473544"/>
                  </a:lnTo>
                  <a:lnTo>
                    <a:pt x="181368" y="471474"/>
                  </a:lnTo>
                  <a:lnTo>
                    <a:pt x="180213" y="472300"/>
                  </a:lnTo>
                  <a:lnTo>
                    <a:pt x="180327" y="471474"/>
                  </a:lnTo>
                  <a:lnTo>
                    <a:pt x="179908" y="470954"/>
                  </a:lnTo>
                  <a:lnTo>
                    <a:pt x="179908" y="472503"/>
                  </a:lnTo>
                  <a:lnTo>
                    <a:pt x="178943" y="473202"/>
                  </a:lnTo>
                  <a:lnTo>
                    <a:pt x="178943" y="472503"/>
                  </a:lnTo>
                  <a:lnTo>
                    <a:pt x="179908" y="472503"/>
                  </a:lnTo>
                  <a:lnTo>
                    <a:pt x="179908" y="470954"/>
                  </a:lnTo>
                  <a:lnTo>
                    <a:pt x="179641" y="470611"/>
                  </a:lnTo>
                  <a:lnTo>
                    <a:pt x="186550" y="469569"/>
                  </a:lnTo>
                  <a:lnTo>
                    <a:pt x="189217" y="464896"/>
                  </a:lnTo>
                  <a:lnTo>
                    <a:pt x="189166" y="463169"/>
                  </a:lnTo>
                  <a:lnTo>
                    <a:pt x="189064" y="462140"/>
                  </a:lnTo>
                  <a:lnTo>
                    <a:pt x="188976" y="461264"/>
                  </a:lnTo>
                  <a:lnTo>
                    <a:pt x="188849" y="460057"/>
                  </a:lnTo>
                  <a:lnTo>
                    <a:pt x="188734" y="458851"/>
                  </a:lnTo>
                  <a:lnTo>
                    <a:pt x="188633" y="457809"/>
                  </a:lnTo>
                  <a:lnTo>
                    <a:pt x="191909" y="456603"/>
                  </a:lnTo>
                  <a:close/>
                </a:path>
                <a:path w="678814" h="480694">
                  <a:moveTo>
                    <a:pt x="569887" y="39293"/>
                  </a:moveTo>
                  <a:lnTo>
                    <a:pt x="569163" y="35090"/>
                  </a:lnTo>
                  <a:lnTo>
                    <a:pt x="568299" y="33540"/>
                  </a:lnTo>
                  <a:lnTo>
                    <a:pt x="567601" y="33540"/>
                  </a:lnTo>
                  <a:lnTo>
                    <a:pt x="566915" y="34747"/>
                  </a:lnTo>
                  <a:lnTo>
                    <a:pt x="565226" y="37452"/>
                  </a:lnTo>
                  <a:lnTo>
                    <a:pt x="567385" y="39522"/>
                  </a:lnTo>
                  <a:lnTo>
                    <a:pt x="569887" y="39293"/>
                  </a:lnTo>
                  <a:close/>
                </a:path>
                <a:path w="678814" h="480694">
                  <a:moveTo>
                    <a:pt x="585584" y="31457"/>
                  </a:moveTo>
                  <a:lnTo>
                    <a:pt x="579018" y="22123"/>
                  </a:lnTo>
                  <a:lnTo>
                    <a:pt x="576249" y="24892"/>
                  </a:lnTo>
                  <a:lnTo>
                    <a:pt x="575564" y="27139"/>
                  </a:lnTo>
                  <a:lnTo>
                    <a:pt x="574865" y="31978"/>
                  </a:lnTo>
                  <a:lnTo>
                    <a:pt x="578840" y="31115"/>
                  </a:lnTo>
                  <a:lnTo>
                    <a:pt x="585584" y="31457"/>
                  </a:lnTo>
                  <a:close/>
                </a:path>
                <a:path w="678814" h="480694">
                  <a:moveTo>
                    <a:pt x="587756" y="16395"/>
                  </a:moveTo>
                  <a:lnTo>
                    <a:pt x="586346" y="14884"/>
                  </a:lnTo>
                  <a:lnTo>
                    <a:pt x="583209" y="16395"/>
                  </a:lnTo>
                  <a:lnTo>
                    <a:pt x="581609" y="20739"/>
                  </a:lnTo>
                  <a:lnTo>
                    <a:pt x="582523" y="21386"/>
                  </a:lnTo>
                  <a:lnTo>
                    <a:pt x="581444" y="21602"/>
                  </a:lnTo>
                  <a:lnTo>
                    <a:pt x="586803" y="25412"/>
                  </a:lnTo>
                  <a:lnTo>
                    <a:pt x="586105" y="22466"/>
                  </a:lnTo>
                  <a:lnTo>
                    <a:pt x="585762" y="21780"/>
                  </a:lnTo>
                  <a:lnTo>
                    <a:pt x="585241" y="21082"/>
                  </a:lnTo>
                  <a:lnTo>
                    <a:pt x="584200" y="21082"/>
                  </a:lnTo>
                  <a:lnTo>
                    <a:pt x="587756" y="16395"/>
                  </a:lnTo>
                  <a:close/>
                </a:path>
                <a:path w="678814" h="480694">
                  <a:moveTo>
                    <a:pt x="589508" y="38823"/>
                  </a:moveTo>
                  <a:lnTo>
                    <a:pt x="587146" y="38036"/>
                  </a:lnTo>
                  <a:lnTo>
                    <a:pt x="588441" y="39331"/>
                  </a:lnTo>
                  <a:lnTo>
                    <a:pt x="589508" y="38823"/>
                  </a:lnTo>
                  <a:close/>
                </a:path>
                <a:path w="678814" h="480694">
                  <a:moveTo>
                    <a:pt x="592505" y="56362"/>
                  </a:moveTo>
                  <a:lnTo>
                    <a:pt x="588086" y="52578"/>
                  </a:lnTo>
                  <a:lnTo>
                    <a:pt x="584314" y="50609"/>
                  </a:lnTo>
                  <a:lnTo>
                    <a:pt x="583285" y="51689"/>
                  </a:lnTo>
                  <a:lnTo>
                    <a:pt x="587146" y="57048"/>
                  </a:lnTo>
                  <a:lnTo>
                    <a:pt x="588695" y="59296"/>
                  </a:lnTo>
                  <a:lnTo>
                    <a:pt x="591121" y="58432"/>
                  </a:lnTo>
                  <a:lnTo>
                    <a:pt x="592505" y="56362"/>
                  </a:lnTo>
                  <a:close/>
                </a:path>
                <a:path w="678814" h="480694">
                  <a:moveTo>
                    <a:pt x="594233" y="47015"/>
                  </a:moveTo>
                  <a:lnTo>
                    <a:pt x="591286" y="42176"/>
                  </a:lnTo>
                  <a:lnTo>
                    <a:pt x="588441" y="39331"/>
                  </a:lnTo>
                  <a:lnTo>
                    <a:pt x="586447" y="40284"/>
                  </a:lnTo>
                  <a:lnTo>
                    <a:pt x="583171" y="43395"/>
                  </a:lnTo>
                  <a:lnTo>
                    <a:pt x="594233" y="47015"/>
                  </a:lnTo>
                  <a:close/>
                </a:path>
                <a:path w="678814" h="480694">
                  <a:moveTo>
                    <a:pt x="599401" y="27482"/>
                  </a:moveTo>
                  <a:lnTo>
                    <a:pt x="598893" y="26441"/>
                  </a:lnTo>
                  <a:lnTo>
                    <a:pt x="598030" y="23685"/>
                  </a:lnTo>
                  <a:lnTo>
                    <a:pt x="591642" y="21602"/>
                  </a:lnTo>
                  <a:lnTo>
                    <a:pt x="588873" y="21602"/>
                  </a:lnTo>
                  <a:lnTo>
                    <a:pt x="587311" y="24371"/>
                  </a:lnTo>
                  <a:lnTo>
                    <a:pt x="599401" y="27482"/>
                  </a:lnTo>
                  <a:close/>
                </a:path>
                <a:path w="678814" h="480694">
                  <a:moveTo>
                    <a:pt x="623798" y="69672"/>
                  </a:moveTo>
                  <a:lnTo>
                    <a:pt x="623455" y="68808"/>
                  </a:lnTo>
                  <a:lnTo>
                    <a:pt x="622757" y="68973"/>
                  </a:lnTo>
                  <a:lnTo>
                    <a:pt x="622236" y="68808"/>
                  </a:lnTo>
                  <a:lnTo>
                    <a:pt x="622592" y="69494"/>
                  </a:lnTo>
                  <a:lnTo>
                    <a:pt x="623277" y="69494"/>
                  </a:lnTo>
                  <a:lnTo>
                    <a:pt x="623798" y="69672"/>
                  </a:lnTo>
                  <a:close/>
                </a:path>
                <a:path w="678814" h="480694">
                  <a:moveTo>
                    <a:pt x="624662" y="10541"/>
                  </a:moveTo>
                  <a:lnTo>
                    <a:pt x="622935" y="4140"/>
                  </a:lnTo>
                  <a:lnTo>
                    <a:pt x="620166" y="5003"/>
                  </a:lnTo>
                  <a:lnTo>
                    <a:pt x="618604" y="5702"/>
                  </a:lnTo>
                  <a:lnTo>
                    <a:pt x="620687" y="6908"/>
                  </a:lnTo>
                  <a:lnTo>
                    <a:pt x="621030" y="7950"/>
                  </a:lnTo>
                  <a:lnTo>
                    <a:pt x="624662" y="10541"/>
                  </a:lnTo>
                  <a:close/>
                </a:path>
                <a:path w="678814" h="480694">
                  <a:moveTo>
                    <a:pt x="625525" y="13995"/>
                  </a:moveTo>
                  <a:lnTo>
                    <a:pt x="622236" y="12788"/>
                  </a:lnTo>
                  <a:lnTo>
                    <a:pt x="621372" y="12103"/>
                  </a:lnTo>
                  <a:lnTo>
                    <a:pt x="621372" y="13131"/>
                  </a:lnTo>
                  <a:lnTo>
                    <a:pt x="621893" y="13995"/>
                  </a:lnTo>
                  <a:lnTo>
                    <a:pt x="622414" y="14693"/>
                  </a:lnTo>
                  <a:lnTo>
                    <a:pt x="623455" y="14516"/>
                  </a:lnTo>
                  <a:lnTo>
                    <a:pt x="625525" y="13995"/>
                  </a:lnTo>
                  <a:close/>
                </a:path>
                <a:path w="678814" h="480694">
                  <a:moveTo>
                    <a:pt x="630707" y="20574"/>
                  </a:moveTo>
                  <a:lnTo>
                    <a:pt x="629158" y="17627"/>
                  </a:lnTo>
                  <a:lnTo>
                    <a:pt x="627773" y="17970"/>
                  </a:lnTo>
                  <a:lnTo>
                    <a:pt x="625703" y="17805"/>
                  </a:lnTo>
                  <a:lnTo>
                    <a:pt x="627430" y="20739"/>
                  </a:lnTo>
                  <a:lnTo>
                    <a:pt x="628637" y="20396"/>
                  </a:lnTo>
                  <a:lnTo>
                    <a:pt x="630707" y="20574"/>
                  </a:lnTo>
                  <a:close/>
                </a:path>
                <a:path w="678814" h="480694">
                  <a:moveTo>
                    <a:pt x="639013" y="46507"/>
                  </a:moveTo>
                  <a:lnTo>
                    <a:pt x="638835" y="45808"/>
                  </a:lnTo>
                  <a:lnTo>
                    <a:pt x="638835" y="45643"/>
                  </a:lnTo>
                  <a:lnTo>
                    <a:pt x="638670" y="45123"/>
                  </a:lnTo>
                  <a:lnTo>
                    <a:pt x="637971" y="45288"/>
                  </a:lnTo>
                  <a:lnTo>
                    <a:pt x="638314" y="45808"/>
                  </a:lnTo>
                  <a:lnTo>
                    <a:pt x="639013" y="46507"/>
                  </a:lnTo>
                  <a:close/>
                </a:path>
                <a:path w="678814" h="480694">
                  <a:moveTo>
                    <a:pt x="640397" y="25412"/>
                  </a:moveTo>
                  <a:lnTo>
                    <a:pt x="640219" y="24892"/>
                  </a:lnTo>
                  <a:lnTo>
                    <a:pt x="640219" y="24549"/>
                  </a:lnTo>
                  <a:lnTo>
                    <a:pt x="635381" y="20574"/>
                  </a:lnTo>
                  <a:lnTo>
                    <a:pt x="635723" y="27139"/>
                  </a:lnTo>
                  <a:lnTo>
                    <a:pt x="640219" y="25412"/>
                  </a:lnTo>
                  <a:lnTo>
                    <a:pt x="640397" y="25412"/>
                  </a:lnTo>
                  <a:close/>
                </a:path>
                <a:path w="678814" h="480694">
                  <a:moveTo>
                    <a:pt x="644893" y="17284"/>
                  </a:moveTo>
                  <a:lnTo>
                    <a:pt x="640054" y="11404"/>
                  </a:lnTo>
                  <a:lnTo>
                    <a:pt x="638314" y="10883"/>
                  </a:lnTo>
                  <a:lnTo>
                    <a:pt x="636930" y="6223"/>
                  </a:lnTo>
                  <a:lnTo>
                    <a:pt x="635558" y="8978"/>
                  </a:lnTo>
                  <a:lnTo>
                    <a:pt x="634860" y="9156"/>
                  </a:lnTo>
                  <a:lnTo>
                    <a:pt x="635203" y="9499"/>
                  </a:lnTo>
                  <a:lnTo>
                    <a:pt x="635038" y="10020"/>
                  </a:lnTo>
                  <a:lnTo>
                    <a:pt x="633310" y="14516"/>
                  </a:lnTo>
                  <a:lnTo>
                    <a:pt x="644893" y="17284"/>
                  </a:lnTo>
                  <a:close/>
                </a:path>
                <a:path w="678814" h="480694">
                  <a:moveTo>
                    <a:pt x="648004" y="2413"/>
                  </a:moveTo>
                  <a:lnTo>
                    <a:pt x="645756" y="2413"/>
                  </a:lnTo>
                  <a:lnTo>
                    <a:pt x="646620" y="2755"/>
                  </a:lnTo>
                  <a:lnTo>
                    <a:pt x="648004" y="3454"/>
                  </a:lnTo>
                  <a:lnTo>
                    <a:pt x="648004" y="2413"/>
                  </a:lnTo>
                  <a:close/>
                </a:path>
                <a:path w="678814" h="480694">
                  <a:moveTo>
                    <a:pt x="652322" y="42697"/>
                  </a:moveTo>
                  <a:lnTo>
                    <a:pt x="652132" y="39763"/>
                  </a:lnTo>
                  <a:lnTo>
                    <a:pt x="652056" y="38544"/>
                  </a:lnTo>
                  <a:lnTo>
                    <a:pt x="651979" y="37338"/>
                  </a:lnTo>
                  <a:lnTo>
                    <a:pt x="651700" y="37338"/>
                  </a:lnTo>
                  <a:lnTo>
                    <a:pt x="651979" y="35788"/>
                  </a:lnTo>
                  <a:lnTo>
                    <a:pt x="651027" y="35153"/>
                  </a:lnTo>
                  <a:lnTo>
                    <a:pt x="651027" y="37655"/>
                  </a:lnTo>
                  <a:lnTo>
                    <a:pt x="649897" y="38036"/>
                  </a:lnTo>
                  <a:lnTo>
                    <a:pt x="649833" y="37655"/>
                  </a:lnTo>
                  <a:lnTo>
                    <a:pt x="649986" y="37338"/>
                  </a:lnTo>
                  <a:lnTo>
                    <a:pt x="650074" y="36817"/>
                  </a:lnTo>
                  <a:lnTo>
                    <a:pt x="650671" y="37338"/>
                  </a:lnTo>
                  <a:lnTo>
                    <a:pt x="651027" y="37655"/>
                  </a:lnTo>
                  <a:lnTo>
                    <a:pt x="651027" y="35153"/>
                  </a:lnTo>
                  <a:lnTo>
                    <a:pt x="650417" y="34747"/>
                  </a:lnTo>
                  <a:lnTo>
                    <a:pt x="651116" y="32842"/>
                  </a:lnTo>
                  <a:lnTo>
                    <a:pt x="650532" y="31115"/>
                  </a:lnTo>
                  <a:lnTo>
                    <a:pt x="650417" y="30772"/>
                  </a:lnTo>
                  <a:lnTo>
                    <a:pt x="648004" y="30073"/>
                  </a:lnTo>
                  <a:lnTo>
                    <a:pt x="649389" y="28181"/>
                  </a:lnTo>
                  <a:lnTo>
                    <a:pt x="641261" y="27139"/>
                  </a:lnTo>
                  <a:lnTo>
                    <a:pt x="645579" y="30429"/>
                  </a:lnTo>
                  <a:lnTo>
                    <a:pt x="644537" y="31115"/>
                  </a:lnTo>
                  <a:lnTo>
                    <a:pt x="643674" y="31800"/>
                  </a:lnTo>
                  <a:lnTo>
                    <a:pt x="642289" y="31978"/>
                  </a:lnTo>
                  <a:lnTo>
                    <a:pt x="641604" y="32321"/>
                  </a:lnTo>
                  <a:lnTo>
                    <a:pt x="644334" y="36817"/>
                  </a:lnTo>
                  <a:lnTo>
                    <a:pt x="645058" y="38036"/>
                  </a:lnTo>
                  <a:lnTo>
                    <a:pt x="646963" y="38544"/>
                  </a:lnTo>
                  <a:lnTo>
                    <a:pt x="645058" y="39763"/>
                  </a:lnTo>
                  <a:lnTo>
                    <a:pt x="650938" y="43395"/>
                  </a:lnTo>
                  <a:lnTo>
                    <a:pt x="651459" y="43040"/>
                  </a:lnTo>
                  <a:lnTo>
                    <a:pt x="652322" y="42697"/>
                  </a:lnTo>
                  <a:close/>
                </a:path>
                <a:path w="678814" h="480694">
                  <a:moveTo>
                    <a:pt x="655828" y="10020"/>
                  </a:moveTo>
                  <a:lnTo>
                    <a:pt x="653961" y="10020"/>
                  </a:lnTo>
                  <a:lnTo>
                    <a:pt x="655091" y="10541"/>
                  </a:lnTo>
                  <a:lnTo>
                    <a:pt x="655828" y="10020"/>
                  </a:lnTo>
                  <a:close/>
                </a:path>
                <a:path w="678814" h="480694">
                  <a:moveTo>
                    <a:pt x="665022" y="61175"/>
                  </a:moveTo>
                  <a:lnTo>
                    <a:pt x="662241" y="57086"/>
                  </a:lnTo>
                  <a:lnTo>
                    <a:pt x="656971" y="53200"/>
                  </a:lnTo>
                  <a:lnTo>
                    <a:pt x="652500" y="52031"/>
                  </a:lnTo>
                  <a:lnTo>
                    <a:pt x="651459" y="50482"/>
                  </a:lnTo>
                  <a:lnTo>
                    <a:pt x="649554" y="51346"/>
                  </a:lnTo>
                  <a:lnTo>
                    <a:pt x="648525" y="52031"/>
                  </a:lnTo>
                  <a:lnTo>
                    <a:pt x="648169" y="52374"/>
                  </a:lnTo>
                  <a:lnTo>
                    <a:pt x="647661" y="52552"/>
                  </a:lnTo>
                  <a:lnTo>
                    <a:pt x="646620" y="51866"/>
                  </a:lnTo>
                  <a:lnTo>
                    <a:pt x="646442" y="52209"/>
                  </a:lnTo>
                  <a:lnTo>
                    <a:pt x="646277" y="51511"/>
                  </a:lnTo>
                  <a:lnTo>
                    <a:pt x="645337" y="51257"/>
                  </a:lnTo>
                  <a:lnTo>
                    <a:pt x="645337" y="54406"/>
                  </a:lnTo>
                  <a:lnTo>
                    <a:pt x="643864" y="57378"/>
                  </a:lnTo>
                  <a:lnTo>
                    <a:pt x="643674" y="57391"/>
                  </a:lnTo>
                  <a:lnTo>
                    <a:pt x="643509" y="57226"/>
                  </a:lnTo>
                  <a:lnTo>
                    <a:pt x="643509" y="56870"/>
                  </a:lnTo>
                  <a:lnTo>
                    <a:pt x="643331" y="56705"/>
                  </a:lnTo>
                  <a:lnTo>
                    <a:pt x="640308" y="50304"/>
                  </a:lnTo>
                  <a:lnTo>
                    <a:pt x="640219" y="50126"/>
                  </a:lnTo>
                  <a:lnTo>
                    <a:pt x="645337" y="54406"/>
                  </a:lnTo>
                  <a:lnTo>
                    <a:pt x="645337" y="51257"/>
                  </a:lnTo>
                  <a:lnTo>
                    <a:pt x="643851" y="50825"/>
                  </a:lnTo>
                  <a:lnTo>
                    <a:pt x="642289" y="48056"/>
                  </a:lnTo>
                  <a:lnTo>
                    <a:pt x="639876" y="47713"/>
                  </a:lnTo>
                  <a:lnTo>
                    <a:pt x="639699" y="47193"/>
                  </a:lnTo>
                  <a:lnTo>
                    <a:pt x="639699" y="51168"/>
                  </a:lnTo>
                  <a:lnTo>
                    <a:pt x="639699" y="52031"/>
                  </a:lnTo>
                  <a:lnTo>
                    <a:pt x="639165" y="51803"/>
                  </a:lnTo>
                  <a:lnTo>
                    <a:pt x="639356" y="51168"/>
                  </a:lnTo>
                  <a:lnTo>
                    <a:pt x="639559" y="51511"/>
                  </a:lnTo>
                  <a:lnTo>
                    <a:pt x="639699" y="52031"/>
                  </a:lnTo>
                  <a:lnTo>
                    <a:pt x="639699" y="51168"/>
                  </a:lnTo>
                  <a:lnTo>
                    <a:pt x="639533" y="51168"/>
                  </a:lnTo>
                  <a:lnTo>
                    <a:pt x="639356" y="51003"/>
                  </a:lnTo>
                  <a:lnTo>
                    <a:pt x="639533" y="51003"/>
                  </a:lnTo>
                  <a:lnTo>
                    <a:pt x="639699" y="51168"/>
                  </a:lnTo>
                  <a:lnTo>
                    <a:pt x="639699" y="47193"/>
                  </a:lnTo>
                  <a:lnTo>
                    <a:pt x="639533" y="47015"/>
                  </a:lnTo>
                  <a:lnTo>
                    <a:pt x="639445" y="46672"/>
                  </a:lnTo>
                  <a:lnTo>
                    <a:pt x="639356" y="47015"/>
                  </a:lnTo>
                  <a:lnTo>
                    <a:pt x="639533" y="47193"/>
                  </a:lnTo>
                  <a:lnTo>
                    <a:pt x="639533" y="47713"/>
                  </a:lnTo>
                  <a:lnTo>
                    <a:pt x="639178" y="47866"/>
                  </a:lnTo>
                  <a:lnTo>
                    <a:pt x="639178" y="51003"/>
                  </a:lnTo>
                  <a:lnTo>
                    <a:pt x="638873" y="50292"/>
                  </a:lnTo>
                  <a:lnTo>
                    <a:pt x="639114" y="50825"/>
                  </a:lnTo>
                  <a:lnTo>
                    <a:pt x="639178" y="51003"/>
                  </a:lnTo>
                  <a:lnTo>
                    <a:pt x="639178" y="47866"/>
                  </a:lnTo>
                  <a:lnTo>
                    <a:pt x="638251" y="48234"/>
                  </a:lnTo>
                  <a:lnTo>
                    <a:pt x="638251" y="51396"/>
                  </a:lnTo>
                  <a:lnTo>
                    <a:pt x="638086" y="51168"/>
                  </a:lnTo>
                  <a:lnTo>
                    <a:pt x="638251" y="51396"/>
                  </a:lnTo>
                  <a:lnTo>
                    <a:pt x="638251" y="48234"/>
                  </a:lnTo>
                  <a:lnTo>
                    <a:pt x="637806" y="48399"/>
                  </a:lnTo>
                  <a:lnTo>
                    <a:pt x="635381" y="45351"/>
                  </a:lnTo>
                  <a:lnTo>
                    <a:pt x="635381" y="52374"/>
                  </a:lnTo>
                  <a:lnTo>
                    <a:pt x="635317" y="54279"/>
                  </a:lnTo>
                  <a:lnTo>
                    <a:pt x="635203" y="57391"/>
                  </a:lnTo>
                  <a:lnTo>
                    <a:pt x="632434" y="56184"/>
                  </a:lnTo>
                  <a:lnTo>
                    <a:pt x="631786" y="57226"/>
                  </a:lnTo>
                  <a:lnTo>
                    <a:pt x="631685" y="57391"/>
                  </a:lnTo>
                  <a:lnTo>
                    <a:pt x="631571" y="57569"/>
                  </a:lnTo>
                  <a:lnTo>
                    <a:pt x="631863" y="59817"/>
                  </a:lnTo>
                  <a:lnTo>
                    <a:pt x="631926" y="60337"/>
                  </a:lnTo>
                  <a:lnTo>
                    <a:pt x="628459" y="60159"/>
                  </a:lnTo>
                  <a:lnTo>
                    <a:pt x="622592" y="53251"/>
                  </a:lnTo>
                  <a:lnTo>
                    <a:pt x="620458" y="56184"/>
                  </a:lnTo>
                  <a:lnTo>
                    <a:pt x="620344" y="56362"/>
                  </a:lnTo>
                  <a:lnTo>
                    <a:pt x="617575" y="52374"/>
                  </a:lnTo>
                  <a:lnTo>
                    <a:pt x="612381" y="56184"/>
                  </a:lnTo>
                  <a:lnTo>
                    <a:pt x="612521" y="56362"/>
                  </a:lnTo>
                  <a:lnTo>
                    <a:pt x="615327" y="59817"/>
                  </a:lnTo>
                  <a:lnTo>
                    <a:pt x="614260" y="59982"/>
                  </a:lnTo>
                  <a:lnTo>
                    <a:pt x="611149" y="60490"/>
                  </a:lnTo>
                  <a:lnTo>
                    <a:pt x="608406" y="55143"/>
                  </a:lnTo>
                  <a:lnTo>
                    <a:pt x="609053" y="53594"/>
                  </a:lnTo>
                  <a:lnTo>
                    <a:pt x="609130" y="53416"/>
                  </a:lnTo>
                  <a:lnTo>
                    <a:pt x="609193" y="51866"/>
                  </a:lnTo>
                  <a:lnTo>
                    <a:pt x="609447" y="51003"/>
                  </a:lnTo>
                  <a:lnTo>
                    <a:pt x="611263" y="52209"/>
                  </a:lnTo>
                  <a:lnTo>
                    <a:pt x="612902" y="53416"/>
                  </a:lnTo>
                  <a:lnTo>
                    <a:pt x="612863" y="53073"/>
                  </a:lnTo>
                  <a:lnTo>
                    <a:pt x="612749" y="52031"/>
                  </a:lnTo>
                  <a:lnTo>
                    <a:pt x="612635" y="51003"/>
                  </a:lnTo>
                  <a:lnTo>
                    <a:pt x="612559" y="50304"/>
                  </a:lnTo>
                  <a:lnTo>
                    <a:pt x="614895" y="51866"/>
                  </a:lnTo>
                  <a:lnTo>
                    <a:pt x="615149" y="52031"/>
                  </a:lnTo>
                  <a:lnTo>
                    <a:pt x="617232" y="51866"/>
                  </a:lnTo>
                  <a:lnTo>
                    <a:pt x="620852" y="53594"/>
                  </a:lnTo>
                  <a:lnTo>
                    <a:pt x="621398" y="51003"/>
                  </a:lnTo>
                  <a:lnTo>
                    <a:pt x="621474" y="50647"/>
                  </a:lnTo>
                  <a:lnTo>
                    <a:pt x="621550" y="50304"/>
                  </a:lnTo>
                  <a:lnTo>
                    <a:pt x="622757" y="49961"/>
                  </a:lnTo>
                  <a:lnTo>
                    <a:pt x="626732" y="50647"/>
                  </a:lnTo>
                  <a:lnTo>
                    <a:pt x="624840" y="48399"/>
                  </a:lnTo>
                  <a:lnTo>
                    <a:pt x="626732" y="48056"/>
                  </a:lnTo>
                  <a:lnTo>
                    <a:pt x="625182" y="46850"/>
                  </a:lnTo>
                  <a:lnTo>
                    <a:pt x="624484" y="45123"/>
                  </a:lnTo>
                  <a:lnTo>
                    <a:pt x="627951" y="49784"/>
                  </a:lnTo>
                  <a:lnTo>
                    <a:pt x="628040" y="50304"/>
                  </a:lnTo>
                  <a:lnTo>
                    <a:pt x="628142" y="51003"/>
                  </a:lnTo>
                  <a:lnTo>
                    <a:pt x="628218" y="51511"/>
                  </a:lnTo>
                  <a:lnTo>
                    <a:pt x="628294" y="52031"/>
                  </a:lnTo>
                  <a:lnTo>
                    <a:pt x="628637" y="54279"/>
                  </a:lnTo>
                  <a:lnTo>
                    <a:pt x="635381" y="52374"/>
                  </a:lnTo>
                  <a:lnTo>
                    <a:pt x="635381" y="45351"/>
                  </a:lnTo>
                  <a:lnTo>
                    <a:pt x="635203" y="45123"/>
                  </a:lnTo>
                  <a:lnTo>
                    <a:pt x="638314" y="45123"/>
                  </a:lnTo>
                  <a:lnTo>
                    <a:pt x="637806" y="44424"/>
                  </a:lnTo>
                  <a:lnTo>
                    <a:pt x="638314" y="44767"/>
                  </a:lnTo>
                  <a:lnTo>
                    <a:pt x="638492" y="44602"/>
                  </a:lnTo>
                  <a:lnTo>
                    <a:pt x="638556" y="44424"/>
                  </a:lnTo>
                  <a:lnTo>
                    <a:pt x="638670" y="44081"/>
                  </a:lnTo>
                  <a:lnTo>
                    <a:pt x="638835" y="44424"/>
                  </a:lnTo>
                  <a:lnTo>
                    <a:pt x="638835" y="44767"/>
                  </a:lnTo>
                  <a:lnTo>
                    <a:pt x="639013" y="45123"/>
                  </a:lnTo>
                  <a:lnTo>
                    <a:pt x="643851" y="46329"/>
                  </a:lnTo>
                  <a:lnTo>
                    <a:pt x="638911" y="37020"/>
                  </a:lnTo>
                  <a:lnTo>
                    <a:pt x="642988" y="37160"/>
                  </a:lnTo>
                  <a:lnTo>
                    <a:pt x="638886" y="33058"/>
                  </a:lnTo>
                  <a:lnTo>
                    <a:pt x="638886" y="36969"/>
                  </a:lnTo>
                  <a:lnTo>
                    <a:pt x="637794" y="34886"/>
                  </a:lnTo>
                  <a:lnTo>
                    <a:pt x="637794" y="40627"/>
                  </a:lnTo>
                  <a:lnTo>
                    <a:pt x="637628" y="40627"/>
                  </a:lnTo>
                  <a:lnTo>
                    <a:pt x="634517" y="37515"/>
                  </a:lnTo>
                  <a:lnTo>
                    <a:pt x="634517" y="42011"/>
                  </a:lnTo>
                  <a:lnTo>
                    <a:pt x="634517" y="42697"/>
                  </a:lnTo>
                  <a:lnTo>
                    <a:pt x="631228" y="42519"/>
                  </a:lnTo>
                  <a:lnTo>
                    <a:pt x="631278" y="42697"/>
                  </a:lnTo>
                  <a:lnTo>
                    <a:pt x="631621" y="44081"/>
                  </a:lnTo>
                  <a:lnTo>
                    <a:pt x="631710" y="44424"/>
                  </a:lnTo>
                  <a:lnTo>
                    <a:pt x="632180" y="46329"/>
                  </a:lnTo>
                  <a:lnTo>
                    <a:pt x="632269" y="46672"/>
                  </a:lnTo>
                  <a:lnTo>
                    <a:pt x="628980" y="46507"/>
                  </a:lnTo>
                  <a:lnTo>
                    <a:pt x="627164" y="41732"/>
                  </a:lnTo>
                  <a:lnTo>
                    <a:pt x="633349" y="40678"/>
                  </a:lnTo>
                  <a:lnTo>
                    <a:pt x="634517" y="42011"/>
                  </a:lnTo>
                  <a:lnTo>
                    <a:pt x="634517" y="37515"/>
                  </a:lnTo>
                  <a:lnTo>
                    <a:pt x="633818" y="36817"/>
                  </a:lnTo>
                  <a:lnTo>
                    <a:pt x="637692" y="36969"/>
                  </a:lnTo>
                  <a:lnTo>
                    <a:pt x="637717" y="37731"/>
                  </a:lnTo>
                  <a:lnTo>
                    <a:pt x="637794" y="40627"/>
                  </a:lnTo>
                  <a:lnTo>
                    <a:pt x="637794" y="34886"/>
                  </a:lnTo>
                  <a:lnTo>
                    <a:pt x="637628" y="34569"/>
                  </a:lnTo>
                  <a:lnTo>
                    <a:pt x="638822" y="36817"/>
                  </a:lnTo>
                  <a:lnTo>
                    <a:pt x="638886" y="36969"/>
                  </a:lnTo>
                  <a:lnTo>
                    <a:pt x="638886" y="33058"/>
                  </a:lnTo>
                  <a:lnTo>
                    <a:pt x="638670" y="32842"/>
                  </a:lnTo>
                  <a:lnTo>
                    <a:pt x="633818" y="32321"/>
                  </a:lnTo>
                  <a:lnTo>
                    <a:pt x="634428" y="22669"/>
                  </a:lnTo>
                  <a:lnTo>
                    <a:pt x="634517" y="21259"/>
                  </a:lnTo>
                  <a:lnTo>
                    <a:pt x="627595" y="26276"/>
                  </a:lnTo>
                  <a:lnTo>
                    <a:pt x="626110" y="21831"/>
                  </a:lnTo>
                  <a:lnTo>
                    <a:pt x="623316" y="20828"/>
                  </a:lnTo>
                  <a:lnTo>
                    <a:pt x="622541" y="22669"/>
                  </a:lnTo>
                  <a:lnTo>
                    <a:pt x="626503" y="26276"/>
                  </a:lnTo>
                  <a:lnTo>
                    <a:pt x="627075" y="26797"/>
                  </a:lnTo>
                  <a:lnTo>
                    <a:pt x="623798" y="30429"/>
                  </a:lnTo>
                  <a:lnTo>
                    <a:pt x="628980" y="31978"/>
                  </a:lnTo>
                  <a:lnTo>
                    <a:pt x="630021" y="34048"/>
                  </a:lnTo>
                  <a:lnTo>
                    <a:pt x="622655" y="33477"/>
                  </a:lnTo>
                  <a:lnTo>
                    <a:pt x="622617" y="34048"/>
                  </a:lnTo>
                  <a:lnTo>
                    <a:pt x="622592" y="34569"/>
                  </a:lnTo>
                  <a:lnTo>
                    <a:pt x="622427" y="36817"/>
                  </a:lnTo>
                  <a:lnTo>
                    <a:pt x="622376" y="37731"/>
                  </a:lnTo>
                  <a:lnTo>
                    <a:pt x="625208" y="40335"/>
                  </a:lnTo>
                  <a:lnTo>
                    <a:pt x="623620" y="43738"/>
                  </a:lnTo>
                  <a:lnTo>
                    <a:pt x="621030" y="39763"/>
                  </a:lnTo>
                  <a:lnTo>
                    <a:pt x="615492" y="32321"/>
                  </a:lnTo>
                  <a:lnTo>
                    <a:pt x="614629" y="34632"/>
                  </a:lnTo>
                  <a:lnTo>
                    <a:pt x="614629" y="46507"/>
                  </a:lnTo>
                  <a:lnTo>
                    <a:pt x="614629" y="46672"/>
                  </a:lnTo>
                  <a:lnTo>
                    <a:pt x="613943" y="46329"/>
                  </a:lnTo>
                  <a:lnTo>
                    <a:pt x="614286" y="46151"/>
                  </a:lnTo>
                  <a:lnTo>
                    <a:pt x="614108" y="46329"/>
                  </a:lnTo>
                  <a:lnTo>
                    <a:pt x="614629" y="46672"/>
                  </a:lnTo>
                  <a:lnTo>
                    <a:pt x="614464" y="46507"/>
                  </a:lnTo>
                  <a:lnTo>
                    <a:pt x="614464" y="46342"/>
                  </a:lnTo>
                  <a:lnTo>
                    <a:pt x="614629" y="46507"/>
                  </a:lnTo>
                  <a:lnTo>
                    <a:pt x="614629" y="34632"/>
                  </a:lnTo>
                  <a:lnTo>
                    <a:pt x="612444" y="40449"/>
                  </a:lnTo>
                  <a:lnTo>
                    <a:pt x="612381" y="40627"/>
                  </a:lnTo>
                  <a:lnTo>
                    <a:pt x="608749" y="35433"/>
                  </a:lnTo>
                  <a:lnTo>
                    <a:pt x="613943" y="33185"/>
                  </a:lnTo>
                  <a:lnTo>
                    <a:pt x="610997" y="28181"/>
                  </a:lnTo>
                  <a:lnTo>
                    <a:pt x="610133" y="25755"/>
                  </a:lnTo>
                  <a:lnTo>
                    <a:pt x="606234" y="24104"/>
                  </a:lnTo>
                  <a:lnTo>
                    <a:pt x="607542" y="24028"/>
                  </a:lnTo>
                  <a:lnTo>
                    <a:pt x="606501" y="22466"/>
                  </a:lnTo>
                  <a:lnTo>
                    <a:pt x="605815" y="20739"/>
                  </a:lnTo>
                  <a:lnTo>
                    <a:pt x="603046" y="20739"/>
                  </a:lnTo>
                  <a:lnTo>
                    <a:pt x="604088" y="22644"/>
                  </a:lnTo>
                  <a:lnTo>
                    <a:pt x="604291" y="23279"/>
                  </a:lnTo>
                  <a:lnTo>
                    <a:pt x="602018" y="22301"/>
                  </a:lnTo>
                  <a:lnTo>
                    <a:pt x="605536" y="27825"/>
                  </a:lnTo>
                  <a:lnTo>
                    <a:pt x="605637" y="28003"/>
                  </a:lnTo>
                  <a:lnTo>
                    <a:pt x="603567" y="26619"/>
                  </a:lnTo>
                  <a:lnTo>
                    <a:pt x="602081" y="28003"/>
                  </a:lnTo>
                  <a:lnTo>
                    <a:pt x="601091" y="28943"/>
                  </a:lnTo>
                  <a:lnTo>
                    <a:pt x="601091" y="32143"/>
                  </a:lnTo>
                  <a:lnTo>
                    <a:pt x="599897" y="31623"/>
                  </a:lnTo>
                  <a:lnTo>
                    <a:pt x="600798" y="31115"/>
                  </a:lnTo>
                  <a:lnTo>
                    <a:pt x="600798" y="31457"/>
                  </a:lnTo>
                  <a:lnTo>
                    <a:pt x="601091" y="32143"/>
                  </a:lnTo>
                  <a:lnTo>
                    <a:pt x="601091" y="28943"/>
                  </a:lnTo>
                  <a:lnTo>
                    <a:pt x="600976" y="29387"/>
                  </a:lnTo>
                  <a:lnTo>
                    <a:pt x="599935" y="27305"/>
                  </a:lnTo>
                  <a:lnTo>
                    <a:pt x="599414" y="27482"/>
                  </a:lnTo>
                  <a:lnTo>
                    <a:pt x="598385" y="27825"/>
                  </a:lnTo>
                  <a:lnTo>
                    <a:pt x="596823" y="28524"/>
                  </a:lnTo>
                  <a:lnTo>
                    <a:pt x="598525" y="30937"/>
                  </a:lnTo>
                  <a:lnTo>
                    <a:pt x="589737" y="27139"/>
                  </a:lnTo>
                  <a:lnTo>
                    <a:pt x="592848" y="32677"/>
                  </a:lnTo>
                  <a:lnTo>
                    <a:pt x="593191" y="33540"/>
                  </a:lnTo>
                  <a:lnTo>
                    <a:pt x="594385" y="34175"/>
                  </a:lnTo>
                  <a:lnTo>
                    <a:pt x="589394" y="34912"/>
                  </a:lnTo>
                  <a:lnTo>
                    <a:pt x="587489" y="33362"/>
                  </a:lnTo>
                  <a:lnTo>
                    <a:pt x="584796" y="34912"/>
                  </a:lnTo>
                  <a:lnTo>
                    <a:pt x="582993" y="35953"/>
                  </a:lnTo>
                  <a:lnTo>
                    <a:pt x="590080" y="38544"/>
                  </a:lnTo>
                  <a:lnTo>
                    <a:pt x="589508" y="38823"/>
                  </a:lnTo>
                  <a:lnTo>
                    <a:pt x="593369" y="40106"/>
                  </a:lnTo>
                  <a:lnTo>
                    <a:pt x="594753" y="37680"/>
                  </a:lnTo>
                  <a:lnTo>
                    <a:pt x="595871" y="34937"/>
                  </a:lnTo>
                  <a:lnTo>
                    <a:pt x="596823" y="35433"/>
                  </a:lnTo>
                  <a:lnTo>
                    <a:pt x="597865" y="35267"/>
                  </a:lnTo>
                  <a:lnTo>
                    <a:pt x="601243" y="32524"/>
                  </a:lnTo>
                  <a:lnTo>
                    <a:pt x="601319" y="32677"/>
                  </a:lnTo>
                  <a:lnTo>
                    <a:pt x="603745" y="33705"/>
                  </a:lnTo>
                  <a:lnTo>
                    <a:pt x="605815" y="34226"/>
                  </a:lnTo>
                  <a:lnTo>
                    <a:pt x="605815" y="36652"/>
                  </a:lnTo>
                  <a:lnTo>
                    <a:pt x="606132" y="38544"/>
                  </a:lnTo>
                  <a:lnTo>
                    <a:pt x="606158" y="38722"/>
                  </a:lnTo>
                  <a:lnTo>
                    <a:pt x="608406" y="40449"/>
                  </a:lnTo>
                  <a:lnTo>
                    <a:pt x="607847" y="40627"/>
                  </a:lnTo>
                  <a:lnTo>
                    <a:pt x="603910" y="41833"/>
                  </a:lnTo>
                  <a:lnTo>
                    <a:pt x="607110" y="43738"/>
                  </a:lnTo>
                  <a:lnTo>
                    <a:pt x="609447" y="45123"/>
                  </a:lnTo>
                  <a:lnTo>
                    <a:pt x="611187" y="46151"/>
                  </a:lnTo>
                  <a:lnTo>
                    <a:pt x="612063" y="46672"/>
                  </a:lnTo>
                  <a:lnTo>
                    <a:pt x="615848" y="48920"/>
                  </a:lnTo>
                  <a:lnTo>
                    <a:pt x="609625" y="47891"/>
                  </a:lnTo>
                  <a:lnTo>
                    <a:pt x="605193" y="46850"/>
                  </a:lnTo>
                  <a:lnTo>
                    <a:pt x="605447" y="47891"/>
                  </a:lnTo>
                  <a:lnTo>
                    <a:pt x="605574" y="48399"/>
                  </a:lnTo>
                  <a:lnTo>
                    <a:pt x="605701" y="48920"/>
                  </a:lnTo>
                  <a:lnTo>
                    <a:pt x="606209" y="49961"/>
                  </a:lnTo>
                  <a:lnTo>
                    <a:pt x="606399" y="50304"/>
                  </a:lnTo>
                  <a:lnTo>
                    <a:pt x="606755" y="51003"/>
                  </a:lnTo>
                  <a:lnTo>
                    <a:pt x="607212" y="51866"/>
                  </a:lnTo>
                  <a:lnTo>
                    <a:pt x="607301" y="52031"/>
                  </a:lnTo>
                  <a:lnTo>
                    <a:pt x="607390" y="52209"/>
                  </a:lnTo>
                  <a:lnTo>
                    <a:pt x="607098" y="53073"/>
                  </a:lnTo>
                  <a:lnTo>
                    <a:pt x="606501" y="54457"/>
                  </a:lnTo>
                  <a:lnTo>
                    <a:pt x="608063" y="57734"/>
                  </a:lnTo>
                  <a:lnTo>
                    <a:pt x="605294" y="60680"/>
                  </a:lnTo>
                  <a:lnTo>
                    <a:pt x="608558" y="61544"/>
                  </a:lnTo>
                  <a:lnTo>
                    <a:pt x="616534" y="67589"/>
                  </a:lnTo>
                  <a:lnTo>
                    <a:pt x="621715" y="66560"/>
                  </a:lnTo>
                  <a:lnTo>
                    <a:pt x="622300" y="63373"/>
                  </a:lnTo>
                  <a:lnTo>
                    <a:pt x="622414" y="62750"/>
                  </a:lnTo>
                  <a:lnTo>
                    <a:pt x="620687" y="61722"/>
                  </a:lnTo>
                  <a:lnTo>
                    <a:pt x="621715" y="61366"/>
                  </a:lnTo>
                  <a:lnTo>
                    <a:pt x="622414" y="60858"/>
                  </a:lnTo>
                  <a:lnTo>
                    <a:pt x="622414" y="59982"/>
                  </a:lnTo>
                  <a:lnTo>
                    <a:pt x="622808" y="60337"/>
                  </a:lnTo>
                  <a:lnTo>
                    <a:pt x="623582" y="61023"/>
                  </a:lnTo>
                  <a:lnTo>
                    <a:pt x="623963" y="61366"/>
                  </a:lnTo>
                  <a:lnTo>
                    <a:pt x="624611" y="61722"/>
                  </a:lnTo>
                  <a:lnTo>
                    <a:pt x="625576" y="62230"/>
                  </a:lnTo>
                  <a:lnTo>
                    <a:pt x="626211" y="62585"/>
                  </a:lnTo>
                  <a:lnTo>
                    <a:pt x="627595" y="62407"/>
                  </a:lnTo>
                  <a:lnTo>
                    <a:pt x="627773" y="62230"/>
                  </a:lnTo>
                  <a:lnTo>
                    <a:pt x="627951" y="62407"/>
                  </a:lnTo>
                  <a:lnTo>
                    <a:pt x="628116" y="62230"/>
                  </a:lnTo>
                  <a:lnTo>
                    <a:pt x="629678" y="68630"/>
                  </a:lnTo>
                  <a:lnTo>
                    <a:pt x="636244" y="65176"/>
                  </a:lnTo>
                  <a:lnTo>
                    <a:pt x="633374" y="63373"/>
                  </a:lnTo>
                  <a:lnTo>
                    <a:pt x="639356" y="65176"/>
                  </a:lnTo>
                  <a:lnTo>
                    <a:pt x="634860" y="61366"/>
                  </a:lnTo>
                  <a:lnTo>
                    <a:pt x="636066" y="61201"/>
                  </a:lnTo>
                  <a:lnTo>
                    <a:pt x="637108" y="61201"/>
                  </a:lnTo>
                  <a:lnTo>
                    <a:pt x="638314" y="61023"/>
                  </a:lnTo>
                  <a:lnTo>
                    <a:pt x="640257" y="62407"/>
                  </a:lnTo>
                  <a:lnTo>
                    <a:pt x="640740" y="62750"/>
                  </a:lnTo>
                  <a:lnTo>
                    <a:pt x="641261" y="62407"/>
                  </a:lnTo>
                  <a:lnTo>
                    <a:pt x="643851" y="64998"/>
                  </a:lnTo>
                  <a:lnTo>
                    <a:pt x="648169" y="57861"/>
                  </a:lnTo>
                  <a:lnTo>
                    <a:pt x="651802" y="56527"/>
                  </a:lnTo>
                  <a:lnTo>
                    <a:pt x="649389" y="59817"/>
                  </a:lnTo>
                  <a:lnTo>
                    <a:pt x="654748" y="62064"/>
                  </a:lnTo>
                  <a:lnTo>
                    <a:pt x="657339" y="60858"/>
                  </a:lnTo>
                  <a:lnTo>
                    <a:pt x="658888" y="62064"/>
                  </a:lnTo>
                  <a:lnTo>
                    <a:pt x="660628" y="62750"/>
                  </a:lnTo>
                  <a:lnTo>
                    <a:pt x="662000" y="62928"/>
                  </a:lnTo>
                  <a:lnTo>
                    <a:pt x="665022" y="61175"/>
                  </a:lnTo>
                  <a:close/>
                </a:path>
                <a:path w="678814" h="480694">
                  <a:moveTo>
                    <a:pt x="666673" y="7607"/>
                  </a:moveTo>
                  <a:lnTo>
                    <a:pt x="663905" y="2755"/>
                  </a:lnTo>
                  <a:lnTo>
                    <a:pt x="664425" y="2590"/>
                  </a:lnTo>
                  <a:lnTo>
                    <a:pt x="664514" y="2413"/>
                  </a:lnTo>
                  <a:lnTo>
                    <a:pt x="664603" y="2247"/>
                  </a:lnTo>
                  <a:lnTo>
                    <a:pt x="664768" y="1727"/>
                  </a:lnTo>
                  <a:lnTo>
                    <a:pt x="659930" y="2755"/>
                  </a:lnTo>
                  <a:lnTo>
                    <a:pt x="658939" y="2413"/>
                  </a:lnTo>
                  <a:lnTo>
                    <a:pt x="658939" y="6324"/>
                  </a:lnTo>
                  <a:lnTo>
                    <a:pt x="657161" y="6045"/>
                  </a:lnTo>
                  <a:lnTo>
                    <a:pt x="657161" y="4660"/>
                  </a:lnTo>
                  <a:lnTo>
                    <a:pt x="658939" y="6324"/>
                  </a:lnTo>
                  <a:lnTo>
                    <a:pt x="658939" y="2413"/>
                  </a:lnTo>
                  <a:lnTo>
                    <a:pt x="652145" y="0"/>
                  </a:lnTo>
                  <a:lnTo>
                    <a:pt x="650100" y="2755"/>
                  </a:lnTo>
                  <a:lnTo>
                    <a:pt x="649211" y="3975"/>
                  </a:lnTo>
                  <a:lnTo>
                    <a:pt x="649401" y="4318"/>
                  </a:lnTo>
                  <a:lnTo>
                    <a:pt x="649503" y="4495"/>
                  </a:lnTo>
                  <a:lnTo>
                    <a:pt x="649605" y="4660"/>
                  </a:lnTo>
                  <a:lnTo>
                    <a:pt x="651154" y="7429"/>
                  </a:lnTo>
                  <a:lnTo>
                    <a:pt x="651637" y="8293"/>
                  </a:lnTo>
                  <a:lnTo>
                    <a:pt x="644537" y="4660"/>
                  </a:lnTo>
                  <a:lnTo>
                    <a:pt x="644639" y="3975"/>
                  </a:lnTo>
                  <a:lnTo>
                    <a:pt x="644766" y="3111"/>
                  </a:lnTo>
                  <a:lnTo>
                    <a:pt x="644893" y="2247"/>
                  </a:lnTo>
                  <a:lnTo>
                    <a:pt x="642467" y="2247"/>
                  </a:lnTo>
                  <a:lnTo>
                    <a:pt x="643267" y="4318"/>
                  </a:lnTo>
                  <a:lnTo>
                    <a:pt x="643331" y="4495"/>
                  </a:lnTo>
                  <a:lnTo>
                    <a:pt x="640397" y="3111"/>
                  </a:lnTo>
                  <a:lnTo>
                    <a:pt x="639533" y="2413"/>
                  </a:lnTo>
                  <a:lnTo>
                    <a:pt x="635381" y="2590"/>
                  </a:lnTo>
                  <a:lnTo>
                    <a:pt x="631228" y="2413"/>
                  </a:lnTo>
                  <a:lnTo>
                    <a:pt x="627075" y="2413"/>
                  </a:lnTo>
                  <a:lnTo>
                    <a:pt x="627291" y="2590"/>
                  </a:lnTo>
                  <a:lnTo>
                    <a:pt x="628345" y="3454"/>
                  </a:lnTo>
                  <a:lnTo>
                    <a:pt x="630021" y="4838"/>
                  </a:lnTo>
                  <a:lnTo>
                    <a:pt x="634860" y="3454"/>
                  </a:lnTo>
                  <a:lnTo>
                    <a:pt x="638314" y="4318"/>
                  </a:lnTo>
                  <a:lnTo>
                    <a:pt x="638530" y="4495"/>
                  </a:lnTo>
                  <a:lnTo>
                    <a:pt x="640397" y="6045"/>
                  </a:lnTo>
                  <a:lnTo>
                    <a:pt x="641832" y="8293"/>
                  </a:lnTo>
                  <a:lnTo>
                    <a:pt x="642048" y="8636"/>
                  </a:lnTo>
                  <a:lnTo>
                    <a:pt x="643166" y="10363"/>
                  </a:lnTo>
                  <a:lnTo>
                    <a:pt x="646277" y="10718"/>
                  </a:lnTo>
                  <a:lnTo>
                    <a:pt x="646620" y="10883"/>
                  </a:lnTo>
                  <a:lnTo>
                    <a:pt x="646963" y="11226"/>
                  </a:lnTo>
                  <a:lnTo>
                    <a:pt x="647484" y="11404"/>
                  </a:lnTo>
                  <a:lnTo>
                    <a:pt x="646442" y="12966"/>
                  </a:lnTo>
                  <a:lnTo>
                    <a:pt x="650595" y="16243"/>
                  </a:lnTo>
                  <a:lnTo>
                    <a:pt x="651281" y="13995"/>
                  </a:lnTo>
                  <a:lnTo>
                    <a:pt x="651395" y="12966"/>
                  </a:lnTo>
                  <a:lnTo>
                    <a:pt x="651459" y="12268"/>
                  </a:lnTo>
                  <a:lnTo>
                    <a:pt x="650455" y="10883"/>
                  </a:lnTo>
                  <a:lnTo>
                    <a:pt x="650328" y="10718"/>
                  </a:lnTo>
                  <a:lnTo>
                    <a:pt x="650201" y="10541"/>
                  </a:lnTo>
                  <a:lnTo>
                    <a:pt x="650074" y="10363"/>
                  </a:lnTo>
                  <a:lnTo>
                    <a:pt x="649820" y="9334"/>
                  </a:lnTo>
                  <a:lnTo>
                    <a:pt x="649732" y="8978"/>
                  </a:lnTo>
                  <a:lnTo>
                    <a:pt x="650938" y="8636"/>
                  </a:lnTo>
                  <a:lnTo>
                    <a:pt x="652449" y="9334"/>
                  </a:lnTo>
                  <a:lnTo>
                    <a:pt x="656818" y="9334"/>
                  </a:lnTo>
                  <a:lnTo>
                    <a:pt x="657961" y="9334"/>
                  </a:lnTo>
                  <a:lnTo>
                    <a:pt x="658025" y="9156"/>
                  </a:lnTo>
                  <a:lnTo>
                    <a:pt x="658380" y="9156"/>
                  </a:lnTo>
                  <a:lnTo>
                    <a:pt x="657593" y="7607"/>
                  </a:lnTo>
                  <a:lnTo>
                    <a:pt x="657504" y="7429"/>
                  </a:lnTo>
                  <a:lnTo>
                    <a:pt x="659244" y="7950"/>
                  </a:lnTo>
                  <a:lnTo>
                    <a:pt x="659930" y="7607"/>
                  </a:lnTo>
                  <a:lnTo>
                    <a:pt x="659853" y="7429"/>
                  </a:lnTo>
                  <a:lnTo>
                    <a:pt x="659752" y="7086"/>
                  </a:lnTo>
                  <a:lnTo>
                    <a:pt x="666673" y="7607"/>
                  </a:lnTo>
                  <a:close/>
                </a:path>
                <a:path w="678814" h="480694">
                  <a:moveTo>
                    <a:pt x="672553" y="28346"/>
                  </a:moveTo>
                  <a:lnTo>
                    <a:pt x="666851" y="24371"/>
                  </a:lnTo>
                  <a:lnTo>
                    <a:pt x="662863" y="23850"/>
                  </a:lnTo>
                  <a:lnTo>
                    <a:pt x="662520" y="23850"/>
                  </a:lnTo>
                  <a:lnTo>
                    <a:pt x="662178" y="24028"/>
                  </a:lnTo>
                  <a:lnTo>
                    <a:pt x="657745" y="23736"/>
                  </a:lnTo>
                  <a:lnTo>
                    <a:pt x="659523" y="28803"/>
                  </a:lnTo>
                  <a:lnTo>
                    <a:pt x="663930" y="33388"/>
                  </a:lnTo>
                  <a:lnTo>
                    <a:pt x="667537" y="31635"/>
                  </a:lnTo>
                  <a:lnTo>
                    <a:pt x="672553" y="28346"/>
                  </a:lnTo>
                  <a:close/>
                </a:path>
                <a:path w="678814" h="480694">
                  <a:moveTo>
                    <a:pt x="677214" y="66217"/>
                  </a:moveTo>
                  <a:lnTo>
                    <a:pt x="668235" y="60502"/>
                  </a:lnTo>
                  <a:lnTo>
                    <a:pt x="670128" y="66040"/>
                  </a:lnTo>
                  <a:lnTo>
                    <a:pt x="670991" y="67767"/>
                  </a:lnTo>
                  <a:lnTo>
                    <a:pt x="671855" y="66903"/>
                  </a:lnTo>
                  <a:lnTo>
                    <a:pt x="672719" y="67081"/>
                  </a:lnTo>
                  <a:lnTo>
                    <a:pt x="677214" y="66217"/>
                  </a:lnTo>
                  <a:close/>
                </a:path>
                <a:path w="678814" h="480694">
                  <a:moveTo>
                    <a:pt x="677392" y="40106"/>
                  </a:moveTo>
                  <a:lnTo>
                    <a:pt x="674966" y="39243"/>
                  </a:lnTo>
                  <a:lnTo>
                    <a:pt x="672376" y="38544"/>
                  </a:lnTo>
                  <a:lnTo>
                    <a:pt x="671347" y="41148"/>
                  </a:lnTo>
                  <a:lnTo>
                    <a:pt x="673760" y="41833"/>
                  </a:lnTo>
                  <a:lnTo>
                    <a:pt x="676351" y="42519"/>
                  </a:lnTo>
                  <a:lnTo>
                    <a:pt x="677392" y="40106"/>
                  </a:lnTo>
                  <a:close/>
                </a:path>
                <a:path w="678814" h="480694">
                  <a:moveTo>
                    <a:pt x="678776" y="75895"/>
                  </a:moveTo>
                  <a:lnTo>
                    <a:pt x="678078" y="71742"/>
                  </a:lnTo>
                  <a:lnTo>
                    <a:pt x="677214" y="68630"/>
                  </a:lnTo>
                  <a:lnTo>
                    <a:pt x="675322" y="69837"/>
                  </a:lnTo>
                  <a:lnTo>
                    <a:pt x="673074" y="68465"/>
                  </a:lnTo>
                  <a:lnTo>
                    <a:pt x="672211" y="70015"/>
                  </a:lnTo>
                  <a:lnTo>
                    <a:pt x="678776" y="7589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242974" y="1301088"/>
              <a:ext cx="647065" cy="454659"/>
            </a:xfrm>
            <a:custGeom>
              <a:avLst/>
              <a:gdLst/>
              <a:ahLst/>
              <a:cxnLst/>
              <a:rect l="l" t="t" r="r" b="b"/>
              <a:pathLst>
                <a:path w="647064" h="454660">
                  <a:moveTo>
                    <a:pt x="12788" y="378460"/>
                  </a:moveTo>
                  <a:lnTo>
                    <a:pt x="7950" y="372237"/>
                  </a:lnTo>
                  <a:lnTo>
                    <a:pt x="3632" y="377939"/>
                  </a:lnTo>
                  <a:lnTo>
                    <a:pt x="0" y="379666"/>
                  </a:lnTo>
                  <a:lnTo>
                    <a:pt x="1384" y="389178"/>
                  </a:lnTo>
                  <a:lnTo>
                    <a:pt x="8470" y="382612"/>
                  </a:lnTo>
                  <a:lnTo>
                    <a:pt x="12788" y="378460"/>
                  </a:lnTo>
                  <a:close/>
                </a:path>
                <a:path w="647064" h="454660">
                  <a:moveTo>
                    <a:pt x="165976" y="348716"/>
                  </a:moveTo>
                  <a:lnTo>
                    <a:pt x="163906" y="349237"/>
                  </a:lnTo>
                  <a:lnTo>
                    <a:pt x="159753" y="348894"/>
                  </a:lnTo>
                  <a:lnTo>
                    <a:pt x="159918" y="357886"/>
                  </a:lnTo>
                  <a:lnTo>
                    <a:pt x="164414" y="353733"/>
                  </a:lnTo>
                  <a:lnTo>
                    <a:pt x="165455" y="352704"/>
                  </a:lnTo>
                  <a:lnTo>
                    <a:pt x="165976" y="348716"/>
                  </a:lnTo>
                  <a:close/>
                </a:path>
                <a:path w="647064" h="454660">
                  <a:moveTo>
                    <a:pt x="166154" y="381914"/>
                  </a:moveTo>
                  <a:lnTo>
                    <a:pt x="165633" y="378980"/>
                  </a:lnTo>
                  <a:lnTo>
                    <a:pt x="161480" y="378282"/>
                  </a:lnTo>
                  <a:lnTo>
                    <a:pt x="162166" y="384340"/>
                  </a:lnTo>
                  <a:lnTo>
                    <a:pt x="166154" y="381914"/>
                  </a:lnTo>
                  <a:close/>
                </a:path>
                <a:path w="647064" h="454660">
                  <a:moveTo>
                    <a:pt x="193294" y="342849"/>
                  </a:moveTo>
                  <a:lnTo>
                    <a:pt x="192951" y="336270"/>
                  </a:lnTo>
                  <a:lnTo>
                    <a:pt x="190868" y="336969"/>
                  </a:lnTo>
                  <a:lnTo>
                    <a:pt x="183438" y="337134"/>
                  </a:lnTo>
                  <a:lnTo>
                    <a:pt x="186029" y="346468"/>
                  </a:lnTo>
                  <a:lnTo>
                    <a:pt x="191909" y="343192"/>
                  </a:lnTo>
                  <a:lnTo>
                    <a:pt x="193294" y="342849"/>
                  </a:lnTo>
                  <a:close/>
                </a:path>
                <a:path w="647064" h="454660">
                  <a:moveTo>
                    <a:pt x="194678" y="384505"/>
                  </a:moveTo>
                  <a:lnTo>
                    <a:pt x="194500" y="383997"/>
                  </a:lnTo>
                  <a:lnTo>
                    <a:pt x="194500" y="383133"/>
                  </a:lnTo>
                  <a:lnTo>
                    <a:pt x="193814" y="383476"/>
                  </a:lnTo>
                  <a:lnTo>
                    <a:pt x="194157" y="384505"/>
                  </a:lnTo>
                  <a:lnTo>
                    <a:pt x="194678" y="384505"/>
                  </a:lnTo>
                  <a:close/>
                </a:path>
                <a:path w="647064" h="454660">
                  <a:moveTo>
                    <a:pt x="198488" y="407200"/>
                  </a:moveTo>
                  <a:lnTo>
                    <a:pt x="197916" y="403250"/>
                  </a:lnTo>
                  <a:lnTo>
                    <a:pt x="196380" y="397840"/>
                  </a:lnTo>
                  <a:lnTo>
                    <a:pt x="195707" y="393852"/>
                  </a:lnTo>
                  <a:lnTo>
                    <a:pt x="193763" y="390791"/>
                  </a:lnTo>
                  <a:lnTo>
                    <a:pt x="191693" y="392696"/>
                  </a:lnTo>
                  <a:lnTo>
                    <a:pt x="190855" y="396786"/>
                  </a:lnTo>
                  <a:lnTo>
                    <a:pt x="192595" y="400240"/>
                  </a:lnTo>
                  <a:lnTo>
                    <a:pt x="195541" y="400939"/>
                  </a:lnTo>
                  <a:lnTo>
                    <a:pt x="196062" y="403707"/>
                  </a:lnTo>
                  <a:lnTo>
                    <a:pt x="196227" y="406819"/>
                  </a:lnTo>
                  <a:lnTo>
                    <a:pt x="198488" y="407200"/>
                  </a:lnTo>
                  <a:close/>
                </a:path>
                <a:path w="647064" h="454660">
                  <a:moveTo>
                    <a:pt x="199517" y="447967"/>
                  </a:moveTo>
                  <a:lnTo>
                    <a:pt x="198653" y="446747"/>
                  </a:lnTo>
                  <a:lnTo>
                    <a:pt x="197446" y="447103"/>
                  </a:lnTo>
                  <a:lnTo>
                    <a:pt x="197091" y="448310"/>
                  </a:lnTo>
                  <a:lnTo>
                    <a:pt x="198132" y="449694"/>
                  </a:lnTo>
                  <a:lnTo>
                    <a:pt x="198996" y="448995"/>
                  </a:lnTo>
                  <a:lnTo>
                    <a:pt x="199517" y="447967"/>
                  </a:lnTo>
                  <a:close/>
                </a:path>
                <a:path w="647064" h="454660">
                  <a:moveTo>
                    <a:pt x="201942" y="453834"/>
                  </a:moveTo>
                  <a:lnTo>
                    <a:pt x="201764" y="453669"/>
                  </a:lnTo>
                  <a:lnTo>
                    <a:pt x="200723" y="452805"/>
                  </a:lnTo>
                  <a:lnTo>
                    <a:pt x="200037" y="453491"/>
                  </a:lnTo>
                  <a:lnTo>
                    <a:pt x="199694" y="454355"/>
                  </a:lnTo>
                  <a:lnTo>
                    <a:pt x="200380" y="454355"/>
                  </a:lnTo>
                  <a:lnTo>
                    <a:pt x="201764" y="454012"/>
                  </a:lnTo>
                  <a:lnTo>
                    <a:pt x="201764" y="453834"/>
                  </a:lnTo>
                  <a:lnTo>
                    <a:pt x="201942" y="453834"/>
                  </a:lnTo>
                  <a:close/>
                </a:path>
                <a:path w="647064" h="454660">
                  <a:moveTo>
                    <a:pt x="204749" y="389013"/>
                  </a:moveTo>
                  <a:lnTo>
                    <a:pt x="204038" y="383387"/>
                  </a:lnTo>
                  <a:lnTo>
                    <a:pt x="201409" y="379323"/>
                  </a:lnTo>
                  <a:lnTo>
                    <a:pt x="197954" y="381571"/>
                  </a:lnTo>
                  <a:lnTo>
                    <a:pt x="195541" y="386067"/>
                  </a:lnTo>
                  <a:lnTo>
                    <a:pt x="199517" y="388658"/>
                  </a:lnTo>
                  <a:lnTo>
                    <a:pt x="202450" y="391426"/>
                  </a:lnTo>
                  <a:lnTo>
                    <a:pt x="204749" y="389013"/>
                  </a:lnTo>
                  <a:close/>
                </a:path>
                <a:path w="647064" h="454660">
                  <a:moveTo>
                    <a:pt x="206425" y="359270"/>
                  </a:moveTo>
                  <a:lnTo>
                    <a:pt x="204012" y="357187"/>
                  </a:lnTo>
                  <a:lnTo>
                    <a:pt x="202450" y="356323"/>
                  </a:lnTo>
                  <a:lnTo>
                    <a:pt x="202285" y="358571"/>
                  </a:lnTo>
                  <a:lnTo>
                    <a:pt x="201764" y="359435"/>
                  </a:lnTo>
                  <a:lnTo>
                    <a:pt x="201764" y="362267"/>
                  </a:lnTo>
                  <a:lnTo>
                    <a:pt x="199301" y="359575"/>
                  </a:lnTo>
                  <a:lnTo>
                    <a:pt x="199694" y="359270"/>
                  </a:lnTo>
                  <a:lnTo>
                    <a:pt x="200380" y="355981"/>
                  </a:lnTo>
                  <a:lnTo>
                    <a:pt x="197789" y="354431"/>
                  </a:lnTo>
                  <a:lnTo>
                    <a:pt x="194500" y="350621"/>
                  </a:lnTo>
                  <a:lnTo>
                    <a:pt x="194843" y="360819"/>
                  </a:lnTo>
                  <a:lnTo>
                    <a:pt x="196062" y="360908"/>
                  </a:lnTo>
                  <a:lnTo>
                    <a:pt x="195021" y="362724"/>
                  </a:lnTo>
                  <a:lnTo>
                    <a:pt x="194678" y="364794"/>
                  </a:lnTo>
                  <a:lnTo>
                    <a:pt x="197612" y="367919"/>
                  </a:lnTo>
                  <a:lnTo>
                    <a:pt x="199174" y="367042"/>
                  </a:lnTo>
                  <a:lnTo>
                    <a:pt x="202971" y="363588"/>
                  </a:lnTo>
                  <a:lnTo>
                    <a:pt x="202552" y="363143"/>
                  </a:lnTo>
                  <a:lnTo>
                    <a:pt x="206425" y="359270"/>
                  </a:lnTo>
                  <a:close/>
                </a:path>
                <a:path w="647064" h="454660">
                  <a:moveTo>
                    <a:pt x="207403" y="376212"/>
                  </a:moveTo>
                  <a:lnTo>
                    <a:pt x="204876" y="376212"/>
                  </a:lnTo>
                  <a:lnTo>
                    <a:pt x="205740" y="378282"/>
                  </a:lnTo>
                  <a:lnTo>
                    <a:pt x="207403" y="376212"/>
                  </a:lnTo>
                  <a:close/>
                </a:path>
                <a:path w="647064" h="454660">
                  <a:moveTo>
                    <a:pt x="207810" y="375691"/>
                  </a:moveTo>
                  <a:lnTo>
                    <a:pt x="206603" y="374484"/>
                  </a:lnTo>
                  <a:lnTo>
                    <a:pt x="205917" y="375170"/>
                  </a:lnTo>
                  <a:lnTo>
                    <a:pt x="205219" y="373100"/>
                  </a:lnTo>
                  <a:lnTo>
                    <a:pt x="204190" y="373786"/>
                  </a:lnTo>
                  <a:lnTo>
                    <a:pt x="203911" y="375170"/>
                  </a:lnTo>
                  <a:lnTo>
                    <a:pt x="203835" y="375526"/>
                  </a:lnTo>
                  <a:lnTo>
                    <a:pt x="205054" y="376034"/>
                  </a:lnTo>
                  <a:lnTo>
                    <a:pt x="207543" y="376034"/>
                  </a:lnTo>
                  <a:lnTo>
                    <a:pt x="207810" y="375691"/>
                  </a:lnTo>
                  <a:close/>
                </a:path>
                <a:path w="647064" h="454660">
                  <a:moveTo>
                    <a:pt x="214388" y="365671"/>
                  </a:moveTo>
                  <a:lnTo>
                    <a:pt x="210921" y="357022"/>
                  </a:lnTo>
                  <a:lnTo>
                    <a:pt x="208508" y="364109"/>
                  </a:lnTo>
                  <a:lnTo>
                    <a:pt x="206781" y="366014"/>
                  </a:lnTo>
                  <a:lnTo>
                    <a:pt x="203835" y="366014"/>
                  </a:lnTo>
                  <a:lnTo>
                    <a:pt x="201422" y="368261"/>
                  </a:lnTo>
                  <a:lnTo>
                    <a:pt x="197954" y="369290"/>
                  </a:lnTo>
                  <a:lnTo>
                    <a:pt x="198018" y="370547"/>
                  </a:lnTo>
                  <a:lnTo>
                    <a:pt x="197789" y="370332"/>
                  </a:lnTo>
                  <a:lnTo>
                    <a:pt x="194157" y="370509"/>
                  </a:lnTo>
                  <a:lnTo>
                    <a:pt x="191389" y="374650"/>
                  </a:lnTo>
                  <a:lnTo>
                    <a:pt x="195364" y="377075"/>
                  </a:lnTo>
                  <a:lnTo>
                    <a:pt x="198450" y="378548"/>
                  </a:lnTo>
                  <a:lnTo>
                    <a:pt x="198475" y="378802"/>
                  </a:lnTo>
                  <a:lnTo>
                    <a:pt x="198678" y="378663"/>
                  </a:lnTo>
                  <a:lnTo>
                    <a:pt x="198996" y="378802"/>
                  </a:lnTo>
                  <a:lnTo>
                    <a:pt x="199034" y="378396"/>
                  </a:lnTo>
                  <a:lnTo>
                    <a:pt x="202450" y="375869"/>
                  </a:lnTo>
                  <a:lnTo>
                    <a:pt x="204355" y="369811"/>
                  </a:lnTo>
                  <a:lnTo>
                    <a:pt x="210235" y="373621"/>
                  </a:lnTo>
                  <a:lnTo>
                    <a:pt x="212661" y="368261"/>
                  </a:lnTo>
                  <a:lnTo>
                    <a:pt x="214388" y="365671"/>
                  </a:lnTo>
                  <a:close/>
                </a:path>
                <a:path w="647064" h="454660">
                  <a:moveTo>
                    <a:pt x="218884" y="404393"/>
                  </a:moveTo>
                  <a:lnTo>
                    <a:pt x="217843" y="400939"/>
                  </a:lnTo>
                  <a:lnTo>
                    <a:pt x="216115" y="402323"/>
                  </a:lnTo>
                  <a:lnTo>
                    <a:pt x="216458" y="403352"/>
                  </a:lnTo>
                  <a:lnTo>
                    <a:pt x="216636" y="404215"/>
                  </a:lnTo>
                  <a:lnTo>
                    <a:pt x="216801" y="405257"/>
                  </a:lnTo>
                  <a:lnTo>
                    <a:pt x="218884" y="404393"/>
                  </a:lnTo>
                  <a:close/>
                </a:path>
                <a:path w="647064" h="454660">
                  <a:moveTo>
                    <a:pt x="223380" y="438619"/>
                  </a:moveTo>
                  <a:lnTo>
                    <a:pt x="221996" y="435508"/>
                  </a:lnTo>
                  <a:lnTo>
                    <a:pt x="219570" y="438277"/>
                  </a:lnTo>
                  <a:lnTo>
                    <a:pt x="218363" y="440182"/>
                  </a:lnTo>
                  <a:lnTo>
                    <a:pt x="222338" y="443293"/>
                  </a:lnTo>
                  <a:lnTo>
                    <a:pt x="222681" y="440867"/>
                  </a:lnTo>
                  <a:lnTo>
                    <a:pt x="223380" y="438619"/>
                  </a:lnTo>
                  <a:close/>
                </a:path>
                <a:path w="647064" h="454660">
                  <a:moveTo>
                    <a:pt x="229603" y="335927"/>
                  </a:moveTo>
                  <a:lnTo>
                    <a:pt x="228904" y="332638"/>
                  </a:lnTo>
                  <a:lnTo>
                    <a:pt x="227355" y="331089"/>
                  </a:lnTo>
                  <a:lnTo>
                    <a:pt x="223291" y="330365"/>
                  </a:lnTo>
                  <a:lnTo>
                    <a:pt x="222465" y="334695"/>
                  </a:lnTo>
                  <a:lnTo>
                    <a:pt x="224434" y="338988"/>
                  </a:lnTo>
                  <a:lnTo>
                    <a:pt x="228739" y="338175"/>
                  </a:lnTo>
                  <a:lnTo>
                    <a:pt x="229603" y="335927"/>
                  </a:lnTo>
                  <a:close/>
                </a:path>
                <a:path w="647064" h="454660">
                  <a:moveTo>
                    <a:pt x="229768" y="357886"/>
                  </a:moveTo>
                  <a:lnTo>
                    <a:pt x="226136" y="353910"/>
                  </a:lnTo>
                  <a:lnTo>
                    <a:pt x="223202" y="356501"/>
                  </a:lnTo>
                  <a:lnTo>
                    <a:pt x="223024" y="359092"/>
                  </a:lnTo>
                  <a:lnTo>
                    <a:pt x="225450" y="363423"/>
                  </a:lnTo>
                  <a:lnTo>
                    <a:pt x="228041" y="360654"/>
                  </a:lnTo>
                  <a:lnTo>
                    <a:pt x="229768" y="357886"/>
                  </a:lnTo>
                  <a:close/>
                </a:path>
                <a:path w="647064" h="454660">
                  <a:moveTo>
                    <a:pt x="231495" y="429806"/>
                  </a:moveTo>
                  <a:lnTo>
                    <a:pt x="223405" y="427685"/>
                  </a:lnTo>
                  <a:lnTo>
                    <a:pt x="222516" y="425145"/>
                  </a:lnTo>
                  <a:lnTo>
                    <a:pt x="221818" y="422198"/>
                  </a:lnTo>
                  <a:lnTo>
                    <a:pt x="221475" y="422198"/>
                  </a:lnTo>
                  <a:lnTo>
                    <a:pt x="221132" y="422033"/>
                  </a:lnTo>
                  <a:lnTo>
                    <a:pt x="220776" y="422033"/>
                  </a:lnTo>
                  <a:lnTo>
                    <a:pt x="220433" y="421513"/>
                  </a:lnTo>
                  <a:lnTo>
                    <a:pt x="220268" y="420992"/>
                  </a:lnTo>
                  <a:lnTo>
                    <a:pt x="219748" y="421157"/>
                  </a:lnTo>
                  <a:lnTo>
                    <a:pt x="218363" y="419608"/>
                  </a:lnTo>
                  <a:lnTo>
                    <a:pt x="219227" y="417360"/>
                  </a:lnTo>
                  <a:lnTo>
                    <a:pt x="220091" y="416153"/>
                  </a:lnTo>
                  <a:lnTo>
                    <a:pt x="220954" y="413385"/>
                  </a:lnTo>
                  <a:lnTo>
                    <a:pt x="217157" y="413550"/>
                  </a:lnTo>
                  <a:lnTo>
                    <a:pt x="216281" y="411314"/>
                  </a:lnTo>
                  <a:lnTo>
                    <a:pt x="217157" y="409067"/>
                  </a:lnTo>
                  <a:lnTo>
                    <a:pt x="216801" y="407162"/>
                  </a:lnTo>
                  <a:lnTo>
                    <a:pt x="215417" y="405942"/>
                  </a:lnTo>
                  <a:lnTo>
                    <a:pt x="211797" y="402831"/>
                  </a:lnTo>
                  <a:lnTo>
                    <a:pt x="211391" y="404050"/>
                  </a:lnTo>
                  <a:lnTo>
                    <a:pt x="211442" y="403529"/>
                  </a:lnTo>
                  <a:lnTo>
                    <a:pt x="210921" y="402831"/>
                  </a:lnTo>
                  <a:lnTo>
                    <a:pt x="209892" y="402831"/>
                  </a:lnTo>
                  <a:lnTo>
                    <a:pt x="209372" y="404736"/>
                  </a:lnTo>
                  <a:lnTo>
                    <a:pt x="210235" y="405257"/>
                  </a:lnTo>
                  <a:lnTo>
                    <a:pt x="210985" y="405257"/>
                  </a:lnTo>
                  <a:lnTo>
                    <a:pt x="209550" y="409575"/>
                  </a:lnTo>
                  <a:lnTo>
                    <a:pt x="211963" y="412000"/>
                  </a:lnTo>
                  <a:lnTo>
                    <a:pt x="209372" y="412343"/>
                  </a:lnTo>
                  <a:lnTo>
                    <a:pt x="210235" y="414426"/>
                  </a:lnTo>
                  <a:lnTo>
                    <a:pt x="207251" y="415010"/>
                  </a:lnTo>
                  <a:lnTo>
                    <a:pt x="207962" y="417296"/>
                  </a:lnTo>
                  <a:lnTo>
                    <a:pt x="209816" y="418185"/>
                  </a:lnTo>
                  <a:lnTo>
                    <a:pt x="210235" y="414591"/>
                  </a:lnTo>
                  <a:lnTo>
                    <a:pt x="213169" y="417017"/>
                  </a:lnTo>
                  <a:lnTo>
                    <a:pt x="218020" y="416839"/>
                  </a:lnTo>
                  <a:lnTo>
                    <a:pt x="215773" y="422198"/>
                  </a:lnTo>
                  <a:lnTo>
                    <a:pt x="212661" y="423405"/>
                  </a:lnTo>
                  <a:lnTo>
                    <a:pt x="213868" y="427901"/>
                  </a:lnTo>
                  <a:lnTo>
                    <a:pt x="216458" y="428942"/>
                  </a:lnTo>
                  <a:lnTo>
                    <a:pt x="216636" y="429983"/>
                  </a:lnTo>
                  <a:lnTo>
                    <a:pt x="217322" y="431012"/>
                  </a:lnTo>
                  <a:lnTo>
                    <a:pt x="218186" y="431368"/>
                  </a:lnTo>
                  <a:lnTo>
                    <a:pt x="218186" y="431711"/>
                  </a:lnTo>
                  <a:lnTo>
                    <a:pt x="218363" y="431888"/>
                  </a:lnTo>
                  <a:lnTo>
                    <a:pt x="218706" y="431711"/>
                  </a:lnTo>
                  <a:lnTo>
                    <a:pt x="219049" y="431888"/>
                  </a:lnTo>
                  <a:lnTo>
                    <a:pt x="219748" y="431711"/>
                  </a:lnTo>
                  <a:lnTo>
                    <a:pt x="220268" y="431190"/>
                  </a:lnTo>
                  <a:lnTo>
                    <a:pt x="224155" y="431038"/>
                  </a:lnTo>
                  <a:lnTo>
                    <a:pt x="225272" y="433260"/>
                  </a:lnTo>
                  <a:lnTo>
                    <a:pt x="226136" y="434479"/>
                  </a:lnTo>
                  <a:lnTo>
                    <a:pt x="226834" y="433959"/>
                  </a:lnTo>
                  <a:lnTo>
                    <a:pt x="227355" y="433260"/>
                  </a:lnTo>
                  <a:lnTo>
                    <a:pt x="231495" y="429806"/>
                  </a:lnTo>
                  <a:close/>
                </a:path>
                <a:path w="647064" h="454660">
                  <a:moveTo>
                    <a:pt x="232194" y="369646"/>
                  </a:moveTo>
                  <a:lnTo>
                    <a:pt x="231851" y="368947"/>
                  </a:lnTo>
                  <a:lnTo>
                    <a:pt x="231152" y="369646"/>
                  </a:lnTo>
                  <a:lnTo>
                    <a:pt x="231152" y="370154"/>
                  </a:lnTo>
                  <a:lnTo>
                    <a:pt x="231330" y="370332"/>
                  </a:lnTo>
                  <a:lnTo>
                    <a:pt x="231851" y="369811"/>
                  </a:lnTo>
                  <a:lnTo>
                    <a:pt x="232194" y="369646"/>
                  </a:lnTo>
                  <a:close/>
                </a:path>
                <a:path w="647064" h="454660">
                  <a:moveTo>
                    <a:pt x="233743" y="340944"/>
                  </a:moveTo>
                  <a:lnTo>
                    <a:pt x="232537" y="339902"/>
                  </a:lnTo>
                  <a:lnTo>
                    <a:pt x="230987" y="337997"/>
                  </a:lnTo>
                  <a:lnTo>
                    <a:pt x="229374" y="342328"/>
                  </a:lnTo>
                  <a:lnTo>
                    <a:pt x="228904" y="342328"/>
                  </a:lnTo>
                  <a:lnTo>
                    <a:pt x="224193" y="343662"/>
                  </a:lnTo>
                  <a:lnTo>
                    <a:pt x="226098" y="350583"/>
                  </a:lnTo>
                  <a:lnTo>
                    <a:pt x="229882" y="354190"/>
                  </a:lnTo>
                  <a:lnTo>
                    <a:pt x="230809" y="345605"/>
                  </a:lnTo>
                  <a:lnTo>
                    <a:pt x="229425" y="345097"/>
                  </a:lnTo>
                  <a:lnTo>
                    <a:pt x="230022" y="343166"/>
                  </a:lnTo>
                  <a:lnTo>
                    <a:pt x="230632" y="343535"/>
                  </a:lnTo>
                  <a:lnTo>
                    <a:pt x="232194" y="344919"/>
                  </a:lnTo>
                  <a:lnTo>
                    <a:pt x="233743" y="340944"/>
                  </a:lnTo>
                  <a:close/>
                </a:path>
                <a:path w="647064" h="454660">
                  <a:moveTo>
                    <a:pt x="234264" y="334543"/>
                  </a:moveTo>
                  <a:lnTo>
                    <a:pt x="233743" y="327799"/>
                  </a:lnTo>
                  <a:lnTo>
                    <a:pt x="232194" y="327113"/>
                  </a:lnTo>
                  <a:lnTo>
                    <a:pt x="226656" y="324002"/>
                  </a:lnTo>
                  <a:lnTo>
                    <a:pt x="229082" y="331254"/>
                  </a:lnTo>
                  <a:lnTo>
                    <a:pt x="231330" y="333336"/>
                  </a:lnTo>
                  <a:lnTo>
                    <a:pt x="234264" y="334543"/>
                  </a:lnTo>
                  <a:close/>
                </a:path>
                <a:path w="647064" h="454660">
                  <a:moveTo>
                    <a:pt x="236512" y="372059"/>
                  </a:moveTo>
                  <a:lnTo>
                    <a:pt x="234619" y="368604"/>
                  </a:lnTo>
                  <a:lnTo>
                    <a:pt x="233743" y="369125"/>
                  </a:lnTo>
                  <a:lnTo>
                    <a:pt x="232371" y="372757"/>
                  </a:lnTo>
                  <a:lnTo>
                    <a:pt x="236512" y="372059"/>
                  </a:lnTo>
                  <a:close/>
                </a:path>
                <a:path w="647064" h="454660">
                  <a:moveTo>
                    <a:pt x="238239" y="350799"/>
                  </a:moveTo>
                  <a:lnTo>
                    <a:pt x="237210" y="349935"/>
                  </a:lnTo>
                  <a:lnTo>
                    <a:pt x="236169" y="349415"/>
                  </a:lnTo>
                  <a:lnTo>
                    <a:pt x="234442" y="352526"/>
                  </a:lnTo>
                  <a:lnTo>
                    <a:pt x="235648" y="353568"/>
                  </a:lnTo>
                  <a:lnTo>
                    <a:pt x="237553" y="355295"/>
                  </a:lnTo>
                  <a:lnTo>
                    <a:pt x="238239" y="350799"/>
                  </a:lnTo>
                  <a:close/>
                </a:path>
                <a:path w="647064" h="454660">
                  <a:moveTo>
                    <a:pt x="240144" y="383819"/>
                  </a:moveTo>
                  <a:lnTo>
                    <a:pt x="238760" y="374650"/>
                  </a:lnTo>
                  <a:lnTo>
                    <a:pt x="236512" y="379323"/>
                  </a:lnTo>
                  <a:lnTo>
                    <a:pt x="236347" y="380365"/>
                  </a:lnTo>
                  <a:lnTo>
                    <a:pt x="235483" y="381393"/>
                  </a:lnTo>
                  <a:lnTo>
                    <a:pt x="236855" y="382435"/>
                  </a:lnTo>
                  <a:lnTo>
                    <a:pt x="240144" y="383819"/>
                  </a:lnTo>
                  <a:close/>
                </a:path>
                <a:path w="647064" h="454660">
                  <a:moveTo>
                    <a:pt x="242049" y="363931"/>
                  </a:moveTo>
                  <a:lnTo>
                    <a:pt x="240322" y="363067"/>
                  </a:lnTo>
                  <a:lnTo>
                    <a:pt x="238594" y="362381"/>
                  </a:lnTo>
                  <a:lnTo>
                    <a:pt x="237553" y="366534"/>
                  </a:lnTo>
                  <a:lnTo>
                    <a:pt x="239102" y="367220"/>
                  </a:lnTo>
                  <a:lnTo>
                    <a:pt x="241007" y="367919"/>
                  </a:lnTo>
                  <a:lnTo>
                    <a:pt x="242049" y="363931"/>
                  </a:lnTo>
                  <a:close/>
                </a:path>
                <a:path w="647064" h="454660">
                  <a:moveTo>
                    <a:pt x="244983" y="382257"/>
                  </a:moveTo>
                  <a:lnTo>
                    <a:pt x="243954" y="380885"/>
                  </a:lnTo>
                  <a:lnTo>
                    <a:pt x="242735" y="380530"/>
                  </a:lnTo>
                  <a:lnTo>
                    <a:pt x="242735" y="381749"/>
                  </a:lnTo>
                  <a:lnTo>
                    <a:pt x="242227" y="385203"/>
                  </a:lnTo>
                  <a:lnTo>
                    <a:pt x="243954" y="383476"/>
                  </a:lnTo>
                  <a:lnTo>
                    <a:pt x="244983" y="382257"/>
                  </a:lnTo>
                  <a:close/>
                </a:path>
                <a:path w="647064" h="454660">
                  <a:moveTo>
                    <a:pt x="247751" y="404393"/>
                  </a:moveTo>
                  <a:lnTo>
                    <a:pt x="246672" y="403567"/>
                  </a:lnTo>
                  <a:lnTo>
                    <a:pt x="246672" y="409409"/>
                  </a:lnTo>
                  <a:lnTo>
                    <a:pt x="243255" y="409409"/>
                  </a:lnTo>
                  <a:lnTo>
                    <a:pt x="243598" y="408546"/>
                  </a:lnTo>
                  <a:lnTo>
                    <a:pt x="243954" y="407847"/>
                  </a:lnTo>
                  <a:lnTo>
                    <a:pt x="243814" y="407327"/>
                  </a:lnTo>
                  <a:lnTo>
                    <a:pt x="243776" y="407162"/>
                  </a:lnTo>
                  <a:lnTo>
                    <a:pt x="246672" y="409409"/>
                  </a:lnTo>
                  <a:lnTo>
                    <a:pt x="246672" y="403567"/>
                  </a:lnTo>
                  <a:lnTo>
                    <a:pt x="245503" y="402666"/>
                  </a:lnTo>
                  <a:lnTo>
                    <a:pt x="245846" y="401802"/>
                  </a:lnTo>
                  <a:lnTo>
                    <a:pt x="245846" y="398856"/>
                  </a:lnTo>
                  <a:lnTo>
                    <a:pt x="243954" y="399554"/>
                  </a:lnTo>
                  <a:lnTo>
                    <a:pt x="243954" y="399034"/>
                  </a:lnTo>
                  <a:lnTo>
                    <a:pt x="243598" y="399034"/>
                  </a:lnTo>
                  <a:lnTo>
                    <a:pt x="239382" y="399034"/>
                  </a:lnTo>
                  <a:lnTo>
                    <a:pt x="239331" y="399554"/>
                  </a:lnTo>
                  <a:lnTo>
                    <a:pt x="239191" y="400812"/>
                  </a:lnTo>
                  <a:lnTo>
                    <a:pt x="238760" y="398170"/>
                  </a:lnTo>
                  <a:lnTo>
                    <a:pt x="237032" y="399376"/>
                  </a:lnTo>
                  <a:lnTo>
                    <a:pt x="236169" y="398513"/>
                  </a:lnTo>
                  <a:lnTo>
                    <a:pt x="234962" y="397992"/>
                  </a:lnTo>
                  <a:lnTo>
                    <a:pt x="233743" y="397649"/>
                  </a:lnTo>
                  <a:lnTo>
                    <a:pt x="231495" y="391248"/>
                  </a:lnTo>
                  <a:lnTo>
                    <a:pt x="229730" y="397040"/>
                  </a:lnTo>
                  <a:lnTo>
                    <a:pt x="225628" y="391083"/>
                  </a:lnTo>
                  <a:lnTo>
                    <a:pt x="228041" y="389699"/>
                  </a:lnTo>
                  <a:lnTo>
                    <a:pt x="228739" y="390220"/>
                  </a:lnTo>
                  <a:lnTo>
                    <a:pt x="229247" y="390906"/>
                  </a:lnTo>
                  <a:lnTo>
                    <a:pt x="229946" y="390385"/>
                  </a:lnTo>
                  <a:lnTo>
                    <a:pt x="232270" y="389229"/>
                  </a:lnTo>
                  <a:lnTo>
                    <a:pt x="235991" y="391426"/>
                  </a:lnTo>
                  <a:lnTo>
                    <a:pt x="233057" y="392112"/>
                  </a:lnTo>
                  <a:lnTo>
                    <a:pt x="234619" y="395922"/>
                  </a:lnTo>
                  <a:lnTo>
                    <a:pt x="236512" y="397306"/>
                  </a:lnTo>
                  <a:lnTo>
                    <a:pt x="239852" y="398424"/>
                  </a:lnTo>
                  <a:lnTo>
                    <a:pt x="239458" y="398335"/>
                  </a:lnTo>
                  <a:lnTo>
                    <a:pt x="239395" y="398856"/>
                  </a:lnTo>
                  <a:lnTo>
                    <a:pt x="240893" y="398729"/>
                  </a:lnTo>
                  <a:lnTo>
                    <a:pt x="243598" y="399034"/>
                  </a:lnTo>
                  <a:lnTo>
                    <a:pt x="244817" y="396608"/>
                  </a:lnTo>
                  <a:lnTo>
                    <a:pt x="243433" y="394360"/>
                  </a:lnTo>
                  <a:lnTo>
                    <a:pt x="240423" y="391210"/>
                  </a:lnTo>
                  <a:lnTo>
                    <a:pt x="240487" y="389864"/>
                  </a:lnTo>
                  <a:lnTo>
                    <a:pt x="240284" y="389940"/>
                  </a:lnTo>
                  <a:lnTo>
                    <a:pt x="240284" y="398513"/>
                  </a:lnTo>
                  <a:lnTo>
                    <a:pt x="240144" y="398487"/>
                  </a:lnTo>
                  <a:lnTo>
                    <a:pt x="240284" y="398513"/>
                  </a:lnTo>
                  <a:lnTo>
                    <a:pt x="240284" y="389940"/>
                  </a:lnTo>
                  <a:lnTo>
                    <a:pt x="237604" y="390906"/>
                  </a:lnTo>
                  <a:lnTo>
                    <a:pt x="236855" y="390906"/>
                  </a:lnTo>
                  <a:lnTo>
                    <a:pt x="236918" y="388658"/>
                  </a:lnTo>
                  <a:lnTo>
                    <a:pt x="237032" y="384505"/>
                  </a:lnTo>
                  <a:lnTo>
                    <a:pt x="236435" y="384949"/>
                  </a:lnTo>
                  <a:lnTo>
                    <a:pt x="236435" y="391337"/>
                  </a:lnTo>
                  <a:lnTo>
                    <a:pt x="236169" y="391426"/>
                  </a:lnTo>
                  <a:lnTo>
                    <a:pt x="236435" y="391337"/>
                  </a:lnTo>
                  <a:lnTo>
                    <a:pt x="236435" y="384949"/>
                  </a:lnTo>
                  <a:lnTo>
                    <a:pt x="232575" y="387756"/>
                  </a:lnTo>
                  <a:lnTo>
                    <a:pt x="232524" y="387273"/>
                  </a:lnTo>
                  <a:lnTo>
                    <a:pt x="232435" y="386410"/>
                  </a:lnTo>
                  <a:lnTo>
                    <a:pt x="232371" y="385724"/>
                  </a:lnTo>
                  <a:lnTo>
                    <a:pt x="229946" y="384505"/>
                  </a:lnTo>
                  <a:lnTo>
                    <a:pt x="226136" y="377761"/>
                  </a:lnTo>
                  <a:lnTo>
                    <a:pt x="220091" y="381228"/>
                  </a:lnTo>
                  <a:lnTo>
                    <a:pt x="220167" y="381850"/>
                  </a:lnTo>
                  <a:lnTo>
                    <a:pt x="220599" y="385724"/>
                  </a:lnTo>
                  <a:lnTo>
                    <a:pt x="220687" y="386410"/>
                  </a:lnTo>
                  <a:lnTo>
                    <a:pt x="220776" y="387273"/>
                  </a:lnTo>
                  <a:lnTo>
                    <a:pt x="218186" y="386410"/>
                  </a:lnTo>
                  <a:lnTo>
                    <a:pt x="220065" y="382092"/>
                  </a:lnTo>
                  <a:lnTo>
                    <a:pt x="220091" y="381228"/>
                  </a:lnTo>
                  <a:lnTo>
                    <a:pt x="217500" y="381228"/>
                  </a:lnTo>
                  <a:lnTo>
                    <a:pt x="214909" y="380009"/>
                  </a:lnTo>
                  <a:lnTo>
                    <a:pt x="212305" y="380365"/>
                  </a:lnTo>
                  <a:lnTo>
                    <a:pt x="211569" y="383476"/>
                  </a:lnTo>
                  <a:lnTo>
                    <a:pt x="211442" y="383997"/>
                  </a:lnTo>
                  <a:lnTo>
                    <a:pt x="210756" y="383476"/>
                  </a:lnTo>
                  <a:lnTo>
                    <a:pt x="210235" y="382612"/>
                  </a:lnTo>
                  <a:lnTo>
                    <a:pt x="210185" y="381850"/>
                  </a:lnTo>
                  <a:lnTo>
                    <a:pt x="210058" y="380187"/>
                  </a:lnTo>
                  <a:lnTo>
                    <a:pt x="206425" y="382092"/>
                  </a:lnTo>
                  <a:lnTo>
                    <a:pt x="206489" y="383997"/>
                  </a:lnTo>
                  <a:lnTo>
                    <a:pt x="206590" y="387273"/>
                  </a:lnTo>
                  <a:lnTo>
                    <a:pt x="206082" y="391604"/>
                  </a:lnTo>
                  <a:lnTo>
                    <a:pt x="210235" y="392468"/>
                  </a:lnTo>
                  <a:lnTo>
                    <a:pt x="209892" y="387794"/>
                  </a:lnTo>
                  <a:lnTo>
                    <a:pt x="210921" y="387616"/>
                  </a:lnTo>
                  <a:lnTo>
                    <a:pt x="211048" y="389001"/>
                  </a:lnTo>
                  <a:lnTo>
                    <a:pt x="211112" y="389699"/>
                  </a:lnTo>
                  <a:lnTo>
                    <a:pt x="211239" y="391083"/>
                  </a:lnTo>
                  <a:lnTo>
                    <a:pt x="211277" y="391426"/>
                  </a:lnTo>
                  <a:lnTo>
                    <a:pt x="214122" y="391947"/>
                  </a:lnTo>
                  <a:lnTo>
                    <a:pt x="216979" y="392468"/>
                  </a:lnTo>
                  <a:lnTo>
                    <a:pt x="217157" y="394716"/>
                  </a:lnTo>
                  <a:lnTo>
                    <a:pt x="216115" y="395922"/>
                  </a:lnTo>
                  <a:lnTo>
                    <a:pt x="215595" y="398856"/>
                  </a:lnTo>
                  <a:lnTo>
                    <a:pt x="216801" y="399719"/>
                  </a:lnTo>
                  <a:lnTo>
                    <a:pt x="220954" y="401281"/>
                  </a:lnTo>
                  <a:lnTo>
                    <a:pt x="219646" y="392468"/>
                  </a:lnTo>
                  <a:lnTo>
                    <a:pt x="219570" y="391947"/>
                  </a:lnTo>
                  <a:lnTo>
                    <a:pt x="223545" y="395744"/>
                  </a:lnTo>
                  <a:lnTo>
                    <a:pt x="229374" y="398195"/>
                  </a:lnTo>
                  <a:lnTo>
                    <a:pt x="227698" y="403707"/>
                  </a:lnTo>
                  <a:lnTo>
                    <a:pt x="229425" y="406641"/>
                  </a:lnTo>
                  <a:lnTo>
                    <a:pt x="232016" y="405599"/>
                  </a:lnTo>
                  <a:lnTo>
                    <a:pt x="237210" y="405434"/>
                  </a:lnTo>
                  <a:lnTo>
                    <a:pt x="237896" y="402145"/>
                  </a:lnTo>
                  <a:lnTo>
                    <a:pt x="239039" y="402285"/>
                  </a:lnTo>
                  <a:lnTo>
                    <a:pt x="239001" y="402666"/>
                  </a:lnTo>
                  <a:lnTo>
                    <a:pt x="238937" y="403352"/>
                  </a:lnTo>
                  <a:lnTo>
                    <a:pt x="240842" y="402666"/>
                  </a:lnTo>
                  <a:lnTo>
                    <a:pt x="240144" y="403352"/>
                  </a:lnTo>
                  <a:lnTo>
                    <a:pt x="240144" y="404736"/>
                  </a:lnTo>
                  <a:lnTo>
                    <a:pt x="240665" y="405599"/>
                  </a:lnTo>
                  <a:lnTo>
                    <a:pt x="240322" y="405942"/>
                  </a:lnTo>
                  <a:lnTo>
                    <a:pt x="240144" y="406819"/>
                  </a:lnTo>
                  <a:lnTo>
                    <a:pt x="240030" y="407162"/>
                  </a:lnTo>
                  <a:lnTo>
                    <a:pt x="239979" y="407327"/>
                  </a:lnTo>
                  <a:lnTo>
                    <a:pt x="241084" y="409409"/>
                  </a:lnTo>
                  <a:lnTo>
                    <a:pt x="241185" y="409575"/>
                  </a:lnTo>
                  <a:lnTo>
                    <a:pt x="246888" y="409575"/>
                  </a:lnTo>
                  <a:lnTo>
                    <a:pt x="247700" y="404736"/>
                  </a:lnTo>
                  <a:lnTo>
                    <a:pt x="247751" y="404393"/>
                  </a:lnTo>
                  <a:close/>
                </a:path>
                <a:path w="647064" h="454660">
                  <a:moveTo>
                    <a:pt x="248958" y="387972"/>
                  </a:moveTo>
                  <a:lnTo>
                    <a:pt x="247065" y="383997"/>
                  </a:lnTo>
                  <a:lnTo>
                    <a:pt x="246545" y="383641"/>
                  </a:lnTo>
                  <a:lnTo>
                    <a:pt x="244119" y="383997"/>
                  </a:lnTo>
                  <a:lnTo>
                    <a:pt x="243954" y="384683"/>
                  </a:lnTo>
                  <a:lnTo>
                    <a:pt x="244462" y="389521"/>
                  </a:lnTo>
                  <a:lnTo>
                    <a:pt x="248958" y="387972"/>
                  </a:lnTo>
                  <a:close/>
                </a:path>
                <a:path w="647064" h="454660">
                  <a:moveTo>
                    <a:pt x="253631" y="398513"/>
                  </a:moveTo>
                  <a:lnTo>
                    <a:pt x="251726" y="396786"/>
                  </a:lnTo>
                  <a:lnTo>
                    <a:pt x="250177" y="393674"/>
                  </a:lnTo>
                  <a:lnTo>
                    <a:pt x="248627" y="395795"/>
                  </a:lnTo>
                  <a:lnTo>
                    <a:pt x="248996" y="392722"/>
                  </a:lnTo>
                  <a:lnTo>
                    <a:pt x="246583" y="391642"/>
                  </a:lnTo>
                  <a:lnTo>
                    <a:pt x="244500" y="393217"/>
                  </a:lnTo>
                  <a:lnTo>
                    <a:pt x="246024" y="396608"/>
                  </a:lnTo>
                  <a:lnTo>
                    <a:pt x="246710" y="396963"/>
                  </a:lnTo>
                  <a:lnTo>
                    <a:pt x="247078" y="397903"/>
                  </a:lnTo>
                  <a:lnTo>
                    <a:pt x="246888" y="398170"/>
                  </a:lnTo>
                  <a:lnTo>
                    <a:pt x="247307" y="398462"/>
                  </a:lnTo>
                  <a:lnTo>
                    <a:pt x="247408" y="398691"/>
                  </a:lnTo>
                  <a:lnTo>
                    <a:pt x="248958" y="399554"/>
                  </a:lnTo>
                  <a:lnTo>
                    <a:pt x="250520" y="403009"/>
                  </a:lnTo>
                  <a:lnTo>
                    <a:pt x="253631" y="398513"/>
                  </a:lnTo>
                  <a:close/>
                </a:path>
                <a:path w="647064" h="454660">
                  <a:moveTo>
                    <a:pt x="269189" y="433959"/>
                  </a:moveTo>
                  <a:lnTo>
                    <a:pt x="266941" y="432231"/>
                  </a:lnTo>
                  <a:lnTo>
                    <a:pt x="265214" y="431190"/>
                  </a:lnTo>
                  <a:lnTo>
                    <a:pt x="263144" y="430326"/>
                  </a:lnTo>
                  <a:lnTo>
                    <a:pt x="264350" y="428078"/>
                  </a:lnTo>
                  <a:lnTo>
                    <a:pt x="268922" y="428078"/>
                  </a:lnTo>
                  <a:lnTo>
                    <a:pt x="267271" y="423189"/>
                  </a:lnTo>
                  <a:lnTo>
                    <a:pt x="262966" y="419468"/>
                  </a:lnTo>
                  <a:lnTo>
                    <a:pt x="259715" y="423189"/>
                  </a:lnTo>
                  <a:lnTo>
                    <a:pt x="258991" y="423760"/>
                  </a:lnTo>
                  <a:lnTo>
                    <a:pt x="257949" y="425145"/>
                  </a:lnTo>
                  <a:lnTo>
                    <a:pt x="257949" y="426529"/>
                  </a:lnTo>
                  <a:lnTo>
                    <a:pt x="257441" y="426694"/>
                  </a:lnTo>
                  <a:lnTo>
                    <a:pt x="257086" y="426694"/>
                  </a:lnTo>
                  <a:lnTo>
                    <a:pt x="256565" y="426872"/>
                  </a:lnTo>
                  <a:lnTo>
                    <a:pt x="253885" y="424713"/>
                  </a:lnTo>
                  <a:lnTo>
                    <a:pt x="252031" y="426872"/>
                  </a:lnTo>
                  <a:lnTo>
                    <a:pt x="251472" y="427520"/>
                  </a:lnTo>
                  <a:lnTo>
                    <a:pt x="251231" y="430326"/>
                  </a:lnTo>
                  <a:lnTo>
                    <a:pt x="251155" y="431368"/>
                  </a:lnTo>
                  <a:lnTo>
                    <a:pt x="251129" y="431685"/>
                  </a:lnTo>
                  <a:lnTo>
                    <a:pt x="251815" y="432054"/>
                  </a:lnTo>
                  <a:lnTo>
                    <a:pt x="253720" y="433095"/>
                  </a:lnTo>
                  <a:lnTo>
                    <a:pt x="254673" y="433616"/>
                  </a:lnTo>
                  <a:lnTo>
                    <a:pt x="254749" y="433781"/>
                  </a:lnTo>
                  <a:lnTo>
                    <a:pt x="254838" y="433959"/>
                  </a:lnTo>
                  <a:lnTo>
                    <a:pt x="255193" y="434301"/>
                  </a:lnTo>
                  <a:lnTo>
                    <a:pt x="255193" y="434822"/>
                  </a:lnTo>
                  <a:lnTo>
                    <a:pt x="257949" y="433781"/>
                  </a:lnTo>
                  <a:lnTo>
                    <a:pt x="258648" y="436206"/>
                  </a:lnTo>
                  <a:lnTo>
                    <a:pt x="261061" y="440702"/>
                  </a:lnTo>
                  <a:lnTo>
                    <a:pt x="261721" y="437756"/>
                  </a:lnTo>
                  <a:lnTo>
                    <a:pt x="263664" y="437756"/>
                  </a:lnTo>
                  <a:lnTo>
                    <a:pt x="263575" y="437019"/>
                  </a:lnTo>
                  <a:lnTo>
                    <a:pt x="263486" y="436206"/>
                  </a:lnTo>
                  <a:lnTo>
                    <a:pt x="263385" y="435356"/>
                  </a:lnTo>
                  <a:lnTo>
                    <a:pt x="263347" y="435190"/>
                  </a:lnTo>
                  <a:lnTo>
                    <a:pt x="263245" y="434822"/>
                  </a:lnTo>
                  <a:lnTo>
                    <a:pt x="263144" y="433095"/>
                  </a:lnTo>
                  <a:lnTo>
                    <a:pt x="263232" y="433959"/>
                  </a:lnTo>
                  <a:lnTo>
                    <a:pt x="263334" y="434822"/>
                  </a:lnTo>
                  <a:lnTo>
                    <a:pt x="263385" y="435356"/>
                  </a:lnTo>
                  <a:lnTo>
                    <a:pt x="263499" y="435495"/>
                  </a:lnTo>
                  <a:lnTo>
                    <a:pt x="263626" y="437413"/>
                  </a:lnTo>
                  <a:lnTo>
                    <a:pt x="263664" y="437756"/>
                  </a:lnTo>
                  <a:lnTo>
                    <a:pt x="264160" y="437413"/>
                  </a:lnTo>
                  <a:lnTo>
                    <a:pt x="265036" y="437413"/>
                  </a:lnTo>
                  <a:lnTo>
                    <a:pt x="264744" y="437019"/>
                  </a:lnTo>
                  <a:lnTo>
                    <a:pt x="269189" y="433959"/>
                  </a:lnTo>
                  <a:close/>
                </a:path>
                <a:path w="647064" h="454660">
                  <a:moveTo>
                    <a:pt x="438454" y="227876"/>
                  </a:moveTo>
                  <a:lnTo>
                    <a:pt x="433781" y="222440"/>
                  </a:lnTo>
                  <a:lnTo>
                    <a:pt x="433959" y="222338"/>
                  </a:lnTo>
                  <a:lnTo>
                    <a:pt x="434822" y="222859"/>
                  </a:lnTo>
                  <a:lnTo>
                    <a:pt x="436384" y="223723"/>
                  </a:lnTo>
                  <a:lnTo>
                    <a:pt x="436549" y="222338"/>
                  </a:lnTo>
                  <a:lnTo>
                    <a:pt x="433324" y="216941"/>
                  </a:lnTo>
                  <a:lnTo>
                    <a:pt x="429183" y="213956"/>
                  </a:lnTo>
                  <a:lnTo>
                    <a:pt x="427342" y="214845"/>
                  </a:lnTo>
                  <a:lnTo>
                    <a:pt x="431012" y="221132"/>
                  </a:lnTo>
                  <a:lnTo>
                    <a:pt x="431190" y="223024"/>
                  </a:lnTo>
                  <a:lnTo>
                    <a:pt x="432752" y="223024"/>
                  </a:lnTo>
                  <a:lnTo>
                    <a:pt x="433082" y="222834"/>
                  </a:lnTo>
                  <a:lnTo>
                    <a:pt x="432574" y="225971"/>
                  </a:lnTo>
                  <a:lnTo>
                    <a:pt x="432752" y="227177"/>
                  </a:lnTo>
                  <a:lnTo>
                    <a:pt x="434644" y="228904"/>
                  </a:lnTo>
                  <a:lnTo>
                    <a:pt x="435864" y="228904"/>
                  </a:lnTo>
                  <a:lnTo>
                    <a:pt x="438454" y="227876"/>
                  </a:lnTo>
                  <a:close/>
                </a:path>
                <a:path w="647064" h="454660">
                  <a:moveTo>
                    <a:pt x="447268" y="234264"/>
                  </a:moveTo>
                  <a:lnTo>
                    <a:pt x="444334" y="231851"/>
                  </a:lnTo>
                  <a:lnTo>
                    <a:pt x="443115" y="234962"/>
                  </a:lnTo>
                  <a:lnTo>
                    <a:pt x="442163" y="237680"/>
                  </a:lnTo>
                  <a:lnTo>
                    <a:pt x="438365" y="235356"/>
                  </a:lnTo>
                  <a:lnTo>
                    <a:pt x="435495" y="236931"/>
                  </a:lnTo>
                  <a:lnTo>
                    <a:pt x="435178" y="239890"/>
                  </a:lnTo>
                  <a:lnTo>
                    <a:pt x="438975" y="241706"/>
                  </a:lnTo>
                  <a:lnTo>
                    <a:pt x="439140" y="241871"/>
                  </a:lnTo>
                  <a:lnTo>
                    <a:pt x="438975" y="242049"/>
                  </a:lnTo>
                  <a:lnTo>
                    <a:pt x="439140" y="242214"/>
                  </a:lnTo>
                  <a:lnTo>
                    <a:pt x="440524" y="246710"/>
                  </a:lnTo>
                  <a:lnTo>
                    <a:pt x="443636" y="241350"/>
                  </a:lnTo>
                  <a:lnTo>
                    <a:pt x="441045" y="239458"/>
                  </a:lnTo>
                  <a:lnTo>
                    <a:pt x="442087" y="239801"/>
                  </a:lnTo>
                  <a:lnTo>
                    <a:pt x="441566" y="238074"/>
                  </a:lnTo>
                  <a:lnTo>
                    <a:pt x="442112" y="237807"/>
                  </a:lnTo>
                  <a:lnTo>
                    <a:pt x="447001" y="239928"/>
                  </a:lnTo>
                  <a:lnTo>
                    <a:pt x="447167" y="237896"/>
                  </a:lnTo>
                  <a:lnTo>
                    <a:pt x="447268" y="234264"/>
                  </a:lnTo>
                  <a:close/>
                </a:path>
                <a:path w="647064" h="454660">
                  <a:moveTo>
                    <a:pt x="455739" y="256057"/>
                  </a:moveTo>
                  <a:lnTo>
                    <a:pt x="455256" y="251726"/>
                  </a:lnTo>
                  <a:lnTo>
                    <a:pt x="455218" y="251383"/>
                  </a:lnTo>
                  <a:lnTo>
                    <a:pt x="452285" y="251726"/>
                  </a:lnTo>
                  <a:lnTo>
                    <a:pt x="452970" y="249478"/>
                  </a:lnTo>
                  <a:lnTo>
                    <a:pt x="450037" y="247408"/>
                  </a:lnTo>
                  <a:lnTo>
                    <a:pt x="448652" y="247751"/>
                  </a:lnTo>
                  <a:lnTo>
                    <a:pt x="453491" y="242570"/>
                  </a:lnTo>
                  <a:lnTo>
                    <a:pt x="446747" y="243090"/>
                  </a:lnTo>
                  <a:lnTo>
                    <a:pt x="446976" y="240195"/>
                  </a:lnTo>
                  <a:lnTo>
                    <a:pt x="445465" y="243090"/>
                  </a:lnTo>
                  <a:lnTo>
                    <a:pt x="445363" y="243255"/>
                  </a:lnTo>
                  <a:lnTo>
                    <a:pt x="445198" y="244462"/>
                  </a:lnTo>
                  <a:lnTo>
                    <a:pt x="447446" y="247408"/>
                  </a:lnTo>
                  <a:lnTo>
                    <a:pt x="448310" y="247751"/>
                  </a:lnTo>
                  <a:lnTo>
                    <a:pt x="446074" y="248412"/>
                  </a:lnTo>
                  <a:lnTo>
                    <a:pt x="446011" y="248056"/>
                  </a:lnTo>
                  <a:lnTo>
                    <a:pt x="443420" y="245630"/>
                  </a:lnTo>
                  <a:lnTo>
                    <a:pt x="441566" y="248793"/>
                  </a:lnTo>
                  <a:lnTo>
                    <a:pt x="442772" y="250520"/>
                  </a:lnTo>
                  <a:lnTo>
                    <a:pt x="440702" y="252590"/>
                  </a:lnTo>
                  <a:lnTo>
                    <a:pt x="443471" y="253809"/>
                  </a:lnTo>
                  <a:lnTo>
                    <a:pt x="446570" y="252247"/>
                  </a:lnTo>
                  <a:lnTo>
                    <a:pt x="446925" y="253288"/>
                  </a:lnTo>
                  <a:lnTo>
                    <a:pt x="449351" y="254317"/>
                  </a:lnTo>
                  <a:lnTo>
                    <a:pt x="449973" y="256057"/>
                  </a:lnTo>
                  <a:lnTo>
                    <a:pt x="453148" y="264350"/>
                  </a:lnTo>
                  <a:lnTo>
                    <a:pt x="454875" y="258470"/>
                  </a:lnTo>
                  <a:lnTo>
                    <a:pt x="454875" y="258305"/>
                  </a:lnTo>
                  <a:lnTo>
                    <a:pt x="454710" y="258305"/>
                  </a:lnTo>
                  <a:lnTo>
                    <a:pt x="454533" y="258127"/>
                  </a:lnTo>
                  <a:lnTo>
                    <a:pt x="455637" y="256222"/>
                  </a:lnTo>
                  <a:lnTo>
                    <a:pt x="455739" y="256057"/>
                  </a:lnTo>
                  <a:close/>
                </a:path>
                <a:path w="647064" h="454660">
                  <a:moveTo>
                    <a:pt x="461619" y="175133"/>
                  </a:moveTo>
                  <a:lnTo>
                    <a:pt x="461276" y="174967"/>
                  </a:lnTo>
                  <a:lnTo>
                    <a:pt x="461098" y="174790"/>
                  </a:lnTo>
                  <a:lnTo>
                    <a:pt x="460756" y="174790"/>
                  </a:lnTo>
                  <a:lnTo>
                    <a:pt x="460578" y="174790"/>
                  </a:lnTo>
                  <a:lnTo>
                    <a:pt x="460578" y="175310"/>
                  </a:lnTo>
                  <a:lnTo>
                    <a:pt x="461098" y="175488"/>
                  </a:lnTo>
                  <a:lnTo>
                    <a:pt x="461619" y="175996"/>
                  </a:lnTo>
                  <a:lnTo>
                    <a:pt x="461619" y="175133"/>
                  </a:lnTo>
                  <a:close/>
                </a:path>
                <a:path w="647064" h="454660">
                  <a:moveTo>
                    <a:pt x="465251" y="158026"/>
                  </a:moveTo>
                  <a:lnTo>
                    <a:pt x="464566" y="156121"/>
                  </a:lnTo>
                  <a:lnTo>
                    <a:pt x="459714" y="149898"/>
                  </a:lnTo>
                  <a:lnTo>
                    <a:pt x="458508" y="158026"/>
                  </a:lnTo>
                  <a:lnTo>
                    <a:pt x="462661" y="159575"/>
                  </a:lnTo>
                  <a:lnTo>
                    <a:pt x="462483" y="157327"/>
                  </a:lnTo>
                  <a:lnTo>
                    <a:pt x="465251" y="158026"/>
                  </a:lnTo>
                  <a:close/>
                </a:path>
                <a:path w="647064" h="454660">
                  <a:moveTo>
                    <a:pt x="467321" y="269367"/>
                  </a:moveTo>
                  <a:lnTo>
                    <a:pt x="459714" y="259854"/>
                  </a:lnTo>
                  <a:lnTo>
                    <a:pt x="459371" y="266077"/>
                  </a:lnTo>
                  <a:lnTo>
                    <a:pt x="459193" y="266598"/>
                  </a:lnTo>
                  <a:lnTo>
                    <a:pt x="459549" y="267462"/>
                  </a:lnTo>
                  <a:lnTo>
                    <a:pt x="460235" y="267804"/>
                  </a:lnTo>
                  <a:lnTo>
                    <a:pt x="467321" y="269367"/>
                  </a:lnTo>
                  <a:close/>
                </a:path>
                <a:path w="647064" h="454660">
                  <a:moveTo>
                    <a:pt x="470090" y="235305"/>
                  </a:moveTo>
                  <a:lnTo>
                    <a:pt x="468363" y="228219"/>
                  </a:lnTo>
                  <a:lnTo>
                    <a:pt x="466636" y="231330"/>
                  </a:lnTo>
                  <a:lnTo>
                    <a:pt x="461962" y="232879"/>
                  </a:lnTo>
                  <a:lnTo>
                    <a:pt x="461187" y="235889"/>
                  </a:lnTo>
                  <a:lnTo>
                    <a:pt x="464731" y="237858"/>
                  </a:lnTo>
                  <a:lnTo>
                    <a:pt x="468922" y="237947"/>
                  </a:lnTo>
                  <a:lnTo>
                    <a:pt x="470090" y="235305"/>
                  </a:lnTo>
                  <a:close/>
                </a:path>
                <a:path w="647064" h="454660">
                  <a:moveTo>
                    <a:pt x="470433" y="223545"/>
                  </a:moveTo>
                  <a:lnTo>
                    <a:pt x="467842" y="214909"/>
                  </a:lnTo>
                  <a:lnTo>
                    <a:pt x="463003" y="216636"/>
                  </a:lnTo>
                  <a:lnTo>
                    <a:pt x="456603" y="217665"/>
                  </a:lnTo>
                  <a:lnTo>
                    <a:pt x="463346" y="225107"/>
                  </a:lnTo>
                  <a:lnTo>
                    <a:pt x="466458" y="224929"/>
                  </a:lnTo>
                  <a:lnTo>
                    <a:pt x="470433" y="223545"/>
                  </a:lnTo>
                  <a:close/>
                </a:path>
                <a:path w="647064" h="454660">
                  <a:moveTo>
                    <a:pt x="476313" y="140208"/>
                  </a:moveTo>
                  <a:lnTo>
                    <a:pt x="476148" y="136588"/>
                  </a:lnTo>
                  <a:lnTo>
                    <a:pt x="473202" y="131394"/>
                  </a:lnTo>
                  <a:lnTo>
                    <a:pt x="471131" y="136410"/>
                  </a:lnTo>
                  <a:lnTo>
                    <a:pt x="466293" y="139179"/>
                  </a:lnTo>
                  <a:lnTo>
                    <a:pt x="475449" y="144881"/>
                  </a:lnTo>
                  <a:lnTo>
                    <a:pt x="476313" y="140208"/>
                  </a:lnTo>
                  <a:close/>
                </a:path>
                <a:path w="647064" h="454660">
                  <a:moveTo>
                    <a:pt x="479056" y="188595"/>
                  </a:moveTo>
                  <a:lnTo>
                    <a:pt x="475843" y="185661"/>
                  </a:lnTo>
                  <a:lnTo>
                    <a:pt x="472427" y="185420"/>
                  </a:lnTo>
                  <a:lnTo>
                    <a:pt x="472681" y="189839"/>
                  </a:lnTo>
                  <a:lnTo>
                    <a:pt x="474586" y="192951"/>
                  </a:lnTo>
                  <a:lnTo>
                    <a:pt x="476148" y="193636"/>
                  </a:lnTo>
                  <a:lnTo>
                    <a:pt x="478218" y="192252"/>
                  </a:lnTo>
                  <a:lnTo>
                    <a:pt x="479056" y="188595"/>
                  </a:lnTo>
                  <a:close/>
                </a:path>
                <a:path w="647064" h="454660">
                  <a:moveTo>
                    <a:pt x="485825" y="146786"/>
                  </a:moveTo>
                  <a:lnTo>
                    <a:pt x="482536" y="141249"/>
                  </a:lnTo>
                  <a:lnTo>
                    <a:pt x="480466" y="140906"/>
                  </a:lnTo>
                  <a:lnTo>
                    <a:pt x="476491" y="140906"/>
                  </a:lnTo>
                  <a:lnTo>
                    <a:pt x="478396" y="147815"/>
                  </a:lnTo>
                  <a:lnTo>
                    <a:pt x="482193" y="146786"/>
                  </a:lnTo>
                  <a:lnTo>
                    <a:pt x="485825" y="146786"/>
                  </a:lnTo>
                  <a:close/>
                </a:path>
                <a:path w="647064" h="454660">
                  <a:moveTo>
                    <a:pt x="488594" y="254317"/>
                  </a:moveTo>
                  <a:lnTo>
                    <a:pt x="479602" y="248094"/>
                  </a:lnTo>
                  <a:lnTo>
                    <a:pt x="482015" y="255358"/>
                  </a:lnTo>
                  <a:lnTo>
                    <a:pt x="482536" y="256743"/>
                  </a:lnTo>
                  <a:lnTo>
                    <a:pt x="483400" y="256400"/>
                  </a:lnTo>
                  <a:lnTo>
                    <a:pt x="484098" y="256057"/>
                  </a:lnTo>
                  <a:lnTo>
                    <a:pt x="488594" y="254317"/>
                  </a:lnTo>
                  <a:close/>
                </a:path>
                <a:path w="647064" h="454660">
                  <a:moveTo>
                    <a:pt x="488937" y="212826"/>
                  </a:moveTo>
                  <a:lnTo>
                    <a:pt x="482015" y="206781"/>
                  </a:lnTo>
                  <a:lnTo>
                    <a:pt x="482193" y="211785"/>
                  </a:lnTo>
                  <a:lnTo>
                    <a:pt x="482371" y="212483"/>
                  </a:lnTo>
                  <a:lnTo>
                    <a:pt x="483235" y="213347"/>
                  </a:lnTo>
                  <a:lnTo>
                    <a:pt x="483577" y="213169"/>
                  </a:lnTo>
                  <a:lnTo>
                    <a:pt x="488937" y="212826"/>
                  </a:lnTo>
                  <a:close/>
                </a:path>
                <a:path w="647064" h="454660">
                  <a:moveTo>
                    <a:pt x="491363" y="266598"/>
                  </a:moveTo>
                  <a:lnTo>
                    <a:pt x="487553" y="263309"/>
                  </a:lnTo>
                  <a:lnTo>
                    <a:pt x="483057" y="257606"/>
                  </a:lnTo>
                  <a:lnTo>
                    <a:pt x="480644" y="267804"/>
                  </a:lnTo>
                  <a:lnTo>
                    <a:pt x="485482" y="268668"/>
                  </a:lnTo>
                  <a:lnTo>
                    <a:pt x="491185" y="269367"/>
                  </a:lnTo>
                  <a:lnTo>
                    <a:pt x="491363" y="266598"/>
                  </a:lnTo>
                  <a:close/>
                </a:path>
                <a:path w="647064" h="454660">
                  <a:moveTo>
                    <a:pt x="498792" y="183959"/>
                  </a:moveTo>
                  <a:lnTo>
                    <a:pt x="496023" y="182054"/>
                  </a:lnTo>
                  <a:lnTo>
                    <a:pt x="496201" y="183438"/>
                  </a:lnTo>
                  <a:lnTo>
                    <a:pt x="497586" y="185508"/>
                  </a:lnTo>
                  <a:lnTo>
                    <a:pt x="498614" y="184124"/>
                  </a:lnTo>
                  <a:lnTo>
                    <a:pt x="498792" y="183959"/>
                  </a:lnTo>
                  <a:close/>
                </a:path>
                <a:path w="647064" h="454660">
                  <a:moveTo>
                    <a:pt x="499478" y="198818"/>
                  </a:moveTo>
                  <a:lnTo>
                    <a:pt x="498106" y="195707"/>
                  </a:lnTo>
                  <a:lnTo>
                    <a:pt x="496722" y="191566"/>
                  </a:lnTo>
                  <a:lnTo>
                    <a:pt x="492391" y="190703"/>
                  </a:lnTo>
                  <a:lnTo>
                    <a:pt x="494474" y="195364"/>
                  </a:lnTo>
                  <a:lnTo>
                    <a:pt x="494296" y="197954"/>
                  </a:lnTo>
                  <a:lnTo>
                    <a:pt x="499478" y="198818"/>
                  </a:lnTo>
                  <a:close/>
                </a:path>
                <a:path w="647064" h="454660">
                  <a:moveTo>
                    <a:pt x="499999" y="223202"/>
                  </a:moveTo>
                  <a:lnTo>
                    <a:pt x="497408" y="222161"/>
                  </a:lnTo>
                  <a:lnTo>
                    <a:pt x="497408" y="223202"/>
                  </a:lnTo>
                  <a:lnTo>
                    <a:pt x="498614" y="225107"/>
                  </a:lnTo>
                  <a:lnTo>
                    <a:pt x="499656" y="224066"/>
                  </a:lnTo>
                  <a:lnTo>
                    <a:pt x="499833" y="223888"/>
                  </a:lnTo>
                  <a:lnTo>
                    <a:pt x="499833" y="223545"/>
                  </a:lnTo>
                  <a:lnTo>
                    <a:pt x="499999" y="223202"/>
                  </a:lnTo>
                  <a:close/>
                </a:path>
                <a:path w="647064" h="454660">
                  <a:moveTo>
                    <a:pt x="500354" y="211785"/>
                  </a:moveTo>
                  <a:lnTo>
                    <a:pt x="499833" y="206603"/>
                  </a:lnTo>
                  <a:lnTo>
                    <a:pt x="497408" y="205397"/>
                  </a:lnTo>
                  <a:lnTo>
                    <a:pt x="495503" y="208508"/>
                  </a:lnTo>
                  <a:lnTo>
                    <a:pt x="500354" y="211785"/>
                  </a:lnTo>
                  <a:close/>
                </a:path>
                <a:path w="647064" h="454660">
                  <a:moveTo>
                    <a:pt x="501726" y="151282"/>
                  </a:moveTo>
                  <a:lnTo>
                    <a:pt x="499313" y="151282"/>
                  </a:lnTo>
                  <a:lnTo>
                    <a:pt x="493090" y="150418"/>
                  </a:lnTo>
                  <a:lnTo>
                    <a:pt x="494639" y="155079"/>
                  </a:lnTo>
                  <a:lnTo>
                    <a:pt x="498970" y="160794"/>
                  </a:lnTo>
                  <a:lnTo>
                    <a:pt x="499656" y="153873"/>
                  </a:lnTo>
                  <a:lnTo>
                    <a:pt x="501726" y="151282"/>
                  </a:lnTo>
                  <a:close/>
                </a:path>
                <a:path w="647064" h="454660">
                  <a:moveTo>
                    <a:pt x="507085" y="207987"/>
                  </a:moveTo>
                  <a:lnTo>
                    <a:pt x="505879" y="206082"/>
                  </a:lnTo>
                  <a:lnTo>
                    <a:pt x="505015" y="204355"/>
                  </a:lnTo>
                  <a:lnTo>
                    <a:pt x="502767" y="205219"/>
                  </a:lnTo>
                  <a:lnTo>
                    <a:pt x="503974" y="207124"/>
                  </a:lnTo>
                  <a:lnTo>
                    <a:pt x="504837" y="208851"/>
                  </a:lnTo>
                  <a:lnTo>
                    <a:pt x="507085" y="207987"/>
                  </a:lnTo>
                  <a:close/>
                </a:path>
                <a:path w="647064" h="454660">
                  <a:moveTo>
                    <a:pt x="507784" y="169265"/>
                  </a:moveTo>
                  <a:lnTo>
                    <a:pt x="505193" y="165277"/>
                  </a:lnTo>
                  <a:lnTo>
                    <a:pt x="503631" y="165633"/>
                  </a:lnTo>
                  <a:lnTo>
                    <a:pt x="501904" y="165976"/>
                  </a:lnTo>
                  <a:lnTo>
                    <a:pt x="504494" y="169608"/>
                  </a:lnTo>
                  <a:lnTo>
                    <a:pt x="505015" y="169773"/>
                  </a:lnTo>
                  <a:lnTo>
                    <a:pt x="507784" y="169265"/>
                  </a:lnTo>
                  <a:close/>
                </a:path>
                <a:path w="647064" h="454660">
                  <a:moveTo>
                    <a:pt x="508825" y="181013"/>
                  </a:moveTo>
                  <a:lnTo>
                    <a:pt x="500862" y="169773"/>
                  </a:lnTo>
                  <a:lnTo>
                    <a:pt x="500176" y="173761"/>
                  </a:lnTo>
                  <a:lnTo>
                    <a:pt x="498449" y="177215"/>
                  </a:lnTo>
                  <a:lnTo>
                    <a:pt x="501904" y="178600"/>
                  </a:lnTo>
                  <a:lnTo>
                    <a:pt x="504329" y="179984"/>
                  </a:lnTo>
                  <a:lnTo>
                    <a:pt x="508825" y="181013"/>
                  </a:lnTo>
                  <a:close/>
                </a:path>
                <a:path w="647064" h="454660">
                  <a:moveTo>
                    <a:pt x="509854" y="181190"/>
                  </a:moveTo>
                  <a:lnTo>
                    <a:pt x="509168" y="180848"/>
                  </a:lnTo>
                  <a:lnTo>
                    <a:pt x="508825" y="181533"/>
                  </a:lnTo>
                  <a:lnTo>
                    <a:pt x="508990" y="181533"/>
                  </a:lnTo>
                  <a:lnTo>
                    <a:pt x="509333" y="181711"/>
                  </a:lnTo>
                  <a:lnTo>
                    <a:pt x="509511" y="181533"/>
                  </a:lnTo>
                  <a:lnTo>
                    <a:pt x="509511" y="181190"/>
                  </a:lnTo>
                  <a:lnTo>
                    <a:pt x="509854" y="181190"/>
                  </a:lnTo>
                  <a:close/>
                </a:path>
                <a:path w="647064" h="454660">
                  <a:moveTo>
                    <a:pt x="509854" y="166497"/>
                  </a:moveTo>
                  <a:lnTo>
                    <a:pt x="508825" y="165976"/>
                  </a:lnTo>
                  <a:lnTo>
                    <a:pt x="506577" y="163906"/>
                  </a:lnTo>
                  <a:lnTo>
                    <a:pt x="507441" y="166319"/>
                  </a:lnTo>
                  <a:lnTo>
                    <a:pt x="508304" y="167703"/>
                  </a:lnTo>
                  <a:lnTo>
                    <a:pt x="509689" y="167703"/>
                  </a:lnTo>
                  <a:lnTo>
                    <a:pt x="509854" y="166497"/>
                  </a:lnTo>
                  <a:close/>
                </a:path>
                <a:path w="647064" h="454660">
                  <a:moveTo>
                    <a:pt x="528180" y="175488"/>
                  </a:moveTo>
                  <a:lnTo>
                    <a:pt x="520573" y="166662"/>
                  </a:lnTo>
                  <a:lnTo>
                    <a:pt x="517804" y="169087"/>
                  </a:lnTo>
                  <a:lnTo>
                    <a:pt x="515569" y="171678"/>
                  </a:lnTo>
                  <a:lnTo>
                    <a:pt x="517474" y="176682"/>
                  </a:lnTo>
                  <a:lnTo>
                    <a:pt x="514159" y="172034"/>
                  </a:lnTo>
                  <a:lnTo>
                    <a:pt x="510374" y="171157"/>
                  </a:lnTo>
                  <a:lnTo>
                    <a:pt x="509689" y="173926"/>
                  </a:lnTo>
                  <a:lnTo>
                    <a:pt x="513829" y="178422"/>
                  </a:lnTo>
                  <a:lnTo>
                    <a:pt x="515912" y="180149"/>
                  </a:lnTo>
                  <a:lnTo>
                    <a:pt x="518934" y="181229"/>
                  </a:lnTo>
                  <a:lnTo>
                    <a:pt x="517969" y="177977"/>
                  </a:lnTo>
                  <a:lnTo>
                    <a:pt x="518680" y="179806"/>
                  </a:lnTo>
                  <a:lnTo>
                    <a:pt x="522655" y="176695"/>
                  </a:lnTo>
                  <a:lnTo>
                    <a:pt x="528180" y="175488"/>
                  </a:lnTo>
                  <a:close/>
                </a:path>
                <a:path w="647064" h="454660">
                  <a:moveTo>
                    <a:pt x="646963" y="2933"/>
                  </a:moveTo>
                  <a:lnTo>
                    <a:pt x="638492" y="0"/>
                  </a:lnTo>
                  <a:lnTo>
                    <a:pt x="640219" y="3454"/>
                  </a:lnTo>
                  <a:lnTo>
                    <a:pt x="641261" y="5016"/>
                  </a:lnTo>
                  <a:lnTo>
                    <a:pt x="642124" y="4318"/>
                  </a:lnTo>
                  <a:lnTo>
                    <a:pt x="642988" y="4318"/>
                  </a:lnTo>
                  <a:lnTo>
                    <a:pt x="646963" y="293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597748" y="1331695"/>
              <a:ext cx="287655" cy="290830"/>
            </a:xfrm>
            <a:custGeom>
              <a:avLst/>
              <a:gdLst/>
              <a:ahLst/>
              <a:cxnLst/>
              <a:rect l="l" t="t" r="r" b="b"/>
              <a:pathLst>
                <a:path w="287655" h="290830">
                  <a:moveTo>
                    <a:pt x="11582" y="229069"/>
                  </a:moveTo>
                  <a:lnTo>
                    <a:pt x="6908" y="227698"/>
                  </a:lnTo>
                  <a:lnTo>
                    <a:pt x="4318" y="228041"/>
                  </a:lnTo>
                  <a:lnTo>
                    <a:pt x="0" y="229590"/>
                  </a:lnTo>
                  <a:lnTo>
                    <a:pt x="3975" y="232537"/>
                  </a:lnTo>
                  <a:lnTo>
                    <a:pt x="9156" y="238417"/>
                  </a:lnTo>
                  <a:lnTo>
                    <a:pt x="11582" y="229069"/>
                  </a:lnTo>
                  <a:close/>
                </a:path>
                <a:path w="287655" h="290830">
                  <a:moveTo>
                    <a:pt x="13004" y="223710"/>
                  </a:moveTo>
                  <a:lnTo>
                    <a:pt x="10020" y="223710"/>
                  </a:lnTo>
                  <a:lnTo>
                    <a:pt x="10896" y="224231"/>
                  </a:lnTo>
                  <a:lnTo>
                    <a:pt x="12623" y="224751"/>
                  </a:lnTo>
                  <a:lnTo>
                    <a:pt x="13004" y="223710"/>
                  </a:lnTo>
                  <a:close/>
                </a:path>
                <a:path w="287655" h="290830">
                  <a:moveTo>
                    <a:pt x="13487" y="221818"/>
                  </a:moveTo>
                  <a:lnTo>
                    <a:pt x="11404" y="220433"/>
                  </a:lnTo>
                  <a:lnTo>
                    <a:pt x="11861" y="222846"/>
                  </a:lnTo>
                  <a:lnTo>
                    <a:pt x="11925" y="223202"/>
                  </a:lnTo>
                  <a:lnTo>
                    <a:pt x="10083" y="223202"/>
                  </a:lnTo>
                  <a:lnTo>
                    <a:pt x="10020" y="223367"/>
                  </a:lnTo>
                  <a:lnTo>
                    <a:pt x="13144" y="223367"/>
                  </a:lnTo>
                  <a:lnTo>
                    <a:pt x="13182" y="223202"/>
                  </a:lnTo>
                  <a:lnTo>
                    <a:pt x="13487" y="221818"/>
                  </a:lnTo>
                  <a:close/>
                </a:path>
                <a:path w="287655" h="290830">
                  <a:moveTo>
                    <a:pt x="20053" y="251726"/>
                  </a:moveTo>
                  <a:lnTo>
                    <a:pt x="19011" y="245325"/>
                  </a:lnTo>
                  <a:lnTo>
                    <a:pt x="16078" y="244284"/>
                  </a:lnTo>
                  <a:lnTo>
                    <a:pt x="19710" y="245148"/>
                  </a:lnTo>
                  <a:lnTo>
                    <a:pt x="16306" y="236385"/>
                  </a:lnTo>
                  <a:lnTo>
                    <a:pt x="17284" y="235127"/>
                  </a:lnTo>
                  <a:lnTo>
                    <a:pt x="18326" y="234429"/>
                  </a:lnTo>
                  <a:lnTo>
                    <a:pt x="16421" y="231317"/>
                  </a:lnTo>
                  <a:lnTo>
                    <a:pt x="15722" y="232448"/>
                  </a:lnTo>
                  <a:lnTo>
                    <a:pt x="15722" y="244132"/>
                  </a:lnTo>
                  <a:lnTo>
                    <a:pt x="15557" y="244284"/>
                  </a:lnTo>
                  <a:lnTo>
                    <a:pt x="15405" y="244005"/>
                  </a:lnTo>
                  <a:lnTo>
                    <a:pt x="15722" y="244132"/>
                  </a:lnTo>
                  <a:lnTo>
                    <a:pt x="15722" y="232448"/>
                  </a:lnTo>
                  <a:lnTo>
                    <a:pt x="15557" y="232702"/>
                  </a:lnTo>
                  <a:lnTo>
                    <a:pt x="15011" y="233032"/>
                  </a:lnTo>
                  <a:lnTo>
                    <a:pt x="14351" y="231317"/>
                  </a:lnTo>
                  <a:lnTo>
                    <a:pt x="12103" y="237375"/>
                  </a:lnTo>
                  <a:lnTo>
                    <a:pt x="9334" y="240144"/>
                  </a:lnTo>
                  <a:lnTo>
                    <a:pt x="12966" y="242912"/>
                  </a:lnTo>
                  <a:lnTo>
                    <a:pt x="15341" y="243967"/>
                  </a:lnTo>
                  <a:lnTo>
                    <a:pt x="13144" y="244805"/>
                  </a:lnTo>
                  <a:lnTo>
                    <a:pt x="15214" y="249301"/>
                  </a:lnTo>
                  <a:lnTo>
                    <a:pt x="16421" y="250685"/>
                  </a:lnTo>
                  <a:lnTo>
                    <a:pt x="20053" y="251726"/>
                  </a:lnTo>
                  <a:close/>
                </a:path>
                <a:path w="287655" h="290830">
                  <a:moveTo>
                    <a:pt x="26454" y="219392"/>
                  </a:moveTo>
                  <a:lnTo>
                    <a:pt x="26111" y="218528"/>
                  </a:lnTo>
                  <a:lnTo>
                    <a:pt x="24726" y="218008"/>
                  </a:lnTo>
                  <a:lnTo>
                    <a:pt x="24549" y="219049"/>
                  </a:lnTo>
                  <a:lnTo>
                    <a:pt x="24726" y="219913"/>
                  </a:lnTo>
                  <a:lnTo>
                    <a:pt x="26276" y="220599"/>
                  </a:lnTo>
                  <a:lnTo>
                    <a:pt x="26454" y="219392"/>
                  </a:lnTo>
                  <a:close/>
                </a:path>
                <a:path w="287655" h="290830">
                  <a:moveTo>
                    <a:pt x="26974" y="246024"/>
                  </a:moveTo>
                  <a:lnTo>
                    <a:pt x="26276" y="244119"/>
                  </a:lnTo>
                  <a:lnTo>
                    <a:pt x="24028" y="241350"/>
                  </a:lnTo>
                  <a:lnTo>
                    <a:pt x="23545" y="241998"/>
                  </a:lnTo>
                  <a:lnTo>
                    <a:pt x="23545" y="246710"/>
                  </a:lnTo>
                  <a:lnTo>
                    <a:pt x="23355" y="246316"/>
                  </a:lnTo>
                  <a:lnTo>
                    <a:pt x="23507" y="246532"/>
                  </a:lnTo>
                  <a:lnTo>
                    <a:pt x="23545" y="246710"/>
                  </a:lnTo>
                  <a:lnTo>
                    <a:pt x="23545" y="241998"/>
                  </a:lnTo>
                  <a:lnTo>
                    <a:pt x="22148" y="243852"/>
                  </a:lnTo>
                  <a:lnTo>
                    <a:pt x="21958" y="244119"/>
                  </a:lnTo>
                  <a:lnTo>
                    <a:pt x="22034" y="244259"/>
                  </a:lnTo>
                  <a:lnTo>
                    <a:pt x="21094" y="249999"/>
                  </a:lnTo>
                  <a:lnTo>
                    <a:pt x="20916" y="250342"/>
                  </a:lnTo>
                  <a:lnTo>
                    <a:pt x="21437" y="251206"/>
                  </a:lnTo>
                  <a:lnTo>
                    <a:pt x="22123" y="251726"/>
                  </a:lnTo>
                  <a:lnTo>
                    <a:pt x="26276" y="252247"/>
                  </a:lnTo>
                  <a:lnTo>
                    <a:pt x="24701" y="249047"/>
                  </a:lnTo>
                  <a:lnTo>
                    <a:pt x="26974" y="246024"/>
                  </a:lnTo>
                  <a:close/>
                </a:path>
                <a:path w="287655" h="290830">
                  <a:moveTo>
                    <a:pt x="27660" y="233400"/>
                  </a:moveTo>
                  <a:lnTo>
                    <a:pt x="21094" y="223710"/>
                  </a:lnTo>
                  <a:lnTo>
                    <a:pt x="18669" y="230974"/>
                  </a:lnTo>
                  <a:lnTo>
                    <a:pt x="20396" y="231673"/>
                  </a:lnTo>
                  <a:lnTo>
                    <a:pt x="20053" y="234950"/>
                  </a:lnTo>
                  <a:lnTo>
                    <a:pt x="22123" y="234607"/>
                  </a:lnTo>
                  <a:lnTo>
                    <a:pt x="27660" y="233400"/>
                  </a:lnTo>
                  <a:close/>
                </a:path>
                <a:path w="287655" h="290830">
                  <a:moveTo>
                    <a:pt x="37287" y="229704"/>
                  </a:moveTo>
                  <a:lnTo>
                    <a:pt x="34315" y="225463"/>
                  </a:lnTo>
                  <a:lnTo>
                    <a:pt x="29667" y="222935"/>
                  </a:lnTo>
                  <a:lnTo>
                    <a:pt x="27317" y="226136"/>
                  </a:lnTo>
                  <a:lnTo>
                    <a:pt x="28702" y="228206"/>
                  </a:lnTo>
                  <a:lnTo>
                    <a:pt x="31978" y="234264"/>
                  </a:lnTo>
                  <a:lnTo>
                    <a:pt x="34582" y="231673"/>
                  </a:lnTo>
                  <a:lnTo>
                    <a:pt x="37287" y="229704"/>
                  </a:lnTo>
                  <a:close/>
                </a:path>
                <a:path w="287655" h="290830">
                  <a:moveTo>
                    <a:pt x="38900" y="245325"/>
                  </a:moveTo>
                  <a:lnTo>
                    <a:pt x="38722" y="240830"/>
                  </a:lnTo>
                  <a:lnTo>
                    <a:pt x="36830" y="240487"/>
                  </a:lnTo>
                  <a:lnTo>
                    <a:pt x="34061" y="237718"/>
                  </a:lnTo>
                  <a:lnTo>
                    <a:pt x="35090" y="243078"/>
                  </a:lnTo>
                  <a:lnTo>
                    <a:pt x="36474" y="243078"/>
                  </a:lnTo>
                  <a:lnTo>
                    <a:pt x="38900" y="245325"/>
                  </a:lnTo>
                  <a:close/>
                </a:path>
                <a:path w="287655" h="290830">
                  <a:moveTo>
                    <a:pt x="41389" y="211264"/>
                  </a:moveTo>
                  <a:lnTo>
                    <a:pt x="39370" y="206883"/>
                  </a:lnTo>
                  <a:lnTo>
                    <a:pt x="36258" y="205257"/>
                  </a:lnTo>
                  <a:lnTo>
                    <a:pt x="34582" y="209537"/>
                  </a:lnTo>
                  <a:lnTo>
                    <a:pt x="35267" y="212128"/>
                  </a:lnTo>
                  <a:lnTo>
                    <a:pt x="37858" y="215074"/>
                  </a:lnTo>
                  <a:lnTo>
                    <a:pt x="39763" y="215239"/>
                  </a:lnTo>
                  <a:lnTo>
                    <a:pt x="41389" y="211264"/>
                  </a:lnTo>
                  <a:close/>
                </a:path>
                <a:path w="287655" h="290830">
                  <a:moveTo>
                    <a:pt x="49276" y="249301"/>
                  </a:moveTo>
                  <a:lnTo>
                    <a:pt x="45986" y="246710"/>
                  </a:lnTo>
                  <a:lnTo>
                    <a:pt x="42189" y="246189"/>
                  </a:lnTo>
                  <a:lnTo>
                    <a:pt x="41490" y="249135"/>
                  </a:lnTo>
                  <a:lnTo>
                    <a:pt x="44259" y="251383"/>
                  </a:lnTo>
                  <a:lnTo>
                    <a:pt x="48412" y="254495"/>
                  </a:lnTo>
                  <a:lnTo>
                    <a:pt x="49276" y="249301"/>
                  </a:lnTo>
                  <a:close/>
                </a:path>
                <a:path w="287655" h="290830">
                  <a:moveTo>
                    <a:pt x="50482" y="249999"/>
                  </a:moveTo>
                  <a:lnTo>
                    <a:pt x="49276" y="240830"/>
                  </a:lnTo>
                  <a:lnTo>
                    <a:pt x="48755" y="237553"/>
                  </a:lnTo>
                  <a:lnTo>
                    <a:pt x="46685" y="234429"/>
                  </a:lnTo>
                  <a:lnTo>
                    <a:pt x="44653" y="232333"/>
                  </a:lnTo>
                  <a:lnTo>
                    <a:pt x="45821" y="230632"/>
                  </a:lnTo>
                  <a:lnTo>
                    <a:pt x="47193" y="227342"/>
                  </a:lnTo>
                  <a:lnTo>
                    <a:pt x="40449" y="218186"/>
                  </a:lnTo>
                  <a:lnTo>
                    <a:pt x="38557" y="224409"/>
                  </a:lnTo>
                  <a:lnTo>
                    <a:pt x="36131" y="227863"/>
                  </a:lnTo>
                  <a:lnTo>
                    <a:pt x="41554" y="232283"/>
                  </a:lnTo>
                  <a:lnTo>
                    <a:pt x="40449" y="236677"/>
                  </a:lnTo>
                  <a:lnTo>
                    <a:pt x="38900" y="239102"/>
                  </a:lnTo>
                  <a:lnTo>
                    <a:pt x="43573" y="243776"/>
                  </a:lnTo>
                  <a:lnTo>
                    <a:pt x="45986" y="242912"/>
                  </a:lnTo>
                  <a:lnTo>
                    <a:pt x="45986" y="242735"/>
                  </a:lnTo>
                  <a:lnTo>
                    <a:pt x="50482" y="249999"/>
                  </a:lnTo>
                  <a:close/>
                </a:path>
                <a:path w="287655" h="290830">
                  <a:moveTo>
                    <a:pt x="51346" y="223024"/>
                  </a:moveTo>
                  <a:lnTo>
                    <a:pt x="46164" y="217322"/>
                  </a:lnTo>
                  <a:lnTo>
                    <a:pt x="44259" y="220776"/>
                  </a:lnTo>
                  <a:lnTo>
                    <a:pt x="44259" y="221462"/>
                  </a:lnTo>
                  <a:lnTo>
                    <a:pt x="47891" y="228561"/>
                  </a:lnTo>
                  <a:lnTo>
                    <a:pt x="49441" y="226136"/>
                  </a:lnTo>
                  <a:lnTo>
                    <a:pt x="51346" y="223024"/>
                  </a:lnTo>
                  <a:close/>
                </a:path>
                <a:path w="287655" h="290830">
                  <a:moveTo>
                    <a:pt x="52654" y="236296"/>
                  </a:moveTo>
                  <a:lnTo>
                    <a:pt x="51803" y="233413"/>
                  </a:lnTo>
                  <a:lnTo>
                    <a:pt x="49428" y="231228"/>
                  </a:lnTo>
                  <a:lnTo>
                    <a:pt x="47713" y="233743"/>
                  </a:lnTo>
                  <a:lnTo>
                    <a:pt x="47891" y="233921"/>
                  </a:lnTo>
                  <a:lnTo>
                    <a:pt x="47713" y="234086"/>
                  </a:lnTo>
                  <a:lnTo>
                    <a:pt x="47713" y="234264"/>
                  </a:lnTo>
                  <a:lnTo>
                    <a:pt x="48056" y="234429"/>
                  </a:lnTo>
                  <a:lnTo>
                    <a:pt x="47713" y="235127"/>
                  </a:lnTo>
                  <a:lnTo>
                    <a:pt x="49276" y="236512"/>
                  </a:lnTo>
                  <a:lnTo>
                    <a:pt x="49796" y="235813"/>
                  </a:lnTo>
                  <a:lnTo>
                    <a:pt x="52654" y="236296"/>
                  </a:lnTo>
                  <a:close/>
                </a:path>
                <a:path w="287655" h="290830">
                  <a:moveTo>
                    <a:pt x="56705" y="261581"/>
                  </a:moveTo>
                  <a:lnTo>
                    <a:pt x="55841" y="260540"/>
                  </a:lnTo>
                  <a:lnTo>
                    <a:pt x="55499" y="259676"/>
                  </a:lnTo>
                  <a:lnTo>
                    <a:pt x="54635" y="260019"/>
                  </a:lnTo>
                  <a:lnTo>
                    <a:pt x="53936" y="260883"/>
                  </a:lnTo>
                  <a:lnTo>
                    <a:pt x="54978" y="262610"/>
                  </a:lnTo>
                  <a:lnTo>
                    <a:pt x="56184" y="262610"/>
                  </a:lnTo>
                  <a:lnTo>
                    <a:pt x="56705" y="261581"/>
                  </a:lnTo>
                  <a:close/>
                </a:path>
                <a:path w="287655" h="290830">
                  <a:moveTo>
                    <a:pt x="57226" y="218186"/>
                  </a:moveTo>
                  <a:lnTo>
                    <a:pt x="56362" y="215938"/>
                  </a:lnTo>
                  <a:lnTo>
                    <a:pt x="54800" y="213855"/>
                  </a:lnTo>
                  <a:lnTo>
                    <a:pt x="48755" y="215938"/>
                  </a:lnTo>
                  <a:lnTo>
                    <a:pt x="52730" y="218706"/>
                  </a:lnTo>
                  <a:lnTo>
                    <a:pt x="55156" y="220954"/>
                  </a:lnTo>
                  <a:lnTo>
                    <a:pt x="57226" y="218186"/>
                  </a:lnTo>
                  <a:close/>
                </a:path>
                <a:path w="287655" h="290830">
                  <a:moveTo>
                    <a:pt x="60337" y="280771"/>
                  </a:moveTo>
                  <a:lnTo>
                    <a:pt x="60159" y="279387"/>
                  </a:lnTo>
                  <a:lnTo>
                    <a:pt x="58610" y="275412"/>
                  </a:lnTo>
                  <a:lnTo>
                    <a:pt x="57226" y="278180"/>
                  </a:lnTo>
                  <a:lnTo>
                    <a:pt x="57226" y="279730"/>
                  </a:lnTo>
                  <a:lnTo>
                    <a:pt x="59296" y="281635"/>
                  </a:lnTo>
                  <a:lnTo>
                    <a:pt x="60337" y="280771"/>
                  </a:lnTo>
                  <a:close/>
                </a:path>
                <a:path w="287655" h="290830">
                  <a:moveTo>
                    <a:pt x="64833" y="234784"/>
                  </a:moveTo>
                  <a:lnTo>
                    <a:pt x="63627" y="229590"/>
                  </a:lnTo>
                  <a:lnTo>
                    <a:pt x="61544" y="229247"/>
                  </a:lnTo>
                  <a:lnTo>
                    <a:pt x="60515" y="229590"/>
                  </a:lnTo>
                  <a:lnTo>
                    <a:pt x="59994" y="230809"/>
                  </a:lnTo>
                  <a:lnTo>
                    <a:pt x="59131" y="231838"/>
                  </a:lnTo>
                  <a:lnTo>
                    <a:pt x="59994" y="232879"/>
                  </a:lnTo>
                  <a:lnTo>
                    <a:pt x="61379" y="234607"/>
                  </a:lnTo>
                  <a:lnTo>
                    <a:pt x="59626" y="236207"/>
                  </a:lnTo>
                  <a:lnTo>
                    <a:pt x="61379" y="238213"/>
                  </a:lnTo>
                  <a:lnTo>
                    <a:pt x="63512" y="238760"/>
                  </a:lnTo>
                  <a:lnTo>
                    <a:pt x="62928" y="235991"/>
                  </a:lnTo>
                  <a:lnTo>
                    <a:pt x="64833" y="234784"/>
                  </a:lnTo>
                  <a:close/>
                </a:path>
                <a:path w="287655" h="290830">
                  <a:moveTo>
                    <a:pt x="72961" y="270738"/>
                  </a:moveTo>
                  <a:lnTo>
                    <a:pt x="71577" y="269532"/>
                  </a:lnTo>
                  <a:lnTo>
                    <a:pt x="66560" y="266242"/>
                  </a:lnTo>
                  <a:lnTo>
                    <a:pt x="69850" y="276098"/>
                  </a:lnTo>
                  <a:lnTo>
                    <a:pt x="71755" y="272300"/>
                  </a:lnTo>
                  <a:lnTo>
                    <a:pt x="72097" y="271437"/>
                  </a:lnTo>
                  <a:lnTo>
                    <a:pt x="72961" y="270738"/>
                  </a:lnTo>
                  <a:close/>
                </a:path>
                <a:path w="287655" h="290830">
                  <a:moveTo>
                    <a:pt x="78486" y="290283"/>
                  </a:moveTo>
                  <a:lnTo>
                    <a:pt x="78143" y="289585"/>
                  </a:lnTo>
                  <a:lnTo>
                    <a:pt x="77800" y="289928"/>
                  </a:lnTo>
                  <a:lnTo>
                    <a:pt x="77279" y="290283"/>
                  </a:lnTo>
                  <a:lnTo>
                    <a:pt x="77800" y="290791"/>
                  </a:lnTo>
                  <a:lnTo>
                    <a:pt x="78486" y="290283"/>
                  </a:lnTo>
                  <a:close/>
                </a:path>
                <a:path w="287655" h="290830">
                  <a:moveTo>
                    <a:pt x="87134" y="158369"/>
                  </a:moveTo>
                  <a:lnTo>
                    <a:pt x="81254" y="154038"/>
                  </a:lnTo>
                  <a:lnTo>
                    <a:pt x="82296" y="158191"/>
                  </a:lnTo>
                  <a:lnTo>
                    <a:pt x="82816" y="159054"/>
                  </a:lnTo>
                  <a:lnTo>
                    <a:pt x="83502" y="158877"/>
                  </a:lnTo>
                  <a:lnTo>
                    <a:pt x="84366" y="158711"/>
                  </a:lnTo>
                  <a:lnTo>
                    <a:pt x="87134" y="158369"/>
                  </a:lnTo>
                  <a:close/>
                </a:path>
                <a:path w="287655" h="290830">
                  <a:moveTo>
                    <a:pt x="91630" y="174612"/>
                  </a:moveTo>
                  <a:lnTo>
                    <a:pt x="91452" y="173405"/>
                  </a:lnTo>
                  <a:lnTo>
                    <a:pt x="91351" y="172707"/>
                  </a:lnTo>
                  <a:lnTo>
                    <a:pt x="91236" y="172021"/>
                  </a:lnTo>
                  <a:lnTo>
                    <a:pt x="91160" y="171500"/>
                  </a:lnTo>
                  <a:lnTo>
                    <a:pt x="91109" y="171157"/>
                  </a:lnTo>
                  <a:lnTo>
                    <a:pt x="90246" y="171500"/>
                  </a:lnTo>
                  <a:lnTo>
                    <a:pt x="90589" y="172021"/>
                  </a:lnTo>
                  <a:lnTo>
                    <a:pt x="90766" y="172707"/>
                  </a:lnTo>
                  <a:lnTo>
                    <a:pt x="91630" y="174612"/>
                  </a:lnTo>
                  <a:close/>
                </a:path>
                <a:path w="287655" h="290830">
                  <a:moveTo>
                    <a:pt x="95948" y="176695"/>
                  </a:moveTo>
                  <a:lnTo>
                    <a:pt x="95885" y="175475"/>
                  </a:lnTo>
                  <a:lnTo>
                    <a:pt x="95783" y="173405"/>
                  </a:lnTo>
                  <a:lnTo>
                    <a:pt x="91630" y="174612"/>
                  </a:lnTo>
                  <a:lnTo>
                    <a:pt x="93192" y="175475"/>
                  </a:lnTo>
                  <a:lnTo>
                    <a:pt x="94246" y="176695"/>
                  </a:lnTo>
                  <a:lnTo>
                    <a:pt x="95948" y="176695"/>
                  </a:lnTo>
                  <a:close/>
                </a:path>
                <a:path w="287655" h="290830">
                  <a:moveTo>
                    <a:pt x="97688" y="179285"/>
                  </a:moveTo>
                  <a:lnTo>
                    <a:pt x="96469" y="177901"/>
                  </a:lnTo>
                  <a:lnTo>
                    <a:pt x="96126" y="176860"/>
                  </a:lnTo>
                  <a:lnTo>
                    <a:pt x="94399" y="176860"/>
                  </a:lnTo>
                  <a:lnTo>
                    <a:pt x="93535" y="178422"/>
                  </a:lnTo>
                  <a:lnTo>
                    <a:pt x="96126" y="179451"/>
                  </a:lnTo>
                  <a:lnTo>
                    <a:pt x="96812" y="180149"/>
                  </a:lnTo>
                  <a:lnTo>
                    <a:pt x="97688" y="179285"/>
                  </a:lnTo>
                  <a:close/>
                </a:path>
                <a:path w="287655" h="290830">
                  <a:moveTo>
                    <a:pt x="100799" y="171843"/>
                  </a:moveTo>
                  <a:lnTo>
                    <a:pt x="99758" y="170459"/>
                  </a:lnTo>
                  <a:lnTo>
                    <a:pt x="95783" y="168732"/>
                  </a:lnTo>
                  <a:lnTo>
                    <a:pt x="97688" y="172199"/>
                  </a:lnTo>
                  <a:lnTo>
                    <a:pt x="98196" y="175133"/>
                  </a:lnTo>
                  <a:lnTo>
                    <a:pt x="100799" y="174091"/>
                  </a:lnTo>
                  <a:lnTo>
                    <a:pt x="100799" y="171843"/>
                  </a:lnTo>
                  <a:close/>
                </a:path>
                <a:path w="287655" h="290830">
                  <a:moveTo>
                    <a:pt x="104419" y="201409"/>
                  </a:moveTo>
                  <a:lnTo>
                    <a:pt x="102349" y="197091"/>
                  </a:lnTo>
                  <a:lnTo>
                    <a:pt x="100799" y="197269"/>
                  </a:lnTo>
                  <a:lnTo>
                    <a:pt x="99758" y="197269"/>
                  </a:lnTo>
                  <a:lnTo>
                    <a:pt x="100101" y="198640"/>
                  </a:lnTo>
                  <a:lnTo>
                    <a:pt x="99415" y="199517"/>
                  </a:lnTo>
                  <a:lnTo>
                    <a:pt x="100444" y="200380"/>
                  </a:lnTo>
                  <a:lnTo>
                    <a:pt x="101307" y="201066"/>
                  </a:lnTo>
                  <a:lnTo>
                    <a:pt x="101828" y="201587"/>
                  </a:lnTo>
                  <a:lnTo>
                    <a:pt x="104419" y="201409"/>
                  </a:lnTo>
                  <a:close/>
                </a:path>
                <a:path w="287655" h="290830">
                  <a:moveTo>
                    <a:pt x="106159" y="173926"/>
                  </a:moveTo>
                  <a:lnTo>
                    <a:pt x="101663" y="175653"/>
                  </a:lnTo>
                  <a:lnTo>
                    <a:pt x="99580" y="178066"/>
                  </a:lnTo>
                  <a:lnTo>
                    <a:pt x="99758" y="182918"/>
                  </a:lnTo>
                  <a:lnTo>
                    <a:pt x="103555" y="183781"/>
                  </a:lnTo>
                  <a:lnTo>
                    <a:pt x="105803" y="182397"/>
                  </a:lnTo>
                  <a:lnTo>
                    <a:pt x="106159" y="173926"/>
                  </a:lnTo>
                  <a:close/>
                </a:path>
                <a:path w="287655" h="290830">
                  <a:moveTo>
                    <a:pt x="115658" y="192938"/>
                  </a:moveTo>
                  <a:lnTo>
                    <a:pt x="113068" y="184302"/>
                  </a:lnTo>
                  <a:lnTo>
                    <a:pt x="108229" y="186029"/>
                  </a:lnTo>
                  <a:lnTo>
                    <a:pt x="101828" y="187058"/>
                  </a:lnTo>
                  <a:lnTo>
                    <a:pt x="108572" y="194500"/>
                  </a:lnTo>
                  <a:lnTo>
                    <a:pt x="111683" y="194322"/>
                  </a:lnTo>
                  <a:lnTo>
                    <a:pt x="115658" y="192938"/>
                  </a:lnTo>
                  <a:close/>
                </a:path>
                <a:path w="287655" h="290830">
                  <a:moveTo>
                    <a:pt x="116014" y="237896"/>
                  </a:moveTo>
                  <a:lnTo>
                    <a:pt x="112903" y="235305"/>
                  </a:lnTo>
                  <a:lnTo>
                    <a:pt x="107188" y="230974"/>
                  </a:lnTo>
                  <a:lnTo>
                    <a:pt x="105981" y="242557"/>
                  </a:lnTo>
                  <a:lnTo>
                    <a:pt x="111683" y="241528"/>
                  </a:lnTo>
                  <a:lnTo>
                    <a:pt x="114109" y="240830"/>
                  </a:lnTo>
                  <a:lnTo>
                    <a:pt x="116014" y="237896"/>
                  </a:lnTo>
                  <a:close/>
                </a:path>
                <a:path w="287655" h="290830">
                  <a:moveTo>
                    <a:pt x="117741" y="214210"/>
                  </a:moveTo>
                  <a:lnTo>
                    <a:pt x="113766" y="209537"/>
                  </a:lnTo>
                  <a:lnTo>
                    <a:pt x="112204" y="210400"/>
                  </a:lnTo>
                  <a:lnTo>
                    <a:pt x="108216" y="211124"/>
                  </a:lnTo>
                  <a:lnTo>
                    <a:pt x="108318" y="213817"/>
                  </a:lnTo>
                  <a:lnTo>
                    <a:pt x="110744" y="215798"/>
                  </a:lnTo>
                  <a:lnTo>
                    <a:pt x="113766" y="214376"/>
                  </a:lnTo>
                  <a:lnTo>
                    <a:pt x="114795" y="215074"/>
                  </a:lnTo>
                  <a:lnTo>
                    <a:pt x="115836" y="215595"/>
                  </a:lnTo>
                  <a:lnTo>
                    <a:pt x="116179" y="215595"/>
                  </a:lnTo>
                  <a:lnTo>
                    <a:pt x="117741" y="214210"/>
                  </a:lnTo>
                  <a:close/>
                </a:path>
                <a:path w="287655" h="290830">
                  <a:moveTo>
                    <a:pt x="122923" y="224409"/>
                  </a:moveTo>
                  <a:lnTo>
                    <a:pt x="121196" y="220433"/>
                  </a:lnTo>
                  <a:lnTo>
                    <a:pt x="121373" y="220433"/>
                  </a:lnTo>
                  <a:lnTo>
                    <a:pt x="121373" y="220599"/>
                  </a:lnTo>
                  <a:lnTo>
                    <a:pt x="121539" y="220599"/>
                  </a:lnTo>
                  <a:lnTo>
                    <a:pt x="121373" y="220256"/>
                  </a:lnTo>
                  <a:lnTo>
                    <a:pt x="121373" y="219735"/>
                  </a:lnTo>
                  <a:lnTo>
                    <a:pt x="121196" y="219570"/>
                  </a:lnTo>
                  <a:lnTo>
                    <a:pt x="120675" y="219049"/>
                  </a:lnTo>
                  <a:lnTo>
                    <a:pt x="119291" y="218186"/>
                  </a:lnTo>
                  <a:lnTo>
                    <a:pt x="119634" y="219392"/>
                  </a:lnTo>
                  <a:lnTo>
                    <a:pt x="118859" y="219710"/>
                  </a:lnTo>
                  <a:lnTo>
                    <a:pt x="114795" y="215760"/>
                  </a:lnTo>
                  <a:lnTo>
                    <a:pt x="112903" y="220091"/>
                  </a:lnTo>
                  <a:lnTo>
                    <a:pt x="112903" y="220776"/>
                  </a:lnTo>
                  <a:lnTo>
                    <a:pt x="117043" y="224574"/>
                  </a:lnTo>
                  <a:lnTo>
                    <a:pt x="117398" y="224231"/>
                  </a:lnTo>
                  <a:lnTo>
                    <a:pt x="119303" y="222211"/>
                  </a:lnTo>
                  <a:lnTo>
                    <a:pt x="122923" y="224409"/>
                  </a:lnTo>
                  <a:close/>
                </a:path>
                <a:path w="287655" h="290830">
                  <a:moveTo>
                    <a:pt x="127825" y="232321"/>
                  </a:moveTo>
                  <a:lnTo>
                    <a:pt x="124968" y="226987"/>
                  </a:lnTo>
                  <a:lnTo>
                    <a:pt x="120332" y="224574"/>
                  </a:lnTo>
                  <a:lnTo>
                    <a:pt x="117741" y="224066"/>
                  </a:lnTo>
                  <a:lnTo>
                    <a:pt x="119468" y="229069"/>
                  </a:lnTo>
                  <a:lnTo>
                    <a:pt x="120154" y="230632"/>
                  </a:lnTo>
                  <a:lnTo>
                    <a:pt x="119634" y="232181"/>
                  </a:lnTo>
                  <a:lnTo>
                    <a:pt x="120154" y="232181"/>
                  </a:lnTo>
                  <a:lnTo>
                    <a:pt x="120675" y="232537"/>
                  </a:lnTo>
                  <a:lnTo>
                    <a:pt x="121196" y="232537"/>
                  </a:lnTo>
                  <a:lnTo>
                    <a:pt x="127165" y="235762"/>
                  </a:lnTo>
                  <a:lnTo>
                    <a:pt x="127825" y="232321"/>
                  </a:lnTo>
                  <a:close/>
                </a:path>
                <a:path w="287655" h="290830">
                  <a:moveTo>
                    <a:pt x="129324" y="97510"/>
                  </a:moveTo>
                  <a:lnTo>
                    <a:pt x="122923" y="95262"/>
                  </a:lnTo>
                  <a:lnTo>
                    <a:pt x="125691" y="98882"/>
                  </a:lnTo>
                  <a:lnTo>
                    <a:pt x="126034" y="99580"/>
                  </a:lnTo>
                  <a:lnTo>
                    <a:pt x="126555" y="99758"/>
                  </a:lnTo>
                  <a:lnTo>
                    <a:pt x="127241" y="99402"/>
                  </a:lnTo>
                  <a:lnTo>
                    <a:pt x="129324" y="97510"/>
                  </a:lnTo>
                  <a:close/>
                </a:path>
                <a:path w="287655" h="290830">
                  <a:moveTo>
                    <a:pt x="135026" y="104940"/>
                  </a:moveTo>
                  <a:lnTo>
                    <a:pt x="132956" y="101993"/>
                  </a:lnTo>
                  <a:lnTo>
                    <a:pt x="131737" y="102171"/>
                  </a:lnTo>
                  <a:lnTo>
                    <a:pt x="129667" y="104076"/>
                  </a:lnTo>
                  <a:lnTo>
                    <a:pt x="132092" y="106489"/>
                  </a:lnTo>
                  <a:lnTo>
                    <a:pt x="134340" y="105803"/>
                  </a:lnTo>
                  <a:lnTo>
                    <a:pt x="135026" y="104940"/>
                  </a:lnTo>
                  <a:close/>
                </a:path>
                <a:path w="287655" h="290830">
                  <a:moveTo>
                    <a:pt x="141668" y="194614"/>
                  </a:moveTo>
                  <a:lnTo>
                    <a:pt x="140322" y="191833"/>
                  </a:lnTo>
                  <a:lnTo>
                    <a:pt x="137591" y="190258"/>
                  </a:lnTo>
                  <a:lnTo>
                    <a:pt x="136588" y="192595"/>
                  </a:lnTo>
                  <a:lnTo>
                    <a:pt x="137096" y="193802"/>
                  </a:lnTo>
                  <a:lnTo>
                    <a:pt x="136410" y="195364"/>
                  </a:lnTo>
                  <a:lnTo>
                    <a:pt x="138480" y="195884"/>
                  </a:lnTo>
                  <a:lnTo>
                    <a:pt x="141668" y="194614"/>
                  </a:lnTo>
                  <a:close/>
                </a:path>
                <a:path w="287655" h="290830">
                  <a:moveTo>
                    <a:pt x="145834" y="95173"/>
                  </a:moveTo>
                  <a:lnTo>
                    <a:pt x="144360" y="92011"/>
                  </a:lnTo>
                  <a:lnTo>
                    <a:pt x="141211" y="90347"/>
                  </a:lnTo>
                  <a:lnTo>
                    <a:pt x="140385" y="94742"/>
                  </a:lnTo>
                  <a:lnTo>
                    <a:pt x="140906" y="94907"/>
                  </a:lnTo>
                  <a:lnTo>
                    <a:pt x="141592" y="95262"/>
                  </a:lnTo>
                  <a:lnTo>
                    <a:pt x="145834" y="95173"/>
                  </a:lnTo>
                  <a:close/>
                </a:path>
                <a:path w="287655" h="290830">
                  <a:moveTo>
                    <a:pt x="151803" y="112547"/>
                  </a:moveTo>
                  <a:lnTo>
                    <a:pt x="150063" y="109093"/>
                  </a:lnTo>
                  <a:lnTo>
                    <a:pt x="149898" y="106667"/>
                  </a:lnTo>
                  <a:lnTo>
                    <a:pt x="146265" y="106667"/>
                  </a:lnTo>
                  <a:lnTo>
                    <a:pt x="146951" y="109258"/>
                  </a:lnTo>
                  <a:lnTo>
                    <a:pt x="147472" y="110985"/>
                  </a:lnTo>
                  <a:lnTo>
                    <a:pt x="151803" y="112547"/>
                  </a:lnTo>
                  <a:close/>
                </a:path>
                <a:path w="287655" h="290830">
                  <a:moveTo>
                    <a:pt x="153873" y="198475"/>
                  </a:moveTo>
                  <a:lnTo>
                    <a:pt x="153530" y="196570"/>
                  </a:lnTo>
                  <a:lnTo>
                    <a:pt x="150583" y="193979"/>
                  </a:lnTo>
                  <a:lnTo>
                    <a:pt x="150418" y="196913"/>
                  </a:lnTo>
                  <a:lnTo>
                    <a:pt x="150761" y="198297"/>
                  </a:lnTo>
                  <a:lnTo>
                    <a:pt x="153695" y="201587"/>
                  </a:lnTo>
                  <a:lnTo>
                    <a:pt x="153873" y="198475"/>
                  </a:lnTo>
                  <a:close/>
                </a:path>
                <a:path w="287655" h="290830">
                  <a:moveTo>
                    <a:pt x="154216" y="107708"/>
                  </a:moveTo>
                  <a:lnTo>
                    <a:pt x="152146" y="99060"/>
                  </a:lnTo>
                  <a:lnTo>
                    <a:pt x="147472" y="98539"/>
                  </a:lnTo>
                  <a:lnTo>
                    <a:pt x="147472" y="100622"/>
                  </a:lnTo>
                  <a:lnTo>
                    <a:pt x="145224" y="103035"/>
                  </a:lnTo>
                  <a:lnTo>
                    <a:pt x="147993" y="104597"/>
                  </a:lnTo>
                  <a:lnTo>
                    <a:pt x="154216" y="107708"/>
                  </a:lnTo>
                  <a:close/>
                </a:path>
                <a:path w="287655" h="290830">
                  <a:moveTo>
                    <a:pt x="155079" y="122059"/>
                  </a:moveTo>
                  <a:lnTo>
                    <a:pt x="149199" y="116865"/>
                  </a:lnTo>
                  <a:lnTo>
                    <a:pt x="150241" y="115138"/>
                  </a:lnTo>
                  <a:lnTo>
                    <a:pt x="146088" y="113588"/>
                  </a:lnTo>
                  <a:lnTo>
                    <a:pt x="145402" y="121539"/>
                  </a:lnTo>
                  <a:lnTo>
                    <a:pt x="149720" y="120154"/>
                  </a:lnTo>
                  <a:lnTo>
                    <a:pt x="155079" y="122059"/>
                  </a:lnTo>
                  <a:close/>
                </a:path>
                <a:path w="287655" h="290830">
                  <a:moveTo>
                    <a:pt x="159575" y="119291"/>
                  </a:moveTo>
                  <a:lnTo>
                    <a:pt x="159232" y="115836"/>
                  </a:lnTo>
                  <a:lnTo>
                    <a:pt x="158711" y="114795"/>
                  </a:lnTo>
                  <a:lnTo>
                    <a:pt x="158369" y="114274"/>
                  </a:lnTo>
                  <a:lnTo>
                    <a:pt x="157670" y="114274"/>
                  </a:lnTo>
                  <a:lnTo>
                    <a:pt x="154393" y="114452"/>
                  </a:lnTo>
                  <a:lnTo>
                    <a:pt x="159575" y="119291"/>
                  </a:lnTo>
                  <a:close/>
                </a:path>
                <a:path w="287655" h="290830">
                  <a:moveTo>
                    <a:pt x="162001" y="138303"/>
                  </a:moveTo>
                  <a:lnTo>
                    <a:pt x="158711" y="132257"/>
                  </a:lnTo>
                  <a:lnTo>
                    <a:pt x="157848" y="131051"/>
                  </a:lnTo>
                  <a:lnTo>
                    <a:pt x="157162" y="131394"/>
                  </a:lnTo>
                  <a:lnTo>
                    <a:pt x="156641" y="131737"/>
                  </a:lnTo>
                  <a:lnTo>
                    <a:pt x="152666" y="133464"/>
                  </a:lnTo>
                  <a:lnTo>
                    <a:pt x="162001" y="138303"/>
                  </a:lnTo>
                  <a:close/>
                </a:path>
                <a:path w="287655" h="290830">
                  <a:moveTo>
                    <a:pt x="165277" y="105981"/>
                  </a:moveTo>
                  <a:lnTo>
                    <a:pt x="164934" y="99402"/>
                  </a:lnTo>
                  <a:lnTo>
                    <a:pt x="161137" y="99580"/>
                  </a:lnTo>
                  <a:lnTo>
                    <a:pt x="160096" y="99923"/>
                  </a:lnTo>
                  <a:lnTo>
                    <a:pt x="161137" y="101485"/>
                  </a:lnTo>
                  <a:lnTo>
                    <a:pt x="160616" y="101993"/>
                  </a:lnTo>
                  <a:lnTo>
                    <a:pt x="165277" y="105981"/>
                  </a:lnTo>
                  <a:close/>
                </a:path>
                <a:path w="287655" h="290830">
                  <a:moveTo>
                    <a:pt x="167881" y="60159"/>
                  </a:moveTo>
                  <a:lnTo>
                    <a:pt x="164934" y="51346"/>
                  </a:lnTo>
                  <a:lnTo>
                    <a:pt x="161302" y="49618"/>
                  </a:lnTo>
                  <a:lnTo>
                    <a:pt x="158711" y="48056"/>
                  </a:lnTo>
                  <a:lnTo>
                    <a:pt x="155778" y="59296"/>
                  </a:lnTo>
                  <a:lnTo>
                    <a:pt x="157848" y="59296"/>
                  </a:lnTo>
                  <a:lnTo>
                    <a:pt x="160439" y="60159"/>
                  </a:lnTo>
                  <a:lnTo>
                    <a:pt x="159232" y="56705"/>
                  </a:lnTo>
                  <a:lnTo>
                    <a:pt x="161480" y="57391"/>
                  </a:lnTo>
                  <a:lnTo>
                    <a:pt x="167881" y="60159"/>
                  </a:lnTo>
                  <a:close/>
                </a:path>
                <a:path w="287655" h="290830">
                  <a:moveTo>
                    <a:pt x="169608" y="89382"/>
                  </a:moveTo>
                  <a:lnTo>
                    <a:pt x="166839" y="82296"/>
                  </a:lnTo>
                  <a:lnTo>
                    <a:pt x="165938" y="80467"/>
                  </a:lnTo>
                  <a:lnTo>
                    <a:pt x="168224" y="82296"/>
                  </a:lnTo>
                  <a:lnTo>
                    <a:pt x="167525" y="78828"/>
                  </a:lnTo>
                  <a:lnTo>
                    <a:pt x="166662" y="77965"/>
                  </a:lnTo>
                  <a:lnTo>
                    <a:pt x="166319" y="76060"/>
                  </a:lnTo>
                  <a:lnTo>
                    <a:pt x="164820" y="76225"/>
                  </a:lnTo>
                  <a:lnTo>
                    <a:pt x="165112" y="75374"/>
                  </a:lnTo>
                  <a:lnTo>
                    <a:pt x="164934" y="75196"/>
                  </a:lnTo>
                  <a:lnTo>
                    <a:pt x="164592" y="74688"/>
                  </a:lnTo>
                  <a:lnTo>
                    <a:pt x="164414" y="74688"/>
                  </a:lnTo>
                  <a:lnTo>
                    <a:pt x="161480" y="73812"/>
                  </a:lnTo>
                  <a:lnTo>
                    <a:pt x="163080" y="75806"/>
                  </a:lnTo>
                  <a:lnTo>
                    <a:pt x="162420" y="77114"/>
                  </a:lnTo>
                  <a:lnTo>
                    <a:pt x="162001" y="77279"/>
                  </a:lnTo>
                  <a:lnTo>
                    <a:pt x="162242" y="77482"/>
                  </a:lnTo>
                  <a:lnTo>
                    <a:pt x="160274" y="81419"/>
                  </a:lnTo>
                  <a:lnTo>
                    <a:pt x="155257" y="80733"/>
                  </a:lnTo>
                  <a:lnTo>
                    <a:pt x="149377" y="81076"/>
                  </a:lnTo>
                  <a:lnTo>
                    <a:pt x="158546" y="91630"/>
                  </a:lnTo>
                  <a:lnTo>
                    <a:pt x="160274" y="87477"/>
                  </a:lnTo>
                  <a:lnTo>
                    <a:pt x="164934" y="89027"/>
                  </a:lnTo>
                  <a:lnTo>
                    <a:pt x="169608" y="89382"/>
                  </a:lnTo>
                  <a:close/>
                </a:path>
                <a:path w="287655" h="290830">
                  <a:moveTo>
                    <a:pt x="174269" y="121704"/>
                  </a:moveTo>
                  <a:lnTo>
                    <a:pt x="172720" y="120332"/>
                  </a:lnTo>
                  <a:lnTo>
                    <a:pt x="171513" y="118592"/>
                  </a:lnTo>
                  <a:lnTo>
                    <a:pt x="169773" y="120497"/>
                  </a:lnTo>
                  <a:lnTo>
                    <a:pt x="171335" y="121881"/>
                  </a:lnTo>
                  <a:lnTo>
                    <a:pt x="172720" y="123444"/>
                  </a:lnTo>
                  <a:lnTo>
                    <a:pt x="174269" y="121704"/>
                  </a:lnTo>
                  <a:close/>
                </a:path>
                <a:path w="287655" h="290830">
                  <a:moveTo>
                    <a:pt x="174447" y="67081"/>
                  </a:moveTo>
                  <a:lnTo>
                    <a:pt x="172199" y="61023"/>
                  </a:lnTo>
                  <a:lnTo>
                    <a:pt x="169430" y="60680"/>
                  </a:lnTo>
                  <a:lnTo>
                    <a:pt x="166662" y="60502"/>
                  </a:lnTo>
                  <a:lnTo>
                    <a:pt x="166662" y="64312"/>
                  </a:lnTo>
                  <a:lnTo>
                    <a:pt x="168744" y="65341"/>
                  </a:lnTo>
                  <a:lnTo>
                    <a:pt x="168224" y="66205"/>
                  </a:lnTo>
                  <a:lnTo>
                    <a:pt x="169265" y="67081"/>
                  </a:lnTo>
                  <a:lnTo>
                    <a:pt x="170129" y="67424"/>
                  </a:lnTo>
                  <a:lnTo>
                    <a:pt x="169951" y="65862"/>
                  </a:lnTo>
                  <a:lnTo>
                    <a:pt x="174447" y="67081"/>
                  </a:lnTo>
                  <a:close/>
                </a:path>
                <a:path w="287655" h="290830">
                  <a:moveTo>
                    <a:pt x="178244" y="133299"/>
                  </a:moveTo>
                  <a:lnTo>
                    <a:pt x="177660" y="133146"/>
                  </a:lnTo>
                  <a:lnTo>
                    <a:pt x="177914" y="133642"/>
                  </a:lnTo>
                  <a:lnTo>
                    <a:pt x="178244" y="133299"/>
                  </a:lnTo>
                  <a:close/>
                </a:path>
                <a:path w="287655" h="290830">
                  <a:moveTo>
                    <a:pt x="181711" y="141071"/>
                  </a:moveTo>
                  <a:lnTo>
                    <a:pt x="178003" y="133807"/>
                  </a:lnTo>
                  <a:lnTo>
                    <a:pt x="177914" y="133642"/>
                  </a:lnTo>
                  <a:lnTo>
                    <a:pt x="177812" y="133807"/>
                  </a:lnTo>
                  <a:lnTo>
                    <a:pt x="176352" y="135547"/>
                  </a:lnTo>
                  <a:lnTo>
                    <a:pt x="181711" y="141071"/>
                  </a:lnTo>
                  <a:close/>
                </a:path>
                <a:path w="287655" h="290830">
                  <a:moveTo>
                    <a:pt x="182054" y="84709"/>
                  </a:moveTo>
                  <a:lnTo>
                    <a:pt x="175653" y="84543"/>
                  </a:lnTo>
                  <a:lnTo>
                    <a:pt x="170802" y="81140"/>
                  </a:lnTo>
                  <a:lnTo>
                    <a:pt x="169672" y="83781"/>
                  </a:lnTo>
                  <a:lnTo>
                    <a:pt x="172135" y="88404"/>
                  </a:lnTo>
                  <a:lnTo>
                    <a:pt x="178079" y="90932"/>
                  </a:lnTo>
                  <a:lnTo>
                    <a:pt x="178422" y="91109"/>
                  </a:lnTo>
                  <a:lnTo>
                    <a:pt x="178765" y="90411"/>
                  </a:lnTo>
                  <a:lnTo>
                    <a:pt x="178600" y="90411"/>
                  </a:lnTo>
                  <a:lnTo>
                    <a:pt x="177558" y="86956"/>
                  </a:lnTo>
                  <a:lnTo>
                    <a:pt x="182054" y="84709"/>
                  </a:lnTo>
                  <a:close/>
                </a:path>
                <a:path w="287655" h="290830">
                  <a:moveTo>
                    <a:pt x="183095" y="108051"/>
                  </a:moveTo>
                  <a:lnTo>
                    <a:pt x="177380" y="100266"/>
                  </a:lnTo>
                  <a:lnTo>
                    <a:pt x="176009" y="97675"/>
                  </a:lnTo>
                  <a:lnTo>
                    <a:pt x="173926" y="95948"/>
                  </a:lnTo>
                  <a:lnTo>
                    <a:pt x="176352" y="100266"/>
                  </a:lnTo>
                  <a:lnTo>
                    <a:pt x="174104" y="99580"/>
                  </a:lnTo>
                  <a:lnTo>
                    <a:pt x="170662" y="99580"/>
                  </a:lnTo>
                  <a:lnTo>
                    <a:pt x="169265" y="97853"/>
                  </a:lnTo>
                  <a:lnTo>
                    <a:pt x="166154" y="99060"/>
                  </a:lnTo>
                  <a:lnTo>
                    <a:pt x="168744" y="101485"/>
                  </a:lnTo>
                  <a:lnTo>
                    <a:pt x="170294" y="104241"/>
                  </a:lnTo>
                  <a:lnTo>
                    <a:pt x="171221" y="103251"/>
                  </a:lnTo>
                  <a:lnTo>
                    <a:pt x="174790" y="107873"/>
                  </a:lnTo>
                  <a:lnTo>
                    <a:pt x="177215" y="108737"/>
                  </a:lnTo>
                  <a:lnTo>
                    <a:pt x="183095" y="108051"/>
                  </a:lnTo>
                  <a:close/>
                </a:path>
                <a:path w="287655" h="290830">
                  <a:moveTo>
                    <a:pt x="183959" y="127584"/>
                  </a:moveTo>
                  <a:lnTo>
                    <a:pt x="179984" y="124472"/>
                  </a:lnTo>
                  <a:lnTo>
                    <a:pt x="176174" y="125691"/>
                  </a:lnTo>
                  <a:lnTo>
                    <a:pt x="176174" y="126720"/>
                  </a:lnTo>
                  <a:lnTo>
                    <a:pt x="173240" y="124815"/>
                  </a:lnTo>
                  <a:lnTo>
                    <a:pt x="172440" y="125387"/>
                  </a:lnTo>
                  <a:lnTo>
                    <a:pt x="172021" y="123088"/>
                  </a:lnTo>
                  <a:lnTo>
                    <a:pt x="170129" y="123786"/>
                  </a:lnTo>
                  <a:lnTo>
                    <a:pt x="165531" y="121793"/>
                  </a:lnTo>
                  <a:lnTo>
                    <a:pt x="163614" y="124536"/>
                  </a:lnTo>
                  <a:lnTo>
                    <a:pt x="164655" y="128422"/>
                  </a:lnTo>
                  <a:lnTo>
                    <a:pt x="166166" y="128930"/>
                  </a:lnTo>
                  <a:lnTo>
                    <a:pt x="164249" y="131737"/>
                  </a:lnTo>
                  <a:lnTo>
                    <a:pt x="167703" y="133121"/>
                  </a:lnTo>
                  <a:lnTo>
                    <a:pt x="167703" y="132778"/>
                  </a:lnTo>
                  <a:lnTo>
                    <a:pt x="167881" y="132422"/>
                  </a:lnTo>
                  <a:lnTo>
                    <a:pt x="167881" y="132080"/>
                  </a:lnTo>
                  <a:lnTo>
                    <a:pt x="166751" y="129120"/>
                  </a:lnTo>
                  <a:lnTo>
                    <a:pt x="168910" y="129832"/>
                  </a:lnTo>
                  <a:lnTo>
                    <a:pt x="169951" y="129489"/>
                  </a:lnTo>
                  <a:lnTo>
                    <a:pt x="170446" y="128333"/>
                  </a:lnTo>
                  <a:lnTo>
                    <a:pt x="172034" y="130009"/>
                  </a:lnTo>
                  <a:lnTo>
                    <a:pt x="172199" y="130187"/>
                  </a:lnTo>
                  <a:lnTo>
                    <a:pt x="172669" y="131737"/>
                  </a:lnTo>
                  <a:lnTo>
                    <a:pt x="172720" y="131914"/>
                  </a:lnTo>
                  <a:lnTo>
                    <a:pt x="176872" y="132943"/>
                  </a:lnTo>
                  <a:lnTo>
                    <a:pt x="177660" y="133146"/>
                  </a:lnTo>
                  <a:lnTo>
                    <a:pt x="177558" y="132943"/>
                  </a:lnTo>
                  <a:lnTo>
                    <a:pt x="181013" y="133642"/>
                  </a:lnTo>
                  <a:lnTo>
                    <a:pt x="181368" y="133807"/>
                  </a:lnTo>
                  <a:lnTo>
                    <a:pt x="181317" y="132778"/>
                  </a:lnTo>
                  <a:lnTo>
                    <a:pt x="181063" y="131914"/>
                  </a:lnTo>
                  <a:lnTo>
                    <a:pt x="181013" y="131737"/>
                  </a:lnTo>
                  <a:lnTo>
                    <a:pt x="180327" y="130873"/>
                  </a:lnTo>
                  <a:lnTo>
                    <a:pt x="180009" y="130352"/>
                  </a:lnTo>
                  <a:lnTo>
                    <a:pt x="179908" y="130187"/>
                  </a:lnTo>
                  <a:lnTo>
                    <a:pt x="179806" y="130009"/>
                  </a:lnTo>
                  <a:lnTo>
                    <a:pt x="179984" y="130187"/>
                  </a:lnTo>
                  <a:lnTo>
                    <a:pt x="180492" y="130352"/>
                  </a:lnTo>
                  <a:lnTo>
                    <a:pt x="183959" y="127584"/>
                  </a:lnTo>
                  <a:close/>
                </a:path>
                <a:path w="287655" h="290830">
                  <a:moveTo>
                    <a:pt x="183959" y="69837"/>
                  </a:moveTo>
                  <a:lnTo>
                    <a:pt x="177038" y="69672"/>
                  </a:lnTo>
                  <a:lnTo>
                    <a:pt x="175310" y="67246"/>
                  </a:lnTo>
                  <a:lnTo>
                    <a:pt x="174447" y="68453"/>
                  </a:lnTo>
                  <a:lnTo>
                    <a:pt x="173926" y="70358"/>
                  </a:lnTo>
                  <a:lnTo>
                    <a:pt x="176009" y="71056"/>
                  </a:lnTo>
                  <a:lnTo>
                    <a:pt x="178244" y="69837"/>
                  </a:lnTo>
                  <a:lnTo>
                    <a:pt x="179285" y="74333"/>
                  </a:lnTo>
                  <a:lnTo>
                    <a:pt x="181533" y="73469"/>
                  </a:lnTo>
                  <a:lnTo>
                    <a:pt x="183959" y="69837"/>
                  </a:lnTo>
                  <a:close/>
                </a:path>
                <a:path w="287655" h="290830">
                  <a:moveTo>
                    <a:pt x="184480" y="101130"/>
                  </a:moveTo>
                  <a:lnTo>
                    <a:pt x="184188" y="97142"/>
                  </a:lnTo>
                  <a:lnTo>
                    <a:pt x="180924" y="93827"/>
                  </a:lnTo>
                  <a:lnTo>
                    <a:pt x="177673" y="93306"/>
                  </a:lnTo>
                  <a:lnTo>
                    <a:pt x="177380" y="97675"/>
                  </a:lnTo>
                  <a:lnTo>
                    <a:pt x="178765" y="99402"/>
                  </a:lnTo>
                  <a:lnTo>
                    <a:pt x="183603" y="101828"/>
                  </a:lnTo>
                  <a:lnTo>
                    <a:pt x="184480" y="101130"/>
                  </a:lnTo>
                  <a:close/>
                </a:path>
                <a:path w="287655" h="290830">
                  <a:moveTo>
                    <a:pt x="186728" y="84188"/>
                  </a:moveTo>
                  <a:lnTo>
                    <a:pt x="185508" y="80556"/>
                  </a:lnTo>
                  <a:lnTo>
                    <a:pt x="185508" y="79527"/>
                  </a:lnTo>
                  <a:lnTo>
                    <a:pt x="185686" y="75196"/>
                  </a:lnTo>
                  <a:lnTo>
                    <a:pt x="177558" y="75196"/>
                  </a:lnTo>
                  <a:lnTo>
                    <a:pt x="180848" y="79527"/>
                  </a:lnTo>
                  <a:lnTo>
                    <a:pt x="183095" y="80391"/>
                  </a:lnTo>
                  <a:lnTo>
                    <a:pt x="182397" y="83159"/>
                  </a:lnTo>
                  <a:lnTo>
                    <a:pt x="184645" y="84023"/>
                  </a:lnTo>
                  <a:lnTo>
                    <a:pt x="186728" y="84188"/>
                  </a:lnTo>
                  <a:close/>
                </a:path>
                <a:path w="287655" h="290830">
                  <a:moveTo>
                    <a:pt x="188099" y="685"/>
                  </a:moveTo>
                  <a:lnTo>
                    <a:pt x="187591" y="508"/>
                  </a:lnTo>
                  <a:lnTo>
                    <a:pt x="187071" y="0"/>
                  </a:lnTo>
                  <a:lnTo>
                    <a:pt x="186893" y="0"/>
                  </a:lnTo>
                  <a:lnTo>
                    <a:pt x="183553" y="2679"/>
                  </a:lnTo>
                  <a:lnTo>
                    <a:pt x="184708" y="4356"/>
                  </a:lnTo>
                  <a:lnTo>
                    <a:pt x="187261" y="4025"/>
                  </a:lnTo>
                  <a:lnTo>
                    <a:pt x="188099" y="685"/>
                  </a:lnTo>
                  <a:close/>
                </a:path>
                <a:path w="287655" h="290830">
                  <a:moveTo>
                    <a:pt x="188798" y="70192"/>
                  </a:moveTo>
                  <a:lnTo>
                    <a:pt x="188099" y="68453"/>
                  </a:lnTo>
                  <a:lnTo>
                    <a:pt x="187071" y="68630"/>
                  </a:lnTo>
                  <a:lnTo>
                    <a:pt x="186728" y="68630"/>
                  </a:lnTo>
                  <a:lnTo>
                    <a:pt x="186550" y="68808"/>
                  </a:lnTo>
                  <a:lnTo>
                    <a:pt x="186207" y="68973"/>
                  </a:lnTo>
                  <a:lnTo>
                    <a:pt x="188620" y="71221"/>
                  </a:lnTo>
                  <a:lnTo>
                    <a:pt x="188798" y="70192"/>
                  </a:lnTo>
                  <a:close/>
                </a:path>
                <a:path w="287655" h="290830">
                  <a:moveTo>
                    <a:pt x="191731" y="25755"/>
                  </a:moveTo>
                  <a:lnTo>
                    <a:pt x="191566" y="21602"/>
                  </a:lnTo>
                  <a:lnTo>
                    <a:pt x="189318" y="19189"/>
                  </a:lnTo>
                  <a:lnTo>
                    <a:pt x="186550" y="20396"/>
                  </a:lnTo>
                  <a:lnTo>
                    <a:pt x="186728" y="23329"/>
                  </a:lnTo>
                  <a:lnTo>
                    <a:pt x="189839" y="25057"/>
                  </a:lnTo>
                  <a:lnTo>
                    <a:pt x="191731" y="25755"/>
                  </a:lnTo>
                  <a:close/>
                </a:path>
                <a:path w="287655" h="290830">
                  <a:moveTo>
                    <a:pt x="195707" y="94221"/>
                  </a:moveTo>
                  <a:lnTo>
                    <a:pt x="193116" y="91452"/>
                  </a:lnTo>
                  <a:lnTo>
                    <a:pt x="191909" y="88684"/>
                  </a:lnTo>
                  <a:lnTo>
                    <a:pt x="188455" y="90411"/>
                  </a:lnTo>
                  <a:lnTo>
                    <a:pt x="190004" y="92316"/>
                  </a:lnTo>
                  <a:lnTo>
                    <a:pt x="191731" y="94742"/>
                  </a:lnTo>
                  <a:lnTo>
                    <a:pt x="195707" y="94221"/>
                  </a:lnTo>
                  <a:close/>
                </a:path>
                <a:path w="287655" h="290830">
                  <a:moveTo>
                    <a:pt x="206946" y="22987"/>
                  </a:moveTo>
                  <a:lnTo>
                    <a:pt x="206425" y="21780"/>
                  </a:lnTo>
                  <a:lnTo>
                    <a:pt x="204876" y="21780"/>
                  </a:lnTo>
                  <a:lnTo>
                    <a:pt x="202603" y="23380"/>
                  </a:lnTo>
                  <a:lnTo>
                    <a:pt x="204038" y="25755"/>
                  </a:lnTo>
                  <a:lnTo>
                    <a:pt x="206413" y="26441"/>
                  </a:lnTo>
                  <a:lnTo>
                    <a:pt x="206946" y="22987"/>
                  </a:lnTo>
                  <a:close/>
                </a:path>
                <a:path w="287655" h="290830">
                  <a:moveTo>
                    <a:pt x="209372" y="108229"/>
                  </a:moveTo>
                  <a:lnTo>
                    <a:pt x="209283" y="103898"/>
                  </a:lnTo>
                  <a:lnTo>
                    <a:pt x="209194" y="99758"/>
                  </a:lnTo>
                  <a:lnTo>
                    <a:pt x="204698" y="98018"/>
                  </a:lnTo>
                  <a:lnTo>
                    <a:pt x="205562" y="95084"/>
                  </a:lnTo>
                  <a:lnTo>
                    <a:pt x="196227" y="90589"/>
                  </a:lnTo>
                  <a:lnTo>
                    <a:pt x="198996" y="89204"/>
                  </a:lnTo>
                  <a:lnTo>
                    <a:pt x="199694" y="88341"/>
                  </a:lnTo>
                  <a:lnTo>
                    <a:pt x="202806" y="87655"/>
                  </a:lnTo>
                  <a:lnTo>
                    <a:pt x="201066" y="86093"/>
                  </a:lnTo>
                  <a:lnTo>
                    <a:pt x="196926" y="83667"/>
                  </a:lnTo>
                  <a:lnTo>
                    <a:pt x="205219" y="78663"/>
                  </a:lnTo>
                  <a:lnTo>
                    <a:pt x="198653" y="77800"/>
                  </a:lnTo>
                  <a:lnTo>
                    <a:pt x="196672" y="75615"/>
                  </a:lnTo>
                  <a:lnTo>
                    <a:pt x="196672" y="86093"/>
                  </a:lnTo>
                  <a:lnTo>
                    <a:pt x="195326" y="86271"/>
                  </a:lnTo>
                  <a:lnTo>
                    <a:pt x="194335" y="82296"/>
                  </a:lnTo>
                  <a:lnTo>
                    <a:pt x="196227" y="83159"/>
                  </a:lnTo>
                  <a:lnTo>
                    <a:pt x="196329" y="84709"/>
                  </a:lnTo>
                  <a:lnTo>
                    <a:pt x="196405" y="86093"/>
                  </a:lnTo>
                  <a:lnTo>
                    <a:pt x="196672" y="86093"/>
                  </a:lnTo>
                  <a:lnTo>
                    <a:pt x="196672" y="75615"/>
                  </a:lnTo>
                  <a:lnTo>
                    <a:pt x="195199" y="73990"/>
                  </a:lnTo>
                  <a:lnTo>
                    <a:pt x="193459" y="75031"/>
                  </a:lnTo>
                  <a:lnTo>
                    <a:pt x="191147" y="74764"/>
                  </a:lnTo>
                  <a:lnTo>
                    <a:pt x="190004" y="72605"/>
                  </a:lnTo>
                  <a:lnTo>
                    <a:pt x="188455" y="72263"/>
                  </a:lnTo>
                  <a:lnTo>
                    <a:pt x="188798" y="74853"/>
                  </a:lnTo>
                  <a:lnTo>
                    <a:pt x="189115" y="74904"/>
                  </a:lnTo>
                  <a:lnTo>
                    <a:pt x="189115" y="75031"/>
                  </a:lnTo>
                  <a:lnTo>
                    <a:pt x="189039" y="76720"/>
                  </a:lnTo>
                  <a:lnTo>
                    <a:pt x="188277" y="75717"/>
                  </a:lnTo>
                  <a:lnTo>
                    <a:pt x="187236" y="76238"/>
                  </a:lnTo>
                  <a:lnTo>
                    <a:pt x="186029" y="77965"/>
                  </a:lnTo>
                  <a:lnTo>
                    <a:pt x="188798" y="77965"/>
                  </a:lnTo>
                  <a:lnTo>
                    <a:pt x="188988" y="78066"/>
                  </a:lnTo>
                  <a:lnTo>
                    <a:pt x="188823" y="82296"/>
                  </a:lnTo>
                  <a:lnTo>
                    <a:pt x="188798" y="82804"/>
                  </a:lnTo>
                  <a:lnTo>
                    <a:pt x="192252" y="84709"/>
                  </a:lnTo>
                  <a:lnTo>
                    <a:pt x="194360" y="86283"/>
                  </a:lnTo>
                  <a:lnTo>
                    <a:pt x="192532" y="87134"/>
                  </a:lnTo>
                  <a:lnTo>
                    <a:pt x="192303" y="87134"/>
                  </a:lnTo>
                  <a:lnTo>
                    <a:pt x="195364" y="91452"/>
                  </a:lnTo>
                  <a:lnTo>
                    <a:pt x="197446" y="93357"/>
                  </a:lnTo>
                  <a:lnTo>
                    <a:pt x="198132" y="94221"/>
                  </a:lnTo>
                  <a:lnTo>
                    <a:pt x="198132" y="94742"/>
                  </a:lnTo>
                  <a:lnTo>
                    <a:pt x="197954" y="94564"/>
                  </a:lnTo>
                  <a:lnTo>
                    <a:pt x="197954" y="94742"/>
                  </a:lnTo>
                  <a:lnTo>
                    <a:pt x="197789" y="94564"/>
                  </a:lnTo>
                  <a:lnTo>
                    <a:pt x="197205" y="94742"/>
                  </a:lnTo>
                  <a:lnTo>
                    <a:pt x="196062" y="95084"/>
                  </a:lnTo>
                  <a:lnTo>
                    <a:pt x="195707" y="96812"/>
                  </a:lnTo>
                  <a:lnTo>
                    <a:pt x="196748" y="98717"/>
                  </a:lnTo>
                  <a:lnTo>
                    <a:pt x="194335" y="102514"/>
                  </a:lnTo>
                  <a:lnTo>
                    <a:pt x="196634" y="103898"/>
                  </a:lnTo>
                  <a:lnTo>
                    <a:pt x="201244" y="106667"/>
                  </a:lnTo>
                  <a:lnTo>
                    <a:pt x="203492" y="103898"/>
                  </a:lnTo>
                  <a:lnTo>
                    <a:pt x="209372" y="108229"/>
                  </a:lnTo>
                  <a:close/>
                </a:path>
                <a:path w="287655" h="290830">
                  <a:moveTo>
                    <a:pt x="228739" y="36995"/>
                  </a:moveTo>
                  <a:lnTo>
                    <a:pt x="219392" y="35433"/>
                  </a:lnTo>
                  <a:lnTo>
                    <a:pt x="217843" y="33883"/>
                  </a:lnTo>
                  <a:lnTo>
                    <a:pt x="216115" y="30772"/>
                  </a:lnTo>
                  <a:lnTo>
                    <a:pt x="215226" y="31203"/>
                  </a:lnTo>
                  <a:lnTo>
                    <a:pt x="211099" y="27305"/>
                  </a:lnTo>
                  <a:lnTo>
                    <a:pt x="210235" y="30073"/>
                  </a:lnTo>
                  <a:lnTo>
                    <a:pt x="211442" y="32842"/>
                  </a:lnTo>
                  <a:lnTo>
                    <a:pt x="211848" y="32842"/>
                  </a:lnTo>
                  <a:lnTo>
                    <a:pt x="209715" y="33883"/>
                  </a:lnTo>
                  <a:lnTo>
                    <a:pt x="213690" y="35788"/>
                  </a:lnTo>
                  <a:lnTo>
                    <a:pt x="217843" y="35433"/>
                  </a:lnTo>
                  <a:lnTo>
                    <a:pt x="223888" y="44602"/>
                  </a:lnTo>
                  <a:lnTo>
                    <a:pt x="226491" y="40792"/>
                  </a:lnTo>
                  <a:lnTo>
                    <a:pt x="228739" y="36995"/>
                  </a:lnTo>
                  <a:close/>
                </a:path>
                <a:path w="287655" h="290830">
                  <a:moveTo>
                    <a:pt x="287172" y="60502"/>
                  </a:moveTo>
                  <a:lnTo>
                    <a:pt x="286486" y="60159"/>
                  </a:lnTo>
                  <a:lnTo>
                    <a:pt x="286131" y="59817"/>
                  </a:lnTo>
                  <a:lnTo>
                    <a:pt x="285965" y="60337"/>
                  </a:lnTo>
                  <a:lnTo>
                    <a:pt x="286829" y="61023"/>
                  </a:lnTo>
                  <a:lnTo>
                    <a:pt x="287172" y="6050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11897" y="1276019"/>
              <a:ext cx="565150" cy="483870"/>
            </a:xfrm>
            <a:custGeom>
              <a:avLst/>
              <a:gdLst/>
              <a:ahLst/>
              <a:cxnLst/>
              <a:rect l="l" t="t" r="r" b="b"/>
              <a:pathLst>
                <a:path w="565150" h="483869">
                  <a:moveTo>
                    <a:pt x="59575" y="468020"/>
                  </a:moveTo>
                  <a:lnTo>
                    <a:pt x="54800" y="468020"/>
                  </a:lnTo>
                  <a:lnTo>
                    <a:pt x="56286" y="471995"/>
                  </a:lnTo>
                  <a:lnTo>
                    <a:pt x="56349" y="472173"/>
                  </a:lnTo>
                  <a:lnTo>
                    <a:pt x="59575" y="468020"/>
                  </a:lnTo>
                  <a:close/>
                </a:path>
                <a:path w="565150" h="483869">
                  <a:moveTo>
                    <a:pt x="60502" y="465251"/>
                  </a:moveTo>
                  <a:lnTo>
                    <a:pt x="59639" y="461441"/>
                  </a:lnTo>
                  <a:lnTo>
                    <a:pt x="51955" y="463486"/>
                  </a:lnTo>
                  <a:lnTo>
                    <a:pt x="49098" y="459892"/>
                  </a:lnTo>
                  <a:lnTo>
                    <a:pt x="49098" y="458165"/>
                  </a:lnTo>
                  <a:lnTo>
                    <a:pt x="49784" y="455574"/>
                  </a:lnTo>
                  <a:lnTo>
                    <a:pt x="47015" y="456438"/>
                  </a:lnTo>
                  <a:lnTo>
                    <a:pt x="46850" y="455574"/>
                  </a:lnTo>
                  <a:lnTo>
                    <a:pt x="46494" y="455053"/>
                  </a:lnTo>
                  <a:lnTo>
                    <a:pt x="46850" y="454012"/>
                  </a:lnTo>
                  <a:lnTo>
                    <a:pt x="45288" y="451942"/>
                  </a:lnTo>
                  <a:lnTo>
                    <a:pt x="43561" y="452462"/>
                  </a:lnTo>
                  <a:lnTo>
                    <a:pt x="41833" y="452462"/>
                  </a:lnTo>
                  <a:lnTo>
                    <a:pt x="41922" y="451942"/>
                  </a:lnTo>
                  <a:lnTo>
                    <a:pt x="41998" y="451421"/>
                  </a:lnTo>
                  <a:lnTo>
                    <a:pt x="40106" y="451078"/>
                  </a:lnTo>
                  <a:lnTo>
                    <a:pt x="40220" y="451942"/>
                  </a:lnTo>
                  <a:lnTo>
                    <a:pt x="40271" y="452285"/>
                  </a:lnTo>
                  <a:lnTo>
                    <a:pt x="39928" y="452285"/>
                  </a:lnTo>
                  <a:lnTo>
                    <a:pt x="39751" y="452462"/>
                  </a:lnTo>
                  <a:lnTo>
                    <a:pt x="39065" y="453491"/>
                  </a:lnTo>
                  <a:lnTo>
                    <a:pt x="39928" y="454012"/>
                  </a:lnTo>
                  <a:lnTo>
                    <a:pt x="36537" y="456438"/>
                  </a:lnTo>
                  <a:lnTo>
                    <a:pt x="36296" y="456603"/>
                  </a:lnTo>
                  <a:lnTo>
                    <a:pt x="42862" y="460933"/>
                  </a:lnTo>
                  <a:lnTo>
                    <a:pt x="43903" y="461619"/>
                  </a:lnTo>
                  <a:lnTo>
                    <a:pt x="39624" y="463689"/>
                  </a:lnTo>
                  <a:lnTo>
                    <a:pt x="38201" y="464388"/>
                  </a:lnTo>
                  <a:lnTo>
                    <a:pt x="38201" y="474243"/>
                  </a:lnTo>
                  <a:lnTo>
                    <a:pt x="36817" y="474586"/>
                  </a:lnTo>
                  <a:lnTo>
                    <a:pt x="38023" y="474243"/>
                  </a:lnTo>
                  <a:lnTo>
                    <a:pt x="38023" y="473722"/>
                  </a:lnTo>
                  <a:lnTo>
                    <a:pt x="38087" y="473900"/>
                  </a:lnTo>
                  <a:lnTo>
                    <a:pt x="38201" y="474243"/>
                  </a:lnTo>
                  <a:lnTo>
                    <a:pt x="38201" y="464388"/>
                  </a:lnTo>
                  <a:lnTo>
                    <a:pt x="37160" y="464731"/>
                  </a:lnTo>
                  <a:lnTo>
                    <a:pt x="36258" y="465937"/>
                  </a:lnTo>
                  <a:lnTo>
                    <a:pt x="36131" y="466115"/>
                  </a:lnTo>
                  <a:lnTo>
                    <a:pt x="35775" y="465848"/>
                  </a:lnTo>
                  <a:lnTo>
                    <a:pt x="35775" y="471995"/>
                  </a:lnTo>
                  <a:lnTo>
                    <a:pt x="35610" y="471995"/>
                  </a:lnTo>
                  <a:lnTo>
                    <a:pt x="35433" y="471995"/>
                  </a:lnTo>
                  <a:lnTo>
                    <a:pt x="35433" y="471817"/>
                  </a:lnTo>
                  <a:lnTo>
                    <a:pt x="35610" y="471995"/>
                  </a:lnTo>
                  <a:lnTo>
                    <a:pt x="35610" y="471817"/>
                  </a:lnTo>
                  <a:lnTo>
                    <a:pt x="35775" y="471995"/>
                  </a:lnTo>
                  <a:lnTo>
                    <a:pt x="35775" y="465848"/>
                  </a:lnTo>
                  <a:lnTo>
                    <a:pt x="34747" y="465074"/>
                  </a:lnTo>
                  <a:lnTo>
                    <a:pt x="29210" y="461098"/>
                  </a:lnTo>
                  <a:lnTo>
                    <a:pt x="28879" y="463689"/>
                  </a:lnTo>
                  <a:lnTo>
                    <a:pt x="28790" y="464388"/>
                  </a:lnTo>
                  <a:lnTo>
                    <a:pt x="28689" y="465251"/>
                  </a:lnTo>
                  <a:lnTo>
                    <a:pt x="28575" y="466115"/>
                  </a:lnTo>
                  <a:lnTo>
                    <a:pt x="28536" y="466458"/>
                  </a:lnTo>
                  <a:lnTo>
                    <a:pt x="28003" y="470611"/>
                  </a:lnTo>
                  <a:lnTo>
                    <a:pt x="27914" y="471297"/>
                  </a:lnTo>
                  <a:lnTo>
                    <a:pt x="27851" y="471817"/>
                  </a:lnTo>
                  <a:lnTo>
                    <a:pt x="27813" y="472173"/>
                  </a:lnTo>
                  <a:lnTo>
                    <a:pt x="27787" y="472338"/>
                  </a:lnTo>
                  <a:lnTo>
                    <a:pt x="27673" y="473202"/>
                  </a:lnTo>
                  <a:lnTo>
                    <a:pt x="26708" y="471004"/>
                  </a:lnTo>
                  <a:lnTo>
                    <a:pt x="26619" y="470789"/>
                  </a:lnTo>
                  <a:lnTo>
                    <a:pt x="25057" y="470433"/>
                  </a:lnTo>
                  <a:lnTo>
                    <a:pt x="22466" y="469049"/>
                  </a:lnTo>
                  <a:lnTo>
                    <a:pt x="20561" y="468541"/>
                  </a:lnTo>
                  <a:lnTo>
                    <a:pt x="18834" y="472338"/>
                  </a:lnTo>
                  <a:lnTo>
                    <a:pt x="18834" y="471995"/>
                  </a:lnTo>
                  <a:lnTo>
                    <a:pt x="17970" y="472338"/>
                  </a:lnTo>
                  <a:lnTo>
                    <a:pt x="17970" y="472859"/>
                  </a:lnTo>
                  <a:lnTo>
                    <a:pt x="17970" y="473036"/>
                  </a:lnTo>
                  <a:lnTo>
                    <a:pt x="18491" y="472859"/>
                  </a:lnTo>
                  <a:lnTo>
                    <a:pt x="17449" y="474065"/>
                  </a:lnTo>
                  <a:lnTo>
                    <a:pt x="16929" y="474764"/>
                  </a:lnTo>
                  <a:lnTo>
                    <a:pt x="16586" y="475449"/>
                  </a:lnTo>
                  <a:lnTo>
                    <a:pt x="16065" y="473481"/>
                  </a:lnTo>
                  <a:lnTo>
                    <a:pt x="16065" y="477532"/>
                  </a:lnTo>
                  <a:lnTo>
                    <a:pt x="16065" y="477901"/>
                  </a:lnTo>
                  <a:lnTo>
                    <a:pt x="15938" y="478040"/>
                  </a:lnTo>
                  <a:lnTo>
                    <a:pt x="16065" y="478040"/>
                  </a:lnTo>
                  <a:lnTo>
                    <a:pt x="16065" y="478218"/>
                  </a:lnTo>
                  <a:lnTo>
                    <a:pt x="16065" y="478726"/>
                  </a:lnTo>
                  <a:lnTo>
                    <a:pt x="16065" y="478218"/>
                  </a:lnTo>
                  <a:lnTo>
                    <a:pt x="15773" y="478218"/>
                  </a:lnTo>
                  <a:lnTo>
                    <a:pt x="15938" y="478040"/>
                  </a:lnTo>
                  <a:lnTo>
                    <a:pt x="15722" y="478040"/>
                  </a:lnTo>
                  <a:lnTo>
                    <a:pt x="15811" y="477875"/>
                  </a:lnTo>
                  <a:lnTo>
                    <a:pt x="15900" y="477697"/>
                  </a:lnTo>
                  <a:lnTo>
                    <a:pt x="16065" y="477532"/>
                  </a:lnTo>
                  <a:lnTo>
                    <a:pt x="16065" y="473481"/>
                  </a:lnTo>
                  <a:lnTo>
                    <a:pt x="15557" y="471538"/>
                  </a:lnTo>
                  <a:lnTo>
                    <a:pt x="15557" y="478040"/>
                  </a:lnTo>
                  <a:lnTo>
                    <a:pt x="15278" y="477697"/>
                  </a:lnTo>
                  <a:lnTo>
                    <a:pt x="15557" y="478040"/>
                  </a:lnTo>
                  <a:lnTo>
                    <a:pt x="15557" y="471538"/>
                  </a:lnTo>
                  <a:lnTo>
                    <a:pt x="15417" y="471004"/>
                  </a:lnTo>
                  <a:lnTo>
                    <a:pt x="14439" y="470484"/>
                  </a:lnTo>
                  <a:lnTo>
                    <a:pt x="14439" y="477875"/>
                  </a:lnTo>
                  <a:lnTo>
                    <a:pt x="14274" y="478015"/>
                  </a:lnTo>
                  <a:lnTo>
                    <a:pt x="14439" y="477875"/>
                  </a:lnTo>
                  <a:lnTo>
                    <a:pt x="14439" y="470484"/>
                  </a:lnTo>
                  <a:lnTo>
                    <a:pt x="14122" y="470306"/>
                  </a:lnTo>
                  <a:lnTo>
                    <a:pt x="14122" y="477697"/>
                  </a:lnTo>
                  <a:lnTo>
                    <a:pt x="13817" y="477012"/>
                  </a:lnTo>
                  <a:lnTo>
                    <a:pt x="13474" y="475792"/>
                  </a:lnTo>
                  <a:lnTo>
                    <a:pt x="12242" y="476351"/>
                  </a:lnTo>
                  <a:lnTo>
                    <a:pt x="12242" y="480123"/>
                  </a:lnTo>
                  <a:lnTo>
                    <a:pt x="11925" y="480123"/>
                  </a:lnTo>
                  <a:lnTo>
                    <a:pt x="11747" y="479945"/>
                  </a:lnTo>
                  <a:lnTo>
                    <a:pt x="12090" y="479945"/>
                  </a:lnTo>
                  <a:lnTo>
                    <a:pt x="12242" y="480123"/>
                  </a:lnTo>
                  <a:lnTo>
                    <a:pt x="12242" y="476351"/>
                  </a:lnTo>
                  <a:lnTo>
                    <a:pt x="11925" y="476491"/>
                  </a:lnTo>
                  <a:lnTo>
                    <a:pt x="11823" y="477012"/>
                  </a:lnTo>
                  <a:lnTo>
                    <a:pt x="11696" y="477697"/>
                  </a:lnTo>
                  <a:lnTo>
                    <a:pt x="11607" y="478218"/>
                  </a:lnTo>
                  <a:lnTo>
                    <a:pt x="11290" y="478904"/>
                  </a:lnTo>
                  <a:lnTo>
                    <a:pt x="10795" y="479793"/>
                  </a:lnTo>
                  <a:lnTo>
                    <a:pt x="11569" y="478218"/>
                  </a:lnTo>
                  <a:lnTo>
                    <a:pt x="11607" y="478040"/>
                  </a:lnTo>
                  <a:lnTo>
                    <a:pt x="11734" y="477354"/>
                  </a:lnTo>
                  <a:lnTo>
                    <a:pt x="11861" y="476656"/>
                  </a:lnTo>
                  <a:lnTo>
                    <a:pt x="11925" y="476313"/>
                  </a:lnTo>
                  <a:lnTo>
                    <a:pt x="13474" y="475627"/>
                  </a:lnTo>
                  <a:lnTo>
                    <a:pt x="13995" y="476313"/>
                  </a:lnTo>
                  <a:lnTo>
                    <a:pt x="14097" y="477354"/>
                  </a:lnTo>
                  <a:lnTo>
                    <a:pt x="14122" y="477697"/>
                  </a:lnTo>
                  <a:lnTo>
                    <a:pt x="14122" y="470306"/>
                  </a:lnTo>
                  <a:lnTo>
                    <a:pt x="11087" y="468655"/>
                  </a:lnTo>
                  <a:lnTo>
                    <a:pt x="7886" y="469303"/>
                  </a:lnTo>
                  <a:lnTo>
                    <a:pt x="10020" y="473900"/>
                  </a:lnTo>
                  <a:lnTo>
                    <a:pt x="8775" y="475449"/>
                  </a:lnTo>
                  <a:lnTo>
                    <a:pt x="8636" y="475627"/>
                  </a:lnTo>
                  <a:lnTo>
                    <a:pt x="6565" y="477177"/>
                  </a:lnTo>
                  <a:lnTo>
                    <a:pt x="8978" y="479082"/>
                  </a:lnTo>
                  <a:lnTo>
                    <a:pt x="7772" y="478739"/>
                  </a:lnTo>
                  <a:lnTo>
                    <a:pt x="6388" y="478218"/>
                  </a:lnTo>
                  <a:lnTo>
                    <a:pt x="5181" y="477875"/>
                  </a:lnTo>
                  <a:lnTo>
                    <a:pt x="3022" y="474980"/>
                  </a:lnTo>
                  <a:lnTo>
                    <a:pt x="749" y="476656"/>
                  </a:lnTo>
                  <a:lnTo>
                    <a:pt x="622" y="477177"/>
                  </a:lnTo>
                  <a:lnTo>
                    <a:pt x="495" y="477697"/>
                  </a:lnTo>
                  <a:lnTo>
                    <a:pt x="368" y="478218"/>
                  </a:lnTo>
                  <a:lnTo>
                    <a:pt x="254" y="478739"/>
                  </a:lnTo>
                  <a:lnTo>
                    <a:pt x="165" y="479082"/>
                  </a:lnTo>
                  <a:lnTo>
                    <a:pt x="0" y="479767"/>
                  </a:lnTo>
                  <a:lnTo>
                    <a:pt x="2413" y="481152"/>
                  </a:lnTo>
                  <a:lnTo>
                    <a:pt x="2413" y="483235"/>
                  </a:lnTo>
                  <a:lnTo>
                    <a:pt x="2235" y="483235"/>
                  </a:lnTo>
                  <a:lnTo>
                    <a:pt x="2235" y="483400"/>
                  </a:lnTo>
                  <a:lnTo>
                    <a:pt x="22072" y="480923"/>
                  </a:lnTo>
                  <a:lnTo>
                    <a:pt x="28689" y="479945"/>
                  </a:lnTo>
                  <a:lnTo>
                    <a:pt x="30073" y="479082"/>
                  </a:lnTo>
                  <a:lnTo>
                    <a:pt x="27686" y="473379"/>
                  </a:lnTo>
                  <a:lnTo>
                    <a:pt x="32842" y="473379"/>
                  </a:lnTo>
                  <a:lnTo>
                    <a:pt x="32753" y="474586"/>
                  </a:lnTo>
                  <a:lnTo>
                    <a:pt x="32664" y="475792"/>
                  </a:lnTo>
                  <a:lnTo>
                    <a:pt x="32550" y="477481"/>
                  </a:lnTo>
                  <a:lnTo>
                    <a:pt x="34150" y="478040"/>
                  </a:lnTo>
                  <a:lnTo>
                    <a:pt x="36131" y="478739"/>
                  </a:lnTo>
                  <a:lnTo>
                    <a:pt x="36995" y="478561"/>
                  </a:lnTo>
                  <a:lnTo>
                    <a:pt x="39065" y="478218"/>
                  </a:lnTo>
                  <a:lnTo>
                    <a:pt x="39243" y="478218"/>
                  </a:lnTo>
                  <a:lnTo>
                    <a:pt x="43218" y="477354"/>
                  </a:lnTo>
                  <a:lnTo>
                    <a:pt x="51854" y="472516"/>
                  </a:lnTo>
                  <a:lnTo>
                    <a:pt x="52895" y="471297"/>
                  </a:lnTo>
                  <a:lnTo>
                    <a:pt x="52209" y="470611"/>
                  </a:lnTo>
                  <a:lnTo>
                    <a:pt x="51854" y="469569"/>
                  </a:lnTo>
                  <a:lnTo>
                    <a:pt x="52031" y="467156"/>
                  </a:lnTo>
                  <a:lnTo>
                    <a:pt x="50990" y="465429"/>
                  </a:lnTo>
                  <a:lnTo>
                    <a:pt x="48742" y="466458"/>
                  </a:lnTo>
                  <a:lnTo>
                    <a:pt x="48742" y="465937"/>
                  </a:lnTo>
                  <a:lnTo>
                    <a:pt x="48234" y="465251"/>
                  </a:lnTo>
                  <a:lnTo>
                    <a:pt x="47358" y="463867"/>
                  </a:lnTo>
                  <a:lnTo>
                    <a:pt x="45808" y="462229"/>
                  </a:lnTo>
                  <a:lnTo>
                    <a:pt x="45808" y="464388"/>
                  </a:lnTo>
                  <a:lnTo>
                    <a:pt x="44424" y="465937"/>
                  </a:lnTo>
                  <a:lnTo>
                    <a:pt x="43738" y="465937"/>
                  </a:lnTo>
                  <a:lnTo>
                    <a:pt x="44424" y="465772"/>
                  </a:lnTo>
                  <a:lnTo>
                    <a:pt x="45631" y="464388"/>
                  </a:lnTo>
                  <a:lnTo>
                    <a:pt x="44602" y="463689"/>
                  </a:lnTo>
                  <a:lnTo>
                    <a:pt x="45808" y="464388"/>
                  </a:lnTo>
                  <a:lnTo>
                    <a:pt x="45808" y="462229"/>
                  </a:lnTo>
                  <a:lnTo>
                    <a:pt x="44602" y="460933"/>
                  </a:lnTo>
                  <a:lnTo>
                    <a:pt x="50634" y="463829"/>
                  </a:lnTo>
                  <a:lnTo>
                    <a:pt x="50482" y="463867"/>
                  </a:lnTo>
                  <a:lnTo>
                    <a:pt x="54254" y="467499"/>
                  </a:lnTo>
                  <a:lnTo>
                    <a:pt x="59982" y="467499"/>
                  </a:lnTo>
                  <a:lnTo>
                    <a:pt x="60312" y="467499"/>
                  </a:lnTo>
                  <a:lnTo>
                    <a:pt x="60388" y="466636"/>
                  </a:lnTo>
                  <a:lnTo>
                    <a:pt x="60502" y="465251"/>
                  </a:lnTo>
                  <a:close/>
                </a:path>
                <a:path w="565150" h="483869">
                  <a:moveTo>
                    <a:pt x="60744" y="469163"/>
                  </a:moveTo>
                  <a:lnTo>
                    <a:pt x="60223" y="468020"/>
                  </a:lnTo>
                  <a:lnTo>
                    <a:pt x="60159" y="469404"/>
                  </a:lnTo>
                  <a:lnTo>
                    <a:pt x="60744" y="469163"/>
                  </a:lnTo>
                  <a:close/>
                </a:path>
                <a:path w="565150" h="483869">
                  <a:moveTo>
                    <a:pt x="67068" y="466636"/>
                  </a:moveTo>
                  <a:lnTo>
                    <a:pt x="60744" y="469163"/>
                  </a:lnTo>
                  <a:lnTo>
                    <a:pt x="61709" y="471297"/>
                  </a:lnTo>
                  <a:lnTo>
                    <a:pt x="61036" y="472516"/>
                  </a:lnTo>
                  <a:lnTo>
                    <a:pt x="60947" y="472681"/>
                  </a:lnTo>
                  <a:lnTo>
                    <a:pt x="60845" y="472859"/>
                  </a:lnTo>
                  <a:lnTo>
                    <a:pt x="59461" y="473379"/>
                  </a:lnTo>
                  <a:lnTo>
                    <a:pt x="58089" y="473722"/>
                  </a:lnTo>
                  <a:lnTo>
                    <a:pt x="57569" y="473379"/>
                  </a:lnTo>
                  <a:lnTo>
                    <a:pt x="56184" y="473722"/>
                  </a:lnTo>
                  <a:lnTo>
                    <a:pt x="55321" y="473202"/>
                  </a:lnTo>
                  <a:lnTo>
                    <a:pt x="54622" y="472516"/>
                  </a:lnTo>
                  <a:lnTo>
                    <a:pt x="54521" y="473379"/>
                  </a:lnTo>
                  <a:lnTo>
                    <a:pt x="54470" y="473722"/>
                  </a:lnTo>
                  <a:lnTo>
                    <a:pt x="54457" y="473900"/>
                  </a:lnTo>
                  <a:lnTo>
                    <a:pt x="54102" y="474764"/>
                  </a:lnTo>
                  <a:lnTo>
                    <a:pt x="54102" y="474929"/>
                  </a:lnTo>
                  <a:lnTo>
                    <a:pt x="62064" y="473544"/>
                  </a:lnTo>
                  <a:lnTo>
                    <a:pt x="65862" y="472681"/>
                  </a:lnTo>
                  <a:lnTo>
                    <a:pt x="65608" y="472173"/>
                  </a:lnTo>
                  <a:lnTo>
                    <a:pt x="65519" y="471995"/>
                  </a:lnTo>
                  <a:lnTo>
                    <a:pt x="65290" y="471297"/>
                  </a:lnTo>
                  <a:lnTo>
                    <a:pt x="65176" y="470954"/>
                  </a:lnTo>
                  <a:lnTo>
                    <a:pt x="64312" y="470611"/>
                  </a:lnTo>
                  <a:lnTo>
                    <a:pt x="67068" y="466636"/>
                  </a:lnTo>
                  <a:close/>
                </a:path>
                <a:path w="565150" h="483869">
                  <a:moveTo>
                    <a:pt x="72263" y="434479"/>
                  </a:moveTo>
                  <a:lnTo>
                    <a:pt x="71462" y="432574"/>
                  </a:lnTo>
                  <a:lnTo>
                    <a:pt x="71399" y="432396"/>
                  </a:lnTo>
                  <a:lnTo>
                    <a:pt x="70180" y="431190"/>
                  </a:lnTo>
                  <a:lnTo>
                    <a:pt x="68173" y="434479"/>
                  </a:lnTo>
                  <a:lnTo>
                    <a:pt x="72263" y="434479"/>
                  </a:lnTo>
                  <a:close/>
                </a:path>
                <a:path w="565150" h="483869">
                  <a:moveTo>
                    <a:pt x="72466" y="470789"/>
                  </a:moveTo>
                  <a:lnTo>
                    <a:pt x="68808" y="470789"/>
                  </a:lnTo>
                  <a:lnTo>
                    <a:pt x="68630" y="471474"/>
                  </a:lnTo>
                  <a:lnTo>
                    <a:pt x="68287" y="471817"/>
                  </a:lnTo>
                  <a:lnTo>
                    <a:pt x="70015" y="471474"/>
                  </a:lnTo>
                  <a:lnTo>
                    <a:pt x="71920" y="470954"/>
                  </a:lnTo>
                  <a:lnTo>
                    <a:pt x="72466" y="470789"/>
                  </a:lnTo>
                  <a:close/>
                </a:path>
                <a:path w="565150" h="483869">
                  <a:moveTo>
                    <a:pt x="104635" y="419912"/>
                  </a:moveTo>
                  <a:lnTo>
                    <a:pt x="104584" y="419544"/>
                  </a:lnTo>
                  <a:lnTo>
                    <a:pt x="102171" y="419912"/>
                  </a:lnTo>
                  <a:lnTo>
                    <a:pt x="104635" y="419912"/>
                  </a:lnTo>
                  <a:close/>
                </a:path>
                <a:path w="565150" h="483869">
                  <a:moveTo>
                    <a:pt x="106375" y="426516"/>
                  </a:moveTo>
                  <a:lnTo>
                    <a:pt x="106146" y="426262"/>
                  </a:lnTo>
                  <a:lnTo>
                    <a:pt x="104241" y="426516"/>
                  </a:lnTo>
                  <a:lnTo>
                    <a:pt x="106375" y="426516"/>
                  </a:lnTo>
                  <a:close/>
                </a:path>
                <a:path w="565150" h="483869">
                  <a:moveTo>
                    <a:pt x="110274" y="427024"/>
                  </a:moveTo>
                  <a:lnTo>
                    <a:pt x="109804" y="426516"/>
                  </a:lnTo>
                  <a:lnTo>
                    <a:pt x="106375" y="426516"/>
                  </a:lnTo>
                  <a:lnTo>
                    <a:pt x="106845" y="427024"/>
                  </a:lnTo>
                  <a:lnTo>
                    <a:pt x="110274" y="427024"/>
                  </a:lnTo>
                  <a:close/>
                </a:path>
                <a:path w="565150" h="483869">
                  <a:moveTo>
                    <a:pt x="110921" y="427024"/>
                  </a:moveTo>
                  <a:lnTo>
                    <a:pt x="110274" y="427024"/>
                  </a:lnTo>
                  <a:lnTo>
                    <a:pt x="110756" y="427532"/>
                  </a:lnTo>
                  <a:lnTo>
                    <a:pt x="110871" y="427659"/>
                  </a:lnTo>
                  <a:lnTo>
                    <a:pt x="110921" y="427024"/>
                  </a:lnTo>
                  <a:close/>
                </a:path>
                <a:path w="565150" h="483869">
                  <a:moveTo>
                    <a:pt x="114287" y="427024"/>
                  </a:moveTo>
                  <a:lnTo>
                    <a:pt x="112737" y="426516"/>
                  </a:lnTo>
                  <a:lnTo>
                    <a:pt x="110871" y="426516"/>
                  </a:lnTo>
                  <a:lnTo>
                    <a:pt x="110921" y="427024"/>
                  </a:lnTo>
                  <a:lnTo>
                    <a:pt x="114287" y="427024"/>
                  </a:lnTo>
                  <a:close/>
                </a:path>
                <a:path w="565150" h="483869">
                  <a:moveTo>
                    <a:pt x="114363" y="419912"/>
                  </a:moveTo>
                  <a:lnTo>
                    <a:pt x="111506" y="419912"/>
                  </a:lnTo>
                  <a:lnTo>
                    <a:pt x="114096" y="420293"/>
                  </a:lnTo>
                  <a:lnTo>
                    <a:pt x="114363" y="419912"/>
                  </a:lnTo>
                  <a:close/>
                </a:path>
                <a:path w="565150" h="483869">
                  <a:moveTo>
                    <a:pt x="115824" y="427532"/>
                  </a:moveTo>
                  <a:lnTo>
                    <a:pt x="115544" y="427024"/>
                  </a:lnTo>
                  <a:lnTo>
                    <a:pt x="114287" y="427024"/>
                  </a:lnTo>
                  <a:lnTo>
                    <a:pt x="115824" y="427532"/>
                  </a:lnTo>
                  <a:close/>
                </a:path>
                <a:path w="565150" h="483869">
                  <a:moveTo>
                    <a:pt x="115824" y="416229"/>
                  </a:moveTo>
                  <a:lnTo>
                    <a:pt x="114795" y="416229"/>
                  </a:lnTo>
                  <a:lnTo>
                    <a:pt x="114833" y="415975"/>
                  </a:lnTo>
                  <a:lnTo>
                    <a:pt x="114947" y="415213"/>
                  </a:lnTo>
                  <a:lnTo>
                    <a:pt x="115036" y="414705"/>
                  </a:lnTo>
                  <a:lnTo>
                    <a:pt x="115112" y="414197"/>
                  </a:lnTo>
                  <a:lnTo>
                    <a:pt x="115189" y="413689"/>
                  </a:lnTo>
                  <a:lnTo>
                    <a:pt x="115316" y="412927"/>
                  </a:lnTo>
                  <a:lnTo>
                    <a:pt x="113576" y="414197"/>
                  </a:lnTo>
                  <a:lnTo>
                    <a:pt x="114617" y="408609"/>
                  </a:lnTo>
                  <a:lnTo>
                    <a:pt x="107353" y="410006"/>
                  </a:lnTo>
                  <a:lnTo>
                    <a:pt x="109613" y="414197"/>
                  </a:lnTo>
                  <a:lnTo>
                    <a:pt x="109880" y="414705"/>
                  </a:lnTo>
                  <a:lnTo>
                    <a:pt x="108394" y="414705"/>
                  </a:lnTo>
                  <a:lnTo>
                    <a:pt x="106845" y="413689"/>
                  </a:lnTo>
                  <a:lnTo>
                    <a:pt x="105625" y="413181"/>
                  </a:lnTo>
                  <a:lnTo>
                    <a:pt x="105727" y="411784"/>
                  </a:lnTo>
                  <a:lnTo>
                    <a:pt x="105829" y="410260"/>
                  </a:lnTo>
                  <a:lnTo>
                    <a:pt x="105930" y="407822"/>
                  </a:lnTo>
                  <a:lnTo>
                    <a:pt x="102019" y="406323"/>
                  </a:lnTo>
                  <a:lnTo>
                    <a:pt x="97142" y="407822"/>
                  </a:lnTo>
                  <a:lnTo>
                    <a:pt x="97256" y="407631"/>
                  </a:lnTo>
                  <a:lnTo>
                    <a:pt x="101993" y="404037"/>
                  </a:lnTo>
                  <a:lnTo>
                    <a:pt x="98526" y="401383"/>
                  </a:lnTo>
                  <a:lnTo>
                    <a:pt x="101650" y="401751"/>
                  </a:lnTo>
                  <a:lnTo>
                    <a:pt x="99580" y="394639"/>
                  </a:lnTo>
                  <a:lnTo>
                    <a:pt x="97497" y="395401"/>
                  </a:lnTo>
                  <a:lnTo>
                    <a:pt x="96989" y="393877"/>
                  </a:lnTo>
                  <a:lnTo>
                    <a:pt x="96989" y="407822"/>
                  </a:lnTo>
                  <a:lnTo>
                    <a:pt x="94386" y="412165"/>
                  </a:lnTo>
                  <a:lnTo>
                    <a:pt x="94221" y="412165"/>
                  </a:lnTo>
                  <a:lnTo>
                    <a:pt x="94043" y="411784"/>
                  </a:lnTo>
                  <a:lnTo>
                    <a:pt x="93764" y="411784"/>
                  </a:lnTo>
                  <a:lnTo>
                    <a:pt x="93586" y="412165"/>
                  </a:lnTo>
                  <a:lnTo>
                    <a:pt x="92392" y="414705"/>
                  </a:lnTo>
                  <a:lnTo>
                    <a:pt x="91795" y="415975"/>
                  </a:lnTo>
                  <a:lnTo>
                    <a:pt x="91643" y="415213"/>
                  </a:lnTo>
                  <a:lnTo>
                    <a:pt x="91541" y="414705"/>
                  </a:lnTo>
                  <a:lnTo>
                    <a:pt x="91440" y="414197"/>
                  </a:lnTo>
                  <a:lnTo>
                    <a:pt x="91325" y="413689"/>
                  </a:lnTo>
                  <a:lnTo>
                    <a:pt x="91224" y="413181"/>
                  </a:lnTo>
                  <a:lnTo>
                    <a:pt x="91173" y="412927"/>
                  </a:lnTo>
                  <a:lnTo>
                    <a:pt x="91046" y="413181"/>
                  </a:lnTo>
                  <a:lnTo>
                    <a:pt x="91186" y="411784"/>
                  </a:lnTo>
                  <a:lnTo>
                    <a:pt x="91262" y="410972"/>
                  </a:lnTo>
                  <a:lnTo>
                    <a:pt x="90893" y="411530"/>
                  </a:lnTo>
                  <a:lnTo>
                    <a:pt x="86652" y="418566"/>
                  </a:lnTo>
                  <a:lnTo>
                    <a:pt x="86448" y="418896"/>
                  </a:lnTo>
                  <a:lnTo>
                    <a:pt x="90893" y="411530"/>
                  </a:lnTo>
                  <a:lnTo>
                    <a:pt x="90754" y="410895"/>
                  </a:lnTo>
                  <a:lnTo>
                    <a:pt x="90754" y="408609"/>
                  </a:lnTo>
                  <a:lnTo>
                    <a:pt x="92900" y="407822"/>
                  </a:lnTo>
                  <a:lnTo>
                    <a:pt x="92379" y="407822"/>
                  </a:lnTo>
                  <a:lnTo>
                    <a:pt x="93865" y="406069"/>
                  </a:lnTo>
                  <a:lnTo>
                    <a:pt x="91401" y="404672"/>
                  </a:lnTo>
                  <a:lnTo>
                    <a:pt x="92405" y="404672"/>
                  </a:lnTo>
                  <a:lnTo>
                    <a:pt x="93179" y="404545"/>
                  </a:lnTo>
                  <a:lnTo>
                    <a:pt x="93218" y="404291"/>
                  </a:lnTo>
                  <a:lnTo>
                    <a:pt x="93319" y="403529"/>
                  </a:lnTo>
                  <a:lnTo>
                    <a:pt x="93395" y="403148"/>
                  </a:lnTo>
                  <a:lnTo>
                    <a:pt x="93865" y="401878"/>
                  </a:lnTo>
                  <a:lnTo>
                    <a:pt x="93954" y="404037"/>
                  </a:lnTo>
                  <a:lnTo>
                    <a:pt x="94056" y="404545"/>
                  </a:lnTo>
                  <a:lnTo>
                    <a:pt x="94170" y="405053"/>
                  </a:lnTo>
                  <a:lnTo>
                    <a:pt x="94259" y="405688"/>
                  </a:lnTo>
                  <a:lnTo>
                    <a:pt x="94322" y="406323"/>
                  </a:lnTo>
                  <a:lnTo>
                    <a:pt x="94386" y="406958"/>
                  </a:lnTo>
                  <a:lnTo>
                    <a:pt x="96735" y="407822"/>
                  </a:lnTo>
                  <a:lnTo>
                    <a:pt x="96989" y="407822"/>
                  </a:lnTo>
                  <a:lnTo>
                    <a:pt x="96989" y="393877"/>
                  </a:lnTo>
                  <a:lnTo>
                    <a:pt x="95427" y="389178"/>
                  </a:lnTo>
                  <a:lnTo>
                    <a:pt x="95427" y="399338"/>
                  </a:lnTo>
                  <a:lnTo>
                    <a:pt x="95427" y="399846"/>
                  </a:lnTo>
                  <a:lnTo>
                    <a:pt x="94564" y="400227"/>
                  </a:lnTo>
                  <a:lnTo>
                    <a:pt x="95084" y="400735"/>
                  </a:lnTo>
                  <a:lnTo>
                    <a:pt x="94386" y="400989"/>
                  </a:lnTo>
                  <a:lnTo>
                    <a:pt x="94221" y="401243"/>
                  </a:lnTo>
                  <a:lnTo>
                    <a:pt x="94830" y="399338"/>
                  </a:lnTo>
                  <a:lnTo>
                    <a:pt x="94945" y="399008"/>
                  </a:lnTo>
                  <a:lnTo>
                    <a:pt x="95427" y="399338"/>
                  </a:lnTo>
                  <a:lnTo>
                    <a:pt x="95427" y="389178"/>
                  </a:lnTo>
                  <a:lnTo>
                    <a:pt x="94005" y="392226"/>
                  </a:lnTo>
                  <a:lnTo>
                    <a:pt x="94005" y="398399"/>
                  </a:lnTo>
                  <a:lnTo>
                    <a:pt x="92494" y="397395"/>
                  </a:lnTo>
                  <a:lnTo>
                    <a:pt x="92875" y="397560"/>
                  </a:lnTo>
                  <a:lnTo>
                    <a:pt x="94005" y="398399"/>
                  </a:lnTo>
                  <a:lnTo>
                    <a:pt x="94005" y="392226"/>
                  </a:lnTo>
                  <a:lnTo>
                    <a:pt x="92633" y="395147"/>
                  </a:lnTo>
                  <a:lnTo>
                    <a:pt x="92506" y="395401"/>
                  </a:lnTo>
                  <a:lnTo>
                    <a:pt x="91744" y="397040"/>
                  </a:lnTo>
                  <a:lnTo>
                    <a:pt x="92075" y="397205"/>
                  </a:lnTo>
                  <a:lnTo>
                    <a:pt x="90932" y="396671"/>
                  </a:lnTo>
                  <a:lnTo>
                    <a:pt x="90932" y="405053"/>
                  </a:lnTo>
                  <a:lnTo>
                    <a:pt x="90728" y="405244"/>
                  </a:lnTo>
                  <a:lnTo>
                    <a:pt x="90233" y="405193"/>
                  </a:lnTo>
                  <a:lnTo>
                    <a:pt x="90233" y="405701"/>
                  </a:lnTo>
                  <a:lnTo>
                    <a:pt x="89814" y="406323"/>
                  </a:lnTo>
                  <a:lnTo>
                    <a:pt x="89636" y="406323"/>
                  </a:lnTo>
                  <a:lnTo>
                    <a:pt x="89204" y="405688"/>
                  </a:lnTo>
                  <a:lnTo>
                    <a:pt x="89319" y="405117"/>
                  </a:lnTo>
                  <a:lnTo>
                    <a:pt x="89382" y="405257"/>
                  </a:lnTo>
                  <a:lnTo>
                    <a:pt x="90233" y="405701"/>
                  </a:lnTo>
                  <a:lnTo>
                    <a:pt x="90233" y="405193"/>
                  </a:lnTo>
                  <a:lnTo>
                    <a:pt x="89319" y="405091"/>
                  </a:lnTo>
                  <a:lnTo>
                    <a:pt x="89115" y="404672"/>
                  </a:lnTo>
                  <a:lnTo>
                    <a:pt x="89077" y="404520"/>
                  </a:lnTo>
                  <a:lnTo>
                    <a:pt x="89027" y="404291"/>
                  </a:lnTo>
                  <a:lnTo>
                    <a:pt x="89128" y="404545"/>
                  </a:lnTo>
                  <a:lnTo>
                    <a:pt x="89179" y="404672"/>
                  </a:lnTo>
                  <a:lnTo>
                    <a:pt x="89890" y="405053"/>
                  </a:lnTo>
                  <a:lnTo>
                    <a:pt x="90932" y="405053"/>
                  </a:lnTo>
                  <a:lnTo>
                    <a:pt x="90932" y="396671"/>
                  </a:lnTo>
                  <a:lnTo>
                    <a:pt x="90703" y="395401"/>
                  </a:lnTo>
                  <a:lnTo>
                    <a:pt x="90665" y="395147"/>
                  </a:lnTo>
                  <a:lnTo>
                    <a:pt x="90576" y="394639"/>
                  </a:lnTo>
                  <a:lnTo>
                    <a:pt x="90500" y="393623"/>
                  </a:lnTo>
                  <a:lnTo>
                    <a:pt x="93421" y="389178"/>
                  </a:lnTo>
                  <a:lnTo>
                    <a:pt x="90754" y="385749"/>
                  </a:lnTo>
                  <a:lnTo>
                    <a:pt x="88646" y="385749"/>
                  </a:lnTo>
                  <a:lnTo>
                    <a:pt x="88646" y="404291"/>
                  </a:lnTo>
                  <a:lnTo>
                    <a:pt x="88341" y="404291"/>
                  </a:lnTo>
                  <a:lnTo>
                    <a:pt x="88112" y="404037"/>
                  </a:lnTo>
                  <a:lnTo>
                    <a:pt x="87884" y="403529"/>
                  </a:lnTo>
                  <a:lnTo>
                    <a:pt x="88620" y="404291"/>
                  </a:lnTo>
                  <a:lnTo>
                    <a:pt x="88430" y="404050"/>
                  </a:lnTo>
                  <a:lnTo>
                    <a:pt x="88646" y="404291"/>
                  </a:lnTo>
                  <a:lnTo>
                    <a:pt x="88646" y="385749"/>
                  </a:lnTo>
                  <a:lnTo>
                    <a:pt x="87058" y="385749"/>
                  </a:lnTo>
                  <a:lnTo>
                    <a:pt x="86956" y="392226"/>
                  </a:lnTo>
                  <a:lnTo>
                    <a:pt x="86271" y="392734"/>
                  </a:lnTo>
                  <a:lnTo>
                    <a:pt x="86271" y="401751"/>
                  </a:lnTo>
                  <a:lnTo>
                    <a:pt x="86194" y="401878"/>
                  </a:lnTo>
                  <a:lnTo>
                    <a:pt x="85255" y="403529"/>
                  </a:lnTo>
                  <a:lnTo>
                    <a:pt x="80467" y="403529"/>
                  </a:lnTo>
                  <a:lnTo>
                    <a:pt x="79349" y="403148"/>
                  </a:lnTo>
                  <a:lnTo>
                    <a:pt x="81572" y="401243"/>
                  </a:lnTo>
                  <a:lnTo>
                    <a:pt x="81419" y="401243"/>
                  </a:lnTo>
                  <a:lnTo>
                    <a:pt x="81356" y="400227"/>
                  </a:lnTo>
                  <a:lnTo>
                    <a:pt x="81254" y="398449"/>
                  </a:lnTo>
                  <a:lnTo>
                    <a:pt x="80492" y="396671"/>
                  </a:lnTo>
                  <a:lnTo>
                    <a:pt x="80391" y="396417"/>
                  </a:lnTo>
                  <a:lnTo>
                    <a:pt x="86271" y="401751"/>
                  </a:lnTo>
                  <a:lnTo>
                    <a:pt x="86271" y="392734"/>
                  </a:lnTo>
                  <a:lnTo>
                    <a:pt x="85636" y="392734"/>
                  </a:lnTo>
                  <a:lnTo>
                    <a:pt x="84709" y="393242"/>
                  </a:lnTo>
                  <a:lnTo>
                    <a:pt x="83324" y="392226"/>
                  </a:lnTo>
                  <a:lnTo>
                    <a:pt x="81940" y="389686"/>
                  </a:lnTo>
                  <a:lnTo>
                    <a:pt x="80035" y="391083"/>
                  </a:lnTo>
                  <a:lnTo>
                    <a:pt x="79006" y="390702"/>
                  </a:lnTo>
                  <a:lnTo>
                    <a:pt x="78613" y="389178"/>
                  </a:lnTo>
                  <a:lnTo>
                    <a:pt x="78308" y="388416"/>
                  </a:lnTo>
                  <a:lnTo>
                    <a:pt x="78879" y="382701"/>
                  </a:lnTo>
                  <a:lnTo>
                    <a:pt x="76111" y="381812"/>
                  </a:lnTo>
                  <a:lnTo>
                    <a:pt x="74180" y="384225"/>
                  </a:lnTo>
                  <a:lnTo>
                    <a:pt x="77279" y="388924"/>
                  </a:lnTo>
                  <a:lnTo>
                    <a:pt x="77101" y="389178"/>
                  </a:lnTo>
                  <a:lnTo>
                    <a:pt x="76695" y="389686"/>
                  </a:lnTo>
                  <a:lnTo>
                    <a:pt x="76365" y="390702"/>
                  </a:lnTo>
                  <a:lnTo>
                    <a:pt x="76263" y="391083"/>
                  </a:lnTo>
                  <a:lnTo>
                    <a:pt x="76238" y="391210"/>
                  </a:lnTo>
                  <a:lnTo>
                    <a:pt x="76923" y="393242"/>
                  </a:lnTo>
                  <a:lnTo>
                    <a:pt x="77279" y="394258"/>
                  </a:lnTo>
                  <a:lnTo>
                    <a:pt x="79692" y="395147"/>
                  </a:lnTo>
                  <a:lnTo>
                    <a:pt x="79870" y="396163"/>
                  </a:lnTo>
                  <a:lnTo>
                    <a:pt x="79273" y="396417"/>
                  </a:lnTo>
                  <a:lnTo>
                    <a:pt x="76581" y="397560"/>
                  </a:lnTo>
                  <a:lnTo>
                    <a:pt x="76542" y="397383"/>
                  </a:lnTo>
                  <a:lnTo>
                    <a:pt x="76454" y="397040"/>
                  </a:lnTo>
                  <a:lnTo>
                    <a:pt x="76365" y="396671"/>
                  </a:lnTo>
                  <a:lnTo>
                    <a:pt x="76238" y="391210"/>
                  </a:lnTo>
                  <a:lnTo>
                    <a:pt x="68630" y="393623"/>
                  </a:lnTo>
                  <a:lnTo>
                    <a:pt x="71894" y="397560"/>
                  </a:lnTo>
                  <a:lnTo>
                    <a:pt x="73367" y="399338"/>
                  </a:lnTo>
                  <a:lnTo>
                    <a:pt x="73863" y="399846"/>
                  </a:lnTo>
                  <a:lnTo>
                    <a:pt x="77622" y="403529"/>
                  </a:lnTo>
                  <a:lnTo>
                    <a:pt x="76123" y="410006"/>
                  </a:lnTo>
                  <a:lnTo>
                    <a:pt x="76060" y="410260"/>
                  </a:lnTo>
                  <a:lnTo>
                    <a:pt x="83845" y="404672"/>
                  </a:lnTo>
                  <a:lnTo>
                    <a:pt x="81965" y="404037"/>
                  </a:lnTo>
                  <a:lnTo>
                    <a:pt x="84963" y="404037"/>
                  </a:lnTo>
                  <a:lnTo>
                    <a:pt x="84023" y="405688"/>
                  </a:lnTo>
                  <a:lnTo>
                    <a:pt x="84099" y="406323"/>
                  </a:lnTo>
                  <a:lnTo>
                    <a:pt x="84569" y="410006"/>
                  </a:lnTo>
                  <a:lnTo>
                    <a:pt x="84683" y="410895"/>
                  </a:lnTo>
                  <a:lnTo>
                    <a:pt x="84797" y="411784"/>
                  </a:lnTo>
                  <a:lnTo>
                    <a:pt x="84886" y="412419"/>
                  </a:lnTo>
                  <a:lnTo>
                    <a:pt x="86614" y="414197"/>
                  </a:lnTo>
                  <a:lnTo>
                    <a:pt x="83502" y="415213"/>
                  </a:lnTo>
                  <a:lnTo>
                    <a:pt x="83858" y="418515"/>
                  </a:lnTo>
                  <a:lnTo>
                    <a:pt x="83959" y="419404"/>
                  </a:lnTo>
                  <a:lnTo>
                    <a:pt x="84023" y="419912"/>
                  </a:lnTo>
                  <a:lnTo>
                    <a:pt x="84963" y="419404"/>
                  </a:lnTo>
                  <a:lnTo>
                    <a:pt x="90411" y="419404"/>
                  </a:lnTo>
                  <a:lnTo>
                    <a:pt x="91211" y="419823"/>
                  </a:lnTo>
                  <a:lnTo>
                    <a:pt x="91351" y="419912"/>
                  </a:lnTo>
                  <a:lnTo>
                    <a:pt x="92837" y="420992"/>
                  </a:lnTo>
                  <a:lnTo>
                    <a:pt x="92240" y="420611"/>
                  </a:lnTo>
                  <a:lnTo>
                    <a:pt x="92240" y="424103"/>
                  </a:lnTo>
                  <a:lnTo>
                    <a:pt x="92176" y="424446"/>
                  </a:lnTo>
                  <a:lnTo>
                    <a:pt x="92138" y="424611"/>
                  </a:lnTo>
                  <a:lnTo>
                    <a:pt x="92240" y="424103"/>
                  </a:lnTo>
                  <a:lnTo>
                    <a:pt x="92240" y="420611"/>
                  </a:lnTo>
                  <a:lnTo>
                    <a:pt x="91351" y="419912"/>
                  </a:lnTo>
                  <a:lnTo>
                    <a:pt x="84023" y="419912"/>
                  </a:lnTo>
                  <a:lnTo>
                    <a:pt x="82600" y="419912"/>
                  </a:lnTo>
                  <a:lnTo>
                    <a:pt x="83108" y="421817"/>
                  </a:lnTo>
                  <a:lnTo>
                    <a:pt x="83210" y="422198"/>
                  </a:lnTo>
                  <a:lnTo>
                    <a:pt x="83286" y="422452"/>
                  </a:lnTo>
                  <a:lnTo>
                    <a:pt x="83350" y="422706"/>
                  </a:lnTo>
                  <a:lnTo>
                    <a:pt x="83413" y="422960"/>
                  </a:lnTo>
                  <a:lnTo>
                    <a:pt x="83489" y="423214"/>
                  </a:lnTo>
                  <a:lnTo>
                    <a:pt x="83553" y="423468"/>
                  </a:lnTo>
                  <a:lnTo>
                    <a:pt x="83629" y="423722"/>
                  </a:lnTo>
                  <a:lnTo>
                    <a:pt x="83705" y="424040"/>
                  </a:lnTo>
                  <a:lnTo>
                    <a:pt x="83756" y="424230"/>
                  </a:lnTo>
                  <a:lnTo>
                    <a:pt x="83858" y="424611"/>
                  </a:lnTo>
                  <a:lnTo>
                    <a:pt x="83997" y="425119"/>
                  </a:lnTo>
                  <a:lnTo>
                    <a:pt x="84061" y="425373"/>
                  </a:lnTo>
                  <a:lnTo>
                    <a:pt x="84175" y="425754"/>
                  </a:lnTo>
                  <a:lnTo>
                    <a:pt x="84277" y="426135"/>
                  </a:lnTo>
                  <a:lnTo>
                    <a:pt x="84378" y="426516"/>
                  </a:lnTo>
                  <a:lnTo>
                    <a:pt x="104241" y="426516"/>
                  </a:lnTo>
                  <a:lnTo>
                    <a:pt x="103720" y="425754"/>
                  </a:lnTo>
                  <a:lnTo>
                    <a:pt x="103035" y="425373"/>
                  </a:lnTo>
                  <a:lnTo>
                    <a:pt x="102349" y="425373"/>
                  </a:lnTo>
                  <a:lnTo>
                    <a:pt x="105143" y="424040"/>
                  </a:lnTo>
                  <a:lnTo>
                    <a:pt x="105206" y="424611"/>
                  </a:lnTo>
                  <a:lnTo>
                    <a:pt x="105270" y="425119"/>
                  </a:lnTo>
                  <a:lnTo>
                    <a:pt x="105283" y="425246"/>
                  </a:lnTo>
                  <a:lnTo>
                    <a:pt x="105422" y="425119"/>
                  </a:lnTo>
                  <a:lnTo>
                    <a:pt x="108038" y="422833"/>
                  </a:lnTo>
                  <a:lnTo>
                    <a:pt x="108115" y="423214"/>
                  </a:lnTo>
                  <a:lnTo>
                    <a:pt x="108216" y="424611"/>
                  </a:lnTo>
                  <a:lnTo>
                    <a:pt x="107962" y="424611"/>
                  </a:lnTo>
                  <a:lnTo>
                    <a:pt x="108737" y="425373"/>
                  </a:lnTo>
                  <a:lnTo>
                    <a:pt x="109093" y="425754"/>
                  </a:lnTo>
                  <a:lnTo>
                    <a:pt x="109804" y="426516"/>
                  </a:lnTo>
                  <a:lnTo>
                    <a:pt x="110871" y="426516"/>
                  </a:lnTo>
                  <a:lnTo>
                    <a:pt x="110807" y="425894"/>
                  </a:lnTo>
                  <a:lnTo>
                    <a:pt x="112737" y="426516"/>
                  </a:lnTo>
                  <a:lnTo>
                    <a:pt x="115252" y="426516"/>
                  </a:lnTo>
                  <a:lnTo>
                    <a:pt x="111506" y="419912"/>
                  </a:lnTo>
                  <a:lnTo>
                    <a:pt x="104635" y="419912"/>
                  </a:lnTo>
                  <a:lnTo>
                    <a:pt x="104686" y="420293"/>
                  </a:lnTo>
                  <a:lnTo>
                    <a:pt x="104800" y="421309"/>
                  </a:lnTo>
                  <a:lnTo>
                    <a:pt x="104914" y="422198"/>
                  </a:lnTo>
                  <a:lnTo>
                    <a:pt x="104978" y="422706"/>
                  </a:lnTo>
                  <a:lnTo>
                    <a:pt x="105067" y="423468"/>
                  </a:lnTo>
                  <a:lnTo>
                    <a:pt x="104762" y="423468"/>
                  </a:lnTo>
                  <a:lnTo>
                    <a:pt x="100609" y="422452"/>
                  </a:lnTo>
                  <a:lnTo>
                    <a:pt x="102171" y="419912"/>
                  </a:lnTo>
                  <a:lnTo>
                    <a:pt x="96989" y="419912"/>
                  </a:lnTo>
                  <a:lnTo>
                    <a:pt x="96989" y="422960"/>
                  </a:lnTo>
                  <a:lnTo>
                    <a:pt x="96812" y="422541"/>
                  </a:lnTo>
                  <a:lnTo>
                    <a:pt x="96901" y="422706"/>
                  </a:lnTo>
                  <a:lnTo>
                    <a:pt x="96989" y="422960"/>
                  </a:lnTo>
                  <a:lnTo>
                    <a:pt x="96989" y="419912"/>
                  </a:lnTo>
                  <a:lnTo>
                    <a:pt x="96748" y="419912"/>
                  </a:lnTo>
                  <a:lnTo>
                    <a:pt x="96748" y="421817"/>
                  </a:lnTo>
                  <a:lnTo>
                    <a:pt x="96634" y="421678"/>
                  </a:lnTo>
                  <a:lnTo>
                    <a:pt x="96469" y="421678"/>
                  </a:lnTo>
                  <a:lnTo>
                    <a:pt x="96113" y="421513"/>
                  </a:lnTo>
                  <a:lnTo>
                    <a:pt x="96164" y="421309"/>
                  </a:lnTo>
                  <a:lnTo>
                    <a:pt x="96520" y="421309"/>
                  </a:lnTo>
                  <a:lnTo>
                    <a:pt x="96748" y="421817"/>
                  </a:lnTo>
                  <a:lnTo>
                    <a:pt x="96748" y="419912"/>
                  </a:lnTo>
                  <a:lnTo>
                    <a:pt x="91516" y="419912"/>
                  </a:lnTo>
                  <a:lnTo>
                    <a:pt x="94564" y="421309"/>
                  </a:lnTo>
                  <a:lnTo>
                    <a:pt x="95669" y="421817"/>
                  </a:lnTo>
                  <a:lnTo>
                    <a:pt x="95910" y="421817"/>
                  </a:lnTo>
                  <a:lnTo>
                    <a:pt x="95796" y="421970"/>
                  </a:lnTo>
                  <a:lnTo>
                    <a:pt x="95770" y="423405"/>
                  </a:lnTo>
                  <a:lnTo>
                    <a:pt x="95770" y="423722"/>
                  </a:lnTo>
                  <a:lnTo>
                    <a:pt x="95186" y="423633"/>
                  </a:lnTo>
                  <a:lnTo>
                    <a:pt x="94221" y="423468"/>
                  </a:lnTo>
                  <a:lnTo>
                    <a:pt x="94119" y="423722"/>
                  </a:lnTo>
                  <a:lnTo>
                    <a:pt x="93916" y="424192"/>
                  </a:lnTo>
                  <a:lnTo>
                    <a:pt x="94081" y="423760"/>
                  </a:lnTo>
                  <a:lnTo>
                    <a:pt x="92303" y="423760"/>
                  </a:lnTo>
                  <a:lnTo>
                    <a:pt x="92367" y="423468"/>
                  </a:lnTo>
                  <a:lnTo>
                    <a:pt x="94221" y="423405"/>
                  </a:lnTo>
                  <a:lnTo>
                    <a:pt x="95770" y="423405"/>
                  </a:lnTo>
                  <a:lnTo>
                    <a:pt x="95770" y="421970"/>
                  </a:lnTo>
                  <a:lnTo>
                    <a:pt x="91414" y="419912"/>
                  </a:lnTo>
                  <a:lnTo>
                    <a:pt x="91135" y="419760"/>
                  </a:lnTo>
                  <a:lnTo>
                    <a:pt x="90665" y="419404"/>
                  </a:lnTo>
                  <a:lnTo>
                    <a:pt x="104571" y="419404"/>
                  </a:lnTo>
                  <a:lnTo>
                    <a:pt x="105397" y="419404"/>
                  </a:lnTo>
                  <a:lnTo>
                    <a:pt x="114706" y="419404"/>
                  </a:lnTo>
                  <a:lnTo>
                    <a:pt x="114846" y="419201"/>
                  </a:lnTo>
                  <a:lnTo>
                    <a:pt x="114960" y="419023"/>
                  </a:lnTo>
                  <a:lnTo>
                    <a:pt x="115824" y="416229"/>
                  </a:lnTo>
                  <a:close/>
                </a:path>
                <a:path w="565150" h="483869">
                  <a:moveTo>
                    <a:pt x="149199" y="446227"/>
                  </a:moveTo>
                  <a:lnTo>
                    <a:pt x="147815" y="446405"/>
                  </a:lnTo>
                  <a:lnTo>
                    <a:pt x="146608" y="446747"/>
                  </a:lnTo>
                  <a:lnTo>
                    <a:pt x="145910" y="447611"/>
                  </a:lnTo>
                  <a:lnTo>
                    <a:pt x="147116" y="447268"/>
                  </a:lnTo>
                  <a:lnTo>
                    <a:pt x="149199" y="446227"/>
                  </a:lnTo>
                  <a:close/>
                </a:path>
                <a:path w="565150" h="483869">
                  <a:moveTo>
                    <a:pt x="167005" y="438708"/>
                  </a:moveTo>
                  <a:lnTo>
                    <a:pt x="165277" y="435914"/>
                  </a:lnTo>
                  <a:lnTo>
                    <a:pt x="162166" y="438200"/>
                  </a:lnTo>
                  <a:lnTo>
                    <a:pt x="159918" y="439089"/>
                  </a:lnTo>
                  <a:lnTo>
                    <a:pt x="159918" y="439470"/>
                  </a:lnTo>
                  <a:lnTo>
                    <a:pt x="159054" y="438200"/>
                  </a:lnTo>
                  <a:lnTo>
                    <a:pt x="158191" y="439470"/>
                  </a:lnTo>
                  <a:lnTo>
                    <a:pt x="157492" y="440486"/>
                  </a:lnTo>
                  <a:lnTo>
                    <a:pt x="157429" y="437057"/>
                  </a:lnTo>
                  <a:lnTo>
                    <a:pt x="157327" y="435279"/>
                  </a:lnTo>
                  <a:lnTo>
                    <a:pt x="159918" y="438200"/>
                  </a:lnTo>
                  <a:lnTo>
                    <a:pt x="160782" y="437057"/>
                  </a:lnTo>
                  <a:lnTo>
                    <a:pt x="164858" y="431850"/>
                  </a:lnTo>
                  <a:lnTo>
                    <a:pt x="163918" y="431850"/>
                  </a:lnTo>
                  <a:lnTo>
                    <a:pt x="160312" y="431317"/>
                  </a:lnTo>
                  <a:lnTo>
                    <a:pt x="159918" y="431253"/>
                  </a:lnTo>
                  <a:lnTo>
                    <a:pt x="157175" y="430834"/>
                  </a:lnTo>
                  <a:lnTo>
                    <a:pt x="157962" y="430834"/>
                  </a:lnTo>
                  <a:lnTo>
                    <a:pt x="156286" y="427024"/>
                  </a:lnTo>
                  <a:lnTo>
                    <a:pt x="159905" y="431241"/>
                  </a:lnTo>
                  <a:lnTo>
                    <a:pt x="160299" y="431241"/>
                  </a:lnTo>
                  <a:lnTo>
                    <a:pt x="159537" y="427659"/>
                  </a:lnTo>
                  <a:lnTo>
                    <a:pt x="159512" y="427532"/>
                  </a:lnTo>
                  <a:lnTo>
                    <a:pt x="159410" y="427024"/>
                  </a:lnTo>
                  <a:lnTo>
                    <a:pt x="159296" y="426516"/>
                  </a:lnTo>
                  <a:lnTo>
                    <a:pt x="159219" y="426135"/>
                  </a:lnTo>
                  <a:lnTo>
                    <a:pt x="159131" y="425754"/>
                  </a:lnTo>
                  <a:lnTo>
                    <a:pt x="159054" y="425373"/>
                  </a:lnTo>
                  <a:lnTo>
                    <a:pt x="157670" y="422960"/>
                  </a:lnTo>
                  <a:lnTo>
                    <a:pt x="157848" y="422706"/>
                  </a:lnTo>
                  <a:lnTo>
                    <a:pt x="157848" y="421817"/>
                  </a:lnTo>
                  <a:lnTo>
                    <a:pt x="157149" y="421309"/>
                  </a:lnTo>
                  <a:lnTo>
                    <a:pt x="157238" y="420293"/>
                  </a:lnTo>
                  <a:lnTo>
                    <a:pt x="157327" y="419404"/>
                  </a:lnTo>
                  <a:lnTo>
                    <a:pt x="153733" y="419912"/>
                  </a:lnTo>
                  <a:lnTo>
                    <a:pt x="152768" y="419912"/>
                  </a:lnTo>
                  <a:lnTo>
                    <a:pt x="153860" y="422198"/>
                  </a:lnTo>
                  <a:lnTo>
                    <a:pt x="152196" y="419404"/>
                  </a:lnTo>
                  <a:lnTo>
                    <a:pt x="152069" y="419201"/>
                  </a:lnTo>
                  <a:lnTo>
                    <a:pt x="151968" y="419023"/>
                  </a:lnTo>
                  <a:lnTo>
                    <a:pt x="148336" y="417245"/>
                  </a:lnTo>
                  <a:lnTo>
                    <a:pt x="148450" y="418896"/>
                  </a:lnTo>
                  <a:lnTo>
                    <a:pt x="148551" y="420293"/>
                  </a:lnTo>
                  <a:lnTo>
                    <a:pt x="148666" y="421817"/>
                  </a:lnTo>
                  <a:lnTo>
                    <a:pt x="148729" y="422198"/>
                  </a:lnTo>
                  <a:lnTo>
                    <a:pt x="148844" y="422706"/>
                  </a:lnTo>
                  <a:lnTo>
                    <a:pt x="148958" y="423214"/>
                  </a:lnTo>
                  <a:lnTo>
                    <a:pt x="149059" y="423722"/>
                  </a:lnTo>
                  <a:lnTo>
                    <a:pt x="149174" y="424230"/>
                  </a:lnTo>
                  <a:lnTo>
                    <a:pt x="149263" y="424611"/>
                  </a:lnTo>
                  <a:lnTo>
                    <a:pt x="149364" y="425119"/>
                  </a:lnTo>
                  <a:lnTo>
                    <a:pt x="152311" y="423214"/>
                  </a:lnTo>
                  <a:lnTo>
                    <a:pt x="150583" y="427024"/>
                  </a:lnTo>
                  <a:lnTo>
                    <a:pt x="149733" y="426669"/>
                  </a:lnTo>
                  <a:lnTo>
                    <a:pt x="149733" y="430453"/>
                  </a:lnTo>
                  <a:lnTo>
                    <a:pt x="149694" y="430669"/>
                  </a:lnTo>
                  <a:lnTo>
                    <a:pt x="149174" y="430453"/>
                  </a:lnTo>
                  <a:lnTo>
                    <a:pt x="149174" y="431647"/>
                  </a:lnTo>
                  <a:lnTo>
                    <a:pt x="148094" y="431038"/>
                  </a:lnTo>
                  <a:lnTo>
                    <a:pt x="148094" y="431241"/>
                  </a:lnTo>
                  <a:lnTo>
                    <a:pt x="147929" y="431241"/>
                  </a:lnTo>
                  <a:lnTo>
                    <a:pt x="147967" y="431101"/>
                  </a:lnTo>
                  <a:lnTo>
                    <a:pt x="148094" y="431241"/>
                  </a:lnTo>
                  <a:lnTo>
                    <a:pt x="148094" y="431038"/>
                  </a:lnTo>
                  <a:lnTo>
                    <a:pt x="148043" y="430898"/>
                  </a:lnTo>
                  <a:lnTo>
                    <a:pt x="149174" y="431647"/>
                  </a:lnTo>
                  <a:lnTo>
                    <a:pt x="149174" y="430453"/>
                  </a:lnTo>
                  <a:lnTo>
                    <a:pt x="149733" y="430453"/>
                  </a:lnTo>
                  <a:lnTo>
                    <a:pt x="149733" y="426669"/>
                  </a:lnTo>
                  <a:lnTo>
                    <a:pt x="148602" y="426186"/>
                  </a:lnTo>
                  <a:lnTo>
                    <a:pt x="148602" y="430453"/>
                  </a:lnTo>
                  <a:lnTo>
                    <a:pt x="148450" y="430555"/>
                  </a:lnTo>
                  <a:lnTo>
                    <a:pt x="148602" y="430453"/>
                  </a:lnTo>
                  <a:lnTo>
                    <a:pt x="148602" y="426186"/>
                  </a:lnTo>
                  <a:lnTo>
                    <a:pt x="148437" y="425754"/>
                  </a:lnTo>
                  <a:lnTo>
                    <a:pt x="148323" y="425119"/>
                  </a:lnTo>
                  <a:lnTo>
                    <a:pt x="148234" y="424611"/>
                  </a:lnTo>
                  <a:lnTo>
                    <a:pt x="148209" y="424472"/>
                  </a:lnTo>
                  <a:lnTo>
                    <a:pt x="148209" y="430453"/>
                  </a:lnTo>
                  <a:lnTo>
                    <a:pt x="147891" y="430834"/>
                  </a:lnTo>
                  <a:lnTo>
                    <a:pt x="147764" y="430834"/>
                  </a:lnTo>
                  <a:lnTo>
                    <a:pt x="147637" y="430834"/>
                  </a:lnTo>
                  <a:lnTo>
                    <a:pt x="147408" y="430745"/>
                  </a:lnTo>
                  <a:lnTo>
                    <a:pt x="147294" y="430961"/>
                  </a:lnTo>
                  <a:lnTo>
                    <a:pt x="146951" y="430847"/>
                  </a:lnTo>
                  <a:lnTo>
                    <a:pt x="146773" y="430847"/>
                  </a:lnTo>
                  <a:lnTo>
                    <a:pt x="147408" y="430834"/>
                  </a:lnTo>
                  <a:lnTo>
                    <a:pt x="146773" y="430453"/>
                  </a:lnTo>
                  <a:lnTo>
                    <a:pt x="147116" y="430072"/>
                  </a:lnTo>
                  <a:lnTo>
                    <a:pt x="147294" y="430072"/>
                  </a:lnTo>
                  <a:lnTo>
                    <a:pt x="147815" y="430834"/>
                  </a:lnTo>
                  <a:lnTo>
                    <a:pt x="148107" y="430453"/>
                  </a:lnTo>
                  <a:lnTo>
                    <a:pt x="148209" y="424472"/>
                  </a:lnTo>
                  <a:lnTo>
                    <a:pt x="148132" y="424040"/>
                  </a:lnTo>
                  <a:lnTo>
                    <a:pt x="148031" y="423468"/>
                  </a:lnTo>
                  <a:lnTo>
                    <a:pt x="147942" y="422960"/>
                  </a:lnTo>
                  <a:lnTo>
                    <a:pt x="147840" y="422452"/>
                  </a:lnTo>
                  <a:lnTo>
                    <a:pt x="147726" y="421817"/>
                  </a:lnTo>
                  <a:lnTo>
                    <a:pt x="147637" y="421309"/>
                  </a:lnTo>
                  <a:lnTo>
                    <a:pt x="146405" y="422046"/>
                  </a:lnTo>
                  <a:lnTo>
                    <a:pt x="146405" y="430695"/>
                  </a:lnTo>
                  <a:lnTo>
                    <a:pt x="146253" y="430847"/>
                  </a:lnTo>
                  <a:lnTo>
                    <a:pt x="146253" y="430580"/>
                  </a:lnTo>
                  <a:lnTo>
                    <a:pt x="146405" y="430695"/>
                  </a:lnTo>
                  <a:lnTo>
                    <a:pt x="146405" y="422046"/>
                  </a:lnTo>
                  <a:lnTo>
                    <a:pt x="145262" y="422706"/>
                  </a:lnTo>
                  <a:lnTo>
                    <a:pt x="145148" y="422960"/>
                  </a:lnTo>
                  <a:lnTo>
                    <a:pt x="144983" y="422960"/>
                  </a:lnTo>
                  <a:lnTo>
                    <a:pt x="144983" y="431241"/>
                  </a:lnTo>
                  <a:lnTo>
                    <a:pt x="144640" y="431241"/>
                  </a:lnTo>
                  <a:lnTo>
                    <a:pt x="144360" y="430834"/>
                  </a:lnTo>
                  <a:lnTo>
                    <a:pt x="144221" y="430453"/>
                  </a:lnTo>
                  <a:lnTo>
                    <a:pt x="144183" y="430326"/>
                  </a:lnTo>
                  <a:lnTo>
                    <a:pt x="144360" y="430453"/>
                  </a:lnTo>
                  <a:lnTo>
                    <a:pt x="144983" y="431241"/>
                  </a:lnTo>
                  <a:lnTo>
                    <a:pt x="144983" y="422960"/>
                  </a:lnTo>
                  <a:lnTo>
                    <a:pt x="144830" y="422960"/>
                  </a:lnTo>
                  <a:lnTo>
                    <a:pt x="145046" y="422833"/>
                  </a:lnTo>
                  <a:lnTo>
                    <a:pt x="145148" y="422960"/>
                  </a:lnTo>
                  <a:lnTo>
                    <a:pt x="145148" y="422706"/>
                  </a:lnTo>
                  <a:lnTo>
                    <a:pt x="144945" y="422706"/>
                  </a:lnTo>
                  <a:lnTo>
                    <a:pt x="143840" y="421309"/>
                  </a:lnTo>
                  <a:lnTo>
                    <a:pt x="141935" y="422960"/>
                  </a:lnTo>
                  <a:lnTo>
                    <a:pt x="140030" y="424611"/>
                  </a:lnTo>
                  <a:lnTo>
                    <a:pt x="142265" y="427532"/>
                  </a:lnTo>
                  <a:lnTo>
                    <a:pt x="142278" y="429945"/>
                  </a:lnTo>
                  <a:lnTo>
                    <a:pt x="139280" y="429437"/>
                  </a:lnTo>
                  <a:lnTo>
                    <a:pt x="138645" y="429437"/>
                  </a:lnTo>
                  <a:lnTo>
                    <a:pt x="138645" y="429945"/>
                  </a:lnTo>
                  <a:lnTo>
                    <a:pt x="138645" y="430072"/>
                  </a:lnTo>
                  <a:lnTo>
                    <a:pt x="138645" y="430326"/>
                  </a:lnTo>
                  <a:lnTo>
                    <a:pt x="138645" y="430453"/>
                  </a:lnTo>
                  <a:lnTo>
                    <a:pt x="138518" y="430834"/>
                  </a:lnTo>
                  <a:lnTo>
                    <a:pt x="138328" y="431241"/>
                  </a:lnTo>
                  <a:lnTo>
                    <a:pt x="138137" y="431596"/>
                  </a:lnTo>
                  <a:lnTo>
                    <a:pt x="137782" y="431850"/>
                  </a:lnTo>
                  <a:lnTo>
                    <a:pt x="138137" y="432866"/>
                  </a:lnTo>
                  <a:lnTo>
                    <a:pt x="137960" y="432866"/>
                  </a:lnTo>
                  <a:lnTo>
                    <a:pt x="137960" y="443280"/>
                  </a:lnTo>
                  <a:lnTo>
                    <a:pt x="137388" y="443788"/>
                  </a:lnTo>
                  <a:lnTo>
                    <a:pt x="137960" y="443280"/>
                  </a:lnTo>
                  <a:lnTo>
                    <a:pt x="137960" y="432866"/>
                  </a:lnTo>
                  <a:lnTo>
                    <a:pt x="137452" y="432866"/>
                  </a:lnTo>
                  <a:lnTo>
                    <a:pt x="137490" y="432435"/>
                  </a:lnTo>
                  <a:lnTo>
                    <a:pt x="137604" y="431241"/>
                  </a:lnTo>
                  <a:lnTo>
                    <a:pt x="137718" y="430072"/>
                  </a:lnTo>
                  <a:lnTo>
                    <a:pt x="137845" y="428828"/>
                  </a:lnTo>
                  <a:lnTo>
                    <a:pt x="137960" y="427659"/>
                  </a:lnTo>
                  <a:lnTo>
                    <a:pt x="141236" y="420433"/>
                  </a:lnTo>
                  <a:lnTo>
                    <a:pt x="137236" y="420852"/>
                  </a:lnTo>
                  <a:lnTo>
                    <a:pt x="137236" y="444093"/>
                  </a:lnTo>
                  <a:lnTo>
                    <a:pt x="136702" y="445185"/>
                  </a:lnTo>
                  <a:lnTo>
                    <a:pt x="136575" y="445439"/>
                  </a:lnTo>
                  <a:lnTo>
                    <a:pt x="136461" y="445693"/>
                  </a:lnTo>
                  <a:lnTo>
                    <a:pt x="136207" y="445693"/>
                  </a:lnTo>
                  <a:lnTo>
                    <a:pt x="134848" y="444804"/>
                  </a:lnTo>
                  <a:lnTo>
                    <a:pt x="137236" y="444093"/>
                  </a:lnTo>
                  <a:lnTo>
                    <a:pt x="137236" y="420852"/>
                  </a:lnTo>
                  <a:lnTo>
                    <a:pt x="132778" y="421309"/>
                  </a:lnTo>
                  <a:lnTo>
                    <a:pt x="132892" y="419912"/>
                  </a:lnTo>
                  <a:lnTo>
                    <a:pt x="133007" y="418515"/>
                  </a:lnTo>
                  <a:lnTo>
                    <a:pt x="133121" y="417245"/>
                  </a:lnTo>
                  <a:lnTo>
                    <a:pt x="127762" y="417245"/>
                  </a:lnTo>
                  <a:lnTo>
                    <a:pt x="127482" y="418515"/>
                  </a:lnTo>
                  <a:lnTo>
                    <a:pt x="127381" y="419023"/>
                  </a:lnTo>
                  <a:lnTo>
                    <a:pt x="127292" y="419404"/>
                  </a:lnTo>
                  <a:lnTo>
                    <a:pt x="114706" y="419404"/>
                  </a:lnTo>
                  <a:lnTo>
                    <a:pt x="114363" y="419912"/>
                  </a:lnTo>
                  <a:lnTo>
                    <a:pt x="126707" y="419912"/>
                  </a:lnTo>
                  <a:lnTo>
                    <a:pt x="127241" y="419658"/>
                  </a:lnTo>
                  <a:lnTo>
                    <a:pt x="127190" y="419912"/>
                  </a:lnTo>
                  <a:lnTo>
                    <a:pt x="126707" y="419912"/>
                  </a:lnTo>
                  <a:lnTo>
                    <a:pt x="123761" y="421309"/>
                  </a:lnTo>
                  <a:lnTo>
                    <a:pt x="121361" y="422452"/>
                  </a:lnTo>
                  <a:lnTo>
                    <a:pt x="125552" y="428421"/>
                  </a:lnTo>
                  <a:lnTo>
                    <a:pt x="125831" y="428828"/>
                  </a:lnTo>
                  <a:lnTo>
                    <a:pt x="127241" y="430834"/>
                  </a:lnTo>
                  <a:lnTo>
                    <a:pt x="132080" y="428421"/>
                  </a:lnTo>
                  <a:lnTo>
                    <a:pt x="136398" y="430453"/>
                  </a:lnTo>
                  <a:lnTo>
                    <a:pt x="133413" y="432866"/>
                  </a:lnTo>
                  <a:lnTo>
                    <a:pt x="131216" y="434644"/>
                  </a:lnTo>
                  <a:lnTo>
                    <a:pt x="131318" y="435241"/>
                  </a:lnTo>
                  <a:lnTo>
                    <a:pt x="131432" y="435914"/>
                  </a:lnTo>
                  <a:lnTo>
                    <a:pt x="131546" y="436549"/>
                  </a:lnTo>
                  <a:lnTo>
                    <a:pt x="131622" y="437057"/>
                  </a:lnTo>
                  <a:lnTo>
                    <a:pt x="131737" y="437692"/>
                  </a:lnTo>
                  <a:lnTo>
                    <a:pt x="130644" y="439089"/>
                  </a:lnTo>
                  <a:lnTo>
                    <a:pt x="130556" y="439216"/>
                  </a:lnTo>
                  <a:lnTo>
                    <a:pt x="130352" y="439470"/>
                  </a:lnTo>
                  <a:lnTo>
                    <a:pt x="131902" y="439216"/>
                  </a:lnTo>
                  <a:lnTo>
                    <a:pt x="132943" y="440232"/>
                  </a:lnTo>
                  <a:lnTo>
                    <a:pt x="132892" y="440486"/>
                  </a:lnTo>
                  <a:lnTo>
                    <a:pt x="132803" y="440994"/>
                  </a:lnTo>
                  <a:lnTo>
                    <a:pt x="132727" y="441375"/>
                  </a:lnTo>
                  <a:lnTo>
                    <a:pt x="132613" y="442010"/>
                  </a:lnTo>
                  <a:lnTo>
                    <a:pt x="132549" y="442391"/>
                  </a:lnTo>
                  <a:lnTo>
                    <a:pt x="132448" y="442899"/>
                  </a:lnTo>
                  <a:lnTo>
                    <a:pt x="132727" y="442899"/>
                  </a:lnTo>
                  <a:lnTo>
                    <a:pt x="130644" y="443788"/>
                  </a:lnTo>
                  <a:lnTo>
                    <a:pt x="130467" y="443788"/>
                  </a:lnTo>
                  <a:lnTo>
                    <a:pt x="128968" y="445503"/>
                  </a:lnTo>
                  <a:lnTo>
                    <a:pt x="128968" y="449630"/>
                  </a:lnTo>
                  <a:lnTo>
                    <a:pt x="127762" y="451154"/>
                  </a:lnTo>
                  <a:lnTo>
                    <a:pt x="128206" y="451916"/>
                  </a:lnTo>
                  <a:lnTo>
                    <a:pt x="127063" y="451154"/>
                  </a:lnTo>
                  <a:lnTo>
                    <a:pt x="127177" y="450011"/>
                  </a:lnTo>
                  <a:lnTo>
                    <a:pt x="127304" y="448741"/>
                  </a:lnTo>
                  <a:lnTo>
                    <a:pt x="127419" y="447598"/>
                  </a:lnTo>
                  <a:lnTo>
                    <a:pt x="125171" y="448741"/>
                  </a:lnTo>
                  <a:lnTo>
                    <a:pt x="125082" y="448106"/>
                  </a:lnTo>
                  <a:lnTo>
                    <a:pt x="124993" y="447852"/>
                  </a:lnTo>
                  <a:lnTo>
                    <a:pt x="124650" y="447598"/>
                  </a:lnTo>
                  <a:lnTo>
                    <a:pt x="126377" y="446455"/>
                  </a:lnTo>
                  <a:lnTo>
                    <a:pt x="127762" y="445439"/>
                  </a:lnTo>
                  <a:lnTo>
                    <a:pt x="127800" y="445693"/>
                  </a:lnTo>
                  <a:lnTo>
                    <a:pt x="128079" y="447217"/>
                  </a:lnTo>
                  <a:lnTo>
                    <a:pt x="128193" y="447852"/>
                  </a:lnTo>
                  <a:lnTo>
                    <a:pt x="128282" y="448360"/>
                  </a:lnTo>
                  <a:lnTo>
                    <a:pt x="128358" y="448741"/>
                  </a:lnTo>
                  <a:lnTo>
                    <a:pt x="128447" y="449122"/>
                  </a:lnTo>
                  <a:lnTo>
                    <a:pt x="128739" y="449122"/>
                  </a:lnTo>
                  <a:lnTo>
                    <a:pt x="128968" y="449630"/>
                  </a:lnTo>
                  <a:lnTo>
                    <a:pt x="128968" y="445503"/>
                  </a:lnTo>
                  <a:lnTo>
                    <a:pt x="128790" y="445693"/>
                  </a:lnTo>
                  <a:lnTo>
                    <a:pt x="128282" y="445693"/>
                  </a:lnTo>
                  <a:lnTo>
                    <a:pt x="127279" y="443788"/>
                  </a:lnTo>
                  <a:lnTo>
                    <a:pt x="127520" y="443788"/>
                  </a:lnTo>
                  <a:lnTo>
                    <a:pt x="128841" y="440486"/>
                  </a:lnTo>
                  <a:lnTo>
                    <a:pt x="126034" y="440486"/>
                  </a:lnTo>
                  <a:lnTo>
                    <a:pt x="122224" y="437692"/>
                  </a:lnTo>
                  <a:lnTo>
                    <a:pt x="133045" y="432435"/>
                  </a:lnTo>
                  <a:lnTo>
                    <a:pt x="132473" y="432435"/>
                  </a:lnTo>
                  <a:lnTo>
                    <a:pt x="126542" y="431850"/>
                  </a:lnTo>
                  <a:lnTo>
                    <a:pt x="126492" y="431596"/>
                  </a:lnTo>
                  <a:lnTo>
                    <a:pt x="126403" y="431241"/>
                  </a:lnTo>
                  <a:lnTo>
                    <a:pt x="126314" y="430834"/>
                  </a:lnTo>
                  <a:lnTo>
                    <a:pt x="126212" y="430453"/>
                  </a:lnTo>
                  <a:lnTo>
                    <a:pt x="126123" y="430072"/>
                  </a:lnTo>
                  <a:lnTo>
                    <a:pt x="126034" y="429691"/>
                  </a:lnTo>
                  <a:lnTo>
                    <a:pt x="125920" y="429183"/>
                  </a:lnTo>
                  <a:lnTo>
                    <a:pt x="125831" y="428828"/>
                  </a:lnTo>
                  <a:lnTo>
                    <a:pt x="125653" y="428828"/>
                  </a:lnTo>
                  <a:lnTo>
                    <a:pt x="123278" y="427685"/>
                  </a:lnTo>
                  <a:lnTo>
                    <a:pt x="123278" y="435241"/>
                  </a:lnTo>
                  <a:lnTo>
                    <a:pt x="122402" y="436803"/>
                  </a:lnTo>
                  <a:lnTo>
                    <a:pt x="121018" y="437057"/>
                  </a:lnTo>
                  <a:lnTo>
                    <a:pt x="120230" y="437692"/>
                  </a:lnTo>
                  <a:lnTo>
                    <a:pt x="122948" y="435241"/>
                  </a:lnTo>
                  <a:lnTo>
                    <a:pt x="123278" y="435241"/>
                  </a:lnTo>
                  <a:lnTo>
                    <a:pt x="123278" y="427685"/>
                  </a:lnTo>
                  <a:lnTo>
                    <a:pt x="121183" y="426656"/>
                  </a:lnTo>
                  <a:lnTo>
                    <a:pt x="122745" y="426516"/>
                  </a:lnTo>
                  <a:lnTo>
                    <a:pt x="120929" y="426516"/>
                  </a:lnTo>
                  <a:lnTo>
                    <a:pt x="120116" y="426516"/>
                  </a:lnTo>
                  <a:lnTo>
                    <a:pt x="115252" y="426516"/>
                  </a:lnTo>
                  <a:lnTo>
                    <a:pt x="115544" y="427024"/>
                  </a:lnTo>
                  <a:lnTo>
                    <a:pt x="116522" y="427024"/>
                  </a:lnTo>
                  <a:lnTo>
                    <a:pt x="119634" y="426770"/>
                  </a:lnTo>
                  <a:lnTo>
                    <a:pt x="116522" y="428421"/>
                  </a:lnTo>
                  <a:lnTo>
                    <a:pt x="116636" y="429183"/>
                  </a:lnTo>
                  <a:lnTo>
                    <a:pt x="116763" y="429945"/>
                  </a:lnTo>
                  <a:lnTo>
                    <a:pt x="116840" y="430453"/>
                  </a:lnTo>
                  <a:lnTo>
                    <a:pt x="116967" y="431241"/>
                  </a:lnTo>
                  <a:lnTo>
                    <a:pt x="117055" y="431850"/>
                  </a:lnTo>
                  <a:lnTo>
                    <a:pt x="117144" y="432435"/>
                  </a:lnTo>
                  <a:lnTo>
                    <a:pt x="117221" y="432866"/>
                  </a:lnTo>
                  <a:lnTo>
                    <a:pt x="117297" y="433374"/>
                  </a:lnTo>
                  <a:lnTo>
                    <a:pt x="117398" y="434009"/>
                  </a:lnTo>
                  <a:lnTo>
                    <a:pt x="117500" y="434644"/>
                  </a:lnTo>
                  <a:lnTo>
                    <a:pt x="117589" y="435241"/>
                  </a:lnTo>
                  <a:lnTo>
                    <a:pt x="117208" y="434784"/>
                  </a:lnTo>
                  <a:lnTo>
                    <a:pt x="114757" y="439470"/>
                  </a:lnTo>
                  <a:lnTo>
                    <a:pt x="114617" y="439724"/>
                  </a:lnTo>
                  <a:lnTo>
                    <a:pt x="112890" y="434644"/>
                  </a:lnTo>
                  <a:lnTo>
                    <a:pt x="112204" y="434263"/>
                  </a:lnTo>
                  <a:lnTo>
                    <a:pt x="111506" y="433755"/>
                  </a:lnTo>
                  <a:lnTo>
                    <a:pt x="111391" y="432435"/>
                  </a:lnTo>
                  <a:lnTo>
                    <a:pt x="111290" y="431241"/>
                  </a:lnTo>
                  <a:lnTo>
                    <a:pt x="111188" y="430072"/>
                  </a:lnTo>
                  <a:lnTo>
                    <a:pt x="111074" y="428828"/>
                  </a:lnTo>
                  <a:lnTo>
                    <a:pt x="110972" y="427786"/>
                  </a:lnTo>
                  <a:lnTo>
                    <a:pt x="108572" y="429945"/>
                  </a:lnTo>
                  <a:lnTo>
                    <a:pt x="108026" y="428828"/>
                  </a:lnTo>
                  <a:lnTo>
                    <a:pt x="107416" y="427659"/>
                  </a:lnTo>
                  <a:lnTo>
                    <a:pt x="106845" y="427024"/>
                  </a:lnTo>
                  <a:lnTo>
                    <a:pt x="98691" y="427024"/>
                  </a:lnTo>
                  <a:lnTo>
                    <a:pt x="98691" y="431850"/>
                  </a:lnTo>
                  <a:lnTo>
                    <a:pt x="98082" y="431850"/>
                  </a:lnTo>
                  <a:lnTo>
                    <a:pt x="96812" y="431660"/>
                  </a:lnTo>
                  <a:lnTo>
                    <a:pt x="96469" y="431596"/>
                  </a:lnTo>
                  <a:lnTo>
                    <a:pt x="96850" y="431596"/>
                  </a:lnTo>
                  <a:lnTo>
                    <a:pt x="97320" y="430974"/>
                  </a:lnTo>
                  <a:lnTo>
                    <a:pt x="98691" y="431850"/>
                  </a:lnTo>
                  <a:lnTo>
                    <a:pt x="98691" y="427024"/>
                  </a:lnTo>
                  <a:lnTo>
                    <a:pt x="84505" y="427024"/>
                  </a:lnTo>
                  <a:lnTo>
                    <a:pt x="84645" y="427532"/>
                  </a:lnTo>
                  <a:lnTo>
                    <a:pt x="84886" y="428421"/>
                  </a:lnTo>
                  <a:lnTo>
                    <a:pt x="85001" y="428828"/>
                  </a:lnTo>
                  <a:lnTo>
                    <a:pt x="85090" y="429183"/>
                  </a:lnTo>
                  <a:lnTo>
                    <a:pt x="85153" y="429437"/>
                  </a:lnTo>
                  <a:lnTo>
                    <a:pt x="85229" y="429691"/>
                  </a:lnTo>
                  <a:lnTo>
                    <a:pt x="89725" y="427532"/>
                  </a:lnTo>
                  <a:lnTo>
                    <a:pt x="91109" y="429437"/>
                  </a:lnTo>
                  <a:lnTo>
                    <a:pt x="88861" y="428675"/>
                  </a:lnTo>
                  <a:lnTo>
                    <a:pt x="88163" y="429183"/>
                  </a:lnTo>
                  <a:lnTo>
                    <a:pt x="88023" y="429437"/>
                  </a:lnTo>
                  <a:lnTo>
                    <a:pt x="87871" y="429691"/>
                  </a:lnTo>
                  <a:lnTo>
                    <a:pt x="86042" y="432866"/>
                  </a:lnTo>
                  <a:lnTo>
                    <a:pt x="86436" y="433946"/>
                  </a:lnTo>
                  <a:lnTo>
                    <a:pt x="82461" y="427901"/>
                  </a:lnTo>
                  <a:lnTo>
                    <a:pt x="80391" y="435343"/>
                  </a:lnTo>
                  <a:lnTo>
                    <a:pt x="76923" y="433959"/>
                  </a:lnTo>
                  <a:lnTo>
                    <a:pt x="72161" y="435343"/>
                  </a:lnTo>
                  <a:lnTo>
                    <a:pt x="71564" y="435508"/>
                  </a:lnTo>
                  <a:lnTo>
                    <a:pt x="73748" y="440182"/>
                  </a:lnTo>
                  <a:lnTo>
                    <a:pt x="72542" y="440182"/>
                  </a:lnTo>
                  <a:lnTo>
                    <a:pt x="70942" y="436206"/>
                  </a:lnTo>
                  <a:lnTo>
                    <a:pt x="70878" y="436029"/>
                  </a:lnTo>
                  <a:lnTo>
                    <a:pt x="69837" y="436206"/>
                  </a:lnTo>
                  <a:lnTo>
                    <a:pt x="68414" y="434822"/>
                  </a:lnTo>
                  <a:lnTo>
                    <a:pt x="66840" y="432917"/>
                  </a:lnTo>
                  <a:lnTo>
                    <a:pt x="66840" y="451142"/>
                  </a:lnTo>
                  <a:lnTo>
                    <a:pt x="66382" y="450557"/>
                  </a:lnTo>
                  <a:lnTo>
                    <a:pt x="66294" y="450215"/>
                  </a:lnTo>
                  <a:lnTo>
                    <a:pt x="66205" y="448995"/>
                  </a:lnTo>
                  <a:lnTo>
                    <a:pt x="66382" y="448995"/>
                  </a:lnTo>
                  <a:lnTo>
                    <a:pt x="66382" y="449859"/>
                  </a:lnTo>
                  <a:lnTo>
                    <a:pt x="66560" y="450215"/>
                  </a:lnTo>
                  <a:lnTo>
                    <a:pt x="66560" y="450557"/>
                  </a:lnTo>
                  <a:lnTo>
                    <a:pt x="66840" y="451142"/>
                  </a:lnTo>
                  <a:lnTo>
                    <a:pt x="66840" y="432917"/>
                  </a:lnTo>
                  <a:lnTo>
                    <a:pt x="66560" y="432574"/>
                  </a:lnTo>
                  <a:lnTo>
                    <a:pt x="63792" y="430364"/>
                  </a:lnTo>
                  <a:lnTo>
                    <a:pt x="63792" y="446405"/>
                  </a:lnTo>
                  <a:lnTo>
                    <a:pt x="62572" y="446747"/>
                  </a:lnTo>
                  <a:lnTo>
                    <a:pt x="61201" y="446405"/>
                  </a:lnTo>
                  <a:lnTo>
                    <a:pt x="60680" y="445363"/>
                  </a:lnTo>
                  <a:lnTo>
                    <a:pt x="60591" y="445198"/>
                  </a:lnTo>
                  <a:lnTo>
                    <a:pt x="60502" y="443636"/>
                  </a:lnTo>
                  <a:lnTo>
                    <a:pt x="60680" y="443636"/>
                  </a:lnTo>
                  <a:lnTo>
                    <a:pt x="60680" y="444855"/>
                  </a:lnTo>
                  <a:lnTo>
                    <a:pt x="61366" y="446227"/>
                  </a:lnTo>
                  <a:lnTo>
                    <a:pt x="63360" y="446227"/>
                  </a:lnTo>
                  <a:lnTo>
                    <a:pt x="63563" y="445960"/>
                  </a:lnTo>
                  <a:lnTo>
                    <a:pt x="63792" y="446405"/>
                  </a:lnTo>
                  <a:lnTo>
                    <a:pt x="63792" y="430364"/>
                  </a:lnTo>
                  <a:lnTo>
                    <a:pt x="63093" y="429806"/>
                  </a:lnTo>
                  <a:lnTo>
                    <a:pt x="63093" y="436206"/>
                  </a:lnTo>
                  <a:lnTo>
                    <a:pt x="63093" y="436549"/>
                  </a:lnTo>
                  <a:lnTo>
                    <a:pt x="61366" y="435406"/>
                  </a:lnTo>
                  <a:lnTo>
                    <a:pt x="61366" y="443636"/>
                  </a:lnTo>
                  <a:lnTo>
                    <a:pt x="61201" y="443636"/>
                  </a:lnTo>
                  <a:lnTo>
                    <a:pt x="61074" y="443293"/>
                  </a:lnTo>
                  <a:lnTo>
                    <a:pt x="61023" y="442607"/>
                  </a:lnTo>
                  <a:lnTo>
                    <a:pt x="61175" y="442607"/>
                  </a:lnTo>
                  <a:lnTo>
                    <a:pt x="61112" y="443115"/>
                  </a:lnTo>
                  <a:lnTo>
                    <a:pt x="61277" y="443471"/>
                  </a:lnTo>
                  <a:lnTo>
                    <a:pt x="61366" y="443636"/>
                  </a:lnTo>
                  <a:lnTo>
                    <a:pt x="61366" y="435406"/>
                  </a:lnTo>
                  <a:lnTo>
                    <a:pt x="60502" y="434822"/>
                  </a:lnTo>
                  <a:lnTo>
                    <a:pt x="61201" y="424446"/>
                  </a:lnTo>
                  <a:lnTo>
                    <a:pt x="54622" y="431711"/>
                  </a:lnTo>
                  <a:lnTo>
                    <a:pt x="50482" y="430326"/>
                  </a:lnTo>
                  <a:lnTo>
                    <a:pt x="49237" y="431711"/>
                  </a:lnTo>
                  <a:lnTo>
                    <a:pt x="47536" y="433616"/>
                  </a:lnTo>
                  <a:lnTo>
                    <a:pt x="52514" y="436549"/>
                  </a:lnTo>
                  <a:lnTo>
                    <a:pt x="55143" y="438111"/>
                  </a:lnTo>
                  <a:lnTo>
                    <a:pt x="54457" y="438797"/>
                  </a:lnTo>
                  <a:lnTo>
                    <a:pt x="54178" y="439496"/>
                  </a:lnTo>
                  <a:lnTo>
                    <a:pt x="54102" y="440702"/>
                  </a:lnTo>
                  <a:lnTo>
                    <a:pt x="54102" y="440867"/>
                  </a:lnTo>
                  <a:lnTo>
                    <a:pt x="51854" y="439496"/>
                  </a:lnTo>
                  <a:lnTo>
                    <a:pt x="51955" y="440867"/>
                  </a:lnTo>
                  <a:lnTo>
                    <a:pt x="52070" y="442607"/>
                  </a:lnTo>
                  <a:lnTo>
                    <a:pt x="52184" y="444334"/>
                  </a:lnTo>
                  <a:lnTo>
                    <a:pt x="52209" y="444677"/>
                  </a:lnTo>
                  <a:lnTo>
                    <a:pt x="52324" y="446405"/>
                  </a:lnTo>
                  <a:lnTo>
                    <a:pt x="52374" y="447268"/>
                  </a:lnTo>
                  <a:lnTo>
                    <a:pt x="54800" y="444677"/>
                  </a:lnTo>
                  <a:lnTo>
                    <a:pt x="54952" y="445020"/>
                  </a:lnTo>
                  <a:lnTo>
                    <a:pt x="55016" y="445198"/>
                  </a:lnTo>
                  <a:lnTo>
                    <a:pt x="55321" y="445884"/>
                  </a:lnTo>
                  <a:lnTo>
                    <a:pt x="57302" y="453491"/>
                  </a:lnTo>
                  <a:lnTo>
                    <a:pt x="57391" y="453834"/>
                  </a:lnTo>
                  <a:lnTo>
                    <a:pt x="59118" y="449516"/>
                  </a:lnTo>
                  <a:lnTo>
                    <a:pt x="59029" y="446405"/>
                  </a:lnTo>
                  <a:lnTo>
                    <a:pt x="58928" y="445884"/>
                  </a:lnTo>
                  <a:lnTo>
                    <a:pt x="58813" y="445363"/>
                  </a:lnTo>
                  <a:lnTo>
                    <a:pt x="58775" y="445198"/>
                  </a:lnTo>
                  <a:lnTo>
                    <a:pt x="59753" y="446747"/>
                  </a:lnTo>
                  <a:lnTo>
                    <a:pt x="60845" y="448475"/>
                  </a:lnTo>
                  <a:lnTo>
                    <a:pt x="60617" y="448830"/>
                  </a:lnTo>
                  <a:lnTo>
                    <a:pt x="60502" y="448995"/>
                  </a:lnTo>
                  <a:lnTo>
                    <a:pt x="59232" y="450900"/>
                  </a:lnTo>
                  <a:lnTo>
                    <a:pt x="59232" y="451243"/>
                  </a:lnTo>
                  <a:lnTo>
                    <a:pt x="60655" y="453491"/>
                  </a:lnTo>
                  <a:lnTo>
                    <a:pt x="62750" y="456780"/>
                  </a:lnTo>
                  <a:lnTo>
                    <a:pt x="65176" y="457644"/>
                  </a:lnTo>
                  <a:lnTo>
                    <a:pt x="68808" y="458685"/>
                  </a:lnTo>
                  <a:lnTo>
                    <a:pt x="70878" y="459371"/>
                  </a:lnTo>
                  <a:lnTo>
                    <a:pt x="70942" y="461276"/>
                  </a:lnTo>
                  <a:lnTo>
                    <a:pt x="70980" y="462140"/>
                  </a:lnTo>
                  <a:lnTo>
                    <a:pt x="70967" y="464731"/>
                  </a:lnTo>
                  <a:lnTo>
                    <a:pt x="70789" y="465772"/>
                  </a:lnTo>
                  <a:lnTo>
                    <a:pt x="70700" y="466293"/>
                  </a:lnTo>
                  <a:lnTo>
                    <a:pt x="70243" y="467677"/>
                  </a:lnTo>
                  <a:lnTo>
                    <a:pt x="70129" y="468020"/>
                  </a:lnTo>
                  <a:lnTo>
                    <a:pt x="70015" y="468363"/>
                  </a:lnTo>
                  <a:lnTo>
                    <a:pt x="69151" y="470090"/>
                  </a:lnTo>
                  <a:lnTo>
                    <a:pt x="69151" y="470268"/>
                  </a:lnTo>
                  <a:lnTo>
                    <a:pt x="68973" y="470268"/>
                  </a:lnTo>
                  <a:lnTo>
                    <a:pt x="68922" y="470433"/>
                  </a:lnTo>
                  <a:lnTo>
                    <a:pt x="73647" y="470433"/>
                  </a:lnTo>
                  <a:lnTo>
                    <a:pt x="74218" y="470433"/>
                  </a:lnTo>
                  <a:lnTo>
                    <a:pt x="73469" y="470611"/>
                  </a:lnTo>
                  <a:lnTo>
                    <a:pt x="74980" y="470611"/>
                  </a:lnTo>
                  <a:lnTo>
                    <a:pt x="75107" y="470433"/>
                  </a:lnTo>
                  <a:lnTo>
                    <a:pt x="75260" y="470433"/>
                  </a:lnTo>
                  <a:lnTo>
                    <a:pt x="75463" y="470128"/>
                  </a:lnTo>
                  <a:lnTo>
                    <a:pt x="76758" y="469747"/>
                  </a:lnTo>
                  <a:lnTo>
                    <a:pt x="78308" y="469404"/>
                  </a:lnTo>
                  <a:lnTo>
                    <a:pt x="76784" y="468223"/>
                  </a:lnTo>
                  <a:lnTo>
                    <a:pt x="76923" y="468020"/>
                  </a:lnTo>
                  <a:lnTo>
                    <a:pt x="78486" y="469226"/>
                  </a:lnTo>
                  <a:lnTo>
                    <a:pt x="81597" y="468541"/>
                  </a:lnTo>
                  <a:lnTo>
                    <a:pt x="84531" y="467677"/>
                  </a:lnTo>
                  <a:lnTo>
                    <a:pt x="87642" y="466801"/>
                  </a:lnTo>
                  <a:lnTo>
                    <a:pt x="86271" y="464731"/>
                  </a:lnTo>
                  <a:lnTo>
                    <a:pt x="84023" y="464210"/>
                  </a:lnTo>
                  <a:lnTo>
                    <a:pt x="84531" y="462140"/>
                  </a:lnTo>
                  <a:lnTo>
                    <a:pt x="89027" y="465772"/>
                  </a:lnTo>
                  <a:lnTo>
                    <a:pt x="85572" y="455739"/>
                  </a:lnTo>
                  <a:lnTo>
                    <a:pt x="84366" y="461276"/>
                  </a:lnTo>
                  <a:lnTo>
                    <a:pt x="83502" y="458165"/>
                  </a:lnTo>
                  <a:lnTo>
                    <a:pt x="80187" y="454990"/>
                  </a:lnTo>
                  <a:lnTo>
                    <a:pt x="81597" y="451764"/>
                  </a:lnTo>
                  <a:lnTo>
                    <a:pt x="79527" y="451396"/>
                  </a:lnTo>
                  <a:lnTo>
                    <a:pt x="79527" y="454355"/>
                  </a:lnTo>
                  <a:lnTo>
                    <a:pt x="78854" y="456780"/>
                  </a:lnTo>
                  <a:lnTo>
                    <a:pt x="79171" y="457301"/>
                  </a:lnTo>
                  <a:lnTo>
                    <a:pt x="78841" y="456780"/>
                  </a:lnTo>
                  <a:lnTo>
                    <a:pt x="78714" y="457301"/>
                  </a:lnTo>
                  <a:lnTo>
                    <a:pt x="78143" y="459371"/>
                  </a:lnTo>
                  <a:lnTo>
                    <a:pt x="77279" y="457644"/>
                  </a:lnTo>
                  <a:lnTo>
                    <a:pt x="73647" y="455396"/>
                  </a:lnTo>
                  <a:lnTo>
                    <a:pt x="76758" y="453491"/>
                  </a:lnTo>
                  <a:lnTo>
                    <a:pt x="77304" y="454355"/>
                  </a:lnTo>
                  <a:lnTo>
                    <a:pt x="78841" y="456780"/>
                  </a:lnTo>
                  <a:lnTo>
                    <a:pt x="79527" y="454355"/>
                  </a:lnTo>
                  <a:lnTo>
                    <a:pt x="79527" y="451396"/>
                  </a:lnTo>
                  <a:lnTo>
                    <a:pt x="77787" y="451078"/>
                  </a:lnTo>
                  <a:lnTo>
                    <a:pt x="77863" y="450215"/>
                  </a:lnTo>
                  <a:lnTo>
                    <a:pt x="77965" y="448830"/>
                  </a:lnTo>
                  <a:lnTo>
                    <a:pt x="76238" y="448995"/>
                  </a:lnTo>
                  <a:lnTo>
                    <a:pt x="74676" y="449351"/>
                  </a:lnTo>
                  <a:lnTo>
                    <a:pt x="74269" y="447611"/>
                  </a:lnTo>
                  <a:lnTo>
                    <a:pt x="74180" y="447268"/>
                  </a:lnTo>
                  <a:lnTo>
                    <a:pt x="74053" y="446747"/>
                  </a:lnTo>
                  <a:lnTo>
                    <a:pt x="73977" y="446405"/>
                  </a:lnTo>
                  <a:lnTo>
                    <a:pt x="73850" y="445884"/>
                  </a:lnTo>
                  <a:lnTo>
                    <a:pt x="73723" y="445363"/>
                  </a:lnTo>
                  <a:lnTo>
                    <a:pt x="73647" y="445020"/>
                  </a:lnTo>
                  <a:lnTo>
                    <a:pt x="73990" y="444334"/>
                  </a:lnTo>
                  <a:lnTo>
                    <a:pt x="75196" y="445363"/>
                  </a:lnTo>
                  <a:lnTo>
                    <a:pt x="75272" y="444677"/>
                  </a:lnTo>
                  <a:lnTo>
                    <a:pt x="75374" y="443814"/>
                  </a:lnTo>
                  <a:lnTo>
                    <a:pt x="78663" y="444334"/>
                  </a:lnTo>
                  <a:lnTo>
                    <a:pt x="84709" y="448995"/>
                  </a:lnTo>
                  <a:lnTo>
                    <a:pt x="87185" y="445363"/>
                  </a:lnTo>
                  <a:lnTo>
                    <a:pt x="87299" y="445198"/>
                  </a:lnTo>
                  <a:lnTo>
                    <a:pt x="88341" y="443992"/>
                  </a:lnTo>
                  <a:lnTo>
                    <a:pt x="87642" y="441566"/>
                  </a:lnTo>
                  <a:lnTo>
                    <a:pt x="86271" y="440182"/>
                  </a:lnTo>
                  <a:lnTo>
                    <a:pt x="87591" y="436651"/>
                  </a:lnTo>
                  <a:lnTo>
                    <a:pt x="90627" y="438200"/>
                  </a:lnTo>
                  <a:lnTo>
                    <a:pt x="94234" y="435241"/>
                  </a:lnTo>
                  <a:lnTo>
                    <a:pt x="94005" y="435241"/>
                  </a:lnTo>
                  <a:lnTo>
                    <a:pt x="93853" y="434644"/>
                  </a:lnTo>
                  <a:lnTo>
                    <a:pt x="93751" y="434263"/>
                  </a:lnTo>
                  <a:lnTo>
                    <a:pt x="93687" y="434009"/>
                  </a:lnTo>
                  <a:lnTo>
                    <a:pt x="93624" y="433755"/>
                  </a:lnTo>
                  <a:lnTo>
                    <a:pt x="93522" y="433374"/>
                  </a:lnTo>
                  <a:lnTo>
                    <a:pt x="93967" y="431850"/>
                  </a:lnTo>
                  <a:lnTo>
                    <a:pt x="94043" y="431596"/>
                  </a:lnTo>
                  <a:lnTo>
                    <a:pt x="94107" y="431241"/>
                  </a:lnTo>
                  <a:lnTo>
                    <a:pt x="94183" y="430834"/>
                  </a:lnTo>
                  <a:lnTo>
                    <a:pt x="94272" y="430326"/>
                  </a:lnTo>
                  <a:lnTo>
                    <a:pt x="94386" y="429691"/>
                  </a:lnTo>
                  <a:lnTo>
                    <a:pt x="94462" y="429945"/>
                  </a:lnTo>
                  <a:lnTo>
                    <a:pt x="94564" y="430326"/>
                  </a:lnTo>
                  <a:lnTo>
                    <a:pt x="94602" y="430453"/>
                  </a:lnTo>
                  <a:lnTo>
                    <a:pt x="94703" y="430834"/>
                  </a:lnTo>
                  <a:lnTo>
                    <a:pt x="94818" y="431241"/>
                  </a:lnTo>
                  <a:lnTo>
                    <a:pt x="94907" y="431596"/>
                  </a:lnTo>
                  <a:lnTo>
                    <a:pt x="95389" y="433374"/>
                  </a:lnTo>
                  <a:lnTo>
                    <a:pt x="95529" y="433374"/>
                  </a:lnTo>
                  <a:lnTo>
                    <a:pt x="96227" y="432435"/>
                  </a:lnTo>
                  <a:lnTo>
                    <a:pt x="95961" y="433374"/>
                  </a:lnTo>
                  <a:lnTo>
                    <a:pt x="95846" y="433755"/>
                  </a:lnTo>
                  <a:lnTo>
                    <a:pt x="95770" y="434009"/>
                  </a:lnTo>
                  <a:lnTo>
                    <a:pt x="94259" y="435241"/>
                  </a:lnTo>
                  <a:lnTo>
                    <a:pt x="94373" y="437057"/>
                  </a:lnTo>
                  <a:lnTo>
                    <a:pt x="94602" y="437692"/>
                  </a:lnTo>
                  <a:lnTo>
                    <a:pt x="95732" y="439724"/>
                  </a:lnTo>
                  <a:lnTo>
                    <a:pt x="97497" y="442899"/>
                  </a:lnTo>
                  <a:lnTo>
                    <a:pt x="97713" y="443280"/>
                  </a:lnTo>
                  <a:lnTo>
                    <a:pt x="99060" y="445693"/>
                  </a:lnTo>
                  <a:lnTo>
                    <a:pt x="100266" y="443433"/>
                  </a:lnTo>
                  <a:lnTo>
                    <a:pt x="100965" y="447217"/>
                  </a:lnTo>
                  <a:lnTo>
                    <a:pt x="104076" y="442899"/>
                  </a:lnTo>
                  <a:lnTo>
                    <a:pt x="105003" y="445185"/>
                  </a:lnTo>
                  <a:lnTo>
                    <a:pt x="105105" y="445439"/>
                  </a:lnTo>
                  <a:lnTo>
                    <a:pt x="102692" y="447852"/>
                  </a:lnTo>
                  <a:lnTo>
                    <a:pt x="100965" y="447217"/>
                  </a:lnTo>
                  <a:lnTo>
                    <a:pt x="101358" y="447852"/>
                  </a:lnTo>
                  <a:lnTo>
                    <a:pt x="101904" y="448741"/>
                  </a:lnTo>
                  <a:lnTo>
                    <a:pt x="102146" y="449122"/>
                  </a:lnTo>
                  <a:lnTo>
                    <a:pt x="104597" y="453059"/>
                  </a:lnTo>
                  <a:lnTo>
                    <a:pt x="104597" y="453821"/>
                  </a:lnTo>
                  <a:lnTo>
                    <a:pt x="101130" y="451408"/>
                  </a:lnTo>
                  <a:lnTo>
                    <a:pt x="99275" y="453821"/>
                  </a:lnTo>
                  <a:lnTo>
                    <a:pt x="98196" y="455218"/>
                  </a:lnTo>
                  <a:lnTo>
                    <a:pt x="100444" y="458647"/>
                  </a:lnTo>
                  <a:lnTo>
                    <a:pt x="99923" y="459155"/>
                  </a:lnTo>
                  <a:lnTo>
                    <a:pt x="100114" y="459790"/>
                  </a:lnTo>
                  <a:lnTo>
                    <a:pt x="100266" y="460298"/>
                  </a:lnTo>
                  <a:lnTo>
                    <a:pt x="100965" y="459790"/>
                  </a:lnTo>
                  <a:lnTo>
                    <a:pt x="101485" y="460806"/>
                  </a:lnTo>
                  <a:lnTo>
                    <a:pt x="101485" y="461949"/>
                  </a:lnTo>
                  <a:lnTo>
                    <a:pt x="101307" y="462965"/>
                  </a:lnTo>
                  <a:lnTo>
                    <a:pt x="107353" y="461187"/>
                  </a:lnTo>
                  <a:lnTo>
                    <a:pt x="119291" y="457123"/>
                  </a:lnTo>
                  <a:lnTo>
                    <a:pt x="118592" y="455726"/>
                  </a:lnTo>
                  <a:lnTo>
                    <a:pt x="117729" y="454583"/>
                  </a:lnTo>
                  <a:lnTo>
                    <a:pt x="116522" y="453821"/>
                  </a:lnTo>
                  <a:lnTo>
                    <a:pt x="118071" y="451916"/>
                  </a:lnTo>
                  <a:lnTo>
                    <a:pt x="122402" y="449249"/>
                  </a:lnTo>
                  <a:lnTo>
                    <a:pt x="122402" y="450011"/>
                  </a:lnTo>
                  <a:lnTo>
                    <a:pt x="122059" y="450519"/>
                  </a:lnTo>
                  <a:lnTo>
                    <a:pt x="123088" y="450519"/>
                  </a:lnTo>
                  <a:lnTo>
                    <a:pt x="123190" y="451408"/>
                  </a:lnTo>
                  <a:lnTo>
                    <a:pt x="123240" y="451916"/>
                  </a:lnTo>
                  <a:lnTo>
                    <a:pt x="124129" y="453821"/>
                  </a:lnTo>
                  <a:lnTo>
                    <a:pt x="124053" y="454583"/>
                  </a:lnTo>
                  <a:lnTo>
                    <a:pt x="123952" y="455472"/>
                  </a:lnTo>
                  <a:lnTo>
                    <a:pt x="130873" y="453059"/>
                  </a:lnTo>
                  <a:lnTo>
                    <a:pt x="137782" y="450900"/>
                  </a:lnTo>
                  <a:lnTo>
                    <a:pt x="144703" y="448106"/>
                  </a:lnTo>
                  <a:lnTo>
                    <a:pt x="141592" y="449122"/>
                  </a:lnTo>
                  <a:lnTo>
                    <a:pt x="140208" y="445693"/>
                  </a:lnTo>
                  <a:lnTo>
                    <a:pt x="140106" y="445439"/>
                  </a:lnTo>
                  <a:lnTo>
                    <a:pt x="140004" y="445185"/>
                  </a:lnTo>
                  <a:lnTo>
                    <a:pt x="140550" y="445693"/>
                  </a:lnTo>
                  <a:lnTo>
                    <a:pt x="140652" y="443788"/>
                  </a:lnTo>
                  <a:lnTo>
                    <a:pt x="140779" y="441375"/>
                  </a:lnTo>
                  <a:lnTo>
                    <a:pt x="140893" y="439089"/>
                  </a:lnTo>
                  <a:lnTo>
                    <a:pt x="143306" y="440486"/>
                  </a:lnTo>
                  <a:lnTo>
                    <a:pt x="144183" y="440994"/>
                  </a:lnTo>
                  <a:lnTo>
                    <a:pt x="144526" y="442010"/>
                  </a:lnTo>
                  <a:lnTo>
                    <a:pt x="144716" y="442391"/>
                  </a:lnTo>
                  <a:lnTo>
                    <a:pt x="145389" y="443788"/>
                  </a:lnTo>
                  <a:lnTo>
                    <a:pt x="146951" y="443788"/>
                  </a:lnTo>
                  <a:lnTo>
                    <a:pt x="148501" y="442391"/>
                  </a:lnTo>
                  <a:lnTo>
                    <a:pt x="149885" y="443788"/>
                  </a:lnTo>
                  <a:lnTo>
                    <a:pt x="150583" y="444677"/>
                  </a:lnTo>
                  <a:lnTo>
                    <a:pt x="151015" y="444804"/>
                  </a:lnTo>
                  <a:lnTo>
                    <a:pt x="152133" y="445185"/>
                  </a:lnTo>
                  <a:lnTo>
                    <a:pt x="161988" y="440994"/>
                  </a:lnTo>
                  <a:lnTo>
                    <a:pt x="167005" y="438708"/>
                  </a:lnTo>
                  <a:close/>
                </a:path>
                <a:path w="565150" h="483869">
                  <a:moveTo>
                    <a:pt x="171234" y="409359"/>
                  </a:moveTo>
                  <a:lnTo>
                    <a:pt x="167220" y="409359"/>
                  </a:lnTo>
                  <a:lnTo>
                    <a:pt x="169862" y="410781"/>
                  </a:lnTo>
                  <a:lnTo>
                    <a:pt x="171234" y="409359"/>
                  </a:lnTo>
                  <a:close/>
                </a:path>
                <a:path w="565150" h="483869">
                  <a:moveTo>
                    <a:pt x="178587" y="433616"/>
                  </a:moveTo>
                  <a:lnTo>
                    <a:pt x="176682" y="433616"/>
                  </a:lnTo>
                  <a:lnTo>
                    <a:pt x="175818" y="433781"/>
                  </a:lnTo>
                  <a:lnTo>
                    <a:pt x="175653" y="435000"/>
                  </a:lnTo>
                  <a:lnTo>
                    <a:pt x="176682" y="434479"/>
                  </a:lnTo>
                  <a:lnTo>
                    <a:pt x="177723" y="434136"/>
                  </a:lnTo>
                  <a:lnTo>
                    <a:pt x="178587" y="433616"/>
                  </a:lnTo>
                  <a:close/>
                </a:path>
                <a:path w="565150" h="483869">
                  <a:moveTo>
                    <a:pt x="179285" y="431634"/>
                  </a:moveTo>
                  <a:lnTo>
                    <a:pt x="176682" y="426021"/>
                  </a:lnTo>
                  <a:lnTo>
                    <a:pt x="175133" y="427291"/>
                  </a:lnTo>
                  <a:lnTo>
                    <a:pt x="174434" y="431101"/>
                  </a:lnTo>
                  <a:lnTo>
                    <a:pt x="178422" y="431101"/>
                  </a:lnTo>
                  <a:lnTo>
                    <a:pt x="179285" y="431634"/>
                  </a:lnTo>
                  <a:close/>
                </a:path>
                <a:path w="565150" h="483869">
                  <a:moveTo>
                    <a:pt x="179628" y="432371"/>
                  </a:moveTo>
                  <a:lnTo>
                    <a:pt x="179603" y="431825"/>
                  </a:lnTo>
                  <a:lnTo>
                    <a:pt x="179285" y="431634"/>
                  </a:lnTo>
                  <a:lnTo>
                    <a:pt x="179628" y="432371"/>
                  </a:lnTo>
                  <a:close/>
                </a:path>
                <a:path w="565150" h="483869">
                  <a:moveTo>
                    <a:pt x="205016" y="365290"/>
                  </a:moveTo>
                  <a:lnTo>
                    <a:pt x="204800" y="365150"/>
                  </a:lnTo>
                  <a:lnTo>
                    <a:pt x="204711" y="365290"/>
                  </a:lnTo>
                  <a:lnTo>
                    <a:pt x="205016" y="365290"/>
                  </a:lnTo>
                  <a:close/>
                </a:path>
                <a:path w="565150" h="483869">
                  <a:moveTo>
                    <a:pt x="220256" y="321881"/>
                  </a:moveTo>
                  <a:lnTo>
                    <a:pt x="220192" y="321437"/>
                  </a:lnTo>
                  <a:lnTo>
                    <a:pt x="219633" y="320992"/>
                  </a:lnTo>
                  <a:lnTo>
                    <a:pt x="219290" y="320992"/>
                  </a:lnTo>
                  <a:lnTo>
                    <a:pt x="220256" y="321881"/>
                  </a:lnTo>
                  <a:close/>
                </a:path>
                <a:path w="565150" h="483869">
                  <a:moveTo>
                    <a:pt x="247396" y="271614"/>
                  </a:moveTo>
                  <a:lnTo>
                    <a:pt x="244805" y="271780"/>
                  </a:lnTo>
                  <a:lnTo>
                    <a:pt x="243598" y="272135"/>
                  </a:lnTo>
                  <a:lnTo>
                    <a:pt x="244805" y="275767"/>
                  </a:lnTo>
                  <a:lnTo>
                    <a:pt x="246011" y="275767"/>
                  </a:lnTo>
                  <a:lnTo>
                    <a:pt x="246710" y="274726"/>
                  </a:lnTo>
                  <a:lnTo>
                    <a:pt x="247396" y="271614"/>
                  </a:lnTo>
                  <a:close/>
                </a:path>
                <a:path w="565150" h="483869">
                  <a:moveTo>
                    <a:pt x="260007" y="361073"/>
                  </a:moveTo>
                  <a:lnTo>
                    <a:pt x="259461" y="359905"/>
                  </a:lnTo>
                  <a:lnTo>
                    <a:pt x="259524" y="360514"/>
                  </a:lnTo>
                  <a:lnTo>
                    <a:pt x="260007" y="361073"/>
                  </a:lnTo>
                  <a:close/>
                </a:path>
                <a:path w="565150" h="483869">
                  <a:moveTo>
                    <a:pt x="260883" y="228384"/>
                  </a:moveTo>
                  <a:lnTo>
                    <a:pt x="260299" y="228041"/>
                  </a:lnTo>
                  <a:lnTo>
                    <a:pt x="260426" y="228219"/>
                  </a:lnTo>
                  <a:lnTo>
                    <a:pt x="260502" y="228384"/>
                  </a:lnTo>
                  <a:lnTo>
                    <a:pt x="260883" y="228384"/>
                  </a:lnTo>
                  <a:close/>
                </a:path>
                <a:path w="565150" h="483869">
                  <a:moveTo>
                    <a:pt x="267627" y="268668"/>
                  </a:moveTo>
                  <a:lnTo>
                    <a:pt x="257771" y="263144"/>
                  </a:lnTo>
                  <a:lnTo>
                    <a:pt x="257429" y="262978"/>
                  </a:lnTo>
                  <a:lnTo>
                    <a:pt x="257429" y="269024"/>
                  </a:lnTo>
                  <a:lnTo>
                    <a:pt x="255866" y="271780"/>
                  </a:lnTo>
                  <a:lnTo>
                    <a:pt x="255981" y="272656"/>
                  </a:lnTo>
                  <a:lnTo>
                    <a:pt x="256044" y="273164"/>
                  </a:lnTo>
                  <a:lnTo>
                    <a:pt x="255866" y="272656"/>
                  </a:lnTo>
                  <a:lnTo>
                    <a:pt x="255524" y="271957"/>
                  </a:lnTo>
                  <a:lnTo>
                    <a:pt x="255003" y="271780"/>
                  </a:lnTo>
                  <a:lnTo>
                    <a:pt x="254939" y="271094"/>
                  </a:lnTo>
                  <a:lnTo>
                    <a:pt x="254838" y="270052"/>
                  </a:lnTo>
                  <a:lnTo>
                    <a:pt x="253111" y="268846"/>
                  </a:lnTo>
                  <a:lnTo>
                    <a:pt x="252590" y="267284"/>
                  </a:lnTo>
                  <a:lnTo>
                    <a:pt x="252679" y="266598"/>
                  </a:lnTo>
                  <a:lnTo>
                    <a:pt x="252412" y="266077"/>
                  </a:lnTo>
                  <a:lnTo>
                    <a:pt x="251891" y="265557"/>
                  </a:lnTo>
                  <a:lnTo>
                    <a:pt x="253276" y="266598"/>
                  </a:lnTo>
                  <a:lnTo>
                    <a:pt x="256222" y="267119"/>
                  </a:lnTo>
                  <a:lnTo>
                    <a:pt x="257213" y="268668"/>
                  </a:lnTo>
                  <a:lnTo>
                    <a:pt x="257314" y="268846"/>
                  </a:lnTo>
                  <a:lnTo>
                    <a:pt x="257429" y="269024"/>
                  </a:lnTo>
                  <a:lnTo>
                    <a:pt x="257429" y="262978"/>
                  </a:lnTo>
                  <a:lnTo>
                    <a:pt x="253276" y="260896"/>
                  </a:lnTo>
                  <a:lnTo>
                    <a:pt x="251891" y="259676"/>
                  </a:lnTo>
                  <a:lnTo>
                    <a:pt x="252755" y="256921"/>
                  </a:lnTo>
                  <a:lnTo>
                    <a:pt x="251485" y="256921"/>
                  </a:lnTo>
                  <a:lnTo>
                    <a:pt x="251371" y="253809"/>
                  </a:lnTo>
                  <a:lnTo>
                    <a:pt x="251028" y="252945"/>
                  </a:lnTo>
                  <a:lnTo>
                    <a:pt x="250863" y="251383"/>
                  </a:lnTo>
                  <a:lnTo>
                    <a:pt x="250164" y="251383"/>
                  </a:lnTo>
                  <a:lnTo>
                    <a:pt x="247053" y="251726"/>
                  </a:lnTo>
                  <a:lnTo>
                    <a:pt x="250507" y="256921"/>
                  </a:lnTo>
                  <a:lnTo>
                    <a:pt x="249999" y="256921"/>
                  </a:lnTo>
                  <a:lnTo>
                    <a:pt x="248615" y="257949"/>
                  </a:lnTo>
                  <a:lnTo>
                    <a:pt x="250507" y="264871"/>
                  </a:lnTo>
                  <a:lnTo>
                    <a:pt x="251371" y="265557"/>
                  </a:lnTo>
                  <a:lnTo>
                    <a:pt x="251028" y="266598"/>
                  </a:lnTo>
                  <a:lnTo>
                    <a:pt x="250977" y="266776"/>
                  </a:lnTo>
                  <a:lnTo>
                    <a:pt x="250863" y="267119"/>
                  </a:lnTo>
                  <a:lnTo>
                    <a:pt x="248780" y="267119"/>
                  </a:lnTo>
                  <a:lnTo>
                    <a:pt x="247916" y="268160"/>
                  </a:lnTo>
                  <a:lnTo>
                    <a:pt x="248018" y="269024"/>
                  </a:lnTo>
                  <a:lnTo>
                    <a:pt x="248094" y="269709"/>
                  </a:lnTo>
                  <a:lnTo>
                    <a:pt x="247751" y="269709"/>
                  </a:lnTo>
                  <a:lnTo>
                    <a:pt x="248615" y="270573"/>
                  </a:lnTo>
                  <a:lnTo>
                    <a:pt x="248259" y="271094"/>
                  </a:lnTo>
                  <a:lnTo>
                    <a:pt x="248615" y="272478"/>
                  </a:lnTo>
                  <a:lnTo>
                    <a:pt x="248704" y="273164"/>
                  </a:lnTo>
                  <a:lnTo>
                    <a:pt x="248754" y="273519"/>
                  </a:lnTo>
                  <a:lnTo>
                    <a:pt x="248805" y="273862"/>
                  </a:lnTo>
                  <a:lnTo>
                    <a:pt x="248907" y="274548"/>
                  </a:lnTo>
                  <a:lnTo>
                    <a:pt x="248958" y="274891"/>
                  </a:lnTo>
                  <a:lnTo>
                    <a:pt x="251371" y="273862"/>
                  </a:lnTo>
                  <a:lnTo>
                    <a:pt x="251548" y="274027"/>
                  </a:lnTo>
                  <a:lnTo>
                    <a:pt x="252755" y="275247"/>
                  </a:lnTo>
                  <a:lnTo>
                    <a:pt x="251206" y="279044"/>
                  </a:lnTo>
                  <a:lnTo>
                    <a:pt x="255701" y="276275"/>
                  </a:lnTo>
                  <a:lnTo>
                    <a:pt x="255854" y="275247"/>
                  </a:lnTo>
                  <a:lnTo>
                    <a:pt x="255968" y="274548"/>
                  </a:lnTo>
                  <a:lnTo>
                    <a:pt x="256044" y="274027"/>
                  </a:lnTo>
                  <a:lnTo>
                    <a:pt x="256374" y="279044"/>
                  </a:lnTo>
                  <a:lnTo>
                    <a:pt x="256387" y="279222"/>
                  </a:lnTo>
                  <a:lnTo>
                    <a:pt x="267284" y="281292"/>
                  </a:lnTo>
                  <a:lnTo>
                    <a:pt x="262928" y="274027"/>
                  </a:lnTo>
                  <a:lnTo>
                    <a:pt x="262826" y="273862"/>
                  </a:lnTo>
                  <a:lnTo>
                    <a:pt x="262712" y="273685"/>
                  </a:lnTo>
                  <a:lnTo>
                    <a:pt x="262610" y="273519"/>
                  </a:lnTo>
                  <a:lnTo>
                    <a:pt x="263309" y="273685"/>
                  </a:lnTo>
                  <a:lnTo>
                    <a:pt x="263829" y="274027"/>
                  </a:lnTo>
                  <a:lnTo>
                    <a:pt x="264337" y="274548"/>
                  </a:lnTo>
                  <a:lnTo>
                    <a:pt x="267436" y="269024"/>
                  </a:lnTo>
                  <a:lnTo>
                    <a:pt x="267538" y="268846"/>
                  </a:lnTo>
                  <a:lnTo>
                    <a:pt x="267627" y="268668"/>
                  </a:lnTo>
                  <a:close/>
                </a:path>
                <a:path w="565150" h="483869">
                  <a:moveTo>
                    <a:pt x="268833" y="379031"/>
                  </a:moveTo>
                  <a:lnTo>
                    <a:pt x="268820" y="378853"/>
                  </a:lnTo>
                  <a:lnTo>
                    <a:pt x="268579" y="379031"/>
                  </a:lnTo>
                  <a:lnTo>
                    <a:pt x="268833" y="379031"/>
                  </a:lnTo>
                  <a:close/>
                </a:path>
                <a:path w="565150" h="483869">
                  <a:moveTo>
                    <a:pt x="280454" y="357200"/>
                  </a:moveTo>
                  <a:lnTo>
                    <a:pt x="279996" y="357200"/>
                  </a:lnTo>
                  <a:lnTo>
                    <a:pt x="280428" y="357441"/>
                  </a:lnTo>
                  <a:lnTo>
                    <a:pt x="280454" y="357200"/>
                  </a:lnTo>
                  <a:close/>
                </a:path>
                <a:path w="565150" h="483869">
                  <a:moveTo>
                    <a:pt x="284048" y="217322"/>
                  </a:moveTo>
                  <a:lnTo>
                    <a:pt x="282663" y="215074"/>
                  </a:lnTo>
                  <a:lnTo>
                    <a:pt x="282663" y="214909"/>
                  </a:lnTo>
                  <a:lnTo>
                    <a:pt x="281635" y="214909"/>
                  </a:lnTo>
                  <a:lnTo>
                    <a:pt x="280047" y="215696"/>
                  </a:lnTo>
                  <a:lnTo>
                    <a:pt x="280073" y="215417"/>
                  </a:lnTo>
                  <a:lnTo>
                    <a:pt x="278003" y="214210"/>
                  </a:lnTo>
                  <a:lnTo>
                    <a:pt x="274078" y="214795"/>
                  </a:lnTo>
                  <a:lnTo>
                    <a:pt x="275640" y="219049"/>
                  </a:lnTo>
                  <a:lnTo>
                    <a:pt x="279387" y="222135"/>
                  </a:lnTo>
                  <a:lnTo>
                    <a:pt x="281978" y="219227"/>
                  </a:lnTo>
                  <a:lnTo>
                    <a:pt x="279908" y="218363"/>
                  </a:lnTo>
                  <a:lnTo>
                    <a:pt x="280035" y="216090"/>
                  </a:lnTo>
                  <a:lnTo>
                    <a:pt x="284048" y="217322"/>
                  </a:lnTo>
                  <a:close/>
                </a:path>
                <a:path w="565150" h="483869">
                  <a:moveTo>
                    <a:pt x="284911" y="210235"/>
                  </a:moveTo>
                  <a:lnTo>
                    <a:pt x="282155" y="206781"/>
                  </a:lnTo>
                  <a:lnTo>
                    <a:pt x="281457" y="211099"/>
                  </a:lnTo>
                  <a:lnTo>
                    <a:pt x="284403" y="211099"/>
                  </a:lnTo>
                  <a:lnTo>
                    <a:pt x="284911" y="210235"/>
                  </a:lnTo>
                  <a:close/>
                </a:path>
                <a:path w="565150" h="483869">
                  <a:moveTo>
                    <a:pt x="285610" y="204012"/>
                  </a:moveTo>
                  <a:lnTo>
                    <a:pt x="285432" y="203669"/>
                  </a:lnTo>
                  <a:lnTo>
                    <a:pt x="285089" y="202806"/>
                  </a:lnTo>
                  <a:lnTo>
                    <a:pt x="284403" y="202107"/>
                  </a:lnTo>
                  <a:lnTo>
                    <a:pt x="283705" y="202450"/>
                  </a:lnTo>
                  <a:lnTo>
                    <a:pt x="282155" y="203835"/>
                  </a:lnTo>
                  <a:lnTo>
                    <a:pt x="284911" y="204355"/>
                  </a:lnTo>
                  <a:lnTo>
                    <a:pt x="285610" y="204876"/>
                  </a:lnTo>
                  <a:lnTo>
                    <a:pt x="285610" y="204012"/>
                  </a:lnTo>
                  <a:close/>
                </a:path>
                <a:path w="565150" h="483869">
                  <a:moveTo>
                    <a:pt x="290106" y="250863"/>
                  </a:moveTo>
                  <a:lnTo>
                    <a:pt x="289064" y="245160"/>
                  </a:lnTo>
                  <a:lnTo>
                    <a:pt x="287680" y="242570"/>
                  </a:lnTo>
                  <a:lnTo>
                    <a:pt x="285432" y="235826"/>
                  </a:lnTo>
                  <a:lnTo>
                    <a:pt x="283121" y="240144"/>
                  </a:lnTo>
                  <a:lnTo>
                    <a:pt x="283032" y="240322"/>
                  </a:lnTo>
                  <a:lnTo>
                    <a:pt x="282930" y="240487"/>
                  </a:lnTo>
                  <a:lnTo>
                    <a:pt x="282841" y="240665"/>
                  </a:lnTo>
                  <a:lnTo>
                    <a:pt x="282841" y="240487"/>
                  </a:lnTo>
                  <a:lnTo>
                    <a:pt x="283019" y="240322"/>
                  </a:lnTo>
                  <a:lnTo>
                    <a:pt x="282841" y="240144"/>
                  </a:lnTo>
                  <a:lnTo>
                    <a:pt x="278523" y="236855"/>
                  </a:lnTo>
                  <a:lnTo>
                    <a:pt x="275412" y="228739"/>
                  </a:lnTo>
                  <a:lnTo>
                    <a:pt x="268833" y="229247"/>
                  </a:lnTo>
                  <a:lnTo>
                    <a:pt x="267284" y="222161"/>
                  </a:lnTo>
                  <a:lnTo>
                    <a:pt x="264706" y="225679"/>
                  </a:lnTo>
                  <a:lnTo>
                    <a:pt x="263309" y="223723"/>
                  </a:lnTo>
                  <a:lnTo>
                    <a:pt x="261226" y="218706"/>
                  </a:lnTo>
                  <a:lnTo>
                    <a:pt x="254317" y="218363"/>
                  </a:lnTo>
                  <a:lnTo>
                    <a:pt x="257251" y="224764"/>
                  </a:lnTo>
                  <a:lnTo>
                    <a:pt x="257086" y="226136"/>
                  </a:lnTo>
                  <a:lnTo>
                    <a:pt x="258546" y="227012"/>
                  </a:lnTo>
                  <a:lnTo>
                    <a:pt x="260299" y="228041"/>
                  </a:lnTo>
                  <a:lnTo>
                    <a:pt x="259854" y="227012"/>
                  </a:lnTo>
                  <a:lnTo>
                    <a:pt x="263321" y="227558"/>
                  </a:lnTo>
                  <a:lnTo>
                    <a:pt x="262089" y="229247"/>
                  </a:lnTo>
                  <a:lnTo>
                    <a:pt x="261581" y="229946"/>
                  </a:lnTo>
                  <a:lnTo>
                    <a:pt x="265557" y="231673"/>
                  </a:lnTo>
                  <a:lnTo>
                    <a:pt x="262686" y="233794"/>
                  </a:lnTo>
                  <a:lnTo>
                    <a:pt x="261581" y="230632"/>
                  </a:lnTo>
                  <a:lnTo>
                    <a:pt x="260591" y="228561"/>
                  </a:lnTo>
                  <a:lnTo>
                    <a:pt x="260515" y="228422"/>
                  </a:lnTo>
                  <a:lnTo>
                    <a:pt x="258635" y="228561"/>
                  </a:lnTo>
                  <a:lnTo>
                    <a:pt x="255701" y="228219"/>
                  </a:lnTo>
                  <a:lnTo>
                    <a:pt x="255676" y="228561"/>
                  </a:lnTo>
                  <a:lnTo>
                    <a:pt x="255524" y="230632"/>
                  </a:lnTo>
                  <a:lnTo>
                    <a:pt x="254838" y="232714"/>
                  </a:lnTo>
                  <a:lnTo>
                    <a:pt x="257606" y="237896"/>
                  </a:lnTo>
                  <a:lnTo>
                    <a:pt x="264515" y="238937"/>
                  </a:lnTo>
                  <a:lnTo>
                    <a:pt x="263410" y="235826"/>
                  </a:lnTo>
                  <a:lnTo>
                    <a:pt x="263994" y="236689"/>
                  </a:lnTo>
                  <a:lnTo>
                    <a:pt x="268376" y="243255"/>
                  </a:lnTo>
                  <a:lnTo>
                    <a:pt x="268490" y="243433"/>
                  </a:lnTo>
                  <a:lnTo>
                    <a:pt x="270510" y="236855"/>
                  </a:lnTo>
                  <a:lnTo>
                    <a:pt x="272389" y="240842"/>
                  </a:lnTo>
                  <a:lnTo>
                    <a:pt x="272961" y="243255"/>
                  </a:lnTo>
                  <a:lnTo>
                    <a:pt x="273075" y="243776"/>
                  </a:lnTo>
                  <a:lnTo>
                    <a:pt x="273164" y="244119"/>
                  </a:lnTo>
                  <a:lnTo>
                    <a:pt x="275412" y="241350"/>
                  </a:lnTo>
                  <a:lnTo>
                    <a:pt x="275234" y="241350"/>
                  </a:lnTo>
                  <a:lnTo>
                    <a:pt x="275069" y="241185"/>
                  </a:lnTo>
                  <a:lnTo>
                    <a:pt x="275234" y="240842"/>
                  </a:lnTo>
                  <a:lnTo>
                    <a:pt x="275577" y="241185"/>
                  </a:lnTo>
                  <a:lnTo>
                    <a:pt x="275412" y="241350"/>
                  </a:lnTo>
                  <a:lnTo>
                    <a:pt x="275577" y="241350"/>
                  </a:lnTo>
                  <a:lnTo>
                    <a:pt x="275577" y="241706"/>
                  </a:lnTo>
                  <a:lnTo>
                    <a:pt x="275755" y="241528"/>
                  </a:lnTo>
                  <a:lnTo>
                    <a:pt x="275755" y="241185"/>
                  </a:lnTo>
                  <a:lnTo>
                    <a:pt x="275932" y="241185"/>
                  </a:lnTo>
                  <a:lnTo>
                    <a:pt x="275971" y="241706"/>
                  </a:lnTo>
                  <a:lnTo>
                    <a:pt x="276415" y="243255"/>
                  </a:lnTo>
                  <a:lnTo>
                    <a:pt x="276517" y="243598"/>
                  </a:lnTo>
                  <a:lnTo>
                    <a:pt x="276567" y="243776"/>
                  </a:lnTo>
                  <a:lnTo>
                    <a:pt x="276669" y="244119"/>
                  </a:lnTo>
                  <a:lnTo>
                    <a:pt x="276771" y="244462"/>
                  </a:lnTo>
                  <a:lnTo>
                    <a:pt x="276961" y="245160"/>
                  </a:lnTo>
                  <a:lnTo>
                    <a:pt x="279044" y="249478"/>
                  </a:lnTo>
                  <a:lnTo>
                    <a:pt x="280708" y="244462"/>
                  </a:lnTo>
                  <a:lnTo>
                    <a:pt x="280771" y="244297"/>
                  </a:lnTo>
                  <a:lnTo>
                    <a:pt x="280250" y="244462"/>
                  </a:lnTo>
                  <a:lnTo>
                    <a:pt x="280250" y="243598"/>
                  </a:lnTo>
                  <a:lnTo>
                    <a:pt x="280593" y="243255"/>
                  </a:lnTo>
                  <a:lnTo>
                    <a:pt x="280936" y="243433"/>
                  </a:lnTo>
                  <a:lnTo>
                    <a:pt x="280936" y="243776"/>
                  </a:lnTo>
                  <a:lnTo>
                    <a:pt x="280936" y="244119"/>
                  </a:lnTo>
                  <a:lnTo>
                    <a:pt x="281114" y="243776"/>
                  </a:lnTo>
                  <a:lnTo>
                    <a:pt x="281228" y="244119"/>
                  </a:lnTo>
                  <a:lnTo>
                    <a:pt x="281292" y="244297"/>
                  </a:lnTo>
                  <a:lnTo>
                    <a:pt x="281114" y="244462"/>
                  </a:lnTo>
                  <a:lnTo>
                    <a:pt x="281114" y="250177"/>
                  </a:lnTo>
                  <a:lnTo>
                    <a:pt x="290106" y="250863"/>
                  </a:lnTo>
                  <a:close/>
                </a:path>
                <a:path w="565150" h="483869">
                  <a:moveTo>
                    <a:pt x="291655" y="204533"/>
                  </a:moveTo>
                  <a:lnTo>
                    <a:pt x="290791" y="202806"/>
                  </a:lnTo>
                  <a:lnTo>
                    <a:pt x="289928" y="202971"/>
                  </a:lnTo>
                  <a:lnTo>
                    <a:pt x="289407" y="203669"/>
                  </a:lnTo>
                  <a:lnTo>
                    <a:pt x="290271" y="205054"/>
                  </a:lnTo>
                  <a:lnTo>
                    <a:pt x="291312" y="205219"/>
                  </a:lnTo>
                  <a:lnTo>
                    <a:pt x="291655" y="204533"/>
                  </a:lnTo>
                  <a:close/>
                </a:path>
                <a:path w="565150" h="483869">
                  <a:moveTo>
                    <a:pt x="293395" y="234619"/>
                  </a:moveTo>
                  <a:lnTo>
                    <a:pt x="293217" y="234264"/>
                  </a:lnTo>
                  <a:lnTo>
                    <a:pt x="293217" y="233235"/>
                  </a:lnTo>
                  <a:lnTo>
                    <a:pt x="292874" y="232879"/>
                  </a:lnTo>
                  <a:lnTo>
                    <a:pt x="292354" y="232537"/>
                  </a:lnTo>
                  <a:lnTo>
                    <a:pt x="291833" y="232016"/>
                  </a:lnTo>
                  <a:lnTo>
                    <a:pt x="292011" y="232537"/>
                  </a:lnTo>
                  <a:lnTo>
                    <a:pt x="291833" y="232879"/>
                  </a:lnTo>
                  <a:lnTo>
                    <a:pt x="292011" y="233235"/>
                  </a:lnTo>
                  <a:lnTo>
                    <a:pt x="292519" y="233743"/>
                  </a:lnTo>
                  <a:lnTo>
                    <a:pt x="293039" y="234099"/>
                  </a:lnTo>
                  <a:lnTo>
                    <a:pt x="293395" y="234619"/>
                  </a:lnTo>
                  <a:close/>
                </a:path>
                <a:path w="565150" h="483869">
                  <a:moveTo>
                    <a:pt x="298234" y="354901"/>
                  </a:moveTo>
                  <a:lnTo>
                    <a:pt x="297878" y="354901"/>
                  </a:lnTo>
                  <a:lnTo>
                    <a:pt x="298056" y="356171"/>
                  </a:lnTo>
                  <a:lnTo>
                    <a:pt x="298234" y="354901"/>
                  </a:lnTo>
                  <a:close/>
                </a:path>
                <a:path w="565150" h="483869">
                  <a:moveTo>
                    <a:pt x="299618" y="222338"/>
                  </a:moveTo>
                  <a:lnTo>
                    <a:pt x="297192" y="214731"/>
                  </a:lnTo>
                  <a:lnTo>
                    <a:pt x="294767" y="217322"/>
                  </a:lnTo>
                  <a:lnTo>
                    <a:pt x="290969" y="217843"/>
                  </a:lnTo>
                  <a:lnTo>
                    <a:pt x="295986" y="223380"/>
                  </a:lnTo>
                  <a:lnTo>
                    <a:pt x="297535" y="222681"/>
                  </a:lnTo>
                  <a:lnTo>
                    <a:pt x="299618" y="222338"/>
                  </a:lnTo>
                  <a:close/>
                </a:path>
                <a:path w="565150" h="483869">
                  <a:moveTo>
                    <a:pt x="301510" y="201066"/>
                  </a:moveTo>
                  <a:lnTo>
                    <a:pt x="300126" y="199174"/>
                  </a:lnTo>
                  <a:lnTo>
                    <a:pt x="299097" y="197789"/>
                  </a:lnTo>
                  <a:lnTo>
                    <a:pt x="295465" y="191046"/>
                  </a:lnTo>
                  <a:lnTo>
                    <a:pt x="293903" y="193116"/>
                  </a:lnTo>
                  <a:lnTo>
                    <a:pt x="293039" y="196062"/>
                  </a:lnTo>
                  <a:lnTo>
                    <a:pt x="292354" y="193636"/>
                  </a:lnTo>
                  <a:lnTo>
                    <a:pt x="291312" y="192252"/>
                  </a:lnTo>
                  <a:lnTo>
                    <a:pt x="287439" y="189255"/>
                  </a:lnTo>
                  <a:lnTo>
                    <a:pt x="285800" y="191846"/>
                  </a:lnTo>
                  <a:lnTo>
                    <a:pt x="286677" y="196024"/>
                  </a:lnTo>
                  <a:lnTo>
                    <a:pt x="290271" y="197789"/>
                  </a:lnTo>
                  <a:lnTo>
                    <a:pt x="293560" y="196748"/>
                  </a:lnTo>
                  <a:lnTo>
                    <a:pt x="295465" y="205219"/>
                  </a:lnTo>
                  <a:lnTo>
                    <a:pt x="299783" y="201942"/>
                  </a:lnTo>
                  <a:lnTo>
                    <a:pt x="300824" y="201587"/>
                  </a:lnTo>
                  <a:lnTo>
                    <a:pt x="301510" y="201066"/>
                  </a:lnTo>
                  <a:close/>
                </a:path>
                <a:path w="565150" h="483869">
                  <a:moveTo>
                    <a:pt x="306527" y="172542"/>
                  </a:moveTo>
                  <a:lnTo>
                    <a:pt x="304977" y="170472"/>
                  </a:lnTo>
                  <a:lnTo>
                    <a:pt x="302729" y="170472"/>
                  </a:lnTo>
                  <a:lnTo>
                    <a:pt x="300824" y="170649"/>
                  </a:lnTo>
                  <a:lnTo>
                    <a:pt x="303593" y="174790"/>
                  </a:lnTo>
                  <a:lnTo>
                    <a:pt x="304800" y="174447"/>
                  </a:lnTo>
                  <a:lnTo>
                    <a:pt x="306527" y="172542"/>
                  </a:lnTo>
                  <a:close/>
                </a:path>
                <a:path w="565150" h="483869">
                  <a:moveTo>
                    <a:pt x="309295" y="230466"/>
                  </a:moveTo>
                  <a:lnTo>
                    <a:pt x="308114" y="229870"/>
                  </a:lnTo>
                  <a:lnTo>
                    <a:pt x="305841" y="230124"/>
                  </a:lnTo>
                  <a:lnTo>
                    <a:pt x="307987" y="231470"/>
                  </a:lnTo>
                  <a:lnTo>
                    <a:pt x="309295" y="230466"/>
                  </a:lnTo>
                  <a:close/>
                </a:path>
                <a:path w="565150" h="483869">
                  <a:moveTo>
                    <a:pt x="309346" y="185928"/>
                  </a:moveTo>
                  <a:lnTo>
                    <a:pt x="308495" y="181749"/>
                  </a:lnTo>
                  <a:lnTo>
                    <a:pt x="305282" y="176872"/>
                  </a:lnTo>
                  <a:lnTo>
                    <a:pt x="301688" y="176009"/>
                  </a:lnTo>
                  <a:lnTo>
                    <a:pt x="295808" y="179984"/>
                  </a:lnTo>
                  <a:lnTo>
                    <a:pt x="299961" y="184823"/>
                  </a:lnTo>
                  <a:lnTo>
                    <a:pt x="305841" y="184645"/>
                  </a:lnTo>
                  <a:lnTo>
                    <a:pt x="309346" y="185928"/>
                  </a:lnTo>
                  <a:close/>
                </a:path>
                <a:path w="565150" h="483869">
                  <a:moveTo>
                    <a:pt x="312229" y="229425"/>
                  </a:moveTo>
                  <a:lnTo>
                    <a:pt x="311111" y="223799"/>
                  </a:lnTo>
                  <a:lnTo>
                    <a:pt x="307200" y="219875"/>
                  </a:lnTo>
                  <a:lnTo>
                    <a:pt x="303872" y="219875"/>
                  </a:lnTo>
                  <a:lnTo>
                    <a:pt x="304038" y="223799"/>
                  </a:lnTo>
                  <a:lnTo>
                    <a:pt x="304114" y="225628"/>
                  </a:lnTo>
                  <a:lnTo>
                    <a:pt x="303758" y="227698"/>
                  </a:lnTo>
                  <a:lnTo>
                    <a:pt x="308114" y="229870"/>
                  </a:lnTo>
                  <a:lnTo>
                    <a:pt x="312229" y="229425"/>
                  </a:lnTo>
                  <a:close/>
                </a:path>
                <a:path w="565150" h="483869">
                  <a:moveTo>
                    <a:pt x="313613" y="343827"/>
                  </a:moveTo>
                  <a:lnTo>
                    <a:pt x="313169" y="344220"/>
                  </a:lnTo>
                  <a:lnTo>
                    <a:pt x="313613" y="344741"/>
                  </a:lnTo>
                  <a:lnTo>
                    <a:pt x="313613" y="343827"/>
                  </a:lnTo>
                  <a:close/>
                </a:path>
                <a:path w="565150" h="483869">
                  <a:moveTo>
                    <a:pt x="326072" y="210591"/>
                  </a:moveTo>
                  <a:lnTo>
                    <a:pt x="325374" y="210121"/>
                  </a:lnTo>
                  <a:lnTo>
                    <a:pt x="325945" y="210591"/>
                  </a:lnTo>
                  <a:lnTo>
                    <a:pt x="326072" y="210591"/>
                  </a:lnTo>
                  <a:close/>
                </a:path>
                <a:path w="565150" h="483869">
                  <a:moveTo>
                    <a:pt x="326758" y="226314"/>
                  </a:moveTo>
                  <a:lnTo>
                    <a:pt x="321221" y="221653"/>
                  </a:lnTo>
                  <a:lnTo>
                    <a:pt x="322084" y="218528"/>
                  </a:lnTo>
                  <a:lnTo>
                    <a:pt x="322948" y="214210"/>
                  </a:lnTo>
                  <a:lnTo>
                    <a:pt x="313969" y="209029"/>
                  </a:lnTo>
                  <a:lnTo>
                    <a:pt x="314134" y="215773"/>
                  </a:lnTo>
                  <a:lnTo>
                    <a:pt x="317246" y="218528"/>
                  </a:lnTo>
                  <a:lnTo>
                    <a:pt x="315696" y="220433"/>
                  </a:lnTo>
                  <a:lnTo>
                    <a:pt x="316903" y="224929"/>
                  </a:lnTo>
                  <a:lnTo>
                    <a:pt x="314655" y="226834"/>
                  </a:lnTo>
                  <a:lnTo>
                    <a:pt x="312407" y="228384"/>
                  </a:lnTo>
                  <a:lnTo>
                    <a:pt x="314477" y="231152"/>
                  </a:lnTo>
                  <a:lnTo>
                    <a:pt x="315175" y="233235"/>
                  </a:lnTo>
                  <a:lnTo>
                    <a:pt x="317080" y="235483"/>
                  </a:lnTo>
                  <a:lnTo>
                    <a:pt x="319671" y="234619"/>
                  </a:lnTo>
                  <a:lnTo>
                    <a:pt x="319493" y="235648"/>
                  </a:lnTo>
                  <a:lnTo>
                    <a:pt x="325196" y="236689"/>
                  </a:lnTo>
                  <a:lnTo>
                    <a:pt x="325031" y="234619"/>
                  </a:lnTo>
                  <a:lnTo>
                    <a:pt x="325716" y="232194"/>
                  </a:lnTo>
                  <a:lnTo>
                    <a:pt x="318452" y="229603"/>
                  </a:lnTo>
                  <a:lnTo>
                    <a:pt x="322605" y="227876"/>
                  </a:lnTo>
                  <a:lnTo>
                    <a:pt x="326758" y="226314"/>
                  </a:lnTo>
                  <a:close/>
                </a:path>
                <a:path w="565150" h="483869">
                  <a:moveTo>
                    <a:pt x="327279" y="213931"/>
                  </a:moveTo>
                  <a:lnTo>
                    <a:pt x="326936" y="211391"/>
                  </a:lnTo>
                  <a:lnTo>
                    <a:pt x="326021" y="210667"/>
                  </a:lnTo>
                  <a:lnTo>
                    <a:pt x="325589" y="211391"/>
                  </a:lnTo>
                  <a:lnTo>
                    <a:pt x="325501" y="212661"/>
                  </a:lnTo>
                  <a:lnTo>
                    <a:pt x="325412" y="213931"/>
                  </a:lnTo>
                  <a:lnTo>
                    <a:pt x="327279" y="213931"/>
                  </a:lnTo>
                  <a:close/>
                </a:path>
                <a:path w="565150" h="483869">
                  <a:moveTo>
                    <a:pt x="327621" y="202450"/>
                  </a:moveTo>
                  <a:lnTo>
                    <a:pt x="324688" y="198831"/>
                  </a:lnTo>
                  <a:lnTo>
                    <a:pt x="324510" y="196748"/>
                  </a:lnTo>
                  <a:lnTo>
                    <a:pt x="319836" y="194500"/>
                  </a:lnTo>
                  <a:lnTo>
                    <a:pt x="322084" y="192252"/>
                  </a:lnTo>
                  <a:lnTo>
                    <a:pt x="320878" y="189318"/>
                  </a:lnTo>
                  <a:lnTo>
                    <a:pt x="322948" y="188620"/>
                  </a:lnTo>
                  <a:lnTo>
                    <a:pt x="324332" y="188099"/>
                  </a:lnTo>
                  <a:lnTo>
                    <a:pt x="320535" y="182232"/>
                  </a:lnTo>
                  <a:lnTo>
                    <a:pt x="318808" y="184124"/>
                  </a:lnTo>
                  <a:lnTo>
                    <a:pt x="317766" y="187413"/>
                  </a:lnTo>
                  <a:lnTo>
                    <a:pt x="312229" y="184823"/>
                  </a:lnTo>
                  <a:lnTo>
                    <a:pt x="315341" y="190703"/>
                  </a:lnTo>
                  <a:lnTo>
                    <a:pt x="314477" y="190868"/>
                  </a:lnTo>
                  <a:lnTo>
                    <a:pt x="313791" y="191223"/>
                  </a:lnTo>
                  <a:lnTo>
                    <a:pt x="313270" y="191909"/>
                  </a:lnTo>
                  <a:lnTo>
                    <a:pt x="314312" y="192595"/>
                  </a:lnTo>
                  <a:lnTo>
                    <a:pt x="316039" y="194500"/>
                  </a:lnTo>
                  <a:lnTo>
                    <a:pt x="316560" y="193294"/>
                  </a:lnTo>
                  <a:lnTo>
                    <a:pt x="319328" y="195021"/>
                  </a:lnTo>
                  <a:lnTo>
                    <a:pt x="315175" y="196583"/>
                  </a:lnTo>
                  <a:lnTo>
                    <a:pt x="317944" y="199694"/>
                  </a:lnTo>
                  <a:lnTo>
                    <a:pt x="317588" y="200202"/>
                  </a:lnTo>
                  <a:lnTo>
                    <a:pt x="317588" y="200901"/>
                  </a:lnTo>
                  <a:lnTo>
                    <a:pt x="318109" y="201764"/>
                  </a:lnTo>
                  <a:lnTo>
                    <a:pt x="315696" y="203669"/>
                  </a:lnTo>
                  <a:lnTo>
                    <a:pt x="315175" y="200037"/>
                  </a:lnTo>
                  <a:lnTo>
                    <a:pt x="313613" y="198653"/>
                  </a:lnTo>
                  <a:lnTo>
                    <a:pt x="314833" y="195021"/>
                  </a:lnTo>
                  <a:lnTo>
                    <a:pt x="312064" y="191046"/>
                  </a:lnTo>
                  <a:lnTo>
                    <a:pt x="309118" y="193979"/>
                  </a:lnTo>
                  <a:lnTo>
                    <a:pt x="305765" y="190868"/>
                  </a:lnTo>
                  <a:lnTo>
                    <a:pt x="304406" y="192011"/>
                  </a:lnTo>
                  <a:lnTo>
                    <a:pt x="305333" y="196049"/>
                  </a:lnTo>
                  <a:lnTo>
                    <a:pt x="308775" y="201587"/>
                  </a:lnTo>
                  <a:lnTo>
                    <a:pt x="307733" y="201244"/>
                  </a:lnTo>
                  <a:lnTo>
                    <a:pt x="307225" y="200901"/>
                  </a:lnTo>
                  <a:lnTo>
                    <a:pt x="306870" y="202107"/>
                  </a:lnTo>
                  <a:lnTo>
                    <a:pt x="307733" y="202285"/>
                  </a:lnTo>
                  <a:lnTo>
                    <a:pt x="308775" y="202806"/>
                  </a:lnTo>
                  <a:lnTo>
                    <a:pt x="308952" y="201764"/>
                  </a:lnTo>
                  <a:lnTo>
                    <a:pt x="312585" y="206095"/>
                  </a:lnTo>
                  <a:lnTo>
                    <a:pt x="319278" y="209194"/>
                  </a:lnTo>
                  <a:lnTo>
                    <a:pt x="324612" y="209448"/>
                  </a:lnTo>
                  <a:lnTo>
                    <a:pt x="324167" y="205219"/>
                  </a:lnTo>
                  <a:lnTo>
                    <a:pt x="323989" y="202628"/>
                  </a:lnTo>
                  <a:lnTo>
                    <a:pt x="327621" y="202450"/>
                  </a:lnTo>
                  <a:close/>
                </a:path>
                <a:path w="565150" h="483869">
                  <a:moveTo>
                    <a:pt x="336473" y="248437"/>
                  </a:moveTo>
                  <a:lnTo>
                    <a:pt x="330174" y="248437"/>
                  </a:lnTo>
                  <a:lnTo>
                    <a:pt x="332460" y="249491"/>
                  </a:lnTo>
                  <a:lnTo>
                    <a:pt x="336473" y="248437"/>
                  </a:lnTo>
                  <a:close/>
                </a:path>
                <a:path w="565150" h="483869">
                  <a:moveTo>
                    <a:pt x="345338" y="176479"/>
                  </a:moveTo>
                  <a:lnTo>
                    <a:pt x="341109" y="172199"/>
                  </a:lnTo>
                  <a:lnTo>
                    <a:pt x="342150" y="169087"/>
                  </a:lnTo>
                  <a:lnTo>
                    <a:pt x="336270" y="169265"/>
                  </a:lnTo>
                  <a:lnTo>
                    <a:pt x="338340" y="172199"/>
                  </a:lnTo>
                  <a:lnTo>
                    <a:pt x="338963" y="177457"/>
                  </a:lnTo>
                  <a:lnTo>
                    <a:pt x="342963" y="178549"/>
                  </a:lnTo>
                  <a:lnTo>
                    <a:pt x="345338" y="176479"/>
                  </a:lnTo>
                  <a:close/>
                </a:path>
                <a:path w="565150" h="483869">
                  <a:moveTo>
                    <a:pt x="352158" y="167525"/>
                  </a:moveTo>
                  <a:lnTo>
                    <a:pt x="351218" y="164033"/>
                  </a:lnTo>
                  <a:lnTo>
                    <a:pt x="346392" y="158000"/>
                  </a:lnTo>
                  <a:lnTo>
                    <a:pt x="341795" y="153187"/>
                  </a:lnTo>
                  <a:lnTo>
                    <a:pt x="350266" y="156298"/>
                  </a:lnTo>
                  <a:lnTo>
                    <a:pt x="347510" y="147993"/>
                  </a:lnTo>
                  <a:lnTo>
                    <a:pt x="341109" y="147307"/>
                  </a:lnTo>
                  <a:lnTo>
                    <a:pt x="340410" y="147129"/>
                  </a:lnTo>
                  <a:lnTo>
                    <a:pt x="339902" y="146951"/>
                  </a:lnTo>
                  <a:lnTo>
                    <a:pt x="339382" y="147307"/>
                  </a:lnTo>
                  <a:lnTo>
                    <a:pt x="339204" y="148691"/>
                  </a:lnTo>
                  <a:lnTo>
                    <a:pt x="337299" y="151104"/>
                  </a:lnTo>
                  <a:lnTo>
                    <a:pt x="338861" y="152488"/>
                  </a:lnTo>
                  <a:lnTo>
                    <a:pt x="335229" y="153695"/>
                  </a:lnTo>
                  <a:lnTo>
                    <a:pt x="337997" y="158711"/>
                  </a:lnTo>
                  <a:lnTo>
                    <a:pt x="340588" y="160616"/>
                  </a:lnTo>
                  <a:lnTo>
                    <a:pt x="336613" y="162521"/>
                  </a:lnTo>
                  <a:lnTo>
                    <a:pt x="342658" y="168224"/>
                  </a:lnTo>
                  <a:lnTo>
                    <a:pt x="345084" y="164769"/>
                  </a:lnTo>
                  <a:lnTo>
                    <a:pt x="352158" y="167525"/>
                  </a:lnTo>
                  <a:close/>
                </a:path>
                <a:path w="565150" h="483869">
                  <a:moveTo>
                    <a:pt x="374688" y="177507"/>
                  </a:moveTo>
                  <a:lnTo>
                    <a:pt x="374650" y="177101"/>
                  </a:lnTo>
                  <a:lnTo>
                    <a:pt x="373951" y="177101"/>
                  </a:lnTo>
                  <a:lnTo>
                    <a:pt x="374688" y="177507"/>
                  </a:lnTo>
                  <a:close/>
                </a:path>
                <a:path w="565150" h="483869">
                  <a:moveTo>
                    <a:pt x="377063" y="145059"/>
                  </a:moveTo>
                  <a:lnTo>
                    <a:pt x="369290" y="145402"/>
                  </a:lnTo>
                  <a:lnTo>
                    <a:pt x="369633" y="146786"/>
                  </a:lnTo>
                  <a:lnTo>
                    <a:pt x="367728" y="146951"/>
                  </a:lnTo>
                  <a:lnTo>
                    <a:pt x="368592" y="148691"/>
                  </a:lnTo>
                  <a:lnTo>
                    <a:pt x="375335" y="156121"/>
                  </a:lnTo>
                  <a:lnTo>
                    <a:pt x="377063" y="145059"/>
                  </a:lnTo>
                  <a:close/>
                </a:path>
                <a:path w="565150" h="483869">
                  <a:moveTo>
                    <a:pt x="385597" y="202501"/>
                  </a:moveTo>
                  <a:lnTo>
                    <a:pt x="383298" y="203771"/>
                  </a:lnTo>
                  <a:lnTo>
                    <a:pt x="381050" y="203771"/>
                  </a:lnTo>
                  <a:lnTo>
                    <a:pt x="385178" y="207568"/>
                  </a:lnTo>
                  <a:lnTo>
                    <a:pt x="385241" y="206857"/>
                  </a:lnTo>
                  <a:lnTo>
                    <a:pt x="385368" y="205041"/>
                  </a:lnTo>
                  <a:lnTo>
                    <a:pt x="385483" y="203771"/>
                  </a:lnTo>
                  <a:lnTo>
                    <a:pt x="385597" y="202501"/>
                  </a:lnTo>
                  <a:close/>
                </a:path>
                <a:path w="565150" h="483869">
                  <a:moveTo>
                    <a:pt x="388137" y="173062"/>
                  </a:moveTo>
                  <a:lnTo>
                    <a:pt x="387616" y="170129"/>
                  </a:lnTo>
                  <a:lnTo>
                    <a:pt x="384327" y="170649"/>
                  </a:lnTo>
                  <a:lnTo>
                    <a:pt x="385889" y="173062"/>
                  </a:lnTo>
                  <a:lnTo>
                    <a:pt x="386410" y="175653"/>
                  </a:lnTo>
                  <a:lnTo>
                    <a:pt x="387616" y="174447"/>
                  </a:lnTo>
                  <a:lnTo>
                    <a:pt x="388137" y="173062"/>
                  </a:lnTo>
                  <a:close/>
                </a:path>
                <a:path w="565150" h="483869">
                  <a:moveTo>
                    <a:pt x="393319" y="97332"/>
                  </a:moveTo>
                  <a:lnTo>
                    <a:pt x="388823" y="91287"/>
                  </a:lnTo>
                  <a:lnTo>
                    <a:pt x="388302" y="89903"/>
                  </a:lnTo>
                  <a:lnTo>
                    <a:pt x="387794" y="88696"/>
                  </a:lnTo>
                  <a:lnTo>
                    <a:pt x="386054" y="89039"/>
                  </a:lnTo>
                  <a:lnTo>
                    <a:pt x="384848" y="90246"/>
                  </a:lnTo>
                  <a:lnTo>
                    <a:pt x="381393" y="86791"/>
                  </a:lnTo>
                  <a:lnTo>
                    <a:pt x="381393" y="89560"/>
                  </a:lnTo>
                  <a:lnTo>
                    <a:pt x="380352" y="92671"/>
                  </a:lnTo>
                  <a:lnTo>
                    <a:pt x="393319" y="97332"/>
                  </a:lnTo>
                  <a:close/>
                </a:path>
                <a:path w="565150" h="483869">
                  <a:moveTo>
                    <a:pt x="394881" y="69151"/>
                  </a:moveTo>
                  <a:lnTo>
                    <a:pt x="390906" y="62242"/>
                  </a:lnTo>
                  <a:lnTo>
                    <a:pt x="394855" y="63931"/>
                  </a:lnTo>
                  <a:lnTo>
                    <a:pt x="394487" y="61785"/>
                  </a:lnTo>
                  <a:lnTo>
                    <a:pt x="391731" y="58178"/>
                  </a:lnTo>
                  <a:lnTo>
                    <a:pt x="388480" y="55499"/>
                  </a:lnTo>
                  <a:lnTo>
                    <a:pt x="385025" y="52552"/>
                  </a:lnTo>
                  <a:lnTo>
                    <a:pt x="387273" y="59474"/>
                  </a:lnTo>
                  <a:lnTo>
                    <a:pt x="387959" y="60680"/>
                  </a:lnTo>
                  <a:lnTo>
                    <a:pt x="384848" y="65011"/>
                  </a:lnTo>
                  <a:lnTo>
                    <a:pt x="394881" y="69151"/>
                  </a:lnTo>
                  <a:close/>
                </a:path>
                <a:path w="565150" h="483869">
                  <a:moveTo>
                    <a:pt x="408787" y="71628"/>
                  </a:moveTo>
                  <a:lnTo>
                    <a:pt x="408749" y="71374"/>
                  </a:lnTo>
                  <a:lnTo>
                    <a:pt x="403085" y="71374"/>
                  </a:lnTo>
                  <a:lnTo>
                    <a:pt x="403466" y="71628"/>
                  </a:lnTo>
                  <a:lnTo>
                    <a:pt x="408787" y="71628"/>
                  </a:lnTo>
                  <a:close/>
                </a:path>
                <a:path w="565150" h="483869">
                  <a:moveTo>
                    <a:pt x="412521" y="141706"/>
                  </a:moveTo>
                  <a:lnTo>
                    <a:pt x="412508" y="141541"/>
                  </a:lnTo>
                  <a:lnTo>
                    <a:pt x="410616" y="141541"/>
                  </a:lnTo>
                  <a:lnTo>
                    <a:pt x="410984" y="142227"/>
                  </a:lnTo>
                  <a:lnTo>
                    <a:pt x="412521" y="141706"/>
                  </a:lnTo>
                  <a:close/>
                </a:path>
                <a:path w="565150" h="483869">
                  <a:moveTo>
                    <a:pt x="422389" y="169481"/>
                  </a:moveTo>
                  <a:lnTo>
                    <a:pt x="422021" y="168211"/>
                  </a:lnTo>
                  <a:lnTo>
                    <a:pt x="421043" y="169481"/>
                  </a:lnTo>
                  <a:lnTo>
                    <a:pt x="422389" y="169481"/>
                  </a:lnTo>
                  <a:close/>
                </a:path>
                <a:path w="565150" h="483869">
                  <a:moveTo>
                    <a:pt x="424167" y="136931"/>
                  </a:moveTo>
                  <a:lnTo>
                    <a:pt x="423633" y="135356"/>
                  </a:lnTo>
                  <a:lnTo>
                    <a:pt x="423583" y="135191"/>
                  </a:lnTo>
                  <a:lnTo>
                    <a:pt x="422452" y="135191"/>
                  </a:lnTo>
                  <a:lnTo>
                    <a:pt x="422363" y="136461"/>
                  </a:lnTo>
                  <a:lnTo>
                    <a:pt x="424167" y="136931"/>
                  </a:lnTo>
                  <a:close/>
                </a:path>
                <a:path w="565150" h="483869">
                  <a:moveTo>
                    <a:pt x="428180" y="93091"/>
                  </a:moveTo>
                  <a:lnTo>
                    <a:pt x="417347" y="93091"/>
                  </a:lnTo>
                  <a:lnTo>
                    <a:pt x="420636" y="94742"/>
                  </a:lnTo>
                  <a:lnTo>
                    <a:pt x="428180" y="93091"/>
                  </a:lnTo>
                  <a:close/>
                </a:path>
                <a:path w="565150" h="483869">
                  <a:moveTo>
                    <a:pt x="448818" y="180848"/>
                  </a:moveTo>
                  <a:lnTo>
                    <a:pt x="448640" y="180848"/>
                  </a:lnTo>
                  <a:lnTo>
                    <a:pt x="448297" y="180670"/>
                  </a:lnTo>
                  <a:lnTo>
                    <a:pt x="448132" y="180670"/>
                  </a:lnTo>
                  <a:lnTo>
                    <a:pt x="446747" y="180848"/>
                  </a:lnTo>
                  <a:lnTo>
                    <a:pt x="447433" y="181711"/>
                  </a:lnTo>
                  <a:lnTo>
                    <a:pt x="447611" y="182740"/>
                  </a:lnTo>
                  <a:lnTo>
                    <a:pt x="447954" y="182054"/>
                  </a:lnTo>
                  <a:lnTo>
                    <a:pt x="448475" y="181533"/>
                  </a:lnTo>
                  <a:lnTo>
                    <a:pt x="448818" y="180848"/>
                  </a:lnTo>
                  <a:close/>
                </a:path>
                <a:path w="565150" h="483869">
                  <a:moveTo>
                    <a:pt x="454152" y="97409"/>
                  </a:moveTo>
                  <a:lnTo>
                    <a:pt x="453783" y="97155"/>
                  </a:lnTo>
                  <a:lnTo>
                    <a:pt x="449237" y="97155"/>
                  </a:lnTo>
                  <a:lnTo>
                    <a:pt x="449287" y="97409"/>
                  </a:lnTo>
                  <a:lnTo>
                    <a:pt x="454152" y="97409"/>
                  </a:lnTo>
                  <a:close/>
                </a:path>
                <a:path w="565150" h="483869">
                  <a:moveTo>
                    <a:pt x="464731" y="139001"/>
                  </a:moveTo>
                  <a:lnTo>
                    <a:pt x="463829" y="138836"/>
                  </a:lnTo>
                  <a:lnTo>
                    <a:pt x="463854" y="139001"/>
                  </a:lnTo>
                  <a:lnTo>
                    <a:pt x="464172" y="139509"/>
                  </a:lnTo>
                  <a:lnTo>
                    <a:pt x="464731" y="139001"/>
                  </a:lnTo>
                  <a:close/>
                </a:path>
                <a:path w="565150" h="483869">
                  <a:moveTo>
                    <a:pt x="467029" y="93091"/>
                  </a:moveTo>
                  <a:lnTo>
                    <a:pt x="466572" y="92837"/>
                  </a:lnTo>
                  <a:lnTo>
                    <a:pt x="465048" y="92837"/>
                  </a:lnTo>
                  <a:lnTo>
                    <a:pt x="464896" y="93091"/>
                  </a:lnTo>
                  <a:lnTo>
                    <a:pt x="467029" y="93091"/>
                  </a:lnTo>
                  <a:close/>
                </a:path>
                <a:path w="565150" h="483869">
                  <a:moveTo>
                    <a:pt x="467626" y="94996"/>
                  </a:moveTo>
                  <a:lnTo>
                    <a:pt x="467436" y="94742"/>
                  </a:lnTo>
                  <a:lnTo>
                    <a:pt x="465861" y="94742"/>
                  </a:lnTo>
                  <a:lnTo>
                    <a:pt x="464896" y="93091"/>
                  </a:lnTo>
                  <a:lnTo>
                    <a:pt x="428955" y="93091"/>
                  </a:lnTo>
                  <a:lnTo>
                    <a:pt x="432117" y="95250"/>
                  </a:lnTo>
                  <a:lnTo>
                    <a:pt x="434924" y="97155"/>
                  </a:lnTo>
                  <a:lnTo>
                    <a:pt x="449237" y="97155"/>
                  </a:lnTo>
                  <a:lnTo>
                    <a:pt x="449160" y="96774"/>
                  </a:lnTo>
                  <a:lnTo>
                    <a:pt x="449732" y="95669"/>
                  </a:lnTo>
                  <a:lnTo>
                    <a:pt x="449910" y="95669"/>
                  </a:lnTo>
                  <a:lnTo>
                    <a:pt x="451065" y="95250"/>
                  </a:lnTo>
                  <a:lnTo>
                    <a:pt x="453783" y="97155"/>
                  </a:lnTo>
                  <a:lnTo>
                    <a:pt x="466801" y="97155"/>
                  </a:lnTo>
                  <a:lnTo>
                    <a:pt x="466763" y="96266"/>
                  </a:lnTo>
                  <a:lnTo>
                    <a:pt x="466674" y="96012"/>
                  </a:lnTo>
                  <a:lnTo>
                    <a:pt x="466559" y="95669"/>
                  </a:lnTo>
                  <a:lnTo>
                    <a:pt x="466458" y="95377"/>
                  </a:lnTo>
                  <a:lnTo>
                    <a:pt x="466064" y="94996"/>
                  </a:lnTo>
                  <a:lnTo>
                    <a:pt x="467626" y="94996"/>
                  </a:lnTo>
                  <a:close/>
                </a:path>
                <a:path w="565150" h="483869">
                  <a:moveTo>
                    <a:pt x="469099" y="97409"/>
                  </a:moveTo>
                  <a:lnTo>
                    <a:pt x="469074" y="97155"/>
                  </a:lnTo>
                  <a:lnTo>
                    <a:pt x="466801" y="97155"/>
                  </a:lnTo>
                  <a:lnTo>
                    <a:pt x="466953" y="97409"/>
                  </a:lnTo>
                  <a:lnTo>
                    <a:pt x="469099" y="97409"/>
                  </a:lnTo>
                  <a:close/>
                </a:path>
                <a:path w="565150" h="483869">
                  <a:moveTo>
                    <a:pt x="472846" y="81153"/>
                  </a:moveTo>
                  <a:lnTo>
                    <a:pt x="472160" y="81038"/>
                  </a:lnTo>
                  <a:lnTo>
                    <a:pt x="472338" y="81153"/>
                  </a:lnTo>
                  <a:lnTo>
                    <a:pt x="472846" y="81153"/>
                  </a:lnTo>
                  <a:close/>
                </a:path>
                <a:path w="565150" h="483869">
                  <a:moveTo>
                    <a:pt x="475729" y="94996"/>
                  </a:moveTo>
                  <a:lnTo>
                    <a:pt x="467626" y="94996"/>
                  </a:lnTo>
                  <a:lnTo>
                    <a:pt x="468947" y="96774"/>
                  </a:lnTo>
                  <a:lnTo>
                    <a:pt x="469074" y="97155"/>
                  </a:lnTo>
                  <a:lnTo>
                    <a:pt x="474700" y="97155"/>
                  </a:lnTo>
                  <a:lnTo>
                    <a:pt x="475551" y="95377"/>
                  </a:lnTo>
                  <a:lnTo>
                    <a:pt x="475615" y="95250"/>
                  </a:lnTo>
                  <a:lnTo>
                    <a:pt x="475729" y="94996"/>
                  </a:lnTo>
                  <a:close/>
                </a:path>
                <a:path w="565150" h="483869">
                  <a:moveTo>
                    <a:pt x="481838" y="128625"/>
                  </a:moveTo>
                  <a:lnTo>
                    <a:pt x="481317" y="129324"/>
                  </a:lnTo>
                  <a:lnTo>
                    <a:pt x="480110" y="129489"/>
                  </a:lnTo>
                  <a:lnTo>
                    <a:pt x="480631" y="130365"/>
                  </a:lnTo>
                  <a:lnTo>
                    <a:pt x="480110" y="130365"/>
                  </a:lnTo>
                  <a:lnTo>
                    <a:pt x="479945" y="130873"/>
                  </a:lnTo>
                  <a:lnTo>
                    <a:pt x="480110" y="131229"/>
                  </a:lnTo>
                  <a:lnTo>
                    <a:pt x="480809" y="130365"/>
                  </a:lnTo>
                  <a:lnTo>
                    <a:pt x="481838" y="128625"/>
                  </a:lnTo>
                  <a:close/>
                </a:path>
                <a:path w="565150" h="483869">
                  <a:moveTo>
                    <a:pt x="483743" y="27940"/>
                  </a:moveTo>
                  <a:lnTo>
                    <a:pt x="476783" y="27940"/>
                  </a:lnTo>
                  <a:lnTo>
                    <a:pt x="480479" y="29591"/>
                  </a:lnTo>
                  <a:lnTo>
                    <a:pt x="483743" y="27940"/>
                  </a:lnTo>
                  <a:close/>
                </a:path>
                <a:path w="565150" h="483869">
                  <a:moveTo>
                    <a:pt x="490893" y="57810"/>
                  </a:moveTo>
                  <a:lnTo>
                    <a:pt x="490143" y="58166"/>
                  </a:lnTo>
                  <a:lnTo>
                    <a:pt x="490258" y="58928"/>
                  </a:lnTo>
                  <a:lnTo>
                    <a:pt x="490486" y="58674"/>
                  </a:lnTo>
                  <a:lnTo>
                    <a:pt x="490613" y="58407"/>
                  </a:lnTo>
                  <a:lnTo>
                    <a:pt x="490728" y="58166"/>
                  </a:lnTo>
                  <a:lnTo>
                    <a:pt x="490791" y="58039"/>
                  </a:lnTo>
                  <a:lnTo>
                    <a:pt x="490893" y="57810"/>
                  </a:lnTo>
                  <a:close/>
                </a:path>
                <a:path w="565150" h="483869">
                  <a:moveTo>
                    <a:pt x="493471" y="27940"/>
                  </a:moveTo>
                  <a:lnTo>
                    <a:pt x="492937" y="27686"/>
                  </a:lnTo>
                  <a:lnTo>
                    <a:pt x="483514" y="27686"/>
                  </a:lnTo>
                  <a:lnTo>
                    <a:pt x="483743" y="27940"/>
                  </a:lnTo>
                  <a:lnTo>
                    <a:pt x="493471" y="27940"/>
                  </a:lnTo>
                  <a:close/>
                </a:path>
                <a:path w="565150" h="483869">
                  <a:moveTo>
                    <a:pt x="494423" y="27940"/>
                  </a:moveTo>
                  <a:lnTo>
                    <a:pt x="493471" y="27940"/>
                  </a:lnTo>
                  <a:lnTo>
                    <a:pt x="494284" y="28321"/>
                  </a:lnTo>
                  <a:lnTo>
                    <a:pt x="494423" y="27940"/>
                  </a:lnTo>
                  <a:close/>
                </a:path>
                <a:path w="565150" h="483869">
                  <a:moveTo>
                    <a:pt x="500684" y="27686"/>
                  </a:moveTo>
                  <a:lnTo>
                    <a:pt x="494499" y="27686"/>
                  </a:lnTo>
                  <a:lnTo>
                    <a:pt x="494423" y="27940"/>
                  </a:lnTo>
                  <a:lnTo>
                    <a:pt x="500684" y="27940"/>
                  </a:lnTo>
                  <a:lnTo>
                    <a:pt x="500684" y="27686"/>
                  </a:lnTo>
                  <a:close/>
                </a:path>
                <a:path w="565150" h="483869">
                  <a:moveTo>
                    <a:pt x="553415" y="1905"/>
                  </a:moveTo>
                  <a:lnTo>
                    <a:pt x="553072" y="1905"/>
                  </a:lnTo>
                  <a:lnTo>
                    <a:pt x="553250" y="2070"/>
                  </a:lnTo>
                  <a:lnTo>
                    <a:pt x="553415" y="1905"/>
                  </a:lnTo>
                  <a:close/>
                </a:path>
                <a:path w="565150" h="483869">
                  <a:moveTo>
                    <a:pt x="564997" y="762"/>
                  </a:moveTo>
                  <a:lnTo>
                    <a:pt x="563968" y="0"/>
                  </a:lnTo>
                  <a:lnTo>
                    <a:pt x="561543" y="508"/>
                  </a:lnTo>
                  <a:lnTo>
                    <a:pt x="559727" y="508"/>
                  </a:lnTo>
                  <a:lnTo>
                    <a:pt x="556704" y="1143"/>
                  </a:lnTo>
                  <a:lnTo>
                    <a:pt x="557110" y="1143"/>
                  </a:lnTo>
                  <a:lnTo>
                    <a:pt x="557568" y="1651"/>
                  </a:lnTo>
                  <a:lnTo>
                    <a:pt x="557911" y="2413"/>
                  </a:lnTo>
                  <a:lnTo>
                    <a:pt x="558533" y="3429"/>
                  </a:lnTo>
                  <a:lnTo>
                    <a:pt x="558609" y="3556"/>
                  </a:lnTo>
                  <a:lnTo>
                    <a:pt x="559473" y="4572"/>
                  </a:lnTo>
                  <a:lnTo>
                    <a:pt x="560501" y="5334"/>
                  </a:lnTo>
                  <a:lnTo>
                    <a:pt x="559130" y="6350"/>
                  </a:lnTo>
                  <a:lnTo>
                    <a:pt x="557390" y="6985"/>
                  </a:lnTo>
                  <a:lnTo>
                    <a:pt x="556018" y="8255"/>
                  </a:lnTo>
                  <a:lnTo>
                    <a:pt x="555498" y="8432"/>
                  </a:lnTo>
                  <a:lnTo>
                    <a:pt x="555498" y="13716"/>
                  </a:lnTo>
                  <a:lnTo>
                    <a:pt x="554482" y="13716"/>
                  </a:lnTo>
                  <a:lnTo>
                    <a:pt x="554456" y="13589"/>
                  </a:lnTo>
                  <a:lnTo>
                    <a:pt x="555498" y="13716"/>
                  </a:lnTo>
                  <a:lnTo>
                    <a:pt x="555498" y="8432"/>
                  </a:lnTo>
                  <a:lnTo>
                    <a:pt x="554431" y="8775"/>
                  </a:lnTo>
                  <a:lnTo>
                    <a:pt x="554431" y="13462"/>
                  </a:lnTo>
                  <a:lnTo>
                    <a:pt x="553415" y="13462"/>
                  </a:lnTo>
                  <a:lnTo>
                    <a:pt x="553072" y="13716"/>
                  </a:lnTo>
                  <a:lnTo>
                    <a:pt x="552653" y="13208"/>
                  </a:lnTo>
                  <a:lnTo>
                    <a:pt x="552551" y="13081"/>
                  </a:lnTo>
                  <a:lnTo>
                    <a:pt x="551345" y="12065"/>
                  </a:lnTo>
                  <a:lnTo>
                    <a:pt x="550481" y="11557"/>
                  </a:lnTo>
                  <a:lnTo>
                    <a:pt x="552475" y="9321"/>
                  </a:lnTo>
                  <a:lnTo>
                    <a:pt x="554024" y="11557"/>
                  </a:lnTo>
                  <a:lnTo>
                    <a:pt x="554139" y="11811"/>
                  </a:lnTo>
                  <a:lnTo>
                    <a:pt x="554367" y="13081"/>
                  </a:lnTo>
                  <a:lnTo>
                    <a:pt x="554431" y="13462"/>
                  </a:lnTo>
                  <a:lnTo>
                    <a:pt x="554431" y="8775"/>
                  </a:lnTo>
                  <a:lnTo>
                    <a:pt x="552843" y="9296"/>
                  </a:lnTo>
                  <a:lnTo>
                    <a:pt x="552488" y="9296"/>
                  </a:lnTo>
                  <a:lnTo>
                    <a:pt x="553770" y="7874"/>
                  </a:lnTo>
                  <a:lnTo>
                    <a:pt x="544779" y="4826"/>
                  </a:lnTo>
                  <a:lnTo>
                    <a:pt x="544779" y="25361"/>
                  </a:lnTo>
                  <a:lnTo>
                    <a:pt x="544080" y="25590"/>
                  </a:lnTo>
                  <a:lnTo>
                    <a:pt x="543039" y="26797"/>
                  </a:lnTo>
                  <a:lnTo>
                    <a:pt x="543217" y="26797"/>
                  </a:lnTo>
                  <a:lnTo>
                    <a:pt x="544423" y="27559"/>
                  </a:lnTo>
                  <a:lnTo>
                    <a:pt x="543217" y="26924"/>
                  </a:lnTo>
                  <a:lnTo>
                    <a:pt x="543039" y="26797"/>
                  </a:lnTo>
                  <a:lnTo>
                    <a:pt x="544080" y="25527"/>
                  </a:lnTo>
                  <a:lnTo>
                    <a:pt x="544779" y="25361"/>
                  </a:lnTo>
                  <a:lnTo>
                    <a:pt x="544779" y="4826"/>
                  </a:lnTo>
                  <a:lnTo>
                    <a:pt x="544703" y="8636"/>
                  </a:lnTo>
                  <a:lnTo>
                    <a:pt x="542353" y="8636"/>
                  </a:lnTo>
                  <a:lnTo>
                    <a:pt x="541147" y="6731"/>
                  </a:lnTo>
                  <a:lnTo>
                    <a:pt x="542290" y="4572"/>
                  </a:lnTo>
                  <a:lnTo>
                    <a:pt x="542518" y="4572"/>
                  </a:lnTo>
                  <a:lnTo>
                    <a:pt x="542658" y="4826"/>
                  </a:lnTo>
                  <a:lnTo>
                    <a:pt x="544703" y="8636"/>
                  </a:lnTo>
                  <a:lnTo>
                    <a:pt x="544703" y="4800"/>
                  </a:lnTo>
                  <a:lnTo>
                    <a:pt x="543077" y="4241"/>
                  </a:lnTo>
                  <a:lnTo>
                    <a:pt x="543039" y="3429"/>
                  </a:lnTo>
                  <a:lnTo>
                    <a:pt x="540448" y="3683"/>
                  </a:lnTo>
                  <a:lnTo>
                    <a:pt x="539483" y="3937"/>
                  </a:lnTo>
                  <a:lnTo>
                    <a:pt x="538327" y="4241"/>
                  </a:lnTo>
                  <a:lnTo>
                    <a:pt x="538772" y="4241"/>
                  </a:lnTo>
                  <a:lnTo>
                    <a:pt x="535609" y="4572"/>
                  </a:lnTo>
                  <a:lnTo>
                    <a:pt x="537984" y="7239"/>
                  </a:lnTo>
                  <a:lnTo>
                    <a:pt x="538378" y="7747"/>
                  </a:lnTo>
                  <a:lnTo>
                    <a:pt x="539013" y="8636"/>
                  </a:lnTo>
                  <a:lnTo>
                    <a:pt x="540804" y="11176"/>
                  </a:lnTo>
                  <a:lnTo>
                    <a:pt x="539750" y="13081"/>
                  </a:lnTo>
                  <a:lnTo>
                    <a:pt x="539750" y="34036"/>
                  </a:lnTo>
                  <a:lnTo>
                    <a:pt x="539064" y="32499"/>
                  </a:lnTo>
                  <a:lnTo>
                    <a:pt x="538721" y="31292"/>
                  </a:lnTo>
                  <a:lnTo>
                    <a:pt x="538226" y="31242"/>
                  </a:lnTo>
                  <a:lnTo>
                    <a:pt x="538721" y="31242"/>
                  </a:lnTo>
                  <a:lnTo>
                    <a:pt x="539064" y="32385"/>
                  </a:lnTo>
                  <a:lnTo>
                    <a:pt x="539394" y="33147"/>
                  </a:lnTo>
                  <a:lnTo>
                    <a:pt x="539445" y="33274"/>
                  </a:lnTo>
                  <a:lnTo>
                    <a:pt x="539546" y="33528"/>
                  </a:lnTo>
                  <a:lnTo>
                    <a:pt x="539648" y="33782"/>
                  </a:lnTo>
                  <a:lnTo>
                    <a:pt x="539750" y="34036"/>
                  </a:lnTo>
                  <a:lnTo>
                    <a:pt x="539750" y="13081"/>
                  </a:lnTo>
                  <a:lnTo>
                    <a:pt x="539394" y="13716"/>
                  </a:lnTo>
                  <a:lnTo>
                    <a:pt x="538899" y="14605"/>
                  </a:lnTo>
                  <a:lnTo>
                    <a:pt x="537654" y="14008"/>
                  </a:lnTo>
                  <a:lnTo>
                    <a:pt x="537654" y="32321"/>
                  </a:lnTo>
                  <a:lnTo>
                    <a:pt x="536994" y="31242"/>
                  </a:lnTo>
                  <a:lnTo>
                    <a:pt x="537654" y="32321"/>
                  </a:lnTo>
                  <a:lnTo>
                    <a:pt x="537654" y="14008"/>
                  </a:lnTo>
                  <a:lnTo>
                    <a:pt x="536816" y="13589"/>
                  </a:lnTo>
                  <a:lnTo>
                    <a:pt x="536562" y="13462"/>
                  </a:lnTo>
                  <a:lnTo>
                    <a:pt x="536816" y="13462"/>
                  </a:lnTo>
                  <a:lnTo>
                    <a:pt x="536816" y="12065"/>
                  </a:lnTo>
                  <a:lnTo>
                    <a:pt x="533704" y="7416"/>
                  </a:lnTo>
                  <a:lnTo>
                    <a:pt x="533704" y="33147"/>
                  </a:lnTo>
                  <a:lnTo>
                    <a:pt x="533628" y="33528"/>
                  </a:lnTo>
                  <a:lnTo>
                    <a:pt x="533501" y="34036"/>
                  </a:lnTo>
                  <a:lnTo>
                    <a:pt x="533247" y="35179"/>
                  </a:lnTo>
                  <a:lnTo>
                    <a:pt x="533196" y="35433"/>
                  </a:lnTo>
                  <a:lnTo>
                    <a:pt x="531850" y="38760"/>
                  </a:lnTo>
                  <a:lnTo>
                    <a:pt x="531634" y="38722"/>
                  </a:lnTo>
                  <a:lnTo>
                    <a:pt x="532841" y="35267"/>
                  </a:lnTo>
                  <a:lnTo>
                    <a:pt x="533158" y="33235"/>
                  </a:lnTo>
                  <a:lnTo>
                    <a:pt x="533704" y="33147"/>
                  </a:lnTo>
                  <a:lnTo>
                    <a:pt x="533704" y="7416"/>
                  </a:lnTo>
                  <a:lnTo>
                    <a:pt x="532650" y="5842"/>
                  </a:lnTo>
                  <a:lnTo>
                    <a:pt x="533361" y="5016"/>
                  </a:lnTo>
                  <a:lnTo>
                    <a:pt x="532193" y="5156"/>
                  </a:lnTo>
                  <a:lnTo>
                    <a:pt x="531977" y="5181"/>
                  </a:lnTo>
                  <a:lnTo>
                    <a:pt x="530593" y="5537"/>
                  </a:lnTo>
                  <a:lnTo>
                    <a:pt x="529209" y="5702"/>
                  </a:lnTo>
                  <a:lnTo>
                    <a:pt x="530771" y="6400"/>
                  </a:lnTo>
                  <a:lnTo>
                    <a:pt x="531736" y="6299"/>
                  </a:lnTo>
                  <a:lnTo>
                    <a:pt x="530948" y="8636"/>
                  </a:lnTo>
                  <a:lnTo>
                    <a:pt x="530948" y="21844"/>
                  </a:lnTo>
                  <a:lnTo>
                    <a:pt x="528180" y="22606"/>
                  </a:lnTo>
                  <a:lnTo>
                    <a:pt x="528078" y="50215"/>
                  </a:lnTo>
                  <a:lnTo>
                    <a:pt x="526618" y="51816"/>
                  </a:lnTo>
                  <a:lnTo>
                    <a:pt x="524370" y="50927"/>
                  </a:lnTo>
                  <a:lnTo>
                    <a:pt x="524306" y="50634"/>
                  </a:lnTo>
                  <a:lnTo>
                    <a:pt x="524713" y="50825"/>
                  </a:lnTo>
                  <a:lnTo>
                    <a:pt x="525411" y="51003"/>
                  </a:lnTo>
                  <a:lnTo>
                    <a:pt x="526097" y="50660"/>
                  </a:lnTo>
                  <a:lnTo>
                    <a:pt x="527316" y="50139"/>
                  </a:lnTo>
                  <a:lnTo>
                    <a:pt x="528078" y="50215"/>
                  </a:lnTo>
                  <a:lnTo>
                    <a:pt x="528078" y="22682"/>
                  </a:lnTo>
                  <a:lnTo>
                    <a:pt x="527659" y="22987"/>
                  </a:lnTo>
                  <a:lnTo>
                    <a:pt x="527672" y="24003"/>
                  </a:lnTo>
                  <a:lnTo>
                    <a:pt x="527812" y="24638"/>
                  </a:lnTo>
                  <a:lnTo>
                    <a:pt x="527926" y="25146"/>
                  </a:lnTo>
                  <a:lnTo>
                    <a:pt x="528002" y="25527"/>
                  </a:lnTo>
                  <a:lnTo>
                    <a:pt x="527621" y="25260"/>
                  </a:lnTo>
                  <a:lnTo>
                    <a:pt x="527431" y="24358"/>
                  </a:lnTo>
                  <a:lnTo>
                    <a:pt x="527431" y="34010"/>
                  </a:lnTo>
                  <a:lnTo>
                    <a:pt x="527138" y="34061"/>
                  </a:lnTo>
                  <a:lnTo>
                    <a:pt x="526453" y="31813"/>
                  </a:lnTo>
                  <a:lnTo>
                    <a:pt x="525614" y="30886"/>
                  </a:lnTo>
                  <a:lnTo>
                    <a:pt x="525614" y="41605"/>
                  </a:lnTo>
                  <a:lnTo>
                    <a:pt x="523989" y="41313"/>
                  </a:lnTo>
                  <a:lnTo>
                    <a:pt x="523989" y="56515"/>
                  </a:lnTo>
                  <a:lnTo>
                    <a:pt x="522566" y="54775"/>
                  </a:lnTo>
                  <a:lnTo>
                    <a:pt x="522820" y="54864"/>
                  </a:lnTo>
                  <a:lnTo>
                    <a:pt x="523989" y="56515"/>
                  </a:lnTo>
                  <a:lnTo>
                    <a:pt x="523989" y="41313"/>
                  </a:lnTo>
                  <a:lnTo>
                    <a:pt x="523786" y="41275"/>
                  </a:lnTo>
                  <a:lnTo>
                    <a:pt x="523786" y="49517"/>
                  </a:lnTo>
                  <a:lnTo>
                    <a:pt x="522986" y="49149"/>
                  </a:lnTo>
                  <a:lnTo>
                    <a:pt x="522859" y="48806"/>
                  </a:lnTo>
                  <a:lnTo>
                    <a:pt x="523506" y="48933"/>
                  </a:lnTo>
                  <a:lnTo>
                    <a:pt x="523786" y="49517"/>
                  </a:lnTo>
                  <a:lnTo>
                    <a:pt x="523786" y="41275"/>
                  </a:lnTo>
                  <a:lnTo>
                    <a:pt x="523163" y="41148"/>
                  </a:lnTo>
                  <a:lnTo>
                    <a:pt x="523036" y="41008"/>
                  </a:lnTo>
                  <a:lnTo>
                    <a:pt x="524027" y="41148"/>
                  </a:lnTo>
                  <a:lnTo>
                    <a:pt x="525614" y="41605"/>
                  </a:lnTo>
                  <a:lnTo>
                    <a:pt x="525614" y="30886"/>
                  </a:lnTo>
                  <a:lnTo>
                    <a:pt x="523671" y="28714"/>
                  </a:lnTo>
                  <a:lnTo>
                    <a:pt x="523849" y="28575"/>
                  </a:lnTo>
                  <a:lnTo>
                    <a:pt x="526224" y="31242"/>
                  </a:lnTo>
                  <a:lnTo>
                    <a:pt x="526796" y="31877"/>
                  </a:lnTo>
                  <a:lnTo>
                    <a:pt x="527367" y="33782"/>
                  </a:lnTo>
                  <a:lnTo>
                    <a:pt x="527431" y="34010"/>
                  </a:lnTo>
                  <a:lnTo>
                    <a:pt x="527431" y="24358"/>
                  </a:lnTo>
                  <a:lnTo>
                    <a:pt x="527329" y="23863"/>
                  </a:lnTo>
                  <a:lnTo>
                    <a:pt x="527215" y="23342"/>
                  </a:lnTo>
                  <a:lnTo>
                    <a:pt x="527164" y="23114"/>
                  </a:lnTo>
                  <a:lnTo>
                    <a:pt x="527164" y="25095"/>
                  </a:lnTo>
                  <a:lnTo>
                    <a:pt x="526796" y="25019"/>
                  </a:lnTo>
                  <a:lnTo>
                    <a:pt x="526338" y="24701"/>
                  </a:lnTo>
                  <a:lnTo>
                    <a:pt x="527138" y="25069"/>
                  </a:lnTo>
                  <a:lnTo>
                    <a:pt x="527164" y="23114"/>
                  </a:lnTo>
                  <a:lnTo>
                    <a:pt x="527824" y="22479"/>
                  </a:lnTo>
                  <a:lnTo>
                    <a:pt x="530593" y="21780"/>
                  </a:lnTo>
                  <a:lnTo>
                    <a:pt x="528218" y="18224"/>
                  </a:lnTo>
                  <a:lnTo>
                    <a:pt x="528523" y="18288"/>
                  </a:lnTo>
                  <a:lnTo>
                    <a:pt x="530948" y="21844"/>
                  </a:lnTo>
                  <a:lnTo>
                    <a:pt x="530948" y="8636"/>
                  </a:lnTo>
                  <a:lnTo>
                    <a:pt x="528866" y="10287"/>
                  </a:lnTo>
                  <a:lnTo>
                    <a:pt x="528053" y="7874"/>
                  </a:lnTo>
                  <a:lnTo>
                    <a:pt x="528002" y="7747"/>
                  </a:lnTo>
                  <a:lnTo>
                    <a:pt x="527913" y="7493"/>
                  </a:lnTo>
                  <a:lnTo>
                    <a:pt x="527824" y="7239"/>
                  </a:lnTo>
                  <a:lnTo>
                    <a:pt x="527748" y="6985"/>
                  </a:lnTo>
                  <a:lnTo>
                    <a:pt x="527659" y="6731"/>
                  </a:lnTo>
                  <a:lnTo>
                    <a:pt x="525233" y="7239"/>
                  </a:lnTo>
                  <a:lnTo>
                    <a:pt x="524484" y="7454"/>
                  </a:lnTo>
                  <a:lnTo>
                    <a:pt x="524484" y="17322"/>
                  </a:lnTo>
                  <a:lnTo>
                    <a:pt x="522122" y="14173"/>
                  </a:lnTo>
                  <a:lnTo>
                    <a:pt x="522122" y="58610"/>
                  </a:lnTo>
                  <a:lnTo>
                    <a:pt x="522097" y="58877"/>
                  </a:lnTo>
                  <a:lnTo>
                    <a:pt x="519874" y="58547"/>
                  </a:lnTo>
                  <a:lnTo>
                    <a:pt x="519798" y="58305"/>
                  </a:lnTo>
                  <a:lnTo>
                    <a:pt x="522122" y="58610"/>
                  </a:lnTo>
                  <a:lnTo>
                    <a:pt x="522122" y="14173"/>
                  </a:lnTo>
                  <a:lnTo>
                    <a:pt x="520865" y="13804"/>
                  </a:lnTo>
                  <a:lnTo>
                    <a:pt x="522465" y="14224"/>
                  </a:lnTo>
                  <a:lnTo>
                    <a:pt x="522719" y="14605"/>
                  </a:lnTo>
                  <a:lnTo>
                    <a:pt x="524484" y="17322"/>
                  </a:lnTo>
                  <a:lnTo>
                    <a:pt x="524484" y="7454"/>
                  </a:lnTo>
                  <a:lnTo>
                    <a:pt x="522986" y="7874"/>
                  </a:lnTo>
                  <a:lnTo>
                    <a:pt x="523481" y="9296"/>
                  </a:lnTo>
                  <a:lnTo>
                    <a:pt x="523595" y="9652"/>
                  </a:lnTo>
                  <a:lnTo>
                    <a:pt x="523684" y="9906"/>
                  </a:lnTo>
                  <a:lnTo>
                    <a:pt x="523443" y="10287"/>
                  </a:lnTo>
                  <a:lnTo>
                    <a:pt x="522643" y="11557"/>
                  </a:lnTo>
                  <a:lnTo>
                    <a:pt x="520573" y="11760"/>
                  </a:lnTo>
                  <a:lnTo>
                    <a:pt x="520573" y="45974"/>
                  </a:lnTo>
                  <a:lnTo>
                    <a:pt x="519709" y="45300"/>
                  </a:lnTo>
                  <a:lnTo>
                    <a:pt x="519188" y="45974"/>
                  </a:lnTo>
                  <a:lnTo>
                    <a:pt x="519709" y="45212"/>
                  </a:lnTo>
                  <a:lnTo>
                    <a:pt x="520573" y="45974"/>
                  </a:lnTo>
                  <a:lnTo>
                    <a:pt x="520573" y="11760"/>
                  </a:lnTo>
                  <a:lnTo>
                    <a:pt x="520052" y="11811"/>
                  </a:lnTo>
                  <a:lnTo>
                    <a:pt x="520077" y="11176"/>
                  </a:lnTo>
                  <a:lnTo>
                    <a:pt x="520192" y="8636"/>
                  </a:lnTo>
                  <a:lnTo>
                    <a:pt x="520306" y="7747"/>
                  </a:lnTo>
                  <a:lnTo>
                    <a:pt x="520395" y="7493"/>
                  </a:lnTo>
                  <a:lnTo>
                    <a:pt x="520484" y="7239"/>
                  </a:lnTo>
                  <a:lnTo>
                    <a:pt x="520573" y="6985"/>
                  </a:lnTo>
                  <a:lnTo>
                    <a:pt x="520661" y="6731"/>
                  </a:lnTo>
                  <a:lnTo>
                    <a:pt x="520738" y="6477"/>
                  </a:lnTo>
                  <a:lnTo>
                    <a:pt x="520014" y="6553"/>
                  </a:lnTo>
                  <a:lnTo>
                    <a:pt x="520014" y="39420"/>
                  </a:lnTo>
                  <a:lnTo>
                    <a:pt x="519874" y="39433"/>
                  </a:lnTo>
                  <a:lnTo>
                    <a:pt x="519874" y="41656"/>
                  </a:lnTo>
                  <a:lnTo>
                    <a:pt x="519277" y="41783"/>
                  </a:lnTo>
                  <a:lnTo>
                    <a:pt x="518693" y="41783"/>
                  </a:lnTo>
                  <a:lnTo>
                    <a:pt x="518693" y="55448"/>
                  </a:lnTo>
                  <a:lnTo>
                    <a:pt x="518668" y="58039"/>
                  </a:lnTo>
                  <a:lnTo>
                    <a:pt x="513956" y="62865"/>
                  </a:lnTo>
                  <a:lnTo>
                    <a:pt x="513740" y="62865"/>
                  </a:lnTo>
                  <a:lnTo>
                    <a:pt x="513994" y="63246"/>
                  </a:lnTo>
                  <a:lnTo>
                    <a:pt x="514172" y="63246"/>
                  </a:lnTo>
                  <a:lnTo>
                    <a:pt x="512876" y="65151"/>
                  </a:lnTo>
                  <a:lnTo>
                    <a:pt x="512787" y="65278"/>
                  </a:lnTo>
                  <a:lnTo>
                    <a:pt x="514172" y="67564"/>
                  </a:lnTo>
                  <a:lnTo>
                    <a:pt x="515556" y="68961"/>
                  </a:lnTo>
                  <a:lnTo>
                    <a:pt x="512902" y="69710"/>
                  </a:lnTo>
                  <a:lnTo>
                    <a:pt x="512902" y="74422"/>
                  </a:lnTo>
                  <a:lnTo>
                    <a:pt x="512622" y="74422"/>
                  </a:lnTo>
                  <a:lnTo>
                    <a:pt x="512622" y="75946"/>
                  </a:lnTo>
                  <a:lnTo>
                    <a:pt x="512102" y="75946"/>
                  </a:lnTo>
                  <a:lnTo>
                    <a:pt x="511581" y="76200"/>
                  </a:lnTo>
                  <a:lnTo>
                    <a:pt x="510882" y="76200"/>
                  </a:lnTo>
                  <a:lnTo>
                    <a:pt x="510717" y="76073"/>
                  </a:lnTo>
                  <a:lnTo>
                    <a:pt x="510882" y="76073"/>
                  </a:lnTo>
                  <a:lnTo>
                    <a:pt x="510438" y="75730"/>
                  </a:lnTo>
                  <a:lnTo>
                    <a:pt x="510298" y="75730"/>
                  </a:lnTo>
                  <a:lnTo>
                    <a:pt x="509333" y="74930"/>
                  </a:lnTo>
                  <a:lnTo>
                    <a:pt x="508558" y="75311"/>
                  </a:lnTo>
                  <a:lnTo>
                    <a:pt x="508000" y="75692"/>
                  </a:lnTo>
                  <a:lnTo>
                    <a:pt x="507860" y="75730"/>
                  </a:lnTo>
                  <a:lnTo>
                    <a:pt x="507428" y="76073"/>
                  </a:lnTo>
                  <a:lnTo>
                    <a:pt x="507568" y="76073"/>
                  </a:lnTo>
                  <a:lnTo>
                    <a:pt x="507428" y="76200"/>
                  </a:lnTo>
                  <a:lnTo>
                    <a:pt x="506564" y="76200"/>
                  </a:lnTo>
                  <a:lnTo>
                    <a:pt x="505523" y="75946"/>
                  </a:lnTo>
                  <a:lnTo>
                    <a:pt x="504659" y="75692"/>
                  </a:lnTo>
                  <a:lnTo>
                    <a:pt x="504685" y="75552"/>
                  </a:lnTo>
                  <a:lnTo>
                    <a:pt x="508076" y="75552"/>
                  </a:lnTo>
                  <a:lnTo>
                    <a:pt x="508292" y="75374"/>
                  </a:lnTo>
                  <a:lnTo>
                    <a:pt x="509333" y="74866"/>
                  </a:lnTo>
                  <a:lnTo>
                    <a:pt x="510438" y="75730"/>
                  </a:lnTo>
                  <a:lnTo>
                    <a:pt x="512546" y="75730"/>
                  </a:lnTo>
                  <a:lnTo>
                    <a:pt x="512622" y="75946"/>
                  </a:lnTo>
                  <a:lnTo>
                    <a:pt x="512622" y="74422"/>
                  </a:lnTo>
                  <a:lnTo>
                    <a:pt x="512038" y="74422"/>
                  </a:lnTo>
                  <a:lnTo>
                    <a:pt x="512902" y="74422"/>
                  </a:lnTo>
                  <a:lnTo>
                    <a:pt x="512902" y="69710"/>
                  </a:lnTo>
                  <a:lnTo>
                    <a:pt x="511924" y="69977"/>
                  </a:lnTo>
                  <a:lnTo>
                    <a:pt x="511924" y="71501"/>
                  </a:lnTo>
                  <a:lnTo>
                    <a:pt x="511860" y="71374"/>
                  </a:lnTo>
                  <a:lnTo>
                    <a:pt x="511860" y="74168"/>
                  </a:lnTo>
                  <a:lnTo>
                    <a:pt x="511657" y="73990"/>
                  </a:lnTo>
                  <a:lnTo>
                    <a:pt x="511822" y="74168"/>
                  </a:lnTo>
                  <a:lnTo>
                    <a:pt x="511860" y="71374"/>
                  </a:lnTo>
                  <a:lnTo>
                    <a:pt x="511365" y="70358"/>
                  </a:lnTo>
                  <a:lnTo>
                    <a:pt x="511073" y="69977"/>
                  </a:lnTo>
                  <a:lnTo>
                    <a:pt x="511060" y="72542"/>
                  </a:lnTo>
                  <a:lnTo>
                    <a:pt x="510997" y="72390"/>
                  </a:lnTo>
                  <a:lnTo>
                    <a:pt x="511060" y="72542"/>
                  </a:lnTo>
                  <a:lnTo>
                    <a:pt x="511060" y="69977"/>
                  </a:lnTo>
                  <a:lnTo>
                    <a:pt x="510946" y="74168"/>
                  </a:lnTo>
                  <a:lnTo>
                    <a:pt x="505015" y="74168"/>
                  </a:lnTo>
                  <a:lnTo>
                    <a:pt x="505320" y="74002"/>
                  </a:lnTo>
                  <a:lnTo>
                    <a:pt x="508812" y="74002"/>
                  </a:lnTo>
                  <a:lnTo>
                    <a:pt x="507885" y="73215"/>
                  </a:lnTo>
                  <a:lnTo>
                    <a:pt x="508990" y="73914"/>
                  </a:lnTo>
                  <a:lnTo>
                    <a:pt x="510946" y="74168"/>
                  </a:lnTo>
                  <a:lnTo>
                    <a:pt x="510946" y="69888"/>
                  </a:lnTo>
                  <a:lnTo>
                    <a:pt x="508469" y="67945"/>
                  </a:lnTo>
                  <a:lnTo>
                    <a:pt x="507606" y="69977"/>
                  </a:lnTo>
                  <a:lnTo>
                    <a:pt x="506387" y="69088"/>
                  </a:lnTo>
                  <a:lnTo>
                    <a:pt x="505510" y="69977"/>
                  </a:lnTo>
                  <a:lnTo>
                    <a:pt x="505129" y="70358"/>
                  </a:lnTo>
                  <a:lnTo>
                    <a:pt x="504875" y="70358"/>
                  </a:lnTo>
                  <a:lnTo>
                    <a:pt x="504240" y="69735"/>
                  </a:lnTo>
                  <a:lnTo>
                    <a:pt x="504240" y="81902"/>
                  </a:lnTo>
                  <a:lnTo>
                    <a:pt x="504088" y="82118"/>
                  </a:lnTo>
                  <a:lnTo>
                    <a:pt x="503021" y="81940"/>
                  </a:lnTo>
                  <a:lnTo>
                    <a:pt x="503021" y="83439"/>
                  </a:lnTo>
                  <a:lnTo>
                    <a:pt x="501383" y="82931"/>
                  </a:lnTo>
                  <a:lnTo>
                    <a:pt x="501243" y="82435"/>
                  </a:lnTo>
                  <a:lnTo>
                    <a:pt x="503021" y="83439"/>
                  </a:lnTo>
                  <a:lnTo>
                    <a:pt x="503021" y="81940"/>
                  </a:lnTo>
                  <a:lnTo>
                    <a:pt x="502069" y="81775"/>
                  </a:lnTo>
                  <a:lnTo>
                    <a:pt x="501688" y="80911"/>
                  </a:lnTo>
                  <a:lnTo>
                    <a:pt x="501523" y="80632"/>
                  </a:lnTo>
                  <a:lnTo>
                    <a:pt x="501891" y="80899"/>
                  </a:lnTo>
                  <a:lnTo>
                    <a:pt x="503262" y="81902"/>
                  </a:lnTo>
                  <a:lnTo>
                    <a:pt x="504240" y="81902"/>
                  </a:lnTo>
                  <a:lnTo>
                    <a:pt x="504240" y="69735"/>
                  </a:lnTo>
                  <a:lnTo>
                    <a:pt x="503974" y="69469"/>
                  </a:lnTo>
                  <a:lnTo>
                    <a:pt x="505015" y="68453"/>
                  </a:lnTo>
                  <a:lnTo>
                    <a:pt x="505117" y="67945"/>
                  </a:lnTo>
                  <a:lnTo>
                    <a:pt x="505193" y="67564"/>
                  </a:lnTo>
                  <a:lnTo>
                    <a:pt x="505244" y="67310"/>
                  </a:lnTo>
                  <a:lnTo>
                    <a:pt x="505358" y="66802"/>
                  </a:lnTo>
                  <a:lnTo>
                    <a:pt x="505460" y="66294"/>
                  </a:lnTo>
                  <a:lnTo>
                    <a:pt x="505561" y="65786"/>
                  </a:lnTo>
                  <a:lnTo>
                    <a:pt x="505675" y="65278"/>
                  </a:lnTo>
                  <a:lnTo>
                    <a:pt x="501484" y="65278"/>
                  </a:lnTo>
                  <a:lnTo>
                    <a:pt x="501484" y="80467"/>
                  </a:lnTo>
                  <a:lnTo>
                    <a:pt x="501319" y="80467"/>
                  </a:lnTo>
                  <a:lnTo>
                    <a:pt x="500761" y="80225"/>
                  </a:lnTo>
                  <a:lnTo>
                    <a:pt x="500519" y="80225"/>
                  </a:lnTo>
                  <a:lnTo>
                    <a:pt x="500621" y="80657"/>
                  </a:lnTo>
                  <a:lnTo>
                    <a:pt x="500037" y="80048"/>
                  </a:lnTo>
                  <a:lnTo>
                    <a:pt x="500392" y="80048"/>
                  </a:lnTo>
                  <a:lnTo>
                    <a:pt x="499770" y="79768"/>
                  </a:lnTo>
                  <a:lnTo>
                    <a:pt x="499643" y="79629"/>
                  </a:lnTo>
                  <a:lnTo>
                    <a:pt x="500468" y="80010"/>
                  </a:lnTo>
                  <a:lnTo>
                    <a:pt x="500761" y="80225"/>
                  </a:lnTo>
                  <a:lnTo>
                    <a:pt x="501484" y="80467"/>
                  </a:lnTo>
                  <a:lnTo>
                    <a:pt x="501294" y="80073"/>
                  </a:lnTo>
                  <a:lnTo>
                    <a:pt x="501408" y="80289"/>
                  </a:lnTo>
                  <a:lnTo>
                    <a:pt x="501484" y="80467"/>
                  </a:lnTo>
                  <a:lnTo>
                    <a:pt x="501484" y="65278"/>
                  </a:lnTo>
                  <a:lnTo>
                    <a:pt x="498944" y="65278"/>
                  </a:lnTo>
                  <a:lnTo>
                    <a:pt x="499478" y="66167"/>
                  </a:lnTo>
                  <a:lnTo>
                    <a:pt x="501307" y="69469"/>
                  </a:lnTo>
                  <a:lnTo>
                    <a:pt x="501383" y="69596"/>
                  </a:lnTo>
                  <a:lnTo>
                    <a:pt x="501129" y="69430"/>
                  </a:lnTo>
                  <a:lnTo>
                    <a:pt x="501129" y="79717"/>
                  </a:lnTo>
                  <a:lnTo>
                    <a:pt x="500507" y="78384"/>
                  </a:lnTo>
                  <a:lnTo>
                    <a:pt x="500799" y="78968"/>
                  </a:lnTo>
                  <a:lnTo>
                    <a:pt x="500862" y="79121"/>
                  </a:lnTo>
                  <a:lnTo>
                    <a:pt x="501040" y="79502"/>
                  </a:lnTo>
                  <a:lnTo>
                    <a:pt x="501129" y="79717"/>
                  </a:lnTo>
                  <a:lnTo>
                    <a:pt x="501129" y="69430"/>
                  </a:lnTo>
                  <a:lnTo>
                    <a:pt x="500824" y="69227"/>
                  </a:lnTo>
                  <a:lnTo>
                    <a:pt x="500824" y="78905"/>
                  </a:lnTo>
                  <a:lnTo>
                    <a:pt x="500786" y="78676"/>
                  </a:lnTo>
                  <a:lnTo>
                    <a:pt x="500748" y="78105"/>
                  </a:lnTo>
                  <a:lnTo>
                    <a:pt x="500697" y="77457"/>
                  </a:lnTo>
                  <a:lnTo>
                    <a:pt x="499897" y="77457"/>
                  </a:lnTo>
                  <a:lnTo>
                    <a:pt x="499732" y="77216"/>
                  </a:lnTo>
                  <a:lnTo>
                    <a:pt x="500684" y="77216"/>
                  </a:lnTo>
                  <a:lnTo>
                    <a:pt x="500697" y="77457"/>
                  </a:lnTo>
                  <a:lnTo>
                    <a:pt x="500748" y="78105"/>
                  </a:lnTo>
                  <a:lnTo>
                    <a:pt x="500811" y="78714"/>
                  </a:lnTo>
                  <a:lnTo>
                    <a:pt x="500824" y="78905"/>
                  </a:lnTo>
                  <a:lnTo>
                    <a:pt x="500824" y="69227"/>
                  </a:lnTo>
                  <a:lnTo>
                    <a:pt x="499300" y="68199"/>
                  </a:lnTo>
                  <a:lnTo>
                    <a:pt x="498957" y="68199"/>
                  </a:lnTo>
                  <a:lnTo>
                    <a:pt x="498957" y="85471"/>
                  </a:lnTo>
                  <a:lnTo>
                    <a:pt x="498309" y="85852"/>
                  </a:lnTo>
                  <a:lnTo>
                    <a:pt x="496265" y="85852"/>
                  </a:lnTo>
                  <a:lnTo>
                    <a:pt x="497624" y="83439"/>
                  </a:lnTo>
                  <a:lnTo>
                    <a:pt x="497725" y="83286"/>
                  </a:lnTo>
                  <a:lnTo>
                    <a:pt x="497636" y="83439"/>
                  </a:lnTo>
                  <a:lnTo>
                    <a:pt x="498271" y="83820"/>
                  </a:lnTo>
                  <a:lnTo>
                    <a:pt x="498906" y="85344"/>
                  </a:lnTo>
                  <a:lnTo>
                    <a:pt x="498957" y="85471"/>
                  </a:lnTo>
                  <a:lnTo>
                    <a:pt x="498957" y="68199"/>
                  </a:lnTo>
                  <a:lnTo>
                    <a:pt x="497052" y="68199"/>
                  </a:lnTo>
                  <a:lnTo>
                    <a:pt x="497052" y="67564"/>
                  </a:lnTo>
                  <a:lnTo>
                    <a:pt x="496023" y="67056"/>
                  </a:lnTo>
                  <a:lnTo>
                    <a:pt x="498932" y="65278"/>
                  </a:lnTo>
                  <a:lnTo>
                    <a:pt x="499160" y="65151"/>
                  </a:lnTo>
                  <a:lnTo>
                    <a:pt x="505688" y="65151"/>
                  </a:lnTo>
                  <a:lnTo>
                    <a:pt x="512292" y="65151"/>
                  </a:lnTo>
                  <a:lnTo>
                    <a:pt x="513740" y="62865"/>
                  </a:lnTo>
                  <a:lnTo>
                    <a:pt x="513537" y="62865"/>
                  </a:lnTo>
                  <a:lnTo>
                    <a:pt x="511467" y="60731"/>
                  </a:lnTo>
                  <a:lnTo>
                    <a:pt x="508635" y="58166"/>
                  </a:lnTo>
                  <a:lnTo>
                    <a:pt x="507428" y="60452"/>
                  </a:lnTo>
                  <a:lnTo>
                    <a:pt x="505358" y="63246"/>
                  </a:lnTo>
                  <a:lnTo>
                    <a:pt x="498640" y="61341"/>
                  </a:lnTo>
                  <a:lnTo>
                    <a:pt x="498640" y="64808"/>
                  </a:lnTo>
                  <a:lnTo>
                    <a:pt x="495846" y="65151"/>
                  </a:lnTo>
                  <a:lnTo>
                    <a:pt x="493255" y="65278"/>
                  </a:lnTo>
                  <a:lnTo>
                    <a:pt x="494461" y="66294"/>
                  </a:lnTo>
                  <a:lnTo>
                    <a:pt x="494982" y="66802"/>
                  </a:lnTo>
                  <a:lnTo>
                    <a:pt x="495503" y="67056"/>
                  </a:lnTo>
                  <a:lnTo>
                    <a:pt x="494982" y="67056"/>
                  </a:lnTo>
                  <a:lnTo>
                    <a:pt x="494461" y="67310"/>
                  </a:lnTo>
                  <a:lnTo>
                    <a:pt x="494398" y="67564"/>
                  </a:lnTo>
                  <a:lnTo>
                    <a:pt x="494284" y="67945"/>
                  </a:lnTo>
                  <a:lnTo>
                    <a:pt x="495846" y="68580"/>
                  </a:lnTo>
                  <a:lnTo>
                    <a:pt x="495769" y="68961"/>
                  </a:lnTo>
                  <a:lnTo>
                    <a:pt x="495642" y="69596"/>
                  </a:lnTo>
                  <a:lnTo>
                    <a:pt x="495579" y="69977"/>
                  </a:lnTo>
                  <a:lnTo>
                    <a:pt x="495503" y="70358"/>
                  </a:lnTo>
                  <a:lnTo>
                    <a:pt x="496735" y="71628"/>
                  </a:lnTo>
                  <a:lnTo>
                    <a:pt x="497357" y="72263"/>
                  </a:lnTo>
                  <a:lnTo>
                    <a:pt x="497471" y="72390"/>
                  </a:lnTo>
                  <a:lnTo>
                    <a:pt x="497967" y="72898"/>
                  </a:lnTo>
                  <a:lnTo>
                    <a:pt x="498094" y="73025"/>
                  </a:lnTo>
                  <a:lnTo>
                    <a:pt x="498094" y="78994"/>
                  </a:lnTo>
                  <a:lnTo>
                    <a:pt x="496189" y="78994"/>
                  </a:lnTo>
                  <a:lnTo>
                    <a:pt x="496189" y="78308"/>
                  </a:lnTo>
                  <a:lnTo>
                    <a:pt x="498094" y="78994"/>
                  </a:lnTo>
                  <a:lnTo>
                    <a:pt x="498094" y="73025"/>
                  </a:lnTo>
                  <a:lnTo>
                    <a:pt x="493014" y="68580"/>
                  </a:lnTo>
                  <a:lnTo>
                    <a:pt x="492899" y="68199"/>
                  </a:lnTo>
                  <a:lnTo>
                    <a:pt x="492823" y="67945"/>
                  </a:lnTo>
                  <a:lnTo>
                    <a:pt x="492696" y="67564"/>
                  </a:lnTo>
                  <a:lnTo>
                    <a:pt x="492620" y="67310"/>
                  </a:lnTo>
                  <a:lnTo>
                    <a:pt x="492544" y="67056"/>
                  </a:lnTo>
                  <a:lnTo>
                    <a:pt x="492467" y="66802"/>
                  </a:lnTo>
                  <a:lnTo>
                    <a:pt x="492391" y="66548"/>
                  </a:lnTo>
                  <a:lnTo>
                    <a:pt x="488581" y="62865"/>
                  </a:lnTo>
                  <a:lnTo>
                    <a:pt x="486664" y="61188"/>
                  </a:lnTo>
                  <a:lnTo>
                    <a:pt x="484670" y="59448"/>
                  </a:lnTo>
                  <a:lnTo>
                    <a:pt x="486664" y="61188"/>
                  </a:lnTo>
                  <a:lnTo>
                    <a:pt x="488327" y="58928"/>
                  </a:lnTo>
                  <a:lnTo>
                    <a:pt x="488505" y="58928"/>
                  </a:lnTo>
                  <a:lnTo>
                    <a:pt x="490143" y="58166"/>
                  </a:lnTo>
                  <a:lnTo>
                    <a:pt x="489940" y="58166"/>
                  </a:lnTo>
                  <a:lnTo>
                    <a:pt x="487718" y="52959"/>
                  </a:lnTo>
                  <a:lnTo>
                    <a:pt x="495312" y="52959"/>
                  </a:lnTo>
                  <a:lnTo>
                    <a:pt x="496265" y="54102"/>
                  </a:lnTo>
                  <a:lnTo>
                    <a:pt x="495630" y="54102"/>
                  </a:lnTo>
                  <a:lnTo>
                    <a:pt x="493420" y="53721"/>
                  </a:lnTo>
                  <a:lnTo>
                    <a:pt x="492975" y="54102"/>
                  </a:lnTo>
                  <a:lnTo>
                    <a:pt x="492391" y="54610"/>
                  </a:lnTo>
                  <a:lnTo>
                    <a:pt x="491502" y="56515"/>
                  </a:lnTo>
                  <a:lnTo>
                    <a:pt x="491375" y="56769"/>
                  </a:lnTo>
                  <a:lnTo>
                    <a:pt x="491261" y="57023"/>
                  </a:lnTo>
                  <a:lnTo>
                    <a:pt x="491147" y="57277"/>
                  </a:lnTo>
                  <a:lnTo>
                    <a:pt x="490893" y="57810"/>
                  </a:lnTo>
                  <a:lnTo>
                    <a:pt x="492036" y="57277"/>
                  </a:lnTo>
                  <a:lnTo>
                    <a:pt x="493191" y="59944"/>
                  </a:lnTo>
                  <a:lnTo>
                    <a:pt x="493255" y="60071"/>
                  </a:lnTo>
                  <a:lnTo>
                    <a:pt x="498640" y="64808"/>
                  </a:lnTo>
                  <a:lnTo>
                    <a:pt x="498640" y="61341"/>
                  </a:lnTo>
                  <a:lnTo>
                    <a:pt x="498119" y="61188"/>
                  </a:lnTo>
                  <a:lnTo>
                    <a:pt x="498843" y="61188"/>
                  </a:lnTo>
                  <a:lnTo>
                    <a:pt x="499262" y="60071"/>
                  </a:lnTo>
                  <a:lnTo>
                    <a:pt x="499300" y="59944"/>
                  </a:lnTo>
                  <a:lnTo>
                    <a:pt x="501383" y="58407"/>
                  </a:lnTo>
                  <a:lnTo>
                    <a:pt x="501510" y="57810"/>
                  </a:lnTo>
                  <a:lnTo>
                    <a:pt x="501611" y="57277"/>
                  </a:lnTo>
                  <a:lnTo>
                    <a:pt x="501726" y="56769"/>
                  </a:lnTo>
                  <a:lnTo>
                    <a:pt x="503110" y="57531"/>
                  </a:lnTo>
                  <a:lnTo>
                    <a:pt x="504494" y="57150"/>
                  </a:lnTo>
                  <a:lnTo>
                    <a:pt x="505701" y="56515"/>
                  </a:lnTo>
                  <a:lnTo>
                    <a:pt x="509333" y="56769"/>
                  </a:lnTo>
                  <a:lnTo>
                    <a:pt x="518668" y="58039"/>
                  </a:lnTo>
                  <a:lnTo>
                    <a:pt x="518668" y="55435"/>
                  </a:lnTo>
                  <a:lnTo>
                    <a:pt x="516420" y="54102"/>
                  </a:lnTo>
                  <a:lnTo>
                    <a:pt x="513638" y="52844"/>
                  </a:lnTo>
                  <a:lnTo>
                    <a:pt x="513372" y="52705"/>
                  </a:lnTo>
                  <a:lnTo>
                    <a:pt x="513651" y="52705"/>
                  </a:lnTo>
                  <a:lnTo>
                    <a:pt x="516077" y="53771"/>
                  </a:lnTo>
                  <a:lnTo>
                    <a:pt x="518668" y="55321"/>
                  </a:lnTo>
                  <a:lnTo>
                    <a:pt x="518693" y="55448"/>
                  </a:lnTo>
                  <a:lnTo>
                    <a:pt x="518693" y="41783"/>
                  </a:lnTo>
                  <a:lnTo>
                    <a:pt x="518845" y="41668"/>
                  </a:lnTo>
                  <a:lnTo>
                    <a:pt x="519455" y="41046"/>
                  </a:lnTo>
                  <a:lnTo>
                    <a:pt x="519874" y="41656"/>
                  </a:lnTo>
                  <a:lnTo>
                    <a:pt x="519874" y="39433"/>
                  </a:lnTo>
                  <a:lnTo>
                    <a:pt x="518668" y="39497"/>
                  </a:lnTo>
                  <a:lnTo>
                    <a:pt x="519010" y="40386"/>
                  </a:lnTo>
                  <a:lnTo>
                    <a:pt x="519137" y="40589"/>
                  </a:lnTo>
                  <a:lnTo>
                    <a:pt x="518668" y="40106"/>
                  </a:lnTo>
                  <a:lnTo>
                    <a:pt x="518579" y="39763"/>
                  </a:lnTo>
                  <a:lnTo>
                    <a:pt x="518033" y="39763"/>
                  </a:lnTo>
                  <a:lnTo>
                    <a:pt x="518033" y="52158"/>
                  </a:lnTo>
                  <a:lnTo>
                    <a:pt x="517093" y="51447"/>
                  </a:lnTo>
                  <a:lnTo>
                    <a:pt x="517601" y="51816"/>
                  </a:lnTo>
                  <a:lnTo>
                    <a:pt x="518033" y="52158"/>
                  </a:lnTo>
                  <a:lnTo>
                    <a:pt x="518033" y="39763"/>
                  </a:lnTo>
                  <a:lnTo>
                    <a:pt x="517563" y="39763"/>
                  </a:lnTo>
                  <a:lnTo>
                    <a:pt x="518668" y="39497"/>
                  </a:lnTo>
                  <a:lnTo>
                    <a:pt x="518490" y="39420"/>
                  </a:lnTo>
                  <a:lnTo>
                    <a:pt x="520014" y="39420"/>
                  </a:lnTo>
                  <a:lnTo>
                    <a:pt x="520014" y="6553"/>
                  </a:lnTo>
                  <a:lnTo>
                    <a:pt x="518604" y="6705"/>
                  </a:lnTo>
                  <a:lnTo>
                    <a:pt x="518604" y="32448"/>
                  </a:lnTo>
                  <a:lnTo>
                    <a:pt x="518325" y="32677"/>
                  </a:lnTo>
                  <a:lnTo>
                    <a:pt x="517017" y="27940"/>
                  </a:lnTo>
                  <a:lnTo>
                    <a:pt x="517283" y="27940"/>
                  </a:lnTo>
                  <a:lnTo>
                    <a:pt x="517436" y="28321"/>
                  </a:lnTo>
                  <a:lnTo>
                    <a:pt x="517499" y="28575"/>
                  </a:lnTo>
                  <a:lnTo>
                    <a:pt x="518591" y="32385"/>
                  </a:lnTo>
                  <a:lnTo>
                    <a:pt x="518604" y="6705"/>
                  </a:lnTo>
                  <a:lnTo>
                    <a:pt x="517804" y="6794"/>
                  </a:lnTo>
                  <a:lnTo>
                    <a:pt x="517804" y="23495"/>
                  </a:lnTo>
                  <a:lnTo>
                    <a:pt x="517461" y="23469"/>
                  </a:lnTo>
                  <a:lnTo>
                    <a:pt x="517461" y="24638"/>
                  </a:lnTo>
                  <a:lnTo>
                    <a:pt x="517410" y="25527"/>
                  </a:lnTo>
                  <a:lnTo>
                    <a:pt x="517296" y="27686"/>
                  </a:lnTo>
                  <a:lnTo>
                    <a:pt x="517283" y="27838"/>
                  </a:lnTo>
                  <a:lnTo>
                    <a:pt x="517245" y="27686"/>
                  </a:lnTo>
                  <a:lnTo>
                    <a:pt x="516940" y="27686"/>
                  </a:lnTo>
                  <a:lnTo>
                    <a:pt x="516940" y="24549"/>
                  </a:lnTo>
                  <a:lnTo>
                    <a:pt x="516242" y="24409"/>
                  </a:lnTo>
                  <a:lnTo>
                    <a:pt x="516242" y="28867"/>
                  </a:lnTo>
                  <a:lnTo>
                    <a:pt x="508127" y="28575"/>
                  </a:lnTo>
                  <a:lnTo>
                    <a:pt x="516242" y="28867"/>
                  </a:lnTo>
                  <a:lnTo>
                    <a:pt x="516242" y="24409"/>
                  </a:lnTo>
                  <a:lnTo>
                    <a:pt x="512203" y="23571"/>
                  </a:lnTo>
                  <a:lnTo>
                    <a:pt x="517461" y="24638"/>
                  </a:lnTo>
                  <a:lnTo>
                    <a:pt x="517461" y="23469"/>
                  </a:lnTo>
                  <a:lnTo>
                    <a:pt x="508241" y="22745"/>
                  </a:lnTo>
                  <a:lnTo>
                    <a:pt x="507771" y="22644"/>
                  </a:lnTo>
                  <a:lnTo>
                    <a:pt x="517461" y="23342"/>
                  </a:lnTo>
                  <a:lnTo>
                    <a:pt x="516953" y="19469"/>
                  </a:lnTo>
                  <a:lnTo>
                    <a:pt x="516890" y="19050"/>
                  </a:lnTo>
                  <a:lnTo>
                    <a:pt x="517359" y="18923"/>
                  </a:lnTo>
                  <a:lnTo>
                    <a:pt x="517410" y="19304"/>
                  </a:lnTo>
                  <a:lnTo>
                    <a:pt x="517436" y="19685"/>
                  </a:lnTo>
                  <a:lnTo>
                    <a:pt x="517550" y="20828"/>
                  </a:lnTo>
                  <a:lnTo>
                    <a:pt x="517652" y="21844"/>
                  </a:lnTo>
                  <a:lnTo>
                    <a:pt x="517753" y="22987"/>
                  </a:lnTo>
                  <a:lnTo>
                    <a:pt x="517804" y="23495"/>
                  </a:lnTo>
                  <a:lnTo>
                    <a:pt x="517804" y="6794"/>
                  </a:lnTo>
                  <a:lnTo>
                    <a:pt x="515899" y="6985"/>
                  </a:lnTo>
                  <a:lnTo>
                    <a:pt x="513613" y="7175"/>
                  </a:lnTo>
                  <a:lnTo>
                    <a:pt x="513613" y="19126"/>
                  </a:lnTo>
                  <a:lnTo>
                    <a:pt x="510247" y="16573"/>
                  </a:lnTo>
                  <a:lnTo>
                    <a:pt x="507961" y="11811"/>
                  </a:lnTo>
                  <a:lnTo>
                    <a:pt x="508038" y="11684"/>
                  </a:lnTo>
                  <a:lnTo>
                    <a:pt x="508127" y="11557"/>
                  </a:lnTo>
                  <a:lnTo>
                    <a:pt x="508241" y="11811"/>
                  </a:lnTo>
                  <a:lnTo>
                    <a:pt x="508825" y="13081"/>
                  </a:lnTo>
                  <a:lnTo>
                    <a:pt x="508889" y="13208"/>
                  </a:lnTo>
                  <a:lnTo>
                    <a:pt x="510527" y="16764"/>
                  </a:lnTo>
                  <a:lnTo>
                    <a:pt x="513613" y="19126"/>
                  </a:lnTo>
                  <a:lnTo>
                    <a:pt x="513613" y="7175"/>
                  </a:lnTo>
                  <a:lnTo>
                    <a:pt x="506222" y="7747"/>
                  </a:lnTo>
                  <a:lnTo>
                    <a:pt x="507365" y="9296"/>
                  </a:lnTo>
                  <a:lnTo>
                    <a:pt x="507492" y="9296"/>
                  </a:lnTo>
                  <a:lnTo>
                    <a:pt x="507250" y="9652"/>
                  </a:lnTo>
                  <a:lnTo>
                    <a:pt x="506425" y="9144"/>
                  </a:lnTo>
                  <a:lnTo>
                    <a:pt x="506425" y="23914"/>
                  </a:lnTo>
                  <a:lnTo>
                    <a:pt x="505180" y="23495"/>
                  </a:lnTo>
                  <a:lnTo>
                    <a:pt x="506387" y="23863"/>
                  </a:lnTo>
                  <a:lnTo>
                    <a:pt x="506425" y="9144"/>
                  </a:lnTo>
                  <a:lnTo>
                    <a:pt x="503796" y="7493"/>
                  </a:lnTo>
                  <a:lnTo>
                    <a:pt x="500545" y="8255"/>
                  </a:lnTo>
                  <a:lnTo>
                    <a:pt x="501269" y="8255"/>
                  </a:lnTo>
                  <a:lnTo>
                    <a:pt x="497459" y="8636"/>
                  </a:lnTo>
                  <a:lnTo>
                    <a:pt x="496227" y="8636"/>
                  </a:lnTo>
                  <a:lnTo>
                    <a:pt x="496049" y="9296"/>
                  </a:lnTo>
                  <a:lnTo>
                    <a:pt x="496468" y="9296"/>
                  </a:lnTo>
                  <a:lnTo>
                    <a:pt x="494804" y="9652"/>
                  </a:lnTo>
                  <a:lnTo>
                    <a:pt x="495846" y="10541"/>
                  </a:lnTo>
                  <a:lnTo>
                    <a:pt x="493420" y="10541"/>
                  </a:lnTo>
                  <a:lnTo>
                    <a:pt x="493953" y="11557"/>
                  </a:lnTo>
                  <a:lnTo>
                    <a:pt x="495668" y="14859"/>
                  </a:lnTo>
                  <a:lnTo>
                    <a:pt x="491871" y="13208"/>
                  </a:lnTo>
                  <a:lnTo>
                    <a:pt x="489102" y="12065"/>
                  </a:lnTo>
                  <a:lnTo>
                    <a:pt x="487972" y="13970"/>
                  </a:lnTo>
                  <a:lnTo>
                    <a:pt x="487895" y="14097"/>
                  </a:lnTo>
                  <a:lnTo>
                    <a:pt x="485127" y="13081"/>
                  </a:lnTo>
                  <a:lnTo>
                    <a:pt x="480288" y="10541"/>
                  </a:lnTo>
                  <a:lnTo>
                    <a:pt x="480682" y="13081"/>
                  </a:lnTo>
                  <a:lnTo>
                    <a:pt x="480783" y="13716"/>
                  </a:lnTo>
                  <a:lnTo>
                    <a:pt x="480847" y="14097"/>
                  </a:lnTo>
                  <a:lnTo>
                    <a:pt x="480974" y="14859"/>
                  </a:lnTo>
                  <a:lnTo>
                    <a:pt x="481012" y="15113"/>
                  </a:lnTo>
                  <a:lnTo>
                    <a:pt x="481126" y="15875"/>
                  </a:lnTo>
                  <a:lnTo>
                    <a:pt x="481152" y="16002"/>
                  </a:lnTo>
                  <a:lnTo>
                    <a:pt x="478383" y="15113"/>
                  </a:lnTo>
                  <a:lnTo>
                    <a:pt x="476834" y="14224"/>
                  </a:lnTo>
                  <a:lnTo>
                    <a:pt x="475957" y="15113"/>
                  </a:lnTo>
                  <a:lnTo>
                    <a:pt x="474751" y="15113"/>
                  </a:lnTo>
                  <a:lnTo>
                    <a:pt x="475119" y="15875"/>
                  </a:lnTo>
                  <a:lnTo>
                    <a:pt x="475183" y="16002"/>
                  </a:lnTo>
                  <a:lnTo>
                    <a:pt x="475551" y="16764"/>
                  </a:lnTo>
                  <a:lnTo>
                    <a:pt x="475615" y="16891"/>
                  </a:lnTo>
                  <a:lnTo>
                    <a:pt x="473887" y="16383"/>
                  </a:lnTo>
                  <a:lnTo>
                    <a:pt x="473024" y="16764"/>
                  </a:lnTo>
                  <a:lnTo>
                    <a:pt x="473075" y="16891"/>
                  </a:lnTo>
                  <a:lnTo>
                    <a:pt x="474065" y="19304"/>
                  </a:lnTo>
                  <a:lnTo>
                    <a:pt x="474319" y="20828"/>
                  </a:lnTo>
                  <a:lnTo>
                    <a:pt x="474408" y="21336"/>
                  </a:lnTo>
                  <a:lnTo>
                    <a:pt x="477697" y="22225"/>
                  </a:lnTo>
                  <a:lnTo>
                    <a:pt x="476453" y="26797"/>
                  </a:lnTo>
                  <a:lnTo>
                    <a:pt x="476415" y="26924"/>
                  </a:lnTo>
                  <a:lnTo>
                    <a:pt x="476313" y="27305"/>
                  </a:lnTo>
                  <a:lnTo>
                    <a:pt x="476211" y="27686"/>
                  </a:lnTo>
                  <a:lnTo>
                    <a:pt x="483514" y="27686"/>
                  </a:lnTo>
                  <a:lnTo>
                    <a:pt x="479247" y="22987"/>
                  </a:lnTo>
                  <a:lnTo>
                    <a:pt x="484441" y="20828"/>
                  </a:lnTo>
                  <a:lnTo>
                    <a:pt x="486664" y="22352"/>
                  </a:lnTo>
                  <a:lnTo>
                    <a:pt x="487362" y="23495"/>
                  </a:lnTo>
                  <a:lnTo>
                    <a:pt x="488302" y="25019"/>
                  </a:lnTo>
                  <a:lnTo>
                    <a:pt x="488378" y="25146"/>
                  </a:lnTo>
                  <a:lnTo>
                    <a:pt x="488226" y="25146"/>
                  </a:lnTo>
                  <a:lnTo>
                    <a:pt x="492163" y="27305"/>
                  </a:lnTo>
                  <a:lnTo>
                    <a:pt x="492937" y="27686"/>
                  </a:lnTo>
                  <a:lnTo>
                    <a:pt x="494499" y="27686"/>
                  </a:lnTo>
                  <a:lnTo>
                    <a:pt x="494639" y="27305"/>
                  </a:lnTo>
                  <a:lnTo>
                    <a:pt x="494690" y="26924"/>
                  </a:lnTo>
                  <a:lnTo>
                    <a:pt x="494804" y="26162"/>
                  </a:lnTo>
                  <a:lnTo>
                    <a:pt x="494893" y="25527"/>
                  </a:lnTo>
                  <a:lnTo>
                    <a:pt x="495007" y="24638"/>
                  </a:lnTo>
                  <a:lnTo>
                    <a:pt x="495084" y="24003"/>
                  </a:lnTo>
                  <a:lnTo>
                    <a:pt x="495160" y="23495"/>
                  </a:lnTo>
                  <a:lnTo>
                    <a:pt x="498449" y="26797"/>
                  </a:lnTo>
                  <a:lnTo>
                    <a:pt x="498576" y="26924"/>
                  </a:lnTo>
                  <a:lnTo>
                    <a:pt x="498957" y="27305"/>
                  </a:lnTo>
                  <a:lnTo>
                    <a:pt x="500684" y="26924"/>
                  </a:lnTo>
                  <a:lnTo>
                    <a:pt x="500684" y="27686"/>
                  </a:lnTo>
                  <a:lnTo>
                    <a:pt x="508850" y="27686"/>
                  </a:lnTo>
                  <a:lnTo>
                    <a:pt x="508520" y="27940"/>
                  </a:lnTo>
                  <a:lnTo>
                    <a:pt x="500684" y="27940"/>
                  </a:lnTo>
                  <a:lnTo>
                    <a:pt x="500684" y="28321"/>
                  </a:lnTo>
                  <a:lnTo>
                    <a:pt x="499821" y="28575"/>
                  </a:lnTo>
                  <a:lnTo>
                    <a:pt x="500684" y="30226"/>
                  </a:lnTo>
                  <a:lnTo>
                    <a:pt x="502589" y="30480"/>
                  </a:lnTo>
                  <a:lnTo>
                    <a:pt x="504139" y="31877"/>
                  </a:lnTo>
                  <a:lnTo>
                    <a:pt x="504024" y="32385"/>
                  </a:lnTo>
                  <a:lnTo>
                    <a:pt x="503923" y="32766"/>
                  </a:lnTo>
                  <a:lnTo>
                    <a:pt x="503821" y="33528"/>
                  </a:lnTo>
                  <a:lnTo>
                    <a:pt x="503936" y="35433"/>
                  </a:lnTo>
                  <a:lnTo>
                    <a:pt x="503974" y="35941"/>
                  </a:lnTo>
                  <a:lnTo>
                    <a:pt x="505015" y="37084"/>
                  </a:lnTo>
                  <a:lnTo>
                    <a:pt x="506742" y="37592"/>
                  </a:lnTo>
                  <a:lnTo>
                    <a:pt x="505701" y="34036"/>
                  </a:lnTo>
                  <a:lnTo>
                    <a:pt x="507428" y="33528"/>
                  </a:lnTo>
                  <a:lnTo>
                    <a:pt x="509498" y="35179"/>
                  </a:lnTo>
                  <a:lnTo>
                    <a:pt x="511403" y="37084"/>
                  </a:lnTo>
                  <a:lnTo>
                    <a:pt x="512787" y="39370"/>
                  </a:lnTo>
                  <a:lnTo>
                    <a:pt x="510540" y="37846"/>
                  </a:lnTo>
                  <a:lnTo>
                    <a:pt x="507606" y="38354"/>
                  </a:lnTo>
                  <a:lnTo>
                    <a:pt x="507974" y="39370"/>
                  </a:lnTo>
                  <a:lnTo>
                    <a:pt x="508546" y="40894"/>
                  </a:lnTo>
                  <a:lnTo>
                    <a:pt x="508635" y="41148"/>
                  </a:lnTo>
                  <a:lnTo>
                    <a:pt x="508469" y="41148"/>
                  </a:lnTo>
                  <a:lnTo>
                    <a:pt x="508469" y="40894"/>
                  </a:lnTo>
                  <a:lnTo>
                    <a:pt x="508292" y="40894"/>
                  </a:lnTo>
                  <a:lnTo>
                    <a:pt x="507949" y="41148"/>
                  </a:lnTo>
                  <a:lnTo>
                    <a:pt x="507250" y="41783"/>
                  </a:lnTo>
                  <a:lnTo>
                    <a:pt x="508127" y="42164"/>
                  </a:lnTo>
                  <a:lnTo>
                    <a:pt x="508635" y="42418"/>
                  </a:lnTo>
                  <a:lnTo>
                    <a:pt x="509155" y="41783"/>
                  </a:lnTo>
                  <a:lnTo>
                    <a:pt x="512279" y="46482"/>
                  </a:lnTo>
                  <a:lnTo>
                    <a:pt x="512368" y="46609"/>
                  </a:lnTo>
                  <a:lnTo>
                    <a:pt x="512622" y="46990"/>
                  </a:lnTo>
                  <a:lnTo>
                    <a:pt x="514858" y="48133"/>
                  </a:lnTo>
                  <a:lnTo>
                    <a:pt x="507250" y="48006"/>
                  </a:lnTo>
                  <a:lnTo>
                    <a:pt x="506564" y="47879"/>
                  </a:lnTo>
                  <a:lnTo>
                    <a:pt x="506476" y="48133"/>
                  </a:lnTo>
                  <a:lnTo>
                    <a:pt x="506387" y="50800"/>
                  </a:lnTo>
                  <a:lnTo>
                    <a:pt x="502932" y="50292"/>
                  </a:lnTo>
                  <a:lnTo>
                    <a:pt x="489966" y="45212"/>
                  </a:lnTo>
                  <a:lnTo>
                    <a:pt x="493699" y="50800"/>
                  </a:lnTo>
                  <a:lnTo>
                    <a:pt x="494118" y="51435"/>
                  </a:lnTo>
                  <a:lnTo>
                    <a:pt x="494372" y="51816"/>
                  </a:lnTo>
                  <a:lnTo>
                    <a:pt x="494461" y="51943"/>
                  </a:lnTo>
                  <a:lnTo>
                    <a:pt x="495096" y="52705"/>
                  </a:lnTo>
                  <a:lnTo>
                    <a:pt x="487616" y="52705"/>
                  </a:lnTo>
                  <a:lnTo>
                    <a:pt x="486105" y="49149"/>
                  </a:lnTo>
                  <a:lnTo>
                    <a:pt x="485990" y="48895"/>
                  </a:lnTo>
                  <a:lnTo>
                    <a:pt x="483222" y="51244"/>
                  </a:lnTo>
                  <a:lnTo>
                    <a:pt x="483222" y="58407"/>
                  </a:lnTo>
                  <a:lnTo>
                    <a:pt x="480263" y="56515"/>
                  </a:lnTo>
                  <a:lnTo>
                    <a:pt x="480428" y="56515"/>
                  </a:lnTo>
                  <a:lnTo>
                    <a:pt x="480199" y="55499"/>
                  </a:lnTo>
                  <a:lnTo>
                    <a:pt x="480072" y="54864"/>
                  </a:lnTo>
                  <a:lnTo>
                    <a:pt x="479971" y="54102"/>
                  </a:lnTo>
                  <a:lnTo>
                    <a:pt x="479856" y="53340"/>
                  </a:lnTo>
                  <a:lnTo>
                    <a:pt x="479767" y="52705"/>
                  </a:lnTo>
                  <a:lnTo>
                    <a:pt x="479806" y="52959"/>
                  </a:lnTo>
                  <a:lnTo>
                    <a:pt x="480656" y="52959"/>
                  </a:lnTo>
                  <a:lnTo>
                    <a:pt x="482015" y="53340"/>
                  </a:lnTo>
                  <a:lnTo>
                    <a:pt x="482676" y="56515"/>
                  </a:lnTo>
                  <a:lnTo>
                    <a:pt x="482739" y="56769"/>
                  </a:lnTo>
                  <a:lnTo>
                    <a:pt x="482854" y="57150"/>
                  </a:lnTo>
                  <a:lnTo>
                    <a:pt x="482968" y="57531"/>
                  </a:lnTo>
                  <a:lnTo>
                    <a:pt x="483044" y="57810"/>
                  </a:lnTo>
                  <a:lnTo>
                    <a:pt x="483146" y="58166"/>
                  </a:lnTo>
                  <a:lnTo>
                    <a:pt x="483222" y="58407"/>
                  </a:lnTo>
                  <a:lnTo>
                    <a:pt x="483222" y="51244"/>
                  </a:lnTo>
                  <a:lnTo>
                    <a:pt x="482536" y="51816"/>
                  </a:lnTo>
                  <a:lnTo>
                    <a:pt x="478726" y="47371"/>
                  </a:lnTo>
                  <a:lnTo>
                    <a:pt x="483743" y="41783"/>
                  </a:lnTo>
                  <a:lnTo>
                    <a:pt x="475615" y="44069"/>
                  </a:lnTo>
                  <a:lnTo>
                    <a:pt x="475564" y="42164"/>
                  </a:lnTo>
                  <a:lnTo>
                    <a:pt x="475437" y="37985"/>
                  </a:lnTo>
                  <a:lnTo>
                    <a:pt x="463689" y="41148"/>
                  </a:lnTo>
                  <a:lnTo>
                    <a:pt x="469582" y="44069"/>
                  </a:lnTo>
                  <a:lnTo>
                    <a:pt x="471639" y="45085"/>
                  </a:lnTo>
                  <a:lnTo>
                    <a:pt x="473367" y="49530"/>
                  </a:lnTo>
                  <a:lnTo>
                    <a:pt x="473456" y="49784"/>
                  </a:lnTo>
                  <a:lnTo>
                    <a:pt x="474700" y="51816"/>
                  </a:lnTo>
                  <a:lnTo>
                    <a:pt x="475246" y="52705"/>
                  </a:lnTo>
                  <a:lnTo>
                    <a:pt x="469620" y="52705"/>
                  </a:lnTo>
                  <a:lnTo>
                    <a:pt x="469734" y="52959"/>
                  </a:lnTo>
                  <a:lnTo>
                    <a:pt x="475399" y="52959"/>
                  </a:lnTo>
                  <a:lnTo>
                    <a:pt x="475869" y="53721"/>
                  </a:lnTo>
                  <a:lnTo>
                    <a:pt x="475792" y="55499"/>
                  </a:lnTo>
                  <a:lnTo>
                    <a:pt x="469734" y="52959"/>
                  </a:lnTo>
                  <a:lnTo>
                    <a:pt x="468350" y="49911"/>
                  </a:lnTo>
                  <a:lnTo>
                    <a:pt x="463346" y="54102"/>
                  </a:lnTo>
                  <a:lnTo>
                    <a:pt x="466356" y="55499"/>
                  </a:lnTo>
                  <a:lnTo>
                    <a:pt x="466636" y="55499"/>
                  </a:lnTo>
                  <a:lnTo>
                    <a:pt x="466534" y="57531"/>
                  </a:lnTo>
                  <a:lnTo>
                    <a:pt x="466471" y="58928"/>
                  </a:lnTo>
                  <a:lnTo>
                    <a:pt x="465836" y="58928"/>
                  </a:lnTo>
                  <a:lnTo>
                    <a:pt x="478764" y="64262"/>
                  </a:lnTo>
                  <a:lnTo>
                    <a:pt x="479031" y="64262"/>
                  </a:lnTo>
                  <a:lnTo>
                    <a:pt x="477558" y="60071"/>
                  </a:lnTo>
                  <a:lnTo>
                    <a:pt x="477520" y="59944"/>
                  </a:lnTo>
                  <a:lnTo>
                    <a:pt x="476313" y="58674"/>
                  </a:lnTo>
                  <a:lnTo>
                    <a:pt x="473887" y="57531"/>
                  </a:lnTo>
                  <a:lnTo>
                    <a:pt x="477520" y="58039"/>
                  </a:lnTo>
                  <a:lnTo>
                    <a:pt x="479590" y="58928"/>
                  </a:lnTo>
                  <a:lnTo>
                    <a:pt x="483362" y="58928"/>
                  </a:lnTo>
                  <a:lnTo>
                    <a:pt x="483539" y="59512"/>
                  </a:lnTo>
                  <a:lnTo>
                    <a:pt x="484035" y="58928"/>
                  </a:lnTo>
                  <a:lnTo>
                    <a:pt x="483539" y="59512"/>
                  </a:lnTo>
                  <a:lnTo>
                    <a:pt x="479602" y="63754"/>
                  </a:lnTo>
                  <a:lnTo>
                    <a:pt x="476999" y="66548"/>
                  </a:lnTo>
                  <a:lnTo>
                    <a:pt x="483920" y="68453"/>
                  </a:lnTo>
                  <a:lnTo>
                    <a:pt x="482358" y="69469"/>
                  </a:lnTo>
                  <a:lnTo>
                    <a:pt x="483019" y="69977"/>
                  </a:lnTo>
                  <a:lnTo>
                    <a:pt x="485990" y="72263"/>
                  </a:lnTo>
                  <a:lnTo>
                    <a:pt x="486092" y="71628"/>
                  </a:lnTo>
                  <a:lnTo>
                    <a:pt x="486194" y="70993"/>
                  </a:lnTo>
                  <a:lnTo>
                    <a:pt x="486295" y="70358"/>
                  </a:lnTo>
                  <a:lnTo>
                    <a:pt x="486333" y="70104"/>
                  </a:lnTo>
                  <a:lnTo>
                    <a:pt x="488492" y="72898"/>
                  </a:lnTo>
                  <a:lnTo>
                    <a:pt x="488581" y="73025"/>
                  </a:lnTo>
                  <a:lnTo>
                    <a:pt x="490397" y="74676"/>
                  </a:lnTo>
                  <a:lnTo>
                    <a:pt x="492074" y="76200"/>
                  </a:lnTo>
                  <a:lnTo>
                    <a:pt x="493141" y="76200"/>
                  </a:lnTo>
                  <a:lnTo>
                    <a:pt x="493471" y="76200"/>
                  </a:lnTo>
                  <a:lnTo>
                    <a:pt x="496277" y="76200"/>
                  </a:lnTo>
                  <a:lnTo>
                    <a:pt x="495782" y="76352"/>
                  </a:lnTo>
                  <a:lnTo>
                    <a:pt x="495782" y="78994"/>
                  </a:lnTo>
                  <a:lnTo>
                    <a:pt x="495668" y="79121"/>
                  </a:lnTo>
                  <a:lnTo>
                    <a:pt x="495731" y="78994"/>
                  </a:lnTo>
                  <a:lnTo>
                    <a:pt x="495782" y="76352"/>
                  </a:lnTo>
                  <a:lnTo>
                    <a:pt x="494982" y="76581"/>
                  </a:lnTo>
                  <a:lnTo>
                    <a:pt x="494284" y="76708"/>
                  </a:lnTo>
                  <a:lnTo>
                    <a:pt x="493420" y="76327"/>
                  </a:lnTo>
                  <a:lnTo>
                    <a:pt x="493318" y="76581"/>
                  </a:lnTo>
                  <a:lnTo>
                    <a:pt x="493268" y="76708"/>
                  </a:lnTo>
                  <a:lnTo>
                    <a:pt x="493115" y="77089"/>
                  </a:lnTo>
                  <a:lnTo>
                    <a:pt x="493064" y="77216"/>
                  </a:lnTo>
                  <a:lnTo>
                    <a:pt x="493102" y="78105"/>
                  </a:lnTo>
                  <a:lnTo>
                    <a:pt x="493445" y="78994"/>
                  </a:lnTo>
                  <a:lnTo>
                    <a:pt x="493496" y="79121"/>
                  </a:lnTo>
                  <a:lnTo>
                    <a:pt x="493649" y="79502"/>
                  </a:lnTo>
                  <a:lnTo>
                    <a:pt x="493750" y="79756"/>
                  </a:lnTo>
                  <a:lnTo>
                    <a:pt x="493839" y="80010"/>
                  </a:lnTo>
                  <a:lnTo>
                    <a:pt x="494195" y="80899"/>
                  </a:lnTo>
                  <a:lnTo>
                    <a:pt x="494284" y="81153"/>
                  </a:lnTo>
                  <a:lnTo>
                    <a:pt x="496023" y="80010"/>
                  </a:lnTo>
                  <a:lnTo>
                    <a:pt x="495947" y="80467"/>
                  </a:lnTo>
                  <a:lnTo>
                    <a:pt x="495846" y="81153"/>
                  </a:lnTo>
                  <a:lnTo>
                    <a:pt x="495731" y="81902"/>
                  </a:lnTo>
                  <a:lnTo>
                    <a:pt x="491172" y="79756"/>
                  </a:lnTo>
                  <a:lnTo>
                    <a:pt x="490347" y="82931"/>
                  </a:lnTo>
                  <a:lnTo>
                    <a:pt x="490308" y="83058"/>
                  </a:lnTo>
                  <a:lnTo>
                    <a:pt x="486346" y="81153"/>
                  </a:lnTo>
                  <a:lnTo>
                    <a:pt x="486613" y="81153"/>
                  </a:lnTo>
                  <a:lnTo>
                    <a:pt x="486664" y="77978"/>
                  </a:lnTo>
                  <a:lnTo>
                    <a:pt x="483743" y="77089"/>
                  </a:lnTo>
                  <a:lnTo>
                    <a:pt x="482777" y="77127"/>
                  </a:lnTo>
                  <a:lnTo>
                    <a:pt x="482777" y="80467"/>
                  </a:lnTo>
                  <a:lnTo>
                    <a:pt x="482460" y="80137"/>
                  </a:lnTo>
                  <a:lnTo>
                    <a:pt x="482447" y="80010"/>
                  </a:lnTo>
                  <a:lnTo>
                    <a:pt x="482777" y="80467"/>
                  </a:lnTo>
                  <a:lnTo>
                    <a:pt x="482777" y="77127"/>
                  </a:lnTo>
                  <a:lnTo>
                    <a:pt x="482536" y="77139"/>
                  </a:lnTo>
                  <a:lnTo>
                    <a:pt x="482536" y="79362"/>
                  </a:lnTo>
                  <a:lnTo>
                    <a:pt x="482536" y="77139"/>
                  </a:lnTo>
                  <a:lnTo>
                    <a:pt x="482447" y="79121"/>
                  </a:lnTo>
                  <a:lnTo>
                    <a:pt x="482358" y="78994"/>
                  </a:lnTo>
                  <a:lnTo>
                    <a:pt x="482447" y="79121"/>
                  </a:lnTo>
                  <a:lnTo>
                    <a:pt x="482447" y="77139"/>
                  </a:lnTo>
                  <a:lnTo>
                    <a:pt x="480110" y="77216"/>
                  </a:lnTo>
                  <a:lnTo>
                    <a:pt x="487718" y="72898"/>
                  </a:lnTo>
                  <a:lnTo>
                    <a:pt x="480453" y="73406"/>
                  </a:lnTo>
                  <a:lnTo>
                    <a:pt x="480542" y="72390"/>
                  </a:lnTo>
                  <a:lnTo>
                    <a:pt x="480631" y="71374"/>
                  </a:lnTo>
                  <a:lnTo>
                    <a:pt x="479069" y="70904"/>
                  </a:lnTo>
                  <a:lnTo>
                    <a:pt x="479069" y="85852"/>
                  </a:lnTo>
                  <a:lnTo>
                    <a:pt x="478726" y="86233"/>
                  </a:lnTo>
                  <a:lnTo>
                    <a:pt x="478383" y="86741"/>
                  </a:lnTo>
                  <a:lnTo>
                    <a:pt x="478205" y="86944"/>
                  </a:lnTo>
                  <a:lnTo>
                    <a:pt x="478205" y="88519"/>
                  </a:lnTo>
                  <a:lnTo>
                    <a:pt x="474535" y="91694"/>
                  </a:lnTo>
                  <a:lnTo>
                    <a:pt x="473951" y="92202"/>
                  </a:lnTo>
                  <a:lnTo>
                    <a:pt x="473798" y="92202"/>
                  </a:lnTo>
                  <a:lnTo>
                    <a:pt x="471982" y="89801"/>
                  </a:lnTo>
                  <a:lnTo>
                    <a:pt x="469226" y="91694"/>
                  </a:lnTo>
                  <a:lnTo>
                    <a:pt x="467487" y="89801"/>
                  </a:lnTo>
                  <a:lnTo>
                    <a:pt x="467042" y="90551"/>
                  </a:lnTo>
                  <a:lnTo>
                    <a:pt x="466979" y="90678"/>
                  </a:lnTo>
                  <a:lnTo>
                    <a:pt x="465759" y="91186"/>
                  </a:lnTo>
                  <a:lnTo>
                    <a:pt x="463765" y="87884"/>
                  </a:lnTo>
                  <a:lnTo>
                    <a:pt x="463689" y="87757"/>
                  </a:lnTo>
                  <a:lnTo>
                    <a:pt x="461416" y="88646"/>
                  </a:lnTo>
                  <a:lnTo>
                    <a:pt x="459016" y="89446"/>
                  </a:lnTo>
                  <a:lnTo>
                    <a:pt x="459016" y="91186"/>
                  </a:lnTo>
                  <a:lnTo>
                    <a:pt x="458203" y="90043"/>
                  </a:lnTo>
                  <a:lnTo>
                    <a:pt x="458355" y="90043"/>
                  </a:lnTo>
                  <a:lnTo>
                    <a:pt x="458406" y="89877"/>
                  </a:lnTo>
                  <a:lnTo>
                    <a:pt x="459016" y="91186"/>
                  </a:lnTo>
                  <a:lnTo>
                    <a:pt x="459016" y="89446"/>
                  </a:lnTo>
                  <a:lnTo>
                    <a:pt x="458724" y="89535"/>
                  </a:lnTo>
                  <a:lnTo>
                    <a:pt x="458533" y="89535"/>
                  </a:lnTo>
                  <a:lnTo>
                    <a:pt x="459803" y="86055"/>
                  </a:lnTo>
                  <a:lnTo>
                    <a:pt x="460921" y="86868"/>
                  </a:lnTo>
                  <a:lnTo>
                    <a:pt x="469569" y="88265"/>
                  </a:lnTo>
                  <a:lnTo>
                    <a:pt x="468147" y="85852"/>
                  </a:lnTo>
                  <a:lnTo>
                    <a:pt x="468071" y="85725"/>
                  </a:lnTo>
                  <a:lnTo>
                    <a:pt x="467842" y="85471"/>
                  </a:lnTo>
                  <a:lnTo>
                    <a:pt x="467842" y="85344"/>
                  </a:lnTo>
                  <a:lnTo>
                    <a:pt x="467918" y="85471"/>
                  </a:lnTo>
                  <a:lnTo>
                    <a:pt x="468223" y="85725"/>
                  </a:lnTo>
                  <a:lnTo>
                    <a:pt x="468972" y="86233"/>
                  </a:lnTo>
                  <a:lnTo>
                    <a:pt x="471982" y="88265"/>
                  </a:lnTo>
                  <a:lnTo>
                    <a:pt x="473544" y="86233"/>
                  </a:lnTo>
                  <a:lnTo>
                    <a:pt x="475361" y="87122"/>
                  </a:lnTo>
                  <a:lnTo>
                    <a:pt x="478205" y="88519"/>
                  </a:lnTo>
                  <a:lnTo>
                    <a:pt x="478205" y="86944"/>
                  </a:lnTo>
                  <a:lnTo>
                    <a:pt x="478040" y="87122"/>
                  </a:lnTo>
                  <a:lnTo>
                    <a:pt x="474192" y="85852"/>
                  </a:lnTo>
                  <a:lnTo>
                    <a:pt x="474599" y="85852"/>
                  </a:lnTo>
                  <a:lnTo>
                    <a:pt x="474611" y="85725"/>
                  </a:lnTo>
                  <a:lnTo>
                    <a:pt x="474726" y="84836"/>
                  </a:lnTo>
                  <a:lnTo>
                    <a:pt x="474840" y="83947"/>
                  </a:lnTo>
                  <a:lnTo>
                    <a:pt x="474916" y="83286"/>
                  </a:lnTo>
                  <a:lnTo>
                    <a:pt x="475043" y="82296"/>
                  </a:lnTo>
                  <a:lnTo>
                    <a:pt x="475157" y="81419"/>
                  </a:lnTo>
                  <a:lnTo>
                    <a:pt x="475272" y="80467"/>
                  </a:lnTo>
                  <a:lnTo>
                    <a:pt x="475361" y="79756"/>
                  </a:lnTo>
                  <a:lnTo>
                    <a:pt x="475462" y="78994"/>
                  </a:lnTo>
                  <a:lnTo>
                    <a:pt x="475564" y="78105"/>
                  </a:lnTo>
                  <a:lnTo>
                    <a:pt x="476453" y="78994"/>
                  </a:lnTo>
                  <a:lnTo>
                    <a:pt x="477177" y="79756"/>
                  </a:lnTo>
                  <a:lnTo>
                    <a:pt x="477266" y="80010"/>
                  </a:lnTo>
                  <a:lnTo>
                    <a:pt x="477367" y="80289"/>
                  </a:lnTo>
                  <a:lnTo>
                    <a:pt x="477431" y="80467"/>
                  </a:lnTo>
                  <a:lnTo>
                    <a:pt x="477583" y="80899"/>
                  </a:lnTo>
                  <a:lnTo>
                    <a:pt x="477596" y="83058"/>
                  </a:lnTo>
                  <a:lnTo>
                    <a:pt x="477520" y="83439"/>
                  </a:lnTo>
                  <a:lnTo>
                    <a:pt x="477418" y="83947"/>
                  </a:lnTo>
                  <a:lnTo>
                    <a:pt x="477342" y="84328"/>
                  </a:lnTo>
                  <a:lnTo>
                    <a:pt x="479069" y="85852"/>
                  </a:lnTo>
                  <a:lnTo>
                    <a:pt x="479069" y="70904"/>
                  </a:lnTo>
                  <a:lnTo>
                    <a:pt x="477342" y="70358"/>
                  </a:lnTo>
                  <a:lnTo>
                    <a:pt x="475615" y="71628"/>
                  </a:lnTo>
                  <a:lnTo>
                    <a:pt x="475335" y="71628"/>
                  </a:lnTo>
                  <a:lnTo>
                    <a:pt x="475335" y="78105"/>
                  </a:lnTo>
                  <a:lnTo>
                    <a:pt x="472935" y="81419"/>
                  </a:lnTo>
                  <a:lnTo>
                    <a:pt x="472694" y="81419"/>
                  </a:lnTo>
                  <a:lnTo>
                    <a:pt x="472160" y="81038"/>
                  </a:lnTo>
                  <a:lnTo>
                    <a:pt x="471462" y="80899"/>
                  </a:lnTo>
                  <a:lnTo>
                    <a:pt x="470598" y="80467"/>
                  </a:lnTo>
                  <a:lnTo>
                    <a:pt x="470547" y="76581"/>
                  </a:lnTo>
                  <a:lnTo>
                    <a:pt x="470433" y="75184"/>
                  </a:lnTo>
                  <a:lnTo>
                    <a:pt x="466623" y="74422"/>
                  </a:lnTo>
                  <a:lnTo>
                    <a:pt x="466458" y="73901"/>
                  </a:lnTo>
                  <a:lnTo>
                    <a:pt x="466458" y="80899"/>
                  </a:lnTo>
                  <a:lnTo>
                    <a:pt x="466382" y="81153"/>
                  </a:lnTo>
                  <a:lnTo>
                    <a:pt x="466305" y="81419"/>
                  </a:lnTo>
                  <a:lnTo>
                    <a:pt x="465874" y="82931"/>
                  </a:lnTo>
                  <a:lnTo>
                    <a:pt x="465772" y="83286"/>
                  </a:lnTo>
                  <a:lnTo>
                    <a:pt x="465734" y="83439"/>
                  </a:lnTo>
                  <a:lnTo>
                    <a:pt x="466242" y="83794"/>
                  </a:lnTo>
                  <a:lnTo>
                    <a:pt x="465683" y="83439"/>
                  </a:lnTo>
                  <a:lnTo>
                    <a:pt x="465074" y="83058"/>
                  </a:lnTo>
                  <a:lnTo>
                    <a:pt x="462153" y="81153"/>
                  </a:lnTo>
                  <a:lnTo>
                    <a:pt x="466382" y="81153"/>
                  </a:lnTo>
                  <a:lnTo>
                    <a:pt x="466382" y="80899"/>
                  </a:lnTo>
                  <a:lnTo>
                    <a:pt x="461759" y="80899"/>
                  </a:lnTo>
                  <a:lnTo>
                    <a:pt x="460400" y="80010"/>
                  </a:lnTo>
                  <a:lnTo>
                    <a:pt x="464375" y="78994"/>
                  </a:lnTo>
                  <a:lnTo>
                    <a:pt x="464553" y="79502"/>
                  </a:lnTo>
                  <a:lnTo>
                    <a:pt x="464642" y="79756"/>
                  </a:lnTo>
                  <a:lnTo>
                    <a:pt x="464731" y="80010"/>
                  </a:lnTo>
                  <a:lnTo>
                    <a:pt x="465353" y="80467"/>
                  </a:lnTo>
                  <a:lnTo>
                    <a:pt x="466458" y="80899"/>
                  </a:lnTo>
                  <a:lnTo>
                    <a:pt x="466458" y="73901"/>
                  </a:lnTo>
                  <a:lnTo>
                    <a:pt x="465747" y="71628"/>
                  </a:lnTo>
                  <a:lnTo>
                    <a:pt x="472681" y="71628"/>
                  </a:lnTo>
                  <a:lnTo>
                    <a:pt x="472808" y="72390"/>
                  </a:lnTo>
                  <a:lnTo>
                    <a:pt x="472909" y="73025"/>
                  </a:lnTo>
                  <a:lnTo>
                    <a:pt x="472973" y="73406"/>
                  </a:lnTo>
                  <a:lnTo>
                    <a:pt x="473087" y="74168"/>
                  </a:lnTo>
                  <a:lnTo>
                    <a:pt x="473202" y="74803"/>
                  </a:lnTo>
                  <a:lnTo>
                    <a:pt x="470954" y="75184"/>
                  </a:lnTo>
                  <a:lnTo>
                    <a:pt x="471055" y="75692"/>
                  </a:lnTo>
                  <a:lnTo>
                    <a:pt x="471170" y="76200"/>
                  </a:lnTo>
                  <a:lnTo>
                    <a:pt x="471271" y="76708"/>
                  </a:lnTo>
                  <a:lnTo>
                    <a:pt x="471385" y="77216"/>
                  </a:lnTo>
                  <a:lnTo>
                    <a:pt x="471462" y="77597"/>
                  </a:lnTo>
                  <a:lnTo>
                    <a:pt x="472109" y="77724"/>
                  </a:lnTo>
                  <a:lnTo>
                    <a:pt x="474040" y="78105"/>
                  </a:lnTo>
                  <a:lnTo>
                    <a:pt x="475335" y="78105"/>
                  </a:lnTo>
                  <a:lnTo>
                    <a:pt x="475335" y="71628"/>
                  </a:lnTo>
                  <a:lnTo>
                    <a:pt x="475272" y="71374"/>
                  </a:lnTo>
                  <a:lnTo>
                    <a:pt x="465670" y="71374"/>
                  </a:lnTo>
                  <a:lnTo>
                    <a:pt x="465353" y="70358"/>
                  </a:lnTo>
                  <a:lnTo>
                    <a:pt x="465226" y="69977"/>
                  </a:lnTo>
                  <a:lnTo>
                    <a:pt x="465112" y="69596"/>
                  </a:lnTo>
                  <a:lnTo>
                    <a:pt x="465074" y="69469"/>
                  </a:lnTo>
                  <a:lnTo>
                    <a:pt x="459536" y="70637"/>
                  </a:lnTo>
                  <a:lnTo>
                    <a:pt x="459536" y="85852"/>
                  </a:lnTo>
                  <a:lnTo>
                    <a:pt x="458762" y="85293"/>
                  </a:lnTo>
                  <a:lnTo>
                    <a:pt x="459536" y="85852"/>
                  </a:lnTo>
                  <a:lnTo>
                    <a:pt x="459536" y="70637"/>
                  </a:lnTo>
                  <a:lnTo>
                    <a:pt x="457809" y="70993"/>
                  </a:lnTo>
                  <a:lnTo>
                    <a:pt x="457847" y="71374"/>
                  </a:lnTo>
                  <a:lnTo>
                    <a:pt x="418249" y="71374"/>
                  </a:lnTo>
                  <a:lnTo>
                    <a:pt x="418439" y="71628"/>
                  </a:lnTo>
                  <a:lnTo>
                    <a:pt x="457885" y="71628"/>
                  </a:lnTo>
                  <a:lnTo>
                    <a:pt x="457974" y="72390"/>
                  </a:lnTo>
                  <a:lnTo>
                    <a:pt x="458089" y="73406"/>
                  </a:lnTo>
                  <a:lnTo>
                    <a:pt x="458216" y="74422"/>
                  </a:lnTo>
                  <a:lnTo>
                    <a:pt x="458304" y="75311"/>
                  </a:lnTo>
                  <a:lnTo>
                    <a:pt x="458216" y="74930"/>
                  </a:lnTo>
                  <a:lnTo>
                    <a:pt x="458101" y="74422"/>
                  </a:lnTo>
                  <a:lnTo>
                    <a:pt x="458012" y="74028"/>
                  </a:lnTo>
                  <a:lnTo>
                    <a:pt x="458012" y="90043"/>
                  </a:lnTo>
                  <a:lnTo>
                    <a:pt x="457466" y="90043"/>
                  </a:lnTo>
                  <a:lnTo>
                    <a:pt x="456768" y="89535"/>
                  </a:lnTo>
                  <a:lnTo>
                    <a:pt x="458012" y="90043"/>
                  </a:lnTo>
                  <a:lnTo>
                    <a:pt x="458012" y="74028"/>
                  </a:lnTo>
                  <a:lnTo>
                    <a:pt x="457987" y="84455"/>
                  </a:lnTo>
                  <a:lnTo>
                    <a:pt x="457288" y="84175"/>
                  </a:lnTo>
                  <a:lnTo>
                    <a:pt x="457288" y="87376"/>
                  </a:lnTo>
                  <a:lnTo>
                    <a:pt x="456336" y="85636"/>
                  </a:lnTo>
                  <a:lnTo>
                    <a:pt x="456476" y="85852"/>
                  </a:lnTo>
                  <a:lnTo>
                    <a:pt x="457288" y="87376"/>
                  </a:lnTo>
                  <a:lnTo>
                    <a:pt x="457288" y="84175"/>
                  </a:lnTo>
                  <a:lnTo>
                    <a:pt x="456082" y="83693"/>
                  </a:lnTo>
                  <a:lnTo>
                    <a:pt x="456082" y="88646"/>
                  </a:lnTo>
                  <a:lnTo>
                    <a:pt x="454698" y="88138"/>
                  </a:lnTo>
                  <a:lnTo>
                    <a:pt x="453313" y="88646"/>
                  </a:lnTo>
                  <a:lnTo>
                    <a:pt x="453021" y="88646"/>
                  </a:lnTo>
                  <a:lnTo>
                    <a:pt x="452767" y="89281"/>
                  </a:lnTo>
                  <a:lnTo>
                    <a:pt x="452678" y="89535"/>
                  </a:lnTo>
                  <a:lnTo>
                    <a:pt x="452272" y="90551"/>
                  </a:lnTo>
                  <a:lnTo>
                    <a:pt x="450888" y="90551"/>
                  </a:lnTo>
                  <a:lnTo>
                    <a:pt x="447611" y="89789"/>
                  </a:lnTo>
                  <a:lnTo>
                    <a:pt x="447992" y="90551"/>
                  </a:lnTo>
                  <a:lnTo>
                    <a:pt x="448818" y="92202"/>
                  </a:lnTo>
                  <a:lnTo>
                    <a:pt x="446570" y="90551"/>
                  </a:lnTo>
                  <a:lnTo>
                    <a:pt x="447179" y="89700"/>
                  </a:lnTo>
                  <a:lnTo>
                    <a:pt x="446519" y="89535"/>
                  </a:lnTo>
                  <a:lnTo>
                    <a:pt x="447294" y="89535"/>
                  </a:lnTo>
                  <a:lnTo>
                    <a:pt x="448475" y="87884"/>
                  </a:lnTo>
                  <a:lnTo>
                    <a:pt x="450380" y="87757"/>
                  </a:lnTo>
                  <a:lnTo>
                    <a:pt x="455383" y="87490"/>
                  </a:lnTo>
                  <a:lnTo>
                    <a:pt x="456006" y="88519"/>
                  </a:lnTo>
                  <a:lnTo>
                    <a:pt x="456082" y="88646"/>
                  </a:lnTo>
                  <a:lnTo>
                    <a:pt x="456082" y="83693"/>
                  </a:lnTo>
                  <a:lnTo>
                    <a:pt x="455866" y="83604"/>
                  </a:lnTo>
                  <a:lnTo>
                    <a:pt x="455866" y="84759"/>
                  </a:lnTo>
                  <a:lnTo>
                    <a:pt x="455764" y="84569"/>
                  </a:lnTo>
                  <a:lnTo>
                    <a:pt x="455853" y="84709"/>
                  </a:lnTo>
                  <a:lnTo>
                    <a:pt x="455866" y="83604"/>
                  </a:lnTo>
                  <a:lnTo>
                    <a:pt x="455688" y="83527"/>
                  </a:lnTo>
                  <a:lnTo>
                    <a:pt x="455688" y="84429"/>
                  </a:lnTo>
                  <a:lnTo>
                    <a:pt x="455168" y="83439"/>
                  </a:lnTo>
                  <a:lnTo>
                    <a:pt x="455650" y="84328"/>
                  </a:lnTo>
                  <a:lnTo>
                    <a:pt x="455688" y="83527"/>
                  </a:lnTo>
                  <a:lnTo>
                    <a:pt x="455091" y="83286"/>
                  </a:lnTo>
                  <a:lnTo>
                    <a:pt x="454456" y="82130"/>
                  </a:lnTo>
                  <a:lnTo>
                    <a:pt x="456247" y="83439"/>
                  </a:lnTo>
                  <a:lnTo>
                    <a:pt x="456869" y="83820"/>
                  </a:lnTo>
                  <a:lnTo>
                    <a:pt x="457987" y="84455"/>
                  </a:lnTo>
                  <a:lnTo>
                    <a:pt x="457987" y="73914"/>
                  </a:lnTo>
                  <a:lnTo>
                    <a:pt x="457873" y="73406"/>
                  </a:lnTo>
                  <a:lnTo>
                    <a:pt x="457746" y="72898"/>
                  </a:lnTo>
                  <a:lnTo>
                    <a:pt x="457631" y="72390"/>
                  </a:lnTo>
                  <a:lnTo>
                    <a:pt x="454215" y="72326"/>
                  </a:lnTo>
                  <a:lnTo>
                    <a:pt x="454215" y="81661"/>
                  </a:lnTo>
                  <a:lnTo>
                    <a:pt x="454177" y="81902"/>
                  </a:lnTo>
                  <a:lnTo>
                    <a:pt x="454088" y="81419"/>
                  </a:lnTo>
                  <a:lnTo>
                    <a:pt x="453936" y="81153"/>
                  </a:lnTo>
                  <a:lnTo>
                    <a:pt x="453986" y="80899"/>
                  </a:lnTo>
                  <a:lnTo>
                    <a:pt x="453809" y="80899"/>
                  </a:lnTo>
                  <a:lnTo>
                    <a:pt x="453682" y="80683"/>
                  </a:lnTo>
                  <a:lnTo>
                    <a:pt x="453682" y="84416"/>
                  </a:lnTo>
                  <a:lnTo>
                    <a:pt x="452958" y="82435"/>
                  </a:lnTo>
                  <a:lnTo>
                    <a:pt x="453656" y="84328"/>
                  </a:lnTo>
                  <a:lnTo>
                    <a:pt x="453682" y="80683"/>
                  </a:lnTo>
                  <a:lnTo>
                    <a:pt x="453567" y="80467"/>
                  </a:lnTo>
                  <a:lnTo>
                    <a:pt x="453478" y="80289"/>
                  </a:lnTo>
                  <a:lnTo>
                    <a:pt x="453834" y="80137"/>
                  </a:lnTo>
                  <a:lnTo>
                    <a:pt x="453898" y="80467"/>
                  </a:lnTo>
                  <a:lnTo>
                    <a:pt x="453986" y="80899"/>
                  </a:lnTo>
                  <a:lnTo>
                    <a:pt x="454088" y="81419"/>
                  </a:lnTo>
                  <a:lnTo>
                    <a:pt x="454215" y="81661"/>
                  </a:lnTo>
                  <a:lnTo>
                    <a:pt x="454215" y="72326"/>
                  </a:lnTo>
                  <a:lnTo>
                    <a:pt x="453123" y="72301"/>
                  </a:lnTo>
                  <a:lnTo>
                    <a:pt x="453123" y="79654"/>
                  </a:lnTo>
                  <a:lnTo>
                    <a:pt x="451129" y="75946"/>
                  </a:lnTo>
                  <a:lnTo>
                    <a:pt x="452780" y="78994"/>
                  </a:lnTo>
                  <a:lnTo>
                    <a:pt x="453123" y="79654"/>
                  </a:lnTo>
                  <a:lnTo>
                    <a:pt x="453123" y="72301"/>
                  </a:lnTo>
                  <a:lnTo>
                    <a:pt x="451764" y="72263"/>
                  </a:lnTo>
                  <a:lnTo>
                    <a:pt x="452386" y="73914"/>
                  </a:lnTo>
                  <a:lnTo>
                    <a:pt x="452488" y="74168"/>
                  </a:lnTo>
                  <a:lnTo>
                    <a:pt x="452577" y="74422"/>
                  </a:lnTo>
                  <a:lnTo>
                    <a:pt x="452678" y="74676"/>
                  </a:lnTo>
                  <a:lnTo>
                    <a:pt x="452780" y="74930"/>
                  </a:lnTo>
                  <a:lnTo>
                    <a:pt x="452869" y="75184"/>
                  </a:lnTo>
                  <a:lnTo>
                    <a:pt x="452920" y="75311"/>
                  </a:lnTo>
                  <a:lnTo>
                    <a:pt x="452564" y="75311"/>
                  </a:lnTo>
                  <a:lnTo>
                    <a:pt x="446405" y="73406"/>
                  </a:lnTo>
                  <a:lnTo>
                    <a:pt x="447306" y="75311"/>
                  </a:lnTo>
                  <a:lnTo>
                    <a:pt x="446836" y="75311"/>
                  </a:lnTo>
                  <a:lnTo>
                    <a:pt x="437413" y="72390"/>
                  </a:lnTo>
                  <a:lnTo>
                    <a:pt x="442734" y="77724"/>
                  </a:lnTo>
                  <a:lnTo>
                    <a:pt x="442988" y="77978"/>
                  </a:lnTo>
                  <a:lnTo>
                    <a:pt x="443115" y="78105"/>
                  </a:lnTo>
                  <a:lnTo>
                    <a:pt x="444665" y="78105"/>
                  </a:lnTo>
                  <a:lnTo>
                    <a:pt x="444665" y="77863"/>
                  </a:lnTo>
                  <a:lnTo>
                    <a:pt x="444665" y="77724"/>
                  </a:lnTo>
                  <a:lnTo>
                    <a:pt x="444906" y="77724"/>
                  </a:lnTo>
                  <a:lnTo>
                    <a:pt x="447738" y="76200"/>
                  </a:lnTo>
                  <a:lnTo>
                    <a:pt x="447522" y="75755"/>
                  </a:lnTo>
                  <a:lnTo>
                    <a:pt x="447624" y="75946"/>
                  </a:lnTo>
                  <a:lnTo>
                    <a:pt x="447738" y="76200"/>
                  </a:lnTo>
                  <a:lnTo>
                    <a:pt x="448475" y="75819"/>
                  </a:lnTo>
                  <a:lnTo>
                    <a:pt x="447763" y="76200"/>
                  </a:lnTo>
                  <a:lnTo>
                    <a:pt x="448170" y="77089"/>
                  </a:lnTo>
                  <a:lnTo>
                    <a:pt x="448233" y="77216"/>
                  </a:lnTo>
                  <a:lnTo>
                    <a:pt x="448525" y="77089"/>
                  </a:lnTo>
                  <a:lnTo>
                    <a:pt x="448271" y="77216"/>
                  </a:lnTo>
                  <a:lnTo>
                    <a:pt x="448386" y="77546"/>
                  </a:lnTo>
                  <a:lnTo>
                    <a:pt x="448233" y="77216"/>
                  </a:lnTo>
                  <a:lnTo>
                    <a:pt x="447268" y="77724"/>
                  </a:lnTo>
                  <a:lnTo>
                    <a:pt x="446887" y="78994"/>
                  </a:lnTo>
                  <a:lnTo>
                    <a:pt x="446862" y="79121"/>
                  </a:lnTo>
                  <a:lnTo>
                    <a:pt x="446747" y="79502"/>
                  </a:lnTo>
                  <a:lnTo>
                    <a:pt x="445528" y="78994"/>
                  </a:lnTo>
                  <a:lnTo>
                    <a:pt x="445528" y="84709"/>
                  </a:lnTo>
                  <a:lnTo>
                    <a:pt x="445528" y="85471"/>
                  </a:lnTo>
                  <a:lnTo>
                    <a:pt x="444842" y="85344"/>
                  </a:lnTo>
                  <a:lnTo>
                    <a:pt x="444842" y="84328"/>
                  </a:lnTo>
                  <a:lnTo>
                    <a:pt x="445528" y="84709"/>
                  </a:lnTo>
                  <a:lnTo>
                    <a:pt x="445528" y="78994"/>
                  </a:lnTo>
                  <a:lnTo>
                    <a:pt x="443115" y="78105"/>
                  </a:lnTo>
                  <a:lnTo>
                    <a:pt x="442912" y="77978"/>
                  </a:lnTo>
                  <a:lnTo>
                    <a:pt x="442734" y="77724"/>
                  </a:lnTo>
                  <a:lnTo>
                    <a:pt x="442531" y="77724"/>
                  </a:lnTo>
                  <a:lnTo>
                    <a:pt x="441274" y="76923"/>
                  </a:lnTo>
                  <a:lnTo>
                    <a:pt x="441274" y="91440"/>
                  </a:lnTo>
                  <a:lnTo>
                    <a:pt x="441058" y="91186"/>
                  </a:lnTo>
                  <a:lnTo>
                    <a:pt x="441274" y="91440"/>
                  </a:lnTo>
                  <a:lnTo>
                    <a:pt x="441274" y="76923"/>
                  </a:lnTo>
                  <a:lnTo>
                    <a:pt x="440524" y="76428"/>
                  </a:lnTo>
                  <a:lnTo>
                    <a:pt x="440524" y="89281"/>
                  </a:lnTo>
                  <a:lnTo>
                    <a:pt x="439661" y="90043"/>
                  </a:lnTo>
                  <a:lnTo>
                    <a:pt x="440118" y="90551"/>
                  </a:lnTo>
                  <a:lnTo>
                    <a:pt x="440232" y="90678"/>
                  </a:lnTo>
                  <a:lnTo>
                    <a:pt x="440423" y="90678"/>
                  </a:lnTo>
                  <a:lnTo>
                    <a:pt x="439826" y="91440"/>
                  </a:lnTo>
                  <a:lnTo>
                    <a:pt x="439826" y="92456"/>
                  </a:lnTo>
                  <a:lnTo>
                    <a:pt x="436143" y="91694"/>
                  </a:lnTo>
                  <a:lnTo>
                    <a:pt x="433019" y="87884"/>
                  </a:lnTo>
                  <a:lnTo>
                    <a:pt x="429933" y="84455"/>
                  </a:lnTo>
                  <a:lnTo>
                    <a:pt x="429806" y="84328"/>
                  </a:lnTo>
                  <a:lnTo>
                    <a:pt x="427177" y="84836"/>
                  </a:lnTo>
                  <a:lnTo>
                    <a:pt x="426339" y="84836"/>
                  </a:lnTo>
                  <a:lnTo>
                    <a:pt x="423748" y="82931"/>
                  </a:lnTo>
                  <a:lnTo>
                    <a:pt x="414045" y="77978"/>
                  </a:lnTo>
                  <a:lnTo>
                    <a:pt x="433857" y="77978"/>
                  </a:lnTo>
                  <a:lnTo>
                    <a:pt x="431266" y="79502"/>
                  </a:lnTo>
                  <a:lnTo>
                    <a:pt x="430834" y="79756"/>
                  </a:lnTo>
                  <a:lnTo>
                    <a:pt x="431634" y="80899"/>
                  </a:lnTo>
                  <a:lnTo>
                    <a:pt x="419773" y="80899"/>
                  </a:lnTo>
                  <a:lnTo>
                    <a:pt x="420268" y="81153"/>
                  </a:lnTo>
                  <a:lnTo>
                    <a:pt x="431812" y="81153"/>
                  </a:lnTo>
                  <a:lnTo>
                    <a:pt x="432181" y="81661"/>
                  </a:lnTo>
                  <a:lnTo>
                    <a:pt x="432346" y="81902"/>
                  </a:lnTo>
                  <a:lnTo>
                    <a:pt x="432625" y="82296"/>
                  </a:lnTo>
                  <a:lnTo>
                    <a:pt x="433311" y="83286"/>
                  </a:lnTo>
                  <a:lnTo>
                    <a:pt x="433425" y="83439"/>
                  </a:lnTo>
                  <a:lnTo>
                    <a:pt x="433692" y="83820"/>
                  </a:lnTo>
                  <a:lnTo>
                    <a:pt x="433781" y="83947"/>
                  </a:lnTo>
                  <a:lnTo>
                    <a:pt x="434467" y="84328"/>
                  </a:lnTo>
                  <a:lnTo>
                    <a:pt x="434975" y="85344"/>
                  </a:lnTo>
                  <a:lnTo>
                    <a:pt x="435038" y="85471"/>
                  </a:lnTo>
                  <a:lnTo>
                    <a:pt x="435165" y="85725"/>
                  </a:lnTo>
                  <a:lnTo>
                    <a:pt x="436372" y="84836"/>
                  </a:lnTo>
                  <a:lnTo>
                    <a:pt x="439483" y="83566"/>
                  </a:lnTo>
                  <a:lnTo>
                    <a:pt x="439407" y="83820"/>
                  </a:lnTo>
                  <a:lnTo>
                    <a:pt x="439381" y="83947"/>
                  </a:lnTo>
                  <a:lnTo>
                    <a:pt x="439267" y="84328"/>
                  </a:lnTo>
                  <a:lnTo>
                    <a:pt x="438988" y="85344"/>
                  </a:lnTo>
                  <a:lnTo>
                    <a:pt x="438950" y="85471"/>
                  </a:lnTo>
                  <a:lnTo>
                    <a:pt x="438594" y="86741"/>
                  </a:lnTo>
                  <a:lnTo>
                    <a:pt x="438492" y="87122"/>
                  </a:lnTo>
                  <a:lnTo>
                    <a:pt x="438416" y="87376"/>
                  </a:lnTo>
                  <a:lnTo>
                    <a:pt x="438315" y="87757"/>
                  </a:lnTo>
                  <a:lnTo>
                    <a:pt x="438200" y="88138"/>
                  </a:lnTo>
                  <a:lnTo>
                    <a:pt x="438099" y="88519"/>
                  </a:lnTo>
                  <a:lnTo>
                    <a:pt x="440524" y="89281"/>
                  </a:lnTo>
                  <a:lnTo>
                    <a:pt x="440524" y="76428"/>
                  </a:lnTo>
                  <a:lnTo>
                    <a:pt x="438619" y="75184"/>
                  </a:lnTo>
                  <a:lnTo>
                    <a:pt x="434301" y="77724"/>
                  </a:lnTo>
                  <a:lnTo>
                    <a:pt x="413550" y="77724"/>
                  </a:lnTo>
                  <a:lnTo>
                    <a:pt x="416483" y="74307"/>
                  </a:lnTo>
                  <a:lnTo>
                    <a:pt x="420116" y="74930"/>
                  </a:lnTo>
                  <a:lnTo>
                    <a:pt x="418973" y="72390"/>
                  </a:lnTo>
                  <a:lnTo>
                    <a:pt x="418909" y="72263"/>
                  </a:lnTo>
                  <a:lnTo>
                    <a:pt x="414070" y="65786"/>
                  </a:lnTo>
                  <a:lnTo>
                    <a:pt x="409917" y="64262"/>
                  </a:lnTo>
                  <a:lnTo>
                    <a:pt x="409816" y="64808"/>
                  </a:lnTo>
                  <a:lnTo>
                    <a:pt x="409740" y="65278"/>
                  </a:lnTo>
                  <a:lnTo>
                    <a:pt x="409638" y="65786"/>
                  </a:lnTo>
                  <a:lnTo>
                    <a:pt x="409549" y="66294"/>
                  </a:lnTo>
                  <a:lnTo>
                    <a:pt x="409460" y="66802"/>
                  </a:lnTo>
                  <a:lnTo>
                    <a:pt x="409371" y="67310"/>
                  </a:lnTo>
                  <a:lnTo>
                    <a:pt x="409257" y="67945"/>
                  </a:lnTo>
                  <a:lnTo>
                    <a:pt x="409143" y="68580"/>
                  </a:lnTo>
                  <a:lnTo>
                    <a:pt x="409079" y="74168"/>
                  </a:lnTo>
                  <a:lnTo>
                    <a:pt x="409194" y="75184"/>
                  </a:lnTo>
                  <a:lnTo>
                    <a:pt x="409206" y="75311"/>
                  </a:lnTo>
                  <a:lnTo>
                    <a:pt x="409028" y="75311"/>
                  </a:lnTo>
                  <a:lnTo>
                    <a:pt x="402653" y="71094"/>
                  </a:lnTo>
                  <a:lnTo>
                    <a:pt x="402653" y="75692"/>
                  </a:lnTo>
                  <a:lnTo>
                    <a:pt x="402183" y="74930"/>
                  </a:lnTo>
                  <a:lnTo>
                    <a:pt x="402107" y="74803"/>
                  </a:lnTo>
                  <a:lnTo>
                    <a:pt x="402031" y="74676"/>
                  </a:lnTo>
                  <a:lnTo>
                    <a:pt x="401916" y="74422"/>
                  </a:lnTo>
                  <a:lnTo>
                    <a:pt x="401053" y="73533"/>
                  </a:lnTo>
                  <a:lnTo>
                    <a:pt x="400926" y="73406"/>
                  </a:lnTo>
                  <a:lnTo>
                    <a:pt x="399542" y="73914"/>
                  </a:lnTo>
                  <a:lnTo>
                    <a:pt x="399605" y="73406"/>
                  </a:lnTo>
                  <a:lnTo>
                    <a:pt x="399719" y="72390"/>
                  </a:lnTo>
                  <a:lnTo>
                    <a:pt x="399808" y="71628"/>
                  </a:lnTo>
                  <a:lnTo>
                    <a:pt x="402361" y="71628"/>
                  </a:lnTo>
                  <a:lnTo>
                    <a:pt x="402424" y="72390"/>
                  </a:lnTo>
                  <a:lnTo>
                    <a:pt x="402526" y="73914"/>
                  </a:lnTo>
                  <a:lnTo>
                    <a:pt x="402628" y="75311"/>
                  </a:lnTo>
                  <a:lnTo>
                    <a:pt x="402653" y="75692"/>
                  </a:lnTo>
                  <a:lnTo>
                    <a:pt x="402653" y="71094"/>
                  </a:lnTo>
                  <a:lnTo>
                    <a:pt x="402310" y="70866"/>
                  </a:lnTo>
                  <a:lnTo>
                    <a:pt x="402348" y="71374"/>
                  </a:lnTo>
                  <a:lnTo>
                    <a:pt x="399834" y="71374"/>
                  </a:lnTo>
                  <a:lnTo>
                    <a:pt x="399884" y="70866"/>
                  </a:lnTo>
                  <a:lnTo>
                    <a:pt x="394881" y="72390"/>
                  </a:lnTo>
                  <a:lnTo>
                    <a:pt x="397344" y="73914"/>
                  </a:lnTo>
                  <a:lnTo>
                    <a:pt x="398157" y="74422"/>
                  </a:lnTo>
                  <a:lnTo>
                    <a:pt x="396773" y="74930"/>
                  </a:lnTo>
                  <a:lnTo>
                    <a:pt x="397052" y="75692"/>
                  </a:lnTo>
                  <a:lnTo>
                    <a:pt x="397383" y="76581"/>
                  </a:lnTo>
                  <a:lnTo>
                    <a:pt x="397421" y="76708"/>
                  </a:lnTo>
                  <a:lnTo>
                    <a:pt x="397700" y="77089"/>
                  </a:lnTo>
                  <a:lnTo>
                    <a:pt x="399376" y="78994"/>
                  </a:lnTo>
                  <a:lnTo>
                    <a:pt x="398538" y="79502"/>
                  </a:lnTo>
                  <a:lnTo>
                    <a:pt x="398272" y="79502"/>
                  </a:lnTo>
                  <a:lnTo>
                    <a:pt x="398399" y="79756"/>
                  </a:lnTo>
                  <a:lnTo>
                    <a:pt x="399567" y="81902"/>
                  </a:lnTo>
                  <a:lnTo>
                    <a:pt x="400138" y="82931"/>
                  </a:lnTo>
                  <a:lnTo>
                    <a:pt x="400202" y="83058"/>
                  </a:lnTo>
                  <a:lnTo>
                    <a:pt x="400329" y="83286"/>
                  </a:lnTo>
                  <a:lnTo>
                    <a:pt x="400405" y="83439"/>
                  </a:lnTo>
                  <a:lnTo>
                    <a:pt x="401955" y="81927"/>
                  </a:lnTo>
                  <a:lnTo>
                    <a:pt x="403263" y="83820"/>
                  </a:lnTo>
                  <a:lnTo>
                    <a:pt x="403352" y="83947"/>
                  </a:lnTo>
                  <a:lnTo>
                    <a:pt x="405066" y="81419"/>
                  </a:lnTo>
                  <a:lnTo>
                    <a:pt x="405155" y="80899"/>
                  </a:lnTo>
                  <a:lnTo>
                    <a:pt x="405003" y="80467"/>
                  </a:lnTo>
                  <a:lnTo>
                    <a:pt x="404926" y="80289"/>
                  </a:lnTo>
                  <a:lnTo>
                    <a:pt x="404825" y="80010"/>
                  </a:lnTo>
                  <a:lnTo>
                    <a:pt x="404736" y="79756"/>
                  </a:lnTo>
                  <a:lnTo>
                    <a:pt x="405765" y="80899"/>
                  </a:lnTo>
                  <a:lnTo>
                    <a:pt x="405155" y="80899"/>
                  </a:lnTo>
                  <a:lnTo>
                    <a:pt x="405257" y="81153"/>
                  </a:lnTo>
                  <a:lnTo>
                    <a:pt x="405993" y="81153"/>
                  </a:lnTo>
                  <a:lnTo>
                    <a:pt x="406679" y="81902"/>
                  </a:lnTo>
                  <a:lnTo>
                    <a:pt x="407238" y="81902"/>
                  </a:lnTo>
                  <a:lnTo>
                    <a:pt x="409524" y="81153"/>
                  </a:lnTo>
                  <a:lnTo>
                    <a:pt x="409905" y="81038"/>
                  </a:lnTo>
                  <a:lnTo>
                    <a:pt x="410476" y="82931"/>
                  </a:lnTo>
                  <a:lnTo>
                    <a:pt x="410591" y="83286"/>
                  </a:lnTo>
                  <a:lnTo>
                    <a:pt x="410629" y="83439"/>
                  </a:lnTo>
                  <a:lnTo>
                    <a:pt x="410743" y="83820"/>
                  </a:lnTo>
                  <a:lnTo>
                    <a:pt x="410781" y="83947"/>
                  </a:lnTo>
                  <a:lnTo>
                    <a:pt x="411530" y="84709"/>
                  </a:lnTo>
                  <a:lnTo>
                    <a:pt x="411657" y="84836"/>
                  </a:lnTo>
                  <a:lnTo>
                    <a:pt x="413029" y="86233"/>
                  </a:lnTo>
                  <a:lnTo>
                    <a:pt x="410781" y="89535"/>
                  </a:lnTo>
                  <a:lnTo>
                    <a:pt x="413550" y="91186"/>
                  </a:lnTo>
                  <a:lnTo>
                    <a:pt x="416077" y="92456"/>
                  </a:lnTo>
                  <a:lnTo>
                    <a:pt x="416839" y="92837"/>
                  </a:lnTo>
                  <a:lnTo>
                    <a:pt x="428574" y="92837"/>
                  </a:lnTo>
                  <a:lnTo>
                    <a:pt x="428764" y="92964"/>
                  </a:lnTo>
                  <a:lnTo>
                    <a:pt x="429348" y="92837"/>
                  </a:lnTo>
                  <a:lnTo>
                    <a:pt x="465048" y="92837"/>
                  </a:lnTo>
                  <a:lnTo>
                    <a:pt x="465416" y="92202"/>
                  </a:lnTo>
                  <a:lnTo>
                    <a:pt x="466572" y="92837"/>
                  </a:lnTo>
                  <a:lnTo>
                    <a:pt x="473214" y="92837"/>
                  </a:lnTo>
                  <a:lnTo>
                    <a:pt x="472922" y="93091"/>
                  </a:lnTo>
                  <a:lnTo>
                    <a:pt x="467029" y="93091"/>
                  </a:lnTo>
                  <a:lnTo>
                    <a:pt x="467487" y="93345"/>
                  </a:lnTo>
                  <a:lnTo>
                    <a:pt x="467410" y="93599"/>
                  </a:lnTo>
                  <a:lnTo>
                    <a:pt x="467321" y="93853"/>
                  </a:lnTo>
                  <a:lnTo>
                    <a:pt x="467233" y="94107"/>
                  </a:lnTo>
                  <a:lnTo>
                    <a:pt x="467144" y="94361"/>
                  </a:lnTo>
                  <a:lnTo>
                    <a:pt x="467436" y="94742"/>
                  </a:lnTo>
                  <a:lnTo>
                    <a:pt x="475538" y="94742"/>
                  </a:lnTo>
                  <a:lnTo>
                    <a:pt x="475691" y="94742"/>
                  </a:lnTo>
                  <a:lnTo>
                    <a:pt x="475856" y="94742"/>
                  </a:lnTo>
                  <a:lnTo>
                    <a:pt x="475780" y="94881"/>
                  </a:lnTo>
                  <a:lnTo>
                    <a:pt x="476250" y="94996"/>
                  </a:lnTo>
                  <a:lnTo>
                    <a:pt x="477316" y="95377"/>
                  </a:lnTo>
                  <a:lnTo>
                    <a:pt x="478155" y="95669"/>
                  </a:lnTo>
                  <a:lnTo>
                    <a:pt x="477697" y="96012"/>
                  </a:lnTo>
                  <a:lnTo>
                    <a:pt x="477342" y="96266"/>
                  </a:lnTo>
                  <a:lnTo>
                    <a:pt x="477177" y="96393"/>
                  </a:lnTo>
                  <a:lnTo>
                    <a:pt x="476808" y="96774"/>
                  </a:lnTo>
                  <a:lnTo>
                    <a:pt x="476504" y="97155"/>
                  </a:lnTo>
                  <a:lnTo>
                    <a:pt x="485419" y="97155"/>
                  </a:lnTo>
                  <a:lnTo>
                    <a:pt x="483095" y="95669"/>
                  </a:lnTo>
                  <a:lnTo>
                    <a:pt x="483336" y="95669"/>
                  </a:lnTo>
                  <a:lnTo>
                    <a:pt x="484263" y="94996"/>
                  </a:lnTo>
                  <a:lnTo>
                    <a:pt x="486918" y="94996"/>
                  </a:lnTo>
                  <a:lnTo>
                    <a:pt x="486803" y="94742"/>
                  </a:lnTo>
                  <a:lnTo>
                    <a:pt x="484606" y="94742"/>
                  </a:lnTo>
                  <a:lnTo>
                    <a:pt x="486854" y="93091"/>
                  </a:lnTo>
                  <a:lnTo>
                    <a:pt x="479590" y="93091"/>
                  </a:lnTo>
                  <a:lnTo>
                    <a:pt x="479590" y="96266"/>
                  </a:lnTo>
                  <a:lnTo>
                    <a:pt x="479005" y="95910"/>
                  </a:lnTo>
                  <a:lnTo>
                    <a:pt x="479425" y="96012"/>
                  </a:lnTo>
                  <a:lnTo>
                    <a:pt x="479196" y="96012"/>
                  </a:lnTo>
                  <a:lnTo>
                    <a:pt x="479590" y="96266"/>
                  </a:lnTo>
                  <a:lnTo>
                    <a:pt x="479590" y="93091"/>
                  </a:lnTo>
                  <a:lnTo>
                    <a:pt x="474459" y="93091"/>
                  </a:lnTo>
                  <a:lnTo>
                    <a:pt x="474268" y="92837"/>
                  </a:lnTo>
                  <a:lnTo>
                    <a:pt x="493877" y="92837"/>
                  </a:lnTo>
                  <a:lnTo>
                    <a:pt x="493560" y="92202"/>
                  </a:lnTo>
                  <a:lnTo>
                    <a:pt x="493331" y="91833"/>
                  </a:lnTo>
                  <a:lnTo>
                    <a:pt x="493255" y="91694"/>
                  </a:lnTo>
                  <a:lnTo>
                    <a:pt x="494449" y="92049"/>
                  </a:lnTo>
                  <a:lnTo>
                    <a:pt x="493433" y="91846"/>
                  </a:lnTo>
                  <a:lnTo>
                    <a:pt x="493585" y="92151"/>
                  </a:lnTo>
                  <a:lnTo>
                    <a:pt x="494804" y="92151"/>
                  </a:lnTo>
                  <a:lnTo>
                    <a:pt x="494982" y="92202"/>
                  </a:lnTo>
                  <a:lnTo>
                    <a:pt x="498779" y="92202"/>
                  </a:lnTo>
                  <a:lnTo>
                    <a:pt x="500341" y="92075"/>
                  </a:lnTo>
                  <a:lnTo>
                    <a:pt x="500430" y="92456"/>
                  </a:lnTo>
                  <a:lnTo>
                    <a:pt x="500341" y="92151"/>
                  </a:lnTo>
                  <a:lnTo>
                    <a:pt x="497230" y="92494"/>
                  </a:lnTo>
                  <a:lnTo>
                    <a:pt x="493750" y="92494"/>
                  </a:lnTo>
                  <a:lnTo>
                    <a:pt x="493915" y="92837"/>
                  </a:lnTo>
                  <a:lnTo>
                    <a:pt x="494004" y="93091"/>
                  </a:lnTo>
                  <a:lnTo>
                    <a:pt x="499478" y="93091"/>
                  </a:lnTo>
                  <a:lnTo>
                    <a:pt x="499986" y="92976"/>
                  </a:lnTo>
                  <a:lnTo>
                    <a:pt x="500684" y="93091"/>
                  </a:lnTo>
                  <a:lnTo>
                    <a:pt x="500799" y="93345"/>
                  </a:lnTo>
                  <a:lnTo>
                    <a:pt x="500913" y="93599"/>
                  </a:lnTo>
                  <a:lnTo>
                    <a:pt x="501027" y="93853"/>
                  </a:lnTo>
                  <a:lnTo>
                    <a:pt x="502069" y="95250"/>
                  </a:lnTo>
                  <a:lnTo>
                    <a:pt x="501446" y="94449"/>
                  </a:lnTo>
                  <a:lnTo>
                    <a:pt x="501446" y="95605"/>
                  </a:lnTo>
                  <a:lnTo>
                    <a:pt x="500748" y="95669"/>
                  </a:lnTo>
                  <a:lnTo>
                    <a:pt x="500392" y="95605"/>
                  </a:lnTo>
                  <a:lnTo>
                    <a:pt x="501446" y="95605"/>
                  </a:lnTo>
                  <a:lnTo>
                    <a:pt x="501446" y="94449"/>
                  </a:lnTo>
                  <a:lnTo>
                    <a:pt x="501027" y="93878"/>
                  </a:lnTo>
                  <a:lnTo>
                    <a:pt x="500684" y="93192"/>
                  </a:lnTo>
                  <a:lnTo>
                    <a:pt x="499275" y="93192"/>
                  </a:lnTo>
                  <a:lnTo>
                    <a:pt x="499275" y="95415"/>
                  </a:lnTo>
                  <a:lnTo>
                    <a:pt x="499135" y="95377"/>
                  </a:lnTo>
                  <a:lnTo>
                    <a:pt x="499275" y="95415"/>
                  </a:lnTo>
                  <a:lnTo>
                    <a:pt x="499275" y="93192"/>
                  </a:lnTo>
                  <a:lnTo>
                    <a:pt x="495668" y="93192"/>
                  </a:lnTo>
                  <a:lnTo>
                    <a:pt x="495668" y="99695"/>
                  </a:lnTo>
                  <a:lnTo>
                    <a:pt x="492023" y="98679"/>
                  </a:lnTo>
                  <a:lnTo>
                    <a:pt x="492417" y="98425"/>
                  </a:lnTo>
                  <a:lnTo>
                    <a:pt x="492734" y="98171"/>
                  </a:lnTo>
                  <a:lnTo>
                    <a:pt x="492607" y="96774"/>
                  </a:lnTo>
                  <a:lnTo>
                    <a:pt x="492544" y="96520"/>
                  </a:lnTo>
                  <a:lnTo>
                    <a:pt x="494284" y="97663"/>
                  </a:lnTo>
                  <a:lnTo>
                    <a:pt x="495668" y="99695"/>
                  </a:lnTo>
                  <a:lnTo>
                    <a:pt x="495668" y="93192"/>
                  </a:lnTo>
                  <a:lnTo>
                    <a:pt x="494080" y="93192"/>
                  </a:lnTo>
                  <a:lnTo>
                    <a:pt x="494411" y="93903"/>
                  </a:lnTo>
                  <a:lnTo>
                    <a:pt x="494004" y="93091"/>
                  </a:lnTo>
                  <a:lnTo>
                    <a:pt x="486854" y="93091"/>
                  </a:lnTo>
                  <a:lnTo>
                    <a:pt x="486511" y="93599"/>
                  </a:lnTo>
                  <a:lnTo>
                    <a:pt x="486575" y="93853"/>
                  </a:lnTo>
                  <a:lnTo>
                    <a:pt x="486651" y="94107"/>
                  </a:lnTo>
                  <a:lnTo>
                    <a:pt x="486714" y="94361"/>
                  </a:lnTo>
                  <a:lnTo>
                    <a:pt x="486803" y="94742"/>
                  </a:lnTo>
                  <a:lnTo>
                    <a:pt x="494804" y="94742"/>
                  </a:lnTo>
                  <a:lnTo>
                    <a:pt x="494893" y="94919"/>
                  </a:lnTo>
                  <a:lnTo>
                    <a:pt x="491350" y="94996"/>
                  </a:lnTo>
                  <a:lnTo>
                    <a:pt x="491350" y="112141"/>
                  </a:lnTo>
                  <a:lnTo>
                    <a:pt x="490105" y="112649"/>
                  </a:lnTo>
                  <a:lnTo>
                    <a:pt x="488086" y="112649"/>
                  </a:lnTo>
                  <a:lnTo>
                    <a:pt x="487083" y="111823"/>
                  </a:lnTo>
                  <a:lnTo>
                    <a:pt x="488061" y="112014"/>
                  </a:lnTo>
                  <a:lnTo>
                    <a:pt x="487375" y="110871"/>
                  </a:lnTo>
                  <a:lnTo>
                    <a:pt x="488581" y="108712"/>
                  </a:lnTo>
                  <a:lnTo>
                    <a:pt x="490664" y="108712"/>
                  </a:lnTo>
                  <a:lnTo>
                    <a:pt x="491096" y="110871"/>
                  </a:lnTo>
                  <a:lnTo>
                    <a:pt x="491147" y="111112"/>
                  </a:lnTo>
                  <a:lnTo>
                    <a:pt x="491223" y="111506"/>
                  </a:lnTo>
                  <a:lnTo>
                    <a:pt x="491324" y="112014"/>
                  </a:lnTo>
                  <a:lnTo>
                    <a:pt x="491350" y="112141"/>
                  </a:lnTo>
                  <a:lnTo>
                    <a:pt x="491350" y="94996"/>
                  </a:lnTo>
                  <a:lnTo>
                    <a:pt x="490651" y="94996"/>
                  </a:lnTo>
                  <a:lnTo>
                    <a:pt x="490651" y="98171"/>
                  </a:lnTo>
                  <a:lnTo>
                    <a:pt x="490651" y="98298"/>
                  </a:lnTo>
                  <a:lnTo>
                    <a:pt x="490651" y="98171"/>
                  </a:lnTo>
                  <a:lnTo>
                    <a:pt x="490651" y="94996"/>
                  </a:lnTo>
                  <a:lnTo>
                    <a:pt x="486918" y="94996"/>
                  </a:lnTo>
                  <a:lnTo>
                    <a:pt x="487222" y="95669"/>
                  </a:lnTo>
                  <a:lnTo>
                    <a:pt x="487324" y="96393"/>
                  </a:lnTo>
                  <a:lnTo>
                    <a:pt x="487222" y="97155"/>
                  </a:lnTo>
                  <a:lnTo>
                    <a:pt x="486981" y="97155"/>
                  </a:lnTo>
                  <a:lnTo>
                    <a:pt x="485419" y="97155"/>
                  </a:lnTo>
                  <a:lnTo>
                    <a:pt x="485813" y="97409"/>
                  </a:lnTo>
                  <a:lnTo>
                    <a:pt x="487184" y="97409"/>
                  </a:lnTo>
                  <a:lnTo>
                    <a:pt x="488061" y="97790"/>
                  </a:lnTo>
                  <a:lnTo>
                    <a:pt x="488708" y="98171"/>
                  </a:lnTo>
                  <a:lnTo>
                    <a:pt x="489165" y="98171"/>
                  </a:lnTo>
                  <a:lnTo>
                    <a:pt x="489623" y="97917"/>
                  </a:lnTo>
                  <a:lnTo>
                    <a:pt x="490080" y="98171"/>
                  </a:lnTo>
                  <a:lnTo>
                    <a:pt x="490550" y="98425"/>
                  </a:lnTo>
                  <a:lnTo>
                    <a:pt x="491007" y="98679"/>
                  </a:lnTo>
                  <a:lnTo>
                    <a:pt x="490550" y="98425"/>
                  </a:lnTo>
                  <a:lnTo>
                    <a:pt x="490689" y="98679"/>
                  </a:lnTo>
                  <a:lnTo>
                    <a:pt x="490728" y="99060"/>
                  </a:lnTo>
                  <a:lnTo>
                    <a:pt x="490778" y="99695"/>
                  </a:lnTo>
                  <a:lnTo>
                    <a:pt x="490829" y="100330"/>
                  </a:lnTo>
                  <a:lnTo>
                    <a:pt x="488416" y="99060"/>
                  </a:lnTo>
                  <a:lnTo>
                    <a:pt x="485813" y="97409"/>
                  </a:lnTo>
                  <a:lnTo>
                    <a:pt x="476478" y="97409"/>
                  </a:lnTo>
                  <a:lnTo>
                    <a:pt x="476478" y="109855"/>
                  </a:lnTo>
                  <a:lnTo>
                    <a:pt x="476135" y="109855"/>
                  </a:lnTo>
                  <a:lnTo>
                    <a:pt x="475615" y="109728"/>
                  </a:lnTo>
                  <a:lnTo>
                    <a:pt x="475272" y="109601"/>
                  </a:lnTo>
                  <a:lnTo>
                    <a:pt x="473202" y="108712"/>
                  </a:lnTo>
                  <a:lnTo>
                    <a:pt x="472160" y="108331"/>
                  </a:lnTo>
                  <a:lnTo>
                    <a:pt x="471335" y="108331"/>
                  </a:lnTo>
                  <a:lnTo>
                    <a:pt x="472160" y="105791"/>
                  </a:lnTo>
                  <a:lnTo>
                    <a:pt x="475272" y="108204"/>
                  </a:lnTo>
                  <a:lnTo>
                    <a:pt x="475640" y="108712"/>
                  </a:lnTo>
                  <a:lnTo>
                    <a:pt x="476300" y="109601"/>
                  </a:lnTo>
                  <a:lnTo>
                    <a:pt x="476389" y="109728"/>
                  </a:lnTo>
                  <a:lnTo>
                    <a:pt x="476478" y="109855"/>
                  </a:lnTo>
                  <a:lnTo>
                    <a:pt x="476478" y="97409"/>
                  </a:lnTo>
                  <a:lnTo>
                    <a:pt x="476313" y="97409"/>
                  </a:lnTo>
                  <a:lnTo>
                    <a:pt x="476504" y="97155"/>
                  </a:lnTo>
                  <a:lnTo>
                    <a:pt x="474700" y="97155"/>
                  </a:lnTo>
                  <a:lnTo>
                    <a:pt x="474586" y="97409"/>
                  </a:lnTo>
                  <a:lnTo>
                    <a:pt x="475272" y="97409"/>
                  </a:lnTo>
                  <a:lnTo>
                    <a:pt x="475449" y="97663"/>
                  </a:lnTo>
                  <a:lnTo>
                    <a:pt x="475526" y="97790"/>
                  </a:lnTo>
                  <a:lnTo>
                    <a:pt x="475703" y="97790"/>
                  </a:lnTo>
                  <a:lnTo>
                    <a:pt x="475449" y="98171"/>
                  </a:lnTo>
                  <a:lnTo>
                    <a:pt x="475094" y="97790"/>
                  </a:lnTo>
                  <a:lnTo>
                    <a:pt x="474408" y="97409"/>
                  </a:lnTo>
                  <a:lnTo>
                    <a:pt x="471271" y="97409"/>
                  </a:lnTo>
                  <a:lnTo>
                    <a:pt x="471271" y="114935"/>
                  </a:lnTo>
                  <a:lnTo>
                    <a:pt x="469569" y="112979"/>
                  </a:lnTo>
                  <a:lnTo>
                    <a:pt x="469569" y="141541"/>
                  </a:lnTo>
                  <a:lnTo>
                    <a:pt x="465455" y="141541"/>
                  </a:lnTo>
                  <a:lnTo>
                    <a:pt x="467842" y="145351"/>
                  </a:lnTo>
                  <a:lnTo>
                    <a:pt x="468185" y="145351"/>
                  </a:lnTo>
                  <a:lnTo>
                    <a:pt x="468185" y="146621"/>
                  </a:lnTo>
                  <a:lnTo>
                    <a:pt x="465594" y="149161"/>
                  </a:lnTo>
                  <a:lnTo>
                    <a:pt x="465658" y="148640"/>
                  </a:lnTo>
                  <a:lnTo>
                    <a:pt x="465759" y="147891"/>
                  </a:lnTo>
                  <a:lnTo>
                    <a:pt x="463854" y="144081"/>
                  </a:lnTo>
                  <a:lnTo>
                    <a:pt x="466877" y="145046"/>
                  </a:lnTo>
                  <a:lnTo>
                    <a:pt x="467144" y="145351"/>
                  </a:lnTo>
                  <a:lnTo>
                    <a:pt x="467842" y="145351"/>
                  </a:lnTo>
                  <a:lnTo>
                    <a:pt x="464172" y="139509"/>
                  </a:lnTo>
                  <a:lnTo>
                    <a:pt x="461962" y="141541"/>
                  </a:lnTo>
                  <a:lnTo>
                    <a:pt x="462127" y="140271"/>
                  </a:lnTo>
                  <a:lnTo>
                    <a:pt x="462241" y="139509"/>
                  </a:lnTo>
                  <a:lnTo>
                    <a:pt x="462305" y="139001"/>
                  </a:lnTo>
                  <a:lnTo>
                    <a:pt x="461784" y="139001"/>
                  </a:lnTo>
                  <a:lnTo>
                    <a:pt x="461784" y="151701"/>
                  </a:lnTo>
                  <a:lnTo>
                    <a:pt x="454012" y="149161"/>
                  </a:lnTo>
                  <a:lnTo>
                    <a:pt x="453339" y="149580"/>
                  </a:lnTo>
                  <a:lnTo>
                    <a:pt x="454355" y="145351"/>
                  </a:lnTo>
                  <a:lnTo>
                    <a:pt x="461264" y="147891"/>
                  </a:lnTo>
                  <a:lnTo>
                    <a:pt x="461365" y="148640"/>
                  </a:lnTo>
                  <a:lnTo>
                    <a:pt x="461441" y="149161"/>
                  </a:lnTo>
                  <a:lnTo>
                    <a:pt x="461784" y="151701"/>
                  </a:lnTo>
                  <a:lnTo>
                    <a:pt x="461784" y="139001"/>
                  </a:lnTo>
                  <a:lnTo>
                    <a:pt x="459536" y="139001"/>
                  </a:lnTo>
                  <a:lnTo>
                    <a:pt x="461098" y="141541"/>
                  </a:lnTo>
                  <a:lnTo>
                    <a:pt x="460057" y="141541"/>
                  </a:lnTo>
                  <a:lnTo>
                    <a:pt x="458673" y="142811"/>
                  </a:lnTo>
                  <a:lnTo>
                    <a:pt x="457123" y="142811"/>
                  </a:lnTo>
                  <a:lnTo>
                    <a:pt x="455904" y="141541"/>
                  </a:lnTo>
                  <a:lnTo>
                    <a:pt x="454875" y="141541"/>
                  </a:lnTo>
                  <a:lnTo>
                    <a:pt x="453834" y="140271"/>
                  </a:lnTo>
                  <a:lnTo>
                    <a:pt x="453656" y="141541"/>
                  </a:lnTo>
                  <a:lnTo>
                    <a:pt x="449338" y="141541"/>
                  </a:lnTo>
                  <a:lnTo>
                    <a:pt x="456450" y="137515"/>
                  </a:lnTo>
                  <a:lnTo>
                    <a:pt x="463829" y="138836"/>
                  </a:lnTo>
                  <a:lnTo>
                    <a:pt x="463651" y="137972"/>
                  </a:lnTo>
                  <a:lnTo>
                    <a:pt x="463562" y="137515"/>
                  </a:lnTo>
                  <a:lnTo>
                    <a:pt x="463435" y="136931"/>
                  </a:lnTo>
                  <a:lnTo>
                    <a:pt x="463346" y="136461"/>
                  </a:lnTo>
                  <a:lnTo>
                    <a:pt x="466979" y="136461"/>
                  </a:lnTo>
                  <a:lnTo>
                    <a:pt x="466979" y="137972"/>
                  </a:lnTo>
                  <a:lnTo>
                    <a:pt x="469569" y="141541"/>
                  </a:lnTo>
                  <a:lnTo>
                    <a:pt x="469569" y="112979"/>
                  </a:lnTo>
                  <a:lnTo>
                    <a:pt x="468350" y="111569"/>
                  </a:lnTo>
                  <a:lnTo>
                    <a:pt x="468350" y="122491"/>
                  </a:lnTo>
                  <a:lnTo>
                    <a:pt x="465759" y="123761"/>
                  </a:lnTo>
                  <a:lnTo>
                    <a:pt x="464375" y="125031"/>
                  </a:lnTo>
                  <a:lnTo>
                    <a:pt x="464489" y="127571"/>
                  </a:lnTo>
                  <a:lnTo>
                    <a:pt x="464553" y="128841"/>
                  </a:lnTo>
                  <a:lnTo>
                    <a:pt x="464375" y="128841"/>
                  </a:lnTo>
                  <a:lnTo>
                    <a:pt x="464375" y="127571"/>
                  </a:lnTo>
                  <a:lnTo>
                    <a:pt x="463689" y="127571"/>
                  </a:lnTo>
                  <a:lnTo>
                    <a:pt x="462991" y="125031"/>
                  </a:lnTo>
                  <a:lnTo>
                    <a:pt x="464210" y="123761"/>
                  </a:lnTo>
                  <a:lnTo>
                    <a:pt x="461619" y="122491"/>
                  </a:lnTo>
                  <a:lnTo>
                    <a:pt x="460921" y="119951"/>
                  </a:lnTo>
                  <a:lnTo>
                    <a:pt x="462826" y="121221"/>
                  </a:lnTo>
                  <a:lnTo>
                    <a:pt x="464896" y="122491"/>
                  </a:lnTo>
                  <a:lnTo>
                    <a:pt x="466623" y="121221"/>
                  </a:lnTo>
                  <a:lnTo>
                    <a:pt x="467067" y="122313"/>
                  </a:lnTo>
                  <a:lnTo>
                    <a:pt x="467144" y="122491"/>
                  </a:lnTo>
                  <a:lnTo>
                    <a:pt x="468350" y="122491"/>
                  </a:lnTo>
                  <a:lnTo>
                    <a:pt x="468350" y="111569"/>
                  </a:lnTo>
                  <a:lnTo>
                    <a:pt x="467398" y="110464"/>
                  </a:lnTo>
                  <a:lnTo>
                    <a:pt x="470585" y="109397"/>
                  </a:lnTo>
                  <a:lnTo>
                    <a:pt x="470522" y="109855"/>
                  </a:lnTo>
                  <a:lnTo>
                    <a:pt x="470369" y="110871"/>
                  </a:lnTo>
                  <a:lnTo>
                    <a:pt x="470268" y="111506"/>
                  </a:lnTo>
                  <a:lnTo>
                    <a:pt x="470166" y="112141"/>
                  </a:lnTo>
                  <a:lnTo>
                    <a:pt x="470090" y="112649"/>
                  </a:lnTo>
                  <a:lnTo>
                    <a:pt x="471119" y="113665"/>
                  </a:lnTo>
                  <a:lnTo>
                    <a:pt x="471271" y="114935"/>
                  </a:lnTo>
                  <a:lnTo>
                    <a:pt x="471271" y="97409"/>
                  </a:lnTo>
                  <a:lnTo>
                    <a:pt x="469099" y="97409"/>
                  </a:lnTo>
                  <a:lnTo>
                    <a:pt x="469176" y="98171"/>
                  </a:lnTo>
                  <a:lnTo>
                    <a:pt x="469226" y="98679"/>
                  </a:lnTo>
                  <a:lnTo>
                    <a:pt x="468706" y="99060"/>
                  </a:lnTo>
                  <a:lnTo>
                    <a:pt x="468769" y="100330"/>
                  </a:lnTo>
                  <a:lnTo>
                    <a:pt x="468871" y="100711"/>
                  </a:lnTo>
                  <a:lnTo>
                    <a:pt x="466102" y="102997"/>
                  </a:lnTo>
                  <a:lnTo>
                    <a:pt x="467271" y="99060"/>
                  </a:lnTo>
                  <a:lnTo>
                    <a:pt x="467385" y="98679"/>
                  </a:lnTo>
                  <a:lnTo>
                    <a:pt x="467410" y="98171"/>
                  </a:lnTo>
                  <a:lnTo>
                    <a:pt x="466953" y="97409"/>
                  </a:lnTo>
                  <a:lnTo>
                    <a:pt x="454152" y="97409"/>
                  </a:lnTo>
                  <a:lnTo>
                    <a:pt x="454685" y="97790"/>
                  </a:lnTo>
                  <a:lnTo>
                    <a:pt x="454520" y="97790"/>
                  </a:lnTo>
                  <a:lnTo>
                    <a:pt x="456946" y="98679"/>
                  </a:lnTo>
                  <a:lnTo>
                    <a:pt x="457898" y="100076"/>
                  </a:lnTo>
                  <a:lnTo>
                    <a:pt x="458012" y="100711"/>
                  </a:lnTo>
                  <a:lnTo>
                    <a:pt x="458152" y="102997"/>
                  </a:lnTo>
                  <a:lnTo>
                    <a:pt x="458152" y="103124"/>
                  </a:lnTo>
                  <a:lnTo>
                    <a:pt x="460057" y="103505"/>
                  </a:lnTo>
                  <a:lnTo>
                    <a:pt x="460578" y="104648"/>
                  </a:lnTo>
                  <a:lnTo>
                    <a:pt x="461848" y="104902"/>
                  </a:lnTo>
                  <a:lnTo>
                    <a:pt x="463511" y="104902"/>
                  </a:lnTo>
                  <a:lnTo>
                    <a:pt x="463715" y="105537"/>
                  </a:lnTo>
                  <a:lnTo>
                    <a:pt x="463791" y="105791"/>
                  </a:lnTo>
                  <a:lnTo>
                    <a:pt x="464032" y="106591"/>
                  </a:lnTo>
                  <a:lnTo>
                    <a:pt x="463511" y="105981"/>
                  </a:lnTo>
                  <a:lnTo>
                    <a:pt x="461441" y="109791"/>
                  </a:lnTo>
                  <a:lnTo>
                    <a:pt x="460057" y="108521"/>
                  </a:lnTo>
                  <a:lnTo>
                    <a:pt x="459803" y="109791"/>
                  </a:lnTo>
                  <a:lnTo>
                    <a:pt x="459536" y="111061"/>
                  </a:lnTo>
                  <a:lnTo>
                    <a:pt x="459536" y="122491"/>
                  </a:lnTo>
                  <a:lnTo>
                    <a:pt x="457466" y="122491"/>
                  </a:lnTo>
                  <a:lnTo>
                    <a:pt x="457123" y="123761"/>
                  </a:lnTo>
                  <a:lnTo>
                    <a:pt x="455739" y="119951"/>
                  </a:lnTo>
                  <a:lnTo>
                    <a:pt x="455739" y="132651"/>
                  </a:lnTo>
                  <a:lnTo>
                    <a:pt x="453999" y="133921"/>
                  </a:lnTo>
                  <a:lnTo>
                    <a:pt x="452043" y="135356"/>
                  </a:lnTo>
                  <a:lnTo>
                    <a:pt x="451065" y="135191"/>
                  </a:lnTo>
                  <a:lnTo>
                    <a:pt x="451929" y="132651"/>
                  </a:lnTo>
                  <a:lnTo>
                    <a:pt x="451281" y="132499"/>
                  </a:lnTo>
                  <a:lnTo>
                    <a:pt x="451358" y="131381"/>
                  </a:lnTo>
                  <a:lnTo>
                    <a:pt x="451459" y="130111"/>
                  </a:lnTo>
                  <a:lnTo>
                    <a:pt x="451561" y="128841"/>
                  </a:lnTo>
                  <a:lnTo>
                    <a:pt x="451662" y="127571"/>
                  </a:lnTo>
                  <a:lnTo>
                    <a:pt x="451764" y="126301"/>
                  </a:lnTo>
                  <a:lnTo>
                    <a:pt x="455383" y="127571"/>
                  </a:lnTo>
                  <a:lnTo>
                    <a:pt x="455041" y="128841"/>
                  </a:lnTo>
                  <a:lnTo>
                    <a:pt x="455041" y="130111"/>
                  </a:lnTo>
                  <a:lnTo>
                    <a:pt x="455625" y="132270"/>
                  </a:lnTo>
                  <a:lnTo>
                    <a:pt x="455739" y="132651"/>
                  </a:lnTo>
                  <a:lnTo>
                    <a:pt x="455739" y="119951"/>
                  </a:lnTo>
                  <a:lnTo>
                    <a:pt x="455218" y="119951"/>
                  </a:lnTo>
                  <a:lnTo>
                    <a:pt x="457987" y="118681"/>
                  </a:lnTo>
                  <a:lnTo>
                    <a:pt x="458673" y="121221"/>
                  </a:lnTo>
                  <a:lnTo>
                    <a:pt x="459422" y="122313"/>
                  </a:lnTo>
                  <a:lnTo>
                    <a:pt x="459536" y="122491"/>
                  </a:lnTo>
                  <a:lnTo>
                    <a:pt x="459536" y="111061"/>
                  </a:lnTo>
                  <a:lnTo>
                    <a:pt x="455383" y="111061"/>
                  </a:lnTo>
                  <a:lnTo>
                    <a:pt x="454113" y="107365"/>
                  </a:lnTo>
                  <a:lnTo>
                    <a:pt x="455244" y="108204"/>
                  </a:lnTo>
                  <a:lnTo>
                    <a:pt x="457263" y="106807"/>
                  </a:lnTo>
                  <a:lnTo>
                    <a:pt x="456412" y="104140"/>
                  </a:lnTo>
                  <a:lnTo>
                    <a:pt x="452107" y="103124"/>
                  </a:lnTo>
                  <a:lnTo>
                    <a:pt x="452856" y="100711"/>
                  </a:lnTo>
                  <a:lnTo>
                    <a:pt x="452983" y="100330"/>
                  </a:lnTo>
                  <a:lnTo>
                    <a:pt x="453021" y="100203"/>
                  </a:lnTo>
                  <a:lnTo>
                    <a:pt x="453136" y="99822"/>
                  </a:lnTo>
                  <a:lnTo>
                    <a:pt x="453491" y="99695"/>
                  </a:lnTo>
                  <a:lnTo>
                    <a:pt x="449338" y="97663"/>
                  </a:lnTo>
                  <a:lnTo>
                    <a:pt x="449287" y="97409"/>
                  </a:lnTo>
                  <a:lnTo>
                    <a:pt x="440499" y="97409"/>
                  </a:lnTo>
                  <a:lnTo>
                    <a:pt x="441426" y="98171"/>
                  </a:lnTo>
                  <a:lnTo>
                    <a:pt x="440804" y="98171"/>
                  </a:lnTo>
                  <a:lnTo>
                    <a:pt x="440410" y="97409"/>
                  </a:lnTo>
                  <a:lnTo>
                    <a:pt x="435292" y="97409"/>
                  </a:lnTo>
                  <a:lnTo>
                    <a:pt x="435851" y="97790"/>
                  </a:lnTo>
                  <a:lnTo>
                    <a:pt x="435940" y="98425"/>
                  </a:lnTo>
                  <a:lnTo>
                    <a:pt x="436372" y="99060"/>
                  </a:lnTo>
                  <a:lnTo>
                    <a:pt x="437413" y="98679"/>
                  </a:lnTo>
                  <a:lnTo>
                    <a:pt x="437057" y="98679"/>
                  </a:lnTo>
                  <a:lnTo>
                    <a:pt x="437057" y="98425"/>
                  </a:lnTo>
                  <a:lnTo>
                    <a:pt x="441540" y="98285"/>
                  </a:lnTo>
                  <a:lnTo>
                    <a:pt x="443280" y="99695"/>
                  </a:lnTo>
                  <a:lnTo>
                    <a:pt x="443585" y="102997"/>
                  </a:lnTo>
                  <a:lnTo>
                    <a:pt x="443636" y="103505"/>
                  </a:lnTo>
                  <a:lnTo>
                    <a:pt x="445528" y="104902"/>
                  </a:lnTo>
                  <a:lnTo>
                    <a:pt x="446405" y="105537"/>
                  </a:lnTo>
                  <a:lnTo>
                    <a:pt x="450888" y="104902"/>
                  </a:lnTo>
                  <a:lnTo>
                    <a:pt x="452716" y="106299"/>
                  </a:lnTo>
                  <a:lnTo>
                    <a:pt x="442252" y="109791"/>
                  </a:lnTo>
                  <a:lnTo>
                    <a:pt x="444665" y="111061"/>
                  </a:lnTo>
                  <a:lnTo>
                    <a:pt x="449516" y="113601"/>
                  </a:lnTo>
                  <a:lnTo>
                    <a:pt x="450545" y="114871"/>
                  </a:lnTo>
                  <a:lnTo>
                    <a:pt x="447954" y="114871"/>
                  </a:lnTo>
                  <a:lnTo>
                    <a:pt x="448475" y="116141"/>
                  </a:lnTo>
                  <a:lnTo>
                    <a:pt x="446747" y="114871"/>
                  </a:lnTo>
                  <a:lnTo>
                    <a:pt x="445185" y="116141"/>
                  </a:lnTo>
                  <a:lnTo>
                    <a:pt x="444500" y="113601"/>
                  </a:lnTo>
                  <a:lnTo>
                    <a:pt x="441769" y="112331"/>
                  </a:lnTo>
                  <a:lnTo>
                    <a:pt x="442353" y="116141"/>
                  </a:lnTo>
                  <a:lnTo>
                    <a:pt x="444157" y="118681"/>
                  </a:lnTo>
                  <a:lnTo>
                    <a:pt x="445058" y="119951"/>
                  </a:lnTo>
                  <a:lnTo>
                    <a:pt x="448640" y="121221"/>
                  </a:lnTo>
                  <a:lnTo>
                    <a:pt x="448348" y="122313"/>
                  </a:lnTo>
                  <a:lnTo>
                    <a:pt x="448297" y="122491"/>
                  </a:lnTo>
                  <a:lnTo>
                    <a:pt x="447776" y="122491"/>
                  </a:lnTo>
                  <a:lnTo>
                    <a:pt x="447954" y="123761"/>
                  </a:lnTo>
                  <a:lnTo>
                    <a:pt x="447433" y="121221"/>
                  </a:lnTo>
                  <a:lnTo>
                    <a:pt x="444322" y="122491"/>
                  </a:lnTo>
                  <a:lnTo>
                    <a:pt x="443636" y="119951"/>
                  </a:lnTo>
                  <a:lnTo>
                    <a:pt x="442074" y="118681"/>
                  </a:lnTo>
                  <a:lnTo>
                    <a:pt x="443230" y="122313"/>
                  </a:lnTo>
                  <a:lnTo>
                    <a:pt x="439661" y="121221"/>
                  </a:lnTo>
                  <a:lnTo>
                    <a:pt x="439762" y="122313"/>
                  </a:lnTo>
                  <a:lnTo>
                    <a:pt x="439788" y="122491"/>
                  </a:lnTo>
                  <a:lnTo>
                    <a:pt x="439915" y="123761"/>
                  </a:lnTo>
                  <a:lnTo>
                    <a:pt x="440042" y="125031"/>
                  </a:lnTo>
                  <a:lnTo>
                    <a:pt x="440969" y="126301"/>
                  </a:lnTo>
                  <a:lnTo>
                    <a:pt x="442836" y="128841"/>
                  </a:lnTo>
                  <a:lnTo>
                    <a:pt x="445884" y="127571"/>
                  </a:lnTo>
                  <a:lnTo>
                    <a:pt x="448132" y="127571"/>
                  </a:lnTo>
                  <a:lnTo>
                    <a:pt x="448475" y="126301"/>
                  </a:lnTo>
                  <a:lnTo>
                    <a:pt x="450215" y="132270"/>
                  </a:lnTo>
                  <a:lnTo>
                    <a:pt x="446227" y="131381"/>
                  </a:lnTo>
                  <a:lnTo>
                    <a:pt x="444665" y="132651"/>
                  </a:lnTo>
                  <a:lnTo>
                    <a:pt x="444665" y="130111"/>
                  </a:lnTo>
                  <a:lnTo>
                    <a:pt x="440690" y="130111"/>
                  </a:lnTo>
                  <a:lnTo>
                    <a:pt x="441134" y="132270"/>
                  </a:lnTo>
                  <a:lnTo>
                    <a:pt x="441210" y="132651"/>
                  </a:lnTo>
                  <a:lnTo>
                    <a:pt x="438619" y="133921"/>
                  </a:lnTo>
                  <a:lnTo>
                    <a:pt x="438277" y="136461"/>
                  </a:lnTo>
                  <a:lnTo>
                    <a:pt x="438213" y="136931"/>
                  </a:lnTo>
                  <a:lnTo>
                    <a:pt x="438099" y="137731"/>
                  </a:lnTo>
                  <a:lnTo>
                    <a:pt x="438073" y="137972"/>
                  </a:lnTo>
                  <a:lnTo>
                    <a:pt x="437946" y="138836"/>
                  </a:lnTo>
                  <a:lnTo>
                    <a:pt x="437921" y="139001"/>
                  </a:lnTo>
                  <a:lnTo>
                    <a:pt x="437857" y="139509"/>
                  </a:lnTo>
                  <a:lnTo>
                    <a:pt x="437756" y="140271"/>
                  </a:lnTo>
                  <a:lnTo>
                    <a:pt x="442252" y="139001"/>
                  </a:lnTo>
                  <a:lnTo>
                    <a:pt x="442341" y="140271"/>
                  </a:lnTo>
                  <a:lnTo>
                    <a:pt x="442417" y="141541"/>
                  </a:lnTo>
                  <a:lnTo>
                    <a:pt x="447776" y="141541"/>
                  </a:lnTo>
                  <a:lnTo>
                    <a:pt x="448068" y="142811"/>
                  </a:lnTo>
                  <a:lnTo>
                    <a:pt x="448360" y="144081"/>
                  </a:lnTo>
                  <a:lnTo>
                    <a:pt x="448576" y="145046"/>
                  </a:lnTo>
                  <a:lnTo>
                    <a:pt x="448640" y="145351"/>
                  </a:lnTo>
                  <a:lnTo>
                    <a:pt x="447611" y="144081"/>
                  </a:lnTo>
                  <a:lnTo>
                    <a:pt x="445185" y="144081"/>
                  </a:lnTo>
                  <a:lnTo>
                    <a:pt x="444500" y="142811"/>
                  </a:lnTo>
                  <a:lnTo>
                    <a:pt x="442937" y="142811"/>
                  </a:lnTo>
                  <a:lnTo>
                    <a:pt x="442074" y="143725"/>
                  </a:lnTo>
                  <a:lnTo>
                    <a:pt x="442074" y="160591"/>
                  </a:lnTo>
                  <a:lnTo>
                    <a:pt x="442074" y="161861"/>
                  </a:lnTo>
                  <a:lnTo>
                    <a:pt x="441731" y="161861"/>
                  </a:lnTo>
                  <a:lnTo>
                    <a:pt x="438962" y="159321"/>
                  </a:lnTo>
                  <a:lnTo>
                    <a:pt x="441032" y="159321"/>
                  </a:lnTo>
                  <a:lnTo>
                    <a:pt x="441553" y="160591"/>
                  </a:lnTo>
                  <a:lnTo>
                    <a:pt x="442074" y="160591"/>
                  </a:lnTo>
                  <a:lnTo>
                    <a:pt x="442074" y="143725"/>
                  </a:lnTo>
                  <a:lnTo>
                    <a:pt x="439305" y="146621"/>
                  </a:lnTo>
                  <a:lnTo>
                    <a:pt x="441477" y="147891"/>
                  </a:lnTo>
                  <a:lnTo>
                    <a:pt x="440347" y="147891"/>
                  </a:lnTo>
                  <a:lnTo>
                    <a:pt x="440804" y="148996"/>
                  </a:lnTo>
                  <a:lnTo>
                    <a:pt x="440867" y="149161"/>
                  </a:lnTo>
                  <a:lnTo>
                    <a:pt x="438962" y="147891"/>
                  </a:lnTo>
                  <a:lnTo>
                    <a:pt x="438213" y="148996"/>
                  </a:lnTo>
                  <a:lnTo>
                    <a:pt x="438099" y="149161"/>
                  </a:lnTo>
                  <a:lnTo>
                    <a:pt x="437235" y="149161"/>
                  </a:lnTo>
                  <a:lnTo>
                    <a:pt x="436372" y="147891"/>
                  </a:lnTo>
                  <a:lnTo>
                    <a:pt x="435165" y="146964"/>
                  </a:lnTo>
                  <a:lnTo>
                    <a:pt x="435165" y="182181"/>
                  </a:lnTo>
                  <a:lnTo>
                    <a:pt x="432396" y="180911"/>
                  </a:lnTo>
                  <a:lnTo>
                    <a:pt x="432231" y="181216"/>
                  </a:lnTo>
                  <a:lnTo>
                    <a:pt x="432231" y="192735"/>
                  </a:lnTo>
                  <a:lnTo>
                    <a:pt x="431876" y="192773"/>
                  </a:lnTo>
                  <a:lnTo>
                    <a:pt x="431876" y="199859"/>
                  </a:lnTo>
                  <a:lnTo>
                    <a:pt x="429971" y="199339"/>
                  </a:lnTo>
                  <a:lnTo>
                    <a:pt x="429971" y="203492"/>
                  </a:lnTo>
                  <a:lnTo>
                    <a:pt x="429107" y="205562"/>
                  </a:lnTo>
                  <a:lnTo>
                    <a:pt x="428586" y="205041"/>
                  </a:lnTo>
                  <a:lnTo>
                    <a:pt x="426859" y="205041"/>
                  </a:lnTo>
                  <a:lnTo>
                    <a:pt x="426516" y="203771"/>
                  </a:lnTo>
                  <a:lnTo>
                    <a:pt x="428726" y="201028"/>
                  </a:lnTo>
                  <a:lnTo>
                    <a:pt x="429971" y="203492"/>
                  </a:lnTo>
                  <a:lnTo>
                    <a:pt x="429971" y="199339"/>
                  </a:lnTo>
                  <a:lnTo>
                    <a:pt x="429285" y="199148"/>
                  </a:lnTo>
                  <a:lnTo>
                    <a:pt x="427837" y="195224"/>
                  </a:lnTo>
                  <a:lnTo>
                    <a:pt x="431876" y="199859"/>
                  </a:lnTo>
                  <a:lnTo>
                    <a:pt x="431876" y="192773"/>
                  </a:lnTo>
                  <a:lnTo>
                    <a:pt x="426173" y="193294"/>
                  </a:lnTo>
                  <a:lnTo>
                    <a:pt x="426631" y="193827"/>
                  </a:lnTo>
                  <a:lnTo>
                    <a:pt x="424954" y="192201"/>
                  </a:lnTo>
                  <a:lnTo>
                    <a:pt x="424954" y="205041"/>
                  </a:lnTo>
                  <a:lnTo>
                    <a:pt x="423748" y="205041"/>
                  </a:lnTo>
                  <a:lnTo>
                    <a:pt x="423468" y="205740"/>
                  </a:lnTo>
                  <a:lnTo>
                    <a:pt x="423227" y="205524"/>
                  </a:lnTo>
                  <a:lnTo>
                    <a:pt x="423227" y="212661"/>
                  </a:lnTo>
                  <a:lnTo>
                    <a:pt x="422884" y="213931"/>
                  </a:lnTo>
                  <a:lnTo>
                    <a:pt x="422084" y="215112"/>
                  </a:lnTo>
                  <a:lnTo>
                    <a:pt x="421944" y="215468"/>
                  </a:lnTo>
                  <a:lnTo>
                    <a:pt x="421728" y="216255"/>
                  </a:lnTo>
                  <a:lnTo>
                    <a:pt x="421703" y="216382"/>
                  </a:lnTo>
                  <a:lnTo>
                    <a:pt x="420751" y="215112"/>
                  </a:lnTo>
                  <a:lnTo>
                    <a:pt x="418960" y="215112"/>
                  </a:lnTo>
                  <a:lnTo>
                    <a:pt x="420458" y="212661"/>
                  </a:lnTo>
                  <a:lnTo>
                    <a:pt x="416991" y="207568"/>
                  </a:lnTo>
                  <a:lnTo>
                    <a:pt x="416991" y="208165"/>
                  </a:lnTo>
                  <a:lnTo>
                    <a:pt x="416902" y="207822"/>
                  </a:lnTo>
                  <a:lnTo>
                    <a:pt x="416471" y="208749"/>
                  </a:lnTo>
                  <a:lnTo>
                    <a:pt x="415798" y="210248"/>
                  </a:lnTo>
                  <a:lnTo>
                    <a:pt x="415798" y="225361"/>
                  </a:lnTo>
                  <a:lnTo>
                    <a:pt x="414413" y="225361"/>
                  </a:lnTo>
                  <a:lnTo>
                    <a:pt x="414591" y="224091"/>
                  </a:lnTo>
                  <a:lnTo>
                    <a:pt x="415798" y="225361"/>
                  </a:lnTo>
                  <a:lnTo>
                    <a:pt x="415798" y="210248"/>
                  </a:lnTo>
                  <a:lnTo>
                    <a:pt x="415277" y="211391"/>
                  </a:lnTo>
                  <a:lnTo>
                    <a:pt x="416153" y="208165"/>
                  </a:lnTo>
                  <a:lnTo>
                    <a:pt x="416229" y="207568"/>
                  </a:lnTo>
                  <a:lnTo>
                    <a:pt x="414108" y="207073"/>
                  </a:lnTo>
                  <a:lnTo>
                    <a:pt x="413207" y="207251"/>
                  </a:lnTo>
                  <a:lnTo>
                    <a:pt x="413207" y="217741"/>
                  </a:lnTo>
                  <a:lnTo>
                    <a:pt x="412851" y="219011"/>
                  </a:lnTo>
                  <a:lnTo>
                    <a:pt x="412851" y="220281"/>
                  </a:lnTo>
                  <a:lnTo>
                    <a:pt x="411124" y="217741"/>
                  </a:lnTo>
                  <a:lnTo>
                    <a:pt x="410349" y="219887"/>
                  </a:lnTo>
                  <a:lnTo>
                    <a:pt x="410260" y="220141"/>
                  </a:lnTo>
                  <a:lnTo>
                    <a:pt x="410210" y="220281"/>
                  </a:lnTo>
                  <a:lnTo>
                    <a:pt x="409740" y="221551"/>
                  </a:lnTo>
                  <a:lnTo>
                    <a:pt x="410959" y="222821"/>
                  </a:lnTo>
                  <a:lnTo>
                    <a:pt x="406806" y="220751"/>
                  </a:lnTo>
                  <a:lnTo>
                    <a:pt x="406806" y="225361"/>
                  </a:lnTo>
                  <a:lnTo>
                    <a:pt x="406463" y="227901"/>
                  </a:lnTo>
                  <a:lnTo>
                    <a:pt x="404558" y="229171"/>
                  </a:lnTo>
                  <a:lnTo>
                    <a:pt x="404037" y="229501"/>
                  </a:lnTo>
                  <a:lnTo>
                    <a:pt x="404037" y="232981"/>
                  </a:lnTo>
                  <a:lnTo>
                    <a:pt x="403694" y="234251"/>
                  </a:lnTo>
                  <a:lnTo>
                    <a:pt x="402310" y="231711"/>
                  </a:lnTo>
                  <a:lnTo>
                    <a:pt x="402488" y="230441"/>
                  </a:lnTo>
                  <a:lnTo>
                    <a:pt x="404037" y="232981"/>
                  </a:lnTo>
                  <a:lnTo>
                    <a:pt x="404037" y="229501"/>
                  </a:lnTo>
                  <a:lnTo>
                    <a:pt x="403809" y="229628"/>
                  </a:lnTo>
                  <a:lnTo>
                    <a:pt x="403872" y="229171"/>
                  </a:lnTo>
                  <a:lnTo>
                    <a:pt x="401624" y="229171"/>
                  </a:lnTo>
                  <a:lnTo>
                    <a:pt x="402653" y="226631"/>
                  </a:lnTo>
                  <a:lnTo>
                    <a:pt x="403872" y="224091"/>
                  </a:lnTo>
                  <a:lnTo>
                    <a:pt x="403352" y="220281"/>
                  </a:lnTo>
                  <a:lnTo>
                    <a:pt x="403961" y="220141"/>
                  </a:lnTo>
                  <a:lnTo>
                    <a:pt x="405422" y="222821"/>
                  </a:lnTo>
                  <a:lnTo>
                    <a:pt x="406120" y="224091"/>
                  </a:lnTo>
                  <a:lnTo>
                    <a:pt x="406806" y="225361"/>
                  </a:lnTo>
                  <a:lnTo>
                    <a:pt x="406806" y="220751"/>
                  </a:lnTo>
                  <a:lnTo>
                    <a:pt x="405104" y="219887"/>
                  </a:lnTo>
                  <a:lnTo>
                    <a:pt x="403821" y="219887"/>
                  </a:lnTo>
                  <a:lnTo>
                    <a:pt x="399542" y="219887"/>
                  </a:lnTo>
                  <a:lnTo>
                    <a:pt x="399542" y="236791"/>
                  </a:lnTo>
                  <a:lnTo>
                    <a:pt x="397814" y="236791"/>
                  </a:lnTo>
                  <a:lnTo>
                    <a:pt x="397573" y="237693"/>
                  </a:lnTo>
                  <a:lnTo>
                    <a:pt x="397471" y="238061"/>
                  </a:lnTo>
                  <a:lnTo>
                    <a:pt x="396951" y="238061"/>
                  </a:lnTo>
                  <a:lnTo>
                    <a:pt x="397471" y="236791"/>
                  </a:lnTo>
                  <a:lnTo>
                    <a:pt x="397294" y="236791"/>
                  </a:lnTo>
                  <a:lnTo>
                    <a:pt x="397002" y="235712"/>
                  </a:lnTo>
                  <a:lnTo>
                    <a:pt x="396951" y="235521"/>
                  </a:lnTo>
                  <a:lnTo>
                    <a:pt x="398856" y="235521"/>
                  </a:lnTo>
                  <a:lnTo>
                    <a:pt x="399199" y="234251"/>
                  </a:lnTo>
                  <a:lnTo>
                    <a:pt x="399542" y="236791"/>
                  </a:lnTo>
                  <a:lnTo>
                    <a:pt x="399542" y="219887"/>
                  </a:lnTo>
                  <a:lnTo>
                    <a:pt x="398678" y="219887"/>
                  </a:lnTo>
                  <a:lnTo>
                    <a:pt x="398678" y="227901"/>
                  </a:lnTo>
                  <a:lnTo>
                    <a:pt x="397471" y="227901"/>
                  </a:lnTo>
                  <a:lnTo>
                    <a:pt x="397992" y="226631"/>
                  </a:lnTo>
                  <a:lnTo>
                    <a:pt x="398157" y="226631"/>
                  </a:lnTo>
                  <a:lnTo>
                    <a:pt x="398678" y="227901"/>
                  </a:lnTo>
                  <a:lnTo>
                    <a:pt x="398678" y="219887"/>
                  </a:lnTo>
                  <a:lnTo>
                    <a:pt x="397294" y="219887"/>
                  </a:lnTo>
                  <a:lnTo>
                    <a:pt x="397294" y="225361"/>
                  </a:lnTo>
                  <a:lnTo>
                    <a:pt x="396290" y="226631"/>
                  </a:lnTo>
                  <a:lnTo>
                    <a:pt x="395744" y="227330"/>
                  </a:lnTo>
                  <a:lnTo>
                    <a:pt x="395744" y="246951"/>
                  </a:lnTo>
                  <a:lnTo>
                    <a:pt x="392976" y="248221"/>
                  </a:lnTo>
                  <a:lnTo>
                    <a:pt x="392633" y="246951"/>
                  </a:lnTo>
                  <a:lnTo>
                    <a:pt x="391769" y="246951"/>
                  </a:lnTo>
                  <a:lnTo>
                    <a:pt x="392277" y="248221"/>
                  </a:lnTo>
                  <a:lnTo>
                    <a:pt x="390042" y="248221"/>
                  </a:lnTo>
                  <a:lnTo>
                    <a:pt x="389953" y="259181"/>
                  </a:lnTo>
                  <a:lnTo>
                    <a:pt x="387438" y="258381"/>
                  </a:lnTo>
                  <a:lnTo>
                    <a:pt x="383641" y="257111"/>
                  </a:lnTo>
                  <a:lnTo>
                    <a:pt x="386575" y="254571"/>
                  </a:lnTo>
                  <a:lnTo>
                    <a:pt x="389953" y="259181"/>
                  </a:lnTo>
                  <a:lnTo>
                    <a:pt x="389953" y="248183"/>
                  </a:lnTo>
                  <a:lnTo>
                    <a:pt x="387616" y="246951"/>
                  </a:lnTo>
                  <a:lnTo>
                    <a:pt x="385546" y="246951"/>
                  </a:lnTo>
                  <a:lnTo>
                    <a:pt x="386067" y="244411"/>
                  </a:lnTo>
                  <a:lnTo>
                    <a:pt x="388112" y="245681"/>
                  </a:lnTo>
                  <a:lnTo>
                    <a:pt x="390385" y="246951"/>
                  </a:lnTo>
                  <a:lnTo>
                    <a:pt x="391591" y="243141"/>
                  </a:lnTo>
                  <a:lnTo>
                    <a:pt x="391934" y="244411"/>
                  </a:lnTo>
                  <a:lnTo>
                    <a:pt x="395744" y="246951"/>
                  </a:lnTo>
                  <a:lnTo>
                    <a:pt x="395744" y="227330"/>
                  </a:lnTo>
                  <a:lnTo>
                    <a:pt x="395287" y="227901"/>
                  </a:lnTo>
                  <a:lnTo>
                    <a:pt x="392976" y="230835"/>
                  </a:lnTo>
                  <a:lnTo>
                    <a:pt x="392976" y="240601"/>
                  </a:lnTo>
                  <a:lnTo>
                    <a:pt x="392277" y="241871"/>
                  </a:lnTo>
                  <a:lnTo>
                    <a:pt x="391769" y="241871"/>
                  </a:lnTo>
                  <a:lnTo>
                    <a:pt x="391934" y="240601"/>
                  </a:lnTo>
                  <a:lnTo>
                    <a:pt x="392976" y="240601"/>
                  </a:lnTo>
                  <a:lnTo>
                    <a:pt x="392976" y="230835"/>
                  </a:lnTo>
                  <a:lnTo>
                    <a:pt x="392277" y="231711"/>
                  </a:lnTo>
                  <a:lnTo>
                    <a:pt x="391414" y="231711"/>
                  </a:lnTo>
                  <a:lnTo>
                    <a:pt x="387616" y="225361"/>
                  </a:lnTo>
                  <a:lnTo>
                    <a:pt x="397294" y="225361"/>
                  </a:lnTo>
                  <a:lnTo>
                    <a:pt x="397294" y="219887"/>
                  </a:lnTo>
                  <a:lnTo>
                    <a:pt x="394804" y="219887"/>
                  </a:lnTo>
                  <a:lnTo>
                    <a:pt x="394703" y="220281"/>
                  </a:lnTo>
                  <a:lnTo>
                    <a:pt x="392633" y="220281"/>
                  </a:lnTo>
                  <a:lnTo>
                    <a:pt x="389686" y="216471"/>
                  </a:lnTo>
                  <a:lnTo>
                    <a:pt x="386232" y="217741"/>
                  </a:lnTo>
                  <a:lnTo>
                    <a:pt x="386676" y="219887"/>
                  </a:lnTo>
                  <a:lnTo>
                    <a:pt x="386753" y="220281"/>
                  </a:lnTo>
                  <a:lnTo>
                    <a:pt x="387273" y="222821"/>
                  </a:lnTo>
                  <a:lnTo>
                    <a:pt x="385546" y="222821"/>
                  </a:lnTo>
                  <a:lnTo>
                    <a:pt x="385025" y="222478"/>
                  </a:lnTo>
                  <a:lnTo>
                    <a:pt x="385025" y="244411"/>
                  </a:lnTo>
                  <a:lnTo>
                    <a:pt x="383298" y="243840"/>
                  </a:lnTo>
                  <a:lnTo>
                    <a:pt x="383298" y="269811"/>
                  </a:lnTo>
                  <a:lnTo>
                    <a:pt x="381215" y="272351"/>
                  </a:lnTo>
                  <a:lnTo>
                    <a:pt x="380695" y="273621"/>
                  </a:lnTo>
                  <a:lnTo>
                    <a:pt x="380187" y="272351"/>
                  </a:lnTo>
                  <a:lnTo>
                    <a:pt x="379310" y="272351"/>
                  </a:lnTo>
                  <a:lnTo>
                    <a:pt x="379310" y="269811"/>
                  </a:lnTo>
                  <a:lnTo>
                    <a:pt x="383298" y="269811"/>
                  </a:lnTo>
                  <a:lnTo>
                    <a:pt x="383298" y="243840"/>
                  </a:lnTo>
                  <a:lnTo>
                    <a:pt x="381215" y="243141"/>
                  </a:lnTo>
                  <a:lnTo>
                    <a:pt x="381215" y="241871"/>
                  </a:lnTo>
                  <a:lnTo>
                    <a:pt x="382943" y="241871"/>
                  </a:lnTo>
                  <a:lnTo>
                    <a:pt x="383463" y="240601"/>
                  </a:lnTo>
                  <a:lnTo>
                    <a:pt x="383984" y="241871"/>
                  </a:lnTo>
                  <a:lnTo>
                    <a:pt x="384302" y="242646"/>
                  </a:lnTo>
                  <a:lnTo>
                    <a:pt x="384390" y="242874"/>
                  </a:lnTo>
                  <a:lnTo>
                    <a:pt x="384505" y="243141"/>
                  </a:lnTo>
                  <a:lnTo>
                    <a:pt x="385025" y="244411"/>
                  </a:lnTo>
                  <a:lnTo>
                    <a:pt x="385025" y="222478"/>
                  </a:lnTo>
                  <a:lnTo>
                    <a:pt x="383641" y="221551"/>
                  </a:lnTo>
                  <a:lnTo>
                    <a:pt x="383463" y="221818"/>
                  </a:lnTo>
                  <a:lnTo>
                    <a:pt x="383463" y="236791"/>
                  </a:lnTo>
                  <a:lnTo>
                    <a:pt x="382943" y="236791"/>
                  </a:lnTo>
                  <a:lnTo>
                    <a:pt x="383235" y="235712"/>
                  </a:lnTo>
                  <a:lnTo>
                    <a:pt x="383298" y="235521"/>
                  </a:lnTo>
                  <a:lnTo>
                    <a:pt x="383463" y="236791"/>
                  </a:lnTo>
                  <a:lnTo>
                    <a:pt x="383463" y="221818"/>
                  </a:lnTo>
                  <a:lnTo>
                    <a:pt x="382778" y="222821"/>
                  </a:lnTo>
                  <a:lnTo>
                    <a:pt x="382778" y="235521"/>
                  </a:lnTo>
                  <a:lnTo>
                    <a:pt x="382778" y="236791"/>
                  </a:lnTo>
                  <a:lnTo>
                    <a:pt x="382625" y="235712"/>
                  </a:lnTo>
                  <a:lnTo>
                    <a:pt x="382600" y="235521"/>
                  </a:lnTo>
                  <a:lnTo>
                    <a:pt x="382778" y="235521"/>
                  </a:lnTo>
                  <a:lnTo>
                    <a:pt x="382778" y="222821"/>
                  </a:lnTo>
                  <a:lnTo>
                    <a:pt x="382600" y="222821"/>
                  </a:lnTo>
                  <a:lnTo>
                    <a:pt x="382600" y="224091"/>
                  </a:lnTo>
                  <a:lnTo>
                    <a:pt x="382600" y="225361"/>
                  </a:lnTo>
                  <a:lnTo>
                    <a:pt x="382435" y="225361"/>
                  </a:lnTo>
                  <a:lnTo>
                    <a:pt x="382600" y="224091"/>
                  </a:lnTo>
                  <a:lnTo>
                    <a:pt x="382600" y="222821"/>
                  </a:lnTo>
                  <a:lnTo>
                    <a:pt x="381558" y="222821"/>
                  </a:lnTo>
                  <a:lnTo>
                    <a:pt x="381393" y="222516"/>
                  </a:lnTo>
                  <a:lnTo>
                    <a:pt x="381393" y="230441"/>
                  </a:lnTo>
                  <a:lnTo>
                    <a:pt x="378383" y="230441"/>
                  </a:lnTo>
                  <a:lnTo>
                    <a:pt x="378383" y="253644"/>
                  </a:lnTo>
                  <a:lnTo>
                    <a:pt x="377050" y="254787"/>
                  </a:lnTo>
                  <a:lnTo>
                    <a:pt x="373443" y="250520"/>
                  </a:lnTo>
                  <a:lnTo>
                    <a:pt x="373443" y="254571"/>
                  </a:lnTo>
                  <a:lnTo>
                    <a:pt x="372402" y="254571"/>
                  </a:lnTo>
                  <a:lnTo>
                    <a:pt x="371538" y="253301"/>
                  </a:lnTo>
                  <a:lnTo>
                    <a:pt x="369976" y="253301"/>
                  </a:lnTo>
                  <a:lnTo>
                    <a:pt x="368947" y="252031"/>
                  </a:lnTo>
                  <a:lnTo>
                    <a:pt x="367728" y="252031"/>
                  </a:lnTo>
                  <a:lnTo>
                    <a:pt x="368947" y="246951"/>
                  </a:lnTo>
                  <a:lnTo>
                    <a:pt x="371881" y="253301"/>
                  </a:lnTo>
                  <a:lnTo>
                    <a:pt x="373443" y="254571"/>
                  </a:lnTo>
                  <a:lnTo>
                    <a:pt x="373443" y="250520"/>
                  </a:lnTo>
                  <a:lnTo>
                    <a:pt x="372579" y="249491"/>
                  </a:lnTo>
                  <a:lnTo>
                    <a:pt x="374129" y="248221"/>
                  </a:lnTo>
                  <a:lnTo>
                    <a:pt x="378104" y="249491"/>
                  </a:lnTo>
                  <a:lnTo>
                    <a:pt x="378193" y="250761"/>
                  </a:lnTo>
                  <a:lnTo>
                    <a:pt x="378282" y="252031"/>
                  </a:lnTo>
                  <a:lnTo>
                    <a:pt x="378371" y="253301"/>
                  </a:lnTo>
                  <a:lnTo>
                    <a:pt x="378383" y="253644"/>
                  </a:lnTo>
                  <a:lnTo>
                    <a:pt x="378383" y="230441"/>
                  </a:lnTo>
                  <a:lnTo>
                    <a:pt x="373608" y="230441"/>
                  </a:lnTo>
                  <a:lnTo>
                    <a:pt x="376897" y="231711"/>
                  </a:lnTo>
                  <a:lnTo>
                    <a:pt x="374307" y="234251"/>
                  </a:lnTo>
                  <a:lnTo>
                    <a:pt x="375691" y="236791"/>
                  </a:lnTo>
                  <a:lnTo>
                    <a:pt x="374827" y="236791"/>
                  </a:lnTo>
                  <a:lnTo>
                    <a:pt x="373087" y="235521"/>
                  </a:lnTo>
                  <a:lnTo>
                    <a:pt x="373443" y="234251"/>
                  </a:lnTo>
                  <a:lnTo>
                    <a:pt x="371881" y="232981"/>
                  </a:lnTo>
                  <a:lnTo>
                    <a:pt x="371703" y="231711"/>
                  </a:lnTo>
                  <a:lnTo>
                    <a:pt x="372579" y="231711"/>
                  </a:lnTo>
                  <a:lnTo>
                    <a:pt x="372745" y="230441"/>
                  </a:lnTo>
                  <a:lnTo>
                    <a:pt x="373443" y="230441"/>
                  </a:lnTo>
                  <a:lnTo>
                    <a:pt x="373659" y="229628"/>
                  </a:lnTo>
                  <a:lnTo>
                    <a:pt x="373786" y="229171"/>
                  </a:lnTo>
                  <a:lnTo>
                    <a:pt x="379310" y="229171"/>
                  </a:lnTo>
                  <a:lnTo>
                    <a:pt x="380530" y="227901"/>
                  </a:lnTo>
                  <a:lnTo>
                    <a:pt x="380873" y="229171"/>
                  </a:lnTo>
                  <a:lnTo>
                    <a:pt x="381393" y="230441"/>
                  </a:lnTo>
                  <a:lnTo>
                    <a:pt x="381393" y="222516"/>
                  </a:lnTo>
                  <a:lnTo>
                    <a:pt x="380873" y="221551"/>
                  </a:lnTo>
                  <a:lnTo>
                    <a:pt x="383641" y="220281"/>
                  </a:lnTo>
                  <a:lnTo>
                    <a:pt x="382333" y="215468"/>
                  </a:lnTo>
                  <a:lnTo>
                    <a:pt x="382193" y="215112"/>
                  </a:lnTo>
                  <a:lnTo>
                    <a:pt x="380352" y="212661"/>
                  </a:lnTo>
                  <a:lnTo>
                    <a:pt x="381050" y="212661"/>
                  </a:lnTo>
                  <a:lnTo>
                    <a:pt x="380619" y="210591"/>
                  </a:lnTo>
                  <a:lnTo>
                    <a:pt x="380530" y="210121"/>
                  </a:lnTo>
                  <a:lnTo>
                    <a:pt x="380695" y="208851"/>
                  </a:lnTo>
                  <a:lnTo>
                    <a:pt x="380873" y="210121"/>
                  </a:lnTo>
                  <a:lnTo>
                    <a:pt x="385368" y="210121"/>
                  </a:lnTo>
                  <a:lnTo>
                    <a:pt x="380187" y="203771"/>
                  </a:lnTo>
                  <a:lnTo>
                    <a:pt x="380187" y="207568"/>
                  </a:lnTo>
                  <a:lnTo>
                    <a:pt x="379488" y="205041"/>
                  </a:lnTo>
                  <a:lnTo>
                    <a:pt x="378447" y="202501"/>
                  </a:lnTo>
                  <a:lnTo>
                    <a:pt x="381558" y="201231"/>
                  </a:lnTo>
                  <a:lnTo>
                    <a:pt x="383641" y="198691"/>
                  </a:lnTo>
                  <a:lnTo>
                    <a:pt x="383552" y="199961"/>
                  </a:lnTo>
                  <a:lnTo>
                    <a:pt x="383463" y="201231"/>
                  </a:lnTo>
                  <a:lnTo>
                    <a:pt x="385711" y="202501"/>
                  </a:lnTo>
                  <a:lnTo>
                    <a:pt x="385711" y="201231"/>
                  </a:lnTo>
                  <a:lnTo>
                    <a:pt x="388251" y="206311"/>
                  </a:lnTo>
                  <a:lnTo>
                    <a:pt x="389470" y="208749"/>
                  </a:lnTo>
                  <a:lnTo>
                    <a:pt x="389712" y="208749"/>
                  </a:lnTo>
                  <a:lnTo>
                    <a:pt x="392150" y="207568"/>
                  </a:lnTo>
                  <a:lnTo>
                    <a:pt x="393496" y="207568"/>
                  </a:lnTo>
                  <a:lnTo>
                    <a:pt x="393179" y="208749"/>
                  </a:lnTo>
                  <a:lnTo>
                    <a:pt x="392950" y="208749"/>
                  </a:lnTo>
                  <a:lnTo>
                    <a:pt x="395744" y="210121"/>
                  </a:lnTo>
                  <a:lnTo>
                    <a:pt x="396087" y="211391"/>
                  </a:lnTo>
                  <a:lnTo>
                    <a:pt x="396265" y="211391"/>
                  </a:lnTo>
                  <a:lnTo>
                    <a:pt x="396608" y="212661"/>
                  </a:lnTo>
                  <a:lnTo>
                    <a:pt x="396265" y="213931"/>
                  </a:lnTo>
                  <a:lnTo>
                    <a:pt x="397230" y="215112"/>
                  </a:lnTo>
                  <a:lnTo>
                    <a:pt x="394868" y="216382"/>
                  </a:lnTo>
                  <a:lnTo>
                    <a:pt x="394703" y="216382"/>
                  </a:lnTo>
                  <a:lnTo>
                    <a:pt x="394703" y="211391"/>
                  </a:lnTo>
                  <a:lnTo>
                    <a:pt x="393153" y="210121"/>
                  </a:lnTo>
                  <a:lnTo>
                    <a:pt x="387261" y="208851"/>
                  </a:lnTo>
                  <a:lnTo>
                    <a:pt x="392455" y="216255"/>
                  </a:lnTo>
                  <a:lnTo>
                    <a:pt x="392544" y="216382"/>
                  </a:lnTo>
                  <a:lnTo>
                    <a:pt x="393496" y="217741"/>
                  </a:lnTo>
                  <a:lnTo>
                    <a:pt x="395046" y="219011"/>
                  </a:lnTo>
                  <a:lnTo>
                    <a:pt x="403352" y="219011"/>
                  </a:lnTo>
                  <a:lnTo>
                    <a:pt x="409054" y="219011"/>
                  </a:lnTo>
                  <a:lnTo>
                    <a:pt x="399884" y="210121"/>
                  </a:lnTo>
                  <a:lnTo>
                    <a:pt x="404939" y="207568"/>
                  </a:lnTo>
                  <a:lnTo>
                    <a:pt x="407327" y="207568"/>
                  </a:lnTo>
                  <a:lnTo>
                    <a:pt x="407238" y="206311"/>
                  </a:lnTo>
                  <a:lnTo>
                    <a:pt x="406806" y="205041"/>
                  </a:lnTo>
                  <a:lnTo>
                    <a:pt x="405244" y="203771"/>
                  </a:lnTo>
                  <a:lnTo>
                    <a:pt x="406806" y="203771"/>
                  </a:lnTo>
                  <a:lnTo>
                    <a:pt x="408368" y="205041"/>
                  </a:lnTo>
                  <a:lnTo>
                    <a:pt x="410260" y="205041"/>
                  </a:lnTo>
                  <a:lnTo>
                    <a:pt x="410197" y="204558"/>
                  </a:lnTo>
                  <a:lnTo>
                    <a:pt x="410095" y="203771"/>
                  </a:lnTo>
                  <a:lnTo>
                    <a:pt x="411988" y="205041"/>
                  </a:lnTo>
                  <a:lnTo>
                    <a:pt x="411848" y="205740"/>
                  </a:lnTo>
                  <a:lnTo>
                    <a:pt x="411734" y="206311"/>
                  </a:lnTo>
                  <a:lnTo>
                    <a:pt x="411695" y="206514"/>
                  </a:lnTo>
                  <a:lnTo>
                    <a:pt x="410781" y="206311"/>
                  </a:lnTo>
                  <a:lnTo>
                    <a:pt x="410654" y="206857"/>
                  </a:lnTo>
                  <a:lnTo>
                    <a:pt x="410616" y="207073"/>
                  </a:lnTo>
                  <a:lnTo>
                    <a:pt x="410502" y="207568"/>
                  </a:lnTo>
                  <a:lnTo>
                    <a:pt x="409917" y="210121"/>
                  </a:lnTo>
                  <a:lnTo>
                    <a:pt x="407492" y="206311"/>
                  </a:lnTo>
                  <a:lnTo>
                    <a:pt x="407492" y="207073"/>
                  </a:lnTo>
                  <a:lnTo>
                    <a:pt x="407327" y="207568"/>
                  </a:lnTo>
                  <a:lnTo>
                    <a:pt x="406984" y="210121"/>
                  </a:lnTo>
                  <a:lnTo>
                    <a:pt x="409054" y="211391"/>
                  </a:lnTo>
                  <a:lnTo>
                    <a:pt x="406806" y="213931"/>
                  </a:lnTo>
                  <a:lnTo>
                    <a:pt x="409714" y="215112"/>
                  </a:lnTo>
                  <a:lnTo>
                    <a:pt x="411035" y="215112"/>
                  </a:lnTo>
                  <a:lnTo>
                    <a:pt x="412419" y="216382"/>
                  </a:lnTo>
                  <a:lnTo>
                    <a:pt x="413207" y="217741"/>
                  </a:lnTo>
                  <a:lnTo>
                    <a:pt x="413207" y="207251"/>
                  </a:lnTo>
                  <a:lnTo>
                    <a:pt x="411568" y="207568"/>
                  </a:lnTo>
                  <a:lnTo>
                    <a:pt x="414108" y="207073"/>
                  </a:lnTo>
                  <a:lnTo>
                    <a:pt x="416560" y="206603"/>
                  </a:lnTo>
                  <a:lnTo>
                    <a:pt x="416826" y="207568"/>
                  </a:lnTo>
                  <a:lnTo>
                    <a:pt x="416991" y="207568"/>
                  </a:lnTo>
                  <a:lnTo>
                    <a:pt x="417804" y="208749"/>
                  </a:lnTo>
                  <a:lnTo>
                    <a:pt x="421652" y="208165"/>
                  </a:lnTo>
                  <a:lnTo>
                    <a:pt x="420928" y="208749"/>
                  </a:lnTo>
                  <a:lnTo>
                    <a:pt x="420789" y="208749"/>
                  </a:lnTo>
                  <a:lnTo>
                    <a:pt x="421335" y="211391"/>
                  </a:lnTo>
                  <a:lnTo>
                    <a:pt x="423227" y="212661"/>
                  </a:lnTo>
                  <a:lnTo>
                    <a:pt x="423227" y="205524"/>
                  </a:lnTo>
                  <a:lnTo>
                    <a:pt x="419950" y="202501"/>
                  </a:lnTo>
                  <a:lnTo>
                    <a:pt x="421500" y="202501"/>
                  </a:lnTo>
                  <a:lnTo>
                    <a:pt x="422363" y="203771"/>
                  </a:lnTo>
                  <a:lnTo>
                    <a:pt x="423227" y="205041"/>
                  </a:lnTo>
                  <a:lnTo>
                    <a:pt x="424446" y="203771"/>
                  </a:lnTo>
                  <a:lnTo>
                    <a:pt x="424954" y="205041"/>
                  </a:lnTo>
                  <a:lnTo>
                    <a:pt x="424954" y="192201"/>
                  </a:lnTo>
                  <a:lnTo>
                    <a:pt x="423799" y="191071"/>
                  </a:lnTo>
                  <a:lnTo>
                    <a:pt x="420636" y="193611"/>
                  </a:lnTo>
                  <a:lnTo>
                    <a:pt x="420293" y="194881"/>
                  </a:lnTo>
                  <a:lnTo>
                    <a:pt x="419252" y="194881"/>
                  </a:lnTo>
                  <a:lnTo>
                    <a:pt x="418566" y="194424"/>
                  </a:lnTo>
                  <a:lnTo>
                    <a:pt x="418566" y="201231"/>
                  </a:lnTo>
                  <a:lnTo>
                    <a:pt x="417525" y="199961"/>
                  </a:lnTo>
                  <a:lnTo>
                    <a:pt x="415620" y="199961"/>
                  </a:lnTo>
                  <a:lnTo>
                    <a:pt x="416140" y="201231"/>
                  </a:lnTo>
                  <a:lnTo>
                    <a:pt x="416661" y="202501"/>
                  </a:lnTo>
                  <a:lnTo>
                    <a:pt x="416013" y="202501"/>
                  </a:lnTo>
                  <a:lnTo>
                    <a:pt x="416013" y="204558"/>
                  </a:lnTo>
                  <a:lnTo>
                    <a:pt x="415099" y="203771"/>
                  </a:lnTo>
                  <a:lnTo>
                    <a:pt x="415798" y="203771"/>
                  </a:lnTo>
                  <a:lnTo>
                    <a:pt x="416013" y="204558"/>
                  </a:lnTo>
                  <a:lnTo>
                    <a:pt x="416013" y="202501"/>
                  </a:lnTo>
                  <a:lnTo>
                    <a:pt x="415620" y="202501"/>
                  </a:lnTo>
                  <a:lnTo>
                    <a:pt x="415620" y="201231"/>
                  </a:lnTo>
                  <a:lnTo>
                    <a:pt x="414591" y="197421"/>
                  </a:lnTo>
                  <a:lnTo>
                    <a:pt x="412343" y="197421"/>
                  </a:lnTo>
                  <a:lnTo>
                    <a:pt x="416255" y="196748"/>
                  </a:lnTo>
                  <a:lnTo>
                    <a:pt x="417182" y="198691"/>
                  </a:lnTo>
                  <a:lnTo>
                    <a:pt x="418566" y="201231"/>
                  </a:lnTo>
                  <a:lnTo>
                    <a:pt x="418566" y="194424"/>
                  </a:lnTo>
                  <a:lnTo>
                    <a:pt x="417868" y="193954"/>
                  </a:lnTo>
                  <a:lnTo>
                    <a:pt x="413435" y="188849"/>
                  </a:lnTo>
                  <a:lnTo>
                    <a:pt x="412445" y="188480"/>
                  </a:lnTo>
                  <a:lnTo>
                    <a:pt x="409917" y="186626"/>
                  </a:lnTo>
                  <a:lnTo>
                    <a:pt x="409917" y="197421"/>
                  </a:lnTo>
                  <a:lnTo>
                    <a:pt x="409232" y="197421"/>
                  </a:lnTo>
                  <a:lnTo>
                    <a:pt x="408533" y="196151"/>
                  </a:lnTo>
                  <a:lnTo>
                    <a:pt x="408457" y="196748"/>
                  </a:lnTo>
                  <a:lnTo>
                    <a:pt x="408368" y="197421"/>
                  </a:lnTo>
                  <a:lnTo>
                    <a:pt x="407847" y="197421"/>
                  </a:lnTo>
                  <a:lnTo>
                    <a:pt x="407847" y="196151"/>
                  </a:lnTo>
                  <a:lnTo>
                    <a:pt x="408533" y="196151"/>
                  </a:lnTo>
                  <a:lnTo>
                    <a:pt x="409054" y="196151"/>
                  </a:lnTo>
                  <a:lnTo>
                    <a:pt x="409917" y="197421"/>
                  </a:lnTo>
                  <a:lnTo>
                    <a:pt x="409917" y="186626"/>
                  </a:lnTo>
                  <a:lnTo>
                    <a:pt x="409054" y="185991"/>
                  </a:lnTo>
                  <a:lnTo>
                    <a:pt x="409143" y="184721"/>
                  </a:lnTo>
                  <a:lnTo>
                    <a:pt x="408533" y="183451"/>
                  </a:lnTo>
                  <a:lnTo>
                    <a:pt x="409359" y="184975"/>
                  </a:lnTo>
                  <a:lnTo>
                    <a:pt x="412470" y="188480"/>
                  </a:lnTo>
                  <a:lnTo>
                    <a:pt x="413435" y="188849"/>
                  </a:lnTo>
                  <a:lnTo>
                    <a:pt x="421678" y="192341"/>
                  </a:lnTo>
                  <a:lnTo>
                    <a:pt x="420966" y="188849"/>
                  </a:lnTo>
                  <a:lnTo>
                    <a:pt x="420852" y="188277"/>
                  </a:lnTo>
                  <a:lnTo>
                    <a:pt x="420725" y="187667"/>
                  </a:lnTo>
                  <a:lnTo>
                    <a:pt x="420636" y="187261"/>
                  </a:lnTo>
                  <a:lnTo>
                    <a:pt x="427202" y="187261"/>
                  </a:lnTo>
                  <a:lnTo>
                    <a:pt x="426694" y="191071"/>
                  </a:lnTo>
                  <a:lnTo>
                    <a:pt x="432231" y="192735"/>
                  </a:lnTo>
                  <a:lnTo>
                    <a:pt x="432231" y="181216"/>
                  </a:lnTo>
                  <a:lnTo>
                    <a:pt x="431698" y="182181"/>
                  </a:lnTo>
                  <a:lnTo>
                    <a:pt x="429450" y="179641"/>
                  </a:lnTo>
                  <a:lnTo>
                    <a:pt x="431355" y="179641"/>
                  </a:lnTo>
                  <a:lnTo>
                    <a:pt x="433603" y="178371"/>
                  </a:lnTo>
                  <a:lnTo>
                    <a:pt x="433946" y="179641"/>
                  </a:lnTo>
                  <a:lnTo>
                    <a:pt x="434301" y="179641"/>
                  </a:lnTo>
                  <a:lnTo>
                    <a:pt x="434403" y="180454"/>
                  </a:lnTo>
                  <a:lnTo>
                    <a:pt x="434467" y="180911"/>
                  </a:lnTo>
                  <a:lnTo>
                    <a:pt x="435165" y="182181"/>
                  </a:lnTo>
                  <a:lnTo>
                    <a:pt x="435165" y="146964"/>
                  </a:lnTo>
                  <a:lnTo>
                    <a:pt x="434301" y="146304"/>
                  </a:lnTo>
                  <a:lnTo>
                    <a:pt x="434301" y="155511"/>
                  </a:lnTo>
                  <a:lnTo>
                    <a:pt x="434009" y="155422"/>
                  </a:lnTo>
                  <a:lnTo>
                    <a:pt x="434009" y="165519"/>
                  </a:lnTo>
                  <a:lnTo>
                    <a:pt x="433603" y="165150"/>
                  </a:lnTo>
                  <a:lnTo>
                    <a:pt x="433603" y="173291"/>
                  </a:lnTo>
                  <a:lnTo>
                    <a:pt x="431355" y="173291"/>
                  </a:lnTo>
                  <a:lnTo>
                    <a:pt x="432396" y="174561"/>
                  </a:lnTo>
                  <a:lnTo>
                    <a:pt x="433603" y="175831"/>
                  </a:lnTo>
                  <a:lnTo>
                    <a:pt x="432396" y="175831"/>
                  </a:lnTo>
                  <a:lnTo>
                    <a:pt x="430187" y="172021"/>
                  </a:lnTo>
                  <a:lnTo>
                    <a:pt x="432396" y="172021"/>
                  </a:lnTo>
                  <a:lnTo>
                    <a:pt x="433603" y="173291"/>
                  </a:lnTo>
                  <a:lnTo>
                    <a:pt x="433603" y="165150"/>
                  </a:lnTo>
                  <a:lnTo>
                    <a:pt x="429628" y="161086"/>
                  </a:lnTo>
                  <a:lnTo>
                    <a:pt x="429628" y="166941"/>
                  </a:lnTo>
                  <a:lnTo>
                    <a:pt x="429145" y="167640"/>
                  </a:lnTo>
                  <a:lnTo>
                    <a:pt x="428218" y="167144"/>
                  </a:lnTo>
                  <a:lnTo>
                    <a:pt x="428218" y="170586"/>
                  </a:lnTo>
                  <a:lnTo>
                    <a:pt x="427850" y="170535"/>
                  </a:lnTo>
                  <a:lnTo>
                    <a:pt x="428066" y="169951"/>
                  </a:lnTo>
                  <a:lnTo>
                    <a:pt x="428218" y="170586"/>
                  </a:lnTo>
                  <a:lnTo>
                    <a:pt x="428218" y="167144"/>
                  </a:lnTo>
                  <a:lnTo>
                    <a:pt x="428066" y="167068"/>
                  </a:lnTo>
                  <a:lnTo>
                    <a:pt x="428066" y="169087"/>
                  </a:lnTo>
                  <a:lnTo>
                    <a:pt x="425996" y="167360"/>
                  </a:lnTo>
                  <a:lnTo>
                    <a:pt x="425678" y="170218"/>
                  </a:lnTo>
                  <a:lnTo>
                    <a:pt x="425132" y="170141"/>
                  </a:lnTo>
                  <a:lnTo>
                    <a:pt x="425132" y="179641"/>
                  </a:lnTo>
                  <a:lnTo>
                    <a:pt x="424091" y="178371"/>
                  </a:lnTo>
                  <a:lnTo>
                    <a:pt x="422541" y="178371"/>
                  </a:lnTo>
                  <a:lnTo>
                    <a:pt x="420814" y="177101"/>
                  </a:lnTo>
                  <a:lnTo>
                    <a:pt x="421157" y="177101"/>
                  </a:lnTo>
                  <a:lnTo>
                    <a:pt x="424472" y="178206"/>
                  </a:lnTo>
                  <a:lnTo>
                    <a:pt x="425132" y="179641"/>
                  </a:lnTo>
                  <a:lnTo>
                    <a:pt x="425132" y="170141"/>
                  </a:lnTo>
                  <a:lnTo>
                    <a:pt x="424954" y="170116"/>
                  </a:lnTo>
                  <a:lnTo>
                    <a:pt x="424954" y="178371"/>
                  </a:lnTo>
                  <a:lnTo>
                    <a:pt x="423075" y="171894"/>
                  </a:lnTo>
                  <a:lnTo>
                    <a:pt x="423125" y="172021"/>
                  </a:lnTo>
                  <a:lnTo>
                    <a:pt x="424230" y="175831"/>
                  </a:lnTo>
                  <a:lnTo>
                    <a:pt x="424916" y="178206"/>
                  </a:lnTo>
                  <a:lnTo>
                    <a:pt x="424954" y="178371"/>
                  </a:lnTo>
                  <a:lnTo>
                    <a:pt x="424954" y="170116"/>
                  </a:lnTo>
                  <a:lnTo>
                    <a:pt x="422465" y="169760"/>
                  </a:lnTo>
                  <a:lnTo>
                    <a:pt x="420827" y="169760"/>
                  </a:lnTo>
                  <a:lnTo>
                    <a:pt x="420979" y="169557"/>
                  </a:lnTo>
                  <a:lnTo>
                    <a:pt x="420458" y="169481"/>
                  </a:lnTo>
                  <a:lnTo>
                    <a:pt x="420598" y="169760"/>
                  </a:lnTo>
                  <a:lnTo>
                    <a:pt x="420674" y="169951"/>
                  </a:lnTo>
                  <a:lnTo>
                    <a:pt x="419087" y="172021"/>
                  </a:lnTo>
                  <a:lnTo>
                    <a:pt x="418719" y="170688"/>
                  </a:lnTo>
                  <a:lnTo>
                    <a:pt x="418236" y="170688"/>
                  </a:lnTo>
                  <a:lnTo>
                    <a:pt x="417868" y="172021"/>
                  </a:lnTo>
                  <a:lnTo>
                    <a:pt x="417347" y="171475"/>
                  </a:lnTo>
                  <a:lnTo>
                    <a:pt x="417347" y="182181"/>
                  </a:lnTo>
                  <a:lnTo>
                    <a:pt x="417182" y="183451"/>
                  </a:lnTo>
                  <a:lnTo>
                    <a:pt x="417182" y="184721"/>
                  </a:lnTo>
                  <a:lnTo>
                    <a:pt x="416661" y="184721"/>
                  </a:lnTo>
                  <a:lnTo>
                    <a:pt x="414007" y="187261"/>
                  </a:lnTo>
                  <a:lnTo>
                    <a:pt x="412940" y="188277"/>
                  </a:lnTo>
                  <a:lnTo>
                    <a:pt x="410959" y="185991"/>
                  </a:lnTo>
                  <a:lnTo>
                    <a:pt x="414235" y="182181"/>
                  </a:lnTo>
                  <a:lnTo>
                    <a:pt x="415277" y="183451"/>
                  </a:lnTo>
                  <a:lnTo>
                    <a:pt x="416318" y="182181"/>
                  </a:lnTo>
                  <a:lnTo>
                    <a:pt x="417347" y="182181"/>
                  </a:lnTo>
                  <a:lnTo>
                    <a:pt x="417347" y="171475"/>
                  </a:lnTo>
                  <a:lnTo>
                    <a:pt x="415455" y="169481"/>
                  </a:lnTo>
                  <a:lnTo>
                    <a:pt x="411213" y="165519"/>
                  </a:lnTo>
                  <a:lnTo>
                    <a:pt x="411403" y="166941"/>
                  </a:lnTo>
                  <a:lnTo>
                    <a:pt x="411505" y="168211"/>
                  </a:lnTo>
                  <a:lnTo>
                    <a:pt x="411632" y="169760"/>
                  </a:lnTo>
                  <a:lnTo>
                    <a:pt x="411708" y="170688"/>
                  </a:lnTo>
                  <a:lnTo>
                    <a:pt x="411822" y="172021"/>
                  </a:lnTo>
                  <a:lnTo>
                    <a:pt x="410438" y="170903"/>
                  </a:lnTo>
                  <a:lnTo>
                    <a:pt x="410438" y="179641"/>
                  </a:lnTo>
                  <a:lnTo>
                    <a:pt x="408533" y="179641"/>
                  </a:lnTo>
                  <a:lnTo>
                    <a:pt x="407327" y="178371"/>
                  </a:lnTo>
                  <a:lnTo>
                    <a:pt x="406463" y="178371"/>
                  </a:lnTo>
                  <a:lnTo>
                    <a:pt x="406349" y="177507"/>
                  </a:lnTo>
                  <a:lnTo>
                    <a:pt x="406285" y="177101"/>
                  </a:lnTo>
                  <a:lnTo>
                    <a:pt x="406463" y="175831"/>
                  </a:lnTo>
                  <a:lnTo>
                    <a:pt x="406806" y="174561"/>
                  </a:lnTo>
                  <a:lnTo>
                    <a:pt x="406984" y="174561"/>
                  </a:lnTo>
                  <a:lnTo>
                    <a:pt x="407327" y="175831"/>
                  </a:lnTo>
                  <a:lnTo>
                    <a:pt x="407492" y="175831"/>
                  </a:lnTo>
                  <a:lnTo>
                    <a:pt x="407847" y="177101"/>
                  </a:lnTo>
                  <a:lnTo>
                    <a:pt x="408292" y="178206"/>
                  </a:lnTo>
                  <a:lnTo>
                    <a:pt x="408368" y="178371"/>
                  </a:lnTo>
                  <a:lnTo>
                    <a:pt x="410095" y="178371"/>
                  </a:lnTo>
                  <a:lnTo>
                    <a:pt x="410438" y="179641"/>
                  </a:lnTo>
                  <a:lnTo>
                    <a:pt x="410438" y="170903"/>
                  </a:lnTo>
                  <a:lnTo>
                    <a:pt x="410184" y="170688"/>
                  </a:lnTo>
                  <a:lnTo>
                    <a:pt x="406184" y="170688"/>
                  </a:lnTo>
                  <a:lnTo>
                    <a:pt x="405765" y="170434"/>
                  </a:lnTo>
                  <a:lnTo>
                    <a:pt x="405765" y="187261"/>
                  </a:lnTo>
                  <a:lnTo>
                    <a:pt x="405765" y="188480"/>
                  </a:lnTo>
                  <a:lnTo>
                    <a:pt x="405472" y="188480"/>
                  </a:lnTo>
                  <a:lnTo>
                    <a:pt x="403593" y="187667"/>
                  </a:lnTo>
                  <a:lnTo>
                    <a:pt x="404037" y="187261"/>
                  </a:lnTo>
                  <a:lnTo>
                    <a:pt x="405765" y="187261"/>
                  </a:lnTo>
                  <a:lnTo>
                    <a:pt x="405765" y="170434"/>
                  </a:lnTo>
                  <a:lnTo>
                    <a:pt x="404418" y="169595"/>
                  </a:lnTo>
                  <a:lnTo>
                    <a:pt x="405765" y="169430"/>
                  </a:lnTo>
                  <a:lnTo>
                    <a:pt x="403771" y="165455"/>
                  </a:lnTo>
                  <a:lnTo>
                    <a:pt x="407212" y="168211"/>
                  </a:lnTo>
                  <a:lnTo>
                    <a:pt x="409689" y="164223"/>
                  </a:lnTo>
                  <a:lnTo>
                    <a:pt x="413029" y="166941"/>
                  </a:lnTo>
                  <a:lnTo>
                    <a:pt x="412470" y="164198"/>
                  </a:lnTo>
                  <a:lnTo>
                    <a:pt x="415632" y="164198"/>
                  </a:lnTo>
                  <a:lnTo>
                    <a:pt x="413092" y="161099"/>
                  </a:lnTo>
                  <a:lnTo>
                    <a:pt x="412927" y="161709"/>
                  </a:lnTo>
                  <a:lnTo>
                    <a:pt x="412877" y="161861"/>
                  </a:lnTo>
                  <a:lnTo>
                    <a:pt x="412216" y="164198"/>
                  </a:lnTo>
                  <a:lnTo>
                    <a:pt x="412026" y="164198"/>
                  </a:lnTo>
                  <a:lnTo>
                    <a:pt x="411302" y="163131"/>
                  </a:lnTo>
                  <a:lnTo>
                    <a:pt x="409740" y="163131"/>
                  </a:lnTo>
                  <a:lnTo>
                    <a:pt x="409740" y="161861"/>
                  </a:lnTo>
                  <a:lnTo>
                    <a:pt x="409054" y="161861"/>
                  </a:lnTo>
                  <a:lnTo>
                    <a:pt x="408851" y="161099"/>
                  </a:lnTo>
                  <a:lnTo>
                    <a:pt x="408800" y="160947"/>
                  </a:lnTo>
                  <a:lnTo>
                    <a:pt x="408711" y="160591"/>
                  </a:lnTo>
                  <a:lnTo>
                    <a:pt x="412927" y="161709"/>
                  </a:lnTo>
                  <a:lnTo>
                    <a:pt x="412978" y="160947"/>
                  </a:lnTo>
                  <a:lnTo>
                    <a:pt x="412686" y="160591"/>
                  </a:lnTo>
                  <a:lnTo>
                    <a:pt x="413245" y="160591"/>
                  </a:lnTo>
                  <a:lnTo>
                    <a:pt x="413410" y="160591"/>
                  </a:lnTo>
                  <a:lnTo>
                    <a:pt x="410959" y="151701"/>
                  </a:lnTo>
                  <a:lnTo>
                    <a:pt x="412013" y="155511"/>
                  </a:lnTo>
                  <a:lnTo>
                    <a:pt x="413410" y="160591"/>
                  </a:lnTo>
                  <a:lnTo>
                    <a:pt x="413512" y="160947"/>
                  </a:lnTo>
                  <a:lnTo>
                    <a:pt x="413143" y="160947"/>
                  </a:lnTo>
                  <a:lnTo>
                    <a:pt x="412978" y="160947"/>
                  </a:lnTo>
                  <a:lnTo>
                    <a:pt x="413092" y="161099"/>
                  </a:lnTo>
                  <a:lnTo>
                    <a:pt x="413994" y="162191"/>
                  </a:lnTo>
                  <a:lnTo>
                    <a:pt x="415632" y="164198"/>
                  </a:lnTo>
                  <a:lnTo>
                    <a:pt x="416102" y="164198"/>
                  </a:lnTo>
                  <a:lnTo>
                    <a:pt x="419595" y="161861"/>
                  </a:lnTo>
                  <a:lnTo>
                    <a:pt x="422783" y="164198"/>
                  </a:lnTo>
                  <a:lnTo>
                    <a:pt x="423125" y="164198"/>
                  </a:lnTo>
                  <a:lnTo>
                    <a:pt x="422198" y="166941"/>
                  </a:lnTo>
                  <a:lnTo>
                    <a:pt x="426999" y="166941"/>
                  </a:lnTo>
                  <a:lnTo>
                    <a:pt x="428066" y="169087"/>
                  </a:lnTo>
                  <a:lnTo>
                    <a:pt x="428066" y="167068"/>
                  </a:lnTo>
                  <a:lnTo>
                    <a:pt x="427850" y="166941"/>
                  </a:lnTo>
                  <a:lnTo>
                    <a:pt x="429628" y="166941"/>
                  </a:lnTo>
                  <a:lnTo>
                    <a:pt x="429628" y="161086"/>
                  </a:lnTo>
                  <a:lnTo>
                    <a:pt x="427901" y="159321"/>
                  </a:lnTo>
                  <a:lnTo>
                    <a:pt x="429806" y="159321"/>
                  </a:lnTo>
                  <a:lnTo>
                    <a:pt x="428764" y="158051"/>
                  </a:lnTo>
                  <a:lnTo>
                    <a:pt x="427380" y="158051"/>
                  </a:lnTo>
                  <a:lnTo>
                    <a:pt x="426516" y="156781"/>
                  </a:lnTo>
                  <a:lnTo>
                    <a:pt x="427202" y="154241"/>
                  </a:lnTo>
                  <a:lnTo>
                    <a:pt x="426466" y="153060"/>
                  </a:lnTo>
                  <a:lnTo>
                    <a:pt x="430669" y="155511"/>
                  </a:lnTo>
                  <a:lnTo>
                    <a:pt x="432739" y="158051"/>
                  </a:lnTo>
                  <a:lnTo>
                    <a:pt x="431444" y="159321"/>
                  </a:lnTo>
                  <a:lnTo>
                    <a:pt x="430149" y="160591"/>
                  </a:lnTo>
                  <a:lnTo>
                    <a:pt x="431025" y="161709"/>
                  </a:lnTo>
                  <a:lnTo>
                    <a:pt x="431139" y="161861"/>
                  </a:lnTo>
                  <a:lnTo>
                    <a:pt x="432968" y="164198"/>
                  </a:lnTo>
                  <a:lnTo>
                    <a:pt x="434009" y="165519"/>
                  </a:lnTo>
                  <a:lnTo>
                    <a:pt x="434009" y="155422"/>
                  </a:lnTo>
                  <a:lnTo>
                    <a:pt x="426440" y="153009"/>
                  </a:lnTo>
                  <a:lnTo>
                    <a:pt x="428942" y="152971"/>
                  </a:lnTo>
                  <a:lnTo>
                    <a:pt x="429450" y="150431"/>
                  </a:lnTo>
                  <a:lnTo>
                    <a:pt x="426859" y="149161"/>
                  </a:lnTo>
                  <a:lnTo>
                    <a:pt x="430149" y="149161"/>
                  </a:lnTo>
                  <a:lnTo>
                    <a:pt x="429806" y="150431"/>
                  </a:lnTo>
                  <a:lnTo>
                    <a:pt x="432562" y="151701"/>
                  </a:lnTo>
                  <a:lnTo>
                    <a:pt x="431876" y="154241"/>
                  </a:lnTo>
                  <a:lnTo>
                    <a:pt x="434301" y="155511"/>
                  </a:lnTo>
                  <a:lnTo>
                    <a:pt x="434301" y="146304"/>
                  </a:lnTo>
                  <a:lnTo>
                    <a:pt x="433082" y="145351"/>
                  </a:lnTo>
                  <a:lnTo>
                    <a:pt x="431533" y="145351"/>
                  </a:lnTo>
                  <a:lnTo>
                    <a:pt x="431190" y="142811"/>
                  </a:lnTo>
                  <a:lnTo>
                    <a:pt x="430072" y="142811"/>
                  </a:lnTo>
                  <a:lnTo>
                    <a:pt x="430072" y="148640"/>
                  </a:lnTo>
                  <a:lnTo>
                    <a:pt x="428726" y="147891"/>
                  </a:lnTo>
                  <a:lnTo>
                    <a:pt x="429971" y="147891"/>
                  </a:lnTo>
                  <a:lnTo>
                    <a:pt x="430072" y="148640"/>
                  </a:lnTo>
                  <a:lnTo>
                    <a:pt x="430072" y="142811"/>
                  </a:lnTo>
                  <a:lnTo>
                    <a:pt x="431355" y="140271"/>
                  </a:lnTo>
                  <a:lnTo>
                    <a:pt x="427202" y="139001"/>
                  </a:lnTo>
                  <a:lnTo>
                    <a:pt x="427202" y="137731"/>
                  </a:lnTo>
                  <a:lnTo>
                    <a:pt x="424167" y="136931"/>
                  </a:lnTo>
                  <a:lnTo>
                    <a:pt x="424370" y="137515"/>
                  </a:lnTo>
                  <a:lnTo>
                    <a:pt x="424446" y="137731"/>
                  </a:lnTo>
                  <a:lnTo>
                    <a:pt x="423227" y="139001"/>
                  </a:lnTo>
                  <a:lnTo>
                    <a:pt x="422198" y="137731"/>
                  </a:lnTo>
                  <a:lnTo>
                    <a:pt x="420738" y="135356"/>
                  </a:lnTo>
                  <a:lnTo>
                    <a:pt x="420636" y="135191"/>
                  </a:lnTo>
                  <a:lnTo>
                    <a:pt x="422452" y="135191"/>
                  </a:lnTo>
                  <a:lnTo>
                    <a:pt x="422541" y="133921"/>
                  </a:lnTo>
                  <a:lnTo>
                    <a:pt x="422630" y="132651"/>
                  </a:lnTo>
                  <a:lnTo>
                    <a:pt x="422706" y="131381"/>
                  </a:lnTo>
                  <a:lnTo>
                    <a:pt x="422795" y="130111"/>
                  </a:lnTo>
                  <a:lnTo>
                    <a:pt x="422884" y="128841"/>
                  </a:lnTo>
                  <a:lnTo>
                    <a:pt x="418211" y="128841"/>
                  </a:lnTo>
                  <a:lnTo>
                    <a:pt x="417347" y="131381"/>
                  </a:lnTo>
                  <a:lnTo>
                    <a:pt x="415620" y="130111"/>
                  </a:lnTo>
                  <a:lnTo>
                    <a:pt x="413727" y="128841"/>
                  </a:lnTo>
                  <a:lnTo>
                    <a:pt x="417703" y="127571"/>
                  </a:lnTo>
                  <a:lnTo>
                    <a:pt x="412343" y="123761"/>
                  </a:lnTo>
                  <a:lnTo>
                    <a:pt x="409917" y="123761"/>
                  </a:lnTo>
                  <a:lnTo>
                    <a:pt x="410032" y="126301"/>
                  </a:lnTo>
                  <a:lnTo>
                    <a:pt x="410095" y="127571"/>
                  </a:lnTo>
                  <a:lnTo>
                    <a:pt x="404901" y="131381"/>
                  </a:lnTo>
                  <a:lnTo>
                    <a:pt x="409397" y="132651"/>
                  </a:lnTo>
                  <a:lnTo>
                    <a:pt x="411480" y="135191"/>
                  </a:lnTo>
                  <a:lnTo>
                    <a:pt x="415277" y="139001"/>
                  </a:lnTo>
                  <a:lnTo>
                    <a:pt x="419252" y="140271"/>
                  </a:lnTo>
                  <a:lnTo>
                    <a:pt x="421157" y="141541"/>
                  </a:lnTo>
                  <a:lnTo>
                    <a:pt x="419595" y="142811"/>
                  </a:lnTo>
                  <a:lnTo>
                    <a:pt x="425310" y="142811"/>
                  </a:lnTo>
                  <a:lnTo>
                    <a:pt x="425564" y="144081"/>
                  </a:lnTo>
                  <a:lnTo>
                    <a:pt x="425640" y="144437"/>
                  </a:lnTo>
                  <a:lnTo>
                    <a:pt x="425767" y="145046"/>
                  </a:lnTo>
                  <a:lnTo>
                    <a:pt x="425831" y="145351"/>
                  </a:lnTo>
                  <a:lnTo>
                    <a:pt x="426834" y="146837"/>
                  </a:lnTo>
                  <a:lnTo>
                    <a:pt x="419595" y="142811"/>
                  </a:lnTo>
                  <a:lnTo>
                    <a:pt x="418045" y="144081"/>
                  </a:lnTo>
                  <a:lnTo>
                    <a:pt x="420814" y="145351"/>
                  </a:lnTo>
                  <a:lnTo>
                    <a:pt x="418566" y="145351"/>
                  </a:lnTo>
                  <a:lnTo>
                    <a:pt x="418211" y="145161"/>
                  </a:lnTo>
                  <a:lnTo>
                    <a:pt x="418211" y="150431"/>
                  </a:lnTo>
                  <a:lnTo>
                    <a:pt x="414934" y="151536"/>
                  </a:lnTo>
                  <a:lnTo>
                    <a:pt x="414934" y="152971"/>
                  </a:lnTo>
                  <a:lnTo>
                    <a:pt x="414934" y="154241"/>
                  </a:lnTo>
                  <a:lnTo>
                    <a:pt x="414197" y="155143"/>
                  </a:lnTo>
                  <a:lnTo>
                    <a:pt x="414197" y="161848"/>
                  </a:lnTo>
                  <a:lnTo>
                    <a:pt x="413981" y="161582"/>
                  </a:lnTo>
                  <a:lnTo>
                    <a:pt x="414108" y="161709"/>
                  </a:lnTo>
                  <a:lnTo>
                    <a:pt x="414197" y="161848"/>
                  </a:lnTo>
                  <a:lnTo>
                    <a:pt x="414197" y="155143"/>
                  </a:lnTo>
                  <a:lnTo>
                    <a:pt x="413893" y="155511"/>
                  </a:lnTo>
                  <a:lnTo>
                    <a:pt x="412851" y="152971"/>
                  </a:lnTo>
                  <a:lnTo>
                    <a:pt x="414934" y="152971"/>
                  </a:lnTo>
                  <a:lnTo>
                    <a:pt x="414934" y="151536"/>
                  </a:lnTo>
                  <a:lnTo>
                    <a:pt x="414413" y="151701"/>
                  </a:lnTo>
                  <a:lnTo>
                    <a:pt x="414299" y="148640"/>
                  </a:lnTo>
                  <a:lnTo>
                    <a:pt x="413550" y="145351"/>
                  </a:lnTo>
                  <a:lnTo>
                    <a:pt x="416661" y="145351"/>
                  </a:lnTo>
                  <a:lnTo>
                    <a:pt x="417004" y="146621"/>
                  </a:lnTo>
                  <a:lnTo>
                    <a:pt x="415975" y="146621"/>
                  </a:lnTo>
                  <a:lnTo>
                    <a:pt x="416318" y="147891"/>
                  </a:lnTo>
                  <a:lnTo>
                    <a:pt x="417004" y="147891"/>
                  </a:lnTo>
                  <a:lnTo>
                    <a:pt x="417004" y="149161"/>
                  </a:lnTo>
                  <a:lnTo>
                    <a:pt x="418211" y="150431"/>
                  </a:lnTo>
                  <a:lnTo>
                    <a:pt x="418211" y="145161"/>
                  </a:lnTo>
                  <a:lnTo>
                    <a:pt x="416941" y="144437"/>
                  </a:lnTo>
                  <a:lnTo>
                    <a:pt x="416839" y="142811"/>
                  </a:lnTo>
                  <a:lnTo>
                    <a:pt x="416763" y="141706"/>
                  </a:lnTo>
                  <a:lnTo>
                    <a:pt x="416661" y="140271"/>
                  </a:lnTo>
                  <a:lnTo>
                    <a:pt x="412521" y="141706"/>
                  </a:lnTo>
                  <a:lnTo>
                    <a:pt x="412597" y="142811"/>
                  </a:lnTo>
                  <a:lnTo>
                    <a:pt x="412686" y="144081"/>
                  </a:lnTo>
                  <a:lnTo>
                    <a:pt x="413029" y="144081"/>
                  </a:lnTo>
                  <a:lnTo>
                    <a:pt x="413029" y="145351"/>
                  </a:lnTo>
                  <a:lnTo>
                    <a:pt x="411480" y="145351"/>
                  </a:lnTo>
                  <a:lnTo>
                    <a:pt x="410959" y="144081"/>
                  </a:lnTo>
                  <a:lnTo>
                    <a:pt x="411302" y="142811"/>
                  </a:lnTo>
                  <a:lnTo>
                    <a:pt x="410984" y="142227"/>
                  </a:lnTo>
                  <a:lnTo>
                    <a:pt x="409232" y="142811"/>
                  </a:lnTo>
                  <a:lnTo>
                    <a:pt x="409282" y="140271"/>
                  </a:lnTo>
                  <a:lnTo>
                    <a:pt x="409397" y="135191"/>
                  </a:lnTo>
                  <a:lnTo>
                    <a:pt x="408139" y="135623"/>
                  </a:lnTo>
                  <a:lnTo>
                    <a:pt x="408139" y="153670"/>
                  </a:lnTo>
                  <a:lnTo>
                    <a:pt x="407327" y="154241"/>
                  </a:lnTo>
                  <a:lnTo>
                    <a:pt x="407454" y="153314"/>
                  </a:lnTo>
                  <a:lnTo>
                    <a:pt x="408139" y="153670"/>
                  </a:lnTo>
                  <a:lnTo>
                    <a:pt x="408139" y="135623"/>
                  </a:lnTo>
                  <a:lnTo>
                    <a:pt x="407670" y="135775"/>
                  </a:lnTo>
                  <a:lnTo>
                    <a:pt x="407670" y="150431"/>
                  </a:lnTo>
                  <a:lnTo>
                    <a:pt x="406971" y="152488"/>
                  </a:lnTo>
                  <a:lnTo>
                    <a:pt x="406120" y="151701"/>
                  </a:lnTo>
                  <a:lnTo>
                    <a:pt x="404901" y="151701"/>
                  </a:lnTo>
                  <a:lnTo>
                    <a:pt x="406463" y="147891"/>
                  </a:lnTo>
                  <a:lnTo>
                    <a:pt x="405765" y="145351"/>
                  </a:lnTo>
                  <a:lnTo>
                    <a:pt x="406285" y="145351"/>
                  </a:lnTo>
                  <a:lnTo>
                    <a:pt x="407670" y="150431"/>
                  </a:lnTo>
                  <a:lnTo>
                    <a:pt x="407670" y="135775"/>
                  </a:lnTo>
                  <a:lnTo>
                    <a:pt x="405599" y="136461"/>
                  </a:lnTo>
                  <a:lnTo>
                    <a:pt x="403174" y="132651"/>
                  </a:lnTo>
                  <a:lnTo>
                    <a:pt x="400062" y="135191"/>
                  </a:lnTo>
                  <a:lnTo>
                    <a:pt x="401104" y="136461"/>
                  </a:lnTo>
                  <a:lnTo>
                    <a:pt x="402132" y="137731"/>
                  </a:lnTo>
                  <a:lnTo>
                    <a:pt x="404215" y="139001"/>
                  </a:lnTo>
                  <a:lnTo>
                    <a:pt x="402488" y="140271"/>
                  </a:lnTo>
                  <a:lnTo>
                    <a:pt x="402653" y="141541"/>
                  </a:lnTo>
                  <a:lnTo>
                    <a:pt x="401789" y="140970"/>
                  </a:lnTo>
                  <a:lnTo>
                    <a:pt x="401789" y="151701"/>
                  </a:lnTo>
                  <a:lnTo>
                    <a:pt x="395401" y="147891"/>
                  </a:lnTo>
                  <a:lnTo>
                    <a:pt x="394525" y="145351"/>
                  </a:lnTo>
                  <a:lnTo>
                    <a:pt x="396087" y="145351"/>
                  </a:lnTo>
                  <a:lnTo>
                    <a:pt x="399021" y="147891"/>
                  </a:lnTo>
                  <a:lnTo>
                    <a:pt x="399021" y="145351"/>
                  </a:lnTo>
                  <a:lnTo>
                    <a:pt x="399376" y="146621"/>
                  </a:lnTo>
                  <a:lnTo>
                    <a:pt x="401789" y="151701"/>
                  </a:lnTo>
                  <a:lnTo>
                    <a:pt x="401789" y="140970"/>
                  </a:lnTo>
                  <a:lnTo>
                    <a:pt x="400761" y="140271"/>
                  </a:lnTo>
                  <a:lnTo>
                    <a:pt x="398856" y="140271"/>
                  </a:lnTo>
                  <a:lnTo>
                    <a:pt x="398513" y="141541"/>
                  </a:lnTo>
                  <a:lnTo>
                    <a:pt x="398157" y="142811"/>
                  </a:lnTo>
                  <a:lnTo>
                    <a:pt x="399719" y="133921"/>
                  </a:lnTo>
                  <a:lnTo>
                    <a:pt x="395401" y="133921"/>
                  </a:lnTo>
                  <a:lnTo>
                    <a:pt x="395516" y="132651"/>
                  </a:lnTo>
                  <a:lnTo>
                    <a:pt x="395630" y="131381"/>
                  </a:lnTo>
                  <a:lnTo>
                    <a:pt x="395744" y="130111"/>
                  </a:lnTo>
                  <a:lnTo>
                    <a:pt x="393319" y="130111"/>
                  </a:lnTo>
                  <a:lnTo>
                    <a:pt x="393319" y="145351"/>
                  </a:lnTo>
                  <a:lnTo>
                    <a:pt x="391591" y="144094"/>
                  </a:lnTo>
                  <a:lnTo>
                    <a:pt x="391591" y="150431"/>
                  </a:lnTo>
                  <a:lnTo>
                    <a:pt x="390728" y="150431"/>
                  </a:lnTo>
                  <a:lnTo>
                    <a:pt x="382079" y="146265"/>
                  </a:lnTo>
                  <a:lnTo>
                    <a:pt x="384848" y="144881"/>
                  </a:lnTo>
                  <a:lnTo>
                    <a:pt x="385546" y="144018"/>
                  </a:lnTo>
                  <a:lnTo>
                    <a:pt x="388378" y="143395"/>
                  </a:lnTo>
                  <a:lnTo>
                    <a:pt x="388480" y="144081"/>
                  </a:lnTo>
                  <a:lnTo>
                    <a:pt x="388747" y="145046"/>
                  </a:lnTo>
                  <a:lnTo>
                    <a:pt x="388823" y="145351"/>
                  </a:lnTo>
                  <a:lnTo>
                    <a:pt x="391071" y="145351"/>
                  </a:lnTo>
                  <a:lnTo>
                    <a:pt x="390550" y="146621"/>
                  </a:lnTo>
                  <a:lnTo>
                    <a:pt x="391591" y="150431"/>
                  </a:lnTo>
                  <a:lnTo>
                    <a:pt x="391591" y="144094"/>
                  </a:lnTo>
                  <a:lnTo>
                    <a:pt x="389153" y="142303"/>
                  </a:lnTo>
                  <a:lnTo>
                    <a:pt x="391248" y="139001"/>
                  </a:lnTo>
                  <a:lnTo>
                    <a:pt x="392277" y="141541"/>
                  </a:lnTo>
                  <a:lnTo>
                    <a:pt x="392633" y="142811"/>
                  </a:lnTo>
                  <a:lnTo>
                    <a:pt x="393242" y="145046"/>
                  </a:lnTo>
                  <a:lnTo>
                    <a:pt x="393319" y="145351"/>
                  </a:lnTo>
                  <a:lnTo>
                    <a:pt x="393319" y="130111"/>
                  </a:lnTo>
                  <a:lnTo>
                    <a:pt x="388137" y="130111"/>
                  </a:lnTo>
                  <a:lnTo>
                    <a:pt x="390550" y="133921"/>
                  </a:lnTo>
                  <a:lnTo>
                    <a:pt x="389013" y="133921"/>
                  </a:lnTo>
                  <a:lnTo>
                    <a:pt x="389013" y="142189"/>
                  </a:lnTo>
                  <a:lnTo>
                    <a:pt x="388366" y="141706"/>
                  </a:lnTo>
                  <a:lnTo>
                    <a:pt x="388137" y="141541"/>
                  </a:lnTo>
                  <a:lnTo>
                    <a:pt x="388226" y="142227"/>
                  </a:lnTo>
                  <a:lnTo>
                    <a:pt x="388302" y="142811"/>
                  </a:lnTo>
                  <a:lnTo>
                    <a:pt x="388327" y="143052"/>
                  </a:lnTo>
                  <a:lnTo>
                    <a:pt x="386918" y="141770"/>
                  </a:lnTo>
                  <a:lnTo>
                    <a:pt x="382778" y="139344"/>
                  </a:lnTo>
                  <a:lnTo>
                    <a:pt x="386448" y="137134"/>
                  </a:lnTo>
                  <a:lnTo>
                    <a:pt x="386308" y="137515"/>
                  </a:lnTo>
                  <a:lnTo>
                    <a:pt x="386232" y="137731"/>
                  </a:lnTo>
                  <a:lnTo>
                    <a:pt x="387616" y="139001"/>
                  </a:lnTo>
                  <a:lnTo>
                    <a:pt x="388416" y="141541"/>
                  </a:lnTo>
                  <a:lnTo>
                    <a:pt x="388480" y="141706"/>
                  </a:lnTo>
                  <a:lnTo>
                    <a:pt x="389013" y="142189"/>
                  </a:lnTo>
                  <a:lnTo>
                    <a:pt x="389013" y="133921"/>
                  </a:lnTo>
                  <a:lnTo>
                    <a:pt x="387883" y="133921"/>
                  </a:lnTo>
                  <a:lnTo>
                    <a:pt x="384505" y="133477"/>
                  </a:lnTo>
                  <a:lnTo>
                    <a:pt x="382524" y="131292"/>
                  </a:lnTo>
                  <a:lnTo>
                    <a:pt x="382524" y="141770"/>
                  </a:lnTo>
                  <a:lnTo>
                    <a:pt x="381177" y="141947"/>
                  </a:lnTo>
                  <a:lnTo>
                    <a:pt x="380187" y="137972"/>
                  </a:lnTo>
                  <a:lnTo>
                    <a:pt x="382079" y="138836"/>
                  </a:lnTo>
                  <a:lnTo>
                    <a:pt x="382181" y="140385"/>
                  </a:lnTo>
                  <a:lnTo>
                    <a:pt x="382257" y="141770"/>
                  </a:lnTo>
                  <a:lnTo>
                    <a:pt x="382524" y="141770"/>
                  </a:lnTo>
                  <a:lnTo>
                    <a:pt x="382524" y="131292"/>
                  </a:lnTo>
                  <a:lnTo>
                    <a:pt x="381050" y="129667"/>
                  </a:lnTo>
                  <a:lnTo>
                    <a:pt x="379310" y="130708"/>
                  </a:lnTo>
                  <a:lnTo>
                    <a:pt x="374992" y="130187"/>
                  </a:lnTo>
                  <a:lnTo>
                    <a:pt x="374967" y="130708"/>
                  </a:lnTo>
                  <a:lnTo>
                    <a:pt x="374675" y="137972"/>
                  </a:lnTo>
                  <a:lnTo>
                    <a:pt x="374650" y="138480"/>
                  </a:lnTo>
                  <a:lnTo>
                    <a:pt x="378104" y="140385"/>
                  </a:lnTo>
                  <a:lnTo>
                    <a:pt x="380212" y="141960"/>
                  </a:lnTo>
                  <a:lnTo>
                    <a:pt x="378383" y="142811"/>
                  </a:lnTo>
                  <a:lnTo>
                    <a:pt x="378155" y="142811"/>
                  </a:lnTo>
                  <a:lnTo>
                    <a:pt x="381215" y="147129"/>
                  </a:lnTo>
                  <a:lnTo>
                    <a:pt x="383298" y="149034"/>
                  </a:lnTo>
                  <a:lnTo>
                    <a:pt x="383984" y="149898"/>
                  </a:lnTo>
                  <a:lnTo>
                    <a:pt x="383984" y="150418"/>
                  </a:lnTo>
                  <a:lnTo>
                    <a:pt x="383806" y="150241"/>
                  </a:lnTo>
                  <a:lnTo>
                    <a:pt x="383806" y="150418"/>
                  </a:lnTo>
                  <a:lnTo>
                    <a:pt x="383641" y="150241"/>
                  </a:lnTo>
                  <a:lnTo>
                    <a:pt x="383057" y="150418"/>
                  </a:lnTo>
                  <a:lnTo>
                    <a:pt x="381914" y="150761"/>
                  </a:lnTo>
                  <a:lnTo>
                    <a:pt x="381558" y="152488"/>
                  </a:lnTo>
                  <a:lnTo>
                    <a:pt x="382600" y="154393"/>
                  </a:lnTo>
                  <a:lnTo>
                    <a:pt x="380187" y="158191"/>
                  </a:lnTo>
                  <a:lnTo>
                    <a:pt x="382485" y="159575"/>
                  </a:lnTo>
                  <a:lnTo>
                    <a:pt x="386918" y="162242"/>
                  </a:lnTo>
                  <a:lnTo>
                    <a:pt x="385711" y="163042"/>
                  </a:lnTo>
                  <a:lnTo>
                    <a:pt x="383641" y="167017"/>
                  </a:lnTo>
                  <a:lnTo>
                    <a:pt x="388302" y="170472"/>
                  </a:lnTo>
                  <a:lnTo>
                    <a:pt x="391414" y="172199"/>
                  </a:lnTo>
                  <a:lnTo>
                    <a:pt x="395630" y="175539"/>
                  </a:lnTo>
                  <a:lnTo>
                    <a:pt x="398868" y="174053"/>
                  </a:lnTo>
                  <a:lnTo>
                    <a:pt x="399567" y="170307"/>
                  </a:lnTo>
                  <a:lnTo>
                    <a:pt x="396087" y="166839"/>
                  </a:lnTo>
                  <a:lnTo>
                    <a:pt x="397294" y="164414"/>
                  </a:lnTo>
                  <a:lnTo>
                    <a:pt x="395198" y="163182"/>
                  </a:lnTo>
                  <a:lnTo>
                    <a:pt x="395135" y="159575"/>
                  </a:lnTo>
                  <a:lnTo>
                    <a:pt x="395046" y="155435"/>
                  </a:lnTo>
                  <a:lnTo>
                    <a:pt x="391744" y="154165"/>
                  </a:lnTo>
                  <a:lnTo>
                    <a:pt x="391744" y="161353"/>
                  </a:lnTo>
                  <a:lnTo>
                    <a:pt x="391414" y="164249"/>
                  </a:lnTo>
                  <a:lnTo>
                    <a:pt x="389686" y="163207"/>
                  </a:lnTo>
                  <a:lnTo>
                    <a:pt x="387794" y="161658"/>
                  </a:lnTo>
                  <a:lnTo>
                    <a:pt x="387477" y="161874"/>
                  </a:lnTo>
                  <a:lnTo>
                    <a:pt x="389343" y="159575"/>
                  </a:lnTo>
                  <a:lnTo>
                    <a:pt x="391744" y="161353"/>
                  </a:lnTo>
                  <a:lnTo>
                    <a:pt x="391744" y="154165"/>
                  </a:lnTo>
                  <a:lnTo>
                    <a:pt x="390550" y="153695"/>
                  </a:lnTo>
                  <a:lnTo>
                    <a:pt x="390956" y="152311"/>
                  </a:lnTo>
                  <a:lnTo>
                    <a:pt x="392633" y="154241"/>
                  </a:lnTo>
                  <a:lnTo>
                    <a:pt x="393153" y="152971"/>
                  </a:lnTo>
                  <a:lnTo>
                    <a:pt x="396087" y="151701"/>
                  </a:lnTo>
                  <a:lnTo>
                    <a:pt x="396951" y="150431"/>
                  </a:lnTo>
                  <a:lnTo>
                    <a:pt x="397992" y="154241"/>
                  </a:lnTo>
                  <a:lnTo>
                    <a:pt x="398335" y="155511"/>
                  </a:lnTo>
                  <a:lnTo>
                    <a:pt x="396125" y="156781"/>
                  </a:lnTo>
                  <a:lnTo>
                    <a:pt x="398995" y="160591"/>
                  </a:lnTo>
                  <a:lnTo>
                    <a:pt x="400900" y="163131"/>
                  </a:lnTo>
                  <a:lnTo>
                    <a:pt x="403580" y="165303"/>
                  </a:lnTo>
                  <a:lnTo>
                    <a:pt x="401104" y="165798"/>
                  </a:lnTo>
                  <a:lnTo>
                    <a:pt x="399478" y="166497"/>
                  </a:lnTo>
                  <a:lnTo>
                    <a:pt x="398157" y="165684"/>
                  </a:lnTo>
                  <a:lnTo>
                    <a:pt x="398907" y="166751"/>
                  </a:lnTo>
                  <a:lnTo>
                    <a:pt x="397471" y="167360"/>
                  </a:lnTo>
                  <a:lnTo>
                    <a:pt x="400723" y="169341"/>
                  </a:lnTo>
                  <a:lnTo>
                    <a:pt x="402602" y="172021"/>
                  </a:lnTo>
                  <a:lnTo>
                    <a:pt x="404380" y="174561"/>
                  </a:lnTo>
                  <a:lnTo>
                    <a:pt x="403009" y="177101"/>
                  </a:lnTo>
                  <a:lnTo>
                    <a:pt x="402932" y="188277"/>
                  </a:lnTo>
                  <a:lnTo>
                    <a:pt x="402717" y="188480"/>
                  </a:lnTo>
                  <a:lnTo>
                    <a:pt x="402932" y="188277"/>
                  </a:lnTo>
                  <a:lnTo>
                    <a:pt x="402932" y="177101"/>
                  </a:lnTo>
                  <a:lnTo>
                    <a:pt x="401967" y="177101"/>
                  </a:lnTo>
                  <a:lnTo>
                    <a:pt x="402272" y="178206"/>
                  </a:lnTo>
                  <a:lnTo>
                    <a:pt x="402310" y="178371"/>
                  </a:lnTo>
                  <a:lnTo>
                    <a:pt x="402831" y="182181"/>
                  </a:lnTo>
                  <a:lnTo>
                    <a:pt x="402831" y="185991"/>
                  </a:lnTo>
                  <a:lnTo>
                    <a:pt x="401104" y="185991"/>
                  </a:lnTo>
                  <a:lnTo>
                    <a:pt x="401878" y="187261"/>
                  </a:lnTo>
                  <a:lnTo>
                    <a:pt x="402386" y="188099"/>
                  </a:lnTo>
                  <a:lnTo>
                    <a:pt x="402272" y="188480"/>
                  </a:lnTo>
                  <a:lnTo>
                    <a:pt x="401447" y="191071"/>
                  </a:lnTo>
                  <a:lnTo>
                    <a:pt x="400761" y="190919"/>
                  </a:lnTo>
                  <a:lnTo>
                    <a:pt x="400761" y="202501"/>
                  </a:lnTo>
                  <a:lnTo>
                    <a:pt x="400469" y="203771"/>
                  </a:lnTo>
                  <a:lnTo>
                    <a:pt x="399884" y="206311"/>
                  </a:lnTo>
                  <a:lnTo>
                    <a:pt x="397992" y="202501"/>
                  </a:lnTo>
                  <a:lnTo>
                    <a:pt x="395909" y="201231"/>
                  </a:lnTo>
                  <a:lnTo>
                    <a:pt x="396265" y="201231"/>
                  </a:lnTo>
                  <a:lnTo>
                    <a:pt x="396430" y="199961"/>
                  </a:lnTo>
                  <a:lnTo>
                    <a:pt x="396951" y="199961"/>
                  </a:lnTo>
                  <a:lnTo>
                    <a:pt x="397992" y="201231"/>
                  </a:lnTo>
                  <a:lnTo>
                    <a:pt x="399884" y="202501"/>
                  </a:lnTo>
                  <a:lnTo>
                    <a:pt x="400062" y="201231"/>
                  </a:lnTo>
                  <a:lnTo>
                    <a:pt x="400761" y="202501"/>
                  </a:lnTo>
                  <a:lnTo>
                    <a:pt x="400761" y="190919"/>
                  </a:lnTo>
                  <a:lnTo>
                    <a:pt x="395744" y="189801"/>
                  </a:lnTo>
                  <a:lnTo>
                    <a:pt x="396875" y="186245"/>
                  </a:lnTo>
                  <a:lnTo>
                    <a:pt x="396951" y="185991"/>
                  </a:lnTo>
                  <a:lnTo>
                    <a:pt x="397065" y="184721"/>
                  </a:lnTo>
                  <a:lnTo>
                    <a:pt x="397179" y="183451"/>
                  </a:lnTo>
                  <a:lnTo>
                    <a:pt x="397294" y="182181"/>
                  </a:lnTo>
                  <a:lnTo>
                    <a:pt x="397814" y="183451"/>
                  </a:lnTo>
                  <a:lnTo>
                    <a:pt x="399021" y="183451"/>
                  </a:lnTo>
                  <a:lnTo>
                    <a:pt x="399021" y="182181"/>
                  </a:lnTo>
                  <a:lnTo>
                    <a:pt x="399376" y="184721"/>
                  </a:lnTo>
                  <a:lnTo>
                    <a:pt x="402488" y="184721"/>
                  </a:lnTo>
                  <a:lnTo>
                    <a:pt x="402831" y="185991"/>
                  </a:lnTo>
                  <a:lnTo>
                    <a:pt x="402831" y="182181"/>
                  </a:lnTo>
                  <a:lnTo>
                    <a:pt x="395224" y="175831"/>
                  </a:lnTo>
                  <a:lnTo>
                    <a:pt x="396989" y="180454"/>
                  </a:lnTo>
                  <a:lnTo>
                    <a:pt x="396430" y="179641"/>
                  </a:lnTo>
                  <a:lnTo>
                    <a:pt x="395566" y="179641"/>
                  </a:lnTo>
                  <a:lnTo>
                    <a:pt x="395566" y="201231"/>
                  </a:lnTo>
                  <a:lnTo>
                    <a:pt x="394881" y="201231"/>
                  </a:lnTo>
                  <a:lnTo>
                    <a:pt x="394881" y="199961"/>
                  </a:lnTo>
                  <a:lnTo>
                    <a:pt x="395566" y="201231"/>
                  </a:lnTo>
                  <a:lnTo>
                    <a:pt x="395566" y="179641"/>
                  </a:lnTo>
                  <a:lnTo>
                    <a:pt x="395401" y="179641"/>
                  </a:lnTo>
                  <a:lnTo>
                    <a:pt x="394703" y="178371"/>
                  </a:lnTo>
                  <a:lnTo>
                    <a:pt x="393661" y="177101"/>
                  </a:lnTo>
                  <a:lnTo>
                    <a:pt x="391769" y="175831"/>
                  </a:lnTo>
                  <a:lnTo>
                    <a:pt x="388823" y="178371"/>
                  </a:lnTo>
                  <a:lnTo>
                    <a:pt x="386575" y="179641"/>
                  </a:lnTo>
                  <a:lnTo>
                    <a:pt x="390029" y="183451"/>
                  </a:lnTo>
                  <a:lnTo>
                    <a:pt x="386232" y="183451"/>
                  </a:lnTo>
                  <a:lnTo>
                    <a:pt x="387794" y="185991"/>
                  </a:lnTo>
                  <a:lnTo>
                    <a:pt x="390499" y="188480"/>
                  </a:lnTo>
                  <a:lnTo>
                    <a:pt x="390385" y="192341"/>
                  </a:lnTo>
                  <a:lnTo>
                    <a:pt x="390728" y="193611"/>
                  </a:lnTo>
                  <a:lnTo>
                    <a:pt x="390029" y="193611"/>
                  </a:lnTo>
                  <a:lnTo>
                    <a:pt x="390029" y="194881"/>
                  </a:lnTo>
                  <a:lnTo>
                    <a:pt x="388302" y="193611"/>
                  </a:lnTo>
                  <a:lnTo>
                    <a:pt x="387096" y="192341"/>
                  </a:lnTo>
                  <a:lnTo>
                    <a:pt x="386575" y="191071"/>
                  </a:lnTo>
                  <a:lnTo>
                    <a:pt x="389864" y="189801"/>
                  </a:lnTo>
                  <a:lnTo>
                    <a:pt x="384327" y="186321"/>
                  </a:lnTo>
                  <a:lnTo>
                    <a:pt x="384327" y="189801"/>
                  </a:lnTo>
                  <a:lnTo>
                    <a:pt x="383641" y="191071"/>
                  </a:lnTo>
                  <a:lnTo>
                    <a:pt x="383120" y="191071"/>
                  </a:lnTo>
                  <a:lnTo>
                    <a:pt x="382422" y="192341"/>
                  </a:lnTo>
                  <a:lnTo>
                    <a:pt x="381736" y="192341"/>
                  </a:lnTo>
                  <a:lnTo>
                    <a:pt x="382943" y="189801"/>
                  </a:lnTo>
                  <a:lnTo>
                    <a:pt x="379310" y="187667"/>
                  </a:lnTo>
                  <a:lnTo>
                    <a:pt x="380695" y="188480"/>
                  </a:lnTo>
                  <a:lnTo>
                    <a:pt x="382955" y="187794"/>
                  </a:lnTo>
                  <a:lnTo>
                    <a:pt x="384327" y="189801"/>
                  </a:lnTo>
                  <a:lnTo>
                    <a:pt x="384327" y="186321"/>
                  </a:lnTo>
                  <a:lnTo>
                    <a:pt x="383806" y="185991"/>
                  </a:lnTo>
                  <a:lnTo>
                    <a:pt x="383565" y="186245"/>
                  </a:lnTo>
                  <a:lnTo>
                    <a:pt x="380530" y="183451"/>
                  </a:lnTo>
                  <a:lnTo>
                    <a:pt x="383984" y="182181"/>
                  </a:lnTo>
                  <a:lnTo>
                    <a:pt x="378434" y="179133"/>
                  </a:lnTo>
                  <a:lnTo>
                    <a:pt x="378434" y="187147"/>
                  </a:lnTo>
                  <a:lnTo>
                    <a:pt x="376555" y="185991"/>
                  </a:lnTo>
                  <a:lnTo>
                    <a:pt x="376720" y="185991"/>
                  </a:lnTo>
                  <a:lnTo>
                    <a:pt x="378434" y="187147"/>
                  </a:lnTo>
                  <a:lnTo>
                    <a:pt x="378434" y="179133"/>
                  </a:lnTo>
                  <a:lnTo>
                    <a:pt x="377063" y="178371"/>
                  </a:lnTo>
                  <a:lnTo>
                    <a:pt x="375513" y="179641"/>
                  </a:lnTo>
                  <a:lnTo>
                    <a:pt x="376199" y="178371"/>
                  </a:lnTo>
                  <a:lnTo>
                    <a:pt x="374688" y="177507"/>
                  </a:lnTo>
                  <a:lnTo>
                    <a:pt x="374764" y="178371"/>
                  </a:lnTo>
                  <a:lnTo>
                    <a:pt x="374878" y="179641"/>
                  </a:lnTo>
                  <a:lnTo>
                    <a:pt x="374992" y="180911"/>
                  </a:lnTo>
                  <a:lnTo>
                    <a:pt x="376720" y="179641"/>
                  </a:lnTo>
                  <a:lnTo>
                    <a:pt x="376720" y="180911"/>
                  </a:lnTo>
                  <a:lnTo>
                    <a:pt x="377583" y="182181"/>
                  </a:lnTo>
                  <a:lnTo>
                    <a:pt x="377761" y="182181"/>
                  </a:lnTo>
                  <a:lnTo>
                    <a:pt x="377583" y="182841"/>
                  </a:lnTo>
                  <a:lnTo>
                    <a:pt x="377583" y="185991"/>
                  </a:lnTo>
                  <a:lnTo>
                    <a:pt x="377418" y="185991"/>
                  </a:lnTo>
                  <a:lnTo>
                    <a:pt x="377418" y="185788"/>
                  </a:lnTo>
                  <a:lnTo>
                    <a:pt x="377583" y="185991"/>
                  </a:lnTo>
                  <a:lnTo>
                    <a:pt x="377583" y="182841"/>
                  </a:lnTo>
                  <a:lnTo>
                    <a:pt x="377418" y="183451"/>
                  </a:lnTo>
                  <a:lnTo>
                    <a:pt x="377418" y="184975"/>
                  </a:lnTo>
                  <a:lnTo>
                    <a:pt x="376758" y="184975"/>
                  </a:lnTo>
                  <a:lnTo>
                    <a:pt x="376555" y="184721"/>
                  </a:lnTo>
                  <a:lnTo>
                    <a:pt x="376199" y="184442"/>
                  </a:lnTo>
                  <a:lnTo>
                    <a:pt x="376199" y="220281"/>
                  </a:lnTo>
                  <a:lnTo>
                    <a:pt x="375513" y="220281"/>
                  </a:lnTo>
                  <a:lnTo>
                    <a:pt x="374992" y="219011"/>
                  </a:lnTo>
                  <a:lnTo>
                    <a:pt x="375691" y="219011"/>
                  </a:lnTo>
                  <a:lnTo>
                    <a:pt x="376047" y="219887"/>
                  </a:lnTo>
                  <a:lnTo>
                    <a:pt x="376148" y="220141"/>
                  </a:lnTo>
                  <a:lnTo>
                    <a:pt x="376199" y="220281"/>
                  </a:lnTo>
                  <a:lnTo>
                    <a:pt x="376199" y="184442"/>
                  </a:lnTo>
                  <a:lnTo>
                    <a:pt x="375107" y="183553"/>
                  </a:lnTo>
                  <a:lnTo>
                    <a:pt x="375856" y="182181"/>
                  </a:lnTo>
                  <a:lnTo>
                    <a:pt x="373608" y="179641"/>
                  </a:lnTo>
                  <a:lnTo>
                    <a:pt x="373176" y="177507"/>
                  </a:lnTo>
                  <a:lnTo>
                    <a:pt x="373087" y="177101"/>
                  </a:lnTo>
                  <a:lnTo>
                    <a:pt x="373951" y="177101"/>
                  </a:lnTo>
                  <a:lnTo>
                    <a:pt x="375335" y="174561"/>
                  </a:lnTo>
                  <a:lnTo>
                    <a:pt x="373443" y="172021"/>
                  </a:lnTo>
                  <a:lnTo>
                    <a:pt x="372922" y="171386"/>
                  </a:lnTo>
                  <a:lnTo>
                    <a:pt x="372922" y="177101"/>
                  </a:lnTo>
                  <a:lnTo>
                    <a:pt x="371360" y="177101"/>
                  </a:lnTo>
                  <a:lnTo>
                    <a:pt x="371360" y="174561"/>
                  </a:lnTo>
                  <a:lnTo>
                    <a:pt x="372922" y="177101"/>
                  </a:lnTo>
                  <a:lnTo>
                    <a:pt x="372922" y="171386"/>
                  </a:lnTo>
                  <a:lnTo>
                    <a:pt x="371360" y="169481"/>
                  </a:lnTo>
                  <a:lnTo>
                    <a:pt x="374650" y="169481"/>
                  </a:lnTo>
                  <a:lnTo>
                    <a:pt x="378447" y="166941"/>
                  </a:lnTo>
                  <a:lnTo>
                    <a:pt x="378548" y="165519"/>
                  </a:lnTo>
                  <a:lnTo>
                    <a:pt x="378637" y="164198"/>
                  </a:lnTo>
                  <a:lnTo>
                    <a:pt x="378955" y="164198"/>
                  </a:lnTo>
                  <a:lnTo>
                    <a:pt x="380873" y="161861"/>
                  </a:lnTo>
                  <a:lnTo>
                    <a:pt x="378510" y="158051"/>
                  </a:lnTo>
                  <a:lnTo>
                    <a:pt x="374840" y="156781"/>
                  </a:lnTo>
                  <a:lnTo>
                    <a:pt x="372922" y="159321"/>
                  </a:lnTo>
                  <a:lnTo>
                    <a:pt x="368084" y="156781"/>
                  </a:lnTo>
                  <a:lnTo>
                    <a:pt x="367525" y="159321"/>
                  </a:lnTo>
                  <a:lnTo>
                    <a:pt x="366699" y="163131"/>
                  </a:lnTo>
                  <a:lnTo>
                    <a:pt x="369455" y="168211"/>
                  </a:lnTo>
                  <a:lnTo>
                    <a:pt x="366179" y="166941"/>
                  </a:lnTo>
                  <a:lnTo>
                    <a:pt x="365874" y="168211"/>
                  </a:lnTo>
                  <a:lnTo>
                    <a:pt x="364972" y="172021"/>
                  </a:lnTo>
                  <a:lnTo>
                    <a:pt x="367207" y="173291"/>
                  </a:lnTo>
                  <a:lnTo>
                    <a:pt x="366179" y="173291"/>
                  </a:lnTo>
                  <a:lnTo>
                    <a:pt x="364274" y="172021"/>
                  </a:lnTo>
                  <a:lnTo>
                    <a:pt x="363232" y="172021"/>
                  </a:lnTo>
                  <a:lnTo>
                    <a:pt x="359079" y="165671"/>
                  </a:lnTo>
                  <a:lnTo>
                    <a:pt x="357276" y="173291"/>
                  </a:lnTo>
                  <a:lnTo>
                    <a:pt x="356971" y="174561"/>
                  </a:lnTo>
                  <a:lnTo>
                    <a:pt x="356666" y="175831"/>
                  </a:lnTo>
                  <a:lnTo>
                    <a:pt x="362204" y="175831"/>
                  </a:lnTo>
                  <a:lnTo>
                    <a:pt x="362686" y="178206"/>
                  </a:lnTo>
                  <a:lnTo>
                    <a:pt x="362724" y="178371"/>
                  </a:lnTo>
                  <a:lnTo>
                    <a:pt x="363232" y="179641"/>
                  </a:lnTo>
                  <a:lnTo>
                    <a:pt x="366522" y="179641"/>
                  </a:lnTo>
                  <a:lnTo>
                    <a:pt x="366522" y="182181"/>
                  </a:lnTo>
                  <a:lnTo>
                    <a:pt x="367995" y="183451"/>
                  </a:lnTo>
                  <a:lnTo>
                    <a:pt x="369455" y="184721"/>
                  </a:lnTo>
                  <a:lnTo>
                    <a:pt x="371538" y="184721"/>
                  </a:lnTo>
                  <a:lnTo>
                    <a:pt x="367207" y="185991"/>
                  </a:lnTo>
                  <a:lnTo>
                    <a:pt x="368427" y="188099"/>
                  </a:lnTo>
                  <a:lnTo>
                    <a:pt x="368541" y="188277"/>
                  </a:lnTo>
                  <a:lnTo>
                    <a:pt x="368655" y="188480"/>
                  </a:lnTo>
                  <a:lnTo>
                    <a:pt x="370154" y="191071"/>
                  </a:lnTo>
                  <a:lnTo>
                    <a:pt x="373608" y="192341"/>
                  </a:lnTo>
                  <a:lnTo>
                    <a:pt x="372922" y="193611"/>
                  </a:lnTo>
                  <a:lnTo>
                    <a:pt x="373608" y="194881"/>
                  </a:lnTo>
                  <a:lnTo>
                    <a:pt x="373608" y="211391"/>
                  </a:lnTo>
                  <a:lnTo>
                    <a:pt x="373443" y="211391"/>
                  </a:lnTo>
                  <a:lnTo>
                    <a:pt x="373443" y="212661"/>
                  </a:lnTo>
                  <a:lnTo>
                    <a:pt x="371017" y="212661"/>
                  </a:lnTo>
                  <a:lnTo>
                    <a:pt x="370903" y="215112"/>
                  </a:lnTo>
                  <a:lnTo>
                    <a:pt x="370852" y="216382"/>
                  </a:lnTo>
                  <a:lnTo>
                    <a:pt x="371043" y="216382"/>
                  </a:lnTo>
                  <a:lnTo>
                    <a:pt x="371195" y="216700"/>
                  </a:lnTo>
                  <a:lnTo>
                    <a:pt x="372745" y="217741"/>
                  </a:lnTo>
                  <a:lnTo>
                    <a:pt x="368236" y="216471"/>
                  </a:lnTo>
                  <a:lnTo>
                    <a:pt x="368427" y="217741"/>
                  </a:lnTo>
                  <a:lnTo>
                    <a:pt x="368592" y="219011"/>
                  </a:lnTo>
                  <a:lnTo>
                    <a:pt x="368084" y="219011"/>
                  </a:lnTo>
                  <a:lnTo>
                    <a:pt x="367563" y="217741"/>
                  </a:lnTo>
                  <a:lnTo>
                    <a:pt x="366826" y="216382"/>
                  </a:lnTo>
                  <a:lnTo>
                    <a:pt x="366344" y="215201"/>
                  </a:lnTo>
                  <a:lnTo>
                    <a:pt x="370624" y="216382"/>
                  </a:lnTo>
                  <a:lnTo>
                    <a:pt x="370852" y="216382"/>
                  </a:lnTo>
                  <a:lnTo>
                    <a:pt x="369112" y="213931"/>
                  </a:lnTo>
                  <a:lnTo>
                    <a:pt x="367385" y="212661"/>
                  </a:lnTo>
                  <a:lnTo>
                    <a:pt x="369633" y="210121"/>
                  </a:lnTo>
                  <a:lnTo>
                    <a:pt x="366661" y="208749"/>
                  </a:lnTo>
                  <a:lnTo>
                    <a:pt x="366864" y="208749"/>
                  </a:lnTo>
                  <a:lnTo>
                    <a:pt x="366750" y="207568"/>
                  </a:lnTo>
                  <a:lnTo>
                    <a:pt x="365480" y="206311"/>
                  </a:lnTo>
                  <a:lnTo>
                    <a:pt x="365836" y="205041"/>
                  </a:lnTo>
                  <a:lnTo>
                    <a:pt x="366750" y="207568"/>
                  </a:lnTo>
                  <a:lnTo>
                    <a:pt x="367182" y="208749"/>
                  </a:lnTo>
                  <a:lnTo>
                    <a:pt x="367322" y="208749"/>
                  </a:lnTo>
                  <a:lnTo>
                    <a:pt x="370154" y="206311"/>
                  </a:lnTo>
                  <a:lnTo>
                    <a:pt x="372579" y="205041"/>
                  </a:lnTo>
                  <a:lnTo>
                    <a:pt x="372579" y="206311"/>
                  </a:lnTo>
                  <a:lnTo>
                    <a:pt x="371195" y="206311"/>
                  </a:lnTo>
                  <a:lnTo>
                    <a:pt x="371309" y="206857"/>
                  </a:lnTo>
                  <a:lnTo>
                    <a:pt x="371360" y="207073"/>
                  </a:lnTo>
                  <a:lnTo>
                    <a:pt x="371475" y="207568"/>
                  </a:lnTo>
                  <a:lnTo>
                    <a:pt x="371741" y="208749"/>
                  </a:lnTo>
                  <a:lnTo>
                    <a:pt x="372059" y="210121"/>
                  </a:lnTo>
                  <a:lnTo>
                    <a:pt x="373265" y="210121"/>
                  </a:lnTo>
                  <a:lnTo>
                    <a:pt x="373608" y="211391"/>
                  </a:lnTo>
                  <a:lnTo>
                    <a:pt x="373608" y="194881"/>
                  </a:lnTo>
                  <a:lnTo>
                    <a:pt x="372059" y="194881"/>
                  </a:lnTo>
                  <a:lnTo>
                    <a:pt x="372059" y="193611"/>
                  </a:lnTo>
                  <a:lnTo>
                    <a:pt x="367906" y="193611"/>
                  </a:lnTo>
                  <a:lnTo>
                    <a:pt x="367563" y="194881"/>
                  </a:lnTo>
                  <a:lnTo>
                    <a:pt x="367385" y="196151"/>
                  </a:lnTo>
                  <a:lnTo>
                    <a:pt x="366699" y="196151"/>
                  </a:lnTo>
                  <a:lnTo>
                    <a:pt x="366699" y="198691"/>
                  </a:lnTo>
                  <a:lnTo>
                    <a:pt x="364718" y="198691"/>
                  </a:lnTo>
                  <a:lnTo>
                    <a:pt x="364718" y="215112"/>
                  </a:lnTo>
                  <a:lnTo>
                    <a:pt x="364020" y="215112"/>
                  </a:lnTo>
                  <a:lnTo>
                    <a:pt x="363651" y="215468"/>
                  </a:lnTo>
                  <a:lnTo>
                    <a:pt x="362889" y="213931"/>
                  </a:lnTo>
                  <a:lnTo>
                    <a:pt x="363753" y="213931"/>
                  </a:lnTo>
                  <a:lnTo>
                    <a:pt x="364718" y="215112"/>
                  </a:lnTo>
                  <a:lnTo>
                    <a:pt x="364718" y="198691"/>
                  </a:lnTo>
                  <a:lnTo>
                    <a:pt x="364451" y="198691"/>
                  </a:lnTo>
                  <a:lnTo>
                    <a:pt x="363067" y="197421"/>
                  </a:lnTo>
                  <a:lnTo>
                    <a:pt x="365480" y="194881"/>
                  </a:lnTo>
                  <a:lnTo>
                    <a:pt x="366522" y="197421"/>
                  </a:lnTo>
                  <a:lnTo>
                    <a:pt x="366699" y="198691"/>
                  </a:lnTo>
                  <a:lnTo>
                    <a:pt x="366699" y="196151"/>
                  </a:lnTo>
                  <a:lnTo>
                    <a:pt x="366522" y="196151"/>
                  </a:lnTo>
                  <a:lnTo>
                    <a:pt x="364972" y="193611"/>
                  </a:lnTo>
                  <a:lnTo>
                    <a:pt x="364185" y="194881"/>
                  </a:lnTo>
                  <a:lnTo>
                    <a:pt x="363410" y="196151"/>
                  </a:lnTo>
                  <a:lnTo>
                    <a:pt x="361683" y="193611"/>
                  </a:lnTo>
                  <a:lnTo>
                    <a:pt x="360121" y="192341"/>
                  </a:lnTo>
                  <a:lnTo>
                    <a:pt x="353466" y="188480"/>
                  </a:lnTo>
                  <a:lnTo>
                    <a:pt x="353733" y="188849"/>
                  </a:lnTo>
                  <a:lnTo>
                    <a:pt x="357873" y="196151"/>
                  </a:lnTo>
                  <a:lnTo>
                    <a:pt x="359321" y="198691"/>
                  </a:lnTo>
                  <a:lnTo>
                    <a:pt x="359664" y="198882"/>
                  </a:lnTo>
                  <a:lnTo>
                    <a:pt x="362204" y="199961"/>
                  </a:lnTo>
                  <a:lnTo>
                    <a:pt x="359092" y="198691"/>
                  </a:lnTo>
                  <a:lnTo>
                    <a:pt x="359371" y="199961"/>
                  </a:lnTo>
                  <a:lnTo>
                    <a:pt x="359956" y="202501"/>
                  </a:lnTo>
                  <a:lnTo>
                    <a:pt x="360299" y="203771"/>
                  </a:lnTo>
                  <a:lnTo>
                    <a:pt x="359435" y="205041"/>
                  </a:lnTo>
                  <a:lnTo>
                    <a:pt x="358736" y="205041"/>
                  </a:lnTo>
                  <a:lnTo>
                    <a:pt x="360121" y="206311"/>
                  </a:lnTo>
                  <a:lnTo>
                    <a:pt x="359613" y="207568"/>
                  </a:lnTo>
                  <a:lnTo>
                    <a:pt x="358813" y="208749"/>
                  </a:lnTo>
                  <a:lnTo>
                    <a:pt x="358622" y="208749"/>
                  </a:lnTo>
                  <a:lnTo>
                    <a:pt x="357174" y="207568"/>
                  </a:lnTo>
                  <a:lnTo>
                    <a:pt x="355460" y="202501"/>
                  </a:lnTo>
                  <a:lnTo>
                    <a:pt x="346811" y="203771"/>
                  </a:lnTo>
                  <a:lnTo>
                    <a:pt x="350266" y="210121"/>
                  </a:lnTo>
                  <a:lnTo>
                    <a:pt x="349059" y="210121"/>
                  </a:lnTo>
                  <a:lnTo>
                    <a:pt x="348716" y="211391"/>
                  </a:lnTo>
                  <a:lnTo>
                    <a:pt x="346989" y="211391"/>
                  </a:lnTo>
                  <a:lnTo>
                    <a:pt x="345516" y="207073"/>
                  </a:lnTo>
                  <a:lnTo>
                    <a:pt x="345440" y="206857"/>
                  </a:lnTo>
                  <a:lnTo>
                    <a:pt x="345325" y="206514"/>
                  </a:lnTo>
                  <a:lnTo>
                    <a:pt x="345262" y="206311"/>
                  </a:lnTo>
                  <a:lnTo>
                    <a:pt x="344449" y="206311"/>
                  </a:lnTo>
                  <a:lnTo>
                    <a:pt x="344449" y="225094"/>
                  </a:lnTo>
                  <a:lnTo>
                    <a:pt x="340766" y="224091"/>
                  </a:lnTo>
                  <a:lnTo>
                    <a:pt x="338340" y="221551"/>
                  </a:lnTo>
                  <a:lnTo>
                    <a:pt x="339204" y="219011"/>
                  </a:lnTo>
                  <a:lnTo>
                    <a:pt x="341401" y="221551"/>
                  </a:lnTo>
                  <a:lnTo>
                    <a:pt x="344449" y="225094"/>
                  </a:lnTo>
                  <a:lnTo>
                    <a:pt x="344449" y="206311"/>
                  </a:lnTo>
                  <a:lnTo>
                    <a:pt x="342315" y="206311"/>
                  </a:lnTo>
                  <a:lnTo>
                    <a:pt x="342214" y="207073"/>
                  </a:lnTo>
                  <a:lnTo>
                    <a:pt x="342150" y="207568"/>
                  </a:lnTo>
                  <a:lnTo>
                    <a:pt x="339026" y="207568"/>
                  </a:lnTo>
                  <a:lnTo>
                    <a:pt x="339902" y="211391"/>
                  </a:lnTo>
                  <a:lnTo>
                    <a:pt x="341109" y="212661"/>
                  </a:lnTo>
                  <a:lnTo>
                    <a:pt x="337134" y="211391"/>
                  </a:lnTo>
                  <a:lnTo>
                    <a:pt x="333489" y="208851"/>
                  </a:lnTo>
                  <a:lnTo>
                    <a:pt x="329349" y="210121"/>
                  </a:lnTo>
                  <a:lnTo>
                    <a:pt x="327126" y="208851"/>
                  </a:lnTo>
                  <a:lnTo>
                    <a:pt x="326364" y="210121"/>
                  </a:lnTo>
                  <a:lnTo>
                    <a:pt x="326072" y="210591"/>
                  </a:lnTo>
                  <a:lnTo>
                    <a:pt x="327279" y="211391"/>
                  </a:lnTo>
                  <a:lnTo>
                    <a:pt x="326936" y="211391"/>
                  </a:lnTo>
                  <a:lnTo>
                    <a:pt x="327279" y="212661"/>
                  </a:lnTo>
                  <a:lnTo>
                    <a:pt x="327279" y="213931"/>
                  </a:lnTo>
                  <a:lnTo>
                    <a:pt x="327444" y="213931"/>
                  </a:lnTo>
                  <a:lnTo>
                    <a:pt x="327774" y="215112"/>
                  </a:lnTo>
                  <a:lnTo>
                    <a:pt x="329082" y="216382"/>
                  </a:lnTo>
                  <a:lnTo>
                    <a:pt x="330390" y="216382"/>
                  </a:lnTo>
                  <a:lnTo>
                    <a:pt x="330479" y="219011"/>
                  </a:lnTo>
                  <a:lnTo>
                    <a:pt x="330555" y="221551"/>
                  </a:lnTo>
                  <a:lnTo>
                    <a:pt x="335749" y="225361"/>
                  </a:lnTo>
                  <a:lnTo>
                    <a:pt x="337299" y="229171"/>
                  </a:lnTo>
                  <a:lnTo>
                    <a:pt x="335915" y="231711"/>
                  </a:lnTo>
                  <a:lnTo>
                    <a:pt x="338162" y="235521"/>
                  </a:lnTo>
                  <a:lnTo>
                    <a:pt x="341795" y="234251"/>
                  </a:lnTo>
                  <a:lnTo>
                    <a:pt x="341452" y="235521"/>
                  </a:lnTo>
                  <a:lnTo>
                    <a:pt x="342150" y="236791"/>
                  </a:lnTo>
                  <a:lnTo>
                    <a:pt x="342658" y="238061"/>
                  </a:lnTo>
                  <a:lnTo>
                    <a:pt x="342493" y="238061"/>
                  </a:lnTo>
                  <a:lnTo>
                    <a:pt x="342328" y="239229"/>
                  </a:lnTo>
                  <a:lnTo>
                    <a:pt x="338518" y="236791"/>
                  </a:lnTo>
                  <a:lnTo>
                    <a:pt x="335051" y="235775"/>
                  </a:lnTo>
                  <a:lnTo>
                    <a:pt x="335051" y="241871"/>
                  </a:lnTo>
                  <a:lnTo>
                    <a:pt x="333324" y="241871"/>
                  </a:lnTo>
                  <a:lnTo>
                    <a:pt x="332066" y="239229"/>
                  </a:lnTo>
                  <a:lnTo>
                    <a:pt x="334213" y="239229"/>
                  </a:lnTo>
                  <a:lnTo>
                    <a:pt x="334467" y="238315"/>
                  </a:lnTo>
                  <a:lnTo>
                    <a:pt x="334695" y="239229"/>
                  </a:lnTo>
                  <a:lnTo>
                    <a:pt x="335051" y="241871"/>
                  </a:lnTo>
                  <a:lnTo>
                    <a:pt x="335051" y="235775"/>
                  </a:lnTo>
                  <a:lnTo>
                    <a:pt x="334848" y="235712"/>
                  </a:lnTo>
                  <a:lnTo>
                    <a:pt x="334886" y="235521"/>
                  </a:lnTo>
                  <a:lnTo>
                    <a:pt x="334492" y="235521"/>
                  </a:lnTo>
                  <a:lnTo>
                    <a:pt x="334492" y="237693"/>
                  </a:lnTo>
                  <a:lnTo>
                    <a:pt x="334213" y="235712"/>
                  </a:lnTo>
                  <a:lnTo>
                    <a:pt x="334365" y="236791"/>
                  </a:lnTo>
                  <a:lnTo>
                    <a:pt x="334492" y="237693"/>
                  </a:lnTo>
                  <a:lnTo>
                    <a:pt x="334492" y="235521"/>
                  </a:lnTo>
                  <a:lnTo>
                    <a:pt x="334187" y="235521"/>
                  </a:lnTo>
                  <a:lnTo>
                    <a:pt x="329349" y="235521"/>
                  </a:lnTo>
                  <a:lnTo>
                    <a:pt x="326415" y="234251"/>
                  </a:lnTo>
                  <a:lnTo>
                    <a:pt x="331939" y="240601"/>
                  </a:lnTo>
                  <a:lnTo>
                    <a:pt x="328485" y="241871"/>
                  </a:lnTo>
                  <a:lnTo>
                    <a:pt x="326936" y="246951"/>
                  </a:lnTo>
                  <a:lnTo>
                    <a:pt x="329692" y="248221"/>
                  </a:lnTo>
                  <a:lnTo>
                    <a:pt x="337299" y="248221"/>
                  </a:lnTo>
                  <a:lnTo>
                    <a:pt x="357708" y="248221"/>
                  </a:lnTo>
                  <a:lnTo>
                    <a:pt x="357987" y="248221"/>
                  </a:lnTo>
                  <a:lnTo>
                    <a:pt x="358571" y="245681"/>
                  </a:lnTo>
                  <a:lnTo>
                    <a:pt x="356019" y="242874"/>
                  </a:lnTo>
                  <a:lnTo>
                    <a:pt x="356019" y="242646"/>
                  </a:lnTo>
                  <a:lnTo>
                    <a:pt x="356146" y="238061"/>
                  </a:lnTo>
                  <a:lnTo>
                    <a:pt x="362546" y="238061"/>
                  </a:lnTo>
                  <a:lnTo>
                    <a:pt x="355282" y="231711"/>
                  </a:lnTo>
                  <a:lnTo>
                    <a:pt x="354939" y="231711"/>
                  </a:lnTo>
                  <a:lnTo>
                    <a:pt x="354939" y="242646"/>
                  </a:lnTo>
                  <a:lnTo>
                    <a:pt x="354533" y="244411"/>
                  </a:lnTo>
                  <a:lnTo>
                    <a:pt x="354253" y="245681"/>
                  </a:lnTo>
                  <a:lnTo>
                    <a:pt x="351129" y="243141"/>
                  </a:lnTo>
                  <a:lnTo>
                    <a:pt x="350672" y="245681"/>
                  </a:lnTo>
                  <a:lnTo>
                    <a:pt x="350443" y="246951"/>
                  </a:lnTo>
                  <a:lnTo>
                    <a:pt x="348195" y="245681"/>
                  </a:lnTo>
                  <a:lnTo>
                    <a:pt x="347853" y="245681"/>
                  </a:lnTo>
                  <a:lnTo>
                    <a:pt x="350443" y="244411"/>
                  </a:lnTo>
                  <a:lnTo>
                    <a:pt x="350354" y="243141"/>
                  </a:lnTo>
                  <a:lnTo>
                    <a:pt x="350266" y="241871"/>
                  </a:lnTo>
                  <a:lnTo>
                    <a:pt x="348881" y="240601"/>
                  </a:lnTo>
                  <a:lnTo>
                    <a:pt x="352513" y="240601"/>
                  </a:lnTo>
                  <a:lnTo>
                    <a:pt x="350964" y="238061"/>
                  </a:lnTo>
                  <a:lnTo>
                    <a:pt x="350850" y="236791"/>
                  </a:lnTo>
                  <a:lnTo>
                    <a:pt x="350735" y="235521"/>
                  </a:lnTo>
                  <a:lnTo>
                    <a:pt x="350621" y="234251"/>
                  </a:lnTo>
                  <a:lnTo>
                    <a:pt x="354418" y="238061"/>
                  </a:lnTo>
                  <a:lnTo>
                    <a:pt x="353733" y="240601"/>
                  </a:lnTo>
                  <a:lnTo>
                    <a:pt x="354482" y="241871"/>
                  </a:lnTo>
                  <a:lnTo>
                    <a:pt x="354939" y="242646"/>
                  </a:lnTo>
                  <a:lnTo>
                    <a:pt x="354939" y="231711"/>
                  </a:lnTo>
                  <a:lnTo>
                    <a:pt x="354418" y="231711"/>
                  </a:lnTo>
                  <a:lnTo>
                    <a:pt x="352348" y="234251"/>
                  </a:lnTo>
                  <a:lnTo>
                    <a:pt x="351650" y="232981"/>
                  </a:lnTo>
                  <a:lnTo>
                    <a:pt x="350100" y="232981"/>
                  </a:lnTo>
                  <a:lnTo>
                    <a:pt x="350100" y="231711"/>
                  </a:lnTo>
                  <a:lnTo>
                    <a:pt x="345948" y="226631"/>
                  </a:lnTo>
                  <a:lnTo>
                    <a:pt x="346049" y="229628"/>
                  </a:lnTo>
                  <a:lnTo>
                    <a:pt x="346125" y="231711"/>
                  </a:lnTo>
                  <a:lnTo>
                    <a:pt x="344741" y="231711"/>
                  </a:lnTo>
                  <a:lnTo>
                    <a:pt x="343700" y="230441"/>
                  </a:lnTo>
                  <a:lnTo>
                    <a:pt x="342493" y="230441"/>
                  </a:lnTo>
                  <a:lnTo>
                    <a:pt x="345135" y="225882"/>
                  </a:lnTo>
                  <a:lnTo>
                    <a:pt x="345770" y="226631"/>
                  </a:lnTo>
                  <a:lnTo>
                    <a:pt x="345262" y="221551"/>
                  </a:lnTo>
                  <a:lnTo>
                    <a:pt x="345770" y="222821"/>
                  </a:lnTo>
                  <a:lnTo>
                    <a:pt x="350443" y="222821"/>
                  </a:lnTo>
                  <a:lnTo>
                    <a:pt x="348538" y="219011"/>
                  </a:lnTo>
                  <a:lnTo>
                    <a:pt x="349580" y="219011"/>
                  </a:lnTo>
                  <a:lnTo>
                    <a:pt x="353898" y="221551"/>
                  </a:lnTo>
                  <a:lnTo>
                    <a:pt x="356323" y="217741"/>
                  </a:lnTo>
                  <a:lnTo>
                    <a:pt x="357098" y="215468"/>
                  </a:lnTo>
                  <a:lnTo>
                    <a:pt x="357174" y="215214"/>
                  </a:lnTo>
                  <a:lnTo>
                    <a:pt x="359257" y="217741"/>
                  </a:lnTo>
                  <a:lnTo>
                    <a:pt x="361276" y="217741"/>
                  </a:lnTo>
                  <a:lnTo>
                    <a:pt x="359956" y="219011"/>
                  </a:lnTo>
                  <a:lnTo>
                    <a:pt x="362724" y="220281"/>
                  </a:lnTo>
                  <a:lnTo>
                    <a:pt x="365480" y="221551"/>
                  </a:lnTo>
                  <a:lnTo>
                    <a:pt x="368769" y="222821"/>
                  </a:lnTo>
                  <a:lnTo>
                    <a:pt x="369455" y="224091"/>
                  </a:lnTo>
                  <a:lnTo>
                    <a:pt x="369595" y="225094"/>
                  </a:lnTo>
                  <a:lnTo>
                    <a:pt x="369633" y="225361"/>
                  </a:lnTo>
                  <a:lnTo>
                    <a:pt x="369290" y="226631"/>
                  </a:lnTo>
                  <a:lnTo>
                    <a:pt x="369290" y="239331"/>
                  </a:lnTo>
                  <a:lnTo>
                    <a:pt x="368947" y="240601"/>
                  </a:lnTo>
                  <a:lnTo>
                    <a:pt x="368427" y="240601"/>
                  </a:lnTo>
                  <a:lnTo>
                    <a:pt x="369290" y="239331"/>
                  </a:lnTo>
                  <a:lnTo>
                    <a:pt x="369290" y="226631"/>
                  </a:lnTo>
                  <a:lnTo>
                    <a:pt x="367728" y="226631"/>
                  </a:lnTo>
                  <a:lnTo>
                    <a:pt x="367995" y="227901"/>
                  </a:lnTo>
                  <a:lnTo>
                    <a:pt x="368427" y="229171"/>
                  </a:lnTo>
                  <a:lnTo>
                    <a:pt x="368249" y="229171"/>
                  </a:lnTo>
                  <a:lnTo>
                    <a:pt x="367906" y="227901"/>
                  </a:lnTo>
                  <a:lnTo>
                    <a:pt x="367728" y="226631"/>
                  </a:lnTo>
                  <a:lnTo>
                    <a:pt x="367385" y="226631"/>
                  </a:lnTo>
                  <a:lnTo>
                    <a:pt x="364096" y="226631"/>
                  </a:lnTo>
                  <a:lnTo>
                    <a:pt x="362724" y="230441"/>
                  </a:lnTo>
                  <a:lnTo>
                    <a:pt x="362204" y="229171"/>
                  </a:lnTo>
                  <a:lnTo>
                    <a:pt x="359956" y="227901"/>
                  </a:lnTo>
                  <a:lnTo>
                    <a:pt x="358571" y="227901"/>
                  </a:lnTo>
                  <a:lnTo>
                    <a:pt x="357708" y="231711"/>
                  </a:lnTo>
                  <a:lnTo>
                    <a:pt x="355282" y="231711"/>
                  </a:lnTo>
                  <a:lnTo>
                    <a:pt x="360299" y="234251"/>
                  </a:lnTo>
                  <a:lnTo>
                    <a:pt x="360984" y="235521"/>
                  </a:lnTo>
                  <a:lnTo>
                    <a:pt x="362546" y="238061"/>
                  </a:lnTo>
                  <a:lnTo>
                    <a:pt x="363829" y="235712"/>
                  </a:lnTo>
                  <a:lnTo>
                    <a:pt x="363931" y="235521"/>
                  </a:lnTo>
                  <a:lnTo>
                    <a:pt x="364451" y="236791"/>
                  </a:lnTo>
                  <a:lnTo>
                    <a:pt x="365658" y="236791"/>
                  </a:lnTo>
                  <a:lnTo>
                    <a:pt x="366344" y="238061"/>
                  </a:lnTo>
                  <a:lnTo>
                    <a:pt x="366991" y="239229"/>
                  </a:lnTo>
                  <a:lnTo>
                    <a:pt x="367728" y="240601"/>
                  </a:lnTo>
                  <a:lnTo>
                    <a:pt x="365137" y="240601"/>
                  </a:lnTo>
                  <a:lnTo>
                    <a:pt x="367042" y="244411"/>
                  </a:lnTo>
                  <a:lnTo>
                    <a:pt x="361848" y="244411"/>
                  </a:lnTo>
                  <a:lnTo>
                    <a:pt x="359257" y="245681"/>
                  </a:lnTo>
                  <a:lnTo>
                    <a:pt x="359130" y="248437"/>
                  </a:lnTo>
                  <a:lnTo>
                    <a:pt x="359092" y="249491"/>
                  </a:lnTo>
                  <a:lnTo>
                    <a:pt x="357949" y="248437"/>
                  </a:lnTo>
                  <a:lnTo>
                    <a:pt x="357657" y="248437"/>
                  </a:lnTo>
                  <a:lnTo>
                    <a:pt x="337451" y="248437"/>
                  </a:lnTo>
                  <a:lnTo>
                    <a:pt x="339204" y="250761"/>
                  </a:lnTo>
                  <a:lnTo>
                    <a:pt x="340245" y="250761"/>
                  </a:lnTo>
                  <a:lnTo>
                    <a:pt x="339902" y="253301"/>
                  </a:lnTo>
                  <a:lnTo>
                    <a:pt x="340410" y="254571"/>
                  </a:lnTo>
                  <a:lnTo>
                    <a:pt x="343179" y="255841"/>
                  </a:lnTo>
                  <a:lnTo>
                    <a:pt x="343471" y="254787"/>
                  </a:lnTo>
                  <a:lnTo>
                    <a:pt x="343522" y="254571"/>
                  </a:lnTo>
                  <a:lnTo>
                    <a:pt x="343877" y="254571"/>
                  </a:lnTo>
                  <a:lnTo>
                    <a:pt x="343979" y="255358"/>
                  </a:lnTo>
                  <a:lnTo>
                    <a:pt x="344043" y="255841"/>
                  </a:lnTo>
                  <a:lnTo>
                    <a:pt x="344220" y="257111"/>
                  </a:lnTo>
                  <a:lnTo>
                    <a:pt x="348018" y="259651"/>
                  </a:lnTo>
                  <a:lnTo>
                    <a:pt x="349923" y="255841"/>
                  </a:lnTo>
                  <a:lnTo>
                    <a:pt x="352005" y="259651"/>
                  </a:lnTo>
                  <a:lnTo>
                    <a:pt x="358571" y="259651"/>
                  </a:lnTo>
                  <a:lnTo>
                    <a:pt x="356527" y="260807"/>
                  </a:lnTo>
                  <a:lnTo>
                    <a:pt x="356247" y="260807"/>
                  </a:lnTo>
                  <a:lnTo>
                    <a:pt x="357124" y="262191"/>
                  </a:lnTo>
                  <a:lnTo>
                    <a:pt x="370674" y="262191"/>
                  </a:lnTo>
                  <a:lnTo>
                    <a:pt x="374307" y="262191"/>
                  </a:lnTo>
                  <a:lnTo>
                    <a:pt x="374243" y="261962"/>
                  </a:lnTo>
                  <a:lnTo>
                    <a:pt x="374307" y="260578"/>
                  </a:lnTo>
                  <a:lnTo>
                    <a:pt x="374307" y="258381"/>
                  </a:lnTo>
                  <a:lnTo>
                    <a:pt x="373951" y="257111"/>
                  </a:lnTo>
                  <a:lnTo>
                    <a:pt x="360121" y="257111"/>
                  </a:lnTo>
                  <a:lnTo>
                    <a:pt x="362546" y="259651"/>
                  </a:lnTo>
                  <a:lnTo>
                    <a:pt x="361162" y="259651"/>
                  </a:lnTo>
                  <a:lnTo>
                    <a:pt x="359257" y="258381"/>
                  </a:lnTo>
                  <a:lnTo>
                    <a:pt x="359117" y="258635"/>
                  </a:lnTo>
                  <a:lnTo>
                    <a:pt x="356489" y="254571"/>
                  </a:lnTo>
                  <a:lnTo>
                    <a:pt x="353898" y="252031"/>
                  </a:lnTo>
                  <a:lnTo>
                    <a:pt x="355117" y="252031"/>
                  </a:lnTo>
                  <a:lnTo>
                    <a:pt x="355803" y="250761"/>
                  </a:lnTo>
                  <a:lnTo>
                    <a:pt x="356323" y="252031"/>
                  </a:lnTo>
                  <a:lnTo>
                    <a:pt x="357098" y="250761"/>
                  </a:lnTo>
                  <a:lnTo>
                    <a:pt x="356489" y="253301"/>
                  </a:lnTo>
                  <a:lnTo>
                    <a:pt x="357009" y="252031"/>
                  </a:lnTo>
                  <a:lnTo>
                    <a:pt x="357530" y="252031"/>
                  </a:lnTo>
                  <a:lnTo>
                    <a:pt x="358228" y="250761"/>
                  </a:lnTo>
                  <a:lnTo>
                    <a:pt x="364096" y="253301"/>
                  </a:lnTo>
                  <a:lnTo>
                    <a:pt x="358914" y="255841"/>
                  </a:lnTo>
                  <a:lnTo>
                    <a:pt x="373608" y="255841"/>
                  </a:lnTo>
                  <a:lnTo>
                    <a:pt x="374472" y="255841"/>
                  </a:lnTo>
                  <a:lnTo>
                    <a:pt x="373900" y="254787"/>
                  </a:lnTo>
                  <a:lnTo>
                    <a:pt x="373786" y="254571"/>
                  </a:lnTo>
                  <a:lnTo>
                    <a:pt x="376364" y="255358"/>
                  </a:lnTo>
                  <a:lnTo>
                    <a:pt x="375805" y="255841"/>
                  </a:lnTo>
                  <a:lnTo>
                    <a:pt x="374307" y="257111"/>
                  </a:lnTo>
                  <a:lnTo>
                    <a:pt x="377825" y="260807"/>
                  </a:lnTo>
                  <a:lnTo>
                    <a:pt x="377952" y="260807"/>
                  </a:lnTo>
                  <a:lnTo>
                    <a:pt x="377418" y="264731"/>
                  </a:lnTo>
                  <a:lnTo>
                    <a:pt x="374307" y="260578"/>
                  </a:lnTo>
                  <a:lnTo>
                    <a:pt x="374307" y="262191"/>
                  </a:lnTo>
                  <a:lnTo>
                    <a:pt x="373126" y="263055"/>
                  </a:lnTo>
                  <a:lnTo>
                    <a:pt x="372579" y="263461"/>
                  </a:lnTo>
                  <a:lnTo>
                    <a:pt x="373443" y="263461"/>
                  </a:lnTo>
                  <a:lnTo>
                    <a:pt x="373951" y="264731"/>
                  </a:lnTo>
                  <a:lnTo>
                    <a:pt x="373494" y="265861"/>
                  </a:lnTo>
                  <a:lnTo>
                    <a:pt x="374319" y="265861"/>
                  </a:lnTo>
                  <a:lnTo>
                    <a:pt x="375856" y="267271"/>
                  </a:lnTo>
                  <a:lnTo>
                    <a:pt x="377939" y="267271"/>
                  </a:lnTo>
                  <a:lnTo>
                    <a:pt x="376478" y="269646"/>
                  </a:lnTo>
                  <a:lnTo>
                    <a:pt x="376377" y="269811"/>
                  </a:lnTo>
                  <a:lnTo>
                    <a:pt x="375856" y="269811"/>
                  </a:lnTo>
                  <a:lnTo>
                    <a:pt x="374472" y="268363"/>
                  </a:lnTo>
                  <a:lnTo>
                    <a:pt x="374472" y="269811"/>
                  </a:lnTo>
                  <a:lnTo>
                    <a:pt x="374269" y="269963"/>
                  </a:lnTo>
                  <a:lnTo>
                    <a:pt x="374396" y="269646"/>
                  </a:lnTo>
                  <a:lnTo>
                    <a:pt x="374472" y="269811"/>
                  </a:lnTo>
                  <a:lnTo>
                    <a:pt x="374472" y="268363"/>
                  </a:lnTo>
                  <a:lnTo>
                    <a:pt x="373443" y="267271"/>
                  </a:lnTo>
                  <a:lnTo>
                    <a:pt x="373265" y="267271"/>
                  </a:lnTo>
                  <a:lnTo>
                    <a:pt x="372745" y="266179"/>
                  </a:lnTo>
                  <a:lnTo>
                    <a:pt x="372745" y="273621"/>
                  </a:lnTo>
                  <a:lnTo>
                    <a:pt x="372313" y="274675"/>
                  </a:lnTo>
                  <a:lnTo>
                    <a:pt x="372262" y="274815"/>
                  </a:lnTo>
                  <a:lnTo>
                    <a:pt x="371195" y="272351"/>
                  </a:lnTo>
                  <a:lnTo>
                    <a:pt x="371805" y="271881"/>
                  </a:lnTo>
                  <a:lnTo>
                    <a:pt x="372745" y="273621"/>
                  </a:lnTo>
                  <a:lnTo>
                    <a:pt x="372745" y="266179"/>
                  </a:lnTo>
                  <a:lnTo>
                    <a:pt x="372059" y="264731"/>
                  </a:lnTo>
                  <a:lnTo>
                    <a:pt x="371144" y="263055"/>
                  </a:lnTo>
                  <a:lnTo>
                    <a:pt x="360641" y="263055"/>
                  </a:lnTo>
                  <a:lnTo>
                    <a:pt x="360641" y="277431"/>
                  </a:lnTo>
                  <a:lnTo>
                    <a:pt x="360299" y="277431"/>
                  </a:lnTo>
                  <a:lnTo>
                    <a:pt x="360299" y="285051"/>
                  </a:lnTo>
                  <a:lnTo>
                    <a:pt x="356844" y="282397"/>
                  </a:lnTo>
                  <a:lnTo>
                    <a:pt x="355803" y="281673"/>
                  </a:lnTo>
                  <a:lnTo>
                    <a:pt x="355803" y="291401"/>
                  </a:lnTo>
                  <a:lnTo>
                    <a:pt x="354761" y="292671"/>
                  </a:lnTo>
                  <a:lnTo>
                    <a:pt x="353898" y="292671"/>
                  </a:lnTo>
                  <a:lnTo>
                    <a:pt x="353733" y="292430"/>
                  </a:lnTo>
                  <a:lnTo>
                    <a:pt x="353733" y="295211"/>
                  </a:lnTo>
                  <a:lnTo>
                    <a:pt x="352704" y="297713"/>
                  </a:lnTo>
                  <a:lnTo>
                    <a:pt x="352336" y="297713"/>
                  </a:lnTo>
                  <a:lnTo>
                    <a:pt x="352171" y="296481"/>
                  </a:lnTo>
                  <a:lnTo>
                    <a:pt x="352869" y="293941"/>
                  </a:lnTo>
                  <a:lnTo>
                    <a:pt x="352005" y="292671"/>
                  </a:lnTo>
                  <a:lnTo>
                    <a:pt x="353555" y="292671"/>
                  </a:lnTo>
                  <a:lnTo>
                    <a:pt x="353034" y="293941"/>
                  </a:lnTo>
                  <a:lnTo>
                    <a:pt x="353733" y="295211"/>
                  </a:lnTo>
                  <a:lnTo>
                    <a:pt x="353733" y="292430"/>
                  </a:lnTo>
                  <a:lnTo>
                    <a:pt x="351307" y="288861"/>
                  </a:lnTo>
                  <a:lnTo>
                    <a:pt x="353034" y="288861"/>
                  </a:lnTo>
                  <a:lnTo>
                    <a:pt x="353225" y="288239"/>
                  </a:lnTo>
                  <a:lnTo>
                    <a:pt x="353834" y="286258"/>
                  </a:lnTo>
                  <a:lnTo>
                    <a:pt x="355117" y="287591"/>
                  </a:lnTo>
                  <a:lnTo>
                    <a:pt x="353428" y="287591"/>
                  </a:lnTo>
                  <a:lnTo>
                    <a:pt x="353225" y="288239"/>
                  </a:lnTo>
                  <a:lnTo>
                    <a:pt x="355803" y="291401"/>
                  </a:lnTo>
                  <a:lnTo>
                    <a:pt x="355803" y="281673"/>
                  </a:lnTo>
                  <a:lnTo>
                    <a:pt x="353377" y="279971"/>
                  </a:lnTo>
                  <a:lnTo>
                    <a:pt x="355193" y="281241"/>
                  </a:lnTo>
                  <a:lnTo>
                    <a:pt x="355625" y="281241"/>
                  </a:lnTo>
                  <a:lnTo>
                    <a:pt x="357873" y="278701"/>
                  </a:lnTo>
                  <a:lnTo>
                    <a:pt x="357873" y="281241"/>
                  </a:lnTo>
                  <a:lnTo>
                    <a:pt x="360299" y="285051"/>
                  </a:lnTo>
                  <a:lnTo>
                    <a:pt x="360299" y="277431"/>
                  </a:lnTo>
                  <a:lnTo>
                    <a:pt x="358051" y="277431"/>
                  </a:lnTo>
                  <a:lnTo>
                    <a:pt x="356489" y="276161"/>
                  </a:lnTo>
                  <a:lnTo>
                    <a:pt x="354761" y="276161"/>
                  </a:lnTo>
                  <a:lnTo>
                    <a:pt x="355498" y="274815"/>
                  </a:lnTo>
                  <a:lnTo>
                    <a:pt x="355790" y="274815"/>
                  </a:lnTo>
                  <a:lnTo>
                    <a:pt x="355625" y="273621"/>
                  </a:lnTo>
                  <a:lnTo>
                    <a:pt x="356146" y="273621"/>
                  </a:lnTo>
                  <a:lnTo>
                    <a:pt x="356844" y="272351"/>
                  </a:lnTo>
                  <a:lnTo>
                    <a:pt x="357530" y="272351"/>
                  </a:lnTo>
                  <a:lnTo>
                    <a:pt x="358394" y="273621"/>
                  </a:lnTo>
                  <a:lnTo>
                    <a:pt x="358978" y="274675"/>
                  </a:lnTo>
                  <a:lnTo>
                    <a:pt x="359041" y="274815"/>
                  </a:lnTo>
                  <a:lnTo>
                    <a:pt x="360641" y="277431"/>
                  </a:lnTo>
                  <a:lnTo>
                    <a:pt x="360641" y="263055"/>
                  </a:lnTo>
                  <a:lnTo>
                    <a:pt x="357670" y="263055"/>
                  </a:lnTo>
                  <a:lnTo>
                    <a:pt x="359460" y="265861"/>
                  </a:lnTo>
                  <a:lnTo>
                    <a:pt x="360349" y="267271"/>
                  </a:lnTo>
                  <a:lnTo>
                    <a:pt x="359613" y="267271"/>
                  </a:lnTo>
                  <a:lnTo>
                    <a:pt x="358051" y="268541"/>
                  </a:lnTo>
                  <a:lnTo>
                    <a:pt x="359257" y="269811"/>
                  </a:lnTo>
                  <a:lnTo>
                    <a:pt x="357009" y="271081"/>
                  </a:lnTo>
                  <a:lnTo>
                    <a:pt x="357873" y="268541"/>
                  </a:lnTo>
                  <a:lnTo>
                    <a:pt x="353733" y="264731"/>
                  </a:lnTo>
                  <a:lnTo>
                    <a:pt x="353733" y="276161"/>
                  </a:lnTo>
                  <a:lnTo>
                    <a:pt x="353377" y="277431"/>
                  </a:lnTo>
                  <a:lnTo>
                    <a:pt x="352869" y="277431"/>
                  </a:lnTo>
                  <a:lnTo>
                    <a:pt x="352539" y="278460"/>
                  </a:lnTo>
                  <a:lnTo>
                    <a:pt x="352463" y="278701"/>
                  </a:lnTo>
                  <a:lnTo>
                    <a:pt x="352056" y="279971"/>
                  </a:lnTo>
                  <a:lnTo>
                    <a:pt x="351650" y="281241"/>
                  </a:lnTo>
                  <a:lnTo>
                    <a:pt x="353199" y="281241"/>
                  </a:lnTo>
                  <a:lnTo>
                    <a:pt x="352869" y="283781"/>
                  </a:lnTo>
                  <a:lnTo>
                    <a:pt x="352818" y="284086"/>
                  </a:lnTo>
                  <a:lnTo>
                    <a:pt x="347332" y="285051"/>
                  </a:lnTo>
                  <a:lnTo>
                    <a:pt x="347268" y="283781"/>
                  </a:lnTo>
                  <a:lnTo>
                    <a:pt x="347154" y="281241"/>
                  </a:lnTo>
                  <a:lnTo>
                    <a:pt x="349923" y="278701"/>
                  </a:lnTo>
                  <a:lnTo>
                    <a:pt x="349834" y="277431"/>
                  </a:lnTo>
                  <a:lnTo>
                    <a:pt x="349758" y="276161"/>
                  </a:lnTo>
                  <a:lnTo>
                    <a:pt x="350786" y="276161"/>
                  </a:lnTo>
                  <a:lnTo>
                    <a:pt x="351129" y="274878"/>
                  </a:lnTo>
                  <a:lnTo>
                    <a:pt x="351307" y="276161"/>
                  </a:lnTo>
                  <a:lnTo>
                    <a:pt x="352513" y="277431"/>
                  </a:lnTo>
                  <a:lnTo>
                    <a:pt x="353733" y="276161"/>
                  </a:lnTo>
                  <a:lnTo>
                    <a:pt x="353733" y="264731"/>
                  </a:lnTo>
                  <a:lnTo>
                    <a:pt x="350189" y="265861"/>
                  </a:lnTo>
                  <a:lnTo>
                    <a:pt x="349605" y="265861"/>
                  </a:lnTo>
                  <a:lnTo>
                    <a:pt x="345770" y="262191"/>
                  </a:lnTo>
                  <a:lnTo>
                    <a:pt x="344741" y="260032"/>
                  </a:lnTo>
                  <a:lnTo>
                    <a:pt x="344741" y="271081"/>
                  </a:lnTo>
                  <a:lnTo>
                    <a:pt x="342658" y="272351"/>
                  </a:lnTo>
                  <a:lnTo>
                    <a:pt x="342493" y="272262"/>
                  </a:lnTo>
                  <a:lnTo>
                    <a:pt x="342493" y="312991"/>
                  </a:lnTo>
                  <a:lnTo>
                    <a:pt x="342493" y="314261"/>
                  </a:lnTo>
                  <a:lnTo>
                    <a:pt x="341972" y="312991"/>
                  </a:lnTo>
                  <a:lnTo>
                    <a:pt x="342493" y="312991"/>
                  </a:lnTo>
                  <a:lnTo>
                    <a:pt x="342493" y="272262"/>
                  </a:lnTo>
                  <a:lnTo>
                    <a:pt x="340410" y="271081"/>
                  </a:lnTo>
                  <a:lnTo>
                    <a:pt x="343890" y="269811"/>
                  </a:lnTo>
                  <a:lnTo>
                    <a:pt x="344220" y="269811"/>
                  </a:lnTo>
                  <a:lnTo>
                    <a:pt x="344741" y="271081"/>
                  </a:lnTo>
                  <a:lnTo>
                    <a:pt x="344741" y="260032"/>
                  </a:lnTo>
                  <a:lnTo>
                    <a:pt x="343357" y="257111"/>
                  </a:lnTo>
                  <a:lnTo>
                    <a:pt x="340309" y="255841"/>
                  </a:lnTo>
                  <a:lnTo>
                    <a:pt x="339039" y="257111"/>
                  </a:lnTo>
                  <a:lnTo>
                    <a:pt x="341884" y="260807"/>
                  </a:lnTo>
                  <a:lnTo>
                    <a:pt x="342049" y="260807"/>
                  </a:lnTo>
                  <a:lnTo>
                    <a:pt x="341109" y="262191"/>
                  </a:lnTo>
                  <a:lnTo>
                    <a:pt x="340410" y="263461"/>
                  </a:lnTo>
                  <a:lnTo>
                    <a:pt x="338518" y="262191"/>
                  </a:lnTo>
                  <a:lnTo>
                    <a:pt x="337820" y="263461"/>
                  </a:lnTo>
                  <a:lnTo>
                    <a:pt x="337997" y="264731"/>
                  </a:lnTo>
                  <a:lnTo>
                    <a:pt x="337845" y="265861"/>
                  </a:lnTo>
                  <a:lnTo>
                    <a:pt x="336791" y="267271"/>
                  </a:lnTo>
                  <a:lnTo>
                    <a:pt x="337477" y="268541"/>
                  </a:lnTo>
                  <a:lnTo>
                    <a:pt x="337578" y="269963"/>
                  </a:lnTo>
                  <a:lnTo>
                    <a:pt x="337654" y="271081"/>
                  </a:lnTo>
                  <a:lnTo>
                    <a:pt x="339902" y="268541"/>
                  </a:lnTo>
                  <a:lnTo>
                    <a:pt x="339039" y="269646"/>
                  </a:lnTo>
                  <a:lnTo>
                    <a:pt x="339039" y="276161"/>
                  </a:lnTo>
                  <a:lnTo>
                    <a:pt x="338683" y="277431"/>
                  </a:lnTo>
                  <a:lnTo>
                    <a:pt x="338683" y="299021"/>
                  </a:lnTo>
                  <a:lnTo>
                    <a:pt x="337477" y="300291"/>
                  </a:lnTo>
                  <a:lnTo>
                    <a:pt x="338518" y="302831"/>
                  </a:lnTo>
                  <a:lnTo>
                    <a:pt x="338683" y="304101"/>
                  </a:lnTo>
                  <a:lnTo>
                    <a:pt x="336270" y="304101"/>
                  </a:lnTo>
                  <a:lnTo>
                    <a:pt x="335508" y="302983"/>
                  </a:lnTo>
                  <a:lnTo>
                    <a:pt x="335407" y="302831"/>
                  </a:lnTo>
                  <a:lnTo>
                    <a:pt x="335216" y="301459"/>
                  </a:lnTo>
                  <a:lnTo>
                    <a:pt x="335356" y="301459"/>
                  </a:lnTo>
                  <a:lnTo>
                    <a:pt x="336956" y="300291"/>
                  </a:lnTo>
                  <a:lnTo>
                    <a:pt x="337299" y="299021"/>
                  </a:lnTo>
                  <a:lnTo>
                    <a:pt x="337997" y="299021"/>
                  </a:lnTo>
                  <a:lnTo>
                    <a:pt x="337921" y="298513"/>
                  </a:lnTo>
                  <a:lnTo>
                    <a:pt x="337820" y="297713"/>
                  </a:lnTo>
                  <a:lnTo>
                    <a:pt x="338505" y="297713"/>
                  </a:lnTo>
                  <a:lnTo>
                    <a:pt x="338620" y="298513"/>
                  </a:lnTo>
                  <a:lnTo>
                    <a:pt x="338683" y="299021"/>
                  </a:lnTo>
                  <a:lnTo>
                    <a:pt x="338683" y="277431"/>
                  </a:lnTo>
                  <a:lnTo>
                    <a:pt x="338162" y="276161"/>
                  </a:lnTo>
                  <a:lnTo>
                    <a:pt x="338683" y="276161"/>
                  </a:lnTo>
                  <a:lnTo>
                    <a:pt x="338683" y="274916"/>
                  </a:lnTo>
                  <a:lnTo>
                    <a:pt x="338861" y="276161"/>
                  </a:lnTo>
                  <a:lnTo>
                    <a:pt x="339039" y="276161"/>
                  </a:lnTo>
                  <a:lnTo>
                    <a:pt x="339039" y="269646"/>
                  </a:lnTo>
                  <a:lnTo>
                    <a:pt x="338924" y="269811"/>
                  </a:lnTo>
                  <a:lnTo>
                    <a:pt x="337299" y="271919"/>
                  </a:lnTo>
                  <a:lnTo>
                    <a:pt x="337299" y="287591"/>
                  </a:lnTo>
                  <a:lnTo>
                    <a:pt x="336435" y="288861"/>
                  </a:lnTo>
                  <a:lnTo>
                    <a:pt x="335749" y="290131"/>
                  </a:lnTo>
                  <a:lnTo>
                    <a:pt x="335407" y="291401"/>
                  </a:lnTo>
                  <a:lnTo>
                    <a:pt x="334543" y="288861"/>
                  </a:lnTo>
                  <a:lnTo>
                    <a:pt x="335572" y="288861"/>
                  </a:lnTo>
                  <a:lnTo>
                    <a:pt x="334365" y="287883"/>
                  </a:lnTo>
                  <a:lnTo>
                    <a:pt x="334365" y="311721"/>
                  </a:lnTo>
                  <a:lnTo>
                    <a:pt x="331431" y="311721"/>
                  </a:lnTo>
                  <a:lnTo>
                    <a:pt x="331520" y="311010"/>
                  </a:lnTo>
                  <a:lnTo>
                    <a:pt x="331597" y="310451"/>
                  </a:lnTo>
                  <a:lnTo>
                    <a:pt x="330733" y="310451"/>
                  </a:lnTo>
                  <a:lnTo>
                    <a:pt x="330733" y="309181"/>
                  </a:lnTo>
                  <a:lnTo>
                    <a:pt x="331774" y="309181"/>
                  </a:lnTo>
                  <a:lnTo>
                    <a:pt x="333324" y="310451"/>
                  </a:lnTo>
                  <a:lnTo>
                    <a:pt x="334365" y="311721"/>
                  </a:lnTo>
                  <a:lnTo>
                    <a:pt x="334365" y="287883"/>
                  </a:lnTo>
                  <a:lnTo>
                    <a:pt x="334022" y="287591"/>
                  </a:lnTo>
                  <a:lnTo>
                    <a:pt x="332828" y="286258"/>
                  </a:lnTo>
                  <a:lnTo>
                    <a:pt x="333159" y="285051"/>
                  </a:lnTo>
                  <a:lnTo>
                    <a:pt x="331254" y="283781"/>
                  </a:lnTo>
                  <a:lnTo>
                    <a:pt x="330390" y="285051"/>
                  </a:lnTo>
                  <a:lnTo>
                    <a:pt x="330390" y="304101"/>
                  </a:lnTo>
                  <a:lnTo>
                    <a:pt x="329526" y="304101"/>
                  </a:lnTo>
                  <a:lnTo>
                    <a:pt x="329526" y="323151"/>
                  </a:lnTo>
                  <a:lnTo>
                    <a:pt x="327964" y="321881"/>
                  </a:lnTo>
                  <a:lnTo>
                    <a:pt x="329184" y="321881"/>
                  </a:lnTo>
                  <a:lnTo>
                    <a:pt x="329526" y="323151"/>
                  </a:lnTo>
                  <a:lnTo>
                    <a:pt x="329526" y="304101"/>
                  </a:lnTo>
                  <a:lnTo>
                    <a:pt x="327444" y="304101"/>
                  </a:lnTo>
                  <a:lnTo>
                    <a:pt x="327444" y="321881"/>
                  </a:lnTo>
                  <a:lnTo>
                    <a:pt x="327393" y="322300"/>
                  </a:lnTo>
                  <a:lnTo>
                    <a:pt x="327279" y="323151"/>
                  </a:lnTo>
                  <a:lnTo>
                    <a:pt x="326580" y="323151"/>
                  </a:lnTo>
                  <a:lnTo>
                    <a:pt x="326694" y="322300"/>
                  </a:lnTo>
                  <a:lnTo>
                    <a:pt x="326758" y="321881"/>
                  </a:lnTo>
                  <a:lnTo>
                    <a:pt x="327444" y="321881"/>
                  </a:lnTo>
                  <a:lnTo>
                    <a:pt x="327444" y="304101"/>
                  </a:lnTo>
                  <a:lnTo>
                    <a:pt x="327101" y="304101"/>
                  </a:lnTo>
                  <a:lnTo>
                    <a:pt x="326948" y="302983"/>
                  </a:lnTo>
                  <a:lnTo>
                    <a:pt x="326936" y="302831"/>
                  </a:lnTo>
                  <a:lnTo>
                    <a:pt x="326580" y="302831"/>
                  </a:lnTo>
                  <a:lnTo>
                    <a:pt x="327393" y="300609"/>
                  </a:lnTo>
                  <a:lnTo>
                    <a:pt x="328066" y="301459"/>
                  </a:lnTo>
                  <a:lnTo>
                    <a:pt x="328777" y="301459"/>
                  </a:lnTo>
                  <a:lnTo>
                    <a:pt x="329526" y="302831"/>
                  </a:lnTo>
                  <a:lnTo>
                    <a:pt x="330390" y="304101"/>
                  </a:lnTo>
                  <a:lnTo>
                    <a:pt x="330390" y="285051"/>
                  </a:lnTo>
                  <a:lnTo>
                    <a:pt x="329526" y="285051"/>
                  </a:lnTo>
                  <a:lnTo>
                    <a:pt x="327964" y="286016"/>
                  </a:lnTo>
                  <a:lnTo>
                    <a:pt x="327964" y="299021"/>
                  </a:lnTo>
                  <a:lnTo>
                    <a:pt x="327621" y="299986"/>
                  </a:lnTo>
                  <a:lnTo>
                    <a:pt x="327507" y="300291"/>
                  </a:lnTo>
                  <a:lnTo>
                    <a:pt x="327964" y="299021"/>
                  </a:lnTo>
                  <a:lnTo>
                    <a:pt x="327964" y="286016"/>
                  </a:lnTo>
                  <a:lnTo>
                    <a:pt x="327558" y="286258"/>
                  </a:lnTo>
                  <a:lnTo>
                    <a:pt x="327418" y="286258"/>
                  </a:lnTo>
                  <a:lnTo>
                    <a:pt x="325983" y="282397"/>
                  </a:lnTo>
                  <a:lnTo>
                    <a:pt x="325894" y="282168"/>
                  </a:lnTo>
                  <a:lnTo>
                    <a:pt x="328117" y="278942"/>
                  </a:lnTo>
                  <a:lnTo>
                    <a:pt x="330352" y="282397"/>
                  </a:lnTo>
                  <a:lnTo>
                    <a:pt x="331254" y="283781"/>
                  </a:lnTo>
                  <a:lnTo>
                    <a:pt x="333146" y="282524"/>
                  </a:lnTo>
                  <a:lnTo>
                    <a:pt x="333502" y="283781"/>
                  </a:lnTo>
                  <a:lnTo>
                    <a:pt x="334365" y="285051"/>
                  </a:lnTo>
                  <a:lnTo>
                    <a:pt x="336651" y="286258"/>
                  </a:lnTo>
                  <a:lnTo>
                    <a:pt x="336956" y="287591"/>
                  </a:lnTo>
                  <a:lnTo>
                    <a:pt x="337299" y="287591"/>
                  </a:lnTo>
                  <a:lnTo>
                    <a:pt x="337299" y="271919"/>
                  </a:lnTo>
                  <a:lnTo>
                    <a:pt x="336956" y="272351"/>
                  </a:lnTo>
                  <a:lnTo>
                    <a:pt x="336613" y="271081"/>
                  </a:lnTo>
                  <a:lnTo>
                    <a:pt x="336461" y="269963"/>
                  </a:lnTo>
                  <a:lnTo>
                    <a:pt x="336372" y="269646"/>
                  </a:lnTo>
                  <a:lnTo>
                    <a:pt x="335407" y="267271"/>
                  </a:lnTo>
                  <a:lnTo>
                    <a:pt x="335915" y="267271"/>
                  </a:lnTo>
                  <a:lnTo>
                    <a:pt x="335826" y="265861"/>
                  </a:lnTo>
                  <a:lnTo>
                    <a:pt x="335749" y="264731"/>
                  </a:lnTo>
                  <a:lnTo>
                    <a:pt x="334543" y="264731"/>
                  </a:lnTo>
                  <a:lnTo>
                    <a:pt x="334543" y="268541"/>
                  </a:lnTo>
                  <a:lnTo>
                    <a:pt x="332981" y="271081"/>
                  </a:lnTo>
                  <a:lnTo>
                    <a:pt x="329869" y="272351"/>
                  </a:lnTo>
                  <a:lnTo>
                    <a:pt x="331939" y="277431"/>
                  </a:lnTo>
                  <a:lnTo>
                    <a:pt x="328828" y="277431"/>
                  </a:lnTo>
                  <a:lnTo>
                    <a:pt x="328129" y="278460"/>
                  </a:lnTo>
                  <a:lnTo>
                    <a:pt x="325666" y="274815"/>
                  </a:lnTo>
                  <a:lnTo>
                    <a:pt x="325577" y="274675"/>
                  </a:lnTo>
                  <a:lnTo>
                    <a:pt x="325716" y="273621"/>
                  </a:lnTo>
                  <a:lnTo>
                    <a:pt x="326758" y="273621"/>
                  </a:lnTo>
                  <a:lnTo>
                    <a:pt x="327748" y="269963"/>
                  </a:lnTo>
                  <a:lnTo>
                    <a:pt x="327799" y="269811"/>
                  </a:lnTo>
                  <a:lnTo>
                    <a:pt x="325285" y="269811"/>
                  </a:lnTo>
                  <a:lnTo>
                    <a:pt x="325285" y="282397"/>
                  </a:lnTo>
                  <a:lnTo>
                    <a:pt x="324688" y="285051"/>
                  </a:lnTo>
                  <a:lnTo>
                    <a:pt x="323164" y="281698"/>
                  </a:lnTo>
                  <a:lnTo>
                    <a:pt x="325285" y="282397"/>
                  </a:lnTo>
                  <a:lnTo>
                    <a:pt x="325285" y="269811"/>
                  </a:lnTo>
                  <a:lnTo>
                    <a:pt x="325716" y="268541"/>
                  </a:lnTo>
                  <a:lnTo>
                    <a:pt x="328142" y="268541"/>
                  </a:lnTo>
                  <a:lnTo>
                    <a:pt x="326580" y="266014"/>
                  </a:lnTo>
                  <a:lnTo>
                    <a:pt x="328485" y="267271"/>
                  </a:lnTo>
                  <a:lnTo>
                    <a:pt x="334543" y="268541"/>
                  </a:lnTo>
                  <a:lnTo>
                    <a:pt x="334543" y="264731"/>
                  </a:lnTo>
                  <a:lnTo>
                    <a:pt x="334365" y="264731"/>
                  </a:lnTo>
                  <a:lnTo>
                    <a:pt x="333654" y="260807"/>
                  </a:lnTo>
                  <a:lnTo>
                    <a:pt x="333438" y="260807"/>
                  </a:lnTo>
                  <a:lnTo>
                    <a:pt x="325793" y="256921"/>
                  </a:lnTo>
                  <a:lnTo>
                    <a:pt x="325551" y="255701"/>
                  </a:lnTo>
                  <a:lnTo>
                    <a:pt x="322605" y="254012"/>
                  </a:lnTo>
                  <a:lnTo>
                    <a:pt x="322605" y="263461"/>
                  </a:lnTo>
                  <a:lnTo>
                    <a:pt x="320878" y="262191"/>
                  </a:lnTo>
                  <a:lnTo>
                    <a:pt x="316242" y="257340"/>
                  </a:lnTo>
                  <a:lnTo>
                    <a:pt x="321919" y="259511"/>
                  </a:lnTo>
                  <a:lnTo>
                    <a:pt x="322541" y="263055"/>
                  </a:lnTo>
                  <a:lnTo>
                    <a:pt x="322605" y="263461"/>
                  </a:lnTo>
                  <a:lnTo>
                    <a:pt x="322605" y="254012"/>
                  </a:lnTo>
                  <a:lnTo>
                    <a:pt x="322262" y="253809"/>
                  </a:lnTo>
                  <a:lnTo>
                    <a:pt x="323646" y="250698"/>
                  </a:lnTo>
                  <a:lnTo>
                    <a:pt x="317423" y="246888"/>
                  </a:lnTo>
                  <a:lnTo>
                    <a:pt x="317246" y="250698"/>
                  </a:lnTo>
                  <a:lnTo>
                    <a:pt x="315518" y="249478"/>
                  </a:lnTo>
                  <a:lnTo>
                    <a:pt x="314134" y="248094"/>
                  </a:lnTo>
                  <a:lnTo>
                    <a:pt x="312928" y="246367"/>
                  </a:lnTo>
                  <a:lnTo>
                    <a:pt x="315760" y="246608"/>
                  </a:lnTo>
                  <a:lnTo>
                    <a:pt x="315518" y="243624"/>
                  </a:lnTo>
                  <a:lnTo>
                    <a:pt x="313461" y="240804"/>
                  </a:lnTo>
                  <a:lnTo>
                    <a:pt x="310857" y="241528"/>
                  </a:lnTo>
                  <a:lnTo>
                    <a:pt x="309816" y="238074"/>
                  </a:lnTo>
                  <a:lnTo>
                    <a:pt x="308000" y="236601"/>
                  </a:lnTo>
                  <a:lnTo>
                    <a:pt x="308432" y="236347"/>
                  </a:lnTo>
                  <a:lnTo>
                    <a:pt x="312407" y="234264"/>
                  </a:lnTo>
                  <a:lnTo>
                    <a:pt x="307987" y="231470"/>
                  </a:lnTo>
                  <a:lnTo>
                    <a:pt x="307047" y="232194"/>
                  </a:lnTo>
                  <a:lnTo>
                    <a:pt x="305142" y="233057"/>
                  </a:lnTo>
                  <a:lnTo>
                    <a:pt x="305498" y="235038"/>
                  </a:lnTo>
                  <a:lnTo>
                    <a:pt x="302552" y="235483"/>
                  </a:lnTo>
                  <a:lnTo>
                    <a:pt x="301688" y="238937"/>
                  </a:lnTo>
                  <a:lnTo>
                    <a:pt x="305142" y="242227"/>
                  </a:lnTo>
                  <a:lnTo>
                    <a:pt x="304977" y="244817"/>
                  </a:lnTo>
                  <a:lnTo>
                    <a:pt x="304114" y="244640"/>
                  </a:lnTo>
                  <a:lnTo>
                    <a:pt x="304279" y="245681"/>
                  </a:lnTo>
                  <a:lnTo>
                    <a:pt x="304114" y="246367"/>
                  </a:lnTo>
                  <a:lnTo>
                    <a:pt x="299262" y="247230"/>
                  </a:lnTo>
                  <a:lnTo>
                    <a:pt x="304279" y="252069"/>
                  </a:lnTo>
                  <a:lnTo>
                    <a:pt x="306362" y="252069"/>
                  </a:lnTo>
                  <a:lnTo>
                    <a:pt x="309295" y="259168"/>
                  </a:lnTo>
                  <a:lnTo>
                    <a:pt x="315175" y="256921"/>
                  </a:lnTo>
                  <a:lnTo>
                    <a:pt x="316039" y="257263"/>
                  </a:lnTo>
                  <a:lnTo>
                    <a:pt x="316039" y="260807"/>
                  </a:lnTo>
                  <a:lnTo>
                    <a:pt x="314947" y="258635"/>
                  </a:lnTo>
                  <a:lnTo>
                    <a:pt x="314833" y="258381"/>
                  </a:lnTo>
                  <a:lnTo>
                    <a:pt x="309295" y="259651"/>
                  </a:lnTo>
                  <a:lnTo>
                    <a:pt x="309295" y="260807"/>
                  </a:lnTo>
                  <a:lnTo>
                    <a:pt x="309295" y="263461"/>
                  </a:lnTo>
                  <a:lnTo>
                    <a:pt x="305841" y="259651"/>
                  </a:lnTo>
                  <a:lnTo>
                    <a:pt x="304279" y="263461"/>
                  </a:lnTo>
                  <a:lnTo>
                    <a:pt x="302209" y="259651"/>
                  </a:lnTo>
                  <a:lnTo>
                    <a:pt x="302133" y="260807"/>
                  </a:lnTo>
                  <a:lnTo>
                    <a:pt x="302044" y="262191"/>
                  </a:lnTo>
                  <a:lnTo>
                    <a:pt x="301967" y="263461"/>
                  </a:lnTo>
                  <a:lnTo>
                    <a:pt x="301891" y="264731"/>
                  </a:lnTo>
                  <a:lnTo>
                    <a:pt x="301828" y="265861"/>
                  </a:lnTo>
                  <a:lnTo>
                    <a:pt x="301739" y="267271"/>
                  </a:lnTo>
                  <a:lnTo>
                    <a:pt x="301650" y="268541"/>
                  </a:lnTo>
                  <a:lnTo>
                    <a:pt x="301574" y="269963"/>
                  </a:lnTo>
                  <a:lnTo>
                    <a:pt x="301447" y="271881"/>
                  </a:lnTo>
                  <a:lnTo>
                    <a:pt x="301345" y="273621"/>
                  </a:lnTo>
                  <a:lnTo>
                    <a:pt x="308775" y="273621"/>
                  </a:lnTo>
                  <a:lnTo>
                    <a:pt x="308686" y="272351"/>
                  </a:lnTo>
                  <a:lnTo>
                    <a:pt x="308610" y="271081"/>
                  </a:lnTo>
                  <a:lnTo>
                    <a:pt x="308533" y="269963"/>
                  </a:lnTo>
                  <a:lnTo>
                    <a:pt x="308432" y="269811"/>
                  </a:lnTo>
                  <a:lnTo>
                    <a:pt x="308432" y="268541"/>
                  </a:lnTo>
                  <a:lnTo>
                    <a:pt x="308508" y="269646"/>
                  </a:lnTo>
                  <a:lnTo>
                    <a:pt x="309587" y="267271"/>
                  </a:lnTo>
                  <a:lnTo>
                    <a:pt x="310197" y="265861"/>
                  </a:lnTo>
                  <a:lnTo>
                    <a:pt x="310502" y="264731"/>
                  </a:lnTo>
                  <a:lnTo>
                    <a:pt x="311543" y="264731"/>
                  </a:lnTo>
                  <a:lnTo>
                    <a:pt x="312305" y="265861"/>
                  </a:lnTo>
                  <a:lnTo>
                    <a:pt x="311543" y="267271"/>
                  </a:lnTo>
                  <a:lnTo>
                    <a:pt x="312674" y="269646"/>
                  </a:lnTo>
                  <a:lnTo>
                    <a:pt x="312750" y="269811"/>
                  </a:lnTo>
                  <a:lnTo>
                    <a:pt x="314134" y="268541"/>
                  </a:lnTo>
                  <a:lnTo>
                    <a:pt x="315163" y="269811"/>
                  </a:lnTo>
                  <a:lnTo>
                    <a:pt x="316217" y="272351"/>
                  </a:lnTo>
                  <a:lnTo>
                    <a:pt x="317157" y="274675"/>
                  </a:lnTo>
                  <a:lnTo>
                    <a:pt x="317220" y="274815"/>
                  </a:lnTo>
                  <a:lnTo>
                    <a:pt x="317436" y="274675"/>
                  </a:lnTo>
                  <a:lnTo>
                    <a:pt x="319493" y="272351"/>
                  </a:lnTo>
                  <a:lnTo>
                    <a:pt x="318808" y="273621"/>
                  </a:lnTo>
                  <a:lnTo>
                    <a:pt x="320535" y="276161"/>
                  </a:lnTo>
                  <a:lnTo>
                    <a:pt x="321449" y="279971"/>
                  </a:lnTo>
                  <a:lnTo>
                    <a:pt x="321551" y="280377"/>
                  </a:lnTo>
                  <a:lnTo>
                    <a:pt x="316725" y="277431"/>
                  </a:lnTo>
                  <a:lnTo>
                    <a:pt x="317588" y="283781"/>
                  </a:lnTo>
                  <a:lnTo>
                    <a:pt x="317080" y="283781"/>
                  </a:lnTo>
                  <a:lnTo>
                    <a:pt x="315683" y="282524"/>
                  </a:lnTo>
                  <a:lnTo>
                    <a:pt x="314998" y="283781"/>
                  </a:lnTo>
                  <a:lnTo>
                    <a:pt x="314312" y="285051"/>
                  </a:lnTo>
                  <a:lnTo>
                    <a:pt x="318630" y="288861"/>
                  </a:lnTo>
                  <a:lnTo>
                    <a:pt x="317944" y="285051"/>
                  </a:lnTo>
                  <a:lnTo>
                    <a:pt x="318592" y="286258"/>
                  </a:lnTo>
                  <a:lnTo>
                    <a:pt x="319328" y="287591"/>
                  </a:lnTo>
                  <a:lnTo>
                    <a:pt x="320014" y="288861"/>
                  </a:lnTo>
                  <a:lnTo>
                    <a:pt x="327101" y="287591"/>
                  </a:lnTo>
                  <a:lnTo>
                    <a:pt x="326415" y="290131"/>
                  </a:lnTo>
                  <a:lnTo>
                    <a:pt x="326580" y="291401"/>
                  </a:lnTo>
                  <a:lnTo>
                    <a:pt x="326415" y="292671"/>
                  </a:lnTo>
                  <a:lnTo>
                    <a:pt x="326059" y="292671"/>
                  </a:lnTo>
                  <a:lnTo>
                    <a:pt x="325894" y="293941"/>
                  </a:lnTo>
                  <a:lnTo>
                    <a:pt x="325882" y="298678"/>
                  </a:lnTo>
                  <a:lnTo>
                    <a:pt x="324853" y="298513"/>
                  </a:lnTo>
                  <a:lnTo>
                    <a:pt x="324853" y="304101"/>
                  </a:lnTo>
                  <a:lnTo>
                    <a:pt x="324586" y="305092"/>
                  </a:lnTo>
                  <a:lnTo>
                    <a:pt x="324535" y="305282"/>
                  </a:lnTo>
                  <a:lnTo>
                    <a:pt x="323126" y="305282"/>
                  </a:lnTo>
                  <a:lnTo>
                    <a:pt x="323126" y="305092"/>
                  </a:lnTo>
                  <a:lnTo>
                    <a:pt x="322884" y="305282"/>
                  </a:lnTo>
                  <a:lnTo>
                    <a:pt x="322757" y="305282"/>
                  </a:lnTo>
                  <a:lnTo>
                    <a:pt x="322681" y="305041"/>
                  </a:lnTo>
                  <a:lnTo>
                    <a:pt x="322757" y="305282"/>
                  </a:lnTo>
                  <a:lnTo>
                    <a:pt x="323126" y="305092"/>
                  </a:lnTo>
                  <a:lnTo>
                    <a:pt x="324332" y="304101"/>
                  </a:lnTo>
                  <a:lnTo>
                    <a:pt x="324853" y="304101"/>
                  </a:lnTo>
                  <a:lnTo>
                    <a:pt x="324853" y="298513"/>
                  </a:lnTo>
                  <a:lnTo>
                    <a:pt x="321716" y="297980"/>
                  </a:lnTo>
                  <a:lnTo>
                    <a:pt x="324167" y="296481"/>
                  </a:lnTo>
                  <a:lnTo>
                    <a:pt x="325755" y="298513"/>
                  </a:lnTo>
                  <a:lnTo>
                    <a:pt x="325882" y="298678"/>
                  </a:lnTo>
                  <a:lnTo>
                    <a:pt x="325882" y="293941"/>
                  </a:lnTo>
                  <a:lnTo>
                    <a:pt x="325716" y="293941"/>
                  </a:lnTo>
                  <a:lnTo>
                    <a:pt x="325716" y="295211"/>
                  </a:lnTo>
                  <a:lnTo>
                    <a:pt x="325551" y="295211"/>
                  </a:lnTo>
                  <a:lnTo>
                    <a:pt x="324510" y="293941"/>
                  </a:lnTo>
                  <a:lnTo>
                    <a:pt x="322948" y="292671"/>
                  </a:lnTo>
                  <a:lnTo>
                    <a:pt x="321576" y="292671"/>
                  </a:lnTo>
                  <a:lnTo>
                    <a:pt x="320954" y="295211"/>
                  </a:lnTo>
                  <a:lnTo>
                    <a:pt x="320636" y="296481"/>
                  </a:lnTo>
                  <a:lnTo>
                    <a:pt x="320332" y="297713"/>
                  </a:lnTo>
                  <a:lnTo>
                    <a:pt x="320268" y="297980"/>
                  </a:lnTo>
                  <a:lnTo>
                    <a:pt x="320192" y="298284"/>
                  </a:lnTo>
                  <a:lnTo>
                    <a:pt x="320103" y="298678"/>
                  </a:lnTo>
                  <a:lnTo>
                    <a:pt x="320014" y="299021"/>
                  </a:lnTo>
                  <a:lnTo>
                    <a:pt x="320840" y="298513"/>
                  </a:lnTo>
                  <a:lnTo>
                    <a:pt x="322719" y="301459"/>
                  </a:lnTo>
                  <a:lnTo>
                    <a:pt x="322084" y="302831"/>
                  </a:lnTo>
                  <a:lnTo>
                    <a:pt x="322427" y="304101"/>
                  </a:lnTo>
                  <a:lnTo>
                    <a:pt x="321056" y="304101"/>
                  </a:lnTo>
                  <a:lnTo>
                    <a:pt x="322186" y="305282"/>
                  </a:lnTo>
                  <a:lnTo>
                    <a:pt x="322033" y="305790"/>
                  </a:lnTo>
                  <a:lnTo>
                    <a:pt x="321576" y="306641"/>
                  </a:lnTo>
                  <a:lnTo>
                    <a:pt x="321652" y="307911"/>
                  </a:lnTo>
                  <a:lnTo>
                    <a:pt x="321741" y="309181"/>
                  </a:lnTo>
                  <a:lnTo>
                    <a:pt x="322948" y="309181"/>
                  </a:lnTo>
                  <a:lnTo>
                    <a:pt x="322783" y="310451"/>
                  </a:lnTo>
                  <a:lnTo>
                    <a:pt x="322948" y="310451"/>
                  </a:lnTo>
                  <a:lnTo>
                    <a:pt x="323024" y="311010"/>
                  </a:lnTo>
                  <a:lnTo>
                    <a:pt x="323126" y="311721"/>
                  </a:lnTo>
                  <a:lnTo>
                    <a:pt x="321056" y="311721"/>
                  </a:lnTo>
                  <a:lnTo>
                    <a:pt x="320700" y="312991"/>
                  </a:lnTo>
                  <a:lnTo>
                    <a:pt x="321551" y="316712"/>
                  </a:lnTo>
                  <a:lnTo>
                    <a:pt x="319671" y="315531"/>
                  </a:lnTo>
                  <a:lnTo>
                    <a:pt x="319354" y="315531"/>
                  </a:lnTo>
                  <a:lnTo>
                    <a:pt x="319354" y="318033"/>
                  </a:lnTo>
                  <a:lnTo>
                    <a:pt x="318465" y="319341"/>
                  </a:lnTo>
                  <a:lnTo>
                    <a:pt x="317030" y="318033"/>
                  </a:lnTo>
                  <a:lnTo>
                    <a:pt x="317080" y="319341"/>
                  </a:lnTo>
                  <a:lnTo>
                    <a:pt x="317080" y="320471"/>
                  </a:lnTo>
                  <a:lnTo>
                    <a:pt x="316039" y="320471"/>
                  </a:lnTo>
                  <a:lnTo>
                    <a:pt x="316039" y="319341"/>
                  </a:lnTo>
                  <a:lnTo>
                    <a:pt x="315518" y="319341"/>
                  </a:lnTo>
                  <a:lnTo>
                    <a:pt x="313093" y="314261"/>
                  </a:lnTo>
                  <a:lnTo>
                    <a:pt x="318262" y="319151"/>
                  </a:lnTo>
                  <a:lnTo>
                    <a:pt x="317868" y="318033"/>
                  </a:lnTo>
                  <a:lnTo>
                    <a:pt x="317258" y="316712"/>
                  </a:lnTo>
                  <a:lnTo>
                    <a:pt x="317868" y="316712"/>
                  </a:lnTo>
                  <a:lnTo>
                    <a:pt x="318947" y="318033"/>
                  </a:lnTo>
                  <a:lnTo>
                    <a:pt x="319354" y="318033"/>
                  </a:lnTo>
                  <a:lnTo>
                    <a:pt x="319354" y="315531"/>
                  </a:lnTo>
                  <a:lnTo>
                    <a:pt x="319151" y="315531"/>
                  </a:lnTo>
                  <a:lnTo>
                    <a:pt x="317766" y="314261"/>
                  </a:lnTo>
                  <a:lnTo>
                    <a:pt x="317944" y="314261"/>
                  </a:lnTo>
                  <a:lnTo>
                    <a:pt x="318897" y="311899"/>
                  </a:lnTo>
                  <a:lnTo>
                    <a:pt x="318973" y="311721"/>
                  </a:lnTo>
                  <a:lnTo>
                    <a:pt x="317157" y="308584"/>
                  </a:lnTo>
                  <a:lnTo>
                    <a:pt x="317157" y="316484"/>
                  </a:lnTo>
                  <a:lnTo>
                    <a:pt x="316725" y="315531"/>
                  </a:lnTo>
                  <a:lnTo>
                    <a:pt x="316903" y="315531"/>
                  </a:lnTo>
                  <a:lnTo>
                    <a:pt x="317157" y="316484"/>
                  </a:lnTo>
                  <a:lnTo>
                    <a:pt x="317157" y="308584"/>
                  </a:lnTo>
                  <a:lnTo>
                    <a:pt x="316039" y="306641"/>
                  </a:lnTo>
                  <a:lnTo>
                    <a:pt x="314833" y="310451"/>
                  </a:lnTo>
                  <a:lnTo>
                    <a:pt x="315341" y="314261"/>
                  </a:lnTo>
                  <a:lnTo>
                    <a:pt x="315175" y="314261"/>
                  </a:lnTo>
                  <a:lnTo>
                    <a:pt x="312928" y="312991"/>
                  </a:lnTo>
                  <a:lnTo>
                    <a:pt x="311023" y="310451"/>
                  </a:lnTo>
                  <a:lnTo>
                    <a:pt x="307911" y="310451"/>
                  </a:lnTo>
                  <a:lnTo>
                    <a:pt x="308775" y="312991"/>
                  </a:lnTo>
                  <a:lnTo>
                    <a:pt x="305142" y="314261"/>
                  </a:lnTo>
                  <a:lnTo>
                    <a:pt x="307911" y="315531"/>
                  </a:lnTo>
                  <a:lnTo>
                    <a:pt x="306946" y="316712"/>
                  </a:lnTo>
                  <a:lnTo>
                    <a:pt x="307543" y="318033"/>
                  </a:lnTo>
                  <a:lnTo>
                    <a:pt x="305485" y="318033"/>
                  </a:lnTo>
                  <a:lnTo>
                    <a:pt x="304800" y="312991"/>
                  </a:lnTo>
                  <a:lnTo>
                    <a:pt x="302374" y="312991"/>
                  </a:lnTo>
                  <a:lnTo>
                    <a:pt x="301345" y="311721"/>
                  </a:lnTo>
                  <a:lnTo>
                    <a:pt x="299783" y="311721"/>
                  </a:lnTo>
                  <a:lnTo>
                    <a:pt x="299262" y="312991"/>
                  </a:lnTo>
                  <a:lnTo>
                    <a:pt x="297713" y="312991"/>
                  </a:lnTo>
                  <a:lnTo>
                    <a:pt x="297713" y="325691"/>
                  </a:lnTo>
                  <a:lnTo>
                    <a:pt x="295986" y="327647"/>
                  </a:lnTo>
                  <a:lnTo>
                    <a:pt x="295986" y="338391"/>
                  </a:lnTo>
                  <a:lnTo>
                    <a:pt x="295833" y="339445"/>
                  </a:lnTo>
                  <a:lnTo>
                    <a:pt x="295808" y="339661"/>
                  </a:lnTo>
                  <a:lnTo>
                    <a:pt x="294767" y="339661"/>
                  </a:lnTo>
                  <a:lnTo>
                    <a:pt x="295287" y="337121"/>
                  </a:lnTo>
                  <a:lnTo>
                    <a:pt x="294601" y="337121"/>
                  </a:lnTo>
                  <a:lnTo>
                    <a:pt x="294601" y="343471"/>
                  </a:lnTo>
                  <a:lnTo>
                    <a:pt x="294259" y="344741"/>
                  </a:lnTo>
                  <a:lnTo>
                    <a:pt x="293738" y="343471"/>
                  </a:lnTo>
                  <a:lnTo>
                    <a:pt x="294601" y="343471"/>
                  </a:lnTo>
                  <a:lnTo>
                    <a:pt x="294601" y="337121"/>
                  </a:lnTo>
                  <a:lnTo>
                    <a:pt x="294424" y="337121"/>
                  </a:lnTo>
                  <a:lnTo>
                    <a:pt x="294424" y="335851"/>
                  </a:lnTo>
                  <a:lnTo>
                    <a:pt x="293560" y="335851"/>
                  </a:lnTo>
                  <a:lnTo>
                    <a:pt x="293039" y="333946"/>
                  </a:lnTo>
                  <a:lnTo>
                    <a:pt x="293738" y="334581"/>
                  </a:lnTo>
                  <a:lnTo>
                    <a:pt x="294601" y="335851"/>
                  </a:lnTo>
                  <a:lnTo>
                    <a:pt x="295643" y="337121"/>
                  </a:lnTo>
                  <a:lnTo>
                    <a:pt x="295465" y="337121"/>
                  </a:lnTo>
                  <a:lnTo>
                    <a:pt x="295643" y="338391"/>
                  </a:lnTo>
                  <a:lnTo>
                    <a:pt x="295986" y="338391"/>
                  </a:lnTo>
                  <a:lnTo>
                    <a:pt x="295986" y="327647"/>
                  </a:lnTo>
                  <a:lnTo>
                    <a:pt x="295465" y="328231"/>
                  </a:lnTo>
                  <a:lnTo>
                    <a:pt x="294792" y="329463"/>
                  </a:lnTo>
                  <a:lnTo>
                    <a:pt x="293192" y="329463"/>
                  </a:lnTo>
                  <a:lnTo>
                    <a:pt x="291655" y="326961"/>
                  </a:lnTo>
                  <a:lnTo>
                    <a:pt x="291350" y="325831"/>
                  </a:lnTo>
                  <a:lnTo>
                    <a:pt x="291312" y="325691"/>
                  </a:lnTo>
                  <a:lnTo>
                    <a:pt x="292519" y="326961"/>
                  </a:lnTo>
                  <a:lnTo>
                    <a:pt x="297713" y="325691"/>
                  </a:lnTo>
                  <a:lnTo>
                    <a:pt x="297713" y="312991"/>
                  </a:lnTo>
                  <a:lnTo>
                    <a:pt x="296672" y="312991"/>
                  </a:lnTo>
                  <a:lnTo>
                    <a:pt x="296849" y="314261"/>
                  </a:lnTo>
                  <a:lnTo>
                    <a:pt x="297345" y="316712"/>
                  </a:lnTo>
                  <a:lnTo>
                    <a:pt x="295859" y="316712"/>
                  </a:lnTo>
                  <a:lnTo>
                    <a:pt x="295033" y="318033"/>
                  </a:lnTo>
                  <a:lnTo>
                    <a:pt x="294322" y="319151"/>
                  </a:lnTo>
                  <a:lnTo>
                    <a:pt x="294208" y="319341"/>
                  </a:lnTo>
                  <a:lnTo>
                    <a:pt x="291388" y="314261"/>
                  </a:lnTo>
                  <a:lnTo>
                    <a:pt x="290296" y="315810"/>
                  </a:lnTo>
                  <a:lnTo>
                    <a:pt x="290296" y="318033"/>
                  </a:lnTo>
                  <a:lnTo>
                    <a:pt x="289839" y="319151"/>
                  </a:lnTo>
                  <a:lnTo>
                    <a:pt x="289763" y="319341"/>
                  </a:lnTo>
                  <a:lnTo>
                    <a:pt x="289407" y="318033"/>
                  </a:lnTo>
                  <a:lnTo>
                    <a:pt x="290296" y="318033"/>
                  </a:lnTo>
                  <a:lnTo>
                    <a:pt x="290296" y="315810"/>
                  </a:lnTo>
                  <a:lnTo>
                    <a:pt x="289648" y="316712"/>
                  </a:lnTo>
                  <a:lnTo>
                    <a:pt x="289242" y="314210"/>
                  </a:lnTo>
                  <a:lnTo>
                    <a:pt x="289242" y="332041"/>
                  </a:lnTo>
                  <a:lnTo>
                    <a:pt x="288671" y="331089"/>
                  </a:lnTo>
                  <a:lnTo>
                    <a:pt x="288886" y="331431"/>
                  </a:lnTo>
                  <a:lnTo>
                    <a:pt x="289242" y="332041"/>
                  </a:lnTo>
                  <a:lnTo>
                    <a:pt x="289242" y="314210"/>
                  </a:lnTo>
                  <a:lnTo>
                    <a:pt x="288937" y="311899"/>
                  </a:lnTo>
                  <a:lnTo>
                    <a:pt x="288912" y="311721"/>
                  </a:lnTo>
                  <a:lnTo>
                    <a:pt x="290271" y="311721"/>
                  </a:lnTo>
                  <a:lnTo>
                    <a:pt x="290550" y="311010"/>
                  </a:lnTo>
                  <a:lnTo>
                    <a:pt x="290728" y="310502"/>
                  </a:lnTo>
                  <a:lnTo>
                    <a:pt x="290423" y="311721"/>
                  </a:lnTo>
                  <a:lnTo>
                    <a:pt x="290385" y="311899"/>
                  </a:lnTo>
                  <a:lnTo>
                    <a:pt x="290626" y="312991"/>
                  </a:lnTo>
                  <a:lnTo>
                    <a:pt x="290918" y="311721"/>
                  </a:lnTo>
                  <a:lnTo>
                    <a:pt x="291058" y="311721"/>
                  </a:lnTo>
                  <a:lnTo>
                    <a:pt x="294106" y="312991"/>
                  </a:lnTo>
                  <a:lnTo>
                    <a:pt x="296151" y="311721"/>
                  </a:lnTo>
                  <a:lnTo>
                    <a:pt x="299262" y="310451"/>
                  </a:lnTo>
                  <a:lnTo>
                    <a:pt x="299326" y="306641"/>
                  </a:lnTo>
                  <a:lnTo>
                    <a:pt x="299440" y="299021"/>
                  </a:lnTo>
                  <a:lnTo>
                    <a:pt x="296849" y="300291"/>
                  </a:lnTo>
                  <a:lnTo>
                    <a:pt x="295986" y="300291"/>
                  </a:lnTo>
                  <a:lnTo>
                    <a:pt x="295021" y="301459"/>
                  </a:lnTo>
                  <a:lnTo>
                    <a:pt x="294741" y="301459"/>
                  </a:lnTo>
                  <a:lnTo>
                    <a:pt x="292696" y="302831"/>
                  </a:lnTo>
                  <a:lnTo>
                    <a:pt x="292696" y="304101"/>
                  </a:lnTo>
                  <a:lnTo>
                    <a:pt x="292696" y="306641"/>
                  </a:lnTo>
                  <a:lnTo>
                    <a:pt x="292100" y="306641"/>
                  </a:lnTo>
                  <a:lnTo>
                    <a:pt x="292303" y="305790"/>
                  </a:lnTo>
                  <a:lnTo>
                    <a:pt x="292696" y="306641"/>
                  </a:lnTo>
                  <a:lnTo>
                    <a:pt x="292696" y="304101"/>
                  </a:lnTo>
                  <a:lnTo>
                    <a:pt x="292658" y="302983"/>
                  </a:lnTo>
                  <a:lnTo>
                    <a:pt x="292608" y="301459"/>
                  </a:lnTo>
                  <a:lnTo>
                    <a:pt x="292519" y="299021"/>
                  </a:lnTo>
                  <a:lnTo>
                    <a:pt x="292074" y="298488"/>
                  </a:lnTo>
                  <a:lnTo>
                    <a:pt x="292074" y="305282"/>
                  </a:lnTo>
                  <a:lnTo>
                    <a:pt x="291719" y="306641"/>
                  </a:lnTo>
                  <a:lnTo>
                    <a:pt x="290106" y="306641"/>
                  </a:lnTo>
                  <a:lnTo>
                    <a:pt x="290220" y="305790"/>
                  </a:lnTo>
                  <a:lnTo>
                    <a:pt x="290283" y="305282"/>
                  </a:lnTo>
                  <a:lnTo>
                    <a:pt x="290944" y="305282"/>
                  </a:lnTo>
                  <a:lnTo>
                    <a:pt x="290626" y="304101"/>
                  </a:lnTo>
                  <a:lnTo>
                    <a:pt x="289407" y="304101"/>
                  </a:lnTo>
                  <a:lnTo>
                    <a:pt x="289521" y="302831"/>
                  </a:lnTo>
                  <a:lnTo>
                    <a:pt x="289648" y="301459"/>
                  </a:lnTo>
                  <a:lnTo>
                    <a:pt x="289763" y="300291"/>
                  </a:lnTo>
                  <a:lnTo>
                    <a:pt x="291985" y="305092"/>
                  </a:lnTo>
                  <a:lnTo>
                    <a:pt x="292074" y="305282"/>
                  </a:lnTo>
                  <a:lnTo>
                    <a:pt x="292074" y="298488"/>
                  </a:lnTo>
                  <a:lnTo>
                    <a:pt x="291452" y="297713"/>
                  </a:lnTo>
                  <a:lnTo>
                    <a:pt x="290271" y="296481"/>
                  </a:lnTo>
                  <a:lnTo>
                    <a:pt x="290969" y="295211"/>
                  </a:lnTo>
                  <a:lnTo>
                    <a:pt x="289585" y="292671"/>
                  </a:lnTo>
                  <a:lnTo>
                    <a:pt x="291490" y="290131"/>
                  </a:lnTo>
                  <a:lnTo>
                    <a:pt x="286296" y="290131"/>
                  </a:lnTo>
                  <a:lnTo>
                    <a:pt x="284911" y="289001"/>
                  </a:lnTo>
                  <a:lnTo>
                    <a:pt x="284911" y="324421"/>
                  </a:lnTo>
                  <a:lnTo>
                    <a:pt x="282384" y="325513"/>
                  </a:lnTo>
                  <a:lnTo>
                    <a:pt x="284746" y="323151"/>
                  </a:lnTo>
                  <a:lnTo>
                    <a:pt x="284746" y="324421"/>
                  </a:lnTo>
                  <a:lnTo>
                    <a:pt x="284911" y="324421"/>
                  </a:lnTo>
                  <a:lnTo>
                    <a:pt x="284911" y="289001"/>
                  </a:lnTo>
                  <a:lnTo>
                    <a:pt x="284746" y="288861"/>
                  </a:lnTo>
                  <a:lnTo>
                    <a:pt x="284746" y="321881"/>
                  </a:lnTo>
                  <a:lnTo>
                    <a:pt x="281495" y="320471"/>
                  </a:lnTo>
                  <a:lnTo>
                    <a:pt x="281686" y="320471"/>
                  </a:lnTo>
                  <a:lnTo>
                    <a:pt x="280720" y="319405"/>
                  </a:lnTo>
                  <a:lnTo>
                    <a:pt x="280720" y="326555"/>
                  </a:lnTo>
                  <a:lnTo>
                    <a:pt x="278003" y="325691"/>
                  </a:lnTo>
                  <a:lnTo>
                    <a:pt x="279425" y="324192"/>
                  </a:lnTo>
                  <a:lnTo>
                    <a:pt x="280720" y="326555"/>
                  </a:lnTo>
                  <a:lnTo>
                    <a:pt x="280720" y="319405"/>
                  </a:lnTo>
                  <a:lnTo>
                    <a:pt x="278409" y="316839"/>
                  </a:lnTo>
                  <a:lnTo>
                    <a:pt x="278409" y="322300"/>
                  </a:lnTo>
                  <a:lnTo>
                    <a:pt x="274370" y="320611"/>
                  </a:lnTo>
                  <a:lnTo>
                    <a:pt x="275158" y="324104"/>
                  </a:lnTo>
                  <a:lnTo>
                    <a:pt x="275234" y="324421"/>
                  </a:lnTo>
                  <a:lnTo>
                    <a:pt x="272948" y="320471"/>
                  </a:lnTo>
                  <a:lnTo>
                    <a:pt x="272834" y="320268"/>
                  </a:lnTo>
                  <a:lnTo>
                    <a:pt x="272719" y="320065"/>
                  </a:lnTo>
                  <a:lnTo>
                    <a:pt x="272986" y="318084"/>
                  </a:lnTo>
                  <a:lnTo>
                    <a:pt x="277406" y="320471"/>
                  </a:lnTo>
                  <a:lnTo>
                    <a:pt x="277749" y="320992"/>
                  </a:lnTo>
                  <a:lnTo>
                    <a:pt x="278409" y="322300"/>
                  </a:lnTo>
                  <a:lnTo>
                    <a:pt x="278409" y="316839"/>
                  </a:lnTo>
                  <a:lnTo>
                    <a:pt x="276098" y="314261"/>
                  </a:lnTo>
                  <a:lnTo>
                    <a:pt x="276961" y="310451"/>
                  </a:lnTo>
                  <a:lnTo>
                    <a:pt x="280593" y="309181"/>
                  </a:lnTo>
                  <a:lnTo>
                    <a:pt x="283540" y="311721"/>
                  </a:lnTo>
                  <a:lnTo>
                    <a:pt x="281292" y="314261"/>
                  </a:lnTo>
                  <a:lnTo>
                    <a:pt x="282536" y="316712"/>
                  </a:lnTo>
                  <a:lnTo>
                    <a:pt x="283210" y="318033"/>
                  </a:lnTo>
                  <a:lnTo>
                    <a:pt x="283781" y="319151"/>
                  </a:lnTo>
                  <a:lnTo>
                    <a:pt x="283883" y="319341"/>
                  </a:lnTo>
                  <a:lnTo>
                    <a:pt x="284378" y="319151"/>
                  </a:lnTo>
                  <a:lnTo>
                    <a:pt x="284492" y="320065"/>
                  </a:lnTo>
                  <a:lnTo>
                    <a:pt x="284556" y="320471"/>
                  </a:lnTo>
                  <a:lnTo>
                    <a:pt x="284619" y="320992"/>
                  </a:lnTo>
                  <a:lnTo>
                    <a:pt x="284746" y="321881"/>
                  </a:lnTo>
                  <a:lnTo>
                    <a:pt x="284746" y="288861"/>
                  </a:lnTo>
                  <a:lnTo>
                    <a:pt x="284048" y="287845"/>
                  </a:lnTo>
                  <a:lnTo>
                    <a:pt x="284048" y="290131"/>
                  </a:lnTo>
                  <a:lnTo>
                    <a:pt x="283883" y="291401"/>
                  </a:lnTo>
                  <a:lnTo>
                    <a:pt x="282841" y="290131"/>
                  </a:lnTo>
                  <a:lnTo>
                    <a:pt x="284048" y="290131"/>
                  </a:lnTo>
                  <a:lnTo>
                    <a:pt x="284048" y="287845"/>
                  </a:lnTo>
                  <a:lnTo>
                    <a:pt x="282155" y="285051"/>
                  </a:lnTo>
                  <a:lnTo>
                    <a:pt x="278117" y="276771"/>
                  </a:lnTo>
                  <a:lnTo>
                    <a:pt x="278117" y="305282"/>
                  </a:lnTo>
                  <a:lnTo>
                    <a:pt x="278003" y="305790"/>
                  </a:lnTo>
                  <a:lnTo>
                    <a:pt x="277139" y="307911"/>
                  </a:lnTo>
                  <a:lnTo>
                    <a:pt x="274891" y="306920"/>
                  </a:lnTo>
                  <a:lnTo>
                    <a:pt x="274891" y="315531"/>
                  </a:lnTo>
                  <a:lnTo>
                    <a:pt x="274891" y="316712"/>
                  </a:lnTo>
                  <a:lnTo>
                    <a:pt x="273989" y="316712"/>
                  </a:lnTo>
                  <a:lnTo>
                    <a:pt x="273507" y="315531"/>
                  </a:lnTo>
                  <a:lnTo>
                    <a:pt x="274891" y="315531"/>
                  </a:lnTo>
                  <a:lnTo>
                    <a:pt x="274891" y="306920"/>
                  </a:lnTo>
                  <a:lnTo>
                    <a:pt x="271246" y="305282"/>
                  </a:lnTo>
                  <a:lnTo>
                    <a:pt x="271513" y="305282"/>
                  </a:lnTo>
                  <a:lnTo>
                    <a:pt x="273850" y="302831"/>
                  </a:lnTo>
                  <a:lnTo>
                    <a:pt x="273392" y="300609"/>
                  </a:lnTo>
                  <a:lnTo>
                    <a:pt x="273329" y="300291"/>
                  </a:lnTo>
                  <a:lnTo>
                    <a:pt x="273265" y="299986"/>
                  </a:lnTo>
                  <a:lnTo>
                    <a:pt x="275755" y="299021"/>
                  </a:lnTo>
                  <a:lnTo>
                    <a:pt x="276148" y="299986"/>
                  </a:lnTo>
                  <a:lnTo>
                    <a:pt x="276275" y="300291"/>
                  </a:lnTo>
                  <a:lnTo>
                    <a:pt x="276098" y="300291"/>
                  </a:lnTo>
                  <a:lnTo>
                    <a:pt x="275577" y="302831"/>
                  </a:lnTo>
                  <a:lnTo>
                    <a:pt x="277304" y="304101"/>
                  </a:lnTo>
                  <a:lnTo>
                    <a:pt x="278117" y="305282"/>
                  </a:lnTo>
                  <a:lnTo>
                    <a:pt x="278117" y="276771"/>
                  </a:lnTo>
                  <a:lnTo>
                    <a:pt x="277825" y="276161"/>
                  </a:lnTo>
                  <a:lnTo>
                    <a:pt x="275755" y="283781"/>
                  </a:lnTo>
                  <a:lnTo>
                    <a:pt x="275615" y="283679"/>
                  </a:lnTo>
                  <a:lnTo>
                    <a:pt x="275615" y="284226"/>
                  </a:lnTo>
                  <a:lnTo>
                    <a:pt x="275412" y="285051"/>
                  </a:lnTo>
                  <a:lnTo>
                    <a:pt x="275615" y="284226"/>
                  </a:lnTo>
                  <a:lnTo>
                    <a:pt x="275615" y="283679"/>
                  </a:lnTo>
                  <a:lnTo>
                    <a:pt x="275056" y="283273"/>
                  </a:lnTo>
                  <a:lnTo>
                    <a:pt x="275056" y="285864"/>
                  </a:lnTo>
                  <a:lnTo>
                    <a:pt x="275056" y="286258"/>
                  </a:lnTo>
                  <a:lnTo>
                    <a:pt x="274916" y="286258"/>
                  </a:lnTo>
                  <a:lnTo>
                    <a:pt x="275056" y="285864"/>
                  </a:lnTo>
                  <a:lnTo>
                    <a:pt x="275056" y="283273"/>
                  </a:lnTo>
                  <a:lnTo>
                    <a:pt x="273329" y="282003"/>
                  </a:lnTo>
                  <a:lnTo>
                    <a:pt x="273329" y="296481"/>
                  </a:lnTo>
                  <a:lnTo>
                    <a:pt x="273050" y="297713"/>
                  </a:lnTo>
                  <a:lnTo>
                    <a:pt x="272999" y="297980"/>
                  </a:lnTo>
                  <a:lnTo>
                    <a:pt x="272872" y="298513"/>
                  </a:lnTo>
                  <a:lnTo>
                    <a:pt x="272834" y="298678"/>
                  </a:lnTo>
                  <a:lnTo>
                    <a:pt x="272757" y="299021"/>
                  </a:lnTo>
                  <a:lnTo>
                    <a:pt x="272808" y="297713"/>
                  </a:lnTo>
                  <a:lnTo>
                    <a:pt x="272745" y="297853"/>
                  </a:lnTo>
                  <a:lnTo>
                    <a:pt x="272745" y="299085"/>
                  </a:lnTo>
                  <a:lnTo>
                    <a:pt x="272542" y="299986"/>
                  </a:lnTo>
                  <a:lnTo>
                    <a:pt x="272465" y="300291"/>
                  </a:lnTo>
                  <a:lnTo>
                    <a:pt x="272745" y="299085"/>
                  </a:lnTo>
                  <a:lnTo>
                    <a:pt x="272745" y="297853"/>
                  </a:lnTo>
                  <a:lnTo>
                    <a:pt x="272681" y="297980"/>
                  </a:lnTo>
                  <a:lnTo>
                    <a:pt x="271322" y="300291"/>
                  </a:lnTo>
                  <a:lnTo>
                    <a:pt x="271259" y="304101"/>
                  </a:lnTo>
                  <a:lnTo>
                    <a:pt x="266941" y="306641"/>
                  </a:lnTo>
                  <a:lnTo>
                    <a:pt x="269875" y="309181"/>
                  </a:lnTo>
                  <a:lnTo>
                    <a:pt x="270738" y="310451"/>
                  </a:lnTo>
                  <a:lnTo>
                    <a:pt x="268668" y="314261"/>
                  </a:lnTo>
                  <a:lnTo>
                    <a:pt x="266763" y="314261"/>
                  </a:lnTo>
                  <a:lnTo>
                    <a:pt x="267436" y="315531"/>
                  </a:lnTo>
                  <a:lnTo>
                    <a:pt x="268058" y="316712"/>
                  </a:lnTo>
                  <a:lnTo>
                    <a:pt x="268757" y="318033"/>
                  </a:lnTo>
                  <a:lnTo>
                    <a:pt x="269341" y="319151"/>
                  </a:lnTo>
                  <a:lnTo>
                    <a:pt x="269443" y="319341"/>
                  </a:lnTo>
                  <a:lnTo>
                    <a:pt x="270319" y="320992"/>
                  </a:lnTo>
                  <a:lnTo>
                    <a:pt x="270497" y="320992"/>
                  </a:lnTo>
                  <a:lnTo>
                    <a:pt x="270370" y="321106"/>
                  </a:lnTo>
                  <a:lnTo>
                    <a:pt x="268147" y="323151"/>
                  </a:lnTo>
                  <a:lnTo>
                    <a:pt x="269011" y="324421"/>
                  </a:lnTo>
                  <a:lnTo>
                    <a:pt x="270738" y="326961"/>
                  </a:lnTo>
                  <a:lnTo>
                    <a:pt x="268668" y="326961"/>
                  </a:lnTo>
                  <a:lnTo>
                    <a:pt x="268605" y="326555"/>
                  </a:lnTo>
                  <a:lnTo>
                    <a:pt x="268490" y="325691"/>
                  </a:lnTo>
                  <a:lnTo>
                    <a:pt x="267106" y="325691"/>
                  </a:lnTo>
                  <a:lnTo>
                    <a:pt x="266877" y="326555"/>
                  </a:lnTo>
                  <a:lnTo>
                    <a:pt x="266763" y="326961"/>
                  </a:lnTo>
                  <a:lnTo>
                    <a:pt x="263994" y="325691"/>
                  </a:lnTo>
                  <a:lnTo>
                    <a:pt x="264693" y="324421"/>
                  </a:lnTo>
                  <a:lnTo>
                    <a:pt x="265036" y="323151"/>
                  </a:lnTo>
                  <a:lnTo>
                    <a:pt x="265899" y="321881"/>
                  </a:lnTo>
                  <a:lnTo>
                    <a:pt x="265925" y="320065"/>
                  </a:lnTo>
                  <a:lnTo>
                    <a:pt x="265722" y="319341"/>
                  </a:lnTo>
                  <a:lnTo>
                    <a:pt x="267970" y="319341"/>
                  </a:lnTo>
                  <a:lnTo>
                    <a:pt x="267436" y="318033"/>
                  </a:lnTo>
                  <a:lnTo>
                    <a:pt x="266827" y="316712"/>
                  </a:lnTo>
                  <a:lnTo>
                    <a:pt x="265379" y="315531"/>
                  </a:lnTo>
                  <a:lnTo>
                    <a:pt x="267754" y="311899"/>
                  </a:lnTo>
                  <a:lnTo>
                    <a:pt x="267881" y="311721"/>
                  </a:lnTo>
                  <a:lnTo>
                    <a:pt x="264731" y="307911"/>
                  </a:lnTo>
                  <a:lnTo>
                    <a:pt x="261010" y="307911"/>
                  </a:lnTo>
                  <a:lnTo>
                    <a:pt x="261747" y="314261"/>
                  </a:lnTo>
                  <a:lnTo>
                    <a:pt x="261226" y="314261"/>
                  </a:lnTo>
                  <a:lnTo>
                    <a:pt x="260883" y="315531"/>
                  </a:lnTo>
                  <a:lnTo>
                    <a:pt x="260718" y="315531"/>
                  </a:lnTo>
                  <a:lnTo>
                    <a:pt x="258470" y="312991"/>
                  </a:lnTo>
                  <a:lnTo>
                    <a:pt x="254431" y="311010"/>
                  </a:lnTo>
                  <a:lnTo>
                    <a:pt x="256730" y="311721"/>
                  </a:lnTo>
                  <a:lnTo>
                    <a:pt x="259334" y="311721"/>
                  </a:lnTo>
                  <a:lnTo>
                    <a:pt x="258470" y="306641"/>
                  </a:lnTo>
                  <a:lnTo>
                    <a:pt x="258229" y="305790"/>
                  </a:lnTo>
                  <a:lnTo>
                    <a:pt x="258152" y="305092"/>
                  </a:lnTo>
                  <a:lnTo>
                    <a:pt x="258292" y="304101"/>
                  </a:lnTo>
                  <a:lnTo>
                    <a:pt x="261747" y="306641"/>
                  </a:lnTo>
                  <a:lnTo>
                    <a:pt x="261696" y="305790"/>
                  </a:lnTo>
                  <a:lnTo>
                    <a:pt x="261581" y="304101"/>
                  </a:lnTo>
                  <a:lnTo>
                    <a:pt x="261505" y="302983"/>
                  </a:lnTo>
                  <a:lnTo>
                    <a:pt x="261404" y="301459"/>
                  </a:lnTo>
                  <a:lnTo>
                    <a:pt x="261251" y="301459"/>
                  </a:lnTo>
                  <a:lnTo>
                    <a:pt x="259334" y="300291"/>
                  </a:lnTo>
                  <a:lnTo>
                    <a:pt x="260362" y="299021"/>
                  </a:lnTo>
                  <a:lnTo>
                    <a:pt x="258635" y="295211"/>
                  </a:lnTo>
                  <a:lnTo>
                    <a:pt x="258292" y="292671"/>
                  </a:lnTo>
                  <a:lnTo>
                    <a:pt x="260197" y="291401"/>
                  </a:lnTo>
                  <a:lnTo>
                    <a:pt x="257124" y="291401"/>
                  </a:lnTo>
                  <a:lnTo>
                    <a:pt x="260540" y="289420"/>
                  </a:lnTo>
                  <a:lnTo>
                    <a:pt x="260883" y="290804"/>
                  </a:lnTo>
                  <a:lnTo>
                    <a:pt x="262788" y="291490"/>
                  </a:lnTo>
                  <a:lnTo>
                    <a:pt x="262864" y="290804"/>
                  </a:lnTo>
                  <a:lnTo>
                    <a:pt x="262966" y="289941"/>
                  </a:lnTo>
                  <a:lnTo>
                    <a:pt x="263994" y="288734"/>
                  </a:lnTo>
                  <a:lnTo>
                    <a:pt x="264591" y="286169"/>
                  </a:lnTo>
                  <a:lnTo>
                    <a:pt x="265188" y="287693"/>
                  </a:lnTo>
                  <a:lnTo>
                    <a:pt x="264693" y="287693"/>
                  </a:lnTo>
                  <a:lnTo>
                    <a:pt x="265582" y="288696"/>
                  </a:lnTo>
                  <a:lnTo>
                    <a:pt x="267131" y="292671"/>
                  </a:lnTo>
                  <a:lnTo>
                    <a:pt x="267627" y="293941"/>
                  </a:lnTo>
                  <a:lnTo>
                    <a:pt x="263994" y="288861"/>
                  </a:lnTo>
                  <a:lnTo>
                    <a:pt x="263423" y="293941"/>
                  </a:lnTo>
                  <a:lnTo>
                    <a:pt x="263283" y="295211"/>
                  </a:lnTo>
                  <a:lnTo>
                    <a:pt x="263131" y="296481"/>
                  </a:lnTo>
                  <a:lnTo>
                    <a:pt x="266319" y="297713"/>
                  </a:lnTo>
                  <a:lnTo>
                    <a:pt x="269417" y="297713"/>
                  </a:lnTo>
                  <a:lnTo>
                    <a:pt x="267284" y="299021"/>
                  </a:lnTo>
                  <a:lnTo>
                    <a:pt x="267411" y="299986"/>
                  </a:lnTo>
                  <a:lnTo>
                    <a:pt x="267449" y="300291"/>
                  </a:lnTo>
                  <a:lnTo>
                    <a:pt x="268630" y="301459"/>
                  </a:lnTo>
                  <a:lnTo>
                    <a:pt x="271259" y="304101"/>
                  </a:lnTo>
                  <a:lnTo>
                    <a:pt x="271259" y="300405"/>
                  </a:lnTo>
                  <a:lnTo>
                    <a:pt x="270624" y="301459"/>
                  </a:lnTo>
                  <a:lnTo>
                    <a:pt x="270497" y="299021"/>
                  </a:lnTo>
                  <a:lnTo>
                    <a:pt x="270395" y="295211"/>
                  </a:lnTo>
                  <a:lnTo>
                    <a:pt x="270916" y="295211"/>
                  </a:lnTo>
                  <a:lnTo>
                    <a:pt x="273329" y="296481"/>
                  </a:lnTo>
                  <a:lnTo>
                    <a:pt x="273329" y="282003"/>
                  </a:lnTo>
                  <a:lnTo>
                    <a:pt x="272300" y="281241"/>
                  </a:lnTo>
                  <a:lnTo>
                    <a:pt x="272186" y="283781"/>
                  </a:lnTo>
                  <a:lnTo>
                    <a:pt x="272122" y="285051"/>
                  </a:lnTo>
                  <a:lnTo>
                    <a:pt x="272453" y="286258"/>
                  </a:lnTo>
                  <a:lnTo>
                    <a:pt x="272821" y="287591"/>
                  </a:lnTo>
                  <a:lnTo>
                    <a:pt x="272300" y="291401"/>
                  </a:lnTo>
                  <a:lnTo>
                    <a:pt x="269697" y="289369"/>
                  </a:lnTo>
                  <a:lnTo>
                    <a:pt x="269697" y="287693"/>
                  </a:lnTo>
                  <a:lnTo>
                    <a:pt x="268325" y="287858"/>
                  </a:lnTo>
                  <a:lnTo>
                    <a:pt x="270916" y="285102"/>
                  </a:lnTo>
                  <a:lnTo>
                    <a:pt x="266280" y="284213"/>
                  </a:lnTo>
                  <a:lnTo>
                    <a:pt x="266280" y="286715"/>
                  </a:lnTo>
                  <a:lnTo>
                    <a:pt x="264312" y="285165"/>
                  </a:lnTo>
                  <a:lnTo>
                    <a:pt x="264604" y="284670"/>
                  </a:lnTo>
                  <a:lnTo>
                    <a:pt x="266280" y="286715"/>
                  </a:lnTo>
                  <a:lnTo>
                    <a:pt x="266280" y="284213"/>
                  </a:lnTo>
                  <a:lnTo>
                    <a:pt x="264020" y="283768"/>
                  </a:lnTo>
                  <a:lnTo>
                    <a:pt x="261581" y="282333"/>
                  </a:lnTo>
                  <a:lnTo>
                    <a:pt x="261226" y="281470"/>
                  </a:lnTo>
                  <a:lnTo>
                    <a:pt x="261124" y="282498"/>
                  </a:lnTo>
                  <a:lnTo>
                    <a:pt x="261073" y="283019"/>
                  </a:lnTo>
                  <a:lnTo>
                    <a:pt x="260972" y="283883"/>
                  </a:lnTo>
                  <a:lnTo>
                    <a:pt x="260883" y="284746"/>
                  </a:lnTo>
                  <a:lnTo>
                    <a:pt x="260019" y="284581"/>
                  </a:lnTo>
                  <a:lnTo>
                    <a:pt x="258635" y="283019"/>
                  </a:lnTo>
                  <a:lnTo>
                    <a:pt x="258851" y="283883"/>
                  </a:lnTo>
                  <a:lnTo>
                    <a:pt x="258940" y="284238"/>
                  </a:lnTo>
                  <a:lnTo>
                    <a:pt x="259029" y="284581"/>
                  </a:lnTo>
                  <a:lnTo>
                    <a:pt x="259067" y="284746"/>
                  </a:lnTo>
                  <a:lnTo>
                    <a:pt x="259156" y="285102"/>
                  </a:lnTo>
                  <a:lnTo>
                    <a:pt x="257429" y="283883"/>
                  </a:lnTo>
                  <a:lnTo>
                    <a:pt x="255701" y="281470"/>
                  </a:lnTo>
                  <a:lnTo>
                    <a:pt x="253453" y="282498"/>
                  </a:lnTo>
                  <a:lnTo>
                    <a:pt x="253339" y="285102"/>
                  </a:lnTo>
                  <a:lnTo>
                    <a:pt x="253339" y="285267"/>
                  </a:lnTo>
                  <a:lnTo>
                    <a:pt x="261747" y="285267"/>
                  </a:lnTo>
                  <a:lnTo>
                    <a:pt x="264248" y="285267"/>
                  </a:lnTo>
                  <a:lnTo>
                    <a:pt x="264414" y="285673"/>
                  </a:lnTo>
                  <a:lnTo>
                    <a:pt x="264020" y="285673"/>
                  </a:lnTo>
                  <a:lnTo>
                    <a:pt x="262356" y="285673"/>
                  </a:lnTo>
                  <a:lnTo>
                    <a:pt x="253314" y="285673"/>
                  </a:lnTo>
                  <a:lnTo>
                    <a:pt x="253288" y="286308"/>
                  </a:lnTo>
                  <a:lnTo>
                    <a:pt x="253276" y="286651"/>
                  </a:lnTo>
                  <a:lnTo>
                    <a:pt x="254177" y="289420"/>
                  </a:lnTo>
                  <a:lnTo>
                    <a:pt x="255181" y="292531"/>
                  </a:lnTo>
                  <a:lnTo>
                    <a:pt x="256146" y="291973"/>
                  </a:lnTo>
                  <a:lnTo>
                    <a:pt x="256730" y="295211"/>
                  </a:lnTo>
                  <a:lnTo>
                    <a:pt x="253796" y="296481"/>
                  </a:lnTo>
                  <a:lnTo>
                    <a:pt x="255701" y="300291"/>
                  </a:lnTo>
                  <a:lnTo>
                    <a:pt x="255003" y="300291"/>
                  </a:lnTo>
                  <a:lnTo>
                    <a:pt x="254685" y="301459"/>
                  </a:lnTo>
                  <a:lnTo>
                    <a:pt x="248983" y="297713"/>
                  </a:lnTo>
                  <a:lnTo>
                    <a:pt x="248958" y="306641"/>
                  </a:lnTo>
                  <a:lnTo>
                    <a:pt x="247751" y="307911"/>
                  </a:lnTo>
                  <a:lnTo>
                    <a:pt x="247396" y="309181"/>
                  </a:lnTo>
                  <a:lnTo>
                    <a:pt x="247230" y="309181"/>
                  </a:lnTo>
                  <a:lnTo>
                    <a:pt x="247230" y="307911"/>
                  </a:lnTo>
                  <a:lnTo>
                    <a:pt x="247573" y="307911"/>
                  </a:lnTo>
                  <a:lnTo>
                    <a:pt x="247573" y="306641"/>
                  </a:lnTo>
                  <a:lnTo>
                    <a:pt x="248081" y="305384"/>
                  </a:lnTo>
                  <a:lnTo>
                    <a:pt x="248958" y="306641"/>
                  </a:lnTo>
                  <a:lnTo>
                    <a:pt x="248958" y="297700"/>
                  </a:lnTo>
                  <a:lnTo>
                    <a:pt x="244284" y="293941"/>
                  </a:lnTo>
                  <a:lnTo>
                    <a:pt x="240588" y="295211"/>
                  </a:lnTo>
                  <a:lnTo>
                    <a:pt x="237934" y="301459"/>
                  </a:lnTo>
                  <a:lnTo>
                    <a:pt x="237807" y="301459"/>
                  </a:lnTo>
                  <a:lnTo>
                    <a:pt x="240169" y="304101"/>
                  </a:lnTo>
                  <a:lnTo>
                    <a:pt x="241236" y="305282"/>
                  </a:lnTo>
                  <a:lnTo>
                    <a:pt x="243598" y="307911"/>
                  </a:lnTo>
                  <a:lnTo>
                    <a:pt x="240830" y="307911"/>
                  </a:lnTo>
                  <a:lnTo>
                    <a:pt x="242900" y="312991"/>
                  </a:lnTo>
                  <a:lnTo>
                    <a:pt x="244843" y="315531"/>
                  </a:lnTo>
                  <a:lnTo>
                    <a:pt x="252412" y="315531"/>
                  </a:lnTo>
                  <a:lnTo>
                    <a:pt x="252933" y="315531"/>
                  </a:lnTo>
                  <a:lnTo>
                    <a:pt x="253568" y="314756"/>
                  </a:lnTo>
                  <a:lnTo>
                    <a:pt x="250685" y="309181"/>
                  </a:lnTo>
                  <a:lnTo>
                    <a:pt x="251345" y="310451"/>
                  </a:lnTo>
                  <a:lnTo>
                    <a:pt x="253568" y="314756"/>
                  </a:lnTo>
                  <a:lnTo>
                    <a:pt x="253974" y="315531"/>
                  </a:lnTo>
                  <a:lnTo>
                    <a:pt x="252933" y="315531"/>
                  </a:lnTo>
                  <a:lnTo>
                    <a:pt x="251968" y="316712"/>
                  </a:lnTo>
                  <a:lnTo>
                    <a:pt x="251739" y="316712"/>
                  </a:lnTo>
                  <a:lnTo>
                    <a:pt x="245745" y="316712"/>
                  </a:lnTo>
                  <a:lnTo>
                    <a:pt x="247751" y="319341"/>
                  </a:lnTo>
                  <a:lnTo>
                    <a:pt x="244983" y="323151"/>
                  </a:lnTo>
                  <a:lnTo>
                    <a:pt x="240144" y="324421"/>
                  </a:lnTo>
                  <a:lnTo>
                    <a:pt x="242608" y="328231"/>
                  </a:lnTo>
                  <a:lnTo>
                    <a:pt x="246646" y="328231"/>
                  </a:lnTo>
                  <a:lnTo>
                    <a:pt x="250329" y="323151"/>
                  </a:lnTo>
                  <a:lnTo>
                    <a:pt x="251726" y="316776"/>
                  </a:lnTo>
                  <a:lnTo>
                    <a:pt x="251726" y="320471"/>
                  </a:lnTo>
                  <a:lnTo>
                    <a:pt x="251726" y="321881"/>
                  </a:lnTo>
                  <a:lnTo>
                    <a:pt x="256044" y="320611"/>
                  </a:lnTo>
                  <a:lnTo>
                    <a:pt x="258292" y="324421"/>
                  </a:lnTo>
                  <a:lnTo>
                    <a:pt x="257251" y="325691"/>
                  </a:lnTo>
                  <a:lnTo>
                    <a:pt x="260159" y="329463"/>
                  </a:lnTo>
                  <a:lnTo>
                    <a:pt x="260718" y="328231"/>
                  </a:lnTo>
                  <a:lnTo>
                    <a:pt x="261226" y="326961"/>
                  </a:lnTo>
                  <a:lnTo>
                    <a:pt x="260718" y="329463"/>
                  </a:lnTo>
                  <a:lnTo>
                    <a:pt x="260794" y="329653"/>
                  </a:lnTo>
                  <a:lnTo>
                    <a:pt x="261289" y="330568"/>
                  </a:lnTo>
                  <a:lnTo>
                    <a:pt x="261493" y="331431"/>
                  </a:lnTo>
                  <a:lnTo>
                    <a:pt x="261581" y="332041"/>
                  </a:lnTo>
                  <a:lnTo>
                    <a:pt x="275056" y="332041"/>
                  </a:lnTo>
                  <a:lnTo>
                    <a:pt x="279908" y="332041"/>
                  </a:lnTo>
                  <a:lnTo>
                    <a:pt x="280301" y="332041"/>
                  </a:lnTo>
                  <a:lnTo>
                    <a:pt x="281978" y="326961"/>
                  </a:lnTo>
                  <a:lnTo>
                    <a:pt x="281190" y="326707"/>
                  </a:lnTo>
                  <a:lnTo>
                    <a:pt x="282079" y="325831"/>
                  </a:lnTo>
                  <a:lnTo>
                    <a:pt x="282879" y="326961"/>
                  </a:lnTo>
                  <a:lnTo>
                    <a:pt x="285457" y="330568"/>
                  </a:lnTo>
                  <a:lnTo>
                    <a:pt x="285635" y="330568"/>
                  </a:lnTo>
                  <a:lnTo>
                    <a:pt x="286131" y="326961"/>
                  </a:lnTo>
                  <a:lnTo>
                    <a:pt x="286651" y="326961"/>
                  </a:lnTo>
                  <a:lnTo>
                    <a:pt x="286994" y="328231"/>
                  </a:lnTo>
                  <a:lnTo>
                    <a:pt x="287718" y="329463"/>
                  </a:lnTo>
                  <a:lnTo>
                    <a:pt x="287832" y="329653"/>
                  </a:lnTo>
                  <a:lnTo>
                    <a:pt x="287642" y="329463"/>
                  </a:lnTo>
                  <a:lnTo>
                    <a:pt x="287528" y="329653"/>
                  </a:lnTo>
                  <a:lnTo>
                    <a:pt x="285267" y="332041"/>
                  </a:lnTo>
                  <a:lnTo>
                    <a:pt x="285432" y="333311"/>
                  </a:lnTo>
                  <a:lnTo>
                    <a:pt x="285521" y="333946"/>
                  </a:lnTo>
                  <a:lnTo>
                    <a:pt x="285610" y="334581"/>
                  </a:lnTo>
                  <a:lnTo>
                    <a:pt x="283019" y="333311"/>
                  </a:lnTo>
                  <a:lnTo>
                    <a:pt x="281978" y="332892"/>
                  </a:lnTo>
                  <a:lnTo>
                    <a:pt x="281978" y="356171"/>
                  </a:lnTo>
                  <a:lnTo>
                    <a:pt x="280860" y="356171"/>
                  </a:lnTo>
                  <a:lnTo>
                    <a:pt x="280504" y="357200"/>
                  </a:lnTo>
                  <a:lnTo>
                    <a:pt x="280428" y="357441"/>
                  </a:lnTo>
                  <a:lnTo>
                    <a:pt x="280936" y="358711"/>
                  </a:lnTo>
                  <a:lnTo>
                    <a:pt x="280593" y="359346"/>
                  </a:lnTo>
                  <a:lnTo>
                    <a:pt x="280593" y="362521"/>
                  </a:lnTo>
                  <a:lnTo>
                    <a:pt x="280073" y="362521"/>
                  </a:lnTo>
                  <a:lnTo>
                    <a:pt x="279844" y="362521"/>
                  </a:lnTo>
                  <a:lnTo>
                    <a:pt x="279400" y="361543"/>
                  </a:lnTo>
                  <a:lnTo>
                    <a:pt x="280593" y="362521"/>
                  </a:lnTo>
                  <a:lnTo>
                    <a:pt x="280593" y="359346"/>
                  </a:lnTo>
                  <a:lnTo>
                    <a:pt x="280289" y="359905"/>
                  </a:lnTo>
                  <a:lnTo>
                    <a:pt x="279209" y="361073"/>
                  </a:lnTo>
                  <a:lnTo>
                    <a:pt x="279273" y="361251"/>
                  </a:lnTo>
                  <a:lnTo>
                    <a:pt x="279184" y="361073"/>
                  </a:lnTo>
                  <a:lnTo>
                    <a:pt x="278688" y="359994"/>
                  </a:lnTo>
                  <a:lnTo>
                    <a:pt x="275412" y="362521"/>
                  </a:lnTo>
                  <a:lnTo>
                    <a:pt x="274802" y="363791"/>
                  </a:lnTo>
                  <a:lnTo>
                    <a:pt x="274243" y="364947"/>
                  </a:lnTo>
                  <a:lnTo>
                    <a:pt x="273913" y="364947"/>
                  </a:lnTo>
                  <a:lnTo>
                    <a:pt x="273164" y="366331"/>
                  </a:lnTo>
                  <a:lnTo>
                    <a:pt x="271259" y="362521"/>
                  </a:lnTo>
                  <a:lnTo>
                    <a:pt x="275932" y="358711"/>
                  </a:lnTo>
                  <a:lnTo>
                    <a:pt x="271945" y="356171"/>
                  </a:lnTo>
                  <a:lnTo>
                    <a:pt x="272986" y="353631"/>
                  </a:lnTo>
                  <a:lnTo>
                    <a:pt x="274193" y="354901"/>
                  </a:lnTo>
                  <a:lnTo>
                    <a:pt x="275412" y="356171"/>
                  </a:lnTo>
                  <a:lnTo>
                    <a:pt x="276275" y="354901"/>
                  </a:lnTo>
                  <a:lnTo>
                    <a:pt x="278180" y="356171"/>
                  </a:lnTo>
                  <a:lnTo>
                    <a:pt x="280593" y="356171"/>
                  </a:lnTo>
                  <a:lnTo>
                    <a:pt x="280860" y="356171"/>
                  </a:lnTo>
                  <a:lnTo>
                    <a:pt x="281292" y="354901"/>
                  </a:lnTo>
                  <a:lnTo>
                    <a:pt x="281457" y="354901"/>
                  </a:lnTo>
                  <a:lnTo>
                    <a:pt x="281978" y="356171"/>
                  </a:lnTo>
                  <a:lnTo>
                    <a:pt x="281978" y="332892"/>
                  </a:lnTo>
                  <a:lnTo>
                    <a:pt x="281660" y="332765"/>
                  </a:lnTo>
                  <a:lnTo>
                    <a:pt x="281660" y="340906"/>
                  </a:lnTo>
                  <a:lnTo>
                    <a:pt x="280657" y="342138"/>
                  </a:lnTo>
                  <a:lnTo>
                    <a:pt x="280073" y="343471"/>
                  </a:lnTo>
                  <a:lnTo>
                    <a:pt x="280428" y="344741"/>
                  </a:lnTo>
                  <a:lnTo>
                    <a:pt x="278688" y="344741"/>
                  </a:lnTo>
                  <a:lnTo>
                    <a:pt x="278003" y="343471"/>
                  </a:lnTo>
                  <a:lnTo>
                    <a:pt x="278155" y="342138"/>
                  </a:lnTo>
                  <a:lnTo>
                    <a:pt x="276961" y="338391"/>
                  </a:lnTo>
                  <a:lnTo>
                    <a:pt x="279209" y="339661"/>
                  </a:lnTo>
                  <a:lnTo>
                    <a:pt x="279882" y="340906"/>
                  </a:lnTo>
                  <a:lnTo>
                    <a:pt x="281660" y="340906"/>
                  </a:lnTo>
                  <a:lnTo>
                    <a:pt x="281660" y="332765"/>
                  </a:lnTo>
                  <a:lnTo>
                    <a:pt x="280250" y="332181"/>
                  </a:lnTo>
                  <a:lnTo>
                    <a:pt x="279793" y="332181"/>
                  </a:lnTo>
                  <a:lnTo>
                    <a:pt x="275196" y="332181"/>
                  </a:lnTo>
                  <a:lnTo>
                    <a:pt x="276390" y="333311"/>
                  </a:lnTo>
                  <a:lnTo>
                    <a:pt x="277050" y="333946"/>
                  </a:lnTo>
                  <a:lnTo>
                    <a:pt x="276618" y="334581"/>
                  </a:lnTo>
                  <a:lnTo>
                    <a:pt x="274370" y="334581"/>
                  </a:lnTo>
                  <a:lnTo>
                    <a:pt x="273685" y="333311"/>
                  </a:lnTo>
                  <a:lnTo>
                    <a:pt x="275234" y="333311"/>
                  </a:lnTo>
                  <a:lnTo>
                    <a:pt x="275082" y="332181"/>
                  </a:lnTo>
                  <a:lnTo>
                    <a:pt x="272643" y="332181"/>
                  </a:lnTo>
                  <a:lnTo>
                    <a:pt x="272643" y="348551"/>
                  </a:lnTo>
                  <a:lnTo>
                    <a:pt x="272465" y="348551"/>
                  </a:lnTo>
                  <a:lnTo>
                    <a:pt x="272300" y="349821"/>
                  </a:lnTo>
                  <a:lnTo>
                    <a:pt x="268668" y="348551"/>
                  </a:lnTo>
                  <a:lnTo>
                    <a:pt x="269405" y="349821"/>
                  </a:lnTo>
                  <a:lnTo>
                    <a:pt x="271602" y="353631"/>
                  </a:lnTo>
                  <a:lnTo>
                    <a:pt x="270916" y="353174"/>
                  </a:lnTo>
                  <a:lnTo>
                    <a:pt x="270916" y="367601"/>
                  </a:lnTo>
                  <a:lnTo>
                    <a:pt x="270573" y="368871"/>
                  </a:lnTo>
                  <a:lnTo>
                    <a:pt x="268147" y="367601"/>
                  </a:lnTo>
                  <a:lnTo>
                    <a:pt x="269189" y="366331"/>
                  </a:lnTo>
                  <a:lnTo>
                    <a:pt x="269875" y="367601"/>
                  </a:lnTo>
                  <a:lnTo>
                    <a:pt x="270916" y="367601"/>
                  </a:lnTo>
                  <a:lnTo>
                    <a:pt x="270916" y="353174"/>
                  </a:lnTo>
                  <a:lnTo>
                    <a:pt x="269697" y="352361"/>
                  </a:lnTo>
                  <a:lnTo>
                    <a:pt x="265722" y="349821"/>
                  </a:lnTo>
                  <a:lnTo>
                    <a:pt x="267106" y="354901"/>
                  </a:lnTo>
                  <a:lnTo>
                    <a:pt x="265722" y="356171"/>
                  </a:lnTo>
                  <a:lnTo>
                    <a:pt x="265214" y="356171"/>
                  </a:lnTo>
                  <a:lnTo>
                    <a:pt x="264858" y="354901"/>
                  </a:lnTo>
                  <a:lnTo>
                    <a:pt x="264795" y="354406"/>
                  </a:lnTo>
                  <a:lnTo>
                    <a:pt x="264693" y="353631"/>
                  </a:lnTo>
                  <a:lnTo>
                    <a:pt x="263994" y="353631"/>
                  </a:lnTo>
                  <a:lnTo>
                    <a:pt x="266585" y="347281"/>
                  </a:lnTo>
                  <a:lnTo>
                    <a:pt x="258635" y="348551"/>
                  </a:lnTo>
                  <a:lnTo>
                    <a:pt x="257060" y="342138"/>
                  </a:lnTo>
                  <a:lnTo>
                    <a:pt x="258622" y="342138"/>
                  </a:lnTo>
                  <a:lnTo>
                    <a:pt x="257810" y="336080"/>
                  </a:lnTo>
                  <a:lnTo>
                    <a:pt x="261404" y="337121"/>
                  </a:lnTo>
                  <a:lnTo>
                    <a:pt x="261404" y="339661"/>
                  </a:lnTo>
                  <a:lnTo>
                    <a:pt x="263080" y="340906"/>
                  </a:lnTo>
                  <a:lnTo>
                    <a:pt x="261226" y="343471"/>
                  </a:lnTo>
                  <a:lnTo>
                    <a:pt x="265557" y="346011"/>
                  </a:lnTo>
                  <a:lnTo>
                    <a:pt x="269189" y="348551"/>
                  </a:lnTo>
                  <a:lnTo>
                    <a:pt x="270052" y="347281"/>
                  </a:lnTo>
                  <a:lnTo>
                    <a:pt x="270154" y="346481"/>
                  </a:lnTo>
                  <a:lnTo>
                    <a:pt x="270217" y="346011"/>
                  </a:lnTo>
                  <a:lnTo>
                    <a:pt x="270344" y="345135"/>
                  </a:lnTo>
                  <a:lnTo>
                    <a:pt x="270395" y="344741"/>
                  </a:lnTo>
                  <a:lnTo>
                    <a:pt x="271780" y="344741"/>
                  </a:lnTo>
                  <a:lnTo>
                    <a:pt x="271830" y="345135"/>
                  </a:lnTo>
                  <a:lnTo>
                    <a:pt x="271945" y="346011"/>
                  </a:lnTo>
                  <a:lnTo>
                    <a:pt x="272643" y="348551"/>
                  </a:lnTo>
                  <a:lnTo>
                    <a:pt x="272643" y="332181"/>
                  </a:lnTo>
                  <a:lnTo>
                    <a:pt x="270052" y="332181"/>
                  </a:lnTo>
                  <a:lnTo>
                    <a:pt x="270052" y="338391"/>
                  </a:lnTo>
                  <a:lnTo>
                    <a:pt x="266941" y="338391"/>
                  </a:lnTo>
                  <a:lnTo>
                    <a:pt x="266077" y="339661"/>
                  </a:lnTo>
                  <a:lnTo>
                    <a:pt x="267627" y="337121"/>
                  </a:lnTo>
                  <a:lnTo>
                    <a:pt x="267741" y="335851"/>
                  </a:lnTo>
                  <a:lnTo>
                    <a:pt x="267855" y="334581"/>
                  </a:lnTo>
                  <a:lnTo>
                    <a:pt x="267970" y="333311"/>
                  </a:lnTo>
                  <a:lnTo>
                    <a:pt x="268490" y="334581"/>
                  </a:lnTo>
                  <a:lnTo>
                    <a:pt x="270052" y="338391"/>
                  </a:lnTo>
                  <a:lnTo>
                    <a:pt x="270052" y="332181"/>
                  </a:lnTo>
                  <a:lnTo>
                    <a:pt x="261594" y="332181"/>
                  </a:lnTo>
                  <a:lnTo>
                    <a:pt x="261747" y="333311"/>
                  </a:lnTo>
                  <a:lnTo>
                    <a:pt x="257835" y="329463"/>
                  </a:lnTo>
                  <a:lnTo>
                    <a:pt x="257771" y="329653"/>
                  </a:lnTo>
                  <a:lnTo>
                    <a:pt x="256070" y="332041"/>
                  </a:lnTo>
                  <a:lnTo>
                    <a:pt x="256692" y="334581"/>
                  </a:lnTo>
                  <a:lnTo>
                    <a:pt x="256895" y="335381"/>
                  </a:lnTo>
                  <a:lnTo>
                    <a:pt x="255701" y="336740"/>
                  </a:lnTo>
                  <a:lnTo>
                    <a:pt x="255701" y="347281"/>
                  </a:lnTo>
                  <a:lnTo>
                    <a:pt x="254139" y="343471"/>
                  </a:lnTo>
                  <a:lnTo>
                    <a:pt x="252501" y="344220"/>
                  </a:lnTo>
                  <a:lnTo>
                    <a:pt x="254317" y="338391"/>
                  </a:lnTo>
                  <a:lnTo>
                    <a:pt x="255498" y="346011"/>
                  </a:lnTo>
                  <a:lnTo>
                    <a:pt x="255574" y="346481"/>
                  </a:lnTo>
                  <a:lnTo>
                    <a:pt x="255701" y="347281"/>
                  </a:lnTo>
                  <a:lnTo>
                    <a:pt x="255701" y="336740"/>
                  </a:lnTo>
                  <a:lnTo>
                    <a:pt x="255358" y="337121"/>
                  </a:lnTo>
                  <a:lnTo>
                    <a:pt x="253504" y="332181"/>
                  </a:lnTo>
                  <a:lnTo>
                    <a:pt x="253453" y="332041"/>
                  </a:lnTo>
                  <a:lnTo>
                    <a:pt x="250507" y="335292"/>
                  </a:lnTo>
                  <a:lnTo>
                    <a:pt x="250507" y="349821"/>
                  </a:lnTo>
                  <a:lnTo>
                    <a:pt x="248780" y="351091"/>
                  </a:lnTo>
                  <a:lnTo>
                    <a:pt x="250342" y="354901"/>
                  </a:lnTo>
                  <a:lnTo>
                    <a:pt x="249999" y="355409"/>
                  </a:lnTo>
                  <a:lnTo>
                    <a:pt x="249999" y="386651"/>
                  </a:lnTo>
                  <a:lnTo>
                    <a:pt x="248958" y="386651"/>
                  </a:lnTo>
                  <a:lnTo>
                    <a:pt x="249123" y="387921"/>
                  </a:lnTo>
                  <a:lnTo>
                    <a:pt x="248958" y="389191"/>
                  </a:lnTo>
                  <a:lnTo>
                    <a:pt x="247751" y="387921"/>
                  </a:lnTo>
                  <a:lnTo>
                    <a:pt x="246367" y="386651"/>
                  </a:lnTo>
                  <a:lnTo>
                    <a:pt x="245325" y="389191"/>
                  </a:lnTo>
                  <a:lnTo>
                    <a:pt x="246367" y="384111"/>
                  </a:lnTo>
                  <a:lnTo>
                    <a:pt x="242392" y="383070"/>
                  </a:lnTo>
                  <a:lnTo>
                    <a:pt x="242392" y="390461"/>
                  </a:lnTo>
                  <a:lnTo>
                    <a:pt x="241350" y="391731"/>
                  </a:lnTo>
                  <a:lnTo>
                    <a:pt x="240144" y="391731"/>
                  </a:lnTo>
                  <a:lnTo>
                    <a:pt x="239623" y="390461"/>
                  </a:lnTo>
                  <a:lnTo>
                    <a:pt x="242392" y="390461"/>
                  </a:lnTo>
                  <a:lnTo>
                    <a:pt x="242392" y="383070"/>
                  </a:lnTo>
                  <a:lnTo>
                    <a:pt x="236677" y="381571"/>
                  </a:lnTo>
                  <a:lnTo>
                    <a:pt x="236156" y="385381"/>
                  </a:lnTo>
                  <a:lnTo>
                    <a:pt x="235343" y="384378"/>
                  </a:lnTo>
                  <a:lnTo>
                    <a:pt x="235343" y="395414"/>
                  </a:lnTo>
                  <a:lnTo>
                    <a:pt x="234924" y="396443"/>
                  </a:lnTo>
                  <a:lnTo>
                    <a:pt x="234848" y="396646"/>
                  </a:lnTo>
                  <a:lnTo>
                    <a:pt x="234784" y="396811"/>
                  </a:lnTo>
                  <a:lnTo>
                    <a:pt x="234264" y="396811"/>
                  </a:lnTo>
                  <a:lnTo>
                    <a:pt x="234784" y="398081"/>
                  </a:lnTo>
                  <a:lnTo>
                    <a:pt x="233222" y="396811"/>
                  </a:lnTo>
                  <a:lnTo>
                    <a:pt x="226136" y="394271"/>
                  </a:lnTo>
                  <a:lnTo>
                    <a:pt x="227520" y="391731"/>
                  </a:lnTo>
                  <a:lnTo>
                    <a:pt x="230797" y="391731"/>
                  </a:lnTo>
                  <a:lnTo>
                    <a:pt x="233045" y="393001"/>
                  </a:lnTo>
                  <a:lnTo>
                    <a:pt x="233400" y="394271"/>
                  </a:lnTo>
                  <a:lnTo>
                    <a:pt x="234429" y="394271"/>
                  </a:lnTo>
                  <a:lnTo>
                    <a:pt x="235216" y="395414"/>
                  </a:lnTo>
                  <a:lnTo>
                    <a:pt x="235343" y="395414"/>
                  </a:lnTo>
                  <a:lnTo>
                    <a:pt x="235343" y="384378"/>
                  </a:lnTo>
                  <a:lnTo>
                    <a:pt x="235127" y="384111"/>
                  </a:lnTo>
                  <a:lnTo>
                    <a:pt x="232181" y="384111"/>
                  </a:lnTo>
                  <a:lnTo>
                    <a:pt x="231851" y="383755"/>
                  </a:lnTo>
                  <a:lnTo>
                    <a:pt x="235813" y="382841"/>
                  </a:lnTo>
                  <a:lnTo>
                    <a:pt x="232359" y="380301"/>
                  </a:lnTo>
                  <a:lnTo>
                    <a:pt x="232702" y="380301"/>
                  </a:lnTo>
                  <a:lnTo>
                    <a:pt x="234429" y="379031"/>
                  </a:lnTo>
                  <a:lnTo>
                    <a:pt x="236842" y="377990"/>
                  </a:lnTo>
                  <a:lnTo>
                    <a:pt x="238404" y="379031"/>
                  </a:lnTo>
                  <a:lnTo>
                    <a:pt x="240144" y="379031"/>
                  </a:lnTo>
                  <a:lnTo>
                    <a:pt x="242735" y="381571"/>
                  </a:lnTo>
                  <a:lnTo>
                    <a:pt x="242620" y="379844"/>
                  </a:lnTo>
                  <a:lnTo>
                    <a:pt x="242493" y="377990"/>
                  </a:lnTo>
                  <a:lnTo>
                    <a:pt x="242392" y="376491"/>
                  </a:lnTo>
                  <a:lnTo>
                    <a:pt x="244284" y="377761"/>
                  </a:lnTo>
                  <a:lnTo>
                    <a:pt x="244259" y="377990"/>
                  </a:lnTo>
                  <a:lnTo>
                    <a:pt x="244144" y="378853"/>
                  </a:lnTo>
                  <a:lnTo>
                    <a:pt x="244043" y="379564"/>
                  </a:lnTo>
                  <a:lnTo>
                    <a:pt x="243941" y="380301"/>
                  </a:lnTo>
                  <a:lnTo>
                    <a:pt x="246011" y="381571"/>
                  </a:lnTo>
                  <a:lnTo>
                    <a:pt x="248958" y="380301"/>
                  </a:lnTo>
                  <a:lnTo>
                    <a:pt x="249123" y="381571"/>
                  </a:lnTo>
                  <a:lnTo>
                    <a:pt x="247751" y="384111"/>
                  </a:lnTo>
                  <a:lnTo>
                    <a:pt x="248259" y="385381"/>
                  </a:lnTo>
                  <a:lnTo>
                    <a:pt x="249999" y="386651"/>
                  </a:lnTo>
                  <a:lnTo>
                    <a:pt x="249999" y="355409"/>
                  </a:lnTo>
                  <a:lnTo>
                    <a:pt x="249478" y="356171"/>
                  </a:lnTo>
                  <a:lnTo>
                    <a:pt x="248780" y="354901"/>
                  </a:lnTo>
                  <a:lnTo>
                    <a:pt x="247916" y="354901"/>
                  </a:lnTo>
                  <a:lnTo>
                    <a:pt x="247396" y="356171"/>
                  </a:lnTo>
                  <a:lnTo>
                    <a:pt x="246367" y="353631"/>
                  </a:lnTo>
                  <a:lnTo>
                    <a:pt x="244119" y="352361"/>
                  </a:lnTo>
                  <a:lnTo>
                    <a:pt x="243941" y="352552"/>
                  </a:lnTo>
                  <a:lnTo>
                    <a:pt x="243941" y="362521"/>
                  </a:lnTo>
                  <a:lnTo>
                    <a:pt x="240830" y="362521"/>
                  </a:lnTo>
                  <a:lnTo>
                    <a:pt x="240703" y="361543"/>
                  </a:lnTo>
                  <a:lnTo>
                    <a:pt x="240652" y="361251"/>
                  </a:lnTo>
                  <a:lnTo>
                    <a:pt x="240563" y="360514"/>
                  </a:lnTo>
                  <a:lnTo>
                    <a:pt x="240474" y="359905"/>
                  </a:lnTo>
                  <a:lnTo>
                    <a:pt x="240423" y="359549"/>
                  </a:lnTo>
                  <a:lnTo>
                    <a:pt x="240309" y="358711"/>
                  </a:lnTo>
                  <a:lnTo>
                    <a:pt x="239445" y="357441"/>
                  </a:lnTo>
                  <a:lnTo>
                    <a:pt x="240004" y="358254"/>
                  </a:lnTo>
                  <a:lnTo>
                    <a:pt x="239788" y="357441"/>
                  </a:lnTo>
                  <a:lnTo>
                    <a:pt x="240309" y="358711"/>
                  </a:lnTo>
                  <a:lnTo>
                    <a:pt x="241922" y="361073"/>
                  </a:lnTo>
                  <a:lnTo>
                    <a:pt x="242036" y="361251"/>
                  </a:lnTo>
                  <a:lnTo>
                    <a:pt x="243941" y="362521"/>
                  </a:lnTo>
                  <a:lnTo>
                    <a:pt x="243941" y="352552"/>
                  </a:lnTo>
                  <a:lnTo>
                    <a:pt x="242900" y="353631"/>
                  </a:lnTo>
                  <a:lnTo>
                    <a:pt x="242557" y="352361"/>
                  </a:lnTo>
                  <a:lnTo>
                    <a:pt x="241871" y="353631"/>
                  </a:lnTo>
                  <a:lnTo>
                    <a:pt x="241973" y="354406"/>
                  </a:lnTo>
                  <a:lnTo>
                    <a:pt x="242036" y="354901"/>
                  </a:lnTo>
                  <a:lnTo>
                    <a:pt x="240741" y="356171"/>
                  </a:lnTo>
                  <a:lnTo>
                    <a:pt x="239699" y="357200"/>
                  </a:lnTo>
                  <a:lnTo>
                    <a:pt x="237718" y="352361"/>
                  </a:lnTo>
                  <a:lnTo>
                    <a:pt x="237375" y="352818"/>
                  </a:lnTo>
                  <a:lnTo>
                    <a:pt x="237375" y="377761"/>
                  </a:lnTo>
                  <a:lnTo>
                    <a:pt x="236677" y="375221"/>
                  </a:lnTo>
                  <a:lnTo>
                    <a:pt x="237032" y="376491"/>
                  </a:lnTo>
                  <a:lnTo>
                    <a:pt x="237375" y="377761"/>
                  </a:lnTo>
                  <a:lnTo>
                    <a:pt x="237375" y="352818"/>
                  </a:lnTo>
                  <a:lnTo>
                    <a:pt x="234784" y="356171"/>
                  </a:lnTo>
                  <a:lnTo>
                    <a:pt x="235127" y="354901"/>
                  </a:lnTo>
                  <a:lnTo>
                    <a:pt x="234429" y="353631"/>
                  </a:lnTo>
                  <a:lnTo>
                    <a:pt x="233565" y="353631"/>
                  </a:lnTo>
                  <a:lnTo>
                    <a:pt x="233565" y="362521"/>
                  </a:lnTo>
                  <a:lnTo>
                    <a:pt x="233045" y="361543"/>
                  </a:lnTo>
                  <a:lnTo>
                    <a:pt x="232879" y="362521"/>
                  </a:lnTo>
                  <a:lnTo>
                    <a:pt x="232537" y="363791"/>
                  </a:lnTo>
                  <a:lnTo>
                    <a:pt x="231673" y="363791"/>
                  </a:lnTo>
                  <a:lnTo>
                    <a:pt x="231152" y="362521"/>
                  </a:lnTo>
                  <a:lnTo>
                    <a:pt x="231546" y="361543"/>
                  </a:lnTo>
                  <a:lnTo>
                    <a:pt x="231673" y="361251"/>
                  </a:lnTo>
                  <a:lnTo>
                    <a:pt x="232879" y="361251"/>
                  </a:lnTo>
                  <a:lnTo>
                    <a:pt x="233045" y="361543"/>
                  </a:lnTo>
                  <a:lnTo>
                    <a:pt x="233222" y="361251"/>
                  </a:lnTo>
                  <a:lnTo>
                    <a:pt x="233146" y="361543"/>
                  </a:lnTo>
                  <a:lnTo>
                    <a:pt x="233565" y="362521"/>
                  </a:lnTo>
                  <a:lnTo>
                    <a:pt x="233565" y="353631"/>
                  </a:lnTo>
                  <a:lnTo>
                    <a:pt x="233045" y="353631"/>
                  </a:lnTo>
                  <a:lnTo>
                    <a:pt x="232181" y="349821"/>
                  </a:lnTo>
                  <a:lnTo>
                    <a:pt x="237032" y="348551"/>
                  </a:lnTo>
                  <a:lnTo>
                    <a:pt x="235508" y="346163"/>
                  </a:lnTo>
                  <a:lnTo>
                    <a:pt x="235292" y="346011"/>
                  </a:lnTo>
                  <a:lnTo>
                    <a:pt x="234518" y="344741"/>
                  </a:lnTo>
                  <a:lnTo>
                    <a:pt x="233908" y="344741"/>
                  </a:lnTo>
                  <a:lnTo>
                    <a:pt x="232498" y="342138"/>
                  </a:lnTo>
                  <a:lnTo>
                    <a:pt x="232270" y="343471"/>
                  </a:lnTo>
                  <a:lnTo>
                    <a:pt x="232194" y="343827"/>
                  </a:lnTo>
                  <a:lnTo>
                    <a:pt x="232117" y="344220"/>
                  </a:lnTo>
                  <a:lnTo>
                    <a:pt x="232016" y="344741"/>
                  </a:lnTo>
                  <a:lnTo>
                    <a:pt x="231876" y="344220"/>
                  </a:lnTo>
                  <a:lnTo>
                    <a:pt x="231762" y="343827"/>
                  </a:lnTo>
                  <a:lnTo>
                    <a:pt x="231660" y="343471"/>
                  </a:lnTo>
                  <a:lnTo>
                    <a:pt x="231559" y="344220"/>
                  </a:lnTo>
                  <a:lnTo>
                    <a:pt x="231444" y="345135"/>
                  </a:lnTo>
                  <a:lnTo>
                    <a:pt x="231317" y="346011"/>
                  </a:lnTo>
                  <a:lnTo>
                    <a:pt x="230974" y="346443"/>
                  </a:lnTo>
                  <a:lnTo>
                    <a:pt x="230974" y="373951"/>
                  </a:lnTo>
                  <a:lnTo>
                    <a:pt x="230632" y="374789"/>
                  </a:lnTo>
                  <a:lnTo>
                    <a:pt x="230632" y="380301"/>
                  </a:lnTo>
                  <a:lnTo>
                    <a:pt x="230517" y="381571"/>
                  </a:lnTo>
                  <a:lnTo>
                    <a:pt x="230454" y="382231"/>
                  </a:lnTo>
                  <a:lnTo>
                    <a:pt x="230289" y="382054"/>
                  </a:lnTo>
                  <a:lnTo>
                    <a:pt x="230289" y="385381"/>
                  </a:lnTo>
                  <a:lnTo>
                    <a:pt x="228727" y="386334"/>
                  </a:lnTo>
                  <a:lnTo>
                    <a:pt x="228320" y="385584"/>
                  </a:lnTo>
                  <a:lnTo>
                    <a:pt x="228206" y="385381"/>
                  </a:lnTo>
                  <a:lnTo>
                    <a:pt x="228041" y="384111"/>
                  </a:lnTo>
                  <a:lnTo>
                    <a:pt x="230111" y="385381"/>
                  </a:lnTo>
                  <a:lnTo>
                    <a:pt x="230289" y="385381"/>
                  </a:lnTo>
                  <a:lnTo>
                    <a:pt x="230289" y="382054"/>
                  </a:lnTo>
                  <a:lnTo>
                    <a:pt x="228727" y="380352"/>
                  </a:lnTo>
                  <a:lnTo>
                    <a:pt x="228727" y="381571"/>
                  </a:lnTo>
                  <a:lnTo>
                    <a:pt x="227685" y="382841"/>
                  </a:lnTo>
                  <a:lnTo>
                    <a:pt x="225958" y="382841"/>
                  </a:lnTo>
                  <a:lnTo>
                    <a:pt x="226999" y="381571"/>
                  </a:lnTo>
                  <a:lnTo>
                    <a:pt x="228727" y="381571"/>
                  </a:lnTo>
                  <a:lnTo>
                    <a:pt x="228727" y="380352"/>
                  </a:lnTo>
                  <a:lnTo>
                    <a:pt x="227520" y="379031"/>
                  </a:lnTo>
                  <a:lnTo>
                    <a:pt x="230632" y="380301"/>
                  </a:lnTo>
                  <a:lnTo>
                    <a:pt x="230632" y="374789"/>
                  </a:lnTo>
                  <a:lnTo>
                    <a:pt x="230454" y="375221"/>
                  </a:lnTo>
                  <a:lnTo>
                    <a:pt x="229069" y="375221"/>
                  </a:lnTo>
                  <a:lnTo>
                    <a:pt x="228727" y="373951"/>
                  </a:lnTo>
                  <a:lnTo>
                    <a:pt x="229069" y="372681"/>
                  </a:lnTo>
                  <a:lnTo>
                    <a:pt x="230289" y="372681"/>
                  </a:lnTo>
                  <a:lnTo>
                    <a:pt x="230454" y="373951"/>
                  </a:lnTo>
                  <a:lnTo>
                    <a:pt x="230974" y="373951"/>
                  </a:lnTo>
                  <a:lnTo>
                    <a:pt x="230974" y="346443"/>
                  </a:lnTo>
                  <a:lnTo>
                    <a:pt x="229247" y="348551"/>
                  </a:lnTo>
                  <a:lnTo>
                    <a:pt x="227685" y="348551"/>
                  </a:lnTo>
                  <a:lnTo>
                    <a:pt x="227685" y="362521"/>
                  </a:lnTo>
                  <a:lnTo>
                    <a:pt x="227330" y="362521"/>
                  </a:lnTo>
                  <a:lnTo>
                    <a:pt x="227330" y="364947"/>
                  </a:lnTo>
                  <a:lnTo>
                    <a:pt x="225958" y="363931"/>
                  </a:lnTo>
                  <a:lnTo>
                    <a:pt x="225958" y="366331"/>
                  </a:lnTo>
                  <a:lnTo>
                    <a:pt x="223545" y="367601"/>
                  </a:lnTo>
                  <a:lnTo>
                    <a:pt x="225615" y="368871"/>
                  </a:lnTo>
                  <a:lnTo>
                    <a:pt x="225094" y="368871"/>
                  </a:lnTo>
                  <a:lnTo>
                    <a:pt x="225577" y="370039"/>
                  </a:lnTo>
                  <a:lnTo>
                    <a:pt x="224751" y="370039"/>
                  </a:lnTo>
                  <a:lnTo>
                    <a:pt x="224751" y="385381"/>
                  </a:lnTo>
                  <a:lnTo>
                    <a:pt x="223634" y="384581"/>
                  </a:lnTo>
                  <a:lnTo>
                    <a:pt x="223634" y="395414"/>
                  </a:lnTo>
                  <a:lnTo>
                    <a:pt x="222326" y="394271"/>
                  </a:lnTo>
                  <a:lnTo>
                    <a:pt x="221551" y="395414"/>
                  </a:lnTo>
                  <a:lnTo>
                    <a:pt x="221335" y="395414"/>
                  </a:lnTo>
                  <a:lnTo>
                    <a:pt x="220078" y="394271"/>
                  </a:lnTo>
                  <a:lnTo>
                    <a:pt x="219849" y="395414"/>
                  </a:lnTo>
                  <a:lnTo>
                    <a:pt x="219633" y="396443"/>
                  </a:lnTo>
                  <a:lnTo>
                    <a:pt x="219570" y="396811"/>
                  </a:lnTo>
                  <a:lnTo>
                    <a:pt x="217665" y="395414"/>
                  </a:lnTo>
                  <a:lnTo>
                    <a:pt x="217817" y="395414"/>
                  </a:lnTo>
                  <a:lnTo>
                    <a:pt x="217665" y="394271"/>
                  </a:lnTo>
                  <a:lnTo>
                    <a:pt x="216281" y="394271"/>
                  </a:lnTo>
                  <a:lnTo>
                    <a:pt x="216128" y="395414"/>
                  </a:lnTo>
                  <a:lnTo>
                    <a:pt x="213995" y="395414"/>
                  </a:lnTo>
                  <a:lnTo>
                    <a:pt x="213855" y="394906"/>
                  </a:lnTo>
                  <a:lnTo>
                    <a:pt x="213855" y="413321"/>
                  </a:lnTo>
                  <a:lnTo>
                    <a:pt x="213334" y="413321"/>
                  </a:lnTo>
                  <a:lnTo>
                    <a:pt x="213169" y="412051"/>
                  </a:lnTo>
                  <a:lnTo>
                    <a:pt x="213855" y="413321"/>
                  </a:lnTo>
                  <a:lnTo>
                    <a:pt x="213855" y="394906"/>
                  </a:lnTo>
                  <a:lnTo>
                    <a:pt x="213512" y="393649"/>
                  </a:lnTo>
                  <a:lnTo>
                    <a:pt x="213512" y="399351"/>
                  </a:lnTo>
                  <a:lnTo>
                    <a:pt x="213334" y="399351"/>
                  </a:lnTo>
                  <a:lnTo>
                    <a:pt x="213423" y="398716"/>
                  </a:lnTo>
                  <a:lnTo>
                    <a:pt x="213512" y="399351"/>
                  </a:lnTo>
                  <a:lnTo>
                    <a:pt x="213512" y="393649"/>
                  </a:lnTo>
                  <a:lnTo>
                    <a:pt x="212991" y="391731"/>
                  </a:lnTo>
                  <a:lnTo>
                    <a:pt x="212648" y="390613"/>
                  </a:lnTo>
                  <a:lnTo>
                    <a:pt x="212648" y="401891"/>
                  </a:lnTo>
                  <a:lnTo>
                    <a:pt x="209994" y="403161"/>
                  </a:lnTo>
                  <a:lnTo>
                    <a:pt x="204698" y="405701"/>
                  </a:lnTo>
                  <a:lnTo>
                    <a:pt x="203835" y="404964"/>
                  </a:lnTo>
                  <a:lnTo>
                    <a:pt x="203835" y="406971"/>
                  </a:lnTo>
                  <a:lnTo>
                    <a:pt x="203835" y="409359"/>
                  </a:lnTo>
                  <a:lnTo>
                    <a:pt x="202107" y="406971"/>
                  </a:lnTo>
                  <a:lnTo>
                    <a:pt x="200914" y="409359"/>
                  </a:lnTo>
                  <a:lnTo>
                    <a:pt x="200202" y="410781"/>
                  </a:lnTo>
                  <a:lnTo>
                    <a:pt x="200799" y="411175"/>
                  </a:lnTo>
                  <a:lnTo>
                    <a:pt x="200202" y="412051"/>
                  </a:lnTo>
                  <a:lnTo>
                    <a:pt x="199161" y="412051"/>
                  </a:lnTo>
                  <a:lnTo>
                    <a:pt x="200025" y="410781"/>
                  </a:lnTo>
                  <a:lnTo>
                    <a:pt x="199644" y="409359"/>
                  </a:lnTo>
                  <a:lnTo>
                    <a:pt x="199047" y="409359"/>
                  </a:lnTo>
                  <a:lnTo>
                    <a:pt x="199504" y="408241"/>
                  </a:lnTo>
                  <a:lnTo>
                    <a:pt x="200202" y="408241"/>
                  </a:lnTo>
                  <a:lnTo>
                    <a:pt x="200025" y="406971"/>
                  </a:lnTo>
                  <a:lnTo>
                    <a:pt x="199504" y="406971"/>
                  </a:lnTo>
                  <a:lnTo>
                    <a:pt x="198996" y="405701"/>
                  </a:lnTo>
                  <a:lnTo>
                    <a:pt x="201930" y="405701"/>
                  </a:lnTo>
                  <a:lnTo>
                    <a:pt x="203835" y="406971"/>
                  </a:lnTo>
                  <a:lnTo>
                    <a:pt x="203835" y="404964"/>
                  </a:lnTo>
                  <a:lnTo>
                    <a:pt x="201752" y="403161"/>
                  </a:lnTo>
                  <a:lnTo>
                    <a:pt x="201752" y="399351"/>
                  </a:lnTo>
                  <a:lnTo>
                    <a:pt x="212648" y="401891"/>
                  </a:lnTo>
                  <a:lnTo>
                    <a:pt x="212648" y="390613"/>
                  </a:lnTo>
                  <a:lnTo>
                    <a:pt x="212217" y="389191"/>
                  </a:lnTo>
                  <a:lnTo>
                    <a:pt x="214718" y="389191"/>
                  </a:lnTo>
                  <a:lnTo>
                    <a:pt x="215239" y="390461"/>
                  </a:lnTo>
                  <a:lnTo>
                    <a:pt x="218528" y="390461"/>
                  </a:lnTo>
                  <a:lnTo>
                    <a:pt x="218528" y="391731"/>
                  </a:lnTo>
                  <a:lnTo>
                    <a:pt x="220941" y="393001"/>
                  </a:lnTo>
                  <a:lnTo>
                    <a:pt x="221005" y="391731"/>
                  </a:lnTo>
                  <a:lnTo>
                    <a:pt x="221119" y="389191"/>
                  </a:lnTo>
                  <a:lnTo>
                    <a:pt x="220433" y="387921"/>
                  </a:lnTo>
                  <a:lnTo>
                    <a:pt x="222846" y="385381"/>
                  </a:lnTo>
                  <a:lnTo>
                    <a:pt x="222161" y="393001"/>
                  </a:lnTo>
                  <a:lnTo>
                    <a:pt x="223634" y="395414"/>
                  </a:lnTo>
                  <a:lnTo>
                    <a:pt x="223634" y="384581"/>
                  </a:lnTo>
                  <a:lnTo>
                    <a:pt x="217055" y="379844"/>
                  </a:lnTo>
                  <a:lnTo>
                    <a:pt x="219049" y="377761"/>
                  </a:lnTo>
                  <a:lnTo>
                    <a:pt x="217830" y="373951"/>
                  </a:lnTo>
                  <a:lnTo>
                    <a:pt x="219735" y="373951"/>
                  </a:lnTo>
                  <a:lnTo>
                    <a:pt x="221119" y="376491"/>
                  </a:lnTo>
                  <a:lnTo>
                    <a:pt x="223024" y="376491"/>
                  </a:lnTo>
                  <a:lnTo>
                    <a:pt x="223481" y="378853"/>
                  </a:lnTo>
                  <a:lnTo>
                    <a:pt x="223520" y="379031"/>
                  </a:lnTo>
                  <a:lnTo>
                    <a:pt x="224015" y="381571"/>
                  </a:lnTo>
                  <a:lnTo>
                    <a:pt x="224142" y="382231"/>
                  </a:lnTo>
                  <a:lnTo>
                    <a:pt x="224256" y="382841"/>
                  </a:lnTo>
                  <a:lnTo>
                    <a:pt x="224751" y="385381"/>
                  </a:lnTo>
                  <a:lnTo>
                    <a:pt x="224751" y="370039"/>
                  </a:lnTo>
                  <a:lnTo>
                    <a:pt x="222491" y="370039"/>
                  </a:lnTo>
                  <a:lnTo>
                    <a:pt x="222161" y="367601"/>
                  </a:lnTo>
                  <a:lnTo>
                    <a:pt x="221462" y="366331"/>
                  </a:lnTo>
                  <a:lnTo>
                    <a:pt x="220599" y="363791"/>
                  </a:lnTo>
                  <a:lnTo>
                    <a:pt x="224929" y="363791"/>
                  </a:lnTo>
                  <a:lnTo>
                    <a:pt x="225399" y="364947"/>
                  </a:lnTo>
                  <a:lnTo>
                    <a:pt x="225958" y="366331"/>
                  </a:lnTo>
                  <a:lnTo>
                    <a:pt x="225958" y="363931"/>
                  </a:lnTo>
                  <a:lnTo>
                    <a:pt x="225793" y="363791"/>
                  </a:lnTo>
                  <a:lnTo>
                    <a:pt x="225094" y="363791"/>
                  </a:lnTo>
                  <a:lnTo>
                    <a:pt x="224751" y="362521"/>
                  </a:lnTo>
                  <a:lnTo>
                    <a:pt x="226999" y="362521"/>
                  </a:lnTo>
                  <a:lnTo>
                    <a:pt x="227177" y="363791"/>
                  </a:lnTo>
                  <a:lnTo>
                    <a:pt x="227241" y="364312"/>
                  </a:lnTo>
                  <a:lnTo>
                    <a:pt x="227330" y="364947"/>
                  </a:lnTo>
                  <a:lnTo>
                    <a:pt x="227330" y="362521"/>
                  </a:lnTo>
                  <a:lnTo>
                    <a:pt x="227177" y="362521"/>
                  </a:lnTo>
                  <a:lnTo>
                    <a:pt x="227177" y="361251"/>
                  </a:lnTo>
                  <a:lnTo>
                    <a:pt x="225615" y="361251"/>
                  </a:lnTo>
                  <a:lnTo>
                    <a:pt x="225615" y="359905"/>
                  </a:lnTo>
                  <a:lnTo>
                    <a:pt x="226974" y="359905"/>
                  </a:lnTo>
                  <a:lnTo>
                    <a:pt x="227291" y="361073"/>
                  </a:lnTo>
                  <a:lnTo>
                    <a:pt x="227342" y="361251"/>
                  </a:lnTo>
                  <a:lnTo>
                    <a:pt x="227520" y="361251"/>
                  </a:lnTo>
                  <a:lnTo>
                    <a:pt x="227685" y="362521"/>
                  </a:lnTo>
                  <a:lnTo>
                    <a:pt x="227685" y="348551"/>
                  </a:lnTo>
                  <a:lnTo>
                    <a:pt x="227177" y="348551"/>
                  </a:lnTo>
                  <a:lnTo>
                    <a:pt x="226555" y="345135"/>
                  </a:lnTo>
                  <a:lnTo>
                    <a:pt x="227342" y="346011"/>
                  </a:lnTo>
                  <a:lnTo>
                    <a:pt x="228739" y="342138"/>
                  </a:lnTo>
                  <a:lnTo>
                    <a:pt x="229425" y="337121"/>
                  </a:lnTo>
                  <a:lnTo>
                    <a:pt x="230682" y="339445"/>
                  </a:lnTo>
                  <a:lnTo>
                    <a:pt x="230797" y="339661"/>
                  </a:lnTo>
                  <a:lnTo>
                    <a:pt x="233680" y="340906"/>
                  </a:lnTo>
                  <a:lnTo>
                    <a:pt x="233743" y="342138"/>
                  </a:lnTo>
                  <a:lnTo>
                    <a:pt x="233743" y="343471"/>
                  </a:lnTo>
                  <a:lnTo>
                    <a:pt x="234518" y="344741"/>
                  </a:lnTo>
                  <a:lnTo>
                    <a:pt x="234861" y="345135"/>
                  </a:lnTo>
                  <a:lnTo>
                    <a:pt x="235407" y="346011"/>
                  </a:lnTo>
                  <a:lnTo>
                    <a:pt x="238404" y="346011"/>
                  </a:lnTo>
                  <a:lnTo>
                    <a:pt x="238340" y="346481"/>
                  </a:lnTo>
                  <a:lnTo>
                    <a:pt x="238239" y="347281"/>
                  </a:lnTo>
                  <a:lnTo>
                    <a:pt x="238925" y="348551"/>
                  </a:lnTo>
                  <a:lnTo>
                    <a:pt x="239268" y="349821"/>
                  </a:lnTo>
                  <a:lnTo>
                    <a:pt x="241693" y="348551"/>
                  </a:lnTo>
                  <a:lnTo>
                    <a:pt x="247230" y="349821"/>
                  </a:lnTo>
                  <a:lnTo>
                    <a:pt x="247230" y="346011"/>
                  </a:lnTo>
                  <a:lnTo>
                    <a:pt x="248843" y="346481"/>
                  </a:lnTo>
                  <a:lnTo>
                    <a:pt x="249250" y="347281"/>
                  </a:lnTo>
                  <a:lnTo>
                    <a:pt x="249872" y="348551"/>
                  </a:lnTo>
                  <a:lnTo>
                    <a:pt x="250507" y="349821"/>
                  </a:lnTo>
                  <a:lnTo>
                    <a:pt x="250507" y="335292"/>
                  </a:lnTo>
                  <a:lnTo>
                    <a:pt x="249999" y="335851"/>
                  </a:lnTo>
                  <a:lnTo>
                    <a:pt x="247916" y="337121"/>
                  </a:lnTo>
                  <a:lnTo>
                    <a:pt x="244983" y="337121"/>
                  </a:lnTo>
                  <a:lnTo>
                    <a:pt x="243763" y="338391"/>
                  </a:lnTo>
                  <a:lnTo>
                    <a:pt x="242557" y="339661"/>
                  </a:lnTo>
                  <a:lnTo>
                    <a:pt x="243738" y="342138"/>
                  </a:lnTo>
                  <a:lnTo>
                    <a:pt x="241820" y="342138"/>
                  </a:lnTo>
                  <a:lnTo>
                    <a:pt x="240995" y="340906"/>
                  </a:lnTo>
                  <a:lnTo>
                    <a:pt x="240830" y="339661"/>
                  </a:lnTo>
                  <a:lnTo>
                    <a:pt x="239966" y="338391"/>
                  </a:lnTo>
                  <a:lnTo>
                    <a:pt x="239623" y="337121"/>
                  </a:lnTo>
                  <a:lnTo>
                    <a:pt x="239903" y="336080"/>
                  </a:lnTo>
                  <a:lnTo>
                    <a:pt x="239966" y="335851"/>
                  </a:lnTo>
                  <a:lnTo>
                    <a:pt x="239445" y="335851"/>
                  </a:lnTo>
                  <a:lnTo>
                    <a:pt x="240652" y="334581"/>
                  </a:lnTo>
                  <a:lnTo>
                    <a:pt x="239801" y="331431"/>
                  </a:lnTo>
                  <a:lnTo>
                    <a:pt x="239483" y="330568"/>
                  </a:lnTo>
                  <a:lnTo>
                    <a:pt x="237896" y="328231"/>
                  </a:lnTo>
                  <a:lnTo>
                    <a:pt x="235127" y="326961"/>
                  </a:lnTo>
                  <a:lnTo>
                    <a:pt x="235242" y="325831"/>
                  </a:lnTo>
                  <a:lnTo>
                    <a:pt x="235292" y="325247"/>
                  </a:lnTo>
                  <a:lnTo>
                    <a:pt x="235419" y="324104"/>
                  </a:lnTo>
                  <a:lnTo>
                    <a:pt x="235508" y="323151"/>
                  </a:lnTo>
                  <a:lnTo>
                    <a:pt x="235597" y="322300"/>
                  </a:lnTo>
                  <a:lnTo>
                    <a:pt x="235648" y="321881"/>
                  </a:lnTo>
                  <a:lnTo>
                    <a:pt x="232016" y="315531"/>
                  </a:lnTo>
                  <a:lnTo>
                    <a:pt x="231152" y="315239"/>
                  </a:lnTo>
                  <a:lnTo>
                    <a:pt x="231152" y="333311"/>
                  </a:lnTo>
                  <a:lnTo>
                    <a:pt x="227406" y="330568"/>
                  </a:lnTo>
                  <a:lnTo>
                    <a:pt x="227723" y="330568"/>
                  </a:lnTo>
                  <a:lnTo>
                    <a:pt x="227838" y="329653"/>
                  </a:lnTo>
                  <a:lnTo>
                    <a:pt x="227863" y="325691"/>
                  </a:lnTo>
                  <a:lnTo>
                    <a:pt x="226479" y="325310"/>
                  </a:lnTo>
                  <a:lnTo>
                    <a:pt x="226479" y="344741"/>
                  </a:lnTo>
                  <a:lnTo>
                    <a:pt x="226275" y="344855"/>
                  </a:lnTo>
                  <a:lnTo>
                    <a:pt x="221640" y="347281"/>
                  </a:lnTo>
                  <a:lnTo>
                    <a:pt x="226136" y="348551"/>
                  </a:lnTo>
                  <a:lnTo>
                    <a:pt x="222504" y="351091"/>
                  </a:lnTo>
                  <a:lnTo>
                    <a:pt x="224053" y="356171"/>
                  </a:lnTo>
                  <a:lnTo>
                    <a:pt x="219214" y="354901"/>
                  </a:lnTo>
                  <a:lnTo>
                    <a:pt x="220078" y="348551"/>
                  </a:lnTo>
                  <a:lnTo>
                    <a:pt x="218694" y="347954"/>
                  </a:lnTo>
                  <a:lnTo>
                    <a:pt x="218694" y="356171"/>
                  </a:lnTo>
                  <a:lnTo>
                    <a:pt x="218592" y="359905"/>
                  </a:lnTo>
                  <a:lnTo>
                    <a:pt x="218528" y="362521"/>
                  </a:lnTo>
                  <a:lnTo>
                    <a:pt x="215671" y="358330"/>
                  </a:lnTo>
                  <a:lnTo>
                    <a:pt x="215671" y="379564"/>
                  </a:lnTo>
                  <a:lnTo>
                    <a:pt x="215392" y="380123"/>
                  </a:lnTo>
                  <a:lnTo>
                    <a:pt x="215303" y="380301"/>
                  </a:lnTo>
                  <a:lnTo>
                    <a:pt x="214033" y="382841"/>
                  </a:lnTo>
                  <a:lnTo>
                    <a:pt x="211963" y="381571"/>
                  </a:lnTo>
                  <a:lnTo>
                    <a:pt x="211670" y="382841"/>
                  </a:lnTo>
                  <a:lnTo>
                    <a:pt x="210870" y="386334"/>
                  </a:lnTo>
                  <a:lnTo>
                    <a:pt x="210845" y="386486"/>
                  </a:lnTo>
                  <a:lnTo>
                    <a:pt x="206768" y="385381"/>
                  </a:lnTo>
                  <a:lnTo>
                    <a:pt x="205905" y="381571"/>
                  </a:lnTo>
                  <a:lnTo>
                    <a:pt x="200202" y="384111"/>
                  </a:lnTo>
                  <a:lnTo>
                    <a:pt x="201930" y="387921"/>
                  </a:lnTo>
                  <a:lnTo>
                    <a:pt x="201409" y="387921"/>
                  </a:lnTo>
                  <a:lnTo>
                    <a:pt x="201409" y="389191"/>
                  </a:lnTo>
                  <a:lnTo>
                    <a:pt x="199504" y="391731"/>
                  </a:lnTo>
                  <a:lnTo>
                    <a:pt x="198996" y="394271"/>
                  </a:lnTo>
                  <a:lnTo>
                    <a:pt x="200469" y="396443"/>
                  </a:lnTo>
                  <a:lnTo>
                    <a:pt x="196837" y="395414"/>
                  </a:lnTo>
                  <a:lnTo>
                    <a:pt x="197256" y="395414"/>
                  </a:lnTo>
                  <a:lnTo>
                    <a:pt x="197256" y="394271"/>
                  </a:lnTo>
                  <a:lnTo>
                    <a:pt x="198297" y="394271"/>
                  </a:lnTo>
                  <a:lnTo>
                    <a:pt x="197256" y="391731"/>
                  </a:lnTo>
                  <a:lnTo>
                    <a:pt x="199682" y="389191"/>
                  </a:lnTo>
                  <a:lnTo>
                    <a:pt x="196049" y="388124"/>
                  </a:lnTo>
                  <a:lnTo>
                    <a:pt x="196049" y="414591"/>
                  </a:lnTo>
                  <a:lnTo>
                    <a:pt x="195008" y="415861"/>
                  </a:lnTo>
                  <a:lnTo>
                    <a:pt x="194144" y="414591"/>
                  </a:lnTo>
                  <a:lnTo>
                    <a:pt x="196049" y="414591"/>
                  </a:lnTo>
                  <a:lnTo>
                    <a:pt x="196049" y="388124"/>
                  </a:lnTo>
                  <a:lnTo>
                    <a:pt x="195364" y="387921"/>
                  </a:lnTo>
                  <a:lnTo>
                    <a:pt x="195224" y="386930"/>
                  </a:lnTo>
                  <a:lnTo>
                    <a:pt x="195160" y="386486"/>
                  </a:lnTo>
                  <a:lnTo>
                    <a:pt x="195046" y="385584"/>
                  </a:lnTo>
                  <a:lnTo>
                    <a:pt x="195008" y="385381"/>
                  </a:lnTo>
                  <a:lnTo>
                    <a:pt x="195402" y="386334"/>
                  </a:lnTo>
                  <a:lnTo>
                    <a:pt x="195465" y="386486"/>
                  </a:lnTo>
                  <a:lnTo>
                    <a:pt x="195529" y="386651"/>
                  </a:lnTo>
                  <a:lnTo>
                    <a:pt x="196049" y="386651"/>
                  </a:lnTo>
                  <a:lnTo>
                    <a:pt x="196342" y="385584"/>
                  </a:lnTo>
                  <a:lnTo>
                    <a:pt x="196392" y="385381"/>
                  </a:lnTo>
                  <a:lnTo>
                    <a:pt x="197612" y="382841"/>
                  </a:lnTo>
                  <a:lnTo>
                    <a:pt x="197485" y="386486"/>
                  </a:lnTo>
                  <a:lnTo>
                    <a:pt x="197434" y="387921"/>
                  </a:lnTo>
                  <a:lnTo>
                    <a:pt x="200202" y="385381"/>
                  </a:lnTo>
                  <a:lnTo>
                    <a:pt x="200025" y="384111"/>
                  </a:lnTo>
                  <a:lnTo>
                    <a:pt x="199974" y="383755"/>
                  </a:lnTo>
                  <a:lnTo>
                    <a:pt x="199859" y="382841"/>
                  </a:lnTo>
                  <a:lnTo>
                    <a:pt x="198069" y="380390"/>
                  </a:lnTo>
                  <a:lnTo>
                    <a:pt x="202107" y="381571"/>
                  </a:lnTo>
                  <a:lnTo>
                    <a:pt x="202184" y="380301"/>
                  </a:lnTo>
                  <a:lnTo>
                    <a:pt x="202272" y="379031"/>
                  </a:lnTo>
                  <a:lnTo>
                    <a:pt x="201587" y="379031"/>
                  </a:lnTo>
                  <a:lnTo>
                    <a:pt x="201155" y="377990"/>
                  </a:lnTo>
                  <a:lnTo>
                    <a:pt x="201066" y="377761"/>
                  </a:lnTo>
                  <a:lnTo>
                    <a:pt x="200367" y="377761"/>
                  </a:lnTo>
                  <a:lnTo>
                    <a:pt x="202412" y="375221"/>
                  </a:lnTo>
                  <a:lnTo>
                    <a:pt x="204000" y="376491"/>
                  </a:lnTo>
                  <a:lnTo>
                    <a:pt x="205244" y="378853"/>
                  </a:lnTo>
                  <a:lnTo>
                    <a:pt x="205333" y="379031"/>
                  </a:lnTo>
                  <a:lnTo>
                    <a:pt x="206603" y="377761"/>
                  </a:lnTo>
                  <a:lnTo>
                    <a:pt x="206248" y="376491"/>
                  </a:lnTo>
                  <a:lnTo>
                    <a:pt x="206946" y="373951"/>
                  </a:lnTo>
                  <a:lnTo>
                    <a:pt x="205219" y="375221"/>
                  </a:lnTo>
                  <a:lnTo>
                    <a:pt x="203492" y="373951"/>
                  </a:lnTo>
                  <a:lnTo>
                    <a:pt x="205447" y="371322"/>
                  </a:lnTo>
                  <a:lnTo>
                    <a:pt x="205282" y="371322"/>
                  </a:lnTo>
                  <a:lnTo>
                    <a:pt x="203708" y="370039"/>
                  </a:lnTo>
                  <a:lnTo>
                    <a:pt x="204673" y="370039"/>
                  </a:lnTo>
                  <a:lnTo>
                    <a:pt x="203657" y="366331"/>
                  </a:lnTo>
                  <a:lnTo>
                    <a:pt x="204685" y="365061"/>
                  </a:lnTo>
                  <a:lnTo>
                    <a:pt x="204546" y="364947"/>
                  </a:lnTo>
                  <a:lnTo>
                    <a:pt x="202971" y="363791"/>
                  </a:lnTo>
                  <a:lnTo>
                    <a:pt x="202971" y="362521"/>
                  </a:lnTo>
                  <a:lnTo>
                    <a:pt x="203314" y="362521"/>
                  </a:lnTo>
                  <a:lnTo>
                    <a:pt x="204698" y="364947"/>
                  </a:lnTo>
                  <a:lnTo>
                    <a:pt x="204939" y="364947"/>
                  </a:lnTo>
                  <a:lnTo>
                    <a:pt x="205727" y="363791"/>
                  </a:lnTo>
                  <a:lnTo>
                    <a:pt x="207111" y="363791"/>
                  </a:lnTo>
                  <a:lnTo>
                    <a:pt x="208495" y="366331"/>
                  </a:lnTo>
                  <a:lnTo>
                    <a:pt x="209359" y="363791"/>
                  </a:lnTo>
                  <a:lnTo>
                    <a:pt x="210058" y="367601"/>
                  </a:lnTo>
                  <a:lnTo>
                    <a:pt x="212648" y="363791"/>
                  </a:lnTo>
                  <a:lnTo>
                    <a:pt x="213918" y="364947"/>
                  </a:lnTo>
                  <a:lnTo>
                    <a:pt x="214096" y="364947"/>
                  </a:lnTo>
                  <a:lnTo>
                    <a:pt x="213334" y="366331"/>
                  </a:lnTo>
                  <a:lnTo>
                    <a:pt x="213423" y="367601"/>
                  </a:lnTo>
                  <a:lnTo>
                    <a:pt x="213512" y="368871"/>
                  </a:lnTo>
                  <a:lnTo>
                    <a:pt x="215239" y="368871"/>
                  </a:lnTo>
                  <a:lnTo>
                    <a:pt x="215239" y="370039"/>
                  </a:lnTo>
                  <a:lnTo>
                    <a:pt x="213169" y="368871"/>
                  </a:lnTo>
                  <a:lnTo>
                    <a:pt x="211569" y="370039"/>
                  </a:lnTo>
                  <a:lnTo>
                    <a:pt x="211416" y="370039"/>
                  </a:lnTo>
                  <a:lnTo>
                    <a:pt x="211861" y="372224"/>
                  </a:lnTo>
                  <a:lnTo>
                    <a:pt x="211963" y="372681"/>
                  </a:lnTo>
                  <a:lnTo>
                    <a:pt x="208673" y="368871"/>
                  </a:lnTo>
                  <a:lnTo>
                    <a:pt x="207975" y="373951"/>
                  </a:lnTo>
                  <a:lnTo>
                    <a:pt x="207467" y="377761"/>
                  </a:lnTo>
                  <a:lnTo>
                    <a:pt x="207429" y="377990"/>
                  </a:lnTo>
                  <a:lnTo>
                    <a:pt x="207314" y="378853"/>
                  </a:lnTo>
                  <a:lnTo>
                    <a:pt x="207289" y="379031"/>
                  </a:lnTo>
                  <a:lnTo>
                    <a:pt x="211607" y="377761"/>
                  </a:lnTo>
                  <a:lnTo>
                    <a:pt x="213334" y="377761"/>
                  </a:lnTo>
                  <a:lnTo>
                    <a:pt x="214985" y="379031"/>
                  </a:lnTo>
                  <a:lnTo>
                    <a:pt x="215671" y="379564"/>
                  </a:lnTo>
                  <a:lnTo>
                    <a:pt x="215671" y="358330"/>
                  </a:lnTo>
                  <a:lnTo>
                    <a:pt x="214210" y="356171"/>
                  </a:lnTo>
                  <a:lnTo>
                    <a:pt x="214896" y="354901"/>
                  </a:lnTo>
                  <a:lnTo>
                    <a:pt x="216103" y="356171"/>
                  </a:lnTo>
                  <a:lnTo>
                    <a:pt x="218694" y="356171"/>
                  </a:lnTo>
                  <a:lnTo>
                    <a:pt x="218694" y="347954"/>
                  </a:lnTo>
                  <a:lnTo>
                    <a:pt x="217144" y="347281"/>
                  </a:lnTo>
                  <a:lnTo>
                    <a:pt x="223710" y="344741"/>
                  </a:lnTo>
                  <a:lnTo>
                    <a:pt x="223177" y="342138"/>
                  </a:lnTo>
                  <a:lnTo>
                    <a:pt x="222872" y="340906"/>
                  </a:lnTo>
                  <a:lnTo>
                    <a:pt x="222681" y="339661"/>
                  </a:lnTo>
                  <a:lnTo>
                    <a:pt x="222935" y="340906"/>
                  </a:lnTo>
                  <a:lnTo>
                    <a:pt x="223672" y="342138"/>
                  </a:lnTo>
                  <a:lnTo>
                    <a:pt x="224523" y="340995"/>
                  </a:lnTo>
                  <a:lnTo>
                    <a:pt x="223735" y="342138"/>
                  </a:lnTo>
                  <a:lnTo>
                    <a:pt x="224955" y="343471"/>
                  </a:lnTo>
                  <a:lnTo>
                    <a:pt x="226187" y="344741"/>
                  </a:lnTo>
                  <a:lnTo>
                    <a:pt x="226479" y="344741"/>
                  </a:lnTo>
                  <a:lnTo>
                    <a:pt x="226479" y="325310"/>
                  </a:lnTo>
                  <a:lnTo>
                    <a:pt x="226250" y="325247"/>
                  </a:lnTo>
                  <a:lnTo>
                    <a:pt x="227050" y="322300"/>
                  </a:lnTo>
                  <a:lnTo>
                    <a:pt x="227177" y="321881"/>
                  </a:lnTo>
                  <a:lnTo>
                    <a:pt x="227926" y="324104"/>
                  </a:lnTo>
                  <a:lnTo>
                    <a:pt x="228041" y="324421"/>
                  </a:lnTo>
                  <a:lnTo>
                    <a:pt x="229247" y="325691"/>
                  </a:lnTo>
                  <a:lnTo>
                    <a:pt x="230632" y="326961"/>
                  </a:lnTo>
                  <a:lnTo>
                    <a:pt x="228727" y="326961"/>
                  </a:lnTo>
                  <a:lnTo>
                    <a:pt x="229247" y="328231"/>
                  </a:lnTo>
                  <a:lnTo>
                    <a:pt x="229717" y="330568"/>
                  </a:lnTo>
                  <a:lnTo>
                    <a:pt x="230124" y="331431"/>
                  </a:lnTo>
                  <a:lnTo>
                    <a:pt x="231152" y="333311"/>
                  </a:lnTo>
                  <a:lnTo>
                    <a:pt x="231152" y="315239"/>
                  </a:lnTo>
                  <a:lnTo>
                    <a:pt x="228384" y="314261"/>
                  </a:lnTo>
                  <a:lnTo>
                    <a:pt x="231495" y="310451"/>
                  </a:lnTo>
                  <a:lnTo>
                    <a:pt x="223354" y="303936"/>
                  </a:lnTo>
                  <a:lnTo>
                    <a:pt x="223354" y="324421"/>
                  </a:lnTo>
                  <a:lnTo>
                    <a:pt x="223139" y="324548"/>
                  </a:lnTo>
                  <a:lnTo>
                    <a:pt x="221119" y="325691"/>
                  </a:lnTo>
                  <a:lnTo>
                    <a:pt x="219214" y="325691"/>
                  </a:lnTo>
                  <a:lnTo>
                    <a:pt x="219290" y="320992"/>
                  </a:lnTo>
                  <a:lnTo>
                    <a:pt x="217487" y="319341"/>
                  </a:lnTo>
                  <a:lnTo>
                    <a:pt x="218960" y="320471"/>
                  </a:lnTo>
                  <a:lnTo>
                    <a:pt x="219964" y="320992"/>
                  </a:lnTo>
                  <a:lnTo>
                    <a:pt x="219938" y="320065"/>
                  </a:lnTo>
                  <a:lnTo>
                    <a:pt x="220052" y="320471"/>
                  </a:lnTo>
                  <a:lnTo>
                    <a:pt x="220141" y="320992"/>
                  </a:lnTo>
                  <a:lnTo>
                    <a:pt x="220192" y="321437"/>
                  </a:lnTo>
                  <a:lnTo>
                    <a:pt x="220776" y="321881"/>
                  </a:lnTo>
                  <a:lnTo>
                    <a:pt x="220548" y="321183"/>
                  </a:lnTo>
                  <a:lnTo>
                    <a:pt x="221983" y="321881"/>
                  </a:lnTo>
                  <a:lnTo>
                    <a:pt x="222745" y="324104"/>
                  </a:lnTo>
                  <a:lnTo>
                    <a:pt x="222034" y="324104"/>
                  </a:lnTo>
                  <a:lnTo>
                    <a:pt x="222846" y="324421"/>
                  </a:lnTo>
                  <a:lnTo>
                    <a:pt x="223202" y="324421"/>
                  </a:lnTo>
                  <a:lnTo>
                    <a:pt x="223354" y="324421"/>
                  </a:lnTo>
                  <a:lnTo>
                    <a:pt x="223354" y="303936"/>
                  </a:lnTo>
                  <a:lnTo>
                    <a:pt x="221983" y="302831"/>
                  </a:lnTo>
                  <a:lnTo>
                    <a:pt x="221881" y="304101"/>
                  </a:lnTo>
                  <a:lnTo>
                    <a:pt x="221780" y="305282"/>
                  </a:lnTo>
                  <a:lnTo>
                    <a:pt x="221678" y="306641"/>
                  </a:lnTo>
                  <a:lnTo>
                    <a:pt x="221564" y="307911"/>
                  </a:lnTo>
                  <a:lnTo>
                    <a:pt x="221462" y="309181"/>
                  </a:lnTo>
                  <a:lnTo>
                    <a:pt x="220433" y="309181"/>
                  </a:lnTo>
                  <a:lnTo>
                    <a:pt x="219367" y="307352"/>
                  </a:lnTo>
                  <a:lnTo>
                    <a:pt x="219367" y="318008"/>
                  </a:lnTo>
                  <a:lnTo>
                    <a:pt x="218351" y="314261"/>
                  </a:lnTo>
                  <a:lnTo>
                    <a:pt x="219138" y="316763"/>
                  </a:lnTo>
                  <a:lnTo>
                    <a:pt x="219367" y="318008"/>
                  </a:lnTo>
                  <a:lnTo>
                    <a:pt x="219367" y="307352"/>
                  </a:lnTo>
                  <a:lnTo>
                    <a:pt x="217487" y="304101"/>
                  </a:lnTo>
                  <a:lnTo>
                    <a:pt x="217373" y="306641"/>
                  </a:lnTo>
                  <a:lnTo>
                    <a:pt x="217322" y="307911"/>
                  </a:lnTo>
                  <a:lnTo>
                    <a:pt x="217309" y="318033"/>
                  </a:lnTo>
                  <a:lnTo>
                    <a:pt x="216750" y="318033"/>
                  </a:lnTo>
                  <a:lnTo>
                    <a:pt x="215328" y="316712"/>
                  </a:lnTo>
                  <a:lnTo>
                    <a:pt x="216306" y="316712"/>
                  </a:lnTo>
                  <a:lnTo>
                    <a:pt x="216623" y="315531"/>
                  </a:lnTo>
                  <a:lnTo>
                    <a:pt x="217309" y="318033"/>
                  </a:lnTo>
                  <a:lnTo>
                    <a:pt x="217309" y="307886"/>
                  </a:lnTo>
                  <a:lnTo>
                    <a:pt x="216801" y="306641"/>
                  </a:lnTo>
                  <a:lnTo>
                    <a:pt x="215061" y="305371"/>
                  </a:lnTo>
                  <a:lnTo>
                    <a:pt x="214210" y="307911"/>
                  </a:lnTo>
                  <a:lnTo>
                    <a:pt x="212471" y="306641"/>
                  </a:lnTo>
                  <a:lnTo>
                    <a:pt x="211607" y="307911"/>
                  </a:lnTo>
                  <a:lnTo>
                    <a:pt x="210223" y="306641"/>
                  </a:lnTo>
                  <a:lnTo>
                    <a:pt x="209448" y="307911"/>
                  </a:lnTo>
                  <a:lnTo>
                    <a:pt x="208673" y="309181"/>
                  </a:lnTo>
                  <a:lnTo>
                    <a:pt x="207111" y="311721"/>
                  </a:lnTo>
                  <a:lnTo>
                    <a:pt x="201930" y="304101"/>
                  </a:lnTo>
                  <a:lnTo>
                    <a:pt x="199161" y="304101"/>
                  </a:lnTo>
                  <a:lnTo>
                    <a:pt x="195592" y="309181"/>
                  </a:lnTo>
                  <a:lnTo>
                    <a:pt x="193802" y="311721"/>
                  </a:lnTo>
                  <a:lnTo>
                    <a:pt x="202272" y="309181"/>
                  </a:lnTo>
                  <a:lnTo>
                    <a:pt x="203542" y="311721"/>
                  </a:lnTo>
                  <a:lnTo>
                    <a:pt x="204177" y="312991"/>
                  </a:lnTo>
                  <a:lnTo>
                    <a:pt x="204431" y="314261"/>
                  </a:lnTo>
                  <a:lnTo>
                    <a:pt x="204698" y="315531"/>
                  </a:lnTo>
                  <a:lnTo>
                    <a:pt x="204965" y="318033"/>
                  </a:lnTo>
                  <a:lnTo>
                    <a:pt x="205092" y="319151"/>
                  </a:lnTo>
                  <a:lnTo>
                    <a:pt x="205105" y="319341"/>
                  </a:lnTo>
                  <a:lnTo>
                    <a:pt x="205232" y="320471"/>
                  </a:lnTo>
                  <a:lnTo>
                    <a:pt x="205333" y="321437"/>
                  </a:lnTo>
                  <a:lnTo>
                    <a:pt x="205384" y="321881"/>
                  </a:lnTo>
                  <a:lnTo>
                    <a:pt x="209016" y="320471"/>
                  </a:lnTo>
                  <a:lnTo>
                    <a:pt x="210400" y="320471"/>
                  </a:lnTo>
                  <a:lnTo>
                    <a:pt x="210400" y="324421"/>
                  </a:lnTo>
                  <a:lnTo>
                    <a:pt x="217144" y="324421"/>
                  </a:lnTo>
                  <a:lnTo>
                    <a:pt x="216433" y="325513"/>
                  </a:lnTo>
                  <a:lnTo>
                    <a:pt x="216319" y="325691"/>
                  </a:lnTo>
                  <a:lnTo>
                    <a:pt x="213880" y="329463"/>
                  </a:lnTo>
                  <a:lnTo>
                    <a:pt x="214083" y="329653"/>
                  </a:lnTo>
                  <a:lnTo>
                    <a:pt x="215379" y="330568"/>
                  </a:lnTo>
                  <a:lnTo>
                    <a:pt x="214376" y="330568"/>
                  </a:lnTo>
                  <a:lnTo>
                    <a:pt x="214376" y="334581"/>
                  </a:lnTo>
                  <a:lnTo>
                    <a:pt x="218351" y="337121"/>
                  </a:lnTo>
                  <a:lnTo>
                    <a:pt x="218249" y="336080"/>
                  </a:lnTo>
                  <a:lnTo>
                    <a:pt x="218173" y="335381"/>
                  </a:lnTo>
                  <a:lnTo>
                    <a:pt x="218097" y="334581"/>
                  </a:lnTo>
                  <a:lnTo>
                    <a:pt x="218033" y="333946"/>
                  </a:lnTo>
                  <a:lnTo>
                    <a:pt x="217970" y="333311"/>
                  </a:lnTo>
                  <a:lnTo>
                    <a:pt x="217855" y="332181"/>
                  </a:lnTo>
                  <a:lnTo>
                    <a:pt x="217830" y="332041"/>
                  </a:lnTo>
                  <a:lnTo>
                    <a:pt x="218694" y="333311"/>
                  </a:lnTo>
                  <a:lnTo>
                    <a:pt x="219011" y="332181"/>
                  </a:lnTo>
                  <a:lnTo>
                    <a:pt x="219049" y="332041"/>
                  </a:lnTo>
                  <a:lnTo>
                    <a:pt x="219392" y="333311"/>
                  </a:lnTo>
                  <a:lnTo>
                    <a:pt x="220599" y="334581"/>
                  </a:lnTo>
                  <a:lnTo>
                    <a:pt x="221462" y="335851"/>
                  </a:lnTo>
                  <a:lnTo>
                    <a:pt x="220433" y="337121"/>
                  </a:lnTo>
                  <a:lnTo>
                    <a:pt x="221932" y="339445"/>
                  </a:lnTo>
                  <a:lnTo>
                    <a:pt x="213690" y="337121"/>
                  </a:lnTo>
                  <a:lnTo>
                    <a:pt x="214896" y="343471"/>
                  </a:lnTo>
                  <a:lnTo>
                    <a:pt x="214210" y="343471"/>
                  </a:lnTo>
                  <a:lnTo>
                    <a:pt x="212826" y="345160"/>
                  </a:lnTo>
                  <a:lnTo>
                    <a:pt x="212826" y="356171"/>
                  </a:lnTo>
                  <a:lnTo>
                    <a:pt x="210400" y="354901"/>
                  </a:lnTo>
                  <a:lnTo>
                    <a:pt x="209537" y="353631"/>
                  </a:lnTo>
                  <a:lnTo>
                    <a:pt x="212648" y="353631"/>
                  </a:lnTo>
                  <a:lnTo>
                    <a:pt x="212737" y="354901"/>
                  </a:lnTo>
                  <a:lnTo>
                    <a:pt x="212826" y="356171"/>
                  </a:lnTo>
                  <a:lnTo>
                    <a:pt x="212826" y="345160"/>
                  </a:lnTo>
                  <a:lnTo>
                    <a:pt x="212128" y="346011"/>
                  </a:lnTo>
                  <a:lnTo>
                    <a:pt x="212191" y="346481"/>
                  </a:lnTo>
                  <a:lnTo>
                    <a:pt x="212305" y="347281"/>
                  </a:lnTo>
                  <a:lnTo>
                    <a:pt x="211848" y="346163"/>
                  </a:lnTo>
                  <a:lnTo>
                    <a:pt x="211785" y="346011"/>
                  </a:lnTo>
                  <a:lnTo>
                    <a:pt x="208851" y="343471"/>
                  </a:lnTo>
                  <a:lnTo>
                    <a:pt x="207289" y="344741"/>
                  </a:lnTo>
                  <a:lnTo>
                    <a:pt x="206946" y="344030"/>
                  </a:lnTo>
                  <a:lnTo>
                    <a:pt x="206946" y="357441"/>
                  </a:lnTo>
                  <a:lnTo>
                    <a:pt x="205384" y="358711"/>
                  </a:lnTo>
                  <a:lnTo>
                    <a:pt x="204736" y="359905"/>
                  </a:lnTo>
                  <a:lnTo>
                    <a:pt x="204851" y="359549"/>
                  </a:lnTo>
                  <a:lnTo>
                    <a:pt x="206603" y="354901"/>
                  </a:lnTo>
                  <a:lnTo>
                    <a:pt x="206768" y="356171"/>
                  </a:lnTo>
                  <a:lnTo>
                    <a:pt x="206908" y="357200"/>
                  </a:lnTo>
                  <a:lnTo>
                    <a:pt x="206946" y="357441"/>
                  </a:lnTo>
                  <a:lnTo>
                    <a:pt x="206946" y="344030"/>
                  </a:lnTo>
                  <a:lnTo>
                    <a:pt x="206679" y="343471"/>
                  </a:lnTo>
                  <a:lnTo>
                    <a:pt x="206095" y="342138"/>
                  </a:lnTo>
                  <a:lnTo>
                    <a:pt x="206768" y="338391"/>
                  </a:lnTo>
                  <a:lnTo>
                    <a:pt x="204863" y="337121"/>
                  </a:lnTo>
                  <a:lnTo>
                    <a:pt x="204812" y="335381"/>
                  </a:lnTo>
                  <a:lnTo>
                    <a:pt x="204698" y="332041"/>
                  </a:lnTo>
                  <a:lnTo>
                    <a:pt x="198818" y="333311"/>
                  </a:lnTo>
                  <a:lnTo>
                    <a:pt x="200367" y="337121"/>
                  </a:lnTo>
                  <a:lnTo>
                    <a:pt x="200279" y="338391"/>
                  </a:lnTo>
                  <a:lnTo>
                    <a:pt x="200190" y="339661"/>
                  </a:lnTo>
                  <a:lnTo>
                    <a:pt x="200101" y="340906"/>
                  </a:lnTo>
                  <a:lnTo>
                    <a:pt x="202425" y="344741"/>
                  </a:lnTo>
                  <a:lnTo>
                    <a:pt x="203555" y="347281"/>
                  </a:lnTo>
                  <a:lnTo>
                    <a:pt x="203403" y="347281"/>
                  </a:lnTo>
                  <a:lnTo>
                    <a:pt x="203403" y="359181"/>
                  </a:lnTo>
                  <a:lnTo>
                    <a:pt x="203212" y="359308"/>
                  </a:lnTo>
                  <a:lnTo>
                    <a:pt x="202234" y="359905"/>
                  </a:lnTo>
                  <a:lnTo>
                    <a:pt x="202107" y="359905"/>
                  </a:lnTo>
                  <a:lnTo>
                    <a:pt x="202107" y="361251"/>
                  </a:lnTo>
                  <a:lnTo>
                    <a:pt x="200939" y="358254"/>
                  </a:lnTo>
                  <a:lnTo>
                    <a:pt x="201930" y="358711"/>
                  </a:lnTo>
                  <a:lnTo>
                    <a:pt x="202971" y="359181"/>
                  </a:lnTo>
                  <a:lnTo>
                    <a:pt x="203403" y="359181"/>
                  </a:lnTo>
                  <a:lnTo>
                    <a:pt x="203403" y="347281"/>
                  </a:lnTo>
                  <a:lnTo>
                    <a:pt x="199682" y="347281"/>
                  </a:lnTo>
                  <a:lnTo>
                    <a:pt x="200825" y="342138"/>
                  </a:lnTo>
                  <a:lnTo>
                    <a:pt x="199504" y="342887"/>
                  </a:lnTo>
                  <a:lnTo>
                    <a:pt x="199504" y="353631"/>
                  </a:lnTo>
                  <a:lnTo>
                    <a:pt x="199504" y="366331"/>
                  </a:lnTo>
                  <a:lnTo>
                    <a:pt x="199161" y="366966"/>
                  </a:lnTo>
                  <a:lnTo>
                    <a:pt x="199161" y="377761"/>
                  </a:lnTo>
                  <a:lnTo>
                    <a:pt x="197878" y="380123"/>
                  </a:lnTo>
                  <a:lnTo>
                    <a:pt x="197091" y="379031"/>
                  </a:lnTo>
                  <a:lnTo>
                    <a:pt x="194500" y="380301"/>
                  </a:lnTo>
                  <a:lnTo>
                    <a:pt x="197091" y="377761"/>
                  </a:lnTo>
                  <a:lnTo>
                    <a:pt x="193090" y="371462"/>
                  </a:lnTo>
                  <a:lnTo>
                    <a:pt x="197256" y="372681"/>
                  </a:lnTo>
                  <a:lnTo>
                    <a:pt x="197256" y="371322"/>
                  </a:lnTo>
                  <a:lnTo>
                    <a:pt x="197586" y="371322"/>
                  </a:lnTo>
                  <a:lnTo>
                    <a:pt x="197827" y="372224"/>
                  </a:lnTo>
                  <a:lnTo>
                    <a:pt x="197954" y="372681"/>
                  </a:lnTo>
                  <a:lnTo>
                    <a:pt x="198640" y="373951"/>
                  </a:lnTo>
                  <a:lnTo>
                    <a:pt x="198475" y="375221"/>
                  </a:lnTo>
                  <a:lnTo>
                    <a:pt x="197434" y="377761"/>
                  </a:lnTo>
                  <a:lnTo>
                    <a:pt x="199161" y="377761"/>
                  </a:lnTo>
                  <a:lnTo>
                    <a:pt x="199161" y="366966"/>
                  </a:lnTo>
                  <a:lnTo>
                    <a:pt x="198120" y="368871"/>
                  </a:lnTo>
                  <a:lnTo>
                    <a:pt x="197434" y="368871"/>
                  </a:lnTo>
                  <a:lnTo>
                    <a:pt x="197269" y="370039"/>
                  </a:lnTo>
                  <a:lnTo>
                    <a:pt x="196443" y="366331"/>
                  </a:lnTo>
                  <a:lnTo>
                    <a:pt x="196189" y="365290"/>
                  </a:lnTo>
                  <a:lnTo>
                    <a:pt x="196100" y="364947"/>
                  </a:lnTo>
                  <a:lnTo>
                    <a:pt x="196215" y="365290"/>
                  </a:lnTo>
                  <a:lnTo>
                    <a:pt x="199161" y="366331"/>
                  </a:lnTo>
                  <a:lnTo>
                    <a:pt x="199504" y="366331"/>
                  </a:lnTo>
                  <a:lnTo>
                    <a:pt x="199504" y="353631"/>
                  </a:lnTo>
                  <a:lnTo>
                    <a:pt x="199440" y="354406"/>
                  </a:lnTo>
                  <a:lnTo>
                    <a:pt x="199136" y="353631"/>
                  </a:lnTo>
                  <a:lnTo>
                    <a:pt x="199504" y="353631"/>
                  </a:lnTo>
                  <a:lnTo>
                    <a:pt x="199504" y="342887"/>
                  </a:lnTo>
                  <a:lnTo>
                    <a:pt x="193979" y="346011"/>
                  </a:lnTo>
                  <a:lnTo>
                    <a:pt x="195872" y="347281"/>
                  </a:lnTo>
                  <a:lnTo>
                    <a:pt x="197777" y="348551"/>
                  </a:lnTo>
                  <a:lnTo>
                    <a:pt x="195186" y="349821"/>
                  </a:lnTo>
                  <a:lnTo>
                    <a:pt x="196684" y="352361"/>
                  </a:lnTo>
                  <a:lnTo>
                    <a:pt x="197434" y="353631"/>
                  </a:lnTo>
                  <a:lnTo>
                    <a:pt x="198323" y="353631"/>
                  </a:lnTo>
                  <a:lnTo>
                    <a:pt x="196507" y="361073"/>
                  </a:lnTo>
                  <a:lnTo>
                    <a:pt x="196469" y="361251"/>
                  </a:lnTo>
                  <a:lnTo>
                    <a:pt x="195846" y="363791"/>
                  </a:lnTo>
                  <a:lnTo>
                    <a:pt x="195719" y="364312"/>
                  </a:lnTo>
                  <a:lnTo>
                    <a:pt x="193103" y="359905"/>
                  </a:lnTo>
                  <a:lnTo>
                    <a:pt x="192963" y="359905"/>
                  </a:lnTo>
                  <a:lnTo>
                    <a:pt x="190207" y="358711"/>
                  </a:lnTo>
                  <a:lnTo>
                    <a:pt x="189306" y="362521"/>
                  </a:lnTo>
                  <a:lnTo>
                    <a:pt x="187756" y="362521"/>
                  </a:lnTo>
                  <a:lnTo>
                    <a:pt x="187871" y="364312"/>
                  </a:lnTo>
                  <a:lnTo>
                    <a:pt x="187921" y="364947"/>
                  </a:lnTo>
                  <a:lnTo>
                    <a:pt x="189509" y="364947"/>
                  </a:lnTo>
                  <a:lnTo>
                    <a:pt x="188963" y="367601"/>
                  </a:lnTo>
                  <a:lnTo>
                    <a:pt x="193014" y="371322"/>
                  </a:lnTo>
                  <a:lnTo>
                    <a:pt x="193281" y="371322"/>
                  </a:lnTo>
                  <a:lnTo>
                    <a:pt x="193078" y="371436"/>
                  </a:lnTo>
                  <a:lnTo>
                    <a:pt x="192646" y="371322"/>
                  </a:lnTo>
                  <a:lnTo>
                    <a:pt x="193052" y="371449"/>
                  </a:lnTo>
                  <a:lnTo>
                    <a:pt x="190868" y="372681"/>
                  </a:lnTo>
                  <a:lnTo>
                    <a:pt x="187921" y="372681"/>
                  </a:lnTo>
                  <a:lnTo>
                    <a:pt x="188785" y="377761"/>
                  </a:lnTo>
                  <a:lnTo>
                    <a:pt x="190512" y="377761"/>
                  </a:lnTo>
                  <a:lnTo>
                    <a:pt x="190512" y="404431"/>
                  </a:lnTo>
                  <a:lnTo>
                    <a:pt x="190347" y="404431"/>
                  </a:lnTo>
                  <a:lnTo>
                    <a:pt x="190347" y="406971"/>
                  </a:lnTo>
                  <a:lnTo>
                    <a:pt x="190004" y="406971"/>
                  </a:lnTo>
                  <a:lnTo>
                    <a:pt x="190169" y="405701"/>
                  </a:lnTo>
                  <a:lnTo>
                    <a:pt x="190347" y="406971"/>
                  </a:lnTo>
                  <a:lnTo>
                    <a:pt x="190347" y="404431"/>
                  </a:lnTo>
                  <a:lnTo>
                    <a:pt x="190004" y="404431"/>
                  </a:lnTo>
                  <a:lnTo>
                    <a:pt x="189649" y="403161"/>
                  </a:lnTo>
                  <a:lnTo>
                    <a:pt x="188442" y="403161"/>
                  </a:lnTo>
                  <a:lnTo>
                    <a:pt x="189484" y="401396"/>
                  </a:lnTo>
                  <a:lnTo>
                    <a:pt x="190512" y="404431"/>
                  </a:lnTo>
                  <a:lnTo>
                    <a:pt x="190512" y="377761"/>
                  </a:lnTo>
                  <a:lnTo>
                    <a:pt x="189484" y="378612"/>
                  </a:lnTo>
                  <a:lnTo>
                    <a:pt x="189484" y="387921"/>
                  </a:lnTo>
                  <a:lnTo>
                    <a:pt x="188785" y="389191"/>
                  </a:lnTo>
                  <a:lnTo>
                    <a:pt x="188785" y="399351"/>
                  </a:lnTo>
                  <a:lnTo>
                    <a:pt x="184645" y="399351"/>
                  </a:lnTo>
                  <a:lnTo>
                    <a:pt x="184759" y="401891"/>
                  </a:lnTo>
                  <a:lnTo>
                    <a:pt x="184810" y="403161"/>
                  </a:lnTo>
                  <a:lnTo>
                    <a:pt x="184467" y="404431"/>
                  </a:lnTo>
                  <a:lnTo>
                    <a:pt x="184467" y="415861"/>
                  </a:lnTo>
                  <a:lnTo>
                    <a:pt x="183946" y="415861"/>
                  </a:lnTo>
                  <a:lnTo>
                    <a:pt x="184289" y="417131"/>
                  </a:lnTo>
                  <a:lnTo>
                    <a:pt x="182740" y="417131"/>
                  </a:lnTo>
                  <a:lnTo>
                    <a:pt x="181013" y="418401"/>
                  </a:lnTo>
                  <a:lnTo>
                    <a:pt x="179285" y="418401"/>
                  </a:lnTo>
                  <a:lnTo>
                    <a:pt x="176860" y="415861"/>
                  </a:lnTo>
                  <a:lnTo>
                    <a:pt x="177380" y="414591"/>
                  </a:lnTo>
                  <a:lnTo>
                    <a:pt x="177266" y="413321"/>
                  </a:lnTo>
                  <a:lnTo>
                    <a:pt x="177152" y="412051"/>
                  </a:lnTo>
                  <a:lnTo>
                    <a:pt x="177038" y="410781"/>
                  </a:lnTo>
                  <a:lnTo>
                    <a:pt x="175158" y="409359"/>
                  </a:lnTo>
                  <a:lnTo>
                    <a:pt x="174091" y="408241"/>
                  </a:lnTo>
                  <a:lnTo>
                    <a:pt x="178244" y="406971"/>
                  </a:lnTo>
                  <a:lnTo>
                    <a:pt x="176860" y="405701"/>
                  </a:lnTo>
                  <a:lnTo>
                    <a:pt x="178066" y="405701"/>
                  </a:lnTo>
                  <a:lnTo>
                    <a:pt x="178308" y="404812"/>
                  </a:lnTo>
                  <a:lnTo>
                    <a:pt x="183781" y="413321"/>
                  </a:lnTo>
                  <a:lnTo>
                    <a:pt x="184124" y="414591"/>
                  </a:lnTo>
                  <a:lnTo>
                    <a:pt x="184467" y="415861"/>
                  </a:lnTo>
                  <a:lnTo>
                    <a:pt x="184467" y="404431"/>
                  </a:lnTo>
                  <a:lnTo>
                    <a:pt x="184416" y="404812"/>
                  </a:lnTo>
                  <a:lnTo>
                    <a:pt x="184289" y="405701"/>
                  </a:lnTo>
                  <a:lnTo>
                    <a:pt x="183261" y="405701"/>
                  </a:lnTo>
                  <a:lnTo>
                    <a:pt x="178396" y="404520"/>
                  </a:lnTo>
                  <a:lnTo>
                    <a:pt x="178066" y="404431"/>
                  </a:lnTo>
                  <a:lnTo>
                    <a:pt x="178422" y="404431"/>
                  </a:lnTo>
                  <a:lnTo>
                    <a:pt x="177901" y="403161"/>
                  </a:lnTo>
                  <a:lnTo>
                    <a:pt x="179451" y="404431"/>
                  </a:lnTo>
                  <a:lnTo>
                    <a:pt x="180149" y="401891"/>
                  </a:lnTo>
                  <a:lnTo>
                    <a:pt x="179793" y="400621"/>
                  </a:lnTo>
                  <a:lnTo>
                    <a:pt x="182397" y="403161"/>
                  </a:lnTo>
                  <a:lnTo>
                    <a:pt x="182448" y="400621"/>
                  </a:lnTo>
                  <a:lnTo>
                    <a:pt x="182486" y="398081"/>
                  </a:lnTo>
                  <a:lnTo>
                    <a:pt x="186029" y="398081"/>
                  </a:lnTo>
                  <a:lnTo>
                    <a:pt x="188620" y="396811"/>
                  </a:lnTo>
                  <a:lnTo>
                    <a:pt x="188620" y="398081"/>
                  </a:lnTo>
                  <a:lnTo>
                    <a:pt x="188442" y="398081"/>
                  </a:lnTo>
                  <a:lnTo>
                    <a:pt x="188785" y="399351"/>
                  </a:lnTo>
                  <a:lnTo>
                    <a:pt x="188785" y="389191"/>
                  </a:lnTo>
                  <a:lnTo>
                    <a:pt x="187236" y="387921"/>
                  </a:lnTo>
                  <a:lnTo>
                    <a:pt x="187236" y="385381"/>
                  </a:lnTo>
                  <a:lnTo>
                    <a:pt x="187579" y="385381"/>
                  </a:lnTo>
                  <a:lnTo>
                    <a:pt x="187604" y="385584"/>
                  </a:lnTo>
                  <a:lnTo>
                    <a:pt x="187731" y="386486"/>
                  </a:lnTo>
                  <a:lnTo>
                    <a:pt x="187756" y="386651"/>
                  </a:lnTo>
                  <a:lnTo>
                    <a:pt x="188099" y="386651"/>
                  </a:lnTo>
                  <a:lnTo>
                    <a:pt x="189484" y="387921"/>
                  </a:lnTo>
                  <a:lnTo>
                    <a:pt x="189484" y="378612"/>
                  </a:lnTo>
                  <a:lnTo>
                    <a:pt x="187401" y="380301"/>
                  </a:lnTo>
                  <a:lnTo>
                    <a:pt x="186537" y="381571"/>
                  </a:lnTo>
                  <a:lnTo>
                    <a:pt x="186537" y="380301"/>
                  </a:lnTo>
                  <a:lnTo>
                    <a:pt x="186194" y="380301"/>
                  </a:lnTo>
                  <a:lnTo>
                    <a:pt x="186296" y="379564"/>
                  </a:lnTo>
                  <a:lnTo>
                    <a:pt x="186397" y="378853"/>
                  </a:lnTo>
                  <a:lnTo>
                    <a:pt x="186512" y="377990"/>
                  </a:lnTo>
                  <a:lnTo>
                    <a:pt x="186537" y="377761"/>
                  </a:lnTo>
                  <a:lnTo>
                    <a:pt x="182397" y="372935"/>
                  </a:lnTo>
                  <a:lnTo>
                    <a:pt x="182397" y="387921"/>
                  </a:lnTo>
                  <a:lnTo>
                    <a:pt x="180517" y="387007"/>
                  </a:lnTo>
                  <a:lnTo>
                    <a:pt x="180517" y="396646"/>
                  </a:lnTo>
                  <a:lnTo>
                    <a:pt x="179285" y="398081"/>
                  </a:lnTo>
                  <a:lnTo>
                    <a:pt x="179374" y="395414"/>
                  </a:lnTo>
                  <a:lnTo>
                    <a:pt x="177723" y="393001"/>
                  </a:lnTo>
                  <a:lnTo>
                    <a:pt x="180149" y="393001"/>
                  </a:lnTo>
                  <a:lnTo>
                    <a:pt x="180276" y="394271"/>
                  </a:lnTo>
                  <a:lnTo>
                    <a:pt x="180390" y="395414"/>
                  </a:lnTo>
                  <a:lnTo>
                    <a:pt x="180517" y="396646"/>
                  </a:lnTo>
                  <a:lnTo>
                    <a:pt x="180517" y="387007"/>
                  </a:lnTo>
                  <a:lnTo>
                    <a:pt x="180378" y="386930"/>
                  </a:lnTo>
                  <a:lnTo>
                    <a:pt x="182041" y="382841"/>
                  </a:lnTo>
                  <a:lnTo>
                    <a:pt x="182130" y="384111"/>
                  </a:lnTo>
                  <a:lnTo>
                    <a:pt x="182219" y="385381"/>
                  </a:lnTo>
                  <a:lnTo>
                    <a:pt x="182321" y="386930"/>
                  </a:lnTo>
                  <a:lnTo>
                    <a:pt x="182397" y="387921"/>
                  </a:lnTo>
                  <a:lnTo>
                    <a:pt x="182397" y="372935"/>
                  </a:lnTo>
                  <a:lnTo>
                    <a:pt x="178930" y="368871"/>
                  </a:lnTo>
                  <a:lnTo>
                    <a:pt x="181013" y="367601"/>
                  </a:lnTo>
                  <a:lnTo>
                    <a:pt x="185331" y="367601"/>
                  </a:lnTo>
                  <a:lnTo>
                    <a:pt x="186004" y="362521"/>
                  </a:lnTo>
                  <a:lnTo>
                    <a:pt x="183654" y="358711"/>
                  </a:lnTo>
                  <a:lnTo>
                    <a:pt x="178930" y="358711"/>
                  </a:lnTo>
                  <a:lnTo>
                    <a:pt x="176263" y="357441"/>
                  </a:lnTo>
                  <a:lnTo>
                    <a:pt x="174421" y="358711"/>
                  </a:lnTo>
                  <a:lnTo>
                    <a:pt x="174485" y="361251"/>
                  </a:lnTo>
                  <a:lnTo>
                    <a:pt x="177546" y="362521"/>
                  </a:lnTo>
                  <a:lnTo>
                    <a:pt x="177723" y="362521"/>
                  </a:lnTo>
                  <a:lnTo>
                    <a:pt x="178244" y="363791"/>
                  </a:lnTo>
                  <a:lnTo>
                    <a:pt x="178587" y="363791"/>
                  </a:lnTo>
                  <a:lnTo>
                    <a:pt x="178422" y="364197"/>
                  </a:lnTo>
                  <a:lnTo>
                    <a:pt x="178422" y="391731"/>
                  </a:lnTo>
                  <a:lnTo>
                    <a:pt x="176682" y="390461"/>
                  </a:lnTo>
                  <a:lnTo>
                    <a:pt x="174790" y="389191"/>
                  </a:lnTo>
                  <a:lnTo>
                    <a:pt x="173405" y="390461"/>
                  </a:lnTo>
                  <a:lnTo>
                    <a:pt x="173228" y="389191"/>
                  </a:lnTo>
                  <a:lnTo>
                    <a:pt x="173062" y="389191"/>
                  </a:lnTo>
                  <a:lnTo>
                    <a:pt x="172885" y="390461"/>
                  </a:lnTo>
                  <a:lnTo>
                    <a:pt x="171323" y="390461"/>
                  </a:lnTo>
                  <a:lnTo>
                    <a:pt x="173977" y="385584"/>
                  </a:lnTo>
                  <a:lnTo>
                    <a:pt x="174091" y="385381"/>
                  </a:lnTo>
                  <a:lnTo>
                    <a:pt x="170815" y="385381"/>
                  </a:lnTo>
                  <a:lnTo>
                    <a:pt x="170815" y="390461"/>
                  </a:lnTo>
                  <a:lnTo>
                    <a:pt x="170065" y="390766"/>
                  </a:lnTo>
                  <a:lnTo>
                    <a:pt x="170065" y="395414"/>
                  </a:lnTo>
                  <a:lnTo>
                    <a:pt x="168452" y="391731"/>
                  </a:lnTo>
                  <a:lnTo>
                    <a:pt x="169011" y="393001"/>
                  </a:lnTo>
                  <a:lnTo>
                    <a:pt x="170065" y="395414"/>
                  </a:lnTo>
                  <a:lnTo>
                    <a:pt x="170065" y="390766"/>
                  </a:lnTo>
                  <a:lnTo>
                    <a:pt x="168338" y="391464"/>
                  </a:lnTo>
                  <a:lnTo>
                    <a:pt x="167347" y="389191"/>
                  </a:lnTo>
                  <a:lnTo>
                    <a:pt x="168910" y="387921"/>
                  </a:lnTo>
                  <a:lnTo>
                    <a:pt x="168732" y="389191"/>
                  </a:lnTo>
                  <a:lnTo>
                    <a:pt x="170815" y="390461"/>
                  </a:lnTo>
                  <a:lnTo>
                    <a:pt x="170815" y="385381"/>
                  </a:lnTo>
                  <a:lnTo>
                    <a:pt x="170637" y="385381"/>
                  </a:lnTo>
                  <a:lnTo>
                    <a:pt x="172707" y="382841"/>
                  </a:lnTo>
                  <a:lnTo>
                    <a:pt x="172618" y="381571"/>
                  </a:lnTo>
                  <a:lnTo>
                    <a:pt x="172542" y="380301"/>
                  </a:lnTo>
                  <a:lnTo>
                    <a:pt x="174955" y="380301"/>
                  </a:lnTo>
                  <a:lnTo>
                    <a:pt x="175602" y="381571"/>
                  </a:lnTo>
                  <a:lnTo>
                    <a:pt x="176237" y="382841"/>
                  </a:lnTo>
                  <a:lnTo>
                    <a:pt x="177533" y="385381"/>
                  </a:lnTo>
                  <a:lnTo>
                    <a:pt x="177634" y="385584"/>
                  </a:lnTo>
                  <a:lnTo>
                    <a:pt x="177203" y="385381"/>
                  </a:lnTo>
                  <a:lnTo>
                    <a:pt x="177927" y="389191"/>
                  </a:lnTo>
                  <a:lnTo>
                    <a:pt x="178371" y="391464"/>
                  </a:lnTo>
                  <a:lnTo>
                    <a:pt x="178422" y="391731"/>
                  </a:lnTo>
                  <a:lnTo>
                    <a:pt x="178422" y="364197"/>
                  </a:lnTo>
                  <a:lnTo>
                    <a:pt x="177038" y="367601"/>
                  </a:lnTo>
                  <a:lnTo>
                    <a:pt x="174612" y="366331"/>
                  </a:lnTo>
                  <a:lnTo>
                    <a:pt x="172021" y="367601"/>
                  </a:lnTo>
                  <a:lnTo>
                    <a:pt x="172466" y="370039"/>
                  </a:lnTo>
                  <a:lnTo>
                    <a:pt x="172567" y="370611"/>
                  </a:lnTo>
                  <a:lnTo>
                    <a:pt x="172643" y="371017"/>
                  </a:lnTo>
                  <a:lnTo>
                    <a:pt x="172694" y="371322"/>
                  </a:lnTo>
                  <a:lnTo>
                    <a:pt x="171970" y="370039"/>
                  </a:lnTo>
                  <a:lnTo>
                    <a:pt x="168732" y="370039"/>
                  </a:lnTo>
                  <a:lnTo>
                    <a:pt x="168732" y="370611"/>
                  </a:lnTo>
                  <a:lnTo>
                    <a:pt x="168732" y="372224"/>
                  </a:lnTo>
                  <a:lnTo>
                    <a:pt x="168732" y="373951"/>
                  </a:lnTo>
                  <a:lnTo>
                    <a:pt x="165100" y="373951"/>
                  </a:lnTo>
                  <a:lnTo>
                    <a:pt x="168732" y="372224"/>
                  </a:lnTo>
                  <a:lnTo>
                    <a:pt x="168732" y="370611"/>
                  </a:lnTo>
                  <a:lnTo>
                    <a:pt x="162166" y="367601"/>
                  </a:lnTo>
                  <a:lnTo>
                    <a:pt x="164579" y="373951"/>
                  </a:lnTo>
                  <a:lnTo>
                    <a:pt x="163207" y="373951"/>
                  </a:lnTo>
                  <a:lnTo>
                    <a:pt x="161988" y="375221"/>
                  </a:lnTo>
                  <a:lnTo>
                    <a:pt x="161124" y="376491"/>
                  </a:lnTo>
                  <a:lnTo>
                    <a:pt x="159054" y="373951"/>
                  </a:lnTo>
                  <a:lnTo>
                    <a:pt x="158711" y="376491"/>
                  </a:lnTo>
                  <a:lnTo>
                    <a:pt x="158534" y="377761"/>
                  </a:lnTo>
                  <a:lnTo>
                    <a:pt x="158508" y="377990"/>
                  </a:lnTo>
                  <a:lnTo>
                    <a:pt x="158381" y="378853"/>
                  </a:lnTo>
                  <a:lnTo>
                    <a:pt x="158356" y="379031"/>
                  </a:lnTo>
                  <a:lnTo>
                    <a:pt x="159918" y="380301"/>
                  </a:lnTo>
                  <a:lnTo>
                    <a:pt x="163550" y="382841"/>
                  </a:lnTo>
                  <a:lnTo>
                    <a:pt x="166319" y="380301"/>
                  </a:lnTo>
                  <a:lnTo>
                    <a:pt x="164172" y="386334"/>
                  </a:lnTo>
                  <a:lnTo>
                    <a:pt x="164071" y="386651"/>
                  </a:lnTo>
                  <a:lnTo>
                    <a:pt x="163372" y="387921"/>
                  </a:lnTo>
                  <a:lnTo>
                    <a:pt x="162687" y="389191"/>
                  </a:lnTo>
                  <a:lnTo>
                    <a:pt x="163372" y="393001"/>
                  </a:lnTo>
                  <a:lnTo>
                    <a:pt x="165620" y="394271"/>
                  </a:lnTo>
                  <a:lnTo>
                    <a:pt x="165798" y="394271"/>
                  </a:lnTo>
                  <a:lnTo>
                    <a:pt x="169710" y="395414"/>
                  </a:lnTo>
                  <a:lnTo>
                    <a:pt x="170268" y="396443"/>
                  </a:lnTo>
                  <a:lnTo>
                    <a:pt x="170370" y="396646"/>
                  </a:lnTo>
                  <a:lnTo>
                    <a:pt x="170459" y="396811"/>
                  </a:lnTo>
                  <a:lnTo>
                    <a:pt x="170116" y="396811"/>
                  </a:lnTo>
                  <a:lnTo>
                    <a:pt x="166712" y="395414"/>
                  </a:lnTo>
                  <a:lnTo>
                    <a:pt x="166890" y="395414"/>
                  </a:lnTo>
                  <a:lnTo>
                    <a:pt x="165798" y="394271"/>
                  </a:lnTo>
                  <a:lnTo>
                    <a:pt x="161582" y="398081"/>
                  </a:lnTo>
                  <a:lnTo>
                    <a:pt x="161912" y="400621"/>
                  </a:lnTo>
                  <a:lnTo>
                    <a:pt x="162013" y="401396"/>
                  </a:lnTo>
                  <a:lnTo>
                    <a:pt x="162077" y="401891"/>
                  </a:lnTo>
                  <a:lnTo>
                    <a:pt x="164769" y="401891"/>
                  </a:lnTo>
                  <a:lnTo>
                    <a:pt x="167182" y="396811"/>
                  </a:lnTo>
                  <a:lnTo>
                    <a:pt x="167690" y="396811"/>
                  </a:lnTo>
                  <a:lnTo>
                    <a:pt x="167690" y="398081"/>
                  </a:lnTo>
                  <a:lnTo>
                    <a:pt x="167690" y="399351"/>
                  </a:lnTo>
                  <a:lnTo>
                    <a:pt x="167868" y="400621"/>
                  </a:lnTo>
                  <a:lnTo>
                    <a:pt x="168211" y="403161"/>
                  </a:lnTo>
                  <a:lnTo>
                    <a:pt x="168910" y="404431"/>
                  </a:lnTo>
                  <a:lnTo>
                    <a:pt x="169773" y="404431"/>
                  </a:lnTo>
                  <a:lnTo>
                    <a:pt x="168071" y="408241"/>
                  </a:lnTo>
                  <a:lnTo>
                    <a:pt x="171843" y="408241"/>
                  </a:lnTo>
                  <a:lnTo>
                    <a:pt x="172351" y="408241"/>
                  </a:lnTo>
                  <a:lnTo>
                    <a:pt x="170459" y="405701"/>
                  </a:lnTo>
                  <a:lnTo>
                    <a:pt x="172186" y="405701"/>
                  </a:lnTo>
                  <a:lnTo>
                    <a:pt x="173228" y="408241"/>
                  </a:lnTo>
                  <a:lnTo>
                    <a:pt x="172351" y="408241"/>
                  </a:lnTo>
                  <a:lnTo>
                    <a:pt x="171246" y="409359"/>
                  </a:lnTo>
                  <a:lnTo>
                    <a:pt x="172021" y="410781"/>
                  </a:lnTo>
                  <a:lnTo>
                    <a:pt x="171323" y="412051"/>
                  </a:lnTo>
                  <a:lnTo>
                    <a:pt x="169938" y="410781"/>
                  </a:lnTo>
                  <a:lnTo>
                    <a:pt x="169862" y="412051"/>
                  </a:lnTo>
                  <a:lnTo>
                    <a:pt x="169773" y="413321"/>
                  </a:lnTo>
                  <a:lnTo>
                    <a:pt x="169595" y="414591"/>
                  </a:lnTo>
                  <a:lnTo>
                    <a:pt x="168732" y="414591"/>
                  </a:lnTo>
                  <a:lnTo>
                    <a:pt x="168567" y="415861"/>
                  </a:lnTo>
                  <a:lnTo>
                    <a:pt x="162521" y="414591"/>
                  </a:lnTo>
                  <a:lnTo>
                    <a:pt x="161683" y="415861"/>
                  </a:lnTo>
                  <a:lnTo>
                    <a:pt x="160020" y="418401"/>
                  </a:lnTo>
                  <a:lnTo>
                    <a:pt x="160807" y="420941"/>
                  </a:lnTo>
                  <a:lnTo>
                    <a:pt x="161150" y="422071"/>
                  </a:lnTo>
                  <a:lnTo>
                    <a:pt x="160642" y="422071"/>
                  </a:lnTo>
                  <a:lnTo>
                    <a:pt x="166141" y="423481"/>
                  </a:lnTo>
                  <a:lnTo>
                    <a:pt x="167347" y="423481"/>
                  </a:lnTo>
                  <a:lnTo>
                    <a:pt x="167741" y="422071"/>
                  </a:lnTo>
                  <a:lnTo>
                    <a:pt x="169430" y="422071"/>
                  </a:lnTo>
                  <a:lnTo>
                    <a:pt x="169367" y="423481"/>
                  </a:lnTo>
                  <a:lnTo>
                    <a:pt x="169252" y="426021"/>
                  </a:lnTo>
                  <a:lnTo>
                    <a:pt x="170815" y="424751"/>
                  </a:lnTo>
                  <a:lnTo>
                    <a:pt x="173926" y="423481"/>
                  </a:lnTo>
                  <a:lnTo>
                    <a:pt x="177203" y="423481"/>
                  </a:lnTo>
                  <a:lnTo>
                    <a:pt x="179451" y="427291"/>
                  </a:lnTo>
                  <a:lnTo>
                    <a:pt x="179501" y="428561"/>
                  </a:lnTo>
                  <a:lnTo>
                    <a:pt x="179603" y="431825"/>
                  </a:lnTo>
                  <a:lnTo>
                    <a:pt x="180492" y="432371"/>
                  </a:lnTo>
                  <a:lnTo>
                    <a:pt x="188264" y="428561"/>
                  </a:lnTo>
                  <a:lnTo>
                    <a:pt x="187921" y="427291"/>
                  </a:lnTo>
                  <a:lnTo>
                    <a:pt x="187401" y="426021"/>
                  </a:lnTo>
                  <a:lnTo>
                    <a:pt x="186537" y="426021"/>
                  </a:lnTo>
                  <a:lnTo>
                    <a:pt x="187756" y="424751"/>
                  </a:lnTo>
                  <a:lnTo>
                    <a:pt x="190347" y="424751"/>
                  </a:lnTo>
                  <a:lnTo>
                    <a:pt x="188887" y="422071"/>
                  </a:lnTo>
                  <a:lnTo>
                    <a:pt x="189077" y="422071"/>
                  </a:lnTo>
                  <a:lnTo>
                    <a:pt x="190004" y="420941"/>
                  </a:lnTo>
                  <a:lnTo>
                    <a:pt x="191554" y="420941"/>
                  </a:lnTo>
                  <a:lnTo>
                    <a:pt x="194170" y="422071"/>
                  </a:lnTo>
                  <a:lnTo>
                    <a:pt x="193878" y="422071"/>
                  </a:lnTo>
                  <a:lnTo>
                    <a:pt x="200025" y="423481"/>
                  </a:lnTo>
                  <a:lnTo>
                    <a:pt x="197256" y="418401"/>
                  </a:lnTo>
                  <a:lnTo>
                    <a:pt x="198297" y="417131"/>
                  </a:lnTo>
                  <a:lnTo>
                    <a:pt x="200545" y="417131"/>
                  </a:lnTo>
                  <a:lnTo>
                    <a:pt x="199682" y="418401"/>
                  </a:lnTo>
                  <a:lnTo>
                    <a:pt x="200025" y="420941"/>
                  </a:lnTo>
                  <a:lnTo>
                    <a:pt x="199263" y="422071"/>
                  </a:lnTo>
                  <a:lnTo>
                    <a:pt x="199440" y="422071"/>
                  </a:lnTo>
                  <a:lnTo>
                    <a:pt x="209194" y="417131"/>
                  </a:lnTo>
                  <a:lnTo>
                    <a:pt x="207111" y="417131"/>
                  </a:lnTo>
                  <a:lnTo>
                    <a:pt x="205727" y="415861"/>
                  </a:lnTo>
                  <a:lnTo>
                    <a:pt x="204177" y="414591"/>
                  </a:lnTo>
                  <a:lnTo>
                    <a:pt x="204000" y="413321"/>
                  </a:lnTo>
                  <a:lnTo>
                    <a:pt x="204000" y="412051"/>
                  </a:lnTo>
                  <a:lnTo>
                    <a:pt x="206425" y="412051"/>
                  </a:lnTo>
                  <a:lnTo>
                    <a:pt x="206946" y="413321"/>
                  </a:lnTo>
                  <a:lnTo>
                    <a:pt x="207467" y="413321"/>
                  </a:lnTo>
                  <a:lnTo>
                    <a:pt x="207810" y="414591"/>
                  </a:lnTo>
                  <a:lnTo>
                    <a:pt x="209194" y="417131"/>
                  </a:lnTo>
                  <a:lnTo>
                    <a:pt x="214033" y="414591"/>
                  </a:lnTo>
                  <a:lnTo>
                    <a:pt x="214210" y="413321"/>
                  </a:lnTo>
                  <a:lnTo>
                    <a:pt x="214376" y="413321"/>
                  </a:lnTo>
                  <a:lnTo>
                    <a:pt x="215074" y="414591"/>
                  </a:lnTo>
                  <a:lnTo>
                    <a:pt x="227520" y="406971"/>
                  </a:lnTo>
                  <a:lnTo>
                    <a:pt x="226136" y="404431"/>
                  </a:lnTo>
                  <a:lnTo>
                    <a:pt x="225793" y="403161"/>
                  </a:lnTo>
                  <a:lnTo>
                    <a:pt x="228384" y="403161"/>
                  </a:lnTo>
                  <a:lnTo>
                    <a:pt x="228384" y="404431"/>
                  </a:lnTo>
                  <a:lnTo>
                    <a:pt x="228727" y="404431"/>
                  </a:lnTo>
                  <a:lnTo>
                    <a:pt x="229425" y="405701"/>
                  </a:lnTo>
                  <a:lnTo>
                    <a:pt x="229539" y="404812"/>
                  </a:lnTo>
                  <a:lnTo>
                    <a:pt x="229590" y="404431"/>
                  </a:lnTo>
                  <a:lnTo>
                    <a:pt x="230454" y="404431"/>
                  </a:lnTo>
                  <a:lnTo>
                    <a:pt x="249783" y="391731"/>
                  </a:lnTo>
                  <a:lnTo>
                    <a:pt x="268579" y="379031"/>
                  </a:lnTo>
                  <a:lnTo>
                    <a:pt x="266077" y="379031"/>
                  </a:lnTo>
                  <a:lnTo>
                    <a:pt x="262966" y="373951"/>
                  </a:lnTo>
                  <a:lnTo>
                    <a:pt x="261226" y="376491"/>
                  </a:lnTo>
                  <a:lnTo>
                    <a:pt x="259854" y="376491"/>
                  </a:lnTo>
                  <a:lnTo>
                    <a:pt x="256959" y="375246"/>
                  </a:lnTo>
                  <a:lnTo>
                    <a:pt x="257429" y="373951"/>
                  </a:lnTo>
                  <a:lnTo>
                    <a:pt x="256832" y="369620"/>
                  </a:lnTo>
                  <a:lnTo>
                    <a:pt x="256832" y="375589"/>
                  </a:lnTo>
                  <a:lnTo>
                    <a:pt x="256654" y="376491"/>
                  </a:lnTo>
                  <a:lnTo>
                    <a:pt x="256387" y="377761"/>
                  </a:lnTo>
                  <a:lnTo>
                    <a:pt x="256044" y="377761"/>
                  </a:lnTo>
                  <a:lnTo>
                    <a:pt x="256832" y="375589"/>
                  </a:lnTo>
                  <a:lnTo>
                    <a:pt x="256832" y="369620"/>
                  </a:lnTo>
                  <a:lnTo>
                    <a:pt x="256730" y="368871"/>
                  </a:lnTo>
                  <a:lnTo>
                    <a:pt x="258686" y="365290"/>
                  </a:lnTo>
                  <a:lnTo>
                    <a:pt x="258826" y="364947"/>
                  </a:lnTo>
                  <a:lnTo>
                    <a:pt x="259359" y="361543"/>
                  </a:lnTo>
                  <a:lnTo>
                    <a:pt x="259435" y="360514"/>
                  </a:lnTo>
                  <a:lnTo>
                    <a:pt x="256222" y="357441"/>
                  </a:lnTo>
                  <a:lnTo>
                    <a:pt x="253276" y="357441"/>
                  </a:lnTo>
                  <a:lnTo>
                    <a:pt x="253276" y="380301"/>
                  </a:lnTo>
                  <a:lnTo>
                    <a:pt x="252755" y="381571"/>
                  </a:lnTo>
                  <a:lnTo>
                    <a:pt x="251371" y="381571"/>
                  </a:lnTo>
                  <a:lnTo>
                    <a:pt x="251028" y="380301"/>
                  </a:lnTo>
                  <a:lnTo>
                    <a:pt x="252247" y="379031"/>
                  </a:lnTo>
                  <a:lnTo>
                    <a:pt x="252933" y="379031"/>
                  </a:lnTo>
                  <a:lnTo>
                    <a:pt x="253072" y="379564"/>
                  </a:lnTo>
                  <a:lnTo>
                    <a:pt x="253149" y="379844"/>
                  </a:lnTo>
                  <a:lnTo>
                    <a:pt x="253276" y="380301"/>
                  </a:lnTo>
                  <a:lnTo>
                    <a:pt x="253276" y="357441"/>
                  </a:lnTo>
                  <a:lnTo>
                    <a:pt x="252590" y="357441"/>
                  </a:lnTo>
                  <a:lnTo>
                    <a:pt x="253758" y="351282"/>
                  </a:lnTo>
                  <a:lnTo>
                    <a:pt x="253796" y="351091"/>
                  </a:lnTo>
                  <a:lnTo>
                    <a:pt x="255181" y="352361"/>
                  </a:lnTo>
                  <a:lnTo>
                    <a:pt x="257086" y="353631"/>
                  </a:lnTo>
                  <a:lnTo>
                    <a:pt x="257556" y="351282"/>
                  </a:lnTo>
                  <a:lnTo>
                    <a:pt x="257606" y="351091"/>
                  </a:lnTo>
                  <a:lnTo>
                    <a:pt x="257771" y="352361"/>
                  </a:lnTo>
                  <a:lnTo>
                    <a:pt x="260540" y="352361"/>
                  </a:lnTo>
                  <a:lnTo>
                    <a:pt x="260362" y="353631"/>
                  </a:lnTo>
                  <a:lnTo>
                    <a:pt x="260718" y="354901"/>
                  </a:lnTo>
                  <a:lnTo>
                    <a:pt x="260197" y="356171"/>
                  </a:lnTo>
                  <a:lnTo>
                    <a:pt x="259778" y="357200"/>
                  </a:lnTo>
                  <a:lnTo>
                    <a:pt x="259676" y="359549"/>
                  </a:lnTo>
                  <a:lnTo>
                    <a:pt x="259626" y="359905"/>
                  </a:lnTo>
                  <a:lnTo>
                    <a:pt x="260413" y="361073"/>
                  </a:lnTo>
                  <a:lnTo>
                    <a:pt x="260540" y="361251"/>
                  </a:lnTo>
                  <a:lnTo>
                    <a:pt x="260096" y="361251"/>
                  </a:lnTo>
                  <a:lnTo>
                    <a:pt x="261797" y="364947"/>
                  </a:lnTo>
                  <a:lnTo>
                    <a:pt x="262445" y="366331"/>
                  </a:lnTo>
                  <a:lnTo>
                    <a:pt x="265379" y="365061"/>
                  </a:lnTo>
                  <a:lnTo>
                    <a:pt x="265557" y="366331"/>
                  </a:lnTo>
                  <a:lnTo>
                    <a:pt x="267627" y="368871"/>
                  </a:lnTo>
                  <a:lnTo>
                    <a:pt x="265722" y="368871"/>
                  </a:lnTo>
                  <a:lnTo>
                    <a:pt x="266039" y="370039"/>
                  </a:lnTo>
                  <a:lnTo>
                    <a:pt x="266141" y="370611"/>
                  </a:lnTo>
                  <a:lnTo>
                    <a:pt x="266230" y="371322"/>
                  </a:lnTo>
                  <a:lnTo>
                    <a:pt x="266801" y="372224"/>
                  </a:lnTo>
                  <a:lnTo>
                    <a:pt x="267106" y="372681"/>
                  </a:lnTo>
                  <a:lnTo>
                    <a:pt x="264693" y="373951"/>
                  </a:lnTo>
                  <a:lnTo>
                    <a:pt x="268668" y="376491"/>
                  </a:lnTo>
                  <a:lnTo>
                    <a:pt x="268770" y="377990"/>
                  </a:lnTo>
                  <a:lnTo>
                    <a:pt x="268820" y="378853"/>
                  </a:lnTo>
                  <a:lnTo>
                    <a:pt x="286867" y="366331"/>
                  </a:lnTo>
                  <a:lnTo>
                    <a:pt x="304406" y="351282"/>
                  </a:lnTo>
                  <a:lnTo>
                    <a:pt x="305663" y="352361"/>
                  </a:lnTo>
                  <a:lnTo>
                    <a:pt x="304177" y="348957"/>
                  </a:lnTo>
                  <a:lnTo>
                    <a:pt x="304177" y="351091"/>
                  </a:lnTo>
                  <a:lnTo>
                    <a:pt x="299262" y="351091"/>
                  </a:lnTo>
                  <a:lnTo>
                    <a:pt x="299262" y="353631"/>
                  </a:lnTo>
                  <a:lnTo>
                    <a:pt x="298577" y="353631"/>
                  </a:lnTo>
                  <a:lnTo>
                    <a:pt x="298234" y="354901"/>
                  </a:lnTo>
                  <a:lnTo>
                    <a:pt x="298234" y="356171"/>
                  </a:lnTo>
                  <a:lnTo>
                    <a:pt x="298056" y="356171"/>
                  </a:lnTo>
                  <a:lnTo>
                    <a:pt x="296672" y="356171"/>
                  </a:lnTo>
                  <a:lnTo>
                    <a:pt x="296672" y="357441"/>
                  </a:lnTo>
                  <a:lnTo>
                    <a:pt x="295986" y="357441"/>
                  </a:lnTo>
                  <a:lnTo>
                    <a:pt x="295643" y="356171"/>
                  </a:lnTo>
                  <a:lnTo>
                    <a:pt x="294601" y="356171"/>
                  </a:lnTo>
                  <a:lnTo>
                    <a:pt x="292354" y="353631"/>
                  </a:lnTo>
                  <a:lnTo>
                    <a:pt x="289064" y="351091"/>
                  </a:lnTo>
                  <a:lnTo>
                    <a:pt x="286816" y="348551"/>
                  </a:lnTo>
                  <a:lnTo>
                    <a:pt x="289407" y="349821"/>
                  </a:lnTo>
                  <a:lnTo>
                    <a:pt x="295808" y="352361"/>
                  </a:lnTo>
                  <a:lnTo>
                    <a:pt x="294944" y="347281"/>
                  </a:lnTo>
                  <a:lnTo>
                    <a:pt x="298234" y="346011"/>
                  </a:lnTo>
                  <a:lnTo>
                    <a:pt x="298411" y="346163"/>
                  </a:lnTo>
                  <a:lnTo>
                    <a:pt x="304177" y="351091"/>
                  </a:lnTo>
                  <a:lnTo>
                    <a:pt x="304177" y="348957"/>
                  </a:lnTo>
                  <a:lnTo>
                    <a:pt x="302958" y="346163"/>
                  </a:lnTo>
                  <a:lnTo>
                    <a:pt x="302895" y="346024"/>
                  </a:lnTo>
                  <a:lnTo>
                    <a:pt x="303758" y="344741"/>
                  </a:lnTo>
                  <a:lnTo>
                    <a:pt x="303834" y="344220"/>
                  </a:lnTo>
                  <a:lnTo>
                    <a:pt x="303936" y="343471"/>
                  </a:lnTo>
                  <a:lnTo>
                    <a:pt x="305485" y="343471"/>
                  </a:lnTo>
                  <a:lnTo>
                    <a:pt x="305142" y="344741"/>
                  </a:lnTo>
                  <a:lnTo>
                    <a:pt x="305041" y="345135"/>
                  </a:lnTo>
                  <a:lnTo>
                    <a:pt x="304914" y="346163"/>
                  </a:lnTo>
                  <a:lnTo>
                    <a:pt x="306705" y="348551"/>
                  </a:lnTo>
                  <a:lnTo>
                    <a:pt x="308089" y="348551"/>
                  </a:lnTo>
                  <a:lnTo>
                    <a:pt x="312585" y="344741"/>
                  </a:lnTo>
                  <a:lnTo>
                    <a:pt x="313067" y="344220"/>
                  </a:lnTo>
                  <a:lnTo>
                    <a:pt x="308254" y="339661"/>
                  </a:lnTo>
                  <a:lnTo>
                    <a:pt x="307911" y="338391"/>
                  </a:lnTo>
                  <a:lnTo>
                    <a:pt x="304800" y="338391"/>
                  </a:lnTo>
                  <a:lnTo>
                    <a:pt x="305142" y="337121"/>
                  </a:lnTo>
                  <a:lnTo>
                    <a:pt x="305282" y="336080"/>
                  </a:lnTo>
                  <a:lnTo>
                    <a:pt x="305320" y="335851"/>
                  </a:lnTo>
                  <a:lnTo>
                    <a:pt x="306362" y="335851"/>
                  </a:lnTo>
                  <a:lnTo>
                    <a:pt x="306870" y="334581"/>
                  </a:lnTo>
                  <a:lnTo>
                    <a:pt x="306870" y="332041"/>
                  </a:lnTo>
                  <a:lnTo>
                    <a:pt x="307225" y="332041"/>
                  </a:lnTo>
                  <a:lnTo>
                    <a:pt x="313613" y="329514"/>
                  </a:lnTo>
                  <a:lnTo>
                    <a:pt x="313613" y="343827"/>
                  </a:lnTo>
                  <a:lnTo>
                    <a:pt x="316941" y="340906"/>
                  </a:lnTo>
                  <a:lnTo>
                    <a:pt x="321398" y="337121"/>
                  </a:lnTo>
                  <a:lnTo>
                    <a:pt x="317944" y="337121"/>
                  </a:lnTo>
                  <a:lnTo>
                    <a:pt x="315861" y="337121"/>
                  </a:lnTo>
                  <a:lnTo>
                    <a:pt x="315861" y="335851"/>
                  </a:lnTo>
                  <a:lnTo>
                    <a:pt x="317944" y="337121"/>
                  </a:lnTo>
                  <a:lnTo>
                    <a:pt x="320535" y="335851"/>
                  </a:lnTo>
                  <a:lnTo>
                    <a:pt x="322605" y="335851"/>
                  </a:lnTo>
                  <a:lnTo>
                    <a:pt x="327228" y="331431"/>
                  </a:lnTo>
                  <a:lnTo>
                    <a:pt x="328206" y="330568"/>
                  </a:lnTo>
                  <a:lnTo>
                    <a:pt x="333197" y="326961"/>
                  </a:lnTo>
                  <a:lnTo>
                    <a:pt x="338416" y="321881"/>
                  </a:lnTo>
                  <a:lnTo>
                    <a:pt x="342417" y="318033"/>
                  </a:lnTo>
                  <a:lnTo>
                    <a:pt x="343687" y="316712"/>
                  </a:lnTo>
                  <a:lnTo>
                    <a:pt x="343281" y="314756"/>
                  </a:lnTo>
                  <a:lnTo>
                    <a:pt x="343192" y="314375"/>
                  </a:lnTo>
                  <a:lnTo>
                    <a:pt x="345262" y="315531"/>
                  </a:lnTo>
                  <a:lnTo>
                    <a:pt x="348538" y="311721"/>
                  </a:lnTo>
                  <a:lnTo>
                    <a:pt x="344906" y="311721"/>
                  </a:lnTo>
                  <a:lnTo>
                    <a:pt x="345262" y="310451"/>
                  </a:lnTo>
                  <a:lnTo>
                    <a:pt x="345427" y="310451"/>
                  </a:lnTo>
                  <a:lnTo>
                    <a:pt x="345427" y="309181"/>
                  </a:lnTo>
                  <a:lnTo>
                    <a:pt x="346811" y="309181"/>
                  </a:lnTo>
                  <a:lnTo>
                    <a:pt x="348195" y="306641"/>
                  </a:lnTo>
                  <a:lnTo>
                    <a:pt x="350443" y="306641"/>
                  </a:lnTo>
                  <a:lnTo>
                    <a:pt x="350443" y="305282"/>
                  </a:lnTo>
                  <a:lnTo>
                    <a:pt x="354012" y="305282"/>
                  </a:lnTo>
                  <a:lnTo>
                    <a:pt x="357187" y="302831"/>
                  </a:lnTo>
                  <a:lnTo>
                    <a:pt x="363410" y="295211"/>
                  </a:lnTo>
                  <a:lnTo>
                    <a:pt x="363067" y="295211"/>
                  </a:lnTo>
                  <a:lnTo>
                    <a:pt x="361683" y="293941"/>
                  </a:lnTo>
                  <a:lnTo>
                    <a:pt x="360984" y="292671"/>
                  </a:lnTo>
                  <a:lnTo>
                    <a:pt x="363931" y="292671"/>
                  </a:lnTo>
                  <a:lnTo>
                    <a:pt x="364451" y="293941"/>
                  </a:lnTo>
                  <a:lnTo>
                    <a:pt x="367220" y="291401"/>
                  </a:lnTo>
                  <a:lnTo>
                    <a:pt x="368427" y="290131"/>
                  </a:lnTo>
                  <a:lnTo>
                    <a:pt x="366864" y="290131"/>
                  </a:lnTo>
                  <a:lnTo>
                    <a:pt x="366864" y="291401"/>
                  </a:lnTo>
                  <a:lnTo>
                    <a:pt x="366001" y="291401"/>
                  </a:lnTo>
                  <a:lnTo>
                    <a:pt x="368287" y="286258"/>
                  </a:lnTo>
                  <a:lnTo>
                    <a:pt x="368071" y="286258"/>
                  </a:lnTo>
                  <a:lnTo>
                    <a:pt x="364972" y="285051"/>
                  </a:lnTo>
                  <a:lnTo>
                    <a:pt x="364845" y="283781"/>
                  </a:lnTo>
                  <a:lnTo>
                    <a:pt x="364731" y="282397"/>
                  </a:lnTo>
                  <a:lnTo>
                    <a:pt x="364617" y="281241"/>
                  </a:lnTo>
                  <a:lnTo>
                    <a:pt x="364502" y="279971"/>
                  </a:lnTo>
                  <a:lnTo>
                    <a:pt x="364388" y="278701"/>
                  </a:lnTo>
                  <a:lnTo>
                    <a:pt x="364274" y="277431"/>
                  </a:lnTo>
                  <a:lnTo>
                    <a:pt x="366179" y="277431"/>
                  </a:lnTo>
                  <a:lnTo>
                    <a:pt x="369112" y="281241"/>
                  </a:lnTo>
                  <a:lnTo>
                    <a:pt x="365836" y="285051"/>
                  </a:lnTo>
                  <a:lnTo>
                    <a:pt x="371233" y="286258"/>
                  </a:lnTo>
                  <a:lnTo>
                    <a:pt x="371614" y="286258"/>
                  </a:lnTo>
                  <a:lnTo>
                    <a:pt x="374281" y="283781"/>
                  </a:lnTo>
                  <a:lnTo>
                    <a:pt x="375754" y="282397"/>
                  </a:lnTo>
                  <a:lnTo>
                    <a:pt x="387794" y="267271"/>
                  </a:lnTo>
                  <a:lnTo>
                    <a:pt x="390207" y="264731"/>
                  </a:lnTo>
                  <a:lnTo>
                    <a:pt x="391147" y="260807"/>
                  </a:lnTo>
                  <a:lnTo>
                    <a:pt x="391287" y="260807"/>
                  </a:lnTo>
                  <a:lnTo>
                    <a:pt x="392633" y="257111"/>
                  </a:lnTo>
                  <a:lnTo>
                    <a:pt x="393153" y="255841"/>
                  </a:lnTo>
                  <a:lnTo>
                    <a:pt x="393725" y="254787"/>
                  </a:lnTo>
                  <a:lnTo>
                    <a:pt x="393839" y="254571"/>
                  </a:lnTo>
                  <a:lnTo>
                    <a:pt x="393319" y="254571"/>
                  </a:lnTo>
                  <a:lnTo>
                    <a:pt x="394017" y="253301"/>
                  </a:lnTo>
                  <a:lnTo>
                    <a:pt x="395046" y="253301"/>
                  </a:lnTo>
                  <a:lnTo>
                    <a:pt x="396087" y="254571"/>
                  </a:lnTo>
                  <a:lnTo>
                    <a:pt x="395986" y="255358"/>
                  </a:lnTo>
                  <a:lnTo>
                    <a:pt x="395909" y="255841"/>
                  </a:lnTo>
                  <a:lnTo>
                    <a:pt x="395566" y="257111"/>
                  </a:lnTo>
                  <a:lnTo>
                    <a:pt x="395401" y="258381"/>
                  </a:lnTo>
                  <a:lnTo>
                    <a:pt x="397992" y="254571"/>
                  </a:lnTo>
                  <a:lnTo>
                    <a:pt x="400405" y="250761"/>
                  </a:lnTo>
                  <a:lnTo>
                    <a:pt x="403009" y="248221"/>
                  </a:lnTo>
                  <a:lnTo>
                    <a:pt x="401269" y="246951"/>
                  </a:lnTo>
                  <a:lnTo>
                    <a:pt x="400062" y="248221"/>
                  </a:lnTo>
                  <a:lnTo>
                    <a:pt x="398157" y="246951"/>
                  </a:lnTo>
                  <a:lnTo>
                    <a:pt x="398335" y="246951"/>
                  </a:lnTo>
                  <a:lnTo>
                    <a:pt x="398513" y="245681"/>
                  </a:lnTo>
                  <a:lnTo>
                    <a:pt x="398157" y="245681"/>
                  </a:lnTo>
                  <a:lnTo>
                    <a:pt x="397814" y="244411"/>
                  </a:lnTo>
                  <a:lnTo>
                    <a:pt x="397992" y="243141"/>
                  </a:lnTo>
                  <a:lnTo>
                    <a:pt x="401269" y="243141"/>
                  </a:lnTo>
                  <a:lnTo>
                    <a:pt x="400583" y="244411"/>
                  </a:lnTo>
                  <a:lnTo>
                    <a:pt x="403009" y="245681"/>
                  </a:lnTo>
                  <a:lnTo>
                    <a:pt x="403872" y="246951"/>
                  </a:lnTo>
                  <a:lnTo>
                    <a:pt x="408533" y="240601"/>
                  </a:lnTo>
                  <a:lnTo>
                    <a:pt x="417525" y="227901"/>
                  </a:lnTo>
                  <a:lnTo>
                    <a:pt x="417182" y="227901"/>
                  </a:lnTo>
                  <a:lnTo>
                    <a:pt x="417347" y="226631"/>
                  </a:lnTo>
                  <a:lnTo>
                    <a:pt x="418388" y="226631"/>
                  </a:lnTo>
                  <a:lnTo>
                    <a:pt x="422884" y="220281"/>
                  </a:lnTo>
                  <a:lnTo>
                    <a:pt x="426859" y="213931"/>
                  </a:lnTo>
                  <a:lnTo>
                    <a:pt x="430860" y="207822"/>
                  </a:lnTo>
                  <a:lnTo>
                    <a:pt x="430999" y="207568"/>
                  </a:lnTo>
                  <a:lnTo>
                    <a:pt x="430403" y="206959"/>
                  </a:lnTo>
                  <a:lnTo>
                    <a:pt x="431533" y="206946"/>
                  </a:lnTo>
                  <a:lnTo>
                    <a:pt x="433438" y="204190"/>
                  </a:lnTo>
                  <a:lnTo>
                    <a:pt x="435165" y="201422"/>
                  </a:lnTo>
                  <a:lnTo>
                    <a:pt x="437057" y="198653"/>
                  </a:lnTo>
                  <a:lnTo>
                    <a:pt x="435508" y="192430"/>
                  </a:lnTo>
                  <a:lnTo>
                    <a:pt x="434848" y="192493"/>
                  </a:lnTo>
                  <a:lnTo>
                    <a:pt x="433870" y="188849"/>
                  </a:lnTo>
                  <a:lnTo>
                    <a:pt x="433768" y="188480"/>
                  </a:lnTo>
                  <a:lnTo>
                    <a:pt x="435902" y="188480"/>
                  </a:lnTo>
                  <a:lnTo>
                    <a:pt x="437057" y="187261"/>
                  </a:lnTo>
                  <a:lnTo>
                    <a:pt x="436791" y="186245"/>
                  </a:lnTo>
                  <a:lnTo>
                    <a:pt x="436714" y="185991"/>
                  </a:lnTo>
                  <a:lnTo>
                    <a:pt x="437057" y="183451"/>
                  </a:lnTo>
                  <a:lnTo>
                    <a:pt x="439483" y="190004"/>
                  </a:lnTo>
                  <a:lnTo>
                    <a:pt x="439661" y="191909"/>
                  </a:lnTo>
                  <a:lnTo>
                    <a:pt x="441388" y="189839"/>
                  </a:lnTo>
                  <a:lnTo>
                    <a:pt x="442417" y="190525"/>
                  </a:lnTo>
                  <a:lnTo>
                    <a:pt x="445884" y="185686"/>
                  </a:lnTo>
                  <a:lnTo>
                    <a:pt x="447433" y="183095"/>
                  </a:lnTo>
                  <a:lnTo>
                    <a:pt x="447090" y="181533"/>
                  </a:lnTo>
                  <a:lnTo>
                    <a:pt x="445528" y="181013"/>
                  </a:lnTo>
                  <a:lnTo>
                    <a:pt x="444665" y="180289"/>
                  </a:lnTo>
                  <a:lnTo>
                    <a:pt x="444665" y="187071"/>
                  </a:lnTo>
                  <a:lnTo>
                    <a:pt x="441032" y="187591"/>
                  </a:lnTo>
                  <a:lnTo>
                    <a:pt x="437273" y="182372"/>
                  </a:lnTo>
                  <a:lnTo>
                    <a:pt x="437578" y="180911"/>
                  </a:lnTo>
                  <a:lnTo>
                    <a:pt x="438619" y="179641"/>
                  </a:lnTo>
                  <a:lnTo>
                    <a:pt x="440347" y="183451"/>
                  </a:lnTo>
                  <a:lnTo>
                    <a:pt x="440944" y="183197"/>
                  </a:lnTo>
                  <a:lnTo>
                    <a:pt x="441553" y="184645"/>
                  </a:lnTo>
                  <a:lnTo>
                    <a:pt x="442417" y="185343"/>
                  </a:lnTo>
                  <a:lnTo>
                    <a:pt x="443636" y="186207"/>
                  </a:lnTo>
                  <a:lnTo>
                    <a:pt x="444665" y="187071"/>
                  </a:lnTo>
                  <a:lnTo>
                    <a:pt x="444665" y="180289"/>
                  </a:lnTo>
                  <a:lnTo>
                    <a:pt x="444500" y="180149"/>
                  </a:lnTo>
                  <a:lnTo>
                    <a:pt x="443636" y="181876"/>
                  </a:lnTo>
                  <a:lnTo>
                    <a:pt x="443230" y="181864"/>
                  </a:lnTo>
                  <a:lnTo>
                    <a:pt x="442772" y="178371"/>
                  </a:lnTo>
                  <a:lnTo>
                    <a:pt x="445020" y="179641"/>
                  </a:lnTo>
                  <a:lnTo>
                    <a:pt x="449668" y="176339"/>
                  </a:lnTo>
                  <a:lnTo>
                    <a:pt x="450202" y="176695"/>
                  </a:lnTo>
                  <a:lnTo>
                    <a:pt x="450888" y="176695"/>
                  </a:lnTo>
                  <a:lnTo>
                    <a:pt x="451408" y="177215"/>
                  </a:lnTo>
                  <a:lnTo>
                    <a:pt x="452107" y="175831"/>
                  </a:lnTo>
                  <a:lnTo>
                    <a:pt x="453834" y="173405"/>
                  </a:lnTo>
                  <a:lnTo>
                    <a:pt x="453656" y="173240"/>
                  </a:lnTo>
                  <a:lnTo>
                    <a:pt x="452970" y="172885"/>
                  </a:lnTo>
                  <a:lnTo>
                    <a:pt x="452628" y="171856"/>
                  </a:lnTo>
                  <a:lnTo>
                    <a:pt x="451243" y="171856"/>
                  </a:lnTo>
                  <a:lnTo>
                    <a:pt x="450723" y="172199"/>
                  </a:lnTo>
                  <a:lnTo>
                    <a:pt x="449859" y="171678"/>
                  </a:lnTo>
                  <a:lnTo>
                    <a:pt x="448640" y="172199"/>
                  </a:lnTo>
                  <a:lnTo>
                    <a:pt x="449160" y="173062"/>
                  </a:lnTo>
                  <a:lnTo>
                    <a:pt x="448767" y="173228"/>
                  </a:lnTo>
                  <a:lnTo>
                    <a:pt x="448576" y="172872"/>
                  </a:lnTo>
                  <a:lnTo>
                    <a:pt x="448576" y="173291"/>
                  </a:lnTo>
                  <a:lnTo>
                    <a:pt x="448297" y="173405"/>
                  </a:lnTo>
                  <a:lnTo>
                    <a:pt x="448360" y="173723"/>
                  </a:lnTo>
                  <a:lnTo>
                    <a:pt x="447954" y="173291"/>
                  </a:lnTo>
                  <a:lnTo>
                    <a:pt x="448576" y="173291"/>
                  </a:lnTo>
                  <a:lnTo>
                    <a:pt x="448576" y="172872"/>
                  </a:lnTo>
                  <a:lnTo>
                    <a:pt x="448132" y="172021"/>
                  </a:lnTo>
                  <a:lnTo>
                    <a:pt x="447624" y="170688"/>
                  </a:lnTo>
                  <a:lnTo>
                    <a:pt x="447827" y="169951"/>
                  </a:lnTo>
                  <a:lnTo>
                    <a:pt x="447878" y="169760"/>
                  </a:lnTo>
                  <a:lnTo>
                    <a:pt x="447954" y="169481"/>
                  </a:lnTo>
                  <a:lnTo>
                    <a:pt x="447611" y="169481"/>
                  </a:lnTo>
                  <a:lnTo>
                    <a:pt x="447433" y="168211"/>
                  </a:lnTo>
                  <a:lnTo>
                    <a:pt x="448538" y="165519"/>
                  </a:lnTo>
                  <a:lnTo>
                    <a:pt x="448348" y="165519"/>
                  </a:lnTo>
                  <a:lnTo>
                    <a:pt x="447344" y="164299"/>
                  </a:lnTo>
                  <a:lnTo>
                    <a:pt x="450507" y="165519"/>
                  </a:lnTo>
                  <a:lnTo>
                    <a:pt x="450977" y="165519"/>
                  </a:lnTo>
                  <a:lnTo>
                    <a:pt x="452729" y="162293"/>
                  </a:lnTo>
                  <a:lnTo>
                    <a:pt x="453351" y="162420"/>
                  </a:lnTo>
                  <a:lnTo>
                    <a:pt x="452970" y="161861"/>
                  </a:lnTo>
                  <a:lnTo>
                    <a:pt x="452793" y="162191"/>
                  </a:lnTo>
                  <a:lnTo>
                    <a:pt x="452323" y="162191"/>
                  </a:lnTo>
                  <a:lnTo>
                    <a:pt x="450888" y="161861"/>
                  </a:lnTo>
                  <a:lnTo>
                    <a:pt x="448995" y="154241"/>
                  </a:lnTo>
                  <a:lnTo>
                    <a:pt x="442937" y="154241"/>
                  </a:lnTo>
                  <a:lnTo>
                    <a:pt x="444157" y="152971"/>
                  </a:lnTo>
                  <a:lnTo>
                    <a:pt x="444004" y="152971"/>
                  </a:lnTo>
                  <a:lnTo>
                    <a:pt x="442252" y="150431"/>
                  </a:lnTo>
                  <a:lnTo>
                    <a:pt x="443115" y="149161"/>
                  </a:lnTo>
                  <a:lnTo>
                    <a:pt x="442747" y="148640"/>
                  </a:lnTo>
                  <a:lnTo>
                    <a:pt x="445795" y="150431"/>
                  </a:lnTo>
                  <a:lnTo>
                    <a:pt x="447954" y="151701"/>
                  </a:lnTo>
                  <a:lnTo>
                    <a:pt x="449859" y="150431"/>
                  </a:lnTo>
                  <a:lnTo>
                    <a:pt x="449859" y="151701"/>
                  </a:lnTo>
                  <a:lnTo>
                    <a:pt x="450024" y="151701"/>
                  </a:lnTo>
                  <a:lnTo>
                    <a:pt x="454355" y="158051"/>
                  </a:lnTo>
                  <a:lnTo>
                    <a:pt x="453656" y="159321"/>
                  </a:lnTo>
                  <a:lnTo>
                    <a:pt x="456603" y="160591"/>
                  </a:lnTo>
                  <a:lnTo>
                    <a:pt x="456476" y="162420"/>
                  </a:lnTo>
                  <a:lnTo>
                    <a:pt x="456425" y="163131"/>
                  </a:lnTo>
                  <a:lnTo>
                    <a:pt x="453351" y="162420"/>
                  </a:lnTo>
                  <a:lnTo>
                    <a:pt x="453834" y="163131"/>
                  </a:lnTo>
                  <a:lnTo>
                    <a:pt x="454558" y="164198"/>
                  </a:lnTo>
                  <a:lnTo>
                    <a:pt x="454914" y="164198"/>
                  </a:lnTo>
                  <a:lnTo>
                    <a:pt x="453478" y="165519"/>
                  </a:lnTo>
                  <a:lnTo>
                    <a:pt x="453136" y="165519"/>
                  </a:lnTo>
                  <a:lnTo>
                    <a:pt x="456247" y="168211"/>
                  </a:lnTo>
                  <a:lnTo>
                    <a:pt x="455904" y="169481"/>
                  </a:lnTo>
                  <a:lnTo>
                    <a:pt x="461213" y="160591"/>
                  </a:lnTo>
                  <a:lnTo>
                    <a:pt x="466953" y="152971"/>
                  </a:lnTo>
                  <a:lnTo>
                    <a:pt x="472274" y="144081"/>
                  </a:lnTo>
                  <a:lnTo>
                    <a:pt x="476237" y="135356"/>
                  </a:lnTo>
                  <a:lnTo>
                    <a:pt x="476313" y="135191"/>
                  </a:lnTo>
                  <a:lnTo>
                    <a:pt x="477177" y="135191"/>
                  </a:lnTo>
                  <a:lnTo>
                    <a:pt x="478904" y="132651"/>
                  </a:lnTo>
                  <a:lnTo>
                    <a:pt x="479590" y="131381"/>
                  </a:lnTo>
                  <a:lnTo>
                    <a:pt x="478726" y="131381"/>
                  </a:lnTo>
                  <a:lnTo>
                    <a:pt x="478205" y="130111"/>
                  </a:lnTo>
                  <a:lnTo>
                    <a:pt x="476821" y="130111"/>
                  </a:lnTo>
                  <a:lnTo>
                    <a:pt x="476135" y="128841"/>
                  </a:lnTo>
                  <a:lnTo>
                    <a:pt x="478904" y="128841"/>
                  </a:lnTo>
                  <a:lnTo>
                    <a:pt x="476999" y="126301"/>
                  </a:lnTo>
                  <a:lnTo>
                    <a:pt x="475449" y="125031"/>
                  </a:lnTo>
                  <a:lnTo>
                    <a:pt x="475792" y="125031"/>
                  </a:lnTo>
                  <a:lnTo>
                    <a:pt x="475792" y="123761"/>
                  </a:lnTo>
                  <a:lnTo>
                    <a:pt x="475615" y="122491"/>
                  </a:lnTo>
                  <a:lnTo>
                    <a:pt x="478904" y="122491"/>
                  </a:lnTo>
                  <a:lnTo>
                    <a:pt x="474751" y="119951"/>
                  </a:lnTo>
                  <a:lnTo>
                    <a:pt x="473024" y="119951"/>
                  </a:lnTo>
                  <a:lnTo>
                    <a:pt x="473367" y="121221"/>
                  </a:lnTo>
                  <a:lnTo>
                    <a:pt x="473367" y="132651"/>
                  </a:lnTo>
                  <a:lnTo>
                    <a:pt x="473202" y="133921"/>
                  </a:lnTo>
                  <a:lnTo>
                    <a:pt x="472503" y="133921"/>
                  </a:lnTo>
                  <a:lnTo>
                    <a:pt x="471982" y="132651"/>
                  </a:lnTo>
                  <a:lnTo>
                    <a:pt x="473367" y="132651"/>
                  </a:lnTo>
                  <a:lnTo>
                    <a:pt x="473367" y="121221"/>
                  </a:lnTo>
                  <a:lnTo>
                    <a:pt x="472503" y="119951"/>
                  </a:lnTo>
                  <a:lnTo>
                    <a:pt x="470598" y="119951"/>
                  </a:lnTo>
                  <a:lnTo>
                    <a:pt x="472338" y="116141"/>
                  </a:lnTo>
                  <a:lnTo>
                    <a:pt x="471385" y="115062"/>
                  </a:lnTo>
                  <a:lnTo>
                    <a:pt x="474230" y="114935"/>
                  </a:lnTo>
                  <a:lnTo>
                    <a:pt x="475272" y="116078"/>
                  </a:lnTo>
                  <a:lnTo>
                    <a:pt x="473887" y="118999"/>
                  </a:lnTo>
                  <a:lnTo>
                    <a:pt x="480809" y="121793"/>
                  </a:lnTo>
                  <a:lnTo>
                    <a:pt x="483565" y="122555"/>
                  </a:lnTo>
                  <a:lnTo>
                    <a:pt x="482358" y="123063"/>
                  </a:lnTo>
                  <a:lnTo>
                    <a:pt x="483920" y="123571"/>
                  </a:lnTo>
                  <a:lnTo>
                    <a:pt x="484949" y="124206"/>
                  </a:lnTo>
                  <a:lnTo>
                    <a:pt x="485813" y="122809"/>
                  </a:lnTo>
                  <a:lnTo>
                    <a:pt x="486854" y="121285"/>
                  </a:lnTo>
                  <a:lnTo>
                    <a:pt x="487718" y="119761"/>
                  </a:lnTo>
                  <a:lnTo>
                    <a:pt x="487895" y="119380"/>
                  </a:lnTo>
                  <a:lnTo>
                    <a:pt x="488061" y="119380"/>
                  </a:lnTo>
                  <a:lnTo>
                    <a:pt x="505993" y="90678"/>
                  </a:lnTo>
                  <a:lnTo>
                    <a:pt x="524103" y="62230"/>
                  </a:lnTo>
                  <a:lnTo>
                    <a:pt x="522122" y="62230"/>
                  </a:lnTo>
                  <a:lnTo>
                    <a:pt x="522147" y="61925"/>
                  </a:lnTo>
                  <a:lnTo>
                    <a:pt x="523684" y="62064"/>
                  </a:lnTo>
                  <a:lnTo>
                    <a:pt x="523849" y="62064"/>
                  </a:lnTo>
                  <a:lnTo>
                    <a:pt x="523849" y="61899"/>
                  </a:lnTo>
                  <a:lnTo>
                    <a:pt x="524027" y="61722"/>
                  </a:lnTo>
                  <a:lnTo>
                    <a:pt x="522363" y="59893"/>
                  </a:lnTo>
                  <a:lnTo>
                    <a:pt x="522389" y="59639"/>
                  </a:lnTo>
                  <a:lnTo>
                    <a:pt x="524014" y="56553"/>
                  </a:lnTo>
                  <a:lnTo>
                    <a:pt x="524370" y="57023"/>
                  </a:lnTo>
                  <a:lnTo>
                    <a:pt x="522719" y="59944"/>
                  </a:lnTo>
                  <a:lnTo>
                    <a:pt x="522643" y="60071"/>
                  </a:lnTo>
                  <a:lnTo>
                    <a:pt x="524370" y="61976"/>
                  </a:lnTo>
                  <a:lnTo>
                    <a:pt x="526376" y="58674"/>
                  </a:lnTo>
                  <a:lnTo>
                    <a:pt x="528777" y="55118"/>
                  </a:lnTo>
                  <a:lnTo>
                    <a:pt x="530860" y="51943"/>
                  </a:lnTo>
                  <a:lnTo>
                    <a:pt x="530948" y="51816"/>
                  </a:lnTo>
                  <a:lnTo>
                    <a:pt x="530275" y="51142"/>
                  </a:lnTo>
                  <a:lnTo>
                    <a:pt x="530593" y="51346"/>
                  </a:lnTo>
                  <a:lnTo>
                    <a:pt x="531622" y="49809"/>
                  </a:lnTo>
                  <a:lnTo>
                    <a:pt x="531977" y="50292"/>
                  </a:lnTo>
                  <a:lnTo>
                    <a:pt x="533019" y="48641"/>
                  </a:lnTo>
                  <a:lnTo>
                    <a:pt x="534225" y="46990"/>
                  </a:lnTo>
                  <a:lnTo>
                    <a:pt x="535266" y="45466"/>
                  </a:lnTo>
                  <a:lnTo>
                    <a:pt x="533361" y="45212"/>
                  </a:lnTo>
                  <a:lnTo>
                    <a:pt x="531634" y="45212"/>
                  </a:lnTo>
                  <a:lnTo>
                    <a:pt x="531482" y="45212"/>
                  </a:lnTo>
                  <a:lnTo>
                    <a:pt x="531482" y="49618"/>
                  </a:lnTo>
                  <a:lnTo>
                    <a:pt x="530072" y="47891"/>
                  </a:lnTo>
                  <a:lnTo>
                    <a:pt x="529094" y="46647"/>
                  </a:lnTo>
                  <a:lnTo>
                    <a:pt x="530225" y="47879"/>
                  </a:lnTo>
                  <a:lnTo>
                    <a:pt x="531482" y="49618"/>
                  </a:lnTo>
                  <a:lnTo>
                    <a:pt x="531482" y="45212"/>
                  </a:lnTo>
                  <a:lnTo>
                    <a:pt x="529729" y="45085"/>
                  </a:lnTo>
                  <a:lnTo>
                    <a:pt x="529526" y="44665"/>
                  </a:lnTo>
                  <a:lnTo>
                    <a:pt x="531114" y="44945"/>
                  </a:lnTo>
                  <a:lnTo>
                    <a:pt x="534746" y="44945"/>
                  </a:lnTo>
                  <a:lnTo>
                    <a:pt x="535609" y="43573"/>
                  </a:lnTo>
                  <a:lnTo>
                    <a:pt x="536651" y="42189"/>
                  </a:lnTo>
                  <a:lnTo>
                    <a:pt x="537298" y="41148"/>
                  </a:lnTo>
                  <a:lnTo>
                    <a:pt x="537400" y="40970"/>
                  </a:lnTo>
                  <a:lnTo>
                    <a:pt x="537514" y="40805"/>
                  </a:lnTo>
                  <a:lnTo>
                    <a:pt x="535508" y="39687"/>
                  </a:lnTo>
                  <a:lnTo>
                    <a:pt x="537857" y="40894"/>
                  </a:lnTo>
                  <a:lnTo>
                    <a:pt x="540626" y="36703"/>
                  </a:lnTo>
                  <a:lnTo>
                    <a:pt x="543394" y="32766"/>
                  </a:lnTo>
                  <a:lnTo>
                    <a:pt x="546074" y="28714"/>
                  </a:lnTo>
                  <a:lnTo>
                    <a:pt x="546163" y="28867"/>
                  </a:lnTo>
                  <a:lnTo>
                    <a:pt x="547192" y="27317"/>
                  </a:lnTo>
                  <a:lnTo>
                    <a:pt x="546963" y="27000"/>
                  </a:lnTo>
                  <a:lnTo>
                    <a:pt x="547192" y="27305"/>
                  </a:lnTo>
                  <a:lnTo>
                    <a:pt x="556488" y="13208"/>
                  </a:lnTo>
                  <a:lnTo>
                    <a:pt x="561035" y="6477"/>
                  </a:lnTo>
                  <a:lnTo>
                    <a:pt x="564997" y="76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12506" y="1417611"/>
              <a:ext cx="315595" cy="316230"/>
            </a:xfrm>
            <a:custGeom>
              <a:avLst/>
              <a:gdLst/>
              <a:ahLst/>
              <a:cxnLst/>
              <a:rect l="l" t="t" r="r" b="b"/>
              <a:pathLst>
                <a:path w="315594" h="316230">
                  <a:moveTo>
                    <a:pt x="4445" y="282016"/>
                  </a:moveTo>
                  <a:lnTo>
                    <a:pt x="4025" y="278536"/>
                  </a:lnTo>
                  <a:lnTo>
                    <a:pt x="3987" y="278193"/>
                  </a:lnTo>
                  <a:lnTo>
                    <a:pt x="1562" y="278536"/>
                  </a:lnTo>
                  <a:lnTo>
                    <a:pt x="0" y="281127"/>
                  </a:lnTo>
                  <a:lnTo>
                    <a:pt x="4445" y="282016"/>
                  </a:lnTo>
                  <a:close/>
                </a:path>
                <a:path w="315594" h="316230">
                  <a:moveTo>
                    <a:pt x="5194" y="282168"/>
                  </a:moveTo>
                  <a:lnTo>
                    <a:pt x="4445" y="282016"/>
                  </a:lnTo>
                  <a:lnTo>
                    <a:pt x="4508" y="282536"/>
                  </a:lnTo>
                  <a:lnTo>
                    <a:pt x="5194" y="282168"/>
                  </a:lnTo>
                  <a:close/>
                </a:path>
                <a:path w="315594" h="316230">
                  <a:moveTo>
                    <a:pt x="11074" y="287007"/>
                  </a:moveTo>
                  <a:lnTo>
                    <a:pt x="7785" y="284416"/>
                  </a:lnTo>
                  <a:lnTo>
                    <a:pt x="7569" y="282536"/>
                  </a:lnTo>
                  <a:lnTo>
                    <a:pt x="7442" y="281470"/>
                  </a:lnTo>
                  <a:lnTo>
                    <a:pt x="4673" y="283895"/>
                  </a:lnTo>
                  <a:lnTo>
                    <a:pt x="4508" y="282536"/>
                  </a:lnTo>
                  <a:lnTo>
                    <a:pt x="2044" y="283895"/>
                  </a:lnTo>
                  <a:lnTo>
                    <a:pt x="1739" y="284060"/>
                  </a:lnTo>
                  <a:lnTo>
                    <a:pt x="2425" y="284060"/>
                  </a:lnTo>
                  <a:lnTo>
                    <a:pt x="2946" y="284238"/>
                  </a:lnTo>
                  <a:lnTo>
                    <a:pt x="3492" y="284937"/>
                  </a:lnTo>
                  <a:lnTo>
                    <a:pt x="3632" y="285102"/>
                  </a:lnTo>
                  <a:lnTo>
                    <a:pt x="5359" y="284937"/>
                  </a:lnTo>
                  <a:lnTo>
                    <a:pt x="6921" y="285965"/>
                  </a:lnTo>
                  <a:lnTo>
                    <a:pt x="7785" y="288213"/>
                  </a:lnTo>
                  <a:lnTo>
                    <a:pt x="7785" y="288391"/>
                  </a:lnTo>
                  <a:lnTo>
                    <a:pt x="7962" y="288391"/>
                  </a:lnTo>
                  <a:lnTo>
                    <a:pt x="8128" y="288556"/>
                  </a:lnTo>
                  <a:lnTo>
                    <a:pt x="11074" y="287007"/>
                  </a:lnTo>
                  <a:close/>
                </a:path>
                <a:path w="315594" h="316230">
                  <a:moveTo>
                    <a:pt x="23342" y="312420"/>
                  </a:moveTo>
                  <a:lnTo>
                    <a:pt x="22479" y="310870"/>
                  </a:lnTo>
                  <a:lnTo>
                    <a:pt x="22313" y="309130"/>
                  </a:lnTo>
                  <a:lnTo>
                    <a:pt x="21272" y="309130"/>
                  </a:lnTo>
                  <a:lnTo>
                    <a:pt x="21615" y="308622"/>
                  </a:lnTo>
                  <a:lnTo>
                    <a:pt x="21615" y="307924"/>
                  </a:lnTo>
                  <a:lnTo>
                    <a:pt x="19545" y="309308"/>
                  </a:lnTo>
                  <a:lnTo>
                    <a:pt x="17462" y="310515"/>
                  </a:lnTo>
                  <a:lnTo>
                    <a:pt x="15735" y="312420"/>
                  </a:lnTo>
                  <a:lnTo>
                    <a:pt x="16954" y="313283"/>
                  </a:lnTo>
                  <a:lnTo>
                    <a:pt x="17983" y="314325"/>
                  </a:lnTo>
                  <a:lnTo>
                    <a:pt x="18503" y="315709"/>
                  </a:lnTo>
                  <a:lnTo>
                    <a:pt x="23177" y="314147"/>
                  </a:lnTo>
                  <a:lnTo>
                    <a:pt x="23342" y="312420"/>
                  </a:lnTo>
                  <a:close/>
                </a:path>
                <a:path w="315594" h="316230">
                  <a:moveTo>
                    <a:pt x="28702" y="308267"/>
                  </a:moveTo>
                  <a:lnTo>
                    <a:pt x="27152" y="306019"/>
                  </a:lnTo>
                  <a:lnTo>
                    <a:pt x="26974" y="303771"/>
                  </a:lnTo>
                  <a:lnTo>
                    <a:pt x="24206" y="306197"/>
                  </a:lnTo>
                  <a:lnTo>
                    <a:pt x="24561" y="306539"/>
                  </a:lnTo>
                  <a:lnTo>
                    <a:pt x="24561" y="307060"/>
                  </a:lnTo>
                  <a:lnTo>
                    <a:pt x="24726" y="307403"/>
                  </a:lnTo>
                  <a:lnTo>
                    <a:pt x="26974" y="306197"/>
                  </a:lnTo>
                  <a:lnTo>
                    <a:pt x="26631" y="309829"/>
                  </a:lnTo>
                  <a:lnTo>
                    <a:pt x="27838" y="310692"/>
                  </a:lnTo>
                  <a:lnTo>
                    <a:pt x="27317" y="309829"/>
                  </a:lnTo>
                  <a:lnTo>
                    <a:pt x="28016" y="308787"/>
                  </a:lnTo>
                  <a:lnTo>
                    <a:pt x="28702" y="308267"/>
                  </a:lnTo>
                  <a:close/>
                </a:path>
                <a:path w="315594" h="316230">
                  <a:moveTo>
                    <a:pt x="44615" y="289598"/>
                  </a:moveTo>
                  <a:lnTo>
                    <a:pt x="44437" y="289598"/>
                  </a:lnTo>
                  <a:lnTo>
                    <a:pt x="44094" y="289077"/>
                  </a:lnTo>
                  <a:lnTo>
                    <a:pt x="43573" y="288734"/>
                  </a:lnTo>
                  <a:lnTo>
                    <a:pt x="43751" y="289255"/>
                  </a:lnTo>
                  <a:lnTo>
                    <a:pt x="44272" y="289775"/>
                  </a:lnTo>
                  <a:lnTo>
                    <a:pt x="44615" y="289598"/>
                  </a:lnTo>
                  <a:close/>
                </a:path>
                <a:path w="315594" h="316230">
                  <a:moveTo>
                    <a:pt x="46863" y="289420"/>
                  </a:moveTo>
                  <a:lnTo>
                    <a:pt x="46342" y="289255"/>
                  </a:lnTo>
                  <a:lnTo>
                    <a:pt x="46164" y="289255"/>
                  </a:lnTo>
                  <a:lnTo>
                    <a:pt x="45821" y="289077"/>
                  </a:lnTo>
                  <a:lnTo>
                    <a:pt x="45643" y="289255"/>
                  </a:lnTo>
                  <a:lnTo>
                    <a:pt x="45300" y="289775"/>
                  </a:lnTo>
                  <a:lnTo>
                    <a:pt x="45135" y="289775"/>
                  </a:lnTo>
                  <a:lnTo>
                    <a:pt x="45821" y="289941"/>
                  </a:lnTo>
                  <a:lnTo>
                    <a:pt x="46342" y="289775"/>
                  </a:lnTo>
                  <a:lnTo>
                    <a:pt x="46863" y="289420"/>
                  </a:lnTo>
                  <a:close/>
                </a:path>
                <a:path w="315594" h="316230">
                  <a:moveTo>
                    <a:pt x="78105" y="246392"/>
                  </a:moveTo>
                  <a:lnTo>
                    <a:pt x="74523" y="239801"/>
                  </a:lnTo>
                  <a:lnTo>
                    <a:pt x="71932" y="238594"/>
                  </a:lnTo>
                  <a:lnTo>
                    <a:pt x="72009" y="239801"/>
                  </a:lnTo>
                  <a:lnTo>
                    <a:pt x="72097" y="241020"/>
                  </a:lnTo>
                  <a:lnTo>
                    <a:pt x="71069" y="242747"/>
                  </a:lnTo>
                  <a:lnTo>
                    <a:pt x="70027" y="244297"/>
                  </a:lnTo>
                  <a:lnTo>
                    <a:pt x="73482" y="244995"/>
                  </a:lnTo>
                  <a:lnTo>
                    <a:pt x="72097" y="246722"/>
                  </a:lnTo>
                  <a:lnTo>
                    <a:pt x="71323" y="248272"/>
                  </a:lnTo>
                  <a:lnTo>
                    <a:pt x="71145" y="248627"/>
                  </a:lnTo>
                  <a:lnTo>
                    <a:pt x="70713" y="249491"/>
                  </a:lnTo>
                  <a:lnTo>
                    <a:pt x="72275" y="248970"/>
                  </a:lnTo>
                  <a:lnTo>
                    <a:pt x="72364" y="248793"/>
                  </a:lnTo>
                  <a:lnTo>
                    <a:pt x="72453" y="248627"/>
                  </a:lnTo>
                  <a:lnTo>
                    <a:pt x="72618" y="248627"/>
                  </a:lnTo>
                  <a:lnTo>
                    <a:pt x="72796" y="248793"/>
                  </a:lnTo>
                  <a:lnTo>
                    <a:pt x="74180" y="248272"/>
                  </a:lnTo>
                  <a:lnTo>
                    <a:pt x="76073" y="249834"/>
                  </a:lnTo>
                  <a:lnTo>
                    <a:pt x="77812" y="250520"/>
                  </a:lnTo>
                  <a:lnTo>
                    <a:pt x="77393" y="248970"/>
                  </a:lnTo>
                  <a:lnTo>
                    <a:pt x="77343" y="248793"/>
                  </a:lnTo>
                  <a:lnTo>
                    <a:pt x="77228" y="247764"/>
                  </a:lnTo>
                  <a:lnTo>
                    <a:pt x="78105" y="246392"/>
                  </a:lnTo>
                  <a:close/>
                </a:path>
                <a:path w="315594" h="316230">
                  <a:moveTo>
                    <a:pt x="79959" y="255638"/>
                  </a:moveTo>
                  <a:lnTo>
                    <a:pt x="79895" y="254850"/>
                  </a:lnTo>
                  <a:lnTo>
                    <a:pt x="79806" y="253809"/>
                  </a:lnTo>
                  <a:lnTo>
                    <a:pt x="79705" y="252603"/>
                  </a:lnTo>
                  <a:lnTo>
                    <a:pt x="77292" y="252425"/>
                  </a:lnTo>
                  <a:lnTo>
                    <a:pt x="78841" y="254850"/>
                  </a:lnTo>
                  <a:lnTo>
                    <a:pt x="78841" y="256578"/>
                  </a:lnTo>
                  <a:lnTo>
                    <a:pt x="79959" y="255638"/>
                  </a:lnTo>
                  <a:close/>
                </a:path>
                <a:path w="315594" h="316230">
                  <a:moveTo>
                    <a:pt x="81432" y="242227"/>
                  </a:moveTo>
                  <a:lnTo>
                    <a:pt x="80568" y="243090"/>
                  </a:lnTo>
                  <a:lnTo>
                    <a:pt x="80835" y="243522"/>
                  </a:lnTo>
                  <a:lnTo>
                    <a:pt x="81432" y="242227"/>
                  </a:lnTo>
                  <a:close/>
                </a:path>
                <a:path w="315594" h="316230">
                  <a:moveTo>
                    <a:pt x="82130" y="253809"/>
                  </a:moveTo>
                  <a:lnTo>
                    <a:pt x="79959" y="255638"/>
                  </a:lnTo>
                  <a:lnTo>
                    <a:pt x="80060" y="256755"/>
                  </a:lnTo>
                  <a:lnTo>
                    <a:pt x="82067" y="256946"/>
                  </a:lnTo>
                  <a:lnTo>
                    <a:pt x="82130" y="253809"/>
                  </a:lnTo>
                  <a:close/>
                </a:path>
                <a:path w="315594" h="316230">
                  <a:moveTo>
                    <a:pt x="82130" y="245681"/>
                  </a:moveTo>
                  <a:lnTo>
                    <a:pt x="80835" y="243522"/>
                  </a:lnTo>
                  <a:lnTo>
                    <a:pt x="79895" y="245516"/>
                  </a:lnTo>
                  <a:lnTo>
                    <a:pt x="79705" y="245516"/>
                  </a:lnTo>
                  <a:lnTo>
                    <a:pt x="78676" y="245516"/>
                  </a:lnTo>
                  <a:lnTo>
                    <a:pt x="78105" y="246392"/>
                  </a:lnTo>
                  <a:lnTo>
                    <a:pt x="78841" y="247764"/>
                  </a:lnTo>
                  <a:lnTo>
                    <a:pt x="79819" y="245681"/>
                  </a:lnTo>
                  <a:lnTo>
                    <a:pt x="79883" y="245529"/>
                  </a:lnTo>
                  <a:lnTo>
                    <a:pt x="82130" y="245681"/>
                  </a:lnTo>
                  <a:close/>
                </a:path>
                <a:path w="315594" h="316230">
                  <a:moveTo>
                    <a:pt x="88392" y="258838"/>
                  </a:moveTo>
                  <a:lnTo>
                    <a:pt x="87833" y="257619"/>
                  </a:lnTo>
                  <a:lnTo>
                    <a:pt x="88176" y="255879"/>
                  </a:lnTo>
                  <a:lnTo>
                    <a:pt x="85420" y="257263"/>
                  </a:lnTo>
                  <a:lnTo>
                    <a:pt x="82067" y="256946"/>
                  </a:lnTo>
                  <a:lnTo>
                    <a:pt x="82067" y="257263"/>
                  </a:lnTo>
                  <a:lnTo>
                    <a:pt x="82042" y="258483"/>
                  </a:lnTo>
                  <a:lnTo>
                    <a:pt x="81953" y="262978"/>
                  </a:lnTo>
                  <a:lnTo>
                    <a:pt x="79362" y="260032"/>
                  </a:lnTo>
                  <a:lnTo>
                    <a:pt x="79451" y="260680"/>
                  </a:lnTo>
                  <a:lnTo>
                    <a:pt x="79540" y="261239"/>
                  </a:lnTo>
                  <a:lnTo>
                    <a:pt x="79146" y="262623"/>
                  </a:lnTo>
                  <a:lnTo>
                    <a:pt x="79044" y="262978"/>
                  </a:lnTo>
                  <a:lnTo>
                    <a:pt x="78994" y="263144"/>
                  </a:lnTo>
                  <a:lnTo>
                    <a:pt x="78892" y="263486"/>
                  </a:lnTo>
                  <a:lnTo>
                    <a:pt x="78841" y="263664"/>
                  </a:lnTo>
                  <a:lnTo>
                    <a:pt x="77457" y="262801"/>
                  </a:lnTo>
                  <a:lnTo>
                    <a:pt x="77812" y="263486"/>
                  </a:lnTo>
                  <a:lnTo>
                    <a:pt x="77889" y="263664"/>
                  </a:lnTo>
                  <a:lnTo>
                    <a:pt x="77978" y="263842"/>
                  </a:lnTo>
                  <a:lnTo>
                    <a:pt x="77812" y="263842"/>
                  </a:lnTo>
                  <a:lnTo>
                    <a:pt x="77685" y="264528"/>
                  </a:lnTo>
                  <a:lnTo>
                    <a:pt x="76314" y="264528"/>
                  </a:lnTo>
                  <a:lnTo>
                    <a:pt x="77635" y="266611"/>
                  </a:lnTo>
                  <a:lnTo>
                    <a:pt x="73660" y="267119"/>
                  </a:lnTo>
                  <a:lnTo>
                    <a:pt x="74866" y="268503"/>
                  </a:lnTo>
                  <a:lnTo>
                    <a:pt x="76593" y="269887"/>
                  </a:lnTo>
                  <a:lnTo>
                    <a:pt x="76936" y="273177"/>
                  </a:lnTo>
                  <a:lnTo>
                    <a:pt x="76428" y="275424"/>
                  </a:lnTo>
                  <a:lnTo>
                    <a:pt x="78841" y="277329"/>
                  </a:lnTo>
                  <a:lnTo>
                    <a:pt x="80568" y="277152"/>
                  </a:lnTo>
                  <a:lnTo>
                    <a:pt x="82296" y="276631"/>
                  </a:lnTo>
                  <a:lnTo>
                    <a:pt x="83858" y="276110"/>
                  </a:lnTo>
                  <a:lnTo>
                    <a:pt x="83515" y="275424"/>
                  </a:lnTo>
                  <a:lnTo>
                    <a:pt x="84035" y="274726"/>
                  </a:lnTo>
                  <a:lnTo>
                    <a:pt x="83858" y="273862"/>
                  </a:lnTo>
                  <a:lnTo>
                    <a:pt x="83515" y="271792"/>
                  </a:lnTo>
                  <a:lnTo>
                    <a:pt x="78181" y="264363"/>
                  </a:lnTo>
                  <a:lnTo>
                    <a:pt x="77978" y="263867"/>
                  </a:lnTo>
                  <a:lnTo>
                    <a:pt x="82816" y="264528"/>
                  </a:lnTo>
                  <a:lnTo>
                    <a:pt x="83858" y="264363"/>
                  </a:lnTo>
                  <a:lnTo>
                    <a:pt x="83959" y="263842"/>
                  </a:lnTo>
                  <a:lnTo>
                    <a:pt x="84035" y="263486"/>
                  </a:lnTo>
                  <a:lnTo>
                    <a:pt x="84175" y="263144"/>
                  </a:lnTo>
                  <a:lnTo>
                    <a:pt x="84201" y="258483"/>
                  </a:lnTo>
                  <a:lnTo>
                    <a:pt x="88392" y="258838"/>
                  </a:lnTo>
                  <a:close/>
                </a:path>
                <a:path w="315594" h="316230">
                  <a:moveTo>
                    <a:pt x="89560" y="248272"/>
                  </a:moveTo>
                  <a:lnTo>
                    <a:pt x="87668" y="245859"/>
                  </a:lnTo>
                  <a:lnTo>
                    <a:pt x="86448" y="244652"/>
                  </a:lnTo>
                  <a:lnTo>
                    <a:pt x="86448" y="247243"/>
                  </a:lnTo>
                  <a:lnTo>
                    <a:pt x="89560" y="248272"/>
                  </a:lnTo>
                  <a:close/>
                </a:path>
                <a:path w="315594" h="316230">
                  <a:moveTo>
                    <a:pt x="89738" y="265569"/>
                  </a:moveTo>
                  <a:lnTo>
                    <a:pt x="89560" y="265049"/>
                  </a:lnTo>
                  <a:lnTo>
                    <a:pt x="89560" y="265734"/>
                  </a:lnTo>
                  <a:lnTo>
                    <a:pt x="89395" y="265912"/>
                  </a:lnTo>
                  <a:lnTo>
                    <a:pt x="89560" y="266090"/>
                  </a:lnTo>
                  <a:lnTo>
                    <a:pt x="89738" y="265912"/>
                  </a:lnTo>
                  <a:lnTo>
                    <a:pt x="89738" y="265569"/>
                  </a:lnTo>
                  <a:close/>
                </a:path>
                <a:path w="315594" h="316230">
                  <a:moveTo>
                    <a:pt x="89903" y="262978"/>
                  </a:moveTo>
                  <a:lnTo>
                    <a:pt x="89471" y="262978"/>
                  </a:lnTo>
                  <a:lnTo>
                    <a:pt x="89738" y="263144"/>
                  </a:lnTo>
                  <a:lnTo>
                    <a:pt x="89903" y="262978"/>
                  </a:lnTo>
                  <a:close/>
                </a:path>
                <a:path w="315594" h="316230">
                  <a:moveTo>
                    <a:pt x="90182" y="262801"/>
                  </a:moveTo>
                  <a:lnTo>
                    <a:pt x="89217" y="260680"/>
                  </a:lnTo>
                  <a:lnTo>
                    <a:pt x="88011" y="262623"/>
                  </a:lnTo>
                  <a:lnTo>
                    <a:pt x="88531" y="262623"/>
                  </a:lnTo>
                  <a:lnTo>
                    <a:pt x="89217" y="262801"/>
                  </a:lnTo>
                  <a:lnTo>
                    <a:pt x="89903" y="262801"/>
                  </a:lnTo>
                  <a:lnTo>
                    <a:pt x="90182" y="262801"/>
                  </a:lnTo>
                  <a:close/>
                </a:path>
                <a:path w="315594" h="316230">
                  <a:moveTo>
                    <a:pt x="90258" y="259003"/>
                  </a:moveTo>
                  <a:lnTo>
                    <a:pt x="88392" y="258838"/>
                  </a:lnTo>
                  <a:lnTo>
                    <a:pt x="89217" y="260680"/>
                  </a:lnTo>
                  <a:lnTo>
                    <a:pt x="90258" y="259003"/>
                  </a:lnTo>
                  <a:close/>
                </a:path>
                <a:path w="315594" h="316230">
                  <a:moveTo>
                    <a:pt x="95440" y="273519"/>
                  </a:moveTo>
                  <a:lnTo>
                    <a:pt x="94056" y="273862"/>
                  </a:lnTo>
                  <a:lnTo>
                    <a:pt x="93535" y="273519"/>
                  </a:lnTo>
                  <a:lnTo>
                    <a:pt x="94399" y="274904"/>
                  </a:lnTo>
                  <a:lnTo>
                    <a:pt x="95440" y="273519"/>
                  </a:lnTo>
                  <a:close/>
                </a:path>
                <a:path w="315594" h="316230">
                  <a:moveTo>
                    <a:pt x="96304" y="265226"/>
                  </a:moveTo>
                  <a:lnTo>
                    <a:pt x="95783" y="265391"/>
                  </a:lnTo>
                  <a:lnTo>
                    <a:pt x="95961" y="265912"/>
                  </a:lnTo>
                  <a:lnTo>
                    <a:pt x="96304" y="265226"/>
                  </a:lnTo>
                  <a:close/>
                </a:path>
                <a:path w="315594" h="316230">
                  <a:moveTo>
                    <a:pt x="97269" y="239636"/>
                  </a:moveTo>
                  <a:lnTo>
                    <a:pt x="97116" y="239420"/>
                  </a:lnTo>
                  <a:lnTo>
                    <a:pt x="97002" y="239636"/>
                  </a:lnTo>
                  <a:lnTo>
                    <a:pt x="97269" y="239636"/>
                  </a:lnTo>
                  <a:close/>
                </a:path>
                <a:path w="315594" h="316230">
                  <a:moveTo>
                    <a:pt x="98018" y="281711"/>
                  </a:moveTo>
                  <a:lnTo>
                    <a:pt x="94399" y="281127"/>
                  </a:lnTo>
                  <a:lnTo>
                    <a:pt x="91465" y="279222"/>
                  </a:lnTo>
                  <a:lnTo>
                    <a:pt x="90601" y="279920"/>
                  </a:lnTo>
                  <a:lnTo>
                    <a:pt x="89903" y="280441"/>
                  </a:lnTo>
                  <a:lnTo>
                    <a:pt x="88874" y="280784"/>
                  </a:lnTo>
                  <a:lnTo>
                    <a:pt x="90157" y="283032"/>
                  </a:lnTo>
                  <a:lnTo>
                    <a:pt x="90258" y="283197"/>
                  </a:lnTo>
                  <a:lnTo>
                    <a:pt x="87655" y="283032"/>
                  </a:lnTo>
                  <a:lnTo>
                    <a:pt x="87541" y="283197"/>
                  </a:lnTo>
                  <a:lnTo>
                    <a:pt x="86448" y="284759"/>
                  </a:lnTo>
                  <a:lnTo>
                    <a:pt x="87147" y="285102"/>
                  </a:lnTo>
                  <a:lnTo>
                    <a:pt x="87668" y="285800"/>
                  </a:lnTo>
                  <a:lnTo>
                    <a:pt x="88353" y="286664"/>
                  </a:lnTo>
                  <a:lnTo>
                    <a:pt x="91986" y="284759"/>
                  </a:lnTo>
                  <a:lnTo>
                    <a:pt x="95618" y="283032"/>
                  </a:lnTo>
                  <a:lnTo>
                    <a:pt x="98018" y="281711"/>
                  </a:lnTo>
                  <a:close/>
                </a:path>
                <a:path w="315594" h="316230">
                  <a:moveTo>
                    <a:pt x="98386" y="237210"/>
                  </a:moveTo>
                  <a:lnTo>
                    <a:pt x="96647" y="236867"/>
                  </a:lnTo>
                  <a:lnTo>
                    <a:pt x="97688" y="234099"/>
                  </a:lnTo>
                  <a:lnTo>
                    <a:pt x="97790" y="233413"/>
                  </a:lnTo>
                  <a:lnTo>
                    <a:pt x="97866" y="232892"/>
                  </a:lnTo>
                  <a:lnTo>
                    <a:pt x="97167" y="232029"/>
                  </a:lnTo>
                  <a:lnTo>
                    <a:pt x="96888" y="231330"/>
                  </a:lnTo>
                  <a:lnTo>
                    <a:pt x="96824" y="230301"/>
                  </a:lnTo>
                  <a:lnTo>
                    <a:pt x="96647" y="230644"/>
                  </a:lnTo>
                  <a:lnTo>
                    <a:pt x="96481" y="230809"/>
                  </a:lnTo>
                  <a:lnTo>
                    <a:pt x="96481" y="231330"/>
                  </a:lnTo>
                  <a:lnTo>
                    <a:pt x="92151" y="230809"/>
                  </a:lnTo>
                  <a:lnTo>
                    <a:pt x="92379" y="231165"/>
                  </a:lnTo>
                  <a:lnTo>
                    <a:pt x="92494" y="231330"/>
                  </a:lnTo>
                  <a:lnTo>
                    <a:pt x="95631" y="236181"/>
                  </a:lnTo>
                  <a:lnTo>
                    <a:pt x="95745" y="236347"/>
                  </a:lnTo>
                  <a:lnTo>
                    <a:pt x="95859" y="236524"/>
                  </a:lnTo>
                  <a:lnTo>
                    <a:pt x="95973" y="236689"/>
                  </a:lnTo>
                  <a:lnTo>
                    <a:pt x="96088" y="236867"/>
                  </a:lnTo>
                  <a:lnTo>
                    <a:pt x="96189" y="237045"/>
                  </a:lnTo>
                  <a:lnTo>
                    <a:pt x="96304" y="237210"/>
                  </a:lnTo>
                  <a:lnTo>
                    <a:pt x="94754" y="238252"/>
                  </a:lnTo>
                  <a:lnTo>
                    <a:pt x="93713" y="238937"/>
                  </a:lnTo>
                  <a:lnTo>
                    <a:pt x="96304" y="238252"/>
                  </a:lnTo>
                  <a:lnTo>
                    <a:pt x="97028" y="239293"/>
                  </a:lnTo>
                  <a:lnTo>
                    <a:pt x="97116" y="239420"/>
                  </a:lnTo>
                  <a:lnTo>
                    <a:pt x="98386" y="237210"/>
                  </a:lnTo>
                  <a:close/>
                </a:path>
                <a:path w="315594" h="316230">
                  <a:moveTo>
                    <a:pt x="99758" y="281990"/>
                  </a:moveTo>
                  <a:lnTo>
                    <a:pt x="99110" y="280784"/>
                  </a:lnTo>
                  <a:lnTo>
                    <a:pt x="99072" y="281127"/>
                  </a:lnTo>
                  <a:lnTo>
                    <a:pt x="98018" y="281711"/>
                  </a:lnTo>
                  <a:lnTo>
                    <a:pt x="99758" y="281990"/>
                  </a:lnTo>
                  <a:close/>
                </a:path>
                <a:path w="315594" h="316230">
                  <a:moveTo>
                    <a:pt x="100457" y="276288"/>
                  </a:moveTo>
                  <a:lnTo>
                    <a:pt x="99250" y="275945"/>
                  </a:lnTo>
                  <a:lnTo>
                    <a:pt x="98031" y="276453"/>
                  </a:lnTo>
                  <a:lnTo>
                    <a:pt x="97167" y="277152"/>
                  </a:lnTo>
                  <a:lnTo>
                    <a:pt x="99110" y="280784"/>
                  </a:lnTo>
                  <a:lnTo>
                    <a:pt x="99377" y="280441"/>
                  </a:lnTo>
                  <a:lnTo>
                    <a:pt x="99606" y="279920"/>
                  </a:lnTo>
                  <a:lnTo>
                    <a:pt x="99733" y="279222"/>
                  </a:lnTo>
                  <a:lnTo>
                    <a:pt x="99593" y="277837"/>
                  </a:lnTo>
                  <a:lnTo>
                    <a:pt x="100355" y="276453"/>
                  </a:lnTo>
                  <a:lnTo>
                    <a:pt x="100457" y="276288"/>
                  </a:lnTo>
                  <a:close/>
                </a:path>
                <a:path w="315594" h="316230">
                  <a:moveTo>
                    <a:pt x="100977" y="255422"/>
                  </a:moveTo>
                  <a:lnTo>
                    <a:pt x="99517" y="255422"/>
                  </a:lnTo>
                  <a:lnTo>
                    <a:pt x="99936" y="255879"/>
                  </a:lnTo>
                  <a:lnTo>
                    <a:pt x="100279" y="255879"/>
                  </a:lnTo>
                  <a:lnTo>
                    <a:pt x="100634" y="255714"/>
                  </a:lnTo>
                  <a:lnTo>
                    <a:pt x="100977" y="255714"/>
                  </a:lnTo>
                  <a:lnTo>
                    <a:pt x="100977" y="255422"/>
                  </a:lnTo>
                  <a:close/>
                </a:path>
                <a:path w="315594" h="316230">
                  <a:moveTo>
                    <a:pt x="103136" y="223215"/>
                  </a:moveTo>
                  <a:lnTo>
                    <a:pt x="102946" y="222859"/>
                  </a:lnTo>
                  <a:lnTo>
                    <a:pt x="102527" y="222338"/>
                  </a:lnTo>
                  <a:lnTo>
                    <a:pt x="102184" y="221310"/>
                  </a:lnTo>
                  <a:lnTo>
                    <a:pt x="102336" y="222338"/>
                  </a:lnTo>
                  <a:lnTo>
                    <a:pt x="102362" y="222516"/>
                  </a:lnTo>
                  <a:lnTo>
                    <a:pt x="103136" y="223215"/>
                  </a:lnTo>
                  <a:close/>
                </a:path>
                <a:path w="315594" h="316230">
                  <a:moveTo>
                    <a:pt x="103390" y="265226"/>
                  </a:moveTo>
                  <a:lnTo>
                    <a:pt x="101498" y="264185"/>
                  </a:lnTo>
                  <a:lnTo>
                    <a:pt x="98552" y="264871"/>
                  </a:lnTo>
                  <a:lnTo>
                    <a:pt x="99072" y="265734"/>
                  </a:lnTo>
                  <a:lnTo>
                    <a:pt x="99593" y="266433"/>
                  </a:lnTo>
                  <a:lnTo>
                    <a:pt x="99758" y="267474"/>
                  </a:lnTo>
                  <a:lnTo>
                    <a:pt x="99072" y="267474"/>
                  </a:lnTo>
                  <a:lnTo>
                    <a:pt x="98552" y="267817"/>
                  </a:lnTo>
                  <a:lnTo>
                    <a:pt x="97866" y="267982"/>
                  </a:lnTo>
                  <a:lnTo>
                    <a:pt x="99072" y="268681"/>
                  </a:lnTo>
                  <a:lnTo>
                    <a:pt x="99415" y="269722"/>
                  </a:lnTo>
                  <a:lnTo>
                    <a:pt x="98729" y="270751"/>
                  </a:lnTo>
                  <a:lnTo>
                    <a:pt x="99758" y="270751"/>
                  </a:lnTo>
                  <a:lnTo>
                    <a:pt x="100634" y="270065"/>
                  </a:lnTo>
                  <a:lnTo>
                    <a:pt x="101663" y="270408"/>
                  </a:lnTo>
                  <a:lnTo>
                    <a:pt x="99758" y="269367"/>
                  </a:lnTo>
                  <a:lnTo>
                    <a:pt x="101498" y="266433"/>
                  </a:lnTo>
                  <a:lnTo>
                    <a:pt x="103390" y="268503"/>
                  </a:lnTo>
                  <a:lnTo>
                    <a:pt x="103390" y="265226"/>
                  </a:lnTo>
                  <a:close/>
                </a:path>
                <a:path w="315594" h="316230">
                  <a:moveTo>
                    <a:pt x="106337" y="271970"/>
                  </a:moveTo>
                  <a:lnTo>
                    <a:pt x="105816" y="271449"/>
                  </a:lnTo>
                  <a:lnTo>
                    <a:pt x="105638" y="270929"/>
                  </a:lnTo>
                  <a:lnTo>
                    <a:pt x="104406" y="270929"/>
                  </a:lnTo>
                  <a:lnTo>
                    <a:pt x="104292" y="271614"/>
                  </a:lnTo>
                  <a:lnTo>
                    <a:pt x="104254" y="271792"/>
                  </a:lnTo>
                  <a:lnTo>
                    <a:pt x="103162" y="271792"/>
                  </a:lnTo>
                  <a:lnTo>
                    <a:pt x="103276" y="272135"/>
                  </a:lnTo>
                  <a:lnTo>
                    <a:pt x="103225" y="271970"/>
                  </a:lnTo>
                  <a:lnTo>
                    <a:pt x="106337" y="271970"/>
                  </a:lnTo>
                  <a:close/>
                </a:path>
                <a:path w="315594" h="316230">
                  <a:moveTo>
                    <a:pt x="107721" y="258648"/>
                  </a:moveTo>
                  <a:lnTo>
                    <a:pt x="107543" y="258127"/>
                  </a:lnTo>
                  <a:lnTo>
                    <a:pt x="107365" y="257962"/>
                  </a:lnTo>
                  <a:lnTo>
                    <a:pt x="107022" y="257962"/>
                  </a:lnTo>
                  <a:lnTo>
                    <a:pt x="106857" y="258305"/>
                  </a:lnTo>
                  <a:lnTo>
                    <a:pt x="106857" y="259003"/>
                  </a:lnTo>
                  <a:lnTo>
                    <a:pt x="107543" y="259003"/>
                  </a:lnTo>
                  <a:lnTo>
                    <a:pt x="107721" y="258648"/>
                  </a:lnTo>
                  <a:close/>
                </a:path>
                <a:path w="315594" h="316230">
                  <a:moveTo>
                    <a:pt x="108381" y="275590"/>
                  </a:moveTo>
                  <a:lnTo>
                    <a:pt x="107200" y="273519"/>
                  </a:lnTo>
                  <a:lnTo>
                    <a:pt x="106857" y="272135"/>
                  </a:lnTo>
                  <a:lnTo>
                    <a:pt x="103276" y="272135"/>
                  </a:lnTo>
                  <a:lnTo>
                    <a:pt x="103746" y="273519"/>
                  </a:lnTo>
                  <a:lnTo>
                    <a:pt x="104609" y="275247"/>
                  </a:lnTo>
                  <a:lnTo>
                    <a:pt x="106502" y="276631"/>
                  </a:lnTo>
                  <a:lnTo>
                    <a:pt x="107200" y="276631"/>
                  </a:lnTo>
                  <a:lnTo>
                    <a:pt x="107543" y="276288"/>
                  </a:lnTo>
                  <a:lnTo>
                    <a:pt x="108064" y="275590"/>
                  </a:lnTo>
                  <a:lnTo>
                    <a:pt x="108381" y="275590"/>
                  </a:lnTo>
                  <a:close/>
                </a:path>
                <a:path w="315594" h="316230">
                  <a:moveTo>
                    <a:pt x="111391" y="248272"/>
                  </a:moveTo>
                  <a:lnTo>
                    <a:pt x="110642" y="245465"/>
                  </a:lnTo>
                  <a:lnTo>
                    <a:pt x="110109" y="245465"/>
                  </a:lnTo>
                  <a:lnTo>
                    <a:pt x="109664" y="247243"/>
                  </a:lnTo>
                  <a:lnTo>
                    <a:pt x="109613" y="247408"/>
                  </a:lnTo>
                  <a:lnTo>
                    <a:pt x="109537" y="247764"/>
                  </a:lnTo>
                  <a:lnTo>
                    <a:pt x="109448" y="248107"/>
                  </a:lnTo>
                  <a:lnTo>
                    <a:pt x="111086" y="248272"/>
                  </a:lnTo>
                  <a:lnTo>
                    <a:pt x="111391" y="248272"/>
                  </a:lnTo>
                  <a:close/>
                </a:path>
                <a:path w="315594" h="316230">
                  <a:moveTo>
                    <a:pt x="111861" y="261594"/>
                  </a:moveTo>
                  <a:lnTo>
                    <a:pt x="100977" y="259168"/>
                  </a:lnTo>
                  <a:lnTo>
                    <a:pt x="100977" y="263144"/>
                  </a:lnTo>
                  <a:lnTo>
                    <a:pt x="103911" y="264871"/>
                  </a:lnTo>
                  <a:lnTo>
                    <a:pt x="111861" y="261594"/>
                  </a:lnTo>
                  <a:close/>
                </a:path>
                <a:path w="315594" h="316230">
                  <a:moveTo>
                    <a:pt x="112039" y="212318"/>
                  </a:moveTo>
                  <a:lnTo>
                    <a:pt x="111353" y="212839"/>
                  </a:lnTo>
                  <a:lnTo>
                    <a:pt x="110134" y="212661"/>
                  </a:lnTo>
                  <a:lnTo>
                    <a:pt x="108927" y="212318"/>
                  </a:lnTo>
                  <a:lnTo>
                    <a:pt x="109270" y="213004"/>
                  </a:lnTo>
                  <a:lnTo>
                    <a:pt x="109969" y="213525"/>
                  </a:lnTo>
                  <a:lnTo>
                    <a:pt x="110312" y="213868"/>
                  </a:lnTo>
                  <a:lnTo>
                    <a:pt x="111696" y="215087"/>
                  </a:lnTo>
                  <a:lnTo>
                    <a:pt x="112039" y="213702"/>
                  </a:lnTo>
                  <a:lnTo>
                    <a:pt x="112039" y="212318"/>
                  </a:lnTo>
                  <a:close/>
                </a:path>
                <a:path w="315594" h="316230">
                  <a:moveTo>
                    <a:pt x="113080" y="257619"/>
                  </a:moveTo>
                  <a:lnTo>
                    <a:pt x="112903" y="256921"/>
                  </a:lnTo>
                  <a:lnTo>
                    <a:pt x="112560" y="257962"/>
                  </a:lnTo>
                  <a:lnTo>
                    <a:pt x="112903" y="258648"/>
                  </a:lnTo>
                  <a:lnTo>
                    <a:pt x="112903" y="257784"/>
                  </a:lnTo>
                  <a:lnTo>
                    <a:pt x="113080" y="257619"/>
                  </a:lnTo>
                  <a:close/>
                </a:path>
                <a:path w="315594" h="316230">
                  <a:moveTo>
                    <a:pt x="114465" y="272999"/>
                  </a:moveTo>
                  <a:lnTo>
                    <a:pt x="113766" y="272478"/>
                  </a:lnTo>
                  <a:lnTo>
                    <a:pt x="113245" y="271792"/>
                  </a:lnTo>
                  <a:lnTo>
                    <a:pt x="112560" y="271614"/>
                  </a:lnTo>
                  <a:lnTo>
                    <a:pt x="112725" y="272313"/>
                  </a:lnTo>
                  <a:lnTo>
                    <a:pt x="113601" y="272834"/>
                  </a:lnTo>
                  <a:lnTo>
                    <a:pt x="113423" y="273519"/>
                  </a:lnTo>
                  <a:lnTo>
                    <a:pt x="114465" y="272999"/>
                  </a:lnTo>
                  <a:close/>
                </a:path>
                <a:path w="315594" h="316230">
                  <a:moveTo>
                    <a:pt x="116713" y="177050"/>
                  </a:moveTo>
                  <a:lnTo>
                    <a:pt x="116357" y="176009"/>
                  </a:lnTo>
                  <a:lnTo>
                    <a:pt x="116014" y="175145"/>
                  </a:lnTo>
                  <a:lnTo>
                    <a:pt x="115671" y="175323"/>
                  </a:lnTo>
                  <a:lnTo>
                    <a:pt x="115150" y="175488"/>
                  </a:lnTo>
                  <a:lnTo>
                    <a:pt x="114808" y="175488"/>
                  </a:lnTo>
                  <a:lnTo>
                    <a:pt x="116192" y="177736"/>
                  </a:lnTo>
                  <a:lnTo>
                    <a:pt x="116713" y="177050"/>
                  </a:lnTo>
                  <a:close/>
                </a:path>
                <a:path w="315594" h="316230">
                  <a:moveTo>
                    <a:pt x="118783" y="218884"/>
                  </a:moveTo>
                  <a:lnTo>
                    <a:pt x="116713" y="215773"/>
                  </a:lnTo>
                  <a:lnTo>
                    <a:pt x="118084" y="215252"/>
                  </a:lnTo>
                  <a:lnTo>
                    <a:pt x="116878" y="215430"/>
                  </a:lnTo>
                  <a:lnTo>
                    <a:pt x="115493" y="214909"/>
                  </a:lnTo>
                  <a:lnTo>
                    <a:pt x="114287" y="214223"/>
                  </a:lnTo>
                  <a:lnTo>
                    <a:pt x="113245" y="215950"/>
                  </a:lnTo>
                  <a:lnTo>
                    <a:pt x="116014" y="217678"/>
                  </a:lnTo>
                  <a:lnTo>
                    <a:pt x="116878" y="218363"/>
                  </a:lnTo>
                  <a:lnTo>
                    <a:pt x="118783" y="218884"/>
                  </a:lnTo>
                  <a:close/>
                </a:path>
                <a:path w="315594" h="316230">
                  <a:moveTo>
                    <a:pt x="122237" y="239636"/>
                  </a:moveTo>
                  <a:lnTo>
                    <a:pt x="122148" y="236524"/>
                  </a:lnTo>
                  <a:lnTo>
                    <a:pt x="122072" y="236181"/>
                  </a:lnTo>
                  <a:lnTo>
                    <a:pt x="120332" y="235483"/>
                  </a:lnTo>
                  <a:lnTo>
                    <a:pt x="118960" y="233413"/>
                  </a:lnTo>
                  <a:lnTo>
                    <a:pt x="117055" y="233235"/>
                  </a:lnTo>
                  <a:lnTo>
                    <a:pt x="117678" y="235483"/>
                  </a:lnTo>
                  <a:lnTo>
                    <a:pt x="117767" y="235788"/>
                  </a:lnTo>
                  <a:lnTo>
                    <a:pt x="117881" y="236181"/>
                  </a:lnTo>
                  <a:lnTo>
                    <a:pt x="117970" y="236524"/>
                  </a:lnTo>
                  <a:lnTo>
                    <a:pt x="118071" y="236867"/>
                  </a:lnTo>
                  <a:lnTo>
                    <a:pt x="118160" y="237210"/>
                  </a:lnTo>
                  <a:lnTo>
                    <a:pt x="118262" y="237553"/>
                  </a:lnTo>
                  <a:lnTo>
                    <a:pt x="115849" y="239293"/>
                  </a:lnTo>
                  <a:lnTo>
                    <a:pt x="112560" y="237045"/>
                  </a:lnTo>
                  <a:lnTo>
                    <a:pt x="112471" y="236867"/>
                  </a:lnTo>
                  <a:lnTo>
                    <a:pt x="112382" y="236689"/>
                  </a:lnTo>
                  <a:lnTo>
                    <a:pt x="111861" y="236689"/>
                  </a:lnTo>
                  <a:lnTo>
                    <a:pt x="111175" y="236524"/>
                  </a:lnTo>
                  <a:lnTo>
                    <a:pt x="110832" y="236689"/>
                  </a:lnTo>
                  <a:lnTo>
                    <a:pt x="106502" y="238594"/>
                  </a:lnTo>
                  <a:lnTo>
                    <a:pt x="107073" y="234099"/>
                  </a:lnTo>
                  <a:lnTo>
                    <a:pt x="107149" y="233413"/>
                  </a:lnTo>
                  <a:lnTo>
                    <a:pt x="107226" y="232892"/>
                  </a:lnTo>
                  <a:lnTo>
                    <a:pt x="107327" y="232029"/>
                  </a:lnTo>
                  <a:lnTo>
                    <a:pt x="107442" y="231165"/>
                  </a:lnTo>
                  <a:lnTo>
                    <a:pt x="107543" y="230301"/>
                  </a:lnTo>
                  <a:lnTo>
                    <a:pt x="107632" y="229603"/>
                  </a:lnTo>
                  <a:lnTo>
                    <a:pt x="107696" y="229082"/>
                  </a:lnTo>
                  <a:lnTo>
                    <a:pt x="107784" y="228396"/>
                  </a:lnTo>
                  <a:lnTo>
                    <a:pt x="107886" y="227533"/>
                  </a:lnTo>
                  <a:lnTo>
                    <a:pt x="108267" y="228053"/>
                  </a:lnTo>
                  <a:lnTo>
                    <a:pt x="111175" y="232029"/>
                  </a:lnTo>
                  <a:lnTo>
                    <a:pt x="110655" y="229603"/>
                  </a:lnTo>
                  <a:lnTo>
                    <a:pt x="112382" y="228053"/>
                  </a:lnTo>
                  <a:lnTo>
                    <a:pt x="114630" y="229438"/>
                  </a:lnTo>
                  <a:lnTo>
                    <a:pt x="114541" y="228917"/>
                  </a:lnTo>
                  <a:lnTo>
                    <a:pt x="114465" y="228396"/>
                  </a:lnTo>
                  <a:lnTo>
                    <a:pt x="112725" y="227533"/>
                  </a:lnTo>
                  <a:lnTo>
                    <a:pt x="112699" y="227190"/>
                  </a:lnTo>
                  <a:lnTo>
                    <a:pt x="112572" y="225806"/>
                  </a:lnTo>
                  <a:lnTo>
                    <a:pt x="112560" y="225628"/>
                  </a:lnTo>
                  <a:lnTo>
                    <a:pt x="113245" y="224243"/>
                  </a:lnTo>
                  <a:lnTo>
                    <a:pt x="111861" y="223380"/>
                  </a:lnTo>
                  <a:lnTo>
                    <a:pt x="109270" y="227190"/>
                  </a:lnTo>
                  <a:lnTo>
                    <a:pt x="109029" y="225806"/>
                  </a:lnTo>
                  <a:lnTo>
                    <a:pt x="109004" y="225628"/>
                  </a:lnTo>
                  <a:lnTo>
                    <a:pt x="108877" y="224942"/>
                  </a:lnTo>
                  <a:lnTo>
                    <a:pt x="108762" y="224243"/>
                  </a:lnTo>
                  <a:lnTo>
                    <a:pt x="108712" y="223989"/>
                  </a:lnTo>
                  <a:lnTo>
                    <a:pt x="108610" y="223380"/>
                  </a:lnTo>
                  <a:lnTo>
                    <a:pt x="108191" y="223989"/>
                  </a:lnTo>
                  <a:lnTo>
                    <a:pt x="107721" y="224942"/>
                  </a:lnTo>
                  <a:lnTo>
                    <a:pt x="106527" y="222859"/>
                  </a:lnTo>
                  <a:lnTo>
                    <a:pt x="106438" y="222694"/>
                  </a:lnTo>
                  <a:lnTo>
                    <a:pt x="106337" y="222516"/>
                  </a:lnTo>
                  <a:lnTo>
                    <a:pt x="105117" y="222859"/>
                  </a:lnTo>
                  <a:lnTo>
                    <a:pt x="104952" y="222694"/>
                  </a:lnTo>
                  <a:lnTo>
                    <a:pt x="104825" y="222859"/>
                  </a:lnTo>
                  <a:lnTo>
                    <a:pt x="103987" y="223977"/>
                  </a:lnTo>
                  <a:lnTo>
                    <a:pt x="103327" y="223380"/>
                  </a:lnTo>
                  <a:lnTo>
                    <a:pt x="103847" y="223989"/>
                  </a:lnTo>
                  <a:lnTo>
                    <a:pt x="103987" y="223989"/>
                  </a:lnTo>
                  <a:lnTo>
                    <a:pt x="102882" y="224942"/>
                  </a:lnTo>
                  <a:lnTo>
                    <a:pt x="102882" y="225806"/>
                  </a:lnTo>
                  <a:lnTo>
                    <a:pt x="103339" y="227190"/>
                  </a:lnTo>
                  <a:lnTo>
                    <a:pt x="103454" y="227533"/>
                  </a:lnTo>
                  <a:lnTo>
                    <a:pt x="103619" y="228053"/>
                  </a:lnTo>
                  <a:lnTo>
                    <a:pt x="103746" y="228396"/>
                  </a:lnTo>
                  <a:lnTo>
                    <a:pt x="103860" y="228739"/>
                  </a:lnTo>
                  <a:lnTo>
                    <a:pt x="103911" y="228917"/>
                  </a:lnTo>
                  <a:lnTo>
                    <a:pt x="103047" y="229603"/>
                  </a:lnTo>
                  <a:lnTo>
                    <a:pt x="103644" y="230644"/>
                  </a:lnTo>
                  <a:lnTo>
                    <a:pt x="103746" y="230809"/>
                  </a:lnTo>
                  <a:lnTo>
                    <a:pt x="104254" y="232029"/>
                  </a:lnTo>
                  <a:lnTo>
                    <a:pt x="103657" y="233235"/>
                  </a:lnTo>
                  <a:lnTo>
                    <a:pt x="103568" y="233413"/>
                  </a:lnTo>
                  <a:lnTo>
                    <a:pt x="104775" y="234099"/>
                  </a:lnTo>
                  <a:lnTo>
                    <a:pt x="106184" y="234099"/>
                  </a:lnTo>
                  <a:lnTo>
                    <a:pt x="105956" y="235483"/>
                  </a:lnTo>
                  <a:lnTo>
                    <a:pt x="105841" y="236181"/>
                  </a:lnTo>
                  <a:lnTo>
                    <a:pt x="105816" y="236347"/>
                  </a:lnTo>
                  <a:lnTo>
                    <a:pt x="104482" y="237871"/>
                  </a:lnTo>
                  <a:lnTo>
                    <a:pt x="103162" y="235788"/>
                  </a:lnTo>
                  <a:lnTo>
                    <a:pt x="101549" y="234099"/>
                  </a:lnTo>
                  <a:lnTo>
                    <a:pt x="100685" y="235483"/>
                  </a:lnTo>
                  <a:lnTo>
                    <a:pt x="100203" y="236181"/>
                  </a:lnTo>
                  <a:lnTo>
                    <a:pt x="100076" y="236347"/>
                  </a:lnTo>
                  <a:lnTo>
                    <a:pt x="99949" y="236524"/>
                  </a:lnTo>
                  <a:lnTo>
                    <a:pt x="99834" y="236689"/>
                  </a:lnTo>
                  <a:lnTo>
                    <a:pt x="99707" y="236867"/>
                  </a:lnTo>
                  <a:lnTo>
                    <a:pt x="99593" y="237045"/>
                  </a:lnTo>
                  <a:lnTo>
                    <a:pt x="100279" y="237553"/>
                  </a:lnTo>
                  <a:lnTo>
                    <a:pt x="100507" y="237871"/>
                  </a:lnTo>
                  <a:lnTo>
                    <a:pt x="100799" y="238252"/>
                  </a:lnTo>
                  <a:lnTo>
                    <a:pt x="101498" y="238772"/>
                  </a:lnTo>
                  <a:lnTo>
                    <a:pt x="101498" y="240665"/>
                  </a:lnTo>
                  <a:lnTo>
                    <a:pt x="101498" y="240842"/>
                  </a:lnTo>
                  <a:lnTo>
                    <a:pt x="97320" y="239725"/>
                  </a:lnTo>
                  <a:lnTo>
                    <a:pt x="97993" y="240665"/>
                  </a:lnTo>
                  <a:lnTo>
                    <a:pt x="98107" y="240842"/>
                  </a:lnTo>
                  <a:lnTo>
                    <a:pt x="99072" y="242227"/>
                  </a:lnTo>
                  <a:lnTo>
                    <a:pt x="99364" y="244132"/>
                  </a:lnTo>
                  <a:lnTo>
                    <a:pt x="99415" y="244475"/>
                  </a:lnTo>
                  <a:lnTo>
                    <a:pt x="96647" y="246722"/>
                  </a:lnTo>
                  <a:lnTo>
                    <a:pt x="96647" y="242404"/>
                  </a:lnTo>
                  <a:lnTo>
                    <a:pt x="96278" y="242912"/>
                  </a:lnTo>
                  <a:lnTo>
                    <a:pt x="95618" y="244132"/>
                  </a:lnTo>
                  <a:lnTo>
                    <a:pt x="95516" y="244475"/>
                  </a:lnTo>
                  <a:lnTo>
                    <a:pt x="95415" y="244817"/>
                  </a:lnTo>
                  <a:lnTo>
                    <a:pt x="95313" y="245160"/>
                  </a:lnTo>
                  <a:lnTo>
                    <a:pt x="95275" y="245338"/>
                  </a:lnTo>
                  <a:lnTo>
                    <a:pt x="94754" y="245338"/>
                  </a:lnTo>
                  <a:lnTo>
                    <a:pt x="94234" y="245160"/>
                  </a:lnTo>
                  <a:lnTo>
                    <a:pt x="94259" y="245338"/>
                  </a:lnTo>
                  <a:lnTo>
                    <a:pt x="94437" y="246722"/>
                  </a:lnTo>
                  <a:lnTo>
                    <a:pt x="94526" y="247408"/>
                  </a:lnTo>
                  <a:lnTo>
                    <a:pt x="94576" y="247764"/>
                  </a:lnTo>
                  <a:lnTo>
                    <a:pt x="98894" y="247929"/>
                  </a:lnTo>
                  <a:lnTo>
                    <a:pt x="96596" y="251396"/>
                  </a:lnTo>
                  <a:lnTo>
                    <a:pt x="96481" y="251561"/>
                  </a:lnTo>
                  <a:lnTo>
                    <a:pt x="97510" y="252768"/>
                  </a:lnTo>
                  <a:lnTo>
                    <a:pt x="96481" y="253809"/>
                  </a:lnTo>
                  <a:lnTo>
                    <a:pt x="96481" y="255193"/>
                  </a:lnTo>
                  <a:lnTo>
                    <a:pt x="99517" y="255422"/>
                  </a:lnTo>
                  <a:lnTo>
                    <a:pt x="98196" y="253987"/>
                  </a:lnTo>
                  <a:lnTo>
                    <a:pt x="98310" y="252425"/>
                  </a:lnTo>
                  <a:lnTo>
                    <a:pt x="98729" y="250355"/>
                  </a:lnTo>
                  <a:lnTo>
                    <a:pt x="100634" y="248970"/>
                  </a:lnTo>
                  <a:lnTo>
                    <a:pt x="100634" y="247408"/>
                  </a:lnTo>
                  <a:lnTo>
                    <a:pt x="101142" y="247243"/>
                  </a:lnTo>
                  <a:lnTo>
                    <a:pt x="99415" y="242912"/>
                  </a:lnTo>
                  <a:lnTo>
                    <a:pt x="105117" y="240665"/>
                  </a:lnTo>
                  <a:lnTo>
                    <a:pt x="105219" y="241185"/>
                  </a:lnTo>
                  <a:lnTo>
                    <a:pt x="105791" y="244132"/>
                  </a:lnTo>
                  <a:lnTo>
                    <a:pt x="105854" y="244475"/>
                  </a:lnTo>
                  <a:lnTo>
                    <a:pt x="105918" y="244817"/>
                  </a:lnTo>
                  <a:lnTo>
                    <a:pt x="105994" y="245160"/>
                  </a:lnTo>
                  <a:lnTo>
                    <a:pt x="110109" y="245465"/>
                  </a:lnTo>
                  <a:lnTo>
                    <a:pt x="111137" y="241363"/>
                  </a:lnTo>
                  <a:lnTo>
                    <a:pt x="111175" y="241185"/>
                  </a:lnTo>
                  <a:lnTo>
                    <a:pt x="113245" y="241884"/>
                  </a:lnTo>
                  <a:lnTo>
                    <a:pt x="113728" y="239636"/>
                  </a:lnTo>
                  <a:lnTo>
                    <a:pt x="113766" y="239420"/>
                  </a:lnTo>
                  <a:lnTo>
                    <a:pt x="113868" y="238937"/>
                  </a:lnTo>
                  <a:lnTo>
                    <a:pt x="113944" y="238594"/>
                  </a:lnTo>
                  <a:lnTo>
                    <a:pt x="114604" y="239293"/>
                  </a:lnTo>
                  <a:lnTo>
                    <a:pt x="117576" y="242404"/>
                  </a:lnTo>
                  <a:lnTo>
                    <a:pt x="119646" y="241363"/>
                  </a:lnTo>
                  <a:lnTo>
                    <a:pt x="122237" y="239636"/>
                  </a:lnTo>
                  <a:close/>
                </a:path>
                <a:path w="315594" h="316230">
                  <a:moveTo>
                    <a:pt x="122936" y="254673"/>
                  </a:moveTo>
                  <a:lnTo>
                    <a:pt x="121615" y="252768"/>
                  </a:lnTo>
                  <a:lnTo>
                    <a:pt x="121691" y="249656"/>
                  </a:lnTo>
                  <a:lnTo>
                    <a:pt x="122161" y="245465"/>
                  </a:lnTo>
                  <a:lnTo>
                    <a:pt x="122237" y="244817"/>
                  </a:lnTo>
                  <a:lnTo>
                    <a:pt x="119646" y="247243"/>
                  </a:lnTo>
                  <a:lnTo>
                    <a:pt x="119900" y="247764"/>
                  </a:lnTo>
                  <a:lnTo>
                    <a:pt x="119989" y="247929"/>
                  </a:lnTo>
                  <a:lnTo>
                    <a:pt x="120078" y="248107"/>
                  </a:lnTo>
                  <a:lnTo>
                    <a:pt x="120167" y="248272"/>
                  </a:lnTo>
                  <a:lnTo>
                    <a:pt x="120256" y="248450"/>
                  </a:lnTo>
                  <a:lnTo>
                    <a:pt x="120332" y="251904"/>
                  </a:lnTo>
                  <a:lnTo>
                    <a:pt x="117741" y="250355"/>
                  </a:lnTo>
                  <a:lnTo>
                    <a:pt x="117576" y="250177"/>
                  </a:lnTo>
                  <a:lnTo>
                    <a:pt x="117576" y="249656"/>
                  </a:lnTo>
                  <a:lnTo>
                    <a:pt x="117398" y="249491"/>
                  </a:lnTo>
                  <a:lnTo>
                    <a:pt x="116192" y="248970"/>
                  </a:lnTo>
                  <a:lnTo>
                    <a:pt x="114465" y="249148"/>
                  </a:lnTo>
                  <a:lnTo>
                    <a:pt x="114236" y="248627"/>
                  </a:lnTo>
                  <a:lnTo>
                    <a:pt x="114160" y="248450"/>
                  </a:lnTo>
                  <a:lnTo>
                    <a:pt x="114084" y="248272"/>
                  </a:lnTo>
                  <a:lnTo>
                    <a:pt x="114020" y="248107"/>
                  </a:lnTo>
                  <a:lnTo>
                    <a:pt x="113944" y="247929"/>
                  </a:lnTo>
                  <a:lnTo>
                    <a:pt x="113601" y="248107"/>
                  </a:lnTo>
                  <a:lnTo>
                    <a:pt x="113080" y="248272"/>
                  </a:lnTo>
                  <a:lnTo>
                    <a:pt x="112725" y="248450"/>
                  </a:lnTo>
                  <a:lnTo>
                    <a:pt x="111391" y="248310"/>
                  </a:lnTo>
                  <a:lnTo>
                    <a:pt x="111429" y="248450"/>
                  </a:lnTo>
                  <a:lnTo>
                    <a:pt x="111480" y="248627"/>
                  </a:lnTo>
                  <a:lnTo>
                    <a:pt x="111569" y="248970"/>
                  </a:lnTo>
                  <a:lnTo>
                    <a:pt x="111620" y="249148"/>
                  </a:lnTo>
                  <a:lnTo>
                    <a:pt x="112217" y="251396"/>
                  </a:lnTo>
                  <a:lnTo>
                    <a:pt x="112268" y="251561"/>
                  </a:lnTo>
                  <a:lnTo>
                    <a:pt x="112382" y="251904"/>
                  </a:lnTo>
                  <a:lnTo>
                    <a:pt x="112852" y="253288"/>
                  </a:lnTo>
                  <a:lnTo>
                    <a:pt x="113017" y="253809"/>
                  </a:lnTo>
                  <a:lnTo>
                    <a:pt x="113080" y="253987"/>
                  </a:lnTo>
                  <a:lnTo>
                    <a:pt x="113131" y="254152"/>
                  </a:lnTo>
                  <a:lnTo>
                    <a:pt x="113245" y="254508"/>
                  </a:lnTo>
                  <a:lnTo>
                    <a:pt x="113601" y="254152"/>
                  </a:lnTo>
                  <a:lnTo>
                    <a:pt x="114630" y="254508"/>
                  </a:lnTo>
                  <a:lnTo>
                    <a:pt x="115328" y="254673"/>
                  </a:lnTo>
                  <a:lnTo>
                    <a:pt x="115404" y="254508"/>
                  </a:lnTo>
                  <a:lnTo>
                    <a:pt x="115493" y="254330"/>
                  </a:lnTo>
                  <a:lnTo>
                    <a:pt x="115582" y="254152"/>
                  </a:lnTo>
                  <a:lnTo>
                    <a:pt x="115671" y="253987"/>
                  </a:lnTo>
                  <a:lnTo>
                    <a:pt x="116878" y="253987"/>
                  </a:lnTo>
                  <a:lnTo>
                    <a:pt x="116979" y="254508"/>
                  </a:lnTo>
                  <a:lnTo>
                    <a:pt x="117055" y="254850"/>
                  </a:lnTo>
                  <a:lnTo>
                    <a:pt x="118605" y="255714"/>
                  </a:lnTo>
                  <a:lnTo>
                    <a:pt x="119303" y="253288"/>
                  </a:lnTo>
                  <a:lnTo>
                    <a:pt x="120167" y="254152"/>
                  </a:lnTo>
                  <a:lnTo>
                    <a:pt x="120688" y="254673"/>
                  </a:lnTo>
                  <a:lnTo>
                    <a:pt x="121373" y="254152"/>
                  </a:lnTo>
                  <a:lnTo>
                    <a:pt x="122237" y="254330"/>
                  </a:lnTo>
                  <a:lnTo>
                    <a:pt x="122936" y="254673"/>
                  </a:lnTo>
                  <a:close/>
                </a:path>
                <a:path w="315594" h="316230">
                  <a:moveTo>
                    <a:pt x="126911" y="223901"/>
                  </a:moveTo>
                  <a:lnTo>
                    <a:pt x="126568" y="221830"/>
                  </a:lnTo>
                  <a:lnTo>
                    <a:pt x="125691" y="221996"/>
                  </a:lnTo>
                  <a:lnTo>
                    <a:pt x="124142" y="220967"/>
                  </a:lnTo>
                  <a:lnTo>
                    <a:pt x="124447" y="223024"/>
                  </a:lnTo>
                  <a:lnTo>
                    <a:pt x="123101" y="222859"/>
                  </a:lnTo>
                  <a:lnTo>
                    <a:pt x="121551" y="223202"/>
                  </a:lnTo>
                  <a:lnTo>
                    <a:pt x="120167" y="222859"/>
                  </a:lnTo>
                  <a:lnTo>
                    <a:pt x="121031" y="224942"/>
                  </a:lnTo>
                  <a:lnTo>
                    <a:pt x="121716" y="227012"/>
                  </a:lnTo>
                  <a:lnTo>
                    <a:pt x="122072" y="229082"/>
                  </a:lnTo>
                  <a:lnTo>
                    <a:pt x="123101" y="229781"/>
                  </a:lnTo>
                  <a:lnTo>
                    <a:pt x="125183" y="229781"/>
                  </a:lnTo>
                  <a:lnTo>
                    <a:pt x="124828" y="229260"/>
                  </a:lnTo>
                  <a:lnTo>
                    <a:pt x="124485" y="228219"/>
                  </a:lnTo>
                  <a:lnTo>
                    <a:pt x="125183" y="228053"/>
                  </a:lnTo>
                  <a:lnTo>
                    <a:pt x="125006" y="227698"/>
                  </a:lnTo>
                  <a:lnTo>
                    <a:pt x="124663" y="227698"/>
                  </a:lnTo>
                  <a:lnTo>
                    <a:pt x="124485" y="227355"/>
                  </a:lnTo>
                  <a:lnTo>
                    <a:pt x="123621" y="225806"/>
                  </a:lnTo>
                  <a:lnTo>
                    <a:pt x="125526" y="224764"/>
                  </a:lnTo>
                  <a:lnTo>
                    <a:pt x="124726" y="223177"/>
                  </a:lnTo>
                  <a:lnTo>
                    <a:pt x="125349" y="223037"/>
                  </a:lnTo>
                  <a:lnTo>
                    <a:pt x="126911" y="223901"/>
                  </a:lnTo>
                  <a:close/>
                </a:path>
                <a:path w="315594" h="316230">
                  <a:moveTo>
                    <a:pt x="127254" y="220091"/>
                  </a:moveTo>
                  <a:lnTo>
                    <a:pt x="126733" y="219583"/>
                  </a:lnTo>
                  <a:lnTo>
                    <a:pt x="126047" y="218719"/>
                  </a:lnTo>
                  <a:lnTo>
                    <a:pt x="125183" y="218541"/>
                  </a:lnTo>
                  <a:lnTo>
                    <a:pt x="125183" y="219925"/>
                  </a:lnTo>
                  <a:lnTo>
                    <a:pt x="126568" y="220268"/>
                  </a:lnTo>
                  <a:lnTo>
                    <a:pt x="126733" y="221653"/>
                  </a:lnTo>
                  <a:lnTo>
                    <a:pt x="126733" y="221830"/>
                  </a:lnTo>
                  <a:lnTo>
                    <a:pt x="126911" y="221653"/>
                  </a:lnTo>
                  <a:lnTo>
                    <a:pt x="127254" y="221475"/>
                  </a:lnTo>
                  <a:lnTo>
                    <a:pt x="127254" y="220091"/>
                  </a:lnTo>
                  <a:close/>
                </a:path>
                <a:path w="315594" h="316230">
                  <a:moveTo>
                    <a:pt x="127419" y="230466"/>
                  </a:moveTo>
                  <a:lnTo>
                    <a:pt x="127076" y="230124"/>
                  </a:lnTo>
                  <a:lnTo>
                    <a:pt x="126911" y="230466"/>
                  </a:lnTo>
                  <a:lnTo>
                    <a:pt x="127419" y="230466"/>
                  </a:lnTo>
                  <a:close/>
                </a:path>
                <a:path w="315594" h="316230">
                  <a:moveTo>
                    <a:pt x="128295" y="264528"/>
                  </a:moveTo>
                  <a:lnTo>
                    <a:pt x="126415" y="264528"/>
                  </a:lnTo>
                  <a:lnTo>
                    <a:pt x="126707" y="265049"/>
                  </a:lnTo>
                  <a:lnTo>
                    <a:pt x="127596" y="265049"/>
                  </a:lnTo>
                  <a:lnTo>
                    <a:pt x="128295" y="264528"/>
                  </a:lnTo>
                  <a:close/>
                </a:path>
                <a:path w="315594" h="316230">
                  <a:moveTo>
                    <a:pt x="128295" y="240842"/>
                  </a:moveTo>
                  <a:lnTo>
                    <a:pt x="127076" y="240157"/>
                  </a:lnTo>
                  <a:lnTo>
                    <a:pt x="126390" y="240157"/>
                  </a:lnTo>
                  <a:lnTo>
                    <a:pt x="125349" y="241706"/>
                  </a:lnTo>
                  <a:lnTo>
                    <a:pt x="126390" y="242227"/>
                  </a:lnTo>
                  <a:lnTo>
                    <a:pt x="127076" y="242227"/>
                  </a:lnTo>
                  <a:lnTo>
                    <a:pt x="128295" y="240842"/>
                  </a:lnTo>
                  <a:close/>
                </a:path>
                <a:path w="315594" h="316230">
                  <a:moveTo>
                    <a:pt x="128981" y="264185"/>
                  </a:moveTo>
                  <a:lnTo>
                    <a:pt x="128117" y="263144"/>
                  </a:lnTo>
                  <a:lnTo>
                    <a:pt x="125628" y="263144"/>
                  </a:lnTo>
                  <a:lnTo>
                    <a:pt x="126212" y="264185"/>
                  </a:lnTo>
                  <a:lnTo>
                    <a:pt x="128981" y="264185"/>
                  </a:lnTo>
                  <a:close/>
                </a:path>
                <a:path w="315594" h="316230">
                  <a:moveTo>
                    <a:pt x="129844" y="243954"/>
                  </a:moveTo>
                  <a:lnTo>
                    <a:pt x="124142" y="243789"/>
                  </a:lnTo>
                  <a:lnTo>
                    <a:pt x="128320" y="246748"/>
                  </a:lnTo>
                  <a:lnTo>
                    <a:pt x="127774" y="245516"/>
                  </a:lnTo>
                  <a:lnTo>
                    <a:pt x="129844" y="243954"/>
                  </a:lnTo>
                  <a:close/>
                </a:path>
                <a:path w="315594" h="316230">
                  <a:moveTo>
                    <a:pt x="130022" y="239458"/>
                  </a:moveTo>
                  <a:lnTo>
                    <a:pt x="126733" y="237909"/>
                  </a:lnTo>
                  <a:lnTo>
                    <a:pt x="129819" y="241096"/>
                  </a:lnTo>
                  <a:lnTo>
                    <a:pt x="129921" y="240322"/>
                  </a:lnTo>
                  <a:lnTo>
                    <a:pt x="130022" y="239458"/>
                  </a:lnTo>
                  <a:close/>
                </a:path>
                <a:path w="315594" h="316230">
                  <a:moveTo>
                    <a:pt x="130365" y="192786"/>
                  </a:moveTo>
                  <a:lnTo>
                    <a:pt x="129159" y="189661"/>
                  </a:lnTo>
                  <a:lnTo>
                    <a:pt x="128638" y="187934"/>
                  </a:lnTo>
                  <a:lnTo>
                    <a:pt x="128117" y="186385"/>
                  </a:lnTo>
                  <a:lnTo>
                    <a:pt x="130022" y="185686"/>
                  </a:lnTo>
                  <a:lnTo>
                    <a:pt x="128816" y="184480"/>
                  </a:lnTo>
                  <a:lnTo>
                    <a:pt x="127596" y="183095"/>
                  </a:lnTo>
                  <a:lnTo>
                    <a:pt x="126568" y="181546"/>
                  </a:lnTo>
                  <a:lnTo>
                    <a:pt x="125526" y="184302"/>
                  </a:lnTo>
                  <a:lnTo>
                    <a:pt x="122237" y="183438"/>
                  </a:lnTo>
                  <a:lnTo>
                    <a:pt x="121373" y="180682"/>
                  </a:lnTo>
                  <a:lnTo>
                    <a:pt x="119646" y="180454"/>
                  </a:lnTo>
                  <a:lnTo>
                    <a:pt x="119646" y="179984"/>
                  </a:lnTo>
                  <a:lnTo>
                    <a:pt x="117919" y="173583"/>
                  </a:lnTo>
                  <a:lnTo>
                    <a:pt x="119126" y="179298"/>
                  </a:lnTo>
                  <a:lnTo>
                    <a:pt x="118783" y="179298"/>
                  </a:lnTo>
                  <a:lnTo>
                    <a:pt x="117919" y="179984"/>
                  </a:lnTo>
                  <a:lnTo>
                    <a:pt x="118770" y="180365"/>
                  </a:lnTo>
                  <a:lnTo>
                    <a:pt x="118605" y="184823"/>
                  </a:lnTo>
                  <a:lnTo>
                    <a:pt x="120510" y="185521"/>
                  </a:lnTo>
                  <a:lnTo>
                    <a:pt x="122580" y="183616"/>
                  </a:lnTo>
                  <a:lnTo>
                    <a:pt x="127254" y="185178"/>
                  </a:lnTo>
                  <a:lnTo>
                    <a:pt x="127254" y="188290"/>
                  </a:lnTo>
                  <a:lnTo>
                    <a:pt x="126911" y="190017"/>
                  </a:lnTo>
                  <a:lnTo>
                    <a:pt x="130365" y="192786"/>
                  </a:lnTo>
                  <a:close/>
                </a:path>
                <a:path w="315594" h="316230">
                  <a:moveTo>
                    <a:pt x="130886" y="233057"/>
                  </a:moveTo>
                  <a:lnTo>
                    <a:pt x="130187" y="232892"/>
                  </a:lnTo>
                  <a:lnTo>
                    <a:pt x="129501" y="231508"/>
                  </a:lnTo>
                  <a:lnTo>
                    <a:pt x="129159" y="231508"/>
                  </a:lnTo>
                  <a:lnTo>
                    <a:pt x="128981" y="231686"/>
                  </a:lnTo>
                  <a:lnTo>
                    <a:pt x="128460" y="231330"/>
                  </a:lnTo>
                  <a:lnTo>
                    <a:pt x="128117" y="232714"/>
                  </a:lnTo>
                  <a:lnTo>
                    <a:pt x="128460" y="233934"/>
                  </a:lnTo>
                  <a:lnTo>
                    <a:pt x="129159" y="234797"/>
                  </a:lnTo>
                  <a:lnTo>
                    <a:pt x="129159" y="234276"/>
                  </a:lnTo>
                  <a:lnTo>
                    <a:pt x="129844" y="233934"/>
                  </a:lnTo>
                  <a:lnTo>
                    <a:pt x="130365" y="233578"/>
                  </a:lnTo>
                  <a:lnTo>
                    <a:pt x="130886" y="233057"/>
                  </a:lnTo>
                  <a:close/>
                </a:path>
                <a:path w="315594" h="316230">
                  <a:moveTo>
                    <a:pt x="132613" y="220446"/>
                  </a:moveTo>
                  <a:lnTo>
                    <a:pt x="131686" y="220446"/>
                  </a:lnTo>
                  <a:lnTo>
                    <a:pt x="132092" y="220967"/>
                  </a:lnTo>
                  <a:lnTo>
                    <a:pt x="131406" y="220091"/>
                  </a:lnTo>
                  <a:lnTo>
                    <a:pt x="131229" y="220446"/>
                  </a:lnTo>
                  <a:lnTo>
                    <a:pt x="131140" y="220611"/>
                  </a:lnTo>
                  <a:lnTo>
                    <a:pt x="131064" y="220789"/>
                  </a:lnTo>
                  <a:lnTo>
                    <a:pt x="130987" y="220967"/>
                  </a:lnTo>
                  <a:lnTo>
                    <a:pt x="130708" y="221653"/>
                  </a:lnTo>
                  <a:lnTo>
                    <a:pt x="130911" y="222338"/>
                  </a:lnTo>
                  <a:lnTo>
                    <a:pt x="132092" y="222338"/>
                  </a:lnTo>
                  <a:lnTo>
                    <a:pt x="132473" y="220967"/>
                  </a:lnTo>
                  <a:lnTo>
                    <a:pt x="132524" y="220789"/>
                  </a:lnTo>
                  <a:lnTo>
                    <a:pt x="132613" y="220446"/>
                  </a:lnTo>
                  <a:close/>
                </a:path>
                <a:path w="315594" h="316230">
                  <a:moveTo>
                    <a:pt x="133654" y="250520"/>
                  </a:moveTo>
                  <a:lnTo>
                    <a:pt x="128320" y="246748"/>
                  </a:lnTo>
                  <a:lnTo>
                    <a:pt x="129984" y="250520"/>
                  </a:lnTo>
                  <a:lnTo>
                    <a:pt x="130111" y="250799"/>
                  </a:lnTo>
                  <a:lnTo>
                    <a:pt x="133654" y="250520"/>
                  </a:lnTo>
                  <a:close/>
                </a:path>
                <a:path w="315594" h="316230">
                  <a:moveTo>
                    <a:pt x="134861" y="254673"/>
                  </a:moveTo>
                  <a:lnTo>
                    <a:pt x="133819" y="253809"/>
                  </a:lnTo>
                  <a:lnTo>
                    <a:pt x="132956" y="252768"/>
                  </a:lnTo>
                  <a:lnTo>
                    <a:pt x="132613" y="251739"/>
                  </a:lnTo>
                  <a:lnTo>
                    <a:pt x="132613" y="251561"/>
                  </a:lnTo>
                  <a:lnTo>
                    <a:pt x="130365" y="251396"/>
                  </a:lnTo>
                  <a:lnTo>
                    <a:pt x="130213" y="251040"/>
                  </a:lnTo>
                  <a:lnTo>
                    <a:pt x="130111" y="250799"/>
                  </a:lnTo>
                  <a:lnTo>
                    <a:pt x="127076" y="251040"/>
                  </a:lnTo>
                  <a:lnTo>
                    <a:pt x="125818" y="252768"/>
                  </a:lnTo>
                  <a:lnTo>
                    <a:pt x="125691" y="252945"/>
                  </a:lnTo>
                  <a:lnTo>
                    <a:pt x="132956" y="255536"/>
                  </a:lnTo>
                  <a:lnTo>
                    <a:pt x="134340" y="257619"/>
                  </a:lnTo>
                  <a:lnTo>
                    <a:pt x="133819" y="256235"/>
                  </a:lnTo>
                  <a:lnTo>
                    <a:pt x="134099" y="255536"/>
                  </a:lnTo>
                  <a:lnTo>
                    <a:pt x="134175" y="255371"/>
                  </a:lnTo>
                  <a:lnTo>
                    <a:pt x="134861" y="254673"/>
                  </a:lnTo>
                  <a:close/>
                </a:path>
                <a:path w="315594" h="316230">
                  <a:moveTo>
                    <a:pt x="136766" y="236689"/>
                  </a:moveTo>
                  <a:lnTo>
                    <a:pt x="136067" y="234099"/>
                  </a:lnTo>
                  <a:lnTo>
                    <a:pt x="135966" y="236004"/>
                  </a:lnTo>
                  <a:lnTo>
                    <a:pt x="135902" y="237147"/>
                  </a:lnTo>
                  <a:lnTo>
                    <a:pt x="136766" y="236689"/>
                  </a:lnTo>
                  <a:close/>
                </a:path>
                <a:path w="315594" h="316230">
                  <a:moveTo>
                    <a:pt x="142811" y="249491"/>
                  </a:moveTo>
                  <a:lnTo>
                    <a:pt x="141605" y="249491"/>
                  </a:lnTo>
                  <a:lnTo>
                    <a:pt x="140220" y="249656"/>
                  </a:lnTo>
                  <a:lnTo>
                    <a:pt x="139014" y="249656"/>
                  </a:lnTo>
                  <a:lnTo>
                    <a:pt x="139179" y="249834"/>
                  </a:lnTo>
                  <a:lnTo>
                    <a:pt x="139534" y="250520"/>
                  </a:lnTo>
                  <a:lnTo>
                    <a:pt x="140741" y="251218"/>
                  </a:lnTo>
                  <a:lnTo>
                    <a:pt x="141782" y="249834"/>
                  </a:lnTo>
                  <a:lnTo>
                    <a:pt x="142811" y="249491"/>
                  </a:lnTo>
                  <a:close/>
                </a:path>
                <a:path w="315594" h="316230">
                  <a:moveTo>
                    <a:pt x="146786" y="167017"/>
                  </a:moveTo>
                  <a:lnTo>
                    <a:pt x="146621" y="166852"/>
                  </a:lnTo>
                  <a:lnTo>
                    <a:pt x="146621" y="166497"/>
                  </a:lnTo>
                  <a:lnTo>
                    <a:pt x="146443" y="166674"/>
                  </a:lnTo>
                  <a:lnTo>
                    <a:pt x="146265" y="166674"/>
                  </a:lnTo>
                  <a:lnTo>
                    <a:pt x="146265" y="167195"/>
                  </a:lnTo>
                  <a:lnTo>
                    <a:pt x="146100" y="167538"/>
                  </a:lnTo>
                  <a:lnTo>
                    <a:pt x="146443" y="167360"/>
                  </a:lnTo>
                  <a:lnTo>
                    <a:pt x="146786" y="167017"/>
                  </a:lnTo>
                  <a:close/>
                </a:path>
                <a:path w="315594" h="316230">
                  <a:moveTo>
                    <a:pt x="148691" y="165112"/>
                  </a:moveTo>
                  <a:lnTo>
                    <a:pt x="146443" y="164769"/>
                  </a:lnTo>
                  <a:lnTo>
                    <a:pt x="146964" y="166497"/>
                  </a:lnTo>
                  <a:lnTo>
                    <a:pt x="148691" y="165112"/>
                  </a:lnTo>
                  <a:close/>
                </a:path>
                <a:path w="315594" h="316230">
                  <a:moveTo>
                    <a:pt x="149390" y="245681"/>
                  </a:moveTo>
                  <a:lnTo>
                    <a:pt x="146621" y="243789"/>
                  </a:lnTo>
                  <a:lnTo>
                    <a:pt x="148348" y="242227"/>
                  </a:lnTo>
                  <a:lnTo>
                    <a:pt x="148348" y="239979"/>
                  </a:lnTo>
                  <a:lnTo>
                    <a:pt x="145402" y="240842"/>
                  </a:lnTo>
                  <a:lnTo>
                    <a:pt x="143154" y="239636"/>
                  </a:lnTo>
                  <a:lnTo>
                    <a:pt x="143624" y="237147"/>
                  </a:lnTo>
                  <a:lnTo>
                    <a:pt x="143675" y="236867"/>
                  </a:lnTo>
                  <a:lnTo>
                    <a:pt x="141782" y="236004"/>
                  </a:lnTo>
                  <a:lnTo>
                    <a:pt x="141884" y="237147"/>
                  </a:lnTo>
                  <a:lnTo>
                    <a:pt x="141998" y="238252"/>
                  </a:lnTo>
                  <a:lnTo>
                    <a:pt x="142113" y="239458"/>
                  </a:lnTo>
                  <a:lnTo>
                    <a:pt x="142189" y="240322"/>
                  </a:lnTo>
                  <a:lnTo>
                    <a:pt x="142240" y="240842"/>
                  </a:lnTo>
                  <a:lnTo>
                    <a:pt x="142290" y="241363"/>
                  </a:lnTo>
                  <a:lnTo>
                    <a:pt x="139534" y="238772"/>
                  </a:lnTo>
                  <a:lnTo>
                    <a:pt x="137629" y="237909"/>
                  </a:lnTo>
                  <a:lnTo>
                    <a:pt x="135826" y="237185"/>
                  </a:lnTo>
                  <a:lnTo>
                    <a:pt x="133819" y="238252"/>
                  </a:lnTo>
                  <a:lnTo>
                    <a:pt x="132092" y="238937"/>
                  </a:lnTo>
                  <a:lnTo>
                    <a:pt x="132092" y="239115"/>
                  </a:lnTo>
                  <a:lnTo>
                    <a:pt x="131749" y="239458"/>
                  </a:lnTo>
                  <a:lnTo>
                    <a:pt x="132829" y="240322"/>
                  </a:lnTo>
                  <a:lnTo>
                    <a:pt x="135204" y="242227"/>
                  </a:lnTo>
                  <a:lnTo>
                    <a:pt x="132676" y="242912"/>
                  </a:lnTo>
                  <a:lnTo>
                    <a:pt x="132270" y="242912"/>
                  </a:lnTo>
                  <a:lnTo>
                    <a:pt x="131572" y="242912"/>
                  </a:lnTo>
                  <a:lnTo>
                    <a:pt x="129819" y="241096"/>
                  </a:lnTo>
                  <a:lnTo>
                    <a:pt x="129794" y="241363"/>
                  </a:lnTo>
                  <a:lnTo>
                    <a:pt x="129692" y="242227"/>
                  </a:lnTo>
                  <a:lnTo>
                    <a:pt x="129603" y="242912"/>
                  </a:lnTo>
                  <a:lnTo>
                    <a:pt x="129501" y="243789"/>
                  </a:lnTo>
                  <a:lnTo>
                    <a:pt x="132422" y="242989"/>
                  </a:lnTo>
                  <a:lnTo>
                    <a:pt x="134683" y="243954"/>
                  </a:lnTo>
                  <a:lnTo>
                    <a:pt x="135547" y="244995"/>
                  </a:lnTo>
                  <a:lnTo>
                    <a:pt x="135674" y="243954"/>
                  </a:lnTo>
                  <a:lnTo>
                    <a:pt x="135788" y="242912"/>
                  </a:lnTo>
                  <a:lnTo>
                    <a:pt x="135864" y="242227"/>
                  </a:lnTo>
                  <a:lnTo>
                    <a:pt x="135953" y="241363"/>
                  </a:lnTo>
                  <a:lnTo>
                    <a:pt x="136067" y="240322"/>
                  </a:lnTo>
                  <a:lnTo>
                    <a:pt x="139128" y="241363"/>
                  </a:lnTo>
                  <a:lnTo>
                    <a:pt x="145757" y="243611"/>
                  </a:lnTo>
                  <a:lnTo>
                    <a:pt x="145313" y="245681"/>
                  </a:lnTo>
                  <a:lnTo>
                    <a:pt x="145275" y="245859"/>
                  </a:lnTo>
                  <a:lnTo>
                    <a:pt x="144716" y="248450"/>
                  </a:lnTo>
                  <a:lnTo>
                    <a:pt x="145757" y="245859"/>
                  </a:lnTo>
                  <a:lnTo>
                    <a:pt x="147307" y="246722"/>
                  </a:lnTo>
                  <a:lnTo>
                    <a:pt x="148247" y="248450"/>
                  </a:lnTo>
                  <a:lnTo>
                    <a:pt x="148513" y="247408"/>
                  </a:lnTo>
                  <a:lnTo>
                    <a:pt x="148424" y="246722"/>
                  </a:lnTo>
                  <a:lnTo>
                    <a:pt x="148348" y="246202"/>
                  </a:lnTo>
                  <a:lnTo>
                    <a:pt x="149390" y="245681"/>
                  </a:lnTo>
                  <a:close/>
                </a:path>
                <a:path w="315594" h="316230">
                  <a:moveTo>
                    <a:pt x="152666" y="239115"/>
                  </a:moveTo>
                  <a:lnTo>
                    <a:pt x="152323" y="238252"/>
                  </a:lnTo>
                  <a:lnTo>
                    <a:pt x="151638" y="237731"/>
                  </a:lnTo>
                  <a:lnTo>
                    <a:pt x="150596" y="238937"/>
                  </a:lnTo>
                  <a:lnTo>
                    <a:pt x="150761" y="239979"/>
                  </a:lnTo>
                  <a:lnTo>
                    <a:pt x="152146" y="240665"/>
                  </a:lnTo>
                  <a:lnTo>
                    <a:pt x="152666" y="239115"/>
                  </a:lnTo>
                  <a:close/>
                </a:path>
                <a:path w="315594" h="316230">
                  <a:moveTo>
                    <a:pt x="160108" y="211620"/>
                  </a:moveTo>
                  <a:lnTo>
                    <a:pt x="158203" y="211797"/>
                  </a:lnTo>
                  <a:lnTo>
                    <a:pt x="156819" y="210756"/>
                  </a:lnTo>
                  <a:lnTo>
                    <a:pt x="156476" y="213182"/>
                  </a:lnTo>
                  <a:lnTo>
                    <a:pt x="154393" y="210934"/>
                  </a:lnTo>
                  <a:lnTo>
                    <a:pt x="153009" y="210756"/>
                  </a:lnTo>
                  <a:lnTo>
                    <a:pt x="151803" y="216636"/>
                  </a:lnTo>
                  <a:lnTo>
                    <a:pt x="155435" y="216979"/>
                  </a:lnTo>
                  <a:lnTo>
                    <a:pt x="159410" y="220091"/>
                  </a:lnTo>
                  <a:lnTo>
                    <a:pt x="159753" y="219748"/>
                  </a:lnTo>
                  <a:lnTo>
                    <a:pt x="158889" y="218541"/>
                  </a:lnTo>
                  <a:lnTo>
                    <a:pt x="159067" y="215950"/>
                  </a:lnTo>
                  <a:lnTo>
                    <a:pt x="159931" y="214223"/>
                  </a:lnTo>
                  <a:lnTo>
                    <a:pt x="160108" y="211620"/>
                  </a:lnTo>
                  <a:close/>
                </a:path>
                <a:path w="315594" h="316230">
                  <a:moveTo>
                    <a:pt x="168224" y="237909"/>
                  </a:moveTo>
                  <a:lnTo>
                    <a:pt x="168059" y="235661"/>
                  </a:lnTo>
                  <a:lnTo>
                    <a:pt x="164084" y="233057"/>
                  </a:lnTo>
                  <a:lnTo>
                    <a:pt x="166497" y="231165"/>
                  </a:lnTo>
                  <a:lnTo>
                    <a:pt x="165633" y="230644"/>
                  </a:lnTo>
                  <a:lnTo>
                    <a:pt x="165468" y="229260"/>
                  </a:lnTo>
                  <a:lnTo>
                    <a:pt x="165112" y="228396"/>
                  </a:lnTo>
                  <a:lnTo>
                    <a:pt x="166839" y="228053"/>
                  </a:lnTo>
                  <a:lnTo>
                    <a:pt x="164947" y="225285"/>
                  </a:lnTo>
                  <a:lnTo>
                    <a:pt x="164769" y="224243"/>
                  </a:lnTo>
                  <a:lnTo>
                    <a:pt x="159740" y="222758"/>
                  </a:lnTo>
                  <a:lnTo>
                    <a:pt x="157378" y="225437"/>
                  </a:lnTo>
                  <a:lnTo>
                    <a:pt x="156502" y="230543"/>
                  </a:lnTo>
                  <a:lnTo>
                    <a:pt x="155956" y="236347"/>
                  </a:lnTo>
                  <a:lnTo>
                    <a:pt x="156641" y="234797"/>
                  </a:lnTo>
                  <a:lnTo>
                    <a:pt x="159410" y="235483"/>
                  </a:lnTo>
                  <a:lnTo>
                    <a:pt x="160616" y="236004"/>
                  </a:lnTo>
                  <a:lnTo>
                    <a:pt x="162001" y="233235"/>
                  </a:lnTo>
                  <a:lnTo>
                    <a:pt x="164426" y="237553"/>
                  </a:lnTo>
                  <a:lnTo>
                    <a:pt x="166497" y="237553"/>
                  </a:lnTo>
                  <a:lnTo>
                    <a:pt x="167195" y="237553"/>
                  </a:lnTo>
                  <a:lnTo>
                    <a:pt x="168224" y="237909"/>
                  </a:lnTo>
                  <a:close/>
                </a:path>
                <a:path w="315594" h="316230">
                  <a:moveTo>
                    <a:pt x="169265" y="197446"/>
                  </a:moveTo>
                  <a:lnTo>
                    <a:pt x="167195" y="192951"/>
                  </a:lnTo>
                  <a:lnTo>
                    <a:pt x="167017" y="196405"/>
                  </a:lnTo>
                  <a:lnTo>
                    <a:pt x="165290" y="197967"/>
                  </a:lnTo>
                  <a:lnTo>
                    <a:pt x="166331" y="197269"/>
                  </a:lnTo>
                  <a:lnTo>
                    <a:pt x="168059" y="197789"/>
                  </a:lnTo>
                  <a:lnTo>
                    <a:pt x="169265" y="197446"/>
                  </a:lnTo>
                  <a:close/>
                </a:path>
                <a:path w="315594" h="316230">
                  <a:moveTo>
                    <a:pt x="170307" y="226491"/>
                  </a:moveTo>
                  <a:lnTo>
                    <a:pt x="169786" y="226148"/>
                  </a:lnTo>
                  <a:lnTo>
                    <a:pt x="169087" y="225971"/>
                  </a:lnTo>
                  <a:lnTo>
                    <a:pt x="168579" y="225806"/>
                  </a:lnTo>
                  <a:lnTo>
                    <a:pt x="168224" y="226834"/>
                  </a:lnTo>
                  <a:lnTo>
                    <a:pt x="169087" y="227190"/>
                  </a:lnTo>
                  <a:lnTo>
                    <a:pt x="169443" y="227190"/>
                  </a:lnTo>
                  <a:lnTo>
                    <a:pt x="170307" y="227012"/>
                  </a:lnTo>
                  <a:lnTo>
                    <a:pt x="170307" y="226491"/>
                  </a:lnTo>
                  <a:close/>
                </a:path>
                <a:path w="315594" h="316230">
                  <a:moveTo>
                    <a:pt x="172910" y="159016"/>
                  </a:moveTo>
                  <a:lnTo>
                    <a:pt x="172567" y="157454"/>
                  </a:lnTo>
                  <a:lnTo>
                    <a:pt x="172250" y="159016"/>
                  </a:lnTo>
                  <a:lnTo>
                    <a:pt x="172212" y="159245"/>
                  </a:lnTo>
                  <a:lnTo>
                    <a:pt x="172910" y="159016"/>
                  </a:lnTo>
                  <a:close/>
                </a:path>
                <a:path w="315594" h="316230">
                  <a:moveTo>
                    <a:pt x="173075" y="154914"/>
                  </a:moveTo>
                  <a:lnTo>
                    <a:pt x="170649" y="154571"/>
                  </a:lnTo>
                  <a:lnTo>
                    <a:pt x="170129" y="154571"/>
                  </a:lnTo>
                  <a:lnTo>
                    <a:pt x="170129" y="156641"/>
                  </a:lnTo>
                  <a:lnTo>
                    <a:pt x="170129" y="160794"/>
                  </a:lnTo>
                  <a:lnTo>
                    <a:pt x="172377" y="156641"/>
                  </a:lnTo>
                  <a:lnTo>
                    <a:pt x="172567" y="157454"/>
                  </a:lnTo>
                  <a:lnTo>
                    <a:pt x="173075" y="154914"/>
                  </a:lnTo>
                  <a:close/>
                </a:path>
                <a:path w="315594" h="316230">
                  <a:moveTo>
                    <a:pt x="174282" y="175488"/>
                  </a:moveTo>
                  <a:lnTo>
                    <a:pt x="174104" y="174802"/>
                  </a:lnTo>
                  <a:lnTo>
                    <a:pt x="173418" y="174802"/>
                  </a:lnTo>
                  <a:lnTo>
                    <a:pt x="172897" y="174282"/>
                  </a:lnTo>
                  <a:lnTo>
                    <a:pt x="172212" y="174282"/>
                  </a:lnTo>
                  <a:lnTo>
                    <a:pt x="172897" y="174802"/>
                  </a:lnTo>
                  <a:lnTo>
                    <a:pt x="173418" y="175323"/>
                  </a:lnTo>
                  <a:lnTo>
                    <a:pt x="173761" y="176009"/>
                  </a:lnTo>
                  <a:lnTo>
                    <a:pt x="174282" y="175488"/>
                  </a:lnTo>
                  <a:close/>
                </a:path>
                <a:path w="315594" h="316230">
                  <a:moveTo>
                    <a:pt x="178079" y="164249"/>
                  </a:moveTo>
                  <a:lnTo>
                    <a:pt x="175488" y="163042"/>
                  </a:lnTo>
                  <a:lnTo>
                    <a:pt x="176352" y="159245"/>
                  </a:lnTo>
                  <a:lnTo>
                    <a:pt x="174967" y="158369"/>
                  </a:lnTo>
                  <a:lnTo>
                    <a:pt x="172910" y="159016"/>
                  </a:lnTo>
                  <a:lnTo>
                    <a:pt x="173583" y="162001"/>
                  </a:lnTo>
                  <a:lnTo>
                    <a:pt x="171691" y="164426"/>
                  </a:lnTo>
                  <a:lnTo>
                    <a:pt x="174104" y="164769"/>
                  </a:lnTo>
                  <a:lnTo>
                    <a:pt x="175488" y="165468"/>
                  </a:lnTo>
                  <a:lnTo>
                    <a:pt x="176352" y="165976"/>
                  </a:lnTo>
                  <a:lnTo>
                    <a:pt x="178079" y="164249"/>
                  </a:lnTo>
                  <a:close/>
                </a:path>
                <a:path w="315594" h="316230">
                  <a:moveTo>
                    <a:pt x="178968" y="220573"/>
                  </a:moveTo>
                  <a:lnTo>
                    <a:pt x="178777" y="220091"/>
                  </a:lnTo>
                  <a:lnTo>
                    <a:pt x="178663" y="219824"/>
                  </a:lnTo>
                  <a:lnTo>
                    <a:pt x="178435" y="220091"/>
                  </a:lnTo>
                  <a:lnTo>
                    <a:pt x="178968" y="220573"/>
                  </a:lnTo>
                  <a:close/>
                </a:path>
                <a:path w="315594" h="316230">
                  <a:moveTo>
                    <a:pt x="179819" y="222173"/>
                  </a:moveTo>
                  <a:lnTo>
                    <a:pt x="179463" y="221830"/>
                  </a:lnTo>
                  <a:lnTo>
                    <a:pt x="179819" y="222694"/>
                  </a:lnTo>
                  <a:lnTo>
                    <a:pt x="179819" y="222173"/>
                  </a:lnTo>
                  <a:close/>
                </a:path>
                <a:path w="315594" h="316230">
                  <a:moveTo>
                    <a:pt x="179984" y="221475"/>
                  </a:moveTo>
                  <a:lnTo>
                    <a:pt x="178968" y="220573"/>
                  </a:lnTo>
                  <a:lnTo>
                    <a:pt x="179463" y="221830"/>
                  </a:lnTo>
                  <a:lnTo>
                    <a:pt x="179984" y="221475"/>
                  </a:lnTo>
                  <a:close/>
                </a:path>
                <a:path w="315594" h="316230">
                  <a:moveTo>
                    <a:pt x="180136" y="215607"/>
                  </a:moveTo>
                  <a:lnTo>
                    <a:pt x="179819" y="215607"/>
                  </a:lnTo>
                  <a:lnTo>
                    <a:pt x="179984" y="216293"/>
                  </a:lnTo>
                  <a:lnTo>
                    <a:pt x="180136" y="215607"/>
                  </a:lnTo>
                  <a:close/>
                </a:path>
                <a:path w="315594" h="316230">
                  <a:moveTo>
                    <a:pt x="180327" y="216979"/>
                  </a:moveTo>
                  <a:lnTo>
                    <a:pt x="179984" y="216293"/>
                  </a:lnTo>
                  <a:lnTo>
                    <a:pt x="179819" y="216636"/>
                  </a:lnTo>
                  <a:lnTo>
                    <a:pt x="177571" y="215252"/>
                  </a:lnTo>
                  <a:lnTo>
                    <a:pt x="175666" y="213868"/>
                  </a:lnTo>
                  <a:lnTo>
                    <a:pt x="174917" y="214909"/>
                  </a:lnTo>
                  <a:lnTo>
                    <a:pt x="174802" y="215087"/>
                  </a:lnTo>
                  <a:lnTo>
                    <a:pt x="172377" y="213004"/>
                  </a:lnTo>
                  <a:lnTo>
                    <a:pt x="171462" y="214388"/>
                  </a:lnTo>
                  <a:lnTo>
                    <a:pt x="171335" y="214566"/>
                  </a:lnTo>
                  <a:lnTo>
                    <a:pt x="171881" y="215087"/>
                  </a:lnTo>
                  <a:lnTo>
                    <a:pt x="173520" y="216636"/>
                  </a:lnTo>
                  <a:lnTo>
                    <a:pt x="175145" y="218198"/>
                  </a:lnTo>
                  <a:lnTo>
                    <a:pt x="174828" y="218363"/>
                  </a:lnTo>
                  <a:lnTo>
                    <a:pt x="170472" y="220789"/>
                  </a:lnTo>
                  <a:lnTo>
                    <a:pt x="172364" y="224243"/>
                  </a:lnTo>
                  <a:lnTo>
                    <a:pt x="172453" y="224421"/>
                  </a:lnTo>
                  <a:lnTo>
                    <a:pt x="172554" y="224586"/>
                  </a:lnTo>
                  <a:lnTo>
                    <a:pt x="172720" y="224421"/>
                  </a:lnTo>
                  <a:lnTo>
                    <a:pt x="173240" y="224421"/>
                  </a:lnTo>
                  <a:lnTo>
                    <a:pt x="173583" y="224243"/>
                  </a:lnTo>
                  <a:lnTo>
                    <a:pt x="174802" y="220967"/>
                  </a:lnTo>
                  <a:lnTo>
                    <a:pt x="178079" y="218363"/>
                  </a:lnTo>
                  <a:lnTo>
                    <a:pt x="178663" y="219824"/>
                  </a:lnTo>
                  <a:lnTo>
                    <a:pt x="179641" y="218719"/>
                  </a:lnTo>
                  <a:lnTo>
                    <a:pt x="180327" y="216979"/>
                  </a:lnTo>
                  <a:close/>
                </a:path>
                <a:path w="315594" h="316230">
                  <a:moveTo>
                    <a:pt x="180848" y="200037"/>
                  </a:moveTo>
                  <a:lnTo>
                    <a:pt x="177571" y="198310"/>
                  </a:lnTo>
                  <a:lnTo>
                    <a:pt x="176872" y="197967"/>
                  </a:lnTo>
                  <a:lnTo>
                    <a:pt x="177393" y="202285"/>
                  </a:lnTo>
                  <a:lnTo>
                    <a:pt x="177571" y="202628"/>
                  </a:lnTo>
                  <a:lnTo>
                    <a:pt x="178435" y="203327"/>
                  </a:lnTo>
                  <a:lnTo>
                    <a:pt x="179120" y="203669"/>
                  </a:lnTo>
                  <a:lnTo>
                    <a:pt x="179641" y="204368"/>
                  </a:lnTo>
                  <a:lnTo>
                    <a:pt x="179463" y="202641"/>
                  </a:lnTo>
                  <a:lnTo>
                    <a:pt x="179984" y="201079"/>
                  </a:lnTo>
                  <a:lnTo>
                    <a:pt x="180848" y="200037"/>
                  </a:lnTo>
                  <a:close/>
                </a:path>
                <a:path w="315594" h="316230">
                  <a:moveTo>
                    <a:pt x="181368" y="214909"/>
                  </a:moveTo>
                  <a:lnTo>
                    <a:pt x="180848" y="214388"/>
                  </a:lnTo>
                  <a:lnTo>
                    <a:pt x="180682" y="213868"/>
                  </a:lnTo>
                  <a:lnTo>
                    <a:pt x="180517" y="214388"/>
                  </a:lnTo>
                  <a:lnTo>
                    <a:pt x="180467" y="214566"/>
                  </a:lnTo>
                  <a:lnTo>
                    <a:pt x="180352" y="214909"/>
                  </a:lnTo>
                  <a:lnTo>
                    <a:pt x="180251" y="215252"/>
                  </a:lnTo>
                  <a:lnTo>
                    <a:pt x="180136" y="215607"/>
                  </a:lnTo>
                  <a:lnTo>
                    <a:pt x="180682" y="215607"/>
                  </a:lnTo>
                  <a:lnTo>
                    <a:pt x="181025" y="215430"/>
                  </a:lnTo>
                  <a:lnTo>
                    <a:pt x="181140" y="215252"/>
                  </a:lnTo>
                  <a:lnTo>
                    <a:pt x="181254" y="215087"/>
                  </a:lnTo>
                  <a:lnTo>
                    <a:pt x="181368" y="214909"/>
                  </a:lnTo>
                  <a:close/>
                </a:path>
                <a:path w="315594" h="316230">
                  <a:moveTo>
                    <a:pt x="182930" y="206438"/>
                  </a:moveTo>
                  <a:lnTo>
                    <a:pt x="182575" y="206260"/>
                  </a:lnTo>
                  <a:lnTo>
                    <a:pt x="182054" y="206095"/>
                  </a:lnTo>
                  <a:lnTo>
                    <a:pt x="181711" y="206095"/>
                  </a:lnTo>
                  <a:lnTo>
                    <a:pt x="182054" y="206438"/>
                  </a:lnTo>
                  <a:lnTo>
                    <a:pt x="182930" y="206438"/>
                  </a:lnTo>
                  <a:close/>
                </a:path>
                <a:path w="315594" h="316230">
                  <a:moveTo>
                    <a:pt x="183438" y="149390"/>
                  </a:moveTo>
                  <a:lnTo>
                    <a:pt x="182753" y="149034"/>
                  </a:lnTo>
                  <a:lnTo>
                    <a:pt x="182232" y="149390"/>
                  </a:lnTo>
                  <a:lnTo>
                    <a:pt x="183273" y="150075"/>
                  </a:lnTo>
                  <a:lnTo>
                    <a:pt x="183438" y="149390"/>
                  </a:lnTo>
                  <a:close/>
                </a:path>
                <a:path w="315594" h="316230">
                  <a:moveTo>
                    <a:pt x="189839" y="176530"/>
                  </a:moveTo>
                  <a:lnTo>
                    <a:pt x="189318" y="176695"/>
                  </a:lnTo>
                  <a:lnTo>
                    <a:pt x="188455" y="176872"/>
                  </a:lnTo>
                  <a:lnTo>
                    <a:pt x="188455" y="177571"/>
                  </a:lnTo>
                  <a:lnTo>
                    <a:pt x="188633" y="177571"/>
                  </a:lnTo>
                  <a:lnTo>
                    <a:pt x="188976" y="177914"/>
                  </a:lnTo>
                  <a:lnTo>
                    <a:pt x="189496" y="177571"/>
                  </a:lnTo>
                  <a:lnTo>
                    <a:pt x="189839" y="176530"/>
                  </a:lnTo>
                  <a:close/>
                </a:path>
                <a:path w="315594" h="316230">
                  <a:moveTo>
                    <a:pt x="192265" y="165112"/>
                  </a:moveTo>
                  <a:lnTo>
                    <a:pt x="189318" y="159753"/>
                  </a:lnTo>
                  <a:lnTo>
                    <a:pt x="188976" y="162699"/>
                  </a:lnTo>
                  <a:lnTo>
                    <a:pt x="190881" y="163385"/>
                  </a:lnTo>
                  <a:lnTo>
                    <a:pt x="189661" y="164769"/>
                  </a:lnTo>
                  <a:lnTo>
                    <a:pt x="189496" y="165811"/>
                  </a:lnTo>
                  <a:lnTo>
                    <a:pt x="192265" y="165112"/>
                  </a:lnTo>
                  <a:close/>
                </a:path>
                <a:path w="315594" h="316230">
                  <a:moveTo>
                    <a:pt x="193814" y="202984"/>
                  </a:moveTo>
                  <a:lnTo>
                    <a:pt x="193128" y="202120"/>
                  </a:lnTo>
                  <a:lnTo>
                    <a:pt x="192608" y="202628"/>
                  </a:lnTo>
                  <a:lnTo>
                    <a:pt x="193128" y="202984"/>
                  </a:lnTo>
                  <a:lnTo>
                    <a:pt x="193471" y="203504"/>
                  </a:lnTo>
                  <a:lnTo>
                    <a:pt x="193814" y="202984"/>
                  </a:lnTo>
                  <a:close/>
                </a:path>
                <a:path w="315594" h="316230">
                  <a:moveTo>
                    <a:pt x="201256" y="201256"/>
                  </a:moveTo>
                  <a:lnTo>
                    <a:pt x="201079" y="201079"/>
                  </a:lnTo>
                  <a:lnTo>
                    <a:pt x="200901" y="201256"/>
                  </a:lnTo>
                  <a:lnTo>
                    <a:pt x="201079" y="201599"/>
                  </a:lnTo>
                  <a:lnTo>
                    <a:pt x="201079" y="201256"/>
                  </a:lnTo>
                  <a:lnTo>
                    <a:pt x="201256" y="201256"/>
                  </a:lnTo>
                  <a:close/>
                </a:path>
                <a:path w="315594" h="316230">
                  <a:moveTo>
                    <a:pt x="204355" y="210413"/>
                  </a:moveTo>
                  <a:lnTo>
                    <a:pt x="197789" y="205574"/>
                  </a:lnTo>
                  <a:lnTo>
                    <a:pt x="194335" y="206260"/>
                  </a:lnTo>
                  <a:lnTo>
                    <a:pt x="195021" y="210235"/>
                  </a:lnTo>
                  <a:lnTo>
                    <a:pt x="195135" y="210934"/>
                  </a:lnTo>
                  <a:lnTo>
                    <a:pt x="195199" y="211277"/>
                  </a:lnTo>
                  <a:lnTo>
                    <a:pt x="188633" y="208343"/>
                  </a:lnTo>
                  <a:lnTo>
                    <a:pt x="186207" y="207302"/>
                  </a:lnTo>
                  <a:lnTo>
                    <a:pt x="188582" y="210756"/>
                  </a:lnTo>
                  <a:lnTo>
                    <a:pt x="188785" y="210756"/>
                  </a:lnTo>
                  <a:lnTo>
                    <a:pt x="189776" y="211277"/>
                  </a:lnTo>
                  <a:lnTo>
                    <a:pt x="191744" y="212318"/>
                  </a:lnTo>
                  <a:lnTo>
                    <a:pt x="193243" y="214388"/>
                  </a:lnTo>
                  <a:lnTo>
                    <a:pt x="193370" y="214566"/>
                  </a:lnTo>
                  <a:lnTo>
                    <a:pt x="193484" y="214731"/>
                  </a:lnTo>
                  <a:lnTo>
                    <a:pt x="193992" y="215430"/>
                  </a:lnTo>
                  <a:lnTo>
                    <a:pt x="194513" y="215430"/>
                  </a:lnTo>
                  <a:lnTo>
                    <a:pt x="194856" y="215607"/>
                  </a:lnTo>
                  <a:lnTo>
                    <a:pt x="195376" y="216471"/>
                  </a:lnTo>
                  <a:lnTo>
                    <a:pt x="195376" y="216636"/>
                  </a:lnTo>
                  <a:lnTo>
                    <a:pt x="196062" y="216636"/>
                  </a:lnTo>
                  <a:lnTo>
                    <a:pt x="196062" y="215430"/>
                  </a:lnTo>
                  <a:lnTo>
                    <a:pt x="196583" y="214909"/>
                  </a:lnTo>
                  <a:lnTo>
                    <a:pt x="197624" y="214731"/>
                  </a:lnTo>
                  <a:lnTo>
                    <a:pt x="197446" y="214566"/>
                  </a:lnTo>
                  <a:lnTo>
                    <a:pt x="197269" y="214731"/>
                  </a:lnTo>
                  <a:lnTo>
                    <a:pt x="197269" y="214388"/>
                  </a:lnTo>
                  <a:lnTo>
                    <a:pt x="197446" y="214045"/>
                  </a:lnTo>
                  <a:lnTo>
                    <a:pt x="197789" y="212839"/>
                  </a:lnTo>
                  <a:lnTo>
                    <a:pt x="198653" y="212318"/>
                  </a:lnTo>
                  <a:lnTo>
                    <a:pt x="198653" y="211112"/>
                  </a:lnTo>
                  <a:lnTo>
                    <a:pt x="199351" y="210756"/>
                  </a:lnTo>
                  <a:lnTo>
                    <a:pt x="200736" y="210235"/>
                  </a:lnTo>
                  <a:lnTo>
                    <a:pt x="202031" y="210413"/>
                  </a:lnTo>
                  <a:lnTo>
                    <a:pt x="204355" y="210413"/>
                  </a:lnTo>
                  <a:close/>
                </a:path>
                <a:path w="315594" h="316230">
                  <a:moveTo>
                    <a:pt x="205054" y="210934"/>
                  </a:moveTo>
                  <a:lnTo>
                    <a:pt x="204812" y="210413"/>
                  </a:lnTo>
                  <a:lnTo>
                    <a:pt x="204355" y="210413"/>
                  </a:lnTo>
                  <a:lnTo>
                    <a:pt x="205054" y="210934"/>
                  </a:lnTo>
                  <a:close/>
                </a:path>
                <a:path w="315594" h="316230">
                  <a:moveTo>
                    <a:pt x="207479" y="208000"/>
                  </a:moveTo>
                  <a:lnTo>
                    <a:pt x="206095" y="207124"/>
                  </a:lnTo>
                  <a:lnTo>
                    <a:pt x="204190" y="204711"/>
                  </a:lnTo>
                  <a:lnTo>
                    <a:pt x="204876" y="202463"/>
                  </a:lnTo>
                  <a:lnTo>
                    <a:pt x="204876" y="202285"/>
                  </a:lnTo>
                  <a:lnTo>
                    <a:pt x="203149" y="202285"/>
                  </a:lnTo>
                  <a:lnTo>
                    <a:pt x="202984" y="203847"/>
                  </a:lnTo>
                  <a:lnTo>
                    <a:pt x="202285" y="204711"/>
                  </a:lnTo>
                  <a:lnTo>
                    <a:pt x="202577" y="205574"/>
                  </a:lnTo>
                  <a:lnTo>
                    <a:pt x="204736" y="210235"/>
                  </a:lnTo>
                  <a:lnTo>
                    <a:pt x="204812" y="210413"/>
                  </a:lnTo>
                  <a:lnTo>
                    <a:pt x="205397" y="210413"/>
                  </a:lnTo>
                  <a:lnTo>
                    <a:pt x="207479" y="208000"/>
                  </a:lnTo>
                  <a:close/>
                </a:path>
                <a:path w="315594" h="316230">
                  <a:moveTo>
                    <a:pt x="214388" y="198488"/>
                  </a:moveTo>
                  <a:lnTo>
                    <a:pt x="210756" y="189318"/>
                  </a:lnTo>
                  <a:lnTo>
                    <a:pt x="206438" y="191566"/>
                  </a:lnTo>
                  <a:lnTo>
                    <a:pt x="206438" y="193814"/>
                  </a:lnTo>
                  <a:lnTo>
                    <a:pt x="205917" y="194856"/>
                  </a:lnTo>
                  <a:lnTo>
                    <a:pt x="205232" y="194678"/>
                  </a:lnTo>
                  <a:lnTo>
                    <a:pt x="205232" y="195021"/>
                  </a:lnTo>
                  <a:lnTo>
                    <a:pt x="204876" y="195199"/>
                  </a:lnTo>
                  <a:lnTo>
                    <a:pt x="204876" y="196062"/>
                  </a:lnTo>
                  <a:lnTo>
                    <a:pt x="204533" y="197104"/>
                  </a:lnTo>
                  <a:lnTo>
                    <a:pt x="205054" y="197967"/>
                  </a:lnTo>
                  <a:lnTo>
                    <a:pt x="207302" y="195897"/>
                  </a:lnTo>
                  <a:lnTo>
                    <a:pt x="207479" y="199872"/>
                  </a:lnTo>
                  <a:lnTo>
                    <a:pt x="209207" y="200037"/>
                  </a:lnTo>
                  <a:lnTo>
                    <a:pt x="214388" y="198488"/>
                  </a:lnTo>
                  <a:close/>
                </a:path>
                <a:path w="315594" h="316230">
                  <a:moveTo>
                    <a:pt x="216471" y="179120"/>
                  </a:moveTo>
                  <a:lnTo>
                    <a:pt x="216357" y="178257"/>
                  </a:lnTo>
                  <a:lnTo>
                    <a:pt x="216306" y="177914"/>
                  </a:lnTo>
                  <a:lnTo>
                    <a:pt x="214909" y="177914"/>
                  </a:lnTo>
                  <a:lnTo>
                    <a:pt x="215430" y="178943"/>
                  </a:lnTo>
                  <a:lnTo>
                    <a:pt x="215430" y="179298"/>
                  </a:lnTo>
                  <a:lnTo>
                    <a:pt x="215252" y="179819"/>
                  </a:lnTo>
                  <a:lnTo>
                    <a:pt x="216471" y="179120"/>
                  </a:lnTo>
                  <a:close/>
                </a:path>
                <a:path w="315594" h="316230">
                  <a:moveTo>
                    <a:pt x="216598" y="177736"/>
                  </a:moveTo>
                  <a:lnTo>
                    <a:pt x="212483" y="173761"/>
                  </a:lnTo>
                  <a:lnTo>
                    <a:pt x="214706" y="177558"/>
                  </a:lnTo>
                  <a:lnTo>
                    <a:pt x="214807" y="177736"/>
                  </a:lnTo>
                  <a:lnTo>
                    <a:pt x="216293" y="177736"/>
                  </a:lnTo>
                  <a:lnTo>
                    <a:pt x="216598" y="177736"/>
                  </a:lnTo>
                  <a:close/>
                </a:path>
                <a:path w="315594" h="316230">
                  <a:moveTo>
                    <a:pt x="217843" y="178943"/>
                  </a:moveTo>
                  <a:lnTo>
                    <a:pt x="217665" y="178257"/>
                  </a:lnTo>
                  <a:lnTo>
                    <a:pt x="217462" y="178257"/>
                  </a:lnTo>
                  <a:lnTo>
                    <a:pt x="216687" y="177914"/>
                  </a:lnTo>
                  <a:lnTo>
                    <a:pt x="217131" y="178257"/>
                  </a:lnTo>
                  <a:lnTo>
                    <a:pt x="217843" y="178943"/>
                  </a:lnTo>
                  <a:close/>
                </a:path>
                <a:path w="315594" h="316230">
                  <a:moveTo>
                    <a:pt x="218122" y="177558"/>
                  </a:moveTo>
                  <a:lnTo>
                    <a:pt x="216636" y="175831"/>
                  </a:lnTo>
                  <a:lnTo>
                    <a:pt x="217665" y="178257"/>
                  </a:lnTo>
                  <a:lnTo>
                    <a:pt x="217843" y="178257"/>
                  </a:lnTo>
                  <a:lnTo>
                    <a:pt x="217843" y="177914"/>
                  </a:lnTo>
                  <a:lnTo>
                    <a:pt x="218122" y="177558"/>
                  </a:lnTo>
                  <a:close/>
                </a:path>
                <a:path w="315594" h="316230">
                  <a:moveTo>
                    <a:pt x="219519" y="175831"/>
                  </a:moveTo>
                  <a:lnTo>
                    <a:pt x="218122" y="177558"/>
                  </a:lnTo>
                  <a:lnTo>
                    <a:pt x="218719" y="178257"/>
                  </a:lnTo>
                  <a:lnTo>
                    <a:pt x="219519" y="175831"/>
                  </a:lnTo>
                  <a:close/>
                </a:path>
                <a:path w="315594" h="316230">
                  <a:moveTo>
                    <a:pt x="221996" y="195033"/>
                  </a:moveTo>
                  <a:lnTo>
                    <a:pt x="219925" y="195376"/>
                  </a:lnTo>
                  <a:lnTo>
                    <a:pt x="217157" y="195897"/>
                  </a:lnTo>
                  <a:lnTo>
                    <a:pt x="215252" y="194856"/>
                  </a:lnTo>
                  <a:lnTo>
                    <a:pt x="215087" y="195541"/>
                  </a:lnTo>
                  <a:lnTo>
                    <a:pt x="215430" y="196062"/>
                  </a:lnTo>
                  <a:lnTo>
                    <a:pt x="215607" y="196761"/>
                  </a:lnTo>
                  <a:lnTo>
                    <a:pt x="217843" y="196761"/>
                  </a:lnTo>
                  <a:lnTo>
                    <a:pt x="220268" y="196926"/>
                  </a:lnTo>
                  <a:lnTo>
                    <a:pt x="221996" y="195033"/>
                  </a:lnTo>
                  <a:close/>
                </a:path>
                <a:path w="315594" h="316230">
                  <a:moveTo>
                    <a:pt x="227012" y="180848"/>
                  </a:moveTo>
                  <a:lnTo>
                    <a:pt x="226669" y="180848"/>
                  </a:lnTo>
                  <a:lnTo>
                    <a:pt x="226326" y="180848"/>
                  </a:lnTo>
                  <a:lnTo>
                    <a:pt x="225971" y="181025"/>
                  </a:lnTo>
                  <a:lnTo>
                    <a:pt x="225806" y="181190"/>
                  </a:lnTo>
                  <a:lnTo>
                    <a:pt x="226834" y="181190"/>
                  </a:lnTo>
                  <a:lnTo>
                    <a:pt x="226669" y="181025"/>
                  </a:lnTo>
                  <a:lnTo>
                    <a:pt x="227012" y="180848"/>
                  </a:lnTo>
                  <a:close/>
                </a:path>
                <a:path w="315594" h="316230">
                  <a:moveTo>
                    <a:pt x="229603" y="181546"/>
                  </a:moveTo>
                  <a:lnTo>
                    <a:pt x="227876" y="179463"/>
                  </a:lnTo>
                  <a:lnTo>
                    <a:pt x="227190" y="181190"/>
                  </a:lnTo>
                  <a:lnTo>
                    <a:pt x="229603" y="181546"/>
                  </a:lnTo>
                  <a:close/>
                </a:path>
                <a:path w="315594" h="316230">
                  <a:moveTo>
                    <a:pt x="234442" y="169964"/>
                  </a:moveTo>
                  <a:lnTo>
                    <a:pt x="231330" y="167881"/>
                  </a:lnTo>
                  <a:lnTo>
                    <a:pt x="229946" y="168059"/>
                  </a:lnTo>
                  <a:lnTo>
                    <a:pt x="230124" y="168402"/>
                  </a:lnTo>
                  <a:lnTo>
                    <a:pt x="230124" y="168922"/>
                  </a:lnTo>
                  <a:lnTo>
                    <a:pt x="230987" y="168922"/>
                  </a:lnTo>
                  <a:lnTo>
                    <a:pt x="230822" y="170649"/>
                  </a:lnTo>
                  <a:lnTo>
                    <a:pt x="231851" y="170827"/>
                  </a:lnTo>
                  <a:lnTo>
                    <a:pt x="232029" y="170827"/>
                  </a:lnTo>
                  <a:lnTo>
                    <a:pt x="231851" y="170649"/>
                  </a:lnTo>
                  <a:lnTo>
                    <a:pt x="232029" y="170649"/>
                  </a:lnTo>
                  <a:lnTo>
                    <a:pt x="234442" y="169964"/>
                  </a:lnTo>
                  <a:close/>
                </a:path>
                <a:path w="315594" h="316230">
                  <a:moveTo>
                    <a:pt x="275590" y="79540"/>
                  </a:moveTo>
                  <a:lnTo>
                    <a:pt x="275082" y="78498"/>
                  </a:lnTo>
                  <a:lnTo>
                    <a:pt x="274383" y="78498"/>
                  </a:lnTo>
                  <a:lnTo>
                    <a:pt x="274726" y="78841"/>
                  </a:lnTo>
                  <a:lnTo>
                    <a:pt x="275247" y="79184"/>
                  </a:lnTo>
                  <a:lnTo>
                    <a:pt x="275590" y="79540"/>
                  </a:lnTo>
                  <a:close/>
                </a:path>
                <a:path w="315594" h="316230">
                  <a:moveTo>
                    <a:pt x="282168" y="84378"/>
                  </a:moveTo>
                  <a:lnTo>
                    <a:pt x="281990" y="84201"/>
                  </a:lnTo>
                  <a:lnTo>
                    <a:pt x="281990" y="83680"/>
                  </a:lnTo>
                  <a:lnTo>
                    <a:pt x="281825" y="84035"/>
                  </a:lnTo>
                  <a:lnTo>
                    <a:pt x="281470" y="84378"/>
                  </a:lnTo>
                  <a:lnTo>
                    <a:pt x="282168" y="84378"/>
                  </a:lnTo>
                  <a:close/>
                </a:path>
                <a:path w="315594" h="316230">
                  <a:moveTo>
                    <a:pt x="282854" y="95440"/>
                  </a:moveTo>
                  <a:lnTo>
                    <a:pt x="282689" y="95097"/>
                  </a:lnTo>
                  <a:lnTo>
                    <a:pt x="282689" y="94754"/>
                  </a:lnTo>
                  <a:lnTo>
                    <a:pt x="282511" y="95097"/>
                  </a:lnTo>
                  <a:lnTo>
                    <a:pt x="282511" y="95262"/>
                  </a:lnTo>
                  <a:lnTo>
                    <a:pt x="282333" y="95440"/>
                  </a:lnTo>
                  <a:lnTo>
                    <a:pt x="282511" y="95783"/>
                  </a:lnTo>
                  <a:lnTo>
                    <a:pt x="282689" y="95783"/>
                  </a:lnTo>
                  <a:lnTo>
                    <a:pt x="282854" y="95440"/>
                  </a:lnTo>
                  <a:close/>
                </a:path>
                <a:path w="315594" h="316230">
                  <a:moveTo>
                    <a:pt x="287489" y="105816"/>
                  </a:moveTo>
                  <a:lnTo>
                    <a:pt x="287375" y="105473"/>
                  </a:lnTo>
                  <a:lnTo>
                    <a:pt x="287007" y="104952"/>
                  </a:lnTo>
                  <a:lnTo>
                    <a:pt x="286143" y="102527"/>
                  </a:lnTo>
                  <a:lnTo>
                    <a:pt x="284060" y="103047"/>
                  </a:lnTo>
                  <a:lnTo>
                    <a:pt x="284873" y="105473"/>
                  </a:lnTo>
                  <a:lnTo>
                    <a:pt x="284937" y="105638"/>
                  </a:lnTo>
                  <a:lnTo>
                    <a:pt x="287007" y="105473"/>
                  </a:lnTo>
                  <a:lnTo>
                    <a:pt x="287489" y="105816"/>
                  </a:lnTo>
                  <a:close/>
                </a:path>
                <a:path w="315594" h="316230">
                  <a:moveTo>
                    <a:pt x="289915" y="107200"/>
                  </a:moveTo>
                  <a:lnTo>
                    <a:pt x="289433" y="107200"/>
                  </a:lnTo>
                  <a:lnTo>
                    <a:pt x="287731" y="105994"/>
                  </a:lnTo>
                  <a:lnTo>
                    <a:pt x="289433" y="108407"/>
                  </a:lnTo>
                  <a:lnTo>
                    <a:pt x="289839" y="107365"/>
                  </a:lnTo>
                  <a:lnTo>
                    <a:pt x="289915" y="107200"/>
                  </a:lnTo>
                  <a:close/>
                </a:path>
                <a:path w="315594" h="316230">
                  <a:moveTo>
                    <a:pt x="295135" y="105816"/>
                  </a:moveTo>
                  <a:lnTo>
                    <a:pt x="291325" y="103225"/>
                  </a:lnTo>
                  <a:lnTo>
                    <a:pt x="291134" y="102527"/>
                  </a:lnTo>
                  <a:lnTo>
                    <a:pt x="291160" y="104089"/>
                  </a:lnTo>
                  <a:lnTo>
                    <a:pt x="290182" y="106502"/>
                  </a:lnTo>
                  <a:lnTo>
                    <a:pt x="289915" y="107200"/>
                  </a:lnTo>
                  <a:lnTo>
                    <a:pt x="291566" y="107200"/>
                  </a:lnTo>
                  <a:lnTo>
                    <a:pt x="291160" y="106502"/>
                  </a:lnTo>
                  <a:lnTo>
                    <a:pt x="292023" y="106502"/>
                  </a:lnTo>
                  <a:lnTo>
                    <a:pt x="292366" y="107200"/>
                  </a:lnTo>
                  <a:lnTo>
                    <a:pt x="295135" y="105816"/>
                  </a:lnTo>
                  <a:close/>
                </a:path>
                <a:path w="315594" h="316230">
                  <a:moveTo>
                    <a:pt x="296341" y="85763"/>
                  </a:moveTo>
                  <a:lnTo>
                    <a:pt x="288048" y="83858"/>
                  </a:lnTo>
                  <a:lnTo>
                    <a:pt x="290461" y="90258"/>
                  </a:lnTo>
                  <a:lnTo>
                    <a:pt x="290461" y="90424"/>
                  </a:lnTo>
                  <a:lnTo>
                    <a:pt x="290639" y="90424"/>
                  </a:lnTo>
                  <a:lnTo>
                    <a:pt x="290804" y="90779"/>
                  </a:lnTo>
                  <a:lnTo>
                    <a:pt x="291668" y="90779"/>
                  </a:lnTo>
                  <a:lnTo>
                    <a:pt x="296341" y="85763"/>
                  </a:lnTo>
                  <a:close/>
                </a:path>
                <a:path w="315594" h="316230">
                  <a:moveTo>
                    <a:pt x="297205" y="96139"/>
                  </a:moveTo>
                  <a:lnTo>
                    <a:pt x="297040" y="96139"/>
                  </a:lnTo>
                  <a:lnTo>
                    <a:pt x="296341" y="96824"/>
                  </a:lnTo>
                  <a:lnTo>
                    <a:pt x="296862" y="96824"/>
                  </a:lnTo>
                  <a:lnTo>
                    <a:pt x="297205" y="96139"/>
                  </a:lnTo>
                  <a:close/>
                </a:path>
                <a:path w="315594" h="316230">
                  <a:moveTo>
                    <a:pt x="298069" y="86448"/>
                  </a:moveTo>
                  <a:lnTo>
                    <a:pt x="297903" y="86448"/>
                  </a:lnTo>
                  <a:lnTo>
                    <a:pt x="297726" y="86106"/>
                  </a:lnTo>
                  <a:lnTo>
                    <a:pt x="297548" y="86106"/>
                  </a:lnTo>
                  <a:lnTo>
                    <a:pt x="297205" y="86283"/>
                  </a:lnTo>
                  <a:lnTo>
                    <a:pt x="297040" y="86448"/>
                  </a:lnTo>
                  <a:lnTo>
                    <a:pt x="296862" y="86448"/>
                  </a:lnTo>
                  <a:lnTo>
                    <a:pt x="297383" y="86969"/>
                  </a:lnTo>
                  <a:lnTo>
                    <a:pt x="298069" y="86448"/>
                  </a:lnTo>
                  <a:close/>
                </a:path>
                <a:path w="315594" h="316230">
                  <a:moveTo>
                    <a:pt x="298932" y="95440"/>
                  </a:moveTo>
                  <a:lnTo>
                    <a:pt x="298767" y="94399"/>
                  </a:lnTo>
                  <a:lnTo>
                    <a:pt x="296341" y="94399"/>
                  </a:lnTo>
                  <a:lnTo>
                    <a:pt x="296862" y="95262"/>
                  </a:lnTo>
                  <a:lnTo>
                    <a:pt x="296926" y="95618"/>
                  </a:lnTo>
                  <a:lnTo>
                    <a:pt x="296900" y="95440"/>
                  </a:lnTo>
                  <a:lnTo>
                    <a:pt x="298932" y="95440"/>
                  </a:lnTo>
                  <a:close/>
                </a:path>
                <a:path w="315594" h="316230">
                  <a:moveTo>
                    <a:pt x="299796" y="10033"/>
                  </a:moveTo>
                  <a:lnTo>
                    <a:pt x="299631" y="6400"/>
                  </a:lnTo>
                  <a:lnTo>
                    <a:pt x="298411" y="3810"/>
                  </a:lnTo>
                  <a:lnTo>
                    <a:pt x="298411" y="7099"/>
                  </a:lnTo>
                  <a:lnTo>
                    <a:pt x="295478" y="4152"/>
                  </a:lnTo>
                  <a:lnTo>
                    <a:pt x="293916" y="4495"/>
                  </a:lnTo>
                  <a:lnTo>
                    <a:pt x="294792" y="5537"/>
                  </a:lnTo>
                  <a:lnTo>
                    <a:pt x="295135" y="6743"/>
                  </a:lnTo>
                  <a:lnTo>
                    <a:pt x="296341" y="7442"/>
                  </a:lnTo>
                  <a:lnTo>
                    <a:pt x="299796" y="10033"/>
                  </a:lnTo>
                  <a:close/>
                </a:path>
                <a:path w="315594" h="316230">
                  <a:moveTo>
                    <a:pt x="302907" y="105638"/>
                  </a:moveTo>
                  <a:lnTo>
                    <a:pt x="301879" y="105117"/>
                  </a:lnTo>
                  <a:lnTo>
                    <a:pt x="299631" y="103746"/>
                  </a:lnTo>
                  <a:lnTo>
                    <a:pt x="300316" y="102362"/>
                  </a:lnTo>
                  <a:lnTo>
                    <a:pt x="299974" y="102362"/>
                  </a:lnTo>
                  <a:lnTo>
                    <a:pt x="299796" y="102184"/>
                  </a:lnTo>
                  <a:lnTo>
                    <a:pt x="299631" y="102184"/>
                  </a:lnTo>
                  <a:lnTo>
                    <a:pt x="298589" y="102527"/>
                  </a:lnTo>
                  <a:lnTo>
                    <a:pt x="297027" y="102527"/>
                  </a:lnTo>
                  <a:lnTo>
                    <a:pt x="296862" y="103911"/>
                  </a:lnTo>
                  <a:lnTo>
                    <a:pt x="297205" y="104254"/>
                  </a:lnTo>
                  <a:lnTo>
                    <a:pt x="297726" y="104254"/>
                  </a:lnTo>
                  <a:lnTo>
                    <a:pt x="298069" y="104775"/>
                  </a:lnTo>
                  <a:lnTo>
                    <a:pt x="297548" y="104952"/>
                  </a:lnTo>
                  <a:lnTo>
                    <a:pt x="297383" y="105473"/>
                  </a:lnTo>
                  <a:lnTo>
                    <a:pt x="297205" y="105816"/>
                  </a:lnTo>
                  <a:lnTo>
                    <a:pt x="299110" y="107365"/>
                  </a:lnTo>
                  <a:lnTo>
                    <a:pt x="300316" y="105994"/>
                  </a:lnTo>
                  <a:lnTo>
                    <a:pt x="302044" y="106680"/>
                  </a:lnTo>
                  <a:lnTo>
                    <a:pt x="302399" y="106337"/>
                  </a:lnTo>
                  <a:lnTo>
                    <a:pt x="302564" y="105994"/>
                  </a:lnTo>
                  <a:lnTo>
                    <a:pt x="302907" y="105638"/>
                  </a:lnTo>
                  <a:close/>
                </a:path>
                <a:path w="315594" h="316230">
                  <a:moveTo>
                    <a:pt x="312077" y="1219"/>
                  </a:moveTo>
                  <a:lnTo>
                    <a:pt x="310349" y="520"/>
                  </a:lnTo>
                  <a:lnTo>
                    <a:pt x="308965" y="0"/>
                  </a:lnTo>
                  <a:lnTo>
                    <a:pt x="309829" y="863"/>
                  </a:lnTo>
                  <a:lnTo>
                    <a:pt x="310692" y="2247"/>
                  </a:lnTo>
                  <a:lnTo>
                    <a:pt x="310349" y="3467"/>
                  </a:lnTo>
                  <a:lnTo>
                    <a:pt x="311035" y="4330"/>
                  </a:lnTo>
                  <a:lnTo>
                    <a:pt x="311734" y="3810"/>
                  </a:lnTo>
                  <a:lnTo>
                    <a:pt x="312077" y="3467"/>
                  </a:lnTo>
                  <a:lnTo>
                    <a:pt x="312077" y="1219"/>
                  </a:lnTo>
                  <a:close/>
                </a:path>
                <a:path w="315594" h="316230">
                  <a:moveTo>
                    <a:pt x="314490" y="12801"/>
                  </a:moveTo>
                  <a:lnTo>
                    <a:pt x="314325" y="12458"/>
                  </a:lnTo>
                  <a:lnTo>
                    <a:pt x="314325" y="12103"/>
                  </a:lnTo>
                  <a:lnTo>
                    <a:pt x="313283" y="11938"/>
                  </a:lnTo>
                  <a:lnTo>
                    <a:pt x="312762" y="12623"/>
                  </a:lnTo>
                  <a:lnTo>
                    <a:pt x="313461" y="13322"/>
                  </a:lnTo>
                  <a:lnTo>
                    <a:pt x="313982" y="13665"/>
                  </a:lnTo>
                  <a:lnTo>
                    <a:pt x="314147" y="13322"/>
                  </a:lnTo>
                  <a:lnTo>
                    <a:pt x="314490" y="13144"/>
                  </a:lnTo>
                  <a:lnTo>
                    <a:pt x="314490" y="12801"/>
                  </a:lnTo>
                  <a:close/>
                </a:path>
                <a:path w="315594" h="316230">
                  <a:moveTo>
                    <a:pt x="315188" y="84201"/>
                  </a:moveTo>
                  <a:lnTo>
                    <a:pt x="313982" y="82994"/>
                  </a:lnTo>
                  <a:lnTo>
                    <a:pt x="313804" y="84378"/>
                  </a:lnTo>
                  <a:lnTo>
                    <a:pt x="314667" y="84378"/>
                  </a:lnTo>
                  <a:lnTo>
                    <a:pt x="315188" y="8420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651685" y="1341373"/>
              <a:ext cx="255904" cy="252095"/>
            </a:xfrm>
            <a:custGeom>
              <a:avLst/>
              <a:gdLst/>
              <a:ahLst/>
              <a:cxnLst/>
              <a:rect l="l" t="t" r="r" b="b"/>
              <a:pathLst>
                <a:path w="255905" h="252094">
                  <a:moveTo>
                    <a:pt x="4673" y="195021"/>
                  </a:moveTo>
                  <a:lnTo>
                    <a:pt x="0" y="191389"/>
                  </a:lnTo>
                  <a:lnTo>
                    <a:pt x="698" y="195021"/>
                  </a:lnTo>
                  <a:lnTo>
                    <a:pt x="1041" y="196405"/>
                  </a:lnTo>
                  <a:lnTo>
                    <a:pt x="2425" y="196405"/>
                  </a:lnTo>
                  <a:lnTo>
                    <a:pt x="4673" y="195021"/>
                  </a:lnTo>
                  <a:close/>
                </a:path>
                <a:path w="255905" h="252094">
                  <a:moveTo>
                    <a:pt x="22479" y="189661"/>
                  </a:moveTo>
                  <a:lnTo>
                    <a:pt x="18846" y="188099"/>
                  </a:lnTo>
                  <a:lnTo>
                    <a:pt x="16776" y="186715"/>
                  </a:lnTo>
                  <a:lnTo>
                    <a:pt x="15392" y="190004"/>
                  </a:lnTo>
                  <a:lnTo>
                    <a:pt x="19024" y="195541"/>
                  </a:lnTo>
                  <a:lnTo>
                    <a:pt x="21958" y="192595"/>
                  </a:lnTo>
                  <a:lnTo>
                    <a:pt x="22479" y="189661"/>
                  </a:lnTo>
                  <a:close/>
                </a:path>
                <a:path w="255905" h="252094">
                  <a:moveTo>
                    <a:pt x="35140" y="182460"/>
                  </a:moveTo>
                  <a:lnTo>
                    <a:pt x="33693" y="179209"/>
                  </a:lnTo>
                  <a:lnTo>
                    <a:pt x="27838" y="182740"/>
                  </a:lnTo>
                  <a:lnTo>
                    <a:pt x="26289" y="183095"/>
                  </a:lnTo>
                  <a:lnTo>
                    <a:pt x="28536" y="185851"/>
                  </a:lnTo>
                  <a:lnTo>
                    <a:pt x="27673" y="186715"/>
                  </a:lnTo>
                  <a:lnTo>
                    <a:pt x="32893" y="186855"/>
                  </a:lnTo>
                  <a:lnTo>
                    <a:pt x="35140" y="182460"/>
                  </a:lnTo>
                  <a:close/>
                </a:path>
                <a:path w="255905" h="252094">
                  <a:moveTo>
                    <a:pt x="35445" y="213525"/>
                  </a:moveTo>
                  <a:lnTo>
                    <a:pt x="27152" y="205219"/>
                  </a:lnTo>
                  <a:lnTo>
                    <a:pt x="28359" y="211785"/>
                  </a:lnTo>
                  <a:lnTo>
                    <a:pt x="28702" y="212826"/>
                  </a:lnTo>
                  <a:lnTo>
                    <a:pt x="28752" y="213169"/>
                  </a:lnTo>
                  <a:lnTo>
                    <a:pt x="28181" y="213347"/>
                  </a:lnTo>
                  <a:lnTo>
                    <a:pt x="21793" y="212140"/>
                  </a:lnTo>
                  <a:lnTo>
                    <a:pt x="30086" y="221640"/>
                  </a:lnTo>
                  <a:lnTo>
                    <a:pt x="29044" y="214731"/>
                  </a:lnTo>
                  <a:lnTo>
                    <a:pt x="29044" y="214210"/>
                  </a:lnTo>
                  <a:lnTo>
                    <a:pt x="29121" y="213626"/>
                  </a:lnTo>
                  <a:lnTo>
                    <a:pt x="29400" y="213347"/>
                  </a:lnTo>
                  <a:lnTo>
                    <a:pt x="35445" y="213525"/>
                  </a:lnTo>
                  <a:close/>
                </a:path>
                <a:path w="255905" h="252094">
                  <a:moveTo>
                    <a:pt x="37007" y="166319"/>
                  </a:moveTo>
                  <a:lnTo>
                    <a:pt x="36144" y="162521"/>
                  </a:lnTo>
                  <a:lnTo>
                    <a:pt x="34759" y="161302"/>
                  </a:lnTo>
                  <a:lnTo>
                    <a:pt x="31991" y="159753"/>
                  </a:lnTo>
                  <a:lnTo>
                    <a:pt x="33197" y="163385"/>
                  </a:lnTo>
                  <a:lnTo>
                    <a:pt x="34404" y="164592"/>
                  </a:lnTo>
                  <a:lnTo>
                    <a:pt x="37007" y="166319"/>
                  </a:lnTo>
                  <a:close/>
                </a:path>
                <a:path w="255905" h="252094">
                  <a:moveTo>
                    <a:pt x="42710" y="191909"/>
                  </a:moveTo>
                  <a:lnTo>
                    <a:pt x="40640" y="188620"/>
                  </a:lnTo>
                  <a:lnTo>
                    <a:pt x="34061" y="186372"/>
                  </a:lnTo>
                  <a:lnTo>
                    <a:pt x="38214" y="194157"/>
                  </a:lnTo>
                  <a:lnTo>
                    <a:pt x="39598" y="197954"/>
                  </a:lnTo>
                  <a:lnTo>
                    <a:pt x="42532" y="194322"/>
                  </a:lnTo>
                  <a:lnTo>
                    <a:pt x="42710" y="191909"/>
                  </a:lnTo>
                  <a:close/>
                </a:path>
                <a:path w="255905" h="252094">
                  <a:moveTo>
                    <a:pt x="55156" y="218706"/>
                  </a:moveTo>
                  <a:lnTo>
                    <a:pt x="52984" y="218706"/>
                  </a:lnTo>
                  <a:lnTo>
                    <a:pt x="54114" y="218363"/>
                  </a:lnTo>
                  <a:lnTo>
                    <a:pt x="46685" y="214210"/>
                  </a:lnTo>
                  <a:lnTo>
                    <a:pt x="47726" y="218363"/>
                  </a:lnTo>
                  <a:lnTo>
                    <a:pt x="48412" y="220268"/>
                  </a:lnTo>
                  <a:lnTo>
                    <a:pt x="49276" y="219570"/>
                  </a:lnTo>
                  <a:lnTo>
                    <a:pt x="50139" y="219570"/>
                  </a:lnTo>
                  <a:lnTo>
                    <a:pt x="50990" y="219316"/>
                  </a:lnTo>
                  <a:lnTo>
                    <a:pt x="50660" y="221640"/>
                  </a:lnTo>
                  <a:lnTo>
                    <a:pt x="51358" y="222681"/>
                  </a:lnTo>
                  <a:lnTo>
                    <a:pt x="54978" y="225793"/>
                  </a:lnTo>
                  <a:lnTo>
                    <a:pt x="55156" y="218706"/>
                  </a:lnTo>
                  <a:close/>
                </a:path>
                <a:path w="255905" h="252094">
                  <a:moveTo>
                    <a:pt x="59486" y="214198"/>
                  </a:moveTo>
                  <a:lnTo>
                    <a:pt x="55333" y="212305"/>
                  </a:lnTo>
                  <a:lnTo>
                    <a:pt x="57924" y="209029"/>
                  </a:lnTo>
                  <a:lnTo>
                    <a:pt x="51701" y="203492"/>
                  </a:lnTo>
                  <a:lnTo>
                    <a:pt x="48412" y="205740"/>
                  </a:lnTo>
                  <a:lnTo>
                    <a:pt x="49110" y="205054"/>
                  </a:lnTo>
                  <a:lnTo>
                    <a:pt x="49453" y="203835"/>
                  </a:lnTo>
                  <a:lnTo>
                    <a:pt x="49276" y="202806"/>
                  </a:lnTo>
                  <a:lnTo>
                    <a:pt x="50139" y="203669"/>
                  </a:lnTo>
                  <a:lnTo>
                    <a:pt x="51003" y="203314"/>
                  </a:lnTo>
                  <a:lnTo>
                    <a:pt x="51866" y="202628"/>
                  </a:lnTo>
                  <a:lnTo>
                    <a:pt x="51358" y="202107"/>
                  </a:lnTo>
                  <a:lnTo>
                    <a:pt x="51701" y="202285"/>
                  </a:lnTo>
                  <a:lnTo>
                    <a:pt x="51701" y="200558"/>
                  </a:lnTo>
                  <a:lnTo>
                    <a:pt x="49618" y="198996"/>
                  </a:lnTo>
                  <a:lnTo>
                    <a:pt x="49110" y="201066"/>
                  </a:lnTo>
                  <a:lnTo>
                    <a:pt x="47409" y="199517"/>
                  </a:lnTo>
                  <a:lnTo>
                    <a:pt x="47891" y="199339"/>
                  </a:lnTo>
                  <a:lnTo>
                    <a:pt x="50317" y="196405"/>
                  </a:lnTo>
                  <a:lnTo>
                    <a:pt x="43395" y="192595"/>
                  </a:lnTo>
                  <a:lnTo>
                    <a:pt x="44945" y="197129"/>
                  </a:lnTo>
                  <a:lnTo>
                    <a:pt x="44818" y="197142"/>
                  </a:lnTo>
                  <a:lnTo>
                    <a:pt x="41668" y="197269"/>
                  </a:lnTo>
                  <a:lnTo>
                    <a:pt x="40119" y="197446"/>
                  </a:lnTo>
                  <a:lnTo>
                    <a:pt x="43053" y="199694"/>
                  </a:lnTo>
                  <a:lnTo>
                    <a:pt x="41668" y="200380"/>
                  </a:lnTo>
                  <a:lnTo>
                    <a:pt x="43815" y="203454"/>
                  </a:lnTo>
                  <a:lnTo>
                    <a:pt x="43573" y="205054"/>
                  </a:lnTo>
                  <a:lnTo>
                    <a:pt x="47548" y="206260"/>
                  </a:lnTo>
                  <a:lnTo>
                    <a:pt x="42710" y="209029"/>
                  </a:lnTo>
                  <a:lnTo>
                    <a:pt x="50139" y="215773"/>
                  </a:lnTo>
                  <a:lnTo>
                    <a:pt x="53606" y="213347"/>
                  </a:lnTo>
                  <a:lnTo>
                    <a:pt x="55664" y="217589"/>
                  </a:lnTo>
                  <a:lnTo>
                    <a:pt x="58610" y="216916"/>
                  </a:lnTo>
                  <a:lnTo>
                    <a:pt x="59486" y="214198"/>
                  </a:lnTo>
                  <a:close/>
                </a:path>
                <a:path w="255905" h="252094">
                  <a:moveTo>
                    <a:pt x="99072" y="233921"/>
                  </a:moveTo>
                  <a:lnTo>
                    <a:pt x="98894" y="233578"/>
                  </a:lnTo>
                  <a:lnTo>
                    <a:pt x="98552" y="233057"/>
                  </a:lnTo>
                  <a:lnTo>
                    <a:pt x="98209" y="232714"/>
                  </a:lnTo>
                  <a:lnTo>
                    <a:pt x="98031" y="233057"/>
                  </a:lnTo>
                  <a:lnTo>
                    <a:pt x="98209" y="234442"/>
                  </a:lnTo>
                  <a:lnTo>
                    <a:pt x="97510" y="234264"/>
                  </a:lnTo>
                  <a:lnTo>
                    <a:pt x="97167" y="236169"/>
                  </a:lnTo>
                  <a:lnTo>
                    <a:pt x="95440" y="236512"/>
                  </a:lnTo>
                  <a:lnTo>
                    <a:pt x="95618" y="238594"/>
                  </a:lnTo>
                  <a:lnTo>
                    <a:pt x="95961" y="239102"/>
                  </a:lnTo>
                  <a:lnTo>
                    <a:pt x="96304" y="239458"/>
                  </a:lnTo>
                  <a:lnTo>
                    <a:pt x="96481" y="239801"/>
                  </a:lnTo>
                  <a:lnTo>
                    <a:pt x="97345" y="239458"/>
                  </a:lnTo>
                  <a:lnTo>
                    <a:pt x="98031" y="239102"/>
                  </a:lnTo>
                  <a:lnTo>
                    <a:pt x="98894" y="239623"/>
                  </a:lnTo>
                  <a:lnTo>
                    <a:pt x="98729" y="238074"/>
                  </a:lnTo>
                  <a:lnTo>
                    <a:pt x="98209" y="236512"/>
                  </a:lnTo>
                  <a:lnTo>
                    <a:pt x="98374" y="235127"/>
                  </a:lnTo>
                  <a:lnTo>
                    <a:pt x="98552" y="234784"/>
                  </a:lnTo>
                  <a:lnTo>
                    <a:pt x="98729" y="234264"/>
                  </a:lnTo>
                  <a:lnTo>
                    <a:pt x="99072" y="233921"/>
                  </a:lnTo>
                  <a:close/>
                </a:path>
                <a:path w="255905" h="252094">
                  <a:moveTo>
                    <a:pt x="99250" y="211785"/>
                  </a:moveTo>
                  <a:lnTo>
                    <a:pt x="99072" y="211277"/>
                  </a:lnTo>
                  <a:lnTo>
                    <a:pt x="98894" y="210578"/>
                  </a:lnTo>
                  <a:lnTo>
                    <a:pt x="98894" y="211099"/>
                  </a:lnTo>
                  <a:lnTo>
                    <a:pt x="98374" y="211442"/>
                  </a:lnTo>
                  <a:lnTo>
                    <a:pt x="98374" y="211963"/>
                  </a:lnTo>
                  <a:lnTo>
                    <a:pt x="98894" y="212483"/>
                  </a:lnTo>
                  <a:lnTo>
                    <a:pt x="99250" y="211785"/>
                  </a:lnTo>
                  <a:close/>
                </a:path>
                <a:path w="255905" h="252094">
                  <a:moveTo>
                    <a:pt x="105041" y="250329"/>
                  </a:moveTo>
                  <a:lnTo>
                    <a:pt x="102870" y="249821"/>
                  </a:lnTo>
                  <a:lnTo>
                    <a:pt x="103047" y="250177"/>
                  </a:lnTo>
                  <a:lnTo>
                    <a:pt x="103657" y="251650"/>
                  </a:lnTo>
                  <a:lnTo>
                    <a:pt x="105041" y="250329"/>
                  </a:lnTo>
                  <a:close/>
                </a:path>
                <a:path w="255905" h="252094">
                  <a:moveTo>
                    <a:pt x="105244" y="160616"/>
                  </a:moveTo>
                  <a:lnTo>
                    <a:pt x="99415" y="154051"/>
                  </a:lnTo>
                  <a:lnTo>
                    <a:pt x="98552" y="156121"/>
                  </a:lnTo>
                  <a:lnTo>
                    <a:pt x="100799" y="158711"/>
                  </a:lnTo>
                  <a:lnTo>
                    <a:pt x="105244" y="160616"/>
                  </a:lnTo>
                  <a:close/>
                </a:path>
                <a:path w="255905" h="252094">
                  <a:moveTo>
                    <a:pt x="105295" y="205397"/>
                  </a:moveTo>
                  <a:lnTo>
                    <a:pt x="104775" y="205397"/>
                  </a:lnTo>
                  <a:lnTo>
                    <a:pt x="104432" y="205054"/>
                  </a:lnTo>
                  <a:lnTo>
                    <a:pt x="104089" y="205397"/>
                  </a:lnTo>
                  <a:lnTo>
                    <a:pt x="100622" y="205740"/>
                  </a:lnTo>
                  <a:lnTo>
                    <a:pt x="102870" y="207810"/>
                  </a:lnTo>
                  <a:lnTo>
                    <a:pt x="104952" y="206781"/>
                  </a:lnTo>
                  <a:lnTo>
                    <a:pt x="104952" y="206260"/>
                  </a:lnTo>
                  <a:lnTo>
                    <a:pt x="104432" y="205740"/>
                  </a:lnTo>
                  <a:lnTo>
                    <a:pt x="105295" y="205397"/>
                  </a:lnTo>
                  <a:close/>
                </a:path>
                <a:path w="255905" h="252094">
                  <a:moveTo>
                    <a:pt x="105638" y="160782"/>
                  </a:moveTo>
                  <a:lnTo>
                    <a:pt x="105244" y="160616"/>
                  </a:lnTo>
                  <a:lnTo>
                    <a:pt x="105524" y="160934"/>
                  </a:lnTo>
                  <a:lnTo>
                    <a:pt x="105638" y="160782"/>
                  </a:lnTo>
                  <a:close/>
                </a:path>
                <a:path w="255905" h="252094">
                  <a:moveTo>
                    <a:pt x="108432" y="247040"/>
                  </a:moveTo>
                  <a:lnTo>
                    <a:pt x="108242" y="247040"/>
                  </a:lnTo>
                  <a:lnTo>
                    <a:pt x="107022" y="248437"/>
                  </a:lnTo>
                  <a:lnTo>
                    <a:pt x="108432" y="247040"/>
                  </a:lnTo>
                  <a:close/>
                </a:path>
                <a:path w="255905" h="252094">
                  <a:moveTo>
                    <a:pt x="113525" y="223202"/>
                  </a:moveTo>
                  <a:lnTo>
                    <a:pt x="112903" y="223202"/>
                  </a:lnTo>
                  <a:lnTo>
                    <a:pt x="113322" y="223697"/>
                  </a:lnTo>
                  <a:lnTo>
                    <a:pt x="113525" y="223202"/>
                  </a:lnTo>
                  <a:close/>
                </a:path>
                <a:path w="255905" h="252094">
                  <a:moveTo>
                    <a:pt x="113766" y="241007"/>
                  </a:moveTo>
                  <a:lnTo>
                    <a:pt x="112903" y="241007"/>
                  </a:lnTo>
                  <a:lnTo>
                    <a:pt x="112966" y="240842"/>
                  </a:lnTo>
                  <a:lnTo>
                    <a:pt x="113080" y="240487"/>
                  </a:lnTo>
                  <a:lnTo>
                    <a:pt x="112560" y="240144"/>
                  </a:lnTo>
                  <a:lnTo>
                    <a:pt x="111861" y="240842"/>
                  </a:lnTo>
                  <a:lnTo>
                    <a:pt x="110998" y="240842"/>
                  </a:lnTo>
                  <a:lnTo>
                    <a:pt x="110312" y="241185"/>
                  </a:lnTo>
                  <a:lnTo>
                    <a:pt x="110312" y="241706"/>
                  </a:lnTo>
                  <a:lnTo>
                    <a:pt x="109969" y="241350"/>
                  </a:lnTo>
                  <a:lnTo>
                    <a:pt x="108064" y="241706"/>
                  </a:lnTo>
                  <a:lnTo>
                    <a:pt x="106680" y="244640"/>
                  </a:lnTo>
                  <a:lnTo>
                    <a:pt x="105295" y="244297"/>
                  </a:lnTo>
                  <a:lnTo>
                    <a:pt x="105295" y="244640"/>
                  </a:lnTo>
                  <a:lnTo>
                    <a:pt x="105295" y="245325"/>
                  </a:lnTo>
                  <a:lnTo>
                    <a:pt x="105117" y="245846"/>
                  </a:lnTo>
                  <a:lnTo>
                    <a:pt x="104775" y="246545"/>
                  </a:lnTo>
                  <a:lnTo>
                    <a:pt x="108242" y="247040"/>
                  </a:lnTo>
                  <a:lnTo>
                    <a:pt x="110312" y="244640"/>
                  </a:lnTo>
                  <a:lnTo>
                    <a:pt x="113766" y="241007"/>
                  </a:lnTo>
                  <a:close/>
                </a:path>
                <a:path w="255905" h="252094">
                  <a:moveTo>
                    <a:pt x="113944" y="230632"/>
                  </a:moveTo>
                  <a:lnTo>
                    <a:pt x="113245" y="229082"/>
                  </a:lnTo>
                  <a:lnTo>
                    <a:pt x="113626" y="228561"/>
                  </a:lnTo>
                  <a:lnTo>
                    <a:pt x="112217" y="228561"/>
                  </a:lnTo>
                  <a:lnTo>
                    <a:pt x="113245" y="230111"/>
                  </a:lnTo>
                  <a:lnTo>
                    <a:pt x="112382" y="231673"/>
                  </a:lnTo>
                  <a:lnTo>
                    <a:pt x="112445" y="232194"/>
                  </a:lnTo>
                  <a:lnTo>
                    <a:pt x="112560" y="233057"/>
                  </a:lnTo>
                  <a:lnTo>
                    <a:pt x="112725" y="233235"/>
                  </a:lnTo>
                  <a:lnTo>
                    <a:pt x="112903" y="233235"/>
                  </a:lnTo>
                  <a:lnTo>
                    <a:pt x="113423" y="232194"/>
                  </a:lnTo>
                  <a:lnTo>
                    <a:pt x="113944" y="230632"/>
                  </a:lnTo>
                  <a:close/>
                </a:path>
                <a:path w="255905" h="252094">
                  <a:moveTo>
                    <a:pt x="113944" y="212305"/>
                  </a:moveTo>
                  <a:lnTo>
                    <a:pt x="112306" y="212686"/>
                  </a:lnTo>
                  <a:lnTo>
                    <a:pt x="112725" y="213004"/>
                  </a:lnTo>
                  <a:lnTo>
                    <a:pt x="113944" y="212305"/>
                  </a:lnTo>
                  <a:close/>
                </a:path>
                <a:path w="255905" h="252094">
                  <a:moveTo>
                    <a:pt x="114808" y="219913"/>
                  </a:moveTo>
                  <a:lnTo>
                    <a:pt x="113042" y="219913"/>
                  </a:lnTo>
                  <a:lnTo>
                    <a:pt x="113220" y="218528"/>
                  </a:lnTo>
                  <a:lnTo>
                    <a:pt x="113258" y="217512"/>
                  </a:lnTo>
                  <a:lnTo>
                    <a:pt x="111747" y="213004"/>
                  </a:lnTo>
                  <a:lnTo>
                    <a:pt x="111696" y="212826"/>
                  </a:lnTo>
                  <a:lnTo>
                    <a:pt x="112306" y="212686"/>
                  </a:lnTo>
                  <a:lnTo>
                    <a:pt x="111340" y="211963"/>
                  </a:lnTo>
                  <a:lnTo>
                    <a:pt x="111340" y="211099"/>
                  </a:lnTo>
                  <a:lnTo>
                    <a:pt x="110998" y="211620"/>
                  </a:lnTo>
                  <a:lnTo>
                    <a:pt x="110655" y="211785"/>
                  </a:lnTo>
                  <a:lnTo>
                    <a:pt x="109969" y="211963"/>
                  </a:lnTo>
                  <a:lnTo>
                    <a:pt x="110070" y="213004"/>
                  </a:lnTo>
                  <a:lnTo>
                    <a:pt x="110134" y="213690"/>
                  </a:lnTo>
                  <a:lnTo>
                    <a:pt x="108750" y="215417"/>
                  </a:lnTo>
                  <a:lnTo>
                    <a:pt x="107365" y="216458"/>
                  </a:lnTo>
                  <a:lnTo>
                    <a:pt x="107467" y="218528"/>
                  </a:lnTo>
                  <a:lnTo>
                    <a:pt x="107543" y="220268"/>
                  </a:lnTo>
                  <a:lnTo>
                    <a:pt x="113030" y="220002"/>
                  </a:lnTo>
                  <a:lnTo>
                    <a:pt x="112953" y="220611"/>
                  </a:lnTo>
                  <a:lnTo>
                    <a:pt x="112903" y="220954"/>
                  </a:lnTo>
                  <a:lnTo>
                    <a:pt x="113995" y="221970"/>
                  </a:lnTo>
                  <a:lnTo>
                    <a:pt x="114808" y="219913"/>
                  </a:lnTo>
                  <a:close/>
                </a:path>
                <a:path w="255905" h="252094">
                  <a:moveTo>
                    <a:pt x="115163" y="177863"/>
                  </a:moveTo>
                  <a:lnTo>
                    <a:pt x="114122" y="176352"/>
                  </a:lnTo>
                  <a:lnTo>
                    <a:pt x="114007" y="176174"/>
                  </a:lnTo>
                  <a:lnTo>
                    <a:pt x="113931" y="175133"/>
                  </a:lnTo>
                  <a:lnTo>
                    <a:pt x="114287" y="173583"/>
                  </a:lnTo>
                  <a:lnTo>
                    <a:pt x="110655" y="169430"/>
                  </a:lnTo>
                  <a:lnTo>
                    <a:pt x="110744" y="170472"/>
                  </a:lnTo>
                  <a:lnTo>
                    <a:pt x="110858" y="171856"/>
                  </a:lnTo>
                  <a:lnTo>
                    <a:pt x="110972" y="173240"/>
                  </a:lnTo>
                  <a:lnTo>
                    <a:pt x="110998" y="173583"/>
                  </a:lnTo>
                  <a:lnTo>
                    <a:pt x="111874" y="175133"/>
                  </a:lnTo>
                  <a:lnTo>
                    <a:pt x="111975" y="175310"/>
                  </a:lnTo>
                  <a:lnTo>
                    <a:pt x="112064" y="175488"/>
                  </a:lnTo>
                  <a:lnTo>
                    <a:pt x="112166" y="175653"/>
                  </a:lnTo>
                  <a:lnTo>
                    <a:pt x="112268" y="175831"/>
                  </a:lnTo>
                  <a:lnTo>
                    <a:pt x="112356" y="175996"/>
                  </a:lnTo>
                  <a:lnTo>
                    <a:pt x="112458" y="176174"/>
                  </a:lnTo>
                  <a:lnTo>
                    <a:pt x="112560" y="176352"/>
                  </a:lnTo>
                  <a:lnTo>
                    <a:pt x="110655" y="175831"/>
                  </a:lnTo>
                  <a:lnTo>
                    <a:pt x="108927" y="175488"/>
                  </a:lnTo>
                  <a:lnTo>
                    <a:pt x="109448" y="176174"/>
                  </a:lnTo>
                  <a:lnTo>
                    <a:pt x="109537" y="176352"/>
                  </a:lnTo>
                  <a:lnTo>
                    <a:pt x="109791" y="176872"/>
                  </a:lnTo>
                  <a:lnTo>
                    <a:pt x="109880" y="177215"/>
                  </a:lnTo>
                  <a:lnTo>
                    <a:pt x="109969" y="177558"/>
                  </a:lnTo>
                  <a:lnTo>
                    <a:pt x="110312" y="178943"/>
                  </a:lnTo>
                  <a:lnTo>
                    <a:pt x="109270" y="180327"/>
                  </a:lnTo>
                  <a:lnTo>
                    <a:pt x="108064" y="180670"/>
                  </a:lnTo>
                  <a:lnTo>
                    <a:pt x="109613" y="183781"/>
                  </a:lnTo>
                  <a:lnTo>
                    <a:pt x="111264" y="177863"/>
                  </a:lnTo>
                  <a:lnTo>
                    <a:pt x="111340" y="177558"/>
                  </a:lnTo>
                  <a:lnTo>
                    <a:pt x="114452" y="180670"/>
                  </a:lnTo>
                  <a:lnTo>
                    <a:pt x="115163" y="177863"/>
                  </a:lnTo>
                  <a:close/>
                </a:path>
                <a:path w="255905" h="252094">
                  <a:moveTo>
                    <a:pt x="115328" y="223202"/>
                  </a:moveTo>
                  <a:lnTo>
                    <a:pt x="113995" y="221970"/>
                  </a:lnTo>
                  <a:lnTo>
                    <a:pt x="113525" y="223202"/>
                  </a:lnTo>
                  <a:lnTo>
                    <a:pt x="115328" y="223202"/>
                  </a:lnTo>
                  <a:close/>
                </a:path>
                <a:path w="255905" h="252094">
                  <a:moveTo>
                    <a:pt x="115938" y="177863"/>
                  </a:moveTo>
                  <a:lnTo>
                    <a:pt x="115328" y="177215"/>
                  </a:lnTo>
                  <a:lnTo>
                    <a:pt x="115239" y="177558"/>
                  </a:lnTo>
                  <a:lnTo>
                    <a:pt x="115163" y="177863"/>
                  </a:lnTo>
                  <a:lnTo>
                    <a:pt x="115900" y="178943"/>
                  </a:lnTo>
                  <a:lnTo>
                    <a:pt x="115938" y="177863"/>
                  </a:lnTo>
                  <a:close/>
                </a:path>
                <a:path w="255905" h="252094">
                  <a:moveTo>
                    <a:pt x="116014" y="226834"/>
                  </a:moveTo>
                  <a:lnTo>
                    <a:pt x="113322" y="223697"/>
                  </a:lnTo>
                  <a:lnTo>
                    <a:pt x="113245" y="223888"/>
                  </a:lnTo>
                  <a:lnTo>
                    <a:pt x="111518" y="224751"/>
                  </a:lnTo>
                  <a:lnTo>
                    <a:pt x="114109" y="227698"/>
                  </a:lnTo>
                  <a:lnTo>
                    <a:pt x="112585" y="228384"/>
                  </a:lnTo>
                  <a:lnTo>
                    <a:pt x="113766" y="228384"/>
                  </a:lnTo>
                  <a:lnTo>
                    <a:pt x="114465" y="228384"/>
                  </a:lnTo>
                  <a:lnTo>
                    <a:pt x="114973" y="228384"/>
                  </a:lnTo>
                  <a:lnTo>
                    <a:pt x="116014" y="226834"/>
                  </a:lnTo>
                  <a:close/>
                </a:path>
                <a:path w="255905" h="252094">
                  <a:moveTo>
                    <a:pt x="117741" y="184988"/>
                  </a:moveTo>
                  <a:lnTo>
                    <a:pt x="116357" y="186715"/>
                  </a:lnTo>
                  <a:lnTo>
                    <a:pt x="116014" y="186207"/>
                  </a:lnTo>
                  <a:lnTo>
                    <a:pt x="115836" y="186372"/>
                  </a:lnTo>
                  <a:lnTo>
                    <a:pt x="115150" y="187236"/>
                  </a:lnTo>
                  <a:lnTo>
                    <a:pt x="116535" y="187413"/>
                  </a:lnTo>
                  <a:lnTo>
                    <a:pt x="117055" y="187413"/>
                  </a:lnTo>
                  <a:lnTo>
                    <a:pt x="117055" y="187236"/>
                  </a:lnTo>
                  <a:lnTo>
                    <a:pt x="116878" y="187071"/>
                  </a:lnTo>
                  <a:lnTo>
                    <a:pt x="117741" y="184988"/>
                  </a:lnTo>
                  <a:close/>
                </a:path>
                <a:path w="255905" h="252094">
                  <a:moveTo>
                    <a:pt x="120332" y="220611"/>
                  </a:moveTo>
                  <a:lnTo>
                    <a:pt x="118084" y="216115"/>
                  </a:lnTo>
                  <a:lnTo>
                    <a:pt x="118084" y="214553"/>
                  </a:lnTo>
                  <a:lnTo>
                    <a:pt x="115493" y="215773"/>
                  </a:lnTo>
                  <a:lnTo>
                    <a:pt x="114655" y="216458"/>
                  </a:lnTo>
                  <a:lnTo>
                    <a:pt x="114503" y="216458"/>
                  </a:lnTo>
                  <a:lnTo>
                    <a:pt x="113588" y="215773"/>
                  </a:lnTo>
                  <a:lnTo>
                    <a:pt x="113360" y="217512"/>
                  </a:lnTo>
                  <a:lnTo>
                    <a:pt x="114579" y="216522"/>
                  </a:lnTo>
                  <a:lnTo>
                    <a:pt x="117221" y="218528"/>
                  </a:lnTo>
                  <a:lnTo>
                    <a:pt x="120332" y="220611"/>
                  </a:lnTo>
                  <a:close/>
                </a:path>
                <a:path w="255905" h="252094">
                  <a:moveTo>
                    <a:pt x="121551" y="212305"/>
                  </a:moveTo>
                  <a:lnTo>
                    <a:pt x="118783" y="208508"/>
                  </a:lnTo>
                  <a:lnTo>
                    <a:pt x="117055" y="207810"/>
                  </a:lnTo>
                  <a:lnTo>
                    <a:pt x="116878" y="208165"/>
                  </a:lnTo>
                  <a:lnTo>
                    <a:pt x="116535" y="208508"/>
                  </a:lnTo>
                  <a:lnTo>
                    <a:pt x="115836" y="208508"/>
                  </a:lnTo>
                  <a:lnTo>
                    <a:pt x="116014" y="210058"/>
                  </a:lnTo>
                  <a:lnTo>
                    <a:pt x="115671" y="210921"/>
                  </a:lnTo>
                  <a:lnTo>
                    <a:pt x="114973" y="211442"/>
                  </a:lnTo>
                  <a:lnTo>
                    <a:pt x="115671" y="211442"/>
                  </a:lnTo>
                  <a:lnTo>
                    <a:pt x="116535" y="211785"/>
                  </a:lnTo>
                  <a:lnTo>
                    <a:pt x="118262" y="212661"/>
                  </a:lnTo>
                  <a:lnTo>
                    <a:pt x="121551" y="212305"/>
                  </a:lnTo>
                  <a:close/>
                </a:path>
                <a:path w="255905" h="252094">
                  <a:moveTo>
                    <a:pt x="121920" y="172021"/>
                  </a:moveTo>
                  <a:lnTo>
                    <a:pt x="121856" y="171856"/>
                  </a:lnTo>
                  <a:lnTo>
                    <a:pt x="121031" y="170472"/>
                  </a:lnTo>
                  <a:lnTo>
                    <a:pt x="120332" y="168910"/>
                  </a:lnTo>
                  <a:lnTo>
                    <a:pt x="115493" y="167017"/>
                  </a:lnTo>
                  <a:lnTo>
                    <a:pt x="121920" y="172021"/>
                  </a:lnTo>
                  <a:close/>
                </a:path>
                <a:path w="255905" h="252094">
                  <a:moveTo>
                    <a:pt x="122072" y="34747"/>
                  </a:moveTo>
                  <a:lnTo>
                    <a:pt x="118605" y="32842"/>
                  </a:lnTo>
                  <a:lnTo>
                    <a:pt x="116192" y="30772"/>
                  </a:lnTo>
                  <a:lnTo>
                    <a:pt x="115493" y="33197"/>
                  </a:lnTo>
                  <a:lnTo>
                    <a:pt x="114973" y="35090"/>
                  </a:lnTo>
                  <a:lnTo>
                    <a:pt x="115671" y="37693"/>
                  </a:lnTo>
                  <a:lnTo>
                    <a:pt x="120510" y="37172"/>
                  </a:lnTo>
                  <a:lnTo>
                    <a:pt x="118262" y="40284"/>
                  </a:lnTo>
                  <a:lnTo>
                    <a:pt x="119468" y="40970"/>
                  </a:lnTo>
                  <a:lnTo>
                    <a:pt x="121031" y="39243"/>
                  </a:lnTo>
                  <a:lnTo>
                    <a:pt x="122072" y="34747"/>
                  </a:lnTo>
                  <a:close/>
                </a:path>
                <a:path w="255905" h="252094">
                  <a:moveTo>
                    <a:pt x="122580" y="172542"/>
                  </a:moveTo>
                  <a:lnTo>
                    <a:pt x="121920" y="172021"/>
                  </a:lnTo>
                  <a:lnTo>
                    <a:pt x="122275" y="172542"/>
                  </a:lnTo>
                  <a:lnTo>
                    <a:pt x="122580" y="172542"/>
                  </a:lnTo>
                  <a:close/>
                </a:path>
                <a:path w="255905" h="252094">
                  <a:moveTo>
                    <a:pt x="124307" y="229768"/>
                  </a:moveTo>
                  <a:lnTo>
                    <a:pt x="123799" y="228219"/>
                  </a:lnTo>
                  <a:lnTo>
                    <a:pt x="122580" y="228041"/>
                  </a:lnTo>
                  <a:lnTo>
                    <a:pt x="120853" y="227520"/>
                  </a:lnTo>
                  <a:lnTo>
                    <a:pt x="121551" y="228739"/>
                  </a:lnTo>
                  <a:lnTo>
                    <a:pt x="122936" y="230111"/>
                  </a:lnTo>
                  <a:lnTo>
                    <a:pt x="123278" y="230987"/>
                  </a:lnTo>
                  <a:lnTo>
                    <a:pt x="123621" y="230466"/>
                  </a:lnTo>
                  <a:lnTo>
                    <a:pt x="124307" y="229768"/>
                  </a:lnTo>
                  <a:close/>
                </a:path>
                <a:path w="255905" h="252094">
                  <a:moveTo>
                    <a:pt x="125006" y="152666"/>
                  </a:moveTo>
                  <a:lnTo>
                    <a:pt x="124091" y="150761"/>
                  </a:lnTo>
                  <a:lnTo>
                    <a:pt x="121564" y="152666"/>
                  </a:lnTo>
                  <a:lnTo>
                    <a:pt x="125006" y="152666"/>
                  </a:lnTo>
                  <a:close/>
                </a:path>
                <a:path w="255905" h="252094">
                  <a:moveTo>
                    <a:pt x="125349" y="150583"/>
                  </a:moveTo>
                  <a:lnTo>
                    <a:pt x="123799" y="149377"/>
                  </a:lnTo>
                  <a:lnTo>
                    <a:pt x="123101" y="148691"/>
                  </a:lnTo>
                  <a:lnTo>
                    <a:pt x="124015" y="150583"/>
                  </a:lnTo>
                  <a:lnTo>
                    <a:pt x="124091" y="150761"/>
                  </a:lnTo>
                  <a:lnTo>
                    <a:pt x="125349" y="150583"/>
                  </a:lnTo>
                  <a:close/>
                </a:path>
                <a:path w="255905" h="252094">
                  <a:moveTo>
                    <a:pt x="126911" y="133985"/>
                  </a:moveTo>
                  <a:lnTo>
                    <a:pt x="126555" y="131051"/>
                  </a:lnTo>
                  <a:lnTo>
                    <a:pt x="122936" y="131394"/>
                  </a:lnTo>
                  <a:lnTo>
                    <a:pt x="124663" y="134340"/>
                  </a:lnTo>
                  <a:lnTo>
                    <a:pt x="125183" y="133477"/>
                  </a:lnTo>
                  <a:lnTo>
                    <a:pt x="126212" y="133819"/>
                  </a:lnTo>
                  <a:lnTo>
                    <a:pt x="126911" y="133985"/>
                  </a:lnTo>
                  <a:close/>
                </a:path>
                <a:path w="255905" h="252094">
                  <a:moveTo>
                    <a:pt x="128638" y="164071"/>
                  </a:moveTo>
                  <a:lnTo>
                    <a:pt x="128117" y="162864"/>
                  </a:lnTo>
                  <a:lnTo>
                    <a:pt x="128384" y="164071"/>
                  </a:lnTo>
                  <a:lnTo>
                    <a:pt x="128460" y="164592"/>
                  </a:lnTo>
                  <a:lnTo>
                    <a:pt x="128638" y="164249"/>
                  </a:lnTo>
                  <a:lnTo>
                    <a:pt x="128638" y="164071"/>
                  </a:lnTo>
                  <a:close/>
                </a:path>
                <a:path w="255905" h="252094">
                  <a:moveTo>
                    <a:pt x="128638" y="12103"/>
                  </a:moveTo>
                  <a:lnTo>
                    <a:pt x="123964" y="11925"/>
                  </a:lnTo>
                  <a:lnTo>
                    <a:pt x="120688" y="13131"/>
                  </a:lnTo>
                  <a:lnTo>
                    <a:pt x="118783" y="11239"/>
                  </a:lnTo>
                  <a:lnTo>
                    <a:pt x="117919" y="13131"/>
                  </a:lnTo>
                  <a:lnTo>
                    <a:pt x="116357" y="13652"/>
                  </a:lnTo>
                  <a:lnTo>
                    <a:pt x="118783" y="16941"/>
                  </a:lnTo>
                  <a:lnTo>
                    <a:pt x="116357" y="17119"/>
                  </a:lnTo>
                  <a:lnTo>
                    <a:pt x="114630" y="17805"/>
                  </a:lnTo>
                  <a:lnTo>
                    <a:pt x="119824" y="23507"/>
                  </a:lnTo>
                  <a:lnTo>
                    <a:pt x="120853" y="21615"/>
                  </a:lnTo>
                  <a:lnTo>
                    <a:pt x="121551" y="20053"/>
                  </a:lnTo>
                  <a:lnTo>
                    <a:pt x="124663" y="21437"/>
                  </a:lnTo>
                  <a:lnTo>
                    <a:pt x="124485" y="19011"/>
                  </a:lnTo>
                  <a:lnTo>
                    <a:pt x="127774" y="18148"/>
                  </a:lnTo>
                  <a:lnTo>
                    <a:pt x="128638" y="12103"/>
                  </a:lnTo>
                  <a:close/>
                </a:path>
                <a:path w="255905" h="252094">
                  <a:moveTo>
                    <a:pt x="129324" y="175133"/>
                  </a:moveTo>
                  <a:lnTo>
                    <a:pt x="128460" y="175133"/>
                  </a:lnTo>
                  <a:lnTo>
                    <a:pt x="127774" y="175310"/>
                  </a:lnTo>
                  <a:lnTo>
                    <a:pt x="125577" y="172021"/>
                  </a:lnTo>
                  <a:lnTo>
                    <a:pt x="125006" y="172021"/>
                  </a:lnTo>
                  <a:lnTo>
                    <a:pt x="124485" y="171856"/>
                  </a:lnTo>
                  <a:lnTo>
                    <a:pt x="123964" y="171157"/>
                  </a:lnTo>
                  <a:lnTo>
                    <a:pt x="122707" y="172885"/>
                  </a:lnTo>
                  <a:lnTo>
                    <a:pt x="122580" y="173062"/>
                  </a:lnTo>
                  <a:lnTo>
                    <a:pt x="122301" y="172605"/>
                  </a:lnTo>
                  <a:lnTo>
                    <a:pt x="119862" y="173062"/>
                  </a:lnTo>
                  <a:lnTo>
                    <a:pt x="118948" y="173240"/>
                  </a:lnTo>
                  <a:lnTo>
                    <a:pt x="116192" y="172885"/>
                  </a:lnTo>
                  <a:lnTo>
                    <a:pt x="116179" y="173240"/>
                  </a:lnTo>
                  <a:lnTo>
                    <a:pt x="116116" y="175310"/>
                  </a:lnTo>
                  <a:lnTo>
                    <a:pt x="116116" y="175488"/>
                  </a:lnTo>
                  <a:lnTo>
                    <a:pt x="116052" y="177863"/>
                  </a:lnTo>
                  <a:lnTo>
                    <a:pt x="116967" y="178943"/>
                  </a:lnTo>
                  <a:lnTo>
                    <a:pt x="117462" y="179463"/>
                  </a:lnTo>
                  <a:lnTo>
                    <a:pt x="118783" y="180848"/>
                  </a:lnTo>
                  <a:lnTo>
                    <a:pt x="118021" y="184645"/>
                  </a:lnTo>
                  <a:lnTo>
                    <a:pt x="117919" y="185166"/>
                  </a:lnTo>
                  <a:lnTo>
                    <a:pt x="118440" y="184645"/>
                  </a:lnTo>
                  <a:lnTo>
                    <a:pt x="119126" y="184988"/>
                  </a:lnTo>
                  <a:lnTo>
                    <a:pt x="119126" y="181356"/>
                  </a:lnTo>
                  <a:lnTo>
                    <a:pt x="121894" y="179463"/>
                  </a:lnTo>
                  <a:lnTo>
                    <a:pt x="125349" y="179806"/>
                  </a:lnTo>
                  <a:lnTo>
                    <a:pt x="127254" y="179806"/>
                  </a:lnTo>
                  <a:lnTo>
                    <a:pt x="125590" y="176352"/>
                  </a:lnTo>
                  <a:lnTo>
                    <a:pt x="125514" y="176174"/>
                  </a:lnTo>
                  <a:lnTo>
                    <a:pt x="125425" y="175996"/>
                  </a:lnTo>
                  <a:lnTo>
                    <a:pt x="125349" y="175831"/>
                  </a:lnTo>
                  <a:lnTo>
                    <a:pt x="125260" y="175653"/>
                  </a:lnTo>
                  <a:lnTo>
                    <a:pt x="125183" y="175488"/>
                  </a:lnTo>
                  <a:lnTo>
                    <a:pt x="127939" y="175653"/>
                  </a:lnTo>
                  <a:lnTo>
                    <a:pt x="128460" y="175996"/>
                  </a:lnTo>
                  <a:lnTo>
                    <a:pt x="128803" y="176352"/>
                  </a:lnTo>
                  <a:lnTo>
                    <a:pt x="128981" y="176174"/>
                  </a:lnTo>
                  <a:lnTo>
                    <a:pt x="129095" y="175831"/>
                  </a:lnTo>
                  <a:lnTo>
                    <a:pt x="129209" y="175488"/>
                  </a:lnTo>
                  <a:lnTo>
                    <a:pt x="129324" y="175133"/>
                  </a:lnTo>
                  <a:close/>
                </a:path>
                <a:path w="255905" h="252094">
                  <a:moveTo>
                    <a:pt x="129590" y="158711"/>
                  </a:moveTo>
                  <a:lnTo>
                    <a:pt x="128981" y="157505"/>
                  </a:lnTo>
                  <a:lnTo>
                    <a:pt x="125691" y="156806"/>
                  </a:lnTo>
                  <a:lnTo>
                    <a:pt x="120167" y="153695"/>
                  </a:lnTo>
                  <a:lnTo>
                    <a:pt x="121564" y="152666"/>
                  </a:lnTo>
                  <a:lnTo>
                    <a:pt x="119468" y="152666"/>
                  </a:lnTo>
                  <a:lnTo>
                    <a:pt x="117398" y="150241"/>
                  </a:lnTo>
                  <a:lnTo>
                    <a:pt x="117627" y="151968"/>
                  </a:lnTo>
                  <a:lnTo>
                    <a:pt x="117741" y="152831"/>
                  </a:lnTo>
                  <a:lnTo>
                    <a:pt x="114808" y="152488"/>
                  </a:lnTo>
                  <a:lnTo>
                    <a:pt x="114719" y="152831"/>
                  </a:lnTo>
                  <a:lnTo>
                    <a:pt x="114287" y="154559"/>
                  </a:lnTo>
                  <a:lnTo>
                    <a:pt x="114122" y="155600"/>
                  </a:lnTo>
                  <a:lnTo>
                    <a:pt x="114046" y="156121"/>
                  </a:lnTo>
                  <a:lnTo>
                    <a:pt x="113944" y="156806"/>
                  </a:lnTo>
                  <a:lnTo>
                    <a:pt x="108229" y="151968"/>
                  </a:lnTo>
                  <a:lnTo>
                    <a:pt x="109448" y="155600"/>
                  </a:lnTo>
                  <a:lnTo>
                    <a:pt x="109829" y="156641"/>
                  </a:lnTo>
                  <a:lnTo>
                    <a:pt x="109893" y="156806"/>
                  </a:lnTo>
                  <a:lnTo>
                    <a:pt x="110477" y="158369"/>
                  </a:lnTo>
                  <a:lnTo>
                    <a:pt x="107721" y="158026"/>
                  </a:lnTo>
                  <a:lnTo>
                    <a:pt x="106857" y="157162"/>
                  </a:lnTo>
                  <a:lnTo>
                    <a:pt x="105981" y="157162"/>
                  </a:lnTo>
                  <a:lnTo>
                    <a:pt x="105473" y="156641"/>
                  </a:lnTo>
                  <a:lnTo>
                    <a:pt x="105587" y="157505"/>
                  </a:lnTo>
                  <a:lnTo>
                    <a:pt x="105702" y="158369"/>
                  </a:lnTo>
                  <a:lnTo>
                    <a:pt x="105918" y="159918"/>
                  </a:lnTo>
                  <a:lnTo>
                    <a:pt x="106045" y="160782"/>
                  </a:lnTo>
                  <a:lnTo>
                    <a:pt x="106159" y="161658"/>
                  </a:lnTo>
                  <a:lnTo>
                    <a:pt x="105524" y="160934"/>
                  </a:lnTo>
                  <a:lnTo>
                    <a:pt x="105003" y="161658"/>
                  </a:lnTo>
                  <a:lnTo>
                    <a:pt x="104876" y="161823"/>
                  </a:lnTo>
                  <a:lnTo>
                    <a:pt x="102704" y="164769"/>
                  </a:lnTo>
                  <a:lnTo>
                    <a:pt x="104089" y="165798"/>
                  </a:lnTo>
                  <a:lnTo>
                    <a:pt x="105117" y="167017"/>
                  </a:lnTo>
                  <a:lnTo>
                    <a:pt x="106337" y="167017"/>
                  </a:lnTo>
                  <a:lnTo>
                    <a:pt x="106286" y="165633"/>
                  </a:lnTo>
                  <a:lnTo>
                    <a:pt x="106159" y="161823"/>
                  </a:lnTo>
                  <a:lnTo>
                    <a:pt x="106895" y="162687"/>
                  </a:lnTo>
                  <a:lnTo>
                    <a:pt x="110312" y="166662"/>
                  </a:lnTo>
                  <a:lnTo>
                    <a:pt x="110312" y="168224"/>
                  </a:lnTo>
                  <a:lnTo>
                    <a:pt x="110312" y="168389"/>
                  </a:lnTo>
                  <a:lnTo>
                    <a:pt x="110998" y="168224"/>
                  </a:lnTo>
                  <a:lnTo>
                    <a:pt x="111861" y="168389"/>
                  </a:lnTo>
                  <a:lnTo>
                    <a:pt x="112560" y="168744"/>
                  </a:lnTo>
                  <a:lnTo>
                    <a:pt x="114630" y="166319"/>
                  </a:lnTo>
                  <a:lnTo>
                    <a:pt x="117919" y="166319"/>
                  </a:lnTo>
                  <a:lnTo>
                    <a:pt x="118745" y="162864"/>
                  </a:lnTo>
                  <a:lnTo>
                    <a:pt x="118783" y="162687"/>
                  </a:lnTo>
                  <a:lnTo>
                    <a:pt x="122415" y="164071"/>
                  </a:lnTo>
                  <a:lnTo>
                    <a:pt x="122936" y="165633"/>
                  </a:lnTo>
                  <a:lnTo>
                    <a:pt x="124307" y="162001"/>
                  </a:lnTo>
                  <a:lnTo>
                    <a:pt x="127571" y="161061"/>
                  </a:lnTo>
                  <a:lnTo>
                    <a:pt x="128066" y="162687"/>
                  </a:lnTo>
                  <a:lnTo>
                    <a:pt x="127939" y="160959"/>
                  </a:lnTo>
                  <a:lnTo>
                    <a:pt x="129527" y="160934"/>
                  </a:lnTo>
                  <a:lnTo>
                    <a:pt x="129590" y="158711"/>
                  </a:lnTo>
                  <a:close/>
                </a:path>
                <a:path w="255905" h="252094">
                  <a:moveTo>
                    <a:pt x="131406" y="221996"/>
                  </a:moveTo>
                  <a:lnTo>
                    <a:pt x="125691" y="219913"/>
                  </a:lnTo>
                  <a:lnTo>
                    <a:pt x="128981" y="216281"/>
                  </a:lnTo>
                  <a:lnTo>
                    <a:pt x="126047" y="213004"/>
                  </a:lnTo>
                  <a:lnTo>
                    <a:pt x="124142" y="213004"/>
                  </a:lnTo>
                  <a:lnTo>
                    <a:pt x="124828" y="220611"/>
                  </a:lnTo>
                  <a:lnTo>
                    <a:pt x="128117" y="221818"/>
                  </a:lnTo>
                  <a:lnTo>
                    <a:pt x="125869" y="226999"/>
                  </a:lnTo>
                  <a:lnTo>
                    <a:pt x="126047" y="226834"/>
                  </a:lnTo>
                  <a:lnTo>
                    <a:pt x="126390" y="226656"/>
                  </a:lnTo>
                  <a:lnTo>
                    <a:pt x="126733" y="226314"/>
                  </a:lnTo>
                  <a:lnTo>
                    <a:pt x="126911" y="225450"/>
                  </a:lnTo>
                  <a:lnTo>
                    <a:pt x="127774" y="225793"/>
                  </a:lnTo>
                  <a:lnTo>
                    <a:pt x="128295" y="225450"/>
                  </a:lnTo>
                  <a:lnTo>
                    <a:pt x="129324" y="224243"/>
                  </a:lnTo>
                  <a:lnTo>
                    <a:pt x="130365" y="223202"/>
                  </a:lnTo>
                  <a:lnTo>
                    <a:pt x="131406" y="221996"/>
                  </a:lnTo>
                  <a:close/>
                </a:path>
                <a:path w="255905" h="252094">
                  <a:moveTo>
                    <a:pt x="131699" y="187071"/>
                  </a:moveTo>
                  <a:lnTo>
                    <a:pt x="131051" y="186550"/>
                  </a:lnTo>
                  <a:lnTo>
                    <a:pt x="130022" y="186029"/>
                  </a:lnTo>
                  <a:lnTo>
                    <a:pt x="128295" y="184302"/>
                  </a:lnTo>
                  <a:lnTo>
                    <a:pt x="128079" y="186029"/>
                  </a:lnTo>
                  <a:lnTo>
                    <a:pt x="128003" y="186550"/>
                  </a:lnTo>
                  <a:lnTo>
                    <a:pt x="127939" y="187071"/>
                  </a:lnTo>
                  <a:lnTo>
                    <a:pt x="131699" y="187071"/>
                  </a:lnTo>
                  <a:close/>
                </a:path>
                <a:path w="255905" h="252094">
                  <a:moveTo>
                    <a:pt x="132054" y="187934"/>
                  </a:moveTo>
                  <a:lnTo>
                    <a:pt x="131914" y="187236"/>
                  </a:lnTo>
                  <a:lnTo>
                    <a:pt x="128460" y="187236"/>
                  </a:lnTo>
                  <a:lnTo>
                    <a:pt x="129159" y="187934"/>
                  </a:lnTo>
                  <a:lnTo>
                    <a:pt x="132054" y="187934"/>
                  </a:lnTo>
                  <a:close/>
                </a:path>
                <a:path w="255905" h="252094">
                  <a:moveTo>
                    <a:pt x="133134" y="208165"/>
                  </a:moveTo>
                  <a:lnTo>
                    <a:pt x="132219" y="206451"/>
                  </a:lnTo>
                  <a:lnTo>
                    <a:pt x="131572" y="206946"/>
                  </a:lnTo>
                  <a:lnTo>
                    <a:pt x="131406" y="207645"/>
                  </a:lnTo>
                  <a:lnTo>
                    <a:pt x="132486" y="209194"/>
                  </a:lnTo>
                  <a:lnTo>
                    <a:pt x="132613" y="209372"/>
                  </a:lnTo>
                  <a:lnTo>
                    <a:pt x="133134" y="208165"/>
                  </a:lnTo>
                  <a:close/>
                </a:path>
                <a:path w="255905" h="252094">
                  <a:moveTo>
                    <a:pt x="133184" y="189318"/>
                  </a:moveTo>
                  <a:lnTo>
                    <a:pt x="132270" y="188963"/>
                  </a:lnTo>
                  <a:lnTo>
                    <a:pt x="132092" y="188099"/>
                  </a:lnTo>
                  <a:lnTo>
                    <a:pt x="130187" y="188099"/>
                  </a:lnTo>
                  <a:lnTo>
                    <a:pt x="131749" y="188963"/>
                  </a:lnTo>
                  <a:lnTo>
                    <a:pt x="132613" y="189661"/>
                  </a:lnTo>
                  <a:lnTo>
                    <a:pt x="132702" y="189484"/>
                  </a:lnTo>
                  <a:lnTo>
                    <a:pt x="132791" y="189318"/>
                  </a:lnTo>
                  <a:lnTo>
                    <a:pt x="133184" y="189318"/>
                  </a:lnTo>
                  <a:close/>
                </a:path>
                <a:path w="255905" h="252094">
                  <a:moveTo>
                    <a:pt x="133718" y="204355"/>
                  </a:moveTo>
                  <a:lnTo>
                    <a:pt x="133591" y="203263"/>
                  </a:lnTo>
                  <a:lnTo>
                    <a:pt x="131749" y="205562"/>
                  </a:lnTo>
                  <a:lnTo>
                    <a:pt x="132219" y="206451"/>
                  </a:lnTo>
                  <a:lnTo>
                    <a:pt x="133604" y="205397"/>
                  </a:lnTo>
                  <a:lnTo>
                    <a:pt x="133718" y="204355"/>
                  </a:lnTo>
                  <a:close/>
                </a:path>
                <a:path w="255905" h="252094">
                  <a:moveTo>
                    <a:pt x="133819" y="146265"/>
                  </a:moveTo>
                  <a:lnTo>
                    <a:pt x="133477" y="145224"/>
                  </a:lnTo>
                  <a:lnTo>
                    <a:pt x="132270" y="144881"/>
                  </a:lnTo>
                  <a:lnTo>
                    <a:pt x="131572" y="142113"/>
                  </a:lnTo>
                  <a:lnTo>
                    <a:pt x="132791" y="141071"/>
                  </a:lnTo>
                  <a:lnTo>
                    <a:pt x="132791" y="140728"/>
                  </a:lnTo>
                  <a:lnTo>
                    <a:pt x="130365" y="140906"/>
                  </a:lnTo>
                  <a:lnTo>
                    <a:pt x="127431" y="143675"/>
                  </a:lnTo>
                  <a:lnTo>
                    <a:pt x="126047" y="140563"/>
                  </a:lnTo>
                  <a:lnTo>
                    <a:pt x="125691" y="141427"/>
                  </a:lnTo>
                  <a:lnTo>
                    <a:pt x="126911" y="142811"/>
                  </a:lnTo>
                  <a:lnTo>
                    <a:pt x="127076" y="143840"/>
                  </a:lnTo>
                  <a:lnTo>
                    <a:pt x="129844" y="145567"/>
                  </a:lnTo>
                  <a:lnTo>
                    <a:pt x="127596" y="147472"/>
                  </a:lnTo>
                  <a:lnTo>
                    <a:pt x="129324" y="149555"/>
                  </a:lnTo>
                  <a:lnTo>
                    <a:pt x="131051" y="151447"/>
                  </a:lnTo>
                  <a:lnTo>
                    <a:pt x="126555" y="150761"/>
                  </a:lnTo>
                  <a:lnTo>
                    <a:pt x="127076" y="152311"/>
                  </a:lnTo>
                  <a:lnTo>
                    <a:pt x="127774" y="153530"/>
                  </a:lnTo>
                  <a:lnTo>
                    <a:pt x="128295" y="153695"/>
                  </a:lnTo>
                  <a:lnTo>
                    <a:pt x="128803" y="153695"/>
                  </a:lnTo>
                  <a:lnTo>
                    <a:pt x="128460" y="151803"/>
                  </a:lnTo>
                  <a:lnTo>
                    <a:pt x="131572" y="152831"/>
                  </a:lnTo>
                  <a:lnTo>
                    <a:pt x="132956" y="153352"/>
                  </a:lnTo>
                  <a:lnTo>
                    <a:pt x="132613" y="153009"/>
                  </a:lnTo>
                  <a:lnTo>
                    <a:pt x="132270" y="153009"/>
                  </a:lnTo>
                  <a:lnTo>
                    <a:pt x="132092" y="152488"/>
                  </a:lnTo>
                  <a:lnTo>
                    <a:pt x="131051" y="150241"/>
                  </a:lnTo>
                  <a:lnTo>
                    <a:pt x="131749" y="147993"/>
                  </a:lnTo>
                  <a:lnTo>
                    <a:pt x="133654" y="148336"/>
                  </a:lnTo>
                  <a:lnTo>
                    <a:pt x="133819" y="147307"/>
                  </a:lnTo>
                  <a:lnTo>
                    <a:pt x="133819" y="146265"/>
                  </a:lnTo>
                  <a:close/>
                </a:path>
                <a:path w="255905" h="252094">
                  <a:moveTo>
                    <a:pt x="134340" y="37515"/>
                  </a:moveTo>
                  <a:lnTo>
                    <a:pt x="133819" y="35445"/>
                  </a:lnTo>
                  <a:lnTo>
                    <a:pt x="131406" y="37172"/>
                  </a:lnTo>
                  <a:lnTo>
                    <a:pt x="133654" y="38036"/>
                  </a:lnTo>
                  <a:lnTo>
                    <a:pt x="134340" y="37515"/>
                  </a:lnTo>
                  <a:close/>
                </a:path>
                <a:path w="255905" h="252094">
                  <a:moveTo>
                    <a:pt x="134861" y="195224"/>
                  </a:moveTo>
                  <a:lnTo>
                    <a:pt x="134162" y="194157"/>
                  </a:lnTo>
                  <a:lnTo>
                    <a:pt x="134531" y="196964"/>
                  </a:lnTo>
                  <a:lnTo>
                    <a:pt x="134645" y="197904"/>
                  </a:lnTo>
                  <a:lnTo>
                    <a:pt x="134861" y="197904"/>
                  </a:lnTo>
                  <a:lnTo>
                    <a:pt x="134861" y="195224"/>
                  </a:lnTo>
                  <a:close/>
                </a:path>
                <a:path w="255905" h="252094">
                  <a:moveTo>
                    <a:pt x="136652" y="190373"/>
                  </a:moveTo>
                  <a:lnTo>
                    <a:pt x="134162" y="189826"/>
                  </a:lnTo>
                  <a:lnTo>
                    <a:pt x="134569" y="190373"/>
                  </a:lnTo>
                  <a:lnTo>
                    <a:pt x="134645" y="191566"/>
                  </a:lnTo>
                  <a:lnTo>
                    <a:pt x="134937" y="191566"/>
                  </a:lnTo>
                  <a:lnTo>
                    <a:pt x="136652" y="190373"/>
                  </a:lnTo>
                  <a:close/>
                </a:path>
                <a:path w="255905" h="252094">
                  <a:moveTo>
                    <a:pt x="137109" y="119989"/>
                  </a:moveTo>
                  <a:lnTo>
                    <a:pt x="136118" y="119989"/>
                  </a:lnTo>
                  <a:lnTo>
                    <a:pt x="136588" y="120510"/>
                  </a:lnTo>
                  <a:lnTo>
                    <a:pt x="136436" y="120332"/>
                  </a:lnTo>
                  <a:lnTo>
                    <a:pt x="137109" y="120332"/>
                  </a:lnTo>
                  <a:lnTo>
                    <a:pt x="137109" y="119989"/>
                  </a:lnTo>
                  <a:close/>
                </a:path>
                <a:path w="255905" h="252094">
                  <a:moveTo>
                    <a:pt x="137629" y="121018"/>
                  </a:moveTo>
                  <a:lnTo>
                    <a:pt x="137287" y="120853"/>
                  </a:lnTo>
                  <a:lnTo>
                    <a:pt x="137452" y="120853"/>
                  </a:lnTo>
                  <a:lnTo>
                    <a:pt x="137452" y="120510"/>
                  </a:lnTo>
                  <a:lnTo>
                    <a:pt x="136588" y="120510"/>
                  </a:lnTo>
                  <a:lnTo>
                    <a:pt x="137274" y="120853"/>
                  </a:lnTo>
                  <a:lnTo>
                    <a:pt x="137629" y="121018"/>
                  </a:lnTo>
                  <a:close/>
                </a:path>
                <a:path w="255905" h="252094">
                  <a:moveTo>
                    <a:pt x="138150" y="190703"/>
                  </a:moveTo>
                  <a:lnTo>
                    <a:pt x="137439" y="189826"/>
                  </a:lnTo>
                  <a:lnTo>
                    <a:pt x="136652" y="190373"/>
                  </a:lnTo>
                  <a:lnTo>
                    <a:pt x="138150" y="190703"/>
                  </a:lnTo>
                  <a:close/>
                </a:path>
                <a:path w="255905" h="252094">
                  <a:moveTo>
                    <a:pt x="138315" y="201764"/>
                  </a:moveTo>
                  <a:lnTo>
                    <a:pt x="138150" y="201764"/>
                  </a:lnTo>
                  <a:lnTo>
                    <a:pt x="137909" y="202107"/>
                  </a:lnTo>
                  <a:lnTo>
                    <a:pt x="137795" y="202285"/>
                  </a:lnTo>
                  <a:lnTo>
                    <a:pt x="137274" y="202806"/>
                  </a:lnTo>
                  <a:lnTo>
                    <a:pt x="136245" y="202628"/>
                  </a:lnTo>
                  <a:lnTo>
                    <a:pt x="135547" y="202107"/>
                  </a:lnTo>
                  <a:lnTo>
                    <a:pt x="134683" y="201422"/>
                  </a:lnTo>
                  <a:lnTo>
                    <a:pt x="133819" y="200558"/>
                  </a:lnTo>
                  <a:lnTo>
                    <a:pt x="134340" y="200037"/>
                  </a:lnTo>
                  <a:lnTo>
                    <a:pt x="133997" y="199339"/>
                  </a:lnTo>
                  <a:lnTo>
                    <a:pt x="133248" y="198310"/>
                  </a:lnTo>
                  <a:lnTo>
                    <a:pt x="133134" y="198132"/>
                  </a:lnTo>
                  <a:lnTo>
                    <a:pt x="134645" y="197904"/>
                  </a:lnTo>
                  <a:lnTo>
                    <a:pt x="131051" y="197091"/>
                  </a:lnTo>
                  <a:lnTo>
                    <a:pt x="130708" y="197446"/>
                  </a:lnTo>
                  <a:lnTo>
                    <a:pt x="131572" y="198310"/>
                  </a:lnTo>
                  <a:lnTo>
                    <a:pt x="133299" y="200901"/>
                  </a:lnTo>
                  <a:lnTo>
                    <a:pt x="133413" y="201764"/>
                  </a:lnTo>
                  <a:lnTo>
                    <a:pt x="133527" y="202806"/>
                  </a:lnTo>
                  <a:lnTo>
                    <a:pt x="133553" y="202971"/>
                  </a:lnTo>
                  <a:lnTo>
                    <a:pt x="133591" y="203263"/>
                  </a:lnTo>
                  <a:lnTo>
                    <a:pt x="133819" y="202971"/>
                  </a:lnTo>
                  <a:lnTo>
                    <a:pt x="136245" y="205219"/>
                  </a:lnTo>
                  <a:lnTo>
                    <a:pt x="137121" y="204584"/>
                  </a:lnTo>
                  <a:lnTo>
                    <a:pt x="138315" y="201764"/>
                  </a:lnTo>
                  <a:close/>
                </a:path>
                <a:path w="255905" h="252094">
                  <a:moveTo>
                    <a:pt x="138315" y="195884"/>
                  </a:moveTo>
                  <a:lnTo>
                    <a:pt x="134658" y="191719"/>
                  </a:lnTo>
                  <a:lnTo>
                    <a:pt x="134683" y="192087"/>
                  </a:lnTo>
                  <a:lnTo>
                    <a:pt x="133997" y="191566"/>
                  </a:lnTo>
                  <a:lnTo>
                    <a:pt x="134200" y="192087"/>
                  </a:lnTo>
                  <a:lnTo>
                    <a:pt x="134861" y="193814"/>
                  </a:lnTo>
                  <a:lnTo>
                    <a:pt x="134861" y="195224"/>
                  </a:lnTo>
                  <a:lnTo>
                    <a:pt x="137972" y="200037"/>
                  </a:lnTo>
                  <a:lnTo>
                    <a:pt x="138023" y="199339"/>
                  </a:lnTo>
                  <a:lnTo>
                    <a:pt x="138112" y="198310"/>
                  </a:lnTo>
                  <a:lnTo>
                    <a:pt x="138214" y="197091"/>
                  </a:lnTo>
                  <a:lnTo>
                    <a:pt x="138315" y="195884"/>
                  </a:lnTo>
                  <a:close/>
                </a:path>
                <a:path w="255905" h="252094">
                  <a:moveTo>
                    <a:pt x="138315" y="117563"/>
                  </a:moveTo>
                  <a:lnTo>
                    <a:pt x="137629" y="116878"/>
                  </a:lnTo>
                  <a:lnTo>
                    <a:pt x="136766" y="115836"/>
                  </a:lnTo>
                  <a:lnTo>
                    <a:pt x="136766" y="114973"/>
                  </a:lnTo>
                  <a:lnTo>
                    <a:pt x="135039" y="115658"/>
                  </a:lnTo>
                  <a:lnTo>
                    <a:pt x="134683" y="112382"/>
                  </a:lnTo>
                  <a:lnTo>
                    <a:pt x="132956" y="112026"/>
                  </a:lnTo>
                  <a:lnTo>
                    <a:pt x="131572" y="110134"/>
                  </a:lnTo>
                  <a:lnTo>
                    <a:pt x="131432" y="112026"/>
                  </a:lnTo>
                  <a:lnTo>
                    <a:pt x="131406" y="112382"/>
                  </a:lnTo>
                  <a:lnTo>
                    <a:pt x="133134" y="112382"/>
                  </a:lnTo>
                  <a:lnTo>
                    <a:pt x="133654" y="114795"/>
                  </a:lnTo>
                  <a:lnTo>
                    <a:pt x="134404" y="115658"/>
                  </a:lnTo>
                  <a:lnTo>
                    <a:pt x="135902" y="117386"/>
                  </a:lnTo>
                  <a:lnTo>
                    <a:pt x="135001" y="118732"/>
                  </a:lnTo>
                  <a:lnTo>
                    <a:pt x="135966" y="119811"/>
                  </a:lnTo>
                  <a:lnTo>
                    <a:pt x="137274" y="119634"/>
                  </a:lnTo>
                  <a:lnTo>
                    <a:pt x="138315" y="117563"/>
                  </a:lnTo>
                  <a:close/>
                </a:path>
                <a:path w="255905" h="252094">
                  <a:moveTo>
                    <a:pt x="138760" y="204952"/>
                  </a:moveTo>
                  <a:lnTo>
                    <a:pt x="137452" y="204355"/>
                  </a:lnTo>
                  <a:lnTo>
                    <a:pt x="137121" y="204584"/>
                  </a:lnTo>
                  <a:lnTo>
                    <a:pt x="136969" y="204952"/>
                  </a:lnTo>
                  <a:lnTo>
                    <a:pt x="138760" y="204952"/>
                  </a:lnTo>
                  <a:close/>
                </a:path>
                <a:path w="255905" h="252094">
                  <a:moveTo>
                    <a:pt x="138760" y="188925"/>
                  </a:moveTo>
                  <a:lnTo>
                    <a:pt x="138493" y="184823"/>
                  </a:lnTo>
                  <a:lnTo>
                    <a:pt x="134518" y="183959"/>
                  </a:lnTo>
                  <a:lnTo>
                    <a:pt x="132791" y="184124"/>
                  </a:lnTo>
                  <a:lnTo>
                    <a:pt x="137439" y="189826"/>
                  </a:lnTo>
                  <a:lnTo>
                    <a:pt x="138760" y="188925"/>
                  </a:lnTo>
                  <a:close/>
                </a:path>
                <a:path w="255905" h="252094">
                  <a:moveTo>
                    <a:pt x="139877" y="23685"/>
                  </a:moveTo>
                  <a:lnTo>
                    <a:pt x="138658" y="21437"/>
                  </a:lnTo>
                  <a:lnTo>
                    <a:pt x="135039" y="16078"/>
                  </a:lnTo>
                  <a:lnTo>
                    <a:pt x="131572" y="22123"/>
                  </a:lnTo>
                  <a:lnTo>
                    <a:pt x="137274" y="24371"/>
                  </a:lnTo>
                  <a:lnTo>
                    <a:pt x="136588" y="22301"/>
                  </a:lnTo>
                  <a:lnTo>
                    <a:pt x="139877" y="23685"/>
                  </a:lnTo>
                  <a:close/>
                </a:path>
                <a:path w="255905" h="252094">
                  <a:moveTo>
                    <a:pt x="141427" y="165633"/>
                  </a:moveTo>
                  <a:lnTo>
                    <a:pt x="141262" y="165112"/>
                  </a:lnTo>
                  <a:lnTo>
                    <a:pt x="140906" y="164592"/>
                  </a:lnTo>
                  <a:lnTo>
                    <a:pt x="140741" y="163906"/>
                  </a:lnTo>
                  <a:lnTo>
                    <a:pt x="140563" y="163207"/>
                  </a:lnTo>
                  <a:lnTo>
                    <a:pt x="140741" y="163207"/>
                  </a:lnTo>
                  <a:lnTo>
                    <a:pt x="140398" y="162864"/>
                  </a:lnTo>
                  <a:lnTo>
                    <a:pt x="138836" y="165633"/>
                  </a:lnTo>
                  <a:lnTo>
                    <a:pt x="134518" y="162687"/>
                  </a:lnTo>
                  <a:lnTo>
                    <a:pt x="133527" y="166141"/>
                  </a:lnTo>
                  <a:lnTo>
                    <a:pt x="133134" y="166141"/>
                  </a:lnTo>
                  <a:lnTo>
                    <a:pt x="132956" y="166319"/>
                  </a:lnTo>
                  <a:lnTo>
                    <a:pt x="132613" y="166497"/>
                  </a:lnTo>
                  <a:lnTo>
                    <a:pt x="132435" y="166839"/>
                  </a:lnTo>
                  <a:lnTo>
                    <a:pt x="132092" y="166839"/>
                  </a:lnTo>
                  <a:lnTo>
                    <a:pt x="131749" y="167017"/>
                  </a:lnTo>
                  <a:lnTo>
                    <a:pt x="131914" y="168389"/>
                  </a:lnTo>
                  <a:lnTo>
                    <a:pt x="133477" y="169608"/>
                  </a:lnTo>
                  <a:lnTo>
                    <a:pt x="133134" y="171157"/>
                  </a:lnTo>
                  <a:lnTo>
                    <a:pt x="134861" y="171513"/>
                  </a:lnTo>
                  <a:lnTo>
                    <a:pt x="135724" y="172199"/>
                  </a:lnTo>
                  <a:lnTo>
                    <a:pt x="135547" y="170815"/>
                  </a:lnTo>
                  <a:lnTo>
                    <a:pt x="135204" y="169430"/>
                  </a:lnTo>
                  <a:lnTo>
                    <a:pt x="135204" y="168224"/>
                  </a:lnTo>
                  <a:lnTo>
                    <a:pt x="136067" y="167017"/>
                  </a:lnTo>
                  <a:lnTo>
                    <a:pt x="135204" y="166662"/>
                  </a:lnTo>
                  <a:lnTo>
                    <a:pt x="134035" y="166281"/>
                  </a:lnTo>
                  <a:lnTo>
                    <a:pt x="136588" y="165976"/>
                  </a:lnTo>
                  <a:lnTo>
                    <a:pt x="139179" y="165976"/>
                  </a:lnTo>
                  <a:lnTo>
                    <a:pt x="141427" y="165633"/>
                  </a:lnTo>
                  <a:close/>
                </a:path>
                <a:path w="255905" h="252094">
                  <a:moveTo>
                    <a:pt x="142443" y="191566"/>
                  </a:moveTo>
                  <a:lnTo>
                    <a:pt x="139179" y="188620"/>
                  </a:lnTo>
                  <a:lnTo>
                    <a:pt x="138760" y="188925"/>
                  </a:lnTo>
                  <a:lnTo>
                    <a:pt x="138836" y="190182"/>
                  </a:lnTo>
                  <a:lnTo>
                    <a:pt x="142214" y="191566"/>
                  </a:lnTo>
                  <a:lnTo>
                    <a:pt x="142443" y="191566"/>
                  </a:lnTo>
                  <a:close/>
                </a:path>
                <a:path w="255905" h="252094">
                  <a:moveTo>
                    <a:pt x="142468" y="47713"/>
                  </a:moveTo>
                  <a:lnTo>
                    <a:pt x="142290" y="43218"/>
                  </a:lnTo>
                  <a:lnTo>
                    <a:pt x="140563" y="41490"/>
                  </a:lnTo>
                  <a:lnTo>
                    <a:pt x="135369" y="40322"/>
                  </a:lnTo>
                  <a:lnTo>
                    <a:pt x="134366" y="43268"/>
                  </a:lnTo>
                  <a:lnTo>
                    <a:pt x="136499" y="47180"/>
                  </a:lnTo>
                  <a:lnTo>
                    <a:pt x="140741" y="48920"/>
                  </a:lnTo>
                  <a:lnTo>
                    <a:pt x="142468" y="47713"/>
                  </a:lnTo>
                  <a:close/>
                </a:path>
                <a:path w="255905" h="252094">
                  <a:moveTo>
                    <a:pt x="143852" y="204698"/>
                  </a:moveTo>
                  <a:lnTo>
                    <a:pt x="138760" y="204952"/>
                  </a:lnTo>
                  <a:lnTo>
                    <a:pt x="139700" y="205397"/>
                  </a:lnTo>
                  <a:lnTo>
                    <a:pt x="139700" y="206946"/>
                  </a:lnTo>
                  <a:lnTo>
                    <a:pt x="140563" y="207124"/>
                  </a:lnTo>
                  <a:lnTo>
                    <a:pt x="141084" y="209194"/>
                  </a:lnTo>
                  <a:lnTo>
                    <a:pt x="141605" y="207645"/>
                  </a:lnTo>
                  <a:lnTo>
                    <a:pt x="143852" y="204698"/>
                  </a:lnTo>
                  <a:close/>
                </a:path>
                <a:path w="255905" h="252094">
                  <a:moveTo>
                    <a:pt x="145237" y="179108"/>
                  </a:moveTo>
                  <a:lnTo>
                    <a:pt x="143675" y="176352"/>
                  </a:lnTo>
                  <a:lnTo>
                    <a:pt x="143154" y="176517"/>
                  </a:lnTo>
                  <a:lnTo>
                    <a:pt x="142468" y="176872"/>
                  </a:lnTo>
                  <a:lnTo>
                    <a:pt x="141427" y="176872"/>
                  </a:lnTo>
                  <a:lnTo>
                    <a:pt x="141427" y="178600"/>
                  </a:lnTo>
                  <a:lnTo>
                    <a:pt x="145237" y="179108"/>
                  </a:lnTo>
                  <a:close/>
                </a:path>
                <a:path w="255905" h="252094">
                  <a:moveTo>
                    <a:pt x="147485" y="38900"/>
                  </a:moveTo>
                  <a:lnTo>
                    <a:pt x="144018" y="35953"/>
                  </a:lnTo>
                  <a:lnTo>
                    <a:pt x="140741" y="31470"/>
                  </a:lnTo>
                  <a:lnTo>
                    <a:pt x="140220" y="33020"/>
                  </a:lnTo>
                  <a:lnTo>
                    <a:pt x="138391" y="37363"/>
                  </a:lnTo>
                  <a:lnTo>
                    <a:pt x="142557" y="41986"/>
                  </a:lnTo>
                  <a:lnTo>
                    <a:pt x="147370" y="43599"/>
                  </a:lnTo>
                  <a:lnTo>
                    <a:pt x="147485" y="38900"/>
                  </a:lnTo>
                  <a:close/>
                </a:path>
                <a:path w="255905" h="252094">
                  <a:moveTo>
                    <a:pt x="148310" y="182054"/>
                  </a:moveTo>
                  <a:lnTo>
                    <a:pt x="148196" y="181711"/>
                  </a:lnTo>
                  <a:lnTo>
                    <a:pt x="147828" y="181190"/>
                  </a:lnTo>
                  <a:lnTo>
                    <a:pt x="146964" y="178765"/>
                  </a:lnTo>
                  <a:lnTo>
                    <a:pt x="144881" y="179285"/>
                  </a:lnTo>
                  <a:lnTo>
                    <a:pt x="145694" y="181711"/>
                  </a:lnTo>
                  <a:lnTo>
                    <a:pt x="145757" y="181876"/>
                  </a:lnTo>
                  <a:lnTo>
                    <a:pt x="147828" y="181711"/>
                  </a:lnTo>
                  <a:lnTo>
                    <a:pt x="148310" y="182054"/>
                  </a:lnTo>
                  <a:close/>
                </a:path>
                <a:path w="255905" h="252094">
                  <a:moveTo>
                    <a:pt x="150075" y="39636"/>
                  </a:moveTo>
                  <a:lnTo>
                    <a:pt x="149631" y="38989"/>
                  </a:lnTo>
                  <a:lnTo>
                    <a:pt x="149377" y="39243"/>
                  </a:lnTo>
                  <a:lnTo>
                    <a:pt x="150075" y="39636"/>
                  </a:lnTo>
                  <a:close/>
                </a:path>
                <a:path w="255905" h="252094">
                  <a:moveTo>
                    <a:pt x="150520" y="194906"/>
                  </a:moveTo>
                  <a:lnTo>
                    <a:pt x="146443" y="189318"/>
                  </a:lnTo>
                  <a:lnTo>
                    <a:pt x="143510" y="192074"/>
                  </a:lnTo>
                  <a:lnTo>
                    <a:pt x="146964" y="193814"/>
                  </a:lnTo>
                  <a:lnTo>
                    <a:pt x="150520" y="194906"/>
                  </a:lnTo>
                  <a:close/>
                </a:path>
                <a:path w="255905" h="252094">
                  <a:moveTo>
                    <a:pt x="150736" y="183438"/>
                  </a:moveTo>
                  <a:lnTo>
                    <a:pt x="150253" y="183438"/>
                  </a:lnTo>
                  <a:lnTo>
                    <a:pt x="148551" y="182232"/>
                  </a:lnTo>
                  <a:lnTo>
                    <a:pt x="150253" y="184645"/>
                  </a:lnTo>
                  <a:lnTo>
                    <a:pt x="150660" y="183603"/>
                  </a:lnTo>
                  <a:lnTo>
                    <a:pt x="150736" y="183438"/>
                  </a:lnTo>
                  <a:close/>
                </a:path>
                <a:path w="255905" h="252094">
                  <a:moveTo>
                    <a:pt x="150939" y="67259"/>
                  </a:moveTo>
                  <a:lnTo>
                    <a:pt x="147307" y="62585"/>
                  </a:lnTo>
                  <a:lnTo>
                    <a:pt x="145757" y="62763"/>
                  </a:lnTo>
                  <a:lnTo>
                    <a:pt x="144881" y="64312"/>
                  </a:lnTo>
                  <a:lnTo>
                    <a:pt x="142468" y="66903"/>
                  </a:lnTo>
                  <a:lnTo>
                    <a:pt x="146621" y="66382"/>
                  </a:lnTo>
                  <a:lnTo>
                    <a:pt x="150939" y="67259"/>
                  </a:lnTo>
                  <a:close/>
                </a:path>
                <a:path w="255905" h="252094">
                  <a:moveTo>
                    <a:pt x="151307" y="195148"/>
                  </a:moveTo>
                  <a:lnTo>
                    <a:pt x="150520" y="194906"/>
                  </a:lnTo>
                  <a:lnTo>
                    <a:pt x="151117" y="195707"/>
                  </a:lnTo>
                  <a:lnTo>
                    <a:pt x="151307" y="195148"/>
                  </a:lnTo>
                  <a:close/>
                </a:path>
                <a:path w="255905" h="252094">
                  <a:moveTo>
                    <a:pt x="155956" y="189661"/>
                  </a:moveTo>
                  <a:lnTo>
                    <a:pt x="154736" y="188963"/>
                  </a:lnTo>
                  <a:lnTo>
                    <a:pt x="153873" y="188798"/>
                  </a:lnTo>
                  <a:lnTo>
                    <a:pt x="153187" y="189141"/>
                  </a:lnTo>
                  <a:lnTo>
                    <a:pt x="153530" y="189318"/>
                  </a:lnTo>
                  <a:lnTo>
                    <a:pt x="153873" y="190004"/>
                  </a:lnTo>
                  <a:lnTo>
                    <a:pt x="153187" y="191211"/>
                  </a:lnTo>
                  <a:lnTo>
                    <a:pt x="152488" y="191731"/>
                  </a:lnTo>
                  <a:lnTo>
                    <a:pt x="151396" y="194906"/>
                  </a:lnTo>
                  <a:lnTo>
                    <a:pt x="151307" y="195148"/>
                  </a:lnTo>
                  <a:lnTo>
                    <a:pt x="151472" y="195148"/>
                  </a:lnTo>
                  <a:lnTo>
                    <a:pt x="150075" y="199174"/>
                  </a:lnTo>
                  <a:lnTo>
                    <a:pt x="150215" y="199174"/>
                  </a:lnTo>
                  <a:lnTo>
                    <a:pt x="155257" y="193116"/>
                  </a:lnTo>
                  <a:lnTo>
                    <a:pt x="155409" y="192074"/>
                  </a:lnTo>
                  <a:lnTo>
                    <a:pt x="155486" y="191731"/>
                  </a:lnTo>
                  <a:lnTo>
                    <a:pt x="155663" y="191211"/>
                  </a:lnTo>
                  <a:lnTo>
                    <a:pt x="155778" y="190868"/>
                  </a:lnTo>
                  <a:lnTo>
                    <a:pt x="155905" y="190004"/>
                  </a:lnTo>
                  <a:lnTo>
                    <a:pt x="155956" y="189661"/>
                  </a:lnTo>
                  <a:close/>
                </a:path>
                <a:path w="255905" h="252094">
                  <a:moveTo>
                    <a:pt x="155956" y="182054"/>
                  </a:moveTo>
                  <a:lnTo>
                    <a:pt x="152146" y="179463"/>
                  </a:lnTo>
                  <a:lnTo>
                    <a:pt x="151955" y="178765"/>
                  </a:lnTo>
                  <a:lnTo>
                    <a:pt x="151980" y="180327"/>
                  </a:lnTo>
                  <a:lnTo>
                    <a:pt x="151003" y="182740"/>
                  </a:lnTo>
                  <a:lnTo>
                    <a:pt x="150736" y="183438"/>
                  </a:lnTo>
                  <a:lnTo>
                    <a:pt x="152387" y="183438"/>
                  </a:lnTo>
                  <a:lnTo>
                    <a:pt x="151980" y="182740"/>
                  </a:lnTo>
                  <a:lnTo>
                    <a:pt x="152844" y="182740"/>
                  </a:lnTo>
                  <a:lnTo>
                    <a:pt x="153187" y="183438"/>
                  </a:lnTo>
                  <a:lnTo>
                    <a:pt x="155956" y="182054"/>
                  </a:lnTo>
                  <a:close/>
                </a:path>
                <a:path w="255905" h="252094">
                  <a:moveTo>
                    <a:pt x="157340" y="150241"/>
                  </a:moveTo>
                  <a:lnTo>
                    <a:pt x="156121" y="148856"/>
                  </a:lnTo>
                  <a:lnTo>
                    <a:pt x="156641" y="147993"/>
                  </a:lnTo>
                  <a:lnTo>
                    <a:pt x="156298" y="147129"/>
                  </a:lnTo>
                  <a:lnTo>
                    <a:pt x="156121" y="146265"/>
                  </a:lnTo>
                  <a:lnTo>
                    <a:pt x="155778" y="145567"/>
                  </a:lnTo>
                  <a:lnTo>
                    <a:pt x="153187" y="143840"/>
                  </a:lnTo>
                  <a:lnTo>
                    <a:pt x="153530" y="143319"/>
                  </a:lnTo>
                  <a:lnTo>
                    <a:pt x="153873" y="142976"/>
                  </a:lnTo>
                  <a:lnTo>
                    <a:pt x="154393" y="143154"/>
                  </a:lnTo>
                  <a:lnTo>
                    <a:pt x="151460" y="141592"/>
                  </a:lnTo>
                  <a:lnTo>
                    <a:pt x="148869" y="143675"/>
                  </a:lnTo>
                  <a:lnTo>
                    <a:pt x="146621" y="139700"/>
                  </a:lnTo>
                  <a:lnTo>
                    <a:pt x="145402" y="138137"/>
                  </a:lnTo>
                  <a:lnTo>
                    <a:pt x="145580" y="139522"/>
                  </a:lnTo>
                  <a:lnTo>
                    <a:pt x="145402" y="140208"/>
                  </a:lnTo>
                  <a:lnTo>
                    <a:pt x="145237" y="142976"/>
                  </a:lnTo>
                  <a:lnTo>
                    <a:pt x="141084" y="139344"/>
                  </a:lnTo>
                  <a:lnTo>
                    <a:pt x="143332" y="138480"/>
                  </a:lnTo>
                  <a:lnTo>
                    <a:pt x="145757" y="137795"/>
                  </a:lnTo>
                  <a:lnTo>
                    <a:pt x="143510" y="136067"/>
                  </a:lnTo>
                  <a:lnTo>
                    <a:pt x="143675" y="133985"/>
                  </a:lnTo>
                  <a:lnTo>
                    <a:pt x="141427" y="136067"/>
                  </a:lnTo>
                  <a:lnTo>
                    <a:pt x="138493" y="137960"/>
                  </a:lnTo>
                  <a:lnTo>
                    <a:pt x="139522" y="140906"/>
                  </a:lnTo>
                  <a:lnTo>
                    <a:pt x="139877" y="141592"/>
                  </a:lnTo>
                  <a:lnTo>
                    <a:pt x="140220" y="142633"/>
                  </a:lnTo>
                  <a:lnTo>
                    <a:pt x="140220" y="139001"/>
                  </a:lnTo>
                  <a:lnTo>
                    <a:pt x="145402" y="144881"/>
                  </a:lnTo>
                  <a:lnTo>
                    <a:pt x="142646" y="145745"/>
                  </a:lnTo>
                  <a:lnTo>
                    <a:pt x="141427" y="145745"/>
                  </a:lnTo>
                  <a:lnTo>
                    <a:pt x="140906" y="144881"/>
                  </a:lnTo>
                  <a:lnTo>
                    <a:pt x="140741" y="143840"/>
                  </a:lnTo>
                  <a:lnTo>
                    <a:pt x="140563" y="145224"/>
                  </a:lnTo>
                  <a:lnTo>
                    <a:pt x="141084" y="147472"/>
                  </a:lnTo>
                  <a:lnTo>
                    <a:pt x="140398" y="148513"/>
                  </a:lnTo>
                  <a:lnTo>
                    <a:pt x="142290" y="150926"/>
                  </a:lnTo>
                  <a:lnTo>
                    <a:pt x="143852" y="155422"/>
                  </a:lnTo>
                  <a:lnTo>
                    <a:pt x="140906" y="157327"/>
                  </a:lnTo>
                  <a:lnTo>
                    <a:pt x="141770" y="157670"/>
                  </a:lnTo>
                  <a:lnTo>
                    <a:pt x="142811" y="157848"/>
                  </a:lnTo>
                  <a:lnTo>
                    <a:pt x="142811" y="158711"/>
                  </a:lnTo>
                  <a:lnTo>
                    <a:pt x="143510" y="156286"/>
                  </a:lnTo>
                  <a:lnTo>
                    <a:pt x="145580" y="158026"/>
                  </a:lnTo>
                  <a:lnTo>
                    <a:pt x="147307" y="157505"/>
                  </a:lnTo>
                  <a:lnTo>
                    <a:pt x="146265" y="153009"/>
                  </a:lnTo>
                  <a:lnTo>
                    <a:pt x="149733" y="151447"/>
                  </a:lnTo>
                  <a:lnTo>
                    <a:pt x="152666" y="155257"/>
                  </a:lnTo>
                  <a:lnTo>
                    <a:pt x="154571" y="155600"/>
                  </a:lnTo>
                  <a:lnTo>
                    <a:pt x="155092" y="154559"/>
                  </a:lnTo>
                  <a:lnTo>
                    <a:pt x="153530" y="152666"/>
                  </a:lnTo>
                  <a:lnTo>
                    <a:pt x="147307" y="144195"/>
                  </a:lnTo>
                  <a:lnTo>
                    <a:pt x="153187" y="145923"/>
                  </a:lnTo>
                  <a:lnTo>
                    <a:pt x="154914" y="147307"/>
                  </a:lnTo>
                  <a:lnTo>
                    <a:pt x="154914" y="151625"/>
                  </a:lnTo>
                  <a:lnTo>
                    <a:pt x="157162" y="151104"/>
                  </a:lnTo>
                  <a:lnTo>
                    <a:pt x="157340" y="150241"/>
                  </a:lnTo>
                  <a:close/>
                </a:path>
                <a:path w="255905" h="252094">
                  <a:moveTo>
                    <a:pt x="157340" y="43053"/>
                  </a:moveTo>
                  <a:lnTo>
                    <a:pt x="155778" y="42011"/>
                  </a:lnTo>
                  <a:lnTo>
                    <a:pt x="155651" y="40627"/>
                  </a:lnTo>
                  <a:lnTo>
                    <a:pt x="155562" y="40081"/>
                  </a:lnTo>
                  <a:lnTo>
                    <a:pt x="153873" y="39243"/>
                  </a:lnTo>
                  <a:lnTo>
                    <a:pt x="152323" y="38722"/>
                  </a:lnTo>
                  <a:lnTo>
                    <a:pt x="152184" y="38989"/>
                  </a:lnTo>
                  <a:lnTo>
                    <a:pt x="152057" y="39243"/>
                  </a:lnTo>
                  <a:lnTo>
                    <a:pt x="151980" y="39420"/>
                  </a:lnTo>
                  <a:lnTo>
                    <a:pt x="151917" y="39636"/>
                  </a:lnTo>
                  <a:lnTo>
                    <a:pt x="151803" y="40627"/>
                  </a:lnTo>
                  <a:lnTo>
                    <a:pt x="150075" y="39636"/>
                  </a:lnTo>
                  <a:lnTo>
                    <a:pt x="150749" y="40627"/>
                  </a:lnTo>
                  <a:lnTo>
                    <a:pt x="151333" y="41490"/>
                  </a:lnTo>
                  <a:lnTo>
                    <a:pt x="151460" y="41668"/>
                  </a:lnTo>
                  <a:lnTo>
                    <a:pt x="151803" y="41668"/>
                  </a:lnTo>
                  <a:lnTo>
                    <a:pt x="151803" y="41490"/>
                  </a:lnTo>
                  <a:lnTo>
                    <a:pt x="152057" y="43053"/>
                  </a:lnTo>
                  <a:lnTo>
                    <a:pt x="152146" y="43561"/>
                  </a:lnTo>
                  <a:lnTo>
                    <a:pt x="156298" y="43561"/>
                  </a:lnTo>
                  <a:lnTo>
                    <a:pt x="156730" y="43561"/>
                  </a:lnTo>
                  <a:lnTo>
                    <a:pt x="156819" y="43395"/>
                  </a:lnTo>
                  <a:lnTo>
                    <a:pt x="157162" y="43218"/>
                  </a:lnTo>
                  <a:lnTo>
                    <a:pt x="157340" y="43053"/>
                  </a:lnTo>
                  <a:close/>
                </a:path>
                <a:path w="255905" h="252094">
                  <a:moveTo>
                    <a:pt x="158026" y="38379"/>
                  </a:moveTo>
                  <a:lnTo>
                    <a:pt x="154520" y="33667"/>
                  </a:lnTo>
                  <a:lnTo>
                    <a:pt x="149809" y="33083"/>
                  </a:lnTo>
                  <a:lnTo>
                    <a:pt x="147574" y="35979"/>
                  </a:lnTo>
                  <a:lnTo>
                    <a:pt x="148031" y="36652"/>
                  </a:lnTo>
                  <a:lnTo>
                    <a:pt x="149631" y="38989"/>
                  </a:lnTo>
                  <a:lnTo>
                    <a:pt x="151980" y="36652"/>
                  </a:lnTo>
                  <a:lnTo>
                    <a:pt x="154051" y="38722"/>
                  </a:lnTo>
                  <a:lnTo>
                    <a:pt x="156819" y="41148"/>
                  </a:lnTo>
                  <a:lnTo>
                    <a:pt x="156895" y="40081"/>
                  </a:lnTo>
                  <a:lnTo>
                    <a:pt x="156984" y="38722"/>
                  </a:lnTo>
                  <a:lnTo>
                    <a:pt x="158026" y="38379"/>
                  </a:lnTo>
                  <a:close/>
                </a:path>
                <a:path w="255905" h="252094">
                  <a:moveTo>
                    <a:pt x="159232" y="3797"/>
                  </a:moveTo>
                  <a:lnTo>
                    <a:pt x="156819" y="0"/>
                  </a:lnTo>
                  <a:lnTo>
                    <a:pt x="155435" y="165"/>
                  </a:lnTo>
                  <a:lnTo>
                    <a:pt x="153530" y="520"/>
                  </a:lnTo>
                  <a:lnTo>
                    <a:pt x="155956" y="4318"/>
                  </a:lnTo>
                  <a:lnTo>
                    <a:pt x="157340" y="3975"/>
                  </a:lnTo>
                  <a:lnTo>
                    <a:pt x="159232" y="3797"/>
                  </a:lnTo>
                  <a:close/>
                </a:path>
                <a:path w="255905" h="252094">
                  <a:moveTo>
                    <a:pt x="159410" y="62064"/>
                  </a:moveTo>
                  <a:lnTo>
                    <a:pt x="158203" y="59994"/>
                  </a:lnTo>
                  <a:lnTo>
                    <a:pt x="157162" y="61201"/>
                  </a:lnTo>
                  <a:lnTo>
                    <a:pt x="156476" y="60858"/>
                  </a:lnTo>
                  <a:lnTo>
                    <a:pt x="154470" y="62699"/>
                  </a:lnTo>
                  <a:lnTo>
                    <a:pt x="156578" y="65227"/>
                  </a:lnTo>
                  <a:lnTo>
                    <a:pt x="159359" y="65862"/>
                  </a:lnTo>
                  <a:lnTo>
                    <a:pt x="159410" y="62064"/>
                  </a:lnTo>
                  <a:close/>
                </a:path>
                <a:path w="255905" h="252094">
                  <a:moveTo>
                    <a:pt x="160972" y="137795"/>
                  </a:moveTo>
                  <a:lnTo>
                    <a:pt x="160274" y="136931"/>
                  </a:lnTo>
                  <a:lnTo>
                    <a:pt x="160096" y="137795"/>
                  </a:lnTo>
                  <a:lnTo>
                    <a:pt x="158203" y="136410"/>
                  </a:lnTo>
                  <a:lnTo>
                    <a:pt x="157162" y="135026"/>
                  </a:lnTo>
                  <a:lnTo>
                    <a:pt x="156819" y="135712"/>
                  </a:lnTo>
                  <a:lnTo>
                    <a:pt x="155257" y="135890"/>
                  </a:lnTo>
                  <a:lnTo>
                    <a:pt x="155092" y="136067"/>
                  </a:lnTo>
                  <a:lnTo>
                    <a:pt x="155613" y="136410"/>
                  </a:lnTo>
                  <a:lnTo>
                    <a:pt x="156476" y="136931"/>
                  </a:lnTo>
                  <a:lnTo>
                    <a:pt x="156121" y="136232"/>
                  </a:lnTo>
                  <a:lnTo>
                    <a:pt x="158026" y="138137"/>
                  </a:lnTo>
                  <a:lnTo>
                    <a:pt x="160096" y="141947"/>
                  </a:lnTo>
                  <a:lnTo>
                    <a:pt x="160972" y="137795"/>
                  </a:lnTo>
                  <a:close/>
                </a:path>
                <a:path w="255905" h="252094">
                  <a:moveTo>
                    <a:pt x="163423" y="123431"/>
                  </a:moveTo>
                  <a:lnTo>
                    <a:pt x="162864" y="123266"/>
                  </a:lnTo>
                  <a:lnTo>
                    <a:pt x="162814" y="123431"/>
                  </a:lnTo>
                  <a:lnTo>
                    <a:pt x="162699" y="123786"/>
                  </a:lnTo>
                  <a:lnTo>
                    <a:pt x="162864" y="124129"/>
                  </a:lnTo>
                  <a:lnTo>
                    <a:pt x="163423" y="123431"/>
                  </a:lnTo>
                  <a:close/>
                </a:path>
                <a:path w="255905" h="252094">
                  <a:moveTo>
                    <a:pt x="163728" y="121716"/>
                  </a:moveTo>
                  <a:lnTo>
                    <a:pt x="163220" y="121196"/>
                  </a:lnTo>
                  <a:lnTo>
                    <a:pt x="163042" y="120853"/>
                  </a:lnTo>
                  <a:lnTo>
                    <a:pt x="162699" y="120332"/>
                  </a:lnTo>
                  <a:lnTo>
                    <a:pt x="160972" y="120675"/>
                  </a:lnTo>
                  <a:lnTo>
                    <a:pt x="159588" y="119989"/>
                  </a:lnTo>
                  <a:lnTo>
                    <a:pt x="159410" y="118948"/>
                  </a:lnTo>
                  <a:lnTo>
                    <a:pt x="159296" y="118262"/>
                  </a:lnTo>
                  <a:lnTo>
                    <a:pt x="159232" y="118770"/>
                  </a:lnTo>
                  <a:lnTo>
                    <a:pt x="158026" y="118948"/>
                  </a:lnTo>
                  <a:lnTo>
                    <a:pt x="157505" y="118262"/>
                  </a:lnTo>
                  <a:lnTo>
                    <a:pt x="157403" y="118948"/>
                  </a:lnTo>
                  <a:lnTo>
                    <a:pt x="157238" y="119989"/>
                  </a:lnTo>
                  <a:lnTo>
                    <a:pt x="157124" y="120675"/>
                  </a:lnTo>
                  <a:lnTo>
                    <a:pt x="157048" y="121196"/>
                  </a:lnTo>
                  <a:lnTo>
                    <a:pt x="156946" y="121716"/>
                  </a:lnTo>
                  <a:lnTo>
                    <a:pt x="155956" y="125514"/>
                  </a:lnTo>
                  <a:lnTo>
                    <a:pt x="159931" y="126555"/>
                  </a:lnTo>
                  <a:lnTo>
                    <a:pt x="161658" y="126898"/>
                  </a:lnTo>
                  <a:lnTo>
                    <a:pt x="162585" y="124129"/>
                  </a:lnTo>
                  <a:lnTo>
                    <a:pt x="162687" y="123786"/>
                  </a:lnTo>
                  <a:lnTo>
                    <a:pt x="161315" y="121196"/>
                  </a:lnTo>
                  <a:lnTo>
                    <a:pt x="163728" y="121716"/>
                  </a:lnTo>
                  <a:close/>
                </a:path>
                <a:path w="255905" h="252094">
                  <a:moveTo>
                    <a:pt x="163753" y="164871"/>
                  </a:moveTo>
                  <a:lnTo>
                    <a:pt x="162344" y="165455"/>
                  </a:lnTo>
                  <a:lnTo>
                    <a:pt x="162750" y="166090"/>
                  </a:lnTo>
                  <a:lnTo>
                    <a:pt x="163563" y="165633"/>
                  </a:lnTo>
                  <a:lnTo>
                    <a:pt x="163753" y="164871"/>
                  </a:lnTo>
                  <a:close/>
                </a:path>
                <a:path w="255905" h="252094">
                  <a:moveTo>
                    <a:pt x="163906" y="167881"/>
                  </a:moveTo>
                  <a:lnTo>
                    <a:pt x="162750" y="166090"/>
                  </a:lnTo>
                  <a:lnTo>
                    <a:pt x="162344" y="166319"/>
                  </a:lnTo>
                  <a:lnTo>
                    <a:pt x="162001" y="167182"/>
                  </a:lnTo>
                  <a:lnTo>
                    <a:pt x="163563" y="169265"/>
                  </a:lnTo>
                  <a:lnTo>
                    <a:pt x="163906" y="167881"/>
                  </a:lnTo>
                  <a:close/>
                </a:path>
                <a:path w="255905" h="252094">
                  <a:moveTo>
                    <a:pt x="166154" y="123266"/>
                  </a:moveTo>
                  <a:lnTo>
                    <a:pt x="165455" y="122923"/>
                  </a:lnTo>
                  <a:lnTo>
                    <a:pt x="164947" y="122745"/>
                  </a:lnTo>
                  <a:lnTo>
                    <a:pt x="164338" y="122301"/>
                  </a:lnTo>
                  <a:lnTo>
                    <a:pt x="163423" y="123431"/>
                  </a:lnTo>
                  <a:lnTo>
                    <a:pt x="165811" y="124129"/>
                  </a:lnTo>
                  <a:lnTo>
                    <a:pt x="165976" y="123786"/>
                  </a:lnTo>
                  <a:lnTo>
                    <a:pt x="165989" y="123431"/>
                  </a:lnTo>
                  <a:lnTo>
                    <a:pt x="166154" y="123266"/>
                  </a:lnTo>
                  <a:close/>
                </a:path>
                <a:path w="255905" h="252094">
                  <a:moveTo>
                    <a:pt x="166674" y="160274"/>
                  </a:moveTo>
                  <a:lnTo>
                    <a:pt x="164338" y="155841"/>
                  </a:lnTo>
                  <a:lnTo>
                    <a:pt x="163220" y="156121"/>
                  </a:lnTo>
                  <a:lnTo>
                    <a:pt x="163728" y="159054"/>
                  </a:lnTo>
                  <a:lnTo>
                    <a:pt x="162521" y="161823"/>
                  </a:lnTo>
                  <a:lnTo>
                    <a:pt x="161556" y="164249"/>
                  </a:lnTo>
                  <a:lnTo>
                    <a:pt x="161480" y="164414"/>
                  </a:lnTo>
                  <a:lnTo>
                    <a:pt x="163906" y="164249"/>
                  </a:lnTo>
                  <a:lnTo>
                    <a:pt x="163817" y="164592"/>
                  </a:lnTo>
                  <a:lnTo>
                    <a:pt x="163753" y="164871"/>
                  </a:lnTo>
                  <a:lnTo>
                    <a:pt x="164426" y="164592"/>
                  </a:lnTo>
                  <a:lnTo>
                    <a:pt x="166331" y="163550"/>
                  </a:lnTo>
                  <a:lnTo>
                    <a:pt x="166674" y="160274"/>
                  </a:lnTo>
                  <a:close/>
                </a:path>
                <a:path w="255905" h="252094">
                  <a:moveTo>
                    <a:pt x="167195" y="43916"/>
                  </a:moveTo>
                  <a:lnTo>
                    <a:pt x="158546" y="38900"/>
                  </a:lnTo>
                  <a:lnTo>
                    <a:pt x="160451" y="42697"/>
                  </a:lnTo>
                  <a:lnTo>
                    <a:pt x="159067" y="43053"/>
                  </a:lnTo>
                  <a:lnTo>
                    <a:pt x="158838" y="43738"/>
                  </a:lnTo>
                  <a:lnTo>
                    <a:pt x="158788" y="44234"/>
                  </a:lnTo>
                  <a:lnTo>
                    <a:pt x="157861" y="43916"/>
                  </a:lnTo>
                  <a:lnTo>
                    <a:pt x="156819" y="44081"/>
                  </a:lnTo>
                  <a:lnTo>
                    <a:pt x="156057" y="44107"/>
                  </a:lnTo>
                  <a:lnTo>
                    <a:pt x="156222" y="43738"/>
                  </a:lnTo>
                  <a:lnTo>
                    <a:pt x="152336" y="43738"/>
                  </a:lnTo>
                  <a:lnTo>
                    <a:pt x="152831" y="44221"/>
                  </a:lnTo>
                  <a:lnTo>
                    <a:pt x="151460" y="44259"/>
                  </a:lnTo>
                  <a:lnTo>
                    <a:pt x="152844" y="45466"/>
                  </a:lnTo>
                  <a:lnTo>
                    <a:pt x="157403" y="49441"/>
                  </a:lnTo>
                  <a:lnTo>
                    <a:pt x="159588" y="51346"/>
                  </a:lnTo>
                  <a:lnTo>
                    <a:pt x="153708" y="50825"/>
                  </a:lnTo>
                  <a:lnTo>
                    <a:pt x="152323" y="50660"/>
                  </a:lnTo>
                  <a:lnTo>
                    <a:pt x="152552" y="51346"/>
                  </a:lnTo>
                  <a:lnTo>
                    <a:pt x="152895" y="52387"/>
                  </a:lnTo>
                  <a:lnTo>
                    <a:pt x="153187" y="53251"/>
                  </a:lnTo>
                  <a:lnTo>
                    <a:pt x="153009" y="54635"/>
                  </a:lnTo>
                  <a:lnTo>
                    <a:pt x="153873" y="57048"/>
                  </a:lnTo>
                  <a:lnTo>
                    <a:pt x="159410" y="60337"/>
                  </a:lnTo>
                  <a:lnTo>
                    <a:pt x="159283" y="57048"/>
                  </a:lnTo>
                  <a:lnTo>
                    <a:pt x="159232" y="56019"/>
                  </a:lnTo>
                  <a:lnTo>
                    <a:pt x="160972" y="52387"/>
                  </a:lnTo>
                  <a:lnTo>
                    <a:pt x="166674" y="55499"/>
                  </a:lnTo>
                  <a:lnTo>
                    <a:pt x="161836" y="49441"/>
                  </a:lnTo>
                  <a:lnTo>
                    <a:pt x="166154" y="50825"/>
                  </a:lnTo>
                  <a:lnTo>
                    <a:pt x="165290" y="45643"/>
                  </a:lnTo>
                  <a:lnTo>
                    <a:pt x="162521" y="43738"/>
                  </a:lnTo>
                  <a:lnTo>
                    <a:pt x="167195" y="43916"/>
                  </a:lnTo>
                  <a:close/>
                </a:path>
                <a:path w="255905" h="252094">
                  <a:moveTo>
                    <a:pt x="167360" y="142811"/>
                  </a:moveTo>
                  <a:lnTo>
                    <a:pt x="167309" y="142633"/>
                  </a:lnTo>
                  <a:lnTo>
                    <a:pt x="167208" y="142341"/>
                  </a:lnTo>
                  <a:lnTo>
                    <a:pt x="167144" y="142811"/>
                  </a:lnTo>
                  <a:lnTo>
                    <a:pt x="167360" y="142811"/>
                  </a:lnTo>
                  <a:close/>
                </a:path>
                <a:path w="255905" h="252094">
                  <a:moveTo>
                    <a:pt x="169303" y="119570"/>
                  </a:moveTo>
                  <a:lnTo>
                    <a:pt x="168744" y="118605"/>
                  </a:lnTo>
                  <a:lnTo>
                    <a:pt x="168630" y="117906"/>
                  </a:lnTo>
                  <a:lnTo>
                    <a:pt x="168059" y="118948"/>
                  </a:lnTo>
                  <a:lnTo>
                    <a:pt x="169303" y="119570"/>
                  </a:lnTo>
                  <a:close/>
                </a:path>
                <a:path w="255905" h="252094">
                  <a:moveTo>
                    <a:pt x="169608" y="31115"/>
                  </a:moveTo>
                  <a:lnTo>
                    <a:pt x="160451" y="26797"/>
                  </a:lnTo>
                  <a:lnTo>
                    <a:pt x="159067" y="27139"/>
                  </a:lnTo>
                  <a:lnTo>
                    <a:pt x="159067" y="26619"/>
                  </a:lnTo>
                  <a:lnTo>
                    <a:pt x="158889" y="26276"/>
                  </a:lnTo>
                  <a:lnTo>
                    <a:pt x="157505" y="25615"/>
                  </a:lnTo>
                  <a:lnTo>
                    <a:pt x="157505" y="29222"/>
                  </a:lnTo>
                  <a:lnTo>
                    <a:pt x="157276" y="28867"/>
                  </a:lnTo>
                  <a:lnTo>
                    <a:pt x="157175" y="29222"/>
                  </a:lnTo>
                  <a:lnTo>
                    <a:pt x="157060" y="29438"/>
                  </a:lnTo>
                  <a:lnTo>
                    <a:pt x="156819" y="29959"/>
                  </a:lnTo>
                  <a:lnTo>
                    <a:pt x="156819" y="29438"/>
                  </a:lnTo>
                  <a:lnTo>
                    <a:pt x="157060" y="29438"/>
                  </a:lnTo>
                  <a:lnTo>
                    <a:pt x="157162" y="28702"/>
                  </a:lnTo>
                  <a:lnTo>
                    <a:pt x="157340" y="28867"/>
                  </a:lnTo>
                  <a:lnTo>
                    <a:pt x="157505" y="29222"/>
                  </a:lnTo>
                  <a:lnTo>
                    <a:pt x="157505" y="25615"/>
                  </a:lnTo>
                  <a:lnTo>
                    <a:pt x="154914" y="24371"/>
                  </a:lnTo>
                  <a:lnTo>
                    <a:pt x="146786" y="23863"/>
                  </a:lnTo>
                  <a:lnTo>
                    <a:pt x="151955" y="27139"/>
                  </a:lnTo>
                  <a:lnTo>
                    <a:pt x="154393" y="28702"/>
                  </a:lnTo>
                  <a:lnTo>
                    <a:pt x="155651" y="29959"/>
                  </a:lnTo>
                  <a:lnTo>
                    <a:pt x="155397" y="29959"/>
                  </a:lnTo>
                  <a:lnTo>
                    <a:pt x="156616" y="30365"/>
                  </a:lnTo>
                  <a:lnTo>
                    <a:pt x="155435" y="32842"/>
                  </a:lnTo>
                  <a:lnTo>
                    <a:pt x="166331" y="39243"/>
                  </a:lnTo>
                  <a:lnTo>
                    <a:pt x="165633" y="35090"/>
                  </a:lnTo>
                  <a:lnTo>
                    <a:pt x="165290" y="34404"/>
                  </a:lnTo>
                  <a:lnTo>
                    <a:pt x="164769" y="33705"/>
                  </a:lnTo>
                  <a:lnTo>
                    <a:pt x="165455" y="33197"/>
                  </a:lnTo>
                  <a:lnTo>
                    <a:pt x="169608" y="31115"/>
                  </a:lnTo>
                  <a:close/>
                </a:path>
                <a:path w="255905" h="252094">
                  <a:moveTo>
                    <a:pt x="169951" y="63627"/>
                  </a:moveTo>
                  <a:lnTo>
                    <a:pt x="162864" y="59474"/>
                  </a:lnTo>
                  <a:lnTo>
                    <a:pt x="163563" y="63106"/>
                  </a:lnTo>
                  <a:lnTo>
                    <a:pt x="164249" y="64490"/>
                  </a:lnTo>
                  <a:lnTo>
                    <a:pt x="165455" y="65354"/>
                  </a:lnTo>
                  <a:lnTo>
                    <a:pt x="166497" y="65354"/>
                  </a:lnTo>
                  <a:lnTo>
                    <a:pt x="169951" y="63627"/>
                  </a:lnTo>
                  <a:close/>
                </a:path>
                <a:path w="255905" h="252094">
                  <a:moveTo>
                    <a:pt x="170827" y="114973"/>
                  </a:moveTo>
                  <a:lnTo>
                    <a:pt x="170472" y="114630"/>
                  </a:lnTo>
                  <a:lnTo>
                    <a:pt x="170129" y="114109"/>
                  </a:lnTo>
                  <a:lnTo>
                    <a:pt x="170472" y="113411"/>
                  </a:lnTo>
                  <a:lnTo>
                    <a:pt x="168402" y="113411"/>
                  </a:lnTo>
                  <a:lnTo>
                    <a:pt x="167881" y="112204"/>
                  </a:lnTo>
                  <a:lnTo>
                    <a:pt x="167538" y="110655"/>
                  </a:lnTo>
                  <a:lnTo>
                    <a:pt x="167360" y="110655"/>
                  </a:lnTo>
                  <a:lnTo>
                    <a:pt x="167017" y="110299"/>
                  </a:lnTo>
                  <a:lnTo>
                    <a:pt x="166839" y="110299"/>
                  </a:lnTo>
                  <a:lnTo>
                    <a:pt x="166497" y="111163"/>
                  </a:lnTo>
                  <a:lnTo>
                    <a:pt x="166331" y="112026"/>
                  </a:lnTo>
                  <a:lnTo>
                    <a:pt x="166497" y="113245"/>
                  </a:lnTo>
                  <a:lnTo>
                    <a:pt x="167881" y="114274"/>
                  </a:lnTo>
                  <a:lnTo>
                    <a:pt x="168402" y="114630"/>
                  </a:lnTo>
                  <a:lnTo>
                    <a:pt x="169087" y="115138"/>
                  </a:lnTo>
                  <a:lnTo>
                    <a:pt x="169265" y="115493"/>
                  </a:lnTo>
                  <a:lnTo>
                    <a:pt x="169608" y="115138"/>
                  </a:lnTo>
                  <a:lnTo>
                    <a:pt x="170129" y="114973"/>
                  </a:lnTo>
                  <a:lnTo>
                    <a:pt x="170827" y="114973"/>
                  </a:lnTo>
                  <a:close/>
                </a:path>
                <a:path w="255905" h="252094">
                  <a:moveTo>
                    <a:pt x="171170" y="120510"/>
                  </a:moveTo>
                  <a:lnTo>
                    <a:pt x="169291" y="119583"/>
                  </a:lnTo>
                  <a:lnTo>
                    <a:pt x="169265" y="120853"/>
                  </a:lnTo>
                  <a:lnTo>
                    <a:pt x="169786" y="121373"/>
                  </a:lnTo>
                  <a:lnTo>
                    <a:pt x="170129" y="121881"/>
                  </a:lnTo>
                  <a:lnTo>
                    <a:pt x="170472" y="121539"/>
                  </a:lnTo>
                  <a:lnTo>
                    <a:pt x="171170" y="120510"/>
                  </a:lnTo>
                  <a:close/>
                </a:path>
                <a:path w="255905" h="252094">
                  <a:moveTo>
                    <a:pt x="171513" y="139700"/>
                  </a:moveTo>
                  <a:lnTo>
                    <a:pt x="169087" y="138836"/>
                  </a:lnTo>
                  <a:lnTo>
                    <a:pt x="168135" y="141084"/>
                  </a:lnTo>
                  <a:lnTo>
                    <a:pt x="168059" y="141249"/>
                  </a:lnTo>
                  <a:lnTo>
                    <a:pt x="165633" y="138658"/>
                  </a:lnTo>
                  <a:lnTo>
                    <a:pt x="165455" y="138836"/>
                  </a:lnTo>
                  <a:lnTo>
                    <a:pt x="165290" y="138836"/>
                  </a:lnTo>
                  <a:lnTo>
                    <a:pt x="165112" y="139001"/>
                  </a:lnTo>
                  <a:lnTo>
                    <a:pt x="166535" y="140589"/>
                  </a:lnTo>
                  <a:lnTo>
                    <a:pt x="166789" y="141084"/>
                  </a:lnTo>
                  <a:lnTo>
                    <a:pt x="166839" y="141249"/>
                  </a:lnTo>
                  <a:lnTo>
                    <a:pt x="166941" y="141554"/>
                  </a:lnTo>
                  <a:lnTo>
                    <a:pt x="167017" y="141770"/>
                  </a:lnTo>
                  <a:lnTo>
                    <a:pt x="167132" y="142113"/>
                  </a:lnTo>
                  <a:lnTo>
                    <a:pt x="167259" y="141947"/>
                  </a:lnTo>
                  <a:lnTo>
                    <a:pt x="167360" y="141084"/>
                  </a:lnTo>
                  <a:lnTo>
                    <a:pt x="167474" y="141249"/>
                  </a:lnTo>
                  <a:lnTo>
                    <a:pt x="169684" y="144881"/>
                  </a:lnTo>
                  <a:lnTo>
                    <a:pt x="169786" y="145059"/>
                  </a:lnTo>
                  <a:lnTo>
                    <a:pt x="170256" y="143268"/>
                  </a:lnTo>
                  <a:lnTo>
                    <a:pt x="170370" y="142811"/>
                  </a:lnTo>
                  <a:lnTo>
                    <a:pt x="170497" y="142341"/>
                  </a:lnTo>
                  <a:lnTo>
                    <a:pt x="170599" y="141947"/>
                  </a:lnTo>
                  <a:lnTo>
                    <a:pt x="170700" y="141554"/>
                  </a:lnTo>
                  <a:lnTo>
                    <a:pt x="170827" y="141084"/>
                  </a:lnTo>
                  <a:lnTo>
                    <a:pt x="171361" y="141249"/>
                  </a:lnTo>
                  <a:lnTo>
                    <a:pt x="171513" y="141249"/>
                  </a:lnTo>
                  <a:lnTo>
                    <a:pt x="171513" y="139700"/>
                  </a:lnTo>
                  <a:close/>
                </a:path>
                <a:path w="255905" h="252094">
                  <a:moveTo>
                    <a:pt x="172300" y="141554"/>
                  </a:moveTo>
                  <a:lnTo>
                    <a:pt x="171513" y="141300"/>
                  </a:lnTo>
                  <a:lnTo>
                    <a:pt x="171513" y="141554"/>
                  </a:lnTo>
                  <a:lnTo>
                    <a:pt x="172300" y="141554"/>
                  </a:lnTo>
                  <a:close/>
                </a:path>
                <a:path w="255905" h="252094">
                  <a:moveTo>
                    <a:pt x="173062" y="153174"/>
                  </a:moveTo>
                  <a:lnTo>
                    <a:pt x="172377" y="152311"/>
                  </a:lnTo>
                  <a:lnTo>
                    <a:pt x="170992" y="151104"/>
                  </a:lnTo>
                  <a:lnTo>
                    <a:pt x="172034" y="150063"/>
                  </a:lnTo>
                  <a:lnTo>
                    <a:pt x="169786" y="150761"/>
                  </a:lnTo>
                  <a:lnTo>
                    <a:pt x="166497" y="149034"/>
                  </a:lnTo>
                  <a:lnTo>
                    <a:pt x="168922" y="146786"/>
                  </a:lnTo>
                  <a:lnTo>
                    <a:pt x="166839" y="145224"/>
                  </a:lnTo>
                  <a:lnTo>
                    <a:pt x="166865" y="145059"/>
                  </a:lnTo>
                  <a:lnTo>
                    <a:pt x="166979" y="144195"/>
                  </a:lnTo>
                  <a:lnTo>
                    <a:pt x="167093" y="143268"/>
                  </a:lnTo>
                  <a:lnTo>
                    <a:pt x="167132" y="142862"/>
                  </a:lnTo>
                  <a:lnTo>
                    <a:pt x="165061" y="143268"/>
                  </a:lnTo>
                  <a:lnTo>
                    <a:pt x="162534" y="144043"/>
                  </a:lnTo>
                  <a:lnTo>
                    <a:pt x="159931" y="144881"/>
                  </a:lnTo>
                  <a:lnTo>
                    <a:pt x="165290" y="150761"/>
                  </a:lnTo>
                  <a:lnTo>
                    <a:pt x="167652" y="153352"/>
                  </a:lnTo>
                  <a:lnTo>
                    <a:pt x="168922" y="154736"/>
                  </a:lnTo>
                  <a:lnTo>
                    <a:pt x="166776" y="155257"/>
                  </a:lnTo>
                  <a:lnTo>
                    <a:pt x="166065" y="155257"/>
                  </a:lnTo>
                  <a:lnTo>
                    <a:pt x="163220" y="153695"/>
                  </a:lnTo>
                  <a:lnTo>
                    <a:pt x="164338" y="155841"/>
                  </a:lnTo>
                  <a:lnTo>
                    <a:pt x="166281" y="155384"/>
                  </a:lnTo>
                  <a:lnTo>
                    <a:pt x="170827" y="157848"/>
                  </a:lnTo>
                  <a:lnTo>
                    <a:pt x="169608" y="156641"/>
                  </a:lnTo>
                  <a:lnTo>
                    <a:pt x="170992" y="153352"/>
                  </a:lnTo>
                  <a:lnTo>
                    <a:pt x="172720" y="155257"/>
                  </a:lnTo>
                  <a:lnTo>
                    <a:pt x="172720" y="154559"/>
                  </a:lnTo>
                  <a:lnTo>
                    <a:pt x="172935" y="153695"/>
                  </a:lnTo>
                  <a:lnTo>
                    <a:pt x="173024" y="153352"/>
                  </a:lnTo>
                  <a:lnTo>
                    <a:pt x="173062" y="153174"/>
                  </a:lnTo>
                  <a:close/>
                </a:path>
                <a:path w="255905" h="252094">
                  <a:moveTo>
                    <a:pt x="173151" y="124574"/>
                  </a:moveTo>
                  <a:lnTo>
                    <a:pt x="172745" y="124104"/>
                  </a:lnTo>
                  <a:lnTo>
                    <a:pt x="172554" y="124307"/>
                  </a:lnTo>
                  <a:lnTo>
                    <a:pt x="173151" y="124574"/>
                  </a:lnTo>
                  <a:close/>
                </a:path>
                <a:path w="255905" h="252094">
                  <a:moveTo>
                    <a:pt x="175145" y="56362"/>
                  </a:moveTo>
                  <a:lnTo>
                    <a:pt x="174993" y="52539"/>
                  </a:lnTo>
                  <a:lnTo>
                    <a:pt x="171297" y="50025"/>
                  </a:lnTo>
                  <a:lnTo>
                    <a:pt x="167805" y="50215"/>
                  </a:lnTo>
                  <a:lnTo>
                    <a:pt x="168224" y="54457"/>
                  </a:lnTo>
                  <a:lnTo>
                    <a:pt x="169786" y="56362"/>
                  </a:lnTo>
                  <a:lnTo>
                    <a:pt x="173761" y="57569"/>
                  </a:lnTo>
                  <a:lnTo>
                    <a:pt x="175145" y="56362"/>
                  </a:lnTo>
                  <a:close/>
                </a:path>
                <a:path w="255905" h="252094">
                  <a:moveTo>
                    <a:pt x="176034" y="140131"/>
                  </a:moveTo>
                  <a:lnTo>
                    <a:pt x="175920" y="139700"/>
                  </a:lnTo>
                  <a:lnTo>
                    <a:pt x="175831" y="139344"/>
                  </a:lnTo>
                  <a:lnTo>
                    <a:pt x="175755" y="139001"/>
                  </a:lnTo>
                  <a:lnTo>
                    <a:pt x="175666" y="138658"/>
                  </a:lnTo>
                  <a:lnTo>
                    <a:pt x="175577" y="138836"/>
                  </a:lnTo>
                  <a:lnTo>
                    <a:pt x="175488" y="139001"/>
                  </a:lnTo>
                  <a:lnTo>
                    <a:pt x="175145" y="139179"/>
                  </a:lnTo>
                  <a:lnTo>
                    <a:pt x="175056" y="139344"/>
                  </a:lnTo>
                  <a:lnTo>
                    <a:pt x="174967" y="139522"/>
                  </a:lnTo>
                  <a:lnTo>
                    <a:pt x="176034" y="140131"/>
                  </a:lnTo>
                  <a:close/>
                </a:path>
                <a:path w="255905" h="252094">
                  <a:moveTo>
                    <a:pt x="176530" y="76593"/>
                  </a:moveTo>
                  <a:lnTo>
                    <a:pt x="173240" y="71234"/>
                  </a:lnTo>
                  <a:lnTo>
                    <a:pt x="172720" y="70713"/>
                  </a:lnTo>
                  <a:lnTo>
                    <a:pt x="171335" y="70713"/>
                  </a:lnTo>
                  <a:lnTo>
                    <a:pt x="170827" y="70370"/>
                  </a:lnTo>
                  <a:lnTo>
                    <a:pt x="167703" y="73304"/>
                  </a:lnTo>
                  <a:lnTo>
                    <a:pt x="176530" y="76593"/>
                  </a:lnTo>
                  <a:close/>
                </a:path>
                <a:path w="255905" h="252094">
                  <a:moveTo>
                    <a:pt x="176809" y="143268"/>
                  </a:moveTo>
                  <a:lnTo>
                    <a:pt x="176695" y="142811"/>
                  </a:lnTo>
                  <a:lnTo>
                    <a:pt x="176580" y="142341"/>
                  </a:lnTo>
                  <a:lnTo>
                    <a:pt x="176479" y="141947"/>
                  </a:lnTo>
                  <a:lnTo>
                    <a:pt x="176390" y="141554"/>
                  </a:lnTo>
                  <a:lnTo>
                    <a:pt x="176263" y="141084"/>
                  </a:lnTo>
                  <a:lnTo>
                    <a:pt x="176149" y="140589"/>
                  </a:lnTo>
                  <a:lnTo>
                    <a:pt x="176022" y="141770"/>
                  </a:lnTo>
                  <a:lnTo>
                    <a:pt x="176009" y="141947"/>
                  </a:lnTo>
                  <a:lnTo>
                    <a:pt x="174447" y="141605"/>
                  </a:lnTo>
                  <a:lnTo>
                    <a:pt x="173583" y="141770"/>
                  </a:lnTo>
                  <a:lnTo>
                    <a:pt x="172300" y="141554"/>
                  </a:lnTo>
                  <a:lnTo>
                    <a:pt x="172961" y="141770"/>
                  </a:lnTo>
                  <a:lnTo>
                    <a:pt x="173507" y="141947"/>
                  </a:lnTo>
                  <a:lnTo>
                    <a:pt x="176187" y="142811"/>
                  </a:lnTo>
                  <a:lnTo>
                    <a:pt x="175145" y="146608"/>
                  </a:lnTo>
                  <a:lnTo>
                    <a:pt x="176809" y="143268"/>
                  </a:lnTo>
                  <a:close/>
                </a:path>
                <a:path w="255905" h="252094">
                  <a:moveTo>
                    <a:pt x="176872" y="51168"/>
                  </a:moveTo>
                  <a:lnTo>
                    <a:pt x="175666" y="48056"/>
                  </a:lnTo>
                  <a:lnTo>
                    <a:pt x="174282" y="48234"/>
                  </a:lnTo>
                  <a:lnTo>
                    <a:pt x="172199" y="47891"/>
                  </a:lnTo>
                  <a:lnTo>
                    <a:pt x="173583" y="51003"/>
                  </a:lnTo>
                  <a:lnTo>
                    <a:pt x="174802" y="50825"/>
                  </a:lnTo>
                  <a:lnTo>
                    <a:pt x="176872" y="51168"/>
                  </a:lnTo>
                  <a:close/>
                </a:path>
                <a:path w="255905" h="252094">
                  <a:moveTo>
                    <a:pt x="177393" y="120675"/>
                  </a:moveTo>
                  <a:lnTo>
                    <a:pt x="177304" y="120497"/>
                  </a:lnTo>
                  <a:lnTo>
                    <a:pt x="177215" y="117906"/>
                  </a:lnTo>
                  <a:lnTo>
                    <a:pt x="176187" y="118084"/>
                  </a:lnTo>
                  <a:lnTo>
                    <a:pt x="175310" y="119291"/>
                  </a:lnTo>
                  <a:lnTo>
                    <a:pt x="174104" y="118262"/>
                  </a:lnTo>
                  <a:lnTo>
                    <a:pt x="173164" y="119291"/>
                  </a:lnTo>
                  <a:lnTo>
                    <a:pt x="172389" y="120154"/>
                  </a:lnTo>
                  <a:lnTo>
                    <a:pt x="170827" y="121881"/>
                  </a:lnTo>
                  <a:lnTo>
                    <a:pt x="172618" y="123964"/>
                  </a:lnTo>
                  <a:lnTo>
                    <a:pt x="172745" y="124104"/>
                  </a:lnTo>
                  <a:lnTo>
                    <a:pt x="176530" y="120154"/>
                  </a:lnTo>
                  <a:lnTo>
                    <a:pt x="176618" y="120332"/>
                  </a:lnTo>
                  <a:lnTo>
                    <a:pt x="176695" y="120497"/>
                  </a:lnTo>
                  <a:lnTo>
                    <a:pt x="177050" y="120497"/>
                  </a:lnTo>
                  <a:lnTo>
                    <a:pt x="177393" y="120675"/>
                  </a:lnTo>
                  <a:close/>
                </a:path>
                <a:path w="255905" h="252094">
                  <a:moveTo>
                    <a:pt x="177825" y="144043"/>
                  </a:moveTo>
                  <a:lnTo>
                    <a:pt x="177050" y="142811"/>
                  </a:lnTo>
                  <a:lnTo>
                    <a:pt x="176809" y="143268"/>
                  </a:lnTo>
                  <a:lnTo>
                    <a:pt x="177012" y="144043"/>
                  </a:lnTo>
                  <a:lnTo>
                    <a:pt x="177050" y="144195"/>
                  </a:lnTo>
                  <a:lnTo>
                    <a:pt x="177825" y="144043"/>
                  </a:lnTo>
                  <a:close/>
                </a:path>
                <a:path w="255905" h="252094">
                  <a:moveTo>
                    <a:pt x="178422" y="136067"/>
                  </a:moveTo>
                  <a:lnTo>
                    <a:pt x="177050" y="134340"/>
                  </a:lnTo>
                  <a:lnTo>
                    <a:pt x="176149" y="132499"/>
                  </a:lnTo>
                  <a:lnTo>
                    <a:pt x="172199" y="132956"/>
                  </a:lnTo>
                  <a:lnTo>
                    <a:pt x="174447" y="133299"/>
                  </a:lnTo>
                  <a:lnTo>
                    <a:pt x="175298" y="135547"/>
                  </a:lnTo>
                  <a:lnTo>
                    <a:pt x="175361" y="135712"/>
                  </a:lnTo>
                  <a:lnTo>
                    <a:pt x="175425" y="135902"/>
                  </a:lnTo>
                  <a:lnTo>
                    <a:pt x="175488" y="138137"/>
                  </a:lnTo>
                  <a:lnTo>
                    <a:pt x="176669" y="137541"/>
                  </a:lnTo>
                  <a:lnTo>
                    <a:pt x="176491" y="137541"/>
                  </a:lnTo>
                  <a:lnTo>
                    <a:pt x="175742" y="136067"/>
                  </a:lnTo>
                  <a:lnTo>
                    <a:pt x="175666" y="135902"/>
                  </a:lnTo>
                  <a:lnTo>
                    <a:pt x="175577" y="135712"/>
                  </a:lnTo>
                  <a:lnTo>
                    <a:pt x="175488" y="135547"/>
                  </a:lnTo>
                  <a:lnTo>
                    <a:pt x="177393" y="135712"/>
                  </a:lnTo>
                  <a:lnTo>
                    <a:pt x="178422" y="136067"/>
                  </a:lnTo>
                  <a:close/>
                </a:path>
                <a:path w="255905" h="252094">
                  <a:moveTo>
                    <a:pt x="179641" y="132092"/>
                  </a:moveTo>
                  <a:lnTo>
                    <a:pt x="176707" y="128701"/>
                  </a:lnTo>
                  <a:lnTo>
                    <a:pt x="173418" y="126898"/>
                  </a:lnTo>
                  <a:lnTo>
                    <a:pt x="176149" y="132499"/>
                  </a:lnTo>
                  <a:lnTo>
                    <a:pt x="179641" y="132092"/>
                  </a:lnTo>
                  <a:close/>
                </a:path>
                <a:path w="255905" h="252094">
                  <a:moveTo>
                    <a:pt x="181368" y="128282"/>
                  </a:moveTo>
                  <a:lnTo>
                    <a:pt x="173151" y="124574"/>
                  </a:lnTo>
                  <a:lnTo>
                    <a:pt x="176707" y="128701"/>
                  </a:lnTo>
                  <a:lnTo>
                    <a:pt x="179120" y="130009"/>
                  </a:lnTo>
                  <a:lnTo>
                    <a:pt x="181368" y="130708"/>
                  </a:lnTo>
                  <a:lnTo>
                    <a:pt x="180327" y="129844"/>
                  </a:lnTo>
                  <a:lnTo>
                    <a:pt x="180505" y="128981"/>
                  </a:lnTo>
                  <a:lnTo>
                    <a:pt x="181190" y="128460"/>
                  </a:lnTo>
                  <a:lnTo>
                    <a:pt x="181368" y="128282"/>
                  </a:lnTo>
                  <a:close/>
                </a:path>
                <a:path w="255905" h="252094">
                  <a:moveTo>
                    <a:pt x="183095" y="148336"/>
                  </a:moveTo>
                  <a:lnTo>
                    <a:pt x="181190" y="146786"/>
                  </a:lnTo>
                  <a:lnTo>
                    <a:pt x="180975" y="145224"/>
                  </a:lnTo>
                  <a:lnTo>
                    <a:pt x="180848" y="144360"/>
                  </a:lnTo>
                  <a:lnTo>
                    <a:pt x="181673" y="143332"/>
                  </a:lnTo>
                  <a:lnTo>
                    <a:pt x="177825" y="144043"/>
                  </a:lnTo>
                  <a:lnTo>
                    <a:pt x="180327" y="147993"/>
                  </a:lnTo>
                  <a:lnTo>
                    <a:pt x="178777" y="150063"/>
                  </a:lnTo>
                  <a:lnTo>
                    <a:pt x="179641" y="150241"/>
                  </a:lnTo>
                  <a:lnTo>
                    <a:pt x="180670" y="150761"/>
                  </a:lnTo>
                  <a:lnTo>
                    <a:pt x="181546" y="151447"/>
                  </a:lnTo>
                  <a:lnTo>
                    <a:pt x="181775" y="151104"/>
                  </a:lnTo>
                  <a:lnTo>
                    <a:pt x="181889" y="150926"/>
                  </a:lnTo>
                  <a:lnTo>
                    <a:pt x="182753" y="149034"/>
                  </a:lnTo>
                  <a:lnTo>
                    <a:pt x="183095" y="148336"/>
                  </a:lnTo>
                  <a:close/>
                </a:path>
                <a:path w="255905" h="252094">
                  <a:moveTo>
                    <a:pt x="183616" y="139865"/>
                  </a:moveTo>
                  <a:lnTo>
                    <a:pt x="183222" y="140131"/>
                  </a:lnTo>
                  <a:lnTo>
                    <a:pt x="183045" y="140131"/>
                  </a:lnTo>
                  <a:lnTo>
                    <a:pt x="181470" y="137452"/>
                  </a:lnTo>
                  <a:lnTo>
                    <a:pt x="181368" y="137274"/>
                  </a:lnTo>
                  <a:lnTo>
                    <a:pt x="179806" y="137452"/>
                  </a:lnTo>
                  <a:lnTo>
                    <a:pt x="182676" y="140131"/>
                  </a:lnTo>
                  <a:lnTo>
                    <a:pt x="183159" y="140589"/>
                  </a:lnTo>
                  <a:lnTo>
                    <a:pt x="183311" y="140589"/>
                  </a:lnTo>
                  <a:lnTo>
                    <a:pt x="183502" y="140131"/>
                  </a:lnTo>
                  <a:lnTo>
                    <a:pt x="183616" y="139865"/>
                  </a:lnTo>
                  <a:close/>
                </a:path>
                <a:path w="255905" h="252094">
                  <a:moveTo>
                    <a:pt x="184823" y="139865"/>
                  </a:moveTo>
                  <a:lnTo>
                    <a:pt x="184302" y="139344"/>
                  </a:lnTo>
                  <a:lnTo>
                    <a:pt x="183578" y="139865"/>
                  </a:lnTo>
                  <a:lnTo>
                    <a:pt x="184823" y="139865"/>
                  </a:lnTo>
                  <a:close/>
                </a:path>
                <a:path w="255905" h="252094">
                  <a:moveTo>
                    <a:pt x="185343" y="142633"/>
                  </a:moveTo>
                  <a:lnTo>
                    <a:pt x="183261" y="140690"/>
                  </a:lnTo>
                  <a:lnTo>
                    <a:pt x="183095" y="141084"/>
                  </a:lnTo>
                  <a:lnTo>
                    <a:pt x="182854" y="141554"/>
                  </a:lnTo>
                  <a:lnTo>
                    <a:pt x="182753" y="141770"/>
                  </a:lnTo>
                  <a:lnTo>
                    <a:pt x="182664" y="141947"/>
                  </a:lnTo>
                  <a:lnTo>
                    <a:pt x="182575" y="142113"/>
                  </a:lnTo>
                  <a:lnTo>
                    <a:pt x="182054" y="142113"/>
                  </a:lnTo>
                  <a:lnTo>
                    <a:pt x="182130" y="142341"/>
                  </a:lnTo>
                  <a:lnTo>
                    <a:pt x="182232" y="142633"/>
                  </a:lnTo>
                  <a:lnTo>
                    <a:pt x="181724" y="143268"/>
                  </a:lnTo>
                  <a:lnTo>
                    <a:pt x="181965" y="143268"/>
                  </a:lnTo>
                  <a:lnTo>
                    <a:pt x="185343" y="142633"/>
                  </a:lnTo>
                  <a:close/>
                </a:path>
                <a:path w="255905" h="252094">
                  <a:moveTo>
                    <a:pt x="186042" y="81254"/>
                  </a:moveTo>
                  <a:lnTo>
                    <a:pt x="185343" y="78486"/>
                  </a:lnTo>
                  <a:lnTo>
                    <a:pt x="179463" y="77800"/>
                  </a:lnTo>
                  <a:lnTo>
                    <a:pt x="185902" y="81254"/>
                  </a:lnTo>
                  <a:lnTo>
                    <a:pt x="186042" y="81254"/>
                  </a:lnTo>
                  <a:close/>
                </a:path>
                <a:path w="255905" h="252094">
                  <a:moveTo>
                    <a:pt x="186042" y="71234"/>
                  </a:moveTo>
                  <a:lnTo>
                    <a:pt x="179641" y="68122"/>
                  </a:lnTo>
                  <a:lnTo>
                    <a:pt x="182410" y="72783"/>
                  </a:lnTo>
                  <a:lnTo>
                    <a:pt x="182575" y="72961"/>
                  </a:lnTo>
                  <a:lnTo>
                    <a:pt x="182918" y="73482"/>
                  </a:lnTo>
                  <a:lnTo>
                    <a:pt x="183438" y="73990"/>
                  </a:lnTo>
                  <a:lnTo>
                    <a:pt x="186042" y="71234"/>
                  </a:lnTo>
                  <a:close/>
                </a:path>
                <a:path w="255905" h="252094">
                  <a:moveTo>
                    <a:pt x="187655" y="130340"/>
                  </a:moveTo>
                  <a:lnTo>
                    <a:pt x="186245" y="128981"/>
                  </a:lnTo>
                  <a:lnTo>
                    <a:pt x="186982" y="129844"/>
                  </a:lnTo>
                  <a:lnTo>
                    <a:pt x="187617" y="130530"/>
                  </a:lnTo>
                  <a:lnTo>
                    <a:pt x="187655" y="130340"/>
                  </a:lnTo>
                  <a:close/>
                </a:path>
                <a:path w="255905" h="252094">
                  <a:moveTo>
                    <a:pt x="187820" y="140042"/>
                  </a:moveTo>
                  <a:lnTo>
                    <a:pt x="187744" y="137541"/>
                  </a:lnTo>
                  <a:lnTo>
                    <a:pt x="186385" y="138836"/>
                  </a:lnTo>
                  <a:lnTo>
                    <a:pt x="186385" y="139344"/>
                  </a:lnTo>
                  <a:lnTo>
                    <a:pt x="186728" y="139865"/>
                  </a:lnTo>
                  <a:lnTo>
                    <a:pt x="187248" y="139865"/>
                  </a:lnTo>
                  <a:lnTo>
                    <a:pt x="187591" y="140042"/>
                  </a:lnTo>
                  <a:lnTo>
                    <a:pt x="187820" y="140042"/>
                  </a:lnTo>
                  <a:close/>
                </a:path>
                <a:path w="255905" h="252094">
                  <a:moveTo>
                    <a:pt x="189357" y="135547"/>
                  </a:moveTo>
                  <a:lnTo>
                    <a:pt x="188785" y="133794"/>
                  </a:lnTo>
                  <a:lnTo>
                    <a:pt x="187591" y="133299"/>
                  </a:lnTo>
                  <a:lnTo>
                    <a:pt x="187693" y="136067"/>
                  </a:lnTo>
                  <a:lnTo>
                    <a:pt x="187744" y="137541"/>
                  </a:lnTo>
                  <a:lnTo>
                    <a:pt x="189306" y="136067"/>
                  </a:lnTo>
                  <a:lnTo>
                    <a:pt x="189357" y="135547"/>
                  </a:lnTo>
                  <a:close/>
                </a:path>
                <a:path w="255905" h="252094">
                  <a:moveTo>
                    <a:pt x="189445" y="83159"/>
                  </a:moveTo>
                  <a:lnTo>
                    <a:pt x="186143" y="81394"/>
                  </a:lnTo>
                  <a:lnTo>
                    <a:pt x="187591" y="83159"/>
                  </a:lnTo>
                  <a:lnTo>
                    <a:pt x="189445" y="83159"/>
                  </a:lnTo>
                  <a:close/>
                </a:path>
                <a:path w="255905" h="252094">
                  <a:moveTo>
                    <a:pt x="190106" y="142608"/>
                  </a:moveTo>
                  <a:lnTo>
                    <a:pt x="189903" y="142113"/>
                  </a:lnTo>
                  <a:lnTo>
                    <a:pt x="189839" y="141947"/>
                  </a:lnTo>
                  <a:lnTo>
                    <a:pt x="188976" y="140563"/>
                  </a:lnTo>
                  <a:lnTo>
                    <a:pt x="187820" y="140131"/>
                  </a:lnTo>
                  <a:lnTo>
                    <a:pt x="187934" y="143319"/>
                  </a:lnTo>
                  <a:lnTo>
                    <a:pt x="190106" y="142608"/>
                  </a:lnTo>
                  <a:close/>
                </a:path>
                <a:path w="255905" h="252094">
                  <a:moveTo>
                    <a:pt x="190703" y="83159"/>
                  </a:moveTo>
                  <a:lnTo>
                    <a:pt x="189445" y="83159"/>
                  </a:lnTo>
                  <a:lnTo>
                    <a:pt x="190258" y="83604"/>
                  </a:lnTo>
                  <a:lnTo>
                    <a:pt x="190703" y="83159"/>
                  </a:lnTo>
                  <a:close/>
                </a:path>
                <a:path w="255905" h="252094">
                  <a:moveTo>
                    <a:pt x="191046" y="84023"/>
                  </a:moveTo>
                  <a:lnTo>
                    <a:pt x="190258" y="83604"/>
                  </a:lnTo>
                  <a:lnTo>
                    <a:pt x="190017" y="83845"/>
                  </a:lnTo>
                  <a:lnTo>
                    <a:pt x="190080" y="84023"/>
                  </a:lnTo>
                  <a:lnTo>
                    <a:pt x="190144" y="84175"/>
                  </a:lnTo>
                  <a:lnTo>
                    <a:pt x="191046" y="84023"/>
                  </a:lnTo>
                  <a:close/>
                </a:path>
                <a:path w="255905" h="252094">
                  <a:moveTo>
                    <a:pt x="191566" y="142113"/>
                  </a:moveTo>
                  <a:lnTo>
                    <a:pt x="190106" y="142608"/>
                  </a:lnTo>
                  <a:lnTo>
                    <a:pt x="190525" y="143675"/>
                  </a:lnTo>
                  <a:lnTo>
                    <a:pt x="191566" y="142113"/>
                  </a:lnTo>
                  <a:close/>
                </a:path>
                <a:path w="255905" h="252094">
                  <a:moveTo>
                    <a:pt x="191744" y="135026"/>
                  </a:moveTo>
                  <a:lnTo>
                    <a:pt x="187782" y="130708"/>
                  </a:lnTo>
                  <a:lnTo>
                    <a:pt x="188785" y="133794"/>
                  </a:lnTo>
                  <a:lnTo>
                    <a:pt x="191744" y="135026"/>
                  </a:lnTo>
                  <a:close/>
                </a:path>
                <a:path w="255905" h="252094">
                  <a:moveTo>
                    <a:pt x="192036" y="127914"/>
                  </a:moveTo>
                  <a:lnTo>
                    <a:pt x="186550" y="126898"/>
                  </a:lnTo>
                  <a:lnTo>
                    <a:pt x="186867" y="124574"/>
                  </a:lnTo>
                  <a:lnTo>
                    <a:pt x="186956" y="123964"/>
                  </a:lnTo>
                  <a:lnTo>
                    <a:pt x="187071" y="123101"/>
                  </a:lnTo>
                  <a:lnTo>
                    <a:pt x="185000" y="123101"/>
                  </a:lnTo>
                  <a:lnTo>
                    <a:pt x="182410" y="122923"/>
                  </a:lnTo>
                  <a:lnTo>
                    <a:pt x="180505" y="122402"/>
                  </a:lnTo>
                  <a:lnTo>
                    <a:pt x="180987" y="125691"/>
                  </a:lnTo>
                  <a:lnTo>
                    <a:pt x="181114" y="126555"/>
                  </a:lnTo>
                  <a:lnTo>
                    <a:pt x="181165" y="126898"/>
                  </a:lnTo>
                  <a:lnTo>
                    <a:pt x="181267" y="127596"/>
                  </a:lnTo>
                  <a:lnTo>
                    <a:pt x="181368" y="128282"/>
                  </a:lnTo>
                  <a:lnTo>
                    <a:pt x="181927" y="127914"/>
                  </a:lnTo>
                  <a:lnTo>
                    <a:pt x="183730" y="126555"/>
                  </a:lnTo>
                  <a:lnTo>
                    <a:pt x="185712" y="128460"/>
                  </a:lnTo>
                  <a:lnTo>
                    <a:pt x="186563" y="128460"/>
                  </a:lnTo>
                  <a:lnTo>
                    <a:pt x="192036" y="127914"/>
                  </a:lnTo>
                  <a:close/>
                </a:path>
                <a:path w="255905" h="252094">
                  <a:moveTo>
                    <a:pt x="194157" y="100622"/>
                  </a:moveTo>
                  <a:lnTo>
                    <a:pt x="190182" y="95440"/>
                  </a:lnTo>
                  <a:lnTo>
                    <a:pt x="192773" y="93535"/>
                  </a:lnTo>
                  <a:lnTo>
                    <a:pt x="192430" y="92837"/>
                  </a:lnTo>
                  <a:lnTo>
                    <a:pt x="191909" y="92151"/>
                  </a:lnTo>
                  <a:lnTo>
                    <a:pt x="191566" y="91973"/>
                  </a:lnTo>
                  <a:lnTo>
                    <a:pt x="189153" y="90424"/>
                  </a:lnTo>
                  <a:lnTo>
                    <a:pt x="188442" y="88493"/>
                  </a:lnTo>
                  <a:lnTo>
                    <a:pt x="186550" y="89039"/>
                  </a:lnTo>
                  <a:lnTo>
                    <a:pt x="187248" y="90246"/>
                  </a:lnTo>
                  <a:lnTo>
                    <a:pt x="186715" y="91973"/>
                  </a:lnTo>
                  <a:lnTo>
                    <a:pt x="186664" y="92151"/>
                  </a:lnTo>
                  <a:lnTo>
                    <a:pt x="186550" y="92494"/>
                  </a:lnTo>
                  <a:lnTo>
                    <a:pt x="187413" y="93357"/>
                  </a:lnTo>
                  <a:lnTo>
                    <a:pt x="188633" y="93700"/>
                  </a:lnTo>
                  <a:lnTo>
                    <a:pt x="189661" y="94742"/>
                  </a:lnTo>
                  <a:lnTo>
                    <a:pt x="187934" y="95084"/>
                  </a:lnTo>
                  <a:lnTo>
                    <a:pt x="194157" y="100622"/>
                  </a:lnTo>
                  <a:close/>
                </a:path>
                <a:path w="255905" h="252094">
                  <a:moveTo>
                    <a:pt x="194335" y="91109"/>
                  </a:moveTo>
                  <a:lnTo>
                    <a:pt x="191909" y="89382"/>
                  </a:lnTo>
                  <a:lnTo>
                    <a:pt x="192608" y="86614"/>
                  </a:lnTo>
                  <a:lnTo>
                    <a:pt x="189839" y="85407"/>
                  </a:lnTo>
                  <a:lnTo>
                    <a:pt x="190360" y="84709"/>
                  </a:lnTo>
                  <a:lnTo>
                    <a:pt x="190144" y="84175"/>
                  </a:lnTo>
                  <a:lnTo>
                    <a:pt x="186905" y="84709"/>
                  </a:lnTo>
                  <a:lnTo>
                    <a:pt x="189496" y="86271"/>
                  </a:lnTo>
                  <a:lnTo>
                    <a:pt x="188976" y="88341"/>
                  </a:lnTo>
                  <a:lnTo>
                    <a:pt x="188442" y="88493"/>
                  </a:lnTo>
                  <a:lnTo>
                    <a:pt x="189636" y="89039"/>
                  </a:lnTo>
                  <a:lnTo>
                    <a:pt x="194335" y="91109"/>
                  </a:lnTo>
                  <a:close/>
                </a:path>
                <a:path w="255905" h="252094">
                  <a:moveTo>
                    <a:pt x="195021" y="128460"/>
                  </a:moveTo>
                  <a:lnTo>
                    <a:pt x="194983" y="128282"/>
                  </a:lnTo>
                  <a:lnTo>
                    <a:pt x="194868" y="127914"/>
                  </a:lnTo>
                  <a:lnTo>
                    <a:pt x="194779" y="127647"/>
                  </a:lnTo>
                  <a:lnTo>
                    <a:pt x="192036" y="127914"/>
                  </a:lnTo>
                  <a:lnTo>
                    <a:pt x="195021" y="128460"/>
                  </a:lnTo>
                  <a:close/>
                </a:path>
                <a:path w="255905" h="252094">
                  <a:moveTo>
                    <a:pt x="195719" y="117741"/>
                  </a:moveTo>
                  <a:lnTo>
                    <a:pt x="194678" y="115658"/>
                  </a:lnTo>
                  <a:lnTo>
                    <a:pt x="193814" y="114452"/>
                  </a:lnTo>
                  <a:lnTo>
                    <a:pt x="191566" y="115316"/>
                  </a:lnTo>
                  <a:lnTo>
                    <a:pt x="189661" y="115658"/>
                  </a:lnTo>
                  <a:lnTo>
                    <a:pt x="191909" y="118262"/>
                  </a:lnTo>
                  <a:lnTo>
                    <a:pt x="192430" y="117741"/>
                  </a:lnTo>
                  <a:lnTo>
                    <a:pt x="192773" y="117221"/>
                  </a:lnTo>
                  <a:lnTo>
                    <a:pt x="193471" y="116878"/>
                  </a:lnTo>
                  <a:lnTo>
                    <a:pt x="195719" y="117741"/>
                  </a:lnTo>
                  <a:close/>
                </a:path>
                <a:path w="255905" h="252094">
                  <a:moveTo>
                    <a:pt x="202285" y="125691"/>
                  </a:moveTo>
                  <a:lnTo>
                    <a:pt x="199009" y="126555"/>
                  </a:lnTo>
                  <a:lnTo>
                    <a:pt x="198907" y="125691"/>
                  </a:lnTo>
                  <a:lnTo>
                    <a:pt x="198780" y="124574"/>
                  </a:lnTo>
                  <a:lnTo>
                    <a:pt x="198678" y="123621"/>
                  </a:lnTo>
                  <a:lnTo>
                    <a:pt x="198234" y="121196"/>
                  </a:lnTo>
                  <a:lnTo>
                    <a:pt x="198132" y="120675"/>
                  </a:lnTo>
                  <a:lnTo>
                    <a:pt x="199898" y="118389"/>
                  </a:lnTo>
                  <a:lnTo>
                    <a:pt x="198564" y="115316"/>
                  </a:lnTo>
                  <a:lnTo>
                    <a:pt x="198488" y="115138"/>
                  </a:lnTo>
                  <a:lnTo>
                    <a:pt x="197446" y="116878"/>
                  </a:lnTo>
                  <a:lnTo>
                    <a:pt x="197205" y="117741"/>
                  </a:lnTo>
                  <a:lnTo>
                    <a:pt x="197116" y="118084"/>
                  </a:lnTo>
                  <a:lnTo>
                    <a:pt x="197027" y="118389"/>
                  </a:lnTo>
                  <a:lnTo>
                    <a:pt x="196926" y="123266"/>
                  </a:lnTo>
                  <a:lnTo>
                    <a:pt x="195719" y="123964"/>
                  </a:lnTo>
                  <a:lnTo>
                    <a:pt x="193636" y="123621"/>
                  </a:lnTo>
                  <a:lnTo>
                    <a:pt x="193738" y="123964"/>
                  </a:lnTo>
                  <a:lnTo>
                    <a:pt x="194487" y="126555"/>
                  </a:lnTo>
                  <a:lnTo>
                    <a:pt x="194779" y="127596"/>
                  </a:lnTo>
                  <a:lnTo>
                    <a:pt x="195199" y="127596"/>
                  </a:lnTo>
                  <a:lnTo>
                    <a:pt x="196926" y="133794"/>
                  </a:lnTo>
                  <a:lnTo>
                    <a:pt x="197256" y="133299"/>
                  </a:lnTo>
                  <a:lnTo>
                    <a:pt x="198653" y="131051"/>
                  </a:lnTo>
                  <a:lnTo>
                    <a:pt x="200558" y="128460"/>
                  </a:lnTo>
                  <a:lnTo>
                    <a:pt x="202285" y="125691"/>
                  </a:lnTo>
                  <a:close/>
                </a:path>
                <a:path w="255905" h="252094">
                  <a:moveTo>
                    <a:pt x="202285" y="95948"/>
                  </a:moveTo>
                  <a:lnTo>
                    <a:pt x="201942" y="95262"/>
                  </a:lnTo>
                  <a:lnTo>
                    <a:pt x="201422" y="94919"/>
                  </a:lnTo>
                  <a:lnTo>
                    <a:pt x="200901" y="94742"/>
                  </a:lnTo>
                  <a:lnTo>
                    <a:pt x="200215" y="94221"/>
                  </a:lnTo>
                  <a:lnTo>
                    <a:pt x="199351" y="94221"/>
                  </a:lnTo>
                  <a:lnTo>
                    <a:pt x="202120" y="96812"/>
                  </a:lnTo>
                  <a:lnTo>
                    <a:pt x="202120" y="97167"/>
                  </a:lnTo>
                  <a:lnTo>
                    <a:pt x="202285" y="97332"/>
                  </a:lnTo>
                  <a:lnTo>
                    <a:pt x="202285" y="95948"/>
                  </a:lnTo>
                  <a:close/>
                </a:path>
                <a:path w="255905" h="252094">
                  <a:moveTo>
                    <a:pt x="203149" y="118262"/>
                  </a:moveTo>
                  <a:lnTo>
                    <a:pt x="203136" y="118084"/>
                  </a:lnTo>
                  <a:lnTo>
                    <a:pt x="203009" y="116878"/>
                  </a:lnTo>
                  <a:lnTo>
                    <a:pt x="200215" y="116878"/>
                  </a:lnTo>
                  <a:lnTo>
                    <a:pt x="201041" y="118770"/>
                  </a:lnTo>
                  <a:lnTo>
                    <a:pt x="201383" y="118770"/>
                  </a:lnTo>
                  <a:lnTo>
                    <a:pt x="203149" y="118262"/>
                  </a:lnTo>
                  <a:close/>
                </a:path>
                <a:path w="255905" h="252094">
                  <a:moveTo>
                    <a:pt x="204533" y="122059"/>
                  </a:moveTo>
                  <a:lnTo>
                    <a:pt x="203492" y="121196"/>
                  </a:lnTo>
                  <a:lnTo>
                    <a:pt x="202285" y="120332"/>
                  </a:lnTo>
                  <a:lnTo>
                    <a:pt x="201422" y="119634"/>
                  </a:lnTo>
                  <a:lnTo>
                    <a:pt x="201079" y="118872"/>
                  </a:lnTo>
                  <a:lnTo>
                    <a:pt x="200228" y="119113"/>
                  </a:lnTo>
                  <a:lnTo>
                    <a:pt x="202260" y="122923"/>
                  </a:lnTo>
                  <a:lnTo>
                    <a:pt x="202361" y="123101"/>
                  </a:lnTo>
                  <a:lnTo>
                    <a:pt x="202450" y="123266"/>
                  </a:lnTo>
                  <a:lnTo>
                    <a:pt x="202539" y="123444"/>
                  </a:lnTo>
                  <a:lnTo>
                    <a:pt x="202628" y="123621"/>
                  </a:lnTo>
                  <a:lnTo>
                    <a:pt x="204533" y="122059"/>
                  </a:lnTo>
                  <a:close/>
                </a:path>
                <a:path w="255905" h="252094">
                  <a:moveTo>
                    <a:pt x="207149" y="115836"/>
                  </a:moveTo>
                  <a:lnTo>
                    <a:pt x="205193" y="115836"/>
                  </a:lnTo>
                  <a:lnTo>
                    <a:pt x="205397" y="116014"/>
                  </a:lnTo>
                  <a:lnTo>
                    <a:pt x="206959" y="116522"/>
                  </a:lnTo>
                  <a:lnTo>
                    <a:pt x="207149" y="115836"/>
                  </a:lnTo>
                  <a:close/>
                </a:path>
                <a:path w="255905" h="252094">
                  <a:moveTo>
                    <a:pt x="207645" y="117741"/>
                  </a:moveTo>
                  <a:lnTo>
                    <a:pt x="207149" y="116878"/>
                  </a:lnTo>
                  <a:lnTo>
                    <a:pt x="207264" y="117906"/>
                  </a:lnTo>
                  <a:lnTo>
                    <a:pt x="207302" y="118084"/>
                  </a:lnTo>
                  <a:lnTo>
                    <a:pt x="207479" y="118084"/>
                  </a:lnTo>
                  <a:lnTo>
                    <a:pt x="207479" y="117906"/>
                  </a:lnTo>
                  <a:lnTo>
                    <a:pt x="207645" y="117741"/>
                  </a:lnTo>
                  <a:close/>
                </a:path>
                <a:path w="255905" h="252094">
                  <a:moveTo>
                    <a:pt x="208584" y="108204"/>
                  </a:moveTo>
                  <a:lnTo>
                    <a:pt x="207479" y="108572"/>
                  </a:lnTo>
                  <a:lnTo>
                    <a:pt x="207797" y="109093"/>
                  </a:lnTo>
                  <a:lnTo>
                    <a:pt x="208470" y="108572"/>
                  </a:lnTo>
                  <a:lnTo>
                    <a:pt x="208584" y="108204"/>
                  </a:lnTo>
                  <a:close/>
                </a:path>
                <a:path w="255905" h="252094">
                  <a:moveTo>
                    <a:pt x="210235" y="111683"/>
                  </a:moveTo>
                  <a:lnTo>
                    <a:pt x="207822" y="109093"/>
                  </a:lnTo>
                  <a:lnTo>
                    <a:pt x="209435" y="111683"/>
                  </a:lnTo>
                  <a:lnTo>
                    <a:pt x="210235" y="111683"/>
                  </a:lnTo>
                  <a:close/>
                </a:path>
                <a:path w="255905" h="252094">
                  <a:moveTo>
                    <a:pt x="211277" y="112204"/>
                  </a:moveTo>
                  <a:lnTo>
                    <a:pt x="210756" y="111683"/>
                  </a:lnTo>
                  <a:lnTo>
                    <a:pt x="210235" y="111683"/>
                  </a:lnTo>
                  <a:lnTo>
                    <a:pt x="204876" y="114973"/>
                  </a:lnTo>
                  <a:lnTo>
                    <a:pt x="202628" y="113245"/>
                  </a:lnTo>
                  <a:lnTo>
                    <a:pt x="202806" y="114973"/>
                  </a:lnTo>
                  <a:lnTo>
                    <a:pt x="202831" y="115138"/>
                  </a:lnTo>
                  <a:lnTo>
                    <a:pt x="202920" y="116014"/>
                  </a:lnTo>
                  <a:lnTo>
                    <a:pt x="203009" y="116878"/>
                  </a:lnTo>
                  <a:lnTo>
                    <a:pt x="203492" y="116878"/>
                  </a:lnTo>
                  <a:lnTo>
                    <a:pt x="204279" y="115316"/>
                  </a:lnTo>
                  <a:lnTo>
                    <a:pt x="204368" y="115138"/>
                  </a:lnTo>
                  <a:lnTo>
                    <a:pt x="204571" y="115316"/>
                  </a:lnTo>
                  <a:lnTo>
                    <a:pt x="207302" y="115316"/>
                  </a:lnTo>
                  <a:lnTo>
                    <a:pt x="209232" y="115316"/>
                  </a:lnTo>
                  <a:lnTo>
                    <a:pt x="210591" y="113411"/>
                  </a:lnTo>
                  <a:lnTo>
                    <a:pt x="211277" y="112204"/>
                  </a:lnTo>
                  <a:close/>
                </a:path>
                <a:path w="255905" h="252094">
                  <a:moveTo>
                    <a:pt x="216115" y="103047"/>
                  </a:moveTo>
                  <a:lnTo>
                    <a:pt x="213182" y="101142"/>
                  </a:lnTo>
                  <a:lnTo>
                    <a:pt x="214566" y="99923"/>
                  </a:lnTo>
                  <a:lnTo>
                    <a:pt x="212839" y="97853"/>
                  </a:lnTo>
                  <a:lnTo>
                    <a:pt x="210858" y="101142"/>
                  </a:lnTo>
                  <a:lnTo>
                    <a:pt x="210756" y="101307"/>
                  </a:lnTo>
                  <a:lnTo>
                    <a:pt x="207479" y="99580"/>
                  </a:lnTo>
                  <a:lnTo>
                    <a:pt x="207416" y="99923"/>
                  </a:lnTo>
                  <a:lnTo>
                    <a:pt x="208229" y="101142"/>
                  </a:lnTo>
                  <a:lnTo>
                    <a:pt x="208343" y="101307"/>
                  </a:lnTo>
                  <a:lnTo>
                    <a:pt x="207302" y="103555"/>
                  </a:lnTo>
                  <a:lnTo>
                    <a:pt x="207479" y="105117"/>
                  </a:lnTo>
                  <a:lnTo>
                    <a:pt x="207822" y="105460"/>
                  </a:lnTo>
                  <a:lnTo>
                    <a:pt x="207479" y="105981"/>
                  </a:lnTo>
                  <a:lnTo>
                    <a:pt x="207822" y="106667"/>
                  </a:lnTo>
                  <a:lnTo>
                    <a:pt x="208419" y="107886"/>
                  </a:lnTo>
                  <a:lnTo>
                    <a:pt x="208508" y="108051"/>
                  </a:lnTo>
                  <a:lnTo>
                    <a:pt x="208584" y="108204"/>
                  </a:lnTo>
                  <a:lnTo>
                    <a:pt x="209029" y="108051"/>
                  </a:lnTo>
                  <a:lnTo>
                    <a:pt x="208686" y="107188"/>
                  </a:lnTo>
                  <a:lnTo>
                    <a:pt x="209727" y="106667"/>
                  </a:lnTo>
                  <a:lnTo>
                    <a:pt x="210591" y="107188"/>
                  </a:lnTo>
                  <a:lnTo>
                    <a:pt x="211099" y="106667"/>
                  </a:lnTo>
                  <a:lnTo>
                    <a:pt x="212483" y="106667"/>
                  </a:lnTo>
                  <a:lnTo>
                    <a:pt x="212839" y="107886"/>
                  </a:lnTo>
                  <a:lnTo>
                    <a:pt x="213182" y="108051"/>
                  </a:lnTo>
                  <a:lnTo>
                    <a:pt x="213321" y="108204"/>
                  </a:lnTo>
                  <a:lnTo>
                    <a:pt x="213702" y="108407"/>
                  </a:lnTo>
                  <a:lnTo>
                    <a:pt x="214388" y="107188"/>
                  </a:lnTo>
                  <a:lnTo>
                    <a:pt x="215773" y="105117"/>
                  </a:lnTo>
                  <a:lnTo>
                    <a:pt x="216027" y="103555"/>
                  </a:lnTo>
                  <a:lnTo>
                    <a:pt x="216115" y="103047"/>
                  </a:lnTo>
                  <a:close/>
                </a:path>
                <a:path w="255905" h="252094">
                  <a:moveTo>
                    <a:pt x="218579" y="24307"/>
                  </a:moveTo>
                  <a:lnTo>
                    <a:pt x="217843" y="24549"/>
                  </a:lnTo>
                  <a:lnTo>
                    <a:pt x="218440" y="24549"/>
                  </a:lnTo>
                  <a:lnTo>
                    <a:pt x="218579" y="24307"/>
                  </a:lnTo>
                  <a:close/>
                </a:path>
                <a:path w="255905" h="252094">
                  <a:moveTo>
                    <a:pt x="219062" y="25933"/>
                  </a:moveTo>
                  <a:lnTo>
                    <a:pt x="218440" y="24549"/>
                  </a:lnTo>
                  <a:lnTo>
                    <a:pt x="218363" y="24892"/>
                  </a:lnTo>
                  <a:lnTo>
                    <a:pt x="216814" y="24206"/>
                  </a:lnTo>
                  <a:lnTo>
                    <a:pt x="217728" y="24892"/>
                  </a:lnTo>
                  <a:lnTo>
                    <a:pt x="218198" y="25069"/>
                  </a:lnTo>
                  <a:lnTo>
                    <a:pt x="219062" y="25933"/>
                  </a:lnTo>
                  <a:close/>
                </a:path>
                <a:path w="255905" h="252094">
                  <a:moveTo>
                    <a:pt x="219748" y="57746"/>
                  </a:moveTo>
                  <a:lnTo>
                    <a:pt x="218274" y="54800"/>
                  </a:lnTo>
                  <a:lnTo>
                    <a:pt x="215430" y="54800"/>
                  </a:lnTo>
                  <a:lnTo>
                    <a:pt x="215950" y="55321"/>
                  </a:lnTo>
                  <a:lnTo>
                    <a:pt x="216865" y="57746"/>
                  </a:lnTo>
                  <a:lnTo>
                    <a:pt x="219748" y="57746"/>
                  </a:lnTo>
                  <a:close/>
                </a:path>
                <a:path w="255905" h="252094">
                  <a:moveTo>
                    <a:pt x="219925" y="20574"/>
                  </a:moveTo>
                  <a:lnTo>
                    <a:pt x="218363" y="19710"/>
                  </a:lnTo>
                  <a:lnTo>
                    <a:pt x="219849" y="20789"/>
                  </a:lnTo>
                  <a:lnTo>
                    <a:pt x="219925" y="20574"/>
                  </a:lnTo>
                  <a:close/>
                </a:path>
                <a:path w="255905" h="252094">
                  <a:moveTo>
                    <a:pt x="226491" y="15557"/>
                  </a:moveTo>
                  <a:lnTo>
                    <a:pt x="225285" y="15214"/>
                  </a:lnTo>
                  <a:lnTo>
                    <a:pt x="224764" y="14693"/>
                  </a:lnTo>
                  <a:lnTo>
                    <a:pt x="224421" y="13652"/>
                  </a:lnTo>
                  <a:lnTo>
                    <a:pt x="220446" y="14693"/>
                  </a:lnTo>
                  <a:lnTo>
                    <a:pt x="225107" y="17983"/>
                  </a:lnTo>
                  <a:lnTo>
                    <a:pt x="225729" y="18313"/>
                  </a:lnTo>
                  <a:lnTo>
                    <a:pt x="226491" y="15557"/>
                  </a:lnTo>
                  <a:close/>
                </a:path>
                <a:path w="255905" h="252094">
                  <a:moveTo>
                    <a:pt x="227533" y="72263"/>
                  </a:moveTo>
                  <a:lnTo>
                    <a:pt x="227228" y="72263"/>
                  </a:lnTo>
                  <a:lnTo>
                    <a:pt x="227317" y="71920"/>
                  </a:lnTo>
                  <a:lnTo>
                    <a:pt x="226491" y="71920"/>
                  </a:lnTo>
                  <a:lnTo>
                    <a:pt x="226491" y="72263"/>
                  </a:lnTo>
                  <a:lnTo>
                    <a:pt x="223964" y="72263"/>
                  </a:lnTo>
                  <a:lnTo>
                    <a:pt x="223989" y="72440"/>
                  </a:lnTo>
                  <a:lnTo>
                    <a:pt x="224028" y="72618"/>
                  </a:lnTo>
                  <a:lnTo>
                    <a:pt x="227533" y="72618"/>
                  </a:lnTo>
                  <a:lnTo>
                    <a:pt x="227533" y="72263"/>
                  </a:lnTo>
                  <a:close/>
                </a:path>
                <a:path w="255905" h="252094">
                  <a:moveTo>
                    <a:pt x="227660" y="80441"/>
                  </a:moveTo>
                  <a:lnTo>
                    <a:pt x="224421" y="79870"/>
                  </a:lnTo>
                  <a:lnTo>
                    <a:pt x="224815" y="80441"/>
                  </a:lnTo>
                  <a:lnTo>
                    <a:pt x="227660" y="80441"/>
                  </a:lnTo>
                  <a:close/>
                </a:path>
                <a:path w="255905" h="252094">
                  <a:moveTo>
                    <a:pt x="227698" y="82118"/>
                  </a:moveTo>
                  <a:lnTo>
                    <a:pt x="225755" y="82118"/>
                  </a:lnTo>
                  <a:lnTo>
                    <a:pt x="226491" y="85064"/>
                  </a:lnTo>
                  <a:lnTo>
                    <a:pt x="227698" y="82118"/>
                  </a:lnTo>
                  <a:close/>
                </a:path>
                <a:path w="255905" h="252094">
                  <a:moveTo>
                    <a:pt x="227939" y="20167"/>
                  </a:moveTo>
                  <a:lnTo>
                    <a:pt x="227355" y="19189"/>
                  </a:lnTo>
                  <a:lnTo>
                    <a:pt x="225729" y="18313"/>
                  </a:lnTo>
                  <a:lnTo>
                    <a:pt x="225628" y="18669"/>
                  </a:lnTo>
                  <a:lnTo>
                    <a:pt x="227939" y="20167"/>
                  </a:lnTo>
                  <a:close/>
                </a:path>
                <a:path w="255905" h="252094">
                  <a:moveTo>
                    <a:pt x="228396" y="80568"/>
                  </a:moveTo>
                  <a:lnTo>
                    <a:pt x="226479" y="77457"/>
                  </a:lnTo>
                  <a:lnTo>
                    <a:pt x="223380" y="77457"/>
                  </a:lnTo>
                  <a:lnTo>
                    <a:pt x="227660" y="80441"/>
                  </a:lnTo>
                  <a:lnTo>
                    <a:pt x="227850" y="80568"/>
                  </a:lnTo>
                  <a:lnTo>
                    <a:pt x="228396" y="80568"/>
                  </a:lnTo>
                  <a:close/>
                </a:path>
                <a:path w="255905" h="252094">
                  <a:moveTo>
                    <a:pt x="228561" y="58267"/>
                  </a:moveTo>
                  <a:lnTo>
                    <a:pt x="227876" y="57912"/>
                  </a:lnTo>
                  <a:lnTo>
                    <a:pt x="226834" y="56527"/>
                  </a:lnTo>
                  <a:lnTo>
                    <a:pt x="225107" y="57746"/>
                  </a:lnTo>
                  <a:lnTo>
                    <a:pt x="223037" y="56705"/>
                  </a:lnTo>
                  <a:lnTo>
                    <a:pt x="221132" y="55321"/>
                  </a:lnTo>
                  <a:lnTo>
                    <a:pt x="221830" y="57226"/>
                  </a:lnTo>
                  <a:lnTo>
                    <a:pt x="222605" y="57746"/>
                  </a:lnTo>
                  <a:lnTo>
                    <a:pt x="224421" y="58953"/>
                  </a:lnTo>
                  <a:lnTo>
                    <a:pt x="223202" y="60680"/>
                  </a:lnTo>
                  <a:lnTo>
                    <a:pt x="223558" y="61379"/>
                  </a:lnTo>
                  <a:lnTo>
                    <a:pt x="223901" y="62242"/>
                  </a:lnTo>
                  <a:lnTo>
                    <a:pt x="224764" y="63449"/>
                  </a:lnTo>
                  <a:lnTo>
                    <a:pt x="224828" y="62242"/>
                  </a:lnTo>
                  <a:lnTo>
                    <a:pt x="224942" y="61722"/>
                  </a:lnTo>
                  <a:lnTo>
                    <a:pt x="225018" y="61379"/>
                  </a:lnTo>
                  <a:lnTo>
                    <a:pt x="225107" y="61023"/>
                  </a:lnTo>
                  <a:lnTo>
                    <a:pt x="225158" y="60680"/>
                  </a:lnTo>
                  <a:lnTo>
                    <a:pt x="225285" y="59817"/>
                  </a:lnTo>
                  <a:lnTo>
                    <a:pt x="227355" y="59296"/>
                  </a:lnTo>
                  <a:lnTo>
                    <a:pt x="228561" y="58267"/>
                  </a:lnTo>
                  <a:close/>
                </a:path>
                <a:path w="255905" h="252094">
                  <a:moveTo>
                    <a:pt x="229082" y="81432"/>
                  </a:moveTo>
                  <a:lnTo>
                    <a:pt x="227850" y="80568"/>
                  </a:lnTo>
                  <a:lnTo>
                    <a:pt x="224904" y="80568"/>
                  </a:lnTo>
                  <a:lnTo>
                    <a:pt x="225501" y="81432"/>
                  </a:lnTo>
                  <a:lnTo>
                    <a:pt x="229082" y="81432"/>
                  </a:lnTo>
                  <a:close/>
                </a:path>
                <a:path w="255905" h="252094">
                  <a:moveTo>
                    <a:pt x="229260" y="33197"/>
                  </a:moveTo>
                  <a:lnTo>
                    <a:pt x="229082" y="31470"/>
                  </a:lnTo>
                  <a:lnTo>
                    <a:pt x="227190" y="28867"/>
                  </a:lnTo>
                  <a:lnTo>
                    <a:pt x="227533" y="27838"/>
                  </a:lnTo>
                  <a:lnTo>
                    <a:pt x="223723" y="26276"/>
                  </a:lnTo>
                  <a:lnTo>
                    <a:pt x="227012" y="30429"/>
                  </a:lnTo>
                  <a:lnTo>
                    <a:pt x="226834" y="31635"/>
                  </a:lnTo>
                  <a:lnTo>
                    <a:pt x="227698" y="32842"/>
                  </a:lnTo>
                  <a:lnTo>
                    <a:pt x="226148" y="37515"/>
                  </a:lnTo>
                  <a:lnTo>
                    <a:pt x="228917" y="35267"/>
                  </a:lnTo>
                  <a:lnTo>
                    <a:pt x="228739" y="34582"/>
                  </a:lnTo>
                  <a:lnTo>
                    <a:pt x="228739" y="33540"/>
                  </a:lnTo>
                  <a:lnTo>
                    <a:pt x="229260" y="33197"/>
                  </a:lnTo>
                  <a:close/>
                </a:path>
                <a:path w="255905" h="252094">
                  <a:moveTo>
                    <a:pt x="229946" y="77457"/>
                  </a:moveTo>
                  <a:lnTo>
                    <a:pt x="227355" y="72783"/>
                  </a:lnTo>
                  <a:lnTo>
                    <a:pt x="224053" y="72783"/>
                  </a:lnTo>
                  <a:lnTo>
                    <a:pt x="224243" y="73825"/>
                  </a:lnTo>
                  <a:lnTo>
                    <a:pt x="226479" y="77457"/>
                  </a:lnTo>
                  <a:lnTo>
                    <a:pt x="229946" y="77457"/>
                  </a:lnTo>
                  <a:close/>
                </a:path>
                <a:path w="255905" h="252094">
                  <a:moveTo>
                    <a:pt x="233578" y="68287"/>
                  </a:moveTo>
                  <a:lnTo>
                    <a:pt x="233413" y="67945"/>
                  </a:lnTo>
                  <a:lnTo>
                    <a:pt x="232892" y="67945"/>
                  </a:lnTo>
                  <a:lnTo>
                    <a:pt x="232371" y="68122"/>
                  </a:lnTo>
                  <a:lnTo>
                    <a:pt x="231851" y="68122"/>
                  </a:lnTo>
                  <a:lnTo>
                    <a:pt x="232194" y="68287"/>
                  </a:lnTo>
                  <a:lnTo>
                    <a:pt x="232549" y="68630"/>
                  </a:lnTo>
                  <a:lnTo>
                    <a:pt x="233057" y="68808"/>
                  </a:lnTo>
                  <a:lnTo>
                    <a:pt x="233413" y="69151"/>
                  </a:lnTo>
                  <a:lnTo>
                    <a:pt x="233413" y="68630"/>
                  </a:lnTo>
                  <a:lnTo>
                    <a:pt x="233578" y="68287"/>
                  </a:lnTo>
                  <a:close/>
                </a:path>
                <a:path w="255905" h="252094">
                  <a:moveTo>
                    <a:pt x="235826" y="29565"/>
                  </a:moveTo>
                  <a:lnTo>
                    <a:pt x="234276" y="27419"/>
                  </a:lnTo>
                  <a:lnTo>
                    <a:pt x="232549" y="29222"/>
                  </a:lnTo>
                  <a:lnTo>
                    <a:pt x="235635" y="29984"/>
                  </a:lnTo>
                  <a:lnTo>
                    <a:pt x="235826" y="29565"/>
                  </a:lnTo>
                  <a:close/>
                </a:path>
                <a:path w="255905" h="252094">
                  <a:moveTo>
                    <a:pt x="236689" y="44780"/>
                  </a:moveTo>
                  <a:lnTo>
                    <a:pt x="236169" y="44081"/>
                  </a:lnTo>
                  <a:lnTo>
                    <a:pt x="235661" y="43218"/>
                  </a:lnTo>
                  <a:lnTo>
                    <a:pt x="234619" y="42697"/>
                  </a:lnTo>
                  <a:lnTo>
                    <a:pt x="232549" y="41490"/>
                  </a:lnTo>
                  <a:lnTo>
                    <a:pt x="232549" y="42011"/>
                  </a:lnTo>
                  <a:lnTo>
                    <a:pt x="231508" y="43395"/>
                  </a:lnTo>
                  <a:lnTo>
                    <a:pt x="232194" y="42875"/>
                  </a:lnTo>
                  <a:lnTo>
                    <a:pt x="234962" y="44259"/>
                  </a:lnTo>
                  <a:lnTo>
                    <a:pt x="236689" y="44780"/>
                  </a:lnTo>
                  <a:close/>
                </a:path>
                <a:path w="255905" h="252094">
                  <a:moveTo>
                    <a:pt x="237210" y="70713"/>
                  </a:moveTo>
                  <a:lnTo>
                    <a:pt x="236689" y="70192"/>
                  </a:lnTo>
                  <a:lnTo>
                    <a:pt x="236347" y="70015"/>
                  </a:lnTo>
                  <a:lnTo>
                    <a:pt x="236169" y="71056"/>
                  </a:lnTo>
                  <a:lnTo>
                    <a:pt x="236347" y="71920"/>
                  </a:lnTo>
                  <a:lnTo>
                    <a:pt x="236004" y="72618"/>
                  </a:lnTo>
                  <a:lnTo>
                    <a:pt x="236347" y="72097"/>
                  </a:lnTo>
                  <a:lnTo>
                    <a:pt x="236867" y="71399"/>
                  </a:lnTo>
                  <a:lnTo>
                    <a:pt x="237210" y="70713"/>
                  </a:lnTo>
                  <a:close/>
                </a:path>
                <a:path w="255905" h="252094">
                  <a:moveTo>
                    <a:pt x="238074" y="23507"/>
                  </a:moveTo>
                  <a:lnTo>
                    <a:pt x="233578" y="20916"/>
                  </a:lnTo>
                  <a:lnTo>
                    <a:pt x="232029" y="22821"/>
                  </a:lnTo>
                  <a:lnTo>
                    <a:pt x="227939" y="20167"/>
                  </a:lnTo>
                  <a:lnTo>
                    <a:pt x="229501" y="22821"/>
                  </a:lnTo>
                  <a:lnTo>
                    <a:pt x="229603" y="22987"/>
                  </a:lnTo>
                  <a:lnTo>
                    <a:pt x="220954" y="21615"/>
                  </a:lnTo>
                  <a:lnTo>
                    <a:pt x="219849" y="20789"/>
                  </a:lnTo>
                  <a:lnTo>
                    <a:pt x="219240" y="22479"/>
                  </a:lnTo>
                  <a:lnTo>
                    <a:pt x="218617" y="24206"/>
                  </a:lnTo>
                  <a:lnTo>
                    <a:pt x="218884" y="24206"/>
                  </a:lnTo>
                  <a:lnTo>
                    <a:pt x="220954" y="23507"/>
                  </a:lnTo>
                  <a:lnTo>
                    <a:pt x="223723" y="22479"/>
                  </a:lnTo>
                  <a:lnTo>
                    <a:pt x="223939" y="22821"/>
                  </a:lnTo>
                  <a:lnTo>
                    <a:pt x="224040" y="22987"/>
                  </a:lnTo>
                  <a:lnTo>
                    <a:pt x="224967" y="24549"/>
                  </a:lnTo>
                  <a:lnTo>
                    <a:pt x="225806" y="25933"/>
                  </a:lnTo>
                  <a:lnTo>
                    <a:pt x="227012" y="25412"/>
                  </a:lnTo>
                  <a:lnTo>
                    <a:pt x="227533" y="24549"/>
                  </a:lnTo>
                  <a:lnTo>
                    <a:pt x="229260" y="26454"/>
                  </a:lnTo>
                  <a:lnTo>
                    <a:pt x="232194" y="24549"/>
                  </a:lnTo>
                  <a:lnTo>
                    <a:pt x="234276" y="27419"/>
                  </a:lnTo>
                  <a:lnTo>
                    <a:pt x="238074" y="23507"/>
                  </a:lnTo>
                  <a:close/>
                </a:path>
                <a:path w="255905" h="252094">
                  <a:moveTo>
                    <a:pt x="238264" y="30657"/>
                  </a:moveTo>
                  <a:lnTo>
                    <a:pt x="238048" y="30594"/>
                  </a:lnTo>
                  <a:lnTo>
                    <a:pt x="235635" y="29984"/>
                  </a:lnTo>
                  <a:lnTo>
                    <a:pt x="235343" y="30594"/>
                  </a:lnTo>
                  <a:lnTo>
                    <a:pt x="234619" y="32156"/>
                  </a:lnTo>
                  <a:lnTo>
                    <a:pt x="234442" y="32156"/>
                  </a:lnTo>
                  <a:lnTo>
                    <a:pt x="234797" y="32334"/>
                  </a:lnTo>
                  <a:lnTo>
                    <a:pt x="235140" y="32677"/>
                  </a:lnTo>
                  <a:lnTo>
                    <a:pt x="235483" y="32842"/>
                  </a:lnTo>
                  <a:lnTo>
                    <a:pt x="235661" y="32677"/>
                  </a:lnTo>
                  <a:lnTo>
                    <a:pt x="235661" y="32334"/>
                  </a:lnTo>
                  <a:lnTo>
                    <a:pt x="235483" y="32156"/>
                  </a:lnTo>
                  <a:lnTo>
                    <a:pt x="236347" y="32156"/>
                  </a:lnTo>
                  <a:lnTo>
                    <a:pt x="236689" y="31635"/>
                  </a:lnTo>
                  <a:lnTo>
                    <a:pt x="237210" y="31292"/>
                  </a:lnTo>
                  <a:lnTo>
                    <a:pt x="238264" y="30657"/>
                  </a:lnTo>
                  <a:close/>
                </a:path>
                <a:path w="255905" h="252094">
                  <a:moveTo>
                    <a:pt x="239458" y="30949"/>
                  </a:moveTo>
                  <a:lnTo>
                    <a:pt x="238912" y="30822"/>
                  </a:lnTo>
                  <a:lnTo>
                    <a:pt x="239115" y="30949"/>
                  </a:lnTo>
                  <a:lnTo>
                    <a:pt x="239458" y="30949"/>
                  </a:lnTo>
                  <a:close/>
                </a:path>
                <a:path w="255905" h="252094">
                  <a:moveTo>
                    <a:pt x="247929" y="46164"/>
                  </a:moveTo>
                  <a:lnTo>
                    <a:pt x="247815" y="45986"/>
                  </a:lnTo>
                  <a:lnTo>
                    <a:pt x="245681" y="45986"/>
                  </a:lnTo>
                  <a:lnTo>
                    <a:pt x="247383" y="46443"/>
                  </a:lnTo>
                  <a:lnTo>
                    <a:pt x="247065" y="46164"/>
                  </a:lnTo>
                  <a:lnTo>
                    <a:pt x="247929" y="46164"/>
                  </a:lnTo>
                  <a:close/>
                </a:path>
                <a:path w="255905" h="252094">
                  <a:moveTo>
                    <a:pt x="251421" y="45986"/>
                  </a:moveTo>
                  <a:lnTo>
                    <a:pt x="250875" y="43395"/>
                  </a:lnTo>
                  <a:lnTo>
                    <a:pt x="248704" y="43395"/>
                  </a:lnTo>
                  <a:lnTo>
                    <a:pt x="247586" y="45643"/>
                  </a:lnTo>
                  <a:lnTo>
                    <a:pt x="247815" y="45986"/>
                  </a:lnTo>
                  <a:lnTo>
                    <a:pt x="251421" y="45986"/>
                  </a:lnTo>
                  <a:close/>
                </a:path>
                <a:path w="255905" h="252094">
                  <a:moveTo>
                    <a:pt x="251561" y="46685"/>
                  </a:moveTo>
                  <a:lnTo>
                    <a:pt x="251447" y="46164"/>
                  </a:lnTo>
                  <a:lnTo>
                    <a:pt x="247929" y="46164"/>
                  </a:lnTo>
                  <a:lnTo>
                    <a:pt x="248272" y="46685"/>
                  </a:lnTo>
                  <a:lnTo>
                    <a:pt x="247662" y="46685"/>
                  </a:lnTo>
                  <a:lnTo>
                    <a:pt x="248450" y="47371"/>
                  </a:lnTo>
                  <a:lnTo>
                    <a:pt x="250012" y="47371"/>
                  </a:lnTo>
                  <a:lnTo>
                    <a:pt x="251561" y="46685"/>
                  </a:lnTo>
                  <a:close/>
                </a:path>
                <a:path w="255905" h="252094">
                  <a:moveTo>
                    <a:pt x="253022" y="33858"/>
                  </a:moveTo>
                  <a:lnTo>
                    <a:pt x="252552" y="33718"/>
                  </a:lnTo>
                  <a:lnTo>
                    <a:pt x="250647" y="33197"/>
                  </a:lnTo>
                  <a:lnTo>
                    <a:pt x="250329" y="33096"/>
                  </a:lnTo>
                  <a:lnTo>
                    <a:pt x="249834" y="32842"/>
                  </a:lnTo>
                  <a:lnTo>
                    <a:pt x="249212" y="33096"/>
                  </a:lnTo>
                  <a:lnTo>
                    <a:pt x="248818" y="33096"/>
                  </a:lnTo>
                  <a:lnTo>
                    <a:pt x="247408" y="32156"/>
                  </a:lnTo>
                  <a:lnTo>
                    <a:pt x="247510" y="31470"/>
                  </a:lnTo>
                  <a:lnTo>
                    <a:pt x="247586" y="30949"/>
                  </a:lnTo>
                  <a:lnTo>
                    <a:pt x="247065" y="29730"/>
                  </a:lnTo>
                  <a:lnTo>
                    <a:pt x="246722" y="28524"/>
                  </a:lnTo>
                  <a:lnTo>
                    <a:pt x="247065" y="28003"/>
                  </a:lnTo>
                  <a:lnTo>
                    <a:pt x="243611" y="30594"/>
                  </a:lnTo>
                  <a:lnTo>
                    <a:pt x="248627" y="33883"/>
                  </a:lnTo>
                  <a:lnTo>
                    <a:pt x="251040" y="35267"/>
                  </a:lnTo>
                  <a:lnTo>
                    <a:pt x="250786" y="33883"/>
                  </a:lnTo>
                  <a:lnTo>
                    <a:pt x="250748" y="33718"/>
                  </a:lnTo>
                  <a:lnTo>
                    <a:pt x="250659" y="33274"/>
                  </a:lnTo>
                  <a:lnTo>
                    <a:pt x="251561" y="33718"/>
                  </a:lnTo>
                  <a:lnTo>
                    <a:pt x="253022" y="33858"/>
                  </a:lnTo>
                  <a:close/>
                </a:path>
                <a:path w="255905" h="252094">
                  <a:moveTo>
                    <a:pt x="255879" y="34582"/>
                  </a:moveTo>
                  <a:lnTo>
                    <a:pt x="254495" y="32499"/>
                  </a:lnTo>
                  <a:lnTo>
                    <a:pt x="252945" y="31470"/>
                  </a:lnTo>
                  <a:lnTo>
                    <a:pt x="253428" y="33718"/>
                  </a:lnTo>
                  <a:lnTo>
                    <a:pt x="253466" y="33883"/>
                  </a:lnTo>
                  <a:lnTo>
                    <a:pt x="253174" y="33883"/>
                  </a:lnTo>
                  <a:lnTo>
                    <a:pt x="255879" y="3458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91933" y="1347253"/>
              <a:ext cx="866140" cy="419734"/>
            </a:xfrm>
            <a:custGeom>
              <a:avLst/>
              <a:gdLst/>
              <a:ahLst/>
              <a:cxnLst/>
              <a:rect l="l" t="t" r="r" b="b"/>
              <a:pathLst>
                <a:path w="866139" h="419735">
                  <a:moveTo>
                    <a:pt x="3289" y="310515"/>
                  </a:moveTo>
                  <a:lnTo>
                    <a:pt x="2768" y="309816"/>
                  </a:lnTo>
                  <a:lnTo>
                    <a:pt x="2070" y="310159"/>
                  </a:lnTo>
                  <a:lnTo>
                    <a:pt x="1384" y="310680"/>
                  </a:lnTo>
                  <a:lnTo>
                    <a:pt x="698" y="311023"/>
                  </a:lnTo>
                  <a:lnTo>
                    <a:pt x="177" y="311543"/>
                  </a:lnTo>
                  <a:lnTo>
                    <a:pt x="0" y="312064"/>
                  </a:lnTo>
                  <a:lnTo>
                    <a:pt x="1206" y="311543"/>
                  </a:lnTo>
                  <a:lnTo>
                    <a:pt x="3289" y="310515"/>
                  </a:lnTo>
                  <a:close/>
                </a:path>
                <a:path w="866139" h="419735">
                  <a:moveTo>
                    <a:pt x="27495" y="298577"/>
                  </a:moveTo>
                  <a:lnTo>
                    <a:pt x="26454" y="298577"/>
                  </a:lnTo>
                  <a:lnTo>
                    <a:pt x="25069" y="299440"/>
                  </a:lnTo>
                  <a:lnTo>
                    <a:pt x="23863" y="300304"/>
                  </a:lnTo>
                  <a:lnTo>
                    <a:pt x="26276" y="299275"/>
                  </a:lnTo>
                  <a:lnTo>
                    <a:pt x="27495" y="298577"/>
                  </a:lnTo>
                  <a:close/>
                </a:path>
                <a:path w="866139" h="419735">
                  <a:moveTo>
                    <a:pt x="30251" y="309816"/>
                  </a:moveTo>
                  <a:lnTo>
                    <a:pt x="28181" y="310857"/>
                  </a:lnTo>
                  <a:lnTo>
                    <a:pt x="24384" y="313270"/>
                  </a:lnTo>
                  <a:lnTo>
                    <a:pt x="27495" y="314655"/>
                  </a:lnTo>
                  <a:lnTo>
                    <a:pt x="29387" y="312928"/>
                  </a:lnTo>
                  <a:lnTo>
                    <a:pt x="30251" y="309816"/>
                  </a:lnTo>
                  <a:close/>
                </a:path>
                <a:path w="866139" h="419735">
                  <a:moveTo>
                    <a:pt x="39243" y="306362"/>
                  </a:moveTo>
                  <a:lnTo>
                    <a:pt x="38735" y="304634"/>
                  </a:lnTo>
                  <a:lnTo>
                    <a:pt x="36131" y="306184"/>
                  </a:lnTo>
                  <a:lnTo>
                    <a:pt x="33718" y="307746"/>
                  </a:lnTo>
                  <a:lnTo>
                    <a:pt x="31127" y="309295"/>
                  </a:lnTo>
                  <a:lnTo>
                    <a:pt x="32499" y="312762"/>
                  </a:lnTo>
                  <a:lnTo>
                    <a:pt x="34747" y="312242"/>
                  </a:lnTo>
                  <a:lnTo>
                    <a:pt x="37350" y="309130"/>
                  </a:lnTo>
                  <a:lnTo>
                    <a:pt x="38214" y="307746"/>
                  </a:lnTo>
                  <a:lnTo>
                    <a:pt x="39243" y="306362"/>
                  </a:lnTo>
                  <a:close/>
                </a:path>
                <a:path w="866139" h="419735">
                  <a:moveTo>
                    <a:pt x="41148" y="315874"/>
                  </a:moveTo>
                  <a:lnTo>
                    <a:pt x="40284" y="313448"/>
                  </a:lnTo>
                  <a:lnTo>
                    <a:pt x="37693" y="313270"/>
                  </a:lnTo>
                  <a:lnTo>
                    <a:pt x="34061" y="315518"/>
                  </a:lnTo>
                  <a:lnTo>
                    <a:pt x="35788" y="317944"/>
                  </a:lnTo>
                  <a:lnTo>
                    <a:pt x="35102" y="317766"/>
                  </a:lnTo>
                  <a:lnTo>
                    <a:pt x="31813" y="317766"/>
                  </a:lnTo>
                  <a:lnTo>
                    <a:pt x="32854" y="319328"/>
                  </a:lnTo>
                  <a:lnTo>
                    <a:pt x="33540" y="322097"/>
                  </a:lnTo>
                  <a:lnTo>
                    <a:pt x="34404" y="323481"/>
                  </a:lnTo>
                  <a:lnTo>
                    <a:pt x="36487" y="322961"/>
                  </a:lnTo>
                  <a:lnTo>
                    <a:pt x="37515" y="322618"/>
                  </a:lnTo>
                  <a:lnTo>
                    <a:pt x="39763" y="319151"/>
                  </a:lnTo>
                  <a:lnTo>
                    <a:pt x="37515" y="318985"/>
                  </a:lnTo>
                  <a:lnTo>
                    <a:pt x="39420" y="317601"/>
                  </a:lnTo>
                  <a:lnTo>
                    <a:pt x="41148" y="315874"/>
                  </a:lnTo>
                  <a:close/>
                </a:path>
                <a:path w="866139" h="419735">
                  <a:moveTo>
                    <a:pt x="106680" y="353390"/>
                  </a:moveTo>
                  <a:lnTo>
                    <a:pt x="101828" y="352348"/>
                  </a:lnTo>
                  <a:lnTo>
                    <a:pt x="98894" y="350621"/>
                  </a:lnTo>
                  <a:lnTo>
                    <a:pt x="96469" y="358228"/>
                  </a:lnTo>
                  <a:lnTo>
                    <a:pt x="99580" y="358228"/>
                  </a:lnTo>
                  <a:lnTo>
                    <a:pt x="103568" y="360654"/>
                  </a:lnTo>
                  <a:lnTo>
                    <a:pt x="106680" y="353390"/>
                  </a:lnTo>
                  <a:close/>
                </a:path>
                <a:path w="866139" h="419735">
                  <a:moveTo>
                    <a:pt x="118046" y="331343"/>
                  </a:moveTo>
                  <a:lnTo>
                    <a:pt x="117589" y="326872"/>
                  </a:lnTo>
                  <a:lnTo>
                    <a:pt x="112903" y="327456"/>
                  </a:lnTo>
                  <a:lnTo>
                    <a:pt x="110655" y="329361"/>
                  </a:lnTo>
                  <a:lnTo>
                    <a:pt x="110312" y="331254"/>
                  </a:lnTo>
                  <a:lnTo>
                    <a:pt x="111518" y="333679"/>
                  </a:lnTo>
                  <a:lnTo>
                    <a:pt x="115570" y="335432"/>
                  </a:lnTo>
                  <a:lnTo>
                    <a:pt x="118046" y="331343"/>
                  </a:lnTo>
                  <a:close/>
                </a:path>
                <a:path w="866139" h="419735">
                  <a:moveTo>
                    <a:pt x="132956" y="340245"/>
                  </a:moveTo>
                  <a:lnTo>
                    <a:pt x="130708" y="337134"/>
                  </a:lnTo>
                  <a:lnTo>
                    <a:pt x="128981" y="338696"/>
                  </a:lnTo>
                  <a:lnTo>
                    <a:pt x="128981" y="341630"/>
                  </a:lnTo>
                  <a:lnTo>
                    <a:pt x="130187" y="342150"/>
                  </a:lnTo>
                  <a:lnTo>
                    <a:pt x="132435" y="341972"/>
                  </a:lnTo>
                  <a:lnTo>
                    <a:pt x="132956" y="340245"/>
                  </a:lnTo>
                  <a:close/>
                </a:path>
                <a:path w="866139" h="419735">
                  <a:moveTo>
                    <a:pt x="135204" y="367042"/>
                  </a:moveTo>
                  <a:lnTo>
                    <a:pt x="131051" y="366179"/>
                  </a:lnTo>
                  <a:lnTo>
                    <a:pt x="128638" y="370332"/>
                  </a:lnTo>
                  <a:lnTo>
                    <a:pt x="133477" y="374484"/>
                  </a:lnTo>
                  <a:lnTo>
                    <a:pt x="134861" y="368427"/>
                  </a:lnTo>
                  <a:lnTo>
                    <a:pt x="134861" y="367906"/>
                  </a:lnTo>
                  <a:lnTo>
                    <a:pt x="135204" y="367385"/>
                  </a:lnTo>
                  <a:lnTo>
                    <a:pt x="135204" y="367042"/>
                  </a:lnTo>
                  <a:close/>
                </a:path>
                <a:path w="866139" h="419735">
                  <a:moveTo>
                    <a:pt x="136753" y="386753"/>
                  </a:moveTo>
                  <a:lnTo>
                    <a:pt x="133819" y="382435"/>
                  </a:lnTo>
                  <a:lnTo>
                    <a:pt x="135369" y="379666"/>
                  </a:lnTo>
                  <a:lnTo>
                    <a:pt x="135255" y="379145"/>
                  </a:lnTo>
                  <a:lnTo>
                    <a:pt x="135724" y="377418"/>
                  </a:lnTo>
                  <a:lnTo>
                    <a:pt x="135648" y="376212"/>
                  </a:lnTo>
                  <a:lnTo>
                    <a:pt x="135547" y="374650"/>
                  </a:lnTo>
                  <a:lnTo>
                    <a:pt x="132778" y="375691"/>
                  </a:lnTo>
                  <a:lnTo>
                    <a:pt x="129667" y="371716"/>
                  </a:lnTo>
                  <a:lnTo>
                    <a:pt x="125171" y="366356"/>
                  </a:lnTo>
                  <a:lnTo>
                    <a:pt x="123621" y="365315"/>
                  </a:lnTo>
                  <a:lnTo>
                    <a:pt x="117563" y="369989"/>
                  </a:lnTo>
                  <a:lnTo>
                    <a:pt x="121716" y="371195"/>
                  </a:lnTo>
                  <a:lnTo>
                    <a:pt x="122923" y="371373"/>
                  </a:lnTo>
                  <a:lnTo>
                    <a:pt x="122923" y="373100"/>
                  </a:lnTo>
                  <a:lnTo>
                    <a:pt x="122923" y="374484"/>
                  </a:lnTo>
                  <a:lnTo>
                    <a:pt x="125349" y="373100"/>
                  </a:lnTo>
                  <a:lnTo>
                    <a:pt x="126212" y="373964"/>
                  </a:lnTo>
                  <a:lnTo>
                    <a:pt x="125056" y="375691"/>
                  </a:lnTo>
                  <a:lnTo>
                    <a:pt x="124714" y="376212"/>
                  </a:lnTo>
                  <a:lnTo>
                    <a:pt x="122059" y="380187"/>
                  </a:lnTo>
                  <a:lnTo>
                    <a:pt x="126034" y="381393"/>
                  </a:lnTo>
                  <a:lnTo>
                    <a:pt x="125933" y="381914"/>
                  </a:lnTo>
                  <a:lnTo>
                    <a:pt x="125818" y="382435"/>
                  </a:lnTo>
                  <a:lnTo>
                    <a:pt x="125704" y="382955"/>
                  </a:lnTo>
                  <a:lnTo>
                    <a:pt x="125628" y="383298"/>
                  </a:lnTo>
                  <a:lnTo>
                    <a:pt x="125526" y="383819"/>
                  </a:lnTo>
                  <a:lnTo>
                    <a:pt x="128803" y="382435"/>
                  </a:lnTo>
                  <a:lnTo>
                    <a:pt x="129844" y="381393"/>
                  </a:lnTo>
                  <a:lnTo>
                    <a:pt x="129146" y="380352"/>
                  </a:lnTo>
                  <a:lnTo>
                    <a:pt x="128981" y="380187"/>
                  </a:lnTo>
                  <a:lnTo>
                    <a:pt x="127939" y="379666"/>
                  </a:lnTo>
                  <a:lnTo>
                    <a:pt x="127596" y="379666"/>
                  </a:lnTo>
                  <a:lnTo>
                    <a:pt x="130530" y="376212"/>
                  </a:lnTo>
                  <a:lnTo>
                    <a:pt x="129324" y="379145"/>
                  </a:lnTo>
                  <a:lnTo>
                    <a:pt x="130365" y="381050"/>
                  </a:lnTo>
                  <a:lnTo>
                    <a:pt x="130136" y="381393"/>
                  </a:lnTo>
                  <a:lnTo>
                    <a:pt x="130009" y="381571"/>
                  </a:lnTo>
                  <a:lnTo>
                    <a:pt x="129844" y="381914"/>
                  </a:lnTo>
                  <a:lnTo>
                    <a:pt x="129667" y="382435"/>
                  </a:lnTo>
                  <a:lnTo>
                    <a:pt x="130365" y="382778"/>
                  </a:lnTo>
                  <a:lnTo>
                    <a:pt x="130886" y="382955"/>
                  </a:lnTo>
                  <a:lnTo>
                    <a:pt x="131572" y="383298"/>
                  </a:lnTo>
                  <a:lnTo>
                    <a:pt x="130530" y="385203"/>
                  </a:lnTo>
                  <a:lnTo>
                    <a:pt x="131572" y="390207"/>
                  </a:lnTo>
                  <a:lnTo>
                    <a:pt x="133997" y="389521"/>
                  </a:lnTo>
                  <a:lnTo>
                    <a:pt x="136753" y="386753"/>
                  </a:lnTo>
                  <a:close/>
                </a:path>
                <a:path w="866139" h="419735">
                  <a:moveTo>
                    <a:pt x="137972" y="349935"/>
                  </a:moveTo>
                  <a:lnTo>
                    <a:pt x="136753" y="347687"/>
                  </a:lnTo>
                  <a:lnTo>
                    <a:pt x="134861" y="342493"/>
                  </a:lnTo>
                  <a:lnTo>
                    <a:pt x="130530" y="346811"/>
                  </a:lnTo>
                  <a:lnTo>
                    <a:pt x="132435" y="351663"/>
                  </a:lnTo>
                  <a:lnTo>
                    <a:pt x="132562" y="352298"/>
                  </a:lnTo>
                  <a:lnTo>
                    <a:pt x="130365" y="354939"/>
                  </a:lnTo>
                  <a:lnTo>
                    <a:pt x="128981" y="356666"/>
                  </a:lnTo>
                  <a:lnTo>
                    <a:pt x="130708" y="357187"/>
                  </a:lnTo>
                  <a:lnTo>
                    <a:pt x="131051" y="358406"/>
                  </a:lnTo>
                  <a:lnTo>
                    <a:pt x="134340" y="359778"/>
                  </a:lnTo>
                  <a:lnTo>
                    <a:pt x="133578" y="355447"/>
                  </a:lnTo>
                  <a:lnTo>
                    <a:pt x="137972" y="349935"/>
                  </a:lnTo>
                  <a:close/>
                </a:path>
                <a:path w="866139" h="419735">
                  <a:moveTo>
                    <a:pt x="139357" y="332638"/>
                  </a:moveTo>
                  <a:lnTo>
                    <a:pt x="138315" y="332981"/>
                  </a:lnTo>
                  <a:lnTo>
                    <a:pt x="137109" y="333844"/>
                  </a:lnTo>
                  <a:lnTo>
                    <a:pt x="137617" y="335407"/>
                  </a:lnTo>
                  <a:lnTo>
                    <a:pt x="138836" y="335749"/>
                  </a:lnTo>
                  <a:lnTo>
                    <a:pt x="139357" y="332638"/>
                  </a:lnTo>
                  <a:close/>
                </a:path>
                <a:path w="866139" h="419735">
                  <a:moveTo>
                    <a:pt x="140906" y="313270"/>
                  </a:moveTo>
                  <a:lnTo>
                    <a:pt x="140385" y="313105"/>
                  </a:lnTo>
                  <a:lnTo>
                    <a:pt x="139865" y="314147"/>
                  </a:lnTo>
                  <a:lnTo>
                    <a:pt x="140563" y="314490"/>
                  </a:lnTo>
                  <a:lnTo>
                    <a:pt x="140741" y="313626"/>
                  </a:lnTo>
                  <a:lnTo>
                    <a:pt x="140906" y="313270"/>
                  </a:lnTo>
                  <a:close/>
                </a:path>
                <a:path w="866139" h="419735">
                  <a:moveTo>
                    <a:pt x="142113" y="320370"/>
                  </a:moveTo>
                  <a:lnTo>
                    <a:pt x="141427" y="320192"/>
                  </a:lnTo>
                  <a:lnTo>
                    <a:pt x="141084" y="320192"/>
                  </a:lnTo>
                  <a:lnTo>
                    <a:pt x="140906" y="321056"/>
                  </a:lnTo>
                  <a:lnTo>
                    <a:pt x="141605" y="321056"/>
                  </a:lnTo>
                  <a:lnTo>
                    <a:pt x="141947" y="321233"/>
                  </a:lnTo>
                  <a:lnTo>
                    <a:pt x="142113" y="320370"/>
                  </a:lnTo>
                  <a:close/>
                </a:path>
                <a:path w="866139" h="419735">
                  <a:moveTo>
                    <a:pt x="147472" y="321754"/>
                  </a:moveTo>
                  <a:lnTo>
                    <a:pt x="146608" y="321056"/>
                  </a:lnTo>
                  <a:lnTo>
                    <a:pt x="145402" y="322262"/>
                  </a:lnTo>
                  <a:lnTo>
                    <a:pt x="145580" y="323126"/>
                  </a:lnTo>
                  <a:lnTo>
                    <a:pt x="146443" y="323824"/>
                  </a:lnTo>
                  <a:lnTo>
                    <a:pt x="147472" y="322783"/>
                  </a:lnTo>
                  <a:lnTo>
                    <a:pt x="147472" y="321754"/>
                  </a:lnTo>
                  <a:close/>
                </a:path>
                <a:path w="866139" h="419735">
                  <a:moveTo>
                    <a:pt x="235483" y="400240"/>
                  </a:moveTo>
                  <a:lnTo>
                    <a:pt x="232016" y="397129"/>
                  </a:lnTo>
                  <a:lnTo>
                    <a:pt x="225285" y="396951"/>
                  </a:lnTo>
                  <a:lnTo>
                    <a:pt x="225628" y="397814"/>
                  </a:lnTo>
                  <a:lnTo>
                    <a:pt x="225285" y="398513"/>
                  </a:lnTo>
                  <a:lnTo>
                    <a:pt x="225107" y="399376"/>
                  </a:lnTo>
                  <a:lnTo>
                    <a:pt x="221881" y="400646"/>
                  </a:lnTo>
                  <a:lnTo>
                    <a:pt x="221881" y="404977"/>
                  </a:lnTo>
                  <a:lnTo>
                    <a:pt x="221475" y="404736"/>
                  </a:lnTo>
                  <a:lnTo>
                    <a:pt x="221653" y="404736"/>
                  </a:lnTo>
                  <a:lnTo>
                    <a:pt x="221881" y="404977"/>
                  </a:lnTo>
                  <a:lnTo>
                    <a:pt x="221881" y="400646"/>
                  </a:lnTo>
                  <a:lnTo>
                    <a:pt x="221132" y="400939"/>
                  </a:lnTo>
                  <a:lnTo>
                    <a:pt x="218427" y="396608"/>
                  </a:lnTo>
                  <a:lnTo>
                    <a:pt x="218592" y="396608"/>
                  </a:lnTo>
                  <a:lnTo>
                    <a:pt x="219925" y="392455"/>
                  </a:lnTo>
                  <a:lnTo>
                    <a:pt x="223901" y="394360"/>
                  </a:lnTo>
                  <a:lnTo>
                    <a:pt x="224586" y="387616"/>
                  </a:lnTo>
                  <a:lnTo>
                    <a:pt x="222859" y="385203"/>
                  </a:lnTo>
                  <a:lnTo>
                    <a:pt x="221996" y="383120"/>
                  </a:lnTo>
                  <a:lnTo>
                    <a:pt x="221475" y="381736"/>
                  </a:lnTo>
                  <a:lnTo>
                    <a:pt x="223202" y="379488"/>
                  </a:lnTo>
                  <a:lnTo>
                    <a:pt x="227012" y="374827"/>
                  </a:lnTo>
                  <a:lnTo>
                    <a:pt x="217500" y="373621"/>
                  </a:lnTo>
                  <a:lnTo>
                    <a:pt x="214909" y="373621"/>
                  </a:lnTo>
                  <a:lnTo>
                    <a:pt x="215074" y="372922"/>
                  </a:lnTo>
                  <a:lnTo>
                    <a:pt x="215074" y="372237"/>
                  </a:lnTo>
                  <a:lnTo>
                    <a:pt x="215430" y="371195"/>
                  </a:lnTo>
                  <a:lnTo>
                    <a:pt x="211797" y="371716"/>
                  </a:lnTo>
                  <a:lnTo>
                    <a:pt x="209372" y="375348"/>
                  </a:lnTo>
                  <a:lnTo>
                    <a:pt x="212318" y="377939"/>
                  </a:lnTo>
                  <a:lnTo>
                    <a:pt x="212382" y="379488"/>
                  </a:lnTo>
                  <a:lnTo>
                    <a:pt x="212458" y="381431"/>
                  </a:lnTo>
                  <a:lnTo>
                    <a:pt x="215709" y="382193"/>
                  </a:lnTo>
                  <a:lnTo>
                    <a:pt x="218567" y="382917"/>
                  </a:lnTo>
                  <a:lnTo>
                    <a:pt x="217792" y="386067"/>
                  </a:lnTo>
                  <a:lnTo>
                    <a:pt x="217678" y="386588"/>
                  </a:lnTo>
                  <a:lnTo>
                    <a:pt x="215341" y="382917"/>
                  </a:lnTo>
                  <a:lnTo>
                    <a:pt x="215252" y="382778"/>
                  </a:lnTo>
                  <a:lnTo>
                    <a:pt x="212458" y="381571"/>
                  </a:lnTo>
                  <a:lnTo>
                    <a:pt x="209550" y="386067"/>
                  </a:lnTo>
                  <a:lnTo>
                    <a:pt x="209029" y="386067"/>
                  </a:lnTo>
                  <a:lnTo>
                    <a:pt x="208508" y="386588"/>
                  </a:lnTo>
                  <a:lnTo>
                    <a:pt x="207822" y="387273"/>
                  </a:lnTo>
                  <a:lnTo>
                    <a:pt x="208686" y="387451"/>
                  </a:lnTo>
                  <a:lnTo>
                    <a:pt x="206603" y="391769"/>
                  </a:lnTo>
                  <a:lnTo>
                    <a:pt x="211277" y="392112"/>
                  </a:lnTo>
                  <a:lnTo>
                    <a:pt x="211455" y="392455"/>
                  </a:lnTo>
                  <a:lnTo>
                    <a:pt x="212191" y="393839"/>
                  </a:lnTo>
                  <a:lnTo>
                    <a:pt x="212826" y="395058"/>
                  </a:lnTo>
                  <a:lnTo>
                    <a:pt x="212725" y="396087"/>
                  </a:lnTo>
                  <a:lnTo>
                    <a:pt x="212674" y="396608"/>
                  </a:lnTo>
                  <a:lnTo>
                    <a:pt x="212648" y="396786"/>
                  </a:lnTo>
                  <a:lnTo>
                    <a:pt x="213004" y="396608"/>
                  </a:lnTo>
                  <a:lnTo>
                    <a:pt x="213690" y="396443"/>
                  </a:lnTo>
                  <a:lnTo>
                    <a:pt x="214045" y="396087"/>
                  </a:lnTo>
                  <a:lnTo>
                    <a:pt x="215074" y="398513"/>
                  </a:lnTo>
                  <a:lnTo>
                    <a:pt x="217500" y="393839"/>
                  </a:lnTo>
                  <a:lnTo>
                    <a:pt x="217398" y="395427"/>
                  </a:lnTo>
                  <a:lnTo>
                    <a:pt x="217297" y="396608"/>
                  </a:lnTo>
                  <a:lnTo>
                    <a:pt x="217233" y="397129"/>
                  </a:lnTo>
                  <a:lnTo>
                    <a:pt x="217131" y="397814"/>
                  </a:lnTo>
                  <a:lnTo>
                    <a:pt x="217030" y="398513"/>
                  </a:lnTo>
                  <a:lnTo>
                    <a:pt x="216903" y="399376"/>
                  </a:lnTo>
                  <a:lnTo>
                    <a:pt x="216789" y="400240"/>
                  </a:lnTo>
                  <a:lnTo>
                    <a:pt x="216687" y="400939"/>
                  </a:lnTo>
                  <a:lnTo>
                    <a:pt x="216636" y="401281"/>
                  </a:lnTo>
                  <a:lnTo>
                    <a:pt x="214553" y="398513"/>
                  </a:lnTo>
                  <a:lnTo>
                    <a:pt x="211277" y="398513"/>
                  </a:lnTo>
                  <a:lnTo>
                    <a:pt x="209461" y="395427"/>
                  </a:lnTo>
                  <a:lnTo>
                    <a:pt x="206679" y="396608"/>
                  </a:lnTo>
                  <a:lnTo>
                    <a:pt x="206527" y="396608"/>
                  </a:lnTo>
                  <a:lnTo>
                    <a:pt x="204851" y="399770"/>
                  </a:lnTo>
                  <a:lnTo>
                    <a:pt x="206298" y="401281"/>
                  </a:lnTo>
                  <a:lnTo>
                    <a:pt x="207124" y="402145"/>
                  </a:lnTo>
                  <a:lnTo>
                    <a:pt x="206781" y="402831"/>
                  </a:lnTo>
                  <a:lnTo>
                    <a:pt x="206654" y="404050"/>
                  </a:lnTo>
                  <a:lnTo>
                    <a:pt x="206603" y="404558"/>
                  </a:lnTo>
                  <a:lnTo>
                    <a:pt x="207124" y="404914"/>
                  </a:lnTo>
                  <a:lnTo>
                    <a:pt x="206781" y="405257"/>
                  </a:lnTo>
                  <a:lnTo>
                    <a:pt x="206260" y="405599"/>
                  </a:lnTo>
                  <a:lnTo>
                    <a:pt x="206146" y="405942"/>
                  </a:lnTo>
                  <a:lnTo>
                    <a:pt x="206082" y="406120"/>
                  </a:lnTo>
                  <a:lnTo>
                    <a:pt x="206946" y="406298"/>
                  </a:lnTo>
                  <a:lnTo>
                    <a:pt x="207645" y="406463"/>
                  </a:lnTo>
                  <a:lnTo>
                    <a:pt x="208508" y="406641"/>
                  </a:lnTo>
                  <a:lnTo>
                    <a:pt x="208508" y="406298"/>
                  </a:lnTo>
                  <a:lnTo>
                    <a:pt x="208851" y="405942"/>
                  </a:lnTo>
                  <a:lnTo>
                    <a:pt x="208851" y="405599"/>
                  </a:lnTo>
                  <a:lnTo>
                    <a:pt x="210934" y="407327"/>
                  </a:lnTo>
                  <a:lnTo>
                    <a:pt x="216115" y="407504"/>
                  </a:lnTo>
                  <a:lnTo>
                    <a:pt x="216204" y="406984"/>
                  </a:lnTo>
                  <a:lnTo>
                    <a:pt x="216331" y="406298"/>
                  </a:lnTo>
                  <a:lnTo>
                    <a:pt x="216446" y="405599"/>
                  </a:lnTo>
                  <a:lnTo>
                    <a:pt x="216573" y="404914"/>
                  </a:lnTo>
                  <a:lnTo>
                    <a:pt x="216687" y="404215"/>
                  </a:lnTo>
                  <a:lnTo>
                    <a:pt x="216801" y="403529"/>
                  </a:lnTo>
                  <a:lnTo>
                    <a:pt x="219049" y="402145"/>
                  </a:lnTo>
                  <a:lnTo>
                    <a:pt x="219049" y="404050"/>
                  </a:lnTo>
                  <a:lnTo>
                    <a:pt x="219049" y="405079"/>
                  </a:lnTo>
                  <a:lnTo>
                    <a:pt x="219049" y="405942"/>
                  </a:lnTo>
                  <a:lnTo>
                    <a:pt x="218465" y="406298"/>
                  </a:lnTo>
                  <a:lnTo>
                    <a:pt x="218173" y="406463"/>
                  </a:lnTo>
                  <a:lnTo>
                    <a:pt x="216115" y="407670"/>
                  </a:lnTo>
                  <a:lnTo>
                    <a:pt x="216636" y="407670"/>
                  </a:lnTo>
                  <a:lnTo>
                    <a:pt x="217157" y="407847"/>
                  </a:lnTo>
                  <a:lnTo>
                    <a:pt x="217678" y="407847"/>
                  </a:lnTo>
                  <a:lnTo>
                    <a:pt x="217741" y="407670"/>
                  </a:lnTo>
                  <a:lnTo>
                    <a:pt x="217805" y="407504"/>
                  </a:lnTo>
                  <a:lnTo>
                    <a:pt x="217881" y="407327"/>
                  </a:lnTo>
                  <a:lnTo>
                    <a:pt x="217944" y="407162"/>
                  </a:lnTo>
                  <a:lnTo>
                    <a:pt x="218020" y="406984"/>
                  </a:lnTo>
                  <a:lnTo>
                    <a:pt x="218186" y="406806"/>
                  </a:lnTo>
                  <a:lnTo>
                    <a:pt x="218300" y="406641"/>
                  </a:lnTo>
                  <a:lnTo>
                    <a:pt x="218427" y="406463"/>
                  </a:lnTo>
                  <a:lnTo>
                    <a:pt x="218706" y="406463"/>
                  </a:lnTo>
                  <a:lnTo>
                    <a:pt x="218706" y="406641"/>
                  </a:lnTo>
                  <a:lnTo>
                    <a:pt x="218186" y="407162"/>
                  </a:lnTo>
                  <a:lnTo>
                    <a:pt x="217805" y="407670"/>
                  </a:lnTo>
                  <a:lnTo>
                    <a:pt x="217678" y="407847"/>
                  </a:lnTo>
                  <a:lnTo>
                    <a:pt x="227012" y="409232"/>
                  </a:lnTo>
                  <a:lnTo>
                    <a:pt x="231330" y="410095"/>
                  </a:lnTo>
                  <a:lnTo>
                    <a:pt x="231330" y="409917"/>
                  </a:lnTo>
                  <a:lnTo>
                    <a:pt x="234784" y="409752"/>
                  </a:lnTo>
                  <a:lnTo>
                    <a:pt x="234403" y="407847"/>
                  </a:lnTo>
                  <a:lnTo>
                    <a:pt x="234378" y="407670"/>
                  </a:lnTo>
                  <a:lnTo>
                    <a:pt x="234264" y="407162"/>
                  </a:lnTo>
                  <a:lnTo>
                    <a:pt x="230987" y="407670"/>
                  </a:lnTo>
                  <a:lnTo>
                    <a:pt x="235483" y="400240"/>
                  </a:lnTo>
                  <a:close/>
                </a:path>
                <a:path w="866139" h="419735">
                  <a:moveTo>
                    <a:pt x="284238" y="413727"/>
                  </a:moveTo>
                  <a:lnTo>
                    <a:pt x="281127" y="410781"/>
                  </a:lnTo>
                  <a:lnTo>
                    <a:pt x="279222" y="411480"/>
                  </a:lnTo>
                  <a:lnTo>
                    <a:pt x="280428" y="409054"/>
                  </a:lnTo>
                  <a:lnTo>
                    <a:pt x="276288" y="409054"/>
                  </a:lnTo>
                  <a:lnTo>
                    <a:pt x="277152" y="411480"/>
                  </a:lnTo>
                  <a:lnTo>
                    <a:pt x="276796" y="410781"/>
                  </a:lnTo>
                  <a:lnTo>
                    <a:pt x="276288" y="410273"/>
                  </a:lnTo>
                  <a:lnTo>
                    <a:pt x="275412" y="410959"/>
                  </a:lnTo>
                  <a:lnTo>
                    <a:pt x="275932" y="411822"/>
                  </a:lnTo>
                  <a:lnTo>
                    <a:pt x="276453" y="413385"/>
                  </a:lnTo>
                  <a:lnTo>
                    <a:pt x="277495" y="412165"/>
                  </a:lnTo>
                  <a:lnTo>
                    <a:pt x="277660" y="412343"/>
                  </a:lnTo>
                  <a:lnTo>
                    <a:pt x="277837" y="412686"/>
                  </a:lnTo>
                  <a:lnTo>
                    <a:pt x="278015" y="412686"/>
                  </a:lnTo>
                  <a:lnTo>
                    <a:pt x="278015" y="413385"/>
                  </a:lnTo>
                  <a:lnTo>
                    <a:pt x="278358" y="414248"/>
                  </a:lnTo>
                  <a:lnTo>
                    <a:pt x="278536" y="414934"/>
                  </a:lnTo>
                  <a:lnTo>
                    <a:pt x="279565" y="415112"/>
                  </a:lnTo>
                  <a:lnTo>
                    <a:pt x="280771" y="415277"/>
                  </a:lnTo>
                  <a:lnTo>
                    <a:pt x="281990" y="415277"/>
                  </a:lnTo>
                  <a:lnTo>
                    <a:pt x="284238" y="413727"/>
                  </a:lnTo>
                  <a:close/>
                </a:path>
                <a:path w="866139" h="419735">
                  <a:moveTo>
                    <a:pt x="285978" y="399224"/>
                  </a:moveTo>
                  <a:lnTo>
                    <a:pt x="285165" y="394995"/>
                  </a:lnTo>
                  <a:lnTo>
                    <a:pt x="282956" y="390042"/>
                  </a:lnTo>
                  <a:lnTo>
                    <a:pt x="282892" y="389877"/>
                  </a:lnTo>
                  <a:lnTo>
                    <a:pt x="282765" y="388315"/>
                  </a:lnTo>
                  <a:lnTo>
                    <a:pt x="282740" y="384162"/>
                  </a:lnTo>
                  <a:lnTo>
                    <a:pt x="283197" y="382092"/>
                  </a:lnTo>
                  <a:lnTo>
                    <a:pt x="283083" y="379488"/>
                  </a:lnTo>
                  <a:lnTo>
                    <a:pt x="283019" y="378282"/>
                  </a:lnTo>
                  <a:lnTo>
                    <a:pt x="281127" y="375869"/>
                  </a:lnTo>
                  <a:lnTo>
                    <a:pt x="283400" y="372846"/>
                  </a:lnTo>
                  <a:lnTo>
                    <a:pt x="279260" y="369747"/>
                  </a:lnTo>
                  <a:lnTo>
                    <a:pt x="277495" y="369595"/>
                  </a:lnTo>
                  <a:lnTo>
                    <a:pt x="277495" y="384848"/>
                  </a:lnTo>
                  <a:lnTo>
                    <a:pt x="276974" y="384848"/>
                  </a:lnTo>
                  <a:lnTo>
                    <a:pt x="277152" y="384683"/>
                  </a:lnTo>
                  <a:lnTo>
                    <a:pt x="277495" y="384848"/>
                  </a:lnTo>
                  <a:lnTo>
                    <a:pt x="277495" y="369595"/>
                  </a:lnTo>
                  <a:lnTo>
                    <a:pt x="274027" y="369277"/>
                  </a:lnTo>
                  <a:lnTo>
                    <a:pt x="272999" y="374129"/>
                  </a:lnTo>
                  <a:lnTo>
                    <a:pt x="271437" y="375348"/>
                  </a:lnTo>
                  <a:lnTo>
                    <a:pt x="274040" y="377939"/>
                  </a:lnTo>
                  <a:lnTo>
                    <a:pt x="271792" y="378802"/>
                  </a:lnTo>
                  <a:lnTo>
                    <a:pt x="270052" y="379488"/>
                  </a:lnTo>
                  <a:lnTo>
                    <a:pt x="268922" y="384162"/>
                  </a:lnTo>
                  <a:lnTo>
                    <a:pt x="268795" y="384683"/>
                  </a:lnTo>
                  <a:lnTo>
                    <a:pt x="268681" y="385165"/>
                  </a:lnTo>
                  <a:lnTo>
                    <a:pt x="271145" y="385165"/>
                  </a:lnTo>
                  <a:lnTo>
                    <a:pt x="272478" y="384162"/>
                  </a:lnTo>
                  <a:lnTo>
                    <a:pt x="272999" y="384683"/>
                  </a:lnTo>
                  <a:lnTo>
                    <a:pt x="273164" y="384848"/>
                  </a:lnTo>
                  <a:lnTo>
                    <a:pt x="273342" y="385025"/>
                  </a:lnTo>
                  <a:lnTo>
                    <a:pt x="273481" y="385165"/>
                  </a:lnTo>
                  <a:lnTo>
                    <a:pt x="273037" y="385165"/>
                  </a:lnTo>
                  <a:lnTo>
                    <a:pt x="272821" y="385368"/>
                  </a:lnTo>
                  <a:lnTo>
                    <a:pt x="272135" y="386067"/>
                  </a:lnTo>
                  <a:lnTo>
                    <a:pt x="271894" y="387616"/>
                  </a:lnTo>
                  <a:lnTo>
                    <a:pt x="271792" y="388315"/>
                  </a:lnTo>
                  <a:lnTo>
                    <a:pt x="267982" y="387616"/>
                  </a:lnTo>
                  <a:lnTo>
                    <a:pt x="268097" y="388315"/>
                  </a:lnTo>
                  <a:lnTo>
                    <a:pt x="268503" y="390906"/>
                  </a:lnTo>
                  <a:lnTo>
                    <a:pt x="267335" y="392290"/>
                  </a:lnTo>
                  <a:lnTo>
                    <a:pt x="266598" y="393153"/>
                  </a:lnTo>
                  <a:lnTo>
                    <a:pt x="266128" y="391248"/>
                  </a:lnTo>
                  <a:lnTo>
                    <a:pt x="266077" y="391083"/>
                  </a:lnTo>
                  <a:lnTo>
                    <a:pt x="264185" y="390042"/>
                  </a:lnTo>
                  <a:lnTo>
                    <a:pt x="262801" y="391007"/>
                  </a:lnTo>
                  <a:lnTo>
                    <a:pt x="262801" y="404558"/>
                  </a:lnTo>
                  <a:lnTo>
                    <a:pt x="259029" y="405117"/>
                  </a:lnTo>
                  <a:lnTo>
                    <a:pt x="261073" y="403009"/>
                  </a:lnTo>
                  <a:lnTo>
                    <a:pt x="261759" y="401967"/>
                  </a:lnTo>
                  <a:lnTo>
                    <a:pt x="262280" y="402310"/>
                  </a:lnTo>
                  <a:lnTo>
                    <a:pt x="262623" y="402310"/>
                  </a:lnTo>
                  <a:lnTo>
                    <a:pt x="262445" y="403009"/>
                  </a:lnTo>
                  <a:lnTo>
                    <a:pt x="262623" y="403872"/>
                  </a:lnTo>
                  <a:lnTo>
                    <a:pt x="262801" y="404558"/>
                  </a:lnTo>
                  <a:lnTo>
                    <a:pt x="262801" y="391007"/>
                  </a:lnTo>
                  <a:lnTo>
                    <a:pt x="262445" y="391248"/>
                  </a:lnTo>
                  <a:lnTo>
                    <a:pt x="262940" y="386067"/>
                  </a:lnTo>
                  <a:lnTo>
                    <a:pt x="262966" y="385724"/>
                  </a:lnTo>
                  <a:lnTo>
                    <a:pt x="257695" y="391248"/>
                  </a:lnTo>
                  <a:lnTo>
                    <a:pt x="255879" y="393153"/>
                  </a:lnTo>
                  <a:lnTo>
                    <a:pt x="260553" y="393331"/>
                  </a:lnTo>
                  <a:lnTo>
                    <a:pt x="259334" y="394538"/>
                  </a:lnTo>
                  <a:lnTo>
                    <a:pt x="258648" y="396087"/>
                  </a:lnTo>
                  <a:lnTo>
                    <a:pt x="258826" y="397814"/>
                  </a:lnTo>
                  <a:lnTo>
                    <a:pt x="255193" y="399897"/>
                  </a:lnTo>
                  <a:lnTo>
                    <a:pt x="255397" y="401281"/>
                  </a:lnTo>
                  <a:lnTo>
                    <a:pt x="255511" y="401967"/>
                  </a:lnTo>
                  <a:lnTo>
                    <a:pt x="256374" y="407670"/>
                  </a:lnTo>
                  <a:lnTo>
                    <a:pt x="256400" y="407847"/>
                  </a:lnTo>
                  <a:lnTo>
                    <a:pt x="258216" y="405955"/>
                  </a:lnTo>
                  <a:lnTo>
                    <a:pt x="258648" y="409232"/>
                  </a:lnTo>
                  <a:lnTo>
                    <a:pt x="258902" y="412000"/>
                  </a:lnTo>
                  <a:lnTo>
                    <a:pt x="258914" y="412165"/>
                  </a:lnTo>
                  <a:lnTo>
                    <a:pt x="258991" y="413029"/>
                  </a:lnTo>
                  <a:lnTo>
                    <a:pt x="269887" y="414070"/>
                  </a:lnTo>
                  <a:lnTo>
                    <a:pt x="270014" y="413029"/>
                  </a:lnTo>
                  <a:lnTo>
                    <a:pt x="270052" y="412000"/>
                  </a:lnTo>
                  <a:lnTo>
                    <a:pt x="268503" y="412165"/>
                  </a:lnTo>
                  <a:lnTo>
                    <a:pt x="267804" y="409752"/>
                  </a:lnTo>
                  <a:lnTo>
                    <a:pt x="271792" y="407670"/>
                  </a:lnTo>
                  <a:lnTo>
                    <a:pt x="272478" y="405422"/>
                  </a:lnTo>
                  <a:lnTo>
                    <a:pt x="273519" y="398170"/>
                  </a:lnTo>
                  <a:lnTo>
                    <a:pt x="275247" y="392290"/>
                  </a:lnTo>
                  <a:lnTo>
                    <a:pt x="279654" y="401281"/>
                  </a:lnTo>
                  <a:lnTo>
                    <a:pt x="279742" y="401447"/>
                  </a:lnTo>
                  <a:lnTo>
                    <a:pt x="279908" y="401447"/>
                  </a:lnTo>
                  <a:lnTo>
                    <a:pt x="280771" y="401967"/>
                  </a:lnTo>
                  <a:lnTo>
                    <a:pt x="281292" y="401967"/>
                  </a:lnTo>
                  <a:lnTo>
                    <a:pt x="281990" y="401281"/>
                  </a:lnTo>
                  <a:lnTo>
                    <a:pt x="285978" y="399224"/>
                  </a:lnTo>
                  <a:close/>
                </a:path>
                <a:path w="866139" h="419735">
                  <a:moveTo>
                    <a:pt x="286829" y="357365"/>
                  </a:moveTo>
                  <a:lnTo>
                    <a:pt x="286423" y="354774"/>
                  </a:lnTo>
                  <a:lnTo>
                    <a:pt x="286308" y="354076"/>
                  </a:lnTo>
                  <a:lnTo>
                    <a:pt x="285788" y="352869"/>
                  </a:lnTo>
                  <a:lnTo>
                    <a:pt x="284772" y="352869"/>
                  </a:lnTo>
                  <a:lnTo>
                    <a:pt x="286651" y="351307"/>
                  </a:lnTo>
                  <a:lnTo>
                    <a:pt x="281292" y="348195"/>
                  </a:lnTo>
                  <a:lnTo>
                    <a:pt x="280428" y="350443"/>
                  </a:lnTo>
                  <a:lnTo>
                    <a:pt x="279742" y="350443"/>
                  </a:lnTo>
                  <a:lnTo>
                    <a:pt x="279222" y="349935"/>
                  </a:lnTo>
                  <a:lnTo>
                    <a:pt x="279133" y="350443"/>
                  </a:lnTo>
                  <a:lnTo>
                    <a:pt x="279044" y="350964"/>
                  </a:lnTo>
                  <a:lnTo>
                    <a:pt x="278701" y="350964"/>
                  </a:lnTo>
                  <a:lnTo>
                    <a:pt x="278358" y="351307"/>
                  </a:lnTo>
                  <a:lnTo>
                    <a:pt x="278701" y="351663"/>
                  </a:lnTo>
                  <a:lnTo>
                    <a:pt x="278168" y="352869"/>
                  </a:lnTo>
                  <a:lnTo>
                    <a:pt x="277774" y="353733"/>
                  </a:lnTo>
                  <a:lnTo>
                    <a:pt x="277622" y="354076"/>
                  </a:lnTo>
                  <a:lnTo>
                    <a:pt x="277469" y="354418"/>
                  </a:lnTo>
                  <a:lnTo>
                    <a:pt x="277393" y="354596"/>
                  </a:lnTo>
                  <a:lnTo>
                    <a:pt x="277317" y="354774"/>
                  </a:lnTo>
                  <a:lnTo>
                    <a:pt x="280263" y="358749"/>
                  </a:lnTo>
                  <a:lnTo>
                    <a:pt x="281990" y="354076"/>
                  </a:lnTo>
                  <a:lnTo>
                    <a:pt x="282333" y="354076"/>
                  </a:lnTo>
                  <a:lnTo>
                    <a:pt x="282422" y="354418"/>
                  </a:lnTo>
                  <a:lnTo>
                    <a:pt x="282511" y="354774"/>
                  </a:lnTo>
                  <a:lnTo>
                    <a:pt x="282829" y="354609"/>
                  </a:lnTo>
                  <a:lnTo>
                    <a:pt x="282511" y="357187"/>
                  </a:lnTo>
                  <a:lnTo>
                    <a:pt x="286829" y="357365"/>
                  </a:lnTo>
                  <a:close/>
                </a:path>
                <a:path w="866139" h="419735">
                  <a:moveTo>
                    <a:pt x="291503" y="327279"/>
                  </a:moveTo>
                  <a:lnTo>
                    <a:pt x="290118" y="326593"/>
                  </a:lnTo>
                  <a:lnTo>
                    <a:pt x="289255" y="326237"/>
                  </a:lnTo>
                  <a:lnTo>
                    <a:pt x="289255" y="326936"/>
                  </a:lnTo>
                  <a:lnTo>
                    <a:pt x="289077" y="327456"/>
                  </a:lnTo>
                  <a:lnTo>
                    <a:pt x="289255" y="327799"/>
                  </a:lnTo>
                  <a:lnTo>
                    <a:pt x="289763" y="329704"/>
                  </a:lnTo>
                  <a:lnTo>
                    <a:pt x="291147" y="328663"/>
                  </a:lnTo>
                  <a:lnTo>
                    <a:pt x="291503" y="327279"/>
                  </a:lnTo>
                  <a:close/>
                </a:path>
                <a:path w="866139" h="419735">
                  <a:moveTo>
                    <a:pt x="293230" y="388137"/>
                  </a:moveTo>
                  <a:lnTo>
                    <a:pt x="290804" y="386930"/>
                  </a:lnTo>
                  <a:lnTo>
                    <a:pt x="286283" y="386257"/>
                  </a:lnTo>
                  <a:lnTo>
                    <a:pt x="284734" y="389585"/>
                  </a:lnTo>
                  <a:lnTo>
                    <a:pt x="285864" y="392887"/>
                  </a:lnTo>
                  <a:lnTo>
                    <a:pt x="289420" y="392112"/>
                  </a:lnTo>
                  <a:lnTo>
                    <a:pt x="291147" y="390906"/>
                  </a:lnTo>
                  <a:lnTo>
                    <a:pt x="293230" y="388137"/>
                  </a:lnTo>
                  <a:close/>
                </a:path>
                <a:path w="866139" h="419735">
                  <a:moveTo>
                    <a:pt x="293573" y="372059"/>
                  </a:moveTo>
                  <a:lnTo>
                    <a:pt x="293052" y="369633"/>
                  </a:lnTo>
                  <a:lnTo>
                    <a:pt x="291668" y="371017"/>
                  </a:lnTo>
                  <a:lnTo>
                    <a:pt x="289941" y="372757"/>
                  </a:lnTo>
                  <a:lnTo>
                    <a:pt x="292366" y="372922"/>
                  </a:lnTo>
                  <a:lnTo>
                    <a:pt x="293395" y="373100"/>
                  </a:lnTo>
                  <a:lnTo>
                    <a:pt x="293573" y="372059"/>
                  </a:lnTo>
                  <a:close/>
                </a:path>
                <a:path w="866139" h="419735">
                  <a:moveTo>
                    <a:pt x="300139" y="378802"/>
                  </a:moveTo>
                  <a:lnTo>
                    <a:pt x="299453" y="373621"/>
                  </a:lnTo>
                  <a:lnTo>
                    <a:pt x="297027" y="376377"/>
                  </a:lnTo>
                  <a:lnTo>
                    <a:pt x="296862" y="377761"/>
                  </a:lnTo>
                  <a:lnTo>
                    <a:pt x="300139" y="378802"/>
                  </a:lnTo>
                  <a:close/>
                </a:path>
                <a:path w="866139" h="419735">
                  <a:moveTo>
                    <a:pt x="304634" y="317423"/>
                  </a:moveTo>
                  <a:lnTo>
                    <a:pt x="299453" y="319671"/>
                  </a:lnTo>
                  <a:lnTo>
                    <a:pt x="295986" y="318287"/>
                  </a:lnTo>
                  <a:lnTo>
                    <a:pt x="294614" y="324510"/>
                  </a:lnTo>
                  <a:lnTo>
                    <a:pt x="299275" y="324688"/>
                  </a:lnTo>
                  <a:lnTo>
                    <a:pt x="302221" y="324688"/>
                  </a:lnTo>
                  <a:lnTo>
                    <a:pt x="304634" y="317423"/>
                  </a:lnTo>
                  <a:close/>
                </a:path>
                <a:path w="866139" h="419735">
                  <a:moveTo>
                    <a:pt x="306362" y="344563"/>
                  </a:moveTo>
                  <a:lnTo>
                    <a:pt x="305333" y="341109"/>
                  </a:lnTo>
                  <a:lnTo>
                    <a:pt x="304114" y="340245"/>
                  </a:lnTo>
                  <a:lnTo>
                    <a:pt x="303250" y="339559"/>
                  </a:lnTo>
                  <a:lnTo>
                    <a:pt x="302564" y="344220"/>
                  </a:lnTo>
                  <a:lnTo>
                    <a:pt x="303771" y="344563"/>
                  </a:lnTo>
                  <a:lnTo>
                    <a:pt x="306362" y="344563"/>
                  </a:lnTo>
                  <a:close/>
                </a:path>
                <a:path w="866139" h="419735">
                  <a:moveTo>
                    <a:pt x="309308" y="332295"/>
                  </a:moveTo>
                  <a:lnTo>
                    <a:pt x="306019" y="328841"/>
                  </a:lnTo>
                  <a:lnTo>
                    <a:pt x="303250" y="325374"/>
                  </a:lnTo>
                  <a:lnTo>
                    <a:pt x="300837" y="330568"/>
                  </a:lnTo>
                  <a:lnTo>
                    <a:pt x="300507" y="331101"/>
                  </a:lnTo>
                  <a:lnTo>
                    <a:pt x="300507" y="340512"/>
                  </a:lnTo>
                  <a:lnTo>
                    <a:pt x="298932" y="339039"/>
                  </a:lnTo>
                  <a:lnTo>
                    <a:pt x="299618" y="338518"/>
                  </a:lnTo>
                  <a:lnTo>
                    <a:pt x="299961" y="337756"/>
                  </a:lnTo>
                  <a:lnTo>
                    <a:pt x="299796" y="336613"/>
                  </a:lnTo>
                  <a:lnTo>
                    <a:pt x="300139" y="338518"/>
                  </a:lnTo>
                  <a:lnTo>
                    <a:pt x="300240" y="339039"/>
                  </a:lnTo>
                  <a:lnTo>
                    <a:pt x="300329" y="339559"/>
                  </a:lnTo>
                  <a:lnTo>
                    <a:pt x="300393" y="339902"/>
                  </a:lnTo>
                  <a:lnTo>
                    <a:pt x="300507" y="340512"/>
                  </a:lnTo>
                  <a:lnTo>
                    <a:pt x="300507" y="331101"/>
                  </a:lnTo>
                  <a:lnTo>
                    <a:pt x="299097" y="333336"/>
                  </a:lnTo>
                  <a:lnTo>
                    <a:pt x="299974" y="328841"/>
                  </a:lnTo>
                  <a:lnTo>
                    <a:pt x="295478" y="328434"/>
                  </a:lnTo>
                  <a:lnTo>
                    <a:pt x="295478" y="339559"/>
                  </a:lnTo>
                  <a:lnTo>
                    <a:pt x="294792" y="342328"/>
                  </a:lnTo>
                  <a:lnTo>
                    <a:pt x="293306" y="348373"/>
                  </a:lnTo>
                  <a:lnTo>
                    <a:pt x="292874" y="344576"/>
                  </a:lnTo>
                  <a:lnTo>
                    <a:pt x="295478" y="339559"/>
                  </a:lnTo>
                  <a:lnTo>
                    <a:pt x="295478" y="328434"/>
                  </a:lnTo>
                  <a:lnTo>
                    <a:pt x="292366" y="328142"/>
                  </a:lnTo>
                  <a:lnTo>
                    <a:pt x="292366" y="331952"/>
                  </a:lnTo>
                  <a:lnTo>
                    <a:pt x="289826" y="333336"/>
                  </a:lnTo>
                  <a:lnTo>
                    <a:pt x="286651" y="335064"/>
                  </a:lnTo>
                  <a:lnTo>
                    <a:pt x="287489" y="336613"/>
                  </a:lnTo>
                  <a:lnTo>
                    <a:pt x="289064" y="339559"/>
                  </a:lnTo>
                  <a:lnTo>
                    <a:pt x="289255" y="339902"/>
                  </a:lnTo>
                  <a:lnTo>
                    <a:pt x="290982" y="344220"/>
                  </a:lnTo>
                  <a:lnTo>
                    <a:pt x="285623" y="347167"/>
                  </a:lnTo>
                  <a:lnTo>
                    <a:pt x="293916" y="354596"/>
                  </a:lnTo>
                  <a:lnTo>
                    <a:pt x="293293" y="348716"/>
                  </a:lnTo>
                  <a:lnTo>
                    <a:pt x="297027" y="348373"/>
                  </a:lnTo>
                  <a:lnTo>
                    <a:pt x="300647" y="348373"/>
                  </a:lnTo>
                  <a:lnTo>
                    <a:pt x="297891" y="352005"/>
                  </a:lnTo>
                  <a:lnTo>
                    <a:pt x="295122" y="353555"/>
                  </a:lnTo>
                  <a:lnTo>
                    <a:pt x="298411" y="359613"/>
                  </a:lnTo>
                  <a:lnTo>
                    <a:pt x="300139" y="357022"/>
                  </a:lnTo>
                  <a:lnTo>
                    <a:pt x="303250" y="354774"/>
                  </a:lnTo>
                  <a:lnTo>
                    <a:pt x="301371" y="348373"/>
                  </a:lnTo>
                  <a:lnTo>
                    <a:pt x="302387" y="348373"/>
                  </a:lnTo>
                  <a:lnTo>
                    <a:pt x="301764" y="342328"/>
                  </a:lnTo>
                  <a:lnTo>
                    <a:pt x="301701" y="341630"/>
                  </a:lnTo>
                  <a:lnTo>
                    <a:pt x="301536" y="341490"/>
                  </a:lnTo>
                  <a:lnTo>
                    <a:pt x="309308" y="332295"/>
                  </a:lnTo>
                  <a:close/>
                </a:path>
                <a:path w="866139" h="419735">
                  <a:moveTo>
                    <a:pt x="309473" y="367220"/>
                  </a:moveTo>
                  <a:lnTo>
                    <a:pt x="301701" y="363766"/>
                  </a:lnTo>
                  <a:lnTo>
                    <a:pt x="303949" y="371017"/>
                  </a:lnTo>
                  <a:lnTo>
                    <a:pt x="304634" y="372922"/>
                  </a:lnTo>
                  <a:lnTo>
                    <a:pt x="306362" y="372922"/>
                  </a:lnTo>
                  <a:lnTo>
                    <a:pt x="307924" y="372579"/>
                  </a:lnTo>
                  <a:lnTo>
                    <a:pt x="309473" y="367220"/>
                  </a:lnTo>
                  <a:close/>
                </a:path>
                <a:path w="866139" h="419735">
                  <a:moveTo>
                    <a:pt x="312242" y="365836"/>
                  </a:moveTo>
                  <a:lnTo>
                    <a:pt x="311721" y="363245"/>
                  </a:lnTo>
                  <a:lnTo>
                    <a:pt x="310337" y="364629"/>
                  </a:lnTo>
                  <a:lnTo>
                    <a:pt x="309994" y="364794"/>
                  </a:lnTo>
                  <a:lnTo>
                    <a:pt x="309829" y="365315"/>
                  </a:lnTo>
                  <a:lnTo>
                    <a:pt x="309651" y="365658"/>
                  </a:lnTo>
                  <a:lnTo>
                    <a:pt x="312077" y="366699"/>
                  </a:lnTo>
                  <a:lnTo>
                    <a:pt x="312242" y="365836"/>
                  </a:lnTo>
                  <a:close/>
                </a:path>
                <a:path w="866139" h="419735">
                  <a:moveTo>
                    <a:pt x="312585" y="406120"/>
                  </a:moveTo>
                  <a:lnTo>
                    <a:pt x="310515" y="404558"/>
                  </a:lnTo>
                  <a:lnTo>
                    <a:pt x="310426" y="402831"/>
                  </a:lnTo>
                  <a:lnTo>
                    <a:pt x="310337" y="401104"/>
                  </a:lnTo>
                  <a:lnTo>
                    <a:pt x="303695" y="402183"/>
                  </a:lnTo>
                  <a:lnTo>
                    <a:pt x="301459" y="398030"/>
                  </a:lnTo>
                  <a:lnTo>
                    <a:pt x="301701" y="398170"/>
                  </a:lnTo>
                  <a:lnTo>
                    <a:pt x="303593" y="397471"/>
                  </a:lnTo>
                  <a:lnTo>
                    <a:pt x="303593" y="397814"/>
                  </a:lnTo>
                  <a:lnTo>
                    <a:pt x="306019" y="399376"/>
                  </a:lnTo>
                  <a:lnTo>
                    <a:pt x="307060" y="397306"/>
                  </a:lnTo>
                  <a:lnTo>
                    <a:pt x="306362" y="394881"/>
                  </a:lnTo>
                  <a:lnTo>
                    <a:pt x="307746" y="393153"/>
                  </a:lnTo>
                  <a:lnTo>
                    <a:pt x="306882" y="391083"/>
                  </a:lnTo>
                  <a:lnTo>
                    <a:pt x="305676" y="389343"/>
                  </a:lnTo>
                  <a:lnTo>
                    <a:pt x="305841" y="385889"/>
                  </a:lnTo>
                  <a:lnTo>
                    <a:pt x="300482" y="382600"/>
                  </a:lnTo>
                  <a:lnTo>
                    <a:pt x="299453" y="386753"/>
                  </a:lnTo>
                  <a:lnTo>
                    <a:pt x="295643" y="385203"/>
                  </a:lnTo>
                  <a:lnTo>
                    <a:pt x="296506" y="392811"/>
                  </a:lnTo>
                  <a:lnTo>
                    <a:pt x="299618" y="393496"/>
                  </a:lnTo>
                  <a:lnTo>
                    <a:pt x="299618" y="393674"/>
                  </a:lnTo>
                  <a:lnTo>
                    <a:pt x="299796" y="394017"/>
                  </a:lnTo>
                  <a:lnTo>
                    <a:pt x="299974" y="394017"/>
                  </a:lnTo>
                  <a:lnTo>
                    <a:pt x="299974" y="394703"/>
                  </a:lnTo>
                  <a:lnTo>
                    <a:pt x="299923" y="395351"/>
                  </a:lnTo>
                  <a:lnTo>
                    <a:pt x="297205" y="401624"/>
                  </a:lnTo>
                  <a:lnTo>
                    <a:pt x="296786" y="402183"/>
                  </a:lnTo>
                  <a:lnTo>
                    <a:pt x="296684" y="402310"/>
                  </a:lnTo>
                  <a:lnTo>
                    <a:pt x="295821" y="400418"/>
                  </a:lnTo>
                  <a:lnTo>
                    <a:pt x="295300" y="400240"/>
                  </a:lnTo>
                  <a:lnTo>
                    <a:pt x="297891" y="398513"/>
                  </a:lnTo>
                  <a:lnTo>
                    <a:pt x="294627" y="395262"/>
                  </a:lnTo>
                  <a:lnTo>
                    <a:pt x="294779" y="395058"/>
                  </a:lnTo>
                  <a:lnTo>
                    <a:pt x="295122" y="393496"/>
                  </a:lnTo>
                  <a:lnTo>
                    <a:pt x="294436" y="392633"/>
                  </a:lnTo>
                  <a:lnTo>
                    <a:pt x="292684" y="391909"/>
                  </a:lnTo>
                  <a:lnTo>
                    <a:pt x="292684" y="396976"/>
                  </a:lnTo>
                  <a:lnTo>
                    <a:pt x="292366" y="397992"/>
                  </a:lnTo>
                  <a:lnTo>
                    <a:pt x="291668" y="397573"/>
                  </a:lnTo>
                  <a:lnTo>
                    <a:pt x="292684" y="396976"/>
                  </a:lnTo>
                  <a:lnTo>
                    <a:pt x="292684" y="391909"/>
                  </a:lnTo>
                  <a:lnTo>
                    <a:pt x="292366" y="391769"/>
                  </a:lnTo>
                  <a:lnTo>
                    <a:pt x="290918" y="397090"/>
                  </a:lnTo>
                  <a:lnTo>
                    <a:pt x="286308" y="394195"/>
                  </a:lnTo>
                  <a:lnTo>
                    <a:pt x="286524" y="397992"/>
                  </a:lnTo>
                  <a:lnTo>
                    <a:pt x="286651" y="400240"/>
                  </a:lnTo>
                  <a:lnTo>
                    <a:pt x="286766" y="402310"/>
                  </a:lnTo>
                  <a:lnTo>
                    <a:pt x="286880" y="404558"/>
                  </a:lnTo>
                  <a:lnTo>
                    <a:pt x="287007" y="406641"/>
                  </a:lnTo>
                  <a:lnTo>
                    <a:pt x="291325" y="408711"/>
                  </a:lnTo>
                  <a:lnTo>
                    <a:pt x="291325" y="410781"/>
                  </a:lnTo>
                  <a:lnTo>
                    <a:pt x="291325" y="411822"/>
                  </a:lnTo>
                  <a:lnTo>
                    <a:pt x="291325" y="412864"/>
                  </a:lnTo>
                  <a:lnTo>
                    <a:pt x="295300" y="411822"/>
                  </a:lnTo>
                  <a:lnTo>
                    <a:pt x="297205" y="412864"/>
                  </a:lnTo>
                  <a:lnTo>
                    <a:pt x="297027" y="412864"/>
                  </a:lnTo>
                  <a:lnTo>
                    <a:pt x="297027" y="413207"/>
                  </a:lnTo>
                  <a:lnTo>
                    <a:pt x="296506" y="413207"/>
                  </a:lnTo>
                  <a:lnTo>
                    <a:pt x="296506" y="413905"/>
                  </a:lnTo>
                  <a:lnTo>
                    <a:pt x="296862" y="413905"/>
                  </a:lnTo>
                  <a:lnTo>
                    <a:pt x="296506" y="414769"/>
                  </a:lnTo>
                  <a:lnTo>
                    <a:pt x="296583" y="415112"/>
                  </a:lnTo>
                  <a:lnTo>
                    <a:pt x="296684" y="415632"/>
                  </a:lnTo>
                  <a:lnTo>
                    <a:pt x="297548" y="416318"/>
                  </a:lnTo>
                  <a:lnTo>
                    <a:pt x="300482" y="416496"/>
                  </a:lnTo>
                  <a:lnTo>
                    <a:pt x="303593" y="416496"/>
                  </a:lnTo>
                  <a:lnTo>
                    <a:pt x="306717" y="416661"/>
                  </a:lnTo>
                  <a:lnTo>
                    <a:pt x="305638" y="414070"/>
                  </a:lnTo>
                  <a:lnTo>
                    <a:pt x="305574" y="413905"/>
                  </a:lnTo>
                  <a:lnTo>
                    <a:pt x="305498" y="413727"/>
                  </a:lnTo>
                  <a:lnTo>
                    <a:pt x="302044" y="415112"/>
                  </a:lnTo>
                  <a:lnTo>
                    <a:pt x="301180" y="414070"/>
                  </a:lnTo>
                  <a:lnTo>
                    <a:pt x="301764" y="409575"/>
                  </a:lnTo>
                  <a:lnTo>
                    <a:pt x="301866" y="408711"/>
                  </a:lnTo>
                  <a:lnTo>
                    <a:pt x="300837" y="408190"/>
                  </a:lnTo>
                  <a:lnTo>
                    <a:pt x="299618" y="409409"/>
                  </a:lnTo>
                  <a:lnTo>
                    <a:pt x="298589" y="410781"/>
                  </a:lnTo>
                  <a:lnTo>
                    <a:pt x="298589" y="409409"/>
                  </a:lnTo>
                  <a:lnTo>
                    <a:pt x="299275" y="407847"/>
                  </a:lnTo>
                  <a:lnTo>
                    <a:pt x="299085" y="407162"/>
                  </a:lnTo>
                  <a:lnTo>
                    <a:pt x="299008" y="406920"/>
                  </a:lnTo>
                  <a:lnTo>
                    <a:pt x="298932" y="406641"/>
                  </a:lnTo>
                  <a:lnTo>
                    <a:pt x="302945" y="406920"/>
                  </a:lnTo>
                  <a:lnTo>
                    <a:pt x="303110" y="406920"/>
                  </a:lnTo>
                  <a:lnTo>
                    <a:pt x="302387" y="407162"/>
                  </a:lnTo>
                  <a:lnTo>
                    <a:pt x="301866" y="408711"/>
                  </a:lnTo>
                  <a:lnTo>
                    <a:pt x="302729" y="411822"/>
                  </a:lnTo>
                  <a:lnTo>
                    <a:pt x="305498" y="412864"/>
                  </a:lnTo>
                  <a:lnTo>
                    <a:pt x="305498" y="413727"/>
                  </a:lnTo>
                  <a:lnTo>
                    <a:pt x="307403" y="412521"/>
                  </a:lnTo>
                  <a:lnTo>
                    <a:pt x="307403" y="409575"/>
                  </a:lnTo>
                  <a:lnTo>
                    <a:pt x="308952" y="409409"/>
                  </a:lnTo>
                  <a:lnTo>
                    <a:pt x="312585" y="406120"/>
                  </a:lnTo>
                  <a:close/>
                </a:path>
                <a:path w="866139" h="419735">
                  <a:moveTo>
                    <a:pt x="319849" y="339559"/>
                  </a:moveTo>
                  <a:lnTo>
                    <a:pt x="314147" y="331952"/>
                  </a:lnTo>
                  <a:lnTo>
                    <a:pt x="311721" y="334365"/>
                  </a:lnTo>
                  <a:lnTo>
                    <a:pt x="310692" y="335407"/>
                  </a:lnTo>
                  <a:lnTo>
                    <a:pt x="310515" y="336270"/>
                  </a:lnTo>
                  <a:lnTo>
                    <a:pt x="311556" y="337832"/>
                  </a:lnTo>
                  <a:lnTo>
                    <a:pt x="313283" y="340944"/>
                  </a:lnTo>
                  <a:lnTo>
                    <a:pt x="308267" y="341807"/>
                  </a:lnTo>
                  <a:lnTo>
                    <a:pt x="307225" y="345084"/>
                  </a:lnTo>
                  <a:lnTo>
                    <a:pt x="303085" y="348195"/>
                  </a:lnTo>
                  <a:lnTo>
                    <a:pt x="308076" y="355015"/>
                  </a:lnTo>
                  <a:lnTo>
                    <a:pt x="306882" y="355117"/>
                  </a:lnTo>
                  <a:lnTo>
                    <a:pt x="304812" y="356844"/>
                  </a:lnTo>
                  <a:lnTo>
                    <a:pt x="304469" y="358749"/>
                  </a:lnTo>
                  <a:lnTo>
                    <a:pt x="305841" y="361340"/>
                  </a:lnTo>
                  <a:lnTo>
                    <a:pt x="309892" y="363410"/>
                  </a:lnTo>
                  <a:lnTo>
                    <a:pt x="312077" y="359333"/>
                  </a:lnTo>
                  <a:lnTo>
                    <a:pt x="311391" y="354698"/>
                  </a:lnTo>
                  <a:lnTo>
                    <a:pt x="310134" y="354825"/>
                  </a:lnTo>
                  <a:lnTo>
                    <a:pt x="311721" y="351307"/>
                  </a:lnTo>
                  <a:lnTo>
                    <a:pt x="312420" y="347510"/>
                  </a:lnTo>
                  <a:lnTo>
                    <a:pt x="314490" y="345262"/>
                  </a:lnTo>
                  <a:lnTo>
                    <a:pt x="314147" y="341807"/>
                  </a:lnTo>
                  <a:lnTo>
                    <a:pt x="316052" y="341109"/>
                  </a:lnTo>
                  <a:lnTo>
                    <a:pt x="318122" y="347510"/>
                  </a:lnTo>
                  <a:lnTo>
                    <a:pt x="318300" y="343014"/>
                  </a:lnTo>
                  <a:lnTo>
                    <a:pt x="319849" y="339559"/>
                  </a:lnTo>
                  <a:close/>
                </a:path>
                <a:path w="866139" h="419735">
                  <a:moveTo>
                    <a:pt x="321056" y="413550"/>
                  </a:moveTo>
                  <a:lnTo>
                    <a:pt x="320636" y="412000"/>
                  </a:lnTo>
                  <a:lnTo>
                    <a:pt x="320548" y="411657"/>
                  </a:lnTo>
                  <a:lnTo>
                    <a:pt x="318643" y="411480"/>
                  </a:lnTo>
                  <a:lnTo>
                    <a:pt x="318681" y="412000"/>
                  </a:lnTo>
                  <a:lnTo>
                    <a:pt x="318770" y="413029"/>
                  </a:lnTo>
                  <a:lnTo>
                    <a:pt x="318808" y="413550"/>
                  </a:lnTo>
                  <a:lnTo>
                    <a:pt x="316738" y="407327"/>
                  </a:lnTo>
                  <a:lnTo>
                    <a:pt x="313283" y="408368"/>
                  </a:lnTo>
                  <a:lnTo>
                    <a:pt x="309473" y="411657"/>
                  </a:lnTo>
                  <a:lnTo>
                    <a:pt x="309537" y="411480"/>
                  </a:lnTo>
                  <a:lnTo>
                    <a:pt x="309651" y="411137"/>
                  </a:lnTo>
                  <a:lnTo>
                    <a:pt x="308952" y="411480"/>
                  </a:lnTo>
                  <a:lnTo>
                    <a:pt x="308444" y="411657"/>
                  </a:lnTo>
                  <a:lnTo>
                    <a:pt x="308444" y="412000"/>
                  </a:lnTo>
                  <a:lnTo>
                    <a:pt x="308089" y="413029"/>
                  </a:lnTo>
                  <a:lnTo>
                    <a:pt x="307581" y="413550"/>
                  </a:lnTo>
                  <a:lnTo>
                    <a:pt x="307225" y="413905"/>
                  </a:lnTo>
                  <a:lnTo>
                    <a:pt x="307111" y="415455"/>
                  </a:lnTo>
                  <a:lnTo>
                    <a:pt x="307301" y="416153"/>
                  </a:lnTo>
                  <a:lnTo>
                    <a:pt x="307403" y="416496"/>
                  </a:lnTo>
                  <a:lnTo>
                    <a:pt x="320890" y="417017"/>
                  </a:lnTo>
                  <a:lnTo>
                    <a:pt x="320992" y="416496"/>
                  </a:lnTo>
                  <a:lnTo>
                    <a:pt x="321056" y="416153"/>
                  </a:lnTo>
                  <a:lnTo>
                    <a:pt x="320192" y="415455"/>
                  </a:lnTo>
                  <a:lnTo>
                    <a:pt x="319570" y="414680"/>
                  </a:lnTo>
                  <a:lnTo>
                    <a:pt x="321056" y="413550"/>
                  </a:lnTo>
                  <a:close/>
                </a:path>
                <a:path w="866139" h="419735">
                  <a:moveTo>
                    <a:pt x="327113" y="369290"/>
                  </a:moveTo>
                  <a:lnTo>
                    <a:pt x="324866" y="366014"/>
                  </a:lnTo>
                  <a:lnTo>
                    <a:pt x="323138" y="367385"/>
                  </a:lnTo>
                  <a:lnTo>
                    <a:pt x="323303" y="370509"/>
                  </a:lnTo>
                  <a:lnTo>
                    <a:pt x="324688" y="371195"/>
                  </a:lnTo>
                  <a:lnTo>
                    <a:pt x="326771" y="371195"/>
                  </a:lnTo>
                  <a:lnTo>
                    <a:pt x="327113" y="369290"/>
                  </a:lnTo>
                  <a:close/>
                </a:path>
                <a:path w="866139" h="419735">
                  <a:moveTo>
                    <a:pt x="334200" y="312928"/>
                  </a:moveTo>
                  <a:lnTo>
                    <a:pt x="331774" y="312762"/>
                  </a:lnTo>
                  <a:lnTo>
                    <a:pt x="331774" y="313969"/>
                  </a:lnTo>
                  <a:lnTo>
                    <a:pt x="332816" y="315874"/>
                  </a:lnTo>
                  <a:lnTo>
                    <a:pt x="333857" y="314147"/>
                  </a:lnTo>
                  <a:lnTo>
                    <a:pt x="334022" y="313791"/>
                  </a:lnTo>
                  <a:lnTo>
                    <a:pt x="334022" y="313270"/>
                  </a:lnTo>
                  <a:lnTo>
                    <a:pt x="334200" y="312928"/>
                  </a:lnTo>
                  <a:close/>
                </a:path>
                <a:path w="866139" h="419735">
                  <a:moveTo>
                    <a:pt x="336969" y="341807"/>
                  </a:moveTo>
                  <a:lnTo>
                    <a:pt x="335927" y="339725"/>
                  </a:lnTo>
                  <a:lnTo>
                    <a:pt x="334899" y="338340"/>
                  </a:lnTo>
                  <a:lnTo>
                    <a:pt x="332676" y="339737"/>
                  </a:lnTo>
                  <a:lnTo>
                    <a:pt x="332816" y="339039"/>
                  </a:lnTo>
                  <a:lnTo>
                    <a:pt x="331431" y="338340"/>
                  </a:lnTo>
                  <a:lnTo>
                    <a:pt x="327799" y="336270"/>
                  </a:lnTo>
                  <a:lnTo>
                    <a:pt x="326936" y="341287"/>
                  </a:lnTo>
                  <a:lnTo>
                    <a:pt x="329018" y="343700"/>
                  </a:lnTo>
                  <a:lnTo>
                    <a:pt x="331431" y="346468"/>
                  </a:lnTo>
                  <a:lnTo>
                    <a:pt x="332460" y="340931"/>
                  </a:lnTo>
                  <a:lnTo>
                    <a:pt x="332816" y="341807"/>
                  </a:lnTo>
                  <a:lnTo>
                    <a:pt x="332473" y="341807"/>
                  </a:lnTo>
                  <a:lnTo>
                    <a:pt x="332130" y="342836"/>
                  </a:lnTo>
                  <a:lnTo>
                    <a:pt x="332816" y="343192"/>
                  </a:lnTo>
                  <a:lnTo>
                    <a:pt x="332816" y="342671"/>
                  </a:lnTo>
                  <a:lnTo>
                    <a:pt x="332994" y="342150"/>
                  </a:lnTo>
                  <a:lnTo>
                    <a:pt x="334378" y="343877"/>
                  </a:lnTo>
                  <a:lnTo>
                    <a:pt x="336969" y="341807"/>
                  </a:lnTo>
                  <a:close/>
                </a:path>
                <a:path w="866139" h="419735">
                  <a:moveTo>
                    <a:pt x="342023" y="348322"/>
                  </a:moveTo>
                  <a:lnTo>
                    <a:pt x="337832" y="351307"/>
                  </a:lnTo>
                  <a:lnTo>
                    <a:pt x="336105" y="352348"/>
                  </a:lnTo>
                  <a:lnTo>
                    <a:pt x="336232" y="353390"/>
                  </a:lnTo>
                  <a:lnTo>
                    <a:pt x="336321" y="354076"/>
                  </a:lnTo>
                  <a:lnTo>
                    <a:pt x="336423" y="354939"/>
                  </a:lnTo>
                  <a:lnTo>
                    <a:pt x="336448" y="355117"/>
                  </a:lnTo>
                  <a:lnTo>
                    <a:pt x="338874" y="354939"/>
                  </a:lnTo>
                  <a:lnTo>
                    <a:pt x="341985" y="356501"/>
                  </a:lnTo>
                  <a:lnTo>
                    <a:pt x="342023" y="348322"/>
                  </a:lnTo>
                  <a:close/>
                </a:path>
                <a:path w="866139" h="419735">
                  <a:moveTo>
                    <a:pt x="343598" y="320433"/>
                  </a:moveTo>
                  <a:lnTo>
                    <a:pt x="343179" y="314858"/>
                  </a:lnTo>
                  <a:lnTo>
                    <a:pt x="339039" y="312928"/>
                  </a:lnTo>
                  <a:lnTo>
                    <a:pt x="334543" y="314655"/>
                  </a:lnTo>
                  <a:lnTo>
                    <a:pt x="336270" y="317423"/>
                  </a:lnTo>
                  <a:lnTo>
                    <a:pt x="337654" y="321056"/>
                  </a:lnTo>
                  <a:lnTo>
                    <a:pt x="341401" y="324281"/>
                  </a:lnTo>
                  <a:lnTo>
                    <a:pt x="343598" y="320433"/>
                  </a:lnTo>
                  <a:close/>
                </a:path>
                <a:path w="866139" h="419735">
                  <a:moveTo>
                    <a:pt x="348551" y="343192"/>
                  </a:moveTo>
                  <a:lnTo>
                    <a:pt x="347345" y="343700"/>
                  </a:lnTo>
                  <a:lnTo>
                    <a:pt x="346824" y="344055"/>
                  </a:lnTo>
                  <a:lnTo>
                    <a:pt x="346824" y="345605"/>
                  </a:lnTo>
                  <a:lnTo>
                    <a:pt x="347510" y="345262"/>
                  </a:lnTo>
                  <a:lnTo>
                    <a:pt x="348030" y="345084"/>
                  </a:lnTo>
                  <a:lnTo>
                    <a:pt x="348373" y="344563"/>
                  </a:lnTo>
                  <a:lnTo>
                    <a:pt x="348551" y="344220"/>
                  </a:lnTo>
                  <a:lnTo>
                    <a:pt x="348551" y="343192"/>
                  </a:lnTo>
                  <a:close/>
                </a:path>
                <a:path w="866139" h="419735">
                  <a:moveTo>
                    <a:pt x="351142" y="320713"/>
                  </a:moveTo>
                  <a:lnTo>
                    <a:pt x="350100" y="320014"/>
                  </a:lnTo>
                  <a:lnTo>
                    <a:pt x="349237" y="319506"/>
                  </a:lnTo>
                  <a:lnTo>
                    <a:pt x="347510" y="319849"/>
                  </a:lnTo>
                  <a:lnTo>
                    <a:pt x="349592" y="326237"/>
                  </a:lnTo>
                  <a:lnTo>
                    <a:pt x="351142" y="322262"/>
                  </a:lnTo>
                  <a:lnTo>
                    <a:pt x="351142" y="320713"/>
                  </a:lnTo>
                  <a:close/>
                </a:path>
                <a:path w="866139" h="419735">
                  <a:moveTo>
                    <a:pt x="352005" y="333159"/>
                  </a:moveTo>
                  <a:lnTo>
                    <a:pt x="348030" y="327621"/>
                  </a:lnTo>
                  <a:lnTo>
                    <a:pt x="346303" y="332981"/>
                  </a:lnTo>
                  <a:lnTo>
                    <a:pt x="344055" y="335749"/>
                  </a:lnTo>
                  <a:lnTo>
                    <a:pt x="348729" y="339725"/>
                  </a:lnTo>
                  <a:lnTo>
                    <a:pt x="349758" y="336791"/>
                  </a:lnTo>
                  <a:lnTo>
                    <a:pt x="352005" y="333159"/>
                  </a:lnTo>
                  <a:close/>
                </a:path>
                <a:path w="866139" h="419735">
                  <a:moveTo>
                    <a:pt x="359791" y="363931"/>
                  </a:moveTo>
                  <a:lnTo>
                    <a:pt x="359257" y="363575"/>
                  </a:lnTo>
                  <a:lnTo>
                    <a:pt x="359397" y="363931"/>
                  </a:lnTo>
                  <a:lnTo>
                    <a:pt x="359473" y="364147"/>
                  </a:lnTo>
                  <a:lnTo>
                    <a:pt x="359791" y="363931"/>
                  </a:lnTo>
                  <a:close/>
                </a:path>
                <a:path w="866139" h="419735">
                  <a:moveTo>
                    <a:pt x="363080" y="340944"/>
                  </a:moveTo>
                  <a:lnTo>
                    <a:pt x="362724" y="339559"/>
                  </a:lnTo>
                  <a:lnTo>
                    <a:pt x="361696" y="337997"/>
                  </a:lnTo>
                  <a:lnTo>
                    <a:pt x="360654" y="339382"/>
                  </a:lnTo>
                  <a:lnTo>
                    <a:pt x="360654" y="340944"/>
                  </a:lnTo>
                  <a:lnTo>
                    <a:pt x="363080" y="340944"/>
                  </a:lnTo>
                  <a:close/>
                </a:path>
                <a:path w="866139" h="419735">
                  <a:moveTo>
                    <a:pt x="364109" y="333679"/>
                  </a:moveTo>
                  <a:lnTo>
                    <a:pt x="358228" y="326072"/>
                  </a:lnTo>
                  <a:lnTo>
                    <a:pt x="355295" y="332117"/>
                  </a:lnTo>
                  <a:lnTo>
                    <a:pt x="352348" y="335749"/>
                  </a:lnTo>
                  <a:lnTo>
                    <a:pt x="357886" y="343014"/>
                  </a:lnTo>
                  <a:lnTo>
                    <a:pt x="360654" y="337477"/>
                  </a:lnTo>
                  <a:lnTo>
                    <a:pt x="364109" y="333679"/>
                  </a:lnTo>
                  <a:close/>
                </a:path>
                <a:path w="866139" h="419735">
                  <a:moveTo>
                    <a:pt x="368947" y="385025"/>
                  </a:moveTo>
                  <a:lnTo>
                    <a:pt x="367398" y="384505"/>
                  </a:lnTo>
                  <a:lnTo>
                    <a:pt x="367703" y="382092"/>
                  </a:lnTo>
                  <a:lnTo>
                    <a:pt x="367741" y="381736"/>
                  </a:lnTo>
                  <a:lnTo>
                    <a:pt x="366191" y="380187"/>
                  </a:lnTo>
                  <a:lnTo>
                    <a:pt x="364807" y="380923"/>
                  </a:lnTo>
                  <a:lnTo>
                    <a:pt x="364807" y="383819"/>
                  </a:lnTo>
                  <a:lnTo>
                    <a:pt x="363766" y="383298"/>
                  </a:lnTo>
                  <a:lnTo>
                    <a:pt x="363334" y="383819"/>
                  </a:lnTo>
                  <a:lnTo>
                    <a:pt x="362902" y="384340"/>
                  </a:lnTo>
                  <a:lnTo>
                    <a:pt x="361861" y="384340"/>
                  </a:lnTo>
                  <a:lnTo>
                    <a:pt x="362483" y="387273"/>
                  </a:lnTo>
                  <a:lnTo>
                    <a:pt x="362559" y="387616"/>
                  </a:lnTo>
                  <a:lnTo>
                    <a:pt x="360133" y="389699"/>
                  </a:lnTo>
                  <a:lnTo>
                    <a:pt x="360006" y="391769"/>
                  </a:lnTo>
                  <a:lnTo>
                    <a:pt x="359956" y="392633"/>
                  </a:lnTo>
                  <a:lnTo>
                    <a:pt x="359956" y="392112"/>
                  </a:lnTo>
                  <a:lnTo>
                    <a:pt x="359613" y="391769"/>
                  </a:lnTo>
                  <a:lnTo>
                    <a:pt x="359791" y="391248"/>
                  </a:lnTo>
                  <a:lnTo>
                    <a:pt x="358584" y="390702"/>
                  </a:lnTo>
                  <a:lnTo>
                    <a:pt x="358584" y="399376"/>
                  </a:lnTo>
                  <a:lnTo>
                    <a:pt x="357200" y="399897"/>
                  </a:lnTo>
                  <a:lnTo>
                    <a:pt x="356679" y="399376"/>
                  </a:lnTo>
                  <a:lnTo>
                    <a:pt x="357365" y="399719"/>
                  </a:lnTo>
                  <a:lnTo>
                    <a:pt x="357543" y="399719"/>
                  </a:lnTo>
                  <a:lnTo>
                    <a:pt x="358419" y="399288"/>
                  </a:lnTo>
                  <a:lnTo>
                    <a:pt x="358584" y="399376"/>
                  </a:lnTo>
                  <a:lnTo>
                    <a:pt x="358584" y="390702"/>
                  </a:lnTo>
                  <a:lnTo>
                    <a:pt x="355638" y="389343"/>
                  </a:lnTo>
                  <a:lnTo>
                    <a:pt x="354685" y="392633"/>
                  </a:lnTo>
                  <a:lnTo>
                    <a:pt x="354431" y="393496"/>
                  </a:lnTo>
                  <a:lnTo>
                    <a:pt x="354749" y="395401"/>
                  </a:lnTo>
                  <a:lnTo>
                    <a:pt x="354888" y="396265"/>
                  </a:lnTo>
                  <a:lnTo>
                    <a:pt x="354952" y="396608"/>
                  </a:lnTo>
                  <a:lnTo>
                    <a:pt x="354088" y="396786"/>
                  </a:lnTo>
                  <a:lnTo>
                    <a:pt x="352869" y="396786"/>
                  </a:lnTo>
                  <a:lnTo>
                    <a:pt x="352348" y="397649"/>
                  </a:lnTo>
                  <a:lnTo>
                    <a:pt x="352348" y="398513"/>
                  </a:lnTo>
                  <a:lnTo>
                    <a:pt x="347687" y="396265"/>
                  </a:lnTo>
                  <a:lnTo>
                    <a:pt x="348589" y="398513"/>
                  </a:lnTo>
                  <a:lnTo>
                    <a:pt x="348653" y="398691"/>
                  </a:lnTo>
                  <a:lnTo>
                    <a:pt x="349135" y="399897"/>
                  </a:lnTo>
                  <a:lnTo>
                    <a:pt x="349758" y="401447"/>
                  </a:lnTo>
                  <a:lnTo>
                    <a:pt x="350113" y="402310"/>
                  </a:lnTo>
                  <a:lnTo>
                    <a:pt x="348030" y="403529"/>
                  </a:lnTo>
                  <a:lnTo>
                    <a:pt x="345097" y="404393"/>
                  </a:lnTo>
                  <a:lnTo>
                    <a:pt x="342150" y="409054"/>
                  </a:lnTo>
                  <a:lnTo>
                    <a:pt x="343090" y="409752"/>
                  </a:lnTo>
                  <a:lnTo>
                    <a:pt x="345440" y="411480"/>
                  </a:lnTo>
                  <a:lnTo>
                    <a:pt x="343598" y="412165"/>
                  </a:lnTo>
                  <a:lnTo>
                    <a:pt x="342811" y="412470"/>
                  </a:lnTo>
                  <a:lnTo>
                    <a:pt x="342328" y="412521"/>
                  </a:lnTo>
                  <a:lnTo>
                    <a:pt x="341122" y="411480"/>
                  </a:lnTo>
                  <a:lnTo>
                    <a:pt x="339737" y="411302"/>
                  </a:lnTo>
                  <a:lnTo>
                    <a:pt x="337908" y="406984"/>
                  </a:lnTo>
                  <a:lnTo>
                    <a:pt x="337845" y="406806"/>
                  </a:lnTo>
                  <a:lnTo>
                    <a:pt x="343712" y="401104"/>
                  </a:lnTo>
                  <a:lnTo>
                    <a:pt x="340944" y="398335"/>
                  </a:lnTo>
                  <a:lnTo>
                    <a:pt x="341376" y="396265"/>
                  </a:lnTo>
                  <a:lnTo>
                    <a:pt x="341490" y="395744"/>
                  </a:lnTo>
                  <a:lnTo>
                    <a:pt x="341553" y="394970"/>
                  </a:lnTo>
                  <a:lnTo>
                    <a:pt x="339737" y="393153"/>
                  </a:lnTo>
                  <a:lnTo>
                    <a:pt x="339585" y="393153"/>
                  </a:lnTo>
                  <a:lnTo>
                    <a:pt x="337312" y="391947"/>
                  </a:lnTo>
                  <a:lnTo>
                    <a:pt x="337388" y="390906"/>
                  </a:lnTo>
                  <a:lnTo>
                    <a:pt x="337489" y="389343"/>
                  </a:lnTo>
                  <a:lnTo>
                    <a:pt x="335927" y="385203"/>
                  </a:lnTo>
                  <a:lnTo>
                    <a:pt x="337312" y="383476"/>
                  </a:lnTo>
                  <a:lnTo>
                    <a:pt x="340766" y="380530"/>
                  </a:lnTo>
                  <a:lnTo>
                    <a:pt x="343369" y="390906"/>
                  </a:lnTo>
                  <a:lnTo>
                    <a:pt x="345554" y="384162"/>
                  </a:lnTo>
                  <a:lnTo>
                    <a:pt x="345668" y="383476"/>
                  </a:lnTo>
                  <a:lnTo>
                    <a:pt x="345770" y="383832"/>
                  </a:lnTo>
                  <a:lnTo>
                    <a:pt x="345998" y="384683"/>
                  </a:lnTo>
                  <a:lnTo>
                    <a:pt x="346087" y="385000"/>
                  </a:lnTo>
                  <a:lnTo>
                    <a:pt x="347116" y="388835"/>
                  </a:lnTo>
                  <a:lnTo>
                    <a:pt x="347167" y="389001"/>
                  </a:lnTo>
                  <a:lnTo>
                    <a:pt x="351307" y="385038"/>
                  </a:lnTo>
                  <a:lnTo>
                    <a:pt x="353225" y="389864"/>
                  </a:lnTo>
                  <a:lnTo>
                    <a:pt x="357365" y="388835"/>
                  </a:lnTo>
                  <a:lnTo>
                    <a:pt x="359270" y="384683"/>
                  </a:lnTo>
                  <a:lnTo>
                    <a:pt x="361518" y="382778"/>
                  </a:lnTo>
                  <a:lnTo>
                    <a:pt x="364096" y="383286"/>
                  </a:lnTo>
                  <a:lnTo>
                    <a:pt x="364807" y="383819"/>
                  </a:lnTo>
                  <a:lnTo>
                    <a:pt x="364807" y="380923"/>
                  </a:lnTo>
                  <a:lnTo>
                    <a:pt x="364617" y="381012"/>
                  </a:lnTo>
                  <a:lnTo>
                    <a:pt x="364515" y="380530"/>
                  </a:lnTo>
                  <a:lnTo>
                    <a:pt x="364439" y="380187"/>
                  </a:lnTo>
                  <a:lnTo>
                    <a:pt x="364337" y="379666"/>
                  </a:lnTo>
                  <a:lnTo>
                    <a:pt x="364261" y="379323"/>
                  </a:lnTo>
                  <a:lnTo>
                    <a:pt x="364147" y="378802"/>
                  </a:lnTo>
                  <a:lnTo>
                    <a:pt x="364070" y="378460"/>
                  </a:lnTo>
                  <a:lnTo>
                    <a:pt x="363969" y="377939"/>
                  </a:lnTo>
                  <a:lnTo>
                    <a:pt x="363893" y="377596"/>
                  </a:lnTo>
                  <a:lnTo>
                    <a:pt x="363778" y="377075"/>
                  </a:lnTo>
                  <a:lnTo>
                    <a:pt x="363702" y="376732"/>
                  </a:lnTo>
                  <a:lnTo>
                    <a:pt x="363588" y="376212"/>
                  </a:lnTo>
                  <a:lnTo>
                    <a:pt x="362902" y="377075"/>
                  </a:lnTo>
                  <a:lnTo>
                    <a:pt x="361670" y="377075"/>
                  </a:lnTo>
                  <a:lnTo>
                    <a:pt x="361683" y="376910"/>
                  </a:lnTo>
                  <a:lnTo>
                    <a:pt x="361708" y="376732"/>
                  </a:lnTo>
                  <a:lnTo>
                    <a:pt x="361835" y="375691"/>
                  </a:lnTo>
                  <a:lnTo>
                    <a:pt x="361950" y="374650"/>
                  </a:lnTo>
                  <a:lnTo>
                    <a:pt x="362026" y="373964"/>
                  </a:lnTo>
                  <a:lnTo>
                    <a:pt x="362127" y="373100"/>
                  </a:lnTo>
                  <a:lnTo>
                    <a:pt x="362254" y="372059"/>
                  </a:lnTo>
                  <a:lnTo>
                    <a:pt x="362318" y="371487"/>
                  </a:lnTo>
                  <a:lnTo>
                    <a:pt x="362394" y="370852"/>
                  </a:lnTo>
                  <a:lnTo>
                    <a:pt x="362470" y="370154"/>
                  </a:lnTo>
                  <a:lnTo>
                    <a:pt x="362559" y="369468"/>
                  </a:lnTo>
                  <a:lnTo>
                    <a:pt x="359956" y="369671"/>
                  </a:lnTo>
                  <a:lnTo>
                    <a:pt x="360997" y="368769"/>
                  </a:lnTo>
                  <a:lnTo>
                    <a:pt x="361696" y="367563"/>
                  </a:lnTo>
                  <a:lnTo>
                    <a:pt x="360133" y="365836"/>
                  </a:lnTo>
                  <a:lnTo>
                    <a:pt x="359473" y="364147"/>
                  </a:lnTo>
                  <a:lnTo>
                    <a:pt x="355473" y="366877"/>
                  </a:lnTo>
                  <a:lnTo>
                    <a:pt x="353733" y="368769"/>
                  </a:lnTo>
                  <a:lnTo>
                    <a:pt x="356654" y="369925"/>
                  </a:lnTo>
                  <a:lnTo>
                    <a:pt x="354952" y="370052"/>
                  </a:lnTo>
                  <a:lnTo>
                    <a:pt x="354952" y="377939"/>
                  </a:lnTo>
                  <a:lnTo>
                    <a:pt x="354596" y="377939"/>
                  </a:lnTo>
                  <a:lnTo>
                    <a:pt x="354431" y="377761"/>
                  </a:lnTo>
                  <a:lnTo>
                    <a:pt x="354088" y="377761"/>
                  </a:lnTo>
                  <a:lnTo>
                    <a:pt x="354126" y="377075"/>
                  </a:lnTo>
                  <a:lnTo>
                    <a:pt x="354799" y="377075"/>
                  </a:lnTo>
                  <a:lnTo>
                    <a:pt x="354914" y="377761"/>
                  </a:lnTo>
                  <a:lnTo>
                    <a:pt x="354952" y="377939"/>
                  </a:lnTo>
                  <a:lnTo>
                    <a:pt x="354952" y="370052"/>
                  </a:lnTo>
                  <a:lnTo>
                    <a:pt x="353568" y="370154"/>
                  </a:lnTo>
                  <a:lnTo>
                    <a:pt x="354050" y="372922"/>
                  </a:lnTo>
                  <a:lnTo>
                    <a:pt x="354164" y="373532"/>
                  </a:lnTo>
                  <a:lnTo>
                    <a:pt x="354241" y="373964"/>
                  </a:lnTo>
                  <a:lnTo>
                    <a:pt x="354368" y="374650"/>
                  </a:lnTo>
                  <a:lnTo>
                    <a:pt x="354457" y="375170"/>
                  </a:lnTo>
                  <a:lnTo>
                    <a:pt x="354545" y="375691"/>
                  </a:lnTo>
                  <a:lnTo>
                    <a:pt x="354634" y="376212"/>
                  </a:lnTo>
                  <a:lnTo>
                    <a:pt x="354736" y="376732"/>
                  </a:lnTo>
                  <a:lnTo>
                    <a:pt x="354152" y="376732"/>
                  </a:lnTo>
                  <a:lnTo>
                    <a:pt x="354266" y="375170"/>
                  </a:lnTo>
                  <a:lnTo>
                    <a:pt x="354114" y="375170"/>
                  </a:lnTo>
                  <a:lnTo>
                    <a:pt x="351104" y="371487"/>
                  </a:lnTo>
                  <a:lnTo>
                    <a:pt x="350659" y="372059"/>
                  </a:lnTo>
                  <a:lnTo>
                    <a:pt x="348894" y="373964"/>
                  </a:lnTo>
                  <a:lnTo>
                    <a:pt x="351104" y="371487"/>
                  </a:lnTo>
                  <a:lnTo>
                    <a:pt x="351663" y="370852"/>
                  </a:lnTo>
                  <a:lnTo>
                    <a:pt x="351574" y="370154"/>
                  </a:lnTo>
                  <a:lnTo>
                    <a:pt x="351485" y="369468"/>
                  </a:lnTo>
                  <a:lnTo>
                    <a:pt x="351383" y="368604"/>
                  </a:lnTo>
                  <a:lnTo>
                    <a:pt x="351332" y="368261"/>
                  </a:lnTo>
                  <a:lnTo>
                    <a:pt x="351231" y="367385"/>
                  </a:lnTo>
                  <a:lnTo>
                    <a:pt x="351142" y="366699"/>
                  </a:lnTo>
                  <a:lnTo>
                    <a:pt x="348208" y="367855"/>
                  </a:lnTo>
                  <a:lnTo>
                    <a:pt x="348208" y="381393"/>
                  </a:lnTo>
                  <a:lnTo>
                    <a:pt x="344703" y="380365"/>
                  </a:lnTo>
                  <a:lnTo>
                    <a:pt x="343535" y="380009"/>
                  </a:lnTo>
                  <a:lnTo>
                    <a:pt x="342849" y="379666"/>
                  </a:lnTo>
                  <a:lnTo>
                    <a:pt x="343217" y="378802"/>
                  </a:lnTo>
                  <a:lnTo>
                    <a:pt x="343293" y="378282"/>
                  </a:lnTo>
                  <a:lnTo>
                    <a:pt x="343154" y="377939"/>
                  </a:lnTo>
                  <a:lnTo>
                    <a:pt x="343090" y="377761"/>
                  </a:lnTo>
                  <a:lnTo>
                    <a:pt x="343014" y="377596"/>
                  </a:lnTo>
                  <a:lnTo>
                    <a:pt x="342709" y="377075"/>
                  </a:lnTo>
                  <a:lnTo>
                    <a:pt x="346036" y="377075"/>
                  </a:lnTo>
                  <a:lnTo>
                    <a:pt x="346519" y="376555"/>
                  </a:lnTo>
                  <a:lnTo>
                    <a:pt x="346735" y="376364"/>
                  </a:lnTo>
                  <a:lnTo>
                    <a:pt x="346456" y="376732"/>
                  </a:lnTo>
                  <a:lnTo>
                    <a:pt x="346036" y="377075"/>
                  </a:lnTo>
                  <a:lnTo>
                    <a:pt x="345224" y="377939"/>
                  </a:lnTo>
                  <a:lnTo>
                    <a:pt x="344398" y="378802"/>
                  </a:lnTo>
                  <a:lnTo>
                    <a:pt x="344538" y="379323"/>
                  </a:lnTo>
                  <a:lnTo>
                    <a:pt x="344639" y="379666"/>
                  </a:lnTo>
                  <a:lnTo>
                    <a:pt x="344728" y="380009"/>
                  </a:lnTo>
                  <a:lnTo>
                    <a:pt x="344817" y="380365"/>
                  </a:lnTo>
                  <a:lnTo>
                    <a:pt x="345287" y="380530"/>
                  </a:lnTo>
                  <a:lnTo>
                    <a:pt x="348208" y="381393"/>
                  </a:lnTo>
                  <a:lnTo>
                    <a:pt x="348208" y="367855"/>
                  </a:lnTo>
                  <a:lnTo>
                    <a:pt x="346303" y="368604"/>
                  </a:lnTo>
                  <a:lnTo>
                    <a:pt x="346138" y="368223"/>
                  </a:lnTo>
                  <a:lnTo>
                    <a:pt x="346138" y="376732"/>
                  </a:lnTo>
                  <a:lnTo>
                    <a:pt x="342696" y="376732"/>
                  </a:lnTo>
                  <a:lnTo>
                    <a:pt x="342671" y="375691"/>
                  </a:lnTo>
                  <a:lnTo>
                    <a:pt x="341972" y="373621"/>
                  </a:lnTo>
                  <a:lnTo>
                    <a:pt x="341287" y="373964"/>
                  </a:lnTo>
                  <a:lnTo>
                    <a:pt x="340766" y="373964"/>
                  </a:lnTo>
                  <a:lnTo>
                    <a:pt x="340944" y="373532"/>
                  </a:lnTo>
                  <a:lnTo>
                    <a:pt x="340944" y="373265"/>
                  </a:lnTo>
                  <a:lnTo>
                    <a:pt x="341604" y="373532"/>
                  </a:lnTo>
                  <a:lnTo>
                    <a:pt x="341947" y="373532"/>
                  </a:lnTo>
                  <a:lnTo>
                    <a:pt x="343014" y="372922"/>
                  </a:lnTo>
                  <a:lnTo>
                    <a:pt x="344055" y="372059"/>
                  </a:lnTo>
                  <a:lnTo>
                    <a:pt x="343242" y="373532"/>
                  </a:lnTo>
                  <a:lnTo>
                    <a:pt x="343522" y="373964"/>
                  </a:lnTo>
                  <a:lnTo>
                    <a:pt x="345160" y="375691"/>
                  </a:lnTo>
                  <a:lnTo>
                    <a:pt x="346138" y="376732"/>
                  </a:lnTo>
                  <a:lnTo>
                    <a:pt x="346138" y="368223"/>
                  </a:lnTo>
                  <a:lnTo>
                    <a:pt x="345782" y="367385"/>
                  </a:lnTo>
                  <a:lnTo>
                    <a:pt x="344576" y="366522"/>
                  </a:lnTo>
                  <a:lnTo>
                    <a:pt x="343369" y="366699"/>
                  </a:lnTo>
                  <a:lnTo>
                    <a:pt x="343281" y="365315"/>
                  </a:lnTo>
                  <a:lnTo>
                    <a:pt x="343166" y="363588"/>
                  </a:lnTo>
                  <a:lnTo>
                    <a:pt x="343077" y="362026"/>
                  </a:lnTo>
                  <a:lnTo>
                    <a:pt x="343014" y="361162"/>
                  </a:lnTo>
                  <a:lnTo>
                    <a:pt x="350621" y="365150"/>
                  </a:lnTo>
                  <a:lnTo>
                    <a:pt x="351840" y="361518"/>
                  </a:lnTo>
                  <a:lnTo>
                    <a:pt x="351955" y="361162"/>
                  </a:lnTo>
                  <a:lnTo>
                    <a:pt x="352069" y="360819"/>
                  </a:lnTo>
                  <a:lnTo>
                    <a:pt x="352183" y="360476"/>
                  </a:lnTo>
                  <a:lnTo>
                    <a:pt x="352234" y="360299"/>
                  </a:lnTo>
                  <a:lnTo>
                    <a:pt x="352348" y="359956"/>
                  </a:lnTo>
                  <a:lnTo>
                    <a:pt x="354596" y="362026"/>
                  </a:lnTo>
                  <a:lnTo>
                    <a:pt x="354711" y="361518"/>
                  </a:lnTo>
                  <a:lnTo>
                    <a:pt x="354774" y="361162"/>
                  </a:lnTo>
                  <a:lnTo>
                    <a:pt x="354838" y="360819"/>
                  </a:lnTo>
                  <a:lnTo>
                    <a:pt x="354876" y="360629"/>
                  </a:lnTo>
                  <a:lnTo>
                    <a:pt x="359257" y="363575"/>
                  </a:lnTo>
                  <a:lnTo>
                    <a:pt x="359156" y="363321"/>
                  </a:lnTo>
                  <a:lnTo>
                    <a:pt x="360095" y="359549"/>
                  </a:lnTo>
                  <a:lnTo>
                    <a:pt x="360184" y="356717"/>
                  </a:lnTo>
                  <a:lnTo>
                    <a:pt x="356679" y="357022"/>
                  </a:lnTo>
                  <a:lnTo>
                    <a:pt x="355295" y="358114"/>
                  </a:lnTo>
                  <a:lnTo>
                    <a:pt x="354253" y="356158"/>
                  </a:lnTo>
                  <a:lnTo>
                    <a:pt x="353733" y="355803"/>
                  </a:lnTo>
                  <a:lnTo>
                    <a:pt x="352869" y="356844"/>
                  </a:lnTo>
                  <a:lnTo>
                    <a:pt x="352552" y="355117"/>
                  </a:lnTo>
                  <a:lnTo>
                    <a:pt x="352450" y="354596"/>
                  </a:lnTo>
                  <a:lnTo>
                    <a:pt x="352348" y="354076"/>
                  </a:lnTo>
                  <a:lnTo>
                    <a:pt x="350621" y="351828"/>
                  </a:lnTo>
                  <a:lnTo>
                    <a:pt x="347510" y="353390"/>
                  </a:lnTo>
                  <a:lnTo>
                    <a:pt x="346125" y="350799"/>
                  </a:lnTo>
                  <a:lnTo>
                    <a:pt x="344779" y="353390"/>
                  </a:lnTo>
                  <a:lnTo>
                    <a:pt x="344157" y="354596"/>
                  </a:lnTo>
                  <a:lnTo>
                    <a:pt x="343966" y="354939"/>
                  </a:lnTo>
                  <a:lnTo>
                    <a:pt x="343877" y="355117"/>
                  </a:lnTo>
                  <a:lnTo>
                    <a:pt x="346125" y="354596"/>
                  </a:lnTo>
                  <a:lnTo>
                    <a:pt x="342303" y="356844"/>
                  </a:lnTo>
                  <a:lnTo>
                    <a:pt x="342036" y="356997"/>
                  </a:lnTo>
                  <a:lnTo>
                    <a:pt x="342036" y="356501"/>
                  </a:lnTo>
                  <a:lnTo>
                    <a:pt x="341198" y="356997"/>
                  </a:lnTo>
                  <a:lnTo>
                    <a:pt x="336638" y="359956"/>
                  </a:lnTo>
                  <a:lnTo>
                    <a:pt x="336105" y="360299"/>
                  </a:lnTo>
                  <a:lnTo>
                    <a:pt x="336156" y="360476"/>
                  </a:lnTo>
                  <a:lnTo>
                    <a:pt x="336245" y="360819"/>
                  </a:lnTo>
                  <a:lnTo>
                    <a:pt x="336346" y="361162"/>
                  </a:lnTo>
                  <a:lnTo>
                    <a:pt x="336448" y="361518"/>
                  </a:lnTo>
                  <a:lnTo>
                    <a:pt x="336448" y="380365"/>
                  </a:lnTo>
                  <a:lnTo>
                    <a:pt x="334200" y="377596"/>
                  </a:lnTo>
                  <a:lnTo>
                    <a:pt x="333819" y="377075"/>
                  </a:lnTo>
                  <a:lnTo>
                    <a:pt x="335915" y="377075"/>
                  </a:lnTo>
                  <a:lnTo>
                    <a:pt x="336029" y="377761"/>
                  </a:lnTo>
                  <a:lnTo>
                    <a:pt x="336143" y="378460"/>
                  </a:lnTo>
                  <a:lnTo>
                    <a:pt x="336194" y="378802"/>
                  </a:lnTo>
                  <a:lnTo>
                    <a:pt x="336283" y="379323"/>
                  </a:lnTo>
                  <a:lnTo>
                    <a:pt x="336397" y="380009"/>
                  </a:lnTo>
                  <a:lnTo>
                    <a:pt x="336448" y="380365"/>
                  </a:lnTo>
                  <a:lnTo>
                    <a:pt x="336448" y="361518"/>
                  </a:lnTo>
                  <a:lnTo>
                    <a:pt x="336105" y="361416"/>
                  </a:lnTo>
                  <a:lnTo>
                    <a:pt x="336105" y="371551"/>
                  </a:lnTo>
                  <a:lnTo>
                    <a:pt x="335775" y="372059"/>
                  </a:lnTo>
                  <a:lnTo>
                    <a:pt x="335241" y="372922"/>
                  </a:lnTo>
                  <a:lnTo>
                    <a:pt x="335292" y="373265"/>
                  </a:lnTo>
                  <a:lnTo>
                    <a:pt x="335407" y="373964"/>
                  </a:lnTo>
                  <a:lnTo>
                    <a:pt x="335521" y="374650"/>
                  </a:lnTo>
                  <a:lnTo>
                    <a:pt x="335597" y="375170"/>
                  </a:lnTo>
                  <a:lnTo>
                    <a:pt x="335686" y="375691"/>
                  </a:lnTo>
                  <a:lnTo>
                    <a:pt x="335775" y="376212"/>
                  </a:lnTo>
                  <a:lnTo>
                    <a:pt x="335851" y="376732"/>
                  </a:lnTo>
                  <a:lnTo>
                    <a:pt x="333565" y="376732"/>
                  </a:lnTo>
                  <a:lnTo>
                    <a:pt x="332816" y="375691"/>
                  </a:lnTo>
                  <a:lnTo>
                    <a:pt x="332041" y="376732"/>
                  </a:lnTo>
                  <a:lnTo>
                    <a:pt x="331774" y="376732"/>
                  </a:lnTo>
                  <a:lnTo>
                    <a:pt x="331774" y="377075"/>
                  </a:lnTo>
                  <a:lnTo>
                    <a:pt x="331266" y="377761"/>
                  </a:lnTo>
                  <a:lnTo>
                    <a:pt x="330225" y="378282"/>
                  </a:lnTo>
                  <a:lnTo>
                    <a:pt x="329895" y="376897"/>
                  </a:lnTo>
                  <a:lnTo>
                    <a:pt x="329946" y="377075"/>
                  </a:lnTo>
                  <a:lnTo>
                    <a:pt x="331774" y="377075"/>
                  </a:lnTo>
                  <a:lnTo>
                    <a:pt x="331774" y="376732"/>
                  </a:lnTo>
                  <a:lnTo>
                    <a:pt x="329857" y="376732"/>
                  </a:lnTo>
                  <a:lnTo>
                    <a:pt x="329514" y="375272"/>
                  </a:lnTo>
                  <a:lnTo>
                    <a:pt x="329209" y="373964"/>
                  </a:lnTo>
                  <a:lnTo>
                    <a:pt x="329374" y="374650"/>
                  </a:lnTo>
                  <a:lnTo>
                    <a:pt x="329488" y="375170"/>
                  </a:lnTo>
                  <a:lnTo>
                    <a:pt x="329793" y="375170"/>
                  </a:lnTo>
                  <a:lnTo>
                    <a:pt x="331266" y="374650"/>
                  </a:lnTo>
                  <a:lnTo>
                    <a:pt x="336105" y="371551"/>
                  </a:lnTo>
                  <a:lnTo>
                    <a:pt x="336105" y="361416"/>
                  </a:lnTo>
                  <a:lnTo>
                    <a:pt x="334200" y="360819"/>
                  </a:lnTo>
                  <a:lnTo>
                    <a:pt x="329361" y="360476"/>
                  </a:lnTo>
                  <a:lnTo>
                    <a:pt x="329247" y="361162"/>
                  </a:lnTo>
                  <a:lnTo>
                    <a:pt x="329184" y="361518"/>
                  </a:lnTo>
                  <a:lnTo>
                    <a:pt x="328841" y="363588"/>
                  </a:lnTo>
                  <a:lnTo>
                    <a:pt x="328371" y="365150"/>
                  </a:lnTo>
                  <a:lnTo>
                    <a:pt x="328320" y="365315"/>
                  </a:lnTo>
                  <a:lnTo>
                    <a:pt x="330911" y="366699"/>
                  </a:lnTo>
                  <a:lnTo>
                    <a:pt x="329184" y="368261"/>
                  </a:lnTo>
                  <a:lnTo>
                    <a:pt x="329044" y="368604"/>
                  </a:lnTo>
                  <a:lnTo>
                    <a:pt x="327914" y="371487"/>
                  </a:lnTo>
                  <a:lnTo>
                    <a:pt x="327342" y="372922"/>
                  </a:lnTo>
                  <a:lnTo>
                    <a:pt x="327266" y="373100"/>
                  </a:lnTo>
                  <a:lnTo>
                    <a:pt x="326923" y="373964"/>
                  </a:lnTo>
                  <a:lnTo>
                    <a:pt x="327063" y="373964"/>
                  </a:lnTo>
                  <a:lnTo>
                    <a:pt x="326885" y="374040"/>
                  </a:lnTo>
                  <a:lnTo>
                    <a:pt x="324345" y="375170"/>
                  </a:lnTo>
                  <a:lnTo>
                    <a:pt x="323710" y="376555"/>
                  </a:lnTo>
                  <a:lnTo>
                    <a:pt x="322922" y="378282"/>
                  </a:lnTo>
                  <a:lnTo>
                    <a:pt x="322440" y="379323"/>
                  </a:lnTo>
                  <a:lnTo>
                    <a:pt x="321411" y="380187"/>
                  </a:lnTo>
                  <a:lnTo>
                    <a:pt x="321475" y="380365"/>
                  </a:lnTo>
                  <a:lnTo>
                    <a:pt x="321525" y="380530"/>
                  </a:lnTo>
                  <a:lnTo>
                    <a:pt x="322033" y="381914"/>
                  </a:lnTo>
                  <a:lnTo>
                    <a:pt x="322097" y="382092"/>
                  </a:lnTo>
                  <a:lnTo>
                    <a:pt x="323303" y="381914"/>
                  </a:lnTo>
                  <a:lnTo>
                    <a:pt x="324167" y="382955"/>
                  </a:lnTo>
                  <a:lnTo>
                    <a:pt x="325208" y="383641"/>
                  </a:lnTo>
                  <a:lnTo>
                    <a:pt x="326072" y="384162"/>
                  </a:lnTo>
                  <a:lnTo>
                    <a:pt x="324167" y="385203"/>
                  </a:lnTo>
                  <a:lnTo>
                    <a:pt x="326415" y="386930"/>
                  </a:lnTo>
                  <a:lnTo>
                    <a:pt x="326656" y="387654"/>
                  </a:lnTo>
                  <a:lnTo>
                    <a:pt x="326771" y="387972"/>
                  </a:lnTo>
                  <a:lnTo>
                    <a:pt x="326936" y="387972"/>
                  </a:lnTo>
                  <a:lnTo>
                    <a:pt x="325843" y="391426"/>
                  </a:lnTo>
                  <a:lnTo>
                    <a:pt x="325729" y="391769"/>
                  </a:lnTo>
                  <a:lnTo>
                    <a:pt x="325208" y="391426"/>
                  </a:lnTo>
                  <a:lnTo>
                    <a:pt x="322275" y="391426"/>
                  </a:lnTo>
                  <a:lnTo>
                    <a:pt x="322313" y="390906"/>
                  </a:lnTo>
                  <a:lnTo>
                    <a:pt x="322414" y="389343"/>
                  </a:lnTo>
                  <a:lnTo>
                    <a:pt x="322516" y="387972"/>
                  </a:lnTo>
                  <a:lnTo>
                    <a:pt x="322580" y="386930"/>
                  </a:lnTo>
                  <a:lnTo>
                    <a:pt x="322668" y="385826"/>
                  </a:lnTo>
                  <a:lnTo>
                    <a:pt x="321665" y="385572"/>
                  </a:lnTo>
                  <a:lnTo>
                    <a:pt x="321665" y="393153"/>
                  </a:lnTo>
                  <a:lnTo>
                    <a:pt x="321665" y="385572"/>
                  </a:lnTo>
                  <a:lnTo>
                    <a:pt x="321233" y="385470"/>
                  </a:lnTo>
                  <a:lnTo>
                    <a:pt x="321233" y="396087"/>
                  </a:lnTo>
                  <a:lnTo>
                    <a:pt x="320497" y="395363"/>
                  </a:lnTo>
                  <a:lnTo>
                    <a:pt x="321030" y="394360"/>
                  </a:lnTo>
                  <a:lnTo>
                    <a:pt x="321233" y="396087"/>
                  </a:lnTo>
                  <a:lnTo>
                    <a:pt x="321233" y="385470"/>
                  </a:lnTo>
                  <a:lnTo>
                    <a:pt x="319443" y="385000"/>
                  </a:lnTo>
                  <a:lnTo>
                    <a:pt x="316509" y="387654"/>
                  </a:lnTo>
                  <a:lnTo>
                    <a:pt x="317500" y="391426"/>
                  </a:lnTo>
                  <a:lnTo>
                    <a:pt x="317588" y="391769"/>
                  </a:lnTo>
                  <a:lnTo>
                    <a:pt x="317639" y="391947"/>
                  </a:lnTo>
                  <a:lnTo>
                    <a:pt x="317677" y="392074"/>
                  </a:lnTo>
                  <a:lnTo>
                    <a:pt x="317779" y="392455"/>
                  </a:lnTo>
                  <a:lnTo>
                    <a:pt x="318808" y="393153"/>
                  </a:lnTo>
                  <a:lnTo>
                    <a:pt x="319417" y="394703"/>
                  </a:lnTo>
                  <a:lnTo>
                    <a:pt x="319519" y="394970"/>
                  </a:lnTo>
                  <a:lnTo>
                    <a:pt x="319036" y="395363"/>
                  </a:lnTo>
                  <a:lnTo>
                    <a:pt x="317944" y="396087"/>
                  </a:lnTo>
                  <a:lnTo>
                    <a:pt x="317868" y="396265"/>
                  </a:lnTo>
                  <a:lnTo>
                    <a:pt x="317436" y="397129"/>
                  </a:lnTo>
                  <a:lnTo>
                    <a:pt x="315125" y="392074"/>
                  </a:lnTo>
                  <a:lnTo>
                    <a:pt x="311658" y="393153"/>
                  </a:lnTo>
                  <a:lnTo>
                    <a:pt x="311365" y="393153"/>
                  </a:lnTo>
                  <a:lnTo>
                    <a:pt x="309511" y="397129"/>
                  </a:lnTo>
                  <a:lnTo>
                    <a:pt x="310184" y="397814"/>
                  </a:lnTo>
                  <a:lnTo>
                    <a:pt x="322795" y="397814"/>
                  </a:lnTo>
                  <a:lnTo>
                    <a:pt x="324332" y="397814"/>
                  </a:lnTo>
                  <a:lnTo>
                    <a:pt x="325043" y="396265"/>
                  </a:lnTo>
                  <a:lnTo>
                    <a:pt x="325488" y="395363"/>
                  </a:lnTo>
                  <a:lnTo>
                    <a:pt x="325551" y="395224"/>
                  </a:lnTo>
                  <a:lnTo>
                    <a:pt x="326428" y="392455"/>
                  </a:lnTo>
                  <a:lnTo>
                    <a:pt x="326555" y="392074"/>
                  </a:lnTo>
                  <a:lnTo>
                    <a:pt x="326593" y="391947"/>
                  </a:lnTo>
                  <a:lnTo>
                    <a:pt x="332295" y="394360"/>
                  </a:lnTo>
                  <a:lnTo>
                    <a:pt x="329704" y="396265"/>
                  </a:lnTo>
                  <a:lnTo>
                    <a:pt x="327113" y="395744"/>
                  </a:lnTo>
                  <a:lnTo>
                    <a:pt x="327012" y="396265"/>
                  </a:lnTo>
                  <a:lnTo>
                    <a:pt x="326834" y="397129"/>
                  </a:lnTo>
                  <a:lnTo>
                    <a:pt x="326720" y="397649"/>
                  </a:lnTo>
                  <a:lnTo>
                    <a:pt x="326161" y="399897"/>
                  </a:lnTo>
                  <a:lnTo>
                    <a:pt x="326072" y="400240"/>
                  </a:lnTo>
                  <a:lnTo>
                    <a:pt x="328498" y="401104"/>
                  </a:lnTo>
                  <a:lnTo>
                    <a:pt x="330873" y="404914"/>
                  </a:lnTo>
                  <a:lnTo>
                    <a:pt x="330974" y="405079"/>
                  </a:lnTo>
                  <a:lnTo>
                    <a:pt x="331025" y="405257"/>
                  </a:lnTo>
                  <a:lnTo>
                    <a:pt x="333286" y="398335"/>
                  </a:lnTo>
                  <a:lnTo>
                    <a:pt x="333349" y="398170"/>
                  </a:lnTo>
                  <a:lnTo>
                    <a:pt x="333451" y="397814"/>
                  </a:lnTo>
                  <a:lnTo>
                    <a:pt x="333514" y="397649"/>
                  </a:lnTo>
                  <a:lnTo>
                    <a:pt x="337832" y="404914"/>
                  </a:lnTo>
                  <a:lnTo>
                    <a:pt x="330568" y="406806"/>
                  </a:lnTo>
                  <a:lnTo>
                    <a:pt x="330746" y="406298"/>
                  </a:lnTo>
                  <a:lnTo>
                    <a:pt x="330936" y="405536"/>
                  </a:lnTo>
                  <a:lnTo>
                    <a:pt x="330974" y="405079"/>
                  </a:lnTo>
                  <a:lnTo>
                    <a:pt x="330225" y="405079"/>
                  </a:lnTo>
                  <a:lnTo>
                    <a:pt x="329882" y="405257"/>
                  </a:lnTo>
                  <a:lnTo>
                    <a:pt x="329184" y="405257"/>
                  </a:lnTo>
                  <a:lnTo>
                    <a:pt x="326936" y="402666"/>
                  </a:lnTo>
                  <a:lnTo>
                    <a:pt x="324688" y="399897"/>
                  </a:lnTo>
                  <a:lnTo>
                    <a:pt x="323303" y="398386"/>
                  </a:lnTo>
                  <a:lnTo>
                    <a:pt x="323303" y="403529"/>
                  </a:lnTo>
                  <a:lnTo>
                    <a:pt x="321729" y="404837"/>
                  </a:lnTo>
                  <a:lnTo>
                    <a:pt x="319646" y="403885"/>
                  </a:lnTo>
                  <a:lnTo>
                    <a:pt x="321919" y="402666"/>
                  </a:lnTo>
                  <a:lnTo>
                    <a:pt x="323303" y="403529"/>
                  </a:lnTo>
                  <a:lnTo>
                    <a:pt x="323303" y="398386"/>
                  </a:lnTo>
                  <a:lnTo>
                    <a:pt x="323113" y="398170"/>
                  </a:lnTo>
                  <a:lnTo>
                    <a:pt x="319290" y="398170"/>
                  </a:lnTo>
                  <a:lnTo>
                    <a:pt x="319290" y="403720"/>
                  </a:lnTo>
                  <a:lnTo>
                    <a:pt x="315874" y="402145"/>
                  </a:lnTo>
                  <a:lnTo>
                    <a:pt x="315899" y="402285"/>
                  </a:lnTo>
                  <a:lnTo>
                    <a:pt x="315188" y="400418"/>
                  </a:lnTo>
                  <a:lnTo>
                    <a:pt x="316738" y="400418"/>
                  </a:lnTo>
                  <a:lnTo>
                    <a:pt x="317080" y="400062"/>
                  </a:lnTo>
                  <a:lnTo>
                    <a:pt x="318985" y="400418"/>
                  </a:lnTo>
                  <a:lnTo>
                    <a:pt x="319087" y="401447"/>
                  </a:lnTo>
                  <a:lnTo>
                    <a:pt x="319201" y="402666"/>
                  </a:lnTo>
                  <a:lnTo>
                    <a:pt x="319290" y="403720"/>
                  </a:lnTo>
                  <a:lnTo>
                    <a:pt x="319290" y="398170"/>
                  </a:lnTo>
                  <a:lnTo>
                    <a:pt x="310565" y="398170"/>
                  </a:lnTo>
                  <a:lnTo>
                    <a:pt x="312712" y="400062"/>
                  </a:lnTo>
                  <a:lnTo>
                    <a:pt x="313105" y="400418"/>
                  </a:lnTo>
                  <a:lnTo>
                    <a:pt x="310908" y="403885"/>
                  </a:lnTo>
                  <a:lnTo>
                    <a:pt x="313753" y="405536"/>
                  </a:lnTo>
                  <a:lnTo>
                    <a:pt x="316407" y="404749"/>
                  </a:lnTo>
                  <a:lnTo>
                    <a:pt x="316738" y="406298"/>
                  </a:lnTo>
                  <a:lnTo>
                    <a:pt x="317601" y="406984"/>
                  </a:lnTo>
                  <a:lnTo>
                    <a:pt x="318122" y="409054"/>
                  </a:lnTo>
                  <a:lnTo>
                    <a:pt x="319684" y="407847"/>
                  </a:lnTo>
                  <a:lnTo>
                    <a:pt x="319849" y="407682"/>
                  </a:lnTo>
                  <a:lnTo>
                    <a:pt x="320370" y="408190"/>
                  </a:lnTo>
                  <a:lnTo>
                    <a:pt x="321411" y="409232"/>
                  </a:lnTo>
                  <a:lnTo>
                    <a:pt x="323303" y="414248"/>
                  </a:lnTo>
                  <a:lnTo>
                    <a:pt x="323367" y="413550"/>
                  </a:lnTo>
                  <a:lnTo>
                    <a:pt x="323469" y="412343"/>
                  </a:lnTo>
                  <a:lnTo>
                    <a:pt x="323596" y="410959"/>
                  </a:lnTo>
                  <a:lnTo>
                    <a:pt x="323710" y="409575"/>
                  </a:lnTo>
                  <a:lnTo>
                    <a:pt x="323824" y="408190"/>
                  </a:lnTo>
                  <a:lnTo>
                    <a:pt x="326593" y="408190"/>
                  </a:lnTo>
                  <a:lnTo>
                    <a:pt x="326072" y="410959"/>
                  </a:lnTo>
                  <a:lnTo>
                    <a:pt x="325970" y="411480"/>
                  </a:lnTo>
                  <a:lnTo>
                    <a:pt x="325907" y="411822"/>
                  </a:lnTo>
                  <a:lnTo>
                    <a:pt x="329882" y="410959"/>
                  </a:lnTo>
                  <a:lnTo>
                    <a:pt x="328663" y="414248"/>
                  </a:lnTo>
                  <a:lnTo>
                    <a:pt x="327456" y="415277"/>
                  </a:lnTo>
                  <a:lnTo>
                    <a:pt x="328320" y="416661"/>
                  </a:lnTo>
                  <a:lnTo>
                    <a:pt x="329361" y="417703"/>
                  </a:lnTo>
                  <a:lnTo>
                    <a:pt x="332651" y="417703"/>
                  </a:lnTo>
                  <a:lnTo>
                    <a:pt x="332651" y="417017"/>
                  </a:lnTo>
                  <a:lnTo>
                    <a:pt x="335064" y="416318"/>
                  </a:lnTo>
                  <a:lnTo>
                    <a:pt x="334949" y="415277"/>
                  </a:lnTo>
                  <a:lnTo>
                    <a:pt x="334822" y="414248"/>
                  </a:lnTo>
                  <a:lnTo>
                    <a:pt x="334708" y="413258"/>
                  </a:lnTo>
                  <a:lnTo>
                    <a:pt x="334137" y="413258"/>
                  </a:lnTo>
                  <a:lnTo>
                    <a:pt x="332295" y="412864"/>
                  </a:lnTo>
                  <a:lnTo>
                    <a:pt x="332295" y="411822"/>
                  </a:lnTo>
                  <a:lnTo>
                    <a:pt x="331609" y="410273"/>
                  </a:lnTo>
                  <a:lnTo>
                    <a:pt x="332397" y="409740"/>
                  </a:lnTo>
                  <a:lnTo>
                    <a:pt x="333514" y="410959"/>
                  </a:lnTo>
                  <a:lnTo>
                    <a:pt x="334060" y="412343"/>
                  </a:lnTo>
                  <a:lnTo>
                    <a:pt x="334137" y="412521"/>
                  </a:lnTo>
                  <a:lnTo>
                    <a:pt x="334200" y="412686"/>
                  </a:lnTo>
                  <a:lnTo>
                    <a:pt x="334708" y="413258"/>
                  </a:lnTo>
                  <a:lnTo>
                    <a:pt x="334975" y="413550"/>
                  </a:lnTo>
                  <a:lnTo>
                    <a:pt x="335584" y="414248"/>
                  </a:lnTo>
                  <a:lnTo>
                    <a:pt x="337312" y="413550"/>
                  </a:lnTo>
                  <a:lnTo>
                    <a:pt x="337439" y="417017"/>
                  </a:lnTo>
                  <a:lnTo>
                    <a:pt x="337489" y="417182"/>
                  </a:lnTo>
                  <a:lnTo>
                    <a:pt x="342328" y="417182"/>
                  </a:lnTo>
                  <a:lnTo>
                    <a:pt x="343712" y="415798"/>
                  </a:lnTo>
                  <a:lnTo>
                    <a:pt x="343712" y="414705"/>
                  </a:lnTo>
                  <a:lnTo>
                    <a:pt x="350621" y="419430"/>
                  </a:lnTo>
                  <a:lnTo>
                    <a:pt x="349465" y="414934"/>
                  </a:lnTo>
                  <a:lnTo>
                    <a:pt x="349377" y="414591"/>
                  </a:lnTo>
                  <a:lnTo>
                    <a:pt x="349288" y="414248"/>
                  </a:lnTo>
                  <a:lnTo>
                    <a:pt x="349199" y="413905"/>
                  </a:lnTo>
                  <a:lnTo>
                    <a:pt x="349110" y="413550"/>
                  </a:lnTo>
                  <a:lnTo>
                    <a:pt x="349072" y="413385"/>
                  </a:lnTo>
                  <a:lnTo>
                    <a:pt x="350456" y="413905"/>
                  </a:lnTo>
                  <a:lnTo>
                    <a:pt x="351320" y="413550"/>
                  </a:lnTo>
                  <a:lnTo>
                    <a:pt x="351840" y="412165"/>
                  </a:lnTo>
                  <a:lnTo>
                    <a:pt x="352005" y="412686"/>
                  </a:lnTo>
                  <a:lnTo>
                    <a:pt x="352869" y="413550"/>
                  </a:lnTo>
                  <a:lnTo>
                    <a:pt x="351840" y="414591"/>
                  </a:lnTo>
                  <a:lnTo>
                    <a:pt x="351320" y="415798"/>
                  </a:lnTo>
                  <a:lnTo>
                    <a:pt x="350977" y="417017"/>
                  </a:lnTo>
                  <a:lnTo>
                    <a:pt x="356158" y="417017"/>
                  </a:lnTo>
                  <a:lnTo>
                    <a:pt x="355815" y="414934"/>
                  </a:lnTo>
                  <a:lnTo>
                    <a:pt x="355473" y="414248"/>
                  </a:lnTo>
                  <a:lnTo>
                    <a:pt x="358584" y="412686"/>
                  </a:lnTo>
                  <a:lnTo>
                    <a:pt x="354774" y="408025"/>
                  </a:lnTo>
                  <a:lnTo>
                    <a:pt x="352704" y="409752"/>
                  </a:lnTo>
                  <a:lnTo>
                    <a:pt x="353225" y="406984"/>
                  </a:lnTo>
                  <a:lnTo>
                    <a:pt x="352082" y="404393"/>
                  </a:lnTo>
                  <a:lnTo>
                    <a:pt x="352094" y="403529"/>
                  </a:lnTo>
                  <a:lnTo>
                    <a:pt x="352247" y="402310"/>
                  </a:lnTo>
                  <a:lnTo>
                    <a:pt x="352348" y="401447"/>
                  </a:lnTo>
                  <a:lnTo>
                    <a:pt x="352869" y="401802"/>
                  </a:lnTo>
                  <a:lnTo>
                    <a:pt x="353225" y="402310"/>
                  </a:lnTo>
                  <a:lnTo>
                    <a:pt x="354596" y="402310"/>
                  </a:lnTo>
                  <a:lnTo>
                    <a:pt x="355587" y="406984"/>
                  </a:lnTo>
                  <a:lnTo>
                    <a:pt x="357390" y="404761"/>
                  </a:lnTo>
                  <a:lnTo>
                    <a:pt x="359219" y="399376"/>
                  </a:lnTo>
                  <a:lnTo>
                    <a:pt x="360311" y="395401"/>
                  </a:lnTo>
                  <a:lnTo>
                    <a:pt x="363461" y="399376"/>
                  </a:lnTo>
                  <a:lnTo>
                    <a:pt x="363702" y="399376"/>
                  </a:lnTo>
                  <a:lnTo>
                    <a:pt x="368439" y="392112"/>
                  </a:lnTo>
                  <a:lnTo>
                    <a:pt x="368414" y="391769"/>
                  </a:lnTo>
                  <a:lnTo>
                    <a:pt x="368312" y="389699"/>
                  </a:lnTo>
                  <a:lnTo>
                    <a:pt x="368261" y="388835"/>
                  </a:lnTo>
                  <a:lnTo>
                    <a:pt x="368122" y="387616"/>
                  </a:lnTo>
                  <a:lnTo>
                    <a:pt x="368084" y="387273"/>
                  </a:lnTo>
                  <a:lnTo>
                    <a:pt x="368947" y="385025"/>
                  </a:lnTo>
                  <a:close/>
                </a:path>
                <a:path w="866139" h="419735">
                  <a:moveTo>
                    <a:pt x="376212" y="310159"/>
                  </a:moveTo>
                  <a:lnTo>
                    <a:pt x="375869" y="309295"/>
                  </a:lnTo>
                  <a:lnTo>
                    <a:pt x="376047" y="308775"/>
                  </a:lnTo>
                  <a:lnTo>
                    <a:pt x="375526" y="308952"/>
                  </a:lnTo>
                  <a:lnTo>
                    <a:pt x="375348" y="309994"/>
                  </a:lnTo>
                  <a:lnTo>
                    <a:pt x="376212" y="310159"/>
                  </a:lnTo>
                  <a:close/>
                </a:path>
                <a:path w="866139" h="419735">
                  <a:moveTo>
                    <a:pt x="377596" y="337134"/>
                  </a:moveTo>
                  <a:lnTo>
                    <a:pt x="374484" y="335064"/>
                  </a:lnTo>
                  <a:lnTo>
                    <a:pt x="373443" y="337134"/>
                  </a:lnTo>
                  <a:lnTo>
                    <a:pt x="374307" y="339902"/>
                  </a:lnTo>
                  <a:lnTo>
                    <a:pt x="375348" y="339559"/>
                  </a:lnTo>
                  <a:lnTo>
                    <a:pt x="376555" y="340080"/>
                  </a:lnTo>
                  <a:lnTo>
                    <a:pt x="377253" y="338518"/>
                  </a:lnTo>
                  <a:lnTo>
                    <a:pt x="377596" y="337832"/>
                  </a:lnTo>
                  <a:lnTo>
                    <a:pt x="377596" y="337134"/>
                  </a:lnTo>
                  <a:close/>
                </a:path>
                <a:path w="866139" h="419735">
                  <a:moveTo>
                    <a:pt x="378637" y="335229"/>
                  </a:moveTo>
                  <a:lnTo>
                    <a:pt x="378460" y="331952"/>
                  </a:lnTo>
                  <a:lnTo>
                    <a:pt x="377075" y="332295"/>
                  </a:lnTo>
                  <a:lnTo>
                    <a:pt x="376732" y="333844"/>
                  </a:lnTo>
                  <a:lnTo>
                    <a:pt x="377596" y="334886"/>
                  </a:lnTo>
                  <a:lnTo>
                    <a:pt x="377939" y="335064"/>
                  </a:lnTo>
                  <a:lnTo>
                    <a:pt x="378294" y="335064"/>
                  </a:lnTo>
                  <a:lnTo>
                    <a:pt x="378637" y="335229"/>
                  </a:lnTo>
                  <a:close/>
                </a:path>
                <a:path w="866139" h="419735">
                  <a:moveTo>
                    <a:pt x="380187" y="357543"/>
                  </a:moveTo>
                  <a:lnTo>
                    <a:pt x="377075" y="349758"/>
                  </a:lnTo>
                  <a:lnTo>
                    <a:pt x="373100" y="355981"/>
                  </a:lnTo>
                  <a:lnTo>
                    <a:pt x="370687" y="359435"/>
                  </a:lnTo>
                  <a:lnTo>
                    <a:pt x="376047" y="366356"/>
                  </a:lnTo>
                  <a:lnTo>
                    <a:pt x="378460" y="362026"/>
                  </a:lnTo>
                  <a:lnTo>
                    <a:pt x="380187" y="357543"/>
                  </a:lnTo>
                  <a:close/>
                </a:path>
                <a:path w="866139" h="419735">
                  <a:moveTo>
                    <a:pt x="383654" y="351663"/>
                  </a:moveTo>
                  <a:lnTo>
                    <a:pt x="382092" y="351485"/>
                  </a:lnTo>
                  <a:lnTo>
                    <a:pt x="381406" y="350621"/>
                  </a:lnTo>
                  <a:lnTo>
                    <a:pt x="377939" y="350443"/>
                  </a:lnTo>
                  <a:lnTo>
                    <a:pt x="381749" y="357187"/>
                  </a:lnTo>
                  <a:lnTo>
                    <a:pt x="383133" y="353733"/>
                  </a:lnTo>
                  <a:lnTo>
                    <a:pt x="383654" y="351663"/>
                  </a:lnTo>
                  <a:close/>
                </a:path>
                <a:path w="866139" h="419735">
                  <a:moveTo>
                    <a:pt x="385381" y="381914"/>
                  </a:moveTo>
                  <a:lnTo>
                    <a:pt x="381749" y="372237"/>
                  </a:lnTo>
                  <a:lnTo>
                    <a:pt x="376910" y="374650"/>
                  </a:lnTo>
                  <a:lnTo>
                    <a:pt x="377596" y="373265"/>
                  </a:lnTo>
                  <a:lnTo>
                    <a:pt x="376555" y="372579"/>
                  </a:lnTo>
                  <a:lnTo>
                    <a:pt x="376212" y="372237"/>
                  </a:lnTo>
                  <a:lnTo>
                    <a:pt x="376212" y="390728"/>
                  </a:lnTo>
                  <a:lnTo>
                    <a:pt x="376148" y="391083"/>
                  </a:lnTo>
                  <a:lnTo>
                    <a:pt x="375945" y="390791"/>
                  </a:lnTo>
                  <a:lnTo>
                    <a:pt x="376212" y="390728"/>
                  </a:lnTo>
                  <a:lnTo>
                    <a:pt x="376212" y="372237"/>
                  </a:lnTo>
                  <a:lnTo>
                    <a:pt x="375869" y="371881"/>
                  </a:lnTo>
                  <a:lnTo>
                    <a:pt x="372059" y="366699"/>
                  </a:lnTo>
                  <a:lnTo>
                    <a:pt x="370255" y="374650"/>
                  </a:lnTo>
                  <a:lnTo>
                    <a:pt x="369912" y="376212"/>
                  </a:lnTo>
                  <a:lnTo>
                    <a:pt x="369125" y="379666"/>
                  </a:lnTo>
                  <a:lnTo>
                    <a:pt x="375526" y="376212"/>
                  </a:lnTo>
                  <a:lnTo>
                    <a:pt x="375412" y="376389"/>
                  </a:lnTo>
                  <a:lnTo>
                    <a:pt x="375412" y="392239"/>
                  </a:lnTo>
                  <a:lnTo>
                    <a:pt x="375170" y="391947"/>
                  </a:lnTo>
                  <a:lnTo>
                    <a:pt x="375170" y="391756"/>
                  </a:lnTo>
                  <a:lnTo>
                    <a:pt x="375412" y="392239"/>
                  </a:lnTo>
                  <a:lnTo>
                    <a:pt x="375412" y="376389"/>
                  </a:lnTo>
                  <a:lnTo>
                    <a:pt x="375348" y="390906"/>
                  </a:lnTo>
                  <a:lnTo>
                    <a:pt x="375005" y="391426"/>
                  </a:lnTo>
                  <a:lnTo>
                    <a:pt x="374827" y="391248"/>
                  </a:lnTo>
                  <a:lnTo>
                    <a:pt x="375170" y="390906"/>
                  </a:lnTo>
                  <a:lnTo>
                    <a:pt x="375348" y="390906"/>
                  </a:lnTo>
                  <a:lnTo>
                    <a:pt x="375348" y="376491"/>
                  </a:lnTo>
                  <a:lnTo>
                    <a:pt x="373964" y="378625"/>
                  </a:lnTo>
                  <a:lnTo>
                    <a:pt x="373849" y="380707"/>
                  </a:lnTo>
                  <a:lnTo>
                    <a:pt x="373824" y="381101"/>
                  </a:lnTo>
                  <a:lnTo>
                    <a:pt x="372757" y="380707"/>
                  </a:lnTo>
                  <a:lnTo>
                    <a:pt x="369989" y="388480"/>
                  </a:lnTo>
                  <a:lnTo>
                    <a:pt x="373443" y="390563"/>
                  </a:lnTo>
                  <a:lnTo>
                    <a:pt x="372986" y="390728"/>
                  </a:lnTo>
                  <a:lnTo>
                    <a:pt x="372757" y="390817"/>
                  </a:lnTo>
                  <a:lnTo>
                    <a:pt x="372757" y="395224"/>
                  </a:lnTo>
                  <a:lnTo>
                    <a:pt x="372757" y="395579"/>
                  </a:lnTo>
                  <a:lnTo>
                    <a:pt x="372529" y="395922"/>
                  </a:lnTo>
                  <a:lnTo>
                    <a:pt x="372414" y="396240"/>
                  </a:lnTo>
                  <a:lnTo>
                    <a:pt x="372414" y="394792"/>
                  </a:lnTo>
                  <a:lnTo>
                    <a:pt x="372757" y="395224"/>
                  </a:lnTo>
                  <a:lnTo>
                    <a:pt x="372757" y="390817"/>
                  </a:lnTo>
                  <a:lnTo>
                    <a:pt x="372059" y="391083"/>
                  </a:lnTo>
                  <a:lnTo>
                    <a:pt x="372059" y="392290"/>
                  </a:lnTo>
                  <a:lnTo>
                    <a:pt x="372059" y="393674"/>
                  </a:lnTo>
                  <a:lnTo>
                    <a:pt x="372414" y="393674"/>
                  </a:lnTo>
                  <a:lnTo>
                    <a:pt x="372059" y="393725"/>
                  </a:lnTo>
                  <a:lnTo>
                    <a:pt x="369468" y="394017"/>
                  </a:lnTo>
                  <a:lnTo>
                    <a:pt x="369570" y="394360"/>
                  </a:lnTo>
                  <a:lnTo>
                    <a:pt x="369697" y="394792"/>
                  </a:lnTo>
                  <a:lnTo>
                    <a:pt x="369811" y="395224"/>
                  </a:lnTo>
                  <a:lnTo>
                    <a:pt x="369912" y="395579"/>
                  </a:lnTo>
                  <a:lnTo>
                    <a:pt x="370014" y="395922"/>
                  </a:lnTo>
                  <a:lnTo>
                    <a:pt x="370103" y="396240"/>
                  </a:lnTo>
                  <a:lnTo>
                    <a:pt x="370166" y="396443"/>
                  </a:lnTo>
                  <a:lnTo>
                    <a:pt x="371030" y="396608"/>
                  </a:lnTo>
                  <a:lnTo>
                    <a:pt x="372414" y="396608"/>
                  </a:lnTo>
                  <a:lnTo>
                    <a:pt x="372414" y="396786"/>
                  </a:lnTo>
                  <a:lnTo>
                    <a:pt x="372579" y="396608"/>
                  </a:lnTo>
                  <a:lnTo>
                    <a:pt x="372668" y="396786"/>
                  </a:lnTo>
                  <a:lnTo>
                    <a:pt x="372757" y="396951"/>
                  </a:lnTo>
                  <a:lnTo>
                    <a:pt x="373100" y="396951"/>
                  </a:lnTo>
                  <a:lnTo>
                    <a:pt x="374142" y="395922"/>
                  </a:lnTo>
                  <a:lnTo>
                    <a:pt x="374142" y="395401"/>
                  </a:lnTo>
                  <a:lnTo>
                    <a:pt x="374307" y="395224"/>
                  </a:lnTo>
                  <a:lnTo>
                    <a:pt x="376847" y="400723"/>
                  </a:lnTo>
                  <a:lnTo>
                    <a:pt x="378701" y="396951"/>
                  </a:lnTo>
                  <a:lnTo>
                    <a:pt x="378777" y="396786"/>
                  </a:lnTo>
                  <a:lnTo>
                    <a:pt x="378866" y="396608"/>
                  </a:lnTo>
                  <a:lnTo>
                    <a:pt x="378955" y="396443"/>
                  </a:lnTo>
                  <a:lnTo>
                    <a:pt x="379056" y="396087"/>
                  </a:lnTo>
                  <a:lnTo>
                    <a:pt x="379742" y="388480"/>
                  </a:lnTo>
                  <a:lnTo>
                    <a:pt x="379780" y="388099"/>
                  </a:lnTo>
                  <a:lnTo>
                    <a:pt x="377939" y="382600"/>
                  </a:lnTo>
                  <a:lnTo>
                    <a:pt x="378460" y="382600"/>
                  </a:lnTo>
                  <a:lnTo>
                    <a:pt x="378980" y="382257"/>
                  </a:lnTo>
                  <a:lnTo>
                    <a:pt x="379501" y="382435"/>
                  </a:lnTo>
                  <a:lnTo>
                    <a:pt x="379501" y="382257"/>
                  </a:lnTo>
                  <a:lnTo>
                    <a:pt x="385381" y="381914"/>
                  </a:lnTo>
                  <a:close/>
                </a:path>
                <a:path w="866139" h="419735">
                  <a:moveTo>
                    <a:pt x="557441" y="294182"/>
                  </a:moveTo>
                  <a:lnTo>
                    <a:pt x="556717" y="289242"/>
                  </a:lnTo>
                  <a:lnTo>
                    <a:pt x="556539" y="280428"/>
                  </a:lnTo>
                  <a:lnTo>
                    <a:pt x="546506" y="281114"/>
                  </a:lnTo>
                  <a:lnTo>
                    <a:pt x="550494" y="289077"/>
                  </a:lnTo>
                  <a:lnTo>
                    <a:pt x="552094" y="291719"/>
                  </a:lnTo>
                  <a:lnTo>
                    <a:pt x="555155" y="294220"/>
                  </a:lnTo>
                  <a:lnTo>
                    <a:pt x="557441" y="294182"/>
                  </a:lnTo>
                  <a:close/>
                </a:path>
                <a:path w="866139" h="419735">
                  <a:moveTo>
                    <a:pt x="776630" y="24371"/>
                  </a:moveTo>
                  <a:lnTo>
                    <a:pt x="773861" y="17462"/>
                  </a:lnTo>
                  <a:lnTo>
                    <a:pt x="772833" y="17284"/>
                  </a:lnTo>
                  <a:lnTo>
                    <a:pt x="767473" y="18491"/>
                  </a:lnTo>
                  <a:lnTo>
                    <a:pt x="776630" y="24371"/>
                  </a:lnTo>
                  <a:close/>
                </a:path>
                <a:path w="866139" h="419735">
                  <a:moveTo>
                    <a:pt x="787527" y="27139"/>
                  </a:moveTo>
                  <a:lnTo>
                    <a:pt x="786815" y="26568"/>
                  </a:lnTo>
                  <a:lnTo>
                    <a:pt x="786307" y="26962"/>
                  </a:lnTo>
                  <a:lnTo>
                    <a:pt x="786498" y="27139"/>
                  </a:lnTo>
                  <a:lnTo>
                    <a:pt x="787527" y="27139"/>
                  </a:lnTo>
                  <a:close/>
                </a:path>
                <a:path w="866139" h="419735">
                  <a:moveTo>
                    <a:pt x="791159" y="31292"/>
                  </a:moveTo>
                  <a:lnTo>
                    <a:pt x="789076" y="29565"/>
                  </a:lnTo>
                  <a:lnTo>
                    <a:pt x="786498" y="27139"/>
                  </a:lnTo>
                  <a:lnTo>
                    <a:pt x="784237" y="27139"/>
                  </a:lnTo>
                  <a:lnTo>
                    <a:pt x="781126" y="26631"/>
                  </a:lnTo>
                  <a:lnTo>
                    <a:pt x="785799" y="30594"/>
                  </a:lnTo>
                  <a:lnTo>
                    <a:pt x="783551" y="31292"/>
                  </a:lnTo>
                  <a:lnTo>
                    <a:pt x="781469" y="34874"/>
                  </a:lnTo>
                  <a:lnTo>
                    <a:pt x="783678" y="38696"/>
                  </a:lnTo>
                  <a:lnTo>
                    <a:pt x="787247" y="40170"/>
                  </a:lnTo>
                  <a:lnTo>
                    <a:pt x="789254" y="36652"/>
                  </a:lnTo>
                  <a:lnTo>
                    <a:pt x="787692" y="34226"/>
                  </a:lnTo>
                  <a:lnTo>
                    <a:pt x="789076" y="34061"/>
                  </a:lnTo>
                  <a:lnTo>
                    <a:pt x="789940" y="33197"/>
                  </a:lnTo>
                  <a:lnTo>
                    <a:pt x="790638" y="32321"/>
                  </a:lnTo>
                  <a:lnTo>
                    <a:pt x="791159" y="31292"/>
                  </a:lnTo>
                  <a:close/>
                </a:path>
                <a:path w="866139" h="419735">
                  <a:moveTo>
                    <a:pt x="791667" y="22644"/>
                  </a:moveTo>
                  <a:lnTo>
                    <a:pt x="785444" y="23507"/>
                  </a:lnTo>
                  <a:lnTo>
                    <a:pt x="783894" y="24206"/>
                  </a:lnTo>
                  <a:lnTo>
                    <a:pt x="786815" y="26568"/>
                  </a:lnTo>
                  <a:lnTo>
                    <a:pt x="791667" y="22644"/>
                  </a:lnTo>
                  <a:close/>
                </a:path>
                <a:path w="866139" h="419735">
                  <a:moveTo>
                    <a:pt x="792543" y="44259"/>
                  </a:moveTo>
                  <a:lnTo>
                    <a:pt x="792365" y="43395"/>
                  </a:lnTo>
                  <a:lnTo>
                    <a:pt x="791324" y="42697"/>
                  </a:lnTo>
                  <a:lnTo>
                    <a:pt x="791324" y="44602"/>
                  </a:lnTo>
                  <a:lnTo>
                    <a:pt x="792543" y="45466"/>
                  </a:lnTo>
                  <a:lnTo>
                    <a:pt x="792543" y="44259"/>
                  </a:lnTo>
                  <a:close/>
                </a:path>
                <a:path w="866139" h="419735">
                  <a:moveTo>
                    <a:pt x="794956" y="48577"/>
                  </a:moveTo>
                  <a:lnTo>
                    <a:pt x="793051" y="47028"/>
                  </a:lnTo>
                  <a:lnTo>
                    <a:pt x="792543" y="46850"/>
                  </a:lnTo>
                  <a:lnTo>
                    <a:pt x="791502" y="47193"/>
                  </a:lnTo>
                  <a:lnTo>
                    <a:pt x="793407" y="48920"/>
                  </a:lnTo>
                  <a:lnTo>
                    <a:pt x="793915" y="48920"/>
                  </a:lnTo>
                  <a:lnTo>
                    <a:pt x="794956" y="48577"/>
                  </a:lnTo>
                  <a:close/>
                </a:path>
                <a:path w="866139" h="419735">
                  <a:moveTo>
                    <a:pt x="810691" y="61379"/>
                  </a:moveTo>
                  <a:lnTo>
                    <a:pt x="807059" y="56705"/>
                  </a:lnTo>
                  <a:lnTo>
                    <a:pt x="805510" y="56883"/>
                  </a:lnTo>
                  <a:lnTo>
                    <a:pt x="804633" y="58432"/>
                  </a:lnTo>
                  <a:lnTo>
                    <a:pt x="802220" y="61023"/>
                  </a:lnTo>
                  <a:lnTo>
                    <a:pt x="806373" y="60502"/>
                  </a:lnTo>
                  <a:lnTo>
                    <a:pt x="810691" y="61379"/>
                  </a:lnTo>
                  <a:close/>
                </a:path>
                <a:path w="866139" h="419735">
                  <a:moveTo>
                    <a:pt x="812596" y="4318"/>
                  </a:moveTo>
                  <a:lnTo>
                    <a:pt x="809307" y="342"/>
                  </a:lnTo>
                  <a:lnTo>
                    <a:pt x="807923" y="342"/>
                  </a:lnTo>
                  <a:lnTo>
                    <a:pt x="806716" y="0"/>
                  </a:lnTo>
                  <a:lnTo>
                    <a:pt x="807402" y="4140"/>
                  </a:lnTo>
                  <a:lnTo>
                    <a:pt x="808964" y="3797"/>
                  </a:lnTo>
                  <a:lnTo>
                    <a:pt x="812596" y="4318"/>
                  </a:lnTo>
                  <a:close/>
                </a:path>
                <a:path w="866139" h="419735">
                  <a:moveTo>
                    <a:pt x="833335" y="41148"/>
                  </a:moveTo>
                  <a:lnTo>
                    <a:pt x="830922" y="38201"/>
                  </a:lnTo>
                  <a:lnTo>
                    <a:pt x="829538" y="36474"/>
                  </a:lnTo>
                  <a:lnTo>
                    <a:pt x="826947" y="38557"/>
                  </a:lnTo>
                  <a:lnTo>
                    <a:pt x="828497" y="39928"/>
                  </a:lnTo>
                  <a:lnTo>
                    <a:pt x="830745" y="42176"/>
                  </a:lnTo>
                  <a:lnTo>
                    <a:pt x="833335" y="41148"/>
                  </a:lnTo>
                  <a:close/>
                </a:path>
                <a:path w="866139" h="419735">
                  <a:moveTo>
                    <a:pt x="855891" y="71259"/>
                  </a:moveTo>
                  <a:lnTo>
                    <a:pt x="855129" y="64998"/>
                  </a:lnTo>
                  <a:lnTo>
                    <a:pt x="855814" y="63627"/>
                  </a:lnTo>
                  <a:lnTo>
                    <a:pt x="855675" y="62928"/>
                  </a:lnTo>
                  <a:lnTo>
                    <a:pt x="848487" y="62928"/>
                  </a:lnTo>
                  <a:lnTo>
                    <a:pt x="847775" y="64858"/>
                  </a:lnTo>
                  <a:lnTo>
                    <a:pt x="851839" y="69456"/>
                  </a:lnTo>
                  <a:lnTo>
                    <a:pt x="855891" y="71259"/>
                  </a:lnTo>
                  <a:close/>
                </a:path>
                <a:path w="866139" h="419735">
                  <a:moveTo>
                    <a:pt x="856081" y="33934"/>
                  </a:moveTo>
                  <a:lnTo>
                    <a:pt x="852614" y="33477"/>
                  </a:lnTo>
                  <a:lnTo>
                    <a:pt x="849033" y="34848"/>
                  </a:lnTo>
                  <a:lnTo>
                    <a:pt x="849058" y="36296"/>
                  </a:lnTo>
                  <a:lnTo>
                    <a:pt x="853579" y="36296"/>
                  </a:lnTo>
                  <a:lnTo>
                    <a:pt x="855726" y="36296"/>
                  </a:lnTo>
                  <a:lnTo>
                    <a:pt x="855941" y="34848"/>
                  </a:lnTo>
                  <a:lnTo>
                    <a:pt x="856005" y="34404"/>
                  </a:lnTo>
                  <a:lnTo>
                    <a:pt x="856081" y="33934"/>
                  </a:lnTo>
                  <a:close/>
                </a:path>
                <a:path w="866139" h="419735">
                  <a:moveTo>
                    <a:pt x="856246" y="49961"/>
                  </a:moveTo>
                  <a:lnTo>
                    <a:pt x="852525" y="49961"/>
                  </a:lnTo>
                  <a:lnTo>
                    <a:pt x="852805" y="50304"/>
                  </a:lnTo>
                  <a:lnTo>
                    <a:pt x="855040" y="50304"/>
                  </a:lnTo>
                  <a:lnTo>
                    <a:pt x="856246" y="49961"/>
                  </a:lnTo>
                  <a:close/>
                </a:path>
                <a:path w="866139" h="419735">
                  <a:moveTo>
                    <a:pt x="856373" y="40246"/>
                  </a:moveTo>
                  <a:lnTo>
                    <a:pt x="855040" y="38100"/>
                  </a:lnTo>
                  <a:lnTo>
                    <a:pt x="853998" y="36817"/>
                  </a:lnTo>
                  <a:lnTo>
                    <a:pt x="849058" y="36817"/>
                  </a:lnTo>
                  <a:lnTo>
                    <a:pt x="849071" y="37515"/>
                  </a:lnTo>
                  <a:lnTo>
                    <a:pt x="847001" y="36131"/>
                  </a:lnTo>
                  <a:lnTo>
                    <a:pt x="845273" y="35953"/>
                  </a:lnTo>
                  <a:lnTo>
                    <a:pt x="843368" y="34404"/>
                  </a:lnTo>
                  <a:lnTo>
                    <a:pt x="843826" y="33934"/>
                  </a:lnTo>
                  <a:lnTo>
                    <a:pt x="843940" y="33477"/>
                  </a:lnTo>
                  <a:lnTo>
                    <a:pt x="842416" y="30429"/>
                  </a:lnTo>
                  <a:lnTo>
                    <a:pt x="842327" y="30251"/>
                  </a:lnTo>
                  <a:lnTo>
                    <a:pt x="841463" y="29210"/>
                  </a:lnTo>
                  <a:lnTo>
                    <a:pt x="845845" y="29895"/>
                  </a:lnTo>
                  <a:lnTo>
                    <a:pt x="844626" y="27101"/>
                  </a:lnTo>
                  <a:lnTo>
                    <a:pt x="841121" y="25273"/>
                  </a:lnTo>
                  <a:lnTo>
                    <a:pt x="838695" y="28867"/>
                  </a:lnTo>
                  <a:lnTo>
                    <a:pt x="837780" y="29210"/>
                  </a:lnTo>
                  <a:lnTo>
                    <a:pt x="837311" y="29387"/>
                  </a:lnTo>
                  <a:lnTo>
                    <a:pt x="836282" y="30429"/>
                  </a:lnTo>
                  <a:lnTo>
                    <a:pt x="836104" y="31635"/>
                  </a:lnTo>
                  <a:lnTo>
                    <a:pt x="827112" y="28346"/>
                  </a:lnTo>
                  <a:lnTo>
                    <a:pt x="828598" y="31635"/>
                  </a:lnTo>
                  <a:lnTo>
                    <a:pt x="831265" y="37515"/>
                  </a:lnTo>
                  <a:lnTo>
                    <a:pt x="832129" y="39420"/>
                  </a:lnTo>
                  <a:lnTo>
                    <a:pt x="836561" y="40106"/>
                  </a:lnTo>
                  <a:lnTo>
                    <a:pt x="837476" y="40246"/>
                  </a:lnTo>
                  <a:lnTo>
                    <a:pt x="837742" y="40246"/>
                  </a:lnTo>
                  <a:lnTo>
                    <a:pt x="834250" y="41490"/>
                  </a:lnTo>
                  <a:lnTo>
                    <a:pt x="850976" y="41490"/>
                  </a:lnTo>
                  <a:lnTo>
                    <a:pt x="851877" y="41490"/>
                  </a:lnTo>
                  <a:lnTo>
                    <a:pt x="851662" y="40970"/>
                  </a:lnTo>
                  <a:lnTo>
                    <a:pt x="851636" y="40805"/>
                  </a:lnTo>
                  <a:lnTo>
                    <a:pt x="851522" y="40246"/>
                  </a:lnTo>
                  <a:lnTo>
                    <a:pt x="851496" y="40106"/>
                  </a:lnTo>
                  <a:lnTo>
                    <a:pt x="851903" y="40805"/>
                  </a:lnTo>
                  <a:lnTo>
                    <a:pt x="852017" y="40970"/>
                  </a:lnTo>
                  <a:lnTo>
                    <a:pt x="853744" y="40805"/>
                  </a:lnTo>
                  <a:lnTo>
                    <a:pt x="853909" y="40805"/>
                  </a:lnTo>
                  <a:lnTo>
                    <a:pt x="856373" y="40246"/>
                  </a:lnTo>
                  <a:close/>
                </a:path>
                <a:path w="866139" h="419735">
                  <a:moveTo>
                    <a:pt x="862037" y="57912"/>
                  </a:moveTo>
                  <a:lnTo>
                    <a:pt x="857072" y="50165"/>
                  </a:lnTo>
                  <a:lnTo>
                    <a:pt x="857186" y="50304"/>
                  </a:lnTo>
                  <a:lnTo>
                    <a:pt x="858621" y="52552"/>
                  </a:lnTo>
                  <a:lnTo>
                    <a:pt x="861390" y="52552"/>
                  </a:lnTo>
                  <a:lnTo>
                    <a:pt x="859624" y="50304"/>
                  </a:lnTo>
                  <a:lnTo>
                    <a:pt x="857021" y="46164"/>
                  </a:lnTo>
                  <a:lnTo>
                    <a:pt x="856373" y="44081"/>
                  </a:lnTo>
                  <a:lnTo>
                    <a:pt x="856310" y="43916"/>
                  </a:lnTo>
                  <a:lnTo>
                    <a:pt x="856208" y="43561"/>
                  </a:lnTo>
                  <a:lnTo>
                    <a:pt x="856157" y="43395"/>
                  </a:lnTo>
                  <a:lnTo>
                    <a:pt x="856043" y="43040"/>
                  </a:lnTo>
                  <a:lnTo>
                    <a:pt x="855992" y="42875"/>
                  </a:lnTo>
                  <a:lnTo>
                    <a:pt x="851979" y="41770"/>
                  </a:lnTo>
                  <a:lnTo>
                    <a:pt x="851814" y="41770"/>
                  </a:lnTo>
                  <a:lnTo>
                    <a:pt x="846137" y="41770"/>
                  </a:lnTo>
                  <a:lnTo>
                    <a:pt x="846137" y="43738"/>
                  </a:lnTo>
                  <a:lnTo>
                    <a:pt x="846137" y="43916"/>
                  </a:lnTo>
                  <a:lnTo>
                    <a:pt x="845794" y="44081"/>
                  </a:lnTo>
                  <a:lnTo>
                    <a:pt x="845273" y="44081"/>
                  </a:lnTo>
                  <a:lnTo>
                    <a:pt x="845616" y="43916"/>
                  </a:lnTo>
                  <a:lnTo>
                    <a:pt x="846137" y="43738"/>
                  </a:lnTo>
                  <a:lnTo>
                    <a:pt x="846137" y="41770"/>
                  </a:lnTo>
                  <a:lnTo>
                    <a:pt x="833462" y="41770"/>
                  </a:lnTo>
                  <a:lnTo>
                    <a:pt x="832307" y="42176"/>
                  </a:lnTo>
                  <a:lnTo>
                    <a:pt x="832827" y="42532"/>
                  </a:lnTo>
                  <a:lnTo>
                    <a:pt x="835152" y="44081"/>
                  </a:lnTo>
                  <a:lnTo>
                    <a:pt x="838784" y="46507"/>
                  </a:lnTo>
                  <a:lnTo>
                    <a:pt x="843457" y="49618"/>
                  </a:lnTo>
                  <a:lnTo>
                    <a:pt x="843711" y="49784"/>
                  </a:lnTo>
                  <a:lnTo>
                    <a:pt x="845616" y="49618"/>
                  </a:lnTo>
                  <a:lnTo>
                    <a:pt x="845616" y="49784"/>
                  </a:lnTo>
                  <a:lnTo>
                    <a:pt x="844550" y="49961"/>
                  </a:lnTo>
                  <a:lnTo>
                    <a:pt x="852525" y="49961"/>
                  </a:lnTo>
                  <a:lnTo>
                    <a:pt x="854608" y="49784"/>
                  </a:lnTo>
                  <a:lnTo>
                    <a:pt x="855294" y="46507"/>
                  </a:lnTo>
                  <a:lnTo>
                    <a:pt x="856780" y="49618"/>
                  </a:lnTo>
                  <a:lnTo>
                    <a:pt x="856856" y="49784"/>
                  </a:lnTo>
                  <a:lnTo>
                    <a:pt x="856246" y="49961"/>
                  </a:lnTo>
                  <a:lnTo>
                    <a:pt x="856945" y="49961"/>
                  </a:lnTo>
                  <a:lnTo>
                    <a:pt x="856996" y="50304"/>
                  </a:lnTo>
                  <a:lnTo>
                    <a:pt x="855040" y="50304"/>
                  </a:lnTo>
                  <a:lnTo>
                    <a:pt x="853224" y="50825"/>
                  </a:lnTo>
                  <a:lnTo>
                    <a:pt x="852805" y="50304"/>
                  </a:lnTo>
                  <a:lnTo>
                    <a:pt x="842416" y="50304"/>
                  </a:lnTo>
                  <a:lnTo>
                    <a:pt x="839216" y="50825"/>
                  </a:lnTo>
                  <a:lnTo>
                    <a:pt x="841806" y="52552"/>
                  </a:lnTo>
                  <a:lnTo>
                    <a:pt x="846734" y="55841"/>
                  </a:lnTo>
                  <a:lnTo>
                    <a:pt x="847521" y="56362"/>
                  </a:lnTo>
                  <a:lnTo>
                    <a:pt x="850455" y="56362"/>
                  </a:lnTo>
                  <a:lnTo>
                    <a:pt x="851496" y="57391"/>
                  </a:lnTo>
                  <a:lnTo>
                    <a:pt x="851496" y="58432"/>
                  </a:lnTo>
                  <a:lnTo>
                    <a:pt x="851319" y="58953"/>
                  </a:lnTo>
                  <a:lnTo>
                    <a:pt x="849071" y="58432"/>
                  </a:lnTo>
                  <a:lnTo>
                    <a:pt x="848588" y="58953"/>
                  </a:lnTo>
                  <a:lnTo>
                    <a:pt x="848271" y="59296"/>
                  </a:lnTo>
                  <a:lnTo>
                    <a:pt x="847001" y="60680"/>
                  </a:lnTo>
                  <a:lnTo>
                    <a:pt x="848550" y="62750"/>
                  </a:lnTo>
                  <a:lnTo>
                    <a:pt x="855637" y="62750"/>
                  </a:lnTo>
                  <a:lnTo>
                    <a:pt x="857326" y="62750"/>
                  </a:lnTo>
                  <a:lnTo>
                    <a:pt x="856767" y="60680"/>
                  </a:lnTo>
                  <a:lnTo>
                    <a:pt x="856678" y="60337"/>
                  </a:lnTo>
                  <a:lnTo>
                    <a:pt x="856564" y="59639"/>
                  </a:lnTo>
                  <a:lnTo>
                    <a:pt x="856513" y="59296"/>
                  </a:lnTo>
                  <a:lnTo>
                    <a:pt x="857542" y="60159"/>
                  </a:lnTo>
                  <a:lnTo>
                    <a:pt x="857377" y="59639"/>
                  </a:lnTo>
                  <a:lnTo>
                    <a:pt x="857326" y="59296"/>
                  </a:lnTo>
                  <a:lnTo>
                    <a:pt x="857072" y="58432"/>
                  </a:lnTo>
                  <a:lnTo>
                    <a:pt x="857021" y="58254"/>
                  </a:lnTo>
                  <a:lnTo>
                    <a:pt x="856678" y="57391"/>
                  </a:lnTo>
                  <a:lnTo>
                    <a:pt x="856157" y="57048"/>
                  </a:lnTo>
                  <a:lnTo>
                    <a:pt x="856157" y="56184"/>
                  </a:lnTo>
                  <a:lnTo>
                    <a:pt x="855992" y="55841"/>
                  </a:lnTo>
                  <a:lnTo>
                    <a:pt x="862037" y="57912"/>
                  </a:lnTo>
                  <a:close/>
                </a:path>
                <a:path w="866139" h="419735">
                  <a:moveTo>
                    <a:pt x="865847" y="39763"/>
                  </a:moveTo>
                  <a:lnTo>
                    <a:pt x="865327" y="38201"/>
                  </a:lnTo>
                  <a:lnTo>
                    <a:pt x="864120" y="34226"/>
                  </a:lnTo>
                  <a:lnTo>
                    <a:pt x="857885" y="33197"/>
                  </a:lnTo>
                  <a:lnTo>
                    <a:pt x="860653" y="38722"/>
                  </a:lnTo>
                  <a:lnTo>
                    <a:pt x="860132" y="40449"/>
                  </a:lnTo>
                  <a:lnTo>
                    <a:pt x="863244" y="41148"/>
                  </a:lnTo>
                  <a:lnTo>
                    <a:pt x="864285" y="41313"/>
                  </a:lnTo>
                  <a:lnTo>
                    <a:pt x="864120" y="40805"/>
                  </a:lnTo>
                  <a:lnTo>
                    <a:pt x="864120" y="39763"/>
                  </a:lnTo>
                  <a:lnTo>
                    <a:pt x="865847" y="3976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91933" y="1546071"/>
              <a:ext cx="636270" cy="218440"/>
            </a:xfrm>
            <a:custGeom>
              <a:avLst/>
              <a:gdLst/>
              <a:ahLst/>
              <a:cxnLst/>
              <a:rect l="l" t="t" r="r" b="b"/>
              <a:pathLst>
                <a:path w="636269" h="218439">
                  <a:moveTo>
                    <a:pt x="3289" y="111696"/>
                  </a:moveTo>
                  <a:lnTo>
                    <a:pt x="2768" y="110998"/>
                  </a:lnTo>
                  <a:lnTo>
                    <a:pt x="2070" y="111340"/>
                  </a:lnTo>
                  <a:lnTo>
                    <a:pt x="1384" y="111861"/>
                  </a:lnTo>
                  <a:lnTo>
                    <a:pt x="698" y="112204"/>
                  </a:lnTo>
                  <a:lnTo>
                    <a:pt x="177" y="112725"/>
                  </a:lnTo>
                  <a:lnTo>
                    <a:pt x="0" y="113245"/>
                  </a:lnTo>
                  <a:lnTo>
                    <a:pt x="1206" y="112725"/>
                  </a:lnTo>
                  <a:lnTo>
                    <a:pt x="3289" y="111696"/>
                  </a:lnTo>
                  <a:close/>
                </a:path>
                <a:path w="636269" h="218439">
                  <a:moveTo>
                    <a:pt x="5016" y="109791"/>
                  </a:moveTo>
                  <a:lnTo>
                    <a:pt x="4838" y="108585"/>
                  </a:lnTo>
                  <a:lnTo>
                    <a:pt x="2247" y="110134"/>
                  </a:lnTo>
                  <a:lnTo>
                    <a:pt x="2590" y="110832"/>
                  </a:lnTo>
                  <a:lnTo>
                    <a:pt x="2946" y="110998"/>
                  </a:lnTo>
                  <a:lnTo>
                    <a:pt x="4152" y="111861"/>
                  </a:lnTo>
                  <a:lnTo>
                    <a:pt x="5016" y="109791"/>
                  </a:lnTo>
                  <a:close/>
                </a:path>
                <a:path w="636269" h="218439">
                  <a:moveTo>
                    <a:pt x="33020" y="96989"/>
                  </a:moveTo>
                  <a:lnTo>
                    <a:pt x="29908" y="95618"/>
                  </a:lnTo>
                  <a:lnTo>
                    <a:pt x="30022" y="96989"/>
                  </a:lnTo>
                  <a:lnTo>
                    <a:pt x="30086" y="97866"/>
                  </a:lnTo>
                  <a:lnTo>
                    <a:pt x="31661" y="97866"/>
                  </a:lnTo>
                  <a:lnTo>
                    <a:pt x="33020" y="96989"/>
                  </a:lnTo>
                  <a:close/>
                </a:path>
                <a:path w="636269" h="218439">
                  <a:moveTo>
                    <a:pt x="51701" y="153187"/>
                  </a:moveTo>
                  <a:lnTo>
                    <a:pt x="50723" y="152755"/>
                  </a:lnTo>
                  <a:lnTo>
                    <a:pt x="51003" y="153873"/>
                  </a:lnTo>
                  <a:lnTo>
                    <a:pt x="51142" y="153873"/>
                  </a:lnTo>
                  <a:lnTo>
                    <a:pt x="51701" y="153187"/>
                  </a:lnTo>
                  <a:close/>
                </a:path>
                <a:path w="636269" h="218439">
                  <a:moveTo>
                    <a:pt x="52387" y="156641"/>
                  </a:moveTo>
                  <a:lnTo>
                    <a:pt x="51181" y="154571"/>
                  </a:lnTo>
                  <a:lnTo>
                    <a:pt x="51028" y="154012"/>
                  </a:lnTo>
                  <a:lnTo>
                    <a:pt x="48069" y="157683"/>
                  </a:lnTo>
                  <a:lnTo>
                    <a:pt x="48755" y="161480"/>
                  </a:lnTo>
                  <a:lnTo>
                    <a:pt x="52387" y="156641"/>
                  </a:lnTo>
                  <a:close/>
                </a:path>
                <a:path w="636269" h="218439">
                  <a:moveTo>
                    <a:pt x="57924" y="140906"/>
                  </a:moveTo>
                  <a:lnTo>
                    <a:pt x="53073" y="143510"/>
                  </a:lnTo>
                  <a:lnTo>
                    <a:pt x="52209" y="142633"/>
                  </a:lnTo>
                  <a:lnTo>
                    <a:pt x="51396" y="143510"/>
                  </a:lnTo>
                  <a:lnTo>
                    <a:pt x="49276" y="145757"/>
                  </a:lnTo>
                  <a:lnTo>
                    <a:pt x="48412" y="147485"/>
                  </a:lnTo>
                  <a:lnTo>
                    <a:pt x="47028" y="151117"/>
                  </a:lnTo>
                  <a:lnTo>
                    <a:pt x="48196" y="151625"/>
                  </a:lnTo>
                  <a:lnTo>
                    <a:pt x="50723" y="152755"/>
                  </a:lnTo>
                  <a:lnTo>
                    <a:pt x="50660" y="152488"/>
                  </a:lnTo>
                  <a:lnTo>
                    <a:pt x="52387" y="151625"/>
                  </a:lnTo>
                  <a:lnTo>
                    <a:pt x="52908" y="153873"/>
                  </a:lnTo>
                  <a:lnTo>
                    <a:pt x="57061" y="153873"/>
                  </a:lnTo>
                  <a:lnTo>
                    <a:pt x="57746" y="143510"/>
                  </a:lnTo>
                  <a:lnTo>
                    <a:pt x="57810" y="142633"/>
                  </a:lnTo>
                  <a:lnTo>
                    <a:pt x="57924" y="140906"/>
                  </a:lnTo>
                  <a:close/>
                </a:path>
                <a:path w="636269" h="218439">
                  <a:moveTo>
                    <a:pt x="74688" y="144195"/>
                  </a:moveTo>
                  <a:lnTo>
                    <a:pt x="73139" y="143332"/>
                  </a:lnTo>
                  <a:lnTo>
                    <a:pt x="72618" y="141605"/>
                  </a:lnTo>
                  <a:lnTo>
                    <a:pt x="74002" y="141605"/>
                  </a:lnTo>
                  <a:lnTo>
                    <a:pt x="73825" y="138658"/>
                  </a:lnTo>
                  <a:lnTo>
                    <a:pt x="72618" y="139522"/>
                  </a:lnTo>
                  <a:lnTo>
                    <a:pt x="71577" y="137629"/>
                  </a:lnTo>
                  <a:lnTo>
                    <a:pt x="66395" y="141605"/>
                  </a:lnTo>
                  <a:lnTo>
                    <a:pt x="66738" y="143675"/>
                  </a:lnTo>
                  <a:lnTo>
                    <a:pt x="64490" y="142125"/>
                  </a:lnTo>
                  <a:lnTo>
                    <a:pt x="64147" y="147650"/>
                  </a:lnTo>
                  <a:lnTo>
                    <a:pt x="66560" y="146100"/>
                  </a:lnTo>
                  <a:lnTo>
                    <a:pt x="65532" y="153009"/>
                  </a:lnTo>
                  <a:lnTo>
                    <a:pt x="74168" y="154228"/>
                  </a:lnTo>
                  <a:lnTo>
                    <a:pt x="74345" y="146621"/>
                  </a:lnTo>
                  <a:lnTo>
                    <a:pt x="74688" y="144195"/>
                  </a:lnTo>
                  <a:close/>
                </a:path>
                <a:path w="636269" h="218439">
                  <a:moveTo>
                    <a:pt x="75895" y="122758"/>
                  </a:moveTo>
                  <a:lnTo>
                    <a:pt x="72783" y="113588"/>
                  </a:lnTo>
                  <a:lnTo>
                    <a:pt x="69672" y="114973"/>
                  </a:lnTo>
                  <a:lnTo>
                    <a:pt x="68465" y="115671"/>
                  </a:lnTo>
                  <a:lnTo>
                    <a:pt x="68122" y="116535"/>
                  </a:lnTo>
                  <a:lnTo>
                    <a:pt x="68287" y="118262"/>
                  </a:lnTo>
                  <a:lnTo>
                    <a:pt x="68986" y="121716"/>
                  </a:lnTo>
                  <a:lnTo>
                    <a:pt x="63969" y="120853"/>
                  </a:lnTo>
                  <a:lnTo>
                    <a:pt x="61899" y="123621"/>
                  </a:lnTo>
                  <a:lnTo>
                    <a:pt x="56883" y="125349"/>
                  </a:lnTo>
                  <a:lnTo>
                    <a:pt x="60515" y="135382"/>
                  </a:lnTo>
                  <a:lnTo>
                    <a:pt x="64312" y="131229"/>
                  </a:lnTo>
                  <a:lnTo>
                    <a:pt x="66217" y="127774"/>
                  </a:lnTo>
                  <a:lnTo>
                    <a:pt x="68986" y="126390"/>
                  </a:lnTo>
                  <a:lnTo>
                    <a:pt x="69672" y="122936"/>
                  </a:lnTo>
                  <a:lnTo>
                    <a:pt x="71755" y="122758"/>
                  </a:lnTo>
                  <a:lnTo>
                    <a:pt x="71755" y="129667"/>
                  </a:lnTo>
                  <a:lnTo>
                    <a:pt x="73304" y="125526"/>
                  </a:lnTo>
                  <a:lnTo>
                    <a:pt x="75895" y="122758"/>
                  </a:lnTo>
                  <a:close/>
                </a:path>
                <a:path w="636269" h="218439">
                  <a:moveTo>
                    <a:pt x="117741" y="138315"/>
                  </a:moveTo>
                  <a:lnTo>
                    <a:pt x="117043" y="136588"/>
                  </a:lnTo>
                  <a:lnTo>
                    <a:pt x="115671" y="137452"/>
                  </a:lnTo>
                  <a:lnTo>
                    <a:pt x="115150" y="138836"/>
                  </a:lnTo>
                  <a:lnTo>
                    <a:pt x="117563" y="139700"/>
                  </a:lnTo>
                  <a:lnTo>
                    <a:pt x="117741" y="138315"/>
                  </a:lnTo>
                  <a:close/>
                </a:path>
                <a:path w="636269" h="218439">
                  <a:moveTo>
                    <a:pt x="118427" y="168059"/>
                  </a:moveTo>
                  <a:lnTo>
                    <a:pt x="108064" y="159588"/>
                  </a:lnTo>
                  <a:lnTo>
                    <a:pt x="113766" y="161315"/>
                  </a:lnTo>
                  <a:lnTo>
                    <a:pt x="116878" y="158546"/>
                  </a:lnTo>
                  <a:lnTo>
                    <a:pt x="111861" y="151625"/>
                  </a:lnTo>
                  <a:lnTo>
                    <a:pt x="108750" y="153187"/>
                  </a:lnTo>
                  <a:lnTo>
                    <a:pt x="106324" y="154914"/>
                  </a:lnTo>
                  <a:lnTo>
                    <a:pt x="104432" y="161315"/>
                  </a:lnTo>
                  <a:lnTo>
                    <a:pt x="107365" y="162864"/>
                  </a:lnTo>
                  <a:lnTo>
                    <a:pt x="109956" y="162001"/>
                  </a:lnTo>
                  <a:lnTo>
                    <a:pt x="110655" y="163563"/>
                  </a:lnTo>
                  <a:lnTo>
                    <a:pt x="111175" y="165455"/>
                  </a:lnTo>
                  <a:lnTo>
                    <a:pt x="110655" y="165455"/>
                  </a:lnTo>
                  <a:lnTo>
                    <a:pt x="109613" y="165811"/>
                  </a:lnTo>
                  <a:lnTo>
                    <a:pt x="108572" y="166497"/>
                  </a:lnTo>
                  <a:lnTo>
                    <a:pt x="105816" y="162179"/>
                  </a:lnTo>
                  <a:lnTo>
                    <a:pt x="101142" y="169443"/>
                  </a:lnTo>
                  <a:lnTo>
                    <a:pt x="102184" y="172720"/>
                  </a:lnTo>
                  <a:lnTo>
                    <a:pt x="101142" y="172199"/>
                  </a:lnTo>
                  <a:lnTo>
                    <a:pt x="100457" y="176352"/>
                  </a:lnTo>
                  <a:lnTo>
                    <a:pt x="99415" y="173761"/>
                  </a:lnTo>
                  <a:lnTo>
                    <a:pt x="98717" y="170815"/>
                  </a:lnTo>
                  <a:lnTo>
                    <a:pt x="95097" y="172720"/>
                  </a:lnTo>
                  <a:lnTo>
                    <a:pt x="94056" y="170307"/>
                  </a:lnTo>
                  <a:lnTo>
                    <a:pt x="89560" y="170992"/>
                  </a:lnTo>
                  <a:lnTo>
                    <a:pt x="90424" y="178943"/>
                  </a:lnTo>
                  <a:lnTo>
                    <a:pt x="93357" y="181190"/>
                  </a:lnTo>
                  <a:lnTo>
                    <a:pt x="96647" y="183273"/>
                  </a:lnTo>
                  <a:lnTo>
                    <a:pt x="99072" y="177558"/>
                  </a:lnTo>
                  <a:lnTo>
                    <a:pt x="103047" y="179120"/>
                  </a:lnTo>
                  <a:lnTo>
                    <a:pt x="101320" y="182410"/>
                  </a:lnTo>
                  <a:lnTo>
                    <a:pt x="102349" y="184302"/>
                  </a:lnTo>
                  <a:lnTo>
                    <a:pt x="106159" y="184823"/>
                  </a:lnTo>
                  <a:lnTo>
                    <a:pt x="108927" y="181889"/>
                  </a:lnTo>
                  <a:lnTo>
                    <a:pt x="109791" y="177558"/>
                  </a:lnTo>
                  <a:lnTo>
                    <a:pt x="109956" y="173583"/>
                  </a:lnTo>
                  <a:lnTo>
                    <a:pt x="113068" y="171691"/>
                  </a:lnTo>
                  <a:lnTo>
                    <a:pt x="113588" y="171170"/>
                  </a:lnTo>
                  <a:lnTo>
                    <a:pt x="112560" y="167538"/>
                  </a:lnTo>
                  <a:lnTo>
                    <a:pt x="118427" y="168059"/>
                  </a:lnTo>
                  <a:close/>
                </a:path>
                <a:path w="636269" h="218439">
                  <a:moveTo>
                    <a:pt x="127419" y="159753"/>
                  </a:moveTo>
                  <a:lnTo>
                    <a:pt x="126898" y="158889"/>
                  </a:lnTo>
                  <a:lnTo>
                    <a:pt x="127254" y="158026"/>
                  </a:lnTo>
                  <a:lnTo>
                    <a:pt x="126898" y="157340"/>
                  </a:lnTo>
                  <a:lnTo>
                    <a:pt x="121488" y="157861"/>
                  </a:lnTo>
                  <a:lnTo>
                    <a:pt x="121196" y="163207"/>
                  </a:lnTo>
                  <a:lnTo>
                    <a:pt x="123888" y="166230"/>
                  </a:lnTo>
                  <a:lnTo>
                    <a:pt x="127419" y="159753"/>
                  </a:lnTo>
                  <a:close/>
                </a:path>
                <a:path w="636269" h="218439">
                  <a:moveTo>
                    <a:pt x="137972" y="137795"/>
                  </a:moveTo>
                  <a:lnTo>
                    <a:pt x="137795" y="137109"/>
                  </a:lnTo>
                  <a:lnTo>
                    <a:pt x="137109" y="132956"/>
                  </a:lnTo>
                  <a:lnTo>
                    <a:pt x="133299" y="139877"/>
                  </a:lnTo>
                  <a:lnTo>
                    <a:pt x="136931" y="138836"/>
                  </a:lnTo>
                  <a:lnTo>
                    <a:pt x="137617" y="138493"/>
                  </a:lnTo>
                  <a:lnTo>
                    <a:pt x="137972" y="137795"/>
                  </a:lnTo>
                  <a:close/>
                </a:path>
                <a:path w="636269" h="218439">
                  <a:moveTo>
                    <a:pt x="146265" y="171335"/>
                  </a:moveTo>
                  <a:lnTo>
                    <a:pt x="145402" y="170472"/>
                  </a:lnTo>
                  <a:lnTo>
                    <a:pt x="145580" y="169608"/>
                  </a:lnTo>
                  <a:lnTo>
                    <a:pt x="144881" y="167538"/>
                  </a:lnTo>
                  <a:lnTo>
                    <a:pt x="140741" y="163207"/>
                  </a:lnTo>
                  <a:lnTo>
                    <a:pt x="138493" y="164249"/>
                  </a:lnTo>
                  <a:lnTo>
                    <a:pt x="136067" y="167017"/>
                  </a:lnTo>
                  <a:lnTo>
                    <a:pt x="134505" y="174282"/>
                  </a:lnTo>
                  <a:lnTo>
                    <a:pt x="138658" y="176352"/>
                  </a:lnTo>
                  <a:lnTo>
                    <a:pt x="134162" y="178079"/>
                  </a:lnTo>
                  <a:lnTo>
                    <a:pt x="135547" y="186728"/>
                  </a:lnTo>
                  <a:lnTo>
                    <a:pt x="140563" y="185166"/>
                  </a:lnTo>
                  <a:lnTo>
                    <a:pt x="144716" y="183095"/>
                  </a:lnTo>
                  <a:lnTo>
                    <a:pt x="141249" y="176695"/>
                  </a:lnTo>
                  <a:lnTo>
                    <a:pt x="144881" y="173761"/>
                  </a:lnTo>
                  <a:lnTo>
                    <a:pt x="144881" y="172720"/>
                  </a:lnTo>
                  <a:lnTo>
                    <a:pt x="146265" y="171335"/>
                  </a:lnTo>
                  <a:close/>
                </a:path>
                <a:path w="636269" h="218439">
                  <a:moveTo>
                    <a:pt x="149898" y="151803"/>
                  </a:moveTo>
                  <a:lnTo>
                    <a:pt x="147472" y="146621"/>
                  </a:lnTo>
                  <a:lnTo>
                    <a:pt x="146608" y="145237"/>
                  </a:lnTo>
                  <a:lnTo>
                    <a:pt x="145745" y="146621"/>
                  </a:lnTo>
                  <a:lnTo>
                    <a:pt x="145059" y="147129"/>
                  </a:lnTo>
                  <a:lnTo>
                    <a:pt x="141427" y="150761"/>
                  </a:lnTo>
                  <a:lnTo>
                    <a:pt x="149898" y="151803"/>
                  </a:lnTo>
                  <a:close/>
                </a:path>
                <a:path w="636269" h="218439">
                  <a:moveTo>
                    <a:pt x="152666" y="141770"/>
                  </a:moveTo>
                  <a:lnTo>
                    <a:pt x="152323" y="141084"/>
                  </a:lnTo>
                  <a:lnTo>
                    <a:pt x="151625" y="140042"/>
                  </a:lnTo>
                  <a:lnTo>
                    <a:pt x="148463" y="138976"/>
                  </a:lnTo>
                  <a:lnTo>
                    <a:pt x="147243" y="141693"/>
                  </a:lnTo>
                  <a:lnTo>
                    <a:pt x="148247" y="144272"/>
                  </a:lnTo>
                  <a:lnTo>
                    <a:pt x="151803" y="142811"/>
                  </a:lnTo>
                  <a:lnTo>
                    <a:pt x="152666" y="141770"/>
                  </a:lnTo>
                  <a:close/>
                </a:path>
                <a:path w="636269" h="218439">
                  <a:moveTo>
                    <a:pt x="157683" y="122237"/>
                  </a:moveTo>
                  <a:lnTo>
                    <a:pt x="152831" y="117398"/>
                  </a:lnTo>
                  <a:lnTo>
                    <a:pt x="149212" y="130022"/>
                  </a:lnTo>
                  <a:lnTo>
                    <a:pt x="154914" y="127596"/>
                  </a:lnTo>
                  <a:lnTo>
                    <a:pt x="157162" y="127254"/>
                  </a:lnTo>
                  <a:lnTo>
                    <a:pt x="157505" y="123621"/>
                  </a:lnTo>
                  <a:lnTo>
                    <a:pt x="157683" y="122237"/>
                  </a:lnTo>
                  <a:close/>
                </a:path>
                <a:path w="636269" h="218439">
                  <a:moveTo>
                    <a:pt x="162179" y="130543"/>
                  </a:moveTo>
                  <a:lnTo>
                    <a:pt x="161137" y="128638"/>
                  </a:lnTo>
                  <a:lnTo>
                    <a:pt x="160616" y="128295"/>
                  </a:lnTo>
                  <a:lnTo>
                    <a:pt x="159753" y="129159"/>
                  </a:lnTo>
                  <a:lnTo>
                    <a:pt x="155257" y="131749"/>
                  </a:lnTo>
                  <a:lnTo>
                    <a:pt x="161823" y="135382"/>
                  </a:lnTo>
                  <a:lnTo>
                    <a:pt x="162179" y="130543"/>
                  </a:lnTo>
                  <a:close/>
                </a:path>
                <a:path w="636269" h="218439">
                  <a:moveTo>
                    <a:pt x="171678" y="124485"/>
                  </a:moveTo>
                  <a:lnTo>
                    <a:pt x="167881" y="118783"/>
                  </a:lnTo>
                  <a:lnTo>
                    <a:pt x="164592" y="124828"/>
                  </a:lnTo>
                  <a:lnTo>
                    <a:pt x="164934" y="129501"/>
                  </a:lnTo>
                  <a:lnTo>
                    <a:pt x="168046" y="135724"/>
                  </a:lnTo>
                  <a:lnTo>
                    <a:pt x="171513" y="127939"/>
                  </a:lnTo>
                  <a:lnTo>
                    <a:pt x="171678" y="124485"/>
                  </a:lnTo>
                  <a:close/>
                </a:path>
                <a:path w="636269" h="218439">
                  <a:moveTo>
                    <a:pt x="172897" y="173939"/>
                  </a:moveTo>
                  <a:lnTo>
                    <a:pt x="172885" y="173240"/>
                  </a:lnTo>
                  <a:lnTo>
                    <a:pt x="171678" y="170992"/>
                  </a:lnTo>
                  <a:lnTo>
                    <a:pt x="171335" y="170992"/>
                  </a:lnTo>
                  <a:lnTo>
                    <a:pt x="170815" y="169443"/>
                  </a:lnTo>
                  <a:lnTo>
                    <a:pt x="168567" y="169087"/>
                  </a:lnTo>
                  <a:lnTo>
                    <a:pt x="166839" y="168922"/>
                  </a:lnTo>
                  <a:lnTo>
                    <a:pt x="162801" y="167081"/>
                  </a:lnTo>
                  <a:lnTo>
                    <a:pt x="162801" y="173583"/>
                  </a:lnTo>
                  <a:lnTo>
                    <a:pt x="162725" y="173418"/>
                  </a:lnTo>
                  <a:lnTo>
                    <a:pt x="162801" y="173583"/>
                  </a:lnTo>
                  <a:lnTo>
                    <a:pt x="162801" y="167081"/>
                  </a:lnTo>
                  <a:lnTo>
                    <a:pt x="162572" y="166979"/>
                  </a:lnTo>
                  <a:lnTo>
                    <a:pt x="162572" y="172872"/>
                  </a:lnTo>
                  <a:lnTo>
                    <a:pt x="162369" y="172872"/>
                  </a:lnTo>
                  <a:lnTo>
                    <a:pt x="162369" y="173355"/>
                  </a:lnTo>
                  <a:lnTo>
                    <a:pt x="162179" y="173418"/>
                  </a:lnTo>
                  <a:lnTo>
                    <a:pt x="161658" y="173418"/>
                  </a:lnTo>
                  <a:lnTo>
                    <a:pt x="161683" y="173253"/>
                  </a:lnTo>
                  <a:lnTo>
                    <a:pt x="162369" y="173355"/>
                  </a:lnTo>
                  <a:lnTo>
                    <a:pt x="162369" y="172872"/>
                  </a:lnTo>
                  <a:lnTo>
                    <a:pt x="161798" y="172720"/>
                  </a:lnTo>
                  <a:lnTo>
                    <a:pt x="161759" y="172872"/>
                  </a:lnTo>
                  <a:lnTo>
                    <a:pt x="161823" y="172554"/>
                  </a:lnTo>
                  <a:lnTo>
                    <a:pt x="162344" y="172199"/>
                  </a:lnTo>
                  <a:lnTo>
                    <a:pt x="162458" y="172554"/>
                  </a:lnTo>
                  <a:lnTo>
                    <a:pt x="162572" y="172872"/>
                  </a:lnTo>
                  <a:lnTo>
                    <a:pt x="162572" y="166979"/>
                  </a:lnTo>
                  <a:lnTo>
                    <a:pt x="160794" y="166154"/>
                  </a:lnTo>
                  <a:lnTo>
                    <a:pt x="167360" y="157848"/>
                  </a:lnTo>
                  <a:lnTo>
                    <a:pt x="170294" y="155778"/>
                  </a:lnTo>
                  <a:lnTo>
                    <a:pt x="170688" y="155905"/>
                  </a:lnTo>
                  <a:lnTo>
                    <a:pt x="170992" y="155905"/>
                  </a:lnTo>
                  <a:lnTo>
                    <a:pt x="171513" y="155778"/>
                  </a:lnTo>
                  <a:lnTo>
                    <a:pt x="171894" y="155905"/>
                  </a:lnTo>
                  <a:lnTo>
                    <a:pt x="172034" y="155905"/>
                  </a:lnTo>
                  <a:lnTo>
                    <a:pt x="172542" y="153009"/>
                  </a:lnTo>
                  <a:lnTo>
                    <a:pt x="171513" y="152146"/>
                  </a:lnTo>
                  <a:lnTo>
                    <a:pt x="168402" y="152488"/>
                  </a:lnTo>
                  <a:lnTo>
                    <a:pt x="169087" y="154571"/>
                  </a:lnTo>
                  <a:lnTo>
                    <a:pt x="164960" y="155778"/>
                  </a:lnTo>
                  <a:lnTo>
                    <a:pt x="162001" y="156641"/>
                  </a:lnTo>
                  <a:lnTo>
                    <a:pt x="166319" y="146443"/>
                  </a:lnTo>
                  <a:lnTo>
                    <a:pt x="159232" y="150075"/>
                  </a:lnTo>
                  <a:lnTo>
                    <a:pt x="155600" y="145186"/>
                  </a:lnTo>
                  <a:lnTo>
                    <a:pt x="152031" y="149644"/>
                  </a:lnTo>
                  <a:lnTo>
                    <a:pt x="151993" y="150075"/>
                  </a:lnTo>
                  <a:lnTo>
                    <a:pt x="151561" y="154571"/>
                  </a:lnTo>
                  <a:lnTo>
                    <a:pt x="151447" y="155778"/>
                  </a:lnTo>
                  <a:lnTo>
                    <a:pt x="151434" y="155905"/>
                  </a:lnTo>
                  <a:lnTo>
                    <a:pt x="156641" y="156476"/>
                  </a:lnTo>
                  <a:lnTo>
                    <a:pt x="156895" y="156641"/>
                  </a:lnTo>
                  <a:lnTo>
                    <a:pt x="158711" y="157848"/>
                  </a:lnTo>
                  <a:lnTo>
                    <a:pt x="158407" y="162496"/>
                  </a:lnTo>
                  <a:lnTo>
                    <a:pt x="158381" y="162864"/>
                  </a:lnTo>
                  <a:lnTo>
                    <a:pt x="158369" y="163042"/>
                  </a:lnTo>
                  <a:lnTo>
                    <a:pt x="160616" y="162864"/>
                  </a:lnTo>
                  <a:lnTo>
                    <a:pt x="159575" y="163385"/>
                  </a:lnTo>
                  <a:lnTo>
                    <a:pt x="159067" y="164426"/>
                  </a:lnTo>
                  <a:lnTo>
                    <a:pt x="158889" y="165455"/>
                  </a:lnTo>
                  <a:lnTo>
                    <a:pt x="154597" y="162496"/>
                  </a:lnTo>
                  <a:lnTo>
                    <a:pt x="151574" y="164426"/>
                  </a:lnTo>
                  <a:lnTo>
                    <a:pt x="151460" y="165455"/>
                  </a:lnTo>
                  <a:lnTo>
                    <a:pt x="151206" y="168503"/>
                  </a:lnTo>
                  <a:lnTo>
                    <a:pt x="155079" y="171856"/>
                  </a:lnTo>
                  <a:lnTo>
                    <a:pt x="155079" y="172034"/>
                  </a:lnTo>
                  <a:lnTo>
                    <a:pt x="155079" y="172199"/>
                  </a:lnTo>
                  <a:lnTo>
                    <a:pt x="155079" y="172720"/>
                  </a:lnTo>
                  <a:lnTo>
                    <a:pt x="155778" y="173418"/>
                  </a:lnTo>
                  <a:lnTo>
                    <a:pt x="158191" y="173418"/>
                  </a:lnTo>
                  <a:lnTo>
                    <a:pt x="158191" y="173761"/>
                  </a:lnTo>
                  <a:lnTo>
                    <a:pt x="158191" y="173939"/>
                  </a:lnTo>
                  <a:lnTo>
                    <a:pt x="156819" y="174447"/>
                  </a:lnTo>
                  <a:lnTo>
                    <a:pt x="156552" y="174967"/>
                  </a:lnTo>
                  <a:lnTo>
                    <a:pt x="156464" y="175145"/>
                  </a:lnTo>
                  <a:lnTo>
                    <a:pt x="158191" y="174967"/>
                  </a:lnTo>
                  <a:lnTo>
                    <a:pt x="158318" y="176872"/>
                  </a:lnTo>
                  <a:lnTo>
                    <a:pt x="158432" y="178257"/>
                  </a:lnTo>
                  <a:lnTo>
                    <a:pt x="158546" y="180505"/>
                  </a:lnTo>
                  <a:lnTo>
                    <a:pt x="158597" y="181711"/>
                  </a:lnTo>
                  <a:lnTo>
                    <a:pt x="158711" y="183959"/>
                  </a:lnTo>
                  <a:lnTo>
                    <a:pt x="161480" y="181711"/>
                  </a:lnTo>
                  <a:lnTo>
                    <a:pt x="162483" y="177050"/>
                  </a:lnTo>
                  <a:lnTo>
                    <a:pt x="162521" y="176872"/>
                  </a:lnTo>
                  <a:lnTo>
                    <a:pt x="163906" y="174625"/>
                  </a:lnTo>
                  <a:lnTo>
                    <a:pt x="164439" y="178257"/>
                  </a:lnTo>
                  <a:lnTo>
                    <a:pt x="164769" y="180505"/>
                  </a:lnTo>
                  <a:lnTo>
                    <a:pt x="167182" y="178257"/>
                  </a:lnTo>
                  <a:lnTo>
                    <a:pt x="170294" y="179298"/>
                  </a:lnTo>
                  <a:lnTo>
                    <a:pt x="172897" y="173939"/>
                  </a:lnTo>
                  <a:close/>
                </a:path>
                <a:path w="636269" h="218439">
                  <a:moveTo>
                    <a:pt x="186550" y="140563"/>
                  </a:moveTo>
                  <a:lnTo>
                    <a:pt x="186067" y="137629"/>
                  </a:lnTo>
                  <a:lnTo>
                    <a:pt x="185978" y="137363"/>
                  </a:lnTo>
                  <a:lnTo>
                    <a:pt x="184645" y="135204"/>
                  </a:lnTo>
                  <a:lnTo>
                    <a:pt x="179984" y="135902"/>
                  </a:lnTo>
                  <a:lnTo>
                    <a:pt x="180327" y="137629"/>
                  </a:lnTo>
                  <a:lnTo>
                    <a:pt x="179120" y="137109"/>
                  </a:lnTo>
                  <a:lnTo>
                    <a:pt x="178257" y="136931"/>
                  </a:lnTo>
                  <a:lnTo>
                    <a:pt x="174472" y="137363"/>
                  </a:lnTo>
                  <a:lnTo>
                    <a:pt x="174701" y="138493"/>
                  </a:lnTo>
                  <a:lnTo>
                    <a:pt x="174879" y="139357"/>
                  </a:lnTo>
                  <a:lnTo>
                    <a:pt x="175272" y="141262"/>
                  </a:lnTo>
                  <a:lnTo>
                    <a:pt x="178206" y="143598"/>
                  </a:lnTo>
                  <a:lnTo>
                    <a:pt x="180848" y="139357"/>
                  </a:lnTo>
                  <a:lnTo>
                    <a:pt x="181635" y="143598"/>
                  </a:lnTo>
                  <a:lnTo>
                    <a:pt x="181711" y="144018"/>
                  </a:lnTo>
                  <a:lnTo>
                    <a:pt x="186550" y="140563"/>
                  </a:lnTo>
                  <a:close/>
                </a:path>
                <a:path w="636269" h="218439">
                  <a:moveTo>
                    <a:pt x="190868" y="117563"/>
                  </a:moveTo>
                  <a:lnTo>
                    <a:pt x="189661" y="117563"/>
                  </a:lnTo>
                  <a:lnTo>
                    <a:pt x="184480" y="120688"/>
                  </a:lnTo>
                  <a:lnTo>
                    <a:pt x="190525" y="123101"/>
                  </a:lnTo>
                  <a:lnTo>
                    <a:pt x="190868" y="117563"/>
                  </a:lnTo>
                  <a:close/>
                </a:path>
                <a:path w="636269" h="218439">
                  <a:moveTo>
                    <a:pt x="203492" y="161315"/>
                  </a:moveTo>
                  <a:lnTo>
                    <a:pt x="200215" y="161137"/>
                  </a:lnTo>
                  <a:lnTo>
                    <a:pt x="197612" y="154571"/>
                  </a:lnTo>
                  <a:lnTo>
                    <a:pt x="191731" y="159931"/>
                  </a:lnTo>
                  <a:lnTo>
                    <a:pt x="192608" y="164947"/>
                  </a:lnTo>
                  <a:lnTo>
                    <a:pt x="190004" y="161658"/>
                  </a:lnTo>
                  <a:lnTo>
                    <a:pt x="187591" y="157162"/>
                  </a:lnTo>
                  <a:lnTo>
                    <a:pt x="183095" y="157848"/>
                  </a:lnTo>
                  <a:lnTo>
                    <a:pt x="182054" y="160096"/>
                  </a:lnTo>
                  <a:lnTo>
                    <a:pt x="180505" y="160794"/>
                  </a:lnTo>
                  <a:lnTo>
                    <a:pt x="178943" y="161315"/>
                  </a:lnTo>
                  <a:lnTo>
                    <a:pt x="178600" y="160451"/>
                  </a:lnTo>
                  <a:lnTo>
                    <a:pt x="177558" y="160959"/>
                  </a:lnTo>
                  <a:lnTo>
                    <a:pt x="177393" y="161836"/>
                  </a:lnTo>
                  <a:lnTo>
                    <a:pt x="172859" y="163499"/>
                  </a:lnTo>
                  <a:lnTo>
                    <a:pt x="172262" y="166522"/>
                  </a:lnTo>
                  <a:lnTo>
                    <a:pt x="174498" y="168275"/>
                  </a:lnTo>
                  <a:lnTo>
                    <a:pt x="178422" y="166154"/>
                  </a:lnTo>
                  <a:lnTo>
                    <a:pt x="179463" y="164249"/>
                  </a:lnTo>
                  <a:lnTo>
                    <a:pt x="180149" y="165811"/>
                  </a:lnTo>
                  <a:lnTo>
                    <a:pt x="180848" y="165976"/>
                  </a:lnTo>
                  <a:lnTo>
                    <a:pt x="186372" y="170472"/>
                  </a:lnTo>
                  <a:lnTo>
                    <a:pt x="190525" y="171691"/>
                  </a:lnTo>
                  <a:lnTo>
                    <a:pt x="196748" y="166839"/>
                  </a:lnTo>
                  <a:lnTo>
                    <a:pt x="199174" y="171856"/>
                  </a:lnTo>
                  <a:lnTo>
                    <a:pt x="203492" y="161315"/>
                  </a:lnTo>
                  <a:close/>
                </a:path>
                <a:path w="636269" h="218439">
                  <a:moveTo>
                    <a:pt x="204190" y="116014"/>
                  </a:moveTo>
                  <a:lnTo>
                    <a:pt x="201079" y="116700"/>
                  </a:lnTo>
                  <a:lnTo>
                    <a:pt x="200380" y="117398"/>
                  </a:lnTo>
                  <a:lnTo>
                    <a:pt x="199517" y="116357"/>
                  </a:lnTo>
                  <a:lnTo>
                    <a:pt x="198310" y="116535"/>
                  </a:lnTo>
                  <a:lnTo>
                    <a:pt x="198475" y="122059"/>
                  </a:lnTo>
                  <a:lnTo>
                    <a:pt x="204190" y="116014"/>
                  </a:lnTo>
                  <a:close/>
                </a:path>
                <a:path w="636269" h="218439">
                  <a:moveTo>
                    <a:pt x="273710" y="143865"/>
                  </a:moveTo>
                  <a:lnTo>
                    <a:pt x="271818" y="140741"/>
                  </a:lnTo>
                  <a:lnTo>
                    <a:pt x="267639" y="143154"/>
                  </a:lnTo>
                  <a:lnTo>
                    <a:pt x="267296" y="138836"/>
                  </a:lnTo>
                  <a:lnTo>
                    <a:pt x="262445" y="139014"/>
                  </a:lnTo>
                  <a:lnTo>
                    <a:pt x="263486" y="143675"/>
                  </a:lnTo>
                  <a:lnTo>
                    <a:pt x="264350" y="146621"/>
                  </a:lnTo>
                  <a:lnTo>
                    <a:pt x="261581" y="145923"/>
                  </a:lnTo>
                  <a:lnTo>
                    <a:pt x="259689" y="147129"/>
                  </a:lnTo>
                  <a:lnTo>
                    <a:pt x="258305" y="148513"/>
                  </a:lnTo>
                  <a:lnTo>
                    <a:pt x="257606" y="148869"/>
                  </a:lnTo>
                  <a:lnTo>
                    <a:pt x="255765" y="149745"/>
                  </a:lnTo>
                  <a:lnTo>
                    <a:pt x="257441" y="139700"/>
                  </a:lnTo>
                  <a:lnTo>
                    <a:pt x="252425" y="142125"/>
                  </a:lnTo>
                  <a:lnTo>
                    <a:pt x="250342" y="138315"/>
                  </a:lnTo>
                  <a:lnTo>
                    <a:pt x="251561" y="132092"/>
                  </a:lnTo>
                  <a:lnTo>
                    <a:pt x="248615" y="129324"/>
                  </a:lnTo>
                  <a:lnTo>
                    <a:pt x="243611" y="129844"/>
                  </a:lnTo>
                  <a:lnTo>
                    <a:pt x="240842" y="134518"/>
                  </a:lnTo>
                  <a:lnTo>
                    <a:pt x="243255" y="139357"/>
                  </a:lnTo>
                  <a:lnTo>
                    <a:pt x="242735" y="140220"/>
                  </a:lnTo>
                  <a:lnTo>
                    <a:pt x="241706" y="139700"/>
                  </a:lnTo>
                  <a:lnTo>
                    <a:pt x="240499" y="140220"/>
                  </a:lnTo>
                  <a:lnTo>
                    <a:pt x="241007" y="140906"/>
                  </a:lnTo>
                  <a:lnTo>
                    <a:pt x="241528" y="141427"/>
                  </a:lnTo>
                  <a:lnTo>
                    <a:pt x="239979" y="143332"/>
                  </a:lnTo>
                  <a:lnTo>
                    <a:pt x="239979" y="148513"/>
                  </a:lnTo>
                  <a:lnTo>
                    <a:pt x="243433" y="145745"/>
                  </a:lnTo>
                  <a:lnTo>
                    <a:pt x="244297" y="144373"/>
                  </a:lnTo>
                  <a:lnTo>
                    <a:pt x="243954" y="141605"/>
                  </a:lnTo>
                  <a:lnTo>
                    <a:pt x="246024" y="140906"/>
                  </a:lnTo>
                  <a:lnTo>
                    <a:pt x="245859" y="144373"/>
                  </a:lnTo>
                  <a:lnTo>
                    <a:pt x="246888" y="151980"/>
                  </a:lnTo>
                  <a:lnTo>
                    <a:pt x="251726" y="146100"/>
                  </a:lnTo>
                  <a:lnTo>
                    <a:pt x="254825" y="150190"/>
                  </a:lnTo>
                  <a:lnTo>
                    <a:pt x="254330" y="150418"/>
                  </a:lnTo>
                  <a:lnTo>
                    <a:pt x="255879" y="154051"/>
                  </a:lnTo>
                  <a:lnTo>
                    <a:pt x="255714" y="156984"/>
                  </a:lnTo>
                  <a:lnTo>
                    <a:pt x="256222" y="156819"/>
                  </a:lnTo>
                  <a:lnTo>
                    <a:pt x="256578" y="156984"/>
                  </a:lnTo>
                  <a:lnTo>
                    <a:pt x="257086" y="156984"/>
                  </a:lnTo>
                  <a:lnTo>
                    <a:pt x="260375" y="159931"/>
                  </a:lnTo>
                  <a:lnTo>
                    <a:pt x="263664" y="151282"/>
                  </a:lnTo>
                  <a:lnTo>
                    <a:pt x="264871" y="148691"/>
                  </a:lnTo>
                  <a:lnTo>
                    <a:pt x="267462" y="149898"/>
                  </a:lnTo>
                  <a:lnTo>
                    <a:pt x="267296" y="156298"/>
                  </a:lnTo>
                  <a:lnTo>
                    <a:pt x="269024" y="149898"/>
                  </a:lnTo>
                  <a:lnTo>
                    <a:pt x="272910" y="148336"/>
                  </a:lnTo>
                  <a:lnTo>
                    <a:pt x="273710" y="143865"/>
                  </a:lnTo>
                  <a:close/>
                </a:path>
                <a:path w="636269" h="218439">
                  <a:moveTo>
                    <a:pt x="304812" y="176174"/>
                  </a:moveTo>
                  <a:lnTo>
                    <a:pt x="298754" y="182232"/>
                  </a:lnTo>
                  <a:lnTo>
                    <a:pt x="299618" y="183438"/>
                  </a:lnTo>
                  <a:lnTo>
                    <a:pt x="302221" y="182918"/>
                  </a:lnTo>
                  <a:lnTo>
                    <a:pt x="303085" y="181889"/>
                  </a:lnTo>
                  <a:lnTo>
                    <a:pt x="304114" y="179463"/>
                  </a:lnTo>
                  <a:lnTo>
                    <a:pt x="304812" y="176174"/>
                  </a:lnTo>
                  <a:close/>
                </a:path>
                <a:path w="636269" h="218439">
                  <a:moveTo>
                    <a:pt x="320713" y="181190"/>
                  </a:moveTo>
                  <a:lnTo>
                    <a:pt x="317944" y="175958"/>
                  </a:lnTo>
                  <a:lnTo>
                    <a:pt x="316407" y="167995"/>
                  </a:lnTo>
                  <a:lnTo>
                    <a:pt x="318300" y="165811"/>
                  </a:lnTo>
                  <a:lnTo>
                    <a:pt x="318985" y="164592"/>
                  </a:lnTo>
                  <a:lnTo>
                    <a:pt x="318643" y="164084"/>
                  </a:lnTo>
                  <a:lnTo>
                    <a:pt x="318122" y="163385"/>
                  </a:lnTo>
                  <a:lnTo>
                    <a:pt x="315353" y="162001"/>
                  </a:lnTo>
                  <a:lnTo>
                    <a:pt x="316052" y="168402"/>
                  </a:lnTo>
                  <a:lnTo>
                    <a:pt x="313804" y="172034"/>
                  </a:lnTo>
                  <a:lnTo>
                    <a:pt x="313105" y="173062"/>
                  </a:lnTo>
                  <a:lnTo>
                    <a:pt x="312420" y="174282"/>
                  </a:lnTo>
                  <a:lnTo>
                    <a:pt x="313626" y="174967"/>
                  </a:lnTo>
                  <a:lnTo>
                    <a:pt x="315188" y="175907"/>
                  </a:lnTo>
                  <a:lnTo>
                    <a:pt x="312420" y="177050"/>
                  </a:lnTo>
                  <a:lnTo>
                    <a:pt x="309308" y="179984"/>
                  </a:lnTo>
                  <a:lnTo>
                    <a:pt x="311035" y="190017"/>
                  </a:lnTo>
                  <a:lnTo>
                    <a:pt x="311937" y="189052"/>
                  </a:lnTo>
                  <a:lnTo>
                    <a:pt x="311721" y="191046"/>
                  </a:lnTo>
                  <a:lnTo>
                    <a:pt x="313283" y="191389"/>
                  </a:lnTo>
                  <a:lnTo>
                    <a:pt x="316052" y="191389"/>
                  </a:lnTo>
                  <a:lnTo>
                    <a:pt x="314667" y="187934"/>
                  </a:lnTo>
                  <a:lnTo>
                    <a:pt x="313664" y="187236"/>
                  </a:lnTo>
                  <a:lnTo>
                    <a:pt x="316738" y="183959"/>
                  </a:lnTo>
                  <a:lnTo>
                    <a:pt x="320713" y="181190"/>
                  </a:lnTo>
                  <a:close/>
                </a:path>
                <a:path w="636269" h="218439">
                  <a:moveTo>
                    <a:pt x="328498" y="210934"/>
                  </a:moveTo>
                  <a:lnTo>
                    <a:pt x="323303" y="212318"/>
                  </a:lnTo>
                  <a:lnTo>
                    <a:pt x="321754" y="218020"/>
                  </a:lnTo>
                  <a:lnTo>
                    <a:pt x="321576" y="218198"/>
                  </a:lnTo>
                  <a:lnTo>
                    <a:pt x="323481" y="218198"/>
                  </a:lnTo>
                  <a:lnTo>
                    <a:pt x="325208" y="218363"/>
                  </a:lnTo>
                  <a:lnTo>
                    <a:pt x="326936" y="218363"/>
                  </a:lnTo>
                  <a:lnTo>
                    <a:pt x="328498" y="210934"/>
                  </a:lnTo>
                  <a:close/>
                </a:path>
                <a:path w="636269" h="218439">
                  <a:moveTo>
                    <a:pt x="509689" y="79362"/>
                  </a:moveTo>
                  <a:lnTo>
                    <a:pt x="508469" y="79019"/>
                  </a:lnTo>
                  <a:lnTo>
                    <a:pt x="506920" y="78155"/>
                  </a:lnTo>
                  <a:lnTo>
                    <a:pt x="506742" y="81610"/>
                  </a:lnTo>
                  <a:lnTo>
                    <a:pt x="507961" y="81775"/>
                  </a:lnTo>
                  <a:lnTo>
                    <a:pt x="509689" y="82816"/>
                  </a:lnTo>
                  <a:lnTo>
                    <a:pt x="509689" y="79362"/>
                  </a:lnTo>
                  <a:close/>
                </a:path>
                <a:path w="636269" h="218439">
                  <a:moveTo>
                    <a:pt x="515912" y="114452"/>
                  </a:moveTo>
                  <a:lnTo>
                    <a:pt x="515569" y="113423"/>
                  </a:lnTo>
                  <a:lnTo>
                    <a:pt x="514870" y="112560"/>
                  </a:lnTo>
                  <a:lnTo>
                    <a:pt x="513664" y="113423"/>
                  </a:lnTo>
                  <a:lnTo>
                    <a:pt x="514007" y="114630"/>
                  </a:lnTo>
                  <a:lnTo>
                    <a:pt x="514870" y="115493"/>
                  </a:lnTo>
                  <a:lnTo>
                    <a:pt x="515912" y="114452"/>
                  </a:lnTo>
                  <a:close/>
                </a:path>
                <a:path w="636269" h="218439">
                  <a:moveTo>
                    <a:pt x="518502" y="98894"/>
                  </a:moveTo>
                  <a:lnTo>
                    <a:pt x="516775" y="98374"/>
                  </a:lnTo>
                  <a:lnTo>
                    <a:pt x="514172" y="97332"/>
                  </a:lnTo>
                  <a:lnTo>
                    <a:pt x="512457" y="96647"/>
                  </a:lnTo>
                  <a:lnTo>
                    <a:pt x="515912" y="105117"/>
                  </a:lnTo>
                  <a:lnTo>
                    <a:pt x="517639" y="100622"/>
                  </a:lnTo>
                  <a:lnTo>
                    <a:pt x="518502" y="98894"/>
                  </a:lnTo>
                  <a:close/>
                </a:path>
                <a:path w="636269" h="218439">
                  <a:moveTo>
                    <a:pt x="520141" y="97332"/>
                  </a:moveTo>
                  <a:lnTo>
                    <a:pt x="519633" y="92760"/>
                  </a:lnTo>
                  <a:lnTo>
                    <a:pt x="516775" y="89090"/>
                  </a:lnTo>
                  <a:lnTo>
                    <a:pt x="513143" y="90766"/>
                  </a:lnTo>
                  <a:lnTo>
                    <a:pt x="509854" y="92506"/>
                  </a:lnTo>
                  <a:lnTo>
                    <a:pt x="514197" y="97332"/>
                  </a:lnTo>
                  <a:lnTo>
                    <a:pt x="516775" y="98374"/>
                  </a:lnTo>
                  <a:lnTo>
                    <a:pt x="520141" y="97332"/>
                  </a:lnTo>
                  <a:close/>
                </a:path>
                <a:path w="636269" h="218439">
                  <a:moveTo>
                    <a:pt x="526453" y="69850"/>
                  </a:moveTo>
                  <a:lnTo>
                    <a:pt x="525335" y="69850"/>
                  </a:lnTo>
                  <a:lnTo>
                    <a:pt x="524383" y="71412"/>
                  </a:lnTo>
                  <a:lnTo>
                    <a:pt x="525335" y="71539"/>
                  </a:lnTo>
                  <a:lnTo>
                    <a:pt x="526453" y="69850"/>
                  </a:lnTo>
                  <a:close/>
                </a:path>
                <a:path w="636269" h="218439">
                  <a:moveTo>
                    <a:pt x="528180" y="65189"/>
                  </a:moveTo>
                  <a:lnTo>
                    <a:pt x="524560" y="61899"/>
                  </a:lnTo>
                  <a:lnTo>
                    <a:pt x="521449" y="66395"/>
                  </a:lnTo>
                  <a:lnTo>
                    <a:pt x="522135" y="68643"/>
                  </a:lnTo>
                  <a:lnTo>
                    <a:pt x="523341" y="69850"/>
                  </a:lnTo>
                  <a:lnTo>
                    <a:pt x="525335" y="69850"/>
                  </a:lnTo>
                  <a:lnTo>
                    <a:pt x="528078" y="65354"/>
                  </a:lnTo>
                  <a:lnTo>
                    <a:pt x="528180" y="65189"/>
                  </a:lnTo>
                  <a:close/>
                </a:path>
                <a:path w="636269" h="218439">
                  <a:moveTo>
                    <a:pt x="531380" y="116535"/>
                  </a:moveTo>
                  <a:lnTo>
                    <a:pt x="530936" y="116230"/>
                  </a:lnTo>
                  <a:lnTo>
                    <a:pt x="530377" y="116230"/>
                  </a:lnTo>
                  <a:lnTo>
                    <a:pt x="530885" y="117208"/>
                  </a:lnTo>
                  <a:lnTo>
                    <a:pt x="531380" y="116535"/>
                  </a:lnTo>
                  <a:close/>
                </a:path>
                <a:path w="636269" h="218439">
                  <a:moveTo>
                    <a:pt x="531647" y="59829"/>
                  </a:moveTo>
                  <a:lnTo>
                    <a:pt x="531469" y="58610"/>
                  </a:lnTo>
                  <a:lnTo>
                    <a:pt x="531126" y="58788"/>
                  </a:lnTo>
                  <a:lnTo>
                    <a:pt x="530606" y="58966"/>
                  </a:lnTo>
                  <a:lnTo>
                    <a:pt x="530263" y="59309"/>
                  </a:lnTo>
                  <a:lnTo>
                    <a:pt x="530085" y="59474"/>
                  </a:lnTo>
                  <a:lnTo>
                    <a:pt x="530263" y="60172"/>
                  </a:lnTo>
                  <a:lnTo>
                    <a:pt x="530085" y="60858"/>
                  </a:lnTo>
                  <a:lnTo>
                    <a:pt x="531126" y="60337"/>
                  </a:lnTo>
                  <a:lnTo>
                    <a:pt x="531647" y="59829"/>
                  </a:lnTo>
                  <a:close/>
                </a:path>
                <a:path w="636269" h="218439">
                  <a:moveTo>
                    <a:pt x="542709" y="78498"/>
                  </a:moveTo>
                  <a:lnTo>
                    <a:pt x="542391" y="78232"/>
                  </a:lnTo>
                  <a:lnTo>
                    <a:pt x="541147" y="80048"/>
                  </a:lnTo>
                  <a:lnTo>
                    <a:pt x="541667" y="80264"/>
                  </a:lnTo>
                  <a:lnTo>
                    <a:pt x="542709" y="78498"/>
                  </a:lnTo>
                  <a:close/>
                </a:path>
                <a:path w="636269" h="218439">
                  <a:moveTo>
                    <a:pt x="544080" y="85763"/>
                  </a:moveTo>
                  <a:lnTo>
                    <a:pt x="539394" y="85763"/>
                  </a:lnTo>
                  <a:lnTo>
                    <a:pt x="541667" y="90601"/>
                  </a:lnTo>
                  <a:lnTo>
                    <a:pt x="544080" y="85763"/>
                  </a:lnTo>
                  <a:close/>
                </a:path>
                <a:path w="636269" h="218439">
                  <a:moveTo>
                    <a:pt x="546862" y="83337"/>
                  </a:moveTo>
                  <a:lnTo>
                    <a:pt x="544957" y="81610"/>
                  </a:lnTo>
                  <a:lnTo>
                    <a:pt x="541667" y="80264"/>
                  </a:lnTo>
                  <a:lnTo>
                    <a:pt x="540981" y="81432"/>
                  </a:lnTo>
                  <a:lnTo>
                    <a:pt x="539076" y="81432"/>
                  </a:lnTo>
                  <a:lnTo>
                    <a:pt x="538975" y="83337"/>
                  </a:lnTo>
                  <a:lnTo>
                    <a:pt x="538899" y="84721"/>
                  </a:lnTo>
                  <a:lnTo>
                    <a:pt x="539229" y="85407"/>
                  </a:lnTo>
                  <a:lnTo>
                    <a:pt x="544258" y="85407"/>
                  </a:lnTo>
                  <a:lnTo>
                    <a:pt x="546265" y="85407"/>
                  </a:lnTo>
                  <a:lnTo>
                    <a:pt x="546862" y="83337"/>
                  </a:lnTo>
                  <a:close/>
                </a:path>
                <a:path w="636269" h="218439">
                  <a:moveTo>
                    <a:pt x="549630" y="128803"/>
                  </a:moveTo>
                  <a:lnTo>
                    <a:pt x="549579" y="125171"/>
                  </a:lnTo>
                  <a:lnTo>
                    <a:pt x="549452" y="115493"/>
                  </a:lnTo>
                  <a:lnTo>
                    <a:pt x="542188" y="119989"/>
                  </a:lnTo>
                  <a:lnTo>
                    <a:pt x="542061" y="119126"/>
                  </a:lnTo>
                  <a:lnTo>
                    <a:pt x="541997" y="118630"/>
                  </a:lnTo>
                  <a:lnTo>
                    <a:pt x="541870" y="117919"/>
                  </a:lnTo>
                  <a:lnTo>
                    <a:pt x="541769" y="117208"/>
                  </a:lnTo>
                  <a:lnTo>
                    <a:pt x="541667" y="116535"/>
                  </a:lnTo>
                  <a:lnTo>
                    <a:pt x="543915" y="114109"/>
                  </a:lnTo>
                  <a:lnTo>
                    <a:pt x="543788" y="113588"/>
                  </a:lnTo>
                  <a:lnTo>
                    <a:pt x="543750" y="113423"/>
                  </a:lnTo>
                  <a:lnTo>
                    <a:pt x="542188" y="109093"/>
                  </a:lnTo>
                  <a:lnTo>
                    <a:pt x="541502" y="107022"/>
                  </a:lnTo>
                  <a:lnTo>
                    <a:pt x="541540" y="106337"/>
                  </a:lnTo>
                  <a:lnTo>
                    <a:pt x="541655" y="104635"/>
                  </a:lnTo>
                  <a:lnTo>
                    <a:pt x="541439" y="104775"/>
                  </a:lnTo>
                  <a:lnTo>
                    <a:pt x="537349" y="110832"/>
                  </a:lnTo>
                  <a:lnTo>
                    <a:pt x="536422" y="114109"/>
                  </a:lnTo>
                  <a:lnTo>
                    <a:pt x="536333" y="114274"/>
                  </a:lnTo>
                  <a:lnTo>
                    <a:pt x="536333" y="114427"/>
                  </a:lnTo>
                  <a:lnTo>
                    <a:pt x="535393" y="117741"/>
                  </a:lnTo>
                  <a:lnTo>
                    <a:pt x="535292" y="118084"/>
                  </a:lnTo>
                  <a:lnTo>
                    <a:pt x="536333" y="114427"/>
                  </a:lnTo>
                  <a:lnTo>
                    <a:pt x="536333" y="114274"/>
                  </a:lnTo>
                  <a:lnTo>
                    <a:pt x="536143" y="114617"/>
                  </a:lnTo>
                  <a:lnTo>
                    <a:pt x="537133" y="111518"/>
                  </a:lnTo>
                  <a:lnTo>
                    <a:pt x="537235" y="111175"/>
                  </a:lnTo>
                  <a:lnTo>
                    <a:pt x="537349" y="110832"/>
                  </a:lnTo>
                  <a:lnTo>
                    <a:pt x="537451" y="109093"/>
                  </a:lnTo>
                  <a:lnTo>
                    <a:pt x="537565" y="107022"/>
                  </a:lnTo>
                  <a:lnTo>
                    <a:pt x="537603" y="106337"/>
                  </a:lnTo>
                  <a:lnTo>
                    <a:pt x="537692" y="104775"/>
                  </a:lnTo>
                  <a:lnTo>
                    <a:pt x="537768" y="103390"/>
                  </a:lnTo>
                  <a:lnTo>
                    <a:pt x="537870" y="101663"/>
                  </a:lnTo>
                  <a:lnTo>
                    <a:pt x="535622" y="103390"/>
                  </a:lnTo>
                  <a:lnTo>
                    <a:pt x="535101" y="102552"/>
                  </a:lnTo>
                  <a:lnTo>
                    <a:pt x="535101" y="117919"/>
                  </a:lnTo>
                  <a:lnTo>
                    <a:pt x="534924" y="118084"/>
                  </a:lnTo>
                  <a:lnTo>
                    <a:pt x="534924" y="118262"/>
                  </a:lnTo>
                  <a:lnTo>
                    <a:pt x="534428" y="116535"/>
                  </a:lnTo>
                  <a:lnTo>
                    <a:pt x="534784" y="117741"/>
                  </a:lnTo>
                  <a:lnTo>
                    <a:pt x="534873" y="118084"/>
                  </a:lnTo>
                  <a:lnTo>
                    <a:pt x="535101" y="117919"/>
                  </a:lnTo>
                  <a:lnTo>
                    <a:pt x="535101" y="102552"/>
                  </a:lnTo>
                  <a:lnTo>
                    <a:pt x="534238" y="101142"/>
                  </a:lnTo>
                  <a:lnTo>
                    <a:pt x="533666" y="101244"/>
                  </a:lnTo>
                  <a:lnTo>
                    <a:pt x="533666" y="106540"/>
                  </a:lnTo>
                  <a:lnTo>
                    <a:pt x="533196" y="110312"/>
                  </a:lnTo>
                  <a:lnTo>
                    <a:pt x="533374" y="111340"/>
                  </a:lnTo>
                  <a:lnTo>
                    <a:pt x="533196" y="112560"/>
                  </a:lnTo>
                  <a:lnTo>
                    <a:pt x="533196" y="113588"/>
                  </a:lnTo>
                  <a:lnTo>
                    <a:pt x="532726" y="112039"/>
                  </a:lnTo>
                  <a:lnTo>
                    <a:pt x="532638" y="110832"/>
                  </a:lnTo>
                  <a:lnTo>
                    <a:pt x="533666" y="106540"/>
                  </a:lnTo>
                  <a:lnTo>
                    <a:pt x="533666" y="101244"/>
                  </a:lnTo>
                  <a:lnTo>
                    <a:pt x="529221" y="102006"/>
                  </a:lnTo>
                  <a:lnTo>
                    <a:pt x="527672" y="95262"/>
                  </a:lnTo>
                  <a:lnTo>
                    <a:pt x="525589" y="91630"/>
                  </a:lnTo>
                  <a:lnTo>
                    <a:pt x="528701" y="88874"/>
                  </a:lnTo>
                  <a:lnTo>
                    <a:pt x="526745" y="87985"/>
                  </a:lnTo>
                  <a:lnTo>
                    <a:pt x="528878" y="87833"/>
                  </a:lnTo>
                  <a:lnTo>
                    <a:pt x="530936" y="89230"/>
                  </a:lnTo>
                  <a:lnTo>
                    <a:pt x="532333" y="85928"/>
                  </a:lnTo>
                  <a:lnTo>
                    <a:pt x="532180" y="81851"/>
                  </a:lnTo>
                  <a:lnTo>
                    <a:pt x="529564" y="80911"/>
                  </a:lnTo>
                  <a:lnTo>
                    <a:pt x="529564" y="76593"/>
                  </a:lnTo>
                  <a:lnTo>
                    <a:pt x="540804" y="79705"/>
                  </a:lnTo>
                  <a:lnTo>
                    <a:pt x="538467" y="74942"/>
                  </a:lnTo>
                  <a:lnTo>
                    <a:pt x="542391" y="78232"/>
                  </a:lnTo>
                  <a:lnTo>
                    <a:pt x="548068" y="69850"/>
                  </a:lnTo>
                  <a:lnTo>
                    <a:pt x="540639" y="72796"/>
                  </a:lnTo>
                  <a:lnTo>
                    <a:pt x="538416" y="74841"/>
                  </a:lnTo>
                  <a:lnTo>
                    <a:pt x="536829" y="71589"/>
                  </a:lnTo>
                  <a:lnTo>
                    <a:pt x="537349" y="72097"/>
                  </a:lnTo>
                  <a:lnTo>
                    <a:pt x="538035" y="71412"/>
                  </a:lnTo>
                  <a:lnTo>
                    <a:pt x="538556" y="71056"/>
                  </a:lnTo>
                  <a:lnTo>
                    <a:pt x="537692" y="68986"/>
                  </a:lnTo>
                  <a:lnTo>
                    <a:pt x="536143" y="70370"/>
                  </a:lnTo>
                  <a:lnTo>
                    <a:pt x="535101" y="68986"/>
                  </a:lnTo>
                  <a:lnTo>
                    <a:pt x="531647" y="65354"/>
                  </a:lnTo>
                  <a:lnTo>
                    <a:pt x="530656" y="69850"/>
                  </a:lnTo>
                  <a:lnTo>
                    <a:pt x="530542" y="70370"/>
                  </a:lnTo>
                  <a:lnTo>
                    <a:pt x="530390" y="71056"/>
                  </a:lnTo>
                  <a:lnTo>
                    <a:pt x="530288" y="71539"/>
                  </a:lnTo>
                  <a:lnTo>
                    <a:pt x="530161" y="72097"/>
                  </a:lnTo>
                  <a:lnTo>
                    <a:pt x="530085" y="72440"/>
                  </a:lnTo>
                  <a:lnTo>
                    <a:pt x="528015" y="71932"/>
                  </a:lnTo>
                  <a:lnTo>
                    <a:pt x="525335" y="71539"/>
                  </a:lnTo>
                  <a:lnTo>
                    <a:pt x="524725" y="72440"/>
                  </a:lnTo>
                  <a:lnTo>
                    <a:pt x="521792" y="76250"/>
                  </a:lnTo>
                  <a:lnTo>
                    <a:pt x="521716" y="76593"/>
                  </a:lnTo>
                  <a:lnTo>
                    <a:pt x="521614" y="77114"/>
                  </a:lnTo>
                  <a:lnTo>
                    <a:pt x="524725" y="79705"/>
                  </a:lnTo>
                  <a:lnTo>
                    <a:pt x="527837" y="81267"/>
                  </a:lnTo>
                  <a:lnTo>
                    <a:pt x="524662" y="87045"/>
                  </a:lnTo>
                  <a:lnTo>
                    <a:pt x="521093" y="85407"/>
                  </a:lnTo>
                  <a:lnTo>
                    <a:pt x="524725" y="91465"/>
                  </a:lnTo>
                  <a:lnTo>
                    <a:pt x="521373" y="93433"/>
                  </a:lnTo>
                  <a:lnTo>
                    <a:pt x="522566" y="96050"/>
                  </a:lnTo>
                  <a:lnTo>
                    <a:pt x="524814" y="98920"/>
                  </a:lnTo>
                  <a:lnTo>
                    <a:pt x="524916" y="99047"/>
                  </a:lnTo>
                  <a:lnTo>
                    <a:pt x="525043" y="101663"/>
                  </a:lnTo>
                  <a:lnTo>
                    <a:pt x="525068" y="102006"/>
                  </a:lnTo>
                  <a:lnTo>
                    <a:pt x="525068" y="102184"/>
                  </a:lnTo>
                  <a:lnTo>
                    <a:pt x="523735" y="99047"/>
                  </a:lnTo>
                  <a:lnTo>
                    <a:pt x="523671" y="98920"/>
                  </a:lnTo>
                  <a:lnTo>
                    <a:pt x="521487" y="101142"/>
                  </a:lnTo>
                  <a:lnTo>
                    <a:pt x="521347" y="101663"/>
                  </a:lnTo>
                  <a:lnTo>
                    <a:pt x="521246" y="102184"/>
                  </a:lnTo>
                  <a:lnTo>
                    <a:pt x="521042" y="103390"/>
                  </a:lnTo>
                  <a:lnTo>
                    <a:pt x="520852" y="104432"/>
                  </a:lnTo>
                  <a:lnTo>
                    <a:pt x="520814" y="104635"/>
                  </a:lnTo>
                  <a:lnTo>
                    <a:pt x="524383" y="104775"/>
                  </a:lnTo>
                  <a:lnTo>
                    <a:pt x="525094" y="106337"/>
                  </a:lnTo>
                  <a:lnTo>
                    <a:pt x="527329" y="111175"/>
                  </a:lnTo>
                  <a:lnTo>
                    <a:pt x="527418" y="111340"/>
                  </a:lnTo>
                  <a:lnTo>
                    <a:pt x="527494" y="111518"/>
                  </a:lnTo>
                  <a:lnTo>
                    <a:pt x="515912" y="109791"/>
                  </a:lnTo>
                  <a:lnTo>
                    <a:pt x="517194" y="111518"/>
                  </a:lnTo>
                  <a:lnTo>
                    <a:pt x="517575" y="112039"/>
                  </a:lnTo>
                  <a:lnTo>
                    <a:pt x="522706" y="118973"/>
                  </a:lnTo>
                  <a:lnTo>
                    <a:pt x="522820" y="119126"/>
                  </a:lnTo>
                  <a:lnTo>
                    <a:pt x="524040" y="112039"/>
                  </a:lnTo>
                  <a:lnTo>
                    <a:pt x="524916" y="113423"/>
                  </a:lnTo>
                  <a:lnTo>
                    <a:pt x="525030" y="113588"/>
                  </a:lnTo>
                  <a:lnTo>
                    <a:pt x="525691" y="114630"/>
                  </a:lnTo>
                  <a:lnTo>
                    <a:pt x="526237" y="115493"/>
                  </a:lnTo>
                  <a:lnTo>
                    <a:pt x="526351" y="115671"/>
                  </a:lnTo>
                  <a:lnTo>
                    <a:pt x="526453" y="115836"/>
                  </a:lnTo>
                  <a:lnTo>
                    <a:pt x="530377" y="116230"/>
                  </a:lnTo>
                  <a:lnTo>
                    <a:pt x="530174" y="115836"/>
                  </a:lnTo>
                  <a:lnTo>
                    <a:pt x="530085" y="115671"/>
                  </a:lnTo>
                  <a:lnTo>
                    <a:pt x="530936" y="116230"/>
                  </a:lnTo>
                  <a:lnTo>
                    <a:pt x="531761" y="116230"/>
                  </a:lnTo>
                  <a:lnTo>
                    <a:pt x="531482" y="116535"/>
                  </a:lnTo>
                  <a:lnTo>
                    <a:pt x="532396" y="117208"/>
                  </a:lnTo>
                  <a:lnTo>
                    <a:pt x="534543" y="118630"/>
                  </a:lnTo>
                  <a:lnTo>
                    <a:pt x="534416" y="117919"/>
                  </a:lnTo>
                  <a:lnTo>
                    <a:pt x="534479" y="118262"/>
                  </a:lnTo>
                  <a:lnTo>
                    <a:pt x="534543" y="118630"/>
                  </a:lnTo>
                  <a:lnTo>
                    <a:pt x="534619" y="119126"/>
                  </a:lnTo>
                  <a:lnTo>
                    <a:pt x="534733" y="119811"/>
                  </a:lnTo>
                  <a:lnTo>
                    <a:pt x="535000" y="119126"/>
                  </a:lnTo>
                  <a:lnTo>
                    <a:pt x="535038" y="118973"/>
                  </a:lnTo>
                  <a:lnTo>
                    <a:pt x="535241" y="118262"/>
                  </a:lnTo>
                  <a:lnTo>
                    <a:pt x="535139" y="118630"/>
                  </a:lnTo>
                  <a:lnTo>
                    <a:pt x="535038" y="118973"/>
                  </a:lnTo>
                  <a:lnTo>
                    <a:pt x="536308" y="119811"/>
                  </a:lnTo>
                  <a:lnTo>
                    <a:pt x="535952" y="119989"/>
                  </a:lnTo>
                  <a:lnTo>
                    <a:pt x="533057" y="121386"/>
                  </a:lnTo>
                  <a:lnTo>
                    <a:pt x="535012" y="125171"/>
                  </a:lnTo>
                  <a:lnTo>
                    <a:pt x="535101" y="125349"/>
                  </a:lnTo>
                  <a:lnTo>
                    <a:pt x="533057" y="121386"/>
                  </a:lnTo>
                  <a:lnTo>
                    <a:pt x="530885" y="117208"/>
                  </a:lnTo>
                  <a:lnTo>
                    <a:pt x="523684" y="125171"/>
                  </a:lnTo>
                  <a:lnTo>
                    <a:pt x="529221" y="126047"/>
                  </a:lnTo>
                  <a:lnTo>
                    <a:pt x="529056" y="126212"/>
                  </a:lnTo>
                  <a:lnTo>
                    <a:pt x="529056" y="126911"/>
                  </a:lnTo>
                  <a:lnTo>
                    <a:pt x="529170" y="128117"/>
                  </a:lnTo>
                  <a:lnTo>
                    <a:pt x="529221" y="129844"/>
                  </a:lnTo>
                  <a:lnTo>
                    <a:pt x="526808" y="131051"/>
                  </a:lnTo>
                  <a:lnTo>
                    <a:pt x="527875" y="135902"/>
                  </a:lnTo>
                  <a:lnTo>
                    <a:pt x="527913" y="136067"/>
                  </a:lnTo>
                  <a:lnTo>
                    <a:pt x="528027" y="136588"/>
                  </a:lnTo>
                  <a:lnTo>
                    <a:pt x="528066" y="136766"/>
                  </a:lnTo>
                  <a:lnTo>
                    <a:pt x="528180" y="137274"/>
                  </a:lnTo>
                  <a:lnTo>
                    <a:pt x="531469" y="136067"/>
                  </a:lnTo>
                  <a:lnTo>
                    <a:pt x="532853" y="136245"/>
                  </a:lnTo>
                  <a:lnTo>
                    <a:pt x="533717" y="136588"/>
                  </a:lnTo>
                  <a:lnTo>
                    <a:pt x="533374" y="134683"/>
                  </a:lnTo>
                  <a:lnTo>
                    <a:pt x="533450" y="133654"/>
                  </a:lnTo>
                  <a:lnTo>
                    <a:pt x="533539" y="132270"/>
                  </a:lnTo>
                  <a:lnTo>
                    <a:pt x="534898" y="130022"/>
                  </a:lnTo>
                  <a:lnTo>
                    <a:pt x="534822" y="128117"/>
                  </a:lnTo>
                  <a:lnTo>
                    <a:pt x="534670" y="127254"/>
                  </a:lnTo>
                  <a:lnTo>
                    <a:pt x="534581" y="126733"/>
                  </a:lnTo>
                  <a:lnTo>
                    <a:pt x="533717" y="126911"/>
                  </a:lnTo>
                  <a:lnTo>
                    <a:pt x="531990" y="125869"/>
                  </a:lnTo>
                  <a:lnTo>
                    <a:pt x="533946" y="125539"/>
                  </a:lnTo>
                  <a:lnTo>
                    <a:pt x="536003" y="128117"/>
                  </a:lnTo>
                  <a:lnTo>
                    <a:pt x="537527" y="130022"/>
                  </a:lnTo>
                  <a:lnTo>
                    <a:pt x="541147" y="128117"/>
                  </a:lnTo>
                  <a:lnTo>
                    <a:pt x="542188" y="129501"/>
                  </a:lnTo>
                  <a:lnTo>
                    <a:pt x="540981" y="133654"/>
                  </a:lnTo>
                  <a:lnTo>
                    <a:pt x="542366" y="134162"/>
                  </a:lnTo>
                  <a:lnTo>
                    <a:pt x="542137" y="135902"/>
                  </a:lnTo>
                  <a:lnTo>
                    <a:pt x="542023" y="136766"/>
                  </a:lnTo>
                  <a:lnTo>
                    <a:pt x="538213" y="136067"/>
                  </a:lnTo>
                  <a:lnTo>
                    <a:pt x="538467" y="136588"/>
                  </a:lnTo>
                  <a:lnTo>
                    <a:pt x="538556" y="136766"/>
                  </a:lnTo>
                  <a:lnTo>
                    <a:pt x="539940" y="139522"/>
                  </a:lnTo>
                  <a:lnTo>
                    <a:pt x="540524" y="141262"/>
                  </a:lnTo>
                  <a:lnTo>
                    <a:pt x="540639" y="141605"/>
                  </a:lnTo>
                  <a:lnTo>
                    <a:pt x="540753" y="141947"/>
                  </a:lnTo>
                  <a:lnTo>
                    <a:pt x="540804" y="142125"/>
                  </a:lnTo>
                  <a:lnTo>
                    <a:pt x="540283" y="141947"/>
                  </a:lnTo>
                  <a:lnTo>
                    <a:pt x="538391" y="141605"/>
                  </a:lnTo>
                  <a:lnTo>
                    <a:pt x="536308" y="142125"/>
                  </a:lnTo>
                  <a:lnTo>
                    <a:pt x="534924" y="142468"/>
                  </a:lnTo>
                  <a:lnTo>
                    <a:pt x="535965" y="149733"/>
                  </a:lnTo>
                  <a:lnTo>
                    <a:pt x="537781" y="150507"/>
                  </a:lnTo>
                  <a:lnTo>
                    <a:pt x="536308" y="150241"/>
                  </a:lnTo>
                  <a:lnTo>
                    <a:pt x="535965" y="156819"/>
                  </a:lnTo>
                  <a:lnTo>
                    <a:pt x="539419" y="156641"/>
                  </a:lnTo>
                  <a:lnTo>
                    <a:pt x="540981" y="155435"/>
                  </a:lnTo>
                  <a:lnTo>
                    <a:pt x="543013" y="151536"/>
                  </a:lnTo>
                  <a:lnTo>
                    <a:pt x="545477" y="151803"/>
                  </a:lnTo>
                  <a:lnTo>
                    <a:pt x="541845" y="143510"/>
                  </a:lnTo>
                  <a:lnTo>
                    <a:pt x="546862" y="143510"/>
                  </a:lnTo>
                  <a:lnTo>
                    <a:pt x="547738" y="141605"/>
                  </a:lnTo>
                  <a:lnTo>
                    <a:pt x="547725" y="138658"/>
                  </a:lnTo>
                  <a:lnTo>
                    <a:pt x="546773" y="136766"/>
                  </a:lnTo>
                  <a:lnTo>
                    <a:pt x="546684" y="136588"/>
                  </a:lnTo>
                  <a:lnTo>
                    <a:pt x="548068" y="135902"/>
                  </a:lnTo>
                  <a:lnTo>
                    <a:pt x="547979" y="134683"/>
                  </a:lnTo>
                  <a:lnTo>
                    <a:pt x="547890" y="133654"/>
                  </a:lnTo>
                  <a:lnTo>
                    <a:pt x="547027" y="132435"/>
                  </a:lnTo>
                  <a:lnTo>
                    <a:pt x="549630" y="128803"/>
                  </a:lnTo>
                  <a:close/>
                </a:path>
                <a:path w="636269" h="218439">
                  <a:moveTo>
                    <a:pt x="552564" y="78663"/>
                  </a:moveTo>
                  <a:lnTo>
                    <a:pt x="551522" y="77457"/>
                  </a:lnTo>
                  <a:lnTo>
                    <a:pt x="550837" y="77978"/>
                  </a:lnTo>
                  <a:lnTo>
                    <a:pt x="550494" y="78841"/>
                  </a:lnTo>
                  <a:lnTo>
                    <a:pt x="551700" y="80225"/>
                  </a:lnTo>
                  <a:lnTo>
                    <a:pt x="552386" y="79705"/>
                  </a:lnTo>
                  <a:lnTo>
                    <a:pt x="552564" y="78663"/>
                  </a:lnTo>
                  <a:close/>
                </a:path>
                <a:path w="636269" h="218439">
                  <a:moveTo>
                    <a:pt x="556882" y="144018"/>
                  </a:moveTo>
                  <a:lnTo>
                    <a:pt x="556717" y="143852"/>
                  </a:lnTo>
                  <a:lnTo>
                    <a:pt x="556539" y="143675"/>
                  </a:lnTo>
                  <a:lnTo>
                    <a:pt x="556361" y="143332"/>
                  </a:lnTo>
                  <a:lnTo>
                    <a:pt x="556018" y="142989"/>
                  </a:lnTo>
                  <a:lnTo>
                    <a:pt x="554113" y="141947"/>
                  </a:lnTo>
                  <a:lnTo>
                    <a:pt x="555155" y="145402"/>
                  </a:lnTo>
                  <a:lnTo>
                    <a:pt x="556539" y="144881"/>
                  </a:lnTo>
                  <a:lnTo>
                    <a:pt x="556717" y="144538"/>
                  </a:lnTo>
                  <a:lnTo>
                    <a:pt x="556882" y="144018"/>
                  </a:lnTo>
                  <a:close/>
                </a:path>
                <a:path w="636269" h="218439">
                  <a:moveTo>
                    <a:pt x="558101" y="52222"/>
                  </a:moveTo>
                  <a:lnTo>
                    <a:pt x="557403" y="49110"/>
                  </a:lnTo>
                  <a:lnTo>
                    <a:pt x="556018" y="49453"/>
                  </a:lnTo>
                  <a:lnTo>
                    <a:pt x="556196" y="51003"/>
                  </a:lnTo>
                  <a:lnTo>
                    <a:pt x="557060" y="51866"/>
                  </a:lnTo>
                  <a:lnTo>
                    <a:pt x="557580" y="52044"/>
                  </a:lnTo>
                  <a:lnTo>
                    <a:pt x="557923" y="52222"/>
                  </a:lnTo>
                  <a:lnTo>
                    <a:pt x="558101" y="52222"/>
                  </a:lnTo>
                  <a:close/>
                </a:path>
                <a:path w="636269" h="218439">
                  <a:moveTo>
                    <a:pt x="558101" y="41503"/>
                  </a:moveTo>
                  <a:lnTo>
                    <a:pt x="557745" y="40805"/>
                  </a:lnTo>
                  <a:lnTo>
                    <a:pt x="557745" y="40627"/>
                  </a:lnTo>
                  <a:lnTo>
                    <a:pt x="557403" y="40627"/>
                  </a:lnTo>
                  <a:lnTo>
                    <a:pt x="557237" y="40805"/>
                  </a:lnTo>
                  <a:lnTo>
                    <a:pt x="557580" y="41846"/>
                  </a:lnTo>
                  <a:lnTo>
                    <a:pt x="558101" y="41846"/>
                  </a:lnTo>
                  <a:lnTo>
                    <a:pt x="558101" y="41503"/>
                  </a:lnTo>
                  <a:close/>
                </a:path>
                <a:path w="636269" h="218439">
                  <a:moveTo>
                    <a:pt x="570890" y="47548"/>
                  </a:moveTo>
                  <a:lnTo>
                    <a:pt x="568642" y="40119"/>
                  </a:lnTo>
                  <a:lnTo>
                    <a:pt x="566737" y="42875"/>
                  </a:lnTo>
                  <a:lnTo>
                    <a:pt x="566394" y="43916"/>
                  </a:lnTo>
                  <a:lnTo>
                    <a:pt x="566572" y="45123"/>
                  </a:lnTo>
                  <a:lnTo>
                    <a:pt x="567258" y="46507"/>
                  </a:lnTo>
                  <a:lnTo>
                    <a:pt x="570890" y="47548"/>
                  </a:lnTo>
                  <a:close/>
                </a:path>
                <a:path w="636269" h="218439">
                  <a:moveTo>
                    <a:pt x="577634" y="84721"/>
                  </a:moveTo>
                  <a:lnTo>
                    <a:pt x="575564" y="84201"/>
                  </a:lnTo>
                  <a:lnTo>
                    <a:pt x="574001" y="85585"/>
                  </a:lnTo>
                  <a:lnTo>
                    <a:pt x="572617" y="85407"/>
                  </a:lnTo>
                  <a:lnTo>
                    <a:pt x="571068" y="84543"/>
                  </a:lnTo>
                  <a:lnTo>
                    <a:pt x="574344" y="80048"/>
                  </a:lnTo>
                  <a:lnTo>
                    <a:pt x="571068" y="78155"/>
                  </a:lnTo>
                  <a:lnTo>
                    <a:pt x="566483" y="77597"/>
                  </a:lnTo>
                  <a:lnTo>
                    <a:pt x="565289" y="82816"/>
                  </a:lnTo>
                  <a:lnTo>
                    <a:pt x="566851" y="89331"/>
                  </a:lnTo>
                  <a:lnTo>
                    <a:pt x="571931" y="93878"/>
                  </a:lnTo>
                  <a:lnTo>
                    <a:pt x="573316" y="101320"/>
                  </a:lnTo>
                  <a:lnTo>
                    <a:pt x="575564" y="95961"/>
                  </a:lnTo>
                  <a:lnTo>
                    <a:pt x="577291" y="93192"/>
                  </a:lnTo>
                  <a:lnTo>
                    <a:pt x="570369" y="88696"/>
                  </a:lnTo>
                  <a:lnTo>
                    <a:pt x="575043" y="88353"/>
                  </a:lnTo>
                  <a:lnTo>
                    <a:pt x="576770" y="87833"/>
                  </a:lnTo>
                  <a:lnTo>
                    <a:pt x="577634" y="84721"/>
                  </a:lnTo>
                  <a:close/>
                </a:path>
                <a:path w="636269" h="218439">
                  <a:moveTo>
                    <a:pt x="577634" y="44615"/>
                  </a:moveTo>
                  <a:lnTo>
                    <a:pt x="576770" y="41503"/>
                  </a:lnTo>
                  <a:lnTo>
                    <a:pt x="574865" y="41668"/>
                  </a:lnTo>
                  <a:lnTo>
                    <a:pt x="572960" y="43751"/>
                  </a:lnTo>
                  <a:lnTo>
                    <a:pt x="575043" y="46863"/>
                  </a:lnTo>
                  <a:lnTo>
                    <a:pt x="576935" y="46342"/>
                  </a:lnTo>
                  <a:lnTo>
                    <a:pt x="577634" y="44615"/>
                  </a:lnTo>
                  <a:close/>
                </a:path>
                <a:path w="636269" h="218439">
                  <a:moveTo>
                    <a:pt x="580567" y="37871"/>
                  </a:moveTo>
                  <a:lnTo>
                    <a:pt x="577456" y="33197"/>
                  </a:lnTo>
                  <a:lnTo>
                    <a:pt x="576072" y="31470"/>
                  </a:lnTo>
                  <a:lnTo>
                    <a:pt x="574865" y="31470"/>
                  </a:lnTo>
                  <a:lnTo>
                    <a:pt x="573824" y="32334"/>
                  </a:lnTo>
                  <a:lnTo>
                    <a:pt x="571411" y="37350"/>
                  </a:lnTo>
                  <a:lnTo>
                    <a:pt x="580567" y="37871"/>
                  </a:lnTo>
                  <a:close/>
                </a:path>
                <a:path w="636269" h="218439">
                  <a:moveTo>
                    <a:pt x="582650" y="33540"/>
                  </a:moveTo>
                  <a:lnTo>
                    <a:pt x="579882" y="28359"/>
                  </a:lnTo>
                  <a:lnTo>
                    <a:pt x="578840" y="26797"/>
                  </a:lnTo>
                  <a:lnTo>
                    <a:pt x="578675" y="29044"/>
                  </a:lnTo>
                  <a:lnTo>
                    <a:pt x="577634" y="29044"/>
                  </a:lnTo>
                  <a:lnTo>
                    <a:pt x="576427" y="31813"/>
                  </a:lnTo>
                  <a:lnTo>
                    <a:pt x="582650" y="33540"/>
                  </a:lnTo>
                  <a:close/>
                </a:path>
                <a:path w="636269" h="218439">
                  <a:moveTo>
                    <a:pt x="589902" y="65011"/>
                  </a:moveTo>
                  <a:lnTo>
                    <a:pt x="589737" y="63969"/>
                  </a:lnTo>
                  <a:lnTo>
                    <a:pt x="589737" y="63449"/>
                  </a:lnTo>
                  <a:lnTo>
                    <a:pt x="587438" y="59080"/>
                  </a:lnTo>
                  <a:lnTo>
                    <a:pt x="584962" y="59677"/>
                  </a:lnTo>
                  <a:lnTo>
                    <a:pt x="584657" y="62509"/>
                  </a:lnTo>
                  <a:lnTo>
                    <a:pt x="588873" y="64833"/>
                  </a:lnTo>
                  <a:lnTo>
                    <a:pt x="589902" y="65011"/>
                  </a:lnTo>
                  <a:close/>
                </a:path>
                <a:path w="636269" h="218439">
                  <a:moveTo>
                    <a:pt x="591223" y="56946"/>
                  </a:moveTo>
                  <a:lnTo>
                    <a:pt x="589483" y="54521"/>
                  </a:lnTo>
                  <a:lnTo>
                    <a:pt x="587311" y="55156"/>
                  </a:lnTo>
                  <a:lnTo>
                    <a:pt x="586625" y="56362"/>
                  </a:lnTo>
                  <a:lnTo>
                    <a:pt x="586968" y="57226"/>
                  </a:lnTo>
                  <a:lnTo>
                    <a:pt x="588010" y="58089"/>
                  </a:lnTo>
                  <a:lnTo>
                    <a:pt x="591185" y="59220"/>
                  </a:lnTo>
                  <a:lnTo>
                    <a:pt x="591223" y="56946"/>
                  </a:lnTo>
                  <a:close/>
                </a:path>
                <a:path w="636269" h="218439">
                  <a:moveTo>
                    <a:pt x="591286" y="42367"/>
                  </a:moveTo>
                  <a:lnTo>
                    <a:pt x="587146" y="39077"/>
                  </a:lnTo>
                  <a:lnTo>
                    <a:pt x="582472" y="33540"/>
                  </a:lnTo>
                  <a:lnTo>
                    <a:pt x="583336" y="41148"/>
                  </a:lnTo>
                  <a:lnTo>
                    <a:pt x="582650" y="44437"/>
                  </a:lnTo>
                  <a:lnTo>
                    <a:pt x="583514" y="51003"/>
                  </a:lnTo>
                  <a:lnTo>
                    <a:pt x="591286" y="42367"/>
                  </a:lnTo>
                  <a:close/>
                </a:path>
                <a:path w="636269" h="218439">
                  <a:moveTo>
                    <a:pt x="591286" y="23342"/>
                  </a:moveTo>
                  <a:lnTo>
                    <a:pt x="588010" y="23520"/>
                  </a:lnTo>
                  <a:lnTo>
                    <a:pt x="586105" y="23520"/>
                  </a:lnTo>
                  <a:lnTo>
                    <a:pt x="584377" y="26289"/>
                  </a:lnTo>
                  <a:lnTo>
                    <a:pt x="586282" y="28359"/>
                  </a:lnTo>
                  <a:lnTo>
                    <a:pt x="589737" y="31292"/>
                  </a:lnTo>
                  <a:lnTo>
                    <a:pt x="591286" y="23342"/>
                  </a:lnTo>
                  <a:close/>
                </a:path>
                <a:path w="636269" h="218439">
                  <a:moveTo>
                    <a:pt x="591985" y="52044"/>
                  </a:moveTo>
                  <a:lnTo>
                    <a:pt x="591121" y="49110"/>
                  </a:lnTo>
                  <a:lnTo>
                    <a:pt x="590257" y="45300"/>
                  </a:lnTo>
                  <a:lnTo>
                    <a:pt x="585927" y="49974"/>
                  </a:lnTo>
                  <a:lnTo>
                    <a:pt x="587489" y="52565"/>
                  </a:lnTo>
                  <a:lnTo>
                    <a:pt x="589902" y="54635"/>
                  </a:lnTo>
                  <a:lnTo>
                    <a:pt x="591985" y="52044"/>
                  </a:lnTo>
                  <a:close/>
                </a:path>
                <a:path w="636269" h="218439">
                  <a:moveTo>
                    <a:pt x="594055" y="41148"/>
                  </a:moveTo>
                  <a:lnTo>
                    <a:pt x="593369" y="40627"/>
                  </a:lnTo>
                  <a:lnTo>
                    <a:pt x="593026" y="41148"/>
                  </a:lnTo>
                  <a:lnTo>
                    <a:pt x="593534" y="41503"/>
                  </a:lnTo>
                  <a:lnTo>
                    <a:pt x="593890" y="42011"/>
                  </a:lnTo>
                  <a:lnTo>
                    <a:pt x="594055" y="41148"/>
                  </a:lnTo>
                  <a:close/>
                </a:path>
                <a:path w="636269" h="218439">
                  <a:moveTo>
                    <a:pt x="595096" y="74168"/>
                  </a:moveTo>
                  <a:lnTo>
                    <a:pt x="594398" y="69850"/>
                  </a:lnTo>
                  <a:lnTo>
                    <a:pt x="593026" y="69507"/>
                  </a:lnTo>
                  <a:lnTo>
                    <a:pt x="590943" y="69164"/>
                  </a:lnTo>
                  <a:lnTo>
                    <a:pt x="591807" y="74523"/>
                  </a:lnTo>
                  <a:lnTo>
                    <a:pt x="593369" y="74002"/>
                  </a:lnTo>
                  <a:lnTo>
                    <a:pt x="595096" y="74168"/>
                  </a:lnTo>
                  <a:close/>
                </a:path>
                <a:path w="636269" h="218439">
                  <a:moveTo>
                    <a:pt x="601319" y="86791"/>
                  </a:moveTo>
                  <a:lnTo>
                    <a:pt x="595261" y="77800"/>
                  </a:lnTo>
                  <a:lnTo>
                    <a:pt x="594233" y="75907"/>
                  </a:lnTo>
                  <a:lnTo>
                    <a:pt x="587997" y="72669"/>
                  </a:lnTo>
                  <a:lnTo>
                    <a:pt x="588391" y="70612"/>
                  </a:lnTo>
                  <a:lnTo>
                    <a:pt x="586041" y="66141"/>
                  </a:lnTo>
                  <a:lnTo>
                    <a:pt x="581787" y="68465"/>
                  </a:lnTo>
                  <a:lnTo>
                    <a:pt x="576592" y="63804"/>
                  </a:lnTo>
                  <a:lnTo>
                    <a:pt x="572960" y="67602"/>
                  </a:lnTo>
                  <a:lnTo>
                    <a:pt x="578154" y="72961"/>
                  </a:lnTo>
                  <a:lnTo>
                    <a:pt x="580745" y="76073"/>
                  </a:lnTo>
                  <a:lnTo>
                    <a:pt x="580745" y="74345"/>
                  </a:lnTo>
                  <a:lnTo>
                    <a:pt x="582295" y="72097"/>
                  </a:lnTo>
                  <a:lnTo>
                    <a:pt x="585889" y="74028"/>
                  </a:lnTo>
                  <a:lnTo>
                    <a:pt x="585787" y="80772"/>
                  </a:lnTo>
                  <a:lnTo>
                    <a:pt x="581774" y="80124"/>
                  </a:lnTo>
                  <a:lnTo>
                    <a:pt x="582815" y="86626"/>
                  </a:lnTo>
                  <a:lnTo>
                    <a:pt x="585000" y="88519"/>
                  </a:lnTo>
                  <a:lnTo>
                    <a:pt x="585774" y="86321"/>
                  </a:lnTo>
                  <a:lnTo>
                    <a:pt x="586193" y="84188"/>
                  </a:lnTo>
                  <a:lnTo>
                    <a:pt x="586816" y="85356"/>
                  </a:lnTo>
                  <a:lnTo>
                    <a:pt x="586447" y="84721"/>
                  </a:lnTo>
                  <a:lnTo>
                    <a:pt x="584034" y="91808"/>
                  </a:lnTo>
                  <a:lnTo>
                    <a:pt x="588352" y="91122"/>
                  </a:lnTo>
                  <a:lnTo>
                    <a:pt x="588530" y="91808"/>
                  </a:lnTo>
                  <a:lnTo>
                    <a:pt x="589216" y="92506"/>
                  </a:lnTo>
                  <a:lnTo>
                    <a:pt x="591464" y="93192"/>
                  </a:lnTo>
                  <a:lnTo>
                    <a:pt x="590778" y="89039"/>
                  </a:lnTo>
                  <a:lnTo>
                    <a:pt x="589394" y="89738"/>
                  </a:lnTo>
                  <a:lnTo>
                    <a:pt x="587336" y="86258"/>
                  </a:lnTo>
                  <a:lnTo>
                    <a:pt x="589915" y="84315"/>
                  </a:lnTo>
                  <a:lnTo>
                    <a:pt x="588835" y="83337"/>
                  </a:lnTo>
                  <a:lnTo>
                    <a:pt x="595439" y="83680"/>
                  </a:lnTo>
                  <a:lnTo>
                    <a:pt x="601319" y="86791"/>
                  </a:lnTo>
                  <a:close/>
                </a:path>
                <a:path w="636269" h="218439">
                  <a:moveTo>
                    <a:pt x="601319" y="41668"/>
                  </a:moveTo>
                  <a:lnTo>
                    <a:pt x="600113" y="38735"/>
                  </a:lnTo>
                  <a:lnTo>
                    <a:pt x="597509" y="35966"/>
                  </a:lnTo>
                  <a:lnTo>
                    <a:pt x="598030" y="40462"/>
                  </a:lnTo>
                  <a:lnTo>
                    <a:pt x="598551" y="42189"/>
                  </a:lnTo>
                  <a:lnTo>
                    <a:pt x="599071" y="48069"/>
                  </a:lnTo>
                  <a:lnTo>
                    <a:pt x="601319" y="41668"/>
                  </a:lnTo>
                  <a:close/>
                </a:path>
                <a:path w="636269" h="218439">
                  <a:moveTo>
                    <a:pt x="606158" y="38735"/>
                  </a:moveTo>
                  <a:lnTo>
                    <a:pt x="601840" y="34239"/>
                  </a:lnTo>
                  <a:lnTo>
                    <a:pt x="602183" y="38036"/>
                  </a:lnTo>
                  <a:lnTo>
                    <a:pt x="602361" y="39420"/>
                  </a:lnTo>
                  <a:lnTo>
                    <a:pt x="603046" y="39598"/>
                  </a:lnTo>
                  <a:lnTo>
                    <a:pt x="603745" y="39598"/>
                  </a:lnTo>
                  <a:lnTo>
                    <a:pt x="606158" y="38735"/>
                  </a:lnTo>
                  <a:close/>
                </a:path>
                <a:path w="636269" h="218439">
                  <a:moveTo>
                    <a:pt x="607364" y="86969"/>
                  </a:moveTo>
                  <a:lnTo>
                    <a:pt x="604088" y="79362"/>
                  </a:lnTo>
                  <a:lnTo>
                    <a:pt x="602005" y="82651"/>
                  </a:lnTo>
                  <a:lnTo>
                    <a:pt x="601662" y="83337"/>
                  </a:lnTo>
                  <a:lnTo>
                    <a:pt x="603046" y="84023"/>
                  </a:lnTo>
                  <a:lnTo>
                    <a:pt x="603567" y="84721"/>
                  </a:lnTo>
                  <a:lnTo>
                    <a:pt x="607364" y="86969"/>
                  </a:lnTo>
                  <a:close/>
                </a:path>
                <a:path w="636269" h="218439">
                  <a:moveTo>
                    <a:pt x="612902" y="87655"/>
                  </a:moveTo>
                  <a:lnTo>
                    <a:pt x="612038" y="83515"/>
                  </a:lnTo>
                  <a:lnTo>
                    <a:pt x="610311" y="83858"/>
                  </a:lnTo>
                  <a:lnTo>
                    <a:pt x="608749" y="84378"/>
                  </a:lnTo>
                  <a:lnTo>
                    <a:pt x="609790" y="88874"/>
                  </a:lnTo>
                  <a:lnTo>
                    <a:pt x="611517" y="88353"/>
                  </a:lnTo>
                  <a:lnTo>
                    <a:pt x="612902" y="87655"/>
                  </a:lnTo>
                  <a:close/>
                </a:path>
                <a:path w="636269" h="218439">
                  <a:moveTo>
                    <a:pt x="613422" y="50660"/>
                  </a:moveTo>
                  <a:lnTo>
                    <a:pt x="604608" y="44958"/>
                  </a:lnTo>
                  <a:lnTo>
                    <a:pt x="602183" y="50139"/>
                  </a:lnTo>
                  <a:lnTo>
                    <a:pt x="603567" y="52222"/>
                  </a:lnTo>
                  <a:lnTo>
                    <a:pt x="605294" y="58089"/>
                  </a:lnTo>
                  <a:lnTo>
                    <a:pt x="608406" y="54978"/>
                  </a:lnTo>
                  <a:lnTo>
                    <a:pt x="613422" y="50660"/>
                  </a:lnTo>
                  <a:close/>
                </a:path>
                <a:path w="636269" h="218439">
                  <a:moveTo>
                    <a:pt x="615670" y="47548"/>
                  </a:moveTo>
                  <a:lnTo>
                    <a:pt x="615492" y="46507"/>
                  </a:lnTo>
                  <a:lnTo>
                    <a:pt x="615492" y="45821"/>
                  </a:lnTo>
                  <a:lnTo>
                    <a:pt x="613943" y="41503"/>
                  </a:lnTo>
                  <a:lnTo>
                    <a:pt x="610311" y="48412"/>
                  </a:lnTo>
                  <a:lnTo>
                    <a:pt x="614629" y="47371"/>
                  </a:lnTo>
                  <a:lnTo>
                    <a:pt x="615670" y="47548"/>
                  </a:lnTo>
                  <a:close/>
                </a:path>
                <a:path w="636269" h="218439">
                  <a:moveTo>
                    <a:pt x="619302" y="69507"/>
                  </a:moveTo>
                  <a:lnTo>
                    <a:pt x="617918" y="66395"/>
                  </a:lnTo>
                  <a:lnTo>
                    <a:pt x="614984" y="61239"/>
                  </a:lnTo>
                  <a:lnTo>
                    <a:pt x="612063" y="61226"/>
                  </a:lnTo>
                  <a:lnTo>
                    <a:pt x="610984" y="64617"/>
                  </a:lnTo>
                  <a:lnTo>
                    <a:pt x="613600" y="69684"/>
                  </a:lnTo>
                  <a:lnTo>
                    <a:pt x="615848" y="71056"/>
                  </a:lnTo>
                  <a:lnTo>
                    <a:pt x="619302" y="69507"/>
                  </a:lnTo>
                  <a:close/>
                </a:path>
                <a:path w="636269" h="218439">
                  <a:moveTo>
                    <a:pt x="620509" y="53251"/>
                  </a:moveTo>
                  <a:lnTo>
                    <a:pt x="619645" y="49974"/>
                  </a:lnTo>
                  <a:lnTo>
                    <a:pt x="619823" y="47205"/>
                  </a:lnTo>
                  <a:lnTo>
                    <a:pt x="617054" y="46507"/>
                  </a:lnTo>
                  <a:lnTo>
                    <a:pt x="616356" y="49276"/>
                  </a:lnTo>
                  <a:lnTo>
                    <a:pt x="616534" y="51003"/>
                  </a:lnTo>
                  <a:lnTo>
                    <a:pt x="620509" y="53251"/>
                  </a:lnTo>
                  <a:close/>
                </a:path>
                <a:path w="636269" h="218439">
                  <a:moveTo>
                    <a:pt x="623277" y="58788"/>
                  </a:moveTo>
                  <a:lnTo>
                    <a:pt x="622935" y="58267"/>
                  </a:lnTo>
                  <a:lnTo>
                    <a:pt x="622935" y="57404"/>
                  </a:lnTo>
                  <a:lnTo>
                    <a:pt x="622236" y="57746"/>
                  </a:lnTo>
                  <a:lnTo>
                    <a:pt x="622757" y="58788"/>
                  </a:lnTo>
                  <a:lnTo>
                    <a:pt x="623277" y="58788"/>
                  </a:lnTo>
                  <a:close/>
                </a:path>
                <a:path w="636269" h="218439">
                  <a:moveTo>
                    <a:pt x="625348" y="2082"/>
                  </a:moveTo>
                  <a:lnTo>
                    <a:pt x="624827" y="1219"/>
                  </a:lnTo>
                  <a:lnTo>
                    <a:pt x="624662" y="1219"/>
                  </a:lnTo>
                  <a:lnTo>
                    <a:pt x="619645" y="0"/>
                  </a:lnTo>
                  <a:lnTo>
                    <a:pt x="624319" y="7442"/>
                  </a:lnTo>
                  <a:lnTo>
                    <a:pt x="625348" y="2082"/>
                  </a:lnTo>
                  <a:close/>
                </a:path>
                <a:path w="636269" h="218439">
                  <a:moveTo>
                    <a:pt x="634682" y="76415"/>
                  </a:moveTo>
                  <a:lnTo>
                    <a:pt x="632612" y="71234"/>
                  </a:lnTo>
                  <a:lnTo>
                    <a:pt x="631748" y="67945"/>
                  </a:lnTo>
                  <a:lnTo>
                    <a:pt x="627938" y="69684"/>
                  </a:lnTo>
                  <a:lnTo>
                    <a:pt x="629323" y="72097"/>
                  </a:lnTo>
                  <a:lnTo>
                    <a:pt x="630885" y="76771"/>
                  </a:lnTo>
                  <a:lnTo>
                    <a:pt x="634682" y="76415"/>
                  </a:lnTo>
                  <a:close/>
                </a:path>
                <a:path w="636269" h="218439">
                  <a:moveTo>
                    <a:pt x="636066" y="67259"/>
                  </a:moveTo>
                  <a:lnTo>
                    <a:pt x="632434" y="52565"/>
                  </a:lnTo>
                  <a:lnTo>
                    <a:pt x="627595" y="54114"/>
                  </a:lnTo>
                  <a:lnTo>
                    <a:pt x="626389" y="54292"/>
                  </a:lnTo>
                  <a:lnTo>
                    <a:pt x="626732" y="55841"/>
                  </a:lnTo>
                  <a:lnTo>
                    <a:pt x="626046" y="56197"/>
                  </a:lnTo>
                  <a:lnTo>
                    <a:pt x="624141" y="60337"/>
                  </a:lnTo>
                  <a:lnTo>
                    <a:pt x="628815" y="63284"/>
                  </a:lnTo>
                  <a:lnTo>
                    <a:pt x="631748" y="65874"/>
                  </a:lnTo>
                  <a:lnTo>
                    <a:pt x="636066" y="6725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63484" y="1582038"/>
              <a:ext cx="247650" cy="1245235"/>
            </a:xfrm>
            <a:custGeom>
              <a:avLst/>
              <a:gdLst/>
              <a:ahLst/>
              <a:cxnLst/>
              <a:rect l="l" t="t" r="r" b="b"/>
              <a:pathLst>
                <a:path w="247650" h="1245235">
                  <a:moveTo>
                    <a:pt x="8813" y="89560"/>
                  </a:moveTo>
                  <a:lnTo>
                    <a:pt x="8636" y="89039"/>
                  </a:lnTo>
                  <a:lnTo>
                    <a:pt x="8636" y="88341"/>
                  </a:lnTo>
                  <a:lnTo>
                    <a:pt x="7950" y="88519"/>
                  </a:lnTo>
                  <a:lnTo>
                    <a:pt x="8293" y="89560"/>
                  </a:lnTo>
                  <a:lnTo>
                    <a:pt x="8813" y="89560"/>
                  </a:lnTo>
                  <a:close/>
                </a:path>
                <a:path w="247650" h="1245235">
                  <a:moveTo>
                    <a:pt x="9855" y="96126"/>
                  </a:moveTo>
                  <a:lnTo>
                    <a:pt x="9334" y="93014"/>
                  </a:lnTo>
                  <a:lnTo>
                    <a:pt x="7607" y="93700"/>
                  </a:lnTo>
                  <a:lnTo>
                    <a:pt x="7950" y="96304"/>
                  </a:lnTo>
                  <a:lnTo>
                    <a:pt x="9855" y="96126"/>
                  </a:lnTo>
                  <a:close/>
                </a:path>
                <a:path w="247650" h="1245235">
                  <a:moveTo>
                    <a:pt x="36220" y="131914"/>
                  </a:moveTo>
                  <a:lnTo>
                    <a:pt x="36055" y="131914"/>
                  </a:lnTo>
                  <a:lnTo>
                    <a:pt x="33401" y="128460"/>
                  </a:lnTo>
                  <a:lnTo>
                    <a:pt x="33235" y="128460"/>
                  </a:lnTo>
                  <a:lnTo>
                    <a:pt x="29235" y="127228"/>
                  </a:lnTo>
                  <a:lnTo>
                    <a:pt x="27381" y="131737"/>
                  </a:lnTo>
                  <a:lnTo>
                    <a:pt x="27317" y="131914"/>
                  </a:lnTo>
                  <a:lnTo>
                    <a:pt x="27203" y="130708"/>
                  </a:lnTo>
                  <a:lnTo>
                    <a:pt x="27139" y="128117"/>
                  </a:lnTo>
                  <a:lnTo>
                    <a:pt x="27660" y="126034"/>
                  </a:lnTo>
                  <a:lnTo>
                    <a:pt x="27660" y="120853"/>
                  </a:lnTo>
                  <a:lnTo>
                    <a:pt x="22301" y="125691"/>
                  </a:lnTo>
                  <a:lnTo>
                    <a:pt x="22212" y="127228"/>
                  </a:lnTo>
                  <a:lnTo>
                    <a:pt x="22136" y="128460"/>
                  </a:lnTo>
                  <a:lnTo>
                    <a:pt x="21945" y="128460"/>
                  </a:lnTo>
                  <a:lnTo>
                    <a:pt x="24193" y="130708"/>
                  </a:lnTo>
                  <a:lnTo>
                    <a:pt x="22987" y="131914"/>
                  </a:lnTo>
                  <a:lnTo>
                    <a:pt x="22644" y="132435"/>
                  </a:lnTo>
                  <a:lnTo>
                    <a:pt x="22034" y="133642"/>
                  </a:lnTo>
                  <a:lnTo>
                    <a:pt x="21958" y="133819"/>
                  </a:lnTo>
                  <a:lnTo>
                    <a:pt x="21945" y="135026"/>
                  </a:lnTo>
                  <a:lnTo>
                    <a:pt x="21844" y="135547"/>
                  </a:lnTo>
                  <a:lnTo>
                    <a:pt x="21742" y="136067"/>
                  </a:lnTo>
                  <a:lnTo>
                    <a:pt x="21666" y="136410"/>
                  </a:lnTo>
                  <a:lnTo>
                    <a:pt x="21666" y="137452"/>
                  </a:lnTo>
                  <a:lnTo>
                    <a:pt x="21221" y="138658"/>
                  </a:lnTo>
                  <a:lnTo>
                    <a:pt x="20916" y="140093"/>
                  </a:lnTo>
                  <a:lnTo>
                    <a:pt x="20916" y="146443"/>
                  </a:lnTo>
                  <a:lnTo>
                    <a:pt x="18199" y="147078"/>
                  </a:lnTo>
                  <a:lnTo>
                    <a:pt x="19532" y="144881"/>
                  </a:lnTo>
                  <a:lnTo>
                    <a:pt x="19532" y="145402"/>
                  </a:lnTo>
                  <a:lnTo>
                    <a:pt x="19532" y="145580"/>
                  </a:lnTo>
                  <a:lnTo>
                    <a:pt x="20218" y="146088"/>
                  </a:lnTo>
                  <a:lnTo>
                    <a:pt x="20916" y="146443"/>
                  </a:lnTo>
                  <a:lnTo>
                    <a:pt x="20916" y="140093"/>
                  </a:lnTo>
                  <a:lnTo>
                    <a:pt x="20853" y="140385"/>
                  </a:lnTo>
                  <a:lnTo>
                    <a:pt x="20828" y="140512"/>
                  </a:lnTo>
                  <a:lnTo>
                    <a:pt x="20574" y="140385"/>
                  </a:lnTo>
                  <a:lnTo>
                    <a:pt x="21209" y="138658"/>
                  </a:lnTo>
                  <a:lnTo>
                    <a:pt x="21666" y="137452"/>
                  </a:lnTo>
                  <a:lnTo>
                    <a:pt x="21666" y="136410"/>
                  </a:lnTo>
                  <a:lnTo>
                    <a:pt x="21602" y="136753"/>
                  </a:lnTo>
                  <a:lnTo>
                    <a:pt x="21526" y="137096"/>
                  </a:lnTo>
                  <a:lnTo>
                    <a:pt x="21463" y="137452"/>
                  </a:lnTo>
                  <a:lnTo>
                    <a:pt x="21259" y="137452"/>
                  </a:lnTo>
                  <a:lnTo>
                    <a:pt x="20218" y="136753"/>
                  </a:lnTo>
                  <a:lnTo>
                    <a:pt x="21259" y="136410"/>
                  </a:lnTo>
                  <a:lnTo>
                    <a:pt x="21323" y="136067"/>
                  </a:lnTo>
                  <a:lnTo>
                    <a:pt x="21437" y="135547"/>
                  </a:lnTo>
                  <a:lnTo>
                    <a:pt x="21945" y="135026"/>
                  </a:lnTo>
                  <a:lnTo>
                    <a:pt x="21945" y="133819"/>
                  </a:lnTo>
                  <a:lnTo>
                    <a:pt x="21945" y="133299"/>
                  </a:lnTo>
                  <a:lnTo>
                    <a:pt x="21259" y="132435"/>
                  </a:lnTo>
                  <a:lnTo>
                    <a:pt x="20916" y="132613"/>
                  </a:lnTo>
                  <a:lnTo>
                    <a:pt x="19850" y="133819"/>
                  </a:lnTo>
                  <a:lnTo>
                    <a:pt x="18770" y="135026"/>
                  </a:lnTo>
                  <a:lnTo>
                    <a:pt x="16941" y="137096"/>
                  </a:lnTo>
                  <a:lnTo>
                    <a:pt x="14859" y="131927"/>
                  </a:lnTo>
                  <a:lnTo>
                    <a:pt x="16764" y="133819"/>
                  </a:lnTo>
                  <a:lnTo>
                    <a:pt x="17805" y="128282"/>
                  </a:lnTo>
                  <a:lnTo>
                    <a:pt x="16941" y="126034"/>
                  </a:lnTo>
                  <a:lnTo>
                    <a:pt x="12788" y="127076"/>
                  </a:lnTo>
                  <a:lnTo>
                    <a:pt x="13131" y="128460"/>
                  </a:lnTo>
                  <a:lnTo>
                    <a:pt x="13017" y="129006"/>
                  </a:lnTo>
                  <a:lnTo>
                    <a:pt x="10718" y="131737"/>
                  </a:lnTo>
                  <a:lnTo>
                    <a:pt x="8636" y="130365"/>
                  </a:lnTo>
                  <a:lnTo>
                    <a:pt x="6565" y="129324"/>
                  </a:lnTo>
                  <a:lnTo>
                    <a:pt x="5702" y="129146"/>
                  </a:lnTo>
                  <a:lnTo>
                    <a:pt x="4838" y="130708"/>
                  </a:lnTo>
                  <a:lnTo>
                    <a:pt x="0" y="130009"/>
                  </a:lnTo>
                  <a:lnTo>
                    <a:pt x="342" y="130708"/>
                  </a:lnTo>
                  <a:lnTo>
                    <a:pt x="863" y="131737"/>
                  </a:lnTo>
                  <a:lnTo>
                    <a:pt x="2679" y="135369"/>
                  </a:lnTo>
                  <a:lnTo>
                    <a:pt x="2755" y="135547"/>
                  </a:lnTo>
                  <a:lnTo>
                    <a:pt x="4318" y="138658"/>
                  </a:lnTo>
                  <a:lnTo>
                    <a:pt x="6273" y="135724"/>
                  </a:lnTo>
                  <a:lnTo>
                    <a:pt x="6388" y="135547"/>
                  </a:lnTo>
                  <a:lnTo>
                    <a:pt x="7429" y="136067"/>
                  </a:lnTo>
                  <a:lnTo>
                    <a:pt x="8293" y="137795"/>
                  </a:lnTo>
                  <a:lnTo>
                    <a:pt x="9855" y="135724"/>
                  </a:lnTo>
                  <a:lnTo>
                    <a:pt x="10363" y="135369"/>
                  </a:lnTo>
                  <a:lnTo>
                    <a:pt x="10337" y="137096"/>
                  </a:lnTo>
                  <a:lnTo>
                    <a:pt x="10287" y="141249"/>
                  </a:lnTo>
                  <a:lnTo>
                    <a:pt x="10198" y="147383"/>
                  </a:lnTo>
                  <a:lnTo>
                    <a:pt x="10439" y="147078"/>
                  </a:lnTo>
                  <a:lnTo>
                    <a:pt x="13995" y="141249"/>
                  </a:lnTo>
                  <a:lnTo>
                    <a:pt x="16421" y="141592"/>
                  </a:lnTo>
                  <a:lnTo>
                    <a:pt x="16383" y="142633"/>
                  </a:lnTo>
                  <a:lnTo>
                    <a:pt x="16294" y="144881"/>
                  </a:lnTo>
                  <a:lnTo>
                    <a:pt x="16205" y="147078"/>
                  </a:lnTo>
                  <a:lnTo>
                    <a:pt x="16192" y="147383"/>
                  </a:lnTo>
                  <a:lnTo>
                    <a:pt x="16078" y="150583"/>
                  </a:lnTo>
                  <a:lnTo>
                    <a:pt x="18008" y="147383"/>
                  </a:lnTo>
                  <a:lnTo>
                    <a:pt x="18669" y="151968"/>
                  </a:lnTo>
                  <a:lnTo>
                    <a:pt x="19875" y="153695"/>
                  </a:lnTo>
                  <a:lnTo>
                    <a:pt x="23507" y="156984"/>
                  </a:lnTo>
                  <a:lnTo>
                    <a:pt x="28003" y="144360"/>
                  </a:lnTo>
                  <a:lnTo>
                    <a:pt x="23850" y="145402"/>
                  </a:lnTo>
                  <a:lnTo>
                    <a:pt x="24320" y="142633"/>
                  </a:lnTo>
                  <a:lnTo>
                    <a:pt x="24371" y="142290"/>
                  </a:lnTo>
                  <a:lnTo>
                    <a:pt x="24091" y="142151"/>
                  </a:lnTo>
                  <a:lnTo>
                    <a:pt x="32321" y="141084"/>
                  </a:lnTo>
                  <a:lnTo>
                    <a:pt x="28105" y="133819"/>
                  </a:lnTo>
                  <a:lnTo>
                    <a:pt x="28003" y="133642"/>
                  </a:lnTo>
                  <a:lnTo>
                    <a:pt x="30226" y="136067"/>
                  </a:lnTo>
                  <a:lnTo>
                    <a:pt x="30353" y="136194"/>
                  </a:lnTo>
                  <a:lnTo>
                    <a:pt x="31584" y="134251"/>
                  </a:lnTo>
                  <a:lnTo>
                    <a:pt x="32372" y="132041"/>
                  </a:lnTo>
                  <a:lnTo>
                    <a:pt x="33261" y="133642"/>
                  </a:lnTo>
                  <a:lnTo>
                    <a:pt x="33362" y="133819"/>
                  </a:lnTo>
                  <a:lnTo>
                    <a:pt x="36220" y="131914"/>
                  </a:lnTo>
                  <a:close/>
                </a:path>
                <a:path w="247650" h="1245235">
                  <a:moveTo>
                    <a:pt x="40284" y="1225969"/>
                  </a:moveTo>
                  <a:lnTo>
                    <a:pt x="37160" y="1224076"/>
                  </a:lnTo>
                  <a:lnTo>
                    <a:pt x="38900" y="1221828"/>
                  </a:lnTo>
                  <a:lnTo>
                    <a:pt x="37160" y="1219923"/>
                  </a:lnTo>
                  <a:lnTo>
                    <a:pt x="37680" y="1218374"/>
                  </a:lnTo>
                  <a:lnTo>
                    <a:pt x="37795" y="1218018"/>
                  </a:lnTo>
                  <a:lnTo>
                    <a:pt x="37858" y="1217853"/>
                  </a:lnTo>
                  <a:lnTo>
                    <a:pt x="34417" y="1213510"/>
                  </a:lnTo>
                  <a:lnTo>
                    <a:pt x="32156" y="1207173"/>
                  </a:lnTo>
                  <a:lnTo>
                    <a:pt x="29883" y="1204137"/>
                  </a:lnTo>
                  <a:lnTo>
                    <a:pt x="26441" y="1209725"/>
                  </a:lnTo>
                  <a:lnTo>
                    <a:pt x="26441" y="1209890"/>
                  </a:lnTo>
                  <a:lnTo>
                    <a:pt x="26441" y="1210068"/>
                  </a:lnTo>
                  <a:lnTo>
                    <a:pt x="26797" y="1209890"/>
                  </a:lnTo>
                  <a:lnTo>
                    <a:pt x="26797" y="1210068"/>
                  </a:lnTo>
                  <a:lnTo>
                    <a:pt x="26301" y="1212138"/>
                  </a:lnTo>
                  <a:lnTo>
                    <a:pt x="25971" y="1213510"/>
                  </a:lnTo>
                  <a:lnTo>
                    <a:pt x="25933" y="1213700"/>
                  </a:lnTo>
                  <a:lnTo>
                    <a:pt x="26149" y="1213700"/>
                  </a:lnTo>
                  <a:lnTo>
                    <a:pt x="30124" y="1213700"/>
                  </a:lnTo>
                  <a:lnTo>
                    <a:pt x="30302" y="1214069"/>
                  </a:lnTo>
                  <a:lnTo>
                    <a:pt x="32156" y="1214221"/>
                  </a:lnTo>
                  <a:lnTo>
                    <a:pt x="31026" y="1215593"/>
                  </a:lnTo>
                  <a:lnTo>
                    <a:pt x="30454" y="1214386"/>
                  </a:lnTo>
                  <a:lnTo>
                    <a:pt x="30378" y="1214221"/>
                  </a:lnTo>
                  <a:lnTo>
                    <a:pt x="30302" y="1214069"/>
                  </a:lnTo>
                  <a:lnTo>
                    <a:pt x="29108" y="1214069"/>
                  </a:lnTo>
                  <a:lnTo>
                    <a:pt x="29108" y="1217917"/>
                  </a:lnTo>
                  <a:lnTo>
                    <a:pt x="28651" y="1218374"/>
                  </a:lnTo>
                  <a:lnTo>
                    <a:pt x="28981" y="1218018"/>
                  </a:lnTo>
                  <a:lnTo>
                    <a:pt x="29108" y="1217917"/>
                  </a:lnTo>
                  <a:lnTo>
                    <a:pt x="29108" y="1214069"/>
                  </a:lnTo>
                  <a:lnTo>
                    <a:pt x="25400" y="1214069"/>
                  </a:lnTo>
                  <a:lnTo>
                    <a:pt x="24714" y="1214386"/>
                  </a:lnTo>
                  <a:lnTo>
                    <a:pt x="23355" y="1217561"/>
                  </a:lnTo>
                  <a:lnTo>
                    <a:pt x="23241" y="1217853"/>
                  </a:lnTo>
                  <a:lnTo>
                    <a:pt x="23164" y="1218018"/>
                  </a:lnTo>
                  <a:lnTo>
                    <a:pt x="23812" y="1219238"/>
                  </a:lnTo>
                  <a:lnTo>
                    <a:pt x="24371" y="1220266"/>
                  </a:lnTo>
                  <a:lnTo>
                    <a:pt x="24434" y="1220622"/>
                  </a:lnTo>
                  <a:lnTo>
                    <a:pt x="24625" y="1221828"/>
                  </a:lnTo>
                  <a:lnTo>
                    <a:pt x="24714" y="1222349"/>
                  </a:lnTo>
                  <a:lnTo>
                    <a:pt x="26441" y="1220622"/>
                  </a:lnTo>
                  <a:lnTo>
                    <a:pt x="26098" y="1221828"/>
                  </a:lnTo>
                  <a:lnTo>
                    <a:pt x="25755" y="1223556"/>
                  </a:lnTo>
                  <a:lnTo>
                    <a:pt x="26441" y="1224940"/>
                  </a:lnTo>
                  <a:lnTo>
                    <a:pt x="25234" y="1227188"/>
                  </a:lnTo>
                  <a:lnTo>
                    <a:pt x="25234" y="1227531"/>
                  </a:lnTo>
                  <a:lnTo>
                    <a:pt x="25234" y="1232369"/>
                  </a:lnTo>
                  <a:lnTo>
                    <a:pt x="25069" y="1232369"/>
                  </a:lnTo>
                  <a:lnTo>
                    <a:pt x="24714" y="1232204"/>
                  </a:lnTo>
                  <a:lnTo>
                    <a:pt x="24549" y="1232369"/>
                  </a:lnTo>
                  <a:lnTo>
                    <a:pt x="21602" y="1233411"/>
                  </a:lnTo>
                  <a:lnTo>
                    <a:pt x="23037" y="1236002"/>
                  </a:lnTo>
                  <a:lnTo>
                    <a:pt x="25412" y="1240320"/>
                  </a:lnTo>
                  <a:lnTo>
                    <a:pt x="26708" y="1236268"/>
                  </a:lnTo>
                  <a:lnTo>
                    <a:pt x="26797" y="1236002"/>
                  </a:lnTo>
                  <a:lnTo>
                    <a:pt x="31940" y="1244803"/>
                  </a:lnTo>
                  <a:lnTo>
                    <a:pt x="36944" y="1242339"/>
                  </a:lnTo>
                  <a:lnTo>
                    <a:pt x="37884" y="1236268"/>
                  </a:lnTo>
                  <a:lnTo>
                    <a:pt x="30772" y="1234274"/>
                  </a:lnTo>
                  <a:lnTo>
                    <a:pt x="31635" y="1231684"/>
                  </a:lnTo>
                  <a:lnTo>
                    <a:pt x="34404" y="1230299"/>
                  </a:lnTo>
                  <a:lnTo>
                    <a:pt x="35267" y="1227531"/>
                  </a:lnTo>
                  <a:lnTo>
                    <a:pt x="36995" y="1231684"/>
                  </a:lnTo>
                  <a:lnTo>
                    <a:pt x="40284" y="1225969"/>
                  </a:lnTo>
                  <a:close/>
                </a:path>
                <a:path w="247650" h="1245235">
                  <a:moveTo>
                    <a:pt x="49085" y="1211160"/>
                  </a:moveTo>
                  <a:lnTo>
                    <a:pt x="48907" y="1206627"/>
                  </a:lnTo>
                  <a:lnTo>
                    <a:pt x="45313" y="1203960"/>
                  </a:lnTo>
                  <a:lnTo>
                    <a:pt x="42011" y="1209725"/>
                  </a:lnTo>
                  <a:lnTo>
                    <a:pt x="42011" y="1208341"/>
                  </a:lnTo>
                  <a:lnTo>
                    <a:pt x="40970" y="1205750"/>
                  </a:lnTo>
                  <a:lnTo>
                    <a:pt x="39763" y="1205572"/>
                  </a:lnTo>
                  <a:lnTo>
                    <a:pt x="41059" y="1201712"/>
                  </a:lnTo>
                  <a:lnTo>
                    <a:pt x="38481" y="1201267"/>
                  </a:lnTo>
                  <a:lnTo>
                    <a:pt x="36334" y="1203071"/>
                  </a:lnTo>
                  <a:lnTo>
                    <a:pt x="38900" y="1205915"/>
                  </a:lnTo>
                  <a:lnTo>
                    <a:pt x="35788" y="1206957"/>
                  </a:lnTo>
                  <a:lnTo>
                    <a:pt x="33883" y="1210589"/>
                  </a:lnTo>
                  <a:lnTo>
                    <a:pt x="34925" y="1213358"/>
                  </a:lnTo>
                  <a:lnTo>
                    <a:pt x="36652" y="1216126"/>
                  </a:lnTo>
                  <a:lnTo>
                    <a:pt x="41148" y="1213002"/>
                  </a:lnTo>
                  <a:lnTo>
                    <a:pt x="42176" y="1210932"/>
                  </a:lnTo>
                  <a:lnTo>
                    <a:pt x="49085" y="1211160"/>
                  </a:lnTo>
                  <a:close/>
                </a:path>
                <a:path w="247650" h="1245235">
                  <a:moveTo>
                    <a:pt x="51689" y="107708"/>
                  </a:moveTo>
                  <a:lnTo>
                    <a:pt x="50304" y="107188"/>
                  </a:lnTo>
                  <a:lnTo>
                    <a:pt x="48755" y="105981"/>
                  </a:lnTo>
                  <a:lnTo>
                    <a:pt x="47891" y="109435"/>
                  </a:lnTo>
                  <a:lnTo>
                    <a:pt x="49263" y="109956"/>
                  </a:lnTo>
                  <a:lnTo>
                    <a:pt x="50825" y="111163"/>
                  </a:lnTo>
                  <a:lnTo>
                    <a:pt x="51689" y="107708"/>
                  </a:lnTo>
                  <a:close/>
                </a:path>
                <a:path w="247650" h="1245235">
                  <a:moveTo>
                    <a:pt x="52095" y="80733"/>
                  </a:moveTo>
                  <a:lnTo>
                    <a:pt x="50812" y="78244"/>
                  </a:lnTo>
                  <a:lnTo>
                    <a:pt x="47536" y="79870"/>
                  </a:lnTo>
                  <a:lnTo>
                    <a:pt x="46507" y="81953"/>
                  </a:lnTo>
                  <a:lnTo>
                    <a:pt x="47891" y="82296"/>
                  </a:lnTo>
                  <a:lnTo>
                    <a:pt x="48755" y="83159"/>
                  </a:lnTo>
                  <a:lnTo>
                    <a:pt x="51409" y="83616"/>
                  </a:lnTo>
                  <a:lnTo>
                    <a:pt x="52095" y="80733"/>
                  </a:lnTo>
                  <a:close/>
                </a:path>
                <a:path w="247650" h="1245235">
                  <a:moveTo>
                    <a:pt x="52895" y="119989"/>
                  </a:moveTo>
                  <a:lnTo>
                    <a:pt x="50482" y="115316"/>
                  </a:lnTo>
                  <a:lnTo>
                    <a:pt x="49098" y="115658"/>
                  </a:lnTo>
                  <a:lnTo>
                    <a:pt x="48234" y="115836"/>
                  </a:lnTo>
                  <a:lnTo>
                    <a:pt x="48056" y="121196"/>
                  </a:lnTo>
                  <a:lnTo>
                    <a:pt x="52895" y="119989"/>
                  </a:lnTo>
                  <a:close/>
                </a:path>
                <a:path w="247650" h="1245235">
                  <a:moveTo>
                    <a:pt x="53251" y="129844"/>
                  </a:moveTo>
                  <a:lnTo>
                    <a:pt x="52031" y="128981"/>
                  </a:lnTo>
                  <a:lnTo>
                    <a:pt x="49618" y="127076"/>
                  </a:lnTo>
                  <a:lnTo>
                    <a:pt x="48056" y="129844"/>
                  </a:lnTo>
                  <a:lnTo>
                    <a:pt x="50482" y="131229"/>
                  </a:lnTo>
                  <a:lnTo>
                    <a:pt x="51689" y="132956"/>
                  </a:lnTo>
                  <a:lnTo>
                    <a:pt x="53251" y="129844"/>
                  </a:lnTo>
                  <a:close/>
                </a:path>
                <a:path w="247650" h="1245235">
                  <a:moveTo>
                    <a:pt x="55841" y="93878"/>
                  </a:moveTo>
                  <a:lnTo>
                    <a:pt x="55499" y="92494"/>
                  </a:lnTo>
                  <a:lnTo>
                    <a:pt x="55664" y="90766"/>
                  </a:lnTo>
                  <a:lnTo>
                    <a:pt x="54457" y="90081"/>
                  </a:lnTo>
                  <a:lnTo>
                    <a:pt x="52374" y="89560"/>
                  </a:lnTo>
                  <a:lnTo>
                    <a:pt x="53073" y="93357"/>
                  </a:lnTo>
                  <a:lnTo>
                    <a:pt x="53759" y="94576"/>
                  </a:lnTo>
                  <a:lnTo>
                    <a:pt x="55841" y="93878"/>
                  </a:lnTo>
                  <a:close/>
                </a:path>
                <a:path w="247650" h="1245235">
                  <a:moveTo>
                    <a:pt x="56362" y="104597"/>
                  </a:moveTo>
                  <a:lnTo>
                    <a:pt x="54279" y="104076"/>
                  </a:lnTo>
                  <a:lnTo>
                    <a:pt x="51511" y="101663"/>
                  </a:lnTo>
                  <a:lnTo>
                    <a:pt x="52209" y="108229"/>
                  </a:lnTo>
                  <a:lnTo>
                    <a:pt x="53416" y="108750"/>
                  </a:lnTo>
                  <a:lnTo>
                    <a:pt x="55499" y="109093"/>
                  </a:lnTo>
                  <a:lnTo>
                    <a:pt x="56362" y="104597"/>
                  </a:lnTo>
                  <a:close/>
                </a:path>
                <a:path w="247650" h="1245235">
                  <a:moveTo>
                    <a:pt x="58953" y="123101"/>
                  </a:moveTo>
                  <a:lnTo>
                    <a:pt x="58432" y="122059"/>
                  </a:lnTo>
                  <a:lnTo>
                    <a:pt x="58089" y="121018"/>
                  </a:lnTo>
                  <a:lnTo>
                    <a:pt x="56870" y="121373"/>
                  </a:lnTo>
                  <a:lnTo>
                    <a:pt x="57048" y="122580"/>
                  </a:lnTo>
                  <a:lnTo>
                    <a:pt x="57734" y="123266"/>
                  </a:lnTo>
                  <a:lnTo>
                    <a:pt x="58953" y="123101"/>
                  </a:lnTo>
                  <a:close/>
                </a:path>
                <a:path w="247650" h="1245235">
                  <a:moveTo>
                    <a:pt x="69329" y="111518"/>
                  </a:moveTo>
                  <a:lnTo>
                    <a:pt x="67424" y="108572"/>
                  </a:lnTo>
                  <a:lnTo>
                    <a:pt x="61023" y="101307"/>
                  </a:lnTo>
                  <a:lnTo>
                    <a:pt x="59118" y="112026"/>
                  </a:lnTo>
                  <a:lnTo>
                    <a:pt x="63106" y="115658"/>
                  </a:lnTo>
                  <a:lnTo>
                    <a:pt x="67424" y="117906"/>
                  </a:lnTo>
                  <a:lnTo>
                    <a:pt x="69329" y="111518"/>
                  </a:lnTo>
                  <a:close/>
                </a:path>
                <a:path w="247650" h="1245235">
                  <a:moveTo>
                    <a:pt x="69837" y="117741"/>
                  </a:moveTo>
                  <a:lnTo>
                    <a:pt x="65519" y="122923"/>
                  </a:lnTo>
                  <a:lnTo>
                    <a:pt x="65176" y="124129"/>
                  </a:lnTo>
                  <a:lnTo>
                    <a:pt x="65697" y="124650"/>
                  </a:lnTo>
                  <a:lnTo>
                    <a:pt x="66382" y="125171"/>
                  </a:lnTo>
                  <a:lnTo>
                    <a:pt x="69672" y="128981"/>
                  </a:lnTo>
                  <a:lnTo>
                    <a:pt x="69837" y="117741"/>
                  </a:lnTo>
                  <a:close/>
                </a:path>
                <a:path w="247650" h="1245235">
                  <a:moveTo>
                    <a:pt x="70015" y="1194168"/>
                  </a:moveTo>
                  <a:lnTo>
                    <a:pt x="68110" y="1191920"/>
                  </a:lnTo>
                  <a:lnTo>
                    <a:pt x="57569" y="1192085"/>
                  </a:lnTo>
                  <a:lnTo>
                    <a:pt x="59474" y="1198486"/>
                  </a:lnTo>
                  <a:lnTo>
                    <a:pt x="55143" y="1199946"/>
                  </a:lnTo>
                  <a:lnTo>
                    <a:pt x="53390" y="1204366"/>
                  </a:lnTo>
                  <a:lnTo>
                    <a:pt x="54343" y="1207871"/>
                  </a:lnTo>
                  <a:lnTo>
                    <a:pt x="58089" y="1206614"/>
                  </a:lnTo>
                  <a:lnTo>
                    <a:pt x="64477" y="1207477"/>
                  </a:lnTo>
                  <a:lnTo>
                    <a:pt x="69837" y="1200035"/>
                  </a:lnTo>
                  <a:lnTo>
                    <a:pt x="70015" y="1194168"/>
                  </a:lnTo>
                  <a:close/>
                </a:path>
                <a:path w="247650" h="1245235">
                  <a:moveTo>
                    <a:pt x="85051" y="1209382"/>
                  </a:moveTo>
                  <a:lnTo>
                    <a:pt x="82296" y="1210411"/>
                  </a:lnTo>
                  <a:lnTo>
                    <a:pt x="81076" y="1210754"/>
                  </a:lnTo>
                  <a:lnTo>
                    <a:pt x="80213" y="1211110"/>
                  </a:lnTo>
                  <a:lnTo>
                    <a:pt x="79527" y="1211630"/>
                  </a:lnTo>
                  <a:lnTo>
                    <a:pt x="78663" y="1210411"/>
                  </a:lnTo>
                  <a:lnTo>
                    <a:pt x="77622" y="1211110"/>
                  </a:lnTo>
                  <a:lnTo>
                    <a:pt x="76936" y="1211973"/>
                  </a:lnTo>
                  <a:lnTo>
                    <a:pt x="76415" y="1212659"/>
                  </a:lnTo>
                  <a:lnTo>
                    <a:pt x="76415" y="1213700"/>
                  </a:lnTo>
                  <a:lnTo>
                    <a:pt x="76936" y="1214221"/>
                  </a:lnTo>
                  <a:lnTo>
                    <a:pt x="75374" y="1216126"/>
                  </a:lnTo>
                  <a:lnTo>
                    <a:pt x="79184" y="1220101"/>
                  </a:lnTo>
                  <a:lnTo>
                    <a:pt x="80391" y="1216990"/>
                  </a:lnTo>
                  <a:lnTo>
                    <a:pt x="81076" y="1215605"/>
                  </a:lnTo>
                  <a:lnTo>
                    <a:pt x="83845" y="1215771"/>
                  </a:lnTo>
                  <a:lnTo>
                    <a:pt x="82804" y="1213180"/>
                  </a:lnTo>
                  <a:lnTo>
                    <a:pt x="82638" y="1211973"/>
                  </a:lnTo>
                  <a:lnTo>
                    <a:pt x="85051" y="1209382"/>
                  </a:lnTo>
                  <a:close/>
                </a:path>
                <a:path w="247650" h="1245235">
                  <a:moveTo>
                    <a:pt x="89941" y="1183792"/>
                  </a:moveTo>
                  <a:lnTo>
                    <a:pt x="85229" y="1182065"/>
                  </a:lnTo>
                  <a:lnTo>
                    <a:pt x="83502" y="1181366"/>
                  </a:lnTo>
                  <a:lnTo>
                    <a:pt x="82118" y="1184478"/>
                  </a:lnTo>
                  <a:lnTo>
                    <a:pt x="83324" y="1191221"/>
                  </a:lnTo>
                  <a:lnTo>
                    <a:pt x="74688" y="1188288"/>
                  </a:lnTo>
                  <a:lnTo>
                    <a:pt x="76936" y="1193812"/>
                  </a:lnTo>
                  <a:lnTo>
                    <a:pt x="77279" y="1197444"/>
                  </a:lnTo>
                  <a:lnTo>
                    <a:pt x="86093" y="1202982"/>
                  </a:lnTo>
                  <a:lnTo>
                    <a:pt x="86093" y="1197800"/>
                  </a:lnTo>
                  <a:lnTo>
                    <a:pt x="86639" y="1192949"/>
                  </a:lnTo>
                  <a:lnTo>
                    <a:pt x="89166" y="1187856"/>
                  </a:lnTo>
                  <a:lnTo>
                    <a:pt x="89941" y="1183792"/>
                  </a:lnTo>
                  <a:close/>
                </a:path>
                <a:path w="247650" h="1245235">
                  <a:moveTo>
                    <a:pt x="92278" y="1125258"/>
                  </a:moveTo>
                  <a:lnTo>
                    <a:pt x="88519" y="1124661"/>
                  </a:lnTo>
                  <a:lnTo>
                    <a:pt x="87998" y="1124839"/>
                  </a:lnTo>
                  <a:lnTo>
                    <a:pt x="87820" y="1125867"/>
                  </a:lnTo>
                  <a:lnTo>
                    <a:pt x="88163" y="1127086"/>
                  </a:lnTo>
                  <a:lnTo>
                    <a:pt x="89560" y="1129690"/>
                  </a:lnTo>
                  <a:lnTo>
                    <a:pt x="91782" y="1128014"/>
                  </a:lnTo>
                  <a:lnTo>
                    <a:pt x="92278" y="1125258"/>
                  </a:lnTo>
                  <a:close/>
                </a:path>
                <a:path w="247650" h="1245235">
                  <a:moveTo>
                    <a:pt x="96647" y="1164247"/>
                  </a:moveTo>
                  <a:lnTo>
                    <a:pt x="91795" y="1153528"/>
                  </a:lnTo>
                  <a:lnTo>
                    <a:pt x="87134" y="1159243"/>
                  </a:lnTo>
                  <a:lnTo>
                    <a:pt x="85229" y="1161999"/>
                  </a:lnTo>
                  <a:lnTo>
                    <a:pt x="89547" y="1163218"/>
                  </a:lnTo>
                  <a:lnTo>
                    <a:pt x="91287" y="1164424"/>
                  </a:lnTo>
                  <a:lnTo>
                    <a:pt x="92900" y="1164374"/>
                  </a:lnTo>
                  <a:lnTo>
                    <a:pt x="89547" y="1170647"/>
                  </a:lnTo>
                  <a:lnTo>
                    <a:pt x="94564" y="1170825"/>
                  </a:lnTo>
                  <a:lnTo>
                    <a:pt x="95084" y="1169263"/>
                  </a:lnTo>
                  <a:lnTo>
                    <a:pt x="96647" y="1168057"/>
                  </a:lnTo>
                  <a:lnTo>
                    <a:pt x="96126" y="1166329"/>
                  </a:lnTo>
                  <a:lnTo>
                    <a:pt x="94703" y="1164323"/>
                  </a:lnTo>
                  <a:lnTo>
                    <a:pt x="96647" y="1164247"/>
                  </a:lnTo>
                  <a:close/>
                </a:path>
                <a:path w="247650" h="1245235">
                  <a:moveTo>
                    <a:pt x="96647" y="121018"/>
                  </a:moveTo>
                  <a:lnTo>
                    <a:pt x="90766" y="113411"/>
                  </a:lnTo>
                  <a:lnTo>
                    <a:pt x="88163" y="115150"/>
                  </a:lnTo>
                  <a:lnTo>
                    <a:pt x="87820" y="114973"/>
                  </a:lnTo>
                  <a:lnTo>
                    <a:pt x="87655" y="114795"/>
                  </a:lnTo>
                  <a:lnTo>
                    <a:pt x="87299" y="114973"/>
                  </a:lnTo>
                  <a:lnTo>
                    <a:pt x="83159" y="113245"/>
                  </a:lnTo>
                  <a:lnTo>
                    <a:pt x="81838" y="114973"/>
                  </a:lnTo>
                  <a:lnTo>
                    <a:pt x="81711" y="115150"/>
                  </a:lnTo>
                  <a:lnTo>
                    <a:pt x="77622" y="120510"/>
                  </a:lnTo>
                  <a:lnTo>
                    <a:pt x="78359" y="120853"/>
                  </a:lnTo>
                  <a:lnTo>
                    <a:pt x="82804" y="122923"/>
                  </a:lnTo>
                  <a:lnTo>
                    <a:pt x="79349" y="124650"/>
                  </a:lnTo>
                  <a:lnTo>
                    <a:pt x="82981" y="131229"/>
                  </a:lnTo>
                  <a:lnTo>
                    <a:pt x="79527" y="133985"/>
                  </a:lnTo>
                  <a:lnTo>
                    <a:pt x="76238" y="125349"/>
                  </a:lnTo>
                  <a:lnTo>
                    <a:pt x="74256" y="132778"/>
                  </a:lnTo>
                  <a:lnTo>
                    <a:pt x="74168" y="133121"/>
                  </a:lnTo>
                  <a:lnTo>
                    <a:pt x="73799" y="133985"/>
                  </a:lnTo>
                  <a:lnTo>
                    <a:pt x="72529" y="136931"/>
                  </a:lnTo>
                  <a:lnTo>
                    <a:pt x="72085" y="137972"/>
                  </a:lnTo>
                  <a:lnTo>
                    <a:pt x="72174" y="135724"/>
                  </a:lnTo>
                  <a:lnTo>
                    <a:pt x="72263" y="134683"/>
                  </a:lnTo>
                  <a:lnTo>
                    <a:pt x="70878" y="135724"/>
                  </a:lnTo>
                  <a:lnTo>
                    <a:pt x="70942" y="135343"/>
                  </a:lnTo>
                  <a:lnTo>
                    <a:pt x="71056" y="134683"/>
                  </a:lnTo>
                  <a:lnTo>
                    <a:pt x="67767" y="132092"/>
                  </a:lnTo>
                  <a:lnTo>
                    <a:pt x="68148" y="133985"/>
                  </a:lnTo>
                  <a:lnTo>
                    <a:pt x="68186" y="134162"/>
                  </a:lnTo>
                  <a:lnTo>
                    <a:pt x="68287" y="134683"/>
                  </a:lnTo>
                  <a:lnTo>
                    <a:pt x="66560" y="132956"/>
                  </a:lnTo>
                  <a:lnTo>
                    <a:pt x="64833" y="130187"/>
                  </a:lnTo>
                  <a:lnTo>
                    <a:pt x="62585" y="129844"/>
                  </a:lnTo>
                  <a:lnTo>
                    <a:pt x="65684" y="127254"/>
                  </a:lnTo>
                  <a:lnTo>
                    <a:pt x="64312" y="123659"/>
                  </a:lnTo>
                  <a:lnTo>
                    <a:pt x="61506" y="122212"/>
                  </a:lnTo>
                  <a:lnTo>
                    <a:pt x="60337" y="126034"/>
                  </a:lnTo>
                  <a:lnTo>
                    <a:pt x="60337" y="127596"/>
                  </a:lnTo>
                  <a:lnTo>
                    <a:pt x="62230" y="127939"/>
                  </a:lnTo>
                  <a:lnTo>
                    <a:pt x="62077" y="129844"/>
                  </a:lnTo>
                  <a:lnTo>
                    <a:pt x="62064" y="130009"/>
                  </a:lnTo>
                  <a:lnTo>
                    <a:pt x="61366" y="130009"/>
                  </a:lnTo>
                  <a:lnTo>
                    <a:pt x="61252" y="131495"/>
                  </a:lnTo>
                  <a:lnTo>
                    <a:pt x="61201" y="132092"/>
                  </a:lnTo>
                  <a:lnTo>
                    <a:pt x="60972" y="132778"/>
                  </a:lnTo>
                  <a:lnTo>
                    <a:pt x="60858" y="133121"/>
                  </a:lnTo>
                  <a:lnTo>
                    <a:pt x="59296" y="132778"/>
                  </a:lnTo>
                  <a:lnTo>
                    <a:pt x="59270" y="133121"/>
                  </a:lnTo>
                  <a:lnTo>
                    <a:pt x="59182" y="134683"/>
                  </a:lnTo>
                  <a:lnTo>
                    <a:pt x="59143" y="135724"/>
                  </a:lnTo>
                  <a:lnTo>
                    <a:pt x="59245" y="136588"/>
                  </a:lnTo>
                  <a:lnTo>
                    <a:pt x="59296" y="137096"/>
                  </a:lnTo>
                  <a:lnTo>
                    <a:pt x="56184" y="133121"/>
                  </a:lnTo>
                  <a:lnTo>
                    <a:pt x="56083" y="134162"/>
                  </a:lnTo>
                  <a:lnTo>
                    <a:pt x="55968" y="135343"/>
                  </a:lnTo>
                  <a:lnTo>
                    <a:pt x="55841" y="136588"/>
                  </a:lnTo>
                  <a:lnTo>
                    <a:pt x="55791" y="137096"/>
                  </a:lnTo>
                  <a:lnTo>
                    <a:pt x="55702" y="137972"/>
                  </a:lnTo>
                  <a:lnTo>
                    <a:pt x="55524" y="139700"/>
                  </a:lnTo>
                  <a:lnTo>
                    <a:pt x="55626" y="140728"/>
                  </a:lnTo>
                  <a:lnTo>
                    <a:pt x="55740" y="141249"/>
                  </a:lnTo>
                  <a:lnTo>
                    <a:pt x="55841" y="141770"/>
                  </a:lnTo>
                  <a:lnTo>
                    <a:pt x="55880" y="141947"/>
                  </a:lnTo>
                  <a:lnTo>
                    <a:pt x="55981" y="142455"/>
                  </a:lnTo>
                  <a:lnTo>
                    <a:pt x="56007" y="142633"/>
                  </a:lnTo>
                  <a:lnTo>
                    <a:pt x="55321" y="142455"/>
                  </a:lnTo>
                  <a:lnTo>
                    <a:pt x="55067" y="142633"/>
                  </a:lnTo>
                  <a:lnTo>
                    <a:pt x="54800" y="142811"/>
                  </a:lnTo>
                  <a:lnTo>
                    <a:pt x="54114" y="142811"/>
                  </a:lnTo>
                  <a:lnTo>
                    <a:pt x="54000" y="142633"/>
                  </a:lnTo>
                  <a:lnTo>
                    <a:pt x="53886" y="142455"/>
                  </a:lnTo>
                  <a:lnTo>
                    <a:pt x="53759" y="142290"/>
                  </a:lnTo>
                  <a:lnTo>
                    <a:pt x="53251" y="140906"/>
                  </a:lnTo>
                  <a:lnTo>
                    <a:pt x="52552" y="140728"/>
                  </a:lnTo>
                  <a:lnTo>
                    <a:pt x="50139" y="135724"/>
                  </a:lnTo>
                  <a:lnTo>
                    <a:pt x="50050" y="135547"/>
                  </a:lnTo>
                  <a:lnTo>
                    <a:pt x="49949" y="135343"/>
                  </a:lnTo>
                  <a:lnTo>
                    <a:pt x="46101" y="136588"/>
                  </a:lnTo>
                  <a:lnTo>
                    <a:pt x="45923" y="136588"/>
                  </a:lnTo>
                  <a:lnTo>
                    <a:pt x="44056" y="141249"/>
                  </a:lnTo>
                  <a:lnTo>
                    <a:pt x="44310" y="141592"/>
                  </a:lnTo>
                  <a:lnTo>
                    <a:pt x="45364" y="142811"/>
                  </a:lnTo>
                  <a:lnTo>
                    <a:pt x="48056" y="145923"/>
                  </a:lnTo>
                  <a:lnTo>
                    <a:pt x="47358" y="147650"/>
                  </a:lnTo>
                  <a:lnTo>
                    <a:pt x="47282" y="147815"/>
                  </a:lnTo>
                  <a:lnTo>
                    <a:pt x="45808" y="151447"/>
                  </a:lnTo>
                  <a:lnTo>
                    <a:pt x="46113" y="151803"/>
                  </a:lnTo>
                  <a:lnTo>
                    <a:pt x="49263" y="155422"/>
                  </a:lnTo>
                  <a:lnTo>
                    <a:pt x="54622" y="151803"/>
                  </a:lnTo>
                  <a:lnTo>
                    <a:pt x="54381" y="152311"/>
                  </a:lnTo>
                  <a:lnTo>
                    <a:pt x="54063" y="153009"/>
                  </a:lnTo>
                  <a:lnTo>
                    <a:pt x="54000" y="153136"/>
                  </a:lnTo>
                  <a:lnTo>
                    <a:pt x="53898" y="153352"/>
                  </a:lnTo>
                  <a:lnTo>
                    <a:pt x="52031" y="157327"/>
                  </a:lnTo>
                  <a:lnTo>
                    <a:pt x="60502" y="161302"/>
                  </a:lnTo>
                  <a:lnTo>
                    <a:pt x="60452" y="160096"/>
                  </a:lnTo>
                  <a:lnTo>
                    <a:pt x="60375" y="158191"/>
                  </a:lnTo>
                  <a:lnTo>
                    <a:pt x="60248" y="155422"/>
                  </a:lnTo>
                  <a:lnTo>
                    <a:pt x="60159" y="153352"/>
                  </a:lnTo>
                  <a:lnTo>
                    <a:pt x="61366" y="157848"/>
                  </a:lnTo>
                  <a:lnTo>
                    <a:pt x="68287" y="158191"/>
                  </a:lnTo>
                  <a:lnTo>
                    <a:pt x="68237" y="157327"/>
                  </a:lnTo>
                  <a:lnTo>
                    <a:pt x="68122" y="155422"/>
                  </a:lnTo>
                  <a:lnTo>
                    <a:pt x="68059" y="154216"/>
                  </a:lnTo>
                  <a:lnTo>
                    <a:pt x="67945" y="152311"/>
                  </a:lnTo>
                  <a:lnTo>
                    <a:pt x="70878" y="160096"/>
                  </a:lnTo>
                  <a:lnTo>
                    <a:pt x="73342" y="153352"/>
                  </a:lnTo>
                  <a:lnTo>
                    <a:pt x="73469" y="153009"/>
                  </a:lnTo>
                  <a:lnTo>
                    <a:pt x="70535" y="151803"/>
                  </a:lnTo>
                  <a:lnTo>
                    <a:pt x="69151" y="151447"/>
                  </a:lnTo>
                  <a:lnTo>
                    <a:pt x="70726" y="147993"/>
                  </a:lnTo>
                  <a:lnTo>
                    <a:pt x="70802" y="147815"/>
                  </a:lnTo>
                  <a:lnTo>
                    <a:pt x="70878" y="147650"/>
                  </a:lnTo>
                  <a:lnTo>
                    <a:pt x="69151" y="146265"/>
                  </a:lnTo>
                  <a:lnTo>
                    <a:pt x="68630" y="144716"/>
                  </a:lnTo>
                  <a:lnTo>
                    <a:pt x="66725" y="145923"/>
                  </a:lnTo>
                  <a:lnTo>
                    <a:pt x="66179" y="144538"/>
                  </a:lnTo>
                  <a:lnTo>
                    <a:pt x="66128" y="144399"/>
                  </a:lnTo>
                  <a:lnTo>
                    <a:pt x="65786" y="144538"/>
                  </a:lnTo>
                  <a:lnTo>
                    <a:pt x="65024" y="145923"/>
                  </a:lnTo>
                  <a:lnTo>
                    <a:pt x="64058" y="147650"/>
                  </a:lnTo>
                  <a:lnTo>
                    <a:pt x="63969" y="147815"/>
                  </a:lnTo>
                  <a:lnTo>
                    <a:pt x="63271" y="147815"/>
                  </a:lnTo>
                  <a:lnTo>
                    <a:pt x="63550" y="146265"/>
                  </a:lnTo>
                  <a:lnTo>
                    <a:pt x="63614" y="145923"/>
                  </a:lnTo>
                  <a:lnTo>
                    <a:pt x="62928" y="143675"/>
                  </a:lnTo>
                  <a:lnTo>
                    <a:pt x="62826" y="143154"/>
                  </a:lnTo>
                  <a:lnTo>
                    <a:pt x="62750" y="142811"/>
                  </a:lnTo>
                  <a:lnTo>
                    <a:pt x="62687" y="142455"/>
                  </a:lnTo>
                  <a:lnTo>
                    <a:pt x="62585" y="141947"/>
                  </a:lnTo>
                  <a:lnTo>
                    <a:pt x="63449" y="141947"/>
                  </a:lnTo>
                  <a:lnTo>
                    <a:pt x="64135" y="142113"/>
                  </a:lnTo>
                  <a:lnTo>
                    <a:pt x="64833" y="141947"/>
                  </a:lnTo>
                  <a:lnTo>
                    <a:pt x="64719" y="142455"/>
                  </a:lnTo>
                  <a:lnTo>
                    <a:pt x="64643" y="142811"/>
                  </a:lnTo>
                  <a:lnTo>
                    <a:pt x="64579" y="143154"/>
                  </a:lnTo>
                  <a:lnTo>
                    <a:pt x="64465" y="143675"/>
                  </a:lnTo>
                  <a:lnTo>
                    <a:pt x="64350" y="144195"/>
                  </a:lnTo>
                  <a:lnTo>
                    <a:pt x="64287" y="144538"/>
                  </a:lnTo>
                  <a:lnTo>
                    <a:pt x="64173" y="145059"/>
                  </a:lnTo>
                  <a:lnTo>
                    <a:pt x="64135" y="145224"/>
                  </a:lnTo>
                  <a:lnTo>
                    <a:pt x="65709" y="144538"/>
                  </a:lnTo>
                  <a:lnTo>
                    <a:pt x="66128" y="144399"/>
                  </a:lnTo>
                  <a:lnTo>
                    <a:pt x="68287" y="143497"/>
                  </a:lnTo>
                  <a:lnTo>
                    <a:pt x="70015" y="143154"/>
                  </a:lnTo>
                  <a:lnTo>
                    <a:pt x="70192" y="142811"/>
                  </a:lnTo>
                  <a:lnTo>
                    <a:pt x="71742" y="143497"/>
                  </a:lnTo>
                  <a:lnTo>
                    <a:pt x="71856" y="142290"/>
                  </a:lnTo>
                  <a:lnTo>
                    <a:pt x="71983" y="141249"/>
                  </a:lnTo>
                  <a:lnTo>
                    <a:pt x="72072" y="140728"/>
                  </a:lnTo>
                  <a:lnTo>
                    <a:pt x="72199" y="140042"/>
                  </a:lnTo>
                  <a:lnTo>
                    <a:pt x="72263" y="139700"/>
                  </a:lnTo>
                  <a:lnTo>
                    <a:pt x="74358" y="140563"/>
                  </a:lnTo>
                  <a:lnTo>
                    <a:pt x="77279" y="141770"/>
                  </a:lnTo>
                  <a:lnTo>
                    <a:pt x="75196" y="145059"/>
                  </a:lnTo>
                  <a:lnTo>
                    <a:pt x="78143" y="148856"/>
                  </a:lnTo>
                  <a:lnTo>
                    <a:pt x="78257" y="151447"/>
                  </a:lnTo>
                  <a:lnTo>
                    <a:pt x="78384" y="154216"/>
                  </a:lnTo>
                  <a:lnTo>
                    <a:pt x="81254" y="155422"/>
                  </a:lnTo>
                  <a:lnTo>
                    <a:pt x="83731" y="153136"/>
                  </a:lnTo>
                  <a:lnTo>
                    <a:pt x="82804" y="147993"/>
                  </a:lnTo>
                  <a:lnTo>
                    <a:pt x="84696" y="146265"/>
                  </a:lnTo>
                  <a:lnTo>
                    <a:pt x="84569" y="143154"/>
                  </a:lnTo>
                  <a:lnTo>
                    <a:pt x="84480" y="142290"/>
                  </a:lnTo>
                  <a:lnTo>
                    <a:pt x="84366" y="141249"/>
                  </a:lnTo>
                  <a:lnTo>
                    <a:pt x="85750" y="140563"/>
                  </a:lnTo>
                  <a:lnTo>
                    <a:pt x="88519" y="143154"/>
                  </a:lnTo>
                  <a:lnTo>
                    <a:pt x="88620" y="141592"/>
                  </a:lnTo>
                  <a:lnTo>
                    <a:pt x="88734" y="139700"/>
                  </a:lnTo>
                  <a:lnTo>
                    <a:pt x="88849" y="137972"/>
                  </a:lnTo>
                  <a:lnTo>
                    <a:pt x="88912" y="136931"/>
                  </a:lnTo>
                  <a:lnTo>
                    <a:pt x="89039" y="135026"/>
                  </a:lnTo>
                  <a:lnTo>
                    <a:pt x="85750" y="136931"/>
                  </a:lnTo>
                  <a:lnTo>
                    <a:pt x="85636" y="135724"/>
                  </a:lnTo>
                  <a:lnTo>
                    <a:pt x="85572" y="135026"/>
                  </a:lnTo>
                  <a:lnTo>
                    <a:pt x="82804" y="134162"/>
                  </a:lnTo>
                  <a:lnTo>
                    <a:pt x="84404" y="131495"/>
                  </a:lnTo>
                  <a:lnTo>
                    <a:pt x="87972" y="131495"/>
                  </a:lnTo>
                  <a:lnTo>
                    <a:pt x="88417" y="127939"/>
                  </a:lnTo>
                  <a:lnTo>
                    <a:pt x="88455" y="127596"/>
                  </a:lnTo>
                  <a:lnTo>
                    <a:pt x="88569" y="123063"/>
                  </a:lnTo>
                  <a:lnTo>
                    <a:pt x="91109" y="120853"/>
                  </a:lnTo>
                  <a:lnTo>
                    <a:pt x="96647" y="121018"/>
                  </a:lnTo>
                  <a:close/>
                </a:path>
                <a:path w="247650" h="1245235">
                  <a:moveTo>
                    <a:pt x="97155" y="1090422"/>
                  </a:moveTo>
                  <a:lnTo>
                    <a:pt x="96812" y="1088529"/>
                  </a:lnTo>
                  <a:lnTo>
                    <a:pt x="94907" y="1089050"/>
                  </a:lnTo>
                  <a:lnTo>
                    <a:pt x="93700" y="1088351"/>
                  </a:lnTo>
                  <a:lnTo>
                    <a:pt x="92494" y="1091641"/>
                  </a:lnTo>
                  <a:lnTo>
                    <a:pt x="96469" y="1095273"/>
                  </a:lnTo>
                  <a:lnTo>
                    <a:pt x="97155" y="1090422"/>
                  </a:lnTo>
                  <a:close/>
                </a:path>
                <a:path w="247650" h="1245235">
                  <a:moveTo>
                    <a:pt x="98374" y="1179118"/>
                  </a:moveTo>
                  <a:lnTo>
                    <a:pt x="97510" y="1178598"/>
                  </a:lnTo>
                  <a:lnTo>
                    <a:pt x="96647" y="1178255"/>
                  </a:lnTo>
                  <a:lnTo>
                    <a:pt x="95770" y="1177734"/>
                  </a:lnTo>
                  <a:lnTo>
                    <a:pt x="95262" y="1179296"/>
                  </a:lnTo>
                  <a:lnTo>
                    <a:pt x="93700" y="1180503"/>
                  </a:lnTo>
                  <a:lnTo>
                    <a:pt x="94399" y="1182408"/>
                  </a:lnTo>
                  <a:lnTo>
                    <a:pt x="95948" y="1184821"/>
                  </a:lnTo>
                  <a:lnTo>
                    <a:pt x="98374" y="1180846"/>
                  </a:lnTo>
                  <a:lnTo>
                    <a:pt x="98374" y="1179118"/>
                  </a:lnTo>
                  <a:close/>
                </a:path>
                <a:path w="247650" h="1245235">
                  <a:moveTo>
                    <a:pt x="100101" y="68630"/>
                  </a:moveTo>
                  <a:lnTo>
                    <a:pt x="98196" y="68287"/>
                  </a:lnTo>
                  <a:lnTo>
                    <a:pt x="95770" y="65354"/>
                  </a:lnTo>
                  <a:lnTo>
                    <a:pt x="96291" y="71056"/>
                  </a:lnTo>
                  <a:lnTo>
                    <a:pt x="97510" y="71056"/>
                  </a:lnTo>
                  <a:lnTo>
                    <a:pt x="99580" y="73304"/>
                  </a:lnTo>
                  <a:lnTo>
                    <a:pt x="100101" y="68630"/>
                  </a:lnTo>
                  <a:close/>
                </a:path>
                <a:path w="247650" h="1245235">
                  <a:moveTo>
                    <a:pt x="100266" y="1201775"/>
                  </a:moveTo>
                  <a:lnTo>
                    <a:pt x="99758" y="1199527"/>
                  </a:lnTo>
                  <a:lnTo>
                    <a:pt x="95161" y="1195895"/>
                  </a:lnTo>
                  <a:lnTo>
                    <a:pt x="91694" y="1200238"/>
                  </a:lnTo>
                  <a:lnTo>
                    <a:pt x="91948" y="1206157"/>
                  </a:lnTo>
                  <a:lnTo>
                    <a:pt x="98539" y="1207300"/>
                  </a:lnTo>
                  <a:lnTo>
                    <a:pt x="99402" y="1206779"/>
                  </a:lnTo>
                  <a:lnTo>
                    <a:pt x="100266" y="1201775"/>
                  </a:lnTo>
                  <a:close/>
                </a:path>
                <a:path w="247650" h="1245235">
                  <a:moveTo>
                    <a:pt x="102692" y="1188453"/>
                  </a:moveTo>
                  <a:lnTo>
                    <a:pt x="102514" y="1183093"/>
                  </a:lnTo>
                  <a:lnTo>
                    <a:pt x="100101" y="1183271"/>
                  </a:lnTo>
                  <a:lnTo>
                    <a:pt x="97510" y="1183614"/>
                  </a:lnTo>
                  <a:lnTo>
                    <a:pt x="97853" y="1188631"/>
                  </a:lnTo>
                  <a:lnTo>
                    <a:pt x="100266" y="1188631"/>
                  </a:lnTo>
                  <a:lnTo>
                    <a:pt x="102692" y="1188453"/>
                  </a:lnTo>
                  <a:close/>
                </a:path>
                <a:path w="247650" h="1245235">
                  <a:moveTo>
                    <a:pt x="102958" y="84213"/>
                  </a:moveTo>
                  <a:lnTo>
                    <a:pt x="100380" y="81305"/>
                  </a:lnTo>
                  <a:lnTo>
                    <a:pt x="96278" y="82219"/>
                  </a:lnTo>
                  <a:lnTo>
                    <a:pt x="93357" y="87998"/>
                  </a:lnTo>
                  <a:lnTo>
                    <a:pt x="90246" y="90424"/>
                  </a:lnTo>
                  <a:lnTo>
                    <a:pt x="92494" y="91630"/>
                  </a:lnTo>
                  <a:lnTo>
                    <a:pt x="94576" y="97269"/>
                  </a:lnTo>
                  <a:lnTo>
                    <a:pt x="97091" y="97828"/>
                  </a:lnTo>
                  <a:lnTo>
                    <a:pt x="99517" y="94869"/>
                  </a:lnTo>
                  <a:lnTo>
                    <a:pt x="101307" y="89903"/>
                  </a:lnTo>
                  <a:lnTo>
                    <a:pt x="102958" y="84213"/>
                  </a:lnTo>
                  <a:close/>
                </a:path>
                <a:path w="247650" h="1245235">
                  <a:moveTo>
                    <a:pt x="103035" y="1144549"/>
                  </a:moveTo>
                  <a:lnTo>
                    <a:pt x="97510" y="1145578"/>
                  </a:lnTo>
                  <a:lnTo>
                    <a:pt x="96469" y="1143508"/>
                  </a:lnTo>
                  <a:lnTo>
                    <a:pt x="94742" y="1145133"/>
                  </a:lnTo>
                  <a:lnTo>
                    <a:pt x="96926" y="1139177"/>
                  </a:lnTo>
                  <a:lnTo>
                    <a:pt x="99923" y="1138491"/>
                  </a:lnTo>
                  <a:lnTo>
                    <a:pt x="98894" y="1132446"/>
                  </a:lnTo>
                  <a:lnTo>
                    <a:pt x="96812" y="1128458"/>
                  </a:lnTo>
                  <a:lnTo>
                    <a:pt x="89903" y="1130020"/>
                  </a:lnTo>
                  <a:lnTo>
                    <a:pt x="90932" y="1135380"/>
                  </a:lnTo>
                  <a:lnTo>
                    <a:pt x="92748" y="1139482"/>
                  </a:lnTo>
                  <a:lnTo>
                    <a:pt x="90766" y="1139698"/>
                  </a:lnTo>
                  <a:lnTo>
                    <a:pt x="90411" y="1140917"/>
                  </a:lnTo>
                  <a:lnTo>
                    <a:pt x="89725" y="1142987"/>
                  </a:lnTo>
                  <a:lnTo>
                    <a:pt x="94005" y="1145844"/>
                  </a:lnTo>
                  <a:lnTo>
                    <a:pt x="93179" y="1146619"/>
                  </a:lnTo>
                  <a:lnTo>
                    <a:pt x="94399" y="1149553"/>
                  </a:lnTo>
                  <a:lnTo>
                    <a:pt x="98539" y="1149032"/>
                  </a:lnTo>
                  <a:lnTo>
                    <a:pt x="100266" y="1150594"/>
                  </a:lnTo>
                  <a:lnTo>
                    <a:pt x="101130" y="1148003"/>
                  </a:lnTo>
                  <a:lnTo>
                    <a:pt x="102006" y="1146619"/>
                  </a:lnTo>
                  <a:lnTo>
                    <a:pt x="103035" y="1144549"/>
                  </a:lnTo>
                  <a:close/>
                </a:path>
                <a:path w="247650" h="1245235">
                  <a:moveTo>
                    <a:pt x="106667" y="1164767"/>
                  </a:moveTo>
                  <a:lnTo>
                    <a:pt x="101130" y="1161834"/>
                  </a:lnTo>
                  <a:lnTo>
                    <a:pt x="99758" y="1167879"/>
                  </a:lnTo>
                  <a:lnTo>
                    <a:pt x="99580" y="1168400"/>
                  </a:lnTo>
                  <a:lnTo>
                    <a:pt x="103035" y="1169606"/>
                  </a:lnTo>
                  <a:lnTo>
                    <a:pt x="103555" y="1169098"/>
                  </a:lnTo>
                  <a:lnTo>
                    <a:pt x="106667" y="1164767"/>
                  </a:lnTo>
                  <a:close/>
                </a:path>
                <a:path w="247650" h="1245235">
                  <a:moveTo>
                    <a:pt x="112369" y="1154912"/>
                  </a:moveTo>
                  <a:lnTo>
                    <a:pt x="111340" y="1153020"/>
                  </a:lnTo>
                  <a:lnTo>
                    <a:pt x="107188" y="1152156"/>
                  </a:lnTo>
                  <a:lnTo>
                    <a:pt x="107530" y="1155090"/>
                  </a:lnTo>
                  <a:lnTo>
                    <a:pt x="107188" y="1160106"/>
                  </a:lnTo>
                  <a:lnTo>
                    <a:pt x="111163" y="1158201"/>
                  </a:lnTo>
                  <a:lnTo>
                    <a:pt x="112369" y="1154912"/>
                  </a:lnTo>
                  <a:close/>
                </a:path>
                <a:path w="247650" h="1245235">
                  <a:moveTo>
                    <a:pt x="112547" y="1181709"/>
                  </a:moveTo>
                  <a:lnTo>
                    <a:pt x="112369" y="1176185"/>
                  </a:lnTo>
                  <a:lnTo>
                    <a:pt x="108394" y="1176528"/>
                  </a:lnTo>
                  <a:lnTo>
                    <a:pt x="104076" y="1178953"/>
                  </a:lnTo>
                  <a:lnTo>
                    <a:pt x="105460" y="1183093"/>
                  </a:lnTo>
                  <a:lnTo>
                    <a:pt x="109778" y="1182585"/>
                  </a:lnTo>
                  <a:lnTo>
                    <a:pt x="112547" y="1181709"/>
                  </a:lnTo>
                  <a:close/>
                </a:path>
                <a:path w="247650" h="1245235">
                  <a:moveTo>
                    <a:pt x="122745" y="38379"/>
                  </a:moveTo>
                  <a:lnTo>
                    <a:pt x="118084" y="40284"/>
                  </a:lnTo>
                  <a:lnTo>
                    <a:pt x="116179" y="40106"/>
                  </a:lnTo>
                  <a:lnTo>
                    <a:pt x="114274" y="42011"/>
                  </a:lnTo>
                  <a:lnTo>
                    <a:pt x="116522" y="43916"/>
                  </a:lnTo>
                  <a:lnTo>
                    <a:pt x="119811" y="47548"/>
                  </a:lnTo>
                  <a:lnTo>
                    <a:pt x="122745" y="38379"/>
                  </a:lnTo>
                  <a:close/>
                </a:path>
                <a:path w="247650" h="1245235">
                  <a:moveTo>
                    <a:pt x="124307" y="56362"/>
                  </a:moveTo>
                  <a:lnTo>
                    <a:pt x="123786" y="53936"/>
                  </a:lnTo>
                  <a:lnTo>
                    <a:pt x="123088" y="53771"/>
                  </a:lnTo>
                  <a:lnTo>
                    <a:pt x="119468" y="57569"/>
                  </a:lnTo>
                  <a:lnTo>
                    <a:pt x="120497" y="58788"/>
                  </a:lnTo>
                  <a:lnTo>
                    <a:pt x="122745" y="58267"/>
                  </a:lnTo>
                  <a:lnTo>
                    <a:pt x="124307" y="56362"/>
                  </a:lnTo>
                  <a:close/>
                </a:path>
                <a:path w="247650" h="1245235">
                  <a:moveTo>
                    <a:pt x="126898" y="39420"/>
                  </a:moveTo>
                  <a:lnTo>
                    <a:pt x="126555" y="38379"/>
                  </a:lnTo>
                  <a:lnTo>
                    <a:pt x="126034" y="38557"/>
                  </a:lnTo>
                  <a:lnTo>
                    <a:pt x="126199" y="38900"/>
                  </a:lnTo>
                  <a:lnTo>
                    <a:pt x="126199" y="39763"/>
                  </a:lnTo>
                  <a:lnTo>
                    <a:pt x="126898" y="39420"/>
                  </a:lnTo>
                  <a:close/>
                </a:path>
                <a:path w="247650" h="1245235">
                  <a:moveTo>
                    <a:pt x="133642" y="80391"/>
                  </a:moveTo>
                  <a:lnTo>
                    <a:pt x="131216" y="80568"/>
                  </a:lnTo>
                  <a:lnTo>
                    <a:pt x="129667" y="81089"/>
                  </a:lnTo>
                  <a:lnTo>
                    <a:pt x="128803" y="84886"/>
                  </a:lnTo>
                  <a:lnTo>
                    <a:pt x="131216" y="84721"/>
                  </a:lnTo>
                  <a:lnTo>
                    <a:pt x="132778" y="84366"/>
                  </a:lnTo>
                  <a:lnTo>
                    <a:pt x="133642" y="80391"/>
                  </a:lnTo>
                  <a:close/>
                </a:path>
                <a:path w="247650" h="1245235">
                  <a:moveTo>
                    <a:pt x="135369" y="43053"/>
                  </a:moveTo>
                  <a:lnTo>
                    <a:pt x="132600" y="40805"/>
                  </a:lnTo>
                  <a:lnTo>
                    <a:pt x="131216" y="39585"/>
                  </a:lnTo>
                  <a:lnTo>
                    <a:pt x="128625" y="47028"/>
                  </a:lnTo>
                  <a:lnTo>
                    <a:pt x="130530" y="46329"/>
                  </a:lnTo>
                  <a:lnTo>
                    <a:pt x="131559" y="44780"/>
                  </a:lnTo>
                  <a:lnTo>
                    <a:pt x="135369" y="43053"/>
                  </a:lnTo>
                  <a:close/>
                </a:path>
                <a:path w="247650" h="1245235">
                  <a:moveTo>
                    <a:pt x="137096" y="72440"/>
                  </a:moveTo>
                  <a:lnTo>
                    <a:pt x="132600" y="67767"/>
                  </a:lnTo>
                  <a:lnTo>
                    <a:pt x="131762" y="69430"/>
                  </a:lnTo>
                  <a:lnTo>
                    <a:pt x="123952" y="62242"/>
                  </a:lnTo>
                  <a:lnTo>
                    <a:pt x="118770" y="63449"/>
                  </a:lnTo>
                  <a:lnTo>
                    <a:pt x="117221" y="65354"/>
                  </a:lnTo>
                  <a:lnTo>
                    <a:pt x="122580" y="75031"/>
                  </a:lnTo>
                  <a:lnTo>
                    <a:pt x="124993" y="74345"/>
                  </a:lnTo>
                  <a:lnTo>
                    <a:pt x="130937" y="71107"/>
                  </a:lnTo>
                  <a:lnTo>
                    <a:pt x="130530" y="71920"/>
                  </a:lnTo>
                  <a:lnTo>
                    <a:pt x="128447" y="74866"/>
                  </a:lnTo>
                  <a:lnTo>
                    <a:pt x="134162" y="77279"/>
                  </a:lnTo>
                  <a:lnTo>
                    <a:pt x="135712" y="75730"/>
                  </a:lnTo>
                  <a:lnTo>
                    <a:pt x="137096" y="72440"/>
                  </a:lnTo>
                  <a:close/>
                </a:path>
                <a:path w="247650" h="1245235">
                  <a:moveTo>
                    <a:pt x="137096" y="57404"/>
                  </a:moveTo>
                  <a:lnTo>
                    <a:pt x="136410" y="54978"/>
                  </a:lnTo>
                  <a:lnTo>
                    <a:pt x="136575" y="52908"/>
                  </a:lnTo>
                  <a:lnTo>
                    <a:pt x="132778" y="52730"/>
                  </a:lnTo>
                  <a:lnTo>
                    <a:pt x="132257" y="51346"/>
                  </a:lnTo>
                  <a:lnTo>
                    <a:pt x="130530" y="51689"/>
                  </a:lnTo>
                  <a:lnTo>
                    <a:pt x="129667" y="52044"/>
                  </a:lnTo>
                  <a:lnTo>
                    <a:pt x="129781" y="56794"/>
                  </a:lnTo>
                  <a:lnTo>
                    <a:pt x="131635" y="60490"/>
                  </a:lnTo>
                  <a:lnTo>
                    <a:pt x="134353" y="61302"/>
                  </a:lnTo>
                  <a:lnTo>
                    <a:pt x="137096" y="57404"/>
                  </a:lnTo>
                  <a:close/>
                </a:path>
                <a:path w="247650" h="1245235">
                  <a:moveTo>
                    <a:pt x="140042" y="1054633"/>
                  </a:moveTo>
                  <a:lnTo>
                    <a:pt x="135712" y="1056017"/>
                  </a:lnTo>
                  <a:lnTo>
                    <a:pt x="129489" y="1057579"/>
                  </a:lnTo>
                  <a:lnTo>
                    <a:pt x="127939" y="1064666"/>
                  </a:lnTo>
                  <a:lnTo>
                    <a:pt x="135712" y="1063117"/>
                  </a:lnTo>
                  <a:lnTo>
                    <a:pt x="139865" y="1063802"/>
                  </a:lnTo>
                  <a:lnTo>
                    <a:pt x="140042" y="1054633"/>
                  </a:lnTo>
                  <a:close/>
                </a:path>
                <a:path w="247650" h="1245235">
                  <a:moveTo>
                    <a:pt x="160134" y="1000607"/>
                  </a:moveTo>
                  <a:lnTo>
                    <a:pt x="159956" y="997216"/>
                  </a:lnTo>
                  <a:lnTo>
                    <a:pt x="155422" y="997064"/>
                  </a:lnTo>
                  <a:lnTo>
                    <a:pt x="153695" y="997927"/>
                  </a:lnTo>
                  <a:lnTo>
                    <a:pt x="153695" y="998969"/>
                  </a:lnTo>
                  <a:lnTo>
                    <a:pt x="154216" y="1000518"/>
                  </a:lnTo>
                  <a:lnTo>
                    <a:pt x="157657" y="1003096"/>
                  </a:lnTo>
                  <a:lnTo>
                    <a:pt x="160134" y="1000607"/>
                  </a:lnTo>
                  <a:close/>
                </a:path>
                <a:path w="247650" h="1245235">
                  <a:moveTo>
                    <a:pt x="169773" y="53936"/>
                  </a:moveTo>
                  <a:lnTo>
                    <a:pt x="162864" y="52044"/>
                  </a:lnTo>
                  <a:lnTo>
                    <a:pt x="165455" y="57912"/>
                  </a:lnTo>
                  <a:lnTo>
                    <a:pt x="159575" y="60159"/>
                  </a:lnTo>
                  <a:lnTo>
                    <a:pt x="169252" y="64833"/>
                  </a:lnTo>
                  <a:lnTo>
                    <a:pt x="167005" y="58788"/>
                  </a:lnTo>
                  <a:lnTo>
                    <a:pt x="169773" y="53936"/>
                  </a:lnTo>
                  <a:close/>
                </a:path>
                <a:path w="247650" h="1245235">
                  <a:moveTo>
                    <a:pt x="175831" y="34925"/>
                  </a:moveTo>
                  <a:lnTo>
                    <a:pt x="174269" y="34226"/>
                  </a:lnTo>
                  <a:lnTo>
                    <a:pt x="173405" y="33540"/>
                  </a:lnTo>
                  <a:lnTo>
                    <a:pt x="171157" y="34747"/>
                  </a:lnTo>
                  <a:lnTo>
                    <a:pt x="173405" y="38036"/>
                  </a:lnTo>
                  <a:lnTo>
                    <a:pt x="175475" y="36131"/>
                  </a:lnTo>
                  <a:lnTo>
                    <a:pt x="175831" y="34925"/>
                  </a:lnTo>
                  <a:close/>
                </a:path>
                <a:path w="247650" h="1245235">
                  <a:moveTo>
                    <a:pt x="177038" y="19532"/>
                  </a:moveTo>
                  <a:lnTo>
                    <a:pt x="176174" y="18503"/>
                  </a:lnTo>
                  <a:lnTo>
                    <a:pt x="175310" y="16941"/>
                  </a:lnTo>
                  <a:lnTo>
                    <a:pt x="174790" y="18503"/>
                  </a:lnTo>
                  <a:lnTo>
                    <a:pt x="175475" y="19367"/>
                  </a:lnTo>
                  <a:lnTo>
                    <a:pt x="176517" y="20916"/>
                  </a:lnTo>
                  <a:lnTo>
                    <a:pt x="177038" y="19532"/>
                  </a:lnTo>
                  <a:close/>
                </a:path>
                <a:path w="247650" h="1245235">
                  <a:moveTo>
                    <a:pt x="177380" y="53771"/>
                  </a:moveTo>
                  <a:lnTo>
                    <a:pt x="173926" y="52044"/>
                  </a:lnTo>
                  <a:lnTo>
                    <a:pt x="170916" y="51930"/>
                  </a:lnTo>
                  <a:lnTo>
                    <a:pt x="169672" y="56362"/>
                  </a:lnTo>
                  <a:lnTo>
                    <a:pt x="170599" y="61569"/>
                  </a:lnTo>
                  <a:lnTo>
                    <a:pt x="174091" y="63792"/>
                  </a:lnTo>
                  <a:lnTo>
                    <a:pt x="175653" y="63271"/>
                  </a:lnTo>
                  <a:lnTo>
                    <a:pt x="177380" y="53771"/>
                  </a:lnTo>
                  <a:close/>
                </a:path>
                <a:path w="247650" h="1245235">
                  <a:moveTo>
                    <a:pt x="179451" y="86448"/>
                  </a:moveTo>
                  <a:lnTo>
                    <a:pt x="179108" y="85750"/>
                  </a:lnTo>
                  <a:lnTo>
                    <a:pt x="178943" y="85064"/>
                  </a:lnTo>
                  <a:lnTo>
                    <a:pt x="178587" y="84543"/>
                  </a:lnTo>
                  <a:lnTo>
                    <a:pt x="175475" y="80225"/>
                  </a:lnTo>
                  <a:lnTo>
                    <a:pt x="175133" y="87998"/>
                  </a:lnTo>
                  <a:lnTo>
                    <a:pt x="179451" y="86448"/>
                  </a:lnTo>
                  <a:close/>
                </a:path>
                <a:path w="247650" h="1245235">
                  <a:moveTo>
                    <a:pt x="181533" y="1014183"/>
                  </a:moveTo>
                  <a:lnTo>
                    <a:pt x="179806" y="1013663"/>
                  </a:lnTo>
                  <a:lnTo>
                    <a:pt x="177723" y="1014704"/>
                  </a:lnTo>
                  <a:lnTo>
                    <a:pt x="178587" y="1016596"/>
                  </a:lnTo>
                  <a:lnTo>
                    <a:pt x="178765" y="1017117"/>
                  </a:lnTo>
                  <a:lnTo>
                    <a:pt x="179108" y="1017295"/>
                  </a:lnTo>
                  <a:lnTo>
                    <a:pt x="179628" y="1017638"/>
                  </a:lnTo>
                  <a:lnTo>
                    <a:pt x="180149" y="1016431"/>
                  </a:lnTo>
                  <a:lnTo>
                    <a:pt x="180835" y="1015390"/>
                  </a:lnTo>
                  <a:lnTo>
                    <a:pt x="181533" y="1014183"/>
                  </a:lnTo>
                  <a:close/>
                </a:path>
                <a:path w="247650" h="1245235">
                  <a:moveTo>
                    <a:pt x="183578" y="66789"/>
                  </a:moveTo>
                  <a:lnTo>
                    <a:pt x="177380" y="64147"/>
                  </a:lnTo>
                  <a:lnTo>
                    <a:pt x="176860" y="64147"/>
                  </a:lnTo>
                  <a:lnTo>
                    <a:pt x="177673" y="76174"/>
                  </a:lnTo>
                  <a:lnTo>
                    <a:pt x="181787" y="73926"/>
                  </a:lnTo>
                  <a:lnTo>
                    <a:pt x="183578" y="66789"/>
                  </a:lnTo>
                  <a:close/>
                </a:path>
                <a:path w="247650" h="1245235">
                  <a:moveTo>
                    <a:pt x="188963" y="114973"/>
                  </a:moveTo>
                  <a:lnTo>
                    <a:pt x="186550" y="113766"/>
                  </a:lnTo>
                  <a:lnTo>
                    <a:pt x="186029" y="114973"/>
                  </a:lnTo>
                  <a:lnTo>
                    <a:pt x="186715" y="115493"/>
                  </a:lnTo>
                  <a:lnTo>
                    <a:pt x="187579" y="115836"/>
                  </a:lnTo>
                  <a:lnTo>
                    <a:pt x="188099" y="116014"/>
                  </a:lnTo>
                  <a:lnTo>
                    <a:pt x="188620" y="115836"/>
                  </a:lnTo>
                  <a:lnTo>
                    <a:pt x="188963" y="114973"/>
                  </a:lnTo>
                  <a:close/>
                </a:path>
                <a:path w="247650" h="1245235">
                  <a:moveTo>
                    <a:pt x="190868" y="965771"/>
                  </a:moveTo>
                  <a:lnTo>
                    <a:pt x="189484" y="959726"/>
                  </a:lnTo>
                  <a:lnTo>
                    <a:pt x="190169" y="958342"/>
                  </a:lnTo>
                  <a:lnTo>
                    <a:pt x="183438" y="959370"/>
                  </a:lnTo>
                  <a:lnTo>
                    <a:pt x="181698" y="964806"/>
                  </a:lnTo>
                  <a:lnTo>
                    <a:pt x="184099" y="969835"/>
                  </a:lnTo>
                  <a:lnTo>
                    <a:pt x="188023" y="971245"/>
                  </a:lnTo>
                  <a:lnTo>
                    <a:pt x="190868" y="965771"/>
                  </a:lnTo>
                  <a:close/>
                </a:path>
                <a:path w="247650" h="1245235">
                  <a:moveTo>
                    <a:pt x="196570" y="947788"/>
                  </a:moveTo>
                  <a:lnTo>
                    <a:pt x="195707" y="945718"/>
                  </a:lnTo>
                  <a:lnTo>
                    <a:pt x="192074" y="949515"/>
                  </a:lnTo>
                  <a:lnTo>
                    <a:pt x="188442" y="953147"/>
                  </a:lnTo>
                  <a:lnTo>
                    <a:pt x="184988" y="956957"/>
                  </a:lnTo>
                  <a:lnTo>
                    <a:pt x="188620" y="955916"/>
                  </a:lnTo>
                  <a:lnTo>
                    <a:pt x="193802" y="955573"/>
                  </a:lnTo>
                  <a:lnTo>
                    <a:pt x="196049" y="952627"/>
                  </a:lnTo>
                  <a:lnTo>
                    <a:pt x="196227" y="950391"/>
                  </a:lnTo>
                  <a:lnTo>
                    <a:pt x="196570" y="947788"/>
                  </a:lnTo>
                  <a:close/>
                </a:path>
                <a:path w="247650" h="1245235">
                  <a:moveTo>
                    <a:pt x="204355" y="963523"/>
                  </a:moveTo>
                  <a:lnTo>
                    <a:pt x="202793" y="960932"/>
                  </a:lnTo>
                  <a:lnTo>
                    <a:pt x="199161" y="956957"/>
                  </a:lnTo>
                  <a:lnTo>
                    <a:pt x="193116" y="969225"/>
                  </a:lnTo>
                  <a:lnTo>
                    <a:pt x="198653" y="969924"/>
                  </a:lnTo>
                  <a:lnTo>
                    <a:pt x="200723" y="968019"/>
                  </a:lnTo>
                  <a:lnTo>
                    <a:pt x="204355" y="963523"/>
                  </a:lnTo>
                  <a:close/>
                </a:path>
                <a:path w="247650" h="1245235">
                  <a:moveTo>
                    <a:pt x="210058" y="86448"/>
                  </a:moveTo>
                  <a:lnTo>
                    <a:pt x="209372" y="83337"/>
                  </a:lnTo>
                  <a:lnTo>
                    <a:pt x="208495" y="83845"/>
                  </a:lnTo>
                  <a:lnTo>
                    <a:pt x="207632" y="85064"/>
                  </a:lnTo>
                  <a:lnTo>
                    <a:pt x="208851" y="86448"/>
                  </a:lnTo>
                  <a:lnTo>
                    <a:pt x="210058" y="86448"/>
                  </a:lnTo>
                  <a:close/>
                </a:path>
                <a:path w="247650" h="1245235">
                  <a:moveTo>
                    <a:pt x="210400" y="63271"/>
                  </a:moveTo>
                  <a:lnTo>
                    <a:pt x="209372" y="61023"/>
                  </a:lnTo>
                  <a:lnTo>
                    <a:pt x="204876" y="59296"/>
                  </a:lnTo>
                  <a:lnTo>
                    <a:pt x="201930" y="65519"/>
                  </a:lnTo>
                  <a:lnTo>
                    <a:pt x="205219" y="68986"/>
                  </a:lnTo>
                  <a:lnTo>
                    <a:pt x="209194" y="71755"/>
                  </a:lnTo>
                  <a:lnTo>
                    <a:pt x="210400" y="63271"/>
                  </a:lnTo>
                  <a:close/>
                </a:path>
                <a:path w="247650" h="1245235">
                  <a:moveTo>
                    <a:pt x="210743" y="75895"/>
                  </a:moveTo>
                  <a:lnTo>
                    <a:pt x="209016" y="75730"/>
                  </a:lnTo>
                  <a:lnTo>
                    <a:pt x="206425" y="76187"/>
                  </a:lnTo>
                  <a:lnTo>
                    <a:pt x="206425" y="79527"/>
                  </a:lnTo>
                  <a:lnTo>
                    <a:pt x="206375" y="79171"/>
                  </a:lnTo>
                  <a:lnTo>
                    <a:pt x="206425" y="79527"/>
                  </a:lnTo>
                  <a:lnTo>
                    <a:pt x="206425" y="76187"/>
                  </a:lnTo>
                  <a:lnTo>
                    <a:pt x="206286" y="76212"/>
                  </a:lnTo>
                  <a:lnTo>
                    <a:pt x="206286" y="78841"/>
                  </a:lnTo>
                  <a:lnTo>
                    <a:pt x="206209" y="79171"/>
                  </a:lnTo>
                  <a:lnTo>
                    <a:pt x="206235" y="78676"/>
                  </a:lnTo>
                  <a:lnTo>
                    <a:pt x="206286" y="78841"/>
                  </a:lnTo>
                  <a:lnTo>
                    <a:pt x="206286" y="76212"/>
                  </a:lnTo>
                  <a:lnTo>
                    <a:pt x="206082" y="76238"/>
                  </a:lnTo>
                  <a:lnTo>
                    <a:pt x="206768" y="71399"/>
                  </a:lnTo>
                  <a:lnTo>
                    <a:pt x="201523" y="72224"/>
                  </a:lnTo>
                  <a:lnTo>
                    <a:pt x="202425" y="68262"/>
                  </a:lnTo>
                  <a:lnTo>
                    <a:pt x="197091" y="69672"/>
                  </a:lnTo>
                  <a:lnTo>
                    <a:pt x="196913" y="69329"/>
                  </a:lnTo>
                  <a:lnTo>
                    <a:pt x="196748" y="68808"/>
                  </a:lnTo>
                  <a:lnTo>
                    <a:pt x="196405" y="68630"/>
                  </a:lnTo>
                  <a:lnTo>
                    <a:pt x="194043" y="68491"/>
                  </a:lnTo>
                  <a:lnTo>
                    <a:pt x="193281" y="66497"/>
                  </a:lnTo>
                  <a:lnTo>
                    <a:pt x="197065" y="62039"/>
                  </a:lnTo>
                  <a:lnTo>
                    <a:pt x="196913" y="62928"/>
                  </a:lnTo>
                  <a:lnTo>
                    <a:pt x="197269" y="63792"/>
                  </a:lnTo>
                  <a:lnTo>
                    <a:pt x="198653" y="63969"/>
                  </a:lnTo>
                  <a:lnTo>
                    <a:pt x="201066" y="63627"/>
                  </a:lnTo>
                  <a:lnTo>
                    <a:pt x="198767" y="60020"/>
                  </a:lnTo>
                  <a:lnTo>
                    <a:pt x="199682" y="58953"/>
                  </a:lnTo>
                  <a:lnTo>
                    <a:pt x="193294" y="55321"/>
                  </a:lnTo>
                  <a:lnTo>
                    <a:pt x="189484" y="52387"/>
                  </a:lnTo>
                  <a:lnTo>
                    <a:pt x="187058" y="58089"/>
                  </a:lnTo>
                  <a:lnTo>
                    <a:pt x="188798" y="61023"/>
                  </a:lnTo>
                  <a:lnTo>
                    <a:pt x="190119" y="62915"/>
                  </a:lnTo>
                  <a:lnTo>
                    <a:pt x="188620" y="63969"/>
                  </a:lnTo>
                  <a:lnTo>
                    <a:pt x="188442" y="64312"/>
                  </a:lnTo>
                  <a:lnTo>
                    <a:pt x="188277" y="64833"/>
                  </a:lnTo>
                  <a:lnTo>
                    <a:pt x="188099" y="65176"/>
                  </a:lnTo>
                  <a:lnTo>
                    <a:pt x="184099" y="67246"/>
                  </a:lnTo>
                  <a:lnTo>
                    <a:pt x="184772" y="71678"/>
                  </a:lnTo>
                  <a:lnTo>
                    <a:pt x="187096" y="73799"/>
                  </a:lnTo>
                  <a:lnTo>
                    <a:pt x="185166" y="73482"/>
                  </a:lnTo>
                  <a:lnTo>
                    <a:pt x="186194" y="76238"/>
                  </a:lnTo>
                  <a:lnTo>
                    <a:pt x="186893" y="76238"/>
                  </a:lnTo>
                  <a:lnTo>
                    <a:pt x="187756" y="76415"/>
                  </a:lnTo>
                  <a:lnTo>
                    <a:pt x="188442" y="76415"/>
                  </a:lnTo>
                  <a:lnTo>
                    <a:pt x="188277" y="73990"/>
                  </a:lnTo>
                  <a:lnTo>
                    <a:pt x="188036" y="73952"/>
                  </a:lnTo>
                  <a:lnTo>
                    <a:pt x="190525" y="71056"/>
                  </a:lnTo>
                  <a:lnTo>
                    <a:pt x="192951" y="70218"/>
                  </a:lnTo>
                  <a:lnTo>
                    <a:pt x="194843" y="72961"/>
                  </a:lnTo>
                  <a:lnTo>
                    <a:pt x="196900" y="79908"/>
                  </a:lnTo>
                  <a:lnTo>
                    <a:pt x="200863" y="75044"/>
                  </a:lnTo>
                  <a:lnTo>
                    <a:pt x="201803" y="76238"/>
                  </a:lnTo>
                  <a:lnTo>
                    <a:pt x="201930" y="76415"/>
                  </a:lnTo>
                  <a:lnTo>
                    <a:pt x="199885" y="78143"/>
                  </a:lnTo>
                  <a:lnTo>
                    <a:pt x="199263" y="78663"/>
                  </a:lnTo>
                  <a:lnTo>
                    <a:pt x="198653" y="79184"/>
                  </a:lnTo>
                  <a:lnTo>
                    <a:pt x="205219" y="82296"/>
                  </a:lnTo>
                  <a:lnTo>
                    <a:pt x="204012" y="78663"/>
                  </a:lnTo>
                  <a:lnTo>
                    <a:pt x="204724" y="79527"/>
                  </a:lnTo>
                  <a:lnTo>
                    <a:pt x="204876" y="79705"/>
                  </a:lnTo>
                  <a:lnTo>
                    <a:pt x="206184" y="79565"/>
                  </a:lnTo>
                  <a:lnTo>
                    <a:pt x="206082" y="81953"/>
                  </a:lnTo>
                  <a:lnTo>
                    <a:pt x="208330" y="83680"/>
                  </a:lnTo>
                  <a:lnTo>
                    <a:pt x="210477" y="79705"/>
                  </a:lnTo>
                  <a:lnTo>
                    <a:pt x="210578" y="79527"/>
                  </a:lnTo>
                  <a:lnTo>
                    <a:pt x="210642" y="78143"/>
                  </a:lnTo>
                  <a:lnTo>
                    <a:pt x="210743" y="75895"/>
                  </a:lnTo>
                  <a:close/>
                </a:path>
                <a:path w="247650" h="1245235">
                  <a:moveTo>
                    <a:pt x="213347" y="102692"/>
                  </a:moveTo>
                  <a:lnTo>
                    <a:pt x="213283" y="102006"/>
                  </a:lnTo>
                  <a:lnTo>
                    <a:pt x="213169" y="100622"/>
                  </a:lnTo>
                  <a:lnTo>
                    <a:pt x="212483" y="99237"/>
                  </a:lnTo>
                  <a:lnTo>
                    <a:pt x="211785" y="97688"/>
                  </a:lnTo>
                  <a:lnTo>
                    <a:pt x="210400" y="97167"/>
                  </a:lnTo>
                  <a:lnTo>
                    <a:pt x="209194" y="97332"/>
                  </a:lnTo>
                  <a:lnTo>
                    <a:pt x="206108" y="90233"/>
                  </a:lnTo>
                  <a:lnTo>
                    <a:pt x="203161" y="83845"/>
                  </a:lnTo>
                  <a:lnTo>
                    <a:pt x="198958" y="80708"/>
                  </a:lnTo>
                  <a:lnTo>
                    <a:pt x="197954" y="81102"/>
                  </a:lnTo>
                  <a:lnTo>
                    <a:pt x="197954" y="92151"/>
                  </a:lnTo>
                  <a:lnTo>
                    <a:pt x="197954" y="92494"/>
                  </a:lnTo>
                  <a:lnTo>
                    <a:pt x="197954" y="92671"/>
                  </a:lnTo>
                  <a:lnTo>
                    <a:pt x="197777" y="92671"/>
                  </a:lnTo>
                  <a:lnTo>
                    <a:pt x="197523" y="92151"/>
                  </a:lnTo>
                  <a:lnTo>
                    <a:pt x="197434" y="91973"/>
                  </a:lnTo>
                  <a:lnTo>
                    <a:pt x="197777" y="92494"/>
                  </a:lnTo>
                  <a:lnTo>
                    <a:pt x="197954" y="92494"/>
                  </a:lnTo>
                  <a:lnTo>
                    <a:pt x="197954" y="92151"/>
                  </a:lnTo>
                  <a:lnTo>
                    <a:pt x="197612" y="91973"/>
                  </a:lnTo>
                  <a:lnTo>
                    <a:pt x="197777" y="91973"/>
                  </a:lnTo>
                  <a:lnTo>
                    <a:pt x="197954" y="92151"/>
                  </a:lnTo>
                  <a:lnTo>
                    <a:pt x="197954" y="81102"/>
                  </a:lnTo>
                  <a:lnTo>
                    <a:pt x="192074" y="83337"/>
                  </a:lnTo>
                  <a:lnTo>
                    <a:pt x="192417" y="86614"/>
                  </a:lnTo>
                  <a:lnTo>
                    <a:pt x="190169" y="86791"/>
                  </a:lnTo>
                  <a:lnTo>
                    <a:pt x="190004" y="87083"/>
                  </a:lnTo>
                  <a:lnTo>
                    <a:pt x="190004" y="98894"/>
                  </a:lnTo>
                  <a:lnTo>
                    <a:pt x="188544" y="103911"/>
                  </a:lnTo>
                  <a:lnTo>
                    <a:pt x="188442" y="104254"/>
                  </a:lnTo>
                  <a:lnTo>
                    <a:pt x="184886" y="101434"/>
                  </a:lnTo>
                  <a:lnTo>
                    <a:pt x="187058" y="96304"/>
                  </a:lnTo>
                  <a:lnTo>
                    <a:pt x="188239" y="97332"/>
                  </a:lnTo>
                  <a:lnTo>
                    <a:pt x="189026" y="98031"/>
                  </a:lnTo>
                  <a:lnTo>
                    <a:pt x="190004" y="98894"/>
                  </a:lnTo>
                  <a:lnTo>
                    <a:pt x="190004" y="87083"/>
                  </a:lnTo>
                  <a:lnTo>
                    <a:pt x="187134" y="91973"/>
                  </a:lnTo>
                  <a:lnTo>
                    <a:pt x="186728" y="92671"/>
                  </a:lnTo>
                  <a:lnTo>
                    <a:pt x="184607" y="96304"/>
                  </a:lnTo>
                  <a:lnTo>
                    <a:pt x="184302" y="96812"/>
                  </a:lnTo>
                  <a:lnTo>
                    <a:pt x="184404" y="97332"/>
                  </a:lnTo>
                  <a:lnTo>
                    <a:pt x="184467" y="97688"/>
                  </a:lnTo>
                  <a:lnTo>
                    <a:pt x="184543" y="98031"/>
                  </a:lnTo>
                  <a:lnTo>
                    <a:pt x="184645" y="98552"/>
                  </a:lnTo>
                  <a:lnTo>
                    <a:pt x="184696" y="99237"/>
                  </a:lnTo>
                  <a:lnTo>
                    <a:pt x="184823" y="100622"/>
                  </a:lnTo>
                  <a:lnTo>
                    <a:pt x="184873" y="101434"/>
                  </a:lnTo>
                  <a:lnTo>
                    <a:pt x="184302" y="100965"/>
                  </a:lnTo>
                  <a:lnTo>
                    <a:pt x="181356" y="100279"/>
                  </a:lnTo>
                  <a:lnTo>
                    <a:pt x="176860" y="102006"/>
                  </a:lnTo>
                  <a:lnTo>
                    <a:pt x="179171" y="104254"/>
                  </a:lnTo>
                  <a:lnTo>
                    <a:pt x="182714" y="107708"/>
                  </a:lnTo>
                  <a:lnTo>
                    <a:pt x="183781" y="108750"/>
                  </a:lnTo>
                  <a:lnTo>
                    <a:pt x="187058" y="107708"/>
                  </a:lnTo>
                  <a:lnTo>
                    <a:pt x="188442" y="108229"/>
                  </a:lnTo>
                  <a:lnTo>
                    <a:pt x="190004" y="109093"/>
                  </a:lnTo>
                  <a:lnTo>
                    <a:pt x="189382" y="107708"/>
                  </a:lnTo>
                  <a:lnTo>
                    <a:pt x="189306" y="107543"/>
                  </a:lnTo>
                  <a:lnTo>
                    <a:pt x="193979" y="107022"/>
                  </a:lnTo>
                  <a:lnTo>
                    <a:pt x="199161" y="98031"/>
                  </a:lnTo>
                  <a:lnTo>
                    <a:pt x="204355" y="103047"/>
                  </a:lnTo>
                  <a:lnTo>
                    <a:pt x="204470" y="107708"/>
                  </a:lnTo>
                  <a:lnTo>
                    <a:pt x="204520" y="109613"/>
                  </a:lnTo>
                  <a:lnTo>
                    <a:pt x="209194" y="107543"/>
                  </a:lnTo>
                  <a:lnTo>
                    <a:pt x="211963" y="103911"/>
                  </a:lnTo>
                  <a:lnTo>
                    <a:pt x="213347" y="102692"/>
                  </a:lnTo>
                  <a:close/>
                </a:path>
                <a:path w="247650" h="1245235">
                  <a:moveTo>
                    <a:pt x="215938" y="100622"/>
                  </a:moveTo>
                  <a:lnTo>
                    <a:pt x="215417" y="100279"/>
                  </a:lnTo>
                  <a:lnTo>
                    <a:pt x="215074" y="99580"/>
                  </a:lnTo>
                  <a:lnTo>
                    <a:pt x="214731" y="100444"/>
                  </a:lnTo>
                  <a:lnTo>
                    <a:pt x="215595" y="100965"/>
                  </a:lnTo>
                  <a:lnTo>
                    <a:pt x="215938" y="100622"/>
                  </a:lnTo>
                  <a:close/>
                </a:path>
                <a:path w="247650" h="1245235">
                  <a:moveTo>
                    <a:pt x="219329" y="127050"/>
                  </a:moveTo>
                  <a:lnTo>
                    <a:pt x="217411" y="123837"/>
                  </a:lnTo>
                  <a:lnTo>
                    <a:pt x="213804" y="123012"/>
                  </a:lnTo>
                  <a:lnTo>
                    <a:pt x="213347" y="128460"/>
                  </a:lnTo>
                  <a:lnTo>
                    <a:pt x="213868" y="128460"/>
                  </a:lnTo>
                  <a:lnTo>
                    <a:pt x="214376" y="128981"/>
                  </a:lnTo>
                  <a:lnTo>
                    <a:pt x="214731" y="128803"/>
                  </a:lnTo>
                  <a:lnTo>
                    <a:pt x="219329" y="127050"/>
                  </a:lnTo>
                  <a:close/>
                </a:path>
                <a:path w="247650" h="1245235">
                  <a:moveTo>
                    <a:pt x="226479" y="124307"/>
                  </a:moveTo>
                  <a:lnTo>
                    <a:pt x="220091" y="115493"/>
                  </a:lnTo>
                  <a:lnTo>
                    <a:pt x="219735" y="122758"/>
                  </a:lnTo>
                  <a:lnTo>
                    <a:pt x="220091" y="124129"/>
                  </a:lnTo>
                  <a:lnTo>
                    <a:pt x="220776" y="124129"/>
                  </a:lnTo>
                  <a:lnTo>
                    <a:pt x="221640" y="123964"/>
                  </a:lnTo>
                  <a:lnTo>
                    <a:pt x="226479" y="124307"/>
                  </a:lnTo>
                  <a:close/>
                </a:path>
                <a:path w="247650" h="1245235">
                  <a:moveTo>
                    <a:pt x="229768" y="5702"/>
                  </a:moveTo>
                  <a:lnTo>
                    <a:pt x="228561" y="2768"/>
                  </a:lnTo>
                  <a:lnTo>
                    <a:pt x="225958" y="0"/>
                  </a:lnTo>
                  <a:lnTo>
                    <a:pt x="226479" y="4495"/>
                  </a:lnTo>
                  <a:lnTo>
                    <a:pt x="226999" y="6223"/>
                  </a:lnTo>
                  <a:lnTo>
                    <a:pt x="227520" y="12103"/>
                  </a:lnTo>
                  <a:lnTo>
                    <a:pt x="229768" y="5702"/>
                  </a:lnTo>
                  <a:close/>
                </a:path>
                <a:path w="247650" h="1245235">
                  <a:moveTo>
                    <a:pt x="230111" y="26797"/>
                  </a:moveTo>
                  <a:lnTo>
                    <a:pt x="229590" y="25933"/>
                  </a:lnTo>
                  <a:lnTo>
                    <a:pt x="228904" y="25412"/>
                  </a:lnTo>
                  <a:lnTo>
                    <a:pt x="225958" y="23863"/>
                  </a:lnTo>
                  <a:lnTo>
                    <a:pt x="228041" y="30251"/>
                  </a:lnTo>
                  <a:lnTo>
                    <a:pt x="229590" y="27838"/>
                  </a:lnTo>
                  <a:lnTo>
                    <a:pt x="230111" y="26797"/>
                  </a:lnTo>
                  <a:close/>
                </a:path>
                <a:path w="247650" h="1245235">
                  <a:moveTo>
                    <a:pt x="247230" y="41490"/>
                  </a:moveTo>
                  <a:lnTo>
                    <a:pt x="238239" y="33197"/>
                  </a:lnTo>
                  <a:lnTo>
                    <a:pt x="237896" y="40805"/>
                  </a:lnTo>
                  <a:lnTo>
                    <a:pt x="238239" y="41833"/>
                  </a:lnTo>
                  <a:lnTo>
                    <a:pt x="242214" y="45300"/>
                  </a:lnTo>
                  <a:lnTo>
                    <a:pt x="242557" y="44780"/>
                  </a:lnTo>
                  <a:lnTo>
                    <a:pt x="247230" y="4149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01242" y="2527756"/>
              <a:ext cx="367030" cy="1557020"/>
            </a:xfrm>
            <a:custGeom>
              <a:avLst/>
              <a:gdLst/>
              <a:ahLst/>
              <a:cxnLst/>
              <a:rect l="l" t="t" r="r" b="b"/>
              <a:pathLst>
                <a:path w="367030" h="1557020">
                  <a:moveTo>
                    <a:pt x="5524" y="634339"/>
                  </a:moveTo>
                  <a:lnTo>
                    <a:pt x="2768" y="631405"/>
                  </a:lnTo>
                  <a:lnTo>
                    <a:pt x="1549" y="633476"/>
                  </a:lnTo>
                  <a:lnTo>
                    <a:pt x="0" y="636409"/>
                  </a:lnTo>
                  <a:lnTo>
                    <a:pt x="1892" y="640041"/>
                  </a:lnTo>
                  <a:lnTo>
                    <a:pt x="3797" y="635901"/>
                  </a:lnTo>
                  <a:lnTo>
                    <a:pt x="5524" y="634339"/>
                  </a:lnTo>
                  <a:close/>
                </a:path>
                <a:path w="367030" h="1557020">
                  <a:moveTo>
                    <a:pt x="33883" y="484962"/>
                  </a:moveTo>
                  <a:lnTo>
                    <a:pt x="26797" y="482892"/>
                  </a:lnTo>
                  <a:lnTo>
                    <a:pt x="27139" y="487730"/>
                  </a:lnTo>
                  <a:lnTo>
                    <a:pt x="28003" y="489623"/>
                  </a:lnTo>
                  <a:lnTo>
                    <a:pt x="29730" y="488759"/>
                  </a:lnTo>
                  <a:lnTo>
                    <a:pt x="30949" y="489458"/>
                  </a:lnTo>
                  <a:lnTo>
                    <a:pt x="33883" y="484962"/>
                  </a:lnTo>
                  <a:close/>
                </a:path>
                <a:path w="367030" h="1557020">
                  <a:moveTo>
                    <a:pt x="35090" y="477354"/>
                  </a:moveTo>
                  <a:lnTo>
                    <a:pt x="32842" y="474764"/>
                  </a:lnTo>
                  <a:lnTo>
                    <a:pt x="30949" y="472681"/>
                  </a:lnTo>
                  <a:lnTo>
                    <a:pt x="29210" y="476491"/>
                  </a:lnTo>
                  <a:lnTo>
                    <a:pt x="28867" y="478040"/>
                  </a:lnTo>
                  <a:lnTo>
                    <a:pt x="29565" y="478561"/>
                  </a:lnTo>
                  <a:lnTo>
                    <a:pt x="35090" y="477354"/>
                  </a:lnTo>
                  <a:close/>
                </a:path>
                <a:path w="367030" h="1557020">
                  <a:moveTo>
                    <a:pt x="39243" y="458685"/>
                  </a:moveTo>
                  <a:lnTo>
                    <a:pt x="37680" y="457644"/>
                  </a:lnTo>
                  <a:lnTo>
                    <a:pt x="33540" y="457301"/>
                  </a:lnTo>
                  <a:lnTo>
                    <a:pt x="34747" y="460578"/>
                  </a:lnTo>
                  <a:lnTo>
                    <a:pt x="35610" y="461962"/>
                  </a:lnTo>
                  <a:lnTo>
                    <a:pt x="36817" y="462140"/>
                  </a:lnTo>
                  <a:lnTo>
                    <a:pt x="38201" y="462140"/>
                  </a:lnTo>
                  <a:lnTo>
                    <a:pt x="38557" y="460933"/>
                  </a:lnTo>
                  <a:lnTo>
                    <a:pt x="38900" y="459892"/>
                  </a:lnTo>
                  <a:lnTo>
                    <a:pt x="39243" y="458685"/>
                  </a:lnTo>
                  <a:close/>
                </a:path>
                <a:path w="367030" h="1557020">
                  <a:moveTo>
                    <a:pt x="45593" y="491274"/>
                  </a:moveTo>
                  <a:lnTo>
                    <a:pt x="44881" y="485711"/>
                  </a:lnTo>
                  <a:lnTo>
                    <a:pt x="43218" y="482028"/>
                  </a:lnTo>
                  <a:lnTo>
                    <a:pt x="36906" y="479920"/>
                  </a:lnTo>
                  <a:lnTo>
                    <a:pt x="35356" y="483235"/>
                  </a:lnTo>
                  <a:lnTo>
                    <a:pt x="37426" y="488873"/>
                  </a:lnTo>
                  <a:lnTo>
                    <a:pt x="38100" y="489597"/>
                  </a:lnTo>
                  <a:lnTo>
                    <a:pt x="34569" y="488594"/>
                  </a:lnTo>
                  <a:lnTo>
                    <a:pt x="33705" y="489115"/>
                  </a:lnTo>
                  <a:lnTo>
                    <a:pt x="31978" y="492912"/>
                  </a:lnTo>
                  <a:lnTo>
                    <a:pt x="32499" y="493255"/>
                  </a:lnTo>
                  <a:lnTo>
                    <a:pt x="37338" y="496366"/>
                  </a:lnTo>
                  <a:lnTo>
                    <a:pt x="38188" y="489699"/>
                  </a:lnTo>
                  <a:lnTo>
                    <a:pt x="42011" y="493776"/>
                  </a:lnTo>
                  <a:lnTo>
                    <a:pt x="44818" y="495147"/>
                  </a:lnTo>
                  <a:lnTo>
                    <a:pt x="45593" y="491274"/>
                  </a:lnTo>
                  <a:close/>
                </a:path>
                <a:path w="367030" h="1557020">
                  <a:moveTo>
                    <a:pt x="47815" y="516940"/>
                  </a:moveTo>
                  <a:lnTo>
                    <a:pt x="43218" y="517982"/>
                  </a:lnTo>
                  <a:lnTo>
                    <a:pt x="42176" y="518680"/>
                  </a:lnTo>
                  <a:lnTo>
                    <a:pt x="40805" y="519188"/>
                  </a:lnTo>
                  <a:lnTo>
                    <a:pt x="40995" y="519887"/>
                  </a:lnTo>
                  <a:lnTo>
                    <a:pt x="41046" y="520065"/>
                  </a:lnTo>
                  <a:lnTo>
                    <a:pt x="41148" y="520407"/>
                  </a:lnTo>
                  <a:lnTo>
                    <a:pt x="36995" y="517461"/>
                  </a:lnTo>
                  <a:lnTo>
                    <a:pt x="44259" y="508469"/>
                  </a:lnTo>
                  <a:lnTo>
                    <a:pt x="39763" y="507784"/>
                  </a:lnTo>
                  <a:lnTo>
                    <a:pt x="38900" y="505536"/>
                  </a:lnTo>
                  <a:lnTo>
                    <a:pt x="36309" y="499478"/>
                  </a:lnTo>
                  <a:lnTo>
                    <a:pt x="34569" y="504672"/>
                  </a:lnTo>
                  <a:lnTo>
                    <a:pt x="34569" y="506577"/>
                  </a:lnTo>
                  <a:lnTo>
                    <a:pt x="33020" y="512279"/>
                  </a:lnTo>
                  <a:lnTo>
                    <a:pt x="30949" y="508825"/>
                  </a:lnTo>
                  <a:lnTo>
                    <a:pt x="29730" y="503466"/>
                  </a:lnTo>
                  <a:lnTo>
                    <a:pt x="23685" y="510374"/>
                  </a:lnTo>
                  <a:lnTo>
                    <a:pt x="25234" y="510895"/>
                  </a:lnTo>
                  <a:lnTo>
                    <a:pt x="26797" y="511416"/>
                  </a:lnTo>
                  <a:lnTo>
                    <a:pt x="29908" y="510895"/>
                  </a:lnTo>
                  <a:lnTo>
                    <a:pt x="29984" y="511416"/>
                  </a:lnTo>
                  <a:lnTo>
                    <a:pt x="30099" y="512279"/>
                  </a:lnTo>
                  <a:lnTo>
                    <a:pt x="30149" y="512622"/>
                  </a:lnTo>
                  <a:lnTo>
                    <a:pt x="30251" y="513321"/>
                  </a:lnTo>
                  <a:lnTo>
                    <a:pt x="30949" y="515569"/>
                  </a:lnTo>
                  <a:lnTo>
                    <a:pt x="29210" y="517118"/>
                  </a:lnTo>
                  <a:lnTo>
                    <a:pt x="31292" y="519023"/>
                  </a:lnTo>
                  <a:lnTo>
                    <a:pt x="32296" y="519887"/>
                  </a:lnTo>
                  <a:lnTo>
                    <a:pt x="32499" y="520065"/>
                  </a:lnTo>
                  <a:lnTo>
                    <a:pt x="32677" y="519887"/>
                  </a:lnTo>
                  <a:lnTo>
                    <a:pt x="32727" y="520065"/>
                  </a:lnTo>
                  <a:lnTo>
                    <a:pt x="32842" y="520407"/>
                  </a:lnTo>
                  <a:lnTo>
                    <a:pt x="32931" y="521144"/>
                  </a:lnTo>
                  <a:lnTo>
                    <a:pt x="32499" y="522135"/>
                  </a:lnTo>
                  <a:lnTo>
                    <a:pt x="32156" y="522478"/>
                  </a:lnTo>
                  <a:lnTo>
                    <a:pt x="31292" y="523341"/>
                  </a:lnTo>
                  <a:lnTo>
                    <a:pt x="30251" y="521792"/>
                  </a:lnTo>
                  <a:lnTo>
                    <a:pt x="28702" y="523341"/>
                  </a:lnTo>
                  <a:lnTo>
                    <a:pt x="28346" y="524725"/>
                  </a:lnTo>
                  <a:lnTo>
                    <a:pt x="29641" y="524891"/>
                  </a:lnTo>
                  <a:lnTo>
                    <a:pt x="29540" y="525068"/>
                  </a:lnTo>
                  <a:lnTo>
                    <a:pt x="28346" y="526110"/>
                  </a:lnTo>
                  <a:lnTo>
                    <a:pt x="27317" y="527316"/>
                  </a:lnTo>
                  <a:lnTo>
                    <a:pt x="27317" y="535508"/>
                  </a:lnTo>
                  <a:lnTo>
                    <a:pt x="25755" y="534403"/>
                  </a:lnTo>
                  <a:lnTo>
                    <a:pt x="27317" y="535508"/>
                  </a:lnTo>
                  <a:lnTo>
                    <a:pt x="27317" y="527316"/>
                  </a:lnTo>
                  <a:lnTo>
                    <a:pt x="26962" y="528180"/>
                  </a:lnTo>
                  <a:lnTo>
                    <a:pt x="26619" y="526884"/>
                  </a:lnTo>
                  <a:lnTo>
                    <a:pt x="26619" y="529221"/>
                  </a:lnTo>
                  <a:lnTo>
                    <a:pt x="26289" y="530123"/>
                  </a:lnTo>
                  <a:lnTo>
                    <a:pt x="26327" y="530428"/>
                  </a:lnTo>
                  <a:lnTo>
                    <a:pt x="26276" y="530606"/>
                  </a:lnTo>
                  <a:lnTo>
                    <a:pt x="24714" y="531291"/>
                  </a:lnTo>
                  <a:lnTo>
                    <a:pt x="23507" y="531469"/>
                  </a:lnTo>
                  <a:lnTo>
                    <a:pt x="23850" y="534060"/>
                  </a:lnTo>
                  <a:lnTo>
                    <a:pt x="23342" y="531469"/>
                  </a:lnTo>
                  <a:lnTo>
                    <a:pt x="24549" y="531291"/>
                  </a:lnTo>
                  <a:lnTo>
                    <a:pt x="26098" y="530428"/>
                  </a:lnTo>
                  <a:lnTo>
                    <a:pt x="26619" y="529221"/>
                  </a:lnTo>
                  <a:lnTo>
                    <a:pt x="26619" y="526884"/>
                  </a:lnTo>
                  <a:lnTo>
                    <a:pt x="26454" y="526249"/>
                  </a:lnTo>
                  <a:lnTo>
                    <a:pt x="26416" y="526110"/>
                  </a:lnTo>
                  <a:lnTo>
                    <a:pt x="26327" y="525767"/>
                  </a:lnTo>
                  <a:lnTo>
                    <a:pt x="26276" y="525589"/>
                  </a:lnTo>
                  <a:lnTo>
                    <a:pt x="23507" y="527837"/>
                  </a:lnTo>
                  <a:lnTo>
                    <a:pt x="23317" y="528180"/>
                  </a:lnTo>
                  <a:lnTo>
                    <a:pt x="22821" y="529043"/>
                  </a:lnTo>
                  <a:lnTo>
                    <a:pt x="22733" y="528701"/>
                  </a:lnTo>
                  <a:lnTo>
                    <a:pt x="22644" y="528358"/>
                  </a:lnTo>
                  <a:lnTo>
                    <a:pt x="22123" y="527672"/>
                  </a:lnTo>
                  <a:lnTo>
                    <a:pt x="21602" y="527151"/>
                  </a:lnTo>
                  <a:lnTo>
                    <a:pt x="21780" y="527151"/>
                  </a:lnTo>
                  <a:lnTo>
                    <a:pt x="22123" y="527316"/>
                  </a:lnTo>
                  <a:lnTo>
                    <a:pt x="22072" y="526973"/>
                  </a:lnTo>
                  <a:lnTo>
                    <a:pt x="21971" y="524725"/>
                  </a:lnTo>
                  <a:lnTo>
                    <a:pt x="22644" y="523519"/>
                  </a:lnTo>
                  <a:lnTo>
                    <a:pt x="21437" y="522135"/>
                  </a:lnTo>
                  <a:lnTo>
                    <a:pt x="23647" y="518325"/>
                  </a:lnTo>
                  <a:lnTo>
                    <a:pt x="23736" y="516940"/>
                  </a:lnTo>
                  <a:lnTo>
                    <a:pt x="22821" y="508825"/>
                  </a:lnTo>
                  <a:lnTo>
                    <a:pt x="16598" y="512622"/>
                  </a:lnTo>
                  <a:lnTo>
                    <a:pt x="15811" y="516940"/>
                  </a:lnTo>
                  <a:lnTo>
                    <a:pt x="15227" y="519887"/>
                  </a:lnTo>
                  <a:lnTo>
                    <a:pt x="15214" y="525767"/>
                  </a:lnTo>
                  <a:lnTo>
                    <a:pt x="15062" y="526110"/>
                  </a:lnTo>
                  <a:lnTo>
                    <a:pt x="14998" y="526249"/>
                  </a:lnTo>
                  <a:lnTo>
                    <a:pt x="14668" y="526249"/>
                  </a:lnTo>
                  <a:lnTo>
                    <a:pt x="14630" y="526110"/>
                  </a:lnTo>
                  <a:lnTo>
                    <a:pt x="14516" y="525589"/>
                  </a:lnTo>
                  <a:lnTo>
                    <a:pt x="15214" y="525767"/>
                  </a:lnTo>
                  <a:lnTo>
                    <a:pt x="15214" y="519950"/>
                  </a:lnTo>
                  <a:lnTo>
                    <a:pt x="14490" y="523341"/>
                  </a:lnTo>
                  <a:lnTo>
                    <a:pt x="14452" y="523519"/>
                  </a:lnTo>
                  <a:lnTo>
                    <a:pt x="14351" y="524040"/>
                  </a:lnTo>
                  <a:lnTo>
                    <a:pt x="14236" y="524725"/>
                  </a:lnTo>
                  <a:lnTo>
                    <a:pt x="14185" y="525068"/>
                  </a:lnTo>
                  <a:lnTo>
                    <a:pt x="14109" y="525589"/>
                  </a:lnTo>
                  <a:lnTo>
                    <a:pt x="14008" y="526249"/>
                  </a:lnTo>
                  <a:lnTo>
                    <a:pt x="13906" y="526973"/>
                  </a:lnTo>
                  <a:lnTo>
                    <a:pt x="13792" y="527672"/>
                  </a:lnTo>
                  <a:lnTo>
                    <a:pt x="13690" y="528358"/>
                  </a:lnTo>
                  <a:lnTo>
                    <a:pt x="13589" y="529043"/>
                  </a:lnTo>
                  <a:lnTo>
                    <a:pt x="13487" y="529742"/>
                  </a:lnTo>
                  <a:lnTo>
                    <a:pt x="14516" y="528701"/>
                  </a:lnTo>
                  <a:lnTo>
                    <a:pt x="14592" y="528358"/>
                  </a:lnTo>
                  <a:lnTo>
                    <a:pt x="14693" y="526973"/>
                  </a:lnTo>
                  <a:lnTo>
                    <a:pt x="14770" y="526783"/>
                  </a:lnTo>
                  <a:lnTo>
                    <a:pt x="14820" y="526973"/>
                  </a:lnTo>
                  <a:lnTo>
                    <a:pt x="14859" y="527151"/>
                  </a:lnTo>
                  <a:lnTo>
                    <a:pt x="14820" y="527316"/>
                  </a:lnTo>
                  <a:lnTo>
                    <a:pt x="15087" y="527672"/>
                  </a:lnTo>
                  <a:lnTo>
                    <a:pt x="15379" y="528180"/>
                  </a:lnTo>
                  <a:lnTo>
                    <a:pt x="16764" y="527151"/>
                  </a:lnTo>
                  <a:lnTo>
                    <a:pt x="16637" y="529043"/>
                  </a:lnTo>
                  <a:lnTo>
                    <a:pt x="16624" y="529221"/>
                  </a:lnTo>
                  <a:lnTo>
                    <a:pt x="16510" y="530948"/>
                  </a:lnTo>
                  <a:lnTo>
                    <a:pt x="16421" y="532257"/>
                  </a:lnTo>
                  <a:lnTo>
                    <a:pt x="16370" y="535622"/>
                  </a:lnTo>
                  <a:lnTo>
                    <a:pt x="16408" y="535787"/>
                  </a:lnTo>
                  <a:lnTo>
                    <a:pt x="17462" y="541502"/>
                  </a:lnTo>
                  <a:lnTo>
                    <a:pt x="25412" y="543052"/>
                  </a:lnTo>
                  <a:lnTo>
                    <a:pt x="25666" y="543229"/>
                  </a:lnTo>
                  <a:lnTo>
                    <a:pt x="25933" y="543394"/>
                  </a:lnTo>
                  <a:lnTo>
                    <a:pt x="26276" y="543229"/>
                  </a:lnTo>
                  <a:lnTo>
                    <a:pt x="26797" y="543394"/>
                  </a:lnTo>
                  <a:lnTo>
                    <a:pt x="26797" y="548411"/>
                  </a:lnTo>
                  <a:lnTo>
                    <a:pt x="34747" y="542188"/>
                  </a:lnTo>
                  <a:lnTo>
                    <a:pt x="28867" y="540283"/>
                  </a:lnTo>
                  <a:lnTo>
                    <a:pt x="28714" y="536308"/>
                  </a:lnTo>
                  <a:lnTo>
                    <a:pt x="28702" y="535787"/>
                  </a:lnTo>
                  <a:lnTo>
                    <a:pt x="31457" y="536308"/>
                  </a:lnTo>
                  <a:lnTo>
                    <a:pt x="34747" y="535444"/>
                  </a:lnTo>
                  <a:lnTo>
                    <a:pt x="36309" y="534403"/>
                  </a:lnTo>
                  <a:lnTo>
                    <a:pt x="34569" y="530948"/>
                  </a:lnTo>
                  <a:lnTo>
                    <a:pt x="36652" y="530783"/>
                  </a:lnTo>
                  <a:lnTo>
                    <a:pt x="40843" y="532257"/>
                  </a:lnTo>
                  <a:lnTo>
                    <a:pt x="41033" y="531469"/>
                  </a:lnTo>
                  <a:lnTo>
                    <a:pt x="41033" y="525589"/>
                  </a:lnTo>
                  <a:lnTo>
                    <a:pt x="41833" y="522478"/>
                  </a:lnTo>
                  <a:lnTo>
                    <a:pt x="45021" y="524891"/>
                  </a:lnTo>
                  <a:lnTo>
                    <a:pt x="47713" y="521144"/>
                  </a:lnTo>
                  <a:lnTo>
                    <a:pt x="47815" y="516940"/>
                  </a:lnTo>
                  <a:close/>
                </a:path>
                <a:path w="367030" h="1557020">
                  <a:moveTo>
                    <a:pt x="59639" y="539597"/>
                  </a:moveTo>
                  <a:lnTo>
                    <a:pt x="58610" y="536829"/>
                  </a:lnTo>
                  <a:lnTo>
                    <a:pt x="57569" y="538213"/>
                  </a:lnTo>
                  <a:lnTo>
                    <a:pt x="57226" y="538899"/>
                  </a:lnTo>
                  <a:lnTo>
                    <a:pt x="58254" y="541667"/>
                  </a:lnTo>
                  <a:lnTo>
                    <a:pt x="59296" y="540283"/>
                  </a:lnTo>
                  <a:lnTo>
                    <a:pt x="59639" y="539597"/>
                  </a:lnTo>
                  <a:close/>
                </a:path>
                <a:path w="367030" h="1557020">
                  <a:moveTo>
                    <a:pt x="78486" y="536829"/>
                  </a:moveTo>
                  <a:lnTo>
                    <a:pt x="76936" y="531990"/>
                  </a:lnTo>
                  <a:lnTo>
                    <a:pt x="73304" y="533717"/>
                  </a:lnTo>
                  <a:lnTo>
                    <a:pt x="70662" y="533247"/>
                  </a:lnTo>
                  <a:lnTo>
                    <a:pt x="70015" y="532409"/>
                  </a:lnTo>
                  <a:lnTo>
                    <a:pt x="70015" y="538213"/>
                  </a:lnTo>
                  <a:lnTo>
                    <a:pt x="70015" y="538556"/>
                  </a:lnTo>
                  <a:lnTo>
                    <a:pt x="69850" y="538213"/>
                  </a:lnTo>
                  <a:lnTo>
                    <a:pt x="69329" y="537514"/>
                  </a:lnTo>
                  <a:lnTo>
                    <a:pt x="70015" y="538213"/>
                  </a:lnTo>
                  <a:lnTo>
                    <a:pt x="70015" y="532409"/>
                  </a:lnTo>
                  <a:lnTo>
                    <a:pt x="68656" y="530644"/>
                  </a:lnTo>
                  <a:lnTo>
                    <a:pt x="67195" y="529920"/>
                  </a:lnTo>
                  <a:lnTo>
                    <a:pt x="66560" y="533247"/>
                  </a:lnTo>
                  <a:lnTo>
                    <a:pt x="66471" y="533717"/>
                  </a:lnTo>
                  <a:lnTo>
                    <a:pt x="66217" y="535101"/>
                  </a:lnTo>
                  <a:lnTo>
                    <a:pt x="61493" y="537514"/>
                  </a:lnTo>
                  <a:lnTo>
                    <a:pt x="61175" y="537514"/>
                  </a:lnTo>
                  <a:lnTo>
                    <a:pt x="63207" y="539165"/>
                  </a:lnTo>
                  <a:lnTo>
                    <a:pt x="67513" y="540283"/>
                  </a:lnTo>
                  <a:lnTo>
                    <a:pt x="68135" y="540448"/>
                  </a:lnTo>
                  <a:lnTo>
                    <a:pt x="72263" y="542188"/>
                  </a:lnTo>
                  <a:lnTo>
                    <a:pt x="73304" y="543572"/>
                  </a:lnTo>
                  <a:lnTo>
                    <a:pt x="75031" y="538734"/>
                  </a:lnTo>
                  <a:lnTo>
                    <a:pt x="77457" y="539762"/>
                  </a:lnTo>
                  <a:lnTo>
                    <a:pt x="78486" y="536829"/>
                  </a:lnTo>
                  <a:close/>
                </a:path>
                <a:path w="367030" h="1557020">
                  <a:moveTo>
                    <a:pt x="90068" y="291668"/>
                  </a:moveTo>
                  <a:lnTo>
                    <a:pt x="84366" y="286994"/>
                  </a:lnTo>
                  <a:lnTo>
                    <a:pt x="80048" y="285788"/>
                  </a:lnTo>
                  <a:lnTo>
                    <a:pt x="87655" y="279222"/>
                  </a:lnTo>
                  <a:lnTo>
                    <a:pt x="82638" y="279222"/>
                  </a:lnTo>
                  <a:lnTo>
                    <a:pt x="80213" y="285102"/>
                  </a:lnTo>
                  <a:lnTo>
                    <a:pt x="77800" y="290804"/>
                  </a:lnTo>
                  <a:lnTo>
                    <a:pt x="75552" y="296684"/>
                  </a:lnTo>
                  <a:lnTo>
                    <a:pt x="75895" y="298411"/>
                  </a:lnTo>
                  <a:lnTo>
                    <a:pt x="75374" y="299275"/>
                  </a:lnTo>
                  <a:lnTo>
                    <a:pt x="80568" y="300659"/>
                  </a:lnTo>
                  <a:lnTo>
                    <a:pt x="90068" y="291668"/>
                  </a:lnTo>
                  <a:close/>
                </a:path>
                <a:path w="367030" h="1557020">
                  <a:moveTo>
                    <a:pt x="90246" y="539940"/>
                  </a:moveTo>
                  <a:lnTo>
                    <a:pt x="87312" y="537171"/>
                  </a:lnTo>
                  <a:lnTo>
                    <a:pt x="84543" y="533374"/>
                  </a:lnTo>
                  <a:lnTo>
                    <a:pt x="80911" y="541667"/>
                  </a:lnTo>
                  <a:lnTo>
                    <a:pt x="82816" y="542874"/>
                  </a:lnTo>
                  <a:lnTo>
                    <a:pt x="84023" y="544093"/>
                  </a:lnTo>
                  <a:lnTo>
                    <a:pt x="90246" y="539940"/>
                  </a:lnTo>
                  <a:close/>
                </a:path>
                <a:path w="367030" h="1557020">
                  <a:moveTo>
                    <a:pt x="98374" y="1069340"/>
                  </a:moveTo>
                  <a:lnTo>
                    <a:pt x="95605" y="1067777"/>
                  </a:lnTo>
                  <a:lnTo>
                    <a:pt x="96647" y="1065364"/>
                  </a:lnTo>
                  <a:lnTo>
                    <a:pt x="95084" y="1061732"/>
                  </a:lnTo>
                  <a:lnTo>
                    <a:pt x="92316" y="1065009"/>
                  </a:lnTo>
                  <a:lnTo>
                    <a:pt x="87490" y="1060538"/>
                  </a:lnTo>
                  <a:lnTo>
                    <a:pt x="82956" y="1056995"/>
                  </a:lnTo>
                  <a:lnTo>
                    <a:pt x="79311" y="1057109"/>
                  </a:lnTo>
                  <a:lnTo>
                    <a:pt x="77101" y="1063625"/>
                  </a:lnTo>
                  <a:lnTo>
                    <a:pt x="77622" y="1063980"/>
                  </a:lnTo>
                  <a:lnTo>
                    <a:pt x="78320" y="1064145"/>
                  </a:lnTo>
                  <a:lnTo>
                    <a:pt x="78320" y="1064501"/>
                  </a:lnTo>
                  <a:lnTo>
                    <a:pt x="78486" y="1065707"/>
                  </a:lnTo>
                  <a:lnTo>
                    <a:pt x="77800" y="1065707"/>
                  </a:lnTo>
                  <a:lnTo>
                    <a:pt x="76936" y="1065530"/>
                  </a:lnTo>
                  <a:lnTo>
                    <a:pt x="76238" y="1066914"/>
                  </a:lnTo>
                  <a:lnTo>
                    <a:pt x="77279" y="1069505"/>
                  </a:lnTo>
                  <a:lnTo>
                    <a:pt x="73990" y="1071587"/>
                  </a:lnTo>
                  <a:lnTo>
                    <a:pt x="77101" y="1077468"/>
                  </a:lnTo>
                  <a:lnTo>
                    <a:pt x="81076" y="1077112"/>
                  </a:lnTo>
                  <a:lnTo>
                    <a:pt x="79184" y="1080744"/>
                  </a:lnTo>
                  <a:lnTo>
                    <a:pt x="82118" y="1083691"/>
                  </a:lnTo>
                  <a:lnTo>
                    <a:pt x="81076" y="1086802"/>
                  </a:lnTo>
                  <a:lnTo>
                    <a:pt x="80391" y="1087831"/>
                  </a:lnTo>
                  <a:lnTo>
                    <a:pt x="80733" y="1090256"/>
                  </a:lnTo>
                  <a:lnTo>
                    <a:pt x="82461" y="1089736"/>
                  </a:lnTo>
                  <a:lnTo>
                    <a:pt x="86271" y="1092682"/>
                  </a:lnTo>
                  <a:lnTo>
                    <a:pt x="87998" y="1091298"/>
                  </a:lnTo>
                  <a:lnTo>
                    <a:pt x="90246" y="1086802"/>
                  </a:lnTo>
                  <a:lnTo>
                    <a:pt x="91452" y="1086802"/>
                  </a:lnTo>
                  <a:lnTo>
                    <a:pt x="92671" y="1086104"/>
                  </a:lnTo>
                  <a:lnTo>
                    <a:pt x="92151" y="1083856"/>
                  </a:lnTo>
                  <a:lnTo>
                    <a:pt x="93700" y="1081087"/>
                  </a:lnTo>
                  <a:lnTo>
                    <a:pt x="95427" y="1078331"/>
                  </a:lnTo>
                  <a:lnTo>
                    <a:pt x="97510" y="1075905"/>
                  </a:lnTo>
                  <a:lnTo>
                    <a:pt x="94919" y="1073315"/>
                  </a:lnTo>
                  <a:lnTo>
                    <a:pt x="98374" y="1069340"/>
                  </a:lnTo>
                  <a:close/>
                </a:path>
                <a:path w="367030" h="1557020">
                  <a:moveTo>
                    <a:pt x="115138" y="607885"/>
                  </a:moveTo>
                  <a:lnTo>
                    <a:pt x="110820" y="610997"/>
                  </a:lnTo>
                  <a:lnTo>
                    <a:pt x="110134" y="611339"/>
                  </a:lnTo>
                  <a:lnTo>
                    <a:pt x="110134" y="612216"/>
                  </a:lnTo>
                  <a:lnTo>
                    <a:pt x="110477" y="612902"/>
                  </a:lnTo>
                  <a:lnTo>
                    <a:pt x="113068" y="617220"/>
                  </a:lnTo>
                  <a:lnTo>
                    <a:pt x="115138" y="607885"/>
                  </a:lnTo>
                  <a:close/>
                </a:path>
                <a:path w="367030" h="1557020">
                  <a:moveTo>
                    <a:pt x="120954" y="224218"/>
                  </a:moveTo>
                  <a:lnTo>
                    <a:pt x="119494" y="218897"/>
                  </a:lnTo>
                  <a:lnTo>
                    <a:pt x="115316" y="216293"/>
                  </a:lnTo>
                  <a:lnTo>
                    <a:pt x="110998" y="219405"/>
                  </a:lnTo>
                  <a:lnTo>
                    <a:pt x="108026" y="224650"/>
                  </a:lnTo>
                  <a:lnTo>
                    <a:pt x="106146" y="222681"/>
                  </a:lnTo>
                  <a:lnTo>
                    <a:pt x="103555" y="232194"/>
                  </a:lnTo>
                  <a:lnTo>
                    <a:pt x="108572" y="231152"/>
                  </a:lnTo>
                  <a:lnTo>
                    <a:pt x="110134" y="230289"/>
                  </a:lnTo>
                  <a:lnTo>
                    <a:pt x="109778" y="228561"/>
                  </a:lnTo>
                  <a:lnTo>
                    <a:pt x="109943" y="228219"/>
                  </a:lnTo>
                  <a:lnTo>
                    <a:pt x="114795" y="229425"/>
                  </a:lnTo>
                  <a:lnTo>
                    <a:pt x="119468" y="228854"/>
                  </a:lnTo>
                  <a:lnTo>
                    <a:pt x="120954" y="224218"/>
                  </a:lnTo>
                  <a:close/>
                </a:path>
                <a:path w="367030" h="1557020">
                  <a:moveTo>
                    <a:pt x="123621" y="189738"/>
                  </a:moveTo>
                  <a:lnTo>
                    <a:pt x="121716" y="190004"/>
                  </a:lnTo>
                  <a:lnTo>
                    <a:pt x="122897" y="191160"/>
                  </a:lnTo>
                  <a:lnTo>
                    <a:pt x="123621" y="189738"/>
                  </a:lnTo>
                  <a:close/>
                </a:path>
                <a:path w="367030" h="1557020">
                  <a:moveTo>
                    <a:pt x="130873" y="180492"/>
                  </a:moveTo>
                  <a:lnTo>
                    <a:pt x="129832" y="177901"/>
                  </a:lnTo>
                  <a:lnTo>
                    <a:pt x="126873" y="183438"/>
                  </a:lnTo>
                  <a:lnTo>
                    <a:pt x="123621" y="189738"/>
                  </a:lnTo>
                  <a:lnTo>
                    <a:pt x="127762" y="189141"/>
                  </a:lnTo>
                  <a:lnTo>
                    <a:pt x="130530" y="188976"/>
                  </a:lnTo>
                  <a:lnTo>
                    <a:pt x="129362" y="183616"/>
                  </a:lnTo>
                  <a:lnTo>
                    <a:pt x="129324" y="183438"/>
                  </a:lnTo>
                  <a:lnTo>
                    <a:pt x="128104" y="182397"/>
                  </a:lnTo>
                  <a:lnTo>
                    <a:pt x="130873" y="180670"/>
                  </a:lnTo>
                  <a:lnTo>
                    <a:pt x="130873" y="180492"/>
                  </a:lnTo>
                  <a:close/>
                </a:path>
                <a:path w="367030" h="1557020">
                  <a:moveTo>
                    <a:pt x="133819" y="192087"/>
                  </a:moveTo>
                  <a:lnTo>
                    <a:pt x="127571" y="195745"/>
                  </a:lnTo>
                  <a:lnTo>
                    <a:pt x="122897" y="191160"/>
                  </a:lnTo>
                  <a:lnTo>
                    <a:pt x="118084" y="200723"/>
                  </a:lnTo>
                  <a:lnTo>
                    <a:pt x="120497" y="207645"/>
                  </a:lnTo>
                  <a:lnTo>
                    <a:pt x="120624" y="200723"/>
                  </a:lnTo>
                  <a:lnTo>
                    <a:pt x="120675" y="198132"/>
                  </a:lnTo>
                  <a:lnTo>
                    <a:pt x="122923" y="197954"/>
                  </a:lnTo>
                  <a:lnTo>
                    <a:pt x="124079" y="197789"/>
                  </a:lnTo>
                  <a:lnTo>
                    <a:pt x="121716" y="199174"/>
                  </a:lnTo>
                  <a:lnTo>
                    <a:pt x="122580" y="203835"/>
                  </a:lnTo>
                  <a:lnTo>
                    <a:pt x="120332" y="207987"/>
                  </a:lnTo>
                  <a:lnTo>
                    <a:pt x="117741" y="206260"/>
                  </a:lnTo>
                  <a:lnTo>
                    <a:pt x="117043" y="212483"/>
                  </a:lnTo>
                  <a:lnTo>
                    <a:pt x="119291" y="214731"/>
                  </a:lnTo>
                  <a:lnTo>
                    <a:pt x="121716" y="213525"/>
                  </a:lnTo>
                  <a:lnTo>
                    <a:pt x="124307" y="212305"/>
                  </a:lnTo>
                  <a:lnTo>
                    <a:pt x="128790" y="210032"/>
                  </a:lnTo>
                  <a:lnTo>
                    <a:pt x="128968" y="206438"/>
                  </a:lnTo>
                  <a:lnTo>
                    <a:pt x="128244" y="202438"/>
                  </a:lnTo>
                  <a:lnTo>
                    <a:pt x="130009" y="198996"/>
                  </a:lnTo>
                  <a:lnTo>
                    <a:pt x="133819" y="192087"/>
                  </a:lnTo>
                  <a:close/>
                </a:path>
                <a:path w="367030" h="1557020">
                  <a:moveTo>
                    <a:pt x="137591" y="238302"/>
                  </a:moveTo>
                  <a:lnTo>
                    <a:pt x="135953" y="234835"/>
                  </a:lnTo>
                  <a:lnTo>
                    <a:pt x="132207" y="234010"/>
                  </a:lnTo>
                  <a:lnTo>
                    <a:pt x="128282" y="237375"/>
                  </a:lnTo>
                  <a:lnTo>
                    <a:pt x="127939" y="237553"/>
                  </a:lnTo>
                  <a:lnTo>
                    <a:pt x="127584" y="237896"/>
                  </a:lnTo>
                  <a:lnTo>
                    <a:pt x="127419" y="238594"/>
                  </a:lnTo>
                  <a:lnTo>
                    <a:pt x="127076" y="238937"/>
                  </a:lnTo>
                  <a:lnTo>
                    <a:pt x="127762" y="238937"/>
                  </a:lnTo>
                  <a:lnTo>
                    <a:pt x="125691" y="242735"/>
                  </a:lnTo>
                  <a:lnTo>
                    <a:pt x="132778" y="243598"/>
                  </a:lnTo>
                  <a:lnTo>
                    <a:pt x="135191" y="242912"/>
                  </a:lnTo>
                  <a:lnTo>
                    <a:pt x="137591" y="238302"/>
                  </a:lnTo>
                  <a:close/>
                </a:path>
                <a:path w="367030" h="1557020">
                  <a:moveTo>
                    <a:pt x="149199" y="230124"/>
                  </a:moveTo>
                  <a:lnTo>
                    <a:pt x="145224" y="230632"/>
                  </a:lnTo>
                  <a:lnTo>
                    <a:pt x="145923" y="227876"/>
                  </a:lnTo>
                  <a:lnTo>
                    <a:pt x="142976" y="226136"/>
                  </a:lnTo>
                  <a:lnTo>
                    <a:pt x="139865" y="223888"/>
                  </a:lnTo>
                  <a:lnTo>
                    <a:pt x="140385" y="221475"/>
                  </a:lnTo>
                  <a:lnTo>
                    <a:pt x="138658" y="221653"/>
                  </a:lnTo>
                  <a:lnTo>
                    <a:pt x="136410" y="222338"/>
                  </a:lnTo>
                  <a:lnTo>
                    <a:pt x="128282" y="225971"/>
                  </a:lnTo>
                  <a:lnTo>
                    <a:pt x="134327" y="233057"/>
                  </a:lnTo>
                  <a:lnTo>
                    <a:pt x="140208" y="234784"/>
                  </a:lnTo>
                  <a:lnTo>
                    <a:pt x="140728" y="237896"/>
                  </a:lnTo>
                  <a:lnTo>
                    <a:pt x="142455" y="240665"/>
                  </a:lnTo>
                  <a:lnTo>
                    <a:pt x="145402" y="237375"/>
                  </a:lnTo>
                  <a:lnTo>
                    <a:pt x="146431" y="235648"/>
                  </a:lnTo>
                  <a:lnTo>
                    <a:pt x="149199" y="230124"/>
                  </a:lnTo>
                  <a:close/>
                </a:path>
                <a:path w="367030" h="1557020">
                  <a:moveTo>
                    <a:pt x="195707" y="108051"/>
                  </a:moveTo>
                  <a:lnTo>
                    <a:pt x="195186" y="106159"/>
                  </a:lnTo>
                  <a:lnTo>
                    <a:pt x="195021" y="103555"/>
                  </a:lnTo>
                  <a:lnTo>
                    <a:pt x="191566" y="104940"/>
                  </a:lnTo>
                  <a:lnTo>
                    <a:pt x="191909" y="107022"/>
                  </a:lnTo>
                  <a:lnTo>
                    <a:pt x="192074" y="109613"/>
                  </a:lnTo>
                  <a:lnTo>
                    <a:pt x="195707" y="108051"/>
                  </a:lnTo>
                  <a:close/>
                </a:path>
                <a:path w="367030" h="1557020">
                  <a:moveTo>
                    <a:pt x="208851" y="63284"/>
                  </a:moveTo>
                  <a:lnTo>
                    <a:pt x="206946" y="62407"/>
                  </a:lnTo>
                  <a:lnTo>
                    <a:pt x="205562" y="61036"/>
                  </a:lnTo>
                  <a:lnTo>
                    <a:pt x="203314" y="63969"/>
                  </a:lnTo>
                  <a:lnTo>
                    <a:pt x="201066" y="67081"/>
                  </a:lnTo>
                  <a:lnTo>
                    <a:pt x="198818" y="70015"/>
                  </a:lnTo>
                  <a:lnTo>
                    <a:pt x="198297" y="77978"/>
                  </a:lnTo>
                  <a:lnTo>
                    <a:pt x="208153" y="68986"/>
                  </a:lnTo>
                  <a:lnTo>
                    <a:pt x="208330" y="66040"/>
                  </a:lnTo>
                  <a:lnTo>
                    <a:pt x="208851" y="63284"/>
                  </a:lnTo>
                  <a:close/>
                </a:path>
                <a:path w="367030" h="1557020">
                  <a:moveTo>
                    <a:pt x="213906" y="82727"/>
                  </a:moveTo>
                  <a:lnTo>
                    <a:pt x="213258" y="78955"/>
                  </a:lnTo>
                  <a:lnTo>
                    <a:pt x="208673" y="80048"/>
                  </a:lnTo>
                  <a:lnTo>
                    <a:pt x="206946" y="80568"/>
                  </a:lnTo>
                  <a:lnTo>
                    <a:pt x="206768" y="81953"/>
                  </a:lnTo>
                  <a:lnTo>
                    <a:pt x="207467" y="83337"/>
                  </a:lnTo>
                  <a:lnTo>
                    <a:pt x="211645" y="85979"/>
                  </a:lnTo>
                  <a:lnTo>
                    <a:pt x="213906" y="82727"/>
                  </a:lnTo>
                  <a:close/>
                </a:path>
                <a:path w="367030" h="1557020">
                  <a:moveTo>
                    <a:pt x="218528" y="61722"/>
                  </a:moveTo>
                  <a:lnTo>
                    <a:pt x="217665" y="58788"/>
                  </a:lnTo>
                  <a:lnTo>
                    <a:pt x="217322" y="55321"/>
                  </a:lnTo>
                  <a:lnTo>
                    <a:pt x="213690" y="59474"/>
                  </a:lnTo>
                  <a:lnTo>
                    <a:pt x="213690" y="61722"/>
                  </a:lnTo>
                  <a:lnTo>
                    <a:pt x="215417" y="64312"/>
                  </a:lnTo>
                  <a:lnTo>
                    <a:pt x="218528" y="61722"/>
                  </a:lnTo>
                  <a:close/>
                </a:path>
                <a:path w="367030" h="1557020">
                  <a:moveTo>
                    <a:pt x="224586" y="87998"/>
                  </a:moveTo>
                  <a:lnTo>
                    <a:pt x="216623" y="88176"/>
                  </a:lnTo>
                  <a:lnTo>
                    <a:pt x="219227" y="91973"/>
                  </a:lnTo>
                  <a:lnTo>
                    <a:pt x="220611" y="92671"/>
                  </a:lnTo>
                  <a:lnTo>
                    <a:pt x="221983" y="91465"/>
                  </a:lnTo>
                  <a:lnTo>
                    <a:pt x="223367" y="90424"/>
                  </a:lnTo>
                  <a:lnTo>
                    <a:pt x="224586" y="87998"/>
                  </a:lnTo>
                  <a:close/>
                </a:path>
                <a:path w="367030" h="1557020">
                  <a:moveTo>
                    <a:pt x="239801" y="82118"/>
                  </a:moveTo>
                  <a:lnTo>
                    <a:pt x="238239" y="74866"/>
                  </a:lnTo>
                  <a:lnTo>
                    <a:pt x="235064" y="73012"/>
                  </a:lnTo>
                  <a:lnTo>
                    <a:pt x="229806" y="73710"/>
                  </a:lnTo>
                  <a:lnTo>
                    <a:pt x="225793" y="76593"/>
                  </a:lnTo>
                  <a:lnTo>
                    <a:pt x="226314" y="81254"/>
                  </a:lnTo>
                  <a:lnTo>
                    <a:pt x="228041" y="87998"/>
                  </a:lnTo>
                  <a:lnTo>
                    <a:pt x="239801" y="82118"/>
                  </a:lnTo>
                  <a:close/>
                </a:path>
                <a:path w="367030" h="1557020">
                  <a:moveTo>
                    <a:pt x="258813" y="2070"/>
                  </a:moveTo>
                  <a:lnTo>
                    <a:pt x="257949" y="0"/>
                  </a:lnTo>
                  <a:lnTo>
                    <a:pt x="254317" y="3797"/>
                  </a:lnTo>
                  <a:lnTo>
                    <a:pt x="250685" y="7429"/>
                  </a:lnTo>
                  <a:lnTo>
                    <a:pt x="247230" y="11239"/>
                  </a:lnTo>
                  <a:lnTo>
                    <a:pt x="250863" y="10198"/>
                  </a:lnTo>
                  <a:lnTo>
                    <a:pt x="256044" y="9855"/>
                  </a:lnTo>
                  <a:lnTo>
                    <a:pt x="258292" y="6908"/>
                  </a:lnTo>
                  <a:lnTo>
                    <a:pt x="258470" y="4673"/>
                  </a:lnTo>
                  <a:lnTo>
                    <a:pt x="258813" y="2070"/>
                  </a:lnTo>
                  <a:close/>
                </a:path>
                <a:path w="367030" h="1557020">
                  <a:moveTo>
                    <a:pt x="260718" y="1496212"/>
                  </a:moveTo>
                  <a:lnTo>
                    <a:pt x="255536" y="1492059"/>
                  </a:lnTo>
                  <a:lnTo>
                    <a:pt x="250164" y="1501051"/>
                  </a:lnTo>
                  <a:lnTo>
                    <a:pt x="258648" y="1499146"/>
                  </a:lnTo>
                  <a:lnTo>
                    <a:pt x="258991" y="1497761"/>
                  </a:lnTo>
                  <a:lnTo>
                    <a:pt x="259676" y="1497076"/>
                  </a:lnTo>
                  <a:lnTo>
                    <a:pt x="260718" y="1496212"/>
                  </a:lnTo>
                  <a:close/>
                </a:path>
                <a:path w="367030" h="1557020">
                  <a:moveTo>
                    <a:pt x="270573" y="1500352"/>
                  </a:moveTo>
                  <a:lnTo>
                    <a:pt x="263144" y="1490332"/>
                  </a:lnTo>
                  <a:lnTo>
                    <a:pt x="262267" y="1496720"/>
                  </a:lnTo>
                  <a:lnTo>
                    <a:pt x="262102" y="1498104"/>
                  </a:lnTo>
                  <a:lnTo>
                    <a:pt x="262102" y="1499323"/>
                  </a:lnTo>
                  <a:lnTo>
                    <a:pt x="263486" y="1499489"/>
                  </a:lnTo>
                  <a:lnTo>
                    <a:pt x="270573" y="1500352"/>
                  </a:lnTo>
                  <a:close/>
                </a:path>
                <a:path w="367030" h="1557020">
                  <a:moveTo>
                    <a:pt x="281114" y="1413560"/>
                  </a:moveTo>
                  <a:lnTo>
                    <a:pt x="275755" y="1406296"/>
                  </a:lnTo>
                  <a:lnTo>
                    <a:pt x="275069" y="1411312"/>
                  </a:lnTo>
                  <a:lnTo>
                    <a:pt x="275069" y="1412176"/>
                  </a:lnTo>
                  <a:lnTo>
                    <a:pt x="275412" y="1412875"/>
                  </a:lnTo>
                  <a:lnTo>
                    <a:pt x="276275" y="1413040"/>
                  </a:lnTo>
                  <a:lnTo>
                    <a:pt x="281114" y="1413560"/>
                  </a:lnTo>
                  <a:close/>
                </a:path>
                <a:path w="367030" h="1557020">
                  <a:moveTo>
                    <a:pt x="294081" y="1528013"/>
                  </a:moveTo>
                  <a:lnTo>
                    <a:pt x="292531" y="1518856"/>
                  </a:lnTo>
                  <a:lnTo>
                    <a:pt x="289420" y="1521968"/>
                  </a:lnTo>
                  <a:lnTo>
                    <a:pt x="289420" y="1523352"/>
                  </a:lnTo>
                  <a:lnTo>
                    <a:pt x="287693" y="1525079"/>
                  </a:lnTo>
                  <a:lnTo>
                    <a:pt x="289941" y="1526286"/>
                  </a:lnTo>
                  <a:lnTo>
                    <a:pt x="294081" y="1528013"/>
                  </a:lnTo>
                  <a:close/>
                </a:path>
                <a:path w="367030" h="1557020">
                  <a:moveTo>
                    <a:pt x="296684" y="1426006"/>
                  </a:moveTo>
                  <a:lnTo>
                    <a:pt x="294601" y="1424800"/>
                  </a:lnTo>
                  <a:lnTo>
                    <a:pt x="292354" y="1423936"/>
                  </a:lnTo>
                  <a:lnTo>
                    <a:pt x="290804" y="1421345"/>
                  </a:lnTo>
                  <a:lnTo>
                    <a:pt x="287858" y="1423936"/>
                  </a:lnTo>
                  <a:lnTo>
                    <a:pt x="292049" y="1427200"/>
                  </a:lnTo>
                  <a:lnTo>
                    <a:pt x="295694" y="1429842"/>
                  </a:lnTo>
                  <a:lnTo>
                    <a:pt x="296684" y="1426006"/>
                  </a:lnTo>
                  <a:close/>
                </a:path>
                <a:path w="367030" h="1557020">
                  <a:moveTo>
                    <a:pt x="297192" y="1474939"/>
                  </a:moveTo>
                  <a:lnTo>
                    <a:pt x="295465" y="1474939"/>
                  </a:lnTo>
                  <a:lnTo>
                    <a:pt x="296506" y="1475460"/>
                  </a:lnTo>
                  <a:lnTo>
                    <a:pt x="297027" y="1475803"/>
                  </a:lnTo>
                  <a:lnTo>
                    <a:pt x="297192" y="1475460"/>
                  </a:lnTo>
                  <a:lnTo>
                    <a:pt x="297192" y="1474939"/>
                  </a:lnTo>
                  <a:close/>
                </a:path>
                <a:path w="367030" h="1557020">
                  <a:moveTo>
                    <a:pt x="297218" y="1430947"/>
                  </a:moveTo>
                  <a:lnTo>
                    <a:pt x="295694" y="1429842"/>
                  </a:lnTo>
                  <a:lnTo>
                    <a:pt x="295122" y="1432064"/>
                  </a:lnTo>
                  <a:lnTo>
                    <a:pt x="297218" y="1431378"/>
                  </a:lnTo>
                  <a:lnTo>
                    <a:pt x="297218" y="1430947"/>
                  </a:lnTo>
                  <a:close/>
                </a:path>
                <a:path w="367030" h="1557020">
                  <a:moveTo>
                    <a:pt x="307225" y="1533893"/>
                  </a:moveTo>
                  <a:lnTo>
                    <a:pt x="303771" y="1532343"/>
                  </a:lnTo>
                  <a:lnTo>
                    <a:pt x="303250" y="1534414"/>
                  </a:lnTo>
                  <a:lnTo>
                    <a:pt x="303771" y="1535455"/>
                  </a:lnTo>
                  <a:lnTo>
                    <a:pt x="304634" y="1535277"/>
                  </a:lnTo>
                  <a:lnTo>
                    <a:pt x="305320" y="1535277"/>
                  </a:lnTo>
                  <a:lnTo>
                    <a:pt x="307225" y="1533893"/>
                  </a:lnTo>
                  <a:close/>
                </a:path>
                <a:path w="367030" h="1557020">
                  <a:moveTo>
                    <a:pt x="308089" y="1420304"/>
                  </a:moveTo>
                  <a:lnTo>
                    <a:pt x="307911" y="1415808"/>
                  </a:lnTo>
                  <a:lnTo>
                    <a:pt x="307568" y="1413395"/>
                  </a:lnTo>
                  <a:lnTo>
                    <a:pt x="305498" y="1414424"/>
                  </a:lnTo>
                  <a:lnTo>
                    <a:pt x="304292" y="1413903"/>
                  </a:lnTo>
                  <a:lnTo>
                    <a:pt x="300304" y="1415808"/>
                  </a:lnTo>
                  <a:lnTo>
                    <a:pt x="308089" y="1420304"/>
                  </a:lnTo>
                  <a:close/>
                </a:path>
                <a:path w="367030" h="1557020">
                  <a:moveTo>
                    <a:pt x="308686" y="1545717"/>
                  </a:moveTo>
                  <a:lnTo>
                    <a:pt x="306984" y="1539951"/>
                  </a:lnTo>
                  <a:lnTo>
                    <a:pt x="306882" y="1539582"/>
                  </a:lnTo>
                  <a:lnTo>
                    <a:pt x="302869" y="1538084"/>
                  </a:lnTo>
                  <a:lnTo>
                    <a:pt x="302069" y="1541678"/>
                  </a:lnTo>
                  <a:lnTo>
                    <a:pt x="301980" y="1542084"/>
                  </a:lnTo>
                  <a:lnTo>
                    <a:pt x="302539" y="1543062"/>
                  </a:lnTo>
                  <a:lnTo>
                    <a:pt x="302628" y="1543227"/>
                  </a:lnTo>
                  <a:lnTo>
                    <a:pt x="301980" y="1542084"/>
                  </a:lnTo>
                  <a:lnTo>
                    <a:pt x="301726" y="1541640"/>
                  </a:lnTo>
                  <a:lnTo>
                    <a:pt x="301726" y="1543227"/>
                  </a:lnTo>
                  <a:lnTo>
                    <a:pt x="301180" y="1545717"/>
                  </a:lnTo>
                  <a:lnTo>
                    <a:pt x="301167" y="1548765"/>
                  </a:lnTo>
                  <a:lnTo>
                    <a:pt x="301167" y="1548942"/>
                  </a:lnTo>
                  <a:lnTo>
                    <a:pt x="301002" y="1548765"/>
                  </a:lnTo>
                  <a:lnTo>
                    <a:pt x="300659" y="1548587"/>
                  </a:lnTo>
                  <a:lnTo>
                    <a:pt x="300824" y="1548422"/>
                  </a:lnTo>
                  <a:lnTo>
                    <a:pt x="301002" y="1548422"/>
                  </a:lnTo>
                  <a:lnTo>
                    <a:pt x="301002" y="1548587"/>
                  </a:lnTo>
                  <a:lnTo>
                    <a:pt x="301167" y="1548765"/>
                  </a:lnTo>
                  <a:lnTo>
                    <a:pt x="301167" y="1545780"/>
                  </a:lnTo>
                  <a:lnTo>
                    <a:pt x="301078" y="1546174"/>
                  </a:lnTo>
                  <a:lnTo>
                    <a:pt x="301002" y="1546517"/>
                  </a:lnTo>
                  <a:lnTo>
                    <a:pt x="294601" y="1548244"/>
                  </a:lnTo>
                  <a:lnTo>
                    <a:pt x="299961" y="1544612"/>
                  </a:lnTo>
                  <a:lnTo>
                    <a:pt x="295300" y="1542554"/>
                  </a:lnTo>
                  <a:lnTo>
                    <a:pt x="301244" y="1543227"/>
                  </a:lnTo>
                  <a:lnTo>
                    <a:pt x="301726" y="1543227"/>
                  </a:lnTo>
                  <a:lnTo>
                    <a:pt x="301726" y="1541640"/>
                  </a:lnTo>
                  <a:lnTo>
                    <a:pt x="297548" y="1534248"/>
                  </a:lnTo>
                  <a:lnTo>
                    <a:pt x="294779" y="1531810"/>
                  </a:lnTo>
                  <a:lnTo>
                    <a:pt x="294779" y="1542364"/>
                  </a:lnTo>
                  <a:lnTo>
                    <a:pt x="294449" y="1542478"/>
                  </a:lnTo>
                  <a:lnTo>
                    <a:pt x="293916" y="1542364"/>
                  </a:lnTo>
                  <a:lnTo>
                    <a:pt x="292696" y="1542021"/>
                  </a:lnTo>
                  <a:lnTo>
                    <a:pt x="292696" y="1543748"/>
                  </a:lnTo>
                  <a:lnTo>
                    <a:pt x="292531" y="1543748"/>
                  </a:lnTo>
                  <a:lnTo>
                    <a:pt x="292442" y="1543583"/>
                  </a:lnTo>
                  <a:lnTo>
                    <a:pt x="292696" y="1543748"/>
                  </a:lnTo>
                  <a:lnTo>
                    <a:pt x="292696" y="1542021"/>
                  </a:lnTo>
                  <a:lnTo>
                    <a:pt x="291960" y="1542757"/>
                  </a:lnTo>
                  <a:lnTo>
                    <a:pt x="291833" y="1542542"/>
                  </a:lnTo>
                  <a:lnTo>
                    <a:pt x="292531" y="1541843"/>
                  </a:lnTo>
                  <a:lnTo>
                    <a:pt x="293471" y="1542084"/>
                  </a:lnTo>
                  <a:lnTo>
                    <a:pt x="294779" y="1542364"/>
                  </a:lnTo>
                  <a:lnTo>
                    <a:pt x="294779" y="1531810"/>
                  </a:lnTo>
                  <a:lnTo>
                    <a:pt x="294601" y="1531645"/>
                  </a:lnTo>
                  <a:lnTo>
                    <a:pt x="294081" y="1532166"/>
                  </a:lnTo>
                  <a:lnTo>
                    <a:pt x="293395" y="1532509"/>
                  </a:lnTo>
                  <a:lnTo>
                    <a:pt x="293395" y="1532686"/>
                  </a:lnTo>
                  <a:lnTo>
                    <a:pt x="293217" y="1532864"/>
                  </a:lnTo>
                  <a:lnTo>
                    <a:pt x="291490" y="1534071"/>
                  </a:lnTo>
                  <a:lnTo>
                    <a:pt x="290969" y="1536141"/>
                  </a:lnTo>
                  <a:lnTo>
                    <a:pt x="289420" y="1537004"/>
                  </a:lnTo>
                  <a:lnTo>
                    <a:pt x="291833" y="1539951"/>
                  </a:lnTo>
                  <a:lnTo>
                    <a:pt x="290106" y="1541678"/>
                  </a:lnTo>
                  <a:lnTo>
                    <a:pt x="290004" y="1541843"/>
                  </a:lnTo>
                  <a:lnTo>
                    <a:pt x="288836" y="1543748"/>
                  </a:lnTo>
                  <a:lnTo>
                    <a:pt x="288721" y="1543926"/>
                  </a:lnTo>
                  <a:lnTo>
                    <a:pt x="287286" y="1545996"/>
                  </a:lnTo>
                  <a:lnTo>
                    <a:pt x="287172" y="1546174"/>
                  </a:lnTo>
                  <a:lnTo>
                    <a:pt x="290449" y="1545996"/>
                  </a:lnTo>
                  <a:lnTo>
                    <a:pt x="291045" y="1547037"/>
                  </a:lnTo>
                  <a:lnTo>
                    <a:pt x="292354" y="1549628"/>
                  </a:lnTo>
                  <a:lnTo>
                    <a:pt x="293217" y="1547558"/>
                  </a:lnTo>
                  <a:lnTo>
                    <a:pt x="293916" y="1547037"/>
                  </a:lnTo>
                  <a:lnTo>
                    <a:pt x="293598" y="1548244"/>
                  </a:lnTo>
                  <a:lnTo>
                    <a:pt x="293547" y="1548422"/>
                  </a:lnTo>
                  <a:lnTo>
                    <a:pt x="293458" y="1548765"/>
                  </a:lnTo>
                  <a:lnTo>
                    <a:pt x="293408" y="1548942"/>
                  </a:lnTo>
                  <a:lnTo>
                    <a:pt x="293052" y="1550327"/>
                  </a:lnTo>
                  <a:lnTo>
                    <a:pt x="306882" y="1556715"/>
                  </a:lnTo>
                  <a:lnTo>
                    <a:pt x="303936" y="1551190"/>
                  </a:lnTo>
                  <a:lnTo>
                    <a:pt x="308686" y="1545717"/>
                  </a:lnTo>
                  <a:close/>
                </a:path>
                <a:path w="367030" h="1557020">
                  <a:moveTo>
                    <a:pt x="309410" y="1487563"/>
                  </a:moveTo>
                  <a:lnTo>
                    <a:pt x="304406" y="1487563"/>
                  </a:lnTo>
                  <a:lnTo>
                    <a:pt x="304114" y="1488427"/>
                  </a:lnTo>
                  <a:lnTo>
                    <a:pt x="309410" y="1487563"/>
                  </a:lnTo>
                  <a:close/>
                </a:path>
                <a:path w="367030" h="1557020">
                  <a:moveTo>
                    <a:pt x="309994" y="1395577"/>
                  </a:moveTo>
                  <a:lnTo>
                    <a:pt x="302729" y="1399565"/>
                  </a:lnTo>
                  <a:lnTo>
                    <a:pt x="299961" y="1398346"/>
                  </a:lnTo>
                  <a:lnTo>
                    <a:pt x="295986" y="1398689"/>
                  </a:lnTo>
                  <a:lnTo>
                    <a:pt x="299097" y="1405953"/>
                  </a:lnTo>
                  <a:lnTo>
                    <a:pt x="302209" y="1406994"/>
                  </a:lnTo>
                  <a:lnTo>
                    <a:pt x="306019" y="1401813"/>
                  </a:lnTo>
                  <a:lnTo>
                    <a:pt x="308432" y="1400937"/>
                  </a:lnTo>
                  <a:lnTo>
                    <a:pt x="309994" y="1395577"/>
                  </a:lnTo>
                  <a:close/>
                </a:path>
                <a:path w="367030" h="1557020">
                  <a:moveTo>
                    <a:pt x="316039" y="1496555"/>
                  </a:moveTo>
                  <a:lnTo>
                    <a:pt x="311023" y="1498625"/>
                  </a:lnTo>
                  <a:lnTo>
                    <a:pt x="311378" y="1493088"/>
                  </a:lnTo>
                  <a:lnTo>
                    <a:pt x="307568" y="1489113"/>
                  </a:lnTo>
                  <a:lnTo>
                    <a:pt x="301688" y="1492580"/>
                  </a:lnTo>
                  <a:lnTo>
                    <a:pt x="297370" y="1487728"/>
                  </a:lnTo>
                  <a:lnTo>
                    <a:pt x="292011" y="1496034"/>
                  </a:lnTo>
                  <a:lnTo>
                    <a:pt x="300482" y="1497761"/>
                  </a:lnTo>
                  <a:lnTo>
                    <a:pt x="301345" y="1497584"/>
                  </a:lnTo>
                  <a:lnTo>
                    <a:pt x="301345" y="1497076"/>
                  </a:lnTo>
                  <a:lnTo>
                    <a:pt x="301523" y="1496555"/>
                  </a:lnTo>
                  <a:lnTo>
                    <a:pt x="302044" y="1496898"/>
                  </a:lnTo>
                  <a:lnTo>
                    <a:pt x="302729" y="1497939"/>
                  </a:lnTo>
                  <a:lnTo>
                    <a:pt x="300304" y="1498625"/>
                  </a:lnTo>
                  <a:lnTo>
                    <a:pt x="301866" y="1499666"/>
                  </a:lnTo>
                  <a:lnTo>
                    <a:pt x="303250" y="1501394"/>
                  </a:lnTo>
                  <a:lnTo>
                    <a:pt x="304800" y="1500530"/>
                  </a:lnTo>
                  <a:lnTo>
                    <a:pt x="306184" y="1502600"/>
                  </a:lnTo>
                  <a:lnTo>
                    <a:pt x="308952" y="1504505"/>
                  </a:lnTo>
                  <a:lnTo>
                    <a:pt x="310680" y="1501914"/>
                  </a:lnTo>
                  <a:lnTo>
                    <a:pt x="312242" y="1505546"/>
                  </a:lnTo>
                  <a:lnTo>
                    <a:pt x="316039" y="1496555"/>
                  </a:lnTo>
                  <a:close/>
                </a:path>
                <a:path w="367030" h="1557020">
                  <a:moveTo>
                    <a:pt x="323303" y="1493608"/>
                  </a:moveTo>
                  <a:lnTo>
                    <a:pt x="319849" y="1493088"/>
                  </a:lnTo>
                  <a:lnTo>
                    <a:pt x="317944" y="1493443"/>
                  </a:lnTo>
                  <a:lnTo>
                    <a:pt x="317766" y="1496898"/>
                  </a:lnTo>
                  <a:lnTo>
                    <a:pt x="319151" y="1497584"/>
                  </a:lnTo>
                  <a:lnTo>
                    <a:pt x="321056" y="1496720"/>
                  </a:lnTo>
                  <a:lnTo>
                    <a:pt x="323303" y="1493608"/>
                  </a:lnTo>
                  <a:close/>
                </a:path>
                <a:path w="367030" h="1557020">
                  <a:moveTo>
                    <a:pt x="324878" y="1513636"/>
                  </a:moveTo>
                  <a:lnTo>
                    <a:pt x="324662" y="1510360"/>
                  </a:lnTo>
                  <a:lnTo>
                    <a:pt x="321957" y="1507959"/>
                  </a:lnTo>
                  <a:lnTo>
                    <a:pt x="319506" y="1510207"/>
                  </a:lnTo>
                  <a:lnTo>
                    <a:pt x="319328" y="1509344"/>
                  </a:lnTo>
                  <a:lnTo>
                    <a:pt x="319328" y="1508658"/>
                  </a:lnTo>
                  <a:lnTo>
                    <a:pt x="318630" y="1507959"/>
                  </a:lnTo>
                  <a:lnTo>
                    <a:pt x="320103" y="1504975"/>
                  </a:lnTo>
                  <a:lnTo>
                    <a:pt x="317703" y="1502968"/>
                  </a:lnTo>
                  <a:lnTo>
                    <a:pt x="314820" y="1503070"/>
                  </a:lnTo>
                  <a:lnTo>
                    <a:pt x="314833" y="1506410"/>
                  </a:lnTo>
                  <a:lnTo>
                    <a:pt x="313969" y="1506575"/>
                  </a:lnTo>
                  <a:lnTo>
                    <a:pt x="312762" y="1507617"/>
                  </a:lnTo>
                  <a:lnTo>
                    <a:pt x="311899" y="1508302"/>
                  </a:lnTo>
                  <a:lnTo>
                    <a:pt x="311023" y="1506575"/>
                  </a:lnTo>
                  <a:lnTo>
                    <a:pt x="307568" y="1505712"/>
                  </a:lnTo>
                  <a:lnTo>
                    <a:pt x="307047" y="1508302"/>
                  </a:lnTo>
                  <a:lnTo>
                    <a:pt x="307225" y="1512290"/>
                  </a:lnTo>
                  <a:lnTo>
                    <a:pt x="309562" y="1519174"/>
                  </a:lnTo>
                  <a:lnTo>
                    <a:pt x="308775" y="1519542"/>
                  </a:lnTo>
                  <a:lnTo>
                    <a:pt x="307568" y="1516951"/>
                  </a:lnTo>
                  <a:lnTo>
                    <a:pt x="305498" y="1516951"/>
                  </a:lnTo>
                  <a:lnTo>
                    <a:pt x="301002" y="1516265"/>
                  </a:lnTo>
                  <a:lnTo>
                    <a:pt x="299275" y="1521625"/>
                  </a:lnTo>
                  <a:lnTo>
                    <a:pt x="302729" y="1524215"/>
                  </a:lnTo>
                  <a:lnTo>
                    <a:pt x="303022" y="1527530"/>
                  </a:lnTo>
                  <a:lnTo>
                    <a:pt x="300304" y="1527848"/>
                  </a:lnTo>
                  <a:lnTo>
                    <a:pt x="296849" y="1527505"/>
                  </a:lnTo>
                  <a:lnTo>
                    <a:pt x="299618" y="1531645"/>
                  </a:lnTo>
                  <a:lnTo>
                    <a:pt x="300824" y="1532864"/>
                  </a:lnTo>
                  <a:lnTo>
                    <a:pt x="302907" y="1532166"/>
                  </a:lnTo>
                  <a:lnTo>
                    <a:pt x="303326" y="1530972"/>
                  </a:lnTo>
                  <a:lnTo>
                    <a:pt x="303415" y="1531823"/>
                  </a:lnTo>
                  <a:lnTo>
                    <a:pt x="311721" y="1531823"/>
                  </a:lnTo>
                  <a:lnTo>
                    <a:pt x="312928" y="1524736"/>
                  </a:lnTo>
                  <a:lnTo>
                    <a:pt x="316738" y="1524558"/>
                  </a:lnTo>
                  <a:lnTo>
                    <a:pt x="315353" y="1515402"/>
                  </a:lnTo>
                  <a:lnTo>
                    <a:pt x="311378" y="1518335"/>
                  </a:lnTo>
                  <a:lnTo>
                    <a:pt x="310730" y="1518640"/>
                  </a:lnTo>
                  <a:lnTo>
                    <a:pt x="313105" y="1512976"/>
                  </a:lnTo>
                  <a:lnTo>
                    <a:pt x="314134" y="1513662"/>
                  </a:lnTo>
                  <a:lnTo>
                    <a:pt x="314833" y="1513662"/>
                  </a:lnTo>
                  <a:lnTo>
                    <a:pt x="316382" y="1514538"/>
                  </a:lnTo>
                  <a:lnTo>
                    <a:pt x="318122" y="1511592"/>
                  </a:lnTo>
                  <a:lnTo>
                    <a:pt x="319671" y="1514182"/>
                  </a:lnTo>
                  <a:lnTo>
                    <a:pt x="319849" y="1514017"/>
                  </a:lnTo>
                  <a:lnTo>
                    <a:pt x="324878" y="1513636"/>
                  </a:lnTo>
                  <a:close/>
                </a:path>
                <a:path w="367030" h="1557020">
                  <a:moveTo>
                    <a:pt x="326415" y="1421866"/>
                  </a:moveTo>
                  <a:lnTo>
                    <a:pt x="323126" y="1416329"/>
                  </a:lnTo>
                  <a:lnTo>
                    <a:pt x="322618" y="1416672"/>
                  </a:lnTo>
                  <a:lnTo>
                    <a:pt x="319151" y="1419263"/>
                  </a:lnTo>
                  <a:lnTo>
                    <a:pt x="319506" y="1415643"/>
                  </a:lnTo>
                  <a:lnTo>
                    <a:pt x="318630" y="1413903"/>
                  </a:lnTo>
                  <a:lnTo>
                    <a:pt x="316039" y="1406474"/>
                  </a:lnTo>
                  <a:lnTo>
                    <a:pt x="308952" y="1418056"/>
                  </a:lnTo>
                  <a:lnTo>
                    <a:pt x="315010" y="1418399"/>
                  </a:lnTo>
                  <a:lnTo>
                    <a:pt x="317957" y="1419440"/>
                  </a:lnTo>
                  <a:lnTo>
                    <a:pt x="318274" y="1423543"/>
                  </a:lnTo>
                  <a:lnTo>
                    <a:pt x="318681" y="1427594"/>
                  </a:lnTo>
                  <a:lnTo>
                    <a:pt x="321919" y="1428432"/>
                  </a:lnTo>
                  <a:lnTo>
                    <a:pt x="324510" y="1427226"/>
                  </a:lnTo>
                  <a:lnTo>
                    <a:pt x="323126" y="1423416"/>
                  </a:lnTo>
                  <a:lnTo>
                    <a:pt x="326415" y="1421866"/>
                  </a:lnTo>
                  <a:close/>
                </a:path>
                <a:path w="367030" h="1557020">
                  <a:moveTo>
                    <a:pt x="326936" y="1432585"/>
                  </a:moveTo>
                  <a:lnTo>
                    <a:pt x="325564" y="1429575"/>
                  </a:lnTo>
                  <a:lnTo>
                    <a:pt x="322249" y="1431048"/>
                  </a:lnTo>
                  <a:lnTo>
                    <a:pt x="320446" y="1434109"/>
                  </a:lnTo>
                  <a:lnTo>
                    <a:pt x="323646" y="1435862"/>
                  </a:lnTo>
                  <a:lnTo>
                    <a:pt x="326936" y="1437424"/>
                  </a:lnTo>
                  <a:lnTo>
                    <a:pt x="326415" y="1434477"/>
                  </a:lnTo>
                  <a:lnTo>
                    <a:pt x="326936" y="1432585"/>
                  </a:lnTo>
                  <a:close/>
                </a:path>
                <a:path w="367030" h="1557020">
                  <a:moveTo>
                    <a:pt x="327279" y="1405089"/>
                  </a:moveTo>
                  <a:lnTo>
                    <a:pt x="323646" y="1404226"/>
                  </a:lnTo>
                  <a:lnTo>
                    <a:pt x="323481" y="1406474"/>
                  </a:lnTo>
                  <a:lnTo>
                    <a:pt x="322961" y="1408544"/>
                  </a:lnTo>
                  <a:lnTo>
                    <a:pt x="326593" y="1409242"/>
                  </a:lnTo>
                  <a:lnTo>
                    <a:pt x="326593" y="1407172"/>
                  </a:lnTo>
                  <a:lnTo>
                    <a:pt x="327279" y="1405089"/>
                  </a:lnTo>
                  <a:close/>
                </a:path>
                <a:path w="367030" h="1557020">
                  <a:moveTo>
                    <a:pt x="331089" y="1393850"/>
                  </a:moveTo>
                  <a:lnTo>
                    <a:pt x="327977" y="1385214"/>
                  </a:lnTo>
                  <a:lnTo>
                    <a:pt x="324510" y="1389532"/>
                  </a:lnTo>
                  <a:lnTo>
                    <a:pt x="322440" y="1392643"/>
                  </a:lnTo>
                  <a:lnTo>
                    <a:pt x="326593" y="1396961"/>
                  </a:lnTo>
                  <a:lnTo>
                    <a:pt x="330911" y="1396098"/>
                  </a:lnTo>
                  <a:lnTo>
                    <a:pt x="331089" y="1393850"/>
                  </a:lnTo>
                  <a:close/>
                </a:path>
                <a:path w="367030" h="1557020">
                  <a:moveTo>
                    <a:pt x="331254" y="1486522"/>
                  </a:moveTo>
                  <a:lnTo>
                    <a:pt x="329006" y="1486357"/>
                  </a:lnTo>
                  <a:lnTo>
                    <a:pt x="326936" y="1485836"/>
                  </a:lnTo>
                  <a:lnTo>
                    <a:pt x="326593" y="1489633"/>
                  </a:lnTo>
                  <a:lnTo>
                    <a:pt x="328841" y="1489633"/>
                  </a:lnTo>
                  <a:lnTo>
                    <a:pt x="330911" y="1490332"/>
                  </a:lnTo>
                  <a:lnTo>
                    <a:pt x="331254" y="1486522"/>
                  </a:lnTo>
                  <a:close/>
                </a:path>
                <a:path w="367030" h="1557020">
                  <a:moveTo>
                    <a:pt x="337134" y="1457820"/>
                  </a:moveTo>
                  <a:lnTo>
                    <a:pt x="332295" y="1452156"/>
                  </a:lnTo>
                  <a:lnTo>
                    <a:pt x="332536" y="1451775"/>
                  </a:lnTo>
                  <a:lnTo>
                    <a:pt x="332638" y="1451597"/>
                  </a:lnTo>
                  <a:lnTo>
                    <a:pt x="331774" y="1451533"/>
                  </a:lnTo>
                  <a:lnTo>
                    <a:pt x="331254" y="1450911"/>
                  </a:lnTo>
                  <a:lnTo>
                    <a:pt x="331203" y="1451495"/>
                  </a:lnTo>
                  <a:lnTo>
                    <a:pt x="325894" y="1451076"/>
                  </a:lnTo>
                  <a:lnTo>
                    <a:pt x="328320" y="1448828"/>
                  </a:lnTo>
                  <a:lnTo>
                    <a:pt x="325818" y="1443990"/>
                  </a:lnTo>
                  <a:lnTo>
                    <a:pt x="325729" y="1443824"/>
                  </a:lnTo>
                  <a:lnTo>
                    <a:pt x="323989" y="1442085"/>
                  </a:lnTo>
                  <a:lnTo>
                    <a:pt x="327977" y="1443469"/>
                  </a:lnTo>
                  <a:lnTo>
                    <a:pt x="327977" y="1441513"/>
                  </a:lnTo>
                  <a:lnTo>
                    <a:pt x="325843" y="1439684"/>
                  </a:lnTo>
                  <a:lnTo>
                    <a:pt x="323723" y="1441513"/>
                  </a:lnTo>
                  <a:lnTo>
                    <a:pt x="323596" y="1441513"/>
                  </a:lnTo>
                  <a:lnTo>
                    <a:pt x="322262" y="1440014"/>
                  </a:lnTo>
                  <a:lnTo>
                    <a:pt x="320967" y="1441513"/>
                  </a:lnTo>
                  <a:lnTo>
                    <a:pt x="320446" y="1442085"/>
                  </a:lnTo>
                  <a:lnTo>
                    <a:pt x="319849" y="1442783"/>
                  </a:lnTo>
                  <a:lnTo>
                    <a:pt x="318808" y="1444853"/>
                  </a:lnTo>
                  <a:lnTo>
                    <a:pt x="316560" y="1442961"/>
                  </a:lnTo>
                  <a:lnTo>
                    <a:pt x="313969" y="1440713"/>
                  </a:lnTo>
                  <a:lnTo>
                    <a:pt x="311200" y="1442085"/>
                  </a:lnTo>
                  <a:lnTo>
                    <a:pt x="310667" y="1436725"/>
                  </a:lnTo>
                  <a:lnTo>
                    <a:pt x="310591" y="1436039"/>
                  </a:lnTo>
                  <a:lnTo>
                    <a:pt x="310515" y="1435176"/>
                  </a:lnTo>
                  <a:lnTo>
                    <a:pt x="304977" y="1441742"/>
                  </a:lnTo>
                  <a:lnTo>
                    <a:pt x="303415" y="1439862"/>
                  </a:lnTo>
                  <a:lnTo>
                    <a:pt x="303415" y="1443990"/>
                  </a:lnTo>
                  <a:lnTo>
                    <a:pt x="303250" y="1443469"/>
                  </a:lnTo>
                  <a:lnTo>
                    <a:pt x="303250" y="1443990"/>
                  </a:lnTo>
                  <a:lnTo>
                    <a:pt x="303072" y="1443990"/>
                  </a:lnTo>
                  <a:lnTo>
                    <a:pt x="302729" y="1443824"/>
                  </a:lnTo>
                  <a:lnTo>
                    <a:pt x="302907" y="1443824"/>
                  </a:lnTo>
                  <a:lnTo>
                    <a:pt x="303250" y="1443990"/>
                  </a:lnTo>
                  <a:lnTo>
                    <a:pt x="303250" y="1443469"/>
                  </a:lnTo>
                  <a:lnTo>
                    <a:pt x="303364" y="1443824"/>
                  </a:lnTo>
                  <a:lnTo>
                    <a:pt x="303415" y="1443990"/>
                  </a:lnTo>
                  <a:lnTo>
                    <a:pt x="303415" y="1439862"/>
                  </a:lnTo>
                  <a:lnTo>
                    <a:pt x="300824" y="1436725"/>
                  </a:lnTo>
                  <a:lnTo>
                    <a:pt x="304292" y="1435519"/>
                  </a:lnTo>
                  <a:lnTo>
                    <a:pt x="304800" y="1433449"/>
                  </a:lnTo>
                  <a:lnTo>
                    <a:pt x="308432" y="1427746"/>
                  </a:lnTo>
                  <a:lnTo>
                    <a:pt x="297218" y="1431378"/>
                  </a:lnTo>
                  <a:lnTo>
                    <a:pt x="297192" y="1434998"/>
                  </a:lnTo>
                  <a:lnTo>
                    <a:pt x="295643" y="1436039"/>
                  </a:lnTo>
                  <a:lnTo>
                    <a:pt x="299097" y="1438465"/>
                  </a:lnTo>
                  <a:lnTo>
                    <a:pt x="297713" y="1439392"/>
                  </a:lnTo>
                  <a:lnTo>
                    <a:pt x="297713" y="1455928"/>
                  </a:lnTo>
                  <a:lnTo>
                    <a:pt x="297611" y="1456651"/>
                  </a:lnTo>
                  <a:lnTo>
                    <a:pt x="292874" y="1456740"/>
                  </a:lnTo>
                  <a:lnTo>
                    <a:pt x="292874" y="1470266"/>
                  </a:lnTo>
                  <a:lnTo>
                    <a:pt x="292531" y="1470075"/>
                  </a:lnTo>
                  <a:lnTo>
                    <a:pt x="292531" y="1470964"/>
                  </a:lnTo>
                  <a:lnTo>
                    <a:pt x="292011" y="1471307"/>
                  </a:lnTo>
                  <a:lnTo>
                    <a:pt x="290449" y="1470787"/>
                  </a:lnTo>
                  <a:lnTo>
                    <a:pt x="290449" y="1470964"/>
                  </a:lnTo>
                  <a:lnTo>
                    <a:pt x="290283" y="1471129"/>
                  </a:lnTo>
                  <a:lnTo>
                    <a:pt x="290449" y="1470787"/>
                  </a:lnTo>
                  <a:lnTo>
                    <a:pt x="292011" y="1471142"/>
                  </a:lnTo>
                  <a:lnTo>
                    <a:pt x="292531" y="1470964"/>
                  </a:lnTo>
                  <a:lnTo>
                    <a:pt x="292531" y="1470075"/>
                  </a:lnTo>
                  <a:lnTo>
                    <a:pt x="292011" y="1469758"/>
                  </a:lnTo>
                  <a:lnTo>
                    <a:pt x="291071" y="1469059"/>
                  </a:lnTo>
                  <a:lnTo>
                    <a:pt x="292011" y="1469059"/>
                  </a:lnTo>
                  <a:lnTo>
                    <a:pt x="292874" y="1470266"/>
                  </a:lnTo>
                  <a:lnTo>
                    <a:pt x="292874" y="1456740"/>
                  </a:lnTo>
                  <a:lnTo>
                    <a:pt x="290423" y="1456778"/>
                  </a:lnTo>
                  <a:lnTo>
                    <a:pt x="290423" y="1469059"/>
                  </a:lnTo>
                  <a:lnTo>
                    <a:pt x="290271" y="1469339"/>
                  </a:lnTo>
                  <a:lnTo>
                    <a:pt x="290271" y="1471142"/>
                  </a:lnTo>
                  <a:lnTo>
                    <a:pt x="290106" y="1471307"/>
                  </a:lnTo>
                  <a:lnTo>
                    <a:pt x="289420" y="1470926"/>
                  </a:lnTo>
                  <a:lnTo>
                    <a:pt x="289420" y="1471307"/>
                  </a:lnTo>
                  <a:lnTo>
                    <a:pt x="285267" y="1474076"/>
                  </a:lnTo>
                  <a:lnTo>
                    <a:pt x="284568" y="1474546"/>
                  </a:lnTo>
                  <a:lnTo>
                    <a:pt x="281787" y="1469682"/>
                  </a:lnTo>
                  <a:lnTo>
                    <a:pt x="282155" y="1469580"/>
                  </a:lnTo>
                  <a:lnTo>
                    <a:pt x="282244" y="1469758"/>
                  </a:lnTo>
                  <a:lnTo>
                    <a:pt x="282333" y="1469923"/>
                  </a:lnTo>
                  <a:lnTo>
                    <a:pt x="282676" y="1469758"/>
                  </a:lnTo>
                  <a:lnTo>
                    <a:pt x="285673" y="1470444"/>
                  </a:lnTo>
                  <a:lnTo>
                    <a:pt x="289420" y="1471307"/>
                  </a:lnTo>
                  <a:lnTo>
                    <a:pt x="289420" y="1470926"/>
                  </a:lnTo>
                  <a:lnTo>
                    <a:pt x="288556" y="1470444"/>
                  </a:lnTo>
                  <a:lnTo>
                    <a:pt x="289077" y="1470621"/>
                  </a:lnTo>
                  <a:lnTo>
                    <a:pt x="290106" y="1471307"/>
                  </a:lnTo>
                  <a:lnTo>
                    <a:pt x="290106" y="1471142"/>
                  </a:lnTo>
                  <a:lnTo>
                    <a:pt x="290271" y="1471142"/>
                  </a:lnTo>
                  <a:lnTo>
                    <a:pt x="290271" y="1469339"/>
                  </a:lnTo>
                  <a:lnTo>
                    <a:pt x="289941" y="1469923"/>
                  </a:lnTo>
                  <a:lnTo>
                    <a:pt x="289839" y="1470291"/>
                  </a:lnTo>
                  <a:lnTo>
                    <a:pt x="288899" y="1469059"/>
                  </a:lnTo>
                  <a:lnTo>
                    <a:pt x="290423" y="1469059"/>
                  </a:lnTo>
                  <a:lnTo>
                    <a:pt x="290423" y="1456778"/>
                  </a:lnTo>
                  <a:lnTo>
                    <a:pt x="289585" y="1456791"/>
                  </a:lnTo>
                  <a:lnTo>
                    <a:pt x="288632" y="1460766"/>
                  </a:lnTo>
                  <a:lnTo>
                    <a:pt x="288556" y="1461109"/>
                  </a:lnTo>
                  <a:lnTo>
                    <a:pt x="287337" y="1461287"/>
                  </a:lnTo>
                  <a:lnTo>
                    <a:pt x="285953" y="1460931"/>
                  </a:lnTo>
                  <a:lnTo>
                    <a:pt x="284746" y="1459547"/>
                  </a:lnTo>
                  <a:lnTo>
                    <a:pt x="287172" y="1457134"/>
                  </a:lnTo>
                  <a:lnTo>
                    <a:pt x="285089" y="1454365"/>
                  </a:lnTo>
                  <a:lnTo>
                    <a:pt x="282498" y="1452638"/>
                  </a:lnTo>
                  <a:lnTo>
                    <a:pt x="284060" y="1448320"/>
                  </a:lnTo>
                  <a:lnTo>
                    <a:pt x="291185" y="1446923"/>
                  </a:lnTo>
                  <a:lnTo>
                    <a:pt x="290626" y="1449184"/>
                  </a:lnTo>
                  <a:lnTo>
                    <a:pt x="289242" y="1454023"/>
                  </a:lnTo>
                  <a:lnTo>
                    <a:pt x="294081" y="1452638"/>
                  </a:lnTo>
                  <a:lnTo>
                    <a:pt x="295122" y="1450911"/>
                  </a:lnTo>
                  <a:lnTo>
                    <a:pt x="294259" y="1449349"/>
                  </a:lnTo>
                  <a:lnTo>
                    <a:pt x="292239" y="1446720"/>
                  </a:lnTo>
                  <a:lnTo>
                    <a:pt x="293446" y="1446479"/>
                  </a:lnTo>
                  <a:lnTo>
                    <a:pt x="294322" y="1447444"/>
                  </a:lnTo>
                  <a:lnTo>
                    <a:pt x="296506" y="1449870"/>
                  </a:lnTo>
                  <a:lnTo>
                    <a:pt x="296621" y="1451076"/>
                  </a:lnTo>
                  <a:lnTo>
                    <a:pt x="296684" y="1451775"/>
                  </a:lnTo>
                  <a:lnTo>
                    <a:pt x="294843" y="1455750"/>
                  </a:lnTo>
                  <a:lnTo>
                    <a:pt x="294767" y="1455928"/>
                  </a:lnTo>
                  <a:lnTo>
                    <a:pt x="294601" y="1456270"/>
                  </a:lnTo>
                  <a:lnTo>
                    <a:pt x="297713" y="1455928"/>
                  </a:lnTo>
                  <a:lnTo>
                    <a:pt x="297713" y="1439392"/>
                  </a:lnTo>
                  <a:lnTo>
                    <a:pt x="296506" y="1440192"/>
                  </a:lnTo>
                  <a:lnTo>
                    <a:pt x="296164" y="1441513"/>
                  </a:lnTo>
                  <a:lnTo>
                    <a:pt x="296100" y="1441742"/>
                  </a:lnTo>
                  <a:lnTo>
                    <a:pt x="296011" y="1442085"/>
                  </a:lnTo>
                  <a:lnTo>
                    <a:pt x="295643" y="1443469"/>
                  </a:lnTo>
                  <a:lnTo>
                    <a:pt x="295249" y="1443990"/>
                  </a:lnTo>
                  <a:lnTo>
                    <a:pt x="294589" y="1444853"/>
                  </a:lnTo>
                  <a:lnTo>
                    <a:pt x="293573" y="1446187"/>
                  </a:lnTo>
                  <a:lnTo>
                    <a:pt x="290449" y="1441742"/>
                  </a:lnTo>
                  <a:lnTo>
                    <a:pt x="295986" y="1441221"/>
                  </a:lnTo>
                  <a:lnTo>
                    <a:pt x="292696" y="1433271"/>
                  </a:lnTo>
                  <a:lnTo>
                    <a:pt x="289242" y="1432064"/>
                  </a:lnTo>
                  <a:lnTo>
                    <a:pt x="288899" y="1432064"/>
                  </a:lnTo>
                  <a:lnTo>
                    <a:pt x="288721" y="1432242"/>
                  </a:lnTo>
                  <a:lnTo>
                    <a:pt x="287858" y="1431886"/>
                  </a:lnTo>
                  <a:lnTo>
                    <a:pt x="285546" y="1425321"/>
                  </a:lnTo>
                  <a:lnTo>
                    <a:pt x="284746" y="1425689"/>
                  </a:lnTo>
                  <a:lnTo>
                    <a:pt x="286131" y="1423758"/>
                  </a:lnTo>
                  <a:lnTo>
                    <a:pt x="284924" y="1420647"/>
                  </a:lnTo>
                  <a:lnTo>
                    <a:pt x="284060" y="1419263"/>
                  </a:lnTo>
                  <a:lnTo>
                    <a:pt x="281635" y="1417015"/>
                  </a:lnTo>
                  <a:lnTo>
                    <a:pt x="280593" y="1418056"/>
                  </a:lnTo>
                  <a:lnTo>
                    <a:pt x="278866" y="1418234"/>
                  </a:lnTo>
                  <a:lnTo>
                    <a:pt x="278701" y="1420304"/>
                  </a:lnTo>
                  <a:lnTo>
                    <a:pt x="278003" y="1424978"/>
                  </a:lnTo>
                  <a:lnTo>
                    <a:pt x="282257" y="1426845"/>
                  </a:lnTo>
                  <a:lnTo>
                    <a:pt x="280962" y="1427441"/>
                  </a:lnTo>
                  <a:lnTo>
                    <a:pt x="279260" y="1431886"/>
                  </a:lnTo>
                  <a:lnTo>
                    <a:pt x="279196" y="1432064"/>
                  </a:lnTo>
                  <a:lnTo>
                    <a:pt x="279133" y="1432242"/>
                  </a:lnTo>
                  <a:lnTo>
                    <a:pt x="278892" y="1432864"/>
                  </a:lnTo>
                  <a:lnTo>
                    <a:pt x="284060" y="1436217"/>
                  </a:lnTo>
                  <a:lnTo>
                    <a:pt x="283883" y="1437944"/>
                  </a:lnTo>
                  <a:lnTo>
                    <a:pt x="284403" y="1439329"/>
                  </a:lnTo>
                  <a:lnTo>
                    <a:pt x="285267" y="1440192"/>
                  </a:lnTo>
                  <a:lnTo>
                    <a:pt x="283019" y="1441056"/>
                  </a:lnTo>
                  <a:lnTo>
                    <a:pt x="280949" y="1443126"/>
                  </a:lnTo>
                  <a:lnTo>
                    <a:pt x="281114" y="1445209"/>
                  </a:lnTo>
                  <a:lnTo>
                    <a:pt x="273685" y="1441577"/>
                  </a:lnTo>
                  <a:lnTo>
                    <a:pt x="274256" y="1445209"/>
                  </a:lnTo>
                  <a:lnTo>
                    <a:pt x="274878" y="1449184"/>
                  </a:lnTo>
                  <a:lnTo>
                    <a:pt x="275348" y="1452206"/>
                  </a:lnTo>
                  <a:lnTo>
                    <a:pt x="275412" y="1452638"/>
                  </a:lnTo>
                  <a:lnTo>
                    <a:pt x="280949" y="1449184"/>
                  </a:lnTo>
                  <a:lnTo>
                    <a:pt x="276225" y="1452206"/>
                  </a:lnTo>
                  <a:lnTo>
                    <a:pt x="276148" y="1452638"/>
                  </a:lnTo>
                  <a:lnTo>
                    <a:pt x="276339" y="1454365"/>
                  </a:lnTo>
                  <a:lnTo>
                    <a:pt x="276377" y="1454708"/>
                  </a:lnTo>
                  <a:lnTo>
                    <a:pt x="276580" y="1456613"/>
                  </a:lnTo>
                  <a:lnTo>
                    <a:pt x="276618" y="1456956"/>
                  </a:lnTo>
                  <a:lnTo>
                    <a:pt x="280085" y="1454708"/>
                  </a:lnTo>
                  <a:lnTo>
                    <a:pt x="279882" y="1456613"/>
                  </a:lnTo>
                  <a:lnTo>
                    <a:pt x="279831" y="1457134"/>
                  </a:lnTo>
                  <a:lnTo>
                    <a:pt x="279730" y="1457998"/>
                  </a:lnTo>
                  <a:lnTo>
                    <a:pt x="279387" y="1459382"/>
                  </a:lnTo>
                  <a:lnTo>
                    <a:pt x="278003" y="1459903"/>
                  </a:lnTo>
                  <a:lnTo>
                    <a:pt x="276796" y="1460766"/>
                  </a:lnTo>
                  <a:lnTo>
                    <a:pt x="276898" y="1461287"/>
                  </a:lnTo>
                  <a:lnTo>
                    <a:pt x="276974" y="1461630"/>
                  </a:lnTo>
                  <a:lnTo>
                    <a:pt x="273507" y="1463014"/>
                  </a:lnTo>
                  <a:lnTo>
                    <a:pt x="276733" y="1469059"/>
                  </a:lnTo>
                  <a:lnTo>
                    <a:pt x="277012" y="1469580"/>
                  </a:lnTo>
                  <a:lnTo>
                    <a:pt x="280111" y="1475422"/>
                  </a:lnTo>
                  <a:lnTo>
                    <a:pt x="280593" y="1481162"/>
                  </a:lnTo>
                  <a:lnTo>
                    <a:pt x="278523" y="1475638"/>
                  </a:lnTo>
                  <a:lnTo>
                    <a:pt x="273507" y="1479092"/>
                  </a:lnTo>
                  <a:lnTo>
                    <a:pt x="274205" y="1483931"/>
                  </a:lnTo>
                  <a:lnTo>
                    <a:pt x="272478" y="1484795"/>
                  </a:lnTo>
                  <a:lnTo>
                    <a:pt x="271094" y="1486179"/>
                  </a:lnTo>
                  <a:lnTo>
                    <a:pt x="270395" y="1487728"/>
                  </a:lnTo>
                  <a:lnTo>
                    <a:pt x="266598" y="1493964"/>
                  </a:lnTo>
                  <a:lnTo>
                    <a:pt x="277317" y="1496377"/>
                  </a:lnTo>
                  <a:lnTo>
                    <a:pt x="280250" y="1491018"/>
                  </a:lnTo>
                  <a:lnTo>
                    <a:pt x="283197" y="1490154"/>
                  </a:lnTo>
                  <a:lnTo>
                    <a:pt x="285089" y="1488948"/>
                  </a:lnTo>
                  <a:lnTo>
                    <a:pt x="284924" y="1486179"/>
                  </a:lnTo>
                  <a:lnTo>
                    <a:pt x="288721" y="1485658"/>
                  </a:lnTo>
                  <a:lnTo>
                    <a:pt x="284403" y="1480642"/>
                  </a:lnTo>
                  <a:lnTo>
                    <a:pt x="287172" y="1479092"/>
                  </a:lnTo>
                  <a:lnTo>
                    <a:pt x="286397" y="1477746"/>
                  </a:lnTo>
                  <a:lnTo>
                    <a:pt x="287337" y="1478229"/>
                  </a:lnTo>
                  <a:lnTo>
                    <a:pt x="288899" y="1476146"/>
                  </a:lnTo>
                  <a:lnTo>
                    <a:pt x="292531" y="1476844"/>
                  </a:lnTo>
                  <a:lnTo>
                    <a:pt x="293497" y="1474254"/>
                  </a:lnTo>
                  <a:lnTo>
                    <a:pt x="293560" y="1474076"/>
                  </a:lnTo>
                  <a:lnTo>
                    <a:pt x="294259" y="1474254"/>
                  </a:lnTo>
                  <a:lnTo>
                    <a:pt x="295300" y="1474762"/>
                  </a:lnTo>
                  <a:lnTo>
                    <a:pt x="294601" y="1474254"/>
                  </a:lnTo>
                  <a:lnTo>
                    <a:pt x="294259" y="1474076"/>
                  </a:lnTo>
                  <a:lnTo>
                    <a:pt x="293738" y="1473733"/>
                  </a:lnTo>
                  <a:lnTo>
                    <a:pt x="293789" y="1472653"/>
                  </a:lnTo>
                  <a:lnTo>
                    <a:pt x="293916" y="1470266"/>
                  </a:lnTo>
                  <a:lnTo>
                    <a:pt x="298234" y="1471485"/>
                  </a:lnTo>
                  <a:lnTo>
                    <a:pt x="297535" y="1473390"/>
                  </a:lnTo>
                  <a:lnTo>
                    <a:pt x="297408" y="1473733"/>
                  </a:lnTo>
                  <a:lnTo>
                    <a:pt x="297027" y="1474762"/>
                  </a:lnTo>
                  <a:lnTo>
                    <a:pt x="298056" y="1474762"/>
                  </a:lnTo>
                  <a:lnTo>
                    <a:pt x="297548" y="1475282"/>
                  </a:lnTo>
                  <a:lnTo>
                    <a:pt x="297776" y="1475625"/>
                  </a:lnTo>
                  <a:lnTo>
                    <a:pt x="297891" y="1475803"/>
                  </a:lnTo>
                  <a:lnTo>
                    <a:pt x="298005" y="1475981"/>
                  </a:lnTo>
                  <a:lnTo>
                    <a:pt x="298119" y="1476146"/>
                  </a:lnTo>
                  <a:lnTo>
                    <a:pt x="298234" y="1476324"/>
                  </a:lnTo>
                  <a:lnTo>
                    <a:pt x="297891" y="1476146"/>
                  </a:lnTo>
                  <a:lnTo>
                    <a:pt x="297370" y="1475981"/>
                  </a:lnTo>
                  <a:lnTo>
                    <a:pt x="297027" y="1475803"/>
                  </a:lnTo>
                  <a:lnTo>
                    <a:pt x="297103" y="1476324"/>
                  </a:lnTo>
                  <a:lnTo>
                    <a:pt x="297192" y="1476844"/>
                  </a:lnTo>
                  <a:lnTo>
                    <a:pt x="297268" y="1477327"/>
                  </a:lnTo>
                  <a:lnTo>
                    <a:pt x="297332" y="1477708"/>
                  </a:lnTo>
                  <a:lnTo>
                    <a:pt x="297408" y="1478229"/>
                  </a:lnTo>
                  <a:lnTo>
                    <a:pt x="297522" y="1478915"/>
                  </a:lnTo>
                  <a:lnTo>
                    <a:pt x="297561" y="1479181"/>
                  </a:lnTo>
                  <a:lnTo>
                    <a:pt x="301091" y="1481277"/>
                  </a:lnTo>
                  <a:lnTo>
                    <a:pt x="303796" y="1481277"/>
                  </a:lnTo>
                  <a:lnTo>
                    <a:pt x="302044" y="1478572"/>
                  </a:lnTo>
                  <a:lnTo>
                    <a:pt x="307746" y="1477708"/>
                  </a:lnTo>
                  <a:lnTo>
                    <a:pt x="307568" y="1478229"/>
                  </a:lnTo>
                  <a:lnTo>
                    <a:pt x="307454" y="1478572"/>
                  </a:lnTo>
                  <a:lnTo>
                    <a:pt x="307340" y="1478915"/>
                  </a:lnTo>
                  <a:lnTo>
                    <a:pt x="306933" y="1480108"/>
                  </a:lnTo>
                  <a:lnTo>
                    <a:pt x="305574" y="1484109"/>
                  </a:lnTo>
                  <a:lnTo>
                    <a:pt x="304469" y="1487385"/>
                  </a:lnTo>
                  <a:lnTo>
                    <a:pt x="310515" y="1487385"/>
                  </a:lnTo>
                  <a:lnTo>
                    <a:pt x="312178" y="1487385"/>
                  </a:lnTo>
                  <a:lnTo>
                    <a:pt x="311023" y="1484109"/>
                  </a:lnTo>
                  <a:lnTo>
                    <a:pt x="313448" y="1484795"/>
                  </a:lnTo>
                  <a:lnTo>
                    <a:pt x="317423" y="1489976"/>
                  </a:lnTo>
                  <a:lnTo>
                    <a:pt x="323824" y="1486700"/>
                  </a:lnTo>
                  <a:lnTo>
                    <a:pt x="321043" y="1480134"/>
                  </a:lnTo>
                  <a:lnTo>
                    <a:pt x="326224" y="1482585"/>
                  </a:lnTo>
                  <a:lnTo>
                    <a:pt x="328472" y="1480108"/>
                  </a:lnTo>
                  <a:lnTo>
                    <a:pt x="326910" y="1477327"/>
                  </a:lnTo>
                  <a:lnTo>
                    <a:pt x="320713" y="1478915"/>
                  </a:lnTo>
                  <a:lnTo>
                    <a:pt x="317512" y="1472387"/>
                  </a:lnTo>
                  <a:lnTo>
                    <a:pt x="325031" y="1468196"/>
                  </a:lnTo>
                  <a:lnTo>
                    <a:pt x="329006" y="1470621"/>
                  </a:lnTo>
                  <a:lnTo>
                    <a:pt x="329349" y="1473555"/>
                  </a:lnTo>
                  <a:lnTo>
                    <a:pt x="329869" y="1474076"/>
                  </a:lnTo>
                  <a:lnTo>
                    <a:pt x="330911" y="1471142"/>
                  </a:lnTo>
                  <a:lnTo>
                    <a:pt x="333159" y="1471485"/>
                  </a:lnTo>
                  <a:lnTo>
                    <a:pt x="334886" y="1470787"/>
                  </a:lnTo>
                  <a:lnTo>
                    <a:pt x="335229" y="1467332"/>
                  </a:lnTo>
                  <a:lnTo>
                    <a:pt x="333336" y="1462112"/>
                  </a:lnTo>
                  <a:lnTo>
                    <a:pt x="327088" y="1459420"/>
                  </a:lnTo>
                  <a:lnTo>
                    <a:pt x="320281" y="1460042"/>
                  </a:lnTo>
                  <a:lnTo>
                    <a:pt x="316738" y="1464741"/>
                  </a:lnTo>
                  <a:lnTo>
                    <a:pt x="316217" y="1471053"/>
                  </a:lnTo>
                  <a:lnTo>
                    <a:pt x="315175" y="1469059"/>
                  </a:lnTo>
                  <a:lnTo>
                    <a:pt x="311797" y="1463014"/>
                  </a:lnTo>
                  <a:lnTo>
                    <a:pt x="311683" y="1462811"/>
                  </a:lnTo>
                  <a:lnTo>
                    <a:pt x="306832" y="1462379"/>
                  </a:lnTo>
                  <a:lnTo>
                    <a:pt x="303212" y="1466456"/>
                  </a:lnTo>
                  <a:lnTo>
                    <a:pt x="303339" y="1470787"/>
                  </a:lnTo>
                  <a:lnTo>
                    <a:pt x="303377" y="1472171"/>
                  </a:lnTo>
                  <a:lnTo>
                    <a:pt x="310794" y="1472171"/>
                  </a:lnTo>
                  <a:lnTo>
                    <a:pt x="316115" y="1472171"/>
                  </a:lnTo>
                  <a:lnTo>
                    <a:pt x="316077" y="1472615"/>
                  </a:lnTo>
                  <a:lnTo>
                    <a:pt x="316039" y="1473212"/>
                  </a:lnTo>
                  <a:lnTo>
                    <a:pt x="316484" y="1472971"/>
                  </a:lnTo>
                  <a:lnTo>
                    <a:pt x="315417" y="1475625"/>
                  </a:lnTo>
                  <a:lnTo>
                    <a:pt x="315353" y="1475803"/>
                  </a:lnTo>
                  <a:lnTo>
                    <a:pt x="311721" y="1475625"/>
                  </a:lnTo>
                  <a:lnTo>
                    <a:pt x="311378" y="1474254"/>
                  </a:lnTo>
                  <a:lnTo>
                    <a:pt x="311327" y="1474076"/>
                  </a:lnTo>
                  <a:lnTo>
                    <a:pt x="311238" y="1473733"/>
                  </a:lnTo>
                  <a:lnTo>
                    <a:pt x="311162" y="1473390"/>
                  </a:lnTo>
                  <a:lnTo>
                    <a:pt x="311073" y="1473034"/>
                  </a:lnTo>
                  <a:lnTo>
                    <a:pt x="310972" y="1472653"/>
                  </a:lnTo>
                  <a:lnTo>
                    <a:pt x="303390" y="1472653"/>
                  </a:lnTo>
                  <a:lnTo>
                    <a:pt x="303390" y="1473073"/>
                  </a:lnTo>
                  <a:lnTo>
                    <a:pt x="301523" y="1473390"/>
                  </a:lnTo>
                  <a:lnTo>
                    <a:pt x="301256" y="1473034"/>
                  </a:lnTo>
                  <a:lnTo>
                    <a:pt x="301015" y="1472653"/>
                  </a:lnTo>
                  <a:lnTo>
                    <a:pt x="302260" y="1469059"/>
                  </a:lnTo>
                  <a:lnTo>
                    <a:pt x="302387" y="1468716"/>
                  </a:lnTo>
                  <a:lnTo>
                    <a:pt x="297370" y="1466126"/>
                  </a:lnTo>
                  <a:lnTo>
                    <a:pt x="298513" y="1462379"/>
                  </a:lnTo>
                  <a:lnTo>
                    <a:pt x="298577" y="1462151"/>
                  </a:lnTo>
                  <a:lnTo>
                    <a:pt x="299224" y="1458010"/>
                  </a:lnTo>
                  <a:lnTo>
                    <a:pt x="301345" y="1458518"/>
                  </a:lnTo>
                  <a:lnTo>
                    <a:pt x="301231" y="1458683"/>
                  </a:lnTo>
                  <a:lnTo>
                    <a:pt x="299720" y="1461046"/>
                  </a:lnTo>
                  <a:lnTo>
                    <a:pt x="301828" y="1462557"/>
                  </a:lnTo>
                  <a:lnTo>
                    <a:pt x="304114" y="1462087"/>
                  </a:lnTo>
                  <a:lnTo>
                    <a:pt x="303123" y="1458861"/>
                  </a:lnTo>
                  <a:lnTo>
                    <a:pt x="303072" y="1458683"/>
                  </a:lnTo>
                  <a:lnTo>
                    <a:pt x="311899" y="1460411"/>
                  </a:lnTo>
                  <a:lnTo>
                    <a:pt x="316382" y="1455750"/>
                  </a:lnTo>
                  <a:lnTo>
                    <a:pt x="309994" y="1447444"/>
                  </a:lnTo>
                  <a:lnTo>
                    <a:pt x="316903" y="1447800"/>
                  </a:lnTo>
                  <a:lnTo>
                    <a:pt x="317690" y="1455750"/>
                  </a:lnTo>
                  <a:lnTo>
                    <a:pt x="317766" y="1456613"/>
                  </a:lnTo>
                  <a:lnTo>
                    <a:pt x="324167" y="1457820"/>
                  </a:lnTo>
                  <a:lnTo>
                    <a:pt x="328142" y="1458861"/>
                  </a:lnTo>
                  <a:lnTo>
                    <a:pt x="331025" y="1454213"/>
                  </a:lnTo>
                  <a:lnTo>
                    <a:pt x="330911" y="1455928"/>
                  </a:lnTo>
                  <a:lnTo>
                    <a:pt x="330911" y="1456791"/>
                  </a:lnTo>
                  <a:lnTo>
                    <a:pt x="331254" y="1457477"/>
                  </a:lnTo>
                  <a:lnTo>
                    <a:pt x="332117" y="1457477"/>
                  </a:lnTo>
                  <a:lnTo>
                    <a:pt x="337134" y="1457820"/>
                  </a:lnTo>
                  <a:close/>
                </a:path>
                <a:path w="367030" h="1557020">
                  <a:moveTo>
                    <a:pt x="338048" y="1418564"/>
                  </a:moveTo>
                  <a:lnTo>
                    <a:pt x="336918" y="1413954"/>
                  </a:lnTo>
                  <a:lnTo>
                    <a:pt x="333260" y="1410576"/>
                  </a:lnTo>
                  <a:lnTo>
                    <a:pt x="330568" y="1412875"/>
                  </a:lnTo>
                  <a:lnTo>
                    <a:pt x="329184" y="1415986"/>
                  </a:lnTo>
                  <a:lnTo>
                    <a:pt x="331597" y="1418056"/>
                  </a:lnTo>
                  <a:lnTo>
                    <a:pt x="333159" y="1419961"/>
                  </a:lnTo>
                  <a:lnTo>
                    <a:pt x="338048" y="1418564"/>
                  </a:lnTo>
                  <a:close/>
                </a:path>
                <a:path w="367030" h="1557020">
                  <a:moveTo>
                    <a:pt x="338340" y="1435519"/>
                  </a:moveTo>
                  <a:lnTo>
                    <a:pt x="333159" y="1430502"/>
                  </a:lnTo>
                  <a:lnTo>
                    <a:pt x="334022" y="1440357"/>
                  </a:lnTo>
                  <a:lnTo>
                    <a:pt x="329704" y="1441399"/>
                  </a:lnTo>
                  <a:lnTo>
                    <a:pt x="328841" y="1448320"/>
                  </a:lnTo>
                  <a:lnTo>
                    <a:pt x="338175" y="1439672"/>
                  </a:lnTo>
                  <a:lnTo>
                    <a:pt x="338340" y="1435519"/>
                  </a:lnTo>
                  <a:close/>
                </a:path>
                <a:path w="367030" h="1557020">
                  <a:moveTo>
                    <a:pt x="338696" y="1486522"/>
                  </a:moveTo>
                  <a:lnTo>
                    <a:pt x="337654" y="1485480"/>
                  </a:lnTo>
                  <a:lnTo>
                    <a:pt x="333502" y="1485138"/>
                  </a:lnTo>
                  <a:lnTo>
                    <a:pt x="336270" y="1490332"/>
                  </a:lnTo>
                  <a:lnTo>
                    <a:pt x="338696" y="1486522"/>
                  </a:lnTo>
                  <a:close/>
                </a:path>
                <a:path w="367030" h="1557020">
                  <a:moveTo>
                    <a:pt x="339559" y="1511249"/>
                  </a:moveTo>
                  <a:lnTo>
                    <a:pt x="338861" y="1507274"/>
                  </a:lnTo>
                  <a:lnTo>
                    <a:pt x="337134" y="1505546"/>
                  </a:lnTo>
                  <a:lnTo>
                    <a:pt x="332955" y="1503565"/>
                  </a:lnTo>
                  <a:lnTo>
                    <a:pt x="330631" y="1506423"/>
                  </a:lnTo>
                  <a:lnTo>
                    <a:pt x="331127" y="1509839"/>
                  </a:lnTo>
                  <a:lnTo>
                    <a:pt x="335407" y="1509522"/>
                  </a:lnTo>
                  <a:lnTo>
                    <a:pt x="335584" y="1509522"/>
                  </a:lnTo>
                  <a:lnTo>
                    <a:pt x="335749" y="1509687"/>
                  </a:lnTo>
                  <a:lnTo>
                    <a:pt x="335927" y="1509687"/>
                  </a:lnTo>
                  <a:lnTo>
                    <a:pt x="339559" y="1511249"/>
                  </a:lnTo>
                  <a:close/>
                </a:path>
                <a:path w="367030" h="1557020">
                  <a:moveTo>
                    <a:pt x="339559" y="1454023"/>
                  </a:moveTo>
                  <a:lnTo>
                    <a:pt x="337654" y="1453159"/>
                  </a:lnTo>
                  <a:lnTo>
                    <a:pt x="335749" y="1454023"/>
                  </a:lnTo>
                  <a:lnTo>
                    <a:pt x="337654" y="1456613"/>
                  </a:lnTo>
                  <a:lnTo>
                    <a:pt x="337997" y="1456436"/>
                  </a:lnTo>
                  <a:lnTo>
                    <a:pt x="338696" y="1456436"/>
                  </a:lnTo>
                  <a:lnTo>
                    <a:pt x="338696" y="1456093"/>
                  </a:lnTo>
                  <a:lnTo>
                    <a:pt x="339559" y="1454023"/>
                  </a:lnTo>
                  <a:close/>
                </a:path>
                <a:path w="367030" h="1557020">
                  <a:moveTo>
                    <a:pt x="340245" y="1430159"/>
                  </a:moveTo>
                  <a:lnTo>
                    <a:pt x="338264" y="1427911"/>
                  </a:lnTo>
                  <a:lnTo>
                    <a:pt x="337324" y="1429512"/>
                  </a:lnTo>
                  <a:lnTo>
                    <a:pt x="337845" y="1431429"/>
                  </a:lnTo>
                  <a:lnTo>
                    <a:pt x="340245" y="1430159"/>
                  </a:lnTo>
                  <a:close/>
                </a:path>
                <a:path w="367030" h="1557020">
                  <a:moveTo>
                    <a:pt x="341287" y="1515402"/>
                  </a:moveTo>
                  <a:lnTo>
                    <a:pt x="338696" y="1515402"/>
                  </a:lnTo>
                  <a:lnTo>
                    <a:pt x="333679" y="1516265"/>
                  </a:lnTo>
                  <a:lnTo>
                    <a:pt x="332638" y="1518856"/>
                  </a:lnTo>
                  <a:lnTo>
                    <a:pt x="332117" y="1519021"/>
                  </a:lnTo>
                  <a:lnTo>
                    <a:pt x="331774" y="1519021"/>
                  </a:lnTo>
                  <a:lnTo>
                    <a:pt x="331431" y="1519542"/>
                  </a:lnTo>
                  <a:lnTo>
                    <a:pt x="330225" y="1516951"/>
                  </a:lnTo>
                  <a:lnTo>
                    <a:pt x="324866" y="1518856"/>
                  </a:lnTo>
                  <a:lnTo>
                    <a:pt x="327456" y="1521790"/>
                  </a:lnTo>
                  <a:lnTo>
                    <a:pt x="329349" y="1523695"/>
                  </a:lnTo>
                  <a:lnTo>
                    <a:pt x="331774" y="1523695"/>
                  </a:lnTo>
                  <a:lnTo>
                    <a:pt x="333502" y="1524736"/>
                  </a:lnTo>
                  <a:lnTo>
                    <a:pt x="333336" y="1526806"/>
                  </a:lnTo>
                  <a:lnTo>
                    <a:pt x="330047" y="1529918"/>
                  </a:lnTo>
                  <a:lnTo>
                    <a:pt x="330911" y="1533029"/>
                  </a:lnTo>
                  <a:lnTo>
                    <a:pt x="329869" y="1533372"/>
                  </a:lnTo>
                  <a:lnTo>
                    <a:pt x="330733" y="1534591"/>
                  </a:lnTo>
                  <a:lnTo>
                    <a:pt x="330733" y="1535112"/>
                  </a:lnTo>
                  <a:lnTo>
                    <a:pt x="331254" y="1535112"/>
                  </a:lnTo>
                  <a:lnTo>
                    <a:pt x="331774" y="1535620"/>
                  </a:lnTo>
                  <a:lnTo>
                    <a:pt x="335064" y="1528876"/>
                  </a:lnTo>
                  <a:lnTo>
                    <a:pt x="341287" y="1515402"/>
                  </a:lnTo>
                  <a:close/>
                </a:path>
                <a:path w="367030" h="1557020">
                  <a:moveTo>
                    <a:pt x="343700" y="1510385"/>
                  </a:moveTo>
                  <a:lnTo>
                    <a:pt x="343535" y="1510728"/>
                  </a:lnTo>
                  <a:lnTo>
                    <a:pt x="343192" y="1511071"/>
                  </a:lnTo>
                  <a:lnTo>
                    <a:pt x="343192" y="1511592"/>
                  </a:lnTo>
                  <a:lnTo>
                    <a:pt x="343535" y="1510906"/>
                  </a:lnTo>
                  <a:lnTo>
                    <a:pt x="343700" y="1510385"/>
                  </a:lnTo>
                  <a:close/>
                </a:path>
                <a:path w="367030" h="1557020">
                  <a:moveTo>
                    <a:pt x="346278" y="1438783"/>
                  </a:moveTo>
                  <a:lnTo>
                    <a:pt x="345617" y="1433398"/>
                  </a:lnTo>
                  <a:lnTo>
                    <a:pt x="341287" y="1427048"/>
                  </a:lnTo>
                  <a:lnTo>
                    <a:pt x="340588" y="1427568"/>
                  </a:lnTo>
                  <a:lnTo>
                    <a:pt x="340080" y="1427911"/>
                  </a:lnTo>
                  <a:lnTo>
                    <a:pt x="339559" y="1428432"/>
                  </a:lnTo>
                  <a:lnTo>
                    <a:pt x="339902" y="1428953"/>
                  </a:lnTo>
                  <a:lnTo>
                    <a:pt x="339902" y="1429639"/>
                  </a:lnTo>
                  <a:lnTo>
                    <a:pt x="340245" y="1430159"/>
                  </a:lnTo>
                  <a:lnTo>
                    <a:pt x="344182" y="1439087"/>
                  </a:lnTo>
                  <a:lnTo>
                    <a:pt x="346278" y="1438783"/>
                  </a:lnTo>
                  <a:close/>
                </a:path>
                <a:path w="367030" h="1557020">
                  <a:moveTo>
                    <a:pt x="346989" y="1503299"/>
                  </a:moveTo>
                  <a:lnTo>
                    <a:pt x="346468" y="1503641"/>
                  </a:lnTo>
                  <a:lnTo>
                    <a:pt x="345948" y="1504162"/>
                  </a:lnTo>
                  <a:lnTo>
                    <a:pt x="345605" y="1504848"/>
                  </a:lnTo>
                  <a:lnTo>
                    <a:pt x="345262" y="1505546"/>
                  </a:lnTo>
                  <a:lnTo>
                    <a:pt x="345262" y="1507096"/>
                  </a:lnTo>
                  <a:lnTo>
                    <a:pt x="345782" y="1505889"/>
                  </a:lnTo>
                  <a:lnTo>
                    <a:pt x="346468" y="1504505"/>
                  </a:lnTo>
                  <a:lnTo>
                    <a:pt x="346989" y="1503299"/>
                  </a:lnTo>
                  <a:close/>
                </a:path>
                <a:path w="367030" h="1557020">
                  <a:moveTo>
                    <a:pt x="350278" y="1491716"/>
                  </a:moveTo>
                  <a:lnTo>
                    <a:pt x="342493" y="1487563"/>
                  </a:lnTo>
                  <a:lnTo>
                    <a:pt x="342671" y="1491881"/>
                  </a:lnTo>
                  <a:lnTo>
                    <a:pt x="343014" y="1494307"/>
                  </a:lnTo>
                  <a:lnTo>
                    <a:pt x="345084" y="1493443"/>
                  </a:lnTo>
                  <a:lnTo>
                    <a:pt x="346303" y="1493786"/>
                  </a:lnTo>
                  <a:lnTo>
                    <a:pt x="350278" y="1491716"/>
                  </a:lnTo>
                  <a:close/>
                </a:path>
                <a:path w="367030" h="1557020">
                  <a:moveTo>
                    <a:pt x="356844" y="1481505"/>
                  </a:moveTo>
                  <a:lnTo>
                    <a:pt x="354939" y="1479956"/>
                  </a:lnTo>
                  <a:lnTo>
                    <a:pt x="353390" y="1483753"/>
                  </a:lnTo>
                  <a:lnTo>
                    <a:pt x="355638" y="1484274"/>
                  </a:lnTo>
                  <a:lnTo>
                    <a:pt x="356158" y="1483410"/>
                  </a:lnTo>
                  <a:lnTo>
                    <a:pt x="356501" y="1482369"/>
                  </a:lnTo>
                  <a:lnTo>
                    <a:pt x="356844" y="1481505"/>
                  </a:lnTo>
                  <a:close/>
                </a:path>
                <a:path w="367030" h="1557020">
                  <a:moveTo>
                    <a:pt x="359575" y="1468374"/>
                  </a:moveTo>
                  <a:lnTo>
                    <a:pt x="357301" y="1464437"/>
                  </a:lnTo>
                  <a:lnTo>
                    <a:pt x="353580" y="1463459"/>
                  </a:lnTo>
                  <a:lnTo>
                    <a:pt x="351142" y="1468018"/>
                  </a:lnTo>
                  <a:lnTo>
                    <a:pt x="349580" y="1466469"/>
                  </a:lnTo>
                  <a:lnTo>
                    <a:pt x="347332" y="1467154"/>
                  </a:lnTo>
                  <a:lnTo>
                    <a:pt x="345440" y="1466469"/>
                  </a:lnTo>
                  <a:lnTo>
                    <a:pt x="347167" y="1464221"/>
                  </a:lnTo>
                  <a:lnTo>
                    <a:pt x="348894" y="1461452"/>
                  </a:lnTo>
                  <a:lnTo>
                    <a:pt x="346125" y="1459204"/>
                  </a:lnTo>
                  <a:lnTo>
                    <a:pt x="346811" y="1456956"/>
                  </a:lnTo>
                  <a:lnTo>
                    <a:pt x="346125" y="1455051"/>
                  </a:lnTo>
                  <a:lnTo>
                    <a:pt x="344220" y="1456436"/>
                  </a:lnTo>
                  <a:lnTo>
                    <a:pt x="343700" y="1456829"/>
                  </a:lnTo>
                  <a:lnTo>
                    <a:pt x="343700" y="1467675"/>
                  </a:lnTo>
                  <a:lnTo>
                    <a:pt x="343535" y="1468018"/>
                  </a:lnTo>
                  <a:lnTo>
                    <a:pt x="343700" y="1468196"/>
                  </a:lnTo>
                  <a:lnTo>
                    <a:pt x="343700" y="1468374"/>
                  </a:lnTo>
                  <a:lnTo>
                    <a:pt x="343192" y="1467675"/>
                  </a:lnTo>
                  <a:lnTo>
                    <a:pt x="342671" y="1467154"/>
                  </a:lnTo>
                  <a:lnTo>
                    <a:pt x="342671" y="1466989"/>
                  </a:lnTo>
                  <a:lnTo>
                    <a:pt x="343014" y="1467154"/>
                  </a:lnTo>
                  <a:lnTo>
                    <a:pt x="343192" y="1467675"/>
                  </a:lnTo>
                  <a:lnTo>
                    <a:pt x="343700" y="1467675"/>
                  </a:lnTo>
                  <a:lnTo>
                    <a:pt x="343700" y="1456829"/>
                  </a:lnTo>
                  <a:lnTo>
                    <a:pt x="342836" y="1457477"/>
                  </a:lnTo>
                  <a:lnTo>
                    <a:pt x="341109" y="1457477"/>
                  </a:lnTo>
                  <a:lnTo>
                    <a:pt x="339559" y="1458341"/>
                  </a:lnTo>
                  <a:lnTo>
                    <a:pt x="333844" y="1461109"/>
                  </a:lnTo>
                  <a:lnTo>
                    <a:pt x="337997" y="1466291"/>
                  </a:lnTo>
                  <a:lnTo>
                    <a:pt x="342493" y="1466989"/>
                  </a:lnTo>
                  <a:lnTo>
                    <a:pt x="341122" y="1468374"/>
                  </a:lnTo>
                  <a:lnTo>
                    <a:pt x="339788" y="1469720"/>
                  </a:lnTo>
                  <a:lnTo>
                    <a:pt x="340169" y="1472171"/>
                  </a:lnTo>
                  <a:lnTo>
                    <a:pt x="340271" y="1472869"/>
                  </a:lnTo>
                  <a:lnTo>
                    <a:pt x="340334" y="1473276"/>
                  </a:lnTo>
                  <a:lnTo>
                    <a:pt x="342684" y="1474990"/>
                  </a:lnTo>
                  <a:lnTo>
                    <a:pt x="345440" y="1472171"/>
                  </a:lnTo>
                  <a:lnTo>
                    <a:pt x="345922" y="1472869"/>
                  </a:lnTo>
                  <a:lnTo>
                    <a:pt x="346227" y="1473276"/>
                  </a:lnTo>
                  <a:lnTo>
                    <a:pt x="345808" y="1473276"/>
                  </a:lnTo>
                  <a:lnTo>
                    <a:pt x="347853" y="1473733"/>
                  </a:lnTo>
                  <a:lnTo>
                    <a:pt x="348894" y="1472869"/>
                  </a:lnTo>
                  <a:lnTo>
                    <a:pt x="348373" y="1478749"/>
                  </a:lnTo>
                  <a:lnTo>
                    <a:pt x="355117" y="1473034"/>
                  </a:lnTo>
                  <a:lnTo>
                    <a:pt x="357886" y="1473034"/>
                  </a:lnTo>
                  <a:lnTo>
                    <a:pt x="359143" y="1469720"/>
                  </a:lnTo>
                  <a:lnTo>
                    <a:pt x="359575" y="1468374"/>
                  </a:lnTo>
                  <a:close/>
                </a:path>
                <a:path w="367030" h="1557020">
                  <a:moveTo>
                    <a:pt x="361162" y="1470964"/>
                  </a:moveTo>
                  <a:lnTo>
                    <a:pt x="359778" y="1470444"/>
                  </a:lnTo>
                  <a:lnTo>
                    <a:pt x="359435" y="1472692"/>
                  </a:lnTo>
                  <a:lnTo>
                    <a:pt x="360133" y="1473212"/>
                  </a:lnTo>
                  <a:lnTo>
                    <a:pt x="360476" y="1472514"/>
                  </a:lnTo>
                  <a:lnTo>
                    <a:pt x="360819" y="1471650"/>
                  </a:lnTo>
                  <a:lnTo>
                    <a:pt x="361162" y="1470964"/>
                  </a:lnTo>
                  <a:close/>
                </a:path>
                <a:path w="367030" h="1557020">
                  <a:moveTo>
                    <a:pt x="366699" y="1457820"/>
                  </a:moveTo>
                  <a:lnTo>
                    <a:pt x="366179" y="1457655"/>
                  </a:lnTo>
                  <a:lnTo>
                    <a:pt x="365836" y="1457477"/>
                  </a:lnTo>
                  <a:lnTo>
                    <a:pt x="365137" y="1457299"/>
                  </a:lnTo>
                  <a:lnTo>
                    <a:pt x="358749" y="1455407"/>
                  </a:lnTo>
                  <a:lnTo>
                    <a:pt x="359092" y="1465084"/>
                  </a:lnTo>
                  <a:lnTo>
                    <a:pt x="362724" y="1467510"/>
                  </a:lnTo>
                  <a:lnTo>
                    <a:pt x="364109" y="1464221"/>
                  </a:lnTo>
                  <a:lnTo>
                    <a:pt x="365315" y="1461109"/>
                  </a:lnTo>
                  <a:lnTo>
                    <a:pt x="366699" y="145782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297609" y="2797123"/>
              <a:ext cx="259715" cy="1365250"/>
            </a:xfrm>
            <a:custGeom>
              <a:avLst/>
              <a:gdLst/>
              <a:ahLst/>
              <a:cxnLst/>
              <a:rect l="l" t="t" r="r" b="b"/>
              <a:pathLst>
                <a:path w="259715" h="1365250">
                  <a:moveTo>
                    <a:pt x="1727" y="411480"/>
                  </a:moveTo>
                  <a:lnTo>
                    <a:pt x="165" y="411302"/>
                  </a:lnTo>
                  <a:lnTo>
                    <a:pt x="0" y="412686"/>
                  </a:lnTo>
                  <a:lnTo>
                    <a:pt x="0" y="413905"/>
                  </a:lnTo>
                  <a:lnTo>
                    <a:pt x="342" y="413727"/>
                  </a:lnTo>
                  <a:lnTo>
                    <a:pt x="863" y="413727"/>
                  </a:lnTo>
                  <a:lnTo>
                    <a:pt x="1206" y="413042"/>
                  </a:lnTo>
                  <a:lnTo>
                    <a:pt x="1384" y="412178"/>
                  </a:lnTo>
                  <a:lnTo>
                    <a:pt x="1727" y="411480"/>
                  </a:lnTo>
                  <a:close/>
                </a:path>
                <a:path w="259715" h="1365250">
                  <a:moveTo>
                    <a:pt x="4267" y="408025"/>
                  </a:moveTo>
                  <a:lnTo>
                    <a:pt x="3975" y="408025"/>
                  </a:lnTo>
                  <a:lnTo>
                    <a:pt x="4064" y="408546"/>
                  </a:lnTo>
                  <a:lnTo>
                    <a:pt x="4229" y="408101"/>
                  </a:lnTo>
                  <a:close/>
                </a:path>
                <a:path w="259715" h="1365250">
                  <a:moveTo>
                    <a:pt x="4292" y="409867"/>
                  </a:moveTo>
                  <a:lnTo>
                    <a:pt x="4191" y="409232"/>
                  </a:lnTo>
                  <a:lnTo>
                    <a:pt x="4152" y="409054"/>
                  </a:lnTo>
                  <a:lnTo>
                    <a:pt x="3987" y="409232"/>
                  </a:lnTo>
                  <a:lnTo>
                    <a:pt x="3848" y="409867"/>
                  </a:lnTo>
                  <a:lnTo>
                    <a:pt x="3797" y="410095"/>
                  </a:lnTo>
                  <a:lnTo>
                    <a:pt x="4292" y="409867"/>
                  </a:lnTo>
                  <a:close/>
                </a:path>
                <a:path w="259715" h="1365250">
                  <a:moveTo>
                    <a:pt x="15900" y="311378"/>
                  </a:moveTo>
                  <a:lnTo>
                    <a:pt x="15735" y="310172"/>
                  </a:lnTo>
                  <a:lnTo>
                    <a:pt x="14693" y="309295"/>
                  </a:lnTo>
                  <a:lnTo>
                    <a:pt x="13131" y="310680"/>
                  </a:lnTo>
                  <a:lnTo>
                    <a:pt x="13487" y="311899"/>
                  </a:lnTo>
                  <a:lnTo>
                    <a:pt x="14516" y="312762"/>
                  </a:lnTo>
                  <a:lnTo>
                    <a:pt x="15900" y="311378"/>
                  </a:lnTo>
                  <a:close/>
                </a:path>
                <a:path w="259715" h="1365250">
                  <a:moveTo>
                    <a:pt x="18326" y="346824"/>
                  </a:moveTo>
                  <a:lnTo>
                    <a:pt x="16941" y="344398"/>
                  </a:lnTo>
                  <a:lnTo>
                    <a:pt x="15214" y="341972"/>
                  </a:lnTo>
                  <a:lnTo>
                    <a:pt x="11404" y="347167"/>
                  </a:lnTo>
                  <a:lnTo>
                    <a:pt x="13652" y="348208"/>
                  </a:lnTo>
                  <a:lnTo>
                    <a:pt x="14008" y="348208"/>
                  </a:lnTo>
                  <a:lnTo>
                    <a:pt x="14351" y="348373"/>
                  </a:lnTo>
                  <a:lnTo>
                    <a:pt x="14693" y="348716"/>
                  </a:lnTo>
                  <a:lnTo>
                    <a:pt x="17284" y="349935"/>
                  </a:lnTo>
                  <a:lnTo>
                    <a:pt x="18326" y="346824"/>
                  </a:lnTo>
                  <a:close/>
                </a:path>
                <a:path w="259715" h="1365250">
                  <a:moveTo>
                    <a:pt x="21526" y="413791"/>
                  </a:moveTo>
                  <a:lnTo>
                    <a:pt x="19088" y="408025"/>
                  </a:lnTo>
                  <a:lnTo>
                    <a:pt x="19011" y="407847"/>
                  </a:lnTo>
                  <a:lnTo>
                    <a:pt x="18770" y="406984"/>
                  </a:lnTo>
                  <a:lnTo>
                    <a:pt x="18669" y="406641"/>
                  </a:lnTo>
                  <a:lnTo>
                    <a:pt x="17983" y="404914"/>
                  </a:lnTo>
                  <a:lnTo>
                    <a:pt x="16421" y="404215"/>
                  </a:lnTo>
                  <a:lnTo>
                    <a:pt x="16548" y="403694"/>
                  </a:lnTo>
                  <a:lnTo>
                    <a:pt x="16598" y="402145"/>
                  </a:lnTo>
                  <a:lnTo>
                    <a:pt x="19685" y="399008"/>
                  </a:lnTo>
                  <a:lnTo>
                    <a:pt x="17894" y="394512"/>
                  </a:lnTo>
                  <a:lnTo>
                    <a:pt x="14020" y="392595"/>
                  </a:lnTo>
                  <a:lnTo>
                    <a:pt x="10883" y="397129"/>
                  </a:lnTo>
                  <a:lnTo>
                    <a:pt x="10883" y="406641"/>
                  </a:lnTo>
                  <a:lnTo>
                    <a:pt x="10883" y="406819"/>
                  </a:lnTo>
                  <a:lnTo>
                    <a:pt x="10718" y="406819"/>
                  </a:lnTo>
                  <a:lnTo>
                    <a:pt x="10718" y="406984"/>
                  </a:lnTo>
                  <a:lnTo>
                    <a:pt x="10629" y="406819"/>
                  </a:lnTo>
                  <a:lnTo>
                    <a:pt x="10541" y="406298"/>
                  </a:lnTo>
                  <a:lnTo>
                    <a:pt x="10375" y="405942"/>
                  </a:lnTo>
                  <a:lnTo>
                    <a:pt x="10883" y="406641"/>
                  </a:lnTo>
                  <a:lnTo>
                    <a:pt x="10883" y="397129"/>
                  </a:lnTo>
                  <a:lnTo>
                    <a:pt x="10375" y="397306"/>
                  </a:lnTo>
                  <a:lnTo>
                    <a:pt x="10020" y="397649"/>
                  </a:lnTo>
                  <a:lnTo>
                    <a:pt x="9512" y="397471"/>
                  </a:lnTo>
                  <a:lnTo>
                    <a:pt x="9512" y="397649"/>
                  </a:lnTo>
                  <a:lnTo>
                    <a:pt x="9512" y="401802"/>
                  </a:lnTo>
                  <a:lnTo>
                    <a:pt x="8648" y="401866"/>
                  </a:lnTo>
                  <a:lnTo>
                    <a:pt x="8648" y="409054"/>
                  </a:lnTo>
                  <a:lnTo>
                    <a:pt x="8470" y="409232"/>
                  </a:lnTo>
                  <a:lnTo>
                    <a:pt x="6667" y="408749"/>
                  </a:lnTo>
                  <a:lnTo>
                    <a:pt x="7264" y="408546"/>
                  </a:lnTo>
                  <a:lnTo>
                    <a:pt x="8648" y="409054"/>
                  </a:lnTo>
                  <a:lnTo>
                    <a:pt x="8648" y="401866"/>
                  </a:lnTo>
                  <a:lnTo>
                    <a:pt x="7086" y="401967"/>
                  </a:lnTo>
                  <a:lnTo>
                    <a:pt x="4495" y="402831"/>
                  </a:lnTo>
                  <a:lnTo>
                    <a:pt x="2070" y="403694"/>
                  </a:lnTo>
                  <a:lnTo>
                    <a:pt x="4660" y="405599"/>
                  </a:lnTo>
                  <a:lnTo>
                    <a:pt x="4622" y="405942"/>
                  </a:lnTo>
                  <a:lnTo>
                    <a:pt x="4508" y="406819"/>
                  </a:lnTo>
                  <a:lnTo>
                    <a:pt x="4495" y="406984"/>
                  </a:lnTo>
                  <a:lnTo>
                    <a:pt x="4305" y="407847"/>
                  </a:lnTo>
                  <a:lnTo>
                    <a:pt x="4267" y="408025"/>
                  </a:lnTo>
                  <a:lnTo>
                    <a:pt x="4292" y="409867"/>
                  </a:lnTo>
                  <a:lnTo>
                    <a:pt x="4343" y="410095"/>
                  </a:lnTo>
                  <a:lnTo>
                    <a:pt x="5702" y="417880"/>
                  </a:lnTo>
                  <a:lnTo>
                    <a:pt x="8128" y="414934"/>
                  </a:lnTo>
                  <a:lnTo>
                    <a:pt x="9512" y="413042"/>
                  </a:lnTo>
                  <a:lnTo>
                    <a:pt x="11061" y="410095"/>
                  </a:lnTo>
                  <a:lnTo>
                    <a:pt x="12966" y="412864"/>
                  </a:lnTo>
                  <a:lnTo>
                    <a:pt x="11239" y="419569"/>
                  </a:lnTo>
                  <a:lnTo>
                    <a:pt x="16510" y="418782"/>
                  </a:lnTo>
                  <a:lnTo>
                    <a:pt x="21526" y="413791"/>
                  </a:lnTo>
                  <a:close/>
                </a:path>
                <a:path w="259715" h="1365250">
                  <a:moveTo>
                    <a:pt x="23355" y="355104"/>
                  </a:moveTo>
                  <a:lnTo>
                    <a:pt x="20231" y="354596"/>
                  </a:lnTo>
                  <a:lnTo>
                    <a:pt x="18846" y="355295"/>
                  </a:lnTo>
                  <a:lnTo>
                    <a:pt x="19189" y="356501"/>
                  </a:lnTo>
                  <a:lnTo>
                    <a:pt x="19710" y="357543"/>
                  </a:lnTo>
                  <a:lnTo>
                    <a:pt x="21640" y="359752"/>
                  </a:lnTo>
                  <a:lnTo>
                    <a:pt x="23342" y="357886"/>
                  </a:lnTo>
                  <a:lnTo>
                    <a:pt x="23355" y="355104"/>
                  </a:lnTo>
                  <a:close/>
                </a:path>
                <a:path w="259715" h="1365250">
                  <a:moveTo>
                    <a:pt x="26250" y="246507"/>
                  </a:moveTo>
                  <a:lnTo>
                    <a:pt x="26098" y="246202"/>
                  </a:lnTo>
                  <a:lnTo>
                    <a:pt x="26098" y="246507"/>
                  </a:lnTo>
                  <a:lnTo>
                    <a:pt x="26250" y="246507"/>
                  </a:lnTo>
                  <a:close/>
                </a:path>
                <a:path w="259715" h="1365250">
                  <a:moveTo>
                    <a:pt x="32334" y="222516"/>
                  </a:moveTo>
                  <a:lnTo>
                    <a:pt x="26276" y="219646"/>
                  </a:lnTo>
                  <a:lnTo>
                    <a:pt x="26276" y="229603"/>
                  </a:lnTo>
                  <a:lnTo>
                    <a:pt x="25412" y="229425"/>
                  </a:lnTo>
                  <a:lnTo>
                    <a:pt x="25412" y="230289"/>
                  </a:lnTo>
                  <a:lnTo>
                    <a:pt x="25412" y="230987"/>
                  </a:lnTo>
                  <a:lnTo>
                    <a:pt x="25069" y="230987"/>
                  </a:lnTo>
                  <a:lnTo>
                    <a:pt x="25412" y="230289"/>
                  </a:lnTo>
                  <a:lnTo>
                    <a:pt x="25298" y="229603"/>
                  </a:lnTo>
                  <a:lnTo>
                    <a:pt x="25234" y="229247"/>
                  </a:lnTo>
                  <a:lnTo>
                    <a:pt x="26276" y="229603"/>
                  </a:lnTo>
                  <a:lnTo>
                    <a:pt x="26276" y="219646"/>
                  </a:lnTo>
                  <a:lnTo>
                    <a:pt x="25412" y="219227"/>
                  </a:lnTo>
                  <a:lnTo>
                    <a:pt x="25933" y="212483"/>
                  </a:lnTo>
                  <a:lnTo>
                    <a:pt x="24638" y="219227"/>
                  </a:lnTo>
                  <a:lnTo>
                    <a:pt x="22809" y="229082"/>
                  </a:lnTo>
                  <a:lnTo>
                    <a:pt x="22783" y="229247"/>
                  </a:lnTo>
                  <a:lnTo>
                    <a:pt x="20574" y="241528"/>
                  </a:lnTo>
                  <a:lnTo>
                    <a:pt x="24371" y="238760"/>
                  </a:lnTo>
                  <a:lnTo>
                    <a:pt x="30949" y="236855"/>
                  </a:lnTo>
                  <a:lnTo>
                    <a:pt x="29387" y="230987"/>
                  </a:lnTo>
                  <a:lnTo>
                    <a:pt x="31292" y="230987"/>
                  </a:lnTo>
                  <a:lnTo>
                    <a:pt x="31292" y="229603"/>
                  </a:lnTo>
                  <a:lnTo>
                    <a:pt x="30429" y="227520"/>
                  </a:lnTo>
                  <a:lnTo>
                    <a:pt x="29044" y="229082"/>
                  </a:lnTo>
                  <a:lnTo>
                    <a:pt x="32334" y="222516"/>
                  </a:lnTo>
                  <a:close/>
                </a:path>
                <a:path w="259715" h="1365250">
                  <a:moveTo>
                    <a:pt x="32677" y="243776"/>
                  </a:moveTo>
                  <a:lnTo>
                    <a:pt x="31115" y="242570"/>
                  </a:lnTo>
                  <a:lnTo>
                    <a:pt x="27838" y="241706"/>
                  </a:lnTo>
                  <a:lnTo>
                    <a:pt x="28651" y="244462"/>
                  </a:lnTo>
                  <a:lnTo>
                    <a:pt x="28702" y="244640"/>
                  </a:lnTo>
                  <a:lnTo>
                    <a:pt x="27546" y="244640"/>
                  </a:lnTo>
                  <a:lnTo>
                    <a:pt x="26250" y="246507"/>
                  </a:lnTo>
                  <a:lnTo>
                    <a:pt x="29222" y="252933"/>
                  </a:lnTo>
                  <a:lnTo>
                    <a:pt x="32334" y="248094"/>
                  </a:lnTo>
                  <a:lnTo>
                    <a:pt x="32435" y="246710"/>
                  </a:lnTo>
                  <a:lnTo>
                    <a:pt x="32486" y="246202"/>
                  </a:lnTo>
                  <a:lnTo>
                    <a:pt x="32600" y="244640"/>
                  </a:lnTo>
                  <a:lnTo>
                    <a:pt x="32677" y="243776"/>
                  </a:lnTo>
                  <a:close/>
                </a:path>
                <a:path w="259715" h="1365250">
                  <a:moveTo>
                    <a:pt x="34747" y="177215"/>
                  </a:moveTo>
                  <a:lnTo>
                    <a:pt x="34582" y="177038"/>
                  </a:lnTo>
                  <a:lnTo>
                    <a:pt x="34226" y="176860"/>
                  </a:lnTo>
                  <a:lnTo>
                    <a:pt x="33705" y="176860"/>
                  </a:lnTo>
                  <a:lnTo>
                    <a:pt x="32677" y="182054"/>
                  </a:lnTo>
                  <a:lnTo>
                    <a:pt x="33540" y="181876"/>
                  </a:lnTo>
                  <a:lnTo>
                    <a:pt x="34404" y="181533"/>
                  </a:lnTo>
                  <a:lnTo>
                    <a:pt x="34404" y="181190"/>
                  </a:lnTo>
                  <a:lnTo>
                    <a:pt x="34747" y="179806"/>
                  </a:lnTo>
                  <a:lnTo>
                    <a:pt x="34747" y="177215"/>
                  </a:lnTo>
                  <a:close/>
                </a:path>
                <a:path w="259715" h="1365250">
                  <a:moveTo>
                    <a:pt x="37782" y="199974"/>
                  </a:moveTo>
                  <a:lnTo>
                    <a:pt x="37236" y="195554"/>
                  </a:lnTo>
                  <a:lnTo>
                    <a:pt x="34188" y="192608"/>
                  </a:lnTo>
                  <a:lnTo>
                    <a:pt x="31292" y="196062"/>
                  </a:lnTo>
                  <a:lnTo>
                    <a:pt x="30772" y="195541"/>
                  </a:lnTo>
                  <a:lnTo>
                    <a:pt x="30429" y="195021"/>
                  </a:lnTo>
                  <a:lnTo>
                    <a:pt x="29908" y="194500"/>
                  </a:lnTo>
                  <a:lnTo>
                    <a:pt x="26797" y="209029"/>
                  </a:lnTo>
                  <a:lnTo>
                    <a:pt x="29387" y="207810"/>
                  </a:lnTo>
                  <a:lnTo>
                    <a:pt x="31978" y="206425"/>
                  </a:lnTo>
                  <a:lnTo>
                    <a:pt x="31978" y="205917"/>
                  </a:lnTo>
                  <a:lnTo>
                    <a:pt x="33020" y="203492"/>
                  </a:lnTo>
                  <a:lnTo>
                    <a:pt x="34404" y="203149"/>
                  </a:lnTo>
                  <a:lnTo>
                    <a:pt x="33197" y="200901"/>
                  </a:lnTo>
                  <a:lnTo>
                    <a:pt x="37782" y="199974"/>
                  </a:lnTo>
                  <a:close/>
                </a:path>
                <a:path w="259715" h="1365250">
                  <a:moveTo>
                    <a:pt x="41490" y="181356"/>
                  </a:moveTo>
                  <a:lnTo>
                    <a:pt x="40449" y="178600"/>
                  </a:lnTo>
                  <a:lnTo>
                    <a:pt x="38036" y="175653"/>
                  </a:lnTo>
                  <a:lnTo>
                    <a:pt x="36817" y="180848"/>
                  </a:lnTo>
                  <a:lnTo>
                    <a:pt x="36817" y="182575"/>
                  </a:lnTo>
                  <a:lnTo>
                    <a:pt x="38557" y="182054"/>
                  </a:lnTo>
                  <a:lnTo>
                    <a:pt x="41490" y="181356"/>
                  </a:lnTo>
                  <a:close/>
                </a:path>
                <a:path w="259715" h="1365250">
                  <a:moveTo>
                    <a:pt x="50457" y="345592"/>
                  </a:moveTo>
                  <a:lnTo>
                    <a:pt x="49428" y="341337"/>
                  </a:lnTo>
                  <a:lnTo>
                    <a:pt x="44945" y="340944"/>
                  </a:lnTo>
                  <a:lnTo>
                    <a:pt x="45123" y="339559"/>
                  </a:lnTo>
                  <a:lnTo>
                    <a:pt x="45986" y="336791"/>
                  </a:lnTo>
                  <a:lnTo>
                    <a:pt x="43395" y="337654"/>
                  </a:lnTo>
                  <a:lnTo>
                    <a:pt x="45300" y="336613"/>
                  </a:lnTo>
                  <a:lnTo>
                    <a:pt x="44081" y="335407"/>
                  </a:lnTo>
                  <a:lnTo>
                    <a:pt x="43916" y="334200"/>
                  </a:lnTo>
                  <a:lnTo>
                    <a:pt x="41833" y="328663"/>
                  </a:lnTo>
                  <a:lnTo>
                    <a:pt x="36652" y="339725"/>
                  </a:lnTo>
                  <a:lnTo>
                    <a:pt x="43053" y="337832"/>
                  </a:lnTo>
                  <a:lnTo>
                    <a:pt x="39941" y="340423"/>
                  </a:lnTo>
                  <a:lnTo>
                    <a:pt x="38900" y="348894"/>
                  </a:lnTo>
                  <a:lnTo>
                    <a:pt x="33883" y="343712"/>
                  </a:lnTo>
                  <a:lnTo>
                    <a:pt x="34061" y="339217"/>
                  </a:lnTo>
                  <a:lnTo>
                    <a:pt x="28702" y="339217"/>
                  </a:lnTo>
                  <a:lnTo>
                    <a:pt x="27139" y="342671"/>
                  </a:lnTo>
                  <a:lnTo>
                    <a:pt x="25755" y="342849"/>
                  </a:lnTo>
                  <a:lnTo>
                    <a:pt x="24726" y="343535"/>
                  </a:lnTo>
                  <a:lnTo>
                    <a:pt x="24206" y="344576"/>
                  </a:lnTo>
                  <a:lnTo>
                    <a:pt x="23685" y="344398"/>
                  </a:lnTo>
                  <a:lnTo>
                    <a:pt x="23685" y="345262"/>
                  </a:lnTo>
                  <a:lnTo>
                    <a:pt x="20916" y="352526"/>
                  </a:lnTo>
                  <a:lnTo>
                    <a:pt x="31115" y="355638"/>
                  </a:lnTo>
                  <a:lnTo>
                    <a:pt x="32334" y="351142"/>
                  </a:lnTo>
                  <a:lnTo>
                    <a:pt x="33020" y="350799"/>
                  </a:lnTo>
                  <a:lnTo>
                    <a:pt x="33540" y="350621"/>
                  </a:lnTo>
                  <a:lnTo>
                    <a:pt x="33540" y="349935"/>
                  </a:lnTo>
                  <a:lnTo>
                    <a:pt x="37007" y="350583"/>
                  </a:lnTo>
                  <a:lnTo>
                    <a:pt x="38468" y="352158"/>
                  </a:lnTo>
                  <a:lnTo>
                    <a:pt x="40055" y="352145"/>
                  </a:lnTo>
                  <a:lnTo>
                    <a:pt x="43916" y="348030"/>
                  </a:lnTo>
                  <a:lnTo>
                    <a:pt x="48475" y="349275"/>
                  </a:lnTo>
                  <a:lnTo>
                    <a:pt x="50457" y="345592"/>
                  </a:lnTo>
                  <a:close/>
                </a:path>
                <a:path w="259715" h="1365250">
                  <a:moveTo>
                    <a:pt x="53073" y="351485"/>
                  </a:moveTo>
                  <a:lnTo>
                    <a:pt x="52730" y="350964"/>
                  </a:lnTo>
                  <a:lnTo>
                    <a:pt x="52552" y="350621"/>
                  </a:lnTo>
                  <a:lnTo>
                    <a:pt x="51523" y="350621"/>
                  </a:lnTo>
                  <a:lnTo>
                    <a:pt x="50660" y="350799"/>
                  </a:lnTo>
                  <a:lnTo>
                    <a:pt x="49618" y="350799"/>
                  </a:lnTo>
                  <a:lnTo>
                    <a:pt x="49961" y="352869"/>
                  </a:lnTo>
                  <a:lnTo>
                    <a:pt x="51866" y="354431"/>
                  </a:lnTo>
                  <a:lnTo>
                    <a:pt x="52908" y="351828"/>
                  </a:lnTo>
                  <a:lnTo>
                    <a:pt x="53073" y="351485"/>
                  </a:lnTo>
                  <a:close/>
                </a:path>
                <a:path w="259715" h="1365250">
                  <a:moveTo>
                    <a:pt x="54279" y="340944"/>
                  </a:moveTo>
                  <a:lnTo>
                    <a:pt x="52730" y="339725"/>
                  </a:lnTo>
                  <a:lnTo>
                    <a:pt x="51866" y="340766"/>
                  </a:lnTo>
                  <a:lnTo>
                    <a:pt x="51523" y="341972"/>
                  </a:lnTo>
                  <a:lnTo>
                    <a:pt x="52908" y="343192"/>
                  </a:lnTo>
                  <a:lnTo>
                    <a:pt x="53936" y="342328"/>
                  </a:lnTo>
                  <a:lnTo>
                    <a:pt x="54279" y="340944"/>
                  </a:lnTo>
                  <a:close/>
                </a:path>
                <a:path w="259715" h="1365250">
                  <a:moveTo>
                    <a:pt x="57048" y="158534"/>
                  </a:moveTo>
                  <a:lnTo>
                    <a:pt x="55499" y="157327"/>
                  </a:lnTo>
                  <a:lnTo>
                    <a:pt x="53771" y="155778"/>
                  </a:lnTo>
                  <a:lnTo>
                    <a:pt x="51689" y="159410"/>
                  </a:lnTo>
                  <a:lnTo>
                    <a:pt x="53416" y="160439"/>
                  </a:lnTo>
                  <a:lnTo>
                    <a:pt x="54978" y="162001"/>
                  </a:lnTo>
                  <a:lnTo>
                    <a:pt x="57048" y="158534"/>
                  </a:lnTo>
                  <a:close/>
                </a:path>
                <a:path w="259715" h="1365250">
                  <a:moveTo>
                    <a:pt x="58953" y="377253"/>
                  </a:moveTo>
                  <a:lnTo>
                    <a:pt x="48920" y="367563"/>
                  </a:lnTo>
                  <a:lnTo>
                    <a:pt x="44780" y="368947"/>
                  </a:lnTo>
                  <a:lnTo>
                    <a:pt x="45300" y="373100"/>
                  </a:lnTo>
                  <a:lnTo>
                    <a:pt x="43395" y="380009"/>
                  </a:lnTo>
                  <a:lnTo>
                    <a:pt x="46329" y="382955"/>
                  </a:lnTo>
                  <a:lnTo>
                    <a:pt x="45643" y="385546"/>
                  </a:lnTo>
                  <a:lnTo>
                    <a:pt x="45808" y="385533"/>
                  </a:lnTo>
                  <a:lnTo>
                    <a:pt x="44780" y="387273"/>
                  </a:lnTo>
                  <a:lnTo>
                    <a:pt x="44259" y="386067"/>
                  </a:lnTo>
                  <a:lnTo>
                    <a:pt x="43053" y="385368"/>
                  </a:lnTo>
                  <a:lnTo>
                    <a:pt x="42011" y="385889"/>
                  </a:lnTo>
                  <a:lnTo>
                    <a:pt x="41668" y="385368"/>
                  </a:lnTo>
                  <a:lnTo>
                    <a:pt x="40627" y="384340"/>
                  </a:lnTo>
                  <a:lnTo>
                    <a:pt x="38036" y="385368"/>
                  </a:lnTo>
                  <a:lnTo>
                    <a:pt x="37922" y="385889"/>
                  </a:lnTo>
                  <a:lnTo>
                    <a:pt x="37630" y="387273"/>
                  </a:lnTo>
                  <a:lnTo>
                    <a:pt x="37338" y="388658"/>
                  </a:lnTo>
                  <a:lnTo>
                    <a:pt x="38036" y="389521"/>
                  </a:lnTo>
                  <a:lnTo>
                    <a:pt x="38722" y="390220"/>
                  </a:lnTo>
                  <a:lnTo>
                    <a:pt x="39420" y="390220"/>
                  </a:lnTo>
                  <a:lnTo>
                    <a:pt x="36652" y="392976"/>
                  </a:lnTo>
                  <a:lnTo>
                    <a:pt x="36474" y="393153"/>
                  </a:lnTo>
                  <a:lnTo>
                    <a:pt x="37541" y="394360"/>
                  </a:lnTo>
                  <a:lnTo>
                    <a:pt x="40284" y="397471"/>
                  </a:lnTo>
                  <a:lnTo>
                    <a:pt x="43218" y="394360"/>
                  </a:lnTo>
                  <a:lnTo>
                    <a:pt x="43395" y="394360"/>
                  </a:lnTo>
                  <a:lnTo>
                    <a:pt x="43218" y="394538"/>
                  </a:lnTo>
                  <a:lnTo>
                    <a:pt x="43395" y="394716"/>
                  </a:lnTo>
                  <a:lnTo>
                    <a:pt x="44780" y="394716"/>
                  </a:lnTo>
                  <a:lnTo>
                    <a:pt x="46672" y="396265"/>
                  </a:lnTo>
                  <a:lnTo>
                    <a:pt x="46761" y="394716"/>
                  </a:lnTo>
                  <a:lnTo>
                    <a:pt x="46850" y="392976"/>
                  </a:lnTo>
                  <a:lnTo>
                    <a:pt x="47028" y="392976"/>
                  </a:lnTo>
                  <a:lnTo>
                    <a:pt x="47371" y="393153"/>
                  </a:lnTo>
                  <a:lnTo>
                    <a:pt x="48006" y="392341"/>
                  </a:lnTo>
                  <a:lnTo>
                    <a:pt x="48412" y="395401"/>
                  </a:lnTo>
                  <a:lnTo>
                    <a:pt x="50761" y="394436"/>
                  </a:lnTo>
                  <a:lnTo>
                    <a:pt x="49276" y="396963"/>
                  </a:lnTo>
                  <a:lnTo>
                    <a:pt x="44424" y="399376"/>
                  </a:lnTo>
                  <a:lnTo>
                    <a:pt x="45491" y="400138"/>
                  </a:lnTo>
                  <a:lnTo>
                    <a:pt x="45300" y="400240"/>
                  </a:lnTo>
                  <a:lnTo>
                    <a:pt x="42875" y="401104"/>
                  </a:lnTo>
                  <a:lnTo>
                    <a:pt x="43395" y="402666"/>
                  </a:lnTo>
                  <a:lnTo>
                    <a:pt x="44081" y="404393"/>
                  </a:lnTo>
                  <a:lnTo>
                    <a:pt x="47891" y="410273"/>
                  </a:lnTo>
                  <a:lnTo>
                    <a:pt x="49441" y="402907"/>
                  </a:lnTo>
                  <a:lnTo>
                    <a:pt x="50825" y="403872"/>
                  </a:lnTo>
                  <a:lnTo>
                    <a:pt x="53251" y="402145"/>
                  </a:lnTo>
                  <a:lnTo>
                    <a:pt x="55499" y="398691"/>
                  </a:lnTo>
                  <a:lnTo>
                    <a:pt x="52705" y="393547"/>
                  </a:lnTo>
                  <a:lnTo>
                    <a:pt x="56019" y="391604"/>
                  </a:lnTo>
                  <a:lnTo>
                    <a:pt x="55714" y="391045"/>
                  </a:lnTo>
                  <a:lnTo>
                    <a:pt x="57518" y="384340"/>
                  </a:lnTo>
                  <a:lnTo>
                    <a:pt x="57569" y="384162"/>
                  </a:lnTo>
                  <a:lnTo>
                    <a:pt x="56426" y="381088"/>
                  </a:lnTo>
                  <a:lnTo>
                    <a:pt x="53340" y="381660"/>
                  </a:lnTo>
                  <a:lnTo>
                    <a:pt x="51155" y="384162"/>
                  </a:lnTo>
                  <a:lnTo>
                    <a:pt x="51689" y="385114"/>
                  </a:lnTo>
                  <a:lnTo>
                    <a:pt x="49174" y="388023"/>
                  </a:lnTo>
                  <a:lnTo>
                    <a:pt x="48361" y="385330"/>
                  </a:lnTo>
                  <a:lnTo>
                    <a:pt x="49961" y="385203"/>
                  </a:lnTo>
                  <a:lnTo>
                    <a:pt x="49276" y="382612"/>
                  </a:lnTo>
                  <a:lnTo>
                    <a:pt x="50660" y="381571"/>
                  </a:lnTo>
                  <a:lnTo>
                    <a:pt x="51523" y="380009"/>
                  </a:lnTo>
                  <a:lnTo>
                    <a:pt x="52209" y="378282"/>
                  </a:lnTo>
                  <a:lnTo>
                    <a:pt x="58953" y="377253"/>
                  </a:lnTo>
                  <a:close/>
                </a:path>
                <a:path w="259715" h="1365250">
                  <a:moveTo>
                    <a:pt x="61341" y="322033"/>
                  </a:moveTo>
                  <a:lnTo>
                    <a:pt x="60045" y="321475"/>
                  </a:lnTo>
                  <a:lnTo>
                    <a:pt x="60248" y="321398"/>
                  </a:lnTo>
                  <a:lnTo>
                    <a:pt x="59893" y="321398"/>
                  </a:lnTo>
                  <a:lnTo>
                    <a:pt x="59524" y="321246"/>
                  </a:lnTo>
                  <a:lnTo>
                    <a:pt x="54279" y="316903"/>
                  </a:lnTo>
                  <a:lnTo>
                    <a:pt x="53619" y="321233"/>
                  </a:lnTo>
                  <a:lnTo>
                    <a:pt x="53594" y="321398"/>
                  </a:lnTo>
                  <a:lnTo>
                    <a:pt x="53187" y="322618"/>
                  </a:lnTo>
                  <a:lnTo>
                    <a:pt x="53073" y="322961"/>
                  </a:lnTo>
                  <a:lnTo>
                    <a:pt x="53594" y="323481"/>
                  </a:lnTo>
                  <a:lnTo>
                    <a:pt x="54800" y="323303"/>
                  </a:lnTo>
                  <a:lnTo>
                    <a:pt x="59880" y="321538"/>
                  </a:lnTo>
                  <a:lnTo>
                    <a:pt x="61201" y="322618"/>
                  </a:lnTo>
                  <a:lnTo>
                    <a:pt x="61341" y="322033"/>
                  </a:lnTo>
                  <a:close/>
                </a:path>
                <a:path w="259715" h="1365250">
                  <a:moveTo>
                    <a:pt x="61544" y="398691"/>
                  </a:moveTo>
                  <a:lnTo>
                    <a:pt x="61023" y="398170"/>
                  </a:lnTo>
                  <a:lnTo>
                    <a:pt x="56019" y="397306"/>
                  </a:lnTo>
                  <a:lnTo>
                    <a:pt x="56184" y="404215"/>
                  </a:lnTo>
                  <a:lnTo>
                    <a:pt x="60515" y="403009"/>
                  </a:lnTo>
                  <a:lnTo>
                    <a:pt x="61201" y="402488"/>
                  </a:lnTo>
                  <a:lnTo>
                    <a:pt x="61544" y="398691"/>
                  </a:lnTo>
                  <a:close/>
                </a:path>
                <a:path w="259715" h="1365250">
                  <a:moveTo>
                    <a:pt x="62242" y="159753"/>
                  </a:moveTo>
                  <a:lnTo>
                    <a:pt x="61722" y="157670"/>
                  </a:lnTo>
                  <a:lnTo>
                    <a:pt x="59994" y="158026"/>
                  </a:lnTo>
                  <a:lnTo>
                    <a:pt x="58775" y="157327"/>
                  </a:lnTo>
                  <a:lnTo>
                    <a:pt x="57569" y="160616"/>
                  </a:lnTo>
                  <a:lnTo>
                    <a:pt x="61379" y="164769"/>
                  </a:lnTo>
                  <a:lnTo>
                    <a:pt x="62242" y="159753"/>
                  </a:lnTo>
                  <a:close/>
                </a:path>
                <a:path w="259715" h="1365250">
                  <a:moveTo>
                    <a:pt x="63271" y="270230"/>
                  </a:moveTo>
                  <a:lnTo>
                    <a:pt x="62242" y="267462"/>
                  </a:lnTo>
                  <a:lnTo>
                    <a:pt x="61201" y="268846"/>
                  </a:lnTo>
                  <a:lnTo>
                    <a:pt x="60858" y="269532"/>
                  </a:lnTo>
                  <a:lnTo>
                    <a:pt x="61887" y="272300"/>
                  </a:lnTo>
                  <a:lnTo>
                    <a:pt x="62928" y="270916"/>
                  </a:lnTo>
                  <a:lnTo>
                    <a:pt x="63271" y="270230"/>
                  </a:lnTo>
                  <a:close/>
                </a:path>
                <a:path w="259715" h="1365250">
                  <a:moveTo>
                    <a:pt x="65519" y="397649"/>
                  </a:moveTo>
                  <a:lnTo>
                    <a:pt x="64135" y="396786"/>
                  </a:lnTo>
                  <a:lnTo>
                    <a:pt x="61379" y="395744"/>
                  </a:lnTo>
                  <a:lnTo>
                    <a:pt x="62407" y="398513"/>
                  </a:lnTo>
                  <a:lnTo>
                    <a:pt x="63106" y="400761"/>
                  </a:lnTo>
                  <a:lnTo>
                    <a:pt x="65011" y="399034"/>
                  </a:lnTo>
                  <a:lnTo>
                    <a:pt x="65519" y="397649"/>
                  </a:lnTo>
                  <a:close/>
                </a:path>
                <a:path w="259715" h="1365250">
                  <a:moveTo>
                    <a:pt x="66103" y="377253"/>
                  </a:moveTo>
                  <a:lnTo>
                    <a:pt x="60693" y="377253"/>
                  </a:lnTo>
                  <a:lnTo>
                    <a:pt x="60845" y="379031"/>
                  </a:lnTo>
                  <a:lnTo>
                    <a:pt x="57569" y="384162"/>
                  </a:lnTo>
                  <a:lnTo>
                    <a:pt x="57569" y="384340"/>
                  </a:lnTo>
                  <a:lnTo>
                    <a:pt x="57746" y="385025"/>
                  </a:lnTo>
                  <a:lnTo>
                    <a:pt x="57746" y="385368"/>
                  </a:lnTo>
                  <a:lnTo>
                    <a:pt x="64135" y="387451"/>
                  </a:lnTo>
                  <a:lnTo>
                    <a:pt x="62039" y="379780"/>
                  </a:lnTo>
                  <a:lnTo>
                    <a:pt x="63792" y="380707"/>
                  </a:lnTo>
                  <a:lnTo>
                    <a:pt x="66103" y="377253"/>
                  </a:lnTo>
                  <a:close/>
                </a:path>
                <a:path w="259715" h="1365250">
                  <a:moveTo>
                    <a:pt x="70192" y="390385"/>
                  </a:moveTo>
                  <a:lnTo>
                    <a:pt x="69494" y="389699"/>
                  </a:lnTo>
                  <a:lnTo>
                    <a:pt x="68808" y="388835"/>
                  </a:lnTo>
                  <a:lnTo>
                    <a:pt x="64135" y="383641"/>
                  </a:lnTo>
                  <a:lnTo>
                    <a:pt x="64833" y="395224"/>
                  </a:lnTo>
                  <a:lnTo>
                    <a:pt x="69329" y="391604"/>
                  </a:lnTo>
                  <a:lnTo>
                    <a:pt x="70192" y="390385"/>
                  </a:lnTo>
                  <a:close/>
                </a:path>
                <a:path w="259715" h="1365250">
                  <a:moveTo>
                    <a:pt x="73825" y="315874"/>
                  </a:moveTo>
                  <a:lnTo>
                    <a:pt x="66738" y="312420"/>
                  </a:lnTo>
                  <a:lnTo>
                    <a:pt x="62763" y="315874"/>
                  </a:lnTo>
                  <a:lnTo>
                    <a:pt x="61341" y="322033"/>
                  </a:lnTo>
                  <a:lnTo>
                    <a:pt x="67081" y="324002"/>
                  </a:lnTo>
                  <a:lnTo>
                    <a:pt x="71056" y="321233"/>
                  </a:lnTo>
                  <a:lnTo>
                    <a:pt x="73825" y="315874"/>
                  </a:lnTo>
                  <a:close/>
                </a:path>
                <a:path w="259715" h="1365250">
                  <a:moveTo>
                    <a:pt x="75552" y="352005"/>
                  </a:moveTo>
                  <a:lnTo>
                    <a:pt x="71742" y="349072"/>
                  </a:lnTo>
                  <a:lnTo>
                    <a:pt x="72440" y="348208"/>
                  </a:lnTo>
                  <a:lnTo>
                    <a:pt x="63817" y="348208"/>
                  </a:lnTo>
                  <a:lnTo>
                    <a:pt x="61201" y="356323"/>
                  </a:lnTo>
                  <a:lnTo>
                    <a:pt x="59817" y="354431"/>
                  </a:lnTo>
                  <a:lnTo>
                    <a:pt x="59131" y="352869"/>
                  </a:lnTo>
                  <a:lnTo>
                    <a:pt x="56527" y="350621"/>
                  </a:lnTo>
                  <a:lnTo>
                    <a:pt x="55156" y="352348"/>
                  </a:lnTo>
                  <a:lnTo>
                    <a:pt x="52730" y="356323"/>
                  </a:lnTo>
                  <a:lnTo>
                    <a:pt x="52209" y="357187"/>
                  </a:lnTo>
                  <a:lnTo>
                    <a:pt x="60858" y="358927"/>
                  </a:lnTo>
                  <a:lnTo>
                    <a:pt x="61722" y="359092"/>
                  </a:lnTo>
                  <a:lnTo>
                    <a:pt x="57048" y="363588"/>
                  </a:lnTo>
                  <a:lnTo>
                    <a:pt x="56807" y="363931"/>
                  </a:lnTo>
                  <a:lnTo>
                    <a:pt x="55321" y="366014"/>
                  </a:lnTo>
                  <a:lnTo>
                    <a:pt x="55321" y="368261"/>
                  </a:lnTo>
                  <a:lnTo>
                    <a:pt x="55321" y="369646"/>
                  </a:lnTo>
                  <a:lnTo>
                    <a:pt x="57569" y="371195"/>
                  </a:lnTo>
                  <a:lnTo>
                    <a:pt x="58775" y="372059"/>
                  </a:lnTo>
                  <a:lnTo>
                    <a:pt x="61722" y="368261"/>
                  </a:lnTo>
                  <a:lnTo>
                    <a:pt x="61722" y="372402"/>
                  </a:lnTo>
                  <a:lnTo>
                    <a:pt x="61023" y="373100"/>
                  </a:lnTo>
                  <a:lnTo>
                    <a:pt x="60159" y="373786"/>
                  </a:lnTo>
                  <a:lnTo>
                    <a:pt x="60515" y="375005"/>
                  </a:lnTo>
                  <a:lnTo>
                    <a:pt x="60680" y="377075"/>
                  </a:lnTo>
                  <a:lnTo>
                    <a:pt x="66217" y="377075"/>
                  </a:lnTo>
                  <a:lnTo>
                    <a:pt x="70929" y="377075"/>
                  </a:lnTo>
                  <a:lnTo>
                    <a:pt x="74053" y="363931"/>
                  </a:lnTo>
                  <a:lnTo>
                    <a:pt x="74129" y="363588"/>
                  </a:lnTo>
                  <a:lnTo>
                    <a:pt x="74218" y="363245"/>
                  </a:lnTo>
                  <a:lnTo>
                    <a:pt x="74345" y="362724"/>
                  </a:lnTo>
                  <a:lnTo>
                    <a:pt x="72199" y="362940"/>
                  </a:lnTo>
                  <a:lnTo>
                    <a:pt x="71513" y="363016"/>
                  </a:lnTo>
                  <a:lnTo>
                    <a:pt x="67424" y="363410"/>
                  </a:lnTo>
                  <a:lnTo>
                    <a:pt x="66903" y="363245"/>
                  </a:lnTo>
                  <a:lnTo>
                    <a:pt x="66560" y="363410"/>
                  </a:lnTo>
                  <a:lnTo>
                    <a:pt x="66217" y="363588"/>
                  </a:lnTo>
                  <a:lnTo>
                    <a:pt x="65519" y="363931"/>
                  </a:lnTo>
                  <a:lnTo>
                    <a:pt x="65633" y="363588"/>
                  </a:lnTo>
                  <a:lnTo>
                    <a:pt x="65747" y="363245"/>
                  </a:lnTo>
                  <a:lnTo>
                    <a:pt x="65849" y="362940"/>
                  </a:lnTo>
                  <a:lnTo>
                    <a:pt x="65925" y="362724"/>
                  </a:lnTo>
                  <a:lnTo>
                    <a:pt x="66040" y="362381"/>
                  </a:lnTo>
                  <a:lnTo>
                    <a:pt x="67284" y="359270"/>
                  </a:lnTo>
                  <a:lnTo>
                    <a:pt x="67360" y="359092"/>
                  </a:lnTo>
                  <a:lnTo>
                    <a:pt x="67424" y="358927"/>
                  </a:lnTo>
                  <a:lnTo>
                    <a:pt x="71437" y="362940"/>
                  </a:lnTo>
                  <a:lnTo>
                    <a:pt x="72199" y="362940"/>
                  </a:lnTo>
                  <a:lnTo>
                    <a:pt x="72783" y="359270"/>
                  </a:lnTo>
                  <a:lnTo>
                    <a:pt x="74345" y="355815"/>
                  </a:lnTo>
                  <a:lnTo>
                    <a:pt x="75438" y="352348"/>
                  </a:lnTo>
                  <a:lnTo>
                    <a:pt x="75552" y="352005"/>
                  </a:lnTo>
                  <a:close/>
                </a:path>
                <a:path w="259715" h="1365250">
                  <a:moveTo>
                    <a:pt x="75552" y="189839"/>
                  </a:moveTo>
                  <a:lnTo>
                    <a:pt x="69672" y="191389"/>
                  </a:lnTo>
                  <a:lnTo>
                    <a:pt x="69672" y="192430"/>
                  </a:lnTo>
                  <a:lnTo>
                    <a:pt x="68986" y="194157"/>
                  </a:lnTo>
                  <a:lnTo>
                    <a:pt x="69494" y="194678"/>
                  </a:lnTo>
                  <a:lnTo>
                    <a:pt x="74168" y="197789"/>
                  </a:lnTo>
                  <a:lnTo>
                    <a:pt x="75552" y="189839"/>
                  </a:lnTo>
                  <a:close/>
                </a:path>
                <a:path w="259715" h="1365250">
                  <a:moveTo>
                    <a:pt x="75857" y="347687"/>
                  </a:moveTo>
                  <a:lnTo>
                    <a:pt x="75374" y="341972"/>
                  </a:lnTo>
                  <a:lnTo>
                    <a:pt x="70523" y="341071"/>
                  </a:lnTo>
                  <a:lnTo>
                    <a:pt x="70370" y="340601"/>
                  </a:lnTo>
                  <a:lnTo>
                    <a:pt x="68884" y="340017"/>
                  </a:lnTo>
                  <a:lnTo>
                    <a:pt x="68884" y="345262"/>
                  </a:lnTo>
                  <a:lnTo>
                    <a:pt x="68580" y="346646"/>
                  </a:lnTo>
                  <a:lnTo>
                    <a:pt x="68465" y="347167"/>
                  </a:lnTo>
                  <a:lnTo>
                    <a:pt x="66662" y="346951"/>
                  </a:lnTo>
                  <a:lnTo>
                    <a:pt x="68884" y="345262"/>
                  </a:lnTo>
                  <a:lnTo>
                    <a:pt x="68884" y="340017"/>
                  </a:lnTo>
                  <a:lnTo>
                    <a:pt x="64312" y="338175"/>
                  </a:lnTo>
                  <a:lnTo>
                    <a:pt x="65557" y="346811"/>
                  </a:lnTo>
                  <a:lnTo>
                    <a:pt x="64312" y="346646"/>
                  </a:lnTo>
                  <a:lnTo>
                    <a:pt x="64147" y="347167"/>
                  </a:lnTo>
                  <a:lnTo>
                    <a:pt x="63982" y="347687"/>
                  </a:lnTo>
                  <a:lnTo>
                    <a:pt x="65697" y="347687"/>
                  </a:lnTo>
                  <a:lnTo>
                    <a:pt x="73482" y="347687"/>
                  </a:lnTo>
                  <a:lnTo>
                    <a:pt x="75857" y="347687"/>
                  </a:lnTo>
                  <a:close/>
                </a:path>
                <a:path w="259715" h="1365250">
                  <a:moveTo>
                    <a:pt x="78486" y="322618"/>
                  </a:moveTo>
                  <a:lnTo>
                    <a:pt x="77457" y="322783"/>
                  </a:lnTo>
                  <a:lnTo>
                    <a:pt x="77279" y="323138"/>
                  </a:lnTo>
                  <a:lnTo>
                    <a:pt x="77279" y="323646"/>
                  </a:lnTo>
                  <a:lnTo>
                    <a:pt x="77622" y="323481"/>
                  </a:lnTo>
                  <a:lnTo>
                    <a:pt x="77978" y="323481"/>
                  </a:lnTo>
                  <a:lnTo>
                    <a:pt x="78320" y="323303"/>
                  </a:lnTo>
                  <a:lnTo>
                    <a:pt x="78486" y="323303"/>
                  </a:lnTo>
                  <a:lnTo>
                    <a:pt x="78486" y="322618"/>
                  </a:lnTo>
                  <a:close/>
                </a:path>
                <a:path w="259715" h="1365250">
                  <a:moveTo>
                    <a:pt x="79870" y="389699"/>
                  </a:moveTo>
                  <a:lnTo>
                    <a:pt x="79705" y="388137"/>
                  </a:lnTo>
                  <a:lnTo>
                    <a:pt x="78320" y="386410"/>
                  </a:lnTo>
                  <a:lnTo>
                    <a:pt x="77279" y="387616"/>
                  </a:lnTo>
                  <a:lnTo>
                    <a:pt x="75374" y="389864"/>
                  </a:lnTo>
                  <a:lnTo>
                    <a:pt x="78486" y="389699"/>
                  </a:lnTo>
                  <a:lnTo>
                    <a:pt x="79870" y="389699"/>
                  </a:lnTo>
                  <a:close/>
                </a:path>
                <a:path w="259715" h="1365250">
                  <a:moveTo>
                    <a:pt x="80213" y="385025"/>
                  </a:moveTo>
                  <a:lnTo>
                    <a:pt x="79870" y="383819"/>
                  </a:lnTo>
                  <a:lnTo>
                    <a:pt x="79184" y="383819"/>
                  </a:lnTo>
                  <a:lnTo>
                    <a:pt x="79349" y="384505"/>
                  </a:lnTo>
                  <a:lnTo>
                    <a:pt x="79349" y="385368"/>
                  </a:lnTo>
                  <a:lnTo>
                    <a:pt x="80213" y="385025"/>
                  </a:lnTo>
                  <a:close/>
                </a:path>
                <a:path w="259715" h="1365250">
                  <a:moveTo>
                    <a:pt x="82981" y="200202"/>
                  </a:moveTo>
                  <a:lnTo>
                    <a:pt x="75730" y="202971"/>
                  </a:lnTo>
                  <a:lnTo>
                    <a:pt x="79349" y="205740"/>
                  </a:lnTo>
                  <a:lnTo>
                    <a:pt x="81089" y="206082"/>
                  </a:lnTo>
                  <a:lnTo>
                    <a:pt x="81953" y="204355"/>
                  </a:lnTo>
                  <a:lnTo>
                    <a:pt x="82816" y="202971"/>
                  </a:lnTo>
                  <a:lnTo>
                    <a:pt x="82981" y="200202"/>
                  </a:lnTo>
                  <a:close/>
                </a:path>
                <a:path w="259715" h="1365250">
                  <a:moveTo>
                    <a:pt x="84201" y="397992"/>
                  </a:moveTo>
                  <a:lnTo>
                    <a:pt x="81953" y="397471"/>
                  </a:lnTo>
                  <a:lnTo>
                    <a:pt x="81254" y="396265"/>
                  </a:lnTo>
                  <a:lnTo>
                    <a:pt x="76936" y="395224"/>
                  </a:lnTo>
                  <a:lnTo>
                    <a:pt x="80213" y="404050"/>
                  </a:lnTo>
                  <a:lnTo>
                    <a:pt x="82816" y="400240"/>
                  </a:lnTo>
                  <a:lnTo>
                    <a:pt x="84201" y="397992"/>
                  </a:lnTo>
                  <a:close/>
                </a:path>
                <a:path w="259715" h="1365250">
                  <a:moveTo>
                    <a:pt x="84366" y="342836"/>
                  </a:moveTo>
                  <a:lnTo>
                    <a:pt x="84023" y="341287"/>
                  </a:lnTo>
                  <a:lnTo>
                    <a:pt x="82638" y="339902"/>
                  </a:lnTo>
                  <a:lnTo>
                    <a:pt x="81597" y="341807"/>
                  </a:lnTo>
                  <a:lnTo>
                    <a:pt x="81432" y="341464"/>
                  </a:lnTo>
                  <a:lnTo>
                    <a:pt x="80048" y="342150"/>
                  </a:lnTo>
                  <a:lnTo>
                    <a:pt x="80213" y="343192"/>
                  </a:lnTo>
                  <a:lnTo>
                    <a:pt x="80733" y="344220"/>
                  </a:lnTo>
                  <a:lnTo>
                    <a:pt x="81089" y="344919"/>
                  </a:lnTo>
                  <a:lnTo>
                    <a:pt x="81775" y="345262"/>
                  </a:lnTo>
                  <a:lnTo>
                    <a:pt x="82638" y="344741"/>
                  </a:lnTo>
                  <a:lnTo>
                    <a:pt x="82118" y="343357"/>
                  </a:lnTo>
                  <a:lnTo>
                    <a:pt x="84366" y="342836"/>
                  </a:lnTo>
                  <a:close/>
                </a:path>
                <a:path w="259715" h="1365250">
                  <a:moveTo>
                    <a:pt x="84886" y="247408"/>
                  </a:moveTo>
                  <a:lnTo>
                    <a:pt x="82981" y="247230"/>
                  </a:lnTo>
                  <a:lnTo>
                    <a:pt x="84543" y="242912"/>
                  </a:lnTo>
                  <a:lnTo>
                    <a:pt x="80911" y="242049"/>
                  </a:lnTo>
                  <a:lnTo>
                    <a:pt x="76758" y="245503"/>
                  </a:lnTo>
                  <a:lnTo>
                    <a:pt x="74587" y="248856"/>
                  </a:lnTo>
                  <a:lnTo>
                    <a:pt x="76047" y="252501"/>
                  </a:lnTo>
                  <a:lnTo>
                    <a:pt x="79171" y="253822"/>
                  </a:lnTo>
                  <a:lnTo>
                    <a:pt x="81953" y="250177"/>
                  </a:lnTo>
                  <a:lnTo>
                    <a:pt x="83502" y="250863"/>
                  </a:lnTo>
                  <a:lnTo>
                    <a:pt x="84886" y="247408"/>
                  </a:lnTo>
                  <a:close/>
                </a:path>
                <a:path w="259715" h="1365250">
                  <a:moveTo>
                    <a:pt x="91109" y="332816"/>
                  </a:moveTo>
                  <a:lnTo>
                    <a:pt x="89382" y="325551"/>
                  </a:lnTo>
                  <a:lnTo>
                    <a:pt x="88861" y="324510"/>
                  </a:lnTo>
                  <a:lnTo>
                    <a:pt x="82816" y="323481"/>
                  </a:lnTo>
                  <a:lnTo>
                    <a:pt x="81292" y="331609"/>
                  </a:lnTo>
                  <a:lnTo>
                    <a:pt x="78841" y="329361"/>
                  </a:lnTo>
                  <a:lnTo>
                    <a:pt x="74079" y="327888"/>
                  </a:lnTo>
                  <a:lnTo>
                    <a:pt x="69265" y="331089"/>
                  </a:lnTo>
                  <a:lnTo>
                    <a:pt x="67729" y="335584"/>
                  </a:lnTo>
                  <a:lnTo>
                    <a:pt x="72783" y="337997"/>
                  </a:lnTo>
                  <a:lnTo>
                    <a:pt x="77279" y="340766"/>
                  </a:lnTo>
                  <a:lnTo>
                    <a:pt x="82397" y="333578"/>
                  </a:lnTo>
                  <a:lnTo>
                    <a:pt x="88519" y="333159"/>
                  </a:lnTo>
                  <a:lnTo>
                    <a:pt x="91109" y="332816"/>
                  </a:lnTo>
                  <a:close/>
                </a:path>
                <a:path w="259715" h="1365250">
                  <a:moveTo>
                    <a:pt x="91630" y="40970"/>
                  </a:moveTo>
                  <a:lnTo>
                    <a:pt x="91287" y="39941"/>
                  </a:lnTo>
                  <a:lnTo>
                    <a:pt x="88861" y="36652"/>
                  </a:lnTo>
                  <a:lnTo>
                    <a:pt x="86448" y="44081"/>
                  </a:lnTo>
                  <a:lnTo>
                    <a:pt x="90246" y="42697"/>
                  </a:lnTo>
                  <a:lnTo>
                    <a:pt x="91630" y="42011"/>
                  </a:lnTo>
                  <a:lnTo>
                    <a:pt x="91630" y="40970"/>
                  </a:lnTo>
                  <a:close/>
                </a:path>
                <a:path w="259715" h="1365250">
                  <a:moveTo>
                    <a:pt x="93535" y="274205"/>
                  </a:moveTo>
                  <a:lnTo>
                    <a:pt x="87134" y="274548"/>
                  </a:lnTo>
                  <a:lnTo>
                    <a:pt x="88519" y="280606"/>
                  </a:lnTo>
                  <a:lnTo>
                    <a:pt x="91452" y="280606"/>
                  </a:lnTo>
                  <a:lnTo>
                    <a:pt x="93535" y="274205"/>
                  </a:lnTo>
                  <a:close/>
                </a:path>
                <a:path w="259715" h="1365250">
                  <a:moveTo>
                    <a:pt x="96469" y="379145"/>
                  </a:moveTo>
                  <a:lnTo>
                    <a:pt x="94919" y="376034"/>
                  </a:lnTo>
                  <a:lnTo>
                    <a:pt x="91287" y="374484"/>
                  </a:lnTo>
                  <a:lnTo>
                    <a:pt x="87998" y="378625"/>
                  </a:lnTo>
                  <a:lnTo>
                    <a:pt x="89560" y="382092"/>
                  </a:lnTo>
                  <a:lnTo>
                    <a:pt x="93014" y="386588"/>
                  </a:lnTo>
                  <a:lnTo>
                    <a:pt x="96469" y="379145"/>
                  </a:lnTo>
                  <a:close/>
                </a:path>
                <a:path w="259715" h="1365250">
                  <a:moveTo>
                    <a:pt x="97332" y="355638"/>
                  </a:moveTo>
                  <a:lnTo>
                    <a:pt x="91630" y="350799"/>
                  </a:lnTo>
                  <a:lnTo>
                    <a:pt x="89903" y="346125"/>
                  </a:lnTo>
                  <a:lnTo>
                    <a:pt x="93014" y="333159"/>
                  </a:lnTo>
                  <a:lnTo>
                    <a:pt x="84543" y="333502"/>
                  </a:lnTo>
                  <a:lnTo>
                    <a:pt x="82981" y="333857"/>
                  </a:lnTo>
                  <a:lnTo>
                    <a:pt x="81597" y="336791"/>
                  </a:lnTo>
                  <a:lnTo>
                    <a:pt x="82461" y="337997"/>
                  </a:lnTo>
                  <a:lnTo>
                    <a:pt x="87655" y="342671"/>
                  </a:lnTo>
                  <a:lnTo>
                    <a:pt x="81953" y="350621"/>
                  </a:lnTo>
                  <a:lnTo>
                    <a:pt x="86448" y="355803"/>
                  </a:lnTo>
                  <a:lnTo>
                    <a:pt x="89725" y="359791"/>
                  </a:lnTo>
                  <a:lnTo>
                    <a:pt x="97332" y="355638"/>
                  </a:lnTo>
                  <a:close/>
                </a:path>
                <a:path w="259715" h="1365250">
                  <a:moveTo>
                    <a:pt x="97917" y="251383"/>
                  </a:moveTo>
                  <a:lnTo>
                    <a:pt x="92456" y="249351"/>
                  </a:lnTo>
                  <a:lnTo>
                    <a:pt x="86791" y="252577"/>
                  </a:lnTo>
                  <a:lnTo>
                    <a:pt x="87655" y="260718"/>
                  </a:lnTo>
                  <a:lnTo>
                    <a:pt x="89560" y="265214"/>
                  </a:lnTo>
                  <a:lnTo>
                    <a:pt x="93357" y="260197"/>
                  </a:lnTo>
                  <a:lnTo>
                    <a:pt x="96469" y="258991"/>
                  </a:lnTo>
                  <a:lnTo>
                    <a:pt x="97917" y="251383"/>
                  </a:lnTo>
                  <a:close/>
                </a:path>
                <a:path w="259715" h="1365250">
                  <a:moveTo>
                    <a:pt x="98374" y="400418"/>
                  </a:moveTo>
                  <a:lnTo>
                    <a:pt x="95948" y="397306"/>
                  </a:lnTo>
                  <a:lnTo>
                    <a:pt x="95427" y="394716"/>
                  </a:lnTo>
                  <a:lnTo>
                    <a:pt x="92151" y="396963"/>
                  </a:lnTo>
                  <a:lnTo>
                    <a:pt x="93192" y="398691"/>
                  </a:lnTo>
                  <a:lnTo>
                    <a:pt x="94919" y="401802"/>
                  </a:lnTo>
                  <a:lnTo>
                    <a:pt x="98374" y="400418"/>
                  </a:lnTo>
                  <a:close/>
                </a:path>
                <a:path w="259715" h="1365250">
                  <a:moveTo>
                    <a:pt x="98374" y="240665"/>
                  </a:moveTo>
                  <a:lnTo>
                    <a:pt x="96989" y="239966"/>
                  </a:lnTo>
                  <a:lnTo>
                    <a:pt x="96304" y="238937"/>
                  </a:lnTo>
                  <a:lnTo>
                    <a:pt x="92316" y="234784"/>
                  </a:lnTo>
                  <a:lnTo>
                    <a:pt x="91452" y="247065"/>
                  </a:lnTo>
                  <a:lnTo>
                    <a:pt x="96989" y="242392"/>
                  </a:lnTo>
                  <a:lnTo>
                    <a:pt x="98374" y="240665"/>
                  </a:lnTo>
                  <a:close/>
                </a:path>
                <a:path w="259715" h="1365250">
                  <a:moveTo>
                    <a:pt x="102349" y="347510"/>
                  </a:moveTo>
                  <a:lnTo>
                    <a:pt x="99580" y="338518"/>
                  </a:lnTo>
                  <a:lnTo>
                    <a:pt x="96647" y="342328"/>
                  </a:lnTo>
                  <a:lnTo>
                    <a:pt x="95084" y="344398"/>
                  </a:lnTo>
                  <a:lnTo>
                    <a:pt x="97510" y="345084"/>
                  </a:lnTo>
                  <a:lnTo>
                    <a:pt x="98031" y="346303"/>
                  </a:lnTo>
                  <a:lnTo>
                    <a:pt x="102349" y="347510"/>
                  </a:lnTo>
                  <a:close/>
                </a:path>
                <a:path w="259715" h="1365250">
                  <a:moveTo>
                    <a:pt x="105117" y="202450"/>
                  </a:moveTo>
                  <a:lnTo>
                    <a:pt x="104419" y="200723"/>
                  </a:lnTo>
                  <a:lnTo>
                    <a:pt x="102870" y="201587"/>
                  </a:lnTo>
                  <a:lnTo>
                    <a:pt x="101485" y="202285"/>
                  </a:lnTo>
                  <a:lnTo>
                    <a:pt x="102006" y="204177"/>
                  </a:lnTo>
                  <a:lnTo>
                    <a:pt x="103555" y="203149"/>
                  </a:lnTo>
                  <a:lnTo>
                    <a:pt x="105117" y="202450"/>
                  </a:lnTo>
                  <a:close/>
                </a:path>
                <a:path w="259715" h="1365250">
                  <a:moveTo>
                    <a:pt x="107886" y="254152"/>
                  </a:moveTo>
                  <a:lnTo>
                    <a:pt x="106159" y="249821"/>
                  </a:lnTo>
                  <a:lnTo>
                    <a:pt x="102692" y="252425"/>
                  </a:lnTo>
                  <a:lnTo>
                    <a:pt x="102870" y="255181"/>
                  </a:lnTo>
                  <a:lnTo>
                    <a:pt x="104775" y="257784"/>
                  </a:lnTo>
                  <a:lnTo>
                    <a:pt x="107708" y="256565"/>
                  </a:lnTo>
                  <a:lnTo>
                    <a:pt x="107886" y="254152"/>
                  </a:lnTo>
                  <a:close/>
                </a:path>
                <a:path w="259715" h="1365250">
                  <a:moveTo>
                    <a:pt x="109067" y="272008"/>
                  </a:moveTo>
                  <a:lnTo>
                    <a:pt x="106997" y="268046"/>
                  </a:lnTo>
                  <a:lnTo>
                    <a:pt x="103073" y="265734"/>
                  </a:lnTo>
                  <a:lnTo>
                    <a:pt x="100101" y="267119"/>
                  </a:lnTo>
                  <a:lnTo>
                    <a:pt x="98196" y="270230"/>
                  </a:lnTo>
                  <a:lnTo>
                    <a:pt x="102870" y="278866"/>
                  </a:lnTo>
                  <a:lnTo>
                    <a:pt x="106502" y="275590"/>
                  </a:lnTo>
                  <a:lnTo>
                    <a:pt x="109067" y="272008"/>
                  </a:lnTo>
                  <a:close/>
                </a:path>
                <a:path w="259715" h="1365250">
                  <a:moveTo>
                    <a:pt x="110998" y="237553"/>
                  </a:moveTo>
                  <a:lnTo>
                    <a:pt x="105460" y="239280"/>
                  </a:lnTo>
                  <a:lnTo>
                    <a:pt x="105638" y="240665"/>
                  </a:lnTo>
                  <a:lnTo>
                    <a:pt x="105079" y="241401"/>
                  </a:lnTo>
                  <a:lnTo>
                    <a:pt x="104419" y="241007"/>
                  </a:lnTo>
                  <a:lnTo>
                    <a:pt x="100101" y="237896"/>
                  </a:lnTo>
                  <a:lnTo>
                    <a:pt x="97675" y="244817"/>
                  </a:lnTo>
                  <a:lnTo>
                    <a:pt x="101142" y="247573"/>
                  </a:lnTo>
                  <a:lnTo>
                    <a:pt x="103733" y="249478"/>
                  </a:lnTo>
                  <a:lnTo>
                    <a:pt x="106184" y="243039"/>
                  </a:lnTo>
                  <a:lnTo>
                    <a:pt x="110299" y="245681"/>
                  </a:lnTo>
                  <a:lnTo>
                    <a:pt x="110998" y="237553"/>
                  </a:lnTo>
                  <a:close/>
                </a:path>
                <a:path w="259715" h="1365250">
                  <a:moveTo>
                    <a:pt x="114630" y="36309"/>
                  </a:moveTo>
                  <a:lnTo>
                    <a:pt x="110642" y="32499"/>
                  </a:lnTo>
                  <a:lnTo>
                    <a:pt x="104076" y="31813"/>
                  </a:lnTo>
                  <a:lnTo>
                    <a:pt x="103911" y="30949"/>
                  </a:lnTo>
                  <a:lnTo>
                    <a:pt x="102870" y="30594"/>
                  </a:lnTo>
                  <a:lnTo>
                    <a:pt x="102171" y="31635"/>
                  </a:lnTo>
                  <a:lnTo>
                    <a:pt x="98894" y="31292"/>
                  </a:lnTo>
                  <a:lnTo>
                    <a:pt x="98717" y="35445"/>
                  </a:lnTo>
                  <a:lnTo>
                    <a:pt x="97510" y="37515"/>
                  </a:lnTo>
                  <a:lnTo>
                    <a:pt x="98552" y="40627"/>
                  </a:lnTo>
                  <a:lnTo>
                    <a:pt x="104254" y="41668"/>
                  </a:lnTo>
                  <a:lnTo>
                    <a:pt x="107188" y="41833"/>
                  </a:lnTo>
                  <a:lnTo>
                    <a:pt x="106502" y="44602"/>
                  </a:lnTo>
                  <a:lnTo>
                    <a:pt x="110820" y="43395"/>
                  </a:lnTo>
                  <a:lnTo>
                    <a:pt x="109956" y="41148"/>
                  </a:lnTo>
                  <a:lnTo>
                    <a:pt x="114630" y="36309"/>
                  </a:lnTo>
                  <a:close/>
                </a:path>
                <a:path w="259715" h="1365250">
                  <a:moveTo>
                    <a:pt x="116357" y="9156"/>
                  </a:moveTo>
                  <a:lnTo>
                    <a:pt x="116179" y="9156"/>
                  </a:lnTo>
                  <a:lnTo>
                    <a:pt x="115836" y="8991"/>
                  </a:lnTo>
                  <a:lnTo>
                    <a:pt x="115658" y="8991"/>
                  </a:lnTo>
                  <a:lnTo>
                    <a:pt x="115658" y="9677"/>
                  </a:lnTo>
                  <a:lnTo>
                    <a:pt x="115316" y="10375"/>
                  </a:lnTo>
                  <a:lnTo>
                    <a:pt x="116357" y="10541"/>
                  </a:lnTo>
                  <a:lnTo>
                    <a:pt x="116357" y="9156"/>
                  </a:lnTo>
                  <a:close/>
                </a:path>
                <a:path w="259715" h="1365250">
                  <a:moveTo>
                    <a:pt x="117487" y="259295"/>
                  </a:moveTo>
                  <a:lnTo>
                    <a:pt x="115836" y="256565"/>
                  </a:lnTo>
                  <a:lnTo>
                    <a:pt x="116001" y="255879"/>
                  </a:lnTo>
                  <a:lnTo>
                    <a:pt x="116001" y="255358"/>
                  </a:lnTo>
                  <a:lnTo>
                    <a:pt x="115493" y="254838"/>
                  </a:lnTo>
                  <a:lnTo>
                    <a:pt x="113588" y="249656"/>
                  </a:lnTo>
                  <a:lnTo>
                    <a:pt x="109613" y="257429"/>
                  </a:lnTo>
                  <a:lnTo>
                    <a:pt x="112547" y="258127"/>
                  </a:lnTo>
                  <a:lnTo>
                    <a:pt x="112941" y="262597"/>
                  </a:lnTo>
                  <a:lnTo>
                    <a:pt x="115557" y="262140"/>
                  </a:lnTo>
                  <a:lnTo>
                    <a:pt x="117487" y="259295"/>
                  </a:lnTo>
                  <a:close/>
                </a:path>
                <a:path w="259715" h="1365250">
                  <a:moveTo>
                    <a:pt x="120180" y="387769"/>
                  </a:moveTo>
                  <a:lnTo>
                    <a:pt x="119100" y="383882"/>
                  </a:lnTo>
                  <a:lnTo>
                    <a:pt x="116039" y="381647"/>
                  </a:lnTo>
                  <a:lnTo>
                    <a:pt x="112382" y="383120"/>
                  </a:lnTo>
                  <a:lnTo>
                    <a:pt x="110045" y="385533"/>
                  </a:lnTo>
                  <a:lnTo>
                    <a:pt x="110998" y="378117"/>
                  </a:lnTo>
                  <a:lnTo>
                    <a:pt x="102527" y="381228"/>
                  </a:lnTo>
                  <a:lnTo>
                    <a:pt x="100965" y="384860"/>
                  </a:lnTo>
                  <a:lnTo>
                    <a:pt x="95783" y="383997"/>
                  </a:lnTo>
                  <a:lnTo>
                    <a:pt x="95262" y="387108"/>
                  </a:lnTo>
                  <a:lnTo>
                    <a:pt x="95783" y="391248"/>
                  </a:lnTo>
                  <a:lnTo>
                    <a:pt x="100622" y="389178"/>
                  </a:lnTo>
                  <a:lnTo>
                    <a:pt x="103035" y="391604"/>
                  </a:lnTo>
                  <a:lnTo>
                    <a:pt x="105765" y="391604"/>
                  </a:lnTo>
                  <a:lnTo>
                    <a:pt x="105117" y="392290"/>
                  </a:lnTo>
                  <a:lnTo>
                    <a:pt x="103555" y="393839"/>
                  </a:lnTo>
                  <a:lnTo>
                    <a:pt x="104775" y="394716"/>
                  </a:lnTo>
                  <a:lnTo>
                    <a:pt x="105460" y="395744"/>
                  </a:lnTo>
                  <a:lnTo>
                    <a:pt x="109778" y="400583"/>
                  </a:lnTo>
                  <a:lnTo>
                    <a:pt x="108712" y="391604"/>
                  </a:lnTo>
                  <a:lnTo>
                    <a:pt x="109258" y="391604"/>
                  </a:lnTo>
                  <a:lnTo>
                    <a:pt x="112026" y="395744"/>
                  </a:lnTo>
                  <a:lnTo>
                    <a:pt x="117906" y="391248"/>
                  </a:lnTo>
                  <a:lnTo>
                    <a:pt x="120180" y="387769"/>
                  </a:lnTo>
                  <a:close/>
                </a:path>
                <a:path w="259715" h="1365250">
                  <a:moveTo>
                    <a:pt x="120853" y="268147"/>
                  </a:moveTo>
                  <a:lnTo>
                    <a:pt x="118770" y="266598"/>
                  </a:lnTo>
                  <a:lnTo>
                    <a:pt x="119126" y="265036"/>
                  </a:lnTo>
                  <a:lnTo>
                    <a:pt x="119468" y="262966"/>
                  </a:lnTo>
                  <a:lnTo>
                    <a:pt x="118084" y="264693"/>
                  </a:lnTo>
                  <a:lnTo>
                    <a:pt x="117386" y="264693"/>
                  </a:lnTo>
                  <a:lnTo>
                    <a:pt x="114109" y="265899"/>
                  </a:lnTo>
                  <a:lnTo>
                    <a:pt x="116357" y="270230"/>
                  </a:lnTo>
                  <a:lnTo>
                    <a:pt x="119126" y="269024"/>
                  </a:lnTo>
                  <a:lnTo>
                    <a:pt x="120853" y="268147"/>
                  </a:lnTo>
                  <a:close/>
                </a:path>
                <a:path w="259715" h="1365250">
                  <a:moveTo>
                    <a:pt x="121716" y="282854"/>
                  </a:moveTo>
                  <a:lnTo>
                    <a:pt x="119989" y="277495"/>
                  </a:lnTo>
                  <a:lnTo>
                    <a:pt x="116878" y="279565"/>
                  </a:lnTo>
                  <a:lnTo>
                    <a:pt x="113068" y="282498"/>
                  </a:lnTo>
                  <a:lnTo>
                    <a:pt x="119989" y="290626"/>
                  </a:lnTo>
                  <a:lnTo>
                    <a:pt x="121018" y="285102"/>
                  </a:lnTo>
                  <a:lnTo>
                    <a:pt x="121716" y="282854"/>
                  </a:lnTo>
                  <a:close/>
                </a:path>
                <a:path w="259715" h="1365250">
                  <a:moveTo>
                    <a:pt x="122745" y="0"/>
                  </a:moveTo>
                  <a:lnTo>
                    <a:pt x="117563" y="2768"/>
                  </a:lnTo>
                  <a:lnTo>
                    <a:pt x="115836" y="1206"/>
                  </a:lnTo>
                  <a:lnTo>
                    <a:pt x="111709" y="7823"/>
                  </a:lnTo>
                  <a:lnTo>
                    <a:pt x="110998" y="7086"/>
                  </a:lnTo>
                  <a:lnTo>
                    <a:pt x="110642" y="8293"/>
                  </a:lnTo>
                  <a:lnTo>
                    <a:pt x="109270" y="9334"/>
                  </a:lnTo>
                  <a:lnTo>
                    <a:pt x="109613" y="10718"/>
                  </a:lnTo>
                  <a:lnTo>
                    <a:pt x="111163" y="11239"/>
                  </a:lnTo>
                  <a:lnTo>
                    <a:pt x="112890" y="9512"/>
                  </a:lnTo>
                  <a:lnTo>
                    <a:pt x="112026" y="8128"/>
                  </a:lnTo>
                  <a:lnTo>
                    <a:pt x="121881" y="7772"/>
                  </a:lnTo>
                  <a:lnTo>
                    <a:pt x="122237" y="2070"/>
                  </a:lnTo>
                  <a:lnTo>
                    <a:pt x="122745" y="0"/>
                  </a:lnTo>
                  <a:close/>
                </a:path>
                <a:path w="259715" h="1365250">
                  <a:moveTo>
                    <a:pt x="122923" y="45300"/>
                  </a:moveTo>
                  <a:lnTo>
                    <a:pt x="120497" y="40449"/>
                  </a:lnTo>
                  <a:lnTo>
                    <a:pt x="117741" y="38900"/>
                  </a:lnTo>
                  <a:lnTo>
                    <a:pt x="112382" y="41490"/>
                  </a:lnTo>
                  <a:lnTo>
                    <a:pt x="113766" y="45123"/>
                  </a:lnTo>
                  <a:lnTo>
                    <a:pt x="114795" y="47713"/>
                  </a:lnTo>
                  <a:lnTo>
                    <a:pt x="113766" y="48755"/>
                  </a:lnTo>
                  <a:lnTo>
                    <a:pt x="112026" y="49961"/>
                  </a:lnTo>
                  <a:lnTo>
                    <a:pt x="110147" y="53276"/>
                  </a:lnTo>
                  <a:lnTo>
                    <a:pt x="112674" y="56146"/>
                  </a:lnTo>
                  <a:lnTo>
                    <a:pt x="117094" y="57645"/>
                  </a:lnTo>
                  <a:lnTo>
                    <a:pt x="120853" y="56883"/>
                  </a:lnTo>
                  <a:lnTo>
                    <a:pt x="118770" y="51003"/>
                  </a:lnTo>
                  <a:lnTo>
                    <a:pt x="122923" y="45300"/>
                  </a:lnTo>
                  <a:close/>
                </a:path>
                <a:path w="259715" h="1365250">
                  <a:moveTo>
                    <a:pt x="123609" y="397992"/>
                  </a:moveTo>
                  <a:lnTo>
                    <a:pt x="120675" y="394716"/>
                  </a:lnTo>
                  <a:lnTo>
                    <a:pt x="119468" y="394017"/>
                  </a:lnTo>
                  <a:lnTo>
                    <a:pt x="111683" y="396608"/>
                  </a:lnTo>
                  <a:lnTo>
                    <a:pt x="114109" y="399376"/>
                  </a:lnTo>
                  <a:lnTo>
                    <a:pt x="117741" y="404914"/>
                  </a:lnTo>
                  <a:lnTo>
                    <a:pt x="123609" y="397992"/>
                  </a:lnTo>
                  <a:close/>
                </a:path>
                <a:path w="259715" h="1365250">
                  <a:moveTo>
                    <a:pt x="124650" y="20916"/>
                  </a:moveTo>
                  <a:lnTo>
                    <a:pt x="118440" y="20320"/>
                  </a:lnTo>
                  <a:lnTo>
                    <a:pt x="117259" y="17741"/>
                  </a:lnTo>
                  <a:lnTo>
                    <a:pt x="113880" y="16344"/>
                  </a:lnTo>
                  <a:lnTo>
                    <a:pt x="111340" y="19875"/>
                  </a:lnTo>
                  <a:lnTo>
                    <a:pt x="109270" y="20053"/>
                  </a:lnTo>
                  <a:lnTo>
                    <a:pt x="108153" y="21958"/>
                  </a:lnTo>
                  <a:lnTo>
                    <a:pt x="108051" y="22123"/>
                  </a:lnTo>
                  <a:lnTo>
                    <a:pt x="107365" y="24206"/>
                  </a:lnTo>
                  <a:lnTo>
                    <a:pt x="108229" y="24549"/>
                  </a:lnTo>
                  <a:lnTo>
                    <a:pt x="109093" y="25590"/>
                  </a:lnTo>
                  <a:lnTo>
                    <a:pt x="113766" y="24726"/>
                  </a:lnTo>
                  <a:lnTo>
                    <a:pt x="115316" y="22479"/>
                  </a:lnTo>
                  <a:lnTo>
                    <a:pt x="115138" y="22123"/>
                  </a:lnTo>
                  <a:lnTo>
                    <a:pt x="115138" y="21958"/>
                  </a:lnTo>
                  <a:lnTo>
                    <a:pt x="117716" y="21056"/>
                  </a:lnTo>
                  <a:lnTo>
                    <a:pt x="118770" y="26454"/>
                  </a:lnTo>
                  <a:lnTo>
                    <a:pt x="118948" y="27139"/>
                  </a:lnTo>
                  <a:lnTo>
                    <a:pt x="120497" y="26797"/>
                  </a:lnTo>
                  <a:lnTo>
                    <a:pt x="121539" y="26974"/>
                  </a:lnTo>
                  <a:lnTo>
                    <a:pt x="124650" y="20916"/>
                  </a:lnTo>
                  <a:close/>
                </a:path>
                <a:path w="259715" h="1365250">
                  <a:moveTo>
                    <a:pt x="132257" y="17119"/>
                  </a:moveTo>
                  <a:lnTo>
                    <a:pt x="125857" y="16764"/>
                  </a:lnTo>
                  <a:lnTo>
                    <a:pt x="126034" y="22479"/>
                  </a:lnTo>
                  <a:lnTo>
                    <a:pt x="126034" y="22987"/>
                  </a:lnTo>
                  <a:lnTo>
                    <a:pt x="129667" y="22987"/>
                  </a:lnTo>
                  <a:lnTo>
                    <a:pt x="130187" y="22301"/>
                  </a:lnTo>
                  <a:lnTo>
                    <a:pt x="132257" y="17119"/>
                  </a:lnTo>
                  <a:close/>
                </a:path>
                <a:path w="259715" h="1365250">
                  <a:moveTo>
                    <a:pt x="134683" y="6223"/>
                  </a:moveTo>
                  <a:lnTo>
                    <a:pt x="132257" y="4838"/>
                  </a:lnTo>
                  <a:lnTo>
                    <a:pt x="130708" y="5880"/>
                  </a:lnTo>
                  <a:lnTo>
                    <a:pt x="128104" y="10718"/>
                  </a:lnTo>
                  <a:lnTo>
                    <a:pt x="134683" y="12446"/>
                  </a:lnTo>
                  <a:lnTo>
                    <a:pt x="134683" y="6223"/>
                  </a:lnTo>
                  <a:close/>
                </a:path>
                <a:path w="259715" h="1365250">
                  <a:moveTo>
                    <a:pt x="150520" y="37211"/>
                  </a:moveTo>
                  <a:lnTo>
                    <a:pt x="149352" y="31127"/>
                  </a:lnTo>
                  <a:lnTo>
                    <a:pt x="143497" y="29908"/>
                  </a:lnTo>
                  <a:lnTo>
                    <a:pt x="141249" y="31115"/>
                  </a:lnTo>
                  <a:lnTo>
                    <a:pt x="142290" y="37172"/>
                  </a:lnTo>
                  <a:lnTo>
                    <a:pt x="143154" y="39585"/>
                  </a:lnTo>
                  <a:lnTo>
                    <a:pt x="148094" y="42062"/>
                  </a:lnTo>
                  <a:lnTo>
                    <a:pt x="150520" y="37211"/>
                  </a:lnTo>
                  <a:close/>
                </a:path>
                <a:path w="259715" h="1365250">
                  <a:moveTo>
                    <a:pt x="165112" y="33540"/>
                  </a:moveTo>
                  <a:lnTo>
                    <a:pt x="160782" y="28346"/>
                  </a:lnTo>
                  <a:lnTo>
                    <a:pt x="156641" y="34747"/>
                  </a:lnTo>
                  <a:lnTo>
                    <a:pt x="154038" y="39941"/>
                  </a:lnTo>
                  <a:lnTo>
                    <a:pt x="159575" y="44259"/>
                  </a:lnTo>
                  <a:lnTo>
                    <a:pt x="160959" y="37172"/>
                  </a:lnTo>
                  <a:lnTo>
                    <a:pt x="165112" y="33540"/>
                  </a:lnTo>
                  <a:close/>
                </a:path>
                <a:path w="259715" h="1365250">
                  <a:moveTo>
                    <a:pt x="259334" y="1362557"/>
                  </a:moveTo>
                  <a:lnTo>
                    <a:pt x="256565" y="1361694"/>
                  </a:lnTo>
                  <a:lnTo>
                    <a:pt x="255016" y="1361173"/>
                  </a:lnTo>
                  <a:lnTo>
                    <a:pt x="255016" y="1363421"/>
                  </a:lnTo>
                  <a:lnTo>
                    <a:pt x="255701" y="1364983"/>
                  </a:lnTo>
                  <a:lnTo>
                    <a:pt x="256565" y="1364119"/>
                  </a:lnTo>
                  <a:lnTo>
                    <a:pt x="259334" y="136255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378521" y="3119729"/>
              <a:ext cx="243204" cy="936625"/>
            </a:xfrm>
            <a:custGeom>
              <a:avLst/>
              <a:gdLst/>
              <a:ahLst/>
              <a:cxnLst/>
              <a:rect l="l" t="t" r="r" b="b"/>
              <a:pathLst>
                <a:path w="243205" h="936625">
                  <a:moveTo>
                    <a:pt x="10198" y="10210"/>
                  </a:moveTo>
                  <a:lnTo>
                    <a:pt x="8470" y="2946"/>
                  </a:lnTo>
                  <a:lnTo>
                    <a:pt x="7950" y="1905"/>
                  </a:lnTo>
                  <a:lnTo>
                    <a:pt x="1905" y="876"/>
                  </a:lnTo>
                  <a:lnTo>
                    <a:pt x="0" y="11074"/>
                  </a:lnTo>
                  <a:lnTo>
                    <a:pt x="7607" y="10553"/>
                  </a:lnTo>
                  <a:lnTo>
                    <a:pt x="10198" y="10210"/>
                  </a:lnTo>
                  <a:close/>
                </a:path>
                <a:path w="243205" h="936625">
                  <a:moveTo>
                    <a:pt x="17716" y="12128"/>
                  </a:moveTo>
                  <a:lnTo>
                    <a:pt x="17094" y="7823"/>
                  </a:lnTo>
                  <a:lnTo>
                    <a:pt x="12623" y="10033"/>
                  </a:lnTo>
                  <a:lnTo>
                    <a:pt x="11925" y="10896"/>
                  </a:lnTo>
                  <a:lnTo>
                    <a:pt x="10718" y="11938"/>
                  </a:lnTo>
                  <a:lnTo>
                    <a:pt x="11404" y="12801"/>
                  </a:lnTo>
                  <a:lnTo>
                    <a:pt x="15494" y="16090"/>
                  </a:lnTo>
                  <a:lnTo>
                    <a:pt x="17716" y="12128"/>
                  </a:lnTo>
                  <a:close/>
                </a:path>
                <a:path w="243205" h="936625">
                  <a:moveTo>
                    <a:pt x="29044" y="10731"/>
                  </a:moveTo>
                  <a:lnTo>
                    <a:pt x="19011" y="7785"/>
                  </a:lnTo>
                  <a:lnTo>
                    <a:pt x="17805" y="11938"/>
                  </a:lnTo>
                  <a:lnTo>
                    <a:pt x="18503" y="15570"/>
                  </a:lnTo>
                  <a:lnTo>
                    <a:pt x="21437" y="18338"/>
                  </a:lnTo>
                  <a:lnTo>
                    <a:pt x="24028" y="14528"/>
                  </a:lnTo>
                  <a:lnTo>
                    <a:pt x="29044" y="10731"/>
                  </a:lnTo>
                  <a:close/>
                </a:path>
                <a:path w="243205" h="936625">
                  <a:moveTo>
                    <a:pt x="44780" y="11252"/>
                  </a:moveTo>
                  <a:lnTo>
                    <a:pt x="43395" y="4330"/>
                  </a:lnTo>
                  <a:lnTo>
                    <a:pt x="43218" y="2260"/>
                  </a:lnTo>
                  <a:lnTo>
                    <a:pt x="40462" y="0"/>
                  </a:lnTo>
                  <a:lnTo>
                    <a:pt x="37515" y="3810"/>
                  </a:lnTo>
                  <a:lnTo>
                    <a:pt x="36906" y="8915"/>
                  </a:lnTo>
                  <a:lnTo>
                    <a:pt x="41148" y="10553"/>
                  </a:lnTo>
                  <a:lnTo>
                    <a:pt x="44780" y="11252"/>
                  </a:lnTo>
                  <a:close/>
                </a:path>
                <a:path w="243205" h="936625">
                  <a:moveTo>
                    <a:pt x="57048" y="546176"/>
                  </a:moveTo>
                  <a:lnTo>
                    <a:pt x="54635" y="544614"/>
                  </a:lnTo>
                  <a:lnTo>
                    <a:pt x="53251" y="547382"/>
                  </a:lnTo>
                  <a:lnTo>
                    <a:pt x="55156" y="549109"/>
                  </a:lnTo>
                  <a:lnTo>
                    <a:pt x="57048" y="546176"/>
                  </a:lnTo>
                  <a:close/>
                </a:path>
                <a:path w="243205" h="936625">
                  <a:moveTo>
                    <a:pt x="72263" y="570725"/>
                  </a:moveTo>
                  <a:lnTo>
                    <a:pt x="71755" y="566928"/>
                  </a:lnTo>
                  <a:lnTo>
                    <a:pt x="69850" y="567270"/>
                  </a:lnTo>
                  <a:lnTo>
                    <a:pt x="67602" y="567270"/>
                  </a:lnTo>
                  <a:lnTo>
                    <a:pt x="68122" y="571068"/>
                  </a:lnTo>
                  <a:lnTo>
                    <a:pt x="70192" y="570725"/>
                  </a:lnTo>
                  <a:lnTo>
                    <a:pt x="72263" y="570725"/>
                  </a:lnTo>
                  <a:close/>
                </a:path>
                <a:path w="243205" h="936625">
                  <a:moveTo>
                    <a:pt x="73482" y="559485"/>
                  </a:moveTo>
                  <a:lnTo>
                    <a:pt x="72783" y="557758"/>
                  </a:lnTo>
                  <a:lnTo>
                    <a:pt x="69329" y="555167"/>
                  </a:lnTo>
                  <a:lnTo>
                    <a:pt x="68986" y="558279"/>
                  </a:lnTo>
                  <a:lnTo>
                    <a:pt x="68986" y="560349"/>
                  </a:lnTo>
                  <a:lnTo>
                    <a:pt x="70713" y="560870"/>
                  </a:lnTo>
                  <a:lnTo>
                    <a:pt x="71577" y="561911"/>
                  </a:lnTo>
                  <a:lnTo>
                    <a:pt x="73482" y="559485"/>
                  </a:lnTo>
                  <a:close/>
                </a:path>
                <a:path w="243205" h="936625">
                  <a:moveTo>
                    <a:pt x="74168" y="533552"/>
                  </a:moveTo>
                  <a:lnTo>
                    <a:pt x="71920" y="532866"/>
                  </a:lnTo>
                  <a:lnTo>
                    <a:pt x="69507" y="532168"/>
                  </a:lnTo>
                  <a:lnTo>
                    <a:pt x="69151" y="537362"/>
                  </a:lnTo>
                  <a:lnTo>
                    <a:pt x="71577" y="538048"/>
                  </a:lnTo>
                  <a:lnTo>
                    <a:pt x="74168" y="538391"/>
                  </a:lnTo>
                  <a:lnTo>
                    <a:pt x="74168" y="533552"/>
                  </a:lnTo>
                  <a:close/>
                </a:path>
                <a:path w="243205" h="936625">
                  <a:moveTo>
                    <a:pt x="89039" y="563981"/>
                  </a:moveTo>
                  <a:lnTo>
                    <a:pt x="84366" y="563460"/>
                  </a:lnTo>
                  <a:lnTo>
                    <a:pt x="81432" y="560870"/>
                  </a:lnTo>
                  <a:lnTo>
                    <a:pt x="79527" y="567956"/>
                  </a:lnTo>
                  <a:lnTo>
                    <a:pt x="82816" y="568134"/>
                  </a:lnTo>
                  <a:lnTo>
                    <a:pt x="88176" y="569683"/>
                  </a:lnTo>
                  <a:lnTo>
                    <a:pt x="89039" y="563981"/>
                  </a:lnTo>
                  <a:close/>
                </a:path>
                <a:path w="243205" h="936625">
                  <a:moveTo>
                    <a:pt x="96989" y="576427"/>
                  </a:moveTo>
                  <a:lnTo>
                    <a:pt x="95262" y="575221"/>
                  </a:lnTo>
                  <a:lnTo>
                    <a:pt x="93357" y="576084"/>
                  </a:lnTo>
                  <a:lnTo>
                    <a:pt x="94221" y="578332"/>
                  </a:lnTo>
                  <a:lnTo>
                    <a:pt x="94399" y="578510"/>
                  </a:lnTo>
                  <a:lnTo>
                    <a:pt x="94919" y="578675"/>
                  </a:lnTo>
                  <a:lnTo>
                    <a:pt x="95084" y="578853"/>
                  </a:lnTo>
                  <a:lnTo>
                    <a:pt x="95783" y="577989"/>
                  </a:lnTo>
                  <a:lnTo>
                    <a:pt x="96304" y="577291"/>
                  </a:lnTo>
                  <a:lnTo>
                    <a:pt x="96989" y="576427"/>
                  </a:lnTo>
                  <a:close/>
                </a:path>
                <a:path w="243205" h="936625">
                  <a:moveTo>
                    <a:pt x="102692" y="537006"/>
                  </a:moveTo>
                  <a:lnTo>
                    <a:pt x="90081" y="535978"/>
                  </a:lnTo>
                  <a:lnTo>
                    <a:pt x="91287" y="547560"/>
                  </a:lnTo>
                  <a:lnTo>
                    <a:pt x="96824" y="546696"/>
                  </a:lnTo>
                  <a:lnTo>
                    <a:pt x="101663" y="544969"/>
                  </a:lnTo>
                  <a:lnTo>
                    <a:pt x="102692" y="537006"/>
                  </a:lnTo>
                  <a:close/>
                </a:path>
                <a:path w="243205" h="936625">
                  <a:moveTo>
                    <a:pt x="103365" y="620649"/>
                  </a:moveTo>
                  <a:lnTo>
                    <a:pt x="101511" y="615264"/>
                  </a:lnTo>
                  <a:lnTo>
                    <a:pt x="96824" y="612635"/>
                  </a:lnTo>
                  <a:lnTo>
                    <a:pt x="94399" y="618096"/>
                  </a:lnTo>
                  <a:lnTo>
                    <a:pt x="93878" y="620687"/>
                  </a:lnTo>
                  <a:lnTo>
                    <a:pt x="95262" y="622592"/>
                  </a:lnTo>
                  <a:lnTo>
                    <a:pt x="97332" y="623455"/>
                  </a:lnTo>
                  <a:lnTo>
                    <a:pt x="103365" y="620649"/>
                  </a:lnTo>
                  <a:close/>
                </a:path>
                <a:path w="243205" h="936625">
                  <a:moveTo>
                    <a:pt x="105295" y="612736"/>
                  </a:moveTo>
                  <a:lnTo>
                    <a:pt x="103733" y="605650"/>
                  </a:lnTo>
                  <a:lnTo>
                    <a:pt x="101828" y="602195"/>
                  </a:lnTo>
                  <a:lnTo>
                    <a:pt x="90589" y="604786"/>
                  </a:lnTo>
                  <a:lnTo>
                    <a:pt x="90424" y="608584"/>
                  </a:lnTo>
                  <a:lnTo>
                    <a:pt x="91109" y="609447"/>
                  </a:lnTo>
                  <a:lnTo>
                    <a:pt x="94919" y="613435"/>
                  </a:lnTo>
                  <a:lnTo>
                    <a:pt x="96469" y="610831"/>
                  </a:lnTo>
                  <a:lnTo>
                    <a:pt x="99072" y="608584"/>
                  </a:lnTo>
                  <a:lnTo>
                    <a:pt x="105295" y="612736"/>
                  </a:lnTo>
                  <a:close/>
                </a:path>
                <a:path w="243205" h="936625">
                  <a:moveTo>
                    <a:pt x="107365" y="592162"/>
                  </a:moveTo>
                  <a:lnTo>
                    <a:pt x="104254" y="589051"/>
                  </a:lnTo>
                  <a:lnTo>
                    <a:pt x="101092" y="586359"/>
                  </a:lnTo>
                  <a:lnTo>
                    <a:pt x="97790" y="588162"/>
                  </a:lnTo>
                  <a:lnTo>
                    <a:pt x="96596" y="591362"/>
                  </a:lnTo>
                  <a:lnTo>
                    <a:pt x="99758" y="592861"/>
                  </a:lnTo>
                  <a:lnTo>
                    <a:pt x="101142" y="592861"/>
                  </a:lnTo>
                  <a:lnTo>
                    <a:pt x="107365" y="592162"/>
                  </a:lnTo>
                  <a:close/>
                </a:path>
                <a:path w="243205" h="936625">
                  <a:moveTo>
                    <a:pt x="110655" y="606336"/>
                  </a:moveTo>
                  <a:lnTo>
                    <a:pt x="108750" y="604443"/>
                  </a:lnTo>
                  <a:lnTo>
                    <a:pt x="106845" y="607034"/>
                  </a:lnTo>
                  <a:lnTo>
                    <a:pt x="108572" y="608939"/>
                  </a:lnTo>
                  <a:lnTo>
                    <a:pt x="109270" y="608076"/>
                  </a:lnTo>
                  <a:lnTo>
                    <a:pt x="110655" y="607898"/>
                  </a:lnTo>
                  <a:lnTo>
                    <a:pt x="110655" y="606336"/>
                  </a:lnTo>
                  <a:close/>
                </a:path>
                <a:path w="243205" h="936625">
                  <a:moveTo>
                    <a:pt x="115316" y="531126"/>
                  </a:moveTo>
                  <a:lnTo>
                    <a:pt x="114630" y="530618"/>
                  </a:lnTo>
                  <a:lnTo>
                    <a:pt x="114109" y="531647"/>
                  </a:lnTo>
                  <a:lnTo>
                    <a:pt x="113931" y="531825"/>
                  </a:lnTo>
                  <a:lnTo>
                    <a:pt x="114452" y="532345"/>
                  </a:lnTo>
                  <a:lnTo>
                    <a:pt x="114795" y="531647"/>
                  </a:lnTo>
                  <a:lnTo>
                    <a:pt x="115316" y="531126"/>
                  </a:lnTo>
                  <a:close/>
                </a:path>
                <a:path w="243205" h="936625">
                  <a:moveTo>
                    <a:pt x="139344" y="551535"/>
                  </a:moveTo>
                  <a:lnTo>
                    <a:pt x="133985" y="542023"/>
                  </a:lnTo>
                  <a:lnTo>
                    <a:pt x="129667" y="546862"/>
                  </a:lnTo>
                  <a:lnTo>
                    <a:pt x="131737" y="548246"/>
                  </a:lnTo>
                  <a:lnTo>
                    <a:pt x="130365" y="551878"/>
                  </a:lnTo>
                  <a:lnTo>
                    <a:pt x="132613" y="552577"/>
                  </a:lnTo>
                  <a:lnTo>
                    <a:pt x="139344" y="551535"/>
                  </a:lnTo>
                  <a:close/>
                </a:path>
                <a:path w="243205" h="936625">
                  <a:moveTo>
                    <a:pt x="143497" y="587552"/>
                  </a:moveTo>
                  <a:lnTo>
                    <a:pt x="141795" y="584022"/>
                  </a:lnTo>
                  <a:lnTo>
                    <a:pt x="138696" y="582523"/>
                  </a:lnTo>
                  <a:lnTo>
                    <a:pt x="136753" y="586117"/>
                  </a:lnTo>
                  <a:lnTo>
                    <a:pt x="136931" y="590257"/>
                  </a:lnTo>
                  <a:lnTo>
                    <a:pt x="137452" y="590778"/>
                  </a:lnTo>
                  <a:lnTo>
                    <a:pt x="141249" y="590092"/>
                  </a:lnTo>
                  <a:lnTo>
                    <a:pt x="143497" y="587552"/>
                  </a:lnTo>
                  <a:close/>
                </a:path>
                <a:path w="243205" h="936625">
                  <a:moveTo>
                    <a:pt x="155600" y="588873"/>
                  </a:moveTo>
                  <a:lnTo>
                    <a:pt x="149898" y="576084"/>
                  </a:lnTo>
                  <a:lnTo>
                    <a:pt x="148336" y="574700"/>
                  </a:lnTo>
                  <a:lnTo>
                    <a:pt x="142633" y="575221"/>
                  </a:lnTo>
                  <a:lnTo>
                    <a:pt x="142290" y="584898"/>
                  </a:lnTo>
                  <a:lnTo>
                    <a:pt x="148691" y="584898"/>
                  </a:lnTo>
                  <a:lnTo>
                    <a:pt x="155600" y="588873"/>
                  </a:lnTo>
                  <a:close/>
                </a:path>
                <a:path w="243205" h="936625">
                  <a:moveTo>
                    <a:pt x="243090" y="935875"/>
                  </a:moveTo>
                  <a:lnTo>
                    <a:pt x="242227" y="932764"/>
                  </a:lnTo>
                  <a:lnTo>
                    <a:pt x="242912" y="929474"/>
                  </a:lnTo>
                  <a:lnTo>
                    <a:pt x="238239" y="929817"/>
                  </a:lnTo>
                  <a:lnTo>
                    <a:pt x="239102" y="932929"/>
                  </a:lnTo>
                  <a:lnTo>
                    <a:pt x="238417" y="936396"/>
                  </a:lnTo>
                  <a:lnTo>
                    <a:pt x="243090" y="93587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1482953" y="3717592"/>
            <a:ext cx="8890" cy="5715"/>
          </a:xfrm>
          <a:custGeom>
            <a:avLst/>
            <a:gdLst/>
            <a:ahLst/>
            <a:cxnLst/>
            <a:rect l="l" t="t" r="r" b="b"/>
            <a:pathLst>
              <a:path w="8890" h="5714">
                <a:moveTo>
                  <a:pt x="3457" y="5532"/>
                </a:moveTo>
                <a:lnTo>
                  <a:pt x="5013" y="4495"/>
                </a:lnTo>
                <a:lnTo>
                  <a:pt x="8298" y="5013"/>
                </a:lnTo>
                <a:lnTo>
                  <a:pt x="6915" y="0"/>
                </a:lnTo>
                <a:lnTo>
                  <a:pt x="4322" y="1037"/>
                </a:lnTo>
                <a:lnTo>
                  <a:pt x="0" y="345"/>
                </a:lnTo>
                <a:lnTo>
                  <a:pt x="3457" y="553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71536" y="3712412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4" h="17779">
                <a:moveTo>
                  <a:pt x="1562" y="2933"/>
                </a:moveTo>
                <a:lnTo>
                  <a:pt x="863" y="1905"/>
                </a:lnTo>
                <a:lnTo>
                  <a:pt x="0" y="2590"/>
                </a:lnTo>
                <a:lnTo>
                  <a:pt x="685" y="2933"/>
                </a:lnTo>
                <a:lnTo>
                  <a:pt x="1041" y="3632"/>
                </a:lnTo>
                <a:lnTo>
                  <a:pt x="1562" y="2933"/>
                </a:lnTo>
                <a:close/>
              </a:path>
              <a:path w="36194" h="17779">
                <a:moveTo>
                  <a:pt x="35610" y="0"/>
                </a:moveTo>
                <a:lnTo>
                  <a:pt x="29387" y="5702"/>
                </a:lnTo>
                <a:lnTo>
                  <a:pt x="26111" y="10375"/>
                </a:lnTo>
                <a:lnTo>
                  <a:pt x="32854" y="12966"/>
                </a:lnTo>
                <a:lnTo>
                  <a:pt x="33540" y="17462"/>
                </a:lnTo>
                <a:lnTo>
                  <a:pt x="35267" y="14173"/>
                </a:lnTo>
                <a:lnTo>
                  <a:pt x="35610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49758" y="3569018"/>
            <a:ext cx="15240" cy="12065"/>
          </a:xfrm>
          <a:custGeom>
            <a:avLst/>
            <a:gdLst/>
            <a:ahLst/>
            <a:cxnLst/>
            <a:rect l="l" t="t" r="r" b="b"/>
            <a:pathLst>
              <a:path w="15240" h="12064">
                <a:moveTo>
                  <a:pt x="0" y="11643"/>
                </a:moveTo>
                <a:lnTo>
                  <a:pt x="8817" y="8012"/>
                </a:lnTo>
                <a:lnTo>
                  <a:pt x="12102" y="7148"/>
                </a:lnTo>
                <a:lnTo>
                  <a:pt x="15060" y="4073"/>
                </a:lnTo>
                <a:lnTo>
                  <a:pt x="13723" y="1226"/>
                </a:lnTo>
                <a:lnTo>
                  <a:pt x="10278" y="0"/>
                </a:lnTo>
                <a:lnTo>
                  <a:pt x="6915" y="1788"/>
                </a:lnTo>
                <a:lnTo>
                  <a:pt x="4668" y="578"/>
                </a:lnTo>
                <a:lnTo>
                  <a:pt x="4668" y="3517"/>
                </a:lnTo>
                <a:lnTo>
                  <a:pt x="4840" y="5246"/>
                </a:lnTo>
                <a:lnTo>
                  <a:pt x="0" y="1164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392821" y="3560609"/>
            <a:ext cx="96520" cy="102235"/>
          </a:xfrm>
          <a:custGeom>
            <a:avLst/>
            <a:gdLst/>
            <a:ahLst/>
            <a:cxnLst/>
            <a:rect l="l" t="t" r="r" b="b"/>
            <a:pathLst>
              <a:path w="96519" h="102235">
                <a:moveTo>
                  <a:pt x="8343" y="58788"/>
                </a:moveTo>
                <a:lnTo>
                  <a:pt x="7823" y="56362"/>
                </a:lnTo>
                <a:lnTo>
                  <a:pt x="3340" y="52349"/>
                </a:lnTo>
                <a:lnTo>
                  <a:pt x="50" y="56146"/>
                </a:lnTo>
                <a:lnTo>
                  <a:pt x="0" y="61175"/>
                </a:lnTo>
                <a:lnTo>
                  <a:pt x="5232" y="60858"/>
                </a:lnTo>
                <a:lnTo>
                  <a:pt x="6959" y="60693"/>
                </a:lnTo>
                <a:lnTo>
                  <a:pt x="8343" y="58788"/>
                </a:lnTo>
                <a:close/>
              </a:path>
              <a:path w="96519" h="102235">
                <a:moveTo>
                  <a:pt x="14224" y="20231"/>
                </a:moveTo>
                <a:lnTo>
                  <a:pt x="11455" y="18846"/>
                </a:lnTo>
                <a:lnTo>
                  <a:pt x="8864" y="16598"/>
                </a:lnTo>
                <a:lnTo>
                  <a:pt x="8343" y="23164"/>
                </a:lnTo>
                <a:lnTo>
                  <a:pt x="9728" y="24206"/>
                </a:lnTo>
                <a:lnTo>
                  <a:pt x="13182" y="25412"/>
                </a:lnTo>
                <a:lnTo>
                  <a:pt x="14224" y="20231"/>
                </a:lnTo>
                <a:close/>
              </a:path>
              <a:path w="96519" h="102235">
                <a:moveTo>
                  <a:pt x="23914" y="52565"/>
                </a:moveTo>
                <a:lnTo>
                  <a:pt x="22174" y="52044"/>
                </a:lnTo>
                <a:lnTo>
                  <a:pt x="22694" y="50139"/>
                </a:lnTo>
                <a:lnTo>
                  <a:pt x="19761" y="49098"/>
                </a:lnTo>
                <a:lnTo>
                  <a:pt x="19240" y="51181"/>
                </a:lnTo>
                <a:lnTo>
                  <a:pt x="19062" y="52222"/>
                </a:lnTo>
                <a:lnTo>
                  <a:pt x="19583" y="53771"/>
                </a:lnTo>
                <a:lnTo>
                  <a:pt x="20802" y="53428"/>
                </a:lnTo>
                <a:lnTo>
                  <a:pt x="20802" y="53594"/>
                </a:lnTo>
                <a:lnTo>
                  <a:pt x="20624" y="53594"/>
                </a:lnTo>
                <a:lnTo>
                  <a:pt x="20624" y="53771"/>
                </a:lnTo>
                <a:lnTo>
                  <a:pt x="21666" y="54978"/>
                </a:lnTo>
                <a:lnTo>
                  <a:pt x="23914" y="52565"/>
                </a:lnTo>
                <a:close/>
              </a:path>
              <a:path w="96519" h="102235">
                <a:moveTo>
                  <a:pt x="25463" y="43395"/>
                </a:moveTo>
                <a:lnTo>
                  <a:pt x="23914" y="41846"/>
                </a:lnTo>
                <a:lnTo>
                  <a:pt x="19418" y="42367"/>
                </a:lnTo>
                <a:lnTo>
                  <a:pt x="16764" y="46494"/>
                </a:lnTo>
                <a:lnTo>
                  <a:pt x="15265" y="45986"/>
                </a:lnTo>
                <a:lnTo>
                  <a:pt x="13017" y="44259"/>
                </a:lnTo>
                <a:lnTo>
                  <a:pt x="11455" y="44780"/>
                </a:lnTo>
                <a:lnTo>
                  <a:pt x="10947" y="44094"/>
                </a:lnTo>
                <a:lnTo>
                  <a:pt x="10591" y="43573"/>
                </a:lnTo>
                <a:lnTo>
                  <a:pt x="10071" y="42875"/>
                </a:lnTo>
                <a:lnTo>
                  <a:pt x="9728" y="43395"/>
                </a:lnTo>
                <a:lnTo>
                  <a:pt x="9385" y="44094"/>
                </a:lnTo>
                <a:lnTo>
                  <a:pt x="9207" y="44780"/>
                </a:lnTo>
                <a:lnTo>
                  <a:pt x="8343" y="43573"/>
                </a:lnTo>
                <a:lnTo>
                  <a:pt x="3162" y="51346"/>
                </a:lnTo>
                <a:lnTo>
                  <a:pt x="3683" y="52222"/>
                </a:lnTo>
                <a:lnTo>
                  <a:pt x="9207" y="55676"/>
                </a:lnTo>
                <a:lnTo>
                  <a:pt x="15100" y="55880"/>
                </a:lnTo>
                <a:lnTo>
                  <a:pt x="9207" y="63284"/>
                </a:lnTo>
                <a:lnTo>
                  <a:pt x="15951" y="63969"/>
                </a:lnTo>
                <a:lnTo>
                  <a:pt x="16992" y="63804"/>
                </a:lnTo>
                <a:lnTo>
                  <a:pt x="18034" y="64147"/>
                </a:lnTo>
                <a:lnTo>
                  <a:pt x="18199" y="62420"/>
                </a:lnTo>
                <a:lnTo>
                  <a:pt x="17005" y="55956"/>
                </a:lnTo>
                <a:lnTo>
                  <a:pt x="19240" y="56019"/>
                </a:lnTo>
                <a:lnTo>
                  <a:pt x="17030" y="47383"/>
                </a:lnTo>
                <a:lnTo>
                  <a:pt x="22352" y="48590"/>
                </a:lnTo>
                <a:lnTo>
                  <a:pt x="25285" y="48933"/>
                </a:lnTo>
                <a:lnTo>
                  <a:pt x="25463" y="43395"/>
                </a:lnTo>
                <a:close/>
              </a:path>
              <a:path w="96519" h="102235">
                <a:moveTo>
                  <a:pt x="34455" y="51346"/>
                </a:moveTo>
                <a:lnTo>
                  <a:pt x="33413" y="47891"/>
                </a:lnTo>
                <a:lnTo>
                  <a:pt x="34175" y="41948"/>
                </a:lnTo>
                <a:lnTo>
                  <a:pt x="31584" y="39903"/>
                </a:lnTo>
                <a:lnTo>
                  <a:pt x="28816" y="41668"/>
                </a:lnTo>
                <a:lnTo>
                  <a:pt x="29095" y="47205"/>
                </a:lnTo>
                <a:lnTo>
                  <a:pt x="26327" y="48933"/>
                </a:lnTo>
                <a:lnTo>
                  <a:pt x="27368" y="53086"/>
                </a:lnTo>
                <a:lnTo>
                  <a:pt x="29959" y="51003"/>
                </a:lnTo>
                <a:lnTo>
                  <a:pt x="31000" y="49618"/>
                </a:lnTo>
                <a:lnTo>
                  <a:pt x="34455" y="51346"/>
                </a:lnTo>
                <a:close/>
              </a:path>
              <a:path w="96519" h="102235">
                <a:moveTo>
                  <a:pt x="39776" y="19608"/>
                </a:moveTo>
                <a:lnTo>
                  <a:pt x="39712" y="18643"/>
                </a:lnTo>
                <a:lnTo>
                  <a:pt x="39636" y="18326"/>
                </a:lnTo>
                <a:lnTo>
                  <a:pt x="39395" y="18643"/>
                </a:lnTo>
                <a:lnTo>
                  <a:pt x="39776" y="19608"/>
                </a:lnTo>
                <a:close/>
              </a:path>
              <a:path w="96519" h="102235">
                <a:moveTo>
                  <a:pt x="45173" y="58788"/>
                </a:moveTo>
                <a:lnTo>
                  <a:pt x="43789" y="54635"/>
                </a:lnTo>
                <a:lnTo>
                  <a:pt x="42062" y="51866"/>
                </a:lnTo>
                <a:lnTo>
                  <a:pt x="44831" y="43916"/>
                </a:lnTo>
                <a:lnTo>
                  <a:pt x="40678" y="43916"/>
                </a:lnTo>
                <a:lnTo>
                  <a:pt x="35496" y="43230"/>
                </a:lnTo>
                <a:lnTo>
                  <a:pt x="37045" y="50139"/>
                </a:lnTo>
                <a:lnTo>
                  <a:pt x="36182" y="53949"/>
                </a:lnTo>
                <a:lnTo>
                  <a:pt x="35140" y="57581"/>
                </a:lnTo>
                <a:lnTo>
                  <a:pt x="45173" y="58788"/>
                </a:lnTo>
                <a:close/>
              </a:path>
              <a:path w="96519" h="102235">
                <a:moveTo>
                  <a:pt x="45529" y="99542"/>
                </a:moveTo>
                <a:lnTo>
                  <a:pt x="43446" y="96126"/>
                </a:lnTo>
                <a:lnTo>
                  <a:pt x="42062" y="96126"/>
                </a:lnTo>
                <a:lnTo>
                  <a:pt x="40678" y="93878"/>
                </a:lnTo>
                <a:lnTo>
                  <a:pt x="39636" y="96304"/>
                </a:lnTo>
                <a:lnTo>
                  <a:pt x="39700" y="101358"/>
                </a:lnTo>
                <a:lnTo>
                  <a:pt x="42964" y="101854"/>
                </a:lnTo>
                <a:lnTo>
                  <a:pt x="45529" y="99542"/>
                </a:lnTo>
                <a:close/>
              </a:path>
              <a:path w="96519" h="102235">
                <a:moveTo>
                  <a:pt x="47790" y="10388"/>
                </a:moveTo>
                <a:lnTo>
                  <a:pt x="47117" y="5105"/>
                </a:lnTo>
                <a:lnTo>
                  <a:pt x="44310" y="2540"/>
                </a:lnTo>
                <a:lnTo>
                  <a:pt x="41376" y="6743"/>
                </a:lnTo>
                <a:lnTo>
                  <a:pt x="36004" y="4838"/>
                </a:lnTo>
                <a:lnTo>
                  <a:pt x="36703" y="6502"/>
                </a:lnTo>
                <a:lnTo>
                  <a:pt x="34010" y="5727"/>
                </a:lnTo>
                <a:lnTo>
                  <a:pt x="34010" y="14478"/>
                </a:lnTo>
                <a:lnTo>
                  <a:pt x="32727" y="16433"/>
                </a:lnTo>
                <a:lnTo>
                  <a:pt x="32791" y="14871"/>
                </a:lnTo>
                <a:lnTo>
                  <a:pt x="32842" y="13741"/>
                </a:lnTo>
                <a:lnTo>
                  <a:pt x="34010" y="14478"/>
                </a:lnTo>
                <a:lnTo>
                  <a:pt x="34010" y="5727"/>
                </a:lnTo>
                <a:lnTo>
                  <a:pt x="32207" y="5194"/>
                </a:lnTo>
                <a:lnTo>
                  <a:pt x="27533" y="0"/>
                </a:lnTo>
                <a:lnTo>
                  <a:pt x="27025" y="8648"/>
                </a:lnTo>
                <a:lnTo>
                  <a:pt x="28155" y="10210"/>
                </a:lnTo>
                <a:lnTo>
                  <a:pt x="25984" y="13309"/>
                </a:lnTo>
                <a:lnTo>
                  <a:pt x="25120" y="12801"/>
                </a:lnTo>
                <a:lnTo>
                  <a:pt x="22872" y="12966"/>
                </a:lnTo>
                <a:lnTo>
                  <a:pt x="21945" y="13309"/>
                </a:lnTo>
                <a:lnTo>
                  <a:pt x="21488" y="13487"/>
                </a:lnTo>
                <a:lnTo>
                  <a:pt x="17678" y="11582"/>
                </a:lnTo>
                <a:lnTo>
                  <a:pt x="17830" y="12623"/>
                </a:lnTo>
                <a:lnTo>
                  <a:pt x="17957" y="13487"/>
                </a:lnTo>
                <a:lnTo>
                  <a:pt x="18376" y="16433"/>
                </a:lnTo>
                <a:lnTo>
                  <a:pt x="18757" y="16776"/>
                </a:lnTo>
                <a:lnTo>
                  <a:pt x="19900" y="17805"/>
                </a:lnTo>
                <a:lnTo>
                  <a:pt x="20281" y="18161"/>
                </a:lnTo>
                <a:lnTo>
                  <a:pt x="20447" y="18161"/>
                </a:lnTo>
                <a:lnTo>
                  <a:pt x="20447" y="17805"/>
                </a:lnTo>
                <a:lnTo>
                  <a:pt x="20624" y="17805"/>
                </a:lnTo>
                <a:lnTo>
                  <a:pt x="21196" y="19189"/>
                </a:lnTo>
                <a:lnTo>
                  <a:pt x="21831" y="20751"/>
                </a:lnTo>
                <a:lnTo>
                  <a:pt x="27190" y="23685"/>
                </a:lnTo>
                <a:lnTo>
                  <a:pt x="27241" y="22999"/>
                </a:lnTo>
                <a:lnTo>
                  <a:pt x="27330" y="21958"/>
                </a:lnTo>
                <a:lnTo>
                  <a:pt x="27419" y="20751"/>
                </a:lnTo>
                <a:lnTo>
                  <a:pt x="27533" y="19189"/>
                </a:lnTo>
                <a:lnTo>
                  <a:pt x="29273" y="21793"/>
                </a:lnTo>
                <a:lnTo>
                  <a:pt x="32385" y="19189"/>
                </a:lnTo>
                <a:lnTo>
                  <a:pt x="32435" y="18326"/>
                </a:lnTo>
                <a:lnTo>
                  <a:pt x="32550" y="16776"/>
                </a:lnTo>
                <a:lnTo>
                  <a:pt x="33477" y="18161"/>
                </a:lnTo>
                <a:lnTo>
                  <a:pt x="33591" y="18326"/>
                </a:lnTo>
                <a:lnTo>
                  <a:pt x="34455" y="24904"/>
                </a:lnTo>
                <a:lnTo>
                  <a:pt x="36880" y="21958"/>
                </a:lnTo>
                <a:lnTo>
                  <a:pt x="39395" y="18643"/>
                </a:lnTo>
                <a:lnTo>
                  <a:pt x="37236" y="13157"/>
                </a:lnTo>
                <a:lnTo>
                  <a:pt x="38455" y="10642"/>
                </a:lnTo>
                <a:lnTo>
                  <a:pt x="39814" y="13830"/>
                </a:lnTo>
                <a:lnTo>
                  <a:pt x="43103" y="11239"/>
                </a:lnTo>
                <a:lnTo>
                  <a:pt x="42405" y="12623"/>
                </a:lnTo>
                <a:lnTo>
                  <a:pt x="44132" y="13144"/>
                </a:lnTo>
                <a:lnTo>
                  <a:pt x="44310" y="14351"/>
                </a:lnTo>
                <a:lnTo>
                  <a:pt x="47790" y="10388"/>
                </a:lnTo>
                <a:close/>
              </a:path>
              <a:path w="96519" h="102235">
                <a:moveTo>
                  <a:pt x="49491" y="25933"/>
                </a:moveTo>
                <a:lnTo>
                  <a:pt x="48107" y="14871"/>
                </a:lnTo>
                <a:lnTo>
                  <a:pt x="43611" y="16598"/>
                </a:lnTo>
                <a:lnTo>
                  <a:pt x="39941" y="19608"/>
                </a:lnTo>
                <a:lnTo>
                  <a:pt x="40678" y="22821"/>
                </a:lnTo>
                <a:lnTo>
                  <a:pt x="43789" y="22999"/>
                </a:lnTo>
                <a:lnTo>
                  <a:pt x="49491" y="25933"/>
                </a:lnTo>
                <a:close/>
              </a:path>
              <a:path w="96519" h="102235">
                <a:moveTo>
                  <a:pt x="50876" y="43916"/>
                </a:moveTo>
                <a:lnTo>
                  <a:pt x="50012" y="39420"/>
                </a:lnTo>
                <a:lnTo>
                  <a:pt x="48107" y="37871"/>
                </a:lnTo>
                <a:lnTo>
                  <a:pt x="47078" y="38557"/>
                </a:lnTo>
                <a:lnTo>
                  <a:pt x="45859" y="39420"/>
                </a:lnTo>
                <a:lnTo>
                  <a:pt x="45351" y="39763"/>
                </a:lnTo>
                <a:lnTo>
                  <a:pt x="45173" y="42189"/>
                </a:lnTo>
                <a:lnTo>
                  <a:pt x="46037" y="42367"/>
                </a:lnTo>
                <a:lnTo>
                  <a:pt x="47078" y="42532"/>
                </a:lnTo>
                <a:lnTo>
                  <a:pt x="50876" y="43916"/>
                </a:lnTo>
                <a:close/>
              </a:path>
              <a:path w="96519" h="102235">
                <a:moveTo>
                  <a:pt x="60210" y="54114"/>
                </a:moveTo>
                <a:lnTo>
                  <a:pt x="55372" y="54292"/>
                </a:lnTo>
                <a:lnTo>
                  <a:pt x="48463" y="54292"/>
                </a:lnTo>
                <a:lnTo>
                  <a:pt x="47764" y="64668"/>
                </a:lnTo>
                <a:lnTo>
                  <a:pt x="54508" y="65874"/>
                </a:lnTo>
                <a:lnTo>
                  <a:pt x="59524" y="66916"/>
                </a:lnTo>
                <a:lnTo>
                  <a:pt x="60210" y="54114"/>
                </a:lnTo>
                <a:close/>
              </a:path>
              <a:path w="96519" h="102235">
                <a:moveTo>
                  <a:pt x="61429" y="10896"/>
                </a:moveTo>
                <a:lnTo>
                  <a:pt x="58661" y="8648"/>
                </a:lnTo>
                <a:lnTo>
                  <a:pt x="57099" y="7607"/>
                </a:lnTo>
                <a:lnTo>
                  <a:pt x="52781" y="12103"/>
                </a:lnTo>
                <a:lnTo>
                  <a:pt x="55714" y="13144"/>
                </a:lnTo>
                <a:lnTo>
                  <a:pt x="58483" y="15214"/>
                </a:lnTo>
                <a:lnTo>
                  <a:pt x="61429" y="10896"/>
                </a:lnTo>
                <a:close/>
              </a:path>
              <a:path w="96519" h="102235">
                <a:moveTo>
                  <a:pt x="70624" y="58483"/>
                </a:moveTo>
                <a:lnTo>
                  <a:pt x="66433" y="52908"/>
                </a:lnTo>
                <a:lnTo>
                  <a:pt x="65747" y="52044"/>
                </a:lnTo>
                <a:lnTo>
                  <a:pt x="62636" y="53594"/>
                </a:lnTo>
                <a:lnTo>
                  <a:pt x="62115" y="55333"/>
                </a:lnTo>
                <a:lnTo>
                  <a:pt x="65709" y="61023"/>
                </a:lnTo>
                <a:lnTo>
                  <a:pt x="69469" y="61633"/>
                </a:lnTo>
                <a:lnTo>
                  <a:pt x="70624" y="58483"/>
                </a:lnTo>
                <a:close/>
              </a:path>
              <a:path w="96519" h="102235">
                <a:moveTo>
                  <a:pt x="74917" y="45123"/>
                </a:moveTo>
                <a:lnTo>
                  <a:pt x="73533" y="46342"/>
                </a:lnTo>
                <a:lnTo>
                  <a:pt x="71793" y="47371"/>
                </a:lnTo>
                <a:lnTo>
                  <a:pt x="71107" y="45123"/>
                </a:lnTo>
                <a:lnTo>
                  <a:pt x="69164" y="47371"/>
                </a:lnTo>
                <a:lnTo>
                  <a:pt x="68859" y="47726"/>
                </a:lnTo>
                <a:lnTo>
                  <a:pt x="67995" y="48412"/>
                </a:lnTo>
                <a:lnTo>
                  <a:pt x="68122" y="49796"/>
                </a:lnTo>
                <a:lnTo>
                  <a:pt x="68173" y="50317"/>
                </a:lnTo>
                <a:lnTo>
                  <a:pt x="70065" y="49796"/>
                </a:lnTo>
                <a:lnTo>
                  <a:pt x="70764" y="49974"/>
                </a:lnTo>
                <a:lnTo>
                  <a:pt x="71450" y="50139"/>
                </a:lnTo>
                <a:lnTo>
                  <a:pt x="71628" y="49974"/>
                </a:lnTo>
                <a:lnTo>
                  <a:pt x="74739" y="52222"/>
                </a:lnTo>
                <a:lnTo>
                  <a:pt x="74790" y="50317"/>
                </a:lnTo>
                <a:lnTo>
                  <a:pt x="74917" y="45123"/>
                </a:lnTo>
                <a:close/>
              </a:path>
              <a:path w="96519" h="102235">
                <a:moveTo>
                  <a:pt x="77508" y="57404"/>
                </a:moveTo>
                <a:lnTo>
                  <a:pt x="77330" y="55499"/>
                </a:lnTo>
                <a:lnTo>
                  <a:pt x="73698" y="54813"/>
                </a:lnTo>
                <a:lnTo>
                  <a:pt x="73012" y="56705"/>
                </a:lnTo>
                <a:lnTo>
                  <a:pt x="73177" y="61036"/>
                </a:lnTo>
                <a:lnTo>
                  <a:pt x="76123" y="61899"/>
                </a:lnTo>
                <a:lnTo>
                  <a:pt x="77508" y="57404"/>
                </a:lnTo>
                <a:close/>
              </a:path>
              <a:path w="96519" h="102235">
                <a:moveTo>
                  <a:pt x="78536" y="46850"/>
                </a:moveTo>
                <a:lnTo>
                  <a:pt x="77673" y="42710"/>
                </a:lnTo>
                <a:lnTo>
                  <a:pt x="74917" y="45123"/>
                </a:lnTo>
                <a:lnTo>
                  <a:pt x="78536" y="46850"/>
                </a:lnTo>
                <a:close/>
              </a:path>
              <a:path w="96519" h="102235">
                <a:moveTo>
                  <a:pt x="96177" y="47371"/>
                </a:moveTo>
                <a:lnTo>
                  <a:pt x="95491" y="44259"/>
                </a:lnTo>
                <a:lnTo>
                  <a:pt x="93751" y="43738"/>
                </a:lnTo>
                <a:lnTo>
                  <a:pt x="92722" y="43573"/>
                </a:lnTo>
                <a:lnTo>
                  <a:pt x="91503" y="48755"/>
                </a:lnTo>
                <a:lnTo>
                  <a:pt x="93586" y="48069"/>
                </a:lnTo>
                <a:lnTo>
                  <a:pt x="96177" y="4737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392008" y="3482974"/>
            <a:ext cx="33655" cy="13335"/>
          </a:xfrm>
          <a:custGeom>
            <a:avLst/>
            <a:gdLst/>
            <a:ahLst/>
            <a:cxnLst/>
            <a:rect l="l" t="t" r="r" b="b"/>
            <a:pathLst>
              <a:path w="33655" h="13335">
                <a:moveTo>
                  <a:pt x="4318" y="9347"/>
                </a:moveTo>
                <a:lnTo>
                  <a:pt x="4152" y="7785"/>
                </a:lnTo>
                <a:lnTo>
                  <a:pt x="3632" y="6921"/>
                </a:lnTo>
                <a:lnTo>
                  <a:pt x="2933" y="6057"/>
                </a:lnTo>
                <a:lnTo>
                  <a:pt x="1905" y="7099"/>
                </a:lnTo>
                <a:lnTo>
                  <a:pt x="0" y="9169"/>
                </a:lnTo>
                <a:lnTo>
                  <a:pt x="3111" y="9169"/>
                </a:lnTo>
                <a:lnTo>
                  <a:pt x="4318" y="9347"/>
                </a:lnTo>
                <a:close/>
              </a:path>
              <a:path w="33655" h="13335">
                <a:moveTo>
                  <a:pt x="33096" y="9309"/>
                </a:moveTo>
                <a:lnTo>
                  <a:pt x="32118" y="3035"/>
                </a:lnTo>
                <a:lnTo>
                  <a:pt x="27825" y="0"/>
                </a:lnTo>
                <a:lnTo>
                  <a:pt x="23507" y="5715"/>
                </a:lnTo>
                <a:lnTo>
                  <a:pt x="23164" y="5892"/>
                </a:lnTo>
                <a:lnTo>
                  <a:pt x="22987" y="6235"/>
                </a:lnTo>
                <a:lnTo>
                  <a:pt x="22479" y="6235"/>
                </a:lnTo>
                <a:lnTo>
                  <a:pt x="14871" y="7962"/>
                </a:lnTo>
                <a:lnTo>
                  <a:pt x="24726" y="11938"/>
                </a:lnTo>
                <a:lnTo>
                  <a:pt x="27482" y="13322"/>
                </a:lnTo>
                <a:lnTo>
                  <a:pt x="33096" y="930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395124" y="3581650"/>
            <a:ext cx="8255" cy="10160"/>
          </a:xfrm>
          <a:custGeom>
            <a:avLst/>
            <a:gdLst/>
            <a:ahLst/>
            <a:cxnLst/>
            <a:rect l="l" t="t" r="r" b="b"/>
            <a:pathLst>
              <a:path w="8255" h="10160">
                <a:moveTo>
                  <a:pt x="7677" y="9563"/>
                </a:moveTo>
                <a:lnTo>
                  <a:pt x="7780" y="4198"/>
                </a:lnTo>
                <a:lnTo>
                  <a:pt x="4900" y="0"/>
                </a:lnTo>
                <a:lnTo>
                  <a:pt x="1210" y="3679"/>
                </a:lnTo>
                <a:lnTo>
                  <a:pt x="0" y="5927"/>
                </a:lnTo>
                <a:lnTo>
                  <a:pt x="3112" y="6964"/>
                </a:lnTo>
                <a:lnTo>
                  <a:pt x="2420" y="9384"/>
                </a:lnTo>
                <a:lnTo>
                  <a:pt x="7677" y="956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359154" y="3430942"/>
            <a:ext cx="95250" cy="94615"/>
          </a:xfrm>
          <a:custGeom>
            <a:avLst/>
            <a:gdLst/>
            <a:ahLst/>
            <a:cxnLst/>
            <a:rect l="l" t="t" r="r" b="b"/>
            <a:pathLst>
              <a:path w="95250" h="94614">
                <a:moveTo>
                  <a:pt x="1219" y="74688"/>
                </a:moveTo>
                <a:lnTo>
                  <a:pt x="863" y="74002"/>
                </a:lnTo>
                <a:lnTo>
                  <a:pt x="698" y="73304"/>
                </a:lnTo>
                <a:lnTo>
                  <a:pt x="0" y="73825"/>
                </a:lnTo>
                <a:lnTo>
                  <a:pt x="342" y="75031"/>
                </a:lnTo>
                <a:lnTo>
                  <a:pt x="1219" y="74688"/>
                </a:lnTo>
                <a:close/>
              </a:path>
              <a:path w="95250" h="94614">
                <a:moveTo>
                  <a:pt x="20916" y="54813"/>
                </a:moveTo>
                <a:lnTo>
                  <a:pt x="18846" y="52044"/>
                </a:lnTo>
                <a:lnTo>
                  <a:pt x="17297" y="50660"/>
                </a:lnTo>
                <a:lnTo>
                  <a:pt x="14871" y="53251"/>
                </a:lnTo>
                <a:lnTo>
                  <a:pt x="15392" y="54813"/>
                </a:lnTo>
                <a:lnTo>
                  <a:pt x="17462" y="55841"/>
                </a:lnTo>
                <a:lnTo>
                  <a:pt x="20916" y="54813"/>
                </a:lnTo>
                <a:close/>
              </a:path>
              <a:path w="95250" h="94614">
                <a:moveTo>
                  <a:pt x="23685" y="75031"/>
                </a:moveTo>
                <a:lnTo>
                  <a:pt x="23342" y="74523"/>
                </a:lnTo>
                <a:lnTo>
                  <a:pt x="18669" y="70027"/>
                </a:lnTo>
                <a:lnTo>
                  <a:pt x="17805" y="80048"/>
                </a:lnTo>
                <a:lnTo>
                  <a:pt x="22656" y="78320"/>
                </a:lnTo>
                <a:lnTo>
                  <a:pt x="23685" y="77279"/>
                </a:lnTo>
                <a:lnTo>
                  <a:pt x="23685" y="75031"/>
                </a:lnTo>
                <a:close/>
              </a:path>
              <a:path w="95250" h="94614">
                <a:moveTo>
                  <a:pt x="52819" y="52857"/>
                </a:moveTo>
                <a:lnTo>
                  <a:pt x="52451" y="49263"/>
                </a:lnTo>
                <a:lnTo>
                  <a:pt x="48590" y="49618"/>
                </a:lnTo>
                <a:lnTo>
                  <a:pt x="46685" y="50825"/>
                </a:lnTo>
                <a:lnTo>
                  <a:pt x="46685" y="52908"/>
                </a:lnTo>
                <a:lnTo>
                  <a:pt x="47205" y="54813"/>
                </a:lnTo>
                <a:lnTo>
                  <a:pt x="50723" y="56134"/>
                </a:lnTo>
                <a:lnTo>
                  <a:pt x="52819" y="52857"/>
                </a:lnTo>
                <a:close/>
              </a:path>
              <a:path w="95250" h="94614">
                <a:moveTo>
                  <a:pt x="62585" y="43738"/>
                </a:moveTo>
                <a:lnTo>
                  <a:pt x="60693" y="41148"/>
                </a:lnTo>
                <a:lnTo>
                  <a:pt x="59829" y="42710"/>
                </a:lnTo>
                <a:lnTo>
                  <a:pt x="58788" y="43218"/>
                </a:lnTo>
                <a:lnTo>
                  <a:pt x="55156" y="47205"/>
                </a:lnTo>
                <a:lnTo>
                  <a:pt x="62585" y="47205"/>
                </a:lnTo>
                <a:lnTo>
                  <a:pt x="62585" y="43738"/>
                </a:lnTo>
                <a:close/>
              </a:path>
              <a:path w="95250" h="94614">
                <a:moveTo>
                  <a:pt x="64312" y="25755"/>
                </a:moveTo>
                <a:lnTo>
                  <a:pt x="62763" y="20574"/>
                </a:lnTo>
                <a:lnTo>
                  <a:pt x="59651" y="21272"/>
                </a:lnTo>
                <a:lnTo>
                  <a:pt x="57480" y="21158"/>
                </a:lnTo>
                <a:lnTo>
                  <a:pt x="58610" y="19888"/>
                </a:lnTo>
                <a:lnTo>
                  <a:pt x="59994" y="17983"/>
                </a:lnTo>
                <a:lnTo>
                  <a:pt x="57924" y="16941"/>
                </a:lnTo>
                <a:lnTo>
                  <a:pt x="57226" y="15735"/>
                </a:lnTo>
                <a:lnTo>
                  <a:pt x="52908" y="14173"/>
                </a:lnTo>
                <a:lnTo>
                  <a:pt x="55841" y="22999"/>
                </a:lnTo>
                <a:lnTo>
                  <a:pt x="56883" y="21831"/>
                </a:lnTo>
                <a:lnTo>
                  <a:pt x="59309" y="26974"/>
                </a:lnTo>
                <a:lnTo>
                  <a:pt x="61036" y="26797"/>
                </a:lnTo>
                <a:lnTo>
                  <a:pt x="64312" y="25755"/>
                </a:lnTo>
                <a:close/>
              </a:path>
              <a:path w="95250" h="94614">
                <a:moveTo>
                  <a:pt x="66217" y="70281"/>
                </a:moveTo>
                <a:lnTo>
                  <a:pt x="64147" y="66560"/>
                </a:lnTo>
                <a:lnTo>
                  <a:pt x="64058" y="66395"/>
                </a:lnTo>
                <a:lnTo>
                  <a:pt x="63969" y="66217"/>
                </a:lnTo>
                <a:lnTo>
                  <a:pt x="62763" y="65697"/>
                </a:lnTo>
                <a:lnTo>
                  <a:pt x="62077" y="66395"/>
                </a:lnTo>
                <a:lnTo>
                  <a:pt x="61556" y="66916"/>
                </a:lnTo>
                <a:lnTo>
                  <a:pt x="61379" y="67602"/>
                </a:lnTo>
                <a:lnTo>
                  <a:pt x="61556" y="67945"/>
                </a:lnTo>
                <a:lnTo>
                  <a:pt x="60261" y="72009"/>
                </a:lnTo>
                <a:lnTo>
                  <a:pt x="63373" y="72440"/>
                </a:lnTo>
                <a:lnTo>
                  <a:pt x="66217" y="70281"/>
                </a:lnTo>
                <a:close/>
              </a:path>
              <a:path w="95250" h="94614">
                <a:moveTo>
                  <a:pt x="67437" y="91287"/>
                </a:moveTo>
                <a:lnTo>
                  <a:pt x="62585" y="84721"/>
                </a:lnTo>
                <a:lnTo>
                  <a:pt x="61379" y="85407"/>
                </a:lnTo>
                <a:lnTo>
                  <a:pt x="60337" y="85750"/>
                </a:lnTo>
                <a:lnTo>
                  <a:pt x="59309" y="86271"/>
                </a:lnTo>
                <a:lnTo>
                  <a:pt x="59829" y="82473"/>
                </a:lnTo>
                <a:lnTo>
                  <a:pt x="57924" y="82638"/>
                </a:lnTo>
                <a:lnTo>
                  <a:pt x="54635" y="82994"/>
                </a:lnTo>
                <a:lnTo>
                  <a:pt x="53771" y="89039"/>
                </a:lnTo>
                <a:lnTo>
                  <a:pt x="57581" y="87490"/>
                </a:lnTo>
                <a:lnTo>
                  <a:pt x="59651" y="94399"/>
                </a:lnTo>
                <a:lnTo>
                  <a:pt x="67437" y="91287"/>
                </a:lnTo>
                <a:close/>
              </a:path>
              <a:path w="95250" h="94614">
                <a:moveTo>
                  <a:pt x="71945" y="9639"/>
                </a:moveTo>
                <a:lnTo>
                  <a:pt x="68821" y="6565"/>
                </a:lnTo>
                <a:lnTo>
                  <a:pt x="64668" y="10223"/>
                </a:lnTo>
                <a:lnTo>
                  <a:pt x="64668" y="9677"/>
                </a:lnTo>
                <a:lnTo>
                  <a:pt x="64312" y="8991"/>
                </a:lnTo>
                <a:lnTo>
                  <a:pt x="63627" y="8128"/>
                </a:lnTo>
                <a:lnTo>
                  <a:pt x="58153" y="7747"/>
                </a:lnTo>
                <a:lnTo>
                  <a:pt x="57797" y="11061"/>
                </a:lnTo>
                <a:lnTo>
                  <a:pt x="60617" y="13474"/>
                </a:lnTo>
                <a:lnTo>
                  <a:pt x="64173" y="10756"/>
                </a:lnTo>
                <a:lnTo>
                  <a:pt x="62763" y="12446"/>
                </a:lnTo>
                <a:lnTo>
                  <a:pt x="63969" y="14008"/>
                </a:lnTo>
                <a:lnTo>
                  <a:pt x="66560" y="14351"/>
                </a:lnTo>
                <a:lnTo>
                  <a:pt x="71856" y="14071"/>
                </a:lnTo>
                <a:lnTo>
                  <a:pt x="71945" y="9639"/>
                </a:lnTo>
                <a:close/>
              </a:path>
              <a:path w="95250" h="94614">
                <a:moveTo>
                  <a:pt x="76415" y="19532"/>
                </a:moveTo>
                <a:lnTo>
                  <a:pt x="75387" y="17640"/>
                </a:lnTo>
                <a:lnTo>
                  <a:pt x="74866" y="15557"/>
                </a:lnTo>
                <a:lnTo>
                  <a:pt x="71412" y="16776"/>
                </a:lnTo>
                <a:lnTo>
                  <a:pt x="72618" y="18846"/>
                </a:lnTo>
                <a:lnTo>
                  <a:pt x="73139" y="21272"/>
                </a:lnTo>
                <a:lnTo>
                  <a:pt x="76415" y="19532"/>
                </a:lnTo>
                <a:close/>
              </a:path>
              <a:path w="95250" h="94614">
                <a:moveTo>
                  <a:pt x="78016" y="29933"/>
                </a:moveTo>
                <a:lnTo>
                  <a:pt x="76250" y="23863"/>
                </a:lnTo>
                <a:lnTo>
                  <a:pt x="75209" y="24892"/>
                </a:lnTo>
                <a:lnTo>
                  <a:pt x="74168" y="25069"/>
                </a:lnTo>
                <a:lnTo>
                  <a:pt x="72796" y="24892"/>
                </a:lnTo>
                <a:lnTo>
                  <a:pt x="71894" y="30200"/>
                </a:lnTo>
                <a:lnTo>
                  <a:pt x="75107" y="31965"/>
                </a:lnTo>
                <a:lnTo>
                  <a:pt x="78016" y="29933"/>
                </a:lnTo>
                <a:close/>
              </a:path>
              <a:path w="95250" h="94614">
                <a:moveTo>
                  <a:pt x="78257" y="73050"/>
                </a:moveTo>
                <a:lnTo>
                  <a:pt x="77000" y="69773"/>
                </a:lnTo>
                <a:lnTo>
                  <a:pt x="71412" y="71577"/>
                </a:lnTo>
                <a:lnTo>
                  <a:pt x="70192" y="72440"/>
                </a:lnTo>
                <a:lnTo>
                  <a:pt x="70891" y="73304"/>
                </a:lnTo>
                <a:lnTo>
                  <a:pt x="71234" y="74002"/>
                </a:lnTo>
                <a:lnTo>
                  <a:pt x="76047" y="76200"/>
                </a:lnTo>
                <a:lnTo>
                  <a:pt x="78257" y="73050"/>
                </a:lnTo>
                <a:close/>
              </a:path>
              <a:path w="95250" h="94614">
                <a:moveTo>
                  <a:pt x="81089" y="64312"/>
                </a:moveTo>
                <a:lnTo>
                  <a:pt x="76073" y="58788"/>
                </a:lnTo>
                <a:lnTo>
                  <a:pt x="72275" y="52044"/>
                </a:lnTo>
                <a:lnTo>
                  <a:pt x="65532" y="61722"/>
                </a:lnTo>
                <a:lnTo>
                  <a:pt x="67779" y="65532"/>
                </a:lnTo>
                <a:lnTo>
                  <a:pt x="72097" y="70535"/>
                </a:lnTo>
                <a:lnTo>
                  <a:pt x="81089" y="64312"/>
                </a:lnTo>
                <a:close/>
              </a:path>
              <a:path w="95250" h="94614">
                <a:moveTo>
                  <a:pt x="82931" y="5232"/>
                </a:moveTo>
                <a:lnTo>
                  <a:pt x="82296" y="88"/>
                </a:lnTo>
                <a:lnTo>
                  <a:pt x="78841" y="0"/>
                </a:lnTo>
                <a:lnTo>
                  <a:pt x="75730" y="1206"/>
                </a:lnTo>
                <a:lnTo>
                  <a:pt x="76250" y="4673"/>
                </a:lnTo>
                <a:lnTo>
                  <a:pt x="76250" y="7086"/>
                </a:lnTo>
                <a:lnTo>
                  <a:pt x="80860" y="9537"/>
                </a:lnTo>
                <a:lnTo>
                  <a:pt x="82931" y="5232"/>
                </a:lnTo>
                <a:close/>
              </a:path>
              <a:path w="95250" h="94614">
                <a:moveTo>
                  <a:pt x="86448" y="39420"/>
                </a:moveTo>
                <a:lnTo>
                  <a:pt x="84543" y="40970"/>
                </a:lnTo>
                <a:lnTo>
                  <a:pt x="84378" y="41846"/>
                </a:lnTo>
                <a:lnTo>
                  <a:pt x="83858" y="42532"/>
                </a:lnTo>
                <a:lnTo>
                  <a:pt x="84543" y="43218"/>
                </a:lnTo>
                <a:lnTo>
                  <a:pt x="86448" y="43395"/>
                </a:lnTo>
                <a:lnTo>
                  <a:pt x="86448" y="39420"/>
                </a:lnTo>
                <a:close/>
              </a:path>
              <a:path w="95250" h="94614">
                <a:moveTo>
                  <a:pt x="95123" y="70116"/>
                </a:moveTo>
                <a:lnTo>
                  <a:pt x="93941" y="64922"/>
                </a:lnTo>
                <a:lnTo>
                  <a:pt x="89623" y="62064"/>
                </a:lnTo>
                <a:lnTo>
                  <a:pt x="84543" y="66560"/>
                </a:lnTo>
                <a:lnTo>
                  <a:pt x="84023" y="68465"/>
                </a:lnTo>
                <a:lnTo>
                  <a:pt x="87655" y="71920"/>
                </a:lnTo>
                <a:lnTo>
                  <a:pt x="90766" y="72618"/>
                </a:lnTo>
                <a:lnTo>
                  <a:pt x="95123" y="7011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77594" y="3717771"/>
            <a:ext cx="58419" cy="59690"/>
          </a:xfrm>
          <a:custGeom>
            <a:avLst/>
            <a:gdLst/>
            <a:ahLst/>
            <a:cxnLst/>
            <a:rect l="l" t="t" r="r" b="b"/>
            <a:pathLst>
              <a:path w="58419" h="59689">
                <a:moveTo>
                  <a:pt x="14338" y="20053"/>
                </a:moveTo>
                <a:lnTo>
                  <a:pt x="13309" y="16598"/>
                </a:lnTo>
                <a:lnTo>
                  <a:pt x="13995" y="12446"/>
                </a:lnTo>
                <a:lnTo>
                  <a:pt x="8978" y="13830"/>
                </a:lnTo>
                <a:lnTo>
                  <a:pt x="8978" y="16421"/>
                </a:lnTo>
                <a:lnTo>
                  <a:pt x="9334" y="19189"/>
                </a:lnTo>
                <a:lnTo>
                  <a:pt x="14338" y="20053"/>
                </a:lnTo>
                <a:close/>
              </a:path>
              <a:path w="58419" h="59689">
                <a:moveTo>
                  <a:pt x="20777" y="35509"/>
                </a:moveTo>
                <a:lnTo>
                  <a:pt x="16510" y="31534"/>
                </a:lnTo>
                <a:lnTo>
                  <a:pt x="13004" y="32105"/>
                </a:lnTo>
                <a:lnTo>
                  <a:pt x="11404" y="27139"/>
                </a:lnTo>
                <a:lnTo>
                  <a:pt x="8470" y="30607"/>
                </a:lnTo>
                <a:lnTo>
                  <a:pt x="8636" y="31115"/>
                </a:lnTo>
                <a:lnTo>
                  <a:pt x="8978" y="31635"/>
                </a:lnTo>
                <a:lnTo>
                  <a:pt x="9334" y="31813"/>
                </a:lnTo>
                <a:lnTo>
                  <a:pt x="11772" y="32562"/>
                </a:lnTo>
                <a:lnTo>
                  <a:pt x="13360" y="38392"/>
                </a:lnTo>
                <a:lnTo>
                  <a:pt x="10198" y="39243"/>
                </a:lnTo>
                <a:lnTo>
                  <a:pt x="7950" y="38900"/>
                </a:lnTo>
                <a:lnTo>
                  <a:pt x="7759" y="39243"/>
                </a:lnTo>
                <a:lnTo>
                  <a:pt x="4838" y="44602"/>
                </a:lnTo>
                <a:lnTo>
                  <a:pt x="3619" y="40106"/>
                </a:lnTo>
                <a:lnTo>
                  <a:pt x="1727" y="40970"/>
                </a:lnTo>
                <a:lnTo>
                  <a:pt x="0" y="41833"/>
                </a:lnTo>
                <a:lnTo>
                  <a:pt x="1727" y="43738"/>
                </a:lnTo>
                <a:lnTo>
                  <a:pt x="2540" y="44602"/>
                </a:lnTo>
                <a:lnTo>
                  <a:pt x="4660" y="46850"/>
                </a:lnTo>
                <a:lnTo>
                  <a:pt x="3530" y="45720"/>
                </a:lnTo>
                <a:lnTo>
                  <a:pt x="3937" y="46850"/>
                </a:lnTo>
                <a:lnTo>
                  <a:pt x="4660" y="49276"/>
                </a:lnTo>
                <a:lnTo>
                  <a:pt x="5588" y="49618"/>
                </a:lnTo>
                <a:lnTo>
                  <a:pt x="6045" y="49796"/>
                </a:lnTo>
                <a:lnTo>
                  <a:pt x="7086" y="49618"/>
                </a:lnTo>
                <a:lnTo>
                  <a:pt x="8115" y="49618"/>
                </a:lnTo>
                <a:lnTo>
                  <a:pt x="7950" y="49796"/>
                </a:lnTo>
                <a:lnTo>
                  <a:pt x="7607" y="50304"/>
                </a:lnTo>
                <a:lnTo>
                  <a:pt x="9334" y="59131"/>
                </a:lnTo>
                <a:lnTo>
                  <a:pt x="16243" y="52044"/>
                </a:lnTo>
                <a:lnTo>
                  <a:pt x="12611" y="47548"/>
                </a:lnTo>
                <a:lnTo>
                  <a:pt x="15214" y="45466"/>
                </a:lnTo>
                <a:lnTo>
                  <a:pt x="14935" y="43878"/>
                </a:lnTo>
                <a:lnTo>
                  <a:pt x="16586" y="43573"/>
                </a:lnTo>
                <a:lnTo>
                  <a:pt x="17284" y="43395"/>
                </a:lnTo>
                <a:lnTo>
                  <a:pt x="17106" y="42697"/>
                </a:lnTo>
                <a:lnTo>
                  <a:pt x="17106" y="42011"/>
                </a:lnTo>
                <a:lnTo>
                  <a:pt x="20777" y="35509"/>
                </a:lnTo>
                <a:close/>
              </a:path>
              <a:path w="58419" h="59689">
                <a:moveTo>
                  <a:pt x="21602" y="49098"/>
                </a:moveTo>
                <a:lnTo>
                  <a:pt x="20916" y="47028"/>
                </a:lnTo>
                <a:lnTo>
                  <a:pt x="20916" y="44437"/>
                </a:lnTo>
                <a:lnTo>
                  <a:pt x="17284" y="44945"/>
                </a:lnTo>
                <a:lnTo>
                  <a:pt x="17805" y="47371"/>
                </a:lnTo>
                <a:lnTo>
                  <a:pt x="17970" y="49796"/>
                </a:lnTo>
                <a:lnTo>
                  <a:pt x="21602" y="49098"/>
                </a:lnTo>
                <a:close/>
              </a:path>
              <a:path w="58419" h="59689">
                <a:moveTo>
                  <a:pt x="31915" y="16675"/>
                </a:moveTo>
                <a:lnTo>
                  <a:pt x="29578" y="14109"/>
                </a:lnTo>
                <a:lnTo>
                  <a:pt x="27012" y="14947"/>
                </a:lnTo>
                <a:lnTo>
                  <a:pt x="26441" y="20053"/>
                </a:lnTo>
                <a:lnTo>
                  <a:pt x="28003" y="21615"/>
                </a:lnTo>
                <a:lnTo>
                  <a:pt x="30416" y="19011"/>
                </a:lnTo>
                <a:lnTo>
                  <a:pt x="31800" y="21780"/>
                </a:lnTo>
                <a:lnTo>
                  <a:pt x="31915" y="16675"/>
                </a:lnTo>
                <a:close/>
              </a:path>
              <a:path w="58419" h="59689">
                <a:moveTo>
                  <a:pt x="33883" y="34747"/>
                </a:moveTo>
                <a:lnTo>
                  <a:pt x="28003" y="26974"/>
                </a:lnTo>
                <a:lnTo>
                  <a:pt x="27825" y="31635"/>
                </a:lnTo>
                <a:lnTo>
                  <a:pt x="27139" y="32854"/>
                </a:lnTo>
                <a:lnTo>
                  <a:pt x="27825" y="33540"/>
                </a:lnTo>
                <a:lnTo>
                  <a:pt x="28524" y="33718"/>
                </a:lnTo>
                <a:lnTo>
                  <a:pt x="33883" y="34747"/>
                </a:lnTo>
                <a:close/>
              </a:path>
              <a:path w="58419" h="59689">
                <a:moveTo>
                  <a:pt x="43738" y="28359"/>
                </a:moveTo>
                <a:lnTo>
                  <a:pt x="38544" y="17805"/>
                </a:lnTo>
                <a:lnTo>
                  <a:pt x="36131" y="24371"/>
                </a:lnTo>
                <a:lnTo>
                  <a:pt x="35610" y="26454"/>
                </a:lnTo>
                <a:lnTo>
                  <a:pt x="37338" y="26276"/>
                </a:lnTo>
                <a:lnTo>
                  <a:pt x="38201" y="26797"/>
                </a:lnTo>
                <a:lnTo>
                  <a:pt x="43738" y="28359"/>
                </a:lnTo>
                <a:close/>
              </a:path>
              <a:path w="58419" h="59689">
                <a:moveTo>
                  <a:pt x="52374" y="8648"/>
                </a:moveTo>
                <a:lnTo>
                  <a:pt x="49618" y="3797"/>
                </a:lnTo>
                <a:lnTo>
                  <a:pt x="47879" y="3289"/>
                </a:lnTo>
                <a:lnTo>
                  <a:pt x="46329" y="4318"/>
                </a:lnTo>
                <a:lnTo>
                  <a:pt x="44767" y="9677"/>
                </a:lnTo>
                <a:lnTo>
                  <a:pt x="48399" y="8293"/>
                </a:lnTo>
                <a:lnTo>
                  <a:pt x="52374" y="8648"/>
                </a:lnTo>
                <a:close/>
              </a:path>
              <a:path w="58419" h="59689">
                <a:moveTo>
                  <a:pt x="58254" y="4318"/>
                </a:moveTo>
                <a:lnTo>
                  <a:pt x="57912" y="2247"/>
                </a:lnTo>
                <a:lnTo>
                  <a:pt x="57734" y="0"/>
                </a:lnTo>
                <a:lnTo>
                  <a:pt x="54457" y="342"/>
                </a:lnTo>
                <a:lnTo>
                  <a:pt x="54800" y="2590"/>
                </a:lnTo>
                <a:lnTo>
                  <a:pt x="54800" y="4838"/>
                </a:lnTo>
                <a:lnTo>
                  <a:pt x="58254" y="431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22441" y="3671775"/>
            <a:ext cx="7620" cy="6350"/>
          </a:xfrm>
          <a:custGeom>
            <a:avLst/>
            <a:gdLst/>
            <a:ahLst/>
            <a:cxnLst/>
            <a:rect l="l" t="t" r="r" b="b"/>
            <a:pathLst>
              <a:path w="7619" h="6350">
                <a:moveTo>
                  <a:pt x="5705" y="5878"/>
                </a:moveTo>
                <a:lnTo>
                  <a:pt x="7607" y="2247"/>
                </a:lnTo>
                <a:lnTo>
                  <a:pt x="5359" y="1037"/>
                </a:lnTo>
                <a:lnTo>
                  <a:pt x="3112" y="0"/>
                </a:lnTo>
                <a:lnTo>
                  <a:pt x="0" y="2766"/>
                </a:lnTo>
                <a:lnTo>
                  <a:pt x="2766" y="4495"/>
                </a:lnTo>
                <a:lnTo>
                  <a:pt x="5705" y="587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28661" y="3471048"/>
            <a:ext cx="15875" cy="55880"/>
          </a:xfrm>
          <a:custGeom>
            <a:avLst/>
            <a:gdLst/>
            <a:ahLst/>
            <a:cxnLst/>
            <a:rect l="l" t="t" r="r" b="b"/>
            <a:pathLst>
              <a:path w="15875" h="55879">
                <a:moveTo>
                  <a:pt x="11404" y="45821"/>
                </a:moveTo>
                <a:lnTo>
                  <a:pt x="11061" y="41148"/>
                </a:lnTo>
                <a:lnTo>
                  <a:pt x="7950" y="43916"/>
                </a:lnTo>
                <a:lnTo>
                  <a:pt x="3289" y="46863"/>
                </a:lnTo>
                <a:lnTo>
                  <a:pt x="10896" y="55854"/>
                </a:lnTo>
                <a:lnTo>
                  <a:pt x="10896" y="47891"/>
                </a:lnTo>
                <a:lnTo>
                  <a:pt x="11404" y="45821"/>
                </a:lnTo>
                <a:close/>
              </a:path>
              <a:path w="15875" h="55879">
                <a:moveTo>
                  <a:pt x="15557" y="6057"/>
                </a:moveTo>
                <a:lnTo>
                  <a:pt x="8470" y="0"/>
                </a:lnTo>
                <a:lnTo>
                  <a:pt x="7086" y="520"/>
                </a:lnTo>
                <a:lnTo>
                  <a:pt x="4318" y="698"/>
                </a:lnTo>
                <a:lnTo>
                  <a:pt x="3289" y="2247"/>
                </a:lnTo>
                <a:lnTo>
                  <a:pt x="0" y="3632"/>
                </a:lnTo>
                <a:lnTo>
                  <a:pt x="165" y="10210"/>
                </a:lnTo>
                <a:lnTo>
                  <a:pt x="1041" y="13322"/>
                </a:lnTo>
                <a:lnTo>
                  <a:pt x="6223" y="12623"/>
                </a:lnTo>
                <a:lnTo>
                  <a:pt x="15557" y="605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14589" y="3743527"/>
            <a:ext cx="23495" cy="30480"/>
          </a:xfrm>
          <a:custGeom>
            <a:avLst/>
            <a:gdLst/>
            <a:ahLst/>
            <a:cxnLst/>
            <a:rect l="l" t="t" r="r" b="b"/>
            <a:pathLst>
              <a:path w="23494" h="30479">
                <a:moveTo>
                  <a:pt x="7607" y="23177"/>
                </a:moveTo>
                <a:lnTo>
                  <a:pt x="5702" y="23177"/>
                </a:lnTo>
                <a:lnTo>
                  <a:pt x="5181" y="21958"/>
                </a:lnTo>
                <a:lnTo>
                  <a:pt x="0" y="24549"/>
                </a:lnTo>
                <a:lnTo>
                  <a:pt x="6223" y="30429"/>
                </a:lnTo>
                <a:lnTo>
                  <a:pt x="7607" y="24904"/>
                </a:lnTo>
                <a:lnTo>
                  <a:pt x="7607" y="23177"/>
                </a:lnTo>
                <a:close/>
              </a:path>
              <a:path w="23494" h="30479">
                <a:moveTo>
                  <a:pt x="12623" y="6743"/>
                </a:moveTo>
                <a:lnTo>
                  <a:pt x="10198" y="0"/>
                </a:lnTo>
                <a:lnTo>
                  <a:pt x="1727" y="698"/>
                </a:lnTo>
                <a:lnTo>
                  <a:pt x="5880" y="8305"/>
                </a:lnTo>
                <a:lnTo>
                  <a:pt x="8128" y="10896"/>
                </a:lnTo>
                <a:lnTo>
                  <a:pt x="11239" y="9334"/>
                </a:lnTo>
                <a:lnTo>
                  <a:pt x="12623" y="6743"/>
                </a:lnTo>
                <a:close/>
              </a:path>
              <a:path w="23494" h="30479">
                <a:moveTo>
                  <a:pt x="22923" y="4064"/>
                </a:moveTo>
                <a:lnTo>
                  <a:pt x="18846" y="177"/>
                </a:lnTo>
                <a:lnTo>
                  <a:pt x="17284" y="1384"/>
                </a:lnTo>
                <a:lnTo>
                  <a:pt x="17284" y="3289"/>
                </a:lnTo>
                <a:lnTo>
                  <a:pt x="16764" y="4673"/>
                </a:lnTo>
                <a:lnTo>
                  <a:pt x="18237" y="8267"/>
                </a:lnTo>
                <a:lnTo>
                  <a:pt x="21501" y="7416"/>
                </a:lnTo>
                <a:lnTo>
                  <a:pt x="22923" y="406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43015" y="3445633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2593" y="6570"/>
                </a:moveTo>
                <a:lnTo>
                  <a:pt x="2939" y="5878"/>
                </a:lnTo>
                <a:lnTo>
                  <a:pt x="3630" y="5014"/>
                </a:lnTo>
                <a:lnTo>
                  <a:pt x="3457" y="4495"/>
                </a:lnTo>
                <a:lnTo>
                  <a:pt x="2074" y="3112"/>
                </a:lnTo>
                <a:lnTo>
                  <a:pt x="3112" y="1210"/>
                </a:lnTo>
                <a:lnTo>
                  <a:pt x="1728" y="0"/>
                </a:lnTo>
                <a:lnTo>
                  <a:pt x="0" y="2247"/>
                </a:lnTo>
                <a:lnTo>
                  <a:pt x="345" y="4840"/>
                </a:lnTo>
                <a:lnTo>
                  <a:pt x="2593" y="657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507324" y="3770324"/>
            <a:ext cx="67310" cy="58419"/>
          </a:xfrm>
          <a:custGeom>
            <a:avLst/>
            <a:gdLst/>
            <a:ahLst/>
            <a:cxnLst/>
            <a:rect l="l" t="t" r="r" b="b"/>
            <a:pathLst>
              <a:path w="67309" h="58420">
                <a:moveTo>
                  <a:pt x="14173" y="21958"/>
                </a:moveTo>
                <a:lnTo>
                  <a:pt x="12623" y="19202"/>
                </a:lnTo>
                <a:lnTo>
                  <a:pt x="11061" y="18681"/>
                </a:lnTo>
                <a:lnTo>
                  <a:pt x="10375" y="17983"/>
                </a:lnTo>
                <a:lnTo>
                  <a:pt x="10896" y="16256"/>
                </a:lnTo>
                <a:lnTo>
                  <a:pt x="11861" y="13982"/>
                </a:lnTo>
                <a:lnTo>
                  <a:pt x="14008" y="15735"/>
                </a:lnTo>
                <a:lnTo>
                  <a:pt x="13589" y="9918"/>
                </a:lnTo>
                <a:lnTo>
                  <a:pt x="13830" y="9347"/>
                </a:lnTo>
                <a:lnTo>
                  <a:pt x="13538" y="9321"/>
                </a:lnTo>
                <a:lnTo>
                  <a:pt x="13487" y="8483"/>
                </a:lnTo>
                <a:lnTo>
                  <a:pt x="12966" y="6235"/>
                </a:lnTo>
                <a:lnTo>
                  <a:pt x="11582" y="7264"/>
                </a:lnTo>
                <a:lnTo>
                  <a:pt x="10718" y="7099"/>
                </a:lnTo>
                <a:lnTo>
                  <a:pt x="5181" y="8483"/>
                </a:lnTo>
                <a:lnTo>
                  <a:pt x="863" y="8128"/>
                </a:lnTo>
                <a:lnTo>
                  <a:pt x="342" y="14008"/>
                </a:lnTo>
                <a:lnTo>
                  <a:pt x="0" y="20408"/>
                </a:lnTo>
                <a:lnTo>
                  <a:pt x="14173" y="21958"/>
                </a:lnTo>
                <a:close/>
              </a:path>
              <a:path w="67309" h="58420">
                <a:moveTo>
                  <a:pt x="15900" y="47891"/>
                </a:moveTo>
                <a:lnTo>
                  <a:pt x="15392" y="46164"/>
                </a:lnTo>
                <a:lnTo>
                  <a:pt x="14351" y="39598"/>
                </a:lnTo>
                <a:lnTo>
                  <a:pt x="7264" y="50495"/>
                </a:lnTo>
                <a:lnTo>
                  <a:pt x="13665" y="49276"/>
                </a:lnTo>
                <a:lnTo>
                  <a:pt x="15735" y="49276"/>
                </a:lnTo>
                <a:lnTo>
                  <a:pt x="15900" y="47891"/>
                </a:lnTo>
                <a:close/>
              </a:path>
              <a:path w="67309" h="58420">
                <a:moveTo>
                  <a:pt x="30175" y="26047"/>
                </a:moveTo>
                <a:lnTo>
                  <a:pt x="27444" y="22529"/>
                </a:lnTo>
                <a:lnTo>
                  <a:pt x="22999" y="24384"/>
                </a:lnTo>
                <a:lnTo>
                  <a:pt x="20916" y="24041"/>
                </a:lnTo>
                <a:lnTo>
                  <a:pt x="17983" y="28879"/>
                </a:lnTo>
                <a:lnTo>
                  <a:pt x="19024" y="30784"/>
                </a:lnTo>
                <a:lnTo>
                  <a:pt x="22644" y="31470"/>
                </a:lnTo>
                <a:lnTo>
                  <a:pt x="23342" y="40640"/>
                </a:lnTo>
                <a:lnTo>
                  <a:pt x="25933" y="31991"/>
                </a:lnTo>
                <a:lnTo>
                  <a:pt x="30048" y="30632"/>
                </a:lnTo>
                <a:lnTo>
                  <a:pt x="30175" y="26047"/>
                </a:lnTo>
                <a:close/>
              </a:path>
              <a:path w="67309" h="58420">
                <a:moveTo>
                  <a:pt x="31991" y="55333"/>
                </a:moveTo>
                <a:lnTo>
                  <a:pt x="30251" y="53771"/>
                </a:lnTo>
                <a:lnTo>
                  <a:pt x="29044" y="53949"/>
                </a:lnTo>
                <a:lnTo>
                  <a:pt x="28867" y="55499"/>
                </a:lnTo>
                <a:lnTo>
                  <a:pt x="28181" y="56362"/>
                </a:lnTo>
                <a:lnTo>
                  <a:pt x="30251" y="58267"/>
                </a:lnTo>
                <a:lnTo>
                  <a:pt x="31991" y="55333"/>
                </a:lnTo>
                <a:close/>
              </a:path>
              <a:path w="67309" h="58420">
                <a:moveTo>
                  <a:pt x="33883" y="43573"/>
                </a:moveTo>
                <a:lnTo>
                  <a:pt x="30251" y="42532"/>
                </a:lnTo>
                <a:lnTo>
                  <a:pt x="27838" y="44437"/>
                </a:lnTo>
                <a:lnTo>
                  <a:pt x="26454" y="44615"/>
                </a:lnTo>
                <a:lnTo>
                  <a:pt x="24726" y="42532"/>
                </a:lnTo>
                <a:lnTo>
                  <a:pt x="23863" y="44615"/>
                </a:lnTo>
                <a:lnTo>
                  <a:pt x="23342" y="48069"/>
                </a:lnTo>
                <a:lnTo>
                  <a:pt x="33020" y="54635"/>
                </a:lnTo>
                <a:lnTo>
                  <a:pt x="32854" y="47383"/>
                </a:lnTo>
                <a:lnTo>
                  <a:pt x="33883" y="43573"/>
                </a:lnTo>
                <a:close/>
              </a:path>
              <a:path w="67309" h="58420">
                <a:moveTo>
                  <a:pt x="36220" y="14008"/>
                </a:moveTo>
                <a:lnTo>
                  <a:pt x="35814" y="7048"/>
                </a:lnTo>
                <a:lnTo>
                  <a:pt x="34747" y="2425"/>
                </a:lnTo>
                <a:lnTo>
                  <a:pt x="32499" y="0"/>
                </a:lnTo>
                <a:lnTo>
                  <a:pt x="24549" y="3111"/>
                </a:lnTo>
                <a:lnTo>
                  <a:pt x="27660" y="7785"/>
                </a:lnTo>
                <a:lnTo>
                  <a:pt x="24028" y="13322"/>
                </a:lnTo>
                <a:lnTo>
                  <a:pt x="23164" y="19202"/>
                </a:lnTo>
                <a:lnTo>
                  <a:pt x="30949" y="21450"/>
                </a:lnTo>
                <a:lnTo>
                  <a:pt x="34950" y="19926"/>
                </a:lnTo>
                <a:lnTo>
                  <a:pt x="36220" y="14008"/>
                </a:lnTo>
                <a:close/>
              </a:path>
              <a:path w="67309" h="58420">
                <a:moveTo>
                  <a:pt x="40462" y="23863"/>
                </a:moveTo>
                <a:lnTo>
                  <a:pt x="39598" y="22999"/>
                </a:lnTo>
                <a:lnTo>
                  <a:pt x="38379" y="22656"/>
                </a:lnTo>
                <a:lnTo>
                  <a:pt x="38214" y="23025"/>
                </a:lnTo>
                <a:lnTo>
                  <a:pt x="36652" y="22136"/>
                </a:lnTo>
                <a:lnTo>
                  <a:pt x="34239" y="21272"/>
                </a:lnTo>
                <a:lnTo>
                  <a:pt x="31470" y="24384"/>
                </a:lnTo>
                <a:lnTo>
                  <a:pt x="34239" y="25590"/>
                </a:lnTo>
                <a:lnTo>
                  <a:pt x="36652" y="26454"/>
                </a:lnTo>
                <a:lnTo>
                  <a:pt x="38074" y="25031"/>
                </a:lnTo>
                <a:lnTo>
                  <a:pt x="38557" y="25425"/>
                </a:lnTo>
                <a:lnTo>
                  <a:pt x="39763" y="25590"/>
                </a:lnTo>
                <a:lnTo>
                  <a:pt x="40462" y="23863"/>
                </a:lnTo>
                <a:close/>
              </a:path>
              <a:path w="67309" h="58420">
                <a:moveTo>
                  <a:pt x="55676" y="48069"/>
                </a:moveTo>
                <a:lnTo>
                  <a:pt x="51866" y="36309"/>
                </a:lnTo>
                <a:lnTo>
                  <a:pt x="48069" y="39941"/>
                </a:lnTo>
                <a:lnTo>
                  <a:pt x="47548" y="39420"/>
                </a:lnTo>
                <a:lnTo>
                  <a:pt x="47205" y="38900"/>
                </a:lnTo>
                <a:lnTo>
                  <a:pt x="46507" y="39077"/>
                </a:lnTo>
                <a:lnTo>
                  <a:pt x="45986" y="39077"/>
                </a:lnTo>
                <a:lnTo>
                  <a:pt x="45821" y="39598"/>
                </a:lnTo>
                <a:lnTo>
                  <a:pt x="45466" y="39941"/>
                </a:lnTo>
                <a:lnTo>
                  <a:pt x="47205" y="40982"/>
                </a:lnTo>
                <a:lnTo>
                  <a:pt x="45986" y="44780"/>
                </a:lnTo>
                <a:lnTo>
                  <a:pt x="47028" y="45999"/>
                </a:lnTo>
                <a:lnTo>
                  <a:pt x="50317" y="46507"/>
                </a:lnTo>
                <a:lnTo>
                  <a:pt x="55676" y="48069"/>
                </a:lnTo>
                <a:close/>
              </a:path>
              <a:path w="67309" h="58420">
                <a:moveTo>
                  <a:pt x="66738" y="44272"/>
                </a:moveTo>
                <a:lnTo>
                  <a:pt x="65735" y="39103"/>
                </a:lnTo>
                <a:lnTo>
                  <a:pt x="61544" y="33096"/>
                </a:lnTo>
                <a:lnTo>
                  <a:pt x="57886" y="30289"/>
                </a:lnTo>
                <a:lnTo>
                  <a:pt x="58432" y="34759"/>
                </a:lnTo>
                <a:lnTo>
                  <a:pt x="58788" y="35445"/>
                </a:lnTo>
                <a:lnTo>
                  <a:pt x="59296" y="35966"/>
                </a:lnTo>
                <a:lnTo>
                  <a:pt x="58610" y="37172"/>
                </a:lnTo>
                <a:lnTo>
                  <a:pt x="54114" y="42189"/>
                </a:lnTo>
                <a:lnTo>
                  <a:pt x="62242" y="48069"/>
                </a:lnTo>
                <a:lnTo>
                  <a:pt x="66738" y="4427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575104" y="3890365"/>
            <a:ext cx="45085" cy="13970"/>
          </a:xfrm>
          <a:custGeom>
            <a:avLst/>
            <a:gdLst/>
            <a:ahLst/>
            <a:cxnLst/>
            <a:rect l="l" t="t" r="r" b="b"/>
            <a:pathLst>
              <a:path w="45084" h="13970">
                <a:moveTo>
                  <a:pt x="6388" y="10845"/>
                </a:moveTo>
                <a:lnTo>
                  <a:pt x="4838" y="8775"/>
                </a:lnTo>
                <a:lnTo>
                  <a:pt x="863" y="6692"/>
                </a:lnTo>
                <a:lnTo>
                  <a:pt x="0" y="11023"/>
                </a:lnTo>
                <a:lnTo>
                  <a:pt x="1727" y="12915"/>
                </a:lnTo>
                <a:lnTo>
                  <a:pt x="4660" y="13436"/>
                </a:lnTo>
                <a:lnTo>
                  <a:pt x="6388" y="10845"/>
                </a:lnTo>
                <a:close/>
              </a:path>
              <a:path w="45084" h="13970">
                <a:moveTo>
                  <a:pt x="44602" y="7213"/>
                </a:moveTo>
                <a:lnTo>
                  <a:pt x="42710" y="393"/>
                </a:lnTo>
                <a:lnTo>
                  <a:pt x="40386" y="0"/>
                </a:lnTo>
                <a:lnTo>
                  <a:pt x="39903" y="3416"/>
                </a:lnTo>
                <a:lnTo>
                  <a:pt x="43561" y="8077"/>
                </a:lnTo>
                <a:lnTo>
                  <a:pt x="43903" y="7734"/>
                </a:lnTo>
                <a:lnTo>
                  <a:pt x="44602" y="7391"/>
                </a:lnTo>
                <a:lnTo>
                  <a:pt x="44602" y="721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511999" y="3792627"/>
            <a:ext cx="13970" cy="10795"/>
          </a:xfrm>
          <a:custGeom>
            <a:avLst/>
            <a:gdLst/>
            <a:ahLst/>
            <a:cxnLst/>
            <a:rect l="l" t="t" r="r" b="b"/>
            <a:pathLst>
              <a:path w="13969" h="10795">
                <a:moveTo>
                  <a:pt x="172" y="10200"/>
                </a:moveTo>
                <a:lnTo>
                  <a:pt x="8644" y="10027"/>
                </a:lnTo>
                <a:lnTo>
                  <a:pt x="13485" y="8298"/>
                </a:lnTo>
                <a:lnTo>
                  <a:pt x="11756" y="345"/>
                </a:lnTo>
                <a:lnTo>
                  <a:pt x="7261" y="0"/>
                </a:lnTo>
                <a:lnTo>
                  <a:pt x="0" y="2939"/>
                </a:lnTo>
                <a:lnTo>
                  <a:pt x="172" y="1020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538960" y="3813644"/>
            <a:ext cx="60960" cy="103505"/>
          </a:xfrm>
          <a:custGeom>
            <a:avLst/>
            <a:gdLst/>
            <a:ahLst/>
            <a:cxnLst/>
            <a:rect l="l" t="t" r="r" b="b"/>
            <a:pathLst>
              <a:path w="60959" h="103504">
                <a:moveTo>
                  <a:pt x="3467" y="17195"/>
                </a:moveTo>
                <a:lnTo>
                  <a:pt x="520" y="15290"/>
                </a:lnTo>
                <a:lnTo>
                  <a:pt x="0" y="16852"/>
                </a:lnTo>
                <a:lnTo>
                  <a:pt x="698" y="18580"/>
                </a:lnTo>
                <a:lnTo>
                  <a:pt x="2425" y="18059"/>
                </a:lnTo>
                <a:lnTo>
                  <a:pt x="3467" y="17195"/>
                </a:lnTo>
                <a:close/>
              </a:path>
              <a:path w="60959" h="103504">
                <a:moveTo>
                  <a:pt x="7607" y="18059"/>
                </a:moveTo>
                <a:lnTo>
                  <a:pt x="7442" y="17538"/>
                </a:lnTo>
                <a:lnTo>
                  <a:pt x="7086" y="17030"/>
                </a:lnTo>
                <a:lnTo>
                  <a:pt x="4152" y="18402"/>
                </a:lnTo>
                <a:lnTo>
                  <a:pt x="5194" y="19621"/>
                </a:lnTo>
                <a:lnTo>
                  <a:pt x="6223" y="19786"/>
                </a:lnTo>
                <a:lnTo>
                  <a:pt x="7264" y="20142"/>
                </a:lnTo>
                <a:lnTo>
                  <a:pt x="7442" y="18580"/>
                </a:lnTo>
                <a:lnTo>
                  <a:pt x="7607" y="18059"/>
                </a:lnTo>
                <a:close/>
              </a:path>
              <a:path w="60959" h="103504">
                <a:moveTo>
                  <a:pt x="12446" y="3708"/>
                </a:moveTo>
                <a:lnTo>
                  <a:pt x="9740" y="0"/>
                </a:lnTo>
                <a:lnTo>
                  <a:pt x="8623" y="990"/>
                </a:lnTo>
                <a:lnTo>
                  <a:pt x="7620" y="3467"/>
                </a:lnTo>
                <a:lnTo>
                  <a:pt x="5194" y="4229"/>
                </a:lnTo>
                <a:lnTo>
                  <a:pt x="3289" y="4064"/>
                </a:lnTo>
                <a:lnTo>
                  <a:pt x="4152" y="7861"/>
                </a:lnTo>
                <a:lnTo>
                  <a:pt x="5359" y="8724"/>
                </a:lnTo>
                <a:lnTo>
                  <a:pt x="8305" y="9588"/>
                </a:lnTo>
                <a:lnTo>
                  <a:pt x="9512" y="4406"/>
                </a:lnTo>
                <a:lnTo>
                  <a:pt x="12446" y="3708"/>
                </a:lnTo>
                <a:close/>
              </a:path>
              <a:path w="60959" h="103504">
                <a:moveTo>
                  <a:pt x="37350" y="92583"/>
                </a:moveTo>
                <a:lnTo>
                  <a:pt x="36309" y="89979"/>
                </a:lnTo>
                <a:lnTo>
                  <a:pt x="36830" y="89471"/>
                </a:lnTo>
                <a:lnTo>
                  <a:pt x="36169" y="84645"/>
                </a:lnTo>
                <a:lnTo>
                  <a:pt x="33477" y="86004"/>
                </a:lnTo>
                <a:lnTo>
                  <a:pt x="29654" y="89712"/>
                </a:lnTo>
                <a:lnTo>
                  <a:pt x="25590" y="91884"/>
                </a:lnTo>
                <a:lnTo>
                  <a:pt x="22136" y="92583"/>
                </a:lnTo>
                <a:lnTo>
                  <a:pt x="24549" y="95351"/>
                </a:lnTo>
                <a:lnTo>
                  <a:pt x="24726" y="96723"/>
                </a:lnTo>
                <a:lnTo>
                  <a:pt x="28016" y="103124"/>
                </a:lnTo>
                <a:lnTo>
                  <a:pt x="32512" y="93103"/>
                </a:lnTo>
                <a:lnTo>
                  <a:pt x="34759" y="92062"/>
                </a:lnTo>
                <a:lnTo>
                  <a:pt x="37350" y="92583"/>
                </a:lnTo>
                <a:close/>
              </a:path>
              <a:path w="60959" h="103504">
                <a:moveTo>
                  <a:pt x="51866" y="86702"/>
                </a:moveTo>
                <a:lnTo>
                  <a:pt x="50914" y="82232"/>
                </a:lnTo>
                <a:lnTo>
                  <a:pt x="48006" y="82029"/>
                </a:lnTo>
                <a:lnTo>
                  <a:pt x="46545" y="84556"/>
                </a:lnTo>
                <a:lnTo>
                  <a:pt x="49974" y="88252"/>
                </a:lnTo>
                <a:lnTo>
                  <a:pt x="51358" y="88773"/>
                </a:lnTo>
                <a:lnTo>
                  <a:pt x="51523" y="87744"/>
                </a:lnTo>
                <a:lnTo>
                  <a:pt x="51866" y="86702"/>
                </a:lnTo>
                <a:close/>
              </a:path>
              <a:path w="60959" h="103504">
                <a:moveTo>
                  <a:pt x="60337" y="67678"/>
                </a:moveTo>
                <a:lnTo>
                  <a:pt x="57404" y="62153"/>
                </a:lnTo>
                <a:lnTo>
                  <a:pt x="55499" y="60934"/>
                </a:lnTo>
                <a:lnTo>
                  <a:pt x="51866" y="63703"/>
                </a:lnTo>
                <a:lnTo>
                  <a:pt x="52222" y="66128"/>
                </a:lnTo>
                <a:lnTo>
                  <a:pt x="55841" y="69062"/>
                </a:lnTo>
                <a:lnTo>
                  <a:pt x="60337" y="6767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523237" y="396811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345" y="1210"/>
                </a:moveTo>
                <a:lnTo>
                  <a:pt x="864" y="864"/>
                </a:lnTo>
                <a:lnTo>
                  <a:pt x="1556" y="691"/>
                </a:lnTo>
                <a:lnTo>
                  <a:pt x="1210" y="345"/>
                </a:lnTo>
                <a:lnTo>
                  <a:pt x="1037" y="0"/>
                </a:lnTo>
                <a:lnTo>
                  <a:pt x="0" y="345"/>
                </a:lnTo>
                <a:lnTo>
                  <a:pt x="345" y="12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98687" y="3814411"/>
            <a:ext cx="40005" cy="31115"/>
          </a:xfrm>
          <a:custGeom>
            <a:avLst/>
            <a:gdLst/>
            <a:ahLst/>
            <a:cxnLst/>
            <a:rect l="l" t="t" r="r" b="b"/>
            <a:pathLst>
              <a:path w="40005" h="31114">
                <a:moveTo>
                  <a:pt x="4408" y="8990"/>
                </a:moveTo>
                <a:lnTo>
                  <a:pt x="16770" y="8990"/>
                </a:lnTo>
                <a:lnTo>
                  <a:pt x="18377" y="8817"/>
                </a:lnTo>
                <a:lnTo>
                  <a:pt x="17116" y="8817"/>
                </a:lnTo>
                <a:lnTo>
                  <a:pt x="17166" y="8069"/>
                </a:lnTo>
                <a:lnTo>
                  <a:pt x="17289" y="6224"/>
                </a:lnTo>
                <a:lnTo>
                  <a:pt x="15560" y="3803"/>
                </a:lnTo>
                <a:lnTo>
                  <a:pt x="13312" y="3630"/>
                </a:lnTo>
                <a:lnTo>
                  <a:pt x="11583" y="864"/>
                </a:lnTo>
                <a:lnTo>
                  <a:pt x="10027" y="0"/>
                </a:lnTo>
                <a:lnTo>
                  <a:pt x="6223" y="1729"/>
                </a:lnTo>
                <a:lnTo>
                  <a:pt x="4840" y="5705"/>
                </a:lnTo>
                <a:lnTo>
                  <a:pt x="5853" y="8069"/>
                </a:lnTo>
                <a:lnTo>
                  <a:pt x="4408" y="8990"/>
                </a:lnTo>
                <a:close/>
              </a:path>
              <a:path w="40005" h="31114">
                <a:moveTo>
                  <a:pt x="22819" y="16943"/>
                </a:moveTo>
                <a:lnTo>
                  <a:pt x="29564" y="16943"/>
                </a:lnTo>
                <a:lnTo>
                  <a:pt x="26252" y="13488"/>
                </a:lnTo>
                <a:lnTo>
                  <a:pt x="26668" y="10049"/>
                </a:lnTo>
                <a:lnTo>
                  <a:pt x="25333" y="8069"/>
                </a:lnTo>
                <a:lnTo>
                  <a:pt x="18377" y="8817"/>
                </a:lnTo>
                <a:lnTo>
                  <a:pt x="16943" y="8817"/>
                </a:lnTo>
                <a:lnTo>
                  <a:pt x="16943" y="8990"/>
                </a:lnTo>
                <a:lnTo>
                  <a:pt x="4408" y="8990"/>
                </a:lnTo>
                <a:lnTo>
                  <a:pt x="0" y="11583"/>
                </a:lnTo>
                <a:lnTo>
                  <a:pt x="2477" y="14242"/>
                </a:lnTo>
                <a:lnTo>
                  <a:pt x="22192" y="14242"/>
                </a:lnTo>
                <a:lnTo>
                  <a:pt x="22819" y="16943"/>
                </a:lnTo>
                <a:close/>
              </a:path>
              <a:path w="40005" h="31114">
                <a:moveTo>
                  <a:pt x="16770" y="8990"/>
                </a:moveTo>
                <a:lnTo>
                  <a:pt x="16943" y="8990"/>
                </a:lnTo>
                <a:lnTo>
                  <a:pt x="16943" y="8817"/>
                </a:lnTo>
                <a:lnTo>
                  <a:pt x="18377" y="8817"/>
                </a:lnTo>
                <a:lnTo>
                  <a:pt x="16770" y="8990"/>
                </a:lnTo>
                <a:close/>
              </a:path>
              <a:path w="40005" h="31114">
                <a:moveTo>
                  <a:pt x="32503" y="30602"/>
                </a:moveTo>
                <a:lnTo>
                  <a:pt x="34405" y="25242"/>
                </a:lnTo>
                <a:lnTo>
                  <a:pt x="39411" y="19691"/>
                </a:lnTo>
                <a:lnTo>
                  <a:pt x="35550" y="12470"/>
                </a:lnTo>
                <a:lnTo>
                  <a:pt x="29907" y="9560"/>
                </a:lnTo>
                <a:lnTo>
                  <a:pt x="29813" y="11583"/>
                </a:lnTo>
                <a:lnTo>
                  <a:pt x="29689" y="14242"/>
                </a:lnTo>
                <a:lnTo>
                  <a:pt x="29564" y="16943"/>
                </a:lnTo>
                <a:lnTo>
                  <a:pt x="22819" y="16943"/>
                </a:lnTo>
                <a:lnTo>
                  <a:pt x="23099" y="18153"/>
                </a:lnTo>
                <a:lnTo>
                  <a:pt x="27489" y="18153"/>
                </a:lnTo>
                <a:lnTo>
                  <a:pt x="28354" y="22303"/>
                </a:lnTo>
                <a:lnTo>
                  <a:pt x="29910" y="24723"/>
                </a:lnTo>
                <a:lnTo>
                  <a:pt x="32503" y="30602"/>
                </a:lnTo>
                <a:close/>
              </a:path>
              <a:path w="40005" h="31114">
                <a:moveTo>
                  <a:pt x="15730" y="15568"/>
                </a:moveTo>
                <a:lnTo>
                  <a:pt x="19471" y="14242"/>
                </a:lnTo>
                <a:lnTo>
                  <a:pt x="2477" y="14242"/>
                </a:lnTo>
                <a:lnTo>
                  <a:pt x="3061" y="14869"/>
                </a:lnTo>
                <a:lnTo>
                  <a:pt x="11583" y="14869"/>
                </a:lnTo>
                <a:lnTo>
                  <a:pt x="15730" y="15568"/>
                </a:lnTo>
                <a:close/>
              </a:path>
              <a:path w="40005" h="31114">
                <a:moveTo>
                  <a:pt x="7088" y="19191"/>
                </a:moveTo>
                <a:lnTo>
                  <a:pt x="11583" y="14869"/>
                </a:lnTo>
                <a:lnTo>
                  <a:pt x="3061" y="14869"/>
                </a:lnTo>
                <a:lnTo>
                  <a:pt x="7088" y="19191"/>
                </a:lnTo>
                <a:close/>
              </a:path>
              <a:path w="40005" h="31114">
                <a:moveTo>
                  <a:pt x="23513" y="23513"/>
                </a:moveTo>
                <a:lnTo>
                  <a:pt x="27489" y="18153"/>
                </a:lnTo>
                <a:lnTo>
                  <a:pt x="23099" y="18153"/>
                </a:lnTo>
                <a:lnTo>
                  <a:pt x="23340" y="19191"/>
                </a:lnTo>
                <a:lnTo>
                  <a:pt x="23464" y="22303"/>
                </a:lnTo>
                <a:lnTo>
                  <a:pt x="23513" y="2351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88313" y="3635641"/>
            <a:ext cx="6350" cy="13335"/>
          </a:xfrm>
          <a:custGeom>
            <a:avLst/>
            <a:gdLst/>
            <a:ahLst/>
            <a:cxnLst/>
            <a:rect l="l" t="t" r="r" b="b"/>
            <a:pathLst>
              <a:path w="6350" h="13335">
                <a:moveTo>
                  <a:pt x="4140" y="8648"/>
                </a:moveTo>
                <a:lnTo>
                  <a:pt x="685" y="9169"/>
                </a:lnTo>
                <a:lnTo>
                  <a:pt x="508" y="9169"/>
                </a:lnTo>
                <a:lnTo>
                  <a:pt x="165" y="9855"/>
                </a:lnTo>
                <a:lnTo>
                  <a:pt x="0" y="10033"/>
                </a:lnTo>
                <a:lnTo>
                  <a:pt x="1727" y="12801"/>
                </a:lnTo>
                <a:lnTo>
                  <a:pt x="4140" y="8648"/>
                </a:lnTo>
                <a:close/>
              </a:path>
              <a:path w="6350" h="13335">
                <a:moveTo>
                  <a:pt x="6045" y="1562"/>
                </a:moveTo>
                <a:lnTo>
                  <a:pt x="4495" y="0"/>
                </a:lnTo>
                <a:lnTo>
                  <a:pt x="3111" y="0"/>
                </a:lnTo>
                <a:lnTo>
                  <a:pt x="2933" y="1562"/>
                </a:lnTo>
                <a:lnTo>
                  <a:pt x="2070" y="2247"/>
                </a:lnTo>
                <a:lnTo>
                  <a:pt x="3975" y="4330"/>
                </a:lnTo>
                <a:lnTo>
                  <a:pt x="6045" y="156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569745" y="3873194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69" h="14604">
                <a:moveTo>
                  <a:pt x="8990" y="14350"/>
                </a:moveTo>
                <a:lnTo>
                  <a:pt x="9854" y="9682"/>
                </a:lnTo>
                <a:lnTo>
                  <a:pt x="8990" y="6742"/>
                </a:lnTo>
                <a:lnTo>
                  <a:pt x="13658" y="5359"/>
                </a:lnTo>
                <a:lnTo>
                  <a:pt x="10719" y="3112"/>
                </a:lnTo>
                <a:lnTo>
                  <a:pt x="8817" y="0"/>
                </a:lnTo>
                <a:lnTo>
                  <a:pt x="5532" y="4149"/>
                </a:lnTo>
                <a:lnTo>
                  <a:pt x="4840" y="6051"/>
                </a:lnTo>
                <a:lnTo>
                  <a:pt x="0" y="10373"/>
                </a:lnTo>
                <a:lnTo>
                  <a:pt x="8990" y="1435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52753" y="3609542"/>
            <a:ext cx="56515" cy="54610"/>
          </a:xfrm>
          <a:custGeom>
            <a:avLst/>
            <a:gdLst/>
            <a:ahLst/>
            <a:cxnLst/>
            <a:rect l="l" t="t" r="r" b="b"/>
            <a:pathLst>
              <a:path w="56515" h="54610">
                <a:moveTo>
                  <a:pt x="4368" y="40754"/>
                </a:moveTo>
                <a:lnTo>
                  <a:pt x="4254" y="37515"/>
                </a:lnTo>
                <a:lnTo>
                  <a:pt x="1930" y="33845"/>
                </a:lnTo>
                <a:lnTo>
                  <a:pt x="50" y="35140"/>
                </a:lnTo>
                <a:lnTo>
                  <a:pt x="0" y="38442"/>
                </a:lnTo>
                <a:lnTo>
                  <a:pt x="3225" y="40805"/>
                </a:lnTo>
                <a:lnTo>
                  <a:pt x="4368" y="40754"/>
                </a:lnTo>
                <a:close/>
              </a:path>
              <a:path w="56515" h="54610">
                <a:moveTo>
                  <a:pt x="20510" y="51003"/>
                </a:moveTo>
                <a:lnTo>
                  <a:pt x="16535" y="41833"/>
                </a:lnTo>
                <a:lnTo>
                  <a:pt x="15328" y="34404"/>
                </a:lnTo>
                <a:lnTo>
                  <a:pt x="6972" y="40640"/>
                </a:lnTo>
                <a:lnTo>
                  <a:pt x="4432" y="45466"/>
                </a:lnTo>
                <a:lnTo>
                  <a:pt x="5295" y="47371"/>
                </a:lnTo>
                <a:lnTo>
                  <a:pt x="9448" y="51866"/>
                </a:lnTo>
                <a:lnTo>
                  <a:pt x="20510" y="51003"/>
                </a:lnTo>
                <a:close/>
              </a:path>
              <a:path w="56515" h="54610">
                <a:moveTo>
                  <a:pt x="22923" y="32461"/>
                </a:moveTo>
                <a:lnTo>
                  <a:pt x="21767" y="29362"/>
                </a:lnTo>
                <a:lnTo>
                  <a:pt x="18986" y="28194"/>
                </a:lnTo>
                <a:lnTo>
                  <a:pt x="16357" y="31470"/>
                </a:lnTo>
                <a:lnTo>
                  <a:pt x="16192" y="33197"/>
                </a:lnTo>
                <a:lnTo>
                  <a:pt x="18262" y="34747"/>
                </a:lnTo>
                <a:lnTo>
                  <a:pt x="20688" y="34925"/>
                </a:lnTo>
                <a:lnTo>
                  <a:pt x="22923" y="32461"/>
                </a:lnTo>
                <a:close/>
              </a:path>
              <a:path w="56515" h="54610">
                <a:moveTo>
                  <a:pt x="28816" y="12788"/>
                </a:moveTo>
                <a:lnTo>
                  <a:pt x="27076" y="12623"/>
                </a:lnTo>
                <a:lnTo>
                  <a:pt x="27254" y="14516"/>
                </a:lnTo>
                <a:lnTo>
                  <a:pt x="27076" y="16256"/>
                </a:lnTo>
                <a:lnTo>
                  <a:pt x="28816" y="16421"/>
                </a:lnTo>
                <a:lnTo>
                  <a:pt x="28816" y="14516"/>
                </a:lnTo>
                <a:lnTo>
                  <a:pt x="28816" y="12788"/>
                </a:lnTo>
                <a:close/>
              </a:path>
              <a:path w="56515" h="54610">
                <a:moveTo>
                  <a:pt x="32448" y="10896"/>
                </a:moveTo>
                <a:lnTo>
                  <a:pt x="31750" y="5016"/>
                </a:lnTo>
                <a:lnTo>
                  <a:pt x="31407" y="0"/>
                </a:lnTo>
                <a:lnTo>
                  <a:pt x="21209" y="1206"/>
                </a:lnTo>
                <a:lnTo>
                  <a:pt x="22237" y="6908"/>
                </a:lnTo>
                <a:lnTo>
                  <a:pt x="22072" y="9156"/>
                </a:lnTo>
                <a:lnTo>
                  <a:pt x="22936" y="10375"/>
                </a:lnTo>
                <a:lnTo>
                  <a:pt x="24320" y="11404"/>
                </a:lnTo>
                <a:lnTo>
                  <a:pt x="27432" y="9512"/>
                </a:lnTo>
                <a:lnTo>
                  <a:pt x="32448" y="10896"/>
                </a:lnTo>
                <a:close/>
              </a:path>
              <a:path w="56515" h="54610">
                <a:moveTo>
                  <a:pt x="55956" y="45986"/>
                </a:moveTo>
                <a:lnTo>
                  <a:pt x="51638" y="37515"/>
                </a:lnTo>
                <a:lnTo>
                  <a:pt x="46964" y="36995"/>
                </a:lnTo>
                <a:lnTo>
                  <a:pt x="41427" y="36309"/>
                </a:lnTo>
                <a:lnTo>
                  <a:pt x="45415" y="43916"/>
                </a:lnTo>
                <a:lnTo>
                  <a:pt x="41262" y="44081"/>
                </a:lnTo>
                <a:lnTo>
                  <a:pt x="37071" y="46139"/>
                </a:lnTo>
                <a:lnTo>
                  <a:pt x="36182" y="50482"/>
                </a:lnTo>
                <a:lnTo>
                  <a:pt x="38557" y="54051"/>
                </a:lnTo>
                <a:lnTo>
                  <a:pt x="44196" y="53771"/>
                </a:lnTo>
                <a:lnTo>
                  <a:pt x="45923" y="53416"/>
                </a:lnTo>
                <a:lnTo>
                  <a:pt x="47828" y="51346"/>
                </a:lnTo>
                <a:lnTo>
                  <a:pt x="46786" y="49961"/>
                </a:lnTo>
                <a:lnTo>
                  <a:pt x="44196" y="46329"/>
                </a:lnTo>
                <a:lnTo>
                  <a:pt x="46786" y="47193"/>
                </a:lnTo>
                <a:lnTo>
                  <a:pt x="48526" y="46850"/>
                </a:lnTo>
                <a:lnTo>
                  <a:pt x="55956" y="4598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518631" y="3804511"/>
            <a:ext cx="7620" cy="8255"/>
          </a:xfrm>
          <a:custGeom>
            <a:avLst/>
            <a:gdLst/>
            <a:ahLst/>
            <a:cxnLst/>
            <a:rect l="l" t="t" r="r" b="b"/>
            <a:pathLst>
              <a:path w="7619" h="8254">
                <a:moveTo>
                  <a:pt x="4087" y="7998"/>
                </a:moveTo>
                <a:lnTo>
                  <a:pt x="5124" y="7826"/>
                </a:lnTo>
                <a:lnTo>
                  <a:pt x="7199" y="4541"/>
                </a:lnTo>
                <a:lnTo>
                  <a:pt x="7026" y="3503"/>
                </a:lnTo>
                <a:lnTo>
                  <a:pt x="3625" y="0"/>
                </a:lnTo>
                <a:lnTo>
                  <a:pt x="564" y="1926"/>
                </a:lnTo>
                <a:lnTo>
                  <a:pt x="0" y="5764"/>
                </a:lnTo>
                <a:lnTo>
                  <a:pt x="4087" y="799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25740" y="3623550"/>
            <a:ext cx="64135" cy="56515"/>
          </a:xfrm>
          <a:custGeom>
            <a:avLst/>
            <a:gdLst/>
            <a:ahLst/>
            <a:cxnLst/>
            <a:rect l="l" t="t" r="r" b="b"/>
            <a:pathLst>
              <a:path w="64134" h="56514">
                <a:moveTo>
                  <a:pt x="29375" y="14516"/>
                </a:moveTo>
                <a:lnTo>
                  <a:pt x="26606" y="10883"/>
                </a:lnTo>
                <a:lnTo>
                  <a:pt x="21424" y="12966"/>
                </a:lnTo>
                <a:lnTo>
                  <a:pt x="19342" y="10883"/>
                </a:lnTo>
                <a:lnTo>
                  <a:pt x="19685" y="9855"/>
                </a:lnTo>
                <a:lnTo>
                  <a:pt x="18656" y="8978"/>
                </a:lnTo>
                <a:lnTo>
                  <a:pt x="17957" y="8293"/>
                </a:lnTo>
                <a:lnTo>
                  <a:pt x="18821" y="0"/>
                </a:lnTo>
                <a:lnTo>
                  <a:pt x="11734" y="5181"/>
                </a:lnTo>
                <a:lnTo>
                  <a:pt x="11734" y="7950"/>
                </a:lnTo>
                <a:lnTo>
                  <a:pt x="11569" y="9156"/>
                </a:lnTo>
                <a:lnTo>
                  <a:pt x="6375" y="4838"/>
                </a:lnTo>
                <a:lnTo>
                  <a:pt x="5511" y="10020"/>
                </a:lnTo>
                <a:lnTo>
                  <a:pt x="4648" y="11747"/>
                </a:lnTo>
                <a:lnTo>
                  <a:pt x="2451" y="17221"/>
                </a:lnTo>
                <a:lnTo>
                  <a:pt x="0" y="24218"/>
                </a:lnTo>
                <a:lnTo>
                  <a:pt x="50" y="29184"/>
                </a:lnTo>
                <a:lnTo>
                  <a:pt x="5334" y="28524"/>
                </a:lnTo>
                <a:lnTo>
                  <a:pt x="7416" y="30251"/>
                </a:lnTo>
                <a:lnTo>
                  <a:pt x="8102" y="30251"/>
                </a:lnTo>
                <a:lnTo>
                  <a:pt x="10350" y="29730"/>
                </a:lnTo>
                <a:lnTo>
                  <a:pt x="12941" y="25412"/>
                </a:lnTo>
                <a:lnTo>
                  <a:pt x="10007" y="23850"/>
                </a:lnTo>
                <a:lnTo>
                  <a:pt x="11569" y="22466"/>
                </a:lnTo>
                <a:lnTo>
                  <a:pt x="13639" y="21437"/>
                </a:lnTo>
                <a:lnTo>
                  <a:pt x="15544" y="21082"/>
                </a:lnTo>
                <a:lnTo>
                  <a:pt x="14312" y="24815"/>
                </a:lnTo>
                <a:lnTo>
                  <a:pt x="17373" y="26682"/>
                </a:lnTo>
                <a:lnTo>
                  <a:pt x="20866" y="25920"/>
                </a:lnTo>
                <a:lnTo>
                  <a:pt x="20904" y="21780"/>
                </a:lnTo>
                <a:lnTo>
                  <a:pt x="25565" y="22987"/>
                </a:lnTo>
                <a:lnTo>
                  <a:pt x="28854" y="18669"/>
                </a:lnTo>
                <a:lnTo>
                  <a:pt x="29375" y="14516"/>
                </a:lnTo>
                <a:close/>
              </a:path>
              <a:path w="64134" h="56514">
                <a:moveTo>
                  <a:pt x="35941" y="1892"/>
                </a:moveTo>
                <a:lnTo>
                  <a:pt x="35598" y="1727"/>
                </a:lnTo>
                <a:lnTo>
                  <a:pt x="35077" y="1206"/>
                </a:lnTo>
                <a:lnTo>
                  <a:pt x="34734" y="1206"/>
                </a:lnTo>
                <a:lnTo>
                  <a:pt x="34036" y="1371"/>
                </a:lnTo>
                <a:lnTo>
                  <a:pt x="33350" y="1892"/>
                </a:lnTo>
                <a:lnTo>
                  <a:pt x="33007" y="2070"/>
                </a:lnTo>
                <a:lnTo>
                  <a:pt x="33350" y="2247"/>
                </a:lnTo>
                <a:lnTo>
                  <a:pt x="33693" y="2590"/>
                </a:lnTo>
                <a:lnTo>
                  <a:pt x="34391" y="2933"/>
                </a:lnTo>
                <a:lnTo>
                  <a:pt x="34734" y="2590"/>
                </a:lnTo>
                <a:lnTo>
                  <a:pt x="35420" y="2247"/>
                </a:lnTo>
                <a:lnTo>
                  <a:pt x="35941" y="1892"/>
                </a:lnTo>
                <a:close/>
              </a:path>
              <a:path w="64134" h="56514">
                <a:moveTo>
                  <a:pt x="47358" y="49098"/>
                </a:moveTo>
                <a:lnTo>
                  <a:pt x="44411" y="43561"/>
                </a:lnTo>
                <a:lnTo>
                  <a:pt x="43205" y="49784"/>
                </a:lnTo>
                <a:lnTo>
                  <a:pt x="40259" y="47015"/>
                </a:lnTo>
                <a:lnTo>
                  <a:pt x="39052" y="45288"/>
                </a:lnTo>
                <a:lnTo>
                  <a:pt x="37503" y="43561"/>
                </a:lnTo>
                <a:lnTo>
                  <a:pt x="35077" y="43395"/>
                </a:lnTo>
                <a:lnTo>
                  <a:pt x="33870" y="39928"/>
                </a:lnTo>
                <a:lnTo>
                  <a:pt x="34213" y="34747"/>
                </a:lnTo>
                <a:lnTo>
                  <a:pt x="29718" y="35090"/>
                </a:lnTo>
                <a:lnTo>
                  <a:pt x="26784" y="33883"/>
                </a:lnTo>
                <a:lnTo>
                  <a:pt x="24536" y="36474"/>
                </a:lnTo>
                <a:lnTo>
                  <a:pt x="24701" y="39763"/>
                </a:lnTo>
                <a:lnTo>
                  <a:pt x="23660" y="38722"/>
                </a:lnTo>
                <a:lnTo>
                  <a:pt x="21247" y="46329"/>
                </a:lnTo>
                <a:lnTo>
                  <a:pt x="23152" y="47371"/>
                </a:lnTo>
                <a:lnTo>
                  <a:pt x="26085" y="50126"/>
                </a:lnTo>
                <a:lnTo>
                  <a:pt x="30238" y="42176"/>
                </a:lnTo>
                <a:lnTo>
                  <a:pt x="30581" y="49263"/>
                </a:lnTo>
                <a:lnTo>
                  <a:pt x="34048" y="53733"/>
                </a:lnTo>
                <a:lnTo>
                  <a:pt x="40843" y="56375"/>
                </a:lnTo>
                <a:lnTo>
                  <a:pt x="46697" y="55422"/>
                </a:lnTo>
                <a:lnTo>
                  <a:pt x="47358" y="49098"/>
                </a:lnTo>
                <a:close/>
              </a:path>
              <a:path w="64134" h="56514">
                <a:moveTo>
                  <a:pt x="63601" y="7607"/>
                </a:moveTo>
                <a:lnTo>
                  <a:pt x="59626" y="3276"/>
                </a:lnTo>
                <a:lnTo>
                  <a:pt x="58762" y="7607"/>
                </a:lnTo>
                <a:lnTo>
                  <a:pt x="59461" y="8978"/>
                </a:lnTo>
                <a:lnTo>
                  <a:pt x="63601" y="760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502317" y="3747675"/>
            <a:ext cx="30480" cy="24130"/>
          </a:xfrm>
          <a:custGeom>
            <a:avLst/>
            <a:gdLst/>
            <a:ahLst/>
            <a:cxnLst/>
            <a:rect l="l" t="t" r="r" b="b"/>
            <a:pathLst>
              <a:path w="30480" h="24129">
                <a:moveTo>
                  <a:pt x="22394" y="23891"/>
                </a:moveTo>
                <a:lnTo>
                  <a:pt x="26884" y="23124"/>
                </a:lnTo>
                <a:lnTo>
                  <a:pt x="30077" y="17624"/>
                </a:lnTo>
                <a:lnTo>
                  <a:pt x="25069" y="11929"/>
                </a:lnTo>
                <a:lnTo>
                  <a:pt x="25415" y="7434"/>
                </a:lnTo>
                <a:lnTo>
                  <a:pt x="19882" y="4322"/>
                </a:lnTo>
                <a:lnTo>
                  <a:pt x="16251" y="7088"/>
                </a:lnTo>
                <a:lnTo>
                  <a:pt x="15560" y="0"/>
                </a:lnTo>
                <a:lnTo>
                  <a:pt x="7607" y="3976"/>
                </a:lnTo>
                <a:lnTo>
                  <a:pt x="10719" y="9854"/>
                </a:lnTo>
                <a:lnTo>
                  <a:pt x="9854" y="10892"/>
                </a:lnTo>
                <a:lnTo>
                  <a:pt x="9336" y="12794"/>
                </a:lnTo>
                <a:lnTo>
                  <a:pt x="8125" y="14004"/>
                </a:lnTo>
                <a:lnTo>
                  <a:pt x="0" y="18499"/>
                </a:lnTo>
                <a:lnTo>
                  <a:pt x="12621" y="20920"/>
                </a:lnTo>
                <a:lnTo>
                  <a:pt x="14522" y="16424"/>
                </a:lnTo>
                <a:lnTo>
                  <a:pt x="18153" y="17807"/>
                </a:lnTo>
                <a:lnTo>
                  <a:pt x="20574" y="18672"/>
                </a:lnTo>
                <a:lnTo>
                  <a:pt x="23513" y="15387"/>
                </a:lnTo>
                <a:lnTo>
                  <a:pt x="22394" y="2389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80360" y="3861092"/>
            <a:ext cx="5080" cy="7620"/>
          </a:xfrm>
          <a:custGeom>
            <a:avLst/>
            <a:gdLst/>
            <a:ahLst/>
            <a:cxnLst/>
            <a:rect l="l" t="t" r="r" b="b"/>
            <a:pathLst>
              <a:path w="5080" h="7620">
                <a:moveTo>
                  <a:pt x="3803" y="7088"/>
                </a:moveTo>
                <a:lnTo>
                  <a:pt x="4322" y="3976"/>
                </a:lnTo>
                <a:lnTo>
                  <a:pt x="2420" y="3976"/>
                </a:lnTo>
                <a:lnTo>
                  <a:pt x="5013" y="2939"/>
                </a:lnTo>
                <a:lnTo>
                  <a:pt x="2074" y="0"/>
                </a:lnTo>
                <a:lnTo>
                  <a:pt x="345" y="1556"/>
                </a:lnTo>
                <a:lnTo>
                  <a:pt x="1555" y="3457"/>
                </a:lnTo>
                <a:lnTo>
                  <a:pt x="345" y="2766"/>
                </a:lnTo>
                <a:lnTo>
                  <a:pt x="0" y="5359"/>
                </a:lnTo>
                <a:lnTo>
                  <a:pt x="1037" y="6051"/>
                </a:lnTo>
                <a:lnTo>
                  <a:pt x="1383" y="6051"/>
                </a:lnTo>
                <a:lnTo>
                  <a:pt x="1728" y="6397"/>
                </a:lnTo>
                <a:lnTo>
                  <a:pt x="3803" y="708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500588" y="3676098"/>
            <a:ext cx="13970" cy="15240"/>
          </a:xfrm>
          <a:custGeom>
            <a:avLst/>
            <a:gdLst/>
            <a:ahLst/>
            <a:cxnLst/>
            <a:rect l="l" t="t" r="r" b="b"/>
            <a:pathLst>
              <a:path w="13969" h="15239">
                <a:moveTo>
                  <a:pt x="8414" y="14960"/>
                </a:moveTo>
                <a:lnTo>
                  <a:pt x="12815" y="12448"/>
                </a:lnTo>
                <a:lnTo>
                  <a:pt x="13488" y="6823"/>
                </a:lnTo>
                <a:lnTo>
                  <a:pt x="9509" y="518"/>
                </a:lnTo>
                <a:lnTo>
                  <a:pt x="6569" y="0"/>
                </a:lnTo>
                <a:lnTo>
                  <a:pt x="4668" y="5186"/>
                </a:lnTo>
                <a:lnTo>
                  <a:pt x="3976" y="8125"/>
                </a:lnTo>
                <a:lnTo>
                  <a:pt x="4149" y="10373"/>
                </a:lnTo>
                <a:lnTo>
                  <a:pt x="0" y="9336"/>
                </a:lnTo>
                <a:lnTo>
                  <a:pt x="1210" y="11929"/>
                </a:lnTo>
                <a:lnTo>
                  <a:pt x="8414" y="1496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86408" y="3803865"/>
            <a:ext cx="17780" cy="34925"/>
          </a:xfrm>
          <a:custGeom>
            <a:avLst/>
            <a:gdLst/>
            <a:ahLst/>
            <a:cxnLst/>
            <a:rect l="l" t="t" r="r" b="b"/>
            <a:pathLst>
              <a:path w="17780" h="34925">
                <a:moveTo>
                  <a:pt x="17284" y="7962"/>
                </a:moveTo>
                <a:lnTo>
                  <a:pt x="12103" y="7607"/>
                </a:lnTo>
                <a:lnTo>
                  <a:pt x="10414" y="6578"/>
                </a:lnTo>
                <a:lnTo>
                  <a:pt x="6045" y="0"/>
                </a:lnTo>
                <a:lnTo>
                  <a:pt x="3632" y="1905"/>
                </a:lnTo>
                <a:lnTo>
                  <a:pt x="3797" y="3124"/>
                </a:lnTo>
                <a:lnTo>
                  <a:pt x="4660" y="4495"/>
                </a:lnTo>
                <a:lnTo>
                  <a:pt x="5016" y="5194"/>
                </a:lnTo>
                <a:lnTo>
                  <a:pt x="8255" y="6108"/>
                </a:lnTo>
                <a:lnTo>
                  <a:pt x="7429" y="9169"/>
                </a:lnTo>
                <a:lnTo>
                  <a:pt x="5016" y="10375"/>
                </a:lnTo>
                <a:lnTo>
                  <a:pt x="0" y="9690"/>
                </a:lnTo>
                <a:lnTo>
                  <a:pt x="342" y="14351"/>
                </a:lnTo>
                <a:lnTo>
                  <a:pt x="0" y="17462"/>
                </a:lnTo>
                <a:lnTo>
                  <a:pt x="165" y="20751"/>
                </a:lnTo>
                <a:lnTo>
                  <a:pt x="5727" y="25184"/>
                </a:lnTo>
                <a:lnTo>
                  <a:pt x="3797" y="27673"/>
                </a:lnTo>
                <a:lnTo>
                  <a:pt x="3632" y="29565"/>
                </a:lnTo>
                <a:lnTo>
                  <a:pt x="4660" y="34417"/>
                </a:lnTo>
                <a:lnTo>
                  <a:pt x="11582" y="28879"/>
                </a:lnTo>
                <a:lnTo>
                  <a:pt x="7200" y="25488"/>
                </a:lnTo>
                <a:lnTo>
                  <a:pt x="9156" y="21272"/>
                </a:lnTo>
                <a:lnTo>
                  <a:pt x="11239" y="25425"/>
                </a:lnTo>
                <a:lnTo>
                  <a:pt x="16243" y="19888"/>
                </a:lnTo>
                <a:lnTo>
                  <a:pt x="13131" y="17297"/>
                </a:lnTo>
                <a:lnTo>
                  <a:pt x="16941" y="15392"/>
                </a:lnTo>
                <a:lnTo>
                  <a:pt x="17284" y="796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74076" y="3671086"/>
            <a:ext cx="48895" cy="37465"/>
          </a:xfrm>
          <a:custGeom>
            <a:avLst/>
            <a:gdLst/>
            <a:ahLst/>
            <a:cxnLst/>
            <a:rect l="l" t="t" r="r" b="b"/>
            <a:pathLst>
              <a:path w="48894" h="37464">
                <a:moveTo>
                  <a:pt x="28930" y="22656"/>
                </a:moveTo>
                <a:lnTo>
                  <a:pt x="21844" y="21958"/>
                </a:lnTo>
                <a:lnTo>
                  <a:pt x="22009" y="20574"/>
                </a:lnTo>
                <a:lnTo>
                  <a:pt x="21844" y="19189"/>
                </a:lnTo>
                <a:lnTo>
                  <a:pt x="21323" y="17983"/>
                </a:lnTo>
                <a:lnTo>
                  <a:pt x="20459" y="18846"/>
                </a:lnTo>
                <a:lnTo>
                  <a:pt x="18034" y="20053"/>
                </a:lnTo>
                <a:lnTo>
                  <a:pt x="19075" y="21615"/>
                </a:lnTo>
                <a:lnTo>
                  <a:pt x="16306" y="24206"/>
                </a:lnTo>
                <a:lnTo>
                  <a:pt x="16306" y="16941"/>
                </a:lnTo>
                <a:lnTo>
                  <a:pt x="12331" y="18326"/>
                </a:lnTo>
                <a:lnTo>
                  <a:pt x="11811" y="17297"/>
                </a:lnTo>
                <a:lnTo>
                  <a:pt x="11112" y="16776"/>
                </a:lnTo>
                <a:lnTo>
                  <a:pt x="10083" y="16776"/>
                </a:lnTo>
                <a:lnTo>
                  <a:pt x="8877" y="12801"/>
                </a:lnTo>
                <a:lnTo>
                  <a:pt x="11633" y="13487"/>
                </a:lnTo>
                <a:lnTo>
                  <a:pt x="14401" y="12801"/>
                </a:lnTo>
                <a:lnTo>
                  <a:pt x="18211" y="18326"/>
                </a:lnTo>
                <a:lnTo>
                  <a:pt x="22352" y="15913"/>
                </a:lnTo>
                <a:lnTo>
                  <a:pt x="20281" y="10210"/>
                </a:lnTo>
                <a:lnTo>
                  <a:pt x="25120" y="13144"/>
                </a:lnTo>
                <a:lnTo>
                  <a:pt x="25641" y="1562"/>
                </a:lnTo>
                <a:lnTo>
                  <a:pt x="17856" y="3111"/>
                </a:lnTo>
                <a:lnTo>
                  <a:pt x="15786" y="4673"/>
                </a:lnTo>
                <a:lnTo>
                  <a:pt x="12852" y="3289"/>
                </a:lnTo>
                <a:lnTo>
                  <a:pt x="13716" y="2082"/>
                </a:lnTo>
                <a:lnTo>
                  <a:pt x="13881" y="1384"/>
                </a:lnTo>
                <a:lnTo>
                  <a:pt x="12852" y="0"/>
                </a:lnTo>
                <a:lnTo>
                  <a:pt x="12331" y="1219"/>
                </a:lnTo>
                <a:lnTo>
                  <a:pt x="11633" y="2247"/>
                </a:lnTo>
                <a:lnTo>
                  <a:pt x="12496" y="3289"/>
                </a:lnTo>
                <a:lnTo>
                  <a:pt x="6540" y="5651"/>
                </a:lnTo>
                <a:lnTo>
                  <a:pt x="1524" y="12865"/>
                </a:lnTo>
                <a:lnTo>
                  <a:pt x="0" y="20040"/>
                </a:lnTo>
                <a:lnTo>
                  <a:pt x="4546" y="22301"/>
                </a:lnTo>
                <a:lnTo>
                  <a:pt x="7315" y="26797"/>
                </a:lnTo>
                <a:lnTo>
                  <a:pt x="9042" y="31292"/>
                </a:lnTo>
                <a:lnTo>
                  <a:pt x="15786" y="27317"/>
                </a:lnTo>
                <a:lnTo>
                  <a:pt x="16649" y="25412"/>
                </a:lnTo>
                <a:lnTo>
                  <a:pt x="21145" y="32512"/>
                </a:lnTo>
                <a:lnTo>
                  <a:pt x="21488" y="34759"/>
                </a:lnTo>
                <a:lnTo>
                  <a:pt x="21844" y="37350"/>
                </a:lnTo>
                <a:lnTo>
                  <a:pt x="28752" y="36309"/>
                </a:lnTo>
                <a:lnTo>
                  <a:pt x="27368" y="32512"/>
                </a:lnTo>
                <a:lnTo>
                  <a:pt x="24434" y="29565"/>
                </a:lnTo>
                <a:lnTo>
                  <a:pt x="28930" y="22656"/>
                </a:lnTo>
                <a:close/>
              </a:path>
              <a:path w="48894" h="37464">
                <a:moveTo>
                  <a:pt x="48806" y="20231"/>
                </a:moveTo>
                <a:lnTo>
                  <a:pt x="43967" y="19024"/>
                </a:lnTo>
                <a:lnTo>
                  <a:pt x="42926" y="19189"/>
                </a:lnTo>
                <a:lnTo>
                  <a:pt x="41376" y="18503"/>
                </a:lnTo>
                <a:lnTo>
                  <a:pt x="41033" y="20408"/>
                </a:lnTo>
                <a:lnTo>
                  <a:pt x="42240" y="27317"/>
                </a:lnTo>
                <a:lnTo>
                  <a:pt x="48806" y="2023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98866" y="3738295"/>
            <a:ext cx="39370" cy="29209"/>
          </a:xfrm>
          <a:custGeom>
            <a:avLst/>
            <a:gdLst/>
            <a:ahLst/>
            <a:cxnLst/>
            <a:rect l="l" t="t" r="r" b="b"/>
            <a:pathLst>
              <a:path w="39369" h="29210">
                <a:moveTo>
                  <a:pt x="11912" y="2984"/>
                </a:moveTo>
                <a:lnTo>
                  <a:pt x="8280" y="3340"/>
                </a:lnTo>
                <a:lnTo>
                  <a:pt x="5130" y="0"/>
                </a:lnTo>
                <a:lnTo>
                  <a:pt x="1612" y="1460"/>
                </a:lnTo>
                <a:lnTo>
                  <a:pt x="0" y="5397"/>
                </a:lnTo>
                <a:lnTo>
                  <a:pt x="2578" y="9563"/>
                </a:lnTo>
                <a:lnTo>
                  <a:pt x="4305" y="9042"/>
                </a:lnTo>
                <a:lnTo>
                  <a:pt x="7772" y="9906"/>
                </a:lnTo>
                <a:lnTo>
                  <a:pt x="7416" y="7137"/>
                </a:lnTo>
                <a:lnTo>
                  <a:pt x="10528" y="11455"/>
                </a:lnTo>
                <a:lnTo>
                  <a:pt x="11912" y="2984"/>
                </a:lnTo>
                <a:close/>
              </a:path>
              <a:path w="39369" h="29210">
                <a:moveTo>
                  <a:pt x="39230" y="28752"/>
                </a:moveTo>
                <a:lnTo>
                  <a:pt x="38887" y="27889"/>
                </a:lnTo>
                <a:lnTo>
                  <a:pt x="38366" y="28054"/>
                </a:lnTo>
                <a:lnTo>
                  <a:pt x="37680" y="28232"/>
                </a:lnTo>
                <a:lnTo>
                  <a:pt x="37680" y="28409"/>
                </a:lnTo>
                <a:lnTo>
                  <a:pt x="37846" y="28752"/>
                </a:lnTo>
                <a:lnTo>
                  <a:pt x="38201" y="28917"/>
                </a:lnTo>
                <a:lnTo>
                  <a:pt x="39230" y="2875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10335" y="3523957"/>
            <a:ext cx="73660" cy="90170"/>
          </a:xfrm>
          <a:custGeom>
            <a:avLst/>
            <a:gdLst/>
            <a:ahLst/>
            <a:cxnLst/>
            <a:rect l="l" t="t" r="r" b="b"/>
            <a:pathLst>
              <a:path w="73659" h="90170">
                <a:moveTo>
                  <a:pt x="14351" y="10896"/>
                </a:moveTo>
                <a:lnTo>
                  <a:pt x="13830" y="7785"/>
                </a:lnTo>
                <a:lnTo>
                  <a:pt x="8559" y="3467"/>
                </a:lnTo>
                <a:lnTo>
                  <a:pt x="8559" y="23037"/>
                </a:lnTo>
                <a:lnTo>
                  <a:pt x="6705" y="23647"/>
                </a:lnTo>
                <a:lnTo>
                  <a:pt x="7670" y="21221"/>
                </a:lnTo>
                <a:lnTo>
                  <a:pt x="8559" y="23037"/>
                </a:lnTo>
                <a:lnTo>
                  <a:pt x="8559" y="3467"/>
                </a:lnTo>
                <a:lnTo>
                  <a:pt x="8128" y="3111"/>
                </a:lnTo>
                <a:lnTo>
                  <a:pt x="3454" y="6400"/>
                </a:lnTo>
                <a:lnTo>
                  <a:pt x="4838" y="13487"/>
                </a:lnTo>
                <a:lnTo>
                  <a:pt x="0" y="13487"/>
                </a:lnTo>
                <a:lnTo>
                  <a:pt x="3009" y="18326"/>
                </a:lnTo>
                <a:lnTo>
                  <a:pt x="6388" y="23761"/>
                </a:lnTo>
                <a:lnTo>
                  <a:pt x="4495" y="24384"/>
                </a:lnTo>
                <a:lnTo>
                  <a:pt x="3898" y="21831"/>
                </a:lnTo>
                <a:lnTo>
                  <a:pt x="2222" y="23533"/>
                </a:lnTo>
                <a:lnTo>
                  <a:pt x="1549" y="26060"/>
                </a:lnTo>
                <a:lnTo>
                  <a:pt x="3975" y="25933"/>
                </a:lnTo>
                <a:lnTo>
                  <a:pt x="5524" y="31292"/>
                </a:lnTo>
                <a:lnTo>
                  <a:pt x="9677" y="22656"/>
                </a:lnTo>
                <a:lnTo>
                  <a:pt x="9448" y="22733"/>
                </a:lnTo>
                <a:lnTo>
                  <a:pt x="11760" y="19888"/>
                </a:lnTo>
                <a:lnTo>
                  <a:pt x="12446" y="19888"/>
                </a:lnTo>
                <a:lnTo>
                  <a:pt x="9512" y="17297"/>
                </a:lnTo>
                <a:lnTo>
                  <a:pt x="9855" y="16078"/>
                </a:lnTo>
                <a:lnTo>
                  <a:pt x="11760" y="15049"/>
                </a:lnTo>
                <a:lnTo>
                  <a:pt x="9677" y="14528"/>
                </a:lnTo>
                <a:lnTo>
                  <a:pt x="11760" y="12801"/>
                </a:lnTo>
                <a:lnTo>
                  <a:pt x="14351" y="10896"/>
                </a:lnTo>
                <a:close/>
              </a:path>
              <a:path w="73659" h="90170">
                <a:moveTo>
                  <a:pt x="47193" y="70713"/>
                </a:moveTo>
                <a:lnTo>
                  <a:pt x="47028" y="70891"/>
                </a:lnTo>
                <a:lnTo>
                  <a:pt x="46672" y="70713"/>
                </a:lnTo>
                <a:lnTo>
                  <a:pt x="46761" y="70891"/>
                </a:lnTo>
                <a:lnTo>
                  <a:pt x="46850" y="71056"/>
                </a:lnTo>
                <a:lnTo>
                  <a:pt x="47193" y="71056"/>
                </a:lnTo>
                <a:lnTo>
                  <a:pt x="47193" y="70713"/>
                </a:lnTo>
                <a:close/>
              </a:path>
              <a:path w="73659" h="90170">
                <a:moveTo>
                  <a:pt x="47891" y="27495"/>
                </a:moveTo>
                <a:lnTo>
                  <a:pt x="43053" y="18326"/>
                </a:lnTo>
                <a:lnTo>
                  <a:pt x="42062" y="20383"/>
                </a:lnTo>
                <a:lnTo>
                  <a:pt x="33197" y="15214"/>
                </a:lnTo>
                <a:lnTo>
                  <a:pt x="30772" y="16941"/>
                </a:lnTo>
                <a:lnTo>
                  <a:pt x="29667" y="15214"/>
                </a:lnTo>
                <a:lnTo>
                  <a:pt x="29565" y="15049"/>
                </a:lnTo>
                <a:lnTo>
                  <a:pt x="30022" y="12280"/>
                </a:lnTo>
                <a:lnTo>
                  <a:pt x="30086" y="11925"/>
                </a:lnTo>
                <a:lnTo>
                  <a:pt x="29387" y="9855"/>
                </a:lnTo>
                <a:lnTo>
                  <a:pt x="27838" y="8991"/>
                </a:lnTo>
                <a:lnTo>
                  <a:pt x="27838" y="8305"/>
                </a:lnTo>
                <a:lnTo>
                  <a:pt x="26974" y="8470"/>
                </a:lnTo>
                <a:lnTo>
                  <a:pt x="25019" y="6883"/>
                </a:lnTo>
                <a:lnTo>
                  <a:pt x="30086" y="863"/>
                </a:lnTo>
                <a:lnTo>
                  <a:pt x="24028" y="342"/>
                </a:lnTo>
                <a:lnTo>
                  <a:pt x="23342" y="0"/>
                </a:lnTo>
                <a:lnTo>
                  <a:pt x="22821" y="0"/>
                </a:lnTo>
                <a:lnTo>
                  <a:pt x="22644" y="1206"/>
                </a:lnTo>
                <a:lnTo>
                  <a:pt x="24155" y="6184"/>
                </a:lnTo>
                <a:lnTo>
                  <a:pt x="23164" y="5359"/>
                </a:lnTo>
                <a:lnTo>
                  <a:pt x="22936" y="7264"/>
                </a:lnTo>
                <a:lnTo>
                  <a:pt x="22809" y="8305"/>
                </a:lnTo>
                <a:lnTo>
                  <a:pt x="22796" y="8470"/>
                </a:lnTo>
                <a:lnTo>
                  <a:pt x="22733" y="8991"/>
                </a:lnTo>
                <a:lnTo>
                  <a:pt x="22644" y="9690"/>
                </a:lnTo>
                <a:lnTo>
                  <a:pt x="21094" y="12280"/>
                </a:lnTo>
                <a:lnTo>
                  <a:pt x="17627" y="7264"/>
                </a:lnTo>
                <a:lnTo>
                  <a:pt x="18618" y="11925"/>
                </a:lnTo>
                <a:lnTo>
                  <a:pt x="18694" y="12280"/>
                </a:lnTo>
                <a:lnTo>
                  <a:pt x="19532" y="16256"/>
                </a:lnTo>
                <a:lnTo>
                  <a:pt x="19913" y="16598"/>
                </a:lnTo>
                <a:lnTo>
                  <a:pt x="20878" y="17462"/>
                </a:lnTo>
                <a:lnTo>
                  <a:pt x="21259" y="17805"/>
                </a:lnTo>
                <a:lnTo>
                  <a:pt x="19227" y="18161"/>
                </a:lnTo>
                <a:lnTo>
                  <a:pt x="22479" y="18161"/>
                </a:lnTo>
                <a:lnTo>
                  <a:pt x="23685" y="18161"/>
                </a:lnTo>
                <a:lnTo>
                  <a:pt x="23774" y="17805"/>
                </a:lnTo>
                <a:lnTo>
                  <a:pt x="23863" y="17462"/>
                </a:lnTo>
                <a:lnTo>
                  <a:pt x="25412" y="18669"/>
                </a:lnTo>
                <a:lnTo>
                  <a:pt x="27139" y="16598"/>
                </a:lnTo>
                <a:lnTo>
                  <a:pt x="28295" y="16941"/>
                </a:lnTo>
                <a:lnTo>
                  <a:pt x="28867" y="17119"/>
                </a:lnTo>
                <a:lnTo>
                  <a:pt x="28981" y="17462"/>
                </a:lnTo>
                <a:lnTo>
                  <a:pt x="29044" y="17640"/>
                </a:lnTo>
                <a:lnTo>
                  <a:pt x="29908" y="17805"/>
                </a:lnTo>
                <a:lnTo>
                  <a:pt x="30594" y="17462"/>
                </a:lnTo>
                <a:lnTo>
                  <a:pt x="29413" y="18478"/>
                </a:lnTo>
                <a:lnTo>
                  <a:pt x="29337" y="18669"/>
                </a:lnTo>
                <a:lnTo>
                  <a:pt x="28524" y="21094"/>
                </a:lnTo>
                <a:lnTo>
                  <a:pt x="28092" y="22390"/>
                </a:lnTo>
                <a:lnTo>
                  <a:pt x="28003" y="22656"/>
                </a:lnTo>
                <a:lnTo>
                  <a:pt x="25590" y="23164"/>
                </a:lnTo>
                <a:lnTo>
                  <a:pt x="24549" y="21094"/>
                </a:lnTo>
                <a:lnTo>
                  <a:pt x="24028" y="20231"/>
                </a:lnTo>
                <a:lnTo>
                  <a:pt x="23342" y="19367"/>
                </a:lnTo>
                <a:lnTo>
                  <a:pt x="22694" y="18478"/>
                </a:lnTo>
                <a:lnTo>
                  <a:pt x="22593" y="18326"/>
                </a:lnTo>
                <a:lnTo>
                  <a:pt x="18211" y="18326"/>
                </a:lnTo>
                <a:lnTo>
                  <a:pt x="17322" y="18478"/>
                </a:lnTo>
                <a:lnTo>
                  <a:pt x="15024" y="22390"/>
                </a:lnTo>
                <a:lnTo>
                  <a:pt x="15087" y="23164"/>
                </a:lnTo>
                <a:lnTo>
                  <a:pt x="15405" y="26568"/>
                </a:lnTo>
                <a:lnTo>
                  <a:pt x="19532" y="28016"/>
                </a:lnTo>
                <a:lnTo>
                  <a:pt x="19189" y="28702"/>
                </a:lnTo>
                <a:lnTo>
                  <a:pt x="18669" y="29222"/>
                </a:lnTo>
                <a:lnTo>
                  <a:pt x="17983" y="29743"/>
                </a:lnTo>
                <a:lnTo>
                  <a:pt x="21856" y="33108"/>
                </a:lnTo>
                <a:lnTo>
                  <a:pt x="26606" y="31559"/>
                </a:lnTo>
                <a:lnTo>
                  <a:pt x="31178" y="27406"/>
                </a:lnTo>
                <a:lnTo>
                  <a:pt x="34582" y="22999"/>
                </a:lnTo>
                <a:lnTo>
                  <a:pt x="35610" y="21094"/>
                </a:lnTo>
                <a:lnTo>
                  <a:pt x="35737" y="21958"/>
                </a:lnTo>
                <a:lnTo>
                  <a:pt x="35839" y="22656"/>
                </a:lnTo>
                <a:lnTo>
                  <a:pt x="35953" y="23520"/>
                </a:lnTo>
                <a:lnTo>
                  <a:pt x="36474" y="23520"/>
                </a:lnTo>
                <a:lnTo>
                  <a:pt x="40957" y="22682"/>
                </a:lnTo>
                <a:lnTo>
                  <a:pt x="40805" y="23685"/>
                </a:lnTo>
                <a:lnTo>
                  <a:pt x="40805" y="24726"/>
                </a:lnTo>
                <a:lnTo>
                  <a:pt x="42189" y="24904"/>
                </a:lnTo>
                <a:lnTo>
                  <a:pt x="47891" y="27495"/>
                </a:lnTo>
                <a:close/>
              </a:path>
              <a:path w="73659" h="90170">
                <a:moveTo>
                  <a:pt x="64465" y="69659"/>
                </a:moveTo>
                <a:lnTo>
                  <a:pt x="64300" y="67259"/>
                </a:lnTo>
                <a:lnTo>
                  <a:pt x="64223" y="66116"/>
                </a:lnTo>
                <a:lnTo>
                  <a:pt x="62052" y="62928"/>
                </a:lnTo>
                <a:lnTo>
                  <a:pt x="59651" y="63449"/>
                </a:lnTo>
                <a:lnTo>
                  <a:pt x="56934" y="59969"/>
                </a:lnTo>
                <a:lnTo>
                  <a:pt x="53467" y="59969"/>
                </a:lnTo>
                <a:lnTo>
                  <a:pt x="51473" y="62649"/>
                </a:lnTo>
                <a:lnTo>
                  <a:pt x="51790" y="63449"/>
                </a:lnTo>
                <a:lnTo>
                  <a:pt x="53187" y="67081"/>
                </a:lnTo>
                <a:lnTo>
                  <a:pt x="53251" y="67259"/>
                </a:lnTo>
                <a:lnTo>
                  <a:pt x="49796" y="67081"/>
                </a:lnTo>
                <a:lnTo>
                  <a:pt x="45110" y="66230"/>
                </a:lnTo>
                <a:lnTo>
                  <a:pt x="45516" y="67081"/>
                </a:lnTo>
                <a:lnTo>
                  <a:pt x="45605" y="67259"/>
                </a:lnTo>
                <a:lnTo>
                  <a:pt x="46951" y="70192"/>
                </a:lnTo>
                <a:lnTo>
                  <a:pt x="47193" y="70713"/>
                </a:lnTo>
                <a:lnTo>
                  <a:pt x="47371" y="70370"/>
                </a:lnTo>
                <a:lnTo>
                  <a:pt x="47548" y="70192"/>
                </a:lnTo>
                <a:lnTo>
                  <a:pt x="47599" y="70370"/>
                </a:lnTo>
                <a:lnTo>
                  <a:pt x="47713" y="70713"/>
                </a:lnTo>
                <a:lnTo>
                  <a:pt x="47193" y="71056"/>
                </a:lnTo>
                <a:lnTo>
                  <a:pt x="47193" y="71234"/>
                </a:lnTo>
                <a:lnTo>
                  <a:pt x="47028" y="71412"/>
                </a:lnTo>
                <a:lnTo>
                  <a:pt x="46939" y="71234"/>
                </a:lnTo>
                <a:lnTo>
                  <a:pt x="46850" y="71056"/>
                </a:lnTo>
                <a:lnTo>
                  <a:pt x="42354" y="69684"/>
                </a:lnTo>
                <a:lnTo>
                  <a:pt x="38557" y="69850"/>
                </a:lnTo>
                <a:lnTo>
                  <a:pt x="39141" y="70713"/>
                </a:lnTo>
                <a:lnTo>
                  <a:pt x="39268" y="70891"/>
                </a:lnTo>
                <a:lnTo>
                  <a:pt x="39382" y="71056"/>
                </a:lnTo>
                <a:lnTo>
                  <a:pt x="39497" y="71234"/>
                </a:lnTo>
                <a:lnTo>
                  <a:pt x="39624" y="71412"/>
                </a:lnTo>
                <a:lnTo>
                  <a:pt x="41986" y="74866"/>
                </a:lnTo>
                <a:lnTo>
                  <a:pt x="42697" y="75907"/>
                </a:lnTo>
                <a:lnTo>
                  <a:pt x="42697" y="74866"/>
                </a:lnTo>
                <a:lnTo>
                  <a:pt x="43561" y="75907"/>
                </a:lnTo>
                <a:lnTo>
                  <a:pt x="43561" y="76771"/>
                </a:lnTo>
                <a:lnTo>
                  <a:pt x="42875" y="76250"/>
                </a:lnTo>
                <a:lnTo>
                  <a:pt x="42989" y="76593"/>
                </a:lnTo>
                <a:lnTo>
                  <a:pt x="43053" y="76771"/>
                </a:lnTo>
                <a:lnTo>
                  <a:pt x="42697" y="76593"/>
                </a:lnTo>
                <a:lnTo>
                  <a:pt x="42621" y="76415"/>
                </a:lnTo>
                <a:lnTo>
                  <a:pt x="42532" y="76250"/>
                </a:lnTo>
                <a:lnTo>
                  <a:pt x="36131" y="73482"/>
                </a:lnTo>
                <a:lnTo>
                  <a:pt x="36004" y="74866"/>
                </a:lnTo>
                <a:lnTo>
                  <a:pt x="35890" y="76250"/>
                </a:lnTo>
                <a:lnTo>
                  <a:pt x="35839" y="76771"/>
                </a:lnTo>
                <a:lnTo>
                  <a:pt x="35547" y="80048"/>
                </a:lnTo>
                <a:lnTo>
                  <a:pt x="35445" y="81267"/>
                </a:lnTo>
                <a:lnTo>
                  <a:pt x="37172" y="85407"/>
                </a:lnTo>
                <a:lnTo>
                  <a:pt x="39585" y="89560"/>
                </a:lnTo>
                <a:lnTo>
                  <a:pt x="50482" y="87998"/>
                </a:lnTo>
                <a:lnTo>
                  <a:pt x="45643" y="81775"/>
                </a:lnTo>
                <a:lnTo>
                  <a:pt x="50482" y="80048"/>
                </a:lnTo>
                <a:lnTo>
                  <a:pt x="60680" y="77635"/>
                </a:lnTo>
                <a:lnTo>
                  <a:pt x="60769" y="75907"/>
                </a:lnTo>
                <a:lnTo>
                  <a:pt x="60871" y="73482"/>
                </a:lnTo>
                <a:lnTo>
                  <a:pt x="60972" y="71412"/>
                </a:lnTo>
                <a:lnTo>
                  <a:pt x="61023" y="70192"/>
                </a:lnTo>
                <a:lnTo>
                  <a:pt x="64465" y="69659"/>
                </a:lnTo>
                <a:close/>
              </a:path>
              <a:path w="73659" h="90170">
                <a:moveTo>
                  <a:pt x="73329" y="58788"/>
                </a:moveTo>
                <a:lnTo>
                  <a:pt x="68808" y="55499"/>
                </a:lnTo>
                <a:lnTo>
                  <a:pt x="67081" y="54292"/>
                </a:lnTo>
                <a:lnTo>
                  <a:pt x="63969" y="58089"/>
                </a:lnTo>
                <a:lnTo>
                  <a:pt x="64490" y="54635"/>
                </a:lnTo>
                <a:lnTo>
                  <a:pt x="65874" y="51003"/>
                </a:lnTo>
                <a:lnTo>
                  <a:pt x="63627" y="48412"/>
                </a:lnTo>
                <a:lnTo>
                  <a:pt x="61722" y="45821"/>
                </a:lnTo>
                <a:lnTo>
                  <a:pt x="54279" y="47028"/>
                </a:lnTo>
                <a:lnTo>
                  <a:pt x="53771" y="56362"/>
                </a:lnTo>
                <a:lnTo>
                  <a:pt x="61722" y="57569"/>
                </a:lnTo>
                <a:lnTo>
                  <a:pt x="63627" y="57404"/>
                </a:lnTo>
                <a:lnTo>
                  <a:pt x="63792" y="58610"/>
                </a:lnTo>
                <a:lnTo>
                  <a:pt x="63969" y="60680"/>
                </a:lnTo>
                <a:lnTo>
                  <a:pt x="67132" y="65570"/>
                </a:lnTo>
                <a:lnTo>
                  <a:pt x="71513" y="63538"/>
                </a:lnTo>
                <a:lnTo>
                  <a:pt x="73329" y="5878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601384" y="3906909"/>
            <a:ext cx="15240" cy="13970"/>
          </a:xfrm>
          <a:custGeom>
            <a:avLst/>
            <a:gdLst/>
            <a:ahLst/>
            <a:cxnLst/>
            <a:rect l="l" t="t" r="r" b="b"/>
            <a:pathLst>
              <a:path w="15240" h="13970">
                <a:moveTo>
                  <a:pt x="9552" y="13571"/>
                </a:moveTo>
                <a:lnTo>
                  <a:pt x="15063" y="11097"/>
                </a:lnTo>
                <a:lnTo>
                  <a:pt x="8125" y="6223"/>
                </a:lnTo>
                <a:lnTo>
                  <a:pt x="7607" y="4495"/>
                </a:lnTo>
                <a:lnTo>
                  <a:pt x="6224" y="4149"/>
                </a:lnTo>
                <a:lnTo>
                  <a:pt x="5013" y="3111"/>
                </a:lnTo>
                <a:lnTo>
                  <a:pt x="0" y="0"/>
                </a:lnTo>
                <a:lnTo>
                  <a:pt x="691" y="9508"/>
                </a:lnTo>
                <a:lnTo>
                  <a:pt x="5532" y="8471"/>
                </a:lnTo>
                <a:lnTo>
                  <a:pt x="2679" y="12934"/>
                </a:lnTo>
                <a:lnTo>
                  <a:pt x="9552" y="1357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7468" y="3063369"/>
            <a:ext cx="15875" cy="43815"/>
          </a:xfrm>
          <a:custGeom>
            <a:avLst/>
            <a:gdLst/>
            <a:ahLst/>
            <a:cxnLst/>
            <a:rect l="l" t="t" r="r" b="b"/>
            <a:pathLst>
              <a:path w="15875" h="43814">
                <a:moveTo>
                  <a:pt x="4343" y="14004"/>
                </a:moveTo>
                <a:lnTo>
                  <a:pt x="5359" y="14004"/>
                </a:lnTo>
                <a:lnTo>
                  <a:pt x="6051" y="12275"/>
                </a:lnTo>
                <a:lnTo>
                  <a:pt x="7607" y="8817"/>
                </a:lnTo>
                <a:lnTo>
                  <a:pt x="14349" y="7607"/>
                </a:lnTo>
                <a:lnTo>
                  <a:pt x="9854" y="0"/>
                </a:lnTo>
                <a:lnTo>
                  <a:pt x="6223" y="864"/>
                </a:lnTo>
                <a:lnTo>
                  <a:pt x="5359" y="6397"/>
                </a:lnTo>
                <a:lnTo>
                  <a:pt x="4668" y="11929"/>
                </a:lnTo>
                <a:lnTo>
                  <a:pt x="4343" y="14004"/>
                </a:lnTo>
                <a:close/>
              </a:path>
              <a:path w="15875" h="43814">
                <a:moveTo>
                  <a:pt x="5013" y="16943"/>
                </a:moveTo>
                <a:lnTo>
                  <a:pt x="10200" y="16943"/>
                </a:lnTo>
                <a:lnTo>
                  <a:pt x="8817" y="14868"/>
                </a:lnTo>
                <a:lnTo>
                  <a:pt x="8125" y="10892"/>
                </a:lnTo>
                <a:lnTo>
                  <a:pt x="5359" y="14004"/>
                </a:lnTo>
                <a:lnTo>
                  <a:pt x="4343" y="14004"/>
                </a:lnTo>
                <a:lnTo>
                  <a:pt x="4019" y="16079"/>
                </a:lnTo>
                <a:lnTo>
                  <a:pt x="4322" y="16079"/>
                </a:lnTo>
                <a:lnTo>
                  <a:pt x="5013" y="16943"/>
                </a:lnTo>
                <a:close/>
              </a:path>
              <a:path w="15875" h="43814">
                <a:moveTo>
                  <a:pt x="1938" y="29564"/>
                </a:moveTo>
                <a:lnTo>
                  <a:pt x="8817" y="29564"/>
                </a:lnTo>
                <a:lnTo>
                  <a:pt x="7434" y="26798"/>
                </a:lnTo>
                <a:lnTo>
                  <a:pt x="6915" y="26106"/>
                </a:lnTo>
                <a:lnTo>
                  <a:pt x="11683" y="25453"/>
                </a:lnTo>
                <a:lnTo>
                  <a:pt x="15106" y="19839"/>
                </a:lnTo>
                <a:lnTo>
                  <a:pt x="15137" y="18845"/>
                </a:lnTo>
                <a:lnTo>
                  <a:pt x="15254" y="15068"/>
                </a:lnTo>
                <a:lnTo>
                  <a:pt x="10200" y="16943"/>
                </a:lnTo>
                <a:lnTo>
                  <a:pt x="5013" y="16943"/>
                </a:lnTo>
                <a:lnTo>
                  <a:pt x="5705" y="17807"/>
                </a:lnTo>
                <a:lnTo>
                  <a:pt x="7261" y="18845"/>
                </a:lnTo>
                <a:lnTo>
                  <a:pt x="7367" y="19536"/>
                </a:lnTo>
                <a:lnTo>
                  <a:pt x="7414" y="19839"/>
                </a:lnTo>
                <a:lnTo>
                  <a:pt x="7527" y="20573"/>
                </a:lnTo>
                <a:lnTo>
                  <a:pt x="7607" y="21092"/>
                </a:lnTo>
                <a:lnTo>
                  <a:pt x="6051" y="21438"/>
                </a:lnTo>
                <a:lnTo>
                  <a:pt x="4754" y="22037"/>
                </a:lnTo>
                <a:lnTo>
                  <a:pt x="4840" y="23512"/>
                </a:lnTo>
                <a:lnTo>
                  <a:pt x="4529" y="23720"/>
                </a:lnTo>
                <a:lnTo>
                  <a:pt x="5013" y="24550"/>
                </a:lnTo>
                <a:lnTo>
                  <a:pt x="2694" y="24550"/>
                </a:lnTo>
                <a:lnTo>
                  <a:pt x="2041" y="28873"/>
                </a:lnTo>
                <a:lnTo>
                  <a:pt x="1938" y="29564"/>
                </a:lnTo>
                <a:close/>
              </a:path>
              <a:path w="15875" h="43814">
                <a:moveTo>
                  <a:pt x="3884" y="16943"/>
                </a:moveTo>
                <a:lnTo>
                  <a:pt x="4149" y="16597"/>
                </a:lnTo>
                <a:lnTo>
                  <a:pt x="4322" y="16079"/>
                </a:lnTo>
                <a:lnTo>
                  <a:pt x="4019" y="16079"/>
                </a:lnTo>
                <a:lnTo>
                  <a:pt x="3938" y="16597"/>
                </a:lnTo>
                <a:lnTo>
                  <a:pt x="3884" y="16943"/>
                </a:lnTo>
                <a:close/>
              </a:path>
              <a:path w="15875" h="43814">
                <a:moveTo>
                  <a:pt x="2694" y="24550"/>
                </a:moveTo>
                <a:lnTo>
                  <a:pt x="5013" y="24550"/>
                </a:lnTo>
                <a:lnTo>
                  <a:pt x="4322" y="24204"/>
                </a:lnTo>
                <a:lnTo>
                  <a:pt x="3803" y="24204"/>
                </a:lnTo>
                <a:lnTo>
                  <a:pt x="4529" y="23720"/>
                </a:lnTo>
                <a:lnTo>
                  <a:pt x="3803" y="22475"/>
                </a:lnTo>
                <a:lnTo>
                  <a:pt x="4754" y="22037"/>
                </a:lnTo>
                <a:lnTo>
                  <a:pt x="4668" y="20573"/>
                </a:lnTo>
                <a:lnTo>
                  <a:pt x="3457" y="19536"/>
                </a:lnTo>
                <a:lnTo>
                  <a:pt x="2852" y="23512"/>
                </a:lnTo>
                <a:lnTo>
                  <a:pt x="2747" y="24204"/>
                </a:lnTo>
                <a:lnTo>
                  <a:pt x="2694" y="24550"/>
                </a:lnTo>
                <a:close/>
              </a:path>
              <a:path w="15875" h="43814">
                <a:moveTo>
                  <a:pt x="4529" y="23720"/>
                </a:moveTo>
                <a:lnTo>
                  <a:pt x="4840" y="23512"/>
                </a:lnTo>
                <a:lnTo>
                  <a:pt x="4754" y="22037"/>
                </a:lnTo>
                <a:lnTo>
                  <a:pt x="3803" y="22475"/>
                </a:lnTo>
                <a:lnTo>
                  <a:pt x="4408" y="23512"/>
                </a:lnTo>
                <a:lnTo>
                  <a:pt x="4529" y="23720"/>
                </a:lnTo>
                <a:close/>
              </a:path>
              <a:path w="15875" h="43814">
                <a:moveTo>
                  <a:pt x="518" y="43741"/>
                </a:moveTo>
                <a:lnTo>
                  <a:pt x="1383" y="42877"/>
                </a:lnTo>
                <a:lnTo>
                  <a:pt x="6569" y="41493"/>
                </a:lnTo>
                <a:lnTo>
                  <a:pt x="15041" y="37344"/>
                </a:lnTo>
                <a:lnTo>
                  <a:pt x="9163" y="30429"/>
                </a:lnTo>
                <a:lnTo>
                  <a:pt x="9508" y="30429"/>
                </a:lnTo>
                <a:lnTo>
                  <a:pt x="9508" y="29046"/>
                </a:lnTo>
                <a:lnTo>
                  <a:pt x="9336" y="29046"/>
                </a:lnTo>
                <a:lnTo>
                  <a:pt x="8990" y="28873"/>
                </a:lnTo>
                <a:lnTo>
                  <a:pt x="8817" y="28873"/>
                </a:lnTo>
                <a:lnTo>
                  <a:pt x="8817" y="29564"/>
                </a:lnTo>
                <a:lnTo>
                  <a:pt x="1938" y="29564"/>
                </a:lnTo>
                <a:lnTo>
                  <a:pt x="1037" y="35615"/>
                </a:lnTo>
                <a:lnTo>
                  <a:pt x="90" y="42877"/>
                </a:lnTo>
                <a:lnTo>
                  <a:pt x="0" y="43568"/>
                </a:lnTo>
                <a:lnTo>
                  <a:pt x="518" y="4374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296057" y="3318341"/>
            <a:ext cx="335915" cy="892810"/>
          </a:xfrm>
          <a:custGeom>
            <a:avLst/>
            <a:gdLst/>
            <a:ahLst/>
            <a:cxnLst/>
            <a:rect l="l" t="t" r="r" b="b"/>
            <a:pathLst>
              <a:path w="335914" h="892810">
                <a:moveTo>
                  <a:pt x="14758" y="21510"/>
                </a:moveTo>
                <a:lnTo>
                  <a:pt x="32103" y="21510"/>
                </a:lnTo>
                <a:lnTo>
                  <a:pt x="31293" y="20320"/>
                </a:lnTo>
                <a:lnTo>
                  <a:pt x="30083" y="20320"/>
                </a:lnTo>
                <a:lnTo>
                  <a:pt x="29817" y="19345"/>
                </a:lnTo>
                <a:lnTo>
                  <a:pt x="29737" y="19050"/>
                </a:lnTo>
                <a:lnTo>
                  <a:pt x="30140" y="18626"/>
                </a:lnTo>
                <a:lnTo>
                  <a:pt x="28700" y="16510"/>
                </a:lnTo>
                <a:lnTo>
                  <a:pt x="28059" y="15494"/>
                </a:lnTo>
                <a:lnTo>
                  <a:pt x="27835" y="15240"/>
                </a:lnTo>
                <a:lnTo>
                  <a:pt x="32157" y="13970"/>
                </a:lnTo>
                <a:lnTo>
                  <a:pt x="27662" y="13970"/>
                </a:lnTo>
                <a:lnTo>
                  <a:pt x="27144" y="12700"/>
                </a:lnTo>
                <a:lnTo>
                  <a:pt x="30496" y="5080"/>
                </a:lnTo>
                <a:lnTo>
                  <a:pt x="26992" y="0"/>
                </a:lnTo>
                <a:lnTo>
                  <a:pt x="21965" y="0"/>
                </a:lnTo>
                <a:lnTo>
                  <a:pt x="20746" y="8890"/>
                </a:lnTo>
                <a:lnTo>
                  <a:pt x="17729" y="11430"/>
                </a:lnTo>
                <a:lnTo>
                  <a:pt x="17224" y="15240"/>
                </a:lnTo>
                <a:lnTo>
                  <a:pt x="16492" y="20320"/>
                </a:lnTo>
                <a:lnTo>
                  <a:pt x="14758" y="21510"/>
                </a:lnTo>
                <a:close/>
              </a:path>
              <a:path w="335914" h="892810">
                <a:moveTo>
                  <a:pt x="44100" y="23820"/>
                </a:moveTo>
                <a:lnTo>
                  <a:pt x="46216" y="21991"/>
                </a:lnTo>
                <a:lnTo>
                  <a:pt x="46943" y="20567"/>
                </a:lnTo>
                <a:lnTo>
                  <a:pt x="47597" y="19345"/>
                </a:lnTo>
                <a:lnTo>
                  <a:pt x="47718" y="19050"/>
                </a:lnTo>
                <a:lnTo>
                  <a:pt x="45411" y="11430"/>
                </a:lnTo>
                <a:lnTo>
                  <a:pt x="42099" y="10160"/>
                </a:lnTo>
                <a:lnTo>
                  <a:pt x="40861" y="13970"/>
                </a:lnTo>
                <a:lnTo>
                  <a:pt x="44778" y="20320"/>
                </a:lnTo>
                <a:lnTo>
                  <a:pt x="44711" y="20567"/>
                </a:lnTo>
                <a:lnTo>
                  <a:pt x="44632" y="20857"/>
                </a:lnTo>
                <a:lnTo>
                  <a:pt x="44515" y="21991"/>
                </a:lnTo>
                <a:lnTo>
                  <a:pt x="44100" y="23820"/>
                </a:lnTo>
                <a:close/>
              </a:path>
              <a:path w="335914" h="892810">
                <a:moveTo>
                  <a:pt x="778" y="26670"/>
                </a:moveTo>
                <a:lnTo>
                  <a:pt x="3457" y="26670"/>
                </a:lnTo>
                <a:lnTo>
                  <a:pt x="3630" y="25400"/>
                </a:lnTo>
                <a:lnTo>
                  <a:pt x="3630" y="24037"/>
                </a:lnTo>
                <a:lnTo>
                  <a:pt x="5335" y="23120"/>
                </a:lnTo>
                <a:lnTo>
                  <a:pt x="5359" y="22860"/>
                </a:lnTo>
                <a:lnTo>
                  <a:pt x="6331" y="22585"/>
                </a:lnTo>
                <a:lnTo>
                  <a:pt x="10086" y="20567"/>
                </a:lnTo>
                <a:lnTo>
                  <a:pt x="10364" y="19345"/>
                </a:lnTo>
                <a:lnTo>
                  <a:pt x="8644" y="10160"/>
                </a:lnTo>
                <a:lnTo>
                  <a:pt x="0" y="12700"/>
                </a:lnTo>
                <a:lnTo>
                  <a:pt x="95" y="15494"/>
                </a:lnTo>
                <a:lnTo>
                  <a:pt x="172" y="17780"/>
                </a:lnTo>
                <a:lnTo>
                  <a:pt x="279" y="19345"/>
                </a:lnTo>
                <a:lnTo>
                  <a:pt x="382" y="20857"/>
                </a:lnTo>
                <a:lnTo>
                  <a:pt x="500" y="22585"/>
                </a:lnTo>
                <a:lnTo>
                  <a:pt x="598" y="24037"/>
                </a:lnTo>
                <a:lnTo>
                  <a:pt x="691" y="25400"/>
                </a:lnTo>
                <a:lnTo>
                  <a:pt x="778" y="26670"/>
                </a:lnTo>
                <a:close/>
              </a:path>
              <a:path w="335914" h="892810">
                <a:moveTo>
                  <a:pt x="31659" y="20857"/>
                </a:moveTo>
                <a:lnTo>
                  <a:pt x="31600" y="20567"/>
                </a:lnTo>
                <a:lnTo>
                  <a:pt x="31466" y="20320"/>
                </a:lnTo>
                <a:lnTo>
                  <a:pt x="36480" y="20320"/>
                </a:lnTo>
                <a:lnTo>
                  <a:pt x="36480" y="12700"/>
                </a:lnTo>
                <a:lnTo>
                  <a:pt x="32157" y="13970"/>
                </a:lnTo>
                <a:lnTo>
                  <a:pt x="28008" y="13970"/>
                </a:lnTo>
                <a:lnTo>
                  <a:pt x="28008" y="15494"/>
                </a:lnTo>
                <a:lnTo>
                  <a:pt x="29045" y="16510"/>
                </a:lnTo>
                <a:lnTo>
                  <a:pt x="30947" y="17780"/>
                </a:lnTo>
                <a:lnTo>
                  <a:pt x="30140" y="18626"/>
                </a:lnTo>
                <a:lnTo>
                  <a:pt x="31659" y="20857"/>
                </a:lnTo>
                <a:close/>
              </a:path>
              <a:path w="335914" h="892810">
                <a:moveTo>
                  <a:pt x="28008" y="15494"/>
                </a:moveTo>
                <a:lnTo>
                  <a:pt x="28008" y="13970"/>
                </a:lnTo>
                <a:lnTo>
                  <a:pt x="32157" y="13970"/>
                </a:lnTo>
                <a:lnTo>
                  <a:pt x="27835" y="15240"/>
                </a:lnTo>
                <a:lnTo>
                  <a:pt x="28008" y="15494"/>
                </a:lnTo>
                <a:close/>
              </a:path>
              <a:path w="335914" h="892810">
                <a:moveTo>
                  <a:pt x="68846" y="35028"/>
                </a:moveTo>
                <a:lnTo>
                  <a:pt x="73824" y="26670"/>
                </a:lnTo>
                <a:lnTo>
                  <a:pt x="67427" y="26670"/>
                </a:lnTo>
                <a:lnTo>
                  <a:pt x="67474" y="23820"/>
                </a:lnTo>
                <a:lnTo>
                  <a:pt x="66264" y="20857"/>
                </a:lnTo>
                <a:lnTo>
                  <a:pt x="66145" y="20567"/>
                </a:lnTo>
                <a:lnTo>
                  <a:pt x="66044" y="20320"/>
                </a:lnTo>
                <a:lnTo>
                  <a:pt x="69329" y="19050"/>
                </a:lnTo>
                <a:lnTo>
                  <a:pt x="64488" y="15240"/>
                </a:lnTo>
                <a:lnTo>
                  <a:pt x="63451" y="16510"/>
                </a:lnTo>
                <a:lnTo>
                  <a:pt x="63278" y="16510"/>
                </a:lnTo>
                <a:lnTo>
                  <a:pt x="59647" y="20320"/>
                </a:lnTo>
                <a:lnTo>
                  <a:pt x="62413" y="27940"/>
                </a:lnTo>
                <a:lnTo>
                  <a:pt x="67427" y="27940"/>
                </a:lnTo>
                <a:lnTo>
                  <a:pt x="67526" y="30480"/>
                </a:lnTo>
                <a:lnTo>
                  <a:pt x="67652" y="33711"/>
                </a:lnTo>
                <a:lnTo>
                  <a:pt x="68846" y="35028"/>
                </a:lnTo>
                <a:close/>
              </a:path>
              <a:path w="335914" h="892810">
                <a:moveTo>
                  <a:pt x="30140" y="18626"/>
                </a:moveTo>
                <a:lnTo>
                  <a:pt x="30947" y="17780"/>
                </a:lnTo>
                <a:lnTo>
                  <a:pt x="29045" y="16510"/>
                </a:lnTo>
                <a:lnTo>
                  <a:pt x="28059" y="15494"/>
                </a:lnTo>
                <a:lnTo>
                  <a:pt x="28700" y="16510"/>
                </a:lnTo>
                <a:lnTo>
                  <a:pt x="30140" y="18626"/>
                </a:lnTo>
                <a:close/>
              </a:path>
              <a:path w="335914" h="892810">
                <a:moveTo>
                  <a:pt x="58091" y="36830"/>
                </a:moveTo>
                <a:lnTo>
                  <a:pt x="67773" y="36830"/>
                </a:lnTo>
                <a:lnTo>
                  <a:pt x="67652" y="33711"/>
                </a:lnTo>
                <a:lnTo>
                  <a:pt x="65871" y="31750"/>
                </a:lnTo>
                <a:lnTo>
                  <a:pt x="67427" y="27940"/>
                </a:lnTo>
                <a:lnTo>
                  <a:pt x="62413" y="27940"/>
                </a:lnTo>
                <a:lnTo>
                  <a:pt x="56189" y="20320"/>
                </a:lnTo>
                <a:lnTo>
                  <a:pt x="54287" y="17780"/>
                </a:lnTo>
                <a:lnTo>
                  <a:pt x="49274" y="16510"/>
                </a:lnTo>
                <a:lnTo>
                  <a:pt x="47718" y="19050"/>
                </a:lnTo>
                <a:lnTo>
                  <a:pt x="47567" y="19345"/>
                </a:lnTo>
                <a:lnTo>
                  <a:pt x="47199" y="20320"/>
                </a:lnTo>
                <a:lnTo>
                  <a:pt x="46767" y="21378"/>
                </a:lnTo>
                <a:lnTo>
                  <a:pt x="46713" y="21510"/>
                </a:lnTo>
                <a:lnTo>
                  <a:pt x="46403" y="21829"/>
                </a:lnTo>
                <a:lnTo>
                  <a:pt x="46216" y="21991"/>
                </a:lnTo>
                <a:lnTo>
                  <a:pt x="45282" y="23820"/>
                </a:lnTo>
                <a:lnTo>
                  <a:pt x="45172" y="24037"/>
                </a:lnTo>
                <a:lnTo>
                  <a:pt x="51458" y="24037"/>
                </a:lnTo>
                <a:lnTo>
                  <a:pt x="53250" y="26670"/>
                </a:lnTo>
                <a:lnTo>
                  <a:pt x="52213" y="26670"/>
                </a:lnTo>
                <a:lnTo>
                  <a:pt x="50334" y="28793"/>
                </a:lnTo>
                <a:lnTo>
                  <a:pt x="50599" y="29210"/>
                </a:lnTo>
                <a:lnTo>
                  <a:pt x="54979" y="29210"/>
                </a:lnTo>
                <a:lnTo>
                  <a:pt x="56189" y="31750"/>
                </a:lnTo>
                <a:lnTo>
                  <a:pt x="57400" y="33020"/>
                </a:lnTo>
                <a:lnTo>
                  <a:pt x="59820" y="34290"/>
                </a:lnTo>
                <a:lnTo>
                  <a:pt x="59720" y="35028"/>
                </a:lnTo>
                <a:lnTo>
                  <a:pt x="59647" y="35560"/>
                </a:lnTo>
                <a:lnTo>
                  <a:pt x="58091" y="36830"/>
                </a:lnTo>
                <a:close/>
              </a:path>
              <a:path w="335914" h="892810">
                <a:moveTo>
                  <a:pt x="10020" y="20857"/>
                </a:moveTo>
                <a:lnTo>
                  <a:pt x="14695" y="19050"/>
                </a:lnTo>
                <a:lnTo>
                  <a:pt x="14004" y="16510"/>
                </a:lnTo>
                <a:lnTo>
                  <a:pt x="11237" y="16510"/>
                </a:lnTo>
                <a:lnTo>
                  <a:pt x="10719" y="17780"/>
                </a:lnTo>
                <a:lnTo>
                  <a:pt x="10527" y="18626"/>
                </a:lnTo>
                <a:lnTo>
                  <a:pt x="10431" y="19050"/>
                </a:lnTo>
                <a:lnTo>
                  <a:pt x="10364" y="19345"/>
                </a:lnTo>
                <a:lnTo>
                  <a:pt x="10546" y="20320"/>
                </a:lnTo>
                <a:lnTo>
                  <a:pt x="10086" y="20567"/>
                </a:lnTo>
                <a:lnTo>
                  <a:pt x="10020" y="20857"/>
                </a:lnTo>
                <a:close/>
              </a:path>
              <a:path w="335914" h="892810">
                <a:moveTo>
                  <a:pt x="32541" y="24037"/>
                </a:moveTo>
                <a:lnTo>
                  <a:pt x="43766" y="24037"/>
                </a:lnTo>
                <a:lnTo>
                  <a:pt x="44323" y="21991"/>
                </a:lnTo>
                <a:lnTo>
                  <a:pt x="44367" y="21829"/>
                </a:lnTo>
                <a:lnTo>
                  <a:pt x="44490" y="21378"/>
                </a:lnTo>
                <a:lnTo>
                  <a:pt x="43222" y="19050"/>
                </a:lnTo>
                <a:lnTo>
                  <a:pt x="37517" y="19050"/>
                </a:lnTo>
                <a:lnTo>
                  <a:pt x="36480" y="20320"/>
                </a:lnTo>
                <a:lnTo>
                  <a:pt x="36307" y="20320"/>
                </a:lnTo>
                <a:lnTo>
                  <a:pt x="35690" y="22585"/>
                </a:lnTo>
                <a:lnTo>
                  <a:pt x="35615" y="22860"/>
                </a:lnTo>
                <a:lnTo>
                  <a:pt x="33022" y="22860"/>
                </a:lnTo>
                <a:lnTo>
                  <a:pt x="32630" y="23820"/>
                </a:lnTo>
                <a:lnTo>
                  <a:pt x="32541" y="24037"/>
                </a:lnTo>
                <a:close/>
              </a:path>
              <a:path w="335914" h="892810">
                <a:moveTo>
                  <a:pt x="46299" y="21829"/>
                </a:moveTo>
                <a:lnTo>
                  <a:pt x="46713" y="21510"/>
                </a:lnTo>
                <a:lnTo>
                  <a:pt x="47597" y="19345"/>
                </a:lnTo>
                <a:lnTo>
                  <a:pt x="47069" y="20320"/>
                </a:lnTo>
                <a:lnTo>
                  <a:pt x="46299" y="21829"/>
                </a:lnTo>
                <a:close/>
              </a:path>
              <a:path w="335914" h="892810">
                <a:moveTo>
                  <a:pt x="10086" y="20567"/>
                </a:moveTo>
                <a:lnTo>
                  <a:pt x="10546" y="20320"/>
                </a:lnTo>
                <a:lnTo>
                  <a:pt x="10364" y="19345"/>
                </a:lnTo>
                <a:lnTo>
                  <a:pt x="10142" y="20320"/>
                </a:lnTo>
                <a:lnTo>
                  <a:pt x="10086" y="20567"/>
                </a:lnTo>
                <a:close/>
              </a:path>
              <a:path w="335914" h="892810">
                <a:moveTo>
                  <a:pt x="36061" y="20857"/>
                </a:moveTo>
                <a:lnTo>
                  <a:pt x="36240" y="20567"/>
                </a:lnTo>
                <a:lnTo>
                  <a:pt x="36307" y="20320"/>
                </a:lnTo>
                <a:lnTo>
                  <a:pt x="36134" y="20320"/>
                </a:lnTo>
                <a:lnTo>
                  <a:pt x="36061" y="20857"/>
                </a:lnTo>
                <a:close/>
              </a:path>
              <a:path w="335914" h="892810">
                <a:moveTo>
                  <a:pt x="34232" y="22860"/>
                </a:moveTo>
                <a:lnTo>
                  <a:pt x="35635" y="21829"/>
                </a:lnTo>
                <a:lnTo>
                  <a:pt x="35972" y="21510"/>
                </a:lnTo>
                <a:lnTo>
                  <a:pt x="36061" y="20857"/>
                </a:lnTo>
                <a:lnTo>
                  <a:pt x="36134" y="20320"/>
                </a:lnTo>
                <a:lnTo>
                  <a:pt x="32676" y="20320"/>
                </a:lnTo>
                <a:lnTo>
                  <a:pt x="33252" y="21378"/>
                </a:lnTo>
                <a:lnTo>
                  <a:pt x="33531" y="21829"/>
                </a:lnTo>
                <a:lnTo>
                  <a:pt x="34232" y="22860"/>
                </a:lnTo>
                <a:close/>
              </a:path>
              <a:path w="335914" h="892810">
                <a:moveTo>
                  <a:pt x="32138" y="24037"/>
                </a:moveTo>
                <a:lnTo>
                  <a:pt x="32507" y="24037"/>
                </a:lnTo>
                <a:lnTo>
                  <a:pt x="32561" y="22860"/>
                </a:lnTo>
                <a:lnTo>
                  <a:pt x="32676" y="20320"/>
                </a:lnTo>
                <a:lnTo>
                  <a:pt x="31466" y="20320"/>
                </a:lnTo>
                <a:lnTo>
                  <a:pt x="32042" y="21378"/>
                </a:lnTo>
                <a:lnTo>
                  <a:pt x="32114" y="21510"/>
                </a:lnTo>
                <a:lnTo>
                  <a:pt x="14758" y="21510"/>
                </a:lnTo>
                <a:lnTo>
                  <a:pt x="12793" y="22860"/>
                </a:lnTo>
                <a:lnTo>
                  <a:pt x="32330" y="22860"/>
                </a:lnTo>
                <a:lnTo>
                  <a:pt x="32288" y="23120"/>
                </a:lnTo>
                <a:lnTo>
                  <a:pt x="32173" y="23820"/>
                </a:lnTo>
                <a:lnTo>
                  <a:pt x="32138" y="24037"/>
                </a:lnTo>
                <a:close/>
              </a:path>
              <a:path w="335914" h="892810">
                <a:moveTo>
                  <a:pt x="8331" y="21510"/>
                </a:moveTo>
                <a:lnTo>
                  <a:pt x="9872" y="21510"/>
                </a:lnTo>
                <a:lnTo>
                  <a:pt x="9902" y="21378"/>
                </a:lnTo>
                <a:lnTo>
                  <a:pt x="10020" y="20857"/>
                </a:lnTo>
                <a:lnTo>
                  <a:pt x="8331" y="21510"/>
                </a:lnTo>
                <a:close/>
              </a:path>
              <a:path w="335914" h="892810">
                <a:moveTo>
                  <a:pt x="43766" y="24037"/>
                </a:moveTo>
                <a:lnTo>
                  <a:pt x="44100" y="23820"/>
                </a:lnTo>
                <a:lnTo>
                  <a:pt x="44515" y="21991"/>
                </a:lnTo>
                <a:lnTo>
                  <a:pt x="44624" y="21510"/>
                </a:lnTo>
                <a:lnTo>
                  <a:pt x="44454" y="21510"/>
                </a:lnTo>
                <a:lnTo>
                  <a:pt x="43825" y="23820"/>
                </a:lnTo>
                <a:lnTo>
                  <a:pt x="43766" y="24037"/>
                </a:lnTo>
                <a:close/>
              </a:path>
              <a:path w="335914" h="892810">
                <a:moveTo>
                  <a:pt x="9006" y="21829"/>
                </a:moveTo>
                <a:lnTo>
                  <a:pt x="10135" y="21510"/>
                </a:lnTo>
                <a:lnTo>
                  <a:pt x="7834" y="21510"/>
                </a:lnTo>
                <a:lnTo>
                  <a:pt x="9006" y="21829"/>
                </a:lnTo>
                <a:close/>
              </a:path>
              <a:path w="335914" h="892810">
                <a:moveTo>
                  <a:pt x="28872" y="26670"/>
                </a:moveTo>
                <a:lnTo>
                  <a:pt x="29737" y="25400"/>
                </a:lnTo>
                <a:lnTo>
                  <a:pt x="30728" y="24037"/>
                </a:lnTo>
                <a:lnTo>
                  <a:pt x="32330" y="22860"/>
                </a:lnTo>
                <a:lnTo>
                  <a:pt x="12793" y="22860"/>
                </a:lnTo>
                <a:lnTo>
                  <a:pt x="9006" y="21829"/>
                </a:lnTo>
                <a:lnTo>
                  <a:pt x="6331" y="22585"/>
                </a:lnTo>
                <a:lnTo>
                  <a:pt x="5335" y="23120"/>
                </a:lnTo>
                <a:lnTo>
                  <a:pt x="5252" y="24037"/>
                </a:lnTo>
                <a:lnTo>
                  <a:pt x="23361" y="24037"/>
                </a:lnTo>
                <a:lnTo>
                  <a:pt x="25587" y="25400"/>
                </a:lnTo>
                <a:lnTo>
                  <a:pt x="28872" y="26670"/>
                </a:lnTo>
                <a:close/>
              </a:path>
              <a:path w="335914" h="892810">
                <a:moveTo>
                  <a:pt x="5335" y="23120"/>
                </a:moveTo>
                <a:lnTo>
                  <a:pt x="6331" y="22585"/>
                </a:lnTo>
                <a:lnTo>
                  <a:pt x="5359" y="22860"/>
                </a:lnTo>
                <a:lnTo>
                  <a:pt x="5335" y="23120"/>
                </a:lnTo>
                <a:close/>
              </a:path>
              <a:path w="335914" h="892810">
                <a:moveTo>
                  <a:pt x="31915" y="25400"/>
                </a:moveTo>
                <a:lnTo>
                  <a:pt x="43741" y="25400"/>
                </a:lnTo>
                <a:lnTo>
                  <a:pt x="44050" y="24037"/>
                </a:lnTo>
                <a:lnTo>
                  <a:pt x="44100" y="23820"/>
                </a:lnTo>
                <a:lnTo>
                  <a:pt x="43849" y="24037"/>
                </a:lnTo>
                <a:lnTo>
                  <a:pt x="32138" y="24037"/>
                </a:lnTo>
                <a:lnTo>
                  <a:pt x="31915" y="25400"/>
                </a:lnTo>
                <a:close/>
              </a:path>
              <a:path w="335914" h="892810">
                <a:moveTo>
                  <a:pt x="37805" y="46990"/>
                </a:moveTo>
                <a:lnTo>
                  <a:pt x="53077" y="46990"/>
                </a:lnTo>
                <a:lnTo>
                  <a:pt x="49274" y="45720"/>
                </a:lnTo>
                <a:lnTo>
                  <a:pt x="52213" y="38100"/>
                </a:lnTo>
                <a:lnTo>
                  <a:pt x="46507" y="36830"/>
                </a:lnTo>
                <a:lnTo>
                  <a:pt x="47718" y="35560"/>
                </a:lnTo>
                <a:lnTo>
                  <a:pt x="49792" y="33020"/>
                </a:lnTo>
                <a:lnTo>
                  <a:pt x="49792" y="24037"/>
                </a:lnTo>
                <a:lnTo>
                  <a:pt x="46883" y="24037"/>
                </a:lnTo>
                <a:lnTo>
                  <a:pt x="43914" y="25400"/>
                </a:lnTo>
                <a:lnTo>
                  <a:pt x="31915" y="25400"/>
                </a:lnTo>
                <a:lnTo>
                  <a:pt x="31500" y="27940"/>
                </a:lnTo>
                <a:lnTo>
                  <a:pt x="33713" y="27940"/>
                </a:lnTo>
                <a:lnTo>
                  <a:pt x="33195" y="30480"/>
                </a:lnTo>
                <a:lnTo>
                  <a:pt x="35097" y="30480"/>
                </a:lnTo>
                <a:lnTo>
                  <a:pt x="33886" y="33020"/>
                </a:lnTo>
                <a:lnTo>
                  <a:pt x="35788" y="34290"/>
                </a:lnTo>
                <a:lnTo>
                  <a:pt x="37171" y="34290"/>
                </a:lnTo>
                <a:lnTo>
                  <a:pt x="35961" y="35560"/>
                </a:lnTo>
                <a:lnTo>
                  <a:pt x="41321" y="35560"/>
                </a:lnTo>
                <a:lnTo>
                  <a:pt x="42185" y="36830"/>
                </a:lnTo>
                <a:lnTo>
                  <a:pt x="44606" y="36830"/>
                </a:lnTo>
                <a:lnTo>
                  <a:pt x="43914" y="38100"/>
                </a:lnTo>
                <a:lnTo>
                  <a:pt x="41390" y="38100"/>
                </a:lnTo>
                <a:lnTo>
                  <a:pt x="42531" y="41910"/>
                </a:lnTo>
                <a:lnTo>
                  <a:pt x="38357" y="41910"/>
                </a:lnTo>
                <a:lnTo>
                  <a:pt x="37690" y="45720"/>
                </a:lnTo>
                <a:lnTo>
                  <a:pt x="37805" y="46990"/>
                </a:lnTo>
                <a:close/>
              </a:path>
              <a:path w="335914" h="892810">
                <a:moveTo>
                  <a:pt x="12015" y="34290"/>
                </a:moveTo>
                <a:lnTo>
                  <a:pt x="20401" y="34290"/>
                </a:lnTo>
                <a:lnTo>
                  <a:pt x="20450" y="33195"/>
                </a:lnTo>
                <a:lnTo>
                  <a:pt x="20574" y="30480"/>
                </a:lnTo>
                <a:lnTo>
                  <a:pt x="20689" y="27940"/>
                </a:lnTo>
                <a:lnTo>
                  <a:pt x="20804" y="26670"/>
                </a:lnTo>
                <a:lnTo>
                  <a:pt x="20919" y="25400"/>
                </a:lnTo>
                <a:lnTo>
                  <a:pt x="23702" y="24037"/>
                </a:lnTo>
                <a:lnTo>
                  <a:pt x="5252" y="24037"/>
                </a:lnTo>
                <a:lnTo>
                  <a:pt x="5129" y="25400"/>
                </a:lnTo>
                <a:lnTo>
                  <a:pt x="5013" y="26670"/>
                </a:lnTo>
                <a:lnTo>
                  <a:pt x="778" y="26670"/>
                </a:lnTo>
                <a:lnTo>
                  <a:pt x="864" y="27940"/>
                </a:lnTo>
                <a:lnTo>
                  <a:pt x="1383" y="29210"/>
                </a:lnTo>
                <a:lnTo>
                  <a:pt x="1210" y="30480"/>
                </a:lnTo>
                <a:lnTo>
                  <a:pt x="1104" y="33020"/>
                </a:lnTo>
                <a:lnTo>
                  <a:pt x="11410" y="33020"/>
                </a:lnTo>
                <a:lnTo>
                  <a:pt x="12015" y="34290"/>
                </a:lnTo>
                <a:close/>
              </a:path>
              <a:path w="335914" h="892810">
                <a:moveTo>
                  <a:pt x="3457" y="26670"/>
                </a:moveTo>
                <a:lnTo>
                  <a:pt x="5013" y="26670"/>
                </a:lnTo>
                <a:lnTo>
                  <a:pt x="3976" y="25400"/>
                </a:lnTo>
                <a:lnTo>
                  <a:pt x="3457" y="26670"/>
                </a:lnTo>
                <a:close/>
              </a:path>
              <a:path w="335914" h="892810">
                <a:moveTo>
                  <a:pt x="49965" y="29210"/>
                </a:moveTo>
                <a:lnTo>
                  <a:pt x="50334" y="28793"/>
                </a:lnTo>
                <a:lnTo>
                  <a:pt x="49792" y="27940"/>
                </a:lnTo>
                <a:lnTo>
                  <a:pt x="49908" y="28793"/>
                </a:lnTo>
                <a:lnTo>
                  <a:pt x="49965" y="29210"/>
                </a:lnTo>
                <a:close/>
              </a:path>
              <a:path w="335914" h="892810">
                <a:moveTo>
                  <a:pt x="31293" y="29210"/>
                </a:moveTo>
                <a:lnTo>
                  <a:pt x="33713" y="27940"/>
                </a:lnTo>
                <a:lnTo>
                  <a:pt x="31500" y="27940"/>
                </a:lnTo>
                <a:lnTo>
                  <a:pt x="31361" y="28793"/>
                </a:lnTo>
                <a:lnTo>
                  <a:pt x="31293" y="29210"/>
                </a:lnTo>
                <a:close/>
              </a:path>
              <a:path w="335914" h="892810">
                <a:moveTo>
                  <a:pt x="53423" y="33020"/>
                </a:moveTo>
                <a:lnTo>
                  <a:pt x="54979" y="29210"/>
                </a:lnTo>
                <a:lnTo>
                  <a:pt x="50599" y="29210"/>
                </a:lnTo>
                <a:lnTo>
                  <a:pt x="52213" y="31750"/>
                </a:lnTo>
                <a:lnTo>
                  <a:pt x="53423" y="33020"/>
                </a:lnTo>
                <a:close/>
              </a:path>
              <a:path w="335914" h="892810">
                <a:moveTo>
                  <a:pt x="31140" y="33195"/>
                </a:moveTo>
                <a:lnTo>
                  <a:pt x="32503" y="33020"/>
                </a:lnTo>
                <a:lnTo>
                  <a:pt x="30774" y="31750"/>
                </a:lnTo>
                <a:lnTo>
                  <a:pt x="31095" y="33020"/>
                </a:lnTo>
                <a:lnTo>
                  <a:pt x="31140" y="33195"/>
                </a:lnTo>
                <a:close/>
              </a:path>
              <a:path w="335914" h="892810">
                <a:moveTo>
                  <a:pt x="10373" y="35560"/>
                </a:moveTo>
                <a:lnTo>
                  <a:pt x="11339" y="33195"/>
                </a:lnTo>
                <a:lnTo>
                  <a:pt x="11410" y="33020"/>
                </a:lnTo>
                <a:lnTo>
                  <a:pt x="6051" y="33020"/>
                </a:lnTo>
                <a:lnTo>
                  <a:pt x="10373" y="35560"/>
                </a:lnTo>
                <a:close/>
              </a:path>
              <a:path w="335914" h="892810">
                <a:moveTo>
                  <a:pt x="2377" y="53340"/>
                </a:moveTo>
                <a:lnTo>
                  <a:pt x="9336" y="53340"/>
                </a:lnTo>
                <a:lnTo>
                  <a:pt x="10279" y="51261"/>
                </a:lnTo>
                <a:lnTo>
                  <a:pt x="9336" y="49530"/>
                </a:lnTo>
                <a:lnTo>
                  <a:pt x="8644" y="44450"/>
                </a:lnTo>
                <a:lnTo>
                  <a:pt x="7607" y="43180"/>
                </a:lnTo>
                <a:lnTo>
                  <a:pt x="2247" y="39370"/>
                </a:lnTo>
                <a:lnTo>
                  <a:pt x="5013" y="36830"/>
                </a:lnTo>
                <a:lnTo>
                  <a:pt x="4840" y="35560"/>
                </a:lnTo>
                <a:lnTo>
                  <a:pt x="4840" y="34290"/>
                </a:lnTo>
                <a:lnTo>
                  <a:pt x="3803" y="33020"/>
                </a:lnTo>
                <a:lnTo>
                  <a:pt x="1104" y="33020"/>
                </a:lnTo>
                <a:lnTo>
                  <a:pt x="1211" y="35028"/>
                </a:lnTo>
                <a:lnTo>
                  <a:pt x="1335" y="37352"/>
                </a:lnTo>
                <a:lnTo>
                  <a:pt x="1442" y="39370"/>
                </a:lnTo>
                <a:lnTo>
                  <a:pt x="1510" y="40640"/>
                </a:lnTo>
                <a:lnTo>
                  <a:pt x="1577" y="41910"/>
                </a:lnTo>
                <a:lnTo>
                  <a:pt x="1666" y="43180"/>
                </a:lnTo>
                <a:lnTo>
                  <a:pt x="1755" y="44450"/>
                </a:lnTo>
                <a:lnTo>
                  <a:pt x="1844" y="45720"/>
                </a:lnTo>
                <a:lnTo>
                  <a:pt x="1932" y="46990"/>
                </a:lnTo>
                <a:lnTo>
                  <a:pt x="2021" y="48260"/>
                </a:lnTo>
                <a:lnTo>
                  <a:pt x="2110" y="49530"/>
                </a:lnTo>
                <a:lnTo>
                  <a:pt x="2231" y="51261"/>
                </a:lnTo>
                <a:lnTo>
                  <a:pt x="2349" y="52938"/>
                </a:lnTo>
                <a:lnTo>
                  <a:pt x="2377" y="53340"/>
                </a:lnTo>
                <a:close/>
              </a:path>
              <a:path w="335914" h="892810">
                <a:moveTo>
                  <a:pt x="34923" y="50800"/>
                </a:moveTo>
                <a:lnTo>
                  <a:pt x="36652" y="41910"/>
                </a:lnTo>
                <a:lnTo>
                  <a:pt x="33022" y="40640"/>
                </a:lnTo>
                <a:lnTo>
                  <a:pt x="31140" y="33195"/>
                </a:lnTo>
                <a:lnTo>
                  <a:pt x="22648" y="34290"/>
                </a:lnTo>
                <a:lnTo>
                  <a:pt x="12015" y="34290"/>
                </a:lnTo>
                <a:lnTo>
                  <a:pt x="12621" y="35560"/>
                </a:lnTo>
                <a:lnTo>
                  <a:pt x="11814" y="38100"/>
                </a:lnTo>
                <a:lnTo>
                  <a:pt x="14349" y="38100"/>
                </a:lnTo>
                <a:lnTo>
                  <a:pt x="14471" y="40263"/>
                </a:lnTo>
                <a:lnTo>
                  <a:pt x="14522" y="40640"/>
                </a:lnTo>
                <a:lnTo>
                  <a:pt x="15041" y="43180"/>
                </a:lnTo>
                <a:lnTo>
                  <a:pt x="12793" y="45720"/>
                </a:lnTo>
                <a:lnTo>
                  <a:pt x="31811" y="45720"/>
                </a:lnTo>
                <a:lnTo>
                  <a:pt x="34923" y="50800"/>
                </a:lnTo>
                <a:close/>
              </a:path>
              <a:path w="335914" h="892810">
                <a:moveTo>
                  <a:pt x="67773" y="36830"/>
                </a:moveTo>
                <a:lnTo>
                  <a:pt x="68846" y="35028"/>
                </a:lnTo>
                <a:lnTo>
                  <a:pt x="67652" y="33711"/>
                </a:lnTo>
                <a:lnTo>
                  <a:pt x="67773" y="36830"/>
                </a:lnTo>
                <a:close/>
              </a:path>
              <a:path w="335914" h="892810">
                <a:moveTo>
                  <a:pt x="68292" y="53340"/>
                </a:moveTo>
                <a:lnTo>
                  <a:pt x="72095" y="53340"/>
                </a:lnTo>
                <a:lnTo>
                  <a:pt x="71058" y="52070"/>
                </a:lnTo>
                <a:lnTo>
                  <a:pt x="70021" y="49530"/>
                </a:lnTo>
                <a:lnTo>
                  <a:pt x="69329" y="48260"/>
                </a:lnTo>
                <a:lnTo>
                  <a:pt x="71577" y="45720"/>
                </a:lnTo>
                <a:lnTo>
                  <a:pt x="70712" y="41910"/>
                </a:lnTo>
                <a:lnTo>
                  <a:pt x="67600" y="40640"/>
                </a:lnTo>
                <a:lnTo>
                  <a:pt x="68638" y="38100"/>
                </a:lnTo>
                <a:lnTo>
                  <a:pt x="68465" y="38100"/>
                </a:lnTo>
                <a:lnTo>
                  <a:pt x="69329" y="35560"/>
                </a:lnTo>
                <a:lnTo>
                  <a:pt x="68846" y="35028"/>
                </a:lnTo>
                <a:lnTo>
                  <a:pt x="67773" y="36830"/>
                </a:lnTo>
                <a:lnTo>
                  <a:pt x="57054" y="36830"/>
                </a:lnTo>
                <a:lnTo>
                  <a:pt x="53942" y="38100"/>
                </a:lnTo>
                <a:lnTo>
                  <a:pt x="50138" y="44450"/>
                </a:lnTo>
                <a:lnTo>
                  <a:pt x="53077" y="46990"/>
                </a:lnTo>
                <a:lnTo>
                  <a:pt x="37805" y="46990"/>
                </a:lnTo>
                <a:lnTo>
                  <a:pt x="37920" y="48260"/>
                </a:lnTo>
                <a:lnTo>
                  <a:pt x="38036" y="49530"/>
                </a:lnTo>
                <a:lnTo>
                  <a:pt x="35170" y="49530"/>
                </a:lnTo>
                <a:lnTo>
                  <a:pt x="34923" y="50800"/>
                </a:lnTo>
                <a:lnTo>
                  <a:pt x="67946" y="50800"/>
                </a:lnTo>
                <a:lnTo>
                  <a:pt x="68009" y="51261"/>
                </a:lnTo>
                <a:lnTo>
                  <a:pt x="68119" y="52070"/>
                </a:lnTo>
                <a:lnTo>
                  <a:pt x="68237" y="52938"/>
                </a:lnTo>
                <a:lnTo>
                  <a:pt x="68292" y="53340"/>
                </a:lnTo>
                <a:close/>
              </a:path>
              <a:path w="335914" h="892810">
                <a:moveTo>
                  <a:pt x="41166" y="37352"/>
                </a:moveTo>
                <a:lnTo>
                  <a:pt x="40629" y="35560"/>
                </a:lnTo>
                <a:lnTo>
                  <a:pt x="35961" y="35560"/>
                </a:lnTo>
                <a:lnTo>
                  <a:pt x="34751" y="36830"/>
                </a:lnTo>
                <a:lnTo>
                  <a:pt x="39246" y="36830"/>
                </a:lnTo>
                <a:lnTo>
                  <a:pt x="41166" y="37352"/>
                </a:lnTo>
                <a:close/>
              </a:path>
              <a:path w="335914" h="892810">
                <a:moveTo>
                  <a:pt x="42531" y="41910"/>
                </a:moveTo>
                <a:lnTo>
                  <a:pt x="41166" y="37352"/>
                </a:lnTo>
                <a:lnTo>
                  <a:pt x="39246" y="36830"/>
                </a:lnTo>
                <a:lnTo>
                  <a:pt x="38645" y="40263"/>
                </a:lnTo>
                <a:lnTo>
                  <a:pt x="42531" y="41910"/>
                </a:lnTo>
                <a:close/>
              </a:path>
              <a:path w="335914" h="892810">
                <a:moveTo>
                  <a:pt x="38645" y="40263"/>
                </a:moveTo>
                <a:lnTo>
                  <a:pt x="39154" y="37352"/>
                </a:lnTo>
                <a:lnTo>
                  <a:pt x="39246" y="36830"/>
                </a:lnTo>
                <a:lnTo>
                  <a:pt x="34751" y="36830"/>
                </a:lnTo>
                <a:lnTo>
                  <a:pt x="33540" y="38100"/>
                </a:lnTo>
                <a:lnTo>
                  <a:pt x="38645" y="40263"/>
                </a:lnTo>
                <a:close/>
              </a:path>
              <a:path w="335914" h="892810">
                <a:moveTo>
                  <a:pt x="41390" y="38100"/>
                </a:moveTo>
                <a:lnTo>
                  <a:pt x="43914" y="38100"/>
                </a:lnTo>
                <a:lnTo>
                  <a:pt x="41166" y="37352"/>
                </a:lnTo>
                <a:lnTo>
                  <a:pt x="41390" y="38100"/>
                </a:lnTo>
                <a:close/>
              </a:path>
              <a:path w="335914" h="892810">
                <a:moveTo>
                  <a:pt x="11410" y="39370"/>
                </a:moveTo>
                <a:lnTo>
                  <a:pt x="14349" y="38100"/>
                </a:lnTo>
                <a:lnTo>
                  <a:pt x="11814" y="38100"/>
                </a:lnTo>
                <a:lnTo>
                  <a:pt x="11410" y="39370"/>
                </a:lnTo>
                <a:close/>
              </a:path>
              <a:path w="335914" h="892810">
                <a:moveTo>
                  <a:pt x="38357" y="41910"/>
                </a:moveTo>
                <a:lnTo>
                  <a:pt x="42531" y="41910"/>
                </a:lnTo>
                <a:lnTo>
                  <a:pt x="38645" y="40263"/>
                </a:lnTo>
                <a:lnTo>
                  <a:pt x="38357" y="41910"/>
                </a:lnTo>
                <a:close/>
              </a:path>
              <a:path w="335914" h="892810">
                <a:moveTo>
                  <a:pt x="11192" y="52938"/>
                </a:moveTo>
                <a:lnTo>
                  <a:pt x="15214" y="52070"/>
                </a:lnTo>
                <a:lnTo>
                  <a:pt x="19190" y="52070"/>
                </a:lnTo>
                <a:lnTo>
                  <a:pt x="18970" y="51261"/>
                </a:lnTo>
                <a:lnTo>
                  <a:pt x="18845" y="50800"/>
                </a:lnTo>
                <a:lnTo>
                  <a:pt x="18153" y="49530"/>
                </a:lnTo>
                <a:lnTo>
                  <a:pt x="18672" y="48260"/>
                </a:lnTo>
                <a:lnTo>
                  <a:pt x="31293" y="48260"/>
                </a:lnTo>
                <a:lnTo>
                  <a:pt x="31638" y="46990"/>
                </a:lnTo>
                <a:lnTo>
                  <a:pt x="31811" y="45720"/>
                </a:lnTo>
                <a:lnTo>
                  <a:pt x="12793" y="45720"/>
                </a:lnTo>
                <a:lnTo>
                  <a:pt x="10279" y="51261"/>
                </a:lnTo>
                <a:lnTo>
                  <a:pt x="11192" y="52938"/>
                </a:lnTo>
                <a:close/>
              </a:path>
              <a:path w="335914" h="892810">
                <a:moveTo>
                  <a:pt x="71923" y="64770"/>
                </a:moveTo>
                <a:lnTo>
                  <a:pt x="76585" y="63500"/>
                </a:lnTo>
                <a:lnTo>
                  <a:pt x="76702" y="60960"/>
                </a:lnTo>
                <a:lnTo>
                  <a:pt x="76819" y="58420"/>
                </a:lnTo>
                <a:lnTo>
                  <a:pt x="76936" y="55880"/>
                </a:lnTo>
                <a:lnTo>
                  <a:pt x="79908" y="53340"/>
                </a:lnTo>
                <a:lnTo>
                  <a:pt x="78665" y="49530"/>
                </a:lnTo>
                <a:lnTo>
                  <a:pt x="75867" y="48260"/>
                </a:lnTo>
                <a:lnTo>
                  <a:pt x="74170" y="52070"/>
                </a:lnTo>
                <a:lnTo>
                  <a:pt x="73479" y="52070"/>
                </a:lnTo>
                <a:lnTo>
                  <a:pt x="72095" y="53340"/>
                </a:lnTo>
                <a:lnTo>
                  <a:pt x="68292" y="53340"/>
                </a:lnTo>
                <a:lnTo>
                  <a:pt x="68465" y="54610"/>
                </a:lnTo>
                <a:lnTo>
                  <a:pt x="67649" y="60960"/>
                </a:lnTo>
                <a:lnTo>
                  <a:pt x="71923" y="64770"/>
                </a:lnTo>
                <a:close/>
              </a:path>
              <a:path w="335914" h="892810">
                <a:moveTo>
                  <a:pt x="35170" y="49530"/>
                </a:moveTo>
                <a:lnTo>
                  <a:pt x="38036" y="49530"/>
                </a:lnTo>
                <a:lnTo>
                  <a:pt x="36652" y="48260"/>
                </a:lnTo>
                <a:lnTo>
                  <a:pt x="35417" y="48260"/>
                </a:lnTo>
                <a:lnTo>
                  <a:pt x="35170" y="49530"/>
                </a:lnTo>
                <a:close/>
              </a:path>
              <a:path w="335914" h="892810">
                <a:moveTo>
                  <a:pt x="57745" y="58420"/>
                </a:moveTo>
                <a:lnTo>
                  <a:pt x="67946" y="50800"/>
                </a:lnTo>
                <a:lnTo>
                  <a:pt x="34923" y="50800"/>
                </a:lnTo>
                <a:lnTo>
                  <a:pt x="33367" y="48260"/>
                </a:lnTo>
                <a:lnTo>
                  <a:pt x="19709" y="48260"/>
                </a:lnTo>
                <a:lnTo>
                  <a:pt x="19363" y="49530"/>
                </a:lnTo>
                <a:lnTo>
                  <a:pt x="19190" y="50800"/>
                </a:lnTo>
                <a:lnTo>
                  <a:pt x="19190" y="52070"/>
                </a:lnTo>
                <a:lnTo>
                  <a:pt x="48582" y="52070"/>
                </a:lnTo>
                <a:lnTo>
                  <a:pt x="49274" y="53340"/>
                </a:lnTo>
                <a:lnTo>
                  <a:pt x="48236" y="53340"/>
                </a:lnTo>
                <a:lnTo>
                  <a:pt x="46853" y="55880"/>
                </a:lnTo>
                <a:lnTo>
                  <a:pt x="54979" y="55880"/>
                </a:lnTo>
                <a:lnTo>
                  <a:pt x="57745" y="58420"/>
                </a:lnTo>
                <a:close/>
              </a:path>
              <a:path w="335914" h="892810">
                <a:moveTo>
                  <a:pt x="9336" y="53340"/>
                </a:moveTo>
                <a:lnTo>
                  <a:pt x="11192" y="52938"/>
                </a:lnTo>
                <a:lnTo>
                  <a:pt x="10279" y="51261"/>
                </a:lnTo>
                <a:lnTo>
                  <a:pt x="9336" y="53340"/>
                </a:lnTo>
                <a:close/>
              </a:path>
              <a:path w="335914" h="892810">
                <a:moveTo>
                  <a:pt x="15214" y="55880"/>
                </a:moveTo>
                <a:lnTo>
                  <a:pt x="46853" y="55880"/>
                </a:lnTo>
                <a:lnTo>
                  <a:pt x="46334" y="53340"/>
                </a:lnTo>
                <a:lnTo>
                  <a:pt x="46162" y="53340"/>
                </a:lnTo>
                <a:lnTo>
                  <a:pt x="46680" y="52070"/>
                </a:lnTo>
                <a:lnTo>
                  <a:pt x="15214" y="52070"/>
                </a:lnTo>
                <a:lnTo>
                  <a:pt x="15451" y="52938"/>
                </a:lnTo>
                <a:lnTo>
                  <a:pt x="15560" y="53340"/>
                </a:lnTo>
                <a:lnTo>
                  <a:pt x="15733" y="54610"/>
                </a:lnTo>
                <a:lnTo>
                  <a:pt x="15214" y="55880"/>
                </a:lnTo>
                <a:close/>
              </a:path>
              <a:path w="335914" h="892810">
                <a:moveTo>
                  <a:pt x="19017" y="67310"/>
                </a:moveTo>
                <a:lnTo>
                  <a:pt x="25933" y="67310"/>
                </a:lnTo>
                <a:lnTo>
                  <a:pt x="21957" y="64770"/>
                </a:lnTo>
                <a:lnTo>
                  <a:pt x="22648" y="63500"/>
                </a:lnTo>
                <a:lnTo>
                  <a:pt x="23859" y="62230"/>
                </a:lnTo>
                <a:lnTo>
                  <a:pt x="22475" y="60960"/>
                </a:lnTo>
                <a:lnTo>
                  <a:pt x="20401" y="60960"/>
                </a:lnTo>
                <a:lnTo>
                  <a:pt x="21092" y="59690"/>
                </a:lnTo>
                <a:lnTo>
                  <a:pt x="20574" y="58420"/>
                </a:lnTo>
                <a:lnTo>
                  <a:pt x="20919" y="57150"/>
                </a:lnTo>
                <a:lnTo>
                  <a:pt x="26971" y="57150"/>
                </a:lnTo>
                <a:lnTo>
                  <a:pt x="26452" y="55880"/>
                </a:lnTo>
                <a:lnTo>
                  <a:pt x="15214" y="55880"/>
                </a:lnTo>
                <a:lnTo>
                  <a:pt x="11410" y="53340"/>
                </a:lnTo>
                <a:lnTo>
                  <a:pt x="11192" y="52938"/>
                </a:lnTo>
                <a:lnTo>
                  <a:pt x="9336" y="53340"/>
                </a:lnTo>
                <a:lnTo>
                  <a:pt x="2377" y="53340"/>
                </a:lnTo>
                <a:lnTo>
                  <a:pt x="2487" y="54610"/>
                </a:lnTo>
                <a:lnTo>
                  <a:pt x="2598" y="55880"/>
                </a:lnTo>
                <a:lnTo>
                  <a:pt x="2708" y="57150"/>
                </a:lnTo>
                <a:lnTo>
                  <a:pt x="2819" y="58420"/>
                </a:lnTo>
                <a:lnTo>
                  <a:pt x="2929" y="59690"/>
                </a:lnTo>
                <a:lnTo>
                  <a:pt x="3039" y="60960"/>
                </a:lnTo>
                <a:lnTo>
                  <a:pt x="3150" y="62230"/>
                </a:lnTo>
                <a:lnTo>
                  <a:pt x="16597" y="62230"/>
                </a:lnTo>
                <a:lnTo>
                  <a:pt x="18153" y="63500"/>
                </a:lnTo>
                <a:lnTo>
                  <a:pt x="19363" y="63500"/>
                </a:lnTo>
                <a:lnTo>
                  <a:pt x="18672" y="64770"/>
                </a:lnTo>
                <a:lnTo>
                  <a:pt x="19536" y="66040"/>
                </a:lnTo>
                <a:lnTo>
                  <a:pt x="19190" y="66040"/>
                </a:lnTo>
                <a:lnTo>
                  <a:pt x="19064" y="66966"/>
                </a:lnTo>
                <a:lnTo>
                  <a:pt x="19017" y="67310"/>
                </a:lnTo>
                <a:close/>
              </a:path>
              <a:path w="335914" h="892810">
                <a:moveTo>
                  <a:pt x="33770" y="69023"/>
                </a:moveTo>
                <a:lnTo>
                  <a:pt x="34102" y="69023"/>
                </a:lnTo>
                <a:lnTo>
                  <a:pt x="35096" y="68580"/>
                </a:lnTo>
                <a:lnTo>
                  <a:pt x="35269" y="67310"/>
                </a:lnTo>
                <a:lnTo>
                  <a:pt x="35643" y="66966"/>
                </a:lnTo>
                <a:lnTo>
                  <a:pt x="36825" y="62230"/>
                </a:lnTo>
                <a:lnTo>
                  <a:pt x="55325" y="62230"/>
                </a:lnTo>
                <a:lnTo>
                  <a:pt x="55498" y="60960"/>
                </a:lnTo>
                <a:lnTo>
                  <a:pt x="54634" y="57150"/>
                </a:lnTo>
                <a:lnTo>
                  <a:pt x="53250" y="55880"/>
                </a:lnTo>
                <a:lnTo>
                  <a:pt x="26971" y="55880"/>
                </a:lnTo>
                <a:lnTo>
                  <a:pt x="26971" y="57150"/>
                </a:lnTo>
                <a:lnTo>
                  <a:pt x="24031" y="57150"/>
                </a:lnTo>
                <a:lnTo>
                  <a:pt x="24031" y="58420"/>
                </a:lnTo>
                <a:lnTo>
                  <a:pt x="24204" y="59690"/>
                </a:lnTo>
                <a:lnTo>
                  <a:pt x="26798" y="59690"/>
                </a:lnTo>
                <a:lnTo>
                  <a:pt x="26682" y="60960"/>
                </a:lnTo>
                <a:lnTo>
                  <a:pt x="26567" y="62230"/>
                </a:lnTo>
                <a:lnTo>
                  <a:pt x="26452" y="63500"/>
                </a:lnTo>
                <a:lnTo>
                  <a:pt x="26279" y="64770"/>
                </a:lnTo>
                <a:lnTo>
                  <a:pt x="27835" y="64770"/>
                </a:lnTo>
                <a:lnTo>
                  <a:pt x="33770" y="69023"/>
                </a:lnTo>
                <a:close/>
              </a:path>
              <a:path w="335914" h="892810">
                <a:moveTo>
                  <a:pt x="21784" y="58420"/>
                </a:moveTo>
                <a:lnTo>
                  <a:pt x="22821" y="58420"/>
                </a:lnTo>
                <a:lnTo>
                  <a:pt x="24031" y="57150"/>
                </a:lnTo>
                <a:lnTo>
                  <a:pt x="20919" y="57150"/>
                </a:lnTo>
                <a:lnTo>
                  <a:pt x="21784" y="58420"/>
                </a:lnTo>
                <a:close/>
              </a:path>
              <a:path w="335914" h="892810">
                <a:moveTo>
                  <a:pt x="25069" y="60960"/>
                </a:moveTo>
                <a:lnTo>
                  <a:pt x="26798" y="59690"/>
                </a:lnTo>
                <a:lnTo>
                  <a:pt x="24031" y="59690"/>
                </a:lnTo>
                <a:lnTo>
                  <a:pt x="25069" y="60960"/>
                </a:lnTo>
                <a:close/>
              </a:path>
              <a:path w="335914" h="892810">
                <a:moveTo>
                  <a:pt x="54100" y="72285"/>
                </a:moveTo>
                <a:lnTo>
                  <a:pt x="54323" y="72285"/>
                </a:lnTo>
                <a:lnTo>
                  <a:pt x="60313" y="69285"/>
                </a:lnTo>
                <a:lnTo>
                  <a:pt x="60281" y="68580"/>
                </a:lnTo>
                <a:lnTo>
                  <a:pt x="60166" y="66040"/>
                </a:lnTo>
                <a:lnTo>
                  <a:pt x="61031" y="62230"/>
                </a:lnTo>
                <a:lnTo>
                  <a:pt x="57746" y="60960"/>
                </a:lnTo>
                <a:lnTo>
                  <a:pt x="55325" y="62230"/>
                </a:lnTo>
                <a:lnTo>
                  <a:pt x="36825" y="62230"/>
                </a:lnTo>
                <a:lnTo>
                  <a:pt x="38208" y="63500"/>
                </a:lnTo>
                <a:lnTo>
                  <a:pt x="44605" y="63500"/>
                </a:lnTo>
                <a:lnTo>
                  <a:pt x="47372" y="64770"/>
                </a:lnTo>
                <a:lnTo>
                  <a:pt x="47026" y="64770"/>
                </a:lnTo>
                <a:lnTo>
                  <a:pt x="46853" y="66040"/>
                </a:lnTo>
                <a:lnTo>
                  <a:pt x="47890" y="67310"/>
                </a:lnTo>
                <a:lnTo>
                  <a:pt x="53423" y="67310"/>
                </a:lnTo>
                <a:lnTo>
                  <a:pt x="53942" y="71120"/>
                </a:lnTo>
                <a:lnTo>
                  <a:pt x="54050" y="71913"/>
                </a:lnTo>
                <a:lnTo>
                  <a:pt x="54100" y="72285"/>
                </a:lnTo>
                <a:close/>
              </a:path>
              <a:path w="335914" h="892810">
                <a:moveTo>
                  <a:pt x="3745" y="68580"/>
                </a:moveTo>
                <a:lnTo>
                  <a:pt x="13831" y="68580"/>
                </a:lnTo>
                <a:lnTo>
                  <a:pt x="13312" y="67310"/>
                </a:lnTo>
                <a:lnTo>
                  <a:pt x="13265" y="66966"/>
                </a:lnTo>
                <a:lnTo>
                  <a:pt x="13139" y="66040"/>
                </a:lnTo>
                <a:lnTo>
                  <a:pt x="13312" y="66040"/>
                </a:lnTo>
                <a:lnTo>
                  <a:pt x="14177" y="64770"/>
                </a:lnTo>
                <a:lnTo>
                  <a:pt x="14695" y="64770"/>
                </a:lnTo>
                <a:lnTo>
                  <a:pt x="15387" y="63500"/>
                </a:lnTo>
                <a:lnTo>
                  <a:pt x="16597" y="62230"/>
                </a:lnTo>
                <a:lnTo>
                  <a:pt x="3150" y="62230"/>
                </a:lnTo>
                <a:lnTo>
                  <a:pt x="3260" y="63500"/>
                </a:lnTo>
                <a:lnTo>
                  <a:pt x="3371" y="64770"/>
                </a:lnTo>
                <a:lnTo>
                  <a:pt x="3496" y="66040"/>
                </a:lnTo>
                <a:lnTo>
                  <a:pt x="3621" y="67310"/>
                </a:lnTo>
                <a:lnTo>
                  <a:pt x="3745" y="68580"/>
                </a:lnTo>
                <a:close/>
              </a:path>
              <a:path w="335914" h="892810">
                <a:moveTo>
                  <a:pt x="44260" y="69850"/>
                </a:moveTo>
                <a:lnTo>
                  <a:pt x="44290" y="69285"/>
                </a:lnTo>
                <a:lnTo>
                  <a:pt x="44417" y="66966"/>
                </a:lnTo>
                <a:lnTo>
                  <a:pt x="44536" y="64770"/>
                </a:lnTo>
                <a:lnTo>
                  <a:pt x="44605" y="63500"/>
                </a:lnTo>
                <a:lnTo>
                  <a:pt x="38208" y="63500"/>
                </a:lnTo>
                <a:lnTo>
                  <a:pt x="38900" y="64770"/>
                </a:lnTo>
                <a:lnTo>
                  <a:pt x="40456" y="64770"/>
                </a:lnTo>
                <a:lnTo>
                  <a:pt x="44260" y="69850"/>
                </a:lnTo>
                <a:close/>
              </a:path>
              <a:path w="335914" h="892810">
                <a:moveTo>
                  <a:pt x="27000" y="73660"/>
                </a:moveTo>
                <a:lnTo>
                  <a:pt x="43049" y="73660"/>
                </a:lnTo>
                <a:lnTo>
                  <a:pt x="43049" y="72285"/>
                </a:lnTo>
                <a:lnTo>
                  <a:pt x="42604" y="72285"/>
                </a:lnTo>
                <a:lnTo>
                  <a:pt x="41493" y="71120"/>
                </a:lnTo>
                <a:lnTo>
                  <a:pt x="41320" y="69850"/>
                </a:lnTo>
                <a:lnTo>
                  <a:pt x="41244" y="69285"/>
                </a:lnTo>
                <a:lnTo>
                  <a:pt x="41147" y="68580"/>
                </a:lnTo>
                <a:lnTo>
                  <a:pt x="38036" y="64770"/>
                </a:lnTo>
                <a:lnTo>
                  <a:pt x="35643" y="66966"/>
                </a:lnTo>
                <a:lnTo>
                  <a:pt x="34923" y="69850"/>
                </a:lnTo>
                <a:lnTo>
                  <a:pt x="32246" y="69850"/>
                </a:lnTo>
                <a:lnTo>
                  <a:pt x="29529" y="72285"/>
                </a:lnTo>
                <a:lnTo>
                  <a:pt x="27000" y="73660"/>
                </a:lnTo>
                <a:close/>
              </a:path>
              <a:path w="335914" h="892810">
                <a:moveTo>
                  <a:pt x="48063" y="82550"/>
                </a:moveTo>
                <a:lnTo>
                  <a:pt x="48014" y="80010"/>
                </a:lnTo>
                <a:lnTo>
                  <a:pt x="47890" y="73660"/>
                </a:lnTo>
                <a:lnTo>
                  <a:pt x="27000" y="73660"/>
                </a:lnTo>
                <a:lnTo>
                  <a:pt x="25414" y="68580"/>
                </a:lnTo>
                <a:lnTo>
                  <a:pt x="27835" y="64770"/>
                </a:lnTo>
                <a:lnTo>
                  <a:pt x="26279" y="64770"/>
                </a:lnTo>
                <a:lnTo>
                  <a:pt x="26106" y="66040"/>
                </a:lnTo>
                <a:lnTo>
                  <a:pt x="25980" y="66966"/>
                </a:lnTo>
                <a:lnTo>
                  <a:pt x="25933" y="67310"/>
                </a:lnTo>
                <a:lnTo>
                  <a:pt x="17807" y="67310"/>
                </a:lnTo>
                <a:lnTo>
                  <a:pt x="17461" y="68580"/>
                </a:lnTo>
                <a:lnTo>
                  <a:pt x="3745" y="68580"/>
                </a:lnTo>
                <a:lnTo>
                  <a:pt x="4245" y="73660"/>
                </a:lnTo>
                <a:lnTo>
                  <a:pt x="4370" y="74930"/>
                </a:lnTo>
                <a:lnTo>
                  <a:pt x="30256" y="74930"/>
                </a:lnTo>
                <a:lnTo>
                  <a:pt x="30601" y="76200"/>
                </a:lnTo>
                <a:lnTo>
                  <a:pt x="15906" y="76200"/>
                </a:lnTo>
                <a:lnTo>
                  <a:pt x="15214" y="78740"/>
                </a:lnTo>
                <a:lnTo>
                  <a:pt x="7434" y="78740"/>
                </a:lnTo>
                <a:lnTo>
                  <a:pt x="7953" y="81280"/>
                </a:lnTo>
                <a:lnTo>
                  <a:pt x="43395" y="81280"/>
                </a:lnTo>
                <a:lnTo>
                  <a:pt x="48063" y="82550"/>
                </a:lnTo>
                <a:close/>
              </a:path>
              <a:path w="335914" h="892810">
                <a:moveTo>
                  <a:pt x="68465" y="68580"/>
                </a:moveTo>
                <a:lnTo>
                  <a:pt x="71404" y="68580"/>
                </a:lnTo>
                <a:lnTo>
                  <a:pt x="69675" y="66040"/>
                </a:lnTo>
                <a:lnTo>
                  <a:pt x="68465" y="66040"/>
                </a:lnTo>
                <a:lnTo>
                  <a:pt x="68465" y="68580"/>
                </a:lnTo>
                <a:close/>
              </a:path>
              <a:path w="335914" h="892810">
                <a:moveTo>
                  <a:pt x="57572" y="82550"/>
                </a:moveTo>
                <a:lnTo>
                  <a:pt x="63278" y="82550"/>
                </a:lnTo>
                <a:lnTo>
                  <a:pt x="61377" y="78740"/>
                </a:lnTo>
                <a:lnTo>
                  <a:pt x="61550" y="78740"/>
                </a:lnTo>
                <a:lnTo>
                  <a:pt x="61550" y="77470"/>
                </a:lnTo>
                <a:lnTo>
                  <a:pt x="66526" y="77470"/>
                </a:lnTo>
                <a:lnTo>
                  <a:pt x="71707" y="76200"/>
                </a:lnTo>
                <a:lnTo>
                  <a:pt x="74033" y="72285"/>
                </a:lnTo>
                <a:lnTo>
                  <a:pt x="73872" y="72285"/>
                </a:lnTo>
                <a:lnTo>
                  <a:pt x="70367" y="68580"/>
                </a:lnTo>
                <a:lnTo>
                  <a:pt x="68465" y="68580"/>
                </a:lnTo>
                <a:lnTo>
                  <a:pt x="66044" y="66040"/>
                </a:lnTo>
                <a:lnTo>
                  <a:pt x="61577" y="69023"/>
                </a:lnTo>
                <a:lnTo>
                  <a:pt x="59647" y="74930"/>
                </a:lnTo>
                <a:lnTo>
                  <a:pt x="59993" y="74930"/>
                </a:lnTo>
                <a:lnTo>
                  <a:pt x="60166" y="76200"/>
                </a:lnTo>
                <a:lnTo>
                  <a:pt x="53250" y="76200"/>
                </a:lnTo>
                <a:lnTo>
                  <a:pt x="57572" y="82550"/>
                </a:lnTo>
                <a:close/>
              </a:path>
              <a:path w="335914" h="892810">
                <a:moveTo>
                  <a:pt x="34923" y="69850"/>
                </a:moveTo>
                <a:lnTo>
                  <a:pt x="35557" y="67310"/>
                </a:lnTo>
                <a:lnTo>
                  <a:pt x="35643" y="66966"/>
                </a:lnTo>
                <a:lnTo>
                  <a:pt x="35269" y="67310"/>
                </a:lnTo>
                <a:lnTo>
                  <a:pt x="35096" y="68580"/>
                </a:lnTo>
                <a:lnTo>
                  <a:pt x="34102" y="69023"/>
                </a:lnTo>
                <a:lnTo>
                  <a:pt x="33770" y="69023"/>
                </a:lnTo>
                <a:lnTo>
                  <a:pt x="34923" y="69850"/>
                </a:lnTo>
                <a:close/>
              </a:path>
              <a:path w="335914" h="892810">
                <a:moveTo>
                  <a:pt x="51561" y="71510"/>
                </a:moveTo>
                <a:lnTo>
                  <a:pt x="53596" y="69850"/>
                </a:lnTo>
                <a:lnTo>
                  <a:pt x="53540" y="69023"/>
                </a:lnTo>
                <a:lnTo>
                  <a:pt x="53423" y="67310"/>
                </a:lnTo>
                <a:lnTo>
                  <a:pt x="47890" y="67310"/>
                </a:lnTo>
                <a:lnTo>
                  <a:pt x="49274" y="68580"/>
                </a:lnTo>
                <a:lnTo>
                  <a:pt x="46853" y="68580"/>
                </a:lnTo>
                <a:lnTo>
                  <a:pt x="45297" y="69850"/>
                </a:lnTo>
                <a:lnTo>
                  <a:pt x="46853" y="71120"/>
                </a:lnTo>
                <a:lnTo>
                  <a:pt x="51348" y="71120"/>
                </a:lnTo>
                <a:lnTo>
                  <a:pt x="51561" y="71510"/>
                </a:lnTo>
                <a:close/>
              </a:path>
              <a:path w="335914" h="892810">
                <a:moveTo>
                  <a:pt x="60339" y="69850"/>
                </a:moveTo>
                <a:lnTo>
                  <a:pt x="61577" y="69023"/>
                </a:lnTo>
                <a:lnTo>
                  <a:pt x="61722" y="68580"/>
                </a:lnTo>
                <a:lnTo>
                  <a:pt x="60313" y="69285"/>
                </a:lnTo>
                <a:lnTo>
                  <a:pt x="60339" y="69850"/>
                </a:lnTo>
                <a:close/>
              </a:path>
              <a:path w="335914" h="892810">
                <a:moveTo>
                  <a:pt x="32246" y="69850"/>
                </a:moveTo>
                <a:lnTo>
                  <a:pt x="34923" y="69850"/>
                </a:lnTo>
                <a:lnTo>
                  <a:pt x="33770" y="69023"/>
                </a:lnTo>
                <a:lnTo>
                  <a:pt x="34102" y="69023"/>
                </a:lnTo>
                <a:lnTo>
                  <a:pt x="32246" y="69850"/>
                </a:lnTo>
                <a:close/>
              </a:path>
              <a:path w="335914" h="892810">
                <a:moveTo>
                  <a:pt x="51067" y="71913"/>
                </a:moveTo>
                <a:lnTo>
                  <a:pt x="51561" y="71510"/>
                </a:lnTo>
                <a:lnTo>
                  <a:pt x="51348" y="71120"/>
                </a:lnTo>
                <a:lnTo>
                  <a:pt x="51067" y="71913"/>
                </a:lnTo>
                <a:close/>
              </a:path>
              <a:path w="335914" h="892810">
                <a:moveTo>
                  <a:pt x="48928" y="73660"/>
                </a:moveTo>
                <a:lnTo>
                  <a:pt x="51067" y="71913"/>
                </a:lnTo>
                <a:lnTo>
                  <a:pt x="51348" y="71120"/>
                </a:lnTo>
                <a:lnTo>
                  <a:pt x="46853" y="71120"/>
                </a:lnTo>
                <a:lnTo>
                  <a:pt x="46377" y="72285"/>
                </a:lnTo>
                <a:lnTo>
                  <a:pt x="46121" y="72285"/>
                </a:lnTo>
                <a:lnTo>
                  <a:pt x="48928" y="73660"/>
                </a:lnTo>
                <a:close/>
              </a:path>
              <a:path w="335914" h="892810">
                <a:moveTo>
                  <a:pt x="50000" y="74930"/>
                </a:moveTo>
                <a:lnTo>
                  <a:pt x="53423" y="74930"/>
                </a:lnTo>
                <a:lnTo>
                  <a:pt x="51561" y="71510"/>
                </a:lnTo>
                <a:lnTo>
                  <a:pt x="51067" y="71913"/>
                </a:lnTo>
                <a:lnTo>
                  <a:pt x="50000" y="74930"/>
                </a:lnTo>
                <a:close/>
              </a:path>
              <a:path w="335914" h="892810">
                <a:moveTo>
                  <a:pt x="51003" y="78740"/>
                </a:moveTo>
                <a:lnTo>
                  <a:pt x="51867" y="77470"/>
                </a:lnTo>
                <a:lnTo>
                  <a:pt x="52731" y="77470"/>
                </a:lnTo>
                <a:lnTo>
                  <a:pt x="53250" y="76200"/>
                </a:lnTo>
                <a:lnTo>
                  <a:pt x="57745" y="76200"/>
                </a:lnTo>
                <a:lnTo>
                  <a:pt x="56708" y="74930"/>
                </a:lnTo>
                <a:lnTo>
                  <a:pt x="54188" y="72285"/>
                </a:lnTo>
                <a:lnTo>
                  <a:pt x="54323" y="72285"/>
                </a:lnTo>
                <a:lnTo>
                  <a:pt x="53423" y="74930"/>
                </a:lnTo>
                <a:lnTo>
                  <a:pt x="50000" y="74930"/>
                </a:lnTo>
                <a:lnTo>
                  <a:pt x="49101" y="77470"/>
                </a:lnTo>
                <a:lnTo>
                  <a:pt x="51003" y="78740"/>
                </a:lnTo>
                <a:close/>
              </a:path>
              <a:path w="335914" h="892810">
                <a:moveTo>
                  <a:pt x="4495" y="76200"/>
                </a:moveTo>
                <a:lnTo>
                  <a:pt x="29391" y="76200"/>
                </a:lnTo>
                <a:lnTo>
                  <a:pt x="29391" y="74930"/>
                </a:lnTo>
                <a:lnTo>
                  <a:pt x="4370" y="74930"/>
                </a:lnTo>
                <a:lnTo>
                  <a:pt x="4495" y="76200"/>
                </a:lnTo>
                <a:close/>
              </a:path>
              <a:path w="335914" h="892810">
                <a:moveTo>
                  <a:pt x="14004" y="77470"/>
                </a:moveTo>
                <a:lnTo>
                  <a:pt x="15041" y="76200"/>
                </a:lnTo>
                <a:lnTo>
                  <a:pt x="13312" y="76200"/>
                </a:lnTo>
                <a:lnTo>
                  <a:pt x="14004" y="77470"/>
                </a:lnTo>
                <a:close/>
              </a:path>
              <a:path w="335914" h="892810">
                <a:moveTo>
                  <a:pt x="7434" y="78740"/>
                </a:moveTo>
                <a:lnTo>
                  <a:pt x="10892" y="78740"/>
                </a:lnTo>
                <a:lnTo>
                  <a:pt x="13312" y="76200"/>
                </a:lnTo>
                <a:lnTo>
                  <a:pt x="6915" y="76200"/>
                </a:lnTo>
                <a:lnTo>
                  <a:pt x="7434" y="78740"/>
                </a:lnTo>
                <a:close/>
              </a:path>
              <a:path w="335914" h="892810">
                <a:moveTo>
                  <a:pt x="75571" y="88683"/>
                </a:moveTo>
                <a:lnTo>
                  <a:pt x="69330" y="80010"/>
                </a:lnTo>
                <a:lnTo>
                  <a:pt x="65699" y="81280"/>
                </a:lnTo>
                <a:lnTo>
                  <a:pt x="63970" y="81280"/>
                </a:lnTo>
                <a:lnTo>
                  <a:pt x="63451" y="82550"/>
                </a:lnTo>
                <a:lnTo>
                  <a:pt x="57572" y="82550"/>
                </a:lnTo>
                <a:lnTo>
                  <a:pt x="58437" y="83820"/>
                </a:lnTo>
                <a:lnTo>
                  <a:pt x="55325" y="83820"/>
                </a:lnTo>
                <a:lnTo>
                  <a:pt x="55843" y="85090"/>
                </a:lnTo>
                <a:lnTo>
                  <a:pt x="59128" y="85090"/>
                </a:lnTo>
                <a:lnTo>
                  <a:pt x="59301" y="86360"/>
                </a:lnTo>
                <a:lnTo>
                  <a:pt x="70194" y="86360"/>
                </a:lnTo>
                <a:lnTo>
                  <a:pt x="75571" y="88683"/>
                </a:lnTo>
                <a:close/>
              </a:path>
              <a:path w="335914" h="892810">
                <a:moveTo>
                  <a:pt x="53250" y="87630"/>
                </a:moveTo>
                <a:lnTo>
                  <a:pt x="55325" y="83820"/>
                </a:lnTo>
                <a:lnTo>
                  <a:pt x="58437" y="83820"/>
                </a:lnTo>
                <a:lnTo>
                  <a:pt x="52386" y="80010"/>
                </a:lnTo>
                <a:lnTo>
                  <a:pt x="50484" y="83820"/>
                </a:lnTo>
                <a:lnTo>
                  <a:pt x="53250" y="87630"/>
                </a:lnTo>
                <a:close/>
              </a:path>
              <a:path w="335914" h="892810">
                <a:moveTo>
                  <a:pt x="42239" y="87345"/>
                </a:moveTo>
                <a:lnTo>
                  <a:pt x="43395" y="81280"/>
                </a:lnTo>
                <a:lnTo>
                  <a:pt x="7953" y="81280"/>
                </a:lnTo>
                <a:lnTo>
                  <a:pt x="5359" y="82550"/>
                </a:lnTo>
                <a:lnTo>
                  <a:pt x="5474" y="83820"/>
                </a:lnTo>
                <a:lnTo>
                  <a:pt x="37344" y="83820"/>
                </a:lnTo>
                <a:lnTo>
                  <a:pt x="42239" y="87345"/>
                </a:lnTo>
                <a:close/>
              </a:path>
              <a:path w="335914" h="892810">
                <a:moveTo>
                  <a:pt x="42185" y="87630"/>
                </a:moveTo>
                <a:lnTo>
                  <a:pt x="42239" y="87345"/>
                </a:lnTo>
                <a:lnTo>
                  <a:pt x="37344" y="83820"/>
                </a:lnTo>
                <a:lnTo>
                  <a:pt x="37517" y="85090"/>
                </a:lnTo>
                <a:lnTo>
                  <a:pt x="37690" y="85090"/>
                </a:lnTo>
                <a:lnTo>
                  <a:pt x="42185" y="87630"/>
                </a:lnTo>
                <a:close/>
              </a:path>
              <a:path w="335914" h="892810">
                <a:moveTo>
                  <a:pt x="29737" y="85090"/>
                </a:moveTo>
                <a:lnTo>
                  <a:pt x="37517" y="85090"/>
                </a:lnTo>
                <a:lnTo>
                  <a:pt x="37344" y="83820"/>
                </a:lnTo>
                <a:lnTo>
                  <a:pt x="29218" y="83820"/>
                </a:lnTo>
                <a:lnTo>
                  <a:pt x="29737" y="85090"/>
                </a:lnTo>
                <a:close/>
              </a:path>
              <a:path w="335914" h="892810">
                <a:moveTo>
                  <a:pt x="29218" y="85090"/>
                </a:moveTo>
                <a:lnTo>
                  <a:pt x="29737" y="85090"/>
                </a:lnTo>
                <a:lnTo>
                  <a:pt x="29218" y="83820"/>
                </a:lnTo>
                <a:lnTo>
                  <a:pt x="29218" y="85090"/>
                </a:lnTo>
                <a:close/>
              </a:path>
              <a:path w="335914" h="892810">
                <a:moveTo>
                  <a:pt x="33367" y="87630"/>
                </a:moveTo>
                <a:lnTo>
                  <a:pt x="34059" y="87630"/>
                </a:lnTo>
                <a:lnTo>
                  <a:pt x="37690" y="85090"/>
                </a:lnTo>
                <a:lnTo>
                  <a:pt x="29218" y="85090"/>
                </a:lnTo>
                <a:lnTo>
                  <a:pt x="29218" y="83820"/>
                </a:lnTo>
                <a:lnTo>
                  <a:pt x="5474" y="83820"/>
                </a:lnTo>
                <a:lnTo>
                  <a:pt x="5590" y="85090"/>
                </a:lnTo>
                <a:lnTo>
                  <a:pt x="5705" y="86360"/>
                </a:lnTo>
                <a:lnTo>
                  <a:pt x="32330" y="86360"/>
                </a:lnTo>
                <a:lnTo>
                  <a:pt x="33367" y="87630"/>
                </a:lnTo>
                <a:close/>
              </a:path>
              <a:path w="335914" h="892810">
                <a:moveTo>
                  <a:pt x="85927" y="96520"/>
                </a:moveTo>
                <a:lnTo>
                  <a:pt x="85831" y="95250"/>
                </a:lnTo>
                <a:lnTo>
                  <a:pt x="85735" y="93980"/>
                </a:lnTo>
                <a:lnTo>
                  <a:pt x="85639" y="92710"/>
                </a:lnTo>
                <a:lnTo>
                  <a:pt x="85543" y="91440"/>
                </a:lnTo>
                <a:lnTo>
                  <a:pt x="85447" y="90170"/>
                </a:lnTo>
                <a:lnTo>
                  <a:pt x="85334" y="88683"/>
                </a:lnTo>
                <a:lnTo>
                  <a:pt x="85255" y="87630"/>
                </a:lnTo>
                <a:lnTo>
                  <a:pt x="85159" y="86360"/>
                </a:lnTo>
                <a:lnTo>
                  <a:pt x="85063" y="85090"/>
                </a:lnTo>
                <a:lnTo>
                  <a:pt x="81639" y="88683"/>
                </a:lnTo>
                <a:lnTo>
                  <a:pt x="69833" y="88683"/>
                </a:lnTo>
                <a:lnTo>
                  <a:pt x="69467" y="91031"/>
                </a:lnTo>
                <a:lnTo>
                  <a:pt x="69848" y="92710"/>
                </a:lnTo>
                <a:lnTo>
                  <a:pt x="81605" y="92710"/>
                </a:lnTo>
                <a:lnTo>
                  <a:pt x="85927" y="96520"/>
                </a:lnTo>
                <a:close/>
              </a:path>
              <a:path w="335914" h="892810">
                <a:moveTo>
                  <a:pt x="76131" y="88683"/>
                </a:moveTo>
                <a:lnTo>
                  <a:pt x="81422" y="88683"/>
                </a:lnTo>
                <a:lnTo>
                  <a:pt x="81374" y="87630"/>
                </a:lnTo>
                <a:lnTo>
                  <a:pt x="81259" y="85090"/>
                </a:lnTo>
                <a:lnTo>
                  <a:pt x="76764" y="86360"/>
                </a:lnTo>
                <a:lnTo>
                  <a:pt x="76131" y="88683"/>
                </a:lnTo>
                <a:close/>
              </a:path>
              <a:path w="335914" h="892810">
                <a:moveTo>
                  <a:pt x="56362" y="86360"/>
                </a:moveTo>
                <a:lnTo>
                  <a:pt x="57745" y="86360"/>
                </a:lnTo>
                <a:lnTo>
                  <a:pt x="59128" y="85090"/>
                </a:lnTo>
                <a:lnTo>
                  <a:pt x="55843" y="85090"/>
                </a:lnTo>
                <a:lnTo>
                  <a:pt x="56362" y="86360"/>
                </a:lnTo>
                <a:close/>
              </a:path>
              <a:path w="335914" h="892810">
                <a:moveTo>
                  <a:pt x="37863" y="87630"/>
                </a:moveTo>
                <a:lnTo>
                  <a:pt x="42185" y="87630"/>
                </a:lnTo>
                <a:lnTo>
                  <a:pt x="37690" y="85090"/>
                </a:lnTo>
                <a:lnTo>
                  <a:pt x="37517" y="85090"/>
                </a:lnTo>
                <a:lnTo>
                  <a:pt x="37824" y="87345"/>
                </a:lnTo>
                <a:lnTo>
                  <a:pt x="37863" y="87630"/>
                </a:lnTo>
                <a:close/>
              </a:path>
              <a:path w="335914" h="892810">
                <a:moveTo>
                  <a:pt x="69833" y="88683"/>
                </a:moveTo>
                <a:lnTo>
                  <a:pt x="75571" y="88683"/>
                </a:lnTo>
                <a:lnTo>
                  <a:pt x="70194" y="86360"/>
                </a:lnTo>
                <a:lnTo>
                  <a:pt x="69833" y="88683"/>
                </a:lnTo>
                <a:close/>
              </a:path>
              <a:path w="335914" h="892810">
                <a:moveTo>
                  <a:pt x="63910" y="88683"/>
                </a:moveTo>
                <a:lnTo>
                  <a:pt x="69833" y="88683"/>
                </a:lnTo>
                <a:lnTo>
                  <a:pt x="70194" y="86360"/>
                </a:lnTo>
                <a:lnTo>
                  <a:pt x="59301" y="86360"/>
                </a:lnTo>
                <a:lnTo>
                  <a:pt x="62586" y="87630"/>
                </a:lnTo>
                <a:lnTo>
                  <a:pt x="63624" y="87630"/>
                </a:lnTo>
                <a:lnTo>
                  <a:pt x="63910" y="88683"/>
                </a:lnTo>
                <a:close/>
              </a:path>
              <a:path w="335914" h="892810">
                <a:moveTo>
                  <a:pt x="45816" y="102870"/>
                </a:moveTo>
                <a:lnTo>
                  <a:pt x="55498" y="102870"/>
                </a:lnTo>
                <a:lnTo>
                  <a:pt x="57053" y="100330"/>
                </a:lnTo>
                <a:lnTo>
                  <a:pt x="57053" y="97790"/>
                </a:lnTo>
                <a:lnTo>
                  <a:pt x="54114" y="96520"/>
                </a:lnTo>
                <a:lnTo>
                  <a:pt x="59474" y="93980"/>
                </a:lnTo>
                <a:lnTo>
                  <a:pt x="49273" y="86360"/>
                </a:lnTo>
                <a:lnTo>
                  <a:pt x="49360" y="87630"/>
                </a:lnTo>
                <a:lnTo>
                  <a:pt x="49432" y="88683"/>
                </a:lnTo>
                <a:lnTo>
                  <a:pt x="49533" y="90170"/>
                </a:lnTo>
                <a:lnTo>
                  <a:pt x="49619" y="91440"/>
                </a:lnTo>
                <a:lnTo>
                  <a:pt x="49706" y="92710"/>
                </a:lnTo>
                <a:lnTo>
                  <a:pt x="49792" y="93980"/>
                </a:lnTo>
                <a:lnTo>
                  <a:pt x="49446" y="95250"/>
                </a:lnTo>
                <a:lnTo>
                  <a:pt x="46334" y="97790"/>
                </a:lnTo>
                <a:lnTo>
                  <a:pt x="45816" y="102870"/>
                </a:lnTo>
                <a:close/>
              </a:path>
              <a:path w="335914" h="892810">
                <a:moveTo>
                  <a:pt x="8260" y="105410"/>
                </a:moveTo>
                <a:lnTo>
                  <a:pt x="14522" y="105410"/>
                </a:lnTo>
                <a:lnTo>
                  <a:pt x="12448" y="102870"/>
                </a:lnTo>
                <a:lnTo>
                  <a:pt x="12793" y="101600"/>
                </a:lnTo>
                <a:lnTo>
                  <a:pt x="11929" y="100330"/>
                </a:lnTo>
                <a:lnTo>
                  <a:pt x="12102" y="99060"/>
                </a:lnTo>
                <a:lnTo>
                  <a:pt x="30082" y="99060"/>
                </a:lnTo>
                <a:lnTo>
                  <a:pt x="29737" y="97790"/>
                </a:lnTo>
                <a:lnTo>
                  <a:pt x="31465" y="95250"/>
                </a:lnTo>
                <a:lnTo>
                  <a:pt x="29391" y="93980"/>
                </a:lnTo>
                <a:lnTo>
                  <a:pt x="30774" y="91440"/>
                </a:lnTo>
                <a:lnTo>
                  <a:pt x="31811" y="91440"/>
                </a:lnTo>
                <a:lnTo>
                  <a:pt x="31867" y="91031"/>
                </a:lnTo>
                <a:lnTo>
                  <a:pt x="31984" y="90170"/>
                </a:lnTo>
                <a:lnTo>
                  <a:pt x="31377" y="88683"/>
                </a:lnTo>
                <a:lnTo>
                  <a:pt x="31929" y="88683"/>
                </a:lnTo>
                <a:lnTo>
                  <a:pt x="32503" y="87630"/>
                </a:lnTo>
                <a:lnTo>
                  <a:pt x="32330" y="86360"/>
                </a:lnTo>
                <a:lnTo>
                  <a:pt x="5705" y="86360"/>
                </a:lnTo>
                <a:lnTo>
                  <a:pt x="6224" y="90170"/>
                </a:lnTo>
                <a:lnTo>
                  <a:pt x="9509" y="90170"/>
                </a:lnTo>
                <a:lnTo>
                  <a:pt x="10027" y="92710"/>
                </a:lnTo>
                <a:lnTo>
                  <a:pt x="10150" y="94509"/>
                </a:lnTo>
                <a:lnTo>
                  <a:pt x="10262" y="96164"/>
                </a:lnTo>
                <a:lnTo>
                  <a:pt x="10373" y="97790"/>
                </a:lnTo>
                <a:lnTo>
                  <a:pt x="7261" y="97790"/>
                </a:lnTo>
                <a:lnTo>
                  <a:pt x="8260" y="105410"/>
                </a:lnTo>
                <a:close/>
              </a:path>
              <a:path w="335914" h="892810">
                <a:moveTo>
                  <a:pt x="30621" y="109220"/>
                </a:moveTo>
                <a:lnTo>
                  <a:pt x="46853" y="109220"/>
                </a:lnTo>
                <a:lnTo>
                  <a:pt x="38900" y="107950"/>
                </a:lnTo>
                <a:lnTo>
                  <a:pt x="46161" y="96520"/>
                </a:lnTo>
                <a:lnTo>
                  <a:pt x="44260" y="93980"/>
                </a:lnTo>
                <a:lnTo>
                  <a:pt x="46161" y="90170"/>
                </a:lnTo>
                <a:lnTo>
                  <a:pt x="42239" y="87345"/>
                </a:lnTo>
                <a:lnTo>
                  <a:pt x="42185" y="87630"/>
                </a:lnTo>
                <a:lnTo>
                  <a:pt x="37863" y="87630"/>
                </a:lnTo>
                <a:lnTo>
                  <a:pt x="38208" y="90170"/>
                </a:lnTo>
                <a:lnTo>
                  <a:pt x="38326" y="91031"/>
                </a:lnTo>
                <a:lnTo>
                  <a:pt x="38381" y="91440"/>
                </a:lnTo>
                <a:lnTo>
                  <a:pt x="36998" y="91440"/>
                </a:lnTo>
                <a:lnTo>
                  <a:pt x="36479" y="93980"/>
                </a:lnTo>
                <a:lnTo>
                  <a:pt x="35788" y="95250"/>
                </a:lnTo>
                <a:lnTo>
                  <a:pt x="34923" y="95250"/>
                </a:lnTo>
                <a:lnTo>
                  <a:pt x="32676" y="97790"/>
                </a:lnTo>
                <a:lnTo>
                  <a:pt x="35269" y="100330"/>
                </a:lnTo>
                <a:lnTo>
                  <a:pt x="37171" y="100330"/>
                </a:lnTo>
                <a:lnTo>
                  <a:pt x="39246" y="104140"/>
                </a:lnTo>
                <a:lnTo>
                  <a:pt x="30256" y="104140"/>
                </a:lnTo>
                <a:lnTo>
                  <a:pt x="30371" y="106680"/>
                </a:lnTo>
                <a:lnTo>
                  <a:pt x="30429" y="107950"/>
                </a:lnTo>
                <a:lnTo>
                  <a:pt x="30621" y="109220"/>
                </a:lnTo>
                <a:close/>
              </a:path>
              <a:path w="335914" h="892810">
                <a:moveTo>
                  <a:pt x="64834" y="92710"/>
                </a:moveTo>
                <a:lnTo>
                  <a:pt x="69206" y="92710"/>
                </a:lnTo>
                <a:lnTo>
                  <a:pt x="69404" y="91440"/>
                </a:lnTo>
                <a:lnTo>
                  <a:pt x="69467" y="91031"/>
                </a:lnTo>
                <a:lnTo>
                  <a:pt x="68935" y="88683"/>
                </a:lnTo>
                <a:lnTo>
                  <a:pt x="66023" y="88683"/>
                </a:lnTo>
                <a:lnTo>
                  <a:pt x="63797" y="90170"/>
                </a:lnTo>
                <a:lnTo>
                  <a:pt x="64834" y="92710"/>
                </a:lnTo>
                <a:close/>
              </a:path>
              <a:path w="335914" h="892810">
                <a:moveTo>
                  <a:pt x="7607" y="92710"/>
                </a:moveTo>
                <a:lnTo>
                  <a:pt x="9163" y="92710"/>
                </a:lnTo>
                <a:lnTo>
                  <a:pt x="8644" y="90170"/>
                </a:lnTo>
                <a:lnTo>
                  <a:pt x="6224" y="90170"/>
                </a:lnTo>
                <a:lnTo>
                  <a:pt x="6341" y="91031"/>
                </a:lnTo>
                <a:lnTo>
                  <a:pt x="6396" y="91440"/>
                </a:lnTo>
                <a:lnTo>
                  <a:pt x="6569" y="91440"/>
                </a:lnTo>
                <a:lnTo>
                  <a:pt x="7607" y="92710"/>
                </a:lnTo>
                <a:close/>
              </a:path>
              <a:path w="335914" h="892810">
                <a:moveTo>
                  <a:pt x="71750" y="99060"/>
                </a:moveTo>
                <a:lnTo>
                  <a:pt x="80649" y="99060"/>
                </a:lnTo>
                <a:lnTo>
                  <a:pt x="81605" y="92710"/>
                </a:lnTo>
                <a:lnTo>
                  <a:pt x="69848" y="92710"/>
                </a:lnTo>
                <a:lnTo>
                  <a:pt x="69560" y="91440"/>
                </a:lnTo>
                <a:lnTo>
                  <a:pt x="69467" y="91031"/>
                </a:lnTo>
                <a:lnTo>
                  <a:pt x="69009" y="93980"/>
                </a:lnTo>
                <a:lnTo>
                  <a:pt x="68926" y="94509"/>
                </a:lnTo>
                <a:lnTo>
                  <a:pt x="69330" y="95250"/>
                </a:lnTo>
                <a:lnTo>
                  <a:pt x="69516" y="96164"/>
                </a:lnTo>
                <a:lnTo>
                  <a:pt x="71750" y="99060"/>
                </a:lnTo>
                <a:close/>
              </a:path>
              <a:path w="335914" h="892810">
                <a:moveTo>
                  <a:pt x="87656" y="107950"/>
                </a:moveTo>
                <a:lnTo>
                  <a:pt x="89904" y="106680"/>
                </a:lnTo>
                <a:lnTo>
                  <a:pt x="94448" y="106680"/>
                </a:lnTo>
                <a:lnTo>
                  <a:pt x="94547" y="104140"/>
                </a:lnTo>
                <a:lnTo>
                  <a:pt x="94646" y="101600"/>
                </a:lnTo>
                <a:lnTo>
                  <a:pt x="94745" y="99060"/>
                </a:lnTo>
                <a:lnTo>
                  <a:pt x="71750" y="99060"/>
                </a:lnTo>
                <a:lnTo>
                  <a:pt x="69848" y="97790"/>
                </a:lnTo>
                <a:lnTo>
                  <a:pt x="69589" y="96520"/>
                </a:lnTo>
                <a:lnTo>
                  <a:pt x="69516" y="96164"/>
                </a:lnTo>
                <a:lnTo>
                  <a:pt x="68811" y="95250"/>
                </a:lnTo>
                <a:lnTo>
                  <a:pt x="68926" y="94509"/>
                </a:lnTo>
                <a:lnTo>
                  <a:pt x="67946" y="92710"/>
                </a:lnTo>
                <a:lnTo>
                  <a:pt x="64661" y="92710"/>
                </a:lnTo>
                <a:lnTo>
                  <a:pt x="64661" y="93980"/>
                </a:lnTo>
                <a:lnTo>
                  <a:pt x="61895" y="95250"/>
                </a:lnTo>
                <a:lnTo>
                  <a:pt x="63278" y="96520"/>
                </a:lnTo>
                <a:lnTo>
                  <a:pt x="58956" y="96520"/>
                </a:lnTo>
                <a:lnTo>
                  <a:pt x="62241" y="101600"/>
                </a:lnTo>
                <a:lnTo>
                  <a:pt x="61549" y="102870"/>
                </a:lnTo>
                <a:lnTo>
                  <a:pt x="73133" y="102870"/>
                </a:lnTo>
                <a:lnTo>
                  <a:pt x="72441" y="105410"/>
                </a:lnTo>
                <a:lnTo>
                  <a:pt x="84717" y="105410"/>
                </a:lnTo>
                <a:lnTo>
                  <a:pt x="86187" y="106680"/>
                </a:lnTo>
                <a:lnTo>
                  <a:pt x="89904" y="106680"/>
                </a:lnTo>
                <a:lnTo>
                  <a:pt x="94399" y="107950"/>
                </a:lnTo>
                <a:lnTo>
                  <a:pt x="87656" y="107950"/>
                </a:lnTo>
                <a:close/>
              </a:path>
              <a:path w="335914" h="892810">
                <a:moveTo>
                  <a:pt x="69516" y="96164"/>
                </a:moveTo>
                <a:lnTo>
                  <a:pt x="69330" y="95250"/>
                </a:lnTo>
                <a:lnTo>
                  <a:pt x="68926" y="94509"/>
                </a:lnTo>
                <a:lnTo>
                  <a:pt x="68811" y="95250"/>
                </a:lnTo>
                <a:lnTo>
                  <a:pt x="69516" y="96164"/>
                </a:lnTo>
                <a:close/>
              </a:path>
              <a:path w="335914" h="892810">
                <a:moveTo>
                  <a:pt x="83161" y="99060"/>
                </a:moveTo>
                <a:lnTo>
                  <a:pt x="90422" y="99060"/>
                </a:lnTo>
                <a:lnTo>
                  <a:pt x="87100" y="96520"/>
                </a:lnTo>
                <a:lnTo>
                  <a:pt x="83161" y="99060"/>
                </a:lnTo>
                <a:close/>
              </a:path>
              <a:path w="335914" h="892810">
                <a:moveTo>
                  <a:pt x="18672" y="104140"/>
                </a:moveTo>
                <a:lnTo>
                  <a:pt x="39246" y="104140"/>
                </a:lnTo>
                <a:lnTo>
                  <a:pt x="31984" y="99060"/>
                </a:lnTo>
                <a:lnTo>
                  <a:pt x="29045" y="100330"/>
                </a:lnTo>
                <a:lnTo>
                  <a:pt x="20746" y="100330"/>
                </a:lnTo>
                <a:lnTo>
                  <a:pt x="19536" y="101600"/>
                </a:lnTo>
                <a:lnTo>
                  <a:pt x="19363" y="102870"/>
                </a:lnTo>
                <a:lnTo>
                  <a:pt x="18845" y="102870"/>
                </a:lnTo>
                <a:lnTo>
                  <a:pt x="18672" y="104140"/>
                </a:lnTo>
                <a:close/>
              </a:path>
              <a:path w="335914" h="892810">
                <a:moveTo>
                  <a:pt x="20746" y="100330"/>
                </a:moveTo>
                <a:lnTo>
                  <a:pt x="29045" y="100330"/>
                </a:lnTo>
                <a:lnTo>
                  <a:pt x="29564" y="99060"/>
                </a:lnTo>
                <a:lnTo>
                  <a:pt x="21265" y="99060"/>
                </a:lnTo>
                <a:lnTo>
                  <a:pt x="20746" y="100330"/>
                </a:lnTo>
                <a:close/>
              </a:path>
              <a:path w="335914" h="892810">
                <a:moveTo>
                  <a:pt x="14695" y="102870"/>
                </a:moveTo>
                <a:lnTo>
                  <a:pt x="18326" y="99060"/>
                </a:lnTo>
                <a:lnTo>
                  <a:pt x="12102" y="99060"/>
                </a:lnTo>
                <a:lnTo>
                  <a:pt x="14695" y="102870"/>
                </a:lnTo>
                <a:close/>
              </a:path>
              <a:path w="335914" h="892810">
                <a:moveTo>
                  <a:pt x="51175" y="104140"/>
                </a:moveTo>
                <a:lnTo>
                  <a:pt x="60857" y="104140"/>
                </a:lnTo>
                <a:lnTo>
                  <a:pt x="59993" y="101600"/>
                </a:lnTo>
                <a:lnTo>
                  <a:pt x="57918" y="101600"/>
                </a:lnTo>
                <a:lnTo>
                  <a:pt x="56535" y="102870"/>
                </a:lnTo>
                <a:lnTo>
                  <a:pt x="45816" y="102870"/>
                </a:lnTo>
                <a:lnTo>
                  <a:pt x="51175" y="104140"/>
                </a:lnTo>
                <a:close/>
              </a:path>
              <a:path w="335914" h="892810">
                <a:moveTo>
                  <a:pt x="68897" y="107950"/>
                </a:moveTo>
                <a:lnTo>
                  <a:pt x="71922" y="107950"/>
                </a:lnTo>
                <a:lnTo>
                  <a:pt x="69156" y="106680"/>
                </a:lnTo>
                <a:lnTo>
                  <a:pt x="71058" y="102870"/>
                </a:lnTo>
                <a:lnTo>
                  <a:pt x="61549" y="102870"/>
                </a:lnTo>
                <a:lnTo>
                  <a:pt x="60857" y="104140"/>
                </a:lnTo>
                <a:lnTo>
                  <a:pt x="51175" y="104140"/>
                </a:lnTo>
                <a:lnTo>
                  <a:pt x="50484" y="106680"/>
                </a:lnTo>
                <a:lnTo>
                  <a:pt x="67946" y="106680"/>
                </a:lnTo>
                <a:lnTo>
                  <a:pt x="68897" y="107950"/>
                </a:lnTo>
                <a:close/>
              </a:path>
              <a:path w="335914" h="892810">
                <a:moveTo>
                  <a:pt x="14522" y="105410"/>
                </a:moveTo>
                <a:lnTo>
                  <a:pt x="17807" y="105410"/>
                </a:lnTo>
                <a:lnTo>
                  <a:pt x="18845" y="102870"/>
                </a:lnTo>
                <a:lnTo>
                  <a:pt x="19017" y="102870"/>
                </a:lnTo>
                <a:lnTo>
                  <a:pt x="14522" y="105410"/>
                </a:lnTo>
                <a:close/>
              </a:path>
              <a:path w="335914" h="892810">
                <a:moveTo>
                  <a:pt x="18326" y="130810"/>
                </a:moveTo>
                <a:lnTo>
                  <a:pt x="27316" y="130810"/>
                </a:lnTo>
                <a:lnTo>
                  <a:pt x="27394" y="130238"/>
                </a:lnTo>
                <a:lnTo>
                  <a:pt x="27489" y="129540"/>
                </a:lnTo>
                <a:lnTo>
                  <a:pt x="26279" y="127000"/>
                </a:lnTo>
                <a:lnTo>
                  <a:pt x="27316" y="125730"/>
                </a:lnTo>
                <a:lnTo>
                  <a:pt x="16251" y="125730"/>
                </a:lnTo>
                <a:lnTo>
                  <a:pt x="16597" y="123190"/>
                </a:lnTo>
                <a:lnTo>
                  <a:pt x="17461" y="121920"/>
                </a:lnTo>
                <a:lnTo>
                  <a:pt x="17289" y="120650"/>
                </a:lnTo>
                <a:lnTo>
                  <a:pt x="17181" y="119861"/>
                </a:lnTo>
                <a:lnTo>
                  <a:pt x="17116" y="118110"/>
                </a:lnTo>
                <a:lnTo>
                  <a:pt x="17807" y="114300"/>
                </a:lnTo>
                <a:lnTo>
                  <a:pt x="21957" y="114300"/>
                </a:lnTo>
                <a:lnTo>
                  <a:pt x="23859" y="113030"/>
                </a:lnTo>
                <a:lnTo>
                  <a:pt x="30256" y="104140"/>
                </a:lnTo>
                <a:lnTo>
                  <a:pt x="18499" y="104140"/>
                </a:lnTo>
                <a:lnTo>
                  <a:pt x="18153" y="105410"/>
                </a:lnTo>
                <a:lnTo>
                  <a:pt x="8260" y="105410"/>
                </a:lnTo>
                <a:lnTo>
                  <a:pt x="8593" y="107950"/>
                </a:lnTo>
                <a:lnTo>
                  <a:pt x="10006" y="116840"/>
                </a:lnTo>
                <a:lnTo>
                  <a:pt x="11458" y="126613"/>
                </a:lnTo>
                <a:lnTo>
                  <a:pt x="11748" y="128270"/>
                </a:lnTo>
                <a:lnTo>
                  <a:pt x="15560" y="128270"/>
                </a:lnTo>
                <a:lnTo>
                  <a:pt x="18326" y="130810"/>
                </a:lnTo>
                <a:close/>
              </a:path>
              <a:path w="335914" h="892810">
                <a:moveTo>
                  <a:pt x="76763" y="111760"/>
                </a:moveTo>
                <a:lnTo>
                  <a:pt x="80049" y="111760"/>
                </a:lnTo>
                <a:lnTo>
                  <a:pt x="82469" y="107950"/>
                </a:lnTo>
                <a:lnTo>
                  <a:pt x="82124" y="105410"/>
                </a:lnTo>
                <a:lnTo>
                  <a:pt x="72441" y="105410"/>
                </a:lnTo>
                <a:lnTo>
                  <a:pt x="71922" y="106680"/>
                </a:lnTo>
                <a:lnTo>
                  <a:pt x="72268" y="107950"/>
                </a:lnTo>
                <a:lnTo>
                  <a:pt x="68897" y="107950"/>
                </a:lnTo>
                <a:lnTo>
                  <a:pt x="69848" y="109220"/>
                </a:lnTo>
                <a:lnTo>
                  <a:pt x="68810" y="110490"/>
                </a:lnTo>
                <a:lnTo>
                  <a:pt x="76936" y="110490"/>
                </a:lnTo>
                <a:lnTo>
                  <a:pt x="76763" y="111760"/>
                </a:lnTo>
                <a:close/>
              </a:path>
              <a:path w="335914" h="892810">
                <a:moveTo>
                  <a:pt x="59215" y="114300"/>
                </a:moveTo>
                <a:lnTo>
                  <a:pt x="67082" y="114300"/>
                </a:lnTo>
                <a:lnTo>
                  <a:pt x="61895" y="113030"/>
                </a:lnTo>
                <a:lnTo>
                  <a:pt x="67946" y="106680"/>
                </a:lnTo>
                <a:lnTo>
                  <a:pt x="50484" y="106680"/>
                </a:lnTo>
                <a:lnTo>
                  <a:pt x="47890" y="107950"/>
                </a:lnTo>
                <a:lnTo>
                  <a:pt x="46853" y="109220"/>
                </a:lnTo>
                <a:lnTo>
                  <a:pt x="30621" y="109220"/>
                </a:lnTo>
                <a:lnTo>
                  <a:pt x="30814" y="110490"/>
                </a:lnTo>
                <a:lnTo>
                  <a:pt x="40283" y="110490"/>
                </a:lnTo>
                <a:lnTo>
                  <a:pt x="41148" y="113030"/>
                </a:lnTo>
                <a:lnTo>
                  <a:pt x="59647" y="113030"/>
                </a:lnTo>
                <a:lnTo>
                  <a:pt x="59215" y="114300"/>
                </a:lnTo>
                <a:close/>
              </a:path>
              <a:path w="335914" h="892810">
                <a:moveTo>
                  <a:pt x="58437" y="130810"/>
                </a:moveTo>
                <a:lnTo>
                  <a:pt x="71577" y="130810"/>
                </a:lnTo>
                <a:lnTo>
                  <a:pt x="71546" y="130238"/>
                </a:lnTo>
                <a:lnTo>
                  <a:pt x="71439" y="128270"/>
                </a:lnTo>
                <a:lnTo>
                  <a:pt x="71349" y="126613"/>
                </a:lnTo>
                <a:lnTo>
                  <a:pt x="71231" y="124460"/>
                </a:lnTo>
                <a:lnTo>
                  <a:pt x="65007" y="123190"/>
                </a:lnTo>
                <a:lnTo>
                  <a:pt x="67678" y="117058"/>
                </a:lnTo>
                <a:lnTo>
                  <a:pt x="67773" y="116840"/>
                </a:lnTo>
                <a:lnTo>
                  <a:pt x="80913" y="116840"/>
                </a:lnTo>
                <a:lnTo>
                  <a:pt x="78839" y="111760"/>
                </a:lnTo>
                <a:lnTo>
                  <a:pt x="76763" y="111760"/>
                </a:lnTo>
                <a:lnTo>
                  <a:pt x="76591" y="110490"/>
                </a:lnTo>
                <a:lnTo>
                  <a:pt x="68810" y="110490"/>
                </a:lnTo>
                <a:lnTo>
                  <a:pt x="67946" y="113030"/>
                </a:lnTo>
                <a:lnTo>
                  <a:pt x="67600" y="114300"/>
                </a:lnTo>
                <a:lnTo>
                  <a:pt x="59215" y="114300"/>
                </a:lnTo>
                <a:lnTo>
                  <a:pt x="58783" y="115570"/>
                </a:lnTo>
                <a:lnTo>
                  <a:pt x="58681" y="117058"/>
                </a:lnTo>
                <a:lnTo>
                  <a:pt x="58610" y="118110"/>
                </a:lnTo>
                <a:lnTo>
                  <a:pt x="57918" y="119380"/>
                </a:lnTo>
                <a:lnTo>
                  <a:pt x="60166" y="120650"/>
                </a:lnTo>
                <a:lnTo>
                  <a:pt x="58783" y="121920"/>
                </a:lnTo>
                <a:lnTo>
                  <a:pt x="60685" y="121920"/>
                </a:lnTo>
                <a:lnTo>
                  <a:pt x="62241" y="123190"/>
                </a:lnTo>
                <a:lnTo>
                  <a:pt x="61895" y="124460"/>
                </a:lnTo>
                <a:lnTo>
                  <a:pt x="60858" y="124460"/>
                </a:lnTo>
                <a:lnTo>
                  <a:pt x="59993" y="125730"/>
                </a:lnTo>
                <a:lnTo>
                  <a:pt x="41061" y="125730"/>
                </a:lnTo>
                <a:lnTo>
                  <a:pt x="41148" y="127000"/>
                </a:lnTo>
                <a:lnTo>
                  <a:pt x="41234" y="128270"/>
                </a:lnTo>
                <a:lnTo>
                  <a:pt x="40975" y="128270"/>
                </a:lnTo>
                <a:lnTo>
                  <a:pt x="44260" y="129540"/>
                </a:lnTo>
                <a:lnTo>
                  <a:pt x="57745" y="129540"/>
                </a:lnTo>
                <a:lnTo>
                  <a:pt x="58352" y="130654"/>
                </a:lnTo>
                <a:lnTo>
                  <a:pt x="58437" y="130810"/>
                </a:lnTo>
                <a:close/>
              </a:path>
              <a:path w="335914" h="892810">
                <a:moveTo>
                  <a:pt x="31007" y="111760"/>
                </a:moveTo>
                <a:lnTo>
                  <a:pt x="39246" y="111760"/>
                </a:lnTo>
                <a:lnTo>
                  <a:pt x="40283" y="110490"/>
                </a:lnTo>
                <a:lnTo>
                  <a:pt x="30814" y="110490"/>
                </a:lnTo>
                <a:lnTo>
                  <a:pt x="31007" y="111760"/>
                </a:lnTo>
                <a:close/>
              </a:path>
              <a:path w="335914" h="892810">
                <a:moveTo>
                  <a:pt x="36307" y="115570"/>
                </a:moveTo>
                <a:lnTo>
                  <a:pt x="39765" y="115570"/>
                </a:lnTo>
                <a:lnTo>
                  <a:pt x="38900" y="111760"/>
                </a:lnTo>
                <a:lnTo>
                  <a:pt x="36134" y="111760"/>
                </a:lnTo>
                <a:lnTo>
                  <a:pt x="36249" y="114300"/>
                </a:lnTo>
                <a:lnTo>
                  <a:pt x="36307" y="115570"/>
                </a:lnTo>
                <a:close/>
              </a:path>
              <a:path w="335914" h="892810">
                <a:moveTo>
                  <a:pt x="28181" y="115570"/>
                </a:moveTo>
                <a:lnTo>
                  <a:pt x="36307" y="115570"/>
                </a:lnTo>
                <a:lnTo>
                  <a:pt x="36244" y="114300"/>
                </a:lnTo>
                <a:lnTo>
                  <a:pt x="36118" y="111760"/>
                </a:lnTo>
                <a:lnTo>
                  <a:pt x="28872" y="111760"/>
                </a:lnTo>
                <a:lnTo>
                  <a:pt x="28181" y="115570"/>
                </a:lnTo>
                <a:close/>
              </a:path>
              <a:path w="335914" h="892810">
                <a:moveTo>
                  <a:pt x="107490" y="157480"/>
                </a:moveTo>
                <a:lnTo>
                  <a:pt x="111126" y="156210"/>
                </a:lnTo>
                <a:lnTo>
                  <a:pt x="112882" y="151130"/>
                </a:lnTo>
                <a:lnTo>
                  <a:pt x="110650" y="147320"/>
                </a:lnTo>
                <a:lnTo>
                  <a:pt x="112034" y="146050"/>
                </a:lnTo>
                <a:lnTo>
                  <a:pt x="117047" y="144779"/>
                </a:lnTo>
                <a:lnTo>
                  <a:pt x="113244" y="142240"/>
                </a:lnTo>
                <a:lnTo>
                  <a:pt x="115664" y="142240"/>
                </a:lnTo>
                <a:lnTo>
                  <a:pt x="115751" y="140970"/>
                </a:lnTo>
                <a:lnTo>
                  <a:pt x="115837" y="139700"/>
                </a:lnTo>
                <a:lnTo>
                  <a:pt x="114454" y="138430"/>
                </a:lnTo>
                <a:lnTo>
                  <a:pt x="116702" y="135890"/>
                </a:lnTo>
                <a:lnTo>
                  <a:pt x="116010" y="134620"/>
                </a:lnTo>
                <a:lnTo>
                  <a:pt x="117048" y="133350"/>
                </a:lnTo>
                <a:lnTo>
                  <a:pt x="116952" y="132080"/>
                </a:lnTo>
                <a:lnTo>
                  <a:pt x="116857" y="130810"/>
                </a:lnTo>
                <a:lnTo>
                  <a:pt x="116762" y="129540"/>
                </a:lnTo>
                <a:lnTo>
                  <a:pt x="116667" y="128270"/>
                </a:lnTo>
                <a:lnTo>
                  <a:pt x="116572" y="127000"/>
                </a:lnTo>
                <a:lnTo>
                  <a:pt x="119987" y="120650"/>
                </a:lnTo>
                <a:lnTo>
                  <a:pt x="121983" y="117058"/>
                </a:lnTo>
                <a:lnTo>
                  <a:pt x="122105" y="116840"/>
                </a:lnTo>
                <a:lnTo>
                  <a:pt x="117739" y="113030"/>
                </a:lnTo>
                <a:lnTo>
                  <a:pt x="115465" y="115570"/>
                </a:lnTo>
                <a:lnTo>
                  <a:pt x="114843" y="118110"/>
                </a:lnTo>
                <a:lnTo>
                  <a:pt x="113120" y="119380"/>
                </a:lnTo>
                <a:lnTo>
                  <a:pt x="104599" y="119380"/>
                </a:lnTo>
                <a:lnTo>
                  <a:pt x="103562" y="120650"/>
                </a:lnTo>
                <a:lnTo>
                  <a:pt x="104254" y="121920"/>
                </a:lnTo>
                <a:lnTo>
                  <a:pt x="103389" y="125730"/>
                </a:lnTo>
                <a:lnTo>
                  <a:pt x="99413" y="125730"/>
                </a:lnTo>
                <a:lnTo>
                  <a:pt x="98202" y="132080"/>
                </a:lnTo>
                <a:lnTo>
                  <a:pt x="79530" y="132080"/>
                </a:lnTo>
                <a:lnTo>
                  <a:pt x="79991" y="133350"/>
                </a:lnTo>
                <a:lnTo>
                  <a:pt x="106674" y="133350"/>
                </a:lnTo>
                <a:lnTo>
                  <a:pt x="106674" y="135890"/>
                </a:lnTo>
                <a:lnTo>
                  <a:pt x="101545" y="135890"/>
                </a:lnTo>
                <a:lnTo>
                  <a:pt x="100794" y="136863"/>
                </a:lnTo>
                <a:lnTo>
                  <a:pt x="100795" y="137160"/>
                </a:lnTo>
                <a:lnTo>
                  <a:pt x="100968" y="137160"/>
                </a:lnTo>
                <a:lnTo>
                  <a:pt x="107538" y="139700"/>
                </a:lnTo>
                <a:lnTo>
                  <a:pt x="96012" y="139700"/>
                </a:lnTo>
                <a:lnTo>
                  <a:pt x="95907" y="140162"/>
                </a:lnTo>
                <a:lnTo>
                  <a:pt x="95436" y="144779"/>
                </a:lnTo>
                <a:lnTo>
                  <a:pt x="97338" y="147320"/>
                </a:lnTo>
                <a:lnTo>
                  <a:pt x="95436" y="147320"/>
                </a:lnTo>
                <a:lnTo>
                  <a:pt x="92324" y="149860"/>
                </a:lnTo>
                <a:lnTo>
                  <a:pt x="70886" y="149860"/>
                </a:lnTo>
                <a:lnTo>
                  <a:pt x="70367" y="151130"/>
                </a:lnTo>
                <a:lnTo>
                  <a:pt x="66391" y="151130"/>
                </a:lnTo>
                <a:lnTo>
                  <a:pt x="66736" y="153670"/>
                </a:lnTo>
                <a:lnTo>
                  <a:pt x="66252" y="154940"/>
                </a:lnTo>
                <a:lnTo>
                  <a:pt x="104081" y="154940"/>
                </a:lnTo>
                <a:lnTo>
                  <a:pt x="107490" y="157480"/>
                </a:lnTo>
                <a:close/>
              </a:path>
              <a:path w="335914" h="892810">
                <a:moveTo>
                  <a:pt x="57400" y="114300"/>
                </a:moveTo>
                <a:lnTo>
                  <a:pt x="59647" y="113030"/>
                </a:lnTo>
                <a:lnTo>
                  <a:pt x="55325" y="113030"/>
                </a:lnTo>
                <a:lnTo>
                  <a:pt x="57400" y="114300"/>
                </a:lnTo>
                <a:close/>
              </a:path>
              <a:path w="335914" h="892810">
                <a:moveTo>
                  <a:pt x="40802" y="118110"/>
                </a:moveTo>
                <a:lnTo>
                  <a:pt x="53077" y="118110"/>
                </a:lnTo>
                <a:lnTo>
                  <a:pt x="53220" y="117058"/>
                </a:lnTo>
                <a:lnTo>
                  <a:pt x="53250" y="116840"/>
                </a:lnTo>
                <a:lnTo>
                  <a:pt x="51521" y="116840"/>
                </a:lnTo>
                <a:lnTo>
                  <a:pt x="51867" y="115570"/>
                </a:lnTo>
                <a:lnTo>
                  <a:pt x="52386" y="114300"/>
                </a:lnTo>
                <a:lnTo>
                  <a:pt x="53250" y="113030"/>
                </a:lnTo>
                <a:lnTo>
                  <a:pt x="41148" y="113030"/>
                </a:lnTo>
                <a:lnTo>
                  <a:pt x="40975" y="114300"/>
                </a:lnTo>
                <a:lnTo>
                  <a:pt x="43395" y="114300"/>
                </a:lnTo>
                <a:lnTo>
                  <a:pt x="40802" y="118110"/>
                </a:lnTo>
                <a:close/>
              </a:path>
              <a:path w="335914" h="892810">
                <a:moveTo>
                  <a:pt x="39013" y="117058"/>
                </a:moveTo>
                <a:lnTo>
                  <a:pt x="43395" y="114300"/>
                </a:lnTo>
                <a:lnTo>
                  <a:pt x="40975" y="114300"/>
                </a:lnTo>
                <a:lnTo>
                  <a:pt x="39765" y="115570"/>
                </a:lnTo>
                <a:lnTo>
                  <a:pt x="36480" y="115570"/>
                </a:lnTo>
                <a:lnTo>
                  <a:pt x="39013" y="117058"/>
                </a:lnTo>
                <a:close/>
              </a:path>
              <a:path w="335914" h="892810">
                <a:moveTo>
                  <a:pt x="33022" y="138430"/>
                </a:moveTo>
                <a:lnTo>
                  <a:pt x="38209" y="125730"/>
                </a:lnTo>
                <a:lnTo>
                  <a:pt x="33886" y="123190"/>
                </a:lnTo>
                <a:lnTo>
                  <a:pt x="35442" y="121920"/>
                </a:lnTo>
                <a:lnTo>
                  <a:pt x="36563" y="119861"/>
                </a:lnTo>
                <a:lnTo>
                  <a:pt x="36480" y="115570"/>
                </a:lnTo>
                <a:lnTo>
                  <a:pt x="28008" y="115570"/>
                </a:lnTo>
                <a:lnTo>
                  <a:pt x="26798" y="114300"/>
                </a:lnTo>
                <a:lnTo>
                  <a:pt x="25587" y="115570"/>
                </a:lnTo>
                <a:lnTo>
                  <a:pt x="24550" y="116840"/>
                </a:lnTo>
                <a:lnTo>
                  <a:pt x="19018" y="116840"/>
                </a:lnTo>
                <a:lnTo>
                  <a:pt x="17980" y="118110"/>
                </a:lnTo>
                <a:lnTo>
                  <a:pt x="17116" y="119380"/>
                </a:lnTo>
                <a:lnTo>
                  <a:pt x="18499" y="121920"/>
                </a:lnTo>
                <a:lnTo>
                  <a:pt x="17461" y="123190"/>
                </a:lnTo>
                <a:lnTo>
                  <a:pt x="16251" y="125730"/>
                </a:lnTo>
                <a:lnTo>
                  <a:pt x="28354" y="125730"/>
                </a:lnTo>
                <a:lnTo>
                  <a:pt x="27835" y="127000"/>
                </a:lnTo>
                <a:lnTo>
                  <a:pt x="27316" y="130810"/>
                </a:lnTo>
                <a:lnTo>
                  <a:pt x="18326" y="130810"/>
                </a:lnTo>
                <a:lnTo>
                  <a:pt x="17289" y="134620"/>
                </a:lnTo>
                <a:lnTo>
                  <a:pt x="28181" y="134620"/>
                </a:lnTo>
                <a:lnTo>
                  <a:pt x="30083" y="135890"/>
                </a:lnTo>
                <a:lnTo>
                  <a:pt x="30032" y="136076"/>
                </a:lnTo>
                <a:lnTo>
                  <a:pt x="33022" y="138430"/>
                </a:lnTo>
                <a:close/>
              </a:path>
              <a:path w="335914" h="892810">
                <a:moveTo>
                  <a:pt x="19018" y="116840"/>
                </a:moveTo>
                <a:lnTo>
                  <a:pt x="24550" y="116840"/>
                </a:lnTo>
                <a:lnTo>
                  <a:pt x="24204" y="115570"/>
                </a:lnTo>
                <a:lnTo>
                  <a:pt x="23513" y="114300"/>
                </a:lnTo>
                <a:lnTo>
                  <a:pt x="17807" y="114300"/>
                </a:lnTo>
                <a:lnTo>
                  <a:pt x="19018" y="116840"/>
                </a:lnTo>
                <a:close/>
              </a:path>
              <a:path w="335914" h="892810">
                <a:moveTo>
                  <a:pt x="36563" y="119861"/>
                </a:moveTo>
                <a:lnTo>
                  <a:pt x="36825" y="119380"/>
                </a:lnTo>
                <a:lnTo>
                  <a:pt x="36998" y="118110"/>
                </a:lnTo>
                <a:lnTo>
                  <a:pt x="37344" y="118110"/>
                </a:lnTo>
                <a:lnTo>
                  <a:pt x="39013" y="117058"/>
                </a:lnTo>
                <a:lnTo>
                  <a:pt x="36480" y="115570"/>
                </a:lnTo>
                <a:lnTo>
                  <a:pt x="36563" y="119861"/>
                </a:lnTo>
                <a:close/>
              </a:path>
              <a:path w="335914" h="892810">
                <a:moveTo>
                  <a:pt x="82441" y="130654"/>
                </a:moveTo>
                <a:lnTo>
                  <a:pt x="83291" y="130238"/>
                </a:lnTo>
                <a:lnTo>
                  <a:pt x="85645" y="119861"/>
                </a:lnTo>
                <a:lnTo>
                  <a:pt x="85754" y="119380"/>
                </a:lnTo>
                <a:lnTo>
                  <a:pt x="79876" y="116840"/>
                </a:lnTo>
                <a:lnTo>
                  <a:pt x="67773" y="116840"/>
                </a:lnTo>
                <a:lnTo>
                  <a:pt x="69416" y="119380"/>
                </a:lnTo>
                <a:lnTo>
                  <a:pt x="77456" y="119380"/>
                </a:lnTo>
                <a:lnTo>
                  <a:pt x="76591" y="125730"/>
                </a:lnTo>
                <a:lnTo>
                  <a:pt x="76471" y="126613"/>
                </a:lnTo>
                <a:lnTo>
                  <a:pt x="76418" y="127000"/>
                </a:lnTo>
                <a:lnTo>
                  <a:pt x="75899" y="129540"/>
                </a:lnTo>
                <a:lnTo>
                  <a:pt x="77283" y="129540"/>
                </a:lnTo>
                <a:lnTo>
                  <a:pt x="82441" y="130654"/>
                </a:lnTo>
                <a:close/>
              </a:path>
              <a:path w="335914" h="892810">
                <a:moveTo>
                  <a:pt x="49101" y="120650"/>
                </a:moveTo>
                <a:lnTo>
                  <a:pt x="56016" y="120650"/>
                </a:lnTo>
                <a:lnTo>
                  <a:pt x="55901" y="119380"/>
                </a:lnTo>
                <a:lnTo>
                  <a:pt x="55786" y="118110"/>
                </a:lnTo>
                <a:lnTo>
                  <a:pt x="55671" y="116840"/>
                </a:lnTo>
                <a:lnTo>
                  <a:pt x="53596" y="116840"/>
                </a:lnTo>
                <a:lnTo>
                  <a:pt x="53077" y="118110"/>
                </a:lnTo>
                <a:lnTo>
                  <a:pt x="36998" y="118110"/>
                </a:lnTo>
                <a:lnTo>
                  <a:pt x="36825" y="119380"/>
                </a:lnTo>
                <a:lnTo>
                  <a:pt x="47891" y="119380"/>
                </a:lnTo>
                <a:lnTo>
                  <a:pt x="49101" y="120650"/>
                </a:lnTo>
                <a:close/>
              </a:path>
              <a:path w="335914" h="892810">
                <a:moveTo>
                  <a:pt x="37344" y="118110"/>
                </a:moveTo>
                <a:lnTo>
                  <a:pt x="40802" y="118110"/>
                </a:lnTo>
                <a:lnTo>
                  <a:pt x="39013" y="117058"/>
                </a:lnTo>
                <a:lnTo>
                  <a:pt x="37344" y="118110"/>
                </a:lnTo>
                <a:close/>
              </a:path>
              <a:path w="335914" h="892810">
                <a:moveTo>
                  <a:pt x="104599" y="119380"/>
                </a:moveTo>
                <a:lnTo>
                  <a:pt x="107539" y="119380"/>
                </a:lnTo>
                <a:lnTo>
                  <a:pt x="105637" y="118110"/>
                </a:lnTo>
                <a:lnTo>
                  <a:pt x="104599" y="119380"/>
                </a:lnTo>
                <a:close/>
              </a:path>
              <a:path w="335914" h="892810">
                <a:moveTo>
                  <a:pt x="71058" y="121920"/>
                </a:moveTo>
                <a:lnTo>
                  <a:pt x="77456" y="119380"/>
                </a:lnTo>
                <a:lnTo>
                  <a:pt x="69416" y="119380"/>
                </a:lnTo>
                <a:lnTo>
                  <a:pt x="71058" y="121920"/>
                </a:lnTo>
                <a:close/>
              </a:path>
              <a:path w="335914" h="892810">
                <a:moveTo>
                  <a:pt x="46680" y="123190"/>
                </a:moveTo>
                <a:lnTo>
                  <a:pt x="56535" y="123190"/>
                </a:lnTo>
                <a:lnTo>
                  <a:pt x="57745" y="120650"/>
                </a:lnTo>
                <a:lnTo>
                  <a:pt x="57853" y="119861"/>
                </a:lnTo>
                <a:lnTo>
                  <a:pt x="57918" y="119380"/>
                </a:lnTo>
                <a:lnTo>
                  <a:pt x="56016" y="120650"/>
                </a:lnTo>
                <a:lnTo>
                  <a:pt x="48582" y="120650"/>
                </a:lnTo>
                <a:lnTo>
                  <a:pt x="48582" y="121920"/>
                </a:lnTo>
                <a:lnTo>
                  <a:pt x="47026" y="121920"/>
                </a:lnTo>
                <a:lnTo>
                  <a:pt x="46680" y="123190"/>
                </a:lnTo>
                <a:close/>
              </a:path>
              <a:path w="335914" h="892810">
                <a:moveTo>
                  <a:pt x="41061" y="125730"/>
                </a:moveTo>
                <a:lnTo>
                  <a:pt x="59993" y="125730"/>
                </a:lnTo>
                <a:lnTo>
                  <a:pt x="59474" y="124460"/>
                </a:lnTo>
                <a:lnTo>
                  <a:pt x="58783" y="124460"/>
                </a:lnTo>
                <a:lnTo>
                  <a:pt x="58783" y="123190"/>
                </a:lnTo>
                <a:lnTo>
                  <a:pt x="46680" y="123190"/>
                </a:lnTo>
                <a:lnTo>
                  <a:pt x="46162" y="121920"/>
                </a:lnTo>
                <a:lnTo>
                  <a:pt x="46507" y="120650"/>
                </a:lnTo>
                <a:lnTo>
                  <a:pt x="45643" y="119380"/>
                </a:lnTo>
                <a:lnTo>
                  <a:pt x="36825" y="119380"/>
                </a:lnTo>
                <a:lnTo>
                  <a:pt x="36563" y="119861"/>
                </a:lnTo>
                <a:lnTo>
                  <a:pt x="36579" y="120650"/>
                </a:lnTo>
                <a:lnTo>
                  <a:pt x="40283" y="120650"/>
                </a:lnTo>
                <a:lnTo>
                  <a:pt x="40283" y="121920"/>
                </a:lnTo>
                <a:lnTo>
                  <a:pt x="40629" y="121920"/>
                </a:lnTo>
                <a:lnTo>
                  <a:pt x="40975" y="124460"/>
                </a:lnTo>
                <a:lnTo>
                  <a:pt x="41061" y="125730"/>
                </a:lnTo>
                <a:close/>
              </a:path>
              <a:path w="335914" h="892810">
                <a:moveTo>
                  <a:pt x="36653" y="124460"/>
                </a:moveTo>
                <a:lnTo>
                  <a:pt x="40283" y="120650"/>
                </a:lnTo>
                <a:lnTo>
                  <a:pt x="36579" y="120650"/>
                </a:lnTo>
                <a:lnTo>
                  <a:pt x="36653" y="124460"/>
                </a:lnTo>
                <a:close/>
              </a:path>
              <a:path w="335914" h="892810">
                <a:moveTo>
                  <a:pt x="99413" y="125730"/>
                </a:moveTo>
                <a:lnTo>
                  <a:pt x="103389" y="125730"/>
                </a:lnTo>
                <a:lnTo>
                  <a:pt x="99413" y="121920"/>
                </a:lnTo>
                <a:lnTo>
                  <a:pt x="99413" y="125730"/>
                </a:lnTo>
                <a:close/>
              </a:path>
              <a:path w="335914" h="892810">
                <a:moveTo>
                  <a:pt x="86446" y="128270"/>
                </a:moveTo>
                <a:lnTo>
                  <a:pt x="90768" y="128270"/>
                </a:lnTo>
                <a:lnTo>
                  <a:pt x="92196" y="126613"/>
                </a:lnTo>
                <a:lnTo>
                  <a:pt x="92497" y="125730"/>
                </a:lnTo>
                <a:lnTo>
                  <a:pt x="91978" y="124460"/>
                </a:lnTo>
                <a:lnTo>
                  <a:pt x="87310" y="121920"/>
                </a:lnTo>
                <a:lnTo>
                  <a:pt x="86446" y="128270"/>
                </a:lnTo>
                <a:close/>
              </a:path>
              <a:path w="335914" h="892810">
                <a:moveTo>
                  <a:pt x="60166" y="124460"/>
                </a:moveTo>
                <a:lnTo>
                  <a:pt x="60685" y="121920"/>
                </a:lnTo>
                <a:lnTo>
                  <a:pt x="58783" y="121920"/>
                </a:lnTo>
                <a:lnTo>
                  <a:pt x="58783" y="123190"/>
                </a:lnTo>
                <a:lnTo>
                  <a:pt x="60166" y="124460"/>
                </a:lnTo>
                <a:close/>
              </a:path>
              <a:path w="335914" h="892810">
                <a:moveTo>
                  <a:pt x="87310" y="132080"/>
                </a:moveTo>
                <a:lnTo>
                  <a:pt x="98202" y="132080"/>
                </a:lnTo>
                <a:lnTo>
                  <a:pt x="94053" y="124460"/>
                </a:lnTo>
                <a:lnTo>
                  <a:pt x="92196" y="126613"/>
                </a:lnTo>
                <a:lnTo>
                  <a:pt x="91633" y="128270"/>
                </a:lnTo>
                <a:lnTo>
                  <a:pt x="86446" y="128270"/>
                </a:lnTo>
                <a:lnTo>
                  <a:pt x="90422" y="129540"/>
                </a:lnTo>
                <a:lnTo>
                  <a:pt x="89558" y="129540"/>
                </a:lnTo>
                <a:lnTo>
                  <a:pt x="89748" y="130238"/>
                </a:lnTo>
                <a:lnTo>
                  <a:pt x="89861" y="130654"/>
                </a:lnTo>
                <a:lnTo>
                  <a:pt x="89904" y="130810"/>
                </a:lnTo>
                <a:lnTo>
                  <a:pt x="88866" y="130810"/>
                </a:lnTo>
                <a:lnTo>
                  <a:pt x="87310" y="132080"/>
                </a:lnTo>
                <a:close/>
              </a:path>
              <a:path w="335914" h="892810">
                <a:moveTo>
                  <a:pt x="76418" y="133350"/>
                </a:moveTo>
                <a:lnTo>
                  <a:pt x="73998" y="124460"/>
                </a:lnTo>
                <a:lnTo>
                  <a:pt x="71636" y="130654"/>
                </a:lnTo>
                <a:lnTo>
                  <a:pt x="71577" y="130810"/>
                </a:lnTo>
                <a:lnTo>
                  <a:pt x="58437" y="130810"/>
                </a:lnTo>
                <a:lnTo>
                  <a:pt x="59128" y="132080"/>
                </a:lnTo>
                <a:lnTo>
                  <a:pt x="71750" y="132080"/>
                </a:lnTo>
                <a:lnTo>
                  <a:pt x="76418" y="133350"/>
                </a:lnTo>
                <a:close/>
              </a:path>
              <a:path w="335914" h="892810">
                <a:moveTo>
                  <a:pt x="90768" y="128270"/>
                </a:moveTo>
                <a:lnTo>
                  <a:pt x="91633" y="128270"/>
                </a:lnTo>
                <a:lnTo>
                  <a:pt x="92196" y="126613"/>
                </a:lnTo>
                <a:lnTo>
                  <a:pt x="90768" y="128270"/>
                </a:lnTo>
                <a:close/>
              </a:path>
              <a:path w="335914" h="892810">
                <a:moveTo>
                  <a:pt x="41321" y="129540"/>
                </a:moveTo>
                <a:lnTo>
                  <a:pt x="44260" y="129540"/>
                </a:lnTo>
                <a:lnTo>
                  <a:pt x="40975" y="128270"/>
                </a:lnTo>
                <a:lnTo>
                  <a:pt x="41234" y="128270"/>
                </a:lnTo>
                <a:lnTo>
                  <a:pt x="41321" y="129540"/>
                </a:lnTo>
                <a:close/>
              </a:path>
              <a:path w="335914" h="892810">
                <a:moveTo>
                  <a:pt x="35442" y="134620"/>
                </a:moveTo>
                <a:lnTo>
                  <a:pt x="58091" y="134620"/>
                </a:lnTo>
                <a:lnTo>
                  <a:pt x="57918" y="133350"/>
                </a:lnTo>
                <a:lnTo>
                  <a:pt x="57918" y="132080"/>
                </a:lnTo>
                <a:lnTo>
                  <a:pt x="57054" y="130810"/>
                </a:lnTo>
                <a:lnTo>
                  <a:pt x="56535" y="130810"/>
                </a:lnTo>
                <a:lnTo>
                  <a:pt x="56457" y="130238"/>
                </a:lnTo>
                <a:lnTo>
                  <a:pt x="56362" y="129540"/>
                </a:lnTo>
                <a:lnTo>
                  <a:pt x="41321" y="129540"/>
                </a:lnTo>
                <a:lnTo>
                  <a:pt x="41234" y="128270"/>
                </a:lnTo>
                <a:lnTo>
                  <a:pt x="40975" y="128270"/>
                </a:lnTo>
                <a:lnTo>
                  <a:pt x="40439" y="130238"/>
                </a:lnTo>
                <a:lnTo>
                  <a:pt x="40326" y="130654"/>
                </a:lnTo>
                <a:lnTo>
                  <a:pt x="40283" y="130810"/>
                </a:lnTo>
                <a:lnTo>
                  <a:pt x="38727" y="132080"/>
                </a:lnTo>
                <a:lnTo>
                  <a:pt x="35442" y="134620"/>
                </a:lnTo>
                <a:close/>
              </a:path>
              <a:path w="335914" h="892810">
                <a:moveTo>
                  <a:pt x="13139" y="135890"/>
                </a:moveTo>
                <a:lnTo>
                  <a:pt x="14695" y="134620"/>
                </a:lnTo>
                <a:lnTo>
                  <a:pt x="15560" y="132080"/>
                </a:lnTo>
                <a:lnTo>
                  <a:pt x="15560" y="128270"/>
                </a:lnTo>
                <a:lnTo>
                  <a:pt x="11748" y="128270"/>
                </a:lnTo>
                <a:lnTo>
                  <a:pt x="13139" y="135890"/>
                </a:lnTo>
                <a:close/>
              </a:path>
              <a:path w="335914" h="892810">
                <a:moveTo>
                  <a:pt x="79530" y="132080"/>
                </a:moveTo>
                <a:lnTo>
                  <a:pt x="86446" y="132080"/>
                </a:lnTo>
                <a:lnTo>
                  <a:pt x="84717" y="129540"/>
                </a:lnTo>
                <a:lnTo>
                  <a:pt x="83291" y="130238"/>
                </a:lnTo>
                <a:lnTo>
                  <a:pt x="83196" y="130654"/>
                </a:lnTo>
                <a:lnTo>
                  <a:pt x="83161" y="130810"/>
                </a:lnTo>
                <a:lnTo>
                  <a:pt x="82124" y="130810"/>
                </a:lnTo>
                <a:lnTo>
                  <a:pt x="79530" y="132080"/>
                </a:lnTo>
                <a:close/>
              </a:path>
              <a:path w="335914" h="892810">
                <a:moveTo>
                  <a:pt x="83161" y="130810"/>
                </a:moveTo>
                <a:lnTo>
                  <a:pt x="83196" y="130654"/>
                </a:lnTo>
                <a:lnTo>
                  <a:pt x="83291" y="130238"/>
                </a:lnTo>
                <a:lnTo>
                  <a:pt x="82441" y="130654"/>
                </a:lnTo>
                <a:lnTo>
                  <a:pt x="83161" y="130810"/>
                </a:lnTo>
                <a:close/>
              </a:path>
              <a:path w="335914" h="892810">
                <a:moveTo>
                  <a:pt x="82124" y="130810"/>
                </a:moveTo>
                <a:lnTo>
                  <a:pt x="83161" y="130810"/>
                </a:lnTo>
                <a:lnTo>
                  <a:pt x="82441" y="130654"/>
                </a:lnTo>
                <a:lnTo>
                  <a:pt x="82124" y="130810"/>
                </a:lnTo>
                <a:close/>
              </a:path>
              <a:path w="335914" h="892810">
                <a:moveTo>
                  <a:pt x="74343" y="135890"/>
                </a:moveTo>
                <a:lnTo>
                  <a:pt x="80913" y="135890"/>
                </a:lnTo>
                <a:lnTo>
                  <a:pt x="78493" y="132080"/>
                </a:lnTo>
                <a:lnTo>
                  <a:pt x="74343" y="135890"/>
                </a:lnTo>
                <a:close/>
              </a:path>
              <a:path w="335914" h="892810">
                <a:moveTo>
                  <a:pt x="68177" y="146050"/>
                </a:moveTo>
                <a:lnTo>
                  <a:pt x="73047" y="146050"/>
                </a:lnTo>
                <a:lnTo>
                  <a:pt x="73377" y="145676"/>
                </a:lnTo>
                <a:lnTo>
                  <a:pt x="73133" y="144779"/>
                </a:lnTo>
                <a:lnTo>
                  <a:pt x="76591" y="144779"/>
                </a:lnTo>
                <a:lnTo>
                  <a:pt x="74516" y="142240"/>
                </a:lnTo>
                <a:lnTo>
                  <a:pt x="74862" y="142240"/>
                </a:lnTo>
                <a:lnTo>
                  <a:pt x="72442" y="139700"/>
                </a:lnTo>
                <a:lnTo>
                  <a:pt x="71620" y="136076"/>
                </a:lnTo>
                <a:lnTo>
                  <a:pt x="71635" y="134620"/>
                </a:lnTo>
                <a:lnTo>
                  <a:pt x="71750" y="132080"/>
                </a:lnTo>
                <a:lnTo>
                  <a:pt x="57918" y="132080"/>
                </a:lnTo>
                <a:lnTo>
                  <a:pt x="58091" y="133350"/>
                </a:lnTo>
                <a:lnTo>
                  <a:pt x="58091" y="134620"/>
                </a:lnTo>
                <a:lnTo>
                  <a:pt x="35442" y="134620"/>
                </a:lnTo>
                <a:lnTo>
                  <a:pt x="40629" y="137160"/>
                </a:lnTo>
                <a:lnTo>
                  <a:pt x="39938" y="138430"/>
                </a:lnTo>
                <a:lnTo>
                  <a:pt x="65526" y="138430"/>
                </a:lnTo>
                <a:lnTo>
                  <a:pt x="69330" y="139700"/>
                </a:lnTo>
                <a:lnTo>
                  <a:pt x="68245" y="145676"/>
                </a:lnTo>
                <a:lnTo>
                  <a:pt x="68177" y="146050"/>
                </a:lnTo>
                <a:close/>
              </a:path>
              <a:path w="335914" h="892810">
                <a:moveTo>
                  <a:pt x="58091" y="134620"/>
                </a:moveTo>
                <a:lnTo>
                  <a:pt x="58091" y="133350"/>
                </a:lnTo>
                <a:lnTo>
                  <a:pt x="57918" y="132080"/>
                </a:lnTo>
                <a:lnTo>
                  <a:pt x="57918" y="133350"/>
                </a:lnTo>
                <a:lnTo>
                  <a:pt x="58091" y="134620"/>
                </a:lnTo>
                <a:close/>
              </a:path>
              <a:path w="335914" h="892810">
                <a:moveTo>
                  <a:pt x="101545" y="135890"/>
                </a:moveTo>
                <a:lnTo>
                  <a:pt x="104599" y="135890"/>
                </a:lnTo>
                <a:lnTo>
                  <a:pt x="104080" y="134620"/>
                </a:lnTo>
                <a:lnTo>
                  <a:pt x="106674" y="133350"/>
                </a:lnTo>
                <a:lnTo>
                  <a:pt x="97511" y="133350"/>
                </a:lnTo>
                <a:lnTo>
                  <a:pt x="98605" y="134620"/>
                </a:lnTo>
                <a:lnTo>
                  <a:pt x="102524" y="134620"/>
                </a:lnTo>
                <a:lnTo>
                  <a:pt x="101545" y="135890"/>
                </a:lnTo>
                <a:close/>
              </a:path>
              <a:path w="335914" h="892810">
                <a:moveTo>
                  <a:pt x="94571" y="146050"/>
                </a:moveTo>
                <a:lnTo>
                  <a:pt x="96300" y="138430"/>
                </a:lnTo>
                <a:lnTo>
                  <a:pt x="95499" y="136076"/>
                </a:lnTo>
                <a:lnTo>
                  <a:pt x="95436" y="135890"/>
                </a:lnTo>
                <a:lnTo>
                  <a:pt x="97511" y="133350"/>
                </a:lnTo>
                <a:lnTo>
                  <a:pt x="79991" y="133350"/>
                </a:lnTo>
                <a:lnTo>
                  <a:pt x="80913" y="135890"/>
                </a:lnTo>
                <a:lnTo>
                  <a:pt x="74343" y="135890"/>
                </a:lnTo>
                <a:lnTo>
                  <a:pt x="77456" y="139700"/>
                </a:lnTo>
                <a:lnTo>
                  <a:pt x="81951" y="142240"/>
                </a:lnTo>
                <a:lnTo>
                  <a:pt x="88693" y="142240"/>
                </a:lnTo>
                <a:lnTo>
                  <a:pt x="90595" y="143510"/>
                </a:lnTo>
                <a:lnTo>
                  <a:pt x="94571" y="146050"/>
                </a:lnTo>
                <a:close/>
              </a:path>
              <a:path w="335914" h="892810">
                <a:moveTo>
                  <a:pt x="100539" y="136863"/>
                </a:moveTo>
                <a:lnTo>
                  <a:pt x="102524" y="134620"/>
                </a:lnTo>
                <a:lnTo>
                  <a:pt x="98605" y="134620"/>
                </a:lnTo>
                <a:lnTo>
                  <a:pt x="100539" y="136863"/>
                </a:lnTo>
                <a:close/>
              </a:path>
              <a:path w="335914" h="892810">
                <a:moveTo>
                  <a:pt x="30032" y="136076"/>
                </a:moveTo>
                <a:lnTo>
                  <a:pt x="30083" y="135890"/>
                </a:lnTo>
                <a:lnTo>
                  <a:pt x="28181" y="134620"/>
                </a:lnTo>
                <a:lnTo>
                  <a:pt x="30032" y="136076"/>
                </a:lnTo>
                <a:close/>
              </a:path>
              <a:path w="335914" h="892810">
                <a:moveTo>
                  <a:pt x="20228" y="142240"/>
                </a:moveTo>
                <a:lnTo>
                  <a:pt x="29045" y="142240"/>
                </a:lnTo>
                <a:lnTo>
                  <a:pt x="28872" y="140970"/>
                </a:lnTo>
                <a:lnTo>
                  <a:pt x="27662" y="139700"/>
                </a:lnTo>
                <a:lnTo>
                  <a:pt x="26798" y="138430"/>
                </a:lnTo>
                <a:lnTo>
                  <a:pt x="29391" y="138430"/>
                </a:lnTo>
                <a:lnTo>
                  <a:pt x="30032" y="136076"/>
                </a:lnTo>
                <a:lnTo>
                  <a:pt x="28181" y="134620"/>
                </a:lnTo>
                <a:lnTo>
                  <a:pt x="17289" y="134620"/>
                </a:lnTo>
                <a:lnTo>
                  <a:pt x="16525" y="136863"/>
                </a:lnTo>
                <a:lnTo>
                  <a:pt x="16424" y="137160"/>
                </a:lnTo>
                <a:lnTo>
                  <a:pt x="13139" y="137160"/>
                </a:lnTo>
                <a:lnTo>
                  <a:pt x="13485" y="139700"/>
                </a:lnTo>
                <a:lnTo>
                  <a:pt x="13716" y="140970"/>
                </a:lnTo>
                <a:lnTo>
                  <a:pt x="17980" y="140970"/>
                </a:lnTo>
                <a:lnTo>
                  <a:pt x="20228" y="142240"/>
                </a:lnTo>
                <a:close/>
              </a:path>
              <a:path w="335914" h="892810">
                <a:moveTo>
                  <a:pt x="13139" y="137160"/>
                </a:moveTo>
                <a:lnTo>
                  <a:pt x="16424" y="137160"/>
                </a:lnTo>
                <a:lnTo>
                  <a:pt x="15214" y="135890"/>
                </a:lnTo>
                <a:lnTo>
                  <a:pt x="13831" y="135890"/>
                </a:lnTo>
                <a:lnTo>
                  <a:pt x="13301" y="136863"/>
                </a:lnTo>
                <a:lnTo>
                  <a:pt x="13216" y="137018"/>
                </a:lnTo>
                <a:lnTo>
                  <a:pt x="13139" y="137160"/>
                </a:lnTo>
                <a:close/>
              </a:path>
              <a:path w="335914" h="892810">
                <a:moveTo>
                  <a:pt x="100277" y="137160"/>
                </a:moveTo>
                <a:lnTo>
                  <a:pt x="100565" y="137160"/>
                </a:lnTo>
                <a:lnTo>
                  <a:pt x="100674" y="137018"/>
                </a:lnTo>
                <a:lnTo>
                  <a:pt x="100539" y="136863"/>
                </a:lnTo>
                <a:lnTo>
                  <a:pt x="100402" y="137018"/>
                </a:lnTo>
                <a:lnTo>
                  <a:pt x="100277" y="137160"/>
                </a:lnTo>
                <a:close/>
              </a:path>
              <a:path w="335914" h="892810">
                <a:moveTo>
                  <a:pt x="107538" y="139700"/>
                </a:moveTo>
                <a:lnTo>
                  <a:pt x="100968" y="137160"/>
                </a:lnTo>
                <a:lnTo>
                  <a:pt x="100795" y="137160"/>
                </a:lnTo>
                <a:lnTo>
                  <a:pt x="100277" y="138430"/>
                </a:lnTo>
                <a:lnTo>
                  <a:pt x="99585" y="138430"/>
                </a:lnTo>
                <a:lnTo>
                  <a:pt x="107538" y="139700"/>
                </a:lnTo>
                <a:close/>
              </a:path>
              <a:path w="335914" h="892810">
                <a:moveTo>
                  <a:pt x="99585" y="138430"/>
                </a:moveTo>
                <a:lnTo>
                  <a:pt x="100277" y="138430"/>
                </a:lnTo>
                <a:lnTo>
                  <a:pt x="100795" y="137160"/>
                </a:lnTo>
                <a:lnTo>
                  <a:pt x="100565" y="137160"/>
                </a:lnTo>
                <a:lnTo>
                  <a:pt x="99585" y="138430"/>
                </a:lnTo>
                <a:close/>
              </a:path>
              <a:path w="335914" h="892810">
                <a:moveTo>
                  <a:pt x="59129" y="146050"/>
                </a:moveTo>
                <a:lnTo>
                  <a:pt x="64834" y="144779"/>
                </a:lnTo>
                <a:lnTo>
                  <a:pt x="61895" y="139700"/>
                </a:lnTo>
                <a:lnTo>
                  <a:pt x="39246" y="139700"/>
                </a:lnTo>
                <a:lnTo>
                  <a:pt x="36134" y="137160"/>
                </a:lnTo>
                <a:lnTo>
                  <a:pt x="34924" y="140970"/>
                </a:lnTo>
                <a:lnTo>
                  <a:pt x="34837" y="142240"/>
                </a:lnTo>
                <a:lnTo>
                  <a:pt x="34751" y="143510"/>
                </a:lnTo>
                <a:lnTo>
                  <a:pt x="20574" y="143510"/>
                </a:lnTo>
                <a:lnTo>
                  <a:pt x="17980" y="144779"/>
                </a:lnTo>
                <a:lnTo>
                  <a:pt x="54807" y="144779"/>
                </a:lnTo>
                <a:lnTo>
                  <a:pt x="59129" y="146050"/>
                </a:lnTo>
                <a:close/>
              </a:path>
              <a:path w="335914" h="892810">
                <a:moveTo>
                  <a:pt x="99758" y="139700"/>
                </a:moveTo>
                <a:lnTo>
                  <a:pt x="107538" y="139700"/>
                </a:lnTo>
                <a:lnTo>
                  <a:pt x="99585" y="138430"/>
                </a:lnTo>
                <a:lnTo>
                  <a:pt x="100277" y="138430"/>
                </a:lnTo>
                <a:lnTo>
                  <a:pt x="99758" y="139700"/>
                </a:lnTo>
                <a:close/>
              </a:path>
              <a:path w="335914" h="892810">
                <a:moveTo>
                  <a:pt x="63106" y="140970"/>
                </a:moveTo>
                <a:lnTo>
                  <a:pt x="64835" y="139700"/>
                </a:lnTo>
                <a:lnTo>
                  <a:pt x="65526" y="138430"/>
                </a:lnTo>
                <a:lnTo>
                  <a:pt x="39938" y="138430"/>
                </a:lnTo>
                <a:lnTo>
                  <a:pt x="39246" y="139700"/>
                </a:lnTo>
                <a:lnTo>
                  <a:pt x="61895" y="139700"/>
                </a:lnTo>
                <a:lnTo>
                  <a:pt x="63106" y="140970"/>
                </a:lnTo>
                <a:close/>
              </a:path>
              <a:path w="335914" h="892810">
                <a:moveTo>
                  <a:pt x="20574" y="143510"/>
                </a:moveTo>
                <a:lnTo>
                  <a:pt x="34751" y="143510"/>
                </a:lnTo>
                <a:lnTo>
                  <a:pt x="32503" y="142240"/>
                </a:lnTo>
                <a:lnTo>
                  <a:pt x="31937" y="140162"/>
                </a:lnTo>
                <a:lnTo>
                  <a:pt x="31812" y="139700"/>
                </a:lnTo>
                <a:lnTo>
                  <a:pt x="29045" y="142240"/>
                </a:lnTo>
                <a:lnTo>
                  <a:pt x="20228" y="142240"/>
                </a:lnTo>
                <a:lnTo>
                  <a:pt x="20574" y="143510"/>
                </a:lnTo>
                <a:close/>
              </a:path>
              <a:path w="335914" h="892810">
                <a:moveTo>
                  <a:pt x="17980" y="147320"/>
                </a:moveTo>
                <a:lnTo>
                  <a:pt x="17980" y="140970"/>
                </a:lnTo>
                <a:lnTo>
                  <a:pt x="13716" y="140970"/>
                </a:lnTo>
                <a:lnTo>
                  <a:pt x="14177" y="143510"/>
                </a:lnTo>
                <a:lnTo>
                  <a:pt x="17980" y="147320"/>
                </a:lnTo>
                <a:close/>
              </a:path>
              <a:path w="335914" h="892810">
                <a:moveTo>
                  <a:pt x="70886" y="149860"/>
                </a:moveTo>
                <a:lnTo>
                  <a:pt x="92324" y="149860"/>
                </a:lnTo>
                <a:lnTo>
                  <a:pt x="92237" y="148590"/>
                </a:lnTo>
                <a:lnTo>
                  <a:pt x="92151" y="147320"/>
                </a:lnTo>
                <a:lnTo>
                  <a:pt x="90941" y="146050"/>
                </a:lnTo>
                <a:lnTo>
                  <a:pt x="85581" y="146050"/>
                </a:lnTo>
                <a:lnTo>
                  <a:pt x="88693" y="142240"/>
                </a:lnTo>
                <a:lnTo>
                  <a:pt x="81951" y="142240"/>
                </a:lnTo>
                <a:lnTo>
                  <a:pt x="79357" y="143510"/>
                </a:lnTo>
                <a:lnTo>
                  <a:pt x="77628" y="147320"/>
                </a:lnTo>
                <a:lnTo>
                  <a:pt x="71923" y="147320"/>
                </a:lnTo>
                <a:lnTo>
                  <a:pt x="70886" y="149860"/>
                </a:lnTo>
                <a:close/>
              </a:path>
              <a:path w="335914" h="892810">
                <a:moveTo>
                  <a:pt x="71923" y="147320"/>
                </a:moveTo>
                <a:lnTo>
                  <a:pt x="77628" y="147320"/>
                </a:lnTo>
                <a:lnTo>
                  <a:pt x="74171" y="144779"/>
                </a:lnTo>
                <a:lnTo>
                  <a:pt x="73377" y="145676"/>
                </a:lnTo>
                <a:lnTo>
                  <a:pt x="73479" y="146050"/>
                </a:lnTo>
                <a:lnTo>
                  <a:pt x="73047" y="146050"/>
                </a:lnTo>
                <a:lnTo>
                  <a:pt x="71923" y="147320"/>
                </a:lnTo>
                <a:close/>
              </a:path>
              <a:path w="335914" h="892810">
                <a:moveTo>
                  <a:pt x="35096" y="148590"/>
                </a:moveTo>
                <a:lnTo>
                  <a:pt x="53251" y="148590"/>
                </a:lnTo>
                <a:lnTo>
                  <a:pt x="54115" y="147320"/>
                </a:lnTo>
                <a:lnTo>
                  <a:pt x="54807" y="146050"/>
                </a:lnTo>
                <a:lnTo>
                  <a:pt x="54807" y="144779"/>
                </a:lnTo>
                <a:lnTo>
                  <a:pt x="17980" y="144779"/>
                </a:lnTo>
                <a:lnTo>
                  <a:pt x="17980" y="145676"/>
                </a:lnTo>
                <a:lnTo>
                  <a:pt x="18153" y="146050"/>
                </a:lnTo>
                <a:lnTo>
                  <a:pt x="17980" y="146050"/>
                </a:lnTo>
                <a:lnTo>
                  <a:pt x="17980" y="147320"/>
                </a:lnTo>
                <a:lnTo>
                  <a:pt x="33886" y="147320"/>
                </a:lnTo>
                <a:lnTo>
                  <a:pt x="35096" y="148590"/>
                </a:lnTo>
                <a:close/>
              </a:path>
              <a:path w="335914" h="892810">
                <a:moveTo>
                  <a:pt x="67947" y="147320"/>
                </a:moveTo>
                <a:lnTo>
                  <a:pt x="73479" y="146050"/>
                </a:lnTo>
                <a:lnTo>
                  <a:pt x="73377" y="145676"/>
                </a:lnTo>
                <a:lnTo>
                  <a:pt x="73047" y="146050"/>
                </a:lnTo>
                <a:lnTo>
                  <a:pt x="68177" y="146050"/>
                </a:lnTo>
                <a:lnTo>
                  <a:pt x="67947" y="147320"/>
                </a:lnTo>
                <a:close/>
              </a:path>
              <a:path w="335914" h="892810">
                <a:moveTo>
                  <a:pt x="35097" y="151130"/>
                </a:moveTo>
                <a:lnTo>
                  <a:pt x="61204" y="151130"/>
                </a:lnTo>
                <a:lnTo>
                  <a:pt x="59821" y="146050"/>
                </a:lnTo>
                <a:lnTo>
                  <a:pt x="56017" y="147320"/>
                </a:lnTo>
                <a:lnTo>
                  <a:pt x="53769" y="148590"/>
                </a:lnTo>
                <a:lnTo>
                  <a:pt x="35096" y="148590"/>
                </a:lnTo>
                <a:lnTo>
                  <a:pt x="35788" y="149860"/>
                </a:lnTo>
                <a:lnTo>
                  <a:pt x="35097" y="151130"/>
                </a:lnTo>
                <a:close/>
              </a:path>
              <a:path w="335914" h="892810">
                <a:moveTo>
                  <a:pt x="21152" y="177800"/>
                </a:moveTo>
                <a:lnTo>
                  <a:pt x="57918" y="177800"/>
                </a:lnTo>
                <a:lnTo>
                  <a:pt x="55498" y="175260"/>
                </a:lnTo>
                <a:lnTo>
                  <a:pt x="55152" y="175260"/>
                </a:lnTo>
                <a:lnTo>
                  <a:pt x="53596" y="172720"/>
                </a:lnTo>
                <a:lnTo>
                  <a:pt x="51694" y="171450"/>
                </a:lnTo>
                <a:lnTo>
                  <a:pt x="49965" y="171450"/>
                </a:lnTo>
                <a:lnTo>
                  <a:pt x="54460" y="167640"/>
                </a:lnTo>
                <a:lnTo>
                  <a:pt x="54979" y="162560"/>
                </a:lnTo>
                <a:lnTo>
                  <a:pt x="58956" y="162560"/>
                </a:lnTo>
                <a:lnTo>
                  <a:pt x="57573" y="160020"/>
                </a:lnTo>
                <a:lnTo>
                  <a:pt x="58437" y="160020"/>
                </a:lnTo>
                <a:lnTo>
                  <a:pt x="58783" y="158750"/>
                </a:lnTo>
                <a:lnTo>
                  <a:pt x="58437" y="157480"/>
                </a:lnTo>
                <a:lnTo>
                  <a:pt x="61377" y="157480"/>
                </a:lnTo>
                <a:lnTo>
                  <a:pt x="62933" y="154940"/>
                </a:lnTo>
                <a:lnTo>
                  <a:pt x="61722" y="152400"/>
                </a:lnTo>
                <a:lnTo>
                  <a:pt x="62933" y="152400"/>
                </a:lnTo>
                <a:lnTo>
                  <a:pt x="61895" y="151130"/>
                </a:lnTo>
                <a:lnTo>
                  <a:pt x="34059" y="151130"/>
                </a:lnTo>
                <a:lnTo>
                  <a:pt x="32849" y="148590"/>
                </a:lnTo>
                <a:lnTo>
                  <a:pt x="33886" y="147320"/>
                </a:lnTo>
                <a:lnTo>
                  <a:pt x="17980" y="147320"/>
                </a:lnTo>
                <a:lnTo>
                  <a:pt x="16712" y="146050"/>
                </a:lnTo>
                <a:lnTo>
                  <a:pt x="14868" y="146050"/>
                </a:lnTo>
                <a:lnTo>
                  <a:pt x="16343" y="153670"/>
                </a:lnTo>
                <a:lnTo>
                  <a:pt x="22303" y="153670"/>
                </a:lnTo>
                <a:lnTo>
                  <a:pt x="22994" y="154940"/>
                </a:lnTo>
                <a:lnTo>
                  <a:pt x="23686" y="154940"/>
                </a:lnTo>
                <a:lnTo>
                  <a:pt x="22994" y="156210"/>
                </a:lnTo>
                <a:lnTo>
                  <a:pt x="35788" y="156210"/>
                </a:lnTo>
                <a:lnTo>
                  <a:pt x="40518" y="160020"/>
                </a:lnTo>
                <a:lnTo>
                  <a:pt x="45362" y="165100"/>
                </a:lnTo>
                <a:lnTo>
                  <a:pt x="47580" y="170180"/>
                </a:lnTo>
                <a:lnTo>
                  <a:pt x="44433" y="176530"/>
                </a:lnTo>
                <a:lnTo>
                  <a:pt x="20865" y="176530"/>
                </a:lnTo>
                <a:lnTo>
                  <a:pt x="21152" y="177800"/>
                </a:lnTo>
                <a:close/>
              </a:path>
              <a:path w="335914" h="892810">
                <a:moveTo>
                  <a:pt x="66391" y="151130"/>
                </a:moveTo>
                <a:lnTo>
                  <a:pt x="70367" y="151130"/>
                </a:lnTo>
                <a:lnTo>
                  <a:pt x="70021" y="149860"/>
                </a:lnTo>
                <a:lnTo>
                  <a:pt x="66218" y="149860"/>
                </a:lnTo>
                <a:lnTo>
                  <a:pt x="66391" y="151130"/>
                </a:lnTo>
                <a:close/>
              </a:path>
              <a:path w="335914" h="892810">
                <a:moveTo>
                  <a:pt x="17361" y="158750"/>
                </a:moveTo>
                <a:lnTo>
                  <a:pt x="21265" y="158750"/>
                </a:lnTo>
                <a:lnTo>
                  <a:pt x="20919" y="157480"/>
                </a:lnTo>
                <a:lnTo>
                  <a:pt x="20228" y="157480"/>
                </a:lnTo>
                <a:lnTo>
                  <a:pt x="19882" y="156210"/>
                </a:lnTo>
                <a:lnTo>
                  <a:pt x="19363" y="156210"/>
                </a:lnTo>
                <a:lnTo>
                  <a:pt x="20746" y="153670"/>
                </a:lnTo>
                <a:lnTo>
                  <a:pt x="16343" y="153670"/>
                </a:lnTo>
                <a:lnTo>
                  <a:pt x="17361" y="158750"/>
                </a:lnTo>
                <a:close/>
              </a:path>
              <a:path w="335914" h="892810">
                <a:moveTo>
                  <a:pt x="93880" y="161290"/>
                </a:moveTo>
                <a:lnTo>
                  <a:pt x="101660" y="160020"/>
                </a:lnTo>
                <a:lnTo>
                  <a:pt x="104081" y="154940"/>
                </a:lnTo>
                <a:lnTo>
                  <a:pt x="66252" y="154940"/>
                </a:lnTo>
                <a:lnTo>
                  <a:pt x="65284" y="157480"/>
                </a:lnTo>
                <a:lnTo>
                  <a:pt x="90249" y="157480"/>
                </a:lnTo>
                <a:lnTo>
                  <a:pt x="93880" y="161290"/>
                </a:lnTo>
                <a:close/>
              </a:path>
              <a:path w="335914" h="892810">
                <a:moveTo>
                  <a:pt x="20865" y="176530"/>
                </a:moveTo>
                <a:lnTo>
                  <a:pt x="39938" y="176530"/>
                </a:lnTo>
                <a:lnTo>
                  <a:pt x="40283" y="173990"/>
                </a:lnTo>
                <a:lnTo>
                  <a:pt x="32330" y="173990"/>
                </a:lnTo>
                <a:lnTo>
                  <a:pt x="30083" y="172720"/>
                </a:lnTo>
                <a:lnTo>
                  <a:pt x="30140" y="171450"/>
                </a:lnTo>
                <a:lnTo>
                  <a:pt x="30256" y="168910"/>
                </a:lnTo>
                <a:lnTo>
                  <a:pt x="36653" y="167640"/>
                </a:lnTo>
                <a:lnTo>
                  <a:pt x="34405" y="163830"/>
                </a:lnTo>
                <a:lnTo>
                  <a:pt x="35615" y="161290"/>
                </a:lnTo>
                <a:lnTo>
                  <a:pt x="36998" y="157480"/>
                </a:lnTo>
                <a:lnTo>
                  <a:pt x="35442" y="156210"/>
                </a:lnTo>
                <a:lnTo>
                  <a:pt x="22994" y="156210"/>
                </a:lnTo>
                <a:lnTo>
                  <a:pt x="21611" y="158750"/>
                </a:lnTo>
                <a:lnTo>
                  <a:pt x="17361" y="158750"/>
                </a:lnTo>
                <a:lnTo>
                  <a:pt x="18391" y="163830"/>
                </a:lnTo>
                <a:lnTo>
                  <a:pt x="20290" y="173990"/>
                </a:lnTo>
                <a:lnTo>
                  <a:pt x="20865" y="176530"/>
                </a:lnTo>
                <a:close/>
              </a:path>
              <a:path w="335914" h="892810">
                <a:moveTo>
                  <a:pt x="80740" y="161290"/>
                </a:moveTo>
                <a:lnTo>
                  <a:pt x="85235" y="161290"/>
                </a:lnTo>
                <a:lnTo>
                  <a:pt x="86791" y="160020"/>
                </a:lnTo>
                <a:lnTo>
                  <a:pt x="88002" y="160020"/>
                </a:lnTo>
                <a:lnTo>
                  <a:pt x="89212" y="158750"/>
                </a:lnTo>
                <a:lnTo>
                  <a:pt x="90249" y="157480"/>
                </a:lnTo>
                <a:lnTo>
                  <a:pt x="78493" y="157480"/>
                </a:lnTo>
                <a:lnTo>
                  <a:pt x="79184" y="158750"/>
                </a:lnTo>
                <a:lnTo>
                  <a:pt x="80395" y="158750"/>
                </a:lnTo>
                <a:lnTo>
                  <a:pt x="80740" y="161290"/>
                </a:lnTo>
                <a:close/>
              </a:path>
              <a:path w="335914" h="892810">
                <a:moveTo>
                  <a:pt x="75726" y="158750"/>
                </a:moveTo>
                <a:lnTo>
                  <a:pt x="77110" y="157480"/>
                </a:lnTo>
                <a:lnTo>
                  <a:pt x="74516" y="157480"/>
                </a:lnTo>
                <a:lnTo>
                  <a:pt x="75726" y="158750"/>
                </a:lnTo>
                <a:close/>
              </a:path>
              <a:path w="335914" h="892810">
                <a:moveTo>
                  <a:pt x="75553" y="185420"/>
                </a:moveTo>
                <a:lnTo>
                  <a:pt x="73479" y="180340"/>
                </a:lnTo>
                <a:lnTo>
                  <a:pt x="76599" y="177800"/>
                </a:lnTo>
                <a:lnTo>
                  <a:pt x="76688" y="176530"/>
                </a:lnTo>
                <a:lnTo>
                  <a:pt x="76777" y="175260"/>
                </a:lnTo>
                <a:lnTo>
                  <a:pt x="76866" y="173990"/>
                </a:lnTo>
                <a:lnTo>
                  <a:pt x="76955" y="172720"/>
                </a:lnTo>
                <a:lnTo>
                  <a:pt x="77045" y="171450"/>
                </a:lnTo>
                <a:lnTo>
                  <a:pt x="75448" y="163830"/>
                </a:lnTo>
                <a:lnTo>
                  <a:pt x="72441" y="161290"/>
                </a:lnTo>
                <a:lnTo>
                  <a:pt x="72960" y="160020"/>
                </a:lnTo>
                <a:lnTo>
                  <a:pt x="73652" y="158750"/>
                </a:lnTo>
                <a:lnTo>
                  <a:pt x="74516" y="157480"/>
                </a:lnTo>
                <a:lnTo>
                  <a:pt x="65284" y="157480"/>
                </a:lnTo>
                <a:lnTo>
                  <a:pt x="64316" y="160020"/>
                </a:lnTo>
                <a:lnTo>
                  <a:pt x="67774" y="163830"/>
                </a:lnTo>
                <a:lnTo>
                  <a:pt x="67412" y="167640"/>
                </a:lnTo>
                <a:lnTo>
                  <a:pt x="68249" y="171450"/>
                </a:lnTo>
                <a:lnTo>
                  <a:pt x="67725" y="175260"/>
                </a:lnTo>
                <a:lnTo>
                  <a:pt x="58033" y="175260"/>
                </a:lnTo>
                <a:lnTo>
                  <a:pt x="57918" y="177800"/>
                </a:lnTo>
                <a:lnTo>
                  <a:pt x="21152" y="177800"/>
                </a:lnTo>
                <a:lnTo>
                  <a:pt x="21440" y="179070"/>
                </a:lnTo>
                <a:lnTo>
                  <a:pt x="61895" y="179070"/>
                </a:lnTo>
                <a:lnTo>
                  <a:pt x="68119" y="180340"/>
                </a:lnTo>
                <a:lnTo>
                  <a:pt x="68638" y="182880"/>
                </a:lnTo>
                <a:lnTo>
                  <a:pt x="72096" y="184150"/>
                </a:lnTo>
                <a:lnTo>
                  <a:pt x="74854" y="184150"/>
                </a:lnTo>
                <a:lnTo>
                  <a:pt x="74395" y="184994"/>
                </a:lnTo>
                <a:lnTo>
                  <a:pt x="75553" y="185420"/>
                </a:lnTo>
                <a:close/>
              </a:path>
              <a:path w="335914" h="892810">
                <a:moveTo>
                  <a:pt x="58033" y="175260"/>
                </a:moveTo>
                <a:lnTo>
                  <a:pt x="67725" y="175260"/>
                </a:lnTo>
                <a:lnTo>
                  <a:pt x="63278" y="173990"/>
                </a:lnTo>
                <a:lnTo>
                  <a:pt x="67082" y="173990"/>
                </a:lnTo>
                <a:lnTo>
                  <a:pt x="67601" y="165100"/>
                </a:lnTo>
                <a:lnTo>
                  <a:pt x="63105" y="165100"/>
                </a:lnTo>
                <a:lnTo>
                  <a:pt x="62587" y="162560"/>
                </a:lnTo>
                <a:lnTo>
                  <a:pt x="54979" y="162560"/>
                </a:lnTo>
                <a:lnTo>
                  <a:pt x="60857" y="167640"/>
                </a:lnTo>
                <a:lnTo>
                  <a:pt x="60339" y="170180"/>
                </a:lnTo>
                <a:lnTo>
                  <a:pt x="57572" y="171450"/>
                </a:lnTo>
                <a:lnTo>
                  <a:pt x="59647" y="172720"/>
                </a:lnTo>
                <a:lnTo>
                  <a:pt x="58091" y="173990"/>
                </a:lnTo>
                <a:lnTo>
                  <a:pt x="58033" y="175260"/>
                </a:lnTo>
                <a:close/>
              </a:path>
              <a:path w="335914" h="892810">
                <a:moveTo>
                  <a:pt x="88036" y="181610"/>
                </a:moveTo>
                <a:lnTo>
                  <a:pt x="91114" y="181610"/>
                </a:lnTo>
                <a:lnTo>
                  <a:pt x="91064" y="180340"/>
                </a:lnTo>
                <a:lnTo>
                  <a:pt x="90965" y="177800"/>
                </a:lnTo>
                <a:lnTo>
                  <a:pt x="90867" y="175260"/>
                </a:lnTo>
                <a:lnTo>
                  <a:pt x="90768" y="167640"/>
                </a:lnTo>
                <a:lnTo>
                  <a:pt x="85519" y="167640"/>
                </a:lnTo>
                <a:lnTo>
                  <a:pt x="85397" y="170180"/>
                </a:lnTo>
                <a:lnTo>
                  <a:pt x="85275" y="172720"/>
                </a:lnTo>
                <a:lnTo>
                  <a:pt x="85214" y="173990"/>
                </a:lnTo>
                <a:lnTo>
                  <a:pt x="88036" y="181610"/>
                </a:lnTo>
                <a:close/>
              </a:path>
              <a:path w="335914" h="892810">
                <a:moveTo>
                  <a:pt x="32330" y="173990"/>
                </a:moveTo>
                <a:lnTo>
                  <a:pt x="37344" y="173990"/>
                </a:lnTo>
                <a:lnTo>
                  <a:pt x="36653" y="172720"/>
                </a:lnTo>
                <a:lnTo>
                  <a:pt x="34405" y="171450"/>
                </a:lnTo>
                <a:lnTo>
                  <a:pt x="32330" y="173990"/>
                </a:lnTo>
                <a:close/>
              </a:path>
              <a:path w="335914" h="892810">
                <a:moveTo>
                  <a:pt x="89616" y="184150"/>
                </a:moveTo>
                <a:lnTo>
                  <a:pt x="105636" y="184150"/>
                </a:lnTo>
                <a:lnTo>
                  <a:pt x="104081" y="180340"/>
                </a:lnTo>
                <a:lnTo>
                  <a:pt x="103216" y="177800"/>
                </a:lnTo>
                <a:lnTo>
                  <a:pt x="102179" y="176530"/>
                </a:lnTo>
                <a:lnTo>
                  <a:pt x="99931" y="177800"/>
                </a:lnTo>
                <a:lnTo>
                  <a:pt x="91114" y="181610"/>
                </a:lnTo>
                <a:lnTo>
                  <a:pt x="88036" y="181610"/>
                </a:lnTo>
                <a:lnTo>
                  <a:pt x="88507" y="182880"/>
                </a:lnTo>
                <a:lnTo>
                  <a:pt x="89616" y="184150"/>
                </a:lnTo>
                <a:close/>
              </a:path>
              <a:path w="335914" h="892810">
                <a:moveTo>
                  <a:pt x="116183" y="218440"/>
                </a:moveTo>
                <a:lnTo>
                  <a:pt x="117047" y="213360"/>
                </a:lnTo>
                <a:lnTo>
                  <a:pt x="117047" y="212090"/>
                </a:lnTo>
                <a:lnTo>
                  <a:pt x="113762" y="210820"/>
                </a:lnTo>
                <a:lnTo>
                  <a:pt x="113676" y="208280"/>
                </a:lnTo>
                <a:lnTo>
                  <a:pt x="113590" y="205740"/>
                </a:lnTo>
                <a:lnTo>
                  <a:pt x="109613" y="205740"/>
                </a:lnTo>
                <a:lnTo>
                  <a:pt x="109440" y="204470"/>
                </a:lnTo>
                <a:lnTo>
                  <a:pt x="108749" y="203200"/>
                </a:lnTo>
                <a:lnTo>
                  <a:pt x="107884" y="203200"/>
                </a:lnTo>
                <a:lnTo>
                  <a:pt x="114743" y="196850"/>
                </a:lnTo>
                <a:lnTo>
                  <a:pt x="118539" y="191770"/>
                </a:lnTo>
                <a:lnTo>
                  <a:pt x="118474" y="190500"/>
                </a:lnTo>
                <a:lnTo>
                  <a:pt x="118410" y="189230"/>
                </a:lnTo>
                <a:lnTo>
                  <a:pt x="118343" y="187909"/>
                </a:lnTo>
                <a:lnTo>
                  <a:pt x="118217" y="185420"/>
                </a:lnTo>
                <a:lnTo>
                  <a:pt x="112725" y="177800"/>
                </a:lnTo>
                <a:lnTo>
                  <a:pt x="109786" y="177800"/>
                </a:lnTo>
                <a:lnTo>
                  <a:pt x="105636" y="184150"/>
                </a:lnTo>
                <a:lnTo>
                  <a:pt x="89616" y="184150"/>
                </a:lnTo>
                <a:lnTo>
                  <a:pt x="90725" y="185420"/>
                </a:lnTo>
                <a:lnTo>
                  <a:pt x="104945" y="185420"/>
                </a:lnTo>
                <a:lnTo>
                  <a:pt x="105100" y="186558"/>
                </a:lnTo>
                <a:lnTo>
                  <a:pt x="105118" y="186690"/>
                </a:lnTo>
                <a:lnTo>
                  <a:pt x="105809" y="186690"/>
                </a:lnTo>
                <a:lnTo>
                  <a:pt x="107138" y="187909"/>
                </a:lnTo>
                <a:lnTo>
                  <a:pt x="105816" y="187909"/>
                </a:lnTo>
                <a:lnTo>
                  <a:pt x="105636" y="189230"/>
                </a:lnTo>
                <a:lnTo>
                  <a:pt x="94744" y="189230"/>
                </a:lnTo>
                <a:lnTo>
                  <a:pt x="96473" y="191770"/>
                </a:lnTo>
                <a:lnTo>
                  <a:pt x="96819" y="191770"/>
                </a:lnTo>
                <a:lnTo>
                  <a:pt x="97511" y="193040"/>
                </a:lnTo>
                <a:lnTo>
                  <a:pt x="79703" y="193040"/>
                </a:lnTo>
                <a:lnTo>
                  <a:pt x="80394" y="194310"/>
                </a:lnTo>
                <a:lnTo>
                  <a:pt x="97683" y="194310"/>
                </a:lnTo>
                <a:lnTo>
                  <a:pt x="101314" y="198120"/>
                </a:lnTo>
                <a:lnTo>
                  <a:pt x="95436" y="204470"/>
                </a:lnTo>
                <a:lnTo>
                  <a:pt x="104081" y="205740"/>
                </a:lnTo>
                <a:lnTo>
                  <a:pt x="104599" y="207010"/>
                </a:lnTo>
                <a:lnTo>
                  <a:pt x="101833" y="209550"/>
                </a:lnTo>
                <a:lnTo>
                  <a:pt x="102928" y="210820"/>
                </a:lnTo>
                <a:lnTo>
                  <a:pt x="108230" y="210820"/>
                </a:lnTo>
                <a:lnTo>
                  <a:pt x="108230" y="213360"/>
                </a:lnTo>
                <a:lnTo>
                  <a:pt x="113244" y="213360"/>
                </a:lnTo>
                <a:lnTo>
                  <a:pt x="114973" y="214630"/>
                </a:lnTo>
                <a:lnTo>
                  <a:pt x="116183" y="218440"/>
                </a:lnTo>
                <a:close/>
              </a:path>
              <a:path w="335914" h="892810">
                <a:moveTo>
                  <a:pt x="59647" y="190500"/>
                </a:moveTo>
                <a:lnTo>
                  <a:pt x="61895" y="179070"/>
                </a:lnTo>
                <a:lnTo>
                  <a:pt x="40629" y="179070"/>
                </a:lnTo>
                <a:lnTo>
                  <a:pt x="41493" y="180340"/>
                </a:lnTo>
                <a:lnTo>
                  <a:pt x="41148" y="181610"/>
                </a:lnTo>
                <a:lnTo>
                  <a:pt x="40802" y="181610"/>
                </a:lnTo>
                <a:lnTo>
                  <a:pt x="40283" y="182880"/>
                </a:lnTo>
                <a:lnTo>
                  <a:pt x="55325" y="182880"/>
                </a:lnTo>
                <a:lnTo>
                  <a:pt x="58178" y="187909"/>
                </a:lnTo>
                <a:lnTo>
                  <a:pt x="58492" y="187909"/>
                </a:lnTo>
                <a:lnTo>
                  <a:pt x="58286" y="188099"/>
                </a:lnTo>
                <a:lnTo>
                  <a:pt x="59647" y="190500"/>
                </a:lnTo>
                <a:close/>
              </a:path>
              <a:path w="335914" h="892810">
                <a:moveTo>
                  <a:pt x="31639" y="184150"/>
                </a:moveTo>
                <a:lnTo>
                  <a:pt x="54634" y="184150"/>
                </a:lnTo>
                <a:lnTo>
                  <a:pt x="55325" y="182880"/>
                </a:lnTo>
                <a:lnTo>
                  <a:pt x="40283" y="182880"/>
                </a:lnTo>
                <a:lnTo>
                  <a:pt x="39246" y="181610"/>
                </a:lnTo>
                <a:lnTo>
                  <a:pt x="40629" y="179070"/>
                </a:lnTo>
                <a:lnTo>
                  <a:pt x="21440" y="179070"/>
                </a:lnTo>
                <a:lnTo>
                  <a:pt x="21727" y="180340"/>
                </a:lnTo>
                <a:lnTo>
                  <a:pt x="30256" y="180340"/>
                </a:lnTo>
                <a:lnTo>
                  <a:pt x="30601" y="182880"/>
                </a:lnTo>
                <a:lnTo>
                  <a:pt x="31639" y="184150"/>
                </a:lnTo>
                <a:close/>
              </a:path>
              <a:path w="335914" h="892810">
                <a:moveTo>
                  <a:pt x="27696" y="186558"/>
                </a:moveTo>
                <a:lnTo>
                  <a:pt x="30429" y="184150"/>
                </a:lnTo>
                <a:lnTo>
                  <a:pt x="28354" y="180340"/>
                </a:lnTo>
                <a:lnTo>
                  <a:pt x="21727" y="180340"/>
                </a:lnTo>
                <a:lnTo>
                  <a:pt x="22015" y="181610"/>
                </a:lnTo>
                <a:lnTo>
                  <a:pt x="23167" y="181610"/>
                </a:lnTo>
                <a:lnTo>
                  <a:pt x="23859" y="182880"/>
                </a:lnTo>
                <a:lnTo>
                  <a:pt x="24723" y="182880"/>
                </a:lnTo>
                <a:lnTo>
                  <a:pt x="25069" y="184150"/>
                </a:lnTo>
                <a:lnTo>
                  <a:pt x="29045" y="184150"/>
                </a:lnTo>
                <a:lnTo>
                  <a:pt x="27489" y="185420"/>
                </a:lnTo>
                <a:lnTo>
                  <a:pt x="27696" y="186558"/>
                </a:lnTo>
                <a:close/>
              </a:path>
              <a:path w="335914" h="892810">
                <a:moveTo>
                  <a:pt x="22302" y="182880"/>
                </a:moveTo>
                <a:lnTo>
                  <a:pt x="22648" y="182880"/>
                </a:lnTo>
                <a:lnTo>
                  <a:pt x="22821" y="181610"/>
                </a:lnTo>
                <a:lnTo>
                  <a:pt x="22015" y="181610"/>
                </a:lnTo>
                <a:lnTo>
                  <a:pt x="22302" y="182880"/>
                </a:lnTo>
                <a:close/>
              </a:path>
              <a:path w="335914" h="892810">
                <a:moveTo>
                  <a:pt x="70021" y="195580"/>
                </a:moveTo>
                <a:lnTo>
                  <a:pt x="81086" y="195580"/>
                </a:lnTo>
                <a:lnTo>
                  <a:pt x="79876" y="194310"/>
                </a:lnTo>
                <a:lnTo>
                  <a:pt x="77628" y="194310"/>
                </a:lnTo>
                <a:lnTo>
                  <a:pt x="75899" y="193040"/>
                </a:lnTo>
                <a:lnTo>
                  <a:pt x="80132" y="189230"/>
                </a:lnTo>
                <a:lnTo>
                  <a:pt x="78773" y="185420"/>
                </a:lnTo>
                <a:lnTo>
                  <a:pt x="74854" y="184150"/>
                </a:lnTo>
                <a:lnTo>
                  <a:pt x="75035" y="184150"/>
                </a:lnTo>
                <a:lnTo>
                  <a:pt x="75553" y="185420"/>
                </a:lnTo>
                <a:lnTo>
                  <a:pt x="74164" y="185420"/>
                </a:lnTo>
                <a:lnTo>
                  <a:pt x="71404" y="190500"/>
                </a:lnTo>
                <a:lnTo>
                  <a:pt x="68119" y="190500"/>
                </a:lnTo>
                <a:lnTo>
                  <a:pt x="68983" y="193040"/>
                </a:lnTo>
                <a:lnTo>
                  <a:pt x="69156" y="193040"/>
                </a:lnTo>
                <a:lnTo>
                  <a:pt x="70021" y="195580"/>
                </a:lnTo>
                <a:close/>
              </a:path>
              <a:path w="335914" h="892810">
                <a:moveTo>
                  <a:pt x="74395" y="184994"/>
                </a:moveTo>
                <a:lnTo>
                  <a:pt x="74854" y="184150"/>
                </a:lnTo>
                <a:lnTo>
                  <a:pt x="72096" y="184150"/>
                </a:lnTo>
                <a:lnTo>
                  <a:pt x="74395" y="184994"/>
                </a:lnTo>
                <a:close/>
              </a:path>
              <a:path w="335914" h="892810">
                <a:moveTo>
                  <a:pt x="51348" y="194310"/>
                </a:moveTo>
                <a:lnTo>
                  <a:pt x="53250" y="194310"/>
                </a:lnTo>
                <a:lnTo>
                  <a:pt x="54288" y="191770"/>
                </a:lnTo>
                <a:lnTo>
                  <a:pt x="58286" y="188099"/>
                </a:lnTo>
                <a:lnTo>
                  <a:pt x="58178" y="187909"/>
                </a:lnTo>
                <a:lnTo>
                  <a:pt x="51867" y="186690"/>
                </a:lnTo>
                <a:lnTo>
                  <a:pt x="52559" y="184150"/>
                </a:lnTo>
                <a:lnTo>
                  <a:pt x="30429" y="184150"/>
                </a:lnTo>
                <a:lnTo>
                  <a:pt x="27696" y="186558"/>
                </a:lnTo>
                <a:lnTo>
                  <a:pt x="27720" y="186690"/>
                </a:lnTo>
                <a:lnTo>
                  <a:pt x="45989" y="186690"/>
                </a:lnTo>
                <a:lnTo>
                  <a:pt x="46104" y="189230"/>
                </a:lnTo>
                <a:lnTo>
                  <a:pt x="46219" y="191770"/>
                </a:lnTo>
                <a:lnTo>
                  <a:pt x="51348" y="191770"/>
                </a:lnTo>
                <a:lnTo>
                  <a:pt x="52731" y="193040"/>
                </a:lnTo>
                <a:lnTo>
                  <a:pt x="51348" y="194310"/>
                </a:lnTo>
                <a:close/>
              </a:path>
              <a:path w="335914" h="892810">
                <a:moveTo>
                  <a:pt x="26093" y="187909"/>
                </a:moveTo>
                <a:lnTo>
                  <a:pt x="27696" y="186558"/>
                </a:lnTo>
                <a:lnTo>
                  <a:pt x="27489" y="185420"/>
                </a:lnTo>
                <a:lnTo>
                  <a:pt x="29045" y="184150"/>
                </a:lnTo>
                <a:lnTo>
                  <a:pt x="25069" y="184150"/>
                </a:lnTo>
                <a:lnTo>
                  <a:pt x="26093" y="187909"/>
                </a:lnTo>
                <a:close/>
              </a:path>
              <a:path w="335914" h="892810">
                <a:moveTo>
                  <a:pt x="74164" y="185420"/>
                </a:moveTo>
                <a:lnTo>
                  <a:pt x="75553" y="185420"/>
                </a:lnTo>
                <a:lnTo>
                  <a:pt x="74395" y="184994"/>
                </a:lnTo>
                <a:lnTo>
                  <a:pt x="74164" y="185420"/>
                </a:lnTo>
                <a:close/>
              </a:path>
              <a:path w="335914" h="892810">
                <a:moveTo>
                  <a:pt x="104426" y="186690"/>
                </a:moveTo>
                <a:lnTo>
                  <a:pt x="104772" y="186690"/>
                </a:lnTo>
                <a:lnTo>
                  <a:pt x="104772" y="185420"/>
                </a:lnTo>
                <a:lnTo>
                  <a:pt x="104080" y="185420"/>
                </a:lnTo>
                <a:lnTo>
                  <a:pt x="104390" y="186558"/>
                </a:lnTo>
                <a:lnTo>
                  <a:pt x="104426" y="186690"/>
                </a:lnTo>
                <a:close/>
              </a:path>
              <a:path w="335914" h="892810">
                <a:moveTo>
                  <a:pt x="94053" y="189230"/>
                </a:moveTo>
                <a:lnTo>
                  <a:pt x="105636" y="189230"/>
                </a:lnTo>
                <a:lnTo>
                  <a:pt x="105174" y="188099"/>
                </a:lnTo>
                <a:lnTo>
                  <a:pt x="105118" y="186690"/>
                </a:lnTo>
                <a:lnTo>
                  <a:pt x="104080" y="186690"/>
                </a:lnTo>
                <a:lnTo>
                  <a:pt x="104080" y="185420"/>
                </a:lnTo>
                <a:lnTo>
                  <a:pt x="90725" y="185420"/>
                </a:lnTo>
                <a:lnTo>
                  <a:pt x="94053" y="189230"/>
                </a:lnTo>
                <a:close/>
              </a:path>
              <a:path w="335914" h="892810">
                <a:moveTo>
                  <a:pt x="89558" y="193040"/>
                </a:moveTo>
                <a:lnTo>
                  <a:pt x="94398" y="193040"/>
                </a:lnTo>
                <a:lnTo>
                  <a:pt x="94917" y="191770"/>
                </a:lnTo>
                <a:lnTo>
                  <a:pt x="95090" y="190500"/>
                </a:lnTo>
                <a:lnTo>
                  <a:pt x="94744" y="189230"/>
                </a:lnTo>
                <a:lnTo>
                  <a:pt x="94053" y="189230"/>
                </a:lnTo>
                <a:lnTo>
                  <a:pt x="88175" y="185420"/>
                </a:lnTo>
                <a:lnTo>
                  <a:pt x="89558" y="193040"/>
                </a:lnTo>
                <a:close/>
              </a:path>
              <a:path w="335914" h="892810">
                <a:moveTo>
                  <a:pt x="60858" y="199390"/>
                </a:moveTo>
                <a:lnTo>
                  <a:pt x="68637" y="199390"/>
                </a:lnTo>
                <a:lnTo>
                  <a:pt x="68724" y="198120"/>
                </a:lnTo>
                <a:lnTo>
                  <a:pt x="68810" y="196850"/>
                </a:lnTo>
                <a:lnTo>
                  <a:pt x="69675" y="195580"/>
                </a:lnTo>
                <a:lnTo>
                  <a:pt x="69156" y="193040"/>
                </a:lnTo>
                <a:lnTo>
                  <a:pt x="68983" y="193040"/>
                </a:lnTo>
                <a:lnTo>
                  <a:pt x="66563" y="186690"/>
                </a:lnTo>
                <a:lnTo>
                  <a:pt x="61549" y="190500"/>
                </a:lnTo>
                <a:lnTo>
                  <a:pt x="58783" y="194310"/>
                </a:lnTo>
                <a:lnTo>
                  <a:pt x="59474" y="195580"/>
                </a:lnTo>
                <a:lnTo>
                  <a:pt x="61203" y="198120"/>
                </a:lnTo>
                <a:lnTo>
                  <a:pt x="60858" y="199390"/>
                </a:lnTo>
                <a:close/>
              </a:path>
              <a:path w="335914" h="892810">
                <a:moveTo>
                  <a:pt x="26193" y="199390"/>
                </a:moveTo>
                <a:lnTo>
                  <a:pt x="42185" y="199390"/>
                </a:lnTo>
                <a:lnTo>
                  <a:pt x="42012" y="198120"/>
                </a:lnTo>
                <a:lnTo>
                  <a:pt x="46507" y="198120"/>
                </a:lnTo>
                <a:lnTo>
                  <a:pt x="43049" y="191770"/>
                </a:lnTo>
                <a:lnTo>
                  <a:pt x="41321" y="189230"/>
                </a:lnTo>
                <a:lnTo>
                  <a:pt x="41321" y="187909"/>
                </a:lnTo>
                <a:lnTo>
                  <a:pt x="41487" y="187909"/>
                </a:lnTo>
                <a:lnTo>
                  <a:pt x="41321" y="186690"/>
                </a:lnTo>
                <a:lnTo>
                  <a:pt x="27720" y="186690"/>
                </a:lnTo>
                <a:lnTo>
                  <a:pt x="28181" y="189230"/>
                </a:lnTo>
                <a:lnTo>
                  <a:pt x="23859" y="189230"/>
                </a:lnTo>
                <a:lnTo>
                  <a:pt x="26193" y="199390"/>
                </a:lnTo>
                <a:close/>
              </a:path>
              <a:path w="335914" h="892810">
                <a:moveTo>
                  <a:pt x="58286" y="188099"/>
                </a:moveTo>
                <a:lnTo>
                  <a:pt x="58492" y="187909"/>
                </a:lnTo>
                <a:lnTo>
                  <a:pt x="58178" y="187909"/>
                </a:lnTo>
                <a:lnTo>
                  <a:pt x="58286" y="188099"/>
                </a:lnTo>
                <a:close/>
              </a:path>
              <a:path w="335914" h="892810">
                <a:moveTo>
                  <a:pt x="68119" y="190500"/>
                </a:moveTo>
                <a:lnTo>
                  <a:pt x="71404" y="190500"/>
                </a:lnTo>
                <a:lnTo>
                  <a:pt x="69329" y="189230"/>
                </a:lnTo>
                <a:lnTo>
                  <a:pt x="68119" y="190500"/>
                </a:lnTo>
                <a:close/>
              </a:path>
              <a:path w="335914" h="892810">
                <a:moveTo>
                  <a:pt x="97511" y="193040"/>
                </a:moveTo>
                <a:lnTo>
                  <a:pt x="96819" y="191770"/>
                </a:lnTo>
                <a:lnTo>
                  <a:pt x="96473" y="191770"/>
                </a:lnTo>
                <a:lnTo>
                  <a:pt x="97511" y="193040"/>
                </a:lnTo>
                <a:close/>
              </a:path>
              <a:path w="335914" h="892810">
                <a:moveTo>
                  <a:pt x="94398" y="193040"/>
                </a:moveTo>
                <a:lnTo>
                  <a:pt x="97511" y="193040"/>
                </a:lnTo>
                <a:lnTo>
                  <a:pt x="96473" y="191770"/>
                </a:lnTo>
                <a:lnTo>
                  <a:pt x="96819" y="191770"/>
                </a:lnTo>
                <a:lnTo>
                  <a:pt x="94398" y="193040"/>
                </a:lnTo>
                <a:close/>
              </a:path>
              <a:path w="335914" h="892810">
                <a:moveTo>
                  <a:pt x="79703" y="193040"/>
                </a:moveTo>
                <a:lnTo>
                  <a:pt x="84890" y="193040"/>
                </a:lnTo>
                <a:lnTo>
                  <a:pt x="84025" y="191770"/>
                </a:lnTo>
                <a:lnTo>
                  <a:pt x="79703" y="193040"/>
                </a:lnTo>
                <a:close/>
              </a:path>
              <a:path w="335914" h="892810">
                <a:moveTo>
                  <a:pt x="46334" y="194310"/>
                </a:moveTo>
                <a:lnTo>
                  <a:pt x="51348" y="191770"/>
                </a:lnTo>
                <a:lnTo>
                  <a:pt x="46219" y="191770"/>
                </a:lnTo>
                <a:lnTo>
                  <a:pt x="46334" y="194310"/>
                </a:lnTo>
                <a:close/>
              </a:path>
              <a:path w="335914" h="892810">
                <a:moveTo>
                  <a:pt x="48755" y="199390"/>
                </a:moveTo>
                <a:lnTo>
                  <a:pt x="59820" y="199390"/>
                </a:lnTo>
                <a:lnTo>
                  <a:pt x="59129" y="198120"/>
                </a:lnTo>
                <a:lnTo>
                  <a:pt x="56708" y="198120"/>
                </a:lnTo>
                <a:lnTo>
                  <a:pt x="58610" y="193040"/>
                </a:lnTo>
                <a:lnTo>
                  <a:pt x="53250" y="194310"/>
                </a:lnTo>
                <a:lnTo>
                  <a:pt x="51348" y="194310"/>
                </a:lnTo>
                <a:lnTo>
                  <a:pt x="49965" y="195580"/>
                </a:lnTo>
                <a:lnTo>
                  <a:pt x="50830" y="198120"/>
                </a:lnTo>
                <a:lnTo>
                  <a:pt x="48755" y="199390"/>
                </a:lnTo>
                <a:close/>
              </a:path>
              <a:path w="335914" h="892810">
                <a:moveTo>
                  <a:pt x="95020" y="215900"/>
                </a:moveTo>
                <a:lnTo>
                  <a:pt x="99196" y="214630"/>
                </a:lnTo>
                <a:lnTo>
                  <a:pt x="100066" y="208280"/>
                </a:lnTo>
                <a:lnTo>
                  <a:pt x="93707" y="205740"/>
                </a:lnTo>
                <a:lnTo>
                  <a:pt x="93534" y="204470"/>
                </a:lnTo>
                <a:lnTo>
                  <a:pt x="92497" y="203200"/>
                </a:lnTo>
                <a:lnTo>
                  <a:pt x="94744" y="200660"/>
                </a:lnTo>
                <a:lnTo>
                  <a:pt x="99758" y="198120"/>
                </a:lnTo>
                <a:lnTo>
                  <a:pt x="97683" y="194310"/>
                </a:lnTo>
                <a:lnTo>
                  <a:pt x="80394" y="194310"/>
                </a:lnTo>
                <a:lnTo>
                  <a:pt x="81086" y="195580"/>
                </a:lnTo>
                <a:lnTo>
                  <a:pt x="70021" y="195580"/>
                </a:lnTo>
                <a:lnTo>
                  <a:pt x="73824" y="199390"/>
                </a:lnTo>
                <a:lnTo>
                  <a:pt x="48755" y="199390"/>
                </a:lnTo>
                <a:lnTo>
                  <a:pt x="47890" y="200660"/>
                </a:lnTo>
                <a:lnTo>
                  <a:pt x="82296" y="200660"/>
                </a:lnTo>
                <a:lnTo>
                  <a:pt x="82988" y="203200"/>
                </a:lnTo>
                <a:lnTo>
                  <a:pt x="85062" y="204470"/>
                </a:lnTo>
                <a:lnTo>
                  <a:pt x="85408" y="207010"/>
                </a:lnTo>
                <a:lnTo>
                  <a:pt x="86273" y="207010"/>
                </a:lnTo>
                <a:lnTo>
                  <a:pt x="87829" y="208280"/>
                </a:lnTo>
                <a:lnTo>
                  <a:pt x="87396" y="209550"/>
                </a:lnTo>
                <a:lnTo>
                  <a:pt x="91459" y="209550"/>
                </a:lnTo>
                <a:lnTo>
                  <a:pt x="95020" y="215900"/>
                </a:lnTo>
                <a:close/>
              </a:path>
              <a:path w="335914" h="892810">
                <a:moveTo>
                  <a:pt x="27453" y="204470"/>
                </a:moveTo>
                <a:lnTo>
                  <a:pt x="47545" y="204470"/>
                </a:lnTo>
                <a:lnTo>
                  <a:pt x="47718" y="203200"/>
                </a:lnTo>
                <a:lnTo>
                  <a:pt x="47545" y="202565"/>
                </a:lnTo>
                <a:lnTo>
                  <a:pt x="47026" y="201930"/>
                </a:lnTo>
                <a:lnTo>
                  <a:pt x="46334" y="201930"/>
                </a:lnTo>
                <a:lnTo>
                  <a:pt x="45124" y="200660"/>
                </a:lnTo>
                <a:lnTo>
                  <a:pt x="44260" y="198120"/>
                </a:lnTo>
                <a:lnTo>
                  <a:pt x="42185" y="199390"/>
                </a:lnTo>
                <a:lnTo>
                  <a:pt x="26193" y="199390"/>
                </a:lnTo>
                <a:lnTo>
                  <a:pt x="26776" y="201930"/>
                </a:lnTo>
                <a:lnTo>
                  <a:pt x="27453" y="204470"/>
                </a:lnTo>
                <a:close/>
              </a:path>
              <a:path w="335914" h="892810">
                <a:moveTo>
                  <a:pt x="48582" y="236220"/>
                </a:moveTo>
                <a:lnTo>
                  <a:pt x="60166" y="236220"/>
                </a:lnTo>
                <a:lnTo>
                  <a:pt x="59474" y="234950"/>
                </a:lnTo>
                <a:lnTo>
                  <a:pt x="59221" y="234021"/>
                </a:lnTo>
                <a:lnTo>
                  <a:pt x="59128" y="233680"/>
                </a:lnTo>
                <a:lnTo>
                  <a:pt x="68292" y="233680"/>
                </a:lnTo>
                <a:lnTo>
                  <a:pt x="69152" y="233105"/>
                </a:lnTo>
                <a:lnTo>
                  <a:pt x="68811" y="232410"/>
                </a:lnTo>
                <a:lnTo>
                  <a:pt x="71018" y="231599"/>
                </a:lnTo>
                <a:lnTo>
                  <a:pt x="68984" y="227330"/>
                </a:lnTo>
                <a:lnTo>
                  <a:pt x="66586" y="226026"/>
                </a:lnTo>
                <a:lnTo>
                  <a:pt x="69157" y="222250"/>
                </a:lnTo>
                <a:lnTo>
                  <a:pt x="70541" y="219198"/>
                </a:lnTo>
                <a:lnTo>
                  <a:pt x="68465" y="215900"/>
                </a:lnTo>
                <a:lnTo>
                  <a:pt x="70213" y="214912"/>
                </a:lnTo>
                <a:lnTo>
                  <a:pt x="70367" y="214630"/>
                </a:lnTo>
                <a:lnTo>
                  <a:pt x="70367" y="212090"/>
                </a:lnTo>
                <a:lnTo>
                  <a:pt x="70885" y="212090"/>
                </a:lnTo>
                <a:lnTo>
                  <a:pt x="71231" y="210820"/>
                </a:lnTo>
                <a:lnTo>
                  <a:pt x="71923" y="209550"/>
                </a:lnTo>
                <a:lnTo>
                  <a:pt x="78838" y="209550"/>
                </a:lnTo>
                <a:lnTo>
                  <a:pt x="79357" y="208280"/>
                </a:lnTo>
                <a:lnTo>
                  <a:pt x="79703" y="207010"/>
                </a:lnTo>
                <a:lnTo>
                  <a:pt x="80567" y="207010"/>
                </a:lnTo>
                <a:lnTo>
                  <a:pt x="81605" y="205740"/>
                </a:lnTo>
                <a:lnTo>
                  <a:pt x="80740" y="204470"/>
                </a:lnTo>
                <a:lnTo>
                  <a:pt x="82296" y="200660"/>
                </a:lnTo>
                <a:lnTo>
                  <a:pt x="47890" y="200660"/>
                </a:lnTo>
                <a:lnTo>
                  <a:pt x="47026" y="201930"/>
                </a:lnTo>
                <a:lnTo>
                  <a:pt x="72614" y="201930"/>
                </a:lnTo>
                <a:lnTo>
                  <a:pt x="72614" y="203200"/>
                </a:lnTo>
                <a:lnTo>
                  <a:pt x="48063" y="203200"/>
                </a:lnTo>
                <a:lnTo>
                  <a:pt x="49101" y="204470"/>
                </a:lnTo>
                <a:lnTo>
                  <a:pt x="27453" y="204470"/>
                </a:lnTo>
                <a:lnTo>
                  <a:pt x="28469" y="208280"/>
                </a:lnTo>
                <a:lnTo>
                  <a:pt x="63278" y="208280"/>
                </a:lnTo>
                <a:lnTo>
                  <a:pt x="67082" y="210820"/>
                </a:lnTo>
                <a:lnTo>
                  <a:pt x="63105" y="212090"/>
                </a:lnTo>
                <a:lnTo>
                  <a:pt x="62414" y="214630"/>
                </a:lnTo>
                <a:lnTo>
                  <a:pt x="30141" y="214630"/>
                </a:lnTo>
                <a:lnTo>
                  <a:pt x="30777" y="217170"/>
                </a:lnTo>
                <a:lnTo>
                  <a:pt x="54114" y="217170"/>
                </a:lnTo>
                <a:lnTo>
                  <a:pt x="52213" y="219710"/>
                </a:lnTo>
                <a:lnTo>
                  <a:pt x="47569" y="226026"/>
                </a:lnTo>
                <a:lnTo>
                  <a:pt x="49449" y="227024"/>
                </a:lnTo>
                <a:lnTo>
                  <a:pt x="52558" y="228600"/>
                </a:lnTo>
                <a:lnTo>
                  <a:pt x="56362" y="228600"/>
                </a:lnTo>
                <a:lnTo>
                  <a:pt x="56362" y="229870"/>
                </a:lnTo>
                <a:lnTo>
                  <a:pt x="52616" y="229870"/>
                </a:lnTo>
                <a:lnTo>
                  <a:pt x="52731" y="232410"/>
                </a:lnTo>
                <a:lnTo>
                  <a:pt x="48582" y="236220"/>
                </a:lnTo>
                <a:close/>
              </a:path>
              <a:path w="335914" h="892810">
                <a:moveTo>
                  <a:pt x="48063" y="203200"/>
                </a:moveTo>
                <a:lnTo>
                  <a:pt x="72614" y="203200"/>
                </a:lnTo>
                <a:lnTo>
                  <a:pt x="72528" y="202565"/>
                </a:lnTo>
                <a:lnTo>
                  <a:pt x="72441" y="201930"/>
                </a:lnTo>
                <a:lnTo>
                  <a:pt x="47372" y="201930"/>
                </a:lnTo>
                <a:lnTo>
                  <a:pt x="47545" y="202565"/>
                </a:lnTo>
                <a:lnTo>
                  <a:pt x="48063" y="203200"/>
                </a:lnTo>
                <a:close/>
              </a:path>
              <a:path w="335914" h="892810">
                <a:moveTo>
                  <a:pt x="47545" y="202565"/>
                </a:moveTo>
                <a:lnTo>
                  <a:pt x="47372" y="201930"/>
                </a:lnTo>
                <a:lnTo>
                  <a:pt x="47026" y="201930"/>
                </a:lnTo>
                <a:lnTo>
                  <a:pt x="47545" y="202565"/>
                </a:lnTo>
                <a:close/>
              </a:path>
              <a:path w="335914" h="892810">
                <a:moveTo>
                  <a:pt x="29823" y="213360"/>
                </a:moveTo>
                <a:lnTo>
                  <a:pt x="55671" y="213360"/>
                </a:lnTo>
                <a:lnTo>
                  <a:pt x="55844" y="212090"/>
                </a:lnTo>
                <a:lnTo>
                  <a:pt x="56189" y="212090"/>
                </a:lnTo>
                <a:lnTo>
                  <a:pt x="56362" y="210820"/>
                </a:lnTo>
                <a:lnTo>
                  <a:pt x="57572" y="210820"/>
                </a:lnTo>
                <a:lnTo>
                  <a:pt x="57399" y="209550"/>
                </a:lnTo>
                <a:lnTo>
                  <a:pt x="59474" y="209550"/>
                </a:lnTo>
                <a:lnTo>
                  <a:pt x="60166" y="208280"/>
                </a:lnTo>
                <a:lnTo>
                  <a:pt x="28469" y="208280"/>
                </a:lnTo>
                <a:lnTo>
                  <a:pt x="29823" y="213360"/>
                </a:lnTo>
                <a:close/>
              </a:path>
              <a:path w="335914" h="892810">
                <a:moveTo>
                  <a:pt x="89385" y="212090"/>
                </a:moveTo>
                <a:lnTo>
                  <a:pt x="91459" y="209550"/>
                </a:lnTo>
                <a:lnTo>
                  <a:pt x="87396" y="209550"/>
                </a:lnTo>
                <a:lnTo>
                  <a:pt x="86964" y="210820"/>
                </a:lnTo>
                <a:lnTo>
                  <a:pt x="89385" y="212090"/>
                </a:lnTo>
                <a:close/>
              </a:path>
              <a:path w="335914" h="892810">
                <a:moveTo>
                  <a:pt x="84942" y="217375"/>
                </a:moveTo>
                <a:lnTo>
                  <a:pt x="85754" y="217170"/>
                </a:lnTo>
                <a:lnTo>
                  <a:pt x="84371" y="209550"/>
                </a:lnTo>
                <a:lnTo>
                  <a:pt x="71923" y="209550"/>
                </a:lnTo>
                <a:lnTo>
                  <a:pt x="72614" y="210820"/>
                </a:lnTo>
                <a:lnTo>
                  <a:pt x="71750" y="212090"/>
                </a:lnTo>
                <a:lnTo>
                  <a:pt x="80049" y="212090"/>
                </a:lnTo>
                <a:lnTo>
                  <a:pt x="84942" y="217375"/>
                </a:lnTo>
                <a:close/>
              </a:path>
              <a:path w="335914" h="892810">
                <a:moveTo>
                  <a:pt x="30141" y="214630"/>
                </a:moveTo>
                <a:lnTo>
                  <a:pt x="62414" y="214630"/>
                </a:lnTo>
                <a:lnTo>
                  <a:pt x="61722" y="212090"/>
                </a:lnTo>
                <a:lnTo>
                  <a:pt x="60339" y="210820"/>
                </a:lnTo>
                <a:lnTo>
                  <a:pt x="58610" y="209550"/>
                </a:lnTo>
                <a:lnTo>
                  <a:pt x="57572" y="209550"/>
                </a:lnTo>
                <a:lnTo>
                  <a:pt x="57572" y="210820"/>
                </a:lnTo>
                <a:lnTo>
                  <a:pt x="56362" y="210820"/>
                </a:lnTo>
                <a:lnTo>
                  <a:pt x="56362" y="212090"/>
                </a:lnTo>
                <a:lnTo>
                  <a:pt x="55844" y="212090"/>
                </a:lnTo>
                <a:lnTo>
                  <a:pt x="55671" y="213360"/>
                </a:lnTo>
                <a:lnTo>
                  <a:pt x="29823" y="213360"/>
                </a:lnTo>
                <a:lnTo>
                  <a:pt x="30141" y="214630"/>
                </a:lnTo>
                <a:close/>
              </a:path>
              <a:path w="335914" h="892810">
                <a:moveTo>
                  <a:pt x="105118" y="213360"/>
                </a:moveTo>
                <a:lnTo>
                  <a:pt x="108230" y="210820"/>
                </a:lnTo>
                <a:lnTo>
                  <a:pt x="102928" y="210820"/>
                </a:lnTo>
                <a:lnTo>
                  <a:pt x="105118" y="213360"/>
                </a:lnTo>
                <a:close/>
              </a:path>
              <a:path w="335914" h="892810">
                <a:moveTo>
                  <a:pt x="56189" y="212090"/>
                </a:moveTo>
                <a:lnTo>
                  <a:pt x="56362" y="212090"/>
                </a:lnTo>
                <a:lnTo>
                  <a:pt x="56362" y="210820"/>
                </a:lnTo>
                <a:lnTo>
                  <a:pt x="56189" y="212090"/>
                </a:lnTo>
                <a:close/>
              </a:path>
              <a:path w="335914" h="892810">
                <a:moveTo>
                  <a:pt x="83679" y="220980"/>
                </a:moveTo>
                <a:lnTo>
                  <a:pt x="88174" y="220980"/>
                </a:lnTo>
                <a:lnTo>
                  <a:pt x="88001" y="219710"/>
                </a:lnTo>
                <a:lnTo>
                  <a:pt x="89212" y="219710"/>
                </a:lnTo>
                <a:lnTo>
                  <a:pt x="89730" y="218440"/>
                </a:lnTo>
                <a:lnTo>
                  <a:pt x="90422" y="218440"/>
                </a:lnTo>
                <a:lnTo>
                  <a:pt x="92151" y="212090"/>
                </a:lnTo>
                <a:lnTo>
                  <a:pt x="84832" y="212090"/>
                </a:lnTo>
                <a:lnTo>
                  <a:pt x="85754" y="217170"/>
                </a:lnTo>
                <a:lnTo>
                  <a:pt x="84942" y="217375"/>
                </a:lnTo>
                <a:lnTo>
                  <a:pt x="85927" y="218440"/>
                </a:lnTo>
                <a:lnTo>
                  <a:pt x="83679" y="220980"/>
                </a:lnTo>
                <a:close/>
              </a:path>
              <a:path w="335914" h="892810">
                <a:moveTo>
                  <a:pt x="78838" y="223520"/>
                </a:moveTo>
                <a:lnTo>
                  <a:pt x="82089" y="222250"/>
                </a:lnTo>
                <a:lnTo>
                  <a:pt x="84025" y="219710"/>
                </a:lnTo>
                <a:lnTo>
                  <a:pt x="80740" y="218440"/>
                </a:lnTo>
                <a:lnTo>
                  <a:pt x="84942" y="217375"/>
                </a:lnTo>
                <a:lnTo>
                  <a:pt x="80049" y="212090"/>
                </a:lnTo>
                <a:lnTo>
                  <a:pt x="71750" y="212090"/>
                </a:lnTo>
                <a:lnTo>
                  <a:pt x="72960" y="213360"/>
                </a:lnTo>
                <a:lnTo>
                  <a:pt x="70213" y="214912"/>
                </a:lnTo>
                <a:lnTo>
                  <a:pt x="69675" y="215900"/>
                </a:lnTo>
                <a:lnTo>
                  <a:pt x="70885" y="218440"/>
                </a:lnTo>
                <a:lnTo>
                  <a:pt x="70541" y="219198"/>
                </a:lnTo>
                <a:lnTo>
                  <a:pt x="71663" y="220980"/>
                </a:lnTo>
                <a:lnTo>
                  <a:pt x="78493" y="220980"/>
                </a:lnTo>
                <a:lnTo>
                  <a:pt x="78838" y="223520"/>
                </a:lnTo>
                <a:close/>
              </a:path>
              <a:path w="335914" h="892810">
                <a:moveTo>
                  <a:pt x="89385" y="219710"/>
                </a:moveTo>
                <a:lnTo>
                  <a:pt x="94399" y="219710"/>
                </a:lnTo>
                <a:lnTo>
                  <a:pt x="91978" y="214630"/>
                </a:lnTo>
                <a:lnTo>
                  <a:pt x="90422" y="218440"/>
                </a:lnTo>
                <a:lnTo>
                  <a:pt x="89730" y="218440"/>
                </a:lnTo>
                <a:lnTo>
                  <a:pt x="89385" y="219710"/>
                </a:lnTo>
                <a:close/>
              </a:path>
              <a:path w="335914" h="892810">
                <a:moveTo>
                  <a:pt x="70541" y="219198"/>
                </a:moveTo>
                <a:lnTo>
                  <a:pt x="70885" y="218440"/>
                </a:lnTo>
                <a:lnTo>
                  <a:pt x="69675" y="215900"/>
                </a:lnTo>
                <a:lnTo>
                  <a:pt x="70213" y="214912"/>
                </a:lnTo>
                <a:lnTo>
                  <a:pt x="68465" y="215900"/>
                </a:lnTo>
                <a:lnTo>
                  <a:pt x="70541" y="219198"/>
                </a:lnTo>
                <a:close/>
              </a:path>
              <a:path w="335914" h="892810">
                <a:moveTo>
                  <a:pt x="92843" y="233680"/>
                </a:moveTo>
                <a:lnTo>
                  <a:pt x="97856" y="233680"/>
                </a:lnTo>
                <a:lnTo>
                  <a:pt x="95609" y="231140"/>
                </a:lnTo>
                <a:lnTo>
                  <a:pt x="99067" y="223520"/>
                </a:lnTo>
                <a:lnTo>
                  <a:pt x="99672" y="223520"/>
                </a:lnTo>
                <a:lnTo>
                  <a:pt x="99758" y="222250"/>
                </a:lnTo>
                <a:lnTo>
                  <a:pt x="99845" y="220980"/>
                </a:lnTo>
                <a:lnTo>
                  <a:pt x="99931" y="219710"/>
                </a:lnTo>
                <a:lnTo>
                  <a:pt x="100018" y="218440"/>
                </a:lnTo>
                <a:lnTo>
                  <a:pt x="100104" y="217170"/>
                </a:lnTo>
                <a:lnTo>
                  <a:pt x="95782" y="219710"/>
                </a:lnTo>
                <a:lnTo>
                  <a:pt x="88866" y="219710"/>
                </a:lnTo>
                <a:lnTo>
                  <a:pt x="88520" y="220980"/>
                </a:lnTo>
                <a:lnTo>
                  <a:pt x="83679" y="220980"/>
                </a:lnTo>
                <a:lnTo>
                  <a:pt x="82889" y="223520"/>
                </a:lnTo>
                <a:lnTo>
                  <a:pt x="99067" y="223520"/>
                </a:lnTo>
                <a:lnTo>
                  <a:pt x="99596" y="224631"/>
                </a:lnTo>
                <a:lnTo>
                  <a:pt x="88910" y="224631"/>
                </a:lnTo>
                <a:lnTo>
                  <a:pt x="92151" y="228600"/>
                </a:lnTo>
                <a:lnTo>
                  <a:pt x="92497" y="231140"/>
                </a:lnTo>
                <a:lnTo>
                  <a:pt x="92559" y="231599"/>
                </a:lnTo>
                <a:lnTo>
                  <a:pt x="92670" y="232410"/>
                </a:lnTo>
                <a:lnTo>
                  <a:pt x="92790" y="233291"/>
                </a:lnTo>
                <a:lnTo>
                  <a:pt x="92843" y="233680"/>
                </a:lnTo>
                <a:close/>
              </a:path>
              <a:path w="335914" h="892810">
                <a:moveTo>
                  <a:pt x="44684" y="239799"/>
                </a:moveTo>
                <a:lnTo>
                  <a:pt x="45438" y="239106"/>
                </a:lnTo>
                <a:lnTo>
                  <a:pt x="45989" y="237490"/>
                </a:lnTo>
                <a:lnTo>
                  <a:pt x="47890" y="232410"/>
                </a:lnTo>
                <a:lnTo>
                  <a:pt x="45297" y="231140"/>
                </a:lnTo>
                <a:lnTo>
                  <a:pt x="44951" y="229870"/>
                </a:lnTo>
                <a:lnTo>
                  <a:pt x="44200" y="228765"/>
                </a:lnTo>
                <a:lnTo>
                  <a:pt x="44087" y="228600"/>
                </a:lnTo>
                <a:lnTo>
                  <a:pt x="43741" y="227330"/>
                </a:lnTo>
                <a:lnTo>
                  <a:pt x="43222" y="227330"/>
                </a:lnTo>
                <a:lnTo>
                  <a:pt x="43273" y="225609"/>
                </a:lnTo>
                <a:lnTo>
                  <a:pt x="43006" y="224631"/>
                </a:lnTo>
                <a:lnTo>
                  <a:pt x="42012" y="224631"/>
                </a:lnTo>
                <a:lnTo>
                  <a:pt x="42012" y="223520"/>
                </a:lnTo>
                <a:lnTo>
                  <a:pt x="43395" y="223520"/>
                </a:lnTo>
                <a:lnTo>
                  <a:pt x="43741" y="222250"/>
                </a:lnTo>
                <a:lnTo>
                  <a:pt x="46853" y="222250"/>
                </a:lnTo>
                <a:lnTo>
                  <a:pt x="48063" y="218440"/>
                </a:lnTo>
                <a:lnTo>
                  <a:pt x="52213" y="218440"/>
                </a:lnTo>
                <a:lnTo>
                  <a:pt x="53077" y="217170"/>
                </a:lnTo>
                <a:lnTo>
                  <a:pt x="30777" y="217170"/>
                </a:lnTo>
                <a:lnTo>
                  <a:pt x="33662" y="228600"/>
                </a:lnTo>
                <a:lnTo>
                  <a:pt x="34654" y="232410"/>
                </a:lnTo>
                <a:lnTo>
                  <a:pt x="34767" y="232845"/>
                </a:lnTo>
                <a:lnTo>
                  <a:pt x="34883" y="233291"/>
                </a:lnTo>
                <a:lnTo>
                  <a:pt x="34984" y="233680"/>
                </a:lnTo>
                <a:lnTo>
                  <a:pt x="40802" y="233680"/>
                </a:lnTo>
                <a:lnTo>
                  <a:pt x="42358" y="234950"/>
                </a:lnTo>
                <a:lnTo>
                  <a:pt x="42473" y="236220"/>
                </a:lnTo>
                <a:lnTo>
                  <a:pt x="42588" y="237490"/>
                </a:lnTo>
                <a:lnTo>
                  <a:pt x="42704" y="238760"/>
                </a:lnTo>
                <a:lnTo>
                  <a:pt x="44684" y="239799"/>
                </a:lnTo>
                <a:close/>
              </a:path>
              <a:path w="335914" h="892810">
                <a:moveTo>
                  <a:pt x="81950" y="238760"/>
                </a:moveTo>
                <a:lnTo>
                  <a:pt x="109786" y="238760"/>
                </a:lnTo>
                <a:lnTo>
                  <a:pt x="111688" y="236220"/>
                </a:lnTo>
                <a:lnTo>
                  <a:pt x="121024" y="228600"/>
                </a:lnTo>
                <a:lnTo>
                  <a:pt x="112725" y="227330"/>
                </a:lnTo>
                <a:lnTo>
                  <a:pt x="111861" y="227330"/>
                </a:lnTo>
                <a:lnTo>
                  <a:pt x="117716" y="226026"/>
                </a:lnTo>
                <a:lnTo>
                  <a:pt x="117537" y="226026"/>
                </a:lnTo>
                <a:lnTo>
                  <a:pt x="110996" y="218440"/>
                </a:lnTo>
                <a:lnTo>
                  <a:pt x="108230" y="222250"/>
                </a:lnTo>
                <a:lnTo>
                  <a:pt x="106859" y="226026"/>
                </a:lnTo>
                <a:lnTo>
                  <a:pt x="107538" y="228600"/>
                </a:lnTo>
                <a:lnTo>
                  <a:pt x="109613" y="228600"/>
                </a:lnTo>
                <a:lnTo>
                  <a:pt x="109387" y="228765"/>
                </a:lnTo>
                <a:lnTo>
                  <a:pt x="108230" y="232410"/>
                </a:lnTo>
                <a:lnTo>
                  <a:pt x="104426" y="232410"/>
                </a:lnTo>
                <a:lnTo>
                  <a:pt x="103562" y="234950"/>
                </a:lnTo>
                <a:lnTo>
                  <a:pt x="91632" y="234950"/>
                </a:lnTo>
                <a:lnTo>
                  <a:pt x="89212" y="237490"/>
                </a:lnTo>
                <a:lnTo>
                  <a:pt x="82412" y="237490"/>
                </a:lnTo>
                <a:lnTo>
                  <a:pt x="81950" y="238760"/>
                </a:lnTo>
                <a:close/>
              </a:path>
              <a:path w="335914" h="892810">
                <a:moveTo>
                  <a:pt x="74841" y="226026"/>
                </a:moveTo>
                <a:lnTo>
                  <a:pt x="75184" y="225609"/>
                </a:lnTo>
                <a:lnTo>
                  <a:pt x="78493" y="220980"/>
                </a:lnTo>
                <a:lnTo>
                  <a:pt x="71663" y="220980"/>
                </a:lnTo>
                <a:lnTo>
                  <a:pt x="74841" y="226026"/>
                </a:lnTo>
                <a:close/>
              </a:path>
              <a:path w="335914" h="892810">
                <a:moveTo>
                  <a:pt x="106724" y="225609"/>
                </a:moveTo>
                <a:lnTo>
                  <a:pt x="106616" y="223520"/>
                </a:lnTo>
                <a:lnTo>
                  <a:pt x="106501" y="222250"/>
                </a:lnTo>
                <a:lnTo>
                  <a:pt x="105637" y="222250"/>
                </a:lnTo>
                <a:lnTo>
                  <a:pt x="99963" y="224631"/>
                </a:lnTo>
                <a:lnTo>
                  <a:pt x="106458" y="224631"/>
                </a:lnTo>
                <a:lnTo>
                  <a:pt x="106724" y="225609"/>
                </a:lnTo>
                <a:close/>
              </a:path>
              <a:path w="335914" h="892810">
                <a:moveTo>
                  <a:pt x="77144" y="229870"/>
                </a:moveTo>
                <a:lnTo>
                  <a:pt x="80913" y="229870"/>
                </a:lnTo>
                <a:lnTo>
                  <a:pt x="81703" y="227330"/>
                </a:lnTo>
                <a:lnTo>
                  <a:pt x="81798" y="227024"/>
                </a:lnTo>
                <a:lnTo>
                  <a:pt x="81866" y="226026"/>
                </a:lnTo>
                <a:lnTo>
                  <a:pt x="81961" y="224631"/>
                </a:lnTo>
                <a:lnTo>
                  <a:pt x="82037" y="223520"/>
                </a:lnTo>
                <a:lnTo>
                  <a:pt x="82123" y="222250"/>
                </a:lnTo>
                <a:lnTo>
                  <a:pt x="81121" y="223520"/>
                </a:lnTo>
                <a:lnTo>
                  <a:pt x="79210" y="226026"/>
                </a:lnTo>
                <a:lnTo>
                  <a:pt x="76149" y="226026"/>
                </a:lnTo>
                <a:lnTo>
                  <a:pt x="77144" y="229870"/>
                </a:lnTo>
                <a:close/>
              </a:path>
              <a:path w="335914" h="892810">
                <a:moveTo>
                  <a:pt x="79180" y="226026"/>
                </a:moveTo>
                <a:lnTo>
                  <a:pt x="79527" y="225609"/>
                </a:lnTo>
                <a:lnTo>
                  <a:pt x="82089" y="222250"/>
                </a:lnTo>
                <a:lnTo>
                  <a:pt x="78890" y="223520"/>
                </a:lnTo>
                <a:lnTo>
                  <a:pt x="78990" y="224631"/>
                </a:lnTo>
                <a:lnTo>
                  <a:pt x="79123" y="225609"/>
                </a:lnTo>
                <a:lnTo>
                  <a:pt x="79180" y="226026"/>
                </a:lnTo>
                <a:close/>
              </a:path>
              <a:path w="335914" h="892810">
                <a:moveTo>
                  <a:pt x="76149" y="226026"/>
                </a:moveTo>
                <a:lnTo>
                  <a:pt x="79180" y="226026"/>
                </a:lnTo>
                <a:lnTo>
                  <a:pt x="78838" y="223520"/>
                </a:lnTo>
                <a:lnTo>
                  <a:pt x="76060" y="224631"/>
                </a:lnTo>
                <a:lnTo>
                  <a:pt x="75788" y="224631"/>
                </a:lnTo>
                <a:lnTo>
                  <a:pt x="76041" y="225609"/>
                </a:lnTo>
                <a:lnTo>
                  <a:pt x="76149" y="226026"/>
                </a:lnTo>
                <a:close/>
              </a:path>
              <a:path w="335914" h="892810">
                <a:moveTo>
                  <a:pt x="105291" y="229870"/>
                </a:moveTo>
                <a:lnTo>
                  <a:pt x="105636" y="227330"/>
                </a:lnTo>
                <a:lnTo>
                  <a:pt x="106555" y="224631"/>
                </a:lnTo>
                <a:lnTo>
                  <a:pt x="99596" y="224631"/>
                </a:lnTo>
                <a:lnTo>
                  <a:pt x="101487" y="228600"/>
                </a:lnTo>
                <a:lnTo>
                  <a:pt x="104426" y="228600"/>
                </a:lnTo>
                <a:lnTo>
                  <a:pt x="105166" y="229340"/>
                </a:lnTo>
                <a:lnTo>
                  <a:pt x="104426" y="229340"/>
                </a:lnTo>
                <a:lnTo>
                  <a:pt x="105291" y="229870"/>
                </a:lnTo>
                <a:close/>
              </a:path>
              <a:path w="335914" h="892810">
                <a:moveTo>
                  <a:pt x="81641" y="229340"/>
                </a:moveTo>
                <a:lnTo>
                  <a:pt x="82679" y="228765"/>
                </a:lnTo>
                <a:lnTo>
                  <a:pt x="89292" y="224631"/>
                </a:lnTo>
                <a:lnTo>
                  <a:pt x="82543" y="224631"/>
                </a:lnTo>
                <a:lnTo>
                  <a:pt x="81798" y="227024"/>
                </a:lnTo>
                <a:lnTo>
                  <a:pt x="81680" y="228765"/>
                </a:lnTo>
                <a:lnTo>
                  <a:pt x="81641" y="229340"/>
                </a:lnTo>
                <a:close/>
              </a:path>
              <a:path w="335914" h="892810">
                <a:moveTo>
                  <a:pt x="74343" y="231140"/>
                </a:moveTo>
                <a:lnTo>
                  <a:pt x="76418" y="231140"/>
                </a:lnTo>
                <a:lnTo>
                  <a:pt x="76332" y="229870"/>
                </a:lnTo>
                <a:lnTo>
                  <a:pt x="76256" y="228765"/>
                </a:lnTo>
                <a:lnTo>
                  <a:pt x="76159" y="227330"/>
                </a:lnTo>
                <a:lnTo>
                  <a:pt x="76070" y="226026"/>
                </a:lnTo>
                <a:lnTo>
                  <a:pt x="73859" y="227024"/>
                </a:lnTo>
                <a:lnTo>
                  <a:pt x="70194" y="228600"/>
                </a:lnTo>
                <a:lnTo>
                  <a:pt x="74343" y="231140"/>
                </a:lnTo>
                <a:close/>
              </a:path>
              <a:path w="335914" h="892810">
                <a:moveTo>
                  <a:pt x="80913" y="229870"/>
                </a:moveTo>
                <a:lnTo>
                  <a:pt x="81641" y="229340"/>
                </a:lnTo>
                <a:lnTo>
                  <a:pt x="81680" y="228765"/>
                </a:lnTo>
                <a:lnTo>
                  <a:pt x="81778" y="227330"/>
                </a:lnTo>
                <a:lnTo>
                  <a:pt x="81308" y="228600"/>
                </a:lnTo>
                <a:lnTo>
                  <a:pt x="80913" y="229870"/>
                </a:lnTo>
                <a:close/>
              </a:path>
              <a:path w="335914" h="892810">
                <a:moveTo>
                  <a:pt x="109387" y="228765"/>
                </a:moveTo>
                <a:lnTo>
                  <a:pt x="109613" y="228600"/>
                </a:lnTo>
                <a:lnTo>
                  <a:pt x="109440" y="228600"/>
                </a:lnTo>
                <a:lnTo>
                  <a:pt x="109387" y="228765"/>
                </a:lnTo>
                <a:close/>
              </a:path>
              <a:path w="335914" h="892810">
                <a:moveTo>
                  <a:pt x="107884" y="229870"/>
                </a:moveTo>
                <a:lnTo>
                  <a:pt x="109387" y="228765"/>
                </a:lnTo>
                <a:lnTo>
                  <a:pt x="109440" y="228600"/>
                </a:lnTo>
                <a:lnTo>
                  <a:pt x="107538" y="228600"/>
                </a:lnTo>
                <a:lnTo>
                  <a:pt x="107884" y="229870"/>
                </a:lnTo>
                <a:close/>
              </a:path>
              <a:path w="335914" h="892810">
                <a:moveTo>
                  <a:pt x="104426" y="232410"/>
                </a:moveTo>
                <a:lnTo>
                  <a:pt x="108230" y="232410"/>
                </a:lnTo>
                <a:lnTo>
                  <a:pt x="104426" y="228600"/>
                </a:lnTo>
                <a:lnTo>
                  <a:pt x="104426" y="229340"/>
                </a:lnTo>
                <a:lnTo>
                  <a:pt x="105363" y="229340"/>
                </a:lnTo>
                <a:lnTo>
                  <a:pt x="105291" y="229870"/>
                </a:lnTo>
                <a:lnTo>
                  <a:pt x="104426" y="229870"/>
                </a:lnTo>
                <a:lnTo>
                  <a:pt x="104426" y="232410"/>
                </a:lnTo>
                <a:close/>
              </a:path>
              <a:path w="335914" h="892810">
                <a:moveTo>
                  <a:pt x="104426" y="229340"/>
                </a:moveTo>
                <a:lnTo>
                  <a:pt x="104426" y="228600"/>
                </a:lnTo>
                <a:lnTo>
                  <a:pt x="103216" y="228600"/>
                </a:lnTo>
                <a:lnTo>
                  <a:pt x="104426" y="229340"/>
                </a:lnTo>
                <a:close/>
              </a:path>
              <a:path w="335914" h="892810">
                <a:moveTo>
                  <a:pt x="52616" y="229870"/>
                </a:moveTo>
                <a:lnTo>
                  <a:pt x="55152" y="229870"/>
                </a:lnTo>
                <a:lnTo>
                  <a:pt x="55753" y="228765"/>
                </a:lnTo>
                <a:lnTo>
                  <a:pt x="55844" y="228600"/>
                </a:lnTo>
                <a:lnTo>
                  <a:pt x="52558" y="228600"/>
                </a:lnTo>
                <a:lnTo>
                  <a:pt x="52616" y="229870"/>
                </a:lnTo>
                <a:close/>
              </a:path>
              <a:path w="335914" h="892810">
                <a:moveTo>
                  <a:pt x="104426" y="229870"/>
                </a:moveTo>
                <a:lnTo>
                  <a:pt x="105291" y="229870"/>
                </a:lnTo>
                <a:lnTo>
                  <a:pt x="104426" y="229340"/>
                </a:lnTo>
                <a:lnTo>
                  <a:pt x="104426" y="229870"/>
                </a:lnTo>
                <a:close/>
              </a:path>
              <a:path w="335914" h="892810">
                <a:moveTo>
                  <a:pt x="72269" y="238760"/>
                </a:moveTo>
                <a:lnTo>
                  <a:pt x="81950" y="238760"/>
                </a:lnTo>
                <a:lnTo>
                  <a:pt x="81864" y="237490"/>
                </a:lnTo>
                <a:lnTo>
                  <a:pt x="81778" y="236220"/>
                </a:lnTo>
                <a:lnTo>
                  <a:pt x="81691" y="234950"/>
                </a:lnTo>
                <a:lnTo>
                  <a:pt x="81628" y="234021"/>
                </a:lnTo>
                <a:lnTo>
                  <a:pt x="78666" y="232410"/>
                </a:lnTo>
                <a:lnTo>
                  <a:pt x="81605" y="229870"/>
                </a:lnTo>
                <a:lnTo>
                  <a:pt x="81641" y="229340"/>
                </a:lnTo>
                <a:lnTo>
                  <a:pt x="80913" y="229870"/>
                </a:lnTo>
                <a:lnTo>
                  <a:pt x="77144" y="229870"/>
                </a:lnTo>
                <a:lnTo>
                  <a:pt x="77801" y="232410"/>
                </a:lnTo>
                <a:lnTo>
                  <a:pt x="71404" y="232410"/>
                </a:lnTo>
                <a:lnTo>
                  <a:pt x="70336" y="232845"/>
                </a:lnTo>
                <a:lnTo>
                  <a:pt x="72269" y="238760"/>
                </a:lnTo>
                <a:close/>
              </a:path>
              <a:path w="335914" h="892810">
                <a:moveTo>
                  <a:pt x="91632" y="234950"/>
                </a:moveTo>
                <a:lnTo>
                  <a:pt x="103562" y="234950"/>
                </a:lnTo>
                <a:lnTo>
                  <a:pt x="100623" y="229870"/>
                </a:lnTo>
                <a:lnTo>
                  <a:pt x="97856" y="233680"/>
                </a:lnTo>
                <a:lnTo>
                  <a:pt x="92843" y="233680"/>
                </a:lnTo>
                <a:lnTo>
                  <a:pt x="91632" y="234950"/>
                </a:lnTo>
                <a:close/>
              </a:path>
              <a:path w="335914" h="892810">
                <a:moveTo>
                  <a:pt x="73652" y="232410"/>
                </a:moveTo>
                <a:lnTo>
                  <a:pt x="77801" y="232410"/>
                </a:lnTo>
                <a:lnTo>
                  <a:pt x="76937" y="231140"/>
                </a:lnTo>
                <a:lnTo>
                  <a:pt x="73652" y="231140"/>
                </a:lnTo>
                <a:lnTo>
                  <a:pt x="73652" y="232410"/>
                </a:lnTo>
                <a:close/>
              </a:path>
              <a:path w="335914" h="892810">
                <a:moveTo>
                  <a:pt x="71404" y="232410"/>
                </a:moveTo>
                <a:lnTo>
                  <a:pt x="72787" y="232410"/>
                </a:lnTo>
                <a:lnTo>
                  <a:pt x="72268" y="231140"/>
                </a:lnTo>
                <a:lnTo>
                  <a:pt x="71018" y="231599"/>
                </a:lnTo>
                <a:lnTo>
                  <a:pt x="71404" y="232410"/>
                </a:lnTo>
                <a:close/>
              </a:path>
              <a:path w="335914" h="892810">
                <a:moveTo>
                  <a:pt x="69152" y="233105"/>
                </a:moveTo>
                <a:lnTo>
                  <a:pt x="70194" y="232410"/>
                </a:lnTo>
                <a:lnTo>
                  <a:pt x="71404" y="232410"/>
                </a:lnTo>
                <a:lnTo>
                  <a:pt x="71018" y="231599"/>
                </a:lnTo>
                <a:lnTo>
                  <a:pt x="68811" y="232410"/>
                </a:lnTo>
                <a:lnTo>
                  <a:pt x="70194" y="232410"/>
                </a:lnTo>
                <a:lnTo>
                  <a:pt x="70336" y="232845"/>
                </a:lnTo>
                <a:lnTo>
                  <a:pt x="69024" y="232845"/>
                </a:lnTo>
                <a:lnTo>
                  <a:pt x="69152" y="233105"/>
                </a:lnTo>
                <a:close/>
              </a:path>
              <a:path w="335914" h="892810">
                <a:moveTo>
                  <a:pt x="82412" y="237490"/>
                </a:moveTo>
                <a:lnTo>
                  <a:pt x="89212" y="237490"/>
                </a:lnTo>
                <a:lnTo>
                  <a:pt x="88622" y="234021"/>
                </a:lnTo>
                <a:lnTo>
                  <a:pt x="88564" y="233680"/>
                </a:lnTo>
                <a:lnTo>
                  <a:pt x="88466" y="233105"/>
                </a:lnTo>
                <a:lnTo>
                  <a:pt x="88348" y="232410"/>
                </a:lnTo>
                <a:lnTo>
                  <a:pt x="81605" y="233680"/>
                </a:lnTo>
                <a:lnTo>
                  <a:pt x="81628" y="234021"/>
                </a:lnTo>
                <a:lnTo>
                  <a:pt x="83334" y="234950"/>
                </a:lnTo>
                <a:lnTo>
                  <a:pt x="82412" y="237490"/>
                </a:lnTo>
                <a:close/>
              </a:path>
              <a:path w="335914" h="892810">
                <a:moveTo>
                  <a:pt x="69243" y="233291"/>
                </a:moveTo>
                <a:lnTo>
                  <a:pt x="70336" y="232845"/>
                </a:lnTo>
                <a:lnTo>
                  <a:pt x="70194" y="232410"/>
                </a:lnTo>
                <a:lnTo>
                  <a:pt x="69152" y="233105"/>
                </a:lnTo>
                <a:lnTo>
                  <a:pt x="69243" y="233291"/>
                </a:lnTo>
                <a:close/>
              </a:path>
              <a:path w="335914" h="892810">
                <a:moveTo>
                  <a:pt x="45124" y="240030"/>
                </a:moveTo>
                <a:lnTo>
                  <a:pt x="70021" y="240030"/>
                </a:lnTo>
                <a:lnTo>
                  <a:pt x="72269" y="238760"/>
                </a:lnTo>
                <a:lnTo>
                  <a:pt x="70721" y="234021"/>
                </a:lnTo>
                <a:lnTo>
                  <a:pt x="70609" y="233680"/>
                </a:lnTo>
                <a:lnTo>
                  <a:pt x="70482" y="233291"/>
                </a:lnTo>
                <a:lnTo>
                  <a:pt x="70421" y="233105"/>
                </a:lnTo>
                <a:lnTo>
                  <a:pt x="70336" y="232845"/>
                </a:lnTo>
                <a:lnTo>
                  <a:pt x="69243" y="233291"/>
                </a:lnTo>
                <a:lnTo>
                  <a:pt x="71923" y="238760"/>
                </a:lnTo>
                <a:lnTo>
                  <a:pt x="45815" y="238760"/>
                </a:lnTo>
                <a:lnTo>
                  <a:pt x="45438" y="239106"/>
                </a:lnTo>
                <a:lnTo>
                  <a:pt x="45203" y="239799"/>
                </a:lnTo>
                <a:lnTo>
                  <a:pt x="45124" y="240030"/>
                </a:lnTo>
                <a:close/>
              </a:path>
              <a:path w="335914" h="892810">
                <a:moveTo>
                  <a:pt x="68292" y="233680"/>
                </a:moveTo>
                <a:lnTo>
                  <a:pt x="69243" y="233291"/>
                </a:lnTo>
                <a:lnTo>
                  <a:pt x="69152" y="233105"/>
                </a:lnTo>
                <a:lnTo>
                  <a:pt x="68292" y="233680"/>
                </a:lnTo>
                <a:close/>
              </a:path>
              <a:path w="335914" h="892810">
                <a:moveTo>
                  <a:pt x="45815" y="238760"/>
                </a:moveTo>
                <a:lnTo>
                  <a:pt x="71923" y="238760"/>
                </a:lnTo>
                <a:lnTo>
                  <a:pt x="69243" y="233291"/>
                </a:lnTo>
                <a:lnTo>
                  <a:pt x="68292" y="233680"/>
                </a:lnTo>
                <a:lnTo>
                  <a:pt x="59993" y="233680"/>
                </a:lnTo>
                <a:lnTo>
                  <a:pt x="60339" y="234950"/>
                </a:lnTo>
                <a:lnTo>
                  <a:pt x="66563" y="234950"/>
                </a:lnTo>
                <a:lnTo>
                  <a:pt x="65180" y="236220"/>
                </a:lnTo>
                <a:lnTo>
                  <a:pt x="48582" y="236220"/>
                </a:lnTo>
                <a:lnTo>
                  <a:pt x="45815" y="238760"/>
                </a:lnTo>
                <a:close/>
              </a:path>
              <a:path w="335914" h="892810">
                <a:moveTo>
                  <a:pt x="39996" y="251460"/>
                </a:moveTo>
                <a:lnTo>
                  <a:pt x="43395" y="251460"/>
                </a:lnTo>
                <a:lnTo>
                  <a:pt x="43712" y="251036"/>
                </a:lnTo>
                <a:lnTo>
                  <a:pt x="42704" y="248920"/>
                </a:lnTo>
                <a:lnTo>
                  <a:pt x="41839" y="248920"/>
                </a:lnTo>
                <a:lnTo>
                  <a:pt x="43049" y="247650"/>
                </a:lnTo>
                <a:lnTo>
                  <a:pt x="43049" y="245110"/>
                </a:lnTo>
                <a:lnTo>
                  <a:pt x="42704" y="243840"/>
                </a:lnTo>
                <a:lnTo>
                  <a:pt x="44432" y="240030"/>
                </a:lnTo>
                <a:lnTo>
                  <a:pt x="40283" y="237490"/>
                </a:lnTo>
                <a:lnTo>
                  <a:pt x="40629" y="234950"/>
                </a:lnTo>
                <a:lnTo>
                  <a:pt x="40755" y="234021"/>
                </a:lnTo>
                <a:lnTo>
                  <a:pt x="40802" y="233680"/>
                </a:lnTo>
                <a:lnTo>
                  <a:pt x="34984" y="233680"/>
                </a:lnTo>
                <a:lnTo>
                  <a:pt x="36307" y="238760"/>
                </a:lnTo>
                <a:lnTo>
                  <a:pt x="36653" y="238760"/>
                </a:lnTo>
                <a:lnTo>
                  <a:pt x="39813" y="250767"/>
                </a:lnTo>
                <a:lnTo>
                  <a:pt x="39884" y="251036"/>
                </a:lnTo>
                <a:lnTo>
                  <a:pt x="39996" y="251460"/>
                </a:lnTo>
                <a:close/>
              </a:path>
              <a:path w="335914" h="892810">
                <a:moveTo>
                  <a:pt x="81950" y="238760"/>
                </a:moveTo>
                <a:lnTo>
                  <a:pt x="83334" y="234950"/>
                </a:lnTo>
                <a:lnTo>
                  <a:pt x="81628" y="234021"/>
                </a:lnTo>
                <a:lnTo>
                  <a:pt x="81691" y="234950"/>
                </a:lnTo>
                <a:lnTo>
                  <a:pt x="81778" y="236220"/>
                </a:lnTo>
                <a:lnTo>
                  <a:pt x="81864" y="237490"/>
                </a:lnTo>
                <a:lnTo>
                  <a:pt x="81950" y="238760"/>
                </a:lnTo>
                <a:close/>
              </a:path>
              <a:path w="335914" h="892810">
                <a:moveTo>
                  <a:pt x="119087" y="246324"/>
                </a:moveTo>
                <a:lnTo>
                  <a:pt x="119574" y="245794"/>
                </a:lnTo>
                <a:lnTo>
                  <a:pt x="122062" y="242570"/>
                </a:lnTo>
                <a:lnTo>
                  <a:pt x="119295" y="240030"/>
                </a:lnTo>
                <a:lnTo>
                  <a:pt x="112898" y="237490"/>
                </a:lnTo>
                <a:lnTo>
                  <a:pt x="113935" y="234950"/>
                </a:lnTo>
                <a:lnTo>
                  <a:pt x="109786" y="238760"/>
                </a:lnTo>
                <a:lnTo>
                  <a:pt x="71923" y="238760"/>
                </a:lnTo>
                <a:lnTo>
                  <a:pt x="74170" y="240030"/>
                </a:lnTo>
                <a:lnTo>
                  <a:pt x="82123" y="240030"/>
                </a:lnTo>
                <a:lnTo>
                  <a:pt x="81950" y="241300"/>
                </a:lnTo>
                <a:lnTo>
                  <a:pt x="82123" y="242570"/>
                </a:lnTo>
                <a:lnTo>
                  <a:pt x="116875" y="242570"/>
                </a:lnTo>
                <a:lnTo>
                  <a:pt x="117004" y="243046"/>
                </a:lnTo>
                <a:lnTo>
                  <a:pt x="119087" y="246324"/>
                </a:lnTo>
                <a:close/>
              </a:path>
              <a:path w="335914" h="892810">
                <a:moveTo>
                  <a:pt x="63451" y="236220"/>
                </a:moveTo>
                <a:lnTo>
                  <a:pt x="63969" y="234950"/>
                </a:lnTo>
                <a:lnTo>
                  <a:pt x="61549" y="234950"/>
                </a:lnTo>
                <a:lnTo>
                  <a:pt x="63451" y="236220"/>
                </a:lnTo>
                <a:close/>
              </a:path>
              <a:path w="335914" h="892810">
                <a:moveTo>
                  <a:pt x="45124" y="240030"/>
                </a:moveTo>
                <a:lnTo>
                  <a:pt x="45438" y="239106"/>
                </a:lnTo>
                <a:lnTo>
                  <a:pt x="44684" y="239799"/>
                </a:lnTo>
                <a:lnTo>
                  <a:pt x="45124" y="240030"/>
                </a:lnTo>
                <a:close/>
              </a:path>
              <a:path w="335914" h="892810">
                <a:moveTo>
                  <a:pt x="44432" y="240030"/>
                </a:moveTo>
                <a:lnTo>
                  <a:pt x="45124" y="240030"/>
                </a:lnTo>
                <a:lnTo>
                  <a:pt x="44684" y="239799"/>
                </a:lnTo>
                <a:lnTo>
                  <a:pt x="44432" y="240030"/>
                </a:lnTo>
                <a:close/>
              </a:path>
              <a:path w="335914" h="892810">
                <a:moveTo>
                  <a:pt x="87039" y="248920"/>
                </a:moveTo>
                <a:lnTo>
                  <a:pt x="87463" y="248920"/>
                </a:lnTo>
                <a:lnTo>
                  <a:pt x="83334" y="243840"/>
                </a:lnTo>
                <a:lnTo>
                  <a:pt x="87656" y="242570"/>
                </a:lnTo>
                <a:lnTo>
                  <a:pt x="81950" y="242570"/>
                </a:lnTo>
                <a:lnTo>
                  <a:pt x="81950" y="241300"/>
                </a:lnTo>
                <a:lnTo>
                  <a:pt x="81432" y="241300"/>
                </a:lnTo>
                <a:lnTo>
                  <a:pt x="81086" y="240030"/>
                </a:lnTo>
                <a:lnTo>
                  <a:pt x="74170" y="240030"/>
                </a:lnTo>
                <a:lnTo>
                  <a:pt x="72268" y="241300"/>
                </a:lnTo>
                <a:lnTo>
                  <a:pt x="72153" y="243840"/>
                </a:lnTo>
                <a:lnTo>
                  <a:pt x="72041" y="246324"/>
                </a:lnTo>
                <a:lnTo>
                  <a:pt x="71980" y="247650"/>
                </a:lnTo>
                <a:lnTo>
                  <a:pt x="81432" y="247650"/>
                </a:lnTo>
                <a:lnTo>
                  <a:pt x="87039" y="248920"/>
                </a:lnTo>
                <a:close/>
              </a:path>
              <a:path w="335914" h="892810">
                <a:moveTo>
                  <a:pt x="42366" y="260350"/>
                </a:moveTo>
                <a:lnTo>
                  <a:pt x="60571" y="260350"/>
                </a:lnTo>
                <a:lnTo>
                  <a:pt x="56406" y="259080"/>
                </a:lnTo>
                <a:lnTo>
                  <a:pt x="53342" y="256540"/>
                </a:lnTo>
                <a:lnTo>
                  <a:pt x="54979" y="252730"/>
                </a:lnTo>
                <a:lnTo>
                  <a:pt x="57054" y="252730"/>
                </a:lnTo>
                <a:lnTo>
                  <a:pt x="57054" y="250190"/>
                </a:lnTo>
                <a:lnTo>
                  <a:pt x="56708" y="248920"/>
                </a:lnTo>
                <a:lnTo>
                  <a:pt x="71923" y="248920"/>
                </a:lnTo>
                <a:lnTo>
                  <a:pt x="69329" y="243840"/>
                </a:lnTo>
                <a:lnTo>
                  <a:pt x="69437" y="243046"/>
                </a:lnTo>
                <a:lnTo>
                  <a:pt x="69502" y="240030"/>
                </a:lnTo>
                <a:lnTo>
                  <a:pt x="51521" y="240030"/>
                </a:lnTo>
                <a:lnTo>
                  <a:pt x="51867" y="242570"/>
                </a:lnTo>
                <a:lnTo>
                  <a:pt x="53596" y="243840"/>
                </a:lnTo>
                <a:lnTo>
                  <a:pt x="52904" y="245110"/>
                </a:lnTo>
                <a:lnTo>
                  <a:pt x="45816" y="245110"/>
                </a:lnTo>
                <a:lnTo>
                  <a:pt x="45470" y="247650"/>
                </a:lnTo>
                <a:lnTo>
                  <a:pt x="45354" y="248496"/>
                </a:lnTo>
                <a:lnTo>
                  <a:pt x="45297" y="248920"/>
                </a:lnTo>
                <a:lnTo>
                  <a:pt x="43712" y="251036"/>
                </a:lnTo>
                <a:lnTo>
                  <a:pt x="43914" y="251460"/>
                </a:lnTo>
                <a:lnTo>
                  <a:pt x="39996" y="251460"/>
                </a:lnTo>
                <a:lnTo>
                  <a:pt x="42002" y="259080"/>
                </a:lnTo>
                <a:lnTo>
                  <a:pt x="42366" y="260350"/>
                </a:lnTo>
                <a:close/>
              </a:path>
              <a:path w="335914" h="892810">
                <a:moveTo>
                  <a:pt x="45816" y="245110"/>
                </a:moveTo>
                <a:lnTo>
                  <a:pt x="52731" y="245110"/>
                </a:lnTo>
                <a:lnTo>
                  <a:pt x="46507" y="240030"/>
                </a:lnTo>
                <a:lnTo>
                  <a:pt x="45816" y="245110"/>
                </a:lnTo>
                <a:close/>
              </a:path>
              <a:path w="335914" h="892810">
                <a:moveTo>
                  <a:pt x="117004" y="243046"/>
                </a:moveTo>
                <a:lnTo>
                  <a:pt x="116875" y="242570"/>
                </a:lnTo>
                <a:lnTo>
                  <a:pt x="116702" y="242570"/>
                </a:lnTo>
                <a:lnTo>
                  <a:pt x="117004" y="243046"/>
                </a:lnTo>
                <a:close/>
              </a:path>
              <a:path w="335914" h="892810">
                <a:moveTo>
                  <a:pt x="95264" y="253998"/>
                </a:moveTo>
                <a:lnTo>
                  <a:pt x="125173" y="253998"/>
                </a:lnTo>
                <a:lnTo>
                  <a:pt x="117220" y="243840"/>
                </a:lnTo>
                <a:lnTo>
                  <a:pt x="117004" y="243046"/>
                </a:lnTo>
                <a:lnTo>
                  <a:pt x="116702" y="242570"/>
                </a:lnTo>
                <a:lnTo>
                  <a:pt x="87656" y="242570"/>
                </a:lnTo>
                <a:lnTo>
                  <a:pt x="89731" y="247650"/>
                </a:lnTo>
                <a:lnTo>
                  <a:pt x="90422" y="247650"/>
                </a:lnTo>
                <a:lnTo>
                  <a:pt x="89731" y="248920"/>
                </a:lnTo>
                <a:lnTo>
                  <a:pt x="92497" y="248920"/>
                </a:lnTo>
                <a:lnTo>
                  <a:pt x="93534" y="250190"/>
                </a:lnTo>
                <a:lnTo>
                  <a:pt x="110823" y="250190"/>
                </a:lnTo>
                <a:lnTo>
                  <a:pt x="110823" y="251460"/>
                </a:lnTo>
                <a:lnTo>
                  <a:pt x="96992" y="251460"/>
                </a:lnTo>
                <a:lnTo>
                  <a:pt x="95264" y="253998"/>
                </a:lnTo>
                <a:close/>
              </a:path>
              <a:path w="335914" h="892810">
                <a:moveTo>
                  <a:pt x="88405" y="248496"/>
                </a:moveTo>
                <a:lnTo>
                  <a:pt x="89731" y="247650"/>
                </a:lnTo>
                <a:lnTo>
                  <a:pt x="88866" y="247650"/>
                </a:lnTo>
                <a:lnTo>
                  <a:pt x="88405" y="248496"/>
                </a:lnTo>
                <a:close/>
              </a:path>
              <a:path w="335914" h="892810">
                <a:moveTo>
                  <a:pt x="60165" y="253998"/>
                </a:moveTo>
                <a:lnTo>
                  <a:pt x="80222" y="253998"/>
                </a:lnTo>
                <a:lnTo>
                  <a:pt x="82123" y="251460"/>
                </a:lnTo>
                <a:lnTo>
                  <a:pt x="77801" y="248920"/>
                </a:lnTo>
                <a:lnTo>
                  <a:pt x="79011" y="247650"/>
                </a:lnTo>
                <a:lnTo>
                  <a:pt x="71980" y="247650"/>
                </a:lnTo>
                <a:lnTo>
                  <a:pt x="71923" y="248920"/>
                </a:lnTo>
                <a:lnTo>
                  <a:pt x="57918" y="248920"/>
                </a:lnTo>
                <a:lnTo>
                  <a:pt x="58437" y="250190"/>
                </a:lnTo>
                <a:lnTo>
                  <a:pt x="59301" y="250190"/>
                </a:lnTo>
                <a:lnTo>
                  <a:pt x="59186" y="251036"/>
                </a:lnTo>
                <a:lnTo>
                  <a:pt x="59129" y="251460"/>
                </a:lnTo>
                <a:lnTo>
                  <a:pt x="59647" y="251460"/>
                </a:lnTo>
                <a:lnTo>
                  <a:pt x="59376" y="252457"/>
                </a:lnTo>
                <a:lnTo>
                  <a:pt x="59301" y="252730"/>
                </a:lnTo>
                <a:lnTo>
                  <a:pt x="60165" y="253998"/>
                </a:lnTo>
                <a:close/>
              </a:path>
              <a:path w="335914" h="892810">
                <a:moveTo>
                  <a:pt x="88520" y="264160"/>
                </a:moveTo>
                <a:lnTo>
                  <a:pt x="96819" y="264160"/>
                </a:lnTo>
                <a:lnTo>
                  <a:pt x="97165" y="262890"/>
                </a:lnTo>
                <a:lnTo>
                  <a:pt x="96473" y="261620"/>
                </a:lnTo>
                <a:lnTo>
                  <a:pt x="96560" y="260350"/>
                </a:lnTo>
                <a:lnTo>
                  <a:pt x="96646" y="259080"/>
                </a:lnTo>
                <a:lnTo>
                  <a:pt x="94744" y="257810"/>
                </a:lnTo>
                <a:lnTo>
                  <a:pt x="94318" y="255017"/>
                </a:lnTo>
                <a:lnTo>
                  <a:pt x="93999" y="255017"/>
                </a:lnTo>
                <a:lnTo>
                  <a:pt x="93084" y="253998"/>
                </a:lnTo>
                <a:lnTo>
                  <a:pt x="90414" y="251460"/>
                </a:lnTo>
                <a:lnTo>
                  <a:pt x="90422" y="251036"/>
                </a:lnTo>
                <a:lnTo>
                  <a:pt x="88520" y="248920"/>
                </a:lnTo>
                <a:lnTo>
                  <a:pt x="88175" y="248920"/>
                </a:lnTo>
                <a:lnTo>
                  <a:pt x="88405" y="248496"/>
                </a:lnTo>
                <a:lnTo>
                  <a:pt x="81778" y="252730"/>
                </a:lnTo>
                <a:lnTo>
                  <a:pt x="82526" y="253998"/>
                </a:lnTo>
                <a:lnTo>
                  <a:pt x="82987" y="253998"/>
                </a:lnTo>
                <a:lnTo>
                  <a:pt x="84371" y="256540"/>
                </a:lnTo>
                <a:lnTo>
                  <a:pt x="84282" y="256975"/>
                </a:lnTo>
                <a:lnTo>
                  <a:pt x="88520" y="264160"/>
                </a:lnTo>
                <a:close/>
              </a:path>
              <a:path w="335914" h="892810">
                <a:moveTo>
                  <a:pt x="91944" y="252730"/>
                </a:moveTo>
                <a:lnTo>
                  <a:pt x="94398" y="252730"/>
                </a:lnTo>
                <a:lnTo>
                  <a:pt x="93966" y="251460"/>
                </a:lnTo>
                <a:lnTo>
                  <a:pt x="93361" y="251460"/>
                </a:lnTo>
                <a:lnTo>
                  <a:pt x="92497" y="250190"/>
                </a:lnTo>
                <a:lnTo>
                  <a:pt x="92497" y="248920"/>
                </a:lnTo>
                <a:lnTo>
                  <a:pt x="89731" y="248920"/>
                </a:lnTo>
                <a:lnTo>
                  <a:pt x="90228" y="250767"/>
                </a:lnTo>
                <a:lnTo>
                  <a:pt x="90300" y="251036"/>
                </a:lnTo>
                <a:lnTo>
                  <a:pt x="90803" y="251460"/>
                </a:lnTo>
                <a:lnTo>
                  <a:pt x="91944" y="252730"/>
                </a:lnTo>
                <a:close/>
              </a:path>
              <a:path w="335914" h="892810">
                <a:moveTo>
                  <a:pt x="96992" y="251460"/>
                </a:moveTo>
                <a:lnTo>
                  <a:pt x="110132" y="251460"/>
                </a:lnTo>
                <a:lnTo>
                  <a:pt x="110074" y="251036"/>
                </a:lnTo>
                <a:lnTo>
                  <a:pt x="109959" y="250190"/>
                </a:lnTo>
                <a:lnTo>
                  <a:pt x="97856" y="250190"/>
                </a:lnTo>
                <a:lnTo>
                  <a:pt x="96992" y="251460"/>
                </a:lnTo>
                <a:close/>
              </a:path>
              <a:path w="335914" h="892810">
                <a:moveTo>
                  <a:pt x="94528" y="252457"/>
                </a:moveTo>
                <a:lnTo>
                  <a:pt x="95609" y="250190"/>
                </a:lnTo>
                <a:lnTo>
                  <a:pt x="93534" y="250190"/>
                </a:lnTo>
                <a:lnTo>
                  <a:pt x="93966" y="251460"/>
                </a:lnTo>
                <a:lnTo>
                  <a:pt x="94528" y="252457"/>
                </a:lnTo>
                <a:close/>
              </a:path>
              <a:path w="335914" h="892810">
                <a:moveTo>
                  <a:pt x="93084" y="253998"/>
                </a:moveTo>
                <a:lnTo>
                  <a:pt x="90422" y="251036"/>
                </a:lnTo>
                <a:lnTo>
                  <a:pt x="90414" y="251460"/>
                </a:lnTo>
                <a:lnTo>
                  <a:pt x="93084" y="253998"/>
                </a:lnTo>
                <a:close/>
              </a:path>
              <a:path w="335914" h="892810">
                <a:moveTo>
                  <a:pt x="43395" y="251460"/>
                </a:moveTo>
                <a:lnTo>
                  <a:pt x="43914" y="251460"/>
                </a:lnTo>
                <a:lnTo>
                  <a:pt x="43712" y="251036"/>
                </a:lnTo>
                <a:lnTo>
                  <a:pt x="43395" y="251460"/>
                </a:lnTo>
                <a:close/>
              </a:path>
              <a:path w="335914" h="892810">
                <a:moveTo>
                  <a:pt x="94398" y="252730"/>
                </a:moveTo>
                <a:lnTo>
                  <a:pt x="94528" y="252457"/>
                </a:lnTo>
                <a:lnTo>
                  <a:pt x="94053" y="251460"/>
                </a:lnTo>
                <a:lnTo>
                  <a:pt x="94306" y="252457"/>
                </a:lnTo>
                <a:lnTo>
                  <a:pt x="94398" y="252730"/>
                </a:lnTo>
                <a:close/>
              </a:path>
              <a:path w="335914" h="892810">
                <a:moveTo>
                  <a:pt x="107884" y="264160"/>
                </a:moveTo>
                <a:lnTo>
                  <a:pt x="109307" y="255017"/>
                </a:lnTo>
                <a:lnTo>
                  <a:pt x="112441" y="255017"/>
                </a:lnTo>
                <a:lnTo>
                  <a:pt x="118264" y="253998"/>
                </a:lnTo>
                <a:lnTo>
                  <a:pt x="95262" y="253998"/>
                </a:lnTo>
                <a:lnTo>
                  <a:pt x="94528" y="252457"/>
                </a:lnTo>
                <a:lnTo>
                  <a:pt x="94398" y="252730"/>
                </a:lnTo>
                <a:lnTo>
                  <a:pt x="91944" y="252730"/>
                </a:lnTo>
                <a:lnTo>
                  <a:pt x="93084" y="253998"/>
                </a:lnTo>
                <a:lnTo>
                  <a:pt x="94155" y="255017"/>
                </a:lnTo>
                <a:lnTo>
                  <a:pt x="96026" y="256540"/>
                </a:lnTo>
                <a:lnTo>
                  <a:pt x="97631" y="257810"/>
                </a:lnTo>
                <a:lnTo>
                  <a:pt x="102352" y="257810"/>
                </a:lnTo>
                <a:lnTo>
                  <a:pt x="102698" y="259080"/>
                </a:lnTo>
                <a:lnTo>
                  <a:pt x="105637" y="259080"/>
                </a:lnTo>
                <a:lnTo>
                  <a:pt x="107884" y="264160"/>
                </a:lnTo>
                <a:close/>
              </a:path>
              <a:path w="335914" h="892810">
                <a:moveTo>
                  <a:pt x="84282" y="256975"/>
                </a:moveTo>
                <a:lnTo>
                  <a:pt x="84371" y="256540"/>
                </a:lnTo>
                <a:lnTo>
                  <a:pt x="82987" y="253998"/>
                </a:lnTo>
                <a:lnTo>
                  <a:pt x="82526" y="253998"/>
                </a:lnTo>
                <a:lnTo>
                  <a:pt x="84282" y="256975"/>
                </a:lnTo>
                <a:close/>
              </a:path>
              <a:path w="335914" h="892810">
                <a:moveTo>
                  <a:pt x="82642" y="266700"/>
                </a:moveTo>
                <a:lnTo>
                  <a:pt x="83161" y="264160"/>
                </a:lnTo>
                <a:lnTo>
                  <a:pt x="85235" y="262890"/>
                </a:lnTo>
                <a:lnTo>
                  <a:pt x="84371" y="260350"/>
                </a:lnTo>
                <a:lnTo>
                  <a:pt x="83852" y="259080"/>
                </a:lnTo>
                <a:lnTo>
                  <a:pt x="84282" y="256975"/>
                </a:lnTo>
                <a:lnTo>
                  <a:pt x="82526" y="253998"/>
                </a:lnTo>
                <a:lnTo>
                  <a:pt x="61202" y="253998"/>
                </a:lnTo>
                <a:lnTo>
                  <a:pt x="62034" y="255017"/>
                </a:lnTo>
                <a:lnTo>
                  <a:pt x="62324" y="255017"/>
                </a:lnTo>
                <a:lnTo>
                  <a:pt x="60571" y="260350"/>
                </a:lnTo>
                <a:lnTo>
                  <a:pt x="42366" y="260350"/>
                </a:lnTo>
                <a:lnTo>
                  <a:pt x="43458" y="264160"/>
                </a:lnTo>
                <a:lnTo>
                  <a:pt x="76764" y="264160"/>
                </a:lnTo>
                <a:lnTo>
                  <a:pt x="79184" y="265430"/>
                </a:lnTo>
                <a:lnTo>
                  <a:pt x="82642" y="266700"/>
                </a:lnTo>
                <a:close/>
              </a:path>
              <a:path w="335914" h="892810">
                <a:moveTo>
                  <a:pt x="99237" y="259080"/>
                </a:moveTo>
                <a:lnTo>
                  <a:pt x="102352" y="257810"/>
                </a:lnTo>
                <a:lnTo>
                  <a:pt x="97631" y="257810"/>
                </a:lnTo>
                <a:lnTo>
                  <a:pt x="99237" y="259080"/>
                </a:lnTo>
                <a:close/>
              </a:path>
              <a:path w="335914" h="892810">
                <a:moveTo>
                  <a:pt x="97857" y="266700"/>
                </a:moveTo>
                <a:lnTo>
                  <a:pt x="95955" y="264160"/>
                </a:lnTo>
                <a:lnTo>
                  <a:pt x="92497" y="264160"/>
                </a:lnTo>
                <a:lnTo>
                  <a:pt x="93361" y="265430"/>
                </a:lnTo>
                <a:lnTo>
                  <a:pt x="97857" y="266700"/>
                </a:lnTo>
                <a:close/>
              </a:path>
              <a:path w="335914" h="892810">
                <a:moveTo>
                  <a:pt x="54806" y="267970"/>
                </a:moveTo>
                <a:lnTo>
                  <a:pt x="76072" y="267970"/>
                </a:lnTo>
                <a:lnTo>
                  <a:pt x="76418" y="265430"/>
                </a:lnTo>
                <a:lnTo>
                  <a:pt x="76764" y="264160"/>
                </a:lnTo>
                <a:lnTo>
                  <a:pt x="55844" y="264160"/>
                </a:lnTo>
                <a:lnTo>
                  <a:pt x="56535" y="265430"/>
                </a:lnTo>
                <a:lnTo>
                  <a:pt x="54806" y="267970"/>
                </a:lnTo>
                <a:close/>
              </a:path>
              <a:path w="335914" h="892810">
                <a:moveTo>
                  <a:pt x="75899" y="280670"/>
                </a:moveTo>
                <a:lnTo>
                  <a:pt x="77798" y="280670"/>
                </a:lnTo>
                <a:lnTo>
                  <a:pt x="78838" y="278130"/>
                </a:lnTo>
                <a:lnTo>
                  <a:pt x="82123" y="276860"/>
                </a:lnTo>
                <a:lnTo>
                  <a:pt x="82988" y="274320"/>
                </a:lnTo>
                <a:lnTo>
                  <a:pt x="53596" y="274320"/>
                </a:lnTo>
                <a:lnTo>
                  <a:pt x="53077" y="270510"/>
                </a:lnTo>
                <a:lnTo>
                  <a:pt x="53596" y="267970"/>
                </a:lnTo>
                <a:lnTo>
                  <a:pt x="54460" y="264160"/>
                </a:lnTo>
                <a:lnTo>
                  <a:pt x="43458" y="264160"/>
                </a:lnTo>
                <a:lnTo>
                  <a:pt x="46736" y="275590"/>
                </a:lnTo>
                <a:lnTo>
                  <a:pt x="71058" y="275590"/>
                </a:lnTo>
                <a:lnTo>
                  <a:pt x="79184" y="276860"/>
                </a:lnTo>
                <a:lnTo>
                  <a:pt x="72444" y="277850"/>
                </a:lnTo>
                <a:lnTo>
                  <a:pt x="72787" y="278130"/>
                </a:lnTo>
                <a:lnTo>
                  <a:pt x="72088" y="278863"/>
                </a:lnTo>
                <a:lnTo>
                  <a:pt x="73219" y="279400"/>
                </a:lnTo>
                <a:lnTo>
                  <a:pt x="73651" y="279400"/>
                </a:lnTo>
                <a:lnTo>
                  <a:pt x="75899" y="280670"/>
                </a:lnTo>
                <a:close/>
              </a:path>
              <a:path w="335914" h="892810">
                <a:moveTo>
                  <a:pt x="54115" y="274320"/>
                </a:moveTo>
                <a:lnTo>
                  <a:pt x="83334" y="274320"/>
                </a:lnTo>
                <a:lnTo>
                  <a:pt x="82988" y="273050"/>
                </a:lnTo>
                <a:lnTo>
                  <a:pt x="81086" y="273050"/>
                </a:lnTo>
                <a:lnTo>
                  <a:pt x="80948" y="270510"/>
                </a:lnTo>
                <a:lnTo>
                  <a:pt x="80879" y="269240"/>
                </a:lnTo>
                <a:lnTo>
                  <a:pt x="80809" y="267970"/>
                </a:lnTo>
                <a:lnTo>
                  <a:pt x="80740" y="266700"/>
                </a:lnTo>
                <a:lnTo>
                  <a:pt x="78666" y="269240"/>
                </a:lnTo>
                <a:lnTo>
                  <a:pt x="54720" y="269240"/>
                </a:lnTo>
                <a:lnTo>
                  <a:pt x="54633" y="270510"/>
                </a:lnTo>
                <a:lnTo>
                  <a:pt x="54115" y="274320"/>
                </a:lnTo>
                <a:close/>
              </a:path>
              <a:path w="335914" h="892810">
                <a:moveTo>
                  <a:pt x="54720" y="269240"/>
                </a:moveTo>
                <a:lnTo>
                  <a:pt x="78666" y="269240"/>
                </a:lnTo>
                <a:lnTo>
                  <a:pt x="78147" y="267970"/>
                </a:lnTo>
                <a:lnTo>
                  <a:pt x="77109" y="266700"/>
                </a:lnTo>
                <a:lnTo>
                  <a:pt x="76072" y="267970"/>
                </a:lnTo>
                <a:lnTo>
                  <a:pt x="54806" y="267970"/>
                </a:lnTo>
                <a:lnTo>
                  <a:pt x="54720" y="269240"/>
                </a:lnTo>
                <a:close/>
              </a:path>
              <a:path w="335914" h="892810">
                <a:moveTo>
                  <a:pt x="49439" y="284480"/>
                </a:moveTo>
                <a:lnTo>
                  <a:pt x="73651" y="284480"/>
                </a:lnTo>
                <a:lnTo>
                  <a:pt x="71750" y="281940"/>
                </a:lnTo>
                <a:lnTo>
                  <a:pt x="72614" y="280670"/>
                </a:lnTo>
                <a:lnTo>
                  <a:pt x="71700" y="279551"/>
                </a:lnTo>
                <a:lnTo>
                  <a:pt x="71577" y="279400"/>
                </a:lnTo>
                <a:lnTo>
                  <a:pt x="72088" y="278863"/>
                </a:lnTo>
                <a:lnTo>
                  <a:pt x="70539" y="278130"/>
                </a:lnTo>
                <a:lnTo>
                  <a:pt x="72444" y="277850"/>
                </a:lnTo>
                <a:lnTo>
                  <a:pt x="71231" y="276860"/>
                </a:lnTo>
                <a:lnTo>
                  <a:pt x="71058" y="275590"/>
                </a:lnTo>
                <a:lnTo>
                  <a:pt x="46736" y="275590"/>
                </a:lnTo>
                <a:lnTo>
                  <a:pt x="48193" y="280670"/>
                </a:lnTo>
                <a:lnTo>
                  <a:pt x="49439" y="284480"/>
                </a:lnTo>
                <a:close/>
              </a:path>
              <a:path w="335914" h="892810">
                <a:moveTo>
                  <a:pt x="72088" y="278863"/>
                </a:moveTo>
                <a:lnTo>
                  <a:pt x="72787" y="278130"/>
                </a:lnTo>
                <a:lnTo>
                  <a:pt x="72444" y="277850"/>
                </a:lnTo>
                <a:lnTo>
                  <a:pt x="70539" y="278130"/>
                </a:lnTo>
                <a:lnTo>
                  <a:pt x="72088" y="278863"/>
                </a:lnTo>
                <a:close/>
              </a:path>
              <a:path w="335914" h="892810">
                <a:moveTo>
                  <a:pt x="75899" y="280670"/>
                </a:moveTo>
                <a:lnTo>
                  <a:pt x="73651" y="279400"/>
                </a:lnTo>
                <a:lnTo>
                  <a:pt x="73538" y="279551"/>
                </a:lnTo>
                <a:lnTo>
                  <a:pt x="75899" y="280670"/>
                </a:lnTo>
                <a:close/>
              </a:path>
              <a:path w="335914" h="892810">
                <a:moveTo>
                  <a:pt x="73538" y="279551"/>
                </a:moveTo>
                <a:lnTo>
                  <a:pt x="73651" y="279400"/>
                </a:lnTo>
                <a:lnTo>
                  <a:pt x="73219" y="279400"/>
                </a:lnTo>
                <a:lnTo>
                  <a:pt x="73538" y="279551"/>
                </a:lnTo>
                <a:close/>
              </a:path>
              <a:path w="335914" h="892810">
                <a:moveTo>
                  <a:pt x="79011" y="287020"/>
                </a:moveTo>
                <a:lnTo>
                  <a:pt x="84544" y="287020"/>
                </a:lnTo>
                <a:lnTo>
                  <a:pt x="80394" y="281940"/>
                </a:lnTo>
                <a:lnTo>
                  <a:pt x="77455" y="280670"/>
                </a:lnTo>
                <a:lnTo>
                  <a:pt x="75899" y="280670"/>
                </a:lnTo>
                <a:lnTo>
                  <a:pt x="73538" y="279551"/>
                </a:lnTo>
                <a:lnTo>
                  <a:pt x="72700" y="280670"/>
                </a:lnTo>
                <a:lnTo>
                  <a:pt x="72730" y="283210"/>
                </a:lnTo>
                <a:lnTo>
                  <a:pt x="77455" y="283210"/>
                </a:lnTo>
                <a:lnTo>
                  <a:pt x="76936" y="284480"/>
                </a:lnTo>
                <a:lnTo>
                  <a:pt x="79011" y="287020"/>
                </a:lnTo>
                <a:close/>
              </a:path>
              <a:path w="335914" h="892810">
                <a:moveTo>
                  <a:pt x="72700" y="283210"/>
                </a:moveTo>
                <a:lnTo>
                  <a:pt x="72614" y="280670"/>
                </a:lnTo>
                <a:lnTo>
                  <a:pt x="71750" y="281940"/>
                </a:lnTo>
                <a:lnTo>
                  <a:pt x="72700" y="283210"/>
                </a:lnTo>
                <a:close/>
              </a:path>
              <a:path w="335914" h="892810">
                <a:moveTo>
                  <a:pt x="52762" y="294640"/>
                </a:moveTo>
                <a:lnTo>
                  <a:pt x="79357" y="294640"/>
                </a:lnTo>
                <a:lnTo>
                  <a:pt x="78666" y="293370"/>
                </a:lnTo>
                <a:lnTo>
                  <a:pt x="54287" y="293370"/>
                </a:lnTo>
                <a:lnTo>
                  <a:pt x="53769" y="290830"/>
                </a:lnTo>
                <a:lnTo>
                  <a:pt x="53077" y="289560"/>
                </a:lnTo>
                <a:lnTo>
                  <a:pt x="51521" y="287020"/>
                </a:lnTo>
                <a:lnTo>
                  <a:pt x="54288" y="287020"/>
                </a:lnTo>
                <a:lnTo>
                  <a:pt x="55843" y="285750"/>
                </a:lnTo>
                <a:lnTo>
                  <a:pt x="74689" y="285750"/>
                </a:lnTo>
                <a:lnTo>
                  <a:pt x="74516" y="284480"/>
                </a:lnTo>
                <a:lnTo>
                  <a:pt x="77455" y="283210"/>
                </a:lnTo>
                <a:lnTo>
                  <a:pt x="72700" y="283210"/>
                </a:lnTo>
                <a:lnTo>
                  <a:pt x="73651" y="284480"/>
                </a:lnTo>
                <a:lnTo>
                  <a:pt x="49439" y="284480"/>
                </a:lnTo>
                <a:lnTo>
                  <a:pt x="52762" y="294640"/>
                </a:lnTo>
                <a:close/>
              </a:path>
              <a:path w="335914" h="892810">
                <a:moveTo>
                  <a:pt x="66044" y="293370"/>
                </a:moveTo>
                <a:lnTo>
                  <a:pt x="77801" y="293370"/>
                </a:lnTo>
                <a:lnTo>
                  <a:pt x="77974" y="292100"/>
                </a:lnTo>
                <a:lnTo>
                  <a:pt x="78320" y="290830"/>
                </a:lnTo>
                <a:lnTo>
                  <a:pt x="77282" y="289560"/>
                </a:lnTo>
                <a:lnTo>
                  <a:pt x="73306" y="288290"/>
                </a:lnTo>
                <a:lnTo>
                  <a:pt x="75035" y="285750"/>
                </a:lnTo>
                <a:lnTo>
                  <a:pt x="55843" y="285750"/>
                </a:lnTo>
                <a:lnTo>
                  <a:pt x="54979" y="288290"/>
                </a:lnTo>
                <a:lnTo>
                  <a:pt x="66390" y="288290"/>
                </a:lnTo>
                <a:lnTo>
                  <a:pt x="66390" y="289560"/>
                </a:lnTo>
                <a:lnTo>
                  <a:pt x="66563" y="289560"/>
                </a:lnTo>
                <a:lnTo>
                  <a:pt x="66390" y="290830"/>
                </a:lnTo>
                <a:lnTo>
                  <a:pt x="66044" y="290830"/>
                </a:lnTo>
                <a:lnTo>
                  <a:pt x="66390" y="292100"/>
                </a:lnTo>
                <a:lnTo>
                  <a:pt x="66044" y="293370"/>
                </a:lnTo>
                <a:close/>
              </a:path>
              <a:path w="335914" h="892810">
                <a:moveTo>
                  <a:pt x="65525" y="290830"/>
                </a:moveTo>
                <a:lnTo>
                  <a:pt x="66044" y="290830"/>
                </a:lnTo>
                <a:lnTo>
                  <a:pt x="66044" y="289560"/>
                </a:lnTo>
                <a:lnTo>
                  <a:pt x="66217" y="289560"/>
                </a:lnTo>
                <a:lnTo>
                  <a:pt x="66390" y="288290"/>
                </a:lnTo>
                <a:lnTo>
                  <a:pt x="65525" y="288290"/>
                </a:lnTo>
                <a:lnTo>
                  <a:pt x="65698" y="289560"/>
                </a:lnTo>
                <a:lnTo>
                  <a:pt x="65525" y="290830"/>
                </a:lnTo>
                <a:close/>
              </a:path>
              <a:path w="335914" h="892810">
                <a:moveTo>
                  <a:pt x="55498" y="293370"/>
                </a:moveTo>
                <a:lnTo>
                  <a:pt x="66044" y="293370"/>
                </a:lnTo>
                <a:lnTo>
                  <a:pt x="65007" y="292100"/>
                </a:lnTo>
                <a:lnTo>
                  <a:pt x="65698" y="290830"/>
                </a:lnTo>
                <a:lnTo>
                  <a:pt x="65180" y="290830"/>
                </a:lnTo>
                <a:lnTo>
                  <a:pt x="65525" y="289560"/>
                </a:lnTo>
                <a:lnTo>
                  <a:pt x="65525" y="288290"/>
                </a:lnTo>
                <a:lnTo>
                  <a:pt x="54979" y="288290"/>
                </a:lnTo>
                <a:lnTo>
                  <a:pt x="56881" y="292100"/>
                </a:lnTo>
                <a:lnTo>
                  <a:pt x="55498" y="293370"/>
                </a:lnTo>
                <a:close/>
              </a:path>
              <a:path w="335914" h="892810">
                <a:moveTo>
                  <a:pt x="85408" y="298450"/>
                </a:moveTo>
                <a:lnTo>
                  <a:pt x="85408" y="295910"/>
                </a:lnTo>
                <a:lnTo>
                  <a:pt x="83679" y="295910"/>
                </a:lnTo>
                <a:lnTo>
                  <a:pt x="83161" y="294640"/>
                </a:lnTo>
                <a:lnTo>
                  <a:pt x="81086" y="293370"/>
                </a:lnTo>
                <a:lnTo>
                  <a:pt x="80049" y="294640"/>
                </a:lnTo>
                <a:lnTo>
                  <a:pt x="52762" y="294640"/>
                </a:lnTo>
                <a:lnTo>
                  <a:pt x="53593" y="297180"/>
                </a:lnTo>
                <a:lnTo>
                  <a:pt x="84198" y="297180"/>
                </a:lnTo>
                <a:lnTo>
                  <a:pt x="84290" y="297628"/>
                </a:lnTo>
                <a:lnTo>
                  <a:pt x="85408" y="298450"/>
                </a:lnTo>
                <a:close/>
              </a:path>
              <a:path w="335914" h="892810">
                <a:moveTo>
                  <a:pt x="122926" y="303530"/>
                </a:moveTo>
                <a:lnTo>
                  <a:pt x="123271" y="303530"/>
                </a:lnTo>
                <a:lnTo>
                  <a:pt x="125173" y="302260"/>
                </a:lnTo>
                <a:lnTo>
                  <a:pt x="126038" y="302260"/>
                </a:lnTo>
                <a:lnTo>
                  <a:pt x="128709" y="299720"/>
                </a:lnTo>
                <a:lnTo>
                  <a:pt x="124719" y="295910"/>
                </a:lnTo>
                <a:lnTo>
                  <a:pt x="120178" y="295910"/>
                </a:lnTo>
                <a:lnTo>
                  <a:pt x="121197" y="300990"/>
                </a:lnTo>
                <a:lnTo>
                  <a:pt x="122926" y="303530"/>
                </a:lnTo>
                <a:close/>
              </a:path>
              <a:path w="335914" h="892810">
                <a:moveTo>
                  <a:pt x="89039" y="308610"/>
                </a:moveTo>
                <a:lnTo>
                  <a:pt x="90965" y="302785"/>
                </a:lnTo>
                <a:lnTo>
                  <a:pt x="90941" y="302260"/>
                </a:lnTo>
                <a:lnTo>
                  <a:pt x="91273" y="301853"/>
                </a:lnTo>
                <a:lnTo>
                  <a:pt x="91978" y="299720"/>
                </a:lnTo>
                <a:lnTo>
                  <a:pt x="87137" y="299720"/>
                </a:lnTo>
                <a:lnTo>
                  <a:pt x="85927" y="297180"/>
                </a:lnTo>
                <a:lnTo>
                  <a:pt x="85408" y="297180"/>
                </a:lnTo>
                <a:lnTo>
                  <a:pt x="85408" y="298450"/>
                </a:lnTo>
                <a:lnTo>
                  <a:pt x="84457" y="298450"/>
                </a:lnTo>
                <a:lnTo>
                  <a:pt x="84717" y="299720"/>
                </a:lnTo>
                <a:lnTo>
                  <a:pt x="84371" y="300990"/>
                </a:lnTo>
                <a:lnTo>
                  <a:pt x="54839" y="300990"/>
                </a:lnTo>
                <a:lnTo>
                  <a:pt x="55678" y="303530"/>
                </a:lnTo>
                <a:lnTo>
                  <a:pt x="84371" y="303530"/>
                </a:lnTo>
                <a:lnTo>
                  <a:pt x="86705" y="306070"/>
                </a:lnTo>
                <a:lnTo>
                  <a:pt x="87656" y="306070"/>
                </a:lnTo>
                <a:lnTo>
                  <a:pt x="87112" y="306513"/>
                </a:lnTo>
                <a:lnTo>
                  <a:pt x="89039" y="308610"/>
                </a:lnTo>
                <a:close/>
              </a:path>
              <a:path w="335914" h="892810">
                <a:moveTo>
                  <a:pt x="84290" y="297628"/>
                </a:moveTo>
                <a:lnTo>
                  <a:pt x="84198" y="297180"/>
                </a:lnTo>
                <a:lnTo>
                  <a:pt x="83679" y="297180"/>
                </a:lnTo>
                <a:lnTo>
                  <a:pt x="84290" y="297628"/>
                </a:lnTo>
                <a:close/>
              </a:path>
              <a:path w="335914" h="892810">
                <a:moveTo>
                  <a:pt x="54839" y="300990"/>
                </a:moveTo>
                <a:lnTo>
                  <a:pt x="83852" y="300990"/>
                </a:lnTo>
                <a:lnTo>
                  <a:pt x="83679" y="299720"/>
                </a:lnTo>
                <a:lnTo>
                  <a:pt x="83333" y="298450"/>
                </a:lnTo>
                <a:lnTo>
                  <a:pt x="83506" y="298450"/>
                </a:lnTo>
                <a:lnTo>
                  <a:pt x="83618" y="297628"/>
                </a:lnTo>
                <a:lnTo>
                  <a:pt x="83679" y="297180"/>
                </a:lnTo>
                <a:lnTo>
                  <a:pt x="53593" y="297180"/>
                </a:lnTo>
                <a:lnTo>
                  <a:pt x="54839" y="300990"/>
                </a:lnTo>
                <a:close/>
              </a:path>
              <a:path w="335914" h="892810">
                <a:moveTo>
                  <a:pt x="84457" y="298450"/>
                </a:moveTo>
                <a:lnTo>
                  <a:pt x="85408" y="298450"/>
                </a:lnTo>
                <a:lnTo>
                  <a:pt x="84290" y="297628"/>
                </a:lnTo>
                <a:lnTo>
                  <a:pt x="84457" y="298450"/>
                </a:lnTo>
                <a:close/>
              </a:path>
              <a:path w="335914" h="892810">
                <a:moveTo>
                  <a:pt x="108218" y="314348"/>
                </a:moveTo>
                <a:lnTo>
                  <a:pt x="111342" y="308610"/>
                </a:lnTo>
                <a:lnTo>
                  <a:pt x="105810" y="304800"/>
                </a:lnTo>
                <a:lnTo>
                  <a:pt x="107020" y="304800"/>
                </a:lnTo>
                <a:lnTo>
                  <a:pt x="107538" y="303530"/>
                </a:lnTo>
                <a:lnTo>
                  <a:pt x="106328" y="299720"/>
                </a:lnTo>
                <a:lnTo>
                  <a:pt x="100623" y="303530"/>
                </a:lnTo>
                <a:lnTo>
                  <a:pt x="105291" y="304800"/>
                </a:lnTo>
                <a:lnTo>
                  <a:pt x="100796" y="306070"/>
                </a:lnTo>
                <a:lnTo>
                  <a:pt x="100018" y="313690"/>
                </a:lnTo>
                <a:lnTo>
                  <a:pt x="106641" y="313690"/>
                </a:lnTo>
                <a:lnTo>
                  <a:pt x="108218" y="314348"/>
                </a:lnTo>
                <a:close/>
              </a:path>
              <a:path w="335914" h="892810">
                <a:moveTo>
                  <a:pt x="89039" y="308610"/>
                </a:moveTo>
                <a:lnTo>
                  <a:pt x="94744" y="308610"/>
                </a:lnTo>
                <a:lnTo>
                  <a:pt x="95782" y="306070"/>
                </a:lnTo>
                <a:lnTo>
                  <a:pt x="96819" y="304800"/>
                </a:lnTo>
                <a:lnTo>
                  <a:pt x="95782" y="303530"/>
                </a:lnTo>
                <a:lnTo>
                  <a:pt x="91978" y="300990"/>
                </a:lnTo>
                <a:lnTo>
                  <a:pt x="91273" y="301853"/>
                </a:lnTo>
                <a:lnTo>
                  <a:pt x="90965" y="302785"/>
                </a:lnTo>
                <a:lnTo>
                  <a:pt x="91056" y="304800"/>
                </a:lnTo>
                <a:lnTo>
                  <a:pt x="91114" y="306070"/>
                </a:lnTo>
                <a:lnTo>
                  <a:pt x="89879" y="306070"/>
                </a:lnTo>
                <a:lnTo>
                  <a:pt x="89039" y="308610"/>
                </a:lnTo>
                <a:close/>
              </a:path>
              <a:path w="335914" h="892810">
                <a:moveTo>
                  <a:pt x="90965" y="302785"/>
                </a:moveTo>
                <a:lnTo>
                  <a:pt x="91273" y="301853"/>
                </a:lnTo>
                <a:lnTo>
                  <a:pt x="90941" y="302260"/>
                </a:lnTo>
                <a:lnTo>
                  <a:pt x="90965" y="302785"/>
                </a:lnTo>
                <a:close/>
              </a:path>
              <a:path w="335914" h="892810">
                <a:moveTo>
                  <a:pt x="119295" y="345440"/>
                </a:moveTo>
                <a:lnTo>
                  <a:pt x="119814" y="344170"/>
                </a:lnTo>
                <a:lnTo>
                  <a:pt x="123829" y="342875"/>
                </a:lnTo>
                <a:lnTo>
                  <a:pt x="127291" y="337820"/>
                </a:lnTo>
                <a:lnTo>
                  <a:pt x="128372" y="332740"/>
                </a:lnTo>
                <a:lnTo>
                  <a:pt x="125173" y="328930"/>
                </a:lnTo>
                <a:lnTo>
                  <a:pt x="127075" y="326390"/>
                </a:lnTo>
                <a:lnTo>
                  <a:pt x="133126" y="323850"/>
                </a:lnTo>
                <a:lnTo>
                  <a:pt x="128631" y="320040"/>
                </a:lnTo>
                <a:lnTo>
                  <a:pt x="132953" y="320040"/>
                </a:lnTo>
                <a:lnTo>
                  <a:pt x="131570" y="311150"/>
                </a:lnTo>
                <a:lnTo>
                  <a:pt x="128977" y="309880"/>
                </a:lnTo>
                <a:lnTo>
                  <a:pt x="133645" y="307340"/>
                </a:lnTo>
                <a:lnTo>
                  <a:pt x="130533" y="302260"/>
                </a:lnTo>
                <a:lnTo>
                  <a:pt x="125173" y="302260"/>
                </a:lnTo>
                <a:lnTo>
                  <a:pt x="123271" y="304800"/>
                </a:lnTo>
                <a:lnTo>
                  <a:pt x="126383" y="308610"/>
                </a:lnTo>
                <a:lnTo>
                  <a:pt x="127248" y="309880"/>
                </a:lnTo>
                <a:lnTo>
                  <a:pt x="125519" y="312420"/>
                </a:lnTo>
                <a:lnTo>
                  <a:pt x="115146" y="312420"/>
                </a:lnTo>
                <a:lnTo>
                  <a:pt x="116874" y="317500"/>
                </a:lnTo>
                <a:lnTo>
                  <a:pt x="105628" y="317500"/>
                </a:lnTo>
                <a:lnTo>
                  <a:pt x="105461" y="318131"/>
                </a:lnTo>
                <a:lnTo>
                  <a:pt x="105864" y="318624"/>
                </a:lnTo>
                <a:lnTo>
                  <a:pt x="105982" y="318770"/>
                </a:lnTo>
                <a:lnTo>
                  <a:pt x="105291" y="318770"/>
                </a:lnTo>
                <a:lnTo>
                  <a:pt x="107571" y="323850"/>
                </a:lnTo>
                <a:lnTo>
                  <a:pt x="113763" y="323850"/>
                </a:lnTo>
                <a:lnTo>
                  <a:pt x="113244" y="326390"/>
                </a:lnTo>
                <a:lnTo>
                  <a:pt x="117393" y="326390"/>
                </a:lnTo>
                <a:lnTo>
                  <a:pt x="118431" y="327660"/>
                </a:lnTo>
                <a:lnTo>
                  <a:pt x="117048" y="331470"/>
                </a:lnTo>
                <a:lnTo>
                  <a:pt x="120160" y="331470"/>
                </a:lnTo>
                <a:lnTo>
                  <a:pt x="114986" y="336550"/>
                </a:lnTo>
                <a:lnTo>
                  <a:pt x="74430" y="336550"/>
                </a:lnTo>
                <a:lnTo>
                  <a:pt x="74689" y="337820"/>
                </a:lnTo>
                <a:lnTo>
                  <a:pt x="107192" y="337820"/>
                </a:lnTo>
                <a:lnTo>
                  <a:pt x="107365" y="339090"/>
                </a:lnTo>
                <a:lnTo>
                  <a:pt x="73133" y="339090"/>
                </a:lnTo>
                <a:lnTo>
                  <a:pt x="73306" y="341630"/>
                </a:lnTo>
                <a:lnTo>
                  <a:pt x="112725" y="341630"/>
                </a:lnTo>
                <a:lnTo>
                  <a:pt x="114251" y="342875"/>
                </a:lnTo>
                <a:lnTo>
                  <a:pt x="116342" y="342875"/>
                </a:lnTo>
                <a:lnTo>
                  <a:pt x="117047" y="344170"/>
                </a:lnTo>
                <a:lnTo>
                  <a:pt x="119295" y="345440"/>
                </a:lnTo>
                <a:close/>
              </a:path>
              <a:path w="335914" h="892810">
                <a:moveTo>
                  <a:pt x="74170" y="308610"/>
                </a:moveTo>
                <a:lnTo>
                  <a:pt x="82123" y="308610"/>
                </a:lnTo>
                <a:lnTo>
                  <a:pt x="82123" y="307340"/>
                </a:lnTo>
                <a:lnTo>
                  <a:pt x="83161" y="306070"/>
                </a:lnTo>
                <a:lnTo>
                  <a:pt x="83852" y="304800"/>
                </a:lnTo>
                <a:lnTo>
                  <a:pt x="84371" y="304800"/>
                </a:lnTo>
                <a:lnTo>
                  <a:pt x="84371" y="303530"/>
                </a:lnTo>
                <a:lnTo>
                  <a:pt x="77628" y="303530"/>
                </a:lnTo>
                <a:lnTo>
                  <a:pt x="77109" y="306070"/>
                </a:lnTo>
                <a:lnTo>
                  <a:pt x="74170" y="308610"/>
                </a:lnTo>
                <a:close/>
              </a:path>
              <a:path w="335914" h="892810">
                <a:moveTo>
                  <a:pt x="76418" y="304800"/>
                </a:moveTo>
                <a:lnTo>
                  <a:pt x="76763" y="303530"/>
                </a:lnTo>
                <a:lnTo>
                  <a:pt x="74862" y="303530"/>
                </a:lnTo>
                <a:lnTo>
                  <a:pt x="76418" y="304800"/>
                </a:lnTo>
                <a:close/>
              </a:path>
              <a:path w="335914" h="892810">
                <a:moveTo>
                  <a:pt x="83679" y="316230"/>
                </a:moveTo>
                <a:lnTo>
                  <a:pt x="99758" y="316230"/>
                </a:lnTo>
                <a:lnTo>
                  <a:pt x="96646" y="312420"/>
                </a:lnTo>
                <a:lnTo>
                  <a:pt x="95436" y="312420"/>
                </a:lnTo>
                <a:lnTo>
                  <a:pt x="94226" y="311150"/>
                </a:lnTo>
                <a:lnTo>
                  <a:pt x="93188" y="309880"/>
                </a:lnTo>
                <a:lnTo>
                  <a:pt x="93188" y="308610"/>
                </a:lnTo>
                <a:lnTo>
                  <a:pt x="74170" y="308610"/>
                </a:lnTo>
                <a:lnTo>
                  <a:pt x="74228" y="307340"/>
                </a:lnTo>
                <a:lnTo>
                  <a:pt x="74343" y="304800"/>
                </a:lnTo>
                <a:lnTo>
                  <a:pt x="74862" y="303530"/>
                </a:lnTo>
                <a:lnTo>
                  <a:pt x="55678" y="303530"/>
                </a:lnTo>
                <a:lnTo>
                  <a:pt x="59033" y="313690"/>
                </a:lnTo>
                <a:lnTo>
                  <a:pt x="81604" y="313690"/>
                </a:lnTo>
                <a:lnTo>
                  <a:pt x="83679" y="316230"/>
                </a:lnTo>
                <a:close/>
              </a:path>
              <a:path w="335914" h="892810">
                <a:moveTo>
                  <a:pt x="87112" y="306513"/>
                </a:moveTo>
                <a:lnTo>
                  <a:pt x="87656" y="306070"/>
                </a:lnTo>
                <a:lnTo>
                  <a:pt x="86705" y="306070"/>
                </a:lnTo>
                <a:lnTo>
                  <a:pt x="87112" y="306513"/>
                </a:lnTo>
                <a:close/>
              </a:path>
              <a:path w="335914" h="892810">
                <a:moveTo>
                  <a:pt x="83334" y="308610"/>
                </a:moveTo>
                <a:lnTo>
                  <a:pt x="89039" y="308610"/>
                </a:lnTo>
                <a:lnTo>
                  <a:pt x="87112" y="306513"/>
                </a:lnTo>
                <a:lnTo>
                  <a:pt x="86100" y="307340"/>
                </a:lnTo>
                <a:lnTo>
                  <a:pt x="83334" y="308610"/>
                </a:lnTo>
                <a:close/>
              </a:path>
              <a:path w="335914" h="892810">
                <a:moveTo>
                  <a:pt x="122407" y="312420"/>
                </a:moveTo>
                <a:lnTo>
                  <a:pt x="125000" y="312420"/>
                </a:lnTo>
                <a:lnTo>
                  <a:pt x="125346" y="311150"/>
                </a:lnTo>
                <a:lnTo>
                  <a:pt x="124309" y="309880"/>
                </a:lnTo>
                <a:lnTo>
                  <a:pt x="121543" y="309880"/>
                </a:lnTo>
                <a:lnTo>
                  <a:pt x="122407" y="312420"/>
                </a:lnTo>
                <a:close/>
              </a:path>
              <a:path w="335914" h="892810">
                <a:moveTo>
                  <a:pt x="106304" y="314960"/>
                </a:moveTo>
                <a:lnTo>
                  <a:pt x="107884" y="314960"/>
                </a:lnTo>
                <a:lnTo>
                  <a:pt x="108218" y="314348"/>
                </a:lnTo>
                <a:lnTo>
                  <a:pt x="106641" y="313690"/>
                </a:lnTo>
                <a:lnTo>
                  <a:pt x="106304" y="314960"/>
                </a:lnTo>
                <a:close/>
              </a:path>
              <a:path w="335914" h="892810">
                <a:moveTo>
                  <a:pt x="105329" y="318624"/>
                </a:moveTo>
                <a:lnTo>
                  <a:pt x="105461" y="318131"/>
                </a:lnTo>
                <a:lnTo>
                  <a:pt x="102870" y="314960"/>
                </a:lnTo>
                <a:lnTo>
                  <a:pt x="106304" y="314960"/>
                </a:lnTo>
                <a:lnTo>
                  <a:pt x="106641" y="313690"/>
                </a:lnTo>
                <a:lnTo>
                  <a:pt x="100018" y="313690"/>
                </a:lnTo>
                <a:lnTo>
                  <a:pt x="99758" y="316230"/>
                </a:lnTo>
                <a:lnTo>
                  <a:pt x="83679" y="316230"/>
                </a:lnTo>
                <a:lnTo>
                  <a:pt x="83593" y="317500"/>
                </a:lnTo>
                <a:lnTo>
                  <a:pt x="100277" y="317500"/>
                </a:lnTo>
                <a:lnTo>
                  <a:pt x="105329" y="318624"/>
                </a:lnTo>
                <a:close/>
              </a:path>
              <a:path w="335914" h="892810">
                <a:moveTo>
                  <a:pt x="61549" y="321310"/>
                </a:moveTo>
                <a:lnTo>
                  <a:pt x="61895" y="321310"/>
                </a:lnTo>
                <a:lnTo>
                  <a:pt x="61895" y="320040"/>
                </a:lnTo>
                <a:lnTo>
                  <a:pt x="62068" y="320040"/>
                </a:lnTo>
                <a:lnTo>
                  <a:pt x="60858" y="317500"/>
                </a:lnTo>
                <a:lnTo>
                  <a:pt x="60858" y="316230"/>
                </a:lnTo>
                <a:lnTo>
                  <a:pt x="61030" y="314960"/>
                </a:lnTo>
                <a:lnTo>
                  <a:pt x="81086" y="314960"/>
                </a:lnTo>
                <a:lnTo>
                  <a:pt x="81604" y="313690"/>
                </a:lnTo>
                <a:lnTo>
                  <a:pt x="59033" y="313690"/>
                </a:lnTo>
                <a:lnTo>
                  <a:pt x="61549" y="321310"/>
                </a:lnTo>
                <a:close/>
              </a:path>
              <a:path w="335914" h="892810">
                <a:moveTo>
                  <a:pt x="105966" y="316230"/>
                </a:moveTo>
                <a:lnTo>
                  <a:pt x="112725" y="316230"/>
                </a:lnTo>
                <a:lnTo>
                  <a:pt x="108218" y="314348"/>
                </a:lnTo>
                <a:lnTo>
                  <a:pt x="107884" y="314960"/>
                </a:lnTo>
                <a:lnTo>
                  <a:pt x="106304" y="314960"/>
                </a:lnTo>
                <a:lnTo>
                  <a:pt x="105966" y="316230"/>
                </a:lnTo>
                <a:close/>
              </a:path>
              <a:path w="335914" h="892810">
                <a:moveTo>
                  <a:pt x="105628" y="317500"/>
                </a:moveTo>
                <a:lnTo>
                  <a:pt x="116874" y="317500"/>
                </a:lnTo>
                <a:lnTo>
                  <a:pt x="116183" y="316230"/>
                </a:lnTo>
                <a:lnTo>
                  <a:pt x="113762" y="314960"/>
                </a:lnTo>
                <a:lnTo>
                  <a:pt x="112725" y="316230"/>
                </a:lnTo>
                <a:lnTo>
                  <a:pt x="105966" y="316230"/>
                </a:lnTo>
                <a:lnTo>
                  <a:pt x="105628" y="317500"/>
                </a:lnTo>
                <a:close/>
              </a:path>
              <a:path w="335914" h="892810">
                <a:moveTo>
                  <a:pt x="68811" y="326390"/>
                </a:moveTo>
                <a:lnTo>
                  <a:pt x="70885" y="322580"/>
                </a:lnTo>
                <a:lnTo>
                  <a:pt x="85235" y="322580"/>
                </a:lnTo>
                <a:lnTo>
                  <a:pt x="84371" y="320040"/>
                </a:lnTo>
                <a:lnTo>
                  <a:pt x="81777" y="320040"/>
                </a:lnTo>
                <a:lnTo>
                  <a:pt x="79703" y="318770"/>
                </a:lnTo>
                <a:lnTo>
                  <a:pt x="80567" y="317500"/>
                </a:lnTo>
                <a:lnTo>
                  <a:pt x="80221" y="316230"/>
                </a:lnTo>
                <a:lnTo>
                  <a:pt x="80221" y="314960"/>
                </a:lnTo>
                <a:lnTo>
                  <a:pt x="63278" y="314960"/>
                </a:lnTo>
                <a:lnTo>
                  <a:pt x="64834" y="316230"/>
                </a:lnTo>
                <a:lnTo>
                  <a:pt x="70366" y="316230"/>
                </a:lnTo>
                <a:lnTo>
                  <a:pt x="70193" y="317500"/>
                </a:lnTo>
                <a:lnTo>
                  <a:pt x="70193" y="318770"/>
                </a:lnTo>
                <a:lnTo>
                  <a:pt x="67082" y="318770"/>
                </a:lnTo>
                <a:lnTo>
                  <a:pt x="68811" y="326390"/>
                </a:lnTo>
                <a:close/>
              </a:path>
              <a:path w="335914" h="892810">
                <a:moveTo>
                  <a:pt x="66217" y="317500"/>
                </a:moveTo>
                <a:lnTo>
                  <a:pt x="69675" y="317500"/>
                </a:lnTo>
                <a:lnTo>
                  <a:pt x="69156" y="316230"/>
                </a:lnTo>
                <a:lnTo>
                  <a:pt x="64834" y="316230"/>
                </a:lnTo>
                <a:lnTo>
                  <a:pt x="66217" y="317500"/>
                </a:lnTo>
                <a:close/>
              </a:path>
              <a:path w="335914" h="892810">
                <a:moveTo>
                  <a:pt x="84820" y="321310"/>
                </a:moveTo>
                <a:lnTo>
                  <a:pt x="100796" y="321310"/>
                </a:lnTo>
                <a:lnTo>
                  <a:pt x="100450" y="318770"/>
                </a:lnTo>
                <a:lnTo>
                  <a:pt x="100363" y="318131"/>
                </a:lnTo>
                <a:lnTo>
                  <a:pt x="100277" y="317500"/>
                </a:lnTo>
                <a:lnTo>
                  <a:pt x="83593" y="317500"/>
                </a:lnTo>
                <a:lnTo>
                  <a:pt x="83506" y="318770"/>
                </a:lnTo>
                <a:lnTo>
                  <a:pt x="85235" y="320040"/>
                </a:lnTo>
                <a:lnTo>
                  <a:pt x="84820" y="321310"/>
                </a:lnTo>
                <a:close/>
              </a:path>
              <a:path w="335914" h="892810">
                <a:moveTo>
                  <a:pt x="67082" y="318770"/>
                </a:moveTo>
                <a:lnTo>
                  <a:pt x="70193" y="318770"/>
                </a:lnTo>
                <a:lnTo>
                  <a:pt x="69848" y="317500"/>
                </a:lnTo>
                <a:lnTo>
                  <a:pt x="68292" y="317500"/>
                </a:lnTo>
                <a:lnTo>
                  <a:pt x="67082" y="318770"/>
                </a:lnTo>
                <a:close/>
              </a:path>
              <a:path w="335914" h="892810">
                <a:moveTo>
                  <a:pt x="105982" y="318770"/>
                </a:moveTo>
                <a:lnTo>
                  <a:pt x="105461" y="318131"/>
                </a:lnTo>
                <a:lnTo>
                  <a:pt x="105329" y="318624"/>
                </a:lnTo>
                <a:lnTo>
                  <a:pt x="105982" y="318770"/>
                </a:lnTo>
                <a:close/>
              </a:path>
              <a:path w="335914" h="892810">
                <a:moveTo>
                  <a:pt x="105291" y="318770"/>
                </a:moveTo>
                <a:lnTo>
                  <a:pt x="105982" y="318770"/>
                </a:lnTo>
                <a:lnTo>
                  <a:pt x="105329" y="318624"/>
                </a:lnTo>
                <a:lnTo>
                  <a:pt x="105291" y="318770"/>
                </a:lnTo>
                <a:close/>
              </a:path>
              <a:path w="335914" h="892810">
                <a:moveTo>
                  <a:pt x="100450" y="326390"/>
                </a:moveTo>
                <a:lnTo>
                  <a:pt x="101487" y="323850"/>
                </a:lnTo>
                <a:lnTo>
                  <a:pt x="101141" y="322580"/>
                </a:lnTo>
                <a:lnTo>
                  <a:pt x="101141" y="321310"/>
                </a:lnTo>
                <a:lnTo>
                  <a:pt x="86273" y="321310"/>
                </a:lnTo>
                <a:lnTo>
                  <a:pt x="86618" y="322580"/>
                </a:lnTo>
                <a:lnTo>
                  <a:pt x="70885" y="322580"/>
                </a:lnTo>
                <a:lnTo>
                  <a:pt x="71923" y="323850"/>
                </a:lnTo>
                <a:lnTo>
                  <a:pt x="72960" y="323850"/>
                </a:lnTo>
                <a:lnTo>
                  <a:pt x="72614" y="325120"/>
                </a:lnTo>
                <a:lnTo>
                  <a:pt x="98894" y="325120"/>
                </a:lnTo>
                <a:lnTo>
                  <a:pt x="100450" y="326390"/>
                </a:lnTo>
                <a:close/>
              </a:path>
              <a:path w="335914" h="892810">
                <a:moveTo>
                  <a:pt x="74430" y="336550"/>
                </a:moveTo>
                <a:lnTo>
                  <a:pt x="114986" y="336550"/>
                </a:lnTo>
                <a:lnTo>
                  <a:pt x="111191" y="331470"/>
                </a:lnTo>
                <a:lnTo>
                  <a:pt x="107298" y="325120"/>
                </a:lnTo>
                <a:lnTo>
                  <a:pt x="101833" y="327660"/>
                </a:lnTo>
                <a:lnTo>
                  <a:pt x="100969" y="327660"/>
                </a:lnTo>
                <a:lnTo>
                  <a:pt x="99931" y="328930"/>
                </a:lnTo>
                <a:lnTo>
                  <a:pt x="97684" y="331470"/>
                </a:lnTo>
                <a:lnTo>
                  <a:pt x="74603" y="331470"/>
                </a:lnTo>
                <a:lnTo>
                  <a:pt x="74343" y="332740"/>
                </a:lnTo>
                <a:lnTo>
                  <a:pt x="73997" y="332740"/>
                </a:lnTo>
                <a:lnTo>
                  <a:pt x="74343" y="334010"/>
                </a:lnTo>
                <a:lnTo>
                  <a:pt x="74343" y="335280"/>
                </a:lnTo>
                <a:lnTo>
                  <a:pt x="74170" y="335280"/>
                </a:lnTo>
                <a:lnTo>
                  <a:pt x="74430" y="336550"/>
                </a:lnTo>
                <a:close/>
              </a:path>
              <a:path w="335914" h="892810">
                <a:moveTo>
                  <a:pt x="95436" y="327660"/>
                </a:moveTo>
                <a:lnTo>
                  <a:pt x="96992" y="326390"/>
                </a:lnTo>
                <a:lnTo>
                  <a:pt x="98894" y="325120"/>
                </a:lnTo>
                <a:lnTo>
                  <a:pt x="95090" y="325120"/>
                </a:lnTo>
                <a:lnTo>
                  <a:pt x="95436" y="327660"/>
                </a:lnTo>
                <a:close/>
              </a:path>
              <a:path w="335914" h="892810">
                <a:moveTo>
                  <a:pt x="74603" y="331470"/>
                </a:moveTo>
                <a:lnTo>
                  <a:pt x="97684" y="331470"/>
                </a:lnTo>
                <a:lnTo>
                  <a:pt x="97165" y="330200"/>
                </a:lnTo>
                <a:lnTo>
                  <a:pt x="95609" y="330200"/>
                </a:lnTo>
                <a:lnTo>
                  <a:pt x="95090" y="328930"/>
                </a:lnTo>
                <a:lnTo>
                  <a:pt x="94572" y="326390"/>
                </a:lnTo>
                <a:lnTo>
                  <a:pt x="93534" y="325120"/>
                </a:lnTo>
                <a:lnTo>
                  <a:pt x="72614" y="325120"/>
                </a:lnTo>
                <a:lnTo>
                  <a:pt x="72268" y="326390"/>
                </a:lnTo>
                <a:lnTo>
                  <a:pt x="74862" y="330200"/>
                </a:lnTo>
                <a:lnTo>
                  <a:pt x="74603" y="331470"/>
                </a:lnTo>
                <a:close/>
              </a:path>
              <a:path w="335914" h="892810">
                <a:moveTo>
                  <a:pt x="116529" y="330200"/>
                </a:moveTo>
                <a:lnTo>
                  <a:pt x="117393" y="326390"/>
                </a:lnTo>
                <a:lnTo>
                  <a:pt x="113244" y="326390"/>
                </a:lnTo>
                <a:lnTo>
                  <a:pt x="116529" y="330200"/>
                </a:lnTo>
                <a:close/>
              </a:path>
              <a:path w="335914" h="892810">
                <a:moveTo>
                  <a:pt x="73133" y="339090"/>
                </a:moveTo>
                <a:lnTo>
                  <a:pt x="106674" y="339090"/>
                </a:lnTo>
                <a:lnTo>
                  <a:pt x="106328" y="337820"/>
                </a:lnTo>
                <a:lnTo>
                  <a:pt x="74689" y="337820"/>
                </a:lnTo>
                <a:lnTo>
                  <a:pt x="72960" y="336550"/>
                </a:lnTo>
                <a:lnTo>
                  <a:pt x="73046" y="337820"/>
                </a:lnTo>
                <a:lnTo>
                  <a:pt x="73133" y="339090"/>
                </a:lnTo>
                <a:close/>
              </a:path>
              <a:path w="335914" h="892810">
                <a:moveTo>
                  <a:pt x="111861" y="346710"/>
                </a:moveTo>
                <a:lnTo>
                  <a:pt x="113244" y="346710"/>
                </a:lnTo>
                <a:lnTo>
                  <a:pt x="112196" y="342875"/>
                </a:lnTo>
                <a:lnTo>
                  <a:pt x="111688" y="341630"/>
                </a:lnTo>
                <a:lnTo>
                  <a:pt x="81950" y="341630"/>
                </a:lnTo>
                <a:lnTo>
                  <a:pt x="84716" y="344170"/>
                </a:lnTo>
                <a:lnTo>
                  <a:pt x="109786" y="344170"/>
                </a:lnTo>
                <a:lnTo>
                  <a:pt x="111861" y="346710"/>
                </a:lnTo>
                <a:close/>
              </a:path>
              <a:path w="335914" h="892810">
                <a:moveTo>
                  <a:pt x="73546" y="350520"/>
                </a:moveTo>
                <a:lnTo>
                  <a:pt x="86791" y="350520"/>
                </a:lnTo>
                <a:lnTo>
                  <a:pt x="85581" y="347980"/>
                </a:lnTo>
                <a:lnTo>
                  <a:pt x="85754" y="347980"/>
                </a:lnTo>
                <a:lnTo>
                  <a:pt x="85927" y="346710"/>
                </a:lnTo>
                <a:lnTo>
                  <a:pt x="85581" y="345440"/>
                </a:lnTo>
                <a:lnTo>
                  <a:pt x="83852" y="345440"/>
                </a:lnTo>
                <a:lnTo>
                  <a:pt x="82625" y="342875"/>
                </a:lnTo>
                <a:lnTo>
                  <a:pt x="81777" y="341630"/>
                </a:lnTo>
                <a:lnTo>
                  <a:pt x="73306" y="341630"/>
                </a:lnTo>
                <a:lnTo>
                  <a:pt x="73814" y="342875"/>
                </a:lnTo>
                <a:lnTo>
                  <a:pt x="73732" y="345440"/>
                </a:lnTo>
                <a:lnTo>
                  <a:pt x="73639" y="347980"/>
                </a:lnTo>
                <a:lnTo>
                  <a:pt x="73546" y="350520"/>
                </a:lnTo>
                <a:close/>
              </a:path>
              <a:path w="335914" h="892810">
                <a:moveTo>
                  <a:pt x="113633" y="345440"/>
                </a:moveTo>
                <a:lnTo>
                  <a:pt x="115491" y="345440"/>
                </a:lnTo>
                <a:lnTo>
                  <a:pt x="114336" y="342875"/>
                </a:lnTo>
                <a:lnTo>
                  <a:pt x="114022" y="344170"/>
                </a:lnTo>
                <a:lnTo>
                  <a:pt x="113633" y="345440"/>
                </a:lnTo>
                <a:close/>
              </a:path>
              <a:path w="335914" h="892810">
                <a:moveTo>
                  <a:pt x="103907" y="356870"/>
                </a:moveTo>
                <a:lnTo>
                  <a:pt x="120678" y="356870"/>
                </a:lnTo>
                <a:lnTo>
                  <a:pt x="120159" y="354330"/>
                </a:lnTo>
                <a:lnTo>
                  <a:pt x="119122" y="353060"/>
                </a:lnTo>
                <a:lnTo>
                  <a:pt x="121024" y="351789"/>
                </a:lnTo>
                <a:lnTo>
                  <a:pt x="120053" y="349412"/>
                </a:lnTo>
                <a:lnTo>
                  <a:pt x="119986" y="349250"/>
                </a:lnTo>
                <a:lnTo>
                  <a:pt x="118430" y="347980"/>
                </a:lnTo>
                <a:lnTo>
                  <a:pt x="117047" y="346710"/>
                </a:lnTo>
                <a:lnTo>
                  <a:pt x="117220" y="345440"/>
                </a:lnTo>
                <a:lnTo>
                  <a:pt x="116183" y="344170"/>
                </a:lnTo>
                <a:lnTo>
                  <a:pt x="115491" y="345440"/>
                </a:lnTo>
                <a:lnTo>
                  <a:pt x="113633" y="345440"/>
                </a:lnTo>
                <a:lnTo>
                  <a:pt x="113244" y="346710"/>
                </a:lnTo>
                <a:lnTo>
                  <a:pt x="111861" y="346710"/>
                </a:lnTo>
                <a:lnTo>
                  <a:pt x="112898" y="347980"/>
                </a:lnTo>
                <a:lnTo>
                  <a:pt x="110996" y="351789"/>
                </a:lnTo>
                <a:lnTo>
                  <a:pt x="101141" y="351789"/>
                </a:lnTo>
                <a:lnTo>
                  <a:pt x="101487" y="353060"/>
                </a:lnTo>
                <a:lnTo>
                  <a:pt x="103562" y="354330"/>
                </a:lnTo>
                <a:lnTo>
                  <a:pt x="103432" y="355286"/>
                </a:lnTo>
                <a:lnTo>
                  <a:pt x="103389" y="355600"/>
                </a:lnTo>
                <a:lnTo>
                  <a:pt x="103735" y="355600"/>
                </a:lnTo>
                <a:lnTo>
                  <a:pt x="103792" y="356023"/>
                </a:lnTo>
                <a:lnTo>
                  <a:pt x="103907" y="356870"/>
                </a:lnTo>
                <a:close/>
              </a:path>
              <a:path w="335914" h="892810">
                <a:moveTo>
                  <a:pt x="101141" y="351789"/>
                </a:moveTo>
                <a:lnTo>
                  <a:pt x="110996" y="351789"/>
                </a:lnTo>
                <a:lnTo>
                  <a:pt x="110906" y="351126"/>
                </a:lnTo>
                <a:lnTo>
                  <a:pt x="110823" y="350520"/>
                </a:lnTo>
                <a:lnTo>
                  <a:pt x="109786" y="350520"/>
                </a:lnTo>
                <a:lnTo>
                  <a:pt x="109786" y="344170"/>
                </a:lnTo>
                <a:lnTo>
                  <a:pt x="86445" y="344170"/>
                </a:lnTo>
                <a:lnTo>
                  <a:pt x="86561" y="346710"/>
                </a:lnTo>
                <a:lnTo>
                  <a:pt x="99931" y="346710"/>
                </a:lnTo>
                <a:lnTo>
                  <a:pt x="100450" y="349250"/>
                </a:lnTo>
                <a:lnTo>
                  <a:pt x="101141" y="351789"/>
                </a:lnTo>
                <a:close/>
              </a:path>
              <a:path w="335914" h="892810">
                <a:moveTo>
                  <a:pt x="134821" y="358140"/>
                </a:moveTo>
                <a:lnTo>
                  <a:pt x="144365" y="358140"/>
                </a:lnTo>
                <a:lnTo>
                  <a:pt x="144451" y="356870"/>
                </a:lnTo>
                <a:lnTo>
                  <a:pt x="144509" y="356023"/>
                </a:lnTo>
                <a:lnTo>
                  <a:pt x="144624" y="354330"/>
                </a:lnTo>
                <a:lnTo>
                  <a:pt x="144710" y="353060"/>
                </a:lnTo>
                <a:lnTo>
                  <a:pt x="139178" y="346710"/>
                </a:lnTo>
                <a:lnTo>
                  <a:pt x="135374" y="353060"/>
                </a:lnTo>
                <a:lnTo>
                  <a:pt x="134821" y="358140"/>
                </a:lnTo>
                <a:close/>
              </a:path>
              <a:path w="335914" h="892810">
                <a:moveTo>
                  <a:pt x="92237" y="351789"/>
                </a:moveTo>
                <a:lnTo>
                  <a:pt x="94052" y="350520"/>
                </a:lnTo>
                <a:lnTo>
                  <a:pt x="94658" y="350520"/>
                </a:lnTo>
                <a:lnTo>
                  <a:pt x="95609" y="346710"/>
                </a:lnTo>
                <a:lnTo>
                  <a:pt x="90422" y="346710"/>
                </a:lnTo>
                <a:lnTo>
                  <a:pt x="90768" y="349250"/>
                </a:lnTo>
                <a:lnTo>
                  <a:pt x="91459" y="349250"/>
                </a:lnTo>
                <a:lnTo>
                  <a:pt x="91238" y="350062"/>
                </a:lnTo>
                <a:lnTo>
                  <a:pt x="91502" y="350520"/>
                </a:lnTo>
                <a:lnTo>
                  <a:pt x="94052" y="350520"/>
                </a:lnTo>
                <a:lnTo>
                  <a:pt x="94506" y="351126"/>
                </a:lnTo>
                <a:lnTo>
                  <a:pt x="91853" y="351126"/>
                </a:lnTo>
                <a:lnTo>
                  <a:pt x="92237" y="351789"/>
                </a:lnTo>
                <a:close/>
              </a:path>
              <a:path w="335914" h="892810">
                <a:moveTo>
                  <a:pt x="86618" y="347980"/>
                </a:moveTo>
                <a:lnTo>
                  <a:pt x="90422" y="346710"/>
                </a:lnTo>
                <a:lnTo>
                  <a:pt x="86561" y="346710"/>
                </a:lnTo>
                <a:lnTo>
                  <a:pt x="86618" y="347980"/>
                </a:lnTo>
                <a:close/>
              </a:path>
              <a:path w="335914" h="892810">
                <a:moveTo>
                  <a:pt x="91238" y="350062"/>
                </a:moveTo>
                <a:lnTo>
                  <a:pt x="91415" y="349412"/>
                </a:lnTo>
                <a:lnTo>
                  <a:pt x="91459" y="349250"/>
                </a:lnTo>
                <a:lnTo>
                  <a:pt x="90862" y="349412"/>
                </a:lnTo>
                <a:lnTo>
                  <a:pt x="91238" y="350062"/>
                </a:lnTo>
                <a:close/>
              </a:path>
              <a:path w="335914" h="892810">
                <a:moveTo>
                  <a:pt x="90862" y="349412"/>
                </a:moveTo>
                <a:lnTo>
                  <a:pt x="91459" y="349250"/>
                </a:lnTo>
                <a:lnTo>
                  <a:pt x="90768" y="349250"/>
                </a:lnTo>
                <a:lnTo>
                  <a:pt x="90862" y="349412"/>
                </a:lnTo>
                <a:close/>
              </a:path>
              <a:path w="335914" h="892810">
                <a:moveTo>
                  <a:pt x="73453" y="353060"/>
                </a:moveTo>
                <a:lnTo>
                  <a:pt x="90422" y="353060"/>
                </a:lnTo>
                <a:lnTo>
                  <a:pt x="91113" y="350520"/>
                </a:lnTo>
                <a:lnTo>
                  <a:pt x="91238" y="350062"/>
                </a:lnTo>
                <a:lnTo>
                  <a:pt x="90862" y="349412"/>
                </a:lnTo>
                <a:lnTo>
                  <a:pt x="86791" y="350520"/>
                </a:lnTo>
                <a:lnTo>
                  <a:pt x="73546" y="350520"/>
                </a:lnTo>
                <a:lnTo>
                  <a:pt x="73453" y="353060"/>
                </a:lnTo>
                <a:close/>
              </a:path>
              <a:path w="335914" h="892810">
                <a:moveTo>
                  <a:pt x="93707" y="354330"/>
                </a:moveTo>
                <a:lnTo>
                  <a:pt x="94506" y="351126"/>
                </a:lnTo>
                <a:lnTo>
                  <a:pt x="94052" y="350520"/>
                </a:lnTo>
                <a:lnTo>
                  <a:pt x="92237" y="351789"/>
                </a:lnTo>
                <a:lnTo>
                  <a:pt x="93707" y="354330"/>
                </a:lnTo>
                <a:close/>
              </a:path>
              <a:path w="335914" h="892810">
                <a:moveTo>
                  <a:pt x="84025" y="360680"/>
                </a:moveTo>
                <a:lnTo>
                  <a:pt x="91459" y="360680"/>
                </a:lnTo>
                <a:lnTo>
                  <a:pt x="94398" y="358140"/>
                </a:lnTo>
                <a:lnTo>
                  <a:pt x="97280" y="356023"/>
                </a:lnTo>
                <a:lnTo>
                  <a:pt x="97621" y="355286"/>
                </a:lnTo>
                <a:lnTo>
                  <a:pt x="94506" y="351126"/>
                </a:lnTo>
                <a:lnTo>
                  <a:pt x="93707" y="354330"/>
                </a:lnTo>
                <a:lnTo>
                  <a:pt x="73407" y="354330"/>
                </a:lnTo>
                <a:lnTo>
                  <a:pt x="73314" y="356870"/>
                </a:lnTo>
                <a:lnTo>
                  <a:pt x="84371" y="356870"/>
                </a:lnTo>
                <a:lnTo>
                  <a:pt x="84255" y="358140"/>
                </a:lnTo>
                <a:lnTo>
                  <a:pt x="84140" y="359410"/>
                </a:lnTo>
                <a:lnTo>
                  <a:pt x="84025" y="360680"/>
                </a:lnTo>
                <a:close/>
              </a:path>
              <a:path w="335914" h="892810">
                <a:moveTo>
                  <a:pt x="96732" y="359410"/>
                </a:moveTo>
                <a:lnTo>
                  <a:pt x="101833" y="359410"/>
                </a:lnTo>
                <a:lnTo>
                  <a:pt x="99239" y="351789"/>
                </a:lnTo>
                <a:lnTo>
                  <a:pt x="97621" y="355286"/>
                </a:lnTo>
                <a:lnTo>
                  <a:pt x="97856" y="355600"/>
                </a:lnTo>
                <a:lnTo>
                  <a:pt x="97280" y="356023"/>
                </a:lnTo>
                <a:lnTo>
                  <a:pt x="96300" y="358140"/>
                </a:lnTo>
                <a:lnTo>
                  <a:pt x="96732" y="359410"/>
                </a:lnTo>
                <a:close/>
              </a:path>
              <a:path w="335914" h="892810">
                <a:moveTo>
                  <a:pt x="73407" y="354330"/>
                </a:moveTo>
                <a:lnTo>
                  <a:pt x="93707" y="354330"/>
                </a:lnTo>
                <a:lnTo>
                  <a:pt x="92237" y="351789"/>
                </a:lnTo>
                <a:lnTo>
                  <a:pt x="90422" y="353060"/>
                </a:lnTo>
                <a:lnTo>
                  <a:pt x="73453" y="353060"/>
                </a:lnTo>
                <a:lnTo>
                  <a:pt x="73407" y="354330"/>
                </a:lnTo>
                <a:close/>
              </a:path>
              <a:path w="335914" h="892810">
                <a:moveTo>
                  <a:pt x="97280" y="356023"/>
                </a:moveTo>
                <a:lnTo>
                  <a:pt x="97856" y="355600"/>
                </a:lnTo>
                <a:lnTo>
                  <a:pt x="97621" y="355286"/>
                </a:lnTo>
                <a:lnTo>
                  <a:pt x="97280" y="356023"/>
                </a:lnTo>
                <a:close/>
              </a:path>
              <a:path w="335914" h="892810">
                <a:moveTo>
                  <a:pt x="147483" y="364331"/>
                </a:moveTo>
                <a:lnTo>
                  <a:pt x="147820" y="364331"/>
                </a:lnTo>
                <a:lnTo>
                  <a:pt x="150589" y="359410"/>
                </a:lnTo>
                <a:lnTo>
                  <a:pt x="152663" y="355600"/>
                </a:lnTo>
                <a:lnTo>
                  <a:pt x="144365" y="358140"/>
                </a:lnTo>
                <a:lnTo>
                  <a:pt x="134821" y="358140"/>
                </a:lnTo>
                <a:lnTo>
                  <a:pt x="134683" y="359410"/>
                </a:lnTo>
                <a:lnTo>
                  <a:pt x="133472" y="360680"/>
                </a:lnTo>
                <a:lnTo>
                  <a:pt x="144024" y="360680"/>
                </a:lnTo>
                <a:lnTo>
                  <a:pt x="145748" y="363220"/>
                </a:lnTo>
                <a:lnTo>
                  <a:pt x="147483" y="364331"/>
                </a:lnTo>
                <a:close/>
              </a:path>
              <a:path w="335914" h="892810">
                <a:moveTo>
                  <a:pt x="118085" y="365760"/>
                </a:moveTo>
                <a:lnTo>
                  <a:pt x="119295" y="361950"/>
                </a:lnTo>
                <a:lnTo>
                  <a:pt x="124228" y="360680"/>
                </a:lnTo>
                <a:lnTo>
                  <a:pt x="126859" y="358140"/>
                </a:lnTo>
                <a:lnTo>
                  <a:pt x="126054" y="355600"/>
                </a:lnTo>
                <a:lnTo>
                  <a:pt x="120678" y="356870"/>
                </a:lnTo>
                <a:lnTo>
                  <a:pt x="101487" y="356870"/>
                </a:lnTo>
                <a:lnTo>
                  <a:pt x="101833" y="359410"/>
                </a:lnTo>
                <a:lnTo>
                  <a:pt x="96732" y="359410"/>
                </a:lnTo>
                <a:lnTo>
                  <a:pt x="97165" y="360680"/>
                </a:lnTo>
                <a:lnTo>
                  <a:pt x="102006" y="360680"/>
                </a:lnTo>
                <a:lnTo>
                  <a:pt x="102351" y="361950"/>
                </a:lnTo>
                <a:lnTo>
                  <a:pt x="114454" y="361950"/>
                </a:lnTo>
                <a:lnTo>
                  <a:pt x="118085" y="365760"/>
                </a:lnTo>
                <a:close/>
              </a:path>
              <a:path w="335914" h="892810">
                <a:moveTo>
                  <a:pt x="101487" y="356870"/>
                </a:moveTo>
                <a:lnTo>
                  <a:pt x="103907" y="356870"/>
                </a:lnTo>
                <a:lnTo>
                  <a:pt x="102870" y="355600"/>
                </a:lnTo>
                <a:lnTo>
                  <a:pt x="101487" y="356870"/>
                </a:lnTo>
                <a:close/>
              </a:path>
              <a:path w="335914" h="892810">
                <a:moveTo>
                  <a:pt x="79875" y="358140"/>
                </a:moveTo>
                <a:lnTo>
                  <a:pt x="82296" y="356870"/>
                </a:lnTo>
                <a:lnTo>
                  <a:pt x="79011" y="356870"/>
                </a:lnTo>
                <a:lnTo>
                  <a:pt x="79875" y="358140"/>
                </a:lnTo>
                <a:close/>
              </a:path>
              <a:path w="335914" h="892810">
                <a:moveTo>
                  <a:pt x="75380" y="363220"/>
                </a:moveTo>
                <a:lnTo>
                  <a:pt x="98029" y="363220"/>
                </a:lnTo>
                <a:lnTo>
                  <a:pt x="96127" y="360680"/>
                </a:lnTo>
                <a:lnTo>
                  <a:pt x="75380" y="360680"/>
                </a:lnTo>
                <a:lnTo>
                  <a:pt x="79011" y="356870"/>
                </a:lnTo>
                <a:lnTo>
                  <a:pt x="73314" y="356870"/>
                </a:lnTo>
                <a:lnTo>
                  <a:pt x="75380" y="363220"/>
                </a:lnTo>
                <a:close/>
              </a:path>
              <a:path w="335914" h="892810">
                <a:moveTo>
                  <a:pt x="131397" y="389890"/>
                </a:moveTo>
                <a:lnTo>
                  <a:pt x="135146" y="387604"/>
                </a:lnTo>
                <a:lnTo>
                  <a:pt x="135519" y="387316"/>
                </a:lnTo>
                <a:lnTo>
                  <a:pt x="132435" y="383540"/>
                </a:lnTo>
                <a:lnTo>
                  <a:pt x="136771" y="382154"/>
                </a:lnTo>
                <a:lnTo>
                  <a:pt x="136328" y="382154"/>
                </a:lnTo>
                <a:lnTo>
                  <a:pt x="130827" y="374578"/>
                </a:lnTo>
                <a:lnTo>
                  <a:pt x="141868" y="374578"/>
                </a:lnTo>
                <a:lnTo>
                  <a:pt x="146958" y="370840"/>
                </a:lnTo>
                <a:lnTo>
                  <a:pt x="148341" y="365760"/>
                </a:lnTo>
                <a:lnTo>
                  <a:pt x="142117" y="361950"/>
                </a:lnTo>
                <a:lnTo>
                  <a:pt x="131916" y="361950"/>
                </a:lnTo>
                <a:lnTo>
                  <a:pt x="129669" y="359410"/>
                </a:lnTo>
                <a:lnTo>
                  <a:pt x="125001" y="360680"/>
                </a:lnTo>
                <a:lnTo>
                  <a:pt x="127155" y="364331"/>
                </a:lnTo>
                <a:lnTo>
                  <a:pt x="121781" y="364331"/>
                </a:lnTo>
                <a:lnTo>
                  <a:pt x="121889" y="368300"/>
                </a:lnTo>
                <a:lnTo>
                  <a:pt x="123099" y="370840"/>
                </a:lnTo>
                <a:lnTo>
                  <a:pt x="118431" y="372110"/>
                </a:lnTo>
                <a:lnTo>
                  <a:pt x="117393" y="379730"/>
                </a:lnTo>
                <a:lnTo>
                  <a:pt x="126038" y="379730"/>
                </a:lnTo>
                <a:lnTo>
                  <a:pt x="125865" y="381000"/>
                </a:lnTo>
                <a:lnTo>
                  <a:pt x="126730" y="381000"/>
                </a:lnTo>
                <a:lnTo>
                  <a:pt x="126179" y="382154"/>
                </a:lnTo>
                <a:lnTo>
                  <a:pt x="126747" y="384239"/>
                </a:lnTo>
                <a:lnTo>
                  <a:pt x="128475" y="386587"/>
                </a:lnTo>
                <a:lnTo>
                  <a:pt x="131397" y="389890"/>
                </a:lnTo>
                <a:close/>
              </a:path>
              <a:path w="335914" h="892810">
                <a:moveTo>
                  <a:pt x="132608" y="361950"/>
                </a:moveTo>
                <a:lnTo>
                  <a:pt x="141944" y="361950"/>
                </a:lnTo>
                <a:lnTo>
                  <a:pt x="144024" y="360680"/>
                </a:lnTo>
                <a:lnTo>
                  <a:pt x="133472" y="360680"/>
                </a:lnTo>
                <a:lnTo>
                  <a:pt x="132608" y="361950"/>
                </a:lnTo>
                <a:close/>
              </a:path>
              <a:path w="335914" h="892810">
                <a:moveTo>
                  <a:pt x="79798" y="375920"/>
                </a:moveTo>
                <a:lnTo>
                  <a:pt x="84889" y="375920"/>
                </a:lnTo>
                <a:lnTo>
                  <a:pt x="82642" y="372110"/>
                </a:lnTo>
                <a:lnTo>
                  <a:pt x="84889" y="368300"/>
                </a:lnTo>
                <a:lnTo>
                  <a:pt x="83679" y="365760"/>
                </a:lnTo>
                <a:lnTo>
                  <a:pt x="83485" y="364331"/>
                </a:lnTo>
                <a:lnTo>
                  <a:pt x="99931" y="364331"/>
                </a:lnTo>
                <a:lnTo>
                  <a:pt x="101141" y="363220"/>
                </a:lnTo>
                <a:lnTo>
                  <a:pt x="101660" y="361950"/>
                </a:lnTo>
                <a:lnTo>
                  <a:pt x="102006" y="360680"/>
                </a:lnTo>
                <a:lnTo>
                  <a:pt x="97165" y="360680"/>
                </a:lnTo>
                <a:lnTo>
                  <a:pt x="98029" y="363220"/>
                </a:lnTo>
                <a:lnTo>
                  <a:pt x="75380" y="363220"/>
                </a:lnTo>
                <a:lnTo>
                  <a:pt x="78687" y="373380"/>
                </a:lnTo>
                <a:lnTo>
                  <a:pt x="79798" y="375920"/>
                </a:lnTo>
                <a:close/>
              </a:path>
              <a:path w="335914" h="892810">
                <a:moveTo>
                  <a:pt x="121781" y="364331"/>
                </a:moveTo>
                <a:lnTo>
                  <a:pt x="126902" y="364331"/>
                </a:lnTo>
                <a:lnTo>
                  <a:pt x="121716" y="361950"/>
                </a:lnTo>
                <a:lnTo>
                  <a:pt x="121781" y="364331"/>
                </a:lnTo>
                <a:close/>
              </a:path>
              <a:path w="335914" h="892810">
                <a:moveTo>
                  <a:pt x="108576" y="373380"/>
                </a:moveTo>
                <a:lnTo>
                  <a:pt x="110996" y="372110"/>
                </a:lnTo>
                <a:lnTo>
                  <a:pt x="113935" y="368300"/>
                </a:lnTo>
                <a:lnTo>
                  <a:pt x="113935" y="365760"/>
                </a:lnTo>
                <a:lnTo>
                  <a:pt x="114454" y="361950"/>
                </a:lnTo>
                <a:lnTo>
                  <a:pt x="102351" y="361950"/>
                </a:lnTo>
                <a:lnTo>
                  <a:pt x="103043" y="363220"/>
                </a:lnTo>
                <a:lnTo>
                  <a:pt x="104404" y="364331"/>
                </a:lnTo>
                <a:lnTo>
                  <a:pt x="104599" y="365760"/>
                </a:lnTo>
                <a:lnTo>
                  <a:pt x="104945" y="365760"/>
                </a:lnTo>
                <a:lnTo>
                  <a:pt x="102870" y="368300"/>
                </a:lnTo>
                <a:lnTo>
                  <a:pt x="93252" y="368300"/>
                </a:lnTo>
                <a:lnTo>
                  <a:pt x="93726" y="370840"/>
                </a:lnTo>
                <a:lnTo>
                  <a:pt x="107193" y="370840"/>
                </a:lnTo>
                <a:lnTo>
                  <a:pt x="108576" y="373380"/>
                </a:lnTo>
                <a:close/>
              </a:path>
              <a:path w="335914" h="892810">
                <a:moveTo>
                  <a:pt x="93252" y="368300"/>
                </a:moveTo>
                <a:lnTo>
                  <a:pt x="99067" y="368300"/>
                </a:lnTo>
                <a:lnTo>
                  <a:pt x="99787" y="364331"/>
                </a:lnTo>
                <a:lnTo>
                  <a:pt x="85213" y="364331"/>
                </a:lnTo>
                <a:lnTo>
                  <a:pt x="85581" y="367030"/>
                </a:lnTo>
                <a:lnTo>
                  <a:pt x="93015" y="367030"/>
                </a:lnTo>
                <a:lnTo>
                  <a:pt x="93252" y="368300"/>
                </a:lnTo>
                <a:close/>
              </a:path>
              <a:path w="335914" h="892810">
                <a:moveTo>
                  <a:pt x="85927" y="369570"/>
                </a:moveTo>
                <a:lnTo>
                  <a:pt x="89384" y="368300"/>
                </a:lnTo>
                <a:lnTo>
                  <a:pt x="93015" y="367030"/>
                </a:lnTo>
                <a:lnTo>
                  <a:pt x="85581" y="367030"/>
                </a:lnTo>
                <a:lnTo>
                  <a:pt x="85927" y="369570"/>
                </a:lnTo>
                <a:close/>
              </a:path>
              <a:path w="335914" h="892810">
                <a:moveTo>
                  <a:pt x="84889" y="375920"/>
                </a:moveTo>
                <a:lnTo>
                  <a:pt x="95090" y="375920"/>
                </a:lnTo>
                <a:lnTo>
                  <a:pt x="92626" y="374578"/>
                </a:lnTo>
                <a:lnTo>
                  <a:pt x="89557" y="369570"/>
                </a:lnTo>
                <a:lnTo>
                  <a:pt x="87853" y="374578"/>
                </a:lnTo>
                <a:lnTo>
                  <a:pt x="87993" y="374578"/>
                </a:lnTo>
                <a:lnTo>
                  <a:pt x="84889" y="375920"/>
                </a:lnTo>
                <a:close/>
              </a:path>
              <a:path w="335914" h="892810">
                <a:moveTo>
                  <a:pt x="174485" y="374578"/>
                </a:moveTo>
                <a:lnTo>
                  <a:pt x="175477" y="373973"/>
                </a:lnTo>
                <a:lnTo>
                  <a:pt x="174685" y="372110"/>
                </a:lnTo>
                <a:lnTo>
                  <a:pt x="171976" y="370840"/>
                </a:lnTo>
                <a:lnTo>
                  <a:pt x="172088" y="372110"/>
                </a:lnTo>
                <a:lnTo>
                  <a:pt x="172200" y="373380"/>
                </a:lnTo>
                <a:lnTo>
                  <a:pt x="174485" y="374578"/>
                </a:lnTo>
                <a:close/>
              </a:path>
              <a:path w="335914" h="892810">
                <a:moveTo>
                  <a:pt x="146785" y="374578"/>
                </a:moveTo>
                <a:lnTo>
                  <a:pt x="153313" y="374578"/>
                </a:lnTo>
                <a:lnTo>
                  <a:pt x="151107" y="370840"/>
                </a:lnTo>
                <a:lnTo>
                  <a:pt x="146785" y="372110"/>
                </a:lnTo>
                <a:lnTo>
                  <a:pt x="146785" y="374578"/>
                </a:lnTo>
                <a:close/>
              </a:path>
              <a:path w="335914" h="892810">
                <a:moveTo>
                  <a:pt x="109440" y="381000"/>
                </a:moveTo>
                <a:lnTo>
                  <a:pt x="108921" y="378460"/>
                </a:lnTo>
                <a:lnTo>
                  <a:pt x="108921" y="375920"/>
                </a:lnTo>
                <a:lnTo>
                  <a:pt x="108739" y="374578"/>
                </a:lnTo>
                <a:lnTo>
                  <a:pt x="108657" y="373973"/>
                </a:lnTo>
                <a:lnTo>
                  <a:pt x="108576" y="373380"/>
                </a:lnTo>
                <a:lnTo>
                  <a:pt x="106328" y="373380"/>
                </a:lnTo>
                <a:lnTo>
                  <a:pt x="107193" y="370840"/>
                </a:lnTo>
                <a:lnTo>
                  <a:pt x="93726" y="370840"/>
                </a:lnTo>
                <a:lnTo>
                  <a:pt x="93963" y="372110"/>
                </a:lnTo>
                <a:lnTo>
                  <a:pt x="97165" y="372110"/>
                </a:lnTo>
                <a:lnTo>
                  <a:pt x="97165" y="373380"/>
                </a:lnTo>
                <a:lnTo>
                  <a:pt x="96838" y="374578"/>
                </a:lnTo>
                <a:lnTo>
                  <a:pt x="94664" y="374578"/>
                </a:lnTo>
                <a:lnTo>
                  <a:pt x="95090" y="375920"/>
                </a:lnTo>
                <a:lnTo>
                  <a:pt x="79798" y="375920"/>
                </a:lnTo>
                <a:lnTo>
                  <a:pt x="80353" y="377190"/>
                </a:lnTo>
                <a:lnTo>
                  <a:pt x="106847" y="377190"/>
                </a:lnTo>
                <a:lnTo>
                  <a:pt x="109440" y="381000"/>
                </a:lnTo>
                <a:close/>
              </a:path>
              <a:path w="335914" h="892810">
                <a:moveTo>
                  <a:pt x="94664" y="374578"/>
                </a:moveTo>
                <a:lnTo>
                  <a:pt x="96736" y="374578"/>
                </a:lnTo>
                <a:lnTo>
                  <a:pt x="93880" y="372110"/>
                </a:lnTo>
                <a:lnTo>
                  <a:pt x="94664" y="374578"/>
                </a:lnTo>
                <a:close/>
              </a:path>
              <a:path w="335914" h="892810">
                <a:moveTo>
                  <a:pt x="168186" y="374578"/>
                </a:moveTo>
                <a:lnTo>
                  <a:pt x="172853" y="374578"/>
                </a:lnTo>
                <a:lnTo>
                  <a:pt x="172200" y="373380"/>
                </a:lnTo>
                <a:lnTo>
                  <a:pt x="170471" y="373380"/>
                </a:lnTo>
                <a:lnTo>
                  <a:pt x="168186" y="374578"/>
                </a:lnTo>
                <a:close/>
              </a:path>
              <a:path w="335914" h="892810">
                <a:moveTo>
                  <a:pt x="163277" y="374578"/>
                </a:moveTo>
                <a:lnTo>
                  <a:pt x="167973" y="374578"/>
                </a:lnTo>
                <a:lnTo>
                  <a:pt x="166667" y="373380"/>
                </a:lnTo>
                <a:lnTo>
                  <a:pt x="164420" y="373380"/>
                </a:lnTo>
                <a:lnTo>
                  <a:pt x="163277" y="374578"/>
                </a:lnTo>
                <a:close/>
              </a:path>
              <a:path w="335914" h="892810">
                <a:moveTo>
                  <a:pt x="173237" y="405130"/>
                </a:moveTo>
                <a:lnTo>
                  <a:pt x="174621" y="400050"/>
                </a:lnTo>
                <a:lnTo>
                  <a:pt x="174102" y="400050"/>
                </a:lnTo>
                <a:lnTo>
                  <a:pt x="174966" y="396240"/>
                </a:lnTo>
                <a:lnTo>
                  <a:pt x="172373" y="393700"/>
                </a:lnTo>
                <a:lnTo>
                  <a:pt x="169088" y="393700"/>
                </a:lnTo>
                <a:lnTo>
                  <a:pt x="172892" y="389890"/>
                </a:lnTo>
                <a:lnTo>
                  <a:pt x="175485" y="384810"/>
                </a:lnTo>
                <a:lnTo>
                  <a:pt x="174966" y="379730"/>
                </a:lnTo>
                <a:lnTo>
                  <a:pt x="176844" y="377190"/>
                </a:lnTo>
                <a:lnTo>
                  <a:pt x="175477" y="373973"/>
                </a:lnTo>
                <a:lnTo>
                  <a:pt x="174717" y="374578"/>
                </a:lnTo>
                <a:lnTo>
                  <a:pt x="146785" y="374578"/>
                </a:lnTo>
                <a:lnTo>
                  <a:pt x="146785" y="377190"/>
                </a:lnTo>
                <a:lnTo>
                  <a:pt x="134394" y="377190"/>
                </a:lnTo>
                <a:lnTo>
                  <a:pt x="134336" y="378460"/>
                </a:lnTo>
                <a:lnTo>
                  <a:pt x="135287" y="379730"/>
                </a:lnTo>
                <a:lnTo>
                  <a:pt x="151799" y="379730"/>
                </a:lnTo>
                <a:lnTo>
                  <a:pt x="152386" y="381000"/>
                </a:lnTo>
                <a:lnTo>
                  <a:pt x="161653" y="381000"/>
                </a:lnTo>
                <a:lnTo>
                  <a:pt x="163209" y="383540"/>
                </a:lnTo>
                <a:lnTo>
                  <a:pt x="153784" y="387316"/>
                </a:lnTo>
                <a:lnTo>
                  <a:pt x="153630" y="387316"/>
                </a:lnTo>
                <a:lnTo>
                  <a:pt x="159060" y="389890"/>
                </a:lnTo>
                <a:lnTo>
                  <a:pt x="158368" y="389890"/>
                </a:lnTo>
                <a:lnTo>
                  <a:pt x="158196" y="391160"/>
                </a:lnTo>
                <a:lnTo>
                  <a:pt x="158127" y="391665"/>
                </a:lnTo>
                <a:lnTo>
                  <a:pt x="158023" y="392430"/>
                </a:lnTo>
                <a:lnTo>
                  <a:pt x="154911" y="394970"/>
                </a:lnTo>
                <a:lnTo>
                  <a:pt x="158887" y="396240"/>
                </a:lnTo>
                <a:lnTo>
                  <a:pt x="160616" y="396240"/>
                </a:lnTo>
                <a:lnTo>
                  <a:pt x="160616" y="398780"/>
                </a:lnTo>
                <a:lnTo>
                  <a:pt x="159406" y="400050"/>
                </a:lnTo>
                <a:lnTo>
                  <a:pt x="156640" y="402590"/>
                </a:lnTo>
                <a:lnTo>
                  <a:pt x="168569" y="402590"/>
                </a:lnTo>
                <a:lnTo>
                  <a:pt x="173237" y="405130"/>
                </a:lnTo>
                <a:close/>
              </a:path>
              <a:path w="335914" h="892810">
                <a:moveTo>
                  <a:pt x="174589" y="374578"/>
                </a:moveTo>
                <a:lnTo>
                  <a:pt x="174717" y="374578"/>
                </a:lnTo>
                <a:lnTo>
                  <a:pt x="175541" y="373973"/>
                </a:lnTo>
                <a:lnTo>
                  <a:pt x="174589" y="374578"/>
                </a:lnTo>
                <a:close/>
              </a:path>
              <a:path w="335914" h="892810">
                <a:moveTo>
                  <a:pt x="134394" y="377190"/>
                </a:moveTo>
                <a:lnTo>
                  <a:pt x="146785" y="377190"/>
                </a:lnTo>
                <a:lnTo>
                  <a:pt x="145748" y="375920"/>
                </a:lnTo>
                <a:lnTo>
                  <a:pt x="143327" y="375920"/>
                </a:lnTo>
                <a:lnTo>
                  <a:pt x="142962" y="374578"/>
                </a:lnTo>
                <a:lnTo>
                  <a:pt x="134513" y="374578"/>
                </a:lnTo>
                <a:lnTo>
                  <a:pt x="134394" y="377190"/>
                </a:lnTo>
                <a:close/>
              </a:path>
              <a:path w="335914" h="892810">
                <a:moveTo>
                  <a:pt x="101141" y="386080"/>
                </a:moveTo>
                <a:lnTo>
                  <a:pt x="116183" y="386080"/>
                </a:lnTo>
                <a:lnTo>
                  <a:pt x="117048" y="384810"/>
                </a:lnTo>
                <a:lnTo>
                  <a:pt x="117951" y="382154"/>
                </a:lnTo>
                <a:lnTo>
                  <a:pt x="117063" y="382154"/>
                </a:lnTo>
                <a:lnTo>
                  <a:pt x="117122" y="381544"/>
                </a:lnTo>
                <a:lnTo>
                  <a:pt x="116529" y="381000"/>
                </a:lnTo>
                <a:lnTo>
                  <a:pt x="117393" y="377190"/>
                </a:lnTo>
                <a:lnTo>
                  <a:pt x="108921" y="377190"/>
                </a:lnTo>
                <a:lnTo>
                  <a:pt x="108921" y="378460"/>
                </a:lnTo>
                <a:lnTo>
                  <a:pt x="109440" y="381000"/>
                </a:lnTo>
                <a:lnTo>
                  <a:pt x="82020" y="381000"/>
                </a:lnTo>
                <a:lnTo>
                  <a:pt x="83686" y="384810"/>
                </a:lnTo>
                <a:lnTo>
                  <a:pt x="100277" y="384810"/>
                </a:lnTo>
                <a:lnTo>
                  <a:pt x="101141" y="386080"/>
                </a:lnTo>
                <a:close/>
              </a:path>
              <a:path w="335914" h="892810">
                <a:moveTo>
                  <a:pt x="82020" y="381000"/>
                </a:moveTo>
                <a:lnTo>
                  <a:pt x="109440" y="381000"/>
                </a:lnTo>
                <a:lnTo>
                  <a:pt x="106847" y="377190"/>
                </a:lnTo>
                <a:lnTo>
                  <a:pt x="80353" y="377190"/>
                </a:lnTo>
                <a:lnTo>
                  <a:pt x="82020" y="381000"/>
                </a:lnTo>
                <a:close/>
              </a:path>
              <a:path w="335914" h="892810">
                <a:moveTo>
                  <a:pt x="148514" y="388620"/>
                </a:moveTo>
                <a:lnTo>
                  <a:pt x="153355" y="386080"/>
                </a:lnTo>
                <a:lnTo>
                  <a:pt x="148367" y="382154"/>
                </a:lnTo>
                <a:lnTo>
                  <a:pt x="148545" y="382154"/>
                </a:lnTo>
                <a:lnTo>
                  <a:pt x="148711" y="381544"/>
                </a:lnTo>
                <a:lnTo>
                  <a:pt x="148784" y="381276"/>
                </a:lnTo>
                <a:lnTo>
                  <a:pt x="148859" y="381000"/>
                </a:lnTo>
                <a:lnTo>
                  <a:pt x="150415" y="381000"/>
                </a:lnTo>
                <a:lnTo>
                  <a:pt x="151799" y="379730"/>
                </a:lnTo>
                <a:lnTo>
                  <a:pt x="139350" y="379730"/>
                </a:lnTo>
                <a:lnTo>
                  <a:pt x="138525" y="382154"/>
                </a:lnTo>
                <a:lnTo>
                  <a:pt x="137276" y="384810"/>
                </a:lnTo>
                <a:lnTo>
                  <a:pt x="143327" y="384810"/>
                </a:lnTo>
                <a:lnTo>
                  <a:pt x="142644" y="387316"/>
                </a:lnTo>
                <a:lnTo>
                  <a:pt x="145852" y="387316"/>
                </a:lnTo>
                <a:lnTo>
                  <a:pt x="148514" y="388620"/>
                </a:lnTo>
                <a:close/>
              </a:path>
              <a:path w="335914" h="892810">
                <a:moveTo>
                  <a:pt x="136238" y="381000"/>
                </a:moveTo>
                <a:lnTo>
                  <a:pt x="139350" y="379730"/>
                </a:lnTo>
                <a:lnTo>
                  <a:pt x="135287" y="379730"/>
                </a:lnTo>
                <a:lnTo>
                  <a:pt x="136238" y="381000"/>
                </a:lnTo>
                <a:close/>
              </a:path>
              <a:path w="335914" h="892810">
                <a:moveTo>
                  <a:pt x="117787" y="382154"/>
                </a:moveTo>
                <a:lnTo>
                  <a:pt x="123428" y="382154"/>
                </a:lnTo>
                <a:lnTo>
                  <a:pt x="125173" y="381544"/>
                </a:lnTo>
                <a:lnTo>
                  <a:pt x="126038" y="379730"/>
                </a:lnTo>
                <a:lnTo>
                  <a:pt x="117393" y="379730"/>
                </a:lnTo>
                <a:lnTo>
                  <a:pt x="117221" y="381000"/>
                </a:lnTo>
                <a:lnTo>
                  <a:pt x="124482" y="381000"/>
                </a:lnTo>
                <a:lnTo>
                  <a:pt x="124557" y="381276"/>
                </a:lnTo>
                <a:lnTo>
                  <a:pt x="124871" y="381544"/>
                </a:lnTo>
                <a:lnTo>
                  <a:pt x="124630" y="381544"/>
                </a:lnTo>
                <a:lnTo>
                  <a:pt x="124796" y="382154"/>
                </a:lnTo>
                <a:lnTo>
                  <a:pt x="117122" y="381544"/>
                </a:lnTo>
                <a:lnTo>
                  <a:pt x="117787" y="382154"/>
                </a:lnTo>
                <a:close/>
              </a:path>
              <a:path w="335914" h="892810">
                <a:moveTo>
                  <a:pt x="154738" y="386080"/>
                </a:moveTo>
                <a:lnTo>
                  <a:pt x="157331" y="383540"/>
                </a:lnTo>
                <a:lnTo>
                  <a:pt x="161653" y="381000"/>
                </a:lnTo>
                <a:lnTo>
                  <a:pt x="152386" y="381000"/>
                </a:lnTo>
                <a:lnTo>
                  <a:pt x="154738" y="386080"/>
                </a:lnTo>
                <a:close/>
              </a:path>
              <a:path w="335914" h="892810">
                <a:moveTo>
                  <a:pt x="125940" y="381276"/>
                </a:moveTo>
                <a:lnTo>
                  <a:pt x="126730" y="381000"/>
                </a:lnTo>
                <a:lnTo>
                  <a:pt x="125865" y="381000"/>
                </a:lnTo>
                <a:lnTo>
                  <a:pt x="125940" y="381276"/>
                </a:lnTo>
                <a:close/>
              </a:path>
              <a:path w="335914" h="892810">
                <a:moveTo>
                  <a:pt x="117146" y="381544"/>
                </a:moveTo>
                <a:lnTo>
                  <a:pt x="124630" y="381544"/>
                </a:lnTo>
                <a:lnTo>
                  <a:pt x="124679" y="381276"/>
                </a:lnTo>
                <a:lnTo>
                  <a:pt x="124482" y="381000"/>
                </a:lnTo>
                <a:lnTo>
                  <a:pt x="117221" y="381000"/>
                </a:lnTo>
                <a:lnTo>
                  <a:pt x="117146" y="381544"/>
                </a:lnTo>
                <a:close/>
              </a:path>
              <a:path w="335914" h="892810">
                <a:moveTo>
                  <a:pt x="125830" y="382887"/>
                </a:moveTo>
                <a:lnTo>
                  <a:pt x="126179" y="382154"/>
                </a:lnTo>
                <a:lnTo>
                  <a:pt x="126013" y="381544"/>
                </a:lnTo>
                <a:lnTo>
                  <a:pt x="125940" y="381276"/>
                </a:lnTo>
                <a:lnTo>
                  <a:pt x="125173" y="381544"/>
                </a:lnTo>
                <a:lnTo>
                  <a:pt x="124855" y="381544"/>
                </a:lnTo>
                <a:lnTo>
                  <a:pt x="125830" y="382887"/>
                </a:lnTo>
                <a:close/>
              </a:path>
              <a:path w="335914" h="892810">
                <a:moveTo>
                  <a:pt x="124630" y="381544"/>
                </a:moveTo>
                <a:lnTo>
                  <a:pt x="124871" y="381544"/>
                </a:lnTo>
                <a:lnTo>
                  <a:pt x="124679" y="381276"/>
                </a:lnTo>
                <a:lnTo>
                  <a:pt x="124630" y="381544"/>
                </a:lnTo>
                <a:close/>
              </a:path>
              <a:path w="335914" h="892810">
                <a:moveTo>
                  <a:pt x="117063" y="382154"/>
                </a:moveTo>
                <a:lnTo>
                  <a:pt x="117787" y="382154"/>
                </a:lnTo>
                <a:lnTo>
                  <a:pt x="117122" y="381544"/>
                </a:lnTo>
                <a:lnTo>
                  <a:pt x="117063" y="382154"/>
                </a:lnTo>
                <a:close/>
              </a:path>
              <a:path w="335914" h="892810">
                <a:moveTo>
                  <a:pt x="116562" y="407457"/>
                </a:moveTo>
                <a:lnTo>
                  <a:pt x="123617" y="406400"/>
                </a:lnTo>
                <a:lnTo>
                  <a:pt x="133126" y="406400"/>
                </a:lnTo>
                <a:lnTo>
                  <a:pt x="128458" y="398780"/>
                </a:lnTo>
                <a:lnTo>
                  <a:pt x="132780" y="393700"/>
                </a:lnTo>
                <a:lnTo>
                  <a:pt x="126971" y="387604"/>
                </a:lnTo>
                <a:lnTo>
                  <a:pt x="126766" y="387316"/>
                </a:lnTo>
                <a:lnTo>
                  <a:pt x="127558" y="386587"/>
                </a:lnTo>
                <a:lnTo>
                  <a:pt x="128026" y="386080"/>
                </a:lnTo>
                <a:lnTo>
                  <a:pt x="126902" y="384810"/>
                </a:lnTo>
                <a:lnTo>
                  <a:pt x="126747" y="384239"/>
                </a:lnTo>
                <a:lnTo>
                  <a:pt x="125830" y="382887"/>
                </a:lnTo>
                <a:lnTo>
                  <a:pt x="124309" y="386080"/>
                </a:lnTo>
                <a:lnTo>
                  <a:pt x="125656" y="387316"/>
                </a:lnTo>
                <a:lnTo>
                  <a:pt x="125499" y="387604"/>
                </a:lnTo>
                <a:lnTo>
                  <a:pt x="120851" y="393700"/>
                </a:lnTo>
                <a:lnTo>
                  <a:pt x="111169" y="393700"/>
                </a:lnTo>
                <a:lnTo>
                  <a:pt x="109671" y="396240"/>
                </a:lnTo>
                <a:lnTo>
                  <a:pt x="109613" y="397510"/>
                </a:lnTo>
                <a:lnTo>
                  <a:pt x="121888" y="397510"/>
                </a:lnTo>
                <a:lnTo>
                  <a:pt x="125865" y="401320"/>
                </a:lnTo>
                <a:lnTo>
                  <a:pt x="119468" y="401320"/>
                </a:lnTo>
                <a:lnTo>
                  <a:pt x="117946" y="402335"/>
                </a:lnTo>
                <a:lnTo>
                  <a:pt x="117912" y="402590"/>
                </a:lnTo>
                <a:lnTo>
                  <a:pt x="117566" y="402590"/>
                </a:lnTo>
                <a:lnTo>
                  <a:pt x="116355" y="405130"/>
                </a:lnTo>
                <a:lnTo>
                  <a:pt x="116442" y="406400"/>
                </a:lnTo>
                <a:lnTo>
                  <a:pt x="116562" y="407457"/>
                </a:lnTo>
                <a:close/>
              </a:path>
              <a:path w="335914" h="892810">
                <a:moveTo>
                  <a:pt x="128026" y="386080"/>
                </a:moveTo>
                <a:lnTo>
                  <a:pt x="127167" y="384810"/>
                </a:lnTo>
                <a:lnTo>
                  <a:pt x="126747" y="384239"/>
                </a:lnTo>
                <a:lnTo>
                  <a:pt x="126902" y="384810"/>
                </a:lnTo>
                <a:lnTo>
                  <a:pt x="128026" y="386080"/>
                </a:lnTo>
                <a:close/>
              </a:path>
              <a:path w="335914" h="892810">
                <a:moveTo>
                  <a:pt x="111169" y="393700"/>
                </a:moveTo>
                <a:lnTo>
                  <a:pt x="120851" y="393700"/>
                </a:lnTo>
                <a:lnTo>
                  <a:pt x="122407" y="384810"/>
                </a:lnTo>
                <a:lnTo>
                  <a:pt x="116183" y="386080"/>
                </a:lnTo>
                <a:lnTo>
                  <a:pt x="101141" y="386080"/>
                </a:lnTo>
                <a:lnTo>
                  <a:pt x="101228" y="386587"/>
                </a:lnTo>
                <a:lnTo>
                  <a:pt x="101352" y="387316"/>
                </a:lnTo>
                <a:lnTo>
                  <a:pt x="102512" y="387316"/>
                </a:lnTo>
                <a:lnTo>
                  <a:pt x="104140" y="391665"/>
                </a:lnTo>
                <a:lnTo>
                  <a:pt x="107365" y="392430"/>
                </a:lnTo>
                <a:lnTo>
                  <a:pt x="111169" y="393700"/>
                </a:lnTo>
                <a:close/>
              </a:path>
              <a:path w="335914" h="892810">
                <a:moveTo>
                  <a:pt x="100104" y="398780"/>
                </a:moveTo>
                <a:lnTo>
                  <a:pt x="101833" y="396240"/>
                </a:lnTo>
                <a:lnTo>
                  <a:pt x="101314" y="393700"/>
                </a:lnTo>
                <a:lnTo>
                  <a:pt x="104426" y="392430"/>
                </a:lnTo>
                <a:lnTo>
                  <a:pt x="104140" y="391665"/>
                </a:lnTo>
                <a:lnTo>
                  <a:pt x="102006" y="391160"/>
                </a:lnTo>
                <a:lnTo>
                  <a:pt x="101400" y="387604"/>
                </a:lnTo>
                <a:lnTo>
                  <a:pt x="101352" y="387316"/>
                </a:lnTo>
                <a:lnTo>
                  <a:pt x="99385" y="387316"/>
                </a:lnTo>
                <a:lnTo>
                  <a:pt x="98375" y="386080"/>
                </a:lnTo>
                <a:lnTo>
                  <a:pt x="100277" y="384810"/>
                </a:lnTo>
                <a:lnTo>
                  <a:pt x="83686" y="384810"/>
                </a:lnTo>
                <a:lnTo>
                  <a:pt x="85908" y="389890"/>
                </a:lnTo>
                <a:lnTo>
                  <a:pt x="88424" y="397510"/>
                </a:lnTo>
                <a:lnTo>
                  <a:pt x="98548" y="397510"/>
                </a:lnTo>
                <a:lnTo>
                  <a:pt x="100104" y="398780"/>
                </a:lnTo>
                <a:close/>
              </a:path>
              <a:path w="335914" h="892810">
                <a:moveTo>
                  <a:pt x="148608" y="417698"/>
                </a:moveTo>
                <a:lnTo>
                  <a:pt x="148830" y="417698"/>
                </a:lnTo>
                <a:lnTo>
                  <a:pt x="147130" y="410210"/>
                </a:lnTo>
                <a:lnTo>
                  <a:pt x="144883" y="407670"/>
                </a:lnTo>
                <a:lnTo>
                  <a:pt x="146785" y="407670"/>
                </a:lnTo>
                <a:lnTo>
                  <a:pt x="147995" y="405130"/>
                </a:lnTo>
                <a:lnTo>
                  <a:pt x="149032" y="403860"/>
                </a:lnTo>
                <a:lnTo>
                  <a:pt x="145574" y="400050"/>
                </a:lnTo>
                <a:lnTo>
                  <a:pt x="146785" y="394970"/>
                </a:lnTo>
                <a:lnTo>
                  <a:pt x="144883" y="389890"/>
                </a:lnTo>
                <a:lnTo>
                  <a:pt x="141944" y="389890"/>
                </a:lnTo>
                <a:lnTo>
                  <a:pt x="138313" y="386080"/>
                </a:lnTo>
                <a:lnTo>
                  <a:pt x="135028" y="386080"/>
                </a:lnTo>
                <a:lnTo>
                  <a:pt x="136238" y="388620"/>
                </a:lnTo>
                <a:lnTo>
                  <a:pt x="140042" y="391160"/>
                </a:lnTo>
                <a:lnTo>
                  <a:pt x="137325" y="397510"/>
                </a:lnTo>
                <a:lnTo>
                  <a:pt x="144191" y="397510"/>
                </a:lnTo>
                <a:lnTo>
                  <a:pt x="142981" y="400050"/>
                </a:lnTo>
                <a:lnTo>
                  <a:pt x="142116" y="401320"/>
                </a:lnTo>
                <a:lnTo>
                  <a:pt x="137275" y="401320"/>
                </a:lnTo>
                <a:lnTo>
                  <a:pt x="138659" y="403860"/>
                </a:lnTo>
                <a:lnTo>
                  <a:pt x="137967" y="403860"/>
                </a:lnTo>
                <a:lnTo>
                  <a:pt x="137448" y="405130"/>
                </a:lnTo>
                <a:lnTo>
                  <a:pt x="137103" y="406400"/>
                </a:lnTo>
                <a:lnTo>
                  <a:pt x="133299" y="406400"/>
                </a:lnTo>
                <a:lnTo>
                  <a:pt x="133299" y="408940"/>
                </a:lnTo>
                <a:lnTo>
                  <a:pt x="122925" y="408940"/>
                </a:lnTo>
                <a:lnTo>
                  <a:pt x="121369" y="412750"/>
                </a:lnTo>
                <a:lnTo>
                  <a:pt x="100450" y="412750"/>
                </a:lnTo>
                <a:lnTo>
                  <a:pt x="100450" y="414020"/>
                </a:lnTo>
                <a:lnTo>
                  <a:pt x="100623" y="415290"/>
                </a:lnTo>
                <a:lnTo>
                  <a:pt x="144364" y="415290"/>
                </a:lnTo>
                <a:lnTo>
                  <a:pt x="144391" y="415485"/>
                </a:lnTo>
                <a:lnTo>
                  <a:pt x="148608" y="417698"/>
                </a:lnTo>
                <a:close/>
              </a:path>
              <a:path w="335914" h="892810">
                <a:moveTo>
                  <a:pt x="141944" y="389890"/>
                </a:moveTo>
                <a:lnTo>
                  <a:pt x="145574" y="389890"/>
                </a:lnTo>
                <a:lnTo>
                  <a:pt x="145920" y="388620"/>
                </a:lnTo>
                <a:lnTo>
                  <a:pt x="145920" y="387316"/>
                </a:lnTo>
                <a:lnTo>
                  <a:pt x="142644" y="387316"/>
                </a:lnTo>
                <a:lnTo>
                  <a:pt x="141944" y="389890"/>
                </a:lnTo>
                <a:close/>
              </a:path>
              <a:path w="335914" h="892810">
                <a:moveTo>
                  <a:pt x="104140" y="391665"/>
                </a:moveTo>
                <a:lnTo>
                  <a:pt x="102619" y="387604"/>
                </a:lnTo>
                <a:lnTo>
                  <a:pt x="102512" y="387316"/>
                </a:lnTo>
                <a:lnTo>
                  <a:pt x="101352" y="387316"/>
                </a:lnTo>
                <a:lnTo>
                  <a:pt x="102006" y="391160"/>
                </a:lnTo>
                <a:lnTo>
                  <a:pt x="104140" y="391665"/>
                </a:lnTo>
                <a:close/>
              </a:path>
              <a:path w="335914" h="892810">
                <a:moveTo>
                  <a:pt x="90941" y="405130"/>
                </a:moveTo>
                <a:lnTo>
                  <a:pt x="94053" y="403860"/>
                </a:lnTo>
                <a:lnTo>
                  <a:pt x="110304" y="403860"/>
                </a:lnTo>
                <a:lnTo>
                  <a:pt x="106673" y="401320"/>
                </a:lnTo>
                <a:lnTo>
                  <a:pt x="110938" y="399626"/>
                </a:lnTo>
                <a:lnTo>
                  <a:pt x="108921" y="397510"/>
                </a:lnTo>
                <a:lnTo>
                  <a:pt x="109613" y="396240"/>
                </a:lnTo>
                <a:lnTo>
                  <a:pt x="109613" y="394970"/>
                </a:lnTo>
                <a:lnTo>
                  <a:pt x="107192" y="394970"/>
                </a:lnTo>
                <a:lnTo>
                  <a:pt x="107019" y="393700"/>
                </a:lnTo>
                <a:lnTo>
                  <a:pt x="105809" y="394970"/>
                </a:lnTo>
                <a:lnTo>
                  <a:pt x="104080" y="396240"/>
                </a:lnTo>
                <a:lnTo>
                  <a:pt x="103561" y="397510"/>
                </a:lnTo>
                <a:lnTo>
                  <a:pt x="104253" y="398780"/>
                </a:lnTo>
                <a:lnTo>
                  <a:pt x="100968" y="398780"/>
                </a:lnTo>
                <a:lnTo>
                  <a:pt x="100104" y="400050"/>
                </a:lnTo>
                <a:lnTo>
                  <a:pt x="98202" y="402590"/>
                </a:lnTo>
                <a:lnTo>
                  <a:pt x="90102" y="402590"/>
                </a:lnTo>
                <a:lnTo>
                  <a:pt x="90941" y="405130"/>
                </a:lnTo>
                <a:close/>
              </a:path>
              <a:path w="335914" h="892810">
                <a:moveTo>
                  <a:pt x="110938" y="399626"/>
                </a:moveTo>
                <a:lnTo>
                  <a:pt x="113070" y="398780"/>
                </a:lnTo>
                <a:lnTo>
                  <a:pt x="109613" y="397510"/>
                </a:lnTo>
                <a:lnTo>
                  <a:pt x="109613" y="396240"/>
                </a:lnTo>
                <a:lnTo>
                  <a:pt x="108921" y="397510"/>
                </a:lnTo>
                <a:lnTo>
                  <a:pt x="110938" y="399626"/>
                </a:lnTo>
                <a:close/>
              </a:path>
              <a:path w="335914" h="892810">
                <a:moveTo>
                  <a:pt x="136238" y="400050"/>
                </a:moveTo>
                <a:lnTo>
                  <a:pt x="142117" y="398780"/>
                </a:lnTo>
                <a:lnTo>
                  <a:pt x="144191" y="397510"/>
                </a:lnTo>
                <a:lnTo>
                  <a:pt x="137325" y="397510"/>
                </a:lnTo>
                <a:lnTo>
                  <a:pt x="136238" y="400050"/>
                </a:lnTo>
                <a:close/>
              </a:path>
              <a:path w="335914" h="892810">
                <a:moveTo>
                  <a:pt x="112552" y="401320"/>
                </a:moveTo>
                <a:lnTo>
                  <a:pt x="118776" y="401320"/>
                </a:lnTo>
                <a:lnTo>
                  <a:pt x="119986" y="400050"/>
                </a:lnTo>
                <a:lnTo>
                  <a:pt x="120505" y="397510"/>
                </a:lnTo>
                <a:lnTo>
                  <a:pt x="109613" y="397510"/>
                </a:lnTo>
                <a:lnTo>
                  <a:pt x="113070" y="398780"/>
                </a:lnTo>
                <a:lnTo>
                  <a:pt x="110938" y="399626"/>
                </a:lnTo>
                <a:lnTo>
                  <a:pt x="112552" y="401320"/>
                </a:lnTo>
                <a:close/>
              </a:path>
              <a:path w="335914" h="892810">
                <a:moveTo>
                  <a:pt x="100968" y="398780"/>
                </a:moveTo>
                <a:lnTo>
                  <a:pt x="104253" y="398780"/>
                </a:lnTo>
                <a:lnTo>
                  <a:pt x="102870" y="397510"/>
                </a:lnTo>
                <a:lnTo>
                  <a:pt x="100968" y="398780"/>
                </a:lnTo>
                <a:close/>
              </a:path>
              <a:path w="335914" h="892810">
                <a:moveTo>
                  <a:pt x="90102" y="402590"/>
                </a:moveTo>
                <a:lnTo>
                  <a:pt x="98202" y="402590"/>
                </a:lnTo>
                <a:lnTo>
                  <a:pt x="95436" y="397510"/>
                </a:lnTo>
                <a:lnTo>
                  <a:pt x="88424" y="397510"/>
                </a:lnTo>
                <a:lnTo>
                  <a:pt x="90018" y="402335"/>
                </a:lnTo>
                <a:lnTo>
                  <a:pt x="90102" y="402590"/>
                </a:lnTo>
                <a:close/>
              </a:path>
              <a:path w="335914" h="892810">
                <a:moveTo>
                  <a:pt x="137275" y="401320"/>
                </a:moveTo>
                <a:lnTo>
                  <a:pt x="142116" y="401320"/>
                </a:lnTo>
                <a:lnTo>
                  <a:pt x="139869" y="400050"/>
                </a:lnTo>
                <a:lnTo>
                  <a:pt x="137275" y="401320"/>
                </a:lnTo>
                <a:close/>
              </a:path>
              <a:path w="335914" h="892810">
                <a:moveTo>
                  <a:pt x="116154" y="403860"/>
                </a:moveTo>
                <a:lnTo>
                  <a:pt x="116874" y="403860"/>
                </a:lnTo>
                <a:lnTo>
                  <a:pt x="117489" y="402731"/>
                </a:lnTo>
                <a:lnTo>
                  <a:pt x="117566" y="402590"/>
                </a:lnTo>
                <a:lnTo>
                  <a:pt x="117946" y="402335"/>
                </a:lnTo>
                <a:lnTo>
                  <a:pt x="118084" y="401320"/>
                </a:lnTo>
                <a:lnTo>
                  <a:pt x="115491" y="401320"/>
                </a:lnTo>
                <a:lnTo>
                  <a:pt x="114800" y="402590"/>
                </a:lnTo>
                <a:lnTo>
                  <a:pt x="116010" y="402590"/>
                </a:lnTo>
                <a:lnTo>
                  <a:pt x="116154" y="403860"/>
                </a:lnTo>
                <a:close/>
              </a:path>
              <a:path w="335914" h="892810">
                <a:moveTo>
                  <a:pt x="117566" y="402590"/>
                </a:moveTo>
                <a:lnTo>
                  <a:pt x="117912" y="402590"/>
                </a:lnTo>
                <a:lnTo>
                  <a:pt x="117946" y="402335"/>
                </a:lnTo>
                <a:lnTo>
                  <a:pt x="117566" y="402590"/>
                </a:lnTo>
                <a:close/>
              </a:path>
              <a:path w="335914" h="892810">
                <a:moveTo>
                  <a:pt x="159752" y="408940"/>
                </a:moveTo>
                <a:lnTo>
                  <a:pt x="169088" y="408940"/>
                </a:lnTo>
                <a:lnTo>
                  <a:pt x="169434" y="407670"/>
                </a:lnTo>
                <a:lnTo>
                  <a:pt x="169434" y="406400"/>
                </a:lnTo>
                <a:lnTo>
                  <a:pt x="168224" y="405130"/>
                </a:lnTo>
                <a:lnTo>
                  <a:pt x="168550" y="402731"/>
                </a:lnTo>
                <a:lnTo>
                  <a:pt x="168569" y="402590"/>
                </a:lnTo>
                <a:lnTo>
                  <a:pt x="156640" y="402590"/>
                </a:lnTo>
                <a:lnTo>
                  <a:pt x="159752" y="408940"/>
                </a:lnTo>
                <a:close/>
              </a:path>
              <a:path w="335914" h="892810">
                <a:moveTo>
                  <a:pt x="92886" y="407670"/>
                </a:moveTo>
                <a:lnTo>
                  <a:pt x="115145" y="407670"/>
                </a:lnTo>
                <a:lnTo>
                  <a:pt x="115750" y="406400"/>
                </a:lnTo>
                <a:lnTo>
                  <a:pt x="116298" y="405130"/>
                </a:lnTo>
                <a:lnTo>
                  <a:pt x="116026" y="402731"/>
                </a:lnTo>
                <a:lnTo>
                  <a:pt x="116010" y="402590"/>
                </a:lnTo>
                <a:lnTo>
                  <a:pt x="115376" y="402731"/>
                </a:lnTo>
                <a:lnTo>
                  <a:pt x="115837" y="403860"/>
                </a:lnTo>
                <a:lnTo>
                  <a:pt x="94053" y="403860"/>
                </a:lnTo>
                <a:lnTo>
                  <a:pt x="92951" y="407457"/>
                </a:lnTo>
                <a:lnTo>
                  <a:pt x="92886" y="407670"/>
                </a:lnTo>
                <a:close/>
              </a:path>
              <a:path w="335914" h="892810">
                <a:moveTo>
                  <a:pt x="115376" y="402731"/>
                </a:moveTo>
                <a:lnTo>
                  <a:pt x="116010" y="402590"/>
                </a:lnTo>
                <a:lnTo>
                  <a:pt x="115318" y="402590"/>
                </a:lnTo>
                <a:lnTo>
                  <a:pt x="115376" y="402731"/>
                </a:lnTo>
                <a:close/>
              </a:path>
              <a:path w="335914" h="892810">
                <a:moveTo>
                  <a:pt x="110304" y="403860"/>
                </a:moveTo>
                <a:lnTo>
                  <a:pt x="115837" y="403860"/>
                </a:lnTo>
                <a:lnTo>
                  <a:pt x="115376" y="402731"/>
                </a:lnTo>
                <a:lnTo>
                  <a:pt x="110304" y="403860"/>
                </a:lnTo>
                <a:close/>
              </a:path>
              <a:path w="335914" h="892810">
                <a:moveTo>
                  <a:pt x="115145" y="407670"/>
                </a:moveTo>
                <a:lnTo>
                  <a:pt x="116562" y="407457"/>
                </a:lnTo>
                <a:lnTo>
                  <a:pt x="116298" y="405130"/>
                </a:lnTo>
                <a:lnTo>
                  <a:pt x="115750" y="406400"/>
                </a:lnTo>
                <a:lnTo>
                  <a:pt x="115246" y="407457"/>
                </a:lnTo>
                <a:lnTo>
                  <a:pt x="115145" y="407670"/>
                </a:lnTo>
                <a:close/>
              </a:path>
              <a:path w="335914" h="892810">
                <a:moveTo>
                  <a:pt x="122925" y="408940"/>
                </a:moveTo>
                <a:lnTo>
                  <a:pt x="133299" y="408940"/>
                </a:lnTo>
                <a:lnTo>
                  <a:pt x="132262" y="407670"/>
                </a:lnTo>
                <a:lnTo>
                  <a:pt x="132608" y="406400"/>
                </a:lnTo>
                <a:lnTo>
                  <a:pt x="123617" y="406400"/>
                </a:lnTo>
                <a:lnTo>
                  <a:pt x="123473" y="407457"/>
                </a:lnTo>
                <a:lnTo>
                  <a:pt x="123444" y="407670"/>
                </a:lnTo>
                <a:lnTo>
                  <a:pt x="122925" y="408940"/>
                </a:lnTo>
                <a:close/>
              </a:path>
              <a:path w="335914" h="892810">
                <a:moveTo>
                  <a:pt x="99905" y="415754"/>
                </a:moveTo>
                <a:lnTo>
                  <a:pt x="100450" y="412750"/>
                </a:lnTo>
                <a:lnTo>
                  <a:pt x="113070" y="412750"/>
                </a:lnTo>
                <a:lnTo>
                  <a:pt x="116010" y="408940"/>
                </a:lnTo>
                <a:lnTo>
                  <a:pt x="116730" y="408940"/>
                </a:lnTo>
                <a:lnTo>
                  <a:pt x="116586" y="407670"/>
                </a:lnTo>
                <a:lnTo>
                  <a:pt x="116562" y="407457"/>
                </a:lnTo>
                <a:lnTo>
                  <a:pt x="115145" y="407670"/>
                </a:lnTo>
                <a:lnTo>
                  <a:pt x="92886" y="407670"/>
                </a:lnTo>
                <a:lnTo>
                  <a:pt x="92497" y="408940"/>
                </a:lnTo>
                <a:lnTo>
                  <a:pt x="116010" y="408940"/>
                </a:lnTo>
                <a:lnTo>
                  <a:pt x="116793" y="409496"/>
                </a:lnTo>
                <a:lnTo>
                  <a:pt x="92876" y="409496"/>
                </a:lnTo>
                <a:lnTo>
                  <a:pt x="93361" y="410210"/>
                </a:lnTo>
                <a:lnTo>
                  <a:pt x="93534" y="410210"/>
                </a:lnTo>
                <a:lnTo>
                  <a:pt x="93649" y="411480"/>
                </a:lnTo>
                <a:lnTo>
                  <a:pt x="93765" y="412750"/>
                </a:lnTo>
                <a:lnTo>
                  <a:pt x="93880" y="414020"/>
                </a:lnTo>
                <a:lnTo>
                  <a:pt x="96819" y="415290"/>
                </a:lnTo>
                <a:lnTo>
                  <a:pt x="98894" y="415290"/>
                </a:lnTo>
                <a:lnTo>
                  <a:pt x="99905" y="415754"/>
                </a:lnTo>
                <a:close/>
              </a:path>
              <a:path w="335914" h="892810">
                <a:moveTo>
                  <a:pt x="159200" y="420370"/>
                </a:moveTo>
                <a:lnTo>
                  <a:pt x="176004" y="420370"/>
                </a:lnTo>
                <a:lnTo>
                  <a:pt x="175900" y="419100"/>
                </a:lnTo>
                <a:lnTo>
                  <a:pt x="175785" y="417698"/>
                </a:lnTo>
                <a:lnTo>
                  <a:pt x="175687" y="416488"/>
                </a:lnTo>
                <a:lnTo>
                  <a:pt x="175605" y="415485"/>
                </a:lnTo>
                <a:lnTo>
                  <a:pt x="175485" y="414020"/>
                </a:lnTo>
                <a:lnTo>
                  <a:pt x="175381" y="412750"/>
                </a:lnTo>
                <a:lnTo>
                  <a:pt x="175278" y="411480"/>
                </a:lnTo>
                <a:lnTo>
                  <a:pt x="175174" y="410210"/>
                </a:lnTo>
                <a:lnTo>
                  <a:pt x="175070" y="408940"/>
                </a:lnTo>
                <a:lnTo>
                  <a:pt x="174966" y="407670"/>
                </a:lnTo>
                <a:lnTo>
                  <a:pt x="169088" y="408940"/>
                </a:lnTo>
                <a:lnTo>
                  <a:pt x="159752" y="408940"/>
                </a:lnTo>
                <a:lnTo>
                  <a:pt x="161653" y="411480"/>
                </a:lnTo>
                <a:lnTo>
                  <a:pt x="158023" y="412750"/>
                </a:lnTo>
                <a:lnTo>
                  <a:pt x="157461" y="417698"/>
                </a:lnTo>
                <a:lnTo>
                  <a:pt x="158328" y="419100"/>
                </a:lnTo>
                <a:lnTo>
                  <a:pt x="158714" y="419100"/>
                </a:lnTo>
                <a:lnTo>
                  <a:pt x="158605" y="419502"/>
                </a:lnTo>
                <a:lnTo>
                  <a:pt x="159200" y="420370"/>
                </a:lnTo>
                <a:close/>
              </a:path>
              <a:path w="335914" h="892810">
                <a:moveTo>
                  <a:pt x="113070" y="412750"/>
                </a:moveTo>
                <a:lnTo>
                  <a:pt x="116874" y="410210"/>
                </a:lnTo>
                <a:lnTo>
                  <a:pt x="116793" y="409496"/>
                </a:lnTo>
                <a:lnTo>
                  <a:pt x="116010" y="408940"/>
                </a:lnTo>
                <a:lnTo>
                  <a:pt x="113070" y="412750"/>
                </a:lnTo>
                <a:close/>
              </a:path>
              <a:path w="335914" h="892810">
                <a:moveTo>
                  <a:pt x="93188" y="411480"/>
                </a:moveTo>
                <a:lnTo>
                  <a:pt x="93534" y="411480"/>
                </a:lnTo>
                <a:lnTo>
                  <a:pt x="93534" y="410210"/>
                </a:lnTo>
                <a:lnTo>
                  <a:pt x="93015" y="410210"/>
                </a:lnTo>
                <a:lnTo>
                  <a:pt x="92324" y="408940"/>
                </a:lnTo>
                <a:lnTo>
                  <a:pt x="92670" y="410210"/>
                </a:lnTo>
                <a:lnTo>
                  <a:pt x="93188" y="411480"/>
                </a:lnTo>
                <a:close/>
              </a:path>
              <a:path w="335914" h="892810">
                <a:moveTo>
                  <a:pt x="113070" y="412750"/>
                </a:moveTo>
                <a:lnTo>
                  <a:pt x="121369" y="412750"/>
                </a:lnTo>
                <a:lnTo>
                  <a:pt x="116793" y="409496"/>
                </a:lnTo>
                <a:lnTo>
                  <a:pt x="116874" y="410210"/>
                </a:lnTo>
                <a:lnTo>
                  <a:pt x="113070" y="412750"/>
                </a:lnTo>
                <a:close/>
              </a:path>
              <a:path w="335914" h="892810">
                <a:moveTo>
                  <a:pt x="144391" y="415485"/>
                </a:moveTo>
                <a:lnTo>
                  <a:pt x="144364" y="415290"/>
                </a:lnTo>
                <a:lnTo>
                  <a:pt x="144018" y="415290"/>
                </a:lnTo>
                <a:lnTo>
                  <a:pt x="144391" y="415485"/>
                </a:lnTo>
                <a:close/>
              </a:path>
              <a:path w="335914" h="892810">
                <a:moveTo>
                  <a:pt x="127594" y="425450"/>
                </a:moveTo>
                <a:lnTo>
                  <a:pt x="139005" y="425450"/>
                </a:lnTo>
                <a:lnTo>
                  <a:pt x="137103" y="420370"/>
                </a:lnTo>
                <a:lnTo>
                  <a:pt x="134164" y="419100"/>
                </a:lnTo>
                <a:lnTo>
                  <a:pt x="135201" y="419100"/>
                </a:lnTo>
                <a:lnTo>
                  <a:pt x="135756" y="417698"/>
                </a:lnTo>
                <a:lnTo>
                  <a:pt x="136085" y="416488"/>
                </a:lnTo>
                <a:lnTo>
                  <a:pt x="144527" y="416488"/>
                </a:lnTo>
                <a:lnTo>
                  <a:pt x="144499" y="416283"/>
                </a:lnTo>
                <a:lnTo>
                  <a:pt x="144391" y="415485"/>
                </a:lnTo>
                <a:lnTo>
                  <a:pt x="144018" y="415290"/>
                </a:lnTo>
                <a:lnTo>
                  <a:pt x="111861" y="415290"/>
                </a:lnTo>
                <a:lnTo>
                  <a:pt x="112898" y="421640"/>
                </a:lnTo>
                <a:lnTo>
                  <a:pt x="125865" y="421640"/>
                </a:lnTo>
                <a:lnTo>
                  <a:pt x="127940" y="422910"/>
                </a:lnTo>
                <a:lnTo>
                  <a:pt x="127421" y="424180"/>
                </a:lnTo>
                <a:lnTo>
                  <a:pt x="127594" y="425450"/>
                </a:lnTo>
                <a:close/>
              </a:path>
              <a:path w="335914" h="892810">
                <a:moveTo>
                  <a:pt x="106328" y="422910"/>
                </a:moveTo>
                <a:lnTo>
                  <a:pt x="108576" y="419100"/>
                </a:lnTo>
                <a:lnTo>
                  <a:pt x="111861" y="415290"/>
                </a:lnTo>
                <a:lnTo>
                  <a:pt x="100623" y="415290"/>
                </a:lnTo>
                <a:lnTo>
                  <a:pt x="101602" y="416488"/>
                </a:lnTo>
                <a:lnTo>
                  <a:pt x="99166" y="416488"/>
                </a:lnTo>
                <a:lnTo>
                  <a:pt x="99440" y="417698"/>
                </a:lnTo>
                <a:lnTo>
                  <a:pt x="102426" y="417698"/>
                </a:lnTo>
                <a:lnTo>
                  <a:pt x="106328" y="422910"/>
                </a:lnTo>
                <a:close/>
              </a:path>
              <a:path w="335914" h="892810">
                <a:moveTo>
                  <a:pt x="99594" y="416488"/>
                </a:moveTo>
                <a:lnTo>
                  <a:pt x="99771" y="416488"/>
                </a:lnTo>
                <a:lnTo>
                  <a:pt x="99808" y="416283"/>
                </a:lnTo>
                <a:lnTo>
                  <a:pt x="99905" y="415754"/>
                </a:lnTo>
                <a:lnTo>
                  <a:pt x="98894" y="415290"/>
                </a:lnTo>
                <a:lnTo>
                  <a:pt x="98999" y="415754"/>
                </a:lnTo>
                <a:lnTo>
                  <a:pt x="99119" y="416283"/>
                </a:lnTo>
                <a:lnTo>
                  <a:pt x="99594" y="416488"/>
                </a:lnTo>
                <a:close/>
              </a:path>
              <a:path w="335914" h="892810">
                <a:moveTo>
                  <a:pt x="99119" y="416283"/>
                </a:moveTo>
                <a:lnTo>
                  <a:pt x="98999" y="415754"/>
                </a:lnTo>
                <a:lnTo>
                  <a:pt x="98894" y="415290"/>
                </a:lnTo>
                <a:lnTo>
                  <a:pt x="96819" y="415290"/>
                </a:lnTo>
                <a:lnTo>
                  <a:pt x="99119" y="416283"/>
                </a:lnTo>
                <a:close/>
              </a:path>
              <a:path w="335914" h="892810">
                <a:moveTo>
                  <a:pt x="99771" y="416488"/>
                </a:moveTo>
                <a:lnTo>
                  <a:pt x="101505" y="416488"/>
                </a:lnTo>
                <a:lnTo>
                  <a:pt x="99905" y="415754"/>
                </a:lnTo>
                <a:lnTo>
                  <a:pt x="99808" y="416283"/>
                </a:lnTo>
                <a:lnTo>
                  <a:pt x="99771" y="416488"/>
                </a:lnTo>
                <a:close/>
              </a:path>
              <a:path w="335914" h="892810">
                <a:moveTo>
                  <a:pt x="99166" y="416488"/>
                </a:moveTo>
                <a:lnTo>
                  <a:pt x="99594" y="416488"/>
                </a:lnTo>
                <a:lnTo>
                  <a:pt x="99119" y="416283"/>
                </a:lnTo>
                <a:lnTo>
                  <a:pt x="99166" y="416488"/>
                </a:lnTo>
                <a:close/>
              </a:path>
              <a:path w="335914" h="892810">
                <a:moveTo>
                  <a:pt x="151996" y="420370"/>
                </a:moveTo>
                <a:lnTo>
                  <a:pt x="157158" y="420370"/>
                </a:lnTo>
                <a:lnTo>
                  <a:pt x="157461" y="417698"/>
                </a:lnTo>
                <a:lnTo>
                  <a:pt x="157230" y="417698"/>
                </a:lnTo>
                <a:lnTo>
                  <a:pt x="155053" y="416488"/>
                </a:lnTo>
                <a:lnTo>
                  <a:pt x="155240" y="416488"/>
                </a:lnTo>
                <a:lnTo>
                  <a:pt x="151996" y="420370"/>
                </a:lnTo>
                <a:close/>
              </a:path>
              <a:path w="335914" h="892810">
                <a:moveTo>
                  <a:pt x="137621" y="419100"/>
                </a:moveTo>
                <a:lnTo>
                  <a:pt x="139530" y="417698"/>
                </a:lnTo>
                <a:lnTo>
                  <a:pt x="147517" y="417698"/>
                </a:lnTo>
                <a:lnTo>
                  <a:pt x="146303" y="416488"/>
                </a:lnTo>
                <a:lnTo>
                  <a:pt x="136022" y="416488"/>
                </a:lnTo>
                <a:lnTo>
                  <a:pt x="137621" y="419100"/>
                </a:lnTo>
                <a:close/>
              </a:path>
              <a:path w="335914" h="892810">
                <a:moveTo>
                  <a:pt x="140343" y="430419"/>
                </a:moveTo>
                <a:lnTo>
                  <a:pt x="153790" y="430419"/>
                </a:lnTo>
                <a:lnTo>
                  <a:pt x="154738" y="429260"/>
                </a:lnTo>
                <a:lnTo>
                  <a:pt x="156812" y="425450"/>
                </a:lnTo>
                <a:lnTo>
                  <a:pt x="154738" y="424180"/>
                </a:lnTo>
                <a:lnTo>
                  <a:pt x="158399" y="419502"/>
                </a:lnTo>
                <a:lnTo>
                  <a:pt x="158508" y="419362"/>
                </a:lnTo>
                <a:lnTo>
                  <a:pt x="157365" y="417698"/>
                </a:lnTo>
                <a:lnTo>
                  <a:pt x="157257" y="419502"/>
                </a:lnTo>
                <a:lnTo>
                  <a:pt x="157158" y="420370"/>
                </a:lnTo>
                <a:lnTo>
                  <a:pt x="151996" y="420370"/>
                </a:lnTo>
                <a:lnTo>
                  <a:pt x="150934" y="421640"/>
                </a:lnTo>
                <a:lnTo>
                  <a:pt x="140906" y="421640"/>
                </a:lnTo>
                <a:lnTo>
                  <a:pt x="144191" y="425450"/>
                </a:lnTo>
                <a:lnTo>
                  <a:pt x="139869" y="429260"/>
                </a:lnTo>
                <a:lnTo>
                  <a:pt x="140343" y="430419"/>
                </a:lnTo>
                <a:close/>
              </a:path>
              <a:path w="335914" h="892810">
                <a:moveTo>
                  <a:pt x="140906" y="421640"/>
                </a:moveTo>
                <a:lnTo>
                  <a:pt x="148341" y="421640"/>
                </a:lnTo>
                <a:lnTo>
                  <a:pt x="147322" y="419502"/>
                </a:lnTo>
                <a:lnTo>
                  <a:pt x="147256" y="419362"/>
                </a:lnTo>
                <a:lnTo>
                  <a:pt x="147130" y="419100"/>
                </a:lnTo>
                <a:lnTo>
                  <a:pt x="147703" y="417698"/>
                </a:lnTo>
                <a:lnTo>
                  <a:pt x="140751" y="417698"/>
                </a:lnTo>
                <a:lnTo>
                  <a:pt x="140725" y="419502"/>
                </a:lnTo>
                <a:lnTo>
                  <a:pt x="141079" y="420370"/>
                </a:lnTo>
                <a:lnTo>
                  <a:pt x="140906" y="421640"/>
                </a:lnTo>
                <a:close/>
              </a:path>
              <a:path w="335914" h="892810">
                <a:moveTo>
                  <a:pt x="99931" y="421640"/>
                </a:moveTo>
                <a:lnTo>
                  <a:pt x="103735" y="421640"/>
                </a:lnTo>
                <a:lnTo>
                  <a:pt x="102862" y="419502"/>
                </a:lnTo>
                <a:lnTo>
                  <a:pt x="102805" y="419362"/>
                </a:lnTo>
                <a:lnTo>
                  <a:pt x="102697" y="419100"/>
                </a:lnTo>
                <a:lnTo>
                  <a:pt x="102506" y="417698"/>
                </a:lnTo>
                <a:lnTo>
                  <a:pt x="99440" y="417698"/>
                </a:lnTo>
                <a:lnTo>
                  <a:pt x="99758" y="419100"/>
                </a:lnTo>
                <a:lnTo>
                  <a:pt x="99845" y="420370"/>
                </a:lnTo>
                <a:lnTo>
                  <a:pt x="99931" y="421640"/>
                </a:lnTo>
                <a:close/>
              </a:path>
              <a:path w="335914" h="892810">
                <a:moveTo>
                  <a:pt x="158508" y="419362"/>
                </a:moveTo>
                <a:lnTo>
                  <a:pt x="158714" y="419100"/>
                </a:lnTo>
                <a:lnTo>
                  <a:pt x="158328" y="419100"/>
                </a:lnTo>
                <a:lnTo>
                  <a:pt x="158508" y="419362"/>
                </a:lnTo>
                <a:close/>
              </a:path>
              <a:path w="335914" h="892810">
                <a:moveTo>
                  <a:pt x="157720" y="420370"/>
                </a:moveTo>
                <a:lnTo>
                  <a:pt x="158368" y="420370"/>
                </a:lnTo>
                <a:lnTo>
                  <a:pt x="158605" y="419502"/>
                </a:lnTo>
                <a:lnTo>
                  <a:pt x="158508" y="419362"/>
                </a:lnTo>
                <a:lnTo>
                  <a:pt x="157720" y="420370"/>
                </a:lnTo>
                <a:close/>
              </a:path>
              <a:path w="335914" h="892810">
                <a:moveTo>
                  <a:pt x="156985" y="425450"/>
                </a:moveTo>
                <a:lnTo>
                  <a:pt x="169607" y="425450"/>
                </a:lnTo>
                <a:lnTo>
                  <a:pt x="168915" y="424180"/>
                </a:lnTo>
                <a:lnTo>
                  <a:pt x="167705" y="421640"/>
                </a:lnTo>
                <a:lnTo>
                  <a:pt x="169261" y="420370"/>
                </a:lnTo>
                <a:lnTo>
                  <a:pt x="159200" y="420370"/>
                </a:lnTo>
                <a:lnTo>
                  <a:pt x="158605" y="419502"/>
                </a:lnTo>
                <a:lnTo>
                  <a:pt x="156985" y="425450"/>
                </a:lnTo>
                <a:close/>
              </a:path>
              <a:path w="335914" h="892810">
                <a:moveTo>
                  <a:pt x="97367" y="422910"/>
                </a:moveTo>
                <a:lnTo>
                  <a:pt x="100450" y="422910"/>
                </a:lnTo>
                <a:lnTo>
                  <a:pt x="99931" y="421640"/>
                </a:lnTo>
                <a:lnTo>
                  <a:pt x="98894" y="420370"/>
                </a:lnTo>
                <a:lnTo>
                  <a:pt x="96473" y="420370"/>
                </a:lnTo>
                <a:lnTo>
                  <a:pt x="97367" y="422910"/>
                </a:lnTo>
                <a:close/>
              </a:path>
              <a:path w="335914" h="892810">
                <a:moveTo>
                  <a:pt x="121197" y="434340"/>
                </a:moveTo>
                <a:lnTo>
                  <a:pt x="141944" y="434340"/>
                </a:lnTo>
                <a:lnTo>
                  <a:pt x="141252" y="433070"/>
                </a:lnTo>
                <a:lnTo>
                  <a:pt x="139005" y="433070"/>
                </a:lnTo>
                <a:lnTo>
                  <a:pt x="140042" y="425450"/>
                </a:lnTo>
                <a:lnTo>
                  <a:pt x="140733" y="421640"/>
                </a:lnTo>
                <a:lnTo>
                  <a:pt x="139005" y="425450"/>
                </a:lnTo>
                <a:lnTo>
                  <a:pt x="127594" y="425450"/>
                </a:lnTo>
                <a:lnTo>
                  <a:pt x="127767" y="426720"/>
                </a:lnTo>
                <a:lnTo>
                  <a:pt x="123963" y="426720"/>
                </a:lnTo>
                <a:lnTo>
                  <a:pt x="124655" y="429260"/>
                </a:lnTo>
                <a:lnTo>
                  <a:pt x="133126" y="429260"/>
                </a:lnTo>
                <a:lnTo>
                  <a:pt x="133126" y="430419"/>
                </a:lnTo>
                <a:lnTo>
                  <a:pt x="117994" y="430419"/>
                </a:lnTo>
                <a:lnTo>
                  <a:pt x="121197" y="434340"/>
                </a:lnTo>
                <a:close/>
              </a:path>
              <a:path w="335914" h="892810">
                <a:moveTo>
                  <a:pt x="123963" y="426720"/>
                </a:moveTo>
                <a:lnTo>
                  <a:pt x="124655" y="426720"/>
                </a:lnTo>
                <a:lnTo>
                  <a:pt x="125865" y="421640"/>
                </a:lnTo>
                <a:lnTo>
                  <a:pt x="112898" y="421640"/>
                </a:lnTo>
                <a:lnTo>
                  <a:pt x="104426" y="424180"/>
                </a:lnTo>
                <a:lnTo>
                  <a:pt x="105809" y="425450"/>
                </a:lnTo>
                <a:lnTo>
                  <a:pt x="123617" y="425450"/>
                </a:lnTo>
                <a:lnTo>
                  <a:pt x="123963" y="426720"/>
                </a:lnTo>
                <a:close/>
              </a:path>
              <a:path w="335914" h="892810">
                <a:moveTo>
                  <a:pt x="105636" y="445770"/>
                </a:moveTo>
                <a:lnTo>
                  <a:pt x="105464" y="444500"/>
                </a:lnTo>
                <a:lnTo>
                  <a:pt x="105982" y="444500"/>
                </a:lnTo>
                <a:lnTo>
                  <a:pt x="105809" y="443230"/>
                </a:lnTo>
                <a:lnTo>
                  <a:pt x="105752" y="441960"/>
                </a:lnTo>
                <a:lnTo>
                  <a:pt x="105636" y="439420"/>
                </a:lnTo>
                <a:lnTo>
                  <a:pt x="124482" y="439420"/>
                </a:lnTo>
                <a:lnTo>
                  <a:pt x="124482" y="438150"/>
                </a:lnTo>
                <a:lnTo>
                  <a:pt x="117739" y="438150"/>
                </a:lnTo>
                <a:lnTo>
                  <a:pt x="117623" y="436880"/>
                </a:lnTo>
                <a:lnTo>
                  <a:pt x="117508" y="435610"/>
                </a:lnTo>
                <a:lnTo>
                  <a:pt x="117393" y="434340"/>
                </a:lnTo>
                <a:lnTo>
                  <a:pt x="118258" y="434340"/>
                </a:lnTo>
                <a:lnTo>
                  <a:pt x="118603" y="433070"/>
                </a:lnTo>
                <a:lnTo>
                  <a:pt x="110305" y="433070"/>
                </a:lnTo>
                <a:lnTo>
                  <a:pt x="107779" y="430419"/>
                </a:lnTo>
                <a:lnTo>
                  <a:pt x="107082" y="430419"/>
                </a:lnTo>
                <a:lnTo>
                  <a:pt x="103389" y="426720"/>
                </a:lnTo>
                <a:lnTo>
                  <a:pt x="103302" y="425450"/>
                </a:lnTo>
                <a:lnTo>
                  <a:pt x="103216" y="424180"/>
                </a:lnTo>
                <a:lnTo>
                  <a:pt x="101487" y="421640"/>
                </a:lnTo>
                <a:lnTo>
                  <a:pt x="100450" y="422910"/>
                </a:lnTo>
                <a:lnTo>
                  <a:pt x="97367" y="422910"/>
                </a:lnTo>
                <a:lnTo>
                  <a:pt x="98707" y="426720"/>
                </a:lnTo>
                <a:lnTo>
                  <a:pt x="101919" y="435610"/>
                </a:lnTo>
                <a:lnTo>
                  <a:pt x="107884" y="435610"/>
                </a:lnTo>
                <a:lnTo>
                  <a:pt x="107711" y="436880"/>
                </a:lnTo>
                <a:lnTo>
                  <a:pt x="102384" y="436880"/>
                </a:lnTo>
                <a:lnTo>
                  <a:pt x="105636" y="445770"/>
                </a:lnTo>
                <a:close/>
              </a:path>
              <a:path w="335914" h="892810">
                <a:moveTo>
                  <a:pt x="155948" y="429260"/>
                </a:moveTo>
                <a:lnTo>
                  <a:pt x="158714" y="429260"/>
                </a:lnTo>
                <a:lnTo>
                  <a:pt x="161308" y="427990"/>
                </a:lnTo>
                <a:lnTo>
                  <a:pt x="171681" y="427990"/>
                </a:lnTo>
                <a:lnTo>
                  <a:pt x="171336" y="426720"/>
                </a:lnTo>
                <a:lnTo>
                  <a:pt x="171249" y="425450"/>
                </a:lnTo>
                <a:lnTo>
                  <a:pt x="171163" y="424180"/>
                </a:lnTo>
                <a:lnTo>
                  <a:pt x="169607" y="425450"/>
                </a:lnTo>
                <a:lnTo>
                  <a:pt x="156985" y="425450"/>
                </a:lnTo>
                <a:lnTo>
                  <a:pt x="155948" y="429260"/>
                </a:lnTo>
                <a:close/>
              </a:path>
              <a:path w="335914" h="892810">
                <a:moveTo>
                  <a:pt x="111342" y="433070"/>
                </a:moveTo>
                <a:lnTo>
                  <a:pt x="117393" y="433070"/>
                </a:lnTo>
                <a:lnTo>
                  <a:pt x="117911" y="430788"/>
                </a:lnTo>
                <a:lnTo>
                  <a:pt x="117994" y="430419"/>
                </a:lnTo>
                <a:lnTo>
                  <a:pt x="117047" y="429260"/>
                </a:lnTo>
                <a:lnTo>
                  <a:pt x="119908" y="428451"/>
                </a:lnTo>
                <a:lnTo>
                  <a:pt x="120851" y="427990"/>
                </a:lnTo>
                <a:lnTo>
                  <a:pt x="121370" y="425450"/>
                </a:lnTo>
                <a:lnTo>
                  <a:pt x="105809" y="425450"/>
                </a:lnTo>
                <a:lnTo>
                  <a:pt x="111222" y="430419"/>
                </a:lnTo>
                <a:lnTo>
                  <a:pt x="111673" y="430419"/>
                </a:lnTo>
                <a:lnTo>
                  <a:pt x="111860" y="431800"/>
                </a:lnTo>
                <a:lnTo>
                  <a:pt x="111342" y="433070"/>
                </a:lnTo>
                <a:close/>
              </a:path>
              <a:path w="335914" h="892810">
                <a:moveTo>
                  <a:pt x="162518" y="433070"/>
                </a:moveTo>
                <a:lnTo>
                  <a:pt x="164847" y="430788"/>
                </a:lnTo>
                <a:lnTo>
                  <a:pt x="164730" y="430419"/>
                </a:lnTo>
                <a:lnTo>
                  <a:pt x="177071" y="430419"/>
                </a:lnTo>
                <a:lnTo>
                  <a:pt x="173929" y="427990"/>
                </a:lnTo>
                <a:lnTo>
                  <a:pt x="161308" y="427990"/>
                </a:lnTo>
                <a:lnTo>
                  <a:pt x="162518" y="433070"/>
                </a:lnTo>
                <a:close/>
              </a:path>
              <a:path w="335914" h="892810">
                <a:moveTo>
                  <a:pt x="117994" y="430419"/>
                </a:moveTo>
                <a:lnTo>
                  <a:pt x="131931" y="430419"/>
                </a:lnTo>
                <a:lnTo>
                  <a:pt x="132089" y="429260"/>
                </a:lnTo>
                <a:lnTo>
                  <a:pt x="124655" y="429260"/>
                </a:lnTo>
                <a:lnTo>
                  <a:pt x="121543" y="427990"/>
                </a:lnTo>
                <a:lnTo>
                  <a:pt x="119908" y="428451"/>
                </a:lnTo>
                <a:lnTo>
                  <a:pt x="118258" y="429260"/>
                </a:lnTo>
                <a:lnTo>
                  <a:pt x="117994" y="430419"/>
                </a:lnTo>
                <a:close/>
              </a:path>
              <a:path w="335914" h="892810">
                <a:moveTo>
                  <a:pt x="117994" y="430419"/>
                </a:moveTo>
                <a:lnTo>
                  <a:pt x="118258" y="429260"/>
                </a:lnTo>
                <a:lnTo>
                  <a:pt x="119908" y="428451"/>
                </a:lnTo>
                <a:lnTo>
                  <a:pt x="117047" y="429260"/>
                </a:lnTo>
                <a:lnTo>
                  <a:pt x="117994" y="430419"/>
                </a:lnTo>
                <a:close/>
              </a:path>
              <a:path w="335914" h="892810">
                <a:moveTo>
                  <a:pt x="178770" y="438150"/>
                </a:moveTo>
                <a:lnTo>
                  <a:pt x="181709" y="438150"/>
                </a:lnTo>
                <a:lnTo>
                  <a:pt x="183438" y="436880"/>
                </a:lnTo>
                <a:lnTo>
                  <a:pt x="188971" y="431800"/>
                </a:lnTo>
                <a:lnTo>
                  <a:pt x="179634" y="429260"/>
                </a:lnTo>
                <a:lnTo>
                  <a:pt x="175139" y="433070"/>
                </a:lnTo>
                <a:lnTo>
                  <a:pt x="165572" y="433070"/>
                </a:lnTo>
                <a:lnTo>
                  <a:pt x="166379" y="435610"/>
                </a:lnTo>
                <a:lnTo>
                  <a:pt x="178078" y="435610"/>
                </a:lnTo>
                <a:lnTo>
                  <a:pt x="178770" y="438150"/>
                </a:lnTo>
                <a:close/>
              </a:path>
              <a:path w="335914" h="892810">
                <a:moveTo>
                  <a:pt x="143845" y="438150"/>
                </a:moveTo>
                <a:lnTo>
                  <a:pt x="160616" y="438150"/>
                </a:lnTo>
                <a:lnTo>
                  <a:pt x="158541" y="435610"/>
                </a:lnTo>
                <a:lnTo>
                  <a:pt x="159751" y="433070"/>
                </a:lnTo>
                <a:lnTo>
                  <a:pt x="156294" y="429260"/>
                </a:lnTo>
                <a:lnTo>
                  <a:pt x="153926" y="430419"/>
                </a:lnTo>
                <a:lnTo>
                  <a:pt x="140343" y="430419"/>
                </a:lnTo>
                <a:lnTo>
                  <a:pt x="141425" y="433070"/>
                </a:lnTo>
                <a:lnTo>
                  <a:pt x="151798" y="433070"/>
                </a:lnTo>
                <a:lnTo>
                  <a:pt x="151453" y="434340"/>
                </a:lnTo>
                <a:lnTo>
                  <a:pt x="121197" y="434340"/>
                </a:lnTo>
                <a:lnTo>
                  <a:pt x="123098" y="435610"/>
                </a:lnTo>
                <a:lnTo>
                  <a:pt x="120851" y="435610"/>
                </a:lnTo>
                <a:lnTo>
                  <a:pt x="119295" y="436880"/>
                </a:lnTo>
                <a:lnTo>
                  <a:pt x="143673" y="436880"/>
                </a:lnTo>
                <a:lnTo>
                  <a:pt x="143845" y="438150"/>
                </a:lnTo>
                <a:close/>
              </a:path>
              <a:path w="335914" h="892810">
                <a:moveTo>
                  <a:pt x="132593" y="430419"/>
                </a:moveTo>
                <a:lnTo>
                  <a:pt x="133081" y="430419"/>
                </a:lnTo>
                <a:lnTo>
                  <a:pt x="132608" y="429260"/>
                </a:lnTo>
                <a:lnTo>
                  <a:pt x="132435" y="429260"/>
                </a:lnTo>
                <a:lnTo>
                  <a:pt x="132593" y="430419"/>
                </a:lnTo>
                <a:close/>
              </a:path>
              <a:path w="335914" h="892810">
                <a:moveTo>
                  <a:pt x="165572" y="433070"/>
                </a:moveTo>
                <a:lnTo>
                  <a:pt x="175139" y="433070"/>
                </a:lnTo>
                <a:lnTo>
                  <a:pt x="177304" y="430419"/>
                </a:lnTo>
                <a:lnTo>
                  <a:pt x="167817" y="430419"/>
                </a:lnTo>
                <a:lnTo>
                  <a:pt x="168569" y="431800"/>
                </a:lnTo>
                <a:lnTo>
                  <a:pt x="165169" y="431800"/>
                </a:lnTo>
                <a:lnTo>
                  <a:pt x="165572" y="433070"/>
                </a:lnTo>
                <a:close/>
              </a:path>
              <a:path w="335914" h="892810">
                <a:moveTo>
                  <a:pt x="165169" y="431800"/>
                </a:moveTo>
                <a:lnTo>
                  <a:pt x="168569" y="431800"/>
                </a:lnTo>
                <a:lnTo>
                  <a:pt x="164435" y="430419"/>
                </a:lnTo>
                <a:lnTo>
                  <a:pt x="165224" y="430419"/>
                </a:lnTo>
                <a:lnTo>
                  <a:pt x="164847" y="430788"/>
                </a:lnTo>
                <a:lnTo>
                  <a:pt x="165169" y="431800"/>
                </a:lnTo>
                <a:close/>
              </a:path>
              <a:path w="335914" h="892810">
                <a:moveTo>
                  <a:pt x="164847" y="430788"/>
                </a:moveTo>
                <a:lnTo>
                  <a:pt x="165224" y="430419"/>
                </a:lnTo>
                <a:lnTo>
                  <a:pt x="164730" y="430419"/>
                </a:lnTo>
                <a:lnTo>
                  <a:pt x="164847" y="430788"/>
                </a:lnTo>
                <a:close/>
              </a:path>
              <a:path w="335914" h="892810">
                <a:moveTo>
                  <a:pt x="141944" y="434340"/>
                </a:moveTo>
                <a:lnTo>
                  <a:pt x="151107" y="434340"/>
                </a:lnTo>
                <a:lnTo>
                  <a:pt x="150588" y="433070"/>
                </a:lnTo>
                <a:lnTo>
                  <a:pt x="141425" y="433070"/>
                </a:lnTo>
                <a:lnTo>
                  <a:pt x="141944" y="434340"/>
                </a:lnTo>
                <a:close/>
              </a:path>
              <a:path w="335914" h="892810">
                <a:moveTo>
                  <a:pt x="168050" y="454660"/>
                </a:moveTo>
                <a:lnTo>
                  <a:pt x="176004" y="454660"/>
                </a:lnTo>
                <a:lnTo>
                  <a:pt x="176177" y="453390"/>
                </a:lnTo>
                <a:lnTo>
                  <a:pt x="176350" y="453390"/>
                </a:lnTo>
                <a:lnTo>
                  <a:pt x="177560" y="452120"/>
                </a:lnTo>
                <a:lnTo>
                  <a:pt x="178079" y="452120"/>
                </a:lnTo>
                <a:lnTo>
                  <a:pt x="178251" y="450850"/>
                </a:lnTo>
                <a:lnTo>
                  <a:pt x="178424" y="450850"/>
                </a:lnTo>
                <a:lnTo>
                  <a:pt x="179980" y="448310"/>
                </a:lnTo>
                <a:lnTo>
                  <a:pt x="179462" y="445770"/>
                </a:lnTo>
                <a:lnTo>
                  <a:pt x="177214" y="443230"/>
                </a:lnTo>
                <a:lnTo>
                  <a:pt x="178078" y="443230"/>
                </a:lnTo>
                <a:lnTo>
                  <a:pt x="179289" y="441960"/>
                </a:lnTo>
                <a:lnTo>
                  <a:pt x="180153" y="441960"/>
                </a:lnTo>
                <a:lnTo>
                  <a:pt x="179116" y="439420"/>
                </a:lnTo>
                <a:lnTo>
                  <a:pt x="175312" y="439420"/>
                </a:lnTo>
                <a:lnTo>
                  <a:pt x="176349" y="436880"/>
                </a:lnTo>
                <a:lnTo>
                  <a:pt x="175658" y="435610"/>
                </a:lnTo>
                <a:lnTo>
                  <a:pt x="166379" y="435610"/>
                </a:lnTo>
                <a:lnTo>
                  <a:pt x="167186" y="438150"/>
                </a:lnTo>
                <a:lnTo>
                  <a:pt x="166533" y="440548"/>
                </a:lnTo>
                <a:lnTo>
                  <a:pt x="166494" y="440690"/>
                </a:lnTo>
                <a:lnTo>
                  <a:pt x="148341" y="440690"/>
                </a:lnTo>
                <a:lnTo>
                  <a:pt x="148456" y="441960"/>
                </a:lnTo>
                <a:lnTo>
                  <a:pt x="148571" y="443230"/>
                </a:lnTo>
                <a:lnTo>
                  <a:pt x="148687" y="444500"/>
                </a:lnTo>
                <a:lnTo>
                  <a:pt x="156121" y="444500"/>
                </a:lnTo>
                <a:lnTo>
                  <a:pt x="156985" y="447040"/>
                </a:lnTo>
                <a:lnTo>
                  <a:pt x="159406" y="448310"/>
                </a:lnTo>
                <a:lnTo>
                  <a:pt x="160789" y="449580"/>
                </a:lnTo>
                <a:lnTo>
                  <a:pt x="164074" y="449580"/>
                </a:lnTo>
                <a:lnTo>
                  <a:pt x="166667" y="452120"/>
                </a:lnTo>
                <a:lnTo>
                  <a:pt x="168050" y="454660"/>
                </a:lnTo>
                <a:close/>
              </a:path>
              <a:path w="335914" h="892810">
                <a:moveTo>
                  <a:pt x="102384" y="436880"/>
                </a:moveTo>
                <a:lnTo>
                  <a:pt x="105809" y="436880"/>
                </a:lnTo>
                <a:lnTo>
                  <a:pt x="107020" y="435610"/>
                </a:lnTo>
                <a:lnTo>
                  <a:pt x="101919" y="435610"/>
                </a:lnTo>
                <a:lnTo>
                  <a:pt x="102384" y="436880"/>
                </a:lnTo>
                <a:close/>
              </a:path>
              <a:path w="335914" h="892810">
                <a:moveTo>
                  <a:pt x="148341" y="440690"/>
                </a:moveTo>
                <a:lnTo>
                  <a:pt x="166149" y="440690"/>
                </a:lnTo>
                <a:lnTo>
                  <a:pt x="165630" y="438150"/>
                </a:lnTo>
                <a:lnTo>
                  <a:pt x="162518" y="436880"/>
                </a:lnTo>
                <a:lnTo>
                  <a:pt x="161826" y="438150"/>
                </a:lnTo>
                <a:lnTo>
                  <a:pt x="147131" y="438150"/>
                </a:lnTo>
                <a:lnTo>
                  <a:pt x="148274" y="440548"/>
                </a:lnTo>
                <a:lnTo>
                  <a:pt x="148341" y="440690"/>
                </a:lnTo>
                <a:close/>
              </a:path>
              <a:path w="335914" h="892810">
                <a:moveTo>
                  <a:pt x="124827" y="438150"/>
                </a:moveTo>
                <a:lnTo>
                  <a:pt x="143500" y="438150"/>
                </a:lnTo>
                <a:lnTo>
                  <a:pt x="143673" y="436880"/>
                </a:lnTo>
                <a:lnTo>
                  <a:pt x="123963" y="436880"/>
                </a:lnTo>
                <a:lnTo>
                  <a:pt x="124827" y="438150"/>
                </a:lnTo>
                <a:close/>
              </a:path>
              <a:path w="335914" h="892810">
                <a:moveTo>
                  <a:pt x="117739" y="438150"/>
                </a:moveTo>
                <a:lnTo>
                  <a:pt x="124309" y="438150"/>
                </a:lnTo>
                <a:lnTo>
                  <a:pt x="123963" y="436880"/>
                </a:lnTo>
                <a:lnTo>
                  <a:pt x="119295" y="436880"/>
                </a:lnTo>
                <a:lnTo>
                  <a:pt x="117739" y="438150"/>
                </a:lnTo>
                <a:close/>
              </a:path>
              <a:path w="335914" h="892810">
                <a:moveTo>
                  <a:pt x="179116" y="439420"/>
                </a:moveTo>
                <a:lnTo>
                  <a:pt x="178770" y="438150"/>
                </a:lnTo>
                <a:lnTo>
                  <a:pt x="178597" y="438150"/>
                </a:lnTo>
                <a:lnTo>
                  <a:pt x="179116" y="439420"/>
                </a:lnTo>
                <a:close/>
              </a:path>
              <a:path w="335914" h="892810">
                <a:moveTo>
                  <a:pt x="146151" y="440548"/>
                </a:moveTo>
                <a:lnTo>
                  <a:pt x="147131" y="438150"/>
                </a:lnTo>
                <a:lnTo>
                  <a:pt x="124482" y="438150"/>
                </a:lnTo>
                <a:lnTo>
                  <a:pt x="124655" y="439420"/>
                </a:lnTo>
                <a:lnTo>
                  <a:pt x="145229" y="439420"/>
                </a:lnTo>
                <a:lnTo>
                  <a:pt x="146151" y="440548"/>
                </a:lnTo>
                <a:close/>
              </a:path>
              <a:path w="335914" h="892810">
                <a:moveTo>
                  <a:pt x="146093" y="440690"/>
                </a:moveTo>
                <a:lnTo>
                  <a:pt x="146151" y="440548"/>
                </a:lnTo>
                <a:lnTo>
                  <a:pt x="145229" y="439420"/>
                </a:lnTo>
                <a:lnTo>
                  <a:pt x="145997" y="440548"/>
                </a:lnTo>
                <a:lnTo>
                  <a:pt x="146093" y="440690"/>
                </a:lnTo>
                <a:close/>
              </a:path>
              <a:path w="335914" h="892810">
                <a:moveTo>
                  <a:pt x="106285" y="440690"/>
                </a:moveTo>
                <a:lnTo>
                  <a:pt x="146093" y="440690"/>
                </a:lnTo>
                <a:lnTo>
                  <a:pt x="145229" y="439420"/>
                </a:lnTo>
                <a:lnTo>
                  <a:pt x="105636" y="439420"/>
                </a:lnTo>
                <a:lnTo>
                  <a:pt x="106213" y="440548"/>
                </a:lnTo>
                <a:lnTo>
                  <a:pt x="106285" y="440690"/>
                </a:lnTo>
                <a:close/>
              </a:path>
              <a:path w="335914" h="892810">
                <a:moveTo>
                  <a:pt x="133472" y="463550"/>
                </a:moveTo>
                <a:lnTo>
                  <a:pt x="134164" y="459740"/>
                </a:lnTo>
                <a:lnTo>
                  <a:pt x="145747" y="459740"/>
                </a:lnTo>
                <a:lnTo>
                  <a:pt x="144883" y="458470"/>
                </a:lnTo>
                <a:lnTo>
                  <a:pt x="145402" y="457200"/>
                </a:lnTo>
                <a:lnTo>
                  <a:pt x="145747" y="455930"/>
                </a:lnTo>
                <a:lnTo>
                  <a:pt x="150934" y="454660"/>
                </a:lnTo>
                <a:lnTo>
                  <a:pt x="149205" y="448310"/>
                </a:lnTo>
                <a:lnTo>
                  <a:pt x="145056" y="447040"/>
                </a:lnTo>
                <a:lnTo>
                  <a:pt x="144969" y="445770"/>
                </a:lnTo>
                <a:lnTo>
                  <a:pt x="144883" y="444500"/>
                </a:lnTo>
                <a:lnTo>
                  <a:pt x="147304" y="441960"/>
                </a:lnTo>
                <a:lnTo>
                  <a:pt x="146266" y="440690"/>
                </a:lnTo>
                <a:lnTo>
                  <a:pt x="146151" y="440548"/>
                </a:lnTo>
                <a:lnTo>
                  <a:pt x="146093" y="440690"/>
                </a:lnTo>
                <a:lnTo>
                  <a:pt x="106285" y="440690"/>
                </a:lnTo>
                <a:lnTo>
                  <a:pt x="106933" y="441960"/>
                </a:lnTo>
                <a:lnTo>
                  <a:pt x="117220" y="441960"/>
                </a:lnTo>
                <a:lnTo>
                  <a:pt x="117739" y="443230"/>
                </a:lnTo>
                <a:lnTo>
                  <a:pt x="119295" y="443230"/>
                </a:lnTo>
                <a:lnTo>
                  <a:pt x="120678" y="444500"/>
                </a:lnTo>
                <a:lnTo>
                  <a:pt x="137276" y="444500"/>
                </a:lnTo>
                <a:lnTo>
                  <a:pt x="141425" y="450850"/>
                </a:lnTo>
                <a:lnTo>
                  <a:pt x="128458" y="450850"/>
                </a:lnTo>
                <a:lnTo>
                  <a:pt x="128458" y="452120"/>
                </a:lnTo>
                <a:lnTo>
                  <a:pt x="129150" y="453390"/>
                </a:lnTo>
                <a:lnTo>
                  <a:pt x="111745" y="453390"/>
                </a:lnTo>
                <a:lnTo>
                  <a:pt x="111515" y="454660"/>
                </a:lnTo>
                <a:lnTo>
                  <a:pt x="114108" y="454660"/>
                </a:lnTo>
                <a:lnTo>
                  <a:pt x="114627" y="455930"/>
                </a:lnTo>
                <a:lnTo>
                  <a:pt x="136584" y="455930"/>
                </a:lnTo>
                <a:lnTo>
                  <a:pt x="136757" y="457200"/>
                </a:lnTo>
                <a:lnTo>
                  <a:pt x="137103" y="457200"/>
                </a:lnTo>
                <a:lnTo>
                  <a:pt x="136238" y="458470"/>
                </a:lnTo>
                <a:lnTo>
                  <a:pt x="130879" y="458470"/>
                </a:lnTo>
                <a:lnTo>
                  <a:pt x="131916" y="459740"/>
                </a:lnTo>
                <a:lnTo>
                  <a:pt x="132089" y="461010"/>
                </a:lnTo>
                <a:lnTo>
                  <a:pt x="133126" y="461010"/>
                </a:lnTo>
                <a:lnTo>
                  <a:pt x="133016" y="461818"/>
                </a:lnTo>
                <a:lnTo>
                  <a:pt x="132953" y="462280"/>
                </a:lnTo>
                <a:lnTo>
                  <a:pt x="132867" y="462914"/>
                </a:lnTo>
                <a:lnTo>
                  <a:pt x="133472" y="463550"/>
                </a:lnTo>
                <a:close/>
              </a:path>
              <a:path w="335914" h="892810">
                <a:moveTo>
                  <a:pt x="111580" y="450850"/>
                </a:moveTo>
                <a:lnTo>
                  <a:pt x="114278" y="448310"/>
                </a:lnTo>
                <a:lnTo>
                  <a:pt x="117220" y="441960"/>
                </a:lnTo>
                <a:lnTo>
                  <a:pt x="109440" y="441960"/>
                </a:lnTo>
                <a:lnTo>
                  <a:pt x="109567" y="444500"/>
                </a:lnTo>
                <a:lnTo>
                  <a:pt x="109693" y="447040"/>
                </a:lnTo>
                <a:lnTo>
                  <a:pt x="109756" y="448310"/>
                </a:lnTo>
                <a:lnTo>
                  <a:pt x="111580" y="450850"/>
                </a:lnTo>
                <a:close/>
              </a:path>
              <a:path w="335914" h="892810">
                <a:moveTo>
                  <a:pt x="108230" y="444500"/>
                </a:moveTo>
                <a:lnTo>
                  <a:pt x="109440" y="441960"/>
                </a:lnTo>
                <a:lnTo>
                  <a:pt x="106933" y="441960"/>
                </a:lnTo>
                <a:lnTo>
                  <a:pt x="108230" y="444500"/>
                </a:lnTo>
                <a:close/>
              </a:path>
              <a:path w="335914" h="892810">
                <a:moveTo>
                  <a:pt x="118085" y="444500"/>
                </a:moveTo>
                <a:lnTo>
                  <a:pt x="118603" y="444500"/>
                </a:lnTo>
                <a:lnTo>
                  <a:pt x="118776" y="443230"/>
                </a:lnTo>
                <a:lnTo>
                  <a:pt x="118085" y="443230"/>
                </a:lnTo>
                <a:lnTo>
                  <a:pt x="118085" y="444500"/>
                </a:lnTo>
                <a:close/>
              </a:path>
              <a:path w="335914" h="892810">
                <a:moveTo>
                  <a:pt x="154911" y="445770"/>
                </a:moveTo>
                <a:lnTo>
                  <a:pt x="156121" y="444500"/>
                </a:lnTo>
                <a:lnTo>
                  <a:pt x="153527" y="444500"/>
                </a:lnTo>
                <a:lnTo>
                  <a:pt x="154911" y="445770"/>
                </a:lnTo>
                <a:close/>
              </a:path>
              <a:path w="335914" h="892810">
                <a:moveTo>
                  <a:pt x="128458" y="450850"/>
                </a:moveTo>
                <a:lnTo>
                  <a:pt x="136757" y="450850"/>
                </a:lnTo>
                <a:lnTo>
                  <a:pt x="133472" y="447040"/>
                </a:lnTo>
                <a:lnTo>
                  <a:pt x="134509" y="444500"/>
                </a:lnTo>
                <a:lnTo>
                  <a:pt x="120678" y="444500"/>
                </a:lnTo>
                <a:lnTo>
                  <a:pt x="120159" y="447040"/>
                </a:lnTo>
                <a:lnTo>
                  <a:pt x="126556" y="447040"/>
                </a:lnTo>
                <a:lnTo>
                  <a:pt x="126902" y="448310"/>
                </a:lnTo>
                <a:lnTo>
                  <a:pt x="127594" y="449580"/>
                </a:lnTo>
                <a:lnTo>
                  <a:pt x="128804" y="449580"/>
                </a:lnTo>
                <a:lnTo>
                  <a:pt x="128458" y="450850"/>
                </a:lnTo>
                <a:close/>
              </a:path>
              <a:path w="335914" h="892810">
                <a:moveTo>
                  <a:pt x="115146" y="449580"/>
                </a:moveTo>
                <a:lnTo>
                  <a:pt x="119814" y="449580"/>
                </a:lnTo>
                <a:lnTo>
                  <a:pt x="118431" y="445770"/>
                </a:lnTo>
                <a:lnTo>
                  <a:pt x="115146" y="449580"/>
                </a:lnTo>
                <a:close/>
              </a:path>
              <a:path w="335914" h="892810">
                <a:moveTo>
                  <a:pt x="111745" y="453390"/>
                </a:moveTo>
                <a:lnTo>
                  <a:pt x="129150" y="453390"/>
                </a:lnTo>
                <a:lnTo>
                  <a:pt x="126902" y="452120"/>
                </a:lnTo>
                <a:lnTo>
                  <a:pt x="127421" y="449580"/>
                </a:lnTo>
                <a:lnTo>
                  <a:pt x="126038" y="448310"/>
                </a:lnTo>
                <a:lnTo>
                  <a:pt x="126556" y="447040"/>
                </a:lnTo>
                <a:lnTo>
                  <a:pt x="120159" y="447040"/>
                </a:lnTo>
                <a:lnTo>
                  <a:pt x="120159" y="448310"/>
                </a:lnTo>
                <a:lnTo>
                  <a:pt x="119814" y="449580"/>
                </a:lnTo>
                <a:lnTo>
                  <a:pt x="115146" y="449580"/>
                </a:lnTo>
                <a:lnTo>
                  <a:pt x="114627" y="450850"/>
                </a:lnTo>
                <a:lnTo>
                  <a:pt x="112206" y="450850"/>
                </a:lnTo>
                <a:lnTo>
                  <a:pt x="111745" y="453390"/>
                </a:lnTo>
                <a:close/>
              </a:path>
              <a:path w="335914" h="892810">
                <a:moveTo>
                  <a:pt x="162661" y="453390"/>
                </a:moveTo>
                <a:lnTo>
                  <a:pt x="162172" y="449580"/>
                </a:lnTo>
                <a:lnTo>
                  <a:pt x="160789" y="449580"/>
                </a:lnTo>
                <a:lnTo>
                  <a:pt x="158063" y="450850"/>
                </a:lnTo>
                <a:lnTo>
                  <a:pt x="159989" y="452120"/>
                </a:lnTo>
                <a:lnTo>
                  <a:pt x="162661" y="453390"/>
                </a:lnTo>
                <a:close/>
              </a:path>
              <a:path w="335914" h="892810">
                <a:moveTo>
                  <a:pt x="169088" y="458470"/>
                </a:moveTo>
                <a:lnTo>
                  <a:pt x="187588" y="458470"/>
                </a:lnTo>
                <a:lnTo>
                  <a:pt x="187674" y="457200"/>
                </a:lnTo>
                <a:lnTo>
                  <a:pt x="187761" y="455930"/>
                </a:lnTo>
                <a:lnTo>
                  <a:pt x="187847" y="454660"/>
                </a:lnTo>
                <a:lnTo>
                  <a:pt x="187933" y="453390"/>
                </a:lnTo>
                <a:lnTo>
                  <a:pt x="182401" y="450850"/>
                </a:lnTo>
                <a:lnTo>
                  <a:pt x="179635" y="455930"/>
                </a:lnTo>
                <a:lnTo>
                  <a:pt x="168742" y="455930"/>
                </a:lnTo>
                <a:lnTo>
                  <a:pt x="169088" y="458470"/>
                </a:lnTo>
                <a:close/>
              </a:path>
              <a:path w="335914" h="892810">
                <a:moveTo>
                  <a:pt x="188279" y="462280"/>
                </a:moveTo>
                <a:lnTo>
                  <a:pt x="200036" y="462280"/>
                </a:lnTo>
                <a:lnTo>
                  <a:pt x="201293" y="461818"/>
                </a:lnTo>
                <a:lnTo>
                  <a:pt x="202283" y="459740"/>
                </a:lnTo>
                <a:lnTo>
                  <a:pt x="202456" y="458470"/>
                </a:lnTo>
                <a:lnTo>
                  <a:pt x="206041" y="457200"/>
                </a:lnTo>
                <a:lnTo>
                  <a:pt x="205201" y="453390"/>
                </a:lnTo>
                <a:lnTo>
                  <a:pt x="202383" y="452120"/>
                </a:lnTo>
                <a:lnTo>
                  <a:pt x="200036" y="454660"/>
                </a:lnTo>
                <a:lnTo>
                  <a:pt x="194388" y="454660"/>
                </a:lnTo>
                <a:lnTo>
                  <a:pt x="193812" y="455930"/>
                </a:lnTo>
                <a:lnTo>
                  <a:pt x="188971" y="455930"/>
                </a:lnTo>
                <a:lnTo>
                  <a:pt x="187588" y="458470"/>
                </a:lnTo>
                <a:lnTo>
                  <a:pt x="169088" y="458470"/>
                </a:lnTo>
                <a:lnTo>
                  <a:pt x="169088" y="459740"/>
                </a:lnTo>
                <a:lnTo>
                  <a:pt x="169434" y="461010"/>
                </a:lnTo>
                <a:lnTo>
                  <a:pt x="187760" y="461010"/>
                </a:lnTo>
                <a:lnTo>
                  <a:pt x="187980" y="461818"/>
                </a:lnTo>
                <a:lnTo>
                  <a:pt x="188279" y="462280"/>
                </a:lnTo>
                <a:close/>
              </a:path>
              <a:path w="335914" h="892810">
                <a:moveTo>
                  <a:pt x="194388" y="454660"/>
                </a:moveTo>
                <a:lnTo>
                  <a:pt x="200036" y="454660"/>
                </a:lnTo>
                <a:lnTo>
                  <a:pt x="196924" y="452120"/>
                </a:lnTo>
                <a:lnTo>
                  <a:pt x="195541" y="452120"/>
                </a:lnTo>
                <a:lnTo>
                  <a:pt x="194388" y="454660"/>
                </a:lnTo>
                <a:close/>
              </a:path>
              <a:path w="335914" h="892810">
                <a:moveTo>
                  <a:pt x="168742" y="455930"/>
                </a:moveTo>
                <a:lnTo>
                  <a:pt x="179635" y="455930"/>
                </a:lnTo>
                <a:lnTo>
                  <a:pt x="178943" y="454660"/>
                </a:lnTo>
                <a:lnTo>
                  <a:pt x="177906" y="453390"/>
                </a:lnTo>
                <a:lnTo>
                  <a:pt x="176695" y="454660"/>
                </a:lnTo>
                <a:lnTo>
                  <a:pt x="168050" y="454660"/>
                </a:lnTo>
                <a:lnTo>
                  <a:pt x="168742" y="455930"/>
                </a:lnTo>
                <a:close/>
              </a:path>
              <a:path w="335914" h="892810">
                <a:moveTo>
                  <a:pt x="165284" y="461010"/>
                </a:moveTo>
                <a:lnTo>
                  <a:pt x="165400" y="459740"/>
                </a:lnTo>
                <a:lnTo>
                  <a:pt x="165457" y="453390"/>
                </a:lnTo>
                <a:lnTo>
                  <a:pt x="160443" y="455930"/>
                </a:lnTo>
                <a:lnTo>
                  <a:pt x="163210" y="458470"/>
                </a:lnTo>
                <a:lnTo>
                  <a:pt x="163901" y="459740"/>
                </a:lnTo>
                <a:lnTo>
                  <a:pt x="165284" y="461010"/>
                </a:lnTo>
                <a:close/>
              </a:path>
              <a:path w="335914" h="892810">
                <a:moveTo>
                  <a:pt x="188971" y="455930"/>
                </a:moveTo>
                <a:lnTo>
                  <a:pt x="193812" y="455930"/>
                </a:lnTo>
                <a:lnTo>
                  <a:pt x="191391" y="454660"/>
                </a:lnTo>
                <a:lnTo>
                  <a:pt x="188971" y="455930"/>
                </a:lnTo>
                <a:close/>
              </a:path>
              <a:path w="335914" h="892810">
                <a:moveTo>
                  <a:pt x="130418" y="485140"/>
                </a:moveTo>
                <a:lnTo>
                  <a:pt x="141598" y="485140"/>
                </a:lnTo>
                <a:lnTo>
                  <a:pt x="140906" y="483870"/>
                </a:lnTo>
                <a:lnTo>
                  <a:pt x="139523" y="482600"/>
                </a:lnTo>
                <a:lnTo>
                  <a:pt x="141944" y="481330"/>
                </a:lnTo>
                <a:lnTo>
                  <a:pt x="139177" y="477520"/>
                </a:lnTo>
                <a:lnTo>
                  <a:pt x="137449" y="477520"/>
                </a:lnTo>
                <a:lnTo>
                  <a:pt x="140146" y="474980"/>
                </a:lnTo>
                <a:lnTo>
                  <a:pt x="141425" y="473710"/>
                </a:lnTo>
                <a:lnTo>
                  <a:pt x="141541" y="472440"/>
                </a:lnTo>
                <a:lnTo>
                  <a:pt x="141656" y="471170"/>
                </a:lnTo>
                <a:lnTo>
                  <a:pt x="141692" y="470770"/>
                </a:lnTo>
                <a:lnTo>
                  <a:pt x="136238" y="469900"/>
                </a:lnTo>
                <a:lnTo>
                  <a:pt x="133126" y="467360"/>
                </a:lnTo>
                <a:lnTo>
                  <a:pt x="132640" y="464978"/>
                </a:lnTo>
                <a:lnTo>
                  <a:pt x="132608" y="464820"/>
                </a:lnTo>
                <a:lnTo>
                  <a:pt x="132780" y="463550"/>
                </a:lnTo>
                <a:lnTo>
                  <a:pt x="132867" y="462914"/>
                </a:lnTo>
                <a:lnTo>
                  <a:pt x="132262" y="462280"/>
                </a:lnTo>
                <a:lnTo>
                  <a:pt x="132199" y="461818"/>
                </a:lnTo>
                <a:lnTo>
                  <a:pt x="132089" y="461010"/>
                </a:lnTo>
                <a:lnTo>
                  <a:pt x="129842" y="461010"/>
                </a:lnTo>
                <a:lnTo>
                  <a:pt x="128631" y="459740"/>
                </a:lnTo>
                <a:lnTo>
                  <a:pt x="130879" y="458470"/>
                </a:lnTo>
                <a:lnTo>
                  <a:pt x="136238" y="458470"/>
                </a:lnTo>
                <a:lnTo>
                  <a:pt x="135892" y="457200"/>
                </a:lnTo>
                <a:lnTo>
                  <a:pt x="136584" y="455930"/>
                </a:lnTo>
                <a:lnTo>
                  <a:pt x="115319" y="455930"/>
                </a:lnTo>
                <a:lnTo>
                  <a:pt x="117566" y="458470"/>
                </a:lnTo>
                <a:lnTo>
                  <a:pt x="117653" y="459740"/>
                </a:lnTo>
                <a:lnTo>
                  <a:pt x="117739" y="461010"/>
                </a:lnTo>
                <a:lnTo>
                  <a:pt x="116874" y="464820"/>
                </a:lnTo>
                <a:lnTo>
                  <a:pt x="112829" y="464820"/>
                </a:lnTo>
                <a:lnTo>
                  <a:pt x="113728" y="467360"/>
                </a:lnTo>
                <a:lnTo>
                  <a:pt x="120332" y="467360"/>
                </a:lnTo>
                <a:lnTo>
                  <a:pt x="120786" y="468471"/>
                </a:lnTo>
                <a:lnTo>
                  <a:pt x="120851" y="468630"/>
                </a:lnTo>
                <a:lnTo>
                  <a:pt x="121370" y="468630"/>
                </a:lnTo>
                <a:lnTo>
                  <a:pt x="122580" y="469900"/>
                </a:lnTo>
                <a:lnTo>
                  <a:pt x="122580" y="471170"/>
                </a:lnTo>
                <a:lnTo>
                  <a:pt x="123098" y="473710"/>
                </a:lnTo>
                <a:lnTo>
                  <a:pt x="120159" y="473710"/>
                </a:lnTo>
                <a:lnTo>
                  <a:pt x="119122" y="474980"/>
                </a:lnTo>
                <a:lnTo>
                  <a:pt x="122061" y="477520"/>
                </a:lnTo>
                <a:lnTo>
                  <a:pt x="120851" y="480060"/>
                </a:lnTo>
                <a:lnTo>
                  <a:pt x="133472" y="480060"/>
                </a:lnTo>
                <a:lnTo>
                  <a:pt x="134682" y="481330"/>
                </a:lnTo>
                <a:lnTo>
                  <a:pt x="133126" y="482600"/>
                </a:lnTo>
                <a:lnTo>
                  <a:pt x="131916" y="482600"/>
                </a:lnTo>
                <a:lnTo>
                  <a:pt x="130418" y="485140"/>
                </a:lnTo>
                <a:close/>
              </a:path>
              <a:path w="335914" h="892810">
                <a:moveTo>
                  <a:pt x="145747" y="459740"/>
                </a:moveTo>
                <a:lnTo>
                  <a:pt x="149551" y="459740"/>
                </a:lnTo>
                <a:lnTo>
                  <a:pt x="147649" y="457200"/>
                </a:lnTo>
                <a:lnTo>
                  <a:pt x="145747" y="459740"/>
                </a:lnTo>
                <a:close/>
              </a:path>
              <a:path w="335914" h="892810">
                <a:moveTo>
                  <a:pt x="152836" y="464820"/>
                </a:moveTo>
                <a:lnTo>
                  <a:pt x="155084" y="463550"/>
                </a:lnTo>
                <a:lnTo>
                  <a:pt x="157158" y="461010"/>
                </a:lnTo>
                <a:lnTo>
                  <a:pt x="154911" y="458470"/>
                </a:lnTo>
                <a:lnTo>
                  <a:pt x="151453" y="459740"/>
                </a:lnTo>
                <a:lnTo>
                  <a:pt x="134164" y="459740"/>
                </a:lnTo>
                <a:lnTo>
                  <a:pt x="134855" y="461010"/>
                </a:lnTo>
                <a:lnTo>
                  <a:pt x="149032" y="461010"/>
                </a:lnTo>
                <a:lnTo>
                  <a:pt x="152836" y="464820"/>
                </a:lnTo>
                <a:close/>
              </a:path>
              <a:path w="335914" h="892810">
                <a:moveTo>
                  <a:pt x="112829" y="464820"/>
                </a:moveTo>
                <a:lnTo>
                  <a:pt x="113071" y="464820"/>
                </a:lnTo>
                <a:lnTo>
                  <a:pt x="114281" y="458470"/>
                </a:lnTo>
                <a:lnTo>
                  <a:pt x="110305" y="458470"/>
                </a:lnTo>
                <a:lnTo>
                  <a:pt x="112379" y="463550"/>
                </a:lnTo>
                <a:lnTo>
                  <a:pt x="112829" y="464820"/>
                </a:lnTo>
                <a:close/>
              </a:path>
              <a:path w="335914" h="892810">
                <a:moveTo>
                  <a:pt x="158887" y="462280"/>
                </a:moveTo>
                <a:lnTo>
                  <a:pt x="169952" y="462280"/>
                </a:lnTo>
                <a:lnTo>
                  <a:pt x="167878" y="459740"/>
                </a:lnTo>
                <a:lnTo>
                  <a:pt x="165284" y="461010"/>
                </a:lnTo>
                <a:lnTo>
                  <a:pt x="158542" y="461010"/>
                </a:lnTo>
                <a:lnTo>
                  <a:pt x="158762" y="461818"/>
                </a:lnTo>
                <a:lnTo>
                  <a:pt x="158887" y="462280"/>
                </a:lnTo>
                <a:close/>
              </a:path>
              <a:path w="335914" h="892810">
                <a:moveTo>
                  <a:pt x="197269" y="472440"/>
                </a:moveTo>
                <a:lnTo>
                  <a:pt x="200381" y="472440"/>
                </a:lnTo>
                <a:lnTo>
                  <a:pt x="203494" y="471170"/>
                </a:lnTo>
                <a:lnTo>
                  <a:pt x="205395" y="471170"/>
                </a:lnTo>
                <a:lnTo>
                  <a:pt x="206779" y="467360"/>
                </a:lnTo>
                <a:lnTo>
                  <a:pt x="203494" y="461010"/>
                </a:lnTo>
                <a:lnTo>
                  <a:pt x="201293" y="461818"/>
                </a:lnTo>
                <a:lnTo>
                  <a:pt x="201073" y="462280"/>
                </a:lnTo>
                <a:lnTo>
                  <a:pt x="188106" y="462280"/>
                </a:lnTo>
                <a:lnTo>
                  <a:pt x="188452" y="463550"/>
                </a:lnTo>
                <a:lnTo>
                  <a:pt x="197269" y="463550"/>
                </a:lnTo>
                <a:lnTo>
                  <a:pt x="197269" y="464820"/>
                </a:lnTo>
                <a:lnTo>
                  <a:pt x="195514" y="465894"/>
                </a:lnTo>
                <a:lnTo>
                  <a:pt x="195367" y="466090"/>
                </a:lnTo>
                <a:lnTo>
                  <a:pt x="195194" y="466090"/>
                </a:lnTo>
                <a:lnTo>
                  <a:pt x="194157" y="467360"/>
                </a:lnTo>
                <a:lnTo>
                  <a:pt x="191391" y="467360"/>
                </a:lnTo>
                <a:lnTo>
                  <a:pt x="191542" y="468471"/>
                </a:lnTo>
                <a:lnTo>
                  <a:pt x="191564" y="468630"/>
                </a:lnTo>
                <a:lnTo>
                  <a:pt x="195195" y="468630"/>
                </a:lnTo>
                <a:lnTo>
                  <a:pt x="197269" y="472440"/>
                </a:lnTo>
                <a:close/>
              </a:path>
              <a:path w="335914" h="892810">
                <a:moveTo>
                  <a:pt x="169952" y="462280"/>
                </a:moveTo>
                <a:lnTo>
                  <a:pt x="188106" y="462280"/>
                </a:lnTo>
                <a:lnTo>
                  <a:pt x="188090" y="461818"/>
                </a:lnTo>
                <a:lnTo>
                  <a:pt x="187760" y="461010"/>
                </a:lnTo>
                <a:lnTo>
                  <a:pt x="169434" y="461010"/>
                </a:lnTo>
                <a:lnTo>
                  <a:pt x="169952" y="462280"/>
                </a:lnTo>
                <a:close/>
              </a:path>
              <a:path w="335914" h="892810">
                <a:moveTo>
                  <a:pt x="140042" y="468630"/>
                </a:moveTo>
                <a:lnTo>
                  <a:pt x="154565" y="468630"/>
                </a:lnTo>
                <a:lnTo>
                  <a:pt x="153873" y="467360"/>
                </a:lnTo>
                <a:lnTo>
                  <a:pt x="151972" y="467360"/>
                </a:lnTo>
                <a:lnTo>
                  <a:pt x="151453" y="466090"/>
                </a:lnTo>
                <a:lnTo>
                  <a:pt x="149724" y="466090"/>
                </a:lnTo>
                <a:lnTo>
                  <a:pt x="148816" y="464978"/>
                </a:lnTo>
                <a:lnTo>
                  <a:pt x="148917" y="462280"/>
                </a:lnTo>
                <a:lnTo>
                  <a:pt x="149032" y="461010"/>
                </a:lnTo>
                <a:lnTo>
                  <a:pt x="134855" y="461010"/>
                </a:lnTo>
                <a:lnTo>
                  <a:pt x="138313" y="467360"/>
                </a:lnTo>
                <a:lnTo>
                  <a:pt x="140042" y="468630"/>
                </a:lnTo>
                <a:close/>
              </a:path>
              <a:path w="335914" h="892810">
                <a:moveTo>
                  <a:pt x="132867" y="462914"/>
                </a:moveTo>
                <a:lnTo>
                  <a:pt x="132953" y="462280"/>
                </a:lnTo>
                <a:lnTo>
                  <a:pt x="133016" y="461818"/>
                </a:lnTo>
                <a:lnTo>
                  <a:pt x="133126" y="461010"/>
                </a:lnTo>
                <a:lnTo>
                  <a:pt x="132089" y="461010"/>
                </a:lnTo>
                <a:lnTo>
                  <a:pt x="132199" y="461818"/>
                </a:lnTo>
                <a:lnTo>
                  <a:pt x="132262" y="462280"/>
                </a:lnTo>
                <a:lnTo>
                  <a:pt x="132867" y="462914"/>
                </a:lnTo>
                <a:close/>
              </a:path>
              <a:path w="335914" h="892810">
                <a:moveTo>
                  <a:pt x="200036" y="462280"/>
                </a:moveTo>
                <a:lnTo>
                  <a:pt x="201073" y="462280"/>
                </a:lnTo>
                <a:lnTo>
                  <a:pt x="201293" y="461818"/>
                </a:lnTo>
                <a:lnTo>
                  <a:pt x="200036" y="462280"/>
                </a:lnTo>
                <a:close/>
              </a:path>
              <a:path w="335914" h="892810">
                <a:moveTo>
                  <a:pt x="179634" y="469900"/>
                </a:moveTo>
                <a:lnTo>
                  <a:pt x="181871" y="468471"/>
                </a:lnTo>
                <a:lnTo>
                  <a:pt x="182401" y="467360"/>
                </a:lnTo>
                <a:lnTo>
                  <a:pt x="184216" y="465693"/>
                </a:lnTo>
                <a:lnTo>
                  <a:pt x="184994" y="463550"/>
                </a:lnTo>
                <a:lnTo>
                  <a:pt x="186204" y="463550"/>
                </a:lnTo>
                <a:lnTo>
                  <a:pt x="188279" y="462280"/>
                </a:lnTo>
                <a:lnTo>
                  <a:pt x="188090" y="461818"/>
                </a:lnTo>
                <a:lnTo>
                  <a:pt x="188106" y="462280"/>
                </a:lnTo>
                <a:lnTo>
                  <a:pt x="158887" y="462280"/>
                </a:lnTo>
                <a:lnTo>
                  <a:pt x="159817" y="465693"/>
                </a:lnTo>
                <a:lnTo>
                  <a:pt x="159925" y="466090"/>
                </a:lnTo>
                <a:lnTo>
                  <a:pt x="177387" y="466090"/>
                </a:lnTo>
                <a:lnTo>
                  <a:pt x="179634" y="469900"/>
                </a:lnTo>
                <a:close/>
              </a:path>
              <a:path w="335914" h="892810">
                <a:moveTo>
                  <a:pt x="195367" y="466090"/>
                </a:moveTo>
                <a:lnTo>
                  <a:pt x="197269" y="463550"/>
                </a:lnTo>
                <a:lnTo>
                  <a:pt x="192601" y="463550"/>
                </a:lnTo>
                <a:lnTo>
                  <a:pt x="195367" y="466090"/>
                </a:lnTo>
                <a:close/>
              </a:path>
              <a:path w="335914" h="892810">
                <a:moveTo>
                  <a:pt x="188797" y="464820"/>
                </a:moveTo>
                <a:lnTo>
                  <a:pt x="192601" y="463550"/>
                </a:lnTo>
                <a:lnTo>
                  <a:pt x="188452" y="463550"/>
                </a:lnTo>
                <a:lnTo>
                  <a:pt x="188797" y="464820"/>
                </a:lnTo>
                <a:close/>
              </a:path>
              <a:path w="335914" h="892810">
                <a:moveTo>
                  <a:pt x="185858" y="464820"/>
                </a:moveTo>
                <a:lnTo>
                  <a:pt x="186204" y="464820"/>
                </a:lnTo>
                <a:lnTo>
                  <a:pt x="186070" y="463550"/>
                </a:lnTo>
                <a:lnTo>
                  <a:pt x="185858" y="464820"/>
                </a:lnTo>
                <a:close/>
              </a:path>
              <a:path w="335914" h="892810">
                <a:moveTo>
                  <a:pt x="186896" y="477520"/>
                </a:moveTo>
                <a:lnTo>
                  <a:pt x="192774" y="471170"/>
                </a:lnTo>
                <a:lnTo>
                  <a:pt x="191910" y="468630"/>
                </a:lnTo>
                <a:lnTo>
                  <a:pt x="188452" y="468630"/>
                </a:lnTo>
                <a:lnTo>
                  <a:pt x="187414" y="467360"/>
                </a:lnTo>
                <a:lnTo>
                  <a:pt x="187241" y="466090"/>
                </a:lnTo>
                <a:lnTo>
                  <a:pt x="187187" y="465693"/>
                </a:lnTo>
                <a:lnTo>
                  <a:pt x="187069" y="464820"/>
                </a:lnTo>
                <a:lnTo>
                  <a:pt x="185512" y="464820"/>
                </a:lnTo>
                <a:lnTo>
                  <a:pt x="185340" y="463550"/>
                </a:lnTo>
                <a:lnTo>
                  <a:pt x="184994" y="463550"/>
                </a:lnTo>
                <a:lnTo>
                  <a:pt x="185167" y="464820"/>
                </a:lnTo>
                <a:lnTo>
                  <a:pt x="184216" y="465693"/>
                </a:lnTo>
                <a:lnTo>
                  <a:pt x="183611" y="467360"/>
                </a:lnTo>
                <a:lnTo>
                  <a:pt x="181871" y="468471"/>
                </a:lnTo>
                <a:lnTo>
                  <a:pt x="180585" y="471170"/>
                </a:lnTo>
                <a:lnTo>
                  <a:pt x="182055" y="471170"/>
                </a:lnTo>
                <a:lnTo>
                  <a:pt x="182458" y="472440"/>
                </a:lnTo>
                <a:lnTo>
                  <a:pt x="186550" y="472440"/>
                </a:lnTo>
                <a:lnTo>
                  <a:pt x="186636" y="473710"/>
                </a:lnTo>
                <a:lnTo>
                  <a:pt x="186723" y="474980"/>
                </a:lnTo>
                <a:lnTo>
                  <a:pt x="186809" y="476250"/>
                </a:lnTo>
                <a:lnTo>
                  <a:pt x="186896" y="477520"/>
                </a:lnTo>
                <a:close/>
              </a:path>
              <a:path w="335914" h="892810">
                <a:moveTo>
                  <a:pt x="181871" y="468471"/>
                </a:moveTo>
                <a:lnTo>
                  <a:pt x="183611" y="467360"/>
                </a:lnTo>
                <a:lnTo>
                  <a:pt x="184072" y="466090"/>
                </a:lnTo>
                <a:lnTo>
                  <a:pt x="184143" y="465894"/>
                </a:lnTo>
                <a:lnTo>
                  <a:pt x="184216" y="465693"/>
                </a:lnTo>
                <a:lnTo>
                  <a:pt x="182401" y="467360"/>
                </a:lnTo>
                <a:lnTo>
                  <a:pt x="181871" y="468471"/>
                </a:lnTo>
                <a:close/>
              </a:path>
              <a:path w="335914" h="892810">
                <a:moveTo>
                  <a:pt x="195194" y="466090"/>
                </a:moveTo>
                <a:lnTo>
                  <a:pt x="195367" y="466090"/>
                </a:lnTo>
                <a:lnTo>
                  <a:pt x="195154" y="465894"/>
                </a:lnTo>
                <a:lnTo>
                  <a:pt x="195514" y="465894"/>
                </a:lnTo>
                <a:lnTo>
                  <a:pt x="195194" y="466090"/>
                </a:lnTo>
                <a:close/>
              </a:path>
              <a:path w="335914" h="892810">
                <a:moveTo>
                  <a:pt x="191391" y="467360"/>
                </a:moveTo>
                <a:lnTo>
                  <a:pt x="194157" y="467360"/>
                </a:lnTo>
                <a:lnTo>
                  <a:pt x="191218" y="466090"/>
                </a:lnTo>
                <a:lnTo>
                  <a:pt x="191391" y="467360"/>
                </a:lnTo>
                <a:close/>
              </a:path>
              <a:path w="335914" h="892810">
                <a:moveTo>
                  <a:pt x="142843" y="472440"/>
                </a:moveTo>
                <a:lnTo>
                  <a:pt x="179980" y="472440"/>
                </a:lnTo>
                <a:lnTo>
                  <a:pt x="180585" y="471170"/>
                </a:lnTo>
                <a:lnTo>
                  <a:pt x="178424" y="471170"/>
                </a:lnTo>
                <a:lnTo>
                  <a:pt x="178370" y="470770"/>
                </a:lnTo>
                <a:lnTo>
                  <a:pt x="178251" y="469900"/>
                </a:lnTo>
                <a:lnTo>
                  <a:pt x="177387" y="469900"/>
                </a:lnTo>
                <a:lnTo>
                  <a:pt x="177387" y="466090"/>
                </a:lnTo>
                <a:lnTo>
                  <a:pt x="159925" y="466090"/>
                </a:lnTo>
                <a:lnTo>
                  <a:pt x="157331" y="468630"/>
                </a:lnTo>
                <a:lnTo>
                  <a:pt x="140042" y="468630"/>
                </a:lnTo>
                <a:lnTo>
                  <a:pt x="141771" y="469900"/>
                </a:lnTo>
                <a:lnTo>
                  <a:pt x="141692" y="470770"/>
                </a:lnTo>
                <a:lnTo>
                  <a:pt x="144191" y="471170"/>
                </a:lnTo>
                <a:lnTo>
                  <a:pt x="142843" y="472440"/>
                </a:lnTo>
                <a:close/>
              </a:path>
              <a:path w="335914" h="892810">
                <a:moveTo>
                  <a:pt x="154565" y="468630"/>
                </a:moveTo>
                <a:lnTo>
                  <a:pt x="157331" y="468630"/>
                </a:lnTo>
                <a:lnTo>
                  <a:pt x="157850" y="467360"/>
                </a:lnTo>
                <a:lnTo>
                  <a:pt x="157504" y="467360"/>
                </a:lnTo>
                <a:lnTo>
                  <a:pt x="157158" y="466090"/>
                </a:lnTo>
                <a:lnTo>
                  <a:pt x="154565" y="468630"/>
                </a:lnTo>
                <a:close/>
              </a:path>
              <a:path w="335914" h="892810">
                <a:moveTo>
                  <a:pt x="188452" y="468630"/>
                </a:moveTo>
                <a:lnTo>
                  <a:pt x="191564" y="468630"/>
                </a:lnTo>
                <a:lnTo>
                  <a:pt x="190699" y="467360"/>
                </a:lnTo>
                <a:lnTo>
                  <a:pt x="189316" y="467360"/>
                </a:lnTo>
                <a:lnTo>
                  <a:pt x="188560" y="468471"/>
                </a:lnTo>
                <a:lnTo>
                  <a:pt x="188452" y="468630"/>
                </a:lnTo>
                <a:close/>
              </a:path>
              <a:path w="335914" h="892810">
                <a:moveTo>
                  <a:pt x="116702" y="476250"/>
                </a:moveTo>
                <a:lnTo>
                  <a:pt x="117739" y="474980"/>
                </a:lnTo>
                <a:lnTo>
                  <a:pt x="118431" y="474980"/>
                </a:lnTo>
                <a:lnTo>
                  <a:pt x="118258" y="473710"/>
                </a:lnTo>
                <a:lnTo>
                  <a:pt x="118603" y="471170"/>
                </a:lnTo>
                <a:lnTo>
                  <a:pt x="121197" y="469900"/>
                </a:lnTo>
                <a:lnTo>
                  <a:pt x="119468" y="468630"/>
                </a:lnTo>
                <a:lnTo>
                  <a:pt x="119814" y="468630"/>
                </a:lnTo>
                <a:lnTo>
                  <a:pt x="120332" y="467360"/>
                </a:lnTo>
                <a:lnTo>
                  <a:pt x="113728" y="467360"/>
                </a:lnTo>
                <a:lnTo>
                  <a:pt x="114627" y="469900"/>
                </a:lnTo>
                <a:lnTo>
                  <a:pt x="116702" y="476250"/>
                </a:lnTo>
                <a:close/>
              </a:path>
              <a:path w="335914" h="892810">
                <a:moveTo>
                  <a:pt x="192428" y="469900"/>
                </a:moveTo>
                <a:lnTo>
                  <a:pt x="193984" y="469900"/>
                </a:lnTo>
                <a:lnTo>
                  <a:pt x="195195" y="468630"/>
                </a:lnTo>
                <a:lnTo>
                  <a:pt x="191910" y="468630"/>
                </a:lnTo>
                <a:lnTo>
                  <a:pt x="192428" y="469900"/>
                </a:lnTo>
                <a:close/>
              </a:path>
              <a:path w="335914" h="892810">
                <a:moveTo>
                  <a:pt x="141425" y="473710"/>
                </a:moveTo>
                <a:lnTo>
                  <a:pt x="142843" y="472440"/>
                </a:lnTo>
                <a:lnTo>
                  <a:pt x="144191" y="471170"/>
                </a:lnTo>
                <a:lnTo>
                  <a:pt x="141692" y="470770"/>
                </a:lnTo>
                <a:lnTo>
                  <a:pt x="141656" y="471170"/>
                </a:lnTo>
                <a:lnTo>
                  <a:pt x="141541" y="472440"/>
                </a:lnTo>
                <a:lnTo>
                  <a:pt x="141425" y="473710"/>
                </a:lnTo>
                <a:close/>
              </a:path>
              <a:path w="335914" h="892810">
                <a:moveTo>
                  <a:pt x="207878" y="491490"/>
                </a:moveTo>
                <a:lnTo>
                  <a:pt x="212462" y="491490"/>
                </a:lnTo>
                <a:lnTo>
                  <a:pt x="215718" y="487680"/>
                </a:lnTo>
                <a:lnTo>
                  <a:pt x="213348" y="482600"/>
                </a:lnTo>
                <a:lnTo>
                  <a:pt x="217152" y="477520"/>
                </a:lnTo>
                <a:lnTo>
                  <a:pt x="210582" y="471170"/>
                </a:lnTo>
                <a:lnTo>
                  <a:pt x="203494" y="471170"/>
                </a:lnTo>
                <a:lnTo>
                  <a:pt x="202283" y="476250"/>
                </a:lnTo>
                <a:lnTo>
                  <a:pt x="203494" y="482600"/>
                </a:lnTo>
                <a:lnTo>
                  <a:pt x="206260" y="485140"/>
                </a:lnTo>
                <a:lnTo>
                  <a:pt x="207878" y="491490"/>
                </a:lnTo>
                <a:close/>
              </a:path>
              <a:path w="335914" h="892810">
                <a:moveTo>
                  <a:pt x="177387" y="478790"/>
                </a:moveTo>
                <a:lnTo>
                  <a:pt x="183265" y="474980"/>
                </a:lnTo>
                <a:lnTo>
                  <a:pt x="182055" y="471170"/>
                </a:lnTo>
                <a:lnTo>
                  <a:pt x="180585" y="471170"/>
                </a:lnTo>
                <a:lnTo>
                  <a:pt x="179980" y="472440"/>
                </a:lnTo>
                <a:lnTo>
                  <a:pt x="142843" y="472440"/>
                </a:lnTo>
                <a:lnTo>
                  <a:pt x="141494" y="473710"/>
                </a:lnTo>
                <a:lnTo>
                  <a:pt x="177387" y="473710"/>
                </a:lnTo>
                <a:lnTo>
                  <a:pt x="177387" y="478790"/>
                </a:lnTo>
                <a:close/>
              </a:path>
              <a:path w="335914" h="892810">
                <a:moveTo>
                  <a:pt x="161999" y="481330"/>
                </a:moveTo>
                <a:lnTo>
                  <a:pt x="178943" y="481330"/>
                </a:lnTo>
                <a:lnTo>
                  <a:pt x="176004" y="478790"/>
                </a:lnTo>
                <a:lnTo>
                  <a:pt x="174275" y="477520"/>
                </a:lnTo>
                <a:lnTo>
                  <a:pt x="172892" y="477520"/>
                </a:lnTo>
                <a:lnTo>
                  <a:pt x="172892" y="476250"/>
                </a:lnTo>
                <a:lnTo>
                  <a:pt x="172719" y="476250"/>
                </a:lnTo>
                <a:lnTo>
                  <a:pt x="172373" y="474980"/>
                </a:lnTo>
                <a:lnTo>
                  <a:pt x="173929" y="473710"/>
                </a:lnTo>
                <a:lnTo>
                  <a:pt x="141425" y="473710"/>
                </a:lnTo>
                <a:lnTo>
                  <a:pt x="141310" y="474980"/>
                </a:lnTo>
                <a:lnTo>
                  <a:pt x="164765" y="474980"/>
                </a:lnTo>
                <a:lnTo>
                  <a:pt x="164420" y="477520"/>
                </a:lnTo>
                <a:lnTo>
                  <a:pt x="164938" y="478790"/>
                </a:lnTo>
                <a:lnTo>
                  <a:pt x="163036" y="478790"/>
                </a:lnTo>
                <a:lnTo>
                  <a:pt x="161135" y="480060"/>
                </a:lnTo>
                <a:lnTo>
                  <a:pt x="161999" y="481330"/>
                </a:lnTo>
                <a:close/>
              </a:path>
              <a:path w="335914" h="892810">
                <a:moveTo>
                  <a:pt x="154248" y="481330"/>
                </a:moveTo>
                <a:lnTo>
                  <a:pt x="160789" y="481330"/>
                </a:lnTo>
                <a:lnTo>
                  <a:pt x="160443" y="480060"/>
                </a:lnTo>
                <a:lnTo>
                  <a:pt x="160097" y="480060"/>
                </a:lnTo>
                <a:lnTo>
                  <a:pt x="157677" y="476250"/>
                </a:lnTo>
                <a:lnTo>
                  <a:pt x="163382" y="476250"/>
                </a:lnTo>
                <a:lnTo>
                  <a:pt x="164074" y="474980"/>
                </a:lnTo>
                <a:lnTo>
                  <a:pt x="154392" y="474980"/>
                </a:lnTo>
                <a:lnTo>
                  <a:pt x="154277" y="480060"/>
                </a:lnTo>
                <a:lnTo>
                  <a:pt x="154248" y="481330"/>
                </a:lnTo>
                <a:close/>
              </a:path>
              <a:path w="335914" h="892810">
                <a:moveTo>
                  <a:pt x="141080" y="477520"/>
                </a:moveTo>
                <a:lnTo>
                  <a:pt x="154392" y="474980"/>
                </a:lnTo>
                <a:lnTo>
                  <a:pt x="141310" y="474980"/>
                </a:lnTo>
                <a:lnTo>
                  <a:pt x="141195" y="476250"/>
                </a:lnTo>
                <a:lnTo>
                  <a:pt x="141080" y="477520"/>
                </a:lnTo>
                <a:close/>
              </a:path>
              <a:path w="335914" h="892810">
                <a:moveTo>
                  <a:pt x="161826" y="477520"/>
                </a:moveTo>
                <a:lnTo>
                  <a:pt x="164074" y="476250"/>
                </a:lnTo>
                <a:lnTo>
                  <a:pt x="157677" y="476250"/>
                </a:lnTo>
                <a:lnTo>
                  <a:pt x="161826" y="477520"/>
                </a:lnTo>
                <a:close/>
              </a:path>
              <a:path w="335914" h="892810">
                <a:moveTo>
                  <a:pt x="154046" y="485140"/>
                </a:moveTo>
                <a:lnTo>
                  <a:pt x="183784" y="485140"/>
                </a:lnTo>
                <a:lnTo>
                  <a:pt x="183784" y="483870"/>
                </a:lnTo>
                <a:lnTo>
                  <a:pt x="184475" y="481330"/>
                </a:lnTo>
                <a:lnTo>
                  <a:pt x="182401" y="478790"/>
                </a:lnTo>
                <a:lnTo>
                  <a:pt x="178943" y="481330"/>
                </a:lnTo>
                <a:lnTo>
                  <a:pt x="154248" y="481330"/>
                </a:lnTo>
                <a:lnTo>
                  <a:pt x="154133" y="483870"/>
                </a:lnTo>
                <a:lnTo>
                  <a:pt x="154046" y="485140"/>
                </a:lnTo>
                <a:close/>
              </a:path>
              <a:path w="335914" h="892810">
                <a:moveTo>
                  <a:pt x="145229" y="485140"/>
                </a:moveTo>
                <a:lnTo>
                  <a:pt x="149551" y="485140"/>
                </a:lnTo>
                <a:lnTo>
                  <a:pt x="148341" y="480060"/>
                </a:lnTo>
                <a:lnTo>
                  <a:pt x="145229" y="482600"/>
                </a:lnTo>
                <a:lnTo>
                  <a:pt x="145229" y="485140"/>
                </a:lnTo>
                <a:close/>
              </a:path>
              <a:path w="335914" h="892810">
                <a:moveTo>
                  <a:pt x="131916" y="482600"/>
                </a:moveTo>
                <a:lnTo>
                  <a:pt x="133126" y="482600"/>
                </a:lnTo>
                <a:lnTo>
                  <a:pt x="133126" y="481330"/>
                </a:lnTo>
                <a:lnTo>
                  <a:pt x="133472" y="480060"/>
                </a:lnTo>
                <a:lnTo>
                  <a:pt x="120851" y="480060"/>
                </a:lnTo>
                <a:lnTo>
                  <a:pt x="121283" y="481330"/>
                </a:lnTo>
                <a:lnTo>
                  <a:pt x="130014" y="481330"/>
                </a:lnTo>
                <a:lnTo>
                  <a:pt x="131916" y="482600"/>
                </a:lnTo>
                <a:close/>
              </a:path>
              <a:path w="335914" h="892810">
                <a:moveTo>
                  <a:pt x="127594" y="486410"/>
                </a:moveTo>
                <a:lnTo>
                  <a:pt x="130014" y="481330"/>
                </a:lnTo>
                <a:lnTo>
                  <a:pt x="121283" y="481330"/>
                </a:lnTo>
                <a:lnTo>
                  <a:pt x="121715" y="482600"/>
                </a:lnTo>
                <a:lnTo>
                  <a:pt x="119122" y="482600"/>
                </a:lnTo>
                <a:lnTo>
                  <a:pt x="120051" y="485140"/>
                </a:lnTo>
                <a:lnTo>
                  <a:pt x="125692" y="485140"/>
                </a:lnTo>
                <a:lnTo>
                  <a:pt x="127594" y="486410"/>
                </a:lnTo>
                <a:close/>
              </a:path>
              <a:path w="335914" h="892810">
                <a:moveTo>
                  <a:pt x="181536" y="496570"/>
                </a:moveTo>
                <a:lnTo>
                  <a:pt x="185167" y="496570"/>
                </a:lnTo>
                <a:lnTo>
                  <a:pt x="185513" y="495300"/>
                </a:lnTo>
                <a:lnTo>
                  <a:pt x="189143" y="495300"/>
                </a:lnTo>
                <a:lnTo>
                  <a:pt x="190872" y="494030"/>
                </a:lnTo>
                <a:lnTo>
                  <a:pt x="189662" y="488950"/>
                </a:lnTo>
                <a:lnTo>
                  <a:pt x="189558" y="487680"/>
                </a:lnTo>
                <a:lnTo>
                  <a:pt x="189469" y="486591"/>
                </a:lnTo>
                <a:lnTo>
                  <a:pt x="189351" y="485140"/>
                </a:lnTo>
                <a:lnTo>
                  <a:pt x="189247" y="483870"/>
                </a:lnTo>
                <a:lnTo>
                  <a:pt x="189143" y="482600"/>
                </a:lnTo>
                <a:lnTo>
                  <a:pt x="183784" y="485140"/>
                </a:lnTo>
                <a:lnTo>
                  <a:pt x="154046" y="485140"/>
                </a:lnTo>
                <a:lnTo>
                  <a:pt x="154565" y="486410"/>
                </a:lnTo>
                <a:lnTo>
                  <a:pt x="158369" y="486410"/>
                </a:lnTo>
                <a:lnTo>
                  <a:pt x="158393" y="486591"/>
                </a:lnTo>
                <a:lnTo>
                  <a:pt x="158516" y="487489"/>
                </a:lnTo>
                <a:lnTo>
                  <a:pt x="158542" y="487680"/>
                </a:lnTo>
                <a:lnTo>
                  <a:pt x="176176" y="487680"/>
                </a:lnTo>
                <a:lnTo>
                  <a:pt x="181709" y="492760"/>
                </a:lnTo>
                <a:lnTo>
                  <a:pt x="180671" y="494030"/>
                </a:lnTo>
                <a:lnTo>
                  <a:pt x="180844" y="495300"/>
                </a:lnTo>
                <a:lnTo>
                  <a:pt x="181467" y="496442"/>
                </a:lnTo>
                <a:lnTo>
                  <a:pt x="181536" y="496570"/>
                </a:lnTo>
                <a:close/>
              </a:path>
              <a:path w="335914" h="892810">
                <a:moveTo>
                  <a:pt x="153414" y="492243"/>
                </a:moveTo>
                <a:lnTo>
                  <a:pt x="153873" y="490220"/>
                </a:lnTo>
                <a:lnTo>
                  <a:pt x="150934" y="487680"/>
                </a:lnTo>
                <a:lnTo>
                  <a:pt x="155084" y="487680"/>
                </a:lnTo>
                <a:lnTo>
                  <a:pt x="154639" y="486591"/>
                </a:lnTo>
                <a:lnTo>
                  <a:pt x="151799" y="483870"/>
                </a:lnTo>
                <a:lnTo>
                  <a:pt x="149551" y="485140"/>
                </a:lnTo>
                <a:lnTo>
                  <a:pt x="145229" y="485140"/>
                </a:lnTo>
                <a:lnTo>
                  <a:pt x="145229" y="486410"/>
                </a:lnTo>
                <a:lnTo>
                  <a:pt x="129668" y="486410"/>
                </a:lnTo>
                <a:lnTo>
                  <a:pt x="130706" y="488950"/>
                </a:lnTo>
                <a:lnTo>
                  <a:pt x="127939" y="490220"/>
                </a:lnTo>
                <a:lnTo>
                  <a:pt x="127767" y="491490"/>
                </a:lnTo>
                <a:lnTo>
                  <a:pt x="152490" y="491490"/>
                </a:lnTo>
                <a:lnTo>
                  <a:pt x="153414" y="492243"/>
                </a:lnTo>
                <a:close/>
              </a:path>
              <a:path w="335914" h="892810">
                <a:moveTo>
                  <a:pt x="129668" y="486410"/>
                </a:moveTo>
                <a:lnTo>
                  <a:pt x="145229" y="486410"/>
                </a:lnTo>
                <a:lnTo>
                  <a:pt x="144537" y="483870"/>
                </a:lnTo>
                <a:lnTo>
                  <a:pt x="142981" y="485140"/>
                </a:lnTo>
                <a:lnTo>
                  <a:pt x="130418" y="485140"/>
                </a:lnTo>
                <a:lnTo>
                  <a:pt x="129668" y="486410"/>
                </a:lnTo>
                <a:close/>
              </a:path>
              <a:path w="335914" h="892810">
                <a:moveTo>
                  <a:pt x="125138" y="499110"/>
                </a:moveTo>
                <a:lnTo>
                  <a:pt x="126729" y="499110"/>
                </a:lnTo>
                <a:lnTo>
                  <a:pt x="127767" y="496570"/>
                </a:lnTo>
                <a:lnTo>
                  <a:pt x="124136" y="492760"/>
                </a:lnTo>
                <a:lnTo>
                  <a:pt x="127594" y="491490"/>
                </a:lnTo>
                <a:lnTo>
                  <a:pt x="125692" y="485140"/>
                </a:lnTo>
                <a:lnTo>
                  <a:pt x="120051" y="485140"/>
                </a:lnTo>
                <a:lnTo>
                  <a:pt x="125027" y="498801"/>
                </a:lnTo>
                <a:lnTo>
                  <a:pt x="125138" y="499110"/>
                </a:lnTo>
                <a:close/>
              </a:path>
              <a:path w="335914" h="892810">
                <a:moveTo>
                  <a:pt x="155576" y="487489"/>
                </a:moveTo>
                <a:lnTo>
                  <a:pt x="158369" y="486410"/>
                </a:lnTo>
                <a:lnTo>
                  <a:pt x="154565" y="486410"/>
                </a:lnTo>
                <a:lnTo>
                  <a:pt x="154639" y="486591"/>
                </a:lnTo>
                <a:lnTo>
                  <a:pt x="155576" y="487489"/>
                </a:lnTo>
                <a:close/>
              </a:path>
              <a:path w="335914" h="892810">
                <a:moveTo>
                  <a:pt x="155084" y="487680"/>
                </a:moveTo>
                <a:lnTo>
                  <a:pt x="155576" y="487489"/>
                </a:lnTo>
                <a:lnTo>
                  <a:pt x="154639" y="486591"/>
                </a:lnTo>
                <a:lnTo>
                  <a:pt x="155006" y="487489"/>
                </a:lnTo>
                <a:lnTo>
                  <a:pt x="155084" y="487680"/>
                </a:lnTo>
                <a:close/>
              </a:path>
              <a:path w="335914" h="892810">
                <a:moveTo>
                  <a:pt x="155084" y="487680"/>
                </a:moveTo>
                <a:lnTo>
                  <a:pt x="155775" y="487680"/>
                </a:lnTo>
                <a:lnTo>
                  <a:pt x="155576" y="487489"/>
                </a:lnTo>
                <a:lnTo>
                  <a:pt x="155084" y="487680"/>
                </a:lnTo>
                <a:close/>
              </a:path>
              <a:path w="335914" h="892810">
                <a:moveTo>
                  <a:pt x="152144" y="497840"/>
                </a:moveTo>
                <a:lnTo>
                  <a:pt x="163728" y="497840"/>
                </a:lnTo>
                <a:lnTo>
                  <a:pt x="163795" y="497348"/>
                </a:lnTo>
                <a:lnTo>
                  <a:pt x="163901" y="496570"/>
                </a:lnTo>
                <a:lnTo>
                  <a:pt x="164247" y="496570"/>
                </a:lnTo>
                <a:lnTo>
                  <a:pt x="163728" y="495300"/>
                </a:lnTo>
                <a:lnTo>
                  <a:pt x="174966" y="495300"/>
                </a:lnTo>
                <a:lnTo>
                  <a:pt x="171508" y="491490"/>
                </a:lnTo>
                <a:lnTo>
                  <a:pt x="172546" y="488950"/>
                </a:lnTo>
                <a:lnTo>
                  <a:pt x="173410" y="488950"/>
                </a:lnTo>
                <a:lnTo>
                  <a:pt x="173929" y="487680"/>
                </a:lnTo>
                <a:lnTo>
                  <a:pt x="158542" y="487680"/>
                </a:lnTo>
                <a:lnTo>
                  <a:pt x="154911" y="488950"/>
                </a:lnTo>
                <a:lnTo>
                  <a:pt x="157331" y="492760"/>
                </a:lnTo>
                <a:lnTo>
                  <a:pt x="155603" y="494030"/>
                </a:lnTo>
                <a:lnTo>
                  <a:pt x="153009" y="494030"/>
                </a:lnTo>
                <a:lnTo>
                  <a:pt x="152721" y="495300"/>
                </a:lnTo>
                <a:lnTo>
                  <a:pt x="173929" y="495300"/>
                </a:lnTo>
                <a:lnTo>
                  <a:pt x="174396" y="496442"/>
                </a:lnTo>
                <a:lnTo>
                  <a:pt x="152461" y="496442"/>
                </a:lnTo>
                <a:lnTo>
                  <a:pt x="152256" y="497348"/>
                </a:lnTo>
                <a:lnTo>
                  <a:pt x="152144" y="497840"/>
                </a:lnTo>
                <a:close/>
              </a:path>
              <a:path w="335914" h="892810">
                <a:moveTo>
                  <a:pt x="152144" y="497840"/>
                </a:moveTo>
                <a:lnTo>
                  <a:pt x="153297" y="492760"/>
                </a:lnTo>
                <a:lnTo>
                  <a:pt x="153414" y="492243"/>
                </a:lnTo>
                <a:lnTo>
                  <a:pt x="152490" y="491490"/>
                </a:lnTo>
                <a:lnTo>
                  <a:pt x="151816" y="496442"/>
                </a:lnTo>
                <a:lnTo>
                  <a:pt x="151693" y="497348"/>
                </a:lnTo>
                <a:lnTo>
                  <a:pt x="152144" y="497840"/>
                </a:lnTo>
                <a:close/>
              </a:path>
              <a:path w="335914" h="892810">
                <a:moveTo>
                  <a:pt x="151693" y="497348"/>
                </a:moveTo>
                <a:lnTo>
                  <a:pt x="152318" y="492760"/>
                </a:lnTo>
                <a:lnTo>
                  <a:pt x="152388" y="492243"/>
                </a:lnTo>
                <a:lnTo>
                  <a:pt x="152490" y="491490"/>
                </a:lnTo>
                <a:lnTo>
                  <a:pt x="127767" y="491490"/>
                </a:lnTo>
                <a:lnTo>
                  <a:pt x="127664" y="492243"/>
                </a:lnTo>
                <a:lnTo>
                  <a:pt x="127594" y="492760"/>
                </a:lnTo>
                <a:lnTo>
                  <a:pt x="147476" y="492760"/>
                </a:lnTo>
                <a:lnTo>
                  <a:pt x="151693" y="497348"/>
                </a:lnTo>
                <a:close/>
              </a:path>
              <a:path w="335914" h="892810">
                <a:moveTo>
                  <a:pt x="153009" y="494030"/>
                </a:moveTo>
                <a:lnTo>
                  <a:pt x="155603" y="494030"/>
                </a:lnTo>
                <a:lnTo>
                  <a:pt x="153414" y="492243"/>
                </a:lnTo>
                <a:lnTo>
                  <a:pt x="153009" y="494030"/>
                </a:lnTo>
                <a:close/>
              </a:path>
              <a:path w="335914" h="892810">
                <a:moveTo>
                  <a:pt x="144301" y="498041"/>
                </a:moveTo>
                <a:lnTo>
                  <a:pt x="149184" y="498041"/>
                </a:lnTo>
                <a:lnTo>
                  <a:pt x="149205" y="497840"/>
                </a:lnTo>
                <a:lnTo>
                  <a:pt x="150588" y="497840"/>
                </a:lnTo>
                <a:lnTo>
                  <a:pt x="147476" y="492760"/>
                </a:lnTo>
                <a:lnTo>
                  <a:pt x="127594" y="492760"/>
                </a:lnTo>
                <a:lnTo>
                  <a:pt x="127421" y="494030"/>
                </a:lnTo>
                <a:lnTo>
                  <a:pt x="128804" y="495300"/>
                </a:lnTo>
                <a:lnTo>
                  <a:pt x="142808" y="495300"/>
                </a:lnTo>
                <a:lnTo>
                  <a:pt x="144191" y="497840"/>
                </a:lnTo>
                <a:lnTo>
                  <a:pt x="149205" y="497840"/>
                </a:lnTo>
                <a:lnTo>
                  <a:pt x="149685" y="498041"/>
                </a:lnTo>
                <a:lnTo>
                  <a:pt x="144301" y="498041"/>
                </a:lnTo>
                <a:close/>
              </a:path>
              <a:path w="335914" h="892810">
                <a:moveTo>
                  <a:pt x="186204" y="511810"/>
                </a:moveTo>
                <a:lnTo>
                  <a:pt x="188279" y="511810"/>
                </a:lnTo>
                <a:lnTo>
                  <a:pt x="185686" y="506730"/>
                </a:lnTo>
                <a:lnTo>
                  <a:pt x="186377" y="505460"/>
                </a:lnTo>
                <a:lnTo>
                  <a:pt x="181190" y="504190"/>
                </a:lnTo>
                <a:lnTo>
                  <a:pt x="183957" y="501650"/>
                </a:lnTo>
                <a:lnTo>
                  <a:pt x="187069" y="500380"/>
                </a:lnTo>
                <a:lnTo>
                  <a:pt x="185340" y="496570"/>
                </a:lnTo>
                <a:lnTo>
                  <a:pt x="181536" y="496570"/>
                </a:lnTo>
                <a:lnTo>
                  <a:pt x="179288" y="494030"/>
                </a:lnTo>
                <a:lnTo>
                  <a:pt x="178139" y="496442"/>
                </a:lnTo>
                <a:lnTo>
                  <a:pt x="178078" y="497840"/>
                </a:lnTo>
                <a:lnTo>
                  <a:pt x="176868" y="497840"/>
                </a:lnTo>
                <a:lnTo>
                  <a:pt x="176475" y="498801"/>
                </a:lnTo>
                <a:lnTo>
                  <a:pt x="176349" y="499110"/>
                </a:lnTo>
                <a:lnTo>
                  <a:pt x="174793" y="499110"/>
                </a:lnTo>
                <a:lnTo>
                  <a:pt x="174447" y="500380"/>
                </a:lnTo>
                <a:lnTo>
                  <a:pt x="162172" y="500380"/>
                </a:lnTo>
                <a:lnTo>
                  <a:pt x="163236" y="506507"/>
                </a:lnTo>
                <a:lnTo>
                  <a:pt x="163901" y="506730"/>
                </a:lnTo>
                <a:lnTo>
                  <a:pt x="178424" y="506730"/>
                </a:lnTo>
                <a:lnTo>
                  <a:pt x="178611" y="507644"/>
                </a:lnTo>
                <a:lnTo>
                  <a:pt x="178683" y="508000"/>
                </a:lnTo>
                <a:lnTo>
                  <a:pt x="178943" y="508000"/>
                </a:lnTo>
                <a:lnTo>
                  <a:pt x="178939" y="509253"/>
                </a:lnTo>
                <a:lnTo>
                  <a:pt x="183940" y="509253"/>
                </a:lnTo>
                <a:lnTo>
                  <a:pt x="185167" y="510540"/>
                </a:lnTo>
                <a:lnTo>
                  <a:pt x="186204" y="511810"/>
                </a:lnTo>
                <a:close/>
              </a:path>
              <a:path w="335914" h="892810">
                <a:moveTo>
                  <a:pt x="175485" y="499110"/>
                </a:moveTo>
                <a:lnTo>
                  <a:pt x="176349" y="499110"/>
                </a:lnTo>
                <a:lnTo>
                  <a:pt x="177732" y="495300"/>
                </a:lnTo>
                <a:lnTo>
                  <a:pt x="174966" y="495300"/>
                </a:lnTo>
                <a:lnTo>
                  <a:pt x="174396" y="496442"/>
                </a:lnTo>
                <a:lnTo>
                  <a:pt x="174332" y="496570"/>
                </a:lnTo>
                <a:lnTo>
                  <a:pt x="174765" y="497348"/>
                </a:lnTo>
                <a:lnTo>
                  <a:pt x="175359" y="498801"/>
                </a:lnTo>
                <a:lnTo>
                  <a:pt x="175485" y="499110"/>
                </a:lnTo>
                <a:close/>
              </a:path>
              <a:path w="335914" h="892810">
                <a:moveTo>
                  <a:pt x="155257" y="500380"/>
                </a:moveTo>
                <a:lnTo>
                  <a:pt x="173583" y="500380"/>
                </a:lnTo>
                <a:lnTo>
                  <a:pt x="173438" y="499317"/>
                </a:lnTo>
                <a:lnTo>
                  <a:pt x="173410" y="499110"/>
                </a:lnTo>
                <a:lnTo>
                  <a:pt x="173064" y="499110"/>
                </a:lnTo>
                <a:lnTo>
                  <a:pt x="173943" y="497348"/>
                </a:lnTo>
                <a:lnTo>
                  <a:pt x="174447" y="496570"/>
                </a:lnTo>
                <a:lnTo>
                  <a:pt x="173929" y="495300"/>
                </a:lnTo>
                <a:lnTo>
                  <a:pt x="164247" y="495300"/>
                </a:lnTo>
                <a:lnTo>
                  <a:pt x="164558" y="496442"/>
                </a:lnTo>
                <a:lnTo>
                  <a:pt x="164593" y="496570"/>
                </a:lnTo>
                <a:lnTo>
                  <a:pt x="164765" y="496570"/>
                </a:lnTo>
                <a:lnTo>
                  <a:pt x="164074" y="497840"/>
                </a:lnTo>
                <a:lnTo>
                  <a:pt x="154738" y="497840"/>
                </a:lnTo>
                <a:lnTo>
                  <a:pt x="154765" y="498041"/>
                </a:lnTo>
                <a:lnTo>
                  <a:pt x="154869" y="498801"/>
                </a:lnTo>
                <a:lnTo>
                  <a:pt x="154968" y="499317"/>
                </a:lnTo>
                <a:lnTo>
                  <a:pt x="155257" y="500380"/>
                </a:lnTo>
                <a:close/>
              </a:path>
              <a:path w="335914" h="892810">
                <a:moveTo>
                  <a:pt x="126051" y="501650"/>
                </a:moveTo>
                <a:lnTo>
                  <a:pt x="143154" y="501650"/>
                </a:lnTo>
                <a:lnTo>
                  <a:pt x="142635" y="500380"/>
                </a:lnTo>
                <a:lnTo>
                  <a:pt x="140734" y="497840"/>
                </a:lnTo>
                <a:lnTo>
                  <a:pt x="140388" y="496570"/>
                </a:lnTo>
                <a:lnTo>
                  <a:pt x="141425" y="496570"/>
                </a:lnTo>
                <a:lnTo>
                  <a:pt x="142290" y="495300"/>
                </a:lnTo>
                <a:lnTo>
                  <a:pt x="128804" y="495300"/>
                </a:lnTo>
                <a:lnTo>
                  <a:pt x="126729" y="499110"/>
                </a:lnTo>
                <a:lnTo>
                  <a:pt x="125138" y="499110"/>
                </a:lnTo>
                <a:lnTo>
                  <a:pt x="126051" y="501650"/>
                </a:lnTo>
                <a:close/>
              </a:path>
              <a:path w="335914" h="892810">
                <a:moveTo>
                  <a:pt x="152726" y="499317"/>
                </a:moveTo>
                <a:lnTo>
                  <a:pt x="154738" y="497840"/>
                </a:lnTo>
                <a:lnTo>
                  <a:pt x="152144" y="497840"/>
                </a:lnTo>
                <a:lnTo>
                  <a:pt x="151693" y="497348"/>
                </a:lnTo>
                <a:lnTo>
                  <a:pt x="151599" y="498041"/>
                </a:lnTo>
                <a:lnTo>
                  <a:pt x="151495" y="498801"/>
                </a:lnTo>
                <a:lnTo>
                  <a:pt x="152726" y="499317"/>
                </a:lnTo>
                <a:close/>
              </a:path>
              <a:path w="335914" h="892810">
                <a:moveTo>
                  <a:pt x="150836" y="508276"/>
                </a:moveTo>
                <a:lnTo>
                  <a:pt x="155257" y="506730"/>
                </a:lnTo>
                <a:lnTo>
                  <a:pt x="156985" y="506730"/>
                </a:lnTo>
                <a:lnTo>
                  <a:pt x="157677" y="505460"/>
                </a:lnTo>
                <a:lnTo>
                  <a:pt x="158368" y="502920"/>
                </a:lnTo>
                <a:lnTo>
                  <a:pt x="155948" y="502920"/>
                </a:lnTo>
                <a:lnTo>
                  <a:pt x="155948" y="501650"/>
                </a:lnTo>
                <a:lnTo>
                  <a:pt x="155775" y="500380"/>
                </a:lnTo>
                <a:lnTo>
                  <a:pt x="151280" y="500380"/>
                </a:lnTo>
                <a:lnTo>
                  <a:pt x="151425" y="499317"/>
                </a:lnTo>
                <a:lnTo>
                  <a:pt x="151495" y="498801"/>
                </a:lnTo>
                <a:lnTo>
                  <a:pt x="149205" y="497840"/>
                </a:lnTo>
                <a:lnTo>
                  <a:pt x="148668" y="502920"/>
                </a:lnTo>
                <a:lnTo>
                  <a:pt x="148687" y="504190"/>
                </a:lnTo>
                <a:lnTo>
                  <a:pt x="149205" y="505460"/>
                </a:lnTo>
                <a:lnTo>
                  <a:pt x="149724" y="505460"/>
                </a:lnTo>
                <a:lnTo>
                  <a:pt x="150468" y="507644"/>
                </a:lnTo>
                <a:lnTo>
                  <a:pt x="150589" y="508000"/>
                </a:lnTo>
                <a:lnTo>
                  <a:pt x="150836" y="508276"/>
                </a:lnTo>
                <a:close/>
              </a:path>
              <a:path w="335914" h="892810">
                <a:moveTo>
                  <a:pt x="144883" y="499110"/>
                </a:moveTo>
                <a:lnTo>
                  <a:pt x="149685" y="498041"/>
                </a:lnTo>
                <a:lnTo>
                  <a:pt x="144301" y="498041"/>
                </a:lnTo>
                <a:lnTo>
                  <a:pt x="144883" y="499110"/>
                </a:lnTo>
                <a:close/>
              </a:path>
              <a:path w="335914" h="892810">
                <a:moveTo>
                  <a:pt x="151280" y="500380"/>
                </a:moveTo>
                <a:lnTo>
                  <a:pt x="152726" y="499317"/>
                </a:lnTo>
                <a:lnTo>
                  <a:pt x="151495" y="498801"/>
                </a:lnTo>
                <a:lnTo>
                  <a:pt x="151280" y="500380"/>
                </a:lnTo>
                <a:close/>
              </a:path>
              <a:path w="335914" h="892810">
                <a:moveTo>
                  <a:pt x="151280" y="500380"/>
                </a:moveTo>
                <a:lnTo>
                  <a:pt x="155257" y="500380"/>
                </a:lnTo>
                <a:lnTo>
                  <a:pt x="152726" y="499317"/>
                </a:lnTo>
                <a:lnTo>
                  <a:pt x="151280" y="500380"/>
                </a:lnTo>
                <a:close/>
              </a:path>
              <a:path w="335914" h="892810">
                <a:moveTo>
                  <a:pt x="157850" y="502920"/>
                </a:moveTo>
                <a:lnTo>
                  <a:pt x="160962" y="502920"/>
                </a:lnTo>
                <a:lnTo>
                  <a:pt x="162172" y="500380"/>
                </a:lnTo>
                <a:lnTo>
                  <a:pt x="155775" y="500380"/>
                </a:lnTo>
                <a:lnTo>
                  <a:pt x="157850" y="502920"/>
                </a:lnTo>
                <a:close/>
              </a:path>
              <a:path w="335914" h="892810">
                <a:moveTo>
                  <a:pt x="128669" y="509253"/>
                </a:moveTo>
                <a:lnTo>
                  <a:pt x="147997" y="509253"/>
                </a:lnTo>
                <a:lnTo>
                  <a:pt x="148533" y="504190"/>
                </a:lnTo>
                <a:lnTo>
                  <a:pt x="148565" y="503891"/>
                </a:lnTo>
                <a:lnTo>
                  <a:pt x="148168" y="502920"/>
                </a:lnTo>
                <a:lnTo>
                  <a:pt x="145402" y="500380"/>
                </a:lnTo>
                <a:lnTo>
                  <a:pt x="143154" y="501650"/>
                </a:lnTo>
                <a:lnTo>
                  <a:pt x="126051" y="501650"/>
                </a:lnTo>
                <a:lnTo>
                  <a:pt x="127392" y="505460"/>
                </a:lnTo>
                <a:lnTo>
                  <a:pt x="135892" y="505460"/>
                </a:lnTo>
                <a:lnTo>
                  <a:pt x="136035" y="506507"/>
                </a:lnTo>
                <a:lnTo>
                  <a:pt x="136065" y="506730"/>
                </a:lnTo>
                <a:lnTo>
                  <a:pt x="135892" y="506730"/>
                </a:lnTo>
                <a:lnTo>
                  <a:pt x="135892" y="508000"/>
                </a:lnTo>
                <a:lnTo>
                  <a:pt x="128285" y="508000"/>
                </a:lnTo>
                <a:lnTo>
                  <a:pt x="128669" y="509253"/>
                </a:lnTo>
                <a:close/>
              </a:path>
              <a:path w="335914" h="892810">
                <a:moveTo>
                  <a:pt x="147997" y="509253"/>
                </a:moveTo>
                <a:lnTo>
                  <a:pt x="150836" y="508276"/>
                </a:lnTo>
                <a:lnTo>
                  <a:pt x="150589" y="508000"/>
                </a:lnTo>
                <a:lnTo>
                  <a:pt x="149724" y="505460"/>
                </a:lnTo>
                <a:lnTo>
                  <a:pt x="149205" y="505460"/>
                </a:lnTo>
                <a:lnTo>
                  <a:pt x="148687" y="504190"/>
                </a:lnTo>
                <a:lnTo>
                  <a:pt x="148565" y="503891"/>
                </a:lnTo>
                <a:lnTo>
                  <a:pt x="148399" y="505460"/>
                </a:lnTo>
                <a:lnTo>
                  <a:pt x="148288" y="506507"/>
                </a:lnTo>
                <a:lnTo>
                  <a:pt x="148167" y="507644"/>
                </a:lnTo>
                <a:lnTo>
                  <a:pt x="148049" y="508757"/>
                </a:lnTo>
                <a:lnTo>
                  <a:pt x="147997" y="509253"/>
                </a:lnTo>
                <a:close/>
              </a:path>
              <a:path w="335914" h="892810">
                <a:moveTo>
                  <a:pt x="150242" y="514350"/>
                </a:moveTo>
                <a:lnTo>
                  <a:pt x="161308" y="514350"/>
                </a:lnTo>
                <a:lnTo>
                  <a:pt x="162864" y="511810"/>
                </a:lnTo>
                <a:lnTo>
                  <a:pt x="166742" y="508757"/>
                </a:lnTo>
                <a:lnTo>
                  <a:pt x="163274" y="506730"/>
                </a:lnTo>
                <a:lnTo>
                  <a:pt x="163236" y="506507"/>
                </a:lnTo>
                <a:lnTo>
                  <a:pt x="160097" y="505460"/>
                </a:lnTo>
                <a:lnTo>
                  <a:pt x="156985" y="506730"/>
                </a:lnTo>
                <a:lnTo>
                  <a:pt x="155257" y="506730"/>
                </a:lnTo>
                <a:lnTo>
                  <a:pt x="155257" y="508000"/>
                </a:lnTo>
                <a:lnTo>
                  <a:pt x="151453" y="508000"/>
                </a:lnTo>
                <a:lnTo>
                  <a:pt x="151972" y="510540"/>
                </a:lnTo>
                <a:lnTo>
                  <a:pt x="129063" y="510540"/>
                </a:lnTo>
                <a:lnTo>
                  <a:pt x="129841" y="513080"/>
                </a:lnTo>
                <a:lnTo>
                  <a:pt x="150415" y="513080"/>
                </a:lnTo>
                <a:lnTo>
                  <a:pt x="150242" y="514350"/>
                </a:lnTo>
                <a:close/>
              </a:path>
              <a:path w="335914" h="892810">
                <a:moveTo>
                  <a:pt x="128285" y="508000"/>
                </a:moveTo>
                <a:lnTo>
                  <a:pt x="135892" y="508000"/>
                </a:lnTo>
                <a:lnTo>
                  <a:pt x="135547" y="506730"/>
                </a:lnTo>
                <a:lnTo>
                  <a:pt x="135720" y="506730"/>
                </a:lnTo>
                <a:lnTo>
                  <a:pt x="135892" y="505460"/>
                </a:lnTo>
                <a:lnTo>
                  <a:pt x="127392" y="505460"/>
                </a:lnTo>
                <a:lnTo>
                  <a:pt x="128160" y="507644"/>
                </a:lnTo>
                <a:lnTo>
                  <a:pt x="128285" y="508000"/>
                </a:lnTo>
                <a:close/>
              </a:path>
              <a:path w="335914" h="892810">
                <a:moveTo>
                  <a:pt x="166742" y="508757"/>
                </a:moveTo>
                <a:lnTo>
                  <a:pt x="167705" y="508000"/>
                </a:lnTo>
                <a:lnTo>
                  <a:pt x="163236" y="506507"/>
                </a:lnTo>
                <a:lnTo>
                  <a:pt x="163274" y="506730"/>
                </a:lnTo>
                <a:lnTo>
                  <a:pt x="166742" y="508757"/>
                </a:lnTo>
                <a:close/>
              </a:path>
              <a:path w="335914" h="892810">
                <a:moveTo>
                  <a:pt x="171554" y="509253"/>
                </a:moveTo>
                <a:lnTo>
                  <a:pt x="178772" y="509253"/>
                </a:lnTo>
                <a:lnTo>
                  <a:pt x="178683" y="508000"/>
                </a:lnTo>
                <a:lnTo>
                  <a:pt x="178424" y="506730"/>
                </a:lnTo>
                <a:lnTo>
                  <a:pt x="175934" y="507644"/>
                </a:lnTo>
                <a:lnTo>
                  <a:pt x="176176" y="508000"/>
                </a:lnTo>
                <a:lnTo>
                  <a:pt x="174966" y="508000"/>
                </a:lnTo>
                <a:lnTo>
                  <a:pt x="171554" y="509253"/>
                </a:lnTo>
                <a:close/>
              </a:path>
              <a:path w="335914" h="892810">
                <a:moveTo>
                  <a:pt x="175934" y="507644"/>
                </a:moveTo>
                <a:lnTo>
                  <a:pt x="178424" y="506730"/>
                </a:lnTo>
                <a:lnTo>
                  <a:pt x="175312" y="506730"/>
                </a:lnTo>
                <a:lnTo>
                  <a:pt x="175934" y="507644"/>
                </a:lnTo>
                <a:close/>
              </a:path>
              <a:path w="335914" h="892810">
                <a:moveTo>
                  <a:pt x="175420" y="514350"/>
                </a:moveTo>
                <a:lnTo>
                  <a:pt x="180844" y="514350"/>
                </a:lnTo>
                <a:lnTo>
                  <a:pt x="181017" y="513080"/>
                </a:lnTo>
                <a:lnTo>
                  <a:pt x="181017" y="511810"/>
                </a:lnTo>
                <a:lnTo>
                  <a:pt x="181709" y="511810"/>
                </a:lnTo>
                <a:lnTo>
                  <a:pt x="183092" y="510540"/>
                </a:lnTo>
                <a:lnTo>
                  <a:pt x="183860" y="509411"/>
                </a:lnTo>
                <a:lnTo>
                  <a:pt x="183968" y="509253"/>
                </a:lnTo>
                <a:lnTo>
                  <a:pt x="171534" y="509253"/>
                </a:lnTo>
                <a:lnTo>
                  <a:pt x="175312" y="506730"/>
                </a:lnTo>
                <a:lnTo>
                  <a:pt x="163901" y="506730"/>
                </a:lnTo>
                <a:lnTo>
                  <a:pt x="167705" y="508000"/>
                </a:lnTo>
                <a:lnTo>
                  <a:pt x="166742" y="508757"/>
                </a:lnTo>
                <a:lnTo>
                  <a:pt x="167589" y="509253"/>
                </a:lnTo>
                <a:lnTo>
                  <a:pt x="172870" y="511810"/>
                </a:lnTo>
                <a:lnTo>
                  <a:pt x="175420" y="514350"/>
                </a:lnTo>
                <a:close/>
              </a:path>
              <a:path w="335914" h="892810">
                <a:moveTo>
                  <a:pt x="174966" y="508000"/>
                </a:moveTo>
                <a:lnTo>
                  <a:pt x="176176" y="508000"/>
                </a:lnTo>
                <a:lnTo>
                  <a:pt x="175934" y="507644"/>
                </a:lnTo>
                <a:lnTo>
                  <a:pt x="174966" y="508000"/>
                </a:lnTo>
                <a:close/>
              </a:path>
              <a:path w="335914" h="892810">
                <a:moveTo>
                  <a:pt x="129063" y="510540"/>
                </a:moveTo>
                <a:lnTo>
                  <a:pt x="151280" y="510540"/>
                </a:lnTo>
                <a:lnTo>
                  <a:pt x="151741" y="509411"/>
                </a:lnTo>
                <a:lnTo>
                  <a:pt x="150836" y="508276"/>
                </a:lnTo>
                <a:lnTo>
                  <a:pt x="148044" y="509253"/>
                </a:lnTo>
                <a:lnTo>
                  <a:pt x="128669" y="509253"/>
                </a:lnTo>
                <a:lnTo>
                  <a:pt x="129063" y="510540"/>
                </a:lnTo>
                <a:close/>
              </a:path>
              <a:path w="335914" h="892810">
                <a:moveTo>
                  <a:pt x="192865" y="515803"/>
                </a:moveTo>
                <a:lnTo>
                  <a:pt x="199171" y="510540"/>
                </a:lnTo>
                <a:lnTo>
                  <a:pt x="188279" y="511810"/>
                </a:lnTo>
                <a:lnTo>
                  <a:pt x="186204" y="511810"/>
                </a:lnTo>
                <a:lnTo>
                  <a:pt x="186896" y="513080"/>
                </a:lnTo>
                <a:lnTo>
                  <a:pt x="182919" y="513080"/>
                </a:lnTo>
                <a:lnTo>
                  <a:pt x="182573" y="514350"/>
                </a:lnTo>
                <a:lnTo>
                  <a:pt x="175420" y="514350"/>
                </a:lnTo>
                <a:lnTo>
                  <a:pt x="176695" y="515620"/>
                </a:lnTo>
                <a:lnTo>
                  <a:pt x="192428" y="515620"/>
                </a:lnTo>
                <a:lnTo>
                  <a:pt x="192865" y="515803"/>
                </a:lnTo>
                <a:close/>
              </a:path>
              <a:path w="335914" h="892810">
                <a:moveTo>
                  <a:pt x="220437" y="524510"/>
                </a:moveTo>
                <a:lnTo>
                  <a:pt x="226661" y="524510"/>
                </a:lnTo>
                <a:lnTo>
                  <a:pt x="225047" y="523028"/>
                </a:lnTo>
                <a:lnTo>
                  <a:pt x="222268" y="523028"/>
                </a:lnTo>
                <a:lnTo>
                  <a:pt x="227698" y="511810"/>
                </a:lnTo>
                <a:lnTo>
                  <a:pt x="221992" y="518160"/>
                </a:lnTo>
                <a:lnTo>
                  <a:pt x="214270" y="518160"/>
                </a:lnTo>
                <a:lnTo>
                  <a:pt x="214039" y="519430"/>
                </a:lnTo>
                <a:lnTo>
                  <a:pt x="215916" y="521862"/>
                </a:lnTo>
                <a:lnTo>
                  <a:pt x="220977" y="521862"/>
                </a:lnTo>
                <a:lnTo>
                  <a:pt x="220437" y="524510"/>
                </a:lnTo>
                <a:close/>
              </a:path>
              <a:path w="335914" h="892810">
                <a:moveTo>
                  <a:pt x="182919" y="513080"/>
                </a:moveTo>
                <a:lnTo>
                  <a:pt x="184648" y="513080"/>
                </a:lnTo>
                <a:lnTo>
                  <a:pt x="183265" y="511810"/>
                </a:lnTo>
                <a:lnTo>
                  <a:pt x="182919" y="513080"/>
                </a:lnTo>
                <a:close/>
              </a:path>
              <a:path w="335914" h="892810">
                <a:moveTo>
                  <a:pt x="214270" y="518160"/>
                </a:moveTo>
                <a:lnTo>
                  <a:pt x="221992" y="518160"/>
                </a:lnTo>
                <a:lnTo>
                  <a:pt x="221301" y="516890"/>
                </a:lnTo>
                <a:lnTo>
                  <a:pt x="219399" y="516890"/>
                </a:lnTo>
                <a:lnTo>
                  <a:pt x="217497" y="515620"/>
                </a:lnTo>
                <a:lnTo>
                  <a:pt x="218189" y="513080"/>
                </a:lnTo>
                <a:lnTo>
                  <a:pt x="213175" y="513080"/>
                </a:lnTo>
                <a:lnTo>
                  <a:pt x="214731" y="515620"/>
                </a:lnTo>
                <a:lnTo>
                  <a:pt x="214500" y="516890"/>
                </a:lnTo>
                <a:lnTo>
                  <a:pt x="214394" y="517476"/>
                </a:lnTo>
                <a:lnTo>
                  <a:pt x="214270" y="518160"/>
                </a:lnTo>
                <a:close/>
              </a:path>
              <a:path w="335914" h="892810">
                <a:moveTo>
                  <a:pt x="201245" y="529590"/>
                </a:moveTo>
                <a:lnTo>
                  <a:pt x="220264" y="529590"/>
                </a:lnTo>
                <a:lnTo>
                  <a:pt x="215941" y="528320"/>
                </a:lnTo>
                <a:lnTo>
                  <a:pt x="213521" y="524510"/>
                </a:lnTo>
                <a:lnTo>
                  <a:pt x="216446" y="523028"/>
                </a:lnTo>
                <a:lnTo>
                  <a:pt x="210581" y="520700"/>
                </a:lnTo>
                <a:lnTo>
                  <a:pt x="213248" y="515803"/>
                </a:lnTo>
                <a:lnTo>
                  <a:pt x="213348" y="515620"/>
                </a:lnTo>
                <a:lnTo>
                  <a:pt x="208334" y="513080"/>
                </a:lnTo>
                <a:lnTo>
                  <a:pt x="204530" y="515620"/>
                </a:lnTo>
                <a:lnTo>
                  <a:pt x="202283" y="515620"/>
                </a:lnTo>
                <a:lnTo>
                  <a:pt x="198479" y="518160"/>
                </a:lnTo>
                <a:lnTo>
                  <a:pt x="192329" y="518160"/>
                </a:lnTo>
                <a:lnTo>
                  <a:pt x="192230" y="520700"/>
                </a:lnTo>
                <a:lnTo>
                  <a:pt x="192140" y="523028"/>
                </a:lnTo>
                <a:lnTo>
                  <a:pt x="192082" y="524510"/>
                </a:lnTo>
                <a:lnTo>
                  <a:pt x="196577" y="525780"/>
                </a:lnTo>
                <a:lnTo>
                  <a:pt x="196577" y="527050"/>
                </a:lnTo>
                <a:lnTo>
                  <a:pt x="194848" y="528320"/>
                </a:lnTo>
                <a:lnTo>
                  <a:pt x="200035" y="528320"/>
                </a:lnTo>
                <a:lnTo>
                  <a:pt x="201245" y="529590"/>
                </a:lnTo>
                <a:close/>
              </a:path>
              <a:path w="335914" h="892810">
                <a:moveTo>
                  <a:pt x="169819" y="519430"/>
                </a:moveTo>
                <a:lnTo>
                  <a:pt x="176003" y="519430"/>
                </a:lnTo>
                <a:lnTo>
                  <a:pt x="174793" y="518160"/>
                </a:lnTo>
                <a:lnTo>
                  <a:pt x="173583" y="518160"/>
                </a:lnTo>
                <a:lnTo>
                  <a:pt x="173583" y="516890"/>
                </a:lnTo>
                <a:lnTo>
                  <a:pt x="174102" y="516890"/>
                </a:lnTo>
                <a:lnTo>
                  <a:pt x="171325" y="513080"/>
                </a:lnTo>
                <a:lnTo>
                  <a:pt x="168872" y="514350"/>
                </a:lnTo>
                <a:lnTo>
                  <a:pt x="168169" y="516890"/>
                </a:lnTo>
                <a:lnTo>
                  <a:pt x="169819" y="519430"/>
                </a:lnTo>
                <a:close/>
              </a:path>
              <a:path w="335914" h="892810">
                <a:moveTo>
                  <a:pt x="149724" y="518160"/>
                </a:moveTo>
                <a:lnTo>
                  <a:pt x="149817" y="517476"/>
                </a:lnTo>
                <a:lnTo>
                  <a:pt x="149378" y="516890"/>
                </a:lnTo>
                <a:lnTo>
                  <a:pt x="149897" y="516890"/>
                </a:lnTo>
                <a:lnTo>
                  <a:pt x="150415" y="513080"/>
                </a:lnTo>
                <a:lnTo>
                  <a:pt x="129841" y="513080"/>
                </a:lnTo>
                <a:lnTo>
                  <a:pt x="130360" y="514350"/>
                </a:lnTo>
                <a:lnTo>
                  <a:pt x="144364" y="514350"/>
                </a:lnTo>
                <a:lnTo>
                  <a:pt x="147937" y="516890"/>
                </a:lnTo>
                <a:lnTo>
                  <a:pt x="149378" y="516890"/>
                </a:lnTo>
                <a:lnTo>
                  <a:pt x="149817" y="517476"/>
                </a:lnTo>
                <a:lnTo>
                  <a:pt x="148762" y="517476"/>
                </a:lnTo>
                <a:lnTo>
                  <a:pt x="149724" y="518160"/>
                </a:lnTo>
                <a:close/>
              </a:path>
              <a:path w="335914" h="892810">
                <a:moveTo>
                  <a:pt x="158904" y="523028"/>
                </a:moveTo>
                <a:lnTo>
                  <a:pt x="159867" y="523028"/>
                </a:lnTo>
                <a:lnTo>
                  <a:pt x="164703" y="520700"/>
                </a:lnTo>
                <a:lnTo>
                  <a:pt x="163382" y="514350"/>
                </a:lnTo>
                <a:lnTo>
                  <a:pt x="151453" y="514350"/>
                </a:lnTo>
                <a:lnTo>
                  <a:pt x="152808" y="519430"/>
                </a:lnTo>
                <a:lnTo>
                  <a:pt x="152907" y="519803"/>
                </a:lnTo>
                <a:lnTo>
                  <a:pt x="156812" y="520700"/>
                </a:lnTo>
                <a:lnTo>
                  <a:pt x="156021" y="521862"/>
                </a:lnTo>
                <a:lnTo>
                  <a:pt x="158904" y="523028"/>
                </a:lnTo>
                <a:close/>
              </a:path>
              <a:path w="335914" h="892810">
                <a:moveTo>
                  <a:pt x="143587" y="523028"/>
                </a:moveTo>
                <a:lnTo>
                  <a:pt x="144314" y="523028"/>
                </a:lnTo>
                <a:lnTo>
                  <a:pt x="144546" y="522407"/>
                </a:lnTo>
                <a:lnTo>
                  <a:pt x="141944" y="518160"/>
                </a:lnTo>
                <a:lnTo>
                  <a:pt x="144364" y="514350"/>
                </a:lnTo>
                <a:lnTo>
                  <a:pt x="130360" y="514350"/>
                </a:lnTo>
                <a:lnTo>
                  <a:pt x="131397" y="516890"/>
                </a:lnTo>
                <a:lnTo>
                  <a:pt x="131786" y="518160"/>
                </a:lnTo>
                <a:lnTo>
                  <a:pt x="136411" y="518160"/>
                </a:lnTo>
                <a:lnTo>
                  <a:pt x="136296" y="520700"/>
                </a:lnTo>
                <a:lnTo>
                  <a:pt x="136243" y="521862"/>
                </a:lnTo>
                <a:lnTo>
                  <a:pt x="139529" y="521862"/>
                </a:lnTo>
                <a:lnTo>
                  <a:pt x="139498" y="522407"/>
                </a:lnTo>
                <a:lnTo>
                  <a:pt x="139279" y="522407"/>
                </a:lnTo>
                <a:lnTo>
                  <a:pt x="143587" y="523028"/>
                </a:lnTo>
                <a:close/>
              </a:path>
              <a:path w="335914" h="892810">
                <a:moveTo>
                  <a:pt x="237207" y="538480"/>
                </a:moveTo>
                <a:lnTo>
                  <a:pt x="239282" y="529590"/>
                </a:lnTo>
                <a:lnTo>
                  <a:pt x="234095" y="528320"/>
                </a:lnTo>
                <a:lnTo>
                  <a:pt x="236342" y="524510"/>
                </a:lnTo>
                <a:lnTo>
                  <a:pt x="228562" y="515620"/>
                </a:lnTo>
                <a:lnTo>
                  <a:pt x="227373" y="521862"/>
                </a:lnTo>
                <a:lnTo>
                  <a:pt x="226661" y="524510"/>
                </a:lnTo>
                <a:lnTo>
                  <a:pt x="220437" y="524510"/>
                </a:lnTo>
                <a:lnTo>
                  <a:pt x="216979" y="527050"/>
                </a:lnTo>
                <a:lnTo>
                  <a:pt x="220264" y="529590"/>
                </a:lnTo>
                <a:lnTo>
                  <a:pt x="201245" y="529590"/>
                </a:lnTo>
                <a:lnTo>
                  <a:pt x="201246" y="530860"/>
                </a:lnTo>
                <a:lnTo>
                  <a:pt x="223375" y="530860"/>
                </a:lnTo>
                <a:lnTo>
                  <a:pt x="225450" y="533400"/>
                </a:lnTo>
                <a:lnTo>
                  <a:pt x="226372" y="534670"/>
                </a:lnTo>
                <a:lnTo>
                  <a:pt x="232712" y="534670"/>
                </a:lnTo>
                <a:lnTo>
                  <a:pt x="237207" y="538480"/>
                </a:lnTo>
                <a:close/>
              </a:path>
              <a:path w="335914" h="892810">
                <a:moveTo>
                  <a:pt x="192406" y="516187"/>
                </a:moveTo>
                <a:lnTo>
                  <a:pt x="192865" y="515803"/>
                </a:lnTo>
                <a:lnTo>
                  <a:pt x="192428" y="515620"/>
                </a:lnTo>
                <a:lnTo>
                  <a:pt x="192406" y="516187"/>
                </a:lnTo>
                <a:close/>
              </a:path>
              <a:path w="335914" h="892810">
                <a:moveTo>
                  <a:pt x="188279" y="539750"/>
                </a:moveTo>
                <a:lnTo>
                  <a:pt x="186460" y="533677"/>
                </a:lnTo>
                <a:lnTo>
                  <a:pt x="186377" y="533400"/>
                </a:lnTo>
                <a:lnTo>
                  <a:pt x="187414" y="533400"/>
                </a:lnTo>
                <a:lnTo>
                  <a:pt x="187069" y="532130"/>
                </a:lnTo>
                <a:lnTo>
                  <a:pt x="191737" y="530860"/>
                </a:lnTo>
                <a:lnTo>
                  <a:pt x="193568" y="527191"/>
                </a:lnTo>
                <a:lnTo>
                  <a:pt x="193639" y="527050"/>
                </a:lnTo>
                <a:lnTo>
                  <a:pt x="188346" y="523028"/>
                </a:lnTo>
                <a:lnTo>
                  <a:pt x="188884" y="523028"/>
                </a:lnTo>
                <a:lnTo>
                  <a:pt x="189644" y="522407"/>
                </a:lnTo>
                <a:lnTo>
                  <a:pt x="190203" y="521862"/>
                </a:lnTo>
                <a:lnTo>
                  <a:pt x="190623" y="519803"/>
                </a:lnTo>
                <a:lnTo>
                  <a:pt x="190699" y="519430"/>
                </a:lnTo>
                <a:lnTo>
                  <a:pt x="191564" y="516890"/>
                </a:lnTo>
                <a:lnTo>
                  <a:pt x="192406" y="516187"/>
                </a:lnTo>
                <a:lnTo>
                  <a:pt x="192428" y="515620"/>
                </a:lnTo>
                <a:lnTo>
                  <a:pt x="175312" y="515620"/>
                </a:lnTo>
                <a:lnTo>
                  <a:pt x="176349" y="518160"/>
                </a:lnTo>
                <a:lnTo>
                  <a:pt x="176003" y="519430"/>
                </a:lnTo>
                <a:lnTo>
                  <a:pt x="169819" y="519430"/>
                </a:lnTo>
                <a:lnTo>
                  <a:pt x="170644" y="520700"/>
                </a:lnTo>
                <a:lnTo>
                  <a:pt x="169536" y="521862"/>
                </a:lnTo>
                <a:lnTo>
                  <a:pt x="169314" y="522407"/>
                </a:lnTo>
                <a:lnTo>
                  <a:pt x="168396" y="525780"/>
                </a:lnTo>
                <a:lnTo>
                  <a:pt x="167877" y="528320"/>
                </a:lnTo>
                <a:lnTo>
                  <a:pt x="162064" y="528320"/>
                </a:lnTo>
                <a:lnTo>
                  <a:pt x="161416" y="530860"/>
                </a:lnTo>
                <a:lnTo>
                  <a:pt x="180153" y="530860"/>
                </a:lnTo>
                <a:lnTo>
                  <a:pt x="180845" y="532130"/>
                </a:lnTo>
                <a:lnTo>
                  <a:pt x="177733" y="534670"/>
                </a:lnTo>
                <a:lnTo>
                  <a:pt x="180369" y="535940"/>
                </a:lnTo>
                <a:lnTo>
                  <a:pt x="185858" y="535940"/>
                </a:lnTo>
                <a:lnTo>
                  <a:pt x="185337" y="538332"/>
                </a:lnTo>
                <a:lnTo>
                  <a:pt x="188279" y="539750"/>
                </a:lnTo>
                <a:close/>
              </a:path>
              <a:path w="335914" h="892810">
                <a:moveTo>
                  <a:pt x="192329" y="518160"/>
                </a:moveTo>
                <a:lnTo>
                  <a:pt x="198479" y="518160"/>
                </a:lnTo>
                <a:lnTo>
                  <a:pt x="192865" y="515803"/>
                </a:lnTo>
                <a:lnTo>
                  <a:pt x="192406" y="516187"/>
                </a:lnTo>
                <a:lnTo>
                  <a:pt x="192329" y="518160"/>
                </a:lnTo>
                <a:close/>
              </a:path>
              <a:path w="335914" h="892810">
                <a:moveTo>
                  <a:pt x="146136" y="518160"/>
                </a:moveTo>
                <a:lnTo>
                  <a:pt x="149724" y="518160"/>
                </a:lnTo>
                <a:lnTo>
                  <a:pt x="147937" y="516890"/>
                </a:lnTo>
                <a:lnTo>
                  <a:pt x="146612" y="516890"/>
                </a:lnTo>
                <a:lnTo>
                  <a:pt x="146136" y="518160"/>
                </a:lnTo>
                <a:close/>
              </a:path>
              <a:path w="335914" h="892810">
                <a:moveTo>
                  <a:pt x="143759" y="524510"/>
                </a:moveTo>
                <a:lnTo>
                  <a:pt x="154219" y="524510"/>
                </a:lnTo>
                <a:lnTo>
                  <a:pt x="156021" y="521862"/>
                </a:lnTo>
                <a:lnTo>
                  <a:pt x="153146" y="520700"/>
                </a:lnTo>
                <a:lnTo>
                  <a:pt x="152907" y="519803"/>
                </a:lnTo>
                <a:lnTo>
                  <a:pt x="151280" y="519430"/>
                </a:lnTo>
                <a:lnTo>
                  <a:pt x="149817" y="517476"/>
                </a:lnTo>
                <a:lnTo>
                  <a:pt x="149724" y="518160"/>
                </a:lnTo>
                <a:lnTo>
                  <a:pt x="146136" y="518160"/>
                </a:lnTo>
                <a:lnTo>
                  <a:pt x="144546" y="522407"/>
                </a:lnTo>
                <a:lnTo>
                  <a:pt x="144844" y="522893"/>
                </a:lnTo>
                <a:lnTo>
                  <a:pt x="144926" y="523028"/>
                </a:lnTo>
                <a:lnTo>
                  <a:pt x="144314" y="523028"/>
                </a:lnTo>
                <a:lnTo>
                  <a:pt x="143759" y="524510"/>
                </a:lnTo>
                <a:close/>
              </a:path>
              <a:path w="335914" h="892810">
                <a:moveTo>
                  <a:pt x="132920" y="521862"/>
                </a:moveTo>
                <a:lnTo>
                  <a:pt x="133299" y="520700"/>
                </a:lnTo>
                <a:lnTo>
                  <a:pt x="133543" y="519803"/>
                </a:lnTo>
                <a:lnTo>
                  <a:pt x="133645" y="519430"/>
                </a:lnTo>
                <a:lnTo>
                  <a:pt x="135720" y="519430"/>
                </a:lnTo>
                <a:lnTo>
                  <a:pt x="136411" y="518160"/>
                </a:lnTo>
                <a:lnTo>
                  <a:pt x="131786" y="518160"/>
                </a:lnTo>
                <a:lnTo>
                  <a:pt x="132920" y="521862"/>
                </a:lnTo>
                <a:close/>
              </a:path>
              <a:path w="335914" h="892810">
                <a:moveTo>
                  <a:pt x="156021" y="521862"/>
                </a:moveTo>
                <a:lnTo>
                  <a:pt x="156812" y="520700"/>
                </a:lnTo>
                <a:lnTo>
                  <a:pt x="152907" y="519803"/>
                </a:lnTo>
                <a:lnTo>
                  <a:pt x="153146" y="520700"/>
                </a:lnTo>
                <a:lnTo>
                  <a:pt x="156021" y="521862"/>
                </a:lnTo>
                <a:close/>
              </a:path>
              <a:path w="335914" h="892810">
                <a:moveTo>
                  <a:pt x="216711" y="522893"/>
                </a:moveTo>
                <a:lnTo>
                  <a:pt x="218747" y="521862"/>
                </a:lnTo>
                <a:lnTo>
                  <a:pt x="215916" y="521862"/>
                </a:lnTo>
                <a:lnTo>
                  <a:pt x="216711" y="522893"/>
                </a:lnTo>
                <a:close/>
              </a:path>
              <a:path w="335914" h="892810">
                <a:moveTo>
                  <a:pt x="136476" y="530860"/>
                </a:moveTo>
                <a:lnTo>
                  <a:pt x="139005" y="530860"/>
                </a:lnTo>
                <a:lnTo>
                  <a:pt x="139079" y="529590"/>
                </a:lnTo>
                <a:lnTo>
                  <a:pt x="139153" y="528320"/>
                </a:lnTo>
                <a:lnTo>
                  <a:pt x="139219" y="527191"/>
                </a:lnTo>
                <a:lnTo>
                  <a:pt x="139301" y="525780"/>
                </a:lnTo>
                <a:lnTo>
                  <a:pt x="139375" y="524510"/>
                </a:lnTo>
                <a:lnTo>
                  <a:pt x="139461" y="523028"/>
                </a:lnTo>
                <a:lnTo>
                  <a:pt x="139529" y="521862"/>
                </a:lnTo>
                <a:lnTo>
                  <a:pt x="135492" y="521862"/>
                </a:lnTo>
                <a:lnTo>
                  <a:pt x="139279" y="522407"/>
                </a:lnTo>
                <a:lnTo>
                  <a:pt x="133455" y="522407"/>
                </a:lnTo>
                <a:lnTo>
                  <a:pt x="136476" y="530860"/>
                </a:lnTo>
                <a:close/>
              </a:path>
              <a:path w="335914" h="892810">
                <a:moveTo>
                  <a:pt x="133455" y="522407"/>
                </a:moveTo>
                <a:lnTo>
                  <a:pt x="139279" y="522407"/>
                </a:lnTo>
                <a:lnTo>
                  <a:pt x="135492" y="521862"/>
                </a:lnTo>
                <a:lnTo>
                  <a:pt x="133260" y="521862"/>
                </a:lnTo>
                <a:lnTo>
                  <a:pt x="133455" y="522407"/>
                </a:lnTo>
                <a:close/>
              </a:path>
              <a:path w="335914" h="892810">
                <a:moveTo>
                  <a:pt x="144314" y="523028"/>
                </a:moveTo>
                <a:lnTo>
                  <a:pt x="144926" y="523028"/>
                </a:lnTo>
                <a:lnTo>
                  <a:pt x="144546" y="522407"/>
                </a:lnTo>
                <a:lnTo>
                  <a:pt x="144364" y="522893"/>
                </a:lnTo>
                <a:lnTo>
                  <a:pt x="144314" y="523028"/>
                </a:lnTo>
                <a:close/>
              </a:path>
              <a:path w="335914" h="892810">
                <a:moveTo>
                  <a:pt x="216446" y="523028"/>
                </a:moveTo>
                <a:lnTo>
                  <a:pt x="216815" y="523028"/>
                </a:lnTo>
                <a:lnTo>
                  <a:pt x="216711" y="522893"/>
                </a:lnTo>
                <a:lnTo>
                  <a:pt x="216446" y="523028"/>
                </a:lnTo>
                <a:close/>
              </a:path>
              <a:path w="335914" h="892810">
                <a:moveTo>
                  <a:pt x="160097" y="533400"/>
                </a:moveTo>
                <a:lnTo>
                  <a:pt x="160097" y="527050"/>
                </a:lnTo>
                <a:lnTo>
                  <a:pt x="158637" y="523028"/>
                </a:lnTo>
                <a:lnTo>
                  <a:pt x="159463" y="523028"/>
                </a:lnTo>
                <a:lnTo>
                  <a:pt x="154219" y="524510"/>
                </a:lnTo>
                <a:lnTo>
                  <a:pt x="143759" y="524510"/>
                </a:lnTo>
                <a:lnTo>
                  <a:pt x="142808" y="527050"/>
                </a:lnTo>
                <a:lnTo>
                  <a:pt x="144018" y="529590"/>
                </a:lnTo>
                <a:lnTo>
                  <a:pt x="139005" y="530860"/>
                </a:lnTo>
                <a:lnTo>
                  <a:pt x="136476" y="530860"/>
                </a:lnTo>
                <a:lnTo>
                  <a:pt x="136929" y="532130"/>
                </a:lnTo>
                <a:lnTo>
                  <a:pt x="154219" y="532130"/>
                </a:lnTo>
                <a:lnTo>
                  <a:pt x="160097" y="533400"/>
                </a:lnTo>
                <a:close/>
              </a:path>
              <a:path w="335914" h="892810">
                <a:moveTo>
                  <a:pt x="162064" y="528320"/>
                </a:moveTo>
                <a:lnTo>
                  <a:pt x="167877" y="528320"/>
                </a:lnTo>
                <a:lnTo>
                  <a:pt x="163036" y="524510"/>
                </a:lnTo>
                <a:lnTo>
                  <a:pt x="162064" y="528320"/>
                </a:lnTo>
                <a:close/>
              </a:path>
              <a:path w="335914" h="892810">
                <a:moveTo>
                  <a:pt x="196945" y="535940"/>
                </a:moveTo>
                <a:lnTo>
                  <a:pt x="197323" y="535723"/>
                </a:lnTo>
                <a:lnTo>
                  <a:pt x="198493" y="533677"/>
                </a:lnTo>
                <a:lnTo>
                  <a:pt x="196577" y="530860"/>
                </a:lnTo>
                <a:lnTo>
                  <a:pt x="197788" y="530860"/>
                </a:lnTo>
                <a:lnTo>
                  <a:pt x="197788" y="529590"/>
                </a:lnTo>
                <a:lnTo>
                  <a:pt x="198133" y="528320"/>
                </a:lnTo>
                <a:lnTo>
                  <a:pt x="194848" y="528320"/>
                </a:lnTo>
                <a:lnTo>
                  <a:pt x="193811" y="529590"/>
                </a:lnTo>
                <a:lnTo>
                  <a:pt x="195886" y="530860"/>
                </a:lnTo>
                <a:lnTo>
                  <a:pt x="194365" y="534670"/>
                </a:lnTo>
                <a:lnTo>
                  <a:pt x="196945" y="535940"/>
                </a:lnTo>
                <a:close/>
              </a:path>
              <a:path w="335914" h="892810">
                <a:moveTo>
                  <a:pt x="217670" y="538480"/>
                </a:moveTo>
                <a:lnTo>
                  <a:pt x="222857" y="538480"/>
                </a:lnTo>
                <a:lnTo>
                  <a:pt x="224586" y="535940"/>
                </a:lnTo>
                <a:lnTo>
                  <a:pt x="225048" y="533677"/>
                </a:lnTo>
                <a:lnTo>
                  <a:pt x="225104" y="533400"/>
                </a:lnTo>
                <a:lnTo>
                  <a:pt x="223375" y="530860"/>
                </a:lnTo>
                <a:lnTo>
                  <a:pt x="201246" y="530860"/>
                </a:lnTo>
                <a:lnTo>
                  <a:pt x="201247" y="532130"/>
                </a:lnTo>
                <a:lnTo>
                  <a:pt x="211273" y="532130"/>
                </a:lnTo>
                <a:lnTo>
                  <a:pt x="213002" y="533400"/>
                </a:lnTo>
                <a:lnTo>
                  <a:pt x="214904" y="537210"/>
                </a:lnTo>
                <a:lnTo>
                  <a:pt x="217670" y="538480"/>
                </a:lnTo>
                <a:close/>
              </a:path>
              <a:path w="335914" h="892810">
                <a:moveTo>
                  <a:pt x="182400" y="548640"/>
                </a:moveTo>
                <a:lnTo>
                  <a:pt x="183092" y="548640"/>
                </a:lnTo>
                <a:lnTo>
                  <a:pt x="182171" y="548217"/>
                </a:lnTo>
                <a:lnTo>
                  <a:pt x="183184" y="548217"/>
                </a:lnTo>
                <a:lnTo>
                  <a:pt x="185305" y="538480"/>
                </a:lnTo>
                <a:lnTo>
                  <a:pt x="185337" y="538332"/>
                </a:lnTo>
                <a:lnTo>
                  <a:pt x="180369" y="535940"/>
                </a:lnTo>
                <a:lnTo>
                  <a:pt x="178251" y="535940"/>
                </a:lnTo>
                <a:lnTo>
                  <a:pt x="176868" y="534670"/>
                </a:lnTo>
                <a:lnTo>
                  <a:pt x="175658" y="533400"/>
                </a:lnTo>
                <a:lnTo>
                  <a:pt x="177387" y="533400"/>
                </a:lnTo>
                <a:lnTo>
                  <a:pt x="178770" y="532130"/>
                </a:lnTo>
                <a:lnTo>
                  <a:pt x="179980" y="530860"/>
                </a:lnTo>
                <a:lnTo>
                  <a:pt x="161416" y="530860"/>
                </a:lnTo>
                <a:lnTo>
                  <a:pt x="160443" y="534670"/>
                </a:lnTo>
                <a:lnTo>
                  <a:pt x="165284" y="535940"/>
                </a:lnTo>
                <a:lnTo>
                  <a:pt x="164307" y="538332"/>
                </a:lnTo>
                <a:lnTo>
                  <a:pt x="164247" y="538480"/>
                </a:lnTo>
                <a:lnTo>
                  <a:pt x="172719" y="538480"/>
                </a:lnTo>
                <a:lnTo>
                  <a:pt x="174966" y="539750"/>
                </a:lnTo>
                <a:lnTo>
                  <a:pt x="173410" y="542290"/>
                </a:lnTo>
                <a:lnTo>
                  <a:pt x="174102" y="543560"/>
                </a:lnTo>
                <a:lnTo>
                  <a:pt x="169434" y="544830"/>
                </a:lnTo>
                <a:lnTo>
                  <a:pt x="168915" y="544830"/>
                </a:lnTo>
                <a:lnTo>
                  <a:pt x="169352" y="545414"/>
                </a:lnTo>
                <a:lnTo>
                  <a:pt x="172200" y="546100"/>
                </a:lnTo>
                <a:lnTo>
                  <a:pt x="177559" y="546100"/>
                </a:lnTo>
                <a:lnTo>
                  <a:pt x="180326" y="547370"/>
                </a:lnTo>
                <a:lnTo>
                  <a:pt x="182573" y="547370"/>
                </a:lnTo>
                <a:lnTo>
                  <a:pt x="182458" y="548217"/>
                </a:lnTo>
                <a:lnTo>
                  <a:pt x="182171" y="548217"/>
                </a:lnTo>
                <a:lnTo>
                  <a:pt x="183092" y="548640"/>
                </a:lnTo>
                <a:lnTo>
                  <a:pt x="182400" y="548640"/>
                </a:lnTo>
                <a:close/>
              </a:path>
              <a:path w="335914" h="892810">
                <a:moveTo>
                  <a:pt x="209026" y="533400"/>
                </a:moveTo>
                <a:lnTo>
                  <a:pt x="211619" y="533400"/>
                </a:lnTo>
                <a:lnTo>
                  <a:pt x="211273" y="532130"/>
                </a:lnTo>
                <a:lnTo>
                  <a:pt x="207642" y="532130"/>
                </a:lnTo>
                <a:lnTo>
                  <a:pt x="209026" y="533400"/>
                </a:lnTo>
                <a:close/>
              </a:path>
              <a:path w="335914" h="892810">
                <a:moveTo>
                  <a:pt x="204249" y="535940"/>
                </a:moveTo>
                <a:lnTo>
                  <a:pt x="207348" y="535940"/>
                </a:lnTo>
                <a:lnTo>
                  <a:pt x="207446" y="534670"/>
                </a:lnTo>
                <a:lnTo>
                  <a:pt x="207523" y="533677"/>
                </a:lnTo>
                <a:lnTo>
                  <a:pt x="207642" y="532130"/>
                </a:lnTo>
                <a:lnTo>
                  <a:pt x="201247" y="532130"/>
                </a:lnTo>
                <a:lnTo>
                  <a:pt x="201248" y="533400"/>
                </a:lnTo>
                <a:lnTo>
                  <a:pt x="204249" y="535940"/>
                </a:lnTo>
                <a:close/>
              </a:path>
              <a:path w="335914" h="892810">
                <a:moveTo>
                  <a:pt x="149032" y="537210"/>
                </a:moveTo>
                <a:lnTo>
                  <a:pt x="150635" y="533677"/>
                </a:lnTo>
                <a:lnTo>
                  <a:pt x="150761" y="533400"/>
                </a:lnTo>
                <a:lnTo>
                  <a:pt x="151799" y="533400"/>
                </a:lnTo>
                <a:lnTo>
                  <a:pt x="152144" y="532130"/>
                </a:lnTo>
                <a:lnTo>
                  <a:pt x="136929" y="532130"/>
                </a:lnTo>
                <a:lnTo>
                  <a:pt x="137837" y="534670"/>
                </a:lnTo>
                <a:lnTo>
                  <a:pt x="145402" y="534670"/>
                </a:lnTo>
                <a:lnTo>
                  <a:pt x="149032" y="537210"/>
                </a:lnTo>
                <a:close/>
              </a:path>
              <a:path w="335914" h="892810">
                <a:moveTo>
                  <a:pt x="206951" y="542290"/>
                </a:moveTo>
                <a:lnTo>
                  <a:pt x="224586" y="542290"/>
                </a:lnTo>
                <a:lnTo>
                  <a:pt x="224470" y="541020"/>
                </a:lnTo>
                <a:lnTo>
                  <a:pt x="224355" y="539750"/>
                </a:lnTo>
                <a:lnTo>
                  <a:pt x="224240" y="538480"/>
                </a:lnTo>
                <a:lnTo>
                  <a:pt x="215250" y="538480"/>
                </a:lnTo>
                <a:lnTo>
                  <a:pt x="213175" y="537210"/>
                </a:lnTo>
                <a:lnTo>
                  <a:pt x="211273" y="535940"/>
                </a:lnTo>
                <a:lnTo>
                  <a:pt x="209717" y="533400"/>
                </a:lnTo>
                <a:lnTo>
                  <a:pt x="207815" y="537210"/>
                </a:lnTo>
                <a:lnTo>
                  <a:pt x="196474" y="537210"/>
                </a:lnTo>
                <a:lnTo>
                  <a:pt x="195021" y="539750"/>
                </a:lnTo>
                <a:lnTo>
                  <a:pt x="207124" y="539750"/>
                </a:lnTo>
                <a:lnTo>
                  <a:pt x="207297" y="541020"/>
                </a:lnTo>
                <a:lnTo>
                  <a:pt x="206951" y="542290"/>
                </a:lnTo>
                <a:close/>
              </a:path>
              <a:path w="335914" h="892810">
                <a:moveTo>
                  <a:pt x="197200" y="535940"/>
                </a:moveTo>
                <a:lnTo>
                  <a:pt x="201418" y="535940"/>
                </a:lnTo>
                <a:lnTo>
                  <a:pt x="198652" y="533400"/>
                </a:lnTo>
                <a:lnTo>
                  <a:pt x="198493" y="533677"/>
                </a:lnTo>
                <a:lnTo>
                  <a:pt x="199168" y="534670"/>
                </a:lnTo>
                <a:lnTo>
                  <a:pt x="197323" y="535723"/>
                </a:lnTo>
                <a:lnTo>
                  <a:pt x="197200" y="535940"/>
                </a:lnTo>
                <a:close/>
              </a:path>
              <a:path w="335914" h="892810">
                <a:moveTo>
                  <a:pt x="197323" y="535723"/>
                </a:moveTo>
                <a:lnTo>
                  <a:pt x="199168" y="534670"/>
                </a:lnTo>
                <a:lnTo>
                  <a:pt x="198493" y="533677"/>
                </a:lnTo>
                <a:lnTo>
                  <a:pt x="197323" y="535723"/>
                </a:lnTo>
                <a:close/>
              </a:path>
              <a:path w="335914" h="892810">
                <a:moveTo>
                  <a:pt x="230983" y="541020"/>
                </a:moveTo>
                <a:lnTo>
                  <a:pt x="232712" y="534670"/>
                </a:lnTo>
                <a:lnTo>
                  <a:pt x="226372" y="534670"/>
                </a:lnTo>
                <a:lnTo>
                  <a:pt x="230983" y="541020"/>
                </a:lnTo>
                <a:close/>
              </a:path>
              <a:path w="335914" h="892810">
                <a:moveTo>
                  <a:pt x="196474" y="537210"/>
                </a:moveTo>
                <a:lnTo>
                  <a:pt x="204185" y="537210"/>
                </a:lnTo>
                <a:lnTo>
                  <a:pt x="202456" y="534670"/>
                </a:lnTo>
                <a:lnTo>
                  <a:pt x="201418" y="535940"/>
                </a:lnTo>
                <a:lnTo>
                  <a:pt x="197200" y="535940"/>
                </a:lnTo>
                <a:lnTo>
                  <a:pt x="196474" y="537210"/>
                </a:lnTo>
                <a:close/>
              </a:path>
              <a:path w="335914" h="892810">
                <a:moveTo>
                  <a:pt x="142332" y="547370"/>
                </a:moveTo>
                <a:lnTo>
                  <a:pt x="153700" y="547370"/>
                </a:lnTo>
                <a:lnTo>
                  <a:pt x="151798" y="543560"/>
                </a:lnTo>
                <a:lnTo>
                  <a:pt x="146958" y="541020"/>
                </a:lnTo>
                <a:lnTo>
                  <a:pt x="144018" y="538480"/>
                </a:lnTo>
                <a:lnTo>
                  <a:pt x="145402" y="534670"/>
                </a:lnTo>
                <a:lnTo>
                  <a:pt x="137837" y="534670"/>
                </a:lnTo>
                <a:lnTo>
                  <a:pt x="140106" y="541020"/>
                </a:lnTo>
                <a:lnTo>
                  <a:pt x="142286" y="547236"/>
                </a:lnTo>
                <a:lnTo>
                  <a:pt x="142332" y="547370"/>
                </a:lnTo>
                <a:close/>
              </a:path>
              <a:path w="335914" h="892810">
                <a:moveTo>
                  <a:pt x="185337" y="538332"/>
                </a:moveTo>
                <a:lnTo>
                  <a:pt x="185858" y="535940"/>
                </a:lnTo>
                <a:lnTo>
                  <a:pt x="180369" y="535940"/>
                </a:lnTo>
                <a:lnTo>
                  <a:pt x="185337" y="538332"/>
                </a:lnTo>
                <a:close/>
              </a:path>
              <a:path w="335914" h="892810">
                <a:moveTo>
                  <a:pt x="168915" y="544830"/>
                </a:moveTo>
                <a:lnTo>
                  <a:pt x="169434" y="544830"/>
                </a:lnTo>
                <a:lnTo>
                  <a:pt x="172373" y="541020"/>
                </a:lnTo>
                <a:lnTo>
                  <a:pt x="170817" y="538480"/>
                </a:lnTo>
                <a:lnTo>
                  <a:pt x="164247" y="538480"/>
                </a:lnTo>
                <a:lnTo>
                  <a:pt x="164333" y="539750"/>
                </a:lnTo>
                <a:lnTo>
                  <a:pt x="164419" y="541020"/>
                </a:lnTo>
                <a:lnTo>
                  <a:pt x="167013" y="542290"/>
                </a:lnTo>
                <a:lnTo>
                  <a:pt x="168915" y="544830"/>
                </a:lnTo>
                <a:close/>
              </a:path>
              <a:path w="335914" h="892810">
                <a:moveTo>
                  <a:pt x="227006" y="552450"/>
                </a:moveTo>
                <a:lnTo>
                  <a:pt x="227525" y="548640"/>
                </a:lnTo>
                <a:lnTo>
                  <a:pt x="227582" y="548217"/>
                </a:lnTo>
                <a:lnTo>
                  <a:pt x="227698" y="547370"/>
                </a:lnTo>
                <a:lnTo>
                  <a:pt x="232712" y="546100"/>
                </a:lnTo>
                <a:lnTo>
                  <a:pt x="229254" y="539750"/>
                </a:lnTo>
                <a:lnTo>
                  <a:pt x="226660" y="541020"/>
                </a:lnTo>
                <a:lnTo>
                  <a:pt x="224586" y="542290"/>
                </a:lnTo>
                <a:lnTo>
                  <a:pt x="196404" y="542290"/>
                </a:lnTo>
                <a:lnTo>
                  <a:pt x="194243" y="543560"/>
                </a:lnTo>
                <a:lnTo>
                  <a:pt x="208853" y="543560"/>
                </a:lnTo>
                <a:lnTo>
                  <a:pt x="209544" y="544830"/>
                </a:lnTo>
                <a:lnTo>
                  <a:pt x="219572" y="544830"/>
                </a:lnTo>
                <a:lnTo>
                  <a:pt x="220811" y="546100"/>
                </a:lnTo>
                <a:lnTo>
                  <a:pt x="221128" y="546100"/>
                </a:lnTo>
                <a:lnTo>
                  <a:pt x="221030" y="546244"/>
                </a:lnTo>
                <a:lnTo>
                  <a:pt x="221920" y="547236"/>
                </a:lnTo>
                <a:lnTo>
                  <a:pt x="227006" y="552450"/>
                </a:lnTo>
                <a:close/>
              </a:path>
              <a:path w="335914" h="892810">
                <a:moveTo>
                  <a:pt x="196404" y="542290"/>
                </a:moveTo>
                <a:lnTo>
                  <a:pt x="205914" y="542290"/>
                </a:lnTo>
                <a:lnTo>
                  <a:pt x="205914" y="541020"/>
                </a:lnTo>
                <a:lnTo>
                  <a:pt x="207124" y="539750"/>
                </a:lnTo>
                <a:lnTo>
                  <a:pt x="195021" y="539750"/>
                </a:lnTo>
                <a:lnTo>
                  <a:pt x="196404" y="542290"/>
                </a:lnTo>
                <a:close/>
              </a:path>
              <a:path w="335914" h="892810">
                <a:moveTo>
                  <a:pt x="189108" y="544830"/>
                </a:moveTo>
                <a:lnTo>
                  <a:pt x="192082" y="544830"/>
                </a:lnTo>
                <a:lnTo>
                  <a:pt x="189835" y="541020"/>
                </a:lnTo>
                <a:lnTo>
                  <a:pt x="189108" y="544830"/>
                </a:lnTo>
                <a:close/>
              </a:path>
              <a:path w="335914" h="892810">
                <a:moveTo>
                  <a:pt x="160698" y="546244"/>
                </a:moveTo>
                <a:lnTo>
                  <a:pt x="169974" y="546244"/>
                </a:lnTo>
                <a:lnTo>
                  <a:pt x="169352" y="545414"/>
                </a:lnTo>
                <a:lnTo>
                  <a:pt x="161653" y="543560"/>
                </a:lnTo>
                <a:lnTo>
                  <a:pt x="159406" y="542290"/>
                </a:lnTo>
                <a:lnTo>
                  <a:pt x="160650" y="546100"/>
                </a:lnTo>
                <a:lnTo>
                  <a:pt x="160698" y="546244"/>
                </a:lnTo>
                <a:close/>
              </a:path>
              <a:path w="335914" h="892810">
                <a:moveTo>
                  <a:pt x="187760" y="551180"/>
                </a:moveTo>
                <a:lnTo>
                  <a:pt x="211619" y="551180"/>
                </a:lnTo>
                <a:lnTo>
                  <a:pt x="211158" y="550051"/>
                </a:lnTo>
                <a:lnTo>
                  <a:pt x="211100" y="549910"/>
                </a:lnTo>
                <a:lnTo>
                  <a:pt x="209026" y="549910"/>
                </a:lnTo>
                <a:lnTo>
                  <a:pt x="208979" y="548217"/>
                </a:lnTo>
                <a:lnTo>
                  <a:pt x="208853" y="543560"/>
                </a:lnTo>
                <a:lnTo>
                  <a:pt x="194243" y="543560"/>
                </a:lnTo>
                <a:lnTo>
                  <a:pt x="192082" y="544830"/>
                </a:lnTo>
                <a:lnTo>
                  <a:pt x="189108" y="544830"/>
                </a:lnTo>
                <a:lnTo>
                  <a:pt x="188650" y="547236"/>
                </a:lnTo>
                <a:lnTo>
                  <a:pt x="187760" y="551180"/>
                </a:lnTo>
                <a:close/>
              </a:path>
              <a:path w="335914" h="892810">
                <a:moveTo>
                  <a:pt x="219572" y="547370"/>
                </a:moveTo>
                <a:lnTo>
                  <a:pt x="219572" y="544830"/>
                </a:lnTo>
                <a:lnTo>
                  <a:pt x="216979" y="544830"/>
                </a:lnTo>
                <a:lnTo>
                  <a:pt x="218189" y="546100"/>
                </a:lnTo>
                <a:lnTo>
                  <a:pt x="219572" y="547370"/>
                </a:lnTo>
                <a:close/>
              </a:path>
              <a:path w="335914" h="892810">
                <a:moveTo>
                  <a:pt x="214673" y="549910"/>
                </a:moveTo>
                <a:lnTo>
                  <a:pt x="218881" y="549910"/>
                </a:lnTo>
                <a:lnTo>
                  <a:pt x="216460" y="547370"/>
                </a:lnTo>
                <a:lnTo>
                  <a:pt x="216287" y="547370"/>
                </a:lnTo>
                <a:lnTo>
                  <a:pt x="215888" y="545414"/>
                </a:lnTo>
                <a:lnTo>
                  <a:pt x="215769" y="544830"/>
                </a:lnTo>
                <a:lnTo>
                  <a:pt x="209544" y="544830"/>
                </a:lnTo>
                <a:lnTo>
                  <a:pt x="210855" y="547236"/>
                </a:lnTo>
                <a:lnTo>
                  <a:pt x="210927" y="547370"/>
                </a:lnTo>
                <a:lnTo>
                  <a:pt x="214904" y="548640"/>
                </a:lnTo>
                <a:lnTo>
                  <a:pt x="214673" y="549910"/>
                </a:lnTo>
                <a:close/>
              </a:path>
              <a:path w="335914" h="892810">
                <a:moveTo>
                  <a:pt x="144113" y="552450"/>
                </a:moveTo>
                <a:lnTo>
                  <a:pt x="163036" y="552450"/>
                </a:lnTo>
                <a:lnTo>
                  <a:pt x="163425" y="548640"/>
                </a:lnTo>
                <a:lnTo>
                  <a:pt x="163469" y="548217"/>
                </a:lnTo>
                <a:lnTo>
                  <a:pt x="163555" y="547370"/>
                </a:lnTo>
                <a:lnTo>
                  <a:pt x="172200" y="546100"/>
                </a:lnTo>
                <a:lnTo>
                  <a:pt x="169352" y="545414"/>
                </a:lnTo>
                <a:lnTo>
                  <a:pt x="169866" y="546100"/>
                </a:lnTo>
                <a:lnTo>
                  <a:pt x="169974" y="546244"/>
                </a:lnTo>
                <a:lnTo>
                  <a:pt x="160698" y="546244"/>
                </a:lnTo>
                <a:lnTo>
                  <a:pt x="161480" y="548640"/>
                </a:lnTo>
                <a:lnTo>
                  <a:pt x="142778" y="548640"/>
                </a:lnTo>
                <a:lnTo>
                  <a:pt x="144113" y="552450"/>
                </a:lnTo>
                <a:close/>
              </a:path>
              <a:path w="335914" h="892810">
                <a:moveTo>
                  <a:pt x="220952" y="546244"/>
                </a:moveTo>
                <a:lnTo>
                  <a:pt x="221128" y="546100"/>
                </a:lnTo>
                <a:lnTo>
                  <a:pt x="220811" y="546100"/>
                </a:lnTo>
                <a:lnTo>
                  <a:pt x="220952" y="546244"/>
                </a:lnTo>
                <a:close/>
              </a:path>
              <a:path w="335914" h="892810">
                <a:moveTo>
                  <a:pt x="202511" y="558719"/>
                </a:moveTo>
                <a:lnTo>
                  <a:pt x="213539" y="558719"/>
                </a:lnTo>
                <a:lnTo>
                  <a:pt x="214385" y="554990"/>
                </a:lnTo>
                <a:lnTo>
                  <a:pt x="215530" y="553938"/>
                </a:lnTo>
                <a:lnTo>
                  <a:pt x="214400" y="552661"/>
                </a:lnTo>
                <a:lnTo>
                  <a:pt x="212483" y="551180"/>
                </a:lnTo>
                <a:lnTo>
                  <a:pt x="180499" y="551180"/>
                </a:lnTo>
                <a:lnTo>
                  <a:pt x="181190" y="548640"/>
                </a:lnTo>
                <a:lnTo>
                  <a:pt x="179116" y="547370"/>
                </a:lnTo>
                <a:lnTo>
                  <a:pt x="177214" y="547370"/>
                </a:lnTo>
                <a:lnTo>
                  <a:pt x="177520" y="546244"/>
                </a:lnTo>
                <a:lnTo>
                  <a:pt x="177559" y="546100"/>
                </a:lnTo>
                <a:lnTo>
                  <a:pt x="172200" y="546100"/>
                </a:lnTo>
                <a:lnTo>
                  <a:pt x="171219" y="546244"/>
                </a:lnTo>
                <a:lnTo>
                  <a:pt x="169974" y="546244"/>
                </a:lnTo>
                <a:lnTo>
                  <a:pt x="170717" y="547236"/>
                </a:lnTo>
                <a:lnTo>
                  <a:pt x="170817" y="547370"/>
                </a:lnTo>
                <a:lnTo>
                  <a:pt x="172200" y="549910"/>
                </a:lnTo>
                <a:lnTo>
                  <a:pt x="166840" y="549910"/>
                </a:lnTo>
                <a:lnTo>
                  <a:pt x="166898" y="550051"/>
                </a:lnTo>
                <a:lnTo>
                  <a:pt x="170125" y="551180"/>
                </a:lnTo>
                <a:lnTo>
                  <a:pt x="169088" y="553720"/>
                </a:lnTo>
                <a:lnTo>
                  <a:pt x="198998" y="553720"/>
                </a:lnTo>
                <a:lnTo>
                  <a:pt x="201245" y="556260"/>
                </a:lnTo>
                <a:lnTo>
                  <a:pt x="202629" y="557530"/>
                </a:lnTo>
                <a:lnTo>
                  <a:pt x="203320" y="557530"/>
                </a:lnTo>
                <a:lnTo>
                  <a:pt x="202511" y="558719"/>
                </a:lnTo>
                <a:close/>
              </a:path>
              <a:path w="335914" h="892810">
                <a:moveTo>
                  <a:pt x="142778" y="548640"/>
                </a:moveTo>
                <a:lnTo>
                  <a:pt x="157158" y="548640"/>
                </a:lnTo>
                <a:lnTo>
                  <a:pt x="155948" y="547370"/>
                </a:lnTo>
                <a:lnTo>
                  <a:pt x="155028" y="546244"/>
                </a:lnTo>
                <a:lnTo>
                  <a:pt x="154911" y="546100"/>
                </a:lnTo>
                <a:lnTo>
                  <a:pt x="153700" y="547370"/>
                </a:lnTo>
                <a:lnTo>
                  <a:pt x="142332" y="547370"/>
                </a:lnTo>
                <a:lnTo>
                  <a:pt x="142778" y="548640"/>
                </a:lnTo>
                <a:close/>
              </a:path>
              <a:path w="335914" h="892810">
                <a:moveTo>
                  <a:pt x="219802" y="548217"/>
                </a:moveTo>
                <a:lnTo>
                  <a:pt x="220264" y="547370"/>
                </a:lnTo>
                <a:lnTo>
                  <a:pt x="221030" y="546244"/>
                </a:lnTo>
                <a:lnTo>
                  <a:pt x="219736" y="547236"/>
                </a:lnTo>
                <a:lnTo>
                  <a:pt x="219802" y="548217"/>
                </a:lnTo>
                <a:close/>
              </a:path>
              <a:path w="335914" h="892810">
                <a:moveTo>
                  <a:pt x="182055" y="551180"/>
                </a:moveTo>
                <a:lnTo>
                  <a:pt x="187760" y="551180"/>
                </a:lnTo>
                <a:lnTo>
                  <a:pt x="187241" y="548640"/>
                </a:lnTo>
                <a:lnTo>
                  <a:pt x="185167" y="547370"/>
                </a:lnTo>
                <a:lnTo>
                  <a:pt x="183369" y="547370"/>
                </a:lnTo>
                <a:lnTo>
                  <a:pt x="183184" y="548217"/>
                </a:lnTo>
                <a:lnTo>
                  <a:pt x="183092" y="548640"/>
                </a:lnTo>
                <a:lnTo>
                  <a:pt x="182400" y="548640"/>
                </a:lnTo>
                <a:lnTo>
                  <a:pt x="182055" y="551180"/>
                </a:lnTo>
                <a:close/>
              </a:path>
              <a:path w="335914" h="892810">
                <a:moveTo>
                  <a:pt x="182171" y="548217"/>
                </a:moveTo>
                <a:lnTo>
                  <a:pt x="182458" y="548217"/>
                </a:lnTo>
                <a:lnTo>
                  <a:pt x="182573" y="547370"/>
                </a:lnTo>
                <a:lnTo>
                  <a:pt x="180326" y="547370"/>
                </a:lnTo>
                <a:lnTo>
                  <a:pt x="182171" y="548217"/>
                </a:lnTo>
                <a:close/>
              </a:path>
              <a:path w="335914" h="892810">
                <a:moveTo>
                  <a:pt x="218707" y="557530"/>
                </a:moveTo>
                <a:lnTo>
                  <a:pt x="220033" y="552661"/>
                </a:lnTo>
                <a:lnTo>
                  <a:pt x="219927" y="550051"/>
                </a:lnTo>
                <a:lnTo>
                  <a:pt x="219802" y="548217"/>
                </a:lnTo>
                <a:lnTo>
                  <a:pt x="218881" y="549910"/>
                </a:lnTo>
                <a:lnTo>
                  <a:pt x="214673" y="549910"/>
                </a:lnTo>
                <a:lnTo>
                  <a:pt x="214212" y="552450"/>
                </a:lnTo>
                <a:lnTo>
                  <a:pt x="214400" y="552661"/>
                </a:lnTo>
                <a:lnTo>
                  <a:pt x="215768" y="553720"/>
                </a:lnTo>
                <a:lnTo>
                  <a:pt x="215530" y="553938"/>
                </a:lnTo>
                <a:lnTo>
                  <a:pt x="218707" y="557530"/>
                </a:lnTo>
                <a:close/>
              </a:path>
              <a:path w="335914" h="892810">
                <a:moveTo>
                  <a:pt x="166840" y="549910"/>
                </a:moveTo>
                <a:lnTo>
                  <a:pt x="172200" y="549910"/>
                </a:lnTo>
                <a:lnTo>
                  <a:pt x="166321" y="548640"/>
                </a:lnTo>
                <a:lnTo>
                  <a:pt x="166840" y="549910"/>
                </a:lnTo>
                <a:close/>
              </a:path>
              <a:path w="335914" h="892810">
                <a:moveTo>
                  <a:pt x="211619" y="551180"/>
                </a:moveTo>
                <a:lnTo>
                  <a:pt x="213175" y="551180"/>
                </a:lnTo>
                <a:lnTo>
                  <a:pt x="212253" y="550051"/>
                </a:lnTo>
                <a:lnTo>
                  <a:pt x="212138" y="549910"/>
                </a:lnTo>
                <a:lnTo>
                  <a:pt x="211619" y="551180"/>
                </a:lnTo>
                <a:close/>
              </a:path>
              <a:path w="335914" h="892810">
                <a:moveTo>
                  <a:pt x="161005" y="584200"/>
                </a:moveTo>
                <a:lnTo>
                  <a:pt x="162675" y="584200"/>
                </a:lnTo>
                <a:lnTo>
                  <a:pt x="164766" y="579120"/>
                </a:lnTo>
                <a:lnTo>
                  <a:pt x="154565" y="579120"/>
                </a:lnTo>
                <a:lnTo>
                  <a:pt x="155775" y="575310"/>
                </a:lnTo>
                <a:lnTo>
                  <a:pt x="155717" y="574040"/>
                </a:lnTo>
                <a:lnTo>
                  <a:pt x="155602" y="571500"/>
                </a:lnTo>
                <a:lnTo>
                  <a:pt x="154882" y="570177"/>
                </a:lnTo>
                <a:lnTo>
                  <a:pt x="159975" y="570177"/>
                </a:lnTo>
                <a:lnTo>
                  <a:pt x="161135" y="568960"/>
                </a:lnTo>
                <a:lnTo>
                  <a:pt x="161307" y="567690"/>
                </a:lnTo>
                <a:lnTo>
                  <a:pt x="163412" y="566420"/>
                </a:lnTo>
                <a:lnTo>
                  <a:pt x="167121" y="565150"/>
                </a:lnTo>
                <a:lnTo>
                  <a:pt x="168917" y="562610"/>
                </a:lnTo>
                <a:lnTo>
                  <a:pt x="165207" y="558719"/>
                </a:lnTo>
                <a:lnTo>
                  <a:pt x="168840" y="558719"/>
                </a:lnTo>
                <a:lnTo>
                  <a:pt x="170298" y="557530"/>
                </a:lnTo>
                <a:lnTo>
                  <a:pt x="168569" y="554990"/>
                </a:lnTo>
                <a:lnTo>
                  <a:pt x="168742" y="554566"/>
                </a:lnTo>
                <a:lnTo>
                  <a:pt x="166898" y="550051"/>
                </a:lnTo>
                <a:lnTo>
                  <a:pt x="166494" y="549910"/>
                </a:lnTo>
                <a:lnTo>
                  <a:pt x="165457" y="551180"/>
                </a:lnTo>
                <a:lnTo>
                  <a:pt x="164247" y="551180"/>
                </a:lnTo>
                <a:lnTo>
                  <a:pt x="163036" y="552450"/>
                </a:lnTo>
                <a:lnTo>
                  <a:pt x="144113" y="552450"/>
                </a:lnTo>
                <a:lnTo>
                  <a:pt x="146311" y="558719"/>
                </a:lnTo>
                <a:lnTo>
                  <a:pt x="165153" y="558719"/>
                </a:lnTo>
                <a:lnTo>
                  <a:pt x="167359" y="560070"/>
                </a:lnTo>
                <a:lnTo>
                  <a:pt x="146784" y="560070"/>
                </a:lnTo>
                <a:lnTo>
                  <a:pt x="147603" y="562610"/>
                </a:lnTo>
                <a:lnTo>
                  <a:pt x="157158" y="562610"/>
                </a:lnTo>
                <a:lnTo>
                  <a:pt x="156467" y="563880"/>
                </a:lnTo>
                <a:lnTo>
                  <a:pt x="148012" y="563880"/>
                </a:lnTo>
                <a:lnTo>
                  <a:pt x="153333" y="580390"/>
                </a:lnTo>
                <a:lnTo>
                  <a:pt x="154188" y="582930"/>
                </a:lnTo>
                <a:lnTo>
                  <a:pt x="159271" y="582930"/>
                </a:lnTo>
                <a:lnTo>
                  <a:pt x="161005" y="584200"/>
                </a:lnTo>
                <a:close/>
              </a:path>
              <a:path w="335914" h="892810">
                <a:moveTo>
                  <a:pt x="231847" y="568960"/>
                </a:moveTo>
                <a:lnTo>
                  <a:pt x="238590" y="567690"/>
                </a:lnTo>
                <a:lnTo>
                  <a:pt x="238503" y="566420"/>
                </a:lnTo>
                <a:lnTo>
                  <a:pt x="238417" y="565150"/>
                </a:lnTo>
                <a:lnTo>
                  <a:pt x="238331" y="563880"/>
                </a:lnTo>
                <a:lnTo>
                  <a:pt x="238244" y="562610"/>
                </a:lnTo>
                <a:lnTo>
                  <a:pt x="235305" y="561340"/>
                </a:lnTo>
                <a:lnTo>
                  <a:pt x="233256" y="550051"/>
                </a:lnTo>
                <a:lnTo>
                  <a:pt x="232495" y="551180"/>
                </a:lnTo>
                <a:lnTo>
                  <a:pt x="230291" y="554990"/>
                </a:lnTo>
                <a:lnTo>
                  <a:pt x="223548" y="554990"/>
                </a:lnTo>
                <a:lnTo>
                  <a:pt x="220609" y="556260"/>
                </a:lnTo>
                <a:lnTo>
                  <a:pt x="216806" y="562610"/>
                </a:lnTo>
                <a:lnTo>
                  <a:pt x="231847" y="562610"/>
                </a:lnTo>
                <a:lnTo>
                  <a:pt x="231847" y="568960"/>
                </a:lnTo>
                <a:close/>
              </a:path>
              <a:path w="335914" h="892810">
                <a:moveTo>
                  <a:pt x="168742" y="554566"/>
                </a:moveTo>
                <a:lnTo>
                  <a:pt x="170125" y="551180"/>
                </a:lnTo>
                <a:lnTo>
                  <a:pt x="166898" y="550051"/>
                </a:lnTo>
                <a:lnTo>
                  <a:pt x="168742" y="554566"/>
                </a:lnTo>
                <a:close/>
              </a:path>
              <a:path w="335914" h="892810">
                <a:moveTo>
                  <a:pt x="215530" y="553938"/>
                </a:moveTo>
                <a:lnTo>
                  <a:pt x="215768" y="553720"/>
                </a:lnTo>
                <a:lnTo>
                  <a:pt x="214400" y="552661"/>
                </a:lnTo>
                <a:lnTo>
                  <a:pt x="215530" y="553938"/>
                </a:lnTo>
                <a:close/>
              </a:path>
              <a:path w="335914" h="892810">
                <a:moveTo>
                  <a:pt x="223548" y="554990"/>
                </a:moveTo>
                <a:lnTo>
                  <a:pt x="230291" y="554990"/>
                </a:lnTo>
                <a:lnTo>
                  <a:pt x="226487" y="553720"/>
                </a:lnTo>
                <a:lnTo>
                  <a:pt x="223548" y="554990"/>
                </a:lnTo>
                <a:close/>
              </a:path>
              <a:path w="335914" h="892810">
                <a:moveTo>
                  <a:pt x="195713" y="556260"/>
                </a:moveTo>
                <a:lnTo>
                  <a:pt x="196923" y="556260"/>
                </a:lnTo>
                <a:lnTo>
                  <a:pt x="198998" y="553720"/>
                </a:lnTo>
                <a:lnTo>
                  <a:pt x="195886" y="553720"/>
                </a:lnTo>
                <a:lnTo>
                  <a:pt x="195799" y="554990"/>
                </a:lnTo>
                <a:lnTo>
                  <a:pt x="195713" y="556260"/>
                </a:lnTo>
                <a:close/>
              </a:path>
              <a:path w="335914" h="892810">
                <a:moveTo>
                  <a:pt x="170570" y="561340"/>
                </a:moveTo>
                <a:lnTo>
                  <a:pt x="195886" y="561340"/>
                </a:lnTo>
                <a:lnTo>
                  <a:pt x="195886" y="557530"/>
                </a:lnTo>
                <a:lnTo>
                  <a:pt x="187587" y="556260"/>
                </a:lnTo>
                <a:lnTo>
                  <a:pt x="195886" y="553720"/>
                </a:lnTo>
                <a:lnTo>
                  <a:pt x="169088" y="553720"/>
                </a:lnTo>
                <a:lnTo>
                  <a:pt x="168742" y="554566"/>
                </a:lnTo>
                <a:lnTo>
                  <a:pt x="168915" y="554990"/>
                </a:lnTo>
                <a:lnTo>
                  <a:pt x="172718" y="557530"/>
                </a:lnTo>
                <a:lnTo>
                  <a:pt x="170289" y="558719"/>
                </a:lnTo>
                <a:lnTo>
                  <a:pt x="170111" y="558719"/>
                </a:lnTo>
                <a:lnTo>
                  <a:pt x="170570" y="561340"/>
                </a:lnTo>
                <a:close/>
              </a:path>
              <a:path w="335914" h="892810">
                <a:moveTo>
                  <a:pt x="207961" y="563880"/>
                </a:moveTo>
                <a:lnTo>
                  <a:pt x="211339" y="562610"/>
                </a:lnTo>
                <a:lnTo>
                  <a:pt x="216806" y="562610"/>
                </a:lnTo>
                <a:lnTo>
                  <a:pt x="215941" y="556260"/>
                </a:lnTo>
                <a:lnTo>
                  <a:pt x="213597" y="558719"/>
                </a:lnTo>
                <a:lnTo>
                  <a:pt x="202511" y="558719"/>
                </a:lnTo>
                <a:lnTo>
                  <a:pt x="203009" y="561340"/>
                </a:lnTo>
                <a:lnTo>
                  <a:pt x="206951" y="561340"/>
                </a:lnTo>
                <a:lnTo>
                  <a:pt x="207961" y="563880"/>
                </a:lnTo>
                <a:close/>
              </a:path>
              <a:path w="335914" h="892810">
                <a:moveTo>
                  <a:pt x="202511" y="558719"/>
                </a:moveTo>
                <a:lnTo>
                  <a:pt x="203320" y="557530"/>
                </a:lnTo>
                <a:lnTo>
                  <a:pt x="202629" y="557991"/>
                </a:lnTo>
                <a:lnTo>
                  <a:pt x="202511" y="558719"/>
                </a:lnTo>
                <a:close/>
              </a:path>
              <a:path w="335914" h="892810">
                <a:moveTo>
                  <a:pt x="202583" y="557991"/>
                </a:moveTo>
                <a:lnTo>
                  <a:pt x="203320" y="557530"/>
                </a:lnTo>
                <a:lnTo>
                  <a:pt x="202629" y="557530"/>
                </a:lnTo>
                <a:lnTo>
                  <a:pt x="202583" y="557991"/>
                </a:lnTo>
                <a:close/>
              </a:path>
              <a:path w="335914" h="892810">
                <a:moveTo>
                  <a:pt x="171236" y="565150"/>
                </a:moveTo>
                <a:lnTo>
                  <a:pt x="198134" y="565150"/>
                </a:lnTo>
                <a:lnTo>
                  <a:pt x="202511" y="558719"/>
                </a:lnTo>
                <a:lnTo>
                  <a:pt x="202583" y="557991"/>
                </a:lnTo>
                <a:lnTo>
                  <a:pt x="201539" y="558719"/>
                </a:lnTo>
                <a:lnTo>
                  <a:pt x="199517" y="560070"/>
                </a:lnTo>
                <a:lnTo>
                  <a:pt x="195886" y="561340"/>
                </a:lnTo>
                <a:lnTo>
                  <a:pt x="170570" y="561340"/>
                </a:lnTo>
                <a:lnTo>
                  <a:pt x="171236" y="565150"/>
                </a:lnTo>
                <a:close/>
              </a:path>
              <a:path w="335914" h="892810">
                <a:moveTo>
                  <a:pt x="203493" y="563880"/>
                </a:moveTo>
                <a:lnTo>
                  <a:pt x="206951" y="561340"/>
                </a:lnTo>
                <a:lnTo>
                  <a:pt x="203009" y="561340"/>
                </a:lnTo>
                <a:lnTo>
                  <a:pt x="203493" y="563880"/>
                </a:lnTo>
                <a:close/>
              </a:path>
              <a:path w="335914" h="892810">
                <a:moveTo>
                  <a:pt x="229427" y="575310"/>
                </a:moveTo>
                <a:lnTo>
                  <a:pt x="230810" y="568960"/>
                </a:lnTo>
                <a:lnTo>
                  <a:pt x="229254" y="566420"/>
                </a:lnTo>
                <a:lnTo>
                  <a:pt x="230118" y="563880"/>
                </a:lnTo>
                <a:lnTo>
                  <a:pt x="231847" y="562610"/>
                </a:lnTo>
                <a:lnTo>
                  <a:pt x="214002" y="562610"/>
                </a:lnTo>
                <a:lnTo>
                  <a:pt x="214040" y="565150"/>
                </a:lnTo>
                <a:lnTo>
                  <a:pt x="222511" y="565150"/>
                </a:lnTo>
                <a:lnTo>
                  <a:pt x="225451" y="568960"/>
                </a:lnTo>
                <a:lnTo>
                  <a:pt x="222655" y="568960"/>
                </a:lnTo>
                <a:lnTo>
                  <a:pt x="229427" y="575310"/>
                </a:lnTo>
                <a:close/>
              </a:path>
              <a:path w="335914" h="892810">
                <a:moveTo>
                  <a:pt x="176263" y="568960"/>
                </a:moveTo>
                <a:lnTo>
                  <a:pt x="220437" y="568960"/>
                </a:lnTo>
                <a:lnTo>
                  <a:pt x="219918" y="567690"/>
                </a:lnTo>
                <a:lnTo>
                  <a:pt x="219226" y="566420"/>
                </a:lnTo>
                <a:lnTo>
                  <a:pt x="222511" y="565150"/>
                </a:lnTo>
                <a:lnTo>
                  <a:pt x="214040" y="565150"/>
                </a:lnTo>
                <a:lnTo>
                  <a:pt x="210927" y="562610"/>
                </a:lnTo>
                <a:lnTo>
                  <a:pt x="208680" y="563880"/>
                </a:lnTo>
                <a:lnTo>
                  <a:pt x="207470" y="567690"/>
                </a:lnTo>
                <a:lnTo>
                  <a:pt x="176349" y="567690"/>
                </a:lnTo>
                <a:lnTo>
                  <a:pt x="176263" y="568960"/>
                </a:lnTo>
                <a:close/>
              </a:path>
              <a:path w="335914" h="892810">
                <a:moveTo>
                  <a:pt x="148012" y="563880"/>
                </a:moveTo>
                <a:lnTo>
                  <a:pt x="156467" y="563880"/>
                </a:lnTo>
                <a:lnTo>
                  <a:pt x="155948" y="562610"/>
                </a:lnTo>
                <a:lnTo>
                  <a:pt x="147603" y="562610"/>
                </a:lnTo>
                <a:lnTo>
                  <a:pt x="148012" y="563880"/>
                </a:lnTo>
                <a:close/>
              </a:path>
              <a:path w="335914" h="892810">
                <a:moveTo>
                  <a:pt x="171681" y="567690"/>
                </a:moveTo>
                <a:lnTo>
                  <a:pt x="203320" y="567690"/>
                </a:lnTo>
                <a:lnTo>
                  <a:pt x="200554" y="563880"/>
                </a:lnTo>
                <a:lnTo>
                  <a:pt x="198134" y="565150"/>
                </a:lnTo>
                <a:lnTo>
                  <a:pt x="171236" y="565150"/>
                </a:lnTo>
                <a:lnTo>
                  <a:pt x="171681" y="567690"/>
                </a:lnTo>
                <a:close/>
              </a:path>
              <a:path w="335914" h="892810">
                <a:moveTo>
                  <a:pt x="203320" y="567690"/>
                </a:moveTo>
                <a:lnTo>
                  <a:pt x="207470" y="567690"/>
                </a:lnTo>
                <a:lnTo>
                  <a:pt x="207124" y="566420"/>
                </a:lnTo>
                <a:lnTo>
                  <a:pt x="206087" y="566420"/>
                </a:lnTo>
                <a:lnTo>
                  <a:pt x="205568" y="565150"/>
                </a:lnTo>
                <a:lnTo>
                  <a:pt x="203320" y="567690"/>
                </a:lnTo>
                <a:close/>
              </a:path>
              <a:path w="335914" h="892810">
                <a:moveTo>
                  <a:pt x="220696" y="568960"/>
                </a:moveTo>
                <a:lnTo>
                  <a:pt x="222655" y="568960"/>
                </a:lnTo>
                <a:lnTo>
                  <a:pt x="221301" y="567690"/>
                </a:lnTo>
                <a:lnTo>
                  <a:pt x="220696" y="568960"/>
                </a:lnTo>
                <a:close/>
              </a:path>
              <a:path w="335914" h="892810">
                <a:moveTo>
                  <a:pt x="169160" y="570177"/>
                </a:moveTo>
                <a:lnTo>
                  <a:pt x="176180" y="570177"/>
                </a:lnTo>
                <a:lnTo>
                  <a:pt x="176263" y="568960"/>
                </a:lnTo>
                <a:lnTo>
                  <a:pt x="176349" y="567690"/>
                </a:lnTo>
                <a:lnTo>
                  <a:pt x="175312" y="567690"/>
                </a:lnTo>
                <a:lnTo>
                  <a:pt x="175658" y="568960"/>
                </a:lnTo>
                <a:lnTo>
                  <a:pt x="170817" y="568960"/>
                </a:lnTo>
                <a:lnTo>
                  <a:pt x="169160" y="570177"/>
                </a:lnTo>
                <a:close/>
              </a:path>
              <a:path w="335914" h="892810">
                <a:moveTo>
                  <a:pt x="171854" y="568960"/>
                </a:moveTo>
                <a:lnTo>
                  <a:pt x="175658" y="568960"/>
                </a:lnTo>
                <a:lnTo>
                  <a:pt x="175312" y="567690"/>
                </a:lnTo>
                <a:lnTo>
                  <a:pt x="172373" y="567690"/>
                </a:lnTo>
                <a:lnTo>
                  <a:pt x="171854" y="568960"/>
                </a:lnTo>
                <a:close/>
              </a:path>
              <a:path w="335914" h="892810">
                <a:moveTo>
                  <a:pt x="218880" y="572770"/>
                </a:moveTo>
                <a:lnTo>
                  <a:pt x="220696" y="568960"/>
                </a:lnTo>
                <a:lnTo>
                  <a:pt x="192947" y="568960"/>
                </a:lnTo>
                <a:lnTo>
                  <a:pt x="192781" y="570177"/>
                </a:lnTo>
                <a:lnTo>
                  <a:pt x="191578" y="570177"/>
                </a:lnTo>
                <a:lnTo>
                  <a:pt x="191218" y="571500"/>
                </a:lnTo>
                <a:lnTo>
                  <a:pt x="216978" y="571500"/>
                </a:lnTo>
                <a:lnTo>
                  <a:pt x="218880" y="572770"/>
                </a:lnTo>
                <a:close/>
              </a:path>
              <a:path w="335914" h="892810">
                <a:moveTo>
                  <a:pt x="185340" y="575310"/>
                </a:moveTo>
                <a:lnTo>
                  <a:pt x="205049" y="575310"/>
                </a:lnTo>
                <a:lnTo>
                  <a:pt x="209198" y="574040"/>
                </a:lnTo>
                <a:lnTo>
                  <a:pt x="209112" y="572770"/>
                </a:lnTo>
                <a:lnTo>
                  <a:pt x="209025" y="571500"/>
                </a:lnTo>
                <a:lnTo>
                  <a:pt x="190353" y="571500"/>
                </a:lnTo>
                <a:lnTo>
                  <a:pt x="189633" y="570177"/>
                </a:lnTo>
                <a:lnTo>
                  <a:pt x="192947" y="568960"/>
                </a:lnTo>
                <a:lnTo>
                  <a:pt x="177387" y="568960"/>
                </a:lnTo>
                <a:lnTo>
                  <a:pt x="178546" y="570177"/>
                </a:lnTo>
                <a:lnTo>
                  <a:pt x="179555" y="570177"/>
                </a:lnTo>
                <a:lnTo>
                  <a:pt x="181536" y="571500"/>
                </a:lnTo>
                <a:lnTo>
                  <a:pt x="183265" y="574040"/>
                </a:lnTo>
                <a:lnTo>
                  <a:pt x="185340" y="575310"/>
                </a:lnTo>
                <a:close/>
              </a:path>
              <a:path w="335914" h="892810">
                <a:moveTo>
                  <a:pt x="163728" y="574040"/>
                </a:moveTo>
                <a:lnTo>
                  <a:pt x="164765" y="574040"/>
                </a:lnTo>
                <a:lnTo>
                  <a:pt x="166667" y="571500"/>
                </a:lnTo>
                <a:lnTo>
                  <a:pt x="163901" y="568960"/>
                </a:lnTo>
                <a:lnTo>
                  <a:pt x="162690" y="571500"/>
                </a:lnTo>
                <a:lnTo>
                  <a:pt x="163728" y="574040"/>
                </a:lnTo>
                <a:close/>
              </a:path>
              <a:path w="335914" h="892810">
                <a:moveTo>
                  <a:pt x="171854" y="576580"/>
                </a:moveTo>
                <a:lnTo>
                  <a:pt x="173929" y="576580"/>
                </a:lnTo>
                <a:lnTo>
                  <a:pt x="175139" y="575310"/>
                </a:lnTo>
                <a:lnTo>
                  <a:pt x="176522" y="575310"/>
                </a:lnTo>
                <a:lnTo>
                  <a:pt x="177041" y="574040"/>
                </a:lnTo>
                <a:lnTo>
                  <a:pt x="176695" y="572770"/>
                </a:lnTo>
                <a:lnTo>
                  <a:pt x="177559" y="571500"/>
                </a:lnTo>
                <a:lnTo>
                  <a:pt x="177019" y="570177"/>
                </a:lnTo>
                <a:lnTo>
                  <a:pt x="168941" y="570177"/>
                </a:lnTo>
                <a:lnTo>
                  <a:pt x="169606" y="572770"/>
                </a:lnTo>
                <a:lnTo>
                  <a:pt x="170332" y="574548"/>
                </a:lnTo>
                <a:lnTo>
                  <a:pt x="171854" y="576580"/>
                </a:lnTo>
                <a:close/>
              </a:path>
              <a:path w="335914" h="892810">
                <a:moveTo>
                  <a:pt x="213866" y="575310"/>
                </a:moveTo>
                <a:lnTo>
                  <a:pt x="216978" y="571500"/>
                </a:lnTo>
                <a:lnTo>
                  <a:pt x="209025" y="571500"/>
                </a:lnTo>
                <a:lnTo>
                  <a:pt x="210581" y="572770"/>
                </a:lnTo>
                <a:lnTo>
                  <a:pt x="213175" y="572770"/>
                </a:lnTo>
                <a:lnTo>
                  <a:pt x="213866" y="575310"/>
                </a:lnTo>
                <a:close/>
              </a:path>
              <a:path w="335914" h="892810">
                <a:moveTo>
                  <a:pt x="212137" y="574040"/>
                </a:moveTo>
                <a:lnTo>
                  <a:pt x="213175" y="572770"/>
                </a:lnTo>
                <a:lnTo>
                  <a:pt x="210581" y="572770"/>
                </a:lnTo>
                <a:lnTo>
                  <a:pt x="212137" y="574040"/>
                </a:lnTo>
                <a:close/>
              </a:path>
              <a:path w="335914" h="892810">
                <a:moveTo>
                  <a:pt x="159924" y="576580"/>
                </a:moveTo>
                <a:lnTo>
                  <a:pt x="171854" y="576580"/>
                </a:lnTo>
                <a:lnTo>
                  <a:pt x="170644" y="575310"/>
                </a:lnTo>
                <a:lnTo>
                  <a:pt x="170332" y="574548"/>
                </a:lnTo>
                <a:lnTo>
                  <a:pt x="169952" y="574040"/>
                </a:lnTo>
                <a:lnTo>
                  <a:pt x="163728" y="574040"/>
                </a:lnTo>
                <a:lnTo>
                  <a:pt x="161999" y="572770"/>
                </a:lnTo>
                <a:lnTo>
                  <a:pt x="159060" y="574040"/>
                </a:lnTo>
                <a:lnTo>
                  <a:pt x="159924" y="576580"/>
                </a:lnTo>
                <a:close/>
              </a:path>
              <a:path w="335914" h="892810">
                <a:moveTo>
                  <a:pt x="171854" y="576580"/>
                </a:moveTo>
                <a:lnTo>
                  <a:pt x="170332" y="574548"/>
                </a:lnTo>
                <a:lnTo>
                  <a:pt x="170644" y="575310"/>
                </a:lnTo>
                <a:lnTo>
                  <a:pt x="171854" y="576580"/>
                </a:lnTo>
                <a:close/>
              </a:path>
              <a:path w="335914" h="892810">
                <a:moveTo>
                  <a:pt x="201591" y="582930"/>
                </a:moveTo>
                <a:lnTo>
                  <a:pt x="203702" y="581807"/>
                </a:lnTo>
                <a:lnTo>
                  <a:pt x="204184" y="580390"/>
                </a:lnTo>
                <a:lnTo>
                  <a:pt x="202628" y="580390"/>
                </a:lnTo>
                <a:lnTo>
                  <a:pt x="204357" y="579120"/>
                </a:lnTo>
                <a:lnTo>
                  <a:pt x="204271" y="577850"/>
                </a:lnTo>
                <a:lnTo>
                  <a:pt x="204184" y="576580"/>
                </a:lnTo>
                <a:lnTo>
                  <a:pt x="203320" y="575310"/>
                </a:lnTo>
                <a:lnTo>
                  <a:pt x="185512" y="575310"/>
                </a:lnTo>
                <a:lnTo>
                  <a:pt x="182573" y="577850"/>
                </a:lnTo>
                <a:lnTo>
                  <a:pt x="183161" y="579120"/>
                </a:lnTo>
                <a:lnTo>
                  <a:pt x="197096" y="579120"/>
                </a:lnTo>
                <a:lnTo>
                  <a:pt x="197614" y="580390"/>
                </a:lnTo>
                <a:lnTo>
                  <a:pt x="197787" y="581660"/>
                </a:lnTo>
                <a:lnTo>
                  <a:pt x="200899" y="581660"/>
                </a:lnTo>
                <a:lnTo>
                  <a:pt x="201591" y="582930"/>
                </a:lnTo>
                <a:close/>
              </a:path>
              <a:path w="335914" h="892810">
                <a:moveTo>
                  <a:pt x="156328" y="589280"/>
                </a:moveTo>
                <a:lnTo>
                  <a:pt x="184648" y="589280"/>
                </a:lnTo>
                <a:lnTo>
                  <a:pt x="183092" y="588010"/>
                </a:lnTo>
                <a:lnTo>
                  <a:pt x="184475" y="584200"/>
                </a:lnTo>
                <a:lnTo>
                  <a:pt x="182746" y="584200"/>
                </a:lnTo>
                <a:lnTo>
                  <a:pt x="182919" y="582930"/>
                </a:lnTo>
                <a:lnTo>
                  <a:pt x="179807" y="582930"/>
                </a:lnTo>
                <a:lnTo>
                  <a:pt x="177041" y="581660"/>
                </a:lnTo>
                <a:lnTo>
                  <a:pt x="174447" y="579120"/>
                </a:lnTo>
                <a:lnTo>
                  <a:pt x="172200" y="576580"/>
                </a:lnTo>
                <a:lnTo>
                  <a:pt x="159924" y="576580"/>
                </a:lnTo>
                <a:lnTo>
                  <a:pt x="158541" y="575310"/>
                </a:lnTo>
                <a:lnTo>
                  <a:pt x="154565" y="579120"/>
                </a:lnTo>
                <a:lnTo>
                  <a:pt x="164766" y="579120"/>
                </a:lnTo>
                <a:lnTo>
                  <a:pt x="167186" y="580390"/>
                </a:lnTo>
                <a:lnTo>
                  <a:pt x="168569" y="582930"/>
                </a:lnTo>
                <a:lnTo>
                  <a:pt x="168684" y="584200"/>
                </a:lnTo>
                <a:lnTo>
                  <a:pt x="168798" y="585470"/>
                </a:lnTo>
                <a:lnTo>
                  <a:pt x="168912" y="586740"/>
                </a:lnTo>
                <a:lnTo>
                  <a:pt x="169434" y="586740"/>
                </a:lnTo>
                <a:lnTo>
                  <a:pt x="169952" y="588010"/>
                </a:lnTo>
                <a:lnTo>
                  <a:pt x="155900" y="588010"/>
                </a:lnTo>
                <a:lnTo>
                  <a:pt x="156328" y="589280"/>
                </a:lnTo>
                <a:close/>
              </a:path>
              <a:path w="335914" h="892810">
                <a:moveTo>
                  <a:pt x="189143" y="585470"/>
                </a:moveTo>
                <a:lnTo>
                  <a:pt x="193984" y="584200"/>
                </a:lnTo>
                <a:lnTo>
                  <a:pt x="194070" y="582930"/>
                </a:lnTo>
                <a:lnTo>
                  <a:pt x="194157" y="581660"/>
                </a:lnTo>
                <a:lnTo>
                  <a:pt x="197096" y="579120"/>
                </a:lnTo>
                <a:lnTo>
                  <a:pt x="183161" y="579120"/>
                </a:lnTo>
                <a:lnTo>
                  <a:pt x="185512" y="584200"/>
                </a:lnTo>
                <a:lnTo>
                  <a:pt x="185685" y="584200"/>
                </a:lnTo>
                <a:lnTo>
                  <a:pt x="189143" y="585470"/>
                </a:lnTo>
                <a:close/>
              </a:path>
              <a:path w="335914" h="892810">
                <a:moveTo>
                  <a:pt x="197649" y="594360"/>
                </a:moveTo>
                <a:lnTo>
                  <a:pt x="205395" y="594360"/>
                </a:lnTo>
                <a:lnTo>
                  <a:pt x="204357" y="593090"/>
                </a:lnTo>
                <a:lnTo>
                  <a:pt x="204703" y="593090"/>
                </a:lnTo>
                <a:lnTo>
                  <a:pt x="205568" y="591820"/>
                </a:lnTo>
                <a:lnTo>
                  <a:pt x="206605" y="590550"/>
                </a:lnTo>
                <a:lnTo>
                  <a:pt x="207297" y="589280"/>
                </a:lnTo>
                <a:lnTo>
                  <a:pt x="208334" y="589280"/>
                </a:lnTo>
                <a:lnTo>
                  <a:pt x="207642" y="588010"/>
                </a:lnTo>
                <a:lnTo>
                  <a:pt x="206259" y="580390"/>
                </a:lnTo>
                <a:lnTo>
                  <a:pt x="203702" y="581807"/>
                </a:lnTo>
                <a:lnTo>
                  <a:pt x="203320" y="582930"/>
                </a:lnTo>
                <a:lnTo>
                  <a:pt x="202283" y="584200"/>
                </a:lnTo>
                <a:lnTo>
                  <a:pt x="199387" y="584200"/>
                </a:lnTo>
                <a:lnTo>
                  <a:pt x="197096" y="585470"/>
                </a:lnTo>
                <a:lnTo>
                  <a:pt x="198099" y="590382"/>
                </a:lnTo>
                <a:lnTo>
                  <a:pt x="198133" y="590550"/>
                </a:lnTo>
                <a:lnTo>
                  <a:pt x="197442" y="590550"/>
                </a:lnTo>
                <a:lnTo>
                  <a:pt x="197511" y="591820"/>
                </a:lnTo>
                <a:lnTo>
                  <a:pt x="197580" y="593090"/>
                </a:lnTo>
                <a:lnTo>
                  <a:pt x="197649" y="594360"/>
                </a:lnTo>
                <a:close/>
              </a:path>
              <a:path w="335914" h="892810">
                <a:moveTo>
                  <a:pt x="202283" y="584200"/>
                </a:moveTo>
                <a:lnTo>
                  <a:pt x="203320" y="582930"/>
                </a:lnTo>
                <a:lnTo>
                  <a:pt x="203702" y="581807"/>
                </a:lnTo>
                <a:lnTo>
                  <a:pt x="201678" y="582930"/>
                </a:lnTo>
                <a:lnTo>
                  <a:pt x="202283" y="584200"/>
                </a:lnTo>
                <a:close/>
              </a:path>
              <a:path w="335914" h="892810">
                <a:moveTo>
                  <a:pt x="221660" y="601862"/>
                </a:moveTo>
                <a:lnTo>
                  <a:pt x="221673" y="600635"/>
                </a:lnTo>
                <a:lnTo>
                  <a:pt x="221266" y="596900"/>
                </a:lnTo>
                <a:lnTo>
                  <a:pt x="221173" y="596039"/>
                </a:lnTo>
                <a:lnTo>
                  <a:pt x="221128" y="595630"/>
                </a:lnTo>
                <a:lnTo>
                  <a:pt x="219399" y="595630"/>
                </a:lnTo>
                <a:lnTo>
                  <a:pt x="219341" y="594360"/>
                </a:lnTo>
                <a:lnTo>
                  <a:pt x="219226" y="591820"/>
                </a:lnTo>
                <a:lnTo>
                  <a:pt x="212138" y="582930"/>
                </a:lnTo>
                <a:lnTo>
                  <a:pt x="212236" y="584200"/>
                </a:lnTo>
                <a:lnTo>
                  <a:pt x="212335" y="585470"/>
                </a:lnTo>
                <a:lnTo>
                  <a:pt x="212434" y="586740"/>
                </a:lnTo>
                <a:lnTo>
                  <a:pt x="212533" y="588010"/>
                </a:lnTo>
                <a:lnTo>
                  <a:pt x="212632" y="589280"/>
                </a:lnTo>
                <a:lnTo>
                  <a:pt x="212730" y="590550"/>
                </a:lnTo>
                <a:lnTo>
                  <a:pt x="212829" y="591820"/>
                </a:lnTo>
                <a:lnTo>
                  <a:pt x="206951" y="591820"/>
                </a:lnTo>
                <a:lnTo>
                  <a:pt x="206951" y="594360"/>
                </a:lnTo>
                <a:lnTo>
                  <a:pt x="197649" y="594360"/>
                </a:lnTo>
                <a:lnTo>
                  <a:pt x="197664" y="594632"/>
                </a:lnTo>
                <a:lnTo>
                  <a:pt x="201591" y="599440"/>
                </a:lnTo>
                <a:lnTo>
                  <a:pt x="218362" y="599440"/>
                </a:lnTo>
                <a:lnTo>
                  <a:pt x="221660" y="601862"/>
                </a:lnTo>
                <a:close/>
              </a:path>
              <a:path w="335914" h="892810">
                <a:moveTo>
                  <a:pt x="199387" y="584200"/>
                </a:moveTo>
                <a:lnTo>
                  <a:pt x="202283" y="584200"/>
                </a:lnTo>
                <a:lnTo>
                  <a:pt x="201591" y="582930"/>
                </a:lnTo>
                <a:lnTo>
                  <a:pt x="199387" y="584200"/>
                </a:lnTo>
                <a:close/>
              </a:path>
              <a:path w="335914" h="892810">
                <a:moveTo>
                  <a:pt x="155900" y="588010"/>
                </a:moveTo>
                <a:lnTo>
                  <a:pt x="168915" y="588010"/>
                </a:lnTo>
                <a:lnTo>
                  <a:pt x="167186" y="586740"/>
                </a:lnTo>
                <a:lnTo>
                  <a:pt x="161999" y="586740"/>
                </a:lnTo>
                <a:lnTo>
                  <a:pt x="159579" y="585470"/>
                </a:lnTo>
                <a:lnTo>
                  <a:pt x="157331" y="585470"/>
                </a:lnTo>
                <a:lnTo>
                  <a:pt x="156986" y="584200"/>
                </a:lnTo>
                <a:lnTo>
                  <a:pt x="159271" y="582930"/>
                </a:lnTo>
                <a:lnTo>
                  <a:pt x="154188" y="582930"/>
                </a:lnTo>
                <a:lnTo>
                  <a:pt x="155900" y="588010"/>
                </a:lnTo>
                <a:close/>
              </a:path>
              <a:path w="335914" h="892810">
                <a:moveTo>
                  <a:pt x="169026" y="588010"/>
                </a:moveTo>
                <a:lnTo>
                  <a:pt x="169434" y="586740"/>
                </a:lnTo>
                <a:lnTo>
                  <a:pt x="168912" y="586740"/>
                </a:lnTo>
                <a:lnTo>
                  <a:pt x="169026" y="588010"/>
                </a:lnTo>
                <a:close/>
              </a:path>
              <a:path w="335914" h="892810">
                <a:moveTo>
                  <a:pt x="286827" y="590550"/>
                </a:moveTo>
                <a:lnTo>
                  <a:pt x="290631" y="590550"/>
                </a:lnTo>
                <a:lnTo>
                  <a:pt x="290544" y="589280"/>
                </a:lnTo>
                <a:lnTo>
                  <a:pt x="290458" y="588010"/>
                </a:lnTo>
                <a:lnTo>
                  <a:pt x="285444" y="588010"/>
                </a:lnTo>
                <a:lnTo>
                  <a:pt x="286736" y="590382"/>
                </a:lnTo>
                <a:lnTo>
                  <a:pt x="286827" y="590550"/>
                </a:lnTo>
                <a:close/>
              </a:path>
              <a:path w="335914" h="892810">
                <a:moveTo>
                  <a:pt x="182055" y="594360"/>
                </a:moveTo>
                <a:lnTo>
                  <a:pt x="195713" y="594360"/>
                </a:lnTo>
                <a:lnTo>
                  <a:pt x="196231" y="590550"/>
                </a:lnTo>
                <a:lnTo>
                  <a:pt x="196254" y="590382"/>
                </a:lnTo>
                <a:lnTo>
                  <a:pt x="188451" y="589280"/>
                </a:lnTo>
                <a:lnTo>
                  <a:pt x="187587" y="588010"/>
                </a:lnTo>
                <a:lnTo>
                  <a:pt x="184648" y="589280"/>
                </a:lnTo>
                <a:lnTo>
                  <a:pt x="156328" y="589280"/>
                </a:lnTo>
                <a:lnTo>
                  <a:pt x="156699" y="590382"/>
                </a:lnTo>
                <a:lnTo>
                  <a:pt x="156756" y="590550"/>
                </a:lnTo>
                <a:lnTo>
                  <a:pt x="169261" y="590550"/>
                </a:lnTo>
                <a:lnTo>
                  <a:pt x="169434" y="591820"/>
                </a:lnTo>
                <a:lnTo>
                  <a:pt x="181363" y="591820"/>
                </a:lnTo>
                <a:lnTo>
                  <a:pt x="182055" y="594360"/>
                </a:lnTo>
                <a:close/>
              </a:path>
              <a:path w="335914" h="892810">
                <a:moveTo>
                  <a:pt x="284666" y="593090"/>
                </a:moveTo>
                <a:lnTo>
                  <a:pt x="295817" y="593090"/>
                </a:lnTo>
                <a:lnTo>
                  <a:pt x="295731" y="591820"/>
                </a:lnTo>
                <a:lnTo>
                  <a:pt x="295644" y="590550"/>
                </a:lnTo>
                <a:lnTo>
                  <a:pt x="293743" y="589280"/>
                </a:lnTo>
                <a:lnTo>
                  <a:pt x="290631" y="590550"/>
                </a:lnTo>
                <a:lnTo>
                  <a:pt x="286827" y="590550"/>
                </a:lnTo>
                <a:lnTo>
                  <a:pt x="283888" y="591820"/>
                </a:lnTo>
                <a:lnTo>
                  <a:pt x="284666" y="593090"/>
                </a:lnTo>
                <a:close/>
              </a:path>
              <a:path w="335914" h="892810">
                <a:moveTo>
                  <a:pt x="197442" y="590550"/>
                </a:moveTo>
                <a:lnTo>
                  <a:pt x="198133" y="590550"/>
                </a:lnTo>
                <a:lnTo>
                  <a:pt x="196404" y="589280"/>
                </a:lnTo>
                <a:lnTo>
                  <a:pt x="196254" y="590382"/>
                </a:lnTo>
                <a:lnTo>
                  <a:pt x="197442" y="590550"/>
                </a:lnTo>
                <a:close/>
              </a:path>
              <a:path w="335914" h="892810">
                <a:moveTo>
                  <a:pt x="197664" y="594632"/>
                </a:moveTo>
                <a:lnTo>
                  <a:pt x="197580" y="593090"/>
                </a:lnTo>
                <a:lnTo>
                  <a:pt x="197511" y="591820"/>
                </a:lnTo>
                <a:lnTo>
                  <a:pt x="197442" y="590550"/>
                </a:lnTo>
                <a:lnTo>
                  <a:pt x="196254" y="590382"/>
                </a:lnTo>
                <a:lnTo>
                  <a:pt x="195713" y="594360"/>
                </a:lnTo>
                <a:lnTo>
                  <a:pt x="197442" y="594360"/>
                </a:lnTo>
                <a:lnTo>
                  <a:pt x="197664" y="594632"/>
                </a:lnTo>
                <a:close/>
              </a:path>
              <a:path w="335914" h="892810">
                <a:moveTo>
                  <a:pt x="298756" y="598170"/>
                </a:moveTo>
                <a:lnTo>
                  <a:pt x="298872" y="596900"/>
                </a:lnTo>
                <a:lnTo>
                  <a:pt x="298987" y="595630"/>
                </a:lnTo>
                <a:lnTo>
                  <a:pt x="299102" y="594360"/>
                </a:lnTo>
                <a:lnTo>
                  <a:pt x="299218" y="593090"/>
                </a:lnTo>
                <a:lnTo>
                  <a:pt x="299333" y="591820"/>
                </a:lnTo>
                <a:lnTo>
                  <a:pt x="299448" y="590550"/>
                </a:lnTo>
                <a:lnTo>
                  <a:pt x="295817" y="593090"/>
                </a:lnTo>
                <a:lnTo>
                  <a:pt x="284666" y="593090"/>
                </a:lnTo>
                <a:lnTo>
                  <a:pt x="286222" y="595630"/>
                </a:lnTo>
                <a:lnTo>
                  <a:pt x="295990" y="595630"/>
                </a:lnTo>
                <a:lnTo>
                  <a:pt x="298756" y="598170"/>
                </a:lnTo>
                <a:close/>
              </a:path>
              <a:path w="335914" h="892810">
                <a:moveTo>
                  <a:pt x="208853" y="591820"/>
                </a:moveTo>
                <a:lnTo>
                  <a:pt x="212829" y="591820"/>
                </a:lnTo>
                <a:lnTo>
                  <a:pt x="211619" y="590550"/>
                </a:lnTo>
                <a:lnTo>
                  <a:pt x="210236" y="590550"/>
                </a:lnTo>
                <a:lnTo>
                  <a:pt x="208853" y="591820"/>
                </a:lnTo>
                <a:close/>
              </a:path>
              <a:path w="335914" h="892810">
                <a:moveTo>
                  <a:pt x="206951" y="591820"/>
                </a:moveTo>
                <a:lnTo>
                  <a:pt x="208853" y="591820"/>
                </a:lnTo>
                <a:lnTo>
                  <a:pt x="206951" y="590550"/>
                </a:lnTo>
                <a:lnTo>
                  <a:pt x="206951" y="591820"/>
                </a:lnTo>
                <a:close/>
              </a:path>
              <a:path w="335914" h="892810">
                <a:moveTo>
                  <a:pt x="160748" y="600635"/>
                </a:moveTo>
                <a:lnTo>
                  <a:pt x="164668" y="600635"/>
                </a:lnTo>
                <a:lnTo>
                  <a:pt x="169287" y="596039"/>
                </a:lnTo>
                <a:lnTo>
                  <a:pt x="166149" y="590550"/>
                </a:lnTo>
                <a:lnTo>
                  <a:pt x="156756" y="590550"/>
                </a:lnTo>
                <a:lnTo>
                  <a:pt x="159751" y="599440"/>
                </a:lnTo>
                <a:lnTo>
                  <a:pt x="160097" y="599440"/>
                </a:lnTo>
                <a:lnTo>
                  <a:pt x="160748" y="600635"/>
                </a:lnTo>
                <a:close/>
              </a:path>
              <a:path w="335914" h="892810">
                <a:moveTo>
                  <a:pt x="169780" y="595630"/>
                </a:moveTo>
                <a:lnTo>
                  <a:pt x="181017" y="595630"/>
                </a:lnTo>
                <a:lnTo>
                  <a:pt x="180610" y="594632"/>
                </a:lnTo>
                <a:lnTo>
                  <a:pt x="180499" y="594360"/>
                </a:lnTo>
                <a:lnTo>
                  <a:pt x="181017" y="593090"/>
                </a:lnTo>
                <a:lnTo>
                  <a:pt x="181363" y="591820"/>
                </a:lnTo>
                <a:lnTo>
                  <a:pt x="169434" y="591820"/>
                </a:lnTo>
                <a:lnTo>
                  <a:pt x="169520" y="593090"/>
                </a:lnTo>
                <a:lnTo>
                  <a:pt x="169625" y="594632"/>
                </a:lnTo>
                <a:lnTo>
                  <a:pt x="169675" y="595375"/>
                </a:lnTo>
                <a:lnTo>
                  <a:pt x="169780" y="595630"/>
                </a:lnTo>
                <a:close/>
              </a:path>
              <a:path w="335914" h="892810">
                <a:moveTo>
                  <a:pt x="179302" y="607743"/>
                </a:moveTo>
                <a:lnTo>
                  <a:pt x="180326" y="607060"/>
                </a:lnTo>
                <a:lnTo>
                  <a:pt x="198479" y="607060"/>
                </a:lnTo>
                <a:lnTo>
                  <a:pt x="192946" y="604520"/>
                </a:lnTo>
                <a:lnTo>
                  <a:pt x="197787" y="596900"/>
                </a:lnTo>
                <a:lnTo>
                  <a:pt x="197664" y="594632"/>
                </a:lnTo>
                <a:lnTo>
                  <a:pt x="197442" y="594360"/>
                </a:lnTo>
                <a:lnTo>
                  <a:pt x="182573" y="594360"/>
                </a:lnTo>
                <a:lnTo>
                  <a:pt x="181363" y="595630"/>
                </a:lnTo>
                <a:lnTo>
                  <a:pt x="169780" y="595630"/>
                </a:lnTo>
                <a:lnTo>
                  <a:pt x="171336" y="599440"/>
                </a:lnTo>
                <a:lnTo>
                  <a:pt x="179807" y="599440"/>
                </a:lnTo>
                <a:lnTo>
                  <a:pt x="179970" y="600635"/>
                </a:lnTo>
                <a:lnTo>
                  <a:pt x="178254" y="600635"/>
                </a:lnTo>
                <a:lnTo>
                  <a:pt x="179807" y="603250"/>
                </a:lnTo>
                <a:lnTo>
                  <a:pt x="181709" y="603250"/>
                </a:lnTo>
                <a:lnTo>
                  <a:pt x="182228" y="604520"/>
                </a:lnTo>
                <a:lnTo>
                  <a:pt x="179173" y="604520"/>
                </a:lnTo>
                <a:lnTo>
                  <a:pt x="177905" y="607060"/>
                </a:lnTo>
                <a:lnTo>
                  <a:pt x="179302" y="607743"/>
                </a:lnTo>
                <a:close/>
              </a:path>
              <a:path w="335914" h="892810">
                <a:moveTo>
                  <a:pt x="292878" y="622300"/>
                </a:moveTo>
                <a:lnTo>
                  <a:pt x="296509" y="622300"/>
                </a:lnTo>
                <a:lnTo>
                  <a:pt x="299275" y="621030"/>
                </a:lnTo>
                <a:lnTo>
                  <a:pt x="303770" y="618490"/>
                </a:lnTo>
                <a:lnTo>
                  <a:pt x="298065" y="612140"/>
                </a:lnTo>
                <a:lnTo>
                  <a:pt x="296336" y="609600"/>
                </a:lnTo>
                <a:lnTo>
                  <a:pt x="291495" y="607060"/>
                </a:lnTo>
                <a:lnTo>
                  <a:pt x="298317" y="600635"/>
                </a:lnTo>
                <a:lnTo>
                  <a:pt x="298090" y="600635"/>
                </a:lnTo>
                <a:lnTo>
                  <a:pt x="293224" y="598170"/>
                </a:lnTo>
                <a:lnTo>
                  <a:pt x="294953" y="598170"/>
                </a:lnTo>
                <a:lnTo>
                  <a:pt x="296163" y="596900"/>
                </a:lnTo>
                <a:lnTo>
                  <a:pt x="296046" y="596039"/>
                </a:lnTo>
                <a:lnTo>
                  <a:pt x="295990" y="595630"/>
                </a:lnTo>
                <a:lnTo>
                  <a:pt x="286222" y="595630"/>
                </a:lnTo>
                <a:lnTo>
                  <a:pt x="287000" y="596900"/>
                </a:lnTo>
                <a:lnTo>
                  <a:pt x="288210" y="596900"/>
                </a:lnTo>
                <a:lnTo>
                  <a:pt x="284406" y="599440"/>
                </a:lnTo>
                <a:lnTo>
                  <a:pt x="283888" y="603250"/>
                </a:lnTo>
                <a:lnTo>
                  <a:pt x="269376" y="603250"/>
                </a:lnTo>
                <a:lnTo>
                  <a:pt x="267861" y="607501"/>
                </a:lnTo>
                <a:lnTo>
                  <a:pt x="266080" y="612140"/>
                </a:lnTo>
                <a:lnTo>
                  <a:pt x="265734" y="612140"/>
                </a:lnTo>
                <a:lnTo>
                  <a:pt x="264726" y="613410"/>
                </a:lnTo>
                <a:lnTo>
                  <a:pt x="291495" y="613410"/>
                </a:lnTo>
                <a:lnTo>
                  <a:pt x="289247" y="618490"/>
                </a:lnTo>
                <a:lnTo>
                  <a:pt x="290285" y="621030"/>
                </a:lnTo>
                <a:lnTo>
                  <a:pt x="292878" y="622300"/>
                </a:lnTo>
                <a:close/>
              </a:path>
              <a:path w="335914" h="892810">
                <a:moveTo>
                  <a:pt x="169779" y="596900"/>
                </a:moveTo>
                <a:lnTo>
                  <a:pt x="169693" y="595630"/>
                </a:lnTo>
                <a:lnTo>
                  <a:pt x="169287" y="596039"/>
                </a:lnTo>
                <a:lnTo>
                  <a:pt x="169779" y="596900"/>
                </a:lnTo>
                <a:close/>
              </a:path>
              <a:path w="335914" h="892810">
                <a:moveTo>
                  <a:pt x="269376" y="603250"/>
                </a:moveTo>
                <a:lnTo>
                  <a:pt x="283888" y="603250"/>
                </a:lnTo>
                <a:lnTo>
                  <a:pt x="278874" y="599440"/>
                </a:lnTo>
                <a:lnTo>
                  <a:pt x="273617" y="596900"/>
                </a:lnTo>
                <a:lnTo>
                  <a:pt x="270338" y="600635"/>
                </a:lnTo>
                <a:lnTo>
                  <a:pt x="269920" y="601709"/>
                </a:lnTo>
                <a:lnTo>
                  <a:pt x="269376" y="603250"/>
                </a:lnTo>
                <a:close/>
              </a:path>
              <a:path w="335914" h="892810">
                <a:moveTo>
                  <a:pt x="231674" y="609600"/>
                </a:moveTo>
                <a:lnTo>
                  <a:pt x="233576" y="608330"/>
                </a:lnTo>
                <a:lnTo>
                  <a:pt x="229945" y="607060"/>
                </a:lnTo>
                <a:lnTo>
                  <a:pt x="236170" y="607060"/>
                </a:lnTo>
                <a:lnTo>
                  <a:pt x="232020" y="603250"/>
                </a:lnTo>
                <a:lnTo>
                  <a:pt x="230469" y="601862"/>
                </a:lnTo>
                <a:lnTo>
                  <a:pt x="227006" y="599440"/>
                </a:lnTo>
                <a:lnTo>
                  <a:pt x="223721" y="599440"/>
                </a:lnTo>
                <a:lnTo>
                  <a:pt x="221790" y="601709"/>
                </a:lnTo>
                <a:lnTo>
                  <a:pt x="221807" y="601862"/>
                </a:lnTo>
                <a:lnTo>
                  <a:pt x="221660" y="601862"/>
                </a:lnTo>
                <a:lnTo>
                  <a:pt x="219399" y="604520"/>
                </a:lnTo>
                <a:lnTo>
                  <a:pt x="223894" y="607060"/>
                </a:lnTo>
                <a:lnTo>
                  <a:pt x="222338" y="608330"/>
                </a:lnTo>
                <a:lnTo>
                  <a:pt x="228735" y="608330"/>
                </a:lnTo>
                <a:lnTo>
                  <a:pt x="231674" y="609600"/>
                </a:lnTo>
                <a:close/>
              </a:path>
              <a:path w="335914" h="892810">
                <a:moveTo>
                  <a:pt x="215423" y="608330"/>
                </a:moveTo>
                <a:lnTo>
                  <a:pt x="217912" y="603250"/>
                </a:lnTo>
                <a:lnTo>
                  <a:pt x="218527" y="601862"/>
                </a:lnTo>
                <a:lnTo>
                  <a:pt x="218443" y="600635"/>
                </a:lnTo>
                <a:lnTo>
                  <a:pt x="218362" y="599440"/>
                </a:lnTo>
                <a:lnTo>
                  <a:pt x="201591" y="599440"/>
                </a:lnTo>
                <a:lnTo>
                  <a:pt x="200664" y="601709"/>
                </a:lnTo>
                <a:lnTo>
                  <a:pt x="200602" y="601862"/>
                </a:lnTo>
                <a:lnTo>
                  <a:pt x="207463" y="601862"/>
                </a:lnTo>
                <a:lnTo>
                  <a:pt x="208418" y="604520"/>
                </a:lnTo>
                <a:lnTo>
                  <a:pt x="212829" y="604520"/>
                </a:lnTo>
                <a:lnTo>
                  <a:pt x="215423" y="608330"/>
                </a:lnTo>
                <a:close/>
              </a:path>
              <a:path w="335914" h="892810">
                <a:moveTo>
                  <a:pt x="172325" y="601862"/>
                </a:moveTo>
                <a:lnTo>
                  <a:pt x="172915" y="601862"/>
                </a:lnTo>
                <a:lnTo>
                  <a:pt x="178598" y="600635"/>
                </a:lnTo>
                <a:lnTo>
                  <a:pt x="178235" y="600635"/>
                </a:lnTo>
                <a:lnTo>
                  <a:pt x="178424" y="599440"/>
                </a:lnTo>
                <a:lnTo>
                  <a:pt x="171336" y="599440"/>
                </a:lnTo>
                <a:lnTo>
                  <a:pt x="172263" y="601709"/>
                </a:lnTo>
                <a:lnTo>
                  <a:pt x="172325" y="601862"/>
                </a:lnTo>
                <a:close/>
              </a:path>
              <a:path w="335914" h="892810">
                <a:moveTo>
                  <a:pt x="164830" y="615950"/>
                </a:moveTo>
                <a:lnTo>
                  <a:pt x="168915" y="615950"/>
                </a:lnTo>
                <a:lnTo>
                  <a:pt x="169952" y="612140"/>
                </a:lnTo>
                <a:lnTo>
                  <a:pt x="170784" y="610102"/>
                </a:lnTo>
                <a:lnTo>
                  <a:pt x="167705" y="609600"/>
                </a:lnTo>
                <a:lnTo>
                  <a:pt x="171846" y="607501"/>
                </a:lnTo>
                <a:lnTo>
                  <a:pt x="172027" y="607060"/>
                </a:lnTo>
                <a:lnTo>
                  <a:pt x="165111" y="607060"/>
                </a:lnTo>
                <a:lnTo>
                  <a:pt x="165198" y="605790"/>
                </a:lnTo>
                <a:lnTo>
                  <a:pt x="165284" y="604520"/>
                </a:lnTo>
                <a:lnTo>
                  <a:pt x="165409" y="601709"/>
                </a:lnTo>
                <a:lnTo>
                  <a:pt x="164532" y="600635"/>
                </a:lnTo>
                <a:lnTo>
                  <a:pt x="160074" y="600635"/>
                </a:lnTo>
                <a:lnTo>
                  <a:pt x="164830" y="615950"/>
                </a:lnTo>
                <a:close/>
              </a:path>
              <a:path w="335914" h="892810">
                <a:moveTo>
                  <a:pt x="221660" y="601862"/>
                </a:moveTo>
                <a:lnTo>
                  <a:pt x="221807" y="601862"/>
                </a:lnTo>
                <a:lnTo>
                  <a:pt x="221790" y="601709"/>
                </a:lnTo>
                <a:lnTo>
                  <a:pt x="221660" y="601862"/>
                </a:lnTo>
                <a:close/>
              </a:path>
              <a:path w="335914" h="892810">
                <a:moveTo>
                  <a:pt x="202925" y="615950"/>
                </a:moveTo>
                <a:lnTo>
                  <a:pt x="205741" y="615950"/>
                </a:lnTo>
                <a:lnTo>
                  <a:pt x="203666" y="613410"/>
                </a:lnTo>
                <a:lnTo>
                  <a:pt x="204185" y="613410"/>
                </a:lnTo>
                <a:lnTo>
                  <a:pt x="203666" y="610870"/>
                </a:lnTo>
                <a:lnTo>
                  <a:pt x="203746" y="607743"/>
                </a:lnTo>
                <a:lnTo>
                  <a:pt x="203839" y="607060"/>
                </a:lnTo>
                <a:lnTo>
                  <a:pt x="205741" y="604520"/>
                </a:lnTo>
                <a:lnTo>
                  <a:pt x="206951" y="604520"/>
                </a:lnTo>
                <a:lnTo>
                  <a:pt x="206086" y="603250"/>
                </a:lnTo>
                <a:lnTo>
                  <a:pt x="207636" y="601862"/>
                </a:lnTo>
                <a:lnTo>
                  <a:pt x="200602" y="601862"/>
                </a:lnTo>
                <a:lnTo>
                  <a:pt x="198479" y="607060"/>
                </a:lnTo>
                <a:lnTo>
                  <a:pt x="180326" y="607060"/>
                </a:lnTo>
                <a:lnTo>
                  <a:pt x="180218" y="607501"/>
                </a:lnTo>
                <a:lnTo>
                  <a:pt x="180158" y="607743"/>
                </a:lnTo>
                <a:lnTo>
                  <a:pt x="180066" y="608118"/>
                </a:lnTo>
                <a:lnTo>
                  <a:pt x="180499" y="608330"/>
                </a:lnTo>
                <a:lnTo>
                  <a:pt x="179742" y="609441"/>
                </a:lnTo>
                <a:lnTo>
                  <a:pt x="179703" y="609600"/>
                </a:lnTo>
                <a:lnTo>
                  <a:pt x="179874" y="610102"/>
                </a:lnTo>
                <a:lnTo>
                  <a:pt x="180844" y="612140"/>
                </a:lnTo>
                <a:lnTo>
                  <a:pt x="193811" y="612140"/>
                </a:lnTo>
                <a:lnTo>
                  <a:pt x="200208" y="613410"/>
                </a:lnTo>
                <a:lnTo>
                  <a:pt x="199517" y="614680"/>
                </a:lnTo>
                <a:lnTo>
                  <a:pt x="203147" y="614680"/>
                </a:lnTo>
                <a:lnTo>
                  <a:pt x="202925" y="615950"/>
                </a:lnTo>
                <a:close/>
              </a:path>
              <a:path w="335914" h="892810">
                <a:moveTo>
                  <a:pt x="179173" y="604520"/>
                </a:moveTo>
                <a:lnTo>
                  <a:pt x="181709" y="604520"/>
                </a:lnTo>
                <a:lnTo>
                  <a:pt x="180844" y="603250"/>
                </a:lnTo>
                <a:lnTo>
                  <a:pt x="179807" y="603250"/>
                </a:lnTo>
                <a:lnTo>
                  <a:pt x="179173" y="604520"/>
                </a:lnTo>
                <a:close/>
              </a:path>
              <a:path w="335914" h="892810">
                <a:moveTo>
                  <a:pt x="210536" y="607060"/>
                </a:moveTo>
                <a:lnTo>
                  <a:pt x="212829" y="604520"/>
                </a:lnTo>
                <a:lnTo>
                  <a:pt x="208418" y="604520"/>
                </a:lnTo>
                <a:lnTo>
                  <a:pt x="208874" y="605790"/>
                </a:lnTo>
                <a:lnTo>
                  <a:pt x="210536" y="607060"/>
                </a:lnTo>
                <a:close/>
              </a:path>
              <a:path w="335914" h="892810">
                <a:moveTo>
                  <a:pt x="170990" y="609600"/>
                </a:moveTo>
                <a:lnTo>
                  <a:pt x="176522" y="609600"/>
                </a:lnTo>
                <a:lnTo>
                  <a:pt x="177732" y="604520"/>
                </a:lnTo>
                <a:lnTo>
                  <a:pt x="171846" y="607501"/>
                </a:lnTo>
                <a:lnTo>
                  <a:pt x="171054" y="609441"/>
                </a:lnTo>
                <a:lnTo>
                  <a:pt x="170990" y="609600"/>
                </a:lnTo>
                <a:close/>
              </a:path>
              <a:path w="335914" h="892810">
                <a:moveTo>
                  <a:pt x="180066" y="608118"/>
                </a:moveTo>
                <a:lnTo>
                  <a:pt x="180158" y="607743"/>
                </a:lnTo>
                <a:lnTo>
                  <a:pt x="180218" y="607501"/>
                </a:lnTo>
                <a:lnTo>
                  <a:pt x="180326" y="607060"/>
                </a:lnTo>
                <a:lnTo>
                  <a:pt x="179302" y="607743"/>
                </a:lnTo>
                <a:lnTo>
                  <a:pt x="180066" y="608118"/>
                </a:lnTo>
                <a:close/>
              </a:path>
              <a:path w="335914" h="892810">
                <a:moveTo>
                  <a:pt x="170784" y="610102"/>
                </a:moveTo>
                <a:lnTo>
                  <a:pt x="171748" y="607743"/>
                </a:lnTo>
                <a:lnTo>
                  <a:pt x="171846" y="607501"/>
                </a:lnTo>
                <a:lnTo>
                  <a:pt x="167705" y="609600"/>
                </a:lnTo>
                <a:lnTo>
                  <a:pt x="170784" y="610102"/>
                </a:lnTo>
                <a:close/>
              </a:path>
              <a:path w="335914" h="892810">
                <a:moveTo>
                  <a:pt x="176176" y="613410"/>
                </a:moveTo>
                <a:lnTo>
                  <a:pt x="178770" y="613410"/>
                </a:lnTo>
                <a:lnTo>
                  <a:pt x="179580" y="610102"/>
                </a:lnTo>
                <a:lnTo>
                  <a:pt x="179634" y="609600"/>
                </a:lnTo>
                <a:lnTo>
                  <a:pt x="179742" y="609441"/>
                </a:lnTo>
                <a:lnTo>
                  <a:pt x="180015" y="608330"/>
                </a:lnTo>
                <a:lnTo>
                  <a:pt x="180066" y="608118"/>
                </a:lnTo>
                <a:lnTo>
                  <a:pt x="179302" y="607743"/>
                </a:lnTo>
                <a:lnTo>
                  <a:pt x="176522" y="609600"/>
                </a:lnTo>
                <a:lnTo>
                  <a:pt x="170990" y="609600"/>
                </a:lnTo>
                <a:lnTo>
                  <a:pt x="170784" y="610102"/>
                </a:lnTo>
                <a:lnTo>
                  <a:pt x="175485" y="610870"/>
                </a:lnTo>
                <a:lnTo>
                  <a:pt x="176176" y="613410"/>
                </a:lnTo>
                <a:close/>
              </a:path>
              <a:path w="335914" h="892810">
                <a:moveTo>
                  <a:pt x="229427" y="613410"/>
                </a:moveTo>
                <a:lnTo>
                  <a:pt x="228735" y="608330"/>
                </a:lnTo>
                <a:lnTo>
                  <a:pt x="222338" y="608330"/>
                </a:lnTo>
                <a:lnTo>
                  <a:pt x="224413" y="610870"/>
                </a:lnTo>
                <a:lnTo>
                  <a:pt x="219096" y="610870"/>
                </a:lnTo>
                <a:lnTo>
                  <a:pt x="219540" y="612140"/>
                </a:lnTo>
                <a:lnTo>
                  <a:pt x="227525" y="612140"/>
                </a:lnTo>
                <a:lnTo>
                  <a:pt x="227724" y="612628"/>
                </a:lnTo>
                <a:lnTo>
                  <a:pt x="229427" y="613410"/>
                </a:lnTo>
                <a:close/>
              </a:path>
              <a:path w="335914" h="892810">
                <a:moveTo>
                  <a:pt x="219096" y="610870"/>
                </a:moveTo>
                <a:lnTo>
                  <a:pt x="224413" y="610870"/>
                </a:lnTo>
                <a:lnTo>
                  <a:pt x="219259" y="609600"/>
                </a:lnTo>
                <a:lnTo>
                  <a:pt x="219194" y="610102"/>
                </a:lnTo>
                <a:lnTo>
                  <a:pt x="219096" y="610870"/>
                </a:lnTo>
                <a:close/>
              </a:path>
              <a:path w="335914" h="892810">
                <a:moveTo>
                  <a:pt x="202703" y="617220"/>
                </a:moveTo>
                <a:lnTo>
                  <a:pt x="219745" y="617220"/>
                </a:lnTo>
                <a:lnTo>
                  <a:pt x="217324" y="614680"/>
                </a:lnTo>
                <a:lnTo>
                  <a:pt x="215423" y="614680"/>
                </a:lnTo>
                <a:lnTo>
                  <a:pt x="211859" y="609600"/>
                </a:lnTo>
                <a:lnTo>
                  <a:pt x="208183" y="612140"/>
                </a:lnTo>
                <a:lnTo>
                  <a:pt x="206114" y="613894"/>
                </a:lnTo>
                <a:lnTo>
                  <a:pt x="205741" y="615950"/>
                </a:lnTo>
                <a:lnTo>
                  <a:pt x="202925" y="615950"/>
                </a:lnTo>
                <a:lnTo>
                  <a:pt x="202788" y="616731"/>
                </a:lnTo>
                <a:lnTo>
                  <a:pt x="202703" y="617220"/>
                </a:lnTo>
                <a:close/>
              </a:path>
              <a:path w="335914" h="892810">
                <a:moveTo>
                  <a:pt x="238590" y="617220"/>
                </a:moveTo>
                <a:lnTo>
                  <a:pt x="240965" y="614680"/>
                </a:lnTo>
                <a:lnTo>
                  <a:pt x="237488" y="612140"/>
                </a:lnTo>
                <a:lnTo>
                  <a:pt x="232099" y="612140"/>
                </a:lnTo>
                <a:lnTo>
                  <a:pt x="228735" y="614680"/>
                </a:lnTo>
                <a:lnTo>
                  <a:pt x="220426" y="614680"/>
                </a:lnTo>
                <a:lnTo>
                  <a:pt x="220085" y="615950"/>
                </a:lnTo>
                <a:lnTo>
                  <a:pt x="235651" y="615950"/>
                </a:lnTo>
                <a:lnTo>
                  <a:pt x="238590" y="617220"/>
                </a:lnTo>
                <a:close/>
              </a:path>
              <a:path w="335914" h="892810">
                <a:moveTo>
                  <a:pt x="227724" y="612628"/>
                </a:moveTo>
                <a:lnTo>
                  <a:pt x="227525" y="612140"/>
                </a:lnTo>
                <a:lnTo>
                  <a:pt x="226661" y="612140"/>
                </a:lnTo>
                <a:lnTo>
                  <a:pt x="227724" y="612628"/>
                </a:lnTo>
                <a:close/>
              </a:path>
              <a:path w="335914" h="892810">
                <a:moveTo>
                  <a:pt x="220426" y="614680"/>
                </a:moveTo>
                <a:lnTo>
                  <a:pt x="228735" y="614680"/>
                </a:lnTo>
                <a:lnTo>
                  <a:pt x="228044" y="613410"/>
                </a:lnTo>
                <a:lnTo>
                  <a:pt x="227724" y="612628"/>
                </a:lnTo>
                <a:lnTo>
                  <a:pt x="226661" y="612140"/>
                </a:lnTo>
                <a:lnTo>
                  <a:pt x="219540" y="612140"/>
                </a:lnTo>
                <a:lnTo>
                  <a:pt x="220426" y="614680"/>
                </a:lnTo>
                <a:close/>
              </a:path>
              <a:path w="335914" h="892810">
                <a:moveTo>
                  <a:pt x="205187" y="614680"/>
                </a:moveTo>
                <a:lnTo>
                  <a:pt x="206114" y="613894"/>
                </a:lnTo>
                <a:lnTo>
                  <a:pt x="206343" y="612628"/>
                </a:lnTo>
                <a:lnTo>
                  <a:pt x="206432" y="612140"/>
                </a:lnTo>
                <a:lnTo>
                  <a:pt x="204185" y="613410"/>
                </a:lnTo>
                <a:lnTo>
                  <a:pt x="203666" y="613410"/>
                </a:lnTo>
                <a:lnTo>
                  <a:pt x="205187" y="614680"/>
                </a:lnTo>
                <a:close/>
              </a:path>
              <a:path w="335914" h="892810">
                <a:moveTo>
                  <a:pt x="178309" y="617220"/>
                </a:moveTo>
                <a:lnTo>
                  <a:pt x="197096" y="617220"/>
                </a:lnTo>
                <a:lnTo>
                  <a:pt x="196342" y="613894"/>
                </a:lnTo>
                <a:lnTo>
                  <a:pt x="196232" y="613410"/>
                </a:lnTo>
                <a:lnTo>
                  <a:pt x="193811" y="612140"/>
                </a:lnTo>
                <a:lnTo>
                  <a:pt x="180844" y="612140"/>
                </a:lnTo>
                <a:lnTo>
                  <a:pt x="182055" y="613410"/>
                </a:lnTo>
                <a:lnTo>
                  <a:pt x="176176" y="613410"/>
                </a:lnTo>
                <a:lnTo>
                  <a:pt x="176522" y="614680"/>
                </a:lnTo>
                <a:lnTo>
                  <a:pt x="177041" y="614680"/>
                </a:lnTo>
                <a:lnTo>
                  <a:pt x="178309" y="617220"/>
                </a:lnTo>
                <a:close/>
              </a:path>
              <a:path w="335914" h="892810">
                <a:moveTo>
                  <a:pt x="283715" y="617220"/>
                </a:moveTo>
                <a:lnTo>
                  <a:pt x="287000" y="613410"/>
                </a:lnTo>
                <a:lnTo>
                  <a:pt x="264726" y="613410"/>
                </a:lnTo>
                <a:lnTo>
                  <a:pt x="262708" y="615950"/>
                </a:lnTo>
                <a:lnTo>
                  <a:pt x="278009" y="615950"/>
                </a:lnTo>
                <a:lnTo>
                  <a:pt x="283715" y="617220"/>
                </a:lnTo>
                <a:close/>
              </a:path>
              <a:path w="335914" h="892810">
                <a:moveTo>
                  <a:pt x="204703" y="614680"/>
                </a:moveTo>
                <a:lnTo>
                  <a:pt x="205187" y="614680"/>
                </a:lnTo>
                <a:lnTo>
                  <a:pt x="203666" y="613410"/>
                </a:lnTo>
                <a:lnTo>
                  <a:pt x="204703" y="614680"/>
                </a:lnTo>
                <a:close/>
              </a:path>
              <a:path w="335914" h="892810">
                <a:moveTo>
                  <a:pt x="205741" y="615950"/>
                </a:moveTo>
                <a:lnTo>
                  <a:pt x="206114" y="613894"/>
                </a:lnTo>
                <a:lnTo>
                  <a:pt x="205187" y="614680"/>
                </a:lnTo>
                <a:lnTo>
                  <a:pt x="204703" y="614680"/>
                </a:lnTo>
                <a:lnTo>
                  <a:pt x="205741" y="615950"/>
                </a:lnTo>
                <a:close/>
              </a:path>
              <a:path w="335914" h="892810">
                <a:moveTo>
                  <a:pt x="202576" y="617945"/>
                </a:moveTo>
                <a:lnTo>
                  <a:pt x="203147" y="614680"/>
                </a:lnTo>
                <a:lnTo>
                  <a:pt x="198400" y="616731"/>
                </a:lnTo>
                <a:lnTo>
                  <a:pt x="198134" y="617220"/>
                </a:lnTo>
                <a:lnTo>
                  <a:pt x="202576" y="617945"/>
                </a:lnTo>
                <a:close/>
              </a:path>
              <a:path w="335914" h="892810">
                <a:moveTo>
                  <a:pt x="198400" y="616731"/>
                </a:moveTo>
                <a:lnTo>
                  <a:pt x="203147" y="614680"/>
                </a:lnTo>
                <a:lnTo>
                  <a:pt x="199517" y="614680"/>
                </a:lnTo>
                <a:lnTo>
                  <a:pt x="198400" y="616731"/>
                </a:lnTo>
                <a:close/>
              </a:path>
              <a:path w="335914" h="892810">
                <a:moveTo>
                  <a:pt x="178943" y="618490"/>
                </a:moveTo>
                <a:lnTo>
                  <a:pt x="177041" y="614680"/>
                </a:lnTo>
                <a:lnTo>
                  <a:pt x="176522" y="614680"/>
                </a:lnTo>
                <a:lnTo>
                  <a:pt x="177214" y="617220"/>
                </a:lnTo>
                <a:lnTo>
                  <a:pt x="178943" y="618490"/>
                </a:lnTo>
                <a:close/>
              </a:path>
              <a:path w="335914" h="892810">
                <a:moveTo>
                  <a:pt x="165619" y="618490"/>
                </a:moveTo>
                <a:lnTo>
                  <a:pt x="178943" y="618490"/>
                </a:lnTo>
                <a:lnTo>
                  <a:pt x="177214" y="617220"/>
                </a:lnTo>
                <a:lnTo>
                  <a:pt x="176522" y="614680"/>
                </a:lnTo>
                <a:lnTo>
                  <a:pt x="177041" y="614680"/>
                </a:lnTo>
                <a:lnTo>
                  <a:pt x="172027" y="615950"/>
                </a:lnTo>
                <a:lnTo>
                  <a:pt x="164830" y="615950"/>
                </a:lnTo>
                <a:lnTo>
                  <a:pt x="165619" y="618490"/>
                </a:lnTo>
                <a:close/>
              </a:path>
              <a:path w="335914" h="892810">
                <a:moveTo>
                  <a:pt x="246889" y="632460"/>
                </a:moveTo>
                <a:lnTo>
                  <a:pt x="264178" y="632460"/>
                </a:lnTo>
                <a:lnTo>
                  <a:pt x="265042" y="631190"/>
                </a:lnTo>
                <a:lnTo>
                  <a:pt x="264351" y="629920"/>
                </a:lnTo>
                <a:lnTo>
                  <a:pt x="263659" y="629920"/>
                </a:lnTo>
                <a:lnTo>
                  <a:pt x="262276" y="624840"/>
                </a:lnTo>
                <a:lnTo>
                  <a:pt x="275589" y="624840"/>
                </a:lnTo>
                <a:lnTo>
                  <a:pt x="277837" y="623570"/>
                </a:lnTo>
                <a:lnTo>
                  <a:pt x="275762" y="619760"/>
                </a:lnTo>
                <a:lnTo>
                  <a:pt x="278009" y="615950"/>
                </a:lnTo>
                <a:lnTo>
                  <a:pt x="262708" y="615950"/>
                </a:lnTo>
                <a:lnTo>
                  <a:pt x="259683" y="619760"/>
                </a:lnTo>
                <a:lnTo>
                  <a:pt x="256744" y="619760"/>
                </a:lnTo>
                <a:lnTo>
                  <a:pt x="257954" y="621030"/>
                </a:lnTo>
                <a:lnTo>
                  <a:pt x="256618" y="625936"/>
                </a:lnTo>
                <a:lnTo>
                  <a:pt x="256571" y="626110"/>
                </a:lnTo>
                <a:lnTo>
                  <a:pt x="259510" y="626110"/>
                </a:lnTo>
                <a:lnTo>
                  <a:pt x="254842" y="627380"/>
                </a:lnTo>
                <a:lnTo>
                  <a:pt x="247442" y="627380"/>
                </a:lnTo>
                <a:lnTo>
                  <a:pt x="246889" y="632460"/>
                </a:lnTo>
                <a:close/>
              </a:path>
              <a:path w="335914" h="892810">
                <a:moveTo>
                  <a:pt x="207643" y="623570"/>
                </a:moveTo>
                <a:lnTo>
                  <a:pt x="235478" y="623570"/>
                </a:lnTo>
                <a:lnTo>
                  <a:pt x="236342" y="619760"/>
                </a:lnTo>
                <a:lnTo>
                  <a:pt x="234959" y="619760"/>
                </a:lnTo>
                <a:lnTo>
                  <a:pt x="235997" y="618490"/>
                </a:lnTo>
                <a:lnTo>
                  <a:pt x="235922" y="617945"/>
                </a:lnTo>
                <a:lnTo>
                  <a:pt x="235824" y="617220"/>
                </a:lnTo>
                <a:lnTo>
                  <a:pt x="235757" y="616731"/>
                </a:lnTo>
                <a:lnTo>
                  <a:pt x="235651" y="615950"/>
                </a:lnTo>
                <a:lnTo>
                  <a:pt x="220085" y="615950"/>
                </a:lnTo>
                <a:lnTo>
                  <a:pt x="219745" y="617220"/>
                </a:lnTo>
                <a:lnTo>
                  <a:pt x="202703" y="617220"/>
                </a:lnTo>
                <a:lnTo>
                  <a:pt x="202576" y="617945"/>
                </a:lnTo>
                <a:lnTo>
                  <a:pt x="205914" y="618490"/>
                </a:lnTo>
                <a:lnTo>
                  <a:pt x="208680" y="619760"/>
                </a:lnTo>
                <a:lnTo>
                  <a:pt x="208334" y="621030"/>
                </a:lnTo>
                <a:lnTo>
                  <a:pt x="207816" y="622300"/>
                </a:lnTo>
                <a:lnTo>
                  <a:pt x="207470" y="622300"/>
                </a:lnTo>
                <a:lnTo>
                  <a:pt x="207643" y="623570"/>
                </a:lnTo>
                <a:close/>
              </a:path>
              <a:path w="335914" h="892810">
                <a:moveTo>
                  <a:pt x="191654" y="625936"/>
                </a:moveTo>
                <a:lnTo>
                  <a:pt x="192774" y="624840"/>
                </a:lnTo>
                <a:lnTo>
                  <a:pt x="207643" y="624840"/>
                </a:lnTo>
                <a:lnTo>
                  <a:pt x="207124" y="623570"/>
                </a:lnTo>
                <a:lnTo>
                  <a:pt x="201591" y="623570"/>
                </a:lnTo>
                <a:lnTo>
                  <a:pt x="202481" y="618490"/>
                </a:lnTo>
                <a:lnTo>
                  <a:pt x="202576" y="617945"/>
                </a:lnTo>
                <a:lnTo>
                  <a:pt x="198134" y="617220"/>
                </a:lnTo>
                <a:lnTo>
                  <a:pt x="198400" y="616731"/>
                </a:lnTo>
                <a:lnTo>
                  <a:pt x="197269" y="617220"/>
                </a:lnTo>
                <a:lnTo>
                  <a:pt x="178309" y="617220"/>
                </a:lnTo>
                <a:lnTo>
                  <a:pt x="178943" y="618490"/>
                </a:lnTo>
                <a:lnTo>
                  <a:pt x="165619" y="618490"/>
                </a:lnTo>
                <a:lnTo>
                  <a:pt x="166013" y="619760"/>
                </a:lnTo>
                <a:lnTo>
                  <a:pt x="182400" y="619760"/>
                </a:lnTo>
                <a:lnTo>
                  <a:pt x="182573" y="621030"/>
                </a:lnTo>
                <a:lnTo>
                  <a:pt x="183092" y="622300"/>
                </a:lnTo>
                <a:lnTo>
                  <a:pt x="188797" y="622300"/>
                </a:lnTo>
                <a:lnTo>
                  <a:pt x="190526" y="623570"/>
                </a:lnTo>
                <a:lnTo>
                  <a:pt x="191654" y="625936"/>
                </a:lnTo>
                <a:close/>
              </a:path>
              <a:path w="335914" h="892810">
                <a:moveTo>
                  <a:pt x="256744" y="619760"/>
                </a:moveTo>
                <a:lnTo>
                  <a:pt x="259164" y="619760"/>
                </a:lnTo>
                <a:lnTo>
                  <a:pt x="258300" y="618490"/>
                </a:lnTo>
                <a:lnTo>
                  <a:pt x="256744" y="619760"/>
                </a:lnTo>
                <a:close/>
              </a:path>
              <a:path w="335914" h="892810">
                <a:moveTo>
                  <a:pt x="180153" y="621030"/>
                </a:moveTo>
                <a:lnTo>
                  <a:pt x="181190" y="621030"/>
                </a:lnTo>
                <a:lnTo>
                  <a:pt x="182400" y="619760"/>
                </a:lnTo>
                <a:lnTo>
                  <a:pt x="179288" y="619760"/>
                </a:lnTo>
                <a:lnTo>
                  <a:pt x="180153" y="621030"/>
                </a:lnTo>
                <a:close/>
              </a:path>
              <a:path w="335914" h="892810">
                <a:moveTo>
                  <a:pt x="167196" y="623570"/>
                </a:moveTo>
                <a:lnTo>
                  <a:pt x="179115" y="623570"/>
                </a:lnTo>
                <a:lnTo>
                  <a:pt x="179634" y="622300"/>
                </a:lnTo>
                <a:lnTo>
                  <a:pt x="179634" y="621030"/>
                </a:lnTo>
                <a:lnTo>
                  <a:pt x="179288" y="619760"/>
                </a:lnTo>
                <a:lnTo>
                  <a:pt x="166013" y="619760"/>
                </a:lnTo>
                <a:lnTo>
                  <a:pt x="167196" y="623570"/>
                </a:lnTo>
                <a:close/>
              </a:path>
              <a:path w="335914" h="892810">
                <a:moveTo>
                  <a:pt x="179115" y="623570"/>
                </a:moveTo>
                <a:lnTo>
                  <a:pt x="183265" y="623570"/>
                </a:lnTo>
                <a:lnTo>
                  <a:pt x="180153" y="621030"/>
                </a:lnTo>
                <a:lnTo>
                  <a:pt x="179115" y="623570"/>
                </a:lnTo>
                <a:close/>
              </a:path>
              <a:path w="335914" h="892810">
                <a:moveTo>
                  <a:pt x="240146" y="646430"/>
                </a:moveTo>
                <a:lnTo>
                  <a:pt x="236861" y="641350"/>
                </a:lnTo>
                <a:lnTo>
                  <a:pt x="238417" y="640080"/>
                </a:lnTo>
                <a:lnTo>
                  <a:pt x="236688" y="638810"/>
                </a:lnTo>
                <a:lnTo>
                  <a:pt x="235997" y="637540"/>
                </a:lnTo>
                <a:lnTo>
                  <a:pt x="236688" y="636270"/>
                </a:lnTo>
                <a:lnTo>
                  <a:pt x="236515" y="636270"/>
                </a:lnTo>
                <a:lnTo>
                  <a:pt x="236861" y="635000"/>
                </a:lnTo>
                <a:lnTo>
                  <a:pt x="238368" y="633616"/>
                </a:lnTo>
                <a:lnTo>
                  <a:pt x="241389" y="632460"/>
                </a:lnTo>
                <a:lnTo>
                  <a:pt x="242307" y="627380"/>
                </a:lnTo>
                <a:lnTo>
                  <a:pt x="240892" y="622300"/>
                </a:lnTo>
                <a:lnTo>
                  <a:pt x="237207" y="623570"/>
                </a:lnTo>
                <a:lnTo>
                  <a:pt x="224240" y="623570"/>
                </a:lnTo>
                <a:lnTo>
                  <a:pt x="228563" y="624840"/>
                </a:lnTo>
                <a:lnTo>
                  <a:pt x="229254" y="624840"/>
                </a:lnTo>
                <a:lnTo>
                  <a:pt x="228563" y="628650"/>
                </a:lnTo>
                <a:lnTo>
                  <a:pt x="220437" y="628650"/>
                </a:lnTo>
                <a:lnTo>
                  <a:pt x="220898" y="629920"/>
                </a:lnTo>
                <a:lnTo>
                  <a:pt x="224240" y="629920"/>
                </a:lnTo>
                <a:lnTo>
                  <a:pt x="226661" y="631190"/>
                </a:lnTo>
                <a:lnTo>
                  <a:pt x="224586" y="632460"/>
                </a:lnTo>
                <a:lnTo>
                  <a:pt x="222857" y="635000"/>
                </a:lnTo>
                <a:lnTo>
                  <a:pt x="223549" y="637540"/>
                </a:lnTo>
                <a:lnTo>
                  <a:pt x="206259" y="637540"/>
                </a:lnTo>
                <a:lnTo>
                  <a:pt x="202802" y="640080"/>
                </a:lnTo>
                <a:lnTo>
                  <a:pt x="186204" y="640080"/>
                </a:lnTo>
                <a:lnTo>
                  <a:pt x="186780" y="642620"/>
                </a:lnTo>
                <a:lnTo>
                  <a:pt x="213175" y="642620"/>
                </a:lnTo>
                <a:lnTo>
                  <a:pt x="212051" y="643890"/>
                </a:lnTo>
                <a:lnTo>
                  <a:pt x="232712" y="643890"/>
                </a:lnTo>
                <a:lnTo>
                  <a:pt x="235923" y="645069"/>
                </a:lnTo>
                <a:lnTo>
                  <a:pt x="236173" y="645069"/>
                </a:lnTo>
                <a:lnTo>
                  <a:pt x="236152" y="645603"/>
                </a:lnTo>
                <a:lnTo>
                  <a:pt x="240146" y="646430"/>
                </a:lnTo>
                <a:close/>
              </a:path>
              <a:path w="335914" h="892810">
                <a:moveTo>
                  <a:pt x="186204" y="640080"/>
                </a:moveTo>
                <a:lnTo>
                  <a:pt x="202802" y="640080"/>
                </a:lnTo>
                <a:lnTo>
                  <a:pt x="192774" y="637540"/>
                </a:lnTo>
                <a:lnTo>
                  <a:pt x="196578" y="632460"/>
                </a:lnTo>
                <a:lnTo>
                  <a:pt x="196923" y="631190"/>
                </a:lnTo>
                <a:lnTo>
                  <a:pt x="197788" y="631190"/>
                </a:lnTo>
                <a:lnTo>
                  <a:pt x="196232" y="629920"/>
                </a:lnTo>
                <a:lnTo>
                  <a:pt x="197442" y="627380"/>
                </a:lnTo>
                <a:lnTo>
                  <a:pt x="188625" y="627380"/>
                </a:lnTo>
                <a:lnTo>
                  <a:pt x="188452" y="626110"/>
                </a:lnTo>
                <a:lnTo>
                  <a:pt x="188797" y="626110"/>
                </a:lnTo>
                <a:lnTo>
                  <a:pt x="187933" y="624840"/>
                </a:lnTo>
                <a:lnTo>
                  <a:pt x="188452" y="624840"/>
                </a:lnTo>
                <a:lnTo>
                  <a:pt x="188797" y="622300"/>
                </a:lnTo>
                <a:lnTo>
                  <a:pt x="186377" y="622300"/>
                </a:lnTo>
                <a:lnTo>
                  <a:pt x="186031" y="623570"/>
                </a:lnTo>
                <a:lnTo>
                  <a:pt x="167196" y="623570"/>
                </a:lnTo>
                <a:lnTo>
                  <a:pt x="169957" y="632460"/>
                </a:lnTo>
                <a:lnTo>
                  <a:pt x="181536" y="632460"/>
                </a:lnTo>
                <a:lnTo>
                  <a:pt x="181882" y="635000"/>
                </a:lnTo>
                <a:lnTo>
                  <a:pt x="191564" y="635000"/>
                </a:lnTo>
                <a:lnTo>
                  <a:pt x="191564" y="636270"/>
                </a:lnTo>
                <a:lnTo>
                  <a:pt x="182487" y="636270"/>
                </a:lnTo>
                <a:lnTo>
                  <a:pt x="183092" y="637540"/>
                </a:lnTo>
                <a:lnTo>
                  <a:pt x="185685" y="637540"/>
                </a:lnTo>
                <a:lnTo>
                  <a:pt x="186204" y="640080"/>
                </a:lnTo>
                <a:close/>
              </a:path>
              <a:path w="335914" h="892810">
                <a:moveTo>
                  <a:pt x="206259" y="637540"/>
                </a:moveTo>
                <a:lnTo>
                  <a:pt x="221128" y="637540"/>
                </a:lnTo>
                <a:lnTo>
                  <a:pt x="220610" y="636270"/>
                </a:lnTo>
                <a:lnTo>
                  <a:pt x="220667" y="635000"/>
                </a:lnTo>
                <a:lnTo>
                  <a:pt x="220782" y="632460"/>
                </a:lnTo>
                <a:lnTo>
                  <a:pt x="219399" y="631190"/>
                </a:lnTo>
                <a:lnTo>
                  <a:pt x="217843" y="628650"/>
                </a:lnTo>
                <a:lnTo>
                  <a:pt x="228563" y="628650"/>
                </a:lnTo>
                <a:lnTo>
                  <a:pt x="224759" y="627380"/>
                </a:lnTo>
                <a:lnTo>
                  <a:pt x="225105" y="624840"/>
                </a:lnTo>
                <a:lnTo>
                  <a:pt x="224586" y="623570"/>
                </a:lnTo>
                <a:lnTo>
                  <a:pt x="207988" y="623570"/>
                </a:lnTo>
                <a:lnTo>
                  <a:pt x="207643" y="624840"/>
                </a:lnTo>
                <a:lnTo>
                  <a:pt x="192774" y="624840"/>
                </a:lnTo>
                <a:lnTo>
                  <a:pt x="194330" y="626110"/>
                </a:lnTo>
                <a:lnTo>
                  <a:pt x="191477" y="626110"/>
                </a:lnTo>
                <a:lnTo>
                  <a:pt x="190181" y="627380"/>
                </a:lnTo>
                <a:lnTo>
                  <a:pt x="197442" y="627380"/>
                </a:lnTo>
                <a:lnTo>
                  <a:pt x="199690" y="629920"/>
                </a:lnTo>
                <a:lnTo>
                  <a:pt x="200900" y="631190"/>
                </a:lnTo>
                <a:lnTo>
                  <a:pt x="196948" y="632460"/>
                </a:lnTo>
                <a:lnTo>
                  <a:pt x="197458" y="633616"/>
                </a:lnTo>
                <a:lnTo>
                  <a:pt x="209717" y="633616"/>
                </a:lnTo>
                <a:lnTo>
                  <a:pt x="209717" y="635000"/>
                </a:lnTo>
                <a:lnTo>
                  <a:pt x="204185" y="635000"/>
                </a:lnTo>
                <a:lnTo>
                  <a:pt x="206259" y="637540"/>
                </a:lnTo>
                <a:close/>
              </a:path>
              <a:path w="335914" h="892810">
                <a:moveTo>
                  <a:pt x="269019" y="626110"/>
                </a:moveTo>
                <a:lnTo>
                  <a:pt x="271612" y="624840"/>
                </a:lnTo>
                <a:lnTo>
                  <a:pt x="262276" y="624840"/>
                </a:lnTo>
                <a:lnTo>
                  <a:pt x="269019" y="626110"/>
                </a:lnTo>
                <a:close/>
              </a:path>
              <a:path w="335914" h="892810">
                <a:moveTo>
                  <a:pt x="247442" y="627380"/>
                </a:moveTo>
                <a:lnTo>
                  <a:pt x="254842" y="627380"/>
                </a:lnTo>
                <a:lnTo>
                  <a:pt x="250693" y="624840"/>
                </a:lnTo>
                <a:lnTo>
                  <a:pt x="247580" y="626110"/>
                </a:lnTo>
                <a:lnTo>
                  <a:pt x="247442" y="627380"/>
                </a:lnTo>
                <a:close/>
              </a:path>
              <a:path w="335914" h="892810">
                <a:moveTo>
                  <a:pt x="191736" y="626110"/>
                </a:moveTo>
                <a:lnTo>
                  <a:pt x="194330" y="626110"/>
                </a:lnTo>
                <a:lnTo>
                  <a:pt x="192774" y="624840"/>
                </a:lnTo>
                <a:lnTo>
                  <a:pt x="191654" y="625936"/>
                </a:lnTo>
                <a:lnTo>
                  <a:pt x="191736" y="626110"/>
                </a:lnTo>
                <a:close/>
              </a:path>
              <a:path w="335914" h="892810">
                <a:moveTo>
                  <a:pt x="191477" y="626110"/>
                </a:moveTo>
                <a:lnTo>
                  <a:pt x="191736" y="626110"/>
                </a:lnTo>
                <a:lnTo>
                  <a:pt x="191654" y="625936"/>
                </a:lnTo>
                <a:lnTo>
                  <a:pt x="191477" y="626110"/>
                </a:lnTo>
                <a:close/>
              </a:path>
              <a:path w="335914" h="892810">
                <a:moveTo>
                  <a:pt x="190181" y="627380"/>
                </a:moveTo>
                <a:lnTo>
                  <a:pt x="190008" y="626110"/>
                </a:lnTo>
                <a:lnTo>
                  <a:pt x="189662" y="626110"/>
                </a:lnTo>
                <a:lnTo>
                  <a:pt x="190181" y="627380"/>
                </a:lnTo>
                <a:close/>
              </a:path>
              <a:path w="335914" h="892810">
                <a:moveTo>
                  <a:pt x="279677" y="645069"/>
                </a:moveTo>
                <a:lnTo>
                  <a:pt x="282677" y="642620"/>
                </a:lnTo>
                <a:lnTo>
                  <a:pt x="280084" y="629920"/>
                </a:lnTo>
                <a:lnTo>
                  <a:pt x="272304" y="629920"/>
                </a:lnTo>
                <a:lnTo>
                  <a:pt x="272823" y="632460"/>
                </a:lnTo>
                <a:lnTo>
                  <a:pt x="272901" y="633616"/>
                </a:lnTo>
                <a:lnTo>
                  <a:pt x="272996" y="635000"/>
                </a:lnTo>
                <a:lnTo>
                  <a:pt x="273082" y="636270"/>
                </a:lnTo>
                <a:lnTo>
                  <a:pt x="273168" y="637540"/>
                </a:lnTo>
                <a:lnTo>
                  <a:pt x="256398" y="637540"/>
                </a:lnTo>
                <a:lnTo>
                  <a:pt x="257262" y="640080"/>
                </a:lnTo>
                <a:lnTo>
                  <a:pt x="267809" y="640080"/>
                </a:lnTo>
                <a:lnTo>
                  <a:pt x="266305" y="643890"/>
                </a:lnTo>
                <a:lnTo>
                  <a:pt x="278874" y="643890"/>
                </a:lnTo>
                <a:lnTo>
                  <a:pt x="279677" y="645069"/>
                </a:lnTo>
                <a:close/>
              </a:path>
              <a:path w="335914" h="892810">
                <a:moveTo>
                  <a:pt x="221820" y="632460"/>
                </a:moveTo>
                <a:lnTo>
                  <a:pt x="224240" y="629920"/>
                </a:lnTo>
                <a:lnTo>
                  <a:pt x="220898" y="629920"/>
                </a:lnTo>
                <a:lnTo>
                  <a:pt x="221820" y="632460"/>
                </a:lnTo>
                <a:close/>
              </a:path>
              <a:path w="335914" h="892810">
                <a:moveTo>
                  <a:pt x="250693" y="641350"/>
                </a:moveTo>
                <a:lnTo>
                  <a:pt x="255015" y="637540"/>
                </a:lnTo>
                <a:lnTo>
                  <a:pt x="273168" y="637540"/>
                </a:lnTo>
                <a:lnTo>
                  <a:pt x="268673" y="631190"/>
                </a:lnTo>
                <a:lnTo>
                  <a:pt x="266856" y="633616"/>
                </a:lnTo>
                <a:lnTo>
                  <a:pt x="244519" y="633616"/>
                </a:lnTo>
                <a:lnTo>
                  <a:pt x="241683" y="635000"/>
                </a:lnTo>
                <a:lnTo>
                  <a:pt x="241985" y="636270"/>
                </a:lnTo>
                <a:lnTo>
                  <a:pt x="248272" y="636270"/>
                </a:lnTo>
                <a:lnTo>
                  <a:pt x="250865" y="638810"/>
                </a:lnTo>
                <a:lnTo>
                  <a:pt x="250779" y="640080"/>
                </a:lnTo>
                <a:lnTo>
                  <a:pt x="250693" y="641350"/>
                </a:lnTo>
                <a:close/>
              </a:path>
              <a:path w="335914" h="892810">
                <a:moveTo>
                  <a:pt x="244519" y="633616"/>
                </a:moveTo>
                <a:lnTo>
                  <a:pt x="266756" y="633616"/>
                </a:lnTo>
                <a:lnTo>
                  <a:pt x="266598" y="632460"/>
                </a:lnTo>
                <a:lnTo>
                  <a:pt x="265042" y="631190"/>
                </a:lnTo>
                <a:lnTo>
                  <a:pt x="265734" y="632460"/>
                </a:lnTo>
                <a:lnTo>
                  <a:pt x="246889" y="632460"/>
                </a:lnTo>
                <a:lnTo>
                  <a:pt x="244519" y="633616"/>
                </a:lnTo>
                <a:close/>
              </a:path>
              <a:path w="335914" h="892810">
                <a:moveTo>
                  <a:pt x="264178" y="632460"/>
                </a:moveTo>
                <a:lnTo>
                  <a:pt x="265734" y="632460"/>
                </a:lnTo>
                <a:lnTo>
                  <a:pt x="265042" y="631190"/>
                </a:lnTo>
                <a:lnTo>
                  <a:pt x="264178" y="632460"/>
                </a:lnTo>
                <a:close/>
              </a:path>
              <a:path w="335914" h="892810">
                <a:moveTo>
                  <a:pt x="173873" y="645069"/>
                </a:moveTo>
                <a:lnTo>
                  <a:pt x="184126" y="645069"/>
                </a:lnTo>
                <a:lnTo>
                  <a:pt x="184043" y="642620"/>
                </a:lnTo>
                <a:lnTo>
                  <a:pt x="183957" y="640080"/>
                </a:lnTo>
                <a:lnTo>
                  <a:pt x="178078" y="636270"/>
                </a:lnTo>
                <a:lnTo>
                  <a:pt x="179634" y="632460"/>
                </a:lnTo>
                <a:lnTo>
                  <a:pt x="169957" y="632460"/>
                </a:lnTo>
                <a:lnTo>
                  <a:pt x="173873" y="645069"/>
                </a:lnTo>
                <a:close/>
              </a:path>
              <a:path w="335914" h="892810">
                <a:moveTo>
                  <a:pt x="204185" y="635000"/>
                </a:moveTo>
                <a:lnTo>
                  <a:pt x="208507" y="635000"/>
                </a:lnTo>
                <a:lnTo>
                  <a:pt x="208884" y="633616"/>
                </a:lnTo>
                <a:lnTo>
                  <a:pt x="203055" y="633616"/>
                </a:lnTo>
                <a:lnTo>
                  <a:pt x="204185" y="635000"/>
                </a:lnTo>
                <a:close/>
              </a:path>
              <a:path w="335914" h="892810">
                <a:moveTo>
                  <a:pt x="201167" y="637540"/>
                </a:moveTo>
                <a:lnTo>
                  <a:pt x="203206" y="633616"/>
                </a:lnTo>
                <a:lnTo>
                  <a:pt x="197458" y="633616"/>
                </a:lnTo>
                <a:lnTo>
                  <a:pt x="198069" y="635000"/>
                </a:lnTo>
                <a:lnTo>
                  <a:pt x="201167" y="637540"/>
                </a:lnTo>
                <a:close/>
              </a:path>
              <a:path w="335914" h="892810">
                <a:moveTo>
                  <a:pt x="182487" y="636270"/>
                </a:moveTo>
                <a:lnTo>
                  <a:pt x="191564" y="636270"/>
                </a:lnTo>
                <a:lnTo>
                  <a:pt x="191391" y="635000"/>
                </a:lnTo>
                <a:lnTo>
                  <a:pt x="181882" y="635000"/>
                </a:lnTo>
                <a:lnTo>
                  <a:pt x="182487" y="636270"/>
                </a:lnTo>
                <a:close/>
              </a:path>
              <a:path w="335914" h="892810">
                <a:moveTo>
                  <a:pt x="245989" y="640080"/>
                </a:moveTo>
                <a:lnTo>
                  <a:pt x="248272" y="636270"/>
                </a:lnTo>
                <a:lnTo>
                  <a:pt x="241985" y="636270"/>
                </a:lnTo>
                <a:lnTo>
                  <a:pt x="242588" y="638810"/>
                </a:lnTo>
                <a:lnTo>
                  <a:pt x="245989" y="640080"/>
                </a:lnTo>
                <a:close/>
              </a:path>
              <a:path w="335914" h="892810">
                <a:moveTo>
                  <a:pt x="261844" y="659130"/>
                </a:moveTo>
                <a:lnTo>
                  <a:pt x="266080" y="659130"/>
                </a:lnTo>
                <a:lnTo>
                  <a:pt x="269884" y="655320"/>
                </a:lnTo>
                <a:lnTo>
                  <a:pt x="267463" y="654050"/>
                </a:lnTo>
                <a:lnTo>
                  <a:pt x="262449" y="652780"/>
                </a:lnTo>
                <a:lnTo>
                  <a:pt x="263118" y="651960"/>
                </a:lnTo>
                <a:lnTo>
                  <a:pt x="263296" y="651510"/>
                </a:lnTo>
                <a:lnTo>
                  <a:pt x="263314" y="650240"/>
                </a:lnTo>
                <a:lnTo>
                  <a:pt x="263088" y="648883"/>
                </a:lnTo>
                <a:lnTo>
                  <a:pt x="261585" y="646430"/>
                </a:lnTo>
                <a:lnTo>
                  <a:pt x="262276" y="643890"/>
                </a:lnTo>
                <a:lnTo>
                  <a:pt x="263832" y="641350"/>
                </a:lnTo>
                <a:lnTo>
                  <a:pt x="260893" y="640080"/>
                </a:lnTo>
                <a:lnTo>
                  <a:pt x="257262" y="640080"/>
                </a:lnTo>
                <a:lnTo>
                  <a:pt x="257090" y="641350"/>
                </a:lnTo>
                <a:lnTo>
                  <a:pt x="252940" y="643890"/>
                </a:lnTo>
                <a:lnTo>
                  <a:pt x="251557" y="646430"/>
                </a:lnTo>
                <a:lnTo>
                  <a:pt x="243085" y="646430"/>
                </a:lnTo>
                <a:lnTo>
                  <a:pt x="242999" y="647700"/>
                </a:lnTo>
                <a:lnTo>
                  <a:pt x="242918" y="648883"/>
                </a:lnTo>
                <a:lnTo>
                  <a:pt x="236025" y="648883"/>
                </a:lnTo>
                <a:lnTo>
                  <a:pt x="235905" y="651960"/>
                </a:lnTo>
                <a:lnTo>
                  <a:pt x="235873" y="652780"/>
                </a:lnTo>
                <a:lnTo>
                  <a:pt x="243777" y="652780"/>
                </a:lnTo>
                <a:lnTo>
                  <a:pt x="245605" y="655320"/>
                </a:lnTo>
                <a:lnTo>
                  <a:pt x="261239" y="655320"/>
                </a:lnTo>
                <a:lnTo>
                  <a:pt x="260591" y="656272"/>
                </a:lnTo>
                <a:lnTo>
                  <a:pt x="260515" y="656831"/>
                </a:lnTo>
                <a:lnTo>
                  <a:pt x="261844" y="659130"/>
                </a:lnTo>
                <a:close/>
              </a:path>
              <a:path w="335914" h="892810">
                <a:moveTo>
                  <a:pt x="200035" y="646430"/>
                </a:moveTo>
                <a:lnTo>
                  <a:pt x="204111" y="645069"/>
                </a:lnTo>
                <a:lnTo>
                  <a:pt x="204431" y="645069"/>
                </a:lnTo>
                <a:lnTo>
                  <a:pt x="209890" y="643890"/>
                </a:lnTo>
                <a:lnTo>
                  <a:pt x="211273" y="642620"/>
                </a:lnTo>
                <a:lnTo>
                  <a:pt x="186780" y="642620"/>
                </a:lnTo>
                <a:lnTo>
                  <a:pt x="187068" y="643890"/>
                </a:lnTo>
                <a:lnTo>
                  <a:pt x="199863" y="643890"/>
                </a:lnTo>
                <a:lnTo>
                  <a:pt x="199979" y="645603"/>
                </a:lnTo>
                <a:lnTo>
                  <a:pt x="200035" y="646430"/>
                </a:lnTo>
                <a:close/>
              </a:path>
              <a:path w="335914" h="892810">
                <a:moveTo>
                  <a:pt x="278009" y="646430"/>
                </a:moveTo>
                <a:lnTo>
                  <a:pt x="279677" y="645069"/>
                </a:lnTo>
                <a:lnTo>
                  <a:pt x="278874" y="643890"/>
                </a:lnTo>
                <a:lnTo>
                  <a:pt x="278009" y="646430"/>
                </a:lnTo>
                <a:close/>
              </a:path>
              <a:path w="335914" h="892810">
                <a:moveTo>
                  <a:pt x="265302" y="646430"/>
                </a:moveTo>
                <a:lnTo>
                  <a:pt x="278009" y="646430"/>
                </a:lnTo>
                <a:lnTo>
                  <a:pt x="278874" y="643890"/>
                </a:lnTo>
                <a:lnTo>
                  <a:pt x="270230" y="643890"/>
                </a:lnTo>
                <a:lnTo>
                  <a:pt x="270711" y="645069"/>
                </a:lnTo>
                <a:lnTo>
                  <a:pt x="265839" y="645069"/>
                </a:lnTo>
                <a:lnTo>
                  <a:pt x="265302" y="646430"/>
                </a:lnTo>
                <a:close/>
              </a:path>
              <a:path w="335914" h="892810">
                <a:moveTo>
                  <a:pt x="265839" y="645069"/>
                </a:moveTo>
                <a:lnTo>
                  <a:pt x="269995" y="645069"/>
                </a:lnTo>
                <a:lnTo>
                  <a:pt x="269192" y="643890"/>
                </a:lnTo>
                <a:lnTo>
                  <a:pt x="266305" y="643890"/>
                </a:lnTo>
                <a:lnTo>
                  <a:pt x="265839" y="645069"/>
                </a:lnTo>
                <a:close/>
              </a:path>
              <a:path w="335914" h="892810">
                <a:moveTo>
                  <a:pt x="243085" y="646430"/>
                </a:moveTo>
                <a:lnTo>
                  <a:pt x="249655" y="646430"/>
                </a:lnTo>
                <a:lnTo>
                  <a:pt x="246543" y="643890"/>
                </a:lnTo>
                <a:lnTo>
                  <a:pt x="245580" y="645069"/>
                </a:lnTo>
                <a:lnTo>
                  <a:pt x="244012" y="645069"/>
                </a:lnTo>
                <a:lnTo>
                  <a:pt x="243085" y="646430"/>
                </a:lnTo>
                <a:close/>
              </a:path>
              <a:path w="335914" h="892810">
                <a:moveTo>
                  <a:pt x="236095" y="645603"/>
                </a:moveTo>
                <a:lnTo>
                  <a:pt x="235080" y="645069"/>
                </a:lnTo>
                <a:lnTo>
                  <a:pt x="232712" y="643890"/>
                </a:lnTo>
                <a:lnTo>
                  <a:pt x="223030" y="643890"/>
                </a:lnTo>
                <a:lnTo>
                  <a:pt x="226401" y="645069"/>
                </a:lnTo>
                <a:lnTo>
                  <a:pt x="233477" y="645069"/>
                </a:lnTo>
                <a:lnTo>
                  <a:pt x="236095" y="645603"/>
                </a:lnTo>
                <a:close/>
              </a:path>
              <a:path w="335914" h="892810">
                <a:moveTo>
                  <a:pt x="216979" y="646430"/>
                </a:moveTo>
                <a:lnTo>
                  <a:pt x="221647" y="646430"/>
                </a:lnTo>
                <a:lnTo>
                  <a:pt x="222097" y="645603"/>
                </a:lnTo>
                <a:lnTo>
                  <a:pt x="222350" y="645069"/>
                </a:lnTo>
                <a:lnTo>
                  <a:pt x="222511" y="643890"/>
                </a:lnTo>
                <a:lnTo>
                  <a:pt x="212051" y="643890"/>
                </a:lnTo>
                <a:lnTo>
                  <a:pt x="211008" y="645069"/>
                </a:lnTo>
                <a:lnTo>
                  <a:pt x="216423" y="645069"/>
                </a:lnTo>
                <a:lnTo>
                  <a:pt x="216979" y="646430"/>
                </a:lnTo>
                <a:close/>
              </a:path>
              <a:path w="335914" h="892810">
                <a:moveTo>
                  <a:pt x="195367" y="661670"/>
                </a:moveTo>
                <a:lnTo>
                  <a:pt x="207124" y="661670"/>
                </a:lnTo>
                <a:lnTo>
                  <a:pt x="206951" y="660400"/>
                </a:lnTo>
                <a:lnTo>
                  <a:pt x="206836" y="659553"/>
                </a:lnTo>
                <a:lnTo>
                  <a:pt x="206432" y="659130"/>
                </a:lnTo>
                <a:lnTo>
                  <a:pt x="198652" y="659130"/>
                </a:lnTo>
                <a:lnTo>
                  <a:pt x="200842" y="656831"/>
                </a:lnTo>
                <a:lnTo>
                  <a:pt x="201182" y="656509"/>
                </a:lnTo>
                <a:lnTo>
                  <a:pt x="202802" y="655320"/>
                </a:lnTo>
                <a:lnTo>
                  <a:pt x="197961" y="655320"/>
                </a:lnTo>
                <a:lnTo>
                  <a:pt x="193405" y="648883"/>
                </a:lnTo>
                <a:lnTo>
                  <a:pt x="194274" y="648883"/>
                </a:lnTo>
                <a:lnTo>
                  <a:pt x="195886" y="647700"/>
                </a:lnTo>
                <a:lnTo>
                  <a:pt x="198306" y="647700"/>
                </a:lnTo>
                <a:lnTo>
                  <a:pt x="199344" y="643890"/>
                </a:lnTo>
                <a:lnTo>
                  <a:pt x="187068" y="643890"/>
                </a:lnTo>
                <a:lnTo>
                  <a:pt x="184339" y="645069"/>
                </a:lnTo>
                <a:lnTo>
                  <a:pt x="173873" y="645069"/>
                </a:lnTo>
                <a:lnTo>
                  <a:pt x="175058" y="648883"/>
                </a:lnTo>
                <a:lnTo>
                  <a:pt x="177380" y="657860"/>
                </a:lnTo>
                <a:lnTo>
                  <a:pt x="193638" y="657860"/>
                </a:lnTo>
                <a:lnTo>
                  <a:pt x="194849" y="659130"/>
                </a:lnTo>
                <a:lnTo>
                  <a:pt x="195367" y="661670"/>
                </a:lnTo>
                <a:close/>
              </a:path>
              <a:path w="335914" h="892810">
                <a:moveTo>
                  <a:pt x="277145" y="651510"/>
                </a:moveTo>
                <a:lnTo>
                  <a:pt x="280776" y="650240"/>
                </a:lnTo>
                <a:lnTo>
                  <a:pt x="282253" y="648883"/>
                </a:lnTo>
                <a:lnTo>
                  <a:pt x="279677" y="645069"/>
                </a:lnTo>
                <a:lnTo>
                  <a:pt x="278009" y="646430"/>
                </a:lnTo>
                <a:lnTo>
                  <a:pt x="265302" y="646430"/>
                </a:lnTo>
                <a:lnTo>
                  <a:pt x="264800" y="647700"/>
                </a:lnTo>
                <a:lnTo>
                  <a:pt x="277318" y="647700"/>
                </a:lnTo>
                <a:lnTo>
                  <a:pt x="276996" y="648883"/>
                </a:lnTo>
                <a:lnTo>
                  <a:pt x="277681" y="648883"/>
                </a:lnTo>
                <a:lnTo>
                  <a:pt x="277218" y="651151"/>
                </a:lnTo>
                <a:lnTo>
                  <a:pt x="277145" y="651510"/>
                </a:lnTo>
                <a:close/>
              </a:path>
              <a:path w="335914" h="892810">
                <a:moveTo>
                  <a:pt x="228044" y="650240"/>
                </a:moveTo>
                <a:lnTo>
                  <a:pt x="234027" y="645069"/>
                </a:lnTo>
                <a:lnTo>
                  <a:pt x="226636" y="645069"/>
                </a:lnTo>
                <a:lnTo>
                  <a:pt x="228044" y="650240"/>
                </a:lnTo>
                <a:close/>
              </a:path>
              <a:path w="335914" h="892810">
                <a:moveTo>
                  <a:pt x="214731" y="646430"/>
                </a:moveTo>
                <a:lnTo>
                  <a:pt x="216583" y="645069"/>
                </a:lnTo>
                <a:lnTo>
                  <a:pt x="210656" y="645069"/>
                </a:lnTo>
                <a:lnTo>
                  <a:pt x="214731" y="646430"/>
                </a:lnTo>
                <a:close/>
              </a:path>
              <a:path w="335914" h="892810">
                <a:moveTo>
                  <a:pt x="208334" y="661670"/>
                </a:moveTo>
                <a:lnTo>
                  <a:pt x="213521" y="661670"/>
                </a:lnTo>
                <a:lnTo>
                  <a:pt x="213578" y="659553"/>
                </a:lnTo>
                <a:lnTo>
                  <a:pt x="213694" y="655320"/>
                </a:lnTo>
                <a:lnTo>
                  <a:pt x="213002" y="654050"/>
                </a:lnTo>
                <a:lnTo>
                  <a:pt x="211226" y="648883"/>
                </a:lnTo>
                <a:lnTo>
                  <a:pt x="209890" y="646430"/>
                </a:lnTo>
                <a:lnTo>
                  <a:pt x="209890" y="645069"/>
                </a:lnTo>
                <a:lnTo>
                  <a:pt x="207704" y="645069"/>
                </a:lnTo>
                <a:lnTo>
                  <a:pt x="206778" y="646430"/>
                </a:lnTo>
                <a:lnTo>
                  <a:pt x="207469" y="646430"/>
                </a:lnTo>
                <a:lnTo>
                  <a:pt x="207469" y="647700"/>
                </a:lnTo>
                <a:lnTo>
                  <a:pt x="201591" y="647700"/>
                </a:lnTo>
                <a:lnTo>
                  <a:pt x="198825" y="650240"/>
                </a:lnTo>
                <a:lnTo>
                  <a:pt x="197961" y="655320"/>
                </a:lnTo>
                <a:lnTo>
                  <a:pt x="202802" y="655320"/>
                </a:lnTo>
                <a:lnTo>
                  <a:pt x="203493" y="657860"/>
                </a:lnTo>
                <a:lnTo>
                  <a:pt x="204531" y="659130"/>
                </a:lnTo>
                <a:lnTo>
                  <a:pt x="206778" y="659130"/>
                </a:lnTo>
                <a:lnTo>
                  <a:pt x="206836" y="659553"/>
                </a:lnTo>
                <a:lnTo>
                  <a:pt x="207643" y="660400"/>
                </a:lnTo>
                <a:lnTo>
                  <a:pt x="208334" y="661670"/>
                </a:lnTo>
                <a:close/>
              </a:path>
              <a:path w="335914" h="892810">
                <a:moveTo>
                  <a:pt x="201591" y="647700"/>
                </a:moveTo>
                <a:lnTo>
                  <a:pt x="207124" y="647700"/>
                </a:lnTo>
                <a:lnTo>
                  <a:pt x="203900" y="645069"/>
                </a:lnTo>
                <a:lnTo>
                  <a:pt x="202975" y="646430"/>
                </a:lnTo>
                <a:lnTo>
                  <a:pt x="201591" y="647700"/>
                </a:lnTo>
                <a:close/>
              </a:path>
              <a:path w="335914" h="892810">
                <a:moveTo>
                  <a:pt x="236025" y="648883"/>
                </a:moveTo>
                <a:lnTo>
                  <a:pt x="242739" y="648883"/>
                </a:lnTo>
                <a:lnTo>
                  <a:pt x="236152" y="645603"/>
                </a:lnTo>
                <a:lnTo>
                  <a:pt x="236071" y="647700"/>
                </a:lnTo>
                <a:lnTo>
                  <a:pt x="236025" y="648883"/>
                </a:lnTo>
                <a:close/>
              </a:path>
              <a:path w="335914" h="892810">
                <a:moveTo>
                  <a:pt x="217497" y="650240"/>
                </a:moveTo>
                <a:lnTo>
                  <a:pt x="222165" y="650240"/>
                </a:lnTo>
                <a:lnTo>
                  <a:pt x="222288" y="648883"/>
                </a:lnTo>
                <a:lnTo>
                  <a:pt x="222396" y="647700"/>
                </a:lnTo>
                <a:lnTo>
                  <a:pt x="222511" y="646430"/>
                </a:lnTo>
                <a:lnTo>
                  <a:pt x="218707" y="646430"/>
                </a:lnTo>
                <a:lnTo>
                  <a:pt x="217497" y="650240"/>
                </a:lnTo>
                <a:close/>
              </a:path>
              <a:path w="335914" h="892810">
                <a:moveTo>
                  <a:pt x="272429" y="655590"/>
                </a:moveTo>
                <a:lnTo>
                  <a:pt x="272650" y="655320"/>
                </a:lnTo>
                <a:lnTo>
                  <a:pt x="274724" y="655320"/>
                </a:lnTo>
                <a:lnTo>
                  <a:pt x="277013" y="653452"/>
                </a:lnTo>
                <a:lnTo>
                  <a:pt x="276799" y="652780"/>
                </a:lnTo>
                <a:lnTo>
                  <a:pt x="275243" y="650240"/>
                </a:lnTo>
                <a:lnTo>
                  <a:pt x="277145" y="647700"/>
                </a:lnTo>
                <a:lnTo>
                  <a:pt x="264800" y="647700"/>
                </a:lnTo>
                <a:lnTo>
                  <a:pt x="263438" y="651151"/>
                </a:lnTo>
                <a:lnTo>
                  <a:pt x="263487" y="651510"/>
                </a:lnTo>
                <a:lnTo>
                  <a:pt x="263118" y="651960"/>
                </a:lnTo>
                <a:lnTo>
                  <a:pt x="262795" y="652780"/>
                </a:lnTo>
                <a:lnTo>
                  <a:pt x="268500" y="654050"/>
                </a:lnTo>
                <a:lnTo>
                  <a:pt x="270921" y="655320"/>
                </a:lnTo>
                <a:lnTo>
                  <a:pt x="272429" y="655590"/>
                </a:lnTo>
                <a:close/>
              </a:path>
              <a:path w="335914" h="892810">
                <a:moveTo>
                  <a:pt x="219399" y="654050"/>
                </a:moveTo>
                <a:lnTo>
                  <a:pt x="235824" y="654050"/>
                </a:lnTo>
                <a:lnTo>
                  <a:pt x="235742" y="653452"/>
                </a:lnTo>
                <a:lnTo>
                  <a:pt x="235651" y="652780"/>
                </a:lnTo>
                <a:lnTo>
                  <a:pt x="233058" y="650240"/>
                </a:lnTo>
                <a:lnTo>
                  <a:pt x="230983" y="650240"/>
                </a:lnTo>
                <a:lnTo>
                  <a:pt x="230614" y="648883"/>
                </a:lnTo>
                <a:lnTo>
                  <a:pt x="229773" y="650240"/>
                </a:lnTo>
                <a:lnTo>
                  <a:pt x="229081" y="651510"/>
                </a:lnTo>
                <a:lnTo>
                  <a:pt x="228044" y="651510"/>
                </a:lnTo>
                <a:lnTo>
                  <a:pt x="227006" y="652780"/>
                </a:lnTo>
                <a:lnTo>
                  <a:pt x="220653" y="652780"/>
                </a:lnTo>
                <a:lnTo>
                  <a:pt x="219399" y="654050"/>
                </a:lnTo>
                <a:close/>
              </a:path>
              <a:path w="335914" h="892810">
                <a:moveTo>
                  <a:pt x="220653" y="652780"/>
                </a:moveTo>
                <a:lnTo>
                  <a:pt x="227006" y="652780"/>
                </a:lnTo>
                <a:lnTo>
                  <a:pt x="224354" y="648883"/>
                </a:lnTo>
                <a:lnTo>
                  <a:pt x="224498" y="648883"/>
                </a:lnTo>
                <a:lnTo>
                  <a:pt x="220653" y="652780"/>
                </a:lnTo>
                <a:close/>
              </a:path>
              <a:path w="335914" h="892810">
                <a:moveTo>
                  <a:pt x="263118" y="651960"/>
                </a:moveTo>
                <a:lnTo>
                  <a:pt x="263487" y="651510"/>
                </a:lnTo>
                <a:lnTo>
                  <a:pt x="263438" y="651151"/>
                </a:lnTo>
                <a:lnTo>
                  <a:pt x="263118" y="651960"/>
                </a:lnTo>
                <a:close/>
              </a:path>
              <a:path w="335914" h="892810">
                <a:moveTo>
                  <a:pt x="280257" y="670560"/>
                </a:moveTo>
                <a:lnTo>
                  <a:pt x="281294" y="662940"/>
                </a:lnTo>
                <a:lnTo>
                  <a:pt x="277664" y="661670"/>
                </a:lnTo>
                <a:lnTo>
                  <a:pt x="279393" y="660400"/>
                </a:lnTo>
                <a:lnTo>
                  <a:pt x="277837" y="652780"/>
                </a:lnTo>
                <a:lnTo>
                  <a:pt x="277013" y="653452"/>
                </a:lnTo>
                <a:lnTo>
                  <a:pt x="277909" y="656272"/>
                </a:lnTo>
                <a:lnTo>
                  <a:pt x="277984" y="656509"/>
                </a:lnTo>
                <a:lnTo>
                  <a:pt x="271580" y="656509"/>
                </a:lnTo>
                <a:lnTo>
                  <a:pt x="272131" y="657860"/>
                </a:lnTo>
                <a:lnTo>
                  <a:pt x="267636" y="657860"/>
                </a:lnTo>
                <a:lnTo>
                  <a:pt x="266080" y="659130"/>
                </a:lnTo>
                <a:lnTo>
                  <a:pt x="261844" y="659130"/>
                </a:lnTo>
                <a:lnTo>
                  <a:pt x="262579" y="660400"/>
                </a:lnTo>
                <a:lnTo>
                  <a:pt x="265389" y="660400"/>
                </a:lnTo>
                <a:lnTo>
                  <a:pt x="262104" y="662940"/>
                </a:lnTo>
                <a:lnTo>
                  <a:pt x="261404" y="664651"/>
                </a:lnTo>
                <a:lnTo>
                  <a:pt x="261560" y="665364"/>
                </a:lnTo>
                <a:lnTo>
                  <a:pt x="261113" y="665364"/>
                </a:lnTo>
                <a:lnTo>
                  <a:pt x="260029" y="668020"/>
                </a:lnTo>
                <a:lnTo>
                  <a:pt x="275935" y="668020"/>
                </a:lnTo>
                <a:lnTo>
                  <a:pt x="280257" y="670560"/>
                </a:lnTo>
                <a:close/>
              </a:path>
              <a:path w="335914" h="892810">
                <a:moveTo>
                  <a:pt x="236343" y="660400"/>
                </a:moveTo>
                <a:lnTo>
                  <a:pt x="246370" y="660400"/>
                </a:lnTo>
                <a:lnTo>
                  <a:pt x="245506" y="659130"/>
                </a:lnTo>
                <a:lnTo>
                  <a:pt x="243777" y="652780"/>
                </a:lnTo>
                <a:lnTo>
                  <a:pt x="235873" y="652780"/>
                </a:lnTo>
                <a:lnTo>
                  <a:pt x="235824" y="654050"/>
                </a:lnTo>
                <a:lnTo>
                  <a:pt x="219399" y="654050"/>
                </a:lnTo>
                <a:lnTo>
                  <a:pt x="218765" y="655320"/>
                </a:lnTo>
                <a:lnTo>
                  <a:pt x="236170" y="655320"/>
                </a:lnTo>
                <a:lnTo>
                  <a:pt x="238417" y="657860"/>
                </a:lnTo>
                <a:lnTo>
                  <a:pt x="236343" y="660400"/>
                </a:lnTo>
                <a:close/>
              </a:path>
              <a:path w="335914" h="892810">
                <a:moveTo>
                  <a:pt x="277561" y="656509"/>
                </a:moveTo>
                <a:lnTo>
                  <a:pt x="277984" y="656509"/>
                </a:lnTo>
                <a:lnTo>
                  <a:pt x="277013" y="653452"/>
                </a:lnTo>
                <a:lnTo>
                  <a:pt x="274724" y="655320"/>
                </a:lnTo>
                <a:lnTo>
                  <a:pt x="272650" y="655320"/>
                </a:lnTo>
                <a:lnTo>
                  <a:pt x="272429" y="655590"/>
                </a:lnTo>
                <a:lnTo>
                  <a:pt x="277561" y="656509"/>
                </a:lnTo>
                <a:close/>
              </a:path>
              <a:path w="335914" h="892810">
                <a:moveTo>
                  <a:pt x="215423" y="657860"/>
                </a:moveTo>
                <a:lnTo>
                  <a:pt x="217497" y="657860"/>
                </a:lnTo>
                <a:lnTo>
                  <a:pt x="217451" y="656831"/>
                </a:lnTo>
                <a:lnTo>
                  <a:pt x="217324" y="654050"/>
                </a:lnTo>
                <a:lnTo>
                  <a:pt x="215423" y="657860"/>
                </a:lnTo>
                <a:close/>
              </a:path>
              <a:path w="335914" h="892810">
                <a:moveTo>
                  <a:pt x="261113" y="665364"/>
                </a:moveTo>
                <a:lnTo>
                  <a:pt x="261404" y="664651"/>
                </a:lnTo>
                <a:lnTo>
                  <a:pt x="260294" y="659553"/>
                </a:lnTo>
                <a:lnTo>
                  <a:pt x="260202" y="659130"/>
                </a:lnTo>
                <a:lnTo>
                  <a:pt x="260515" y="656831"/>
                </a:lnTo>
                <a:lnTo>
                  <a:pt x="260328" y="656509"/>
                </a:lnTo>
                <a:lnTo>
                  <a:pt x="260062" y="656509"/>
                </a:lnTo>
                <a:lnTo>
                  <a:pt x="260437" y="655590"/>
                </a:lnTo>
                <a:lnTo>
                  <a:pt x="260547" y="655320"/>
                </a:lnTo>
                <a:lnTo>
                  <a:pt x="245605" y="655320"/>
                </a:lnTo>
                <a:lnTo>
                  <a:pt x="250174" y="661670"/>
                </a:lnTo>
                <a:lnTo>
                  <a:pt x="255361" y="661670"/>
                </a:lnTo>
                <a:lnTo>
                  <a:pt x="255015" y="662940"/>
                </a:lnTo>
                <a:lnTo>
                  <a:pt x="253805" y="664210"/>
                </a:lnTo>
                <a:lnTo>
                  <a:pt x="256398" y="664210"/>
                </a:lnTo>
                <a:lnTo>
                  <a:pt x="261113" y="665364"/>
                </a:lnTo>
                <a:close/>
              </a:path>
              <a:path w="335914" h="892810">
                <a:moveTo>
                  <a:pt x="199171" y="668020"/>
                </a:moveTo>
                <a:lnTo>
                  <a:pt x="206778" y="668020"/>
                </a:lnTo>
                <a:lnTo>
                  <a:pt x="206087" y="666750"/>
                </a:lnTo>
                <a:lnTo>
                  <a:pt x="205159" y="665364"/>
                </a:lnTo>
                <a:lnTo>
                  <a:pt x="204531" y="664210"/>
                </a:lnTo>
                <a:lnTo>
                  <a:pt x="205395" y="664210"/>
                </a:lnTo>
                <a:lnTo>
                  <a:pt x="206087" y="662940"/>
                </a:lnTo>
                <a:lnTo>
                  <a:pt x="249483" y="662940"/>
                </a:lnTo>
                <a:lnTo>
                  <a:pt x="247581" y="661670"/>
                </a:lnTo>
                <a:lnTo>
                  <a:pt x="247408" y="660400"/>
                </a:lnTo>
                <a:lnTo>
                  <a:pt x="233058" y="660400"/>
                </a:lnTo>
                <a:lnTo>
                  <a:pt x="234268" y="659130"/>
                </a:lnTo>
                <a:lnTo>
                  <a:pt x="236145" y="656831"/>
                </a:lnTo>
                <a:lnTo>
                  <a:pt x="236170" y="655320"/>
                </a:lnTo>
                <a:lnTo>
                  <a:pt x="218765" y="655320"/>
                </a:lnTo>
                <a:lnTo>
                  <a:pt x="217497" y="657860"/>
                </a:lnTo>
                <a:lnTo>
                  <a:pt x="215423" y="657860"/>
                </a:lnTo>
                <a:lnTo>
                  <a:pt x="213521" y="661670"/>
                </a:lnTo>
                <a:lnTo>
                  <a:pt x="197269" y="661670"/>
                </a:lnTo>
                <a:lnTo>
                  <a:pt x="197096" y="662940"/>
                </a:lnTo>
                <a:lnTo>
                  <a:pt x="197615" y="664210"/>
                </a:lnTo>
                <a:lnTo>
                  <a:pt x="197675" y="664651"/>
                </a:lnTo>
                <a:lnTo>
                  <a:pt x="197772" y="665364"/>
                </a:lnTo>
                <a:lnTo>
                  <a:pt x="199422" y="665364"/>
                </a:lnTo>
                <a:lnTo>
                  <a:pt x="200554" y="666750"/>
                </a:lnTo>
                <a:lnTo>
                  <a:pt x="199863" y="666750"/>
                </a:lnTo>
                <a:lnTo>
                  <a:pt x="199171" y="668020"/>
                </a:lnTo>
                <a:close/>
              </a:path>
              <a:path w="335914" h="892810">
                <a:moveTo>
                  <a:pt x="271678" y="656509"/>
                </a:moveTo>
                <a:lnTo>
                  <a:pt x="277561" y="656509"/>
                </a:lnTo>
                <a:lnTo>
                  <a:pt x="272429" y="655590"/>
                </a:lnTo>
                <a:lnTo>
                  <a:pt x="271678" y="656509"/>
                </a:lnTo>
                <a:close/>
              </a:path>
              <a:path w="335914" h="892810">
                <a:moveTo>
                  <a:pt x="179317" y="665364"/>
                </a:moveTo>
                <a:lnTo>
                  <a:pt x="193576" y="665364"/>
                </a:lnTo>
                <a:lnTo>
                  <a:pt x="192255" y="662940"/>
                </a:lnTo>
                <a:lnTo>
                  <a:pt x="193984" y="662940"/>
                </a:lnTo>
                <a:lnTo>
                  <a:pt x="194071" y="661670"/>
                </a:lnTo>
                <a:lnTo>
                  <a:pt x="194157" y="660400"/>
                </a:lnTo>
                <a:lnTo>
                  <a:pt x="193638" y="657860"/>
                </a:lnTo>
                <a:lnTo>
                  <a:pt x="184302" y="657860"/>
                </a:lnTo>
                <a:lnTo>
                  <a:pt x="184475" y="659130"/>
                </a:lnTo>
                <a:lnTo>
                  <a:pt x="177708" y="659130"/>
                </a:lnTo>
                <a:lnTo>
                  <a:pt x="179317" y="665364"/>
                </a:lnTo>
                <a:close/>
              </a:path>
              <a:path w="335914" h="892810">
                <a:moveTo>
                  <a:pt x="177708" y="659130"/>
                </a:moveTo>
                <a:lnTo>
                  <a:pt x="184475" y="659130"/>
                </a:lnTo>
                <a:lnTo>
                  <a:pt x="184302" y="657860"/>
                </a:lnTo>
                <a:lnTo>
                  <a:pt x="177380" y="657860"/>
                </a:lnTo>
                <a:lnTo>
                  <a:pt x="177708" y="659130"/>
                </a:lnTo>
                <a:close/>
              </a:path>
              <a:path w="335914" h="892810">
                <a:moveTo>
                  <a:pt x="206836" y="659553"/>
                </a:moveTo>
                <a:lnTo>
                  <a:pt x="206778" y="659130"/>
                </a:lnTo>
                <a:lnTo>
                  <a:pt x="206432" y="659130"/>
                </a:lnTo>
                <a:lnTo>
                  <a:pt x="206836" y="659553"/>
                </a:lnTo>
                <a:close/>
              </a:path>
              <a:path w="335914" h="892810">
                <a:moveTo>
                  <a:pt x="263314" y="661670"/>
                </a:moveTo>
                <a:lnTo>
                  <a:pt x="265389" y="660400"/>
                </a:lnTo>
                <a:lnTo>
                  <a:pt x="262579" y="660400"/>
                </a:lnTo>
                <a:lnTo>
                  <a:pt x="263314" y="661670"/>
                </a:lnTo>
                <a:close/>
              </a:path>
              <a:path w="335914" h="892810">
                <a:moveTo>
                  <a:pt x="209234" y="665742"/>
                </a:moveTo>
                <a:lnTo>
                  <a:pt x="209311" y="664651"/>
                </a:lnTo>
                <a:lnTo>
                  <a:pt x="209372" y="664210"/>
                </a:lnTo>
                <a:lnTo>
                  <a:pt x="253805" y="664210"/>
                </a:lnTo>
                <a:lnTo>
                  <a:pt x="252767" y="662940"/>
                </a:lnTo>
                <a:lnTo>
                  <a:pt x="206605" y="662940"/>
                </a:lnTo>
                <a:lnTo>
                  <a:pt x="206605" y="664210"/>
                </a:lnTo>
                <a:lnTo>
                  <a:pt x="207863" y="665364"/>
                </a:lnTo>
                <a:lnTo>
                  <a:pt x="207690" y="665364"/>
                </a:lnTo>
                <a:lnTo>
                  <a:pt x="209234" y="665742"/>
                </a:lnTo>
                <a:close/>
              </a:path>
              <a:path w="335914" h="892810">
                <a:moveTo>
                  <a:pt x="218535" y="668020"/>
                </a:moveTo>
                <a:lnTo>
                  <a:pt x="257954" y="668020"/>
                </a:lnTo>
                <a:lnTo>
                  <a:pt x="256225" y="666750"/>
                </a:lnTo>
                <a:lnTo>
                  <a:pt x="256279" y="665961"/>
                </a:lnTo>
                <a:lnTo>
                  <a:pt x="256398" y="664210"/>
                </a:lnTo>
                <a:lnTo>
                  <a:pt x="209372" y="664210"/>
                </a:lnTo>
                <a:lnTo>
                  <a:pt x="210000" y="665364"/>
                </a:lnTo>
                <a:lnTo>
                  <a:pt x="219808" y="665364"/>
                </a:lnTo>
                <a:lnTo>
                  <a:pt x="219053" y="666750"/>
                </a:lnTo>
                <a:lnTo>
                  <a:pt x="218535" y="668020"/>
                </a:lnTo>
                <a:close/>
              </a:path>
              <a:path w="335914" h="892810">
                <a:moveTo>
                  <a:pt x="180003" y="668020"/>
                </a:moveTo>
                <a:lnTo>
                  <a:pt x="197096" y="668020"/>
                </a:lnTo>
                <a:lnTo>
                  <a:pt x="196232" y="666750"/>
                </a:lnTo>
                <a:lnTo>
                  <a:pt x="196178" y="665961"/>
                </a:lnTo>
                <a:lnTo>
                  <a:pt x="196059" y="664210"/>
                </a:lnTo>
                <a:lnTo>
                  <a:pt x="194849" y="664210"/>
                </a:lnTo>
                <a:lnTo>
                  <a:pt x="193748" y="665364"/>
                </a:lnTo>
                <a:lnTo>
                  <a:pt x="179317" y="665364"/>
                </a:lnTo>
                <a:lnTo>
                  <a:pt x="180003" y="668020"/>
                </a:lnTo>
                <a:close/>
              </a:path>
              <a:path w="335914" h="892810">
                <a:moveTo>
                  <a:pt x="261113" y="665364"/>
                </a:moveTo>
                <a:lnTo>
                  <a:pt x="261560" y="665364"/>
                </a:lnTo>
                <a:lnTo>
                  <a:pt x="261404" y="664651"/>
                </a:lnTo>
                <a:lnTo>
                  <a:pt x="261113" y="665364"/>
                </a:lnTo>
                <a:close/>
              </a:path>
              <a:path w="335914" h="892810">
                <a:moveTo>
                  <a:pt x="248618" y="673100"/>
                </a:moveTo>
                <a:lnTo>
                  <a:pt x="256052" y="673100"/>
                </a:lnTo>
                <a:lnTo>
                  <a:pt x="254669" y="668020"/>
                </a:lnTo>
                <a:lnTo>
                  <a:pt x="218535" y="668020"/>
                </a:lnTo>
                <a:lnTo>
                  <a:pt x="219439" y="665364"/>
                </a:lnTo>
                <a:lnTo>
                  <a:pt x="210047" y="665364"/>
                </a:lnTo>
                <a:lnTo>
                  <a:pt x="210129" y="665961"/>
                </a:lnTo>
                <a:lnTo>
                  <a:pt x="213348" y="666750"/>
                </a:lnTo>
                <a:lnTo>
                  <a:pt x="211293" y="668832"/>
                </a:lnTo>
                <a:lnTo>
                  <a:pt x="211792" y="669290"/>
                </a:lnTo>
                <a:lnTo>
                  <a:pt x="246716" y="669290"/>
                </a:lnTo>
                <a:lnTo>
                  <a:pt x="248618" y="673100"/>
                </a:lnTo>
                <a:close/>
              </a:path>
              <a:path w="335914" h="892810">
                <a:moveTo>
                  <a:pt x="209372" y="666750"/>
                </a:moveTo>
                <a:lnTo>
                  <a:pt x="209264" y="665961"/>
                </a:lnTo>
                <a:lnTo>
                  <a:pt x="209234" y="665742"/>
                </a:lnTo>
                <a:lnTo>
                  <a:pt x="207690" y="665364"/>
                </a:lnTo>
                <a:lnTo>
                  <a:pt x="208051" y="665364"/>
                </a:lnTo>
                <a:lnTo>
                  <a:pt x="209372" y="666750"/>
                </a:lnTo>
                <a:close/>
              </a:path>
              <a:path w="335914" h="892810">
                <a:moveTo>
                  <a:pt x="207297" y="666750"/>
                </a:moveTo>
                <a:lnTo>
                  <a:pt x="209372" y="666750"/>
                </a:lnTo>
                <a:lnTo>
                  <a:pt x="208051" y="665364"/>
                </a:lnTo>
                <a:lnTo>
                  <a:pt x="205976" y="665364"/>
                </a:lnTo>
                <a:lnTo>
                  <a:pt x="207297" y="666750"/>
                </a:lnTo>
                <a:close/>
              </a:path>
              <a:path w="335914" h="892810">
                <a:moveTo>
                  <a:pt x="181970" y="675640"/>
                </a:moveTo>
                <a:lnTo>
                  <a:pt x="209199" y="675640"/>
                </a:lnTo>
                <a:lnTo>
                  <a:pt x="208334" y="671830"/>
                </a:lnTo>
                <a:lnTo>
                  <a:pt x="211293" y="668832"/>
                </a:lnTo>
                <a:lnTo>
                  <a:pt x="210409" y="668020"/>
                </a:lnTo>
                <a:lnTo>
                  <a:pt x="210236" y="666750"/>
                </a:lnTo>
                <a:lnTo>
                  <a:pt x="210129" y="665961"/>
                </a:lnTo>
                <a:lnTo>
                  <a:pt x="209234" y="665742"/>
                </a:lnTo>
                <a:lnTo>
                  <a:pt x="209264" y="665961"/>
                </a:lnTo>
                <a:lnTo>
                  <a:pt x="209372" y="666750"/>
                </a:lnTo>
                <a:lnTo>
                  <a:pt x="207297" y="666750"/>
                </a:lnTo>
                <a:lnTo>
                  <a:pt x="206778" y="668020"/>
                </a:lnTo>
                <a:lnTo>
                  <a:pt x="180003" y="668020"/>
                </a:lnTo>
                <a:lnTo>
                  <a:pt x="180658" y="670560"/>
                </a:lnTo>
                <a:lnTo>
                  <a:pt x="200381" y="670560"/>
                </a:lnTo>
                <a:lnTo>
                  <a:pt x="201246" y="671830"/>
                </a:lnTo>
                <a:lnTo>
                  <a:pt x="202283" y="671830"/>
                </a:lnTo>
                <a:lnTo>
                  <a:pt x="202283" y="673100"/>
                </a:lnTo>
                <a:lnTo>
                  <a:pt x="181314" y="673100"/>
                </a:lnTo>
                <a:lnTo>
                  <a:pt x="181909" y="675403"/>
                </a:lnTo>
                <a:lnTo>
                  <a:pt x="181970" y="675640"/>
                </a:lnTo>
                <a:close/>
              </a:path>
              <a:path w="335914" h="892810">
                <a:moveTo>
                  <a:pt x="211293" y="668832"/>
                </a:moveTo>
                <a:lnTo>
                  <a:pt x="213348" y="666750"/>
                </a:lnTo>
                <a:lnTo>
                  <a:pt x="210129" y="665961"/>
                </a:lnTo>
                <a:lnTo>
                  <a:pt x="210409" y="668020"/>
                </a:lnTo>
                <a:lnTo>
                  <a:pt x="211293" y="668832"/>
                </a:lnTo>
                <a:close/>
              </a:path>
              <a:path w="335914" h="892810">
                <a:moveTo>
                  <a:pt x="281640" y="681990"/>
                </a:moveTo>
                <a:lnTo>
                  <a:pt x="279950" y="671830"/>
                </a:lnTo>
                <a:lnTo>
                  <a:pt x="279824" y="671074"/>
                </a:lnTo>
                <a:lnTo>
                  <a:pt x="279738" y="670560"/>
                </a:lnTo>
                <a:lnTo>
                  <a:pt x="275935" y="668020"/>
                </a:lnTo>
                <a:lnTo>
                  <a:pt x="270057" y="668020"/>
                </a:lnTo>
                <a:lnTo>
                  <a:pt x="270057" y="674370"/>
                </a:lnTo>
                <a:lnTo>
                  <a:pt x="259208" y="674370"/>
                </a:lnTo>
                <a:lnTo>
                  <a:pt x="257263" y="675640"/>
                </a:lnTo>
                <a:lnTo>
                  <a:pt x="259337" y="678180"/>
                </a:lnTo>
                <a:lnTo>
                  <a:pt x="257608" y="679450"/>
                </a:lnTo>
                <a:lnTo>
                  <a:pt x="274552" y="679450"/>
                </a:lnTo>
                <a:lnTo>
                  <a:pt x="281640" y="681990"/>
                </a:lnTo>
                <a:close/>
              </a:path>
              <a:path w="335914" h="892810">
                <a:moveTo>
                  <a:pt x="261737" y="672718"/>
                </a:moveTo>
                <a:lnTo>
                  <a:pt x="265043" y="670560"/>
                </a:lnTo>
                <a:lnTo>
                  <a:pt x="265907" y="670560"/>
                </a:lnTo>
                <a:lnTo>
                  <a:pt x="270057" y="668020"/>
                </a:lnTo>
                <a:lnTo>
                  <a:pt x="260029" y="668020"/>
                </a:lnTo>
                <a:lnTo>
                  <a:pt x="258991" y="670560"/>
                </a:lnTo>
                <a:lnTo>
                  <a:pt x="265043" y="670560"/>
                </a:lnTo>
                <a:lnTo>
                  <a:pt x="265346" y="671074"/>
                </a:lnTo>
                <a:lnTo>
                  <a:pt x="258781" y="671074"/>
                </a:lnTo>
                <a:lnTo>
                  <a:pt x="258473" y="671830"/>
                </a:lnTo>
                <a:lnTo>
                  <a:pt x="261737" y="672718"/>
                </a:lnTo>
                <a:close/>
              </a:path>
              <a:path w="335914" h="892810">
                <a:moveTo>
                  <a:pt x="246370" y="670560"/>
                </a:moveTo>
                <a:lnTo>
                  <a:pt x="246543" y="670560"/>
                </a:lnTo>
                <a:lnTo>
                  <a:pt x="246543" y="669290"/>
                </a:lnTo>
                <a:lnTo>
                  <a:pt x="246370" y="670560"/>
                </a:lnTo>
                <a:close/>
              </a:path>
              <a:path w="335914" h="892810">
                <a:moveTo>
                  <a:pt x="220955" y="679450"/>
                </a:moveTo>
                <a:lnTo>
                  <a:pt x="229600" y="679450"/>
                </a:lnTo>
                <a:lnTo>
                  <a:pt x="225969" y="676910"/>
                </a:lnTo>
                <a:lnTo>
                  <a:pt x="225969" y="674370"/>
                </a:lnTo>
                <a:lnTo>
                  <a:pt x="226488" y="673100"/>
                </a:lnTo>
                <a:lnTo>
                  <a:pt x="227525" y="671830"/>
                </a:lnTo>
                <a:lnTo>
                  <a:pt x="227525" y="670560"/>
                </a:lnTo>
                <a:lnTo>
                  <a:pt x="245679" y="670560"/>
                </a:lnTo>
                <a:lnTo>
                  <a:pt x="246025" y="669290"/>
                </a:lnTo>
                <a:lnTo>
                  <a:pt x="212657" y="669290"/>
                </a:lnTo>
                <a:lnTo>
                  <a:pt x="213002" y="670560"/>
                </a:lnTo>
                <a:lnTo>
                  <a:pt x="212484" y="671830"/>
                </a:lnTo>
                <a:lnTo>
                  <a:pt x="210409" y="673100"/>
                </a:lnTo>
                <a:lnTo>
                  <a:pt x="209938" y="675403"/>
                </a:lnTo>
                <a:lnTo>
                  <a:pt x="209890" y="675640"/>
                </a:lnTo>
                <a:lnTo>
                  <a:pt x="181970" y="675640"/>
                </a:lnTo>
                <a:lnTo>
                  <a:pt x="182298" y="676910"/>
                </a:lnTo>
                <a:lnTo>
                  <a:pt x="219054" y="676910"/>
                </a:lnTo>
                <a:lnTo>
                  <a:pt x="220955" y="679450"/>
                </a:lnTo>
                <a:close/>
              </a:path>
              <a:path w="335914" h="892810">
                <a:moveTo>
                  <a:pt x="263141" y="673100"/>
                </a:moveTo>
                <a:lnTo>
                  <a:pt x="265346" y="671074"/>
                </a:lnTo>
                <a:lnTo>
                  <a:pt x="265043" y="670560"/>
                </a:lnTo>
                <a:lnTo>
                  <a:pt x="261737" y="672718"/>
                </a:lnTo>
                <a:lnTo>
                  <a:pt x="263141" y="673100"/>
                </a:lnTo>
                <a:close/>
              </a:path>
              <a:path w="335914" h="892810">
                <a:moveTo>
                  <a:pt x="230810" y="676910"/>
                </a:moveTo>
                <a:lnTo>
                  <a:pt x="246543" y="676910"/>
                </a:lnTo>
                <a:lnTo>
                  <a:pt x="247500" y="675403"/>
                </a:lnTo>
                <a:lnTo>
                  <a:pt x="246716" y="673100"/>
                </a:lnTo>
                <a:lnTo>
                  <a:pt x="246197" y="671830"/>
                </a:lnTo>
                <a:lnTo>
                  <a:pt x="246197" y="670560"/>
                </a:lnTo>
                <a:lnTo>
                  <a:pt x="228735" y="670560"/>
                </a:lnTo>
                <a:lnTo>
                  <a:pt x="229427" y="671830"/>
                </a:lnTo>
                <a:lnTo>
                  <a:pt x="227698" y="671830"/>
                </a:lnTo>
                <a:lnTo>
                  <a:pt x="227819" y="672718"/>
                </a:lnTo>
                <a:lnTo>
                  <a:pt x="227871" y="673100"/>
                </a:lnTo>
                <a:lnTo>
                  <a:pt x="228735" y="674370"/>
                </a:lnTo>
                <a:lnTo>
                  <a:pt x="230810" y="676910"/>
                </a:lnTo>
                <a:close/>
              </a:path>
              <a:path w="335914" h="892810">
                <a:moveTo>
                  <a:pt x="227698" y="671830"/>
                </a:moveTo>
                <a:lnTo>
                  <a:pt x="228217" y="671830"/>
                </a:lnTo>
                <a:lnTo>
                  <a:pt x="228735" y="670560"/>
                </a:lnTo>
                <a:lnTo>
                  <a:pt x="227525" y="670560"/>
                </a:lnTo>
                <a:lnTo>
                  <a:pt x="228296" y="671074"/>
                </a:lnTo>
                <a:lnTo>
                  <a:pt x="227595" y="671074"/>
                </a:lnTo>
                <a:lnTo>
                  <a:pt x="227698" y="671830"/>
                </a:lnTo>
                <a:close/>
              </a:path>
              <a:path w="335914" h="892810">
                <a:moveTo>
                  <a:pt x="228217" y="671830"/>
                </a:moveTo>
                <a:lnTo>
                  <a:pt x="229427" y="671830"/>
                </a:lnTo>
                <a:lnTo>
                  <a:pt x="227525" y="670560"/>
                </a:lnTo>
                <a:lnTo>
                  <a:pt x="227595" y="671074"/>
                </a:lnTo>
                <a:lnTo>
                  <a:pt x="228525" y="671074"/>
                </a:lnTo>
                <a:lnTo>
                  <a:pt x="228217" y="671830"/>
                </a:lnTo>
                <a:close/>
              </a:path>
              <a:path w="335914" h="892810">
                <a:moveTo>
                  <a:pt x="181314" y="673100"/>
                </a:moveTo>
                <a:lnTo>
                  <a:pt x="201591" y="673100"/>
                </a:lnTo>
                <a:lnTo>
                  <a:pt x="200208" y="671830"/>
                </a:lnTo>
                <a:lnTo>
                  <a:pt x="200311" y="671074"/>
                </a:lnTo>
                <a:lnTo>
                  <a:pt x="200381" y="670560"/>
                </a:lnTo>
                <a:lnTo>
                  <a:pt x="180658" y="670560"/>
                </a:lnTo>
                <a:lnTo>
                  <a:pt x="181216" y="672718"/>
                </a:lnTo>
                <a:lnTo>
                  <a:pt x="181314" y="673100"/>
                </a:lnTo>
                <a:close/>
              </a:path>
              <a:path w="335914" h="892810">
                <a:moveTo>
                  <a:pt x="259208" y="674370"/>
                </a:moveTo>
                <a:lnTo>
                  <a:pt x="267290" y="674370"/>
                </a:lnTo>
                <a:lnTo>
                  <a:pt x="265346" y="671074"/>
                </a:lnTo>
                <a:lnTo>
                  <a:pt x="263141" y="673100"/>
                </a:lnTo>
                <a:lnTo>
                  <a:pt x="261153" y="673100"/>
                </a:lnTo>
                <a:lnTo>
                  <a:pt x="259208" y="674370"/>
                </a:lnTo>
                <a:close/>
              </a:path>
              <a:path w="335914" h="892810">
                <a:moveTo>
                  <a:pt x="261153" y="673100"/>
                </a:moveTo>
                <a:lnTo>
                  <a:pt x="263141" y="673100"/>
                </a:lnTo>
                <a:lnTo>
                  <a:pt x="261737" y="672718"/>
                </a:lnTo>
                <a:lnTo>
                  <a:pt x="261153" y="673100"/>
                </a:lnTo>
                <a:close/>
              </a:path>
              <a:path w="335914" h="892810">
                <a:moveTo>
                  <a:pt x="267290" y="674370"/>
                </a:moveTo>
                <a:lnTo>
                  <a:pt x="270057" y="674370"/>
                </a:lnTo>
                <a:lnTo>
                  <a:pt x="268674" y="673100"/>
                </a:lnTo>
                <a:lnTo>
                  <a:pt x="268155" y="673100"/>
                </a:lnTo>
                <a:lnTo>
                  <a:pt x="267290" y="674370"/>
                </a:lnTo>
                <a:close/>
              </a:path>
              <a:path w="335914" h="892810">
                <a:moveTo>
                  <a:pt x="221301" y="680720"/>
                </a:moveTo>
                <a:lnTo>
                  <a:pt x="256225" y="680720"/>
                </a:lnTo>
                <a:lnTo>
                  <a:pt x="255015" y="678180"/>
                </a:lnTo>
                <a:lnTo>
                  <a:pt x="253286" y="674370"/>
                </a:lnTo>
                <a:lnTo>
                  <a:pt x="248964" y="673100"/>
                </a:lnTo>
                <a:lnTo>
                  <a:pt x="247500" y="675403"/>
                </a:lnTo>
                <a:lnTo>
                  <a:pt x="247581" y="675640"/>
                </a:lnTo>
                <a:lnTo>
                  <a:pt x="246543" y="676910"/>
                </a:lnTo>
                <a:lnTo>
                  <a:pt x="230810" y="676910"/>
                </a:lnTo>
                <a:lnTo>
                  <a:pt x="229600" y="679450"/>
                </a:lnTo>
                <a:lnTo>
                  <a:pt x="220610" y="679450"/>
                </a:lnTo>
                <a:lnTo>
                  <a:pt x="221301" y="680720"/>
                </a:lnTo>
                <a:close/>
              </a:path>
              <a:path w="335914" h="892810">
                <a:moveTo>
                  <a:pt x="246543" y="676910"/>
                </a:moveTo>
                <a:lnTo>
                  <a:pt x="247581" y="675640"/>
                </a:lnTo>
                <a:lnTo>
                  <a:pt x="247500" y="675403"/>
                </a:lnTo>
                <a:lnTo>
                  <a:pt x="246543" y="676910"/>
                </a:lnTo>
                <a:close/>
              </a:path>
              <a:path w="335914" h="892810">
                <a:moveTo>
                  <a:pt x="217152" y="689186"/>
                </a:moveTo>
                <a:lnTo>
                  <a:pt x="217152" y="686434"/>
                </a:lnTo>
                <a:lnTo>
                  <a:pt x="215769" y="683260"/>
                </a:lnTo>
                <a:lnTo>
                  <a:pt x="216114" y="683260"/>
                </a:lnTo>
                <a:lnTo>
                  <a:pt x="216287" y="681990"/>
                </a:lnTo>
                <a:lnTo>
                  <a:pt x="216287" y="680720"/>
                </a:lnTo>
                <a:lnTo>
                  <a:pt x="218189" y="679450"/>
                </a:lnTo>
                <a:lnTo>
                  <a:pt x="219054" y="676910"/>
                </a:lnTo>
                <a:lnTo>
                  <a:pt x="182298" y="676910"/>
                </a:lnTo>
                <a:lnTo>
                  <a:pt x="184177" y="684191"/>
                </a:lnTo>
                <a:lnTo>
                  <a:pt x="184265" y="684530"/>
                </a:lnTo>
                <a:lnTo>
                  <a:pt x="200381" y="684530"/>
                </a:lnTo>
                <a:lnTo>
                  <a:pt x="201591" y="685800"/>
                </a:lnTo>
                <a:lnTo>
                  <a:pt x="202283" y="686816"/>
                </a:lnTo>
                <a:lnTo>
                  <a:pt x="202400" y="686987"/>
                </a:lnTo>
                <a:lnTo>
                  <a:pt x="209967" y="686987"/>
                </a:lnTo>
                <a:lnTo>
                  <a:pt x="217152" y="689186"/>
                </a:lnTo>
                <a:close/>
              </a:path>
              <a:path w="335914" h="892810">
                <a:moveTo>
                  <a:pt x="272369" y="684382"/>
                </a:moveTo>
                <a:lnTo>
                  <a:pt x="274552" y="679450"/>
                </a:lnTo>
                <a:lnTo>
                  <a:pt x="266771" y="679450"/>
                </a:lnTo>
                <a:lnTo>
                  <a:pt x="270056" y="681990"/>
                </a:lnTo>
                <a:lnTo>
                  <a:pt x="272004" y="684191"/>
                </a:lnTo>
                <a:lnTo>
                  <a:pt x="272369" y="684382"/>
                </a:lnTo>
                <a:close/>
              </a:path>
              <a:path w="335914" h="892810">
                <a:moveTo>
                  <a:pt x="267897" y="686987"/>
                </a:moveTo>
                <a:lnTo>
                  <a:pt x="267857" y="686816"/>
                </a:lnTo>
                <a:lnTo>
                  <a:pt x="264870" y="680720"/>
                </a:lnTo>
                <a:lnTo>
                  <a:pt x="265734" y="680720"/>
                </a:lnTo>
                <a:lnTo>
                  <a:pt x="266080" y="679450"/>
                </a:lnTo>
                <a:lnTo>
                  <a:pt x="260202" y="679450"/>
                </a:lnTo>
                <a:lnTo>
                  <a:pt x="267897" y="686987"/>
                </a:lnTo>
                <a:close/>
              </a:path>
              <a:path w="335914" h="892810">
                <a:moveTo>
                  <a:pt x="247567" y="688273"/>
                </a:moveTo>
                <a:lnTo>
                  <a:pt x="265434" y="688273"/>
                </a:lnTo>
                <a:lnTo>
                  <a:pt x="263068" y="686987"/>
                </a:lnTo>
                <a:lnTo>
                  <a:pt x="260893" y="684530"/>
                </a:lnTo>
                <a:lnTo>
                  <a:pt x="257954" y="684530"/>
                </a:lnTo>
                <a:lnTo>
                  <a:pt x="257262" y="681990"/>
                </a:lnTo>
                <a:lnTo>
                  <a:pt x="260202" y="679450"/>
                </a:lnTo>
                <a:lnTo>
                  <a:pt x="257608" y="679450"/>
                </a:lnTo>
                <a:lnTo>
                  <a:pt x="256225" y="680720"/>
                </a:lnTo>
                <a:lnTo>
                  <a:pt x="221301" y="680720"/>
                </a:lnTo>
                <a:lnTo>
                  <a:pt x="217152" y="683260"/>
                </a:lnTo>
                <a:lnTo>
                  <a:pt x="244469" y="683260"/>
                </a:lnTo>
                <a:lnTo>
                  <a:pt x="247062" y="685800"/>
                </a:lnTo>
                <a:lnTo>
                  <a:pt x="247567" y="688273"/>
                </a:lnTo>
                <a:close/>
              </a:path>
              <a:path w="335914" h="892810">
                <a:moveTo>
                  <a:pt x="269538" y="684530"/>
                </a:moveTo>
                <a:lnTo>
                  <a:pt x="272304" y="684530"/>
                </a:lnTo>
                <a:lnTo>
                  <a:pt x="272004" y="684191"/>
                </a:lnTo>
                <a:lnTo>
                  <a:pt x="270229" y="683260"/>
                </a:lnTo>
                <a:lnTo>
                  <a:pt x="269722" y="684191"/>
                </a:lnTo>
                <a:lnTo>
                  <a:pt x="269618" y="684382"/>
                </a:lnTo>
                <a:lnTo>
                  <a:pt x="269538" y="684530"/>
                </a:lnTo>
                <a:close/>
              </a:path>
              <a:path w="335914" h="892810">
                <a:moveTo>
                  <a:pt x="224171" y="693420"/>
                </a:moveTo>
                <a:lnTo>
                  <a:pt x="237553" y="693420"/>
                </a:lnTo>
                <a:lnTo>
                  <a:pt x="239643" y="690187"/>
                </a:lnTo>
                <a:lnTo>
                  <a:pt x="239800" y="689610"/>
                </a:lnTo>
                <a:lnTo>
                  <a:pt x="240710" y="688273"/>
                </a:lnTo>
                <a:lnTo>
                  <a:pt x="238260" y="686987"/>
                </a:lnTo>
                <a:lnTo>
                  <a:pt x="238485" y="686987"/>
                </a:lnTo>
                <a:lnTo>
                  <a:pt x="239455" y="685800"/>
                </a:lnTo>
                <a:lnTo>
                  <a:pt x="240665" y="684530"/>
                </a:lnTo>
                <a:lnTo>
                  <a:pt x="242221" y="684530"/>
                </a:lnTo>
                <a:lnTo>
                  <a:pt x="244469" y="683260"/>
                </a:lnTo>
                <a:lnTo>
                  <a:pt x="217152" y="683260"/>
                </a:lnTo>
                <a:lnTo>
                  <a:pt x="217152" y="686434"/>
                </a:lnTo>
                <a:lnTo>
                  <a:pt x="217953" y="688273"/>
                </a:lnTo>
                <a:lnTo>
                  <a:pt x="223904" y="688273"/>
                </a:lnTo>
                <a:lnTo>
                  <a:pt x="227179" y="689610"/>
                </a:lnTo>
                <a:lnTo>
                  <a:pt x="224171" y="693420"/>
                </a:lnTo>
                <a:close/>
              </a:path>
              <a:path w="335914" h="892810">
                <a:moveTo>
                  <a:pt x="272304" y="684530"/>
                </a:moveTo>
                <a:lnTo>
                  <a:pt x="272369" y="684382"/>
                </a:lnTo>
                <a:lnTo>
                  <a:pt x="272004" y="684191"/>
                </a:lnTo>
                <a:lnTo>
                  <a:pt x="272304" y="684530"/>
                </a:lnTo>
                <a:close/>
              </a:path>
              <a:path w="335914" h="892810">
                <a:moveTo>
                  <a:pt x="267499" y="688273"/>
                </a:moveTo>
                <a:lnTo>
                  <a:pt x="272310" y="688273"/>
                </a:lnTo>
                <a:lnTo>
                  <a:pt x="272427" y="686987"/>
                </a:lnTo>
                <a:lnTo>
                  <a:pt x="272534" y="685800"/>
                </a:lnTo>
                <a:lnTo>
                  <a:pt x="272650" y="684530"/>
                </a:lnTo>
                <a:lnTo>
                  <a:pt x="272369" y="684382"/>
                </a:lnTo>
                <a:lnTo>
                  <a:pt x="272304" y="684530"/>
                </a:lnTo>
                <a:lnTo>
                  <a:pt x="269538" y="684530"/>
                </a:lnTo>
                <a:lnTo>
                  <a:pt x="267499" y="688273"/>
                </a:lnTo>
                <a:close/>
              </a:path>
              <a:path w="335914" h="892810">
                <a:moveTo>
                  <a:pt x="186232" y="692150"/>
                </a:moveTo>
                <a:lnTo>
                  <a:pt x="198479" y="692150"/>
                </a:lnTo>
                <a:lnTo>
                  <a:pt x="198739" y="691673"/>
                </a:lnTo>
                <a:lnTo>
                  <a:pt x="198306" y="690880"/>
                </a:lnTo>
                <a:lnTo>
                  <a:pt x="200035" y="689610"/>
                </a:lnTo>
                <a:lnTo>
                  <a:pt x="200549" y="686987"/>
                </a:lnTo>
                <a:lnTo>
                  <a:pt x="200468" y="685800"/>
                </a:lnTo>
                <a:lnTo>
                  <a:pt x="200381" y="684530"/>
                </a:lnTo>
                <a:lnTo>
                  <a:pt x="184265" y="684530"/>
                </a:lnTo>
                <a:lnTo>
                  <a:pt x="186109" y="691673"/>
                </a:lnTo>
                <a:lnTo>
                  <a:pt x="186232" y="692150"/>
                </a:lnTo>
                <a:close/>
              </a:path>
              <a:path w="335914" h="892810">
                <a:moveTo>
                  <a:pt x="239643" y="690187"/>
                </a:moveTo>
                <a:lnTo>
                  <a:pt x="240881" y="688273"/>
                </a:lnTo>
                <a:lnTo>
                  <a:pt x="246989" y="688273"/>
                </a:lnTo>
                <a:lnTo>
                  <a:pt x="245589" y="686987"/>
                </a:lnTo>
                <a:lnTo>
                  <a:pt x="244217" y="686987"/>
                </a:lnTo>
                <a:lnTo>
                  <a:pt x="243085" y="685800"/>
                </a:lnTo>
                <a:lnTo>
                  <a:pt x="241702" y="686816"/>
                </a:lnTo>
                <a:lnTo>
                  <a:pt x="239800" y="689610"/>
                </a:lnTo>
                <a:lnTo>
                  <a:pt x="239643" y="690187"/>
                </a:lnTo>
                <a:close/>
              </a:path>
              <a:path w="335914" h="892810">
                <a:moveTo>
                  <a:pt x="218535" y="689610"/>
                </a:moveTo>
                <a:lnTo>
                  <a:pt x="217152" y="686434"/>
                </a:lnTo>
                <a:lnTo>
                  <a:pt x="217152" y="689186"/>
                </a:lnTo>
                <a:lnTo>
                  <a:pt x="218535" y="689610"/>
                </a:lnTo>
                <a:close/>
              </a:path>
              <a:path w="335914" h="892810">
                <a:moveTo>
                  <a:pt x="202110" y="692150"/>
                </a:moveTo>
                <a:lnTo>
                  <a:pt x="213348" y="692150"/>
                </a:lnTo>
                <a:lnTo>
                  <a:pt x="210186" y="686987"/>
                </a:lnTo>
                <a:lnTo>
                  <a:pt x="202467" y="686987"/>
                </a:lnTo>
                <a:lnTo>
                  <a:pt x="202292" y="688273"/>
                </a:lnTo>
                <a:lnTo>
                  <a:pt x="202168" y="689186"/>
                </a:lnTo>
                <a:lnTo>
                  <a:pt x="202110" y="692150"/>
                </a:lnTo>
                <a:close/>
              </a:path>
              <a:path w="335914" h="892810">
                <a:moveTo>
                  <a:pt x="273860" y="699770"/>
                </a:moveTo>
                <a:lnTo>
                  <a:pt x="275935" y="695960"/>
                </a:lnTo>
                <a:lnTo>
                  <a:pt x="275070" y="693420"/>
                </a:lnTo>
                <a:lnTo>
                  <a:pt x="275531" y="690880"/>
                </a:lnTo>
                <a:lnTo>
                  <a:pt x="275657" y="690187"/>
                </a:lnTo>
                <a:lnTo>
                  <a:pt x="275762" y="689610"/>
                </a:lnTo>
                <a:lnTo>
                  <a:pt x="272122" y="688273"/>
                </a:lnTo>
                <a:lnTo>
                  <a:pt x="240881" y="688273"/>
                </a:lnTo>
                <a:lnTo>
                  <a:pt x="239643" y="690187"/>
                </a:lnTo>
                <a:lnTo>
                  <a:pt x="239455" y="690880"/>
                </a:lnTo>
                <a:lnTo>
                  <a:pt x="242048" y="692150"/>
                </a:lnTo>
                <a:lnTo>
                  <a:pt x="240319" y="693420"/>
                </a:lnTo>
                <a:lnTo>
                  <a:pt x="224171" y="693420"/>
                </a:lnTo>
                <a:lnTo>
                  <a:pt x="222166" y="695960"/>
                </a:lnTo>
                <a:lnTo>
                  <a:pt x="264351" y="695960"/>
                </a:lnTo>
                <a:lnTo>
                  <a:pt x="264351" y="697230"/>
                </a:lnTo>
                <a:lnTo>
                  <a:pt x="268327" y="697230"/>
                </a:lnTo>
                <a:lnTo>
                  <a:pt x="267982" y="698500"/>
                </a:lnTo>
                <a:lnTo>
                  <a:pt x="271440" y="698500"/>
                </a:lnTo>
                <a:lnTo>
                  <a:pt x="273860" y="699770"/>
                </a:lnTo>
                <a:close/>
              </a:path>
              <a:path w="335914" h="892810">
                <a:moveTo>
                  <a:pt x="218535" y="689610"/>
                </a:moveTo>
                <a:lnTo>
                  <a:pt x="223376" y="689610"/>
                </a:lnTo>
                <a:lnTo>
                  <a:pt x="223740" y="688273"/>
                </a:lnTo>
                <a:lnTo>
                  <a:pt x="217953" y="688273"/>
                </a:lnTo>
                <a:lnTo>
                  <a:pt x="218535" y="689610"/>
                </a:lnTo>
                <a:close/>
              </a:path>
              <a:path w="335914" h="892810">
                <a:moveTo>
                  <a:pt x="204531" y="704850"/>
                </a:moveTo>
                <a:lnTo>
                  <a:pt x="205568" y="704850"/>
                </a:lnTo>
                <a:lnTo>
                  <a:pt x="204012" y="703580"/>
                </a:lnTo>
                <a:lnTo>
                  <a:pt x="203666" y="703580"/>
                </a:lnTo>
                <a:lnTo>
                  <a:pt x="205741" y="702310"/>
                </a:lnTo>
                <a:lnTo>
                  <a:pt x="204703" y="697230"/>
                </a:lnTo>
                <a:lnTo>
                  <a:pt x="264005" y="697230"/>
                </a:lnTo>
                <a:lnTo>
                  <a:pt x="263141" y="695960"/>
                </a:lnTo>
                <a:lnTo>
                  <a:pt x="222166" y="695960"/>
                </a:lnTo>
                <a:lnTo>
                  <a:pt x="222995" y="690880"/>
                </a:lnTo>
                <a:lnTo>
                  <a:pt x="223109" y="690187"/>
                </a:lnTo>
                <a:lnTo>
                  <a:pt x="223203" y="689610"/>
                </a:lnTo>
                <a:lnTo>
                  <a:pt x="218535" y="689610"/>
                </a:lnTo>
                <a:lnTo>
                  <a:pt x="217152" y="689186"/>
                </a:lnTo>
                <a:lnTo>
                  <a:pt x="217152" y="689610"/>
                </a:lnTo>
                <a:lnTo>
                  <a:pt x="213348" y="692150"/>
                </a:lnTo>
                <a:lnTo>
                  <a:pt x="202110" y="692150"/>
                </a:lnTo>
                <a:lnTo>
                  <a:pt x="202975" y="694690"/>
                </a:lnTo>
                <a:lnTo>
                  <a:pt x="198047" y="694690"/>
                </a:lnTo>
                <a:lnTo>
                  <a:pt x="198307" y="695960"/>
                </a:lnTo>
                <a:lnTo>
                  <a:pt x="196693" y="698500"/>
                </a:lnTo>
                <a:lnTo>
                  <a:pt x="199863" y="698500"/>
                </a:lnTo>
                <a:lnTo>
                  <a:pt x="198652" y="702310"/>
                </a:lnTo>
                <a:lnTo>
                  <a:pt x="204531" y="704850"/>
                </a:lnTo>
                <a:close/>
              </a:path>
              <a:path w="335914" h="892810">
                <a:moveTo>
                  <a:pt x="198047" y="694690"/>
                </a:moveTo>
                <a:lnTo>
                  <a:pt x="202975" y="694690"/>
                </a:lnTo>
                <a:lnTo>
                  <a:pt x="202283" y="693420"/>
                </a:lnTo>
                <a:lnTo>
                  <a:pt x="199171" y="690880"/>
                </a:lnTo>
                <a:lnTo>
                  <a:pt x="198739" y="691673"/>
                </a:lnTo>
                <a:lnTo>
                  <a:pt x="198998" y="692150"/>
                </a:lnTo>
                <a:lnTo>
                  <a:pt x="186232" y="692150"/>
                </a:lnTo>
                <a:lnTo>
                  <a:pt x="186560" y="693420"/>
                </a:lnTo>
                <a:lnTo>
                  <a:pt x="197788" y="693420"/>
                </a:lnTo>
                <a:lnTo>
                  <a:pt x="198047" y="694690"/>
                </a:lnTo>
                <a:close/>
              </a:path>
              <a:path w="335914" h="892810">
                <a:moveTo>
                  <a:pt x="198479" y="692150"/>
                </a:moveTo>
                <a:lnTo>
                  <a:pt x="198998" y="692150"/>
                </a:lnTo>
                <a:lnTo>
                  <a:pt x="198739" y="691673"/>
                </a:lnTo>
                <a:lnTo>
                  <a:pt x="198479" y="692150"/>
                </a:lnTo>
                <a:close/>
              </a:path>
              <a:path w="335914" h="892810">
                <a:moveTo>
                  <a:pt x="188982" y="702310"/>
                </a:moveTo>
                <a:lnTo>
                  <a:pt x="194503" y="702310"/>
                </a:lnTo>
                <a:lnTo>
                  <a:pt x="195886" y="699770"/>
                </a:lnTo>
                <a:lnTo>
                  <a:pt x="193984" y="693420"/>
                </a:lnTo>
                <a:lnTo>
                  <a:pt x="186560" y="693420"/>
                </a:lnTo>
                <a:lnTo>
                  <a:pt x="187544" y="697230"/>
                </a:lnTo>
                <a:lnTo>
                  <a:pt x="188982" y="702310"/>
                </a:lnTo>
                <a:close/>
              </a:path>
              <a:path w="335914" h="892810">
                <a:moveTo>
                  <a:pt x="288248" y="711089"/>
                </a:moveTo>
                <a:lnTo>
                  <a:pt x="293657" y="711089"/>
                </a:lnTo>
                <a:lnTo>
                  <a:pt x="291846" y="709930"/>
                </a:lnTo>
                <a:lnTo>
                  <a:pt x="296509" y="704850"/>
                </a:lnTo>
                <a:lnTo>
                  <a:pt x="300485" y="704850"/>
                </a:lnTo>
                <a:lnTo>
                  <a:pt x="297027" y="695960"/>
                </a:lnTo>
                <a:lnTo>
                  <a:pt x="294607" y="698500"/>
                </a:lnTo>
                <a:lnTo>
                  <a:pt x="290809" y="698500"/>
                </a:lnTo>
                <a:lnTo>
                  <a:pt x="287043" y="700955"/>
                </a:lnTo>
                <a:lnTo>
                  <a:pt x="286220" y="702310"/>
                </a:lnTo>
                <a:lnTo>
                  <a:pt x="284833" y="704850"/>
                </a:lnTo>
                <a:lnTo>
                  <a:pt x="285657" y="706120"/>
                </a:lnTo>
                <a:lnTo>
                  <a:pt x="289939" y="706120"/>
                </a:lnTo>
                <a:lnTo>
                  <a:pt x="288248" y="711089"/>
                </a:lnTo>
                <a:close/>
              </a:path>
              <a:path w="335914" h="892810">
                <a:moveTo>
                  <a:pt x="264640" y="700955"/>
                </a:moveTo>
                <a:lnTo>
                  <a:pt x="264799" y="700955"/>
                </a:lnTo>
                <a:lnTo>
                  <a:pt x="266426" y="698500"/>
                </a:lnTo>
                <a:lnTo>
                  <a:pt x="266771" y="697230"/>
                </a:lnTo>
                <a:lnTo>
                  <a:pt x="261636" y="697230"/>
                </a:lnTo>
                <a:lnTo>
                  <a:pt x="263206" y="699770"/>
                </a:lnTo>
                <a:lnTo>
                  <a:pt x="264640" y="700955"/>
                </a:lnTo>
                <a:close/>
              </a:path>
              <a:path w="335914" h="892810">
                <a:moveTo>
                  <a:pt x="255204" y="709623"/>
                </a:moveTo>
                <a:lnTo>
                  <a:pt x="256129" y="709224"/>
                </a:lnTo>
                <a:lnTo>
                  <a:pt x="260893" y="704850"/>
                </a:lnTo>
                <a:lnTo>
                  <a:pt x="258818" y="702310"/>
                </a:lnTo>
                <a:lnTo>
                  <a:pt x="257839" y="700955"/>
                </a:lnTo>
                <a:lnTo>
                  <a:pt x="258645" y="699770"/>
                </a:lnTo>
                <a:lnTo>
                  <a:pt x="259337" y="699770"/>
                </a:lnTo>
                <a:lnTo>
                  <a:pt x="259856" y="698500"/>
                </a:lnTo>
                <a:lnTo>
                  <a:pt x="261636" y="697230"/>
                </a:lnTo>
                <a:lnTo>
                  <a:pt x="243086" y="697230"/>
                </a:lnTo>
                <a:lnTo>
                  <a:pt x="246716" y="698500"/>
                </a:lnTo>
                <a:lnTo>
                  <a:pt x="247062" y="698500"/>
                </a:lnTo>
                <a:lnTo>
                  <a:pt x="246025" y="699770"/>
                </a:lnTo>
                <a:lnTo>
                  <a:pt x="245702" y="700955"/>
                </a:lnTo>
                <a:lnTo>
                  <a:pt x="245160" y="702310"/>
                </a:lnTo>
                <a:lnTo>
                  <a:pt x="244814" y="703580"/>
                </a:lnTo>
                <a:lnTo>
                  <a:pt x="244642" y="704850"/>
                </a:lnTo>
                <a:lnTo>
                  <a:pt x="252767" y="704850"/>
                </a:lnTo>
                <a:lnTo>
                  <a:pt x="255204" y="709623"/>
                </a:lnTo>
                <a:close/>
              </a:path>
              <a:path w="335914" h="892810">
                <a:moveTo>
                  <a:pt x="210593" y="700955"/>
                </a:moveTo>
                <a:lnTo>
                  <a:pt x="243085" y="700955"/>
                </a:lnTo>
                <a:lnTo>
                  <a:pt x="243085" y="699770"/>
                </a:lnTo>
                <a:lnTo>
                  <a:pt x="242913" y="698500"/>
                </a:lnTo>
                <a:lnTo>
                  <a:pt x="242913" y="697230"/>
                </a:lnTo>
                <a:lnTo>
                  <a:pt x="206778" y="697230"/>
                </a:lnTo>
                <a:lnTo>
                  <a:pt x="206778" y="699770"/>
                </a:lnTo>
                <a:lnTo>
                  <a:pt x="210755" y="699770"/>
                </a:lnTo>
                <a:lnTo>
                  <a:pt x="210593" y="700955"/>
                </a:lnTo>
                <a:close/>
              </a:path>
              <a:path w="335914" h="892810">
                <a:moveTo>
                  <a:pt x="268155" y="702310"/>
                </a:moveTo>
                <a:lnTo>
                  <a:pt x="272027" y="700955"/>
                </a:lnTo>
                <a:lnTo>
                  <a:pt x="271774" y="700955"/>
                </a:lnTo>
                <a:lnTo>
                  <a:pt x="271440" y="698500"/>
                </a:lnTo>
                <a:lnTo>
                  <a:pt x="267982" y="698500"/>
                </a:lnTo>
                <a:lnTo>
                  <a:pt x="268093" y="700955"/>
                </a:lnTo>
                <a:lnTo>
                  <a:pt x="268155" y="702310"/>
                </a:lnTo>
                <a:close/>
              </a:path>
              <a:path w="335914" h="892810">
                <a:moveTo>
                  <a:pt x="195886" y="699770"/>
                </a:moveTo>
                <a:lnTo>
                  <a:pt x="199863" y="698500"/>
                </a:lnTo>
                <a:lnTo>
                  <a:pt x="196693" y="698500"/>
                </a:lnTo>
                <a:lnTo>
                  <a:pt x="195886" y="699770"/>
                </a:lnTo>
                <a:close/>
              </a:path>
              <a:path w="335914" h="892810">
                <a:moveTo>
                  <a:pt x="190060" y="706120"/>
                </a:moveTo>
                <a:lnTo>
                  <a:pt x="242048" y="706120"/>
                </a:lnTo>
                <a:lnTo>
                  <a:pt x="240319" y="704850"/>
                </a:lnTo>
                <a:lnTo>
                  <a:pt x="240146" y="703580"/>
                </a:lnTo>
                <a:lnTo>
                  <a:pt x="240838" y="702310"/>
                </a:lnTo>
                <a:lnTo>
                  <a:pt x="241760" y="700955"/>
                </a:lnTo>
                <a:lnTo>
                  <a:pt x="208934" y="700955"/>
                </a:lnTo>
                <a:lnTo>
                  <a:pt x="210063" y="699770"/>
                </a:lnTo>
                <a:lnTo>
                  <a:pt x="206778" y="699770"/>
                </a:lnTo>
                <a:lnTo>
                  <a:pt x="208715" y="700955"/>
                </a:lnTo>
                <a:lnTo>
                  <a:pt x="208161" y="702310"/>
                </a:lnTo>
                <a:lnTo>
                  <a:pt x="206951" y="702310"/>
                </a:lnTo>
                <a:lnTo>
                  <a:pt x="207124" y="703580"/>
                </a:lnTo>
                <a:lnTo>
                  <a:pt x="207988" y="703580"/>
                </a:lnTo>
                <a:lnTo>
                  <a:pt x="206951" y="704850"/>
                </a:lnTo>
                <a:lnTo>
                  <a:pt x="189701" y="704850"/>
                </a:lnTo>
                <a:lnTo>
                  <a:pt x="190060" y="706120"/>
                </a:lnTo>
                <a:close/>
              </a:path>
              <a:path w="335914" h="892810">
                <a:moveTo>
                  <a:pt x="189701" y="704850"/>
                </a:moveTo>
                <a:lnTo>
                  <a:pt x="197269" y="704850"/>
                </a:lnTo>
                <a:lnTo>
                  <a:pt x="197096" y="703580"/>
                </a:lnTo>
                <a:lnTo>
                  <a:pt x="197010" y="702310"/>
                </a:lnTo>
                <a:lnTo>
                  <a:pt x="196918" y="700955"/>
                </a:lnTo>
                <a:lnTo>
                  <a:pt x="195978" y="700955"/>
                </a:lnTo>
                <a:lnTo>
                  <a:pt x="194503" y="702310"/>
                </a:lnTo>
                <a:lnTo>
                  <a:pt x="188982" y="702310"/>
                </a:lnTo>
                <a:lnTo>
                  <a:pt x="189701" y="704850"/>
                </a:lnTo>
                <a:close/>
              </a:path>
              <a:path w="335914" h="892810">
                <a:moveTo>
                  <a:pt x="271785" y="707390"/>
                </a:moveTo>
                <a:lnTo>
                  <a:pt x="275416" y="707390"/>
                </a:lnTo>
                <a:lnTo>
                  <a:pt x="274724" y="703580"/>
                </a:lnTo>
                <a:lnTo>
                  <a:pt x="270748" y="706120"/>
                </a:lnTo>
                <a:lnTo>
                  <a:pt x="271785" y="707390"/>
                </a:lnTo>
                <a:close/>
              </a:path>
              <a:path w="335914" h="892810">
                <a:moveTo>
                  <a:pt x="191139" y="709930"/>
                </a:moveTo>
                <a:lnTo>
                  <a:pt x="252248" y="709930"/>
                </a:lnTo>
                <a:lnTo>
                  <a:pt x="252200" y="709224"/>
                </a:lnTo>
                <a:lnTo>
                  <a:pt x="252076" y="707390"/>
                </a:lnTo>
                <a:lnTo>
                  <a:pt x="252767" y="704850"/>
                </a:lnTo>
                <a:lnTo>
                  <a:pt x="244642" y="704850"/>
                </a:lnTo>
                <a:lnTo>
                  <a:pt x="244469" y="706120"/>
                </a:lnTo>
                <a:lnTo>
                  <a:pt x="190060" y="706120"/>
                </a:lnTo>
                <a:lnTo>
                  <a:pt x="190939" y="709224"/>
                </a:lnTo>
                <a:lnTo>
                  <a:pt x="191052" y="709623"/>
                </a:lnTo>
                <a:lnTo>
                  <a:pt x="191139" y="709930"/>
                </a:lnTo>
                <a:close/>
              </a:path>
              <a:path w="335914" h="892810">
                <a:moveTo>
                  <a:pt x="243085" y="706120"/>
                </a:moveTo>
                <a:lnTo>
                  <a:pt x="243604" y="706120"/>
                </a:lnTo>
                <a:lnTo>
                  <a:pt x="243431" y="704850"/>
                </a:lnTo>
                <a:lnTo>
                  <a:pt x="243085" y="706120"/>
                </a:lnTo>
                <a:close/>
              </a:path>
              <a:path w="335914" h="892810">
                <a:moveTo>
                  <a:pt x="286481" y="707390"/>
                </a:moveTo>
                <a:lnTo>
                  <a:pt x="289939" y="706120"/>
                </a:lnTo>
                <a:lnTo>
                  <a:pt x="285657" y="706120"/>
                </a:lnTo>
                <a:lnTo>
                  <a:pt x="286481" y="707390"/>
                </a:lnTo>
                <a:close/>
              </a:path>
              <a:path w="335914" h="892810">
                <a:moveTo>
                  <a:pt x="281963" y="714273"/>
                </a:moveTo>
                <a:lnTo>
                  <a:pt x="278769" y="706120"/>
                </a:lnTo>
                <a:lnTo>
                  <a:pt x="275416" y="707390"/>
                </a:lnTo>
                <a:lnTo>
                  <a:pt x="271785" y="707390"/>
                </a:lnTo>
                <a:lnTo>
                  <a:pt x="272823" y="708660"/>
                </a:lnTo>
                <a:lnTo>
                  <a:pt x="268500" y="708660"/>
                </a:lnTo>
                <a:lnTo>
                  <a:pt x="263832" y="709930"/>
                </a:lnTo>
                <a:lnTo>
                  <a:pt x="262981" y="713682"/>
                </a:lnTo>
                <a:lnTo>
                  <a:pt x="280072" y="713682"/>
                </a:lnTo>
                <a:lnTo>
                  <a:pt x="281963" y="714273"/>
                </a:lnTo>
                <a:close/>
              </a:path>
              <a:path w="335914" h="892810">
                <a:moveTo>
                  <a:pt x="258976" y="711089"/>
                </a:moveTo>
                <a:lnTo>
                  <a:pt x="263569" y="711089"/>
                </a:lnTo>
                <a:lnTo>
                  <a:pt x="262622" y="709930"/>
                </a:lnTo>
                <a:lnTo>
                  <a:pt x="258473" y="707390"/>
                </a:lnTo>
                <a:lnTo>
                  <a:pt x="258976" y="711089"/>
                </a:lnTo>
                <a:close/>
              </a:path>
              <a:path w="335914" h="892810">
                <a:moveTo>
                  <a:pt x="260021" y="713682"/>
                </a:moveTo>
                <a:lnTo>
                  <a:pt x="262968" y="713682"/>
                </a:lnTo>
                <a:lnTo>
                  <a:pt x="262968" y="711089"/>
                </a:lnTo>
                <a:lnTo>
                  <a:pt x="258924" y="711089"/>
                </a:lnTo>
                <a:lnTo>
                  <a:pt x="257435" y="708660"/>
                </a:lnTo>
                <a:lnTo>
                  <a:pt x="256129" y="709224"/>
                </a:lnTo>
                <a:lnTo>
                  <a:pt x="255361" y="709930"/>
                </a:lnTo>
                <a:lnTo>
                  <a:pt x="191139" y="709930"/>
                </a:lnTo>
                <a:lnTo>
                  <a:pt x="191858" y="712470"/>
                </a:lnTo>
                <a:lnTo>
                  <a:pt x="259856" y="712470"/>
                </a:lnTo>
                <a:lnTo>
                  <a:pt x="260021" y="713682"/>
                </a:lnTo>
                <a:close/>
              </a:path>
              <a:path w="335914" h="892810">
                <a:moveTo>
                  <a:pt x="255361" y="709930"/>
                </a:moveTo>
                <a:lnTo>
                  <a:pt x="256129" y="709224"/>
                </a:lnTo>
                <a:lnTo>
                  <a:pt x="255204" y="709623"/>
                </a:lnTo>
                <a:lnTo>
                  <a:pt x="255361" y="709930"/>
                </a:lnTo>
                <a:close/>
              </a:path>
              <a:path w="335914" h="892810">
                <a:moveTo>
                  <a:pt x="254496" y="709930"/>
                </a:moveTo>
                <a:lnTo>
                  <a:pt x="255361" y="709930"/>
                </a:lnTo>
                <a:lnTo>
                  <a:pt x="255204" y="709623"/>
                </a:lnTo>
                <a:lnTo>
                  <a:pt x="254496" y="709930"/>
                </a:lnTo>
                <a:close/>
              </a:path>
              <a:path w="335914" h="892810">
                <a:moveTo>
                  <a:pt x="291149" y="715010"/>
                </a:moveTo>
                <a:lnTo>
                  <a:pt x="304635" y="715010"/>
                </a:lnTo>
                <a:lnTo>
                  <a:pt x="299183" y="712470"/>
                </a:lnTo>
                <a:lnTo>
                  <a:pt x="293363" y="711089"/>
                </a:lnTo>
                <a:lnTo>
                  <a:pt x="285241" y="711089"/>
                </a:lnTo>
                <a:lnTo>
                  <a:pt x="285947" y="713682"/>
                </a:lnTo>
                <a:lnTo>
                  <a:pt x="289161" y="713682"/>
                </a:lnTo>
                <a:lnTo>
                  <a:pt x="291149" y="715010"/>
                </a:lnTo>
                <a:close/>
              </a:path>
              <a:path w="335914" h="892810">
                <a:moveTo>
                  <a:pt x="237380" y="716280"/>
                </a:moveTo>
                <a:lnTo>
                  <a:pt x="239973" y="715010"/>
                </a:lnTo>
                <a:lnTo>
                  <a:pt x="259856" y="715010"/>
                </a:lnTo>
                <a:lnTo>
                  <a:pt x="259956" y="714273"/>
                </a:lnTo>
                <a:lnTo>
                  <a:pt x="260021" y="713682"/>
                </a:lnTo>
                <a:lnTo>
                  <a:pt x="259856" y="712470"/>
                </a:lnTo>
                <a:lnTo>
                  <a:pt x="235133" y="712470"/>
                </a:lnTo>
                <a:lnTo>
                  <a:pt x="237380" y="716280"/>
                </a:lnTo>
                <a:close/>
              </a:path>
              <a:path w="335914" h="892810">
                <a:moveTo>
                  <a:pt x="233576" y="717550"/>
                </a:moveTo>
                <a:lnTo>
                  <a:pt x="236034" y="713682"/>
                </a:lnTo>
                <a:lnTo>
                  <a:pt x="235848" y="713682"/>
                </a:lnTo>
                <a:lnTo>
                  <a:pt x="232712" y="712470"/>
                </a:lnTo>
                <a:lnTo>
                  <a:pt x="191858" y="712470"/>
                </a:lnTo>
                <a:lnTo>
                  <a:pt x="192730" y="715552"/>
                </a:lnTo>
                <a:lnTo>
                  <a:pt x="192820" y="715870"/>
                </a:lnTo>
                <a:lnTo>
                  <a:pt x="192936" y="716280"/>
                </a:lnTo>
                <a:lnTo>
                  <a:pt x="230637" y="716280"/>
                </a:lnTo>
                <a:lnTo>
                  <a:pt x="233576" y="717550"/>
                </a:lnTo>
                <a:close/>
              </a:path>
              <a:path w="335914" h="892810">
                <a:moveTo>
                  <a:pt x="308136" y="721360"/>
                </a:moveTo>
                <a:lnTo>
                  <a:pt x="309735" y="717550"/>
                </a:lnTo>
                <a:lnTo>
                  <a:pt x="308726" y="713682"/>
                </a:lnTo>
                <a:lnTo>
                  <a:pt x="308928" y="713682"/>
                </a:lnTo>
                <a:lnTo>
                  <a:pt x="304635" y="715010"/>
                </a:lnTo>
                <a:lnTo>
                  <a:pt x="291149" y="715010"/>
                </a:lnTo>
                <a:lnTo>
                  <a:pt x="293915" y="717550"/>
                </a:lnTo>
                <a:lnTo>
                  <a:pt x="292359" y="718820"/>
                </a:lnTo>
                <a:lnTo>
                  <a:pt x="282793" y="718820"/>
                </a:lnTo>
                <a:lnTo>
                  <a:pt x="283389" y="720015"/>
                </a:lnTo>
                <a:lnTo>
                  <a:pt x="304246" y="720015"/>
                </a:lnTo>
                <a:lnTo>
                  <a:pt x="308136" y="721360"/>
                </a:lnTo>
                <a:close/>
              </a:path>
              <a:path w="335914" h="892810">
                <a:moveTo>
                  <a:pt x="287072" y="715870"/>
                </a:moveTo>
                <a:lnTo>
                  <a:pt x="289306" y="713682"/>
                </a:lnTo>
                <a:lnTo>
                  <a:pt x="285947" y="713682"/>
                </a:lnTo>
                <a:lnTo>
                  <a:pt x="286456" y="715552"/>
                </a:lnTo>
                <a:lnTo>
                  <a:pt x="286493" y="715689"/>
                </a:lnTo>
                <a:lnTo>
                  <a:pt x="287072" y="715870"/>
                </a:lnTo>
                <a:close/>
              </a:path>
              <a:path w="335914" h="892810">
                <a:moveTo>
                  <a:pt x="281162" y="715552"/>
                </a:moveTo>
                <a:lnTo>
                  <a:pt x="281963" y="714273"/>
                </a:lnTo>
                <a:lnTo>
                  <a:pt x="280072" y="713682"/>
                </a:lnTo>
                <a:lnTo>
                  <a:pt x="280228" y="713682"/>
                </a:lnTo>
                <a:lnTo>
                  <a:pt x="281162" y="715552"/>
                </a:lnTo>
                <a:close/>
              </a:path>
              <a:path w="335914" h="892810">
                <a:moveTo>
                  <a:pt x="272304" y="718820"/>
                </a:moveTo>
                <a:lnTo>
                  <a:pt x="276108" y="717550"/>
                </a:lnTo>
                <a:lnTo>
                  <a:pt x="279911" y="717550"/>
                </a:lnTo>
                <a:lnTo>
                  <a:pt x="280963" y="715870"/>
                </a:lnTo>
                <a:lnTo>
                  <a:pt x="281076" y="715689"/>
                </a:lnTo>
                <a:lnTo>
                  <a:pt x="281162" y="715552"/>
                </a:lnTo>
                <a:lnTo>
                  <a:pt x="280228" y="713682"/>
                </a:lnTo>
                <a:lnTo>
                  <a:pt x="260210" y="713682"/>
                </a:lnTo>
                <a:lnTo>
                  <a:pt x="260129" y="714273"/>
                </a:lnTo>
                <a:lnTo>
                  <a:pt x="260029" y="715010"/>
                </a:lnTo>
                <a:lnTo>
                  <a:pt x="239973" y="715010"/>
                </a:lnTo>
                <a:lnTo>
                  <a:pt x="239109" y="716280"/>
                </a:lnTo>
                <a:lnTo>
                  <a:pt x="269538" y="716280"/>
                </a:lnTo>
                <a:lnTo>
                  <a:pt x="272304" y="718820"/>
                </a:lnTo>
                <a:close/>
              </a:path>
              <a:path w="335914" h="892810">
                <a:moveTo>
                  <a:pt x="281525" y="716280"/>
                </a:moveTo>
                <a:lnTo>
                  <a:pt x="286654" y="716280"/>
                </a:lnTo>
                <a:lnTo>
                  <a:pt x="286542" y="715870"/>
                </a:lnTo>
                <a:lnTo>
                  <a:pt x="286493" y="715689"/>
                </a:lnTo>
                <a:lnTo>
                  <a:pt x="281963" y="714273"/>
                </a:lnTo>
                <a:lnTo>
                  <a:pt x="281162" y="715552"/>
                </a:lnTo>
                <a:lnTo>
                  <a:pt x="281525" y="716280"/>
                </a:lnTo>
                <a:close/>
              </a:path>
              <a:path w="335914" h="892810">
                <a:moveTo>
                  <a:pt x="286654" y="716280"/>
                </a:moveTo>
                <a:lnTo>
                  <a:pt x="287072" y="715870"/>
                </a:lnTo>
                <a:lnTo>
                  <a:pt x="286493" y="715689"/>
                </a:lnTo>
                <a:lnTo>
                  <a:pt x="286542" y="715870"/>
                </a:lnTo>
                <a:lnTo>
                  <a:pt x="286654" y="716280"/>
                </a:lnTo>
                <a:close/>
              </a:path>
              <a:path w="335914" h="892810">
                <a:moveTo>
                  <a:pt x="282793" y="718820"/>
                </a:moveTo>
                <a:lnTo>
                  <a:pt x="292359" y="718820"/>
                </a:lnTo>
                <a:lnTo>
                  <a:pt x="288383" y="716280"/>
                </a:lnTo>
                <a:lnTo>
                  <a:pt x="287072" y="715870"/>
                </a:lnTo>
                <a:lnTo>
                  <a:pt x="286654" y="716280"/>
                </a:lnTo>
                <a:lnTo>
                  <a:pt x="281525" y="716280"/>
                </a:lnTo>
                <a:lnTo>
                  <a:pt x="282793" y="718820"/>
                </a:lnTo>
                <a:close/>
              </a:path>
              <a:path w="335914" h="892810">
                <a:moveTo>
                  <a:pt x="266253" y="717550"/>
                </a:moveTo>
                <a:lnTo>
                  <a:pt x="267982" y="717550"/>
                </a:lnTo>
                <a:lnTo>
                  <a:pt x="269538" y="716280"/>
                </a:lnTo>
                <a:lnTo>
                  <a:pt x="264524" y="716280"/>
                </a:lnTo>
                <a:lnTo>
                  <a:pt x="266253" y="717550"/>
                </a:lnTo>
                <a:close/>
              </a:path>
              <a:path w="335914" h="892810">
                <a:moveTo>
                  <a:pt x="260273" y="720015"/>
                </a:moveTo>
                <a:lnTo>
                  <a:pt x="265710" y="720015"/>
                </a:lnTo>
                <a:lnTo>
                  <a:pt x="264524" y="716280"/>
                </a:lnTo>
                <a:lnTo>
                  <a:pt x="253805" y="716280"/>
                </a:lnTo>
                <a:lnTo>
                  <a:pt x="256225" y="717550"/>
                </a:lnTo>
                <a:lnTo>
                  <a:pt x="257954" y="717550"/>
                </a:lnTo>
                <a:lnTo>
                  <a:pt x="256885" y="718204"/>
                </a:lnTo>
                <a:lnTo>
                  <a:pt x="258646" y="718820"/>
                </a:lnTo>
                <a:lnTo>
                  <a:pt x="260273" y="720015"/>
                </a:lnTo>
                <a:close/>
              </a:path>
              <a:path w="335914" h="892810">
                <a:moveTo>
                  <a:pt x="242577" y="720015"/>
                </a:moveTo>
                <a:lnTo>
                  <a:pt x="253947" y="720015"/>
                </a:lnTo>
                <a:lnTo>
                  <a:pt x="253459" y="718820"/>
                </a:lnTo>
                <a:lnTo>
                  <a:pt x="252422" y="717550"/>
                </a:lnTo>
                <a:lnTo>
                  <a:pt x="253805" y="716280"/>
                </a:lnTo>
                <a:lnTo>
                  <a:pt x="239109" y="716280"/>
                </a:lnTo>
                <a:lnTo>
                  <a:pt x="241702" y="717550"/>
                </a:lnTo>
                <a:lnTo>
                  <a:pt x="242913" y="717550"/>
                </a:lnTo>
                <a:lnTo>
                  <a:pt x="242577" y="720015"/>
                </a:lnTo>
                <a:close/>
              </a:path>
              <a:path w="335914" h="892810">
                <a:moveTo>
                  <a:pt x="268385" y="730250"/>
                </a:moveTo>
                <a:lnTo>
                  <a:pt x="274206" y="730250"/>
                </a:lnTo>
                <a:lnTo>
                  <a:pt x="273804" y="728034"/>
                </a:lnTo>
                <a:lnTo>
                  <a:pt x="273781" y="727907"/>
                </a:lnTo>
                <a:lnTo>
                  <a:pt x="272650" y="727710"/>
                </a:lnTo>
                <a:lnTo>
                  <a:pt x="268327" y="726440"/>
                </a:lnTo>
                <a:lnTo>
                  <a:pt x="270575" y="725170"/>
                </a:lnTo>
                <a:lnTo>
                  <a:pt x="271267" y="722630"/>
                </a:lnTo>
                <a:lnTo>
                  <a:pt x="230637" y="722630"/>
                </a:lnTo>
                <a:lnTo>
                  <a:pt x="229773" y="721360"/>
                </a:lnTo>
                <a:lnTo>
                  <a:pt x="228736" y="721360"/>
                </a:lnTo>
                <a:lnTo>
                  <a:pt x="228908" y="720015"/>
                </a:lnTo>
                <a:lnTo>
                  <a:pt x="228908" y="718820"/>
                </a:lnTo>
                <a:lnTo>
                  <a:pt x="229773" y="717550"/>
                </a:lnTo>
                <a:lnTo>
                  <a:pt x="230119" y="717550"/>
                </a:lnTo>
                <a:lnTo>
                  <a:pt x="230637" y="716280"/>
                </a:lnTo>
                <a:lnTo>
                  <a:pt x="192936" y="716280"/>
                </a:lnTo>
                <a:lnTo>
                  <a:pt x="195093" y="723900"/>
                </a:lnTo>
                <a:lnTo>
                  <a:pt x="243950" y="723900"/>
                </a:lnTo>
                <a:lnTo>
                  <a:pt x="245564" y="726440"/>
                </a:lnTo>
                <a:lnTo>
                  <a:pt x="260893" y="726440"/>
                </a:lnTo>
                <a:lnTo>
                  <a:pt x="261326" y="727710"/>
                </a:lnTo>
                <a:lnTo>
                  <a:pt x="267809" y="727710"/>
                </a:lnTo>
                <a:lnTo>
                  <a:pt x="268385" y="730250"/>
                </a:lnTo>
                <a:close/>
              </a:path>
              <a:path w="335914" h="892810">
                <a:moveTo>
                  <a:pt x="254008" y="720015"/>
                </a:moveTo>
                <a:lnTo>
                  <a:pt x="260273" y="720015"/>
                </a:lnTo>
                <a:lnTo>
                  <a:pt x="255879" y="718820"/>
                </a:lnTo>
                <a:lnTo>
                  <a:pt x="256885" y="718204"/>
                </a:lnTo>
                <a:lnTo>
                  <a:pt x="255015" y="717550"/>
                </a:lnTo>
                <a:lnTo>
                  <a:pt x="254008" y="720015"/>
                </a:lnTo>
                <a:close/>
              </a:path>
              <a:path w="335914" h="892810">
                <a:moveTo>
                  <a:pt x="239836" y="720015"/>
                </a:moveTo>
                <a:lnTo>
                  <a:pt x="242521" y="720015"/>
                </a:lnTo>
                <a:lnTo>
                  <a:pt x="241011" y="717550"/>
                </a:lnTo>
                <a:lnTo>
                  <a:pt x="239836" y="720015"/>
                </a:lnTo>
                <a:close/>
              </a:path>
              <a:path w="335914" h="892810">
                <a:moveTo>
                  <a:pt x="260273" y="720015"/>
                </a:moveTo>
                <a:lnTo>
                  <a:pt x="258646" y="718820"/>
                </a:lnTo>
                <a:lnTo>
                  <a:pt x="256885" y="718204"/>
                </a:lnTo>
                <a:lnTo>
                  <a:pt x="255879" y="718820"/>
                </a:lnTo>
                <a:lnTo>
                  <a:pt x="260273" y="720015"/>
                </a:lnTo>
                <a:close/>
              </a:path>
              <a:path w="335914" h="892810">
                <a:moveTo>
                  <a:pt x="240146" y="721360"/>
                </a:moveTo>
                <a:lnTo>
                  <a:pt x="271267" y="721360"/>
                </a:lnTo>
                <a:lnTo>
                  <a:pt x="269538" y="718820"/>
                </a:lnTo>
                <a:lnTo>
                  <a:pt x="265958" y="720015"/>
                </a:lnTo>
                <a:lnTo>
                  <a:pt x="239780" y="720015"/>
                </a:lnTo>
                <a:lnTo>
                  <a:pt x="240146" y="721360"/>
                </a:lnTo>
                <a:close/>
              </a:path>
              <a:path w="335914" h="892810">
                <a:moveTo>
                  <a:pt x="301307" y="725170"/>
                </a:moveTo>
                <a:lnTo>
                  <a:pt x="303371" y="725170"/>
                </a:lnTo>
                <a:lnTo>
                  <a:pt x="304478" y="720015"/>
                </a:lnTo>
                <a:lnTo>
                  <a:pt x="283389" y="720015"/>
                </a:lnTo>
                <a:lnTo>
                  <a:pt x="284061" y="721360"/>
                </a:lnTo>
                <a:lnTo>
                  <a:pt x="293743" y="721360"/>
                </a:lnTo>
                <a:lnTo>
                  <a:pt x="298141" y="722630"/>
                </a:lnTo>
                <a:lnTo>
                  <a:pt x="301307" y="725170"/>
                </a:lnTo>
                <a:close/>
              </a:path>
              <a:path w="335914" h="892810">
                <a:moveTo>
                  <a:pt x="230637" y="722630"/>
                </a:moveTo>
                <a:lnTo>
                  <a:pt x="272995" y="722630"/>
                </a:lnTo>
                <a:lnTo>
                  <a:pt x="273341" y="721360"/>
                </a:lnTo>
                <a:lnTo>
                  <a:pt x="272975" y="720015"/>
                </a:lnTo>
                <a:lnTo>
                  <a:pt x="272548" y="720015"/>
                </a:lnTo>
                <a:lnTo>
                  <a:pt x="271267" y="721360"/>
                </a:lnTo>
                <a:lnTo>
                  <a:pt x="230724" y="721360"/>
                </a:lnTo>
                <a:lnTo>
                  <a:pt x="230637" y="722630"/>
                </a:lnTo>
                <a:close/>
              </a:path>
              <a:path w="335914" h="892810">
                <a:moveTo>
                  <a:pt x="230724" y="721360"/>
                </a:moveTo>
                <a:lnTo>
                  <a:pt x="238072" y="721360"/>
                </a:lnTo>
                <a:lnTo>
                  <a:pt x="235326" y="720015"/>
                </a:lnTo>
                <a:lnTo>
                  <a:pt x="230815" y="720015"/>
                </a:lnTo>
                <a:lnTo>
                  <a:pt x="230724" y="721360"/>
                </a:lnTo>
                <a:close/>
              </a:path>
              <a:path w="335914" h="892810">
                <a:moveTo>
                  <a:pt x="280603" y="737870"/>
                </a:moveTo>
                <a:lnTo>
                  <a:pt x="285444" y="737870"/>
                </a:lnTo>
                <a:lnTo>
                  <a:pt x="287518" y="730250"/>
                </a:lnTo>
                <a:lnTo>
                  <a:pt x="286946" y="728034"/>
                </a:lnTo>
                <a:lnTo>
                  <a:pt x="286862" y="727710"/>
                </a:lnTo>
                <a:lnTo>
                  <a:pt x="289658" y="726440"/>
                </a:lnTo>
                <a:lnTo>
                  <a:pt x="292940" y="725170"/>
                </a:lnTo>
                <a:lnTo>
                  <a:pt x="293743" y="721360"/>
                </a:lnTo>
                <a:lnTo>
                  <a:pt x="284061" y="721360"/>
                </a:lnTo>
                <a:lnTo>
                  <a:pt x="283542" y="723900"/>
                </a:lnTo>
                <a:lnTo>
                  <a:pt x="285617" y="727710"/>
                </a:lnTo>
                <a:lnTo>
                  <a:pt x="279782" y="727710"/>
                </a:lnTo>
                <a:lnTo>
                  <a:pt x="280949" y="731520"/>
                </a:lnTo>
                <a:lnTo>
                  <a:pt x="278182" y="731520"/>
                </a:lnTo>
                <a:lnTo>
                  <a:pt x="279738" y="734060"/>
                </a:lnTo>
                <a:lnTo>
                  <a:pt x="280603" y="737870"/>
                </a:lnTo>
                <a:close/>
              </a:path>
              <a:path w="335914" h="892810">
                <a:moveTo>
                  <a:pt x="274507" y="728034"/>
                </a:moveTo>
                <a:lnTo>
                  <a:pt x="274897" y="725170"/>
                </a:lnTo>
                <a:lnTo>
                  <a:pt x="275589" y="721360"/>
                </a:lnTo>
                <a:lnTo>
                  <a:pt x="273341" y="721360"/>
                </a:lnTo>
                <a:lnTo>
                  <a:pt x="272995" y="722630"/>
                </a:lnTo>
                <a:lnTo>
                  <a:pt x="272823" y="722630"/>
                </a:lnTo>
                <a:lnTo>
                  <a:pt x="273745" y="727710"/>
                </a:lnTo>
                <a:lnTo>
                  <a:pt x="273781" y="727907"/>
                </a:lnTo>
                <a:lnTo>
                  <a:pt x="274507" y="728034"/>
                </a:lnTo>
                <a:close/>
              </a:path>
              <a:path w="335914" h="892810">
                <a:moveTo>
                  <a:pt x="271785" y="723900"/>
                </a:moveTo>
                <a:lnTo>
                  <a:pt x="272650" y="722630"/>
                </a:lnTo>
                <a:lnTo>
                  <a:pt x="271267" y="722630"/>
                </a:lnTo>
                <a:lnTo>
                  <a:pt x="271785" y="723900"/>
                </a:lnTo>
                <a:close/>
              </a:path>
              <a:path w="335914" h="892810">
                <a:moveTo>
                  <a:pt x="228390" y="730250"/>
                </a:moveTo>
                <a:lnTo>
                  <a:pt x="246198" y="730250"/>
                </a:lnTo>
                <a:lnTo>
                  <a:pt x="245333" y="728980"/>
                </a:lnTo>
                <a:lnTo>
                  <a:pt x="243604" y="728980"/>
                </a:lnTo>
                <a:lnTo>
                  <a:pt x="243669" y="728034"/>
                </a:lnTo>
                <a:lnTo>
                  <a:pt x="243777" y="726440"/>
                </a:lnTo>
                <a:lnTo>
                  <a:pt x="243864" y="725170"/>
                </a:lnTo>
                <a:lnTo>
                  <a:pt x="243950" y="723900"/>
                </a:lnTo>
                <a:lnTo>
                  <a:pt x="219399" y="723900"/>
                </a:lnTo>
                <a:lnTo>
                  <a:pt x="220610" y="725170"/>
                </a:lnTo>
                <a:lnTo>
                  <a:pt x="223722" y="725170"/>
                </a:lnTo>
                <a:lnTo>
                  <a:pt x="225105" y="727710"/>
                </a:lnTo>
                <a:lnTo>
                  <a:pt x="226661" y="728980"/>
                </a:lnTo>
                <a:lnTo>
                  <a:pt x="228390" y="730250"/>
                </a:lnTo>
                <a:close/>
              </a:path>
              <a:path w="335914" h="892810">
                <a:moveTo>
                  <a:pt x="199407" y="739140"/>
                </a:moveTo>
                <a:lnTo>
                  <a:pt x="223030" y="739140"/>
                </a:lnTo>
                <a:lnTo>
                  <a:pt x="218535" y="737870"/>
                </a:lnTo>
                <a:lnTo>
                  <a:pt x="221128" y="735330"/>
                </a:lnTo>
                <a:lnTo>
                  <a:pt x="222339" y="732790"/>
                </a:lnTo>
                <a:lnTo>
                  <a:pt x="223722" y="732790"/>
                </a:lnTo>
                <a:lnTo>
                  <a:pt x="224687" y="732264"/>
                </a:lnTo>
                <a:lnTo>
                  <a:pt x="224240" y="728980"/>
                </a:lnTo>
                <a:lnTo>
                  <a:pt x="221993" y="728980"/>
                </a:lnTo>
                <a:lnTo>
                  <a:pt x="221607" y="728034"/>
                </a:lnTo>
                <a:lnTo>
                  <a:pt x="221555" y="727907"/>
                </a:lnTo>
                <a:lnTo>
                  <a:pt x="221474" y="727710"/>
                </a:lnTo>
                <a:lnTo>
                  <a:pt x="218362" y="726440"/>
                </a:lnTo>
                <a:lnTo>
                  <a:pt x="217152" y="725170"/>
                </a:lnTo>
                <a:lnTo>
                  <a:pt x="219399" y="723900"/>
                </a:lnTo>
                <a:lnTo>
                  <a:pt x="195093" y="723900"/>
                </a:lnTo>
                <a:lnTo>
                  <a:pt x="195812" y="726440"/>
                </a:lnTo>
                <a:lnTo>
                  <a:pt x="210063" y="726440"/>
                </a:lnTo>
                <a:lnTo>
                  <a:pt x="210841" y="727710"/>
                </a:lnTo>
                <a:lnTo>
                  <a:pt x="215769" y="727710"/>
                </a:lnTo>
                <a:lnTo>
                  <a:pt x="216979" y="731520"/>
                </a:lnTo>
                <a:lnTo>
                  <a:pt x="197250" y="731520"/>
                </a:lnTo>
                <a:lnTo>
                  <a:pt x="199407" y="739140"/>
                </a:lnTo>
                <a:close/>
              </a:path>
              <a:path w="335914" h="892810">
                <a:moveTo>
                  <a:pt x="221820" y="726440"/>
                </a:moveTo>
                <a:lnTo>
                  <a:pt x="223722" y="725170"/>
                </a:lnTo>
                <a:lnTo>
                  <a:pt x="220610" y="725170"/>
                </a:lnTo>
                <a:lnTo>
                  <a:pt x="221820" y="726440"/>
                </a:lnTo>
                <a:close/>
              </a:path>
              <a:path w="335914" h="892810">
                <a:moveTo>
                  <a:pt x="279782" y="727710"/>
                </a:moveTo>
                <a:lnTo>
                  <a:pt x="285617" y="727710"/>
                </a:lnTo>
                <a:lnTo>
                  <a:pt x="281121" y="726440"/>
                </a:lnTo>
                <a:lnTo>
                  <a:pt x="279393" y="726440"/>
                </a:lnTo>
                <a:lnTo>
                  <a:pt x="279782" y="727710"/>
                </a:lnTo>
                <a:close/>
              </a:path>
              <a:path w="335914" h="892810">
                <a:moveTo>
                  <a:pt x="248445" y="744220"/>
                </a:moveTo>
                <a:lnTo>
                  <a:pt x="264697" y="744220"/>
                </a:lnTo>
                <a:lnTo>
                  <a:pt x="264697" y="739140"/>
                </a:lnTo>
                <a:lnTo>
                  <a:pt x="263141" y="737870"/>
                </a:lnTo>
                <a:lnTo>
                  <a:pt x="262104" y="737870"/>
                </a:lnTo>
                <a:lnTo>
                  <a:pt x="260202" y="736600"/>
                </a:lnTo>
                <a:lnTo>
                  <a:pt x="257954" y="736600"/>
                </a:lnTo>
                <a:lnTo>
                  <a:pt x="258300" y="734060"/>
                </a:lnTo>
                <a:lnTo>
                  <a:pt x="260029" y="732790"/>
                </a:lnTo>
                <a:lnTo>
                  <a:pt x="259957" y="732264"/>
                </a:lnTo>
                <a:lnTo>
                  <a:pt x="259856" y="731520"/>
                </a:lnTo>
                <a:lnTo>
                  <a:pt x="259337" y="730250"/>
                </a:lnTo>
                <a:lnTo>
                  <a:pt x="260893" y="726440"/>
                </a:lnTo>
                <a:lnTo>
                  <a:pt x="245564" y="726440"/>
                </a:lnTo>
                <a:lnTo>
                  <a:pt x="246370" y="727710"/>
                </a:lnTo>
                <a:lnTo>
                  <a:pt x="246284" y="728980"/>
                </a:lnTo>
                <a:lnTo>
                  <a:pt x="246198" y="730250"/>
                </a:lnTo>
                <a:lnTo>
                  <a:pt x="228390" y="730250"/>
                </a:lnTo>
                <a:lnTo>
                  <a:pt x="224687" y="732264"/>
                </a:lnTo>
                <a:lnTo>
                  <a:pt x="224759" y="732790"/>
                </a:lnTo>
                <a:lnTo>
                  <a:pt x="223722" y="732790"/>
                </a:lnTo>
                <a:lnTo>
                  <a:pt x="224759" y="735330"/>
                </a:lnTo>
                <a:lnTo>
                  <a:pt x="247235" y="735330"/>
                </a:lnTo>
                <a:lnTo>
                  <a:pt x="245722" y="739140"/>
                </a:lnTo>
                <a:lnTo>
                  <a:pt x="249958" y="741680"/>
                </a:lnTo>
                <a:lnTo>
                  <a:pt x="248445" y="744220"/>
                </a:lnTo>
                <a:close/>
              </a:path>
              <a:path w="335914" h="892810">
                <a:moveTo>
                  <a:pt x="197250" y="731520"/>
                </a:moveTo>
                <a:lnTo>
                  <a:pt x="216979" y="731520"/>
                </a:lnTo>
                <a:lnTo>
                  <a:pt x="215596" y="730250"/>
                </a:lnTo>
                <a:lnTo>
                  <a:pt x="213867" y="730250"/>
                </a:lnTo>
                <a:lnTo>
                  <a:pt x="211792" y="728980"/>
                </a:lnTo>
                <a:lnTo>
                  <a:pt x="209890" y="728980"/>
                </a:lnTo>
                <a:lnTo>
                  <a:pt x="209633" y="728034"/>
                </a:lnTo>
                <a:lnTo>
                  <a:pt x="209544" y="727710"/>
                </a:lnTo>
                <a:lnTo>
                  <a:pt x="210063" y="726440"/>
                </a:lnTo>
                <a:lnTo>
                  <a:pt x="195812" y="726440"/>
                </a:lnTo>
                <a:lnTo>
                  <a:pt x="197250" y="731520"/>
                </a:lnTo>
                <a:close/>
              </a:path>
              <a:path w="335914" h="892810">
                <a:moveTo>
                  <a:pt x="265215" y="739140"/>
                </a:moveTo>
                <a:lnTo>
                  <a:pt x="267982" y="736600"/>
                </a:lnTo>
                <a:lnTo>
                  <a:pt x="266253" y="734060"/>
                </a:lnTo>
                <a:lnTo>
                  <a:pt x="267117" y="732790"/>
                </a:lnTo>
                <a:lnTo>
                  <a:pt x="267765" y="728034"/>
                </a:lnTo>
                <a:lnTo>
                  <a:pt x="267809" y="727710"/>
                </a:lnTo>
                <a:lnTo>
                  <a:pt x="261326" y="727710"/>
                </a:lnTo>
                <a:lnTo>
                  <a:pt x="261758" y="728980"/>
                </a:lnTo>
                <a:lnTo>
                  <a:pt x="262968" y="730250"/>
                </a:lnTo>
                <a:lnTo>
                  <a:pt x="262557" y="732264"/>
                </a:lnTo>
                <a:lnTo>
                  <a:pt x="262449" y="732790"/>
                </a:lnTo>
                <a:lnTo>
                  <a:pt x="262795" y="732790"/>
                </a:lnTo>
                <a:lnTo>
                  <a:pt x="261066" y="734060"/>
                </a:lnTo>
                <a:lnTo>
                  <a:pt x="260202" y="736600"/>
                </a:lnTo>
                <a:lnTo>
                  <a:pt x="261066" y="736600"/>
                </a:lnTo>
                <a:lnTo>
                  <a:pt x="262104" y="737870"/>
                </a:lnTo>
                <a:lnTo>
                  <a:pt x="263141" y="737870"/>
                </a:lnTo>
                <a:lnTo>
                  <a:pt x="265215" y="739140"/>
                </a:lnTo>
                <a:close/>
              </a:path>
              <a:path w="335914" h="892810">
                <a:moveTo>
                  <a:pt x="211619" y="728980"/>
                </a:moveTo>
                <a:lnTo>
                  <a:pt x="215769" y="727710"/>
                </a:lnTo>
                <a:lnTo>
                  <a:pt x="210841" y="727710"/>
                </a:lnTo>
                <a:lnTo>
                  <a:pt x="211619" y="728980"/>
                </a:lnTo>
                <a:close/>
              </a:path>
              <a:path w="335914" h="892810">
                <a:moveTo>
                  <a:pt x="274206" y="730250"/>
                </a:moveTo>
                <a:lnTo>
                  <a:pt x="274507" y="728034"/>
                </a:lnTo>
                <a:lnTo>
                  <a:pt x="273781" y="727907"/>
                </a:lnTo>
                <a:lnTo>
                  <a:pt x="274206" y="730250"/>
                </a:lnTo>
                <a:close/>
              </a:path>
              <a:path w="335914" h="892810">
                <a:moveTo>
                  <a:pt x="271440" y="748030"/>
                </a:moveTo>
                <a:lnTo>
                  <a:pt x="275070" y="746760"/>
                </a:lnTo>
                <a:lnTo>
                  <a:pt x="278355" y="746760"/>
                </a:lnTo>
                <a:lnTo>
                  <a:pt x="276280" y="742950"/>
                </a:lnTo>
                <a:lnTo>
                  <a:pt x="273860" y="737870"/>
                </a:lnTo>
                <a:lnTo>
                  <a:pt x="279911" y="728980"/>
                </a:lnTo>
                <a:lnTo>
                  <a:pt x="274507" y="728034"/>
                </a:lnTo>
                <a:lnTo>
                  <a:pt x="274206" y="730250"/>
                </a:lnTo>
                <a:lnTo>
                  <a:pt x="268385" y="730250"/>
                </a:lnTo>
                <a:lnTo>
                  <a:pt x="268673" y="731520"/>
                </a:lnTo>
                <a:lnTo>
                  <a:pt x="268788" y="734060"/>
                </a:lnTo>
                <a:lnTo>
                  <a:pt x="268846" y="735330"/>
                </a:lnTo>
                <a:lnTo>
                  <a:pt x="272477" y="736600"/>
                </a:lnTo>
                <a:lnTo>
                  <a:pt x="270748" y="739140"/>
                </a:lnTo>
                <a:lnTo>
                  <a:pt x="269322" y="742950"/>
                </a:lnTo>
                <a:lnTo>
                  <a:pt x="269538" y="742950"/>
                </a:lnTo>
                <a:lnTo>
                  <a:pt x="271440" y="748030"/>
                </a:lnTo>
                <a:close/>
              </a:path>
              <a:path w="335914" h="892810">
                <a:moveTo>
                  <a:pt x="223722" y="732790"/>
                </a:moveTo>
                <a:lnTo>
                  <a:pt x="224759" y="732790"/>
                </a:lnTo>
                <a:lnTo>
                  <a:pt x="224687" y="732264"/>
                </a:lnTo>
                <a:lnTo>
                  <a:pt x="223722" y="732790"/>
                </a:lnTo>
                <a:close/>
              </a:path>
              <a:path w="335914" h="892810">
                <a:moveTo>
                  <a:pt x="242913" y="769620"/>
                </a:moveTo>
                <a:lnTo>
                  <a:pt x="297200" y="769620"/>
                </a:lnTo>
                <a:lnTo>
                  <a:pt x="300313" y="768350"/>
                </a:lnTo>
                <a:lnTo>
                  <a:pt x="299621" y="764540"/>
                </a:lnTo>
                <a:lnTo>
                  <a:pt x="296855" y="763270"/>
                </a:lnTo>
                <a:lnTo>
                  <a:pt x="287691" y="763270"/>
                </a:lnTo>
                <a:lnTo>
                  <a:pt x="287823" y="762302"/>
                </a:lnTo>
                <a:lnTo>
                  <a:pt x="287988" y="762000"/>
                </a:lnTo>
                <a:lnTo>
                  <a:pt x="289766" y="754380"/>
                </a:lnTo>
                <a:lnTo>
                  <a:pt x="290285" y="753110"/>
                </a:lnTo>
                <a:lnTo>
                  <a:pt x="288037" y="751840"/>
                </a:lnTo>
                <a:lnTo>
                  <a:pt x="287173" y="750570"/>
                </a:lnTo>
                <a:lnTo>
                  <a:pt x="290285" y="750570"/>
                </a:lnTo>
                <a:lnTo>
                  <a:pt x="287864" y="744220"/>
                </a:lnTo>
                <a:lnTo>
                  <a:pt x="293570" y="744220"/>
                </a:lnTo>
                <a:lnTo>
                  <a:pt x="292532" y="741680"/>
                </a:lnTo>
                <a:lnTo>
                  <a:pt x="293051" y="740410"/>
                </a:lnTo>
                <a:lnTo>
                  <a:pt x="295126" y="734060"/>
                </a:lnTo>
                <a:lnTo>
                  <a:pt x="285444" y="737870"/>
                </a:lnTo>
                <a:lnTo>
                  <a:pt x="280603" y="737870"/>
                </a:lnTo>
                <a:lnTo>
                  <a:pt x="282159" y="739140"/>
                </a:lnTo>
                <a:lnTo>
                  <a:pt x="280776" y="740410"/>
                </a:lnTo>
                <a:lnTo>
                  <a:pt x="281121" y="742950"/>
                </a:lnTo>
                <a:lnTo>
                  <a:pt x="281208" y="743584"/>
                </a:lnTo>
                <a:lnTo>
                  <a:pt x="281294" y="744220"/>
                </a:lnTo>
                <a:lnTo>
                  <a:pt x="279565" y="749300"/>
                </a:lnTo>
                <a:lnTo>
                  <a:pt x="274724" y="756920"/>
                </a:lnTo>
                <a:lnTo>
                  <a:pt x="227528" y="756920"/>
                </a:lnTo>
                <a:lnTo>
                  <a:pt x="227483" y="758028"/>
                </a:lnTo>
                <a:lnTo>
                  <a:pt x="283015" y="758028"/>
                </a:lnTo>
                <a:lnTo>
                  <a:pt x="283093" y="759460"/>
                </a:lnTo>
                <a:lnTo>
                  <a:pt x="283162" y="760730"/>
                </a:lnTo>
                <a:lnTo>
                  <a:pt x="283247" y="762302"/>
                </a:lnTo>
                <a:lnTo>
                  <a:pt x="283369" y="764540"/>
                </a:lnTo>
                <a:lnTo>
                  <a:pt x="280603" y="765810"/>
                </a:lnTo>
                <a:lnTo>
                  <a:pt x="277837" y="768350"/>
                </a:lnTo>
                <a:lnTo>
                  <a:pt x="241529" y="768350"/>
                </a:lnTo>
                <a:lnTo>
                  <a:pt x="242913" y="769620"/>
                </a:lnTo>
                <a:close/>
              </a:path>
              <a:path w="335914" h="892810">
                <a:moveTo>
                  <a:pt x="245160" y="743267"/>
                </a:moveTo>
                <a:lnTo>
                  <a:pt x="246889" y="741680"/>
                </a:lnTo>
                <a:lnTo>
                  <a:pt x="243258" y="736600"/>
                </a:lnTo>
                <a:lnTo>
                  <a:pt x="247235" y="735330"/>
                </a:lnTo>
                <a:lnTo>
                  <a:pt x="224759" y="735330"/>
                </a:lnTo>
                <a:lnTo>
                  <a:pt x="225796" y="737870"/>
                </a:lnTo>
                <a:lnTo>
                  <a:pt x="223030" y="739140"/>
                </a:lnTo>
                <a:lnTo>
                  <a:pt x="199407" y="739140"/>
                </a:lnTo>
                <a:lnTo>
                  <a:pt x="200486" y="742950"/>
                </a:lnTo>
                <a:lnTo>
                  <a:pt x="245160" y="742950"/>
                </a:lnTo>
                <a:lnTo>
                  <a:pt x="245160" y="743267"/>
                </a:lnTo>
                <a:close/>
              </a:path>
              <a:path w="335914" h="892810">
                <a:moveTo>
                  <a:pt x="319412" y="744220"/>
                </a:moveTo>
                <a:lnTo>
                  <a:pt x="327975" y="744220"/>
                </a:lnTo>
                <a:lnTo>
                  <a:pt x="322291" y="736600"/>
                </a:lnTo>
                <a:lnTo>
                  <a:pt x="318812" y="740410"/>
                </a:lnTo>
                <a:lnTo>
                  <a:pt x="319212" y="742950"/>
                </a:lnTo>
                <a:lnTo>
                  <a:pt x="319312" y="743584"/>
                </a:lnTo>
                <a:lnTo>
                  <a:pt x="319412" y="744220"/>
                </a:lnTo>
                <a:close/>
              </a:path>
              <a:path w="335914" h="892810">
                <a:moveTo>
                  <a:pt x="262104" y="737870"/>
                </a:moveTo>
                <a:lnTo>
                  <a:pt x="261066" y="736600"/>
                </a:lnTo>
                <a:lnTo>
                  <a:pt x="260202" y="736600"/>
                </a:lnTo>
                <a:lnTo>
                  <a:pt x="262104" y="737870"/>
                </a:lnTo>
                <a:close/>
              </a:path>
              <a:path w="335914" h="892810">
                <a:moveTo>
                  <a:pt x="330184" y="757754"/>
                </a:moveTo>
                <a:lnTo>
                  <a:pt x="331374" y="755650"/>
                </a:lnTo>
                <a:lnTo>
                  <a:pt x="335582" y="746760"/>
                </a:lnTo>
                <a:lnTo>
                  <a:pt x="335064" y="745490"/>
                </a:lnTo>
                <a:lnTo>
                  <a:pt x="335582" y="744220"/>
                </a:lnTo>
                <a:lnTo>
                  <a:pt x="332643" y="742950"/>
                </a:lnTo>
                <a:lnTo>
                  <a:pt x="330569" y="740410"/>
                </a:lnTo>
                <a:lnTo>
                  <a:pt x="327975" y="744220"/>
                </a:lnTo>
                <a:lnTo>
                  <a:pt x="319412" y="744220"/>
                </a:lnTo>
                <a:lnTo>
                  <a:pt x="319612" y="745490"/>
                </a:lnTo>
                <a:lnTo>
                  <a:pt x="326765" y="745490"/>
                </a:lnTo>
                <a:lnTo>
                  <a:pt x="326073" y="749300"/>
                </a:lnTo>
                <a:lnTo>
                  <a:pt x="330184" y="757754"/>
                </a:lnTo>
                <a:close/>
              </a:path>
              <a:path w="335914" h="892810">
                <a:moveTo>
                  <a:pt x="269084" y="743584"/>
                </a:moveTo>
                <a:lnTo>
                  <a:pt x="269365" y="743267"/>
                </a:lnTo>
                <a:lnTo>
                  <a:pt x="269538" y="742950"/>
                </a:lnTo>
                <a:lnTo>
                  <a:pt x="269322" y="742950"/>
                </a:lnTo>
                <a:lnTo>
                  <a:pt x="269203" y="743267"/>
                </a:lnTo>
                <a:lnTo>
                  <a:pt x="269084" y="743584"/>
                </a:lnTo>
                <a:close/>
              </a:path>
              <a:path w="335914" h="892810">
                <a:moveTo>
                  <a:pt x="244814" y="743584"/>
                </a:moveTo>
                <a:lnTo>
                  <a:pt x="245160" y="743267"/>
                </a:lnTo>
                <a:lnTo>
                  <a:pt x="245160" y="742950"/>
                </a:lnTo>
                <a:lnTo>
                  <a:pt x="244814" y="743584"/>
                </a:lnTo>
                <a:close/>
              </a:path>
              <a:path w="335914" h="892810">
                <a:moveTo>
                  <a:pt x="224067" y="744220"/>
                </a:moveTo>
                <a:lnTo>
                  <a:pt x="244123" y="744220"/>
                </a:lnTo>
                <a:lnTo>
                  <a:pt x="244814" y="743584"/>
                </a:lnTo>
                <a:lnTo>
                  <a:pt x="245160" y="742950"/>
                </a:lnTo>
                <a:lnTo>
                  <a:pt x="223376" y="742950"/>
                </a:lnTo>
                <a:lnTo>
                  <a:pt x="224067" y="744220"/>
                </a:lnTo>
                <a:close/>
              </a:path>
              <a:path w="335914" h="892810">
                <a:moveTo>
                  <a:pt x="227528" y="756920"/>
                </a:moveTo>
                <a:lnTo>
                  <a:pt x="274724" y="756920"/>
                </a:lnTo>
                <a:lnTo>
                  <a:pt x="271440" y="748030"/>
                </a:lnTo>
                <a:lnTo>
                  <a:pt x="271094" y="748030"/>
                </a:lnTo>
                <a:lnTo>
                  <a:pt x="269711" y="745490"/>
                </a:lnTo>
                <a:lnTo>
                  <a:pt x="267290" y="744220"/>
                </a:lnTo>
                <a:lnTo>
                  <a:pt x="222511" y="744220"/>
                </a:lnTo>
                <a:lnTo>
                  <a:pt x="222511" y="742950"/>
                </a:lnTo>
                <a:lnTo>
                  <a:pt x="200486" y="742950"/>
                </a:lnTo>
                <a:lnTo>
                  <a:pt x="200845" y="744220"/>
                </a:lnTo>
                <a:lnTo>
                  <a:pt x="204533" y="754380"/>
                </a:lnTo>
                <a:lnTo>
                  <a:pt x="224586" y="754380"/>
                </a:lnTo>
                <a:lnTo>
                  <a:pt x="227528" y="756920"/>
                </a:lnTo>
                <a:close/>
              </a:path>
              <a:path w="335914" h="892810">
                <a:moveTo>
                  <a:pt x="244469" y="744220"/>
                </a:moveTo>
                <a:lnTo>
                  <a:pt x="245160" y="744220"/>
                </a:lnTo>
                <a:lnTo>
                  <a:pt x="245160" y="743267"/>
                </a:lnTo>
                <a:lnTo>
                  <a:pt x="244814" y="743584"/>
                </a:lnTo>
                <a:lnTo>
                  <a:pt x="244469" y="744220"/>
                </a:lnTo>
                <a:close/>
              </a:path>
              <a:path w="335914" h="892810">
                <a:moveTo>
                  <a:pt x="318293" y="781050"/>
                </a:moveTo>
                <a:lnTo>
                  <a:pt x="322697" y="772160"/>
                </a:lnTo>
                <a:lnTo>
                  <a:pt x="327068" y="763270"/>
                </a:lnTo>
                <a:lnTo>
                  <a:pt x="330029" y="758028"/>
                </a:lnTo>
                <a:lnTo>
                  <a:pt x="321751" y="754380"/>
                </a:lnTo>
                <a:lnTo>
                  <a:pt x="318293" y="753110"/>
                </a:lnTo>
                <a:lnTo>
                  <a:pt x="314835" y="759460"/>
                </a:lnTo>
                <a:lnTo>
                  <a:pt x="317775" y="760730"/>
                </a:lnTo>
                <a:lnTo>
                  <a:pt x="320887" y="764540"/>
                </a:lnTo>
                <a:lnTo>
                  <a:pt x="315700" y="764540"/>
                </a:lnTo>
                <a:lnTo>
                  <a:pt x="315181" y="767080"/>
                </a:lnTo>
                <a:lnTo>
                  <a:pt x="304664" y="767080"/>
                </a:lnTo>
                <a:lnTo>
                  <a:pt x="305499" y="768350"/>
                </a:lnTo>
                <a:lnTo>
                  <a:pt x="302733" y="769620"/>
                </a:lnTo>
                <a:lnTo>
                  <a:pt x="242913" y="769620"/>
                </a:lnTo>
                <a:lnTo>
                  <a:pt x="242913" y="772160"/>
                </a:lnTo>
                <a:lnTo>
                  <a:pt x="288556" y="772160"/>
                </a:lnTo>
                <a:lnTo>
                  <a:pt x="288902" y="773430"/>
                </a:lnTo>
                <a:lnTo>
                  <a:pt x="301004" y="773430"/>
                </a:lnTo>
                <a:lnTo>
                  <a:pt x="302486" y="775970"/>
                </a:lnTo>
                <a:lnTo>
                  <a:pt x="311205" y="775970"/>
                </a:lnTo>
                <a:lnTo>
                  <a:pt x="311551" y="777240"/>
                </a:lnTo>
                <a:lnTo>
                  <a:pt x="317947" y="777240"/>
                </a:lnTo>
                <a:lnTo>
                  <a:pt x="317775" y="778510"/>
                </a:lnTo>
                <a:lnTo>
                  <a:pt x="315008" y="779780"/>
                </a:lnTo>
                <a:lnTo>
                  <a:pt x="318293" y="781050"/>
                </a:lnTo>
                <a:close/>
              </a:path>
              <a:path w="335914" h="892810">
                <a:moveTo>
                  <a:pt x="221048" y="762302"/>
                </a:moveTo>
                <a:lnTo>
                  <a:pt x="224240" y="759460"/>
                </a:lnTo>
                <a:lnTo>
                  <a:pt x="224338" y="758028"/>
                </a:lnTo>
                <a:lnTo>
                  <a:pt x="224413" y="756920"/>
                </a:lnTo>
                <a:lnTo>
                  <a:pt x="224500" y="755650"/>
                </a:lnTo>
                <a:lnTo>
                  <a:pt x="224586" y="754380"/>
                </a:lnTo>
                <a:lnTo>
                  <a:pt x="204533" y="754380"/>
                </a:lnTo>
                <a:lnTo>
                  <a:pt x="205455" y="756920"/>
                </a:lnTo>
                <a:lnTo>
                  <a:pt x="214904" y="756920"/>
                </a:lnTo>
                <a:lnTo>
                  <a:pt x="215728" y="757754"/>
                </a:lnTo>
                <a:lnTo>
                  <a:pt x="215875" y="758028"/>
                </a:lnTo>
                <a:lnTo>
                  <a:pt x="217411" y="759460"/>
                </a:lnTo>
                <a:lnTo>
                  <a:pt x="219918" y="762000"/>
                </a:lnTo>
                <a:lnTo>
                  <a:pt x="221048" y="762302"/>
                </a:lnTo>
                <a:close/>
              </a:path>
              <a:path w="335914" h="892810">
                <a:moveTo>
                  <a:pt x="218535" y="764540"/>
                </a:moveTo>
                <a:lnTo>
                  <a:pt x="221048" y="762302"/>
                </a:lnTo>
                <a:lnTo>
                  <a:pt x="219918" y="762000"/>
                </a:lnTo>
                <a:lnTo>
                  <a:pt x="214904" y="756920"/>
                </a:lnTo>
                <a:lnTo>
                  <a:pt x="214888" y="757754"/>
                </a:lnTo>
                <a:lnTo>
                  <a:pt x="215847" y="758028"/>
                </a:lnTo>
                <a:lnTo>
                  <a:pt x="216460" y="759460"/>
                </a:lnTo>
                <a:lnTo>
                  <a:pt x="218535" y="764540"/>
                </a:lnTo>
                <a:close/>
              </a:path>
              <a:path w="335914" h="892810">
                <a:moveTo>
                  <a:pt x="214803" y="757754"/>
                </a:moveTo>
                <a:lnTo>
                  <a:pt x="214904" y="756920"/>
                </a:lnTo>
                <a:lnTo>
                  <a:pt x="211619" y="756920"/>
                </a:lnTo>
                <a:lnTo>
                  <a:pt x="214803" y="757754"/>
                </a:lnTo>
                <a:close/>
              </a:path>
              <a:path w="335914" h="892810">
                <a:moveTo>
                  <a:pt x="208682" y="765810"/>
                </a:moveTo>
                <a:lnTo>
                  <a:pt x="214731" y="765810"/>
                </a:lnTo>
                <a:lnTo>
                  <a:pt x="211446" y="764540"/>
                </a:lnTo>
                <a:lnTo>
                  <a:pt x="209372" y="762000"/>
                </a:lnTo>
                <a:lnTo>
                  <a:pt x="211619" y="756920"/>
                </a:lnTo>
                <a:lnTo>
                  <a:pt x="205455" y="756920"/>
                </a:lnTo>
                <a:lnTo>
                  <a:pt x="208682" y="765810"/>
                </a:lnTo>
                <a:close/>
              </a:path>
              <a:path w="335914" h="892810">
                <a:moveTo>
                  <a:pt x="330029" y="758028"/>
                </a:moveTo>
                <a:lnTo>
                  <a:pt x="330317" y="758028"/>
                </a:lnTo>
                <a:lnTo>
                  <a:pt x="330184" y="757754"/>
                </a:lnTo>
                <a:lnTo>
                  <a:pt x="330029" y="758028"/>
                </a:lnTo>
                <a:close/>
              </a:path>
              <a:path w="335914" h="892810">
                <a:moveTo>
                  <a:pt x="214756" y="764540"/>
                </a:moveTo>
                <a:lnTo>
                  <a:pt x="218535" y="764540"/>
                </a:lnTo>
                <a:lnTo>
                  <a:pt x="216460" y="759460"/>
                </a:lnTo>
                <a:lnTo>
                  <a:pt x="215847" y="758028"/>
                </a:lnTo>
                <a:lnTo>
                  <a:pt x="214803" y="757754"/>
                </a:lnTo>
                <a:lnTo>
                  <a:pt x="214756" y="764540"/>
                </a:lnTo>
                <a:close/>
              </a:path>
              <a:path w="335914" h="892810">
                <a:moveTo>
                  <a:pt x="278355" y="763270"/>
                </a:moveTo>
                <a:lnTo>
                  <a:pt x="280949" y="760730"/>
                </a:lnTo>
                <a:lnTo>
                  <a:pt x="283155" y="758028"/>
                </a:lnTo>
                <a:lnTo>
                  <a:pt x="227483" y="758028"/>
                </a:lnTo>
                <a:lnTo>
                  <a:pt x="227374" y="760730"/>
                </a:lnTo>
                <a:lnTo>
                  <a:pt x="274725" y="760730"/>
                </a:lnTo>
                <a:lnTo>
                  <a:pt x="278355" y="763270"/>
                </a:lnTo>
                <a:close/>
              </a:path>
              <a:path w="335914" h="892810">
                <a:moveTo>
                  <a:pt x="304664" y="767080"/>
                </a:moveTo>
                <a:lnTo>
                  <a:pt x="308266" y="767080"/>
                </a:lnTo>
                <a:lnTo>
                  <a:pt x="301523" y="759460"/>
                </a:lnTo>
                <a:lnTo>
                  <a:pt x="300485" y="760730"/>
                </a:lnTo>
                <a:lnTo>
                  <a:pt x="304664" y="767080"/>
                </a:lnTo>
                <a:close/>
              </a:path>
              <a:path w="335914" h="892810">
                <a:moveTo>
                  <a:pt x="295817" y="762000"/>
                </a:moveTo>
                <a:lnTo>
                  <a:pt x="296682" y="762000"/>
                </a:lnTo>
                <a:lnTo>
                  <a:pt x="296509" y="760730"/>
                </a:lnTo>
                <a:lnTo>
                  <a:pt x="295817" y="762000"/>
                </a:lnTo>
                <a:close/>
              </a:path>
              <a:path w="335914" h="892810">
                <a:moveTo>
                  <a:pt x="273514" y="763270"/>
                </a:moveTo>
                <a:lnTo>
                  <a:pt x="274725" y="760730"/>
                </a:lnTo>
                <a:lnTo>
                  <a:pt x="269711" y="760730"/>
                </a:lnTo>
                <a:lnTo>
                  <a:pt x="273514" y="763270"/>
                </a:lnTo>
                <a:close/>
              </a:path>
              <a:path w="335914" h="892810">
                <a:moveTo>
                  <a:pt x="237380" y="774700"/>
                </a:moveTo>
                <a:lnTo>
                  <a:pt x="241529" y="774700"/>
                </a:lnTo>
                <a:lnTo>
                  <a:pt x="241529" y="773430"/>
                </a:lnTo>
                <a:lnTo>
                  <a:pt x="241357" y="772160"/>
                </a:lnTo>
                <a:lnTo>
                  <a:pt x="241875" y="770890"/>
                </a:lnTo>
                <a:lnTo>
                  <a:pt x="241529" y="768350"/>
                </a:lnTo>
                <a:lnTo>
                  <a:pt x="277837" y="768350"/>
                </a:lnTo>
                <a:lnTo>
                  <a:pt x="275762" y="767080"/>
                </a:lnTo>
                <a:lnTo>
                  <a:pt x="270575" y="763270"/>
                </a:lnTo>
                <a:lnTo>
                  <a:pt x="269192" y="762000"/>
                </a:lnTo>
                <a:lnTo>
                  <a:pt x="269711" y="760730"/>
                </a:lnTo>
                <a:lnTo>
                  <a:pt x="227374" y="760730"/>
                </a:lnTo>
                <a:lnTo>
                  <a:pt x="224659" y="763270"/>
                </a:lnTo>
                <a:lnTo>
                  <a:pt x="232193" y="763270"/>
                </a:lnTo>
                <a:lnTo>
                  <a:pt x="234095" y="764540"/>
                </a:lnTo>
                <a:lnTo>
                  <a:pt x="237899" y="764540"/>
                </a:lnTo>
                <a:lnTo>
                  <a:pt x="237553" y="765810"/>
                </a:lnTo>
                <a:lnTo>
                  <a:pt x="208682" y="765810"/>
                </a:lnTo>
                <a:lnTo>
                  <a:pt x="210064" y="769620"/>
                </a:lnTo>
                <a:lnTo>
                  <a:pt x="225518" y="769620"/>
                </a:lnTo>
                <a:lnTo>
                  <a:pt x="228887" y="770890"/>
                </a:lnTo>
                <a:lnTo>
                  <a:pt x="233922" y="770890"/>
                </a:lnTo>
                <a:lnTo>
                  <a:pt x="235824" y="773430"/>
                </a:lnTo>
                <a:lnTo>
                  <a:pt x="237380" y="774700"/>
                </a:lnTo>
                <a:close/>
              </a:path>
              <a:path w="335914" h="892810">
                <a:moveTo>
                  <a:pt x="295990" y="763270"/>
                </a:moveTo>
                <a:lnTo>
                  <a:pt x="297200" y="763270"/>
                </a:lnTo>
                <a:lnTo>
                  <a:pt x="297069" y="762302"/>
                </a:lnTo>
                <a:lnTo>
                  <a:pt x="297028" y="762000"/>
                </a:lnTo>
                <a:lnTo>
                  <a:pt x="295472" y="762000"/>
                </a:lnTo>
                <a:lnTo>
                  <a:pt x="295990" y="763270"/>
                </a:lnTo>
                <a:close/>
              </a:path>
              <a:path w="335914" h="892810">
                <a:moveTo>
                  <a:pt x="287691" y="763270"/>
                </a:moveTo>
                <a:lnTo>
                  <a:pt x="295990" y="763270"/>
                </a:lnTo>
                <a:lnTo>
                  <a:pt x="287864" y="762000"/>
                </a:lnTo>
                <a:lnTo>
                  <a:pt x="287917" y="762302"/>
                </a:lnTo>
                <a:lnTo>
                  <a:pt x="287691" y="763270"/>
                </a:lnTo>
                <a:close/>
              </a:path>
              <a:path w="335914" h="892810">
                <a:moveTo>
                  <a:pt x="214731" y="765810"/>
                </a:moveTo>
                <a:lnTo>
                  <a:pt x="231848" y="765810"/>
                </a:lnTo>
                <a:lnTo>
                  <a:pt x="232193" y="763270"/>
                </a:lnTo>
                <a:lnTo>
                  <a:pt x="224659" y="763270"/>
                </a:lnTo>
                <a:lnTo>
                  <a:pt x="221048" y="762302"/>
                </a:lnTo>
                <a:lnTo>
                  <a:pt x="218535" y="764540"/>
                </a:lnTo>
                <a:lnTo>
                  <a:pt x="214756" y="764540"/>
                </a:lnTo>
                <a:lnTo>
                  <a:pt x="214731" y="765810"/>
                </a:lnTo>
                <a:close/>
              </a:path>
              <a:path w="335914" h="892810">
                <a:moveTo>
                  <a:pt x="308266" y="767080"/>
                </a:moveTo>
                <a:lnTo>
                  <a:pt x="315181" y="767080"/>
                </a:lnTo>
                <a:lnTo>
                  <a:pt x="313452" y="765810"/>
                </a:lnTo>
                <a:lnTo>
                  <a:pt x="313452" y="764540"/>
                </a:lnTo>
                <a:lnTo>
                  <a:pt x="311205" y="764540"/>
                </a:lnTo>
                <a:lnTo>
                  <a:pt x="310167" y="765810"/>
                </a:lnTo>
                <a:lnTo>
                  <a:pt x="308957" y="765810"/>
                </a:lnTo>
                <a:lnTo>
                  <a:pt x="308266" y="767080"/>
                </a:lnTo>
                <a:close/>
              </a:path>
              <a:path w="335914" h="892810">
                <a:moveTo>
                  <a:pt x="234787" y="765810"/>
                </a:moveTo>
                <a:lnTo>
                  <a:pt x="237553" y="765810"/>
                </a:lnTo>
                <a:lnTo>
                  <a:pt x="237380" y="764540"/>
                </a:lnTo>
                <a:lnTo>
                  <a:pt x="234095" y="764540"/>
                </a:lnTo>
                <a:lnTo>
                  <a:pt x="234787" y="765810"/>
                </a:lnTo>
                <a:close/>
              </a:path>
              <a:path w="335914" h="892810">
                <a:moveTo>
                  <a:pt x="211908" y="774700"/>
                </a:moveTo>
                <a:lnTo>
                  <a:pt x="226142" y="774700"/>
                </a:lnTo>
                <a:lnTo>
                  <a:pt x="224586" y="773430"/>
                </a:lnTo>
                <a:lnTo>
                  <a:pt x="223894" y="773430"/>
                </a:lnTo>
                <a:lnTo>
                  <a:pt x="223203" y="772160"/>
                </a:lnTo>
                <a:lnTo>
                  <a:pt x="225518" y="769620"/>
                </a:lnTo>
                <a:lnTo>
                  <a:pt x="210064" y="769620"/>
                </a:lnTo>
                <a:lnTo>
                  <a:pt x="211908" y="774700"/>
                </a:lnTo>
                <a:close/>
              </a:path>
              <a:path w="335914" h="892810">
                <a:moveTo>
                  <a:pt x="215596" y="784860"/>
                </a:moveTo>
                <a:lnTo>
                  <a:pt x="239628" y="784860"/>
                </a:lnTo>
                <a:lnTo>
                  <a:pt x="239628" y="783590"/>
                </a:lnTo>
                <a:lnTo>
                  <a:pt x="235305" y="783590"/>
                </a:lnTo>
                <a:lnTo>
                  <a:pt x="235098" y="782320"/>
                </a:lnTo>
                <a:lnTo>
                  <a:pt x="233749" y="782320"/>
                </a:lnTo>
                <a:lnTo>
                  <a:pt x="233634" y="781050"/>
                </a:lnTo>
                <a:lnTo>
                  <a:pt x="233519" y="779780"/>
                </a:lnTo>
                <a:lnTo>
                  <a:pt x="233404" y="778510"/>
                </a:lnTo>
                <a:lnTo>
                  <a:pt x="233317" y="777240"/>
                </a:lnTo>
                <a:lnTo>
                  <a:pt x="233231" y="775970"/>
                </a:lnTo>
                <a:lnTo>
                  <a:pt x="233922" y="773430"/>
                </a:lnTo>
                <a:lnTo>
                  <a:pt x="233922" y="770890"/>
                </a:lnTo>
                <a:lnTo>
                  <a:pt x="228887" y="770890"/>
                </a:lnTo>
                <a:lnTo>
                  <a:pt x="230278" y="773430"/>
                </a:lnTo>
                <a:lnTo>
                  <a:pt x="226661" y="774700"/>
                </a:lnTo>
                <a:lnTo>
                  <a:pt x="211908" y="774700"/>
                </a:lnTo>
                <a:lnTo>
                  <a:pt x="215596" y="784860"/>
                </a:lnTo>
                <a:close/>
              </a:path>
              <a:path w="335914" h="892810">
                <a:moveTo>
                  <a:pt x="241875" y="773430"/>
                </a:moveTo>
                <a:lnTo>
                  <a:pt x="287346" y="773430"/>
                </a:lnTo>
                <a:lnTo>
                  <a:pt x="288037" y="772160"/>
                </a:lnTo>
                <a:lnTo>
                  <a:pt x="242913" y="772160"/>
                </a:lnTo>
                <a:lnTo>
                  <a:pt x="241875" y="773430"/>
                </a:lnTo>
                <a:close/>
              </a:path>
              <a:path w="335914" h="892810">
                <a:moveTo>
                  <a:pt x="295644" y="777240"/>
                </a:moveTo>
                <a:lnTo>
                  <a:pt x="298238" y="777240"/>
                </a:lnTo>
                <a:lnTo>
                  <a:pt x="301004" y="773430"/>
                </a:lnTo>
                <a:lnTo>
                  <a:pt x="284234" y="773430"/>
                </a:lnTo>
                <a:lnTo>
                  <a:pt x="286481" y="774700"/>
                </a:lnTo>
                <a:lnTo>
                  <a:pt x="295644" y="774700"/>
                </a:lnTo>
                <a:lnTo>
                  <a:pt x="295644" y="777240"/>
                </a:lnTo>
                <a:close/>
              </a:path>
              <a:path w="335914" h="892810">
                <a:moveTo>
                  <a:pt x="283542" y="774700"/>
                </a:moveTo>
                <a:lnTo>
                  <a:pt x="284234" y="773430"/>
                </a:lnTo>
                <a:lnTo>
                  <a:pt x="282851" y="773430"/>
                </a:lnTo>
                <a:lnTo>
                  <a:pt x="283542" y="774700"/>
                </a:lnTo>
                <a:close/>
              </a:path>
              <a:path w="335914" h="892810">
                <a:moveTo>
                  <a:pt x="278010" y="784860"/>
                </a:moveTo>
                <a:lnTo>
                  <a:pt x="281467" y="775970"/>
                </a:lnTo>
                <a:lnTo>
                  <a:pt x="281813" y="773430"/>
                </a:lnTo>
                <a:lnTo>
                  <a:pt x="241529" y="773430"/>
                </a:lnTo>
                <a:lnTo>
                  <a:pt x="241529" y="774700"/>
                </a:lnTo>
                <a:lnTo>
                  <a:pt x="237380" y="774700"/>
                </a:lnTo>
                <a:lnTo>
                  <a:pt x="237639" y="775970"/>
                </a:lnTo>
                <a:lnTo>
                  <a:pt x="269884" y="775970"/>
                </a:lnTo>
                <a:lnTo>
                  <a:pt x="271786" y="777240"/>
                </a:lnTo>
                <a:lnTo>
                  <a:pt x="273514" y="777240"/>
                </a:lnTo>
                <a:lnTo>
                  <a:pt x="276108" y="778510"/>
                </a:lnTo>
                <a:lnTo>
                  <a:pt x="278010" y="784860"/>
                </a:lnTo>
                <a:close/>
              </a:path>
              <a:path w="335914" h="892810">
                <a:moveTo>
                  <a:pt x="294088" y="775970"/>
                </a:moveTo>
                <a:lnTo>
                  <a:pt x="295644" y="774700"/>
                </a:lnTo>
                <a:lnTo>
                  <a:pt x="292878" y="774700"/>
                </a:lnTo>
                <a:lnTo>
                  <a:pt x="294088" y="775970"/>
                </a:lnTo>
                <a:close/>
              </a:path>
              <a:path w="335914" h="892810">
                <a:moveTo>
                  <a:pt x="289766" y="786130"/>
                </a:moveTo>
                <a:lnTo>
                  <a:pt x="292532" y="781050"/>
                </a:lnTo>
                <a:lnTo>
                  <a:pt x="294088" y="781050"/>
                </a:lnTo>
                <a:lnTo>
                  <a:pt x="294953" y="779780"/>
                </a:lnTo>
                <a:lnTo>
                  <a:pt x="295644" y="777240"/>
                </a:lnTo>
                <a:lnTo>
                  <a:pt x="292878" y="777240"/>
                </a:lnTo>
                <a:lnTo>
                  <a:pt x="292878" y="774700"/>
                </a:lnTo>
                <a:lnTo>
                  <a:pt x="286481" y="774700"/>
                </a:lnTo>
                <a:lnTo>
                  <a:pt x="285617" y="777240"/>
                </a:lnTo>
                <a:lnTo>
                  <a:pt x="284925" y="779780"/>
                </a:lnTo>
                <a:lnTo>
                  <a:pt x="284839" y="782320"/>
                </a:lnTo>
                <a:lnTo>
                  <a:pt x="284752" y="784860"/>
                </a:lnTo>
                <a:lnTo>
                  <a:pt x="285962" y="784860"/>
                </a:lnTo>
                <a:lnTo>
                  <a:pt x="289766" y="786130"/>
                </a:lnTo>
                <a:close/>
              </a:path>
              <a:path w="335914" h="892810">
                <a:moveTo>
                  <a:pt x="306191" y="782320"/>
                </a:moveTo>
                <a:lnTo>
                  <a:pt x="309994" y="778510"/>
                </a:lnTo>
                <a:lnTo>
                  <a:pt x="311205" y="775970"/>
                </a:lnTo>
                <a:lnTo>
                  <a:pt x="302486" y="775970"/>
                </a:lnTo>
                <a:lnTo>
                  <a:pt x="306191" y="782320"/>
                </a:lnTo>
                <a:close/>
              </a:path>
              <a:path w="335914" h="892810">
                <a:moveTo>
                  <a:pt x="256355" y="782320"/>
                </a:moveTo>
                <a:lnTo>
                  <a:pt x="270229" y="782320"/>
                </a:lnTo>
                <a:lnTo>
                  <a:pt x="269711" y="778510"/>
                </a:lnTo>
                <a:lnTo>
                  <a:pt x="269019" y="777240"/>
                </a:lnTo>
                <a:lnTo>
                  <a:pt x="268155" y="775970"/>
                </a:lnTo>
                <a:lnTo>
                  <a:pt x="237639" y="775970"/>
                </a:lnTo>
                <a:lnTo>
                  <a:pt x="237899" y="777240"/>
                </a:lnTo>
                <a:lnTo>
                  <a:pt x="234268" y="777240"/>
                </a:lnTo>
                <a:lnTo>
                  <a:pt x="234475" y="778510"/>
                </a:lnTo>
                <a:lnTo>
                  <a:pt x="255015" y="778510"/>
                </a:lnTo>
                <a:lnTo>
                  <a:pt x="256052" y="781050"/>
                </a:lnTo>
                <a:lnTo>
                  <a:pt x="256355" y="782320"/>
                </a:lnTo>
                <a:close/>
              </a:path>
              <a:path w="335914" h="892810">
                <a:moveTo>
                  <a:pt x="311896" y="778510"/>
                </a:moveTo>
                <a:lnTo>
                  <a:pt x="316219" y="778510"/>
                </a:lnTo>
                <a:lnTo>
                  <a:pt x="317947" y="777240"/>
                </a:lnTo>
                <a:lnTo>
                  <a:pt x="311551" y="777240"/>
                </a:lnTo>
                <a:lnTo>
                  <a:pt x="311896" y="778510"/>
                </a:lnTo>
                <a:close/>
              </a:path>
              <a:path w="335914" h="892810">
                <a:moveTo>
                  <a:pt x="270402" y="783590"/>
                </a:moveTo>
                <a:lnTo>
                  <a:pt x="274897" y="781050"/>
                </a:lnTo>
                <a:lnTo>
                  <a:pt x="274725" y="781050"/>
                </a:lnTo>
                <a:lnTo>
                  <a:pt x="273169" y="778510"/>
                </a:lnTo>
                <a:lnTo>
                  <a:pt x="273514" y="777240"/>
                </a:lnTo>
                <a:lnTo>
                  <a:pt x="271786" y="777240"/>
                </a:lnTo>
                <a:lnTo>
                  <a:pt x="271613" y="778510"/>
                </a:lnTo>
                <a:lnTo>
                  <a:pt x="270057" y="781050"/>
                </a:lnTo>
                <a:lnTo>
                  <a:pt x="270575" y="782320"/>
                </a:lnTo>
                <a:lnTo>
                  <a:pt x="270229" y="782320"/>
                </a:lnTo>
                <a:lnTo>
                  <a:pt x="270402" y="783590"/>
                </a:lnTo>
                <a:close/>
              </a:path>
              <a:path w="335914" h="892810">
                <a:moveTo>
                  <a:pt x="238590" y="783590"/>
                </a:moveTo>
                <a:lnTo>
                  <a:pt x="255188" y="783590"/>
                </a:lnTo>
                <a:lnTo>
                  <a:pt x="253113" y="779780"/>
                </a:lnTo>
                <a:lnTo>
                  <a:pt x="255015" y="778510"/>
                </a:lnTo>
                <a:lnTo>
                  <a:pt x="234475" y="778510"/>
                </a:lnTo>
                <a:lnTo>
                  <a:pt x="235098" y="782320"/>
                </a:lnTo>
                <a:lnTo>
                  <a:pt x="235997" y="782320"/>
                </a:lnTo>
                <a:lnTo>
                  <a:pt x="238590" y="783590"/>
                </a:lnTo>
                <a:close/>
              </a:path>
              <a:path w="335914" h="892810">
                <a:moveTo>
                  <a:pt x="253113" y="808990"/>
                </a:moveTo>
                <a:lnTo>
                  <a:pt x="279738" y="808990"/>
                </a:lnTo>
                <a:lnTo>
                  <a:pt x="278874" y="807720"/>
                </a:lnTo>
                <a:lnTo>
                  <a:pt x="278922" y="807367"/>
                </a:lnTo>
                <a:lnTo>
                  <a:pt x="279047" y="806450"/>
                </a:lnTo>
                <a:lnTo>
                  <a:pt x="278874" y="805180"/>
                </a:lnTo>
                <a:lnTo>
                  <a:pt x="281467" y="805180"/>
                </a:lnTo>
                <a:lnTo>
                  <a:pt x="281381" y="803910"/>
                </a:lnTo>
                <a:lnTo>
                  <a:pt x="281294" y="802640"/>
                </a:lnTo>
                <a:lnTo>
                  <a:pt x="279738" y="801370"/>
                </a:lnTo>
                <a:lnTo>
                  <a:pt x="283196" y="796290"/>
                </a:lnTo>
                <a:lnTo>
                  <a:pt x="283542" y="789940"/>
                </a:lnTo>
                <a:lnTo>
                  <a:pt x="285962" y="784860"/>
                </a:lnTo>
                <a:lnTo>
                  <a:pt x="284752" y="784860"/>
                </a:lnTo>
                <a:lnTo>
                  <a:pt x="279739" y="781050"/>
                </a:lnTo>
                <a:lnTo>
                  <a:pt x="277837" y="786130"/>
                </a:lnTo>
                <a:lnTo>
                  <a:pt x="276108" y="786130"/>
                </a:lnTo>
                <a:lnTo>
                  <a:pt x="276799" y="787400"/>
                </a:lnTo>
                <a:lnTo>
                  <a:pt x="274379" y="788670"/>
                </a:lnTo>
                <a:lnTo>
                  <a:pt x="271094" y="792480"/>
                </a:lnTo>
                <a:lnTo>
                  <a:pt x="232103" y="792480"/>
                </a:lnTo>
                <a:lnTo>
                  <a:pt x="233013" y="793750"/>
                </a:lnTo>
                <a:lnTo>
                  <a:pt x="245506" y="793750"/>
                </a:lnTo>
                <a:lnTo>
                  <a:pt x="246716" y="795020"/>
                </a:lnTo>
                <a:lnTo>
                  <a:pt x="246716" y="796290"/>
                </a:lnTo>
                <a:lnTo>
                  <a:pt x="248099" y="796290"/>
                </a:lnTo>
                <a:lnTo>
                  <a:pt x="254669" y="797560"/>
                </a:lnTo>
                <a:lnTo>
                  <a:pt x="255188" y="797560"/>
                </a:lnTo>
                <a:lnTo>
                  <a:pt x="254531" y="801178"/>
                </a:lnTo>
                <a:lnTo>
                  <a:pt x="254496" y="801370"/>
                </a:lnTo>
                <a:lnTo>
                  <a:pt x="239281" y="801370"/>
                </a:lnTo>
                <a:lnTo>
                  <a:pt x="239281" y="802640"/>
                </a:lnTo>
                <a:lnTo>
                  <a:pt x="254842" y="802640"/>
                </a:lnTo>
                <a:lnTo>
                  <a:pt x="254762" y="803228"/>
                </a:lnTo>
                <a:lnTo>
                  <a:pt x="254669" y="803910"/>
                </a:lnTo>
                <a:lnTo>
                  <a:pt x="272996" y="803910"/>
                </a:lnTo>
                <a:lnTo>
                  <a:pt x="275589" y="805180"/>
                </a:lnTo>
                <a:lnTo>
                  <a:pt x="273169" y="806450"/>
                </a:lnTo>
                <a:lnTo>
                  <a:pt x="223815" y="806450"/>
                </a:lnTo>
                <a:lnTo>
                  <a:pt x="224321" y="807720"/>
                </a:lnTo>
                <a:lnTo>
                  <a:pt x="249655" y="807720"/>
                </a:lnTo>
                <a:lnTo>
                  <a:pt x="253113" y="808990"/>
                </a:lnTo>
                <a:close/>
              </a:path>
              <a:path w="335914" h="892810">
                <a:moveTo>
                  <a:pt x="257263" y="786130"/>
                </a:moveTo>
                <a:lnTo>
                  <a:pt x="260720" y="783590"/>
                </a:lnTo>
                <a:lnTo>
                  <a:pt x="270229" y="783590"/>
                </a:lnTo>
                <a:lnTo>
                  <a:pt x="270575" y="782320"/>
                </a:lnTo>
                <a:lnTo>
                  <a:pt x="270056" y="781050"/>
                </a:lnTo>
                <a:lnTo>
                  <a:pt x="270229" y="782320"/>
                </a:lnTo>
                <a:lnTo>
                  <a:pt x="256355" y="782320"/>
                </a:lnTo>
                <a:lnTo>
                  <a:pt x="257263" y="786130"/>
                </a:lnTo>
                <a:close/>
              </a:path>
              <a:path w="335914" h="892810">
                <a:moveTo>
                  <a:pt x="235305" y="783590"/>
                </a:moveTo>
                <a:lnTo>
                  <a:pt x="238590" y="783590"/>
                </a:lnTo>
                <a:lnTo>
                  <a:pt x="235997" y="782320"/>
                </a:lnTo>
                <a:lnTo>
                  <a:pt x="235098" y="782320"/>
                </a:lnTo>
                <a:lnTo>
                  <a:pt x="235305" y="783590"/>
                </a:lnTo>
                <a:close/>
              </a:path>
              <a:path w="335914" h="892810">
                <a:moveTo>
                  <a:pt x="275762" y="786130"/>
                </a:moveTo>
                <a:lnTo>
                  <a:pt x="277837" y="786130"/>
                </a:lnTo>
                <a:lnTo>
                  <a:pt x="276626" y="783590"/>
                </a:lnTo>
                <a:lnTo>
                  <a:pt x="275762" y="784860"/>
                </a:lnTo>
                <a:lnTo>
                  <a:pt x="275762" y="786130"/>
                </a:lnTo>
                <a:close/>
              </a:path>
              <a:path w="335914" h="892810">
                <a:moveTo>
                  <a:pt x="232103" y="792480"/>
                </a:moveTo>
                <a:lnTo>
                  <a:pt x="271094" y="792480"/>
                </a:lnTo>
                <a:lnTo>
                  <a:pt x="269538" y="787400"/>
                </a:lnTo>
                <a:lnTo>
                  <a:pt x="269365" y="786130"/>
                </a:lnTo>
                <a:lnTo>
                  <a:pt x="269884" y="784860"/>
                </a:lnTo>
                <a:lnTo>
                  <a:pt x="269365" y="783590"/>
                </a:lnTo>
                <a:lnTo>
                  <a:pt x="260720" y="783590"/>
                </a:lnTo>
                <a:lnTo>
                  <a:pt x="261066" y="784860"/>
                </a:lnTo>
                <a:lnTo>
                  <a:pt x="265389" y="784860"/>
                </a:lnTo>
                <a:lnTo>
                  <a:pt x="267117" y="786130"/>
                </a:lnTo>
                <a:lnTo>
                  <a:pt x="265561" y="789940"/>
                </a:lnTo>
                <a:lnTo>
                  <a:pt x="230285" y="789940"/>
                </a:lnTo>
                <a:lnTo>
                  <a:pt x="232103" y="792480"/>
                </a:lnTo>
                <a:close/>
              </a:path>
              <a:path w="335914" h="892810">
                <a:moveTo>
                  <a:pt x="230285" y="789940"/>
                </a:moveTo>
                <a:lnTo>
                  <a:pt x="265561" y="789940"/>
                </a:lnTo>
                <a:lnTo>
                  <a:pt x="264005" y="787400"/>
                </a:lnTo>
                <a:lnTo>
                  <a:pt x="255707" y="787400"/>
                </a:lnTo>
                <a:lnTo>
                  <a:pt x="253978" y="786130"/>
                </a:lnTo>
                <a:lnTo>
                  <a:pt x="252767" y="784860"/>
                </a:lnTo>
                <a:lnTo>
                  <a:pt x="251211" y="783590"/>
                </a:lnTo>
                <a:lnTo>
                  <a:pt x="239628" y="783590"/>
                </a:lnTo>
                <a:lnTo>
                  <a:pt x="239973" y="784860"/>
                </a:lnTo>
                <a:lnTo>
                  <a:pt x="215596" y="784860"/>
                </a:lnTo>
                <a:lnTo>
                  <a:pt x="216979" y="788670"/>
                </a:lnTo>
                <a:lnTo>
                  <a:pt x="229375" y="788670"/>
                </a:lnTo>
                <a:lnTo>
                  <a:pt x="230285" y="789940"/>
                </a:lnTo>
                <a:close/>
              </a:path>
              <a:path w="335914" h="892810">
                <a:moveTo>
                  <a:pt x="284406" y="843280"/>
                </a:moveTo>
                <a:lnTo>
                  <a:pt x="287173" y="838200"/>
                </a:lnTo>
                <a:lnTo>
                  <a:pt x="289593" y="833120"/>
                </a:lnTo>
                <a:lnTo>
                  <a:pt x="292187" y="829310"/>
                </a:lnTo>
                <a:lnTo>
                  <a:pt x="290285" y="825500"/>
                </a:lnTo>
                <a:lnTo>
                  <a:pt x="297719" y="824230"/>
                </a:lnTo>
                <a:lnTo>
                  <a:pt x="294953" y="820420"/>
                </a:lnTo>
                <a:lnTo>
                  <a:pt x="296855" y="820420"/>
                </a:lnTo>
                <a:lnTo>
                  <a:pt x="305910" y="803910"/>
                </a:lnTo>
                <a:lnTo>
                  <a:pt x="310397" y="795020"/>
                </a:lnTo>
                <a:lnTo>
                  <a:pt x="314835" y="786130"/>
                </a:lnTo>
                <a:lnTo>
                  <a:pt x="311896" y="784860"/>
                </a:lnTo>
                <a:lnTo>
                  <a:pt x="312588" y="789940"/>
                </a:lnTo>
                <a:lnTo>
                  <a:pt x="303943" y="789940"/>
                </a:lnTo>
                <a:lnTo>
                  <a:pt x="304116" y="792480"/>
                </a:lnTo>
                <a:lnTo>
                  <a:pt x="304203" y="793750"/>
                </a:lnTo>
                <a:lnTo>
                  <a:pt x="304289" y="795020"/>
                </a:lnTo>
                <a:lnTo>
                  <a:pt x="297287" y="795020"/>
                </a:lnTo>
                <a:lnTo>
                  <a:pt x="296855" y="797560"/>
                </a:lnTo>
                <a:lnTo>
                  <a:pt x="296509" y="800100"/>
                </a:lnTo>
                <a:lnTo>
                  <a:pt x="285518" y="800100"/>
                </a:lnTo>
                <a:lnTo>
                  <a:pt x="284571" y="801370"/>
                </a:lnTo>
                <a:lnTo>
                  <a:pt x="284689" y="802640"/>
                </a:lnTo>
                <a:lnTo>
                  <a:pt x="284807" y="803910"/>
                </a:lnTo>
                <a:lnTo>
                  <a:pt x="284925" y="805180"/>
                </a:lnTo>
                <a:lnTo>
                  <a:pt x="295126" y="805180"/>
                </a:lnTo>
                <a:lnTo>
                  <a:pt x="296855" y="806450"/>
                </a:lnTo>
                <a:lnTo>
                  <a:pt x="298584" y="806450"/>
                </a:lnTo>
                <a:lnTo>
                  <a:pt x="298497" y="807720"/>
                </a:lnTo>
                <a:lnTo>
                  <a:pt x="298411" y="808990"/>
                </a:lnTo>
                <a:lnTo>
                  <a:pt x="293282" y="808990"/>
                </a:lnTo>
                <a:lnTo>
                  <a:pt x="291668" y="814070"/>
                </a:lnTo>
                <a:lnTo>
                  <a:pt x="289593" y="815340"/>
                </a:lnTo>
                <a:lnTo>
                  <a:pt x="289680" y="816610"/>
                </a:lnTo>
                <a:lnTo>
                  <a:pt x="289766" y="817880"/>
                </a:lnTo>
                <a:lnTo>
                  <a:pt x="292187" y="819150"/>
                </a:lnTo>
                <a:lnTo>
                  <a:pt x="290458" y="819150"/>
                </a:lnTo>
                <a:lnTo>
                  <a:pt x="290631" y="820420"/>
                </a:lnTo>
                <a:lnTo>
                  <a:pt x="289939" y="821690"/>
                </a:lnTo>
                <a:lnTo>
                  <a:pt x="265561" y="821690"/>
                </a:lnTo>
                <a:lnTo>
                  <a:pt x="269365" y="829310"/>
                </a:lnTo>
                <a:lnTo>
                  <a:pt x="267117" y="831850"/>
                </a:lnTo>
                <a:lnTo>
                  <a:pt x="267982" y="834390"/>
                </a:lnTo>
                <a:lnTo>
                  <a:pt x="282505" y="834390"/>
                </a:lnTo>
                <a:lnTo>
                  <a:pt x="284234" y="836930"/>
                </a:lnTo>
                <a:lnTo>
                  <a:pt x="282678" y="840740"/>
                </a:lnTo>
                <a:lnTo>
                  <a:pt x="284406" y="843280"/>
                </a:lnTo>
                <a:close/>
              </a:path>
              <a:path w="335914" h="892810">
                <a:moveTo>
                  <a:pt x="303943" y="789940"/>
                </a:moveTo>
                <a:lnTo>
                  <a:pt x="312588" y="789940"/>
                </a:lnTo>
                <a:lnTo>
                  <a:pt x="308957" y="787400"/>
                </a:lnTo>
                <a:lnTo>
                  <a:pt x="306191" y="786130"/>
                </a:lnTo>
                <a:lnTo>
                  <a:pt x="304635" y="787400"/>
                </a:lnTo>
                <a:lnTo>
                  <a:pt x="303943" y="789940"/>
                </a:lnTo>
                <a:close/>
              </a:path>
              <a:path w="335914" h="892810">
                <a:moveTo>
                  <a:pt x="255707" y="787400"/>
                </a:moveTo>
                <a:lnTo>
                  <a:pt x="261239" y="787400"/>
                </a:lnTo>
                <a:lnTo>
                  <a:pt x="259510" y="786130"/>
                </a:lnTo>
                <a:lnTo>
                  <a:pt x="257608" y="786130"/>
                </a:lnTo>
                <a:lnTo>
                  <a:pt x="255707" y="787400"/>
                </a:lnTo>
                <a:close/>
              </a:path>
              <a:path w="335914" h="892810">
                <a:moveTo>
                  <a:pt x="218362" y="792480"/>
                </a:moveTo>
                <a:lnTo>
                  <a:pt x="223394" y="792480"/>
                </a:lnTo>
                <a:lnTo>
                  <a:pt x="226466" y="789940"/>
                </a:lnTo>
                <a:lnTo>
                  <a:pt x="229375" y="788670"/>
                </a:lnTo>
                <a:lnTo>
                  <a:pt x="216979" y="788670"/>
                </a:lnTo>
                <a:lnTo>
                  <a:pt x="218362" y="792480"/>
                </a:lnTo>
                <a:close/>
              </a:path>
              <a:path w="335914" h="892810">
                <a:moveTo>
                  <a:pt x="297287" y="795020"/>
                </a:moveTo>
                <a:lnTo>
                  <a:pt x="304289" y="795020"/>
                </a:lnTo>
                <a:lnTo>
                  <a:pt x="297719" y="792480"/>
                </a:lnTo>
                <a:lnTo>
                  <a:pt x="297287" y="795020"/>
                </a:lnTo>
                <a:close/>
              </a:path>
              <a:path w="335914" h="892810">
                <a:moveTo>
                  <a:pt x="234873" y="803698"/>
                </a:moveTo>
                <a:lnTo>
                  <a:pt x="236342" y="800100"/>
                </a:lnTo>
                <a:lnTo>
                  <a:pt x="250001" y="800100"/>
                </a:lnTo>
                <a:lnTo>
                  <a:pt x="248099" y="796290"/>
                </a:lnTo>
                <a:lnTo>
                  <a:pt x="245333" y="796290"/>
                </a:lnTo>
                <a:lnTo>
                  <a:pt x="243431" y="793750"/>
                </a:lnTo>
                <a:lnTo>
                  <a:pt x="233013" y="793750"/>
                </a:lnTo>
                <a:lnTo>
                  <a:pt x="233922" y="795020"/>
                </a:lnTo>
                <a:lnTo>
                  <a:pt x="233576" y="797560"/>
                </a:lnTo>
                <a:lnTo>
                  <a:pt x="233576" y="801370"/>
                </a:lnTo>
                <a:lnTo>
                  <a:pt x="233807" y="802640"/>
                </a:lnTo>
                <a:lnTo>
                  <a:pt x="233913" y="803228"/>
                </a:lnTo>
                <a:lnTo>
                  <a:pt x="234873" y="803698"/>
                </a:lnTo>
                <a:close/>
              </a:path>
              <a:path w="335914" h="892810">
                <a:moveTo>
                  <a:pt x="229658" y="801178"/>
                </a:moveTo>
                <a:lnTo>
                  <a:pt x="231156" y="796290"/>
                </a:lnTo>
                <a:lnTo>
                  <a:pt x="222165" y="795020"/>
                </a:lnTo>
                <a:lnTo>
                  <a:pt x="219745" y="796290"/>
                </a:lnTo>
                <a:lnTo>
                  <a:pt x="219918" y="797560"/>
                </a:lnTo>
                <a:lnTo>
                  <a:pt x="220264" y="797560"/>
                </a:lnTo>
                <a:lnTo>
                  <a:pt x="220609" y="798830"/>
                </a:lnTo>
                <a:lnTo>
                  <a:pt x="221819" y="798830"/>
                </a:lnTo>
                <a:lnTo>
                  <a:pt x="221647" y="800100"/>
                </a:lnTo>
                <a:lnTo>
                  <a:pt x="228044" y="800100"/>
                </a:lnTo>
                <a:lnTo>
                  <a:pt x="229658" y="801178"/>
                </a:lnTo>
                <a:close/>
              </a:path>
              <a:path w="335914" h="892810">
                <a:moveTo>
                  <a:pt x="285518" y="800100"/>
                </a:moveTo>
                <a:lnTo>
                  <a:pt x="296509" y="800100"/>
                </a:lnTo>
                <a:lnTo>
                  <a:pt x="295817" y="798830"/>
                </a:lnTo>
                <a:lnTo>
                  <a:pt x="294953" y="797560"/>
                </a:lnTo>
                <a:lnTo>
                  <a:pt x="291514" y="796290"/>
                </a:lnTo>
                <a:lnTo>
                  <a:pt x="287410" y="797560"/>
                </a:lnTo>
                <a:lnTo>
                  <a:pt x="285518" y="800100"/>
                </a:lnTo>
                <a:close/>
              </a:path>
              <a:path w="335914" h="892810">
                <a:moveTo>
                  <a:pt x="221288" y="800100"/>
                </a:moveTo>
                <a:lnTo>
                  <a:pt x="221128" y="798830"/>
                </a:lnTo>
                <a:lnTo>
                  <a:pt x="220782" y="798830"/>
                </a:lnTo>
                <a:lnTo>
                  <a:pt x="221288" y="800100"/>
                </a:lnTo>
                <a:close/>
              </a:path>
              <a:path w="335914" h="892810">
                <a:moveTo>
                  <a:pt x="238417" y="801370"/>
                </a:moveTo>
                <a:lnTo>
                  <a:pt x="254496" y="801370"/>
                </a:lnTo>
                <a:lnTo>
                  <a:pt x="252422" y="800100"/>
                </a:lnTo>
                <a:lnTo>
                  <a:pt x="236342" y="800100"/>
                </a:lnTo>
                <a:lnTo>
                  <a:pt x="238417" y="801370"/>
                </a:lnTo>
                <a:close/>
              </a:path>
              <a:path w="335914" h="892810">
                <a:moveTo>
                  <a:pt x="229600" y="801370"/>
                </a:moveTo>
                <a:lnTo>
                  <a:pt x="229658" y="801178"/>
                </a:lnTo>
                <a:lnTo>
                  <a:pt x="228044" y="800100"/>
                </a:lnTo>
                <a:lnTo>
                  <a:pt x="228908" y="800100"/>
                </a:lnTo>
                <a:lnTo>
                  <a:pt x="229495" y="801178"/>
                </a:lnTo>
                <a:lnTo>
                  <a:pt x="229600" y="801370"/>
                </a:lnTo>
                <a:close/>
              </a:path>
              <a:path w="335914" h="892810">
                <a:moveTo>
                  <a:pt x="221793" y="801370"/>
                </a:moveTo>
                <a:lnTo>
                  <a:pt x="229600" y="801370"/>
                </a:lnTo>
                <a:lnTo>
                  <a:pt x="228908" y="800100"/>
                </a:lnTo>
                <a:lnTo>
                  <a:pt x="221288" y="800100"/>
                </a:lnTo>
                <a:lnTo>
                  <a:pt x="221717" y="801178"/>
                </a:lnTo>
                <a:lnTo>
                  <a:pt x="221793" y="801370"/>
                </a:lnTo>
                <a:close/>
              </a:path>
              <a:path w="335914" h="892810">
                <a:moveTo>
                  <a:pt x="223310" y="805180"/>
                </a:moveTo>
                <a:lnTo>
                  <a:pt x="231156" y="805180"/>
                </a:lnTo>
                <a:lnTo>
                  <a:pt x="230118" y="803910"/>
                </a:lnTo>
                <a:lnTo>
                  <a:pt x="230072" y="803228"/>
                </a:lnTo>
                <a:lnTo>
                  <a:pt x="229945" y="801370"/>
                </a:lnTo>
                <a:lnTo>
                  <a:pt x="229658" y="801178"/>
                </a:lnTo>
                <a:lnTo>
                  <a:pt x="229600" y="801370"/>
                </a:lnTo>
                <a:lnTo>
                  <a:pt x="221793" y="801370"/>
                </a:lnTo>
                <a:lnTo>
                  <a:pt x="223310" y="805180"/>
                </a:lnTo>
                <a:close/>
              </a:path>
              <a:path w="335914" h="892810">
                <a:moveTo>
                  <a:pt x="237898" y="805180"/>
                </a:moveTo>
                <a:lnTo>
                  <a:pt x="254842" y="805180"/>
                </a:lnTo>
                <a:lnTo>
                  <a:pt x="254842" y="803910"/>
                </a:lnTo>
                <a:lnTo>
                  <a:pt x="254496" y="803910"/>
                </a:lnTo>
                <a:lnTo>
                  <a:pt x="254589" y="803228"/>
                </a:lnTo>
                <a:lnTo>
                  <a:pt x="254669" y="802640"/>
                </a:lnTo>
                <a:lnTo>
                  <a:pt x="239281" y="802640"/>
                </a:lnTo>
                <a:lnTo>
                  <a:pt x="238417" y="801370"/>
                </a:lnTo>
                <a:lnTo>
                  <a:pt x="238590" y="802640"/>
                </a:lnTo>
                <a:lnTo>
                  <a:pt x="237898" y="805180"/>
                </a:lnTo>
                <a:close/>
              </a:path>
              <a:path w="335914" h="892810">
                <a:moveTo>
                  <a:pt x="231156" y="805180"/>
                </a:moveTo>
                <a:lnTo>
                  <a:pt x="234268" y="805180"/>
                </a:lnTo>
                <a:lnTo>
                  <a:pt x="234037" y="803910"/>
                </a:lnTo>
                <a:lnTo>
                  <a:pt x="233913" y="803228"/>
                </a:lnTo>
                <a:lnTo>
                  <a:pt x="232712" y="802640"/>
                </a:lnTo>
                <a:lnTo>
                  <a:pt x="231156" y="805180"/>
                </a:lnTo>
                <a:close/>
              </a:path>
              <a:path w="335914" h="892810">
                <a:moveTo>
                  <a:pt x="234268" y="805180"/>
                </a:moveTo>
                <a:lnTo>
                  <a:pt x="234786" y="803910"/>
                </a:lnTo>
                <a:lnTo>
                  <a:pt x="234873" y="803698"/>
                </a:lnTo>
                <a:lnTo>
                  <a:pt x="233913" y="803228"/>
                </a:lnTo>
                <a:lnTo>
                  <a:pt x="234268" y="805180"/>
                </a:lnTo>
                <a:close/>
              </a:path>
              <a:path w="335914" h="892810">
                <a:moveTo>
                  <a:pt x="234268" y="805180"/>
                </a:moveTo>
                <a:lnTo>
                  <a:pt x="237898" y="805180"/>
                </a:lnTo>
                <a:lnTo>
                  <a:pt x="234873" y="803698"/>
                </a:lnTo>
                <a:lnTo>
                  <a:pt x="234268" y="805180"/>
                </a:lnTo>
                <a:close/>
              </a:path>
              <a:path w="335914" h="892810">
                <a:moveTo>
                  <a:pt x="223815" y="806450"/>
                </a:moveTo>
                <a:lnTo>
                  <a:pt x="272823" y="806450"/>
                </a:lnTo>
                <a:lnTo>
                  <a:pt x="272909" y="805180"/>
                </a:lnTo>
                <a:lnTo>
                  <a:pt x="272996" y="803910"/>
                </a:lnTo>
                <a:lnTo>
                  <a:pt x="254842" y="803910"/>
                </a:lnTo>
                <a:lnTo>
                  <a:pt x="254842" y="805180"/>
                </a:lnTo>
                <a:lnTo>
                  <a:pt x="223310" y="805180"/>
                </a:lnTo>
                <a:lnTo>
                  <a:pt x="223815" y="806450"/>
                </a:lnTo>
                <a:close/>
              </a:path>
              <a:path w="335914" h="892810">
                <a:moveTo>
                  <a:pt x="293282" y="808990"/>
                </a:moveTo>
                <a:lnTo>
                  <a:pt x="298411" y="808990"/>
                </a:lnTo>
                <a:lnTo>
                  <a:pt x="296682" y="807720"/>
                </a:lnTo>
                <a:lnTo>
                  <a:pt x="295126" y="807720"/>
                </a:lnTo>
                <a:lnTo>
                  <a:pt x="295126" y="805180"/>
                </a:lnTo>
                <a:lnTo>
                  <a:pt x="284925" y="805180"/>
                </a:lnTo>
                <a:lnTo>
                  <a:pt x="285444" y="806450"/>
                </a:lnTo>
                <a:lnTo>
                  <a:pt x="294088" y="806450"/>
                </a:lnTo>
                <a:lnTo>
                  <a:pt x="293282" y="808990"/>
                </a:lnTo>
                <a:close/>
              </a:path>
              <a:path w="335914" h="892810">
                <a:moveTo>
                  <a:pt x="287498" y="809991"/>
                </a:moveTo>
                <a:lnTo>
                  <a:pt x="294088" y="806450"/>
                </a:lnTo>
                <a:lnTo>
                  <a:pt x="287691" y="806450"/>
                </a:lnTo>
                <a:lnTo>
                  <a:pt x="287622" y="807720"/>
                </a:lnTo>
                <a:lnTo>
                  <a:pt x="287498" y="809991"/>
                </a:lnTo>
                <a:close/>
              </a:path>
              <a:path w="335914" h="892810">
                <a:moveTo>
                  <a:pt x="287000" y="810260"/>
                </a:moveTo>
                <a:lnTo>
                  <a:pt x="287498" y="809991"/>
                </a:lnTo>
                <a:lnTo>
                  <a:pt x="287622" y="807720"/>
                </a:lnTo>
                <a:lnTo>
                  <a:pt x="287691" y="806450"/>
                </a:lnTo>
                <a:lnTo>
                  <a:pt x="285818" y="807367"/>
                </a:lnTo>
                <a:lnTo>
                  <a:pt x="286890" y="809991"/>
                </a:lnTo>
                <a:lnTo>
                  <a:pt x="287000" y="810260"/>
                </a:lnTo>
                <a:close/>
              </a:path>
              <a:path w="335914" h="892810">
                <a:moveTo>
                  <a:pt x="285818" y="807367"/>
                </a:moveTo>
                <a:lnTo>
                  <a:pt x="287691" y="806450"/>
                </a:lnTo>
                <a:lnTo>
                  <a:pt x="285444" y="806450"/>
                </a:lnTo>
                <a:lnTo>
                  <a:pt x="285818" y="807367"/>
                </a:lnTo>
                <a:close/>
              </a:path>
              <a:path w="335914" h="892810">
                <a:moveTo>
                  <a:pt x="253027" y="810260"/>
                </a:moveTo>
                <a:lnTo>
                  <a:pt x="287000" y="810260"/>
                </a:lnTo>
                <a:lnTo>
                  <a:pt x="285818" y="807367"/>
                </a:lnTo>
                <a:lnTo>
                  <a:pt x="282505" y="808990"/>
                </a:lnTo>
                <a:lnTo>
                  <a:pt x="253113" y="808990"/>
                </a:lnTo>
                <a:lnTo>
                  <a:pt x="253027" y="810260"/>
                </a:lnTo>
                <a:close/>
              </a:path>
              <a:path w="335914" h="892810">
                <a:moveTo>
                  <a:pt x="246198" y="816610"/>
                </a:moveTo>
                <a:lnTo>
                  <a:pt x="249310" y="816610"/>
                </a:lnTo>
                <a:lnTo>
                  <a:pt x="247235" y="812800"/>
                </a:lnTo>
                <a:lnTo>
                  <a:pt x="247926" y="810260"/>
                </a:lnTo>
                <a:lnTo>
                  <a:pt x="249655" y="807720"/>
                </a:lnTo>
                <a:lnTo>
                  <a:pt x="224321" y="807720"/>
                </a:lnTo>
                <a:lnTo>
                  <a:pt x="227354" y="815340"/>
                </a:lnTo>
                <a:lnTo>
                  <a:pt x="245506" y="815340"/>
                </a:lnTo>
                <a:lnTo>
                  <a:pt x="246198" y="816610"/>
                </a:lnTo>
                <a:close/>
              </a:path>
              <a:path w="335914" h="892810">
                <a:moveTo>
                  <a:pt x="281986" y="821690"/>
                </a:moveTo>
                <a:lnTo>
                  <a:pt x="289939" y="821690"/>
                </a:lnTo>
                <a:lnTo>
                  <a:pt x="287000" y="819150"/>
                </a:lnTo>
                <a:lnTo>
                  <a:pt x="287069" y="817880"/>
                </a:lnTo>
                <a:lnTo>
                  <a:pt x="287138" y="816610"/>
                </a:lnTo>
                <a:lnTo>
                  <a:pt x="287207" y="815340"/>
                </a:lnTo>
                <a:lnTo>
                  <a:pt x="287276" y="814070"/>
                </a:lnTo>
                <a:lnTo>
                  <a:pt x="287346" y="812800"/>
                </a:lnTo>
                <a:lnTo>
                  <a:pt x="287415" y="811530"/>
                </a:lnTo>
                <a:lnTo>
                  <a:pt x="287498" y="809991"/>
                </a:lnTo>
                <a:lnTo>
                  <a:pt x="287000" y="810260"/>
                </a:lnTo>
                <a:lnTo>
                  <a:pt x="253027" y="810260"/>
                </a:lnTo>
                <a:lnTo>
                  <a:pt x="252940" y="812800"/>
                </a:lnTo>
                <a:lnTo>
                  <a:pt x="270575" y="812800"/>
                </a:lnTo>
                <a:lnTo>
                  <a:pt x="271612" y="816610"/>
                </a:lnTo>
                <a:lnTo>
                  <a:pt x="274897" y="816610"/>
                </a:lnTo>
                <a:lnTo>
                  <a:pt x="281986" y="821690"/>
                </a:lnTo>
                <a:close/>
              </a:path>
              <a:path w="335914" h="892810">
                <a:moveTo>
                  <a:pt x="260202" y="826770"/>
                </a:moveTo>
                <a:lnTo>
                  <a:pt x="261066" y="826770"/>
                </a:lnTo>
                <a:lnTo>
                  <a:pt x="264956" y="824230"/>
                </a:lnTo>
                <a:lnTo>
                  <a:pt x="264859" y="820420"/>
                </a:lnTo>
                <a:lnTo>
                  <a:pt x="264762" y="815340"/>
                </a:lnTo>
                <a:lnTo>
                  <a:pt x="268846" y="812800"/>
                </a:lnTo>
                <a:lnTo>
                  <a:pt x="252940" y="812800"/>
                </a:lnTo>
                <a:lnTo>
                  <a:pt x="252940" y="814070"/>
                </a:lnTo>
                <a:lnTo>
                  <a:pt x="252767" y="815340"/>
                </a:lnTo>
                <a:lnTo>
                  <a:pt x="250001" y="816610"/>
                </a:lnTo>
                <a:lnTo>
                  <a:pt x="246198" y="816610"/>
                </a:lnTo>
                <a:lnTo>
                  <a:pt x="246025" y="817880"/>
                </a:lnTo>
                <a:lnTo>
                  <a:pt x="228342" y="817880"/>
                </a:lnTo>
                <a:lnTo>
                  <a:pt x="228825" y="819150"/>
                </a:lnTo>
                <a:lnTo>
                  <a:pt x="248964" y="819150"/>
                </a:lnTo>
                <a:lnTo>
                  <a:pt x="251903" y="824230"/>
                </a:lnTo>
                <a:lnTo>
                  <a:pt x="260029" y="824230"/>
                </a:lnTo>
                <a:lnTo>
                  <a:pt x="260115" y="825500"/>
                </a:lnTo>
                <a:lnTo>
                  <a:pt x="260202" y="826770"/>
                </a:lnTo>
                <a:close/>
              </a:path>
              <a:path w="335914" h="892810">
                <a:moveTo>
                  <a:pt x="228342" y="817880"/>
                </a:moveTo>
                <a:lnTo>
                  <a:pt x="244814" y="817880"/>
                </a:lnTo>
                <a:lnTo>
                  <a:pt x="244814" y="816610"/>
                </a:lnTo>
                <a:lnTo>
                  <a:pt x="244987" y="816610"/>
                </a:lnTo>
                <a:lnTo>
                  <a:pt x="245506" y="815340"/>
                </a:lnTo>
                <a:lnTo>
                  <a:pt x="227354" y="815340"/>
                </a:lnTo>
                <a:lnTo>
                  <a:pt x="228342" y="817880"/>
                </a:lnTo>
                <a:close/>
              </a:path>
              <a:path w="335914" h="892810">
                <a:moveTo>
                  <a:pt x="271958" y="817880"/>
                </a:moveTo>
                <a:lnTo>
                  <a:pt x="273168" y="816610"/>
                </a:lnTo>
                <a:lnTo>
                  <a:pt x="271612" y="816610"/>
                </a:lnTo>
                <a:lnTo>
                  <a:pt x="271958" y="817880"/>
                </a:lnTo>
                <a:close/>
              </a:path>
              <a:path w="335914" h="892810">
                <a:moveTo>
                  <a:pt x="265561" y="821690"/>
                </a:moveTo>
                <a:lnTo>
                  <a:pt x="277318" y="821690"/>
                </a:lnTo>
                <a:lnTo>
                  <a:pt x="270056" y="816610"/>
                </a:lnTo>
                <a:lnTo>
                  <a:pt x="265561" y="821690"/>
                </a:lnTo>
                <a:close/>
              </a:path>
              <a:path w="335914" h="892810">
                <a:moveTo>
                  <a:pt x="249283" y="839274"/>
                </a:moveTo>
                <a:lnTo>
                  <a:pt x="252076" y="834390"/>
                </a:lnTo>
                <a:lnTo>
                  <a:pt x="249828" y="831850"/>
                </a:lnTo>
                <a:lnTo>
                  <a:pt x="246889" y="828040"/>
                </a:lnTo>
                <a:lnTo>
                  <a:pt x="252164" y="826149"/>
                </a:lnTo>
                <a:lnTo>
                  <a:pt x="252076" y="825500"/>
                </a:lnTo>
                <a:lnTo>
                  <a:pt x="252016" y="825063"/>
                </a:lnTo>
                <a:lnTo>
                  <a:pt x="248272" y="824230"/>
                </a:lnTo>
                <a:lnTo>
                  <a:pt x="242912" y="822960"/>
                </a:lnTo>
                <a:lnTo>
                  <a:pt x="247062" y="820420"/>
                </a:lnTo>
                <a:lnTo>
                  <a:pt x="248964" y="819150"/>
                </a:lnTo>
                <a:lnTo>
                  <a:pt x="228825" y="819150"/>
                </a:lnTo>
                <a:lnTo>
                  <a:pt x="231237" y="825500"/>
                </a:lnTo>
                <a:lnTo>
                  <a:pt x="243950" y="825500"/>
                </a:lnTo>
                <a:lnTo>
                  <a:pt x="244642" y="828040"/>
                </a:lnTo>
                <a:lnTo>
                  <a:pt x="244555" y="829310"/>
                </a:lnTo>
                <a:lnTo>
                  <a:pt x="244469" y="830580"/>
                </a:lnTo>
                <a:lnTo>
                  <a:pt x="244123" y="833120"/>
                </a:lnTo>
                <a:lnTo>
                  <a:pt x="244296" y="833120"/>
                </a:lnTo>
                <a:lnTo>
                  <a:pt x="245160" y="834390"/>
                </a:lnTo>
                <a:lnTo>
                  <a:pt x="245679" y="835660"/>
                </a:lnTo>
                <a:lnTo>
                  <a:pt x="246370" y="836930"/>
                </a:lnTo>
                <a:lnTo>
                  <a:pt x="246493" y="837154"/>
                </a:lnTo>
                <a:lnTo>
                  <a:pt x="249283" y="839274"/>
                </a:lnTo>
                <a:close/>
              </a:path>
              <a:path w="335914" h="892810">
                <a:moveTo>
                  <a:pt x="252767" y="830580"/>
                </a:moveTo>
                <a:lnTo>
                  <a:pt x="258127" y="825500"/>
                </a:lnTo>
                <a:lnTo>
                  <a:pt x="260029" y="824230"/>
                </a:lnTo>
                <a:lnTo>
                  <a:pt x="251903" y="824230"/>
                </a:lnTo>
                <a:lnTo>
                  <a:pt x="252016" y="825063"/>
                </a:lnTo>
                <a:lnTo>
                  <a:pt x="253977" y="825500"/>
                </a:lnTo>
                <a:lnTo>
                  <a:pt x="252164" y="826149"/>
                </a:lnTo>
                <a:lnTo>
                  <a:pt x="252767" y="830580"/>
                </a:lnTo>
                <a:close/>
              </a:path>
              <a:path w="335914" h="892810">
                <a:moveTo>
                  <a:pt x="252164" y="826149"/>
                </a:moveTo>
                <a:lnTo>
                  <a:pt x="253977" y="825500"/>
                </a:lnTo>
                <a:lnTo>
                  <a:pt x="252016" y="825063"/>
                </a:lnTo>
                <a:lnTo>
                  <a:pt x="252076" y="825500"/>
                </a:lnTo>
                <a:lnTo>
                  <a:pt x="252164" y="826149"/>
                </a:lnTo>
                <a:close/>
              </a:path>
              <a:path w="335914" h="892810">
                <a:moveTo>
                  <a:pt x="243431" y="840740"/>
                </a:moveTo>
                <a:lnTo>
                  <a:pt x="248445" y="840740"/>
                </a:lnTo>
                <a:lnTo>
                  <a:pt x="246330" y="837154"/>
                </a:lnTo>
                <a:lnTo>
                  <a:pt x="246268" y="836930"/>
                </a:lnTo>
                <a:lnTo>
                  <a:pt x="245679" y="835660"/>
                </a:lnTo>
                <a:lnTo>
                  <a:pt x="244987" y="835660"/>
                </a:lnTo>
                <a:lnTo>
                  <a:pt x="244469" y="834390"/>
                </a:lnTo>
                <a:lnTo>
                  <a:pt x="243604" y="834390"/>
                </a:lnTo>
                <a:lnTo>
                  <a:pt x="243085" y="833120"/>
                </a:lnTo>
                <a:lnTo>
                  <a:pt x="242740" y="833120"/>
                </a:lnTo>
                <a:lnTo>
                  <a:pt x="242394" y="831850"/>
                </a:lnTo>
                <a:lnTo>
                  <a:pt x="242913" y="830580"/>
                </a:lnTo>
                <a:lnTo>
                  <a:pt x="242221" y="829310"/>
                </a:lnTo>
                <a:lnTo>
                  <a:pt x="243604" y="828040"/>
                </a:lnTo>
                <a:lnTo>
                  <a:pt x="243950" y="826770"/>
                </a:lnTo>
                <a:lnTo>
                  <a:pt x="243950" y="825500"/>
                </a:lnTo>
                <a:lnTo>
                  <a:pt x="231237" y="825500"/>
                </a:lnTo>
                <a:lnTo>
                  <a:pt x="234613" y="834390"/>
                </a:lnTo>
                <a:lnTo>
                  <a:pt x="235486" y="836930"/>
                </a:lnTo>
                <a:lnTo>
                  <a:pt x="246197" y="836930"/>
                </a:lnTo>
                <a:lnTo>
                  <a:pt x="246493" y="837154"/>
                </a:lnTo>
                <a:lnTo>
                  <a:pt x="235563" y="837154"/>
                </a:lnTo>
                <a:lnTo>
                  <a:pt x="236291" y="839274"/>
                </a:lnTo>
                <a:lnTo>
                  <a:pt x="236358" y="839470"/>
                </a:lnTo>
                <a:lnTo>
                  <a:pt x="242739" y="839470"/>
                </a:lnTo>
                <a:lnTo>
                  <a:pt x="243431" y="840740"/>
                </a:lnTo>
                <a:close/>
              </a:path>
              <a:path w="335914" h="892810">
                <a:moveTo>
                  <a:pt x="274897" y="862330"/>
                </a:moveTo>
                <a:lnTo>
                  <a:pt x="275935" y="858520"/>
                </a:lnTo>
                <a:lnTo>
                  <a:pt x="278701" y="853440"/>
                </a:lnTo>
                <a:lnTo>
                  <a:pt x="281640" y="848360"/>
                </a:lnTo>
                <a:lnTo>
                  <a:pt x="284406" y="843280"/>
                </a:lnTo>
                <a:lnTo>
                  <a:pt x="283758" y="842327"/>
                </a:lnTo>
                <a:lnTo>
                  <a:pt x="281813" y="840740"/>
                </a:lnTo>
                <a:lnTo>
                  <a:pt x="280084" y="840740"/>
                </a:lnTo>
                <a:lnTo>
                  <a:pt x="279911" y="839470"/>
                </a:lnTo>
                <a:lnTo>
                  <a:pt x="278874" y="838200"/>
                </a:lnTo>
                <a:lnTo>
                  <a:pt x="278589" y="837154"/>
                </a:lnTo>
                <a:lnTo>
                  <a:pt x="278528" y="836930"/>
                </a:lnTo>
                <a:lnTo>
                  <a:pt x="280949" y="834390"/>
                </a:lnTo>
                <a:lnTo>
                  <a:pt x="267982" y="834390"/>
                </a:lnTo>
                <a:lnTo>
                  <a:pt x="264697" y="833120"/>
                </a:lnTo>
                <a:lnTo>
                  <a:pt x="260720" y="830580"/>
                </a:lnTo>
                <a:lnTo>
                  <a:pt x="260720" y="835660"/>
                </a:lnTo>
                <a:lnTo>
                  <a:pt x="270402" y="835660"/>
                </a:lnTo>
                <a:lnTo>
                  <a:pt x="268673" y="847090"/>
                </a:lnTo>
                <a:lnTo>
                  <a:pt x="267809" y="848360"/>
                </a:lnTo>
                <a:lnTo>
                  <a:pt x="259769" y="848360"/>
                </a:lnTo>
                <a:lnTo>
                  <a:pt x="261412" y="850900"/>
                </a:lnTo>
                <a:lnTo>
                  <a:pt x="257781" y="852170"/>
                </a:lnTo>
                <a:lnTo>
                  <a:pt x="255015" y="854710"/>
                </a:lnTo>
                <a:lnTo>
                  <a:pt x="259337" y="855980"/>
                </a:lnTo>
                <a:lnTo>
                  <a:pt x="263659" y="855980"/>
                </a:lnTo>
                <a:lnTo>
                  <a:pt x="266080" y="857250"/>
                </a:lnTo>
                <a:lnTo>
                  <a:pt x="270489" y="859790"/>
                </a:lnTo>
                <a:lnTo>
                  <a:pt x="271267" y="859790"/>
                </a:lnTo>
                <a:lnTo>
                  <a:pt x="271411" y="860321"/>
                </a:lnTo>
                <a:lnTo>
                  <a:pt x="274897" y="862330"/>
                </a:lnTo>
                <a:close/>
              </a:path>
              <a:path w="335914" h="892810">
                <a:moveTo>
                  <a:pt x="243950" y="834390"/>
                </a:moveTo>
                <a:lnTo>
                  <a:pt x="244296" y="834390"/>
                </a:lnTo>
                <a:lnTo>
                  <a:pt x="244296" y="833120"/>
                </a:lnTo>
                <a:lnTo>
                  <a:pt x="244123" y="833120"/>
                </a:lnTo>
                <a:lnTo>
                  <a:pt x="243950" y="834390"/>
                </a:lnTo>
                <a:close/>
              </a:path>
              <a:path w="335914" h="892810">
                <a:moveTo>
                  <a:pt x="262795" y="840740"/>
                </a:moveTo>
                <a:lnTo>
                  <a:pt x="265907" y="839470"/>
                </a:lnTo>
                <a:lnTo>
                  <a:pt x="267290" y="838200"/>
                </a:lnTo>
                <a:lnTo>
                  <a:pt x="270402" y="835660"/>
                </a:lnTo>
                <a:lnTo>
                  <a:pt x="260720" y="835660"/>
                </a:lnTo>
                <a:lnTo>
                  <a:pt x="261412" y="838200"/>
                </a:lnTo>
                <a:lnTo>
                  <a:pt x="262795" y="840740"/>
                </a:lnTo>
                <a:close/>
              </a:path>
              <a:path w="335914" h="892810">
                <a:moveTo>
                  <a:pt x="248445" y="840740"/>
                </a:moveTo>
                <a:lnTo>
                  <a:pt x="249171" y="839470"/>
                </a:lnTo>
                <a:lnTo>
                  <a:pt x="249283" y="839274"/>
                </a:lnTo>
                <a:lnTo>
                  <a:pt x="246197" y="836930"/>
                </a:lnTo>
                <a:lnTo>
                  <a:pt x="248445" y="840740"/>
                </a:lnTo>
                <a:close/>
              </a:path>
              <a:path w="335914" h="892810">
                <a:moveTo>
                  <a:pt x="244814" y="843280"/>
                </a:moveTo>
                <a:lnTo>
                  <a:pt x="251211" y="840740"/>
                </a:lnTo>
                <a:lnTo>
                  <a:pt x="249283" y="839274"/>
                </a:lnTo>
                <a:lnTo>
                  <a:pt x="248445" y="840740"/>
                </a:lnTo>
                <a:lnTo>
                  <a:pt x="243431" y="840740"/>
                </a:lnTo>
                <a:lnTo>
                  <a:pt x="244814" y="843280"/>
                </a:lnTo>
                <a:close/>
              </a:path>
              <a:path w="335914" h="892810">
                <a:moveTo>
                  <a:pt x="245851" y="868680"/>
                </a:moveTo>
                <a:lnTo>
                  <a:pt x="252767" y="868680"/>
                </a:lnTo>
                <a:lnTo>
                  <a:pt x="252663" y="866140"/>
                </a:lnTo>
                <a:lnTo>
                  <a:pt x="252560" y="863600"/>
                </a:lnTo>
                <a:lnTo>
                  <a:pt x="252456" y="861060"/>
                </a:lnTo>
                <a:lnTo>
                  <a:pt x="252372" y="859011"/>
                </a:lnTo>
                <a:lnTo>
                  <a:pt x="252248" y="855980"/>
                </a:lnTo>
                <a:lnTo>
                  <a:pt x="256052" y="853440"/>
                </a:lnTo>
                <a:lnTo>
                  <a:pt x="255990" y="852170"/>
                </a:lnTo>
                <a:lnTo>
                  <a:pt x="255866" y="849630"/>
                </a:lnTo>
                <a:lnTo>
                  <a:pt x="251449" y="847090"/>
                </a:lnTo>
                <a:lnTo>
                  <a:pt x="245573" y="844550"/>
                </a:lnTo>
                <a:lnTo>
                  <a:pt x="240866" y="841929"/>
                </a:lnTo>
                <a:lnTo>
                  <a:pt x="241746" y="841929"/>
                </a:lnTo>
                <a:lnTo>
                  <a:pt x="242394" y="840740"/>
                </a:lnTo>
                <a:lnTo>
                  <a:pt x="242739" y="839470"/>
                </a:lnTo>
                <a:lnTo>
                  <a:pt x="236358" y="839470"/>
                </a:lnTo>
                <a:lnTo>
                  <a:pt x="240283" y="850900"/>
                </a:lnTo>
                <a:lnTo>
                  <a:pt x="245506" y="850900"/>
                </a:lnTo>
                <a:lnTo>
                  <a:pt x="245852" y="852170"/>
                </a:lnTo>
                <a:lnTo>
                  <a:pt x="240719" y="852170"/>
                </a:lnTo>
                <a:lnTo>
                  <a:pt x="245851" y="868680"/>
                </a:lnTo>
                <a:close/>
              </a:path>
              <a:path w="335914" h="892810">
                <a:moveTo>
                  <a:pt x="259769" y="848360"/>
                </a:moveTo>
                <a:lnTo>
                  <a:pt x="267809" y="848360"/>
                </a:lnTo>
                <a:lnTo>
                  <a:pt x="267895" y="847090"/>
                </a:lnTo>
                <a:lnTo>
                  <a:pt x="267982" y="845820"/>
                </a:lnTo>
                <a:lnTo>
                  <a:pt x="268068" y="844550"/>
                </a:lnTo>
                <a:lnTo>
                  <a:pt x="268155" y="843280"/>
                </a:lnTo>
                <a:lnTo>
                  <a:pt x="268219" y="842327"/>
                </a:lnTo>
                <a:lnTo>
                  <a:pt x="268328" y="840740"/>
                </a:lnTo>
                <a:lnTo>
                  <a:pt x="266944" y="843280"/>
                </a:lnTo>
                <a:lnTo>
                  <a:pt x="261758" y="843280"/>
                </a:lnTo>
                <a:lnTo>
                  <a:pt x="258127" y="845820"/>
                </a:lnTo>
                <a:lnTo>
                  <a:pt x="259769" y="848360"/>
                </a:lnTo>
                <a:close/>
              </a:path>
              <a:path w="335914" h="892810">
                <a:moveTo>
                  <a:pt x="240719" y="852170"/>
                </a:moveTo>
                <a:lnTo>
                  <a:pt x="244987" y="852170"/>
                </a:lnTo>
                <a:lnTo>
                  <a:pt x="245506" y="850900"/>
                </a:lnTo>
                <a:lnTo>
                  <a:pt x="240283" y="850900"/>
                </a:lnTo>
                <a:lnTo>
                  <a:pt x="240719" y="852170"/>
                </a:lnTo>
                <a:close/>
              </a:path>
              <a:path w="335914" h="892810">
                <a:moveTo>
                  <a:pt x="259253" y="859011"/>
                </a:moveTo>
                <a:lnTo>
                  <a:pt x="262968" y="855980"/>
                </a:lnTo>
                <a:lnTo>
                  <a:pt x="259337" y="855980"/>
                </a:lnTo>
                <a:lnTo>
                  <a:pt x="258473" y="857250"/>
                </a:lnTo>
                <a:lnTo>
                  <a:pt x="258386" y="858520"/>
                </a:lnTo>
                <a:lnTo>
                  <a:pt x="259337" y="858520"/>
                </a:lnTo>
                <a:lnTo>
                  <a:pt x="259253" y="859011"/>
                </a:lnTo>
                <a:close/>
              </a:path>
              <a:path w="335914" h="892810">
                <a:moveTo>
                  <a:pt x="258905" y="863600"/>
                </a:moveTo>
                <a:lnTo>
                  <a:pt x="265042" y="863600"/>
                </a:lnTo>
                <a:lnTo>
                  <a:pt x="263314" y="857250"/>
                </a:lnTo>
                <a:lnTo>
                  <a:pt x="260029" y="862330"/>
                </a:lnTo>
                <a:lnTo>
                  <a:pt x="258905" y="863600"/>
                </a:lnTo>
                <a:close/>
              </a:path>
              <a:path w="335914" h="892810">
                <a:moveTo>
                  <a:pt x="258300" y="859790"/>
                </a:moveTo>
                <a:lnTo>
                  <a:pt x="259253" y="859011"/>
                </a:lnTo>
                <a:lnTo>
                  <a:pt x="259337" y="858520"/>
                </a:lnTo>
                <a:lnTo>
                  <a:pt x="258386" y="858520"/>
                </a:lnTo>
                <a:lnTo>
                  <a:pt x="258300" y="859790"/>
                </a:lnTo>
                <a:close/>
              </a:path>
              <a:path w="335914" h="892810">
                <a:moveTo>
                  <a:pt x="256744" y="859790"/>
                </a:moveTo>
                <a:lnTo>
                  <a:pt x="258300" y="859790"/>
                </a:lnTo>
                <a:lnTo>
                  <a:pt x="258386" y="858520"/>
                </a:lnTo>
                <a:lnTo>
                  <a:pt x="257608" y="858520"/>
                </a:lnTo>
                <a:lnTo>
                  <a:pt x="256744" y="859790"/>
                </a:lnTo>
                <a:close/>
              </a:path>
              <a:path w="335914" h="892810">
                <a:moveTo>
                  <a:pt x="258020" y="864430"/>
                </a:moveTo>
                <a:lnTo>
                  <a:pt x="258473" y="863600"/>
                </a:lnTo>
                <a:lnTo>
                  <a:pt x="259253" y="859011"/>
                </a:lnTo>
                <a:lnTo>
                  <a:pt x="258300" y="859790"/>
                </a:lnTo>
                <a:lnTo>
                  <a:pt x="256744" y="859790"/>
                </a:lnTo>
                <a:lnTo>
                  <a:pt x="255879" y="861060"/>
                </a:lnTo>
                <a:lnTo>
                  <a:pt x="258020" y="864430"/>
                </a:lnTo>
                <a:close/>
              </a:path>
              <a:path w="335914" h="892810">
                <a:moveTo>
                  <a:pt x="271411" y="860321"/>
                </a:moveTo>
                <a:lnTo>
                  <a:pt x="271267" y="859790"/>
                </a:lnTo>
                <a:lnTo>
                  <a:pt x="270489" y="859790"/>
                </a:lnTo>
                <a:lnTo>
                  <a:pt x="271411" y="860321"/>
                </a:lnTo>
                <a:close/>
              </a:path>
              <a:path w="335914" h="892810">
                <a:moveTo>
                  <a:pt x="264351" y="878840"/>
                </a:moveTo>
                <a:lnTo>
                  <a:pt x="271895" y="866140"/>
                </a:lnTo>
                <a:lnTo>
                  <a:pt x="272614" y="864738"/>
                </a:lnTo>
                <a:lnTo>
                  <a:pt x="271411" y="860321"/>
                </a:lnTo>
                <a:lnTo>
                  <a:pt x="270489" y="859790"/>
                </a:lnTo>
                <a:lnTo>
                  <a:pt x="268673" y="859790"/>
                </a:lnTo>
                <a:lnTo>
                  <a:pt x="265042" y="863600"/>
                </a:lnTo>
                <a:lnTo>
                  <a:pt x="258905" y="863600"/>
                </a:lnTo>
                <a:lnTo>
                  <a:pt x="258170" y="864430"/>
                </a:lnTo>
                <a:lnTo>
                  <a:pt x="258020" y="864430"/>
                </a:lnTo>
                <a:lnTo>
                  <a:pt x="258216" y="864738"/>
                </a:lnTo>
                <a:lnTo>
                  <a:pt x="254815" y="864738"/>
                </a:lnTo>
                <a:lnTo>
                  <a:pt x="255101" y="866140"/>
                </a:lnTo>
                <a:lnTo>
                  <a:pt x="256917" y="866140"/>
                </a:lnTo>
                <a:lnTo>
                  <a:pt x="255361" y="867410"/>
                </a:lnTo>
                <a:lnTo>
                  <a:pt x="254842" y="867410"/>
                </a:lnTo>
                <a:lnTo>
                  <a:pt x="252767" y="868680"/>
                </a:lnTo>
                <a:lnTo>
                  <a:pt x="246024" y="868680"/>
                </a:lnTo>
                <a:lnTo>
                  <a:pt x="246197" y="869950"/>
                </a:lnTo>
                <a:lnTo>
                  <a:pt x="246790" y="872490"/>
                </a:lnTo>
                <a:lnTo>
                  <a:pt x="256895" y="872490"/>
                </a:lnTo>
                <a:lnTo>
                  <a:pt x="259853" y="875030"/>
                </a:lnTo>
                <a:lnTo>
                  <a:pt x="264351" y="878840"/>
                </a:lnTo>
                <a:close/>
              </a:path>
              <a:path w="335914" h="892810">
                <a:moveTo>
                  <a:pt x="254752" y="864738"/>
                </a:moveTo>
                <a:lnTo>
                  <a:pt x="257853" y="864738"/>
                </a:lnTo>
                <a:lnTo>
                  <a:pt x="253977" y="863600"/>
                </a:lnTo>
                <a:lnTo>
                  <a:pt x="254752" y="864738"/>
                </a:lnTo>
                <a:close/>
              </a:path>
              <a:path w="335914" h="892810">
                <a:moveTo>
                  <a:pt x="257853" y="864738"/>
                </a:moveTo>
                <a:lnTo>
                  <a:pt x="258170" y="864430"/>
                </a:lnTo>
                <a:lnTo>
                  <a:pt x="258020" y="864430"/>
                </a:lnTo>
                <a:lnTo>
                  <a:pt x="257853" y="864738"/>
                </a:lnTo>
                <a:close/>
              </a:path>
              <a:path w="335914" h="892810">
                <a:moveTo>
                  <a:pt x="255361" y="867410"/>
                </a:moveTo>
                <a:lnTo>
                  <a:pt x="256917" y="866140"/>
                </a:lnTo>
                <a:lnTo>
                  <a:pt x="255303" y="867127"/>
                </a:lnTo>
                <a:lnTo>
                  <a:pt x="255361" y="867410"/>
                </a:lnTo>
                <a:close/>
              </a:path>
              <a:path w="335914" h="892810">
                <a:moveTo>
                  <a:pt x="255303" y="867127"/>
                </a:moveTo>
                <a:lnTo>
                  <a:pt x="256917" y="866140"/>
                </a:lnTo>
                <a:lnTo>
                  <a:pt x="255101" y="866140"/>
                </a:lnTo>
                <a:lnTo>
                  <a:pt x="255303" y="867127"/>
                </a:lnTo>
                <a:close/>
              </a:path>
              <a:path w="335914" h="892810">
                <a:moveTo>
                  <a:pt x="254842" y="867410"/>
                </a:moveTo>
                <a:lnTo>
                  <a:pt x="255361" y="867410"/>
                </a:lnTo>
                <a:lnTo>
                  <a:pt x="255303" y="867127"/>
                </a:lnTo>
                <a:lnTo>
                  <a:pt x="254842" y="867410"/>
                </a:lnTo>
                <a:close/>
              </a:path>
              <a:path w="335914" h="892810">
                <a:moveTo>
                  <a:pt x="248272" y="878840"/>
                </a:moveTo>
                <a:lnTo>
                  <a:pt x="251903" y="878840"/>
                </a:lnTo>
                <a:lnTo>
                  <a:pt x="254553" y="872490"/>
                </a:lnTo>
                <a:lnTo>
                  <a:pt x="246790" y="872490"/>
                </a:lnTo>
                <a:lnTo>
                  <a:pt x="248272" y="878840"/>
                </a:lnTo>
                <a:close/>
              </a:path>
              <a:path w="335914" h="892810">
                <a:moveTo>
                  <a:pt x="250692" y="892810"/>
                </a:moveTo>
                <a:lnTo>
                  <a:pt x="252767" y="890270"/>
                </a:lnTo>
                <a:lnTo>
                  <a:pt x="252940" y="890270"/>
                </a:lnTo>
                <a:lnTo>
                  <a:pt x="256398" y="889000"/>
                </a:lnTo>
                <a:lnTo>
                  <a:pt x="260201" y="889000"/>
                </a:lnTo>
                <a:lnTo>
                  <a:pt x="254323" y="877570"/>
                </a:lnTo>
                <a:lnTo>
                  <a:pt x="251903" y="878840"/>
                </a:lnTo>
                <a:lnTo>
                  <a:pt x="248272" y="878840"/>
                </a:lnTo>
                <a:lnTo>
                  <a:pt x="249655" y="885190"/>
                </a:lnTo>
                <a:lnTo>
                  <a:pt x="250692" y="8928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303664" y="3108667"/>
            <a:ext cx="26034" cy="36195"/>
          </a:xfrm>
          <a:custGeom>
            <a:avLst/>
            <a:gdLst/>
            <a:ahLst/>
            <a:cxnLst/>
            <a:rect l="l" t="t" r="r" b="b"/>
            <a:pathLst>
              <a:path w="26034" h="36194">
                <a:moveTo>
                  <a:pt x="1349" y="18845"/>
                </a:moveTo>
                <a:lnTo>
                  <a:pt x="17807" y="18845"/>
                </a:lnTo>
                <a:lnTo>
                  <a:pt x="14323" y="15114"/>
                </a:lnTo>
                <a:lnTo>
                  <a:pt x="14831" y="11756"/>
                </a:lnTo>
                <a:lnTo>
                  <a:pt x="16061" y="3976"/>
                </a:lnTo>
                <a:lnTo>
                  <a:pt x="16106" y="3698"/>
                </a:lnTo>
                <a:lnTo>
                  <a:pt x="12621" y="1037"/>
                </a:lnTo>
                <a:lnTo>
                  <a:pt x="10373" y="0"/>
                </a:lnTo>
                <a:lnTo>
                  <a:pt x="8298" y="518"/>
                </a:lnTo>
                <a:lnTo>
                  <a:pt x="7883" y="2593"/>
                </a:lnTo>
                <a:lnTo>
                  <a:pt x="7780" y="3111"/>
                </a:lnTo>
                <a:lnTo>
                  <a:pt x="7662" y="3698"/>
                </a:lnTo>
                <a:lnTo>
                  <a:pt x="7607" y="3976"/>
                </a:lnTo>
                <a:lnTo>
                  <a:pt x="3174" y="3976"/>
                </a:lnTo>
                <a:lnTo>
                  <a:pt x="2600" y="8471"/>
                </a:lnTo>
                <a:lnTo>
                  <a:pt x="7780" y="8471"/>
                </a:lnTo>
                <a:lnTo>
                  <a:pt x="7780" y="8817"/>
                </a:lnTo>
                <a:lnTo>
                  <a:pt x="7607" y="8990"/>
                </a:lnTo>
                <a:lnTo>
                  <a:pt x="2534" y="8990"/>
                </a:lnTo>
                <a:lnTo>
                  <a:pt x="2511" y="9163"/>
                </a:lnTo>
                <a:lnTo>
                  <a:pt x="7261" y="9163"/>
                </a:lnTo>
                <a:lnTo>
                  <a:pt x="6224" y="9854"/>
                </a:lnTo>
                <a:lnTo>
                  <a:pt x="5532" y="10719"/>
                </a:lnTo>
                <a:lnTo>
                  <a:pt x="5302" y="11410"/>
                </a:lnTo>
                <a:lnTo>
                  <a:pt x="5186" y="11756"/>
                </a:lnTo>
                <a:lnTo>
                  <a:pt x="2193" y="11756"/>
                </a:lnTo>
                <a:lnTo>
                  <a:pt x="1787" y="15114"/>
                </a:lnTo>
                <a:lnTo>
                  <a:pt x="1692" y="15906"/>
                </a:lnTo>
                <a:lnTo>
                  <a:pt x="1577" y="16856"/>
                </a:lnTo>
                <a:lnTo>
                  <a:pt x="1468" y="17807"/>
                </a:lnTo>
                <a:lnTo>
                  <a:pt x="1349" y="18845"/>
                </a:lnTo>
                <a:close/>
              </a:path>
              <a:path w="26034" h="36194">
                <a:moveTo>
                  <a:pt x="3174" y="3976"/>
                </a:moveTo>
                <a:lnTo>
                  <a:pt x="7607" y="3976"/>
                </a:lnTo>
                <a:lnTo>
                  <a:pt x="6494" y="3698"/>
                </a:lnTo>
                <a:lnTo>
                  <a:pt x="6660" y="3698"/>
                </a:lnTo>
                <a:lnTo>
                  <a:pt x="3976" y="2593"/>
                </a:lnTo>
                <a:lnTo>
                  <a:pt x="3284" y="3111"/>
                </a:lnTo>
                <a:lnTo>
                  <a:pt x="3174" y="3976"/>
                </a:lnTo>
                <a:close/>
              </a:path>
              <a:path w="26034" h="36194">
                <a:moveTo>
                  <a:pt x="2534" y="8990"/>
                </a:moveTo>
                <a:lnTo>
                  <a:pt x="7434" y="8990"/>
                </a:lnTo>
                <a:lnTo>
                  <a:pt x="7607" y="8817"/>
                </a:lnTo>
                <a:lnTo>
                  <a:pt x="7607" y="8644"/>
                </a:lnTo>
                <a:lnTo>
                  <a:pt x="7780" y="8471"/>
                </a:lnTo>
                <a:lnTo>
                  <a:pt x="2600" y="8471"/>
                </a:lnTo>
                <a:lnTo>
                  <a:pt x="2534" y="8990"/>
                </a:lnTo>
                <a:close/>
              </a:path>
              <a:path w="26034" h="36194">
                <a:moveTo>
                  <a:pt x="7434" y="8990"/>
                </a:moveTo>
                <a:lnTo>
                  <a:pt x="7607" y="8990"/>
                </a:lnTo>
                <a:lnTo>
                  <a:pt x="7607" y="8817"/>
                </a:lnTo>
                <a:lnTo>
                  <a:pt x="7434" y="8990"/>
                </a:lnTo>
                <a:close/>
              </a:path>
              <a:path w="26034" h="36194">
                <a:moveTo>
                  <a:pt x="2193" y="11756"/>
                </a:moveTo>
                <a:lnTo>
                  <a:pt x="4668" y="11756"/>
                </a:lnTo>
                <a:lnTo>
                  <a:pt x="4668" y="11410"/>
                </a:lnTo>
                <a:lnTo>
                  <a:pt x="4841" y="11410"/>
                </a:lnTo>
                <a:lnTo>
                  <a:pt x="4841" y="9681"/>
                </a:lnTo>
                <a:lnTo>
                  <a:pt x="6224" y="9508"/>
                </a:lnTo>
                <a:lnTo>
                  <a:pt x="7261" y="9163"/>
                </a:lnTo>
                <a:lnTo>
                  <a:pt x="2511" y="9163"/>
                </a:lnTo>
                <a:lnTo>
                  <a:pt x="2407" y="9984"/>
                </a:lnTo>
                <a:lnTo>
                  <a:pt x="2318" y="10719"/>
                </a:lnTo>
                <a:lnTo>
                  <a:pt x="2193" y="11756"/>
                </a:lnTo>
                <a:close/>
              </a:path>
              <a:path w="26034" h="36194">
                <a:moveTo>
                  <a:pt x="10309" y="19536"/>
                </a:moveTo>
                <a:lnTo>
                  <a:pt x="23513" y="19536"/>
                </a:lnTo>
                <a:lnTo>
                  <a:pt x="23579" y="18845"/>
                </a:lnTo>
                <a:lnTo>
                  <a:pt x="23678" y="17807"/>
                </a:lnTo>
                <a:lnTo>
                  <a:pt x="23768" y="16856"/>
                </a:lnTo>
                <a:lnTo>
                  <a:pt x="23859" y="15906"/>
                </a:lnTo>
                <a:lnTo>
                  <a:pt x="19709" y="17807"/>
                </a:lnTo>
                <a:lnTo>
                  <a:pt x="17807" y="18845"/>
                </a:lnTo>
                <a:lnTo>
                  <a:pt x="1349" y="18845"/>
                </a:lnTo>
                <a:lnTo>
                  <a:pt x="1289" y="19363"/>
                </a:lnTo>
                <a:lnTo>
                  <a:pt x="10200" y="19363"/>
                </a:lnTo>
                <a:lnTo>
                  <a:pt x="10309" y="19536"/>
                </a:lnTo>
                <a:close/>
              </a:path>
              <a:path w="26034" h="36194">
                <a:moveTo>
                  <a:pt x="24896" y="24031"/>
                </a:moveTo>
                <a:lnTo>
                  <a:pt x="25933" y="21438"/>
                </a:lnTo>
                <a:lnTo>
                  <a:pt x="24723" y="21265"/>
                </a:lnTo>
                <a:lnTo>
                  <a:pt x="24896" y="21265"/>
                </a:lnTo>
                <a:lnTo>
                  <a:pt x="24723" y="21092"/>
                </a:lnTo>
                <a:lnTo>
                  <a:pt x="24896" y="20919"/>
                </a:lnTo>
                <a:lnTo>
                  <a:pt x="24896" y="20573"/>
                </a:lnTo>
                <a:lnTo>
                  <a:pt x="24303" y="19536"/>
                </a:lnTo>
                <a:lnTo>
                  <a:pt x="24205" y="19363"/>
                </a:lnTo>
                <a:lnTo>
                  <a:pt x="23513" y="19536"/>
                </a:lnTo>
                <a:lnTo>
                  <a:pt x="10309" y="19536"/>
                </a:lnTo>
                <a:lnTo>
                  <a:pt x="12275" y="22648"/>
                </a:lnTo>
                <a:lnTo>
                  <a:pt x="12621" y="23167"/>
                </a:lnTo>
                <a:lnTo>
                  <a:pt x="12707" y="23513"/>
                </a:lnTo>
                <a:lnTo>
                  <a:pt x="24032" y="23513"/>
                </a:lnTo>
                <a:lnTo>
                  <a:pt x="24896" y="24031"/>
                </a:lnTo>
                <a:close/>
              </a:path>
              <a:path w="26034" h="36194">
                <a:moveTo>
                  <a:pt x="496" y="26279"/>
                </a:moveTo>
                <a:lnTo>
                  <a:pt x="10373" y="26279"/>
                </a:lnTo>
                <a:lnTo>
                  <a:pt x="10321" y="24204"/>
                </a:lnTo>
                <a:lnTo>
                  <a:pt x="10200" y="19363"/>
                </a:lnTo>
                <a:lnTo>
                  <a:pt x="1289" y="19363"/>
                </a:lnTo>
                <a:lnTo>
                  <a:pt x="912" y="22648"/>
                </a:lnTo>
                <a:lnTo>
                  <a:pt x="813" y="23513"/>
                </a:lnTo>
                <a:lnTo>
                  <a:pt x="734" y="24204"/>
                </a:lnTo>
                <a:lnTo>
                  <a:pt x="654" y="24896"/>
                </a:lnTo>
                <a:lnTo>
                  <a:pt x="535" y="25933"/>
                </a:lnTo>
                <a:lnTo>
                  <a:pt x="496" y="26279"/>
                </a:lnTo>
                <a:close/>
              </a:path>
              <a:path w="26034" h="36194">
                <a:moveTo>
                  <a:pt x="20920" y="30256"/>
                </a:moveTo>
                <a:lnTo>
                  <a:pt x="23340" y="28872"/>
                </a:lnTo>
                <a:lnTo>
                  <a:pt x="23340" y="25933"/>
                </a:lnTo>
                <a:lnTo>
                  <a:pt x="23834" y="24204"/>
                </a:lnTo>
                <a:lnTo>
                  <a:pt x="23933" y="23858"/>
                </a:lnTo>
                <a:lnTo>
                  <a:pt x="24032" y="23513"/>
                </a:lnTo>
                <a:lnTo>
                  <a:pt x="12707" y="23513"/>
                </a:lnTo>
                <a:lnTo>
                  <a:pt x="12621" y="24204"/>
                </a:lnTo>
                <a:lnTo>
                  <a:pt x="11872" y="24896"/>
                </a:lnTo>
                <a:lnTo>
                  <a:pt x="15560" y="24896"/>
                </a:lnTo>
                <a:lnTo>
                  <a:pt x="12448" y="29564"/>
                </a:lnTo>
                <a:lnTo>
                  <a:pt x="20055" y="29564"/>
                </a:lnTo>
                <a:lnTo>
                  <a:pt x="20920" y="30256"/>
                </a:lnTo>
                <a:close/>
              </a:path>
              <a:path w="26034" h="36194">
                <a:moveTo>
                  <a:pt x="9163" y="29218"/>
                </a:moveTo>
                <a:lnTo>
                  <a:pt x="9854" y="28872"/>
                </a:lnTo>
                <a:lnTo>
                  <a:pt x="11583" y="27835"/>
                </a:lnTo>
                <a:lnTo>
                  <a:pt x="15560" y="24896"/>
                </a:lnTo>
                <a:lnTo>
                  <a:pt x="11872" y="24896"/>
                </a:lnTo>
                <a:lnTo>
                  <a:pt x="10373" y="26279"/>
                </a:lnTo>
                <a:lnTo>
                  <a:pt x="496" y="26279"/>
                </a:lnTo>
                <a:lnTo>
                  <a:pt x="317" y="27835"/>
                </a:lnTo>
                <a:lnTo>
                  <a:pt x="198" y="28872"/>
                </a:lnTo>
                <a:lnTo>
                  <a:pt x="178" y="29045"/>
                </a:lnTo>
                <a:lnTo>
                  <a:pt x="8644" y="29045"/>
                </a:lnTo>
                <a:lnTo>
                  <a:pt x="9163" y="29218"/>
                </a:lnTo>
                <a:close/>
              </a:path>
              <a:path w="26034" h="36194">
                <a:moveTo>
                  <a:pt x="7434" y="33713"/>
                </a:moveTo>
                <a:lnTo>
                  <a:pt x="8644" y="32503"/>
                </a:lnTo>
                <a:lnTo>
                  <a:pt x="8644" y="29045"/>
                </a:lnTo>
                <a:lnTo>
                  <a:pt x="178" y="29045"/>
                </a:lnTo>
                <a:lnTo>
                  <a:pt x="99" y="29737"/>
                </a:lnTo>
                <a:lnTo>
                  <a:pt x="0" y="30601"/>
                </a:lnTo>
                <a:lnTo>
                  <a:pt x="691" y="30947"/>
                </a:lnTo>
                <a:lnTo>
                  <a:pt x="1383" y="31466"/>
                </a:lnTo>
                <a:lnTo>
                  <a:pt x="2074" y="31812"/>
                </a:lnTo>
                <a:lnTo>
                  <a:pt x="2334" y="32330"/>
                </a:lnTo>
                <a:lnTo>
                  <a:pt x="2420" y="32503"/>
                </a:lnTo>
                <a:lnTo>
                  <a:pt x="2507" y="32676"/>
                </a:lnTo>
                <a:lnTo>
                  <a:pt x="4841" y="32676"/>
                </a:lnTo>
                <a:lnTo>
                  <a:pt x="7434" y="33713"/>
                </a:lnTo>
                <a:close/>
              </a:path>
              <a:path w="26034" h="36194">
                <a:moveTo>
                  <a:pt x="18672" y="33541"/>
                </a:moveTo>
                <a:lnTo>
                  <a:pt x="18672" y="29737"/>
                </a:lnTo>
                <a:lnTo>
                  <a:pt x="19364" y="29737"/>
                </a:lnTo>
                <a:lnTo>
                  <a:pt x="20055" y="29564"/>
                </a:lnTo>
                <a:lnTo>
                  <a:pt x="12448" y="29564"/>
                </a:lnTo>
                <a:lnTo>
                  <a:pt x="11180" y="31466"/>
                </a:lnTo>
                <a:lnTo>
                  <a:pt x="11065" y="31639"/>
                </a:lnTo>
                <a:lnTo>
                  <a:pt x="14695" y="31639"/>
                </a:lnTo>
                <a:lnTo>
                  <a:pt x="16597" y="32503"/>
                </a:lnTo>
                <a:lnTo>
                  <a:pt x="18672" y="33541"/>
                </a:lnTo>
                <a:close/>
              </a:path>
              <a:path w="26034" h="36194">
                <a:moveTo>
                  <a:pt x="8299" y="35788"/>
                </a:moveTo>
                <a:lnTo>
                  <a:pt x="14695" y="31639"/>
                </a:lnTo>
                <a:lnTo>
                  <a:pt x="11065" y="31639"/>
                </a:lnTo>
                <a:lnTo>
                  <a:pt x="8299" y="35788"/>
                </a:lnTo>
                <a:close/>
              </a:path>
              <a:path w="26034" h="36194">
                <a:moveTo>
                  <a:pt x="2939" y="33541"/>
                </a:moveTo>
                <a:lnTo>
                  <a:pt x="3630" y="33022"/>
                </a:lnTo>
                <a:lnTo>
                  <a:pt x="4841" y="32676"/>
                </a:lnTo>
                <a:lnTo>
                  <a:pt x="2507" y="32676"/>
                </a:lnTo>
                <a:lnTo>
                  <a:pt x="2939" y="3354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298295" y="3141700"/>
            <a:ext cx="17145" cy="57785"/>
          </a:xfrm>
          <a:custGeom>
            <a:avLst/>
            <a:gdLst/>
            <a:ahLst/>
            <a:cxnLst/>
            <a:rect l="l" t="t" r="r" b="b"/>
            <a:pathLst>
              <a:path w="17144" h="57785">
                <a:moveTo>
                  <a:pt x="1384" y="57048"/>
                </a:moveTo>
                <a:lnTo>
                  <a:pt x="342" y="53251"/>
                </a:lnTo>
                <a:lnTo>
                  <a:pt x="177" y="54635"/>
                </a:lnTo>
                <a:lnTo>
                  <a:pt x="177" y="55841"/>
                </a:lnTo>
                <a:lnTo>
                  <a:pt x="0" y="57226"/>
                </a:lnTo>
                <a:lnTo>
                  <a:pt x="1384" y="57048"/>
                </a:lnTo>
                <a:close/>
              </a:path>
              <a:path w="17144" h="57785">
                <a:moveTo>
                  <a:pt x="8826" y="22821"/>
                </a:moveTo>
                <a:lnTo>
                  <a:pt x="8153" y="14693"/>
                </a:lnTo>
                <a:lnTo>
                  <a:pt x="8039" y="13271"/>
                </a:lnTo>
                <a:lnTo>
                  <a:pt x="5537" y="13995"/>
                </a:lnTo>
                <a:lnTo>
                  <a:pt x="4330" y="12446"/>
                </a:lnTo>
                <a:lnTo>
                  <a:pt x="4152" y="10363"/>
                </a:lnTo>
                <a:lnTo>
                  <a:pt x="4152" y="8470"/>
                </a:lnTo>
                <a:lnTo>
                  <a:pt x="3784" y="12268"/>
                </a:lnTo>
                <a:lnTo>
                  <a:pt x="3695" y="13271"/>
                </a:lnTo>
                <a:lnTo>
                  <a:pt x="3619" y="13995"/>
                </a:lnTo>
                <a:lnTo>
                  <a:pt x="3263" y="17805"/>
                </a:lnTo>
                <a:lnTo>
                  <a:pt x="3162" y="18834"/>
                </a:lnTo>
                <a:lnTo>
                  <a:pt x="3111" y="19354"/>
                </a:lnTo>
                <a:lnTo>
                  <a:pt x="3810" y="18834"/>
                </a:lnTo>
                <a:lnTo>
                  <a:pt x="5194" y="18669"/>
                </a:lnTo>
                <a:lnTo>
                  <a:pt x="5715" y="17805"/>
                </a:lnTo>
                <a:lnTo>
                  <a:pt x="8826" y="22821"/>
                </a:lnTo>
                <a:close/>
              </a:path>
              <a:path w="17144" h="57785">
                <a:moveTo>
                  <a:pt x="16941" y="0"/>
                </a:moveTo>
                <a:lnTo>
                  <a:pt x="10553" y="5003"/>
                </a:lnTo>
                <a:lnTo>
                  <a:pt x="6057" y="6045"/>
                </a:lnTo>
                <a:lnTo>
                  <a:pt x="9690" y="12788"/>
                </a:lnTo>
                <a:lnTo>
                  <a:pt x="9144" y="12788"/>
                </a:lnTo>
                <a:lnTo>
                  <a:pt x="7950" y="12268"/>
                </a:lnTo>
                <a:lnTo>
                  <a:pt x="8039" y="13271"/>
                </a:lnTo>
                <a:lnTo>
                  <a:pt x="9359" y="12890"/>
                </a:lnTo>
                <a:lnTo>
                  <a:pt x="11938" y="13995"/>
                </a:lnTo>
                <a:lnTo>
                  <a:pt x="15049" y="14693"/>
                </a:lnTo>
                <a:lnTo>
                  <a:pt x="16941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547431" y="4200143"/>
            <a:ext cx="12065" cy="25400"/>
          </a:xfrm>
          <a:custGeom>
            <a:avLst/>
            <a:gdLst/>
            <a:ahLst/>
            <a:cxnLst/>
            <a:rect l="l" t="t" r="r" b="b"/>
            <a:pathLst>
              <a:path w="12065" h="25400">
                <a:moveTo>
                  <a:pt x="4152" y="13652"/>
                </a:moveTo>
                <a:lnTo>
                  <a:pt x="2946" y="13830"/>
                </a:lnTo>
                <a:lnTo>
                  <a:pt x="1384" y="13309"/>
                </a:lnTo>
                <a:lnTo>
                  <a:pt x="0" y="13131"/>
                </a:lnTo>
                <a:lnTo>
                  <a:pt x="177" y="15214"/>
                </a:lnTo>
                <a:lnTo>
                  <a:pt x="698" y="17284"/>
                </a:lnTo>
                <a:lnTo>
                  <a:pt x="1041" y="21259"/>
                </a:lnTo>
                <a:lnTo>
                  <a:pt x="1562" y="23342"/>
                </a:lnTo>
                <a:lnTo>
                  <a:pt x="1562" y="25234"/>
                </a:lnTo>
                <a:lnTo>
                  <a:pt x="2603" y="21437"/>
                </a:lnTo>
                <a:lnTo>
                  <a:pt x="2247" y="17106"/>
                </a:lnTo>
                <a:lnTo>
                  <a:pt x="4152" y="13652"/>
                </a:lnTo>
                <a:close/>
              </a:path>
              <a:path w="12065" h="25400">
                <a:moveTo>
                  <a:pt x="7099" y="8813"/>
                </a:moveTo>
                <a:lnTo>
                  <a:pt x="6921" y="8813"/>
                </a:lnTo>
                <a:lnTo>
                  <a:pt x="6921" y="8991"/>
                </a:lnTo>
                <a:lnTo>
                  <a:pt x="7099" y="8813"/>
                </a:lnTo>
                <a:close/>
              </a:path>
              <a:path w="12065" h="25400">
                <a:moveTo>
                  <a:pt x="11938" y="0"/>
                </a:moveTo>
                <a:lnTo>
                  <a:pt x="10718" y="520"/>
                </a:lnTo>
                <a:lnTo>
                  <a:pt x="10033" y="1727"/>
                </a:lnTo>
                <a:lnTo>
                  <a:pt x="10033" y="3454"/>
                </a:lnTo>
                <a:lnTo>
                  <a:pt x="10718" y="2247"/>
                </a:lnTo>
                <a:lnTo>
                  <a:pt x="11239" y="1206"/>
                </a:lnTo>
                <a:lnTo>
                  <a:pt x="11938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294663" y="3148265"/>
            <a:ext cx="90805" cy="173355"/>
          </a:xfrm>
          <a:custGeom>
            <a:avLst/>
            <a:gdLst/>
            <a:ahLst/>
            <a:cxnLst/>
            <a:rect l="l" t="t" r="r" b="b"/>
            <a:pathLst>
              <a:path w="90805" h="173354">
                <a:moveTo>
                  <a:pt x="20066" y="69888"/>
                </a:moveTo>
                <a:lnTo>
                  <a:pt x="17640" y="71158"/>
                </a:lnTo>
                <a:lnTo>
                  <a:pt x="19189" y="71158"/>
                </a:lnTo>
                <a:lnTo>
                  <a:pt x="19481" y="71158"/>
                </a:lnTo>
                <a:lnTo>
                  <a:pt x="20066" y="69888"/>
                </a:lnTo>
                <a:close/>
              </a:path>
              <a:path w="90805" h="173354">
                <a:moveTo>
                  <a:pt x="44780" y="32156"/>
                </a:moveTo>
                <a:lnTo>
                  <a:pt x="42316" y="28016"/>
                </a:lnTo>
                <a:lnTo>
                  <a:pt x="41516" y="31635"/>
                </a:lnTo>
                <a:lnTo>
                  <a:pt x="41402" y="32156"/>
                </a:lnTo>
                <a:lnTo>
                  <a:pt x="41363" y="32334"/>
                </a:lnTo>
                <a:lnTo>
                  <a:pt x="41249" y="32842"/>
                </a:lnTo>
                <a:lnTo>
                  <a:pt x="41211" y="33020"/>
                </a:lnTo>
                <a:lnTo>
                  <a:pt x="41097" y="33540"/>
                </a:lnTo>
                <a:lnTo>
                  <a:pt x="40982" y="34061"/>
                </a:lnTo>
                <a:lnTo>
                  <a:pt x="43230" y="33540"/>
                </a:lnTo>
                <a:lnTo>
                  <a:pt x="44780" y="32156"/>
                </a:lnTo>
                <a:close/>
              </a:path>
              <a:path w="90805" h="173354">
                <a:moveTo>
                  <a:pt x="90271" y="58458"/>
                </a:moveTo>
                <a:lnTo>
                  <a:pt x="89585" y="54648"/>
                </a:lnTo>
                <a:lnTo>
                  <a:pt x="83159" y="55918"/>
                </a:lnTo>
                <a:lnTo>
                  <a:pt x="83032" y="56870"/>
                </a:lnTo>
                <a:lnTo>
                  <a:pt x="82994" y="57188"/>
                </a:lnTo>
                <a:lnTo>
                  <a:pt x="82473" y="55918"/>
                </a:lnTo>
                <a:lnTo>
                  <a:pt x="82296" y="55918"/>
                </a:lnTo>
                <a:lnTo>
                  <a:pt x="81089" y="54648"/>
                </a:lnTo>
                <a:lnTo>
                  <a:pt x="77800" y="54648"/>
                </a:lnTo>
                <a:lnTo>
                  <a:pt x="76428" y="57188"/>
                </a:lnTo>
                <a:lnTo>
                  <a:pt x="75730" y="58458"/>
                </a:lnTo>
                <a:lnTo>
                  <a:pt x="75044" y="58458"/>
                </a:lnTo>
                <a:lnTo>
                  <a:pt x="74930" y="57188"/>
                </a:lnTo>
                <a:lnTo>
                  <a:pt x="74815" y="55918"/>
                </a:lnTo>
                <a:lnTo>
                  <a:pt x="74688" y="54648"/>
                </a:lnTo>
                <a:lnTo>
                  <a:pt x="75387" y="52108"/>
                </a:lnTo>
                <a:lnTo>
                  <a:pt x="81089" y="54648"/>
                </a:lnTo>
                <a:lnTo>
                  <a:pt x="82816" y="53378"/>
                </a:lnTo>
                <a:lnTo>
                  <a:pt x="77800" y="43218"/>
                </a:lnTo>
                <a:lnTo>
                  <a:pt x="74688" y="47028"/>
                </a:lnTo>
                <a:lnTo>
                  <a:pt x="73482" y="50838"/>
                </a:lnTo>
                <a:lnTo>
                  <a:pt x="71069" y="50838"/>
                </a:lnTo>
                <a:lnTo>
                  <a:pt x="68986" y="52108"/>
                </a:lnTo>
                <a:lnTo>
                  <a:pt x="65747" y="52108"/>
                </a:lnTo>
                <a:lnTo>
                  <a:pt x="65379" y="54648"/>
                </a:lnTo>
                <a:lnTo>
                  <a:pt x="66725" y="57188"/>
                </a:lnTo>
                <a:lnTo>
                  <a:pt x="68643" y="54648"/>
                </a:lnTo>
                <a:lnTo>
                  <a:pt x="69684" y="58458"/>
                </a:lnTo>
                <a:lnTo>
                  <a:pt x="72097" y="59728"/>
                </a:lnTo>
                <a:lnTo>
                  <a:pt x="74688" y="59728"/>
                </a:lnTo>
                <a:lnTo>
                  <a:pt x="72097" y="60998"/>
                </a:lnTo>
                <a:lnTo>
                  <a:pt x="68986" y="62268"/>
                </a:lnTo>
                <a:lnTo>
                  <a:pt x="66738" y="64808"/>
                </a:lnTo>
                <a:lnTo>
                  <a:pt x="66179" y="64503"/>
                </a:lnTo>
                <a:lnTo>
                  <a:pt x="66179" y="79184"/>
                </a:lnTo>
                <a:lnTo>
                  <a:pt x="65709" y="80048"/>
                </a:lnTo>
                <a:lnTo>
                  <a:pt x="65709" y="78892"/>
                </a:lnTo>
                <a:lnTo>
                  <a:pt x="66179" y="79184"/>
                </a:lnTo>
                <a:lnTo>
                  <a:pt x="66179" y="64503"/>
                </a:lnTo>
                <a:lnTo>
                  <a:pt x="64490" y="63538"/>
                </a:lnTo>
                <a:lnTo>
                  <a:pt x="64325" y="63373"/>
                </a:lnTo>
                <a:lnTo>
                  <a:pt x="64325" y="68618"/>
                </a:lnTo>
                <a:lnTo>
                  <a:pt x="63284" y="69888"/>
                </a:lnTo>
                <a:lnTo>
                  <a:pt x="62941" y="72428"/>
                </a:lnTo>
                <a:lnTo>
                  <a:pt x="62941" y="71158"/>
                </a:lnTo>
                <a:lnTo>
                  <a:pt x="62242" y="69888"/>
                </a:lnTo>
                <a:lnTo>
                  <a:pt x="62420" y="69888"/>
                </a:lnTo>
                <a:lnTo>
                  <a:pt x="62941" y="68618"/>
                </a:lnTo>
                <a:lnTo>
                  <a:pt x="63284" y="69888"/>
                </a:lnTo>
                <a:lnTo>
                  <a:pt x="63804" y="69126"/>
                </a:lnTo>
                <a:lnTo>
                  <a:pt x="64325" y="68618"/>
                </a:lnTo>
                <a:lnTo>
                  <a:pt x="64325" y="63373"/>
                </a:lnTo>
                <a:lnTo>
                  <a:pt x="60858" y="59728"/>
                </a:lnTo>
                <a:lnTo>
                  <a:pt x="57924" y="60998"/>
                </a:lnTo>
                <a:lnTo>
                  <a:pt x="57581" y="61188"/>
                </a:lnTo>
                <a:lnTo>
                  <a:pt x="57581" y="67348"/>
                </a:lnTo>
                <a:lnTo>
                  <a:pt x="51523" y="67348"/>
                </a:lnTo>
                <a:lnTo>
                  <a:pt x="48933" y="68618"/>
                </a:lnTo>
                <a:lnTo>
                  <a:pt x="47371" y="71158"/>
                </a:lnTo>
                <a:lnTo>
                  <a:pt x="45478" y="72428"/>
                </a:lnTo>
                <a:lnTo>
                  <a:pt x="45999" y="73698"/>
                </a:lnTo>
                <a:lnTo>
                  <a:pt x="45135" y="73698"/>
                </a:lnTo>
                <a:lnTo>
                  <a:pt x="45478" y="72428"/>
                </a:lnTo>
                <a:lnTo>
                  <a:pt x="43751" y="72428"/>
                </a:lnTo>
                <a:lnTo>
                  <a:pt x="44437" y="69888"/>
                </a:lnTo>
                <a:lnTo>
                  <a:pt x="43395" y="68618"/>
                </a:lnTo>
                <a:lnTo>
                  <a:pt x="43916" y="68618"/>
                </a:lnTo>
                <a:lnTo>
                  <a:pt x="43916" y="67348"/>
                </a:lnTo>
                <a:lnTo>
                  <a:pt x="44094" y="66078"/>
                </a:lnTo>
                <a:lnTo>
                  <a:pt x="48247" y="68618"/>
                </a:lnTo>
                <a:lnTo>
                  <a:pt x="50838" y="63538"/>
                </a:lnTo>
                <a:lnTo>
                  <a:pt x="51523" y="59728"/>
                </a:lnTo>
                <a:lnTo>
                  <a:pt x="51523" y="62268"/>
                </a:lnTo>
                <a:lnTo>
                  <a:pt x="51523" y="63538"/>
                </a:lnTo>
                <a:lnTo>
                  <a:pt x="53543" y="64808"/>
                </a:lnTo>
                <a:lnTo>
                  <a:pt x="57581" y="67348"/>
                </a:lnTo>
                <a:lnTo>
                  <a:pt x="57581" y="61188"/>
                </a:lnTo>
                <a:lnTo>
                  <a:pt x="55499" y="62268"/>
                </a:lnTo>
                <a:lnTo>
                  <a:pt x="55587" y="59728"/>
                </a:lnTo>
                <a:lnTo>
                  <a:pt x="55676" y="58458"/>
                </a:lnTo>
                <a:lnTo>
                  <a:pt x="55333" y="57188"/>
                </a:lnTo>
                <a:lnTo>
                  <a:pt x="51003" y="55918"/>
                </a:lnTo>
                <a:lnTo>
                  <a:pt x="51092" y="56870"/>
                </a:lnTo>
                <a:lnTo>
                  <a:pt x="48755" y="55918"/>
                </a:lnTo>
                <a:lnTo>
                  <a:pt x="43230" y="55918"/>
                </a:lnTo>
                <a:lnTo>
                  <a:pt x="41846" y="58458"/>
                </a:lnTo>
                <a:lnTo>
                  <a:pt x="41846" y="62268"/>
                </a:lnTo>
                <a:lnTo>
                  <a:pt x="39420" y="63538"/>
                </a:lnTo>
                <a:lnTo>
                  <a:pt x="41148" y="59728"/>
                </a:lnTo>
                <a:lnTo>
                  <a:pt x="40805" y="59728"/>
                </a:lnTo>
                <a:lnTo>
                  <a:pt x="38315" y="55333"/>
                </a:lnTo>
                <a:lnTo>
                  <a:pt x="43573" y="51003"/>
                </a:lnTo>
                <a:lnTo>
                  <a:pt x="37541" y="46202"/>
                </a:lnTo>
                <a:lnTo>
                  <a:pt x="37769" y="46202"/>
                </a:lnTo>
                <a:lnTo>
                  <a:pt x="39941" y="42532"/>
                </a:lnTo>
                <a:lnTo>
                  <a:pt x="40322" y="38608"/>
                </a:lnTo>
                <a:lnTo>
                  <a:pt x="40373" y="38036"/>
                </a:lnTo>
                <a:lnTo>
                  <a:pt x="40487" y="36830"/>
                </a:lnTo>
                <a:lnTo>
                  <a:pt x="40576" y="35966"/>
                </a:lnTo>
                <a:lnTo>
                  <a:pt x="40690" y="34747"/>
                </a:lnTo>
                <a:lnTo>
                  <a:pt x="40805" y="33540"/>
                </a:lnTo>
                <a:lnTo>
                  <a:pt x="34759" y="35267"/>
                </a:lnTo>
                <a:lnTo>
                  <a:pt x="34848" y="34582"/>
                </a:lnTo>
                <a:lnTo>
                  <a:pt x="34975" y="33718"/>
                </a:lnTo>
                <a:lnTo>
                  <a:pt x="35102" y="32842"/>
                </a:lnTo>
                <a:lnTo>
                  <a:pt x="39598" y="31635"/>
                </a:lnTo>
                <a:lnTo>
                  <a:pt x="40119" y="29908"/>
                </a:lnTo>
                <a:lnTo>
                  <a:pt x="42278" y="27952"/>
                </a:lnTo>
                <a:lnTo>
                  <a:pt x="42405" y="27838"/>
                </a:lnTo>
                <a:lnTo>
                  <a:pt x="44780" y="26276"/>
                </a:lnTo>
                <a:lnTo>
                  <a:pt x="48412" y="22301"/>
                </a:lnTo>
                <a:lnTo>
                  <a:pt x="41846" y="19710"/>
                </a:lnTo>
                <a:lnTo>
                  <a:pt x="44259" y="16598"/>
                </a:lnTo>
                <a:lnTo>
                  <a:pt x="51244" y="13309"/>
                </a:lnTo>
                <a:lnTo>
                  <a:pt x="51358" y="12268"/>
                </a:lnTo>
                <a:lnTo>
                  <a:pt x="47726" y="8128"/>
                </a:lnTo>
                <a:lnTo>
                  <a:pt x="54978" y="0"/>
                </a:lnTo>
                <a:lnTo>
                  <a:pt x="46507" y="1041"/>
                </a:lnTo>
                <a:lnTo>
                  <a:pt x="44437" y="5537"/>
                </a:lnTo>
                <a:lnTo>
                  <a:pt x="42532" y="7429"/>
                </a:lnTo>
                <a:lnTo>
                  <a:pt x="42011" y="6045"/>
                </a:lnTo>
                <a:lnTo>
                  <a:pt x="41148" y="5537"/>
                </a:lnTo>
                <a:lnTo>
                  <a:pt x="40119" y="5016"/>
                </a:lnTo>
                <a:lnTo>
                  <a:pt x="42189" y="2070"/>
                </a:lnTo>
                <a:lnTo>
                  <a:pt x="37350" y="1130"/>
                </a:lnTo>
                <a:lnTo>
                  <a:pt x="37350" y="15214"/>
                </a:lnTo>
                <a:lnTo>
                  <a:pt x="37274" y="15557"/>
                </a:lnTo>
                <a:lnTo>
                  <a:pt x="37198" y="15900"/>
                </a:lnTo>
                <a:lnTo>
                  <a:pt x="37122" y="16256"/>
                </a:lnTo>
                <a:lnTo>
                  <a:pt x="37045" y="16598"/>
                </a:lnTo>
                <a:lnTo>
                  <a:pt x="37007" y="18326"/>
                </a:lnTo>
                <a:lnTo>
                  <a:pt x="35788" y="19532"/>
                </a:lnTo>
                <a:lnTo>
                  <a:pt x="34582" y="17805"/>
                </a:lnTo>
                <a:lnTo>
                  <a:pt x="30949" y="17462"/>
                </a:lnTo>
                <a:lnTo>
                  <a:pt x="33896" y="13309"/>
                </a:lnTo>
                <a:lnTo>
                  <a:pt x="36487" y="14173"/>
                </a:lnTo>
                <a:lnTo>
                  <a:pt x="36309" y="15036"/>
                </a:lnTo>
                <a:lnTo>
                  <a:pt x="36830" y="15036"/>
                </a:lnTo>
                <a:lnTo>
                  <a:pt x="37350" y="15214"/>
                </a:lnTo>
                <a:lnTo>
                  <a:pt x="37350" y="1130"/>
                </a:lnTo>
                <a:lnTo>
                  <a:pt x="34239" y="520"/>
                </a:lnTo>
                <a:lnTo>
                  <a:pt x="36309" y="4838"/>
                </a:lnTo>
                <a:lnTo>
                  <a:pt x="30149" y="6718"/>
                </a:lnTo>
                <a:lnTo>
                  <a:pt x="30226" y="7429"/>
                </a:lnTo>
                <a:lnTo>
                  <a:pt x="30353" y="8661"/>
                </a:lnTo>
                <a:lnTo>
                  <a:pt x="32232" y="10655"/>
                </a:lnTo>
                <a:lnTo>
                  <a:pt x="31127" y="12623"/>
                </a:lnTo>
                <a:lnTo>
                  <a:pt x="29565" y="9499"/>
                </a:lnTo>
                <a:lnTo>
                  <a:pt x="29565" y="20751"/>
                </a:lnTo>
                <a:lnTo>
                  <a:pt x="29451" y="21094"/>
                </a:lnTo>
                <a:lnTo>
                  <a:pt x="29349" y="21437"/>
                </a:lnTo>
                <a:lnTo>
                  <a:pt x="29260" y="21780"/>
                </a:lnTo>
                <a:lnTo>
                  <a:pt x="29222" y="21958"/>
                </a:lnTo>
                <a:lnTo>
                  <a:pt x="28879" y="22301"/>
                </a:lnTo>
                <a:lnTo>
                  <a:pt x="28359" y="22301"/>
                </a:lnTo>
                <a:lnTo>
                  <a:pt x="28016" y="22123"/>
                </a:lnTo>
                <a:lnTo>
                  <a:pt x="27673" y="22123"/>
                </a:lnTo>
                <a:lnTo>
                  <a:pt x="27317" y="21437"/>
                </a:lnTo>
                <a:lnTo>
                  <a:pt x="27317" y="20916"/>
                </a:lnTo>
                <a:lnTo>
                  <a:pt x="28016" y="20574"/>
                </a:lnTo>
                <a:lnTo>
                  <a:pt x="28702" y="20396"/>
                </a:lnTo>
                <a:lnTo>
                  <a:pt x="29565" y="20751"/>
                </a:lnTo>
                <a:lnTo>
                  <a:pt x="29565" y="9499"/>
                </a:lnTo>
                <a:lnTo>
                  <a:pt x="29222" y="8813"/>
                </a:lnTo>
                <a:lnTo>
                  <a:pt x="23368" y="12623"/>
                </a:lnTo>
                <a:lnTo>
                  <a:pt x="22313" y="13309"/>
                </a:lnTo>
                <a:lnTo>
                  <a:pt x="21793" y="14605"/>
                </a:lnTo>
                <a:lnTo>
                  <a:pt x="21793" y="34582"/>
                </a:lnTo>
                <a:lnTo>
                  <a:pt x="17538" y="36385"/>
                </a:lnTo>
                <a:lnTo>
                  <a:pt x="17208" y="36106"/>
                </a:lnTo>
                <a:lnTo>
                  <a:pt x="15570" y="34747"/>
                </a:lnTo>
                <a:lnTo>
                  <a:pt x="17640" y="33718"/>
                </a:lnTo>
                <a:lnTo>
                  <a:pt x="21094" y="29565"/>
                </a:lnTo>
                <a:lnTo>
                  <a:pt x="21145" y="29908"/>
                </a:lnTo>
                <a:lnTo>
                  <a:pt x="21259" y="30772"/>
                </a:lnTo>
                <a:lnTo>
                  <a:pt x="21386" y="31635"/>
                </a:lnTo>
                <a:lnTo>
                  <a:pt x="21475" y="32334"/>
                </a:lnTo>
                <a:lnTo>
                  <a:pt x="21551" y="32842"/>
                </a:lnTo>
                <a:lnTo>
                  <a:pt x="21666" y="33718"/>
                </a:lnTo>
                <a:lnTo>
                  <a:pt x="21793" y="34582"/>
                </a:lnTo>
                <a:lnTo>
                  <a:pt x="21793" y="14605"/>
                </a:lnTo>
                <a:lnTo>
                  <a:pt x="21272" y="15900"/>
                </a:lnTo>
                <a:lnTo>
                  <a:pt x="19519" y="19532"/>
                </a:lnTo>
                <a:lnTo>
                  <a:pt x="19100" y="20396"/>
                </a:lnTo>
                <a:lnTo>
                  <a:pt x="18986" y="21259"/>
                </a:lnTo>
                <a:lnTo>
                  <a:pt x="18923" y="22301"/>
                </a:lnTo>
                <a:lnTo>
                  <a:pt x="18846" y="23685"/>
                </a:lnTo>
                <a:lnTo>
                  <a:pt x="13144" y="22301"/>
                </a:lnTo>
                <a:lnTo>
                  <a:pt x="11239" y="21094"/>
                </a:lnTo>
                <a:lnTo>
                  <a:pt x="9690" y="19532"/>
                </a:lnTo>
                <a:lnTo>
                  <a:pt x="8128" y="17805"/>
                </a:lnTo>
                <a:lnTo>
                  <a:pt x="7962" y="17805"/>
                </a:lnTo>
                <a:lnTo>
                  <a:pt x="7962" y="17640"/>
                </a:lnTo>
                <a:lnTo>
                  <a:pt x="7264" y="17119"/>
                </a:lnTo>
                <a:lnTo>
                  <a:pt x="6743" y="16256"/>
                </a:lnTo>
                <a:lnTo>
                  <a:pt x="6400" y="15557"/>
                </a:lnTo>
                <a:lnTo>
                  <a:pt x="6286" y="16598"/>
                </a:lnTo>
                <a:lnTo>
                  <a:pt x="6172" y="17640"/>
                </a:lnTo>
                <a:lnTo>
                  <a:pt x="6057" y="18669"/>
                </a:lnTo>
                <a:lnTo>
                  <a:pt x="5930" y="20916"/>
                </a:lnTo>
                <a:lnTo>
                  <a:pt x="5829" y="22301"/>
                </a:lnTo>
                <a:lnTo>
                  <a:pt x="5676" y="23685"/>
                </a:lnTo>
                <a:lnTo>
                  <a:pt x="5651" y="23863"/>
                </a:lnTo>
                <a:lnTo>
                  <a:pt x="5537" y="24892"/>
                </a:lnTo>
                <a:lnTo>
                  <a:pt x="5880" y="24371"/>
                </a:lnTo>
                <a:lnTo>
                  <a:pt x="5880" y="24206"/>
                </a:lnTo>
                <a:lnTo>
                  <a:pt x="6223" y="23863"/>
                </a:lnTo>
                <a:lnTo>
                  <a:pt x="6146" y="26276"/>
                </a:lnTo>
                <a:lnTo>
                  <a:pt x="7848" y="29565"/>
                </a:lnTo>
                <a:lnTo>
                  <a:pt x="8470" y="30772"/>
                </a:lnTo>
                <a:lnTo>
                  <a:pt x="5016" y="32334"/>
                </a:lnTo>
                <a:lnTo>
                  <a:pt x="4406" y="40868"/>
                </a:lnTo>
                <a:lnTo>
                  <a:pt x="4381" y="41148"/>
                </a:lnTo>
                <a:lnTo>
                  <a:pt x="4025" y="45986"/>
                </a:lnTo>
                <a:lnTo>
                  <a:pt x="3975" y="46685"/>
                </a:lnTo>
                <a:lnTo>
                  <a:pt x="4279" y="46202"/>
                </a:lnTo>
                <a:lnTo>
                  <a:pt x="4495" y="45986"/>
                </a:lnTo>
                <a:lnTo>
                  <a:pt x="7607" y="45986"/>
                </a:lnTo>
                <a:lnTo>
                  <a:pt x="8648" y="41148"/>
                </a:lnTo>
                <a:lnTo>
                  <a:pt x="10896" y="42875"/>
                </a:lnTo>
                <a:lnTo>
                  <a:pt x="7785" y="45986"/>
                </a:lnTo>
                <a:lnTo>
                  <a:pt x="7607" y="45986"/>
                </a:lnTo>
                <a:lnTo>
                  <a:pt x="7569" y="46202"/>
                </a:lnTo>
                <a:lnTo>
                  <a:pt x="5994" y="47777"/>
                </a:lnTo>
                <a:lnTo>
                  <a:pt x="7010" y="47777"/>
                </a:lnTo>
                <a:lnTo>
                  <a:pt x="16776" y="46850"/>
                </a:lnTo>
                <a:lnTo>
                  <a:pt x="11760" y="43053"/>
                </a:lnTo>
                <a:lnTo>
                  <a:pt x="15570" y="42532"/>
                </a:lnTo>
                <a:lnTo>
                  <a:pt x="19037" y="38608"/>
                </a:lnTo>
                <a:lnTo>
                  <a:pt x="21437" y="42189"/>
                </a:lnTo>
                <a:lnTo>
                  <a:pt x="23177" y="38036"/>
                </a:lnTo>
                <a:lnTo>
                  <a:pt x="19545" y="38036"/>
                </a:lnTo>
                <a:lnTo>
                  <a:pt x="18084" y="36830"/>
                </a:lnTo>
                <a:lnTo>
                  <a:pt x="23685" y="36830"/>
                </a:lnTo>
                <a:lnTo>
                  <a:pt x="26212" y="36830"/>
                </a:lnTo>
                <a:lnTo>
                  <a:pt x="26327" y="33718"/>
                </a:lnTo>
                <a:lnTo>
                  <a:pt x="26454" y="33020"/>
                </a:lnTo>
                <a:lnTo>
                  <a:pt x="30784" y="32842"/>
                </a:lnTo>
                <a:lnTo>
                  <a:pt x="31013" y="33540"/>
                </a:lnTo>
                <a:lnTo>
                  <a:pt x="31127" y="33883"/>
                </a:lnTo>
                <a:lnTo>
                  <a:pt x="29921" y="35267"/>
                </a:lnTo>
                <a:lnTo>
                  <a:pt x="31292" y="35966"/>
                </a:lnTo>
                <a:lnTo>
                  <a:pt x="28498" y="40868"/>
                </a:lnTo>
                <a:lnTo>
                  <a:pt x="25742" y="47777"/>
                </a:lnTo>
                <a:lnTo>
                  <a:pt x="25679" y="53098"/>
                </a:lnTo>
                <a:lnTo>
                  <a:pt x="30949" y="53251"/>
                </a:lnTo>
                <a:lnTo>
                  <a:pt x="34010" y="55892"/>
                </a:lnTo>
                <a:lnTo>
                  <a:pt x="31343" y="59728"/>
                </a:lnTo>
                <a:lnTo>
                  <a:pt x="32473" y="63538"/>
                </a:lnTo>
                <a:lnTo>
                  <a:pt x="32854" y="64808"/>
                </a:lnTo>
                <a:lnTo>
                  <a:pt x="34925" y="64808"/>
                </a:lnTo>
                <a:lnTo>
                  <a:pt x="36487" y="66078"/>
                </a:lnTo>
                <a:lnTo>
                  <a:pt x="38036" y="67348"/>
                </a:lnTo>
                <a:lnTo>
                  <a:pt x="35966" y="67983"/>
                </a:lnTo>
                <a:lnTo>
                  <a:pt x="35966" y="71158"/>
                </a:lnTo>
                <a:lnTo>
                  <a:pt x="34582" y="73698"/>
                </a:lnTo>
                <a:lnTo>
                  <a:pt x="35331" y="70383"/>
                </a:lnTo>
                <a:lnTo>
                  <a:pt x="35966" y="71158"/>
                </a:lnTo>
                <a:lnTo>
                  <a:pt x="35966" y="67983"/>
                </a:lnTo>
                <a:lnTo>
                  <a:pt x="33896" y="68618"/>
                </a:lnTo>
                <a:lnTo>
                  <a:pt x="34302" y="69126"/>
                </a:lnTo>
                <a:lnTo>
                  <a:pt x="33540" y="68618"/>
                </a:lnTo>
                <a:lnTo>
                  <a:pt x="32854" y="64808"/>
                </a:lnTo>
                <a:lnTo>
                  <a:pt x="30086" y="64808"/>
                </a:lnTo>
                <a:lnTo>
                  <a:pt x="21272" y="68618"/>
                </a:lnTo>
                <a:lnTo>
                  <a:pt x="23177" y="71158"/>
                </a:lnTo>
                <a:lnTo>
                  <a:pt x="19481" y="71158"/>
                </a:lnTo>
                <a:lnTo>
                  <a:pt x="19367" y="71412"/>
                </a:lnTo>
                <a:lnTo>
                  <a:pt x="20929" y="73698"/>
                </a:lnTo>
                <a:lnTo>
                  <a:pt x="22656" y="76238"/>
                </a:lnTo>
                <a:lnTo>
                  <a:pt x="19888" y="77508"/>
                </a:lnTo>
                <a:lnTo>
                  <a:pt x="18326" y="73698"/>
                </a:lnTo>
                <a:lnTo>
                  <a:pt x="19367" y="71412"/>
                </a:lnTo>
                <a:lnTo>
                  <a:pt x="17157" y="71412"/>
                </a:lnTo>
                <a:lnTo>
                  <a:pt x="13487" y="73342"/>
                </a:lnTo>
                <a:lnTo>
                  <a:pt x="13487" y="109258"/>
                </a:lnTo>
                <a:lnTo>
                  <a:pt x="12192" y="109258"/>
                </a:lnTo>
                <a:lnTo>
                  <a:pt x="12192" y="126009"/>
                </a:lnTo>
                <a:lnTo>
                  <a:pt x="12026" y="125768"/>
                </a:lnTo>
                <a:lnTo>
                  <a:pt x="10210" y="123228"/>
                </a:lnTo>
                <a:lnTo>
                  <a:pt x="11760" y="120688"/>
                </a:lnTo>
                <a:lnTo>
                  <a:pt x="11645" y="123228"/>
                </a:lnTo>
                <a:lnTo>
                  <a:pt x="11582" y="124498"/>
                </a:lnTo>
                <a:lnTo>
                  <a:pt x="12103" y="125768"/>
                </a:lnTo>
                <a:lnTo>
                  <a:pt x="12192" y="126009"/>
                </a:lnTo>
                <a:lnTo>
                  <a:pt x="12192" y="109258"/>
                </a:lnTo>
                <a:lnTo>
                  <a:pt x="8826" y="110528"/>
                </a:lnTo>
                <a:lnTo>
                  <a:pt x="7658" y="107911"/>
                </a:lnTo>
                <a:lnTo>
                  <a:pt x="8470" y="106718"/>
                </a:lnTo>
                <a:lnTo>
                  <a:pt x="11417" y="109258"/>
                </a:lnTo>
                <a:lnTo>
                  <a:pt x="10896" y="105448"/>
                </a:lnTo>
                <a:lnTo>
                  <a:pt x="12458" y="105448"/>
                </a:lnTo>
                <a:lnTo>
                  <a:pt x="13106" y="107835"/>
                </a:lnTo>
                <a:lnTo>
                  <a:pt x="13487" y="109258"/>
                </a:lnTo>
                <a:lnTo>
                  <a:pt x="13487" y="73342"/>
                </a:lnTo>
                <a:lnTo>
                  <a:pt x="12801" y="73698"/>
                </a:lnTo>
                <a:lnTo>
                  <a:pt x="12103" y="73698"/>
                </a:lnTo>
                <a:lnTo>
                  <a:pt x="14871" y="69888"/>
                </a:lnTo>
                <a:lnTo>
                  <a:pt x="13144" y="63538"/>
                </a:lnTo>
                <a:lnTo>
                  <a:pt x="8648" y="66078"/>
                </a:lnTo>
                <a:lnTo>
                  <a:pt x="8128" y="64808"/>
                </a:lnTo>
                <a:lnTo>
                  <a:pt x="6921" y="64808"/>
                </a:lnTo>
                <a:lnTo>
                  <a:pt x="7264" y="66078"/>
                </a:lnTo>
                <a:lnTo>
                  <a:pt x="5537" y="67348"/>
                </a:lnTo>
                <a:lnTo>
                  <a:pt x="2768" y="64808"/>
                </a:lnTo>
                <a:lnTo>
                  <a:pt x="2692" y="66078"/>
                </a:lnTo>
                <a:lnTo>
                  <a:pt x="2603" y="67348"/>
                </a:lnTo>
                <a:lnTo>
                  <a:pt x="2501" y="69126"/>
                </a:lnTo>
                <a:lnTo>
                  <a:pt x="2413" y="70383"/>
                </a:lnTo>
                <a:lnTo>
                  <a:pt x="2349" y="71412"/>
                </a:lnTo>
                <a:lnTo>
                  <a:pt x="2286" y="72428"/>
                </a:lnTo>
                <a:lnTo>
                  <a:pt x="2209" y="73698"/>
                </a:lnTo>
                <a:lnTo>
                  <a:pt x="2146" y="74968"/>
                </a:lnTo>
                <a:lnTo>
                  <a:pt x="2070" y="76238"/>
                </a:lnTo>
                <a:lnTo>
                  <a:pt x="2006" y="77508"/>
                </a:lnTo>
                <a:lnTo>
                  <a:pt x="1905" y="79311"/>
                </a:lnTo>
                <a:lnTo>
                  <a:pt x="1866" y="80048"/>
                </a:lnTo>
                <a:lnTo>
                  <a:pt x="1816" y="81318"/>
                </a:lnTo>
                <a:lnTo>
                  <a:pt x="1714" y="83858"/>
                </a:lnTo>
                <a:lnTo>
                  <a:pt x="1612" y="86398"/>
                </a:lnTo>
                <a:lnTo>
                  <a:pt x="1511" y="88938"/>
                </a:lnTo>
                <a:lnTo>
                  <a:pt x="1409" y="91478"/>
                </a:lnTo>
                <a:lnTo>
                  <a:pt x="1320" y="94018"/>
                </a:lnTo>
                <a:lnTo>
                  <a:pt x="1219" y="96558"/>
                </a:lnTo>
                <a:lnTo>
                  <a:pt x="1905" y="96558"/>
                </a:lnTo>
                <a:lnTo>
                  <a:pt x="3289" y="95288"/>
                </a:lnTo>
                <a:lnTo>
                  <a:pt x="2603" y="94018"/>
                </a:lnTo>
                <a:lnTo>
                  <a:pt x="5194" y="94018"/>
                </a:lnTo>
                <a:lnTo>
                  <a:pt x="7264" y="92748"/>
                </a:lnTo>
                <a:lnTo>
                  <a:pt x="8826" y="91478"/>
                </a:lnTo>
                <a:lnTo>
                  <a:pt x="10375" y="94018"/>
                </a:lnTo>
                <a:lnTo>
                  <a:pt x="10490" y="95288"/>
                </a:lnTo>
                <a:lnTo>
                  <a:pt x="10604" y="96558"/>
                </a:lnTo>
                <a:lnTo>
                  <a:pt x="10718" y="97828"/>
                </a:lnTo>
                <a:lnTo>
                  <a:pt x="11074" y="100368"/>
                </a:lnTo>
                <a:lnTo>
                  <a:pt x="11239" y="101638"/>
                </a:lnTo>
                <a:lnTo>
                  <a:pt x="10553" y="100368"/>
                </a:lnTo>
                <a:lnTo>
                  <a:pt x="10210" y="100368"/>
                </a:lnTo>
                <a:lnTo>
                  <a:pt x="9855" y="101638"/>
                </a:lnTo>
                <a:lnTo>
                  <a:pt x="6921" y="101638"/>
                </a:lnTo>
                <a:lnTo>
                  <a:pt x="3810" y="99098"/>
                </a:lnTo>
                <a:lnTo>
                  <a:pt x="1041" y="100368"/>
                </a:lnTo>
                <a:lnTo>
                  <a:pt x="711" y="116878"/>
                </a:lnTo>
                <a:lnTo>
                  <a:pt x="596" y="121958"/>
                </a:lnTo>
                <a:lnTo>
                  <a:pt x="520" y="125768"/>
                </a:lnTo>
                <a:lnTo>
                  <a:pt x="1905" y="127038"/>
                </a:lnTo>
                <a:lnTo>
                  <a:pt x="2603" y="128308"/>
                </a:lnTo>
                <a:lnTo>
                  <a:pt x="4152" y="129578"/>
                </a:lnTo>
                <a:lnTo>
                  <a:pt x="2603" y="130848"/>
                </a:lnTo>
                <a:lnTo>
                  <a:pt x="177" y="130848"/>
                </a:lnTo>
                <a:lnTo>
                  <a:pt x="292" y="132118"/>
                </a:lnTo>
                <a:lnTo>
                  <a:pt x="406" y="133388"/>
                </a:lnTo>
                <a:lnTo>
                  <a:pt x="520" y="144818"/>
                </a:lnTo>
                <a:lnTo>
                  <a:pt x="3441" y="145465"/>
                </a:lnTo>
                <a:lnTo>
                  <a:pt x="2603" y="146088"/>
                </a:lnTo>
                <a:lnTo>
                  <a:pt x="7785" y="152438"/>
                </a:lnTo>
                <a:lnTo>
                  <a:pt x="6057" y="154978"/>
                </a:lnTo>
                <a:lnTo>
                  <a:pt x="5194" y="156248"/>
                </a:lnTo>
                <a:lnTo>
                  <a:pt x="2946" y="153708"/>
                </a:lnTo>
                <a:lnTo>
                  <a:pt x="1562" y="156248"/>
                </a:lnTo>
                <a:lnTo>
                  <a:pt x="1473" y="157518"/>
                </a:lnTo>
                <a:lnTo>
                  <a:pt x="1384" y="158788"/>
                </a:lnTo>
                <a:lnTo>
                  <a:pt x="0" y="161328"/>
                </a:lnTo>
                <a:lnTo>
                  <a:pt x="1384" y="165138"/>
                </a:lnTo>
                <a:lnTo>
                  <a:pt x="1384" y="168948"/>
                </a:lnTo>
                <a:lnTo>
                  <a:pt x="8128" y="172758"/>
                </a:lnTo>
                <a:lnTo>
                  <a:pt x="12280" y="165138"/>
                </a:lnTo>
                <a:lnTo>
                  <a:pt x="9855" y="158788"/>
                </a:lnTo>
                <a:lnTo>
                  <a:pt x="10718" y="158788"/>
                </a:lnTo>
                <a:lnTo>
                  <a:pt x="9169" y="154978"/>
                </a:lnTo>
                <a:lnTo>
                  <a:pt x="11239" y="156248"/>
                </a:lnTo>
                <a:lnTo>
                  <a:pt x="13830" y="157518"/>
                </a:lnTo>
                <a:lnTo>
                  <a:pt x="10375" y="160058"/>
                </a:lnTo>
                <a:lnTo>
                  <a:pt x="11417" y="161328"/>
                </a:lnTo>
                <a:lnTo>
                  <a:pt x="15214" y="168948"/>
                </a:lnTo>
                <a:lnTo>
                  <a:pt x="16929" y="162636"/>
                </a:lnTo>
                <a:lnTo>
                  <a:pt x="22313" y="163868"/>
                </a:lnTo>
                <a:lnTo>
                  <a:pt x="25933" y="162610"/>
                </a:lnTo>
                <a:lnTo>
                  <a:pt x="26289" y="163868"/>
                </a:lnTo>
                <a:lnTo>
                  <a:pt x="27673" y="163868"/>
                </a:lnTo>
                <a:lnTo>
                  <a:pt x="27673" y="162610"/>
                </a:lnTo>
                <a:lnTo>
                  <a:pt x="29565" y="163868"/>
                </a:lnTo>
                <a:lnTo>
                  <a:pt x="29679" y="162509"/>
                </a:lnTo>
                <a:lnTo>
                  <a:pt x="29781" y="161328"/>
                </a:lnTo>
                <a:lnTo>
                  <a:pt x="29883" y="160058"/>
                </a:lnTo>
                <a:lnTo>
                  <a:pt x="29984" y="158788"/>
                </a:lnTo>
                <a:lnTo>
                  <a:pt x="30086" y="157518"/>
                </a:lnTo>
                <a:lnTo>
                  <a:pt x="27838" y="157518"/>
                </a:lnTo>
                <a:lnTo>
                  <a:pt x="31127" y="156248"/>
                </a:lnTo>
                <a:lnTo>
                  <a:pt x="34239" y="152438"/>
                </a:lnTo>
                <a:lnTo>
                  <a:pt x="29400" y="151168"/>
                </a:lnTo>
                <a:lnTo>
                  <a:pt x="25768" y="149898"/>
                </a:lnTo>
                <a:lnTo>
                  <a:pt x="28181" y="156248"/>
                </a:lnTo>
                <a:lnTo>
                  <a:pt x="24041" y="151168"/>
                </a:lnTo>
                <a:lnTo>
                  <a:pt x="25768" y="148628"/>
                </a:lnTo>
                <a:lnTo>
                  <a:pt x="30429" y="148628"/>
                </a:lnTo>
                <a:lnTo>
                  <a:pt x="29718" y="145465"/>
                </a:lnTo>
                <a:lnTo>
                  <a:pt x="29629" y="145072"/>
                </a:lnTo>
                <a:lnTo>
                  <a:pt x="29565" y="144818"/>
                </a:lnTo>
                <a:lnTo>
                  <a:pt x="31813" y="143548"/>
                </a:lnTo>
                <a:lnTo>
                  <a:pt x="29044" y="142278"/>
                </a:lnTo>
                <a:lnTo>
                  <a:pt x="29400" y="139738"/>
                </a:lnTo>
                <a:lnTo>
                  <a:pt x="29476" y="138468"/>
                </a:lnTo>
                <a:lnTo>
                  <a:pt x="29565" y="137198"/>
                </a:lnTo>
                <a:lnTo>
                  <a:pt x="26797" y="139738"/>
                </a:lnTo>
                <a:lnTo>
                  <a:pt x="25590" y="139738"/>
                </a:lnTo>
                <a:lnTo>
                  <a:pt x="23685" y="138468"/>
                </a:lnTo>
                <a:lnTo>
                  <a:pt x="24904" y="134658"/>
                </a:lnTo>
                <a:lnTo>
                  <a:pt x="25425" y="133388"/>
                </a:lnTo>
                <a:lnTo>
                  <a:pt x="24041" y="132118"/>
                </a:lnTo>
                <a:lnTo>
                  <a:pt x="22821" y="130848"/>
                </a:lnTo>
                <a:lnTo>
                  <a:pt x="22313" y="129578"/>
                </a:lnTo>
                <a:lnTo>
                  <a:pt x="22313" y="139738"/>
                </a:lnTo>
                <a:lnTo>
                  <a:pt x="22313" y="160058"/>
                </a:lnTo>
                <a:lnTo>
                  <a:pt x="16967" y="162509"/>
                </a:lnTo>
                <a:lnTo>
                  <a:pt x="17640" y="160058"/>
                </a:lnTo>
                <a:lnTo>
                  <a:pt x="22313" y="160058"/>
                </a:lnTo>
                <a:lnTo>
                  <a:pt x="22313" y="139738"/>
                </a:lnTo>
                <a:lnTo>
                  <a:pt x="21958" y="141008"/>
                </a:lnTo>
                <a:lnTo>
                  <a:pt x="21437" y="141008"/>
                </a:lnTo>
                <a:lnTo>
                  <a:pt x="21437" y="143548"/>
                </a:lnTo>
                <a:lnTo>
                  <a:pt x="21437" y="144818"/>
                </a:lnTo>
                <a:lnTo>
                  <a:pt x="21272" y="144818"/>
                </a:lnTo>
                <a:lnTo>
                  <a:pt x="21437" y="143548"/>
                </a:lnTo>
                <a:lnTo>
                  <a:pt x="21437" y="141008"/>
                </a:lnTo>
                <a:lnTo>
                  <a:pt x="21094" y="141008"/>
                </a:lnTo>
                <a:lnTo>
                  <a:pt x="21094" y="143548"/>
                </a:lnTo>
                <a:lnTo>
                  <a:pt x="20929" y="143548"/>
                </a:lnTo>
                <a:lnTo>
                  <a:pt x="20574" y="144818"/>
                </a:lnTo>
                <a:lnTo>
                  <a:pt x="20447" y="145072"/>
                </a:lnTo>
                <a:lnTo>
                  <a:pt x="20574" y="145072"/>
                </a:lnTo>
                <a:lnTo>
                  <a:pt x="20574" y="145237"/>
                </a:lnTo>
                <a:lnTo>
                  <a:pt x="20574" y="146088"/>
                </a:lnTo>
                <a:lnTo>
                  <a:pt x="20751" y="146088"/>
                </a:lnTo>
                <a:lnTo>
                  <a:pt x="20751" y="147358"/>
                </a:lnTo>
                <a:lnTo>
                  <a:pt x="20231" y="148628"/>
                </a:lnTo>
                <a:lnTo>
                  <a:pt x="19189" y="147358"/>
                </a:lnTo>
                <a:lnTo>
                  <a:pt x="20447" y="145072"/>
                </a:lnTo>
                <a:lnTo>
                  <a:pt x="6324" y="145072"/>
                </a:lnTo>
                <a:lnTo>
                  <a:pt x="6350" y="144818"/>
                </a:lnTo>
                <a:lnTo>
                  <a:pt x="20231" y="144818"/>
                </a:lnTo>
                <a:lnTo>
                  <a:pt x="20574" y="144818"/>
                </a:lnTo>
                <a:lnTo>
                  <a:pt x="20408" y="143548"/>
                </a:lnTo>
                <a:lnTo>
                  <a:pt x="20929" y="142278"/>
                </a:lnTo>
                <a:lnTo>
                  <a:pt x="21056" y="143230"/>
                </a:lnTo>
                <a:lnTo>
                  <a:pt x="21094" y="143548"/>
                </a:lnTo>
                <a:lnTo>
                  <a:pt x="21094" y="141008"/>
                </a:lnTo>
                <a:lnTo>
                  <a:pt x="21793" y="139738"/>
                </a:lnTo>
                <a:lnTo>
                  <a:pt x="22313" y="139738"/>
                </a:lnTo>
                <a:lnTo>
                  <a:pt x="22313" y="129578"/>
                </a:lnTo>
                <a:lnTo>
                  <a:pt x="23901" y="130848"/>
                </a:lnTo>
                <a:lnTo>
                  <a:pt x="28702" y="134658"/>
                </a:lnTo>
                <a:lnTo>
                  <a:pt x="32854" y="139738"/>
                </a:lnTo>
                <a:lnTo>
                  <a:pt x="34925" y="128308"/>
                </a:lnTo>
                <a:lnTo>
                  <a:pt x="39077" y="129578"/>
                </a:lnTo>
                <a:lnTo>
                  <a:pt x="39941" y="121958"/>
                </a:lnTo>
                <a:lnTo>
                  <a:pt x="38214" y="120688"/>
                </a:lnTo>
                <a:lnTo>
                  <a:pt x="38785" y="114338"/>
                </a:lnTo>
                <a:lnTo>
                  <a:pt x="38900" y="113068"/>
                </a:lnTo>
                <a:lnTo>
                  <a:pt x="30924" y="114071"/>
                </a:lnTo>
                <a:lnTo>
                  <a:pt x="33413" y="109258"/>
                </a:lnTo>
                <a:lnTo>
                  <a:pt x="34061" y="107835"/>
                </a:lnTo>
                <a:lnTo>
                  <a:pt x="34061" y="105448"/>
                </a:lnTo>
                <a:lnTo>
                  <a:pt x="32334" y="100368"/>
                </a:lnTo>
                <a:lnTo>
                  <a:pt x="28879" y="100368"/>
                </a:lnTo>
                <a:lnTo>
                  <a:pt x="28879" y="121958"/>
                </a:lnTo>
                <a:lnTo>
                  <a:pt x="28130" y="128308"/>
                </a:lnTo>
                <a:lnTo>
                  <a:pt x="27838" y="130848"/>
                </a:lnTo>
                <a:lnTo>
                  <a:pt x="22821" y="121958"/>
                </a:lnTo>
                <a:lnTo>
                  <a:pt x="19710" y="119418"/>
                </a:lnTo>
                <a:lnTo>
                  <a:pt x="18326" y="116878"/>
                </a:lnTo>
                <a:lnTo>
                  <a:pt x="17983" y="119418"/>
                </a:lnTo>
                <a:lnTo>
                  <a:pt x="16776" y="120688"/>
                </a:lnTo>
                <a:lnTo>
                  <a:pt x="15049" y="118884"/>
                </a:lnTo>
                <a:lnTo>
                  <a:pt x="15049" y="132118"/>
                </a:lnTo>
                <a:lnTo>
                  <a:pt x="12103" y="135928"/>
                </a:lnTo>
                <a:lnTo>
                  <a:pt x="9169" y="135928"/>
                </a:lnTo>
                <a:lnTo>
                  <a:pt x="8648" y="138468"/>
                </a:lnTo>
                <a:lnTo>
                  <a:pt x="9690" y="141008"/>
                </a:lnTo>
                <a:lnTo>
                  <a:pt x="7785" y="142278"/>
                </a:lnTo>
                <a:lnTo>
                  <a:pt x="6489" y="143230"/>
                </a:lnTo>
                <a:lnTo>
                  <a:pt x="6578" y="142278"/>
                </a:lnTo>
                <a:lnTo>
                  <a:pt x="6692" y="141008"/>
                </a:lnTo>
                <a:lnTo>
                  <a:pt x="6807" y="139738"/>
                </a:lnTo>
                <a:lnTo>
                  <a:pt x="6921" y="138468"/>
                </a:lnTo>
                <a:lnTo>
                  <a:pt x="4673" y="134658"/>
                </a:lnTo>
                <a:lnTo>
                  <a:pt x="4572" y="129578"/>
                </a:lnTo>
                <a:lnTo>
                  <a:pt x="4495" y="128308"/>
                </a:lnTo>
                <a:lnTo>
                  <a:pt x="8991" y="128308"/>
                </a:lnTo>
                <a:lnTo>
                  <a:pt x="11010" y="129578"/>
                </a:lnTo>
                <a:lnTo>
                  <a:pt x="15049" y="132118"/>
                </a:lnTo>
                <a:lnTo>
                  <a:pt x="15049" y="118884"/>
                </a:lnTo>
                <a:lnTo>
                  <a:pt x="14351" y="118148"/>
                </a:lnTo>
                <a:lnTo>
                  <a:pt x="13487" y="114338"/>
                </a:lnTo>
                <a:lnTo>
                  <a:pt x="13398" y="113068"/>
                </a:lnTo>
                <a:lnTo>
                  <a:pt x="13322" y="111798"/>
                </a:lnTo>
                <a:lnTo>
                  <a:pt x="15735" y="111798"/>
                </a:lnTo>
                <a:lnTo>
                  <a:pt x="18503" y="113068"/>
                </a:lnTo>
                <a:lnTo>
                  <a:pt x="18846" y="110528"/>
                </a:lnTo>
                <a:lnTo>
                  <a:pt x="21526" y="110528"/>
                </a:lnTo>
                <a:lnTo>
                  <a:pt x="23431" y="114338"/>
                </a:lnTo>
                <a:lnTo>
                  <a:pt x="25069" y="116878"/>
                </a:lnTo>
                <a:lnTo>
                  <a:pt x="26974" y="114338"/>
                </a:lnTo>
                <a:lnTo>
                  <a:pt x="28702" y="114338"/>
                </a:lnTo>
                <a:lnTo>
                  <a:pt x="28816" y="119418"/>
                </a:lnTo>
                <a:lnTo>
                  <a:pt x="28879" y="121958"/>
                </a:lnTo>
                <a:lnTo>
                  <a:pt x="28879" y="100368"/>
                </a:lnTo>
                <a:lnTo>
                  <a:pt x="24676" y="100368"/>
                </a:lnTo>
                <a:lnTo>
                  <a:pt x="24676" y="107835"/>
                </a:lnTo>
                <a:lnTo>
                  <a:pt x="23342" y="105448"/>
                </a:lnTo>
                <a:lnTo>
                  <a:pt x="23495" y="104089"/>
                </a:lnTo>
                <a:lnTo>
                  <a:pt x="24676" y="107835"/>
                </a:lnTo>
                <a:lnTo>
                  <a:pt x="24676" y="100368"/>
                </a:lnTo>
                <a:lnTo>
                  <a:pt x="23888" y="100368"/>
                </a:lnTo>
                <a:lnTo>
                  <a:pt x="24561" y="94018"/>
                </a:lnTo>
                <a:lnTo>
                  <a:pt x="27673" y="94018"/>
                </a:lnTo>
                <a:lnTo>
                  <a:pt x="28702" y="92748"/>
                </a:lnTo>
                <a:lnTo>
                  <a:pt x="29222" y="92748"/>
                </a:lnTo>
                <a:lnTo>
                  <a:pt x="29921" y="91478"/>
                </a:lnTo>
                <a:lnTo>
                  <a:pt x="32677" y="92748"/>
                </a:lnTo>
                <a:lnTo>
                  <a:pt x="35623" y="92748"/>
                </a:lnTo>
                <a:lnTo>
                  <a:pt x="34925" y="90208"/>
                </a:lnTo>
                <a:lnTo>
                  <a:pt x="34239" y="88938"/>
                </a:lnTo>
                <a:lnTo>
                  <a:pt x="36652" y="87668"/>
                </a:lnTo>
                <a:lnTo>
                  <a:pt x="38392" y="86398"/>
                </a:lnTo>
                <a:lnTo>
                  <a:pt x="38735" y="83858"/>
                </a:lnTo>
                <a:lnTo>
                  <a:pt x="39598" y="82588"/>
                </a:lnTo>
                <a:lnTo>
                  <a:pt x="40119" y="82588"/>
                </a:lnTo>
                <a:lnTo>
                  <a:pt x="40284" y="81318"/>
                </a:lnTo>
                <a:lnTo>
                  <a:pt x="40982" y="86398"/>
                </a:lnTo>
                <a:lnTo>
                  <a:pt x="43395" y="80048"/>
                </a:lnTo>
                <a:lnTo>
                  <a:pt x="45643" y="82588"/>
                </a:lnTo>
                <a:lnTo>
                  <a:pt x="45529" y="83858"/>
                </a:lnTo>
                <a:lnTo>
                  <a:pt x="45415" y="85128"/>
                </a:lnTo>
                <a:lnTo>
                  <a:pt x="45300" y="86398"/>
                </a:lnTo>
                <a:lnTo>
                  <a:pt x="40982" y="86398"/>
                </a:lnTo>
                <a:lnTo>
                  <a:pt x="39598" y="86398"/>
                </a:lnTo>
                <a:lnTo>
                  <a:pt x="41325" y="90208"/>
                </a:lnTo>
                <a:lnTo>
                  <a:pt x="38557" y="90208"/>
                </a:lnTo>
                <a:lnTo>
                  <a:pt x="37084" y="91478"/>
                </a:lnTo>
                <a:lnTo>
                  <a:pt x="35623" y="92748"/>
                </a:lnTo>
                <a:lnTo>
                  <a:pt x="36144" y="92748"/>
                </a:lnTo>
                <a:lnTo>
                  <a:pt x="36652" y="97828"/>
                </a:lnTo>
                <a:lnTo>
                  <a:pt x="38557" y="99098"/>
                </a:lnTo>
                <a:lnTo>
                  <a:pt x="40805" y="96558"/>
                </a:lnTo>
                <a:lnTo>
                  <a:pt x="43230" y="96558"/>
                </a:lnTo>
                <a:lnTo>
                  <a:pt x="42189" y="100368"/>
                </a:lnTo>
                <a:lnTo>
                  <a:pt x="42887" y="102908"/>
                </a:lnTo>
                <a:lnTo>
                  <a:pt x="45300" y="105448"/>
                </a:lnTo>
                <a:lnTo>
                  <a:pt x="45821" y="102908"/>
                </a:lnTo>
                <a:lnTo>
                  <a:pt x="48590" y="105448"/>
                </a:lnTo>
                <a:lnTo>
                  <a:pt x="48069" y="102908"/>
                </a:lnTo>
                <a:lnTo>
                  <a:pt x="53086" y="105448"/>
                </a:lnTo>
                <a:lnTo>
                  <a:pt x="54292" y="95288"/>
                </a:lnTo>
                <a:lnTo>
                  <a:pt x="48590" y="96558"/>
                </a:lnTo>
                <a:lnTo>
                  <a:pt x="49110" y="94018"/>
                </a:lnTo>
                <a:lnTo>
                  <a:pt x="50495" y="92748"/>
                </a:lnTo>
                <a:lnTo>
                  <a:pt x="51358" y="91478"/>
                </a:lnTo>
                <a:lnTo>
                  <a:pt x="56819" y="92748"/>
                </a:lnTo>
                <a:lnTo>
                  <a:pt x="59118" y="87668"/>
                </a:lnTo>
                <a:lnTo>
                  <a:pt x="59016" y="86398"/>
                </a:lnTo>
                <a:lnTo>
                  <a:pt x="58915" y="85128"/>
                </a:lnTo>
                <a:lnTo>
                  <a:pt x="58813" y="83858"/>
                </a:lnTo>
                <a:lnTo>
                  <a:pt x="58724" y="82588"/>
                </a:lnTo>
                <a:lnTo>
                  <a:pt x="58623" y="81318"/>
                </a:lnTo>
                <a:lnTo>
                  <a:pt x="58521" y="80048"/>
                </a:lnTo>
                <a:lnTo>
                  <a:pt x="55333" y="74968"/>
                </a:lnTo>
                <a:lnTo>
                  <a:pt x="55219" y="73698"/>
                </a:lnTo>
                <a:lnTo>
                  <a:pt x="55105" y="72428"/>
                </a:lnTo>
                <a:lnTo>
                  <a:pt x="54991" y="71158"/>
                </a:lnTo>
                <a:lnTo>
                  <a:pt x="53251" y="68618"/>
                </a:lnTo>
                <a:lnTo>
                  <a:pt x="59651" y="69888"/>
                </a:lnTo>
                <a:lnTo>
                  <a:pt x="59550" y="71412"/>
                </a:lnTo>
                <a:lnTo>
                  <a:pt x="59474" y="72428"/>
                </a:lnTo>
                <a:lnTo>
                  <a:pt x="59944" y="73698"/>
                </a:lnTo>
                <a:lnTo>
                  <a:pt x="60858" y="76238"/>
                </a:lnTo>
                <a:lnTo>
                  <a:pt x="62941" y="73698"/>
                </a:lnTo>
                <a:lnTo>
                  <a:pt x="62763" y="74968"/>
                </a:lnTo>
                <a:lnTo>
                  <a:pt x="65189" y="77508"/>
                </a:lnTo>
                <a:lnTo>
                  <a:pt x="61722" y="77508"/>
                </a:lnTo>
                <a:lnTo>
                  <a:pt x="60172" y="76238"/>
                </a:lnTo>
                <a:lnTo>
                  <a:pt x="59563" y="77508"/>
                </a:lnTo>
                <a:lnTo>
                  <a:pt x="58966" y="78778"/>
                </a:lnTo>
                <a:lnTo>
                  <a:pt x="59067" y="80048"/>
                </a:lnTo>
                <a:lnTo>
                  <a:pt x="59182" y="81318"/>
                </a:lnTo>
                <a:lnTo>
                  <a:pt x="59283" y="82588"/>
                </a:lnTo>
                <a:lnTo>
                  <a:pt x="59397" y="83858"/>
                </a:lnTo>
                <a:lnTo>
                  <a:pt x="59499" y="85128"/>
                </a:lnTo>
                <a:lnTo>
                  <a:pt x="59613" y="86398"/>
                </a:lnTo>
                <a:lnTo>
                  <a:pt x="59715" y="87668"/>
                </a:lnTo>
                <a:lnTo>
                  <a:pt x="59829" y="88938"/>
                </a:lnTo>
                <a:lnTo>
                  <a:pt x="64325" y="85128"/>
                </a:lnTo>
                <a:lnTo>
                  <a:pt x="62763" y="88938"/>
                </a:lnTo>
                <a:lnTo>
                  <a:pt x="70548" y="88938"/>
                </a:lnTo>
                <a:lnTo>
                  <a:pt x="70485" y="87668"/>
                </a:lnTo>
                <a:lnTo>
                  <a:pt x="70370" y="85128"/>
                </a:lnTo>
                <a:lnTo>
                  <a:pt x="76771" y="85128"/>
                </a:lnTo>
                <a:lnTo>
                  <a:pt x="70891" y="76238"/>
                </a:lnTo>
                <a:lnTo>
                  <a:pt x="67081" y="81318"/>
                </a:lnTo>
                <a:lnTo>
                  <a:pt x="66395" y="81318"/>
                </a:lnTo>
                <a:lnTo>
                  <a:pt x="66395" y="79311"/>
                </a:lnTo>
                <a:lnTo>
                  <a:pt x="67602" y="80048"/>
                </a:lnTo>
                <a:lnTo>
                  <a:pt x="70713" y="74968"/>
                </a:lnTo>
                <a:lnTo>
                  <a:pt x="73660" y="74968"/>
                </a:lnTo>
                <a:lnTo>
                  <a:pt x="77343" y="81318"/>
                </a:lnTo>
                <a:lnTo>
                  <a:pt x="81495" y="78778"/>
                </a:lnTo>
                <a:lnTo>
                  <a:pt x="82384" y="73698"/>
                </a:lnTo>
                <a:lnTo>
                  <a:pt x="76250" y="71158"/>
                </a:lnTo>
                <a:lnTo>
                  <a:pt x="76149" y="70383"/>
                </a:lnTo>
                <a:lnTo>
                  <a:pt x="76073" y="67348"/>
                </a:lnTo>
                <a:lnTo>
                  <a:pt x="77800" y="64808"/>
                </a:lnTo>
                <a:lnTo>
                  <a:pt x="80746" y="63538"/>
                </a:lnTo>
                <a:lnTo>
                  <a:pt x="79883" y="60998"/>
                </a:lnTo>
                <a:lnTo>
                  <a:pt x="81089" y="58458"/>
                </a:lnTo>
                <a:lnTo>
                  <a:pt x="81267" y="59728"/>
                </a:lnTo>
                <a:lnTo>
                  <a:pt x="82994" y="58458"/>
                </a:lnTo>
                <a:lnTo>
                  <a:pt x="87376" y="62268"/>
                </a:lnTo>
                <a:lnTo>
                  <a:pt x="90271" y="5845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01867" y="3761506"/>
            <a:ext cx="4445" cy="11430"/>
          </a:xfrm>
          <a:custGeom>
            <a:avLst/>
            <a:gdLst/>
            <a:ahLst/>
            <a:cxnLst/>
            <a:rect l="l" t="t" r="r" b="b"/>
            <a:pathLst>
              <a:path w="4444" h="11429">
                <a:moveTo>
                  <a:pt x="2939" y="10892"/>
                </a:moveTo>
                <a:lnTo>
                  <a:pt x="2939" y="9681"/>
                </a:lnTo>
                <a:lnTo>
                  <a:pt x="2593" y="9163"/>
                </a:lnTo>
                <a:lnTo>
                  <a:pt x="2247" y="6570"/>
                </a:lnTo>
                <a:lnTo>
                  <a:pt x="4322" y="2074"/>
                </a:lnTo>
                <a:lnTo>
                  <a:pt x="1728" y="518"/>
                </a:lnTo>
                <a:lnTo>
                  <a:pt x="172" y="0"/>
                </a:lnTo>
                <a:lnTo>
                  <a:pt x="172" y="1556"/>
                </a:lnTo>
                <a:lnTo>
                  <a:pt x="0" y="2593"/>
                </a:lnTo>
                <a:lnTo>
                  <a:pt x="864" y="5359"/>
                </a:lnTo>
                <a:lnTo>
                  <a:pt x="2939" y="1089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302627" y="3143936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4">
                <a:moveTo>
                  <a:pt x="0" y="5359"/>
                </a:moveTo>
                <a:lnTo>
                  <a:pt x="345" y="4495"/>
                </a:lnTo>
                <a:lnTo>
                  <a:pt x="518" y="2939"/>
                </a:lnTo>
                <a:lnTo>
                  <a:pt x="1210" y="1728"/>
                </a:lnTo>
                <a:lnTo>
                  <a:pt x="1728" y="1210"/>
                </a:lnTo>
                <a:lnTo>
                  <a:pt x="1555" y="691"/>
                </a:lnTo>
                <a:lnTo>
                  <a:pt x="518" y="0"/>
                </a:lnTo>
                <a:lnTo>
                  <a:pt x="345" y="1728"/>
                </a:lnTo>
                <a:lnTo>
                  <a:pt x="172" y="3630"/>
                </a:lnTo>
                <a:lnTo>
                  <a:pt x="0" y="535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565250" y="39625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864" y="1729"/>
                </a:moveTo>
                <a:lnTo>
                  <a:pt x="1556" y="1210"/>
                </a:lnTo>
                <a:lnTo>
                  <a:pt x="1037" y="691"/>
                </a:lnTo>
                <a:lnTo>
                  <a:pt x="518" y="0"/>
                </a:lnTo>
                <a:lnTo>
                  <a:pt x="0" y="864"/>
                </a:lnTo>
                <a:lnTo>
                  <a:pt x="864" y="172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538440" y="4144644"/>
            <a:ext cx="22860" cy="69850"/>
          </a:xfrm>
          <a:custGeom>
            <a:avLst/>
            <a:gdLst/>
            <a:ahLst/>
            <a:cxnLst/>
            <a:rect l="l" t="t" r="r" b="b"/>
            <a:pathLst>
              <a:path w="22859" h="69850">
                <a:moveTo>
                  <a:pt x="3810" y="26797"/>
                </a:moveTo>
                <a:lnTo>
                  <a:pt x="3632" y="26454"/>
                </a:lnTo>
                <a:lnTo>
                  <a:pt x="3289" y="25412"/>
                </a:lnTo>
                <a:lnTo>
                  <a:pt x="2768" y="26454"/>
                </a:lnTo>
                <a:lnTo>
                  <a:pt x="2946" y="26454"/>
                </a:lnTo>
                <a:lnTo>
                  <a:pt x="3467" y="26619"/>
                </a:lnTo>
                <a:lnTo>
                  <a:pt x="3810" y="26797"/>
                </a:lnTo>
                <a:close/>
              </a:path>
              <a:path w="22859" h="69850">
                <a:moveTo>
                  <a:pt x="3987" y="10883"/>
                </a:moveTo>
                <a:lnTo>
                  <a:pt x="3289" y="9855"/>
                </a:lnTo>
                <a:lnTo>
                  <a:pt x="2768" y="8293"/>
                </a:lnTo>
                <a:lnTo>
                  <a:pt x="1930" y="7137"/>
                </a:lnTo>
                <a:lnTo>
                  <a:pt x="2247" y="4660"/>
                </a:lnTo>
                <a:lnTo>
                  <a:pt x="2247" y="2413"/>
                </a:lnTo>
                <a:lnTo>
                  <a:pt x="1739" y="0"/>
                </a:lnTo>
                <a:lnTo>
                  <a:pt x="1562" y="520"/>
                </a:lnTo>
                <a:lnTo>
                  <a:pt x="1562" y="1384"/>
                </a:lnTo>
                <a:lnTo>
                  <a:pt x="1384" y="1892"/>
                </a:lnTo>
                <a:lnTo>
                  <a:pt x="1041" y="2768"/>
                </a:lnTo>
                <a:lnTo>
                  <a:pt x="520" y="2768"/>
                </a:lnTo>
                <a:lnTo>
                  <a:pt x="0" y="3111"/>
                </a:lnTo>
                <a:lnTo>
                  <a:pt x="698" y="4660"/>
                </a:lnTo>
                <a:lnTo>
                  <a:pt x="0" y="6388"/>
                </a:lnTo>
                <a:lnTo>
                  <a:pt x="698" y="7950"/>
                </a:lnTo>
                <a:lnTo>
                  <a:pt x="1041" y="7772"/>
                </a:lnTo>
                <a:lnTo>
                  <a:pt x="1384" y="8293"/>
                </a:lnTo>
                <a:lnTo>
                  <a:pt x="1739" y="8636"/>
                </a:lnTo>
                <a:lnTo>
                  <a:pt x="1905" y="7353"/>
                </a:lnTo>
                <a:lnTo>
                  <a:pt x="1905" y="8293"/>
                </a:lnTo>
                <a:lnTo>
                  <a:pt x="2082" y="8991"/>
                </a:lnTo>
                <a:lnTo>
                  <a:pt x="2603" y="9677"/>
                </a:lnTo>
                <a:lnTo>
                  <a:pt x="3289" y="10375"/>
                </a:lnTo>
                <a:lnTo>
                  <a:pt x="3987" y="10883"/>
                </a:lnTo>
                <a:close/>
              </a:path>
              <a:path w="22859" h="69850">
                <a:moveTo>
                  <a:pt x="4495" y="43218"/>
                </a:moveTo>
                <a:lnTo>
                  <a:pt x="4330" y="43218"/>
                </a:lnTo>
                <a:lnTo>
                  <a:pt x="4152" y="43053"/>
                </a:lnTo>
                <a:lnTo>
                  <a:pt x="3987" y="43053"/>
                </a:lnTo>
                <a:lnTo>
                  <a:pt x="4152" y="43395"/>
                </a:lnTo>
                <a:lnTo>
                  <a:pt x="4152" y="43916"/>
                </a:lnTo>
                <a:lnTo>
                  <a:pt x="4330" y="44259"/>
                </a:lnTo>
                <a:lnTo>
                  <a:pt x="4495" y="43916"/>
                </a:lnTo>
                <a:lnTo>
                  <a:pt x="4495" y="43218"/>
                </a:lnTo>
                <a:close/>
              </a:path>
              <a:path w="22859" h="69850">
                <a:moveTo>
                  <a:pt x="16560" y="63182"/>
                </a:moveTo>
                <a:lnTo>
                  <a:pt x="14528" y="63449"/>
                </a:lnTo>
                <a:lnTo>
                  <a:pt x="10896" y="63627"/>
                </a:lnTo>
                <a:lnTo>
                  <a:pt x="8648" y="66903"/>
                </a:lnTo>
                <a:lnTo>
                  <a:pt x="8826" y="67424"/>
                </a:lnTo>
                <a:lnTo>
                  <a:pt x="8991" y="68122"/>
                </a:lnTo>
                <a:lnTo>
                  <a:pt x="8991" y="68630"/>
                </a:lnTo>
                <a:lnTo>
                  <a:pt x="10375" y="68808"/>
                </a:lnTo>
                <a:lnTo>
                  <a:pt x="11760" y="69329"/>
                </a:lnTo>
                <a:lnTo>
                  <a:pt x="13144" y="69151"/>
                </a:lnTo>
                <a:lnTo>
                  <a:pt x="15049" y="65697"/>
                </a:lnTo>
                <a:lnTo>
                  <a:pt x="16560" y="63182"/>
                </a:lnTo>
                <a:close/>
              </a:path>
              <a:path w="22859" h="69850">
                <a:moveTo>
                  <a:pt x="18503" y="62928"/>
                </a:moveTo>
                <a:lnTo>
                  <a:pt x="17653" y="61277"/>
                </a:lnTo>
                <a:lnTo>
                  <a:pt x="17119" y="62242"/>
                </a:lnTo>
                <a:lnTo>
                  <a:pt x="16560" y="63182"/>
                </a:lnTo>
                <a:lnTo>
                  <a:pt x="18503" y="62928"/>
                </a:lnTo>
                <a:close/>
              </a:path>
              <a:path w="22859" h="69850">
                <a:moveTo>
                  <a:pt x="22479" y="52730"/>
                </a:moveTo>
                <a:lnTo>
                  <a:pt x="17983" y="49339"/>
                </a:lnTo>
                <a:lnTo>
                  <a:pt x="15024" y="46443"/>
                </a:lnTo>
                <a:lnTo>
                  <a:pt x="12687" y="46824"/>
                </a:lnTo>
                <a:lnTo>
                  <a:pt x="10744" y="51523"/>
                </a:lnTo>
                <a:lnTo>
                  <a:pt x="10033" y="53251"/>
                </a:lnTo>
                <a:lnTo>
                  <a:pt x="12623" y="51523"/>
                </a:lnTo>
                <a:lnTo>
                  <a:pt x="17653" y="61277"/>
                </a:lnTo>
                <a:lnTo>
                  <a:pt x="19024" y="58775"/>
                </a:lnTo>
                <a:lnTo>
                  <a:pt x="18846" y="57048"/>
                </a:lnTo>
                <a:lnTo>
                  <a:pt x="19545" y="56019"/>
                </a:lnTo>
                <a:lnTo>
                  <a:pt x="20929" y="55321"/>
                </a:lnTo>
                <a:lnTo>
                  <a:pt x="22479" y="5273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504391" y="4014456"/>
            <a:ext cx="110489" cy="146050"/>
          </a:xfrm>
          <a:custGeom>
            <a:avLst/>
            <a:gdLst/>
            <a:ahLst/>
            <a:cxnLst/>
            <a:rect l="l" t="t" r="r" b="b"/>
            <a:pathLst>
              <a:path w="110490" h="146050">
                <a:moveTo>
                  <a:pt x="8636" y="36309"/>
                </a:moveTo>
                <a:lnTo>
                  <a:pt x="7950" y="34925"/>
                </a:lnTo>
                <a:lnTo>
                  <a:pt x="7086" y="33362"/>
                </a:lnTo>
                <a:lnTo>
                  <a:pt x="5359" y="33197"/>
                </a:lnTo>
                <a:lnTo>
                  <a:pt x="3454" y="33020"/>
                </a:lnTo>
                <a:lnTo>
                  <a:pt x="2590" y="31813"/>
                </a:lnTo>
                <a:lnTo>
                  <a:pt x="1727" y="30429"/>
                </a:lnTo>
                <a:lnTo>
                  <a:pt x="0" y="34925"/>
                </a:lnTo>
                <a:lnTo>
                  <a:pt x="6908" y="33883"/>
                </a:lnTo>
                <a:lnTo>
                  <a:pt x="8636" y="36309"/>
                </a:lnTo>
                <a:close/>
              </a:path>
              <a:path w="110490" h="146050">
                <a:moveTo>
                  <a:pt x="8801" y="66014"/>
                </a:moveTo>
                <a:lnTo>
                  <a:pt x="7429" y="62407"/>
                </a:lnTo>
                <a:lnTo>
                  <a:pt x="3492" y="63182"/>
                </a:lnTo>
                <a:lnTo>
                  <a:pt x="2501" y="66662"/>
                </a:lnTo>
                <a:lnTo>
                  <a:pt x="3594" y="69151"/>
                </a:lnTo>
                <a:lnTo>
                  <a:pt x="6121" y="66662"/>
                </a:lnTo>
                <a:lnTo>
                  <a:pt x="6654" y="66662"/>
                </a:lnTo>
                <a:lnTo>
                  <a:pt x="8801" y="66014"/>
                </a:lnTo>
                <a:close/>
              </a:path>
              <a:path w="110490" h="146050">
                <a:moveTo>
                  <a:pt x="9156" y="85572"/>
                </a:moveTo>
                <a:lnTo>
                  <a:pt x="8991" y="85572"/>
                </a:lnTo>
                <a:lnTo>
                  <a:pt x="9156" y="85750"/>
                </a:lnTo>
                <a:lnTo>
                  <a:pt x="9156" y="85572"/>
                </a:lnTo>
                <a:close/>
              </a:path>
              <a:path w="110490" h="146050">
                <a:moveTo>
                  <a:pt x="14516" y="102870"/>
                </a:moveTo>
                <a:lnTo>
                  <a:pt x="13830" y="102692"/>
                </a:lnTo>
                <a:lnTo>
                  <a:pt x="13309" y="102692"/>
                </a:lnTo>
                <a:lnTo>
                  <a:pt x="12788" y="102527"/>
                </a:lnTo>
                <a:lnTo>
                  <a:pt x="12788" y="102870"/>
                </a:lnTo>
                <a:lnTo>
                  <a:pt x="12966" y="103035"/>
                </a:lnTo>
                <a:lnTo>
                  <a:pt x="12966" y="103212"/>
                </a:lnTo>
                <a:lnTo>
                  <a:pt x="13309" y="103212"/>
                </a:lnTo>
                <a:lnTo>
                  <a:pt x="13652" y="103390"/>
                </a:lnTo>
                <a:lnTo>
                  <a:pt x="13830" y="103555"/>
                </a:lnTo>
                <a:lnTo>
                  <a:pt x="13995" y="103390"/>
                </a:lnTo>
                <a:lnTo>
                  <a:pt x="14173" y="103035"/>
                </a:lnTo>
                <a:lnTo>
                  <a:pt x="14516" y="102870"/>
                </a:lnTo>
                <a:close/>
              </a:path>
              <a:path w="110490" h="146050">
                <a:moveTo>
                  <a:pt x="15722" y="48920"/>
                </a:moveTo>
                <a:lnTo>
                  <a:pt x="15214" y="48056"/>
                </a:lnTo>
                <a:lnTo>
                  <a:pt x="14693" y="47536"/>
                </a:lnTo>
                <a:lnTo>
                  <a:pt x="13830" y="47371"/>
                </a:lnTo>
                <a:lnTo>
                  <a:pt x="14173" y="47713"/>
                </a:lnTo>
                <a:lnTo>
                  <a:pt x="14173" y="48234"/>
                </a:lnTo>
                <a:lnTo>
                  <a:pt x="14516" y="48577"/>
                </a:lnTo>
                <a:lnTo>
                  <a:pt x="15036" y="48577"/>
                </a:lnTo>
                <a:lnTo>
                  <a:pt x="15214" y="48755"/>
                </a:lnTo>
                <a:lnTo>
                  <a:pt x="15722" y="48920"/>
                </a:lnTo>
                <a:close/>
              </a:path>
              <a:path w="110490" h="146050">
                <a:moveTo>
                  <a:pt x="19532" y="60680"/>
                </a:moveTo>
                <a:lnTo>
                  <a:pt x="19240" y="58610"/>
                </a:lnTo>
                <a:lnTo>
                  <a:pt x="19189" y="58267"/>
                </a:lnTo>
                <a:lnTo>
                  <a:pt x="16078" y="58610"/>
                </a:lnTo>
                <a:lnTo>
                  <a:pt x="15925" y="60680"/>
                </a:lnTo>
                <a:lnTo>
                  <a:pt x="15811" y="62407"/>
                </a:lnTo>
                <a:lnTo>
                  <a:pt x="15722" y="63627"/>
                </a:lnTo>
                <a:lnTo>
                  <a:pt x="12941" y="66662"/>
                </a:lnTo>
                <a:lnTo>
                  <a:pt x="12560" y="66662"/>
                </a:lnTo>
                <a:lnTo>
                  <a:pt x="9994" y="65646"/>
                </a:lnTo>
                <a:lnTo>
                  <a:pt x="8801" y="66014"/>
                </a:lnTo>
                <a:lnTo>
                  <a:pt x="10198" y="69672"/>
                </a:lnTo>
                <a:lnTo>
                  <a:pt x="12827" y="66776"/>
                </a:lnTo>
                <a:lnTo>
                  <a:pt x="14300" y="67360"/>
                </a:lnTo>
                <a:lnTo>
                  <a:pt x="17640" y="67805"/>
                </a:lnTo>
                <a:lnTo>
                  <a:pt x="18630" y="63627"/>
                </a:lnTo>
                <a:lnTo>
                  <a:pt x="18732" y="63182"/>
                </a:lnTo>
                <a:lnTo>
                  <a:pt x="18834" y="62750"/>
                </a:lnTo>
                <a:lnTo>
                  <a:pt x="19532" y="60680"/>
                </a:lnTo>
                <a:close/>
              </a:path>
              <a:path w="110490" h="146050">
                <a:moveTo>
                  <a:pt x="20396" y="35267"/>
                </a:moveTo>
                <a:lnTo>
                  <a:pt x="18326" y="34226"/>
                </a:lnTo>
                <a:lnTo>
                  <a:pt x="16941" y="31635"/>
                </a:lnTo>
                <a:lnTo>
                  <a:pt x="15557" y="29908"/>
                </a:lnTo>
                <a:lnTo>
                  <a:pt x="13652" y="30949"/>
                </a:lnTo>
                <a:lnTo>
                  <a:pt x="11226" y="28867"/>
                </a:lnTo>
                <a:lnTo>
                  <a:pt x="8991" y="29387"/>
                </a:lnTo>
                <a:lnTo>
                  <a:pt x="10198" y="30949"/>
                </a:lnTo>
                <a:lnTo>
                  <a:pt x="13131" y="32321"/>
                </a:lnTo>
                <a:lnTo>
                  <a:pt x="13830" y="33705"/>
                </a:lnTo>
                <a:lnTo>
                  <a:pt x="13995" y="33540"/>
                </a:lnTo>
                <a:lnTo>
                  <a:pt x="15900" y="33197"/>
                </a:lnTo>
                <a:lnTo>
                  <a:pt x="16421" y="37515"/>
                </a:lnTo>
                <a:lnTo>
                  <a:pt x="14173" y="36995"/>
                </a:lnTo>
                <a:lnTo>
                  <a:pt x="12966" y="39420"/>
                </a:lnTo>
                <a:lnTo>
                  <a:pt x="10363" y="42532"/>
                </a:lnTo>
                <a:lnTo>
                  <a:pt x="14859" y="43916"/>
                </a:lnTo>
                <a:lnTo>
                  <a:pt x="17805" y="43395"/>
                </a:lnTo>
                <a:lnTo>
                  <a:pt x="15036" y="38900"/>
                </a:lnTo>
                <a:lnTo>
                  <a:pt x="17106" y="37693"/>
                </a:lnTo>
                <a:lnTo>
                  <a:pt x="18148" y="36995"/>
                </a:lnTo>
                <a:lnTo>
                  <a:pt x="19189" y="35953"/>
                </a:lnTo>
                <a:lnTo>
                  <a:pt x="20396" y="35267"/>
                </a:lnTo>
                <a:close/>
              </a:path>
              <a:path w="110490" h="146050">
                <a:moveTo>
                  <a:pt x="24193" y="77965"/>
                </a:moveTo>
                <a:lnTo>
                  <a:pt x="19354" y="74853"/>
                </a:lnTo>
                <a:lnTo>
                  <a:pt x="17284" y="73990"/>
                </a:lnTo>
                <a:lnTo>
                  <a:pt x="14516" y="74853"/>
                </a:lnTo>
                <a:lnTo>
                  <a:pt x="14693" y="77457"/>
                </a:lnTo>
                <a:lnTo>
                  <a:pt x="15379" y="77800"/>
                </a:lnTo>
                <a:lnTo>
                  <a:pt x="17284" y="78486"/>
                </a:lnTo>
                <a:lnTo>
                  <a:pt x="18148" y="79705"/>
                </a:lnTo>
                <a:lnTo>
                  <a:pt x="21437" y="78320"/>
                </a:lnTo>
                <a:lnTo>
                  <a:pt x="24193" y="77965"/>
                </a:lnTo>
                <a:close/>
              </a:path>
              <a:path w="110490" h="146050">
                <a:moveTo>
                  <a:pt x="25577" y="107683"/>
                </a:moveTo>
                <a:lnTo>
                  <a:pt x="24638" y="107378"/>
                </a:lnTo>
                <a:lnTo>
                  <a:pt x="24523" y="108051"/>
                </a:lnTo>
                <a:lnTo>
                  <a:pt x="24396" y="108750"/>
                </a:lnTo>
                <a:lnTo>
                  <a:pt x="24371" y="108915"/>
                </a:lnTo>
                <a:lnTo>
                  <a:pt x="25577" y="107683"/>
                </a:lnTo>
                <a:close/>
              </a:path>
              <a:path w="110490" h="146050">
                <a:moveTo>
                  <a:pt x="25933" y="99237"/>
                </a:moveTo>
                <a:lnTo>
                  <a:pt x="22821" y="96647"/>
                </a:lnTo>
                <a:lnTo>
                  <a:pt x="22123" y="89204"/>
                </a:lnTo>
                <a:lnTo>
                  <a:pt x="16598" y="93878"/>
                </a:lnTo>
                <a:lnTo>
                  <a:pt x="15214" y="96469"/>
                </a:lnTo>
                <a:lnTo>
                  <a:pt x="13131" y="98374"/>
                </a:lnTo>
                <a:lnTo>
                  <a:pt x="10020" y="96647"/>
                </a:lnTo>
                <a:lnTo>
                  <a:pt x="10769" y="98374"/>
                </a:lnTo>
                <a:lnTo>
                  <a:pt x="11137" y="99237"/>
                </a:lnTo>
                <a:lnTo>
                  <a:pt x="11506" y="100101"/>
                </a:lnTo>
                <a:lnTo>
                  <a:pt x="11582" y="100279"/>
                </a:lnTo>
                <a:lnTo>
                  <a:pt x="14173" y="99237"/>
                </a:lnTo>
                <a:lnTo>
                  <a:pt x="22987" y="100101"/>
                </a:lnTo>
                <a:lnTo>
                  <a:pt x="21551" y="104419"/>
                </a:lnTo>
                <a:lnTo>
                  <a:pt x="21437" y="104775"/>
                </a:lnTo>
                <a:lnTo>
                  <a:pt x="20739" y="104597"/>
                </a:lnTo>
                <a:lnTo>
                  <a:pt x="20396" y="104597"/>
                </a:lnTo>
                <a:lnTo>
                  <a:pt x="19875" y="104419"/>
                </a:lnTo>
                <a:lnTo>
                  <a:pt x="20637" y="104775"/>
                </a:lnTo>
                <a:lnTo>
                  <a:pt x="21780" y="105283"/>
                </a:lnTo>
                <a:lnTo>
                  <a:pt x="21831" y="105981"/>
                </a:lnTo>
                <a:lnTo>
                  <a:pt x="21958" y="107530"/>
                </a:lnTo>
                <a:lnTo>
                  <a:pt x="22987" y="109435"/>
                </a:lnTo>
                <a:lnTo>
                  <a:pt x="24307" y="107683"/>
                </a:lnTo>
                <a:lnTo>
                  <a:pt x="24422" y="107530"/>
                </a:lnTo>
                <a:lnTo>
                  <a:pt x="24638" y="107378"/>
                </a:lnTo>
                <a:lnTo>
                  <a:pt x="25755" y="100787"/>
                </a:lnTo>
                <a:lnTo>
                  <a:pt x="25819" y="100279"/>
                </a:lnTo>
                <a:lnTo>
                  <a:pt x="25933" y="99237"/>
                </a:lnTo>
                <a:close/>
              </a:path>
              <a:path w="110490" h="146050">
                <a:moveTo>
                  <a:pt x="26441" y="70535"/>
                </a:moveTo>
                <a:lnTo>
                  <a:pt x="25577" y="69672"/>
                </a:lnTo>
                <a:lnTo>
                  <a:pt x="23685" y="68465"/>
                </a:lnTo>
                <a:lnTo>
                  <a:pt x="23507" y="69850"/>
                </a:lnTo>
                <a:lnTo>
                  <a:pt x="24549" y="70015"/>
                </a:lnTo>
                <a:lnTo>
                  <a:pt x="25412" y="70535"/>
                </a:lnTo>
                <a:lnTo>
                  <a:pt x="26441" y="70535"/>
                </a:lnTo>
                <a:close/>
              </a:path>
              <a:path w="110490" h="146050">
                <a:moveTo>
                  <a:pt x="26911" y="17437"/>
                </a:moveTo>
                <a:lnTo>
                  <a:pt x="26797" y="17284"/>
                </a:lnTo>
                <a:lnTo>
                  <a:pt x="24371" y="16764"/>
                </a:lnTo>
                <a:lnTo>
                  <a:pt x="26911" y="17437"/>
                </a:lnTo>
                <a:close/>
              </a:path>
              <a:path w="110490" h="146050">
                <a:moveTo>
                  <a:pt x="27660" y="17627"/>
                </a:moveTo>
                <a:lnTo>
                  <a:pt x="26911" y="17437"/>
                </a:lnTo>
                <a:lnTo>
                  <a:pt x="27406" y="18084"/>
                </a:lnTo>
                <a:lnTo>
                  <a:pt x="27660" y="17627"/>
                </a:lnTo>
                <a:close/>
              </a:path>
              <a:path w="110490" h="146050">
                <a:moveTo>
                  <a:pt x="29730" y="82296"/>
                </a:moveTo>
                <a:lnTo>
                  <a:pt x="29210" y="79705"/>
                </a:lnTo>
                <a:lnTo>
                  <a:pt x="27660" y="77457"/>
                </a:lnTo>
                <a:lnTo>
                  <a:pt x="25755" y="75895"/>
                </a:lnTo>
                <a:lnTo>
                  <a:pt x="25349" y="79705"/>
                </a:lnTo>
                <a:lnTo>
                  <a:pt x="25234" y="80733"/>
                </a:lnTo>
                <a:lnTo>
                  <a:pt x="25082" y="81432"/>
                </a:lnTo>
                <a:lnTo>
                  <a:pt x="23685" y="87477"/>
                </a:lnTo>
                <a:lnTo>
                  <a:pt x="27114" y="87744"/>
                </a:lnTo>
                <a:lnTo>
                  <a:pt x="26098" y="81432"/>
                </a:lnTo>
                <a:lnTo>
                  <a:pt x="29730" y="82296"/>
                </a:lnTo>
                <a:close/>
              </a:path>
              <a:path w="110490" h="146050">
                <a:moveTo>
                  <a:pt x="30429" y="107188"/>
                </a:moveTo>
                <a:lnTo>
                  <a:pt x="30251" y="105981"/>
                </a:lnTo>
                <a:lnTo>
                  <a:pt x="29210" y="105981"/>
                </a:lnTo>
                <a:lnTo>
                  <a:pt x="28181" y="105117"/>
                </a:lnTo>
                <a:lnTo>
                  <a:pt x="25603" y="107683"/>
                </a:lnTo>
                <a:lnTo>
                  <a:pt x="27317" y="108229"/>
                </a:lnTo>
                <a:lnTo>
                  <a:pt x="29730" y="108750"/>
                </a:lnTo>
                <a:lnTo>
                  <a:pt x="30251" y="108051"/>
                </a:lnTo>
                <a:lnTo>
                  <a:pt x="30327" y="107683"/>
                </a:lnTo>
                <a:lnTo>
                  <a:pt x="30429" y="107188"/>
                </a:lnTo>
                <a:close/>
              </a:path>
              <a:path w="110490" h="146050">
                <a:moveTo>
                  <a:pt x="30429" y="69151"/>
                </a:moveTo>
                <a:lnTo>
                  <a:pt x="30073" y="68986"/>
                </a:lnTo>
                <a:lnTo>
                  <a:pt x="29565" y="68808"/>
                </a:lnTo>
                <a:lnTo>
                  <a:pt x="29210" y="68630"/>
                </a:lnTo>
                <a:lnTo>
                  <a:pt x="29210" y="69329"/>
                </a:lnTo>
                <a:lnTo>
                  <a:pt x="29387" y="69850"/>
                </a:lnTo>
                <a:lnTo>
                  <a:pt x="29730" y="69494"/>
                </a:lnTo>
                <a:lnTo>
                  <a:pt x="30429" y="69151"/>
                </a:lnTo>
                <a:close/>
              </a:path>
              <a:path w="110490" h="146050">
                <a:moveTo>
                  <a:pt x="31115" y="105283"/>
                </a:moveTo>
                <a:lnTo>
                  <a:pt x="30937" y="104775"/>
                </a:lnTo>
                <a:lnTo>
                  <a:pt x="30594" y="105117"/>
                </a:lnTo>
                <a:lnTo>
                  <a:pt x="30073" y="105283"/>
                </a:lnTo>
                <a:lnTo>
                  <a:pt x="30251" y="105981"/>
                </a:lnTo>
                <a:lnTo>
                  <a:pt x="31115" y="106324"/>
                </a:lnTo>
                <a:lnTo>
                  <a:pt x="31115" y="105283"/>
                </a:lnTo>
                <a:close/>
              </a:path>
              <a:path w="110490" h="146050">
                <a:moveTo>
                  <a:pt x="34569" y="22644"/>
                </a:moveTo>
                <a:lnTo>
                  <a:pt x="33362" y="21602"/>
                </a:lnTo>
                <a:lnTo>
                  <a:pt x="30772" y="21094"/>
                </a:lnTo>
                <a:lnTo>
                  <a:pt x="31635" y="19011"/>
                </a:lnTo>
                <a:lnTo>
                  <a:pt x="29044" y="20231"/>
                </a:lnTo>
                <a:lnTo>
                  <a:pt x="27406" y="18084"/>
                </a:lnTo>
                <a:lnTo>
                  <a:pt x="26200" y="20231"/>
                </a:lnTo>
                <a:lnTo>
                  <a:pt x="25527" y="21437"/>
                </a:lnTo>
                <a:lnTo>
                  <a:pt x="25425" y="21602"/>
                </a:lnTo>
                <a:lnTo>
                  <a:pt x="25336" y="21780"/>
                </a:lnTo>
                <a:lnTo>
                  <a:pt x="25234" y="21958"/>
                </a:lnTo>
                <a:lnTo>
                  <a:pt x="22301" y="21437"/>
                </a:lnTo>
                <a:lnTo>
                  <a:pt x="21945" y="21780"/>
                </a:lnTo>
                <a:lnTo>
                  <a:pt x="21259" y="22479"/>
                </a:lnTo>
                <a:lnTo>
                  <a:pt x="20574" y="22821"/>
                </a:lnTo>
                <a:lnTo>
                  <a:pt x="20574" y="24892"/>
                </a:lnTo>
                <a:lnTo>
                  <a:pt x="20396" y="25590"/>
                </a:lnTo>
                <a:lnTo>
                  <a:pt x="20916" y="25933"/>
                </a:lnTo>
                <a:lnTo>
                  <a:pt x="21602" y="26098"/>
                </a:lnTo>
                <a:lnTo>
                  <a:pt x="22301" y="26619"/>
                </a:lnTo>
                <a:lnTo>
                  <a:pt x="22377" y="26098"/>
                </a:lnTo>
                <a:lnTo>
                  <a:pt x="22440" y="25590"/>
                </a:lnTo>
                <a:lnTo>
                  <a:pt x="22542" y="24892"/>
                </a:lnTo>
                <a:lnTo>
                  <a:pt x="22593" y="24549"/>
                </a:lnTo>
                <a:lnTo>
                  <a:pt x="22694" y="23850"/>
                </a:lnTo>
                <a:lnTo>
                  <a:pt x="22771" y="23342"/>
                </a:lnTo>
                <a:lnTo>
                  <a:pt x="22860" y="22644"/>
                </a:lnTo>
                <a:lnTo>
                  <a:pt x="22987" y="21780"/>
                </a:lnTo>
                <a:lnTo>
                  <a:pt x="23266" y="21958"/>
                </a:lnTo>
                <a:lnTo>
                  <a:pt x="24638" y="22821"/>
                </a:lnTo>
                <a:lnTo>
                  <a:pt x="29044" y="25590"/>
                </a:lnTo>
                <a:lnTo>
                  <a:pt x="31800" y="26098"/>
                </a:lnTo>
                <a:lnTo>
                  <a:pt x="31686" y="25590"/>
                </a:lnTo>
                <a:lnTo>
                  <a:pt x="31584" y="24371"/>
                </a:lnTo>
                <a:lnTo>
                  <a:pt x="32677" y="22821"/>
                </a:lnTo>
                <a:lnTo>
                  <a:pt x="34226" y="24371"/>
                </a:lnTo>
                <a:lnTo>
                  <a:pt x="34404" y="23850"/>
                </a:lnTo>
                <a:lnTo>
                  <a:pt x="34404" y="23342"/>
                </a:lnTo>
                <a:lnTo>
                  <a:pt x="34531" y="22821"/>
                </a:lnTo>
                <a:lnTo>
                  <a:pt x="34569" y="22644"/>
                </a:lnTo>
                <a:close/>
              </a:path>
              <a:path w="110490" h="146050">
                <a:moveTo>
                  <a:pt x="34925" y="74688"/>
                </a:moveTo>
                <a:lnTo>
                  <a:pt x="33020" y="73482"/>
                </a:lnTo>
                <a:lnTo>
                  <a:pt x="33362" y="74688"/>
                </a:lnTo>
                <a:lnTo>
                  <a:pt x="32842" y="76238"/>
                </a:lnTo>
                <a:lnTo>
                  <a:pt x="33020" y="77800"/>
                </a:lnTo>
                <a:lnTo>
                  <a:pt x="32842" y="79184"/>
                </a:lnTo>
                <a:lnTo>
                  <a:pt x="33883" y="77622"/>
                </a:lnTo>
                <a:lnTo>
                  <a:pt x="34925" y="74688"/>
                </a:lnTo>
                <a:close/>
              </a:path>
              <a:path w="110490" h="146050">
                <a:moveTo>
                  <a:pt x="37706" y="44869"/>
                </a:moveTo>
                <a:lnTo>
                  <a:pt x="36779" y="43357"/>
                </a:lnTo>
                <a:lnTo>
                  <a:pt x="35433" y="44424"/>
                </a:lnTo>
                <a:lnTo>
                  <a:pt x="37706" y="44869"/>
                </a:lnTo>
                <a:close/>
              </a:path>
              <a:path w="110490" h="146050">
                <a:moveTo>
                  <a:pt x="37858" y="34061"/>
                </a:moveTo>
                <a:lnTo>
                  <a:pt x="37680" y="33020"/>
                </a:lnTo>
                <a:lnTo>
                  <a:pt x="37680" y="31292"/>
                </a:lnTo>
                <a:lnTo>
                  <a:pt x="36296" y="30772"/>
                </a:lnTo>
                <a:lnTo>
                  <a:pt x="35433" y="30772"/>
                </a:lnTo>
                <a:lnTo>
                  <a:pt x="35610" y="32321"/>
                </a:lnTo>
                <a:lnTo>
                  <a:pt x="35267" y="32842"/>
                </a:lnTo>
                <a:lnTo>
                  <a:pt x="35433" y="32842"/>
                </a:lnTo>
                <a:lnTo>
                  <a:pt x="36131" y="33883"/>
                </a:lnTo>
                <a:lnTo>
                  <a:pt x="36995" y="33705"/>
                </a:lnTo>
                <a:lnTo>
                  <a:pt x="37858" y="34061"/>
                </a:lnTo>
                <a:close/>
              </a:path>
              <a:path w="110490" h="146050">
                <a:moveTo>
                  <a:pt x="38379" y="101485"/>
                </a:moveTo>
                <a:lnTo>
                  <a:pt x="38201" y="99415"/>
                </a:lnTo>
                <a:lnTo>
                  <a:pt x="37172" y="98717"/>
                </a:lnTo>
                <a:lnTo>
                  <a:pt x="35090" y="98894"/>
                </a:lnTo>
                <a:lnTo>
                  <a:pt x="36817" y="101663"/>
                </a:lnTo>
                <a:lnTo>
                  <a:pt x="38379" y="101485"/>
                </a:lnTo>
                <a:close/>
              </a:path>
              <a:path w="110490" h="146050">
                <a:moveTo>
                  <a:pt x="38722" y="2590"/>
                </a:moveTo>
                <a:lnTo>
                  <a:pt x="38379" y="2590"/>
                </a:lnTo>
                <a:lnTo>
                  <a:pt x="34747" y="1549"/>
                </a:lnTo>
                <a:lnTo>
                  <a:pt x="34569" y="1727"/>
                </a:lnTo>
                <a:lnTo>
                  <a:pt x="34569" y="2590"/>
                </a:lnTo>
                <a:lnTo>
                  <a:pt x="34747" y="3975"/>
                </a:lnTo>
                <a:lnTo>
                  <a:pt x="34747" y="5181"/>
                </a:lnTo>
                <a:lnTo>
                  <a:pt x="33362" y="5880"/>
                </a:lnTo>
                <a:lnTo>
                  <a:pt x="32499" y="7086"/>
                </a:lnTo>
                <a:lnTo>
                  <a:pt x="31813" y="8636"/>
                </a:lnTo>
                <a:lnTo>
                  <a:pt x="31978" y="9855"/>
                </a:lnTo>
                <a:lnTo>
                  <a:pt x="33705" y="10198"/>
                </a:lnTo>
                <a:lnTo>
                  <a:pt x="34747" y="10375"/>
                </a:lnTo>
                <a:lnTo>
                  <a:pt x="35090" y="9512"/>
                </a:lnTo>
                <a:lnTo>
                  <a:pt x="35267" y="10375"/>
                </a:lnTo>
                <a:lnTo>
                  <a:pt x="35610" y="10375"/>
                </a:lnTo>
                <a:lnTo>
                  <a:pt x="35788" y="10541"/>
                </a:lnTo>
                <a:lnTo>
                  <a:pt x="36131" y="10718"/>
                </a:lnTo>
                <a:lnTo>
                  <a:pt x="36817" y="6908"/>
                </a:lnTo>
                <a:lnTo>
                  <a:pt x="37338" y="5524"/>
                </a:lnTo>
                <a:lnTo>
                  <a:pt x="37680" y="4318"/>
                </a:lnTo>
                <a:lnTo>
                  <a:pt x="38722" y="2590"/>
                </a:lnTo>
                <a:close/>
              </a:path>
              <a:path w="110490" h="146050">
                <a:moveTo>
                  <a:pt x="39065" y="120853"/>
                </a:moveTo>
                <a:lnTo>
                  <a:pt x="37172" y="119811"/>
                </a:lnTo>
                <a:lnTo>
                  <a:pt x="36652" y="120853"/>
                </a:lnTo>
                <a:lnTo>
                  <a:pt x="36474" y="121018"/>
                </a:lnTo>
                <a:lnTo>
                  <a:pt x="36474" y="123964"/>
                </a:lnTo>
                <a:lnTo>
                  <a:pt x="39065" y="120853"/>
                </a:lnTo>
                <a:close/>
              </a:path>
              <a:path w="110490" h="146050">
                <a:moveTo>
                  <a:pt x="39065" y="40106"/>
                </a:moveTo>
                <a:lnTo>
                  <a:pt x="35090" y="40627"/>
                </a:lnTo>
                <a:lnTo>
                  <a:pt x="36779" y="43357"/>
                </a:lnTo>
                <a:lnTo>
                  <a:pt x="38036" y="42354"/>
                </a:lnTo>
                <a:lnTo>
                  <a:pt x="39065" y="40106"/>
                </a:lnTo>
                <a:close/>
              </a:path>
              <a:path w="110490" h="146050">
                <a:moveTo>
                  <a:pt x="44424" y="47193"/>
                </a:moveTo>
                <a:lnTo>
                  <a:pt x="39928" y="45300"/>
                </a:lnTo>
                <a:lnTo>
                  <a:pt x="37706" y="44869"/>
                </a:lnTo>
                <a:lnTo>
                  <a:pt x="38722" y="46507"/>
                </a:lnTo>
                <a:lnTo>
                  <a:pt x="36207" y="48234"/>
                </a:lnTo>
                <a:lnTo>
                  <a:pt x="35953" y="48412"/>
                </a:lnTo>
                <a:lnTo>
                  <a:pt x="36296" y="48412"/>
                </a:lnTo>
                <a:lnTo>
                  <a:pt x="36474" y="48234"/>
                </a:lnTo>
                <a:lnTo>
                  <a:pt x="36817" y="48412"/>
                </a:lnTo>
                <a:lnTo>
                  <a:pt x="36995" y="48577"/>
                </a:lnTo>
                <a:lnTo>
                  <a:pt x="36817" y="48755"/>
                </a:lnTo>
                <a:lnTo>
                  <a:pt x="36995" y="48755"/>
                </a:lnTo>
                <a:lnTo>
                  <a:pt x="40106" y="49441"/>
                </a:lnTo>
                <a:lnTo>
                  <a:pt x="44424" y="47193"/>
                </a:lnTo>
                <a:close/>
              </a:path>
              <a:path w="110490" h="146050">
                <a:moveTo>
                  <a:pt x="44602" y="112890"/>
                </a:moveTo>
                <a:lnTo>
                  <a:pt x="42176" y="113245"/>
                </a:lnTo>
                <a:lnTo>
                  <a:pt x="41148" y="112382"/>
                </a:lnTo>
                <a:lnTo>
                  <a:pt x="39408" y="115138"/>
                </a:lnTo>
                <a:lnTo>
                  <a:pt x="38722" y="118084"/>
                </a:lnTo>
                <a:lnTo>
                  <a:pt x="40792" y="121196"/>
                </a:lnTo>
                <a:lnTo>
                  <a:pt x="41490" y="120675"/>
                </a:lnTo>
                <a:lnTo>
                  <a:pt x="44259" y="120497"/>
                </a:lnTo>
                <a:lnTo>
                  <a:pt x="44424" y="119126"/>
                </a:lnTo>
                <a:lnTo>
                  <a:pt x="44081" y="117906"/>
                </a:lnTo>
                <a:lnTo>
                  <a:pt x="44424" y="116522"/>
                </a:lnTo>
                <a:lnTo>
                  <a:pt x="44424" y="115316"/>
                </a:lnTo>
                <a:lnTo>
                  <a:pt x="44602" y="112890"/>
                </a:lnTo>
                <a:close/>
              </a:path>
              <a:path w="110490" h="146050">
                <a:moveTo>
                  <a:pt x="45986" y="3975"/>
                </a:moveTo>
                <a:lnTo>
                  <a:pt x="45643" y="3975"/>
                </a:lnTo>
                <a:lnTo>
                  <a:pt x="45986" y="4089"/>
                </a:lnTo>
                <a:close/>
              </a:path>
              <a:path w="110490" h="146050">
                <a:moveTo>
                  <a:pt x="48577" y="101307"/>
                </a:moveTo>
                <a:lnTo>
                  <a:pt x="46329" y="101307"/>
                </a:lnTo>
                <a:lnTo>
                  <a:pt x="39928" y="101142"/>
                </a:lnTo>
                <a:lnTo>
                  <a:pt x="41656" y="104597"/>
                </a:lnTo>
                <a:lnTo>
                  <a:pt x="45808" y="106146"/>
                </a:lnTo>
                <a:lnTo>
                  <a:pt x="45643" y="103035"/>
                </a:lnTo>
                <a:lnTo>
                  <a:pt x="48577" y="101307"/>
                </a:lnTo>
                <a:close/>
              </a:path>
              <a:path w="110490" h="146050">
                <a:moveTo>
                  <a:pt x="48869" y="90906"/>
                </a:moveTo>
                <a:lnTo>
                  <a:pt x="47536" y="85572"/>
                </a:lnTo>
                <a:lnTo>
                  <a:pt x="46672" y="83159"/>
                </a:lnTo>
                <a:lnTo>
                  <a:pt x="44780" y="84886"/>
                </a:lnTo>
                <a:lnTo>
                  <a:pt x="46850" y="88519"/>
                </a:lnTo>
                <a:lnTo>
                  <a:pt x="42875" y="87820"/>
                </a:lnTo>
                <a:lnTo>
                  <a:pt x="43040" y="87998"/>
                </a:lnTo>
                <a:lnTo>
                  <a:pt x="43218" y="87998"/>
                </a:lnTo>
                <a:lnTo>
                  <a:pt x="43395" y="88176"/>
                </a:lnTo>
                <a:lnTo>
                  <a:pt x="43611" y="88519"/>
                </a:lnTo>
                <a:lnTo>
                  <a:pt x="44602" y="90068"/>
                </a:lnTo>
                <a:lnTo>
                  <a:pt x="45935" y="90906"/>
                </a:lnTo>
                <a:lnTo>
                  <a:pt x="47371" y="91452"/>
                </a:lnTo>
                <a:lnTo>
                  <a:pt x="48869" y="90906"/>
                </a:lnTo>
                <a:close/>
              </a:path>
              <a:path w="110490" h="146050">
                <a:moveTo>
                  <a:pt x="49377" y="90728"/>
                </a:moveTo>
                <a:lnTo>
                  <a:pt x="48869" y="90906"/>
                </a:lnTo>
                <a:lnTo>
                  <a:pt x="48920" y="91109"/>
                </a:lnTo>
                <a:lnTo>
                  <a:pt x="49377" y="90728"/>
                </a:lnTo>
                <a:close/>
              </a:path>
              <a:path w="110490" h="146050">
                <a:moveTo>
                  <a:pt x="49618" y="21602"/>
                </a:moveTo>
                <a:lnTo>
                  <a:pt x="47891" y="21958"/>
                </a:lnTo>
                <a:lnTo>
                  <a:pt x="45466" y="20396"/>
                </a:lnTo>
                <a:lnTo>
                  <a:pt x="44424" y="21958"/>
                </a:lnTo>
                <a:lnTo>
                  <a:pt x="44081" y="22479"/>
                </a:lnTo>
                <a:lnTo>
                  <a:pt x="44780" y="23164"/>
                </a:lnTo>
                <a:lnTo>
                  <a:pt x="45288" y="23850"/>
                </a:lnTo>
                <a:lnTo>
                  <a:pt x="45643" y="24726"/>
                </a:lnTo>
                <a:lnTo>
                  <a:pt x="46672" y="22479"/>
                </a:lnTo>
                <a:lnTo>
                  <a:pt x="48285" y="22936"/>
                </a:lnTo>
                <a:lnTo>
                  <a:pt x="49618" y="21602"/>
                </a:lnTo>
                <a:close/>
              </a:path>
              <a:path w="110490" h="146050">
                <a:moveTo>
                  <a:pt x="50685" y="23850"/>
                </a:moveTo>
                <a:lnTo>
                  <a:pt x="50304" y="23507"/>
                </a:lnTo>
                <a:lnTo>
                  <a:pt x="48285" y="22936"/>
                </a:lnTo>
                <a:lnTo>
                  <a:pt x="47536" y="23685"/>
                </a:lnTo>
                <a:lnTo>
                  <a:pt x="49872" y="23850"/>
                </a:lnTo>
                <a:lnTo>
                  <a:pt x="50685" y="23850"/>
                </a:lnTo>
                <a:close/>
              </a:path>
              <a:path w="110490" h="146050">
                <a:moveTo>
                  <a:pt x="52235" y="23850"/>
                </a:moveTo>
                <a:lnTo>
                  <a:pt x="50685" y="23850"/>
                </a:lnTo>
                <a:lnTo>
                  <a:pt x="52031" y="25069"/>
                </a:lnTo>
                <a:lnTo>
                  <a:pt x="52235" y="23850"/>
                </a:lnTo>
                <a:close/>
              </a:path>
              <a:path w="110490" h="146050">
                <a:moveTo>
                  <a:pt x="53505" y="41668"/>
                </a:moveTo>
                <a:lnTo>
                  <a:pt x="52730" y="41148"/>
                </a:lnTo>
                <a:lnTo>
                  <a:pt x="51841" y="41148"/>
                </a:lnTo>
                <a:lnTo>
                  <a:pt x="51689" y="41668"/>
                </a:lnTo>
                <a:lnTo>
                  <a:pt x="53505" y="41668"/>
                </a:lnTo>
                <a:close/>
              </a:path>
              <a:path w="110490" h="146050">
                <a:moveTo>
                  <a:pt x="54279" y="35090"/>
                </a:moveTo>
                <a:lnTo>
                  <a:pt x="53962" y="33197"/>
                </a:lnTo>
                <a:lnTo>
                  <a:pt x="53936" y="33020"/>
                </a:lnTo>
                <a:lnTo>
                  <a:pt x="52552" y="31292"/>
                </a:lnTo>
                <a:lnTo>
                  <a:pt x="51866" y="32156"/>
                </a:lnTo>
                <a:lnTo>
                  <a:pt x="51574" y="33020"/>
                </a:lnTo>
                <a:lnTo>
                  <a:pt x="51511" y="33197"/>
                </a:lnTo>
                <a:lnTo>
                  <a:pt x="51003" y="34061"/>
                </a:lnTo>
                <a:lnTo>
                  <a:pt x="51511" y="35788"/>
                </a:lnTo>
                <a:lnTo>
                  <a:pt x="51650" y="37172"/>
                </a:lnTo>
                <a:lnTo>
                  <a:pt x="51689" y="37515"/>
                </a:lnTo>
                <a:lnTo>
                  <a:pt x="49961" y="38379"/>
                </a:lnTo>
                <a:lnTo>
                  <a:pt x="49784" y="39065"/>
                </a:lnTo>
                <a:lnTo>
                  <a:pt x="49784" y="39941"/>
                </a:lnTo>
                <a:lnTo>
                  <a:pt x="49618" y="40627"/>
                </a:lnTo>
                <a:lnTo>
                  <a:pt x="51003" y="41148"/>
                </a:lnTo>
                <a:lnTo>
                  <a:pt x="51841" y="41148"/>
                </a:lnTo>
                <a:lnTo>
                  <a:pt x="52679" y="38379"/>
                </a:lnTo>
                <a:lnTo>
                  <a:pt x="52730" y="38201"/>
                </a:lnTo>
                <a:lnTo>
                  <a:pt x="54279" y="37172"/>
                </a:lnTo>
                <a:lnTo>
                  <a:pt x="54279" y="35090"/>
                </a:lnTo>
                <a:close/>
              </a:path>
              <a:path w="110490" h="146050">
                <a:moveTo>
                  <a:pt x="56184" y="1028"/>
                </a:moveTo>
                <a:lnTo>
                  <a:pt x="55664" y="863"/>
                </a:lnTo>
                <a:lnTo>
                  <a:pt x="55499" y="520"/>
                </a:lnTo>
                <a:lnTo>
                  <a:pt x="55143" y="165"/>
                </a:lnTo>
                <a:lnTo>
                  <a:pt x="53416" y="0"/>
                </a:lnTo>
                <a:lnTo>
                  <a:pt x="55664" y="2070"/>
                </a:lnTo>
                <a:lnTo>
                  <a:pt x="56184" y="1028"/>
                </a:lnTo>
                <a:close/>
              </a:path>
              <a:path w="110490" h="146050">
                <a:moveTo>
                  <a:pt x="58432" y="64655"/>
                </a:moveTo>
                <a:lnTo>
                  <a:pt x="57746" y="64655"/>
                </a:lnTo>
                <a:lnTo>
                  <a:pt x="58089" y="65176"/>
                </a:lnTo>
                <a:lnTo>
                  <a:pt x="58432" y="64655"/>
                </a:lnTo>
                <a:close/>
              </a:path>
              <a:path w="110490" h="146050">
                <a:moveTo>
                  <a:pt x="58775" y="90068"/>
                </a:moveTo>
                <a:lnTo>
                  <a:pt x="57048" y="89725"/>
                </a:lnTo>
                <a:lnTo>
                  <a:pt x="52730" y="89382"/>
                </a:lnTo>
                <a:lnTo>
                  <a:pt x="52476" y="88519"/>
                </a:lnTo>
                <a:lnTo>
                  <a:pt x="52387" y="88176"/>
                </a:lnTo>
                <a:lnTo>
                  <a:pt x="49530" y="90589"/>
                </a:lnTo>
                <a:lnTo>
                  <a:pt x="49377" y="90728"/>
                </a:lnTo>
                <a:lnTo>
                  <a:pt x="49695" y="90728"/>
                </a:lnTo>
                <a:lnTo>
                  <a:pt x="51168" y="90589"/>
                </a:lnTo>
                <a:lnTo>
                  <a:pt x="52895" y="91630"/>
                </a:lnTo>
                <a:lnTo>
                  <a:pt x="55664" y="92151"/>
                </a:lnTo>
                <a:lnTo>
                  <a:pt x="57048" y="93878"/>
                </a:lnTo>
                <a:lnTo>
                  <a:pt x="58775" y="90068"/>
                </a:lnTo>
                <a:close/>
              </a:path>
              <a:path w="110490" h="146050">
                <a:moveTo>
                  <a:pt x="62407" y="87312"/>
                </a:moveTo>
                <a:lnTo>
                  <a:pt x="61887" y="86271"/>
                </a:lnTo>
                <a:lnTo>
                  <a:pt x="61849" y="87642"/>
                </a:lnTo>
                <a:lnTo>
                  <a:pt x="62407" y="87312"/>
                </a:lnTo>
                <a:close/>
              </a:path>
              <a:path w="110490" h="146050">
                <a:moveTo>
                  <a:pt x="64477" y="81775"/>
                </a:moveTo>
                <a:lnTo>
                  <a:pt x="61722" y="81089"/>
                </a:lnTo>
                <a:lnTo>
                  <a:pt x="61544" y="79527"/>
                </a:lnTo>
                <a:lnTo>
                  <a:pt x="61023" y="80213"/>
                </a:lnTo>
                <a:lnTo>
                  <a:pt x="59817" y="80213"/>
                </a:lnTo>
                <a:lnTo>
                  <a:pt x="60680" y="81775"/>
                </a:lnTo>
                <a:lnTo>
                  <a:pt x="61366" y="83324"/>
                </a:lnTo>
                <a:lnTo>
                  <a:pt x="61722" y="85064"/>
                </a:lnTo>
                <a:lnTo>
                  <a:pt x="61722" y="84543"/>
                </a:lnTo>
                <a:lnTo>
                  <a:pt x="62064" y="84023"/>
                </a:lnTo>
                <a:lnTo>
                  <a:pt x="62585" y="83502"/>
                </a:lnTo>
                <a:lnTo>
                  <a:pt x="64477" y="81775"/>
                </a:lnTo>
                <a:close/>
              </a:path>
              <a:path w="110490" h="146050">
                <a:moveTo>
                  <a:pt x="66040" y="110477"/>
                </a:moveTo>
                <a:lnTo>
                  <a:pt x="65519" y="108915"/>
                </a:lnTo>
                <a:lnTo>
                  <a:pt x="64655" y="110477"/>
                </a:lnTo>
                <a:lnTo>
                  <a:pt x="66040" y="110477"/>
                </a:lnTo>
                <a:close/>
              </a:path>
              <a:path w="110490" h="146050">
                <a:moveTo>
                  <a:pt x="75031" y="68465"/>
                </a:moveTo>
                <a:lnTo>
                  <a:pt x="74688" y="63449"/>
                </a:lnTo>
                <a:lnTo>
                  <a:pt x="72605" y="65697"/>
                </a:lnTo>
                <a:lnTo>
                  <a:pt x="70015" y="67246"/>
                </a:lnTo>
                <a:lnTo>
                  <a:pt x="66382" y="65519"/>
                </a:lnTo>
                <a:lnTo>
                  <a:pt x="65176" y="68287"/>
                </a:lnTo>
                <a:lnTo>
                  <a:pt x="61366" y="64655"/>
                </a:lnTo>
                <a:lnTo>
                  <a:pt x="60858" y="67081"/>
                </a:lnTo>
                <a:lnTo>
                  <a:pt x="62064" y="67424"/>
                </a:lnTo>
                <a:lnTo>
                  <a:pt x="67246" y="71920"/>
                </a:lnTo>
                <a:lnTo>
                  <a:pt x="69494" y="72263"/>
                </a:lnTo>
                <a:lnTo>
                  <a:pt x="72263" y="69850"/>
                </a:lnTo>
                <a:lnTo>
                  <a:pt x="75031" y="68465"/>
                </a:lnTo>
                <a:close/>
              </a:path>
              <a:path w="110490" h="146050">
                <a:moveTo>
                  <a:pt x="76415" y="141249"/>
                </a:moveTo>
                <a:lnTo>
                  <a:pt x="74688" y="139179"/>
                </a:lnTo>
                <a:lnTo>
                  <a:pt x="73126" y="139522"/>
                </a:lnTo>
                <a:lnTo>
                  <a:pt x="71920" y="140208"/>
                </a:lnTo>
                <a:lnTo>
                  <a:pt x="70713" y="141249"/>
                </a:lnTo>
                <a:lnTo>
                  <a:pt x="71056" y="142811"/>
                </a:lnTo>
                <a:lnTo>
                  <a:pt x="72085" y="144018"/>
                </a:lnTo>
                <a:lnTo>
                  <a:pt x="72199" y="144881"/>
                </a:lnTo>
                <a:lnTo>
                  <a:pt x="72263" y="145402"/>
                </a:lnTo>
                <a:lnTo>
                  <a:pt x="73990" y="145402"/>
                </a:lnTo>
                <a:lnTo>
                  <a:pt x="75463" y="145719"/>
                </a:lnTo>
                <a:lnTo>
                  <a:pt x="74853" y="144881"/>
                </a:lnTo>
                <a:lnTo>
                  <a:pt x="76415" y="141249"/>
                </a:lnTo>
                <a:close/>
              </a:path>
              <a:path w="110490" h="146050">
                <a:moveTo>
                  <a:pt x="78143" y="79184"/>
                </a:moveTo>
                <a:lnTo>
                  <a:pt x="75895" y="78143"/>
                </a:lnTo>
                <a:lnTo>
                  <a:pt x="75196" y="79006"/>
                </a:lnTo>
                <a:lnTo>
                  <a:pt x="73469" y="78143"/>
                </a:lnTo>
                <a:lnTo>
                  <a:pt x="73355" y="79006"/>
                </a:lnTo>
                <a:lnTo>
                  <a:pt x="73126" y="80733"/>
                </a:lnTo>
                <a:lnTo>
                  <a:pt x="71005" y="86093"/>
                </a:lnTo>
                <a:lnTo>
                  <a:pt x="69634" y="89560"/>
                </a:lnTo>
                <a:lnTo>
                  <a:pt x="69570" y="89725"/>
                </a:lnTo>
                <a:lnTo>
                  <a:pt x="69494" y="89903"/>
                </a:lnTo>
                <a:lnTo>
                  <a:pt x="67767" y="82981"/>
                </a:lnTo>
                <a:lnTo>
                  <a:pt x="65354" y="82296"/>
                </a:lnTo>
                <a:lnTo>
                  <a:pt x="64833" y="82816"/>
                </a:lnTo>
                <a:lnTo>
                  <a:pt x="66382" y="85229"/>
                </a:lnTo>
                <a:lnTo>
                  <a:pt x="66408" y="85407"/>
                </a:lnTo>
                <a:lnTo>
                  <a:pt x="66535" y="86093"/>
                </a:lnTo>
                <a:lnTo>
                  <a:pt x="66560" y="86271"/>
                </a:lnTo>
                <a:lnTo>
                  <a:pt x="61887" y="88341"/>
                </a:lnTo>
                <a:lnTo>
                  <a:pt x="61849" y="87642"/>
                </a:lnTo>
                <a:lnTo>
                  <a:pt x="61544" y="87820"/>
                </a:lnTo>
                <a:lnTo>
                  <a:pt x="61429" y="88176"/>
                </a:lnTo>
                <a:lnTo>
                  <a:pt x="61366" y="88341"/>
                </a:lnTo>
                <a:lnTo>
                  <a:pt x="61023" y="88176"/>
                </a:lnTo>
                <a:lnTo>
                  <a:pt x="61023" y="88341"/>
                </a:lnTo>
                <a:lnTo>
                  <a:pt x="61023" y="88519"/>
                </a:lnTo>
                <a:lnTo>
                  <a:pt x="60680" y="95262"/>
                </a:lnTo>
                <a:lnTo>
                  <a:pt x="63969" y="96304"/>
                </a:lnTo>
                <a:lnTo>
                  <a:pt x="68465" y="91808"/>
                </a:lnTo>
                <a:lnTo>
                  <a:pt x="67602" y="91452"/>
                </a:lnTo>
                <a:lnTo>
                  <a:pt x="67551" y="89560"/>
                </a:lnTo>
                <a:lnTo>
                  <a:pt x="68160" y="88696"/>
                </a:lnTo>
                <a:lnTo>
                  <a:pt x="68287" y="88519"/>
                </a:lnTo>
                <a:lnTo>
                  <a:pt x="68948" y="89560"/>
                </a:lnTo>
                <a:lnTo>
                  <a:pt x="69062" y="89725"/>
                </a:lnTo>
                <a:lnTo>
                  <a:pt x="69164" y="89903"/>
                </a:lnTo>
                <a:lnTo>
                  <a:pt x="69494" y="90424"/>
                </a:lnTo>
                <a:lnTo>
                  <a:pt x="71488" y="86271"/>
                </a:lnTo>
                <a:lnTo>
                  <a:pt x="71577" y="86093"/>
                </a:lnTo>
                <a:lnTo>
                  <a:pt x="76415" y="89560"/>
                </a:lnTo>
                <a:lnTo>
                  <a:pt x="76466" y="87820"/>
                </a:lnTo>
                <a:lnTo>
                  <a:pt x="76581" y="83845"/>
                </a:lnTo>
                <a:lnTo>
                  <a:pt x="77152" y="82296"/>
                </a:lnTo>
                <a:lnTo>
                  <a:pt x="77279" y="81953"/>
                </a:lnTo>
                <a:lnTo>
                  <a:pt x="78143" y="79184"/>
                </a:lnTo>
                <a:close/>
              </a:path>
              <a:path w="110490" h="146050">
                <a:moveTo>
                  <a:pt x="79870" y="111340"/>
                </a:moveTo>
                <a:lnTo>
                  <a:pt x="78028" y="112204"/>
                </a:lnTo>
                <a:lnTo>
                  <a:pt x="79095" y="114592"/>
                </a:lnTo>
                <a:lnTo>
                  <a:pt x="79184" y="114795"/>
                </a:lnTo>
                <a:lnTo>
                  <a:pt x="79629" y="114592"/>
                </a:lnTo>
                <a:lnTo>
                  <a:pt x="79692" y="113753"/>
                </a:lnTo>
                <a:lnTo>
                  <a:pt x="79806" y="112204"/>
                </a:lnTo>
                <a:lnTo>
                  <a:pt x="79870" y="111340"/>
                </a:lnTo>
                <a:close/>
              </a:path>
              <a:path w="110490" h="146050">
                <a:moveTo>
                  <a:pt x="80568" y="77800"/>
                </a:moveTo>
                <a:lnTo>
                  <a:pt x="80213" y="76936"/>
                </a:lnTo>
                <a:lnTo>
                  <a:pt x="79692" y="77279"/>
                </a:lnTo>
                <a:lnTo>
                  <a:pt x="79006" y="77457"/>
                </a:lnTo>
                <a:lnTo>
                  <a:pt x="79349" y="77800"/>
                </a:lnTo>
                <a:lnTo>
                  <a:pt x="79527" y="78143"/>
                </a:lnTo>
                <a:lnTo>
                  <a:pt x="80568" y="77800"/>
                </a:lnTo>
                <a:close/>
              </a:path>
              <a:path w="110490" h="146050">
                <a:moveTo>
                  <a:pt x="86271" y="111683"/>
                </a:moveTo>
                <a:lnTo>
                  <a:pt x="79629" y="114592"/>
                </a:lnTo>
                <a:lnTo>
                  <a:pt x="79044" y="122745"/>
                </a:lnTo>
                <a:lnTo>
                  <a:pt x="79006" y="123266"/>
                </a:lnTo>
                <a:lnTo>
                  <a:pt x="79184" y="123444"/>
                </a:lnTo>
                <a:lnTo>
                  <a:pt x="82118" y="126377"/>
                </a:lnTo>
                <a:lnTo>
                  <a:pt x="82804" y="125691"/>
                </a:lnTo>
                <a:lnTo>
                  <a:pt x="82664" y="123786"/>
                </a:lnTo>
                <a:lnTo>
                  <a:pt x="82638" y="123444"/>
                </a:lnTo>
                <a:lnTo>
                  <a:pt x="84366" y="123786"/>
                </a:lnTo>
                <a:lnTo>
                  <a:pt x="81940" y="122745"/>
                </a:lnTo>
                <a:lnTo>
                  <a:pt x="81775" y="119989"/>
                </a:lnTo>
                <a:lnTo>
                  <a:pt x="83845" y="118249"/>
                </a:lnTo>
                <a:lnTo>
                  <a:pt x="86271" y="111683"/>
                </a:lnTo>
                <a:close/>
              </a:path>
              <a:path w="110490" h="146050">
                <a:moveTo>
                  <a:pt x="86791" y="128803"/>
                </a:moveTo>
                <a:lnTo>
                  <a:pt x="86093" y="129844"/>
                </a:lnTo>
                <a:lnTo>
                  <a:pt x="84886" y="130530"/>
                </a:lnTo>
                <a:lnTo>
                  <a:pt x="84023" y="131572"/>
                </a:lnTo>
                <a:lnTo>
                  <a:pt x="83845" y="131914"/>
                </a:lnTo>
                <a:lnTo>
                  <a:pt x="84023" y="132956"/>
                </a:lnTo>
                <a:lnTo>
                  <a:pt x="84188" y="133299"/>
                </a:lnTo>
                <a:lnTo>
                  <a:pt x="85051" y="131914"/>
                </a:lnTo>
                <a:lnTo>
                  <a:pt x="86791" y="128803"/>
                </a:lnTo>
                <a:close/>
              </a:path>
              <a:path w="110490" h="146050">
                <a:moveTo>
                  <a:pt x="87820" y="79870"/>
                </a:moveTo>
                <a:lnTo>
                  <a:pt x="86271" y="80213"/>
                </a:lnTo>
                <a:lnTo>
                  <a:pt x="85051" y="79870"/>
                </a:lnTo>
                <a:lnTo>
                  <a:pt x="85051" y="80391"/>
                </a:lnTo>
                <a:lnTo>
                  <a:pt x="85407" y="81597"/>
                </a:lnTo>
                <a:lnTo>
                  <a:pt x="86614" y="81597"/>
                </a:lnTo>
                <a:lnTo>
                  <a:pt x="87820" y="82118"/>
                </a:lnTo>
                <a:lnTo>
                  <a:pt x="87820" y="79870"/>
                </a:lnTo>
                <a:close/>
              </a:path>
              <a:path w="110490" h="146050">
                <a:moveTo>
                  <a:pt x="89039" y="124993"/>
                </a:moveTo>
                <a:lnTo>
                  <a:pt x="87134" y="124993"/>
                </a:lnTo>
                <a:lnTo>
                  <a:pt x="87820" y="125857"/>
                </a:lnTo>
                <a:lnTo>
                  <a:pt x="87477" y="127939"/>
                </a:lnTo>
                <a:lnTo>
                  <a:pt x="87998" y="126898"/>
                </a:lnTo>
                <a:lnTo>
                  <a:pt x="88519" y="126034"/>
                </a:lnTo>
                <a:lnTo>
                  <a:pt x="89039" y="124993"/>
                </a:lnTo>
                <a:close/>
              </a:path>
              <a:path w="110490" h="146050">
                <a:moveTo>
                  <a:pt x="89509" y="100279"/>
                </a:moveTo>
                <a:lnTo>
                  <a:pt x="75425" y="100279"/>
                </a:lnTo>
                <a:lnTo>
                  <a:pt x="75399" y="100698"/>
                </a:lnTo>
                <a:lnTo>
                  <a:pt x="75374" y="101142"/>
                </a:lnTo>
                <a:lnTo>
                  <a:pt x="71920" y="105460"/>
                </a:lnTo>
                <a:lnTo>
                  <a:pt x="73469" y="107022"/>
                </a:lnTo>
                <a:lnTo>
                  <a:pt x="73647" y="109778"/>
                </a:lnTo>
                <a:lnTo>
                  <a:pt x="71056" y="109778"/>
                </a:lnTo>
                <a:lnTo>
                  <a:pt x="71056" y="112204"/>
                </a:lnTo>
                <a:lnTo>
                  <a:pt x="71920" y="113245"/>
                </a:lnTo>
                <a:lnTo>
                  <a:pt x="73126" y="113245"/>
                </a:lnTo>
                <a:lnTo>
                  <a:pt x="73825" y="113411"/>
                </a:lnTo>
                <a:lnTo>
                  <a:pt x="74688" y="113753"/>
                </a:lnTo>
                <a:lnTo>
                  <a:pt x="78028" y="112204"/>
                </a:lnTo>
                <a:lnTo>
                  <a:pt x="77101" y="110134"/>
                </a:lnTo>
                <a:lnTo>
                  <a:pt x="76809" y="107022"/>
                </a:lnTo>
                <a:lnTo>
                  <a:pt x="76720" y="106083"/>
                </a:lnTo>
                <a:lnTo>
                  <a:pt x="79527" y="102349"/>
                </a:lnTo>
                <a:lnTo>
                  <a:pt x="83616" y="100698"/>
                </a:lnTo>
                <a:lnTo>
                  <a:pt x="87134" y="102870"/>
                </a:lnTo>
                <a:lnTo>
                  <a:pt x="88684" y="104419"/>
                </a:lnTo>
                <a:lnTo>
                  <a:pt x="89509" y="100279"/>
                </a:lnTo>
                <a:close/>
              </a:path>
              <a:path w="110490" h="146050">
                <a:moveTo>
                  <a:pt x="90246" y="111340"/>
                </a:moveTo>
                <a:lnTo>
                  <a:pt x="88519" y="110998"/>
                </a:lnTo>
                <a:lnTo>
                  <a:pt x="86791" y="110299"/>
                </a:lnTo>
                <a:lnTo>
                  <a:pt x="86791" y="112204"/>
                </a:lnTo>
                <a:lnTo>
                  <a:pt x="88341" y="112547"/>
                </a:lnTo>
                <a:lnTo>
                  <a:pt x="90068" y="113245"/>
                </a:lnTo>
                <a:lnTo>
                  <a:pt x="90246" y="111340"/>
                </a:lnTo>
                <a:close/>
              </a:path>
              <a:path w="110490" h="146050">
                <a:moveTo>
                  <a:pt x="110477" y="85229"/>
                </a:moveTo>
                <a:lnTo>
                  <a:pt x="107188" y="84201"/>
                </a:lnTo>
                <a:lnTo>
                  <a:pt x="109956" y="83159"/>
                </a:lnTo>
                <a:lnTo>
                  <a:pt x="110045" y="82296"/>
                </a:lnTo>
                <a:lnTo>
                  <a:pt x="110121" y="81432"/>
                </a:lnTo>
                <a:lnTo>
                  <a:pt x="108394" y="83324"/>
                </a:lnTo>
                <a:lnTo>
                  <a:pt x="104076" y="83502"/>
                </a:lnTo>
                <a:lnTo>
                  <a:pt x="103378" y="80048"/>
                </a:lnTo>
                <a:lnTo>
                  <a:pt x="102247" y="82816"/>
                </a:lnTo>
                <a:lnTo>
                  <a:pt x="102171" y="82981"/>
                </a:lnTo>
                <a:lnTo>
                  <a:pt x="101625" y="83502"/>
                </a:lnTo>
                <a:lnTo>
                  <a:pt x="98374" y="86614"/>
                </a:lnTo>
                <a:lnTo>
                  <a:pt x="95631" y="82296"/>
                </a:lnTo>
                <a:lnTo>
                  <a:pt x="93179" y="78320"/>
                </a:lnTo>
                <a:lnTo>
                  <a:pt x="90538" y="82118"/>
                </a:lnTo>
                <a:lnTo>
                  <a:pt x="90411" y="82296"/>
                </a:lnTo>
                <a:lnTo>
                  <a:pt x="87820" y="82118"/>
                </a:lnTo>
                <a:lnTo>
                  <a:pt x="87782" y="82296"/>
                </a:lnTo>
                <a:lnTo>
                  <a:pt x="87134" y="84886"/>
                </a:lnTo>
                <a:lnTo>
                  <a:pt x="86271" y="85750"/>
                </a:lnTo>
                <a:lnTo>
                  <a:pt x="84709" y="85928"/>
                </a:lnTo>
                <a:lnTo>
                  <a:pt x="84416" y="86448"/>
                </a:lnTo>
                <a:lnTo>
                  <a:pt x="83159" y="88696"/>
                </a:lnTo>
                <a:lnTo>
                  <a:pt x="81876" y="90766"/>
                </a:lnTo>
                <a:lnTo>
                  <a:pt x="81775" y="90932"/>
                </a:lnTo>
                <a:lnTo>
                  <a:pt x="78143" y="90068"/>
                </a:lnTo>
                <a:lnTo>
                  <a:pt x="77812" y="90766"/>
                </a:lnTo>
                <a:lnTo>
                  <a:pt x="77724" y="90932"/>
                </a:lnTo>
                <a:lnTo>
                  <a:pt x="75717" y="95084"/>
                </a:lnTo>
                <a:lnTo>
                  <a:pt x="75679" y="95783"/>
                </a:lnTo>
                <a:lnTo>
                  <a:pt x="75577" y="97510"/>
                </a:lnTo>
                <a:lnTo>
                  <a:pt x="90068" y="97510"/>
                </a:lnTo>
                <a:lnTo>
                  <a:pt x="96278" y="97510"/>
                </a:lnTo>
                <a:lnTo>
                  <a:pt x="96164" y="95783"/>
                </a:lnTo>
                <a:lnTo>
                  <a:pt x="96139" y="95084"/>
                </a:lnTo>
                <a:lnTo>
                  <a:pt x="96799" y="86614"/>
                </a:lnTo>
                <a:lnTo>
                  <a:pt x="96812" y="86448"/>
                </a:lnTo>
                <a:lnTo>
                  <a:pt x="96939" y="86614"/>
                </a:lnTo>
                <a:lnTo>
                  <a:pt x="99860" y="90766"/>
                </a:lnTo>
                <a:lnTo>
                  <a:pt x="103378" y="95783"/>
                </a:lnTo>
                <a:lnTo>
                  <a:pt x="104940" y="90932"/>
                </a:lnTo>
                <a:lnTo>
                  <a:pt x="104940" y="90766"/>
                </a:lnTo>
                <a:lnTo>
                  <a:pt x="106845" y="90766"/>
                </a:lnTo>
                <a:lnTo>
                  <a:pt x="107188" y="91452"/>
                </a:lnTo>
                <a:lnTo>
                  <a:pt x="108394" y="89382"/>
                </a:lnTo>
                <a:lnTo>
                  <a:pt x="110477" y="8522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299514" y="3079457"/>
            <a:ext cx="60325" cy="144145"/>
          </a:xfrm>
          <a:custGeom>
            <a:avLst/>
            <a:gdLst/>
            <a:ahLst/>
            <a:cxnLst/>
            <a:rect l="l" t="t" r="r" b="b"/>
            <a:pathLst>
              <a:path w="60325" h="144144">
                <a:moveTo>
                  <a:pt x="3797" y="99415"/>
                </a:moveTo>
                <a:lnTo>
                  <a:pt x="1371" y="94742"/>
                </a:lnTo>
                <a:lnTo>
                  <a:pt x="1549" y="92494"/>
                </a:lnTo>
                <a:lnTo>
                  <a:pt x="0" y="94919"/>
                </a:lnTo>
                <a:lnTo>
                  <a:pt x="685" y="98196"/>
                </a:lnTo>
                <a:lnTo>
                  <a:pt x="342" y="100965"/>
                </a:lnTo>
                <a:lnTo>
                  <a:pt x="3797" y="99415"/>
                </a:lnTo>
                <a:close/>
              </a:path>
              <a:path w="60325" h="144144">
                <a:moveTo>
                  <a:pt x="11404" y="38379"/>
                </a:moveTo>
                <a:lnTo>
                  <a:pt x="9677" y="38557"/>
                </a:lnTo>
                <a:lnTo>
                  <a:pt x="8813" y="39420"/>
                </a:lnTo>
                <a:lnTo>
                  <a:pt x="8813" y="40970"/>
                </a:lnTo>
                <a:lnTo>
                  <a:pt x="9334" y="40970"/>
                </a:lnTo>
                <a:lnTo>
                  <a:pt x="9677" y="40106"/>
                </a:lnTo>
                <a:lnTo>
                  <a:pt x="10363" y="39065"/>
                </a:lnTo>
                <a:lnTo>
                  <a:pt x="11404" y="38379"/>
                </a:lnTo>
                <a:close/>
              </a:path>
              <a:path w="60325" h="144144">
                <a:moveTo>
                  <a:pt x="12103" y="37858"/>
                </a:moveTo>
                <a:lnTo>
                  <a:pt x="11925" y="37693"/>
                </a:lnTo>
                <a:lnTo>
                  <a:pt x="11747" y="37858"/>
                </a:lnTo>
                <a:lnTo>
                  <a:pt x="11747" y="38201"/>
                </a:lnTo>
                <a:lnTo>
                  <a:pt x="11925" y="38036"/>
                </a:lnTo>
                <a:lnTo>
                  <a:pt x="11925" y="38201"/>
                </a:lnTo>
                <a:lnTo>
                  <a:pt x="12103" y="38036"/>
                </a:lnTo>
                <a:lnTo>
                  <a:pt x="11925" y="37858"/>
                </a:lnTo>
                <a:lnTo>
                  <a:pt x="12103" y="37858"/>
                </a:lnTo>
                <a:close/>
              </a:path>
              <a:path w="60325" h="144144">
                <a:moveTo>
                  <a:pt x="12788" y="8128"/>
                </a:moveTo>
                <a:lnTo>
                  <a:pt x="12573" y="7721"/>
                </a:lnTo>
                <a:lnTo>
                  <a:pt x="11747" y="8128"/>
                </a:lnTo>
                <a:lnTo>
                  <a:pt x="12788" y="8128"/>
                </a:lnTo>
                <a:close/>
              </a:path>
              <a:path w="60325" h="144144">
                <a:moveTo>
                  <a:pt x="12788" y="7607"/>
                </a:moveTo>
                <a:lnTo>
                  <a:pt x="12700" y="6007"/>
                </a:lnTo>
                <a:lnTo>
                  <a:pt x="11925" y="6388"/>
                </a:lnTo>
                <a:lnTo>
                  <a:pt x="12534" y="7607"/>
                </a:lnTo>
                <a:lnTo>
                  <a:pt x="12788" y="7607"/>
                </a:lnTo>
                <a:close/>
              </a:path>
              <a:path w="60325" h="144144">
                <a:moveTo>
                  <a:pt x="12788" y="1028"/>
                </a:moveTo>
                <a:lnTo>
                  <a:pt x="12446" y="520"/>
                </a:lnTo>
                <a:lnTo>
                  <a:pt x="12268" y="0"/>
                </a:lnTo>
                <a:lnTo>
                  <a:pt x="11747" y="1028"/>
                </a:lnTo>
                <a:lnTo>
                  <a:pt x="12788" y="1028"/>
                </a:lnTo>
                <a:close/>
              </a:path>
              <a:path w="60325" h="144144">
                <a:moveTo>
                  <a:pt x="13995" y="5359"/>
                </a:moveTo>
                <a:lnTo>
                  <a:pt x="12661" y="5359"/>
                </a:lnTo>
                <a:lnTo>
                  <a:pt x="12700" y="6007"/>
                </a:lnTo>
                <a:lnTo>
                  <a:pt x="13995" y="5359"/>
                </a:lnTo>
                <a:close/>
              </a:path>
              <a:path w="60325" h="144144">
                <a:moveTo>
                  <a:pt x="15557" y="5016"/>
                </a:moveTo>
                <a:lnTo>
                  <a:pt x="14859" y="3632"/>
                </a:lnTo>
                <a:lnTo>
                  <a:pt x="15036" y="1892"/>
                </a:lnTo>
                <a:lnTo>
                  <a:pt x="13309" y="1206"/>
                </a:lnTo>
                <a:lnTo>
                  <a:pt x="11722" y="1206"/>
                </a:lnTo>
                <a:lnTo>
                  <a:pt x="11404" y="3454"/>
                </a:lnTo>
                <a:lnTo>
                  <a:pt x="12611" y="4495"/>
                </a:lnTo>
                <a:lnTo>
                  <a:pt x="12661" y="5359"/>
                </a:lnTo>
                <a:lnTo>
                  <a:pt x="12649" y="5016"/>
                </a:lnTo>
                <a:lnTo>
                  <a:pt x="15557" y="5016"/>
                </a:lnTo>
                <a:close/>
              </a:path>
              <a:path w="60325" h="144144">
                <a:moveTo>
                  <a:pt x="17284" y="56184"/>
                </a:moveTo>
                <a:lnTo>
                  <a:pt x="17106" y="49276"/>
                </a:lnTo>
                <a:lnTo>
                  <a:pt x="14859" y="51523"/>
                </a:lnTo>
                <a:lnTo>
                  <a:pt x="15036" y="52387"/>
                </a:lnTo>
                <a:lnTo>
                  <a:pt x="15214" y="52895"/>
                </a:lnTo>
                <a:lnTo>
                  <a:pt x="17284" y="56184"/>
                </a:lnTo>
                <a:close/>
              </a:path>
              <a:path w="60325" h="144144">
                <a:moveTo>
                  <a:pt x="24714" y="89725"/>
                </a:moveTo>
                <a:lnTo>
                  <a:pt x="23850" y="89382"/>
                </a:lnTo>
                <a:lnTo>
                  <a:pt x="23164" y="89382"/>
                </a:lnTo>
                <a:lnTo>
                  <a:pt x="22301" y="89903"/>
                </a:lnTo>
                <a:lnTo>
                  <a:pt x="22466" y="90424"/>
                </a:lnTo>
                <a:lnTo>
                  <a:pt x="22821" y="91109"/>
                </a:lnTo>
                <a:lnTo>
                  <a:pt x="23164" y="90932"/>
                </a:lnTo>
                <a:lnTo>
                  <a:pt x="23685" y="91287"/>
                </a:lnTo>
                <a:lnTo>
                  <a:pt x="24028" y="91287"/>
                </a:lnTo>
                <a:lnTo>
                  <a:pt x="24371" y="90932"/>
                </a:lnTo>
                <a:lnTo>
                  <a:pt x="24549" y="90246"/>
                </a:lnTo>
                <a:lnTo>
                  <a:pt x="24714" y="89725"/>
                </a:lnTo>
                <a:close/>
              </a:path>
              <a:path w="60325" h="144144">
                <a:moveTo>
                  <a:pt x="32321" y="84023"/>
                </a:moveTo>
                <a:lnTo>
                  <a:pt x="31800" y="83680"/>
                </a:lnTo>
                <a:lnTo>
                  <a:pt x="31115" y="83845"/>
                </a:lnTo>
                <a:lnTo>
                  <a:pt x="31457" y="82981"/>
                </a:lnTo>
                <a:lnTo>
                  <a:pt x="30937" y="82981"/>
                </a:lnTo>
                <a:lnTo>
                  <a:pt x="30429" y="82816"/>
                </a:lnTo>
                <a:lnTo>
                  <a:pt x="29908" y="82981"/>
                </a:lnTo>
                <a:lnTo>
                  <a:pt x="25933" y="85229"/>
                </a:lnTo>
                <a:lnTo>
                  <a:pt x="29387" y="86093"/>
                </a:lnTo>
                <a:lnTo>
                  <a:pt x="30772" y="88341"/>
                </a:lnTo>
                <a:lnTo>
                  <a:pt x="31978" y="87134"/>
                </a:lnTo>
                <a:lnTo>
                  <a:pt x="31978" y="85572"/>
                </a:lnTo>
                <a:lnTo>
                  <a:pt x="32321" y="84023"/>
                </a:lnTo>
                <a:close/>
              </a:path>
              <a:path w="60325" h="144144">
                <a:moveTo>
                  <a:pt x="48742" y="134531"/>
                </a:moveTo>
                <a:lnTo>
                  <a:pt x="46672" y="129667"/>
                </a:lnTo>
                <a:lnTo>
                  <a:pt x="45986" y="132956"/>
                </a:lnTo>
                <a:lnTo>
                  <a:pt x="43561" y="138658"/>
                </a:lnTo>
                <a:lnTo>
                  <a:pt x="39243" y="136067"/>
                </a:lnTo>
                <a:lnTo>
                  <a:pt x="38900" y="136753"/>
                </a:lnTo>
                <a:lnTo>
                  <a:pt x="39065" y="137617"/>
                </a:lnTo>
                <a:lnTo>
                  <a:pt x="38544" y="138315"/>
                </a:lnTo>
                <a:lnTo>
                  <a:pt x="39585" y="139344"/>
                </a:lnTo>
                <a:lnTo>
                  <a:pt x="38900" y="141770"/>
                </a:lnTo>
                <a:lnTo>
                  <a:pt x="40424" y="142544"/>
                </a:lnTo>
                <a:lnTo>
                  <a:pt x="40284" y="142976"/>
                </a:lnTo>
                <a:lnTo>
                  <a:pt x="39585" y="143319"/>
                </a:lnTo>
                <a:lnTo>
                  <a:pt x="39243" y="143840"/>
                </a:lnTo>
                <a:lnTo>
                  <a:pt x="39763" y="143675"/>
                </a:lnTo>
                <a:lnTo>
                  <a:pt x="40106" y="143840"/>
                </a:lnTo>
                <a:lnTo>
                  <a:pt x="40627" y="143675"/>
                </a:lnTo>
                <a:lnTo>
                  <a:pt x="40627" y="143319"/>
                </a:lnTo>
                <a:lnTo>
                  <a:pt x="40970" y="142976"/>
                </a:lnTo>
                <a:lnTo>
                  <a:pt x="40627" y="142633"/>
                </a:lnTo>
                <a:lnTo>
                  <a:pt x="44196" y="139026"/>
                </a:lnTo>
                <a:lnTo>
                  <a:pt x="47409" y="136994"/>
                </a:lnTo>
                <a:lnTo>
                  <a:pt x="48742" y="134531"/>
                </a:lnTo>
                <a:close/>
              </a:path>
              <a:path w="60325" h="144144">
                <a:moveTo>
                  <a:pt x="59067" y="138823"/>
                </a:moveTo>
                <a:lnTo>
                  <a:pt x="57873" y="138823"/>
                </a:lnTo>
                <a:lnTo>
                  <a:pt x="57226" y="139344"/>
                </a:lnTo>
                <a:lnTo>
                  <a:pt x="57569" y="140385"/>
                </a:lnTo>
                <a:lnTo>
                  <a:pt x="58089" y="141427"/>
                </a:lnTo>
                <a:lnTo>
                  <a:pt x="58610" y="139865"/>
                </a:lnTo>
                <a:lnTo>
                  <a:pt x="59067" y="138823"/>
                </a:lnTo>
                <a:close/>
              </a:path>
              <a:path w="60325" h="144144">
                <a:moveTo>
                  <a:pt x="60312" y="137807"/>
                </a:moveTo>
                <a:lnTo>
                  <a:pt x="59639" y="137960"/>
                </a:lnTo>
                <a:lnTo>
                  <a:pt x="59486" y="138226"/>
                </a:lnTo>
                <a:lnTo>
                  <a:pt x="60312" y="13780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313853" y="3288994"/>
            <a:ext cx="3175" cy="8255"/>
          </a:xfrm>
          <a:custGeom>
            <a:avLst/>
            <a:gdLst/>
            <a:ahLst/>
            <a:cxnLst/>
            <a:rect l="l" t="t" r="r" b="b"/>
            <a:pathLst>
              <a:path w="3175" h="8254">
                <a:moveTo>
                  <a:pt x="1562" y="6400"/>
                </a:moveTo>
                <a:lnTo>
                  <a:pt x="1384" y="5880"/>
                </a:lnTo>
                <a:lnTo>
                  <a:pt x="1384" y="5359"/>
                </a:lnTo>
                <a:lnTo>
                  <a:pt x="0" y="6921"/>
                </a:lnTo>
                <a:lnTo>
                  <a:pt x="1041" y="8128"/>
                </a:lnTo>
                <a:lnTo>
                  <a:pt x="1562" y="6921"/>
                </a:lnTo>
                <a:lnTo>
                  <a:pt x="1562" y="6400"/>
                </a:lnTo>
                <a:close/>
              </a:path>
              <a:path w="3175" h="8254">
                <a:moveTo>
                  <a:pt x="2082" y="2946"/>
                </a:moveTo>
                <a:lnTo>
                  <a:pt x="1739" y="2425"/>
                </a:lnTo>
                <a:lnTo>
                  <a:pt x="1739" y="2082"/>
                </a:lnTo>
                <a:lnTo>
                  <a:pt x="1384" y="2768"/>
                </a:lnTo>
                <a:lnTo>
                  <a:pt x="1219" y="3632"/>
                </a:lnTo>
                <a:lnTo>
                  <a:pt x="1384" y="4495"/>
                </a:lnTo>
                <a:lnTo>
                  <a:pt x="1739" y="3975"/>
                </a:lnTo>
                <a:lnTo>
                  <a:pt x="1739" y="3632"/>
                </a:lnTo>
                <a:lnTo>
                  <a:pt x="2082" y="3289"/>
                </a:lnTo>
                <a:lnTo>
                  <a:pt x="2082" y="2946"/>
                </a:lnTo>
                <a:close/>
              </a:path>
              <a:path w="3175" h="8254">
                <a:moveTo>
                  <a:pt x="2425" y="4495"/>
                </a:moveTo>
                <a:lnTo>
                  <a:pt x="2247" y="4330"/>
                </a:lnTo>
                <a:lnTo>
                  <a:pt x="2247" y="3975"/>
                </a:lnTo>
                <a:lnTo>
                  <a:pt x="1905" y="4330"/>
                </a:lnTo>
                <a:lnTo>
                  <a:pt x="1562" y="5016"/>
                </a:lnTo>
                <a:lnTo>
                  <a:pt x="1384" y="5194"/>
                </a:lnTo>
                <a:lnTo>
                  <a:pt x="1562" y="6223"/>
                </a:lnTo>
                <a:lnTo>
                  <a:pt x="1739" y="4673"/>
                </a:lnTo>
                <a:lnTo>
                  <a:pt x="2425" y="4495"/>
                </a:lnTo>
                <a:close/>
              </a:path>
              <a:path w="3175" h="8254">
                <a:moveTo>
                  <a:pt x="3124" y="0"/>
                </a:moveTo>
                <a:lnTo>
                  <a:pt x="2603" y="177"/>
                </a:lnTo>
                <a:lnTo>
                  <a:pt x="1905" y="698"/>
                </a:lnTo>
                <a:lnTo>
                  <a:pt x="1905" y="1041"/>
                </a:lnTo>
                <a:lnTo>
                  <a:pt x="1905" y="1219"/>
                </a:lnTo>
                <a:lnTo>
                  <a:pt x="2082" y="698"/>
                </a:lnTo>
                <a:lnTo>
                  <a:pt x="2603" y="520"/>
                </a:lnTo>
                <a:lnTo>
                  <a:pt x="3124" y="177"/>
                </a:lnTo>
                <a:lnTo>
                  <a:pt x="3124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294993" y="3228834"/>
            <a:ext cx="45720" cy="54610"/>
          </a:xfrm>
          <a:custGeom>
            <a:avLst/>
            <a:gdLst/>
            <a:ahLst/>
            <a:cxnLst/>
            <a:rect l="l" t="t" r="r" b="b"/>
            <a:pathLst>
              <a:path w="45719" h="54610">
                <a:moveTo>
                  <a:pt x="368" y="51409"/>
                </a:moveTo>
                <a:lnTo>
                  <a:pt x="0" y="51409"/>
                </a:lnTo>
                <a:lnTo>
                  <a:pt x="368" y="54292"/>
                </a:lnTo>
                <a:lnTo>
                  <a:pt x="368" y="51409"/>
                </a:lnTo>
                <a:close/>
              </a:path>
              <a:path w="45719" h="54610">
                <a:moveTo>
                  <a:pt x="4000" y="49098"/>
                </a:moveTo>
                <a:lnTo>
                  <a:pt x="2438" y="48412"/>
                </a:lnTo>
                <a:lnTo>
                  <a:pt x="1574" y="47028"/>
                </a:lnTo>
                <a:lnTo>
                  <a:pt x="368" y="46329"/>
                </a:lnTo>
                <a:lnTo>
                  <a:pt x="368" y="51409"/>
                </a:lnTo>
                <a:lnTo>
                  <a:pt x="2616" y="50660"/>
                </a:lnTo>
                <a:lnTo>
                  <a:pt x="4000" y="49098"/>
                </a:lnTo>
                <a:close/>
              </a:path>
              <a:path w="45719" h="54610">
                <a:moveTo>
                  <a:pt x="11087" y="21094"/>
                </a:moveTo>
                <a:lnTo>
                  <a:pt x="10566" y="17627"/>
                </a:lnTo>
                <a:lnTo>
                  <a:pt x="10223" y="14008"/>
                </a:lnTo>
                <a:lnTo>
                  <a:pt x="8661" y="10896"/>
                </a:lnTo>
                <a:lnTo>
                  <a:pt x="7112" y="12966"/>
                </a:lnTo>
                <a:lnTo>
                  <a:pt x="5207" y="14173"/>
                </a:lnTo>
                <a:lnTo>
                  <a:pt x="2616" y="14351"/>
                </a:lnTo>
                <a:lnTo>
                  <a:pt x="2959" y="15900"/>
                </a:lnTo>
                <a:lnTo>
                  <a:pt x="1752" y="16421"/>
                </a:lnTo>
                <a:lnTo>
                  <a:pt x="1054" y="16421"/>
                </a:lnTo>
                <a:lnTo>
                  <a:pt x="889" y="17462"/>
                </a:lnTo>
                <a:lnTo>
                  <a:pt x="889" y="19710"/>
                </a:lnTo>
                <a:lnTo>
                  <a:pt x="3644" y="19710"/>
                </a:lnTo>
                <a:lnTo>
                  <a:pt x="6591" y="22123"/>
                </a:lnTo>
                <a:lnTo>
                  <a:pt x="9702" y="21437"/>
                </a:lnTo>
                <a:lnTo>
                  <a:pt x="10045" y="20231"/>
                </a:lnTo>
                <a:lnTo>
                  <a:pt x="10388" y="20739"/>
                </a:lnTo>
                <a:lnTo>
                  <a:pt x="11087" y="21094"/>
                </a:lnTo>
                <a:close/>
              </a:path>
              <a:path w="45719" h="54610">
                <a:moveTo>
                  <a:pt x="13500" y="30251"/>
                </a:moveTo>
                <a:lnTo>
                  <a:pt x="12293" y="27482"/>
                </a:lnTo>
                <a:lnTo>
                  <a:pt x="11950" y="25069"/>
                </a:lnTo>
                <a:lnTo>
                  <a:pt x="11430" y="25590"/>
                </a:lnTo>
                <a:lnTo>
                  <a:pt x="10909" y="25412"/>
                </a:lnTo>
                <a:lnTo>
                  <a:pt x="10566" y="25412"/>
                </a:lnTo>
                <a:lnTo>
                  <a:pt x="11087" y="28702"/>
                </a:lnTo>
                <a:lnTo>
                  <a:pt x="8140" y="27139"/>
                </a:lnTo>
                <a:lnTo>
                  <a:pt x="6413" y="28524"/>
                </a:lnTo>
                <a:lnTo>
                  <a:pt x="7632" y="28346"/>
                </a:lnTo>
                <a:lnTo>
                  <a:pt x="7975" y="29730"/>
                </a:lnTo>
                <a:lnTo>
                  <a:pt x="8496" y="30594"/>
                </a:lnTo>
                <a:lnTo>
                  <a:pt x="9017" y="30429"/>
                </a:lnTo>
                <a:lnTo>
                  <a:pt x="9359" y="29908"/>
                </a:lnTo>
                <a:lnTo>
                  <a:pt x="10045" y="29908"/>
                </a:lnTo>
                <a:lnTo>
                  <a:pt x="13500" y="30251"/>
                </a:lnTo>
                <a:close/>
              </a:path>
              <a:path w="45719" h="54610">
                <a:moveTo>
                  <a:pt x="40525" y="5880"/>
                </a:moveTo>
                <a:lnTo>
                  <a:pt x="40246" y="3632"/>
                </a:lnTo>
                <a:lnTo>
                  <a:pt x="40182" y="3111"/>
                </a:lnTo>
                <a:lnTo>
                  <a:pt x="40081" y="2247"/>
                </a:lnTo>
                <a:lnTo>
                  <a:pt x="39954" y="1206"/>
                </a:lnTo>
                <a:lnTo>
                  <a:pt x="39789" y="2247"/>
                </a:lnTo>
                <a:lnTo>
                  <a:pt x="39268" y="3111"/>
                </a:lnTo>
                <a:lnTo>
                  <a:pt x="38404" y="3632"/>
                </a:lnTo>
                <a:lnTo>
                  <a:pt x="38011" y="5880"/>
                </a:lnTo>
                <a:lnTo>
                  <a:pt x="39268" y="5880"/>
                </a:lnTo>
                <a:lnTo>
                  <a:pt x="40525" y="5880"/>
                </a:lnTo>
                <a:close/>
              </a:path>
              <a:path w="45719" h="54610">
                <a:moveTo>
                  <a:pt x="40995" y="10541"/>
                </a:moveTo>
                <a:lnTo>
                  <a:pt x="39357" y="6121"/>
                </a:lnTo>
                <a:lnTo>
                  <a:pt x="37960" y="6121"/>
                </a:lnTo>
                <a:lnTo>
                  <a:pt x="37884" y="6565"/>
                </a:lnTo>
                <a:lnTo>
                  <a:pt x="36156" y="8128"/>
                </a:lnTo>
                <a:lnTo>
                  <a:pt x="33909" y="8813"/>
                </a:lnTo>
                <a:lnTo>
                  <a:pt x="34124" y="10020"/>
                </a:lnTo>
                <a:lnTo>
                  <a:pt x="34772" y="13652"/>
                </a:lnTo>
                <a:lnTo>
                  <a:pt x="37541" y="10020"/>
                </a:lnTo>
                <a:lnTo>
                  <a:pt x="40995" y="10541"/>
                </a:lnTo>
                <a:close/>
              </a:path>
              <a:path w="45719" h="54610">
                <a:moveTo>
                  <a:pt x="45313" y="3111"/>
                </a:moveTo>
                <a:lnTo>
                  <a:pt x="43065" y="0"/>
                </a:lnTo>
                <a:lnTo>
                  <a:pt x="41008" y="5880"/>
                </a:lnTo>
                <a:lnTo>
                  <a:pt x="40932" y="6121"/>
                </a:lnTo>
                <a:lnTo>
                  <a:pt x="40551" y="6121"/>
                </a:lnTo>
                <a:lnTo>
                  <a:pt x="40652" y="6908"/>
                </a:lnTo>
                <a:lnTo>
                  <a:pt x="40906" y="6197"/>
                </a:lnTo>
                <a:lnTo>
                  <a:pt x="44805" y="6908"/>
                </a:lnTo>
                <a:lnTo>
                  <a:pt x="45250" y="3632"/>
                </a:lnTo>
                <a:lnTo>
                  <a:pt x="45313" y="311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298130" y="3342766"/>
            <a:ext cx="109220" cy="283210"/>
          </a:xfrm>
          <a:custGeom>
            <a:avLst/>
            <a:gdLst/>
            <a:ahLst/>
            <a:cxnLst/>
            <a:rect l="l" t="t" r="r" b="b"/>
            <a:pathLst>
              <a:path w="109219" h="283210">
                <a:moveTo>
                  <a:pt x="5181" y="55156"/>
                </a:moveTo>
                <a:lnTo>
                  <a:pt x="4838" y="52209"/>
                </a:lnTo>
                <a:lnTo>
                  <a:pt x="2590" y="51346"/>
                </a:lnTo>
                <a:lnTo>
                  <a:pt x="2755" y="53594"/>
                </a:lnTo>
                <a:lnTo>
                  <a:pt x="3111" y="56019"/>
                </a:lnTo>
                <a:lnTo>
                  <a:pt x="3454" y="58267"/>
                </a:lnTo>
                <a:lnTo>
                  <a:pt x="3797" y="58089"/>
                </a:lnTo>
                <a:lnTo>
                  <a:pt x="4318" y="57924"/>
                </a:lnTo>
                <a:lnTo>
                  <a:pt x="4495" y="57404"/>
                </a:lnTo>
                <a:lnTo>
                  <a:pt x="5181" y="55156"/>
                </a:lnTo>
                <a:close/>
              </a:path>
              <a:path w="109219" h="283210">
                <a:moveTo>
                  <a:pt x="8293" y="73139"/>
                </a:moveTo>
                <a:lnTo>
                  <a:pt x="8026" y="69507"/>
                </a:lnTo>
                <a:lnTo>
                  <a:pt x="7950" y="68465"/>
                </a:lnTo>
                <a:lnTo>
                  <a:pt x="7467" y="66217"/>
                </a:lnTo>
                <a:lnTo>
                  <a:pt x="6565" y="66217"/>
                </a:lnTo>
                <a:lnTo>
                  <a:pt x="6934" y="67081"/>
                </a:lnTo>
                <a:lnTo>
                  <a:pt x="7010" y="67259"/>
                </a:lnTo>
                <a:lnTo>
                  <a:pt x="7086" y="67424"/>
                </a:lnTo>
                <a:lnTo>
                  <a:pt x="5880" y="68808"/>
                </a:lnTo>
                <a:lnTo>
                  <a:pt x="4660" y="67424"/>
                </a:lnTo>
                <a:lnTo>
                  <a:pt x="4343" y="67424"/>
                </a:lnTo>
                <a:lnTo>
                  <a:pt x="4508" y="68465"/>
                </a:lnTo>
                <a:lnTo>
                  <a:pt x="4559" y="68808"/>
                </a:lnTo>
                <a:lnTo>
                  <a:pt x="4660" y="69507"/>
                </a:lnTo>
                <a:lnTo>
                  <a:pt x="4838" y="71577"/>
                </a:lnTo>
                <a:lnTo>
                  <a:pt x="5080" y="73139"/>
                </a:lnTo>
                <a:lnTo>
                  <a:pt x="5181" y="73825"/>
                </a:lnTo>
                <a:lnTo>
                  <a:pt x="8293" y="73139"/>
                </a:lnTo>
                <a:close/>
              </a:path>
              <a:path w="109219" h="283210">
                <a:moveTo>
                  <a:pt x="8801" y="28841"/>
                </a:moveTo>
                <a:lnTo>
                  <a:pt x="7937" y="27127"/>
                </a:lnTo>
                <a:lnTo>
                  <a:pt x="6908" y="29222"/>
                </a:lnTo>
                <a:lnTo>
                  <a:pt x="8801" y="28841"/>
                </a:lnTo>
                <a:close/>
              </a:path>
              <a:path w="109219" h="283210">
                <a:moveTo>
                  <a:pt x="12788" y="19024"/>
                </a:moveTo>
                <a:lnTo>
                  <a:pt x="12268" y="17640"/>
                </a:lnTo>
                <a:lnTo>
                  <a:pt x="12103" y="16256"/>
                </a:lnTo>
                <a:lnTo>
                  <a:pt x="12103" y="14693"/>
                </a:lnTo>
                <a:lnTo>
                  <a:pt x="9156" y="15214"/>
                </a:lnTo>
                <a:lnTo>
                  <a:pt x="10312" y="11417"/>
                </a:lnTo>
                <a:lnTo>
                  <a:pt x="10363" y="11239"/>
                </a:lnTo>
                <a:lnTo>
                  <a:pt x="9156" y="9334"/>
                </a:lnTo>
                <a:lnTo>
                  <a:pt x="8293" y="12446"/>
                </a:lnTo>
                <a:lnTo>
                  <a:pt x="3797" y="9855"/>
                </a:lnTo>
                <a:lnTo>
                  <a:pt x="1549" y="9169"/>
                </a:lnTo>
                <a:lnTo>
                  <a:pt x="2590" y="10198"/>
                </a:lnTo>
                <a:lnTo>
                  <a:pt x="2692" y="12446"/>
                </a:lnTo>
                <a:lnTo>
                  <a:pt x="2755" y="13144"/>
                </a:lnTo>
                <a:lnTo>
                  <a:pt x="685" y="15214"/>
                </a:lnTo>
                <a:lnTo>
                  <a:pt x="0" y="15913"/>
                </a:lnTo>
                <a:lnTo>
                  <a:pt x="5524" y="19024"/>
                </a:lnTo>
                <a:lnTo>
                  <a:pt x="6388" y="20916"/>
                </a:lnTo>
                <a:lnTo>
                  <a:pt x="7086" y="25412"/>
                </a:lnTo>
                <a:lnTo>
                  <a:pt x="7937" y="27127"/>
                </a:lnTo>
                <a:lnTo>
                  <a:pt x="10541" y="21780"/>
                </a:lnTo>
                <a:lnTo>
                  <a:pt x="12788" y="19024"/>
                </a:lnTo>
                <a:close/>
              </a:path>
              <a:path w="109219" h="283210">
                <a:moveTo>
                  <a:pt x="13652" y="31127"/>
                </a:moveTo>
                <a:lnTo>
                  <a:pt x="13500" y="29565"/>
                </a:lnTo>
                <a:lnTo>
                  <a:pt x="13411" y="29222"/>
                </a:lnTo>
                <a:lnTo>
                  <a:pt x="12966" y="28016"/>
                </a:lnTo>
                <a:lnTo>
                  <a:pt x="8801" y="28841"/>
                </a:lnTo>
                <a:lnTo>
                  <a:pt x="8991" y="29222"/>
                </a:lnTo>
                <a:lnTo>
                  <a:pt x="9067" y="29387"/>
                </a:lnTo>
                <a:lnTo>
                  <a:pt x="9156" y="29565"/>
                </a:lnTo>
                <a:lnTo>
                  <a:pt x="12966" y="32677"/>
                </a:lnTo>
                <a:lnTo>
                  <a:pt x="13652" y="31127"/>
                </a:lnTo>
                <a:close/>
              </a:path>
              <a:path w="109219" h="283210">
                <a:moveTo>
                  <a:pt x="13995" y="52730"/>
                </a:moveTo>
                <a:lnTo>
                  <a:pt x="13131" y="52730"/>
                </a:lnTo>
                <a:lnTo>
                  <a:pt x="12103" y="53594"/>
                </a:lnTo>
                <a:lnTo>
                  <a:pt x="11404" y="52730"/>
                </a:lnTo>
                <a:lnTo>
                  <a:pt x="10718" y="53251"/>
                </a:lnTo>
                <a:lnTo>
                  <a:pt x="10198" y="53594"/>
                </a:lnTo>
                <a:lnTo>
                  <a:pt x="10883" y="54635"/>
                </a:lnTo>
                <a:lnTo>
                  <a:pt x="11747" y="55499"/>
                </a:lnTo>
                <a:lnTo>
                  <a:pt x="13309" y="53428"/>
                </a:lnTo>
                <a:lnTo>
                  <a:pt x="13995" y="52730"/>
                </a:lnTo>
                <a:close/>
              </a:path>
              <a:path w="109219" h="283210">
                <a:moveTo>
                  <a:pt x="16421" y="120675"/>
                </a:moveTo>
                <a:lnTo>
                  <a:pt x="13487" y="119468"/>
                </a:lnTo>
                <a:lnTo>
                  <a:pt x="12446" y="118605"/>
                </a:lnTo>
                <a:lnTo>
                  <a:pt x="12611" y="119468"/>
                </a:lnTo>
                <a:lnTo>
                  <a:pt x="12966" y="121539"/>
                </a:lnTo>
                <a:lnTo>
                  <a:pt x="13652" y="121031"/>
                </a:lnTo>
                <a:lnTo>
                  <a:pt x="14693" y="120853"/>
                </a:lnTo>
                <a:lnTo>
                  <a:pt x="16243" y="121196"/>
                </a:lnTo>
                <a:lnTo>
                  <a:pt x="16421" y="120675"/>
                </a:lnTo>
                <a:close/>
              </a:path>
              <a:path w="109219" h="283210">
                <a:moveTo>
                  <a:pt x="16421" y="106159"/>
                </a:moveTo>
                <a:lnTo>
                  <a:pt x="13652" y="104254"/>
                </a:lnTo>
                <a:lnTo>
                  <a:pt x="13652" y="107022"/>
                </a:lnTo>
                <a:lnTo>
                  <a:pt x="13131" y="108229"/>
                </a:lnTo>
                <a:lnTo>
                  <a:pt x="12611" y="109448"/>
                </a:lnTo>
                <a:lnTo>
                  <a:pt x="12103" y="110998"/>
                </a:lnTo>
                <a:lnTo>
                  <a:pt x="11061" y="112039"/>
                </a:lnTo>
                <a:lnTo>
                  <a:pt x="11061" y="112204"/>
                </a:lnTo>
                <a:lnTo>
                  <a:pt x="11239" y="112560"/>
                </a:lnTo>
                <a:lnTo>
                  <a:pt x="11239" y="112725"/>
                </a:lnTo>
                <a:lnTo>
                  <a:pt x="11925" y="111518"/>
                </a:lnTo>
                <a:lnTo>
                  <a:pt x="13309" y="112039"/>
                </a:lnTo>
                <a:lnTo>
                  <a:pt x="14516" y="112204"/>
                </a:lnTo>
                <a:lnTo>
                  <a:pt x="15557" y="109613"/>
                </a:lnTo>
                <a:lnTo>
                  <a:pt x="16421" y="106159"/>
                </a:lnTo>
                <a:close/>
              </a:path>
              <a:path w="109219" h="283210">
                <a:moveTo>
                  <a:pt x="16421" y="98209"/>
                </a:moveTo>
                <a:lnTo>
                  <a:pt x="15036" y="95605"/>
                </a:lnTo>
                <a:lnTo>
                  <a:pt x="15379" y="97688"/>
                </a:lnTo>
                <a:lnTo>
                  <a:pt x="14351" y="99758"/>
                </a:lnTo>
                <a:lnTo>
                  <a:pt x="14173" y="101841"/>
                </a:lnTo>
                <a:lnTo>
                  <a:pt x="15379" y="99936"/>
                </a:lnTo>
                <a:lnTo>
                  <a:pt x="16421" y="98209"/>
                </a:lnTo>
                <a:close/>
              </a:path>
              <a:path w="109219" h="283210">
                <a:moveTo>
                  <a:pt x="16764" y="79527"/>
                </a:moveTo>
                <a:lnTo>
                  <a:pt x="16243" y="80225"/>
                </a:lnTo>
                <a:lnTo>
                  <a:pt x="15214" y="81953"/>
                </a:lnTo>
                <a:lnTo>
                  <a:pt x="15900" y="81610"/>
                </a:lnTo>
                <a:lnTo>
                  <a:pt x="16243" y="81267"/>
                </a:lnTo>
                <a:lnTo>
                  <a:pt x="16598" y="80225"/>
                </a:lnTo>
                <a:lnTo>
                  <a:pt x="16764" y="79527"/>
                </a:lnTo>
                <a:close/>
              </a:path>
              <a:path w="109219" h="283210">
                <a:moveTo>
                  <a:pt x="16941" y="93014"/>
                </a:moveTo>
                <a:lnTo>
                  <a:pt x="16243" y="90944"/>
                </a:lnTo>
                <a:lnTo>
                  <a:pt x="15036" y="92329"/>
                </a:lnTo>
                <a:lnTo>
                  <a:pt x="15214" y="94056"/>
                </a:lnTo>
                <a:lnTo>
                  <a:pt x="15214" y="94399"/>
                </a:lnTo>
                <a:lnTo>
                  <a:pt x="15036" y="94742"/>
                </a:lnTo>
                <a:lnTo>
                  <a:pt x="15036" y="95262"/>
                </a:lnTo>
                <a:lnTo>
                  <a:pt x="15900" y="94742"/>
                </a:lnTo>
                <a:lnTo>
                  <a:pt x="16941" y="93014"/>
                </a:lnTo>
                <a:close/>
              </a:path>
              <a:path w="109219" h="283210">
                <a:moveTo>
                  <a:pt x="17284" y="41668"/>
                </a:moveTo>
                <a:lnTo>
                  <a:pt x="16421" y="40805"/>
                </a:lnTo>
                <a:lnTo>
                  <a:pt x="17106" y="39420"/>
                </a:lnTo>
                <a:lnTo>
                  <a:pt x="16078" y="39763"/>
                </a:lnTo>
                <a:lnTo>
                  <a:pt x="14516" y="39077"/>
                </a:lnTo>
                <a:lnTo>
                  <a:pt x="13131" y="39763"/>
                </a:lnTo>
                <a:lnTo>
                  <a:pt x="12611" y="40627"/>
                </a:lnTo>
                <a:lnTo>
                  <a:pt x="11925" y="41325"/>
                </a:lnTo>
                <a:lnTo>
                  <a:pt x="11061" y="41668"/>
                </a:lnTo>
                <a:lnTo>
                  <a:pt x="11061" y="43230"/>
                </a:lnTo>
                <a:lnTo>
                  <a:pt x="11582" y="44259"/>
                </a:lnTo>
                <a:lnTo>
                  <a:pt x="11239" y="44780"/>
                </a:lnTo>
                <a:lnTo>
                  <a:pt x="11518" y="44780"/>
                </a:lnTo>
                <a:lnTo>
                  <a:pt x="12446" y="44437"/>
                </a:lnTo>
                <a:lnTo>
                  <a:pt x="15214" y="44437"/>
                </a:lnTo>
                <a:lnTo>
                  <a:pt x="15557" y="43916"/>
                </a:lnTo>
                <a:lnTo>
                  <a:pt x="15976" y="43230"/>
                </a:lnTo>
                <a:lnTo>
                  <a:pt x="16078" y="43053"/>
                </a:lnTo>
                <a:lnTo>
                  <a:pt x="16827" y="43053"/>
                </a:lnTo>
                <a:lnTo>
                  <a:pt x="16941" y="42710"/>
                </a:lnTo>
                <a:lnTo>
                  <a:pt x="17030" y="42367"/>
                </a:lnTo>
                <a:lnTo>
                  <a:pt x="17106" y="42011"/>
                </a:lnTo>
                <a:lnTo>
                  <a:pt x="17284" y="41668"/>
                </a:lnTo>
                <a:close/>
              </a:path>
              <a:path w="109219" h="283210">
                <a:moveTo>
                  <a:pt x="17805" y="24726"/>
                </a:moveTo>
                <a:lnTo>
                  <a:pt x="17106" y="24904"/>
                </a:lnTo>
                <a:lnTo>
                  <a:pt x="16078" y="25247"/>
                </a:lnTo>
                <a:lnTo>
                  <a:pt x="16421" y="26111"/>
                </a:lnTo>
                <a:lnTo>
                  <a:pt x="17106" y="27495"/>
                </a:lnTo>
                <a:lnTo>
                  <a:pt x="17284" y="26631"/>
                </a:lnTo>
                <a:lnTo>
                  <a:pt x="17284" y="25412"/>
                </a:lnTo>
                <a:lnTo>
                  <a:pt x="17805" y="24726"/>
                </a:lnTo>
                <a:close/>
              </a:path>
              <a:path w="109219" h="283210">
                <a:moveTo>
                  <a:pt x="19011" y="75730"/>
                </a:moveTo>
                <a:lnTo>
                  <a:pt x="16764" y="75387"/>
                </a:lnTo>
                <a:lnTo>
                  <a:pt x="14516" y="76936"/>
                </a:lnTo>
                <a:lnTo>
                  <a:pt x="12103" y="76936"/>
                </a:lnTo>
                <a:lnTo>
                  <a:pt x="11061" y="76936"/>
                </a:lnTo>
                <a:lnTo>
                  <a:pt x="10541" y="76415"/>
                </a:lnTo>
                <a:lnTo>
                  <a:pt x="9855" y="75895"/>
                </a:lnTo>
                <a:lnTo>
                  <a:pt x="9677" y="76936"/>
                </a:lnTo>
                <a:lnTo>
                  <a:pt x="10718" y="78320"/>
                </a:lnTo>
                <a:lnTo>
                  <a:pt x="10198" y="79527"/>
                </a:lnTo>
                <a:lnTo>
                  <a:pt x="12268" y="81089"/>
                </a:lnTo>
                <a:lnTo>
                  <a:pt x="14516" y="80048"/>
                </a:lnTo>
                <a:lnTo>
                  <a:pt x="16764" y="79362"/>
                </a:lnTo>
                <a:lnTo>
                  <a:pt x="16764" y="79184"/>
                </a:lnTo>
                <a:lnTo>
                  <a:pt x="16941" y="79019"/>
                </a:lnTo>
                <a:lnTo>
                  <a:pt x="16941" y="78841"/>
                </a:lnTo>
                <a:lnTo>
                  <a:pt x="17106" y="78841"/>
                </a:lnTo>
                <a:lnTo>
                  <a:pt x="17284" y="77635"/>
                </a:lnTo>
                <a:lnTo>
                  <a:pt x="18491" y="76771"/>
                </a:lnTo>
                <a:lnTo>
                  <a:pt x="19011" y="75730"/>
                </a:lnTo>
                <a:close/>
              </a:path>
              <a:path w="109219" h="283210">
                <a:moveTo>
                  <a:pt x="20574" y="114452"/>
                </a:moveTo>
                <a:lnTo>
                  <a:pt x="16598" y="118427"/>
                </a:lnTo>
                <a:lnTo>
                  <a:pt x="16421" y="120675"/>
                </a:lnTo>
                <a:lnTo>
                  <a:pt x="16598" y="120167"/>
                </a:lnTo>
                <a:lnTo>
                  <a:pt x="20574" y="114452"/>
                </a:lnTo>
                <a:close/>
              </a:path>
              <a:path w="109219" h="283210">
                <a:moveTo>
                  <a:pt x="21602" y="131051"/>
                </a:moveTo>
                <a:lnTo>
                  <a:pt x="21437" y="130886"/>
                </a:lnTo>
                <a:lnTo>
                  <a:pt x="21259" y="131051"/>
                </a:lnTo>
                <a:lnTo>
                  <a:pt x="21094" y="130708"/>
                </a:lnTo>
                <a:lnTo>
                  <a:pt x="20739" y="129501"/>
                </a:lnTo>
                <a:lnTo>
                  <a:pt x="20053" y="129667"/>
                </a:lnTo>
                <a:lnTo>
                  <a:pt x="19532" y="129146"/>
                </a:lnTo>
                <a:lnTo>
                  <a:pt x="18669" y="129844"/>
                </a:lnTo>
                <a:lnTo>
                  <a:pt x="17284" y="131229"/>
                </a:lnTo>
                <a:lnTo>
                  <a:pt x="17462" y="132435"/>
                </a:lnTo>
                <a:lnTo>
                  <a:pt x="17805" y="132778"/>
                </a:lnTo>
                <a:lnTo>
                  <a:pt x="18148" y="133299"/>
                </a:lnTo>
                <a:lnTo>
                  <a:pt x="18669" y="133477"/>
                </a:lnTo>
                <a:lnTo>
                  <a:pt x="18669" y="133819"/>
                </a:lnTo>
                <a:lnTo>
                  <a:pt x="19189" y="133997"/>
                </a:lnTo>
                <a:lnTo>
                  <a:pt x="19532" y="134340"/>
                </a:lnTo>
                <a:lnTo>
                  <a:pt x="20053" y="133134"/>
                </a:lnTo>
                <a:lnTo>
                  <a:pt x="20916" y="132270"/>
                </a:lnTo>
                <a:lnTo>
                  <a:pt x="21602" y="131051"/>
                </a:lnTo>
                <a:close/>
              </a:path>
              <a:path w="109219" h="283210">
                <a:moveTo>
                  <a:pt x="22821" y="71234"/>
                </a:moveTo>
                <a:lnTo>
                  <a:pt x="22644" y="71234"/>
                </a:lnTo>
                <a:lnTo>
                  <a:pt x="22644" y="71412"/>
                </a:lnTo>
                <a:lnTo>
                  <a:pt x="22821" y="71234"/>
                </a:lnTo>
                <a:close/>
              </a:path>
              <a:path w="109219" h="283210">
                <a:moveTo>
                  <a:pt x="24892" y="31991"/>
                </a:moveTo>
                <a:lnTo>
                  <a:pt x="24371" y="32156"/>
                </a:lnTo>
                <a:lnTo>
                  <a:pt x="24892" y="32854"/>
                </a:lnTo>
                <a:lnTo>
                  <a:pt x="24892" y="31991"/>
                </a:lnTo>
                <a:close/>
              </a:path>
              <a:path w="109219" h="283210">
                <a:moveTo>
                  <a:pt x="26276" y="164249"/>
                </a:moveTo>
                <a:lnTo>
                  <a:pt x="25641" y="161836"/>
                </a:lnTo>
                <a:lnTo>
                  <a:pt x="24206" y="162864"/>
                </a:lnTo>
                <a:lnTo>
                  <a:pt x="23202" y="159753"/>
                </a:lnTo>
                <a:lnTo>
                  <a:pt x="23152" y="159588"/>
                </a:lnTo>
                <a:lnTo>
                  <a:pt x="23075" y="159346"/>
                </a:lnTo>
                <a:lnTo>
                  <a:pt x="22987" y="159067"/>
                </a:lnTo>
                <a:lnTo>
                  <a:pt x="22923" y="158889"/>
                </a:lnTo>
                <a:lnTo>
                  <a:pt x="22821" y="158546"/>
                </a:lnTo>
                <a:lnTo>
                  <a:pt x="22644" y="158711"/>
                </a:lnTo>
                <a:lnTo>
                  <a:pt x="21780" y="158889"/>
                </a:lnTo>
                <a:lnTo>
                  <a:pt x="21437" y="158203"/>
                </a:lnTo>
                <a:lnTo>
                  <a:pt x="21348" y="157848"/>
                </a:lnTo>
                <a:lnTo>
                  <a:pt x="21259" y="157505"/>
                </a:lnTo>
                <a:lnTo>
                  <a:pt x="21094" y="157683"/>
                </a:lnTo>
                <a:lnTo>
                  <a:pt x="20739" y="157848"/>
                </a:lnTo>
                <a:lnTo>
                  <a:pt x="20739" y="158889"/>
                </a:lnTo>
                <a:lnTo>
                  <a:pt x="21094" y="160274"/>
                </a:lnTo>
                <a:lnTo>
                  <a:pt x="21323" y="161836"/>
                </a:lnTo>
                <a:lnTo>
                  <a:pt x="21437" y="162521"/>
                </a:lnTo>
                <a:lnTo>
                  <a:pt x="21526" y="162864"/>
                </a:lnTo>
                <a:lnTo>
                  <a:pt x="21869" y="164249"/>
                </a:lnTo>
                <a:lnTo>
                  <a:pt x="21958" y="164592"/>
                </a:lnTo>
                <a:lnTo>
                  <a:pt x="23507" y="164769"/>
                </a:lnTo>
                <a:lnTo>
                  <a:pt x="24892" y="164592"/>
                </a:lnTo>
                <a:lnTo>
                  <a:pt x="26276" y="164249"/>
                </a:lnTo>
                <a:close/>
              </a:path>
              <a:path w="109219" h="283210">
                <a:moveTo>
                  <a:pt x="26276" y="101485"/>
                </a:moveTo>
                <a:lnTo>
                  <a:pt x="25577" y="101841"/>
                </a:lnTo>
                <a:lnTo>
                  <a:pt x="25234" y="101841"/>
                </a:lnTo>
                <a:lnTo>
                  <a:pt x="24892" y="102184"/>
                </a:lnTo>
                <a:lnTo>
                  <a:pt x="24714" y="102527"/>
                </a:lnTo>
                <a:lnTo>
                  <a:pt x="24714" y="102870"/>
                </a:lnTo>
                <a:lnTo>
                  <a:pt x="24714" y="104254"/>
                </a:lnTo>
                <a:lnTo>
                  <a:pt x="25069" y="105638"/>
                </a:lnTo>
                <a:lnTo>
                  <a:pt x="25234" y="106845"/>
                </a:lnTo>
                <a:lnTo>
                  <a:pt x="25577" y="105117"/>
                </a:lnTo>
                <a:lnTo>
                  <a:pt x="25933" y="103212"/>
                </a:lnTo>
                <a:lnTo>
                  <a:pt x="26276" y="101485"/>
                </a:lnTo>
                <a:close/>
              </a:path>
              <a:path w="109219" h="283210">
                <a:moveTo>
                  <a:pt x="27305" y="60693"/>
                </a:moveTo>
                <a:lnTo>
                  <a:pt x="27139" y="59994"/>
                </a:lnTo>
                <a:lnTo>
                  <a:pt x="26619" y="59994"/>
                </a:lnTo>
                <a:lnTo>
                  <a:pt x="26962" y="60172"/>
                </a:lnTo>
                <a:lnTo>
                  <a:pt x="26962" y="60515"/>
                </a:lnTo>
                <a:lnTo>
                  <a:pt x="27305" y="60693"/>
                </a:lnTo>
                <a:close/>
              </a:path>
              <a:path w="109219" h="283210">
                <a:moveTo>
                  <a:pt x="28524" y="159753"/>
                </a:moveTo>
                <a:lnTo>
                  <a:pt x="28435" y="159588"/>
                </a:lnTo>
                <a:lnTo>
                  <a:pt x="28321" y="159346"/>
                </a:lnTo>
                <a:lnTo>
                  <a:pt x="27139" y="159588"/>
                </a:lnTo>
                <a:lnTo>
                  <a:pt x="25412" y="160959"/>
                </a:lnTo>
                <a:lnTo>
                  <a:pt x="25641" y="161836"/>
                </a:lnTo>
                <a:lnTo>
                  <a:pt x="28524" y="159753"/>
                </a:lnTo>
                <a:close/>
              </a:path>
              <a:path w="109219" h="283210">
                <a:moveTo>
                  <a:pt x="28702" y="51866"/>
                </a:moveTo>
                <a:lnTo>
                  <a:pt x="28346" y="51523"/>
                </a:lnTo>
                <a:lnTo>
                  <a:pt x="28003" y="51346"/>
                </a:lnTo>
                <a:lnTo>
                  <a:pt x="27825" y="51346"/>
                </a:lnTo>
                <a:lnTo>
                  <a:pt x="27825" y="51523"/>
                </a:lnTo>
                <a:lnTo>
                  <a:pt x="27660" y="51866"/>
                </a:lnTo>
                <a:lnTo>
                  <a:pt x="27660" y="52209"/>
                </a:lnTo>
                <a:lnTo>
                  <a:pt x="28003" y="52387"/>
                </a:lnTo>
                <a:lnTo>
                  <a:pt x="28702" y="52387"/>
                </a:lnTo>
                <a:lnTo>
                  <a:pt x="28702" y="51866"/>
                </a:lnTo>
                <a:close/>
              </a:path>
              <a:path w="109219" h="283210">
                <a:moveTo>
                  <a:pt x="29730" y="159067"/>
                </a:moveTo>
                <a:lnTo>
                  <a:pt x="28689" y="157683"/>
                </a:lnTo>
                <a:lnTo>
                  <a:pt x="28181" y="155778"/>
                </a:lnTo>
                <a:lnTo>
                  <a:pt x="26454" y="155435"/>
                </a:lnTo>
                <a:lnTo>
                  <a:pt x="28321" y="159346"/>
                </a:lnTo>
                <a:lnTo>
                  <a:pt x="29730" y="159067"/>
                </a:lnTo>
                <a:close/>
              </a:path>
              <a:path w="109219" h="283210">
                <a:moveTo>
                  <a:pt x="30200" y="88353"/>
                </a:moveTo>
                <a:lnTo>
                  <a:pt x="29095" y="88163"/>
                </a:lnTo>
                <a:lnTo>
                  <a:pt x="28524" y="83858"/>
                </a:lnTo>
                <a:lnTo>
                  <a:pt x="28346" y="80225"/>
                </a:lnTo>
                <a:lnTo>
                  <a:pt x="21958" y="89738"/>
                </a:lnTo>
                <a:lnTo>
                  <a:pt x="20053" y="90424"/>
                </a:lnTo>
                <a:lnTo>
                  <a:pt x="21437" y="90424"/>
                </a:lnTo>
                <a:lnTo>
                  <a:pt x="21831" y="91122"/>
                </a:lnTo>
                <a:lnTo>
                  <a:pt x="21932" y="91287"/>
                </a:lnTo>
                <a:lnTo>
                  <a:pt x="22021" y="91465"/>
                </a:lnTo>
                <a:lnTo>
                  <a:pt x="22123" y="91630"/>
                </a:lnTo>
                <a:lnTo>
                  <a:pt x="22644" y="92849"/>
                </a:lnTo>
                <a:lnTo>
                  <a:pt x="23685" y="91986"/>
                </a:lnTo>
                <a:lnTo>
                  <a:pt x="24892" y="91122"/>
                </a:lnTo>
                <a:lnTo>
                  <a:pt x="26098" y="91287"/>
                </a:lnTo>
                <a:lnTo>
                  <a:pt x="26276" y="91465"/>
                </a:lnTo>
                <a:lnTo>
                  <a:pt x="27012" y="88353"/>
                </a:lnTo>
                <a:lnTo>
                  <a:pt x="30200" y="88353"/>
                </a:lnTo>
                <a:close/>
              </a:path>
              <a:path w="109219" h="283210">
                <a:moveTo>
                  <a:pt x="31432" y="24904"/>
                </a:moveTo>
                <a:lnTo>
                  <a:pt x="31229" y="24904"/>
                </a:lnTo>
                <a:lnTo>
                  <a:pt x="29908" y="22656"/>
                </a:lnTo>
                <a:lnTo>
                  <a:pt x="29565" y="23342"/>
                </a:lnTo>
                <a:lnTo>
                  <a:pt x="29210" y="24206"/>
                </a:lnTo>
                <a:lnTo>
                  <a:pt x="28841" y="24460"/>
                </a:lnTo>
                <a:lnTo>
                  <a:pt x="28600" y="24460"/>
                </a:lnTo>
                <a:lnTo>
                  <a:pt x="29044" y="24904"/>
                </a:lnTo>
                <a:lnTo>
                  <a:pt x="28702" y="25247"/>
                </a:lnTo>
                <a:lnTo>
                  <a:pt x="30594" y="25069"/>
                </a:lnTo>
                <a:lnTo>
                  <a:pt x="31432" y="24904"/>
                </a:lnTo>
                <a:close/>
              </a:path>
              <a:path w="109219" h="283210">
                <a:moveTo>
                  <a:pt x="32651" y="44437"/>
                </a:moveTo>
                <a:lnTo>
                  <a:pt x="32105" y="44602"/>
                </a:lnTo>
                <a:lnTo>
                  <a:pt x="31915" y="44602"/>
                </a:lnTo>
                <a:lnTo>
                  <a:pt x="25234" y="40627"/>
                </a:lnTo>
                <a:lnTo>
                  <a:pt x="23977" y="42468"/>
                </a:lnTo>
                <a:lnTo>
                  <a:pt x="24371" y="39598"/>
                </a:lnTo>
                <a:lnTo>
                  <a:pt x="24714" y="36309"/>
                </a:lnTo>
                <a:lnTo>
                  <a:pt x="22987" y="36995"/>
                </a:lnTo>
                <a:lnTo>
                  <a:pt x="21958" y="36652"/>
                </a:lnTo>
                <a:lnTo>
                  <a:pt x="22123" y="35623"/>
                </a:lnTo>
                <a:lnTo>
                  <a:pt x="21958" y="34582"/>
                </a:lnTo>
                <a:lnTo>
                  <a:pt x="21958" y="33718"/>
                </a:lnTo>
                <a:lnTo>
                  <a:pt x="20739" y="35267"/>
                </a:lnTo>
                <a:lnTo>
                  <a:pt x="19710" y="34747"/>
                </a:lnTo>
                <a:lnTo>
                  <a:pt x="18846" y="33375"/>
                </a:lnTo>
                <a:lnTo>
                  <a:pt x="18491" y="34747"/>
                </a:lnTo>
                <a:lnTo>
                  <a:pt x="19011" y="36309"/>
                </a:lnTo>
                <a:lnTo>
                  <a:pt x="18491" y="37871"/>
                </a:lnTo>
                <a:lnTo>
                  <a:pt x="20574" y="35788"/>
                </a:lnTo>
                <a:lnTo>
                  <a:pt x="22123" y="40106"/>
                </a:lnTo>
                <a:lnTo>
                  <a:pt x="19875" y="41325"/>
                </a:lnTo>
                <a:lnTo>
                  <a:pt x="23469" y="43205"/>
                </a:lnTo>
                <a:lnTo>
                  <a:pt x="22987" y="43916"/>
                </a:lnTo>
                <a:lnTo>
                  <a:pt x="24447" y="48933"/>
                </a:lnTo>
                <a:lnTo>
                  <a:pt x="24498" y="49098"/>
                </a:lnTo>
                <a:lnTo>
                  <a:pt x="24574" y="49377"/>
                </a:lnTo>
                <a:lnTo>
                  <a:pt x="26987" y="48387"/>
                </a:lnTo>
                <a:lnTo>
                  <a:pt x="29832" y="45300"/>
                </a:lnTo>
                <a:lnTo>
                  <a:pt x="31978" y="44653"/>
                </a:lnTo>
                <a:lnTo>
                  <a:pt x="32499" y="44958"/>
                </a:lnTo>
                <a:lnTo>
                  <a:pt x="32550" y="44780"/>
                </a:lnTo>
                <a:lnTo>
                  <a:pt x="32651" y="44437"/>
                </a:lnTo>
                <a:close/>
              </a:path>
              <a:path w="109219" h="283210">
                <a:moveTo>
                  <a:pt x="33223" y="42468"/>
                </a:moveTo>
                <a:lnTo>
                  <a:pt x="32842" y="42710"/>
                </a:lnTo>
                <a:lnTo>
                  <a:pt x="32842" y="43230"/>
                </a:lnTo>
                <a:lnTo>
                  <a:pt x="32677" y="43916"/>
                </a:lnTo>
                <a:lnTo>
                  <a:pt x="32677" y="44259"/>
                </a:lnTo>
                <a:lnTo>
                  <a:pt x="32804" y="43916"/>
                </a:lnTo>
                <a:lnTo>
                  <a:pt x="32994" y="43230"/>
                </a:lnTo>
                <a:lnTo>
                  <a:pt x="33096" y="42875"/>
                </a:lnTo>
                <a:lnTo>
                  <a:pt x="33223" y="42468"/>
                </a:lnTo>
                <a:close/>
              </a:path>
              <a:path w="109219" h="283210">
                <a:moveTo>
                  <a:pt x="33540" y="24460"/>
                </a:moveTo>
                <a:lnTo>
                  <a:pt x="31432" y="24904"/>
                </a:lnTo>
                <a:lnTo>
                  <a:pt x="31432" y="25247"/>
                </a:lnTo>
                <a:lnTo>
                  <a:pt x="32842" y="27660"/>
                </a:lnTo>
                <a:lnTo>
                  <a:pt x="33261" y="25768"/>
                </a:lnTo>
                <a:lnTo>
                  <a:pt x="33362" y="25247"/>
                </a:lnTo>
                <a:lnTo>
                  <a:pt x="33439" y="24904"/>
                </a:lnTo>
                <a:lnTo>
                  <a:pt x="33540" y="24460"/>
                </a:lnTo>
                <a:close/>
              </a:path>
              <a:path w="109219" h="283210">
                <a:moveTo>
                  <a:pt x="33705" y="133134"/>
                </a:moveTo>
                <a:lnTo>
                  <a:pt x="33540" y="133134"/>
                </a:lnTo>
                <a:lnTo>
                  <a:pt x="33540" y="133299"/>
                </a:lnTo>
                <a:lnTo>
                  <a:pt x="33705" y="133299"/>
                </a:lnTo>
                <a:lnTo>
                  <a:pt x="33705" y="133134"/>
                </a:lnTo>
                <a:close/>
              </a:path>
              <a:path w="109219" h="283210">
                <a:moveTo>
                  <a:pt x="33705" y="126390"/>
                </a:moveTo>
                <a:lnTo>
                  <a:pt x="33020" y="124307"/>
                </a:lnTo>
                <a:lnTo>
                  <a:pt x="31813" y="123621"/>
                </a:lnTo>
                <a:lnTo>
                  <a:pt x="30772" y="125349"/>
                </a:lnTo>
                <a:lnTo>
                  <a:pt x="31978" y="126733"/>
                </a:lnTo>
                <a:lnTo>
                  <a:pt x="33020" y="126733"/>
                </a:lnTo>
                <a:lnTo>
                  <a:pt x="33705" y="126390"/>
                </a:lnTo>
                <a:close/>
              </a:path>
              <a:path w="109219" h="283210">
                <a:moveTo>
                  <a:pt x="34747" y="213868"/>
                </a:moveTo>
                <a:lnTo>
                  <a:pt x="34404" y="213868"/>
                </a:lnTo>
                <a:lnTo>
                  <a:pt x="34404" y="214566"/>
                </a:lnTo>
                <a:lnTo>
                  <a:pt x="34569" y="214909"/>
                </a:lnTo>
                <a:lnTo>
                  <a:pt x="34569" y="214210"/>
                </a:lnTo>
                <a:lnTo>
                  <a:pt x="34747" y="213868"/>
                </a:lnTo>
                <a:close/>
              </a:path>
              <a:path w="109219" h="283210">
                <a:moveTo>
                  <a:pt x="36817" y="80225"/>
                </a:moveTo>
                <a:lnTo>
                  <a:pt x="34823" y="75730"/>
                </a:lnTo>
                <a:lnTo>
                  <a:pt x="34747" y="75552"/>
                </a:lnTo>
                <a:lnTo>
                  <a:pt x="32842" y="75730"/>
                </a:lnTo>
                <a:lnTo>
                  <a:pt x="30429" y="73660"/>
                </a:lnTo>
                <a:lnTo>
                  <a:pt x="32499" y="71056"/>
                </a:lnTo>
                <a:lnTo>
                  <a:pt x="33362" y="71056"/>
                </a:lnTo>
                <a:lnTo>
                  <a:pt x="34061" y="69850"/>
                </a:lnTo>
                <a:lnTo>
                  <a:pt x="34429" y="67945"/>
                </a:lnTo>
                <a:lnTo>
                  <a:pt x="34505" y="67602"/>
                </a:lnTo>
                <a:lnTo>
                  <a:pt x="34569" y="67259"/>
                </a:lnTo>
                <a:lnTo>
                  <a:pt x="35953" y="66916"/>
                </a:lnTo>
                <a:lnTo>
                  <a:pt x="35902" y="66560"/>
                </a:lnTo>
                <a:lnTo>
                  <a:pt x="35814" y="65874"/>
                </a:lnTo>
                <a:lnTo>
                  <a:pt x="35712" y="65189"/>
                </a:lnTo>
                <a:lnTo>
                  <a:pt x="35687" y="64935"/>
                </a:lnTo>
                <a:lnTo>
                  <a:pt x="35572" y="64147"/>
                </a:lnTo>
                <a:lnTo>
                  <a:pt x="35445" y="63284"/>
                </a:lnTo>
                <a:lnTo>
                  <a:pt x="35331" y="62420"/>
                </a:lnTo>
                <a:lnTo>
                  <a:pt x="35229" y="61722"/>
                </a:lnTo>
                <a:lnTo>
                  <a:pt x="35140" y="61023"/>
                </a:lnTo>
                <a:lnTo>
                  <a:pt x="31635" y="62941"/>
                </a:lnTo>
                <a:lnTo>
                  <a:pt x="30937" y="63804"/>
                </a:lnTo>
                <a:lnTo>
                  <a:pt x="29908" y="62420"/>
                </a:lnTo>
                <a:lnTo>
                  <a:pt x="29781" y="63449"/>
                </a:lnTo>
                <a:lnTo>
                  <a:pt x="29679" y="63627"/>
                </a:lnTo>
                <a:lnTo>
                  <a:pt x="29591" y="63804"/>
                </a:lnTo>
                <a:lnTo>
                  <a:pt x="29387" y="64147"/>
                </a:lnTo>
                <a:lnTo>
                  <a:pt x="29273" y="64490"/>
                </a:lnTo>
                <a:lnTo>
                  <a:pt x="29210" y="64668"/>
                </a:lnTo>
                <a:lnTo>
                  <a:pt x="29121" y="64935"/>
                </a:lnTo>
                <a:lnTo>
                  <a:pt x="29044" y="65189"/>
                </a:lnTo>
                <a:lnTo>
                  <a:pt x="29565" y="65874"/>
                </a:lnTo>
                <a:lnTo>
                  <a:pt x="29451" y="66916"/>
                </a:lnTo>
                <a:lnTo>
                  <a:pt x="29387" y="67602"/>
                </a:lnTo>
                <a:lnTo>
                  <a:pt x="28346" y="67602"/>
                </a:lnTo>
                <a:lnTo>
                  <a:pt x="26962" y="69507"/>
                </a:lnTo>
                <a:lnTo>
                  <a:pt x="29044" y="71577"/>
                </a:lnTo>
                <a:lnTo>
                  <a:pt x="27317" y="72961"/>
                </a:lnTo>
                <a:lnTo>
                  <a:pt x="27660" y="74345"/>
                </a:lnTo>
                <a:lnTo>
                  <a:pt x="27139" y="75387"/>
                </a:lnTo>
                <a:lnTo>
                  <a:pt x="26619" y="76250"/>
                </a:lnTo>
                <a:lnTo>
                  <a:pt x="29565" y="75387"/>
                </a:lnTo>
                <a:lnTo>
                  <a:pt x="30073" y="75730"/>
                </a:lnTo>
                <a:lnTo>
                  <a:pt x="36817" y="80225"/>
                </a:lnTo>
                <a:close/>
              </a:path>
              <a:path w="109219" h="283210">
                <a:moveTo>
                  <a:pt x="36842" y="93878"/>
                </a:moveTo>
                <a:lnTo>
                  <a:pt x="34061" y="91986"/>
                </a:lnTo>
                <a:lnTo>
                  <a:pt x="34099" y="94399"/>
                </a:lnTo>
                <a:lnTo>
                  <a:pt x="34150" y="96710"/>
                </a:lnTo>
                <a:lnTo>
                  <a:pt x="34569" y="95961"/>
                </a:lnTo>
                <a:lnTo>
                  <a:pt x="34569" y="94399"/>
                </a:lnTo>
                <a:lnTo>
                  <a:pt x="34836" y="94919"/>
                </a:lnTo>
                <a:lnTo>
                  <a:pt x="34925" y="95097"/>
                </a:lnTo>
                <a:lnTo>
                  <a:pt x="36842" y="93878"/>
                </a:lnTo>
                <a:close/>
              </a:path>
              <a:path w="109219" h="283210">
                <a:moveTo>
                  <a:pt x="37858" y="16814"/>
                </a:moveTo>
                <a:lnTo>
                  <a:pt x="31635" y="14008"/>
                </a:lnTo>
                <a:lnTo>
                  <a:pt x="35267" y="11417"/>
                </a:lnTo>
                <a:lnTo>
                  <a:pt x="33883" y="11239"/>
                </a:lnTo>
                <a:lnTo>
                  <a:pt x="31978" y="8991"/>
                </a:lnTo>
                <a:lnTo>
                  <a:pt x="33185" y="7442"/>
                </a:lnTo>
                <a:lnTo>
                  <a:pt x="31978" y="7607"/>
                </a:lnTo>
                <a:lnTo>
                  <a:pt x="31457" y="6743"/>
                </a:lnTo>
                <a:lnTo>
                  <a:pt x="31775" y="5194"/>
                </a:lnTo>
                <a:lnTo>
                  <a:pt x="31813" y="5016"/>
                </a:lnTo>
                <a:lnTo>
                  <a:pt x="29565" y="5880"/>
                </a:lnTo>
                <a:lnTo>
                  <a:pt x="30403" y="177"/>
                </a:lnTo>
                <a:lnTo>
                  <a:pt x="30429" y="0"/>
                </a:lnTo>
                <a:lnTo>
                  <a:pt x="28702" y="1041"/>
                </a:lnTo>
                <a:lnTo>
                  <a:pt x="26797" y="2946"/>
                </a:lnTo>
                <a:lnTo>
                  <a:pt x="23685" y="2082"/>
                </a:lnTo>
                <a:lnTo>
                  <a:pt x="21602" y="177"/>
                </a:lnTo>
                <a:lnTo>
                  <a:pt x="19011" y="2590"/>
                </a:lnTo>
                <a:lnTo>
                  <a:pt x="18973" y="2946"/>
                </a:lnTo>
                <a:lnTo>
                  <a:pt x="18694" y="5016"/>
                </a:lnTo>
                <a:lnTo>
                  <a:pt x="18618" y="5880"/>
                </a:lnTo>
                <a:lnTo>
                  <a:pt x="18491" y="7607"/>
                </a:lnTo>
                <a:lnTo>
                  <a:pt x="18491" y="8648"/>
                </a:lnTo>
                <a:lnTo>
                  <a:pt x="18491" y="10198"/>
                </a:lnTo>
                <a:lnTo>
                  <a:pt x="18491" y="10375"/>
                </a:lnTo>
                <a:lnTo>
                  <a:pt x="19532" y="10198"/>
                </a:lnTo>
                <a:lnTo>
                  <a:pt x="19875" y="11239"/>
                </a:lnTo>
                <a:lnTo>
                  <a:pt x="20739" y="11417"/>
                </a:lnTo>
                <a:lnTo>
                  <a:pt x="29083" y="10071"/>
                </a:lnTo>
                <a:lnTo>
                  <a:pt x="28790" y="8991"/>
                </a:lnTo>
                <a:lnTo>
                  <a:pt x="29032" y="9855"/>
                </a:lnTo>
                <a:lnTo>
                  <a:pt x="29083" y="10071"/>
                </a:lnTo>
                <a:lnTo>
                  <a:pt x="31115" y="17462"/>
                </a:lnTo>
                <a:lnTo>
                  <a:pt x="34747" y="18846"/>
                </a:lnTo>
                <a:lnTo>
                  <a:pt x="33591" y="24206"/>
                </a:lnTo>
                <a:lnTo>
                  <a:pt x="33540" y="24460"/>
                </a:lnTo>
                <a:lnTo>
                  <a:pt x="34747" y="24206"/>
                </a:lnTo>
                <a:lnTo>
                  <a:pt x="36131" y="25768"/>
                </a:lnTo>
                <a:lnTo>
                  <a:pt x="35267" y="23342"/>
                </a:lnTo>
                <a:lnTo>
                  <a:pt x="36995" y="21094"/>
                </a:lnTo>
                <a:lnTo>
                  <a:pt x="37312" y="18846"/>
                </a:lnTo>
                <a:lnTo>
                  <a:pt x="37338" y="18669"/>
                </a:lnTo>
                <a:lnTo>
                  <a:pt x="37858" y="16814"/>
                </a:lnTo>
                <a:close/>
              </a:path>
              <a:path w="109219" h="283210">
                <a:moveTo>
                  <a:pt x="38557" y="104419"/>
                </a:moveTo>
                <a:lnTo>
                  <a:pt x="38519" y="102704"/>
                </a:lnTo>
                <a:lnTo>
                  <a:pt x="38379" y="100622"/>
                </a:lnTo>
                <a:lnTo>
                  <a:pt x="38303" y="99593"/>
                </a:lnTo>
                <a:lnTo>
                  <a:pt x="38201" y="98209"/>
                </a:lnTo>
                <a:lnTo>
                  <a:pt x="38036" y="97853"/>
                </a:lnTo>
                <a:lnTo>
                  <a:pt x="38036" y="97688"/>
                </a:lnTo>
                <a:lnTo>
                  <a:pt x="37858" y="97345"/>
                </a:lnTo>
                <a:lnTo>
                  <a:pt x="34226" y="100622"/>
                </a:lnTo>
                <a:lnTo>
                  <a:pt x="34150" y="96710"/>
                </a:lnTo>
                <a:lnTo>
                  <a:pt x="33020" y="98717"/>
                </a:lnTo>
                <a:lnTo>
                  <a:pt x="31457" y="99593"/>
                </a:lnTo>
                <a:lnTo>
                  <a:pt x="32905" y="100622"/>
                </a:lnTo>
                <a:lnTo>
                  <a:pt x="35788" y="102704"/>
                </a:lnTo>
                <a:lnTo>
                  <a:pt x="31280" y="113068"/>
                </a:lnTo>
                <a:lnTo>
                  <a:pt x="30594" y="114630"/>
                </a:lnTo>
                <a:lnTo>
                  <a:pt x="25933" y="110629"/>
                </a:lnTo>
                <a:lnTo>
                  <a:pt x="25933" y="110998"/>
                </a:lnTo>
                <a:lnTo>
                  <a:pt x="26098" y="111175"/>
                </a:lnTo>
                <a:lnTo>
                  <a:pt x="28181" y="113766"/>
                </a:lnTo>
                <a:lnTo>
                  <a:pt x="26695" y="114630"/>
                </a:lnTo>
                <a:lnTo>
                  <a:pt x="26098" y="114973"/>
                </a:lnTo>
                <a:lnTo>
                  <a:pt x="24206" y="115671"/>
                </a:lnTo>
                <a:lnTo>
                  <a:pt x="24714" y="116014"/>
                </a:lnTo>
                <a:lnTo>
                  <a:pt x="25234" y="116357"/>
                </a:lnTo>
                <a:lnTo>
                  <a:pt x="26276" y="116878"/>
                </a:lnTo>
                <a:lnTo>
                  <a:pt x="26619" y="118605"/>
                </a:lnTo>
                <a:lnTo>
                  <a:pt x="29387" y="116014"/>
                </a:lnTo>
                <a:lnTo>
                  <a:pt x="29959" y="118605"/>
                </a:lnTo>
                <a:lnTo>
                  <a:pt x="30073" y="119126"/>
                </a:lnTo>
                <a:lnTo>
                  <a:pt x="32321" y="120510"/>
                </a:lnTo>
                <a:lnTo>
                  <a:pt x="32397" y="119126"/>
                </a:lnTo>
                <a:lnTo>
                  <a:pt x="32499" y="117221"/>
                </a:lnTo>
                <a:lnTo>
                  <a:pt x="33705" y="113068"/>
                </a:lnTo>
                <a:lnTo>
                  <a:pt x="36817" y="115836"/>
                </a:lnTo>
                <a:lnTo>
                  <a:pt x="38201" y="113766"/>
                </a:lnTo>
                <a:lnTo>
                  <a:pt x="33020" y="110998"/>
                </a:lnTo>
                <a:lnTo>
                  <a:pt x="36309" y="108750"/>
                </a:lnTo>
                <a:lnTo>
                  <a:pt x="37858" y="106680"/>
                </a:lnTo>
                <a:lnTo>
                  <a:pt x="38557" y="104419"/>
                </a:lnTo>
                <a:close/>
              </a:path>
              <a:path w="109219" h="283210">
                <a:moveTo>
                  <a:pt x="39420" y="156984"/>
                </a:moveTo>
                <a:lnTo>
                  <a:pt x="38544" y="154914"/>
                </a:lnTo>
                <a:lnTo>
                  <a:pt x="37172" y="158203"/>
                </a:lnTo>
                <a:lnTo>
                  <a:pt x="38201" y="158889"/>
                </a:lnTo>
                <a:lnTo>
                  <a:pt x="38544" y="158369"/>
                </a:lnTo>
                <a:lnTo>
                  <a:pt x="39065" y="157683"/>
                </a:lnTo>
                <a:lnTo>
                  <a:pt x="39420" y="156984"/>
                </a:lnTo>
                <a:close/>
              </a:path>
              <a:path w="109219" h="283210">
                <a:moveTo>
                  <a:pt x="39420" y="90081"/>
                </a:moveTo>
                <a:lnTo>
                  <a:pt x="38544" y="88519"/>
                </a:lnTo>
                <a:lnTo>
                  <a:pt x="37858" y="86791"/>
                </a:lnTo>
                <a:lnTo>
                  <a:pt x="36474" y="87998"/>
                </a:lnTo>
                <a:lnTo>
                  <a:pt x="37338" y="89560"/>
                </a:lnTo>
                <a:lnTo>
                  <a:pt x="38036" y="91287"/>
                </a:lnTo>
                <a:lnTo>
                  <a:pt x="39420" y="90081"/>
                </a:lnTo>
                <a:close/>
              </a:path>
              <a:path w="109219" h="283210">
                <a:moveTo>
                  <a:pt x="39979" y="63157"/>
                </a:moveTo>
                <a:lnTo>
                  <a:pt x="34925" y="59474"/>
                </a:lnTo>
                <a:lnTo>
                  <a:pt x="34988" y="59994"/>
                </a:lnTo>
                <a:lnTo>
                  <a:pt x="35115" y="60858"/>
                </a:lnTo>
                <a:lnTo>
                  <a:pt x="35140" y="61023"/>
                </a:lnTo>
                <a:lnTo>
                  <a:pt x="35433" y="60858"/>
                </a:lnTo>
                <a:lnTo>
                  <a:pt x="39928" y="63449"/>
                </a:lnTo>
                <a:lnTo>
                  <a:pt x="39979" y="63157"/>
                </a:lnTo>
                <a:close/>
              </a:path>
              <a:path w="109219" h="283210">
                <a:moveTo>
                  <a:pt x="40195" y="215011"/>
                </a:moveTo>
                <a:lnTo>
                  <a:pt x="39763" y="211797"/>
                </a:lnTo>
                <a:lnTo>
                  <a:pt x="38379" y="210070"/>
                </a:lnTo>
                <a:lnTo>
                  <a:pt x="37858" y="213347"/>
                </a:lnTo>
                <a:lnTo>
                  <a:pt x="40195" y="215011"/>
                </a:lnTo>
                <a:close/>
              </a:path>
              <a:path w="109219" h="283210">
                <a:moveTo>
                  <a:pt x="40449" y="17983"/>
                </a:moveTo>
                <a:lnTo>
                  <a:pt x="39471" y="14859"/>
                </a:lnTo>
                <a:lnTo>
                  <a:pt x="38201" y="15557"/>
                </a:lnTo>
                <a:lnTo>
                  <a:pt x="37858" y="16814"/>
                </a:lnTo>
                <a:lnTo>
                  <a:pt x="40449" y="17983"/>
                </a:lnTo>
                <a:close/>
              </a:path>
              <a:path w="109219" h="283210">
                <a:moveTo>
                  <a:pt x="40970" y="91287"/>
                </a:moveTo>
                <a:lnTo>
                  <a:pt x="36842" y="93878"/>
                </a:lnTo>
                <a:lnTo>
                  <a:pt x="38379" y="94919"/>
                </a:lnTo>
                <a:lnTo>
                  <a:pt x="40970" y="91287"/>
                </a:lnTo>
                <a:close/>
              </a:path>
              <a:path w="109219" h="283210">
                <a:moveTo>
                  <a:pt x="41033" y="215595"/>
                </a:moveTo>
                <a:lnTo>
                  <a:pt x="40195" y="215011"/>
                </a:lnTo>
                <a:lnTo>
                  <a:pt x="40284" y="215595"/>
                </a:lnTo>
                <a:lnTo>
                  <a:pt x="41033" y="215595"/>
                </a:lnTo>
                <a:close/>
              </a:path>
              <a:path w="109219" h="283210">
                <a:moveTo>
                  <a:pt x="41490" y="227876"/>
                </a:moveTo>
                <a:lnTo>
                  <a:pt x="41389" y="227711"/>
                </a:lnTo>
                <a:lnTo>
                  <a:pt x="40970" y="228396"/>
                </a:lnTo>
                <a:lnTo>
                  <a:pt x="41490" y="227876"/>
                </a:lnTo>
                <a:close/>
              </a:path>
              <a:path w="109219" h="283210">
                <a:moveTo>
                  <a:pt x="41833" y="106502"/>
                </a:moveTo>
                <a:lnTo>
                  <a:pt x="38633" y="104419"/>
                </a:lnTo>
                <a:lnTo>
                  <a:pt x="38722" y="105638"/>
                </a:lnTo>
                <a:lnTo>
                  <a:pt x="41833" y="106502"/>
                </a:lnTo>
                <a:close/>
              </a:path>
              <a:path w="109219" h="283210">
                <a:moveTo>
                  <a:pt x="41897" y="174282"/>
                </a:moveTo>
                <a:lnTo>
                  <a:pt x="39065" y="174447"/>
                </a:lnTo>
                <a:lnTo>
                  <a:pt x="39763" y="174447"/>
                </a:lnTo>
                <a:lnTo>
                  <a:pt x="40106" y="174625"/>
                </a:lnTo>
                <a:lnTo>
                  <a:pt x="40284" y="175310"/>
                </a:lnTo>
                <a:lnTo>
                  <a:pt x="41897" y="174282"/>
                </a:lnTo>
                <a:close/>
              </a:path>
              <a:path w="109219" h="283210">
                <a:moveTo>
                  <a:pt x="42240" y="174256"/>
                </a:moveTo>
                <a:lnTo>
                  <a:pt x="42176" y="174104"/>
                </a:lnTo>
                <a:lnTo>
                  <a:pt x="41935" y="174256"/>
                </a:lnTo>
                <a:lnTo>
                  <a:pt x="42240" y="174256"/>
                </a:lnTo>
                <a:close/>
              </a:path>
              <a:path w="109219" h="283210">
                <a:moveTo>
                  <a:pt x="42468" y="215912"/>
                </a:moveTo>
                <a:lnTo>
                  <a:pt x="41224" y="215734"/>
                </a:lnTo>
                <a:lnTo>
                  <a:pt x="41998" y="216293"/>
                </a:lnTo>
                <a:lnTo>
                  <a:pt x="42468" y="215912"/>
                </a:lnTo>
                <a:close/>
              </a:path>
              <a:path w="109219" h="283210">
                <a:moveTo>
                  <a:pt x="42824" y="215595"/>
                </a:moveTo>
                <a:lnTo>
                  <a:pt x="42468" y="215912"/>
                </a:lnTo>
                <a:lnTo>
                  <a:pt x="42710" y="215912"/>
                </a:lnTo>
                <a:lnTo>
                  <a:pt x="42824" y="215595"/>
                </a:lnTo>
                <a:close/>
              </a:path>
              <a:path w="109219" h="283210">
                <a:moveTo>
                  <a:pt x="43040" y="12623"/>
                </a:moveTo>
                <a:lnTo>
                  <a:pt x="40792" y="13144"/>
                </a:lnTo>
                <a:lnTo>
                  <a:pt x="38722" y="12446"/>
                </a:lnTo>
                <a:lnTo>
                  <a:pt x="38938" y="13144"/>
                </a:lnTo>
                <a:lnTo>
                  <a:pt x="39420" y="14693"/>
                </a:lnTo>
                <a:lnTo>
                  <a:pt x="39471" y="14859"/>
                </a:lnTo>
                <a:lnTo>
                  <a:pt x="39763" y="14693"/>
                </a:lnTo>
                <a:lnTo>
                  <a:pt x="42176" y="15557"/>
                </a:lnTo>
                <a:lnTo>
                  <a:pt x="43040" y="12623"/>
                </a:lnTo>
                <a:close/>
              </a:path>
              <a:path w="109219" h="283210">
                <a:moveTo>
                  <a:pt x="44056" y="216395"/>
                </a:moveTo>
                <a:lnTo>
                  <a:pt x="41998" y="216306"/>
                </a:lnTo>
                <a:lnTo>
                  <a:pt x="40284" y="219748"/>
                </a:lnTo>
                <a:lnTo>
                  <a:pt x="40792" y="221132"/>
                </a:lnTo>
                <a:lnTo>
                  <a:pt x="40627" y="223901"/>
                </a:lnTo>
                <a:lnTo>
                  <a:pt x="39420" y="225793"/>
                </a:lnTo>
                <a:lnTo>
                  <a:pt x="40284" y="225793"/>
                </a:lnTo>
                <a:lnTo>
                  <a:pt x="41389" y="227711"/>
                </a:lnTo>
                <a:lnTo>
                  <a:pt x="42875" y="225285"/>
                </a:lnTo>
                <a:lnTo>
                  <a:pt x="44030" y="216636"/>
                </a:lnTo>
                <a:lnTo>
                  <a:pt x="44056" y="216395"/>
                </a:lnTo>
                <a:close/>
              </a:path>
              <a:path w="109219" h="283210">
                <a:moveTo>
                  <a:pt x="45161" y="147091"/>
                </a:moveTo>
                <a:lnTo>
                  <a:pt x="43586" y="141973"/>
                </a:lnTo>
                <a:lnTo>
                  <a:pt x="39192" y="137401"/>
                </a:lnTo>
                <a:lnTo>
                  <a:pt x="33705" y="133299"/>
                </a:lnTo>
                <a:lnTo>
                  <a:pt x="34925" y="135026"/>
                </a:lnTo>
                <a:lnTo>
                  <a:pt x="33540" y="138658"/>
                </a:lnTo>
                <a:lnTo>
                  <a:pt x="32499" y="140042"/>
                </a:lnTo>
                <a:lnTo>
                  <a:pt x="33883" y="142290"/>
                </a:lnTo>
                <a:lnTo>
                  <a:pt x="32156" y="144018"/>
                </a:lnTo>
                <a:lnTo>
                  <a:pt x="30073" y="145402"/>
                </a:lnTo>
                <a:lnTo>
                  <a:pt x="29210" y="146443"/>
                </a:lnTo>
                <a:lnTo>
                  <a:pt x="28181" y="149555"/>
                </a:lnTo>
                <a:lnTo>
                  <a:pt x="30429" y="150241"/>
                </a:lnTo>
                <a:lnTo>
                  <a:pt x="34747" y="147129"/>
                </a:lnTo>
                <a:lnTo>
                  <a:pt x="35090" y="151104"/>
                </a:lnTo>
                <a:lnTo>
                  <a:pt x="35788" y="150241"/>
                </a:lnTo>
                <a:lnTo>
                  <a:pt x="36995" y="150761"/>
                </a:lnTo>
                <a:lnTo>
                  <a:pt x="38036" y="150761"/>
                </a:lnTo>
                <a:lnTo>
                  <a:pt x="37858" y="153352"/>
                </a:lnTo>
                <a:lnTo>
                  <a:pt x="40627" y="152488"/>
                </a:lnTo>
                <a:lnTo>
                  <a:pt x="42176" y="152844"/>
                </a:lnTo>
                <a:lnTo>
                  <a:pt x="45161" y="147091"/>
                </a:lnTo>
                <a:close/>
              </a:path>
              <a:path w="109219" h="283210">
                <a:moveTo>
                  <a:pt x="46850" y="96989"/>
                </a:moveTo>
                <a:lnTo>
                  <a:pt x="45643" y="95783"/>
                </a:lnTo>
                <a:lnTo>
                  <a:pt x="44424" y="95605"/>
                </a:lnTo>
                <a:lnTo>
                  <a:pt x="43395" y="95961"/>
                </a:lnTo>
                <a:lnTo>
                  <a:pt x="44081" y="96481"/>
                </a:lnTo>
                <a:lnTo>
                  <a:pt x="43903" y="98209"/>
                </a:lnTo>
                <a:lnTo>
                  <a:pt x="44424" y="99237"/>
                </a:lnTo>
                <a:lnTo>
                  <a:pt x="44945" y="98552"/>
                </a:lnTo>
                <a:lnTo>
                  <a:pt x="45643" y="98209"/>
                </a:lnTo>
                <a:lnTo>
                  <a:pt x="46329" y="98374"/>
                </a:lnTo>
                <a:lnTo>
                  <a:pt x="46507" y="97853"/>
                </a:lnTo>
                <a:lnTo>
                  <a:pt x="46507" y="97510"/>
                </a:lnTo>
                <a:lnTo>
                  <a:pt x="46850" y="96989"/>
                </a:lnTo>
                <a:close/>
              </a:path>
              <a:path w="109219" h="283210">
                <a:moveTo>
                  <a:pt x="47371" y="181025"/>
                </a:moveTo>
                <a:lnTo>
                  <a:pt x="45821" y="179235"/>
                </a:lnTo>
                <a:lnTo>
                  <a:pt x="45643" y="180505"/>
                </a:lnTo>
                <a:lnTo>
                  <a:pt x="45808" y="180848"/>
                </a:lnTo>
                <a:lnTo>
                  <a:pt x="46151" y="181190"/>
                </a:lnTo>
                <a:lnTo>
                  <a:pt x="46672" y="181025"/>
                </a:lnTo>
                <a:lnTo>
                  <a:pt x="47371" y="181025"/>
                </a:lnTo>
                <a:close/>
              </a:path>
              <a:path w="109219" h="283210">
                <a:moveTo>
                  <a:pt x="47371" y="29222"/>
                </a:moveTo>
                <a:lnTo>
                  <a:pt x="46850" y="29044"/>
                </a:lnTo>
                <a:lnTo>
                  <a:pt x="46507" y="28702"/>
                </a:lnTo>
                <a:lnTo>
                  <a:pt x="46151" y="28524"/>
                </a:lnTo>
                <a:lnTo>
                  <a:pt x="45466" y="28359"/>
                </a:lnTo>
                <a:lnTo>
                  <a:pt x="45288" y="28016"/>
                </a:lnTo>
                <a:lnTo>
                  <a:pt x="44945" y="27838"/>
                </a:lnTo>
                <a:lnTo>
                  <a:pt x="43218" y="31127"/>
                </a:lnTo>
                <a:lnTo>
                  <a:pt x="45466" y="30607"/>
                </a:lnTo>
                <a:lnTo>
                  <a:pt x="47371" y="29222"/>
                </a:lnTo>
                <a:close/>
              </a:path>
              <a:path w="109219" h="283210">
                <a:moveTo>
                  <a:pt x="48399" y="95605"/>
                </a:moveTo>
                <a:lnTo>
                  <a:pt x="48056" y="95262"/>
                </a:lnTo>
                <a:lnTo>
                  <a:pt x="47713" y="95961"/>
                </a:lnTo>
                <a:lnTo>
                  <a:pt x="47536" y="96126"/>
                </a:lnTo>
                <a:lnTo>
                  <a:pt x="47891" y="95961"/>
                </a:lnTo>
                <a:lnTo>
                  <a:pt x="48056" y="95783"/>
                </a:lnTo>
                <a:lnTo>
                  <a:pt x="48399" y="95605"/>
                </a:lnTo>
                <a:close/>
              </a:path>
              <a:path w="109219" h="283210">
                <a:moveTo>
                  <a:pt x="49136" y="47371"/>
                </a:moveTo>
                <a:lnTo>
                  <a:pt x="48920" y="47028"/>
                </a:lnTo>
                <a:lnTo>
                  <a:pt x="48653" y="47726"/>
                </a:lnTo>
                <a:lnTo>
                  <a:pt x="49136" y="47371"/>
                </a:lnTo>
                <a:close/>
              </a:path>
              <a:path w="109219" h="283210">
                <a:moveTo>
                  <a:pt x="49428" y="16306"/>
                </a:moveTo>
                <a:lnTo>
                  <a:pt x="46672" y="17462"/>
                </a:lnTo>
                <a:lnTo>
                  <a:pt x="48120" y="19316"/>
                </a:lnTo>
                <a:lnTo>
                  <a:pt x="49428" y="16306"/>
                </a:lnTo>
                <a:close/>
              </a:path>
              <a:path w="109219" h="283210">
                <a:moveTo>
                  <a:pt x="50647" y="169608"/>
                </a:moveTo>
                <a:lnTo>
                  <a:pt x="49441" y="167360"/>
                </a:lnTo>
                <a:lnTo>
                  <a:pt x="44259" y="170472"/>
                </a:lnTo>
                <a:lnTo>
                  <a:pt x="44221" y="169608"/>
                </a:lnTo>
                <a:lnTo>
                  <a:pt x="44119" y="167360"/>
                </a:lnTo>
                <a:lnTo>
                  <a:pt x="44005" y="164934"/>
                </a:lnTo>
                <a:lnTo>
                  <a:pt x="43903" y="162687"/>
                </a:lnTo>
                <a:lnTo>
                  <a:pt x="39420" y="163042"/>
                </a:lnTo>
                <a:lnTo>
                  <a:pt x="39420" y="164934"/>
                </a:lnTo>
                <a:lnTo>
                  <a:pt x="42646" y="170472"/>
                </a:lnTo>
                <a:lnTo>
                  <a:pt x="44678" y="173926"/>
                </a:lnTo>
                <a:lnTo>
                  <a:pt x="44780" y="174104"/>
                </a:lnTo>
                <a:lnTo>
                  <a:pt x="42240" y="174256"/>
                </a:lnTo>
                <a:lnTo>
                  <a:pt x="43218" y="177038"/>
                </a:lnTo>
                <a:lnTo>
                  <a:pt x="44183" y="178422"/>
                </a:lnTo>
                <a:lnTo>
                  <a:pt x="44310" y="178600"/>
                </a:lnTo>
                <a:lnTo>
                  <a:pt x="44424" y="178777"/>
                </a:lnTo>
                <a:lnTo>
                  <a:pt x="45288" y="178638"/>
                </a:lnTo>
                <a:lnTo>
                  <a:pt x="45821" y="179235"/>
                </a:lnTo>
                <a:lnTo>
                  <a:pt x="45554" y="178777"/>
                </a:lnTo>
                <a:lnTo>
                  <a:pt x="45466" y="178600"/>
                </a:lnTo>
                <a:lnTo>
                  <a:pt x="45275" y="178600"/>
                </a:lnTo>
                <a:lnTo>
                  <a:pt x="45123" y="178422"/>
                </a:lnTo>
                <a:lnTo>
                  <a:pt x="46850" y="175831"/>
                </a:lnTo>
                <a:lnTo>
                  <a:pt x="48920" y="173926"/>
                </a:lnTo>
                <a:lnTo>
                  <a:pt x="48056" y="171678"/>
                </a:lnTo>
                <a:lnTo>
                  <a:pt x="50647" y="169608"/>
                </a:lnTo>
                <a:close/>
              </a:path>
              <a:path w="109219" h="283210">
                <a:moveTo>
                  <a:pt x="51003" y="22999"/>
                </a:moveTo>
                <a:lnTo>
                  <a:pt x="48120" y="19316"/>
                </a:lnTo>
                <a:lnTo>
                  <a:pt x="47193" y="21437"/>
                </a:lnTo>
                <a:lnTo>
                  <a:pt x="51003" y="22999"/>
                </a:lnTo>
                <a:close/>
              </a:path>
              <a:path w="109219" h="283210">
                <a:moveTo>
                  <a:pt x="51168" y="219748"/>
                </a:moveTo>
                <a:lnTo>
                  <a:pt x="49618" y="218363"/>
                </a:lnTo>
                <a:lnTo>
                  <a:pt x="49098" y="216636"/>
                </a:lnTo>
                <a:lnTo>
                  <a:pt x="44196" y="216408"/>
                </a:lnTo>
                <a:lnTo>
                  <a:pt x="50304" y="221818"/>
                </a:lnTo>
                <a:lnTo>
                  <a:pt x="50482" y="221818"/>
                </a:lnTo>
                <a:lnTo>
                  <a:pt x="51168" y="219748"/>
                </a:lnTo>
                <a:close/>
              </a:path>
              <a:path w="109219" h="283210">
                <a:moveTo>
                  <a:pt x="51523" y="192951"/>
                </a:moveTo>
                <a:lnTo>
                  <a:pt x="47536" y="194157"/>
                </a:lnTo>
                <a:lnTo>
                  <a:pt x="44945" y="197612"/>
                </a:lnTo>
                <a:lnTo>
                  <a:pt x="41313" y="198653"/>
                </a:lnTo>
                <a:lnTo>
                  <a:pt x="41313" y="199351"/>
                </a:lnTo>
                <a:lnTo>
                  <a:pt x="41059" y="199859"/>
                </a:lnTo>
                <a:lnTo>
                  <a:pt x="40970" y="200037"/>
                </a:lnTo>
                <a:lnTo>
                  <a:pt x="39928" y="200037"/>
                </a:lnTo>
                <a:lnTo>
                  <a:pt x="39763" y="199859"/>
                </a:lnTo>
                <a:lnTo>
                  <a:pt x="39674" y="200037"/>
                </a:lnTo>
                <a:lnTo>
                  <a:pt x="39585" y="200901"/>
                </a:lnTo>
                <a:lnTo>
                  <a:pt x="40627" y="201599"/>
                </a:lnTo>
                <a:lnTo>
                  <a:pt x="40970" y="202806"/>
                </a:lnTo>
                <a:lnTo>
                  <a:pt x="40944" y="202971"/>
                </a:lnTo>
                <a:lnTo>
                  <a:pt x="40843" y="203847"/>
                </a:lnTo>
                <a:lnTo>
                  <a:pt x="40792" y="204190"/>
                </a:lnTo>
                <a:lnTo>
                  <a:pt x="41148" y="204190"/>
                </a:lnTo>
                <a:lnTo>
                  <a:pt x="41059" y="204012"/>
                </a:lnTo>
                <a:lnTo>
                  <a:pt x="40970" y="203847"/>
                </a:lnTo>
                <a:lnTo>
                  <a:pt x="41313" y="204012"/>
                </a:lnTo>
                <a:lnTo>
                  <a:pt x="41668" y="204533"/>
                </a:lnTo>
                <a:lnTo>
                  <a:pt x="42697" y="205917"/>
                </a:lnTo>
                <a:lnTo>
                  <a:pt x="42875" y="207302"/>
                </a:lnTo>
                <a:lnTo>
                  <a:pt x="45466" y="209029"/>
                </a:lnTo>
                <a:lnTo>
                  <a:pt x="43637" y="213347"/>
                </a:lnTo>
                <a:lnTo>
                  <a:pt x="42824" y="215595"/>
                </a:lnTo>
                <a:lnTo>
                  <a:pt x="50304" y="209372"/>
                </a:lnTo>
                <a:lnTo>
                  <a:pt x="50228" y="207302"/>
                </a:lnTo>
                <a:lnTo>
                  <a:pt x="50139" y="204876"/>
                </a:lnTo>
                <a:lnTo>
                  <a:pt x="45123" y="202971"/>
                </a:lnTo>
                <a:lnTo>
                  <a:pt x="49784" y="195884"/>
                </a:lnTo>
                <a:lnTo>
                  <a:pt x="51523" y="192951"/>
                </a:lnTo>
                <a:close/>
              </a:path>
              <a:path w="109219" h="283210">
                <a:moveTo>
                  <a:pt x="53073" y="217678"/>
                </a:moveTo>
                <a:lnTo>
                  <a:pt x="52552" y="217500"/>
                </a:lnTo>
                <a:lnTo>
                  <a:pt x="52552" y="217678"/>
                </a:lnTo>
                <a:lnTo>
                  <a:pt x="52730" y="217678"/>
                </a:lnTo>
                <a:lnTo>
                  <a:pt x="52730" y="217843"/>
                </a:lnTo>
                <a:lnTo>
                  <a:pt x="53073" y="218020"/>
                </a:lnTo>
                <a:lnTo>
                  <a:pt x="53073" y="217678"/>
                </a:lnTo>
                <a:close/>
              </a:path>
              <a:path w="109219" h="283210">
                <a:moveTo>
                  <a:pt x="54457" y="187591"/>
                </a:moveTo>
                <a:lnTo>
                  <a:pt x="54279" y="187934"/>
                </a:lnTo>
                <a:lnTo>
                  <a:pt x="53936" y="187756"/>
                </a:lnTo>
                <a:lnTo>
                  <a:pt x="53936" y="188112"/>
                </a:lnTo>
                <a:lnTo>
                  <a:pt x="53936" y="188455"/>
                </a:lnTo>
                <a:lnTo>
                  <a:pt x="53594" y="188633"/>
                </a:lnTo>
                <a:lnTo>
                  <a:pt x="53759" y="189141"/>
                </a:lnTo>
                <a:lnTo>
                  <a:pt x="53936" y="188633"/>
                </a:lnTo>
                <a:lnTo>
                  <a:pt x="54279" y="188112"/>
                </a:lnTo>
                <a:lnTo>
                  <a:pt x="54457" y="187591"/>
                </a:lnTo>
                <a:close/>
              </a:path>
              <a:path w="109219" h="283210">
                <a:moveTo>
                  <a:pt x="54635" y="241185"/>
                </a:moveTo>
                <a:lnTo>
                  <a:pt x="53936" y="240665"/>
                </a:lnTo>
                <a:lnTo>
                  <a:pt x="53251" y="240665"/>
                </a:lnTo>
                <a:lnTo>
                  <a:pt x="52552" y="240499"/>
                </a:lnTo>
                <a:lnTo>
                  <a:pt x="51689" y="243611"/>
                </a:lnTo>
                <a:lnTo>
                  <a:pt x="51168" y="246722"/>
                </a:lnTo>
                <a:lnTo>
                  <a:pt x="51511" y="249834"/>
                </a:lnTo>
                <a:lnTo>
                  <a:pt x="51866" y="249834"/>
                </a:lnTo>
                <a:lnTo>
                  <a:pt x="52209" y="250177"/>
                </a:lnTo>
                <a:lnTo>
                  <a:pt x="52552" y="247243"/>
                </a:lnTo>
                <a:lnTo>
                  <a:pt x="52730" y="243611"/>
                </a:lnTo>
                <a:lnTo>
                  <a:pt x="54635" y="241185"/>
                </a:lnTo>
                <a:close/>
              </a:path>
              <a:path w="109219" h="283210">
                <a:moveTo>
                  <a:pt x="54635" y="206095"/>
                </a:moveTo>
                <a:lnTo>
                  <a:pt x="54279" y="205219"/>
                </a:lnTo>
                <a:lnTo>
                  <a:pt x="53759" y="205574"/>
                </a:lnTo>
                <a:lnTo>
                  <a:pt x="53073" y="205740"/>
                </a:lnTo>
                <a:lnTo>
                  <a:pt x="53073" y="205917"/>
                </a:lnTo>
                <a:lnTo>
                  <a:pt x="53251" y="206260"/>
                </a:lnTo>
                <a:lnTo>
                  <a:pt x="53594" y="206438"/>
                </a:lnTo>
                <a:lnTo>
                  <a:pt x="54635" y="206095"/>
                </a:lnTo>
                <a:close/>
              </a:path>
              <a:path w="109219" h="283210">
                <a:moveTo>
                  <a:pt x="54978" y="267982"/>
                </a:moveTo>
                <a:lnTo>
                  <a:pt x="53073" y="265049"/>
                </a:lnTo>
                <a:lnTo>
                  <a:pt x="53936" y="262623"/>
                </a:lnTo>
                <a:lnTo>
                  <a:pt x="48755" y="262623"/>
                </a:lnTo>
                <a:lnTo>
                  <a:pt x="51168" y="267462"/>
                </a:lnTo>
                <a:lnTo>
                  <a:pt x="53594" y="270065"/>
                </a:lnTo>
                <a:lnTo>
                  <a:pt x="54978" y="267982"/>
                </a:lnTo>
                <a:close/>
              </a:path>
              <a:path w="109219" h="283210">
                <a:moveTo>
                  <a:pt x="56184" y="108927"/>
                </a:moveTo>
                <a:lnTo>
                  <a:pt x="55841" y="108927"/>
                </a:lnTo>
                <a:lnTo>
                  <a:pt x="55841" y="109448"/>
                </a:lnTo>
                <a:lnTo>
                  <a:pt x="56007" y="110655"/>
                </a:lnTo>
                <a:lnTo>
                  <a:pt x="56134" y="109448"/>
                </a:lnTo>
                <a:lnTo>
                  <a:pt x="56184" y="108927"/>
                </a:lnTo>
                <a:close/>
              </a:path>
              <a:path w="109219" h="283210">
                <a:moveTo>
                  <a:pt x="57048" y="107708"/>
                </a:moveTo>
                <a:lnTo>
                  <a:pt x="56362" y="106845"/>
                </a:lnTo>
                <a:lnTo>
                  <a:pt x="55841" y="105638"/>
                </a:lnTo>
                <a:lnTo>
                  <a:pt x="54470" y="105638"/>
                </a:lnTo>
                <a:lnTo>
                  <a:pt x="54597" y="106845"/>
                </a:lnTo>
                <a:lnTo>
                  <a:pt x="54635" y="107200"/>
                </a:lnTo>
                <a:lnTo>
                  <a:pt x="55092" y="107708"/>
                </a:lnTo>
                <a:lnTo>
                  <a:pt x="55562" y="108229"/>
                </a:lnTo>
                <a:lnTo>
                  <a:pt x="57048" y="107708"/>
                </a:lnTo>
                <a:close/>
              </a:path>
              <a:path w="109219" h="283210">
                <a:moveTo>
                  <a:pt x="57391" y="89738"/>
                </a:moveTo>
                <a:lnTo>
                  <a:pt x="55143" y="89738"/>
                </a:lnTo>
                <a:lnTo>
                  <a:pt x="53073" y="89560"/>
                </a:lnTo>
                <a:lnTo>
                  <a:pt x="51003" y="88874"/>
                </a:lnTo>
                <a:lnTo>
                  <a:pt x="49961" y="90081"/>
                </a:lnTo>
                <a:lnTo>
                  <a:pt x="49618" y="91465"/>
                </a:lnTo>
                <a:lnTo>
                  <a:pt x="49276" y="93014"/>
                </a:lnTo>
                <a:lnTo>
                  <a:pt x="50304" y="93014"/>
                </a:lnTo>
                <a:lnTo>
                  <a:pt x="50825" y="93535"/>
                </a:lnTo>
                <a:lnTo>
                  <a:pt x="51003" y="93713"/>
                </a:lnTo>
                <a:lnTo>
                  <a:pt x="50825" y="93878"/>
                </a:lnTo>
                <a:lnTo>
                  <a:pt x="50825" y="94056"/>
                </a:lnTo>
                <a:lnTo>
                  <a:pt x="52895" y="91986"/>
                </a:lnTo>
                <a:lnTo>
                  <a:pt x="53594" y="96481"/>
                </a:lnTo>
                <a:lnTo>
                  <a:pt x="55664" y="95961"/>
                </a:lnTo>
                <a:lnTo>
                  <a:pt x="56362" y="93878"/>
                </a:lnTo>
                <a:lnTo>
                  <a:pt x="56705" y="91630"/>
                </a:lnTo>
                <a:lnTo>
                  <a:pt x="57391" y="89738"/>
                </a:lnTo>
                <a:close/>
              </a:path>
              <a:path w="109219" h="283210">
                <a:moveTo>
                  <a:pt x="57746" y="10896"/>
                </a:moveTo>
                <a:lnTo>
                  <a:pt x="55321" y="9855"/>
                </a:lnTo>
                <a:lnTo>
                  <a:pt x="54114" y="7442"/>
                </a:lnTo>
                <a:lnTo>
                  <a:pt x="52895" y="5359"/>
                </a:lnTo>
                <a:lnTo>
                  <a:pt x="51409" y="9512"/>
                </a:lnTo>
                <a:lnTo>
                  <a:pt x="51346" y="9690"/>
                </a:lnTo>
                <a:lnTo>
                  <a:pt x="47713" y="3810"/>
                </a:lnTo>
                <a:lnTo>
                  <a:pt x="47713" y="6400"/>
                </a:lnTo>
                <a:lnTo>
                  <a:pt x="48056" y="6743"/>
                </a:lnTo>
                <a:lnTo>
                  <a:pt x="47891" y="7086"/>
                </a:lnTo>
                <a:lnTo>
                  <a:pt x="47713" y="7264"/>
                </a:lnTo>
                <a:lnTo>
                  <a:pt x="47891" y="9512"/>
                </a:lnTo>
                <a:lnTo>
                  <a:pt x="47701" y="9690"/>
                </a:lnTo>
                <a:lnTo>
                  <a:pt x="45643" y="11582"/>
                </a:lnTo>
                <a:lnTo>
                  <a:pt x="44424" y="13665"/>
                </a:lnTo>
                <a:lnTo>
                  <a:pt x="50139" y="14693"/>
                </a:lnTo>
                <a:lnTo>
                  <a:pt x="49428" y="16306"/>
                </a:lnTo>
                <a:lnTo>
                  <a:pt x="55321" y="13830"/>
                </a:lnTo>
                <a:lnTo>
                  <a:pt x="57746" y="10896"/>
                </a:lnTo>
                <a:close/>
              </a:path>
              <a:path w="109219" h="283210">
                <a:moveTo>
                  <a:pt x="57912" y="96647"/>
                </a:moveTo>
                <a:lnTo>
                  <a:pt x="55841" y="95783"/>
                </a:lnTo>
                <a:lnTo>
                  <a:pt x="55841" y="97167"/>
                </a:lnTo>
                <a:lnTo>
                  <a:pt x="54457" y="98894"/>
                </a:lnTo>
                <a:lnTo>
                  <a:pt x="56705" y="99758"/>
                </a:lnTo>
                <a:lnTo>
                  <a:pt x="56705" y="98374"/>
                </a:lnTo>
                <a:lnTo>
                  <a:pt x="57912" y="96647"/>
                </a:lnTo>
                <a:close/>
              </a:path>
              <a:path w="109219" h="283210">
                <a:moveTo>
                  <a:pt x="58775" y="144018"/>
                </a:moveTo>
                <a:lnTo>
                  <a:pt x="52895" y="138493"/>
                </a:lnTo>
                <a:lnTo>
                  <a:pt x="52552" y="144018"/>
                </a:lnTo>
                <a:lnTo>
                  <a:pt x="47891" y="147485"/>
                </a:lnTo>
                <a:lnTo>
                  <a:pt x="48056" y="148170"/>
                </a:lnTo>
                <a:lnTo>
                  <a:pt x="49618" y="147828"/>
                </a:lnTo>
                <a:lnTo>
                  <a:pt x="52031" y="149555"/>
                </a:lnTo>
                <a:lnTo>
                  <a:pt x="53416" y="151968"/>
                </a:lnTo>
                <a:lnTo>
                  <a:pt x="55841" y="153708"/>
                </a:lnTo>
                <a:lnTo>
                  <a:pt x="56007" y="150596"/>
                </a:lnTo>
                <a:lnTo>
                  <a:pt x="57569" y="149555"/>
                </a:lnTo>
                <a:lnTo>
                  <a:pt x="55499" y="147485"/>
                </a:lnTo>
                <a:lnTo>
                  <a:pt x="58089" y="145923"/>
                </a:lnTo>
                <a:lnTo>
                  <a:pt x="58775" y="144018"/>
                </a:lnTo>
                <a:close/>
              </a:path>
              <a:path w="109219" h="283210">
                <a:moveTo>
                  <a:pt x="59118" y="78663"/>
                </a:moveTo>
                <a:lnTo>
                  <a:pt x="58978" y="77635"/>
                </a:lnTo>
                <a:lnTo>
                  <a:pt x="58953" y="77457"/>
                </a:lnTo>
                <a:lnTo>
                  <a:pt x="58483" y="75730"/>
                </a:lnTo>
                <a:lnTo>
                  <a:pt x="58432" y="72796"/>
                </a:lnTo>
                <a:lnTo>
                  <a:pt x="53555" y="72796"/>
                </a:lnTo>
                <a:lnTo>
                  <a:pt x="54800" y="73139"/>
                </a:lnTo>
                <a:lnTo>
                  <a:pt x="54800" y="76593"/>
                </a:lnTo>
                <a:lnTo>
                  <a:pt x="54660" y="76771"/>
                </a:lnTo>
                <a:lnTo>
                  <a:pt x="53073" y="78663"/>
                </a:lnTo>
                <a:lnTo>
                  <a:pt x="53759" y="78663"/>
                </a:lnTo>
                <a:lnTo>
                  <a:pt x="54114" y="78841"/>
                </a:lnTo>
                <a:lnTo>
                  <a:pt x="55664" y="76771"/>
                </a:lnTo>
                <a:lnTo>
                  <a:pt x="57569" y="77635"/>
                </a:lnTo>
                <a:lnTo>
                  <a:pt x="58343" y="79184"/>
                </a:lnTo>
                <a:lnTo>
                  <a:pt x="58432" y="79362"/>
                </a:lnTo>
                <a:lnTo>
                  <a:pt x="58953" y="79184"/>
                </a:lnTo>
                <a:lnTo>
                  <a:pt x="59067" y="78841"/>
                </a:lnTo>
                <a:lnTo>
                  <a:pt x="59118" y="78663"/>
                </a:lnTo>
                <a:close/>
              </a:path>
              <a:path w="109219" h="283210">
                <a:moveTo>
                  <a:pt x="59296" y="44958"/>
                </a:moveTo>
                <a:lnTo>
                  <a:pt x="51866" y="47726"/>
                </a:lnTo>
                <a:lnTo>
                  <a:pt x="51587" y="46164"/>
                </a:lnTo>
                <a:lnTo>
                  <a:pt x="51549" y="45986"/>
                </a:lnTo>
                <a:lnTo>
                  <a:pt x="51435" y="45300"/>
                </a:lnTo>
                <a:lnTo>
                  <a:pt x="51308" y="44602"/>
                </a:lnTo>
                <a:lnTo>
                  <a:pt x="51181" y="43916"/>
                </a:lnTo>
                <a:lnTo>
                  <a:pt x="51066" y="43230"/>
                </a:lnTo>
                <a:lnTo>
                  <a:pt x="51168" y="45986"/>
                </a:lnTo>
                <a:lnTo>
                  <a:pt x="49174" y="47371"/>
                </a:lnTo>
                <a:lnTo>
                  <a:pt x="49364" y="47726"/>
                </a:lnTo>
                <a:lnTo>
                  <a:pt x="49466" y="47891"/>
                </a:lnTo>
                <a:lnTo>
                  <a:pt x="49580" y="48069"/>
                </a:lnTo>
                <a:lnTo>
                  <a:pt x="51003" y="50317"/>
                </a:lnTo>
                <a:lnTo>
                  <a:pt x="51739" y="48387"/>
                </a:lnTo>
                <a:lnTo>
                  <a:pt x="51866" y="48069"/>
                </a:lnTo>
                <a:lnTo>
                  <a:pt x="54279" y="50838"/>
                </a:lnTo>
                <a:lnTo>
                  <a:pt x="54800" y="51346"/>
                </a:lnTo>
                <a:lnTo>
                  <a:pt x="55321" y="51866"/>
                </a:lnTo>
                <a:lnTo>
                  <a:pt x="56184" y="51523"/>
                </a:lnTo>
                <a:lnTo>
                  <a:pt x="57226" y="51346"/>
                </a:lnTo>
                <a:lnTo>
                  <a:pt x="58089" y="51866"/>
                </a:lnTo>
                <a:lnTo>
                  <a:pt x="57912" y="51523"/>
                </a:lnTo>
                <a:lnTo>
                  <a:pt x="57861" y="51346"/>
                </a:lnTo>
                <a:lnTo>
                  <a:pt x="57746" y="51003"/>
                </a:lnTo>
                <a:lnTo>
                  <a:pt x="57226" y="50838"/>
                </a:lnTo>
                <a:lnTo>
                  <a:pt x="59182" y="45300"/>
                </a:lnTo>
                <a:lnTo>
                  <a:pt x="59296" y="44958"/>
                </a:lnTo>
                <a:close/>
              </a:path>
              <a:path w="109219" h="283210">
                <a:moveTo>
                  <a:pt x="59994" y="99237"/>
                </a:moveTo>
                <a:lnTo>
                  <a:pt x="58610" y="98374"/>
                </a:lnTo>
                <a:lnTo>
                  <a:pt x="57912" y="100457"/>
                </a:lnTo>
                <a:lnTo>
                  <a:pt x="56527" y="99936"/>
                </a:lnTo>
                <a:lnTo>
                  <a:pt x="56362" y="100101"/>
                </a:lnTo>
                <a:lnTo>
                  <a:pt x="56362" y="100622"/>
                </a:lnTo>
                <a:lnTo>
                  <a:pt x="56883" y="100965"/>
                </a:lnTo>
                <a:lnTo>
                  <a:pt x="57226" y="101320"/>
                </a:lnTo>
                <a:lnTo>
                  <a:pt x="57746" y="101485"/>
                </a:lnTo>
                <a:lnTo>
                  <a:pt x="58610" y="100799"/>
                </a:lnTo>
                <a:lnTo>
                  <a:pt x="59639" y="100279"/>
                </a:lnTo>
                <a:lnTo>
                  <a:pt x="59994" y="99237"/>
                </a:lnTo>
                <a:close/>
              </a:path>
              <a:path w="109219" h="283210">
                <a:moveTo>
                  <a:pt x="60159" y="231152"/>
                </a:moveTo>
                <a:lnTo>
                  <a:pt x="59118" y="230644"/>
                </a:lnTo>
                <a:lnTo>
                  <a:pt x="58089" y="229603"/>
                </a:lnTo>
                <a:lnTo>
                  <a:pt x="57226" y="228396"/>
                </a:lnTo>
                <a:lnTo>
                  <a:pt x="57569" y="227698"/>
                </a:lnTo>
                <a:lnTo>
                  <a:pt x="57226" y="227355"/>
                </a:lnTo>
                <a:lnTo>
                  <a:pt x="57226" y="226834"/>
                </a:lnTo>
                <a:lnTo>
                  <a:pt x="56362" y="226148"/>
                </a:lnTo>
                <a:lnTo>
                  <a:pt x="55841" y="225107"/>
                </a:lnTo>
                <a:lnTo>
                  <a:pt x="54635" y="225107"/>
                </a:lnTo>
                <a:lnTo>
                  <a:pt x="54978" y="226314"/>
                </a:lnTo>
                <a:lnTo>
                  <a:pt x="54800" y="229082"/>
                </a:lnTo>
                <a:lnTo>
                  <a:pt x="52895" y="228396"/>
                </a:lnTo>
                <a:lnTo>
                  <a:pt x="51257" y="232079"/>
                </a:lnTo>
                <a:lnTo>
                  <a:pt x="54330" y="235483"/>
                </a:lnTo>
                <a:lnTo>
                  <a:pt x="58496" y="236029"/>
                </a:lnTo>
                <a:lnTo>
                  <a:pt x="60159" y="231152"/>
                </a:lnTo>
                <a:close/>
              </a:path>
              <a:path w="109219" h="283210">
                <a:moveTo>
                  <a:pt x="63614" y="265049"/>
                </a:moveTo>
                <a:lnTo>
                  <a:pt x="63449" y="265049"/>
                </a:lnTo>
                <a:lnTo>
                  <a:pt x="63449" y="265569"/>
                </a:lnTo>
                <a:lnTo>
                  <a:pt x="63106" y="266433"/>
                </a:lnTo>
                <a:lnTo>
                  <a:pt x="63449" y="266433"/>
                </a:lnTo>
                <a:lnTo>
                  <a:pt x="63614" y="265391"/>
                </a:lnTo>
                <a:lnTo>
                  <a:pt x="63614" y="265049"/>
                </a:lnTo>
                <a:close/>
              </a:path>
              <a:path w="109219" h="283210">
                <a:moveTo>
                  <a:pt x="63677" y="64554"/>
                </a:moveTo>
                <a:lnTo>
                  <a:pt x="63271" y="64490"/>
                </a:lnTo>
                <a:lnTo>
                  <a:pt x="63119" y="64668"/>
                </a:lnTo>
                <a:lnTo>
                  <a:pt x="63360" y="64668"/>
                </a:lnTo>
                <a:lnTo>
                  <a:pt x="63030" y="64770"/>
                </a:lnTo>
                <a:lnTo>
                  <a:pt x="61544" y="65189"/>
                </a:lnTo>
                <a:lnTo>
                  <a:pt x="61429" y="64668"/>
                </a:lnTo>
                <a:lnTo>
                  <a:pt x="61315" y="64147"/>
                </a:lnTo>
                <a:lnTo>
                  <a:pt x="61201" y="63627"/>
                </a:lnTo>
                <a:lnTo>
                  <a:pt x="60159" y="63284"/>
                </a:lnTo>
                <a:lnTo>
                  <a:pt x="56883" y="62941"/>
                </a:lnTo>
                <a:lnTo>
                  <a:pt x="56819" y="62420"/>
                </a:lnTo>
                <a:lnTo>
                  <a:pt x="56705" y="61379"/>
                </a:lnTo>
                <a:lnTo>
                  <a:pt x="53936" y="61722"/>
                </a:lnTo>
                <a:lnTo>
                  <a:pt x="52895" y="59994"/>
                </a:lnTo>
                <a:lnTo>
                  <a:pt x="51689" y="60858"/>
                </a:lnTo>
                <a:lnTo>
                  <a:pt x="51790" y="61379"/>
                </a:lnTo>
                <a:lnTo>
                  <a:pt x="51866" y="61722"/>
                </a:lnTo>
                <a:lnTo>
                  <a:pt x="51930" y="62064"/>
                </a:lnTo>
                <a:lnTo>
                  <a:pt x="52006" y="62420"/>
                </a:lnTo>
                <a:lnTo>
                  <a:pt x="52108" y="62941"/>
                </a:lnTo>
                <a:lnTo>
                  <a:pt x="52209" y="63449"/>
                </a:lnTo>
                <a:lnTo>
                  <a:pt x="49441" y="61556"/>
                </a:lnTo>
                <a:lnTo>
                  <a:pt x="48374" y="58978"/>
                </a:lnTo>
                <a:lnTo>
                  <a:pt x="50723" y="57924"/>
                </a:lnTo>
                <a:lnTo>
                  <a:pt x="52768" y="56349"/>
                </a:lnTo>
                <a:lnTo>
                  <a:pt x="50825" y="52222"/>
                </a:lnTo>
                <a:lnTo>
                  <a:pt x="50139" y="53086"/>
                </a:lnTo>
                <a:lnTo>
                  <a:pt x="49276" y="53428"/>
                </a:lnTo>
                <a:lnTo>
                  <a:pt x="48577" y="54114"/>
                </a:lnTo>
                <a:lnTo>
                  <a:pt x="46672" y="52908"/>
                </a:lnTo>
                <a:lnTo>
                  <a:pt x="48399" y="48387"/>
                </a:lnTo>
                <a:lnTo>
                  <a:pt x="48526" y="48069"/>
                </a:lnTo>
                <a:lnTo>
                  <a:pt x="48590" y="47891"/>
                </a:lnTo>
                <a:lnTo>
                  <a:pt x="48653" y="47726"/>
                </a:lnTo>
                <a:lnTo>
                  <a:pt x="46672" y="49098"/>
                </a:lnTo>
                <a:lnTo>
                  <a:pt x="43916" y="48234"/>
                </a:lnTo>
                <a:lnTo>
                  <a:pt x="44424" y="47028"/>
                </a:lnTo>
                <a:lnTo>
                  <a:pt x="42875" y="45300"/>
                </a:lnTo>
                <a:lnTo>
                  <a:pt x="44424" y="44602"/>
                </a:lnTo>
                <a:lnTo>
                  <a:pt x="45288" y="44259"/>
                </a:lnTo>
                <a:lnTo>
                  <a:pt x="46850" y="44437"/>
                </a:lnTo>
                <a:lnTo>
                  <a:pt x="45466" y="42875"/>
                </a:lnTo>
                <a:lnTo>
                  <a:pt x="44602" y="41846"/>
                </a:lnTo>
                <a:lnTo>
                  <a:pt x="44602" y="40982"/>
                </a:lnTo>
                <a:lnTo>
                  <a:pt x="44945" y="40284"/>
                </a:lnTo>
                <a:lnTo>
                  <a:pt x="42176" y="38735"/>
                </a:lnTo>
                <a:lnTo>
                  <a:pt x="42075" y="40982"/>
                </a:lnTo>
                <a:lnTo>
                  <a:pt x="41973" y="43230"/>
                </a:lnTo>
                <a:lnTo>
                  <a:pt x="41922" y="44259"/>
                </a:lnTo>
                <a:lnTo>
                  <a:pt x="41833" y="46164"/>
                </a:lnTo>
                <a:lnTo>
                  <a:pt x="38036" y="40284"/>
                </a:lnTo>
                <a:lnTo>
                  <a:pt x="36474" y="40982"/>
                </a:lnTo>
                <a:lnTo>
                  <a:pt x="35610" y="38900"/>
                </a:lnTo>
                <a:lnTo>
                  <a:pt x="34404" y="38379"/>
                </a:lnTo>
                <a:lnTo>
                  <a:pt x="33223" y="42468"/>
                </a:lnTo>
                <a:lnTo>
                  <a:pt x="35610" y="40982"/>
                </a:lnTo>
                <a:lnTo>
                  <a:pt x="38722" y="44780"/>
                </a:lnTo>
                <a:lnTo>
                  <a:pt x="38798" y="45300"/>
                </a:lnTo>
                <a:lnTo>
                  <a:pt x="38912" y="46164"/>
                </a:lnTo>
                <a:lnTo>
                  <a:pt x="39027" y="47028"/>
                </a:lnTo>
                <a:lnTo>
                  <a:pt x="39065" y="47371"/>
                </a:lnTo>
                <a:lnTo>
                  <a:pt x="40284" y="47891"/>
                </a:lnTo>
                <a:lnTo>
                  <a:pt x="40792" y="48069"/>
                </a:lnTo>
                <a:lnTo>
                  <a:pt x="40728" y="48387"/>
                </a:lnTo>
                <a:lnTo>
                  <a:pt x="40627" y="48933"/>
                </a:lnTo>
                <a:lnTo>
                  <a:pt x="45466" y="49098"/>
                </a:lnTo>
                <a:lnTo>
                  <a:pt x="45567" y="54114"/>
                </a:lnTo>
                <a:lnTo>
                  <a:pt x="45643" y="58089"/>
                </a:lnTo>
                <a:lnTo>
                  <a:pt x="40970" y="57061"/>
                </a:lnTo>
                <a:lnTo>
                  <a:pt x="40830" y="57924"/>
                </a:lnTo>
                <a:lnTo>
                  <a:pt x="40805" y="58089"/>
                </a:lnTo>
                <a:lnTo>
                  <a:pt x="40360" y="60858"/>
                </a:lnTo>
                <a:lnTo>
                  <a:pt x="40246" y="61556"/>
                </a:lnTo>
                <a:lnTo>
                  <a:pt x="40157" y="62064"/>
                </a:lnTo>
                <a:lnTo>
                  <a:pt x="40106" y="62420"/>
                </a:lnTo>
                <a:lnTo>
                  <a:pt x="39979" y="63157"/>
                </a:lnTo>
                <a:lnTo>
                  <a:pt x="43738" y="65874"/>
                </a:lnTo>
                <a:lnTo>
                  <a:pt x="41833" y="69164"/>
                </a:lnTo>
                <a:lnTo>
                  <a:pt x="43459" y="72275"/>
                </a:lnTo>
                <a:lnTo>
                  <a:pt x="43510" y="73139"/>
                </a:lnTo>
                <a:lnTo>
                  <a:pt x="36309" y="84023"/>
                </a:lnTo>
                <a:lnTo>
                  <a:pt x="44424" y="85242"/>
                </a:lnTo>
                <a:lnTo>
                  <a:pt x="45466" y="83159"/>
                </a:lnTo>
                <a:lnTo>
                  <a:pt x="48056" y="82473"/>
                </a:lnTo>
                <a:lnTo>
                  <a:pt x="48755" y="79705"/>
                </a:lnTo>
                <a:lnTo>
                  <a:pt x="43395" y="79184"/>
                </a:lnTo>
                <a:lnTo>
                  <a:pt x="43421" y="78841"/>
                </a:lnTo>
                <a:lnTo>
                  <a:pt x="43522" y="77635"/>
                </a:lnTo>
                <a:lnTo>
                  <a:pt x="43599" y="76771"/>
                </a:lnTo>
                <a:lnTo>
                  <a:pt x="43688" y="75730"/>
                </a:lnTo>
                <a:lnTo>
                  <a:pt x="43802" y="74345"/>
                </a:lnTo>
                <a:lnTo>
                  <a:pt x="43916" y="73139"/>
                </a:lnTo>
                <a:lnTo>
                  <a:pt x="47028" y="71234"/>
                </a:lnTo>
                <a:lnTo>
                  <a:pt x="47028" y="70548"/>
                </a:lnTo>
                <a:lnTo>
                  <a:pt x="47371" y="69850"/>
                </a:lnTo>
                <a:lnTo>
                  <a:pt x="47282" y="67945"/>
                </a:lnTo>
                <a:lnTo>
                  <a:pt x="47205" y="66916"/>
                </a:lnTo>
                <a:lnTo>
                  <a:pt x="47078" y="65189"/>
                </a:lnTo>
                <a:lnTo>
                  <a:pt x="46977" y="63804"/>
                </a:lnTo>
                <a:lnTo>
                  <a:pt x="46850" y="62064"/>
                </a:lnTo>
                <a:lnTo>
                  <a:pt x="48780" y="63449"/>
                </a:lnTo>
                <a:lnTo>
                  <a:pt x="51193" y="65189"/>
                </a:lnTo>
                <a:lnTo>
                  <a:pt x="57226" y="69507"/>
                </a:lnTo>
                <a:lnTo>
                  <a:pt x="51689" y="72275"/>
                </a:lnTo>
                <a:lnTo>
                  <a:pt x="52311" y="72440"/>
                </a:lnTo>
                <a:lnTo>
                  <a:pt x="58432" y="72440"/>
                </a:lnTo>
                <a:lnTo>
                  <a:pt x="60617" y="72440"/>
                </a:lnTo>
                <a:lnTo>
                  <a:pt x="59474" y="70713"/>
                </a:lnTo>
                <a:lnTo>
                  <a:pt x="62242" y="69850"/>
                </a:lnTo>
                <a:lnTo>
                  <a:pt x="62153" y="67602"/>
                </a:lnTo>
                <a:lnTo>
                  <a:pt x="61366" y="66560"/>
                </a:lnTo>
                <a:lnTo>
                  <a:pt x="62865" y="64935"/>
                </a:lnTo>
                <a:lnTo>
                  <a:pt x="63677" y="64554"/>
                </a:lnTo>
                <a:close/>
              </a:path>
              <a:path w="109219" h="283210">
                <a:moveTo>
                  <a:pt x="64135" y="186029"/>
                </a:moveTo>
                <a:lnTo>
                  <a:pt x="59296" y="183781"/>
                </a:lnTo>
                <a:lnTo>
                  <a:pt x="59118" y="183781"/>
                </a:lnTo>
                <a:lnTo>
                  <a:pt x="59118" y="183959"/>
                </a:lnTo>
                <a:lnTo>
                  <a:pt x="58953" y="183959"/>
                </a:lnTo>
                <a:lnTo>
                  <a:pt x="58089" y="184645"/>
                </a:lnTo>
                <a:lnTo>
                  <a:pt x="57391" y="185343"/>
                </a:lnTo>
                <a:lnTo>
                  <a:pt x="56527" y="185864"/>
                </a:lnTo>
                <a:lnTo>
                  <a:pt x="58254" y="186385"/>
                </a:lnTo>
                <a:lnTo>
                  <a:pt x="59639" y="188112"/>
                </a:lnTo>
                <a:lnTo>
                  <a:pt x="60337" y="190182"/>
                </a:lnTo>
                <a:lnTo>
                  <a:pt x="62928" y="186550"/>
                </a:lnTo>
                <a:lnTo>
                  <a:pt x="64135" y="186029"/>
                </a:lnTo>
                <a:close/>
              </a:path>
              <a:path w="109219" h="283210">
                <a:moveTo>
                  <a:pt x="64490" y="266941"/>
                </a:moveTo>
                <a:lnTo>
                  <a:pt x="64312" y="265734"/>
                </a:lnTo>
                <a:lnTo>
                  <a:pt x="64135" y="265214"/>
                </a:lnTo>
                <a:lnTo>
                  <a:pt x="63969" y="265734"/>
                </a:lnTo>
                <a:lnTo>
                  <a:pt x="63969" y="265912"/>
                </a:lnTo>
                <a:lnTo>
                  <a:pt x="63792" y="266433"/>
                </a:lnTo>
                <a:lnTo>
                  <a:pt x="64490" y="266941"/>
                </a:lnTo>
                <a:close/>
              </a:path>
              <a:path w="109219" h="283210">
                <a:moveTo>
                  <a:pt x="64655" y="64668"/>
                </a:moveTo>
                <a:lnTo>
                  <a:pt x="63868" y="64579"/>
                </a:lnTo>
                <a:lnTo>
                  <a:pt x="64655" y="64668"/>
                </a:lnTo>
                <a:close/>
              </a:path>
              <a:path w="109219" h="283210">
                <a:moveTo>
                  <a:pt x="65176" y="268846"/>
                </a:moveTo>
                <a:lnTo>
                  <a:pt x="63792" y="266941"/>
                </a:lnTo>
                <a:lnTo>
                  <a:pt x="62750" y="270230"/>
                </a:lnTo>
                <a:lnTo>
                  <a:pt x="65176" y="268846"/>
                </a:lnTo>
                <a:close/>
              </a:path>
              <a:path w="109219" h="283210">
                <a:moveTo>
                  <a:pt x="67602" y="85928"/>
                </a:moveTo>
                <a:lnTo>
                  <a:pt x="66903" y="84886"/>
                </a:lnTo>
                <a:lnTo>
                  <a:pt x="66725" y="84886"/>
                </a:lnTo>
                <a:lnTo>
                  <a:pt x="61722" y="87312"/>
                </a:lnTo>
                <a:lnTo>
                  <a:pt x="62064" y="87833"/>
                </a:lnTo>
                <a:lnTo>
                  <a:pt x="65354" y="90944"/>
                </a:lnTo>
                <a:lnTo>
                  <a:pt x="65519" y="89039"/>
                </a:lnTo>
                <a:lnTo>
                  <a:pt x="66560" y="87312"/>
                </a:lnTo>
                <a:lnTo>
                  <a:pt x="67602" y="85928"/>
                </a:lnTo>
                <a:close/>
              </a:path>
              <a:path w="109219" h="283210">
                <a:moveTo>
                  <a:pt x="70535" y="178777"/>
                </a:moveTo>
                <a:lnTo>
                  <a:pt x="70358" y="178777"/>
                </a:lnTo>
                <a:lnTo>
                  <a:pt x="70535" y="178777"/>
                </a:lnTo>
                <a:close/>
              </a:path>
              <a:path w="109219" h="283210">
                <a:moveTo>
                  <a:pt x="70713" y="254673"/>
                </a:moveTo>
                <a:lnTo>
                  <a:pt x="70154" y="254241"/>
                </a:lnTo>
                <a:lnTo>
                  <a:pt x="68287" y="254495"/>
                </a:lnTo>
                <a:lnTo>
                  <a:pt x="70269" y="255244"/>
                </a:lnTo>
                <a:lnTo>
                  <a:pt x="70713" y="254673"/>
                </a:lnTo>
                <a:close/>
              </a:path>
              <a:path w="109219" h="283210">
                <a:moveTo>
                  <a:pt x="71221" y="79527"/>
                </a:moveTo>
                <a:lnTo>
                  <a:pt x="68465" y="79883"/>
                </a:lnTo>
                <a:lnTo>
                  <a:pt x="67424" y="82816"/>
                </a:lnTo>
                <a:lnTo>
                  <a:pt x="70358" y="84023"/>
                </a:lnTo>
                <a:lnTo>
                  <a:pt x="69850" y="82994"/>
                </a:lnTo>
                <a:lnTo>
                  <a:pt x="71221" y="79527"/>
                </a:lnTo>
                <a:close/>
              </a:path>
              <a:path w="109219" h="283210">
                <a:moveTo>
                  <a:pt x="71577" y="260553"/>
                </a:moveTo>
                <a:lnTo>
                  <a:pt x="70713" y="258991"/>
                </a:lnTo>
                <a:lnTo>
                  <a:pt x="70612" y="257962"/>
                </a:lnTo>
                <a:lnTo>
                  <a:pt x="70548" y="257238"/>
                </a:lnTo>
                <a:lnTo>
                  <a:pt x="69672" y="257962"/>
                </a:lnTo>
                <a:lnTo>
                  <a:pt x="71577" y="260553"/>
                </a:lnTo>
                <a:close/>
              </a:path>
              <a:path w="109219" h="283210">
                <a:moveTo>
                  <a:pt x="71920" y="175666"/>
                </a:moveTo>
                <a:lnTo>
                  <a:pt x="67945" y="172377"/>
                </a:lnTo>
                <a:lnTo>
                  <a:pt x="67246" y="169608"/>
                </a:lnTo>
                <a:lnTo>
                  <a:pt x="67602" y="171513"/>
                </a:lnTo>
                <a:lnTo>
                  <a:pt x="66725" y="173583"/>
                </a:lnTo>
                <a:lnTo>
                  <a:pt x="66725" y="175666"/>
                </a:lnTo>
                <a:lnTo>
                  <a:pt x="71920" y="175666"/>
                </a:lnTo>
                <a:close/>
              </a:path>
              <a:path w="109219" h="283210">
                <a:moveTo>
                  <a:pt x="73355" y="256400"/>
                </a:moveTo>
                <a:lnTo>
                  <a:pt x="70269" y="255244"/>
                </a:lnTo>
                <a:lnTo>
                  <a:pt x="69494" y="256222"/>
                </a:lnTo>
                <a:lnTo>
                  <a:pt x="70535" y="257098"/>
                </a:lnTo>
                <a:lnTo>
                  <a:pt x="70726" y="257098"/>
                </a:lnTo>
                <a:lnTo>
                  <a:pt x="71577" y="256400"/>
                </a:lnTo>
                <a:lnTo>
                  <a:pt x="73355" y="256400"/>
                </a:lnTo>
                <a:close/>
              </a:path>
              <a:path w="109219" h="283210">
                <a:moveTo>
                  <a:pt x="75031" y="87312"/>
                </a:moveTo>
                <a:lnTo>
                  <a:pt x="74688" y="87312"/>
                </a:lnTo>
                <a:lnTo>
                  <a:pt x="74688" y="87490"/>
                </a:lnTo>
                <a:lnTo>
                  <a:pt x="75031" y="87312"/>
                </a:lnTo>
                <a:close/>
              </a:path>
              <a:path w="109219" h="283210">
                <a:moveTo>
                  <a:pt x="75552" y="280085"/>
                </a:moveTo>
                <a:lnTo>
                  <a:pt x="75209" y="279908"/>
                </a:lnTo>
                <a:lnTo>
                  <a:pt x="75031" y="279742"/>
                </a:lnTo>
                <a:lnTo>
                  <a:pt x="74688" y="279565"/>
                </a:lnTo>
                <a:lnTo>
                  <a:pt x="74333" y="280784"/>
                </a:lnTo>
                <a:lnTo>
                  <a:pt x="72783" y="279400"/>
                </a:lnTo>
                <a:lnTo>
                  <a:pt x="72263" y="280606"/>
                </a:lnTo>
                <a:lnTo>
                  <a:pt x="72605" y="281292"/>
                </a:lnTo>
                <a:lnTo>
                  <a:pt x="72263" y="282854"/>
                </a:lnTo>
                <a:lnTo>
                  <a:pt x="73126" y="282854"/>
                </a:lnTo>
                <a:lnTo>
                  <a:pt x="74168" y="282676"/>
                </a:lnTo>
                <a:lnTo>
                  <a:pt x="75374" y="281127"/>
                </a:lnTo>
                <a:lnTo>
                  <a:pt x="75552" y="280085"/>
                </a:lnTo>
                <a:close/>
              </a:path>
              <a:path w="109219" h="283210">
                <a:moveTo>
                  <a:pt x="76936" y="253288"/>
                </a:moveTo>
                <a:lnTo>
                  <a:pt x="68973" y="251561"/>
                </a:lnTo>
                <a:lnTo>
                  <a:pt x="69138" y="253288"/>
                </a:lnTo>
                <a:lnTo>
                  <a:pt x="69151" y="253466"/>
                </a:lnTo>
                <a:lnTo>
                  <a:pt x="70154" y="254241"/>
                </a:lnTo>
                <a:lnTo>
                  <a:pt x="76936" y="253288"/>
                </a:lnTo>
                <a:close/>
              </a:path>
              <a:path w="109219" h="283210">
                <a:moveTo>
                  <a:pt x="80048" y="216293"/>
                </a:moveTo>
                <a:lnTo>
                  <a:pt x="79349" y="215773"/>
                </a:lnTo>
                <a:lnTo>
                  <a:pt x="79349" y="215938"/>
                </a:lnTo>
                <a:lnTo>
                  <a:pt x="79184" y="215938"/>
                </a:lnTo>
                <a:lnTo>
                  <a:pt x="79006" y="216115"/>
                </a:lnTo>
                <a:lnTo>
                  <a:pt x="79184" y="217157"/>
                </a:lnTo>
                <a:lnTo>
                  <a:pt x="79692" y="217678"/>
                </a:lnTo>
                <a:lnTo>
                  <a:pt x="80048" y="218363"/>
                </a:lnTo>
                <a:lnTo>
                  <a:pt x="79870" y="217500"/>
                </a:lnTo>
                <a:lnTo>
                  <a:pt x="80048" y="216293"/>
                </a:lnTo>
                <a:close/>
              </a:path>
              <a:path w="109219" h="283210">
                <a:moveTo>
                  <a:pt x="87655" y="194678"/>
                </a:moveTo>
                <a:lnTo>
                  <a:pt x="86956" y="195364"/>
                </a:lnTo>
                <a:lnTo>
                  <a:pt x="86436" y="195719"/>
                </a:lnTo>
                <a:lnTo>
                  <a:pt x="85572" y="195719"/>
                </a:lnTo>
                <a:lnTo>
                  <a:pt x="85928" y="196240"/>
                </a:lnTo>
                <a:lnTo>
                  <a:pt x="86093" y="196748"/>
                </a:lnTo>
                <a:lnTo>
                  <a:pt x="86436" y="197104"/>
                </a:lnTo>
                <a:lnTo>
                  <a:pt x="86791" y="196240"/>
                </a:lnTo>
                <a:lnTo>
                  <a:pt x="87299" y="195541"/>
                </a:lnTo>
                <a:lnTo>
                  <a:pt x="87655" y="194678"/>
                </a:lnTo>
                <a:close/>
              </a:path>
              <a:path w="109219" h="283210">
                <a:moveTo>
                  <a:pt x="95262" y="123444"/>
                </a:moveTo>
                <a:lnTo>
                  <a:pt x="93357" y="120853"/>
                </a:lnTo>
                <a:lnTo>
                  <a:pt x="93840" y="116560"/>
                </a:lnTo>
                <a:lnTo>
                  <a:pt x="92316" y="122059"/>
                </a:lnTo>
                <a:lnTo>
                  <a:pt x="87477" y="119646"/>
                </a:lnTo>
                <a:lnTo>
                  <a:pt x="85928" y="120167"/>
                </a:lnTo>
                <a:lnTo>
                  <a:pt x="85407" y="121196"/>
                </a:lnTo>
                <a:lnTo>
                  <a:pt x="85445" y="121539"/>
                </a:lnTo>
                <a:lnTo>
                  <a:pt x="85699" y="123444"/>
                </a:lnTo>
                <a:lnTo>
                  <a:pt x="85750" y="123786"/>
                </a:lnTo>
                <a:lnTo>
                  <a:pt x="90932" y="121539"/>
                </a:lnTo>
                <a:lnTo>
                  <a:pt x="90855" y="122059"/>
                </a:lnTo>
                <a:lnTo>
                  <a:pt x="90246" y="126034"/>
                </a:lnTo>
                <a:lnTo>
                  <a:pt x="91795" y="124828"/>
                </a:lnTo>
                <a:lnTo>
                  <a:pt x="93357" y="123964"/>
                </a:lnTo>
                <a:lnTo>
                  <a:pt x="95262" y="123444"/>
                </a:lnTo>
                <a:close/>
              </a:path>
              <a:path w="109219" h="283210">
                <a:moveTo>
                  <a:pt x="96469" y="229260"/>
                </a:moveTo>
                <a:lnTo>
                  <a:pt x="93700" y="226314"/>
                </a:lnTo>
                <a:lnTo>
                  <a:pt x="93357" y="226669"/>
                </a:lnTo>
                <a:lnTo>
                  <a:pt x="93357" y="227012"/>
                </a:lnTo>
                <a:lnTo>
                  <a:pt x="93014" y="227177"/>
                </a:lnTo>
                <a:lnTo>
                  <a:pt x="91630" y="227876"/>
                </a:lnTo>
                <a:lnTo>
                  <a:pt x="91287" y="225450"/>
                </a:lnTo>
                <a:lnTo>
                  <a:pt x="90589" y="224929"/>
                </a:lnTo>
                <a:lnTo>
                  <a:pt x="89903" y="228739"/>
                </a:lnTo>
                <a:lnTo>
                  <a:pt x="96469" y="229260"/>
                </a:lnTo>
                <a:close/>
              </a:path>
              <a:path w="109219" h="283210">
                <a:moveTo>
                  <a:pt x="102171" y="205917"/>
                </a:moveTo>
                <a:lnTo>
                  <a:pt x="100965" y="204711"/>
                </a:lnTo>
                <a:lnTo>
                  <a:pt x="99237" y="204711"/>
                </a:lnTo>
                <a:lnTo>
                  <a:pt x="96989" y="199174"/>
                </a:lnTo>
                <a:lnTo>
                  <a:pt x="93840" y="206260"/>
                </a:lnTo>
                <a:lnTo>
                  <a:pt x="93611" y="206781"/>
                </a:lnTo>
                <a:lnTo>
                  <a:pt x="93535" y="206959"/>
                </a:lnTo>
                <a:lnTo>
                  <a:pt x="95605" y="209550"/>
                </a:lnTo>
                <a:lnTo>
                  <a:pt x="98374" y="206260"/>
                </a:lnTo>
                <a:lnTo>
                  <a:pt x="101307" y="211099"/>
                </a:lnTo>
                <a:lnTo>
                  <a:pt x="102171" y="209029"/>
                </a:lnTo>
                <a:lnTo>
                  <a:pt x="102171" y="205917"/>
                </a:lnTo>
                <a:close/>
              </a:path>
              <a:path w="109219" h="283210">
                <a:moveTo>
                  <a:pt x="103085" y="205397"/>
                </a:moveTo>
                <a:lnTo>
                  <a:pt x="102171" y="204355"/>
                </a:lnTo>
                <a:lnTo>
                  <a:pt x="102171" y="205917"/>
                </a:lnTo>
                <a:lnTo>
                  <a:pt x="103035" y="206781"/>
                </a:lnTo>
                <a:lnTo>
                  <a:pt x="103085" y="205397"/>
                </a:lnTo>
                <a:close/>
              </a:path>
              <a:path w="109219" h="283210">
                <a:moveTo>
                  <a:pt x="103212" y="162699"/>
                </a:moveTo>
                <a:lnTo>
                  <a:pt x="103035" y="162344"/>
                </a:lnTo>
                <a:lnTo>
                  <a:pt x="103035" y="162001"/>
                </a:lnTo>
                <a:lnTo>
                  <a:pt x="102349" y="161315"/>
                </a:lnTo>
                <a:lnTo>
                  <a:pt x="102514" y="161823"/>
                </a:lnTo>
                <a:lnTo>
                  <a:pt x="102514" y="162001"/>
                </a:lnTo>
                <a:lnTo>
                  <a:pt x="102692" y="162521"/>
                </a:lnTo>
                <a:lnTo>
                  <a:pt x="102870" y="162521"/>
                </a:lnTo>
                <a:lnTo>
                  <a:pt x="103212" y="162699"/>
                </a:lnTo>
                <a:close/>
              </a:path>
              <a:path w="109219" h="283210">
                <a:moveTo>
                  <a:pt x="104597" y="109613"/>
                </a:moveTo>
                <a:lnTo>
                  <a:pt x="102006" y="110312"/>
                </a:lnTo>
                <a:lnTo>
                  <a:pt x="102692" y="111696"/>
                </a:lnTo>
                <a:lnTo>
                  <a:pt x="103733" y="111518"/>
                </a:lnTo>
                <a:lnTo>
                  <a:pt x="104597" y="111696"/>
                </a:lnTo>
                <a:lnTo>
                  <a:pt x="104597" y="109613"/>
                </a:lnTo>
                <a:close/>
              </a:path>
              <a:path w="109219" h="283210">
                <a:moveTo>
                  <a:pt x="104762" y="165290"/>
                </a:moveTo>
                <a:lnTo>
                  <a:pt x="104076" y="163906"/>
                </a:lnTo>
                <a:lnTo>
                  <a:pt x="103733" y="163563"/>
                </a:lnTo>
                <a:lnTo>
                  <a:pt x="103035" y="163207"/>
                </a:lnTo>
                <a:lnTo>
                  <a:pt x="102870" y="164934"/>
                </a:lnTo>
                <a:lnTo>
                  <a:pt x="104762" y="165290"/>
                </a:lnTo>
                <a:close/>
              </a:path>
              <a:path w="109219" h="283210">
                <a:moveTo>
                  <a:pt x="105460" y="115150"/>
                </a:moveTo>
                <a:lnTo>
                  <a:pt x="99580" y="113588"/>
                </a:lnTo>
                <a:lnTo>
                  <a:pt x="99758" y="113245"/>
                </a:lnTo>
                <a:lnTo>
                  <a:pt x="99758" y="113068"/>
                </a:lnTo>
                <a:lnTo>
                  <a:pt x="99402" y="111518"/>
                </a:lnTo>
                <a:lnTo>
                  <a:pt x="98539" y="113068"/>
                </a:lnTo>
                <a:lnTo>
                  <a:pt x="98386" y="113296"/>
                </a:lnTo>
                <a:lnTo>
                  <a:pt x="95605" y="109093"/>
                </a:lnTo>
                <a:lnTo>
                  <a:pt x="93357" y="112039"/>
                </a:lnTo>
                <a:lnTo>
                  <a:pt x="94221" y="115150"/>
                </a:lnTo>
                <a:lnTo>
                  <a:pt x="93941" y="116179"/>
                </a:lnTo>
                <a:lnTo>
                  <a:pt x="97675" y="116179"/>
                </a:lnTo>
                <a:lnTo>
                  <a:pt x="98717" y="113766"/>
                </a:lnTo>
                <a:lnTo>
                  <a:pt x="98894" y="113766"/>
                </a:lnTo>
                <a:lnTo>
                  <a:pt x="105460" y="115150"/>
                </a:lnTo>
                <a:close/>
              </a:path>
              <a:path w="109219" h="283210">
                <a:moveTo>
                  <a:pt x="107365" y="204711"/>
                </a:moveTo>
                <a:lnTo>
                  <a:pt x="105803" y="205397"/>
                </a:lnTo>
                <a:lnTo>
                  <a:pt x="104254" y="201079"/>
                </a:lnTo>
                <a:lnTo>
                  <a:pt x="103390" y="202971"/>
                </a:lnTo>
                <a:lnTo>
                  <a:pt x="103263" y="204355"/>
                </a:lnTo>
                <a:lnTo>
                  <a:pt x="103162" y="205397"/>
                </a:lnTo>
                <a:lnTo>
                  <a:pt x="105981" y="208686"/>
                </a:lnTo>
                <a:lnTo>
                  <a:pt x="107188" y="205397"/>
                </a:lnTo>
                <a:lnTo>
                  <a:pt x="107188" y="205219"/>
                </a:lnTo>
                <a:lnTo>
                  <a:pt x="107365" y="204876"/>
                </a:lnTo>
                <a:lnTo>
                  <a:pt x="107365" y="204711"/>
                </a:lnTo>
                <a:close/>
              </a:path>
              <a:path w="109219" h="283210">
                <a:moveTo>
                  <a:pt x="108750" y="225971"/>
                </a:moveTo>
                <a:lnTo>
                  <a:pt x="107708" y="227012"/>
                </a:lnTo>
                <a:lnTo>
                  <a:pt x="107886" y="227012"/>
                </a:lnTo>
                <a:lnTo>
                  <a:pt x="108051" y="227355"/>
                </a:lnTo>
                <a:lnTo>
                  <a:pt x="108229" y="227355"/>
                </a:lnTo>
                <a:lnTo>
                  <a:pt x="108750" y="227355"/>
                </a:lnTo>
                <a:lnTo>
                  <a:pt x="108750" y="22597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500924" y="3840695"/>
            <a:ext cx="16510" cy="27305"/>
          </a:xfrm>
          <a:custGeom>
            <a:avLst/>
            <a:gdLst/>
            <a:ahLst/>
            <a:cxnLst/>
            <a:rect l="l" t="t" r="r" b="b"/>
            <a:pathLst>
              <a:path w="16509" h="27304">
                <a:moveTo>
                  <a:pt x="3111" y="19024"/>
                </a:moveTo>
                <a:lnTo>
                  <a:pt x="0" y="17640"/>
                </a:lnTo>
                <a:lnTo>
                  <a:pt x="1041" y="20231"/>
                </a:lnTo>
                <a:lnTo>
                  <a:pt x="1384" y="20408"/>
                </a:lnTo>
                <a:lnTo>
                  <a:pt x="1562" y="20574"/>
                </a:lnTo>
                <a:lnTo>
                  <a:pt x="2082" y="20916"/>
                </a:lnTo>
                <a:lnTo>
                  <a:pt x="3111" y="19024"/>
                </a:lnTo>
                <a:close/>
              </a:path>
              <a:path w="16509" h="27304">
                <a:moveTo>
                  <a:pt x="16078" y="698"/>
                </a:moveTo>
                <a:lnTo>
                  <a:pt x="9855" y="0"/>
                </a:lnTo>
                <a:lnTo>
                  <a:pt x="9169" y="6223"/>
                </a:lnTo>
                <a:lnTo>
                  <a:pt x="15392" y="7264"/>
                </a:lnTo>
                <a:lnTo>
                  <a:pt x="15214" y="7086"/>
                </a:lnTo>
                <a:lnTo>
                  <a:pt x="12280" y="4673"/>
                </a:lnTo>
                <a:lnTo>
                  <a:pt x="15570" y="3111"/>
                </a:lnTo>
                <a:lnTo>
                  <a:pt x="16078" y="698"/>
                </a:lnTo>
                <a:close/>
              </a:path>
              <a:path w="16509" h="27304">
                <a:moveTo>
                  <a:pt x="16256" y="24726"/>
                </a:moveTo>
                <a:lnTo>
                  <a:pt x="14693" y="25247"/>
                </a:lnTo>
                <a:lnTo>
                  <a:pt x="13322" y="24904"/>
                </a:lnTo>
                <a:lnTo>
                  <a:pt x="12103" y="23520"/>
                </a:lnTo>
                <a:lnTo>
                  <a:pt x="10896" y="23685"/>
                </a:lnTo>
                <a:lnTo>
                  <a:pt x="11417" y="25247"/>
                </a:lnTo>
                <a:lnTo>
                  <a:pt x="11239" y="25933"/>
                </a:lnTo>
                <a:lnTo>
                  <a:pt x="13665" y="26797"/>
                </a:lnTo>
                <a:lnTo>
                  <a:pt x="15214" y="26974"/>
                </a:lnTo>
                <a:lnTo>
                  <a:pt x="16256" y="2472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51648" y="3881157"/>
            <a:ext cx="41275" cy="83185"/>
          </a:xfrm>
          <a:custGeom>
            <a:avLst/>
            <a:gdLst/>
            <a:ahLst/>
            <a:cxnLst/>
            <a:rect l="l" t="t" r="r" b="b"/>
            <a:pathLst>
              <a:path w="41275" h="83185">
                <a:moveTo>
                  <a:pt x="1384" y="863"/>
                </a:moveTo>
                <a:lnTo>
                  <a:pt x="1219" y="520"/>
                </a:lnTo>
                <a:lnTo>
                  <a:pt x="876" y="165"/>
                </a:lnTo>
                <a:lnTo>
                  <a:pt x="520" y="0"/>
                </a:lnTo>
                <a:lnTo>
                  <a:pt x="520" y="165"/>
                </a:lnTo>
                <a:lnTo>
                  <a:pt x="177" y="342"/>
                </a:lnTo>
                <a:lnTo>
                  <a:pt x="0" y="520"/>
                </a:lnTo>
                <a:lnTo>
                  <a:pt x="698" y="1206"/>
                </a:lnTo>
                <a:lnTo>
                  <a:pt x="1384" y="863"/>
                </a:lnTo>
                <a:close/>
              </a:path>
              <a:path w="41275" h="83185">
                <a:moveTo>
                  <a:pt x="8089" y="24549"/>
                </a:moveTo>
                <a:lnTo>
                  <a:pt x="4330" y="20916"/>
                </a:lnTo>
                <a:lnTo>
                  <a:pt x="3124" y="19710"/>
                </a:lnTo>
                <a:lnTo>
                  <a:pt x="2679" y="20739"/>
                </a:lnTo>
                <a:lnTo>
                  <a:pt x="2603" y="20916"/>
                </a:lnTo>
                <a:lnTo>
                  <a:pt x="2247" y="21437"/>
                </a:lnTo>
                <a:lnTo>
                  <a:pt x="2082" y="22644"/>
                </a:lnTo>
                <a:lnTo>
                  <a:pt x="1739" y="22644"/>
                </a:lnTo>
                <a:lnTo>
                  <a:pt x="1739" y="22987"/>
                </a:lnTo>
                <a:lnTo>
                  <a:pt x="3810" y="23685"/>
                </a:lnTo>
                <a:lnTo>
                  <a:pt x="5829" y="24549"/>
                </a:lnTo>
                <a:lnTo>
                  <a:pt x="8089" y="24549"/>
                </a:lnTo>
                <a:close/>
              </a:path>
              <a:path w="41275" h="83185">
                <a:moveTo>
                  <a:pt x="9169" y="25590"/>
                </a:moveTo>
                <a:lnTo>
                  <a:pt x="8864" y="24549"/>
                </a:lnTo>
                <a:lnTo>
                  <a:pt x="8089" y="24549"/>
                </a:lnTo>
                <a:lnTo>
                  <a:pt x="9169" y="25590"/>
                </a:lnTo>
                <a:close/>
              </a:path>
              <a:path w="41275" h="83185">
                <a:moveTo>
                  <a:pt x="14706" y="26619"/>
                </a:moveTo>
                <a:lnTo>
                  <a:pt x="14528" y="26454"/>
                </a:lnTo>
                <a:lnTo>
                  <a:pt x="14351" y="25933"/>
                </a:lnTo>
                <a:lnTo>
                  <a:pt x="14351" y="25590"/>
                </a:lnTo>
                <a:lnTo>
                  <a:pt x="14008" y="25234"/>
                </a:lnTo>
                <a:lnTo>
                  <a:pt x="13665" y="24892"/>
                </a:lnTo>
                <a:lnTo>
                  <a:pt x="13665" y="25234"/>
                </a:lnTo>
                <a:lnTo>
                  <a:pt x="13081" y="21437"/>
                </a:lnTo>
                <a:lnTo>
                  <a:pt x="12966" y="20739"/>
                </a:lnTo>
                <a:lnTo>
                  <a:pt x="11760" y="18669"/>
                </a:lnTo>
                <a:lnTo>
                  <a:pt x="9347" y="17284"/>
                </a:lnTo>
                <a:lnTo>
                  <a:pt x="7264" y="19011"/>
                </a:lnTo>
                <a:lnTo>
                  <a:pt x="8813" y="24371"/>
                </a:lnTo>
                <a:lnTo>
                  <a:pt x="8864" y="24549"/>
                </a:lnTo>
                <a:lnTo>
                  <a:pt x="9512" y="24549"/>
                </a:lnTo>
                <a:lnTo>
                  <a:pt x="10210" y="24371"/>
                </a:lnTo>
                <a:lnTo>
                  <a:pt x="11760" y="24549"/>
                </a:lnTo>
                <a:lnTo>
                  <a:pt x="12801" y="25234"/>
                </a:lnTo>
                <a:lnTo>
                  <a:pt x="13322" y="25590"/>
                </a:lnTo>
                <a:lnTo>
                  <a:pt x="13322" y="25234"/>
                </a:lnTo>
                <a:lnTo>
                  <a:pt x="13411" y="25412"/>
                </a:lnTo>
                <a:lnTo>
                  <a:pt x="13487" y="25590"/>
                </a:lnTo>
                <a:lnTo>
                  <a:pt x="13487" y="25844"/>
                </a:lnTo>
                <a:lnTo>
                  <a:pt x="13322" y="25755"/>
                </a:lnTo>
                <a:lnTo>
                  <a:pt x="13322" y="26098"/>
                </a:lnTo>
                <a:lnTo>
                  <a:pt x="13665" y="26454"/>
                </a:lnTo>
                <a:lnTo>
                  <a:pt x="13665" y="26174"/>
                </a:lnTo>
                <a:lnTo>
                  <a:pt x="14706" y="26619"/>
                </a:lnTo>
                <a:close/>
              </a:path>
              <a:path w="41275" h="83185">
                <a:moveTo>
                  <a:pt x="30784" y="60680"/>
                </a:moveTo>
                <a:lnTo>
                  <a:pt x="29057" y="59639"/>
                </a:lnTo>
                <a:lnTo>
                  <a:pt x="26631" y="60337"/>
                </a:lnTo>
                <a:lnTo>
                  <a:pt x="26809" y="57912"/>
                </a:lnTo>
                <a:lnTo>
                  <a:pt x="25590" y="58254"/>
                </a:lnTo>
                <a:lnTo>
                  <a:pt x="24561" y="58254"/>
                </a:lnTo>
                <a:lnTo>
                  <a:pt x="23698" y="57746"/>
                </a:lnTo>
                <a:lnTo>
                  <a:pt x="24041" y="58953"/>
                </a:lnTo>
                <a:lnTo>
                  <a:pt x="24041" y="60337"/>
                </a:lnTo>
                <a:lnTo>
                  <a:pt x="23520" y="61887"/>
                </a:lnTo>
                <a:lnTo>
                  <a:pt x="23863" y="61544"/>
                </a:lnTo>
                <a:lnTo>
                  <a:pt x="24384" y="60337"/>
                </a:lnTo>
                <a:lnTo>
                  <a:pt x="24561" y="60337"/>
                </a:lnTo>
                <a:lnTo>
                  <a:pt x="26289" y="60858"/>
                </a:lnTo>
                <a:lnTo>
                  <a:pt x="28181" y="61023"/>
                </a:lnTo>
                <a:lnTo>
                  <a:pt x="29921" y="61544"/>
                </a:lnTo>
                <a:lnTo>
                  <a:pt x="30264" y="61201"/>
                </a:lnTo>
                <a:lnTo>
                  <a:pt x="30429" y="60858"/>
                </a:lnTo>
                <a:lnTo>
                  <a:pt x="30784" y="60680"/>
                </a:lnTo>
                <a:close/>
              </a:path>
              <a:path w="41275" h="83185">
                <a:moveTo>
                  <a:pt x="31470" y="81254"/>
                </a:moveTo>
                <a:lnTo>
                  <a:pt x="30784" y="78486"/>
                </a:lnTo>
                <a:lnTo>
                  <a:pt x="30264" y="75031"/>
                </a:lnTo>
                <a:lnTo>
                  <a:pt x="27673" y="74853"/>
                </a:lnTo>
                <a:lnTo>
                  <a:pt x="26454" y="73126"/>
                </a:lnTo>
                <a:lnTo>
                  <a:pt x="26111" y="70713"/>
                </a:lnTo>
                <a:lnTo>
                  <a:pt x="25425" y="70535"/>
                </a:lnTo>
                <a:lnTo>
                  <a:pt x="24904" y="70713"/>
                </a:lnTo>
                <a:lnTo>
                  <a:pt x="24384" y="70535"/>
                </a:lnTo>
                <a:lnTo>
                  <a:pt x="22656" y="74510"/>
                </a:lnTo>
                <a:lnTo>
                  <a:pt x="28359" y="78320"/>
                </a:lnTo>
                <a:lnTo>
                  <a:pt x="28702" y="82816"/>
                </a:lnTo>
                <a:lnTo>
                  <a:pt x="31470" y="81254"/>
                </a:lnTo>
                <a:close/>
              </a:path>
              <a:path w="41275" h="83185">
                <a:moveTo>
                  <a:pt x="34417" y="64833"/>
                </a:moveTo>
                <a:lnTo>
                  <a:pt x="34239" y="64833"/>
                </a:lnTo>
                <a:lnTo>
                  <a:pt x="34061" y="64833"/>
                </a:lnTo>
                <a:lnTo>
                  <a:pt x="33718" y="64998"/>
                </a:lnTo>
                <a:lnTo>
                  <a:pt x="33553" y="65176"/>
                </a:lnTo>
                <a:lnTo>
                  <a:pt x="33718" y="65519"/>
                </a:lnTo>
                <a:lnTo>
                  <a:pt x="34417" y="65176"/>
                </a:lnTo>
                <a:lnTo>
                  <a:pt x="34417" y="64833"/>
                </a:lnTo>
                <a:close/>
              </a:path>
              <a:path w="41275" h="83185">
                <a:moveTo>
                  <a:pt x="36029" y="63449"/>
                </a:moveTo>
                <a:lnTo>
                  <a:pt x="34925" y="61722"/>
                </a:lnTo>
                <a:lnTo>
                  <a:pt x="33197" y="60502"/>
                </a:lnTo>
                <a:lnTo>
                  <a:pt x="33134" y="61722"/>
                </a:lnTo>
                <a:lnTo>
                  <a:pt x="32854" y="62407"/>
                </a:lnTo>
                <a:lnTo>
                  <a:pt x="32334" y="63106"/>
                </a:lnTo>
                <a:lnTo>
                  <a:pt x="33197" y="63449"/>
                </a:lnTo>
                <a:lnTo>
                  <a:pt x="36029" y="63449"/>
                </a:lnTo>
                <a:close/>
              </a:path>
              <a:path w="41275" h="83185">
                <a:moveTo>
                  <a:pt x="36487" y="73647"/>
                </a:moveTo>
                <a:lnTo>
                  <a:pt x="36144" y="73469"/>
                </a:lnTo>
                <a:lnTo>
                  <a:pt x="35966" y="72961"/>
                </a:lnTo>
                <a:lnTo>
                  <a:pt x="35788" y="73126"/>
                </a:lnTo>
                <a:lnTo>
                  <a:pt x="36144" y="73825"/>
                </a:lnTo>
                <a:lnTo>
                  <a:pt x="36309" y="73990"/>
                </a:lnTo>
                <a:lnTo>
                  <a:pt x="36487" y="73647"/>
                </a:lnTo>
                <a:close/>
              </a:path>
              <a:path w="41275" h="83185">
                <a:moveTo>
                  <a:pt x="37452" y="63627"/>
                </a:moveTo>
                <a:lnTo>
                  <a:pt x="37007" y="63271"/>
                </a:lnTo>
                <a:lnTo>
                  <a:pt x="36715" y="63449"/>
                </a:lnTo>
                <a:lnTo>
                  <a:pt x="36029" y="63449"/>
                </a:lnTo>
                <a:lnTo>
                  <a:pt x="36144" y="63627"/>
                </a:lnTo>
                <a:lnTo>
                  <a:pt x="34061" y="63627"/>
                </a:lnTo>
                <a:lnTo>
                  <a:pt x="34391" y="64312"/>
                </a:lnTo>
                <a:lnTo>
                  <a:pt x="33032" y="63969"/>
                </a:lnTo>
                <a:lnTo>
                  <a:pt x="32677" y="64312"/>
                </a:lnTo>
                <a:lnTo>
                  <a:pt x="32854" y="64655"/>
                </a:lnTo>
                <a:lnTo>
                  <a:pt x="33197" y="64655"/>
                </a:lnTo>
                <a:lnTo>
                  <a:pt x="33375" y="64833"/>
                </a:lnTo>
                <a:lnTo>
                  <a:pt x="33896" y="64655"/>
                </a:lnTo>
                <a:lnTo>
                  <a:pt x="34239" y="64833"/>
                </a:lnTo>
                <a:lnTo>
                  <a:pt x="34417" y="64490"/>
                </a:lnTo>
                <a:lnTo>
                  <a:pt x="34417" y="64338"/>
                </a:lnTo>
                <a:lnTo>
                  <a:pt x="34493" y="64490"/>
                </a:lnTo>
                <a:lnTo>
                  <a:pt x="34582" y="64655"/>
                </a:lnTo>
                <a:lnTo>
                  <a:pt x="34988" y="64490"/>
                </a:lnTo>
                <a:lnTo>
                  <a:pt x="36423" y="63627"/>
                </a:lnTo>
                <a:lnTo>
                  <a:pt x="37452" y="63627"/>
                </a:lnTo>
                <a:close/>
              </a:path>
              <a:path w="41275" h="83185">
                <a:moveTo>
                  <a:pt x="40805" y="63969"/>
                </a:moveTo>
                <a:lnTo>
                  <a:pt x="38785" y="63969"/>
                </a:lnTo>
                <a:lnTo>
                  <a:pt x="38214" y="63627"/>
                </a:lnTo>
                <a:lnTo>
                  <a:pt x="37452" y="63627"/>
                </a:lnTo>
                <a:lnTo>
                  <a:pt x="38112" y="64135"/>
                </a:lnTo>
                <a:lnTo>
                  <a:pt x="38557" y="64490"/>
                </a:lnTo>
                <a:lnTo>
                  <a:pt x="40805" y="639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357083" y="3632707"/>
            <a:ext cx="91440" cy="200660"/>
          </a:xfrm>
          <a:custGeom>
            <a:avLst/>
            <a:gdLst/>
            <a:ahLst/>
            <a:cxnLst/>
            <a:rect l="l" t="t" r="r" b="b"/>
            <a:pathLst>
              <a:path w="91440" h="200660">
                <a:moveTo>
                  <a:pt x="9334" y="3111"/>
                </a:moveTo>
                <a:lnTo>
                  <a:pt x="8128" y="2946"/>
                </a:lnTo>
                <a:lnTo>
                  <a:pt x="8128" y="3289"/>
                </a:lnTo>
                <a:lnTo>
                  <a:pt x="8470" y="3289"/>
                </a:lnTo>
                <a:lnTo>
                  <a:pt x="8648" y="3632"/>
                </a:lnTo>
                <a:lnTo>
                  <a:pt x="9156" y="4673"/>
                </a:lnTo>
                <a:lnTo>
                  <a:pt x="9156" y="4152"/>
                </a:lnTo>
                <a:lnTo>
                  <a:pt x="9334" y="3632"/>
                </a:lnTo>
                <a:lnTo>
                  <a:pt x="9334" y="3111"/>
                </a:lnTo>
                <a:close/>
              </a:path>
              <a:path w="91440" h="200660">
                <a:moveTo>
                  <a:pt x="13652" y="15557"/>
                </a:moveTo>
                <a:lnTo>
                  <a:pt x="11239" y="11582"/>
                </a:lnTo>
                <a:lnTo>
                  <a:pt x="11925" y="9855"/>
                </a:lnTo>
                <a:lnTo>
                  <a:pt x="10896" y="9334"/>
                </a:lnTo>
                <a:lnTo>
                  <a:pt x="9855" y="7607"/>
                </a:lnTo>
                <a:lnTo>
                  <a:pt x="7772" y="11925"/>
                </a:lnTo>
                <a:lnTo>
                  <a:pt x="6223" y="4673"/>
                </a:lnTo>
                <a:lnTo>
                  <a:pt x="7264" y="2590"/>
                </a:lnTo>
                <a:lnTo>
                  <a:pt x="5016" y="2590"/>
                </a:lnTo>
                <a:lnTo>
                  <a:pt x="3797" y="1041"/>
                </a:lnTo>
                <a:lnTo>
                  <a:pt x="2247" y="0"/>
                </a:lnTo>
                <a:lnTo>
                  <a:pt x="520" y="0"/>
                </a:lnTo>
                <a:lnTo>
                  <a:pt x="0" y="342"/>
                </a:lnTo>
                <a:lnTo>
                  <a:pt x="0" y="3454"/>
                </a:lnTo>
                <a:lnTo>
                  <a:pt x="1041" y="4838"/>
                </a:lnTo>
                <a:lnTo>
                  <a:pt x="685" y="5181"/>
                </a:lnTo>
                <a:lnTo>
                  <a:pt x="863" y="5702"/>
                </a:lnTo>
                <a:lnTo>
                  <a:pt x="863" y="6223"/>
                </a:lnTo>
                <a:lnTo>
                  <a:pt x="685" y="6400"/>
                </a:lnTo>
                <a:lnTo>
                  <a:pt x="1041" y="7086"/>
                </a:lnTo>
                <a:lnTo>
                  <a:pt x="1384" y="8305"/>
                </a:lnTo>
                <a:lnTo>
                  <a:pt x="3632" y="3111"/>
                </a:lnTo>
                <a:lnTo>
                  <a:pt x="6908" y="13830"/>
                </a:lnTo>
                <a:lnTo>
                  <a:pt x="2590" y="12103"/>
                </a:lnTo>
                <a:lnTo>
                  <a:pt x="3454" y="14693"/>
                </a:lnTo>
                <a:lnTo>
                  <a:pt x="4152" y="17119"/>
                </a:lnTo>
                <a:lnTo>
                  <a:pt x="5016" y="19710"/>
                </a:lnTo>
                <a:lnTo>
                  <a:pt x="6223" y="18148"/>
                </a:lnTo>
                <a:lnTo>
                  <a:pt x="6908" y="21094"/>
                </a:lnTo>
                <a:lnTo>
                  <a:pt x="5702" y="21780"/>
                </a:lnTo>
                <a:lnTo>
                  <a:pt x="6743" y="24892"/>
                </a:lnTo>
                <a:lnTo>
                  <a:pt x="7264" y="23164"/>
                </a:lnTo>
                <a:lnTo>
                  <a:pt x="8991" y="24028"/>
                </a:lnTo>
                <a:lnTo>
                  <a:pt x="9677" y="25247"/>
                </a:lnTo>
                <a:lnTo>
                  <a:pt x="7429" y="26631"/>
                </a:lnTo>
                <a:lnTo>
                  <a:pt x="9512" y="32677"/>
                </a:lnTo>
                <a:lnTo>
                  <a:pt x="9855" y="30429"/>
                </a:lnTo>
                <a:lnTo>
                  <a:pt x="11239" y="29565"/>
                </a:lnTo>
                <a:lnTo>
                  <a:pt x="12788" y="28879"/>
                </a:lnTo>
                <a:lnTo>
                  <a:pt x="12268" y="27317"/>
                </a:lnTo>
                <a:lnTo>
                  <a:pt x="11925" y="22301"/>
                </a:lnTo>
                <a:lnTo>
                  <a:pt x="13652" y="22644"/>
                </a:lnTo>
                <a:lnTo>
                  <a:pt x="13131" y="21272"/>
                </a:lnTo>
                <a:lnTo>
                  <a:pt x="13309" y="20053"/>
                </a:lnTo>
                <a:lnTo>
                  <a:pt x="13309" y="18846"/>
                </a:lnTo>
                <a:lnTo>
                  <a:pt x="13131" y="18669"/>
                </a:lnTo>
                <a:lnTo>
                  <a:pt x="12966" y="18669"/>
                </a:lnTo>
                <a:lnTo>
                  <a:pt x="12788" y="18503"/>
                </a:lnTo>
                <a:lnTo>
                  <a:pt x="13309" y="18148"/>
                </a:lnTo>
                <a:lnTo>
                  <a:pt x="13652" y="15557"/>
                </a:lnTo>
                <a:close/>
              </a:path>
              <a:path w="91440" h="200660">
                <a:moveTo>
                  <a:pt x="23507" y="43053"/>
                </a:moveTo>
                <a:lnTo>
                  <a:pt x="23342" y="43218"/>
                </a:lnTo>
                <a:lnTo>
                  <a:pt x="22987" y="43053"/>
                </a:lnTo>
                <a:lnTo>
                  <a:pt x="22821" y="43053"/>
                </a:lnTo>
                <a:lnTo>
                  <a:pt x="20396" y="43916"/>
                </a:lnTo>
                <a:lnTo>
                  <a:pt x="18846" y="44437"/>
                </a:lnTo>
                <a:lnTo>
                  <a:pt x="18148" y="43573"/>
                </a:lnTo>
                <a:lnTo>
                  <a:pt x="14516" y="47548"/>
                </a:lnTo>
                <a:lnTo>
                  <a:pt x="23164" y="47371"/>
                </a:lnTo>
                <a:lnTo>
                  <a:pt x="23507" y="43053"/>
                </a:lnTo>
                <a:close/>
              </a:path>
              <a:path w="91440" h="200660">
                <a:moveTo>
                  <a:pt x="25590" y="8470"/>
                </a:moveTo>
                <a:lnTo>
                  <a:pt x="25234" y="7950"/>
                </a:lnTo>
                <a:lnTo>
                  <a:pt x="23863" y="7264"/>
                </a:lnTo>
                <a:lnTo>
                  <a:pt x="24206" y="6223"/>
                </a:lnTo>
                <a:lnTo>
                  <a:pt x="22479" y="4495"/>
                </a:lnTo>
                <a:lnTo>
                  <a:pt x="22644" y="1905"/>
                </a:lnTo>
                <a:lnTo>
                  <a:pt x="20574" y="520"/>
                </a:lnTo>
                <a:lnTo>
                  <a:pt x="20053" y="863"/>
                </a:lnTo>
                <a:lnTo>
                  <a:pt x="19532" y="1041"/>
                </a:lnTo>
                <a:lnTo>
                  <a:pt x="19189" y="1041"/>
                </a:lnTo>
                <a:lnTo>
                  <a:pt x="19532" y="3810"/>
                </a:lnTo>
                <a:lnTo>
                  <a:pt x="18669" y="4673"/>
                </a:lnTo>
                <a:lnTo>
                  <a:pt x="20053" y="5537"/>
                </a:lnTo>
                <a:lnTo>
                  <a:pt x="21780" y="5880"/>
                </a:lnTo>
                <a:lnTo>
                  <a:pt x="23164" y="7086"/>
                </a:lnTo>
                <a:lnTo>
                  <a:pt x="23507" y="7429"/>
                </a:lnTo>
                <a:lnTo>
                  <a:pt x="24206" y="8813"/>
                </a:lnTo>
                <a:lnTo>
                  <a:pt x="24549" y="8648"/>
                </a:lnTo>
                <a:lnTo>
                  <a:pt x="25069" y="8648"/>
                </a:lnTo>
                <a:lnTo>
                  <a:pt x="25590" y="8470"/>
                </a:lnTo>
                <a:close/>
              </a:path>
              <a:path w="91440" h="200660">
                <a:moveTo>
                  <a:pt x="29946" y="35763"/>
                </a:moveTo>
                <a:lnTo>
                  <a:pt x="29845" y="35610"/>
                </a:lnTo>
                <a:lnTo>
                  <a:pt x="29730" y="35445"/>
                </a:lnTo>
                <a:lnTo>
                  <a:pt x="29565" y="34404"/>
                </a:lnTo>
                <a:lnTo>
                  <a:pt x="29451" y="33718"/>
                </a:lnTo>
                <a:lnTo>
                  <a:pt x="29337" y="33020"/>
                </a:lnTo>
                <a:lnTo>
                  <a:pt x="29222" y="32334"/>
                </a:lnTo>
                <a:lnTo>
                  <a:pt x="25412" y="33718"/>
                </a:lnTo>
                <a:lnTo>
                  <a:pt x="25412" y="30607"/>
                </a:lnTo>
                <a:lnTo>
                  <a:pt x="23685" y="30607"/>
                </a:lnTo>
                <a:lnTo>
                  <a:pt x="22301" y="28524"/>
                </a:lnTo>
                <a:lnTo>
                  <a:pt x="20916" y="27660"/>
                </a:lnTo>
                <a:lnTo>
                  <a:pt x="20739" y="27838"/>
                </a:lnTo>
                <a:lnTo>
                  <a:pt x="20739" y="28003"/>
                </a:lnTo>
                <a:lnTo>
                  <a:pt x="21437" y="29565"/>
                </a:lnTo>
                <a:lnTo>
                  <a:pt x="22821" y="31127"/>
                </a:lnTo>
                <a:lnTo>
                  <a:pt x="24549" y="31470"/>
                </a:lnTo>
                <a:lnTo>
                  <a:pt x="24790" y="32334"/>
                </a:lnTo>
                <a:lnTo>
                  <a:pt x="24726" y="33540"/>
                </a:lnTo>
                <a:lnTo>
                  <a:pt x="24650" y="33718"/>
                </a:lnTo>
                <a:lnTo>
                  <a:pt x="24371" y="34404"/>
                </a:lnTo>
                <a:lnTo>
                  <a:pt x="24549" y="34404"/>
                </a:lnTo>
                <a:lnTo>
                  <a:pt x="25755" y="36995"/>
                </a:lnTo>
                <a:lnTo>
                  <a:pt x="29946" y="35763"/>
                </a:lnTo>
                <a:close/>
              </a:path>
              <a:path w="91440" h="200660">
                <a:moveTo>
                  <a:pt x="30429" y="35610"/>
                </a:moveTo>
                <a:lnTo>
                  <a:pt x="29946" y="35763"/>
                </a:lnTo>
                <a:lnTo>
                  <a:pt x="30226" y="36207"/>
                </a:lnTo>
                <a:lnTo>
                  <a:pt x="30378" y="35763"/>
                </a:lnTo>
                <a:lnTo>
                  <a:pt x="30429" y="35610"/>
                </a:lnTo>
                <a:close/>
              </a:path>
              <a:path w="91440" h="200660">
                <a:moveTo>
                  <a:pt x="31292" y="37820"/>
                </a:moveTo>
                <a:lnTo>
                  <a:pt x="30226" y="36207"/>
                </a:lnTo>
                <a:lnTo>
                  <a:pt x="29451" y="38557"/>
                </a:lnTo>
                <a:lnTo>
                  <a:pt x="29387" y="38735"/>
                </a:lnTo>
                <a:lnTo>
                  <a:pt x="31292" y="37820"/>
                </a:lnTo>
                <a:close/>
              </a:path>
              <a:path w="91440" h="200660">
                <a:moveTo>
                  <a:pt x="32334" y="96126"/>
                </a:moveTo>
                <a:lnTo>
                  <a:pt x="31813" y="94919"/>
                </a:lnTo>
                <a:lnTo>
                  <a:pt x="32156" y="93713"/>
                </a:lnTo>
                <a:lnTo>
                  <a:pt x="32156" y="92329"/>
                </a:lnTo>
                <a:lnTo>
                  <a:pt x="31978" y="90081"/>
                </a:lnTo>
                <a:lnTo>
                  <a:pt x="31115" y="90601"/>
                </a:lnTo>
                <a:lnTo>
                  <a:pt x="29908" y="90944"/>
                </a:lnTo>
                <a:lnTo>
                  <a:pt x="30429" y="92849"/>
                </a:lnTo>
                <a:lnTo>
                  <a:pt x="31470" y="94576"/>
                </a:lnTo>
                <a:lnTo>
                  <a:pt x="32334" y="96126"/>
                </a:lnTo>
                <a:close/>
              </a:path>
              <a:path w="91440" h="200660">
                <a:moveTo>
                  <a:pt x="33324" y="37414"/>
                </a:moveTo>
                <a:lnTo>
                  <a:pt x="33020" y="36995"/>
                </a:lnTo>
                <a:lnTo>
                  <a:pt x="31292" y="37820"/>
                </a:lnTo>
                <a:lnTo>
                  <a:pt x="32677" y="39941"/>
                </a:lnTo>
                <a:lnTo>
                  <a:pt x="33210" y="37820"/>
                </a:lnTo>
                <a:lnTo>
                  <a:pt x="33324" y="37414"/>
                </a:lnTo>
                <a:close/>
              </a:path>
              <a:path w="91440" h="200660">
                <a:moveTo>
                  <a:pt x="36474" y="58432"/>
                </a:moveTo>
                <a:lnTo>
                  <a:pt x="33020" y="58788"/>
                </a:lnTo>
                <a:lnTo>
                  <a:pt x="31978" y="53936"/>
                </a:lnTo>
                <a:lnTo>
                  <a:pt x="28346" y="54813"/>
                </a:lnTo>
                <a:lnTo>
                  <a:pt x="26111" y="55676"/>
                </a:lnTo>
                <a:lnTo>
                  <a:pt x="24206" y="54114"/>
                </a:lnTo>
                <a:lnTo>
                  <a:pt x="23507" y="51701"/>
                </a:lnTo>
                <a:lnTo>
                  <a:pt x="23164" y="50660"/>
                </a:lnTo>
                <a:lnTo>
                  <a:pt x="22301" y="50660"/>
                </a:lnTo>
                <a:lnTo>
                  <a:pt x="22479" y="51003"/>
                </a:lnTo>
                <a:lnTo>
                  <a:pt x="22479" y="51689"/>
                </a:lnTo>
                <a:lnTo>
                  <a:pt x="22644" y="52209"/>
                </a:lnTo>
                <a:lnTo>
                  <a:pt x="23863" y="55321"/>
                </a:lnTo>
                <a:lnTo>
                  <a:pt x="21615" y="59296"/>
                </a:lnTo>
                <a:lnTo>
                  <a:pt x="23863" y="62763"/>
                </a:lnTo>
                <a:lnTo>
                  <a:pt x="26797" y="60858"/>
                </a:lnTo>
                <a:lnTo>
                  <a:pt x="28524" y="55676"/>
                </a:lnTo>
                <a:lnTo>
                  <a:pt x="31635" y="60680"/>
                </a:lnTo>
                <a:lnTo>
                  <a:pt x="34061" y="62928"/>
                </a:lnTo>
                <a:lnTo>
                  <a:pt x="32842" y="59474"/>
                </a:lnTo>
                <a:lnTo>
                  <a:pt x="35788" y="61036"/>
                </a:lnTo>
                <a:lnTo>
                  <a:pt x="36131" y="60172"/>
                </a:lnTo>
                <a:lnTo>
                  <a:pt x="36474" y="58432"/>
                </a:lnTo>
                <a:close/>
              </a:path>
              <a:path w="91440" h="200660">
                <a:moveTo>
                  <a:pt x="36830" y="42189"/>
                </a:moveTo>
                <a:lnTo>
                  <a:pt x="36372" y="41567"/>
                </a:lnTo>
                <a:lnTo>
                  <a:pt x="35839" y="42875"/>
                </a:lnTo>
                <a:lnTo>
                  <a:pt x="36830" y="42189"/>
                </a:lnTo>
                <a:close/>
              </a:path>
              <a:path w="91440" h="200660">
                <a:moveTo>
                  <a:pt x="36995" y="48755"/>
                </a:moveTo>
                <a:lnTo>
                  <a:pt x="35267" y="44259"/>
                </a:lnTo>
                <a:lnTo>
                  <a:pt x="35839" y="42875"/>
                </a:lnTo>
                <a:lnTo>
                  <a:pt x="33362" y="44602"/>
                </a:lnTo>
                <a:lnTo>
                  <a:pt x="30429" y="47371"/>
                </a:lnTo>
                <a:lnTo>
                  <a:pt x="35090" y="47371"/>
                </a:lnTo>
                <a:lnTo>
                  <a:pt x="36995" y="48755"/>
                </a:lnTo>
                <a:close/>
              </a:path>
              <a:path w="91440" h="200660">
                <a:moveTo>
                  <a:pt x="39954" y="74002"/>
                </a:moveTo>
                <a:lnTo>
                  <a:pt x="39763" y="72783"/>
                </a:lnTo>
                <a:lnTo>
                  <a:pt x="38900" y="71920"/>
                </a:lnTo>
                <a:lnTo>
                  <a:pt x="36995" y="72783"/>
                </a:lnTo>
                <a:lnTo>
                  <a:pt x="38036" y="74002"/>
                </a:lnTo>
                <a:lnTo>
                  <a:pt x="39954" y="74002"/>
                </a:lnTo>
                <a:close/>
              </a:path>
              <a:path w="91440" h="200660">
                <a:moveTo>
                  <a:pt x="40627" y="102527"/>
                </a:moveTo>
                <a:lnTo>
                  <a:pt x="39420" y="100965"/>
                </a:lnTo>
                <a:lnTo>
                  <a:pt x="39420" y="97853"/>
                </a:lnTo>
                <a:lnTo>
                  <a:pt x="39077" y="99237"/>
                </a:lnTo>
                <a:lnTo>
                  <a:pt x="37693" y="100622"/>
                </a:lnTo>
                <a:lnTo>
                  <a:pt x="35610" y="99936"/>
                </a:lnTo>
                <a:lnTo>
                  <a:pt x="33883" y="99237"/>
                </a:lnTo>
                <a:lnTo>
                  <a:pt x="32842" y="98031"/>
                </a:lnTo>
                <a:lnTo>
                  <a:pt x="32499" y="96304"/>
                </a:lnTo>
                <a:lnTo>
                  <a:pt x="32499" y="96647"/>
                </a:lnTo>
                <a:lnTo>
                  <a:pt x="32334" y="96824"/>
                </a:lnTo>
                <a:lnTo>
                  <a:pt x="32156" y="97167"/>
                </a:lnTo>
                <a:lnTo>
                  <a:pt x="33362" y="100101"/>
                </a:lnTo>
                <a:lnTo>
                  <a:pt x="35445" y="105981"/>
                </a:lnTo>
                <a:lnTo>
                  <a:pt x="36474" y="106502"/>
                </a:lnTo>
                <a:lnTo>
                  <a:pt x="37858" y="106324"/>
                </a:lnTo>
                <a:lnTo>
                  <a:pt x="38722" y="106629"/>
                </a:lnTo>
                <a:lnTo>
                  <a:pt x="38722" y="107365"/>
                </a:lnTo>
                <a:lnTo>
                  <a:pt x="39243" y="107708"/>
                </a:lnTo>
                <a:lnTo>
                  <a:pt x="40284" y="107543"/>
                </a:lnTo>
                <a:lnTo>
                  <a:pt x="39941" y="107022"/>
                </a:lnTo>
                <a:lnTo>
                  <a:pt x="39420" y="106680"/>
                </a:lnTo>
                <a:lnTo>
                  <a:pt x="38874" y="106553"/>
                </a:lnTo>
                <a:lnTo>
                  <a:pt x="38722" y="104952"/>
                </a:lnTo>
                <a:lnTo>
                  <a:pt x="37858" y="101485"/>
                </a:lnTo>
                <a:lnTo>
                  <a:pt x="40627" y="102527"/>
                </a:lnTo>
                <a:close/>
              </a:path>
              <a:path w="91440" h="200660">
                <a:moveTo>
                  <a:pt x="42875" y="78498"/>
                </a:moveTo>
                <a:lnTo>
                  <a:pt x="41071" y="74002"/>
                </a:lnTo>
                <a:lnTo>
                  <a:pt x="39954" y="74002"/>
                </a:lnTo>
                <a:lnTo>
                  <a:pt x="40627" y="78320"/>
                </a:lnTo>
                <a:lnTo>
                  <a:pt x="42506" y="78727"/>
                </a:lnTo>
                <a:lnTo>
                  <a:pt x="42875" y="78498"/>
                </a:lnTo>
                <a:close/>
              </a:path>
              <a:path w="91440" h="200660">
                <a:moveTo>
                  <a:pt x="42875" y="42532"/>
                </a:moveTo>
                <a:lnTo>
                  <a:pt x="42532" y="41567"/>
                </a:lnTo>
                <a:lnTo>
                  <a:pt x="42532" y="39941"/>
                </a:lnTo>
                <a:lnTo>
                  <a:pt x="40627" y="38557"/>
                </a:lnTo>
                <a:lnTo>
                  <a:pt x="39535" y="35763"/>
                </a:lnTo>
                <a:lnTo>
                  <a:pt x="39420" y="35445"/>
                </a:lnTo>
                <a:lnTo>
                  <a:pt x="39052" y="33718"/>
                </a:lnTo>
                <a:lnTo>
                  <a:pt x="39014" y="33540"/>
                </a:lnTo>
                <a:lnTo>
                  <a:pt x="38900" y="33020"/>
                </a:lnTo>
                <a:lnTo>
                  <a:pt x="37858" y="32677"/>
                </a:lnTo>
                <a:lnTo>
                  <a:pt x="37693" y="32499"/>
                </a:lnTo>
                <a:lnTo>
                  <a:pt x="34582" y="32499"/>
                </a:lnTo>
                <a:lnTo>
                  <a:pt x="33426" y="36995"/>
                </a:lnTo>
                <a:lnTo>
                  <a:pt x="33324" y="37414"/>
                </a:lnTo>
                <a:lnTo>
                  <a:pt x="36372" y="41567"/>
                </a:lnTo>
                <a:lnTo>
                  <a:pt x="38023" y="37515"/>
                </a:lnTo>
                <a:lnTo>
                  <a:pt x="39776" y="42189"/>
                </a:lnTo>
                <a:lnTo>
                  <a:pt x="40805" y="44958"/>
                </a:lnTo>
                <a:lnTo>
                  <a:pt x="40805" y="44259"/>
                </a:lnTo>
                <a:lnTo>
                  <a:pt x="41046" y="42875"/>
                </a:lnTo>
                <a:lnTo>
                  <a:pt x="41148" y="42354"/>
                </a:lnTo>
                <a:lnTo>
                  <a:pt x="42011" y="42189"/>
                </a:lnTo>
                <a:lnTo>
                  <a:pt x="42875" y="42532"/>
                </a:lnTo>
                <a:close/>
              </a:path>
              <a:path w="91440" h="200660">
                <a:moveTo>
                  <a:pt x="43916" y="52565"/>
                </a:moveTo>
                <a:lnTo>
                  <a:pt x="43561" y="51866"/>
                </a:lnTo>
                <a:lnTo>
                  <a:pt x="43395" y="51181"/>
                </a:lnTo>
                <a:lnTo>
                  <a:pt x="43561" y="50317"/>
                </a:lnTo>
                <a:lnTo>
                  <a:pt x="42011" y="49453"/>
                </a:lnTo>
                <a:lnTo>
                  <a:pt x="41325" y="48412"/>
                </a:lnTo>
                <a:lnTo>
                  <a:pt x="40970" y="47028"/>
                </a:lnTo>
                <a:lnTo>
                  <a:pt x="40627" y="48069"/>
                </a:lnTo>
                <a:lnTo>
                  <a:pt x="40106" y="49098"/>
                </a:lnTo>
                <a:lnTo>
                  <a:pt x="38722" y="50660"/>
                </a:lnTo>
                <a:lnTo>
                  <a:pt x="38036" y="54292"/>
                </a:lnTo>
                <a:lnTo>
                  <a:pt x="41833" y="54978"/>
                </a:lnTo>
                <a:lnTo>
                  <a:pt x="43916" y="52565"/>
                </a:lnTo>
                <a:close/>
              </a:path>
              <a:path w="91440" h="200660">
                <a:moveTo>
                  <a:pt x="45986" y="127596"/>
                </a:moveTo>
                <a:lnTo>
                  <a:pt x="44602" y="124828"/>
                </a:lnTo>
                <a:lnTo>
                  <a:pt x="44742" y="127596"/>
                </a:lnTo>
                <a:lnTo>
                  <a:pt x="44754" y="129667"/>
                </a:lnTo>
                <a:lnTo>
                  <a:pt x="44259" y="130530"/>
                </a:lnTo>
                <a:lnTo>
                  <a:pt x="44780" y="131051"/>
                </a:lnTo>
                <a:lnTo>
                  <a:pt x="45910" y="128282"/>
                </a:lnTo>
                <a:lnTo>
                  <a:pt x="45986" y="127596"/>
                </a:lnTo>
                <a:close/>
              </a:path>
              <a:path w="91440" h="200660">
                <a:moveTo>
                  <a:pt x="46850" y="121539"/>
                </a:moveTo>
                <a:lnTo>
                  <a:pt x="44780" y="121196"/>
                </a:lnTo>
                <a:lnTo>
                  <a:pt x="45643" y="122923"/>
                </a:lnTo>
                <a:lnTo>
                  <a:pt x="46685" y="123444"/>
                </a:lnTo>
                <a:lnTo>
                  <a:pt x="46850" y="121539"/>
                </a:lnTo>
                <a:close/>
              </a:path>
              <a:path w="91440" h="200660">
                <a:moveTo>
                  <a:pt x="46850" y="25590"/>
                </a:moveTo>
                <a:lnTo>
                  <a:pt x="46329" y="25247"/>
                </a:lnTo>
                <a:lnTo>
                  <a:pt x="46164" y="24384"/>
                </a:lnTo>
                <a:lnTo>
                  <a:pt x="45643" y="23863"/>
                </a:lnTo>
                <a:lnTo>
                  <a:pt x="44945" y="24206"/>
                </a:lnTo>
                <a:lnTo>
                  <a:pt x="45466" y="25069"/>
                </a:lnTo>
                <a:lnTo>
                  <a:pt x="45986" y="25247"/>
                </a:lnTo>
                <a:lnTo>
                  <a:pt x="46850" y="25590"/>
                </a:lnTo>
                <a:close/>
              </a:path>
              <a:path w="91440" h="200660">
                <a:moveTo>
                  <a:pt x="47815" y="127596"/>
                </a:moveTo>
                <a:lnTo>
                  <a:pt x="47586" y="124828"/>
                </a:lnTo>
                <a:lnTo>
                  <a:pt x="47548" y="124307"/>
                </a:lnTo>
                <a:lnTo>
                  <a:pt x="46189" y="127596"/>
                </a:lnTo>
                <a:lnTo>
                  <a:pt x="46101" y="127825"/>
                </a:lnTo>
                <a:lnTo>
                  <a:pt x="47193" y="130009"/>
                </a:lnTo>
                <a:lnTo>
                  <a:pt x="47713" y="128981"/>
                </a:lnTo>
                <a:lnTo>
                  <a:pt x="47815" y="127596"/>
                </a:lnTo>
                <a:close/>
              </a:path>
              <a:path w="91440" h="200660">
                <a:moveTo>
                  <a:pt x="49796" y="80225"/>
                </a:moveTo>
                <a:lnTo>
                  <a:pt x="46164" y="79527"/>
                </a:lnTo>
                <a:lnTo>
                  <a:pt x="42506" y="78727"/>
                </a:lnTo>
                <a:lnTo>
                  <a:pt x="39941" y="80391"/>
                </a:lnTo>
                <a:lnTo>
                  <a:pt x="40068" y="80911"/>
                </a:lnTo>
                <a:lnTo>
                  <a:pt x="40373" y="82118"/>
                </a:lnTo>
                <a:lnTo>
                  <a:pt x="40449" y="82473"/>
                </a:lnTo>
                <a:lnTo>
                  <a:pt x="39928" y="83210"/>
                </a:lnTo>
                <a:lnTo>
                  <a:pt x="39839" y="83337"/>
                </a:lnTo>
                <a:lnTo>
                  <a:pt x="38722" y="84886"/>
                </a:lnTo>
                <a:lnTo>
                  <a:pt x="37172" y="83680"/>
                </a:lnTo>
                <a:lnTo>
                  <a:pt x="34061" y="84543"/>
                </a:lnTo>
                <a:lnTo>
                  <a:pt x="34290" y="84886"/>
                </a:lnTo>
                <a:lnTo>
                  <a:pt x="36995" y="88861"/>
                </a:lnTo>
                <a:lnTo>
                  <a:pt x="38722" y="86614"/>
                </a:lnTo>
                <a:lnTo>
                  <a:pt x="39585" y="85064"/>
                </a:lnTo>
                <a:lnTo>
                  <a:pt x="41490" y="83337"/>
                </a:lnTo>
                <a:lnTo>
                  <a:pt x="42773" y="85585"/>
                </a:lnTo>
                <a:lnTo>
                  <a:pt x="42621" y="85064"/>
                </a:lnTo>
                <a:lnTo>
                  <a:pt x="42532" y="84886"/>
                </a:lnTo>
                <a:lnTo>
                  <a:pt x="42418" y="84543"/>
                </a:lnTo>
                <a:lnTo>
                  <a:pt x="42354" y="84366"/>
                </a:lnTo>
                <a:lnTo>
                  <a:pt x="42252" y="83680"/>
                </a:lnTo>
                <a:lnTo>
                  <a:pt x="42697" y="82473"/>
                </a:lnTo>
                <a:lnTo>
                  <a:pt x="43395" y="82118"/>
                </a:lnTo>
                <a:lnTo>
                  <a:pt x="44602" y="81432"/>
                </a:lnTo>
                <a:lnTo>
                  <a:pt x="45643" y="80911"/>
                </a:lnTo>
                <a:lnTo>
                  <a:pt x="45808" y="81432"/>
                </a:lnTo>
                <a:lnTo>
                  <a:pt x="45808" y="81610"/>
                </a:lnTo>
                <a:lnTo>
                  <a:pt x="45986" y="82118"/>
                </a:lnTo>
                <a:lnTo>
                  <a:pt x="48234" y="82118"/>
                </a:lnTo>
                <a:lnTo>
                  <a:pt x="48234" y="83210"/>
                </a:lnTo>
                <a:lnTo>
                  <a:pt x="49695" y="80391"/>
                </a:lnTo>
                <a:lnTo>
                  <a:pt x="49796" y="80225"/>
                </a:lnTo>
                <a:close/>
              </a:path>
              <a:path w="91440" h="200660">
                <a:moveTo>
                  <a:pt x="51346" y="33540"/>
                </a:moveTo>
                <a:lnTo>
                  <a:pt x="49618" y="33197"/>
                </a:lnTo>
                <a:lnTo>
                  <a:pt x="48755" y="33540"/>
                </a:lnTo>
                <a:lnTo>
                  <a:pt x="48920" y="36309"/>
                </a:lnTo>
                <a:lnTo>
                  <a:pt x="48755" y="36830"/>
                </a:lnTo>
                <a:lnTo>
                  <a:pt x="49441" y="37172"/>
                </a:lnTo>
                <a:lnTo>
                  <a:pt x="50139" y="37172"/>
                </a:lnTo>
                <a:lnTo>
                  <a:pt x="49961" y="38214"/>
                </a:lnTo>
                <a:lnTo>
                  <a:pt x="50482" y="36995"/>
                </a:lnTo>
                <a:lnTo>
                  <a:pt x="51346" y="33540"/>
                </a:lnTo>
                <a:close/>
              </a:path>
              <a:path w="91440" h="200660">
                <a:moveTo>
                  <a:pt x="51689" y="85928"/>
                </a:moveTo>
                <a:lnTo>
                  <a:pt x="48234" y="84366"/>
                </a:lnTo>
                <a:lnTo>
                  <a:pt x="48234" y="83337"/>
                </a:lnTo>
                <a:lnTo>
                  <a:pt x="47993" y="83680"/>
                </a:lnTo>
                <a:lnTo>
                  <a:pt x="47713" y="84201"/>
                </a:lnTo>
                <a:lnTo>
                  <a:pt x="50114" y="86360"/>
                </a:lnTo>
                <a:lnTo>
                  <a:pt x="51689" y="85928"/>
                </a:lnTo>
                <a:close/>
              </a:path>
              <a:path w="91440" h="200660">
                <a:moveTo>
                  <a:pt x="51866" y="107365"/>
                </a:moveTo>
                <a:lnTo>
                  <a:pt x="50825" y="100457"/>
                </a:lnTo>
                <a:lnTo>
                  <a:pt x="47713" y="104254"/>
                </a:lnTo>
                <a:lnTo>
                  <a:pt x="45300" y="108407"/>
                </a:lnTo>
                <a:lnTo>
                  <a:pt x="41490" y="103568"/>
                </a:lnTo>
                <a:lnTo>
                  <a:pt x="41490" y="103733"/>
                </a:lnTo>
                <a:lnTo>
                  <a:pt x="41668" y="104076"/>
                </a:lnTo>
                <a:lnTo>
                  <a:pt x="41668" y="104432"/>
                </a:lnTo>
                <a:lnTo>
                  <a:pt x="41833" y="105816"/>
                </a:lnTo>
                <a:lnTo>
                  <a:pt x="42354" y="107365"/>
                </a:lnTo>
                <a:lnTo>
                  <a:pt x="40449" y="107543"/>
                </a:lnTo>
                <a:lnTo>
                  <a:pt x="41325" y="108572"/>
                </a:lnTo>
                <a:lnTo>
                  <a:pt x="42011" y="110134"/>
                </a:lnTo>
                <a:lnTo>
                  <a:pt x="42354" y="111683"/>
                </a:lnTo>
                <a:lnTo>
                  <a:pt x="46164" y="115150"/>
                </a:lnTo>
                <a:lnTo>
                  <a:pt x="49276" y="118948"/>
                </a:lnTo>
                <a:lnTo>
                  <a:pt x="50304" y="118084"/>
                </a:lnTo>
                <a:lnTo>
                  <a:pt x="50660" y="117043"/>
                </a:lnTo>
                <a:lnTo>
                  <a:pt x="50660" y="115836"/>
                </a:lnTo>
                <a:lnTo>
                  <a:pt x="50304" y="116014"/>
                </a:lnTo>
                <a:lnTo>
                  <a:pt x="43395" y="109791"/>
                </a:lnTo>
                <a:lnTo>
                  <a:pt x="51866" y="107365"/>
                </a:lnTo>
                <a:close/>
              </a:path>
              <a:path w="91440" h="200660">
                <a:moveTo>
                  <a:pt x="54114" y="88519"/>
                </a:moveTo>
                <a:lnTo>
                  <a:pt x="51181" y="87312"/>
                </a:lnTo>
                <a:lnTo>
                  <a:pt x="50114" y="86360"/>
                </a:lnTo>
                <a:lnTo>
                  <a:pt x="45300" y="87655"/>
                </a:lnTo>
                <a:lnTo>
                  <a:pt x="48920" y="90601"/>
                </a:lnTo>
                <a:lnTo>
                  <a:pt x="53797" y="89420"/>
                </a:lnTo>
                <a:lnTo>
                  <a:pt x="53416" y="89039"/>
                </a:lnTo>
                <a:lnTo>
                  <a:pt x="54114" y="88519"/>
                </a:lnTo>
                <a:close/>
              </a:path>
              <a:path w="91440" h="200660">
                <a:moveTo>
                  <a:pt x="54787" y="90411"/>
                </a:moveTo>
                <a:lnTo>
                  <a:pt x="54749" y="90081"/>
                </a:lnTo>
                <a:lnTo>
                  <a:pt x="54635" y="89217"/>
                </a:lnTo>
                <a:lnTo>
                  <a:pt x="53797" y="89420"/>
                </a:lnTo>
                <a:lnTo>
                  <a:pt x="54787" y="90411"/>
                </a:lnTo>
                <a:close/>
              </a:path>
              <a:path w="91440" h="200660">
                <a:moveTo>
                  <a:pt x="55664" y="97167"/>
                </a:moveTo>
                <a:lnTo>
                  <a:pt x="55537" y="96151"/>
                </a:lnTo>
                <a:lnTo>
                  <a:pt x="54800" y="95605"/>
                </a:lnTo>
                <a:lnTo>
                  <a:pt x="51689" y="99580"/>
                </a:lnTo>
                <a:lnTo>
                  <a:pt x="55664" y="97167"/>
                </a:lnTo>
                <a:close/>
              </a:path>
              <a:path w="91440" h="200660">
                <a:moveTo>
                  <a:pt x="55841" y="90081"/>
                </a:moveTo>
                <a:lnTo>
                  <a:pt x="54864" y="90411"/>
                </a:lnTo>
                <a:lnTo>
                  <a:pt x="54889" y="91198"/>
                </a:lnTo>
                <a:lnTo>
                  <a:pt x="55448" y="90601"/>
                </a:lnTo>
                <a:lnTo>
                  <a:pt x="55841" y="90081"/>
                </a:lnTo>
                <a:close/>
              </a:path>
              <a:path w="91440" h="200660">
                <a:moveTo>
                  <a:pt x="58864" y="114858"/>
                </a:moveTo>
                <a:lnTo>
                  <a:pt x="55841" y="115316"/>
                </a:lnTo>
                <a:lnTo>
                  <a:pt x="56896" y="116674"/>
                </a:lnTo>
                <a:lnTo>
                  <a:pt x="57048" y="116179"/>
                </a:lnTo>
                <a:lnTo>
                  <a:pt x="58864" y="114858"/>
                </a:lnTo>
                <a:close/>
              </a:path>
              <a:path w="91440" h="200660">
                <a:moveTo>
                  <a:pt x="59474" y="130009"/>
                </a:moveTo>
                <a:lnTo>
                  <a:pt x="58267" y="128803"/>
                </a:lnTo>
                <a:lnTo>
                  <a:pt x="57912" y="128981"/>
                </a:lnTo>
                <a:lnTo>
                  <a:pt x="57683" y="129324"/>
                </a:lnTo>
                <a:lnTo>
                  <a:pt x="57569" y="129501"/>
                </a:lnTo>
                <a:lnTo>
                  <a:pt x="57048" y="129667"/>
                </a:lnTo>
                <a:lnTo>
                  <a:pt x="57048" y="128803"/>
                </a:lnTo>
                <a:lnTo>
                  <a:pt x="56527" y="128282"/>
                </a:lnTo>
                <a:lnTo>
                  <a:pt x="56299" y="127825"/>
                </a:lnTo>
                <a:lnTo>
                  <a:pt x="56184" y="127596"/>
                </a:lnTo>
                <a:lnTo>
                  <a:pt x="55346" y="129324"/>
                </a:lnTo>
                <a:lnTo>
                  <a:pt x="55270" y="129501"/>
                </a:lnTo>
                <a:lnTo>
                  <a:pt x="55181" y="129667"/>
                </a:lnTo>
                <a:lnTo>
                  <a:pt x="54102" y="131914"/>
                </a:lnTo>
                <a:lnTo>
                  <a:pt x="53340" y="133477"/>
                </a:lnTo>
                <a:lnTo>
                  <a:pt x="50673" y="136029"/>
                </a:lnTo>
                <a:lnTo>
                  <a:pt x="48818" y="134340"/>
                </a:lnTo>
                <a:lnTo>
                  <a:pt x="48691" y="132257"/>
                </a:lnTo>
                <a:lnTo>
                  <a:pt x="48615" y="131051"/>
                </a:lnTo>
                <a:lnTo>
                  <a:pt x="48539" y="129667"/>
                </a:lnTo>
                <a:lnTo>
                  <a:pt x="48412" y="127596"/>
                </a:lnTo>
                <a:lnTo>
                  <a:pt x="47891" y="128612"/>
                </a:lnTo>
                <a:lnTo>
                  <a:pt x="48006" y="130009"/>
                </a:lnTo>
                <a:lnTo>
                  <a:pt x="48094" y="131051"/>
                </a:lnTo>
                <a:lnTo>
                  <a:pt x="48196" y="132257"/>
                </a:lnTo>
                <a:lnTo>
                  <a:pt x="48298" y="133477"/>
                </a:lnTo>
                <a:lnTo>
                  <a:pt x="48412" y="134861"/>
                </a:lnTo>
                <a:lnTo>
                  <a:pt x="47967" y="136029"/>
                </a:lnTo>
                <a:lnTo>
                  <a:pt x="47371" y="137617"/>
                </a:lnTo>
                <a:lnTo>
                  <a:pt x="48412" y="141770"/>
                </a:lnTo>
                <a:lnTo>
                  <a:pt x="49199" y="143497"/>
                </a:lnTo>
                <a:lnTo>
                  <a:pt x="49276" y="143675"/>
                </a:lnTo>
                <a:lnTo>
                  <a:pt x="53251" y="143497"/>
                </a:lnTo>
                <a:lnTo>
                  <a:pt x="52209" y="149720"/>
                </a:lnTo>
                <a:lnTo>
                  <a:pt x="55841" y="149898"/>
                </a:lnTo>
                <a:lnTo>
                  <a:pt x="56705" y="146443"/>
                </a:lnTo>
                <a:lnTo>
                  <a:pt x="56527" y="143675"/>
                </a:lnTo>
                <a:lnTo>
                  <a:pt x="54292" y="141084"/>
                </a:lnTo>
                <a:lnTo>
                  <a:pt x="53594" y="140906"/>
                </a:lnTo>
                <a:lnTo>
                  <a:pt x="53073" y="140741"/>
                </a:lnTo>
                <a:lnTo>
                  <a:pt x="52209" y="140385"/>
                </a:lnTo>
                <a:lnTo>
                  <a:pt x="50482" y="140042"/>
                </a:lnTo>
                <a:lnTo>
                  <a:pt x="51346" y="136410"/>
                </a:lnTo>
                <a:lnTo>
                  <a:pt x="53594" y="136245"/>
                </a:lnTo>
                <a:lnTo>
                  <a:pt x="54114" y="135547"/>
                </a:lnTo>
                <a:lnTo>
                  <a:pt x="57404" y="131914"/>
                </a:lnTo>
                <a:lnTo>
                  <a:pt x="58597" y="134162"/>
                </a:lnTo>
                <a:lnTo>
                  <a:pt x="58686" y="134340"/>
                </a:lnTo>
                <a:lnTo>
                  <a:pt x="58953" y="134162"/>
                </a:lnTo>
                <a:lnTo>
                  <a:pt x="59131" y="133819"/>
                </a:lnTo>
                <a:lnTo>
                  <a:pt x="59182" y="131914"/>
                </a:lnTo>
                <a:lnTo>
                  <a:pt x="59309" y="131051"/>
                </a:lnTo>
                <a:lnTo>
                  <a:pt x="59397" y="130530"/>
                </a:lnTo>
                <a:lnTo>
                  <a:pt x="59474" y="130009"/>
                </a:lnTo>
                <a:close/>
              </a:path>
              <a:path w="91440" h="200660">
                <a:moveTo>
                  <a:pt x="61696" y="122237"/>
                </a:moveTo>
                <a:lnTo>
                  <a:pt x="60159" y="120853"/>
                </a:lnTo>
                <a:lnTo>
                  <a:pt x="56896" y="116674"/>
                </a:lnTo>
                <a:lnTo>
                  <a:pt x="56184" y="118948"/>
                </a:lnTo>
                <a:lnTo>
                  <a:pt x="57404" y="118948"/>
                </a:lnTo>
                <a:lnTo>
                  <a:pt x="57048" y="119989"/>
                </a:lnTo>
                <a:lnTo>
                  <a:pt x="56184" y="119989"/>
                </a:lnTo>
                <a:lnTo>
                  <a:pt x="56527" y="124485"/>
                </a:lnTo>
                <a:lnTo>
                  <a:pt x="59817" y="122237"/>
                </a:lnTo>
                <a:lnTo>
                  <a:pt x="61696" y="122237"/>
                </a:lnTo>
                <a:close/>
              </a:path>
              <a:path w="91440" h="200660">
                <a:moveTo>
                  <a:pt x="62064" y="159232"/>
                </a:moveTo>
                <a:lnTo>
                  <a:pt x="61379" y="157327"/>
                </a:lnTo>
                <a:lnTo>
                  <a:pt x="61493" y="155943"/>
                </a:lnTo>
                <a:lnTo>
                  <a:pt x="61544" y="155257"/>
                </a:lnTo>
                <a:lnTo>
                  <a:pt x="60337" y="153873"/>
                </a:lnTo>
                <a:lnTo>
                  <a:pt x="58432" y="153873"/>
                </a:lnTo>
                <a:lnTo>
                  <a:pt x="60337" y="155943"/>
                </a:lnTo>
                <a:lnTo>
                  <a:pt x="57746" y="157327"/>
                </a:lnTo>
                <a:lnTo>
                  <a:pt x="57302" y="159232"/>
                </a:lnTo>
                <a:lnTo>
                  <a:pt x="57404" y="160794"/>
                </a:lnTo>
                <a:lnTo>
                  <a:pt x="56705" y="161302"/>
                </a:lnTo>
                <a:lnTo>
                  <a:pt x="55499" y="161658"/>
                </a:lnTo>
                <a:lnTo>
                  <a:pt x="56362" y="163906"/>
                </a:lnTo>
                <a:lnTo>
                  <a:pt x="57226" y="166319"/>
                </a:lnTo>
                <a:lnTo>
                  <a:pt x="58089" y="168567"/>
                </a:lnTo>
                <a:lnTo>
                  <a:pt x="60680" y="168224"/>
                </a:lnTo>
                <a:lnTo>
                  <a:pt x="59817" y="165112"/>
                </a:lnTo>
                <a:lnTo>
                  <a:pt x="61023" y="163550"/>
                </a:lnTo>
                <a:lnTo>
                  <a:pt x="58089" y="160794"/>
                </a:lnTo>
                <a:lnTo>
                  <a:pt x="59131" y="159931"/>
                </a:lnTo>
                <a:lnTo>
                  <a:pt x="62064" y="159232"/>
                </a:lnTo>
                <a:close/>
              </a:path>
              <a:path w="91440" h="200660">
                <a:moveTo>
                  <a:pt x="62064" y="94742"/>
                </a:moveTo>
                <a:lnTo>
                  <a:pt x="61772" y="93713"/>
                </a:lnTo>
                <a:lnTo>
                  <a:pt x="61722" y="93535"/>
                </a:lnTo>
                <a:lnTo>
                  <a:pt x="61544" y="93357"/>
                </a:lnTo>
                <a:lnTo>
                  <a:pt x="59131" y="93535"/>
                </a:lnTo>
                <a:lnTo>
                  <a:pt x="57226" y="93713"/>
                </a:lnTo>
                <a:lnTo>
                  <a:pt x="54800" y="91198"/>
                </a:lnTo>
                <a:lnTo>
                  <a:pt x="55168" y="93357"/>
                </a:lnTo>
                <a:lnTo>
                  <a:pt x="55219" y="93713"/>
                </a:lnTo>
                <a:lnTo>
                  <a:pt x="55359" y="94742"/>
                </a:lnTo>
                <a:lnTo>
                  <a:pt x="55460" y="95605"/>
                </a:lnTo>
                <a:lnTo>
                  <a:pt x="55537" y="96151"/>
                </a:lnTo>
                <a:lnTo>
                  <a:pt x="59994" y="99415"/>
                </a:lnTo>
                <a:lnTo>
                  <a:pt x="62064" y="94742"/>
                </a:lnTo>
                <a:close/>
              </a:path>
              <a:path w="91440" h="200660">
                <a:moveTo>
                  <a:pt x="63627" y="115316"/>
                </a:moveTo>
                <a:lnTo>
                  <a:pt x="62585" y="111683"/>
                </a:lnTo>
                <a:lnTo>
                  <a:pt x="60159" y="111340"/>
                </a:lnTo>
                <a:lnTo>
                  <a:pt x="59651" y="114287"/>
                </a:lnTo>
                <a:lnTo>
                  <a:pt x="59169" y="114630"/>
                </a:lnTo>
                <a:lnTo>
                  <a:pt x="58864" y="114858"/>
                </a:lnTo>
                <a:lnTo>
                  <a:pt x="60337" y="114630"/>
                </a:lnTo>
                <a:lnTo>
                  <a:pt x="63627" y="115316"/>
                </a:lnTo>
                <a:close/>
              </a:path>
              <a:path w="91440" h="200660">
                <a:moveTo>
                  <a:pt x="63969" y="124485"/>
                </a:moveTo>
                <a:lnTo>
                  <a:pt x="62928" y="123444"/>
                </a:lnTo>
                <a:lnTo>
                  <a:pt x="63271" y="123964"/>
                </a:lnTo>
                <a:lnTo>
                  <a:pt x="63449" y="124650"/>
                </a:lnTo>
                <a:lnTo>
                  <a:pt x="63627" y="125691"/>
                </a:lnTo>
                <a:lnTo>
                  <a:pt x="63627" y="124828"/>
                </a:lnTo>
                <a:lnTo>
                  <a:pt x="63969" y="124485"/>
                </a:lnTo>
                <a:close/>
              </a:path>
              <a:path w="91440" h="200660">
                <a:moveTo>
                  <a:pt x="66738" y="176530"/>
                </a:moveTo>
                <a:lnTo>
                  <a:pt x="66446" y="178435"/>
                </a:lnTo>
                <a:lnTo>
                  <a:pt x="66484" y="178219"/>
                </a:lnTo>
                <a:lnTo>
                  <a:pt x="66738" y="176530"/>
                </a:lnTo>
                <a:close/>
              </a:path>
              <a:path w="91440" h="200660">
                <a:moveTo>
                  <a:pt x="66738" y="109613"/>
                </a:moveTo>
                <a:lnTo>
                  <a:pt x="66217" y="109093"/>
                </a:lnTo>
                <a:lnTo>
                  <a:pt x="64490" y="109791"/>
                </a:lnTo>
                <a:lnTo>
                  <a:pt x="63969" y="112725"/>
                </a:lnTo>
                <a:lnTo>
                  <a:pt x="66560" y="113245"/>
                </a:lnTo>
                <a:lnTo>
                  <a:pt x="66382" y="112204"/>
                </a:lnTo>
                <a:lnTo>
                  <a:pt x="66382" y="110998"/>
                </a:lnTo>
                <a:lnTo>
                  <a:pt x="66738" y="109613"/>
                </a:lnTo>
                <a:close/>
              </a:path>
              <a:path w="91440" h="200660">
                <a:moveTo>
                  <a:pt x="67602" y="182054"/>
                </a:moveTo>
                <a:lnTo>
                  <a:pt x="66217" y="179984"/>
                </a:lnTo>
                <a:lnTo>
                  <a:pt x="66294" y="179463"/>
                </a:lnTo>
                <a:lnTo>
                  <a:pt x="66382" y="178219"/>
                </a:lnTo>
                <a:lnTo>
                  <a:pt x="65887" y="178435"/>
                </a:lnTo>
                <a:lnTo>
                  <a:pt x="63106" y="179463"/>
                </a:lnTo>
                <a:lnTo>
                  <a:pt x="66738" y="183261"/>
                </a:lnTo>
                <a:lnTo>
                  <a:pt x="67602" y="182054"/>
                </a:lnTo>
                <a:close/>
              </a:path>
              <a:path w="91440" h="200660">
                <a:moveTo>
                  <a:pt x="68122" y="139357"/>
                </a:moveTo>
                <a:lnTo>
                  <a:pt x="67424" y="138137"/>
                </a:lnTo>
                <a:lnTo>
                  <a:pt x="67424" y="136931"/>
                </a:lnTo>
                <a:lnTo>
                  <a:pt x="67767" y="135547"/>
                </a:lnTo>
                <a:lnTo>
                  <a:pt x="66738" y="135547"/>
                </a:lnTo>
                <a:lnTo>
                  <a:pt x="65874" y="134861"/>
                </a:lnTo>
                <a:lnTo>
                  <a:pt x="65519" y="133642"/>
                </a:lnTo>
                <a:lnTo>
                  <a:pt x="65011" y="135026"/>
                </a:lnTo>
                <a:lnTo>
                  <a:pt x="66217" y="136245"/>
                </a:lnTo>
                <a:lnTo>
                  <a:pt x="65874" y="138137"/>
                </a:lnTo>
                <a:lnTo>
                  <a:pt x="68122" y="139357"/>
                </a:lnTo>
                <a:close/>
              </a:path>
              <a:path w="91440" h="200660">
                <a:moveTo>
                  <a:pt x="70713" y="169608"/>
                </a:moveTo>
                <a:lnTo>
                  <a:pt x="68808" y="167703"/>
                </a:lnTo>
                <a:lnTo>
                  <a:pt x="66382" y="172542"/>
                </a:lnTo>
                <a:lnTo>
                  <a:pt x="64490" y="172199"/>
                </a:lnTo>
                <a:lnTo>
                  <a:pt x="64592" y="172542"/>
                </a:lnTo>
                <a:lnTo>
                  <a:pt x="66382" y="178219"/>
                </a:lnTo>
                <a:lnTo>
                  <a:pt x="66738" y="176530"/>
                </a:lnTo>
                <a:lnTo>
                  <a:pt x="69507" y="174967"/>
                </a:lnTo>
                <a:lnTo>
                  <a:pt x="68630" y="172720"/>
                </a:lnTo>
                <a:lnTo>
                  <a:pt x="70713" y="169608"/>
                </a:lnTo>
                <a:close/>
              </a:path>
              <a:path w="91440" h="200660">
                <a:moveTo>
                  <a:pt x="71920" y="116878"/>
                </a:moveTo>
                <a:lnTo>
                  <a:pt x="71742" y="116535"/>
                </a:lnTo>
                <a:lnTo>
                  <a:pt x="71577" y="116357"/>
                </a:lnTo>
                <a:lnTo>
                  <a:pt x="71399" y="116014"/>
                </a:lnTo>
                <a:lnTo>
                  <a:pt x="71056" y="116014"/>
                </a:lnTo>
                <a:lnTo>
                  <a:pt x="70713" y="116357"/>
                </a:lnTo>
                <a:lnTo>
                  <a:pt x="71577" y="116700"/>
                </a:lnTo>
                <a:lnTo>
                  <a:pt x="71920" y="116878"/>
                </a:lnTo>
                <a:close/>
              </a:path>
              <a:path w="91440" h="200660">
                <a:moveTo>
                  <a:pt x="72263" y="116357"/>
                </a:moveTo>
                <a:lnTo>
                  <a:pt x="72097" y="116179"/>
                </a:lnTo>
                <a:lnTo>
                  <a:pt x="72097" y="116014"/>
                </a:lnTo>
                <a:lnTo>
                  <a:pt x="71399" y="116014"/>
                </a:lnTo>
                <a:lnTo>
                  <a:pt x="72097" y="116357"/>
                </a:lnTo>
                <a:lnTo>
                  <a:pt x="72263" y="116357"/>
                </a:lnTo>
                <a:close/>
              </a:path>
              <a:path w="91440" h="200660">
                <a:moveTo>
                  <a:pt x="73482" y="200037"/>
                </a:moveTo>
                <a:lnTo>
                  <a:pt x="73304" y="200037"/>
                </a:lnTo>
                <a:lnTo>
                  <a:pt x="73304" y="200215"/>
                </a:lnTo>
                <a:lnTo>
                  <a:pt x="73482" y="200037"/>
                </a:lnTo>
                <a:close/>
              </a:path>
              <a:path w="91440" h="200660">
                <a:moveTo>
                  <a:pt x="73647" y="168046"/>
                </a:moveTo>
                <a:lnTo>
                  <a:pt x="72440" y="166839"/>
                </a:lnTo>
                <a:lnTo>
                  <a:pt x="72097" y="167703"/>
                </a:lnTo>
                <a:lnTo>
                  <a:pt x="72097" y="168567"/>
                </a:lnTo>
                <a:lnTo>
                  <a:pt x="73647" y="168046"/>
                </a:lnTo>
                <a:close/>
              </a:path>
              <a:path w="91440" h="200660">
                <a:moveTo>
                  <a:pt x="75031" y="192773"/>
                </a:moveTo>
                <a:lnTo>
                  <a:pt x="74866" y="192087"/>
                </a:lnTo>
                <a:lnTo>
                  <a:pt x="74688" y="192608"/>
                </a:lnTo>
                <a:lnTo>
                  <a:pt x="74688" y="192951"/>
                </a:lnTo>
                <a:lnTo>
                  <a:pt x="74510" y="193636"/>
                </a:lnTo>
                <a:lnTo>
                  <a:pt x="74866" y="193814"/>
                </a:lnTo>
                <a:lnTo>
                  <a:pt x="74866" y="193294"/>
                </a:lnTo>
                <a:lnTo>
                  <a:pt x="75031" y="192773"/>
                </a:lnTo>
                <a:close/>
              </a:path>
              <a:path w="91440" h="200660">
                <a:moveTo>
                  <a:pt x="76238" y="144018"/>
                </a:moveTo>
                <a:lnTo>
                  <a:pt x="75730" y="143154"/>
                </a:lnTo>
                <a:lnTo>
                  <a:pt x="75552" y="142633"/>
                </a:lnTo>
                <a:lnTo>
                  <a:pt x="74866" y="142976"/>
                </a:lnTo>
                <a:lnTo>
                  <a:pt x="75209" y="144195"/>
                </a:lnTo>
                <a:lnTo>
                  <a:pt x="76238" y="144018"/>
                </a:lnTo>
                <a:close/>
              </a:path>
              <a:path w="91440" h="200660">
                <a:moveTo>
                  <a:pt x="80391" y="136931"/>
                </a:moveTo>
                <a:lnTo>
                  <a:pt x="76073" y="130009"/>
                </a:lnTo>
                <a:lnTo>
                  <a:pt x="73304" y="131229"/>
                </a:lnTo>
                <a:lnTo>
                  <a:pt x="72440" y="132956"/>
                </a:lnTo>
                <a:lnTo>
                  <a:pt x="75730" y="136753"/>
                </a:lnTo>
                <a:lnTo>
                  <a:pt x="76238" y="137452"/>
                </a:lnTo>
                <a:lnTo>
                  <a:pt x="80391" y="136931"/>
                </a:lnTo>
                <a:close/>
              </a:path>
              <a:path w="91440" h="200660">
                <a:moveTo>
                  <a:pt x="83159" y="125006"/>
                </a:moveTo>
                <a:lnTo>
                  <a:pt x="82981" y="124485"/>
                </a:lnTo>
                <a:lnTo>
                  <a:pt x="82816" y="124142"/>
                </a:lnTo>
                <a:lnTo>
                  <a:pt x="82638" y="123621"/>
                </a:lnTo>
                <a:lnTo>
                  <a:pt x="82638" y="124142"/>
                </a:lnTo>
                <a:lnTo>
                  <a:pt x="82473" y="124650"/>
                </a:lnTo>
                <a:lnTo>
                  <a:pt x="82638" y="124650"/>
                </a:lnTo>
                <a:lnTo>
                  <a:pt x="82981" y="124828"/>
                </a:lnTo>
                <a:lnTo>
                  <a:pt x="83159" y="125006"/>
                </a:lnTo>
                <a:close/>
              </a:path>
              <a:path w="91440" h="200660">
                <a:moveTo>
                  <a:pt x="88341" y="173240"/>
                </a:moveTo>
                <a:lnTo>
                  <a:pt x="87998" y="172897"/>
                </a:lnTo>
                <a:lnTo>
                  <a:pt x="87998" y="172542"/>
                </a:lnTo>
                <a:lnTo>
                  <a:pt x="87833" y="172720"/>
                </a:lnTo>
                <a:lnTo>
                  <a:pt x="87655" y="173062"/>
                </a:lnTo>
                <a:lnTo>
                  <a:pt x="87655" y="173240"/>
                </a:lnTo>
                <a:lnTo>
                  <a:pt x="88341" y="173240"/>
                </a:lnTo>
                <a:close/>
              </a:path>
              <a:path w="91440" h="200660">
                <a:moveTo>
                  <a:pt x="90944" y="118948"/>
                </a:moveTo>
                <a:lnTo>
                  <a:pt x="89903" y="119646"/>
                </a:lnTo>
                <a:lnTo>
                  <a:pt x="89382" y="119811"/>
                </a:lnTo>
                <a:lnTo>
                  <a:pt x="89725" y="119811"/>
                </a:lnTo>
                <a:lnTo>
                  <a:pt x="90246" y="119989"/>
                </a:lnTo>
                <a:lnTo>
                  <a:pt x="90589" y="119989"/>
                </a:lnTo>
                <a:lnTo>
                  <a:pt x="90944" y="11894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13797" y="371620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2593" y="5186"/>
                </a:moveTo>
                <a:lnTo>
                  <a:pt x="3630" y="4495"/>
                </a:lnTo>
                <a:lnTo>
                  <a:pt x="4495" y="3457"/>
                </a:lnTo>
                <a:lnTo>
                  <a:pt x="6915" y="2420"/>
                </a:lnTo>
                <a:lnTo>
                  <a:pt x="4149" y="0"/>
                </a:lnTo>
                <a:lnTo>
                  <a:pt x="4940" y="691"/>
                </a:lnTo>
                <a:lnTo>
                  <a:pt x="2939" y="864"/>
                </a:lnTo>
                <a:lnTo>
                  <a:pt x="2593" y="2247"/>
                </a:lnTo>
                <a:lnTo>
                  <a:pt x="1210" y="3457"/>
                </a:lnTo>
                <a:lnTo>
                  <a:pt x="173" y="4149"/>
                </a:lnTo>
                <a:lnTo>
                  <a:pt x="864" y="4149"/>
                </a:lnTo>
                <a:lnTo>
                  <a:pt x="2593" y="5186"/>
                </a:lnTo>
                <a:close/>
              </a:path>
              <a:path w="6984" h="5714">
                <a:moveTo>
                  <a:pt x="345" y="5186"/>
                </a:moveTo>
                <a:lnTo>
                  <a:pt x="576" y="4668"/>
                </a:lnTo>
                <a:lnTo>
                  <a:pt x="864" y="4149"/>
                </a:lnTo>
                <a:lnTo>
                  <a:pt x="172" y="4149"/>
                </a:lnTo>
                <a:lnTo>
                  <a:pt x="288" y="4495"/>
                </a:lnTo>
                <a:lnTo>
                  <a:pt x="345" y="5186"/>
                </a:lnTo>
                <a:close/>
              </a:path>
              <a:path w="6984" h="5714">
                <a:moveTo>
                  <a:pt x="0" y="5705"/>
                </a:moveTo>
                <a:lnTo>
                  <a:pt x="345" y="5359"/>
                </a:lnTo>
                <a:lnTo>
                  <a:pt x="345" y="5186"/>
                </a:lnTo>
                <a:lnTo>
                  <a:pt x="192" y="5359"/>
                </a:lnTo>
                <a:lnTo>
                  <a:pt x="0" y="570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21053" y="3693743"/>
            <a:ext cx="20955" cy="33655"/>
          </a:xfrm>
          <a:custGeom>
            <a:avLst/>
            <a:gdLst/>
            <a:ahLst/>
            <a:cxnLst/>
            <a:rect l="l" t="t" r="r" b="b"/>
            <a:pathLst>
              <a:path w="20955" h="33654">
                <a:moveTo>
                  <a:pt x="2070" y="10198"/>
                </a:moveTo>
                <a:lnTo>
                  <a:pt x="1041" y="6223"/>
                </a:lnTo>
                <a:lnTo>
                  <a:pt x="1206" y="4660"/>
                </a:lnTo>
                <a:lnTo>
                  <a:pt x="0" y="7251"/>
                </a:lnTo>
                <a:lnTo>
                  <a:pt x="342" y="7251"/>
                </a:lnTo>
                <a:lnTo>
                  <a:pt x="2070" y="10198"/>
                </a:lnTo>
                <a:close/>
              </a:path>
              <a:path w="20955" h="33654">
                <a:moveTo>
                  <a:pt x="10922" y="12255"/>
                </a:moveTo>
                <a:lnTo>
                  <a:pt x="8813" y="12788"/>
                </a:lnTo>
                <a:lnTo>
                  <a:pt x="9385" y="13233"/>
                </a:lnTo>
                <a:lnTo>
                  <a:pt x="10922" y="12255"/>
                </a:lnTo>
                <a:close/>
              </a:path>
              <a:path w="20955" h="33654">
                <a:moveTo>
                  <a:pt x="20053" y="11925"/>
                </a:moveTo>
                <a:lnTo>
                  <a:pt x="15900" y="9677"/>
                </a:lnTo>
                <a:lnTo>
                  <a:pt x="12623" y="9677"/>
                </a:lnTo>
                <a:lnTo>
                  <a:pt x="13830" y="7251"/>
                </a:lnTo>
                <a:lnTo>
                  <a:pt x="14693" y="5359"/>
                </a:lnTo>
                <a:lnTo>
                  <a:pt x="11582" y="5880"/>
                </a:lnTo>
                <a:lnTo>
                  <a:pt x="9677" y="3111"/>
                </a:lnTo>
                <a:lnTo>
                  <a:pt x="9842" y="165"/>
                </a:lnTo>
                <a:lnTo>
                  <a:pt x="9855" y="0"/>
                </a:lnTo>
                <a:lnTo>
                  <a:pt x="6223" y="165"/>
                </a:lnTo>
                <a:lnTo>
                  <a:pt x="10782" y="5880"/>
                </a:lnTo>
                <a:lnTo>
                  <a:pt x="11760" y="7086"/>
                </a:lnTo>
                <a:lnTo>
                  <a:pt x="7785" y="8813"/>
                </a:lnTo>
                <a:lnTo>
                  <a:pt x="10426" y="11747"/>
                </a:lnTo>
                <a:lnTo>
                  <a:pt x="10871" y="12255"/>
                </a:lnTo>
                <a:lnTo>
                  <a:pt x="12788" y="11747"/>
                </a:lnTo>
                <a:lnTo>
                  <a:pt x="15214" y="14516"/>
                </a:lnTo>
                <a:lnTo>
                  <a:pt x="20053" y="11925"/>
                </a:lnTo>
                <a:close/>
              </a:path>
              <a:path w="20955" h="33654">
                <a:moveTo>
                  <a:pt x="20751" y="21094"/>
                </a:moveTo>
                <a:lnTo>
                  <a:pt x="13741" y="25755"/>
                </a:lnTo>
                <a:lnTo>
                  <a:pt x="12966" y="26276"/>
                </a:lnTo>
                <a:lnTo>
                  <a:pt x="13614" y="21094"/>
                </a:lnTo>
                <a:lnTo>
                  <a:pt x="13652" y="20739"/>
                </a:lnTo>
                <a:lnTo>
                  <a:pt x="15214" y="17805"/>
                </a:lnTo>
                <a:lnTo>
                  <a:pt x="9385" y="13233"/>
                </a:lnTo>
                <a:lnTo>
                  <a:pt x="6565" y="15036"/>
                </a:lnTo>
                <a:lnTo>
                  <a:pt x="2247" y="10020"/>
                </a:lnTo>
                <a:lnTo>
                  <a:pt x="2590" y="11061"/>
                </a:lnTo>
                <a:lnTo>
                  <a:pt x="2413" y="11582"/>
                </a:lnTo>
                <a:lnTo>
                  <a:pt x="2070" y="11925"/>
                </a:lnTo>
                <a:lnTo>
                  <a:pt x="5092" y="15036"/>
                </a:lnTo>
                <a:lnTo>
                  <a:pt x="8128" y="18148"/>
                </a:lnTo>
                <a:lnTo>
                  <a:pt x="3797" y="23685"/>
                </a:lnTo>
                <a:lnTo>
                  <a:pt x="5397" y="26276"/>
                </a:lnTo>
                <a:lnTo>
                  <a:pt x="8470" y="31292"/>
                </a:lnTo>
                <a:lnTo>
                  <a:pt x="7950" y="31635"/>
                </a:lnTo>
                <a:lnTo>
                  <a:pt x="7607" y="32156"/>
                </a:lnTo>
                <a:lnTo>
                  <a:pt x="7607" y="32321"/>
                </a:lnTo>
                <a:lnTo>
                  <a:pt x="8648" y="33540"/>
                </a:lnTo>
                <a:lnTo>
                  <a:pt x="8750" y="31635"/>
                </a:lnTo>
                <a:lnTo>
                  <a:pt x="8813" y="31292"/>
                </a:lnTo>
                <a:lnTo>
                  <a:pt x="11239" y="30937"/>
                </a:lnTo>
                <a:lnTo>
                  <a:pt x="12446" y="30937"/>
                </a:lnTo>
                <a:lnTo>
                  <a:pt x="12788" y="30073"/>
                </a:lnTo>
                <a:lnTo>
                  <a:pt x="13144" y="29565"/>
                </a:lnTo>
                <a:lnTo>
                  <a:pt x="14008" y="29387"/>
                </a:lnTo>
                <a:lnTo>
                  <a:pt x="12788" y="26797"/>
                </a:lnTo>
                <a:lnTo>
                  <a:pt x="15214" y="25755"/>
                </a:lnTo>
                <a:lnTo>
                  <a:pt x="17462" y="26276"/>
                </a:lnTo>
                <a:lnTo>
                  <a:pt x="20751" y="2109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24508" y="3698582"/>
            <a:ext cx="142240" cy="325755"/>
          </a:xfrm>
          <a:custGeom>
            <a:avLst/>
            <a:gdLst/>
            <a:ahLst/>
            <a:cxnLst/>
            <a:rect l="l" t="t" r="r" b="b"/>
            <a:pathLst>
              <a:path w="142240" h="325754">
                <a:moveTo>
                  <a:pt x="3352" y="81254"/>
                </a:moveTo>
                <a:lnTo>
                  <a:pt x="3289" y="80391"/>
                </a:lnTo>
                <a:lnTo>
                  <a:pt x="2247" y="79184"/>
                </a:lnTo>
                <a:lnTo>
                  <a:pt x="0" y="79870"/>
                </a:lnTo>
                <a:lnTo>
                  <a:pt x="1206" y="81254"/>
                </a:lnTo>
                <a:lnTo>
                  <a:pt x="3352" y="81254"/>
                </a:lnTo>
                <a:close/>
              </a:path>
              <a:path w="142240" h="325754">
                <a:moveTo>
                  <a:pt x="4673" y="81254"/>
                </a:moveTo>
                <a:lnTo>
                  <a:pt x="3352" y="81254"/>
                </a:lnTo>
                <a:lnTo>
                  <a:pt x="3454" y="82461"/>
                </a:lnTo>
                <a:lnTo>
                  <a:pt x="4368" y="83489"/>
                </a:lnTo>
                <a:lnTo>
                  <a:pt x="4673" y="81254"/>
                </a:lnTo>
                <a:close/>
              </a:path>
              <a:path w="142240" h="325754">
                <a:moveTo>
                  <a:pt x="12801" y="40449"/>
                </a:moveTo>
                <a:lnTo>
                  <a:pt x="12280" y="39763"/>
                </a:lnTo>
                <a:lnTo>
                  <a:pt x="12280" y="38557"/>
                </a:lnTo>
                <a:lnTo>
                  <a:pt x="10896" y="37693"/>
                </a:lnTo>
                <a:lnTo>
                  <a:pt x="8991" y="38900"/>
                </a:lnTo>
                <a:lnTo>
                  <a:pt x="7607" y="37172"/>
                </a:lnTo>
                <a:lnTo>
                  <a:pt x="6565" y="39243"/>
                </a:lnTo>
                <a:lnTo>
                  <a:pt x="5702" y="39941"/>
                </a:lnTo>
                <a:lnTo>
                  <a:pt x="7086" y="40627"/>
                </a:lnTo>
                <a:lnTo>
                  <a:pt x="8648" y="41313"/>
                </a:lnTo>
                <a:lnTo>
                  <a:pt x="9855" y="42354"/>
                </a:lnTo>
                <a:lnTo>
                  <a:pt x="10896" y="44081"/>
                </a:lnTo>
                <a:lnTo>
                  <a:pt x="11239" y="43738"/>
                </a:lnTo>
                <a:lnTo>
                  <a:pt x="12446" y="41668"/>
                </a:lnTo>
                <a:lnTo>
                  <a:pt x="12801" y="40449"/>
                </a:lnTo>
                <a:close/>
              </a:path>
              <a:path w="142240" h="325754">
                <a:moveTo>
                  <a:pt x="13144" y="89903"/>
                </a:moveTo>
                <a:lnTo>
                  <a:pt x="9855" y="87833"/>
                </a:lnTo>
                <a:lnTo>
                  <a:pt x="7785" y="84023"/>
                </a:lnTo>
                <a:lnTo>
                  <a:pt x="5537" y="80733"/>
                </a:lnTo>
                <a:lnTo>
                  <a:pt x="4953" y="83489"/>
                </a:lnTo>
                <a:lnTo>
                  <a:pt x="4838" y="84023"/>
                </a:lnTo>
                <a:lnTo>
                  <a:pt x="4368" y="83489"/>
                </a:lnTo>
                <a:lnTo>
                  <a:pt x="4292" y="84023"/>
                </a:lnTo>
                <a:lnTo>
                  <a:pt x="4152" y="85064"/>
                </a:lnTo>
                <a:lnTo>
                  <a:pt x="4495" y="87833"/>
                </a:lnTo>
                <a:lnTo>
                  <a:pt x="7607" y="90766"/>
                </a:lnTo>
                <a:lnTo>
                  <a:pt x="12954" y="91681"/>
                </a:lnTo>
                <a:lnTo>
                  <a:pt x="13055" y="90766"/>
                </a:lnTo>
                <a:lnTo>
                  <a:pt x="13144" y="89903"/>
                </a:lnTo>
                <a:close/>
              </a:path>
              <a:path w="142240" h="325754">
                <a:moveTo>
                  <a:pt x="14008" y="43395"/>
                </a:moveTo>
                <a:lnTo>
                  <a:pt x="12623" y="41668"/>
                </a:lnTo>
                <a:lnTo>
                  <a:pt x="11760" y="45643"/>
                </a:lnTo>
                <a:lnTo>
                  <a:pt x="11239" y="49796"/>
                </a:lnTo>
                <a:lnTo>
                  <a:pt x="10718" y="52908"/>
                </a:lnTo>
                <a:lnTo>
                  <a:pt x="11582" y="52730"/>
                </a:lnTo>
                <a:lnTo>
                  <a:pt x="12966" y="53251"/>
                </a:lnTo>
                <a:lnTo>
                  <a:pt x="13665" y="53936"/>
                </a:lnTo>
                <a:lnTo>
                  <a:pt x="12966" y="51523"/>
                </a:lnTo>
                <a:lnTo>
                  <a:pt x="12623" y="48920"/>
                </a:lnTo>
                <a:lnTo>
                  <a:pt x="13665" y="46329"/>
                </a:lnTo>
                <a:lnTo>
                  <a:pt x="14008" y="45466"/>
                </a:lnTo>
                <a:lnTo>
                  <a:pt x="14008" y="43395"/>
                </a:lnTo>
                <a:close/>
              </a:path>
              <a:path w="142240" h="325754">
                <a:moveTo>
                  <a:pt x="15735" y="92151"/>
                </a:moveTo>
                <a:lnTo>
                  <a:pt x="12954" y="91681"/>
                </a:lnTo>
                <a:lnTo>
                  <a:pt x="12623" y="94919"/>
                </a:lnTo>
                <a:lnTo>
                  <a:pt x="15735" y="92151"/>
                </a:lnTo>
                <a:close/>
              </a:path>
              <a:path w="142240" h="325754">
                <a:moveTo>
                  <a:pt x="17843" y="36677"/>
                </a:moveTo>
                <a:lnTo>
                  <a:pt x="15557" y="35788"/>
                </a:lnTo>
                <a:lnTo>
                  <a:pt x="15735" y="35953"/>
                </a:lnTo>
                <a:lnTo>
                  <a:pt x="15913" y="36309"/>
                </a:lnTo>
                <a:lnTo>
                  <a:pt x="16078" y="36474"/>
                </a:lnTo>
                <a:lnTo>
                  <a:pt x="17259" y="36677"/>
                </a:lnTo>
                <a:lnTo>
                  <a:pt x="17843" y="36677"/>
                </a:lnTo>
                <a:close/>
              </a:path>
              <a:path w="142240" h="325754">
                <a:moveTo>
                  <a:pt x="19608" y="136588"/>
                </a:moveTo>
                <a:lnTo>
                  <a:pt x="16256" y="134848"/>
                </a:lnTo>
                <a:lnTo>
                  <a:pt x="13830" y="137795"/>
                </a:lnTo>
                <a:lnTo>
                  <a:pt x="14452" y="139344"/>
                </a:lnTo>
                <a:lnTo>
                  <a:pt x="14554" y="139674"/>
                </a:lnTo>
                <a:lnTo>
                  <a:pt x="14833" y="141071"/>
                </a:lnTo>
                <a:lnTo>
                  <a:pt x="14922" y="141490"/>
                </a:lnTo>
                <a:lnTo>
                  <a:pt x="15049" y="142113"/>
                </a:lnTo>
                <a:lnTo>
                  <a:pt x="12623" y="141770"/>
                </a:lnTo>
                <a:lnTo>
                  <a:pt x="8356" y="141490"/>
                </a:lnTo>
                <a:lnTo>
                  <a:pt x="9918" y="141490"/>
                </a:lnTo>
                <a:lnTo>
                  <a:pt x="8470" y="140042"/>
                </a:lnTo>
                <a:lnTo>
                  <a:pt x="8509" y="139522"/>
                </a:lnTo>
                <a:lnTo>
                  <a:pt x="8623" y="137617"/>
                </a:lnTo>
                <a:lnTo>
                  <a:pt x="8470" y="137795"/>
                </a:lnTo>
                <a:lnTo>
                  <a:pt x="7950" y="139344"/>
                </a:lnTo>
                <a:lnTo>
                  <a:pt x="6057" y="139522"/>
                </a:lnTo>
                <a:lnTo>
                  <a:pt x="5194" y="141071"/>
                </a:lnTo>
                <a:lnTo>
                  <a:pt x="5740" y="142113"/>
                </a:lnTo>
                <a:lnTo>
                  <a:pt x="5829" y="142290"/>
                </a:lnTo>
                <a:lnTo>
                  <a:pt x="6565" y="143675"/>
                </a:lnTo>
                <a:lnTo>
                  <a:pt x="10198" y="142290"/>
                </a:lnTo>
                <a:lnTo>
                  <a:pt x="11137" y="145567"/>
                </a:lnTo>
                <a:lnTo>
                  <a:pt x="12103" y="149199"/>
                </a:lnTo>
                <a:lnTo>
                  <a:pt x="12966" y="150063"/>
                </a:lnTo>
                <a:lnTo>
                  <a:pt x="15913" y="149377"/>
                </a:lnTo>
                <a:lnTo>
                  <a:pt x="14871" y="146951"/>
                </a:lnTo>
                <a:lnTo>
                  <a:pt x="18503" y="136588"/>
                </a:lnTo>
                <a:lnTo>
                  <a:pt x="19608" y="136588"/>
                </a:lnTo>
                <a:close/>
              </a:path>
              <a:path w="142240" h="325754">
                <a:moveTo>
                  <a:pt x="20510" y="118427"/>
                </a:moveTo>
                <a:lnTo>
                  <a:pt x="16256" y="119468"/>
                </a:lnTo>
                <a:lnTo>
                  <a:pt x="14173" y="115138"/>
                </a:lnTo>
                <a:lnTo>
                  <a:pt x="13487" y="116179"/>
                </a:lnTo>
                <a:lnTo>
                  <a:pt x="11760" y="117563"/>
                </a:lnTo>
                <a:lnTo>
                  <a:pt x="12928" y="119468"/>
                </a:lnTo>
                <a:lnTo>
                  <a:pt x="13462" y="120332"/>
                </a:lnTo>
                <a:lnTo>
                  <a:pt x="14528" y="122059"/>
                </a:lnTo>
                <a:lnTo>
                  <a:pt x="16776" y="120332"/>
                </a:lnTo>
                <a:lnTo>
                  <a:pt x="19710" y="122923"/>
                </a:lnTo>
                <a:lnTo>
                  <a:pt x="19977" y="123698"/>
                </a:lnTo>
                <a:lnTo>
                  <a:pt x="20053" y="122923"/>
                </a:lnTo>
                <a:lnTo>
                  <a:pt x="20142" y="122059"/>
                </a:lnTo>
                <a:lnTo>
                  <a:pt x="20231" y="121196"/>
                </a:lnTo>
                <a:lnTo>
                  <a:pt x="20281" y="120675"/>
                </a:lnTo>
                <a:lnTo>
                  <a:pt x="20396" y="119468"/>
                </a:lnTo>
                <a:lnTo>
                  <a:pt x="20510" y="118427"/>
                </a:lnTo>
                <a:close/>
              </a:path>
              <a:path w="142240" h="325754">
                <a:moveTo>
                  <a:pt x="21628" y="137096"/>
                </a:moveTo>
                <a:lnTo>
                  <a:pt x="21272" y="136588"/>
                </a:lnTo>
                <a:lnTo>
                  <a:pt x="19608" y="136588"/>
                </a:lnTo>
                <a:lnTo>
                  <a:pt x="21615" y="137617"/>
                </a:lnTo>
                <a:lnTo>
                  <a:pt x="21628" y="137096"/>
                </a:lnTo>
                <a:close/>
              </a:path>
              <a:path w="142240" h="325754">
                <a:moveTo>
                  <a:pt x="22377" y="128524"/>
                </a:moveTo>
                <a:lnTo>
                  <a:pt x="21958" y="127762"/>
                </a:lnTo>
                <a:lnTo>
                  <a:pt x="21094" y="126377"/>
                </a:lnTo>
                <a:lnTo>
                  <a:pt x="21272" y="126034"/>
                </a:lnTo>
                <a:lnTo>
                  <a:pt x="21094" y="125691"/>
                </a:lnTo>
                <a:lnTo>
                  <a:pt x="20574" y="125514"/>
                </a:lnTo>
                <a:lnTo>
                  <a:pt x="19977" y="123698"/>
                </a:lnTo>
                <a:lnTo>
                  <a:pt x="19786" y="125514"/>
                </a:lnTo>
                <a:lnTo>
                  <a:pt x="19697" y="126377"/>
                </a:lnTo>
                <a:lnTo>
                  <a:pt x="19646" y="126898"/>
                </a:lnTo>
                <a:lnTo>
                  <a:pt x="19558" y="127762"/>
                </a:lnTo>
                <a:lnTo>
                  <a:pt x="19456" y="128803"/>
                </a:lnTo>
                <a:lnTo>
                  <a:pt x="19367" y="129667"/>
                </a:lnTo>
                <a:lnTo>
                  <a:pt x="22377" y="128524"/>
                </a:lnTo>
                <a:close/>
              </a:path>
              <a:path w="142240" h="325754">
                <a:moveTo>
                  <a:pt x="23050" y="117932"/>
                </a:moveTo>
                <a:lnTo>
                  <a:pt x="18846" y="113411"/>
                </a:lnTo>
                <a:lnTo>
                  <a:pt x="21856" y="117932"/>
                </a:lnTo>
                <a:lnTo>
                  <a:pt x="21958" y="118084"/>
                </a:lnTo>
                <a:lnTo>
                  <a:pt x="21336" y="118084"/>
                </a:lnTo>
                <a:lnTo>
                  <a:pt x="20574" y="117741"/>
                </a:lnTo>
                <a:lnTo>
                  <a:pt x="20510" y="118427"/>
                </a:lnTo>
                <a:lnTo>
                  <a:pt x="21539" y="118186"/>
                </a:lnTo>
                <a:lnTo>
                  <a:pt x="22847" y="118770"/>
                </a:lnTo>
                <a:lnTo>
                  <a:pt x="22987" y="118427"/>
                </a:lnTo>
                <a:lnTo>
                  <a:pt x="23050" y="117932"/>
                </a:lnTo>
                <a:close/>
              </a:path>
              <a:path w="142240" h="325754">
                <a:moveTo>
                  <a:pt x="23342" y="131051"/>
                </a:moveTo>
                <a:lnTo>
                  <a:pt x="23025" y="129667"/>
                </a:lnTo>
                <a:lnTo>
                  <a:pt x="22694" y="131051"/>
                </a:lnTo>
                <a:lnTo>
                  <a:pt x="22656" y="131229"/>
                </a:lnTo>
                <a:lnTo>
                  <a:pt x="22999" y="131051"/>
                </a:lnTo>
                <a:lnTo>
                  <a:pt x="23342" y="131051"/>
                </a:lnTo>
                <a:close/>
              </a:path>
              <a:path w="142240" h="325754">
                <a:moveTo>
                  <a:pt x="24879" y="139674"/>
                </a:moveTo>
                <a:lnTo>
                  <a:pt x="23393" y="134340"/>
                </a:lnTo>
                <a:lnTo>
                  <a:pt x="23342" y="134162"/>
                </a:lnTo>
                <a:lnTo>
                  <a:pt x="22821" y="133819"/>
                </a:lnTo>
                <a:lnTo>
                  <a:pt x="22199" y="133819"/>
                </a:lnTo>
                <a:lnTo>
                  <a:pt x="21907" y="135712"/>
                </a:lnTo>
                <a:lnTo>
                  <a:pt x="21805" y="136410"/>
                </a:lnTo>
                <a:lnTo>
                  <a:pt x="21691" y="137096"/>
                </a:lnTo>
                <a:lnTo>
                  <a:pt x="21983" y="137617"/>
                </a:lnTo>
                <a:lnTo>
                  <a:pt x="23164" y="139344"/>
                </a:lnTo>
                <a:lnTo>
                  <a:pt x="24879" y="139674"/>
                </a:lnTo>
                <a:close/>
              </a:path>
              <a:path w="142240" h="325754">
                <a:moveTo>
                  <a:pt x="24879" y="112280"/>
                </a:moveTo>
                <a:lnTo>
                  <a:pt x="24028" y="111340"/>
                </a:lnTo>
                <a:lnTo>
                  <a:pt x="23114" y="117563"/>
                </a:lnTo>
                <a:lnTo>
                  <a:pt x="23050" y="117932"/>
                </a:lnTo>
                <a:lnTo>
                  <a:pt x="23520" y="118427"/>
                </a:lnTo>
                <a:lnTo>
                  <a:pt x="24815" y="112547"/>
                </a:lnTo>
                <a:lnTo>
                  <a:pt x="24879" y="112280"/>
                </a:lnTo>
                <a:close/>
              </a:path>
              <a:path w="142240" h="325754">
                <a:moveTo>
                  <a:pt x="25984" y="106667"/>
                </a:moveTo>
                <a:lnTo>
                  <a:pt x="25412" y="105638"/>
                </a:lnTo>
                <a:lnTo>
                  <a:pt x="25488" y="104419"/>
                </a:lnTo>
                <a:lnTo>
                  <a:pt x="25590" y="94919"/>
                </a:lnTo>
                <a:lnTo>
                  <a:pt x="12280" y="98196"/>
                </a:lnTo>
                <a:lnTo>
                  <a:pt x="12623" y="94919"/>
                </a:lnTo>
                <a:lnTo>
                  <a:pt x="9207" y="98031"/>
                </a:lnTo>
                <a:lnTo>
                  <a:pt x="8813" y="98374"/>
                </a:lnTo>
                <a:lnTo>
                  <a:pt x="10553" y="98031"/>
                </a:lnTo>
                <a:lnTo>
                  <a:pt x="10668" y="98196"/>
                </a:lnTo>
                <a:lnTo>
                  <a:pt x="12280" y="100622"/>
                </a:lnTo>
                <a:lnTo>
                  <a:pt x="13309" y="102171"/>
                </a:lnTo>
                <a:lnTo>
                  <a:pt x="10896" y="103047"/>
                </a:lnTo>
                <a:lnTo>
                  <a:pt x="11925" y="104076"/>
                </a:lnTo>
                <a:lnTo>
                  <a:pt x="12280" y="104419"/>
                </a:lnTo>
                <a:lnTo>
                  <a:pt x="12966" y="105283"/>
                </a:lnTo>
                <a:lnTo>
                  <a:pt x="13144" y="105117"/>
                </a:lnTo>
                <a:lnTo>
                  <a:pt x="14351" y="104940"/>
                </a:lnTo>
                <a:lnTo>
                  <a:pt x="15913" y="104076"/>
                </a:lnTo>
                <a:lnTo>
                  <a:pt x="16598" y="106324"/>
                </a:lnTo>
                <a:lnTo>
                  <a:pt x="16598" y="102527"/>
                </a:lnTo>
                <a:lnTo>
                  <a:pt x="19710" y="100622"/>
                </a:lnTo>
                <a:lnTo>
                  <a:pt x="20548" y="103733"/>
                </a:lnTo>
                <a:lnTo>
                  <a:pt x="20878" y="104940"/>
                </a:lnTo>
                <a:lnTo>
                  <a:pt x="20916" y="105117"/>
                </a:lnTo>
                <a:lnTo>
                  <a:pt x="23164" y="103733"/>
                </a:lnTo>
                <a:lnTo>
                  <a:pt x="25984" y="106667"/>
                </a:lnTo>
                <a:close/>
              </a:path>
              <a:path w="142240" h="325754">
                <a:moveTo>
                  <a:pt x="26631" y="126898"/>
                </a:moveTo>
                <a:lnTo>
                  <a:pt x="22377" y="128524"/>
                </a:lnTo>
                <a:lnTo>
                  <a:pt x="22999" y="129667"/>
                </a:lnTo>
                <a:lnTo>
                  <a:pt x="22821" y="128803"/>
                </a:lnTo>
                <a:lnTo>
                  <a:pt x="26454" y="128803"/>
                </a:lnTo>
                <a:lnTo>
                  <a:pt x="26543" y="127762"/>
                </a:lnTo>
                <a:lnTo>
                  <a:pt x="26631" y="126898"/>
                </a:lnTo>
                <a:close/>
              </a:path>
              <a:path w="142240" h="325754">
                <a:moveTo>
                  <a:pt x="26631" y="120497"/>
                </a:moveTo>
                <a:lnTo>
                  <a:pt x="26454" y="119811"/>
                </a:lnTo>
                <a:lnTo>
                  <a:pt x="26111" y="118770"/>
                </a:lnTo>
                <a:lnTo>
                  <a:pt x="24853" y="119468"/>
                </a:lnTo>
                <a:lnTo>
                  <a:pt x="24358" y="119468"/>
                </a:lnTo>
                <a:lnTo>
                  <a:pt x="22847" y="118770"/>
                </a:lnTo>
                <a:lnTo>
                  <a:pt x="22783" y="119811"/>
                </a:lnTo>
                <a:lnTo>
                  <a:pt x="22682" y="120497"/>
                </a:lnTo>
                <a:lnTo>
                  <a:pt x="22656" y="120675"/>
                </a:lnTo>
                <a:lnTo>
                  <a:pt x="24625" y="119595"/>
                </a:lnTo>
                <a:lnTo>
                  <a:pt x="26631" y="120497"/>
                </a:lnTo>
                <a:close/>
              </a:path>
              <a:path w="142240" h="325754">
                <a:moveTo>
                  <a:pt x="28702" y="140385"/>
                </a:moveTo>
                <a:lnTo>
                  <a:pt x="24879" y="139674"/>
                </a:lnTo>
                <a:lnTo>
                  <a:pt x="24980" y="140042"/>
                </a:lnTo>
                <a:lnTo>
                  <a:pt x="25031" y="140246"/>
                </a:lnTo>
                <a:lnTo>
                  <a:pt x="28067" y="141490"/>
                </a:lnTo>
                <a:lnTo>
                  <a:pt x="28702" y="140385"/>
                </a:lnTo>
                <a:close/>
              </a:path>
              <a:path w="142240" h="325754">
                <a:moveTo>
                  <a:pt x="29514" y="196405"/>
                </a:moveTo>
                <a:lnTo>
                  <a:pt x="27139" y="196405"/>
                </a:lnTo>
                <a:lnTo>
                  <a:pt x="26111" y="199517"/>
                </a:lnTo>
                <a:lnTo>
                  <a:pt x="29514" y="196405"/>
                </a:lnTo>
                <a:close/>
              </a:path>
              <a:path w="142240" h="325754">
                <a:moveTo>
                  <a:pt x="29908" y="107022"/>
                </a:moveTo>
                <a:lnTo>
                  <a:pt x="29730" y="106667"/>
                </a:lnTo>
                <a:lnTo>
                  <a:pt x="27114" y="107365"/>
                </a:lnTo>
                <a:lnTo>
                  <a:pt x="26644" y="107365"/>
                </a:lnTo>
                <a:lnTo>
                  <a:pt x="25984" y="106667"/>
                </a:lnTo>
                <a:lnTo>
                  <a:pt x="26365" y="107365"/>
                </a:lnTo>
                <a:lnTo>
                  <a:pt x="26454" y="107543"/>
                </a:lnTo>
                <a:lnTo>
                  <a:pt x="26733" y="107467"/>
                </a:lnTo>
                <a:lnTo>
                  <a:pt x="27139" y="107886"/>
                </a:lnTo>
                <a:lnTo>
                  <a:pt x="22301" y="107708"/>
                </a:lnTo>
                <a:lnTo>
                  <a:pt x="22479" y="107886"/>
                </a:lnTo>
                <a:lnTo>
                  <a:pt x="25247" y="110655"/>
                </a:lnTo>
                <a:lnTo>
                  <a:pt x="24879" y="112280"/>
                </a:lnTo>
                <a:lnTo>
                  <a:pt x="26974" y="114630"/>
                </a:lnTo>
                <a:lnTo>
                  <a:pt x="28702" y="112547"/>
                </a:lnTo>
                <a:lnTo>
                  <a:pt x="26276" y="108915"/>
                </a:lnTo>
                <a:lnTo>
                  <a:pt x="29908" y="107708"/>
                </a:lnTo>
                <a:lnTo>
                  <a:pt x="29743" y="107365"/>
                </a:lnTo>
                <a:lnTo>
                  <a:pt x="29908" y="107022"/>
                </a:lnTo>
                <a:close/>
              </a:path>
              <a:path w="142240" h="325754">
                <a:moveTo>
                  <a:pt x="30264" y="122580"/>
                </a:moveTo>
                <a:lnTo>
                  <a:pt x="29743" y="122402"/>
                </a:lnTo>
                <a:lnTo>
                  <a:pt x="27660" y="120675"/>
                </a:lnTo>
                <a:lnTo>
                  <a:pt x="27724" y="120853"/>
                </a:lnTo>
                <a:lnTo>
                  <a:pt x="27838" y="122402"/>
                </a:lnTo>
                <a:lnTo>
                  <a:pt x="30264" y="122580"/>
                </a:lnTo>
                <a:close/>
              </a:path>
              <a:path w="142240" h="325754">
                <a:moveTo>
                  <a:pt x="30632" y="41033"/>
                </a:moveTo>
                <a:lnTo>
                  <a:pt x="30314" y="40500"/>
                </a:lnTo>
                <a:lnTo>
                  <a:pt x="30429" y="40106"/>
                </a:lnTo>
                <a:lnTo>
                  <a:pt x="30238" y="40347"/>
                </a:lnTo>
                <a:lnTo>
                  <a:pt x="29108" y="38366"/>
                </a:lnTo>
                <a:lnTo>
                  <a:pt x="28943" y="40106"/>
                </a:lnTo>
                <a:lnTo>
                  <a:pt x="28879" y="40805"/>
                </a:lnTo>
                <a:lnTo>
                  <a:pt x="29781" y="40932"/>
                </a:lnTo>
                <a:lnTo>
                  <a:pt x="26454" y="45123"/>
                </a:lnTo>
                <a:lnTo>
                  <a:pt x="28524" y="46164"/>
                </a:lnTo>
                <a:lnTo>
                  <a:pt x="26454" y="49618"/>
                </a:lnTo>
                <a:lnTo>
                  <a:pt x="25527" y="51003"/>
                </a:lnTo>
                <a:lnTo>
                  <a:pt x="25412" y="51168"/>
                </a:lnTo>
                <a:lnTo>
                  <a:pt x="28016" y="49796"/>
                </a:lnTo>
                <a:lnTo>
                  <a:pt x="27711" y="49796"/>
                </a:lnTo>
                <a:lnTo>
                  <a:pt x="30175" y="40982"/>
                </a:lnTo>
                <a:lnTo>
                  <a:pt x="30632" y="41033"/>
                </a:lnTo>
                <a:close/>
              </a:path>
              <a:path w="142240" h="325754">
                <a:moveTo>
                  <a:pt x="31877" y="41186"/>
                </a:moveTo>
                <a:lnTo>
                  <a:pt x="30632" y="41033"/>
                </a:lnTo>
                <a:lnTo>
                  <a:pt x="30721" y="41186"/>
                </a:lnTo>
                <a:lnTo>
                  <a:pt x="31877" y="41186"/>
                </a:lnTo>
                <a:close/>
              </a:path>
              <a:path w="142240" h="325754">
                <a:moveTo>
                  <a:pt x="32499" y="220256"/>
                </a:moveTo>
                <a:lnTo>
                  <a:pt x="32156" y="219913"/>
                </a:lnTo>
                <a:lnTo>
                  <a:pt x="31813" y="219748"/>
                </a:lnTo>
                <a:lnTo>
                  <a:pt x="31470" y="219227"/>
                </a:lnTo>
                <a:lnTo>
                  <a:pt x="31470" y="219570"/>
                </a:lnTo>
                <a:lnTo>
                  <a:pt x="31635" y="220091"/>
                </a:lnTo>
                <a:lnTo>
                  <a:pt x="31813" y="220433"/>
                </a:lnTo>
                <a:lnTo>
                  <a:pt x="32156" y="220256"/>
                </a:lnTo>
                <a:lnTo>
                  <a:pt x="32499" y="220256"/>
                </a:lnTo>
                <a:close/>
              </a:path>
              <a:path w="142240" h="325754">
                <a:moveTo>
                  <a:pt x="34747" y="4152"/>
                </a:moveTo>
                <a:lnTo>
                  <a:pt x="33197" y="1041"/>
                </a:lnTo>
                <a:lnTo>
                  <a:pt x="28879" y="3289"/>
                </a:lnTo>
                <a:lnTo>
                  <a:pt x="26276" y="6565"/>
                </a:lnTo>
                <a:lnTo>
                  <a:pt x="23342" y="0"/>
                </a:lnTo>
                <a:lnTo>
                  <a:pt x="21958" y="1041"/>
                </a:lnTo>
                <a:lnTo>
                  <a:pt x="20408" y="1384"/>
                </a:lnTo>
                <a:lnTo>
                  <a:pt x="20053" y="3289"/>
                </a:lnTo>
                <a:lnTo>
                  <a:pt x="24904" y="6565"/>
                </a:lnTo>
                <a:lnTo>
                  <a:pt x="20053" y="9334"/>
                </a:lnTo>
                <a:lnTo>
                  <a:pt x="17462" y="7772"/>
                </a:lnTo>
                <a:lnTo>
                  <a:pt x="17462" y="8648"/>
                </a:lnTo>
                <a:lnTo>
                  <a:pt x="17297" y="9334"/>
                </a:lnTo>
                <a:lnTo>
                  <a:pt x="17119" y="10020"/>
                </a:lnTo>
                <a:lnTo>
                  <a:pt x="16421" y="10541"/>
                </a:lnTo>
                <a:lnTo>
                  <a:pt x="18326" y="15214"/>
                </a:lnTo>
                <a:lnTo>
                  <a:pt x="17119" y="19875"/>
                </a:lnTo>
                <a:lnTo>
                  <a:pt x="20574" y="24028"/>
                </a:lnTo>
                <a:lnTo>
                  <a:pt x="19710" y="25412"/>
                </a:lnTo>
                <a:lnTo>
                  <a:pt x="18326" y="28181"/>
                </a:lnTo>
                <a:lnTo>
                  <a:pt x="16421" y="27482"/>
                </a:lnTo>
                <a:lnTo>
                  <a:pt x="16852" y="28181"/>
                </a:lnTo>
                <a:lnTo>
                  <a:pt x="18669" y="31115"/>
                </a:lnTo>
                <a:lnTo>
                  <a:pt x="19900" y="35788"/>
                </a:lnTo>
                <a:lnTo>
                  <a:pt x="19951" y="35953"/>
                </a:lnTo>
                <a:lnTo>
                  <a:pt x="20040" y="36309"/>
                </a:lnTo>
                <a:lnTo>
                  <a:pt x="20142" y="36677"/>
                </a:lnTo>
                <a:lnTo>
                  <a:pt x="20256" y="37109"/>
                </a:lnTo>
                <a:lnTo>
                  <a:pt x="20408" y="37693"/>
                </a:lnTo>
                <a:lnTo>
                  <a:pt x="17843" y="36677"/>
                </a:lnTo>
                <a:lnTo>
                  <a:pt x="18846" y="37693"/>
                </a:lnTo>
                <a:lnTo>
                  <a:pt x="19189" y="38036"/>
                </a:lnTo>
                <a:lnTo>
                  <a:pt x="18669" y="40106"/>
                </a:lnTo>
                <a:lnTo>
                  <a:pt x="19888" y="41668"/>
                </a:lnTo>
                <a:lnTo>
                  <a:pt x="20916" y="42354"/>
                </a:lnTo>
                <a:lnTo>
                  <a:pt x="22479" y="42532"/>
                </a:lnTo>
                <a:lnTo>
                  <a:pt x="26657" y="37109"/>
                </a:lnTo>
                <a:lnTo>
                  <a:pt x="29032" y="38227"/>
                </a:lnTo>
                <a:lnTo>
                  <a:pt x="29133" y="38036"/>
                </a:lnTo>
                <a:lnTo>
                  <a:pt x="29565" y="33540"/>
                </a:lnTo>
                <a:lnTo>
                  <a:pt x="33197" y="32156"/>
                </a:lnTo>
                <a:lnTo>
                  <a:pt x="31292" y="29044"/>
                </a:lnTo>
                <a:lnTo>
                  <a:pt x="28181" y="23342"/>
                </a:lnTo>
                <a:lnTo>
                  <a:pt x="30949" y="19875"/>
                </a:lnTo>
                <a:lnTo>
                  <a:pt x="32156" y="18846"/>
                </a:lnTo>
                <a:lnTo>
                  <a:pt x="32156" y="17119"/>
                </a:lnTo>
                <a:lnTo>
                  <a:pt x="30429" y="16764"/>
                </a:lnTo>
                <a:lnTo>
                  <a:pt x="26454" y="15557"/>
                </a:lnTo>
                <a:lnTo>
                  <a:pt x="29565" y="12788"/>
                </a:lnTo>
                <a:lnTo>
                  <a:pt x="29908" y="10896"/>
                </a:lnTo>
                <a:lnTo>
                  <a:pt x="30607" y="10375"/>
                </a:lnTo>
                <a:lnTo>
                  <a:pt x="25247" y="7264"/>
                </a:lnTo>
                <a:lnTo>
                  <a:pt x="34747" y="4152"/>
                </a:lnTo>
                <a:close/>
              </a:path>
              <a:path w="142240" h="325754">
                <a:moveTo>
                  <a:pt x="35915" y="126873"/>
                </a:moveTo>
                <a:lnTo>
                  <a:pt x="35166" y="126377"/>
                </a:lnTo>
                <a:lnTo>
                  <a:pt x="34124" y="121196"/>
                </a:lnTo>
                <a:lnTo>
                  <a:pt x="34061" y="120853"/>
                </a:lnTo>
                <a:lnTo>
                  <a:pt x="32854" y="123444"/>
                </a:lnTo>
                <a:lnTo>
                  <a:pt x="30264" y="122580"/>
                </a:lnTo>
                <a:lnTo>
                  <a:pt x="30010" y="123444"/>
                </a:lnTo>
                <a:lnTo>
                  <a:pt x="29565" y="124993"/>
                </a:lnTo>
                <a:lnTo>
                  <a:pt x="29070" y="125857"/>
                </a:lnTo>
                <a:lnTo>
                  <a:pt x="28879" y="126212"/>
                </a:lnTo>
                <a:lnTo>
                  <a:pt x="31991" y="125857"/>
                </a:lnTo>
                <a:lnTo>
                  <a:pt x="35915" y="126873"/>
                </a:lnTo>
                <a:close/>
              </a:path>
              <a:path w="142240" h="325754">
                <a:moveTo>
                  <a:pt x="36487" y="98717"/>
                </a:moveTo>
                <a:lnTo>
                  <a:pt x="35966" y="98031"/>
                </a:lnTo>
                <a:lnTo>
                  <a:pt x="36309" y="95783"/>
                </a:lnTo>
                <a:lnTo>
                  <a:pt x="36131" y="95262"/>
                </a:lnTo>
                <a:lnTo>
                  <a:pt x="35623" y="95605"/>
                </a:lnTo>
                <a:lnTo>
                  <a:pt x="34925" y="96469"/>
                </a:lnTo>
                <a:lnTo>
                  <a:pt x="35623" y="96469"/>
                </a:lnTo>
                <a:lnTo>
                  <a:pt x="31813" y="97510"/>
                </a:lnTo>
                <a:lnTo>
                  <a:pt x="29222" y="97853"/>
                </a:lnTo>
                <a:lnTo>
                  <a:pt x="32499" y="101663"/>
                </a:lnTo>
                <a:lnTo>
                  <a:pt x="33197" y="101663"/>
                </a:lnTo>
                <a:lnTo>
                  <a:pt x="33540" y="101485"/>
                </a:lnTo>
                <a:lnTo>
                  <a:pt x="32854" y="100444"/>
                </a:lnTo>
                <a:lnTo>
                  <a:pt x="34582" y="99060"/>
                </a:lnTo>
                <a:lnTo>
                  <a:pt x="36487" y="98717"/>
                </a:lnTo>
                <a:close/>
              </a:path>
              <a:path w="142240" h="325754">
                <a:moveTo>
                  <a:pt x="36830" y="117386"/>
                </a:moveTo>
                <a:lnTo>
                  <a:pt x="35788" y="115836"/>
                </a:lnTo>
                <a:lnTo>
                  <a:pt x="35445" y="115836"/>
                </a:lnTo>
                <a:lnTo>
                  <a:pt x="35267" y="116014"/>
                </a:lnTo>
                <a:lnTo>
                  <a:pt x="35788" y="116700"/>
                </a:lnTo>
                <a:lnTo>
                  <a:pt x="35445" y="117386"/>
                </a:lnTo>
                <a:lnTo>
                  <a:pt x="35102" y="118427"/>
                </a:lnTo>
                <a:lnTo>
                  <a:pt x="35623" y="117906"/>
                </a:lnTo>
                <a:lnTo>
                  <a:pt x="36309" y="117741"/>
                </a:lnTo>
                <a:lnTo>
                  <a:pt x="36830" y="117386"/>
                </a:lnTo>
                <a:close/>
              </a:path>
              <a:path w="142240" h="325754">
                <a:moveTo>
                  <a:pt x="38392" y="52209"/>
                </a:moveTo>
                <a:lnTo>
                  <a:pt x="35433" y="52209"/>
                </a:lnTo>
                <a:lnTo>
                  <a:pt x="34239" y="53251"/>
                </a:lnTo>
                <a:lnTo>
                  <a:pt x="33020" y="48577"/>
                </a:lnTo>
                <a:lnTo>
                  <a:pt x="30429" y="49276"/>
                </a:lnTo>
                <a:lnTo>
                  <a:pt x="28359" y="49796"/>
                </a:lnTo>
                <a:lnTo>
                  <a:pt x="28016" y="49796"/>
                </a:lnTo>
                <a:lnTo>
                  <a:pt x="31013" y="53251"/>
                </a:lnTo>
                <a:lnTo>
                  <a:pt x="31470" y="53771"/>
                </a:lnTo>
                <a:lnTo>
                  <a:pt x="30264" y="56184"/>
                </a:lnTo>
                <a:lnTo>
                  <a:pt x="31292" y="57226"/>
                </a:lnTo>
                <a:lnTo>
                  <a:pt x="32334" y="58089"/>
                </a:lnTo>
                <a:lnTo>
                  <a:pt x="33540" y="58610"/>
                </a:lnTo>
                <a:lnTo>
                  <a:pt x="34239" y="57226"/>
                </a:lnTo>
                <a:lnTo>
                  <a:pt x="37172" y="58610"/>
                </a:lnTo>
                <a:lnTo>
                  <a:pt x="37871" y="61023"/>
                </a:lnTo>
                <a:lnTo>
                  <a:pt x="38214" y="61201"/>
                </a:lnTo>
                <a:lnTo>
                  <a:pt x="38214" y="55321"/>
                </a:lnTo>
                <a:lnTo>
                  <a:pt x="37693" y="52552"/>
                </a:lnTo>
                <a:lnTo>
                  <a:pt x="38392" y="52209"/>
                </a:lnTo>
                <a:close/>
              </a:path>
              <a:path w="142240" h="325754">
                <a:moveTo>
                  <a:pt x="39344" y="179692"/>
                </a:moveTo>
                <a:lnTo>
                  <a:pt x="36830" y="179108"/>
                </a:lnTo>
                <a:lnTo>
                  <a:pt x="38569" y="179692"/>
                </a:lnTo>
                <a:lnTo>
                  <a:pt x="39344" y="179692"/>
                </a:lnTo>
                <a:close/>
              </a:path>
              <a:path w="142240" h="325754">
                <a:moveTo>
                  <a:pt x="39420" y="127762"/>
                </a:moveTo>
                <a:lnTo>
                  <a:pt x="35915" y="126873"/>
                </a:lnTo>
                <a:lnTo>
                  <a:pt x="38569" y="128587"/>
                </a:lnTo>
                <a:lnTo>
                  <a:pt x="39420" y="127762"/>
                </a:lnTo>
                <a:close/>
              </a:path>
              <a:path w="142240" h="325754">
                <a:moveTo>
                  <a:pt x="40335" y="52044"/>
                </a:moveTo>
                <a:lnTo>
                  <a:pt x="39712" y="51168"/>
                </a:lnTo>
                <a:lnTo>
                  <a:pt x="39598" y="51003"/>
                </a:lnTo>
                <a:lnTo>
                  <a:pt x="37871" y="51523"/>
                </a:lnTo>
                <a:lnTo>
                  <a:pt x="36830" y="51003"/>
                </a:lnTo>
                <a:lnTo>
                  <a:pt x="36233" y="51523"/>
                </a:lnTo>
                <a:lnTo>
                  <a:pt x="35636" y="52044"/>
                </a:lnTo>
                <a:lnTo>
                  <a:pt x="38735" y="52044"/>
                </a:lnTo>
                <a:lnTo>
                  <a:pt x="40335" y="52044"/>
                </a:lnTo>
                <a:close/>
              </a:path>
              <a:path w="142240" h="325754">
                <a:moveTo>
                  <a:pt x="40462" y="172720"/>
                </a:moveTo>
                <a:lnTo>
                  <a:pt x="40284" y="172542"/>
                </a:lnTo>
                <a:lnTo>
                  <a:pt x="40284" y="173062"/>
                </a:lnTo>
                <a:lnTo>
                  <a:pt x="40462" y="173240"/>
                </a:lnTo>
                <a:lnTo>
                  <a:pt x="40462" y="172720"/>
                </a:lnTo>
                <a:close/>
              </a:path>
              <a:path w="142240" h="325754">
                <a:moveTo>
                  <a:pt x="40805" y="212661"/>
                </a:moveTo>
                <a:lnTo>
                  <a:pt x="39547" y="212661"/>
                </a:lnTo>
                <a:lnTo>
                  <a:pt x="39598" y="213525"/>
                </a:lnTo>
                <a:lnTo>
                  <a:pt x="40805" y="212661"/>
                </a:lnTo>
                <a:close/>
              </a:path>
              <a:path w="142240" h="325754">
                <a:moveTo>
                  <a:pt x="41148" y="81597"/>
                </a:moveTo>
                <a:lnTo>
                  <a:pt x="39763" y="77800"/>
                </a:lnTo>
                <a:lnTo>
                  <a:pt x="39420" y="71920"/>
                </a:lnTo>
                <a:lnTo>
                  <a:pt x="35445" y="70370"/>
                </a:lnTo>
                <a:lnTo>
                  <a:pt x="34747" y="70535"/>
                </a:lnTo>
                <a:lnTo>
                  <a:pt x="34061" y="70370"/>
                </a:lnTo>
                <a:lnTo>
                  <a:pt x="33540" y="70015"/>
                </a:lnTo>
                <a:lnTo>
                  <a:pt x="34010" y="73393"/>
                </a:lnTo>
                <a:lnTo>
                  <a:pt x="31292" y="72898"/>
                </a:lnTo>
                <a:lnTo>
                  <a:pt x="29362" y="70866"/>
                </a:lnTo>
                <a:lnTo>
                  <a:pt x="32156" y="69672"/>
                </a:lnTo>
                <a:lnTo>
                  <a:pt x="30607" y="68465"/>
                </a:lnTo>
                <a:lnTo>
                  <a:pt x="28181" y="67081"/>
                </a:lnTo>
                <a:lnTo>
                  <a:pt x="27495" y="65354"/>
                </a:lnTo>
                <a:lnTo>
                  <a:pt x="26276" y="65519"/>
                </a:lnTo>
                <a:lnTo>
                  <a:pt x="24892" y="65354"/>
                </a:lnTo>
                <a:lnTo>
                  <a:pt x="23164" y="64490"/>
                </a:lnTo>
                <a:lnTo>
                  <a:pt x="20053" y="64655"/>
                </a:lnTo>
                <a:lnTo>
                  <a:pt x="19710" y="61023"/>
                </a:lnTo>
                <a:lnTo>
                  <a:pt x="18503" y="58610"/>
                </a:lnTo>
                <a:lnTo>
                  <a:pt x="17983" y="59474"/>
                </a:lnTo>
                <a:lnTo>
                  <a:pt x="17462" y="60680"/>
                </a:lnTo>
                <a:lnTo>
                  <a:pt x="16598" y="59994"/>
                </a:lnTo>
                <a:lnTo>
                  <a:pt x="18846" y="62763"/>
                </a:lnTo>
                <a:lnTo>
                  <a:pt x="16256" y="64312"/>
                </a:lnTo>
                <a:lnTo>
                  <a:pt x="16421" y="66903"/>
                </a:lnTo>
                <a:lnTo>
                  <a:pt x="20574" y="68808"/>
                </a:lnTo>
                <a:lnTo>
                  <a:pt x="22479" y="74688"/>
                </a:lnTo>
                <a:lnTo>
                  <a:pt x="17119" y="75895"/>
                </a:lnTo>
                <a:lnTo>
                  <a:pt x="16776" y="77101"/>
                </a:lnTo>
                <a:lnTo>
                  <a:pt x="16256" y="78320"/>
                </a:lnTo>
                <a:lnTo>
                  <a:pt x="17119" y="79870"/>
                </a:lnTo>
                <a:lnTo>
                  <a:pt x="19024" y="77978"/>
                </a:lnTo>
                <a:lnTo>
                  <a:pt x="20916" y="79870"/>
                </a:lnTo>
                <a:lnTo>
                  <a:pt x="22821" y="80225"/>
                </a:lnTo>
                <a:lnTo>
                  <a:pt x="26276" y="78663"/>
                </a:lnTo>
                <a:lnTo>
                  <a:pt x="28524" y="80911"/>
                </a:lnTo>
                <a:lnTo>
                  <a:pt x="26454" y="84366"/>
                </a:lnTo>
                <a:lnTo>
                  <a:pt x="24384" y="85407"/>
                </a:lnTo>
                <a:lnTo>
                  <a:pt x="20408" y="81953"/>
                </a:lnTo>
                <a:lnTo>
                  <a:pt x="20053" y="85407"/>
                </a:lnTo>
                <a:lnTo>
                  <a:pt x="20916" y="86614"/>
                </a:lnTo>
                <a:lnTo>
                  <a:pt x="22821" y="86271"/>
                </a:lnTo>
                <a:lnTo>
                  <a:pt x="23342" y="87477"/>
                </a:lnTo>
                <a:lnTo>
                  <a:pt x="24206" y="87655"/>
                </a:lnTo>
                <a:lnTo>
                  <a:pt x="25247" y="88176"/>
                </a:lnTo>
                <a:lnTo>
                  <a:pt x="25933" y="88341"/>
                </a:lnTo>
                <a:lnTo>
                  <a:pt x="28524" y="86271"/>
                </a:lnTo>
                <a:lnTo>
                  <a:pt x="29222" y="87998"/>
                </a:lnTo>
                <a:lnTo>
                  <a:pt x="28702" y="88696"/>
                </a:lnTo>
                <a:lnTo>
                  <a:pt x="31470" y="86271"/>
                </a:lnTo>
                <a:lnTo>
                  <a:pt x="30086" y="81089"/>
                </a:lnTo>
                <a:lnTo>
                  <a:pt x="34747" y="81254"/>
                </a:lnTo>
                <a:lnTo>
                  <a:pt x="36652" y="80911"/>
                </a:lnTo>
                <a:lnTo>
                  <a:pt x="35267" y="79870"/>
                </a:lnTo>
                <a:lnTo>
                  <a:pt x="34582" y="79184"/>
                </a:lnTo>
                <a:lnTo>
                  <a:pt x="31813" y="76758"/>
                </a:lnTo>
                <a:lnTo>
                  <a:pt x="36830" y="74168"/>
                </a:lnTo>
                <a:lnTo>
                  <a:pt x="36995" y="77800"/>
                </a:lnTo>
                <a:lnTo>
                  <a:pt x="36830" y="81254"/>
                </a:lnTo>
                <a:lnTo>
                  <a:pt x="39420" y="80048"/>
                </a:lnTo>
                <a:lnTo>
                  <a:pt x="41148" y="81597"/>
                </a:lnTo>
                <a:close/>
              </a:path>
              <a:path w="142240" h="325754">
                <a:moveTo>
                  <a:pt x="42786" y="228536"/>
                </a:moveTo>
                <a:lnTo>
                  <a:pt x="39077" y="230466"/>
                </a:lnTo>
                <a:lnTo>
                  <a:pt x="41338" y="230809"/>
                </a:lnTo>
                <a:lnTo>
                  <a:pt x="41986" y="230809"/>
                </a:lnTo>
                <a:lnTo>
                  <a:pt x="42786" y="228536"/>
                </a:lnTo>
                <a:close/>
              </a:path>
              <a:path w="142240" h="325754">
                <a:moveTo>
                  <a:pt x="44094" y="170129"/>
                </a:moveTo>
                <a:lnTo>
                  <a:pt x="42799" y="167525"/>
                </a:lnTo>
                <a:lnTo>
                  <a:pt x="42710" y="167360"/>
                </a:lnTo>
                <a:lnTo>
                  <a:pt x="42214" y="166662"/>
                </a:lnTo>
                <a:lnTo>
                  <a:pt x="42100" y="166522"/>
                </a:lnTo>
                <a:lnTo>
                  <a:pt x="35445" y="167182"/>
                </a:lnTo>
                <a:lnTo>
                  <a:pt x="35356" y="168046"/>
                </a:lnTo>
                <a:lnTo>
                  <a:pt x="35306" y="168567"/>
                </a:lnTo>
                <a:lnTo>
                  <a:pt x="35242" y="169252"/>
                </a:lnTo>
                <a:lnTo>
                  <a:pt x="35128" y="170294"/>
                </a:lnTo>
                <a:lnTo>
                  <a:pt x="35013" y="171500"/>
                </a:lnTo>
                <a:lnTo>
                  <a:pt x="34925" y="172377"/>
                </a:lnTo>
                <a:lnTo>
                  <a:pt x="36131" y="171500"/>
                </a:lnTo>
                <a:lnTo>
                  <a:pt x="37350" y="170992"/>
                </a:lnTo>
                <a:lnTo>
                  <a:pt x="38379" y="170294"/>
                </a:lnTo>
                <a:lnTo>
                  <a:pt x="39941" y="170992"/>
                </a:lnTo>
                <a:lnTo>
                  <a:pt x="40106" y="171157"/>
                </a:lnTo>
                <a:lnTo>
                  <a:pt x="40627" y="172377"/>
                </a:lnTo>
                <a:lnTo>
                  <a:pt x="39763" y="168567"/>
                </a:lnTo>
                <a:lnTo>
                  <a:pt x="42532" y="170815"/>
                </a:lnTo>
                <a:lnTo>
                  <a:pt x="44094" y="170129"/>
                </a:lnTo>
                <a:close/>
              </a:path>
              <a:path w="142240" h="325754">
                <a:moveTo>
                  <a:pt x="44094" y="166319"/>
                </a:moveTo>
                <a:lnTo>
                  <a:pt x="41351" y="165468"/>
                </a:lnTo>
                <a:lnTo>
                  <a:pt x="42100" y="166522"/>
                </a:lnTo>
                <a:lnTo>
                  <a:pt x="44094" y="166319"/>
                </a:lnTo>
                <a:close/>
              </a:path>
              <a:path w="142240" h="325754">
                <a:moveTo>
                  <a:pt x="44259" y="177380"/>
                </a:moveTo>
                <a:lnTo>
                  <a:pt x="42532" y="175996"/>
                </a:lnTo>
                <a:lnTo>
                  <a:pt x="40805" y="174269"/>
                </a:lnTo>
                <a:lnTo>
                  <a:pt x="40805" y="176695"/>
                </a:lnTo>
                <a:lnTo>
                  <a:pt x="41846" y="178079"/>
                </a:lnTo>
                <a:lnTo>
                  <a:pt x="40284" y="179463"/>
                </a:lnTo>
                <a:lnTo>
                  <a:pt x="39344" y="179692"/>
                </a:lnTo>
                <a:lnTo>
                  <a:pt x="41325" y="180149"/>
                </a:lnTo>
                <a:lnTo>
                  <a:pt x="40868" y="185343"/>
                </a:lnTo>
                <a:lnTo>
                  <a:pt x="40805" y="186029"/>
                </a:lnTo>
                <a:lnTo>
                  <a:pt x="36309" y="186550"/>
                </a:lnTo>
                <a:lnTo>
                  <a:pt x="30429" y="185343"/>
                </a:lnTo>
                <a:lnTo>
                  <a:pt x="31318" y="186550"/>
                </a:lnTo>
                <a:lnTo>
                  <a:pt x="33604" y="189661"/>
                </a:lnTo>
                <a:lnTo>
                  <a:pt x="33731" y="189839"/>
                </a:lnTo>
                <a:lnTo>
                  <a:pt x="33858" y="190004"/>
                </a:lnTo>
                <a:lnTo>
                  <a:pt x="33985" y="190182"/>
                </a:lnTo>
                <a:lnTo>
                  <a:pt x="34112" y="190347"/>
                </a:lnTo>
                <a:lnTo>
                  <a:pt x="34239" y="190525"/>
                </a:lnTo>
                <a:lnTo>
                  <a:pt x="30086" y="191046"/>
                </a:lnTo>
                <a:lnTo>
                  <a:pt x="26454" y="191046"/>
                </a:lnTo>
                <a:lnTo>
                  <a:pt x="26898" y="192074"/>
                </a:lnTo>
                <a:lnTo>
                  <a:pt x="26974" y="192252"/>
                </a:lnTo>
                <a:lnTo>
                  <a:pt x="27038" y="192951"/>
                </a:lnTo>
                <a:lnTo>
                  <a:pt x="27139" y="193979"/>
                </a:lnTo>
                <a:lnTo>
                  <a:pt x="27254" y="195199"/>
                </a:lnTo>
                <a:lnTo>
                  <a:pt x="27317" y="195884"/>
                </a:lnTo>
                <a:lnTo>
                  <a:pt x="30086" y="195884"/>
                </a:lnTo>
                <a:lnTo>
                  <a:pt x="31292" y="195884"/>
                </a:lnTo>
                <a:lnTo>
                  <a:pt x="30657" y="193979"/>
                </a:lnTo>
                <a:lnTo>
                  <a:pt x="30607" y="193814"/>
                </a:lnTo>
                <a:lnTo>
                  <a:pt x="33540" y="192951"/>
                </a:lnTo>
                <a:lnTo>
                  <a:pt x="35267" y="193636"/>
                </a:lnTo>
                <a:lnTo>
                  <a:pt x="34315" y="191731"/>
                </a:lnTo>
                <a:lnTo>
                  <a:pt x="34239" y="191566"/>
                </a:lnTo>
                <a:lnTo>
                  <a:pt x="34785" y="190703"/>
                </a:lnTo>
                <a:lnTo>
                  <a:pt x="34899" y="190525"/>
                </a:lnTo>
                <a:lnTo>
                  <a:pt x="35001" y="190347"/>
                </a:lnTo>
                <a:lnTo>
                  <a:pt x="35115" y="190182"/>
                </a:lnTo>
                <a:lnTo>
                  <a:pt x="35229" y="190004"/>
                </a:lnTo>
                <a:lnTo>
                  <a:pt x="35331" y="189839"/>
                </a:lnTo>
                <a:lnTo>
                  <a:pt x="35445" y="189661"/>
                </a:lnTo>
                <a:lnTo>
                  <a:pt x="38214" y="192252"/>
                </a:lnTo>
                <a:lnTo>
                  <a:pt x="36309" y="193814"/>
                </a:lnTo>
                <a:lnTo>
                  <a:pt x="38900" y="193979"/>
                </a:lnTo>
                <a:lnTo>
                  <a:pt x="41490" y="194843"/>
                </a:lnTo>
                <a:lnTo>
                  <a:pt x="43395" y="196926"/>
                </a:lnTo>
                <a:lnTo>
                  <a:pt x="42773" y="195884"/>
                </a:lnTo>
                <a:lnTo>
                  <a:pt x="41325" y="193294"/>
                </a:lnTo>
                <a:lnTo>
                  <a:pt x="41059" y="192252"/>
                </a:lnTo>
                <a:lnTo>
                  <a:pt x="41021" y="192074"/>
                </a:lnTo>
                <a:lnTo>
                  <a:pt x="40932" y="191731"/>
                </a:lnTo>
                <a:lnTo>
                  <a:pt x="40894" y="191566"/>
                </a:lnTo>
                <a:lnTo>
                  <a:pt x="40805" y="191211"/>
                </a:lnTo>
                <a:lnTo>
                  <a:pt x="40462" y="190703"/>
                </a:lnTo>
                <a:lnTo>
                  <a:pt x="40462" y="190004"/>
                </a:lnTo>
                <a:lnTo>
                  <a:pt x="42189" y="189318"/>
                </a:lnTo>
                <a:lnTo>
                  <a:pt x="43395" y="189141"/>
                </a:lnTo>
                <a:lnTo>
                  <a:pt x="43802" y="187807"/>
                </a:lnTo>
                <a:lnTo>
                  <a:pt x="43205" y="187807"/>
                </a:lnTo>
                <a:lnTo>
                  <a:pt x="41821" y="180149"/>
                </a:lnTo>
                <a:lnTo>
                  <a:pt x="41744" y="179692"/>
                </a:lnTo>
                <a:lnTo>
                  <a:pt x="41668" y="179285"/>
                </a:lnTo>
                <a:lnTo>
                  <a:pt x="44259" y="177380"/>
                </a:lnTo>
                <a:close/>
              </a:path>
              <a:path w="142240" h="325754">
                <a:moveTo>
                  <a:pt x="46342" y="116357"/>
                </a:moveTo>
                <a:lnTo>
                  <a:pt x="45567" y="116357"/>
                </a:lnTo>
                <a:lnTo>
                  <a:pt x="45961" y="117106"/>
                </a:lnTo>
                <a:lnTo>
                  <a:pt x="46253" y="116522"/>
                </a:lnTo>
                <a:lnTo>
                  <a:pt x="46342" y="116357"/>
                </a:lnTo>
                <a:close/>
              </a:path>
              <a:path w="142240" h="325754">
                <a:moveTo>
                  <a:pt x="46507" y="158191"/>
                </a:moveTo>
                <a:lnTo>
                  <a:pt x="42354" y="158711"/>
                </a:lnTo>
                <a:lnTo>
                  <a:pt x="44094" y="160959"/>
                </a:lnTo>
                <a:lnTo>
                  <a:pt x="41490" y="163029"/>
                </a:lnTo>
                <a:lnTo>
                  <a:pt x="43573" y="164249"/>
                </a:lnTo>
                <a:lnTo>
                  <a:pt x="44259" y="164592"/>
                </a:lnTo>
                <a:lnTo>
                  <a:pt x="44958" y="164769"/>
                </a:lnTo>
                <a:lnTo>
                  <a:pt x="45643" y="164592"/>
                </a:lnTo>
                <a:lnTo>
                  <a:pt x="45123" y="161823"/>
                </a:lnTo>
                <a:lnTo>
                  <a:pt x="46507" y="158191"/>
                </a:lnTo>
                <a:close/>
              </a:path>
              <a:path w="142240" h="325754">
                <a:moveTo>
                  <a:pt x="46901" y="187807"/>
                </a:moveTo>
                <a:lnTo>
                  <a:pt x="46850" y="187591"/>
                </a:lnTo>
                <a:lnTo>
                  <a:pt x="45237" y="187591"/>
                </a:lnTo>
                <a:lnTo>
                  <a:pt x="43916" y="187413"/>
                </a:lnTo>
                <a:lnTo>
                  <a:pt x="43802" y="187807"/>
                </a:lnTo>
                <a:lnTo>
                  <a:pt x="44577" y="187807"/>
                </a:lnTo>
                <a:lnTo>
                  <a:pt x="45910" y="187680"/>
                </a:lnTo>
                <a:lnTo>
                  <a:pt x="46901" y="187807"/>
                </a:lnTo>
                <a:close/>
              </a:path>
              <a:path w="142240" h="325754">
                <a:moveTo>
                  <a:pt x="47028" y="119126"/>
                </a:moveTo>
                <a:lnTo>
                  <a:pt x="45961" y="117106"/>
                </a:lnTo>
                <a:lnTo>
                  <a:pt x="44602" y="119811"/>
                </a:lnTo>
                <a:lnTo>
                  <a:pt x="44958" y="120154"/>
                </a:lnTo>
                <a:lnTo>
                  <a:pt x="45123" y="120497"/>
                </a:lnTo>
                <a:lnTo>
                  <a:pt x="45478" y="120853"/>
                </a:lnTo>
                <a:lnTo>
                  <a:pt x="45986" y="120154"/>
                </a:lnTo>
                <a:lnTo>
                  <a:pt x="46075" y="119811"/>
                </a:lnTo>
                <a:lnTo>
                  <a:pt x="46164" y="119468"/>
                </a:lnTo>
                <a:lnTo>
                  <a:pt x="47028" y="119126"/>
                </a:lnTo>
                <a:close/>
              </a:path>
              <a:path w="142240" h="325754">
                <a:moveTo>
                  <a:pt x="47053" y="129489"/>
                </a:moveTo>
                <a:lnTo>
                  <a:pt x="46507" y="129489"/>
                </a:lnTo>
                <a:lnTo>
                  <a:pt x="46685" y="129844"/>
                </a:lnTo>
                <a:lnTo>
                  <a:pt x="47053" y="129489"/>
                </a:lnTo>
                <a:close/>
              </a:path>
              <a:path w="142240" h="325754">
                <a:moveTo>
                  <a:pt x="47713" y="127939"/>
                </a:moveTo>
                <a:lnTo>
                  <a:pt x="47015" y="127254"/>
                </a:lnTo>
                <a:lnTo>
                  <a:pt x="45643" y="127419"/>
                </a:lnTo>
                <a:lnTo>
                  <a:pt x="45770" y="127939"/>
                </a:lnTo>
                <a:lnTo>
                  <a:pt x="47713" y="127939"/>
                </a:lnTo>
                <a:close/>
              </a:path>
              <a:path w="142240" h="325754">
                <a:moveTo>
                  <a:pt x="47904" y="187807"/>
                </a:moveTo>
                <a:lnTo>
                  <a:pt x="46901" y="187807"/>
                </a:lnTo>
                <a:lnTo>
                  <a:pt x="47205" y="189141"/>
                </a:lnTo>
                <a:lnTo>
                  <a:pt x="47726" y="189318"/>
                </a:lnTo>
                <a:lnTo>
                  <a:pt x="47802" y="189141"/>
                </a:lnTo>
                <a:lnTo>
                  <a:pt x="47904" y="187807"/>
                </a:lnTo>
                <a:close/>
              </a:path>
              <a:path w="142240" h="325754">
                <a:moveTo>
                  <a:pt x="48260" y="235826"/>
                </a:moveTo>
                <a:lnTo>
                  <a:pt x="47713" y="233743"/>
                </a:lnTo>
                <a:lnTo>
                  <a:pt x="46850" y="231673"/>
                </a:lnTo>
                <a:lnTo>
                  <a:pt x="41948" y="230911"/>
                </a:lnTo>
                <a:lnTo>
                  <a:pt x="41490" y="232194"/>
                </a:lnTo>
                <a:lnTo>
                  <a:pt x="40284" y="236347"/>
                </a:lnTo>
                <a:lnTo>
                  <a:pt x="43395" y="237032"/>
                </a:lnTo>
                <a:lnTo>
                  <a:pt x="48260" y="235826"/>
                </a:lnTo>
                <a:close/>
              </a:path>
              <a:path w="142240" h="325754">
                <a:moveTo>
                  <a:pt x="48590" y="135712"/>
                </a:moveTo>
                <a:lnTo>
                  <a:pt x="44754" y="131546"/>
                </a:lnTo>
                <a:lnTo>
                  <a:pt x="39509" y="129197"/>
                </a:lnTo>
                <a:lnTo>
                  <a:pt x="38569" y="128587"/>
                </a:lnTo>
                <a:lnTo>
                  <a:pt x="34747" y="132257"/>
                </a:lnTo>
                <a:lnTo>
                  <a:pt x="34099" y="133121"/>
                </a:lnTo>
                <a:lnTo>
                  <a:pt x="33985" y="133286"/>
                </a:lnTo>
                <a:lnTo>
                  <a:pt x="33591" y="133819"/>
                </a:lnTo>
                <a:lnTo>
                  <a:pt x="33197" y="134340"/>
                </a:lnTo>
                <a:lnTo>
                  <a:pt x="34404" y="133819"/>
                </a:lnTo>
                <a:lnTo>
                  <a:pt x="35267" y="134848"/>
                </a:lnTo>
                <a:lnTo>
                  <a:pt x="36563" y="141071"/>
                </a:lnTo>
                <a:lnTo>
                  <a:pt x="36588" y="141211"/>
                </a:lnTo>
                <a:lnTo>
                  <a:pt x="31318" y="142811"/>
                </a:lnTo>
                <a:lnTo>
                  <a:pt x="28067" y="141490"/>
                </a:lnTo>
                <a:lnTo>
                  <a:pt x="27406" y="142633"/>
                </a:lnTo>
                <a:lnTo>
                  <a:pt x="27305" y="142811"/>
                </a:lnTo>
                <a:lnTo>
                  <a:pt x="27101" y="143154"/>
                </a:lnTo>
                <a:lnTo>
                  <a:pt x="26111" y="144881"/>
                </a:lnTo>
                <a:lnTo>
                  <a:pt x="30607" y="143154"/>
                </a:lnTo>
                <a:lnTo>
                  <a:pt x="31051" y="144538"/>
                </a:lnTo>
                <a:lnTo>
                  <a:pt x="31991" y="147472"/>
                </a:lnTo>
                <a:lnTo>
                  <a:pt x="31991" y="153530"/>
                </a:lnTo>
                <a:lnTo>
                  <a:pt x="26111" y="152488"/>
                </a:lnTo>
                <a:lnTo>
                  <a:pt x="24028" y="152311"/>
                </a:lnTo>
                <a:lnTo>
                  <a:pt x="23685" y="153009"/>
                </a:lnTo>
                <a:lnTo>
                  <a:pt x="23342" y="153352"/>
                </a:lnTo>
                <a:lnTo>
                  <a:pt x="22656" y="153352"/>
                </a:lnTo>
                <a:lnTo>
                  <a:pt x="22555" y="153530"/>
                </a:lnTo>
                <a:lnTo>
                  <a:pt x="20751" y="156806"/>
                </a:lnTo>
                <a:lnTo>
                  <a:pt x="17284" y="155079"/>
                </a:lnTo>
                <a:lnTo>
                  <a:pt x="16598" y="156806"/>
                </a:lnTo>
                <a:lnTo>
                  <a:pt x="15913" y="158534"/>
                </a:lnTo>
                <a:lnTo>
                  <a:pt x="18669" y="161137"/>
                </a:lnTo>
                <a:lnTo>
                  <a:pt x="21094" y="162687"/>
                </a:lnTo>
                <a:lnTo>
                  <a:pt x="23520" y="164249"/>
                </a:lnTo>
                <a:lnTo>
                  <a:pt x="24828" y="166319"/>
                </a:lnTo>
                <a:lnTo>
                  <a:pt x="24955" y="166522"/>
                </a:lnTo>
                <a:lnTo>
                  <a:pt x="25044" y="166662"/>
                </a:lnTo>
                <a:lnTo>
                  <a:pt x="25374" y="167182"/>
                </a:lnTo>
                <a:lnTo>
                  <a:pt x="25476" y="167360"/>
                </a:lnTo>
                <a:lnTo>
                  <a:pt x="25590" y="167525"/>
                </a:lnTo>
                <a:lnTo>
                  <a:pt x="26797" y="166662"/>
                </a:lnTo>
                <a:lnTo>
                  <a:pt x="27838" y="168046"/>
                </a:lnTo>
                <a:lnTo>
                  <a:pt x="29044" y="168567"/>
                </a:lnTo>
                <a:lnTo>
                  <a:pt x="33375" y="169252"/>
                </a:lnTo>
                <a:lnTo>
                  <a:pt x="31407" y="163029"/>
                </a:lnTo>
                <a:lnTo>
                  <a:pt x="31292" y="162687"/>
                </a:lnTo>
                <a:lnTo>
                  <a:pt x="33540" y="163029"/>
                </a:lnTo>
                <a:lnTo>
                  <a:pt x="41351" y="165468"/>
                </a:lnTo>
                <a:lnTo>
                  <a:pt x="40982" y="164934"/>
                </a:lnTo>
                <a:lnTo>
                  <a:pt x="38900" y="162687"/>
                </a:lnTo>
                <a:lnTo>
                  <a:pt x="36487" y="160959"/>
                </a:lnTo>
                <a:lnTo>
                  <a:pt x="36131" y="158889"/>
                </a:lnTo>
                <a:lnTo>
                  <a:pt x="37172" y="156464"/>
                </a:lnTo>
                <a:lnTo>
                  <a:pt x="32334" y="155079"/>
                </a:lnTo>
                <a:lnTo>
                  <a:pt x="34671" y="144881"/>
                </a:lnTo>
                <a:lnTo>
                  <a:pt x="34747" y="144538"/>
                </a:lnTo>
                <a:lnTo>
                  <a:pt x="39763" y="148336"/>
                </a:lnTo>
                <a:lnTo>
                  <a:pt x="40220" y="145923"/>
                </a:lnTo>
                <a:lnTo>
                  <a:pt x="40284" y="145567"/>
                </a:lnTo>
                <a:lnTo>
                  <a:pt x="41135" y="143154"/>
                </a:lnTo>
                <a:lnTo>
                  <a:pt x="41262" y="142811"/>
                </a:lnTo>
                <a:lnTo>
                  <a:pt x="41325" y="142633"/>
                </a:lnTo>
                <a:lnTo>
                  <a:pt x="42532" y="140385"/>
                </a:lnTo>
                <a:lnTo>
                  <a:pt x="40220" y="137617"/>
                </a:lnTo>
                <a:lnTo>
                  <a:pt x="39992" y="137617"/>
                </a:lnTo>
                <a:lnTo>
                  <a:pt x="40563" y="134848"/>
                </a:lnTo>
                <a:lnTo>
                  <a:pt x="40665" y="134340"/>
                </a:lnTo>
                <a:lnTo>
                  <a:pt x="40805" y="134162"/>
                </a:lnTo>
                <a:lnTo>
                  <a:pt x="43141" y="133286"/>
                </a:lnTo>
                <a:lnTo>
                  <a:pt x="45986" y="137096"/>
                </a:lnTo>
                <a:lnTo>
                  <a:pt x="45478" y="137096"/>
                </a:lnTo>
                <a:lnTo>
                  <a:pt x="45212" y="137617"/>
                </a:lnTo>
                <a:lnTo>
                  <a:pt x="45123" y="137795"/>
                </a:lnTo>
                <a:lnTo>
                  <a:pt x="45821" y="138137"/>
                </a:lnTo>
                <a:lnTo>
                  <a:pt x="46685" y="138658"/>
                </a:lnTo>
                <a:lnTo>
                  <a:pt x="47891" y="140042"/>
                </a:lnTo>
                <a:lnTo>
                  <a:pt x="47955" y="139522"/>
                </a:lnTo>
                <a:lnTo>
                  <a:pt x="48069" y="138480"/>
                </a:lnTo>
                <a:lnTo>
                  <a:pt x="47269" y="136588"/>
                </a:lnTo>
                <a:lnTo>
                  <a:pt x="47205" y="136410"/>
                </a:lnTo>
                <a:lnTo>
                  <a:pt x="48590" y="135712"/>
                </a:lnTo>
                <a:close/>
              </a:path>
              <a:path w="142240" h="325754">
                <a:moveTo>
                  <a:pt x="49758" y="116357"/>
                </a:moveTo>
                <a:lnTo>
                  <a:pt x="49453" y="116357"/>
                </a:lnTo>
                <a:lnTo>
                  <a:pt x="47993" y="118948"/>
                </a:lnTo>
                <a:lnTo>
                  <a:pt x="47891" y="119126"/>
                </a:lnTo>
                <a:lnTo>
                  <a:pt x="48590" y="118948"/>
                </a:lnTo>
                <a:lnTo>
                  <a:pt x="49618" y="118948"/>
                </a:lnTo>
                <a:lnTo>
                  <a:pt x="49618" y="116522"/>
                </a:lnTo>
                <a:lnTo>
                  <a:pt x="49758" y="116357"/>
                </a:lnTo>
                <a:close/>
              </a:path>
              <a:path w="142240" h="325754">
                <a:moveTo>
                  <a:pt x="50203" y="128866"/>
                </a:moveTo>
                <a:lnTo>
                  <a:pt x="49530" y="127419"/>
                </a:lnTo>
                <a:lnTo>
                  <a:pt x="49453" y="127241"/>
                </a:lnTo>
                <a:lnTo>
                  <a:pt x="48526" y="128104"/>
                </a:lnTo>
                <a:lnTo>
                  <a:pt x="48183" y="128104"/>
                </a:lnTo>
                <a:lnTo>
                  <a:pt x="45821" y="128104"/>
                </a:lnTo>
                <a:lnTo>
                  <a:pt x="46202" y="128866"/>
                </a:lnTo>
                <a:lnTo>
                  <a:pt x="47726" y="128866"/>
                </a:lnTo>
                <a:lnTo>
                  <a:pt x="48425" y="128206"/>
                </a:lnTo>
                <a:lnTo>
                  <a:pt x="50203" y="128866"/>
                </a:lnTo>
                <a:close/>
              </a:path>
              <a:path w="142240" h="325754">
                <a:moveTo>
                  <a:pt x="50317" y="239623"/>
                </a:moveTo>
                <a:lnTo>
                  <a:pt x="48526" y="236347"/>
                </a:lnTo>
                <a:lnTo>
                  <a:pt x="48577" y="237032"/>
                </a:lnTo>
                <a:lnTo>
                  <a:pt x="48755" y="237718"/>
                </a:lnTo>
                <a:lnTo>
                  <a:pt x="50317" y="239623"/>
                </a:lnTo>
                <a:close/>
              </a:path>
              <a:path w="142240" h="325754">
                <a:moveTo>
                  <a:pt x="50482" y="129489"/>
                </a:moveTo>
                <a:lnTo>
                  <a:pt x="50203" y="128866"/>
                </a:lnTo>
                <a:lnTo>
                  <a:pt x="47726" y="128866"/>
                </a:lnTo>
                <a:lnTo>
                  <a:pt x="47053" y="129489"/>
                </a:lnTo>
                <a:lnTo>
                  <a:pt x="50482" y="129489"/>
                </a:lnTo>
                <a:close/>
              </a:path>
              <a:path w="142240" h="325754">
                <a:moveTo>
                  <a:pt x="50482" y="55841"/>
                </a:moveTo>
                <a:lnTo>
                  <a:pt x="47205" y="55841"/>
                </a:lnTo>
                <a:lnTo>
                  <a:pt x="47891" y="56883"/>
                </a:lnTo>
                <a:lnTo>
                  <a:pt x="47205" y="58267"/>
                </a:lnTo>
                <a:lnTo>
                  <a:pt x="46850" y="59296"/>
                </a:lnTo>
                <a:lnTo>
                  <a:pt x="50317" y="61023"/>
                </a:lnTo>
                <a:lnTo>
                  <a:pt x="50482" y="55841"/>
                </a:lnTo>
                <a:close/>
              </a:path>
              <a:path w="142240" h="325754">
                <a:moveTo>
                  <a:pt x="51181" y="223545"/>
                </a:moveTo>
                <a:lnTo>
                  <a:pt x="49618" y="221132"/>
                </a:lnTo>
                <a:lnTo>
                  <a:pt x="44094" y="223380"/>
                </a:lnTo>
                <a:lnTo>
                  <a:pt x="41325" y="215595"/>
                </a:lnTo>
                <a:lnTo>
                  <a:pt x="36487" y="221475"/>
                </a:lnTo>
                <a:lnTo>
                  <a:pt x="36131" y="221475"/>
                </a:lnTo>
                <a:lnTo>
                  <a:pt x="35966" y="221640"/>
                </a:lnTo>
                <a:lnTo>
                  <a:pt x="37172" y="222859"/>
                </a:lnTo>
                <a:lnTo>
                  <a:pt x="37096" y="223380"/>
                </a:lnTo>
                <a:lnTo>
                  <a:pt x="36830" y="225272"/>
                </a:lnTo>
                <a:lnTo>
                  <a:pt x="36512" y="226834"/>
                </a:lnTo>
                <a:lnTo>
                  <a:pt x="36487" y="226999"/>
                </a:lnTo>
                <a:lnTo>
                  <a:pt x="43395" y="226834"/>
                </a:lnTo>
                <a:lnTo>
                  <a:pt x="43014" y="227926"/>
                </a:lnTo>
                <a:lnTo>
                  <a:pt x="42913" y="228206"/>
                </a:lnTo>
                <a:lnTo>
                  <a:pt x="42786" y="228536"/>
                </a:lnTo>
                <a:lnTo>
                  <a:pt x="49098" y="225272"/>
                </a:lnTo>
                <a:lnTo>
                  <a:pt x="47891" y="230289"/>
                </a:lnTo>
                <a:lnTo>
                  <a:pt x="50952" y="227926"/>
                </a:lnTo>
                <a:lnTo>
                  <a:pt x="49453" y="227177"/>
                </a:lnTo>
                <a:lnTo>
                  <a:pt x="51181" y="223545"/>
                </a:lnTo>
                <a:close/>
              </a:path>
              <a:path w="142240" h="325754">
                <a:moveTo>
                  <a:pt x="51701" y="227355"/>
                </a:moveTo>
                <a:lnTo>
                  <a:pt x="50952" y="227926"/>
                </a:lnTo>
                <a:lnTo>
                  <a:pt x="51511" y="228206"/>
                </a:lnTo>
                <a:lnTo>
                  <a:pt x="51574" y="227926"/>
                </a:lnTo>
                <a:lnTo>
                  <a:pt x="51701" y="227355"/>
                </a:lnTo>
                <a:close/>
              </a:path>
              <a:path w="142240" h="325754">
                <a:moveTo>
                  <a:pt x="51701" y="221132"/>
                </a:moveTo>
                <a:lnTo>
                  <a:pt x="51346" y="219227"/>
                </a:lnTo>
                <a:lnTo>
                  <a:pt x="50317" y="219748"/>
                </a:lnTo>
                <a:lnTo>
                  <a:pt x="49961" y="220091"/>
                </a:lnTo>
                <a:lnTo>
                  <a:pt x="49796" y="220433"/>
                </a:lnTo>
                <a:lnTo>
                  <a:pt x="49618" y="220954"/>
                </a:lnTo>
                <a:lnTo>
                  <a:pt x="51701" y="221132"/>
                </a:lnTo>
                <a:close/>
              </a:path>
              <a:path w="142240" h="325754">
                <a:moveTo>
                  <a:pt x="51866" y="228384"/>
                </a:moveTo>
                <a:lnTo>
                  <a:pt x="51511" y="228206"/>
                </a:lnTo>
                <a:lnTo>
                  <a:pt x="51054" y="230289"/>
                </a:lnTo>
                <a:lnTo>
                  <a:pt x="51816" y="228536"/>
                </a:lnTo>
                <a:lnTo>
                  <a:pt x="51866" y="228384"/>
                </a:lnTo>
                <a:close/>
              </a:path>
              <a:path w="142240" h="325754">
                <a:moveTo>
                  <a:pt x="53251" y="113931"/>
                </a:moveTo>
                <a:lnTo>
                  <a:pt x="51346" y="111861"/>
                </a:lnTo>
                <a:lnTo>
                  <a:pt x="47548" y="107886"/>
                </a:lnTo>
                <a:lnTo>
                  <a:pt x="45821" y="107886"/>
                </a:lnTo>
                <a:lnTo>
                  <a:pt x="45643" y="108750"/>
                </a:lnTo>
                <a:lnTo>
                  <a:pt x="44958" y="109613"/>
                </a:lnTo>
                <a:lnTo>
                  <a:pt x="44094" y="110134"/>
                </a:lnTo>
                <a:lnTo>
                  <a:pt x="43053" y="112382"/>
                </a:lnTo>
                <a:lnTo>
                  <a:pt x="45199" y="114973"/>
                </a:lnTo>
                <a:lnTo>
                  <a:pt x="46189" y="116179"/>
                </a:lnTo>
                <a:lnTo>
                  <a:pt x="49885" y="116179"/>
                </a:lnTo>
                <a:lnTo>
                  <a:pt x="50838" y="114973"/>
                </a:lnTo>
                <a:lnTo>
                  <a:pt x="52336" y="116014"/>
                </a:lnTo>
                <a:lnTo>
                  <a:pt x="52209" y="114109"/>
                </a:lnTo>
                <a:lnTo>
                  <a:pt x="53251" y="113931"/>
                </a:lnTo>
                <a:close/>
              </a:path>
              <a:path w="142240" h="325754">
                <a:moveTo>
                  <a:pt x="53428" y="234442"/>
                </a:moveTo>
                <a:lnTo>
                  <a:pt x="52387" y="233222"/>
                </a:lnTo>
                <a:lnTo>
                  <a:pt x="51079" y="230809"/>
                </a:lnTo>
                <a:lnTo>
                  <a:pt x="50977" y="230632"/>
                </a:lnTo>
                <a:lnTo>
                  <a:pt x="50139" y="234442"/>
                </a:lnTo>
                <a:lnTo>
                  <a:pt x="53428" y="234442"/>
                </a:lnTo>
                <a:close/>
              </a:path>
              <a:path w="142240" h="325754">
                <a:moveTo>
                  <a:pt x="53594" y="224586"/>
                </a:moveTo>
                <a:lnTo>
                  <a:pt x="52908" y="223545"/>
                </a:lnTo>
                <a:lnTo>
                  <a:pt x="52209" y="224243"/>
                </a:lnTo>
                <a:lnTo>
                  <a:pt x="53086" y="225107"/>
                </a:lnTo>
                <a:lnTo>
                  <a:pt x="53594" y="224586"/>
                </a:lnTo>
                <a:close/>
              </a:path>
              <a:path w="142240" h="325754">
                <a:moveTo>
                  <a:pt x="53771" y="215252"/>
                </a:moveTo>
                <a:lnTo>
                  <a:pt x="53594" y="214388"/>
                </a:lnTo>
                <a:lnTo>
                  <a:pt x="53086" y="213525"/>
                </a:lnTo>
                <a:lnTo>
                  <a:pt x="52730" y="212648"/>
                </a:lnTo>
                <a:lnTo>
                  <a:pt x="52387" y="213690"/>
                </a:lnTo>
                <a:lnTo>
                  <a:pt x="52044" y="214553"/>
                </a:lnTo>
                <a:lnTo>
                  <a:pt x="52387" y="215938"/>
                </a:lnTo>
                <a:lnTo>
                  <a:pt x="52565" y="216115"/>
                </a:lnTo>
                <a:lnTo>
                  <a:pt x="52565" y="216458"/>
                </a:lnTo>
                <a:lnTo>
                  <a:pt x="53771" y="215252"/>
                </a:lnTo>
                <a:close/>
              </a:path>
              <a:path w="142240" h="325754">
                <a:moveTo>
                  <a:pt x="57061" y="195364"/>
                </a:moveTo>
                <a:lnTo>
                  <a:pt x="56883" y="195364"/>
                </a:lnTo>
                <a:lnTo>
                  <a:pt x="56883" y="195199"/>
                </a:lnTo>
                <a:lnTo>
                  <a:pt x="54635" y="194843"/>
                </a:lnTo>
                <a:lnTo>
                  <a:pt x="53086" y="191731"/>
                </a:lnTo>
                <a:lnTo>
                  <a:pt x="51181" y="190525"/>
                </a:lnTo>
                <a:lnTo>
                  <a:pt x="51003" y="190525"/>
                </a:lnTo>
                <a:lnTo>
                  <a:pt x="50838" y="190703"/>
                </a:lnTo>
                <a:lnTo>
                  <a:pt x="50660" y="190703"/>
                </a:lnTo>
                <a:lnTo>
                  <a:pt x="50558" y="190525"/>
                </a:lnTo>
                <a:lnTo>
                  <a:pt x="50457" y="190347"/>
                </a:lnTo>
                <a:lnTo>
                  <a:pt x="50342" y="190182"/>
                </a:lnTo>
                <a:lnTo>
                  <a:pt x="50241" y="190004"/>
                </a:lnTo>
                <a:lnTo>
                  <a:pt x="50139" y="189839"/>
                </a:lnTo>
                <a:lnTo>
                  <a:pt x="48755" y="189661"/>
                </a:lnTo>
                <a:lnTo>
                  <a:pt x="47726" y="189318"/>
                </a:lnTo>
                <a:lnTo>
                  <a:pt x="47713" y="190182"/>
                </a:lnTo>
                <a:lnTo>
                  <a:pt x="48755" y="190347"/>
                </a:lnTo>
                <a:lnTo>
                  <a:pt x="48856" y="190703"/>
                </a:lnTo>
                <a:lnTo>
                  <a:pt x="48971" y="191046"/>
                </a:lnTo>
                <a:lnTo>
                  <a:pt x="49022" y="191211"/>
                </a:lnTo>
                <a:lnTo>
                  <a:pt x="49123" y="191566"/>
                </a:lnTo>
                <a:lnTo>
                  <a:pt x="49174" y="191731"/>
                </a:lnTo>
                <a:lnTo>
                  <a:pt x="49276" y="192074"/>
                </a:lnTo>
                <a:lnTo>
                  <a:pt x="48234" y="192951"/>
                </a:lnTo>
                <a:lnTo>
                  <a:pt x="48361" y="193979"/>
                </a:lnTo>
                <a:lnTo>
                  <a:pt x="48094" y="194843"/>
                </a:lnTo>
                <a:lnTo>
                  <a:pt x="47993" y="195199"/>
                </a:lnTo>
                <a:lnTo>
                  <a:pt x="47891" y="195541"/>
                </a:lnTo>
                <a:lnTo>
                  <a:pt x="46685" y="195021"/>
                </a:lnTo>
                <a:lnTo>
                  <a:pt x="46228" y="195541"/>
                </a:lnTo>
                <a:lnTo>
                  <a:pt x="45478" y="196405"/>
                </a:lnTo>
                <a:lnTo>
                  <a:pt x="44132" y="197726"/>
                </a:lnTo>
                <a:lnTo>
                  <a:pt x="45986" y="199859"/>
                </a:lnTo>
                <a:lnTo>
                  <a:pt x="48590" y="201764"/>
                </a:lnTo>
                <a:lnTo>
                  <a:pt x="50952" y="202806"/>
                </a:lnTo>
                <a:lnTo>
                  <a:pt x="51346" y="202971"/>
                </a:lnTo>
                <a:lnTo>
                  <a:pt x="52387" y="202806"/>
                </a:lnTo>
                <a:lnTo>
                  <a:pt x="54292" y="202971"/>
                </a:lnTo>
                <a:lnTo>
                  <a:pt x="54292" y="204533"/>
                </a:lnTo>
                <a:lnTo>
                  <a:pt x="57061" y="204012"/>
                </a:lnTo>
                <a:lnTo>
                  <a:pt x="54292" y="198475"/>
                </a:lnTo>
                <a:lnTo>
                  <a:pt x="57061" y="195707"/>
                </a:lnTo>
                <a:lnTo>
                  <a:pt x="57061" y="195364"/>
                </a:lnTo>
                <a:close/>
              </a:path>
              <a:path w="142240" h="325754">
                <a:moveTo>
                  <a:pt x="58445" y="132956"/>
                </a:moveTo>
                <a:lnTo>
                  <a:pt x="57569" y="131737"/>
                </a:lnTo>
                <a:lnTo>
                  <a:pt x="56705" y="130873"/>
                </a:lnTo>
                <a:lnTo>
                  <a:pt x="55499" y="130009"/>
                </a:lnTo>
                <a:lnTo>
                  <a:pt x="54635" y="130530"/>
                </a:lnTo>
                <a:lnTo>
                  <a:pt x="53251" y="131572"/>
                </a:lnTo>
                <a:lnTo>
                  <a:pt x="52387" y="131572"/>
                </a:lnTo>
                <a:lnTo>
                  <a:pt x="52565" y="132435"/>
                </a:lnTo>
                <a:lnTo>
                  <a:pt x="52565" y="133121"/>
                </a:lnTo>
                <a:lnTo>
                  <a:pt x="52387" y="133985"/>
                </a:lnTo>
                <a:lnTo>
                  <a:pt x="52908" y="133985"/>
                </a:lnTo>
                <a:lnTo>
                  <a:pt x="53594" y="134162"/>
                </a:lnTo>
                <a:lnTo>
                  <a:pt x="54114" y="135026"/>
                </a:lnTo>
                <a:lnTo>
                  <a:pt x="54813" y="132257"/>
                </a:lnTo>
                <a:lnTo>
                  <a:pt x="56197" y="132600"/>
                </a:lnTo>
                <a:lnTo>
                  <a:pt x="57924" y="133464"/>
                </a:lnTo>
                <a:lnTo>
                  <a:pt x="58445" y="132956"/>
                </a:lnTo>
                <a:close/>
              </a:path>
              <a:path w="142240" h="325754">
                <a:moveTo>
                  <a:pt x="64668" y="189141"/>
                </a:moveTo>
                <a:lnTo>
                  <a:pt x="61201" y="190525"/>
                </a:lnTo>
                <a:lnTo>
                  <a:pt x="60693" y="190004"/>
                </a:lnTo>
                <a:lnTo>
                  <a:pt x="60693" y="190182"/>
                </a:lnTo>
                <a:lnTo>
                  <a:pt x="61379" y="190868"/>
                </a:lnTo>
                <a:lnTo>
                  <a:pt x="62064" y="191389"/>
                </a:lnTo>
                <a:lnTo>
                  <a:pt x="62928" y="191566"/>
                </a:lnTo>
                <a:lnTo>
                  <a:pt x="63284" y="191211"/>
                </a:lnTo>
                <a:lnTo>
                  <a:pt x="63804" y="190868"/>
                </a:lnTo>
                <a:lnTo>
                  <a:pt x="64490" y="190347"/>
                </a:lnTo>
                <a:lnTo>
                  <a:pt x="64668" y="189141"/>
                </a:lnTo>
                <a:close/>
              </a:path>
              <a:path w="142240" h="325754">
                <a:moveTo>
                  <a:pt x="68643" y="85750"/>
                </a:moveTo>
                <a:lnTo>
                  <a:pt x="68592" y="85064"/>
                </a:lnTo>
                <a:lnTo>
                  <a:pt x="68465" y="83337"/>
                </a:lnTo>
                <a:lnTo>
                  <a:pt x="66852" y="85750"/>
                </a:lnTo>
                <a:lnTo>
                  <a:pt x="66738" y="85928"/>
                </a:lnTo>
                <a:lnTo>
                  <a:pt x="63969" y="84543"/>
                </a:lnTo>
                <a:lnTo>
                  <a:pt x="60172" y="84709"/>
                </a:lnTo>
                <a:lnTo>
                  <a:pt x="59766" y="83502"/>
                </a:lnTo>
                <a:lnTo>
                  <a:pt x="59702" y="83337"/>
                </a:lnTo>
                <a:lnTo>
                  <a:pt x="59588" y="82981"/>
                </a:lnTo>
                <a:lnTo>
                  <a:pt x="57569" y="83502"/>
                </a:lnTo>
                <a:lnTo>
                  <a:pt x="56680" y="84543"/>
                </a:lnTo>
                <a:lnTo>
                  <a:pt x="56883" y="84709"/>
                </a:lnTo>
                <a:lnTo>
                  <a:pt x="57226" y="84709"/>
                </a:lnTo>
                <a:lnTo>
                  <a:pt x="57404" y="84543"/>
                </a:lnTo>
                <a:lnTo>
                  <a:pt x="57569" y="84709"/>
                </a:lnTo>
                <a:lnTo>
                  <a:pt x="58445" y="85064"/>
                </a:lnTo>
                <a:lnTo>
                  <a:pt x="58559" y="85928"/>
                </a:lnTo>
                <a:lnTo>
                  <a:pt x="58686" y="86791"/>
                </a:lnTo>
                <a:lnTo>
                  <a:pt x="58788" y="87477"/>
                </a:lnTo>
                <a:lnTo>
                  <a:pt x="59372" y="88176"/>
                </a:lnTo>
                <a:lnTo>
                  <a:pt x="59817" y="88696"/>
                </a:lnTo>
                <a:lnTo>
                  <a:pt x="60693" y="88341"/>
                </a:lnTo>
                <a:lnTo>
                  <a:pt x="62064" y="88176"/>
                </a:lnTo>
                <a:lnTo>
                  <a:pt x="62928" y="88861"/>
                </a:lnTo>
                <a:lnTo>
                  <a:pt x="62877" y="88341"/>
                </a:lnTo>
                <a:lnTo>
                  <a:pt x="62776" y="87477"/>
                </a:lnTo>
                <a:lnTo>
                  <a:pt x="62687" y="86791"/>
                </a:lnTo>
                <a:lnTo>
                  <a:pt x="62585" y="85928"/>
                </a:lnTo>
                <a:lnTo>
                  <a:pt x="65532" y="87998"/>
                </a:lnTo>
                <a:lnTo>
                  <a:pt x="66560" y="86791"/>
                </a:lnTo>
                <a:lnTo>
                  <a:pt x="68643" y="85750"/>
                </a:lnTo>
                <a:close/>
              </a:path>
              <a:path w="142240" h="325754">
                <a:moveTo>
                  <a:pt x="69850" y="316217"/>
                </a:moveTo>
                <a:lnTo>
                  <a:pt x="69329" y="314147"/>
                </a:lnTo>
                <a:lnTo>
                  <a:pt x="65532" y="314312"/>
                </a:lnTo>
                <a:lnTo>
                  <a:pt x="67424" y="319671"/>
                </a:lnTo>
                <a:lnTo>
                  <a:pt x="69850" y="316217"/>
                </a:lnTo>
                <a:close/>
              </a:path>
              <a:path w="142240" h="325754">
                <a:moveTo>
                  <a:pt x="71577" y="233921"/>
                </a:moveTo>
                <a:lnTo>
                  <a:pt x="65176" y="232359"/>
                </a:lnTo>
                <a:lnTo>
                  <a:pt x="67602" y="234099"/>
                </a:lnTo>
                <a:lnTo>
                  <a:pt x="68427" y="237718"/>
                </a:lnTo>
                <a:lnTo>
                  <a:pt x="68465" y="237896"/>
                </a:lnTo>
                <a:lnTo>
                  <a:pt x="68643" y="238074"/>
                </a:lnTo>
                <a:lnTo>
                  <a:pt x="69672" y="237718"/>
                </a:lnTo>
                <a:lnTo>
                  <a:pt x="71488" y="234099"/>
                </a:lnTo>
                <a:lnTo>
                  <a:pt x="71577" y="233921"/>
                </a:lnTo>
                <a:close/>
              </a:path>
              <a:path w="142240" h="325754">
                <a:moveTo>
                  <a:pt x="72275" y="286651"/>
                </a:moveTo>
                <a:lnTo>
                  <a:pt x="71234" y="286131"/>
                </a:lnTo>
                <a:lnTo>
                  <a:pt x="70370" y="285445"/>
                </a:lnTo>
                <a:lnTo>
                  <a:pt x="69507" y="285965"/>
                </a:lnTo>
                <a:lnTo>
                  <a:pt x="69164" y="284581"/>
                </a:lnTo>
                <a:lnTo>
                  <a:pt x="68643" y="283362"/>
                </a:lnTo>
                <a:lnTo>
                  <a:pt x="68986" y="281990"/>
                </a:lnTo>
                <a:lnTo>
                  <a:pt x="67081" y="282155"/>
                </a:lnTo>
                <a:lnTo>
                  <a:pt x="66395" y="280085"/>
                </a:lnTo>
                <a:lnTo>
                  <a:pt x="65354" y="278701"/>
                </a:lnTo>
                <a:lnTo>
                  <a:pt x="65874" y="280428"/>
                </a:lnTo>
                <a:lnTo>
                  <a:pt x="65697" y="283883"/>
                </a:lnTo>
                <a:lnTo>
                  <a:pt x="64147" y="283883"/>
                </a:lnTo>
                <a:lnTo>
                  <a:pt x="65354" y="285267"/>
                </a:lnTo>
                <a:lnTo>
                  <a:pt x="66560" y="284924"/>
                </a:lnTo>
                <a:lnTo>
                  <a:pt x="67779" y="284924"/>
                </a:lnTo>
                <a:lnTo>
                  <a:pt x="67945" y="287172"/>
                </a:lnTo>
                <a:lnTo>
                  <a:pt x="68808" y="288213"/>
                </a:lnTo>
                <a:lnTo>
                  <a:pt x="70370" y="288213"/>
                </a:lnTo>
                <a:lnTo>
                  <a:pt x="71412" y="288899"/>
                </a:lnTo>
                <a:lnTo>
                  <a:pt x="70713" y="288036"/>
                </a:lnTo>
                <a:lnTo>
                  <a:pt x="71577" y="287172"/>
                </a:lnTo>
                <a:lnTo>
                  <a:pt x="72275" y="286651"/>
                </a:lnTo>
                <a:close/>
              </a:path>
              <a:path w="142240" h="325754">
                <a:moveTo>
                  <a:pt x="73952" y="238658"/>
                </a:moveTo>
                <a:lnTo>
                  <a:pt x="73825" y="236347"/>
                </a:lnTo>
                <a:lnTo>
                  <a:pt x="69672" y="237718"/>
                </a:lnTo>
                <a:lnTo>
                  <a:pt x="69596" y="237896"/>
                </a:lnTo>
                <a:lnTo>
                  <a:pt x="69507" y="238074"/>
                </a:lnTo>
                <a:lnTo>
                  <a:pt x="73952" y="238658"/>
                </a:lnTo>
                <a:close/>
              </a:path>
              <a:path w="142240" h="325754">
                <a:moveTo>
                  <a:pt x="74168" y="291833"/>
                </a:moveTo>
                <a:lnTo>
                  <a:pt x="73660" y="292011"/>
                </a:lnTo>
                <a:lnTo>
                  <a:pt x="73304" y="292188"/>
                </a:lnTo>
                <a:lnTo>
                  <a:pt x="72961" y="292011"/>
                </a:lnTo>
                <a:lnTo>
                  <a:pt x="72783" y="291490"/>
                </a:lnTo>
                <a:lnTo>
                  <a:pt x="72275" y="291147"/>
                </a:lnTo>
                <a:lnTo>
                  <a:pt x="71920" y="290626"/>
                </a:lnTo>
                <a:lnTo>
                  <a:pt x="71920" y="291833"/>
                </a:lnTo>
                <a:lnTo>
                  <a:pt x="71755" y="292354"/>
                </a:lnTo>
                <a:lnTo>
                  <a:pt x="73139" y="293052"/>
                </a:lnTo>
                <a:lnTo>
                  <a:pt x="73825" y="293573"/>
                </a:lnTo>
                <a:lnTo>
                  <a:pt x="73825" y="292354"/>
                </a:lnTo>
                <a:lnTo>
                  <a:pt x="74168" y="291833"/>
                </a:lnTo>
                <a:close/>
              </a:path>
              <a:path w="142240" h="325754">
                <a:moveTo>
                  <a:pt x="74168" y="177380"/>
                </a:moveTo>
                <a:lnTo>
                  <a:pt x="72783" y="177215"/>
                </a:lnTo>
                <a:lnTo>
                  <a:pt x="70713" y="174269"/>
                </a:lnTo>
                <a:lnTo>
                  <a:pt x="69507" y="174790"/>
                </a:lnTo>
                <a:lnTo>
                  <a:pt x="68465" y="176174"/>
                </a:lnTo>
                <a:lnTo>
                  <a:pt x="67081" y="176517"/>
                </a:lnTo>
                <a:lnTo>
                  <a:pt x="67132" y="176174"/>
                </a:lnTo>
                <a:lnTo>
                  <a:pt x="67221" y="175488"/>
                </a:lnTo>
                <a:lnTo>
                  <a:pt x="67310" y="174790"/>
                </a:lnTo>
                <a:lnTo>
                  <a:pt x="67424" y="173926"/>
                </a:lnTo>
                <a:lnTo>
                  <a:pt x="66395" y="175488"/>
                </a:lnTo>
                <a:lnTo>
                  <a:pt x="63449" y="173926"/>
                </a:lnTo>
                <a:lnTo>
                  <a:pt x="63563" y="174790"/>
                </a:lnTo>
                <a:lnTo>
                  <a:pt x="63652" y="175488"/>
                </a:lnTo>
                <a:lnTo>
                  <a:pt x="68465" y="179463"/>
                </a:lnTo>
                <a:lnTo>
                  <a:pt x="67424" y="181533"/>
                </a:lnTo>
                <a:lnTo>
                  <a:pt x="71056" y="181013"/>
                </a:lnTo>
                <a:lnTo>
                  <a:pt x="74168" y="178752"/>
                </a:lnTo>
                <a:lnTo>
                  <a:pt x="74168" y="177380"/>
                </a:lnTo>
                <a:close/>
              </a:path>
              <a:path w="142240" h="325754">
                <a:moveTo>
                  <a:pt x="74752" y="178422"/>
                </a:moveTo>
                <a:lnTo>
                  <a:pt x="74168" y="178752"/>
                </a:lnTo>
                <a:lnTo>
                  <a:pt x="74168" y="179285"/>
                </a:lnTo>
                <a:lnTo>
                  <a:pt x="74752" y="178422"/>
                </a:lnTo>
                <a:close/>
              </a:path>
              <a:path w="142240" h="325754">
                <a:moveTo>
                  <a:pt x="75031" y="307047"/>
                </a:moveTo>
                <a:lnTo>
                  <a:pt x="71920" y="304977"/>
                </a:lnTo>
                <a:lnTo>
                  <a:pt x="72097" y="307568"/>
                </a:lnTo>
                <a:lnTo>
                  <a:pt x="71577" y="310172"/>
                </a:lnTo>
                <a:lnTo>
                  <a:pt x="69850" y="311899"/>
                </a:lnTo>
                <a:lnTo>
                  <a:pt x="70421" y="312191"/>
                </a:lnTo>
                <a:lnTo>
                  <a:pt x="70713" y="311543"/>
                </a:lnTo>
                <a:lnTo>
                  <a:pt x="73825" y="313448"/>
                </a:lnTo>
                <a:lnTo>
                  <a:pt x="72618" y="311378"/>
                </a:lnTo>
                <a:lnTo>
                  <a:pt x="75031" y="307047"/>
                </a:lnTo>
                <a:close/>
              </a:path>
              <a:path w="142240" h="325754">
                <a:moveTo>
                  <a:pt x="75387" y="265899"/>
                </a:moveTo>
                <a:lnTo>
                  <a:pt x="71577" y="266255"/>
                </a:lnTo>
                <a:lnTo>
                  <a:pt x="71412" y="264693"/>
                </a:lnTo>
                <a:lnTo>
                  <a:pt x="71234" y="264871"/>
                </a:lnTo>
                <a:lnTo>
                  <a:pt x="70891" y="264871"/>
                </a:lnTo>
                <a:lnTo>
                  <a:pt x="70535" y="265036"/>
                </a:lnTo>
                <a:lnTo>
                  <a:pt x="69850" y="268147"/>
                </a:lnTo>
                <a:lnTo>
                  <a:pt x="66916" y="268147"/>
                </a:lnTo>
                <a:lnTo>
                  <a:pt x="65011" y="269887"/>
                </a:lnTo>
                <a:lnTo>
                  <a:pt x="69507" y="275932"/>
                </a:lnTo>
                <a:lnTo>
                  <a:pt x="70535" y="270751"/>
                </a:lnTo>
                <a:lnTo>
                  <a:pt x="74523" y="267462"/>
                </a:lnTo>
                <a:lnTo>
                  <a:pt x="75387" y="265899"/>
                </a:lnTo>
                <a:close/>
              </a:path>
              <a:path w="142240" h="325754">
                <a:moveTo>
                  <a:pt x="75907" y="325386"/>
                </a:moveTo>
                <a:lnTo>
                  <a:pt x="70192" y="322783"/>
                </a:lnTo>
                <a:lnTo>
                  <a:pt x="71412" y="319506"/>
                </a:lnTo>
                <a:lnTo>
                  <a:pt x="67424" y="319671"/>
                </a:lnTo>
                <a:lnTo>
                  <a:pt x="66217" y="322262"/>
                </a:lnTo>
                <a:lnTo>
                  <a:pt x="67945" y="321398"/>
                </a:lnTo>
                <a:lnTo>
                  <a:pt x="68643" y="323303"/>
                </a:lnTo>
                <a:lnTo>
                  <a:pt x="68808" y="325208"/>
                </a:lnTo>
                <a:lnTo>
                  <a:pt x="75907" y="325386"/>
                </a:lnTo>
                <a:close/>
              </a:path>
              <a:path w="142240" h="325754">
                <a:moveTo>
                  <a:pt x="77635" y="257606"/>
                </a:moveTo>
                <a:lnTo>
                  <a:pt x="75552" y="255536"/>
                </a:lnTo>
                <a:lnTo>
                  <a:pt x="74523" y="254317"/>
                </a:lnTo>
                <a:lnTo>
                  <a:pt x="72605" y="257619"/>
                </a:lnTo>
                <a:lnTo>
                  <a:pt x="69507" y="255638"/>
                </a:lnTo>
                <a:lnTo>
                  <a:pt x="68338" y="252399"/>
                </a:lnTo>
                <a:lnTo>
                  <a:pt x="72275" y="251904"/>
                </a:lnTo>
                <a:lnTo>
                  <a:pt x="71056" y="251040"/>
                </a:lnTo>
                <a:lnTo>
                  <a:pt x="70370" y="248958"/>
                </a:lnTo>
                <a:lnTo>
                  <a:pt x="68643" y="249135"/>
                </a:lnTo>
                <a:lnTo>
                  <a:pt x="67779" y="249313"/>
                </a:lnTo>
                <a:lnTo>
                  <a:pt x="67779" y="249999"/>
                </a:lnTo>
                <a:lnTo>
                  <a:pt x="67602" y="249999"/>
                </a:lnTo>
                <a:lnTo>
                  <a:pt x="69329" y="251904"/>
                </a:lnTo>
                <a:lnTo>
                  <a:pt x="68465" y="252069"/>
                </a:lnTo>
                <a:lnTo>
                  <a:pt x="67945" y="252590"/>
                </a:lnTo>
                <a:lnTo>
                  <a:pt x="64147" y="258470"/>
                </a:lnTo>
                <a:lnTo>
                  <a:pt x="74168" y="260197"/>
                </a:lnTo>
                <a:lnTo>
                  <a:pt x="77635" y="257606"/>
                </a:lnTo>
                <a:close/>
              </a:path>
              <a:path w="142240" h="325754">
                <a:moveTo>
                  <a:pt x="79527" y="286473"/>
                </a:moveTo>
                <a:lnTo>
                  <a:pt x="78143" y="284403"/>
                </a:lnTo>
                <a:lnTo>
                  <a:pt x="78143" y="283197"/>
                </a:lnTo>
                <a:lnTo>
                  <a:pt x="77635" y="283883"/>
                </a:lnTo>
                <a:lnTo>
                  <a:pt x="76936" y="284581"/>
                </a:lnTo>
                <a:lnTo>
                  <a:pt x="76073" y="285102"/>
                </a:lnTo>
                <a:lnTo>
                  <a:pt x="76936" y="286131"/>
                </a:lnTo>
                <a:lnTo>
                  <a:pt x="78320" y="288556"/>
                </a:lnTo>
                <a:lnTo>
                  <a:pt x="78498" y="288036"/>
                </a:lnTo>
                <a:lnTo>
                  <a:pt x="78498" y="287515"/>
                </a:lnTo>
                <a:lnTo>
                  <a:pt x="78320" y="286651"/>
                </a:lnTo>
                <a:lnTo>
                  <a:pt x="78320" y="286308"/>
                </a:lnTo>
                <a:lnTo>
                  <a:pt x="78841" y="286308"/>
                </a:lnTo>
                <a:lnTo>
                  <a:pt x="79527" y="286473"/>
                </a:lnTo>
                <a:close/>
              </a:path>
              <a:path w="142240" h="325754">
                <a:moveTo>
                  <a:pt x="79705" y="324167"/>
                </a:moveTo>
                <a:lnTo>
                  <a:pt x="79362" y="323646"/>
                </a:lnTo>
                <a:lnTo>
                  <a:pt x="75958" y="323481"/>
                </a:lnTo>
                <a:lnTo>
                  <a:pt x="75552" y="324002"/>
                </a:lnTo>
                <a:lnTo>
                  <a:pt x="77114" y="324345"/>
                </a:lnTo>
                <a:lnTo>
                  <a:pt x="78498" y="324866"/>
                </a:lnTo>
                <a:lnTo>
                  <a:pt x="79705" y="324167"/>
                </a:lnTo>
                <a:close/>
              </a:path>
              <a:path w="142240" h="325754">
                <a:moveTo>
                  <a:pt x="79883" y="281635"/>
                </a:moveTo>
                <a:lnTo>
                  <a:pt x="77800" y="279908"/>
                </a:lnTo>
                <a:lnTo>
                  <a:pt x="75209" y="277495"/>
                </a:lnTo>
                <a:lnTo>
                  <a:pt x="72618" y="276275"/>
                </a:lnTo>
                <a:lnTo>
                  <a:pt x="72275" y="277660"/>
                </a:lnTo>
                <a:lnTo>
                  <a:pt x="71234" y="278523"/>
                </a:lnTo>
                <a:lnTo>
                  <a:pt x="74168" y="278701"/>
                </a:lnTo>
                <a:lnTo>
                  <a:pt x="75387" y="278701"/>
                </a:lnTo>
                <a:lnTo>
                  <a:pt x="78663" y="281114"/>
                </a:lnTo>
                <a:lnTo>
                  <a:pt x="78663" y="281813"/>
                </a:lnTo>
                <a:lnTo>
                  <a:pt x="79184" y="281635"/>
                </a:lnTo>
                <a:lnTo>
                  <a:pt x="79527" y="281470"/>
                </a:lnTo>
                <a:lnTo>
                  <a:pt x="79883" y="281635"/>
                </a:lnTo>
                <a:close/>
              </a:path>
              <a:path w="142240" h="325754">
                <a:moveTo>
                  <a:pt x="80048" y="240322"/>
                </a:moveTo>
                <a:lnTo>
                  <a:pt x="77279" y="239102"/>
                </a:lnTo>
                <a:lnTo>
                  <a:pt x="73952" y="238658"/>
                </a:lnTo>
                <a:lnTo>
                  <a:pt x="74002" y="242214"/>
                </a:lnTo>
                <a:lnTo>
                  <a:pt x="74002" y="243598"/>
                </a:lnTo>
                <a:lnTo>
                  <a:pt x="76593" y="242214"/>
                </a:lnTo>
                <a:lnTo>
                  <a:pt x="78143" y="243598"/>
                </a:lnTo>
                <a:lnTo>
                  <a:pt x="78143" y="243776"/>
                </a:lnTo>
                <a:lnTo>
                  <a:pt x="78143" y="243954"/>
                </a:lnTo>
                <a:lnTo>
                  <a:pt x="78498" y="244297"/>
                </a:lnTo>
                <a:lnTo>
                  <a:pt x="78498" y="243776"/>
                </a:lnTo>
                <a:lnTo>
                  <a:pt x="79019" y="244462"/>
                </a:lnTo>
                <a:lnTo>
                  <a:pt x="79362" y="244297"/>
                </a:lnTo>
                <a:lnTo>
                  <a:pt x="79248" y="243954"/>
                </a:lnTo>
                <a:lnTo>
                  <a:pt x="79184" y="243255"/>
                </a:lnTo>
                <a:lnTo>
                  <a:pt x="78841" y="243078"/>
                </a:lnTo>
                <a:lnTo>
                  <a:pt x="79184" y="242214"/>
                </a:lnTo>
                <a:lnTo>
                  <a:pt x="79705" y="241185"/>
                </a:lnTo>
                <a:lnTo>
                  <a:pt x="80048" y="240322"/>
                </a:lnTo>
                <a:close/>
              </a:path>
              <a:path w="142240" h="325754">
                <a:moveTo>
                  <a:pt x="81267" y="253809"/>
                </a:moveTo>
                <a:lnTo>
                  <a:pt x="80746" y="253974"/>
                </a:lnTo>
                <a:lnTo>
                  <a:pt x="80391" y="254495"/>
                </a:lnTo>
                <a:lnTo>
                  <a:pt x="79883" y="254838"/>
                </a:lnTo>
                <a:lnTo>
                  <a:pt x="80391" y="255181"/>
                </a:lnTo>
                <a:lnTo>
                  <a:pt x="80746" y="255879"/>
                </a:lnTo>
                <a:lnTo>
                  <a:pt x="81089" y="255879"/>
                </a:lnTo>
                <a:lnTo>
                  <a:pt x="81089" y="255181"/>
                </a:lnTo>
                <a:lnTo>
                  <a:pt x="81267" y="254495"/>
                </a:lnTo>
                <a:lnTo>
                  <a:pt x="81267" y="253809"/>
                </a:lnTo>
                <a:close/>
              </a:path>
              <a:path w="142240" h="325754">
                <a:moveTo>
                  <a:pt x="81610" y="286473"/>
                </a:moveTo>
                <a:lnTo>
                  <a:pt x="80911" y="284403"/>
                </a:lnTo>
                <a:lnTo>
                  <a:pt x="80746" y="285267"/>
                </a:lnTo>
                <a:lnTo>
                  <a:pt x="81051" y="286473"/>
                </a:lnTo>
                <a:lnTo>
                  <a:pt x="81610" y="286473"/>
                </a:lnTo>
                <a:close/>
              </a:path>
              <a:path w="142240" h="325754">
                <a:moveTo>
                  <a:pt x="81953" y="321398"/>
                </a:moveTo>
                <a:lnTo>
                  <a:pt x="81432" y="321233"/>
                </a:lnTo>
                <a:lnTo>
                  <a:pt x="80772" y="321233"/>
                </a:lnTo>
                <a:lnTo>
                  <a:pt x="80899" y="321056"/>
                </a:lnTo>
                <a:lnTo>
                  <a:pt x="81026" y="320890"/>
                </a:lnTo>
                <a:lnTo>
                  <a:pt x="80391" y="320890"/>
                </a:lnTo>
                <a:lnTo>
                  <a:pt x="80276" y="321233"/>
                </a:lnTo>
                <a:lnTo>
                  <a:pt x="80225" y="321398"/>
                </a:lnTo>
                <a:lnTo>
                  <a:pt x="80073" y="321398"/>
                </a:lnTo>
                <a:lnTo>
                  <a:pt x="78498" y="319671"/>
                </a:lnTo>
                <a:lnTo>
                  <a:pt x="78498" y="317944"/>
                </a:lnTo>
                <a:lnTo>
                  <a:pt x="77978" y="317779"/>
                </a:lnTo>
                <a:lnTo>
                  <a:pt x="77635" y="317258"/>
                </a:lnTo>
                <a:lnTo>
                  <a:pt x="77457" y="317779"/>
                </a:lnTo>
                <a:lnTo>
                  <a:pt x="77304" y="319671"/>
                </a:lnTo>
                <a:lnTo>
                  <a:pt x="77241" y="320192"/>
                </a:lnTo>
                <a:lnTo>
                  <a:pt x="76771" y="322440"/>
                </a:lnTo>
                <a:lnTo>
                  <a:pt x="76492" y="322783"/>
                </a:lnTo>
                <a:lnTo>
                  <a:pt x="78841" y="323481"/>
                </a:lnTo>
                <a:lnTo>
                  <a:pt x="78663" y="322783"/>
                </a:lnTo>
                <a:lnTo>
                  <a:pt x="79883" y="322440"/>
                </a:lnTo>
                <a:lnTo>
                  <a:pt x="80111" y="321754"/>
                </a:lnTo>
                <a:lnTo>
                  <a:pt x="80175" y="321525"/>
                </a:lnTo>
                <a:lnTo>
                  <a:pt x="80391" y="321754"/>
                </a:lnTo>
                <a:lnTo>
                  <a:pt x="80645" y="321398"/>
                </a:lnTo>
                <a:lnTo>
                  <a:pt x="81953" y="321398"/>
                </a:lnTo>
                <a:close/>
              </a:path>
              <a:path w="142240" h="325754">
                <a:moveTo>
                  <a:pt x="82359" y="321056"/>
                </a:moveTo>
                <a:lnTo>
                  <a:pt x="80899" y="321056"/>
                </a:lnTo>
                <a:lnTo>
                  <a:pt x="81432" y="321233"/>
                </a:lnTo>
                <a:lnTo>
                  <a:pt x="82296" y="321233"/>
                </a:lnTo>
                <a:lnTo>
                  <a:pt x="82359" y="321056"/>
                </a:lnTo>
                <a:close/>
              </a:path>
              <a:path w="142240" h="325754">
                <a:moveTo>
                  <a:pt x="82638" y="320192"/>
                </a:moveTo>
                <a:lnTo>
                  <a:pt x="81534" y="320192"/>
                </a:lnTo>
                <a:lnTo>
                  <a:pt x="81026" y="320890"/>
                </a:lnTo>
                <a:lnTo>
                  <a:pt x="82410" y="320890"/>
                </a:lnTo>
                <a:lnTo>
                  <a:pt x="82638" y="320192"/>
                </a:lnTo>
                <a:close/>
              </a:path>
              <a:path w="142240" h="325754">
                <a:moveTo>
                  <a:pt x="84543" y="290461"/>
                </a:moveTo>
                <a:lnTo>
                  <a:pt x="82638" y="289344"/>
                </a:lnTo>
                <a:lnTo>
                  <a:pt x="79883" y="291833"/>
                </a:lnTo>
                <a:lnTo>
                  <a:pt x="80746" y="295465"/>
                </a:lnTo>
                <a:lnTo>
                  <a:pt x="81432" y="295465"/>
                </a:lnTo>
                <a:lnTo>
                  <a:pt x="82130" y="293573"/>
                </a:lnTo>
                <a:lnTo>
                  <a:pt x="84201" y="292354"/>
                </a:lnTo>
                <a:lnTo>
                  <a:pt x="84543" y="290461"/>
                </a:lnTo>
                <a:close/>
              </a:path>
              <a:path w="142240" h="325754">
                <a:moveTo>
                  <a:pt x="85064" y="287172"/>
                </a:moveTo>
                <a:lnTo>
                  <a:pt x="81686" y="286740"/>
                </a:lnTo>
                <a:lnTo>
                  <a:pt x="82473" y="289242"/>
                </a:lnTo>
                <a:lnTo>
                  <a:pt x="82753" y="289242"/>
                </a:lnTo>
                <a:lnTo>
                  <a:pt x="85064" y="287172"/>
                </a:lnTo>
                <a:close/>
              </a:path>
              <a:path w="142240" h="325754">
                <a:moveTo>
                  <a:pt x="85585" y="185166"/>
                </a:moveTo>
                <a:lnTo>
                  <a:pt x="85547" y="182651"/>
                </a:lnTo>
                <a:lnTo>
                  <a:pt x="82689" y="183108"/>
                </a:lnTo>
                <a:lnTo>
                  <a:pt x="81026" y="183438"/>
                </a:lnTo>
                <a:lnTo>
                  <a:pt x="79502" y="183730"/>
                </a:lnTo>
                <a:lnTo>
                  <a:pt x="78498" y="181711"/>
                </a:lnTo>
                <a:lnTo>
                  <a:pt x="75603" y="183730"/>
                </a:lnTo>
                <a:lnTo>
                  <a:pt x="75031" y="184124"/>
                </a:lnTo>
                <a:lnTo>
                  <a:pt x="74168" y="179628"/>
                </a:lnTo>
                <a:lnTo>
                  <a:pt x="74168" y="179463"/>
                </a:lnTo>
                <a:lnTo>
                  <a:pt x="73939" y="179628"/>
                </a:lnTo>
                <a:lnTo>
                  <a:pt x="71056" y="183959"/>
                </a:lnTo>
                <a:lnTo>
                  <a:pt x="70942" y="184124"/>
                </a:lnTo>
                <a:lnTo>
                  <a:pt x="70827" y="184302"/>
                </a:lnTo>
                <a:lnTo>
                  <a:pt x="69672" y="186029"/>
                </a:lnTo>
                <a:lnTo>
                  <a:pt x="72275" y="184302"/>
                </a:lnTo>
                <a:lnTo>
                  <a:pt x="72948" y="185166"/>
                </a:lnTo>
                <a:lnTo>
                  <a:pt x="74866" y="187591"/>
                </a:lnTo>
                <a:lnTo>
                  <a:pt x="77114" y="185166"/>
                </a:lnTo>
                <a:lnTo>
                  <a:pt x="77546" y="186029"/>
                </a:lnTo>
                <a:lnTo>
                  <a:pt x="77635" y="186207"/>
                </a:lnTo>
                <a:lnTo>
                  <a:pt x="78663" y="186715"/>
                </a:lnTo>
                <a:lnTo>
                  <a:pt x="78955" y="187591"/>
                </a:lnTo>
                <a:lnTo>
                  <a:pt x="79298" y="186715"/>
                </a:lnTo>
                <a:lnTo>
                  <a:pt x="79959" y="184302"/>
                </a:lnTo>
                <a:lnTo>
                  <a:pt x="80048" y="183959"/>
                </a:lnTo>
                <a:lnTo>
                  <a:pt x="82296" y="183438"/>
                </a:lnTo>
                <a:lnTo>
                  <a:pt x="85585" y="185166"/>
                </a:lnTo>
                <a:close/>
              </a:path>
              <a:path w="142240" h="325754">
                <a:moveTo>
                  <a:pt x="88696" y="308927"/>
                </a:moveTo>
                <a:lnTo>
                  <a:pt x="81775" y="307047"/>
                </a:lnTo>
                <a:lnTo>
                  <a:pt x="84886" y="312407"/>
                </a:lnTo>
                <a:lnTo>
                  <a:pt x="88696" y="309816"/>
                </a:lnTo>
                <a:lnTo>
                  <a:pt x="88696" y="308927"/>
                </a:lnTo>
                <a:close/>
              </a:path>
              <a:path w="142240" h="325754">
                <a:moveTo>
                  <a:pt x="90081" y="309295"/>
                </a:moveTo>
                <a:lnTo>
                  <a:pt x="88696" y="306616"/>
                </a:lnTo>
                <a:lnTo>
                  <a:pt x="88696" y="308927"/>
                </a:lnTo>
                <a:lnTo>
                  <a:pt x="90081" y="309295"/>
                </a:lnTo>
                <a:close/>
              </a:path>
              <a:path w="142240" h="325754">
                <a:moveTo>
                  <a:pt x="91287" y="286473"/>
                </a:moveTo>
                <a:lnTo>
                  <a:pt x="90944" y="285965"/>
                </a:lnTo>
                <a:lnTo>
                  <a:pt x="90944" y="286131"/>
                </a:lnTo>
                <a:lnTo>
                  <a:pt x="90081" y="288036"/>
                </a:lnTo>
                <a:lnTo>
                  <a:pt x="90081" y="288213"/>
                </a:lnTo>
                <a:lnTo>
                  <a:pt x="90424" y="287515"/>
                </a:lnTo>
                <a:lnTo>
                  <a:pt x="90601" y="286994"/>
                </a:lnTo>
                <a:lnTo>
                  <a:pt x="91287" y="286473"/>
                </a:lnTo>
                <a:close/>
              </a:path>
              <a:path w="142240" h="325754">
                <a:moveTo>
                  <a:pt x="92671" y="299961"/>
                </a:moveTo>
                <a:lnTo>
                  <a:pt x="92494" y="299440"/>
                </a:lnTo>
                <a:lnTo>
                  <a:pt x="90601" y="297192"/>
                </a:lnTo>
                <a:lnTo>
                  <a:pt x="90093" y="299440"/>
                </a:lnTo>
                <a:lnTo>
                  <a:pt x="89979" y="299961"/>
                </a:lnTo>
                <a:lnTo>
                  <a:pt x="89903" y="300316"/>
                </a:lnTo>
                <a:lnTo>
                  <a:pt x="87833" y="300659"/>
                </a:lnTo>
                <a:lnTo>
                  <a:pt x="87833" y="302907"/>
                </a:lnTo>
                <a:lnTo>
                  <a:pt x="87312" y="303936"/>
                </a:lnTo>
                <a:lnTo>
                  <a:pt x="88696" y="306616"/>
                </a:lnTo>
                <a:lnTo>
                  <a:pt x="88696" y="303593"/>
                </a:lnTo>
                <a:lnTo>
                  <a:pt x="92671" y="301002"/>
                </a:lnTo>
                <a:lnTo>
                  <a:pt x="92252" y="300316"/>
                </a:lnTo>
                <a:lnTo>
                  <a:pt x="92151" y="300139"/>
                </a:lnTo>
                <a:lnTo>
                  <a:pt x="92671" y="299961"/>
                </a:lnTo>
                <a:close/>
              </a:path>
              <a:path w="142240" h="325754">
                <a:moveTo>
                  <a:pt x="95097" y="188099"/>
                </a:moveTo>
                <a:lnTo>
                  <a:pt x="94919" y="186550"/>
                </a:lnTo>
                <a:lnTo>
                  <a:pt x="92494" y="186207"/>
                </a:lnTo>
                <a:lnTo>
                  <a:pt x="90766" y="186715"/>
                </a:lnTo>
                <a:lnTo>
                  <a:pt x="91808" y="188963"/>
                </a:lnTo>
                <a:lnTo>
                  <a:pt x="93713" y="190868"/>
                </a:lnTo>
                <a:lnTo>
                  <a:pt x="95097" y="188099"/>
                </a:lnTo>
                <a:close/>
              </a:path>
              <a:path w="142240" h="325754">
                <a:moveTo>
                  <a:pt x="97345" y="312242"/>
                </a:moveTo>
                <a:lnTo>
                  <a:pt x="96304" y="305320"/>
                </a:lnTo>
                <a:lnTo>
                  <a:pt x="94576" y="309994"/>
                </a:lnTo>
                <a:lnTo>
                  <a:pt x="94742" y="311200"/>
                </a:lnTo>
                <a:lnTo>
                  <a:pt x="93713" y="312585"/>
                </a:lnTo>
                <a:lnTo>
                  <a:pt x="95440" y="312762"/>
                </a:lnTo>
                <a:lnTo>
                  <a:pt x="97345" y="312242"/>
                </a:lnTo>
                <a:close/>
              </a:path>
              <a:path w="142240" h="325754">
                <a:moveTo>
                  <a:pt x="98209" y="251904"/>
                </a:moveTo>
                <a:lnTo>
                  <a:pt x="95961" y="251040"/>
                </a:lnTo>
                <a:lnTo>
                  <a:pt x="93357" y="252768"/>
                </a:lnTo>
                <a:lnTo>
                  <a:pt x="91986" y="249656"/>
                </a:lnTo>
                <a:lnTo>
                  <a:pt x="91109" y="249478"/>
                </a:lnTo>
                <a:lnTo>
                  <a:pt x="90081" y="248958"/>
                </a:lnTo>
                <a:lnTo>
                  <a:pt x="88506" y="248958"/>
                </a:lnTo>
                <a:lnTo>
                  <a:pt x="88696" y="248615"/>
                </a:lnTo>
                <a:lnTo>
                  <a:pt x="88519" y="248615"/>
                </a:lnTo>
                <a:lnTo>
                  <a:pt x="88353" y="248958"/>
                </a:lnTo>
                <a:lnTo>
                  <a:pt x="91465" y="251383"/>
                </a:lnTo>
                <a:lnTo>
                  <a:pt x="91782" y="252768"/>
                </a:lnTo>
                <a:lnTo>
                  <a:pt x="92151" y="254317"/>
                </a:lnTo>
                <a:lnTo>
                  <a:pt x="92583" y="257784"/>
                </a:lnTo>
                <a:lnTo>
                  <a:pt x="92671" y="258470"/>
                </a:lnTo>
                <a:lnTo>
                  <a:pt x="93357" y="257784"/>
                </a:lnTo>
                <a:lnTo>
                  <a:pt x="95097" y="257784"/>
                </a:lnTo>
                <a:lnTo>
                  <a:pt x="94399" y="255358"/>
                </a:lnTo>
                <a:lnTo>
                  <a:pt x="95961" y="252933"/>
                </a:lnTo>
                <a:lnTo>
                  <a:pt x="98209" y="251904"/>
                </a:lnTo>
                <a:close/>
              </a:path>
              <a:path w="142240" h="325754">
                <a:moveTo>
                  <a:pt x="100101" y="290804"/>
                </a:moveTo>
                <a:lnTo>
                  <a:pt x="98818" y="292760"/>
                </a:lnTo>
                <a:lnTo>
                  <a:pt x="99758" y="291833"/>
                </a:lnTo>
                <a:lnTo>
                  <a:pt x="100101" y="290804"/>
                </a:lnTo>
                <a:close/>
              </a:path>
              <a:path w="142240" h="325754">
                <a:moveTo>
                  <a:pt x="100622" y="245325"/>
                </a:moveTo>
                <a:lnTo>
                  <a:pt x="99936" y="245325"/>
                </a:lnTo>
                <a:lnTo>
                  <a:pt x="95783" y="243776"/>
                </a:lnTo>
                <a:lnTo>
                  <a:pt x="96126" y="243954"/>
                </a:lnTo>
                <a:lnTo>
                  <a:pt x="96126" y="244640"/>
                </a:lnTo>
                <a:lnTo>
                  <a:pt x="96647" y="244817"/>
                </a:lnTo>
                <a:lnTo>
                  <a:pt x="96304" y="248094"/>
                </a:lnTo>
                <a:lnTo>
                  <a:pt x="98209" y="248437"/>
                </a:lnTo>
                <a:lnTo>
                  <a:pt x="100101" y="248958"/>
                </a:lnTo>
                <a:lnTo>
                  <a:pt x="100622" y="245325"/>
                </a:lnTo>
                <a:close/>
              </a:path>
              <a:path w="142240" h="325754">
                <a:moveTo>
                  <a:pt x="102006" y="297370"/>
                </a:moveTo>
                <a:lnTo>
                  <a:pt x="100457" y="294957"/>
                </a:lnTo>
                <a:lnTo>
                  <a:pt x="98818" y="292760"/>
                </a:lnTo>
                <a:lnTo>
                  <a:pt x="97853" y="293395"/>
                </a:lnTo>
                <a:lnTo>
                  <a:pt x="97345" y="294957"/>
                </a:lnTo>
                <a:lnTo>
                  <a:pt x="96989" y="296684"/>
                </a:lnTo>
                <a:lnTo>
                  <a:pt x="99593" y="298411"/>
                </a:lnTo>
                <a:lnTo>
                  <a:pt x="101346" y="298411"/>
                </a:lnTo>
                <a:lnTo>
                  <a:pt x="101485" y="297713"/>
                </a:lnTo>
                <a:lnTo>
                  <a:pt x="102006" y="297370"/>
                </a:lnTo>
                <a:close/>
              </a:path>
              <a:path w="142240" h="325754">
                <a:moveTo>
                  <a:pt x="109956" y="278358"/>
                </a:moveTo>
                <a:lnTo>
                  <a:pt x="107708" y="275932"/>
                </a:lnTo>
                <a:lnTo>
                  <a:pt x="108064" y="277139"/>
                </a:lnTo>
                <a:lnTo>
                  <a:pt x="105816" y="279387"/>
                </a:lnTo>
                <a:lnTo>
                  <a:pt x="104597" y="281114"/>
                </a:lnTo>
                <a:lnTo>
                  <a:pt x="107886" y="281114"/>
                </a:lnTo>
                <a:lnTo>
                  <a:pt x="109956" y="278358"/>
                </a:lnTo>
                <a:close/>
              </a:path>
              <a:path w="142240" h="325754">
                <a:moveTo>
                  <a:pt x="112255" y="308698"/>
                </a:moveTo>
                <a:lnTo>
                  <a:pt x="111607" y="309130"/>
                </a:lnTo>
                <a:lnTo>
                  <a:pt x="111175" y="309473"/>
                </a:lnTo>
                <a:lnTo>
                  <a:pt x="111112" y="310337"/>
                </a:lnTo>
                <a:lnTo>
                  <a:pt x="112255" y="308698"/>
                </a:lnTo>
                <a:close/>
              </a:path>
              <a:path w="142240" h="325754">
                <a:moveTo>
                  <a:pt x="113423" y="313105"/>
                </a:moveTo>
                <a:lnTo>
                  <a:pt x="110998" y="311899"/>
                </a:lnTo>
                <a:lnTo>
                  <a:pt x="111112" y="310337"/>
                </a:lnTo>
                <a:lnTo>
                  <a:pt x="108927" y="313791"/>
                </a:lnTo>
                <a:lnTo>
                  <a:pt x="111696" y="314147"/>
                </a:lnTo>
                <a:lnTo>
                  <a:pt x="113423" y="313105"/>
                </a:lnTo>
                <a:close/>
              </a:path>
              <a:path w="142240" h="325754">
                <a:moveTo>
                  <a:pt x="118732" y="308698"/>
                </a:moveTo>
                <a:lnTo>
                  <a:pt x="118694" y="308089"/>
                </a:lnTo>
                <a:lnTo>
                  <a:pt x="118605" y="307746"/>
                </a:lnTo>
                <a:lnTo>
                  <a:pt x="117919" y="306539"/>
                </a:lnTo>
                <a:lnTo>
                  <a:pt x="115671" y="303072"/>
                </a:lnTo>
                <a:lnTo>
                  <a:pt x="112039" y="305841"/>
                </a:lnTo>
                <a:lnTo>
                  <a:pt x="109791" y="307225"/>
                </a:lnTo>
                <a:lnTo>
                  <a:pt x="112141" y="308698"/>
                </a:lnTo>
                <a:lnTo>
                  <a:pt x="112903" y="308089"/>
                </a:lnTo>
                <a:lnTo>
                  <a:pt x="112852" y="307746"/>
                </a:lnTo>
                <a:lnTo>
                  <a:pt x="112725" y="306882"/>
                </a:lnTo>
                <a:lnTo>
                  <a:pt x="114630" y="305841"/>
                </a:lnTo>
                <a:lnTo>
                  <a:pt x="115671" y="307047"/>
                </a:lnTo>
                <a:lnTo>
                  <a:pt x="117221" y="307568"/>
                </a:lnTo>
                <a:lnTo>
                  <a:pt x="118605" y="308432"/>
                </a:lnTo>
                <a:lnTo>
                  <a:pt x="118732" y="308698"/>
                </a:lnTo>
                <a:close/>
              </a:path>
              <a:path w="142240" h="325754">
                <a:moveTo>
                  <a:pt x="121462" y="293738"/>
                </a:moveTo>
                <a:lnTo>
                  <a:pt x="120332" y="293738"/>
                </a:lnTo>
                <a:lnTo>
                  <a:pt x="118427" y="289941"/>
                </a:lnTo>
                <a:lnTo>
                  <a:pt x="118427" y="289763"/>
                </a:lnTo>
                <a:lnTo>
                  <a:pt x="118084" y="289941"/>
                </a:lnTo>
                <a:lnTo>
                  <a:pt x="117741" y="290283"/>
                </a:lnTo>
                <a:lnTo>
                  <a:pt x="117398" y="290461"/>
                </a:lnTo>
                <a:lnTo>
                  <a:pt x="117563" y="290461"/>
                </a:lnTo>
                <a:lnTo>
                  <a:pt x="117563" y="290804"/>
                </a:lnTo>
                <a:lnTo>
                  <a:pt x="118262" y="290804"/>
                </a:lnTo>
                <a:lnTo>
                  <a:pt x="118262" y="291147"/>
                </a:lnTo>
                <a:lnTo>
                  <a:pt x="118084" y="291325"/>
                </a:lnTo>
                <a:lnTo>
                  <a:pt x="117919" y="291820"/>
                </a:lnTo>
                <a:lnTo>
                  <a:pt x="118605" y="293738"/>
                </a:lnTo>
                <a:lnTo>
                  <a:pt x="119126" y="295300"/>
                </a:lnTo>
                <a:lnTo>
                  <a:pt x="119176" y="295465"/>
                </a:lnTo>
                <a:lnTo>
                  <a:pt x="119291" y="295821"/>
                </a:lnTo>
                <a:lnTo>
                  <a:pt x="118554" y="296684"/>
                </a:lnTo>
                <a:lnTo>
                  <a:pt x="118783" y="296849"/>
                </a:lnTo>
                <a:lnTo>
                  <a:pt x="119126" y="296329"/>
                </a:lnTo>
                <a:lnTo>
                  <a:pt x="121462" y="293738"/>
                </a:lnTo>
                <a:close/>
              </a:path>
              <a:path w="142240" h="325754">
                <a:moveTo>
                  <a:pt x="124599" y="293738"/>
                </a:moveTo>
                <a:lnTo>
                  <a:pt x="124155" y="291820"/>
                </a:lnTo>
                <a:lnTo>
                  <a:pt x="124040" y="291325"/>
                </a:lnTo>
                <a:lnTo>
                  <a:pt x="124002" y="291147"/>
                </a:lnTo>
                <a:lnTo>
                  <a:pt x="123812" y="291147"/>
                </a:lnTo>
                <a:lnTo>
                  <a:pt x="121462" y="293738"/>
                </a:lnTo>
                <a:lnTo>
                  <a:pt x="124599" y="293738"/>
                </a:lnTo>
                <a:close/>
              </a:path>
              <a:path w="142240" h="325754">
                <a:moveTo>
                  <a:pt x="126898" y="283540"/>
                </a:moveTo>
                <a:lnTo>
                  <a:pt x="126390" y="281990"/>
                </a:lnTo>
                <a:lnTo>
                  <a:pt x="124142" y="281470"/>
                </a:lnTo>
                <a:lnTo>
                  <a:pt x="121894" y="282498"/>
                </a:lnTo>
                <a:lnTo>
                  <a:pt x="115316" y="273507"/>
                </a:lnTo>
                <a:lnTo>
                  <a:pt x="117055" y="279742"/>
                </a:lnTo>
                <a:lnTo>
                  <a:pt x="118783" y="281114"/>
                </a:lnTo>
                <a:lnTo>
                  <a:pt x="119126" y="282155"/>
                </a:lnTo>
                <a:lnTo>
                  <a:pt x="119811" y="282676"/>
                </a:lnTo>
                <a:lnTo>
                  <a:pt x="120510" y="283019"/>
                </a:lnTo>
                <a:lnTo>
                  <a:pt x="121196" y="283197"/>
                </a:lnTo>
                <a:lnTo>
                  <a:pt x="123444" y="283540"/>
                </a:lnTo>
                <a:lnTo>
                  <a:pt x="124485" y="284238"/>
                </a:lnTo>
                <a:lnTo>
                  <a:pt x="125349" y="284924"/>
                </a:lnTo>
                <a:lnTo>
                  <a:pt x="126898" y="283540"/>
                </a:lnTo>
                <a:close/>
              </a:path>
              <a:path w="142240" h="325754">
                <a:moveTo>
                  <a:pt x="132956" y="275247"/>
                </a:moveTo>
                <a:lnTo>
                  <a:pt x="132092" y="275755"/>
                </a:lnTo>
                <a:lnTo>
                  <a:pt x="131572" y="276453"/>
                </a:lnTo>
                <a:lnTo>
                  <a:pt x="130365" y="276618"/>
                </a:lnTo>
                <a:lnTo>
                  <a:pt x="131635" y="276974"/>
                </a:lnTo>
                <a:lnTo>
                  <a:pt x="132092" y="276974"/>
                </a:lnTo>
                <a:lnTo>
                  <a:pt x="132956" y="275247"/>
                </a:lnTo>
                <a:close/>
              </a:path>
              <a:path w="142240" h="325754">
                <a:moveTo>
                  <a:pt x="134518" y="292455"/>
                </a:moveTo>
                <a:lnTo>
                  <a:pt x="132778" y="291147"/>
                </a:lnTo>
                <a:lnTo>
                  <a:pt x="132727" y="288036"/>
                </a:lnTo>
                <a:lnTo>
                  <a:pt x="133057" y="286651"/>
                </a:lnTo>
                <a:lnTo>
                  <a:pt x="133299" y="285445"/>
                </a:lnTo>
                <a:lnTo>
                  <a:pt x="128117" y="285102"/>
                </a:lnTo>
                <a:lnTo>
                  <a:pt x="127939" y="286651"/>
                </a:lnTo>
                <a:lnTo>
                  <a:pt x="129667" y="288036"/>
                </a:lnTo>
                <a:lnTo>
                  <a:pt x="126733" y="288721"/>
                </a:lnTo>
                <a:lnTo>
                  <a:pt x="126390" y="288721"/>
                </a:lnTo>
                <a:lnTo>
                  <a:pt x="127774" y="293738"/>
                </a:lnTo>
                <a:lnTo>
                  <a:pt x="124599" y="293738"/>
                </a:lnTo>
                <a:lnTo>
                  <a:pt x="126733" y="303072"/>
                </a:lnTo>
                <a:lnTo>
                  <a:pt x="131051" y="299097"/>
                </a:lnTo>
                <a:lnTo>
                  <a:pt x="128981" y="295465"/>
                </a:lnTo>
                <a:lnTo>
                  <a:pt x="134518" y="292455"/>
                </a:lnTo>
                <a:close/>
              </a:path>
              <a:path w="142240" h="325754">
                <a:moveTo>
                  <a:pt x="136893" y="291820"/>
                </a:moveTo>
                <a:lnTo>
                  <a:pt x="136588" y="291325"/>
                </a:lnTo>
                <a:lnTo>
                  <a:pt x="134518" y="292455"/>
                </a:lnTo>
                <a:lnTo>
                  <a:pt x="134797" y="292658"/>
                </a:lnTo>
                <a:lnTo>
                  <a:pt x="136893" y="291820"/>
                </a:lnTo>
                <a:close/>
              </a:path>
              <a:path w="142240" h="325754">
                <a:moveTo>
                  <a:pt x="137109" y="281292"/>
                </a:moveTo>
                <a:lnTo>
                  <a:pt x="135026" y="282155"/>
                </a:lnTo>
                <a:lnTo>
                  <a:pt x="132245" y="277266"/>
                </a:lnTo>
                <a:lnTo>
                  <a:pt x="132092" y="280250"/>
                </a:lnTo>
                <a:lnTo>
                  <a:pt x="132537" y="282155"/>
                </a:lnTo>
                <a:lnTo>
                  <a:pt x="133223" y="285102"/>
                </a:lnTo>
                <a:lnTo>
                  <a:pt x="133299" y="285445"/>
                </a:lnTo>
                <a:lnTo>
                  <a:pt x="133413" y="285102"/>
                </a:lnTo>
                <a:lnTo>
                  <a:pt x="133819" y="283362"/>
                </a:lnTo>
                <a:lnTo>
                  <a:pt x="137109" y="281292"/>
                </a:lnTo>
                <a:close/>
              </a:path>
              <a:path w="142240" h="325754">
                <a:moveTo>
                  <a:pt x="141770" y="294436"/>
                </a:moveTo>
                <a:lnTo>
                  <a:pt x="140779" y="291325"/>
                </a:lnTo>
                <a:lnTo>
                  <a:pt x="140716" y="291147"/>
                </a:lnTo>
                <a:lnTo>
                  <a:pt x="140627" y="290893"/>
                </a:lnTo>
                <a:lnTo>
                  <a:pt x="138404" y="291325"/>
                </a:lnTo>
                <a:lnTo>
                  <a:pt x="138125" y="291325"/>
                </a:lnTo>
                <a:lnTo>
                  <a:pt x="136893" y="291820"/>
                </a:lnTo>
                <a:lnTo>
                  <a:pt x="138061" y="293738"/>
                </a:lnTo>
                <a:lnTo>
                  <a:pt x="138163" y="293916"/>
                </a:lnTo>
                <a:lnTo>
                  <a:pt x="139001" y="295300"/>
                </a:lnTo>
                <a:lnTo>
                  <a:pt x="139877" y="294081"/>
                </a:lnTo>
                <a:lnTo>
                  <a:pt x="140563" y="293916"/>
                </a:lnTo>
                <a:lnTo>
                  <a:pt x="141770" y="29443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67383" y="3595712"/>
            <a:ext cx="11430" cy="10160"/>
          </a:xfrm>
          <a:custGeom>
            <a:avLst/>
            <a:gdLst/>
            <a:ahLst/>
            <a:cxnLst/>
            <a:rect l="l" t="t" r="r" b="b"/>
            <a:pathLst>
              <a:path w="11430" h="10160">
                <a:moveTo>
                  <a:pt x="6223" y="8813"/>
                </a:moveTo>
                <a:lnTo>
                  <a:pt x="5359" y="6223"/>
                </a:lnTo>
                <a:lnTo>
                  <a:pt x="4495" y="3632"/>
                </a:lnTo>
                <a:lnTo>
                  <a:pt x="0" y="4838"/>
                </a:lnTo>
                <a:lnTo>
                  <a:pt x="863" y="7264"/>
                </a:lnTo>
                <a:lnTo>
                  <a:pt x="1727" y="9855"/>
                </a:lnTo>
                <a:lnTo>
                  <a:pt x="6223" y="8813"/>
                </a:lnTo>
                <a:close/>
              </a:path>
              <a:path w="11430" h="10160">
                <a:moveTo>
                  <a:pt x="11239" y="342"/>
                </a:moveTo>
                <a:lnTo>
                  <a:pt x="10553" y="0"/>
                </a:lnTo>
                <a:lnTo>
                  <a:pt x="10033" y="1028"/>
                </a:lnTo>
                <a:lnTo>
                  <a:pt x="10553" y="1549"/>
                </a:lnTo>
                <a:lnTo>
                  <a:pt x="10718" y="863"/>
                </a:lnTo>
                <a:lnTo>
                  <a:pt x="11239" y="34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09647" y="3580143"/>
            <a:ext cx="5080" cy="6350"/>
          </a:xfrm>
          <a:custGeom>
            <a:avLst/>
            <a:gdLst/>
            <a:ahLst/>
            <a:cxnLst/>
            <a:rect l="l" t="t" r="r" b="b"/>
            <a:pathLst>
              <a:path w="5080" h="6350">
                <a:moveTo>
                  <a:pt x="4668" y="6224"/>
                </a:moveTo>
                <a:lnTo>
                  <a:pt x="5013" y="691"/>
                </a:lnTo>
                <a:lnTo>
                  <a:pt x="2766" y="518"/>
                </a:lnTo>
                <a:lnTo>
                  <a:pt x="345" y="0"/>
                </a:lnTo>
                <a:lnTo>
                  <a:pt x="0" y="5359"/>
                </a:lnTo>
                <a:lnTo>
                  <a:pt x="2247" y="5705"/>
                </a:lnTo>
                <a:lnTo>
                  <a:pt x="4668" y="622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29867" y="3527068"/>
            <a:ext cx="27940" cy="64135"/>
          </a:xfrm>
          <a:custGeom>
            <a:avLst/>
            <a:gdLst/>
            <a:ahLst/>
            <a:cxnLst/>
            <a:rect l="l" t="t" r="r" b="b"/>
            <a:pathLst>
              <a:path w="27940" h="64135">
                <a:moveTo>
                  <a:pt x="8813" y="59474"/>
                </a:moveTo>
                <a:lnTo>
                  <a:pt x="2768" y="59474"/>
                </a:lnTo>
                <a:lnTo>
                  <a:pt x="2082" y="57746"/>
                </a:lnTo>
                <a:lnTo>
                  <a:pt x="177" y="56540"/>
                </a:lnTo>
                <a:lnTo>
                  <a:pt x="0" y="62763"/>
                </a:lnTo>
                <a:lnTo>
                  <a:pt x="2590" y="62420"/>
                </a:lnTo>
                <a:lnTo>
                  <a:pt x="8813" y="59474"/>
                </a:lnTo>
                <a:close/>
              </a:path>
              <a:path w="27940" h="64135">
                <a:moveTo>
                  <a:pt x="21094" y="0"/>
                </a:moveTo>
                <a:lnTo>
                  <a:pt x="17805" y="0"/>
                </a:lnTo>
                <a:lnTo>
                  <a:pt x="17805" y="2082"/>
                </a:lnTo>
                <a:lnTo>
                  <a:pt x="17640" y="4495"/>
                </a:lnTo>
                <a:lnTo>
                  <a:pt x="21094" y="4495"/>
                </a:lnTo>
                <a:lnTo>
                  <a:pt x="20916" y="2082"/>
                </a:lnTo>
                <a:lnTo>
                  <a:pt x="21094" y="0"/>
                </a:lnTo>
                <a:close/>
              </a:path>
              <a:path w="27940" h="64135">
                <a:moveTo>
                  <a:pt x="27660" y="59651"/>
                </a:moveTo>
                <a:lnTo>
                  <a:pt x="22821" y="48069"/>
                </a:lnTo>
                <a:lnTo>
                  <a:pt x="19367" y="47028"/>
                </a:lnTo>
                <a:lnTo>
                  <a:pt x="15049" y="49796"/>
                </a:lnTo>
                <a:lnTo>
                  <a:pt x="18503" y="63627"/>
                </a:lnTo>
                <a:lnTo>
                  <a:pt x="24206" y="62064"/>
                </a:lnTo>
                <a:lnTo>
                  <a:pt x="27660" y="5965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96371" y="3914343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6742" y="5359"/>
                </a:moveTo>
                <a:lnTo>
                  <a:pt x="6051" y="518"/>
                </a:lnTo>
                <a:lnTo>
                  <a:pt x="3284" y="1037"/>
                </a:lnTo>
                <a:lnTo>
                  <a:pt x="0" y="0"/>
                </a:lnTo>
                <a:lnTo>
                  <a:pt x="691" y="4840"/>
                </a:lnTo>
                <a:lnTo>
                  <a:pt x="3457" y="4322"/>
                </a:lnTo>
                <a:lnTo>
                  <a:pt x="6742" y="535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04797" y="3546779"/>
            <a:ext cx="48260" cy="55880"/>
          </a:xfrm>
          <a:custGeom>
            <a:avLst/>
            <a:gdLst/>
            <a:ahLst/>
            <a:cxnLst/>
            <a:rect l="l" t="t" r="r" b="b"/>
            <a:pathLst>
              <a:path w="48259" h="55879">
                <a:moveTo>
                  <a:pt x="8128" y="41325"/>
                </a:moveTo>
                <a:lnTo>
                  <a:pt x="4330" y="35445"/>
                </a:lnTo>
                <a:lnTo>
                  <a:pt x="2247" y="35966"/>
                </a:lnTo>
                <a:lnTo>
                  <a:pt x="0" y="36995"/>
                </a:lnTo>
                <a:lnTo>
                  <a:pt x="1206" y="42354"/>
                </a:lnTo>
                <a:lnTo>
                  <a:pt x="3975" y="41148"/>
                </a:lnTo>
                <a:lnTo>
                  <a:pt x="8128" y="41325"/>
                </a:lnTo>
                <a:close/>
              </a:path>
              <a:path w="48259" h="55879">
                <a:moveTo>
                  <a:pt x="22479" y="13144"/>
                </a:moveTo>
                <a:lnTo>
                  <a:pt x="22301" y="11582"/>
                </a:lnTo>
                <a:lnTo>
                  <a:pt x="20916" y="10337"/>
                </a:lnTo>
                <a:lnTo>
                  <a:pt x="18503" y="0"/>
                </a:lnTo>
                <a:lnTo>
                  <a:pt x="14871" y="6057"/>
                </a:lnTo>
                <a:lnTo>
                  <a:pt x="14351" y="7607"/>
                </a:lnTo>
                <a:lnTo>
                  <a:pt x="15557" y="8991"/>
                </a:lnTo>
                <a:lnTo>
                  <a:pt x="18237" y="9994"/>
                </a:lnTo>
                <a:lnTo>
                  <a:pt x="18161" y="10553"/>
                </a:lnTo>
                <a:lnTo>
                  <a:pt x="16598" y="15392"/>
                </a:lnTo>
                <a:lnTo>
                  <a:pt x="20574" y="16256"/>
                </a:lnTo>
                <a:lnTo>
                  <a:pt x="22479" y="13144"/>
                </a:lnTo>
                <a:close/>
              </a:path>
              <a:path w="48259" h="55879">
                <a:moveTo>
                  <a:pt x="32512" y="50139"/>
                </a:moveTo>
                <a:lnTo>
                  <a:pt x="30429" y="44602"/>
                </a:lnTo>
                <a:lnTo>
                  <a:pt x="28638" y="44894"/>
                </a:lnTo>
                <a:lnTo>
                  <a:pt x="25742" y="41071"/>
                </a:lnTo>
                <a:lnTo>
                  <a:pt x="25742" y="47117"/>
                </a:lnTo>
                <a:lnTo>
                  <a:pt x="25514" y="49555"/>
                </a:lnTo>
                <a:lnTo>
                  <a:pt x="24206" y="48234"/>
                </a:lnTo>
                <a:lnTo>
                  <a:pt x="25742" y="47117"/>
                </a:lnTo>
                <a:lnTo>
                  <a:pt x="25742" y="41071"/>
                </a:lnTo>
                <a:lnTo>
                  <a:pt x="22656" y="36995"/>
                </a:lnTo>
                <a:lnTo>
                  <a:pt x="19545" y="42189"/>
                </a:lnTo>
                <a:lnTo>
                  <a:pt x="18503" y="33197"/>
                </a:lnTo>
                <a:lnTo>
                  <a:pt x="9334" y="39763"/>
                </a:lnTo>
                <a:lnTo>
                  <a:pt x="10896" y="45643"/>
                </a:lnTo>
                <a:lnTo>
                  <a:pt x="9169" y="45643"/>
                </a:lnTo>
                <a:lnTo>
                  <a:pt x="7950" y="43230"/>
                </a:lnTo>
                <a:lnTo>
                  <a:pt x="6578" y="45300"/>
                </a:lnTo>
                <a:lnTo>
                  <a:pt x="5016" y="49047"/>
                </a:lnTo>
                <a:lnTo>
                  <a:pt x="6718" y="52082"/>
                </a:lnTo>
                <a:lnTo>
                  <a:pt x="9563" y="52590"/>
                </a:lnTo>
                <a:lnTo>
                  <a:pt x="11417" y="48755"/>
                </a:lnTo>
                <a:lnTo>
                  <a:pt x="14528" y="55333"/>
                </a:lnTo>
                <a:lnTo>
                  <a:pt x="21437" y="48933"/>
                </a:lnTo>
                <a:lnTo>
                  <a:pt x="20053" y="43573"/>
                </a:lnTo>
                <a:lnTo>
                  <a:pt x="20574" y="45123"/>
                </a:lnTo>
                <a:lnTo>
                  <a:pt x="21615" y="46507"/>
                </a:lnTo>
                <a:lnTo>
                  <a:pt x="22656" y="47028"/>
                </a:lnTo>
                <a:lnTo>
                  <a:pt x="21272" y="47726"/>
                </a:lnTo>
                <a:lnTo>
                  <a:pt x="21793" y="49618"/>
                </a:lnTo>
                <a:lnTo>
                  <a:pt x="21958" y="50838"/>
                </a:lnTo>
                <a:lnTo>
                  <a:pt x="22136" y="50660"/>
                </a:lnTo>
                <a:lnTo>
                  <a:pt x="22301" y="50660"/>
                </a:lnTo>
                <a:lnTo>
                  <a:pt x="22479" y="50482"/>
                </a:lnTo>
                <a:lnTo>
                  <a:pt x="22136" y="51003"/>
                </a:lnTo>
                <a:lnTo>
                  <a:pt x="24384" y="52565"/>
                </a:lnTo>
                <a:lnTo>
                  <a:pt x="25539" y="50622"/>
                </a:lnTo>
                <a:lnTo>
                  <a:pt x="28702" y="49618"/>
                </a:lnTo>
                <a:lnTo>
                  <a:pt x="32512" y="50139"/>
                </a:lnTo>
                <a:close/>
              </a:path>
              <a:path w="48259" h="55879">
                <a:moveTo>
                  <a:pt x="42710" y="36995"/>
                </a:moveTo>
                <a:lnTo>
                  <a:pt x="34061" y="37515"/>
                </a:lnTo>
                <a:lnTo>
                  <a:pt x="29565" y="37172"/>
                </a:lnTo>
                <a:lnTo>
                  <a:pt x="33375" y="44259"/>
                </a:lnTo>
                <a:lnTo>
                  <a:pt x="34759" y="45821"/>
                </a:lnTo>
                <a:lnTo>
                  <a:pt x="38900" y="45123"/>
                </a:lnTo>
                <a:lnTo>
                  <a:pt x="42710" y="36995"/>
                </a:lnTo>
                <a:close/>
              </a:path>
              <a:path w="48259" h="55879">
                <a:moveTo>
                  <a:pt x="47726" y="11239"/>
                </a:moveTo>
                <a:lnTo>
                  <a:pt x="44780" y="6057"/>
                </a:lnTo>
                <a:lnTo>
                  <a:pt x="38214" y="9512"/>
                </a:lnTo>
                <a:lnTo>
                  <a:pt x="40462" y="14693"/>
                </a:lnTo>
                <a:lnTo>
                  <a:pt x="43395" y="17805"/>
                </a:lnTo>
                <a:lnTo>
                  <a:pt x="45986" y="13144"/>
                </a:lnTo>
                <a:lnTo>
                  <a:pt x="47726" y="1123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04556" y="3828071"/>
            <a:ext cx="97155" cy="113664"/>
          </a:xfrm>
          <a:custGeom>
            <a:avLst/>
            <a:gdLst/>
            <a:ahLst/>
            <a:cxnLst/>
            <a:rect l="l" t="t" r="r" b="b"/>
            <a:pathLst>
              <a:path w="97155" h="113664">
                <a:moveTo>
                  <a:pt x="18326" y="43751"/>
                </a:moveTo>
                <a:lnTo>
                  <a:pt x="18161" y="40284"/>
                </a:lnTo>
                <a:lnTo>
                  <a:pt x="13309" y="40982"/>
                </a:lnTo>
                <a:lnTo>
                  <a:pt x="13665" y="43573"/>
                </a:lnTo>
                <a:lnTo>
                  <a:pt x="14528" y="47028"/>
                </a:lnTo>
                <a:lnTo>
                  <a:pt x="17805" y="46863"/>
                </a:lnTo>
                <a:lnTo>
                  <a:pt x="18326" y="43751"/>
                </a:lnTo>
                <a:close/>
              </a:path>
              <a:path w="97155" h="113664">
                <a:moveTo>
                  <a:pt x="30607" y="40119"/>
                </a:moveTo>
                <a:lnTo>
                  <a:pt x="25412" y="39941"/>
                </a:lnTo>
                <a:lnTo>
                  <a:pt x="25069" y="42887"/>
                </a:lnTo>
                <a:lnTo>
                  <a:pt x="24726" y="45135"/>
                </a:lnTo>
                <a:lnTo>
                  <a:pt x="29400" y="47548"/>
                </a:lnTo>
                <a:lnTo>
                  <a:pt x="29222" y="43751"/>
                </a:lnTo>
                <a:lnTo>
                  <a:pt x="30607" y="40119"/>
                </a:lnTo>
                <a:close/>
              </a:path>
              <a:path w="97155" h="113664">
                <a:moveTo>
                  <a:pt x="34061" y="29044"/>
                </a:moveTo>
                <a:lnTo>
                  <a:pt x="30429" y="29565"/>
                </a:lnTo>
                <a:lnTo>
                  <a:pt x="25069" y="26797"/>
                </a:lnTo>
                <a:lnTo>
                  <a:pt x="26111" y="36652"/>
                </a:lnTo>
                <a:lnTo>
                  <a:pt x="30607" y="36487"/>
                </a:lnTo>
                <a:lnTo>
                  <a:pt x="33883" y="36309"/>
                </a:lnTo>
                <a:lnTo>
                  <a:pt x="34061" y="29044"/>
                </a:lnTo>
                <a:close/>
              </a:path>
              <a:path w="97155" h="113664">
                <a:moveTo>
                  <a:pt x="35623" y="16078"/>
                </a:moveTo>
                <a:lnTo>
                  <a:pt x="31470" y="13322"/>
                </a:lnTo>
                <a:lnTo>
                  <a:pt x="30429" y="10896"/>
                </a:lnTo>
                <a:lnTo>
                  <a:pt x="29743" y="16256"/>
                </a:lnTo>
                <a:lnTo>
                  <a:pt x="29400" y="17818"/>
                </a:lnTo>
                <a:lnTo>
                  <a:pt x="32156" y="22821"/>
                </a:lnTo>
                <a:lnTo>
                  <a:pt x="35623" y="16078"/>
                </a:lnTo>
                <a:close/>
              </a:path>
              <a:path w="97155" h="113664">
                <a:moveTo>
                  <a:pt x="40043" y="109042"/>
                </a:moveTo>
                <a:lnTo>
                  <a:pt x="36131" y="106502"/>
                </a:lnTo>
                <a:lnTo>
                  <a:pt x="35788" y="105981"/>
                </a:lnTo>
                <a:lnTo>
                  <a:pt x="35445" y="105638"/>
                </a:lnTo>
                <a:lnTo>
                  <a:pt x="34404" y="105816"/>
                </a:lnTo>
                <a:lnTo>
                  <a:pt x="33020" y="106159"/>
                </a:lnTo>
                <a:lnTo>
                  <a:pt x="33020" y="107886"/>
                </a:lnTo>
                <a:lnTo>
                  <a:pt x="32156" y="108585"/>
                </a:lnTo>
                <a:lnTo>
                  <a:pt x="32854" y="109105"/>
                </a:lnTo>
                <a:lnTo>
                  <a:pt x="33375" y="109448"/>
                </a:lnTo>
                <a:lnTo>
                  <a:pt x="33883" y="109969"/>
                </a:lnTo>
                <a:lnTo>
                  <a:pt x="35725" y="113271"/>
                </a:lnTo>
                <a:lnTo>
                  <a:pt x="38836" y="112128"/>
                </a:lnTo>
                <a:lnTo>
                  <a:pt x="40043" y="109042"/>
                </a:lnTo>
                <a:close/>
              </a:path>
              <a:path w="97155" h="113664">
                <a:moveTo>
                  <a:pt x="48933" y="9855"/>
                </a:moveTo>
                <a:lnTo>
                  <a:pt x="48234" y="8128"/>
                </a:lnTo>
                <a:lnTo>
                  <a:pt x="46850" y="8648"/>
                </a:lnTo>
                <a:lnTo>
                  <a:pt x="45123" y="8991"/>
                </a:lnTo>
                <a:lnTo>
                  <a:pt x="45821" y="10718"/>
                </a:lnTo>
                <a:lnTo>
                  <a:pt x="47205" y="10210"/>
                </a:lnTo>
                <a:lnTo>
                  <a:pt x="48933" y="9855"/>
                </a:lnTo>
                <a:close/>
              </a:path>
              <a:path w="97155" h="113664">
                <a:moveTo>
                  <a:pt x="53251" y="11582"/>
                </a:moveTo>
                <a:lnTo>
                  <a:pt x="52730" y="11239"/>
                </a:lnTo>
                <a:lnTo>
                  <a:pt x="52222" y="10718"/>
                </a:lnTo>
                <a:lnTo>
                  <a:pt x="51523" y="10375"/>
                </a:lnTo>
                <a:lnTo>
                  <a:pt x="51181" y="10210"/>
                </a:lnTo>
                <a:lnTo>
                  <a:pt x="50660" y="10553"/>
                </a:lnTo>
                <a:lnTo>
                  <a:pt x="49974" y="10718"/>
                </a:lnTo>
                <a:lnTo>
                  <a:pt x="51181" y="11582"/>
                </a:lnTo>
                <a:lnTo>
                  <a:pt x="51866" y="12458"/>
                </a:lnTo>
                <a:lnTo>
                  <a:pt x="53251" y="11582"/>
                </a:lnTo>
                <a:close/>
              </a:path>
              <a:path w="97155" h="113664">
                <a:moveTo>
                  <a:pt x="57924" y="99415"/>
                </a:moveTo>
                <a:lnTo>
                  <a:pt x="57696" y="97167"/>
                </a:lnTo>
                <a:lnTo>
                  <a:pt x="57569" y="95948"/>
                </a:lnTo>
                <a:lnTo>
                  <a:pt x="57531" y="95631"/>
                </a:lnTo>
                <a:lnTo>
                  <a:pt x="57416" y="94399"/>
                </a:lnTo>
                <a:lnTo>
                  <a:pt x="57289" y="93192"/>
                </a:lnTo>
                <a:lnTo>
                  <a:pt x="57162" y="91986"/>
                </a:lnTo>
                <a:lnTo>
                  <a:pt x="57073" y="91122"/>
                </a:lnTo>
                <a:lnTo>
                  <a:pt x="56972" y="90081"/>
                </a:lnTo>
                <a:lnTo>
                  <a:pt x="56883" y="89217"/>
                </a:lnTo>
                <a:lnTo>
                  <a:pt x="53251" y="87655"/>
                </a:lnTo>
                <a:lnTo>
                  <a:pt x="53187" y="85064"/>
                </a:lnTo>
                <a:lnTo>
                  <a:pt x="52451" y="83172"/>
                </a:lnTo>
                <a:lnTo>
                  <a:pt x="52387" y="82994"/>
                </a:lnTo>
                <a:lnTo>
                  <a:pt x="51181" y="81610"/>
                </a:lnTo>
                <a:lnTo>
                  <a:pt x="52946" y="76581"/>
                </a:lnTo>
                <a:lnTo>
                  <a:pt x="50317" y="73139"/>
                </a:lnTo>
                <a:lnTo>
                  <a:pt x="45732" y="72415"/>
                </a:lnTo>
                <a:lnTo>
                  <a:pt x="41668" y="75552"/>
                </a:lnTo>
                <a:lnTo>
                  <a:pt x="40830" y="68300"/>
                </a:lnTo>
                <a:lnTo>
                  <a:pt x="41668" y="66916"/>
                </a:lnTo>
                <a:lnTo>
                  <a:pt x="40398" y="66192"/>
                </a:lnTo>
                <a:lnTo>
                  <a:pt x="42316" y="65824"/>
                </a:lnTo>
                <a:lnTo>
                  <a:pt x="42710" y="66916"/>
                </a:lnTo>
                <a:lnTo>
                  <a:pt x="43573" y="69507"/>
                </a:lnTo>
                <a:lnTo>
                  <a:pt x="48590" y="68986"/>
                </a:lnTo>
                <a:lnTo>
                  <a:pt x="46685" y="65532"/>
                </a:lnTo>
                <a:lnTo>
                  <a:pt x="46342" y="61899"/>
                </a:lnTo>
                <a:lnTo>
                  <a:pt x="42291" y="64236"/>
                </a:lnTo>
                <a:lnTo>
                  <a:pt x="40462" y="59474"/>
                </a:lnTo>
                <a:lnTo>
                  <a:pt x="39077" y="51181"/>
                </a:lnTo>
                <a:lnTo>
                  <a:pt x="30264" y="56362"/>
                </a:lnTo>
                <a:lnTo>
                  <a:pt x="31635" y="62420"/>
                </a:lnTo>
                <a:lnTo>
                  <a:pt x="33020" y="67602"/>
                </a:lnTo>
                <a:lnTo>
                  <a:pt x="37820" y="66687"/>
                </a:lnTo>
                <a:lnTo>
                  <a:pt x="37693" y="67081"/>
                </a:lnTo>
                <a:lnTo>
                  <a:pt x="36652" y="68821"/>
                </a:lnTo>
                <a:lnTo>
                  <a:pt x="38569" y="70040"/>
                </a:lnTo>
                <a:lnTo>
                  <a:pt x="36182" y="74104"/>
                </a:lnTo>
                <a:lnTo>
                  <a:pt x="36182" y="80873"/>
                </a:lnTo>
                <a:lnTo>
                  <a:pt x="35788" y="81267"/>
                </a:lnTo>
                <a:lnTo>
                  <a:pt x="35788" y="82994"/>
                </a:lnTo>
                <a:lnTo>
                  <a:pt x="35750" y="83172"/>
                </a:lnTo>
                <a:lnTo>
                  <a:pt x="35674" y="83426"/>
                </a:lnTo>
                <a:lnTo>
                  <a:pt x="35788" y="82994"/>
                </a:lnTo>
                <a:lnTo>
                  <a:pt x="35788" y="81267"/>
                </a:lnTo>
                <a:lnTo>
                  <a:pt x="35267" y="81788"/>
                </a:lnTo>
                <a:lnTo>
                  <a:pt x="35267" y="83159"/>
                </a:lnTo>
                <a:lnTo>
                  <a:pt x="35267" y="81788"/>
                </a:lnTo>
                <a:lnTo>
                  <a:pt x="35153" y="82384"/>
                </a:lnTo>
                <a:lnTo>
                  <a:pt x="35102" y="81788"/>
                </a:lnTo>
                <a:lnTo>
                  <a:pt x="36131" y="80746"/>
                </a:lnTo>
                <a:lnTo>
                  <a:pt x="36182" y="80873"/>
                </a:lnTo>
                <a:lnTo>
                  <a:pt x="36182" y="74104"/>
                </a:lnTo>
                <a:lnTo>
                  <a:pt x="35623" y="75044"/>
                </a:lnTo>
                <a:lnTo>
                  <a:pt x="31127" y="74688"/>
                </a:lnTo>
                <a:lnTo>
                  <a:pt x="29705" y="74282"/>
                </a:lnTo>
                <a:lnTo>
                  <a:pt x="29578" y="74244"/>
                </a:lnTo>
                <a:lnTo>
                  <a:pt x="29578" y="75044"/>
                </a:lnTo>
                <a:lnTo>
                  <a:pt x="29489" y="75552"/>
                </a:lnTo>
                <a:lnTo>
                  <a:pt x="29400" y="77292"/>
                </a:lnTo>
                <a:lnTo>
                  <a:pt x="29400" y="75552"/>
                </a:lnTo>
                <a:lnTo>
                  <a:pt x="29578" y="75044"/>
                </a:lnTo>
                <a:lnTo>
                  <a:pt x="29578" y="74244"/>
                </a:lnTo>
                <a:lnTo>
                  <a:pt x="29400" y="74180"/>
                </a:lnTo>
                <a:lnTo>
                  <a:pt x="29718" y="74180"/>
                </a:lnTo>
                <a:lnTo>
                  <a:pt x="30568" y="69329"/>
                </a:lnTo>
                <a:lnTo>
                  <a:pt x="30607" y="69164"/>
                </a:lnTo>
                <a:lnTo>
                  <a:pt x="22136" y="72275"/>
                </a:lnTo>
                <a:lnTo>
                  <a:pt x="21602" y="74180"/>
                </a:lnTo>
                <a:lnTo>
                  <a:pt x="20802" y="77114"/>
                </a:lnTo>
                <a:lnTo>
                  <a:pt x="20751" y="77292"/>
                </a:lnTo>
                <a:lnTo>
                  <a:pt x="19367" y="77635"/>
                </a:lnTo>
                <a:lnTo>
                  <a:pt x="18669" y="77292"/>
                </a:lnTo>
                <a:lnTo>
                  <a:pt x="17462" y="76250"/>
                </a:lnTo>
                <a:lnTo>
                  <a:pt x="18669" y="73660"/>
                </a:lnTo>
                <a:lnTo>
                  <a:pt x="17462" y="69329"/>
                </a:lnTo>
                <a:lnTo>
                  <a:pt x="14351" y="69164"/>
                </a:lnTo>
                <a:lnTo>
                  <a:pt x="16078" y="62242"/>
                </a:lnTo>
                <a:lnTo>
                  <a:pt x="8470" y="68986"/>
                </a:lnTo>
                <a:lnTo>
                  <a:pt x="5702" y="67602"/>
                </a:lnTo>
                <a:lnTo>
                  <a:pt x="0" y="67437"/>
                </a:lnTo>
                <a:lnTo>
                  <a:pt x="1041" y="68986"/>
                </a:lnTo>
                <a:lnTo>
                  <a:pt x="5422" y="75552"/>
                </a:lnTo>
                <a:lnTo>
                  <a:pt x="5791" y="76123"/>
                </a:lnTo>
                <a:lnTo>
                  <a:pt x="5880" y="76250"/>
                </a:lnTo>
                <a:lnTo>
                  <a:pt x="9855" y="75552"/>
                </a:lnTo>
                <a:lnTo>
                  <a:pt x="10363" y="76581"/>
                </a:lnTo>
                <a:lnTo>
                  <a:pt x="11239" y="77635"/>
                </a:lnTo>
                <a:lnTo>
                  <a:pt x="12103" y="78320"/>
                </a:lnTo>
                <a:lnTo>
                  <a:pt x="11239" y="80225"/>
                </a:lnTo>
                <a:lnTo>
                  <a:pt x="12217" y="80746"/>
                </a:lnTo>
                <a:lnTo>
                  <a:pt x="14185" y="81788"/>
                </a:lnTo>
                <a:lnTo>
                  <a:pt x="15557" y="82651"/>
                </a:lnTo>
                <a:lnTo>
                  <a:pt x="14351" y="83172"/>
                </a:lnTo>
                <a:lnTo>
                  <a:pt x="15049" y="83515"/>
                </a:lnTo>
                <a:lnTo>
                  <a:pt x="15214" y="83680"/>
                </a:lnTo>
                <a:lnTo>
                  <a:pt x="16421" y="84201"/>
                </a:lnTo>
                <a:lnTo>
                  <a:pt x="17462" y="84378"/>
                </a:lnTo>
                <a:lnTo>
                  <a:pt x="17983" y="84201"/>
                </a:lnTo>
                <a:lnTo>
                  <a:pt x="18326" y="84378"/>
                </a:lnTo>
                <a:lnTo>
                  <a:pt x="18669" y="84899"/>
                </a:lnTo>
                <a:lnTo>
                  <a:pt x="19189" y="85064"/>
                </a:lnTo>
                <a:lnTo>
                  <a:pt x="18262" y="86106"/>
                </a:lnTo>
                <a:lnTo>
                  <a:pt x="14693" y="90081"/>
                </a:lnTo>
                <a:lnTo>
                  <a:pt x="22440" y="91986"/>
                </a:lnTo>
                <a:lnTo>
                  <a:pt x="22631" y="91986"/>
                </a:lnTo>
                <a:lnTo>
                  <a:pt x="24612" y="91986"/>
                </a:lnTo>
                <a:lnTo>
                  <a:pt x="24549" y="92506"/>
                </a:lnTo>
                <a:lnTo>
                  <a:pt x="22225" y="92506"/>
                </a:lnTo>
                <a:lnTo>
                  <a:pt x="21958" y="92849"/>
                </a:lnTo>
                <a:lnTo>
                  <a:pt x="21958" y="94399"/>
                </a:lnTo>
                <a:lnTo>
                  <a:pt x="23342" y="95097"/>
                </a:lnTo>
                <a:lnTo>
                  <a:pt x="23863" y="94754"/>
                </a:lnTo>
                <a:lnTo>
                  <a:pt x="27686" y="93751"/>
                </a:lnTo>
                <a:lnTo>
                  <a:pt x="28054" y="94399"/>
                </a:lnTo>
                <a:lnTo>
                  <a:pt x="27838" y="93713"/>
                </a:lnTo>
                <a:lnTo>
                  <a:pt x="27673" y="93713"/>
                </a:lnTo>
                <a:lnTo>
                  <a:pt x="25349" y="89395"/>
                </a:lnTo>
                <a:lnTo>
                  <a:pt x="25260" y="89217"/>
                </a:lnTo>
                <a:lnTo>
                  <a:pt x="25171" y="89052"/>
                </a:lnTo>
                <a:lnTo>
                  <a:pt x="25069" y="88861"/>
                </a:lnTo>
                <a:lnTo>
                  <a:pt x="25082" y="87655"/>
                </a:lnTo>
                <a:lnTo>
                  <a:pt x="25247" y="86106"/>
                </a:lnTo>
                <a:lnTo>
                  <a:pt x="26276" y="86106"/>
                </a:lnTo>
                <a:lnTo>
                  <a:pt x="26936" y="88671"/>
                </a:lnTo>
                <a:lnTo>
                  <a:pt x="27736" y="91808"/>
                </a:lnTo>
                <a:lnTo>
                  <a:pt x="28397" y="94399"/>
                </a:lnTo>
                <a:lnTo>
                  <a:pt x="28486" y="94754"/>
                </a:lnTo>
                <a:lnTo>
                  <a:pt x="28575" y="95097"/>
                </a:lnTo>
                <a:lnTo>
                  <a:pt x="28651" y="95427"/>
                </a:lnTo>
                <a:lnTo>
                  <a:pt x="28702" y="95631"/>
                </a:lnTo>
                <a:lnTo>
                  <a:pt x="28790" y="95948"/>
                </a:lnTo>
                <a:lnTo>
                  <a:pt x="30264" y="99415"/>
                </a:lnTo>
                <a:lnTo>
                  <a:pt x="34925" y="93192"/>
                </a:lnTo>
                <a:lnTo>
                  <a:pt x="35102" y="92849"/>
                </a:lnTo>
                <a:lnTo>
                  <a:pt x="35966" y="91808"/>
                </a:lnTo>
                <a:lnTo>
                  <a:pt x="35191" y="92849"/>
                </a:lnTo>
                <a:lnTo>
                  <a:pt x="36309" y="93192"/>
                </a:lnTo>
                <a:lnTo>
                  <a:pt x="37172" y="93713"/>
                </a:lnTo>
                <a:lnTo>
                  <a:pt x="33934" y="99415"/>
                </a:lnTo>
                <a:lnTo>
                  <a:pt x="33832" y="99593"/>
                </a:lnTo>
                <a:lnTo>
                  <a:pt x="32854" y="101320"/>
                </a:lnTo>
                <a:lnTo>
                  <a:pt x="35966" y="99593"/>
                </a:lnTo>
                <a:lnTo>
                  <a:pt x="40805" y="100279"/>
                </a:lnTo>
                <a:lnTo>
                  <a:pt x="41148" y="102362"/>
                </a:lnTo>
                <a:lnTo>
                  <a:pt x="37693" y="102362"/>
                </a:lnTo>
                <a:lnTo>
                  <a:pt x="41846" y="105473"/>
                </a:lnTo>
                <a:lnTo>
                  <a:pt x="45478" y="105816"/>
                </a:lnTo>
                <a:lnTo>
                  <a:pt x="45415" y="101320"/>
                </a:lnTo>
                <a:lnTo>
                  <a:pt x="45300" y="92671"/>
                </a:lnTo>
                <a:lnTo>
                  <a:pt x="40982" y="93192"/>
                </a:lnTo>
                <a:lnTo>
                  <a:pt x="42710" y="91986"/>
                </a:lnTo>
                <a:lnTo>
                  <a:pt x="42926" y="91122"/>
                </a:lnTo>
                <a:lnTo>
                  <a:pt x="42964" y="90944"/>
                </a:lnTo>
                <a:lnTo>
                  <a:pt x="43053" y="90601"/>
                </a:lnTo>
                <a:lnTo>
                  <a:pt x="44780" y="89395"/>
                </a:lnTo>
                <a:lnTo>
                  <a:pt x="45300" y="89217"/>
                </a:lnTo>
                <a:lnTo>
                  <a:pt x="45377" y="89052"/>
                </a:lnTo>
                <a:lnTo>
                  <a:pt x="45516" y="88861"/>
                </a:lnTo>
                <a:lnTo>
                  <a:pt x="45986" y="88696"/>
                </a:lnTo>
                <a:lnTo>
                  <a:pt x="46088" y="89395"/>
                </a:lnTo>
                <a:lnTo>
                  <a:pt x="46164" y="89903"/>
                </a:lnTo>
                <a:lnTo>
                  <a:pt x="49872" y="90944"/>
                </a:lnTo>
                <a:lnTo>
                  <a:pt x="50482" y="91122"/>
                </a:lnTo>
                <a:lnTo>
                  <a:pt x="52044" y="90944"/>
                </a:lnTo>
                <a:lnTo>
                  <a:pt x="50431" y="93192"/>
                </a:lnTo>
                <a:lnTo>
                  <a:pt x="50317" y="93370"/>
                </a:lnTo>
                <a:lnTo>
                  <a:pt x="47371" y="95097"/>
                </a:lnTo>
                <a:lnTo>
                  <a:pt x="52044" y="97167"/>
                </a:lnTo>
                <a:lnTo>
                  <a:pt x="57924" y="99415"/>
                </a:lnTo>
                <a:close/>
              </a:path>
              <a:path w="97155" h="113664">
                <a:moveTo>
                  <a:pt x="66217" y="52908"/>
                </a:moveTo>
                <a:lnTo>
                  <a:pt x="64668" y="48933"/>
                </a:lnTo>
                <a:lnTo>
                  <a:pt x="64147" y="45999"/>
                </a:lnTo>
                <a:lnTo>
                  <a:pt x="55333" y="40982"/>
                </a:lnTo>
                <a:lnTo>
                  <a:pt x="54635" y="45478"/>
                </a:lnTo>
                <a:lnTo>
                  <a:pt x="51930" y="43840"/>
                </a:lnTo>
                <a:lnTo>
                  <a:pt x="52222" y="42710"/>
                </a:lnTo>
                <a:lnTo>
                  <a:pt x="42011" y="46507"/>
                </a:lnTo>
                <a:lnTo>
                  <a:pt x="44259" y="39255"/>
                </a:lnTo>
                <a:lnTo>
                  <a:pt x="44437" y="37172"/>
                </a:lnTo>
                <a:lnTo>
                  <a:pt x="39077" y="32156"/>
                </a:lnTo>
                <a:lnTo>
                  <a:pt x="37515" y="35623"/>
                </a:lnTo>
                <a:lnTo>
                  <a:pt x="30949" y="38557"/>
                </a:lnTo>
                <a:lnTo>
                  <a:pt x="40805" y="43053"/>
                </a:lnTo>
                <a:lnTo>
                  <a:pt x="38036" y="47891"/>
                </a:lnTo>
                <a:lnTo>
                  <a:pt x="36487" y="50660"/>
                </a:lnTo>
                <a:lnTo>
                  <a:pt x="40805" y="51358"/>
                </a:lnTo>
                <a:lnTo>
                  <a:pt x="43230" y="51181"/>
                </a:lnTo>
                <a:lnTo>
                  <a:pt x="40627" y="54813"/>
                </a:lnTo>
                <a:lnTo>
                  <a:pt x="44958" y="59651"/>
                </a:lnTo>
                <a:lnTo>
                  <a:pt x="48933" y="57581"/>
                </a:lnTo>
                <a:lnTo>
                  <a:pt x="47205" y="63461"/>
                </a:lnTo>
                <a:lnTo>
                  <a:pt x="55333" y="57061"/>
                </a:lnTo>
                <a:lnTo>
                  <a:pt x="50660" y="55854"/>
                </a:lnTo>
                <a:lnTo>
                  <a:pt x="50660" y="54114"/>
                </a:lnTo>
                <a:lnTo>
                  <a:pt x="50139" y="52387"/>
                </a:lnTo>
                <a:lnTo>
                  <a:pt x="48234" y="51701"/>
                </a:lnTo>
                <a:lnTo>
                  <a:pt x="49796" y="52222"/>
                </a:lnTo>
                <a:lnTo>
                  <a:pt x="50317" y="51181"/>
                </a:lnTo>
                <a:lnTo>
                  <a:pt x="50482" y="49618"/>
                </a:lnTo>
                <a:lnTo>
                  <a:pt x="50685" y="48780"/>
                </a:lnTo>
                <a:lnTo>
                  <a:pt x="51181" y="49453"/>
                </a:lnTo>
                <a:lnTo>
                  <a:pt x="51003" y="49796"/>
                </a:lnTo>
                <a:lnTo>
                  <a:pt x="51003" y="50317"/>
                </a:lnTo>
                <a:lnTo>
                  <a:pt x="51346" y="51358"/>
                </a:lnTo>
                <a:lnTo>
                  <a:pt x="52908" y="50317"/>
                </a:lnTo>
                <a:lnTo>
                  <a:pt x="53771" y="50660"/>
                </a:lnTo>
                <a:lnTo>
                  <a:pt x="54457" y="51181"/>
                </a:lnTo>
                <a:lnTo>
                  <a:pt x="55156" y="51003"/>
                </a:lnTo>
                <a:lnTo>
                  <a:pt x="56197" y="50838"/>
                </a:lnTo>
                <a:lnTo>
                  <a:pt x="56883" y="49453"/>
                </a:lnTo>
                <a:lnTo>
                  <a:pt x="57581" y="48755"/>
                </a:lnTo>
                <a:lnTo>
                  <a:pt x="56883" y="47726"/>
                </a:lnTo>
                <a:lnTo>
                  <a:pt x="56362" y="47028"/>
                </a:lnTo>
                <a:lnTo>
                  <a:pt x="55676" y="46342"/>
                </a:lnTo>
                <a:lnTo>
                  <a:pt x="58445" y="44437"/>
                </a:lnTo>
                <a:lnTo>
                  <a:pt x="59474" y="50495"/>
                </a:lnTo>
                <a:lnTo>
                  <a:pt x="56883" y="51003"/>
                </a:lnTo>
                <a:lnTo>
                  <a:pt x="53428" y="52565"/>
                </a:lnTo>
                <a:lnTo>
                  <a:pt x="56019" y="54978"/>
                </a:lnTo>
                <a:lnTo>
                  <a:pt x="56019" y="56718"/>
                </a:lnTo>
                <a:lnTo>
                  <a:pt x="58953" y="60858"/>
                </a:lnTo>
                <a:lnTo>
                  <a:pt x="66217" y="52908"/>
                </a:lnTo>
                <a:close/>
              </a:path>
              <a:path w="97155" h="113664">
                <a:moveTo>
                  <a:pt x="66395" y="26974"/>
                </a:moveTo>
                <a:lnTo>
                  <a:pt x="65354" y="22136"/>
                </a:lnTo>
                <a:lnTo>
                  <a:pt x="63627" y="24206"/>
                </a:lnTo>
                <a:lnTo>
                  <a:pt x="63969" y="25768"/>
                </a:lnTo>
                <a:lnTo>
                  <a:pt x="66395" y="26974"/>
                </a:lnTo>
                <a:close/>
              </a:path>
              <a:path w="97155" h="113664">
                <a:moveTo>
                  <a:pt x="68643" y="43053"/>
                </a:moveTo>
                <a:lnTo>
                  <a:pt x="67259" y="37871"/>
                </a:lnTo>
                <a:lnTo>
                  <a:pt x="61836" y="30861"/>
                </a:lnTo>
                <a:lnTo>
                  <a:pt x="61315" y="31140"/>
                </a:lnTo>
                <a:lnTo>
                  <a:pt x="60858" y="22999"/>
                </a:lnTo>
                <a:lnTo>
                  <a:pt x="58788" y="18161"/>
                </a:lnTo>
                <a:lnTo>
                  <a:pt x="50482" y="18326"/>
                </a:lnTo>
                <a:lnTo>
                  <a:pt x="50139" y="23863"/>
                </a:lnTo>
                <a:lnTo>
                  <a:pt x="52908" y="31991"/>
                </a:lnTo>
                <a:lnTo>
                  <a:pt x="59499" y="32131"/>
                </a:lnTo>
                <a:lnTo>
                  <a:pt x="55689" y="34175"/>
                </a:lnTo>
                <a:lnTo>
                  <a:pt x="54254" y="39979"/>
                </a:lnTo>
                <a:lnTo>
                  <a:pt x="62941" y="40462"/>
                </a:lnTo>
                <a:lnTo>
                  <a:pt x="64147" y="36830"/>
                </a:lnTo>
                <a:lnTo>
                  <a:pt x="68643" y="43053"/>
                </a:lnTo>
                <a:close/>
              </a:path>
              <a:path w="97155" h="113664">
                <a:moveTo>
                  <a:pt x="70129" y="18846"/>
                </a:moveTo>
                <a:lnTo>
                  <a:pt x="63474" y="18846"/>
                </a:lnTo>
                <a:lnTo>
                  <a:pt x="61963" y="22999"/>
                </a:lnTo>
                <a:lnTo>
                  <a:pt x="61899" y="23177"/>
                </a:lnTo>
                <a:lnTo>
                  <a:pt x="67602" y="20574"/>
                </a:lnTo>
                <a:lnTo>
                  <a:pt x="70129" y="18846"/>
                </a:lnTo>
                <a:close/>
              </a:path>
              <a:path w="97155" h="113664">
                <a:moveTo>
                  <a:pt x="71348" y="21018"/>
                </a:moveTo>
                <a:lnTo>
                  <a:pt x="71018" y="19113"/>
                </a:lnTo>
                <a:lnTo>
                  <a:pt x="70815" y="20574"/>
                </a:lnTo>
                <a:lnTo>
                  <a:pt x="70713" y="21272"/>
                </a:lnTo>
                <a:lnTo>
                  <a:pt x="71348" y="21018"/>
                </a:lnTo>
                <a:close/>
              </a:path>
              <a:path w="97155" h="113664">
                <a:moveTo>
                  <a:pt x="73139" y="63106"/>
                </a:moveTo>
                <a:lnTo>
                  <a:pt x="72618" y="56362"/>
                </a:lnTo>
                <a:lnTo>
                  <a:pt x="67081" y="60693"/>
                </a:lnTo>
                <a:lnTo>
                  <a:pt x="66052" y="60858"/>
                </a:lnTo>
                <a:lnTo>
                  <a:pt x="65011" y="61214"/>
                </a:lnTo>
                <a:lnTo>
                  <a:pt x="64490" y="62242"/>
                </a:lnTo>
                <a:lnTo>
                  <a:pt x="65354" y="63106"/>
                </a:lnTo>
                <a:lnTo>
                  <a:pt x="65430" y="63677"/>
                </a:lnTo>
                <a:lnTo>
                  <a:pt x="65532" y="64312"/>
                </a:lnTo>
                <a:lnTo>
                  <a:pt x="66217" y="64490"/>
                </a:lnTo>
                <a:lnTo>
                  <a:pt x="66052" y="64668"/>
                </a:lnTo>
                <a:lnTo>
                  <a:pt x="62471" y="62242"/>
                </a:lnTo>
                <a:lnTo>
                  <a:pt x="58356" y="63677"/>
                </a:lnTo>
                <a:lnTo>
                  <a:pt x="57556" y="64668"/>
                </a:lnTo>
                <a:lnTo>
                  <a:pt x="55791" y="66852"/>
                </a:lnTo>
                <a:lnTo>
                  <a:pt x="56476" y="68643"/>
                </a:lnTo>
                <a:lnTo>
                  <a:pt x="56883" y="69684"/>
                </a:lnTo>
                <a:lnTo>
                  <a:pt x="57404" y="69850"/>
                </a:lnTo>
                <a:lnTo>
                  <a:pt x="57924" y="70027"/>
                </a:lnTo>
                <a:lnTo>
                  <a:pt x="58788" y="69850"/>
                </a:lnTo>
                <a:lnTo>
                  <a:pt x="59131" y="71412"/>
                </a:lnTo>
                <a:lnTo>
                  <a:pt x="59474" y="78155"/>
                </a:lnTo>
                <a:lnTo>
                  <a:pt x="67081" y="71577"/>
                </a:lnTo>
                <a:lnTo>
                  <a:pt x="67271" y="70027"/>
                </a:lnTo>
                <a:lnTo>
                  <a:pt x="67310" y="69684"/>
                </a:lnTo>
                <a:lnTo>
                  <a:pt x="67424" y="68643"/>
                </a:lnTo>
                <a:lnTo>
                  <a:pt x="68986" y="70027"/>
                </a:lnTo>
                <a:lnTo>
                  <a:pt x="70027" y="68300"/>
                </a:lnTo>
                <a:lnTo>
                  <a:pt x="69557" y="66852"/>
                </a:lnTo>
                <a:lnTo>
                  <a:pt x="73139" y="63106"/>
                </a:lnTo>
                <a:close/>
              </a:path>
              <a:path w="97155" h="113664">
                <a:moveTo>
                  <a:pt x="73304" y="13144"/>
                </a:moveTo>
                <a:lnTo>
                  <a:pt x="67779" y="15049"/>
                </a:lnTo>
                <a:lnTo>
                  <a:pt x="67678" y="13144"/>
                </a:lnTo>
                <a:lnTo>
                  <a:pt x="67602" y="11582"/>
                </a:lnTo>
                <a:lnTo>
                  <a:pt x="64592" y="5461"/>
                </a:lnTo>
                <a:lnTo>
                  <a:pt x="59893" y="4927"/>
                </a:lnTo>
                <a:lnTo>
                  <a:pt x="57226" y="8432"/>
                </a:lnTo>
                <a:lnTo>
                  <a:pt x="60248" y="14185"/>
                </a:lnTo>
                <a:lnTo>
                  <a:pt x="60337" y="14351"/>
                </a:lnTo>
                <a:lnTo>
                  <a:pt x="65189" y="14185"/>
                </a:lnTo>
                <a:lnTo>
                  <a:pt x="64871" y="15049"/>
                </a:lnTo>
                <a:lnTo>
                  <a:pt x="63665" y="18326"/>
                </a:lnTo>
                <a:lnTo>
                  <a:pt x="70891" y="18326"/>
                </a:lnTo>
                <a:lnTo>
                  <a:pt x="71132" y="18326"/>
                </a:lnTo>
                <a:lnTo>
                  <a:pt x="71234" y="17640"/>
                </a:lnTo>
                <a:lnTo>
                  <a:pt x="73304" y="13144"/>
                </a:lnTo>
                <a:close/>
              </a:path>
              <a:path w="97155" h="113664">
                <a:moveTo>
                  <a:pt x="74752" y="6985"/>
                </a:moveTo>
                <a:lnTo>
                  <a:pt x="72275" y="1384"/>
                </a:lnTo>
                <a:lnTo>
                  <a:pt x="68986" y="0"/>
                </a:lnTo>
                <a:lnTo>
                  <a:pt x="68465" y="7099"/>
                </a:lnTo>
                <a:lnTo>
                  <a:pt x="65874" y="1041"/>
                </a:lnTo>
                <a:lnTo>
                  <a:pt x="64833" y="2082"/>
                </a:lnTo>
                <a:lnTo>
                  <a:pt x="67602" y="6985"/>
                </a:lnTo>
                <a:lnTo>
                  <a:pt x="72059" y="8737"/>
                </a:lnTo>
                <a:lnTo>
                  <a:pt x="74752" y="6985"/>
                </a:lnTo>
                <a:close/>
              </a:path>
              <a:path w="97155" h="113664">
                <a:moveTo>
                  <a:pt x="76771" y="18846"/>
                </a:moveTo>
                <a:lnTo>
                  <a:pt x="71348" y="21018"/>
                </a:lnTo>
                <a:lnTo>
                  <a:pt x="72796" y="29400"/>
                </a:lnTo>
                <a:lnTo>
                  <a:pt x="74803" y="23177"/>
                </a:lnTo>
                <a:lnTo>
                  <a:pt x="74866" y="22999"/>
                </a:lnTo>
                <a:lnTo>
                  <a:pt x="76644" y="19113"/>
                </a:lnTo>
                <a:lnTo>
                  <a:pt x="76771" y="18846"/>
                </a:lnTo>
                <a:close/>
              </a:path>
              <a:path w="97155" h="113664">
                <a:moveTo>
                  <a:pt x="86271" y="46863"/>
                </a:moveTo>
                <a:lnTo>
                  <a:pt x="81953" y="36830"/>
                </a:lnTo>
                <a:lnTo>
                  <a:pt x="77114" y="42189"/>
                </a:lnTo>
                <a:lnTo>
                  <a:pt x="79527" y="43230"/>
                </a:lnTo>
                <a:lnTo>
                  <a:pt x="76936" y="46342"/>
                </a:lnTo>
                <a:lnTo>
                  <a:pt x="79705" y="46863"/>
                </a:lnTo>
                <a:lnTo>
                  <a:pt x="86271" y="46863"/>
                </a:lnTo>
                <a:close/>
              </a:path>
              <a:path w="97155" h="113664">
                <a:moveTo>
                  <a:pt x="86791" y="12801"/>
                </a:moveTo>
                <a:lnTo>
                  <a:pt x="85763" y="6921"/>
                </a:lnTo>
                <a:lnTo>
                  <a:pt x="83159" y="6057"/>
                </a:lnTo>
                <a:lnTo>
                  <a:pt x="80746" y="5194"/>
                </a:lnTo>
                <a:lnTo>
                  <a:pt x="79705" y="11239"/>
                </a:lnTo>
                <a:lnTo>
                  <a:pt x="82994" y="10896"/>
                </a:lnTo>
                <a:lnTo>
                  <a:pt x="86791" y="12801"/>
                </a:lnTo>
                <a:close/>
              </a:path>
              <a:path w="97155" h="113664">
                <a:moveTo>
                  <a:pt x="96304" y="29400"/>
                </a:moveTo>
                <a:lnTo>
                  <a:pt x="94919" y="26797"/>
                </a:lnTo>
                <a:lnTo>
                  <a:pt x="94576" y="24041"/>
                </a:lnTo>
                <a:lnTo>
                  <a:pt x="90424" y="24206"/>
                </a:lnTo>
                <a:lnTo>
                  <a:pt x="90944" y="20574"/>
                </a:lnTo>
                <a:lnTo>
                  <a:pt x="90766" y="17818"/>
                </a:lnTo>
                <a:lnTo>
                  <a:pt x="83159" y="19189"/>
                </a:lnTo>
                <a:lnTo>
                  <a:pt x="84886" y="22479"/>
                </a:lnTo>
                <a:lnTo>
                  <a:pt x="85801" y="28282"/>
                </a:lnTo>
                <a:lnTo>
                  <a:pt x="88226" y="34848"/>
                </a:lnTo>
                <a:lnTo>
                  <a:pt x="91363" y="38671"/>
                </a:lnTo>
                <a:lnTo>
                  <a:pt x="94399" y="36309"/>
                </a:lnTo>
                <a:lnTo>
                  <a:pt x="94056" y="32677"/>
                </a:lnTo>
                <a:lnTo>
                  <a:pt x="96304" y="29400"/>
                </a:lnTo>
                <a:close/>
              </a:path>
              <a:path w="97155" h="113664">
                <a:moveTo>
                  <a:pt x="96989" y="76593"/>
                </a:moveTo>
                <a:lnTo>
                  <a:pt x="90246" y="68465"/>
                </a:lnTo>
                <a:lnTo>
                  <a:pt x="89382" y="72275"/>
                </a:lnTo>
                <a:lnTo>
                  <a:pt x="89382" y="73482"/>
                </a:lnTo>
                <a:lnTo>
                  <a:pt x="88353" y="74866"/>
                </a:lnTo>
                <a:lnTo>
                  <a:pt x="90246" y="75552"/>
                </a:lnTo>
                <a:lnTo>
                  <a:pt x="96989" y="7659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380774" y="3297118"/>
            <a:ext cx="13970" cy="15240"/>
          </a:xfrm>
          <a:custGeom>
            <a:avLst/>
            <a:gdLst/>
            <a:ahLst/>
            <a:cxnLst/>
            <a:rect l="l" t="t" r="r" b="b"/>
            <a:pathLst>
              <a:path w="13969" h="15239">
                <a:moveTo>
                  <a:pt x="12275" y="15214"/>
                </a:moveTo>
                <a:lnTo>
                  <a:pt x="13139" y="6569"/>
                </a:lnTo>
                <a:lnTo>
                  <a:pt x="13312" y="5705"/>
                </a:lnTo>
                <a:lnTo>
                  <a:pt x="13658" y="5014"/>
                </a:lnTo>
                <a:lnTo>
                  <a:pt x="12621" y="3803"/>
                </a:lnTo>
                <a:lnTo>
                  <a:pt x="6569" y="0"/>
                </a:lnTo>
                <a:lnTo>
                  <a:pt x="1210" y="4495"/>
                </a:lnTo>
                <a:lnTo>
                  <a:pt x="0" y="10892"/>
                </a:lnTo>
                <a:lnTo>
                  <a:pt x="4322" y="12275"/>
                </a:lnTo>
                <a:lnTo>
                  <a:pt x="12275" y="1521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05541" y="2891522"/>
            <a:ext cx="8255" cy="6985"/>
          </a:xfrm>
          <a:custGeom>
            <a:avLst/>
            <a:gdLst/>
            <a:ahLst/>
            <a:cxnLst/>
            <a:rect l="l" t="t" r="r" b="b"/>
            <a:pathLst>
              <a:path w="8255" h="6985">
                <a:moveTo>
                  <a:pt x="4970" y="6734"/>
                </a:moveTo>
                <a:lnTo>
                  <a:pt x="8082" y="5178"/>
                </a:lnTo>
                <a:lnTo>
                  <a:pt x="5489" y="3449"/>
                </a:lnTo>
                <a:lnTo>
                  <a:pt x="5662" y="1720"/>
                </a:lnTo>
                <a:lnTo>
                  <a:pt x="2393" y="0"/>
                </a:lnTo>
                <a:lnTo>
                  <a:pt x="0" y="2866"/>
                </a:lnTo>
                <a:lnTo>
                  <a:pt x="264" y="6413"/>
                </a:lnTo>
                <a:lnTo>
                  <a:pt x="4970" y="673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346365" y="2878035"/>
            <a:ext cx="27305" cy="41910"/>
          </a:xfrm>
          <a:custGeom>
            <a:avLst/>
            <a:gdLst/>
            <a:ahLst/>
            <a:cxnLst/>
            <a:rect l="l" t="t" r="r" b="b"/>
            <a:pathLst>
              <a:path w="27305" h="41910">
                <a:moveTo>
                  <a:pt x="2590" y="33197"/>
                </a:moveTo>
                <a:lnTo>
                  <a:pt x="2070" y="31292"/>
                </a:lnTo>
                <a:lnTo>
                  <a:pt x="1727" y="32854"/>
                </a:lnTo>
                <a:lnTo>
                  <a:pt x="685" y="35966"/>
                </a:lnTo>
                <a:lnTo>
                  <a:pt x="2590" y="34925"/>
                </a:lnTo>
                <a:lnTo>
                  <a:pt x="2590" y="33197"/>
                </a:lnTo>
                <a:close/>
              </a:path>
              <a:path w="27305" h="41910">
                <a:moveTo>
                  <a:pt x="7264" y="36131"/>
                </a:moveTo>
                <a:lnTo>
                  <a:pt x="4152" y="36474"/>
                </a:lnTo>
                <a:lnTo>
                  <a:pt x="2247" y="36995"/>
                </a:lnTo>
                <a:lnTo>
                  <a:pt x="0" y="41833"/>
                </a:lnTo>
                <a:lnTo>
                  <a:pt x="3454" y="41490"/>
                </a:lnTo>
                <a:lnTo>
                  <a:pt x="6045" y="40805"/>
                </a:lnTo>
                <a:lnTo>
                  <a:pt x="7264" y="36131"/>
                </a:lnTo>
                <a:close/>
              </a:path>
              <a:path w="27305" h="41910">
                <a:moveTo>
                  <a:pt x="26974" y="5537"/>
                </a:moveTo>
                <a:lnTo>
                  <a:pt x="24549" y="2590"/>
                </a:lnTo>
                <a:lnTo>
                  <a:pt x="23850" y="0"/>
                </a:lnTo>
                <a:lnTo>
                  <a:pt x="20396" y="2768"/>
                </a:lnTo>
                <a:lnTo>
                  <a:pt x="21615" y="4318"/>
                </a:lnTo>
                <a:lnTo>
                  <a:pt x="23507" y="7264"/>
                </a:lnTo>
                <a:lnTo>
                  <a:pt x="26974" y="553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379391" y="3015996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19">
                <a:moveTo>
                  <a:pt x="0" y="7088"/>
                </a:moveTo>
                <a:lnTo>
                  <a:pt x="4149" y="6224"/>
                </a:lnTo>
                <a:lnTo>
                  <a:pt x="5013" y="3630"/>
                </a:lnTo>
                <a:lnTo>
                  <a:pt x="5705" y="0"/>
                </a:lnTo>
                <a:lnTo>
                  <a:pt x="1901" y="1037"/>
                </a:lnTo>
                <a:lnTo>
                  <a:pt x="864" y="3630"/>
                </a:lnTo>
                <a:lnTo>
                  <a:pt x="0" y="708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350683" y="2862300"/>
            <a:ext cx="94615" cy="52705"/>
          </a:xfrm>
          <a:custGeom>
            <a:avLst/>
            <a:gdLst/>
            <a:ahLst/>
            <a:cxnLst/>
            <a:rect l="l" t="t" r="r" b="b"/>
            <a:pathLst>
              <a:path w="94615" h="52705">
                <a:moveTo>
                  <a:pt x="21272" y="11239"/>
                </a:moveTo>
                <a:lnTo>
                  <a:pt x="13665" y="9512"/>
                </a:lnTo>
                <a:lnTo>
                  <a:pt x="8470" y="11925"/>
                </a:lnTo>
                <a:lnTo>
                  <a:pt x="6921" y="16598"/>
                </a:lnTo>
                <a:lnTo>
                  <a:pt x="4152" y="25933"/>
                </a:lnTo>
                <a:lnTo>
                  <a:pt x="4673" y="26111"/>
                </a:lnTo>
                <a:lnTo>
                  <a:pt x="4673" y="25933"/>
                </a:lnTo>
                <a:lnTo>
                  <a:pt x="5016" y="25933"/>
                </a:lnTo>
                <a:lnTo>
                  <a:pt x="3632" y="28359"/>
                </a:lnTo>
                <a:lnTo>
                  <a:pt x="4495" y="30607"/>
                </a:lnTo>
                <a:lnTo>
                  <a:pt x="5969" y="31076"/>
                </a:lnTo>
                <a:lnTo>
                  <a:pt x="4152" y="32499"/>
                </a:lnTo>
                <a:lnTo>
                  <a:pt x="3454" y="31470"/>
                </a:lnTo>
                <a:lnTo>
                  <a:pt x="2946" y="30949"/>
                </a:lnTo>
                <a:lnTo>
                  <a:pt x="1905" y="34061"/>
                </a:lnTo>
                <a:lnTo>
                  <a:pt x="1041" y="37350"/>
                </a:lnTo>
                <a:lnTo>
                  <a:pt x="0" y="40462"/>
                </a:lnTo>
                <a:lnTo>
                  <a:pt x="520" y="41490"/>
                </a:lnTo>
                <a:lnTo>
                  <a:pt x="2082" y="46164"/>
                </a:lnTo>
                <a:lnTo>
                  <a:pt x="3810" y="43230"/>
                </a:lnTo>
                <a:lnTo>
                  <a:pt x="4838" y="43053"/>
                </a:lnTo>
                <a:lnTo>
                  <a:pt x="5702" y="42710"/>
                </a:lnTo>
                <a:lnTo>
                  <a:pt x="5880" y="41325"/>
                </a:lnTo>
                <a:lnTo>
                  <a:pt x="5880" y="38735"/>
                </a:lnTo>
                <a:lnTo>
                  <a:pt x="8039" y="31737"/>
                </a:lnTo>
                <a:lnTo>
                  <a:pt x="9855" y="32334"/>
                </a:lnTo>
                <a:lnTo>
                  <a:pt x="14008" y="25933"/>
                </a:lnTo>
                <a:lnTo>
                  <a:pt x="10553" y="24206"/>
                </a:lnTo>
                <a:lnTo>
                  <a:pt x="9855" y="23342"/>
                </a:lnTo>
                <a:lnTo>
                  <a:pt x="12280" y="22479"/>
                </a:lnTo>
                <a:lnTo>
                  <a:pt x="12623" y="21615"/>
                </a:lnTo>
                <a:lnTo>
                  <a:pt x="13665" y="25590"/>
                </a:lnTo>
                <a:lnTo>
                  <a:pt x="19367" y="19367"/>
                </a:lnTo>
                <a:lnTo>
                  <a:pt x="16078" y="17462"/>
                </a:lnTo>
                <a:lnTo>
                  <a:pt x="21272" y="11239"/>
                </a:lnTo>
                <a:close/>
              </a:path>
              <a:path w="94615" h="52705">
                <a:moveTo>
                  <a:pt x="28359" y="31292"/>
                </a:moveTo>
                <a:lnTo>
                  <a:pt x="24904" y="29222"/>
                </a:lnTo>
                <a:lnTo>
                  <a:pt x="28016" y="24206"/>
                </a:lnTo>
                <a:lnTo>
                  <a:pt x="19532" y="24206"/>
                </a:lnTo>
                <a:lnTo>
                  <a:pt x="17983" y="28702"/>
                </a:lnTo>
                <a:lnTo>
                  <a:pt x="17805" y="28702"/>
                </a:lnTo>
                <a:lnTo>
                  <a:pt x="12280" y="29908"/>
                </a:lnTo>
                <a:lnTo>
                  <a:pt x="12446" y="33883"/>
                </a:lnTo>
                <a:lnTo>
                  <a:pt x="12280" y="33718"/>
                </a:lnTo>
                <a:lnTo>
                  <a:pt x="10553" y="36309"/>
                </a:lnTo>
                <a:lnTo>
                  <a:pt x="10896" y="38900"/>
                </a:lnTo>
                <a:lnTo>
                  <a:pt x="14351" y="38214"/>
                </a:lnTo>
                <a:lnTo>
                  <a:pt x="15735" y="40462"/>
                </a:lnTo>
                <a:lnTo>
                  <a:pt x="17983" y="39420"/>
                </a:lnTo>
                <a:lnTo>
                  <a:pt x="20231" y="38036"/>
                </a:lnTo>
                <a:lnTo>
                  <a:pt x="24028" y="38214"/>
                </a:lnTo>
                <a:lnTo>
                  <a:pt x="28359" y="31292"/>
                </a:lnTo>
                <a:close/>
              </a:path>
              <a:path w="94615" h="52705">
                <a:moveTo>
                  <a:pt x="31991" y="11239"/>
                </a:moveTo>
                <a:lnTo>
                  <a:pt x="29743" y="3454"/>
                </a:lnTo>
                <a:lnTo>
                  <a:pt x="22999" y="9512"/>
                </a:lnTo>
                <a:lnTo>
                  <a:pt x="21437" y="11760"/>
                </a:lnTo>
                <a:lnTo>
                  <a:pt x="24549" y="21615"/>
                </a:lnTo>
                <a:lnTo>
                  <a:pt x="27838" y="16776"/>
                </a:lnTo>
                <a:lnTo>
                  <a:pt x="31991" y="11239"/>
                </a:lnTo>
                <a:close/>
              </a:path>
              <a:path w="94615" h="52705">
                <a:moveTo>
                  <a:pt x="43395" y="39077"/>
                </a:moveTo>
                <a:lnTo>
                  <a:pt x="41148" y="34582"/>
                </a:lnTo>
                <a:lnTo>
                  <a:pt x="35267" y="39077"/>
                </a:lnTo>
                <a:lnTo>
                  <a:pt x="36131" y="43395"/>
                </a:lnTo>
                <a:lnTo>
                  <a:pt x="39243" y="44602"/>
                </a:lnTo>
                <a:lnTo>
                  <a:pt x="42011" y="42189"/>
                </a:lnTo>
                <a:lnTo>
                  <a:pt x="43395" y="39077"/>
                </a:lnTo>
                <a:close/>
              </a:path>
              <a:path w="94615" h="52705">
                <a:moveTo>
                  <a:pt x="44094" y="49453"/>
                </a:moveTo>
                <a:lnTo>
                  <a:pt x="43395" y="48069"/>
                </a:lnTo>
                <a:lnTo>
                  <a:pt x="43230" y="47548"/>
                </a:lnTo>
                <a:lnTo>
                  <a:pt x="42710" y="47371"/>
                </a:lnTo>
                <a:lnTo>
                  <a:pt x="42532" y="47028"/>
                </a:lnTo>
                <a:lnTo>
                  <a:pt x="40805" y="50482"/>
                </a:lnTo>
                <a:lnTo>
                  <a:pt x="42189" y="50660"/>
                </a:lnTo>
                <a:lnTo>
                  <a:pt x="43053" y="50139"/>
                </a:lnTo>
                <a:lnTo>
                  <a:pt x="44094" y="49453"/>
                </a:lnTo>
                <a:close/>
              </a:path>
              <a:path w="94615" h="52705">
                <a:moveTo>
                  <a:pt x="46164" y="19710"/>
                </a:moveTo>
                <a:lnTo>
                  <a:pt x="41325" y="17119"/>
                </a:lnTo>
                <a:lnTo>
                  <a:pt x="40805" y="22136"/>
                </a:lnTo>
                <a:lnTo>
                  <a:pt x="42189" y="22301"/>
                </a:lnTo>
                <a:lnTo>
                  <a:pt x="46164" y="19710"/>
                </a:lnTo>
                <a:close/>
              </a:path>
              <a:path w="94615" h="52705">
                <a:moveTo>
                  <a:pt x="53809" y="42557"/>
                </a:moveTo>
                <a:lnTo>
                  <a:pt x="48069" y="41668"/>
                </a:lnTo>
                <a:lnTo>
                  <a:pt x="44780" y="43230"/>
                </a:lnTo>
                <a:lnTo>
                  <a:pt x="44259" y="45300"/>
                </a:lnTo>
                <a:lnTo>
                  <a:pt x="45300" y="48755"/>
                </a:lnTo>
                <a:lnTo>
                  <a:pt x="49860" y="52438"/>
                </a:lnTo>
                <a:lnTo>
                  <a:pt x="53555" y="48260"/>
                </a:lnTo>
                <a:lnTo>
                  <a:pt x="53809" y="42557"/>
                </a:lnTo>
                <a:close/>
              </a:path>
              <a:path w="94615" h="52705">
                <a:moveTo>
                  <a:pt x="71234" y="6743"/>
                </a:moveTo>
                <a:lnTo>
                  <a:pt x="69329" y="5016"/>
                </a:lnTo>
                <a:lnTo>
                  <a:pt x="69329" y="4152"/>
                </a:lnTo>
                <a:lnTo>
                  <a:pt x="70370" y="3454"/>
                </a:lnTo>
                <a:lnTo>
                  <a:pt x="69164" y="2946"/>
                </a:lnTo>
                <a:lnTo>
                  <a:pt x="69164" y="2590"/>
                </a:lnTo>
                <a:lnTo>
                  <a:pt x="68986" y="1905"/>
                </a:lnTo>
                <a:lnTo>
                  <a:pt x="68465" y="2425"/>
                </a:lnTo>
                <a:lnTo>
                  <a:pt x="65176" y="0"/>
                </a:lnTo>
                <a:lnTo>
                  <a:pt x="60693" y="4318"/>
                </a:lnTo>
                <a:lnTo>
                  <a:pt x="64668" y="7086"/>
                </a:lnTo>
                <a:lnTo>
                  <a:pt x="64490" y="7442"/>
                </a:lnTo>
                <a:lnTo>
                  <a:pt x="63804" y="7785"/>
                </a:lnTo>
                <a:lnTo>
                  <a:pt x="63804" y="8470"/>
                </a:lnTo>
                <a:lnTo>
                  <a:pt x="61379" y="7607"/>
                </a:lnTo>
                <a:lnTo>
                  <a:pt x="58953" y="13830"/>
                </a:lnTo>
                <a:lnTo>
                  <a:pt x="62763" y="13665"/>
                </a:lnTo>
                <a:lnTo>
                  <a:pt x="64312" y="12966"/>
                </a:lnTo>
                <a:lnTo>
                  <a:pt x="64833" y="11239"/>
                </a:lnTo>
                <a:lnTo>
                  <a:pt x="64668" y="9512"/>
                </a:lnTo>
                <a:lnTo>
                  <a:pt x="66217" y="14008"/>
                </a:lnTo>
                <a:lnTo>
                  <a:pt x="71234" y="6743"/>
                </a:lnTo>
                <a:close/>
              </a:path>
              <a:path w="94615" h="52705">
                <a:moveTo>
                  <a:pt x="71755" y="41325"/>
                </a:moveTo>
                <a:lnTo>
                  <a:pt x="69507" y="40627"/>
                </a:lnTo>
                <a:lnTo>
                  <a:pt x="67779" y="38900"/>
                </a:lnTo>
                <a:lnTo>
                  <a:pt x="64312" y="40284"/>
                </a:lnTo>
                <a:lnTo>
                  <a:pt x="65697" y="43053"/>
                </a:lnTo>
                <a:lnTo>
                  <a:pt x="66738" y="44259"/>
                </a:lnTo>
                <a:lnTo>
                  <a:pt x="71755" y="41325"/>
                </a:lnTo>
                <a:close/>
              </a:path>
              <a:path w="94615" h="52705">
                <a:moveTo>
                  <a:pt x="89903" y="20751"/>
                </a:moveTo>
                <a:lnTo>
                  <a:pt x="88353" y="20053"/>
                </a:lnTo>
                <a:lnTo>
                  <a:pt x="86271" y="21094"/>
                </a:lnTo>
                <a:lnTo>
                  <a:pt x="87134" y="22999"/>
                </a:lnTo>
                <a:lnTo>
                  <a:pt x="87312" y="23342"/>
                </a:lnTo>
                <a:lnTo>
                  <a:pt x="87998" y="24028"/>
                </a:lnTo>
                <a:lnTo>
                  <a:pt x="88519" y="22999"/>
                </a:lnTo>
                <a:lnTo>
                  <a:pt x="89217" y="21958"/>
                </a:lnTo>
                <a:lnTo>
                  <a:pt x="89903" y="20751"/>
                </a:lnTo>
                <a:close/>
              </a:path>
              <a:path w="94615" h="52705">
                <a:moveTo>
                  <a:pt x="94576" y="33883"/>
                </a:moveTo>
                <a:lnTo>
                  <a:pt x="92329" y="31991"/>
                </a:lnTo>
                <a:lnTo>
                  <a:pt x="87655" y="29387"/>
                </a:lnTo>
                <a:lnTo>
                  <a:pt x="85407" y="42532"/>
                </a:lnTo>
                <a:lnTo>
                  <a:pt x="90944" y="41490"/>
                </a:lnTo>
                <a:lnTo>
                  <a:pt x="92494" y="39243"/>
                </a:lnTo>
                <a:lnTo>
                  <a:pt x="94576" y="3388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332014" y="2953397"/>
            <a:ext cx="80645" cy="40640"/>
          </a:xfrm>
          <a:custGeom>
            <a:avLst/>
            <a:gdLst/>
            <a:ahLst/>
            <a:cxnLst/>
            <a:rect l="l" t="t" r="r" b="b"/>
            <a:pathLst>
              <a:path w="80644" h="40639">
                <a:moveTo>
                  <a:pt x="27317" y="31661"/>
                </a:moveTo>
                <a:lnTo>
                  <a:pt x="24549" y="34594"/>
                </a:lnTo>
                <a:lnTo>
                  <a:pt x="25412" y="33210"/>
                </a:lnTo>
                <a:lnTo>
                  <a:pt x="24549" y="31661"/>
                </a:lnTo>
                <a:lnTo>
                  <a:pt x="24777" y="30619"/>
                </a:lnTo>
                <a:lnTo>
                  <a:pt x="24892" y="30099"/>
                </a:lnTo>
                <a:lnTo>
                  <a:pt x="21437" y="30619"/>
                </a:lnTo>
                <a:lnTo>
                  <a:pt x="20167" y="26822"/>
                </a:lnTo>
                <a:lnTo>
                  <a:pt x="20053" y="26466"/>
                </a:lnTo>
                <a:lnTo>
                  <a:pt x="17284" y="25781"/>
                </a:lnTo>
                <a:lnTo>
                  <a:pt x="17805" y="25603"/>
                </a:lnTo>
                <a:lnTo>
                  <a:pt x="18326" y="25260"/>
                </a:lnTo>
                <a:lnTo>
                  <a:pt x="18669" y="25603"/>
                </a:lnTo>
                <a:lnTo>
                  <a:pt x="21259" y="21463"/>
                </a:lnTo>
                <a:lnTo>
                  <a:pt x="19532" y="17310"/>
                </a:lnTo>
                <a:lnTo>
                  <a:pt x="15036" y="17653"/>
                </a:lnTo>
                <a:lnTo>
                  <a:pt x="15290" y="16789"/>
                </a:lnTo>
                <a:lnTo>
                  <a:pt x="15392" y="16446"/>
                </a:lnTo>
                <a:lnTo>
                  <a:pt x="15557" y="15405"/>
                </a:lnTo>
                <a:lnTo>
                  <a:pt x="15735" y="14719"/>
                </a:lnTo>
                <a:lnTo>
                  <a:pt x="15036" y="13855"/>
                </a:lnTo>
                <a:lnTo>
                  <a:pt x="14693" y="13677"/>
                </a:lnTo>
                <a:lnTo>
                  <a:pt x="14173" y="13677"/>
                </a:lnTo>
                <a:lnTo>
                  <a:pt x="17983" y="6934"/>
                </a:lnTo>
                <a:lnTo>
                  <a:pt x="11404" y="10045"/>
                </a:lnTo>
                <a:lnTo>
                  <a:pt x="10782" y="6934"/>
                </a:lnTo>
                <a:lnTo>
                  <a:pt x="10718" y="6591"/>
                </a:lnTo>
                <a:lnTo>
                  <a:pt x="7531" y="0"/>
                </a:lnTo>
                <a:lnTo>
                  <a:pt x="4191" y="2921"/>
                </a:lnTo>
                <a:lnTo>
                  <a:pt x="1574" y="10045"/>
                </a:lnTo>
                <a:lnTo>
                  <a:pt x="1435" y="10426"/>
                </a:lnTo>
                <a:lnTo>
                  <a:pt x="1028" y="12471"/>
                </a:lnTo>
                <a:lnTo>
                  <a:pt x="266" y="16268"/>
                </a:lnTo>
                <a:lnTo>
                  <a:pt x="165" y="16789"/>
                </a:lnTo>
                <a:lnTo>
                  <a:pt x="63" y="17310"/>
                </a:lnTo>
                <a:lnTo>
                  <a:pt x="0" y="17653"/>
                </a:lnTo>
                <a:lnTo>
                  <a:pt x="1549" y="16268"/>
                </a:lnTo>
                <a:lnTo>
                  <a:pt x="3975" y="14541"/>
                </a:lnTo>
                <a:lnTo>
                  <a:pt x="3187" y="12636"/>
                </a:lnTo>
                <a:lnTo>
                  <a:pt x="3111" y="12471"/>
                </a:lnTo>
                <a:lnTo>
                  <a:pt x="3479" y="12636"/>
                </a:lnTo>
                <a:lnTo>
                  <a:pt x="5702" y="13677"/>
                </a:lnTo>
                <a:lnTo>
                  <a:pt x="8813" y="12636"/>
                </a:lnTo>
                <a:lnTo>
                  <a:pt x="11404" y="13500"/>
                </a:lnTo>
                <a:lnTo>
                  <a:pt x="10896" y="14363"/>
                </a:lnTo>
                <a:lnTo>
                  <a:pt x="10198" y="14719"/>
                </a:lnTo>
                <a:lnTo>
                  <a:pt x="9804" y="16268"/>
                </a:lnTo>
                <a:lnTo>
                  <a:pt x="9766" y="16446"/>
                </a:lnTo>
                <a:lnTo>
                  <a:pt x="9677" y="16789"/>
                </a:lnTo>
                <a:lnTo>
                  <a:pt x="5080" y="17310"/>
                </a:lnTo>
                <a:lnTo>
                  <a:pt x="4229" y="17310"/>
                </a:lnTo>
                <a:lnTo>
                  <a:pt x="4445" y="17653"/>
                </a:lnTo>
                <a:lnTo>
                  <a:pt x="5702" y="19710"/>
                </a:lnTo>
                <a:lnTo>
                  <a:pt x="6654" y="20421"/>
                </a:lnTo>
                <a:lnTo>
                  <a:pt x="9969" y="22898"/>
                </a:lnTo>
                <a:lnTo>
                  <a:pt x="10261" y="23190"/>
                </a:lnTo>
                <a:lnTo>
                  <a:pt x="12293" y="25260"/>
                </a:lnTo>
                <a:lnTo>
                  <a:pt x="13144" y="26123"/>
                </a:lnTo>
                <a:lnTo>
                  <a:pt x="13182" y="26301"/>
                </a:lnTo>
                <a:lnTo>
                  <a:pt x="13271" y="26644"/>
                </a:lnTo>
                <a:lnTo>
                  <a:pt x="13309" y="26822"/>
                </a:lnTo>
                <a:lnTo>
                  <a:pt x="13830" y="26644"/>
                </a:lnTo>
                <a:lnTo>
                  <a:pt x="14693" y="26301"/>
                </a:lnTo>
                <a:lnTo>
                  <a:pt x="12738" y="30619"/>
                </a:lnTo>
                <a:lnTo>
                  <a:pt x="14249" y="34594"/>
                </a:lnTo>
                <a:lnTo>
                  <a:pt x="14782" y="35953"/>
                </a:lnTo>
                <a:lnTo>
                  <a:pt x="17513" y="38227"/>
                </a:lnTo>
                <a:lnTo>
                  <a:pt x="18923" y="39408"/>
                </a:lnTo>
                <a:lnTo>
                  <a:pt x="23164" y="38227"/>
                </a:lnTo>
                <a:lnTo>
                  <a:pt x="25755" y="39268"/>
                </a:lnTo>
                <a:lnTo>
                  <a:pt x="27317" y="38049"/>
                </a:lnTo>
                <a:lnTo>
                  <a:pt x="27317" y="31661"/>
                </a:lnTo>
                <a:close/>
              </a:path>
              <a:path w="80644" h="40639">
                <a:moveTo>
                  <a:pt x="45453" y="30035"/>
                </a:moveTo>
                <a:lnTo>
                  <a:pt x="44259" y="24053"/>
                </a:lnTo>
                <a:lnTo>
                  <a:pt x="42532" y="21285"/>
                </a:lnTo>
                <a:lnTo>
                  <a:pt x="39420" y="28714"/>
                </a:lnTo>
                <a:lnTo>
                  <a:pt x="39624" y="29565"/>
                </a:lnTo>
                <a:lnTo>
                  <a:pt x="39751" y="30035"/>
                </a:lnTo>
                <a:lnTo>
                  <a:pt x="40398" y="30886"/>
                </a:lnTo>
                <a:lnTo>
                  <a:pt x="41478" y="32194"/>
                </a:lnTo>
                <a:lnTo>
                  <a:pt x="45453" y="30035"/>
                </a:lnTo>
                <a:close/>
              </a:path>
              <a:path w="80644" h="40639">
                <a:moveTo>
                  <a:pt x="46507" y="29768"/>
                </a:moveTo>
                <a:lnTo>
                  <a:pt x="46329" y="29565"/>
                </a:lnTo>
                <a:lnTo>
                  <a:pt x="45453" y="30035"/>
                </a:lnTo>
                <a:lnTo>
                  <a:pt x="45631" y="30886"/>
                </a:lnTo>
                <a:lnTo>
                  <a:pt x="46316" y="30035"/>
                </a:lnTo>
                <a:lnTo>
                  <a:pt x="46507" y="29768"/>
                </a:lnTo>
                <a:close/>
              </a:path>
              <a:path w="80644" h="40639">
                <a:moveTo>
                  <a:pt x="55499" y="31140"/>
                </a:moveTo>
                <a:lnTo>
                  <a:pt x="53594" y="27508"/>
                </a:lnTo>
                <a:lnTo>
                  <a:pt x="52044" y="22148"/>
                </a:lnTo>
                <a:lnTo>
                  <a:pt x="46507" y="29768"/>
                </a:lnTo>
                <a:lnTo>
                  <a:pt x="48234" y="31661"/>
                </a:lnTo>
                <a:lnTo>
                  <a:pt x="50139" y="35801"/>
                </a:lnTo>
                <a:lnTo>
                  <a:pt x="55499" y="31140"/>
                </a:lnTo>
                <a:close/>
              </a:path>
              <a:path w="80644" h="40639">
                <a:moveTo>
                  <a:pt x="70015" y="37185"/>
                </a:moveTo>
                <a:lnTo>
                  <a:pt x="68122" y="36499"/>
                </a:lnTo>
                <a:lnTo>
                  <a:pt x="67945" y="37706"/>
                </a:lnTo>
                <a:lnTo>
                  <a:pt x="67602" y="38925"/>
                </a:lnTo>
                <a:lnTo>
                  <a:pt x="67259" y="40297"/>
                </a:lnTo>
                <a:lnTo>
                  <a:pt x="68630" y="39954"/>
                </a:lnTo>
                <a:lnTo>
                  <a:pt x="70015" y="38925"/>
                </a:lnTo>
                <a:lnTo>
                  <a:pt x="70015" y="37185"/>
                </a:lnTo>
                <a:close/>
              </a:path>
              <a:path w="80644" h="40639">
                <a:moveTo>
                  <a:pt x="80137" y="33756"/>
                </a:moveTo>
                <a:lnTo>
                  <a:pt x="78663" y="29933"/>
                </a:lnTo>
                <a:lnTo>
                  <a:pt x="75209" y="24396"/>
                </a:lnTo>
                <a:lnTo>
                  <a:pt x="67081" y="33045"/>
                </a:lnTo>
                <a:lnTo>
                  <a:pt x="71399" y="37185"/>
                </a:lnTo>
                <a:lnTo>
                  <a:pt x="74701" y="39293"/>
                </a:lnTo>
                <a:lnTo>
                  <a:pt x="78206" y="37515"/>
                </a:lnTo>
                <a:lnTo>
                  <a:pt x="80137" y="3375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14661" y="2878374"/>
            <a:ext cx="23495" cy="30480"/>
          </a:xfrm>
          <a:custGeom>
            <a:avLst/>
            <a:gdLst/>
            <a:ahLst/>
            <a:cxnLst/>
            <a:rect l="l" t="t" r="r" b="b"/>
            <a:pathLst>
              <a:path w="23494" h="30480">
                <a:moveTo>
                  <a:pt x="16832" y="29985"/>
                </a:moveTo>
                <a:lnTo>
                  <a:pt x="18326" y="23686"/>
                </a:lnTo>
                <a:lnTo>
                  <a:pt x="17807" y="22476"/>
                </a:lnTo>
                <a:lnTo>
                  <a:pt x="16597" y="20574"/>
                </a:lnTo>
                <a:lnTo>
                  <a:pt x="15041" y="18845"/>
                </a:lnTo>
                <a:lnTo>
                  <a:pt x="19191" y="20573"/>
                </a:lnTo>
                <a:lnTo>
                  <a:pt x="22994" y="9508"/>
                </a:lnTo>
                <a:lnTo>
                  <a:pt x="19018" y="8817"/>
                </a:lnTo>
                <a:lnTo>
                  <a:pt x="18326" y="0"/>
                </a:lnTo>
                <a:lnTo>
                  <a:pt x="12275" y="3111"/>
                </a:lnTo>
                <a:lnTo>
                  <a:pt x="7261" y="5359"/>
                </a:lnTo>
                <a:lnTo>
                  <a:pt x="8990" y="2593"/>
                </a:lnTo>
                <a:lnTo>
                  <a:pt x="1728" y="864"/>
                </a:lnTo>
                <a:lnTo>
                  <a:pt x="1901" y="4322"/>
                </a:lnTo>
                <a:lnTo>
                  <a:pt x="0" y="9509"/>
                </a:lnTo>
                <a:lnTo>
                  <a:pt x="6742" y="6051"/>
                </a:lnTo>
                <a:lnTo>
                  <a:pt x="7434" y="9681"/>
                </a:lnTo>
                <a:lnTo>
                  <a:pt x="1239" y="12796"/>
                </a:lnTo>
                <a:lnTo>
                  <a:pt x="280" y="17483"/>
                </a:lnTo>
                <a:lnTo>
                  <a:pt x="3374" y="20258"/>
                </a:lnTo>
                <a:lnTo>
                  <a:pt x="9336" y="17635"/>
                </a:lnTo>
                <a:lnTo>
                  <a:pt x="9509" y="18672"/>
                </a:lnTo>
                <a:lnTo>
                  <a:pt x="10200" y="19191"/>
                </a:lnTo>
                <a:lnTo>
                  <a:pt x="11410" y="19191"/>
                </a:lnTo>
                <a:lnTo>
                  <a:pt x="8723" y="23783"/>
                </a:lnTo>
                <a:lnTo>
                  <a:pt x="12080" y="28699"/>
                </a:lnTo>
                <a:lnTo>
                  <a:pt x="16832" y="2998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335646" y="2993529"/>
            <a:ext cx="91440" cy="26670"/>
          </a:xfrm>
          <a:custGeom>
            <a:avLst/>
            <a:gdLst/>
            <a:ahLst/>
            <a:cxnLst/>
            <a:rect l="l" t="t" r="r" b="b"/>
            <a:pathLst>
              <a:path w="91440" h="26669">
                <a:moveTo>
                  <a:pt x="31089" y="12446"/>
                </a:moveTo>
                <a:lnTo>
                  <a:pt x="30822" y="12446"/>
                </a:lnTo>
                <a:lnTo>
                  <a:pt x="30213" y="9677"/>
                </a:lnTo>
                <a:lnTo>
                  <a:pt x="30099" y="9156"/>
                </a:lnTo>
                <a:lnTo>
                  <a:pt x="29984" y="8648"/>
                </a:lnTo>
                <a:lnTo>
                  <a:pt x="29933" y="8407"/>
                </a:lnTo>
                <a:lnTo>
                  <a:pt x="26962" y="6870"/>
                </a:lnTo>
                <a:lnTo>
                  <a:pt x="25234" y="12446"/>
                </a:lnTo>
                <a:lnTo>
                  <a:pt x="22821" y="9156"/>
                </a:lnTo>
                <a:lnTo>
                  <a:pt x="21018" y="9499"/>
                </a:lnTo>
                <a:lnTo>
                  <a:pt x="21513" y="8648"/>
                </a:lnTo>
                <a:lnTo>
                  <a:pt x="21551" y="8407"/>
                </a:lnTo>
                <a:lnTo>
                  <a:pt x="15557" y="1384"/>
                </a:lnTo>
                <a:lnTo>
                  <a:pt x="11760" y="6565"/>
                </a:lnTo>
                <a:lnTo>
                  <a:pt x="11760" y="4838"/>
                </a:lnTo>
                <a:lnTo>
                  <a:pt x="11404" y="4737"/>
                </a:lnTo>
                <a:lnTo>
                  <a:pt x="11404" y="9677"/>
                </a:lnTo>
                <a:lnTo>
                  <a:pt x="11061" y="9982"/>
                </a:lnTo>
                <a:lnTo>
                  <a:pt x="11061" y="9169"/>
                </a:lnTo>
                <a:lnTo>
                  <a:pt x="11290" y="9499"/>
                </a:lnTo>
                <a:lnTo>
                  <a:pt x="11404" y="9677"/>
                </a:lnTo>
                <a:lnTo>
                  <a:pt x="11404" y="4737"/>
                </a:lnTo>
                <a:lnTo>
                  <a:pt x="10680" y="4521"/>
                </a:lnTo>
                <a:lnTo>
                  <a:pt x="10680" y="10299"/>
                </a:lnTo>
                <a:lnTo>
                  <a:pt x="10198" y="10718"/>
                </a:lnTo>
                <a:lnTo>
                  <a:pt x="9512" y="9156"/>
                </a:lnTo>
                <a:lnTo>
                  <a:pt x="10020" y="9677"/>
                </a:lnTo>
                <a:lnTo>
                  <a:pt x="10020" y="9855"/>
                </a:lnTo>
                <a:lnTo>
                  <a:pt x="10680" y="10299"/>
                </a:lnTo>
                <a:lnTo>
                  <a:pt x="10680" y="4521"/>
                </a:lnTo>
                <a:lnTo>
                  <a:pt x="9169" y="4064"/>
                </a:lnTo>
                <a:lnTo>
                  <a:pt x="9156" y="4318"/>
                </a:lnTo>
                <a:lnTo>
                  <a:pt x="7772" y="4318"/>
                </a:lnTo>
                <a:lnTo>
                  <a:pt x="7264" y="4838"/>
                </a:lnTo>
                <a:lnTo>
                  <a:pt x="7086" y="4495"/>
                </a:lnTo>
                <a:lnTo>
                  <a:pt x="6578" y="4000"/>
                </a:lnTo>
                <a:lnTo>
                  <a:pt x="7924" y="4178"/>
                </a:lnTo>
                <a:lnTo>
                  <a:pt x="9156" y="4318"/>
                </a:lnTo>
                <a:lnTo>
                  <a:pt x="9156" y="4064"/>
                </a:lnTo>
                <a:lnTo>
                  <a:pt x="8877" y="3975"/>
                </a:lnTo>
                <a:lnTo>
                  <a:pt x="9182" y="3975"/>
                </a:lnTo>
                <a:lnTo>
                  <a:pt x="9283" y="2768"/>
                </a:lnTo>
                <a:lnTo>
                  <a:pt x="9398" y="1384"/>
                </a:lnTo>
                <a:lnTo>
                  <a:pt x="9512" y="0"/>
                </a:lnTo>
                <a:lnTo>
                  <a:pt x="6908" y="520"/>
                </a:lnTo>
                <a:lnTo>
                  <a:pt x="6794" y="1384"/>
                </a:lnTo>
                <a:lnTo>
                  <a:pt x="6743" y="1727"/>
                </a:lnTo>
                <a:lnTo>
                  <a:pt x="6388" y="2768"/>
                </a:lnTo>
                <a:lnTo>
                  <a:pt x="6223" y="3797"/>
                </a:lnTo>
                <a:lnTo>
                  <a:pt x="6223" y="4318"/>
                </a:lnTo>
                <a:lnTo>
                  <a:pt x="5880" y="4318"/>
                </a:lnTo>
                <a:lnTo>
                  <a:pt x="5816" y="4495"/>
                </a:lnTo>
                <a:lnTo>
                  <a:pt x="5702" y="4838"/>
                </a:lnTo>
                <a:lnTo>
                  <a:pt x="6388" y="6565"/>
                </a:lnTo>
                <a:lnTo>
                  <a:pt x="6743" y="6565"/>
                </a:lnTo>
                <a:lnTo>
                  <a:pt x="6908" y="6743"/>
                </a:lnTo>
                <a:lnTo>
                  <a:pt x="6908" y="6870"/>
                </a:lnTo>
                <a:lnTo>
                  <a:pt x="2578" y="4152"/>
                </a:lnTo>
                <a:lnTo>
                  <a:pt x="1689" y="6565"/>
                </a:lnTo>
                <a:lnTo>
                  <a:pt x="1574" y="6870"/>
                </a:lnTo>
                <a:lnTo>
                  <a:pt x="990" y="8407"/>
                </a:lnTo>
                <a:lnTo>
                  <a:pt x="901" y="8648"/>
                </a:lnTo>
                <a:lnTo>
                  <a:pt x="127" y="10718"/>
                </a:lnTo>
                <a:lnTo>
                  <a:pt x="0" y="11061"/>
                </a:lnTo>
                <a:lnTo>
                  <a:pt x="914" y="12446"/>
                </a:lnTo>
                <a:lnTo>
                  <a:pt x="609" y="12446"/>
                </a:lnTo>
                <a:lnTo>
                  <a:pt x="2730" y="13309"/>
                </a:lnTo>
                <a:lnTo>
                  <a:pt x="4838" y="14173"/>
                </a:lnTo>
                <a:lnTo>
                  <a:pt x="10375" y="14516"/>
                </a:lnTo>
                <a:lnTo>
                  <a:pt x="11163" y="14871"/>
                </a:lnTo>
                <a:lnTo>
                  <a:pt x="14693" y="16421"/>
                </a:lnTo>
                <a:lnTo>
                  <a:pt x="16598" y="16764"/>
                </a:lnTo>
                <a:lnTo>
                  <a:pt x="17627" y="16078"/>
                </a:lnTo>
                <a:lnTo>
                  <a:pt x="18326" y="14871"/>
                </a:lnTo>
                <a:lnTo>
                  <a:pt x="18326" y="16421"/>
                </a:lnTo>
                <a:lnTo>
                  <a:pt x="17983" y="17284"/>
                </a:lnTo>
                <a:lnTo>
                  <a:pt x="18148" y="17284"/>
                </a:lnTo>
                <a:lnTo>
                  <a:pt x="16941" y="26454"/>
                </a:lnTo>
                <a:lnTo>
                  <a:pt x="28003" y="21780"/>
                </a:lnTo>
                <a:lnTo>
                  <a:pt x="26454" y="14871"/>
                </a:lnTo>
                <a:lnTo>
                  <a:pt x="31089" y="12446"/>
                </a:lnTo>
                <a:close/>
              </a:path>
              <a:path w="91440" h="26669">
                <a:moveTo>
                  <a:pt x="50482" y="14871"/>
                </a:moveTo>
                <a:lnTo>
                  <a:pt x="41833" y="7086"/>
                </a:lnTo>
                <a:lnTo>
                  <a:pt x="38900" y="14173"/>
                </a:lnTo>
                <a:lnTo>
                  <a:pt x="33705" y="19011"/>
                </a:lnTo>
                <a:lnTo>
                  <a:pt x="42875" y="23685"/>
                </a:lnTo>
                <a:lnTo>
                  <a:pt x="46329" y="19367"/>
                </a:lnTo>
                <a:lnTo>
                  <a:pt x="50482" y="14871"/>
                </a:lnTo>
                <a:close/>
              </a:path>
              <a:path w="91440" h="26669">
                <a:moveTo>
                  <a:pt x="65519" y="19532"/>
                </a:moveTo>
                <a:lnTo>
                  <a:pt x="65290" y="17627"/>
                </a:lnTo>
                <a:lnTo>
                  <a:pt x="65176" y="16764"/>
                </a:lnTo>
                <a:lnTo>
                  <a:pt x="61379" y="17627"/>
                </a:lnTo>
                <a:lnTo>
                  <a:pt x="61544" y="19189"/>
                </a:lnTo>
                <a:lnTo>
                  <a:pt x="60515" y="21094"/>
                </a:lnTo>
                <a:lnTo>
                  <a:pt x="61887" y="22301"/>
                </a:lnTo>
                <a:lnTo>
                  <a:pt x="62407" y="22987"/>
                </a:lnTo>
                <a:lnTo>
                  <a:pt x="63220" y="22987"/>
                </a:lnTo>
                <a:lnTo>
                  <a:pt x="65519" y="19532"/>
                </a:lnTo>
                <a:close/>
              </a:path>
              <a:path w="91440" h="26669">
                <a:moveTo>
                  <a:pt x="67945" y="23850"/>
                </a:moveTo>
                <a:lnTo>
                  <a:pt x="66903" y="22301"/>
                </a:lnTo>
                <a:lnTo>
                  <a:pt x="65354" y="23685"/>
                </a:lnTo>
                <a:lnTo>
                  <a:pt x="64998" y="24206"/>
                </a:lnTo>
                <a:lnTo>
                  <a:pt x="64655" y="25234"/>
                </a:lnTo>
                <a:lnTo>
                  <a:pt x="67945" y="25590"/>
                </a:lnTo>
                <a:lnTo>
                  <a:pt x="67945" y="23850"/>
                </a:lnTo>
                <a:close/>
              </a:path>
              <a:path w="91440" h="26669">
                <a:moveTo>
                  <a:pt x="91287" y="25590"/>
                </a:moveTo>
                <a:lnTo>
                  <a:pt x="91109" y="25234"/>
                </a:lnTo>
                <a:lnTo>
                  <a:pt x="90068" y="24892"/>
                </a:lnTo>
                <a:lnTo>
                  <a:pt x="89725" y="25755"/>
                </a:lnTo>
                <a:lnTo>
                  <a:pt x="91109" y="26098"/>
                </a:lnTo>
                <a:lnTo>
                  <a:pt x="91109" y="25933"/>
                </a:lnTo>
                <a:lnTo>
                  <a:pt x="91287" y="2559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381976" y="2929216"/>
            <a:ext cx="57150" cy="39370"/>
          </a:xfrm>
          <a:custGeom>
            <a:avLst/>
            <a:gdLst/>
            <a:ahLst/>
            <a:cxnLst/>
            <a:rect l="l" t="t" r="r" b="b"/>
            <a:pathLst>
              <a:path w="57150" h="39369">
                <a:moveTo>
                  <a:pt x="5016" y="2755"/>
                </a:moveTo>
                <a:lnTo>
                  <a:pt x="4673" y="1206"/>
                </a:lnTo>
                <a:lnTo>
                  <a:pt x="4673" y="508"/>
                </a:lnTo>
                <a:lnTo>
                  <a:pt x="3111" y="342"/>
                </a:lnTo>
                <a:lnTo>
                  <a:pt x="2082" y="0"/>
                </a:lnTo>
                <a:lnTo>
                  <a:pt x="1384" y="1892"/>
                </a:lnTo>
                <a:lnTo>
                  <a:pt x="0" y="4660"/>
                </a:lnTo>
                <a:lnTo>
                  <a:pt x="2082" y="6045"/>
                </a:lnTo>
                <a:lnTo>
                  <a:pt x="4330" y="4318"/>
                </a:lnTo>
                <a:lnTo>
                  <a:pt x="5016" y="2755"/>
                </a:lnTo>
                <a:close/>
              </a:path>
              <a:path w="57150" h="39369">
                <a:moveTo>
                  <a:pt x="32639" y="14198"/>
                </a:moveTo>
                <a:lnTo>
                  <a:pt x="31496" y="11137"/>
                </a:lnTo>
                <a:lnTo>
                  <a:pt x="27152" y="12268"/>
                </a:lnTo>
                <a:lnTo>
                  <a:pt x="25590" y="13652"/>
                </a:lnTo>
                <a:lnTo>
                  <a:pt x="25933" y="14516"/>
                </a:lnTo>
                <a:lnTo>
                  <a:pt x="26974" y="15722"/>
                </a:lnTo>
                <a:lnTo>
                  <a:pt x="30988" y="17157"/>
                </a:lnTo>
                <a:lnTo>
                  <a:pt x="32639" y="14198"/>
                </a:lnTo>
                <a:close/>
              </a:path>
              <a:path w="57150" h="39369">
                <a:moveTo>
                  <a:pt x="54102" y="33108"/>
                </a:moveTo>
                <a:lnTo>
                  <a:pt x="53771" y="28181"/>
                </a:lnTo>
                <a:lnTo>
                  <a:pt x="50165" y="27355"/>
                </a:lnTo>
                <a:lnTo>
                  <a:pt x="45300" y="29476"/>
                </a:lnTo>
                <a:lnTo>
                  <a:pt x="42252" y="33286"/>
                </a:lnTo>
                <a:lnTo>
                  <a:pt x="44094" y="37515"/>
                </a:lnTo>
                <a:lnTo>
                  <a:pt x="47447" y="39281"/>
                </a:lnTo>
                <a:lnTo>
                  <a:pt x="51396" y="37312"/>
                </a:lnTo>
                <a:lnTo>
                  <a:pt x="54102" y="33108"/>
                </a:lnTo>
                <a:close/>
              </a:path>
              <a:path w="57150" h="39369">
                <a:moveTo>
                  <a:pt x="57061" y="20739"/>
                </a:moveTo>
                <a:lnTo>
                  <a:pt x="54457" y="20574"/>
                </a:lnTo>
                <a:lnTo>
                  <a:pt x="53428" y="23685"/>
                </a:lnTo>
                <a:lnTo>
                  <a:pt x="56197" y="24371"/>
                </a:lnTo>
                <a:lnTo>
                  <a:pt x="56362" y="23164"/>
                </a:lnTo>
                <a:lnTo>
                  <a:pt x="57061" y="2073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394779" y="2758041"/>
            <a:ext cx="27940" cy="27940"/>
          </a:xfrm>
          <a:custGeom>
            <a:avLst/>
            <a:gdLst/>
            <a:ahLst/>
            <a:cxnLst/>
            <a:rect l="l" t="t" r="r" b="b"/>
            <a:pathLst>
              <a:path w="27940" h="27939">
                <a:moveTo>
                  <a:pt x="19363" y="27663"/>
                </a:moveTo>
                <a:lnTo>
                  <a:pt x="21784" y="17635"/>
                </a:lnTo>
                <a:lnTo>
                  <a:pt x="23686" y="15042"/>
                </a:lnTo>
                <a:lnTo>
                  <a:pt x="24550" y="13140"/>
                </a:lnTo>
                <a:lnTo>
                  <a:pt x="24896" y="12102"/>
                </a:lnTo>
                <a:lnTo>
                  <a:pt x="24896" y="11065"/>
                </a:lnTo>
                <a:lnTo>
                  <a:pt x="26106" y="11065"/>
                </a:lnTo>
                <a:lnTo>
                  <a:pt x="27143" y="11756"/>
                </a:lnTo>
                <a:lnTo>
                  <a:pt x="27835" y="7261"/>
                </a:lnTo>
                <a:lnTo>
                  <a:pt x="25414" y="2593"/>
                </a:lnTo>
                <a:lnTo>
                  <a:pt x="21265" y="6915"/>
                </a:lnTo>
                <a:lnTo>
                  <a:pt x="17299" y="7004"/>
                </a:lnTo>
                <a:lnTo>
                  <a:pt x="15603" y="11519"/>
                </a:lnTo>
                <a:lnTo>
                  <a:pt x="13971" y="15546"/>
                </a:lnTo>
                <a:lnTo>
                  <a:pt x="10200" y="14177"/>
                </a:lnTo>
                <a:lnTo>
                  <a:pt x="15041" y="10719"/>
                </a:lnTo>
                <a:lnTo>
                  <a:pt x="17289" y="6915"/>
                </a:lnTo>
                <a:lnTo>
                  <a:pt x="13831" y="2420"/>
                </a:lnTo>
                <a:lnTo>
                  <a:pt x="14177" y="1729"/>
                </a:lnTo>
                <a:lnTo>
                  <a:pt x="13312" y="0"/>
                </a:lnTo>
                <a:lnTo>
                  <a:pt x="12793" y="1210"/>
                </a:lnTo>
                <a:lnTo>
                  <a:pt x="11929" y="691"/>
                </a:lnTo>
                <a:lnTo>
                  <a:pt x="10892" y="518"/>
                </a:lnTo>
                <a:lnTo>
                  <a:pt x="9854" y="691"/>
                </a:lnTo>
                <a:lnTo>
                  <a:pt x="7434" y="6224"/>
                </a:lnTo>
                <a:lnTo>
                  <a:pt x="4840" y="11756"/>
                </a:lnTo>
                <a:lnTo>
                  <a:pt x="2420" y="17289"/>
                </a:lnTo>
                <a:lnTo>
                  <a:pt x="3112" y="17635"/>
                </a:lnTo>
                <a:lnTo>
                  <a:pt x="3457" y="17635"/>
                </a:lnTo>
                <a:lnTo>
                  <a:pt x="0" y="22476"/>
                </a:lnTo>
                <a:lnTo>
                  <a:pt x="6569" y="25069"/>
                </a:lnTo>
                <a:lnTo>
                  <a:pt x="9854" y="22303"/>
                </a:lnTo>
                <a:lnTo>
                  <a:pt x="9854" y="22130"/>
                </a:lnTo>
                <a:lnTo>
                  <a:pt x="12102" y="20920"/>
                </a:lnTo>
                <a:lnTo>
                  <a:pt x="13831" y="20228"/>
                </a:lnTo>
                <a:lnTo>
                  <a:pt x="15560" y="22822"/>
                </a:lnTo>
                <a:lnTo>
                  <a:pt x="19363" y="2766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338059" y="2827552"/>
            <a:ext cx="89535" cy="166370"/>
          </a:xfrm>
          <a:custGeom>
            <a:avLst/>
            <a:gdLst/>
            <a:ahLst/>
            <a:cxnLst/>
            <a:rect l="l" t="t" r="r" b="b"/>
            <a:pathLst>
              <a:path w="89534" h="166369">
                <a:moveTo>
                  <a:pt x="49974" y="62928"/>
                </a:moveTo>
                <a:lnTo>
                  <a:pt x="48933" y="61722"/>
                </a:lnTo>
                <a:lnTo>
                  <a:pt x="47548" y="61201"/>
                </a:lnTo>
                <a:lnTo>
                  <a:pt x="47548" y="62407"/>
                </a:lnTo>
                <a:lnTo>
                  <a:pt x="46507" y="63792"/>
                </a:lnTo>
                <a:lnTo>
                  <a:pt x="47205" y="65011"/>
                </a:lnTo>
                <a:lnTo>
                  <a:pt x="48755" y="65176"/>
                </a:lnTo>
                <a:lnTo>
                  <a:pt x="49974" y="62928"/>
                </a:lnTo>
                <a:close/>
              </a:path>
              <a:path w="89534" h="166369">
                <a:moveTo>
                  <a:pt x="61417" y="132549"/>
                </a:moveTo>
                <a:lnTo>
                  <a:pt x="59994" y="125691"/>
                </a:lnTo>
                <a:lnTo>
                  <a:pt x="58280" y="123317"/>
                </a:lnTo>
                <a:lnTo>
                  <a:pt x="56667" y="125145"/>
                </a:lnTo>
                <a:lnTo>
                  <a:pt x="54991" y="127469"/>
                </a:lnTo>
                <a:lnTo>
                  <a:pt x="53086" y="126555"/>
                </a:lnTo>
                <a:lnTo>
                  <a:pt x="51866" y="123786"/>
                </a:lnTo>
                <a:lnTo>
                  <a:pt x="51181" y="122402"/>
                </a:lnTo>
                <a:lnTo>
                  <a:pt x="50317" y="121881"/>
                </a:lnTo>
                <a:lnTo>
                  <a:pt x="51523" y="118770"/>
                </a:lnTo>
                <a:lnTo>
                  <a:pt x="54292" y="112382"/>
                </a:lnTo>
                <a:lnTo>
                  <a:pt x="51257" y="110299"/>
                </a:lnTo>
                <a:lnTo>
                  <a:pt x="49453" y="109093"/>
                </a:lnTo>
                <a:lnTo>
                  <a:pt x="47383" y="112725"/>
                </a:lnTo>
                <a:lnTo>
                  <a:pt x="46342" y="109956"/>
                </a:lnTo>
                <a:lnTo>
                  <a:pt x="41541" y="105803"/>
                </a:lnTo>
                <a:lnTo>
                  <a:pt x="41440" y="103733"/>
                </a:lnTo>
                <a:lnTo>
                  <a:pt x="41325" y="102349"/>
                </a:lnTo>
                <a:lnTo>
                  <a:pt x="40640" y="101638"/>
                </a:lnTo>
                <a:lnTo>
                  <a:pt x="40640" y="119811"/>
                </a:lnTo>
                <a:lnTo>
                  <a:pt x="37350" y="118732"/>
                </a:lnTo>
                <a:lnTo>
                  <a:pt x="37350" y="127076"/>
                </a:lnTo>
                <a:lnTo>
                  <a:pt x="37350" y="131914"/>
                </a:lnTo>
                <a:lnTo>
                  <a:pt x="35966" y="130530"/>
                </a:lnTo>
                <a:lnTo>
                  <a:pt x="34467" y="131914"/>
                </a:lnTo>
                <a:lnTo>
                  <a:pt x="31661" y="134493"/>
                </a:lnTo>
                <a:lnTo>
                  <a:pt x="32512" y="136232"/>
                </a:lnTo>
                <a:lnTo>
                  <a:pt x="31724" y="134683"/>
                </a:lnTo>
                <a:lnTo>
                  <a:pt x="31661" y="134493"/>
                </a:lnTo>
                <a:lnTo>
                  <a:pt x="29921" y="130873"/>
                </a:lnTo>
                <a:lnTo>
                  <a:pt x="29006" y="131191"/>
                </a:lnTo>
                <a:lnTo>
                  <a:pt x="29921" y="128803"/>
                </a:lnTo>
                <a:lnTo>
                  <a:pt x="30264" y="128625"/>
                </a:lnTo>
                <a:lnTo>
                  <a:pt x="31470" y="129489"/>
                </a:lnTo>
                <a:lnTo>
                  <a:pt x="32334" y="129146"/>
                </a:lnTo>
                <a:lnTo>
                  <a:pt x="33375" y="128625"/>
                </a:lnTo>
                <a:lnTo>
                  <a:pt x="34582" y="129324"/>
                </a:lnTo>
                <a:lnTo>
                  <a:pt x="36830" y="128282"/>
                </a:lnTo>
                <a:lnTo>
                  <a:pt x="36931" y="130530"/>
                </a:lnTo>
                <a:lnTo>
                  <a:pt x="37033" y="130873"/>
                </a:lnTo>
                <a:lnTo>
                  <a:pt x="37134" y="131191"/>
                </a:lnTo>
                <a:lnTo>
                  <a:pt x="37312" y="131787"/>
                </a:lnTo>
                <a:lnTo>
                  <a:pt x="37350" y="131914"/>
                </a:lnTo>
                <a:lnTo>
                  <a:pt x="37350" y="127076"/>
                </a:lnTo>
                <a:lnTo>
                  <a:pt x="37122" y="127469"/>
                </a:lnTo>
                <a:lnTo>
                  <a:pt x="36626" y="127469"/>
                </a:lnTo>
                <a:lnTo>
                  <a:pt x="36525" y="127076"/>
                </a:lnTo>
                <a:lnTo>
                  <a:pt x="36487" y="126898"/>
                </a:lnTo>
                <a:lnTo>
                  <a:pt x="36830" y="126898"/>
                </a:lnTo>
                <a:lnTo>
                  <a:pt x="37007" y="127076"/>
                </a:lnTo>
                <a:lnTo>
                  <a:pt x="37350" y="127076"/>
                </a:lnTo>
                <a:lnTo>
                  <a:pt x="37350" y="118732"/>
                </a:lnTo>
                <a:lnTo>
                  <a:pt x="35458" y="118110"/>
                </a:lnTo>
                <a:lnTo>
                  <a:pt x="35013" y="116662"/>
                </a:lnTo>
                <a:lnTo>
                  <a:pt x="36258" y="114363"/>
                </a:lnTo>
                <a:lnTo>
                  <a:pt x="36144" y="110299"/>
                </a:lnTo>
                <a:lnTo>
                  <a:pt x="35331" y="110299"/>
                </a:lnTo>
                <a:lnTo>
                  <a:pt x="39192" y="109486"/>
                </a:lnTo>
                <a:lnTo>
                  <a:pt x="39293" y="110820"/>
                </a:lnTo>
                <a:lnTo>
                  <a:pt x="39408" y="112382"/>
                </a:lnTo>
                <a:lnTo>
                  <a:pt x="39433" y="112725"/>
                </a:lnTo>
                <a:lnTo>
                  <a:pt x="39547" y="114363"/>
                </a:lnTo>
                <a:lnTo>
                  <a:pt x="39674" y="115328"/>
                </a:lnTo>
                <a:lnTo>
                  <a:pt x="40411" y="118770"/>
                </a:lnTo>
                <a:lnTo>
                  <a:pt x="40525" y="119291"/>
                </a:lnTo>
                <a:lnTo>
                  <a:pt x="40640" y="119811"/>
                </a:lnTo>
                <a:lnTo>
                  <a:pt x="40640" y="101638"/>
                </a:lnTo>
                <a:lnTo>
                  <a:pt x="37528" y="98374"/>
                </a:lnTo>
                <a:lnTo>
                  <a:pt x="37007" y="96647"/>
                </a:lnTo>
                <a:lnTo>
                  <a:pt x="34759" y="98031"/>
                </a:lnTo>
                <a:lnTo>
                  <a:pt x="34759" y="99415"/>
                </a:lnTo>
                <a:lnTo>
                  <a:pt x="33375" y="100622"/>
                </a:lnTo>
                <a:lnTo>
                  <a:pt x="32512" y="101828"/>
                </a:lnTo>
                <a:lnTo>
                  <a:pt x="31648" y="103212"/>
                </a:lnTo>
                <a:lnTo>
                  <a:pt x="31597" y="102870"/>
                </a:lnTo>
                <a:lnTo>
                  <a:pt x="31483" y="101828"/>
                </a:lnTo>
                <a:lnTo>
                  <a:pt x="31381" y="100965"/>
                </a:lnTo>
                <a:lnTo>
                  <a:pt x="31292" y="100279"/>
                </a:lnTo>
                <a:lnTo>
                  <a:pt x="28879" y="102870"/>
                </a:lnTo>
                <a:lnTo>
                  <a:pt x="28270" y="103212"/>
                </a:lnTo>
                <a:lnTo>
                  <a:pt x="27965" y="103390"/>
                </a:lnTo>
                <a:lnTo>
                  <a:pt x="27673" y="103390"/>
                </a:lnTo>
                <a:lnTo>
                  <a:pt x="27673" y="103733"/>
                </a:lnTo>
                <a:lnTo>
                  <a:pt x="27368" y="103733"/>
                </a:lnTo>
                <a:lnTo>
                  <a:pt x="27520" y="103657"/>
                </a:lnTo>
                <a:lnTo>
                  <a:pt x="27673" y="103733"/>
                </a:lnTo>
                <a:lnTo>
                  <a:pt x="27673" y="103390"/>
                </a:lnTo>
                <a:lnTo>
                  <a:pt x="27076" y="103390"/>
                </a:lnTo>
                <a:lnTo>
                  <a:pt x="23863" y="101485"/>
                </a:lnTo>
                <a:lnTo>
                  <a:pt x="25184" y="99580"/>
                </a:lnTo>
                <a:lnTo>
                  <a:pt x="25298" y="99415"/>
                </a:lnTo>
                <a:lnTo>
                  <a:pt x="25425" y="99237"/>
                </a:lnTo>
                <a:lnTo>
                  <a:pt x="25527" y="98374"/>
                </a:lnTo>
                <a:lnTo>
                  <a:pt x="25641" y="97332"/>
                </a:lnTo>
                <a:lnTo>
                  <a:pt x="25768" y="96304"/>
                </a:lnTo>
                <a:lnTo>
                  <a:pt x="31381" y="97726"/>
                </a:lnTo>
                <a:lnTo>
                  <a:pt x="32600" y="94576"/>
                </a:lnTo>
                <a:lnTo>
                  <a:pt x="33121" y="93154"/>
                </a:lnTo>
                <a:lnTo>
                  <a:pt x="31280" y="88519"/>
                </a:lnTo>
                <a:lnTo>
                  <a:pt x="26111" y="89560"/>
                </a:lnTo>
                <a:lnTo>
                  <a:pt x="25247" y="90944"/>
                </a:lnTo>
                <a:lnTo>
                  <a:pt x="24206" y="91363"/>
                </a:lnTo>
                <a:lnTo>
                  <a:pt x="24206" y="95084"/>
                </a:lnTo>
                <a:lnTo>
                  <a:pt x="23685" y="94780"/>
                </a:lnTo>
                <a:lnTo>
                  <a:pt x="23685" y="102527"/>
                </a:lnTo>
                <a:lnTo>
                  <a:pt x="23139" y="103733"/>
                </a:lnTo>
                <a:lnTo>
                  <a:pt x="19888" y="110820"/>
                </a:lnTo>
                <a:lnTo>
                  <a:pt x="18745" y="107530"/>
                </a:lnTo>
                <a:lnTo>
                  <a:pt x="18618" y="107188"/>
                </a:lnTo>
                <a:lnTo>
                  <a:pt x="18503" y="106845"/>
                </a:lnTo>
                <a:lnTo>
                  <a:pt x="19824" y="103390"/>
                </a:lnTo>
                <a:lnTo>
                  <a:pt x="19888" y="103212"/>
                </a:lnTo>
                <a:lnTo>
                  <a:pt x="16154" y="103390"/>
                </a:lnTo>
                <a:lnTo>
                  <a:pt x="14439" y="103390"/>
                </a:lnTo>
                <a:lnTo>
                  <a:pt x="13004" y="108051"/>
                </a:lnTo>
                <a:lnTo>
                  <a:pt x="12166" y="110820"/>
                </a:lnTo>
                <a:lnTo>
                  <a:pt x="11010" y="114973"/>
                </a:lnTo>
                <a:lnTo>
                  <a:pt x="10922" y="115328"/>
                </a:lnTo>
                <a:lnTo>
                  <a:pt x="7099" y="111683"/>
                </a:lnTo>
                <a:lnTo>
                  <a:pt x="6146" y="109956"/>
                </a:lnTo>
                <a:lnTo>
                  <a:pt x="6057" y="109778"/>
                </a:lnTo>
                <a:lnTo>
                  <a:pt x="4914" y="108648"/>
                </a:lnTo>
                <a:lnTo>
                  <a:pt x="7785" y="106502"/>
                </a:lnTo>
                <a:lnTo>
                  <a:pt x="8128" y="106845"/>
                </a:lnTo>
                <a:lnTo>
                  <a:pt x="8826" y="107188"/>
                </a:lnTo>
                <a:lnTo>
                  <a:pt x="9334" y="107530"/>
                </a:lnTo>
                <a:lnTo>
                  <a:pt x="9398" y="107188"/>
                </a:lnTo>
                <a:lnTo>
                  <a:pt x="9512" y="106502"/>
                </a:lnTo>
                <a:lnTo>
                  <a:pt x="9690" y="105803"/>
                </a:lnTo>
                <a:lnTo>
                  <a:pt x="9855" y="104775"/>
                </a:lnTo>
                <a:lnTo>
                  <a:pt x="12966" y="102171"/>
                </a:lnTo>
                <a:lnTo>
                  <a:pt x="16433" y="99060"/>
                </a:lnTo>
                <a:lnTo>
                  <a:pt x="19189" y="96469"/>
                </a:lnTo>
                <a:lnTo>
                  <a:pt x="18694" y="97726"/>
                </a:lnTo>
                <a:lnTo>
                  <a:pt x="18567" y="98031"/>
                </a:lnTo>
                <a:lnTo>
                  <a:pt x="18503" y="98196"/>
                </a:lnTo>
                <a:lnTo>
                  <a:pt x="19888" y="99923"/>
                </a:lnTo>
                <a:lnTo>
                  <a:pt x="20929" y="100965"/>
                </a:lnTo>
                <a:lnTo>
                  <a:pt x="23685" y="102527"/>
                </a:lnTo>
                <a:lnTo>
                  <a:pt x="23685" y="94780"/>
                </a:lnTo>
                <a:lnTo>
                  <a:pt x="23342" y="94576"/>
                </a:lnTo>
                <a:lnTo>
                  <a:pt x="22479" y="94221"/>
                </a:lnTo>
                <a:lnTo>
                  <a:pt x="21437" y="94221"/>
                </a:lnTo>
                <a:lnTo>
                  <a:pt x="22517" y="93154"/>
                </a:lnTo>
                <a:lnTo>
                  <a:pt x="24206" y="95084"/>
                </a:lnTo>
                <a:lnTo>
                  <a:pt x="24206" y="91363"/>
                </a:lnTo>
                <a:lnTo>
                  <a:pt x="23025" y="91833"/>
                </a:lnTo>
                <a:lnTo>
                  <a:pt x="22821" y="90944"/>
                </a:lnTo>
                <a:lnTo>
                  <a:pt x="22758" y="90424"/>
                </a:lnTo>
                <a:lnTo>
                  <a:pt x="22656" y="89560"/>
                </a:lnTo>
                <a:lnTo>
                  <a:pt x="21615" y="88519"/>
                </a:lnTo>
                <a:lnTo>
                  <a:pt x="27495" y="85610"/>
                </a:lnTo>
                <a:lnTo>
                  <a:pt x="27457" y="84721"/>
                </a:lnTo>
                <a:lnTo>
                  <a:pt x="27343" y="81927"/>
                </a:lnTo>
                <a:lnTo>
                  <a:pt x="27254" y="79933"/>
                </a:lnTo>
                <a:lnTo>
                  <a:pt x="23685" y="76822"/>
                </a:lnTo>
                <a:lnTo>
                  <a:pt x="19545" y="81597"/>
                </a:lnTo>
                <a:lnTo>
                  <a:pt x="16814" y="78028"/>
                </a:lnTo>
                <a:lnTo>
                  <a:pt x="14503" y="81597"/>
                </a:lnTo>
                <a:lnTo>
                  <a:pt x="14287" y="81927"/>
                </a:lnTo>
                <a:lnTo>
                  <a:pt x="14274" y="84721"/>
                </a:lnTo>
                <a:lnTo>
                  <a:pt x="14262" y="86436"/>
                </a:lnTo>
                <a:lnTo>
                  <a:pt x="19024" y="84721"/>
                </a:lnTo>
                <a:lnTo>
                  <a:pt x="18872" y="85610"/>
                </a:lnTo>
                <a:lnTo>
                  <a:pt x="18503" y="87134"/>
                </a:lnTo>
                <a:lnTo>
                  <a:pt x="18846" y="87655"/>
                </a:lnTo>
                <a:lnTo>
                  <a:pt x="18249" y="90081"/>
                </a:lnTo>
                <a:lnTo>
                  <a:pt x="18161" y="90424"/>
                </a:lnTo>
                <a:lnTo>
                  <a:pt x="14351" y="90246"/>
                </a:lnTo>
                <a:lnTo>
                  <a:pt x="14376" y="90424"/>
                </a:lnTo>
                <a:lnTo>
                  <a:pt x="14846" y="94221"/>
                </a:lnTo>
                <a:lnTo>
                  <a:pt x="14795" y="94576"/>
                </a:lnTo>
                <a:lnTo>
                  <a:pt x="14630" y="94919"/>
                </a:lnTo>
                <a:lnTo>
                  <a:pt x="14554" y="95084"/>
                </a:lnTo>
                <a:lnTo>
                  <a:pt x="13995" y="96304"/>
                </a:lnTo>
                <a:lnTo>
                  <a:pt x="13919" y="96469"/>
                </a:lnTo>
                <a:lnTo>
                  <a:pt x="13830" y="96647"/>
                </a:lnTo>
                <a:lnTo>
                  <a:pt x="11544" y="90424"/>
                </a:lnTo>
                <a:lnTo>
                  <a:pt x="11480" y="90246"/>
                </a:lnTo>
                <a:lnTo>
                  <a:pt x="11417" y="90081"/>
                </a:lnTo>
                <a:lnTo>
                  <a:pt x="8470" y="92837"/>
                </a:lnTo>
                <a:lnTo>
                  <a:pt x="3111" y="94919"/>
                </a:lnTo>
                <a:lnTo>
                  <a:pt x="7315" y="96647"/>
                </a:lnTo>
                <a:lnTo>
                  <a:pt x="8991" y="97332"/>
                </a:lnTo>
                <a:lnTo>
                  <a:pt x="8445" y="99060"/>
                </a:lnTo>
                <a:lnTo>
                  <a:pt x="8343" y="99415"/>
                </a:lnTo>
                <a:lnTo>
                  <a:pt x="8280" y="99580"/>
                </a:lnTo>
                <a:lnTo>
                  <a:pt x="8178" y="99923"/>
                </a:lnTo>
                <a:lnTo>
                  <a:pt x="8064" y="100279"/>
                </a:lnTo>
                <a:lnTo>
                  <a:pt x="7962" y="100622"/>
                </a:lnTo>
                <a:lnTo>
                  <a:pt x="3289" y="99580"/>
                </a:lnTo>
                <a:lnTo>
                  <a:pt x="3378" y="100279"/>
                </a:lnTo>
                <a:lnTo>
                  <a:pt x="3429" y="100622"/>
                </a:lnTo>
                <a:lnTo>
                  <a:pt x="3975" y="104775"/>
                </a:lnTo>
                <a:lnTo>
                  <a:pt x="3340" y="106502"/>
                </a:lnTo>
                <a:lnTo>
                  <a:pt x="2768" y="108051"/>
                </a:lnTo>
                <a:lnTo>
                  <a:pt x="4152" y="108051"/>
                </a:lnTo>
                <a:lnTo>
                  <a:pt x="4216" y="108407"/>
                </a:lnTo>
                <a:lnTo>
                  <a:pt x="4254" y="108648"/>
                </a:lnTo>
                <a:lnTo>
                  <a:pt x="4381" y="108648"/>
                </a:lnTo>
                <a:lnTo>
                  <a:pt x="4330" y="109093"/>
                </a:lnTo>
                <a:lnTo>
                  <a:pt x="4267" y="108750"/>
                </a:lnTo>
                <a:lnTo>
                  <a:pt x="3860" y="109093"/>
                </a:lnTo>
                <a:lnTo>
                  <a:pt x="2425" y="110299"/>
                </a:lnTo>
                <a:lnTo>
                  <a:pt x="1562" y="113245"/>
                </a:lnTo>
                <a:lnTo>
                  <a:pt x="1079" y="114973"/>
                </a:lnTo>
                <a:lnTo>
                  <a:pt x="977" y="115328"/>
                </a:lnTo>
                <a:lnTo>
                  <a:pt x="698" y="116357"/>
                </a:lnTo>
                <a:lnTo>
                  <a:pt x="406" y="117563"/>
                </a:lnTo>
                <a:lnTo>
                  <a:pt x="127" y="118770"/>
                </a:lnTo>
                <a:lnTo>
                  <a:pt x="0" y="119291"/>
                </a:lnTo>
                <a:lnTo>
                  <a:pt x="5715" y="117563"/>
                </a:lnTo>
                <a:lnTo>
                  <a:pt x="6197" y="118770"/>
                </a:lnTo>
                <a:lnTo>
                  <a:pt x="7924" y="123101"/>
                </a:lnTo>
                <a:lnTo>
                  <a:pt x="9448" y="126898"/>
                </a:lnTo>
                <a:lnTo>
                  <a:pt x="9512" y="127076"/>
                </a:lnTo>
                <a:lnTo>
                  <a:pt x="12458" y="123101"/>
                </a:lnTo>
                <a:lnTo>
                  <a:pt x="15570" y="124828"/>
                </a:lnTo>
                <a:lnTo>
                  <a:pt x="18161" y="121716"/>
                </a:lnTo>
                <a:lnTo>
                  <a:pt x="20053" y="118783"/>
                </a:lnTo>
                <a:lnTo>
                  <a:pt x="28143" y="119811"/>
                </a:lnTo>
                <a:lnTo>
                  <a:pt x="28714" y="119811"/>
                </a:lnTo>
                <a:lnTo>
                  <a:pt x="27673" y="123101"/>
                </a:lnTo>
                <a:lnTo>
                  <a:pt x="24523" y="126898"/>
                </a:lnTo>
                <a:lnTo>
                  <a:pt x="24053" y="127469"/>
                </a:lnTo>
                <a:lnTo>
                  <a:pt x="24193" y="128282"/>
                </a:lnTo>
                <a:lnTo>
                  <a:pt x="24257" y="128625"/>
                </a:lnTo>
                <a:lnTo>
                  <a:pt x="24549" y="130187"/>
                </a:lnTo>
                <a:lnTo>
                  <a:pt x="24612" y="130530"/>
                </a:lnTo>
                <a:lnTo>
                  <a:pt x="24739" y="131191"/>
                </a:lnTo>
                <a:lnTo>
                  <a:pt x="24841" y="131787"/>
                </a:lnTo>
                <a:lnTo>
                  <a:pt x="24904" y="132092"/>
                </a:lnTo>
                <a:lnTo>
                  <a:pt x="25120" y="132549"/>
                </a:lnTo>
                <a:lnTo>
                  <a:pt x="19024" y="134683"/>
                </a:lnTo>
                <a:lnTo>
                  <a:pt x="19913" y="136588"/>
                </a:lnTo>
                <a:lnTo>
                  <a:pt x="20650" y="138137"/>
                </a:lnTo>
                <a:lnTo>
                  <a:pt x="21793" y="140563"/>
                </a:lnTo>
                <a:lnTo>
                  <a:pt x="16776" y="142290"/>
                </a:lnTo>
                <a:lnTo>
                  <a:pt x="16243" y="145402"/>
                </a:lnTo>
                <a:lnTo>
                  <a:pt x="16179" y="145745"/>
                </a:lnTo>
                <a:lnTo>
                  <a:pt x="16065" y="146443"/>
                </a:lnTo>
                <a:lnTo>
                  <a:pt x="15976" y="146951"/>
                </a:lnTo>
                <a:lnTo>
                  <a:pt x="15773" y="148170"/>
                </a:lnTo>
                <a:lnTo>
                  <a:pt x="15735" y="148336"/>
                </a:lnTo>
                <a:lnTo>
                  <a:pt x="19367" y="152311"/>
                </a:lnTo>
                <a:lnTo>
                  <a:pt x="18465" y="157162"/>
                </a:lnTo>
                <a:lnTo>
                  <a:pt x="18326" y="157848"/>
                </a:lnTo>
                <a:lnTo>
                  <a:pt x="24206" y="166141"/>
                </a:lnTo>
                <a:lnTo>
                  <a:pt x="25933" y="157162"/>
                </a:lnTo>
                <a:lnTo>
                  <a:pt x="32512" y="159575"/>
                </a:lnTo>
                <a:lnTo>
                  <a:pt x="35775" y="147307"/>
                </a:lnTo>
                <a:lnTo>
                  <a:pt x="35877" y="146951"/>
                </a:lnTo>
                <a:lnTo>
                  <a:pt x="35966" y="146608"/>
                </a:lnTo>
                <a:lnTo>
                  <a:pt x="27317" y="146951"/>
                </a:lnTo>
                <a:lnTo>
                  <a:pt x="27432" y="146608"/>
                </a:lnTo>
                <a:lnTo>
                  <a:pt x="27495" y="146443"/>
                </a:lnTo>
                <a:lnTo>
                  <a:pt x="27838" y="146088"/>
                </a:lnTo>
                <a:lnTo>
                  <a:pt x="27838" y="145745"/>
                </a:lnTo>
                <a:lnTo>
                  <a:pt x="28702" y="145923"/>
                </a:lnTo>
                <a:lnTo>
                  <a:pt x="29400" y="146088"/>
                </a:lnTo>
                <a:lnTo>
                  <a:pt x="30264" y="145402"/>
                </a:lnTo>
                <a:lnTo>
                  <a:pt x="32512" y="144018"/>
                </a:lnTo>
                <a:lnTo>
                  <a:pt x="34582" y="141947"/>
                </a:lnTo>
                <a:lnTo>
                  <a:pt x="33451" y="138836"/>
                </a:lnTo>
                <a:lnTo>
                  <a:pt x="33388" y="138658"/>
                </a:lnTo>
                <a:lnTo>
                  <a:pt x="33261" y="138315"/>
                </a:lnTo>
                <a:lnTo>
                  <a:pt x="33197" y="138137"/>
                </a:lnTo>
                <a:lnTo>
                  <a:pt x="33718" y="138658"/>
                </a:lnTo>
                <a:lnTo>
                  <a:pt x="33718" y="138836"/>
                </a:lnTo>
                <a:lnTo>
                  <a:pt x="37007" y="144538"/>
                </a:lnTo>
                <a:lnTo>
                  <a:pt x="39776" y="139700"/>
                </a:lnTo>
                <a:lnTo>
                  <a:pt x="39712" y="138315"/>
                </a:lnTo>
                <a:lnTo>
                  <a:pt x="39598" y="135204"/>
                </a:lnTo>
                <a:lnTo>
                  <a:pt x="41338" y="134493"/>
                </a:lnTo>
                <a:lnTo>
                  <a:pt x="42367" y="132956"/>
                </a:lnTo>
                <a:lnTo>
                  <a:pt x="42456" y="132092"/>
                </a:lnTo>
                <a:lnTo>
                  <a:pt x="42532" y="131229"/>
                </a:lnTo>
                <a:lnTo>
                  <a:pt x="48590" y="132778"/>
                </a:lnTo>
                <a:lnTo>
                  <a:pt x="44754" y="137617"/>
                </a:lnTo>
                <a:lnTo>
                  <a:pt x="41325" y="141947"/>
                </a:lnTo>
                <a:lnTo>
                  <a:pt x="45999" y="145745"/>
                </a:lnTo>
                <a:lnTo>
                  <a:pt x="43573" y="148170"/>
                </a:lnTo>
                <a:lnTo>
                  <a:pt x="44615" y="149898"/>
                </a:lnTo>
                <a:lnTo>
                  <a:pt x="46342" y="150761"/>
                </a:lnTo>
                <a:lnTo>
                  <a:pt x="48933" y="149377"/>
                </a:lnTo>
                <a:lnTo>
                  <a:pt x="49453" y="148678"/>
                </a:lnTo>
                <a:lnTo>
                  <a:pt x="48755" y="147307"/>
                </a:lnTo>
                <a:lnTo>
                  <a:pt x="52387" y="146608"/>
                </a:lnTo>
                <a:lnTo>
                  <a:pt x="54635" y="143840"/>
                </a:lnTo>
                <a:lnTo>
                  <a:pt x="54508" y="142290"/>
                </a:lnTo>
                <a:lnTo>
                  <a:pt x="54483" y="141947"/>
                </a:lnTo>
                <a:lnTo>
                  <a:pt x="54368" y="140563"/>
                </a:lnTo>
                <a:lnTo>
                  <a:pt x="54292" y="139700"/>
                </a:lnTo>
                <a:lnTo>
                  <a:pt x="54813" y="139522"/>
                </a:lnTo>
                <a:lnTo>
                  <a:pt x="57404" y="138315"/>
                </a:lnTo>
                <a:lnTo>
                  <a:pt x="53949" y="134162"/>
                </a:lnTo>
                <a:lnTo>
                  <a:pt x="53848" y="135204"/>
                </a:lnTo>
                <a:lnTo>
                  <a:pt x="53746" y="136232"/>
                </a:lnTo>
                <a:lnTo>
                  <a:pt x="53708" y="136588"/>
                </a:lnTo>
                <a:lnTo>
                  <a:pt x="53606" y="137617"/>
                </a:lnTo>
                <a:lnTo>
                  <a:pt x="53009" y="132956"/>
                </a:lnTo>
                <a:lnTo>
                  <a:pt x="52997" y="132778"/>
                </a:lnTo>
                <a:lnTo>
                  <a:pt x="52870" y="131787"/>
                </a:lnTo>
                <a:lnTo>
                  <a:pt x="52755" y="130898"/>
                </a:lnTo>
                <a:lnTo>
                  <a:pt x="61137" y="132549"/>
                </a:lnTo>
                <a:lnTo>
                  <a:pt x="61417" y="132549"/>
                </a:lnTo>
                <a:close/>
              </a:path>
              <a:path w="89534" h="166369">
                <a:moveTo>
                  <a:pt x="64071" y="32334"/>
                </a:moveTo>
                <a:lnTo>
                  <a:pt x="64046" y="30429"/>
                </a:lnTo>
                <a:lnTo>
                  <a:pt x="63919" y="27774"/>
                </a:lnTo>
                <a:lnTo>
                  <a:pt x="59994" y="26974"/>
                </a:lnTo>
                <a:lnTo>
                  <a:pt x="59512" y="24726"/>
                </a:lnTo>
                <a:lnTo>
                  <a:pt x="59474" y="24549"/>
                </a:lnTo>
                <a:lnTo>
                  <a:pt x="55676" y="28003"/>
                </a:lnTo>
                <a:lnTo>
                  <a:pt x="55575" y="24549"/>
                </a:lnTo>
                <a:lnTo>
                  <a:pt x="50660" y="16598"/>
                </a:lnTo>
                <a:lnTo>
                  <a:pt x="49149" y="23507"/>
                </a:lnTo>
                <a:lnTo>
                  <a:pt x="48717" y="25692"/>
                </a:lnTo>
                <a:lnTo>
                  <a:pt x="48577" y="26619"/>
                </a:lnTo>
                <a:lnTo>
                  <a:pt x="48336" y="27774"/>
                </a:lnTo>
                <a:lnTo>
                  <a:pt x="48285" y="28003"/>
                </a:lnTo>
                <a:lnTo>
                  <a:pt x="48069" y="29044"/>
                </a:lnTo>
                <a:lnTo>
                  <a:pt x="48717" y="25692"/>
                </a:lnTo>
                <a:lnTo>
                  <a:pt x="48171" y="24726"/>
                </a:lnTo>
                <a:lnTo>
                  <a:pt x="48069" y="24549"/>
                </a:lnTo>
                <a:lnTo>
                  <a:pt x="47612" y="24358"/>
                </a:lnTo>
                <a:lnTo>
                  <a:pt x="47612" y="32131"/>
                </a:lnTo>
                <a:lnTo>
                  <a:pt x="47548" y="32334"/>
                </a:lnTo>
                <a:lnTo>
                  <a:pt x="47612" y="32131"/>
                </a:lnTo>
                <a:lnTo>
                  <a:pt x="47612" y="24358"/>
                </a:lnTo>
                <a:lnTo>
                  <a:pt x="45999" y="23685"/>
                </a:lnTo>
                <a:lnTo>
                  <a:pt x="48069" y="18669"/>
                </a:lnTo>
                <a:lnTo>
                  <a:pt x="44780" y="18669"/>
                </a:lnTo>
                <a:lnTo>
                  <a:pt x="42887" y="15557"/>
                </a:lnTo>
                <a:lnTo>
                  <a:pt x="45300" y="14871"/>
                </a:lnTo>
                <a:lnTo>
                  <a:pt x="46685" y="11925"/>
                </a:lnTo>
                <a:lnTo>
                  <a:pt x="45999" y="9512"/>
                </a:lnTo>
                <a:lnTo>
                  <a:pt x="51701" y="10718"/>
                </a:lnTo>
                <a:lnTo>
                  <a:pt x="45821" y="0"/>
                </a:lnTo>
                <a:lnTo>
                  <a:pt x="44615" y="6565"/>
                </a:lnTo>
                <a:lnTo>
                  <a:pt x="43916" y="4838"/>
                </a:lnTo>
                <a:lnTo>
                  <a:pt x="42532" y="3289"/>
                </a:lnTo>
                <a:lnTo>
                  <a:pt x="40640" y="3454"/>
                </a:lnTo>
                <a:lnTo>
                  <a:pt x="40284" y="2247"/>
                </a:lnTo>
                <a:lnTo>
                  <a:pt x="38557" y="863"/>
                </a:lnTo>
                <a:lnTo>
                  <a:pt x="37515" y="0"/>
                </a:lnTo>
                <a:lnTo>
                  <a:pt x="36652" y="2247"/>
                </a:lnTo>
                <a:lnTo>
                  <a:pt x="36283" y="3289"/>
                </a:lnTo>
                <a:lnTo>
                  <a:pt x="36220" y="3454"/>
                </a:lnTo>
                <a:lnTo>
                  <a:pt x="35788" y="4660"/>
                </a:lnTo>
                <a:lnTo>
                  <a:pt x="35064" y="6565"/>
                </a:lnTo>
                <a:lnTo>
                  <a:pt x="34925" y="6908"/>
                </a:lnTo>
                <a:lnTo>
                  <a:pt x="35280" y="7772"/>
                </a:lnTo>
                <a:lnTo>
                  <a:pt x="35102" y="8470"/>
                </a:lnTo>
                <a:lnTo>
                  <a:pt x="34759" y="8991"/>
                </a:lnTo>
                <a:lnTo>
                  <a:pt x="34239" y="8991"/>
                </a:lnTo>
                <a:lnTo>
                  <a:pt x="34048" y="9512"/>
                </a:lnTo>
                <a:lnTo>
                  <a:pt x="32512" y="13830"/>
                </a:lnTo>
                <a:lnTo>
                  <a:pt x="30949" y="18669"/>
                </a:lnTo>
                <a:lnTo>
                  <a:pt x="29222" y="23507"/>
                </a:lnTo>
                <a:lnTo>
                  <a:pt x="39420" y="26619"/>
                </a:lnTo>
                <a:lnTo>
                  <a:pt x="37884" y="29044"/>
                </a:lnTo>
                <a:lnTo>
                  <a:pt x="37007" y="30429"/>
                </a:lnTo>
                <a:lnTo>
                  <a:pt x="35623" y="31115"/>
                </a:lnTo>
                <a:lnTo>
                  <a:pt x="33197" y="32334"/>
                </a:lnTo>
                <a:lnTo>
                  <a:pt x="29743" y="34061"/>
                </a:lnTo>
                <a:lnTo>
                  <a:pt x="28702" y="36131"/>
                </a:lnTo>
                <a:lnTo>
                  <a:pt x="28790" y="36309"/>
                </a:lnTo>
                <a:lnTo>
                  <a:pt x="29222" y="37172"/>
                </a:lnTo>
                <a:lnTo>
                  <a:pt x="25933" y="44259"/>
                </a:lnTo>
                <a:lnTo>
                  <a:pt x="33540" y="45643"/>
                </a:lnTo>
                <a:lnTo>
                  <a:pt x="37172" y="40284"/>
                </a:lnTo>
                <a:lnTo>
                  <a:pt x="39598" y="36309"/>
                </a:lnTo>
                <a:lnTo>
                  <a:pt x="41021" y="38557"/>
                </a:lnTo>
                <a:lnTo>
                  <a:pt x="41681" y="39585"/>
                </a:lnTo>
                <a:lnTo>
                  <a:pt x="42887" y="41490"/>
                </a:lnTo>
                <a:lnTo>
                  <a:pt x="45300" y="39585"/>
                </a:lnTo>
                <a:lnTo>
                  <a:pt x="47891" y="41148"/>
                </a:lnTo>
                <a:lnTo>
                  <a:pt x="52743" y="40805"/>
                </a:lnTo>
                <a:lnTo>
                  <a:pt x="55156" y="38557"/>
                </a:lnTo>
                <a:lnTo>
                  <a:pt x="53428" y="42189"/>
                </a:lnTo>
                <a:lnTo>
                  <a:pt x="56362" y="43916"/>
                </a:lnTo>
                <a:lnTo>
                  <a:pt x="58788" y="40805"/>
                </a:lnTo>
                <a:lnTo>
                  <a:pt x="61963" y="37477"/>
                </a:lnTo>
                <a:lnTo>
                  <a:pt x="64071" y="32334"/>
                </a:lnTo>
                <a:close/>
              </a:path>
              <a:path w="89534" h="166369">
                <a:moveTo>
                  <a:pt x="64490" y="141249"/>
                </a:moveTo>
                <a:lnTo>
                  <a:pt x="62585" y="140728"/>
                </a:lnTo>
                <a:lnTo>
                  <a:pt x="62763" y="142113"/>
                </a:lnTo>
                <a:lnTo>
                  <a:pt x="62585" y="143497"/>
                </a:lnTo>
                <a:lnTo>
                  <a:pt x="64325" y="143840"/>
                </a:lnTo>
                <a:lnTo>
                  <a:pt x="64147" y="142290"/>
                </a:lnTo>
                <a:lnTo>
                  <a:pt x="64490" y="141249"/>
                </a:lnTo>
                <a:close/>
              </a:path>
              <a:path w="89534" h="166369">
                <a:moveTo>
                  <a:pt x="75730" y="127939"/>
                </a:moveTo>
                <a:lnTo>
                  <a:pt x="73139" y="120853"/>
                </a:lnTo>
                <a:lnTo>
                  <a:pt x="72796" y="120332"/>
                </a:lnTo>
                <a:lnTo>
                  <a:pt x="72618" y="119634"/>
                </a:lnTo>
                <a:lnTo>
                  <a:pt x="71755" y="120154"/>
                </a:lnTo>
                <a:lnTo>
                  <a:pt x="71932" y="119634"/>
                </a:lnTo>
                <a:lnTo>
                  <a:pt x="71069" y="118948"/>
                </a:lnTo>
                <a:lnTo>
                  <a:pt x="70548" y="119634"/>
                </a:lnTo>
                <a:lnTo>
                  <a:pt x="70891" y="119989"/>
                </a:lnTo>
                <a:lnTo>
                  <a:pt x="71412" y="120332"/>
                </a:lnTo>
                <a:lnTo>
                  <a:pt x="66395" y="124828"/>
                </a:lnTo>
                <a:lnTo>
                  <a:pt x="75730" y="127939"/>
                </a:lnTo>
                <a:close/>
              </a:path>
              <a:path w="89534" h="166369">
                <a:moveTo>
                  <a:pt x="76288" y="143992"/>
                </a:moveTo>
                <a:lnTo>
                  <a:pt x="74599" y="140677"/>
                </a:lnTo>
                <a:lnTo>
                  <a:pt x="70548" y="142976"/>
                </a:lnTo>
                <a:lnTo>
                  <a:pt x="68986" y="144018"/>
                </a:lnTo>
                <a:lnTo>
                  <a:pt x="69329" y="145224"/>
                </a:lnTo>
                <a:lnTo>
                  <a:pt x="70370" y="146431"/>
                </a:lnTo>
                <a:lnTo>
                  <a:pt x="75069" y="147675"/>
                </a:lnTo>
                <a:lnTo>
                  <a:pt x="76288" y="143992"/>
                </a:lnTo>
                <a:close/>
              </a:path>
              <a:path w="89534" h="166369">
                <a:moveTo>
                  <a:pt x="89217" y="85407"/>
                </a:moveTo>
                <a:lnTo>
                  <a:pt x="82130" y="87820"/>
                </a:lnTo>
                <a:lnTo>
                  <a:pt x="78676" y="89903"/>
                </a:lnTo>
                <a:lnTo>
                  <a:pt x="79184" y="82461"/>
                </a:lnTo>
                <a:lnTo>
                  <a:pt x="76428" y="80391"/>
                </a:lnTo>
                <a:lnTo>
                  <a:pt x="73380" y="77914"/>
                </a:lnTo>
                <a:lnTo>
                  <a:pt x="69748" y="79590"/>
                </a:lnTo>
                <a:lnTo>
                  <a:pt x="67500" y="83185"/>
                </a:lnTo>
                <a:lnTo>
                  <a:pt x="68643" y="86448"/>
                </a:lnTo>
                <a:lnTo>
                  <a:pt x="72097" y="87655"/>
                </a:lnTo>
                <a:lnTo>
                  <a:pt x="73660" y="91452"/>
                </a:lnTo>
                <a:lnTo>
                  <a:pt x="77457" y="91287"/>
                </a:lnTo>
                <a:lnTo>
                  <a:pt x="77292" y="93878"/>
                </a:lnTo>
                <a:lnTo>
                  <a:pt x="75044" y="94221"/>
                </a:lnTo>
                <a:lnTo>
                  <a:pt x="74002" y="95783"/>
                </a:lnTo>
                <a:lnTo>
                  <a:pt x="73139" y="99060"/>
                </a:lnTo>
                <a:lnTo>
                  <a:pt x="79705" y="99237"/>
                </a:lnTo>
                <a:lnTo>
                  <a:pt x="81432" y="95605"/>
                </a:lnTo>
                <a:lnTo>
                  <a:pt x="85064" y="93700"/>
                </a:lnTo>
                <a:lnTo>
                  <a:pt x="89217" y="85407"/>
                </a:lnTo>
                <a:close/>
              </a:path>
              <a:path w="89534" h="166369">
                <a:moveTo>
                  <a:pt x="89395" y="147472"/>
                </a:moveTo>
                <a:lnTo>
                  <a:pt x="86969" y="147472"/>
                </a:lnTo>
                <a:lnTo>
                  <a:pt x="84899" y="146608"/>
                </a:lnTo>
                <a:lnTo>
                  <a:pt x="81610" y="148678"/>
                </a:lnTo>
                <a:lnTo>
                  <a:pt x="84035" y="150926"/>
                </a:lnTo>
                <a:lnTo>
                  <a:pt x="85407" y="151803"/>
                </a:lnTo>
                <a:lnTo>
                  <a:pt x="89395" y="14747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83817" y="2614370"/>
            <a:ext cx="28575" cy="47625"/>
          </a:xfrm>
          <a:custGeom>
            <a:avLst/>
            <a:gdLst/>
            <a:ahLst/>
            <a:cxnLst/>
            <a:rect l="l" t="t" r="r" b="b"/>
            <a:pathLst>
              <a:path w="28575" h="47625">
                <a:moveTo>
                  <a:pt x="6223" y="30264"/>
                </a:moveTo>
                <a:lnTo>
                  <a:pt x="2070" y="29908"/>
                </a:lnTo>
                <a:lnTo>
                  <a:pt x="1549" y="31470"/>
                </a:lnTo>
                <a:lnTo>
                  <a:pt x="0" y="32854"/>
                </a:lnTo>
                <a:lnTo>
                  <a:pt x="863" y="34582"/>
                </a:lnTo>
                <a:lnTo>
                  <a:pt x="1206" y="35280"/>
                </a:lnTo>
                <a:lnTo>
                  <a:pt x="1892" y="35623"/>
                </a:lnTo>
                <a:lnTo>
                  <a:pt x="1892" y="35788"/>
                </a:lnTo>
                <a:lnTo>
                  <a:pt x="5181" y="33197"/>
                </a:lnTo>
                <a:lnTo>
                  <a:pt x="6223" y="30264"/>
                </a:lnTo>
                <a:close/>
              </a:path>
              <a:path w="28575" h="47625">
                <a:moveTo>
                  <a:pt x="27660" y="12458"/>
                </a:moveTo>
                <a:lnTo>
                  <a:pt x="24371" y="6743"/>
                </a:lnTo>
                <a:lnTo>
                  <a:pt x="22644" y="0"/>
                </a:lnTo>
                <a:lnTo>
                  <a:pt x="12446" y="6578"/>
                </a:lnTo>
                <a:lnTo>
                  <a:pt x="15214" y="11760"/>
                </a:lnTo>
                <a:lnTo>
                  <a:pt x="16764" y="19189"/>
                </a:lnTo>
                <a:lnTo>
                  <a:pt x="27660" y="12458"/>
                </a:lnTo>
                <a:close/>
              </a:path>
              <a:path w="28575" h="47625">
                <a:moveTo>
                  <a:pt x="28003" y="46342"/>
                </a:moveTo>
                <a:lnTo>
                  <a:pt x="27139" y="45643"/>
                </a:lnTo>
                <a:lnTo>
                  <a:pt x="26441" y="46507"/>
                </a:lnTo>
                <a:lnTo>
                  <a:pt x="27139" y="46685"/>
                </a:lnTo>
                <a:lnTo>
                  <a:pt x="27660" y="47205"/>
                </a:lnTo>
                <a:lnTo>
                  <a:pt x="27825" y="46863"/>
                </a:lnTo>
                <a:lnTo>
                  <a:pt x="27825" y="46685"/>
                </a:lnTo>
                <a:lnTo>
                  <a:pt x="28003" y="4634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364004" y="36563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518" y="3111"/>
                </a:moveTo>
                <a:lnTo>
                  <a:pt x="2766" y="1728"/>
                </a:lnTo>
                <a:lnTo>
                  <a:pt x="2420" y="1382"/>
                </a:lnTo>
                <a:lnTo>
                  <a:pt x="2074" y="864"/>
                </a:lnTo>
                <a:lnTo>
                  <a:pt x="1728" y="691"/>
                </a:lnTo>
                <a:lnTo>
                  <a:pt x="691" y="0"/>
                </a:lnTo>
                <a:lnTo>
                  <a:pt x="172" y="691"/>
                </a:lnTo>
                <a:lnTo>
                  <a:pt x="0" y="1382"/>
                </a:lnTo>
                <a:lnTo>
                  <a:pt x="172" y="1901"/>
                </a:lnTo>
                <a:lnTo>
                  <a:pt x="345" y="2593"/>
                </a:lnTo>
                <a:lnTo>
                  <a:pt x="518" y="311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65313" y="2624403"/>
            <a:ext cx="39370" cy="46990"/>
          </a:xfrm>
          <a:custGeom>
            <a:avLst/>
            <a:gdLst/>
            <a:ahLst/>
            <a:cxnLst/>
            <a:rect l="l" t="t" r="r" b="b"/>
            <a:pathLst>
              <a:path w="39369" h="46989">
                <a:moveTo>
                  <a:pt x="7086" y="23863"/>
                </a:moveTo>
                <a:lnTo>
                  <a:pt x="5702" y="21780"/>
                </a:lnTo>
                <a:lnTo>
                  <a:pt x="4152" y="19710"/>
                </a:lnTo>
                <a:lnTo>
                  <a:pt x="0" y="23342"/>
                </a:lnTo>
                <a:lnTo>
                  <a:pt x="1549" y="25234"/>
                </a:lnTo>
                <a:lnTo>
                  <a:pt x="3289" y="27317"/>
                </a:lnTo>
                <a:lnTo>
                  <a:pt x="7086" y="23863"/>
                </a:lnTo>
                <a:close/>
              </a:path>
              <a:path w="39369" h="46989">
                <a:moveTo>
                  <a:pt x="13931" y="25158"/>
                </a:moveTo>
                <a:lnTo>
                  <a:pt x="8293" y="24726"/>
                </a:lnTo>
                <a:lnTo>
                  <a:pt x="6743" y="24892"/>
                </a:lnTo>
                <a:lnTo>
                  <a:pt x="6045" y="25755"/>
                </a:lnTo>
                <a:lnTo>
                  <a:pt x="6400" y="27660"/>
                </a:lnTo>
                <a:lnTo>
                  <a:pt x="9702" y="31407"/>
                </a:lnTo>
                <a:lnTo>
                  <a:pt x="13309" y="28981"/>
                </a:lnTo>
                <a:lnTo>
                  <a:pt x="13931" y="25158"/>
                </a:lnTo>
                <a:close/>
              </a:path>
              <a:path w="39369" h="46989">
                <a:moveTo>
                  <a:pt x="25933" y="33362"/>
                </a:moveTo>
                <a:lnTo>
                  <a:pt x="25412" y="31115"/>
                </a:lnTo>
                <a:lnTo>
                  <a:pt x="23164" y="32677"/>
                </a:lnTo>
                <a:lnTo>
                  <a:pt x="22821" y="34226"/>
                </a:lnTo>
                <a:lnTo>
                  <a:pt x="25933" y="34925"/>
                </a:lnTo>
                <a:lnTo>
                  <a:pt x="25933" y="33362"/>
                </a:lnTo>
                <a:close/>
              </a:path>
              <a:path w="39369" h="46989">
                <a:moveTo>
                  <a:pt x="32334" y="1206"/>
                </a:moveTo>
                <a:lnTo>
                  <a:pt x="30772" y="0"/>
                </a:lnTo>
                <a:lnTo>
                  <a:pt x="28867" y="3454"/>
                </a:lnTo>
                <a:lnTo>
                  <a:pt x="30251" y="3632"/>
                </a:lnTo>
                <a:lnTo>
                  <a:pt x="31978" y="2933"/>
                </a:lnTo>
                <a:lnTo>
                  <a:pt x="32334" y="1206"/>
                </a:lnTo>
                <a:close/>
              </a:path>
              <a:path w="39369" h="46989">
                <a:moveTo>
                  <a:pt x="36474" y="43738"/>
                </a:moveTo>
                <a:lnTo>
                  <a:pt x="31813" y="42875"/>
                </a:lnTo>
                <a:lnTo>
                  <a:pt x="33362" y="46329"/>
                </a:lnTo>
                <a:lnTo>
                  <a:pt x="33540" y="46507"/>
                </a:lnTo>
                <a:lnTo>
                  <a:pt x="34061" y="46507"/>
                </a:lnTo>
                <a:lnTo>
                  <a:pt x="34404" y="46685"/>
                </a:lnTo>
                <a:lnTo>
                  <a:pt x="36474" y="43738"/>
                </a:lnTo>
                <a:close/>
              </a:path>
              <a:path w="39369" h="46989">
                <a:moveTo>
                  <a:pt x="38900" y="37338"/>
                </a:moveTo>
                <a:lnTo>
                  <a:pt x="37858" y="36995"/>
                </a:lnTo>
                <a:lnTo>
                  <a:pt x="37693" y="37693"/>
                </a:lnTo>
                <a:lnTo>
                  <a:pt x="36995" y="38379"/>
                </a:lnTo>
                <a:lnTo>
                  <a:pt x="38036" y="38722"/>
                </a:lnTo>
                <a:lnTo>
                  <a:pt x="38214" y="38036"/>
                </a:lnTo>
                <a:lnTo>
                  <a:pt x="38900" y="3733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379737" y="2891169"/>
            <a:ext cx="5715" cy="10160"/>
          </a:xfrm>
          <a:custGeom>
            <a:avLst/>
            <a:gdLst/>
            <a:ahLst/>
            <a:cxnLst/>
            <a:rect l="l" t="t" r="r" b="b"/>
            <a:pathLst>
              <a:path w="5715" h="10160">
                <a:moveTo>
                  <a:pt x="5532" y="9681"/>
                </a:moveTo>
                <a:lnTo>
                  <a:pt x="1728" y="0"/>
                </a:lnTo>
                <a:lnTo>
                  <a:pt x="172" y="1210"/>
                </a:lnTo>
                <a:lnTo>
                  <a:pt x="0" y="4667"/>
                </a:lnTo>
                <a:lnTo>
                  <a:pt x="172" y="6224"/>
                </a:lnTo>
                <a:lnTo>
                  <a:pt x="2593" y="8298"/>
                </a:lnTo>
                <a:lnTo>
                  <a:pt x="5532" y="968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27041" y="2552819"/>
            <a:ext cx="19050" cy="14604"/>
          </a:xfrm>
          <a:custGeom>
            <a:avLst/>
            <a:gdLst/>
            <a:ahLst/>
            <a:cxnLst/>
            <a:rect l="l" t="t" r="r" b="b"/>
            <a:pathLst>
              <a:path w="19050" h="14605">
                <a:moveTo>
                  <a:pt x="3630" y="14004"/>
                </a:moveTo>
                <a:lnTo>
                  <a:pt x="7607" y="11410"/>
                </a:lnTo>
                <a:lnTo>
                  <a:pt x="11756" y="10719"/>
                </a:lnTo>
                <a:lnTo>
                  <a:pt x="18845" y="4149"/>
                </a:lnTo>
                <a:lnTo>
                  <a:pt x="11065" y="4149"/>
                </a:lnTo>
                <a:lnTo>
                  <a:pt x="8990" y="4840"/>
                </a:lnTo>
                <a:lnTo>
                  <a:pt x="8471" y="2939"/>
                </a:lnTo>
                <a:lnTo>
                  <a:pt x="9163" y="0"/>
                </a:lnTo>
                <a:lnTo>
                  <a:pt x="7607" y="1901"/>
                </a:lnTo>
                <a:lnTo>
                  <a:pt x="6051" y="3976"/>
                </a:lnTo>
                <a:lnTo>
                  <a:pt x="4322" y="5878"/>
                </a:lnTo>
                <a:lnTo>
                  <a:pt x="4495" y="6051"/>
                </a:lnTo>
                <a:lnTo>
                  <a:pt x="4841" y="6224"/>
                </a:lnTo>
                <a:lnTo>
                  <a:pt x="5359" y="6224"/>
                </a:lnTo>
                <a:lnTo>
                  <a:pt x="4668" y="7953"/>
                </a:lnTo>
                <a:lnTo>
                  <a:pt x="3284" y="8125"/>
                </a:lnTo>
                <a:lnTo>
                  <a:pt x="1901" y="8644"/>
                </a:lnTo>
                <a:lnTo>
                  <a:pt x="691" y="10200"/>
                </a:lnTo>
                <a:lnTo>
                  <a:pt x="0" y="10892"/>
                </a:lnTo>
                <a:lnTo>
                  <a:pt x="2939" y="12966"/>
                </a:lnTo>
                <a:lnTo>
                  <a:pt x="3630" y="1400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18983" y="2806635"/>
            <a:ext cx="36195" cy="51435"/>
          </a:xfrm>
          <a:custGeom>
            <a:avLst/>
            <a:gdLst/>
            <a:ahLst/>
            <a:cxnLst/>
            <a:rect l="l" t="t" r="r" b="b"/>
            <a:pathLst>
              <a:path w="36194" h="51435">
                <a:moveTo>
                  <a:pt x="19532" y="35090"/>
                </a:moveTo>
                <a:lnTo>
                  <a:pt x="14338" y="36131"/>
                </a:lnTo>
                <a:lnTo>
                  <a:pt x="11061" y="37172"/>
                </a:lnTo>
                <a:lnTo>
                  <a:pt x="12966" y="32677"/>
                </a:lnTo>
                <a:lnTo>
                  <a:pt x="12090" y="30073"/>
                </a:lnTo>
                <a:lnTo>
                  <a:pt x="12090" y="29908"/>
                </a:lnTo>
                <a:lnTo>
                  <a:pt x="10883" y="24193"/>
                </a:lnTo>
                <a:lnTo>
                  <a:pt x="8978" y="22301"/>
                </a:lnTo>
                <a:lnTo>
                  <a:pt x="3454" y="23329"/>
                </a:lnTo>
                <a:lnTo>
                  <a:pt x="1028" y="28689"/>
                </a:lnTo>
                <a:lnTo>
                  <a:pt x="342" y="30429"/>
                </a:lnTo>
                <a:lnTo>
                  <a:pt x="8813" y="37858"/>
                </a:lnTo>
                <a:lnTo>
                  <a:pt x="7251" y="41148"/>
                </a:lnTo>
                <a:lnTo>
                  <a:pt x="0" y="40970"/>
                </a:lnTo>
                <a:lnTo>
                  <a:pt x="6223" y="43903"/>
                </a:lnTo>
                <a:lnTo>
                  <a:pt x="6426" y="49847"/>
                </a:lnTo>
                <a:lnTo>
                  <a:pt x="10756" y="51295"/>
                </a:lnTo>
                <a:lnTo>
                  <a:pt x="14630" y="48679"/>
                </a:lnTo>
                <a:lnTo>
                  <a:pt x="13474" y="42354"/>
                </a:lnTo>
                <a:lnTo>
                  <a:pt x="17627" y="42176"/>
                </a:lnTo>
                <a:lnTo>
                  <a:pt x="19532" y="35090"/>
                </a:lnTo>
                <a:close/>
              </a:path>
              <a:path w="36194" h="51435">
                <a:moveTo>
                  <a:pt x="35953" y="8636"/>
                </a:moveTo>
                <a:lnTo>
                  <a:pt x="32842" y="2070"/>
                </a:lnTo>
                <a:lnTo>
                  <a:pt x="26276" y="5867"/>
                </a:lnTo>
                <a:lnTo>
                  <a:pt x="25412" y="5003"/>
                </a:lnTo>
                <a:lnTo>
                  <a:pt x="26619" y="3454"/>
                </a:lnTo>
                <a:lnTo>
                  <a:pt x="26441" y="1727"/>
                </a:lnTo>
                <a:lnTo>
                  <a:pt x="24892" y="3276"/>
                </a:lnTo>
                <a:lnTo>
                  <a:pt x="22644" y="0"/>
                </a:lnTo>
                <a:lnTo>
                  <a:pt x="17970" y="1892"/>
                </a:lnTo>
                <a:lnTo>
                  <a:pt x="19532" y="5867"/>
                </a:lnTo>
                <a:lnTo>
                  <a:pt x="20916" y="7086"/>
                </a:lnTo>
                <a:lnTo>
                  <a:pt x="24028" y="7251"/>
                </a:lnTo>
                <a:lnTo>
                  <a:pt x="23507" y="9855"/>
                </a:lnTo>
                <a:lnTo>
                  <a:pt x="22987" y="11582"/>
                </a:lnTo>
                <a:lnTo>
                  <a:pt x="22123" y="10363"/>
                </a:lnTo>
                <a:lnTo>
                  <a:pt x="21780" y="10020"/>
                </a:lnTo>
                <a:lnTo>
                  <a:pt x="17627" y="6565"/>
                </a:lnTo>
                <a:lnTo>
                  <a:pt x="12446" y="14859"/>
                </a:lnTo>
                <a:lnTo>
                  <a:pt x="15722" y="17805"/>
                </a:lnTo>
                <a:lnTo>
                  <a:pt x="15557" y="17805"/>
                </a:lnTo>
                <a:lnTo>
                  <a:pt x="11747" y="21602"/>
                </a:lnTo>
                <a:lnTo>
                  <a:pt x="14173" y="25069"/>
                </a:lnTo>
                <a:lnTo>
                  <a:pt x="18326" y="22987"/>
                </a:lnTo>
                <a:lnTo>
                  <a:pt x="18834" y="23164"/>
                </a:lnTo>
                <a:lnTo>
                  <a:pt x="19875" y="20218"/>
                </a:lnTo>
                <a:lnTo>
                  <a:pt x="19532" y="19189"/>
                </a:lnTo>
                <a:lnTo>
                  <a:pt x="24371" y="16598"/>
                </a:lnTo>
                <a:lnTo>
                  <a:pt x="30772" y="18326"/>
                </a:lnTo>
                <a:lnTo>
                  <a:pt x="34404" y="14351"/>
                </a:lnTo>
                <a:lnTo>
                  <a:pt x="35953" y="863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27962" y="2706890"/>
            <a:ext cx="58419" cy="47625"/>
          </a:xfrm>
          <a:custGeom>
            <a:avLst/>
            <a:gdLst/>
            <a:ahLst/>
            <a:cxnLst/>
            <a:rect l="l" t="t" r="r" b="b"/>
            <a:pathLst>
              <a:path w="58419" h="47625">
                <a:moveTo>
                  <a:pt x="20574" y="15887"/>
                </a:moveTo>
                <a:lnTo>
                  <a:pt x="18681" y="14325"/>
                </a:lnTo>
                <a:lnTo>
                  <a:pt x="18503" y="12090"/>
                </a:lnTo>
                <a:lnTo>
                  <a:pt x="18681" y="9842"/>
                </a:lnTo>
                <a:lnTo>
                  <a:pt x="19367" y="9321"/>
                </a:lnTo>
                <a:lnTo>
                  <a:pt x="19888" y="7937"/>
                </a:lnTo>
                <a:lnTo>
                  <a:pt x="18681" y="7416"/>
                </a:lnTo>
                <a:lnTo>
                  <a:pt x="18605" y="698"/>
                </a:lnTo>
                <a:lnTo>
                  <a:pt x="15582" y="0"/>
                </a:lnTo>
                <a:lnTo>
                  <a:pt x="12865" y="3352"/>
                </a:lnTo>
                <a:lnTo>
                  <a:pt x="13665" y="8801"/>
                </a:lnTo>
                <a:lnTo>
                  <a:pt x="15392" y="10350"/>
                </a:lnTo>
                <a:lnTo>
                  <a:pt x="13487" y="11214"/>
                </a:lnTo>
                <a:lnTo>
                  <a:pt x="12966" y="12255"/>
                </a:lnTo>
                <a:lnTo>
                  <a:pt x="8750" y="17551"/>
                </a:lnTo>
                <a:lnTo>
                  <a:pt x="5943" y="22999"/>
                </a:lnTo>
                <a:lnTo>
                  <a:pt x="4927" y="28867"/>
                </a:lnTo>
                <a:lnTo>
                  <a:pt x="6057" y="35420"/>
                </a:lnTo>
                <a:lnTo>
                  <a:pt x="0" y="38366"/>
                </a:lnTo>
                <a:lnTo>
                  <a:pt x="9169" y="45796"/>
                </a:lnTo>
                <a:lnTo>
                  <a:pt x="10718" y="40614"/>
                </a:lnTo>
                <a:lnTo>
                  <a:pt x="14008" y="39395"/>
                </a:lnTo>
                <a:lnTo>
                  <a:pt x="15913" y="35775"/>
                </a:lnTo>
                <a:lnTo>
                  <a:pt x="15049" y="32829"/>
                </a:lnTo>
                <a:lnTo>
                  <a:pt x="14706" y="29032"/>
                </a:lnTo>
                <a:lnTo>
                  <a:pt x="11938" y="30060"/>
                </a:lnTo>
                <a:lnTo>
                  <a:pt x="9347" y="29375"/>
                </a:lnTo>
                <a:lnTo>
                  <a:pt x="13665" y="25742"/>
                </a:lnTo>
                <a:lnTo>
                  <a:pt x="19710" y="22288"/>
                </a:lnTo>
                <a:lnTo>
                  <a:pt x="20574" y="15887"/>
                </a:lnTo>
                <a:close/>
              </a:path>
              <a:path w="58419" h="47625">
                <a:moveTo>
                  <a:pt x="58102" y="39230"/>
                </a:moveTo>
                <a:lnTo>
                  <a:pt x="54813" y="40271"/>
                </a:lnTo>
                <a:lnTo>
                  <a:pt x="54292" y="41135"/>
                </a:lnTo>
                <a:lnTo>
                  <a:pt x="55156" y="43726"/>
                </a:lnTo>
                <a:lnTo>
                  <a:pt x="57061" y="47358"/>
                </a:lnTo>
                <a:lnTo>
                  <a:pt x="56718" y="40957"/>
                </a:lnTo>
                <a:lnTo>
                  <a:pt x="58102" y="3923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390283" y="2917967"/>
            <a:ext cx="5715" cy="6985"/>
          </a:xfrm>
          <a:custGeom>
            <a:avLst/>
            <a:gdLst/>
            <a:ahLst/>
            <a:cxnLst/>
            <a:rect l="l" t="t" r="r" b="b"/>
            <a:pathLst>
              <a:path w="5715" h="6985">
                <a:moveTo>
                  <a:pt x="2593" y="6569"/>
                </a:moveTo>
                <a:lnTo>
                  <a:pt x="5186" y="3630"/>
                </a:lnTo>
                <a:lnTo>
                  <a:pt x="3976" y="2074"/>
                </a:lnTo>
                <a:lnTo>
                  <a:pt x="2593" y="0"/>
                </a:lnTo>
                <a:lnTo>
                  <a:pt x="0" y="2939"/>
                </a:lnTo>
                <a:lnTo>
                  <a:pt x="1383" y="4495"/>
                </a:lnTo>
                <a:lnTo>
                  <a:pt x="2593" y="65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64454" y="2711166"/>
            <a:ext cx="11430" cy="22225"/>
          </a:xfrm>
          <a:custGeom>
            <a:avLst/>
            <a:gdLst/>
            <a:ahLst/>
            <a:cxnLst/>
            <a:rect l="l" t="t" r="r" b="b"/>
            <a:pathLst>
              <a:path w="11430" h="22225">
                <a:moveTo>
                  <a:pt x="3630" y="21806"/>
                </a:moveTo>
                <a:lnTo>
                  <a:pt x="10892" y="8320"/>
                </a:lnTo>
                <a:lnTo>
                  <a:pt x="5878" y="8493"/>
                </a:lnTo>
                <a:lnTo>
                  <a:pt x="10722" y="624"/>
                </a:lnTo>
                <a:lnTo>
                  <a:pt x="6505" y="0"/>
                </a:lnTo>
                <a:lnTo>
                  <a:pt x="1672" y="3752"/>
                </a:lnTo>
                <a:lnTo>
                  <a:pt x="4668" y="9012"/>
                </a:lnTo>
                <a:lnTo>
                  <a:pt x="1556" y="10913"/>
                </a:lnTo>
                <a:lnTo>
                  <a:pt x="0" y="11086"/>
                </a:lnTo>
                <a:lnTo>
                  <a:pt x="2074" y="14717"/>
                </a:lnTo>
                <a:lnTo>
                  <a:pt x="3630" y="2180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366240" y="2908972"/>
            <a:ext cx="22225" cy="12700"/>
          </a:xfrm>
          <a:custGeom>
            <a:avLst/>
            <a:gdLst/>
            <a:ahLst/>
            <a:cxnLst/>
            <a:rect l="l" t="t" r="r" b="b"/>
            <a:pathLst>
              <a:path w="22225" h="12700">
                <a:moveTo>
                  <a:pt x="7607" y="2946"/>
                </a:moveTo>
                <a:lnTo>
                  <a:pt x="5359" y="2260"/>
                </a:lnTo>
                <a:lnTo>
                  <a:pt x="3289" y="355"/>
                </a:lnTo>
                <a:lnTo>
                  <a:pt x="0" y="2082"/>
                </a:lnTo>
                <a:lnTo>
                  <a:pt x="1739" y="4851"/>
                </a:lnTo>
                <a:lnTo>
                  <a:pt x="2946" y="6235"/>
                </a:lnTo>
                <a:lnTo>
                  <a:pt x="7607" y="2946"/>
                </a:lnTo>
                <a:close/>
              </a:path>
              <a:path w="22225" h="12700">
                <a:moveTo>
                  <a:pt x="16078" y="7277"/>
                </a:moveTo>
                <a:lnTo>
                  <a:pt x="15913" y="3124"/>
                </a:lnTo>
                <a:lnTo>
                  <a:pt x="11341" y="0"/>
                </a:lnTo>
                <a:lnTo>
                  <a:pt x="7899" y="2133"/>
                </a:lnTo>
                <a:lnTo>
                  <a:pt x="6934" y="6908"/>
                </a:lnTo>
                <a:lnTo>
                  <a:pt x="9855" y="11772"/>
                </a:lnTo>
                <a:lnTo>
                  <a:pt x="14351" y="12636"/>
                </a:lnTo>
                <a:lnTo>
                  <a:pt x="16078" y="7277"/>
                </a:lnTo>
                <a:close/>
              </a:path>
              <a:path w="22225" h="12700">
                <a:moveTo>
                  <a:pt x="22136" y="7277"/>
                </a:moveTo>
                <a:lnTo>
                  <a:pt x="19189" y="2781"/>
                </a:lnTo>
                <a:lnTo>
                  <a:pt x="17640" y="5372"/>
                </a:lnTo>
                <a:lnTo>
                  <a:pt x="15735" y="8483"/>
                </a:lnTo>
                <a:lnTo>
                  <a:pt x="16954" y="11074"/>
                </a:lnTo>
                <a:lnTo>
                  <a:pt x="20751" y="9004"/>
                </a:lnTo>
                <a:lnTo>
                  <a:pt x="22136" y="727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32636" y="2636163"/>
            <a:ext cx="66675" cy="99060"/>
          </a:xfrm>
          <a:custGeom>
            <a:avLst/>
            <a:gdLst/>
            <a:ahLst/>
            <a:cxnLst/>
            <a:rect l="l" t="t" r="r" b="b"/>
            <a:pathLst>
              <a:path w="66675" h="99060">
                <a:moveTo>
                  <a:pt x="27660" y="24549"/>
                </a:moveTo>
                <a:lnTo>
                  <a:pt x="26974" y="22466"/>
                </a:lnTo>
                <a:lnTo>
                  <a:pt x="26454" y="21094"/>
                </a:lnTo>
                <a:lnTo>
                  <a:pt x="24206" y="24549"/>
                </a:lnTo>
                <a:lnTo>
                  <a:pt x="22136" y="28181"/>
                </a:lnTo>
                <a:lnTo>
                  <a:pt x="19888" y="31813"/>
                </a:lnTo>
                <a:lnTo>
                  <a:pt x="22479" y="30073"/>
                </a:lnTo>
                <a:lnTo>
                  <a:pt x="23164" y="27317"/>
                </a:lnTo>
                <a:lnTo>
                  <a:pt x="25755" y="25234"/>
                </a:lnTo>
                <a:lnTo>
                  <a:pt x="27660" y="24549"/>
                </a:lnTo>
                <a:close/>
              </a:path>
              <a:path w="66675" h="99060">
                <a:moveTo>
                  <a:pt x="40462" y="2070"/>
                </a:moveTo>
                <a:lnTo>
                  <a:pt x="40284" y="0"/>
                </a:lnTo>
                <a:lnTo>
                  <a:pt x="39077" y="1727"/>
                </a:lnTo>
                <a:lnTo>
                  <a:pt x="38036" y="3454"/>
                </a:lnTo>
                <a:lnTo>
                  <a:pt x="36830" y="5181"/>
                </a:lnTo>
                <a:lnTo>
                  <a:pt x="37350" y="5181"/>
                </a:lnTo>
                <a:lnTo>
                  <a:pt x="37858" y="5359"/>
                </a:lnTo>
                <a:lnTo>
                  <a:pt x="38379" y="5003"/>
                </a:lnTo>
                <a:lnTo>
                  <a:pt x="39941" y="3797"/>
                </a:lnTo>
                <a:lnTo>
                  <a:pt x="40462" y="2070"/>
                </a:lnTo>
                <a:close/>
              </a:path>
              <a:path w="66675" h="99060">
                <a:moveTo>
                  <a:pt x="40678" y="46964"/>
                </a:moveTo>
                <a:lnTo>
                  <a:pt x="37515" y="41681"/>
                </a:lnTo>
                <a:lnTo>
                  <a:pt x="31115" y="40589"/>
                </a:lnTo>
                <a:lnTo>
                  <a:pt x="28181" y="48056"/>
                </a:lnTo>
                <a:lnTo>
                  <a:pt x="25755" y="51168"/>
                </a:lnTo>
                <a:lnTo>
                  <a:pt x="20396" y="50647"/>
                </a:lnTo>
                <a:lnTo>
                  <a:pt x="20281" y="51168"/>
                </a:lnTo>
                <a:lnTo>
                  <a:pt x="19710" y="53759"/>
                </a:lnTo>
                <a:lnTo>
                  <a:pt x="19532" y="52552"/>
                </a:lnTo>
                <a:lnTo>
                  <a:pt x="18669" y="51689"/>
                </a:lnTo>
                <a:lnTo>
                  <a:pt x="17640" y="51346"/>
                </a:lnTo>
                <a:lnTo>
                  <a:pt x="22491" y="45250"/>
                </a:lnTo>
                <a:lnTo>
                  <a:pt x="21564" y="40868"/>
                </a:lnTo>
                <a:lnTo>
                  <a:pt x="17348" y="40335"/>
                </a:lnTo>
                <a:lnTo>
                  <a:pt x="12280" y="45808"/>
                </a:lnTo>
                <a:lnTo>
                  <a:pt x="10718" y="46507"/>
                </a:lnTo>
                <a:lnTo>
                  <a:pt x="10299" y="48056"/>
                </a:lnTo>
                <a:lnTo>
                  <a:pt x="10198" y="48399"/>
                </a:lnTo>
                <a:lnTo>
                  <a:pt x="9512" y="50304"/>
                </a:lnTo>
                <a:lnTo>
                  <a:pt x="9169" y="50304"/>
                </a:lnTo>
                <a:lnTo>
                  <a:pt x="9169" y="56362"/>
                </a:lnTo>
                <a:lnTo>
                  <a:pt x="8648" y="56578"/>
                </a:lnTo>
                <a:lnTo>
                  <a:pt x="8648" y="59118"/>
                </a:lnTo>
                <a:lnTo>
                  <a:pt x="5702" y="58953"/>
                </a:lnTo>
                <a:lnTo>
                  <a:pt x="8623" y="58953"/>
                </a:lnTo>
                <a:lnTo>
                  <a:pt x="8648" y="59118"/>
                </a:lnTo>
                <a:lnTo>
                  <a:pt x="8648" y="56578"/>
                </a:lnTo>
                <a:lnTo>
                  <a:pt x="8293" y="56705"/>
                </a:lnTo>
                <a:lnTo>
                  <a:pt x="7772" y="57035"/>
                </a:lnTo>
                <a:lnTo>
                  <a:pt x="8013" y="56819"/>
                </a:lnTo>
                <a:lnTo>
                  <a:pt x="8140" y="56705"/>
                </a:lnTo>
                <a:lnTo>
                  <a:pt x="7950" y="56705"/>
                </a:lnTo>
                <a:lnTo>
                  <a:pt x="7950" y="56362"/>
                </a:lnTo>
                <a:lnTo>
                  <a:pt x="8128" y="55841"/>
                </a:lnTo>
                <a:lnTo>
                  <a:pt x="8128" y="56007"/>
                </a:lnTo>
                <a:lnTo>
                  <a:pt x="9067" y="56007"/>
                </a:lnTo>
                <a:lnTo>
                  <a:pt x="9169" y="56362"/>
                </a:lnTo>
                <a:lnTo>
                  <a:pt x="9169" y="50304"/>
                </a:lnTo>
                <a:lnTo>
                  <a:pt x="8991" y="50609"/>
                </a:lnTo>
                <a:lnTo>
                  <a:pt x="8991" y="55664"/>
                </a:lnTo>
                <a:lnTo>
                  <a:pt x="8128" y="55664"/>
                </a:lnTo>
                <a:lnTo>
                  <a:pt x="8128" y="55321"/>
                </a:lnTo>
                <a:lnTo>
                  <a:pt x="8991" y="55664"/>
                </a:lnTo>
                <a:lnTo>
                  <a:pt x="8991" y="50609"/>
                </a:lnTo>
                <a:lnTo>
                  <a:pt x="7150" y="53759"/>
                </a:lnTo>
                <a:lnTo>
                  <a:pt x="6248" y="55321"/>
                </a:lnTo>
                <a:lnTo>
                  <a:pt x="5219" y="57048"/>
                </a:lnTo>
                <a:lnTo>
                  <a:pt x="4076" y="58953"/>
                </a:lnTo>
                <a:lnTo>
                  <a:pt x="3975" y="59118"/>
                </a:lnTo>
                <a:lnTo>
                  <a:pt x="2933" y="60858"/>
                </a:lnTo>
                <a:lnTo>
                  <a:pt x="190" y="65862"/>
                </a:lnTo>
                <a:lnTo>
                  <a:pt x="88" y="66040"/>
                </a:lnTo>
                <a:lnTo>
                  <a:pt x="0" y="66217"/>
                </a:lnTo>
                <a:lnTo>
                  <a:pt x="2362" y="69672"/>
                </a:lnTo>
                <a:lnTo>
                  <a:pt x="3632" y="71577"/>
                </a:lnTo>
                <a:lnTo>
                  <a:pt x="6743" y="69672"/>
                </a:lnTo>
                <a:lnTo>
                  <a:pt x="6858" y="69329"/>
                </a:lnTo>
                <a:lnTo>
                  <a:pt x="6921" y="69151"/>
                </a:lnTo>
                <a:lnTo>
                  <a:pt x="8991" y="68287"/>
                </a:lnTo>
                <a:lnTo>
                  <a:pt x="9563" y="66217"/>
                </a:lnTo>
                <a:lnTo>
                  <a:pt x="9664" y="65862"/>
                </a:lnTo>
                <a:lnTo>
                  <a:pt x="9753" y="65519"/>
                </a:lnTo>
                <a:lnTo>
                  <a:pt x="9855" y="65176"/>
                </a:lnTo>
                <a:lnTo>
                  <a:pt x="10820" y="62928"/>
                </a:lnTo>
                <a:lnTo>
                  <a:pt x="13144" y="57226"/>
                </a:lnTo>
                <a:lnTo>
                  <a:pt x="13995" y="57569"/>
                </a:lnTo>
                <a:lnTo>
                  <a:pt x="19532" y="59817"/>
                </a:lnTo>
                <a:lnTo>
                  <a:pt x="22301" y="62928"/>
                </a:lnTo>
                <a:lnTo>
                  <a:pt x="21107" y="65176"/>
                </a:lnTo>
                <a:lnTo>
                  <a:pt x="20751" y="65862"/>
                </a:lnTo>
                <a:lnTo>
                  <a:pt x="22644" y="65176"/>
                </a:lnTo>
                <a:lnTo>
                  <a:pt x="22758" y="65519"/>
                </a:lnTo>
                <a:lnTo>
                  <a:pt x="22885" y="65862"/>
                </a:lnTo>
                <a:lnTo>
                  <a:pt x="22936" y="66040"/>
                </a:lnTo>
                <a:lnTo>
                  <a:pt x="23507" y="67767"/>
                </a:lnTo>
                <a:lnTo>
                  <a:pt x="23253" y="68287"/>
                </a:lnTo>
                <a:lnTo>
                  <a:pt x="23164" y="68465"/>
                </a:lnTo>
                <a:lnTo>
                  <a:pt x="23063" y="68973"/>
                </a:lnTo>
                <a:lnTo>
                  <a:pt x="22999" y="69329"/>
                </a:lnTo>
                <a:lnTo>
                  <a:pt x="22644" y="70192"/>
                </a:lnTo>
                <a:lnTo>
                  <a:pt x="25412" y="71056"/>
                </a:lnTo>
                <a:lnTo>
                  <a:pt x="26619" y="69850"/>
                </a:lnTo>
                <a:lnTo>
                  <a:pt x="27927" y="66217"/>
                </a:lnTo>
                <a:lnTo>
                  <a:pt x="28054" y="65862"/>
                </a:lnTo>
                <a:lnTo>
                  <a:pt x="28181" y="65519"/>
                </a:lnTo>
                <a:lnTo>
                  <a:pt x="25247" y="66040"/>
                </a:lnTo>
                <a:lnTo>
                  <a:pt x="25184" y="62928"/>
                </a:lnTo>
                <a:lnTo>
                  <a:pt x="25069" y="57569"/>
                </a:lnTo>
                <a:lnTo>
                  <a:pt x="35610" y="60858"/>
                </a:lnTo>
                <a:lnTo>
                  <a:pt x="33985" y="52552"/>
                </a:lnTo>
                <a:lnTo>
                  <a:pt x="33883" y="52031"/>
                </a:lnTo>
                <a:lnTo>
                  <a:pt x="40678" y="46964"/>
                </a:lnTo>
                <a:close/>
              </a:path>
              <a:path w="66675" h="99060">
                <a:moveTo>
                  <a:pt x="51181" y="37858"/>
                </a:moveTo>
                <a:lnTo>
                  <a:pt x="49441" y="35953"/>
                </a:lnTo>
                <a:lnTo>
                  <a:pt x="46164" y="31635"/>
                </a:lnTo>
                <a:lnTo>
                  <a:pt x="43243" y="36144"/>
                </a:lnTo>
                <a:lnTo>
                  <a:pt x="45123" y="28867"/>
                </a:lnTo>
                <a:lnTo>
                  <a:pt x="40284" y="30429"/>
                </a:lnTo>
                <a:lnTo>
                  <a:pt x="39077" y="31635"/>
                </a:lnTo>
                <a:lnTo>
                  <a:pt x="38036" y="33185"/>
                </a:lnTo>
                <a:lnTo>
                  <a:pt x="38722" y="34569"/>
                </a:lnTo>
                <a:lnTo>
                  <a:pt x="42532" y="38900"/>
                </a:lnTo>
                <a:lnTo>
                  <a:pt x="44437" y="41668"/>
                </a:lnTo>
                <a:lnTo>
                  <a:pt x="46507" y="44259"/>
                </a:lnTo>
                <a:lnTo>
                  <a:pt x="51181" y="37858"/>
                </a:lnTo>
                <a:close/>
              </a:path>
              <a:path w="66675" h="99060">
                <a:moveTo>
                  <a:pt x="57569" y="55321"/>
                </a:moveTo>
                <a:lnTo>
                  <a:pt x="56705" y="51003"/>
                </a:lnTo>
                <a:lnTo>
                  <a:pt x="53771" y="50825"/>
                </a:lnTo>
                <a:lnTo>
                  <a:pt x="51523" y="52387"/>
                </a:lnTo>
                <a:lnTo>
                  <a:pt x="50660" y="56007"/>
                </a:lnTo>
                <a:lnTo>
                  <a:pt x="53428" y="56705"/>
                </a:lnTo>
                <a:lnTo>
                  <a:pt x="57569" y="55321"/>
                </a:lnTo>
                <a:close/>
              </a:path>
              <a:path w="66675" h="99060">
                <a:moveTo>
                  <a:pt x="57569" y="20053"/>
                </a:moveTo>
                <a:lnTo>
                  <a:pt x="57404" y="18491"/>
                </a:lnTo>
                <a:lnTo>
                  <a:pt x="56540" y="14516"/>
                </a:lnTo>
                <a:lnTo>
                  <a:pt x="51689" y="20739"/>
                </a:lnTo>
                <a:lnTo>
                  <a:pt x="55499" y="20739"/>
                </a:lnTo>
                <a:lnTo>
                  <a:pt x="56705" y="20574"/>
                </a:lnTo>
                <a:lnTo>
                  <a:pt x="57569" y="20053"/>
                </a:lnTo>
                <a:close/>
              </a:path>
              <a:path w="66675" h="99060">
                <a:moveTo>
                  <a:pt x="58610" y="93179"/>
                </a:moveTo>
                <a:lnTo>
                  <a:pt x="49618" y="93014"/>
                </a:lnTo>
                <a:lnTo>
                  <a:pt x="53594" y="97853"/>
                </a:lnTo>
                <a:lnTo>
                  <a:pt x="55499" y="99060"/>
                </a:lnTo>
                <a:lnTo>
                  <a:pt x="58610" y="93179"/>
                </a:lnTo>
                <a:close/>
              </a:path>
              <a:path w="66675" h="99060">
                <a:moveTo>
                  <a:pt x="61722" y="67424"/>
                </a:moveTo>
                <a:lnTo>
                  <a:pt x="61379" y="60337"/>
                </a:lnTo>
                <a:lnTo>
                  <a:pt x="53594" y="61023"/>
                </a:lnTo>
                <a:lnTo>
                  <a:pt x="47371" y="63614"/>
                </a:lnTo>
                <a:lnTo>
                  <a:pt x="50317" y="70192"/>
                </a:lnTo>
                <a:lnTo>
                  <a:pt x="56184" y="70713"/>
                </a:lnTo>
                <a:lnTo>
                  <a:pt x="61722" y="67424"/>
                </a:lnTo>
                <a:close/>
              </a:path>
              <a:path w="66675" h="99060">
                <a:moveTo>
                  <a:pt x="66395" y="47891"/>
                </a:moveTo>
                <a:lnTo>
                  <a:pt x="65874" y="43903"/>
                </a:lnTo>
                <a:lnTo>
                  <a:pt x="64147" y="36652"/>
                </a:lnTo>
                <a:lnTo>
                  <a:pt x="55841" y="46507"/>
                </a:lnTo>
                <a:lnTo>
                  <a:pt x="60858" y="49441"/>
                </a:lnTo>
                <a:lnTo>
                  <a:pt x="65354" y="51168"/>
                </a:lnTo>
                <a:lnTo>
                  <a:pt x="66395" y="4789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334084" y="3282606"/>
            <a:ext cx="104139" cy="106680"/>
          </a:xfrm>
          <a:custGeom>
            <a:avLst/>
            <a:gdLst/>
            <a:ahLst/>
            <a:cxnLst/>
            <a:rect l="l" t="t" r="r" b="b"/>
            <a:pathLst>
              <a:path w="104140" h="106679">
                <a:moveTo>
                  <a:pt x="2082" y="685"/>
                </a:moveTo>
                <a:lnTo>
                  <a:pt x="1219" y="0"/>
                </a:lnTo>
                <a:lnTo>
                  <a:pt x="177" y="863"/>
                </a:lnTo>
                <a:lnTo>
                  <a:pt x="0" y="2070"/>
                </a:lnTo>
                <a:lnTo>
                  <a:pt x="698" y="2755"/>
                </a:lnTo>
                <a:lnTo>
                  <a:pt x="863" y="2590"/>
                </a:lnTo>
                <a:lnTo>
                  <a:pt x="1041" y="2590"/>
                </a:lnTo>
                <a:lnTo>
                  <a:pt x="1219" y="2413"/>
                </a:lnTo>
                <a:lnTo>
                  <a:pt x="1384" y="2413"/>
                </a:lnTo>
                <a:lnTo>
                  <a:pt x="1727" y="1892"/>
                </a:lnTo>
                <a:lnTo>
                  <a:pt x="1905" y="1206"/>
                </a:lnTo>
                <a:lnTo>
                  <a:pt x="2082" y="685"/>
                </a:lnTo>
                <a:close/>
              </a:path>
              <a:path w="104140" h="106679">
                <a:moveTo>
                  <a:pt x="47205" y="95427"/>
                </a:moveTo>
                <a:lnTo>
                  <a:pt x="42875" y="100444"/>
                </a:lnTo>
                <a:lnTo>
                  <a:pt x="41503" y="101142"/>
                </a:lnTo>
                <a:lnTo>
                  <a:pt x="42532" y="103212"/>
                </a:lnTo>
                <a:lnTo>
                  <a:pt x="45986" y="106324"/>
                </a:lnTo>
                <a:lnTo>
                  <a:pt x="47205" y="95427"/>
                </a:lnTo>
                <a:close/>
              </a:path>
              <a:path w="104140" h="106679">
                <a:moveTo>
                  <a:pt x="61150" y="47459"/>
                </a:moveTo>
                <a:lnTo>
                  <a:pt x="56362" y="44259"/>
                </a:lnTo>
                <a:lnTo>
                  <a:pt x="53251" y="42011"/>
                </a:lnTo>
                <a:lnTo>
                  <a:pt x="47548" y="40627"/>
                </a:lnTo>
                <a:lnTo>
                  <a:pt x="45478" y="46672"/>
                </a:lnTo>
                <a:lnTo>
                  <a:pt x="43053" y="48234"/>
                </a:lnTo>
                <a:lnTo>
                  <a:pt x="36309" y="47193"/>
                </a:lnTo>
                <a:lnTo>
                  <a:pt x="40627" y="52730"/>
                </a:lnTo>
                <a:lnTo>
                  <a:pt x="43395" y="56705"/>
                </a:lnTo>
                <a:lnTo>
                  <a:pt x="49276" y="48234"/>
                </a:lnTo>
                <a:lnTo>
                  <a:pt x="47891" y="55664"/>
                </a:lnTo>
                <a:lnTo>
                  <a:pt x="49898" y="59956"/>
                </a:lnTo>
                <a:lnTo>
                  <a:pt x="51054" y="58585"/>
                </a:lnTo>
                <a:lnTo>
                  <a:pt x="51879" y="54724"/>
                </a:lnTo>
                <a:lnTo>
                  <a:pt x="52908" y="51511"/>
                </a:lnTo>
                <a:lnTo>
                  <a:pt x="56591" y="55803"/>
                </a:lnTo>
                <a:lnTo>
                  <a:pt x="60274" y="52882"/>
                </a:lnTo>
                <a:lnTo>
                  <a:pt x="61150" y="47459"/>
                </a:lnTo>
                <a:close/>
              </a:path>
              <a:path w="104140" h="106679">
                <a:moveTo>
                  <a:pt x="63969" y="94564"/>
                </a:moveTo>
                <a:lnTo>
                  <a:pt x="56718" y="85572"/>
                </a:lnTo>
                <a:lnTo>
                  <a:pt x="55499" y="92671"/>
                </a:lnTo>
                <a:lnTo>
                  <a:pt x="56883" y="92837"/>
                </a:lnTo>
                <a:lnTo>
                  <a:pt x="57924" y="93179"/>
                </a:lnTo>
                <a:lnTo>
                  <a:pt x="63969" y="94564"/>
                </a:lnTo>
                <a:close/>
              </a:path>
              <a:path w="104140" h="106679">
                <a:moveTo>
                  <a:pt x="72961" y="80213"/>
                </a:moveTo>
                <a:lnTo>
                  <a:pt x="67259" y="83159"/>
                </a:lnTo>
                <a:lnTo>
                  <a:pt x="65874" y="88684"/>
                </a:lnTo>
                <a:lnTo>
                  <a:pt x="65697" y="92837"/>
                </a:lnTo>
                <a:lnTo>
                  <a:pt x="72440" y="91452"/>
                </a:lnTo>
                <a:lnTo>
                  <a:pt x="72440" y="88176"/>
                </a:lnTo>
                <a:lnTo>
                  <a:pt x="72961" y="80213"/>
                </a:lnTo>
                <a:close/>
              </a:path>
              <a:path w="104140" h="106679">
                <a:moveTo>
                  <a:pt x="84721" y="101307"/>
                </a:moveTo>
                <a:lnTo>
                  <a:pt x="80911" y="92494"/>
                </a:lnTo>
                <a:lnTo>
                  <a:pt x="78155" y="93357"/>
                </a:lnTo>
                <a:lnTo>
                  <a:pt x="76733" y="94653"/>
                </a:lnTo>
                <a:lnTo>
                  <a:pt x="77292" y="93700"/>
                </a:lnTo>
                <a:lnTo>
                  <a:pt x="75730" y="91452"/>
                </a:lnTo>
                <a:lnTo>
                  <a:pt x="72872" y="90766"/>
                </a:lnTo>
                <a:lnTo>
                  <a:pt x="71132" y="93878"/>
                </a:lnTo>
                <a:lnTo>
                  <a:pt x="71424" y="96850"/>
                </a:lnTo>
                <a:lnTo>
                  <a:pt x="74688" y="95783"/>
                </a:lnTo>
                <a:lnTo>
                  <a:pt x="76327" y="95034"/>
                </a:lnTo>
                <a:lnTo>
                  <a:pt x="76073" y="95262"/>
                </a:lnTo>
                <a:lnTo>
                  <a:pt x="76936" y="99402"/>
                </a:lnTo>
                <a:lnTo>
                  <a:pt x="79527" y="100444"/>
                </a:lnTo>
                <a:lnTo>
                  <a:pt x="79705" y="100622"/>
                </a:lnTo>
                <a:lnTo>
                  <a:pt x="79883" y="100622"/>
                </a:lnTo>
                <a:lnTo>
                  <a:pt x="80568" y="100965"/>
                </a:lnTo>
                <a:lnTo>
                  <a:pt x="84721" y="101307"/>
                </a:lnTo>
                <a:close/>
              </a:path>
              <a:path w="104140" h="106679">
                <a:moveTo>
                  <a:pt x="90944" y="47028"/>
                </a:moveTo>
                <a:lnTo>
                  <a:pt x="90766" y="46507"/>
                </a:lnTo>
                <a:lnTo>
                  <a:pt x="90258" y="45123"/>
                </a:lnTo>
                <a:lnTo>
                  <a:pt x="89382" y="45643"/>
                </a:lnTo>
                <a:lnTo>
                  <a:pt x="88353" y="45986"/>
                </a:lnTo>
                <a:lnTo>
                  <a:pt x="88011" y="46507"/>
                </a:lnTo>
                <a:lnTo>
                  <a:pt x="87833" y="46850"/>
                </a:lnTo>
                <a:lnTo>
                  <a:pt x="87655" y="47371"/>
                </a:lnTo>
                <a:lnTo>
                  <a:pt x="90944" y="48056"/>
                </a:lnTo>
                <a:lnTo>
                  <a:pt x="90944" y="47028"/>
                </a:lnTo>
                <a:close/>
              </a:path>
              <a:path w="104140" h="106679">
                <a:moveTo>
                  <a:pt x="92329" y="79527"/>
                </a:moveTo>
                <a:lnTo>
                  <a:pt x="90944" y="75209"/>
                </a:lnTo>
                <a:lnTo>
                  <a:pt x="87312" y="77279"/>
                </a:lnTo>
                <a:lnTo>
                  <a:pt x="87312" y="80213"/>
                </a:lnTo>
                <a:lnTo>
                  <a:pt x="89039" y="82816"/>
                </a:lnTo>
                <a:lnTo>
                  <a:pt x="91986" y="82118"/>
                </a:lnTo>
                <a:lnTo>
                  <a:pt x="92329" y="79527"/>
                </a:lnTo>
                <a:close/>
              </a:path>
              <a:path w="104140" h="106679">
                <a:moveTo>
                  <a:pt x="99072" y="52031"/>
                </a:moveTo>
                <a:lnTo>
                  <a:pt x="97866" y="52031"/>
                </a:lnTo>
                <a:lnTo>
                  <a:pt x="97866" y="52552"/>
                </a:lnTo>
                <a:lnTo>
                  <a:pt x="97688" y="52895"/>
                </a:lnTo>
                <a:lnTo>
                  <a:pt x="98552" y="52895"/>
                </a:lnTo>
                <a:lnTo>
                  <a:pt x="99072" y="53073"/>
                </a:lnTo>
                <a:lnTo>
                  <a:pt x="99072" y="52031"/>
                </a:lnTo>
                <a:close/>
              </a:path>
              <a:path w="104140" h="106679">
                <a:moveTo>
                  <a:pt x="104089" y="79692"/>
                </a:moveTo>
                <a:lnTo>
                  <a:pt x="97510" y="81597"/>
                </a:lnTo>
                <a:lnTo>
                  <a:pt x="96647" y="81775"/>
                </a:lnTo>
                <a:lnTo>
                  <a:pt x="96304" y="86436"/>
                </a:lnTo>
                <a:lnTo>
                  <a:pt x="97167" y="87820"/>
                </a:lnTo>
                <a:lnTo>
                  <a:pt x="101485" y="91452"/>
                </a:lnTo>
                <a:lnTo>
                  <a:pt x="104089" y="7969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375410" y="3233152"/>
            <a:ext cx="38100" cy="20320"/>
          </a:xfrm>
          <a:custGeom>
            <a:avLst/>
            <a:gdLst/>
            <a:ahLst/>
            <a:cxnLst/>
            <a:rect l="l" t="t" r="r" b="b"/>
            <a:pathLst>
              <a:path w="38100" h="20320">
                <a:moveTo>
                  <a:pt x="2768" y="2425"/>
                </a:moveTo>
                <a:lnTo>
                  <a:pt x="2247" y="177"/>
                </a:lnTo>
                <a:lnTo>
                  <a:pt x="863" y="342"/>
                </a:lnTo>
                <a:lnTo>
                  <a:pt x="0" y="1206"/>
                </a:lnTo>
                <a:lnTo>
                  <a:pt x="520" y="3111"/>
                </a:lnTo>
                <a:lnTo>
                  <a:pt x="1727" y="3111"/>
                </a:lnTo>
                <a:lnTo>
                  <a:pt x="2768" y="2425"/>
                </a:lnTo>
                <a:close/>
              </a:path>
              <a:path w="38100" h="20320">
                <a:moveTo>
                  <a:pt x="25488" y="11836"/>
                </a:moveTo>
                <a:lnTo>
                  <a:pt x="23685" y="7505"/>
                </a:lnTo>
                <a:lnTo>
                  <a:pt x="19812" y="6121"/>
                </a:lnTo>
                <a:lnTo>
                  <a:pt x="15900" y="10553"/>
                </a:lnTo>
                <a:lnTo>
                  <a:pt x="18846" y="5194"/>
                </a:lnTo>
                <a:lnTo>
                  <a:pt x="10502" y="6121"/>
                </a:lnTo>
                <a:lnTo>
                  <a:pt x="9410" y="6121"/>
                </a:lnTo>
                <a:lnTo>
                  <a:pt x="12788" y="10198"/>
                </a:lnTo>
                <a:lnTo>
                  <a:pt x="12992" y="10553"/>
                </a:lnTo>
                <a:lnTo>
                  <a:pt x="13093" y="10718"/>
                </a:lnTo>
                <a:lnTo>
                  <a:pt x="13487" y="11417"/>
                </a:lnTo>
                <a:lnTo>
                  <a:pt x="14897" y="12827"/>
                </a:lnTo>
                <a:lnTo>
                  <a:pt x="15367" y="11836"/>
                </a:lnTo>
                <a:lnTo>
                  <a:pt x="15532" y="11569"/>
                </a:lnTo>
                <a:lnTo>
                  <a:pt x="15481" y="11836"/>
                </a:lnTo>
                <a:lnTo>
                  <a:pt x="15100" y="12827"/>
                </a:lnTo>
                <a:lnTo>
                  <a:pt x="15036" y="12966"/>
                </a:lnTo>
                <a:lnTo>
                  <a:pt x="15481" y="11836"/>
                </a:lnTo>
                <a:lnTo>
                  <a:pt x="14897" y="12827"/>
                </a:lnTo>
                <a:lnTo>
                  <a:pt x="14820" y="12966"/>
                </a:lnTo>
                <a:lnTo>
                  <a:pt x="13487" y="15735"/>
                </a:lnTo>
                <a:lnTo>
                  <a:pt x="17284" y="20231"/>
                </a:lnTo>
                <a:lnTo>
                  <a:pt x="23164" y="16256"/>
                </a:lnTo>
                <a:lnTo>
                  <a:pt x="25488" y="11836"/>
                </a:lnTo>
                <a:close/>
              </a:path>
              <a:path w="38100" h="20320">
                <a:moveTo>
                  <a:pt x="37858" y="9334"/>
                </a:moveTo>
                <a:lnTo>
                  <a:pt x="37515" y="0"/>
                </a:lnTo>
                <a:lnTo>
                  <a:pt x="34061" y="3810"/>
                </a:lnTo>
                <a:lnTo>
                  <a:pt x="33718" y="4495"/>
                </a:lnTo>
                <a:lnTo>
                  <a:pt x="33540" y="5194"/>
                </a:lnTo>
                <a:lnTo>
                  <a:pt x="34226" y="5880"/>
                </a:lnTo>
                <a:lnTo>
                  <a:pt x="37858" y="933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372648" y="3349851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2247" y="11410"/>
                </a:moveTo>
                <a:lnTo>
                  <a:pt x="3630" y="10546"/>
                </a:lnTo>
                <a:lnTo>
                  <a:pt x="3630" y="9509"/>
                </a:lnTo>
                <a:lnTo>
                  <a:pt x="8990" y="8298"/>
                </a:lnTo>
                <a:lnTo>
                  <a:pt x="3976" y="0"/>
                </a:lnTo>
                <a:lnTo>
                  <a:pt x="2593" y="7261"/>
                </a:lnTo>
                <a:lnTo>
                  <a:pt x="1037" y="6915"/>
                </a:lnTo>
                <a:lnTo>
                  <a:pt x="0" y="9163"/>
                </a:lnTo>
                <a:lnTo>
                  <a:pt x="1210" y="10200"/>
                </a:lnTo>
                <a:lnTo>
                  <a:pt x="2247" y="114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328724" y="3238689"/>
            <a:ext cx="95885" cy="69850"/>
          </a:xfrm>
          <a:custGeom>
            <a:avLst/>
            <a:gdLst/>
            <a:ahLst/>
            <a:cxnLst/>
            <a:rect l="l" t="t" r="r" b="b"/>
            <a:pathLst>
              <a:path w="95884" h="69850">
                <a:moveTo>
                  <a:pt x="71234" y="68630"/>
                </a:moveTo>
                <a:lnTo>
                  <a:pt x="70891" y="67424"/>
                </a:lnTo>
                <a:lnTo>
                  <a:pt x="70027" y="66382"/>
                </a:lnTo>
                <a:lnTo>
                  <a:pt x="68465" y="67767"/>
                </a:lnTo>
                <a:lnTo>
                  <a:pt x="68808" y="69151"/>
                </a:lnTo>
                <a:lnTo>
                  <a:pt x="69850" y="69850"/>
                </a:lnTo>
                <a:lnTo>
                  <a:pt x="71234" y="68630"/>
                </a:lnTo>
                <a:close/>
              </a:path>
              <a:path w="95884" h="69850">
                <a:moveTo>
                  <a:pt x="80746" y="57569"/>
                </a:moveTo>
                <a:lnTo>
                  <a:pt x="78841" y="53771"/>
                </a:lnTo>
                <a:lnTo>
                  <a:pt x="77800" y="49276"/>
                </a:lnTo>
                <a:lnTo>
                  <a:pt x="72796" y="54635"/>
                </a:lnTo>
                <a:lnTo>
                  <a:pt x="70548" y="50482"/>
                </a:lnTo>
                <a:lnTo>
                  <a:pt x="71234" y="47371"/>
                </a:lnTo>
                <a:lnTo>
                  <a:pt x="69850" y="47548"/>
                </a:lnTo>
                <a:lnTo>
                  <a:pt x="68808" y="47193"/>
                </a:lnTo>
                <a:lnTo>
                  <a:pt x="67779" y="46164"/>
                </a:lnTo>
                <a:lnTo>
                  <a:pt x="64833" y="45986"/>
                </a:lnTo>
                <a:lnTo>
                  <a:pt x="63284" y="51523"/>
                </a:lnTo>
                <a:lnTo>
                  <a:pt x="65697" y="53594"/>
                </a:lnTo>
                <a:lnTo>
                  <a:pt x="66243" y="56959"/>
                </a:lnTo>
                <a:lnTo>
                  <a:pt x="68707" y="56248"/>
                </a:lnTo>
                <a:lnTo>
                  <a:pt x="71653" y="55130"/>
                </a:lnTo>
                <a:lnTo>
                  <a:pt x="73660" y="57226"/>
                </a:lnTo>
                <a:lnTo>
                  <a:pt x="75387" y="61544"/>
                </a:lnTo>
                <a:lnTo>
                  <a:pt x="80746" y="57569"/>
                </a:lnTo>
                <a:close/>
              </a:path>
              <a:path w="95884" h="69850">
                <a:moveTo>
                  <a:pt x="94576" y="33362"/>
                </a:moveTo>
                <a:lnTo>
                  <a:pt x="92151" y="26619"/>
                </a:lnTo>
                <a:lnTo>
                  <a:pt x="89217" y="26276"/>
                </a:lnTo>
                <a:lnTo>
                  <a:pt x="87655" y="27139"/>
                </a:lnTo>
                <a:lnTo>
                  <a:pt x="86791" y="32499"/>
                </a:lnTo>
                <a:lnTo>
                  <a:pt x="84721" y="28702"/>
                </a:lnTo>
                <a:lnTo>
                  <a:pt x="82296" y="22479"/>
                </a:lnTo>
                <a:lnTo>
                  <a:pt x="81432" y="21958"/>
                </a:lnTo>
                <a:lnTo>
                  <a:pt x="77978" y="25590"/>
                </a:lnTo>
                <a:lnTo>
                  <a:pt x="75552" y="29730"/>
                </a:lnTo>
                <a:lnTo>
                  <a:pt x="70878" y="22669"/>
                </a:lnTo>
                <a:lnTo>
                  <a:pt x="74688" y="17805"/>
                </a:lnTo>
                <a:lnTo>
                  <a:pt x="66916" y="20396"/>
                </a:lnTo>
                <a:lnTo>
                  <a:pt x="66344" y="16421"/>
                </a:lnTo>
                <a:lnTo>
                  <a:pt x="66217" y="15557"/>
                </a:lnTo>
                <a:lnTo>
                  <a:pt x="66128" y="14909"/>
                </a:lnTo>
                <a:lnTo>
                  <a:pt x="66001" y="14033"/>
                </a:lnTo>
                <a:lnTo>
                  <a:pt x="63373" y="14909"/>
                </a:lnTo>
                <a:lnTo>
                  <a:pt x="60045" y="17462"/>
                </a:lnTo>
                <a:lnTo>
                  <a:pt x="59753" y="17462"/>
                </a:lnTo>
                <a:lnTo>
                  <a:pt x="56705" y="16421"/>
                </a:lnTo>
                <a:lnTo>
                  <a:pt x="60756" y="15557"/>
                </a:lnTo>
                <a:lnTo>
                  <a:pt x="60147" y="15557"/>
                </a:lnTo>
                <a:lnTo>
                  <a:pt x="59385" y="12890"/>
                </a:lnTo>
                <a:lnTo>
                  <a:pt x="59296" y="12547"/>
                </a:lnTo>
                <a:lnTo>
                  <a:pt x="59207" y="12268"/>
                </a:lnTo>
                <a:lnTo>
                  <a:pt x="59118" y="11925"/>
                </a:lnTo>
                <a:lnTo>
                  <a:pt x="59067" y="11760"/>
                </a:lnTo>
                <a:lnTo>
                  <a:pt x="58966" y="11404"/>
                </a:lnTo>
                <a:lnTo>
                  <a:pt x="58788" y="11061"/>
                </a:lnTo>
                <a:lnTo>
                  <a:pt x="55956" y="8686"/>
                </a:lnTo>
                <a:lnTo>
                  <a:pt x="54610" y="13652"/>
                </a:lnTo>
                <a:lnTo>
                  <a:pt x="54495" y="14033"/>
                </a:lnTo>
                <a:lnTo>
                  <a:pt x="54470" y="14173"/>
                </a:lnTo>
                <a:lnTo>
                  <a:pt x="53771" y="13652"/>
                </a:lnTo>
                <a:lnTo>
                  <a:pt x="52730" y="13830"/>
                </a:lnTo>
                <a:lnTo>
                  <a:pt x="51866" y="13830"/>
                </a:lnTo>
                <a:lnTo>
                  <a:pt x="49453" y="12674"/>
                </a:lnTo>
                <a:lnTo>
                  <a:pt x="49453" y="28524"/>
                </a:lnTo>
                <a:lnTo>
                  <a:pt x="46558" y="28117"/>
                </a:lnTo>
                <a:lnTo>
                  <a:pt x="47028" y="26974"/>
                </a:lnTo>
                <a:lnTo>
                  <a:pt x="47167" y="26250"/>
                </a:lnTo>
                <a:lnTo>
                  <a:pt x="49453" y="28524"/>
                </a:lnTo>
                <a:lnTo>
                  <a:pt x="49453" y="12674"/>
                </a:lnTo>
                <a:lnTo>
                  <a:pt x="47548" y="11760"/>
                </a:lnTo>
                <a:lnTo>
                  <a:pt x="52387" y="0"/>
                </a:lnTo>
                <a:lnTo>
                  <a:pt x="45986" y="3111"/>
                </a:lnTo>
                <a:lnTo>
                  <a:pt x="42189" y="6743"/>
                </a:lnTo>
                <a:lnTo>
                  <a:pt x="46685" y="11061"/>
                </a:lnTo>
                <a:lnTo>
                  <a:pt x="46266" y="11430"/>
                </a:lnTo>
                <a:lnTo>
                  <a:pt x="46266" y="25349"/>
                </a:lnTo>
                <a:lnTo>
                  <a:pt x="43916" y="25590"/>
                </a:lnTo>
                <a:lnTo>
                  <a:pt x="42875" y="24371"/>
                </a:lnTo>
                <a:lnTo>
                  <a:pt x="42595" y="26327"/>
                </a:lnTo>
                <a:lnTo>
                  <a:pt x="42595" y="25933"/>
                </a:lnTo>
                <a:lnTo>
                  <a:pt x="42722" y="25234"/>
                </a:lnTo>
                <a:lnTo>
                  <a:pt x="42760" y="25069"/>
                </a:lnTo>
                <a:lnTo>
                  <a:pt x="42875" y="24371"/>
                </a:lnTo>
                <a:lnTo>
                  <a:pt x="45643" y="24726"/>
                </a:lnTo>
                <a:lnTo>
                  <a:pt x="46266" y="25349"/>
                </a:lnTo>
                <a:lnTo>
                  <a:pt x="46266" y="11430"/>
                </a:lnTo>
                <a:lnTo>
                  <a:pt x="43484" y="13830"/>
                </a:lnTo>
                <a:lnTo>
                  <a:pt x="43078" y="14173"/>
                </a:lnTo>
                <a:lnTo>
                  <a:pt x="42875" y="14351"/>
                </a:lnTo>
                <a:lnTo>
                  <a:pt x="42367" y="14478"/>
                </a:lnTo>
                <a:lnTo>
                  <a:pt x="42367" y="18491"/>
                </a:lnTo>
                <a:lnTo>
                  <a:pt x="40868" y="20396"/>
                </a:lnTo>
                <a:lnTo>
                  <a:pt x="39928" y="21615"/>
                </a:lnTo>
                <a:lnTo>
                  <a:pt x="38849" y="22987"/>
                </a:lnTo>
                <a:lnTo>
                  <a:pt x="38442" y="23507"/>
                </a:lnTo>
                <a:lnTo>
                  <a:pt x="36131" y="26454"/>
                </a:lnTo>
                <a:lnTo>
                  <a:pt x="36042" y="25234"/>
                </a:lnTo>
                <a:lnTo>
                  <a:pt x="35953" y="24028"/>
                </a:lnTo>
                <a:lnTo>
                  <a:pt x="35826" y="22479"/>
                </a:lnTo>
                <a:lnTo>
                  <a:pt x="35699" y="20891"/>
                </a:lnTo>
                <a:lnTo>
                  <a:pt x="42367" y="18491"/>
                </a:lnTo>
                <a:lnTo>
                  <a:pt x="42367" y="14478"/>
                </a:lnTo>
                <a:lnTo>
                  <a:pt x="40627" y="14909"/>
                </a:lnTo>
                <a:lnTo>
                  <a:pt x="37973" y="12547"/>
                </a:lnTo>
                <a:lnTo>
                  <a:pt x="35318" y="10718"/>
                </a:lnTo>
                <a:lnTo>
                  <a:pt x="32766" y="12890"/>
                </a:lnTo>
                <a:lnTo>
                  <a:pt x="31470" y="12268"/>
                </a:lnTo>
                <a:lnTo>
                  <a:pt x="30264" y="11925"/>
                </a:lnTo>
                <a:lnTo>
                  <a:pt x="29044" y="11404"/>
                </a:lnTo>
                <a:lnTo>
                  <a:pt x="26695" y="8394"/>
                </a:lnTo>
                <a:lnTo>
                  <a:pt x="23558" y="9702"/>
                </a:lnTo>
                <a:lnTo>
                  <a:pt x="21717" y="12890"/>
                </a:lnTo>
                <a:lnTo>
                  <a:pt x="22542" y="14909"/>
                </a:lnTo>
                <a:lnTo>
                  <a:pt x="22999" y="15900"/>
                </a:lnTo>
                <a:lnTo>
                  <a:pt x="27152" y="18326"/>
                </a:lnTo>
                <a:lnTo>
                  <a:pt x="26289" y="20396"/>
                </a:lnTo>
                <a:lnTo>
                  <a:pt x="29895" y="20891"/>
                </a:lnTo>
                <a:lnTo>
                  <a:pt x="30086" y="20891"/>
                </a:lnTo>
                <a:lnTo>
                  <a:pt x="30149" y="20396"/>
                </a:lnTo>
                <a:lnTo>
                  <a:pt x="30264" y="19532"/>
                </a:lnTo>
                <a:lnTo>
                  <a:pt x="31127" y="18491"/>
                </a:lnTo>
                <a:lnTo>
                  <a:pt x="31813" y="17462"/>
                </a:lnTo>
                <a:lnTo>
                  <a:pt x="31711" y="18491"/>
                </a:lnTo>
                <a:lnTo>
                  <a:pt x="31597" y="19532"/>
                </a:lnTo>
                <a:lnTo>
                  <a:pt x="31508" y="20396"/>
                </a:lnTo>
                <a:lnTo>
                  <a:pt x="32778" y="19532"/>
                </a:lnTo>
                <a:lnTo>
                  <a:pt x="31572" y="20396"/>
                </a:lnTo>
                <a:lnTo>
                  <a:pt x="31457" y="20891"/>
                </a:lnTo>
                <a:lnTo>
                  <a:pt x="31508" y="20396"/>
                </a:lnTo>
                <a:lnTo>
                  <a:pt x="30886" y="20891"/>
                </a:lnTo>
                <a:lnTo>
                  <a:pt x="28663" y="22479"/>
                </a:lnTo>
                <a:lnTo>
                  <a:pt x="25768" y="24549"/>
                </a:lnTo>
                <a:lnTo>
                  <a:pt x="25869" y="25234"/>
                </a:lnTo>
                <a:lnTo>
                  <a:pt x="25971" y="25933"/>
                </a:lnTo>
                <a:lnTo>
                  <a:pt x="26047" y="26454"/>
                </a:lnTo>
                <a:lnTo>
                  <a:pt x="26136" y="26974"/>
                </a:lnTo>
                <a:lnTo>
                  <a:pt x="26187" y="27317"/>
                </a:lnTo>
                <a:lnTo>
                  <a:pt x="26263" y="27838"/>
                </a:lnTo>
                <a:lnTo>
                  <a:pt x="26365" y="28524"/>
                </a:lnTo>
                <a:lnTo>
                  <a:pt x="26441" y="29044"/>
                </a:lnTo>
                <a:lnTo>
                  <a:pt x="26517" y="29565"/>
                </a:lnTo>
                <a:lnTo>
                  <a:pt x="26631" y="30251"/>
                </a:lnTo>
                <a:lnTo>
                  <a:pt x="23520" y="30251"/>
                </a:lnTo>
                <a:lnTo>
                  <a:pt x="22301" y="29044"/>
                </a:lnTo>
                <a:lnTo>
                  <a:pt x="20916" y="28346"/>
                </a:lnTo>
                <a:lnTo>
                  <a:pt x="20408" y="29565"/>
                </a:lnTo>
                <a:lnTo>
                  <a:pt x="17983" y="28181"/>
                </a:lnTo>
                <a:lnTo>
                  <a:pt x="20053" y="22644"/>
                </a:lnTo>
                <a:lnTo>
                  <a:pt x="16078" y="23685"/>
                </a:lnTo>
                <a:lnTo>
                  <a:pt x="13309" y="24028"/>
                </a:lnTo>
                <a:lnTo>
                  <a:pt x="13525" y="23685"/>
                </a:lnTo>
                <a:lnTo>
                  <a:pt x="13627" y="23507"/>
                </a:lnTo>
                <a:lnTo>
                  <a:pt x="13728" y="23342"/>
                </a:lnTo>
                <a:lnTo>
                  <a:pt x="14909" y="18491"/>
                </a:lnTo>
                <a:lnTo>
                  <a:pt x="15024" y="17462"/>
                </a:lnTo>
                <a:lnTo>
                  <a:pt x="15125" y="16421"/>
                </a:lnTo>
                <a:lnTo>
                  <a:pt x="15214" y="15557"/>
                </a:lnTo>
                <a:lnTo>
                  <a:pt x="7950" y="13652"/>
                </a:lnTo>
                <a:lnTo>
                  <a:pt x="6184" y="16598"/>
                </a:lnTo>
                <a:lnTo>
                  <a:pt x="3810" y="13652"/>
                </a:lnTo>
                <a:lnTo>
                  <a:pt x="2247" y="13309"/>
                </a:lnTo>
                <a:lnTo>
                  <a:pt x="1041" y="14173"/>
                </a:lnTo>
                <a:lnTo>
                  <a:pt x="0" y="15379"/>
                </a:lnTo>
                <a:lnTo>
                  <a:pt x="698" y="24549"/>
                </a:lnTo>
                <a:lnTo>
                  <a:pt x="3479" y="23037"/>
                </a:lnTo>
                <a:lnTo>
                  <a:pt x="3124" y="24028"/>
                </a:lnTo>
                <a:lnTo>
                  <a:pt x="2743" y="25069"/>
                </a:lnTo>
                <a:lnTo>
                  <a:pt x="2425" y="25933"/>
                </a:lnTo>
                <a:lnTo>
                  <a:pt x="11239" y="25069"/>
                </a:lnTo>
                <a:lnTo>
                  <a:pt x="11214" y="25234"/>
                </a:lnTo>
                <a:lnTo>
                  <a:pt x="11112" y="25933"/>
                </a:lnTo>
                <a:lnTo>
                  <a:pt x="11036" y="26454"/>
                </a:lnTo>
                <a:lnTo>
                  <a:pt x="10960" y="26974"/>
                </a:lnTo>
                <a:lnTo>
                  <a:pt x="10909" y="27317"/>
                </a:lnTo>
                <a:lnTo>
                  <a:pt x="10820" y="27838"/>
                </a:lnTo>
                <a:lnTo>
                  <a:pt x="10718" y="28524"/>
                </a:lnTo>
                <a:lnTo>
                  <a:pt x="10642" y="29044"/>
                </a:lnTo>
                <a:lnTo>
                  <a:pt x="10566" y="29565"/>
                </a:lnTo>
                <a:lnTo>
                  <a:pt x="10464" y="30251"/>
                </a:lnTo>
                <a:lnTo>
                  <a:pt x="10388" y="30772"/>
                </a:lnTo>
                <a:lnTo>
                  <a:pt x="10274" y="31508"/>
                </a:lnTo>
                <a:lnTo>
                  <a:pt x="10198" y="31978"/>
                </a:lnTo>
                <a:lnTo>
                  <a:pt x="11938" y="34582"/>
                </a:lnTo>
                <a:lnTo>
                  <a:pt x="12446" y="34747"/>
                </a:lnTo>
                <a:lnTo>
                  <a:pt x="14528" y="35445"/>
                </a:lnTo>
                <a:lnTo>
                  <a:pt x="16776" y="34747"/>
                </a:lnTo>
                <a:lnTo>
                  <a:pt x="16776" y="35090"/>
                </a:lnTo>
                <a:lnTo>
                  <a:pt x="16776" y="36652"/>
                </a:lnTo>
                <a:lnTo>
                  <a:pt x="17246" y="36995"/>
                </a:lnTo>
                <a:lnTo>
                  <a:pt x="18681" y="38036"/>
                </a:lnTo>
                <a:lnTo>
                  <a:pt x="20574" y="36995"/>
                </a:lnTo>
                <a:lnTo>
                  <a:pt x="22136" y="41148"/>
                </a:lnTo>
                <a:lnTo>
                  <a:pt x="27660" y="42875"/>
                </a:lnTo>
                <a:lnTo>
                  <a:pt x="31648" y="42697"/>
                </a:lnTo>
                <a:lnTo>
                  <a:pt x="34582" y="41668"/>
                </a:lnTo>
                <a:lnTo>
                  <a:pt x="34061" y="38201"/>
                </a:lnTo>
                <a:lnTo>
                  <a:pt x="34061" y="35090"/>
                </a:lnTo>
                <a:lnTo>
                  <a:pt x="35267" y="35267"/>
                </a:lnTo>
                <a:lnTo>
                  <a:pt x="36309" y="35445"/>
                </a:lnTo>
                <a:lnTo>
                  <a:pt x="37515" y="35788"/>
                </a:lnTo>
                <a:lnTo>
                  <a:pt x="38887" y="39585"/>
                </a:lnTo>
                <a:lnTo>
                  <a:pt x="39077" y="40106"/>
                </a:lnTo>
                <a:lnTo>
                  <a:pt x="39763" y="40106"/>
                </a:lnTo>
                <a:lnTo>
                  <a:pt x="46685" y="39585"/>
                </a:lnTo>
                <a:lnTo>
                  <a:pt x="48933" y="40805"/>
                </a:lnTo>
                <a:lnTo>
                  <a:pt x="44602" y="31978"/>
                </a:lnTo>
                <a:lnTo>
                  <a:pt x="44323" y="31508"/>
                </a:lnTo>
                <a:lnTo>
                  <a:pt x="38557" y="25069"/>
                </a:lnTo>
                <a:lnTo>
                  <a:pt x="38214" y="24726"/>
                </a:lnTo>
                <a:lnTo>
                  <a:pt x="38900" y="24206"/>
                </a:lnTo>
                <a:lnTo>
                  <a:pt x="40284" y="23507"/>
                </a:lnTo>
                <a:lnTo>
                  <a:pt x="40233" y="23685"/>
                </a:lnTo>
                <a:lnTo>
                  <a:pt x="40119" y="24028"/>
                </a:lnTo>
                <a:lnTo>
                  <a:pt x="40005" y="24371"/>
                </a:lnTo>
                <a:lnTo>
                  <a:pt x="39878" y="24726"/>
                </a:lnTo>
                <a:lnTo>
                  <a:pt x="39763" y="25069"/>
                </a:lnTo>
                <a:lnTo>
                  <a:pt x="39598" y="25234"/>
                </a:lnTo>
                <a:lnTo>
                  <a:pt x="39077" y="25069"/>
                </a:lnTo>
                <a:lnTo>
                  <a:pt x="39217" y="25234"/>
                </a:lnTo>
                <a:lnTo>
                  <a:pt x="41897" y="28524"/>
                </a:lnTo>
                <a:lnTo>
                  <a:pt x="44145" y="31292"/>
                </a:lnTo>
                <a:lnTo>
                  <a:pt x="52908" y="36131"/>
                </a:lnTo>
                <a:lnTo>
                  <a:pt x="52044" y="31978"/>
                </a:lnTo>
                <a:lnTo>
                  <a:pt x="54635" y="30772"/>
                </a:lnTo>
                <a:lnTo>
                  <a:pt x="54698" y="30251"/>
                </a:lnTo>
                <a:lnTo>
                  <a:pt x="54775" y="29565"/>
                </a:lnTo>
                <a:lnTo>
                  <a:pt x="54889" y="28524"/>
                </a:lnTo>
                <a:lnTo>
                  <a:pt x="54965" y="27838"/>
                </a:lnTo>
                <a:lnTo>
                  <a:pt x="55054" y="26974"/>
                </a:lnTo>
                <a:lnTo>
                  <a:pt x="55168" y="25933"/>
                </a:lnTo>
                <a:lnTo>
                  <a:pt x="55270" y="25069"/>
                </a:lnTo>
                <a:lnTo>
                  <a:pt x="55384" y="24028"/>
                </a:lnTo>
                <a:lnTo>
                  <a:pt x="55499" y="22987"/>
                </a:lnTo>
                <a:lnTo>
                  <a:pt x="62077" y="23342"/>
                </a:lnTo>
                <a:lnTo>
                  <a:pt x="66560" y="21615"/>
                </a:lnTo>
                <a:lnTo>
                  <a:pt x="66687" y="22644"/>
                </a:lnTo>
                <a:lnTo>
                  <a:pt x="66814" y="23685"/>
                </a:lnTo>
                <a:lnTo>
                  <a:pt x="66941" y="24726"/>
                </a:lnTo>
                <a:lnTo>
                  <a:pt x="67005" y="25234"/>
                </a:lnTo>
                <a:lnTo>
                  <a:pt x="67132" y="26276"/>
                </a:lnTo>
                <a:lnTo>
                  <a:pt x="67259" y="27317"/>
                </a:lnTo>
                <a:lnTo>
                  <a:pt x="69367" y="24625"/>
                </a:lnTo>
                <a:lnTo>
                  <a:pt x="68808" y="28702"/>
                </a:lnTo>
                <a:lnTo>
                  <a:pt x="66675" y="31457"/>
                </a:lnTo>
                <a:lnTo>
                  <a:pt x="69456" y="34937"/>
                </a:lnTo>
                <a:lnTo>
                  <a:pt x="73482" y="36258"/>
                </a:lnTo>
                <a:lnTo>
                  <a:pt x="75044" y="32499"/>
                </a:lnTo>
                <a:lnTo>
                  <a:pt x="76568" y="36093"/>
                </a:lnTo>
                <a:lnTo>
                  <a:pt x="76136" y="41579"/>
                </a:lnTo>
                <a:lnTo>
                  <a:pt x="76720" y="46405"/>
                </a:lnTo>
                <a:lnTo>
                  <a:pt x="81267" y="48056"/>
                </a:lnTo>
                <a:lnTo>
                  <a:pt x="80746" y="48412"/>
                </a:lnTo>
                <a:lnTo>
                  <a:pt x="81267" y="50825"/>
                </a:lnTo>
                <a:lnTo>
                  <a:pt x="84378" y="48234"/>
                </a:lnTo>
                <a:lnTo>
                  <a:pt x="88353" y="41148"/>
                </a:lnTo>
                <a:lnTo>
                  <a:pt x="84543" y="37172"/>
                </a:lnTo>
                <a:lnTo>
                  <a:pt x="82130" y="35445"/>
                </a:lnTo>
                <a:lnTo>
                  <a:pt x="84721" y="31292"/>
                </a:lnTo>
                <a:lnTo>
                  <a:pt x="86969" y="32677"/>
                </a:lnTo>
                <a:lnTo>
                  <a:pt x="89039" y="33020"/>
                </a:lnTo>
                <a:lnTo>
                  <a:pt x="90766" y="36995"/>
                </a:lnTo>
                <a:lnTo>
                  <a:pt x="92494" y="35445"/>
                </a:lnTo>
                <a:lnTo>
                  <a:pt x="94576" y="33362"/>
                </a:lnTo>
                <a:close/>
              </a:path>
              <a:path w="95884" h="69850">
                <a:moveTo>
                  <a:pt x="95440" y="43218"/>
                </a:moveTo>
                <a:lnTo>
                  <a:pt x="93713" y="42697"/>
                </a:lnTo>
                <a:lnTo>
                  <a:pt x="93878" y="44259"/>
                </a:lnTo>
                <a:lnTo>
                  <a:pt x="93713" y="45300"/>
                </a:lnTo>
                <a:lnTo>
                  <a:pt x="95262" y="45808"/>
                </a:lnTo>
                <a:lnTo>
                  <a:pt x="95262" y="44259"/>
                </a:lnTo>
                <a:lnTo>
                  <a:pt x="95440" y="4321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378181" y="3363015"/>
            <a:ext cx="12065" cy="15240"/>
          </a:xfrm>
          <a:custGeom>
            <a:avLst/>
            <a:gdLst/>
            <a:ahLst/>
            <a:cxnLst/>
            <a:rect l="l" t="t" r="r" b="b"/>
            <a:pathLst>
              <a:path w="12065" h="15239">
                <a:moveTo>
                  <a:pt x="3630" y="15017"/>
                </a:moveTo>
                <a:lnTo>
                  <a:pt x="6569" y="10176"/>
                </a:lnTo>
                <a:lnTo>
                  <a:pt x="9681" y="10867"/>
                </a:lnTo>
                <a:lnTo>
                  <a:pt x="11735" y="6921"/>
                </a:lnTo>
                <a:lnTo>
                  <a:pt x="10935" y="2374"/>
                </a:lnTo>
                <a:lnTo>
                  <a:pt x="8125" y="0"/>
                </a:lnTo>
                <a:lnTo>
                  <a:pt x="4149" y="2569"/>
                </a:lnTo>
                <a:lnTo>
                  <a:pt x="4495" y="6372"/>
                </a:lnTo>
                <a:lnTo>
                  <a:pt x="0" y="8793"/>
                </a:lnTo>
                <a:lnTo>
                  <a:pt x="1037" y="11905"/>
                </a:lnTo>
                <a:lnTo>
                  <a:pt x="3630" y="1501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370736" y="3390315"/>
            <a:ext cx="53340" cy="53975"/>
          </a:xfrm>
          <a:custGeom>
            <a:avLst/>
            <a:gdLst/>
            <a:ahLst/>
            <a:cxnLst/>
            <a:rect l="l" t="t" r="r" b="b"/>
            <a:pathLst>
              <a:path w="53340" h="53975">
                <a:moveTo>
                  <a:pt x="4851" y="3111"/>
                </a:moveTo>
                <a:lnTo>
                  <a:pt x="4673" y="342"/>
                </a:lnTo>
                <a:lnTo>
                  <a:pt x="0" y="0"/>
                </a:lnTo>
                <a:lnTo>
                  <a:pt x="177" y="2590"/>
                </a:lnTo>
                <a:lnTo>
                  <a:pt x="355" y="5359"/>
                </a:lnTo>
                <a:lnTo>
                  <a:pt x="4851" y="6045"/>
                </a:lnTo>
                <a:lnTo>
                  <a:pt x="4851" y="3111"/>
                </a:lnTo>
                <a:close/>
              </a:path>
              <a:path w="53340" h="53975">
                <a:moveTo>
                  <a:pt x="11938" y="40449"/>
                </a:moveTo>
                <a:lnTo>
                  <a:pt x="9677" y="37947"/>
                </a:lnTo>
                <a:lnTo>
                  <a:pt x="6642" y="39217"/>
                </a:lnTo>
                <a:lnTo>
                  <a:pt x="5638" y="41884"/>
                </a:lnTo>
                <a:lnTo>
                  <a:pt x="9512" y="43573"/>
                </a:lnTo>
                <a:lnTo>
                  <a:pt x="11938" y="44259"/>
                </a:lnTo>
                <a:lnTo>
                  <a:pt x="11582" y="41833"/>
                </a:lnTo>
                <a:lnTo>
                  <a:pt x="11938" y="40449"/>
                </a:lnTo>
                <a:close/>
              </a:path>
              <a:path w="53340" h="53975">
                <a:moveTo>
                  <a:pt x="25590" y="35788"/>
                </a:moveTo>
                <a:lnTo>
                  <a:pt x="24549" y="35966"/>
                </a:lnTo>
                <a:lnTo>
                  <a:pt x="24549" y="36652"/>
                </a:lnTo>
                <a:lnTo>
                  <a:pt x="24384" y="36830"/>
                </a:lnTo>
                <a:lnTo>
                  <a:pt x="25069" y="36652"/>
                </a:lnTo>
                <a:lnTo>
                  <a:pt x="25590" y="36830"/>
                </a:lnTo>
                <a:lnTo>
                  <a:pt x="25590" y="35788"/>
                </a:lnTo>
                <a:close/>
              </a:path>
              <a:path w="53340" h="53975">
                <a:moveTo>
                  <a:pt x="29565" y="46329"/>
                </a:moveTo>
                <a:lnTo>
                  <a:pt x="25933" y="42532"/>
                </a:lnTo>
                <a:lnTo>
                  <a:pt x="21196" y="40690"/>
                </a:lnTo>
                <a:lnTo>
                  <a:pt x="16433" y="43459"/>
                </a:lnTo>
                <a:lnTo>
                  <a:pt x="14897" y="47752"/>
                </a:lnTo>
                <a:lnTo>
                  <a:pt x="19888" y="50482"/>
                </a:lnTo>
                <a:lnTo>
                  <a:pt x="24549" y="53771"/>
                </a:lnTo>
                <a:lnTo>
                  <a:pt x="29565" y="46329"/>
                </a:lnTo>
                <a:close/>
              </a:path>
              <a:path w="53340" h="53975">
                <a:moveTo>
                  <a:pt x="40259" y="16687"/>
                </a:moveTo>
                <a:lnTo>
                  <a:pt x="39420" y="9677"/>
                </a:lnTo>
                <a:lnTo>
                  <a:pt x="37350" y="10718"/>
                </a:lnTo>
                <a:lnTo>
                  <a:pt x="34925" y="9855"/>
                </a:lnTo>
                <a:lnTo>
                  <a:pt x="33375" y="11760"/>
                </a:lnTo>
                <a:lnTo>
                  <a:pt x="33413" y="18846"/>
                </a:lnTo>
                <a:lnTo>
                  <a:pt x="36982" y="20116"/>
                </a:lnTo>
                <a:lnTo>
                  <a:pt x="40259" y="16687"/>
                </a:lnTo>
                <a:close/>
              </a:path>
              <a:path w="53340" h="53975">
                <a:moveTo>
                  <a:pt x="52908" y="16941"/>
                </a:moveTo>
                <a:lnTo>
                  <a:pt x="50838" y="16598"/>
                </a:lnTo>
                <a:lnTo>
                  <a:pt x="48755" y="15735"/>
                </a:lnTo>
                <a:lnTo>
                  <a:pt x="48069" y="19710"/>
                </a:lnTo>
                <a:lnTo>
                  <a:pt x="49974" y="19875"/>
                </a:lnTo>
                <a:lnTo>
                  <a:pt x="52044" y="20916"/>
                </a:lnTo>
                <a:lnTo>
                  <a:pt x="52908" y="1694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357083" y="3638930"/>
            <a:ext cx="6985" cy="16510"/>
          </a:xfrm>
          <a:custGeom>
            <a:avLst/>
            <a:gdLst/>
            <a:ahLst/>
            <a:cxnLst/>
            <a:rect l="l" t="t" r="r" b="b"/>
            <a:pathLst>
              <a:path w="6984" h="16510">
                <a:moveTo>
                  <a:pt x="5537" y="7950"/>
                </a:moveTo>
                <a:lnTo>
                  <a:pt x="5016" y="0"/>
                </a:lnTo>
                <a:lnTo>
                  <a:pt x="2247" y="1206"/>
                </a:lnTo>
                <a:lnTo>
                  <a:pt x="0" y="2082"/>
                </a:lnTo>
                <a:lnTo>
                  <a:pt x="2247" y="4495"/>
                </a:lnTo>
                <a:lnTo>
                  <a:pt x="2413" y="6223"/>
                </a:lnTo>
                <a:lnTo>
                  <a:pt x="5537" y="7950"/>
                </a:lnTo>
                <a:close/>
              </a:path>
              <a:path w="6984" h="16510">
                <a:moveTo>
                  <a:pt x="6400" y="14351"/>
                </a:moveTo>
                <a:lnTo>
                  <a:pt x="6223" y="13487"/>
                </a:lnTo>
                <a:lnTo>
                  <a:pt x="5359" y="12801"/>
                </a:lnTo>
                <a:lnTo>
                  <a:pt x="5016" y="13830"/>
                </a:lnTo>
                <a:lnTo>
                  <a:pt x="5181" y="14528"/>
                </a:lnTo>
                <a:lnTo>
                  <a:pt x="5524" y="15214"/>
                </a:lnTo>
                <a:lnTo>
                  <a:pt x="5702" y="15913"/>
                </a:lnTo>
                <a:lnTo>
                  <a:pt x="6045" y="15557"/>
                </a:lnTo>
                <a:lnTo>
                  <a:pt x="6223" y="14871"/>
                </a:lnTo>
                <a:lnTo>
                  <a:pt x="6400" y="1435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399616" y="3413823"/>
            <a:ext cx="51435" cy="51435"/>
          </a:xfrm>
          <a:custGeom>
            <a:avLst/>
            <a:gdLst/>
            <a:ahLst/>
            <a:cxnLst/>
            <a:rect l="l" t="t" r="r" b="b"/>
            <a:pathLst>
              <a:path w="51434" h="51435">
                <a:moveTo>
                  <a:pt x="8991" y="5016"/>
                </a:moveTo>
                <a:lnTo>
                  <a:pt x="0" y="10718"/>
                </a:lnTo>
                <a:lnTo>
                  <a:pt x="5016" y="12966"/>
                </a:lnTo>
                <a:lnTo>
                  <a:pt x="6045" y="13144"/>
                </a:lnTo>
                <a:lnTo>
                  <a:pt x="7264" y="14185"/>
                </a:lnTo>
                <a:lnTo>
                  <a:pt x="7950" y="12103"/>
                </a:lnTo>
                <a:lnTo>
                  <a:pt x="8991" y="5016"/>
                </a:lnTo>
                <a:close/>
              </a:path>
              <a:path w="51434" h="51435">
                <a:moveTo>
                  <a:pt x="15036" y="8991"/>
                </a:moveTo>
                <a:lnTo>
                  <a:pt x="9334" y="0"/>
                </a:lnTo>
                <a:lnTo>
                  <a:pt x="9156" y="6921"/>
                </a:lnTo>
                <a:lnTo>
                  <a:pt x="8636" y="8470"/>
                </a:lnTo>
                <a:lnTo>
                  <a:pt x="9677" y="8826"/>
                </a:lnTo>
                <a:lnTo>
                  <a:pt x="10375" y="9169"/>
                </a:lnTo>
                <a:lnTo>
                  <a:pt x="15036" y="8991"/>
                </a:lnTo>
                <a:close/>
              </a:path>
              <a:path w="51434" h="51435">
                <a:moveTo>
                  <a:pt x="51168" y="48069"/>
                </a:moveTo>
                <a:lnTo>
                  <a:pt x="50482" y="47028"/>
                </a:lnTo>
                <a:lnTo>
                  <a:pt x="46850" y="45300"/>
                </a:lnTo>
                <a:lnTo>
                  <a:pt x="47548" y="49796"/>
                </a:lnTo>
                <a:lnTo>
                  <a:pt x="49098" y="51181"/>
                </a:lnTo>
                <a:lnTo>
                  <a:pt x="50660" y="51358"/>
                </a:lnTo>
                <a:lnTo>
                  <a:pt x="51168" y="480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374546" y="3346055"/>
            <a:ext cx="67310" cy="71755"/>
          </a:xfrm>
          <a:custGeom>
            <a:avLst/>
            <a:gdLst/>
            <a:ahLst/>
            <a:cxnLst/>
            <a:rect l="l" t="t" r="r" b="b"/>
            <a:pathLst>
              <a:path w="67309" h="71754">
                <a:moveTo>
                  <a:pt x="11925" y="51168"/>
                </a:moveTo>
                <a:lnTo>
                  <a:pt x="7950" y="50304"/>
                </a:lnTo>
                <a:lnTo>
                  <a:pt x="4495" y="51168"/>
                </a:lnTo>
                <a:lnTo>
                  <a:pt x="0" y="57048"/>
                </a:lnTo>
                <a:lnTo>
                  <a:pt x="5524" y="58610"/>
                </a:lnTo>
                <a:lnTo>
                  <a:pt x="10541" y="60337"/>
                </a:lnTo>
                <a:lnTo>
                  <a:pt x="11925" y="51168"/>
                </a:lnTo>
                <a:close/>
              </a:path>
              <a:path w="67309" h="71754">
                <a:moveTo>
                  <a:pt x="17805" y="6223"/>
                </a:moveTo>
                <a:lnTo>
                  <a:pt x="8648" y="3632"/>
                </a:lnTo>
                <a:lnTo>
                  <a:pt x="2070" y="7086"/>
                </a:lnTo>
                <a:lnTo>
                  <a:pt x="5880" y="9156"/>
                </a:lnTo>
                <a:lnTo>
                  <a:pt x="8648" y="10375"/>
                </a:lnTo>
                <a:lnTo>
                  <a:pt x="7772" y="12788"/>
                </a:lnTo>
                <a:lnTo>
                  <a:pt x="5524" y="11925"/>
                </a:lnTo>
                <a:lnTo>
                  <a:pt x="4838" y="13131"/>
                </a:lnTo>
                <a:lnTo>
                  <a:pt x="3975" y="17627"/>
                </a:lnTo>
                <a:lnTo>
                  <a:pt x="6743" y="16941"/>
                </a:lnTo>
                <a:lnTo>
                  <a:pt x="11239" y="13309"/>
                </a:lnTo>
                <a:lnTo>
                  <a:pt x="17805" y="6223"/>
                </a:lnTo>
                <a:close/>
              </a:path>
              <a:path w="67309" h="71754">
                <a:moveTo>
                  <a:pt x="24028" y="63627"/>
                </a:moveTo>
                <a:lnTo>
                  <a:pt x="21958" y="61379"/>
                </a:lnTo>
                <a:lnTo>
                  <a:pt x="17665" y="59131"/>
                </a:lnTo>
                <a:lnTo>
                  <a:pt x="13576" y="61201"/>
                </a:lnTo>
                <a:lnTo>
                  <a:pt x="11938" y="65214"/>
                </a:lnTo>
                <a:lnTo>
                  <a:pt x="15036" y="68808"/>
                </a:lnTo>
                <a:lnTo>
                  <a:pt x="19875" y="71234"/>
                </a:lnTo>
                <a:lnTo>
                  <a:pt x="24028" y="63627"/>
                </a:lnTo>
                <a:close/>
              </a:path>
              <a:path w="67309" h="71754">
                <a:moveTo>
                  <a:pt x="26974" y="39420"/>
                </a:moveTo>
                <a:lnTo>
                  <a:pt x="23342" y="42532"/>
                </a:lnTo>
                <a:lnTo>
                  <a:pt x="22821" y="43053"/>
                </a:lnTo>
                <a:lnTo>
                  <a:pt x="22479" y="43916"/>
                </a:lnTo>
                <a:lnTo>
                  <a:pt x="23164" y="44602"/>
                </a:lnTo>
                <a:lnTo>
                  <a:pt x="26276" y="48755"/>
                </a:lnTo>
                <a:lnTo>
                  <a:pt x="26974" y="39420"/>
                </a:lnTo>
                <a:close/>
              </a:path>
              <a:path w="67309" h="71754">
                <a:moveTo>
                  <a:pt x="28092" y="6235"/>
                </a:moveTo>
                <a:lnTo>
                  <a:pt x="24638" y="3632"/>
                </a:lnTo>
                <a:lnTo>
                  <a:pt x="20142" y="5308"/>
                </a:lnTo>
                <a:lnTo>
                  <a:pt x="20739" y="11582"/>
                </a:lnTo>
                <a:lnTo>
                  <a:pt x="16789" y="15379"/>
                </a:lnTo>
                <a:lnTo>
                  <a:pt x="17716" y="20485"/>
                </a:lnTo>
                <a:lnTo>
                  <a:pt x="21374" y="22860"/>
                </a:lnTo>
                <a:lnTo>
                  <a:pt x="25590" y="18491"/>
                </a:lnTo>
                <a:lnTo>
                  <a:pt x="26619" y="15557"/>
                </a:lnTo>
                <a:lnTo>
                  <a:pt x="25933" y="14008"/>
                </a:lnTo>
                <a:lnTo>
                  <a:pt x="24371" y="12788"/>
                </a:lnTo>
                <a:lnTo>
                  <a:pt x="28092" y="6235"/>
                </a:lnTo>
                <a:close/>
              </a:path>
              <a:path w="67309" h="71754">
                <a:moveTo>
                  <a:pt x="47371" y="45643"/>
                </a:moveTo>
                <a:lnTo>
                  <a:pt x="47193" y="45466"/>
                </a:lnTo>
                <a:lnTo>
                  <a:pt x="46850" y="44780"/>
                </a:lnTo>
                <a:lnTo>
                  <a:pt x="46507" y="45466"/>
                </a:lnTo>
                <a:lnTo>
                  <a:pt x="45808" y="45808"/>
                </a:lnTo>
                <a:lnTo>
                  <a:pt x="46507" y="46507"/>
                </a:lnTo>
                <a:lnTo>
                  <a:pt x="47371" y="45643"/>
                </a:lnTo>
                <a:close/>
              </a:path>
              <a:path w="67309" h="71754">
                <a:moveTo>
                  <a:pt x="49441" y="60337"/>
                </a:moveTo>
                <a:lnTo>
                  <a:pt x="47891" y="54114"/>
                </a:lnTo>
                <a:lnTo>
                  <a:pt x="46507" y="53771"/>
                </a:lnTo>
                <a:lnTo>
                  <a:pt x="40284" y="50660"/>
                </a:lnTo>
                <a:lnTo>
                  <a:pt x="41668" y="53771"/>
                </a:lnTo>
                <a:lnTo>
                  <a:pt x="43561" y="55664"/>
                </a:lnTo>
                <a:lnTo>
                  <a:pt x="49441" y="60337"/>
                </a:lnTo>
                <a:close/>
              </a:path>
              <a:path w="67309" h="71754">
                <a:moveTo>
                  <a:pt x="55321" y="0"/>
                </a:moveTo>
                <a:lnTo>
                  <a:pt x="49961" y="1549"/>
                </a:lnTo>
                <a:lnTo>
                  <a:pt x="49961" y="2933"/>
                </a:lnTo>
                <a:lnTo>
                  <a:pt x="48920" y="4152"/>
                </a:lnTo>
                <a:lnTo>
                  <a:pt x="49796" y="4660"/>
                </a:lnTo>
                <a:lnTo>
                  <a:pt x="54635" y="7950"/>
                </a:lnTo>
                <a:lnTo>
                  <a:pt x="55321" y="0"/>
                </a:lnTo>
                <a:close/>
              </a:path>
              <a:path w="67309" h="71754">
                <a:moveTo>
                  <a:pt x="56883" y="32156"/>
                </a:moveTo>
                <a:lnTo>
                  <a:pt x="50482" y="29222"/>
                </a:lnTo>
                <a:lnTo>
                  <a:pt x="48412" y="28702"/>
                </a:lnTo>
                <a:lnTo>
                  <a:pt x="45466" y="23507"/>
                </a:lnTo>
                <a:lnTo>
                  <a:pt x="44259" y="28003"/>
                </a:lnTo>
                <a:lnTo>
                  <a:pt x="43395" y="31635"/>
                </a:lnTo>
                <a:lnTo>
                  <a:pt x="43916" y="32334"/>
                </a:lnTo>
                <a:lnTo>
                  <a:pt x="46850" y="35788"/>
                </a:lnTo>
                <a:lnTo>
                  <a:pt x="50660" y="40970"/>
                </a:lnTo>
                <a:lnTo>
                  <a:pt x="56883" y="32156"/>
                </a:lnTo>
                <a:close/>
              </a:path>
              <a:path w="67309" h="71754">
                <a:moveTo>
                  <a:pt x="66738" y="47548"/>
                </a:moveTo>
                <a:lnTo>
                  <a:pt x="64833" y="39243"/>
                </a:lnTo>
                <a:lnTo>
                  <a:pt x="61201" y="41490"/>
                </a:lnTo>
                <a:lnTo>
                  <a:pt x="58775" y="43916"/>
                </a:lnTo>
                <a:lnTo>
                  <a:pt x="60858" y="49276"/>
                </a:lnTo>
                <a:lnTo>
                  <a:pt x="64312" y="48920"/>
                </a:lnTo>
                <a:lnTo>
                  <a:pt x="66738" y="47548"/>
                </a:lnTo>
                <a:close/>
              </a:path>
              <a:path w="67309" h="71754">
                <a:moveTo>
                  <a:pt x="66738" y="34925"/>
                </a:moveTo>
                <a:lnTo>
                  <a:pt x="63106" y="27482"/>
                </a:lnTo>
                <a:lnTo>
                  <a:pt x="63449" y="25755"/>
                </a:lnTo>
                <a:lnTo>
                  <a:pt x="62064" y="27139"/>
                </a:lnTo>
                <a:lnTo>
                  <a:pt x="61379" y="27139"/>
                </a:lnTo>
                <a:lnTo>
                  <a:pt x="55841" y="30429"/>
                </a:lnTo>
                <a:lnTo>
                  <a:pt x="66738" y="3492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18465" y="322312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69">
                <a:moveTo>
                  <a:pt x="172" y="1210"/>
                </a:moveTo>
                <a:lnTo>
                  <a:pt x="1210" y="864"/>
                </a:lnTo>
                <a:lnTo>
                  <a:pt x="1210" y="345"/>
                </a:lnTo>
                <a:lnTo>
                  <a:pt x="1383" y="0"/>
                </a:lnTo>
                <a:lnTo>
                  <a:pt x="0" y="345"/>
                </a:lnTo>
                <a:lnTo>
                  <a:pt x="172" y="12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370393" y="3149307"/>
            <a:ext cx="32384" cy="22860"/>
          </a:xfrm>
          <a:custGeom>
            <a:avLst/>
            <a:gdLst/>
            <a:ahLst/>
            <a:cxnLst/>
            <a:rect l="l" t="t" r="r" b="b"/>
            <a:pathLst>
              <a:path w="32384" h="22860">
                <a:moveTo>
                  <a:pt x="17424" y="12026"/>
                </a:moveTo>
                <a:lnTo>
                  <a:pt x="12623" y="5702"/>
                </a:lnTo>
                <a:lnTo>
                  <a:pt x="12446" y="3797"/>
                </a:lnTo>
                <a:lnTo>
                  <a:pt x="11239" y="0"/>
                </a:lnTo>
                <a:lnTo>
                  <a:pt x="9512" y="2933"/>
                </a:lnTo>
                <a:lnTo>
                  <a:pt x="5880" y="1384"/>
                </a:lnTo>
                <a:lnTo>
                  <a:pt x="0" y="5702"/>
                </a:lnTo>
                <a:lnTo>
                  <a:pt x="2247" y="9677"/>
                </a:lnTo>
                <a:lnTo>
                  <a:pt x="2946" y="13830"/>
                </a:lnTo>
                <a:lnTo>
                  <a:pt x="7950" y="12788"/>
                </a:lnTo>
                <a:lnTo>
                  <a:pt x="8813" y="17106"/>
                </a:lnTo>
                <a:lnTo>
                  <a:pt x="13741" y="21577"/>
                </a:lnTo>
                <a:lnTo>
                  <a:pt x="17208" y="18605"/>
                </a:lnTo>
                <a:lnTo>
                  <a:pt x="17424" y="12026"/>
                </a:lnTo>
                <a:close/>
              </a:path>
              <a:path w="32384" h="22860">
                <a:moveTo>
                  <a:pt x="31813" y="17462"/>
                </a:moveTo>
                <a:lnTo>
                  <a:pt x="29387" y="13995"/>
                </a:lnTo>
                <a:lnTo>
                  <a:pt x="26111" y="17970"/>
                </a:lnTo>
                <a:lnTo>
                  <a:pt x="27495" y="20053"/>
                </a:lnTo>
                <a:lnTo>
                  <a:pt x="29044" y="22301"/>
                </a:lnTo>
                <a:lnTo>
                  <a:pt x="31813" y="18326"/>
                </a:lnTo>
                <a:lnTo>
                  <a:pt x="31813" y="1746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322311" y="3022396"/>
            <a:ext cx="89535" cy="123825"/>
          </a:xfrm>
          <a:custGeom>
            <a:avLst/>
            <a:gdLst/>
            <a:ahLst/>
            <a:cxnLst/>
            <a:rect l="l" t="t" r="r" b="b"/>
            <a:pathLst>
              <a:path w="89534" h="123825">
                <a:moveTo>
                  <a:pt x="37884" y="83858"/>
                </a:moveTo>
                <a:lnTo>
                  <a:pt x="37363" y="76771"/>
                </a:lnTo>
                <a:lnTo>
                  <a:pt x="34429" y="80568"/>
                </a:lnTo>
                <a:lnTo>
                  <a:pt x="31140" y="82473"/>
                </a:lnTo>
                <a:lnTo>
                  <a:pt x="34251" y="85064"/>
                </a:lnTo>
                <a:lnTo>
                  <a:pt x="37020" y="84721"/>
                </a:lnTo>
                <a:lnTo>
                  <a:pt x="37884" y="83858"/>
                </a:lnTo>
                <a:close/>
              </a:path>
              <a:path w="89534" h="123825">
                <a:moveTo>
                  <a:pt x="38455" y="71882"/>
                </a:moveTo>
                <a:lnTo>
                  <a:pt x="31318" y="72440"/>
                </a:lnTo>
                <a:lnTo>
                  <a:pt x="31140" y="73139"/>
                </a:lnTo>
                <a:lnTo>
                  <a:pt x="31280" y="72440"/>
                </a:lnTo>
                <a:lnTo>
                  <a:pt x="31318" y="72275"/>
                </a:lnTo>
                <a:lnTo>
                  <a:pt x="31419" y="71755"/>
                </a:lnTo>
                <a:lnTo>
                  <a:pt x="31483" y="71412"/>
                </a:lnTo>
                <a:lnTo>
                  <a:pt x="29756" y="70713"/>
                </a:lnTo>
                <a:lnTo>
                  <a:pt x="28549" y="69684"/>
                </a:lnTo>
                <a:lnTo>
                  <a:pt x="29413" y="67779"/>
                </a:lnTo>
                <a:lnTo>
                  <a:pt x="26822" y="66560"/>
                </a:lnTo>
                <a:lnTo>
                  <a:pt x="25095" y="66395"/>
                </a:lnTo>
                <a:lnTo>
                  <a:pt x="29578" y="63284"/>
                </a:lnTo>
                <a:lnTo>
                  <a:pt x="24396" y="59994"/>
                </a:lnTo>
                <a:lnTo>
                  <a:pt x="20599" y="59994"/>
                </a:lnTo>
                <a:lnTo>
                  <a:pt x="20942" y="58966"/>
                </a:lnTo>
                <a:lnTo>
                  <a:pt x="20764" y="58089"/>
                </a:lnTo>
                <a:lnTo>
                  <a:pt x="20942" y="57061"/>
                </a:lnTo>
                <a:lnTo>
                  <a:pt x="21805" y="56718"/>
                </a:lnTo>
                <a:lnTo>
                  <a:pt x="23190" y="56362"/>
                </a:lnTo>
                <a:lnTo>
                  <a:pt x="23418" y="55676"/>
                </a:lnTo>
                <a:lnTo>
                  <a:pt x="23533" y="55333"/>
                </a:lnTo>
                <a:lnTo>
                  <a:pt x="29629" y="52743"/>
                </a:lnTo>
                <a:lnTo>
                  <a:pt x="29552" y="49796"/>
                </a:lnTo>
                <a:lnTo>
                  <a:pt x="29476" y="46494"/>
                </a:lnTo>
                <a:lnTo>
                  <a:pt x="25400" y="42659"/>
                </a:lnTo>
                <a:lnTo>
                  <a:pt x="19735" y="47371"/>
                </a:lnTo>
                <a:lnTo>
                  <a:pt x="19558" y="47244"/>
                </a:lnTo>
                <a:lnTo>
                  <a:pt x="19558" y="70027"/>
                </a:lnTo>
                <a:lnTo>
                  <a:pt x="19443" y="70370"/>
                </a:lnTo>
                <a:lnTo>
                  <a:pt x="19329" y="70713"/>
                </a:lnTo>
                <a:lnTo>
                  <a:pt x="19215" y="71056"/>
                </a:lnTo>
                <a:lnTo>
                  <a:pt x="19113" y="71755"/>
                </a:lnTo>
                <a:lnTo>
                  <a:pt x="19011" y="72440"/>
                </a:lnTo>
                <a:lnTo>
                  <a:pt x="18897" y="73139"/>
                </a:lnTo>
                <a:lnTo>
                  <a:pt x="18859" y="73304"/>
                </a:lnTo>
                <a:lnTo>
                  <a:pt x="15925" y="71755"/>
                </a:lnTo>
                <a:lnTo>
                  <a:pt x="15925" y="73304"/>
                </a:lnTo>
                <a:lnTo>
                  <a:pt x="15925" y="73482"/>
                </a:lnTo>
                <a:lnTo>
                  <a:pt x="15925" y="74295"/>
                </a:lnTo>
                <a:lnTo>
                  <a:pt x="15582" y="73825"/>
                </a:lnTo>
                <a:lnTo>
                  <a:pt x="13563" y="70713"/>
                </a:lnTo>
                <a:lnTo>
                  <a:pt x="13500" y="69507"/>
                </a:lnTo>
                <a:lnTo>
                  <a:pt x="14363" y="70027"/>
                </a:lnTo>
                <a:lnTo>
                  <a:pt x="15240" y="70548"/>
                </a:lnTo>
                <a:lnTo>
                  <a:pt x="17830" y="70192"/>
                </a:lnTo>
                <a:lnTo>
                  <a:pt x="19558" y="70027"/>
                </a:lnTo>
                <a:lnTo>
                  <a:pt x="19558" y="47244"/>
                </a:lnTo>
                <a:lnTo>
                  <a:pt x="12636" y="41846"/>
                </a:lnTo>
                <a:lnTo>
                  <a:pt x="11315" y="47371"/>
                </a:lnTo>
                <a:lnTo>
                  <a:pt x="10744" y="49796"/>
                </a:lnTo>
                <a:lnTo>
                  <a:pt x="12039" y="55333"/>
                </a:lnTo>
                <a:lnTo>
                  <a:pt x="12128" y="55676"/>
                </a:lnTo>
                <a:lnTo>
                  <a:pt x="8382" y="54584"/>
                </a:lnTo>
                <a:lnTo>
                  <a:pt x="7277" y="55676"/>
                </a:lnTo>
                <a:lnTo>
                  <a:pt x="5880" y="57061"/>
                </a:lnTo>
                <a:lnTo>
                  <a:pt x="5715" y="58089"/>
                </a:lnTo>
                <a:lnTo>
                  <a:pt x="5613" y="59994"/>
                </a:lnTo>
                <a:lnTo>
                  <a:pt x="5562" y="60947"/>
                </a:lnTo>
                <a:lnTo>
                  <a:pt x="9004" y="63449"/>
                </a:lnTo>
                <a:lnTo>
                  <a:pt x="4864" y="63804"/>
                </a:lnTo>
                <a:lnTo>
                  <a:pt x="2959" y="69507"/>
                </a:lnTo>
                <a:lnTo>
                  <a:pt x="1752" y="73139"/>
                </a:lnTo>
                <a:lnTo>
                  <a:pt x="1638" y="73482"/>
                </a:lnTo>
                <a:lnTo>
                  <a:pt x="1574" y="73660"/>
                </a:lnTo>
                <a:lnTo>
                  <a:pt x="7632" y="75209"/>
                </a:lnTo>
                <a:lnTo>
                  <a:pt x="6934" y="77114"/>
                </a:lnTo>
                <a:lnTo>
                  <a:pt x="2959" y="75552"/>
                </a:lnTo>
                <a:lnTo>
                  <a:pt x="3048" y="77114"/>
                </a:lnTo>
                <a:lnTo>
                  <a:pt x="3086" y="77635"/>
                </a:lnTo>
                <a:lnTo>
                  <a:pt x="3175" y="78663"/>
                </a:lnTo>
                <a:lnTo>
                  <a:pt x="3479" y="79883"/>
                </a:lnTo>
                <a:lnTo>
                  <a:pt x="6934" y="82130"/>
                </a:lnTo>
                <a:lnTo>
                  <a:pt x="7073" y="80911"/>
                </a:lnTo>
                <a:lnTo>
                  <a:pt x="7188" y="79883"/>
                </a:lnTo>
                <a:lnTo>
                  <a:pt x="7239" y="79362"/>
                </a:lnTo>
                <a:lnTo>
                  <a:pt x="7353" y="78663"/>
                </a:lnTo>
                <a:lnTo>
                  <a:pt x="7454" y="78155"/>
                </a:lnTo>
                <a:lnTo>
                  <a:pt x="7797" y="77635"/>
                </a:lnTo>
                <a:lnTo>
                  <a:pt x="7975" y="77978"/>
                </a:lnTo>
                <a:lnTo>
                  <a:pt x="11772" y="82130"/>
                </a:lnTo>
                <a:lnTo>
                  <a:pt x="14020" y="76593"/>
                </a:lnTo>
                <a:lnTo>
                  <a:pt x="15925" y="74688"/>
                </a:lnTo>
                <a:lnTo>
                  <a:pt x="16040" y="79883"/>
                </a:lnTo>
                <a:lnTo>
                  <a:pt x="16192" y="80568"/>
                </a:lnTo>
                <a:lnTo>
                  <a:pt x="16268" y="80911"/>
                </a:lnTo>
                <a:lnTo>
                  <a:pt x="15240" y="82651"/>
                </a:lnTo>
                <a:lnTo>
                  <a:pt x="16446" y="83858"/>
                </a:lnTo>
                <a:lnTo>
                  <a:pt x="17132" y="84201"/>
                </a:lnTo>
                <a:lnTo>
                  <a:pt x="18516" y="84899"/>
                </a:lnTo>
                <a:lnTo>
                  <a:pt x="16967" y="85064"/>
                </a:lnTo>
                <a:lnTo>
                  <a:pt x="16992" y="85407"/>
                </a:lnTo>
                <a:lnTo>
                  <a:pt x="17043" y="86106"/>
                </a:lnTo>
                <a:lnTo>
                  <a:pt x="17132" y="87490"/>
                </a:lnTo>
                <a:lnTo>
                  <a:pt x="15748" y="88519"/>
                </a:lnTo>
                <a:lnTo>
                  <a:pt x="13982" y="90944"/>
                </a:lnTo>
                <a:lnTo>
                  <a:pt x="13855" y="91122"/>
                </a:lnTo>
                <a:lnTo>
                  <a:pt x="10045" y="87833"/>
                </a:lnTo>
                <a:lnTo>
                  <a:pt x="7632" y="90944"/>
                </a:lnTo>
                <a:lnTo>
                  <a:pt x="2260" y="89865"/>
                </a:lnTo>
                <a:lnTo>
                  <a:pt x="1600" y="90944"/>
                </a:lnTo>
                <a:lnTo>
                  <a:pt x="1498" y="91122"/>
                </a:lnTo>
                <a:lnTo>
                  <a:pt x="0" y="93586"/>
                </a:lnTo>
                <a:lnTo>
                  <a:pt x="1193" y="97345"/>
                </a:lnTo>
                <a:lnTo>
                  <a:pt x="1333" y="97751"/>
                </a:lnTo>
                <a:lnTo>
                  <a:pt x="6756" y="98031"/>
                </a:lnTo>
                <a:lnTo>
                  <a:pt x="7416" y="100622"/>
                </a:lnTo>
                <a:lnTo>
                  <a:pt x="7454" y="100799"/>
                </a:lnTo>
                <a:lnTo>
                  <a:pt x="7543" y="101142"/>
                </a:lnTo>
                <a:lnTo>
                  <a:pt x="7632" y="101485"/>
                </a:lnTo>
                <a:lnTo>
                  <a:pt x="10020" y="102184"/>
                </a:lnTo>
                <a:lnTo>
                  <a:pt x="14198" y="103390"/>
                </a:lnTo>
                <a:lnTo>
                  <a:pt x="12814" y="104432"/>
                </a:lnTo>
                <a:lnTo>
                  <a:pt x="11468" y="105638"/>
                </a:lnTo>
                <a:lnTo>
                  <a:pt x="9359" y="107543"/>
                </a:lnTo>
                <a:lnTo>
                  <a:pt x="16789" y="111175"/>
                </a:lnTo>
                <a:lnTo>
                  <a:pt x="16306" y="105981"/>
                </a:lnTo>
                <a:lnTo>
                  <a:pt x="16268" y="105638"/>
                </a:lnTo>
                <a:lnTo>
                  <a:pt x="18173" y="105981"/>
                </a:lnTo>
                <a:lnTo>
                  <a:pt x="20078" y="102184"/>
                </a:lnTo>
                <a:lnTo>
                  <a:pt x="21971" y="105295"/>
                </a:lnTo>
                <a:lnTo>
                  <a:pt x="20701" y="110058"/>
                </a:lnTo>
                <a:lnTo>
                  <a:pt x="20599" y="110439"/>
                </a:lnTo>
                <a:lnTo>
                  <a:pt x="24142" y="112471"/>
                </a:lnTo>
                <a:lnTo>
                  <a:pt x="28587" y="114236"/>
                </a:lnTo>
                <a:lnTo>
                  <a:pt x="29933" y="118605"/>
                </a:lnTo>
                <a:lnTo>
                  <a:pt x="28549" y="123278"/>
                </a:lnTo>
                <a:lnTo>
                  <a:pt x="31826" y="123799"/>
                </a:lnTo>
                <a:lnTo>
                  <a:pt x="34429" y="120167"/>
                </a:lnTo>
                <a:lnTo>
                  <a:pt x="35814" y="119303"/>
                </a:lnTo>
                <a:lnTo>
                  <a:pt x="36842" y="117576"/>
                </a:lnTo>
                <a:lnTo>
                  <a:pt x="36499" y="115671"/>
                </a:lnTo>
                <a:lnTo>
                  <a:pt x="36842" y="114973"/>
                </a:lnTo>
                <a:lnTo>
                  <a:pt x="36893" y="114236"/>
                </a:lnTo>
                <a:lnTo>
                  <a:pt x="37731" y="110439"/>
                </a:lnTo>
                <a:lnTo>
                  <a:pt x="37820" y="110058"/>
                </a:lnTo>
                <a:lnTo>
                  <a:pt x="36880" y="105981"/>
                </a:lnTo>
                <a:lnTo>
                  <a:pt x="36804" y="105638"/>
                </a:lnTo>
                <a:lnTo>
                  <a:pt x="36690" y="105295"/>
                </a:lnTo>
                <a:lnTo>
                  <a:pt x="34201" y="102882"/>
                </a:lnTo>
                <a:lnTo>
                  <a:pt x="30797" y="105295"/>
                </a:lnTo>
                <a:lnTo>
                  <a:pt x="30734" y="104432"/>
                </a:lnTo>
                <a:lnTo>
                  <a:pt x="30619" y="103047"/>
                </a:lnTo>
                <a:lnTo>
                  <a:pt x="27686" y="100622"/>
                </a:lnTo>
                <a:lnTo>
                  <a:pt x="24396" y="101142"/>
                </a:lnTo>
                <a:lnTo>
                  <a:pt x="23012" y="100799"/>
                </a:lnTo>
                <a:lnTo>
                  <a:pt x="21983" y="99415"/>
                </a:lnTo>
                <a:lnTo>
                  <a:pt x="21285" y="97345"/>
                </a:lnTo>
                <a:lnTo>
                  <a:pt x="23190" y="98894"/>
                </a:lnTo>
                <a:lnTo>
                  <a:pt x="29933" y="91465"/>
                </a:lnTo>
                <a:lnTo>
                  <a:pt x="24218" y="90601"/>
                </a:lnTo>
                <a:lnTo>
                  <a:pt x="22491" y="90258"/>
                </a:lnTo>
                <a:lnTo>
                  <a:pt x="22428" y="88519"/>
                </a:lnTo>
                <a:lnTo>
                  <a:pt x="22326" y="86106"/>
                </a:lnTo>
                <a:lnTo>
                  <a:pt x="23190" y="86106"/>
                </a:lnTo>
                <a:lnTo>
                  <a:pt x="22669" y="84201"/>
                </a:lnTo>
                <a:lnTo>
                  <a:pt x="23710" y="84721"/>
                </a:lnTo>
                <a:lnTo>
                  <a:pt x="27165" y="80746"/>
                </a:lnTo>
                <a:lnTo>
                  <a:pt x="24574" y="80568"/>
                </a:lnTo>
                <a:lnTo>
                  <a:pt x="26822" y="78663"/>
                </a:lnTo>
                <a:lnTo>
                  <a:pt x="30010" y="76593"/>
                </a:lnTo>
                <a:lnTo>
                  <a:pt x="30302" y="76339"/>
                </a:lnTo>
                <a:lnTo>
                  <a:pt x="31038" y="73825"/>
                </a:lnTo>
                <a:lnTo>
                  <a:pt x="31140" y="73482"/>
                </a:lnTo>
                <a:lnTo>
                  <a:pt x="33769" y="79019"/>
                </a:lnTo>
                <a:lnTo>
                  <a:pt x="33947" y="79019"/>
                </a:lnTo>
                <a:lnTo>
                  <a:pt x="37769" y="76339"/>
                </a:lnTo>
                <a:lnTo>
                  <a:pt x="37896" y="75552"/>
                </a:lnTo>
                <a:lnTo>
                  <a:pt x="37947" y="75209"/>
                </a:lnTo>
                <a:lnTo>
                  <a:pt x="38049" y="74523"/>
                </a:lnTo>
                <a:lnTo>
                  <a:pt x="38163" y="73825"/>
                </a:lnTo>
                <a:lnTo>
                  <a:pt x="38265" y="73139"/>
                </a:lnTo>
                <a:lnTo>
                  <a:pt x="38366" y="72440"/>
                </a:lnTo>
                <a:lnTo>
                  <a:pt x="38455" y="71882"/>
                </a:lnTo>
                <a:close/>
              </a:path>
              <a:path w="89534" h="123825">
                <a:moveTo>
                  <a:pt x="48602" y="55499"/>
                </a:moveTo>
                <a:lnTo>
                  <a:pt x="46875" y="55156"/>
                </a:lnTo>
                <a:lnTo>
                  <a:pt x="42722" y="56019"/>
                </a:lnTo>
                <a:lnTo>
                  <a:pt x="44792" y="58788"/>
                </a:lnTo>
                <a:lnTo>
                  <a:pt x="46012" y="59829"/>
                </a:lnTo>
                <a:lnTo>
                  <a:pt x="47396" y="59474"/>
                </a:lnTo>
                <a:lnTo>
                  <a:pt x="48425" y="58953"/>
                </a:lnTo>
                <a:lnTo>
                  <a:pt x="48602" y="57746"/>
                </a:lnTo>
                <a:lnTo>
                  <a:pt x="48602" y="55499"/>
                </a:lnTo>
                <a:close/>
              </a:path>
              <a:path w="89534" h="123825">
                <a:moveTo>
                  <a:pt x="56210" y="81432"/>
                </a:moveTo>
                <a:lnTo>
                  <a:pt x="53441" y="78155"/>
                </a:lnTo>
                <a:lnTo>
                  <a:pt x="48945" y="72440"/>
                </a:lnTo>
                <a:lnTo>
                  <a:pt x="40817" y="79362"/>
                </a:lnTo>
                <a:lnTo>
                  <a:pt x="44284" y="85407"/>
                </a:lnTo>
                <a:lnTo>
                  <a:pt x="48945" y="90081"/>
                </a:lnTo>
                <a:lnTo>
                  <a:pt x="56210" y="81432"/>
                </a:lnTo>
                <a:close/>
              </a:path>
              <a:path w="89534" h="123825">
                <a:moveTo>
                  <a:pt x="89408" y="0"/>
                </a:moveTo>
                <a:lnTo>
                  <a:pt x="88188" y="177"/>
                </a:lnTo>
                <a:lnTo>
                  <a:pt x="88188" y="698"/>
                </a:lnTo>
                <a:lnTo>
                  <a:pt x="88023" y="1041"/>
                </a:lnTo>
                <a:lnTo>
                  <a:pt x="88887" y="863"/>
                </a:lnTo>
                <a:lnTo>
                  <a:pt x="89408" y="1041"/>
                </a:lnTo>
                <a:lnTo>
                  <a:pt x="89408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374025" y="3201440"/>
            <a:ext cx="48895" cy="23495"/>
          </a:xfrm>
          <a:custGeom>
            <a:avLst/>
            <a:gdLst/>
            <a:ahLst/>
            <a:cxnLst/>
            <a:rect l="l" t="t" r="r" b="b"/>
            <a:pathLst>
              <a:path w="48894" h="23494">
                <a:moveTo>
                  <a:pt x="6400" y="14427"/>
                </a:moveTo>
                <a:lnTo>
                  <a:pt x="1041" y="7340"/>
                </a:lnTo>
                <a:lnTo>
                  <a:pt x="0" y="12522"/>
                </a:lnTo>
                <a:lnTo>
                  <a:pt x="685" y="13728"/>
                </a:lnTo>
                <a:lnTo>
                  <a:pt x="342" y="16332"/>
                </a:lnTo>
                <a:lnTo>
                  <a:pt x="2590" y="15811"/>
                </a:lnTo>
                <a:lnTo>
                  <a:pt x="6400" y="14427"/>
                </a:lnTo>
                <a:close/>
              </a:path>
              <a:path w="48894" h="23494">
                <a:moveTo>
                  <a:pt x="14351" y="18402"/>
                </a:moveTo>
                <a:lnTo>
                  <a:pt x="12623" y="15976"/>
                </a:lnTo>
                <a:lnTo>
                  <a:pt x="9740" y="15341"/>
                </a:lnTo>
                <a:lnTo>
                  <a:pt x="7493" y="18770"/>
                </a:lnTo>
                <a:lnTo>
                  <a:pt x="7302" y="22618"/>
                </a:lnTo>
                <a:lnTo>
                  <a:pt x="10541" y="23241"/>
                </a:lnTo>
                <a:lnTo>
                  <a:pt x="13144" y="22720"/>
                </a:lnTo>
                <a:lnTo>
                  <a:pt x="14351" y="18402"/>
                </a:lnTo>
                <a:close/>
              </a:path>
              <a:path w="48894" h="23494">
                <a:moveTo>
                  <a:pt x="24180" y="1193"/>
                </a:moveTo>
                <a:lnTo>
                  <a:pt x="22237" y="0"/>
                </a:lnTo>
                <a:lnTo>
                  <a:pt x="16256" y="3009"/>
                </a:lnTo>
                <a:lnTo>
                  <a:pt x="12344" y="5499"/>
                </a:lnTo>
                <a:lnTo>
                  <a:pt x="12966" y="10147"/>
                </a:lnTo>
                <a:lnTo>
                  <a:pt x="16446" y="13182"/>
                </a:lnTo>
                <a:lnTo>
                  <a:pt x="21094" y="10795"/>
                </a:lnTo>
                <a:lnTo>
                  <a:pt x="23380" y="5245"/>
                </a:lnTo>
                <a:lnTo>
                  <a:pt x="24180" y="1193"/>
                </a:lnTo>
                <a:close/>
              </a:path>
              <a:path w="48894" h="23494">
                <a:moveTo>
                  <a:pt x="33718" y="13906"/>
                </a:moveTo>
                <a:lnTo>
                  <a:pt x="29908" y="4229"/>
                </a:lnTo>
                <a:lnTo>
                  <a:pt x="28359" y="5257"/>
                </a:lnTo>
                <a:lnTo>
                  <a:pt x="28181" y="8547"/>
                </a:lnTo>
                <a:lnTo>
                  <a:pt x="28524" y="10274"/>
                </a:lnTo>
                <a:lnTo>
                  <a:pt x="30772" y="12344"/>
                </a:lnTo>
                <a:lnTo>
                  <a:pt x="33718" y="13906"/>
                </a:lnTo>
                <a:close/>
              </a:path>
              <a:path w="48894" h="23494">
                <a:moveTo>
                  <a:pt x="48577" y="4572"/>
                </a:moveTo>
                <a:lnTo>
                  <a:pt x="45821" y="3708"/>
                </a:lnTo>
                <a:lnTo>
                  <a:pt x="42875" y="4229"/>
                </a:lnTo>
                <a:lnTo>
                  <a:pt x="41668" y="8026"/>
                </a:lnTo>
                <a:lnTo>
                  <a:pt x="43218" y="10452"/>
                </a:lnTo>
                <a:lnTo>
                  <a:pt x="43218" y="10617"/>
                </a:lnTo>
                <a:lnTo>
                  <a:pt x="43573" y="10795"/>
                </a:lnTo>
                <a:lnTo>
                  <a:pt x="44081" y="11480"/>
                </a:lnTo>
                <a:lnTo>
                  <a:pt x="47193" y="14249"/>
                </a:lnTo>
                <a:lnTo>
                  <a:pt x="48577" y="457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42732" y="3002342"/>
            <a:ext cx="66040" cy="95250"/>
          </a:xfrm>
          <a:custGeom>
            <a:avLst/>
            <a:gdLst/>
            <a:ahLst/>
            <a:cxnLst/>
            <a:rect l="l" t="t" r="r" b="b"/>
            <a:pathLst>
              <a:path w="66040" h="95250">
                <a:moveTo>
                  <a:pt x="16421" y="74866"/>
                </a:moveTo>
                <a:lnTo>
                  <a:pt x="15214" y="73647"/>
                </a:lnTo>
                <a:lnTo>
                  <a:pt x="14008" y="72961"/>
                </a:lnTo>
                <a:lnTo>
                  <a:pt x="10718" y="76415"/>
                </a:lnTo>
                <a:lnTo>
                  <a:pt x="12623" y="77978"/>
                </a:lnTo>
                <a:lnTo>
                  <a:pt x="14693" y="80048"/>
                </a:lnTo>
                <a:lnTo>
                  <a:pt x="16421" y="74866"/>
                </a:lnTo>
                <a:close/>
              </a:path>
              <a:path w="66040" h="95250">
                <a:moveTo>
                  <a:pt x="20574" y="87312"/>
                </a:moveTo>
                <a:lnTo>
                  <a:pt x="19189" y="86969"/>
                </a:lnTo>
                <a:lnTo>
                  <a:pt x="18326" y="88519"/>
                </a:lnTo>
                <a:lnTo>
                  <a:pt x="18326" y="89903"/>
                </a:lnTo>
                <a:lnTo>
                  <a:pt x="19532" y="89382"/>
                </a:lnTo>
                <a:lnTo>
                  <a:pt x="20574" y="88861"/>
                </a:lnTo>
                <a:lnTo>
                  <a:pt x="20574" y="87312"/>
                </a:lnTo>
                <a:close/>
              </a:path>
              <a:path w="66040" h="95250">
                <a:moveTo>
                  <a:pt x="31635" y="39941"/>
                </a:moveTo>
                <a:lnTo>
                  <a:pt x="24549" y="33718"/>
                </a:lnTo>
                <a:lnTo>
                  <a:pt x="21958" y="36487"/>
                </a:lnTo>
                <a:lnTo>
                  <a:pt x="21196" y="34201"/>
                </a:lnTo>
                <a:lnTo>
                  <a:pt x="21094" y="33883"/>
                </a:lnTo>
                <a:lnTo>
                  <a:pt x="19710" y="32334"/>
                </a:lnTo>
                <a:lnTo>
                  <a:pt x="20231" y="32334"/>
                </a:lnTo>
                <a:lnTo>
                  <a:pt x="21259" y="31292"/>
                </a:lnTo>
                <a:lnTo>
                  <a:pt x="21183" y="30772"/>
                </a:lnTo>
                <a:lnTo>
                  <a:pt x="18326" y="24206"/>
                </a:lnTo>
                <a:lnTo>
                  <a:pt x="22644" y="22745"/>
                </a:lnTo>
                <a:lnTo>
                  <a:pt x="21437" y="25768"/>
                </a:lnTo>
                <a:lnTo>
                  <a:pt x="27482" y="26111"/>
                </a:lnTo>
                <a:lnTo>
                  <a:pt x="28003" y="25933"/>
                </a:lnTo>
                <a:lnTo>
                  <a:pt x="28524" y="26111"/>
                </a:lnTo>
                <a:lnTo>
                  <a:pt x="29044" y="26111"/>
                </a:lnTo>
                <a:lnTo>
                  <a:pt x="29565" y="19710"/>
                </a:lnTo>
                <a:lnTo>
                  <a:pt x="27076" y="18859"/>
                </a:lnTo>
                <a:lnTo>
                  <a:pt x="25831" y="16078"/>
                </a:lnTo>
                <a:lnTo>
                  <a:pt x="25755" y="15913"/>
                </a:lnTo>
                <a:lnTo>
                  <a:pt x="27660" y="12966"/>
                </a:lnTo>
                <a:lnTo>
                  <a:pt x="29222" y="10198"/>
                </a:lnTo>
                <a:lnTo>
                  <a:pt x="29730" y="8813"/>
                </a:lnTo>
                <a:lnTo>
                  <a:pt x="28359" y="7086"/>
                </a:lnTo>
                <a:lnTo>
                  <a:pt x="30607" y="0"/>
                </a:lnTo>
                <a:lnTo>
                  <a:pt x="20751" y="4318"/>
                </a:lnTo>
                <a:lnTo>
                  <a:pt x="23164" y="8305"/>
                </a:lnTo>
                <a:lnTo>
                  <a:pt x="22479" y="9677"/>
                </a:lnTo>
                <a:lnTo>
                  <a:pt x="20574" y="10896"/>
                </a:lnTo>
                <a:lnTo>
                  <a:pt x="22123" y="13487"/>
                </a:lnTo>
                <a:lnTo>
                  <a:pt x="22821" y="14693"/>
                </a:lnTo>
                <a:lnTo>
                  <a:pt x="21437" y="14351"/>
                </a:lnTo>
                <a:lnTo>
                  <a:pt x="20916" y="14008"/>
                </a:lnTo>
                <a:lnTo>
                  <a:pt x="18503" y="10896"/>
                </a:lnTo>
                <a:lnTo>
                  <a:pt x="13296" y="14693"/>
                </a:lnTo>
                <a:lnTo>
                  <a:pt x="11404" y="16078"/>
                </a:lnTo>
                <a:lnTo>
                  <a:pt x="15392" y="18503"/>
                </a:lnTo>
                <a:lnTo>
                  <a:pt x="14173" y="21958"/>
                </a:lnTo>
                <a:lnTo>
                  <a:pt x="9855" y="21031"/>
                </a:lnTo>
                <a:lnTo>
                  <a:pt x="9855" y="25933"/>
                </a:lnTo>
                <a:lnTo>
                  <a:pt x="8813" y="25933"/>
                </a:lnTo>
                <a:lnTo>
                  <a:pt x="8470" y="26797"/>
                </a:lnTo>
                <a:lnTo>
                  <a:pt x="7785" y="27660"/>
                </a:lnTo>
                <a:lnTo>
                  <a:pt x="8343" y="24549"/>
                </a:lnTo>
                <a:lnTo>
                  <a:pt x="8407" y="24218"/>
                </a:lnTo>
                <a:lnTo>
                  <a:pt x="8801" y="24549"/>
                </a:lnTo>
                <a:lnTo>
                  <a:pt x="9855" y="25933"/>
                </a:lnTo>
                <a:lnTo>
                  <a:pt x="9855" y="21031"/>
                </a:lnTo>
                <a:lnTo>
                  <a:pt x="5359" y="20053"/>
                </a:lnTo>
                <a:lnTo>
                  <a:pt x="6807" y="21958"/>
                </a:lnTo>
                <a:lnTo>
                  <a:pt x="8229" y="23812"/>
                </a:lnTo>
                <a:lnTo>
                  <a:pt x="3632" y="22821"/>
                </a:lnTo>
                <a:lnTo>
                  <a:pt x="1041" y="24549"/>
                </a:lnTo>
                <a:lnTo>
                  <a:pt x="114" y="27660"/>
                </a:lnTo>
                <a:lnTo>
                  <a:pt x="0" y="28054"/>
                </a:lnTo>
                <a:lnTo>
                  <a:pt x="177" y="28359"/>
                </a:lnTo>
                <a:lnTo>
                  <a:pt x="2336" y="32054"/>
                </a:lnTo>
                <a:lnTo>
                  <a:pt x="5702" y="34201"/>
                </a:lnTo>
                <a:lnTo>
                  <a:pt x="7772" y="32169"/>
                </a:lnTo>
                <a:lnTo>
                  <a:pt x="10718" y="33375"/>
                </a:lnTo>
                <a:lnTo>
                  <a:pt x="14008" y="28359"/>
                </a:lnTo>
                <a:lnTo>
                  <a:pt x="14376" y="28702"/>
                </a:lnTo>
                <a:lnTo>
                  <a:pt x="16256" y="30429"/>
                </a:lnTo>
                <a:lnTo>
                  <a:pt x="16598" y="30086"/>
                </a:lnTo>
                <a:lnTo>
                  <a:pt x="17119" y="29222"/>
                </a:lnTo>
                <a:lnTo>
                  <a:pt x="17640" y="28702"/>
                </a:lnTo>
                <a:lnTo>
                  <a:pt x="17640" y="30086"/>
                </a:lnTo>
                <a:lnTo>
                  <a:pt x="18326" y="30772"/>
                </a:lnTo>
                <a:lnTo>
                  <a:pt x="18427" y="31292"/>
                </a:lnTo>
                <a:lnTo>
                  <a:pt x="18503" y="31635"/>
                </a:lnTo>
                <a:lnTo>
                  <a:pt x="14655" y="32054"/>
                </a:lnTo>
                <a:lnTo>
                  <a:pt x="14211" y="32054"/>
                </a:lnTo>
                <a:lnTo>
                  <a:pt x="11988" y="36487"/>
                </a:lnTo>
                <a:lnTo>
                  <a:pt x="12636" y="39941"/>
                </a:lnTo>
                <a:lnTo>
                  <a:pt x="12738" y="40462"/>
                </a:lnTo>
                <a:lnTo>
                  <a:pt x="12814" y="40805"/>
                </a:lnTo>
                <a:lnTo>
                  <a:pt x="17640" y="40982"/>
                </a:lnTo>
                <a:lnTo>
                  <a:pt x="14478" y="43738"/>
                </a:lnTo>
                <a:lnTo>
                  <a:pt x="14998" y="44742"/>
                </a:lnTo>
                <a:lnTo>
                  <a:pt x="15887" y="46189"/>
                </a:lnTo>
                <a:lnTo>
                  <a:pt x="17703" y="47955"/>
                </a:lnTo>
                <a:lnTo>
                  <a:pt x="15557" y="48933"/>
                </a:lnTo>
                <a:lnTo>
                  <a:pt x="16078" y="53390"/>
                </a:lnTo>
                <a:lnTo>
                  <a:pt x="20396" y="50533"/>
                </a:lnTo>
                <a:lnTo>
                  <a:pt x="23291" y="44742"/>
                </a:lnTo>
                <a:lnTo>
                  <a:pt x="19532" y="40462"/>
                </a:lnTo>
                <a:lnTo>
                  <a:pt x="27317" y="43738"/>
                </a:lnTo>
                <a:lnTo>
                  <a:pt x="31635" y="39941"/>
                </a:lnTo>
                <a:close/>
              </a:path>
              <a:path w="66040" h="95250">
                <a:moveTo>
                  <a:pt x="41325" y="84886"/>
                </a:moveTo>
                <a:lnTo>
                  <a:pt x="37058" y="83388"/>
                </a:lnTo>
                <a:lnTo>
                  <a:pt x="37515" y="75209"/>
                </a:lnTo>
                <a:lnTo>
                  <a:pt x="33883" y="78663"/>
                </a:lnTo>
                <a:lnTo>
                  <a:pt x="33197" y="79362"/>
                </a:lnTo>
                <a:lnTo>
                  <a:pt x="33020" y="80225"/>
                </a:lnTo>
                <a:lnTo>
                  <a:pt x="33718" y="80911"/>
                </a:lnTo>
                <a:lnTo>
                  <a:pt x="35407" y="82880"/>
                </a:lnTo>
                <a:lnTo>
                  <a:pt x="33883" y="85242"/>
                </a:lnTo>
                <a:lnTo>
                  <a:pt x="32677" y="87833"/>
                </a:lnTo>
                <a:lnTo>
                  <a:pt x="36652" y="91109"/>
                </a:lnTo>
                <a:lnTo>
                  <a:pt x="38214" y="87655"/>
                </a:lnTo>
                <a:lnTo>
                  <a:pt x="41325" y="84886"/>
                </a:lnTo>
                <a:close/>
              </a:path>
              <a:path w="66040" h="95250">
                <a:moveTo>
                  <a:pt x="53073" y="94221"/>
                </a:moveTo>
                <a:lnTo>
                  <a:pt x="52908" y="86969"/>
                </a:lnTo>
                <a:lnTo>
                  <a:pt x="47548" y="89560"/>
                </a:lnTo>
                <a:lnTo>
                  <a:pt x="47548" y="92849"/>
                </a:lnTo>
                <a:lnTo>
                  <a:pt x="53073" y="94221"/>
                </a:lnTo>
                <a:close/>
              </a:path>
              <a:path w="66040" h="95250">
                <a:moveTo>
                  <a:pt x="64147" y="21437"/>
                </a:moveTo>
                <a:lnTo>
                  <a:pt x="63792" y="19888"/>
                </a:lnTo>
                <a:lnTo>
                  <a:pt x="62585" y="17983"/>
                </a:lnTo>
                <a:lnTo>
                  <a:pt x="61036" y="20053"/>
                </a:lnTo>
                <a:lnTo>
                  <a:pt x="60858" y="21615"/>
                </a:lnTo>
                <a:lnTo>
                  <a:pt x="64147" y="21437"/>
                </a:lnTo>
                <a:close/>
              </a:path>
              <a:path w="66040" h="95250">
                <a:moveTo>
                  <a:pt x="65697" y="85064"/>
                </a:moveTo>
                <a:lnTo>
                  <a:pt x="63627" y="83159"/>
                </a:lnTo>
                <a:lnTo>
                  <a:pt x="60858" y="80911"/>
                </a:lnTo>
                <a:lnTo>
                  <a:pt x="56184" y="87490"/>
                </a:lnTo>
                <a:lnTo>
                  <a:pt x="60337" y="89560"/>
                </a:lnTo>
                <a:lnTo>
                  <a:pt x="63449" y="94742"/>
                </a:lnTo>
                <a:lnTo>
                  <a:pt x="65697" y="8506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296047" y="3222916"/>
            <a:ext cx="128905" cy="123189"/>
          </a:xfrm>
          <a:custGeom>
            <a:avLst/>
            <a:gdLst/>
            <a:ahLst/>
            <a:cxnLst/>
            <a:rect l="l" t="t" r="r" b="b"/>
            <a:pathLst>
              <a:path w="128905" h="123189">
                <a:moveTo>
                  <a:pt x="4838" y="102222"/>
                </a:moveTo>
                <a:lnTo>
                  <a:pt x="3467" y="100482"/>
                </a:lnTo>
                <a:lnTo>
                  <a:pt x="0" y="98069"/>
                </a:lnTo>
                <a:lnTo>
                  <a:pt x="355" y="109474"/>
                </a:lnTo>
                <a:lnTo>
                  <a:pt x="3810" y="106019"/>
                </a:lnTo>
                <a:lnTo>
                  <a:pt x="4673" y="104114"/>
                </a:lnTo>
                <a:lnTo>
                  <a:pt x="4838" y="102222"/>
                </a:lnTo>
                <a:close/>
              </a:path>
              <a:path w="128905" h="123189">
                <a:moveTo>
                  <a:pt x="15646" y="98894"/>
                </a:moveTo>
                <a:lnTo>
                  <a:pt x="14338" y="94627"/>
                </a:lnTo>
                <a:lnTo>
                  <a:pt x="10553" y="95300"/>
                </a:lnTo>
                <a:lnTo>
                  <a:pt x="9690" y="96685"/>
                </a:lnTo>
                <a:lnTo>
                  <a:pt x="8991" y="100660"/>
                </a:lnTo>
                <a:lnTo>
                  <a:pt x="9855" y="102222"/>
                </a:lnTo>
                <a:lnTo>
                  <a:pt x="14249" y="103085"/>
                </a:lnTo>
                <a:lnTo>
                  <a:pt x="15646" y="98894"/>
                </a:lnTo>
                <a:close/>
              </a:path>
              <a:path w="128905" h="123189">
                <a:moveTo>
                  <a:pt x="20929" y="109308"/>
                </a:moveTo>
                <a:lnTo>
                  <a:pt x="14351" y="105841"/>
                </a:lnTo>
                <a:lnTo>
                  <a:pt x="12966" y="105498"/>
                </a:lnTo>
                <a:lnTo>
                  <a:pt x="12623" y="107924"/>
                </a:lnTo>
                <a:lnTo>
                  <a:pt x="10553" y="114833"/>
                </a:lnTo>
                <a:lnTo>
                  <a:pt x="20929" y="109308"/>
                </a:lnTo>
                <a:close/>
              </a:path>
              <a:path w="128905" h="123189">
                <a:moveTo>
                  <a:pt x="33197" y="61760"/>
                </a:moveTo>
                <a:lnTo>
                  <a:pt x="32156" y="60553"/>
                </a:lnTo>
                <a:lnTo>
                  <a:pt x="31292" y="61417"/>
                </a:lnTo>
                <a:lnTo>
                  <a:pt x="30784" y="62445"/>
                </a:lnTo>
                <a:lnTo>
                  <a:pt x="30264" y="63322"/>
                </a:lnTo>
                <a:lnTo>
                  <a:pt x="30264" y="64185"/>
                </a:lnTo>
                <a:lnTo>
                  <a:pt x="31292" y="64693"/>
                </a:lnTo>
                <a:lnTo>
                  <a:pt x="33197" y="61760"/>
                </a:lnTo>
                <a:close/>
              </a:path>
              <a:path w="128905" h="123189">
                <a:moveTo>
                  <a:pt x="37515" y="109651"/>
                </a:moveTo>
                <a:lnTo>
                  <a:pt x="37350" y="109308"/>
                </a:lnTo>
                <a:lnTo>
                  <a:pt x="37172" y="109131"/>
                </a:lnTo>
                <a:lnTo>
                  <a:pt x="36309" y="109994"/>
                </a:lnTo>
                <a:lnTo>
                  <a:pt x="36487" y="110337"/>
                </a:lnTo>
                <a:lnTo>
                  <a:pt x="36487" y="110693"/>
                </a:lnTo>
                <a:lnTo>
                  <a:pt x="36652" y="110858"/>
                </a:lnTo>
                <a:lnTo>
                  <a:pt x="37350" y="110172"/>
                </a:lnTo>
                <a:lnTo>
                  <a:pt x="37515" y="109829"/>
                </a:lnTo>
                <a:lnTo>
                  <a:pt x="37515" y="109651"/>
                </a:lnTo>
                <a:close/>
              </a:path>
              <a:path w="128905" h="123189">
                <a:moveTo>
                  <a:pt x="54978" y="109131"/>
                </a:moveTo>
                <a:lnTo>
                  <a:pt x="54813" y="107581"/>
                </a:lnTo>
                <a:lnTo>
                  <a:pt x="53949" y="105498"/>
                </a:lnTo>
                <a:lnTo>
                  <a:pt x="52044" y="107403"/>
                </a:lnTo>
                <a:lnTo>
                  <a:pt x="51701" y="108610"/>
                </a:lnTo>
                <a:lnTo>
                  <a:pt x="54978" y="109131"/>
                </a:lnTo>
                <a:close/>
              </a:path>
              <a:path w="128905" h="123189">
                <a:moveTo>
                  <a:pt x="61518" y="93853"/>
                </a:moveTo>
                <a:lnTo>
                  <a:pt x="60515" y="83375"/>
                </a:lnTo>
                <a:lnTo>
                  <a:pt x="57226" y="82511"/>
                </a:lnTo>
                <a:lnTo>
                  <a:pt x="57315" y="80886"/>
                </a:lnTo>
                <a:lnTo>
                  <a:pt x="57404" y="79400"/>
                </a:lnTo>
                <a:lnTo>
                  <a:pt x="50838" y="67297"/>
                </a:lnTo>
                <a:lnTo>
                  <a:pt x="48234" y="65735"/>
                </a:lnTo>
                <a:lnTo>
                  <a:pt x="45643" y="65049"/>
                </a:lnTo>
                <a:lnTo>
                  <a:pt x="49276" y="71094"/>
                </a:lnTo>
                <a:lnTo>
                  <a:pt x="46164" y="73342"/>
                </a:lnTo>
                <a:lnTo>
                  <a:pt x="41668" y="68846"/>
                </a:lnTo>
                <a:lnTo>
                  <a:pt x="45986" y="64185"/>
                </a:lnTo>
                <a:lnTo>
                  <a:pt x="47625" y="60274"/>
                </a:lnTo>
                <a:lnTo>
                  <a:pt x="47726" y="60032"/>
                </a:lnTo>
                <a:lnTo>
                  <a:pt x="44970" y="56781"/>
                </a:lnTo>
                <a:lnTo>
                  <a:pt x="40868" y="60274"/>
                </a:lnTo>
                <a:lnTo>
                  <a:pt x="37807" y="65735"/>
                </a:lnTo>
                <a:lnTo>
                  <a:pt x="37909" y="67297"/>
                </a:lnTo>
                <a:lnTo>
                  <a:pt x="38036" y="68681"/>
                </a:lnTo>
                <a:lnTo>
                  <a:pt x="38328" y="73342"/>
                </a:lnTo>
                <a:lnTo>
                  <a:pt x="38404" y="74549"/>
                </a:lnTo>
                <a:lnTo>
                  <a:pt x="40068" y="80886"/>
                </a:lnTo>
                <a:lnTo>
                  <a:pt x="40767" y="87134"/>
                </a:lnTo>
                <a:lnTo>
                  <a:pt x="40589" y="87515"/>
                </a:lnTo>
                <a:lnTo>
                  <a:pt x="40271" y="88214"/>
                </a:lnTo>
                <a:lnTo>
                  <a:pt x="38214" y="92710"/>
                </a:lnTo>
                <a:lnTo>
                  <a:pt x="36309" y="91846"/>
                </a:lnTo>
                <a:lnTo>
                  <a:pt x="31813" y="92367"/>
                </a:lnTo>
                <a:lnTo>
                  <a:pt x="31927" y="92710"/>
                </a:lnTo>
                <a:lnTo>
                  <a:pt x="32677" y="95123"/>
                </a:lnTo>
                <a:lnTo>
                  <a:pt x="33769" y="100101"/>
                </a:lnTo>
                <a:lnTo>
                  <a:pt x="35991" y="104686"/>
                </a:lnTo>
                <a:lnTo>
                  <a:pt x="38874" y="106210"/>
                </a:lnTo>
                <a:lnTo>
                  <a:pt x="42011" y="102044"/>
                </a:lnTo>
                <a:lnTo>
                  <a:pt x="51904" y="100609"/>
                </a:lnTo>
                <a:lnTo>
                  <a:pt x="58521" y="98742"/>
                </a:lnTo>
                <a:lnTo>
                  <a:pt x="61518" y="93853"/>
                </a:lnTo>
                <a:close/>
              </a:path>
              <a:path w="128905" h="123189">
                <a:moveTo>
                  <a:pt x="67081" y="61074"/>
                </a:moveTo>
                <a:lnTo>
                  <a:pt x="64147" y="58826"/>
                </a:lnTo>
                <a:lnTo>
                  <a:pt x="61722" y="58305"/>
                </a:lnTo>
                <a:lnTo>
                  <a:pt x="61722" y="61582"/>
                </a:lnTo>
                <a:lnTo>
                  <a:pt x="61201" y="63144"/>
                </a:lnTo>
                <a:lnTo>
                  <a:pt x="63449" y="63322"/>
                </a:lnTo>
                <a:lnTo>
                  <a:pt x="67081" y="61074"/>
                </a:lnTo>
                <a:close/>
              </a:path>
              <a:path w="128905" h="123189">
                <a:moveTo>
                  <a:pt x="80746" y="100660"/>
                </a:moveTo>
                <a:lnTo>
                  <a:pt x="77635" y="99275"/>
                </a:lnTo>
                <a:lnTo>
                  <a:pt x="76936" y="102044"/>
                </a:lnTo>
                <a:lnTo>
                  <a:pt x="76250" y="103771"/>
                </a:lnTo>
                <a:lnTo>
                  <a:pt x="79540" y="105333"/>
                </a:lnTo>
                <a:lnTo>
                  <a:pt x="80048" y="102908"/>
                </a:lnTo>
                <a:lnTo>
                  <a:pt x="80746" y="100660"/>
                </a:lnTo>
                <a:close/>
              </a:path>
              <a:path w="128905" h="123189">
                <a:moveTo>
                  <a:pt x="82651" y="88557"/>
                </a:moveTo>
                <a:lnTo>
                  <a:pt x="79019" y="85788"/>
                </a:lnTo>
                <a:lnTo>
                  <a:pt x="78282" y="79146"/>
                </a:lnTo>
                <a:lnTo>
                  <a:pt x="73672" y="78016"/>
                </a:lnTo>
                <a:lnTo>
                  <a:pt x="71031" y="80276"/>
                </a:lnTo>
                <a:lnTo>
                  <a:pt x="71577" y="77660"/>
                </a:lnTo>
                <a:lnTo>
                  <a:pt x="68808" y="77838"/>
                </a:lnTo>
                <a:lnTo>
                  <a:pt x="68465" y="78879"/>
                </a:lnTo>
                <a:lnTo>
                  <a:pt x="68300" y="80086"/>
                </a:lnTo>
                <a:lnTo>
                  <a:pt x="67945" y="81127"/>
                </a:lnTo>
                <a:lnTo>
                  <a:pt x="70446" y="81749"/>
                </a:lnTo>
                <a:lnTo>
                  <a:pt x="72618" y="86829"/>
                </a:lnTo>
                <a:lnTo>
                  <a:pt x="72961" y="88392"/>
                </a:lnTo>
                <a:lnTo>
                  <a:pt x="73634" y="89903"/>
                </a:lnTo>
                <a:lnTo>
                  <a:pt x="69684" y="92710"/>
                </a:lnTo>
                <a:lnTo>
                  <a:pt x="67602" y="90627"/>
                </a:lnTo>
                <a:lnTo>
                  <a:pt x="64325" y="90119"/>
                </a:lnTo>
                <a:lnTo>
                  <a:pt x="62585" y="92011"/>
                </a:lnTo>
                <a:lnTo>
                  <a:pt x="64198" y="98501"/>
                </a:lnTo>
                <a:lnTo>
                  <a:pt x="65671" y="100355"/>
                </a:lnTo>
                <a:lnTo>
                  <a:pt x="63969" y="101358"/>
                </a:lnTo>
                <a:lnTo>
                  <a:pt x="62420" y="95123"/>
                </a:lnTo>
                <a:lnTo>
                  <a:pt x="57404" y="103428"/>
                </a:lnTo>
                <a:lnTo>
                  <a:pt x="61201" y="103428"/>
                </a:lnTo>
                <a:lnTo>
                  <a:pt x="59829" y="104470"/>
                </a:lnTo>
                <a:lnTo>
                  <a:pt x="59474" y="106718"/>
                </a:lnTo>
                <a:lnTo>
                  <a:pt x="60858" y="107061"/>
                </a:lnTo>
                <a:lnTo>
                  <a:pt x="56654" y="107403"/>
                </a:lnTo>
                <a:lnTo>
                  <a:pt x="57861" y="111404"/>
                </a:lnTo>
                <a:lnTo>
                  <a:pt x="61036" y="113360"/>
                </a:lnTo>
                <a:lnTo>
                  <a:pt x="62763" y="107581"/>
                </a:lnTo>
                <a:lnTo>
                  <a:pt x="62941" y="107581"/>
                </a:lnTo>
                <a:lnTo>
                  <a:pt x="66573" y="110210"/>
                </a:lnTo>
                <a:lnTo>
                  <a:pt x="69850" y="116052"/>
                </a:lnTo>
                <a:lnTo>
                  <a:pt x="75387" y="122961"/>
                </a:lnTo>
                <a:lnTo>
                  <a:pt x="78841" y="118465"/>
                </a:lnTo>
                <a:lnTo>
                  <a:pt x="76250" y="111036"/>
                </a:lnTo>
                <a:lnTo>
                  <a:pt x="72618" y="107061"/>
                </a:lnTo>
                <a:lnTo>
                  <a:pt x="67360" y="109766"/>
                </a:lnTo>
                <a:lnTo>
                  <a:pt x="68084" y="103390"/>
                </a:lnTo>
                <a:lnTo>
                  <a:pt x="68834" y="104317"/>
                </a:lnTo>
                <a:lnTo>
                  <a:pt x="72732" y="105359"/>
                </a:lnTo>
                <a:lnTo>
                  <a:pt x="72097" y="97548"/>
                </a:lnTo>
                <a:lnTo>
                  <a:pt x="75044" y="96685"/>
                </a:lnTo>
                <a:lnTo>
                  <a:pt x="73914" y="90309"/>
                </a:lnTo>
                <a:lnTo>
                  <a:pt x="74523" y="91147"/>
                </a:lnTo>
                <a:lnTo>
                  <a:pt x="76936" y="93395"/>
                </a:lnTo>
                <a:lnTo>
                  <a:pt x="82651" y="88557"/>
                </a:lnTo>
                <a:close/>
              </a:path>
              <a:path w="128905" h="123189">
                <a:moveTo>
                  <a:pt x="83337" y="72301"/>
                </a:moveTo>
                <a:lnTo>
                  <a:pt x="83159" y="69189"/>
                </a:lnTo>
                <a:lnTo>
                  <a:pt x="74066" y="64287"/>
                </a:lnTo>
                <a:lnTo>
                  <a:pt x="71145" y="68592"/>
                </a:lnTo>
                <a:lnTo>
                  <a:pt x="73685" y="75222"/>
                </a:lnTo>
                <a:lnTo>
                  <a:pt x="80911" y="77317"/>
                </a:lnTo>
                <a:lnTo>
                  <a:pt x="82473" y="74904"/>
                </a:lnTo>
                <a:lnTo>
                  <a:pt x="83337" y="72301"/>
                </a:lnTo>
                <a:close/>
              </a:path>
              <a:path w="128905" h="123189">
                <a:moveTo>
                  <a:pt x="88696" y="95123"/>
                </a:moveTo>
                <a:lnTo>
                  <a:pt x="88176" y="93052"/>
                </a:lnTo>
                <a:lnTo>
                  <a:pt x="82981" y="88366"/>
                </a:lnTo>
                <a:lnTo>
                  <a:pt x="80035" y="93446"/>
                </a:lnTo>
                <a:lnTo>
                  <a:pt x="80810" y="99618"/>
                </a:lnTo>
                <a:lnTo>
                  <a:pt x="86791" y="98234"/>
                </a:lnTo>
                <a:lnTo>
                  <a:pt x="88011" y="96507"/>
                </a:lnTo>
                <a:lnTo>
                  <a:pt x="88696" y="95123"/>
                </a:lnTo>
                <a:close/>
              </a:path>
              <a:path w="128905" h="123189">
                <a:moveTo>
                  <a:pt x="98894" y="52946"/>
                </a:moveTo>
                <a:lnTo>
                  <a:pt x="92849" y="54495"/>
                </a:lnTo>
                <a:lnTo>
                  <a:pt x="93878" y="52768"/>
                </a:lnTo>
                <a:lnTo>
                  <a:pt x="91122" y="49136"/>
                </a:lnTo>
                <a:lnTo>
                  <a:pt x="89738" y="51219"/>
                </a:lnTo>
                <a:lnTo>
                  <a:pt x="88519" y="52768"/>
                </a:lnTo>
                <a:lnTo>
                  <a:pt x="88874" y="58127"/>
                </a:lnTo>
                <a:lnTo>
                  <a:pt x="91465" y="56578"/>
                </a:lnTo>
                <a:lnTo>
                  <a:pt x="95072" y="62141"/>
                </a:lnTo>
                <a:lnTo>
                  <a:pt x="94754" y="62103"/>
                </a:lnTo>
                <a:lnTo>
                  <a:pt x="89903" y="59690"/>
                </a:lnTo>
                <a:lnTo>
                  <a:pt x="82816" y="60032"/>
                </a:lnTo>
                <a:lnTo>
                  <a:pt x="84721" y="66776"/>
                </a:lnTo>
                <a:lnTo>
                  <a:pt x="89039" y="67462"/>
                </a:lnTo>
                <a:lnTo>
                  <a:pt x="90424" y="75412"/>
                </a:lnTo>
                <a:lnTo>
                  <a:pt x="95440" y="70053"/>
                </a:lnTo>
                <a:lnTo>
                  <a:pt x="95961" y="69545"/>
                </a:lnTo>
                <a:lnTo>
                  <a:pt x="98031" y="69710"/>
                </a:lnTo>
                <a:lnTo>
                  <a:pt x="95783" y="65735"/>
                </a:lnTo>
                <a:lnTo>
                  <a:pt x="98209" y="62445"/>
                </a:lnTo>
                <a:lnTo>
                  <a:pt x="95859" y="62217"/>
                </a:lnTo>
                <a:lnTo>
                  <a:pt x="98894" y="52946"/>
                </a:lnTo>
                <a:close/>
              </a:path>
              <a:path w="128905" h="123189">
                <a:moveTo>
                  <a:pt x="109448" y="1079"/>
                </a:moveTo>
                <a:lnTo>
                  <a:pt x="100888" y="0"/>
                </a:lnTo>
                <a:lnTo>
                  <a:pt x="99720" y="6007"/>
                </a:lnTo>
                <a:lnTo>
                  <a:pt x="103022" y="10706"/>
                </a:lnTo>
                <a:lnTo>
                  <a:pt x="107886" y="5740"/>
                </a:lnTo>
                <a:lnTo>
                  <a:pt x="109448" y="5219"/>
                </a:lnTo>
                <a:lnTo>
                  <a:pt x="109448" y="1079"/>
                </a:lnTo>
                <a:close/>
              </a:path>
              <a:path w="128905" h="123189">
                <a:moveTo>
                  <a:pt x="114287" y="73685"/>
                </a:moveTo>
                <a:lnTo>
                  <a:pt x="110477" y="75933"/>
                </a:lnTo>
                <a:lnTo>
                  <a:pt x="109448" y="77152"/>
                </a:lnTo>
                <a:lnTo>
                  <a:pt x="110312" y="78536"/>
                </a:lnTo>
                <a:lnTo>
                  <a:pt x="109969" y="79908"/>
                </a:lnTo>
                <a:lnTo>
                  <a:pt x="113080" y="81292"/>
                </a:lnTo>
                <a:lnTo>
                  <a:pt x="114287" y="73685"/>
                </a:lnTo>
                <a:close/>
              </a:path>
              <a:path w="128905" h="123189">
                <a:moveTo>
                  <a:pt x="123621" y="11798"/>
                </a:moveTo>
                <a:lnTo>
                  <a:pt x="114808" y="558"/>
                </a:lnTo>
                <a:lnTo>
                  <a:pt x="114630" y="4533"/>
                </a:lnTo>
                <a:lnTo>
                  <a:pt x="116192" y="6261"/>
                </a:lnTo>
                <a:lnTo>
                  <a:pt x="115150" y="9550"/>
                </a:lnTo>
                <a:lnTo>
                  <a:pt x="117563" y="10756"/>
                </a:lnTo>
                <a:lnTo>
                  <a:pt x="123621" y="11798"/>
                </a:lnTo>
                <a:close/>
              </a:path>
              <a:path w="128905" h="123189">
                <a:moveTo>
                  <a:pt x="128638" y="89077"/>
                </a:moveTo>
                <a:lnTo>
                  <a:pt x="127596" y="87871"/>
                </a:lnTo>
                <a:lnTo>
                  <a:pt x="126911" y="87515"/>
                </a:lnTo>
                <a:lnTo>
                  <a:pt x="124663" y="88392"/>
                </a:lnTo>
                <a:lnTo>
                  <a:pt x="125691" y="89763"/>
                </a:lnTo>
                <a:lnTo>
                  <a:pt x="126390" y="89941"/>
                </a:lnTo>
                <a:lnTo>
                  <a:pt x="128638" y="8907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618328" y="5623033"/>
            <a:ext cx="4445" cy="1905"/>
          </a:xfrm>
          <a:custGeom>
            <a:avLst/>
            <a:gdLst/>
            <a:ahLst/>
            <a:cxnLst/>
            <a:rect l="l" t="t" r="r" b="b"/>
            <a:pathLst>
              <a:path w="4444" h="1904">
                <a:moveTo>
                  <a:pt x="2939" y="1728"/>
                </a:moveTo>
                <a:lnTo>
                  <a:pt x="4322" y="1728"/>
                </a:lnTo>
                <a:lnTo>
                  <a:pt x="4149" y="1383"/>
                </a:lnTo>
                <a:lnTo>
                  <a:pt x="4149" y="1037"/>
                </a:lnTo>
                <a:lnTo>
                  <a:pt x="3803" y="864"/>
                </a:lnTo>
                <a:lnTo>
                  <a:pt x="2247" y="0"/>
                </a:lnTo>
                <a:lnTo>
                  <a:pt x="864" y="346"/>
                </a:lnTo>
                <a:lnTo>
                  <a:pt x="0" y="1555"/>
                </a:lnTo>
                <a:lnTo>
                  <a:pt x="1383" y="1555"/>
                </a:lnTo>
                <a:lnTo>
                  <a:pt x="2939" y="172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57985" y="5592609"/>
            <a:ext cx="44450" cy="33020"/>
          </a:xfrm>
          <a:custGeom>
            <a:avLst/>
            <a:gdLst/>
            <a:ahLst/>
            <a:cxnLst/>
            <a:rect l="l" t="t" r="r" b="b"/>
            <a:pathLst>
              <a:path w="44450" h="33020">
                <a:moveTo>
                  <a:pt x="7772" y="22999"/>
                </a:moveTo>
                <a:lnTo>
                  <a:pt x="4787" y="23418"/>
                </a:lnTo>
                <a:lnTo>
                  <a:pt x="4495" y="20916"/>
                </a:lnTo>
                <a:lnTo>
                  <a:pt x="685" y="24206"/>
                </a:lnTo>
                <a:lnTo>
                  <a:pt x="0" y="25069"/>
                </a:lnTo>
                <a:lnTo>
                  <a:pt x="0" y="28702"/>
                </a:lnTo>
                <a:lnTo>
                  <a:pt x="1905" y="28702"/>
                </a:lnTo>
                <a:lnTo>
                  <a:pt x="5524" y="29387"/>
                </a:lnTo>
                <a:lnTo>
                  <a:pt x="5118" y="26085"/>
                </a:lnTo>
                <a:lnTo>
                  <a:pt x="5524" y="26974"/>
                </a:lnTo>
                <a:lnTo>
                  <a:pt x="7264" y="26631"/>
                </a:lnTo>
                <a:lnTo>
                  <a:pt x="7772" y="22999"/>
                </a:lnTo>
                <a:close/>
              </a:path>
              <a:path w="44450" h="33020">
                <a:moveTo>
                  <a:pt x="8915" y="17983"/>
                </a:moveTo>
                <a:lnTo>
                  <a:pt x="8813" y="17462"/>
                </a:lnTo>
                <a:lnTo>
                  <a:pt x="6400" y="17983"/>
                </a:lnTo>
                <a:lnTo>
                  <a:pt x="8915" y="17983"/>
                </a:lnTo>
                <a:close/>
              </a:path>
              <a:path w="44450" h="33020">
                <a:moveTo>
                  <a:pt x="9753" y="22301"/>
                </a:moveTo>
                <a:lnTo>
                  <a:pt x="8953" y="18161"/>
                </a:lnTo>
                <a:lnTo>
                  <a:pt x="5181" y="18161"/>
                </a:lnTo>
                <a:lnTo>
                  <a:pt x="6743" y="21094"/>
                </a:lnTo>
                <a:lnTo>
                  <a:pt x="6223" y="22301"/>
                </a:lnTo>
                <a:lnTo>
                  <a:pt x="9753" y="22301"/>
                </a:lnTo>
                <a:close/>
              </a:path>
              <a:path w="44450" h="33020">
                <a:moveTo>
                  <a:pt x="10020" y="23685"/>
                </a:moveTo>
                <a:lnTo>
                  <a:pt x="9791" y="22479"/>
                </a:lnTo>
                <a:lnTo>
                  <a:pt x="6565" y="22479"/>
                </a:lnTo>
                <a:lnTo>
                  <a:pt x="10020" y="23685"/>
                </a:lnTo>
                <a:close/>
              </a:path>
              <a:path w="44450" h="33020">
                <a:moveTo>
                  <a:pt x="10883" y="13309"/>
                </a:moveTo>
                <a:lnTo>
                  <a:pt x="10020" y="9855"/>
                </a:lnTo>
                <a:lnTo>
                  <a:pt x="9512" y="8991"/>
                </a:lnTo>
                <a:lnTo>
                  <a:pt x="8636" y="9512"/>
                </a:lnTo>
                <a:lnTo>
                  <a:pt x="8128" y="9169"/>
                </a:lnTo>
                <a:lnTo>
                  <a:pt x="6223" y="12446"/>
                </a:lnTo>
                <a:lnTo>
                  <a:pt x="10883" y="13309"/>
                </a:lnTo>
                <a:close/>
              </a:path>
              <a:path w="44450" h="33020">
                <a:moveTo>
                  <a:pt x="16941" y="12280"/>
                </a:moveTo>
                <a:lnTo>
                  <a:pt x="16078" y="10375"/>
                </a:lnTo>
                <a:lnTo>
                  <a:pt x="15036" y="9512"/>
                </a:lnTo>
                <a:lnTo>
                  <a:pt x="12966" y="11760"/>
                </a:lnTo>
                <a:lnTo>
                  <a:pt x="14351" y="12623"/>
                </a:lnTo>
                <a:lnTo>
                  <a:pt x="16421" y="14173"/>
                </a:lnTo>
                <a:lnTo>
                  <a:pt x="16941" y="12280"/>
                </a:lnTo>
                <a:close/>
              </a:path>
              <a:path w="44450" h="33020">
                <a:moveTo>
                  <a:pt x="19011" y="17640"/>
                </a:moveTo>
                <a:lnTo>
                  <a:pt x="18669" y="15735"/>
                </a:lnTo>
                <a:lnTo>
                  <a:pt x="17627" y="15392"/>
                </a:lnTo>
                <a:lnTo>
                  <a:pt x="15379" y="15557"/>
                </a:lnTo>
                <a:lnTo>
                  <a:pt x="16243" y="17297"/>
                </a:lnTo>
                <a:lnTo>
                  <a:pt x="16662" y="17678"/>
                </a:lnTo>
                <a:lnTo>
                  <a:pt x="15036" y="18669"/>
                </a:lnTo>
                <a:lnTo>
                  <a:pt x="13309" y="19888"/>
                </a:lnTo>
                <a:lnTo>
                  <a:pt x="12966" y="22136"/>
                </a:lnTo>
                <a:lnTo>
                  <a:pt x="15036" y="23520"/>
                </a:lnTo>
                <a:lnTo>
                  <a:pt x="16941" y="24206"/>
                </a:lnTo>
                <a:lnTo>
                  <a:pt x="17233" y="18173"/>
                </a:lnTo>
                <a:lnTo>
                  <a:pt x="17805" y="18669"/>
                </a:lnTo>
                <a:lnTo>
                  <a:pt x="19011" y="17640"/>
                </a:lnTo>
                <a:close/>
              </a:path>
              <a:path w="44450" h="33020">
                <a:moveTo>
                  <a:pt x="22123" y="5359"/>
                </a:moveTo>
                <a:lnTo>
                  <a:pt x="20231" y="3975"/>
                </a:lnTo>
                <a:lnTo>
                  <a:pt x="20574" y="2946"/>
                </a:lnTo>
                <a:lnTo>
                  <a:pt x="17627" y="0"/>
                </a:lnTo>
                <a:lnTo>
                  <a:pt x="16941" y="7785"/>
                </a:lnTo>
                <a:lnTo>
                  <a:pt x="20574" y="6057"/>
                </a:lnTo>
                <a:lnTo>
                  <a:pt x="22123" y="5359"/>
                </a:lnTo>
                <a:close/>
              </a:path>
              <a:path w="44450" h="33020">
                <a:moveTo>
                  <a:pt x="26619" y="6565"/>
                </a:moveTo>
                <a:lnTo>
                  <a:pt x="24206" y="6743"/>
                </a:lnTo>
                <a:lnTo>
                  <a:pt x="23685" y="7442"/>
                </a:lnTo>
                <a:lnTo>
                  <a:pt x="22301" y="7442"/>
                </a:lnTo>
                <a:lnTo>
                  <a:pt x="22987" y="8991"/>
                </a:lnTo>
                <a:lnTo>
                  <a:pt x="24206" y="11417"/>
                </a:lnTo>
                <a:lnTo>
                  <a:pt x="26619" y="6565"/>
                </a:lnTo>
                <a:close/>
              </a:path>
              <a:path w="44450" h="33020">
                <a:moveTo>
                  <a:pt x="34226" y="14871"/>
                </a:moveTo>
                <a:lnTo>
                  <a:pt x="33197" y="13309"/>
                </a:lnTo>
                <a:lnTo>
                  <a:pt x="31635" y="12801"/>
                </a:lnTo>
                <a:lnTo>
                  <a:pt x="30086" y="16078"/>
                </a:lnTo>
                <a:lnTo>
                  <a:pt x="27838" y="14351"/>
                </a:lnTo>
                <a:lnTo>
                  <a:pt x="24752" y="12966"/>
                </a:lnTo>
                <a:lnTo>
                  <a:pt x="23685" y="11417"/>
                </a:lnTo>
                <a:lnTo>
                  <a:pt x="22987" y="10718"/>
                </a:lnTo>
                <a:lnTo>
                  <a:pt x="22123" y="10718"/>
                </a:lnTo>
                <a:lnTo>
                  <a:pt x="21437" y="10896"/>
                </a:lnTo>
                <a:lnTo>
                  <a:pt x="21437" y="12966"/>
                </a:lnTo>
                <a:lnTo>
                  <a:pt x="22479" y="13309"/>
                </a:lnTo>
                <a:lnTo>
                  <a:pt x="24041" y="13208"/>
                </a:lnTo>
                <a:lnTo>
                  <a:pt x="24371" y="21094"/>
                </a:lnTo>
                <a:lnTo>
                  <a:pt x="27838" y="19367"/>
                </a:lnTo>
                <a:lnTo>
                  <a:pt x="30086" y="17119"/>
                </a:lnTo>
                <a:lnTo>
                  <a:pt x="30594" y="23342"/>
                </a:lnTo>
                <a:lnTo>
                  <a:pt x="32499" y="20231"/>
                </a:lnTo>
                <a:lnTo>
                  <a:pt x="33883" y="18846"/>
                </a:lnTo>
                <a:lnTo>
                  <a:pt x="34226" y="14871"/>
                </a:lnTo>
                <a:close/>
              </a:path>
              <a:path w="44450" h="33020">
                <a:moveTo>
                  <a:pt x="36309" y="5880"/>
                </a:moveTo>
                <a:lnTo>
                  <a:pt x="33705" y="2768"/>
                </a:lnTo>
                <a:lnTo>
                  <a:pt x="31813" y="2082"/>
                </a:lnTo>
                <a:lnTo>
                  <a:pt x="27317" y="6057"/>
                </a:lnTo>
                <a:lnTo>
                  <a:pt x="29565" y="8305"/>
                </a:lnTo>
                <a:lnTo>
                  <a:pt x="33362" y="11760"/>
                </a:lnTo>
                <a:lnTo>
                  <a:pt x="36309" y="5880"/>
                </a:lnTo>
                <a:close/>
              </a:path>
              <a:path w="44450" h="33020">
                <a:moveTo>
                  <a:pt x="43395" y="11061"/>
                </a:moveTo>
                <a:lnTo>
                  <a:pt x="41833" y="11239"/>
                </a:lnTo>
                <a:lnTo>
                  <a:pt x="40805" y="10033"/>
                </a:lnTo>
                <a:lnTo>
                  <a:pt x="37338" y="10896"/>
                </a:lnTo>
                <a:lnTo>
                  <a:pt x="38557" y="12103"/>
                </a:lnTo>
                <a:lnTo>
                  <a:pt x="39065" y="12801"/>
                </a:lnTo>
                <a:lnTo>
                  <a:pt x="39763" y="13487"/>
                </a:lnTo>
                <a:lnTo>
                  <a:pt x="39420" y="14351"/>
                </a:lnTo>
                <a:lnTo>
                  <a:pt x="39941" y="14693"/>
                </a:lnTo>
                <a:lnTo>
                  <a:pt x="40449" y="14871"/>
                </a:lnTo>
                <a:lnTo>
                  <a:pt x="40805" y="15049"/>
                </a:lnTo>
                <a:lnTo>
                  <a:pt x="41313" y="14528"/>
                </a:lnTo>
                <a:lnTo>
                  <a:pt x="41313" y="14185"/>
                </a:lnTo>
                <a:lnTo>
                  <a:pt x="42697" y="14528"/>
                </a:lnTo>
                <a:lnTo>
                  <a:pt x="43395" y="11061"/>
                </a:lnTo>
                <a:close/>
              </a:path>
              <a:path w="44450" h="33020">
                <a:moveTo>
                  <a:pt x="43916" y="30607"/>
                </a:moveTo>
                <a:lnTo>
                  <a:pt x="43738" y="28359"/>
                </a:lnTo>
                <a:lnTo>
                  <a:pt x="42189" y="28359"/>
                </a:lnTo>
                <a:lnTo>
                  <a:pt x="41668" y="24904"/>
                </a:lnTo>
                <a:lnTo>
                  <a:pt x="37172" y="22656"/>
                </a:lnTo>
                <a:lnTo>
                  <a:pt x="34061" y="24549"/>
                </a:lnTo>
                <a:lnTo>
                  <a:pt x="33705" y="25412"/>
                </a:lnTo>
                <a:lnTo>
                  <a:pt x="35267" y="32854"/>
                </a:lnTo>
                <a:lnTo>
                  <a:pt x="38379" y="29743"/>
                </a:lnTo>
                <a:lnTo>
                  <a:pt x="38557" y="30264"/>
                </a:lnTo>
                <a:lnTo>
                  <a:pt x="39065" y="30772"/>
                </a:lnTo>
                <a:lnTo>
                  <a:pt x="39420" y="31292"/>
                </a:lnTo>
                <a:lnTo>
                  <a:pt x="40449" y="31470"/>
                </a:lnTo>
                <a:lnTo>
                  <a:pt x="42697" y="31470"/>
                </a:lnTo>
                <a:lnTo>
                  <a:pt x="43916" y="3060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64454" y="5605572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3803" y="2247"/>
                </a:moveTo>
                <a:lnTo>
                  <a:pt x="3630" y="691"/>
                </a:lnTo>
                <a:lnTo>
                  <a:pt x="1901" y="0"/>
                </a:lnTo>
                <a:lnTo>
                  <a:pt x="518" y="1037"/>
                </a:lnTo>
                <a:lnTo>
                  <a:pt x="345" y="1037"/>
                </a:lnTo>
                <a:lnTo>
                  <a:pt x="172" y="1382"/>
                </a:lnTo>
                <a:lnTo>
                  <a:pt x="0" y="1555"/>
                </a:lnTo>
                <a:lnTo>
                  <a:pt x="1210" y="1728"/>
                </a:lnTo>
                <a:lnTo>
                  <a:pt x="2593" y="2074"/>
                </a:lnTo>
                <a:lnTo>
                  <a:pt x="3803" y="224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59611" y="5598311"/>
            <a:ext cx="62865" cy="18415"/>
          </a:xfrm>
          <a:custGeom>
            <a:avLst/>
            <a:gdLst/>
            <a:ahLst/>
            <a:cxnLst/>
            <a:rect l="l" t="t" r="r" b="b"/>
            <a:pathLst>
              <a:path w="62865" h="18414">
                <a:moveTo>
                  <a:pt x="7950" y="698"/>
                </a:moveTo>
                <a:lnTo>
                  <a:pt x="3975" y="1562"/>
                </a:lnTo>
                <a:lnTo>
                  <a:pt x="1384" y="0"/>
                </a:lnTo>
                <a:lnTo>
                  <a:pt x="0" y="4152"/>
                </a:lnTo>
                <a:lnTo>
                  <a:pt x="3454" y="5016"/>
                </a:lnTo>
                <a:lnTo>
                  <a:pt x="6223" y="5359"/>
                </a:lnTo>
                <a:lnTo>
                  <a:pt x="7950" y="698"/>
                </a:lnTo>
                <a:close/>
              </a:path>
              <a:path w="62865" h="18414">
                <a:moveTo>
                  <a:pt x="32156" y="698"/>
                </a:moveTo>
                <a:lnTo>
                  <a:pt x="30251" y="355"/>
                </a:lnTo>
                <a:lnTo>
                  <a:pt x="30251" y="1219"/>
                </a:lnTo>
                <a:lnTo>
                  <a:pt x="30429" y="1384"/>
                </a:lnTo>
                <a:lnTo>
                  <a:pt x="30949" y="2425"/>
                </a:lnTo>
                <a:lnTo>
                  <a:pt x="31978" y="1562"/>
                </a:lnTo>
                <a:lnTo>
                  <a:pt x="32156" y="698"/>
                </a:lnTo>
                <a:close/>
              </a:path>
              <a:path w="62865" h="18414">
                <a:moveTo>
                  <a:pt x="39585" y="5016"/>
                </a:moveTo>
                <a:lnTo>
                  <a:pt x="38557" y="2082"/>
                </a:lnTo>
                <a:lnTo>
                  <a:pt x="37338" y="177"/>
                </a:lnTo>
                <a:lnTo>
                  <a:pt x="34061" y="1905"/>
                </a:lnTo>
                <a:lnTo>
                  <a:pt x="31292" y="4851"/>
                </a:lnTo>
                <a:lnTo>
                  <a:pt x="38900" y="14871"/>
                </a:lnTo>
                <a:lnTo>
                  <a:pt x="39585" y="5016"/>
                </a:lnTo>
                <a:close/>
              </a:path>
              <a:path w="62865" h="18414">
                <a:moveTo>
                  <a:pt x="42532" y="15214"/>
                </a:moveTo>
                <a:lnTo>
                  <a:pt x="42011" y="14706"/>
                </a:lnTo>
                <a:lnTo>
                  <a:pt x="41668" y="14706"/>
                </a:lnTo>
                <a:lnTo>
                  <a:pt x="41313" y="15049"/>
                </a:lnTo>
                <a:lnTo>
                  <a:pt x="41668" y="15049"/>
                </a:lnTo>
                <a:lnTo>
                  <a:pt x="42176" y="15214"/>
                </a:lnTo>
                <a:lnTo>
                  <a:pt x="42532" y="15214"/>
                </a:lnTo>
                <a:close/>
              </a:path>
              <a:path w="62865" h="18414">
                <a:moveTo>
                  <a:pt x="45808" y="10033"/>
                </a:moveTo>
                <a:lnTo>
                  <a:pt x="44602" y="7962"/>
                </a:lnTo>
                <a:lnTo>
                  <a:pt x="43561" y="7442"/>
                </a:lnTo>
                <a:lnTo>
                  <a:pt x="42697" y="7099"/>
                </a:lnTo>
                <a:lnTo>
                  <a:pt x="42697" y="10375"/>
                </a:lnTo>
                <a:lnTo>
                  <a:pt x="43916" y="10375"/>
                </a:lnTo>
                <a:lnTo>
                  <a:pt x="45808" y="10033"/>
                </a:lnTo>
                <a:close/>
              </a:path>
              <a:path w="62865" h="18414">
                <a:moveTo>
                  <a:pt x="62585" y="13830"/>
                </a:moveTo>
                <a:lnTo>
                  <a:pt x="56184" y="12280"/>
                </a:lnTo>
                <a:lnTo>
                  <a:pt x="57226" y="17119"/>
                </a:lnTo>
                <a:lnTo>
                  <a:pt x="57226" y="17462"/>
                </a:lnTo>
                <a:lnTo>
                  <a:pt x="57746" y="17462"/>
                </a:lnTo>
                <a:lnTo>
                  <a:pt x="60858" y="17983"/>
                </a:lnTo>
                <a:lnTo>
                  <a:pt x="62585" y="1383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78390" y="5609721"/>
            <a:ext cx="10795" cy="13335"/>
          </a:xfrm>
          <a:custGeom>
            <a:avLst/>
            <a:gdLst/>
            <a:ahLst/>
            <a:cxnLst/>
            <a:rect l="l" t="t" r="r" b="b"/>
            <a:pathLst>
              <a:path w="10794" h="13335">
                <a:moveTo>
                  <a:pt x="3976" y="13313"/>
                </a:moveTo>
                <a:lnTo>
                  <a:pt x="5013" y="13313"/>
                </a:lnTo>
                <a:lnTo>
                  <a:pt x="5878" y="11065"/>
                </a:lnTo>
                <a:lnTo>
                  <a:pt x="6224" y="8817"/>
                </a:lnTo>
                <a:lnTo>
                  <a:pt x="6051" y="6569"/>
                </a:lnTo>
                <a:lnTo>
                  <a:pt x="10546" y="3284"/>
                </a:lnTo>
                <a:lnTo>
                  <a:pt x="2247" y="0"/>
                </a:lnTo>
                <a:lnTo>
                  <a:pt x="3112" y="4495"/>
                </a:lnTo>
                <a:lnTo>
                  <a:pt x="2766" y="4668"/>
                </a:lnTo>
                <a:lnTo>
                  <a:pt x="2420" y="4668"/>
                </a:lnTo>
                <a:lnTo>
                  <a:pt x="2247" y="5014"/>
                </a:lnTo>
                <a:lnTo>
                  <a:pt x="1901" y="5532"/>
                </a:lnTo>
                <a:lnTo>
                  <a:pt x="1383" y="7780"/>
                </a:lnTo>
                <a:lnTo>
                  <a:pt x="1383" y="9854"/>
                </a:lnTo>
                <a:lnTo>
                  <a:pt x="0" y="10200"/>
                </a:lnTo>
                <a:lnTo>
                  <a:pt x="691" y="11237"/>
                </a:lnTo>
                <a:lnTo>
                  <a:pt x="1383" y="12448"/>
                </a:lnTo>
                <a:lnTo>
                  <a:pt x="1556" y="12621"/>
                </a:lnTo>
                <a:lnTo>
                  <a:pt x="1728" y="12966"/>
                </a:lnTo>
                <a:lnTo>
                  <a:pt x="1901" y="13139"/>
                </a:lnTo>
                <a:lnTo>
                  <a:pt x="2939" y="13139"/>
                </a:lnTo>
                <a:lnTo>
                  <a:pt x="3976" y="1331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15007" y="559900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864" y="1037"/>
                </a:moveTo>
                <a:lnTo>
                  <a:pt x="1383" y="1037"/>
                </a:lnTo>
                <a:lnTo>
                  <a:pt x="1728" y="864"/>
                </a:lnTo>
                <a:lnTo>
                  <a:pt x="1037" y="173"/>
                </a:lnTo>
                <a:lnTo>
                  <a:pt x="518" y="0"/>
                </a:lnTo>
                <a:lnTo>
                  <a:pt x="172" y="345"/>
                </a:lnTo>
                <a:lnTo>
                  <a:pt x="0" y="864"/>
                </a:lnTo>
                <a:lnTo>
                  <a:pt x="518" y="864"/>
                </a:lnTo>
                <a:lnTo>
                  <a:pt x="864" y="103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584095" y="5614735"/>
            <a:ext cx="7620" cy="8890"/>
          </a:xfrm>
          <a:custGeom>
            <a:avLst/>
            <a:gdLst/>
            <a:ahLst/>
            <a:cxnLst/>
            <a:rect l="l" t="t" r="r" b="b"/>
            <a:pathLst>
              <a:path w="7619" h="8889">
                <a:moveTo>
                  <a:pt x="4495" y="8298"/>
                </a:moveTo>
                <a:lnTo>
                  <a:pt x="4840" y="8298"/>
                </a:lnTo>
                <a:lnTo>
                  <a:pt x="5186" y="8125"/>
                </a:lnTo>
                <a:lnTo>
                  <a:pt x="5013" y="7779"/>
                </a:lnTo>
                <a:lnTo>
                  <a:pt x="7434" y="7779"/>
                </a:lnTo>
                <a:lnTo>
                  <a:pt x="5878" y="3111"/>
                </a:lnTo>
                <a:lnTo>
                  <a:pt x="5186" y="2074"/>
                </a:lnTo>
                <a:lnTo>
                  <a:pt x="345" y="0"/>
                </a:lnTo>
                <a:lnTo>
                  <a:pt x="0" y="7780"/>
                </a:lnTo>
                <a:lnTo>
                  <a:pt x="4322" y="8125"/>
                </a:lnTo>
                <a:lnTo>
                  <a:pt x="4495" y="829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744193" y="5525177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2593" y="3976"/>
                </a:moveTo>
                <a:lnTo>
                  <a:pt x="1383" y="0"/>
                </a:lnTo>
                <a:lnTo>
                  <a:pt x="172" y="1729"/>
                </a:lnTo>
                <a:lnTo>
                  <a:pt x="0" y="2420"/>
                </a:lnTo>
                <a:lnTo>
                  <a:pt x="0" y="2939"/>
                </a:lnTo>
                <a:lnTo>
                  <a:pt x="864" y="3458"/>
                </a:lnTo>
                <a:lnTo>
                  <a:pt x="2593" y="397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933856" y="5431815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4" h="16510">
                <a:moveTo>
                  <a:pt x="518" y="16251"/>
                </a:moveTo>
                <a:lnTo>
                  <a:pt x="6915" y="14177"/>
                </a:lnTo>
                <a:lnTo>
                  <a:pt x="6915" y="13831"/>
                </a:lnTo>
                <a:lnTo>
                  <a:pt x="6742" y="13313"/>
                </a:lnTo>
                <a:lnTo>
                  <a:pt x="6915" y="13313"/>
                </a:lnTo>
                <a:lnTo>
                  <a:pt x="7434" y="13139"/>
                </a:lnTo>
                <a:lnTo>
                  <a:pt x="7607" y="13485"/>
                </a:lnTo>
                <a:lnTo>
                  <a:pt x="7780" y="14004"/>
                </a:lnTo>
                <a:lnTo>
                  <a:pt x="8471" y="14004"/>
                </a:lnTo>
                <a:lnTo>
                  <a:pt x="8990" y="13485"/>
                </a:lnTo>
                <a:lnTo>
                  <a:pt x="9336" y="12966"/>
                </a:lnTo>
                <a:lnTo>
                  <a:pt x="11410" y="14522"/>
                </a:lnTo>
                <a:lnTo>
                  <a:pt x="12793" y="11237"/>
                </a:lnTo>
                <a:lnTo>
                  <a:pt x="11237" y="9336"/>
                </a:lnTo>
                <a:lnTo>
                  <a:pt x="13485" y="9855"/>
                </a:lnTo>
                <a:lnTo>
                  <a:pt x="13658" y="7607"/>
                </a:lnTo>
                <a:lnTo>
                  <a:pt x="15387" y="7607"/>
                </a:lnTo>
                <a:lnTo>
                  <a:pt x="17980" y="6915"/>
                </a:lnTo>
                <a:lnTo>
                  <a:pt x="15041" y="1729"/>
                </a:lnTo>
                <a:lnTo>
                  <a:pt x="12102" y="2247"/>
                </a:lnTo>
                <a:lnTo>
                  <a:pt x="11756" y="1556"/>
                </a:lnTo>
                <a:lnTo>
                  <a:pt x="11065" y="1037"/>
                </a:lnTo>
                <a:lnTo>
                  <a:pt x="10200" y="1729"/>
                </a:lnTo>
                <a:lnTo>
                  <a:pt x="8471" y="1210"/>
                </a:lnTo>
                <a:lnTo>
                  <a:pt x="6569" y="864"/>
                </a:lnTo>
                <a:lnTo>
                  <a:pt x="4840" y="0"/>
                </a:lnTo>
                <a:lnTo>
                  <a:pt x="4668" y="1901"/>
                </a:lnTo>
                <a:lnTo>
                  <a:pt x="1556" y="691"/>
                </a:lnTo>
                <a:lnTo>
                  <a:pt x="2074" y="2593"/>
                </a:lnTo>
                <a:lnTo>
                  <a:pt x="345" y="2420"/>
                </a:lnTo>
                <a:lnTo>
                  <a:pt x="0" y="4322"/>
                </a:lnTo>
                <a:lnTo>
                  <a:pt x="2074" y="5014"/>
                </a:lnTo>
                <a:lnTo>
                  <a:pt x="1901" y="9509"/>
                </a:lnTo>
                <a:lnTo>
                  <a:pt x="518" y="1625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787416" y="5586381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2939" y="2766"/>
                </a:moveTo>
                <a:lnTo>
                  <a:pt x="3284" y="691"/>
                </a:lnTo>
                <a:lnTo>
                  <a:pt x="1383" y="691"/>
                </a:lnTo>
                <a:lnTo>
                  <a:pt x="0" y="0"/>
                </a:lnTo>
                <a:lnTo>
                  <a:pt x="0" y="2593"/>
                </a:lnTo>
                <a:lnTo>
                  <a:pt x="1037" y="2593"/>
                </a:lnTo>
                <a:lnTo>
                  <a:pt x="2939" y="276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379391" y="5592605"/>
            <a:ext cx="2540" cy="4445"/>
          </a:xfrm>
          <a:custGeom>
            <a:avLst/>
            <a:gdLst/>
            <a:ahLst/>
            <a:cxnLst/>
            <a:rect l="l" t="t" r="r" b="b"/>
            <a:pathLst>
              <a:path w="2540" h="4445">
                <a:moveTo>
                  <a:pt x="0" y="3976"/>
                </a:moveTo>
                <a:lnTo>
                  <a:pt x="345" y="3803"/>
                </a:lnTo>
                <a:lnTo>
                  <a:pt x="691" y="3458"/>
                </a:lnTo>
                <a:lnTo>
                  <a:pt x="1037" y="3284"/>
                </a:lnTo>
                <a:lnTo>
                  <a:pt x="2074" y="2766"/>
                </a:lnTo>
                <a:lnTo>
                  <a:pt x="2420" y="1037"/>
                </a:lnTo>
                <a:lnTo>
                  <a:pt x="1555" y="0"/>
                </a:lnTo>
                <a:lnTo>
                  <a:pt x="0" y="397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975523" y="5412451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173"/>
                </a:moveTo>
                <a:lnTo>
                  <a:pt x="172" y="0"/>
                </a:lnTo>
                <a:lnTo>
                  <a:pt x="0" y="17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698548" y="5544553"/>
            <a:ext cx="47625" cy="75565"/>
          </a:xfrm>
          <a:custGeom>
            <a:avLst/>
            <a:gdLst/>
            <a:ahLst/>
            <a:cxnLst/>
            <a:rect l="l" t="t" r="r" b="b"/>
            <a:pathLst>
              <a:path w="47625" h="75564">
                <a:moveTo>
                  <a:pt x="4660" y="41833"/>
                </a:moveTo>
                <a:lnTo>
                  <a:pt x="0" y="39408"/>
                </a:lnTo>
                <a:lnTo>
                  <a:pt x="685" y="41313"/>
                </a:lnTo>
                <a:lnTo>
                  <a:pt x="1206" y="42176"/>
                </a:lnTo>
                <a:lnTo>
                  <a:pt x="1206" y="43561"/>
                </a:lnTo>
                <a:lnTo>
                  <a:pt x="2413" y="43040"/>
                </a:lnTo>
                <a:lnTo>
                  <a:pt x="4660" y="41833"/>
                </a:lnTo>
                <a:close/>
              </a:path>
              <a:path w="47625" h="75564">
                <a:moveTo>
                  <a:pt x="9156" y="70358"/>
                </a:moveTo>
                <a:lnTo>
                  <a:pt x="8813" y="69494"/>
                </a:lnTo>
                <a:lnTo>
                  <a:pt x="8470" y="68808"/>
                </a:lnTo>
                <a:lnTo>
                  <a:pt x="6743" y="69151"/>
                </a:lnTo>
                <a:lnTo>
                  <a:pt x="6743" y="70015"/>
                </a:lnTo>
                <a:lnTo>
                  <a:pt x="7429" y="73126"/>
                </a:lnTo>
                <a:lnTo>
                  <a:pt x="8813" y="71399"/>
                </a:lnTo>
                <a:lnTo>
                  <a:pt x="9156" y="70358"/>
                </a:lnTo>
                <a:close/>
              </a:path>
              <a:path w="47625" h="75564">
                <a:moveTo>
                  <a:pt x="16078" y="25069"/>
                </a:moveTo>
                <a:lnTo>
                  <a:pt x="13309" y="20701"/>
                </a:lnTo>
                <a:lnTo>
                  <a:pt x="13830" y="15557"/>
                </a:lnTo>
                <a:lnTo>
                  <a:pt x="10680" y="15278"/>
                </a:lnTo>
                <a:lnTo>
                  <a:pt x="10541" y="14338"/>
                </a:lnTo>
                <a:lnTo>
                  <a:pt x="8991" y="13652"/>
                </a:lnTo>
                <a:lnTo>
                  <a:pt x="7607" y="13995"/>
                </a:lnTo>
                <a:lnTo>
                  <a:pt x="8293" y="15900"/>
                </a:lnTo>
                <a:lnTo>
                  <a:pt x="8991" y="16764"/>
                </a:lnTo>
                <a:lnTo>
                  <a:pt x="10020" y="16675"/>
                </a:lnTo>
                <a:lnTo>
                  <a:pt x="10020" y="17106"/>
                </a:lnTo>
                <a:lnTo>
                  <a:pt x="9855" y="20053"/>
                </a:lnTo>
                <a:lnTo>
                  <a:pt x="11671" y="20421"/>
                </a:lnTo>
                <a:lnTo>
                  <a:pt x="11404" y="22644"/>
                </a:lnTo>
                <a:lnTo>
                  <a:pt x="11226" y="23329"/>
                </a:lnTo>
                <a:lnTo>
                  <a:pt x="11226" y="24028"/>
                </a:lnTo>
                <a:lnTo>
                  <a:pt x="11925" y="24193"/>
                </a:lnTo>
                <a:lnTo>
                  <a:pt x="16078" y="25069"/>
                </a:lnTo>
                <a:close/>
              </a:path>
              <a:path w="47625" h="75564">
                <a:moveTo>
                  <a:pt x="16941" y="5524"/>
                </a:moveTo>
                <a:lnTo>
                  <a:pt x="15379" y="4660"/>
                </a:lnTo>
                <a:lnTo>
                  <a:pt x="14173" y="3454"/>
                </a:lnTo>
                <a:lnTo>
                  <a:pt x="11925" y="4495"/>
                </a:lnTo>
                <a:lnTo>
                  <a:pt x="12966" y="5867"/>
                </a:lnTo>
                <a:lnTo>
                  <a:pt x="10198" y="7251"/>
                </a:lnTo>
                <a:lnTo>
                  <a:pt x="14351" y="10363"/>
                </a:lnTo>
                <a:lnTo>
                  <a:pt x="14516" y="7429"/>
                </a:lnTo>
                <a:lnTo>
                  <a:pt x="15900" y="6908"/>
                </a:lnTo>
                <a:lnTo>
                  <a:pt x="16941" y="5524"/>
                </a:lnTo>
                <a:close/>
              </a:path>
              <a:path w="47625" h="75564">
                <a:moveTo>
                  <a:pt x="17106" y="16586"/>
                </a:moveTo>
                <a:lnTo>
                  <a:pt x="16598" y="10198"/>
                </a:lnTo>
                <a:lnTo>
                  <a:pt x="14173" y="11404"/>
                </a:lnTo>
                <a:lnTo>
                  <a:pt x="13652" y="12788"/>
                </a:lnTo>
                <a:lnTo>
                  <a:pt x="13652" y="13474"/>
                </a:lnTo>
                <a:lnTo>
                  <a:pt x="14351" y="13830"/>
                </a:lnTo>
                <a:lnTo>
                  <a:pt x="17106" y="16586"/>
                </a:lnTo>
                <a:close/>
              </a:path>
              <a:path w="47625" h="75564">
                <a:moveTo>
                  <a:pt x="17805" y="1371"/>
                </a:moveTo>
                <a:lnTo>
                  <a:pt x="16764" y="508"/>
                </a:lnTo>
                <a:lnTo>
                  <a:pt x="15900" y="0"/>
                </a:lnTo>
                <a:lnTo>
                  <a:pt x="14173" y="2247"/>
                </a:lnTo>
                <a:lnTo>
                  <a:pt x="15557" y="2755"/>
                </a:lnTo>
                <a:lnTo>
                  <a:pt x="17462" y="4660"/>
                </a:lnTo>
                <a:lnTo>
                  <a:pt x="17805" y="1371"/>
                </a:lnTo>
                <a:close/>
              </a:path>
              <a:path w="47625" h="75564">
                <a:moveTo>
                  <a:pt x="19354" y="71399"/>
                </a:moveTo>
                <a:lnTo>
                  <a:pt x="15900" y="66217"/>
                </a:lnTo>
                <a:lnTo>
                  <a:pt x="15214" y="68630"/>
                </a:lnTo>
                <a:lnTo>
                  <a:pt x="14859" y="69837"/>
                </a:lnTo>
                <a:lnTo>
                  <a:pt x="15900" y="70015"/>
                </a:lnTo>
                <a:lnTo>
                  <a:pt x="16598" y="70192"/>
                </a:lnTo>
                <a:lnTo>
                  <a:pt x="19354" y="71399"/>
                </a:lnTo>
                <a:close/>
              </a:path>
              <a:path w="47625" h="75564">
                <a:moveTo>
                  <a:pt x="20916" y="57734"/>
                </a:moveTo>
                <a:lnTo>
                  <a:pt x="20218" y="55664"/>
                </a:lnTo>
                <a:lnTo>
                  <a:pt x="16243" y="55321"/>
                </a:lnTo>
                <a:lnTo>
                  <a:pt x="12788" y="63449"/>
                </a:lnTo>
                <a:lnTo>
                  <a:pt x="17462" y="65354"/>
                </a:lnTo>
                <a:lnTo>
                  <a:pt x="20053" y="64477"/>
                </a:lnTo>
                <a:lnTo>
                  <a:pt x="20916" y="57734"/>
                </a:lnTo>
                <a:close/>
              </a:path>
              <a:path w="47625" h="75564">
                <a:moveTo>
                  <a:pt x="22783" y="20256"/>
                </a:moveTo>
                <a:lnTo>
                  <a:pt x="20154" y="17500"/>
                </a:lnTo>
                <a:lnTo>
                  <a:pt x="16916" y="17132"/>
                </a:lnTo>
                <a:lnTo>
                  <a:pt x="16243" y="21082"/>
                </a:lnTo>
                <a:lnTo>
                  <a:pt x="16598" y="23329"/>
                </a:lnTo>
                <a:lnTo>
                  <a:pt x="21082" y="26797"/>
                </a:lnTo>
                <a:lnTo>
                  <a:pt x="21602" y="23507"/>
                </a:lnTo>
                <a:lnTo>
                  <a:pt x="22783" y="20256"/>
                </a:lnTo>
                <a:close/>
              </a:path>
              <a:path w="47625" h="75564">
                <a:moveTo>
                  <a:pt x="23164" y="69494"/>
                </a:moveTo>
                <a:lnTo>
                  <a:pt x="22123" y="66560"/>
                </a:lnTo>
                <a:lnTo>
                  <a:pt x="21780" y="65697"/>
                </a:lnTo>
                <a:lnTo>
                  <a:pt x="19710" y="65697"/>
                </a:lnTo>
                <a:lnTo>
                  <a:pt x="19710" y="67424"/>
                </a:lnTo>
                <a:lnTo>
                  <a:pt x="21082" y="68630"/>
                </a:lnTo>
                <a:lnTo>
                  <a:pt x="23164" y="69494"/>
                </a:lnTo>
                <a:close/>
              </a:path>
              <a:path w="47625" h="75564">
                <a:moveTo>
                  <a:pt x="24206" y="6731"/>
                </a:moveTo>
                <a:lnTo>
                  <a:pt x="22987" y="6223"/>
                </a:lnTo>
                <a:lnTo>
                  <a:pt x="20040" y="6642"/>
                </a:lnTo>
                <a:lnTo>
                  <a:pt x="20116" y="10426"/>
                </a:lnTo>
                <a:lnTo>
                  <a:pt x="21844" y="12763"/>
                </a:lnTo>
                <a:lnTo>
                  <a:pt x="23850" y="8813"/>
                </a:lnTo>
                <a:lnTo>
                  <a:pt x="24028" y="7429"/>
                </a:lnTo>
                <a:lnTo>
                  <a:pt x="24206" y="6731"/>
                </a:lnTo>
                <a:close/>
              </a:path>
              <a:path w="47625" h="75564">
                <a:moveTo>
                  <a:pt x="24892" y="27482"/>
                </a:moveTo>
                <a:lnTo>
                  <a:pt x="20218" y="28346"/>
                </a:lnTo>
                <a:lnTo>
                  <a:pt x="20218" y="28181"/>
                </a:lnTo>
                <a:lnTo>
                  <a:pt x="20053" y="27825"/>
                </a:lnTo>
                <a:lnTo>
                  <a:pt x="19710" y="27660"/>
                </a:lnTo>
                <a:lnTo>
                  <a:pt x="19011" y="27317"/>
                </a:lnTo>
                <a:lnTo>
                  <a:pt x="18491" y="28003"/>
                </a:lnTo>
                <a:lnTo>
                  <a:pt x="18669" y="28524"/>
                </a:lnTo>
                <a:lnTo>
                  <a:pt x="16243" y="29044"/>
                </a:lnTo>
                <a:lnTo>
                  <a:pt x="17627" y="31457"/>
                </a:lnTo>
                <a:lnTo>
                  <a:pt x="19875" y="32842"/>
                </a:lnTo>
                <a:lnTo>
                  <a:pt x="22987" y="35788"/>
                </a:lnTo>
                <a:lnTo>
                  <a:pt x="24892" y="27482"/>
                </a:lnTo>
                <a:close/>
              </a:path>
              <a:path w="47625" h="75564">
                <a:moveTo>
                  <a:pt x="27012" y="33159"/>
                </a:moveTo>
                <a:lnTo>
                  <a:pt x="25933" y="33159"/>
                </a:lnTo>
                <a:lnTo>
                  <a:pt x="24714" y="34569"/>
                </a:lnTo>
                <a:lnTo>
                  <a:pt x="27012" y="33159"/>
                </a:lnTo>
                <a:close/>
              </a:path>
              <a:path w="47625" h="75564">
                <a:moveTo>
                  <a:pt x="30937" y="21602"/>
                </a:moveTo>
                <a:lnTo>
                  <a:pt x="26098" y="13995"/>
                </a:lnTo>
                <a:lnTo>
                  <a:pt x="24549" y="17970"/>
                </a:lnTo>
                <a:lnTo>
                  <a:pt x="24371" y="19011"/>
                </a:lnTo>
                <a:lnTo>
                  <a:pt x="24549" y="19532"/>
                </a:lnTo>
                <a:lnTo>
                  <a:pt x="25412" y="19875"/>
                </a:lnTo>
                <a:lnTo>
                  <a:pt x="30937" y="21602"/>
                </a:lnTo>
                <a:close/>
              </a:path>
              <a:path w="47625" h="75564">
                <a:moveTo>
                  <a:pt x="32321" y="31292"/>
                </a:moveTo>
                <a:lnTo>
                  <a:pt x="32245" y="30276"/>
                </a:lnTo>
                <a:lnTo>
                  <a:pt x="31026" y="27076"/>
                </a:lnTo>
                <a:lnTo>
                  <a:pt x="31026" y="28003"/>
                </a:lnTo>
                <a:lnTo>
                  <a:pt x="30683" y="28689"/>
                </a:lnTo>
                <a:lnTo>
                  <a:pt x="30073" y="28689"/>
                </a:lnTo>
                <a:lnTo>
                  <a:pt x="30073" y="28003"/>
                </a:lnTo>
                <a:lnTo>
                  <a:pt x="31026" y="28003"/>
                </a:lnTo>
                <a:lnTo>
                  <a:pt x="31026" y="27076"/>
                </a:lnTo>
                <a:lnTo>
                  <a:pt x="30657" y="26098"/>
                </a:lnTo>
                <a:lnTo>
                  <a:pt x="30568" y="25869"/>
                </a:lnTo>
                <a:lnTo>
                  <a:pt x="28689" y="23164"/>
                </a:lnTo>
                <a:lnTo>
                  <a:pt x="26797" y="23685"/>
                </a:lnTo>
                <a:lnTo>
                  <a:pt x="26009" y="25869"/>
                </a:lnTo>
                <a:lnTo>
                  <a:pt x="25933" y="26098"/>
                </a:lnTo>
                <a:lnTo>
                  <a:pt x="27482" y="27482"/>
                </a:lnTo>
                <a:lnTo>
                  <a:pt x="28130" y="27825"/>
                </a:lnTo>
                <a:lnTo>
                  <a:pt x="29730" y="28689"/>
                </a:lnTo>
                <a:lnTo>
                  <a:pt x="29591" y="28867"/>
                </a:lnTo>
                <a:lnTo>
                  <a:pt x="27520" y="31292"/>
                </a:lnTo>
                <a:lnTo>
                  <a:pt x="30073" y="31292"/>
                </a:lnTo>
                <a:lnTo>
                  <a:pt x="32321" y="31292"/>
                </a:lnTo>
                <a:close/>
              </a:path>
              <a:path w="47625" h="75564">
                <a:moveTo>
                  <a:pt x="34747" y="34226"/>
                </a:moveTo>
                <a:lnTo>
                  <a:pt x="33883" y="33540"/>
                </a:lnTo>
                <a:lnTo>
                  <a:pt x="33540" y="34569"/>
                </a:lnTo>
                <a:lnTo>
                  <a:pt x="33020" y="35267"/>
                </a:lnTo>
                <a:lnTo>
                  <a:pt x="33883" y="36131"/>
                </a:lnTo>
                <a:lnTo>
                  <a:pt x="34404" y="35090"/>
                </a:lnTo>
                <a:lnTo>
                  <a:pt x="34747" y="34226"/>
                </a:lnTo>
                <a:close/>
              </a:path>
              <a:path w="47625" h="75564">
                <a:moveTo>
                  <a:pt x="40106" y="71920"/>
                </a:moveTo>
                <a:lnTo>
                  <a:pt x="38379" y="70358"/>
                </a:lnTo>
                <a:lnTo>
                  <a:pt x="36474" y="71221"/>
                </a:lnTo>
                <a:lnTo>
                  <a:pt x="36131" y="72263"/>
                </a:lnTo>
                <a:lnTo>
                  <a:pt x="36474" y="73177"/>
                </a:lnTo>
                <a:lnTo>
                  <a:pt x="35610" y="72961"/>
                </a:lnTo>
                <a:lnTo>
                  <a:pt x="35433" y="75031"/>
                </a:lnTo>
                <a:lnTo>
                  <a:pt x="35267" y="75196"/>
                </a:lnTo>
                <a:lnTo>
                  <a:pt x="35433" y="75374"/>
                </a:lnTo>
                <a:lnTo>
                  <a:pt x="35267" y="75552"/>
                </a:lnTo>
                <a:lnTo>
                  <a:pt x="36296" y="75552"/>
                </a:lnTo>
                <a:lnTo>
                  <a:pt x="38379" y="75196"/>
                </a:lnTo>
                <a:lnTo>
                  <a:pt x="38379" y="73647"/>
                </a:lnTo>
                <a:lnTo>
                  <a:pt x="40106" y="71920"/>
                </a:lnTo>
                <a:close/>
              </a:path>
              <a:path w="47625" h="75564">
                <a:moveTo>
                  <a:pt x="47536" y="51689"/>
                </a:moveTo>
                <a:lnTo>
                  <a:pt x="42494" y="48729"/>
                </a:lnTo>
                <a:lnTo>
                  <a:pt x="42748" y="49618"/>
                </a:lnTo>
                <a:lnTo>
                  <a:pt x="43522" y="52552"/>
                </a:lnTo>
                <a:lnTo>
                  <a:pt x="43561" y="52730"/>
                </a:lnTo>
                <a:lnTo>
                  <a:pt x="42354" y="53340"/>
                </a:lnTo>
                <a:lnTo>
                  <a:pt x="42354" y="57746"/>
                </a:lnTo>
                <a:lnTo>
                  <a:pt x="41148" y="58254"/>
                </a:lnTo>
                <a:lnTo>
                  <a:pt x="40792" y="57746"/>
                </a:lnTo>
                <a:lnTo>
                  <a:pt x="40233" y="57200"/>
                </a:lnTo>
                <a:lnTo>
                  <a:pt x="40627" y="57569"/>
                </a:lnTo>
                <a:lnTo>
                  <a:pt x="40792" y="57746"/>
                </a:lnTo>
                <a:lnTo>
                  <a:pt x="41148" y="58089"/>
                </a:lnTo>
                <a:lnTo>
                  <a:pt x="41148" y="58254"/>
                </a:lnTo>
                <a:lnTo>
                  <a:pt x="42062" y="57340"/>
                </a:lnTo>
                <a:lnTo>
                  <a:pt x="42227" y="57569"/>
                </a:lnTo>
                <a:lnTo>
                  <a:pt x="42354" y="57746"/>
                </a:lnTo>
                <a:lnTo>
                  <a:pt x="42354" y="53340"/>
                </a:lnTo>
                <a:lnTo>
                  <a:pt x="42011" y="53505"/>
                </a:lnTo>
                <a:lnTo>
                  <a:pt x="42011" y="55664"/>
                </a:lnTo>
                <a:lnTo>
                  <a:pt x="41833" y="55841"/>
                </a:lnTo>
                <a:lnTo>
                  <a:pt x="41770" y="56299"/>
                </a:lnTo>
                <a:lnTo>
                  <a:pt x="41656" y="56007"/>
                </a:lnTo>
                <a:lnTo>
                  <a:pt x="41656" y="54978"/>
                </a:lnTo>
                <a:lnTo>
                  <a:pt x="41833" y="55143"/>
                </a:lnTo>
                <a:lnTo>
                  <a:pt x="41948" y="55499"/>
                </a:lnTo>
                <a:lnTo>
                  <a:pt x="42011" y="55664"/>
                </a:lnTo>
                <a:lnTo>
                  <a:pt x="42011" y="53505"/>
                </a:lnTo>
                <a:lnTo>
                  <a:pt x="40106" y="54457"/>
                </a:lnTo>
                <a:lnTo>
                  <a:pt x="41605" y="49784"/>
                </a:lnTo>
                <a:lnTo>
                  <a:pt x="41656" y="49618"/>
                </a:lnTo>
                <a:lnTo>
                  <a:pt x="39839" y="50063"/>
                </a:lnTo>
                <a:lnTo>
                  <a:pt x="39839" y="56934"/>
                </a:lnTo>
                <a:lnTo>
                  <a:pt x="39839" y="50063"/>
                </a:lnTo>
                <a:lnTo>
                  <a:pt x="37338" y="50647"/>
                </a:lnTo>
                <a:lnTo>
                  <a:pt x="36652" y="44081"/>
                </a:lnTo>
                <a:lnTo>
                  <a:pt x="35306" y="49618"/>
                </a:lnTo>
                <a:lnTo>
                  <a:pt x="35267" y="49784"/>
                </a:lnTo>
                <a:lnTo>
                  <a:pt x="32156" y="50482"/>
                </a:lnTo>
                <a:lnTo>
                  <a:pt x="32270" y="48729"/>
                </a:lnTo>
                <a:lnTo>
                  <a:pt x="32385" y="47104"/>
                </a:lnTo>
                <a:lnTo>
                  <a:pt x="29908" y="46977"/>
                </a:lnTo>
                <a:lnTo>
                  <a:pt x="28460" y="48729"/>
                </a:lnTo>
                <a:lnTo>
                  <a:pt x="31038" y="50482"/>
                </a:lnTo>
                <a:lnTo>
                  <a:pt x="31292" y="50647"/>
                </a:lnTo>
                <a:lnTo>
                  <a:pt x="31813" y="51003"/>
                </a:lnTo>
                <a:lnTo>
                  <a:pt x="31927" y="53251"/>
                </a:lnTo>
                <a:lnTo>
                  <a:pt x="31978" y="54114"/>
                </a:lnTo>
                <a:lnTo>
                  <a:pt x="31724" y="54051"/>
                </a:lnTo>
                <a:lnTo>
                  <a:pt x="31724" y="61315"/>
                </a:lnTo>
                <a:lnTo>
                  <a:pt x="31292" y="60502"/>
                </a:lnTo>
                <a:lnTo>
                  <a:pt x="31572" y="60223"/>
                </a:lnTo>
                <a:lnTo>
                  <a:pt x="31724" y="61315"/>
                </a:lnTo>
                <a:lnTo>
                  <a:pt x="31724" y="54051"/>
                </a:lnTo>
                <a:lnTo>
                  <a:pt x="25755" y="52552"/>
                </a:lnTo>
                <a:lnTo>
                  <a:pt x="26441" y="54114"/>
                </a:lnTo>
                <a:lnTo>
                  <a:pt x="26593" y="54457"/>
                </a:lnTo>
                <a:lnTo>
                  <a:pt x="26809" y="54978"/>
                </a:lnTo>
                <a:lnTo>
                  <a:pt x="26771" y="55664"/>
                </a:lnTo>
                <a:lnTo>
                  <a:pt x="26670" y="55841"/>
                </a:lnTo>
                <a:lnTo>
                  <a:pt x="26466" y="56184"/>
                </a:lnTo>
                <a:lnTo>
                  <a:pt x="26365" y="56362"/>
                </a:lnTo>
                <a:lnTo>
                  <a:pt x="23355" y="61518"/>
                </a:lnTo>
                <a:lnTo>
                  <a:pt x="22987" y="59474"/>
                </a:lnTo>
                <a:lnTo>
                  <a:pt x="20916" y="61722"/>
                </a:lnTo>
                <a:lnTo>
                  <a:pt x="20574" y="62407"/>
                </a:lnTo>
                <a:lnTo>
                  <a:pt x="20218" y="63449"/>
                </a:lnTo>
                <a:lnTo>
                  <a:pt x="20574" y="63792"/>
                </a:lnTo>
                <a:lnTo>
                  <a:pt x="24206" y="66040"/>
                </a:lnTo>
                <a:lnTo>
                  <a:pt x="23469" y="62090"/>
                </a:lnTo>
                <a:lnTo>
                  <a:pt x="30594" y="56362"/>
                </a:lnTo>
                <a:lnTo>
                  <a:pt x="30492" y="57226"/>
                </a:lnTo>
                <a:lnTo>
                  <a:pt x="30429" y="57746"/>
                </a:lnTo>
                <a:lnTo>
                  <a:pt x="30314" y="58610"/>
                </a:lnTo>
                <a:lnTo>
                  <a:pt x="30213" y="59474"/>
                </a:lnTo>
                <a:lnTo>
                  <a:pt x="30124" y="60159"/>
                </a:lnTo>
                <a:lnTo>
                  <a:pt x="30073" y="60502"/>
                </a:lnTo>
                <a:lnTo>
                  <a:pt x="28181" y="62407"/>
                </a:lnTo>
                <a:lnTo>
                  <a:pt x="32499" y="64833"/>
                </a:lnTo>
                <a:lnTo>
                  <a:pt x="32448" y="64135"/>
                </a:lnTo>
                <a:lnTo>
                  <a:pt x="33705" y="62407"/>
                </a:lnTo>
                <a:lnTo>
                  <a:pt x="33883" y="63106"/>
                </a:lnTo>
                <a:lnTo>
                  <a:pt x="35153" y="63411"/>
                </a:lnTo>
                <a:lnTo>
                  <a:pt x="35788" y="61201"/>
                </a:lnTo>
                <a:lnTo>
                  <a:pt x="36474" y="59817"/>
                </a:lnTo>
                <a:lnTo>
                  <a:pt x="33883" y="60159"/>
                </a:lnTo>
                <a:lnTo>
                  <a:pt x="32524" y="59080"/>
                </a:lnTo>
                <a:lnTo>
                  <a:pt x="32727" y="58775"/>
                </a:lnTo>
                <a:lnTo>
                  <a:pt x="32842" y="58610"/>
                </a:lnTo>
                <a:lnTo>
                  <a:pt x="33020" y="58775"/>
                </a:lnTo>
                <a:lnTo>
                  <a:pt x="34226" y="59118"/>
                </a:lnTo>
                <a:lnTo>
                  <a:pt x="34175" y="56184"/>
                </a:lnTo>
                <a:lnTo>
                  <a:pt x="34404" y="55841"/>
                </a:lnTo>
                <a:lnTo>
                  <a:pt x="34912" y="55841"/>
                </a:lnTo>
                <a:lnTo>
                  <a:pt x="35788" y="56184"/>
                </a:lnTo>
                <a:lnTo>
                  <a:pt x="35674" y="56527"/>
                </a:lnTo>
                <a:lnTo>
                  <a:pt x="35610" y="56705"/>
                </a:lnTo>
                <a:lnTo>
                  <a:pt x="35496" y="57048"/>
                </a:lnTo>
                <a:lnTo>
                  <a:pt x="35433" y="57226"/>
                </a:lnTo>
                <a:lnTo>
                  <a:pt x="36296" y="57746"/>
                </a:lnTo>
                <a:lnTo>
                  <a:pt x="37172" y="57569"/>
                </a:lnTo>
                <a:lnTo>
                  <a:pt x="37096" y="57391"/>
                </a:lnTo>
                <a:lnTo>
                  <a:pt x="37033" y="57226"/>
                </a:lnTo>
                <a:lnTo>
                  <a:pt x="36957" y="57048"/>
                </a:lnTo>
                <a:lnTo>
                  <a:pt x="36880" y="56845"/>
                </a:lnTo>
                <a:lnTo>
                  <a:pt x="36817" y="56705"/>
                </a:lnTo>
                <a:lnTo>
                  <a:pt x="37045" y="56845"/>
                </a:lnTo>
                <a:lnTo>
                  <a:pt x="37401" y="57048"/>
                </a:lnTo>
                <a:lnTo>
                  <a:pt x="37680" y="57226"/>
                </a:lnTo>
                <a:lnTo>
                  <a:pt x="38036" y="57391"/>
                </a:lnTo>
                <a:lnTo>
                  <a:pt x="38379" y="57569"/>
                </a:lnTo>
                <a:lnTo>
                  <a:pt x="38900" y="57391"/>
                </a:lnTo>
                <a:lnTo>
                  <a:pt x="38176" y="58254"/>
                </a:lnTo>
                <a:lnTo>
                  <a:pt x="38036" y="58432"/>
                </a:lnTo>
                <a:lnTo>
                  <a:pt x="39585" y="59474"/>
                </a:lnTo>
                <a:lnTo>
                  <a:pt x="40449" y="59639"/>
                </a:lnTo>
                <a:lnTo>
                  <a:pt x="40284" y="60159"/>
                </a:lnTo>
                <a:lnTo>
                  <a:pt x="40106" y="60502"/>
                </a:lnTo>
                <a:lnTo>
                  <a:pt x="39585" y="61023"/>
                </a:lnTo>
                <a:lnTo>
                  <a:pt x="39243" y="61366"/>
                </a:lnTo>
                <a:lnTo>
                  <a:pt x="38379" y="61366"/>
                </a:lnTo>
                <a:lnTo>
                  <a:pt x="38201" y="62407"/>
                </a:lnTo>
                <a:lnTo>
                  <a:pt x="34429" y="64592"/>
                </a:lnTo>
                <a:lnTo>
                  <a:pt x="34531" y="64833"/>
                </a:lnTo>
                <a:lnTo>
                  <a:pt x="34607" y="64998"/>
                </a:lnTo>
                <a:lnTo>
                  <a:pt x="34836" y="65519"/>
                </a:lnTo>
                <a:lnTo>
                  <a:pt x="36042" y="68326"/>
                </a:lnTo>
                <a:lnTo>
                  <a:pt x="39852" y="70967"/>
                </a:lnTo>
                <a:lnTo>
                  <a:pt x="42697" y="69837"/>
                </a:lnTo>
                <a:lnTo>
                  <a:pt x="44602" y="69837"/>
                </a:lnTo>
                <a:lnTo>
                  <a:pt x="45288" y="66217"/>
                </a:lnTo>
                <a:lnTo>
                  <a:pt x="43903" y="64998"/>
                </a:lnTo>
                <a:lnTo>
                  <a:pt x="42875" y="64312"/>
                </a:lnTo>
                <a:lnTo>
                  <a:pt x="42532" y="64566"/>
                </a:lnTo>
                <a:lnTo>
                  <a:pt x="42532" y="64135"/>
                </a:lnTo>
                <a:lnTo>
                  <a:pt x="42049" y="63906"/>
                </a:lnTo>
                <a:lnTo>
                  <a:pt x="42049" y="65100"/>
                </a:lnTo>
                <a:lnTo>
                  <a:pt x="41833" y="65519"/>
                </a:lnTo>
                <a:lnTo>
                  <a:pt x="41656" y="65176"/>
                </a:lnTo>
                <a:lnTo>
                  <a:pt x="42049" y="65100"/>
                </a:lnTo>
                <a:lnTo>
                  <a:pt x="42049" y="63906"/>
                </a:lnTo>
                <a:lnTo>
                  <a:pt x="41833" y="63792"/>
                </a:lnTo>
                <a:lnTo>
                  <a:pt x="46329" y="61544"/>
                </a:lnTo>
                <a:lnTo>
                  <a:pt x="46850" y="59639"/>
                </a:lnTo>
                <a:lnTo>
                  <a:pt x="46786" y="56362"/>
                </a:lnTo>
                <a:lnTo>
                  <a:pt x="45466" y="53251"/>
                </a:lnTo>
                <a:lnTo>
                  <a:pt x="47536" y="5168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602930" y="5582932"/>
            <a:ext cx="25400" cy="45085"/>
          </a:xfrm>
          <a:custGeom>
            <a:avLst/>
            <a:gdLst/>
            <a:ahLst/>
            <a:cxnLst/>
            <a:rect l="l" t="t" r="r" b="b"/>
            <a:pathLst>
              <a:path w="25400" h="45085">
                <a:moveTo>
                  <a:pt x="4673" y="29730"/>
                </a:moveTo>
                <a:lnTo>
                  <a:pt x="4152" y="24892"/>
                </a:lnTo>
                <a:lnTo>
                  <a:pt x="1219" y="26797"/>
                </a:lnTo>
                <a:lnTo>
                  <a:pt x="1384" y="27838"/>
                </a:lnTo>
                <a:lnTo>
                  <a:pt x="1219" y="28702"/>
                </a:lnTo>
                <a:lnTo>
                  <a:pt x="2082" y="29387"/>
                </a:lnTo>
                <a:lnTo>
                  <a:pt x="4673" y="29730"/>
                </a:lnTo>
                <a:close/>
              </a:path>
              <a:path w="25400" h="45085">
                <a:moveTo>
                  <a:pt x="6223" y="35267"/>
                </a:moveTo>
                <a:lnTo>
                  <a:pt x="0" y="32677"/>
                </a:lnTo>
                <a:lnTo>
                  <a:pt x="3136" y="39243"/>
                </a:lnTo>
                <a:lnTo>
                  <a:pt x="3378" y="39763"/>
                </a:lnTo>
                <a:lnTo>
                  <a:pt x="3302" y="39585"/>
                </a:lnTo>
                <a:lnTo>
                  <a:pt x="5194" y="39585"/>
                </a:lnTo>
                <a:lnTo>
                  <a:pt x="5537" y="39243"/>
                </a:lnTo>
                <a:lnTo>
                  <a:pt x="6223" y="35267"/>
                </a:lnTo>
                <a:close/>
              </a:path>
              <a:path w="25400" h="45085">
                <a:moveTo>
                  <a:pt x="8940" y="38722"/>
                </a:moveTo>
                <a:lnTo>
                  <a:pt x="8216" y="38722"/>
                </a:lnTo>
                <a:lnTo>
                  <a:pt x="8128" y="39065"/>
                </a:lnTo>
                <a:lnTo>
                  <a:pt x="8940" y="38722"/>
                </a:lnTo>
                <a:close/>
              </a:path>
              <a:path w="25400" h="45085">
                <a:moveTo>
                  <a:pt x="9690" y="41668"/>
                </a:moveTo>
                <a:lnTo>
                  <a:pt x="8648" y="40106"/>
                </a:lnTo>
                <a:lnTo>
                  <a:pt x="8128" y="39420"/>
                </a:lnTo>
                <a:lnTo>
                  <a:pt x="7264" y="40284"/>
                </a:lnTo>
                <a:lnTo>
                  <a:pt x="7086" y="41148"/>
                </a:lnTo>
                <a:lnTo>
                  <a:pt x="7785" y="41148"/>
                </a:lnTo>
                <a:lnTo>
                  <a:pt x="9690" y="41668"/>
                </a:lnTo>
                <a:close/>
              </a:path>
              <a:path w="25400" h="45085">
                <a:moveTo>
                  <a:pt x="10718" y="26098"/>
                </a:moveTo>
                <a:lnTo>
                  <a:pt x="9334" y="24726"/>
                </a:lnTo>
                <a:lnTo>
                  <a:pt x="8128" y="24206"/>
                </a:lnTo>
                <a:lnTo>
                  <a:pt x="6921" y="27317"/>
                </a:lnTo>
                <a:lnTo>
                  <a:pt x="8305" y="27482"/>
                </a:lnTo>
                <a:lnTo>
                  <a:pt x="10718" y="28181"/>
                </a:lnTo>
                <a:lnTo>
                  <a:pt x="10718" y="26098"/>
                </a:lnTo>
                <a:close/>
              </a:path>
              <a:path w="25400" h="45085">
                <a:moveTo>
                  <a:pt x="11938" y="165"/>
                </a:moveTo>
                <a:lnTo>
                  <a:pt x="8470" y="1384"/>
                </a:lnTo>
                <a:lnTo>
                  <a:pt x="5537" y="0"/>
                </a:lnTo>
                <a:lnTo>
                  <a:pt x="5016" y="4152"/>
                </a:lnTo>
                <a:lnTo>
                  <a:pt x="8470" y="4838"/>
                </a:lnTo>
                <a:lnTo>
                  <a:pt x="11074" y="4838"/>
                </a:lnTo>
                <a:lnTo>
                  <a:pt x="11938" y="165"/>
                </a:lnTo>
                <a:close/>
              </a:path>
              <a:path w="25400" h="45085">
                <a:moveTo>
                  <a:pt x="14185" y="38722"/>
                </a:moveTo>
                <a:lnTo>
                  <a:pt x="13665" y="38557"/>
                </a:lnTo>
                <a:lnTo>
                  <a:pt x="9359" y="38557"/>
                </a:lnTo>
                <a:lnTo>
                  <a:pt x="8940" y="38722"/>
                </a:lnTo>
                <a:lnTo>
                  <a:pt x="14185" y="38722"/>
                </a:lnTo>
                <a:close/>
              </a:path>
              <a:path w="25400" h="45085">
                <a:moveTo>
                  <a:pt x="15735" y="36995"/>
                </a:moveTo>
                <a:lnTo>
                  <a:pt x="15392" y="36474"/>
                </a:lnTo>
                <a:lnTo>
                  <a:pt x="14871" y="35445"/>
                </a:lnTo>
                <a:lnTo>
                  <a:pt x="14185" y="34226"/>
                </a:lnTo>
                <a:lnTo>
                  <a:pt x="12623" y="34226"/>
                </a:lnTo>
                <a:lnTo>
                  <a:pt x="11722" y="31191"/>
                </a:lnTo>
                <a:lnTo>
                  <a:pt x="13487" y="31978"/>
                </a:lnTo>
                <a:lnTo>
                  <a:pt x="14351" y="30429"/>
                </a:lnTo>
                <a:lnTo>
                  <a:pt x="13322" y="28702"/>
                </a:lnTo>
                <a:lnTo>
                  <a:pt x="12280" y="28867"/>
                </a:lnTo>
                <a:lnTo>
                  <a:pt x="11163" y="29298"/>
                </a:lnTo>
                <a:lnTo>
                  <a:pt x="10896" y="28346"/>
                </a:lnTo>
                <a:lnTo>
                  <a:pt x="10591" y="29527"/>
                </a:lnTo>
                <a:lnTo>
                  <a:pt x="10033" y="29730"/>
                </a:lnTo>
                <a:lnTo>
                  <a:pt x="10439" y="30099"/>
                </a:lnTo>
                <a:lnTo>
                  <a:pt x="8661" y="36995"/>
                </a:lnTo>
                <a:lnTo>
                  <a:pt x="8623" y="37172"/>
                </a:lnTo>
                <a:lnTo>
                  <a:pt x="8305" y="38379"/>
                </a:lnTo>
                <a:lnTo>
                  <a:pt x="8267" y="38557"/>
                </a:lnTo>
                <a:lnTo>
                  <a:pt x="9359" y="38557"/>
                </a:lnTo>
                <a:lnTo>
                  <a:pt x="12623" y="37172"/>
                </a:lnTo>
                <a:lnTo>
                  <a:pt x="13144" y="38379"/>
                </a:lnTo>
                <a:lnTo>
                  <a:pt x="13665" y="38557"/>
                </a:lnTo>
                <a:lnTo>
                  <a:pt x="15392" y="38557"/>
                </a:lnTo>
                <a:lnTo>
                  <a:pt x="15392" y="37858"/>
                </a:lnTo>
                <a:lnTo>
                  <a:pt x="15671" y="37172"/>
                </a:lnTo>
                <a:lnTo>
                  <a:pt x="15735" y="36995"/>
                </a:lnTo>
                <a:close/>
              </a:path>
              <a:path w="25400" h="45085">
                <a:moveTo>
                  <a:pt x="25069" y="36817"/>
                </a:moveTo>
                <a:lnTo>
                  <a:pt x="23177" y="33705"/>
                </a:lnTo>
                <a:lnTo>
                  <a:pt x="24384" y="33362"/>
                </a:lnTo>
                <a:lnTo>
                  <a:pt x="23177" y="30949"/>
                </a:lnTo>
                <a:lnTo>
                  <a:pt x="22136" y="32156"/>
                </a:lnTo>
                <a:lnTo>
                  <a:pt x="20929" y="31635"/>
                </a:lnTo>
                <a:lnTo>
                  <a:pt x="19367" y="31813"/>
                </a:lnTo>
                <a:lnTo>
                  <a:pt x="19024" y="33362"/>
                </a:lnTo>
                <a:lnTo>
                  <a:pt x="18846" y="34061"/>
                </a:lnTo>
                <a:lnTo>
                  <a:pt x="19189" y="36652"/>
                </a:lnTo>
                <a:lnTo>
                  <a:pt x="19710" y="38557"/>
                </a:lnTo>
                <a:lnTo>
                  <a:pt x="19367" y="38900"/>
                </a:lnTo>
                <a:lnTo>
                  <a:pt x="19367" y="39585"/>
                </a:lnTo>
                <a:lnTo>
                  <a:pt x="20053" y="39763"/>
                </a:lnTo>
                <a:lnTo>
                  <a:pt x="24041" y="44602"/>
                </a:lnTo>
                <a:lnTo>
                  <a:pt x="25069" y="3681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686788" y="5571692"/>
            <a:ext cx="50165" cy="51435"/>
          </a:xfrm>
          <a:custGeom>
            <a:avLst/>
            <a:gdLst/>
            <a:ahLst/>
            <a:cxnLst/>
            <a:rect l="l" t="t" r="r" b="b"/>
            <a:pathLst>
              <a:path w="50164" h="51435">
                <a:moveTo>
                  <a:pt x="3632" y="43395"/>
                </a:moveTo>
                <a:lnTo>
                  <a:pt x="3454" y="42875"/>
                </a:lnTo>
                <a:lnTo>
                  <a:pt x="2933" y="42697"/>
                </a:lnTo>
                <a:lnTo>
                  <a:pt x="0" y="42011"/>
                </a:lnTo>
                <a:lnTo>
                  <a:pt x="2590" y="46850"/>
                </a:lnTo>
                <a:lnTo>
                  <a:pt x="3454" y="43916"/>
                </a:lnTo>
                <a:lnTo>
                  <a:pt x="3632" y="43395"/>
                </a:lnTo>
                <a:close/>
              </a:path>
              <a:path w="50164" h="51435">
                <a:moveTo>
                  <a:pt x="7607" y="1206"/>
                </a:moveTo>
                <a:lnTo>
                  <a:pt x="6743" y="685"/>
                </a:lnTo>
                <a:lnTo>
                  <a:pt x="6045" y="0"/>
                </a:lnTo>
                <a:lnTo>
                  <a:pt x="5702" y="1041"/>
                </a:lnTo>
                <a:lnTo>
                  <a:pt x="6400" y="1549"/>
                </a:lnTo>
                <a:lnTo>
                  <a:pt x="7264" y="2247"/>
                </a:lnTo>
                <a:lnTo>
                  <a:pt x="7607" y="1206"/>
                </a:lnTo>
                <a:close/>
              </a:path>
              <a:path w="50164" h="51435">
                <a:moveTo>
                  <a:pt x="13652" y="24549"/>
                </a:moveTo>
                <a:lnTo>
                  <a:pt x="13309" y="22821"/>
                </a:lnTo>
                <a:lnTo>
                  <a:pt x="11925" y="21780"/>
                </a:lnTo>
                <a:lnTo>
                  <a:pt x="10020" y="21259"/>
                </a:lnTo>
                <a:lnTo>
                  <a:pt x="11061" y="24206"/>
                </a:lnTo>
                <a:lnTo>
                  <a:pt x="11582" y="24892"/>
                </a:lnTo>
                <a:lnTo>
                  <a:pt x="13652" y="24549"/>
                </a:lnTo>
                <a:close/>
              </a:path>
              <a:path w="50164" h="51435">
                <a:moveTo>
                  <a:pt x="17462" y="47548"/>
                </a:moveTo>
                <a:lnTo>
                  <a:pt x="17119" y="47193"/>
                </a:lnTo>
                <a:lnTo>
                  <a:pt x="16941" y="46685"/>
                </a:lnTo>
                <a:lnTo>
                  <a:pt x="16598" y="46507"/>
                </a:lnTo>
                <a:lnTo>
                  <a:pt x="13487" y="44437"/>
                </a:lnTo>
                <a:lnTo>
                  <a:pt x="14516" y="49961"/>
                </a:lnTo>
                <a:lnTo>
                  <a:pt x="17462" y="47548"/>
                </a:lnTo>
                <a:close/>
              </a:path>
              <a:path w="50164" h="51435">
                <a:moveTo>
                  <a:pt x="18846" y="51181"/>
                </a:moveTo>
                <a:lnTo>
                  <a:pt x="18148" y="49276"/>
                </a:lnTo>
                <a:lnTo>
                  <a:pt x="17119" y="49276"/>
                </a:lnTo>
                <a:lnTo>
                  <a:pt x="15735" y="50139"/>
                </a:lnTo>
                <a:lnTo>
                  <a:pt x="15735" y="50660"/>
                </a:lnTo>
                <a:lnTo>
                  <a:pt x="15900" y="51003"/>
                </a:lnTo>
                <a:lnTo>
                  <a:pt x="16256" y="51346"/>
                </a:lnTo>
                <a:lnTo>
                  <a:pt x="17119" y="51346"/>
                </a:lnTo>
                <a:lnTo>
                  <a:pt x="17983" y="51181"/>
                </a:lnTo>
                <a:lnTo>
                  <a:pt x="18846" y="51181"/>
                </a:lnTo>
                <a:close/>
              </a:path>
              <a:path w="50164" h="51435">
                <a:moveTo>
                  <a:pt x="49796" y="42189"/>
                </a:moveTo>
                <a:lnTo>
                  <a:pt x="44716" y="39585"/>
                </a:lnTo>
                <a:lnTo>
                  <a:pt x="42697" y="38379"/>
                </a:lnTo>
                <a:lnTo>
                  <a:pt x="41490" y="37338"/>
                </a:lnTo>
                <a:lnTo>
                  <a:pt x="40970" y="37642"/>
                </a:lnTo>
                <a:lnTo>
                  <a:pt x="40970" y="41325"/>
                </a:lnTo>
                <a:lnTo>
                  <a:pt x="40284" y="41325"/>
                </a:lnTo>
                <a:lnTo>
                  <a:pt x="40106" y="40970"/>
                </a:lnTo>
                <a:lnTo>
                  <a:pt x="40805" y="40805"/>
                </a:lnTo>
                <a:lnTo>
                  <a:pt x="40855" y="40970"/>
                </a:lnTo>
                <a:lnTo>
                  <a:pt x="40970" y="41325"/>
                </a:lnTo>
                <a:lnTo>
                  <a:pt x="40970" y="37642"/>
                </a:lnTo>
                <a:lnTo>
                  <a:pt x="40284" y="38036"/>
                </a:lnTo>
                <a:lnTo>
                  <a:pt x="39585" y="38900"/>
                </a:lnTo>
                <a:lnTo>
                  <a:pt x="39077" y="37693"/>
                </a:lnTo>
                <a:lnTo>
                  <a:pt x="38379" y="38201"/>
                </a:lnTo>
                <a:lnTo>
                  <a:pt x="38150" y="38900"/>
                </a:lnTo>
                <a:lnTo>
                  <a:pt x="38036" y="39243"/>
                </a:lnTo>
                <a:lnTo>
                  <a:pt x="38900" y="39585"/>
                </a:lnTo>
                <a:lnTo>
                  <a:pt x="36995" y="39077"/>
                </a:lnTo>
                <a:lnTo>
                  <a:pt x="36664" y="39585"/>
                </a:lnTo>
                <a:lnTo>
                  <a:pt x="35902" y="40805"/>
                </a:lnTo>
                <a:lnTo>
                  <a:pt x="35572" y="41325"/>
                </a:lnTo>
                <a:lnTo>
                  <a:pt x="34480" y="43053"/>
                </a:lnTo>
                <a:lnTo>
                  <a:pt x="32499" y="46164"/>
                </a:lnTo>
                <a:lnTo>
                  <a:pt x="32575" y="46850"/>
                </a:lnTo>
                <a:lnTo>
                  <a:pt x="32677" y="47891"/>
                </a:lnTo>
                <a:lnTo>
                  <a:pt x="30251" y="45466"/>
                </a:lnTo>
                <a:lnTo>
                  <a:pt x="27838" y="42354"/>
                </a:lnTo>
                <a:lnTo>
                  <a:pt x="26225" y="44602"/>
                </a:lnTo>
                <a:lnTo>
                  <a:pt x="26111" y="44780"/>
                </a:lnTo>
                <a:lnTo>
                  <a:pt x="25336" y="39585"/>
                </a:lnTo>
                <a:lnTo>
                  <a:pt x="25234" y="38900"/>
                </a:lnTo>
                <a:lnTo>
                  <a:pt x="20154" y="44780"/>
                </a:lnTo>
                <a:lnTo>
                  <a:pt x="19710" y="45300"/>
                </a:lnTo>
                <a:lnTo>
                  <a:pt x="23342" y="47548"/>
                </a:lnTo>
                <a:lnTo>
                  <a:pt x="23685" y="47713"/>
                </a:lnTo>
                <a:lnTo>
                  <a:pt x="24206" y="47548"/>
                </a:lnTo>
                <a:lnTo>
                  <a:pt x="24549" y="47548"/>
                </a:lnTo>
                <a:lnTo>
                  <a:pt x="24498" y="47891"/>
                </a:lnTo>
                <a:lnTo>
                  <a:pt x="24447" y="48234"/>
                </a:lnTo>
                <a:lnTo>
                  <a:pt x="24371" y="48755"/>
                </a:lnTo>
                <a:lnTo>
                  <a:pt x="24028" y="49961"/>
                </a:lnTo>
                <a:lnTo>
                  <a:pt x="23507" y="51168"/>
                </a:lnTo>
                <a:lnTo>
                  <a:pt x="30429" y="50660"/>
                </a:lnTo>
                <a:lnTo>
                  <a:pt x="37172" y="49961"/>
                </a:lnTo>
                <a:lnTo>
                  <a:pt x="43916" y="49098"/>
                </a:lnTo>
                <a:lnTo>
                  <a:pt x="43395" y="46850"/>
                </a:lnTo>
                <a:lnTo>
                  <a:pt x="40449" y="46850"/>
                </a:lnTo>
                <a:lnTo>
                  <a:pt x="39077" y="48234"/>
                </a:lnTo>
                <a:lnTo>
                  <a:pt x="36995" y="43053"/>
                </a:lnTo>
                <a:lnTo>
                  <a:pt x="44081" y="46164"/>
                </a:lnTo>
                <a:lnTo>
                  <a:pt x="46164" y="44602"/>
                </a:lnTo>
                <a:lnTo>
                  <a:pt x="49796" y="4218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22304" y="5602114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7434" y="12102"/>
                </a:moveTo>
                <a:lnTo>
                  <a:pt x="8298" y="8471"/>
                </a:lnTo>
                <a:lnTo>
                  <a:pt x="9163" y="6915"/>
                </a:lnTo>
                <a:lnTo>
                  <a:pt x="7780" y="0"/>
                </a:lnTo>
                <a:lnTo>
                  <a:pt x="6051" y="2074"/>
                </a:lnTo>
                <a:lnTo>
                  <a:pt x="5013" y="5705"/>
                </a:lnTo>
                <a:lnTo>
                  <a:pt x="864" y="3284"/>
                </a:lnTo>
                <a:lnTo>
                  <a:pt x="0" y="6742"/>
                </a:lnTo>
                <a:lnTo>
                  <a:pt x="0" y="8298"/>
                </a:lnTo>
                <a:lnTo>
                  <a:pt x="2074" y="11583"/>
                </a:lnTo>
                <a:lnTo>
                  <a:pt x="3630" y="9508"/>
                </a:lnTo>
                <a:lnTo>
                  <a:pt x="5013" y="6396"/>
                </a:lnTo>
                <a:lnTo>
                  <a:pt x="7434" y="1210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86793" y="560937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691" y="3803"/>
                </a:moveTo>
                <a:lnTo>
                  <a:pt x="1556" y="3284"/>
                </a:lnTo>
                <a:lnTo>
                  <a:pt x="3112" y="2247"/>
                </a:lnTo>
                <a:lnTo>
                  <a:pt x="1901" y="1037"/>
                </a:lnTo>
                <a:lnTo>
                  <a:pt x="0" y="0"/>
                </a:lnTo>
                <a:lnTo>
                  <a:pt x="345" y="2766"/>
                </a:lnTo>
                <a:lnTo>
                  <a:pt x="691" y="380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609856" y="5588110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4322" y="10027"/>
                </a:moveTo>
                <a:lnTo>
                  <a:pt x="8990" y="5360"/>
                </a:lnTo>
                <a:lnTo>
                  <a:pt x="6569" y="2939"/>
                </a:lnTo>
                <a:lnTo>
                  <a:pt x="3284" y="0"/>
                </a:lnTo>
                <a:lnTo>
                  <a:pt x="0" y="6224"/>
                </a:lnTo>
                <a:lnTo>
                  <a:pt x="2420" y="8990"/>
                </a:lnTo>
                <a:lnTo>
                  <a:pt x="4322" y="1002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717903" y="5508408"/>
            <a:ext cx="92710" cy="96520"/>
          </a:xfrm>
          <a:custGeom>
            <a:avLst/>
            <a:gdLst/>
            <a:ahLst/>
            <a:cxnLst/>
            <a:rect l="l" t="t" r="r" b="b"/>
            <a:pathLst>
              <a:path w="92710" h="96520">
                <a:moveTo>
                  <a:pt x="5016" y="32334"/>
                </a:moveTo>
                <a:lnTo>
                  <a:pt x="3975" y="30784"/>
                </a:lnTo>
                <a:lnTo>
                  <a:pt x="2425" y="29743"/>
                </a:lnTo>
                <a:lnTo>
                  <a:pt x="0" y="33540"/>
                </a:lnTo>
                <a:lnTo>
                  <a:pt x="2082" y="34759"/>
                </a:lnTo>
                <a:lnTo>
                  <a:pt x="4330" y="35623"/>
                </a:lnTo>
                <a:lnTo>
                  <a:pt x="5016" y="32334"/>
                </a:lnTo>
                <a:close/>
              </a:path>
              <a:path w="92710" h="96520">
                <a:moveTo>
                  <a:pt x="10896" y="51866"/>
                </a:moveTo>
                <a:lnTo>
                  <a:pt x="10033" y="50139"/>
                </a:lnTo>
                <a:lnTo>
                  <a:pt x="8648" y="50482"/>
                </a:lnTo>
                <a:lnTo>
                  <a:pt x="8305" y="51523"/>
                </a:lnTo>
                <a:lnTo>
                  <a:pt x="8128" y="53428"/>
                </a:lnTo>
                <a:lnTo>
                  <a:pt x="10210" y="52730"/>
                </a:lnTo>
                <a:lnTo>
                  <a:pt x="10896" y="51866"/>
                </a:lnTo>
                <a:close/>
              </a:path>
              <a:path w="92710" h="96520">
                <a:moveTo>
                  <a:pt x="22072" y="18935"/>
                </a:moveTo>
                <a:lnTo>
                  <a:pt x="20548" y="16941"/>
                </a:lnTo>
                <a:lnTo>
                  <a:pt x="17640" y="18681"/>
                </a:lnTo>
                <a:lnTo>
                  <a:pt x="16598" y="19888"/>
                </a:lnTo>
                <a:lnTo>
                  <a:pt x="16598" y="20408"/>
                </a:lnTo>
                <a:lnTo>
                  <a:pt x="18326" y="21272"/>
                </a:lnTo>
                <a:lnTo>
                  <a:pt x="21551" y="21450"/>
                </a:lnTo>
                <a:lnTo>
                  <a:pt x="22072" y="18935"/>
                </a:lnTo>
                <a:close/>
              </a:path>
              <a:path w="92710" h="96520">
                <a:moveTo>
                  <a:pt x="33718" y="32156"/>
                </a:moveTo>
                <a:lnTo>
                  <a:pt x="29895" y="30124"/>
                </a:lnTo>
                <a:lnTo>
                  <a:pt x="29908" y="29908"/>
                </a:lnTo>
                <a:lnTo>
                  <a:pt x="31292" y="27838"/>
                </a:lnTo>
                <a:lnTo>
                  <a:pt x="26631" y="25590"/>
                </a:lnTo>
                <a:lnTo>
                  <a:pt x="26631" y="29565"/>
                </a:lnTo>
                <a:lnTo>
                  <a:pt x="28257" y="31838"/>
                </a:lnTo>
                <a:lnTo>
                  <a:pt x="27838" y="33375"/>
                </a:lnTo>
                <a:lnTo>
                  <a:pt x="28016" y="34925"/>
                </a:lnTo>
                <a:lnTo>
                  <a:pt x="30784" y="36309"/>
                </a:lnTo>
                <a:lnTo>
                  <a:pt x="31648" y="35445"/>
                </a:lnTo>
                <a:lnTo>
                  <a:pt x="33718" y="32156"/>
                </a:lnTo>
                <a:close/>
              </a:path>
              <a:path w="92710" h="96520">
                <a:moveTo>
                  <a:pt x="34404" y="28016"/>
                </a:moveTo>
                <a:lnTo>
                  <a:pt x="33197" y="27838"/>
                </a:lnTo>
                <a:lnTo>
                  <a:pt x="31813" y="27495"/>
                </a:lnTo>
                <a:lnTo>
                  <a:pt x="31470" y="30429"/>
                </a:lnTo>
                <a:lnTo>
                  <a:pt x="34239" y="31127"/>
                </a:lnTo>
                <a:lnTo>
                  <a:pt x="34404" y="28016"/>
                </a:lnTo>
                <a:close/>
              </a:path>
              <a:path w="92710" h="96520">
                <a:moveTo>
                  <a:pt x="39077" y="39077"/>
                </a:moveTo>
                <a:lnTo>
                  <a:pt x="38036" y="38557"/>
                </a:lnTo>
                <a:lnTo>
                  <a:pt x="37693" y="39255"/>
                </a:lnTo>
                <a:lnTo>
                  <a:pt x="36830" y="38036"/>
                </a:lnTo>
                <a:lnTo>
                  <a:pt x="36309" y="38735"/>
                </a:lnTo>
                <a:lnTo>
                  <a:pt x="36487" y="39941"/>
                </a:lnTo>
                <a:lnTo>
                  <a:pt x="37350" y="39941"/>
                </a:lnTo>
                <a:lnTo>
                  <a:pt x="37172" y="40119"/>
                </a:lnTo>
                <a:lnTo>
                  <a:pt x="38214" y="41325"/>
                </a:lnTo>
                <a:lnTo>
                  <a:pt x="39077" y="39077"/>
                </a:lnTo>
                <a:close/>
              </a:path>
              <a:path w="92710" h="96520">
                <a:moveTo>
                  <a:pt x="39408" y="50088"/>
                </a:moveTo>
                <a:lnTo>
                  <a:pt x="38608" y="46291"/>
                </a:lnTo>
                <a:lnTo>
                  <a:pt x="35928" y="43091"/>
                </a:lnTo>
                <a:lnTo>
                  <a:pt x="33375" y="45123"/>
                </a:lnTo>
                <a:lnTo>
                  <a:pt x="32854" y="47371"/>
                </a:lnTo>
                <a:lnTo>
                  <a:pt x="34061" y="49110"/>
                </a:lnTo>
                <a:lnTo>
                  <a:pt x="36309" y="49796"/>
                </a:lnTo>
                <a:lnTo>
                  <a:pt x="39408" y="50088"/>
                </a:lnTo>
                <a:close/>
              </a:path>
              <a:path w="92710" h="96520">
                <a:moveTo>
                  <a:pt x="41325" y="64490"/>
                </a:moveTo>
                <a:lnTo>
                  <a:pt x="33896" y="52908"/>
                </a:lnTo>
                <a:lnTo>
                  <a:pt x="32677" y="52044"/>
                </a:lnTo>
                <a:lnTo>
                  <a:pt x="29044" y="52387"/>
                </a:lnTo>
                <a:lnTo>
                  <a:pt x="30949" y="57581"/>
                </a:lnTo>
                <a:lnTo>
                  <a:pt x="33032" y="58610"/>
                </a:lnTo>
                <a:lnTo>
                  <a:pt x="35267" y="58445"/>
                </a:lnTo>
                <a:lnTo>
                  <a:pt x="36144" y="60337"/>
                </a:lnTo>
                <a:lnTo>
                  <a:pt x="36830" y="62242"/>
                </a:lnTo>
                <a:lnTo>
                  <a:pt x="41325" y="64490"/>
                </a:lnTo>
                <a:close/>
              </a:path>
              <a:path w="92710" h="96520">
                <a:moveTo>
                  <a:pt x="43916" y="35788"/>
                </a:moveTo>
                <a:lnTo>
                  <a:pt x="39420" y="24206"/>
                </a:lnTo>
                <a:lnTo>
                  <a:pt x="37693" y="31470"/>
                </a:lnTo>
                <a:lnTo>
                  <a:pt x="35966" y="33896"/>
                </a:lnTo>
                <a:lnTo>
                  <a:pt x="30429" y="36487"/>
                </a:lnTo>
                <a:lnTo>
                  <a:pt x="31457" y="38049"/>
                </a:lnTo>
                <a:lnTo>
                  <a:pt x="31127" y="37871"/>
                </a:lnTo>
                <a:lnTo>
                  <a:pt x="28536" y="38392"/>
                </a:lnTo>
                <a:lnTo>
                  <a:pt x="27152" y="41668"/>
                </a:lnTo>
                <a:lnTo>
                  <a:pt x="30607" y="42710"/>
                </a:lnTo>
                <a:lnTo>
                  <a:pt x="33375" y="43230"/>
                </a:lnTo>
                <a:lnTo>
                  <a:pt x="33045" y="40424"/>
                </a:lnTo>
                <a:lnTo>
                  <a:pt x="33197" y="40640"/>
                </a:lnTo>
                <a:lnTo>
                  <a:pt x="36309" y="43230"/>
                </a:lnTo>
                <a:lnTo>
                  <a:pt x="35623" y="36309"/>
                </a:lnTo>
                <a:lnTo>
                  <a:pt x="38735" y="36309"/>
                </a:lnTo>
                <a:lnTo>
                  <a:pt x="43916" y="35788"/>
                </a:lnTo>
                <a:close/>
              </a:path>
              <a:path w="92710" h="96520">
                <a:moveTo>
                  <a:pt x="46685" y="88696"/>
                </a:moveTo>
                <a:lnTo>
                  <a:pt x="45821" y="88176"/>
                </a:lnTo>
                <a:lnTo>
                  <a:pt x="45123" y="88696"/>
                </a:lnTo>
                <a:lnTo>
                  <a:pt x="44958" y="89395"/>
                </a:lnTo>
                <a:lnTo>
                  <a:pt x="45999" y="90258"/>
                </a:lnTo>
                <a:lnTo>
                  <a:pt x="46507" y="89560"/>
                </a:lnTo>
                <a:lnTo>
                  <a:pt x="46685" y="88696"/>
                </a:lnTo>
                <a:close/>
              </a:path>
              <a:path w="92710" h="96520">
                <a:moveTo>
                  <a:pt x="49974" y="92849"/>
                </a:moveTo>
                <a:lnTo>
                  <a:pt x="49796" y="92329"/>
                </a:lnTo>
                <a:lnTo>
                  <a:pt x="49276" y="92151"/>
                </a:lnTo>
                <a:lnTo>
                  <a:pt x="46342" y="91465"/>
                </a:lnTo>
                <a:lnTo>
                  <a:pt x="48933" y="96304"/>
                </a:lnTo>
                <a:lnTo>
                  <a:pt x="49796" y="93370"/>
                </a:lnTo>
                <a:lnTo>
                  <a:pt x="49974" y="92849"/>
                </a:lnTo>
                <a:close/>
              </a:path>
              <a:path w="92710" h="96520">
                <a:moveTo>
                  <a:pt x="50139" y="3810"/>
                </a:moveTo>
                <a:lnTo>
                  <a:pt x="49453" y="2425"/>
                </a:lnTo>
                <a:lnTo>
                  <a:pt x="48247" y="1727"/>
                </a:lnTo>
                <a:lnTo>
                  <a:pt x="42875" y="0"/>
                </a:lnTo>
                <a:lnTo>
                  <a:pt x="48412" y="7962"/>
                </a:lnTo>
                <a:lnTo>
                  <a:pt x="49796" y="5537"/>
                </a:lnTo>
                <a:lnTo>
                  <a:pt x="50139" y="3810"/>
                </a:lnTo>
                <a:close/>
              </a:path>
              <a:path w="92710" h="96520">
                <a:moveTo>
                  <a:pt x="53606" y="27152"/>
                </a:moveTo>
                <a:lnTo>
                  <a:pt x="50292" y="20129"/>
                </a:lnTo>
                <a:lnTo>
                  <a:pt x="52730" y="22821"/>
                </a:lnTo>
                <a:lnTo>
                  <a:pt x="50660" y="15913"/>
                </a:lnTo>
                <a:lnTo>
                  <a:pt x="50317" y="14351"/>
                </a:lnTo>
                <a:lnTo>
                  <a:pt x="49009" y="13055"/>
                </a:lnTo>
                <a:lnTo>
                  <a:pt x="51358" y="13487"/>
                </a:lnTo>
                <a:lnTo>
                  <a:pt x="51181" y="11760"/>
                </a:lnTo>
                <a:lnTo>
                  <a:pt x="51866" y="9855"/>
                </a:lnTo>
                <a:lnTo>
                  <a:pt x="49276" y="9334"/>
                </a:lnTo>
                <a:lnTo>
                  <a:pt x="49453" y="11417"/>
                </a:lnTo>
                <a:lnTo>
                  <a:pt x="48704" y="12750"/>
                </a:lnTo>
                <a:lnTo>
                  <a:pt x="46329" y="10375"/>
                </a:lnTo>
                <a:lnTo>
                  <a:pt x="47536" y="10172"/>
                </a:lnTo>
                <a:lnTo>
                  <a:pt x="46901" y="6985"/>
                </a:lnTo>
                <a:lnTo>
                  <a:pt x="44386" y="4673"/>
                </a:lnTo>
                <a:lnTo>
                  <a:pt x="42189" y="6743"/>
                </a:lnTo>
                <a:lnTo>
                  <a:pt x="41846" y="8648"/>
                </a:lnTo>
                <a:lnTo>
                  <a:pt x="42367" y="9855"/>
                </a:lnTo>
                <a:lnTo>
                  <a:pt x="44094" y="10718"/>
                </a:lnTo>
                <a:lnTo>
                  <a:pt x="44259" y="10693"/>
                </a:lnTo>
                <a:lnTo>
                  <a:pt x="43230" y="16776"/>
                </a:lnTo>
                <a:lnTo>
                  <a:pt x="49301" y="19138"/>
                </a:lnTo>
                <a:lnTo>
                  <a:pt x="46685" y="22999"/>
                </a:lnTo>
                <a:lnTo>
                  <a:pt x="47205" y="23863"/>
                </a:lnTo>
                <a:lnTo>
                  <a:pt x="47371" y="25069"/>
                </a:lnTo>
                <a:lnTo>
                  <a:pt x="48412" y="25425"/>
                </a:lnTo>
                <a:lnTo>
                  <a:pt x="53606" y="27152"/>
                </a:lnTo>
                <a:close/>
              </a:path>
              <a:path w="92710" h="96520">
                <a:moveTo>
                  <a:pt x="55156" y="29921"/>
                </a:moveTo>
                <a:lnTo>
                  <a:pt x="54978" y="29743"/>
                </a:lnTo>
                <a:lnTo>
                  <a:pt x="54635" y="30264"/>
                </a:lnTo>
                <a:lnTo>
                  <a:pt x="54813" y="30607"/>
                </a:lnTo>
                <a:lnTo>
                  <a:pt x="55156" y="30264"/>
                </a:lnTo>
                <a:lnTo>
                  <a:pt x="55156" y="29921"/>
                </a:lnTo>
                <a:close/>
              </a:path>
              <a:path w="92710" h="96520">
                <a:moveTo>
                  <a:pt x="56883" y="16941"/>
                </a:moveTo>
                <a:lnTo>
                  <a:pt x="55499" y="14693"/>
                </a:lnTo>
                <a:lnTo>
                  <a:pt x="54813" y="17119"/>
                </a:lnTo>
                <a:lnTo>
                  <a:pt x="53949" y="17983"/>
                </a:lnTo>
                <a:lnTo>
                  <a:pt x="55854" y="19710"/>
                </a:lnTo>
                <a:lnTo>
                  <a:pt x="56362" y="18503"/>
                </a:lnTo>
                <a:lnTo>
                  <a:pt x="56883" y="16941"/>
                </a:lnTo>
                <a:close/>
              </a:path>
              <a:path w="92710" h="96520">
                <a:moveTo>
                  <a:pt x="57924" y="30086"/>
                </a:moveTo>
                <a:lnTo>
                  <a:pt x="57226" y="29565"/>
                </a:lnTo>
                <a:lnTo>
                  <a:pt x="56883" y="28879"/>
                </a:lnTo>
                <a:lnTo>
                  <a:pt x="56362" y="29400"/>
                </a:lnTo>
                <a:lnTo>
                  <a:pt x="56019" y="30264"/>
                </a:lnTo>
                <a:lnTo>
                  <a:pt x="56883" y="31292"/>
                </a:lnTo>
                <a:lnTo>
                  <a:pt x="57746" y="30949"/>
                </a:lnTo>
                <a:lnTo>
                  <a:pt x="57924" y="30086"/>
                </a:lnTo>
                <a:close/>
              </a:path>
              <a:path w="92710" h="96520">
                <a:moveTo>
                  <a:pt x="61379" y="26974"/>
                </a:moveTo>
                <a:lnTo>
                  <a:pt x="61214" y="25247"/>
                </a:lnTo>
                <a:lnTo>
                  <a:pt x="60515" y="23342"/>
                </a:lnTo>
                <a:lnTo>
                  <a:pt x="58788" y="24549"/>
                </a:lnTo>
                <a:lnTo>
                  <a:pt x="59131" y="26289"/>
                </a:lnTo>
                <a:lnTo>
                  <a:pt x="59651" y="28181"/>
                </a:lnTo>
                <a:lnTo>
                  <a:pt x="61379" y="26974"/>
                </a:lnTo>
                <a:close/>
              </a:path>
              <a:path w="92710" h="96520">
                <a:moveTo>
                  <a:pt x="62763" y="35445"/>
                </a:moveTo>
                <a:lnTo>
                  <a:pt x="60337" y="33375"/>
                </a:lnTo>
                <a:lnTo>
                  <a:pt x="60172" y="35788"/>
                </a:lnTo>
                <a:lnTo>
                  <a:pt x="59474" y="37007"/>
                </a:lnTo>
                <a:lnTo>
                  <a:pt x="61722" y="39077"/>
                </a:lnTo>
                <a:lnTo>
                  <a:pt x="61899" y="36830"/>
                </a:lnTo>
                <a:lnTo>
                  <a:pt x="62763" y="35445"/>
                </a:lnTo>
                <a:close/>
              </a:path>
              <a:path w="92710" h="96520">
                <a:moveTo>
                  <a:pt x="63106" y="81610"/>
                </a:moveTo>
                <a:lnTo>
                  <a:pt x="60337" y="74523"/>
                </a:lnTo>
                <a:lnTo>
                  <a:pt x="58610" y="78320"/>
                </a:lnTo>
                <a:lnTo>
                  <a:pt x="58267" y="79540"/>
                </a:lnTo>
                <a:lnTo>
                  <a:pt x="59309" y="79540"/>
                </a:lnTo>
                <a:lnTo>
                  <a:pt x="59651" y="79883"/>
                </a:lnTo>
                <a:lnTo>
                  <a:pt x="63106" y="81610"/>
                </a:lnTo>
                <a:close/>
              </a:path>
              <a:path w="92710" h="96520">
                <a:moveTo>
                  <a:pt x="64147" y="72275"/>
                </a:moveTo>
                <a:lnTo>
                  <a:pt x="63106" y="71412"/>
                </a:lnTo>
                <a:lnTo>
                  <a:pt x="59474" y="69164"/>
                </a:lnTo>
                <a:lnTo>
                  <a:pt x="60071" y="71577"/>
                </a:lnTo>
                <a:lnTo>
                  <a:pt x="58267" y="68986"/>
                </a:lnTo>
                <a:lnTo>
                  <a:pt x="57226" y="67081"/>
                </a:lnTo>
                <a:lnTo>
                  <a:pt x="57061" y="67259"/>
                </a:lnTo>
                <a:lnTo>
                  <a:pt x="56540" y="67259"/>
                </a:lnTo>
                <a:lnTo>
                  <a:pt x="56197" y="67081"/>
                </a:lnTo>
                <a:lnTo>
                  <a:pt x="56019" y="66738"/>
                </a:lnTo>
                <a:lnTo>
                  <a:pt x="55676" y="66916"/>
                </a:lnTo>
                <a:lnTo>
                  <a:pt x="53606" y="63106"/>
                </a:lnTo>
                <a:lnTo>
                  <a:pt x="56540" y="62585"/>
                </a:lnTo>
                <a:lnTo>
                  <a:pt x="51523" y="61036"/>
                </a:lnTo>
                <a:lnTo>
                  <a:pt x="52044" y="54470"/>
                </a:lnTo>
                <a:lnTo>
                  <a:pt x="51435" y="54787"/>
                </a:lnTo>
                <a:lnTo>
                  <a:pt x="50139" y="54292"/>
                </a:lnTo>
                <a:lnTo>
                  <a:pt x="49796" y="55156"/>
                </a:lnTo>
                <a:lnTo>
                  <a:pt x="50012" y="55537"/>
                </a:lnTo>
                <a:lnTo>
                  <a:pt x="47142" y="57035"/>
                </a:lnTo>
                <a:lnTo>
                  <a:pt x="46342" y="56540"/>
                </a:lnTo>
                <a:lnTo>
                  <a:pt x="45821" y="56718"/>
                </a:lnTo>
                <a:lnTo>
                  <a:pt x="45821" y="57721"/>
                </a:lnTo>
                <a:lnTo>
                  <a:pt x="44094" y="58610"/>
                </a:lnTo>
                <a:lnTo>
                  <a:pt x="48590" y="62242"/>
                </a:lnTo>
                <a:lnTo>
                  <a:pt x="47726" y="62585"/>
                </a:lnTo>
                <a:lnTo>
                  <a:pt x="46685" y="62941"/>
                </a:lnTo>
                <a:lnTo>
                  <a:pt x="47726" y="64147"/>
                </a:lnTo>
                <a:lnTo>
                  <a:pt x="44780" y="63106"/>
                </a:lnTo>
                <a:lnTo>
                  <a:pt x="45999" y="68986"/>
                </a:lnTo>
                <a:lnTo>
                  <a:pt x="48412" y="66395"/>
                </a:lnTo>
                <a:lnTo>
                  <a:pt x="48590" y="66052"/>
                </a:lnTo>
                <a:lnTo>
                  <a:pt x="48590" y="65011"/>
                </a:lnTo>
                <a:lnTo>
                  <a:pt x="47726" y="64325"/>
                </a:lnTo>
                <a:lnTo>
                  <a:pt x="49110" y="65354"/>
                </a:lnTo>
                <a:lnTo>
                  <a:pt x="50838" y="63969"/>
                </a:lnTo>
                <a:lnTo>
                  <a:pt x="51866" y="65532"/>
                </a:lnTo>
                <a:lnTo>
                  <a:pt x="52044" y="65532"/>
                </a:lnTo>
                <a:lnTo>
                  <a:pt x="52908" y="65697"/>
                </a:lnTo>
                <a:lnTo>
                  <a:pt x="52908" y="68300"/>
                </a:lnTo>
                <a:lnTo>
                  <a:pt x="51003" y="69684"/>
                </a:lnTo>
                <a:lnTo>
                  <a:pt x="52730" y="72440"/>
                </a:lnTo>
                <a:lnTo>
                  <a:pt x="54635" y="72618"/>
                </a:lnTo>
                <a:lnTo>
                  <a:pt x="55156" y="73304"/>
                </a:lnTo>
                <a:lnTo>
                  <a:pt x="55676" y="73825"/>
                </a:lnTo>
                <a:lnTo>
                  <a:pt x="56362" y="73825"/>
                </a:lnTo>
                <a:lnTo>
                  <a:pt x="56540" y="74180"/>
                </a:lnTo>
                <a:lnTo>
                  <a:pt x="56718" y="74180"/>
                </a:lnTo>
                <a:lnTo>
                  <a:pt x="56883" y="74002"/>
                </a:lnTo>
                <a:lnTo>
                  <a:pt x="57226" y="74002"/>
                </a:lnTo>
                <a:lnTo>
                  <a:pt x="57746" y="73825"/>
                </a:lnTo>
                <a:lnTo>
                  <a:pt x="57924" y="73304"/>
                </a:lnTo>
                <a:lnTo>
                  <a:pt x="60325" y="72555"/>
                </a:lnTo>
                <a:lnTo>
                  <a:pt x="61214" y="76073"/>
                </a:lnTo>
                <a:lnTo>
                  <a:pt x="63106" y="73482"/>
                </a:lnTo>
                <a:lnTo>
                  <a:pt x="63449" y="72796"/>
                </a:lnTo>
                <a:lnTo>
                  <a:pt x="64147" y="72275"/>
                </a:lnTo>
                <a:close/>
              </a:path>
              <a:path w="92710" h="96520">
                <a:moveTo>
                  <a:pt x="74866" y="45821"/>
                </a:moveTo>
                <a:lnTo>
                  <a:pt x="73825" y="44780"/>
                </a:lnTo>
                <a:lnTo>
                  <a:pt x="71983" y="43675"/>
                </a:lnTo>
                <a:lnTo>
                  <a:pt x="72961" y="39077"/>
                </a:lnTo>
                <a:lnTo>
                  <a:pt x="70662" y="40208"/>
                </a:lnTo>
                <a:lnTo>
                  <a:pt x="68300" y="34925"/>
                </a:lnTo>
                <a:lnTo>
                  <a:pt x="66649" y="37515"/>
                </a:lnTo>
                <a:lnTo>
                  <a:pt x="66395" y="35102"/>
                </a:lnTo>
                <a:lnTo>
                  <a:pt x="64668" y="35445"/>
                </a:lnTo>
                <a:lnTo>
                  <a:pt x="64833" y="36144"/>
                </a:lnTo>
                <a:lnTo>
                  <a:pt x="64833" y="36830"/>
                </a:lnTo>
                <a:lnTo>
                  <a:pt x="65189" y="37350"/>
                </a:lnTo>
                <a:lnTo>
                  <a:pt x="66344" y="38011"/>
                </a:lnTo>
                <a:lnTo>
                  <a:pt x="66217" y="38214"/>
                </a:lnTo>
                <a:lnTo>
                  <a:pt x="66738" y="38735"/>
                </a:lnTo>
                <a:lnTo>
                  <a:pt x="67259" y="39598"/>
                </a:lnTo>
                <a:lnTo>
                  <a:pt x="67779" y="39941"/>
                </a:lnTo>
                <a:lnTo>
                  <a:pt x="70535" y="40271"/>
                </a:lnTo>
                <a:lnTo>
                  <a:pt x="64833" y="43053"/>
                </a:lnTo>
                <a:lnTo>
                  <a:pt x="65189" y="43230"/>
                </a:lnTo>
                <a:lnTo>
                  <a:pt x="66027" y="43662"/>
                </a:lnTo>
                <a:lnTo>
                  <a:pt x="66027" y="49885"/>
                </a:lnTo>
                <a:lnTo>
                  <a:pt x="64833" y="48247"/>
                </a:lnTo>
                <a:lnTo>
                  <a:pt x="64681" y="47752"/>
                </a:lnTo>
                <a:lnTo>
                  <a:pt x="65963" y="48437"/>
                </a:lnTo>
                <a:lnTo>
                  <a:pt x="66027" y="49885"/>
                </a:lnTo>
                <a:lnTo>
                  <a:pt x="66027" y="43662"/>
                </a:lnTo>
                <a:lnTo>
                  <a:pt x="65011" y="45123"/>
                </a:lnTo>
                <a:lnTo>
                  <a:pt x="64566" y="46697"/>
                </a:lnTo>
                <a:lnTo>
                  <a:pt x="64490" y="45999"/>
                </a:lnTo>
                <a:lnTo>
                  <a:pt x="65049" y="43751"/>
                </a:lnTo>
                <a:lnTo>
                  <a:pt x="65100" y="43573"/>
                </a:lnTo>
                <a:lnTo>
                  <a:pt x="65189" y="43230"/>
                </a:lnTo>
                <a:lnTo>
                  <a:pt x="62852" y="43230"/>
                </a:lnTo>
                <a:lnTo>
                  <a:pt x="62852" y="48577"/>
                </a:lnTo>
                <a:lnTo>
                  <a:pt x="62077" y="48412"/>
                </a:lnTo>
                <a:lnTo>
                  <a:pt x="61214" y="48412"/>
                </a:lnTo>
                <a:lnTo>
                  <a:pt x="59563" y="45910"/>
                </a:lnTo>
                <a:lnTo>
                  <a:pt x="62852" y="48577"/>
                </a:lnTo>
                <a:lnTo>
                  <a:pt x="62852" y="43230"/>
                </a:lnTo>
                <a:lnTo>
                  <a:pt x="62420" y="43230"/>
                </a:lnTo>
                <a:lnTo>
                  <a:pt x="62077" y="43573"/>
                </a:lnTo>
                <a:lnTo>
                  <a:pt x="62242" y="43395"/>
                </a:lnTo>
                <a:lnTo>
                  <a:pt x="62331" y="42875"/>
                </a:lnTo>
                <a:lnTo>
                  <a:pt x="61379" y="39077"/>
                </a:lnTo>
                <a:lnTo>
                  <a:pt x="58648" y="42227"/>
                </a:lnTo>
                <a:lnTo>
                  <a:pt x="58699" y="41668"/>
                </a:lnTo>
                <a:lnTo>
                  <a:pt x="58801" y="40081"/>
                </a:lnTo>
                <a:lnTo>
                  <a:pt x="55829" y="40081"/>
                </a:lnTo>
                <a:lnTo>
                  <a:pt x="52565" y="36487"/>
                </a:lnTo>
                <a:lnTo>
                  <a:pt x="50139" y="38912"/>
                </a:lnTo>
                <a:lnTo>
                  <a:pt x="50139" y="44094"/>
                </a:lnTo>
                <a:lnTo>
                  <a:pt x="48247" y="44094"/>
                </a:lnTo>
                <a:lnTo>
                  <a:pt x="48679" y="41668"/>
                </a:lnTo>
                <a:lnTo>
                  <a:pt x="48679" y="41148"/>
                </a:lnTo>
                <a:lnTo>
                  <a:pt x="48780" y="40830"/>
                </a:lnTo>
                <a:lnTo>
                  <a:pt x="48742" y="41300"/>
                </a:lnTo>
                <a:lnTo>
                  <a:pt x="49974" y="43751"/>
                </a:lnTo>
                <a:lnTo>
                  <a:pt x="50050" y="43916"/>
                </a:lnTo>
                <a:lnTo>
                  <a:pt x="50139" y="44094"/>
                </a:lnTo>
                <a:lnTo>
                  <a:pt x="50139" y="38912"/>
                </a:lnTo>
                <a:lnTo>
                  <a:pt x="48971" y="40081"/>
                </a:lnTo>
                <a:lnTo>
                  <a:pt x="49784" y="40081"/>
                </a:lnTo>
                <a:lnTo>
                  <a:pt x="48895" y="40309"/>
                </a:lnTo>
                <a:lnTo>
                  <a:pt x="48806" y="40640"/>
                </a:lnTo>
                <a:lnTo>
                  <a:pt x="48831" y="40322"/>
                </a:lnTo>
                <a:lnTo>
                  <a:pt x="48691" y="40360"/>
                </a:lnTo>
                <a:lnTo>
                  <a:pt x="48844" y="40208"/>
                </a:lnTo>
                <a:lnTo>
                  <a:pt x="48856" y="40081"/>
                </a:lnTo>
                <a:lnTo>
                  <a:pt x="48628" y="40373"/>
                </a:lnTo>
                <a:lnTo>
                  <a:pt x="46863" y="40805"/>
                </a:lnTo>
                <a:lnTo>
                  <a:pt x="45821" y="40640"/>
                </a:lnTo>
                <a:lnTo>
                  <a:pt x="44348" y="40640"/>
                </a:lnTo>
                <a:lnTo>
                  <a:pt x="43916" y="40805"/>
                </a:lnTo>
                <a:lnTo>
                  <a:pt x="43053" y="41148"/>
                </a:lnTo>
                <a:lnTo>
                  <a:pt x="43053" y="43916"/>
                </a:lnTo>
                <a:lnTo>
                  <a:pt x="42532" y="43751"/>
                </a:lnTo>
                <a:lnTo>
                  <a:pt x="42011" y="43230"/>
                </a:lnTo>
                <a:lnTo>
                  <a:pt x="41503" y="41668"/>
                </a:lnTo>
                <a:lnTo>
                  <a:pt x="39255" y="43751"/>
                </a:lnTo>
                <a:lnTo>
                  <a:pt x="39306" y="43916"/>
                </a:lnTo>
                <a:lnTo>
                  <a:pt x="39357" y="44094"/>
                </a:lnTo>
                <a:lnTo>
                  <a:pt x="39408" y="44259"/>
                </a:lnTo>
                <a:lnTo>
                  <a:pt x="55676" y="44259"/>
                </a:lnTo>
                <a:lnTo>
                  <a:pt x="58521" y="44259"/>
                </a:lnTo>
                <a:lnTo>
                  <a:pt x="58585" y="43230"/>
                </a:lnTo>
                <a:lnTo>
                  <a:pt x="58597" y="43002"/>
                </a:lnTo>
                <a:lnTo>
                  <a:pt x="61137" y="43573"/>
                </a:lnTo>
                <a:lnTo>
                  <a:pt x="61899" y="43751"/>
                </a:lnTo>
                <a:lnTo>
                  <a:pt x="58953" y="44983"/>
                </a:lnTo>
                <a:lnTo>
                  <a:pt x="58610" y="44437"/>
                </a:lnTo>
                <a:lnTo>
                  <a:pt x="58420" y="47726"/>
                </a:lnTo>
                <a:lnTo>
                  <a:pt x="54292" y="45821"/>
                </a:lnTo>
                <a:lnTo>
                  <a:pt x="54584" y="45478"/>
                </a:lnTo>
                <a:lnTo>
                  <a:pt x="39776" y="45478"/>
                </a:lnTo>
                <a:lnTo>
                  <a:pt x="40093" y="46507"/>
                </a:lnTo>
                <a:lnTo>
                  <a:pt x="40462" y="47726"/>
                </a:lnTo>
                <a:lnTo>
                  <a:pt x="40982" y="50317"/>
                </a:lnTo>
                <a:lnTo>
                  <a:pt x="43916" y="49796"/>
                </a:lnTo>
                <a:lnTo>
                  <a:pt x="42875" y="46863"/>
                </a:lnTo>
                <a:lnTo>
                  <a:pt x="43395" y="46507"/>
                </a:lnTo>
                <a:lnTo>
                  <a:pt x="43916" y="47726"/>
                </a:lnTo>
                <a:lnTo>
                  <a:pt x="44145" y="48247"/>
                </a:lnTo>
                <a:lnTo>
                  <a:pt x="44437" y="48933"/>
                </a:lnTo>
                <a:lnTo>
                  <a:pt x="48755" y="48247"/>
                </a:lnTo>
                <a:lnTo>
                  <a:pt x="48907" y="48933"/>
                </a:lnTo>
                <a:lnTo>
                  <a:pt x="48983" y="49276"/>
                </a:lnTo>
                <a:lnTo>
                  <a:pt x="49110" y="49796"/>
                </a:lnTo>
                <a:lnTo>
                  <a:pt x="48755" y="50838"/>
                </a:lnTo>
                <a:lnTo>
                  <a:pt x="48755" y="52908"/>
                </a:lnTo>
                <a:lnTo>
                  <a:pt x="49796" y="53251"/>
                </a:lnTo>
                <a:lnTo>
                  <a:pt x="53251" y="52387"/>
                </a:lnTo>
                <a:lnTo>
                  <a:pt x="49796" y="47726"/>
                </a:lnTo>
                <a:lnTo>
                  <a:pt x="55333" y="49276"/>
                </a:lnTo>
                <a:lnTo>
                  <a:pt x="58394" y="48056"/>
                </a:lnTo>
                <a:lnTo>
                  <a:pt x="58089" y="53428"/>
                </a:lnTo>
                <a:lnTo>
                  <a:pt x="59829" y="55333"/>
                </a:lnTo>
                <a:lnTo>
                  <a:pt x="61379" y="53949"/>
                </a:lnTo>
                <a:lnTo>
                  <a:pt x="65011" y="53086"/>
                </a:lnTo>
                <a:lnTo>
                  <a:pt x="65011" y="50660"/>
                </a:lnTo>
                <a:lnTo>
                  <a:pt x="65189" y="50660"/>
                </a:lnTo>
                <a:lnTo>
                  <a:pt x="66040" y="50228"/>
                </a:lnTo>
                <a:lnTo>
                  <a:pt x="66052" y="50495"/>
                </a:lnTo>
                <a:lnTo>
                  <a:pt x="66052" y="50660"/>
                </a:lnTo>
                <a:lnTo>
                  <a:pt x="66738" y="50660"/>
                </a:lnTo>
                <a:lnTo>
                  <a:pt x="66916" y="50495"/>
                </a:lnTo>
                <a:lnTo>
                  <a:pt x="66573" y="51181"/>
                </a:lnTo>
                <a:lnTo>
                  <a:pt x="66738" y="52044"/>
                </a:lnTo>
                <a:lnTo>
                  <a:pt x="67259" y="52565"/>
                </a:lnTo>
                <a:lnTo>
                  <a:pt x="67081" y="52908"/>
                </a:lnTo>
                <a:lnTo>
                  <a:pt x="67081" y="53086"/>
                </a:lnTo>
                <a:lnTo>
                  <a:pt x="67081" y="53771"/>
                </a:lnTo>
                <a:lnTo>
                  <a:pt x="68376" y="55067"/>
                </a:lnTo>
                <a:lnTo>
                  <a:pt x="69850" y="54635"/>
                </a:lnTo>
                <a:lnTo>
                  <a:pt x="70027" y="54114"/>
                </a:lnTo>
                <a:lnTo>
                  <a:pt x="70027" y="53428"/>
                </a:lnTo>
                <a:lnTo>
                  <a:pt x="69850" y="53086"/>
                </a:lnTo>
                <a:lnTo>
                  <a:pt x="72440" y="54114"/>
                </a:lnTo>
                <a:lnTo>
                  <a:pt x="72402" y="53086"/>
                </a:lnTo>
                <a:lnTo>
                  <a:pt x="72275" y="50495"/>
                </a:lnTo>
                <a:lnTo>
                  <a:pt x="70370" y="49796"/>
                </a:lnTo>
                <a:lnTo>
                  <a:pt x="70370" y="49110"/>
                </a:lnTo>
                <a:lnTo>
                  <a:pt x="70040" y="47891"/>
                </a:lnTo>
                <a:lnTo>
                  <a:pt x="69951" y="47548"/>
                </a:lnTo>
                <a:lnTo>
                  <a:pt x="69850" y="47205"/>
                </a:lnTo>
                <a:lnTo>
                  <a:pt x="68643" y="47891"/>
                </a:lnTo>
                <a:lnTo>
                  <a:pt x="68643" y="47548"/>
                </a:lnTo>
                <a:lnTo>
                  <a:pt x="67983" y="47548"/>
                </a:lnTo>
                <a:lnTo>
                  <a:pt x="68465" y="46507"/>
                </a:lnTo>
                <a:lnTo>
                  <a:pt x="68465" y="44869"/>
                </a:lnTo>
                <a:lnTo>
                  <a:pt x="69684" y="45478"/>
                </a:lnTo>
                <a:lnTo>
                  <a:pt x="70370" y="45643"/>
                </a:lnTo>
                <a:lnTo>
                  <a:pt x="71056" y="46685"/>
                </a:lnTo>
                <a:lnTo>
                  <a:pt x="71158" y="46482"/>
                </a:lnTo>
                <a:lnTo>
                  <a:pt x="72440" y="50482"/>
                </a:lnTo>
                <a:lnTo>
                  <a:pt x="74345" y="46863"/>
                </a:lnTo>
                <a:lnTo>
                  <a:pt x="74866" y="45821"/>
                </a:lnTo>
                <a:close/>
              </a:path>
              <a:path w="92710" h="96520">
                <a:moveTo>
                  <a:pt x="92151" y="66217"/>
                </a:moveTo>
                <a:lnTo>
                  <a:pt x="90258" y="65532"/>
                </a:lnTo>
                <a:lnTo>
                  <a:pt x="88252" y="65303"/>
                </a:lnTo>
                <a:lnTo>
                  <a:pt x="88252" y="68110"/>
                </a:lnTo>
                <a:lnTo>
                  <a:pt x="88176" y="67945"/>
                </a:lnTo>
                <a:lnTo>
                  <a:pt x="87833" y="66916"/>
                </a:lnTo>
                <a:lnTo>
                  <a:pt x="88201" y="67945"/>
                </a:lnTo>
                <a:lnTo>
                  <a:pt x="88252" y="68110"/>
                </a:lnTo>
                <a:lnTo>
                  <a:pt x="88252" y="65303"/>
                </a:lnTo>
                <a:lnTo>
                  <a:pt x="87312" y="65189"/>
                </a:lnTo>
                <a:lnTo>
                  <a:pt x="87642" y="63969"/>
                </a:lnTo>
                <a:lnTo>
                  <a:pt x="87744" y="63627"/>
                </a:lnTo>
                <a:lnTo>
                  <a:pt x="87833" y="63284"/>
                </a:lnTo>
                <a:lnTo>
                  <a:pt x="91592" y="62420"/>
                </a:lnTo>
                <a:lnTo>
                  <a:pt x="90970" y="62420"/>
                </a:lnTo>
                <a:lnTo>
                  <a:pt x="89090" y="59563"/>
                </a:lnTo>
                <a:lnTo>
                  <a:pt x="85496" y="57886"/>
                </a:lnTo>
                <a:lnTo>
                  <a:pt x="83858" y="61036"/>
                </a:lnTo>
                <a:lnTo>
                  <a:pt x="83515" y="61379"/>
                </a:lnTo>
                <a:lnTo>
                  <a:pt x="83159" y="62420"/>
                </a:lnTo>
                <a:lnTo>
                  <a:pt x="83312" y="63284"/>
                </a:lnTo>
                <a:lnTo>
                  <a:pt x="83337" y="63461"/>
                </a:lnTo>
                <a:lnTo>
                  <a:pt x="82994" y="63627"/>
                </a:lnTo>
                <a:lnTo>
                  <a:pt x="82816" y="63804"/>
                </a:lnTo>
                <a:lnTo>
                  <a:pt x="82473" y="63969"/>
                </a:lnTo>
                <a:lnTo>
                  <a:pt x="79184" y="59309"/>
                </a:lnTo>
                <a:lnTo>
                  <a:pt x="78333" y="63284"/>
                </a:lnTo>
                <a:lnTo>
                  <a:pt x="78219" y="63804"/>
                </a:lnTo>
                <a:lnTo>
                  <a:pt x="78181" y="63969"/>
                </a:lnTo>
                <a:lnTo>
                  <a:pt x="77698" y="66217"/>
                </a:lnTo>
                <a:lnTo>
                  <a:pt x="77584" y="66738"/>
                </a:lnTo>
                <a:lnTo>
                  <a:pt x="77546" y="66916"/>
                </a:lnTo>
                <a:lnTo>
                  <a:pt x="77444" y="67437"/>
                </a:lnTo>
                <a:lnTo>
                  <a:pt x="77330" y="67945"/>
                </a:lnTo>
                <a:lnTo>
                  <a:pt x="77266" y="68262"/>
                </a:lnTo>
                <a:lnTo>
                  <a:pt x="77139" y="68821"/>
                </a:lnTo>
                <a:lnTo>
                  <a:pt x="77063" y="69164"/>
                </a:lnTo>
                <a:lnTo>
                  <a:pt x="76987" y="69507"/>
                </a:lnTo>
                <a:lnTo>
                  <a:pt x="76885" y="70027"/>
                </a:lnTo>
                <a:lnTo>
                  <a:pt x="76771" y="70548"/>
                </a:lnTo>
                <a:lnTo>
                  <a:pt x="82296" y="68821"/>
                </a:lnTo>
                <a:lnTo>
                  <a:pt x="82651" y="69164"/>
                </a:lnTo>
                <a:lnTo>
                  <a:pt x="82816" y="69507"/>
                </a:lnTo>
                <a:lnTo>
                  <a:pt x="85407" y="67437"/>
                </a:lnTo>
                <a:lnTo>
                  <a:pt x="86626" y="74002"/>
                </a:lnTo>
                <a:lnTo>
                  <a:pt x="88353" y="70027"/>
                </a:lnTo>
                <a:lnTo>
                  <a:pt x="88861" y="69837"/>
                </a:lnTo>
                <a:lnTo>
                  <a:pt x="89179" y="69507"/>
                </a:lnTo>
                <a:lnTo>
                  <a:pt x="88887" y="69837"/>
                </a:lnTo>
                <a:lnTo>
                  <a:pt x="89738" y="69507"/>
                </a:lnTo>
                <a:lnTo>
                  <a:pt x="89420" y="69240"/>
                </a:lnTo>
                <a:lnTo>
                  <a:pt x="92151" y="66217"/>
                </a:lnTo>
                <a:close/>
              </a:path>
              <a:path w="92710" h="96520">
                <a:moveTo>
                  <a:pt x="92671" y="71069"/>
                </a:moveTo>
                <a:lnTo>
                  <a:pt x="92151" y="70548"/>
                </a:lnTo>
                <a:lnTo>
                  <a:pt x="92151" y="70192"/>
                </a:lnTo>
                <a:lnTo>
                  <a:pt x="91808" y="70192"/>
                </a:lnTo>
                <a:lnTo>
                  <a:pt x="91287" y="70370"/>
                </a:lnTo>
                <a:lnTo>
                  <a:pt x="90944" y="70370"/>
                </a:lnTo>
                <a:lnTo>
                  <a:pt x="91287" y="71234"/>
                </a:lnTo>
                <a:lnTo>
                  <a:pt x="91808" y="71234"/>
                </a:lnTo>
                <a:lnTo>
                  <a:pt x="92671" y="710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" name="object 144"/>
          <p:cNvGrpSpPr/>
          <p:nvPr/>
        </p:nvGrpSpPr>
        <p:grpSpPr>
          <a:xfrm>
            <a:off x="1739871" y="5282264"/>
            <a:ext cx="363220" cy="335915"/>
            <a:chOff x="1739871" y="5282264"/>
            <a:chExt cx="363220" cy="335915"/>
          </a:xfrm>
        </p:grpSpPr>
        <p:sp>
          <p:nvSpPr>
            <p:cNvPr id="145" name="object 145"/>
            <p:cNvSpPr/>
            <p:nvPr/>
          </p:nvSpPr>
          <p:spPr>
            <a:xfrm>
              <a:off x="1848091" y="5329986"/>
              <a:ext cx="136525" cy="140335"/>
            </a:xfrm>
            <a:custGeom>
              <a:avLst/>
              <a:gdLst/>
              <a:ahLst/>
              <a:cxnLst/>
              <a:rect l="l" t="t" r="r" b="b"/>
              <a:pathLst>
                <a:path w="136525" h="140335">
                  <a:moveTo>
                    <a:pt x="9512" y="113068"/>
                  </a:moveTo>
                  <a:lnTo>
                    <a:pt x="7442" y="110477"/>
                  </a:lnTo>
                  <a:lnTo>
                    <a:pt x="6743" y="107543"/>
                  </a:lnTo>
                  <a:lnTo>
                    <a:pt x="0" y="112039"/>
                  </a:lnTo>
                  <a:lnTo>
                    <a:pt x="4152" y="113423"/>
                  </a:lnTo>
                  <a:lnTo>
                    <a:pt x="7086" y="115493"/>
                  </a:lnTo>
                  <a:lnTo>
                    <a:pt x="9512" y="113068"/>
                  </a:lnTo>
                  <a:close/>
                </a:path>
                <a:path w="136525" h="140335">
                  <a:moveTo>
                    <a:pt x="17462" y="121196"/>
                  </a:moveTo>
                  <a:lnTo>
                    <a:pt x="13589" y="114274"/>
                  </a:lnTo>
                  <a:lnTo>
                    <a:pt x="14185" y="113245"/>
                  </a:lnTo>
                  <a:lnTo>
                    <a:pt x="14871" y="112560"/>
                  </a:lnTo>
                  <a:lnTo>
                    <a:pt x="13322" y="110655"/>
                  </a:lnTo>
                  <a:lnTo>
                    <a:pt x="12623" y="111861"/>
                  </a:lnTo>
                  <a:lnTo>
                    <a:pt x="12357" y="112064"/>
                  </a:lnTo>
                  <a:lnTo>
                    <a:pt x="11582" y="110655"/>
                  </a:lnTo>
                  <a:lnTo>
                    <a:pt x="10553" y="115671"/>
                  </a:lnTo>
                  <a:lnTo>
                    <a:pt x="8991" y="117919"/>
                  </a:lnTo>
                  <a:lnTo>
                    <a:pt x="11074" y="118948"/>
                  </a:lnTo>
                  <a:lnTo>
                    <a:pt x="11734" y="119189"/>
                  </a:lnTo>
                  <a:lnTo>
                    <a:pt x="13322" y="123621"/>
                  </a:lnTo>
                  <a:lnTo>
                    <a:pt x="14693" y="124307"/>
                  </a:lnTo>
                  <a:lnTo>
                    <a:pt x="17119" y="124663"/>
                  </a:lnTo>
                  <a:lnTo>
                    <a:pt x="16662" y="120929"/>
                  </a:lnTo>
                  <a:lnTo>
                    <a:pt x="17462" y="121196"/>
                  </a:lnTo>
                  <a:close/>
                </a:path>
                <a:path w="136525" h="140335">
                  <a:moveTo>
                    <a:pt x="20053" y="100965"/>
                  </a:moveTo>
                  <a:lnTo>
                    <a:pt x="19710" y="100457"/>
                  </a:lnTo>
                  <a:lnTo>
                    <a:pt x="18846" y="100101"/>
                  </a:lnTo>
                  <a:lnTo>
                    <a:pt x="18681" y="100965"/>
                  </a:lnTo>
                  <a:lnTo>
                    <a:pt x="18846" y="101663"/>
                  </a:lnTo>
                  <a:lnTo>
                    <a:pt x="20053" y="101841"/>
                  </a:lnTo>
                  <a:lnTo>
                    <a:pt x="20053" y="100965"/>
                  </a:lnTo>
                  <a:close/>
                </a:path>
                <a:path w="136525" h="140335">
                  <a:moveTo>
                    <a:pt x="22301" y="119468"/>
                  </a:moveTo>
                  <a:lnTo>
                    <a:pt x="21615" y="118427"/>
                  </a:lnTo>
                  <a:lnTo>
                    <a:pt x="19888" y="116700"/>
                  </a:lnTo>
                  <a:lnTo>
                    <a:pt x="18326" y="118783"/>
                  </a:lnTo>
                  <a:lnTo>
                    <a:pt x="19710" y="120332"/>
                  </a:lnTo>
                  <a:lnTo>
                    <a:pt x="20193" y="121412"/>
                  </a:lnTo>
                  <a:lnTo>
                    <a:pt x="19367" y="121196"/>
                  </a:lnTo>
                  <a:lnTo>
                    <a:pt x="17818" y="120853"/>
                  </a:lnTo>
                  <a:lnTo>
                    <a:pt x="17640" y="123621"/>
                  </a:lnTo>
                  <a:lnTo>
                    <a:pt x="19024" y="123964"/>
                  </a:lnTo>
                  <a:lnTo>
                    <a:pt x="20574" y="124485"/>
                  </a:lnTo>
                  <a:lnTo>
                    <a:pt x="20713" y="122008"/>
                  </a:lnTo>
                  <a:lnTo>
                    <a:pt x="22301" y="119468"/>
                  </a:lnTo>
                  <a:close/>
                </a:path>
                <a:path w="136525" h="140335">
                  <a:moveTo>
                    <a:pt x="29400" y="108750"/>
                  </a:moveTo>
                  <a:lnTo>
                    <a:pt x="29222" y="107365"/>
                  </a:lnTo>
                  <a:lnTo>
                    <a:pt x="26797" y="101841"/>
                  </a:lnTo>
                  <a:lnTo>
                    <a:pt x="16256" y="102527"/>
                  </a:lnTo>
                  <a:lnTo>
                    <a:pt x="17437" y="103454"/>
                  </a:lnTo>
                  <a:lnTo>
                    <a:pt x="15214" y="110134"/>
                  </a:lnTo>
                  <a:lnTo>
                    <a:pt x="15913" y="110477"/>
                  </a:lnTo>
                  <a:lnTo>
                    <a:pt x="16433" y="110998"/>
                  </a:lnTo>
                  <a:lnTo>
                    <a:pt x="16776" y="111861"/>
                  </a:lnTo>
                  <a:lnTo>
                    <a:pt x="22301" y="113588"/>
                  </a:lnTo>
                  <a:lnTo>
                    <a:pt x="17513" y="103505"/>
                  </a:lnTo>
                  <a:lnTo>
                    <a:pt x="23863" y="108407"/>
                  </a:lnTo>
                  <a:lnTo>
                    <a:pt x="24726" y="108572"/>
                  </a:lnTo>
                  <a:lnTo>
                    <a:pt x="26111" y="110312"/>
                  </a:lnTo>
                  <a:lnTo>
                    <a:pt x="26797" y="108572"/>
                  </a:lnTo>
                  <a:lnTo>
                    <a:pt x="27317" y="107708"/>
                  </a:lnTo>
                  <a:lnTo>
                    <a:pt x="29400" y="108750"/>
                  </a:lnTo>
                  <a:close/>
                </a:path>
                <a:path w="136525" h="140335">
                  <a:moveTo>
                    <a:pt x="31127" y="117563"/>
                  </a:moveTo>
                  <a:lnTo>
                    <a:pt x="30607" y="114452"/>
                  </a:lnTo>
                  <a:lnTo>
                    <a:pt x="29400" y="114452"/>
                  </a:lnTo>
                  <a:lnTo>
                    <a:pt x="27152" y="112903"/>
                  </a:lnTo>
                  <a:lnTo>
                    <a:pt x="28181" y="116535"/>
                  </a:lnTo>
                  <a:lnTo>
                    <a:pt x="29222" y="116357"/>
                  </a:lnTo>
                  <a:lnTo>
                    <a:pt x="31127" y="117563"/>
                  </a:lnTo>
                  <a:close/>
                </a:path>
                <a:path w="136525" h="140335">
                  <a:moveTo>
                    <a:pt x="34061" y="92671"/>
                  </a:moveTo>
                  <a:lnTo>
                    <a:pt x="25247" y="84886"/>
                  </a:lnTo>
                  <a:lnTo>
                    <a:pt x="25768" y="92849"/>
                  </a:lnTo>
                  <a:lnTo>
                    <a:pt x="26289" y="94742"/>
                  </a:lnTo>
                  <a:lnTo>
                    <a:pt x="28536" y="96481"/>
                  </a:lnTo>
                  <a:lnTo>
                    <a:pt x="29908" y="96126"/>
                  </a:lnTo>
                  <a:lnTo>
                    <a:pt x="34061" y="92671"/>
                  </a:lnTo>
                  <a:close/>
                </a:path>
                <a:path w="136525" h="140335">
                  <a:moveTo>
                    <a:pt x="38900" y="118783"/>
                  </a:moveTo>
                  <a:lnTo>
                    <a:pt x="35445" y="116700"/>
                  </a:lnTo>
                  <a:lnTo>
                    <a:pt x="33718" y="118605"/>
                  </a:lnTo>
                  <a:lnTo>
                    <a:pt x="34061" y="120510"/>
                  </a:lnTo>
                  <a:lnTo>
                    <a:pt x="36652" y="122758"/>
                  </a:lnTo>
                  <a:lnTo>
                    <a:pt x="38036" y="120853"/>
                  </a:lnTo>
                  <a:lnTo>
                    <a:pt x="38900" y="118783"/>
                  </a:lnTo>
                  <a:close/>
                </a:path>
                <a:path w="136525" h="140335">
                  <a:moveTo>
                    <a:pt x="39763" y="119468"/>
                  </a:moveTo>
                  <a:lnTo>
                    <a:pt x="38214" y="113245"/>
                  </a:lnTo>
                  <a:lnTo>
                    <a:pt x="37693" y="110820"/>
                  </a:lnTo>
                  <a:lnTo>
                    <a:pt x="35788" y="108572"/>
                  </a:lnTo>
                  <a:lnTo>
                    <a:pt x="32791" y="106781"/>
                  </a:lnTo>
                  <a:lnTo>
                    <a:pt x="35039" y="106667"/>
                  </a:lnTo>
                  <a:lnTo>
                    <a:pt x="34480" y="103568"/>
                  </a:lnTo>
                  <a:lnTo>
                    <a:pt x="31927" y="101117"/>
                  </a:lnTo>
                  <a:lnTo>
                    <a:pt x="29565" y="102870"/>
                  </a:lnTo>
                  <a:lnTo>
                    <a:pt x="29044" y="104597"/>
                  </a:lnTo>
                  <a:lnTo>
                    <a:pt x="29565" y="105816"/>
                  </a:lnTo>
                  <a:lnTo>
                    <a:pt x="31470" y="106845"/>
                  </a:lnTo>
                  <a:lnTo>
                    <a:pt x="32283" y="106807"/>
                  </a:lnTo>
                  <a:lnTo>
                    <a:pt x="31648" y="111340"/>
                  </a:lnTo>
                  <a:lnTo>
                    <a:pt x="30784" y="113245"/>
                  </a:lnTo>
                  <a:lnTo>
                    <a:pt x="34759" y="116014"/>
                  </a:lnTo>
                  <a:lnTo>
                    <a:pt x="35966" y="114808"/>
                  </a:lnTo>
                  <a:lnTo>
                    <a:pt x="39763" y="119468"/>
                  </a:lnTo>
                  <a:close/>
                </a:path>
                <a:path w="136525" h="140335">
                  <a:moveTo>
                    <a:pt x="41465" y="108407"/>
                  </a:moveTo>
                  <a:lnTo>
                    <a:pt x="37592" y="103225"/>
                  </a:lnTo>
                  <a:lnTo>
                    <a:pt x="38735" y="103568"/>
                  </a:lnTo>
                  <a:lnTo>
                    <a:pt x="37515" y="99237"/>
                  </a:lnTo>
                  <a:lnTo>
                    <a:pt x="36144" y="98729"/>
                  </a:lnTo>
                  <a:lnTo>
                    <a:pt x="31648" y="97345"/>
                  </a:lnTo>
                  <a:lnTo>
                    <a:pt x="34239" y="101663"/>
                  </a:lnTo>
                  <a:lnTo>
                    <a:pt x="36487" y="102870"/>
                  </a:lnTo>
                  <a:lnTo>
                    <a:pt x="36830" y="102984"/>
                  </a:lnTo>
                  <a:lnTo>
                    <a:pt x="36830" y="108407"/>
                  </a:lnTo>
                  <a:lnTo>
                    <a:pt x="41465" y="108407"/>
                  </a:lnTo>
                  <a:close/>
                </a:path>
                <a:path w="136525" h="140335">
                  <a:moveTo>
                    <a:pt x="42875" y="93357"/>
                  </a:moveTo>
                  <a:lnTo>
                    <a:pt x="38214" y="94056"/>
                  </a:lnTo>
                  <a:lnTo>
                    <a:pt x="38735" y="95961"/>
                  </a:lnTo>
                  <a:lnTo>
                    <a:pt x="39763" y="97688"/>
                  </a:lnTo>
                  <a:lnTo>
                    <a:pt x="42367" y="97853"/>
                  </a:lnTo>
                  <a:lnTo>
                    <a:pt x="42532" y="95605"/>
                  </a:lnTo>
                  <a:lnTo>
                    <a:pt x="42875" y="93357"/>
                  </a:lnTo>
                  <a:close/>
                </a:path>
                <a:path w="136525" h="140335">
                  <a:moveTo>
                    <a:pt x="43916" y="111696"/>
                  </a:moveTo>
                  <a:lnTo>
                    <a:pt x="41465" y="108407"/>
                  </a:lnTo>
                  <a:lnTo>
                    <a:pt x="37007" y="108572"/>
                  </a:lnTo>
                  <a:lnTo>
                    <a:pt x="36830" y="109270"/>
                  </a:lnTo>
                  <a:lnTo>
                    <a:pt x="37134" y="109448"/>
                  </a:lnTo>
                  <a:lnTo>
                    <a:pt x="38036" y="109956"/>
                  </a:lnTo>
                  <a:lnTo>
                    <a:pt x="38392" y="109448"/>
                  </a:lnTo>
                  <a:lnTo>
                    <a:pt x="43916" y="111696"/>
                  </a:lnTo>
                  <a:close/>
                </a:path>
                <a:path w="136525" h="140335">
                  <a:moveTo>
                    <a:pt x="45123" y="126733"/>
                  </a:moveTo>
                  <a:lnTo>
                    <a:pt x="44437" y="126034"/>
                  </a:lnTo>
                  <a:lnTo>
                    <a:pt x="44437" y="125349"/>
                  </a:lnTo>
                  <a:lnTo>
                    <a:pt x="43751" y="125691"/>
                  </a:lnTo>
                  <a:lnTo>
                    <a:pt x="43230" y="126555"/>
                  </a:lnTo>
                  <a:lnTo>
                    <a:pt x="44094" y="127596"/>
                  </a:lnTo>
                  <a:lnTo>
                    <a:pt x="44958" y="127419"/>
                  </a:lnTo>
                  <a:lnTo>
                    <a:pt x="45123" y="126733"/>
                  </a:lnTo>
                  <a:close/>
                </a:path>
                <a:path w="136525" h="140335">
                  <a:moveTo>
                    <a:pt x="49276" y="139700"/>
                  </a:moveTo>
                  <a:lnTo>
                    <a:pt x="48234" y="135547"/>
                  </a:lnTo>
                  <a:lnTo>
                    <a:pt x="44958" y="138836"/>
                  </a:lnTo>
                  <a:lnTo>
                    <a:pt x="48221" y="139877"/>
                  </a:lnTo>
                  <a:lnTo>
                    <a:pt x="49276" y="139700"/>
                  </a:lnTo>
                  <a:close/>
                </a:path>
                <a:path w="136525" h="140335">
                  <a:moveTo>
                    <a:pt x="51358" y="112204"/>
                  </a:moveTo>
                  <a:lnTo>
                    <a:pt x="48069" y="107886"/>
                  </a:lnTo>
                  <a:lnTo>
                    <a:pt x="49276" y="107022"/>
                  </a:lnTo>
                  <a:lnTo>
                    <a:pt x="48412" y="103390"/>
                  </a:lnTo>
                  <a:lnTo>
                    <a:pt x="46685" y="103390"/>
                  </a:lnTo>
                  <a:lnTo>
                    <a:pt x="45999" y="103733"/>
                  </a:lnTo>
                  <a:lnTo>
                    <a:pt x="45643" y="104597"/>
                  </a:lnTo>
                  <a:lnTo>
                    <a:pt x="45123" y="105460"/>
                  </a:lnTo>
                  <a:lnTo>
                    <a:pt x="45643" y="106159"/>
                  </a:lnTo>
                  <a:lnTo>
                    <a:pt x="46342" y="106680"/>
                  </a:lnTo>
                  <a:lnTo>
                    <a:pt x="46863" y="107200"/>
                  </a:lnTo>
                  <a:lnTo>
                    <a:pt x="42367" y="108407"/>
                  </a:lnTo>
                  <a:lnTo>
                    <a:pt x="51358" y="112204"/>
                  </a:lnTo>
                  <a:close/>
                </a:path>
                <a:path w="136525" h="140335">
                  <a:moveTo>
                    <a:pt x="57581" y="131051"/>
                  </a:moveTo>
                  <a:lnTo>
                    <a:pt x="56362" y="130365"/>
                  </a:lnTo>
                  <a:lnTo>
                    <a:pt x="52387" y="128638"/>
                  </a:lnTo>
                  <a:lnTo>
                    <a:pt x="55676" y="135204"/>
                  </a:lnTo>
                  <a:lnTo>
                    <a:pt x="56718" y="132270"/>
                  </a:lnTo>
                  <a:lnTo>
                    <a:pt x="56883" y="131749"/>
                  </a:lnTo>
                  <a:lnTo>
                    <a:pt x="57581" y="131051"/>
                  </a:lnTo>
                  <a:close/>
                </a:path>
                <a:path w="136525" h="140335">
                  <a:moveTo>
                    <a:pt x="61899" y="78143"/>
                  </a:moveTo>
                  <a:lnTo>
                    <a:pt x="58178" y="74904"/>
                  </a:lnTo>
                  <a:lnTo>
                    <a:pt x="58445" y="74688"/>
                  </a:lnTo>
                  <a:lnTo>
                    <a:pt x="58966" y="75031"/>
                  </a:lnTo>
                  <a:lnTo>
                    <a:pt x="60172" y="75552"/>
                  </a:lnTo>
                  <a:lnTo>
                    <a:pt x="60337" y="74523"/>
                  </a:lnTo>
                  <a:lnTo>
                    <a:pt x="58089" y="68465"/>
                  </a:lnTo>
                  <a:lnTo>
                    <a:pt x="48755" y="67081"/>
                  </a:lnTo>
                  <a:lnTo>
                    <a:pt x="56197" y="74168"/>
                  </a:lnTo>
                  <a:lnTo>
                    <a:pt x="56362" y="75387"/>
                  </a:lnTo>
                  <a:lnTo>
                    <a:pt x="57581" y="75387"/>
                  </a:lnTo>
                  <a:lnTo>
                    <a:pt x="57404" y="77457"/>
                  </a:lnTo>
                  <a:lnTo>
                    <a:pt x="57581" y="78320"/>
                  </a:lnTo>
                  <a:lnTo>
                    <a:pt x="59131" y="79362"/>
                  </a:lnTo>
                  <a:lnTo>
                    <a:pt x="59994" y="79184"/>
                  </a:lnTo>
                  <a:lnTo>
                    <a:pt x="61899" y="78143"/>
                  </a:lnTo>
                  <a:close/>
                </a:path>
                <a:path w="136525" h="140335">
                  <a:moveTo>
                    <a:pt x="63969" y="49961"/>
                  </a:moveTo>
                  <a:lnTo>
                    <a:pt x="59474" y="47713"/>
                  </a:lnTo>
                  <a:lnTo>
                    <a:pt x="60337" y="50482"/>
                  </a:lnTo>
                  <a:lnTo>
                    <a:pt x="60693" y="51003"/>
                  </a:lnTo>
                  <a:lnTo>
                    <a:pt x="61214" y="50838"/>
                  </a:lnTo>
                  <a:lnTo>
                    <a:pt x="61899" y="50660"/>
                  </a:lnTo>
                  <a:lnTo>
                    <a:pt x="63969" y="49961"/>
                  </a:lnTo>
                  <a:close/>
                </a:path>
                <a:path w="136525" h="140335">
                  <a:moveTo>
                    <a:pt x="68821" y="83337"/>
                  </a:moveTo>
                  <a:lnTo>
                    <a:pt x="68300" y="79705"/>
                  </a:lnTo>
                  <a:lnTo>
                    <a:pt x="63627" y="82296"/>
                  </a:lnTo>
                  <a:lnTo>
                    <a:pt x="66052" y="84721"/>
                  </a:lnTo>
                  <a:lnTo>
                    <a:pt x="68694" y="86372"/>
                  </a:lnTo>
                  <a:lnTo>
                    <a:pt x="68821" y="83337"/>
                  </a:lnTo>
                  <a:close/>
                </a:path>
                <a:path w="136525" h="140335">
                  <a:moveTo>
                    <a:pt x="68859" y="86372"/>
                  </a:moveTo>
                  <a:lnTo>
                    <a:pt x="68694" y="86372"/>
                  </a:lnTo>
                  <a:lnTo>
                    <a:pt x="68681" y="86652"/>
                  </a:lnTo>
                  <a:lnTo>
                    <a:pt x="68859" y="86372"/>
                  </a:lnTo>
                  <a:close/>
                </a:path>
                <a:path w="136525" h="140335">
                  <a:moveTo>
                    <a:pt x="72097" y="63804"/>
                  </a:moveTo>
                  <a:lnTo>
                    <a:pt x="71056" y="63106"/>
                  </a:lnTo>
                  <a:lnTo>
                    <a:pt x="70891" y="62242"/>
                  </a:lnTo>
                  <a:lnTo>
                    <a:pt x="70713" y="62242"/>
                  </a:lnTo>
                  <a:lnTo>
                    <a:pt x="70713" y="59994"/>
                  </a:lnTo>
                  <a:lnTo>
                    <a:pt x="67437" y="61201"/>
                  </a:lnTo>
                  <a:lnTo>
                    <a:pt x="67081" y="58788"/>
                  </a:lnTo>
                  <a:lnTo>
                    <a:pt x="66395" y="59131"/>
                  </a:lnTo>
                  <a:lnTo>
                    <a:pt x="66573" y="59474"/>
                  </a:lnTo>
                  <a:lnTo>
                    <a:pt x="66738" y="59994"/>
                  </a:lnTo>
                  <a:lnTo>
                    <a:pt x="67437" y="61379"/>
                  </a:lnTo>
                  <a:lnTo>
                    <a:pt x="68643" y="61722"/>
                  </a:lnTo>
                  <a:lnTo>
                    <a:pt x="69684" y="62420"/>
                  </a:lnTo>
                  <a:lnTo>
                    <a:pt x="68986" y="63449"/>
                  </a:lnTo>
                  <a:lnTo>
                    <a:pt x="70891" y="63969"/>
                  </a:lnTo>
                  <a:lnTo>
                    <a:pt x="71412" y="64490"/>
                  </a:lnTo>
                  <a:lnTo>
                    <a:pt x="72097" y="63804"/>
                  </a:lnTo>
                  <a:close/>
                </a:path>
                <a:path w="136525" h="140335">
                  <a:moveTo>
                    <a:pt x="75209" y="58953"/>
                  </a:moveTo>
                  <a:lnTo>
                    <a:pt x="73825" y="57226"/>
                  </a:lnTo>
                  <a:lnTo>
                    <a:pt x="71755" y="57404"/>
                  </a:lnTo>
                  <a:lnTo>
                    <a:pt x="71056" y="57924"/>
                  </a:lnTo>
                  <a:lnTo>
                    <a:pt x="72097" y="60172"/>
                  </a:lnTo>
                  <a:lnTo>
                    <a:pt x="73139" y="60172"/>
                  </a:lnTo>
                  <a:lnTo>
                    <a:pt x="75209" y="58953"/>
                  </a:lnTo>
                  <a:close/>
                </a:path>
                <a:path w="136525" h="140335">
                  <a:moveTo>
                    <a:pt x="75234" y="96647"/>
                  </a:moveTo>
                  <a:lnTo>
                    <a:pt x="75196" y="95097"/>
                  </a:lnTo>
                  <a:lnTo>
                    <a:pt x="74942" y="93535"/>
                  </a:lnTo>
                  <a:lnTo>
                    <a:pt x="74866" y="93014"/>
                  </a:lnTo>
                  <a:lnTo>
                    <a:pt x="72796" y="93535"/>
                  </a:lnTo>
                  <a:lnTo>
                    <a:pt x="73304" y="91986"/>
                  </a:lnTo>
                  <a:lnTo>
                    <a:pt x="71056" y="90766"/>
                  </a:lnTo>
                  <a:lnTo>
                    <a:pt x="70027" y="91109"/>
                  </a:lnTo>
                  <a:lnTo>
                    <a:pt x="73482" y="87312"/>
                  </a:lnTo>
                  <a:lnTo>
                    <a:pt x="69850" y="87579"/>
                  </a:lnTo>
                  <a:lnTo>
                    <a:pt x="69850" y="91109"/>
                  </a:lnTo>
                  <a:lnTo>
                    <a:pt x="69113" y="91452"/>
                  </a:lnTo>
                  <a:lnTo>
                    <a:pt x="69011" y="90906"/>
                  </a:lnTo>
                  <a:lnTo>
                    <a:pt x="69850" y="91109"/>
                  </a:lnTo>
                  <a:lnTo>
                    <a:pt x="69850" y="87579"/>
                  </a:lnTo>
                  <a:lnTo>
                    <a:pt x="68643" y="87655"/>
                  </a:lnTo>
                  <a:lnTo>
                    <a:pt x="68681" y="86652"/>
                  </a:lnTo>
                  <a:lnTo>
                    <a:pt x="68046" y="87655"/>
                  </a:lnTo>
                  <a:lnTo>
                    <a:pt x="66395" y="90246"/>
                  </a:lnTo>
                  <a:lnTo>
                    <a:pt x="64401" y="90385"/>
                  </a:lnTo>
                  <a:lnTo>
                    <a:pt x="66395" y="87655"/>
                  </a:lnTo>
                  <a:lnTo>
                    <a:pt x="64147" y="86271"/>
                  </a:lnTo>
                  <a:lnTo>
                    <a:pt x="65011" y="86271"/>
                  </a:lnTo>
                  <a:lnTo>
                    <a:pt x="64490" y="85242"/>
                  </a:lnTo>
                  <a:lnTo>
                    <a:pt x="65011" y="84886"/>
                  </a:lnTo>
                  <a:lnTo>
                    <a:pt x="63804" y="83680"/>
                  </a:lnTo>
                  <a:lnTo>
                    <a:pt x="60693" y="82816"/>
                  </a:lnTo>
                  <a:lnTo>
                    <a:pt x="59994" y="84721"/>
                  </a:lnTo>
                  <a:lnTo>
                    <a:pt x="58445" y="86271"/>
                  </a:lnTo>
                  <a:lnTo>
                    <a:pt x="60858" y="88874"/>
                  </a:lnTo>
                  <a:lnTo>
                    <a:pt x="62763" y="87998"/>
                  </a:lnTo>
                  <a:lnTo>
                    <a:pt x="63627" y="91465"/>
                  </a:lnTo>
                  <a:lnTo>
                    <a:pt x="63906" y="91071"/>
                  </a:lnTo>
                  <a:lnTo>
                    <a:pt x="64668" y="95262"/>
                  </a:lnTo>
                  <a:lnTo>
                    <a:pt x="66395" y="96126"/>
                  </a:lnTo>
                  <a:lnTo>
                    <a:pt x="70027" y="96126"/>
                  </a:lnTo>
                  <a:lnTo>
                    <a:pt x="69862" y="95338"/>
                  </a:lnTo>
                  <a:lnTo>
                    <a:pt x="70891" y="95605"/>
                  </a:lnTo>
                  <a:lnTo>
                    <a:pt x="71412" y="96647"/>
                  </a:lnTo>
                  <a:lnTo>
                    <a:pt x="71805" y="97853"/>
                  </a:lnTo>
                  <a:lnTo>
                    <a:pt x="71869" y="98031"/>
                  </a:lnTo>
                  <a:lnTo>
                    <a:pt x="72440" y="99758"/>
                  </a:lnTo>
                  <a:lnTo>
                    <a:pt x="74866" y="99758"/>
                  </a:lnTo>
                  <a:lnTo>
                    <a:pt x="74688" y="98729"/>
                  </a:lnTo>
                  <a:lnTo>
                    <a:pt x="75044" y="98031"/>
                  </a:lnTo>
                  <a:lnTo>
                    <a:pt x="74866" y="97853"/>
                  </a:lnTo>
                  <a:lnTo>
                    <a:pt x="74866" y="98031"/>
                  </a:lnTo>
                  <a:lnTo>
                    <a:pt x="74688" y="97853"/>
                  </a:lnTo>
                  <a:lnTo>
                    <a:pt x="75234" y="96647"/>
                  </a:lnTo>
                  <a:close/>
                </a:path>
                <a:path w="136525" h="140335">
                  <a:moveTo>
                    <a:pt x="78155" y="78320"/>
                  </a:moveTo>
                  <a:lnTo>
                    <a:pt x="74002" y="74523"/>
                  </a:lnTo>
                  <a:lnTo>
                    <a:pt x="73825" y="78143"/>
                  </a:lnTo>
                  <a:lnTo>
                    <a:pt x="75209" y="79184"/>
                  </a:lnTo>
                  <a:lnTo>
                    <a:pt x="75552" y="79362"/>
                  </a:lnTo>
                  <a:lnTo>
                    <a:pt x="78155" y="78320"/>
                  </a:lnTo>
                  <a:close/>
                </a:path>
                <a:path w="136525" h="140335">
                  <a:moveTo>
                    <a:pt x="78155" y="59309"/>
                  </a:moveTo>
                  <a:lnTo>
                    <a:pt x="74866" y="61036"/>
                  </a:lnTo>
                  <a:lnTo>
                    <a:pt x="73482" y="62928"/>
                  </a:lnTo>
                  <a:lnTo>
                    <a:pt x="73482" y="66395"/>
                  </a:lnTo>
                  <a:lnTo>
                    <a:pt x="76428" y="66738"/>
                  </a:lnTo>
                  <a:lnTo>
                    <a:pt x="77978" y="65354"/>
                  </a:lnTo>
                  <a:lnTo>
                    <a:pt x="78155" y="59309"/>
                  </a:lnTo>
                  <a:close/>
                </a:path>
                <a:path w="136525" h="140335">
                  <a:moveTo>
                    <a:pt x="81788" y="25247"/>
                  </a:moveTo>
                  <a:lnTo>
                    <a:pt x="81267" y="23863"/>
                  </a:lnTo>
                  <a:lnTo>
                    <a:pt x="77978" y="19888"/>
                  </a:lnTo>
                  <a:lnTo>
                    <a:pt x="76593" y="25768"/>
                  </a:lnTo>
                  <a:lnTo>
                    <a:pt x="79883" y="26631"/>
                  </a:lnTo>
                  <a:lnTo>
                    <a:pt x="79705" y="25069"/>
                  </a:lnTo>
                  <a:lnTo>
                    <a:pt x="81788" y="25247"/>
                  </a:lnTo>
                  <a:close/>
                </a:path>
                <a:path w="136525" h="140335">
                  <a:moveTo>
                    <a:pt x="83515" y="69164"/>
                  </a:moveTo>
                  <a:lnTo>
                    <a:pt x="82651" y="67602"/>
                  </a:lnTo>
                  <a:lnTo>
                    <a:pt x="81610" y="67259"/>
                  </a:lnTo>
                  <a:lnTo>
                    <a:pt x="79883" y="67779"/>
                  </a:lnTo>
                  <a:lnTo>
                    <a:pt x="78117" y="70497"/>
                  </a:lnTo>
                  <a:lnTo>
                    <a:pt x="80403" y="72809"/>
                  </a:lnTo>
                  <a:lnTo>
                    <a:pt x="83337" y="72948"/>
                  </a:lnTo>
                  <a:lnTo>
                    <a:pt x="83515" y="69164"/>
                  </a:lnTo>
                  <a:close/>
                </a:path>
                <a:path w="136525" h="140335">
                  <a:moveTo>
                    <a:pt x="86969" y="103911"/>
                  </a:moveTo>
                  <a:lnTo>
                    <a:pt x="84543" y="102349"/>
                  </a:lnTo>
                  <a:lnTo>
                    <a:pt x="80403" y="99758"/>
                  </a:lnTo>
                  <a:lnTo>
                    <a:pt x="80314" y="100672"/>
                  </a:lnTo>
                  <a:lnTo>
                    <a:pt x="78498" y="98729"/>
                  </a:lnTo>
                  <a:lnTo>
                    <a:pt x="78320" y="103212"/>
                  </a:lnTo>
                  <a:lnTo>
                    <a:pt x="78155" y="103568"/>
                  </a:lnTo>
                  <a:lnTo>
                    <a:pt x="78498" y="104089"/>
                  </a:lnTo>
                  <a:lnTo>
                    <a:pt x="79019" y="104254"/>
                  </a:lnTo>
                  <a:lnTo>
                    <a:pt x="80010" y="104355"/>
                  </a:lnTo>
                  <a:lnTo>
                    <a:pt x="79705" y="108064"/>
                  </a:lnTo>
                  <a:lnTo>
                    <a:pt x="83858" y="106845"/>
                  </a:lnTo>
                  <a:lnTo>
                    <a:pt x="85407" y="106159"/>
                  </a:lnTo>
                  <a:lnTo>
                    <a:pt x="86969" y="103911"/>
                  </a:lnTo>
                  <a:close/>
                </a:path>
                <a:path w="136525" h="140335">
                  <a:moveTo>
                    <a:pt x="87490" y="87134"/>
                  </a:moveTo>
                  <a:lnTo>
                    <a:pt x="84416" y="84251"/>
                  </a:lnTo>
                  <a:lnTo>
                    <a:pt x="86791" y="84543"/>
                  </a:lnTo>
                  <a:lnTo>
                    <a:pt x="85407" y="80568"/>
                  </a:lnTo>
                  <a:lnTo>
                    <a:pt x="84023" y="75730"/>
                  </a:lnTo>
                  <a:lnTo>
                    <a:pt x="82296" y="78155"/>
                  </a:lnTo>
                  <a:lnTo>
                    <a:pt x="79362" y="79527"/>
                  </a:lnTo>
                  <a:lnTo>
                    <a:pt x="75730" y="83159"/>
                  </a:lnTo>
                  <a:lnTo>
                    <a:pt x="84315" y="84239"/>
                  </a:lnTo>
                  <a:lnTo>
                    <a:pt x="83337" y="84886"/>
                  </a:lnTo>
                  <a:lnTo>
                    <a:pt x="76936" y="84378"/>
                  </a:lnTo>
                  <a:lnTo>
                    <a:pt x="81953" y="91630"/>
                  </a:lnTo>
                  <a:lnTo>
                    <a:pt x="84543" y="87655"/>
                  </a:lnTo>
                  <a:lnTo>
                    <a:pt x="85242" y="87998"/>
                  </a:lnTo>
                  <a:lnTo>
                    <a:pt x="85928" y="88176"/>
                  </a:lnTo>
                  <a:lnTo>
                    <a:pt x="86271" y="88176"/>
                  </a:lnTo>
                  <a:lnTo>
                    <a:pt x="87490" y="87134"/>
                  </a:lnTo>
                  <a:close/>
                </a:path>
                <a:path w="136525" h="140335">
                  <a:moveTo>
                    <a:pt x="89738" y="90424"/>
                  </a:moveTo>
                  <a:lnTo>
                    <a:pt x="89217" y="89903"/>
                  </a:lnTo>
                  <a:lnTo>
                    <a:pt x="88874" y="90424"/>
                  </a:lnTo>
                  <a:lnTo>
                    <a:pt x="89738" y="90424"/>
                  </a:lnTo>
                  <a:close/>
                </a:path>
                <a:path w="136525" h="140335">
                  <a:moveTo>
                    <a:pt x="90258" y="90766"/>
                  </a:moveTo>
                  <a:lnTo>
                    <a:pt x="89039" y="90766"/>
                  </a:lnTo>
                  <a:lnTo>
                    <a:pt x="90258" y="91287"/>
                  </a:lnTo>
                  <a:lnTo>
                    <a:pt x="90258" y="90766"/>
                  </a:lnTo>
                  <a:close/>
                </a:path>
                <a:path w="136525" h="140335">
                  <a:moveTo>
                    <a:pt x="91122" y="94234"/>
                  </a:moveTo>
                  <a:lnTo>
                    <a:pt x="90309" y="91630"/>
                  </a:lnTo>
                  <a:lnTo>
                    <a:pt x="90258" y="91465"/>
                  </a:lnTo>
                  <a:lnTo>
                    <a:pt x="89052" y="91389"/>
                  </a:lnTo>
                  <a:lnTo>
                    <a:pt x="85242" y="88519"/>
                  </a:lnTo>
                  <a:lnTo>
                    <a:pt x="84023" y="91630"/>
                  </a:lnTo>
                  <a:lnTo>
                    <a:pt x="84023" y="92151"/>
                  </a:lnTo>
                  <a:lnTo>
                    <a:pt x="87312" y="94399"/>
                  </a:lnTo>
                  <a:lnTo>
                    <a:pt x="87312" y="94234"/>
                  </a:lnTo>
                  <a:lnTo>
                    <a:pt x="88582" y="92646"/>
                  </a:lnTo>
                  <a:lnTo>
                    <a:pt x="91122" y="94234"/>
                  </a:lnTo>
                  <a:close/>
                </a:path>
                <a:path w="136525" h="140335">
                  <a:moveTo>
                    <a:pt x="94234" y="47028"/>
                  </a:moveTo>
                  <a:lnTo>
                    <a:pt x="89217" y="43395"/>
                  </a:lnTo>
                  <a:lnTo>
                    <a:pt x="86969" y="44259"/>
                  </a:lnTo>
                  <a:lnTo>
                    <a:pt x="85407" y="46342"/>
                  </a:lnTo>
                  <a:lnTo>
                    <a:pt x="88696" y="51523"/>
                  </a:lnTo>
                  <a:lnTo>
                    <a:pt x="91122" y="49098"/>
                  </a:lnTo>
                  <a:lnTo>
                    <a:pt x="94234" y="47028"/>
                  </a:lnTo>
                  <a:close/>
                </a:path>
                <a:path w="136525" h="140335">
                  <a:moveTo>
                    <a:pt x="96304" y="2946"/>
                  </a:moveTo>
                  <a:lnTo>
                    <a:pt x="94919" y="1206"/>
                  </a:lnTo>
                  <a:lnTo>
                    <a:pt x="94056" y="1727"/>
                  </a:lnTo>
                  <a:lnTo>
                    <a:pt x="93014" y="2247"/>
                  </a:lnTo>
                  <a:lnTo>
                    <a:pt x="94399" y="4152"/>
                  </a:lnTo>
                  <a:lnTo>
                    <a:pt x="95262" y="3454"/>
                  </a:lnTo>
                  <a:lnTo>
                    <a:pt x="96304" y="2946"/>
                  </a:lnTo>
                  <a:close/>
                </a:path>
                <a:path w="136525" h="140335">
                  <a:moveTo>
                    <a:pt x="97002" y="61379"/>
                  </a:moveTo>
                  <a:lnTo>
                    <a:pt x="95440" y="61201"/>
                  </a:lnTo>
                  <a:lnTo>
                    <a:pt x="93878" y="61201"/>
                  </a:lnTo>
                  <a:lnTo>
                    <a:pt x="93535" y="63449"/>
                  </a:lnTo>
                  <a:lnTo>
                    <a:pt x="95097" y="63627"/>
                  </a:lnTo>
                  <a:lnTo>
                    <a:pt x="96647" y="63627"/>
                  </a:lnTo>
                  <a:lnTo>
                    <a:pt x="97002" y="61379"/>
                  </a:lnTo>
                  <a:close/>
                </a:path>
                <a:path w="136525" h="140335">
                  <a:moveTo>
                    <a:pt x="99237" y="92329"/>
                  </a:moveTo>
                  <a:lnTo>
                    <a:pt x="92671" y="88874"/>
                  </a:lnTo>
                  <a:lnTo>
                    <a:pt x="94576" y="93713"/>
                  </a:lnTo>
                  <a:lnTo>
                    <a:pt x="95097" y="94576"/>
                  </a:lnTo>
                  <a:lnTo>
                    <a:pt x="95618" y="94399"/>
                  </a:lnTo>
                  <a:lnTo>
                    <a:pt x="95961" y="94056"/>
                  </a:lnTo>
                  <a:lnTo>
                    <a:pt x="99237" y="92329"/>
                  </a:lnTo>
                  <a:close/>
                </a:path>
                <a:path w="136525" h="140335">
                  <a:moveTo>
                    <a:pt x="99237" y="14693"/>
                  </a:moveTo>
                  <a:lnTo>
                    <a:pt x="91465" y="8648"/>
                  </a:lnTo>
                  <a:lnTo>
                    <a:pt x="91630" y="9944"/>
                  </a:lnTo>
                  <a:lnTo>
                    <a:pt x="88696" y="3454"/>
                  </a:lnTo>
                  <a:lnTo>
                    <a:pt x="86791" y="8991"/>
                  </a:lnTo>
                  <a:lnTo>
                    <a:pt x="84543" y="11061"/>
                  </a:lnTo>
                  <a:lnTo>
                    <a:pt x="86271" y="12446"/>
                  </a:lnTo>
                  <a:lnTo>
                    <a:pt x="88696" y="12801"/>
                  </a:lnTo>
                  <a:lnTo>
                    <a:pt x="92049" y="12941"/>
                  </a:lnTo>
                  <a:lnTo>
                    <a:pt x="92151" y="13665"/>
                  </a:lnTo>
                  <a:lnTo>
                    <a:pt x="91808" y="15049"/>
                  </a:lnTo>
                  <a:lnTo>
                    <a:pt x="93192" y="16256"/>
                  </a:lnTo>
                  <a:lnTo>
                    <a:pt x="94754" y="15735"/>
                  </a:lnTo>
                  <a:lnTo>
                    <a:pt x="99237" y="14693"/>
                  </a:lnTo>
                  <a:close/>
                </a:path>
                <a:path w="136525" h="140335">
                  <a:moveTo>
                    <a:pt x="101142" y="5359"/>
                  </a:moveTo>
                  <a:lnTo>
                    <a:pt x="97510" y="3975"/>
                  </a:lnTo>
                  <a:lnTo>
                    <a:pt x="98031" y="7264"/>
                  </a:lnTo>
                  <a:lnTo>
                    <a:pt x="98209" y="7607"/>
                  </a:lnTo>
                  <a:lnTo>
                    <a:pt x="100279" y="7950"/>
                  </a:lnTo>
                  <a:lnTo>
                    <a:pt x="100457" y="7607"/>
                  </a:lnTo>
                  <a:lnTo>
                    <a:pt x="101142" y="5359"/>
                  </a:lnTo>
                  <a:close/>
                </a:path>
                <a:path w="136525" h="140335">
                  <a:moveTo>
                    <a:pt x="101841" y="100965"/>
                  </a:moveTo>
                  <a:lnTo>
                    <a:pt x="98894" y="98894"/>
                  </a:lnTo>
                  <a:lnTo>
                    <a:pt x="95618" y="95262"/>
                  </a:lnTo>
                  <a:lnTo>
                    <a:pt x="94881" y="98298"/>
                  </a:lnTo>
                  <a:lnTo>
                    <a:pt x="93345" y="95605"/>
                  </a:lnTo>
                  <a:lnTo>
                    <a:pt x="89560" y="94056"/>
                  </a:lnTo>
                  <a:lnTo>
                    <a:pt x="87655" y="93878"/>
                  </a:lnTo>
                  <a:lnTo>
                    <a:pt x="89039" y="97345"/>
                  </a:lnTo>
                  <a:lnTo>
                    <a:pt x="89560" y="98209"/>
                  </a:lnTo>
                  <a:lnTo>
                    <a:pt x="89395" y="98729"/>
                  </a:lnTo>
                  <a:lnTo>
                    <a:pt x="89395" y="99072"/>
                  </a:lnTo>
                  <a:lnTo>
                    <a:pt x="89217" y="99415"/>
                  </a:lnTo>
                  <a:lnTo>
                    <a:pt x="89738" y="99415"/>
                  </a:lnTo>
                  <a:lnTo>
                    <a:pt x="90081" y="99593"/>
                  </a:lnTo>
                  <a:lnTo>
                    <a:pt x="90424" y="99593"/>
                  </a:lnTo>
                  <a:lnTo>
                    <a:pt x="94195" y="101180"/>
                  </a:lnTo>
                  <a:lnTo>
                    <a:pt x="93878" y="102527"/>
                  </a:lnTo>
                  <a:lnTo>
                    <a:pt x="97510" y="102870"/>
                  </a:lnTo>
                  <a:lnTo>
                    <a:pt x="101485" y="102870"/>
                  </a:lnTo>
                  <a:lnTo>
                    <a:pt x="101841" y="100965"/>
                  </a:lnTo>
                  <a:close/>
                </a:path>
                <a:path w="136525" h="140335">
                  <a:moveTo>
                    <a:pt x="106337" y="41490"/>
                  </a:moveTo>
                  <a:lnTo>
                    <a:pt x="106159" y="41148"/>
                  </a:lnTo>
                  <a:lnTo>
                    <a:pt x="105981" y="40982"/>
                  </a:lnTo>
                  <a:lnTo>
                    <a:pt x="104254" y="40284"/>
                  </a:lnTo>
                  <a:lnTo>
                    <a:pt x="104432" y="41325"/>
                  </a:lnTo>
                  <a:lnTo>
                    <a:pt x="105295" y="42710"/>
                  </a:lnTo>
                  <a:lnTo>
                    <a:pt x="106159" y="41668"/>
                  </a:lnTo>
                  <a:lnTo>
                    <a:pt x="106337" y="41490"/>
                  </a:lnTo>
                  <a:close/>
                </a:path>
                <a:path w="136525" h="140335">
                  <a:moveTo>
                    <a:pt x="107543" y="61201"/>
                  </a:moveTo>
                  <a:lnTo>
                    <a:pt x="107022" y="57746"/>
                  </a:lnTo>
                  <a:lnTo>
                    <a:pt x="105295" y="57061"/>
                  </a:lnTo>
                  <a:lnTo>
                    <a:pt x="103733" y="59651"/>
                  </a:lnTo>
                  <a:lnTo>
                    <a:pt x="107543" y="61201"/>
                  </a:lnTo>
                  <a:close/>
                </a:path>
                <a:path w="136525" h="140335">
                  <a:moveTo>
                    <a:pt x="108407" y="72275"/>
                  </a:moveTo>
                  <a:lnTo>
                    <a:pt x="106426" y="70624"/>
                  </a:lnTo>
                  <a:lnTo>
                    <a:pt x="106845" y="70192"/>
                  </a:lnTo>
                  <a:lnTo>
                    <a:pt x="107022" y="70027"/>
                  </a:lnTo>
                  <a:lnTo>
                    <a:pt x="107022" y="69507"/>
                  </a:lnTo>
                  <a:lnTo>
                    <a:pt x="105117" y="68986"/>
                  </a:lnTo>
                  <a:lnTo>
                    <a:pt x="105244" y="69634"/>
                  </a:lnTo>
                  <a:lnTo>
                    <a:pt x="99936" y="65176"/>
                  </a:lnTo>
                  <a:lnTo>
                    <a:pt x="100799" y="70192"/>
                  </a:lnTo>
                  <a:lnTo>
                    <a:pt x="101142" y="70891"/>
                  </a:lnTo>
                  <a:lnTo>
                    <a:pt x="100799" y="72097"/>
                  </a:lnTo>
                  <a:lnTo>
                    <a:pt x="102184" y="72275"/>
                  </a:lnTo>
                  <a:lnTo>
                    <a:pt x="108407" y="72275"/>
                  </a:lnTo>
                  <a:close/>
                </a:path>
                <a:path w="136525" h="140335">
                  <a:moveTo>
                    <a:pt x="108407" y="50482"/>
                  </a:moveTo>
                  <a:lnTo>
                    <a:pt x="100622" y="44259"/>
                  </a:lnTo>
                  <a:lnTo>
                    <a:pt x="103047" y="49961"/>
                  </a:lnTo>
                  <a:lnTo>
                    <a:pt x="103225" y="51346"/>
                  </a:lnTo>
                  <a:lnTo>
                    <a:pt x="103911" y="51523"/>
                  </a:lnTo>
                  <a:lnTo>
                    <a:pt x="104952" y="51346"/>
                  </a:lnTo>
                  <a:lnTo>
                    <a:pt x="108407" y="50482"/>
                  </a:lnTo>
                  <a:close/>
                </a:path>
                <a:path w="136525" h="140335">
                  <a:moveTo>
                    <a:pt x="112217" y="58089"/>
                  </a:moveTo>
                  <a:lnTo>
                    <a:pt x="111175" y="56019"/>
                  </a:lnTo>
                  <a:lnTo>
                    <a:pt x="110134" y="56362"/>
                  </a:lnTo>
                  <a:lnTo>
                    <a:pt x="108927" y="56540"/>
                  </a:lnTo>
                  <a:lnTo>
                    <a:pt x="110134" y="58788"/>
                  </a:lnTo>
                  <a:lnTo>
                    <a:pt x="110998" y="58267"/>
                  </a:lnTo>
                  <a:lnTo>
                    <a:pt x="112217" y="58089"/>
                  </a:lnTo>
                  <a:close/>
                </a:path>
                <a:path w="136525" h="140335">
                  <a:moveTo>
                    <a:pt x="112725" y="27317"/>
                  </a:moveTo>
                  <a:lnTo>
                    <a:pt x="110477" y="27838"/>
                  </a:lnTo>
                  <a:lnTo>
                    <a:pt x="109448" y="28181"/>
                  </a:lnTo>
                  <a:lnTo>
                    <a:pt x="110134" y="29044"/>
                  </a:lnTo>
                  <a:lnTo>
                    <a:pt x="110477" y="29743"/>
                  </a:lnTo>
                  <a:lnTo>
                    <a:pt x="112382" y="33197"/>
                  </a:lnTo>
                  <a:lnTo>
                    <a:pt x="112725" y="27317"/>
                  </a:lnTo>
                  <a:close/>
                </a:path>
                <a:path w="136525" h="140335">
                  <a:moveTo>
                    <a:pt x="112903" y="38557"/>
                  </a:moveTo>
                  <a:lnTo>
                    <a:pt x="110655" y="34925"/>
                  </a:lnTo>
                  <a:lnTo>
                    <a:pt x="109270" y="34404"/>
                  </a:lnTo>
                  <a:lnTo>
                    <a:pt x="106159" y="31292"/>
                  </a:lnTo>
                  <a:lnTo>
                    <a:pt x="106845" y="38557"/>
                  </a:lnTo>
                  <a:lnTo>
                    <a:pt x="110477" y="38379"/>
                  </a:lnTo>
                  <a:lnTo>
                    <a:pt x="112903" y="38557"/>
                  </a:lnTo>
                  <a:close/>
                </a:path>
                <a:path w="136525" h="140335">
                  <a:moveTo>
                    <a:pt x="113423" y="73139"/>
                  </a:moveTo>
                  <a:lnTo>
                    <a:pt x="112903" y="72440"/>
                  </a:lnTo>
                  <a:lnTo>
                    <a:pt x="112560" y="71234"/>
                  </a:lnTo>
                  <a:lnTo>
                    <a:pt x="111696" y="71234"/>
                  </a:lnTo>
                  <a:lnTo>
                    <a:pt x="109093" y="71755"/>
                  </a:lnTo>
                  <a:lnTo>
                    <a:pt x="113423" y="75907"/>
                  </a:lnTo>
                  <a:lnTo>
                    <a:pt x="113423" y="73139"/>
                  </a:lnTo>
                  <a:close/>
                </a:path>
                <a:path w="136525" h="140335">
                  <a:moveTo>
                    <a:pt x="114109" y="9512"/>
                  </a:moveTo>
                  <a:lnTo>
                    <a:pt x="109448" y="5702"/>
                  </a:lnTo>
                  <a:lnTo>
                    <a:pt x="109791" y="9334"/>
                  </a:lnTo>
                  <a:lnTo>
                    <a:pt x="109791" y="9690"/>
                  </a:lnTo>
                  <a:lnTo>
                    <a:pt x="110832" y="10553"/>
                  </a:lnTo>
                  <a:lnTo>
                    <a:pt x="111696" y="10553"/>
                  </a:lnTo>
                  <a:lnTo>
                    <a:pt x="114109" y="9512"/>
                  </a:lnTo>
                  <a:close/>
                </a:path>
                <a:path w="136525" h="140335">
                  <a:moveTo>
                    <a:pt x="114973" y="7950"/>
                  </a:moveTo>
                  <a:lnTo>
                    <a:pt x="114109" y="1727"/>
                  </a:lnTo>
                  <a:lnTo>
                    <a:pt x="110477" y="1384"/>
                  </a:lnTo>
                  <a:lnTo>
                    <a:pt x="110477" y="2946"/>
                  </a:lnTo>
                  <a:lnTo>
                    <a:pt x="108585" y="4673"/>
                  </a:lnTo>
                  <a:lnTo>
                    <a:pt x="110655" y="5880"/>
                  </a:lnTo>
                  <a:lnTo>
                    <a:pt x="114973" y="7950"/>
                  </a:lnTo>
                  <a:close/>
                </a:path>
                <a:path w="136525" h="140335">
                  <a:moveTo>
                    <a:pt x="115150" y="18161"/>
                  </a:moveTo>
                  <a:lnTo>
                    <a:pt x="111175" y="14871"/>
                  </a:lnTo>
                  <a:lnTo>
                    <a:pt x="111861" y="13487"/>
                  </a:lnTo>
                  <a:lnTo>
                    <a:pt x="108927" y="12446"/>
                  </a:lnTo>
                  <a:lnTo>
                    <a:pt x="108153" y="17640"/>
                  </a:lnTo>
                  <a:lnTo>
                    <a:pt x="107721" y="17640"/>
                  </a:lnTo>
                  <a:lnTo>
                    <a:pt x="104609" y="18326"/>
                  </a:lnTo>
                  <a:lnTo>
                    <a:pt x="102006" y="22479"/>
                  </a:lnTo>
                  <a:lnTo>
                    <a:pt x="107200" y="24384"/>
                  </a:lnTo>
                  <a:lnTo>
                    <a:pt x="108991" y="17983"/>
                  </a:lnTo>
                  <a:lnTo>
                    <a:pt x="111340" y="17119"/>
                  </a:lnTo>
                  <a:lnTo>
                    <a:pt x="115150" y="18161"/>
                  </a:lnTo>
                  <a:close/>
                </a:path>
                <a:path w="136525" h="140335">
                  <a:moveTo>
                    <a:pt x="118783" y="13830"/>
                  </a:moveTo>
                  <a:lnTo>
                    <a:pt x="118605" y="13487"/>
                  </a:lnTo>
                  <a:lnTo>
                    <a:pt x="117221" y="10198"/>
                  </a:lnTo>
                  <a:lnTo>
                    <a:pt x="115493" y="14693"/>
                  </a:lnTo>
                  <a:lnTo>
                    <a:pt x="117919" y="14351"/>
                  </a:lnTo>
                  <a:lnTo>
                    <a:pt x="118605" y="14351"/>
                  </a:lnTo>
                  <a:lnTo>
                    <a:pt x="118783" y="13830"/>
                  </a:lnTo>
                  <a:close/>
                </a:path>
                <a:path w="136525" h="140335">
                  <a:moveTo>
                    <a:pt x="123444" y="1727"/>
                  </a:moveTo>
                  <a:lnTo>
                    <a:pt x="119646" y="0"/>
                  </a:lnTo>
                  <a:lnTo>
                    <a:pt x="120167" y="3111"/>
                  </a:lnTo>
                  <a:lnTo>
                    <a:pt x="121894" y="4152"/>
                  </a:lnTo>
                  <a:lnTo>
                    <a:pt x="122580" y="3810"/>
                  </a:lnTo>
                  <a:lnTo>
                    <a:pt x="123444" y="1727"/>
                  </a:lnTo>
                  <a:close/>
                </a:path>
                <a:path w="136525" h="140335">
                  <a:moveTo>
                    <a:pt x="127596" y="33375"/>
                  </a:moveTo>
                  <a:lnTo>
                    <a:pt x="124142" y="30264"/>
                  </a:lnTo>
                  <a:lnTo>
                    <a:pt x="122237" y="29222"/>
                  </a:lnTo>
                  <a:lnTo>
                    <a:pt x="119481" y="28613"/>
                  </a:lnTo>
                  <a:lnTo>
                    <a:pt x="119481" y="33845"/>
                  </a:lnTo>
                  <a:lnTo>
                    <a:pt x="118783" y="33197"/>
                  </a:lnTo>
                  <a:lnTo>
                    <a:pt x="114896" y="28257"/>
                  </a:lnTo>
                  <a:lnTo>
                    <a:pt x="114973" y="28016"/>
                  </a:lnTo>
                  <a:lnTo>
                    <a:pt x="114655" y="27940"/>
                  </a:lnTo>
                  <a:lnTo>
                    <a:pt x="113893" y="26974"/>
                  </a:lnTo>
                  <a:lnTo>
                    <a:pt x="118529" y="28867"/>
                  </a:lnTo>
                  <a:lnTo>
                    <a:pt x="119481" y="33845"/>
                  </a:lnTo>
                  <a:lnTo>
                    <a:pt x="119481" y="28613"/>
                  </a:lnTo>
                  <a:lnTo>
                    <a:pt x="117741" y="25412"/>
                  </a:lnTo>
                  <a:lnTo>
                    <a:pt x="117055" y="24549"/>
                  </a:lnTo>
                  <a:lnTo>
                    <a:pt x="116535" y="24726"/>
                  </a:lnTo>
                  <a:lnTo>
                    <a:pt x="116192" y="25069"/>
                  </a:lnTo>
                  <a:lnTo>
                    <a:pt x="113080" y="26631"/>
                  </a:lnTo>
                  <a:lnTo>
                    <a:pt x="113779" y="26924"/>
                  </a:lnTo>
                  <a:lnTo>
                    <a:pt x="113830" y="27241"/>
                  </a:lnTo>
                  <a:lnTo>
                    <a:pt x="113080" y="27317"/>
                  </a:lnTo>
                  <a:lnTo>
                    <a:pt x="112725" y="28524"/>
                  </a:lnTo>
                  <a:lnTo>
                    <a:pt x="114211" y="29578"/>
                  </a:lnTo>
                  <a:lnTo>
                    <a:pt x="115328" y="36487"/>
                  </a:lnTo>
                  <a:lnTo>
                    <a:pt x="119126" y="37693"/>
                  </a:lnTo>
                  <a:lnTo>
                    <a:pt x="123444" y="41325"/>
                  </a:lnTo>
                  <a:lnTo>
                    <a:pt x="121564" y="37147"/>
                  </a:lnTo>
                  <a:lnTo>
                    <a:pt x="124142" y="34925"/>
                  </a:lnTo>
                  <a:lnTo>
                    <a:pt x="127596" y="33375"/>
                  </a:lnTo>
                  <a:close/>
                </a:path>
                <a:path w="136525" h="140335">
                  <a:moveTo>
                    <a:pt x="129667" y="16776"/>
                  </a:moveTo>
                  <a:lnTo>
                    <a:pt x="128460" y="15913"/>
                  </a:lnTo>
                  <a:lnTo>
                    <a:pt x="127419" y="14871"/>
                  </a:lnTo>
                  <a:lnTo>
                    <a:pt x="126212" y="16256"/>
                  </a:lnTo>
                  <a:lnTo>
                    <a:pt x="127419" y="17119"/>
                  </a:lnTo>
                  <a:lnTo>
                    <a:pt x="128295" y="18161"/>
                  </a:lnTo>
                  <a:lnTo>
                    <a:pt x="129667" y="16776"/>
                  </a:lnTo>
                  <a:close/>
                </a:path>
                <a:path w="136525" h="140335">
                  <a:moveTo>
                    <a:pt x="133299" y="30086"/>
                  </a:moveTo>
                  <a:lnTo>
                    <a:pt x="131737" y="25730"/>
                  </a:lnTo>
                  <a:lnTo>
                    <a:pt x="131648" y="25488"/>
                  </a:lnTo>
                  <a:lnTo>
                    <a:pt x="131381" y="25730"/>
                  </a:lnTo>
                  <a:lnTo>
                    <a:pt x="130187" y="26797"/>
                  </a:lnTo>
                  <a:lnTo>
                    <a:pt x="133299" y="30086"/>
                  </a:lnTo>
                  <a:close/>
                </a:path>
                <a:path w="136525" h="140335">
                  <a:moveTo>
                    <a:pt x="136067" y="20751"/>
                  </a:moveTo>
                  <a:lnTo>
                    <a:pt x="133299" y="18669"/>
                  </a:lnTo>
                  <a:lnTo>
                    <a:pt x="130886" y="19545"/>
                  </a:lnTo>
                  <a:lnTo>
                    <a:pt x="130543" y="19710"/>
                  </a:lnTo>
                  <a:lnTo>
                    <a:pt x="130543" y="20408"/>
                  </a:lnTo>
                  <a:lnTo>
                    <a:pt x="128460" y="19189"/>
                  </a:lnTo>
                  <a:lnTo>
                    <a:pt x="128041" y="19532"/>
                  </a:lnTo>
                  <a:lnTo>
                    <a:pt x="127939" y="17805"/>
                  </a:lnTo>
                  <a:lnTo>
                    <a:pt x="126390" y="18503"/>
                  </a:lnTo>
                  <a:lnTo>
                    <a:pt x="121031" y="13487"/>
                  </a:lnTo>
                  <a:lnTo>
                    <a:pt x="119303" y="24384"/>
                  </a:lnTo>
                  <a:lnTo>
                    <a:pt x="122326" y="23698"/>
                  </a:lnTo>
                  <a:lnTo>
                    <a:pt x="121716" y="24549"/>
                  </a:lnTo>
                  <a:lnTo>
                    <a:pt x="124307" y="25412"/>
                  </a:lnTo>
                  <a:lnTo>
                    <a:pt x="124307" y="25247"/>
                  </a:lnTo>
                  <a:lnTo>
                    <a:pt x="124485" y="24904"/>
                  </a:lnTo>
                  <a:lnTo>
                    <a:pt x="124485" y="24726"/>
                  </a:lnTo>
                  <a:lnTo>
                    <a:pt x="123913" y="23329"/>
                  </a:lnTo>
                  <a:lnTo>
                    <a:pt x="125349" y="22999"/>
                  </a:lnTo>
                  <a:lnTo>
                    <a:pt x="126047" y="22656"/>
                  </a:lnTo>
                  <a:lnTo>
                    <a:pt x="126365" y="21831"/>
                  </a:lnTo>
                  <a:lnTo>
                    <a:pt x="127127" y="22656"/>
                  </a:lnTo>
                  <a:lnTo>
                    <a:pt x="127596" y="23164"/>
                  </a:lnTo>
                  <a:lnTo>
                    <a:pt x="127939" y="24384"/>
                  </a:lnTo>
                  <a:lnTo>
                    <a:pt x="131914" y="25247"/>
                  </a:lnTo>
                  <a:lnTo>
                    <a:pt x="131648" y="25488"/>
                  </a:lnTo>
                  <a:lnTo>
                    <a:pt x="132003" y="25488"/>
                  </a:lnTo>
                  <a:lnTo>
                    <a:pt x="133997" y="24726"/>
                  </a:lnTo>
                  <a:lnTo>
                    <a:pt x="133654" y="23863"/>
                  </a:lnTo>
                  <a:lnTo>
                    <a:pt x="133299" y="23164"/>
                  </a:lnTo>
                  <a:lnTo>
                    <a:pt x="133070" y="22821"/>
                  </a:lnTo>
                  <a:lnTo>
                    <a:pt x="132956" y="22656"/>
                  </a:lnTo>
                  <a:lnTo>
                    <a:pt x="133134" y="22656"/>
                  </a:lnTo>
                  <a:lnTo>
                    <a:pt x="133477" y="22821"/>
                  </a:lnTo>
                  <a:lnTo>
                    <a:pt x="136067" y="2075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739861" y="5283313"/>
              <a:ext cx="363220" cy="335280"/>
            </a:xfrm>
            <a:custGeom>
              <a:avLst/>
              <a:gdLst/>
              <a:ahLst/>
              <a:cxnLst/>
              <a:rect l="l" t="t" r="r" b="b"/>
              <a:pathLst>
                <a:path w="363219" h="335279">
                  <a:moveTo>
                    <a:pt x="2425" y="334746"/>
                  </a:moveTo>
                  <a:lnTo>
                    <a:pt x="863" y="332206"/>
                  </a:lnTo>
                  <a:lnTo>
                    <a:pt x="0" y="334746"/>
                  </a:lnTo>
                  <a:lnTo>
                    <a:pt x="2425" y="334746"/>
                  </a:lnTo>
                  <a:close/>
                </a:path>
                <a:path w="363219" h="335279">
                  <a:moveTo>
                    <a:pt x="44411" y="313004"/>
                  </a:moveTo>
                  <a:close/>
                </a:path>
                <a:path w="363219" h="335279">
                  <a:moveTo>
                    <a:pt x="66217" y="296646"/>
                  </a:moveTo>
                  <a:lnTo>
                    <a:pt x="66052" y="295376"/>
                  </a:lnTo>
                  <a:lnTo>
                    <a:pt x="65239" y="296646"/>
                  </a:lnTo>
                  <a:lnTo>
                    <a:pt x="65532" y="296646"/>
                  </a:lnTo>
                  <a:lnTo>
                    <a:pt x="66217" y="296646"/>
                  </a:lnTo>
                  <a:close/>
                </a:path>
                <a:path w="363219" h="335279">
                  <a:moveTo>
                    <a:pt x="116344" y="257403"/>
                  </a:moveTo>
                  <a:lnTo>
                    <a:pt x="116192" y="257276"/>
                  </a:lnTo>
                  <a:lnTo>
                    <a:pt x="116166" y="258546"/>
                  </a:lnTo>
                  <a:lnTo>
                    <a:pt x="116344" y="257403"/>
                  </a:lnTo>
                  <a:close/>
                </a:path>
                <a:path w="363219" h="335279">
                  <a:moveTo>
                    <a:pt x="118605" y="151104"/>
                  </a:moveTo>
                  <a:lnTo>
                    <a:pt x="117055" y="150406"/>
                  </a:lnTo>
                  <a:lnTo>
                    <a:pt x="117563" y="152311"/>
                  </a:lnTo>
                  <a:lnTo>
                    <a:pt x="116192" y="152311"/>
                  </a:lnTo>
                  <a:lnTo>
                    <a:pt x="116192" y="153009"/>
                  </a:lnTo>
                  <a:lnTo>
                    <a:pt x="117563" y="153695"/>
                  </a:lnTo>
                  <a:lnTo>
                    <a:pt x="118605" y="152831"/>
                  </a:lnTo>
                  <a:lnTo>
                    <a:pt x="118605" y="151104"/>
                  </a:lnTo>
                  <a:close/>
                </a:path>
                <a:path w="363219" h="335279">
                  <a:moveTo>
                    <a:pt x="134277" y="240258"/>
                  </a:moveTo>
                  <a:lnTo>
                    <a:pt x="134162" y="239496"/>
                  </a:lnTo>
                  <a:lnTo>
                    <a:pt x="132803" y="238404"/>
                  </a:lnTo>
                  <a:lnTo>
                    <a:pt x="132956" y="239496"/>
                  </a:lnTo>
                  <a:lnTo>
                    <a:pt x="133057" y="240258"/>
                  </a:lnTo>
                  <a:lnTo>
                    <a:pt x="133146" y="240931"/>
                  </a:lnTo>
                  <a:lnTo>
                    <a:pt x="133680" y="241350"/>
                  </a:lnTo>
                  <a:lnTo>
                    <a:pt x="134277" y="240258"/>
                  </a:lnTo>
                  <a:close/>
                </a:path>
                <a:path w="363219" h="335279">
                  <a:moveTo>
                    <a:pt x="154393" y="140728"/>
                  </a:moveTo>
                  <a:lnTo>
                    <a:pt x="152488" y="141071"/>
                  </a:lnTo>
                  <a:lnTo>
                    <a:pt x="151625" y="141414"/>
                  </a:lnTo>
                  <a:lnTo>
                    <a:pt x="152666" y="144018"/>
                  </a:lnTo>
                  <a:lnTo>
                    <a:pt x="153530" y="143840"/>
                  </a:lnTo>
                  <a:lnTo>
                    <a:pt x="154051" y="142976"/>
                  </a:lnTo>
                  <a:lnTo>
                    <a:pt x="154393" y="140728"/>
                  </a:lnTo>
                  <a:close/>
                </a:path>
                <a:path w="363219" h="335279">
                  <a:moveTo>
                    <a:pt x="169265" y="136232"/>
                  </a:moveTo>
                  <a:lnTo>
                    <a:pt x="161836" y="133299"/>
                  </a:lnTo>
                  <a:lnTo>
                    <a:pt x="161836" y="137782"/>
                  </a:lnTo>
                  <a:lnTo>
                    <a:pt x="161290" y="139865"/>
                  </a:lnTo>
                  <a:lnTo>
                    <a:pt x="161201" y="140208"/>
                  </a:lnTo>
                  <a:lnTo>
                    <a:pt x="161163" y="140385"/>
                  </a:lnTo>
                  <a:lnTo>
                    <a:pt x="160756" y="140385"/>
                  </a:lnTo>
                  <a:lnTo>
                    <a:pt x="160096" y="140208"/>
                  </a:lnTo>
                  <a:lnTo>
                    <a:pt x="160045" y="139865"/>
                  </a:lnTo>
                  <a:lnTo>
                    <a:pt x="159931" y="139001"/>
                  </a:lnTo>
                  <a:lnTo>
                    <a:pt x="158546" y="138303"/>
                  </a:lnTo>
                  <a:lnTo>
                    <a:pt x="158369" y="137782"/>
                  </a:lnTo>
                  <a:lnTo>
                    <a:pt x="158280" y="136753"/>
                  </a:lnTo>
                  <a:lnTo>
                    <a:pt x="158038" y="136283"/>
                  </a:lnTo>
                  <a:lnTo>
                    <a:pt x="158546" y="136575"/>
                  </a:lnTo>
                  <a:lnTo>
                    <a:pt x="160794" y="136575"/>
                  </a:lnTo>
                  <a:lnTo>
                    <a:pt x="161836" y="137782"/>
                  </a:lnTo>
                  <a:lnTo>
                    <a:pt x="161836" y="133299"/>
                  </a:lnTo>
                  <a:lnTo>
                    <a:pt x="158369" y="132257"/>
                  </a:lnTo>
                  <a:lnTo>
                    <a:pt x="156959" y="129819"/>
                  </a:lnTo>
                  <a:lnTo>
                    <a:pt x="156641" y="127762"/>
                  </a:lnTo>
                  <a:lnTo>
                    <a:pt x="156464" y="127241"/>
                  </a:lnTo>
                  <a:lnTo>
                    <a:pt x="156298" y="126199"/>
                  </a:lnTo>
                  <a:lnTo>
                    <a:pt x="155778" y="126199"/>
                  </a:lnTo>
                  <a:lnTo>
                    <a:pt x="154978" y="126377"/>
                  </a:lnTo>
                  <a:lnTo>
                    <a:pt x="154393" y="125336"/>
                  </a:lnTo>
                  <a:lnTo>
                    <a:pt x="154508" y="126479"/>
                  </a:lnTo>
                  <a:lnTo>
                    <a:pt x="153352" y="126720"/>
                  </a:lnTo>
                  <a:lnTo>
                    <a:pt x="154686" y="128244"/>
                  </a:lnTo>
                  <a:lnTo>
                    <a:pt x="155105" y="132257"/>
                  </a:lnTo>
                  <a:lnTo>
                    <a:pt x="155206" y="133299"/>
                  </a:lnTo>
                  <a:lnTo>
                    <a:pt x="155257" y="133807"/>
                  </a:lnTo>
                  <a:lnTo>
                    <a:pt x="157162" y="135712"/>
                  </a:lnTo>
                  <a:lnTo>
                    <a:pt x="157048" y="136055"/>
                  </a:lnTo>
                  <a:lnTo>
                    <a:pt x="156984" y="136232"/>
                  </a:lnTo>
                  <a:lnTo>
                    <a:pt x="156870" y="136575"/>
                  </a:lnTo>
                  <a:lnTo>
                    <a:pt x="156819" y="136753"/>
                  </a:lnTo>
                  <a:lnTo>
                    <a:pt x="155257" y="137096"/>
                  </a:lnTo>
                  <a:lnTo>
                    <a:pt x="154736" y="137782"/>
                  </a:lnTo>
                  <a:lnTo>
                    <a:pt x="154813" y="138303"/>
                  </a:lnTo>
                  <a:lnTo>
                    <a:pt x="154914" y="139001"/>
                  </a:lnTo>
                  <a:lnTo>
                    <a:pt x="154571" y="139166"/>
                  </a:lnTo>
                  <a:lnTo>
                    <a:pt x="155257" y="139865"/>
                  </a:lnTo>
                  <a:lnTo>
                    <a:pt x="154914" y="140208"/>
                  </a:lnTo>
                  <a:lnTo>
                    <a:pt x="155257" y="141071"/>
                  </a:lnTo>
                  <a:lnTo>
                    <a:pt x="155333" y="141325"/>
                  </a:lnTo>
                  <a:lnTo>
                    <a:pt x="155448" y="141770"/>
                  </a:lnTo>
                  <a:lnTo>
                    <a:pt x="155600" y="142303"/>
                  </a:lnTo>
                  <a:lnTo>
                    <a:pt x="155689" y="142633"/>
                  </a:lnTo>
                  <a:lnTo>
                    <a:pt x="155778" y="142976"/>
                  </a:lnTo>
                  <a:lnTo>
                    <a:pt x="157505" y="141770"/>
                  </a:lnTo>
                  <a:lnTo>
                    <a:pt x="158711" y="142633"/>
                  </a:lnTo>
                  <a:lnTo>
                    <a:pt x="157340" y="146431"/>
                  </a:lnTo>
                  <a:lnTo>
                    <a:pt x="162001" y="142303"/>
                  </a:lnTo>
                  <a:lnTo>
                    <a:pt x="163499" y="143662"/>
                  </a:lnTo>
                  <a:lnTo>
                    <a:pt x="166230" y="143662"/>
                  </a:lnTo>
                  <a:lnTo>
                    <a:pt x="166141" y="142976"/>
                  </a:lnTo>
                  <a:lnTo>
                    <a:pt x="166103" y="142633"/>
                  </a:lnTo>
                  <a:lnTo>
                    <a:pt x="166001" y="141770"/>
                  </a:lnTo>
                  <a:lnTo>
                    <a:pt x="165912" y="141071"/>
                  </a:lnTo>
                  <a:lnTo>
                    <a:pt x="165811" y="140208"/>
                  </a:lnTo>
                  <a:lnTo>
                    <a:pt x="166154" y="140208"/>
                  </a:lnTo>
                  <a:lnTo>
                    <a:pt x="166674" y="140385"/>
                  </a:lnTo>
                  <a:lnTo>
                    <a:pt x="167017" y="140728"/>
                  </a:lnTo>
                  <a:lnTo>
                    <a:pt x="169265" y="136232"/>
                  </a:lnTo>
                  <a:close/>
                </a:path>
                <a:path w="363219" h="335279">
                  <a:moveTo>
                    <a:pt x="180505" y="98018"/>
                  </a:moveTo>
                  <a:lnTo>
                    <a:pt x="179463" y="96469"/>
                  </a:lnTo>
                  <a:lnTo>
                    <a:pt x="179285" y="96291"/>
                  </a:lnTo>
                  <a:lnTo>
                    <a:pt x="178943" y="96291"/>
                  </a:lnTo>
                  <a:lnTo>
                    <a:pt x="178777" y="96469"/>
                  </a:lnTo>
                  <a:lnTo>
                    <a:pt x="177546" y="97091"/>
                  </a:lnTo>
                  <a:lnTo>
                    <a:pt x="176009" y="96291"/>
                  </a:lnTo>
                  <a:lnTo>
                    <a:pt x="173012" y="97193"/>
                  </a:lnTo>
                  <a:lnTo>
                    <a:pt x="174231" y="100139"/>
                  </a:lnTo>
                  <a:lnTo>
                    <a:pt x="177076" y="101981"/>
                  </a:lnTo>
                  <a:lnTo>
                    <a:pt x="178943" y="99580"/>
                  </a:lnTo>
                  <a:lnTo>
                    <a:pt x="177393" y="99060"/>
                  </a:lnTo>
                  <a:lnTo>
                    <a:pt x="177520" y="97434"/>
                  </a:lnTo>
                  <a:lnTo>
                    <a:pt x="180505" y="98018"/>
                  </a:lnTo>
                  <a:close/>
                </a:path>
                <a:path w="363219" h="335279">
                  <a:moveTo>
                    <a:pt x="181190" y="92659"/>
                  </a:moveTo>
                  <a:lnTo>
                    <a:pt x="179120" y="90589"/>
                  </a:lnTo>
                  <a:lnTo>
                    <a:pt x="178600" y="93700"/>
                  </a:lnTo>
                  <a:lnTo>
                    <a:pt x="180848" y="93357"/>
                  </a:lnTo>
                  <a:lnTo>
                    <a:pt x="181190" y="92659"/>
                  </a:lnTo>
                  <a:close/>
                </a:path>
                <a:path w="363219" h="335279">
                  <a:moveTo>
                    <a:pt x="181711" y="88163"/>
                  </a:moveTo>
                  <a:lnTo>
                    <a:pt x="181533" y="87998"/>
                  </a:lnTo>
                  <a:lnTo>
                    <a:pt x="179806" y="85750"/>
                  </a:lnTo>
                  <a:lnTo>
                    <a:pt x="179285" y="88861"/>
                  </a:lnTo>
                  <a:lnTo>
                    <a:pt x="181711" y="88861"/>
                  </a:lnTo>
                  <a:lnTo>
                    <a:pt x="181533" y="88519"/>
                  </a:lnTo>
                  <a:lnTo>
                    <a:pt x="181711" y="88163"/>
                  </a:lnTo>
                  <a:close/>
                </a:path>
                <a:path w="363219" h="335279">
                  <a:moveTo>
                    <a:pt x="183273" y="196748"/>
                  </a:moveTo>
                  <a:lnTo>
                    <a:pt x="181940" y="196748"/>
                  </a:lnTo>
                  <a:lnTo>
                    <a:pt x="183095" y="197586"/>
                  </a:lnTo>
                  <a:lnTo>
                    <a:pt x="183273" y="196748"/>
                  </a:lnTo>
                  <a:close/>
                </a:path>
                <a:path w="363219" h="335279">
                  <a:moveTo>
                    <a:pt x="185166" y="178181"/>
                  </a:moveTo>
                  <a:lnTo>
                    <a:pt x="184759" y="178181"/>
                  </a:lnTo>
                  <a:lnTo>
                    <a:pt x="185166" y="178536"/>
                  </a:lnTo>
                  <a:lnTo>
                    <a:pt x="185166" y="178181"/>
                  </a:lnTo>
                  <a:close/>
                </a:path>
                <a:path w="363219" h="335279">
                  <a:moveTo>
                    <a:pt x="185343" y="117043"/>
                  </a:moveTo>
                  <a:lnTo>
                    <a:pt x="181368" y="110820"/>
                  </a:lnTo>
                  <a:lnTo>
                    <a:pt x="179806" y="114795"/>
                  </a:lnTo>
                  <a:lnTo>
                    <a:pt x="177914" y="112890"/>
                  </a:lnTo>
                  <a:lnTo>
                    <a:pt x="175488" y="109956"/>
                  </a:lnTo>
                  <a:lnTo>
                    <a:pt x="172720" y="108394"/>
                  </a:lnTo>
                  <a:lnTo>
                    <a:pt x="171335" y="107708"/>
                  </a:lnTo>
                  <a:lnTo>
                    <a:pt x="170307" y="107708"/>
                  </a:lnTo>
                  <a:lnTo>
                    <a:pt x="169265" y="107873"/>
                  </a:lnTo>
                  <a:lnTo>
                    <a:pt x="168059" y="103035"/>
                  </a:lnTo>
                  <a:lnTo>
                    <a:pt x="165976" y="105956"/>
                  </a:lnTo>
                  <a:lnTo>
                    <a:pt x="164947" y="104762"/>
                  </a:lnTo>
                  <a:lnTo>
                    <a:pt x="163207" y="101307"/>
                  </a:lnTo>
                  <a:lnTo>
                    <a:pt x="157848" y="102006"/>
                  </a:lnTo>
                  <a:lnTo>
                    <a:pt x="160274" y="106146"/>
                  </a:lnTo>
                  <a:lnTo>
                    <a:pt x="163652" y="110020"/>
                  </a:lnTo>
                  <a:lnTo>
                    <a:pt x="162344" y="107530"/>
                  </a:lnTo>
                  <a:lnTo>
                    <a:pt x="164846" y="107530"/>
                  </a:lnTo>
                  <a:lnTo>
                    <a:pt x="164719" y="107708"/>
                  </a:lnTo>
                  <a:lnTo>
                    <a:pt x="164592" y="107873"/>
                  </a:lnTo>
                  <a:lnTo>
                    <a:pt x="163728" y="109093"/>
                  </a:lnTo>
                  <a:lnTo>
                    <a:pt x="166839" y="109956"/>
                  </a:lnTo>
                  <a:lnTo>
                    <a:pt x="164528" y="111937"/>
                  </a:lnTo>
                  <a:lnTo>
                    <a:pt x="163741" y="110210"/>
                  </a:lnTo>
                  <a:lnTo>
                    <a:pt x="158889" y="107530"/>
                  </a:lnTo>
                  <a:lnTo>
                    <a:pt x="158546" y="112026"/>
                  </a:lnTo>
                  <a:lnTo>
                    <a:pt x="160845" y="115481"/>
                  </a:lnTo>
                  <a:lnTo>
                    <a:pt x="160959" y="115658"/>
                  </a:lnTo>
                  <a:lnTo>
                    <a:pt x="166154" y="115481"/>
                  </a:lnTo>
                  <a:lnTo>
                    <a:pt x="164757" y="112433"/>
                  </a:lnTo>
                  <a:lnTo>
                    <a:pt x="165277" y="113068"/>
                  </a:lnTo>
                  <a:lnTo>
                    <a:pt x="169443" y="118084"/>
                  </a:lnTo>
                  <a:lnTo>
                    <a:pt x="170815" y="113068"/>
                  </a:lnTo>
                  <a:lnTo>
                    <a:pt x="171856" y="114795"/>
                  </a:lnTo>
                  <a:lnTo>
                    <a:pt x="172123" y="115658"/>
                  </a:lnTo>
                  <a:lnTo>
                    <a:pt x="172529" y="117043"/>
                  </a:lnTo>
                  <a:lnTo>
                    <a:pt x="172631" y="117386"/>
                  </a:lnTo>
                  <a:lnTo>
                    <a:pt x="172745" y="117729"/>
                  </a:lnTo>
                  <a:lnTo>
                    <a:pt x="172847" y="118084"/>
                  </a:lnTo>
                  <a:lnTo>
                    <a:pt x="172897" y="118249"/>
                  </a:lnTo>
                  <a:lnTo>
                    <a:pt x="174205" y="116344"/>
                  </a:lnTo>
                  <a:lnTo>
                    <a:pt x="174332" y="116179"/>
                  </a:lnTo>
                  <a:lnTo>
                    <a:pt x="174447" y="116001"/>
                  </a:lnTo>
                  <a:lnTo>
                    <a:pt x="174104" y="116001"/>
                  </a:lnTo>
                  <a:lnTo>
                    <a:pt x="174193" y="115836"/>
                  </a:lnTo>
                  <a:lnTo>
                    <a:pt x="174282" y="115658"/>
                  </a:lnTo>
                  <a:lnTo>
                    <a:pt x="174625" y="115836"/>
                  </a:lnTo>
                  <a:lnTo>
                    <a:pt x="174447" y="116001"/>
                  </a:lnTo>
                  <a:lnTo>
                    <a:pt x="174447" y="116344"/>
                  </a:lnTo>
                  <a:lnTo>
                    <a:pt x="174625" y="116179"/>
                  </a:lnTo>
                  <a:lnTo>
                    <a:pt x="174625" y="116001"/>
                  </a:lnTo>
                  <a:lnTo>
                    <a:pt x="174802" y="116001"/>
                  </a:lnTo>
                  <a:lnTo>
                    <a:pt x="174853" y="116344"/>
                  </a:lnTo>
                  <a:lnTo>
                    <a:pt x="175082" y="117043"/>
                  </a:lnTo>
                  <a:lnTo>
                    <a:pt x="175196" y="117386"/>
                  </a:lnTo>
                  <a:lnTo>
                    <a:pt x="175310" y="117729"/>
                  </a:lnTo>
                  <a:lnTo>
                    <a:pt x="175374" y="117906"/>
                  </a:lnTo>
                  <a:lnTo>
                    <a:pt x="175666" y="118770"/>
                  </a:lnTo>
                  <a:lnTo>
                    <a:pt x="177215" y="121539"/>
                  </a:lnTo>
                  <a:lnTo>
                    <a:pt x="178257" y="118249"/>
                  </a:lnTo>
                  <a:lnTo>
                    <a:pt x="178320" y="118084"/>
                  </a:lnTo>
                  <a:lnTo>
                    <a:pt x="178422" y="117729"/>
                  </a:lnTo>
                  <a:lnTo>
                    <a:pt x="177914" y="117906"/>
                  </a:lnTo>
                  <a:lnTo>
                    <a:pt x="177965" y="117729"/>
                  </a:lnTo>
                  <a:lnTo>
                    <a:pt x="178079" y="117386"/>
                  </a:lnTo>
                  <a:lnTo>
                    <a:pt x="178168" y="117221"/>
                  </a:lnTo>
                  <a:lnTo>
                    <a:pt x="178257" y="117043"/>
                  </a:lnTo>
                  <a:lnTo>
                    <a:pt x="178422" y="117043"/>
                  </a:lnTo>
                  <a:lnTo>
                    <a:pt x="178422" y="117221"/>
                  </a:lnTo>
                  <a:lnTo>
                    <a:pt x="178422" y="117386"/>
                  </a:lnTo>
                  <a:lnTo>
                    <a:pt x="178600" y="117221"/>
                  </a:lnTo>
                  <a:lnTo>
                    <a:pt x="178676" y="118249"/>
                  </a:lnTo>
                  <a:lnTo>
                    <a:pt x="179120" y="121018"/>
                  </a:lnTo>
                  <a:lnTo>
                    <a:pt x="182753" y="121539"/>
                  </a:lnTo>
                  <a:lnTo>
                    <a:pt x="184480" y="119113"/>
                  </a:lnTo>
                  <a:lnTo>
                    <a:pt x="184835" y="118249"/>
                  </a:lnTo>
                  <a:lnTo>
                    <a:pt x="184912" y="118084"/>
                  </a:lnTo>
                  <a:lnTo>
                    <a:pt x="184988" y="117906"/>
                  </a:lnTo>
                  <a:lnTo>
                    <a:pt x="185051" y="117729"/>
                  </a:lnTo>
                  <a:lnTo>
                    <a:pt x="185127" y="117563"/>
                  </a:lnTo>
                  <a:lnTo>
                    <a:pt x="185204" y="117386"/>
                  </a:lnTo>
                  <a:lnTo>
                    <a:pt x="185267" y="117221"/>
                  </a:lnTo>
                  <a:lnTo>
                    <a:pt x="185343" y="117043"/>
                  </a:lnTo>
                  <a:close/>
                </a:path>
                <a:path w="363219" h="335279">
                  <a:moveTo>
                    <a:pt x="186385" y="88163"/>
                  </a:moveTo>
                  <a:lnTo>
                    <a:pt x="185686" y="86956"/>
                  </a:lnTo>
                  <a:lnTo>
                    <a:pt x="185000" y="87134"/>
                  </a:lnTo>
                  <a:lnTo>
                    <a:pt x="184658" y="87655"/>
                  </a:lnTo>
                  <a:lnTo>
                    <a:pt x="185166" y="88519"/>
                  </a:lnTo>
                  <a:lnTo>
                    <a:pt x="186029" y="88684"/>
                  </a:lnTo>
                  <a:lnTo>
                    <a:pt x="186385" y="88163"/>
                  </a:lnTo>
                  <a:close/>
                </a:path>
                <a:path w="363219" h="335279">
                  <a:moveTo>
                    <a:pt x="187591" y="109435"/>
                  </a:moveTo>
                  <a:lnTo>
                    <a:pt x="187413" y="109093"/>
                  </a:lnTo>
                  <a:lnTo>
                    <a:pt x="187413" y="108394"/>
                  </a:lnTo>
                  <a:lnTo>
                    <a:pt x="187071" y="108229"/>
                  </a:lnTo>
                  <a:lnTo>
                    <a:pt x="186728" y="107873"/>
                  </a:lnTo>
                  <a:lnTo>
                    <a:pt x="186385" y="107708"/>
                  </a:lnTo>
                  <a:lnTo>
                    <a:pt x="186385" y="108572"/>
                  </a:lnTo>
                  <a:lnTo>
                    <a:pt x="186893" y="108915"/>
                  </a:lnTo>
                  <a:lnTo>
                    <a:pt x="187591" y="109435"/>
                  </a:lnTo>
                  <a:close/>
                </a:path>
                <a:path w="363219" h="335279">
                  <a:moveTo>
                    <a:pt x="187617" y="82283"/>
                  </a:moveTo>
                  <a:lnTo>
                    <a:pt x="187363" y="82283"/>
                  </a:lnTo>
                  <a:lnTo>
                    <a:pt x="186029" y="79184"/>
                  </a:lnTo>
                  <a:lnTo>
                    <a:pt x="181190" y="72948"/>
                  </a:lnTo>
                  <a:lnTo>
                    <a:pt x="180632" y="79184"/>
                  </a:lnTo>
                  <a:lnTo>
                    <a:pt x="180530" y="80391"/>
                  </a:lnTo>
                  <a:lnTo>
                    <a:pt x="180428" y="81432"/>
                  </a:lnTo>
                  <a:lnTo>
                    <a:pt x="180314" y="82804"/>
                  </a:lnTo>
                  <a:lnTo>
                    <a:pt x="180263" y="83324"/>
                  </a:lnTo>
                  <a:lnTo>
                    <a:pt x="180162" y="84543"/>
                  </a:lnTo>
                  <a:lnTo>
                    <a:pt x="185166" y="83324"/>
                  </a:lnTo>
                  <a:lnTo>
                    <a:pt x="187401" y="82384"/>
                  </a:lnTo>
                  <a:lnTo>
                    <a:pt x="187591" y="82804"/>
                  </a:lnTo>
                  <a:lnTo>
                    <a:pt x="187617" y="82283"/>
                  </a:lnTo>
                  <a:close/>
                </a:path>
                <a:path w="363219" h="335279">
                  <a:moveTo>
                    <a:pt x="194678" y="84886"/>
                  </a:moveTo>
                  <a:lnTo>
                    <a:pt x="190881" y="81432"/>
                  </a:lnTo>
                  <a:lnTo>
                    <a:pt x="190525" y="80391"/>
                  </a:lnTo>
                  <a:lnTo>
                    <a:pt x="187934" y="77101"/>
                  </a:lnTo>
                  <a:lnTo>
                    <a:pt x="187807" y="79184"/>
                  </a:lnTo>
                  <a:lnTo>
                    <a:pt x="187731" y="82804"/>
                  </a:lnTo>
                  <a:lnTo>
                    <a:pt x="189141" y="88163"/>
                  </a:lnTo>
                  <a:lnTo>
                    <a:pt x="192252" y="85407"/>
                  </a:lnTo>
                  <a:lnTo>
                    <a:pt x="194678" y="84886"/>
                  </a:lnTo>
                  <a:close/>
                </a:path>
                <a:path w="363219" h="335279">
                  <a:moveTo>
                    <a:pt x="199085" y="105194"/>
                  </a:moveTo>
                  <a:lnTo>
                    <a:pt x="198602" y="105194"/>
                  </a:lnTo>
                  <a:lnTo>
                    <a:pt x="198805" y="105498"/>
                  </a:lnTo>
                  <a:lnTo>
                    <a:pt x="199085" y="105194"/>
                  </a:lnTo>
                  <a:close/>
                </a:path>
                <a:path w="363219" h="335279">
                  <a:moveTo>
                    <a:pt x="200380" y="71056"/>
                  </a:moveTo>
                  <a:lnTo>
                    <a:pt x="196977" y="64554"/>
                  </a:lnTo>
                  <a:lnTo>
                    <a:pt x="197967" y="63449"/>
                  </a:lnTo>
                  <a:lnTo>
                    <a:pt x="197104" y="62064"/>
                  </a:lnTo>
                  <a:lnTo>
                    <a:pt x="195199" y="62230"/>
                  </a:lnTo>
                  <a:lnTo>
                    <a:pt x="193814" y="62407"/>
                  </a:lnTo>
                  <a:lnTo>
                    <a:pt x="195351" y="65024"/>
                  </a:lnTo>
                  <a:lnTo>
                    <a:pt x="193814" y="66560"/>
                  </a:lnTo>
                  <a:lnTo>
                    <a:pt x="187934" y="71742"/>
                  </a:lnTo>
                  <a:lnTo>
                    <a:pt x="196748" y="72440"/>
                  </a:lnTo>
                  <a:lnTo>
                    <a:pt x="199859" y="73304"/>
                  </a:lnTo>
                  <a:lnTo>
                    <a:pt x="200380" y="71056"/>
                  </a:lnTo>
                  <a:close/>
                </a:path>
                <a:path w="363219" h="335279">
                  <a:moveTo>
                    <a:pt x="201942" y="103035"/>
                  </a:moveTo>
                  <a:lnTo>
                    <a:pt x="200215" y="101650"/>
                  </a:lnTo>
                  <a:lnTo>
                    <a:pt x="200901" y="100444"/>
                  </a:lnTo>
                  <a:lnTo>
                    <a:pt x="200736" y="96469"/>
                  </a:lnTo>
                  <a:lnTo>
                    <a:pt x="192582" y="96469"/>
                  </a:lnTo>
                  <a:lnTo>
                    <a:pt x="192773" y="95262"/>
                  </a:lnTo>
                  <a:lnTo>
                    <a:pt x="188455" y="96989"/>
                  </a:lnTo>
                  <a:lnTo>
                    <a:pt x="188112" y="97510"/>
                  </a:lnTo>
                  <a:lnTo>
                    <a:pt x="186728" y="97155"/>
                  </a:lnTo>
                  <a:lnTo>
                    <a:pt x="187591" y="98717"/>
                  </a:lnTo>
                  <a:lnTo>
                    <a:pt x="191389" y="104597"/>
                  </a:lnTo>
                  <a:lnTo>
                    <a:pt x="192405" y="97701"/>
                  </a:lnTo>
                  <a:lnTo>
                    <a:pt x="195376" y="101993"/>
                  </a:lnTo>
                  <a:lnTo>
                    <a:pt x="196354" y="104241"/>
                  </a:lnTo>
                  <a:lnTo>
                    <a:pt x="196583" y="104762"/>
                  </a:lnTo>
                  <a:lnTo>
                    <a:pt x="198602" y="105194"/>
                  </a:lnTo>
                  <a:lnTo>
                    <a:pt x="197967" y="104241"/>
                  </a:lnTo>
                  <a:lnTo>
                    <a:pt x="200736" y="104940"/>
                  </a:lnTo>
                  <a:lnTo>
                    <a:pt x="201422" y="103898"/>
                  </a:lnTo>
                  <a:lnTo>
                    <a:pt x="201942" y="103035"/>
                  </a:lnTo>
                  <a:close/>
                </a:path>
                <a:path w="363219" h="335279">
                  <a:moveTo>
                    <a:pt x="205193" y="116865"/>
                  </a:moveTo>
                  <a:lnTo>
                    <a:pt x="203123" y="116865"/>
                  </a:lnTo>
                  <a:lnTo>
                    <a:pt x="205117" y="117906"/>
                  </a:lnTo>
                  <a:lnTo>
                    <a:pt x="205193" y="116865"/>
                  </a:lnTo>
                  <a:close/>
                </a:path>
                <a:path w="363219" h="335279">
                  <a:moveTo>
                    <a:pt x="207987" y="165836"/>
                  </a:moveTo>
                  <a:lnTo>
                    <a:pt x="207098" y="164757"/>
                  </a:lnTo>
                  <a:lnTo>
                    <a:pt x="207073" y="165417"/>
                  </a:lnTo>
                  <a:lnTo>
                    <a:pt x="206705" y="164757"/>
                  </a:lnTo>
                  <a:lnTo>
                    <a:pt x="206908" y="164757"/>
                  </a:lnTo>
                  <a:lnTo>
                    <a:pt x="207645" y="162026"/>
                  </a:lnTo>
                  <a:lnTo>
                    <a:pt x="205740" y="159486"/>
                  </a:lnTo>
                  <a:lnTo>
                    <a:pt x="204533" y="162026"/>
                  </a:lnTo>
                  <a:lnTo>
                    <a:pt x="204876" y="163296"/>
                  </a:lnTo>
                  <a:lnTo>
                    <a:pt x="204952" y="163550"/>
                  </a:lnTo>
                  <a:lnTo>
                    <a:pt x="205016" y="163779"/>
                  </a:lnTo>
                  <a:lnTo>
                    <a:pt x="205105" y="164147"/>
                  </a:lnTo>
                  <a:lnTo>
                    <a:pt x="205168" y="164376"/>
                  </a:lnTo>
                  <a:lnTo>
                    <a:pt x="205270" y="164757"/>
                  </a:lnTo>
                  <a:lnTo>
                    <a:pt x="204304" y="164757"/>
                  </a:lnTo>
                  <a:lnTo>
                    <a:pt x="206006" y="165836"/>
                  </a:lnTo>
                  <a:lnTo>
                    <a:pt x="207987" y="167106"/>
                  </a:lnTo>
                  <a:lnTo>
                    <a:pt x="207302" y="165836"/>
                  </a:lnTo>
                  <a:lnTo>
                    <a:pt x="207987" y="165836"/>
                  </a:lnTo>
                  <a:close/>
                </a:path>
                <a:path w="363219" h="335279">
                  <a:moveTo>
                    <a:pt x="212140" y="100787"/>
                  </a:moveTo>
                  <a:lnTo>
                    <a:pt x="208165" y="98018"/>
                  </a:lnTo>
                  <a:lnTo>
                    <a:pt x="208686" y="95605"/>
                  </a:lnTo>
                  <a:lnTo>
                    <a:pt x="209029" y="91973"/>
                  </a:lnTo>
                  <a:lnTo>
                    <a:pt x="202628" y="89547"/>
                  </a:lnTo>
                  <a:lnTo>
                    <a:pt x="202806" y="94221"/>
                  </a:lnTo>
                  <a:lnTo>
                    <a:pt x="205232" y="96126"/>
                  </a:lnTo>
                  <a:lnTo>
                    <a:pt x="204012" y="97510"/>
                  </a:lnTo>
                  <a:lnTo>
                    <a:pt x="204876" y="100622"/>
                  </a:lnTo>
                  <a:lnTo>
                    <a:pt x="203327" y="102171"/>
                  </a:lnTo>
                  <a:lnTo>
                    <a:pt x="201764" y="103378"/>
                  </a:lnTo>
                  <a:lnTo>
                    <a:pt x="203149" y="105283"/>
                  </a:lnTo>
                  <a:lnTo>
                    <a:pt x="203669" y="106845"/>
                  </a:lnTo>
                  <a:lnTo>
                    <a:pt x="205054" y="108229"/>
                  </a:lnTo>
                  <a:lnTo>
                    <a:pt x="206959" y="107353"/>
                  </a:lnTo>
                  <a:lnTo>
                    <a:pt x="206781" y="108229"/>
                  </a:lnTo>
                  <a:lnTo>
                    <a:pt x="211099" y="108394"/>
                  </a:lnTo>
                  <a:lnTo>
                    <a:pt x="210934" y="107010"/>
                  </a:lnTo>
                  <a:lnTo>
                    <a:pt x="211277" y="105117"/>
                  </a:lnTo>
                  <a:lnTo>
                    <a:pt x="206095" y="103898"/>
                  </a:lnTo>
                  <a:lnTo>
                    <a:pt x="209029" y="102349"/>
                  </a:lnTo>
                  <a:lnTo>
                    <a:pt x="212140" y="100787"/>
                  </a:lnTo>
                  <a:close/>
                </a:path>
                <a:path w="363219" h="335279">
                  <a:moveTo>
                    <a:pt x="218224" y="106565"/>
                  </a:moveTo>
                  <a:lnTo>
                    <a:pt x="217322" y="106146"/>
                  </a:lnTo>
                  <a:lnTo>
                    <a:pt x="217385" y="106730"/>
                  </a:lnTo>
                  <a:lnTo>
                    <a:pt x="217373" y="106565"/>
                  </a:lnTo>
                  <a:lnTo>
                    <a:pt x="218224" y="106565"/>
                  </a:lnTo>
                  <a:close/>
                </a:path>
                <a:path w="363219" h="335279">
                  <a:moveTo>
                    <a:pt x="219570" y="44945"/>
                  </a:moveTo>
                  <a:lnTo>
                    <a:pt x="215773" y="42697"/>
                  </a:lnTo>
                  <a:lnTo>
                    <a:pt x="213347" y="41313"/>
                  </a:lnTo>
                  <a:lnTo>
                    <a:pt x="213702" y="44259"/>
                  </a:lnTo>
                  <a:lnTo>
                    <a:pt x="213702" y="45808"/>
                  </a:lnTo>
                  <a:lnTo>
                    <a:pt x="216979" y="47536"/>
                  </a:lnTo>
                  <a:lnTo>
                    <a:pt x="219570" y="44945"/>
                  </a:lnTo>
                  <a:close/>
                </a:path>
                <a:path w="363219" h="335279">
                  <a:moveTo>
                    <a:pt x="220446" y="106146"/>
                  </a:moveTo>
                  <a:lnTo>
                    <a:pt x="218236" y="106565"/>
                  </a:lnTo>
                  <a:lnTo>
                    <a:pt x="219303" y="107061"/>
                  </a:lnTo>
                  <a:lnTo>
                    <a:pt x="220446" y="106146"/>
                  </a:lnTo>
                  <a:close/>
                </a:path>
                <a:path w="363219" h="335279">
                  <a:moveTo>
                    <a:pt x="223202" y="39763"/>
                  </a:moveTo>
                  <a:lnTo>
                    <a:pt x="222681" y="39243"/>
                  </a:lnTo>
                  <a:lnTo>
                    <a:pt x="222338" y="39585"/>
                  </a:lnTo>
                  <a:lnTo>
                    <a:pt x="222681" y="39928"/>
                  </a:lnTo>
                  <a:lnTo>
                    <a:pt x="223037" y="40106"/>
                  </a:lnTo>
                  <a:lnTo>
                    <a:pt x="223202" y="39763"/>
                  </a:lnTo>
                  <a:close/>
                </a:path>
                <a:path w="363219" h="335279">
                  <a:moveTo>
                    <a:pt x="224929" y="182778"/>
                  </a:moveTo>
                  <a:lnTo>
                    <a:pt x="224358" y="182295"/>
                  </a:lnTo>
                  <a:lnTo>
                    <a:pt x="224421" y="184492"/>
                  </a:lnTo>
                  <a:lnTo>
                    <a:pt x="224929" y="186156"/>
                  </a:lnTo>
                  <a:lnTo>
                    <a:pt x="224929" y="182778"/>
                  </a:lnTo>
                  <a:close/>
                </a:path>
                <a:path w="363219" h="335279">
                  <a:moveTo>
                    <a:pt x="230124" y="62064"/>
                  </a:moveTo>
                  <a:lnTo>
                    <a:pt x="223901" y="60680"/>
                  </a:lnTo>
                  <a:lnTo>
                    <a:pt x="224764" y="58432"/>
                  </a:lnTo>
                  <a:lnTo>
                    <a:pt x="220446" y="58775"/>
                  </a:lnTo>
                  <a:lnTo>
                    <a:pt x="221818" y="60845"/>
                  </a:lnTo>
                  <a:lnTo>
                    <a:pt x="221132" y="61023"/>
                  </a:lnTo>
                  <a:lnTo>
                    <a:pt x="220789" y="61366"/>
                  </a:lnTo>
                  <a:lnTo>
                    <a:pt x="221310" y="62585"/>
                  </a:lnTo>
                  <a:lnTo>
                    <a:pt x="223558" y="69837"/>
                  </a:lnTo>
                  <a:lnTo>
                    <a:pt x="230124" y="62064"/>
                  </a:lnTo>
                  <a:close/>
                </a:path>
                <a:path w="363219" h="335279">
                  <a:moveTo>
                    <a:pt x="232283" y="56984"/>
                  </a:moveTo>
                  <a:lnTo>
                    <a:pt x="231813" y="54546"/>
                  </a:lnTo>
                  <a:lnTo>
                    <a:pt x="228549" y="50406"/>
                  </a:lnTo>
                  <a:lnTo>
                    <a:pt x="225285" y="47015"/>
                  </a:lnTo>
                  <a:lnTo>
                    <a:pt x="229552" y="46380"/>
                  </a:lnTo>
                  <a:lnTo>
                    <a:pt x="227685" y="43865"/>
                  </a:lnTo>
                  <a:lnTo>
                    <a:pt x="224091" y="42837"/>
                  </a:lnTo>
                  <a:lnTo>
                    <a:pt x="224066" y="52552"/>
                  </a:lnTo>
                  <a:lnTo>
                    <a:pt x="222986" y="53098"/>
                  </a:lnTo>
                  <a:lnTo>
                    <a:pt x="222783" y="51663"/>
                  </a:lnTo>
                  <a:lnTo>
                    <a:pt x="224066" y="52552"/>
                  </a:lnTo>
                  <a:lnTo>
                    <a:pt x="224066" y="42951"/>
                  </a:lnTo>
                  <a:lnTo>
                    <a:pt x="223202" y="46672"/>
                  </a:lnTo>
                  <a:lnTo>
                    <a:pt x="222516" y="46850"/>
                  </a:lnTo>
                  <a:lnTo>
                    <a:pt x="221996" y="47015"/>
                  </a:lnTo>
                  <a:lnTo>
                    <a:pt x="221818" y="47879"/>
                  </a:lnTo>
                  <a:lnTo>
                    <a:pt x="221716" y="48348"/>
                  </a:lnTo>
                  <a:lnTo>
                    <a:pt x="218706" y="48056"/>
                  </a:lnTo>
                  <a:lnTo>
                    <a:pt x="218706" y="49618"/>
                  </a:lnTo>
                  <a:lnTo>
                    <a:pt x="216814" y="51346"/>
                  </a:lnTo>
                  <a:lnTo>
                    <a:pt x="218884" y="52552"/>
                  </a:lnTo>
                  <a:lnTo>
                    <a:pt x="221526" y="53835"/>
                  </a:lnTo>
                  <a:lnTo>
                    <a:pt x="220954" y="54114"/>
                  </a:lnTo>
                  <a:lnTo>
                    <a:pt x="225285" y="58089"/>
                  </a:lnTo>
                  <a:lnTo>
                    <a:pt x="227177" y="55321"/>
                  </a:lnTo>
                  <a:lnTo>
                    <a:pt x="232283" y="56984"/>
                  </a:lnTo>
                  <a:close/>
                </a:path>
                <a:path w="363219" h="335279">
                  <a:moveTo>
                    <a:pt x="233921" y="117576"/>
                  </a:moveTo>
                  <a:lnTo>
                    <a:pt x="233654" y="117360"/>
                  </a:lnTo>
                  <a:lnTo>
                    <a:pt x="233578" y="117576"/>
                  </a:lnTo>
                  <a:lnTo>
                    <a:pt x="233921" y="117576"/>
                  </a:lnTo>
                  <a:close/>
                </a:path>
                <a:path w="363219" h="335279">
                  <a:moveTo>
                    <a:pt x="236004" y="14516"/>
                  </a:moveTo>
                  <a:lnTo>
                    <a:pt x="231851" y="11061"/>
                  </a:lnTo>
                  <a:lnTo>
                    <a:pt x="229260" y="10198"/>
                  </a:lnTo>
                  <a:lnTo>
                    <a:pt x="226148" y="22466"/>
                  </a:lnTo>
                  <a:lnTo>
                    <a:pt x="230466" y="17284"/>
                  </a:lnTo>
                  <a:lnTo>
                    <a:pt x="234962" y="17284"/>
                  </a:lnTo>
                  <a:lnTo>
                    <a:pt x="236004" y="14516"/>
                  </a:lnTo>
                  <a:close/>
                </a:path>
                <a:path w="363219" h="335279">
                  <a:moveTo>
                    <a:pt x="239356" y="21374"/>
                  </a:moveTo>
                  <a:lnTo>
                    <a:pt x="237680" y="19596"/>
                  </a:lnTo>
                  <a:lnTo>
                    <a:pt x="235559" y="19342"/>
                  </a:lnTo>
                  <a:lnTo>
                    <a:pt x="236347" y="22466"/>
                  </a:lnTo>
                  <a:lnTo>
                    <a:pt x="236347" y="22821"/>
                  </a:lnTo>
                  <a:lnTo>
                    <a:pt x="236169" y="23164"/>
                  </a:lnTo>
                  <a:lnTo>
                    <a:pt x="236524" y="23507"/>
                  </a:lnTo>
                  <a:lnTo>
                    <a:pt x="236867" y="23685"/>
                  </a:lnTo>
                  <a:lnTo>
                    <a:pt x="237210" y="24028"/>
                  </a:lnTo>
                  <a:lnTo>
                    <a:pt x="237210" y="22821"/>
                  </a:lnTo>
                  <a:lnTo>
                    <a:pt x="239356" y="21374"/>
                  </a:lnTo>
                  <a:close/>
                </a:path>
                <a:path w="363219" h="335279">
                  <a:moveTo>
                    <a:pt x="241261" y="76581"/>
                  </a:moveTo>
                  <a:lnTo>
                    <a:pt x="241109" y="76009"/>
                  </a:lnTo>
                  <a:lnTo>
                    <a:pt x="241020" y="75666"/>
                  </a:lnTo>
                  <a:lnTo>
                    <a:pt x="240563" y="76009"/>
                  </a:lnTo>
                  <a:lnTo>
                    <a:pt x="241261" y="76581"/>
                  </a:lnTo>
                  <a:close/>
                </a:path>
                <a:path w="363219" h="335279">
                  <a:moveTo>
                    <a:pt x="243255" y="25412"/>
                  </a:moveTo>
                  <a:lnTo>
                    <a:pt x="242392" y="25412"/>
                  </a:lnTo>
                  <a:lnTo>
                    <a:pt x="241185" y="23685"/>
                  </a:lnTo>
                  <a:lnTo>
                    <a:pt x="240322" y="24549"/>
                  </a:lnTo>
                  <a:lnTo>
                    <a:pt x="239801" y="25933"/>
                  </a:lnTo>
                  <a:lnTo>
                    <a:pt x="241363" y="26441"/>
                  </a:lnTo>
                  <a:lnTo>
                    <a:pt x="243255" y="25412"/>
                  </a:lnTo>
                  <a:close/>
                </a:path>
                <a:path w="363219" h="335279">
                  <a:moveTo>
                    <a:pt x="248970" y="62966"/>
                  </a:moveTo>
                  <a:lnTo>
                    <a:pt x="248272" y="62966"/>
                  </a:lnTo>
                  <a:lnTo>
                    <a:pt x="248361" y="64173"/>
                  </a:lnTo>
                  <a:lnTo>
                    <a:pt x="248589" y="63906"/>
                  </a:lnTo>
                  <a:lnTo>
                    <a:pt x="248970" y="62966"/>
                  </a:lnTo>
                  <a:close/>
                </a:path>
                <a:path w="363219" h="335279">
                  <a:moveTo>
                    <a:pt x="248970" y="35788"/>
                  </a:moveTo>
                  <a:lnTo>
                    <a:pt x="247243" y="33540"/>
                  </a:lnTo>
                  <a:lnTo>
                    <a:pt x="248272" y="33185"/>
                  </a:lnTo>
                  <a:lnTo>
                    <a:pt x="246354" y="26822"/>
                  </a:lnTo>
                  <a:lnTo>
                    <a:pt x="247586" y="25412"/>
                  </a:lnTo>
                  <a:lnTo>
                    <a:pt x="243255" y="25412"/>
                  </a:lnTo>
                  <a:lnTo>
                    <a:pt x="243535" y="28003"/>
                  </a:lnTo>
                  <a:lnTo>
                    <a:pt x="243611" y="28689"/>
                  </a:lnTo>
                  <a:lnTo>
                    <a:pt x="244144" y="28486"/>
                  </a:lnTo>
                  <a:lnTo>
                    <a:pt x="241363" y="31457"/>
                  </a:lnTo>
                  <a:lnTo>
                    <a:pt x="247065" y="35610"/>
                  </a:lnTo>
                  <a:lnTo>
                    <a:pt x="248970" y="35788"/>
                  </a:lnTo>
                  <a:close/>
                </a:path>
                <a:path w="363219" h="335279">
                  <a:moveTo>
                    <a:pt x="250863" y="25234"/>
                  </a:moveTo>
                  <a:lnTo>
                    <a:pt x="250698" y="24714"/>
                  </a:lnTo>
                  <a:lnTo>
                    <a:pt x="250520" y="24028"/>
                  </a:lnTo>
                  <a:lnTo>
                    <a:pt x="249656" y="24193"/>
                  </a:lnTo>
                  <a:lnTo>
                    <a:pt x="249491" y="24193"/>
                  </a:lnTo>
                  <a:lnTo>
                    <a:pt x="249313" y="24371"/>
                  </a:lnTo>
                  <a:lnTo>
                    <a:pt x="248970" y="24371"/>
                  </a:lnTo>
                  <a:lnTo>
                    <a:pt x="250698" y="25933"/>
                  </a:lnTo>
                  <a:lnTo>
                    <a:pt x="250863" y="25234"/>
                  </a:lnTo>
                  <a:close/>
                </a:path>
                <a:path w="363219" h="335279">
                  <a:moveTo>
                    <a:pt x="255193" y="80746"/>
                  </a:moveTo>
                  <a:lnTo>
                    <a:pt x="253809" y="80746"/>
                  </a:lnTo>
                  <a:lnTo>
                    <a:pt x="252082" y="82016"/>
                  </a:lnTo>
                  <a:lnTo>
                    <a:pt x="255016" y="84556"/>
                  </a:lnTo>
                  <a:lnTo>
                    <a:pt x="255066" y="83845"/>
                  </a:lnTo>
                  <a:lnTo>
                    <a:pt x="255193" y="80746"/>
                  </a:lnTo>
                  <a:close/>
                </a:path>
                <a:path w="363219" h="335279">
                  <a:moveTo>
                    <a:pt x="255536" y="187921"/>
                  </a:moveTo>
                  <a:lnTo>
                    <a:pt x="255016" y="188696"/>
                  </a:lnTo>
                  <a:lnTo>
                    <a:pt x="254101" y="189890"/>
                  </a:lnTo>
                  <a:lnTo>
                    <a:pt x="254876" y="189890"/>
                  </a:lnTo>
                  <a:lnTo>
                    <a:pt x="255536" y="187921"/>
                  </a:lnTo>
                  <a:close/>
                </a:path>
                <a:path w="363219" h="335279">
                  <a:moveTo>
                    <a:pt x="256578" y="186156"/>
                  </a:moveTo>
                  <a:lnTo>
                    <a:pt x="255714" y="187426"/>
                  </a:lnTo>
                  <a:lnTo>
                    <a:pt x="255879" y="187426"/>
                  </a:lnTo>
                  <a:lnTo>
                    <a:pt x="256578" y="186156"/>
                  </a:lnTo>
                  <a:close/>
                </a:path>
                <a:path w="363219" h="335279">
                  <a:moveTo>
                    <a:pt x="258305" y="59296"/>
                  </a:moveTo>
                  <a:lnTo>
                    <a:pt x="257962" y="57226"/>
                  </a:lnTo>
                  <a:lnTo>
                    <a:pt x="255536" y="57734"/>
                  </a:lnTo>
                  <a:lnTo>
                    <a:pt x="256578" y="59474"/>
                  </a:lnTo>
                  <a:lnTo>
                    <a:pt x="256921" y="61366"/>
                  </a:lnTo>
                  <a:lnTo>
                    <a:pt x="257784" y="60159"/>
                  </a:lnTo>
                  <a:lnTo>
                    <a:pt x="258305" y="59296"/>
                  </a:lnTo>
                  <a:close/>
                </a:path>
                <a:path w="363219" h="335279">
                  <a:moveTo>
                    <a:pt x="265214" y="2933"/>
                  </a:moveTo>
                  <a:lnTo>
                    <a:pt x="264007" y="165"/>
                  </a:lnTo>
                  <a:lnTo>
                    <a:pt x="262458" y="165"/>
                  </a:lnTo>
                  <a:lnTo>
                    <a:pt x="260718" y="0"/>
                  </a:lnTo>
                  <a:lnTo>
                    <a:pt x="259168" y="0"/>
                  </a:lnTo>
                  <a:lnTo>
                    <a:pt x="260375" y="1028"/>
                  </a:lnTo>
                  <a:lnTo>
                    <a:pt x="265214" y="2933"/>
                  </a:lnTo>
                  <a:close/>
                </a:path>
                <a:path w="363219" h="335279">
                  <a:moveTo>
                    <a:pt x="276821" y="35255"/>
                  </a:moveTo>
                  <a:lnTo>
                    <a:pt x="276631" y="35026"/>
                  </a:lnTo>
                  <a:lnTo>
                    <a:pt x="275590" y="35026"/>
                  </a:lnTo>
                  <a:lnTo>
                    <a:pt x="275882" y="35560"/>
                  </a:lnTo>
                  <a:lnTo>
                    <a:pt x="276161" y="35560"/>
                  </a:lnTo>
                  <a:lnTo>
                    <a:pt x="276821" y="35255"/>
                  </a:lnTo>
                  <a:close/>
                </a:path>
                <a:path w="363219" h="335279">
                  <a:moveTo>
                    <a:pt x="282676" y="6045"/>
                  </a:moveTo>
                  <a:lnTo>
                    <a:pt x="280263" y="685"/>
                  </a:lnTo>
                  <a:lnTo>
                    <a:pt x="276453" y="685"/>
                  </a:lnTo>
                  <a:lnTo>
                    <a:pt x="274561" y="508"/>
                  </a:lnTo>
                  <a:lnTo>
                    <a:pt x="276631" y="2235"/>
                  </a:lnTo>
                  <a:lnTo>
                    <a:pt x="282676" y="6045"/>
                  </a:lnTo>
                  <a:close/>
                </a:path>
                <a:path w="363219" h="335279">
                  <a:moveTo>
                    <a:pt x="283032" y="36296"/>
                  </a:moveTo>
                  <a:lnTo>
                    <a:pt x="282511" y="36296"/>
                  </a:lnTo>
                  <a:lnTo>
                    <a:pt x="282778" y="36423"/>
                  </a:lnTo>
                  <a:lnTo>
                    <a:pt x="283032" y="36296"/>
                  </a:lnTo>
                  <a:close/>
                </a:path>
                <a:path w="363219" h="335279">
                  <a:moveTo>
                    <a:pt x="296214" y="64960"/>
                  </a:moveTo>
                  <a:lnTo>
                    <a:pt x="295033" y="64960"/>
                  </a:lnTo>
                  <a:lnTo>
                    <a:pt x="295198" y="65278"/>
                  </a:lnTo>
                  <a:lnTo>
                    <a:pt x="295668" y="65278"/>
                  </a:lnTo>
                  <a:lnTo>
                    <a:pt x="296214" y="64960"/>
                  </a:lnTo>
                  <a:close/>
                </a:path>
                <a:path w="363219" h="335279">
                  <a:moveTo>
                    <a:pt x="306565" y="51485"/>
                  </a:moveTo>
                  <a:lnTo>
                    <a:pt x="306184" y="51155"/>
                  </a:lnTo>
                  <a:lnTo>
                    <a:pt x="305650" y="50609"/>
                  </a:lnTo>
                  <a:lnTo>
                    <a:pt x="305117" y="50609"/>
                  </a:lnTo>
                  <a:lnTo>
                    <a:pt x="304914" y="50939"/>
                  </a:lnTo>
                  <a:lnTo>
                    <a:pt x="306565" y="51485"/>
                  </a:lnTo>
                  <a:close/>
                </a:path>
                <a:path w="363219" h="335279">
                  <a:moveTo>
                    <a:pt x="308902" y="37007"/>
                  </a:moveTo>
                  <a:lnTo>
                    <a:pt x="308838" y="36296"/>
                  </a:lnTo>
                  <a:lnTo>
                    <a:pt x="308610" y="35560"/>
                  </a:lnTo>
                  <a:lnTo>
                    <a:pt x="308508" y="35255"/>
                  </a:lnTo>
                  <a:lnTo>
                    <a:pt x="308444" y="35026"/>
                  </a:lnTo>
                  <a:lnTo>
                    <a:pt x="307949" y="36296"/>
                  </a:lnTo>
                  <a:lnTo>
                    <a:pt x="307898" y="36423"/>
                  </a:lnTo>
                  <a:lnTo>
                    <a:pt x="307771" y="36728"/>
                  </a:lnTo>
                  <a:lnTo>
                    <a:pt x="307670" y="37007"/>
                  </a:lnTo>
                  <a:lnTo>
                    <a:pt x="308444" y="37566"/>
                  </a:lnTo>
                  <a:lnTo>
                    <a:pt x="308902" y="37007"/>
                  </a:lnTo>
                  <a:close/>
                </a:path>
                <a:path w="363219" h="335279">
                  <a:moveTo>
                    <a:pt x="362902" y="7086"/>
                  </a:moveTo>
                  <a:lnTo>
                    <a:pt x="362153" y="6654"/>
                  </a:lnTo>
                  <a:lnTo>
                    <a:pt x="362724" y="4546"/>
                  </a:lnTo>
                  <a:lnTo>
                    <a:pt x="354431" y="4546"/>
                  </a:lnTo>
                  <a:lnTo>
                    <a:pt x="354431" y="3975"/>
                  </a:lnTo>
                  <a:lnTo>
                    <a:pt x="351078" y="3975"/>
                  </a:lnTo>
                  <a:lnTo>
                    <a:pt x="351459" y="4610"/>
                  </a:lnTo>
                  <a:lnTo>
                    <a:pt x="353275" y="5435"/>
                  </a:lnTo>
                  <a:lnTo>
                    <a:pt x="353390" y="5816"/>
                  </a:lnTo>
                  <a:lnTo>
                    <a:pt x="354253" y="7086"/>
                  </a:lnTo>
                  <a:lnTo>
                    <a:pt x="354431" y="7086"/>
                  </a:lnTo>
                  <a:lnTo>
                    <a:pt x="355815" y="7086"/>
                  </a:lnTo>
                  <a:lnTo>
                    <a:pt x="355815" y="7378"/>
                  </a:lnTo>
                  <a:lnTo>
                    <a:pt x="355295" y="7429"/>
                  </a:lnTo>
                  <a:lnTo>
                    <a:pt x="355473" y="7607"/>
                  </a:lnTo>
                  <a:lnTo>
                    <a:pt x="355815" y="7569"/>
                  </a:lnTo>
                  <a:lnTo>
                    <a:pt x="355815" y="8356"/>
                  </a:lnTo>
                  <a:lnTo>
                    <a:pt x="355269" y="8356"/>
                  </a:lnTo>
                  <a:lnTo>
                    <a:pt x="355269" y="23418"/>
                  </a:lnTo>
                  <a:lnTo>
                    <a:pt x="355079" y="23418"/>
                  </a:lnTo>
                  <a:lnTo>
                    <a:pt x="355003" y="23190"/>
                  </a:lnTo>
                  <a:lnTo>
                    <a:pt x="355269" y="23418"/>
                  </a:lnTo>
                  <a:lnTo>
                    <a:pt x="355269" y="8356"/>
                  </a:lnTo>
                  <a:lnTo>
                    <a:pt x="354076" y="8356"/>
                  </a:lnTo>
                  <a:lnTo>
                    <a:pt x="354076" y="22326"/>
                  </a:lnTo>
                  <a:lnTo>
                    <a:pt x="353199" y="23418"/>
                  </a:lnTo>
                  <a:lnTo>
                    <a:pt x="352158" y="24688"/>
                  </a:lnTo>
                  <a:lnTo>
                    <a:pt x="352183" y="25374"/>
                  </a:lnTo>
                  <a:lnTo>
                    <a:pt x="352526" y="27406"/>
                  </a:lnTo>
                  <a:lnTo>
                    <a:pt x="348729" y="27406"/>
                  </a:lnTo>
                  <a:lnTo>
                    <a:pt x="348729" y="24879"/>
                  </a:lnTo>
                  <a:lnTo>
                    <a:pt x="351663" y="26136"/>
                  </a:lnTo>
                  <a:lnTo>
                    <a:pt x="352183" y="25374"/>
                  </a:lnTo>
                  <a:lnTo>
                    <a:pt x="351967" y="24688"/>
                  </a:lnTo>
                  <a:lnTo>
                    <a:pt x="351612" y="23418"/>
                  </a:lnTo>
                  <a:lnTo>
                    <a:pt x="352691" y="23418"/>
                  </a:lnTo>
                  <a:lnTo>
                    <a:pt x="352615" y="22237"/>
                  </a:lnTo>
                  <a:lnTo>
                    <a:pt x="353987" y="22237"/>
                  </a:lnTo>
                  <a:lnTo>
                    <a:pt x="354076" y="8356"/>
                  </a:lnTo>
                  <a:lnTo>
                    <a:pt x="353745" y="8356"/>
                  </a:lnTo>
                  <a:lnTo>
                    <a:pt x="352704" y="5816"/>
                  </a:lnTo>
                  <a:lnTo>
                    <a:pt x="351243" y="5232"/>
                  </a:lnTo>
                  <a:lnTo>
                    <a:pt x="351345" y="5003"/>
                  </a:lnTo>
                  <a:lnTo>
                    <a:pt x="351459" y="4610"/>
                  </a:lnTo>
                  <a:lnTo>
                    <a:pt x="350799" y="4318"/>
                  </a:lnTo>
                  <a:lnTo>
                    <a:pt x="351053" y="5156"/>
                  </a:lnTo>
                  <a:lnTo>
                    <a:pt x="350278" y="4838"/>
                  </a:lnTo>
                  <a:lnTo>
                    <a:pt x="350278" y="7086"/>
                  </a:lnTo>
                  <a:lnTo>
                    <a:pt x="349592" y="5816"/>
                  </a:lnTo>
                  <a:lnTo>
                    <a:pt x="349935" y="5816"/>
                  </a:lnTo>
                  <a:lnTo>
                    <a:pt x="350278" y="7086"/>
                  </a:lnTo>
                  <a:lnTo>
                    <a:pt x="350278" y="4838"/>
                  </a:lnTo>
                  <a:lnTo>
                    <a:pt x="349783" y="4635"/>
                  </a:lnTo>
                  <a:lnTo>
                    <a:pt x="349592" y="4546"/>
                  </a:lnTo>
                  <a:lnTo>
                    <a:pt x="348030" y="4546"/>
                  </a:lnTo>
                  <a:lnTo>
                    <a:pt x="348030" y="19786"/>
                  </a:lnTo>
                  <a:lnTo>
                    <a:pt x="346481" y="21056"/>
                  </a:lnTo>
                  <a:lnTo>
                    <a:pt x="345313" y="17386"/>
                  </a:lnTo>
                  <a:lnTo>
                    <a:pt x="345338" y="17170"/>
                  </a:lnTo>
                  <a:lnTo>
                    <a:pt x="348030" y="19786"/>
                  </a:lnTo>
                  <a:lnTo>
                    <a:pt x="348030" y="4546"/>
                  </a:lnTo>
                  <a:lnTo>
                    <a:pt x="345262" y="4546"/>
                  </a:lnTo>
                  <a:lnTo>
                    <a:pt x="345262" y="14706"/>
                  </a:lnTo>
                  <a:lnTo>
                    <a:pt x="345097" y="14592"/>
                  </a:lnTo>
                  <a:lnTo>
                    <a:pt x="345097" y="17386"/>
                  </a:lnTo>
                  <a:lnTo>
                    <a:pt x="343712" y="18516"/>
                  </a:lnTo>
                  <a:lnTo>
                    <a:pt x="342506" y="18516"/>
                  </a:lnTo>
                  <a:lnTo>
                    <a:pt x="342506" y="27406"/>
                  </a:lnTo>
                  <a:lnTo>
                    <a:pt x="342506" y="28676"/>
                  </a:lnTo>
                  <a:lnTo>
                    <a:pt x="341985" y="28676"/>
                  </a:lnTo>
                  <a:lnTo>
                    <a:pt x="341985" y="29946"/>
                  </a:lnTo>
                  <a:lnTo>
                    <a:pt x="341642" y="29946"/>
                  </a:lnTo>
                  <a:lnTo>
                    <a:pt x="341642" y="31216"/>
                  </a:lnTo>
                  <a:lnTo>
                    <a:pt x="341541" y="31940"/>
                  </a:lnTo>
                  <a:lnTo>
                    <a:pt x="341464" y="32448"/>
                  </a:lnTo>
                  <a:lnTo>
                    <a:pt x="340410" y="32448"/>
                  </a:lnTo>
                  <a:lnTo>
                    <a:pt x="340829" y="33489"/>
                  </a:lnTo>
                  <a:lnTo>
                    <a:pt x="340944" y="33756"/>
                  </a:lnTo>
                  <a:lnTo>
                    <a:pt x="341464" y="33756"/>
                  </a:lnTo>
                  <a:lnTo>
                    <a:pt x="341401" y="34251"/>
                  </a:lnTo>
                  <a:lnTo>
                    <a:pt x="341287" y="35026"/>
                  </a:lnTo>
                  <a:lnTo>
                    <a:pt x="340779" y="35026"/>
                  </a:lnTo>
                  <a:lnTo>
                    <a:pt x="339902" y="33756"/>
                  </a:lnTo>
                  <a:lnTo>
                    <a:pt x="339394" y="33756"/>
                  </a:lnTo>
                  <a:lnTo>
                    <a:pt x="338874" y="32816"/>
                  </a:lnTo>
                  <a:lnTo>
                    <a:pt x="338874" y="33756"/>
                  </a:lnTo>
                  <a:lnTo>
                    <a:pt x="338353" y="35026"/>
                  </a:lnTo>
                  <a:lnTo>
                    <a:pt x="338696" y="33756"/>
                  </a:lnTo>
                  <a:lnTo>
                    <a:pt x="338874" y="33756"/>
                  </a:lnTo>
                  <a:lnTo>
                    <a:pt x="338874" y="32816"/>
                  </a:lnTo>
                  <a:lnTo>
                    <a:pt x="338670" y="32448"/>
                  </a:lnTo>
                  <a:lnTo>
                    <a:pt x="339432" y="32448"/>
                  </a:lnTo>
                  <a:lnTo>
                    <a:pt x="340423" y="31216"/>
                  </a:lnTo>
                  <a:lnTo>
                    <a:pt x="339902" y="31216"/>
                  </a:lnTo>
                  <a:lnTo>
                    <a:pt x="339737" y="29946"/>
                  </a:lnTo>
                  <a:lnTo>
                    <a:pt x="340080" y="29946"/>
                  </a:lnTo>
                  <a:lnTo>
                    <a:pt x="340779" y="31216"/>
                  </a:lnTo>
                  <a:lnTo>
                    <a:pt x="341122" y="29946"/>
                  </a:lnTo>
                  <a:lnTo>
                    <a:pt x="341122" y="31216"/>
                  </a:lnTo>
                  <a:lnTo>
                    <a:pt x="341642" y="31216"/>
                  </a:lnTo>
                  <a:lnTo>
                    <a:pt x="341642" y="29946"/>
                  </a:lnTo>
                  <a:lnTo>
                    <a:pt x="341693" y="29514"/>
                  </a:lnTo>
                  <a:lnTo>
                    <a:pt x="341807" y="28676"/>
                  </a:lnTo>
                  <a:lnTo>
                    <a:pt x="341985" y="28676"/>
                  </a:lnTo>
                  <a:lnTo>
                    <a:pt x="342049" y="28206"/>
                  </a:lnTo>
                  <a:lnTo>
                    <a:pt x="342150" y="27406"/>
                  </a:lnTo>
                  <a:lnTo>
                    <a:pt x="342506" y="27406"/>
                  </a:lnTo>
                  <a:lnTo>
                    <a:pt x="342506" y="18516"/>
                  </a:lnTo>
                  <a:lnTo>
                    <a:pt x="342328" y="18516"/>
                  </a:lnTo>
                  <a:lnTo>
                    <a:pt x="341807" y="18516"/>
                  </a:lnTo>
                  <a:lnTo>
                    <a:pt x="341363" y="19608"/>
                  </a:lnTo>
                  <a:lnTo>
                    <a:pt x="341312" y="19735"/>
                  </a:lnTo>
                  <a:lnTo>
                    <a:pt x="341312" y="23418"/>
                  </a:lnTo>
                  <a:lnTo>
                    <a:pt x="339928" y="24688"/>
                  </a:lnTo>
                  <a:lnTo>
                    <a:pt x="339445" y="24688"/>
                  </a:lnTo>
                  <a:lnTo>
                    <a:pt x="338175" y="23888"/>
                  </a:lnTo>
                  <a:lnTo>
                    <a:pt x="338175" y="26136"/>
                  </a:lnTo>
                  <a:lnTo>
                    <a:pt x="338010" y="27406"/>
                  </a:lnTo>
                  <a:lnTo>
                    <a:pt x="337489" y="27406"/>
                  </a:lnTo>
                  <a:lnTo>
                    <a:pt x="336943" y="27406"/>
                  </a:lnTo>
                  <a:lnTo>
                    <a:pt x="336943" y="32448"/>
                  </a:lnTo>
                  <a:lnTo>
                    <a:pt x="335610" y="31788"/>
                  </a:lnTo>
                  <a:lnTo>
                    <a:pt x="335610" y="32448"/>
                  </a:lnTo>
                  <a:lnTo>
                    <a:pt x="335216" y="33401"/>
                  </a:lnTo>
                  <a:lnTo>
                    <a:pt x="335216" y="41236"/>
                  </a:lnTo>
                  <a:lnTo>
                    <a:pt x="333679" y="42646"/>
                  </a:lnTo>
                  <a:lnTo>
                    <a:pt x="332828" y="45173"/>
                  </a:lnTo>
                  <a:lnTo>
                    <a:pt x="331952" y="46456"/>
                  </a:lnTo>
                  <a:lnTo>
                    <a:pt x="331774" y="46456"/>
                  </a:lnTo>
                  <a:lnTo>
                    <a:pt x="331774" y="78143"/>
                  </a:lnTo>
                  <a:lnTo>
                    <a:pt x="330784" y="78143"/>
                  </a:lnTo>
                  <a:lnTo>
                    <a:pt x="331520" y="77076"/>
                  </a:lnTo>
                  <a:lnTo>
                    <a:pt x="331609" y="76936"/>
                  </a:lnTo>
                  <a:lnTo>
                    <a:pt x="331774" y="78143"/>
                  </a:lnTo>
                  <a:lnTo>
                    <a:pt x="331774" y="46456"/>
                  </a:lnTo>
                  <a:lnTo>
                    <a:pt x="331431" y="46456"/>
                  </a:lnTo>
                  <a:lnTo>
                    <a:pt x="331431" y="70586"/>
                  </a:lnTo>
                  <a:lnTo>
                    <a:pt x="331431" y="71856"/>
                  </a:lnTo>
                  <a:lnTo>
                    <a:pt x="330568" y="71856"/>
                  </a:lnTo>
                  <a:lnTo>
                    <a:pt x="330568" y="76936"/>
                  </a:lnTo>
                  <a:lnTo>
                    <a:pt x="330568" y="78143"/>
                  </a:lnTo>
                  <a:lnTo>
                    <a:pt x="330212" y="78143"/>
                  </a:lnTo>
                  <a:lnTo>
                    <a:pt x="330098" y="77736"/>
                  </a:lnTo>
                  <a:lnTo>
                    <a:pt x="330098" y="79997"/>
                  </a:lnTo>
                  <a:lnTo>
                    <a:pt x="329730" y="81572"/>
                  </a:lnTo>
                  <a:lnTo>
                    <a:pt x="329679" y="81749"/>
                  </a:lnTo>
                  <a:lnTo>
                    <a:pt x="330098" y="79997"/>
                  </a:lnTo>
                  <a:lnTo>
                    <a:pt x="330098" y="77736"/>
                  </a:lnTo>
                  <a:lnTo>
                    <a:pt x="329920" y="77076"/>
                  </a:lnTo>
                  <a:lnTo>
                    <a:pt x="329882" y="76936"/>
                  </a:lnTo>
                  <a:lnTo>
                    <a:pt x="330568" y="76936"/>
                  </a:lnTo>
                  <a:lnTo>
                    <a:pt x="330568" y="71856"/>
                  </a:lnTo>
                  <a:lnTo>
                    <a:pt x="329882" y="71856"/>
                  </a:lnTo>
                  <a:lnTo>
                    <a:pt x="329882" y="70586"/>
                  </a:lnTo>
                  <a:lnTo>
                    <a:pt x="330225" y="70586"/>
                  </a:lnTo>
                  <a:lnTo>
                    <a:pt x="330733" y="69329"/>
                  </a:lnTo>
                  <a:lnTo>
                    <a:pt x="331089" y="70586"/>
                  </a:lnTo>
                  <a:lnTo>
                    <a:pt x="331431" y="70586"/>
                  </a:lnTo>
                  <a:lnTo>
                    <a:pt x="331431" y="46456"/>
                  </a:lnTo>
                  <a:lnTo>
                    <a:pt x="330746" y="46456"/>
                  </a:lnTo>
                  <a:lnTo>
                    <a:pt x="330390" y="45605"/>
                  </a:lnTo>
                  <a:lnTo>
                    <a:pt x="330301" y="45389"/>
                  </a:lnTo>
                  <a:lnTo>
                    <a:pt x="330250" y="45173"/>
                  </a:lnTo>
                  <a:lnTo>
                    <a:pt x="331431" y="43916"/>
                  </a:lnTo>
                  <a:lnTo>
                    <a:pt x="330746" y="42646"/>
                  </a:lnTo>
                  <a:lnTo>
                    <a:pt x="332422" y="41236"/>
                  </a:lnTo>
                  <a:lnTo>
                    <a:pt x="333336" y="40106"/>
                  </a:lnTo>
                  <a:lnTo>
                    <a:pt x="334873" y="41236"/>
                  </a:lnTo>
                  <a:lnTo>
                    <a:pt x="335216" y="41236"/>
                  </a:lnTo>
                  <a:lnTo>
                    <a:pt x="335216" y="33401"/>
                  </a:lnTo>
                  <a:lnTo>
                    <a:pt x="334543" y="35026"/>
                  </a:lnTo>
                  <a:lnTo>
                    <a:pt x="334035" y="36296"/>
                  </a:lnTo>
                  <a:lnTo>
                    <a:pt x="332651" y="35026"/>
                  </a:lnTo>
                  <a:lnTo>
                    <a:pt x="331787" y="33756"/>
                  </a:lnTo>
                  <a:lnTo>
                    <a:pt x="329361" y="33756"/>
                  </a:lnTo>
                  <a:lnTo>
                    <a:pt x="329514" y="33489"/>
                  </a:lnTo>
                  <a:lnTo>
                    <a:pt x="329996" y="32448"/>
                  </a:lnTo>
                  <a:lnTo>
                    <a:pt x="329234" y="31750"/>
                  </a:lnTo>
                  <a:lnTo>
                    <a:pt x="329234" y="79997"/>
                  </a:lnTo>
                  <a:lnTo>
                    <a:pt x="329184" y="83845"/>
                  </a:lnTo>
                  <a:lnTo>
                    <a:pt x="329057" y="84391"/>
                  </a:lnTo>
                  <a:lnTo>
                    <a:pt x="328930" y="84391"/>
                  </a:lnTo>
                  <a:lnTo>
                    <a:pt x="329184" y="83845"/>
                  </a:lnTo>
                  <a:lnTo>
                    <a:pt x="329184" y="80035"/>
                  </a:lnTo>
                  <a:lnTo>
                    <a:pt x="327812" y="80746"/>
                  </a:lnTo>
                  <a:lnTo>
                    <a:pt x="328498" y="79476"/>
                  </a:lnTo>
                  <a:lnTo>
                    <a:pt x="329018" y="79476"/>
                  </a:lnTo>
                  <a:lnTo>
                    <a:pt x="329234" y="79997"/>
                  </a:lnTo>
                  <a:lnTo>
                    <a:pt x="329234" y="31750"/>
                  </a:lnTo>
                  <a:lnTo>
                    <a:pt x="328841" y="31381"/>
                  </a:lnTo>
                  <a:lnTo>
                    <a:pt x="328841" y="37566"/>
                  </a:lnTo>
                  <a:lnTo>
                    <a:pt x="326923" y="36982"/>
                  </a:lnTo>
                  <a:lnTo>
                    <a:pt x="326923" y="60325"/>
                  </a:lnTo>
                  <a:lnTo>
                    <a:pt x="326453" y="60325"/>
                  </a:lnTo>
                  <a:lnTo>
                    <a:pt x="326707" y="59372"/>
                  </a:lnTo>
                  <a:lnTo>
                    <a:pt x="326771" y="59156"/>
                  </a:lnTo>
                  <a:lnTo>
                    <a:pt x="326923" y="60325"/>
                  </a:lnTo>
                  <a:lnTo>
                    <a:pt x="326923" y="36982"/>
                  </a:lnTo>
                  <a:lnTo>
                    <a:pt x="326593" y="36880"/>
                  </a:lnTo>
                  <a:lnTo>
                    <a:pt x="326593" y="55346"/>
                  </a:lnTo>
                  <a:lnTo>
                    <a:pt x="326250" y="55168"/>
                  </a:lnTo>
                  <a:lnTo>
                    <a:pt x="326250" y="71856"/>
                  </a:lnTo>
                  <a:lnTo>
                    <a:pt x="325907" y="73126"/>
                  </a:lnTo>
                  <a:lnTo>
                    <a:pt x="325907" y="74396"/>
                  </a:lnTo>
                  <a:lnTo>
                    <a:pt x="325564" y="74396"/>
                  </a:lnTo>
                  <a:lnTo>
                    <a:pt x="325729" y="75666"/>
                  </a:lnTo>
                  <a:lnTo>
                    <a:pt x="325564" y="75666"/>
                  </a:lnTo>
                  <a:lnTo>
                    <a:pt x="325564" y="74396"/>
                  </a:lnTo>
                  <a:lnTo>
                    <a:pt x="325386" y="74396"/>
                  </a:lnTo>
                  <a:lnTo>
                    <a:pt x="324866" y="73126"/>
                  </a:lnTo>
                  <a:lnTo>
                    <a:pt x="325386" y="71856"/>
                  </a:lnTo>
                  <a:lnTo>
                    <a:pt x="326250" y="71856"/>
                  </a:lnTo>
                  <a:lnTo>
                    <a:pt x="326250" y="55168"/>
                  </a:lnTo>
                  <a:lnTo>
                    <a:pt x="323900" y="53936"/>
                  </a:lnTo>
                  <a:lnTo>
                    <a:pt x="323164" y="53936"/>
                  </a:lnTo>
                  <a:lnTo>
                    <a:pt x="323786" y="55346"/>
                  </a:lnTo>
                  <a:lnTo>
                    <a:pt x="324319" y="56553"/>
                  </a:lnTo>
                  <a:lnTo>
                    <a:pt x="323799" y="55384"/>
                  </a:lnTo>
                  <a:lnTo>
                    <a:pt x="323799" y="65278"/>
                  </a:lnTo>
                  <a:lnTo>
                    <a:pt x="323456" y="65278"/>
                  </a:lnTo>
                  <a:lnTo>
                    <a:pt x="323583" y="66268"/>
                  </a:lnTo>
                  <a:lnTo>
                    <a:pt x="323659" y="66776"/>
                  </a:lnTo>
                  <a:lnTo>
                    <a:pt x="322795" y="66776"/>
                  </a:lnTo>
                  <a:lnTo>
                    <a:pt x="322389" y="65278"/>
                  </a:lnTo>
                  <a:lnTo>
                    <a:pt x="322554" y="65278"/>
                  </a:lnTo>
                  <a:lnTo>
                    <a:pt x="323634" y="64389"/>
                  </a:lnTo>
                  <a:lnTo>
                    <a:pt x="323748" y="64960"/>
                  </a:lnTo>
                  <a:lnTo>
                    <a:pt x="323799" y="65278"/>
                  </a:lnTo>
                  <a:lnTo>
                    <a:pt x="323799" y="55384"/>
                  </a:lnTo>
                  <a:lnTo>
                    <a:pt x="323418" y="54521"/>
                  </a:lnTo>
                  <a:lnTo>
                    <a:pt x="323418" y="57772"/>
                  </a:lnTo>
                  <a:lnTo>
                    <a:pt x="322618" y="57772"/>
                  </a:lnTo>
                  <a:lnTo>
                    <a:pt x="322618" y="62966"/>
                  </a:lnTo>
                  <a:lnTo>
                    <a:pt x="321411" y="62966"/>
                  </a:lnTo>
                  <a:lnTo>
                    <a:pt x="321551" y="61912"/>
                  </a:lnTo>
                  <a:lnTo>
                    <a:pt x="321576" y="61696"/>
                  </a:lnTo>
                  <a:lnTo>
                    <a:pt x="322618" y="62966"/>
                  </a:lnTo>
                  <a:lnTo>
                    <a:pt x="322618" y="57772"/>
                  </a:lnTo>
                  <a:lnTo>
                    <a:pt x="321246" y="57772"/>
                  </a:lnTo>
                  <a:lnTo>
                    <a:pt x="321081" y="59004"/>
                  </a:lnTo>
                  <a:lnTo>
                    <a:pt x="321068" y="59156"/>
                  </a:lnTo>
                  <a:lnTo>
                    <a:pt x="320713" y="59055"/>
                  </a:lnTo>
                  <a:lnTo>
                    <a:pt x="320713" y="87096"/>
                  </a:lnTo>
                  <a:lnTo>
                    <a:pt x="320370" y="87096"/>
                  </a:lnTo>
                  <a:lnTo>
                    <a:pt x="319354" y="86169"/>
                  </a:lnTo>
                  <a:lnTo>
                    <a:pt x="319354" y="95326"/>
                  </a:lnTo>
                  <a:lnTo>
                    <a:pt x="318985" y="95986"/>
                  </a:lnTo>
                  <a:lnTo>
                    <a:pt x="318122" y="97256"/>
                  </a:lnTo>
                  <a:lnTo>
                    <a:pt x="318071" y="95986"/>
                  </a:lnTo>
                  <a:lnTo>
                    <a:pt x="317957" y="93446"/>
                  </a:lnTo>
                  <a:lnTo>
                    <a:pt x="318897" y="94716"/>
                  </a:lnTo>
                  <a:lnTo>
                    <a:pt x="319354" y="95326"/>
                  </a:lnTo>
                  <a:lnTo>
                    <a:pt x="319354" y="86169"/>
                  </a:lnTo>
                  <a:lnTo>
                    <a:pt x="318985" y="85826"/>
                  </a:lnTo>
                  <a:lnTo>
                    <a:pt x="319252" y="86817"/>
                  </a:lnTo>
                  <a:lnTo>
                    <a:pt x="319328" y="87096"/>
                  </a:lnTo>
                  <a:lnTo>
                    <a:pt x="316395" y="87096"/>
                  </a:lnTo>
                  <a:lnTo>
                    <a:pt x="315709" y="85826"/>
                  </a:lnTo>
                  <a:lnTo>
                    <a:pt x="316052" y="84556"/>
                  </a:lnTo>
                  <a:lnTo>
                    <a:pt x="316395" y="85826"/>
                  </a:lnTo>
                  <a:lnTo>
                    <a:pt x="316738" y="84556"/>
                  </a:lnTo>
                  <a:lnTo>
                    <a:pt x="317601" y="85826"/>
                  </a:lnTo>
                  <a:lnTo>
                    <a:pt x="318465" y="85826"/>
                  </a:lnTo>
                  <a:lnTo>
                    <a:pt x="317601" y="84556"/>
                  </a:lnTo>
                  <a:lnTo>
                    <a:pt x="318643" y="84556"/>
                  </a:lnTo>
                  <a:lnTo>
                    <a:pt x="318643" y="83286"/>
                  </a:lnTo>
                  <a:lnTo>
                    <a:pt x="318947" y="84391"/>
                  </a:lnTo>
                  <a:lnTo>
                    <a:pt x="318985" y="85826"/>
                  </a:lnTo>
                  <a:lnTo>
                    <a:pt x="320713" y="87096"/>
                  </a:lnTo>
                  <a:lnTo>
                    <a:pt x="320713" y="59055"/>
                  </a:lnTo>
                  <a:lnTo>
                    <a:pt x="317220" y="58000"/>
                  </a:lnTo>
                  <a:lnTo>
                    <a:pt x="315810" y="58686"/>
                  </a:lnTo>
                  <a:lnTo>
                    <a:pt x="315810" y="65278"/>
                  </a:lnTo>
                  <a:lnTo>
                    <a:pt x="315010" y="65278"/>
                  </a:lnTo>
                  <a:lnTo>
                    <a:pt x="315010" y="108686"/>
                  </a:lnTo>
                  <a:lnTo>
                    <a:pt x="313969" y="108686"/>
                  </a:lnTo>
                  <a:lnTo>
                    <a:pt x="313969" y="109956"/>
                  </a:lnTo>
                  <a:lnTo>
                    <a:pt x="313626" y="109956"/>
                  </a:lnTo>
                  <a:lnTo>
                    <a:pt x="313283" y="108686"/>
                  </a:lnTo>
                  <a:lnTo>
                    <a:pt x="311899" y="108686"/>
                  </a:lnTo>
                  <a:lnTo>
                    <a:pt x="312420" y="107416"/>
                  </a:lnTo>
                  <a:lnTo>
                    <a:pt x="315010" y="108686"/>
                  </a:lnTo>
                  <a:lnTo>
                    <a:pt x="315010" y="65278"/>
                  </a:lnTo>
                  <a:lnTo>
                    <a:pt x="314833" y="65278"/>
                  </a:lnTo>
                  <a:lnTo>
                    <a:pt x="314833" y="82016"/>
                  </a:lnTo>
                  <a:lnTo>
                    <a:pt x="314833" y="83286"/>
                  </a:lnTo>
                  <a:lnTo>
                    <a:pt x="312597" y="83286"/>
                  </a:lnTo>
                  <a:lnTo>
                    <a:pt x="312597" y="82016"/>
                  </a:lnTo>
                  <a:lnTo>
                    <a:pt x="313283" y="82016"/>
                  </a:lnTo>
                  <a:lnTo>
                    <a:pt x="313702" y="80987"/>
                  </a:lnTo>
                  <a:lnTo>
                    <a:pt x="313804" y="80746"/>
                  </a:lnTo>
                  <a:lnTo>
                    <a:pt x="314147" y="80746"/>
                  </a:lnTo>
                  <a:lnTo>
                    <a:pt x="314833" y="82016"/>
                  </a:lnTo>
                  <a:lnTo>
                    <a:pt x="314833" y="65278"/>
                  </a:lnTo>
                  <a:lnTo>
                    <a:pt x="314325" y="65278"/>
                  </a:lnTo>
                  <a:lnTo>
                    <a:pt x="314325" y="68046"/>
                  </a:lnTo>
                  <a:lnTo>
                    <a:pt x="311556" y="68046"/>
                  </a:lnTo>
                  <a:lnTo>
                    <a:pt x="311556" y="97256"/>
                  </a:lnTo>
                  <a:lnTo>
                    <a:pt x="311378" y="98526"/>
                  </a:lnTo>
                  <a:lnTo>
                    <a:pt x="311378" y="97256"/>
                  </a:lnTo>
                  <a:lnTo>
                    <a:pt x="311556" y="97256"/>
                  </a:lnTo>
                  <a:lnTo>
                    <a:pt x="311556" y="68046"/>
                  </a:lnTo>
                  <a:lnTo>
                    <a:pt x="309156" y="68046"/>
                  </a:lnTo>
                  <a:lnTo>
                    <a:pt x="309130" y="109956"/>
                  </a:lnTo>
                  <a:lnTo>
                    <a:pt x="308317" y="111150"/>
                  </a:lnTo>
                  <a:lnTo>
                    <a:pt x="306717" y="111150"/>
                  </a:lnTo>
                  <a:lnTo>
                    <a:pt x="306717" y="112369"/>
                  </a:lnTo>
                  <a:lnTo>
                    <a:pt x="306654" y="111150"/>
                  </a:lnTo>
                  <a:lnTo>
                    <a:pt x="304812" y="108686"/>
                  </a:lnTo>
                  <a:lnTo>
                    <a:pt x="303250" y="108686"/>
                  </a:lnTo>
                  <a:lnTo>
                    <a:pt x="302564" y="107416"/>
                  </a:lnTo>
                  <a:lnTo>
                    <a:pt x="302793" y="106565"/>
                  </a:lnTo>
                  <a:lnTo>
                    <a:pt x="302907" y="106146"/>
                  </a:lnTo>
                  <a:lnTo>
                    <a:pt x="303771" y="106146"/>
                  </a:lnTo>
                  <a:lnTo>
                    <a:pt x="305562" y="107416"/>
                  </a:lnTo>
                  <a:lnTo>
                    <a:pt x="309130" y="109956"/>
                  </a:lnTo>
                  <a:lnTo>
                    <a:pt x="309130" y="68033"/>
                  </a:lnTo>
                  <a:lnTo>
                    <a:pt x="308965" y="67932"/>
                  </a:lnTo>
                  <a:lnTo>
                    <a:pt x="308965" y="102336"/>
                  </a:lnTo>
                  <a:lnTo>
                    <a:pt x="308102" y="103606"/>
                  </a:lnTo>
                  <a:lnTo>
                    <a:pt x="307746" y="103606"/>
                  </a:lnTo>
                  <a:lnTo>
                    <a:pt x="307898" y="104724"/>
                  </a:lnTo>
                  <a:lnTo>
                    <a:pt x="307721" y="105384"/>
                  </a:lnTo>
                  <a:lnTo>
                    <a:pt x="307403" y="106146"/>
                  </a:lnTo>
                  <a:lnTo>
                    <a:pt x="303949" y="106146"/>
                  </a:lnTo>
                  <a:lnTo>
                    <a:pt x="305117" y="104724"/>
                  </a:lnTo>
                  <a:lnTo>
                    <a:pt x="306578" y="104724"/>
                  </a:lnTo>
                  <a:lnTo>
                    <a:pt x="306882" y="103606"/>
                  </a:lnTo>
                  <a:lnTo>
                    <a:pt x="307225" y="103606"/>
                  </a:lnTo>
                  <a:lnTo>
                    <a:pt x="307225" y="102336"/>
                  </a:lnTo>
                  <a:lnTo>
                    <a:pt x="308965" y="102336"/>
                  </a:lnTo>
                  <a:lnTo>
                    <a:pt x="308965" y="67932"/>
                  </a:lnTo>
                  <a:lnTo>
                    <a:pt x="308787" y="67818"/>
                  </a:lnTo>
                  <a:lnTo>
                    <a:pt x="308787" y="84556"/>
                  </a:lnTo>
                  <a:lnTo>
                    <a:pt x="308698" y="85191"/>
                  </a:lnTo>
                  <a:lnTo>
                    <a:pt x="308610" y="85826"/>
                  </a:lnTo>
                  <a:lnTo>
                    <a:pt x="308267" y="85826"/>
                  </a:lnTo>
                  <a:lnTo>
                    <a:pt x="308178" y="85191"/>
                  </a:lnTo>
                  <a:lnTo>
                    <a:pt x="308102" y="84556"/>
                  </a:lnTo>
                  <a:lnTo>
                    <a:pt x="308787" y="84556"/>
                  </a:lnTo>
                  <a:lnTo>
                    <a:pt x="308787" y="67818"/>
                  </a:lnTo>
                  <a:lnTo>
                    <a:pt x="306400" y="66268"/>
                  </a:lnTo>
                  <a:lnTo>
                    <a:pt x="306019" y="66014"/>
                  </a:lnTo>
                  <a:lnTo>
                    <a:pt x="306019" y="69062"/>
                  </a:lnTo>
                  <a:lnTo>
                    <a:pt x="306019" y="70586"/>
                  </a:lnTo>
                  <a:lnTo>
                    <a:pt x="305676" y="70586"/>
                  </a:lnTo>
                  <a:lnTo>
                    <a:pt x="305574" y="69888"/>
                  </a:lnTo>
                  <a:lnTo>
                    <a:pt x="305473" y="69062"/>
                  </a:lnTo>
                  <a:lnTo>
                    <a:pt x="306019" y="69062"/>
                  </a:lnTo>
                  <a:lnTo>
                    <a:pt x="306019" y="66014"/>
                  </a:lnTo>
                  <a:lnTo>
                    <a:pt x="304914" y="65278"/>
                  </a:lnTo>
                  <a:lnTo>
                    <a:pt x="301777" y="62966"/>
                  </a:lnTo>
                  <a:lnTo>
                    <a:pt x="301701" y="63233"/>
                  </a:lnTo>
                  <a:lnTo>
                    <a:pt x="301701" y="121386"/>
                  </a:lnTo>
                  <a:lnTo>
                    <a:pt x="301180" y="120116"/>
                  </a:lnTo>
                  <a:lnTo>
                    <a:pt x="300837" y="120116"/>
                  </a:lnTo>
                  <a:lnTo>
                    <a:pt x="301218" y="118706"/>
                  </a:lnTo>
                  <a:lnTo>
                    <a:pt x="301548" y="118706"/>
                  </a:lnTo>
                  <a:lnTo>
                    <a:pt x="301472" y="119278"/>
                  </a:lnTo>
                  <a:lnTo>
                    <a:pt x="301358" y="120116"/>
                  </a:lnTo>
                  <a:lnTo>
                    <a:pt x="301701" y="121386"/>
                  </a:lnTo>
                  <a:lnTo>
                    <a:pt x="301701" y="63233"/>
                  </a:lnTo>
                  <a:lnTo>
                    <a:pt x="301180" y="64960"/>
                  </a:lnTo>
                  <a:lnTo>
                    <a:pt x="301078" y="65278"/>
                  </a:lnTo>
                  <a:lnTo>
                    <a:pt x="300951" y="65278"/>
                  </a:lnTo>
                  <a:lnTo>
                    <a:pt x="300659" y="64262"/>
                  </a:lnTo>
                  <a:lnTo>
                    <a:pt x="300659" y="97256"/>
                  </a:lnTo>
                  <a:lnTo>
                    <a:pt x="298246" y="95986"/>
                  </a:lnTo>
                  <a:lnTo>
                    <a:pt x="297726" y="98526"/>
                  </a:lnTo>
                  <a:lnTo>
                    <a:pt x="297726" y="106146"/>
                  </a:lnTo>
                  <a:lnTo>
                    <a:pt x="297726" y="107416"/>
                  </a:lnTo>
                  <a:lnTo>
                    <a:pt x="297027" y="106146"/>
                  </a:lnTo>
                  <a:lnTo>
                    <a:pt x="295821" y="105270"/>
                  </a:lnTo>
                  <a:lnTo>
                    <a:pt x="295821" y="113766"/>
                  </a:lnTo>
                  <a:lnTo>
                    <a:pt x="295643" y="113766"/>
                  </a:lnTo>
                  <a:lnTo>
                    <a:pt x="295135" y="115036"/>
                  </a:lnTo>
                  <a:lnTo>
                    <a:pt x="293916" y="115036"/>
                  </a:lnTo>
                  <a:lnTo>
                    <a:pt x="293979" y="115506"/>
                  </a:lnTo>
                  <a:lnTo>
                    <a:pt x="294093" y="116306"/>
                  </a:lnTo>
                  <a:lnTo>
                    <a:pt x="293573" y="116306"/>
                  </a:lnTo>
                  <a:lnTo>
                    <a:pt x="293573" y="129006"/>
                  </a:lnTo>
                  <a:lnTo>
                    <a:pt x="292709" y="130276"/>
                  </a:lnTo>
                  <a:lnTo>
                    <a:pt x="291325" y="130276"/>
                  </a:lnTo>
                  <a:lnTo>
                    <a:pt x="290639" y="129857"/>
                  </a:lnTo>
                  <a:lnTo>
                    <a:pt x="290639" y="150596"/>
                  </a:lnTo>
                  <a:lnTo>
                    <a:pt x="288912" y="151752"/>
                  </a:lnTo>
                  <a:lnTo>
                    <a:pt x="288671" y="151752"/>
                  </a:lnTo>
                  <a:lnTo>
                    <a:pt x="289344" y="152996"/>
                  </a:lnTo>
                  <a:lnTo>
                    <a:pt x="289420" y="153136"/>
                  </a:lnTo>
                  <a:lnTo>
                    <a:pt x="288556" y="153136"/>
                  </a:lnTo>
                  <a:lnTo>
                    <a:pt x="288290" y="152158"/>
                  </a:lnTo>
                  <a:lnTo>
                    <a:pt x="288175" y="151752"/>
                  </a:lnTo>
                  <a:lnTo>
                    <a:pt x="287032" y="151752"/>
                  </a:lnTo>
                  <a:lnTo>
                    <a:pt x="285242" y="151752"/>
                  </a:lnTo>
                  <a:lnTo>
                    <a:pt x="284975" y="150761"/>
                  </a:lnTo>
                  <a:lnTo>
                    <a:pt x="284924" y="150596"/>
                  </a:lnTo>
                  <a:lnTo>
                    <a:pt x="284759" y="150596"/>
                  </a:lnTo>
                  <a:lnTo>
                    <a:pt x="284238" y="149326"/>
                  </a:lnTo>
                  <a:lnTo>
                    <a:pt x="287032" y="151752"/>
                  </a:lnTo>
                  <a:lnTo>
                    <a:pt x="286626" y="150761"/>
                  </a:lnTo>
                  <a:lnTo>
                    <a:pt x="285191" y="147891"/>
                  </a:lnTo>
                  <a:lnTo>
                    <a:pt x="287718" y="147891"/>
                  </a:lnTo>
                  <a:lnTo>
                    <a:pt x="287528" y="149326"/>
                  </a:lnTo>
                  <a:lnTo>
                    <a:pt x="290118" y="149326"/>
                  </a:lnTo>
                  <a:lnTo>
                    <a:pt x="290639" y="150596"/>
                  </a:lnTo>
                  <a:lnTo>
                    <a:pt x="290639" y="129857"/>
                  </a:lnTo>
                  <a:lnTo>
                    <a:pt x="289255" y="129006"/>
                  </a:lnTo>
                  <a:lnTo>
                    <a:pt x="290118" y="129006"/>
                  </a:lnTo>
                  <a:lnTo>
                    <a:pt x="290804" y="127736"/>
                  </a:lnTo>
                  <a:lnTo>
                    <a:pt x="293573" y="129006"/>
                  </a:lnTo>
                  <a:lnTo>
                    <a:pt x="293573" y="116306"/>
                  </a:lnTo>
                  <a:lnTo>
                    <a:pt x="293395" y="116306"/>
                  </a:lnTo>
                  <a:lnTo>
                    <a:pt x="292709" y="115036"/>
                  </a:lnTo>
                  <a:lnTo>
                    <a:pt x="292023" y="115036"/>
                  </a:lnTo>
                  <a:lnTo>
                    <a:pt x="292214" y="114312"/>
                  </a:lnTo>
                  <a:lnTo>
                    <a:pt x="292290" y="114033"/>
                  </a:lnTo>
                  <a:lnTo>
                    <a:pt x="292366" y="113766"/>
                  </a:lnTo>
                  <a:lnTo>
                    <a:pt x="295135" y="115036"/>
                  </a:lnTo>
                  <a:lnTo>
                    <a:pt x="295465" y="112496"/>
                  </a:lnTo>
                  <a:lnTo>
                    <a:pt x="295821" y="113766"/>
                  </a:lnTo>
                  <a:lnTo>
                    <a:pt x="295821" y="105270"/>
                  </a:lnTo>
                  <a:lnTo>
                    <a:pt x="295300" y="104889"/>
                  </a:lnTo>
                  <a:lnTo>
                    <a:pt x="294614" y="106146"/>
                  </a:lnTo>
                  <a:lnTo>
                    <a:pt x="294703" y="104724"/>
                  </a:lnTo>
                  <a:lnTo>
                    <a:pt x="293395" y="102336"/>
                  </a:lnTo>
                  <a:lnTo>
                    <a:pt x="295135" y="101066"/>
                  </a:lnTo>
                  <a:lnTo>
                    <a:pt x="297205" y="101066"/>
                  </a:lnTo>
                  <a:lnTo>
                    <a:pt x="297383" y="102336"/>
                  </a:lnTo>
                  <a:lnTo>
                    <a:pt x="297548" y="103606"/>
                  </a:lnTo>
                  <a:lnTo>
                    <a:pt x="296684" y="103606"/>
                  </a:lnTo>
                  <a:lnTo>
                    <a:pt x="297726" y="106146"/>
                  </a:lnTo>
                  <a:lnTo>
                    <a:pt x="297726" y="98526"/>
                  </a:lnTo>
                  <a:lnTo>
                    <a:pt x="297611" y="99098"/>
                  </a:lnTo>
                  <a:lnTo>
                    <a:pt x="296684" y="97256"/>
                  </a:lnTo>
                  <a:lnTo>
                    <a:pt x="295998" y="95986"/>
                  </a:lnTo>
                  <a:lnTo>
                    <a:pt x="298246" y="95986"/>
                  </a:lnTo>
                  <a:lnTo>
                    <a:pt x="298754" y="95986"/>
                  </a:lnTo>
                  <a:lnTo>
                    <a:pt x="299999" y="94843"/>
                  </a:lnTo>
                  <a:lnTo>
                    <a:pt x="300659" y="97256"/>
                  </a:lnTo>
                  <a:lnTo>
                    <a:pt x="300659" y="64262"/>
                  </a:lnTo>
                  <a:lnTo>
                    <a:pt x="299974" y="62966"/>
                  </a:lnTo>
                  <a:lnTo>
                    <a:pt x="298932" y="62966"/>
                  </a:lnTo>
                  <a:lnTo>
                    <a:pt x="298754" y="62966"/>
                  </a:lnTo>
                  <a:lnTo>
                    <a:pt x="298107" y="64173"/>
                  </a:lnTo>
                  <a:lnTo>
                    <a:pt x="297472" y="64173"/>
                  </a:lnTo>
                  <a:lnTo>
                    <a:pt x="296214" y="64960"/>
                  </a:lnTo>
                  <a:lnTo>
                    <a:pt x="296392" y="65278"/>
                  </a:lnTo>
                  <a:lnTo>
                    <a:pt x="297205" y="66776"/>
                  </a:lnTo>
                  <a:lnTo>
                    <a:pt x="298069" y="66776"/>
                  </a:lnTo>
                  <a:lnTo>
                    <a:pt x="298678" y="67906"/>
                  </a:lnTo>
                  <a:lnTo>
                    <a:pt x="298754" y="68046"/>
                  </a:lnTo>
                  <a:lnTo>
                    <a:pt x="295998" y="68046"/>
                  </a:lnTo>
                  <a:lnTo>
                    <a:pt x="293458" y="63906"/>
                  </a:lnTo>
                  <a:lnTo>
                    <a:pt x="293268" y="64173"/>
                  </a:lnTo>
                  <a:lnTo>
                    <a:pt x="293471" y="64960"/>
                  </a:lnTo>
                  <a:lnTo>
                    <a:pt x="294360" y="67906"/>
                  </a:lnTo>
                  <a:lnTo>
                    <a:pt x="294398" y="68046"/>
                  </a:lnTo>
                  <a:lnTo>
                    <a:pt x="294703" y="69062"/>
                  </a:lnTo>
                  <a:lnTo>
                    <a:pt x="295478" y="70586"/>
                  </a:lnTo>
                  <a:lnTo>
                    <a:pt x="297891" y="69316"/>
                  </a:lnTo>
                  <a:lnTo>
                    <a:pt x="298932" y="71856"/>
                  </a:lnTo>
                  <a:lnTo>
                    <a:pt x="298754" y="73126"/>
                  </a:lnTo>
                  <a:lnTo>
                    <a:pt x="299631" y="73126"/>
                  </a:lnTo>
                  <a:lnTo>
                    <a:pt x="298589" y="75666"/>
                  </a:lnTo>
                  <a:lnTo>
                    <a:pt x="298653" y="76009"/>
                  </a:lnTo>
                  <a:lnTo>
                    <a:pt x="298767" y="76581"/>
                  </a:lnTo>
                  <a:lnTo>
                    <a:pt x="298843" y="76936"/>
                  </a:lnTo>
                  <a:lnTo>
                    <a:pt x="299097" y="78143"/>
                  </a:lnTo>
                  <a:lnTo>
                    <a:pt x="298932" y="79476"/>
                  </a:lnTo>
                  <a:lnTo>
                    <a:pt x="298856" y="79997"/>
                  </a:lnTo>
                  <a:lnTo>
                    <a:pt x="298754" y="80746"/>
                  </a:lnTo>
                  <a:lnTo>
                    <a:pt x="296506" y="79565"/>
                  </a:lnTo>
                  <a:lnTo>
                    <a:pt x="296506" y="84556"/>
                  </a:lnTo>
                  <a:lnTo>
                    <a:pt x="294703" y="85826"/>
                  </a:lnTo>
                  <a:lnTo>
                    <a:pt x="294436" y="86017"/>
                  </a:lnTo>
                  <a:lnTo>
                    <a:pt x="294436" y="89636"/>
                  </a:lnTo>
                  <a:lnTo>
                    <a:pt x="293573" y="89636"/>
                  </a:lnTo>
                  <a:lnTo>
                    <a:pt x="293573" y="93446"/>
                  </a:lnTo>
                  <a:lnTo>
                    <a:pt x="293573" y="94716"/>
                  </a:lnTo>
                  <a:lnTo>
                    <a:pt x="293573" y="95986"/>
                  </a:lnTo>
                  <a:lnTo>
                    <a:pt x="291668" y="97459"/>
                  </a:lnTo>
                  <a:lnTo>
                    <a:pt x="291668" y="106146"/>
                  </a:lnTo>
                  <a:lnTo>
                    <a:pt x="289775" y="107416"/>
                  </a:lnTo>
                  <a:lnTo>
                    <a:pt x="289610" y="107416"/>
                  </a:lnTo>
                  <a:lnTo>
                    <a:pt x="290804" y="109956"/>
                  </a:lnTo>
                  <a:lnTo>
                    <a:pt x="289775" y="108686"/>
                  </a:lnTo>
                  <a:lnTo>
                    <a:pt x="286651" y="108686"/>
                  </a:lnTo>
                  <a:lnTo>
                    <a:pt x="288213" y="106146"/>
                  </a:lnTo>
                  <a:lnTo>
                    <a:pt x="291668" y="106146"/>
                  </a:lnTo>
                  <a:lnTo>
                    <a:pt x="291668" y="97459"/>
                  </a:lnTo>
                  <a:lnTo>
                    <a:pt x="290283" y="98526"/>
                  </a:lnTo>
                  <a:lnTo>
                    <a:pt x="289598" y="95986"/>
                  </a:lnTo>
                  <a:lnTo>
                    <a:pt x="289598" y="94716"/>
                  </a:lnTo>
                  <a:lnTo>
                    <a:pt x="292531" y="94716"/>
                  </a:lnTo>
                  <a:lnTo>
                    <a:pt x="293573" y="93446"/>
                  </a:lnTo>
                  <a:lnTo>
                    <a:pt x="293573" y="89636"/>
                  </a:lnTo>
                  <a:lnTo>
                    <a:pt x="293230" y="89636"/>
                  </a:lnTo>
                  <a:lnTo>
                    <a:pt x="292531" y="88366"/>
                  </a:lnTo>
                  <a:lnTo>
                    <a:pt x="291325" y="88366"/>
                  </a:lnTo>
                  <a:lnTo>
                    <a:pt x="293027" y="87325"/>
                  </a:lnTo>
                  <a:lnTo>
                    <a:pt x="294436" y="89636"/>
                  </a:lnTo>
                  <a:lnTo>
                    <a:pt x="294436" y="86017"/>
                  </a:lnTo>
                  <a:lnTo>
                    <a:pt x="293281" y="86817"/>
                  </a:lnTo>
                  <a:lnTo>
                    <a:pt x="291719" y="82969"/>
                  </a:lnTo>
                  <a:lnTo>
                    <a:pt x="290715" y="82740"/>
                  </a:lnTo>
                  <a:lnTo>
                    <a:pt x="290614" y="82969"/>
                  </a:lnTo>
                  <a:lnTo>
                    <a:pt x="289420" y="84556"/>
                  </a:lnTo>
                  <a:lnTo>
                    <a:pt x="287172" y="84556"/>
                  </a:lnTo>
                  <a:lnTo>
                    <a:pt x="287172" y="89636"/>
                  </a:lnTo>
                  <a:lnTo>
                    <a:pt x="287172" y="90906"/>
                  </a:lnTo>
                  <a:lnTo>
                    <a:pt x="286486" y="90906"/>
                  </a:lnTo>
                  <a:lnTo>
                    <a:pt x="286486" y="122656"/>
                  </a:lnTo>
                  <a:lnTo>
                    <a:pt x="285686" y="123837"/>
                  </a:lnTo>
                  <a:lnTo>
                    <a:pt x="285445" y="123837"/>
                  </a:lnTo>
                  <a:lnTo>
                    <a:pt x="285445" y="132816"/>
                  </a:lnTo>
                  <a:lnTo>
                    <a:pt x="285305" y="133845"/>
                  </a:lnTo>
                  <a:lnTo>
                    <a:pt x="285292" y="133985"/>
                  </a:lnTo>
                  <a:lnTo>
                    <a:pt x="283997" y="133985"/>
                  </a:lnTo>
                  <a:lnTo>
                    <a:pt x="283197" y="132816"/>
                  </a:lnTo>
                  <a:lnTo>
                    <a:pt x="285445" y="132816"/>
                  </a:lnTo>
                  <a:lnTo>
                    <a:pt x="285445" y="123837"/>
                  </a:lnTo>
                  <a:lnTo>
                    <a:pt x="285280" y="123837"/>
                  </a:lnTo>
                  <a:lnTo>
                    <a:pt x="285280" y="129006"/>
                  </a:lnTo>
                  <a:lnTo>
                    <a:pt x="284581" y="129006"/>
                  </a:lnTo>
                  <a:lnTo>
                    <a:pt x="284581" y="127736"/>
                  </a:lnTo>
                  <a:lnTo>
                    <a:pt x="284759" y="127736"/>
                  </a:lnTo>
                  <a:lnTo>
                    <a:pt x="285280" y="129006"/>
                  </a:lnTo>
                  <a:lnTo>
                    <a:pt x="285280" y="123837"/>
                  </a:lnTo>
                  <a:lnTo>
                    <a:pt x="283921" y="123837"/>
                  </a:lnTo>
                  <a:lnTo>
                    <a:pt x="283540" y="125196"/>
                  </a:lnTo>
                  <a:lnTo>
                    <a:pt x="283362" y="123837"/>
                  </a:lnTo>
                  <a:lnTo>
                    <a:pt x="283921" y="123837"/>
                  </a:lnTo>
                  <a:lnTo>
                    <a:pt x="284416" y="122656"/>
                  </a:lnTo>
                  <a:lnTo>
                    <a:pt x="284060" y="120116"/>
                  </a:lnTo>
                  <a:lnTo>
                    <a:pt x="283946" y="119278"/>
                  </a:lnTo>
                  <a:lnTo>
                    <a:pt x="283883" y="118859"/>
                  </a:lnTo>
                  <a:lnTo>
                    <a:pt x="285788" y="121386"/>
                  </a:lnTo>
                  <a:lnTo>
                    <a:pt x="285534" y="122339"/>
                  </a:lnTo>
                  <a:lnTo>
                    <a:pt x="285445" y="122656"/>
                  </a:lnTo>
                  <a:lnTo>
                    <a:pt x="286486" y="122656"/>
                  </a:lnTo>
                  <a:lnTo>
                    <a:pt x="286486" y="90906"/>
                  </a:lnTo>
                  <a:lnTo>
                    <a:pt x="286448" y="118706"/>
                  </a:lnTo>
                  <a:lnTo>
                    <a:pt x="286143" y="118706"/>
                  </a:lnTo>
                  <a:lnTo>
                    <a:pt x="286143" y="117576"/>
                  </a:lnTo>
                  <a:lnTo>
                    <a:pt x="286270" y="118071"/>
                  </a:lnTo>
                  <a:lnTo>
                    <a:pt x="286334" y="118300"/>
                  </a:lnTo>
                  <a:lnTo>
                    <a:pt x="286448" y="118706"/>
                  </a:lnTo>
                  <a:lnTo>
                    <a:pt x="286448" y="90906"/>
                  </a:lnTo>
                  <a:lnTo>
                    <a:pt x="286308" y="90906"/>
                  </a:lnTo>
                  <a:lnTo>
                    <a:pt x="286651" y="89636"/>
                  </a:lnTo>
                  <a:lnTo>
                    <a:pt x="287172" y="89636"/>
                  </a:lnTo>
                  <a:lnTo>
                    <a:pt x="287172" y="84556"/>
                  </a:lnTo>
                  <a:lnTo>
                    <a:pt x="287083" y="83502"/>
                  </a:lnTo>
                  <a:lnTo>
                    <a:pt x="286969" y="82207"/>
                  </a:lnTo>
                  <a:lnTo>
                    <a:pt x="286854" y="80987"/>
                  </a:lnTo>
                  <a:lnTo>
                    <a:pt x="287693" y="82016"/>
                  </a:lnTo>
                  <a:lnTo>
                    <a:pt x="290715" y="82740"/>
                  </a:lnTo>
                  <a:lnTo>
                    <a:pt x="291172" y="82219"/>
                  </a:lnTo>
                  <a:lnTo>
                    <a:pt x="290791" y="82740"/>
                  </a:lnTo>
                  <a:lnTo>
                    <a:pt x="291719" y="82969"/>
                  </a:lnTo>
                  <a:lnTo>
                    <a:pt x="293052" y="83286"/>
                  </a:lnTo>
                  <a:lnTo>
                    <a:pt x="294436" y="82016"/>
                  </a:lnTo>
                  <a:lnTo>
                    <a:pt x="296506" y="84556"/>
                  </a:lnTo>
                  <a:lnTo>
                    <a:pt x="296506" y="79565"/>
                  </a:lnTo>
                  <a:lnTo>
                    <a:pt x="296341" y="79476"/>
                  </a:lnTo>
                  <a:lnTo>
                    <a:pt x="295351" y="78143"/>
                  </a:lnTo>
                  <a:lnTo>
                    <a:pt x="293052" y="76936"/>
                  </a:lnTo>
                  <a:lnTo>
                    <a:pt x="292531" y="71856"/>
                  </a:lnTo>
                  <a:lnTo>
                    <a:pt x="290982" y="71856"/>
                  </a:lnTo>
                  <a:lnTo>
                    <a:pt x="290029" y="69062"/>
                  </a:lnTo>
                  <a:lnTo>
                    <a:pt x="291706" y="69062"/>
                  </a:lnTo>
                  <a:lnTo>
                    <a:pt x="292531" y="68046"/>
                  </a:lnTo>
                  <a:lnTo>
                    <a:pt x="292404" y="67132"/>
                  </a:lnTo>
                  <a:lnTo>
                    <a:pt x="292366" y="66776"/>
                  </a:lnTo>
                  <a:lnTo>
                    <a:pt x="292938" y="65278"/>
                  </a:lnTo>
                  <a:lnTo>
                    <a:pt x="293243" y="64173"/>
                  </a:lnTo>
                  <a:lnTo>
                    <a:pt x="292887" y="62966"/>
                  </a:lnTo>
                  <a:lnTo>
                    <a:pt x="293166" y="63906"/>
                  </a:lnTo>
                  <a:lnTo>
                    <a:pt x="293243" y="64173"/>
                  </a:lnTo>
                  <a:lnTo>
                    <a:pt x="293458" y="63906"/>
                  </a:lnTo>
                  <a:lnTo>
                    <a:pt x="294093" y="62966"/>
                  </a:lnTo>
                  <a:lnTo>
                    <a:pt x="294665" y="64173"/>
                  </a:lnTo>
                  <a:lnTo>
                    <a:pt x="295783" y="64173"/>
                  </a:lnTo>
                  <a:lnTo>
                    <a:pt x="297370" y="64173"/>
                  </a:lnTo>
                  <a:lnTo>
                    <a:pt x="297294" y="62966"/>
                  </a:lnTo>
                  <a:lnTo>
                    <a:pt x="297205" y="61696"/>
                  </a:lnTo>
                  <a:lnTo>
                    <a:pt x="298932" y="62966"/>
                  </a:lnTo>
                  <a:lnTo>
                    <a:pt x="302895" y="60325"/>
                  </a:lnTo>
                  <a:lnTo>
                    <a:pt x="303530" y="60325"/>
                  </a:lnTo>
                  <a:lnTo>
                    <a:pt x="304469" y="61696"/>
                  </a:lnTo>
                  <a:lnTo>
                    <a:pt x="304990" y="61696"/>
                  </a:lnTo>
                  <a:lnTo>
                    <a:pt x="306247" y="59372"/>
                  </a:lnTo>
                  <a:lnTo>
                    <a:pt x="306362" y="59156"/>
                  </a:lnTo>
                  <a:lnTo>
                    <a:pt x="306717" y="59156"/>
                  </a:lnTo>
                  <a:lnTo>
                    <a:pt x="306552" y="60325"/>
                  </a:lnTo>
                  <a:lnTo>
                    <a:pt x="306806" y="61087"/>
                  </a:lnTo>
                  <a:lnTo>
                    <a:pt x="307060" y="61696"/>
                  </a:lnTo>
                  <a:lnTo>
                    <a:pt x="307746" y="62966"/>
                  </a:lnTo>
                  <a:lnTo>
                    <a:pt x="306362" y="62966"/>
                  </a:lnTo>
                  <a:lnTo>
                    <a:pt x="306235" y="63906"/>
                  </a:lnTo>
                  <a:lnTo>
                    <a:pt x="306197" y="64173"/>
                  </a:lnTo>
                  <a:lnTo>
                    <a:pt x="307187" y="65278"/>
                  </a:lnTo>
                  <a:lnTo>
                    <a:pt x="307530" y="65278"/>
                  </a:lnTo>
                  <a:lnTo>
                    <a:pt x="308089" y="64236"/>
                  </a:lnTo>
                  <a:lnTo>
                    <a:pt x="308190" y="64960"/>
                  </a:lnTo>
                  <a:lnTo>
                    <a:pt x="308241" y="65278"/>
                  </a:lnTo>
                  <a:lnTo>
                    <a:pt x="308025" y="65278"/>
                  </a:lnTo>
                  <a:lnTo>
                    <a:pt x="309651" y="66776"/>
                  </a:lnTo>
                  <a:lnTo>
                    <a:pt x="310680" y="65506"/>
                  </a:lnTo>
                  <a:lnTo>
                    <a:pt x="311213" y="66776"/>
                  </a:lnTo>
                  <a:lnTo>
                    <a:pt x="314325" y="68046"/>
                  </a:lnTo>
                  <a:lnTo>
                    <a:pt x="314325" y="65278"/>
                  </a:lnTo>
                  <a:lnTo>
                    <a:pt x="313728" y="65278"/>
                  </a:lnTo>
                  <a:lnTo>
                    <a:pt x="314159" y="64173"/>
                  </a:lnTo>
                  <a:lnTo>
                    <a:pt x="314464" y="61912"/>
                  </a:lnTo>
                  <a:lnTo>
                    <a:pt x="315188" y="62966"/>
                  </a:lnTo>
                  <a:lnTo>
                    <a:pt x="315442" y="63906"/>
                  </a:lnTo>
                  <a:lnTo>
                    <a:pt x="315518" y="64173"/>
                  </a:lnTo>
                  <a:lnTo>
                    <a:pt x="315722" y="64960"/>
                  </a:lnTo>
                  <a:lnTo>
                    <a:pt x="315810" y="65278"/>
                  </a:lnTo>
                  <a:lnTo>
                    <a:pt x="315810" y="58686"/>
                  </a:lnTo>
                  <a:lnTo>
                    <a:pt x="314833" y="59156"/>
                  </a:lnTo>
                  <a:lnTo>
                    <a:pt x="314655" y="57772"/>
                  </a:lnTo>
                  <a:lnTo>
                    <a:pt x="316509" y="57772"/>
                  </a:lnTo>
                  <a:lnTo>
                    <a:pt x="317169" y="57772"/>
                  </a:lnTo>
                  <a:lnTo>
                    <a:pt x="318884" y="53936"/>
                  </a:lnTo>
                  <a:lnTo>
                    <a:pt x="318668" y="53936"/>
                  </a:lnTo>
                  <a:lnTo>
                    <a:pt x="317525" y="52806"/>
                  </a:lnTo>
                  <a:lnTo>
                    <a:pt x="316255" y="51485"/>
                  </a:lnTo>
                  <a:lnTo>
                    <a:pt x="316433" y="51155"/>
                  </a:lnTo>
                  <a:lnTo>
                    <a:pt x="316547" y="50939"/>
                  </a:lnTo>
                  <a:lnTo>
                    <a:pt x="316839" y="50609"/>
                  </a:lnTo>
                  <a:lnTo>
                    <a:pt x="317284" y="50609"/>
                  </a:lnTo>
                  <a:lnTo>
                    <a:pt x="317512" y="50609"/>
                  </a:lnTo>
                  <a:lnTo>
                    <a:pt x="319074" y="51485"/>
                  </a:lnTo>
                  <a:lnTo>
                    <a:pt x="319036" y="50609"/>
                  </a:lnTo>
                  <a:lnTo>
                    <a:pt x="320954" y="51485"/>
                  </a:lnTo>
                  <a:lnTo>
                    <a:pt x="319074" y="51485"/>
                  </a:lnTo>
                  <a:lnTo>
                    <a:pt x="318236" y="51485"/>
                  </a:lnTo>
                  <a:lnTo>
                    <a:pt x="321157" y="53962"/>
                  </a:lnTo>
                  <a:lnTo>
                    <a:pt x="322021" y="55346"/>
                  </a:lnTo>
                  <a:lnTo>
                    <a:pt x="322707" y="56553"/>
                  </a:lnTo>
                  <a:lnTo>
                    <a:pt x="323418" y="57772"/>
                  </a:lnTo>
                  <a:lnTo>
                    <a:pt x="323418" y="54521"/>
                  </a:lnTo>
                  <a:lnTo>
                    <a:pt x="322072" y="51485"/>
                  </a:lnTo>
                  <a:lnTo>
                    <a:pt x="322859" y="51485"/>
                  </a:lnTo>
                  <a:lnTo>
                    <a:pt x="323926" y="50711"/>
                  </a:lnTo>
                  <a:lnTo>
                    <a:pt x="326072" y="52806"/>
                  </a:lnTo>
                  <a:lnTo>
                    <a:pt x="326148" y="53187"/>
                  </a:lnTo>
                  <a:lnTo>
                    <a:pt x="326212" y="53492"/>
                  </a:lnTo>
                  <a:lnTo>
                    <a:pt x="326301" y="53936"/>
                  </a:lnTo>
                  <a:lnTo>
                    <a:pt x="326593" y="55346"/>
                  </a:lnTo>
                  <a:lnTo>
                    <a:pt x="326593" y="36880"/>
                  </a:lnTo>
                  <a:lnTo>
                    <a:pt x="326110" y="36728"/>
                  </a:lnTo>
                  <a:lnTo>
                    <a:pt x="327037" y="34251"/>
                  </a:lnTo>
                  <a:lnTo>
                    <a:pt x="328155" y="36296"/>
                  </a:lnTo>
                  <a:lnTo>
                    <a:pt x="328841" y="37566"/>
                  </a:lnTo>
                  <a:lnTo>
                    <a:pt x="328841" y="31381"/>
                  </a:lnTo>
                  <a:lnTo>
                    <a:pt x="328676" y="31216"/>
                  </a:lnTo>
                  <a:lnTo>
                    <a:pt x="329704" y="31216"/>
                  </a:lnTo>
                  <a:lnTo>
                    <a:pt x="331876" y="32448"/>
                  </a:lnTo>
                  <a:lnTo>
                    <a:pt x="335610" y="32448"/>
                  </a:lnTo>
                  <a:lnTo>
                    <a:pt x="335610" y="31788"/>
                  </a:lnTo>
                  <a:lnTo>
                    <a:pt x="334543" y="31216"/>
                  </a:lnTo>
                  <a:lnTo>
                    <a:pt x="334492" y="28206"/>
                  </a:lnTo>
                  <a:lnTo>
                    <a:pt x="336943" y="32448"/>
                  </a:lnTo>
                  <a:lnTo>
                    <a:pt x="336943" y="27406"/>
                  </a:lnTo>
                  <a:lnTo>
                    <a:pt x="336448" y="27406"/>
                  </a:lnTo>
                  <a:lnTo>
                    <a:pt x="336626" y="26136"/>
                  </a:lnTo>
                  <a:lnTo>
                    <a:pt x="336969" y="26136"/>
                  </a:lnTo>
                  <a:lnTo>
                    <a:pt x="337489" y="27406"/>
                  </a:lnTo>
                  <a:lnTo>
                    <a:pt x="337832" y="26136"/>
                  </a:lnTo>
                  <a:lnTo>
                    <a:pt x="338175" y="26136"/>
                  </a:lnTo>
                  <a:lnTo>
                    <a:pt x="338175" y="23888"/>
                  </a:lnTo>
                  <a:lnTo>
                    <a:pt x="337553" y="23482"/>
                  </a:lnTo>
                  <a:lnTo>
                    <a:pt x="337299" y="22237"/>
                  </a:lnTo>
                  <a:lnTo>
                    <a:pt x="338442" y="22237"/>
                  </a:lnTo>
                  <a:lnTo>
                    <a:pt x="339559" y="23418"/>
                  </a:lnTo>
                  <a:lnTo>
                    <a:pt x="341312" y="23418"/>
                  </a:lnTo>
                  <a:lnTo>
                    <a:pt x="341312" y="19735"/>
                  </a:lnTo>
                  <a:lnTo>
                    <a:pt x="340601" y="18516"/>
                  </a:lnTo>
                  <a:lnTo>
                    <a:pt x="338696" y="18516"/>
                  </a:lnTo>
                  <a:lnTo>
                    <a:pt x="339001" y="17386"/>
                  </a:lnTo>
                  <a:lnTo>
                    <a:pt x="339077" y="17005"/>
                  </a:lnTo>
                  <a:lnTo>
                    <a:pt x="339217" y="15976"/>
                  </a:lnTo>
                  <a:lnTo>
                    <a:pt x="339496" y="17005"/>
                  </a:lnTo>
                  <a:lnTo>
                    <a:pt x="339737" y="15976"/>
                  </a:lnTo>
                  <a:lnTo>
                    <a:pt x="340779" y="17005"/>
                  </a:lnTo>
                  <a:lnTo>
                    <a:pt x="340944" y="17157"/>
                  </a:lnTo>
                  <a:lnTo>
                    <a:pt x="342328" y="18516"/>
                  </a:lnTo>
                  <a:lnTo>
                    <a:pt x="345097" y="17386"/>
                  </a:lnTo>
                  <a:lnTo>
                    <a:pt x="345097" y="14592"/>
                  </a:lnTo>
                  <a:lnTo>
                    <a:pt x="343535" y="13436"/>
                  </a:lnTo>
                  <a:lnTo>
                    <a:pt x="343369" y="13436"/>
                  </a:lnTo>
                  <a:lnTo>
                    <a:pt x="342150" y="13436"/>
                  </a:lnTo>
                  <a:lnTo>
                    <a:pt x="342011" y="12369"/>
                  </a:lnTo>
                  <a:lnTo>
                    <a:pt x="341985" y="12166"/>
                  </a:lnTo>
                  <a:lnTo>
                    <a:pt x="343369" y="13436"/>
                  </a:lnTo>
                  <a:lnTo>
                    <a:pt x="344754" y="12166"/>
                  </a:lnTo>
                  <a:lnTo>
                    <a:pt x="345186" y="14312"/>
                  </a:lnTo>
                  <a:lnTo>
                    <a:pt x="345262" y="14706"/>
                  </a:lnTo>
                  <a:lnTo>
                    <a:pt x="345262" y="4546"/>
                  </a:lnTo>
                  <a:lnTo>
                    <a:pt x="344398" y="4546"/>
                  </a:lnTo>
                  <a:lnTo>
                    <a:pt x="339039" y="3276"/>
                  </a:lnTo>
                  <a:lnTo>
                    <a:pt x="333679" y="3276"/>
                  </a:lnTo>
                  <a:lnTo>
                    <a:pt x="333679" y="4546"/>
                  </a:lnTo>
                  <a:lnTo>
                    <a:pt x="333514" y="4546"/>
                  </a:lnTo>
                  <a:lnTo>
                    <a:pt x="334403" y="5816"/>
                  </a:lnTo>
                  <a:lnTo>
                    <a:pt x="335584" y="5816"/>
                  </a:lnTo>
                  <a:lnTo>
                    <a:pt x="337489" y="5816"/>
                  </a:lnTo>
                  <a:lnTo>
                    <a:pt x="337312" y="4546"/>
                  </a:lnTo>
                  <a:lnTo>
                    <a:pt x="338353" y="5816"/>
                  </a:lnTo>
                  <a:lnTo>
                    <a:pt x="339039" y="7086"/>
                  </a:lnTo>
                  <a:lnTo>
                    <a:pt x="337832" y="6654"/>
                  </a:lnTo>
                  <a:lnTo>
                    <a:pt x="337832" y="13436"/>
                  </a:lnTo>
                  <a:lnTo>
                    <a:pt x="337146" y="14033"/>
                  </a:lnTo>
                  <a:lnTo>
                    <a:pt x="337146" y="26136"/>
                  </a:lnTo>
                  <a:lnTo>
                    <a:pt x="336613" y="24688"/>
                  </a:lnTo>
                  <a:lnTo>
                    <a:pt x="336003" y="24688"/>
                  </a:lnTo>
                  <a:lnTo>
                    <a:pt x="336486" y="24333"/>
                  </a:lnTo>
                  <a:lnTo>
                    <a:pt x="336143" y="23393"/>
                  </a:lnTo>
                  <a:lnTo>
                    <a:pt x="336486" y="24333"/>
                  </a:lnTo>
                  <a:lnTo>
                    <a:pt x="336613" y="24688"/>
                  </a:lnTo>
                  <a:lnTo>
                    <a:pt x="336867" y="25374"/>
                  </a:lnTo>
                  <a:lnTo>
                    <a:pt x="336753" y="24688"/>
                  </a:lnTo>
                  <a:lnTo>
                    <a:pt x="337146" y="26136"/>
                  </a:lnTo>
                  <a:lnTo>
                    <a:pt x="337146" y="14033"/>
                  </a:lnTo>
                  <a:lnTo>
                    <a:pt x="336359" y="14706"/>
                  </a:lnTo>
                  <a:lnTo>
                    <a:pt x="334899" y="15976"/>
                  </a:lnTo>
                  <a:lnTo>
                    <a:pt x="333514" y="14706"/>
                  </a:lnTo>
                  <a:lnTo>
                    <a:pt x="333514" y="19786"/>
                  </a:lnTo>
                  <a:lnTo>
                    <a:pt x="332994" y="19786"/>
                  </a:lnTo>
                  <a:lnTo>
                    <a:pt x="332994" y="18516"/>
                  </a:lnTo>
                  <a:lnTo>
                    <a:pt x="333438" y="19608"/>
                  </a:lnTo>
                  <a:lnTo>
                    <a:pt x="333514" y="19786"/>
                  </a:lnTo>
                  <a:lnTo>
                    <a:pt x="333514" y="14706"/>
                  </a:lnTo>
                  <a:lnTo>
                    <a:pt x="332130" y="13436"/>
                  </a:lnTo>
                  <a:lnTo>
                    <a:pt x="333857" y="13436"/>
                  </a:lnTo>
                  <a:lnTo>
                    <a:pt x="334645" y="11125"/>
                  </a:lnTo>
                  <a:lnTo>
                    <a:pt x="334721" y="10896"/>
                  </a:lnTo>
                  <a:lnTo>
                    <a:pt x="336283" y="12166"/>
                  </a:lnTo>
                  <a:lnTo>
                    <a:pt x="337832" y="13436"/>
                  </a:lnTo>
                  <a:lnTo>
                    <a:pt x="337832" y="6654"/>
                  </a:lnTo>
                  <a:lnTo>
                    <a:pt x="335584" y="5816"/>
                  </a:lnTo>
                  <a:lnTo>
                    <a:pt x="335584" y="7086"/>
                  </a:lnTo>
                  <a:lnTo>
                    <a:pt x="334378" y="5816"/>
                  </a:lnTo>
                  <a:lnTo>
                    <a:pt x="332816" y="4546"/>
                  </a:lnTo>
                  <a:lnTo>
                    <a:pt x="332473" y="3276"/>
                  </a:lnTo>
                  <a:lnTo>
                    <a:pt x="331216" y="3276"/>
                  </a:lnTo>
                  <a:lnTo>
                    <a:pt x="331216" y="24688"/>
                  </a:lnTo>
                  <a:lnTo>
                    <a:pt x="328091" y="24688"/>
                  </a:lnTo>
                  <a:lnTo>
                    <a:pt x="326428" y="27406"/>
                  </a:lnTo>
                  <a:lnTo>
                    <a:pt x="325907" y="28676"/>
                  </a:lnTo>
                  <a:lnTo>
                    <a:pt x="324688" y="28676"/>
                  </a:lnTo>
                  <a:lnTo>
                    <a:pt x="325907" y="29946"/>
                  </a:lnTo>
                  <a:lnTo>
                    <a:pt x="326593" y="29946"/>
                  </a:lnTo>
                  <a:lnTo>
                    <a:pt x="326593" y="28676"/>
                  </a:lnTo>
                  <a:lnTo>
                    <a:pt x="326707" y="29514"/>
                  </a:lnTo>
                  <a:lnTo>
                    <a:pt x="326771" y="29946"/>
                  </a:lnTo>
                  <a:lnTo>
                    <a:pt x="327291" y="29946"/>
                  </a:lnTo>
                  <a:lnTo>
                    <a:pt x="326936" y="31216"/>
                  </a:lnTo>
                  <a:lnTo>
                    <a:pt x="325399" y="29806"/>
                  </a:lnTo>
                  <a:lnTo>
                    <a:pt x="325399" y="31940"/>
                  </a:lnTo>
                  <a:lnTo>
                    <a:pt x="325374" y="45173"/>
                  </a:lnTo>
                  <a:lnTo>
                    <a:pt x="325297" y="46456"/>
                  </a:lnTo>
                  <a:lnTo>
                    <a:pt x="325208" y="47713"/>
                  </a:lnTo>
                  <a:lnTo>
                    <a:pt x="324345" y="47713"/>
                  </a:lnTo>
                  <a:lnTo>
                    <a:pt x="323824" y="46456"/>
                  </a:lnTo>
                  <a:lnTo>
                    <a:pt x="325043" y="46456"/>
                  </a:lnTo>
                  <a:lnTo>
                    <a:pt x="323824" y="45173"/>
                  </a:lnTo>
                  <a:lnTo>
                    <a:pt x="323824" y="43916"/>
                  </a:lnTo>
                  <a:lnTo>
                    <a:pt x="324523" y="43916"/>
                  </a:lnTo>
                  <a:lnTo>
                    <a:pt x="325374" y="45173"/>
                  </a:lnTo>
                  <a:lnTo>
                    <a:pt x="325374" y="31953"/>
                  </a:lnTo>
                  <a:lnTo>
                    <a:pt x="325323" y="38849"/>
                  </a:lnTo>
                  <a:lnTo>
                    <a:pt x="324916" y="39966"/>
                  </a:lnTo>
                  <a:lnTo>
                    <a:pt x="324866" y="40106"/>
                  </a:lnTo>
                  <a:lnTo>
                    <a:pt x="324866" y="41236"/>
                  </a:lnTo>
                  <a:lnTo>
                    <a:pt x="324866" y="42646"/>
                  </a:lnTo>
                  <a:lnTo>
                    <a:pt x="324345" y="42646"/>
                  </a:lnTo>
                  <a:lnTo>
                    <a:pt x="322795" y="42646"/>
                  </a:lnTo>
                  <a:lnTo>
                    <a:pt x="322846" y="41236"/>
                  </a:lnTo>
                  <a:lnTo>
                    <a:pt x="323176" y="40386"/>
                  </a:lnTo>
                  <a:lnTo>
                    <a:pt x="323240" y="39966"/>
                  </a:lnTo>
                  <a:lnTo>
                    <a:pt x="323189" y="40386"/>
                  </a:lnTo>
                  <a:lnTo>
                    <a:pt x="324332" y="41236"/>
                  </a:lnTo>
                  <a:lnTo>
                    <a:pt x="323964" y="41236"/>
                  </a:lnTo>
                  <a:lnTo>
                    <a:pt x="324345" y="42646"/>
                  </a:lnTo>
                  <a:lnTo>
                    <a:pt x="324408" y="41236"/>
                  </a:lnTo>
                  <a:lnTo>
                    <a:pt x="324866" y="41236"/>
                  </a:lnTo>
                  <a:lnTo>
                    <a:pt x="324866" y="40106"/>
                  </a:lnTo>
                  <a:lnTo>
                    <a:pt x="323761" y="37172"/>
                  </a:lnTo>
                  <a:lnTo>
                    <a:pt x="323659" y="37566"/>
                  </a:lnTo>
                  <a:lnTo>
                    <a:pt x="322795" y="37566"/>
                  </a:lnTo>
                  <a:lnTo>
                    <a:pt x="322795" y="38836"/>
                  </a:lnTo>
                  <a:lnTo>
                    <a:pt x="322618" y="38836"/>
                  </a:lnTo>
                  <a:lnTo>
                    <a:pt x="322440" y="38836"/>
                  </a:lnTo>
                  <a:lnTo>
                    <a:pt x="322453" y="38455"/>
                  </a:lnTo>
                  <a:lnTo>
                    <a:pt x="322795" y="38836"/>
                  </a:lnTo>
                  <a:lnTo>
                    <a:pt x="322795" y="37566"/>
                  </a:lnTo>
                  <a:lnTo>
                    <a:pt x="322275" y="37566"/>
                  </a:lnTo>
                  <a:lnTo>
                    <a:pt x="322326" y="37172"/>
                  </a:lnTo>
                  <a:lnTo>
                    <a:pt x="322427" y="36423"/>
                  </a:lnTo>
                  <a:lnTo>
                    <a:pt x="322541" y="35560"/>
                  </a:lnTo>
                  <a:lnTo>
                    <a:pt x="322618" y="35026"/>
                  </a:lnTo>
                  <a:lnTo>
                    <a:pt x="322961" y="35026"/>
                  </a:lnTo>
                  <a:lnTo>
                    <a:pt x="323443" y="36296"/>
                  </a:lnTo>
                  <a:lnTo>
                    <a:pt x="323494" y="36423"/>
                  </a:lnTo>
                  <a:lnTo>
                    <a:pt x="323608" y="36728"/>
                  </a:lnTo>
                  <a:lnTo>
                    <a:pt x="323697" y="37007"/>
                  </a:lnTo>
                  <a:lnTo>
                    <a:pt x="323837" y="36880"/>
                  </a:lnTo>
                  <a:lnTo>
                    <a:pt x="323761" y="37172"/>
                  </a:lnTo>
                  <a:lnTo>
                    <a:pt x="324815" y="39966"/>
                  </a:lnTo>
                  <a:lnTo>
                    <a:pt x="325323" y="38849"/>
                  </a:lnTo>
                  <a:lnTo>
                    <a:pt x="325323" y="31965"/>
                  </a:lnTo>
                  <a:lnTo>
                    <a:pt x="323494" y="32448"/>
                  </a:lnTo>
                  <a:lnTo>
                    <a:pt x="323824" y="29946"/>
                  </a:lnTo>
                  <a:lnTo>
                    <a:pt x="324002" y="31216"/>
                  </a:lnTo>
                  <a:lnTo>
                    <a:pt x="324523" y="31216"/>
                  </a:lnTo>
                  <a:lnTo>
                    <a:pt x="325399" y="31940"/>
                  </a:lnTo>
                  <a:lnTo>
                    <a:pt x="325399" y="29806"/>
                  </a:lnTo>
                  <a:lnTo>
                    <a:pt x="324180" y="28676"/>
                  </a:lnTo>
                  <a:lnTo>
                    <a:pt x="323316" y="27406"/>
                  </a:lnTo>
                  <a:lnTo>
                    <a:pt x="324688" y="27406"/>
                  </a:lnTo>
                  <a:lnTo>
                    <a:pt x="323583" y="24688"/>
                  </a:lnTo>
                  <a:lnTo>
                    <a:pt x="322643" y="24688"/>
                  </a:lnTo>
                  <a:lnTo>
                    <a:pt x="322694" y="24333"/>
                  </a:lnTo>
                  <a:lnTo>
                    <a:pt x="322821" y="23418"/>
                  </a:lnTo>
                  <a:lnTo>
                    <a:pt x="324853" y="23418"/>
                  </a:lnTo>
                  <a:lnTo>
                    <a:pt x="322440" y="21056"/>
                  </a:lnTo>
                  <a:lnTo>
                    <a:pt x="322097" y="21056"/>
                  </a:lnTo>
                  <a:lnTo>
                    <a:pt x="322097" y="48996"/>
                  </a:lnTo>
                  <a:lnTo>
                    <a:pt x="319620" y="49834"/>
                  </a:lnTo>
                  <a:lnTo>
                    <a:pt x="319430" y="49834"/>
                  </a:lnTo>
                  <a:lnTo>
                    <a:pt x="319430" y="50609"/>
                  </a:lnTo>
                  <a:lnTo>
                    <a:pt x="319290" y="50609"/>
                  </a:lnTo>
                  <a:lnTo>
                    <a:pt x="319328" y="50279"/>
                  </a:lnTo>
                  <a:lnTo>
                    <a:pt x="319430" y="50609"/>
                  </a:lnTo>
                  <a:lnTo>
                    <a:pt x="319430" y="49834"/>
                  </a:lnTo>
                  <a:lnTo>
                    <a:pt x="319506" y="48996"/>
                  </a:lnTo>
                  <a:lnTo>
                    <a:pt x="320370" y="48996"/>
                  </a:lnTo>
                  <a:lnTo>
                    <a:pt x="320890" y="47713"/>
                  </a:lnTo>
                  <a:lnTo>
                    <a:pt x="321056" y="47713"/>
                  </a:lnTo>
                  <a:lnTo>
                    <a:pt x="322097" y="48996"/>
                  </a:lnTo>
                  <a:lnTo>
                    <a:pt x="322097" y="21056"/>
                  </a:lnTo>
                  <a:lnTo>
                    <a:pt x="321932" y="21056"/>
                  </a:lnTo>
                  <a:lnTo>
                    <a:pt x="321932" y="28676"/>
                  </a:lnTo>
                  <a:lnTo>
                    <a:pt x="321818" y="29514"/>
                  </a:lnTo>
                  <a:lnTo>
                    <a:pt x="321754" y="29946"/>
                  </a:lnTo>
                  <a:lnTo>
                    <a:pt x="321068" y="29946"/>
                  </a:lnTo>
                  <a:lnTo>
                    <a:pt x="321005" y="29514"/>
                  </a:lnTo>
                  <a:lnTo>
                    <a:pt x="320890" y="28676"/>
                  </a:lnTo>
                  <a:lnTo>
                    <a:pt x="321932" y="28676"/>
                  </a:lnTo>
                  <a:lnTo>
                    <a:pt x="321932" y="21056"/>
                  </a:lnTo>
                  <a:lnTo>
                    <a:pt x="319214" y="21056"/>
                  </a:lnTo>
                  <a:lnTo>
                    <a:pt x="319214" y="49834"/>
                  </a:lnTo>
                  <a:lnTo>
                    <a:pt x="318922" y="49834"/>
                  </a:lnTo>
                  <a:lnTo>
                    <a:pt x="318820" y="48996"/>
                  </a:lnTo>
                  <a:lnTo>
                    <a:pt x="318985" y="48996"/>
                  </a:lnTo>
                  <a:lnTo>
                    <a:pt x="319214" y="49834"/>
                  </a:lnTo>
                  <a:lnTo>
                    <a:pt x="319214" y="21056"/>
                  </a:lnTo>
                  <a:lnTo>
                    <a:pt x="320548" y="18516"/>
                  </a:lnTo>
                  <a:lnTo>
                    <a:pt x="318452" y="15113"/>
                  </a:lnTo>
                  <a:lnTo>
                    <a:pt x="318452" y="22237"/>
                  </a:lnTo>
                  <a:lnTo>
                    <a:pt x="318300" y="22237"/>
                  </a:lnTo>
                  <a:lnTo>
                    <a:pt x="318300" y="35026"/>
                  </a:lnTo>
                  <a:lnTo>
                    <a:pt x="317436" y="35280"/>
                  </a:lnTo>
                  <a:lnTo>
                    <a:pt x="317436" y="38836"/>
                  </a:lnTo>
                  <a:lnTo>
                    <a:pt x="316915" y="38836"/>
                  </a:lnTo>
                  <a:lnTo>
                    <a:pt x="316915" y="48996"/>
                  </a:lnTo>
                  <a:lnTo>
                    <a:pt x="316801" y="49834"/>
                  </a:lnTo>
                  <a:lnTo>
                    <a:pt x="316623" y="49834"/>
                  </a:lnTo>
                  <a:lnTo>
                    <a:pt x="316395" y="48996"/>
                  </a:lnTo>
                  <a:lnTo>
                    <a:pt x="316915" y="48996"/>
                  </a:lnTo>
                  <a:lnTo>
                    <a:pt x="316915" y="38836"/>
                  </a:lnTo>
                  <a:lnTo>
                    <a:pt x="316738" y="38836"/>
                  </a:lnTo>
                  <a:lnTo>
                    <a:pt x="315760" y="41236"/>
                  </a:lnTo>
                  <a:lnTo>
                    <a:pt x="315353" y="38836"/>
                  </a:lnTo>
                  <a:lnTo>
                    <a:pt x="314490" y="37566"/>
                  </a:lnTo>
                  <a:lnTo>
                    <a:pt x="315620" y="37566"/>
                  </a:lnTo>
                  <a:lnTo>
                    <a:pt x="317436" y="38836"/>
                  </a:lnTo>
                  <a:lnTo>
                    <a:pt x="317436" y="35280"/>
                  </a:lnTo>
                  <a:lnTo>
                    <a:pt x="316407" y="35560"/>
                  </a:lnTo>
                  <a:lnTo>
                    <a:pt x="314833" y="32448"/>
                  </a:lnTo>
                  <a:lnTo>
                    <a:pt x="314769" y="31940"/>
                  </a:lnTo>
                  <a:lnTo>
                    <a:pt x="314667" y="31216"/>
                  </a:lnTo>
                  <a:lnTo>
                    <a:pt x="315163" y="32448"/>
                  </a:lnTo>
                  <a:lnTo>
                    <a:pt x="316407" y="32448"/>
                  </a:lnTo>
                  <a:lnTo>
                    <a:pt x="316547" y="31940"/>
                  </a:lnTo>
                  <a:lnTo>
                    <a:pt x="316623" y="31673"/>
                  </a:lnTo>
                  <a:lnTo>
                    <a:pt x="316738" y="31216"/>
                  </a:lnTo>
                  <a:lnTo>
                    <a:pt x="316915" y="31216"/>
                  </a:lnTo>
                  <a:lnTo>
                    <a:pt x="316814" y="31940"/>
                  </a:lnTo>
                  <a:lnTo>
                    <a:pt x="316750" y="32448"/>
                  </a:lnTo>
                  <a:lnTo>
                    <a:pt x="318300" y="35026"/>
                  </a:lnTo>
                  <a:lnTo>
                    <a:pt x="318300" y="22237"/>
                  </a:lnTo>
                  <a:lnTo>
                    <a:pt x="317347" y="22237"/>
                  </a:lnTo>
                  <a:lnTo>
                    <a:pt x="316217" y="23418"/>
                  </a:lnTo>
                  <a:lnTo>
                    <a:pt x="316052" y="23418"/>
                  </a:lnTo>
                  <a:lnTo>
                    <a:pt x="316052" y="26136"/>
                  </a:lnTo>
                  <a:lnTo>
                    <a:pt x="315874" y="26136"/>
                  </a:lnTo>
                  <a:lnTo>
                    <a:pt x="315569" y="25374"/>
                  </a:lnTo>
                  <a:lnTo>
                    <a:pt x="315328" y="24688"/>
                  </a:lnTo>
                  <a:lnTo>
                    <a:pt x="315290" y="24333"/>
                  </a:lnTo>
                  <a:lnTo>
                    <a:pt x="315163" y="23418"/>
                  </a:lnTo>
                  <a:lnTo>
                    <a:pt x="316115" y="22237"/>
                  </a:lnTo>
                  <a:lnTo>
                    <a:pt x="315925" y="22237"/>
                  </a:lnTo>
                  <a:lnTo>
                    <a:pt x="314325" y="21056"/>
                  </a:lnTo>
                  <a:lnTo>
                    <a:pt x="314147" y="20421"/>
                  </a:lnTo>
                  <a:lnTo>
                    <a:pt x="314147" y="35026"/>
                  </a:lnTo>
                  <a:lnTo>
                    <a:pt x="313994" y="35128"/>
                  </a:lnTo>
                  <a:lnTo>
                    <a:pt x="313994" y="61087"/>
                  </a:lnTo>
                  <a:lnTo>
                    <a:pt x="312077" y="62966"/>
                  </a:lnTo>
                  <a:lnTo>
                    <a:pt x="310692" y="61696"/>
                  </a:lnTo>
                  <a:lnTo>
                    <a:pt x="310718" y="60325"/>
                  </a:lnTo>
                  <a:lnTo>
                    <a:pt x="310972" y="59372"/>
                  </a:lnTo>
                  <a:lnTo>
                    <a:pt x="311035" y="59156"/>
                  </a:lnTo>
                  <a:lnTo>
                    <a:pt x="313232" y="57810"/>
                  </a:lnTo>
                  <a:lnTo>
                    <a:pt x="313143" y="59372"/>
                  </a:lnTo>
                  <a:lnTo>
                    <a:pt x="313270" y="60325"/>
                  </a:lnTo>
                  <a:lnTo>
                    <a:pt x="313575" y="60325"/>
                  </a:lnTo>
                  <a:lnTo>
                    <a:pt x="313994" y="61087"/>
                  </a:lnTo>
                  <a:lnTo>
                    <a:pt x="313994" y="35128"/>
                  </a:lnTo>
                  <a:lnTo>
                    <a:pt x="312750" y="35890"/>
                  </a:lnTo>
                  <a:lnTo>
                    <a:pt x="312750" y="50609"/>
                  </a:lnTo>
                  <a:lnTo>
                    <a:pt x="312267" y="51485"/>
                  </a:lnTo>
                  <a:lnTo>
                    <a:pt x="311048" y="51485"/>
                  </a:lnTo>
                  <a:lnTo>
                    <a:pt x="311162" y="50609"/>
                  </a:lnTo>
                  <a:lnTo>
                    <a:pt x="312750" y="50609"/>
                  </a:lnTo>
                  <a:lnTo>
                    <a:pt x="312750" y="35890"/>
                  </a:lnTo>
                  <a:lnTo>
                    <a:pt x="312077" y="36296"/>
                  </a:lnTo>
                  <a:lnTo>
                    <a:pt x="312267" y="35560"/>
                  </a:lnTo>
                  <a:lnTo>
                    <a:pt x="312356" y="35255"/>
                  </a:lnTo>
                  <a:lnTo>
                    <a:pt x="312420" y="35026"/>
                  </a:lnTo>
                  <a:lnTo>
                    <a:pt x="310349" y="35026"/>
                  </a:lnTo>
                  <a:lnTo>
                    <a:pt x="311378" y="36296"/>
                  </a:lnTo>
                  <a:lnTo>
                    <a:pt x="309473" y="36296"/>
                  </a:lnTo>
                  <a:lnTo>
                    <a:pt x="309130" y="36728"/>
                  </a:lnTo>
                  <a:lnTo>
                    <a:pt x="309232" y="37566"/>
                  </a:lnTo>
                  <a:lnTo>
                    <a:pt x="310375" y="41236"/>
                  </a:lnTo>
                  <a:lnTo>
                    <a:pt x="310807" y="42646"/>
                  </a:lnTo>
                  <a:lnTo>
                    <a:pt x="311099" y="43548"/>
                  </a:lnTo>
                  <a:lnTo>
                    <a:pt x="311213" y="43916"/>
                  </a:lnTo>
                  <a:lnTo>
                    <a:pt x="308051" y="42430"/>
                  </a:lnTo>
                  <a:lnTo>
                    <a:pt x="308051" y="56553"/>
                  </a:lnTo>
                  <a:lnTo>
                    <a:pt x="307911" y="56997"/>
                  </a:lnTo>
                  <a:lnTo>
                    <a:pt x="306959" y="59004"/>
                  </a:lnTo>
                  <a:lnTo>
                    <a:pt x="306882" y="59156"/>
                  </a:lnTo>
                  <a:lnTo>
                    <a:pt x="306882" y="57772"/>
                  </a:lnTo>
                  <a:lnTo>
                    <a:pt x="304800" y="57772"/>
                  </a:lnTo>
                  <a:lnTo>
                    <a:pt x="304685" y="56997"/>
                  </a:lnTo>
                  <a:lnTo>
                    <a:pt x="304634" y="56553"/>
                  </a:lnTo>
                  <a:lnTo>
                    <a:pt x="301866" y="56553"/>
                  </a:lnTo>
                  <a:lnTo>
                    <a:pt x="301929" y="56997"/>
                  </a:lnTo>
                  <a:lnTo>
                    <a:pt x="302031" y="57772"/>
                  </a:lnTo>
                  <a:lnTo>
                    <a:pt x="301840" y="57772"/>
                  </a:lnTo>
                  <a:lnTo>
                    <a:pt x="301625" y="56997"/>
                  </a:lnTo>
                  <a:lnTo>
                    <a:pt x="301510" y="56553"/>
                  </a:lnTo>
                  <a:lnTo>
                    <a:pt x="301193" y="56553"/>
                  </a:lnTo>
                  <a:lnTo>
                    <a:pt x="301282" y="53936"/>
                  </a:lnTo>
                  <a:lnTo>
                    <a:pt x="302044" y="52806"/>
                  </a:lnTo>
                  <a:lnTo>
                    <a:pt x="301320" y="51485"/>
                  </a:lnTo>
                  <a:lnTo>
                    <a:pt x="303771" y="52806"/>
                  </a:lnTo>
                  <a:lnTo>
                    <a:pt x="304914" y="50939"/>
                  </a:lnTo>
                  <a:lnTo>
                    <a:pt x="303923" y="50609"/>
                  </a:lnTo>
                  <a:lnTo>
                    <a:pt x="302996" y="50609"/>
                  </a:lnTo>
                  <a:lnTo>
                    <a:pt x="302006" y="46456"/>
                  </a:lnTo>
                  <a:lnTo>
                    <a:pt x="301904" y="46037"/>
                  </a:lnTo>
                  <a:lnTo>
                    <a:pt x="301802" y="45605"/>
                  </a:lnTo>
                  <a:lnTo>
                    <a:pt x="301688" y="45173"/>
                  </a:lnTo>
                  <a:lnTo>
                    <a:pt x="297726" y="45173"/>
                  </a:lnTo>
                  <a:lnTo>
                    <a:pt x="297726" y="48996"/>
                  </a:lnTo>
                  <a:lnTo>
                    <a:pt x="297726" y="50507"/>
                  </a:lnTo>
                  <a:lnTo>
                    <a:pt x="295643" y="47713"/>
                  </a:lnTo>
                  <a:lnTo>
                    <a:pt x="296849" y="47713"/>
                  </a:lnTo>
                  <a:lnTo>
                    <a:pt x="297548" y="48996"/>
                  </a:lnTo>
                  <a:lnTo>
                    <a:pt x="297726" y="48996"/>
                  </a:lnTo>
                  <a:lnTo>
                    <a:pt x="297726" y="45173"/>
                  </a:lnTo>
                  <a:lnTo>
                    <a:pt x="297561" y="45173"/>
                  </a:lnTo>
                  <a:lnTo>
                    <a:pt x="298589" y="43916"/>
                  </a:lnTo>
                  <a:lnTo>
                    <a:pt x="297383" y="42646"/>
                  </a:lnTo>
                  <a:lnTo>
                    <a:pt x="298272" y="41338"/>
                  </a:lnTo>
                  <a:lnTo>
                    <a:pt x="299758" y="42646"/>
                  </a:lnTo>
                  <a:lnTo>
                    <a:pt x="301180" y="43916"/>
                  </a:lnTo>
                  <a:lnTo>
                    <a:pt x="302742" y="42646"/>
                  </a:lnTo>
                  <a:lnTo>
                    <a:pt x="303352" y="43548"/>
                  </a:lnTo>
                  <a:lnTo>
                    <a:pt x="302907" y="43916"/>
                  </a:lnTo>
                  <a:lnTo>
                    <a:pt x="303758" y="45173"/>
                  </a:lnTo>
                  <a:lnTo>
                    <a:pt x="305498" y="47713"/>
                  </a:lnTo>
                  <a:lnTo>
                    <a:pt x="304990" y="48996"/>
                  </a:lnTo>
                  <a:lnTo>
                    <a:pt x="307390" y="50609"/>
                  </a:lnTo>
                  <a:lnTo>
                    <a:pt x="306844" y="50609"/>
                  </a:lnTo>
                  <a:lnTo>
                    <a:pt x="306717" y="51485"/>
                  </a:lnTo>
                  <a:lnTo>
                    <a:pt x="306565" y="51485"/>
                  </a:lnTo>
                  <a:lnTo>
                    <a:pt x="306019" y="52806"/>
                  </a:lnTo>
                  <a:lnTo>
                    <a:pt x="308051" y="56553"/>
                  </a:lnTo>
                  <a:lnTo>
                    <a:pt x="308051" y="42430"/>
                  </a:lnTo>
                  <a:lnTo>
                    <a:pt x="305930" y="41414"/>
                  </a:lnTo>
                  <a:lnTo>
                    <a:pt x="305574" y="41236"/>
                  </a:lnTo>
                  <a:lnTo>
                    <a:pt x="306006" y="41236"/>
                  </a:lnTo>
                  <a:lnTo>
                    <a:pt x="307606" y="37172"/>
                  </a:lnTo>
                  <a:lnTo>
                    <a:pt x="307670" y="37007"/>
                  </a:lnTo>
                  <a:lnTo>
                    <a:pt x="306717" y="36296"/>
                  </a:lnTo>
                  <a:lnTo>
                    <a:pt x="304584" y="36296"/>
                  </a:lnTo>
                  <a:lnTo>
                    <a:pt x="304584" y="44881"/>
                  </a:lnTo>
                  <a:lnTo>
                    <a:pt x="304469" y="45173"/>
                  </a:lnTo>
                  <a:lnTo>
                    <a:pt x="304584" y="44881"/>
                  </a:lnTo>
                  <a:lnTo>
                    <a:pt x="304584" y="36296"/>
                  </a:lnTo>
                  <a:lnTo>
                    <a:pt x="303085" y="36296"/>
                  </a:lnTo>
                  <a:lnTo>
                    <a:pt x="308063" y="33489"/>
                  </a:lnTo>
                  <a:lnTo>
                    <a:pt x="314147" y="35026"/>
                  </a:lnTo>
                  <a:lnTo>
                    <a:pt x="314147" y="20421"/>
                  </a:lnTo>
                  <a:lnTo>
                    <a:pt x="313969" y="19786"/>
                  </a:lnTo>
                  <a:lnTo>
                    <a:pt x="315188" y="21056"/>
                  </a:lnTo>
                  <a:lnTo>
                    <a:pt x="318300" y="21056"/>
                  </a:lnTo>
                  <a:lnTo>
                    <a:pt x="318389" y="21729"/>
                  </a:lnTo>
                  <a:lnTo>
                    <a:pt x="318452" y="22237"/>
                  </a:lnTo>
                  <a:lnTo>
                    <a:pt x="318452" y="15113"/>
                  </a:lnTo>
                  <a:lnTo>
                    <a:pt x="317576" y="13677"/>
                  </a:lnTo>
                  <a:lnTo>
                    <a:pt x="320141" y="12369"/>
                  </a:lnTo>
                  <a:lnTo>
                    <a:pt x="319620" y="14312"/>
                  </a:lnTo>
                  <a:lnTo>
                    <a:pt x="319506" y="14706"/>
                  </a:lnTo>
                  <a:lnTo>
                    <a:pt x="320205" y="15976"/>
                  </a:lnTo>
                  <a:lnTo>
                    <a:pt x="320713" y="15976"/>
                  </a:lnTo>
                  <a:lnTo>
                    <a:pt x="322008" y="17157"/>
                  </a:lnTo>
                  <a:lnTo>
                    <a:pt x="322160" y="17157"/>
                  </a:lnTo>
                  <a:lnTo>
                    <a:pt x="322097" y="17284"/>
                  </a:lnTo>
                  <a:lnTo>
                    <a:pt x="322554" y="17754"/>
                  </a:lnTo>
                  <a:lnTo>
                    <a:pt x="321665" y="19608"/>
                  </a:lnTo>
                  <a:lnTo>
                    <a:pt x="321576" y="19786"/>
                  </a:lnTo>
                  <a:lnTo>
                    <a:pt x="326250" y="22237"/>
                  </a:lnTo>
                  <a:lnTo>
                    <a:pt x="328434" y="22237"/>
                  </a:lnTo>
                  <a:lnTo>
                    <a:pt x="326986" y="23418"/>
                  </a:lnTo>
                  <a:lnTo>
                    <a:pt x="326021" y="23418"/>
                  </a:lnTo>
                  <a:lnTo>
                    <a:pt x="331216" y="24688"/>
                  </a:lnTo>
                  <a:lnTo>
                    <a:pt x="331216" y="3276"/>
                  </a:lnTo>
                  <a:lnTo>
                    <a:pt x="326771" y="3276"/>
                  </a:lnTo>
                  <a:lnTo>
                    <a:pt x="325729" y="4546"/>
                  </a:lnTo>
                  <a:lnTo>
                    <a:pt x="325564" y="4546"/>
                  </a:lnTo>
                  <a:lnTo>
                    <a:pt x="325564" y="12166"/>
                  </a:lnTo>
                  <a:lnTo>
                    <a:pt x="324688" y="12166"/>
                  </a:lnTo>
                  <a:lnTo>
                    <a:pt x="322834" y="10934"/>
                  </a:lnTo>
                  <a:lnTo>
                    <a:pt x="322834" y="17157"/>
                  </a:lnTo>
                  <a:lnTo>
                    <a:pt x="322719" y="17386"/>
                  </a:lnTo>
                  <a:lnTo>
                    <a:pt x="322491" y="17157"/>
                  </a:lnTo>
                  <a:lnTo>
                    <a:pt x="322834" y="17157"/>
                  </a:lnTo>
                  <a:lnTo>
                    <a:pt x="322834" y="10934"/>
                  </a:lnTo>
                  <a:lnTo>
                    <a:pt x="322275" y="10896"/>
                  </a:lnTo>
                  <a:lnTo>
                    <a:pt x="322961" y="9626"/>
                  </a:lnTo>
                  <a:lnTo>
                    <a:pt x="323138" y="9626"/>
                  </a:lnTo>
                  <a:lnTo>
                    <a:pt x="324523" y="10896"/>
                  </a:lnTo>
                  <a:lnTo>
                    <a:pt x="325208" y="10896"/>
                  </a:lnTo>
                  <a:lnTo>
                    <a:pt x="325564" y="12166"/>
                  </a:lnTo>
                  <a:lnTo>
                    <a:pt x="325564" y="4546"/>
                  </a:lnTo>
                  <a:lnTo>
                    <a:pt x="324523" y="4546"/>
                  </a:lnTo>
                  <a:lnTo>
                    <a:pt x="324345" y="3276"/>
                  </a:lnTo>
                  <a:lnTo>
                    <a:pt x="319684" y="3276"/>
                  </a:lnTo>
                  <a:lnTo>
                    <a:pt x="320027" y="4546"/>
                  </a:lnTo>
                  <a:lnTo>
                    <a:pt x="319684" y="5816"/>
                  </a:lnTo>
                  <a:lnTo>
                    <a:pt x="319684" y="7086"/>
                  </a:lnTo>
                  <a:lnTo>
                    <a:pt x="317601" y="8356"/>
                  </a:lnTo>
                  <a:lnTo>
                    <a:pt x="318985" y="4546"/>
                  </a:lnTo>
                  <a:lnTo>
                    <a:pt x="318465" y="4546"/>
                  </a:lnTo>
                  <a:lnTo>
                    <a:pt x="318465" y="3276"/>
                  </a:lnTo>
                  <a:lnTo>
                    <a:pt x="316395" y="3276"/>
                  </a:lnTo>
                  <a:lnTo>
                    <a:pt x="316395" y="14706"/>
                  </a:lnTo>
                  <a:lnTo>
                    <a:pt x="315531" y="14706"/>
                  </a:lnTo>
                  <a:lnTo>
                    <a:pt x="316318" y="14312"/>
                  </a:lnTo>
                  <a:lnTo>
                    <a:pt x="316395" y="14706"/>
                  </a:lnTo>
                  <a:lnTo>
                    <a:pt x="316395" y="3276"/>
                  </a:lnTo>
                  <a:lnTo>
                    <a:pt x="315658" y="3276"/>
                  </a:lnTo>
                  <a:lnTo>
                    <a:pt x="315658" y="11125"/>
                  </a:lnTo>
                  <a:lnTo>
                    <a:pt x="313461" y="13436"/>
                  </a:lnTo>
                  <a:lnTo>
                    <a:pt x="312762" y="13436"/>
                  </a:lnTo>
                  <a:lnTo>
                    <a:pt x="312762" y="21056"/>
                  </a:lnTo>
                  <a:lnTo>
                    <a:pt x="311035" y="21056"/>
                  </a:lnTo>
                  <a:lnTo>
                    <a:pt x="311124" y="21729"/>
                  </a:lnTo>
                  <a:lnTo>
                    <a:pt x="311200" y="22237"/>
                  </a:lnTo>
                  <a:lnTo>
                    <a:pt x="310832" y="22237"/>
                  </a:lnTo>
                  <a:lnTo>
                    <a:pt x="310172" y="19786"/>
                  </a:lnTo>
                  <a:lnTo>
                    <a:pt x="312242" y="19786"/>
                  </a:lnTo>
                  <a:lnTo>
                    <a:pt x="312762" y="21056"/>
                  </a:lnTo>
                  <a:lnTo>
                    <a:pt x="312762" y="13436"/>
                  </a:lnTo>
                  <a:lnTo>
                    <a:pt x="312623" y="13436"/>
                  </a:lnTo>
                  <a:lnTo>
                    <a:pt x="313944" y="9626"/>
                  </a:lnTo>
                  <a:lnTo>
                    <a:pt x="315353" y="9626"/>
                  </a:lnTo>
                  <a:lnTo>
                    <a:pt x="315620" y="10896"/>
                  </a:lnTo>
                  <a:lnTo>
                    <a:pt x="315658" y="11125"/>
                  </a:lnTo>
                  <a:lnTo>
                    <a:pt x="315658" y="3276"/>
                  </a:lnTo>
                  <a:lnTo>
                    <a:pt x="307403" y="3276"/>
                  </a:lnTo>
                  <a:lnTo>
                    <a:pt x="309829" y="4546"/>
                  </a:lnTo>
                  <a:lnTo>
                    <a:pt x="311035" y="4546"/>
                  </a:lnTo>
                  <a:lnTo>
                    <a:pt x="311721" y="5816"/>
                  </a:lnTo>
                  <a:lnTo>
                    <a:pt x="311645" y="7048"/>
                  </a:lnTo>
                  <a:lnTo>
                    <a:pt x="308965" y="7429"/>
                  </a:lnTo>
                  <a:lnTo>
                    <a:pt x="309829" y="5359"/>
                  </a:lnTo>
                  <a:lnTo>
                    <a:pt x="310349" y="5003"/>
                  </a:lnTo>
                  <a:lnTo>
                    <a:pt x="307403" y="3454"/>
                  </a:lnTo>
                  <a:lnTo>
                    <a:pt x="307352" y="3276"/>
                  </a:lnTo>
                  <a:lnTo>
                    <a:pt x="307238" y="2933"/>
                  </a:lnTo>
                  <a:lnTo>
                    <a:pt x="307403" y="2590"/>
                  </a:lnTo>
                  <a:lnTo>
                    <a:pt x="307746" y="2070"/>
                  </a:lnTo>
                  <a:lnTo>
                    <a:pt x="308267" y="1892"/>
                  </a:lnTo>
                  <a:lnTo>
                    <a:pt x="302907" y="1549"/>
                  </a:lnTo>
                  <a:lnTo>
                    <a:pt x="292531" y="1206"/>
                  </a:lnTo>
                  <a:lnTo>
                    <a:pt x="292709" y="1371"/>
                  </a:lnTo>
                  <a:lnTo>
                    <a:pt x="296633" y="3111"/>
                  </a:lnTo>
                  <a:lnTo>
                    <a:pt x="297383" y="3454"/>
                  </a:lnTo>
                  <a:lnTo>
                    <a:pt x="297383" y="3975"/>
                  </a:lnTo>
                  <a:lnTo>
                    <a:pt x="297611" y="4318"/>
                  </a:lnTo>
                  <a:lnTo>
                    <a:pt x="297726" y="4483"/>
                  </a:lnTo>
                  <a:lnTo>
                    <a:pt x="298246" y="4318"/>
                  </a:lnTo>
                  <a:lnTo>
                    <a:pt x="298246" y="3975"/>
                  </a:lnTo>
                  <a:lnTo>
                    <a:pt x="301002" y="3975"/>
                  </a:lnTo>
                  <a:lnTo>
                    <a:pt x="301002" y="3111"/>
                  </a:lnTo>
                  <a:lnTo>
                    <a:pt x="302907" y="4838"/>
                  </a:lnTo>
                  <a:lnTo>
                    <a:pt x="302806" y="6565"/>
                  </a:lnTo>
                  <a:lnTo>
                    <a:pt x="302742" y="7429"/>
                  </a:lnTo>
                  <a:lnTo>
                    <a:pt x="302742" y="7607"/>
                  </a:lnTo>
                  <a:lnTo>
                    <a:pt x="304165" y="8636"/>
                  </a:lnTo>
                  <a:lnTo>
                    <a:pt x="304634" y="8978"/>
                  </a:lnTo>
                  <a:lnTo>
                    <a:pt x="307924" y="8636"/>
                  </a:lnTo>
                  <a:lnTo>
                    <a:pt x="311785" y="14605"/>
                  </a:lnTo>
                  <a:lnTo>
                    <a:pt x="310515" y="14706"/>
                  </a:lnTo>
                  <a:lnTo>
                    <a:pt x="309829" y="13436"/>
                  </a:lnTo>
                  <a:lnTo>
                    <a:pt x="309308" y="13436"/>
                  </a:lnTo>
                  <a:lnTo>
                    <a:pt x="308444" y="9626"/>
                  </a:lnTo>
                  <a:lnTo>
                    <a:pt x="308102" y="9779"/>
                  </a:lnTo>
                  <a:lnTo>
                    <a:pt x="308102" y="26136"/>
                  </a:lnTo>
                  <a:lnTo>
                    <a:pt x="307746" y="27406"/>
                  </a:lnTo>
                  <a:lnTo>
                    <a:pt x="307746" y="28676"/>
                  </a:lnTo>
                  <a:lnTo>
                    <a:pt x="307975" y="29514"/>
                  </a:lnTo>
                  <a:lnTo>
                    <a:pt x="308102" y="29946"/>
                  </a:lnTo>
                  <a:lnTo>
                    <a:pt x="306108" y="31216"/>
                  </a:lnTo>
                  <a:lnTo>
                    <a:pt x="304977" y="31940"/>
                  </a:lnTo>
                  <a:lnTo>
                    <a:pt x="304927" y="31673"/>
                  </a:lnTo>
                  <a:lnTo>
                    <a:pt x="305498" y="29946"/>
                  </a:lnTo>
                  <a:lnTo>
                    <a:pt x="304711" y="29692"/>
                  </a:lnTo>
                  <a:lnTo>
                    <a:pt x="305295" y="26136"/>
                  </a:lnTo>
                  <a:lnTo>
                    <a:pt x="305422" y="25374"/>
                  </a:lnTo>
                  <a:lnTo>
                    <a:pt x="305498" y="24879"/>
                  </a:lnTo>
                  <a:lnTo>
                    <a:pt x="308102" y="26136"/>
                  </a:lnTo>
                  <a:lnTo>
                    <a:pt x="308102" y="9779"/>
                  </a:lnTo>
                  <a:lnTo>
                    <a:pt x="299796" y="13436"/>
                  </a:lnTo>
                  <a:lnTo>
                    <a:pt x="302310" y="14706"/>
                  </a:lnTo>
                  <a:lnTo>
                    <a:pt x="304812" y="15976"/>
                  </a:lnTo>
                  <a:lnTo>
                    <a:pt x="305231" y="17005"/>
                  </a:lnTo>
                  <a:lnTo>
                    <a:pt x="305295" y="17157"/>
                  </a:lnTo>
                  <a:lnTo>
                    <a:pt x="303606" y="15976"/>
                  </a:lnTo>
                  <a:lnTo>
                    <a:pt x="303745" y="17005"/>
                  </a:lnTo>
                  <a:lnTo>
                    <a:pt x="303758" y="17157"/>
                  </a:lnTo>
                  <a:lnTo>
                    <a:pt x="303606" y="17157"/>
                  </a:lnTo>
                  <a:lnTo>
                    <a:pt x="303606" y="21056"/>
                  </a:lnTo>
                  <a:lnTo>
                    <a:pt x="303504" y="21729"/>
                  </a:lnTo>
                  <a:lnTo>
                    <a:pt x="303441" y="22237"/>
                  </a:lnTo>
                  <a:lnTo>
                    <a:pt x="303085" y="22237"/>
                  </a:lnTo>
                  <a:lnTo>
                    <a:pt x="303085" y="23418"/>
                  </a:lnTo>
                  <a:lnTo>
                    <a:pt x="302285" y="22237"/>
                  </a:lnTo>
                  <a:lnTo>
                    <a:pt x="301688" y="21729"/>
                  </a:lnTo>
                  <a:lnTo>
                    <a:pt x="303606" y="21056"/>
                  </a:lnTo>
                  <a:lnTo>
                    <a:pt x="303606" y="17157"/>
                  </a:lnTo>
                  <a:lnTo>
                    <a:pt x="301498" y="17157"/>
                  </a:lnTo>
                  <a:lnTo>
                    <a:pt x="301180" y="15976"/>
                  </a:lnTo>
                  <a:lnTo>
                    <a:pt x="297027" y="12166"/>
                  </a:lnTo>
                  <a:lnTo>
                    <a:pt x="298424" y="17005"/>
                  </a:lnTo>
                  <a:lnTo>
                    <a:pt x="298475" y="17157"/>
                  </a:lnTo>
                  <a:lnTo>
                    <a:pt x="299186" y="19608"/>
                  </a:lnTo>
                  <a:lnTo>
                    <a:pt x="297891" y="18516"/>
                  </a:lnTo>
                  <a:lnTo>
                    <a:pt x="299783" y="21729"/>
                  </a:lnTo>
                  <a:lnTo>
                    <a:pt x="300088" y="22237"/>
                  </a:lnTo>
                  <a:lnTo>
                    <a:pt x="299783" y="21729"/>
                  </a:lnTo>
                  <a:lnTo>
                    <a:pt x="299948" y="22237"/>
                  </a:lnTo>
                  <a:lnTo>
                    <a:pt x="297294" y="21056"/>
                  </a:lnTo>
                  <a:lnTo>
                    <a:pt x="297307" y="22237"/>
                  </a:lnTo>
                  <a:lnTo>
                    <a:pt x="297307" y="23418"/>
                  </a:lnTo>
                  <a:lnTo>
                    <a:pt x="297802" y="24688"/>
                  </a:lnTo>
                  <a:lnTo>
                    <a:pt x="299046" y="27406"/>
                  </a:lnTo>
                  <a:lnTo>
                    <a:pt x="301358" y="26136"/>
                  </a:lnTo>
                  <a:lnTo>
                    <a:pt x="302907" y="26136"/>
                  </a:lnTo>
                  <a:lnTo>
                    <a:pt x="303250" y="24866"/>
                  </a:lnTo>
                  <a:lnTo>
                    <a:pt x="304139" y="29514"/>
                  </a:lnTo>
                  <a:lnTo>
                    <a:pt x="301523" y="28676"/>
                  </a:lnTo>
                  <a:lnTo>
                    <a:pt x="300316" y="29946"/>
                  </a:lnTo>
                  <a:lnTo>
                    <a:pt x="300316" y="27406"/>
                  </a:lnTo>
                  <a:lnTo>
                    <a:pt x="297383" y="28676"/>
                  </a:lnTo>
                  <a:lnTo>
                    <a:pt x="297599" y="29514"/>
                  </a:lnTo>
                  <a:lnTo>
                    <a:pt x="297726" y="29946"/>
                  </a:lnTo>
                  <a:lnTo>
                    <a:pt x="295821" y="31216"/>
                  </a:lnTo>
                  <a:lnTo>
                    <a:pt x="295275" y="33489"/>
                  </a:lnTo>
                  <a:lnTo>
                    <a:pt x="295211" y="33756"/>
                  </a:lnTo>
                  <a:lnTo>
                    <a:pt x="294614" y="36296"/>
                  </a:lnTo>
                  <a:lnTo>
                    <a:pt x="298069" y="33756"/>
                  </a:lnTo>
                  <a:lnTo>
                    <a:pt x="297942" y="35560"/>
                  </a:lnTo>
                  <a:lnTo>
                    <a:pt x="297891" y="36296"/>
                  </a:lnTo>
                  <a:lnTo>
                    <a:pt x="301701" y="36296"/>
                  </a:lnTo>
                  <a:lnTo>
                    <a:pt x="302120" y="38354"/>
                  </a:lnTo>
                  <a:lnTo>
                    <a:pt x="302221" y="38836"/>
                  </a:lnTo>
                  <a:lnTo>
                    <a:pt x="300494" y="38836"/>
                  </a:lnTo>
                  <a:lnTo>
                    <a:pt x="299796" y="37566"/>
                  </a:lnTo>
                  <a:lnTo>
                    <a:pt x="298246" y="37566"/>
                  </a:lnTo>
                  <a:lnTo>
                    <a:pt x="295478" y="38836"/>
                  </a:lnTo>
                  <a:lnTo>
                    <a:pt x="298170" y="41236"/>
                  </a:lnTo>
                  <a:lnTo>
                    <a:pt x="297421" y="41236"/>
                  </a:lnTo>
                  <a:lnTo>
                    <a:pt x="296341" y="40106"/>
                  </a:lnTo>
                  <a:lnTo>
                    <a:pt x="296379" y="40386"/>
                  </a:lnTo>
                  <a:lnTo>
                    <a:pt x="296494" y="41236"/>
                  </a:lnTo>
                  <a:lnTo>
                    <a:pt x="295300" y="40106"/>
                  </a:lnTo>
                  <a:lnTo>
                    <a:pt x="294538" y="41236"/>
                  </a:lnTo>
                  <a:lnTo>
                    <a:pt x="293865" y="41236"/>
                  </a:lnTo>
                  <a:lnTo>
                    <a:pt x="293509" y="40386"/>
                  </a:lnTo>
                  <a:lnTo>
                    <a:pt x="293395" y="40106"/>
                  </a:lnTo>
                  <a:lnTo>
                    <a:pt x="292506" y="39611"/>
                  </a:lnTo>
                  <a:lnTo>
                    <a:pt x="292506" y="45173"/>
                  </a:lnTo>
                  <a:lnTo>
                    <a:pt x="292455" y="64173"/>
                  </a:lnTo>
                  <a:lnTo>
                    <a:pt x="290334" y="64173"/>
                  </a:lnTo>
                  <a:lnTo>
                    <a:pt x="289433" y="65278"/>
                  </a:lnTo>
                  <a:lnTo>
                    <a:pt x="289115" y="65278"/>
                  </a:lnTo>
                  <a:lnTo>
                    <a:pt x="288899" y="64935"/>
                  </a:lnTo>
                  <a:lnTo>
                    <a:pt x="288899" y="76936"/>
                  </a:lnTo>
                  <a:lnTo>
                    <a:pt x="285991" y="75755"/>
                  </a:lnTo>
                  <a:lnTo>
                    <a:pt x="285788" y="75666"/>
                  </a:lnTo>
                  <a:lnTo>
                    <a:pt x="286169" y="76581"/>
                  </a:lnTo>
                  <a:lnTo>
                    <a:pt x="286067" y="76009"/>
                  </a:lnTo>
                  <a:lnTo>
                    <a:pt x="286232" y="76581"/>
                  </a:lnTo>
                  <a:lnTo>
                    <a:pt x="286334" y="76936"/>
                  </a:lnTo>
                  <a:lnTo>
                    <a:pt x="286372" y="77076"/>
                  </a:lnTo>
                  <a:lnTo>
                    <a:pt x="286804" y="78143"/>
                  </a:lnTo>
                  <a:lnTo>
                    <a:pt x="287350" y="79476"/>
                  </a:lnTo>
                  <a:lnTo>
                    <a:pt x="286664" y="80746"/>
                  </a:lnTo>
                  <a:lnTo>
                    <a:pt x="285445" y="80746"/>
                  </a:lnTo>
                  <a:lnTo>
                    <a:pt x="285445" y="108686"/>
                  </a:lnTo>
                  <a:lnTo>
                    <a:pt x="284581" y="108686"/>
                  </a:lnTo>
                  <a:lnTo>
                    <a:pt x="284581" y="117576"/>
                  </a:lnTo>
                  <a:lnTo>
                    <a:pt x="283197" y="116306"/>
                  </a:lnTo>
                  <a:lnTo>
                    <a:pt x="283032" y="116306"/>
                  </a:lnTo>
                  <a:lnTo>
                    <a:pt x="283032" y="130276"/>
                  </a:lnTo>
                  <a:lnTo>
                    <a:pt x="282511" y="130187"/>
                  </a:lnTo>
                  <a:lnTo>
                    <a:pt x="282511" y="132816"/>
                  </a:lnTo>
                  <a:lnTo>
                    <a:pt x="282232" y="133845"/>
                  </a:lnTo>
                  <a:lnTo>
                    <a:pt x="282194" y="133985"/>
                  </a:lnTo>
                  <a:lnTo>
                    <a:pt x="281965" y="133985"/>
                  </a:lnTo>
                  <a:lnTo>
                    <a:pt x="281647" y="132816"/>
                  </a:lnTo>
                  <a:lnTo>
                    <a:pt x="281647" y="163296"/>
                  </a:lnTo>
                  <a:lnTo>
                    <a:pt x="279044" y="163296"/>
                  </a:lnTo>
                  <a:lnTo>
                    <a:pt x="279044" y="162026"/>
                  </a:lnTo>
                  <a:lnTo>
                    <a:pt x="279920" y="162026"/>
                  </a:lnTo>
                  <a:lnTo>
                    <a:pt x="280530" y="160896"/>
                  </a:lnTo>
                  <a:lnTo>
                    <a:pt x="280644" y="160693"/>
                  </a:lnTo>
                  <a:lnTo>
                    <a:pt x="280936" y="160693"/>
                  </a:lnTo>
                  <a:lnTo>
                    <a:pt x="281647" y="163296"/>
                  </a:lnTo>
                  <a:lnTo>
                    <a:pt x="281647" y="132816"/>
                  </a:lnTo>
                  <a:lnTo>
                    <a:pt x="281990" y="132816"/>
                  </a:lnTo>
                  <a:lnTo>
                    <a:pt x="281470" y="132054"/>
                  </a:lnTo>
                  <a:lnTo>
                    <a:pt x="281470" y="132816"/>
                  </a:lnTo>
                  <a:lnTo>
                    <a:pt x="280784" y="132816"/>
                  </a:lnTo>
                  <a:lnTo>
                    <a:pt x="280949" y="131546"/>
                  </a:lnTo>
                  <a:lnTo>
                    <a:pt x="281470" y="132816"/>
                  </a:lnTo>
                  <a:lnTo>
                    <a:pt x="281470" y="132054"/>
                  </a:lnTo>
                  <a:lnTo>
                    <a:pt x="281127" y="131546"/>
                  </a:lnTo>
                  <a:lnTo>
                    <a:pt x="282168" y="131546"/>
                  </a:lnTo>
                  <a:lnTo>
                    <a:pt x="282333" y="132816"/>
                  </a:lnTo>
                  <a:lnTo>
                    <a:pt x="282511" y="132816"/>
                  </a:lnTo>
                  <a:lnTo>
                    <a:pt x="282511" y="130187"/>
                  </a:lnTo>
                  <a:lnTo>
                    <a:pt x="279920" y="129679"/>
                  </a:lnTo>
                  <a:lnTo>
                    <a:pt x="279920" y="131546"/>
                  </a:lnTo>
                  <a:lnTo>
                    <a:pt x="278536" y="131546"/>
                  </a:lnTo>
                  <a:lnTo>
                    <a:pt x="279222" y="130276"/>
                  </a:lnTo>
                  <a:lnTo>
                    <a:pt x="279400" y="130276"/>
                  </a:lnTo>
                  <a:lnTo>
                    <a:pt x="279920" y="131546"/>
                  </a:lnTo>
                  <a:lnTo>
                    <a:pt x="279920" y="129679"/>
                  </a:lnTo>
                  <a:lnTo>
                    <a:pt x="278218" y="129349"/>
                  </a:lnTo>
                  <a:lnTo>
                    <a:pt x="278218" y="147891"/>
                  </a:lnTo>
                  <a:lnTo>
                    <a:pt x="278015" y="147891"/>
                  </a:lnTo>
                  <a:lnTo>
                    <a:pt x="278015" y="149326"/>
                  </a:lnTo>
                  <a:lnTo>
                    <a:pt x="277837" y="149326"/>
                  </a:lnTo>
                  <a:lnTo>
                    <a:pt x="277317" y="146799"/>
                  </a:lnTo>
                  <a:lnTo>
                    <a:pt x="278218" y="147891"/>
                  </a:lnTo>
                  <a:lnTo>
                    <a:pt x="278218" y="129349"/>
                  </a:lnTo>
                  <a:lnTo>
                    <a:pt x="277101" y="129133"/>
                  </a:lnTo>
                  <a:lnTo>
                    <a:pt x="277101" y="145351"/>
                  </a:lnTo>
                  <a:lnTo>
                    <a:pt x="276974" y="145351"/>
                  </a:lnTo>
                  <a:lnTo>
                    <a:pt x="276974" y="155676"/>
                  </a:lnTo>
                  <a:lnTo>
                    <a:pt x="276110" y="155676"/>
                  </a:lnTo>
                  <a:lnTo>
                    <a:pt x="275247" y="156946"/>
                  </a:lnTo>
                  <a:lnTo>
                    <a:pt x="274205" y="156946"/>
                  </a:lnTo>
                  <a:lnTo>
                    <a:pt x="273862" y="155676"/>
                  </a:lnTo>
                  <a:lnTo>
                    <a:pt x="275069" y="155676"/>
                  </a:lnTo>
                  <a:lnTo>
                    <a:pt x="276453" y="154406"/>
                  </a:lnTo>
                  <a:lnTo>
                    <a:pt x="276898" y="155498"/>
                  </a:lnTo>
                  <a:lnTo>
                    <a:pt x="276974" y="155676"/>
                  </a:lnTo>
                  <a:lnTo>
                    <a:pt x="276974" y="145351"/>
                  </a:lnTo>
                  <a:lnTo>
                    <a:pt x="276707" y="145351"/>
                  </a:lnTo>
                  <a:lnTo>
                    <a:pt x="276110" y="144246"/>
                  </a:lnTo>
                  <a:lnTo>
                    <a:pt x="275717" y="143281"/>
                  </a:lnTo>
                  <a:lnTo>
                    <a:pt x="275717" y="150101"/>
                  </a:lnTo>
                  <a:lnTo>
                    <a:pt x="275590" y="150596"/>
                  </a:lnTo>
                  <a:lnTo>
                    <a:pt x="275247" y="150596"/>
                  </a:lnTo>
                  <a:lnTo>
                    <a:pt x="273862" y="150596"/>
                  </a:lnTo>
                  <a:lnTo>
                    <a:pt x="272821" y="149326"/>
                  </a:lnTo>
                  <a:lnTo>
                    <a:pt x="272465" y="148031"/>
                  </a:lnTo>
                  <a:lnTo>
                    <a:pt x="273177" y="149326"/>
                  </a:lnTo>
                  <a:lnTo>
                    <a:pt x="273367" y="147891"/>
                  </a:lnTo>
                  <a:lnTo>
                    <a:pt x="274205" y="149326"/>
                  </a:lnTo>
                  <a:lnTo>
                    <a:pt x="275247" y="150596"/>
                  </a:lnTo>
                  <a:lnTo>
                    <a:pt x="275717" y="150101"/>
                  </a:lnTo>
                  <a:lnTo>
                    <a:pt x="275717" y="143281"/>
                  </a:lnTo>
                  <a:lnTo>
                    <a:pt x="275564" y="142900"/>
                  </a:lnTo>
                  <a:lnTo>
                    <a:pt x="276809" y="142900"/>
                  </a:lnTo>
                  <a:lnTo>
                    <a:pt x="276809" y="144246"/>
                  </a:lnTo>
                  <a:lnTo>
                    <a:pt x="277101" y="145351"/>
                  </a:lnTo>
                  <a:lnTo>
                    <a:pt x="277101" y="129133"/>
                  </a:lnTo>
                  <a:lnTo>
                    <a:pt x="276453" y="129006"/>
                  </a:lnTo>
                  <a:lnTo>
                    <a:pt x="276504" y="127990"/>
                  </a:lnTo>
                  <a:lnTo>
                    <a:pt x="276631" y="125196"/>
                  </a:lnTo>
                  <a:lnTo>
                    <a:pt x="278536" y="125196"/>
                  </a:lnTo>
                  <a:lnTo>
                    <a:pt x="279222" y="126466"/>
                  </a:lnTo>
                  <a:lnTo>
                    <a:pt x="279742" y="126466"/>
                  </a:lnTo>
                  <a:lnTo>
                    <a:pt x="280835" y="127736"/>
                  </a:lnTo>
                  <a:lnTo>
                    <a:pt x="283032" y="130276"/>
                  </a:lnTo>
                  <a:lnTo>
                    <a:pt x="283032" y="116306"/>
                  </a:lnTo>
                  <a:lnTo>
                    <a:pt x="281990" y="116306"/>
                  </a:lnTo>
                  <a:lnTo>
                    <a:pt x="281470" y="115036"/>
                  </a:lnTo>
                  <a:lnTo>
                    <a:pt x="282511" y="115036"/>
                  </a:lnTo>
                  <a:lnTo>
                    <a:pt x="283718" y="116306"/>
                  </a:lnTo>
                  <a:lnTo>
                    <a:pt x="284238" y="116306"/>
                  </a:lnTo>
                  <a:lnTo>
                    <a:pt x="284518" y="117360"/>
                  </a:lnTo>
                  <a:lnTo>
                    <a:pt x="284581" y="117576"/>
                  </a:lnTo>
                  <a:lnTo>
                    <a:pt x="284581" y="108686"/>
                  </a:lnTo>
                  <a:lnTo>
                    <a:pt x="283895" y="108686"/>
                  </a:lnTo>
                  <a:lnTo>
                    <a:pt x="282854" y="107416"/>
                  </a:lnTo>
                  <a:lnTo>
                    <a:pt x="281990" y="106146"/>
                  </a:lnTo>
                  <a:lnTo>
                    <a:pt x="282549" y="106565"/>
                  </a:lnTo>
                  <a:lnTo>
                    <a:pt x="283718" y="107416"/>
                  </a:lnTo>
                  <a:lnTo>
                    <a:pt x="283692" y="107061"/>
                  </a:lnTo>
                  <a:lnTo>
                    <a:pt x="283654" y="106654"/>
                  </a:lnTo>
                  <a:lnTo>
                    <a:pt x="284924" y="107416"/>
                  </a:lnTo>
                  <a:lnTo>
                    <a:pt x="285343" y="108432"/>
                  </a:lnTo>
                  <a:lnTo>
                    <a:pt x="285445" y="108686"/>
                  </a:lnTo>
                  <a:lnTo>
                    <a:pt x="285445" y="80746"/>
                  </a:lnTo>
                  <a:lnTo>
                    <a:pt x="284924" y="80746"/>
                  </a:lnTo>
                  <a:lnTo>
                    <a:pt x="284924" y="95986"/>
                  </a:lnTo>
                  <a:lnTo>
                    <a:pt x="284581" y="98526"/>
                  </a:lnTo>
                  <a:lnTo>
                    <a:pt x="284137" y="98209"/>
                  </a:lnTo>
                  <a:lnTo>
                    <a:pt x="284137" y="104724"/>
                  </a:lnTo>
                  <a:lnTo>
                    <a:pt x="283578" y="105384"/>
                  </a:lnTo>
                  <a:lnTo>
                    <a:pt x="283476" y="104724"/>
                  </a:lnTo>
                  <a:lnTo>
                    <a:pt x="283032" y="103606"/>
                  </a:lnTo>
                  <a:lnTo>
                    <a:pt x="284060" y="103606"/>
                  </a:lnTo>
                  <a:lnTo>
                    <a:pt x="284137" y="104724"/>
                  </a:lnTo>
                  <a:lnTo>
                    <a:pt x="284137" y="98209"/>
                  </a:lnTo>
                  <a:lnTo>
                    <a:pt x="282854" y="97256"/>
                  </a:lnTo>
                  <a:lnTo>
                    <a:pt x="281647" y="98069"/>
                  </a:lnTo>
                  <a:lnTo>
                    <a:pt x="281647" y="103606"/>
                  </a:lnTo>
                  <a:lnTo>
                    <a:pt x="280428" y="103606"/>
                  </a:lnTo>
                  <a:lnTo>
                    <a:pt x="280276" y="104724"/>
                  </a:lnTo>
                  <a:lnTo>
                    <a:pt x="280136" y="104724"/>
                  </a:lnTo>
                  <a:lnTo>
                    <a:pt x="281292" y="106146"/>
                  </a:lnTo>
                  <a:lnTo>
                    <a:pt x="278701" y="106146"/>
                  </a:lnTo>
                  <a:lnTo>
                    <a:pt x="278320" y="105244"/>
                  </a:lnTo>
                  <a:lnTo>
                    <a:pt x="278320" y="118706"/>
                  </a:lnTo>
                  <a:lnTo>
                    <a:pt x="275920" y="118706"/>
                  </a:lnTo>
                  <a:lnTo>
                    <a:pt x="275920" y="123837"/>
                  </a:lnTo>
                  <a:lnTo>
                    <a:pt x="275742" y="123837"/>
                  </a:lnTo>
                  <a:lnTo>
                    <a:pt x="273177" y="122656"/>
                  </a:lnTo>
                  <a:lnTo>
                    <a:pt x="272681" y="122656"/>
                  </a:lnTo>
                  <a:lnTo>
                    <a:pt x="272681" y="140766"/>
                  </a:lnTo>
                  <a:lnTo>
                    <a:pt x="272415" y="140652"/>
                  </a:lnTo>
                  <a:lnTo>
                    <a:pt x="272415" y="147942"/>
                  </a:lnTo>
                  <a:lnTo>
                    <a:pt x="272135" y="149326"/>
                  </a:lnTo>
                  <a:lnTo>
                    <a:pt x="271272" y="149326"/>
                  </a:lnTo>
                  <a:lnTo>
                    <a:pt x="271272" y="177266"/>
                  </a:lnTo>
                  <a:lnTo>
                    <a:pt x="270929" y="177266"/>
                  </a:lnTo>
                  <a:lnTo>
                    <a:pt x="270776" y="176199"/>
                  </a:lnTo>
                  <a:lnTo>
                    <a:pt x="271119" y="176199"/>
                  </a:lnTo>
                  <a:lnTo>
                    <a:pt x="271272" y="177266"/>
                  </a:lnTo>
                  <a:lnTo>
                    <a:pt x="271272" y="149326"/>
                  </a:lnTo>
                  <a:lnTo>
                    <a:pt x="270751" y="149326"/>
                  </a:lnTo>
                  <a:lnTo>
                    <a:pt x="270408" y="148082"/>
                  </a:lnTo>
                  <a:lnTo>
                    <a:pt x="270408" y="167106"/>
                  </a:lnTo>
                  <a:lnTo>
                    <a:pt x="270332" y="167678"/>
                  </a:lnTo>
                  <a:lnTo>
                    <a:pt x="270230" y="168376"/>
                  </a:lnTo>
                  <a:lnTo>
                    <a:pt x="269709" y="168376"/>
                  </a:lnTo>
                  <a:lnTo>
                    <a:pt x="269709" y="167106"/>
                  </a:lnTo>
                  <a:lnTo>
                    <a:pt x="270408" y="167106"/>
                  </a:lnTo>
                  <a:lnTo>
                    <a:pt x="270408" y="148082"/>
                  </a:lnTo>
                  <a:lnTo>
                    <a:pt x="270357" y="147891"/>
                  </a:lnTo>
                  <a:lnTo>
                    <a:pt x="272389" y="147891"/>
                  </a:lnTo>
                  <a:lnTo>
                    <a:pt x="272415" y="140652"/>
                  </a:lnTo>
                  <a:lnTo>
                    <a:pt x="271500" y="140220"/>
                  </a:lnTo>
                  <a:lnTo>
                    <a:pt x="270725" y="140220"/>
                  </a:lnTo>
                  <a:lnTo>
                    <a:pt x="270230" y="140436"/>
                  </a:lnTo>
                  <a:lnTo>
                    <a:pt x="270230" y="155676"/>
                  </a:lnTo>
                  <a:lnTo>
                    <a:pt x="269201" y="155676"/>
                  </a:lnTo>
                  <a:lnTo>
                    <a:pt x="269201" y="165836"/>
                  </a:lnTo>
                  <a:lnTo>
                    <a:pt x="269024" y="165836"/>
                  </a:lnTo>
                  <a:lnTo>
                    <a:pt x="268960" y="165455"/>
                  </a:lnTo>
                  <a:lnTo>
                    <a:pt x="268833" y="164757"/>
                  </a:lnTo>
                  <a:lnTo>
                    <a:pt x="268770" y="164490"/>
                  </a:lnTo>
                  <a:lnTo>
                    <a:pt x="267982" y="164884"/>
                  </a:lnTo>
                  <a:lnTo>
                    <a:pt x="267982" y="177266"/>
                  </a:lnTo>
                  <a:lnTo>
                    <a:pt x="265366" y="176199"/>
                  </a:lnTo>
                  <a:lnTo>
                    <a:pt x="264871" y="176199"/>
                  </a:lnTo>
                  <a:lnTo>
                    <a:pt x="264871" y="174726"/>
                  </a:lnTo>
                  <a:lnTo>
                    <a:pt x="266077" y="176199"/>
                  </a:lnTo>
                  <a:lnTo>
                    <a:pt x="266496" y="176199"/>
                  </a:lnTo>
                  <a:lnTo>
                    <a:pt x="267296" y="174726"/>
                  </a:lnTo>
                  <a:lnTo>
                    <a:pt x="267335" y="175044"/>
                  </a:lnTo>
                  <a:lnTo>
                    <a:pt x="267423" y="175691"/>
                  </a:lnTo>
                  <a:lnTo>
                    <a:pt x="267500" y="176199"/>
                  </a:lnTo>
                  <a:lnTo>
                    <a:pt x="267690" y="176199"/>
                  </a:lnTo>
                  <a:lnTo>
                    <a:pt x="267982" y="177266"/>
                  </a:lnTo>
                  <a:lnTo>
                    <a:pt x="267982" y="164884"/>
                  </a:lnTo>
                  <a:lnTo>
                    <a:pt x="266077" y="165836"/>
                  </a:lnTo>
                  <a:lnTo>
                    <a:pt x="266598" y="167106"/>
                  </a:lnTo>
                  <a:lnTo>
                    <a:pt x="267462" y="168376"/>
                  </a:lnTo>
                  <a:lnTo>
                    <a:pt x="265391" y="168376"/>
                  </a:lnTo>
                  <a:lnTo>
                    <a:pt x="265772" y="167678"/>
                  </a:lnTo>
                  <a:lnTo>
                    <a:pt x="265899" y="167449"/>
                  </a:lnTo>
                  <a:lnTo>
                    <a:pt x="265963" y="166687"/>
                  </a:lnTo>
                  <a:lnTo>
                    <a:pt x="265836" y="166204"/>
                  </a:lnTo>
                  <a:lnTo>
                    <a:pt x="265734" y="165836"/>
                  </a:lnTo>
                  <a:lnTo>
                    <a:pt x="264528" y="165836"/>
                  </a:lnTo>
                  <a:lnTo>
                    <a:pt x="264083" y="164757"/>
                  </a:lnTo>
                  <a:lnTo>
                    <a:pt x="265709" y="164757"/>
                  </a:lnTo>
                  <a:lnTo>
                    <a:pt x="265798" y="164147"/>
                  </a:lnTo>
                  <a:lnTo>
                    <a:pt x="265912" y="163296"/>
                  </a:lnTo>
                  <a:lnTo>
                    <a:pt x="266255" y="164147"/>
                  </a:lnTo>
                  <a:lnTo>
                    <a:pt x="266357" y="164376"/>
                  </a:lnTo>
                  <a:lnTo>
                    <a:pt x="266433" y="164566"/>
                  </a:lnTo>
                  <a:lnTo>
                    <a:pt x="266636" y="164376"/>
                  </a:lnTo>
                  <a:lnTo>
                    <a:pt x="267817" y="163296"/>
                  </a:lnTo>
                  <a:lnTo>
                    <a:pt x="268770" y="164490"/>
                  </a:lnTo>
                  <a:lnTo>
                    <a:pt x="268998" y="164376"/>
                  </a:lnTo>
                  <a:lnTo>
                    <a:pt x="268770" y="164490"/>
                  </a:lnTo>
                  <a:lnTo>
                    <a:pt x="268998" y="164757"/>
                  </a:lnTo>
                  <a:lnTo>
                    <a:pt x="269087" y="165455"/>
                  </a:lnTo>
                  <a:lnTo>
                    <a:pt x="269201" y="165836"/>
                  </a:lnTo>
                  <a:lnTo>
                    <a:pt x="269201" y="155676"/>
                  </a:lnTo>
                  <a:lnTo>
                    <a:pt x="269367" y="154406"/>
                  </a:lnTo>
                  <a:lnTo>
                    <a:pt x="270065" y="154406"/>
                  </a:lnTo>
                  <a:lnTo>
                    <a:pt x="270205" y="155498"/>
                  </a:lnTo>
                  <a:lnTo>
                    <a:pt x="270230" y="155676"/>
                  </a:lnTo>
                  <a:lnTo>
                    <a:pt x="270230" y="140436"/>
                  </a:lnTo>
                  <a:lnTo>
                    <a:pt x="267296" y="141706"/>
                  </a:lnTo>
                  <a:lnTo>
                    <a:pt x="266776" y="141706"/>
                  </a:lnTo>
                  <a:lnTo>
                    <a:pt x="266776" y="150596"/>
                  </a:lnTo>
                  <a:lnTo>
                    <a:pt x="266433" y="150964"/>
                  </a:lnTo>
                  <a:lnTo>
                    <a:pt x="266433" y="153136"/>
                  </a:lnTo>
                  <a:lnTo>
                    <a:pt x="265734" y="154406"/>
                  </a:lnTo>
                  <a:lnTo>
                    <a:pt x="265734" y="160693"/>
                  </a:lnTo>
                  <a:lnTo>
                    <a:pt x="265734" y="162026"/>
                  </a:lnTo>
                  <a:lnTo>
                    <a:pt x="265633" y="161302"/>
                  </a:lnTo>
                  <a:lnTo>
                    <a:pt x="265557" y="160693"/>
                  </a:lnTo>
                  <a:lnTo>
                    <a:pt x="265734" y="160693"/>
                  </a:lnTo>
                  <a:lnTo>
                    <a:pt x="265734" y="154406"/>
                  </a:lnTo>
                  <a:lnTo>
                    <a:pt x="261759" y="154406"/>
                  </a:lnTo>
                  <a:lnTo>
                    <a:pt x="261708" y="154000"/>
                  </a:lnTo>
                  <a:lnTo>
                    <a:pt x="261594" y="153136"/>
                  </a:lnTo>
                  <a:lnTo>
                    <a:pt x="260375" y="152590"/>
                  </a:lnTo>
                  <a:lnTo>
                    <a:pt x="260375" y="160693"/>
                  </a:lnTo>
                  <a:lnTo>
                    <a:pt x="260375" y="162026"/>
                  </a:lnTo>
                  <a:lnTo>
                    <a:pt x="260375" y="169646"/>
                  </a:lnTo>
                  <a:lnTo>
                    <a:pt x="259511" y="169646"/>
                  </a:lnTo>
                  <a:lnTo>
                    <a:pt x="259435" y="169037"/>
                  </a:lnTo>
                  <a:lnTo>
                    <a:pt x="259346" y="168376"/>
                  </a:lnTo>
                  <a:lnTo>
                    <a:pt x="259511" y="168376"/>
                  </a:lnTo>
                  <a:lnTo>
                    <a:pt x="260375" y="169646"/>
                  </a:lnTo>
                  <a:lnTo>
                    <a:pt x="260375" y="162026"/>
                  </a:lnTo>
                  <a:lnTo>
                    <a:pt x="258991" y="162026"/>
                  </a:lnTo>
                  <a:lnTo>
                    <a:pt x="258991" y="177266"/>
                  </a:lnTo>
                  <a:lnTo>
                    <a:pt x="258127" y="177266"/>
                  </a:lnTo>
                  <a:lnTo>
                    <a:pt x="258127" y="188696"/>
                  </a:lnTo>
                  <a:lnTo>
                    <a:pt x="257606" y="191236"/>
                  </a:lnTo>
                  <a:lnTo>
                    <a:pt x="255016" y="191236"/>
                  </a:lnTo>
                  <a:lnTo>
                    <a:pt x="254279" y="190195"/>
                  </a:lnTo>
                  <a:lnTo>
                    <a:pt x="254101" y="189890"/>
                  </a:lnTo>
                  <a:lnTo>
                    <a:pt x="253631" y="188696"/>
                  </a:lnTo>
                  <a:lnTo>
                    <a:pt x="253288" y="188696"/>
                  </a:lnTo>
                  <a:lnTo>
                    <a:pt x="252945" y="186156"/>
                  </a:lnTo>
                  <a:lnTo>
                    <a:pt x="256578" y="186156"/>
                  </a:lnTo>
                  <a:lnTo>
                    <a:pt x="257606" y="186156"/>
                  </a:lnTo>
                  <a:lnTo>
                    <a:pt x="257962" y="187426"/>
                  </a:lnTo>
                  <a:lnTo>
                    <a:pt x="257784" y="187426"/>
                  </a:lnTo>
                  <a:lnTo>
                    <a:pt x="257784" y="188696"/>
                  </a:lnTo>
                  <a:lnTo>
                    <a:pt x="258127" y="188696"/>
                  </a:lnTo>
                  <a:lnTo>
                    <a:pt x="258127" y="177266"/>
                  </a:lnTo>
                  <a:lnTo>
                    <a:pt x="257441" y="177266"/>
                  </a:lnTo>
                  <a:lnTo>
                    <a:pt x="257289" y="176199"/>
                  </a:lnTo>
                  <a:lnTo>
                    <a:pt x="257073" y="176199"/>
                  </a:lnTo>
                  <a:lnTo>
                    <a:pt x="258470" y="174726"/>
                  </a:lnTo>
                  <a:lnTo>
                    <a:pt x="258876" y="176199"/>
                  </a:lnTo>
                  <a:lnTo>
                    <a:pt x="258991" y="177266"/>
                  </a:lnTo>
                  <a:lnTo>
                    <a:pt x="258991" y="162026"/>
                  </a:lnTo>
                  <a:lnTo>
                    <a:pt x="257098" y="162026"/>
                  </a:lnTo>
                  <a:lnTo>
                    <a:pt x="256997" y="161302"/>
                  </a:lnTo>
                  <a:lnTo>
                    <a:pt x="256908" y="160693"/>
                  </a:lnTo>
                  <a:lnTo>
                    <a:pt x="257606" y="160693"/>
                  </a:lnTo>
                  <a:lnTo>
                    <a:pt x="257606" y="159486"/>
                  </a:lnTo>
                  <a:lnTo>
                    <a:pt x="259346" y="159486"/>
                  </a:lnTo>
                  <a:lnTo>
                    <a:pt x="260159" y="160693"/>
                  </a:lnTo>
                  <a:lnTo>
                    <a:pt x="260375" y="160693"/>
                  </a:lnTo>
                  <a:lnTo>
                    <a:pt x="260375" y="152590"/>
                  </a:lnTo>
                  <a:lnTo>
                    <a:pt x="258559" y="151752"/>
                  </a:lnTo>
                  <a:lnTo>
                    <a:pt x="261010" y="151752"/>
                  </a:lnTo>
                  <a:lnTo>
                    <a:pt x="261416" y="151879"/>
                  </a:lnTo>
                  <a:lnTo>
                    <a:pt x="261454" y="152158"/>
                  </a:lnTo>
                  <a:lnTo>
                    <a:pt x="261531" y="152730"/>
                  </a:lnTo>
                  <a:lnTo>
                    <a:pt x="261658" y="152158"/>
                  </a:lnTo>
                  <a:lnTo>
                    <a:pt x="261670" y="151955"/>
                  </a:lnTo>
                  <a:lnTo>
                    <a:pt x="264236" y="152730"/>
                  </a:lnTo>
                  <a:lnTo>
                    <a:pt x="264617" y="152730"/>
                  </a:lnTo>
                  <a:lnTo>
                    <a:pt x="264185" y="153136"/>
                  </a:lnTo>
                  <a:lnTo>
                    <a:pt x="265569" y="153136"/>
                  </a:lnTo>
                  <a:lnTo>
                    <a:pt x="266433" y="153136"/>
                  </a:lnTo>
                  <a:lnTo>
                    <a:pt x="266433" y="150964"/>
                  </a:lnTo>
                  <a:lnTo>
                    <a:pt x="265684" y="151752"/>
                  </a:lnTo>
                  <a:lnTo>
                    <a:pt x="265252" y="152158"/>
                  </a:lnTo>
                  <a:lnTo>
                    <a:pt x="265442" y="152730"/>
                  </a:lnTo>
                  <a:lnTo>
                    <a:pt x="265468" y="152857"/>
                  </a:lnTo>
                  <a:lnTo>
                    <a:pt x="265252" y="152158"/>
                  </a:lnTo>
                  <a:lnTo>
                    <a:pt x="264350" y="149326"/>
                  </a:lnTo>
                  <a:lnTo>
                    <a:pt x="266433" y="149326"/>
                  </a:lnTo>
                  <a:lnTo>
                    <a:pt x="266776" y="150596"/>
                  </a:lnTo>
                  <a:lnTo>
                    <a:pt x="266776" y="141706"/>
                  </a:lnTo>
                  <a:lnTo>
                    <a:pt x="265963" y="140220"/>
                  </a:lnTo>
                  <a:lnTo>
                    <a:pt x="265645" y="140220"/>
                  </a:lnTo>
                  <a:lnTo>
                    <a:pt x="266077" y="139166"/>
                  </a:lnTo>
                  <a:lnTo>
                    <a:pt x="268160" y="139166"/>
                  </a:lnTo>
                  <a:lnTo>
                    <a:pt x="269963" y="133985"/>
                  </a:lnTo>
                  <a:lnTo>
                    <a:pt x="268516" y="135356"/>
                  </a:lnTo>
                  <a:lnTo>
                    <a:pt x="263486" y="139827"/>
                  </a:lnTo>
                  <a:lnTo>
                    <a:pt x="263486" y="144246"/>
                  </a:lnTo>
                  <a:lnTo>
                    <a:pt x="263423" y="144411"/>
                  </a:lnTo>
                  <a:lnTo>
                    <a:pt x="263423" y="146672"/>
                  </a:lnTo>
                  <a:lnTo>
                    <a:pt x="262267" y="147891"/>
                  </a:lnTo>
                  <a:lnTo>
                    <a:pt x="262483" y="146672"/>
                  </a:lnTo>
                  <a:lnTo>
                    <a:pt x="263423" y="146672"/>
                  </a:lnTo>
                  <a:lnTo>
                    <a:pt x="263423" y="144411"/>
                  </a:lnTo>
                  <a:lnTo>
                    <a:pt x="263042" y="145351"/>
                  </a:lnTo>
                  <a:lnTo>
                    <a:pt x="262166" y="145351"/>
                  </a:lnTo>
                  <a:lnTo>
                    <a:pt x="261962" y="145059"/>
                  </a:lnTo>
                  <a:lnTo>
                    <a:pt x="261962" y="149326"/>
                  </a:lnTo>
                  <a:lnTo>
                    <a:pt x="261835" y="150596"/>
                  </a:lnTo>
                  <a:lnTo>
                    <a:pt x="261708" y="151752"/>
                  </a:lnTo>
                  <a:lnTo>
                    <a:pt x="261962" y="149326"/>
                  </a:lnTo>
                  <a:lnTo>
                    <a:pt x="261962" y="145059"/>
                  </a:lnTo>
                  <a:lnTo>
                    <a:pt x="261416" y="144246"/>
                  </a:lnTo>
                  <a:lnTo>
                    <a:pt x="262280" y="142976"/>
                  </a:lnTo>
                  <a:lnTo>
                    <a:pt x="263144" y="144246"/>
                  </a:lnTo>
                  <a:lnTo>
                    <a:pt x="263486" y="144246"/>
                  </a:lnTo>
                  <a:lnTo>
                    <a:pt x="263486" y="139827"/>
                  </a:lnTo>
                  <a:lnTo>
                    <a:pt x="263042" y="140220"/>
                  </a:lnTo>
                  <a:lnTo>
                    <a:pt x="262775" y="140220"/>
                  </a:lnTo>
                  <a:lnTo>
                    <a:pt x="262280" y="136626"/>
                  </a:lnTo>
                  <a:lnTo>
                    <a:pt x="262623" y="136626"/>
                  </a:lnTo>
                  <a:lnTo>
                    <a:pt x="263144" y="135356"/>
                  </a:lnTo>
                  <a:lnTo>
                    <a:pt x="263232" y="133985"/>
                  </a:lnTo>
                  <a:lnTo>
                    <a:pt x="263321" y="132816"/>
                  </a:lnTo>
                  <a:lnTo>
                    <a:pt x="266433" y="130276"/>
                  </a:lnTo>
                  <a:lnTo>
                    <a:pt x="265049" y="132816"/>
                  </a:lnTo>
                  <a:lnTo>
                    <a:pt x="269201" y="131546"/>
                  </a:lnTo>
                  <a:lnTo>
                    <a:pt x="270065" y="132816"/>
                  </a:lnTo>
                  <a:lnTo>
                    <a:pt x="270002" y="133985"/>
                  </a:lnTo>
                  <a:lnTo>
                    <a:pt x="269887" y="136626"/>
                  </a:lnTo>
                  <a:lnTo>
                    <a:pt x="271792" y="136626"/>
                  </a:lnTo>
                  <a:lnTo>
                    <a:pt x="271792" y="137896"/>
                  </a:lnTo>
                  <a:lnTo>
                    <a:pt x="272135" y="137896"/>
                  </a:lnTo>
                  <a:lnTo>
                    <a:pt x="272135" y="139166"/>
                  </a:lnTo>
                  <a:lnTo>
                    <a:pt x="272681" y="140766"/>
                  </a:lnTo>
                  <a:lnTo>
                    <a:pt x="272681" y="122656"/>
                  </a:lnTo>
                  <a:lnTo>
                    <a:pt x="272135" y="122656"/>
                  </a:lnTo>
                  <a:lnTo>
                    <a:pt x="271449" y="121386"/>
                  </a:lnTo>
                  <a:lnTo>
                    <a:pt x="273342" y="121386"/>
                  </a:lnTo>
                  <a:lnTo>
                    <a:pt x="273177" y="120116"/>
                  </a:lnTo>
                  <a:lnTo>
                    <a:pt x="273685" y="120116"/>
                  </a:lnTo>
                  <a:lnTo>
                    <a:pt x="274205" y="121386"/>
                  </a:lnTo>
                  <a:lnTo>
                    <a:pt x="275247" y="121386"/>
                  </a:lnTo>
                  <a:lnTo>
                    <a:pt x="275920" y="123837"/>
                  </a:lnTo>
                  <a:lnTo>
                    <a:pt x="275920" y="118706"/>
                  </a:lnTo>
                  <a:lnTo>
                    <a:pt x="274789" y="118706"/>
                  </a:lnTo>
                  <a:lnTo>
                    <a:pt x="273862" y="117576"/>
                  </a:lnTo>
                  <a:lnTo>
                    <a:pt x="273862" y="116306"/>
                  </a:lnTo>
                  <a:lnTo>
                    <a:pt x="276288" y="116306"/>
                  </a:lnTo>
                  <a:lnTo>
                    <a:pt x="277495" y="117576"/>
                  </a:lnTo>
                  <a:lnTo>
                    <a:pt x="278015" y="117576"/>
                  </a:lnTo>
                  <a:lnTo>
                    <a:pt x="278142" y="118071"/>
                  </a:lnTo>
                  <a:lnTo>
                    <a:pt x="278206" y="118300"/>
                  </a:lnTo>
                  <a:lnTo>
                    <a:pt x="278320" y="118706"/>
                  </a:lnTo>
                  <a:lnTo>
                    <a:pt x="278320" y="105244"/>
                  </a:lnTo>
                  <a:lnTo>
                    <a:pt x="278180" y="104902"/>
                  </a:lnTo>
                  <a:lnTo>
                    <a:pt x="277672" y="106146"/>
                  </a:lnTo>
                  <a:lnTo>
                    <a:pt x="276631" y="106146"/>
                  </a:lnTo>
                  <a:lnTo>
                    <a:pt x="275069" y="105029"/>
                  </a:lnTo>
                  <a:lnTo>
                    <a:pt x="275069" y="108686"/>
                  </a:lnTo>
                  <a:lnTo>
                    <a:pt x="273685" y="109956"/>
                  </a:lnTo>
                  <a:lnTo>
                    <a:pt x="271068" y="112369"/>
                  </a:lnTo>
                  <a:lnTo>
                    <a:pt x="274027" y="112369"/>
                  </a:lnTo>
                  <a:lnTo>
                    <a:pt x="274129" y="113766"/>
                  </a:lnTo>
                  <a:lnTo>
                    <a:pt x="274205" y="115036"/>
                  </a:lnTo>
                  <a:lnTo>
                    <a:pt x="272427" y="114033"/>
                  </a:lnTo>
                  <a:lnTo>
                    <a:pt x="271805" y="114033"/>
                  </a:lnTo>
                  <a:lnTo>
                    <a:pt x="271665" y="114033"/>
                  </a:lnTo>
                  <a:lnTo>
                    <a:pt x="271665" y="114312"/>
                  </a:lnTo>
                  <a:lnTo>
                    <a:pt x="271272" y="115036"/>
                  </a:lnTo>
                  <a:lnTo>
                    <a:pt x="269633" y="115036"/>
                  </a:lnTo>
                  <a:lnTo>
                    <a:pt x="271665" y="114312"/>
                  </a:lnTo>
                  <a:lnTo>
                    <a:pt x="271665" y="114033"/>
                  </a:lnTo>
                  <a:lnTo>
                    <a:pt x="269367" y="114033"/>
                  </a:lnTo>
                  <a:lnTo>
                    <a:pt x="269367" y="117576"/>
                  </a:lnTo>
                  <a:lnTo>
                    <a:pt x="266915" y="118706"/>
                  </a:lnTo>
                  <a:lnTo>
                    <a:pt x="266661" y="118706"/>
                  </a:lnTo>
                  <a:lnTo>
                    <a:pt x="267119" y="117576"/>
                  </a:lnTo>
                  <a:lnTo>
                    <a:pt x="269367" y="117576"/>
                  </a:lnTo>
                  <a:lnTo>
                    <a:pt x="269367" y="114033"/>
                  </a:lnTo>
                  <a:lnTo>
                    <a:pt x="268325" y="114033"/>
                  </a:lnTo>
                  <a:lnTo>
                    <a:pt x="268325" y="115506"/>
                  </a:lnTo>
                  <a:lnTo>
                    <a:pt x="267119" y="116306"/>
                  </a:lnTo>
                  <a:lnTo>
                    <a:pt x="266077" y="116306"/>
                  </a:lnTo>
                  <a:lnTo>
                    <a:pt x="268325" y="115506"/>
                  </a:lnTo>
                  <a:lnTo>
                    <a:pt x="268325" y="114033"/>
                  </a:lnTo>
                  <a:lnTo>
                    <a:pt x="265023" y="114033"/>
                  </a:lnTo>
                  <a:lnTo>
                    <a:pt x="265023" y="118706"/>
                  </a:lnTo>
                  <a:lnTo>
                    <a:pt x="264312" y="118706"/>
                  </a:lnTo>
                  <a:lnTo>
                    <a:pt x="264007" y="117576"/>
                  </a:lnTo>
                  <a:lnTo>
                    <a:pt x="264871" y="117576"/>
                  </a:lnTo>
                  <a:lnTo>
                    <a:pt x="264972" y="118300"/>
                  </a:lnTo>
                  <a:lnTo>
                    <a:pt x="265023" y="118706"/>
                  </a:lnTo>
                  <a:lnTo>
                    <a:pt x="265023" y="114033"/>
                  </a:lnTo>
                  <a:lnTo>
                    <a:pt x="262102" y="114033"/>
                  </a:lnTo>
                  <a:lnTo>
                    <a:pt x="262102" y="117576"/>
                  </a:lnTo>
                  <a:lnTo>
                    <a:pt x="261937" y="117576"/>
                  </a:lnTo>
                  <a:lnTo>
                    <a:pt x="261416" y="120116"/>
                  </a:lnTo>
                  <a:lnTo>
                    <a:pt x="261416" y="127736"/>
                  </a:lnTo>
                  <a:lnTo>
                    <a:pt x="261073" y="128244"/>
                  </a:lnTo>
                  <a:lnTo>
                    <a:pt x="261073" y="137896"/>
                  </a:lnTo>
                  <a:lnTo>
                    <a:pt x="259854" y="137896"/>
                  </a:lnTo>
                  <a:lnTo>
                    <a:pt x="258826" y="136626"/>
                  </a:lnTo>
                  <a:lnTo>
                    <a:pt x="258127" y="136626"/>
                  </a:lnTo>
                  <a:lnTo>
                    <a:pt x="258648" y="135356"/>
                  </a:lnTo>
                  <a:lnTo>
                    <a:pt x="260032" y="136626"/>
                  </a:lnTo>
                  <a:lnTo>
                    <a:pt x="260375" y="136626"/>
                  </a:lnTo>
                  <a:lnTo>
                    <a:pt x="261073" y="137896"/>
                  </a:lnTo>
                  <a:lnTo>
                    <a:pt x="261073" y="128244"/>
                  </a:lnTo>
                  <a:lnTo>
                    <a:pt x="260553" y="129006"/>
                  </a:lnTo>
                  <a:lnTo>
                    <a:pt x="259854" y="129006"/>
                  </a:lnTo>
                  <a:lnTo>
                    <a:pt x="259727" y="129971"/>
                  </a:lnTo>
                  <a:lnTo>
                    <a:pt x="259689" y="130276"/>
                  </a:lnTo>
                  <a:lnTo>
                    <a:pt x="259168" y="131546"/>
                  </a:lnTo>
                  <a:lnTo>
                    <a:pt x="258051" y="131546"/>
                  </a:lnTo>
                  <a:lnTo>
                    <a:pt x="258051" y="147891"/>
                  </a:lnTo>
                  <a:lnTo>
                    <a:pt x="257771" y="147891"/>
                  </a:lnTo>
                  <a:lnTo>
                    <a:pt x="255422" y="146672"/>
                  </a:lnTo>
                  <a:lnTo>
                    <a:pt x="256120" y="145351"/>
                  </a:lnTo>
                  <a:lnTo>
                    <a:pt x="256578" y="144246"/>
                  </a:lnTo>
                  <a:lnTo>
                    <a:pt x="257263" y="144246"/>
                  </a:lnTo>
                  <a:lnTo>
                    <a:pt x="256971" y="145351"/>
                  </a:lnTo>
                  <a:lnTo>
                    <a:pt x="256844" y="145351"/>
                  </a:lnTo>
                  <a:lnTo>
                    <a:pt x="257467" y="146672"/>
                  </a:lnTo>
                  <a:lnTo>
                    <a:pt x="258051" y="147891"/>
                  </a:lnTo>
                  <a:lnTo>
                    <a:pt x="258051" y="131546"/>
                  </a:lnTo>
                  <a:lnTo>
                    <a:pt x="257441" y="131546"/>
                  </a:lnTo>
                  <a:lnTo>
                    <a:pt x="257098" y="131546"/>
                  </a:lnTo>
                  <a:lnTo>
                    <a:pt x="256743" y="132816"/>
                  </a:lnTo>
                  <a:lnTo>
                    <a:pt x="256743" y="141706"/>
                  </a:lnTo>
                  <a:lnTo>
                    <a:pt x="254152" y="141706"/>
                  </a:lnTo>
                  <a:lnTo>
                    <a:pt x="253796" y="140843"/>
                  </a:lnTo>
                  <a:lnTo>
                    <a:pt x="253796" y="146824"/>
                  </a:lnTo>
                  <a:lnTo>
                    <a:pt x="253657" y="147891"/>
                  </a:lnTo>
                  <a:lnTo>
                    <a:pt x="253288" y="149326"/>
                  </a:lnTo>
                  <a:lnTo>
                    <a:pt x="253111" y="149326"/>
                  </a:lnTo>
                  <a:lnTo>
                    <a:pt x="253111" y="169646"/>
                  </a:lnTo>
                  <a:lnTo>
                    <a:pt x="248793" y="174726"/>
                  </a:lnTo>
                  <a:lnTo>
                    <a:pt x="249834" y="177266"/>
                  </a:lnTo>
                  <a:lnTo>
                    <a:pt x="249008" y="176199"/>
                  </a:lnTo>
                  <a:lnTo>
                    <a:pt x="248767" y="175044"/>
                  </a:lnTo>
                  <a:lnTo>
                    <a:pt x="248666" y="174726"/>
                  </a:lnTo>
                  <a:lnTo>
                    <a:pt x="247865" y="173342"/>
                  </a:lnTo>
                  <a:lnTo>
                    <a:pt x="248259" y="173342"/>
                  </a:lnTo>
                  <a:lnTo>
                    <a:pt x="248208" y="172999"/>
                  </a:lnTo>
                  <a:lnTo>
                    <a:pt x="248107" y="172186"/>
                  </a:lnTo>
                  <a:lnTo>
                    <a:pt x="250355" y="172186"/>
                  </a:lnTo>
                  <a:lnTo>
                    <a:pt x="249313" y="169646"/>
                  </a:lnTo>
                  <a:lnTo>
                    <a:pt x="253111" y="169646"/>
                  </a:lnTo>
                  <a:lnTo>
                    <a:pt x="253111" y="149326"/>
                  </a:lnTo>
                  <a:lnTo>
                    <a:pt x="252945" y="149326"/>
                  </a:lnTo>
                  <a:lnTo>
                    <a:pt x="252768" y="148082"/>
                  </a:lnTo>
                  <a:lnTo>
                    <a:pt x="252768" y="165836"/>
                  </a:lnTo>
                  <a:lnTo>
                    <a:pt x="251904" y="165836"/>
                  </a:lnTo>
                  <a:lnTo>
                    <a:pt x="251955" y="165455"/>
                  </a:lnTo>
                  <a:lnTo>
                    <a:pt x="252056" y="164757"/>
                  </a:lnTo>
                  <a:lnTo>
                    <a:pt x="252183" y="164757"/>
                  </a:lnTo>
                  <a:lnTo>
                    <a:pt x="252768" y="165836"/>
                  </a:lnTo>
                  <a:lnTo>
                    <a:pt x="252768" y="148082"/>
                  </a:lnTo>
                  <a:lnTo>
                    <a:pt x="252742" y="147891"/>
                  </a:lnTo>
                  <a:lnTo>
                    <a:pt x="253365" y="147891"/>
                  </a:lnTo>
                  <a:lnTo>
                    <a:pt x="253796" y="146824"/>
                  </a:lnTo>
                  <a:lnTo>
                    <a:pt x="253796" y="140843"/>
                  </a:lnTo>
                  <a:lnTo>
                    <a:pt x="253542" y="140220"/>
                  </a:lnTo>
                  <a:lnTo>
                    <a:pt x="254012" y="140220"/>
                  </a:lnTo>
                  <a:lnTo>
                    <a:pt x="254152" y="139166"/>
                  </a:lnTo>
                  <a:lnTo>
                    <a:pt x="254495" y="139166"/>
                  </a:lnTo>
                  <a:lnTo>
                    <a:pt x="254787" y="140220"/>
                  </a:lnTo>
                  <a:lnTo>
                    <a:pt x="255193" y="139166"/>
                  </a:lnTo>
                  <a:lnTo>
                    <a:pt x="255333" y="140220"/>
                  </a:lnTo>
                  <a:lnTo>
                    <a:pt x="255130" y="140220"/>
                  </a:lnTo>
                  <a:lnTo>
                    <a:pt x="256743" y="141706"/>
                  </a:lnTo>
                  <a:lnTo>
                    <a:pt x="256743" y="132816"/>
                  </a:lnTo>
                  <a:lnTo>
                    <a:pt x="256578" y="132816"/>
                  </a:lnTo>
                  <a:lnTo>
                    <a:pt x="254673" y="131546"/>
                  </a:lnTo>
                  <a:lnTo>
                    <a:pt x="251866" y="131546"/>
                  </a:lnTo>
                  <a:lnTo>
                    <a:pt x="251866" y="160693"/>
                  </a:lnTo>
                  <a:lnTo>
                    <a:pt x="250888" y="160693"/>
                  </a:lnTo>
                  <a:lnTo>
                    <a:pt x="251218" y="159486"/>
                  </a:lnTo>
                  <a:lnTo>
                    <a:pt x="251866" y="160693"/>
                  </a:lnTo>
                  <a:lnTo>
                    <a:pt x="251866" y="131546"/>
                  </a:lnTo>
                  <a:lnTo>
                    <a:pt x="251383" y="131546"/>
                  </a:lnTo>
                  <a:lnTo>
                    <a:pt x="250863" y="131000"/>
                  </a:lnTo>
                  <a:lnTo>
                    <a:pt x="250863" y="153136"/>
                  </a:lnTo>
                  <a:lnTo>
                    <a:pt x="250177" y="153136"/>
                  </a:lnTo>
                  <a:lnTo>
                    <a:pt x="249783" y="151752"/>
                  </a:lnTo>
                  <a:lnTo>
                    <a:pt x="249377" y="150761"/>
                  </a:lnTo>
                  <a:lnTo>
                    <a:pt x="249313" y="150596"/>
                  </a:lnTo>
                  <a:lnTo>
                    <a:pt x="248462" y="151396"/>
                  </a:lnTo>
                  <a:lnTo>
                    <a:pt x="248462" y="160693"/>
                  </a:lnTo>
                  <a:lnTo>
                    <a:pt x="248373" y="161302"/>
                  </a:lnTo>
                  <a:lnTo>
                    <a:pt x="248272" y="162026"/>
                  </a:lnTo>
                  <a:lnTo>
                    <a:pt x="246354" y="161518"/>
                  </a:lnTo>
                  <a:lnTo>
                    <a:pt x="246354" y="164896"/>
                  </a:lnTo>
                  <a:lnTo>
                    <a:pt x="246291" y="164503"/>
                  </a:lnTo>
                  <a:lnTo>
                    <a:pt x="246341" y="164757"/>
                  </a:lnTo>
                  <a:lnTo>
                    <a:pt x="246354" y="164896"/>
                  </a:lnTo>
                  <a:lnTo>
                    <a:pt x="246354" y="161518"/>
                  </a:lnTo>
                  <a:lnTo>
                    <a:pt x="246087" y="161455"/>
                  </a:lnTo>
                  <a:lnTo>
                    <a:pt x="246087" y="163499"/>
                  </a:lnTo>
                  <a:lnTo>
                    <a:pt x="245808" y="162013"/>
                  </a:lnTo>
                  <a:lnTo>
                    <a:pt x="246062" y="163296"/>
                  </a:lnTo>
                  <a:lnTo>
                    <a:pt x="246087" y="163499"/>
                  </a:lnTo>
                  <a:lnTo>
                    <a:pt x="246087" y="161455"/>
                  </a:lnTo>
                  <a:lnTo>
                    <a:pt x="245732" y="161353"/>
                  </a:lnTo>
                  <a:lnTo>
                    <a:pt x="245681" y="169646"/>
                  </a:lnTo>
                  <a:lnTo>
                    <a:pt x="245224" y="167678"/>
                  </a:lnTo>
                  <a:lnTo>
                    <a:pt x="245122" y="167449"/>
                  </a:lnTo>
                  <a:lnTo>
                    <a:pt x="245224" y="167678"/>
                  </a:lnTo>
                  <a:lnTo>
                    <a:pt x="245503" y="168376"/>
                  </a:lnTo>
                  <a:lnTo>
                    <a:pt x="245541" y="169037"/>
                  </a:lnTo>
                  <a:lnTo>
                    <a:pt x="245681" y="169646"/>
                  </a:lnTo>
                  <a:lnTo>
                    <a:pt x="245681" y="161302"/>
                  </a:lnTo>
                  <a:lnTo>
                    <a:pt x="245503" y="160413"/>
                  </a:lnTo>
                  <a:lnTo>
                    <a:pt x="245503" y="164757"/>
                  </a:lnTo>
                  <a:lnTo>
                    <a:pt x="245046" y="164515"/>
                  </a:lnTo>
                  <a:lnTo>
                    <a:pt x="245046" y="165455"/>
                  </a:lnTo>
                  <a:lnTo>
                    <a:pt x="244995" y="166687"/>
                  </a:lnTo>
                  <a:lnTo>
                    <a:pt x="244881" y="166204"/>
                  </a:lnTo>
                  <a:lnTo>
                    <a:pt x="244995" y="165836"/>
                  </a:lnTo>
                  <a:lnTo>
                    <a:pt x="245046" y="165455"/>
                  </a:lnTo>
                  <a:lnTo>
                    <a:pt x="245046" y="164515"/>
                  </a:lnTo>
                  <a:lnTo>
                    <a:pt x="244360" y="164147"/>
                  </a:lnTo>
                  <a:lnTo>
                    <a:pt x="244132" y="164033"/>
                  </a:lnTo>
                  <a:lnTo>
                    <a:pt x="244132" y="178536"/>
                  </a:lnTo>
                  <a:lnTo>
                    <a:pt x="244132" y="179806"/>
                  </a:lnTo>
                  <a:lnTo>
                    <a:pt x="243433" y="178536"/>
                  </a:lnTo>
                  <a:lnTo>
                    <a:pt x="242912" y="178536"/>
                  </a:lnTo>
                  <a:lnTo>
                    <a:pt x="242697" y="179362"/>
                  </a:lnTo>
                  <a:lnTo>
                    <a:pt x="242570" y="179806"/>
                  </a:lnTo>
                  <a:lnTo>
                    <a:pt x="242570" y="178536"/>
                  </a:lnTo>
                  <a:lnTo>
                    <a:pt x="242392" y="178536"/>
                  </a:lnTo>
                  <a:lnTo>
                    <a:pt x="242443" y="178181"/>
                  </a:lnTo>
                  <a:lnTo>
                    <a:pt x="242570" y="177266"/>
                  </a:lnTo>
                  <a:lnTo>
                    <a:pt x="243090" y="177266"/>
                  </a:lnTo>
                  <a:lnTo>
                    <a:pt x="243611" y="178536"/>
                  </a:lnTo>
                  <a:lnTo>
                    <a:pt x="244132" y="178536"/>
                  </a:lnTo>
                  <a:lnTo>
                    <a:pt x="244132" y="164033"/>
                  </a:lnTo>
                  <a:lnTo>
                    <a:pt x="243230" y="163550"/>
                  </a:lnTo>
                  <a:lnTo>
                    <a:pt x="243255" y="163296"/>
                  </a:lnTo>
                  <a:lnTo>
                    <a:pt x="244360" y="164147"/>
                  </a:lnTo>
                  <a:lnTo>
                    <a:pt x="244309" y="163779"/>
                  </a:lnTo>
                  <a:lnTo>
                    <a:pt x="244398" y="164147"/>
                  </a:lnTo>
                  <a:lnTo>
                    <a:pt x="245503" y="164757"/>
                  </a:lnTo>
                  <a:lnTo>
                    <a:pt x="245503" y="160413"/>
                  </a:lnTo>
                  <a:lnTo>
                    <a:pt x="245491" y="160286"/>
                  </a:lnTo>
                  <a:lnTo>
                    <a:pt x="245605" y="160896"/>
                  </a:lnTo>
                  <a:lnTo>
                    <a:pt x="245681" y="161302"/>
                  </a:lnTo>
                  <a:lnTo>
                    <a:pt x="245808" y="161163"/>
                  </a:lnTo>
                  <a:lnTo>
                    <a:pt x="246380" y="159486"/>
                  </a:lnTo>
                  <a:lnTo>
                    <a:pt x="247027" y="160693"/>
                  </a:lnTo>
                  <a:lnTo>
                    <a:pt x="248462" y="160693"/>
                  </a:lnTo>
                  <a:lnTo>
                    <a:pt x="248462" y="151396"/>
                  </a:lnTo>
                  <a:lnTo>
                    <a:pt x="248069" y="151752"/>
                  </a:lnTo>
                  <a:lnTo>
                    <a:pt x="246468" y="151752"/>
                  </a:lnTo>
                  <a:lnTo>
                    <a:pt x="247319" y="152996"/>
                  </a:lnTo>
                  <a:lnTo>
                    <a:pt x="247408" y="153136"/>
                  </a:lnTo>
                  <a:lnTo>
                    <a:pt x="248107" y="154406"/>
                  </a:lnTo>
                  <a:lnTo>
                    <a:pt x="246888" y="154406"/>
                  </a:lnTo>
                  <a:lnTo>
                    <a:pt x="244640" y="153517"/>
                  </a:lnTo>
                  <a:lnTo>
                    <a:pt x="244640" y="160286"/>
                  </a:lnTo>
                  <a:lnTo>
                    <a:pt x="244094" y="160896"/>
                  </a:lnTo>
                  <a:lnTo>
                    <a:pt x="243611" y="160769"/>
                  </a:lnTo>
                  <a:lnTo>
                    <a:pt x="243700" y="161163"/>
                  </a:lnTo>
                  <a:lnTo>
                    <a:pt x="243738" y="161302"/>
                  </a:lnTo>
                  <a:lnTo>
                    <a:pt x="243090" y="162026"/>
                  </a:lnTo>
                  <a:lnTo>
                    <a:pt x="242912" y="161709"/>
                  </a:lnTo>
                  <a:lnTo>
                    <a:pt x="242912" y="167106"/>
                  </a:lnTo>
                  <a:lnTo>
                    <a:pt x="242912" y="168376"/>
                  </a:lnTo>
                  <a:lnTo>
                    <a:pt x="242049" y="168376"/>
                  </a:lnTo>
                  <a:lnTo>
                    <a:pt x="242049" y="170916"/>
                  </a:lnTo>
                  <a:lnTo>
                    <a:pt x="241884" y="170916"/>
                  </a:lnTo>
                  <a:lnTo>
                    <a:pt x="241884" y="192506"/>
                  </a:lnTo>
                  <a:lnTo>
                    <a:pt x="241185" y="192506"/>
                  </a:lnTo>
                  <a:lnTo>
                    <a:pt x="241185" y="197586"/>
                  </a:lnTo>
                  <a:lnTo>
                    <a:pt x="241020" y="198856"/>
                  </a:lnTo>
                  <a:lnTo>
                    <a:pt x="240322" y="198856"/>
                  </a:lnTo>
                  <a:lnTo>
                    <a:pt x="239636" y="198234"/>
                  </a:lnTo>
                  <a:lnTo>
                    <a:pt x="239636" y="212826"/>
                  </a:lnTo>
                  <a:lnTo>
                    <a:pt x="239522" y="213677"/>
                  </a:lnTo>
                  <a:lnTo>
                    <a:pt x="239458" y="214096"/>
                  </a:lnTo>
                  <a:lnTo>
                    <a:pt x="237210" y="214096"/>
                  </a:lnTo>
                  <a:lnTo>
                    <a:pt x="235826" y="212826"/>
                  </a:lnTo>
                  <a:lnTo>
                    <a:pt x="232029" y="210286"/>
                  </a:lnTo>
                  <a:lnTo>
                    <a:pt x="232029" y="217906"/>
                  </a:lnTo>
                  <a:lnTo>
                    <a:pt x="231851" y="219176"/>
                  </a:lnTo>
                  <a:lnTo>
                    <a:pt x="231673" y="219176"/>
                  </a:lnTo>
                  <a:lnTo>
                    <a:pt x="231330" y="220446"/>
                  </a:lnTo>
                  <a:lnTo>
                    <a:pt x="231673" y="217906"/>
                  </a:lnTo>
                  <a:lnTo>
                    <a:pt x="232029" y="217906"/>
                  </a:lnTo>
                  <a:lnTo>
                    <a:pt x="232029" y="210286"/>
                  </a:lnTo>
                  <a:lnTo>
                    <a:pt x="234784" y="209016"/>
                  </a:lnTo>
                  <a:lnTo>
                    <a:pt x="235648" y="209016"/>
                  </a:lnTo>
                  <a:lnTo>
                    <a:pt x="236689" y="210286"/>
                  </a:lnTo>
                  <a:lnTo>
                    <a:pt x="237553" y="210286"/>
                  </a:lnTo>
                  <a:lnTo>
                    <a:pt x="236689" y="211556"/>
                  </a:lnTo>
                  <a:lnTo>
                    <a:pt x="238772" y="212826"/>
                  </a:lnTo>
                  <a:lnTo>
                    <a:pt x="239636" y="212826"/>
                  </a:lnTo>
                  <a:lnTo>
                    <a:pt x="239636" y="198234"/>
                  </a:lnTo>
                  <a:lnTo>
                    <a:pt x="238937" y="197586"/>
                  </a:lnTo>
                  <a:lnTo>
                    <a:pt x="238252" y="198856"/>
                  </a:lnTo>
                  <a:lnTo>
                    <a:pt x="237388" y="197586"/>
                  </a:lnTo>
                  <a:lnTo>
                    <a:pt x="237032" y="198856"/>
                  </a:lnTo>
                  <a:lnTo>
                    <a:pt x="237032" y="200126"/>
                  </a:lnTo>
                  <a:lnTo>
                    <a:pt x="235648" y="198856"/>
                  </a:lnTo>
                  <a:lnTo>
                    <a:pt x="233756" y="198856"/>
                  </a:lnTo>
                  <a:lnTo>
                    <a:pt x="233324" y="196748"/>
                  </a:lnTo>
                  <a:lnTo>
                    <a:pt x="233235" y="196316"/>
                  </a:lnTo>
                  <a:lnTo>
                    <a:pt x="232714" y="196316"/>
                  </a:lnTo>
                  <a:lnTo>
                    <a:pt x="232714" y="195046"/>
                  </a:lnTo>
                  <a:lnTo>
                    <a:pt x="235661" y="195046"/>
                  </a:lnTo>
                  <a:lnTo>
                    <a:pt x="236347" y="196316"/>
                  </a:lnTo>
                  <a:lnTo>
                    <a:pt x="237655" y="195630"/>
                  </a:lnTo>
                  <a:lnTo>
                    <a:pt x="237553" y="196316"/>
                  </a:lnTo>
                  <a:lnTo>
                    <a:pt x="238594" y="196316"/>
                  </a:lnTo>
                  <a:lnTo>
                    <a:pt x="238086" y="195402"/>
                  </a:lnTo>
                  <a:lnTo>
                    <a:pt x="238315" y="195287"/>
                  </a:lnTo>
                  <a:lnTo>
                    <a:pt x="238594" y="196316"/>
                  </a:lnTo>
                  <a:lnTo>
                    <a:pt x="239280" y="196316"/>
                  </a:lnTo>
                  <a:lnTo>
                    <a:pt x="239636" y="197586"/>
                  </a:lnTo>
                  <a:lnTo>
                    <a:pt x="241185" y="197586"/>
                  </a:lnTo>
                  <a:lnTo>
                    <a:pt x="241185" y="192506"/>
                  </a:lnTo>
                  <a:lnTo>
                    <a:pt x="240842" y="192506"/>
                  </a:lnTo>
                  <a:lnTo>
                    <a:pt x="241020" y="193776"/>
                  </a:lnTo>
                  <a:lnTo>
                    <a:pt x="238417" y="192506"/>
                  </a:lnTo>
                  <a:lnTo>
                    <a:pt x="238417" y="193776"/>
                  </a:lnTo>
                  <a:lnTo>
                    <a:pt x="238328" y="194411"/>
                  </a:lnTo>
                  <a:lnTo>
                    <a:pt x="237896" y="193776"/>
                  </a:lnTo>
                  <a:lnTo>
                    <a:pt x="238417" y="193776"/>
                  </a:lnTo>
                  <a:lnTo>
                    <a:pt x="238417" y="192506"/>
                  </a:lnTo>
                  <a:lnTo>
                    <a:pt x="241249" y="190195"/>
                  </a:lnTo>
                  <a:lnTo>
                    <a:pt x="241528" y="191236"/>
                  </a:lnTo>
                  <a:lnTo>
                    <a:pt x="241884" y="192506"/>
                  </a:lnTo>
                  <a:lnTo>
                    <a:pt x="241884" y="170916"/>
                  </a:lnTo>
                  <a:lnTo>
                    <a:pt x="241528" y="170916"/>
                  </a:lnTo>
                  <a:lnTo>
                    <a:pt x="241465" y="171399"/>
                  </a:lnTo>
                  <a:lnTo>
                    <a:pt x="241465" y="189890"/>
                  </a:lnTo>
                  <a:lnTo>
                    <a:pt x="240499" y="188696"/>
                  </a:lnTo>
                  <a:lnTo>
                    <a:pt x="240207" y="188315"/>
                  </a:lnTo>
                  <a:lnTo>
                    <a:pt x="240550" y="188696"/>
                  </a:lnTo>
                  <a:lnTo>
                    <a:pt x="241465" y="189890"/>
                  </a:lnTo>
                  <a:lnTo>
                    <a:pt x="241465" y="171399"/>
                  </a:lnTo>
                  <a:lnTo>
                    <a:pt x="241427" y="171678"/>
                  </a:lnTo>
                  <a:lnTo>
                    <a:pt x="241363" y="172186"/>
                  </a:lnTo>
                  <a:lnTo>
                    <a:pt x="240322" y="172186"/>
                  </a:lnTo>
                  <a:lnTo>
                    <a:pt x="240461" y="171678"/>
                  </a:lnTo>
                  <a:lnTo>
                    <a:pt x="240563" y="170649"/>
                  </a:lnTo>
                  <a:lnTo>
                    <a:pt x="240144" y="169646"/>
                  </a:lnTo>
                  <a:lnTo>
                    <a:pt x="239280" y="168376"/>
                  </a:lnTo>
                  <a:lnTo>
                    <a:pt x="240665" y="169646"/>
                  </a:lnTo>
                  <a:lnTo>
                    <a:pt x="241528" y="169646"/>
                  </a:lnTo>
                  <a:lnTo>
                    <a:pt x="241935" y="170649"/>
                  </a:lnTo>
                  <a:lnTo>
                    <a:pt x="242049" y="170916"/>
                  </a:lnTo>
                  <a:lnTo>
                    <a:pt x="242049" y="168376"/>
                  </a:lnTo>
                  <a:lnTo>
                    <a:pt x="241884" y="168376"/>
                  </a:lnTo>
                  <a:lnTo>
                    <a:pt x="241884" y="167106"/>
                  </a:lnTo>
                  <a:lnTo>
                    <a:pt x="242912" y="167106"/>
                  </a:lnTo>
                  <a:lnTo>
                    <a:pt x="242912" y="161709"/>
                  </a:lnTo>
                  <a:lnTo>
                    <a:pt x="242468" y="160896"/>
                  </a:lnTo>
                  <a:lnTo>
                    <a:pt x="242443" y="160769"/>
                  </a:lnTo>
                  <a:lnTo>
                    <a:pt x="242443" y="164757"/>
                  </a:lnTo>
                  <a:lnTo>
                    <a:pt x="242366" y="165125"/>
                  </a:lnTo>
                  <a:lnTo>
                    <a:pt x="242303" y="165455"/>
                  </a:lnTo>
                  <a:lnTo>
                    <a:pt x="242227" y="165836"/>
                  </a:lnTo>
                  <a:lnTo>
                    <a:pt x="240741" y="164757"/>
                  </a:lnTo>
                  <a:lnTo>
                    <a:pt x="242443" y="164757"/>
                  </a:lnTo>
                  <a:lnTo>
                    <a:pt x="242443" y="160769"/>
                  </a:lnTo>
                  <a:lnTo>
                    <a:pt x="242912" y="159486"/>
                  </a:lnTo>
                  <a:lnTo>
                    <a:pt x="242481" y="158686"/>
                  </a:lnTo>
                  <a:lnTo>
                    <a:pt x="242290" y="158140"/>
                  </a:lnTo>
                  <a:lnTo>
                    <a:pt x="243255" y="156946"/>
                  </a:lnTo>
                  <a:lnTo>
                    <a:pt x="242570" y="155676"/>
                  </a:lnTo>
                  <a:lnTo>
                    <a:pt x="242747" y="154406"/>
                  </a:lnTo>
                  <a:lnTo>
                    <a:pt x="242912" y="154406"/>
                  </a:lnTo>
                  <a:lnTo>
                    <a:pt x="244132" y="155676"/>
                  </a:lnTo>
                  <a:lnTo>
                    <a:pt x="243954" y="156946"/>
                  </a:lnTo>
                  <a:lnTo>
                    <a:pt x="244436" y="158140"/>
                  </a:lnTo>
                  <a:lnTo>
                    <a:pt x="243573" y="158140"/>
                  </a:lnTo>
                  <a:lnTo>
                    <a:pt x="244246" y="159486"/>
                  </a:lnTo>
                  <a:lnTo>
                    <a:pt x="244640" y="160286"/>
                  </a:lnTo>
                  <a:lnTo>
                    <a:pt x="244640" y="153517"/>
                  </a:lnTo>
                  <a:lnTo>
                    <a:pt x="240182" y="151752"/>
                  </a:lnTo>
                  <a:lnTo>
                    <a:pt x="241287" y="151752"/>
                  </a:lnTo>
                  <a:lnTo>
                    <a:pt x="248627" y="150596"/>
                  </a:lnTo>
                  <a:lnTo>
                    <a:pt x="248450" y="149326"/>
                  </a:lnTo>
                  <a:lnTo>
                    <a:pt x="249313" y="149326"/>
                  </a:lnTo>
                  <a:lnTo>
                    <a:pt x="250304" y="151752"/>
                  </a:lnTo>
                  <a:lnTo>
                    <a:pt x="250698" y="152730"/>
                  </a:lnTo>
                  <a:lnTo>
                    <a:pt x="250812" y="152996"/>
                  </a:lnTo>
                  <a:lnTo>
                    <a:pt x="250863" y="153136"/>
                  </a:lnTo>
                  <a:lnTo>
                    <a:pt x="250863" y="131000"/>
                  </a:lnTo>
                  <a:lnTo>
                    <a:pt x="250520" y="130644"/>
                  </a:lnTo>
                  <a:lnTo>
                    <a:pt x="250520" y="148082"/>
                  </a:lnTo>
                  <a:lnTo>
                    <a:pt x="250520" y="149326"/>
                  </a:lnTo>
                  <a:lnTo>
                    <a:pt x="249656" y="149326"/>
                  </a:lnTo>
                  <a:lnTo>
                    <a:pt x="250520" y="148082"/>
                  </a:lnTo>
                  <a:lnTo>
                    <a:pt x="250520" y="130644"/>
                  </a:lnTo>
                  <a:lnTo>
                    <a:pt x="250177" y="130276"/>
                  </a:lnTo>
                  <a:lnTo>
                    <a:pt x="250177" y="129006"/>
                  </a:lnTo>
                  <a:lnTo>
                    <a:pt x="248627" y="127736"/>
                  </a:lnTo>
                  <a:lnTo>
                    <a:pt x="247751" y="129006"/>
                  </a:lnTo>
                  <a:lnTo>
                    <a:pt x="246024" y="127736"/>
                  </a:lnTo>
                  <a:lnTo>
                    <a:pt x="245503" y="126453"/>
                  </a:lnTo>
                  <a:lnTo>
                    <a:pt x="245503" y="131546"/>
                  </a:lnTo>
                  <a:lnTo>
                    <a:pt x="245503" y="141706"/>
                  </a:lnTo>
                  <a:lnTo>
                    <a:pt x="244868" y="142900"/>
                  </a:lnTo>
                  <a:lnTo>
                    <a:pt x="242112" y="142900"/>
                  </a:lnTo>
                  <a:lnTo>
                    <a:pt x="242049" y="149326"/>
                  </a:lnTo>
                  <a:lnTo>
                    <a:pt x="239179" y="148094"/>
                  </a:lnTo>
                  <a:lnTo>
                    <a:pt x="239179" y="186931"/>
                  </a:lnTo>
                  <a:lnTo>
                    <a:pt x="238594" y="186156"/>
                  </a:lnTo>
                  <a:lnTo>
                    <a:pt x="238772" y="186156"/>
                  </a:lnTo>
                  <a:lnTo>
                    <a:pt x="239179" y="186931"/>
                  </a:lnTo>
                  <a:lnTo>
                    <a:pt x="239179" y="148094"/>
                  </a:lnTo>
                  <a:lnTo>
                    <a:pt x="238709" y="147891"/>
                  </a:lnTo>
                  <a:lnTo>
                    <a:pt x="239102" y="147891"/>
                  </a:lnTo>
                  <a:lnTo>
                    <a:pt x="238594" y="147408"/>
                  </a:lnTo>
                  <a:lnTo>
                    <a:pt x="238594" y="155676"/>
                  </a:lnTo>
                  <a:lnTo>
                    <a:pt x="237032" y="156400"/>
                  </a:lnTo>
                  <a:lnTo>
                    <a:pt x="237032" y="168376"/>
                  </a:lnTo>
                  <a:lnTo>
                    <a:pt x="236169" y="169646"/>
                  </a:lnTo>
                  <a:lnTo>
                    <a:pt x="234924" y="169646"/>
                  </a:lnTo>
                  <a:lnTo>
                    <a:pt x="234924" y="189890"/>
                  </a:lnTo>
                  <a:lnTo>
                    <a:pt x="234099" y="189890"/>
                  </a:lnTo>
                  <a:lnTo>
                    <a:pt x="234099" y="188696"/>
                  </a:lnTo>
                  <a:lnTo>
                    <a:pt x="234442" y="188696"/>
                  </a:lnTo>
                  <a:lnTo>
                    <a:pt x="234924" y="189890"/>
                  </a:lnTo>
                  <a:lnTo>
                    <a:pt x="234924" y="169646"/>
                  </a:lnTo>
                  <a:lnTo>
                    <a:pt x="234784" y="169646"/>
                  </a:lnTo>
                  <a:lnTo>
                    <a:pt x="234708" y="169037"/>
                  </a:lnTo>
                  <a:lnTo>
                    <a:pt x="234619" y="168376"/>
                  </a:lnTo>
                  <a:lnTo>
                    <a:pt x="233756" y="168376"/>
                  </a:lnTo>
                  <a:lnTo>
                    <a:pt x="233756" y="167106"/>
                  </a:lnTo>
                  <a:lnTo>
                    <a:pt x="234619" y="167106"/>
                  </a:lnTo>
                  <a:lnTo>
                    <a:pt x="234365" y="166204"/>
                  </a:lnTo>
                  <a:lnTo>
                    <a:pt x="234276" y="165836"/>
                  </a:lnTo>
                  <a:lnTo>
                    <a:pt x="234962" y="165836"/>
                  </a:lnTo>
                  <a:lnTo>
                    <a:pt x="235191" y="166687"/>
                  </a:lnTo>
                  <a:lnTo>
                    <a:pt x="235305" y="167106"/>
                  </a:lnTo>
                  <a:lnTo>
                    <a:pt x="236689" y="168376"/>
                  </a:lnTo>
                  <a:lnTo>
                    <a:pt x="237032" y="168376"/>
                  </a:lnTo>
                  <a:lnTo>
                    <a:pt x="237032" y="156400"/>
                  </a:lnTo>
                  <a:lnTo>
                    <a:pt x="235826" y="156946"/>
                  </a:lnTo>
                  <a:lnTo>
                    <a:pt x="236689" y="159486"/>
                  </a:lnTo>
                  <a:lnTo>
                    <a:pt x="235648" y="162026"/>
                  </a:lnTo>
                  <a:lnTo>
                    <a:pt x="235305" y="162026"/>
                  </a:lnTo>
                  <a:lnTo>
                    <a:pt x="234784" y="163296"/>
                  </a:lnTo>
                  <a:lnTo>
                    <a:pt x="233921" y="163296"/>
                  </a:lnTo>
                  <a:lnTo>
                    <a:pt x="233248" y="161302"/>
                  </a:lnTo>
                  <a:lnTo>
                    <a:pt x="233197" y="161163"/>
                  </a:lnTo>
                  <a:lnTo>
                    <a:pt x="233108" y="160896"/>
                  </a:lnTo>
                  <a:lnTo>
                    <a:pt x="232892" y="161163"/>
                  </a:lnTo>
                  <a:lnTo>
                    <a:pt x="232537" y="162026"/>
                  </a:lnTo>
                  <a:lnTo>
                    <a:pt x="231851" y="162026"/>
                  </a:lnTo>
                  <a:lnTo>
                    <a:pt x="231851" y="206476"/>
                  </a:lnTo>
                  <a:lnTo>
                    <a:pt x="231851" y="207594"/>
                  </a:lnTo>
                  <a:lnTo>
                    <a:pt x="229933" y="207594"/>
                  </a:lnTo>
                  <a:lnTo>
                    <a:pt x="229819" y="206794"/>
                  </a:lnTo>
                  <a:lnTo>
                    <a:pt x="229704" y="205130"/>
                  </a:lnTo>
                  <a:lnTo>
                    <a:pt x="230809" y="206476"/>
                  </a:lnTo>
                  <a:lnTo>
                    <a:pt x="231851" y="206476"/>
                  </a:lnTo>
                  <a:lnTo>
                    <a:pt x="231851" y="162026"/>
                  </a:lnTo>
                  <a:lnTo>
                    <a:pt x="231508" y="162026"/>
                  </a:lnTo>
                  <a:lnTo>
                    <a:pt x="231508" y="178536"/>
                  </a:lnTo>
                  <a:lnTo>
                    <a:pt x="230644" y="178536"/>
                  </a:lnTo>
                  <a:lnTo>
                    <a:pt x="231330" y="177266"/>
                  </a:lnTo>
                  <a:lnTo>
                    <a:pt x="231457" y="178181"/>
                  </a:lnTo>
                  <a:lnTo>
                    <a:pt x="231508" y="178536"/>
                  </a:lnTo>
                  <a:lnTo>
                    <a:pt x="231508" y="162026"/>
                  </a:lnTo>
                  <a:lnTo>
                    <a:pt x="230466" y="162026"/>
                  </a:lnTo>
                  <a:lnTo>
                    <a:pt x="230289" y="163296"/>
                  </a:lnTo>
                  <a:lnTo>
                    <a:pt x="230174" y="164147"/>
                  </a:lnTo>
                  <a:lnTo>
                    <a:pt x="230124" y="164553"/>
                  </a:lnTo>
                  <a:lnTo>
                    <a:pt x="230124" y="178536"/>
                  </a:lnTo>
                  <a:lnTo>
                    <a:pt x="229781" y="179362"/>
                  </a:lnTo>
                  <a:lnTo>
                    <a:pt x="229781" y="179806"/>
                  </a:lnTo>
                  <a:lnTo>
                    <a:pt x="229616" y="179806"/>
                  </a:lnTo>
                  <a:lnTo>
                    <a:pt x="229616" y="216115"/>
                  </a:lnTo>
                  <a:lnTo>
                    <a:pt x="226491" y="215366"/>
                  </a:lnTo>
                  <a:lnTo>
                    <a:pt x="227177" y="217906"/>
                  </a:lnTo>
                  <a:lnTo>
                    <a:pt x="227876" y="220446"/>
                  </a:lnTo>
                  <a:lnTo>
                    <a:pt x="227355" y="220446"/>
                  </a:lnTo>
                  <a:lnTo>
                    <a:pt x="227355" y="219176"/>
                  </a:lnTo>
                  <a:lnTo>
                    <a:pt x="226491" y="219176"/>
                  </a:lnTo>
                  <a:lnTo>
                    <a:pt x="226491" y="228066"/>
                  </a:lnTo>
                  <a:lnTo>
                    <a:pt x="226377" y="228879"/>
                  </a:lnTo>
                  <a:lnTo>
                    <a:pt x="226314" y="229336"/>
                  </a:lnTo>
                  <a:lnTo>
                    <a:pt x="226148" y="229336"/>
                  </a:lnTo>
                  <a:lnTo>
                    <a:pt x="224586" y="230606"/>
                  </a:lnTo>
                  <a:lnTo>
                    <a:pt x="223380" y="230606"/>
                  </a:lnTo>
                  <a:lnTo>
                    <a:pt x="222516" y="231876"/>
                  </a:lnTo>
                  <a:lnTo>
                    <a:pt x="222516" y="230606"/>
                  </a:lnTo>
                  <a:lnTo>
                    <a:pt x="224066" y="229336"/>
                  </a:lnTo>
                  <a:lnTo>
                    <a:pt x="223202" y="228066"/>
                  </a:lnTo>
                  <a:lnTo>
                    <a:pt x="222516" y="225526"/>
                  </a:lnTo>
                  <a:lnTo>
                    <a:pt x="222859" y="225526"/>
                  </a:lnTo>
                  <a:lnTo>
                    <a:pt x="222948" y="226225"/>
                  </a:lnTo>
                  <a:lnTo>
                    <a:pt x="223037" y="226796"/>
                  </a:lnTo>
                  <a:lnTo>
                    <a:pt x="224243" y="226796"/>
                  </a:lnTo>
                  <a:lnTo>
                    <a:pt x="225285" y="228066"/>
                  </a:lnTo>
                  <a:lnTo>
                    <a:pt x="226491" y="228066"/>
                  </a:lnTo>
                  <a:lnTo>
                    <a:pt x="226491" y="219176"/>
                  </a:lnTo>
                  <a:lnTo>
                    <a:pt x="224929" y="219176"/>
                  </a:lnTo>
                  <a:lnTo>
                    <a:pt x="225450" y="220446"/>
                  </a:lnTo>
                  <a:lnTo>
                    <a:pt x="225590" y="221437"/>
                  </a:lnTo>
                  <a:lnTo>
                    <a:pt x="225628" y="221716"/>
                  </a:lnTo>
                  <a:lnTo>
                    <a:pt x="225285" y="221716"/>
                  </a:lnTo>
                  <a:lnTo>
                    <a:pt x="224421" y="220446"/>
                  </a:lnTo>
                  <a:lnTo>
                    <a:pt x="224421" y="219176"/>
                  </a:lnTo>
                  <a:lnTo>
                    <a:pt x="224586" y="219176"/>
                  </a:lnTo>
                  <a:lnTo>
                    <a:pt x="224713" y="218224"/>
                  </a:lnTo>
                  <a:lnTo>
                    <a:pt x="224764" y="217906"/>
                  </a:lnTo>
                  <a:lnTo>
                    <a:pt x="226669" y="217906"/>
                  </a:lnTo>
                  <a:lnTo>
                    <a:pt x="225971" y="215366"/>
                  </a:lnTo>
                  <a:lnTo>
                    <a:pt x="226491" y="215366"/>
                  </a:lnTo>
                  <a:lnTo>
                    <a:pt x="228917" y="215366"/>
                  </a:lnTo>
                  <a:lnTo>
                    <a:pt x="229616" y="216115"/>
                  </a:lnTo>
                  <a:lnTo>
                    <a:pt x="229616" y="179806"/>
                  </a:lnTo>
                  <a:lnTo>
                    <a:pt x="229425" y="181076"/>
                  </a:lnTo>
                  <a:lnTo>
                    <a:pt x="229260" y="181076"/>
                  </a:lnTo>
                  <a:lnTo>
                    <a:pt x="229260" y="195046"/>
                  </a:lnTo>
                  <a:lnTo>
                    <a:pt x="229082" y="195046"/>
                  </a:lnTo>
                  <a:lnTo>
                    <a:pt x="229082" y="205130"/>
                  </a:lnTo>
                  <a:lnTo>
                    <a:pt x="229082" y="206476"/>
                  </a:lnTo>
                  <a:lnTo>
                    <a:pt x="228904" y="205130"/>
                  </a:lnTo>
                  <a:lnTo>
                    <a:pt x="229082" y="205130"/>
                  </a:lnTo>
                  <a:lnTo>
                    <a:pt x="229082" y="195046"/>
                  </a:lnTo>
                  <a:lnTo>
                    <a:pt x="229082" y="193776"/>
                  </a:lnTo>
                  <a:lnTo>
                    <a:pt x="229171" y="194437"/>
                  </a:lnTo>
                  <a:lnTo>
                    <a:pt x="229260" y="195046"/>
                  </a:lnTo>
                  <a:lnTo>
                    <a:pt x="229260" y="181076"/>
                  </a:lnTo>
                  <a:lnTo>
                    <a:pt x="228739" y="181076"/>
                  </a:lnTo>
                  <a:lnTo>
                    <a:pt x="228739" y="193776"/>
                  </a:lnTo>
                  <a:lnTo>
                    <a:pt x="228130" y="192506"/>
                  </a:lnTo>
                  <a:lnTo>
                    <a:pt x="227177" y="192506"/>
                  </a:lnTo>
                  <a:lnTo>
                    <a:pt x="227342" y="191935"/>
                  </a:lnTo>
                  <a:lnTo>
                    <a:pt x="227444" y="191554"/>
                  </a:lnTo>
                  <a:lnTo>
                    <a:pt x="227533" y="188696"/>
                  </a:lnTo>
                  <a:lnTo>
                    <a:pt x="225971" y="188696"/>
                  </a:lnTo>
                  <a:lnTo>
                    <a:pt x="225971" y="200126"/>
                  </a:lnTo>
                  <a:lnTo>
                    <a:pt x="225285" y="200126"/>
                  </a:lnTo>
                  <a:lnTo>
                    <a:pt x="225285" y="198856"/>
                  </a:lnTo>
                  <a:lnTo>
                    <a:pt x="225806" y="198856"/>
                  </a:lnTo>
                  <a:lnTo>
                    <a:pt x="225920" y="199707"/>
                  </a:lnTo>
                  <a:lnTo>
                    <a:pt x="225971" y="200126"/>
                  </a:lnTo>
                  <a:lnTo>
                    <a:pt x="225971" y="188696"/>
                  </a:lnTo>
                  <a:lnTo>
                    <a:pt x="225107" y="188696"/>
                  </a:lnTo>
                  <a:lnTo>
                    <a:pt x="223901" y="187426"/>
                  </a:lnTo>
                  <a:lnTo>
                    <a:pt x="223723" y="186778"/>
                  </a:lnTo>
                  <a:lnTo>
                    <a:pt x="223723" y="212826"/>
                  </a:lnTo>
                  <a:lnTo>
                    <a:pt x="222859" y="212826"/>
                  </a:lnTo>
                  <a:lnTo>
                    <a:pt x="222859" y="222986"/>
                  </a:lnTo>
                  <a:lnTo>
                    <a:pt x="218363" y="222986"/>
                  </a:lnTo>
                  <a:lnTo>
                    <a:pt x="218363" y="221716"/>
                  </a:lnTo>
                  <a:lnTo>
                    <a:pt x="222681" y="221716"/>
                  </a:lnTo>
                  <a:lnTo>
                    <a:pt x="222758" y="222250"/>
                  </a:lnTo>
                  <a:lnTo>
                    <a:pt x="222859" y="222986"/>
                  </a:lnTo>
                  <a:lnTo>
                    <a:pt x="222859" y="212826"/>
                  </a:lnTo>
                  <a:lnTo>
                    <a:pt x="222681" y="212826"/>
                  </a:lnTo>
                  <a:lnTo>
                    <a:pt x="221881" y="211836"/>
                  </a:lnTo>
                  <a:lnTo>
                    <a:pt x="221996" y="211556"/>
                  </a:lnTo>
                  <a:lnTo>
                    <a:pt x="223037" y="211556"/>
                  </a:lnTo>
                  <a:lnTo>
                    <a:pt x="223723" y="212826"/>
                  </a:lnTo>
                  <a:lnTo>
                    <a:pt x="223723" y="186778"/>
                  </a:lnTo>
                  <a:lnTo>
                    <a:pt x="223558" y="186156"/>
                  </a:lnTo>
                  <a:lnTo>
                    <a:pt x="224421" y="186156"/>
                  </a:lnTo>
                  <a:lnTo>
                    <a:pt x="224421" y="184492"/>
                  </a:lnTo>
                  <a:lnTo>
                    <a:pt x="222173" y="177266"/>
                  </a:lnTo>
                  <a:lnTo>
                    <a:pt x="222338" y="177266"/>
                  </a:lnTo>
                  <a:lnTo>
                    <a:pt x="222631" y="176199"/>
                  </a:lnTo>
                  <a:lnTo>
                    <a:pt x="222465" y="176199"/>
                  </a:lnTo>
                  <a:lnTo>
                    <a:pt x="224066" y="174726"/>
                  </a:lnTo>
                  <a:lnTo>
                    <a:pt x="225869" y="176199"/>
                  </a:lnTo>
                  <a:lnTo>
                    <a:pt x="225488" y="176199"/>
                  </a:lnTo>
                  <a:lnTo>
                    <a:pt x="224764" y="177266"/>
                  </a:lnTo>
                  <a:lnTo>
                    <a:pt x="222631" y="178536"/>
                  </a:lnTo>
                  <a:lnTo>
                    <a:pt x="224078" y="179362"/>
                  </a:lnTo>
                  <a:lnTo>
                    <a:pt x="224929" y="179806"/>
                  </a:lnTo>
                  <a:lnTo>
                    <a:pt x="224929" y="181076"/>
                  </a:lnTo>
                  <a:lnTo>
                    <a:pt x="224929" y="182778"/>
                  </a:lnTo>
                  <a:lnTo>
                    <a:pt x="225971" y="183616"/>
                  </a:lnTo>
                  <a:lnTo>
                    <a:pt x="224929" y="186156"/>
                  </a:lnTo>
                  <a:lnTo>
                    <a:pt x="228053" y="188696"/>
                  </a:lnTo>
                  <a:lnTo>
                    <a:pt x="227838" y="189458"/>
                  </a:lnTo>
                  <a:lnTo>
                    <a:pt x="227723" y="189890"/>
                  </a:lnTo>
                  <a:lnTo>
                    <a:pt x="227698" y="191236"/>
                  </a:lnTo>
                  <a:lnTo>
                    <a:pt x="227698" y="190195"/>
                  </a:lnTo>
                  <a:lnTo>
                    <a:pt x="227533" y="191236"/>
                  </a:lnTo>
                  <a:lnTo>
                    <a:pt x="228130" y="192506"/>
                  </a:lnTo>
                  <a:lnTo>
                    <a:pt x="228320" y="192773"/>
                  </a:lnTo>
                  <a:lnTo>
                    <a:pt x="228739" y="193776"/>
                  </a:lnTo>
                  <a:lnTo>
                    <a:pt x="228739" y="181076"/>
                  </a:lnTo>
                  <a:lnTo>
                    <a:pt x="227698" y="181076"/>
                  </a:lnTo>
                  <a:lnTo>
                    <a:pt x="226669" y="179806"/>
                  </a:lnTo>
                  <a:lnTo>
                    <a:pt x="229603" y="179806"/>
                  </a:lnTo>
                  <a:lnTo>
                    <a:pt x="229666" y="179628"/>
                  </a:lnTo>
                  <a:lnTo>
                    <a:pt x="229781" y="179806"/>
                  </a:lnTo>
                  <a:lnTo>
                    <a:pt x="229781" y="179362"/>
                  </a:lnTo>
                  <a:lnTo>
                    <a:pt x="229527" y="179362"/>
                  </a:lnTo>
                  <a:lnTo>
                    <a:pt x="229082" y="178536"/>
                  </a:lnTo>
                  <a:lnTo>
                    <a:pt x="230124" y="178536"/>
                  </a:lnTo>
                  <a:lnTo>
                    <a:pt x="230124" y="164553"/>
                  </a:lnTo>
                  <a:lnTo>
                    <a:pt x="230098" y="164757"/>
                  </a:lnTo>
                  <a:lnTo>
                    <a:pt x="229946" y="164757"/>
                  </a:lnTo>
                  <a:lnTo>
                    <a:pt x="229946" y="173469"/>
                  </a:lnTo>
                  <a:lnTo>
                    <a:pt x="228739" y="174726"/>
                  </a:lnTo>
                  <a:lnTo>
                    <a:pt x="228053" y="174726"/>
                  </a:lnTo>
                  <a:lnTo>
                    <a:pt x="227698" y="174726"/>
                  </a:lnTo>
                  <a:lnTo>
                    <a:pt x="226910" y="175691"/>
                  </a:lnTo>
                  <a:lnTo>
                    <a:pt x="226834" y="174726"/>
                  </a:lnTo>
                  <a:lnTo>
                    <a:pt x="226695" y="174015"/>
                  </a:lnTo>
                  <a:lnTo>
                    <a:pt x="226656" y="173520"/>
                  </a:lnTo>
                  <a:lnTo>
                    <a:pt x="226656" y="176009"/>
                  </a:lnTo>
                  <a:lnTo>
                    <a:pt x="226631" y="176199"/>
                  </a:lnTo>
                  <a:lnTo>
                    <a:pt x="226504" y="176199"/>
                  </a:lnTo>
                  <a:lnTo>
                    <a:pt x="226656" y="176009"/>
                  </a:lnTo>
                  <a:lnTo>
                    <a:pt x="226656" y="173520"/>
                  </a:lnTo>
                  <a:lnTo>
                    <a:pt x="226644" y="173342"/>
                  </a:lnTo>
                  <a:lnTo>
                    <a:pt x="226745" y="174015"/>
                  </a:lnTo>
                  <a:lnTo>
                    <a:pt x="228053" y="174726"/>
                  </a:lnTo>
                  <a:lnTo>
                    <a:pt x="229946" y="173469"/>
                  </a:lnTo>
                  <a:lnTo>
                    <a:pt x="229946" y="164757"/>
                  </a:lnTo>
                  <a:lnTo>
                    <a:pt x="227672" y="164757"/>
                  </a:lnTo>
                  <a:lnTo>
                    <a:pt x="227584" y="165455"/>
                  </a:lnTo>
                  <a:lnTo>
                    <a:pt x="227533" y="165836"/>
                  </a:lnTo>
                  <a:lnTo>
                    <a:pt x="225971" y="165836"/>
                  </a:lnTo>
                  <a:lnTo>
                    <a:pt x="225971" y="170916"/>
                  </a:lnTo>
                  <a:lnTo>
                    <a:pt x="225869" y="171678"/>
                  </a:lnTo>
                  <a:lnTo>
                    <a:pt x="224066" y="169646"/>
                  </a:lnTo>
                  <a:lnTo>
                    <a:pt x="225971" y="170916"/>
                  </a:lnTo>
                  <a:lnTo>
                    <a:pt x="225971" y="165836"/>
                  </a:lnTo>
                  <a:lnTo>
                    <a:pt x="225628" y="165836"/>
                  </a:lnTo>
                  <a:lnTo>
                    <a:pt x="225526" y="165455"/>
                  </a:lnTo>
                  <a:lnTo>
                    <a:pt x="225437" y="165125"/>
                  </a:lnTo>
                  <a:lnTo>
                    <a:pt x="225336" y="164757"/>
                  </a:lnTo>
                  <a:lnTo>
                    <a:pt x="225094" y="164757"/>
                  </a:lnTo>
                  <a:lnTo>
                    <a:pt x="225158" y="163779"/>
                  </a:lnTo>
                  <a:lnTo>
                    <a:pt x="225285" y="162026"/>
                  </a:lnTo>
                  <a:lnTo>
                    <a:pt x="226148" y="162026"/>
                  </a:lnTo>
                  <a:lnTo>
                    <a:pt x="228396" y="159486"/>
                  </a:lnTo>
                  <a:lnTo>
                    <a:pt x="225806" y="159486"/>
                  </a:lnTo>
                  <a:lnTo>
                    <a:pt x="225907" y="158686"/>
                  </a:lnTo>
                  <a:lnTo>
                    <a:pt x="225983" y="158140"/>
                  </a:lnTo>
                  <a:lnTo>
                    <a:pt x="226148" y="158140"/>
                  </a:lnTo>
                  <a:lnTo>
                    <a:pt x="226148" y="156946"/>
                  </a:lnTo>
                  <a:lnTo>
                    <a:pt x="227177" y="156946"/>
                  </a:lnTo>
                  <a:lnTo>
                    <a:pt x="228041" y="155676"/>
                  </a:lnTo>
                  <a:lnTo>
                    <a:pt x="229781" y="155676"/>
                  </a:lnTo>
                  <a:lnTo>
                    <a:pt x="229781" y="154406"/>
                  </a:lnTo>
                  <a:lnTo>
                    <a:pt x="231330" y="154406"/>
                  </a:lnTo>
                  <a:lnTo>
                    <a:pt x="231622" y="155498"/>
                  </a:lnTo>
                  <a:lnTo>
                    <a:pt x="231673" y="155676"/>
                  </a:lnTo>
                  <a:lnTo>
                    <a:pt x="233756" y="154406"/>
                  </a:lnTo>
                  <a:lnTo>
                    <a:pt x="234442" y="153136"/>
                  </a:lnTo>
                  <a:lnTo>
                    <a:pt x="236689" y="155676"/>
                  </a:lnTo>
                  <a:lnTo>
                    <a:pt x="238252" y="154406"/>
                  </a:lnTo>
                  <a:lnTo>
                    <a:pt x="238252" y="155676"/>
                  </a:lnTo>
                  <a:lnTo>
                    <a:pt x="238594" y="155676"/>
                  </a:lnTo>
                  <a:lnTo>
                    <a:pt x="238594" y="147408"/>
                  </a:lnTo>
                  <a:lnTo>
                    <a:pt x="237820" y="146672"/>
                  </a:lnTo>
                  <a:lnTo>
                    <a:pt x="236918" y="145351"/>
                  </a:lnTo>
                  <a:lnTo>
                    <a:pt x="237832" y="145351"/>
                  </a:lnTo>
                  <a:lnTo>
                    <a:pt x="239636" y="144246"/>
                  </a:lnTo>
                  <a:lnTo>
                    <a:pt x="240792" y="146672"/>
                  </a:lnTo>
                  <a:lnTo>
                    <a:pt x="242049" y="149326"/>
                  </a:lnTo>
                  <a:lnTo>
                    <a:pt x="242049" y="143002"/>
                  </a:lnTo>
                  <a:lnTo>
                    <a:pt x="241185" y="144246"/>
                  </a:lnTo>
                  <a:lnTo>
                    <a:pt x="240499" y="144246"/>
                  </a:lnTo>
                  <a:lnTo>
                    <a:pt x="240919" y="142900"/>
                  </a:lnTo>
                  <a:lnTo>
                    <a:pt x="242049" y="141706"/>
                  </a:lnTo>
                  <a:lnTo>
                    <a:pt x="241147" y="140474"/>
                  </a:lnTo>
                  <a:lnTo>
                    <a:pt x="245503" y="141706"/>
                  </a:lnTo>
                  <a:lnTo>
                    <a:pt x="245503" y="131546"/>
                  </a:lnTo>
                  <a:lnTo>
                    <a:pt x="245160" y="131546"/>
                  </a:lnTo>
                  <a:lnTo>
                    <a:pt x="244132" y="130276"/>
                  </a:lnTo>
                  <a:lnTo>
                    <a:pt x="244348" y="130276"/>
                  </a:lnTo>
                  <a:lnTo>
                    <a:pt x="244868" y="129971"/>
                  </a:lnTo>
                  <a:lnTo>
                    <a:pt x="245503" y="131546"/>
                  </a:lnTo>
                  <a:lnTo>
                    <a:pt x="245503" y="126453"/>
                  </a:lnTo>
                  <a:lnTo>
                    <a:pt x="244995" y="125196"/>
                  </a:lnTo>
                  <a:lnTo>
                    <a:pt x="244132" y="123837"/>
                  </a:lnTo>
                  <a:lnTo>
                    <a:pt x="244132" y="122656"/>
                  </a:lnTo>
                  <a:lnTo>
                    <a:pt x="246697" y="123837"/>
                  </a:lnTo>
                  <a:lnTo>
                    <a:pt x="245643" y="123837"/>
                  </a:lnTo>
                  <a:lnTo>
                    <a:pt x="246202" y="125196"/>
                  </a:lnTo>
                  <a:lnTo>
                    <a:pt x="247586" y="126466"/>
                  </a:lnTo>
                  <a:lnTo>
                    <a:pt x="249313" y="126466"/>
                  </a:lnTo>
                  <a:lnTo>
                    <a:pt x="248627" y="127736"/>
                  </a:lnTo>
                  <a:lnTo>
                    <a:pt x="250177" y="127736"/>
                  </a:lnTo>
                  <a:lnTo>
                    <a:pt x="251040" y="129006"/>
                  </a:lnTo>
                  <a:lnTo>
                    <a:pt x="252945" y="129006"/>
                  </a:lnTo>
                  <a:lnTo>
                    <a:pt x="252171" y="130276"/>
                  </a:lnTo>
                  <a:lnTo>
                    <a:pt x="257606" y="130276"/>
                  </a:lnTo>
                  <a:lnTo>
                    <a:pt x="259168" y="130276"/>
                  </a:lnTo>
                  <a:lnTo>
                    <a:pt x="257441" y="126466"/>
                  </a:lnTo>
                  <a:lnTo>
                    <a:pt x="257098" y="126466"/>
                  </a:lnTo>
                  <a:lnTo>
                    <a:pt x="257441" y="125196"/>
                  </a:lnTo>
                  <a:lnTo>
                    <a:pt x="257962" y="126466"/>
                  </a:lnTo>
                  <a:lnTo>
                    <a:pt x="259867" y="125298"/>
                  </a:lnTo>
                  <a:lnTo>
                    <a:pt x="260032" y="126466"/>
                  </a:lnTo>
                  <a:lnTo>
                    <a:pt x="261416" y="127736"/>
                  </a:lnTo>
                  <a:lnTo>
                    <a:pt x="261416" y="120116"/>
                  </a:lnTo>
                  <a:lnTo>
                    <a:pt x="261239" y="121386"/>
                  </a:lnTo>
                  <a:lnTo>
                    <a:pt x="260985" y="122339"/>
                  </a:lnTo>
                  <a:lnTo>
                    <a:pt x="260896" y="122656"/>
                  </a:lnTo>
                  <a:lnTo>
                    <a:pt x="260210" y="122656"/>
                  </a:lnTo>
                  <a:lnTo>
                    <a:pt x="260032" y="123278"/>
                  </a:lnTo>
                  <a:lnTo>
                    <a:pt x="260032" y="125196"/>
                  </a:lnTo>
                  <a:lnTo>
                    <a:pt x="259842" y="123837"/>
                  </a:lnTo>
                  <a:lnTo>
                    <a:pt x="260032" y="125196"/>
                  </a:lnTo>
                  <a:lnTo>
                    <a:pt x="260032" y="123278"/>
                  </a:lnTo>
                  <a:lnTo>
                    <a:pt x="259905" y="123723"/>
                  </a:lnTo>
                  <a:lnTo>
                    <a:pt x="259346" y="122656"/>
                  </a:lnTo>
                  <a:lnTo>
                    <a:pt x="258533" y="123837"/>
                  </a:lnTo>
                  <a:lnTo>
                    <a:pt x="257810" y="123837"/>
                  </a:lnTo>
                  <a:lnTo>
                    <a:pt x="258546" y="121704"/>
                  </a:lnTo>
                  <a:lnTo>
                    <a:pt x="258648" y="121386"/>
                  </a:lnTo>
                  <a:lnTo>
                    <a:pt x="252806" y="118706"/>
                  </a:lnTo>
                  <a:lnTo>
                    <a:pt x="253352" y="118706"/>
                  </a:lnTo>
                  <a:lnTo>
                    <a:pt x="255193" y="117576"/>
                  </a:lnTo>
                  <a:lnTo>
                    <a:pt x="258648" y="121386"/>
                  </a:lnTo>
                  <a:lnTo>
                    <a:pt x="259562" y="118706"/>
                  </a:lnTo>
                  <a:lnTo>
                    <a:pt x="260096" y="118706"/>
                  </a:lnTo>
                  <a:lnTo>
                    <a:pt x="260553" y="117576"/>
                  </a:lnTo>
                  <a:lnTo>
                    <a:pt x="260375" y="116306"/>
                  </a:lnTo>
                  <a:lnTo>
                    <a:pt x="261239" y="116306"/>
                  </a:lnTo>
                  <a:lnTo>
                    <a:pt x="262102" y="117576"/>
                  </a:lnTo>
                  <a:lnTo>
                    <a:pt x="262102" y="114033"/>
                  </a:lnTo>
                  <a:lnTo>
                    <a:pt x="258749" y="114033"/>
                  </a:lnTo>
                  <a:lnTo>
                    <a:pt x="258762" y="113766"/>
                  </a:lnTo>
                  <a:lnTo>
                    <a:pt x="271957" y="113766"/>
                  </a:lnTo>
                  <a:lnTo>
                    <a:pt x="273177" y="113766"/>
                  </a:lnTo>
                  <a:lnTo>
                    <a:pt x="268605" y="111734"/>
                  </a:lnTo>
                  <a:lnTo>
                    <a:pt x="267296" y="111150"/>
                  </a:lnTo>
                  <a:lnTo>
                    <a:pt x="263690" y="111150"/>
                  </a:lnTo>
                  <a:lnTo>
                    <a:pt x="264007" y="109956"/>
                  </a:lnTo>
                  <a:lnTo>
                    <a:pt x="263144" y="109956"/>
                  </a:lnTo>
                  <a:lnTo>
                    <a:pt x="263321" y="108686"/>
                  </a:lnTo>
                  <a:lnTo>
                    <a:pt x="265734" y="108686"/>
                  </a:lnTo>
                  <a:lnTo>
                    <a:pt x="265049" y="109956"/>
                  </a:lnTo>
                  <a:lnTo>
                    <a:pt x="267652" y="111150"/>
                  </a:lnTo>
                  <a:lnTo>
                    <a:pt x="268287" y="111150"/>
                  </a:lnTo>
                  <a:lnTo>
                    <a:pt x="268605" y="111734"/>
                  </a:lnTo>
                  <a:lnTo>
                    <a:pt x="270040" y="112369"/>
                  </a:lnTo>
                  <a:lnTo>
                    <a:pt x="271068" y="112369"/>
                  </a:lnTo>
                  <a:lnTo>
                    <a:pt x="270725" y="111150"/>
                  </a:lnTo>
                  <a:lnTo>
                    <a:pt x="270573" y="111150"/>
                  </a:lnTo>
                  <a:lnTo>
                    <a:pt x="270497" y="109626"/>
                  </a:lnTo>
                  <a:lnTo>
                    <a:pt x="270751" y="108686"/>
                  </a:lnTo>
                  <a:lnTo>
                    <a:pt x="271792" y="107416"/>
                  </a:lnTo>
                  <a:lnTo>
                    <a:pt x="273862" y="107416"/>
                  </a:lnTo>
                  <a:lnTo>
                    <a:pt x="275069" y="108686"/>
                  </a:lnTo>
                  <a:lnTo>
                    <a:pt x="275069" y="105029"/>
                  </a:lnTo>
                  <a:lnTo>
                    <a:pt x="274891" y="104889"/>
                  </a:lnTo>
                  <a:lnTo>
                    <a:pt x="274561" y="106146"/>
                  </a:lnTo>
                  <a:lnTo>
                    <a:pt x="274447" y="105384"/>
                  </a:lnTo>
                  <a:lnTo>
                    <a:pt x="274358" y="104724"/>
                  </a:lnTo>
                  <a:lnTo>
                    <a:pt x="273900" y="104724"/>
                  </a:lnTo>
                  <a:lnTo>
                    <a:pt x="274205" y="103606"/>
                  </a:lnTo>
                  <a:lnTo>
                    <a:pt x="275069" y="103606"/>
                  </a:lnTo>
                  <a:lnTo>
                    <a:pt x="275767" y="102336"/>
                  </a:lnTo>
                  <a:lnTo>
                    <a:pt x="276631" y="103606"/>
                  </a:lnTo>
                  <a:lnTo>
                    <a:pt x="277685" y="104724"/>
                  </a:lnTo>
                  <a:lnTo>
                    <a:pt x="277850" y="104724"/>
                  </a:lnTo>
                  <a:lnTo>
                    <a:pt x="277926" y="103606"/>
                  </a:lnTo>
                  <a:lnTo>
                    <a:pt x="278015" y="102336"/>
                  </a:lnTo>
                  <a:lnTo>
                    <a:pt x="279222" y="103606"/>
                  </a:lnTo>
                  <a:lnTo>
                    <a:pt x="280428" y="102336"/>
                  </a:lnTo>
                  <a:lnTo>
                    <a:pt x="281647" y="103606"/>
                  </a:lnTo>
                  <a:lnTo>
                    <a:pt x="281647" y="98069"/>
                  </a:lnTo>
                  <a:lnTo>
                    <a:pt x="280949" y="98526"/>
                  </a:lnTo>
                  <a:lnTo>
                    <a:pt x="279920" y="98526"/>
                  </a:lnTo>
                  <a:lnTo>
                    <a:pt x="277317" y="97256"/>
                  </a:lnTo>
                  <a:lnTo>
                    <a:pt x="277495" y="95986"/>
                  </a:lnTo>
                  <a:lnTo>
                    <a:pt x="279565" y="97256"/>
                  </a:lnTo>
                  <a:lnTo>
                    <a:pt x="280428" y="95986"/>
                  </a:lnTo>
                  <a:lnTo>
                    <a:pt x="281813" y="97256"/>
                  </a:lnTo>
                  <a:lnTo>
                    <a:pt x="282854" y="97256"/>
                  </a:lnTo>
                  <a:lnTo>
                    <a:pt x="283895" y="97256"/>
                  </a:lnTo>
                  <a:lnTo>
                    <a:pt x="284238" y="95986"/>
                  </a:lnTo>
                  <a:lnTo>
                    <a:pt x="284924" y="95986"/>
                  </a:lnTo>
                  <a:lnTo>
                    <a:pt x="284924" y="80746"/>
                  </a:lnTo>
                  <a:lnTo>
                    <a:pt x="284416" y="80746"/>
                  </a:lnTo>
                  <a:lnTo>
                    <a:pt x="284416" y="79476"/>
                  </a:lnTo>
                  <a:lnTo>
                    <a:pt x="286804" y="78143"/>
                  </a:lnTo>
                  <a:lnTo>
                    <a:pt x="285788" y="75666"/>
                  </a:lnTo>
                  <a:lnTo>
                    <a:pt x="285965" y="75666"/>
                  </a:lnTo>
                  <a:lnTo>
                    <a:pt x="285623" y="74396"/>
                  </a:lnTo>
                  <a:lnTo>
                    <a:pt x="283718" y="72567"/>
                  </a:lnTo>
                  <a:lnTo>
                    <a:pt x="283718" y="83286"/>
                  </a:lnTo>
                  <a:lnTo>
                    <a:pt x="281076" y="83845"/>
                  </a:lnTo>
                  <a:lnTo>
                    <a:pt x="280428" y="84556"/>
                  </a:lnTo>
                  <a:lnTo>
                    <a:pt x="280517" y="85191"/>
                  </a:lnTo>
                  <a:lnTo>
                    <a:pt x="280606" y="85826"/>
                  </a:lnTo>
                  <a:lnTo>
                    <a:pt x="281990" y="87096"/>
                  </a:lnTo>
                  <a:lnTo>
                    <a:pt x="281647" y="87096"/>
                  </a:lnTo>
                  <a:lnTo>
                    <a:pt x="280949" y="88366"/>
                  </a:lnTo>
                  <a:lnTo>
                    <a:pt x="280784" y="89636"/>
                  </a:lnTo>
                  <a:lnTo>
                    <a:pt x="280263" y="88366"/>
                  </a:lnTo>
                  <a:lnTo>
                    <a:pt x="278879" y="88366"/>
                  </a:lnTo>
                  <a:lnTo>
                    <a:pt x="280085" y="87096"/>
                  </a:lnTo>
                  <a:lnTo>
                    <a:pt x="278587" y="84556"/>
                  </a:lnTo>
                  <a:lnTo>
                    <a:pt x="278485" y="84391"/>
                  </a:lnTo>
                  <a:lnTo>
                    <a:pt x="281012" y="83845"/>
                  </a:lnTo>
                  <a:lnTo>
                    <a:pt x="283718" y="83286"/>
                  </a:lnTo>
                  <a:lnTo>
                    <a:pt x="283718" y="72567"/>
                  </a:lnTo>
                  <a:lnTo>
                    <a:pt x="282994" y="71856"/>
                  </a:lnTo>
                  <a:lnTo>
                    <a:pt x="282511" y="72123"/>
                  </a:lnTo>
                  <a:lnTo>
                    <a:pt x="282511" y="80746"/>
                  </a:lnTo>
                  <a:lnTo>
                    <a:pt x="282181" y="81572"/>
                  </a:lnTo>
                  <a:lnTo>
                    <a:pt x="282003" y="81572"/>
                  </a:lnTo>
                  <a:lnTo>
                    <a:pt x="281940" y="82207"/>
                  </a:lnTo>
                  <a:lnTo>
                    <a:pt x="281800" y="82740"/>
                  </a:lnTo>
                  <a:lnTo>
                    <a:pt x="281940" y="82207"/>
                  </a:lnTo>
                  <a:lnTo>
                    <a:pt x="281940" y="81508"/>
                  </a:lnTo>
                  <a:lnTo>
                    <a:pt x="279920" y="79476"/>
                  </a:lnTo>
                  <a:lnTo>
                    <a:pt x="280949" y="79476"/>
                  </a:lnTo>
                  <a:lnTo>
                    <a:pt x="282168" y="80746"/>
                  </a:lnTo>
                  <a:lnTo>
                    <a:pt x="282511" y="80746"/>
                  </a:lnTo>
                  <a:lnTo>
                    <a:pt x="282511" y="72123"/>
                  </a:lnTo>
                  <a:lnTo>
                    <a:pt x="280606" y="73126"/>
                  </a:lnTo>
                  <a:lnTo>
                    <a:pt x="280555" y="73545"/>
                  </a:lnTo>
                  <a:lnTo>
                    <a:pt x="280428" y="74396"/>
                  </a:lnTo>
                  <a:lnTo>
                    <a:pt x="279565" y="74396"/>
                  </a:lnTo>
                  <a:lnTo>
                    <a:pt x="278218" y="73545"/>
                  </a:lnTo>
                  <a:lnTo>
                    <a:pt x="278904" y="74396"/>
                  </a:lnTo>
                  <a:lnTo>
                    <a:pt x="279920" y="75666"/>
                  </a:lnTo>
                  <a:lnTo>
                    <a:pt x="278828" y="74307"/>
                  </a:lnTo>
                  <a:lnTo>
                    <a:pt x="278828" y="78143"/>
                  </a:lnTo>
                  <a:lnTo>
                    <a:pt x="277723" y="78143"/>
                  </a:lnTo>
                  <a:lnTo>
                    <a:pt x="277723" y="83502"/>
                  </a:lnTo>
                  <a:lnTo>
                    <a:pt x="277672" y="84556"/>
                  </a:lnTo>
                  <a:lnTo>
                    <a:pt x="277634" y="84391"/>
                  </a:lnTo>
                  <a:lnTo>
                    <a:pt x="277533" y="83845"/>
                  </a:lnTo>
                  <a:lnTo>
                    <a:pt x="277241" y="84391"/>
                  </a:lnTo>
                  <a:lnTo>
                    <a:pt x="277152" y="84556"/>
                  </a:lnTo>
                  <a:lnTo>
                    <a:pt x="276453" y="85826"/>
                  </a:lnTo>
                  <a:lnTo>
                    <a:pt x="276453" y="95986"/>
                  </a:lnTo>
                  <a:lnTo>
                    <a:pt x="275590" y="95986"/>
                  </a:lnTo>
                  <a:lnTo>
                    <a:pt x="275678" y="95326"/>
                  </a:lnTo>
                  <a:lnTo>
                    <a:pt x="275742" y="94856"/>
                  </a:lnTo>
                  <a:lnTo>
                    <a:pt x="276098" y="95326"/>
                  </a:lnTo>
                  <a:lnTo>
                    <a:pt x="276453" y="95986"/>
                  </a:lnTo>
                  <a:lnTo>
                    <a:pt x="276453" y="85826"/>
                  </a:lnTo>
                  <a:lnTo>
                    <a:pt x="276999" y="83845"/>
                  </a:lnTo>
                  <a:lnTo>
                    <a:pt x="277088" y="83502"/>
                  </a:lnTo>
                  <a:lnTo>
                    <a:pt x="277152" y="83286"/>
                  </a:lnTo>
                  <a:lnTo>
                    <a:pt x="277431" y="83286"/>
                  </a:lnTo>
                  <a:lnTo>
                    <a:pt x="277533" y="83845"/>
                  </a:lnTo>
                  <a:lnTo>
                    <a:pt x="277723" y="83502"/>
                  </a:lnTo>
                  <a:lnTo>
                    <a:pt x="277723" y="78143"/>
                  </a:lnTo>
                  <a:lnTo>
                    <a:pt x="276771" y="78143"/>
                  </a:lnTo>
                  <a:lnTo>
                    <a:pt x="277495" y="79476"/>
                  </a:lnTo>
                  <a:lnTo>
                    <a:pt x="277126" y="79476"/>
                  </a:lnTo>
                  <a:lnTo>
                    <a:pt x="277126" y="81572"/>
                  </a:lnTo>
                  <a:lnTo>
                    <a:pt x="276453" y="80746"/>
                  </a:lnTo>
                  <a:lnTo>
                    <a:pt x="276974" y="80746"/>
                  </a:lnTo>
                  <a:lnTo>
                    <a:pt x="277025" y="80987"/>
                  </a:lnTo>
                  <a:lnTo>
                    <a:pt x="277126" y="81572"/>
                  </a:lnTo>
                  <a:lnTo>
                    <a:pt x="277126" y="79476"/>
                  </a:lnTo>
                  <a:lnTo>
                    <a:pt x="276809" y="79476"/>
                  </a:lnTo>
                  <a:lnTo>
                    <a:pt x="276771" y="78143"/>
                  </a:lnTo>
                  <a:lnTo>
                    <a:pt x="276186" y="77076"/>
                  </a:lnTo>
                  <a:lnTo>
                    <a:pt x="276110" y="76936"/>
                  </a:lnTo>
                  <a:lnTo>
                    <a:pt x="274726" y="75806"/>
                  </a:lnTo>
                  <a:lnTo>
                    <a:pt x="274726" y="90906"/>
                  </a:lnTo>
                  <a:lnTo>
                    <a:pt x="274383" y="90906"/>
                  </a:lnTo>
                  <a:lnTo>
                    <a:pt x="274383" y="92176"/>
                  </a:lnTo>
                  <a:lnTo>
                    <a:pt x="273177" y="90906"/>
                  </a:lnTo>
                  <a:lnTo>
                    <a:pt x="272656" y="92176"/>
                  </a:lnTo>
                  <a:lnTo>
                    <a:pt x="272275" y="93103"/>
                  </a:lnTo>
                  <a:lnTo>
                    <a:pt x="270916" y="92456"/>
                  </a:lnTo>
                  <a:lnTo>
                    <a:pt x="271792" y="92176"/>
                  </a:lnTo>
                  <a:lnTo>
                    <a:pt x="270065" y="90068"/>
                  </a:lnTo>
                  <a:lnTo>
                    <a:pt x="270065" y="95986"/>
                  </a:lnTo>
                  <a:lnTo>
                    <a:pt x="269709" y="98526"/>
                  </a:lnTo>
                  <a:lnTo>
                    <a:pt x="268503" y="98526"/>
                  </a:lnTo>
                  <a:lnTo>
                    <a:pt x="268071" y="98844"/>
                  </a:lnTo>
                  <a:lnTo>
                    <a:pt x="268160" y="98526"/>
                  </a:lnTo>
                  <a:lnTo>
                    <a:pt x="267982" y="98526"/>
                  </a:lnTo>
                  <a:lnTo>
                    <a:pt x="267982" y="101066"/>
                  </a:lnTo>
                  <a:lnTo>
                    <a:pt x="267817" y="102336"/>
                  </a:lnTo>
                  <a:lnTo>
                    <a:pt x="266776" y="101066"/>
                  </a:lnTo>
                  <a:lnTo>
                    <a:pt x="266928" y="99961"/>
                  </a:lnTo>
                  <a:lnTo>
                    <a:pt x="264871" y="99961"/>
                  </a:lnTo>
                  <a:lnTo>
                    <a:pt x="264871" y="103606"/>
                  </a:lnTo>
                  <a:lnTo>
                    <a:pt x="264274" y="104724"/>
                  </a:lnTo>
                  <a:lnTo>
                    <a:pt x="263321" y="104724"/>
                  </a:lnTo>
                  <a:lnTo>
                    <a:pt x="263321" y="103606"/>
                  </a:lnTo>
                  <a:lnTo>
                    <a:pt x="264350" y="103606"/>
                  </a:lnTo>
                  <a:lnTo>
                    <a:pt x="264706" y="102336"/>
                  </a:lnTo>
                  <a:lnTo>
                    <a:pt x="264871" y="103606"/>
                  </a:lnTo>
                  <a:lnTo>
                    <a:pt x="264871" y="99961"/>
                  </a:lnTo>
                  <a:lnTo>
                    <a:pt x="261874" y="99961"/>
                  </a:lnTo>
                  <a:lnTo>
                    <a:pt x="261874" y="111150"/>
                  </a:lnTo>
                  <a:lnTo>
                    <a:pt x="260045" y="112369"/>
                  </a:lnTo>
                  <a:lnTo>
                    <a:pt x="258826" y="112369"/>
                  </a:lnTo>
                  <a:lnTo>
                    <a:pt x="258940" y="109956"/>
                  </a:lnTo>
                  <a:lnTo>
                    <a:pt x="259003" y="108762"/>
                  </a:lnTo>
                  <a:lnTo>
                    <a:pt x="259245" y="109626"/>
                  </a:lnTo>
                  <a:lnTo>
                    <a:pt x="259346" y="109956"/>
                  </a:lnTo>
                  <a:lnTo>
                    <a:pt x="261620" y="111150"/>
                  </a:lnTo>
                  <a:lnTo>
                    <a:pt x="261874" y="111150"/>
                  </a:lnTo>
                  <a:lnTo>
                    <a:pt x="261874" y="99961"/>
                  </a:lnTo>
                  <a:lnTo>
                    <a:pt x="260680" y="99961"/>
                  </a:lnTo>
                  <a:lnTo>
                    <a:pt x="260375" y="101066"/>
                  </a:lnTo>
                  <a:lnTo>
                    <a:pt x="258826" y="101066"/>
                  </a:lnTo>
                  <a:lnTo>
                    <a:pt x="257886" y="99098"/>
                  </a:lnTo>
                  <a:lnTo>
                    <a:pt x="257759" y="98844"/>
                  </a:lnTo>
                  <a:lnTo>
                    <a:pt x="257759" y="112369"/>
                  </a:lnTo>
                  <a:lnTo>
                    <a:pt x="255993" y="111264"/>
                  </a:lnTo>
                  <a:lnTo>
                    <a:pt x="255828" y="111150"/>
                  </a:lnTo>
                  <a:lnTo>
                    <a:pt x="255930" y="111315"/>
                  </a:lnTo>
                  <a:lnTo>
                    <a:pt x="254812" y="112369"/>
                  </a:lnTo>
                  <a:lnTo>
                    <a:pt x="254660" y="112369"/>
                  </a:lnTo>
                  <a:lnTo>
                    <a:pt x="253987" y="107416"/>
                  </a:lnTo>
                  <a:lnTo>
                    <a:pt x="253987" y="109956"/>
                  </a:lnTo>
                  <a:lnTo>
                    <a:pt x="252425" y="109956"/>
                  </a:lnTo>
                  <a:lnTo>
                    <a:pt x="252158" y="109575"/>
                  </a:lnTo>
                  <a:lnTo>
                    <a:pt x="252158" y="118706"/>
                  </a:lnTo>
                  <a:lnTo>
                    <a:pt x="251396" y="118313"/>
                  </a:lnTo>
                  <a:lnTo>
                    <a:pt x="252158" y="118706"/>
                  </a:lnTo>
                  <a:lnTo>
                    <a:pt x="252158" y="109575"/>
                  </a:lnTo>
                  <a:lnTo>
                    <a:pt x="251561" y="108686"/>
                  </a:lnTo>
                  <a:lnTo>
                    <a:pt x="252768" y="108686"/>
                  </a:lnTo>
                  <a:lnTo>
                    <a:pt x="253111" y="107416"/>
                  </a:lnTo>
                  <a:lnTo>
                    <a:pt x="253873" y="109626"/>
                  </a:lnTo>
                  <a:lnTo>
                    <a:pt x="253987" y="109956"/>
                  </a:lnTo>
                  <a:lnTo>
                    <a:pt x="253987" y="107416"/>
                  </a:lnTo>
                  <a:lnTo>
                    <a:pt x="255943" y="111150"/>
                  </a:lnTo>
                  <a:lnTo>
                    <a:pt x="256108" y="111150"/>
                  </a:lnTo>
                  <a:lnTo>
                    <a:pt x="256755" y="111734"/>
                  </a:lnTo>
                  <a:lnTo>
                    <a:pt x="257759" y="112369"/>
                  </a:lnTo>
                  <a:lnTo>
                    <a:pt x="257759" y="98844"/>
                  </a:lnTo>
                  <a:lnTo>
                    <a:pt x="257683" y="98691"/>
                  </a:lnTo>
                  <a:lnTo>
                    <a:pt x="257606" y="98526"/>
                  </a:lnTo>
                  <a:lnTo>
                    <a:pt x="259511" y="95986"/>
                  </a:lnTo>
                  <a:lnTo>
                    <a:pt x="260286" y="97256"/>
                  </a:lnTo>
                  <a:lnTo>
                    <a:pt x="261073" y="98526"/>
                  </a:lnTo>
                  <a:lnTo>
                    <a:pt x="260756" y="99656"/>
                  </a:lnTo>
                  <a:lnTo>
                    <a:pt x="266636" y="99656"/>
                  </a:lnTo>
                  <a:lnTo>
                    <a:pt x="266877" y="99656"/>
                  </a:lnTo>
                  <a:lnTo>
                    <a:pt x="266928" y="99961"/>
                  </a:lnTo>
                  <a:lnTo>
                    <a:pt x="267982" y="101066"/>
                  </a:lnTo>
                  <a:lnTo>
                    <a:pt x="267982" y="98526"/>
                  </a:lnTo>
                  <a:lnTo>
                    <a:pt x="266433" y="98526"/>
                  </a:lnTo>
                  <a:lnTo>
                    <a:pt x="267119" y="97256"/>
                  </a:lnTo>
                  <a:lnTo>
                    <a:pt x="268109" y="94843"/>
                  </a:lnTo>
                  <a:lnTo>
                    <a:pt x="268160" y="94716"/>
                  </a:lnTo>
                  <a:lnTo>
                    <a:pt x="267817" y="93446"/>
                  </a:lnTo>
                  <a:lnTo>
                    <a:pt x="268706" y="93167"/>
                  </a:lnTo>
                  <a:lnTo>
                    <a:pt x="270065" y="95986"/>
                  </a:lnTo>
                  <a:lnTo>
                    <a:pt x="270065" y="90068"/>
                  </a:lnTo>
                  <a:lnTo>
                    <a:pt x="265569" y="84556"/>
                  </a:lnTo>
                  <a:lnTo>
                    <a:pt x="269201" y="83286"/>
                  </a:lnTo>
                  <a:lnTo>
                    <a:pt x="270751" y="83286"/>
                  </a:lnTo>
                  <a:lnTo>
                    <a:pt x="270459" y="84391"/>
                  </a:lnTo>
                  <a:lnTo>
                    <a:pt x="270408" y="84556"/>
                  </a:lnTo>
                  <a:lnTo>
                    <a:pt x="271957" y="85826"/>
                  </a:lnTo>
                  <a:lnTo>
                    <a:pt x="270230" y="87096"/>
                  </a:lnTo>
                  <a:lnTo>
                    <a:pt x="272313" y="88366"/>
                  </a:lnTo>
                  <a:lnTo>
                    <a:pt x="274040" y="88366"/>
                  </a:lnTo>
                  <a:lnTo>
                    <a:pt x="273177" y="89636"/>
                  </a:lnTo>
                  <a:lnTo>
                    <a:pt x="274205" y="89636"/>
                  </a:lnTo>
                  <a:lnTo>
                    <a:pt x="274586" y="90563"/>
                  </a:lnTo>
                  <a:lnTo>
                    <a:pt x="274675" y="90766"/>
                  </a:lnTo>
                  <a:lnTo>
                    <a:pt x="274726" y="90906"/>
                  </a:lnTo>
                  <a:lnTo>
                    <a:pt x="274726" y="75806"/>
                  </a:lnTo>
                  <a:lnTo>
                    <a:pt x="274561" y="75666"/>
                  </a:lnTo>
                  <a:lnTo>
                    <a:pt x="277266" y="75666"/>
                  </a:lnTo>
                  <a:lnTo>
                    <a:pt x="277837" y="76936"/>
                  </a:lnTo>
                  <a:lnTo>
                    <a:pt x="278828" y="78143"/>
                  </a:lnTo>
                  <a:lnTo>
                    <a:pt x="278828" y="74307"/>
                  </a:lnTo>
                  <a:lnTo>
                    <a:pt x="278218" y="73545"/>
                  </a:lnTo>
                  <a:lnTo>
                    <a:pt x="275323" y="69888"/>
                  </a:lnTo>
                  <a:lnTo>
                    <a:pt x="274726" y="69265"/>
                  </a:lnTo>
                  <a:lnTo>
                    <a:pt x="276326" y="69888"/>
                  </a:lnTo>
                  <a:lnTo>
                    <a:pt x="281292" y="71856"/>
                  </a:lnTo>
                  <a:lnTo>
                    <a:pt x="280784" y="68046"/>
                  </a:lnTo>
                  <a:lnTo>
                    <a:pt x="281889" y="69062"/>
                  </a:lnTo>
                  <a:lnTo>
                    <a:pt x="285496" y="69062"/>
                  </a:lnTo>
                  <a:lnTo>
                    <a:pt x="285013" y="71856"/>
                  </a:lnTo>
                  <a:lnTo>
                    <a:pt x="285927" y="73126"/>
                  </a:lnTo>
                  <a:lnTo>
                    <a:pt x="288899" y="76936"/>
                  </a:lnTo>
                  <a:lnTo>
                    <a:pt x="288899" y="64935"/>
                  </a:lnTo>
                  <a:lnTo>
                    <a:pt x="287693" y="62966"/>
                  </a:lnTo>
                  <a:lnTo>
                    <a:pt x="290804" y="62966"/>
                  </a:lnTo>
                  <a:lnTo>
                    <a:pt x="292455" y="64173"/>
                  </a:lnTo>
                  <a:lnTo>
                    <a:pt x="292455" y="45173"/>
                  </a:lnTo>
                  <a:lnTo>
                    <a:pt x="287007" y="43916"/>
                  </a:lnTo>
                  <a:lnTo>
                    <a:pt x="289890" y="45173"/>
                  </a:lnTo>
                  <a:lnTo>
                    <a:pt x="290055" y="45389"/>
                  </a:lnTo>
                  <a:lnTo>
                    <a:pt x="291325" y="47713"/>
                  </a:lnTo>
                  <a:lnTo>
                    <a:pt x="289420" y="48996"/>
                  </a:lnTo>
                  <a:lnTo>
                    <a:pt x="290779" y="51485"/>
                  </a:lnTo>
                  <a:lnTo>
                    <a:pt x="291503" y="52806"/>
                  </a:lnTo>
                  <a:lnTo>
                    <a:pt x="290728" y="52031"/>
                  </a:lnTo>
                  <a:lnTo>
                    <a:pt x="290728" y="57772"/>
                  </a:lnTo>
                  <a:lnTo>
                    <a:pt x="289204" y="57772"/>
                  </a:lnTo>
                  <a:lnTo>
                    <a:pt x="289699" y="59004"/>
                  </a:lnTo>
                  <a:lnTo>
                    <a:pt x="289775" y="59156"/>
                  </a:lnTo>
                  <a:lnTo>
                    <a:pt x="290563" y="60325"/>
                  </a:lnTo>
                  <a:lnTo>
                    <a:pt x="289699" y="60325"/>
                  </a:lnTo>
                  <a:lnTo>
                    <a:pt x="287197" y="56476"/>
                  </a:lnTo>
                  <a:lnTo>
                    <a:pt x="287350" y="56184"/>
                  </a:lnTo>
                  <a:lnTo>
                    <a:pt x="287350" y="56362"/>
                  </a:lnTo>
                  <a:lnTo>
                    <a:pt x="287693" y="56705"/>
                  </a:lnTo>
                  <a:lnTo>
                    <a:pt x="288213" y="56870"/>
                  </a:lnTo>
                  <a:lnTo>
                    <a:pt x="288531" y="56553"/>
                  </a:lnTo>
                  <a:lnTo>
                    <a:pt x="289890" y="56553"/>
                  </a:lnTo>
                  <a:lnTo>
                    <a:pt x="290728" y="57772"/>
                  </a:lnTo>
                  <a:lnTo>
                    <a:pt x="290728" y="52031"/>
                  </a:lnTo>
                  <a:lnTo>
                    <a:pt x="287718" y="49022"/>
                  </a:lnTo>
                  <a:lnTo>
                    <a:pt x="287718" y="53936"/>
                  </a:lnTo>
                  <a:lnTo>
                    <a:pt x="287629" y="54546"/>
                  </a:lnTo>
                  <a:lnTo>
                    <a:pt x="286651" y="54457"/>
                  </a:lnTo>
                  <a:lnTo>
                    <a:pt x="287350" y="55664"/>
                  </a:lnTo>
                  <a:lnTo>
                    <a:pt x="285965" y="54279"/>
                  </a:lnTo>
                  <a:lnTo>
                    <a:pt x="285597" y="55829"/>
                  </a:lnTo>
                  <a:lnTo>
                    <a:pt x="284238" y="56578"/>
                  </a:lnTo>
                  <a:lnTo>
                    <a:pt x="284238" y="62966"/>
                  </a:lnTo>
                  <a:lnTo>
                    <a:pt x="283667" y="61912"/>
                  </a:lnTo>
                  <a:lnTo>
                    <a:pt x="283540" y="61696"/>
                  </a:lnTo>
                  <a:lnTo>
                    <a:pt x="281292" y="61696"/>
                  </a:lnTo>
                  <a:lnTo>
                    <a:pt x="281635" y="60439"/>
                  </a:lnTo>
                  <a:lnTo>
                    <a:pt x="283413" y="61239"/>
                  </a:lnTo>
                  <a:lnTo>
                    <a:pt x="284238" y="62966"/>
                  </a:lnTo>
                  <a:lnTo>
                    <a:pt x="284238" y="56578"/>
                  </a:lnTo>
                  <a:lnTo>
                    <a:pt x="283451" y="56997"/>
                  </a:lnTo>
                  <a:lnTo>
                    <a:pt x="282854" y="54089"/>
                  </a:lnTo>
                  <a:lnTo>
                    <a:pt x="280504" y="56553"/>
                  </a:lnTo>
                  <a:lnTo>
                    <a:pt x="279476" y="56553"/>
                  </a:lnTo>
                  <a:lnTo>
                    <a:pt x="278536" y="55778"/>
                  </a:lnTo>
                  <a:lnTo>
                    <a:pt x="278536" y="65278"/>
                  </a:lnTo>
                  <a:lnTo>
                    <a:pt x="278536" y="66776"/>
                  </a:lnTo>
                  <a:lnTo>
                    <a:pt x="278015" y="66776"/>
                  </a:lnTo>
                  <a:lnTo>
                    <a:pt x="276453" y="68046"/>
                  </a:lnTo>
                  <a:lnTo>
                    <a:pt x="275209" y="69062"/>
                  </a:lnTo>
                  <a:lnTo>
                    <a:pt x="274904" y="69062"/>
                  </a:lnTo>
                  <a:lnTo>
                    <a:pt x="274116" y="68046"/>
                  </a:lnTo>
                  <a:lnTo>
                    <a:pt x="274002" y="67906"/>
                  </a:lnTo>
                  <a:lnTo>
                    <a:pt x="273862" y="68046"/>
                  </a:lnTo>
                  <a:lnTo>
                    <a:pt x="274675" y="69062"/>
                  </a:lnTo>
                  <a:lnTo>
                    <a:pt x="274205" y="68859"/>
                  </a:lnTo>
                  <a:lnTo>
                    <a:pt x="274205" y="80746"/>
                  </a:lnTo>
                  <a:lnTo>
                    <a:pt x="274154" y="80987"/>
                  </a:lnTo>
                  <a:lnTo>
                    <a:pt x="274040" y="81572"/>
                  </a:lnTo>
                  <a:lnTo>
                    <a:pt x="273951" y="82016"/>
                  </a:lnTo>
                  <a:lnTo>
                    <a:pt x="273913" y="82207"/>
                  </a:lnTo>
                  <a:lnTo>
                    <a:pt x="273342" y="82016"/>
                  </a:lnTo>
                  <a:lnTo>
                    <a:pt x="273151" y="82740"/>
                  </a:lnTo>
                  <a:lnTo>
                    <a:pt x="273088" y="82969"/>
                  </a:lnTo>
                  <a:lnTo>
                    <a:pt x="272999" y="83286"/>
                  </a:lnTo>
                  <a:lnTo>
                    <a:pt x="272694" y="84391"/>
                  </a:lnTo>
                  <a:lnTo>
                    <a:pt x="272656" y="84556"/>
                  </a:lnTo>
                  <a:lnTo>
                    <a:pt x="271208" y="82207"/>
                  </a:lnTo>
                  <a:lnTo>
                    <a:pt x="271094" y="82016"/>
                  </a:lnTo>
                  <a:lnTo>
                    <a:pt x="271043" y="82207"/>
                  </a:lnTo>
                  <a:lnTo>
                    <a:pt x="270967" y="82969"/>
                  </a:lnTo>
                  <a:lnTo>
                    <a:pt x="270865" y="82740"/>
                  </a:lnTo>
                  <a:lnTo>
                    <a:pt x="270662" y="82207"/>
                  </a:lnTo>
                  <a:lnTo>
                    <a:pt x="270573" y="82016"/>
                  </a:lnTo>
                  <a:lnTo>
                    <a:pt x="269544" y="80746"/>
                  </a:lnTo>
                  <a:lnTo>
                    <a:pt x="269887" y="80746"/>
                  </a:lnTo>
                  <a:lnTo>
                    <a:pt x="271614" y="82016"/>
                  </a:lnTo>
                  <a:lnTo>
                    <a:pt x="272478" y="80746"/>
                  </a:lnTo>
                  <a:lnTo>
                    <a:pt x="274205" y="80746"/>
                  </a:lnTo>
                  <a:lnTo>
                    <a:pt x="274205" y="68859"/>
                  </a:lnTo>
                  <a:lnTo>
                    <a:pt x="272821" y="68046"/>
                  </a:lnTo>
                  <a:lnTo>
                    <a:pt x="272732" y="66268"/>
                  </a:lnTo>
                  <a:lnTo>
                    <a:pt x="272656" y="65608"/>
                  </a:lnTo>
                  <a:lnTo>
                    <a:pt x="272656" y="75666"/>
                  </a:lnTo>
                  <a:lnTo>
                    <a:pt x="271614" y="75666"/>
                  </a:lnTo>
                  <a:lnTo>
                    <a:pt x="271957" y="74396"/>
                  </a:lnTo>
                  <a:lnTo>
                    <a:pt x="272656" y="75666"/>
                  </a:lnTo>
                  <a:lnTo>
                    <a:pt x="272656" y="65608"/>
                  </a:lnTo>
                  <a:lnTo>
                    <a:pt x="272618" y="65278"/>
                  </a:lnTo>
                  <a:lnTo>
                    <a:pt x="272757" y="66268"/>
                  </a:lnTo>
                  <a:lnTo>
                    <a:pt x="273126" y="66776"/>
                  </a:lnTo>
                  <a:lnTo>
                    <a:pt x="274002" y="67906"/>
                  </a:lnTo>
                  <a:lnTo>
                    <a:pt x="276453" y="65506"/>
                  </a:lnTo>
                  <a:lnTo>
                    <a:pt x="277152" y="66776"/>
                  </a:lnTo>
                  <a:lnTo>
                    <a:pt x="277964" y="65278"/>
                  </a:lnTo>
                  <a:lnTo>
                    <a:pt x="278536" y="65278"/>
                  </a:lnTo>
                  <a:lnTo>
                    <a:pt x="278536" y="55778"/>
                  </a:lnTo>
                  <a:lnTo>
                    <a:pt x="278015" y="55346"/>
                  </a:lnTo>
                  <a:lnTo>
                    <a:pt x="275856" y="53492"/>
                  </a:lnTo>
                  <a:lnTo>
                    <a:pt x="275920" y="53936"/>
                  </a:lnTo>
                  <a:lnTo>
                    <a:pt x="275856" y="53492"/>
                  </a:lnTo>
                  <a:lnTo>
                    <a:pt x="275590" y="51574"/>
                  </a:lnTo>
                  <a:lnTo>
                    <a:pt x="280809" y="53936"/>
                  </a:lnTo>
                  <a:lnTo>
                    <a:pt x="281038" y="53936"/>
                  </a:lnTo>
                  <a:lnTo>
                    <a:pt x="279603" y="51485"/>
                  </a:lnTo>
                  <a:lnTo>
                    <a:pt x="279361" y="51155"/>
                  </a:lnTo>
                  <a:lnTo>
                    <a:pt x="279273" y="50939"/>
                  </a:lnTo>
                  <a:lnTo>
                    <a:pt x="277774" y="48412"/>
                  </a:lnTo>
                  <a:lnTo>
                    <a:pt x="277774" y="50609"/>
                  </a:lnTo>
                  <a:lnTo>
                    <a:pt x="277558" y="50609"/>
                  </a:lnTo>
                  <a:lnTo>
                    <a:pt x="276860" y="50609"/>
                  </a:lnTo>
                  <a:lnTo>
                    <a:pt x="276796" y="50279"/>
                  </a:lnTo>
                  <a:lnTo>
                    <a:pt x="277774" y="50609"/>
                  </a:lnTo>
                  <a:lnTo>
                    <a:pt x="277774" y="48412"/>
                  </a:lnTo>
                  <a:lnTo>
                    <a:pt x="276415" y="46113"/>
                  </a:lnTo>
                  <a:lnTo>
                    <a:pt x="276415" y="49834"/>
                  </a:lnTo>
                  <a:lnTo>
                    <a:pt x="276364" y="48996"/>
                  </a:lnTo>
                  <a:lnTo>
                    <a:pt x="276250" y="47218"/>
                  </a:lnTo>
                  <a:lnTo>
                    <a:pt x="276288" y="47713"/>
                  </a:lnTo>
                  <a:lnTo>
                    <a:pt x="276339" y="48006"/>
                  </a:lnTo>
                  <a:lnTo>
                    <a:pt x="276415" y="49834"/>
                  </a:lnTo>
                  <a:lnTo>
                    <a:pt x="276415" y="46113"/>
                  </a:lnTo>
                  <a:lnTo>
                    <a:pt x="279082" y="50609"/>
                  </a:lnTo>
                  <a:lnTo>
                    <a:pt x="279273" y="50939"/>
                  </a:lnTo>
                  <a:lnTo>
                    <a:pt x="279400" y="51155"/>
                  </a:lnTo>
                  <a:lnTo>
                    <a:pt x="280441" y="51485"/>
                  </a:lnTo>
                  <a:lnTo>
                    <a:pt x="280631" y="51485"/>
                  </a:lnTo>
                  <a:lnTo>
                    <a:pt x="281114" y="50609"/>
                  </a:lnTo>
                  <a:lnTo>
                    <a:pt x="281901" y="50609"/>
                  </a:lnTo>
                  <a:lnTo>
                    <a:pt x="283451" y="51485"/>
                  </a:lnTo>
                  <a:lnTo>
                    <a:pt x="283197" y="52806"/>
                  </a:lnTo>
                  <a:lnTo>
                    <a:pt x="283095" y="53187"/>
                  </a:lnTo>
                  <a:lnTo>
                    <a:pt x="283019" y="53492"/>
                  </a:lnTo>
                  <a:lnTo>
                    <a:pt x="282892" y="53936"/>
                  </a:lnTo>
                  <a:lnTo>
                    <a:pt x="287718" y="53936"/>
                  </a:lnTo>
                  <a:lnTo>
                    <a:pt x="287718" y="49022"/>
                  </a:lnTo>
                  <a:lnTo>
                    <a:pt x="289420" y="48996"/>
                  </a:lnTo>
                  <a:lnTo>
                    <a:pt x="286486" y="46456"/>
                  </a:lnTo>
                  <a:lnTo>
                    <a:pt x="287007" y="43916"/>
                  </a:lnTo>
                  <a:lnTo>
                    <a:pt x="288734" y="43916"/>
                  </a:lnTo>
                  <a:lnTo>
                    <a:pt x="289420" y="42646"/>
                  </a:lnTo>
                  <a:lnTo>
                    <a:pt x="287312" y="41236"/>
                  </a:lnTo>
                  <a:lnTo>
                    <a:pt x="287845" y="41236"/>
                  </a:lnTo>
                  <a:lnTo>
                    <a:pt x="289814" y="40386"/>
                  </a:lnTo>
                  <a:lnTo>
                    <a:pt x="289928" y="41236"/>
                  </a:lnTo>
                  <a:lnTo>
                    <a:pt x="289382" y="41236"/>
                  </a:lnTo>
                  <a:lnTo>
                    <a:pt x="291503" y="42646"/>
                  </a:lnTo>
                  <a:lnTo>
                    <a:pt x="290804" y="43916"/>
                  </a:lnTo>
                  <a:lnTo>
                    <a:pt x="292506" y="45173"/>
                  </a:lnTo>
                  <a:lnTo>
                    <a:pt x="292506" y="39611"/>
                  </a:lnTo>
                  <a:lnTo>
                    <a:pt x="291147" y="38836"/>
                  </a:lnTo>
                  <a:lnTo>
                    <a:pt x="290118" y="38836"/>
                  </a:lnTo>
                  <a:lnTo>
                    <a:pt x="290118" y="36296"/>
                  </a:lnTo>
                  <a:lnTo>
                    <a:pt x="289255" y="36296"/>
                  </a:lnTo>
                  <a:lnTo>
                    <a:pt x="290461" y="35026"/>
                  </a:lnTo>
                  <a:lnTo>
                    <a:pt x="287528" y="35026"/>
                  </a:lnTo>
                  <a:lnTo>
                    <a:pt x="287578" y="34251"/>
                  </a:lnTo>
                  <a:lnTo>
                    <a:pt x="287693" y="32448"/>
                  </a:lnTo>
                  <a:lnTo>
                    <a:pt x="286804" y="32448"/>
                  </a:lnTo>
                  <a:lnTo>
                    <a:pt x="286804" y="38354"/>
                  </a:lnTo>
                  <a:lnTo>
                    <a:pt x="282778" y="36423"/>
                  </a:lnTo>
                  <a:lnTo>
                    <a:pt x="280746" y="37503"/>
                  </a:lnTo>
                  <a:lnTo>
                    <a:pt x="280746" y="41236"/>
                  </a:lnTo>
                  <a:lnTo>
                    <a:pt x="278701" y="42176"/>
                  </a:lnTo>
                  <a:lnTo>
                    <a:pt x="278701" y="43916"/>
                  </a:lnTo>
                  <a:lnTo>
                    <a:pt x="278701" y="45173"/>
                  </a:lnTo>
                  <a:lnTo>
                    <a:pt x="278003" y="45173"/>
                  </a:lnTo>
                  <a:lnTo>
                    <a:pt x="277317" y="43916"/>
                  </a:lnTo>
                  <a:lnTo>
                    <a:pt x="278701" y="43916"/>
                  </a:lnTo>
                  <a:lnTo>
                    <a:pt x="278701" y="42176"/>
                  </a:lnTo>
                  <a:lnTo>
                    <a:pt x="277672" y="42646"/>
                  </a:lnTo>
                  <a:lnTo>
                    <a:pt x="277812" y="41236"/>
                  </a:lnTo>
                  <a:lnTo>
                    <a:pt x="277317" y="38836"/>
                  </a:lnTo>
                  <a:lnTo>
                    <a:pt x="278879" y="38836"/>
                  </a:lnTo>
                  <a:lnTo>
                    <a:pt x="279400" y="38836"/>
                  </a:lnTo>
                  <a:lnTo>
                    <a:pt x="279552" y="39966"/>
                  </a:lnTo>
                  <a:lnTo>
                    <a:pt x="278879" y="38836"/>
                  </a:lnTo>
                  <a:lnTo>
                    <a:pt x="279031" y="39966"/>
                  </a:lnTo>
                  <a:lnTo>
                    <a:pt x="279044" y="40106"/>
                  </a:lnTo>
                  <a:lnTo>
                    <a:pt x="279539" y="40106"/>
                  </a:lnTo>
                  <a:lnTo>
                    <a:pt x="279527" y="40386"/>
                  </a:lnTo>
                  <a:lnTo>
                    <a:pt x="279412" y="41236"/>
                  </a:lnTo>
                  <a:lnTo>
                    <a:pt x="280746" y="41236"/>
                  </a:lnTo>
                  <a:lnTo>
                    <a:pt x="280746" y="37503"/>
                  </a:lnTo>
                  <a:lnTo>
                    <a:pt x="280606" y="37566"/>
                  </a:lnTo>
                  <a:lnTo>
                    <a:pt x="279857" y="37566"/>
                  </a:lnTo>
                  <a:lnTo>
                    <a:pt x="279971" y="36296"/>
                  </a:lnTo>
                  <a:lnTo>
                    <a:pt x="280085" y="35026"/>
                  </a:lnTo>
                  <a:lnTo>
                    <a:pt x="281647" y="35026"/>
                  </a:lnTo>
                  <a:lnTo>
                    <a:pt x="283032" y="36296"/>
                  </a:lnTo>
                  <a:lnTo>
                    <a:pt x="286651" y="36296"/>
                  </a:lnTo>
                  <a:lnTo>
                    <a:pt x="286740" y="37566"/>
                  </a:lnTo>
                  <a:lnTo>
                    <a:pt x="286804" y="38354"/>
                  </a:lnTo>
                  <a:lnTo>
                    <a:pt x="286804" y="32448"/>
                  </a:lnTo>
                  <a:lnTo>
                    <a:pt x="286524" y="32448"/>
                  </a:lnTo>
                  <a:lnTo>
                    <a:pt x="285445" y="33756"/>
                  </a:lnTo>
                  <a:lnTo>
                    <a:pt x="284734" y="32448"/>
                  </a:lnTo>
                  <a:lnTo>
                    <a:pt x="286473" y="32448"/>
                  </a:lnTo>
                  <a:lnTo>
                    <a:pt x="286334" y="31940"/>
                  </a:lnTo>
                  <a:lnTo>
                    <a:pt x="286258" y="31673"/>
                  </a:lnTo>
                  <a:lnTo>
                    <a:pt x="286143" y="31216"/>
                  </a:lnTo>
                  <a:lnTo>
                    <a:pt x="284276" y="31216"/>
                  </a:lnTo>
                  <a:lnTo>
                    <a:pt x="284200" y="31673"/>
                  </a:lnTo>
                  <a:lnTo>
                    <a:pt x="284721" y="32448"/>
                  </a:lnTo>
                  <a:lnTo>
                    <a:pt x="284073" y="32448"/>
                  </a:lnTo>
                  <a:lnTo>
                    <a:pt x="284200" y="31673"/>
                  </a:lnTo>
                  <a:lnTo>
                    <a:pt x="283895" y="31216"/>
                  </a:lnTo>
                  <a:lnTo>
                    <a:pt x="284276" y="31216"/>
                  </a:lnTo>
                  <a:lnTo>
                    <a:pt x="285102" y="26136"/>
                  </a:lnTo>
                  <a:lnTo>
                    <a:pt x="281647" y="27406"/>
                  </a:lnTo>
                  <a:lnTo>
                    <a:pt x="280784" y="28676"/>
                  </a:lnTo>
                  <a:lnTo>
                    <a:pt x="279565" y="27406"/>
                  </a:lnTo>
                  <a:lnTo>
                    <a:pt x="278358" y="27406"/>
                  </a:lnTo>
                  <a:lnTo>
                    <a:pt x="281292" y="26136"/>
                  </a:lnTo>
                  <a:lnTo>
                    <a:pt x="277837" y="22339"/>
                  </a:lnTo>
                  <a:lnTo>
                    <a:pt x="276212" y="23418"/>
                  </a:lnTo>
                  <a:lnTo>
                    <a:pt x="275932" y="23418"/>
                  </a:lnTo>
                  <a:lnTo>
                    <a:pt x="275932" y="26136"/>
                  </a:lnTo>
                  <a:lnTo>
                    <a:pt x="271957" y="28676"/>
                  </a:lnTo>
                  <a:lnTo>
                    <a:pt x="275069" y="28676"/>
                  </a:lnTo>
                  <a:lnTo>
                    <a:pt x="276288" y="31216"/>
                  </a:lnTo>
                  <a:lnTo>
                    <a:pt x="278015" y="33756"/>
                  </a:lnTo>
                  <a:lnTo>
                    <a:pt x="278879" y="35026"/>
                  </a:lnTo>
                  <a:lnTo>
                    <a:pt x="277317" y="35026"/>
                  </a:lnTo>
                  <a:lnTo>
                    <a:pt x="276821" y="35255"/>
                  </a:lnTo>
                  <a:lnTo>
                    <a:pt x="277672" y="36296"/>
                  </a:lnTo>
                  <a:lnTo>
                    <a:pt x="277672" y="37566"/>
                  </a:lnTo>
                  <a:lnTo>
                    <a:pt x="277495" y="37566"/>
                  </a:lnTo>
                  <a:lnTo>
                    <a:pt x="276809" y="38836"/>
                  </a:lnTo>
                  <a:lnTo>
                    <a:pt x="276453" y="37566"/>
                  </a:lnTo>
                  <a:lnTo>
                    <a:pt x="276517" y="37172"/>
                  </a:lnTo>
                  <a:lnTo>
                    <a:pt x="276631" y="36296"/>
                  </a:lnTo>
                  <a:lnTo>
                    <a:pt x="276288" y="36296"/>
                  </a:lnTo>
                  <a:lnTo>
                    <a:pt x="276110" y="35991"/>
                  </a:lnTo>
                  <a:lnTo>
                    <a:pt x="276110" y="46659"/>
                  </a:lnTo>
                  <a:lnTo>
                    <a:pt x="276110" y="47713"/>
                  </a:lnTo>
                  <a:lnTo>
                    <a:pt x="276034" y="46037"/>
                  </a:lnTo>
                  <a:lnTo>
                    <a:pt x="275958" y="45605"/>
                  </a:lnTo>
                  <a:lnTo>
                    <a:pt x="275882" y="45173"/>
                  </a:lnTo>
                  <a:lnTo>
                    <a:pt x="275755" y="45389"/>
                  </a:lnTo>
                  <a:lnTo>
                    <a:pt x="275793" y="44704"/>
                  </a:lnTo>
                  <a:lnTo>
                    <a:pt x="275653" y="43916"/>
                  </a:lnTo>
                  <a:lnTo>
                    <a:pt x="275932" y="43916"/>
                  </a:lnTo>
                  <a:lnTo>
                    <a:pt x="275996" y="45173"/>
                  </a:lnTo>
                  <a:lnTo>
                    <a:pt x="276009" y="45605"/>
                  </a:lnTo>
                  <a:lnTo>
                    <a:pt x="276034" y="46037"/>
                  </a:lnTo>
                  <a:lnTo>
                    <a:pt x="276059" y="46456"/>
                  </a:lnTo>
                  <a:lnTo>
                    <a:pt x="276110" y="46659"/>
                  </a:lnTo>
                  <a:lnTo>
                    <a:pt x="276110" y="35991"/>
                  </a:lnTo>
                  <a:lnTo>
                    <a:pt x="275932" y="35674"/>
                  </a:lnTo>
                  <a:lnTo>
                    <a:pt x="275539" y="35864"/>
                  </a:lnTo>
                  <a:lnTo>
                    <a:pt x="275539" y="49834"/>
                  </a:lnTo>
                  <a:lnTo>
                    <a:pt x="275424" y="51485"/>
                  </a:lnTo>
                  <a:lnTo>
                    <a:pt x="275247" y="51117"/>
                  </a:lnTo>
                  <a:lnTo>
                    <a:pt x="275247" y="57772"/>
                  </a:lnTo>
                  <a:lnTo>
                    <a:pt x="274205" y="56807"/>
                  </a:lnTo>
                  <a:lnTo>
                    <a:pt x="274205" y="61696"/>
                  </a:lnTo>
                  <a:lnTo>
                    <a:pt x="274040" y="62966"/>
                  </a:lnTo>
                  <a:lnTo>
                    <a:pt x="273862" y="62966"/>
                  </a:lnTo>
                  <a:lnTo>
                    <a:pt x="273202" y="64173"/>
                  </a:lnTo>
                  <a:lnTo>
                    <a:pt x="272821" y="62966"/>
                  </a:lnTo>
                  <a:lnTo>
                    <a:pt x="271792" y="62966"/>
                  </a:lnTo>
                  <a:lnTo>
                    <a:pt x="271360" y="61912"/>
                  </a:lnTo>
                  <a:lnTo>
                    <a:pt x="271272" y="60325"/>
                  </a:lnTo>
                  <a:lnTo>
                    <a:pt x="272122" y="60325"/>
                  </a:lnTo>
                  <a:lnTo>
                    <a:pt x="272249" y="61239"/>
                  </a:lnTo>
                  <a:lnTo>
                    <a:pt x="272313" y="61696"/>
                  </a:lnTo>
                  <a:lnTo>
                    <a:pt x="274205" y="61696"/>
                  </a:lnTo>
                  <a:lnTo>
                    <a:pt x="274205" y="56807"/>
                  </a:lnTo>
                  <a:lnTo>
                    <a:pt x="273964" y="56553"/>
                  </a:lnTo>
                  <a:lnTo>
                    <a:pt x="273011" y="56553"/>
                  </a:lnTo>
                  <a:lnTo>
                    <a:pt x="273367" y="53936"/>
                  </a:lnTo>
                  <a:lnTo>
                    <a:pt x="273431" y="53492"/>
                  </a:lnTo>
                  <a:lnTo>
                    <a:pt x="273519" y="52806"/>
                  </a:lnTo>
                  <a:lnTo>
                    <a:pt x="274726" y="52806"/>
                  </a:lnTo>
                  <a:lnTo>
                    <a:pt x="275082" y="53187"/>
                  </a:lnTo>
                  <a:lnTo>
                    <a:pt x="275107" y="53936"/>
                  </a:lnTo>
                  <a:lnTo>
                    <a:pt x="275196" y="56553"/>
                  </a:lnTo>
                  <a:lnTo>
                    <a:pt x="275247" y="57772"/>
                  </a:lnTo>
                  <a:lnTo>
                    <a:pt x="275247" y="51117"/>
                  </a:lnTo>
                  <a:lnTo>
                    <a:pt x="275043" y="50609"/>
                  </a:lnTo>
                  <a:lnTo>
                    <a:pt x="274713" y="50609"/>
                  </a:lnTo>
                  <a:lnTo>
                    <a:pt x="274231" y="51485"/>
                  </a:lnTo>
                  <a:lnTo>
                    <a:pt x="273697" y="51485"/>
                  </a:lnTo>
                  <a:lnTo>
                    <a:pt x="273812" y="50609"/>
                  </a:lnTo>
                  <a:lnTo>
                    <a:pt x="273392" y="50609"/>
                  </a:lnTo>
                  <a:lnTo>
                    <a:pt x="273291" y="49834"/>
                  </a:lnTo>
                  <a:lnTo>
                    <a:pt x="273177" y="48996"/>
                  </a:lnTo>
                  <a:lnTo>
                    <a:pt x="275539" y="49834"/>
                  </a:lnTo>
                  <a:lnTo>
                    <a:pt x="275539" y="35864"/>
                  </a:lnTo>
                  <a:lnTo>
                    <a:pt x="274561" y="36296"/>
                  </a:lnTo>
                  <a:lnTo>
                    <a:pt x="275082" y="32448"/>
                  </a:lnTo>
                  <a:lnTo>
                    <a:pt x="275145" y="31940"/>
                  </a:lnTo>
                  <a:lnTo>
                    <a:pt x="275247" y="31216"/>
                  </a:lnTo>
                  <a:lnTo>
                    <a:pt x="273951" y="31216"/>
                  </a:lnTo>
                  <a:lnTo>
                    <a:pt x="273951" y="43916"/>
                  </a:lnTo>
                  <a:lnTo>
                    <a:pt x="272821" y="44907"/>
                  </a:lnTo>
                  <a:lnTo>
                    <a:pt x="272821" y="57835"/>
                  </a:lnTo>
                  <a:lnTo>
                    <a:pt x="272669" y="59004"/>
                  </a:lnTo>
                  <a:lnTo>
                    <a:pt x="272656" y="59156"/>
                  </a:lnTo>
                  <a:lnTo>
                    <a:pt x="272567" y="59004"/>
                  </a:lnTo>
                  <a:lnTo>
                    <a:pt x="272821" y="57835"/>
                  </a:lnTo>
                  <a:lnTo>
                    <a:pt x="272821" y="44907"/>
                  </a:lnTo>
                  <a:lnTo>
                    <a:pt x="272503" y="45173"/>
                  </a:lnTo>
                  <a:lnTo>
                    <a:pt x="272542" y="44704"/>
                  </a:lnTo>
                  <a:lnTo>
                    <a:pt x="272656" y="43916"/>
                  </a:lnTo>
                  <a:lnTo>
                    <a:pt x="273951" y="43916"/>
                  </a:lnTo>
                  <a:lnTo>
                    <a:pt x="273951" y="31216"/>
                  </a:lnTo>
                  <a:lnTo>
                    <a:pt x="272313" y="31216"/>
                  </a:lnTo>
                  <a:lnTo>
                    <a:pt x="272313" y="38836"/>
                  </a:lnTo>
                  <a:lnTo>
                    <a:pt x="272262" y="39966"/>
                  </a:lnTo>
                  <a:lnTo>
                    <a:pt x="272262" y="40182"/>
                  </a:lnTo>
                  <a:lnTo>
                    <a:pt x="272224" y="41236"/>
                  </a:lnTo>
                  <a:lnTo>
                    <a:pt x="272161" y="43027"/>
                  </a:lnTo>
                  <a:lnTo>
                    <a:pt x="271957" y="42646"/>
                  </a:lnTo>
                  <a:lnTo>
                    <a:pt x="270929" y="42646"/>
                  </a:lnTo>
                  <a:lnTo>
                    <a:pt x="271538" y="41236"/>
                  </a:lnTo>
                  <a:lnTo>
                    <a:pt x="272262" y="40182"/>
                  </a:lnTo>
                  <a:lnTo>
                    <a:pt x="272262" y="39966"/>
                  </a:lnTo>
                  <a:lnTo>
                    <a:pt x="271957" y="38836"/>
                  </a:lnTo>
                  <a:lnTo>
                    <a:pt x="272313" y="38836"/>
                  </a:lnTo>
                  <a:lnTo>
                    <a:pt x="272313" y="31216"/>
                  </a:lnTo>
                  <a:lnTo>
                    <a:pt x="270751" y="28676"/>
                  </a:lnTo>
                  <a:lnTo>
                    <a:pt x="268325" y="31216"/>
                  </a:lnTo>
                  <a:lnTo>
                    <a:pt x="271094" y="33756"/>
                  </a:lnTo>
                  <a:lnTo>
                    <a:pt x="270446" y="34442"/>
                  </a:lnTo>
                  <a:lnTo>
                    <a:pt x="270446" y="69062"/>
                  </a:lnTo>
                  <a:lnTo>
                    <a:pt x="270332" y="69888"/>
                  </a:lnTo>
                  <a:lnTo>
                    <a:pt x="270230" y="70586"/>
                  </a:lnTo>
                  <a:lnTo>
                    <a:pt x="267982" y="69316"/>
                  </a:lnTo>
                  <a:lnTo>
                    <a:pt x="267550" y="70586"/>
                  </a:lnTo>
                  <a:lnTo>
                    <a:pt x="267119" y="71856"/>
                  </a:lnTo>
                  <a:lnTo>
                    <a:pt x="266255" y="71856"/>
                  </a:lnTo>
                  <a:lnTo>
                    <a:pt x="266255" y="79476"/>
                  </a:lnTo>
                  <a:lnTo>
                    <a:pt x="266026" y="80746"/>
                  </a:lnTo>
                  <a:lnTo>
                    <a:pt x="265988" y="80987"/>
                  </a:lnTo>
                  <a:lnTo>
                    <a:pt x="265874" y="81572"/>
                  </a:lnTo>
                  <a:lnTo>
                    <a:pt x="265760" y="82207"/>
                  </a:lnTo>
                  <a:lnTo>
                    <a:pt x="265671" y="82740"/>
                  </a:lnTo>
                  <a:lnTo>
                    <a:pt x="265569" y="83286"/>
                  </a:lnTo>
                  <a:lnTo>
                    <a:pt x="264350" y="81051"/>
                  </a:lnTo>
                  <a:lnTo>
                    <a:pt x="264350" y="97256"/>
                  </a:lnTo>
                  <a:lnTo>
                    <a:pt x="263842" y="98526"/>
                  </a:lnTo>
                  <a:lnTo>
                    <a:pt x="263486" y="97256"/>
                  </a:lnTo>
                  <a:lnTo>
                    <a:pt x="264350" y="97256"/>
                  </a:lnTo>
                  <a:lnTo>
                    <a:pt x="264350" y="81051"/>
                  </a:lnTo>
                  <a:lnTo>
                    <a:pt x="264185" y="80746"/>
                  </a:lnTo>
                  <a:lnTo>
                    <a:pt x="263829" y="80429"/>
                  </a:lnTo>
                  <a:lnTo>
                    <a:pt x="263829" y="88366"/>
                  </a:lnTo>
                  <a:lnTo>
                    <a:pt x="263664" y="89636"/>
                  </a:lnTo>
                  <a:lnTo>
                    <a:pt x="261937" y="89636"/>
                  </a:lnTo>
                  <a:lnTo>
                    <a:pt x="262026" y="88366"/>
                  </a:lnTo>
                  <a:lnTo>
                    <a:pt x="262102" y="87096"/>
                  </a:lnTo>
                  <a:lnTo>
                    <a:pt x="260896" y="85826"/>
                  </a:lnTo>
                  <a:lnTo>
                    <a:pt x="256743" y="84556"/>
                  </a:lnTo>
                  <a:lnTo>
                    <a:pt x="260070" y="89636"/>
                  </a:lnTo>
                  <a:lnTo>
                    <a:pt x="260807" y="90766"/>
                  </a:lnTo>
                  <a:lnTo>
                    <a:pt x="260896" y="90906"/>
                  </a:lnTo>
                  <a:lnTo>
                    <a:pt x="262102" y="92176"/>
                  </a:lnTo>
                  <a:lnTo>
                    <a:pt x="260375" y="92176"/>
                  </a:lnTo>
                  <a:lnTo>
                    <a:pt x="258127" y="89636"/>
                  </a:lnTo>
                  <a:lnTo>
                    <a:pt x="255714" y="90906"/>
                  </a:lnTo>
                  <a:lnTo>
                    <a:pt x="255943" y="92176"/>
                  </a:lnTo>
                  <a:lnTo>
                    <a:pt x="255993" y="92456"/>
                  </a:lnTo>
                  <a:lnTo>
                    <a:pt x="256108" y="93103"/>
                  </a:lnTo>
                  <a:lnTo>
                    <a:pt x="256400" y="94716"/>
                  </a:lnTo>
                  <a:lnTo>
                    <a:pt x="255193" y="94716"/>
                  </a:lnTo>
                  <a:lnTo>
                    <a:pt x="253707" y="93510"/>
                  </a:lnTo>
                  <a:lnTo>
                    <a:pt x="253606" y="92849"/>
                  </a:lnTo>
                  <a:lnTo>
                    <a:pt x="253606" y="93573"/>
                  </a:lnTo>
                  <a:lnTo>
                    <a:pt x="253377" y="94716"/>
                  </a:lnTo>
                  <a:lnTo>
                    <a:pt x="253111" y="95986"/>
                  </a:lnTo>
                  <a:lnTo>
                    <a:pt x="253111" y="103606"/>
                  </a:lnTo>
                  <a:lnTo>
                    <a:pt x="253111" y="104724"/>
                  </a:lnTo>
                  <a:lnTo>
                    <a:pt x="252971" y="104724"/>
                  </a:lnTo>
                  <a:lnTo>
                    <a:pt x="253111" y="103606"/>
                  </a:lnTo>
                  <a:lnTo>
                    <a:pt x="253111" y="95986"/>
                  </a:lnTo>
                  <a:lnTo>
                    <a:pt x="253111" y="94716"/>
                  </a:lnTo>
                  <a:lnTo>
                    <a:pt x="252768" y="94716"/>
                  </a:lnTo>
                  <a:lnTo>
                    <a:pt x="252768" y="95986"/>
                  </a:lnTo>
                  <a:lnTo>
                    <a:pt x="252768" y="97256"/>
                  </a:lnTo>
                  <a:lnTo>
                    <a:pt x="252768" y="103606"/>
                  </a:lnTo>
                  <a:lnTo>
                    <a:pt x="252768" y="104724"/>
                  </a:lnTo>
                  <a:lnTo>
                    <a:pt x="252603" y="104724"/>
                  </a:lnTo>
                  <a:lnTo>
                    <a:pt x="252603" y="103606"/>
                  </a:lnTo>
                  <a:lnTo>
                    <a:pt x="252768" y="103606"/>
                  </a:lnTo>
                  <a:lnTo>
                    <a:pt x="252768" y="97256"/>
                  </a:lnTo>
                  <a:lnTo>
                    <a:pt x="252247" y="97256"/>
                  </a:lnTo>
                  <a:lnTo>
                    <a:pt x="252768" y="95986"/>
                  </a:lnTo>
                  <a:lnTo>
                    <a:pt x="252768" y="94716"/>
                  </a:lnTo>
                  <a:lnTo>
                    <a:pt x="251739" y="94716"/>
                  </a:lnTo>
                  <a:lnTo>
                    <a:pt x="253606" y="93573"/>
                  </a:lnTo>
                  <a:lnTo>
                    <a:pt x="253606" y="92849"/>
                  </a:lnTo>
                  <a:lnTo>
                    <a:pt x="252945" y="90906"/>
                  </a:lnTo>
                  <a:lnTo>
                    <a:pt x="251561" y="88366"/>
                  </a:lnTo>
                  <a:lnTo>
                    <a:pt x="251980" y="87325"/>
                  </a:lnTo>
                  <a:lnTo>
                    <a:pt x="252006" y="86817"/>
                  </a:lnTo>
                  <a:lnTo>
                    <a:pt x="251739" y="85826"/>
                  </a:lnTo>
                  <a:lnTo>
                    <a:pt x="251815" y="85191"/>
                  </a:lnTo>
                  <a:lnTo>
                    <a:pt x="251904" y="84556"/>
                  </a:lnTo>
                  <a:lnTo>
                    <a:pt x="251993" y="85191"/>
                  </a:lnTo>
                  <a:lnTo>
                    <a:pt x="252082" y="85826"/>
                  </a:lnTo>
                  <a:lnTo>
                    <a:pt x="255193" y="85826"/>
                  </a:lnTo>
                  <a:lnTo>
                    <a:pt x="251561" y="82016"/>
                  </a:lnTo>
                  <a:lnTo>
                    <a:pt x="251561" y="84556"/>
                  </a:lnTo>
                  <a:lnTo>
                    <a:pt x="251523" y="84289"/>
                  </a:lnTo>
                  <a:lnTo>
                    <a:pt x="251523" y="99656"/>
                  </a:lnTo>
                  <a:lnTo>
                    <a:pt x="250583" y="99656"/>
                  </a:lnTo>
                  <a:lnTo>
                    <a:pt x="249999" y="100025"/>
                  </a:lnTo>
                  <a:lnTo>
                    <a:pt x="249999" y="117576"/>
                  </a:lnTo>
                  <a:lnTo>
                    <a:pt x="249694" y="117703"/>
                  </a:lnTo>
                  <a:lnTo>
                    <a:pt x="249313" y="117856"/>
                  </a:lnTo>
                  <a:lnTo>
                    <a:pt x="249313" y="122656"/>
                  </a:lnTo>
                  <a:lnTo>
                    <a:pt x="248970" y="125196"/>
                  </a:lnTo>
                  <a:lnTo>
                    <a:pt x="246888" y="122339"/>
                  </a:lnTo>
                  <a:lnTo>
                    <a:pt x="246888" y="121386"/>
                  </a:lnTo>
                  <a:lnTo>
                    <a:pt x="246634" y="120116"/>
                  </a:lnTo>
                  <a:lnTo>
                    <a:pt x="246557" y="119507"/>
                  </a:lnTo>
                  <a:lnTo>
                    <a:pt x="246888" y="120116"/>
                  </a:lnTo>
                  <a:lnTo>
                    <a:pt x="247002" y="119278"/>
                  </a:lnTo>
                  <a:lnTo>
                    <a:pt x="246545" y="119278"/>
                  </a:lnTo>
                  <a:lnTo>
                    <a:pt x="246367" y="118833"/>
                  </a:lnTo>
                  <a:lnTo>
                    <a:pt x="246456" y="119278"/>
                  </a:lnTo>
                  <a:lnTo>
                    <a:pt x="242227" y="119278"/>
                  </a:lnTo>
                  <a:lnTo>
                    <a:pt x="242227" y="137896"/>
                  </a:lnTo>
                  <a:lnTo>
                    <a:pt x="241617" y="139166"/>
                  </a:lnTo>
                  <a:lnTo>
                    <a:pt x="241122" y="140220"/>
                  </a:lnTo>
                  <a:lnTo>
                    <a:pt x="240957" y="140220"/>
                  </a:lnTo>
                  <a:lnTo>
                    <a:pt x="239280" y="137896"/>
                  </a:lnTo>
                  <a:lnTo>
                    <a:pt x="239204" y="136626"/>
                  </a:lnTo>
                  <a:lnTo>
                    <a:pt x="239115" y="135356"/>
                  </a:lnTo>
                  <a:lnTo>
                    <a:pt x="240499" y="135356"/>
                  </a:lnTo>
                  <a:lnTo>
                    <a:pt x="242227" y="137896"/>
                  </a:lnTo>
                  <a:lnTo>
                    <a:pt x="242227" y="119278"/>
                  </a:lnTo>
                  <a:lnTo>
                    <a:pt x="236232" y="119278"/>
                  </a:lnTo>
                  <a:lnTo>
                    <a:pt x="234962" y="120116"/>
                  </a:lnTo>
                  <a:lnTo>
                    <a:pt x="237553" y="121386"/>
                  </a:lnTo>
                  <a:lnTo>
                    <a:pt x="236778" y="121386"/>
                  </a:lnTo>
                  <a:lnTo>
                    <a:pt x="236778" y="133985"/>
                  </a:lnTo>
                  <a:lnTo>
                    <a:pt x="236702" y="140220"/>
                  </a:lnTo>
                  <a:lnTo>
                    <a:pt x="236461" y="140220"/>
                  </a:lnTo>
                  <a:lnTo>
                    <a:pt x="233603" y="138734"/>
                  </a:lnTo>
                  <a:lnTo>
                    <a:pt x="233603" y="145351"/>
                  </a:lnTo>
                  <a:lnTo>
                    <a:pt x="232168" y="145351"/>
                  </a:lnTo>
                  <a:lnTo>
                    <a:pt x="231711" y="146672"/>
                  </a:lnTo>
                  <a:lnTo>
                    <a:pt x="232130" y="147891"/>
                  </a:lnTo>
                  <a:lnTo>
                    <a:pt x="231902" y="147891"/>
                  </a:lnTo>
                  <a:lnTo>
                    <a:pt x="231508" y="149326"/>
                  </a:lnTo>
                  <a:lnTo>
                    <a:pt x="231165" y="149326"/>
                  </a:lnTo>
                  <a:lnTo>
                    <a:pt x="231051" y="147891"/>
                  </a:lnTo>
                  <a:lnTo>
                    <a:pt x="231444" y="146672"/>
                  </a:lnTo>
                  <a:lnTo>
                    <a:pt x="230720" y="145351"/>
                  </a:lnTo>
                  <a:lnTo>
                    <a:pt x="232067" y="145351"/>
                  </a:lnTo>
                  <a:lnTo>
                    <a:pt x="230238" y="142900"/>
                  </a:lnTo>
                  <a:lnTo>
                    <a:pt x="231432" y="142900"/>
                  </a:lnTo>
                  <a:lnTo>
                    <a:pt x="233603" y="145351"/>
                  </a:lnTo>
                  <a:lnTo>
                    <a:pt x="233603" y="138734"/>
                  </a:lnTo>
                  <a:lnTo>
                    <a:pt x="233235" y="138531"/>
                  </a:lnTo>
                  <a:lnTo>
                    <a:pt x="233235" y="141706"/>
                  </a:lnTo>
                  <a:lnTo>
                    <a:pt x="231622" y="142900"/>
                  </a:lnTo>
                  <a:lnTo>
                    <a:pt x="232384" y="141135"/>
                  </a:lnTo>
                  <a:lnTo>
                    <a:pt x="233235" y="141706"/>
                  </a:lnTo>
                  <a:lnTo>
                    <a:pt x="233235" y="138531"/>
                  </a:lnTo>
                  <a:lnTo>
                    <a:pt x="232029" y="137896"/>
                  </a:lnTo>
                  <a:lnTo>
                    <a:pt x="231394" y="140220"/>
                  </a:lnTo>
                  <a:lnTo>
                    <a:pt x="231013" y="140220"/>
                  </a:lnTo>
                  <a:lnTo>
                    <a:pt x="227342" y="140220"/>
                  </a:lnTo>
                  <a:lnTo>
                    <a:pt x="227266" y="139166"/>
                  </a:lnTo>
                  <a:lnTo>
                    <a:pt x="227177" y="137896"/>
                  </a:lnTo>
                  <a:lnTo>
                    <a:pt x="228053" y="137896"/>
                  </a:lnTo>
                  <a:lnTo>
                    <a:pt x="229082" y="136626"/>
                  </a:lnTo>
                  <a:lnTo>
                    <a:pt x="228917" y="135356"/>
                  </a:lnTo>
                  <a:lnTo>
                    <a:pt x="229476" y="133985"/>
                  </a:lnTo>
                  <a:lnTo>
                    <a:pt x="229933" y="133985"/>
                  </a:lnTo>
                  <a:lnTo>
                    <a:pt x="230124" y="135356"/>
                  </a:lnTo>
                  <a:lnTo>
                    <a:pt x="231165" y="135356"/>
                  </a:lnTo>
                  <a:lnTo>
                    <a:pt x="230809" y="136626"/>
                  </a:lnTo>
                  <a:lnTo>
                    <a:pt x="231508" y="136626"/>
                  </a:lnTo>
                  <a:lnTo>
                    <a:pt x="232537" y="137896"/>
                  </a:lnTo>
                  <a:lnTo>
                    <a:pt x="233921" y="136626"/>
                  </a:lnTo>
                  <a:lnTo>
                    <a:pt x="234962" y="136626"/>
                  </a:lnTo>
                  <a:lnTo>
                    <a:pt x="234962" y="137896"/>
                  </a:lnTo>
                  <a:lnTo>
                    <a:pt x="236702" y="140220"/>
                  </a:lnTo>
                  <a:lnTo>
                    <a:pt x="236702" y="133985"/>
                  </a:lnTo>
                  <a:lnTo>
                    <a:pt x="235699" y="133985"/>
                  </a:lnTo>
                  <a:lnTo>
                    <a:pt x="235140" y="135356"/>
                  </a:lnTo>
                  <a:lnTo>
                    <a:pt x="233819" y="133985"/>
                  </a:lnTo>
                  <a:lnTo>
                    <a:pt x="233248" y="133985"/>
                  </a:lnTo>
                  <a:lnTo>
                    <a:pt x="233413" y="132816"/>
                  </a:lnTo>
                  <a:lnTo>
                    <a:pt x="233235" y="132816"/>
                  </a:lnTo>
                  <a:lnTo>
                    <a:pt x="233921" y="131546"/>
                  </a:lnTo>
                  <a:lnTo>
                    <a:pt x="234784" y="131546"/>
                  </a:lnTo>
                  <a:lnTo>
                    <a:pt x="235305" y="132816"/>
                  </a:lnTo>
                  <a:lnTo>
                    <a:pt x="235826" y="132816"/>
                  </a:lnTo>
                  <a:lnTo>
                    <a:pt x="236664" y="133845"/>
                  </a:lnTo>
                  <a:lnTo>
                    <a:pt x="236778" y="133985"/>
                  </a:lnTo>
                  <a:lnTo>
                    <a:pt x="236778" y="121386"/>
                  </a:lnTo>
                  <a:lnTo>
                    <a:pt x="235940" y="121386"/>
                  </a:lnTo>
                  <a:lnTo>
                    <a:pt x="235940" y="127990"/>
                  </a:lnTo>
                  <a:lnTo>
                    <a:pt x="234276" y="129006"/>
                  </a:lnTo>
                  <a:lnTo>
                    <a:pt x="234962" y="130276"/>
                  </a:lnTo>
                  <a:lnTo>
                    <a:pt x="233578" y="130276"/>
                  </a:lnTo>
                  <a:lnTo>
                    <a:pt x="234099" y="129006"/>
                  </a:lnTo>
                  <a:lnTo>
                    <a:pt x="231165" y="126466"/>
                  </a:lnTo>
                  <a:lnTo>
                    <a:pt x="228396" y="127736"/>
                  </a:lnTo>
                  <a:lnTo>
                    <a:pt x="225450" y="125196"/>
                  </a:lnTo>
                  <a:lnTo>
                    <a:pt x="225450" y="131546"/>
                  </a:lnTo>
                  <a:lnTo>
                    <a:pt x="223901" y="132816"/>
                  </a:lnTo>
                  <a:lnTo>
                    <a:pt x="222338" y="131546"/>
                  </a:lnTo>
                  <a:lnTo>
                    <a:pt x="224764" y="130276"/>
                  </a:lnTo>
                  <a:lnTo>
                    <a:pt x="225107" y="130276"/>
                  </a:lnTo>
                  <a:lnTo>
                    <a:pt x="225450" y="131546"/>
                  </a:lnTo>
                  <a:lnTo>
                    <a:pt x="225450" y="125196"/>
                  </a:lnTo>
                  <a:lnTo>
                    <a:pt x="224066" y="120116"/>
                  </a:lnTo>
                  <a:lnTo>
                    <a:pt x="224675" y="122339"/>
                  </a:lnTo>
                  <a:lnTo>
                    <a:pt x="224764" y="122656"/>
                  </a:lnTo>
                  <a:lnTo>
                    <a:pt x="227177" y="122656"/>
                  </a:lnTo>
                  <a:lnTo>
                    <a:pt x="228396" y="120116"/>
                  </a:lnTo>
                  <a:lnTo>
                    <a:pt x="229908" y="123837"/>
                  </a:lnTo>
                  <a:lnTo>
                    <a:pt x="230327" y="123837"/>
                  </a:lnTo>
                  <a:lnTo>
                    <a:pt x="233184" y="123190"/>
                  </a:lnTo>
                  <a:lnTo>
                    <a:pt x="235064" y="126466"/>
                  </a:lnTo>
                  <a:lnTo>
                    <a:pt x="235940" y="127990"/>
                  </a:lnTo>
                  <a:lnTo>
                    <a:pt x="235940" y="121386"/>
                  </a:lnTo>
                  <a:lnTo>
                    <a:pt x="234962" y="121386"/>
                  </a:lnTo>
                  <a:lnTo>
                    <a:pt x="234873" y="121704"/>
                  </a:lnTo>
                  <a:lnTo>
                    <a:pt x="234708" y="122339"/>
                  </a:lnTo>
                  <a:lnTo>
                    <a:pt x="234619" y="122656"/>
                  </a:lnTo>
                  <a:lnTo>
                    <a:pt x="234873" y="121704"/>
                  </a:lnTo>
                  <a:lnTo>
                    <a:pt x="232968" y="118706"/>
                  </a:lnTo>
                  <a:lnTo>
                    <a:pt x="231330" y="116306"/>
                  </a:lnTo>
                  <a:lnTo>
                    <a:pt x="233616" y="117360"/>
                  </a:lnTo>
                  <a:lnTo>
                    <a:pt x="232371" y="116306"/>
                  </a:lnTo>
                  <a:lnTo>
                    <a:pt x="232892" y="116306"/>
                  </a:lnTo>
                  <a:lnTo>
                    <a:pt x="234442" y="115036"/>
                  </a:lnTo>
                  <a:lnTo>
                    <a:pt x="235165" y="112369"/>
                  </a:lnTo>
                  <a:lnTo>
                    <a:pt x="235000" y="112369"/>
                  </a:lnTo>
                  <a:lnTo>
                    <a:pt x="233413" y="110807"/>
                  </a:lnTo>
                  <a:lnTo>
                    <a:pt x="233413" y="111150"/>
                  </a:lnTo>
                  <a:lnTo>
                    <a:pt x="233413" y="110807"/>
                  </a:lnTo>
                  <a:lnTo>
                    <a:pt x="233413" y="106146"/>
                  </a:lnTo>
                  <a:lnTo>
                    <a:pt x="235483" y="107416"/>
                  </a:lnTo>
                  <a:lnTo>
                    <a:pt x="238074" y="106146"/>
                  </a:lnTo>
                  <a:lnTo>
                    <a:pt x="233057" y="102336"/>
                  </a:lnTo>
                  <a:lnTo>
                    <a:pt x="232537" y="102336"/>
                  </a:lnTo>
                  <a:lnTo>
                    <a:pt x="232537" y="109956"/>
                  </a:lnTo>
                  <a:lnTo>
                    <a:pt x="232371" y="110807"/>
                  </a:lnTo>
                  <a:lnTo>
                    <a:pt x="232295" y="111150"/>
                  </a:lnTo>
                  <a:lnTo>
                    <a:pt x="232054" y="112369"/>
                  </a:lnTo>
                  <a:lnTo>
                    <a:pt x="231813" y="112369"/>
                  </a:lnTo>
                  <a:lnTo>
                    <a:pt x="229946" y="111239"/>
                  </a:lnTo>
                  <a:lnTo>
                    <a:pt x="229260" y="113766"/>
                  </a:lnTo>
                  <a:lnTo>
                    <a:pt x="227533" y="113766"/>
                  </a:lnTo>
                  <a:lnTo>
                    <a:pt x="227533" y="112369"/>
                  </a:lnTo>
                  <a:lnTo>
                    <a:pt x="229260" y="112369"/>
                  </a:lnTo>
                  <a:lnTo>
                    <a:pt x="229260" y="109956"/>
                  </a:lnTo>
                  <a:lnTo>
                    <a:pt x="228219" y="108686"/>
                  </a:lnTo>
                  <a:lnTo>
                    <a:pt x="231851" y="109956"/>
                  </a:lnTo>
                  <a:lnTo>
                    <a:pt x="228219" y="106146"/>
                  </a:lnTo>
                  <a:lnTo>
                    <a:pt x="231673" y="106146"/>
                  </a:lnTo>
                  <a:lnTo>
                    <a:pt x="231597" y="107416"/>
                  </a:lnTo>
                  <a:lnTo>
                    <a:pt x="231521" y="108432"/>
                  </a:lnTo>
                  <a:lnTo>
                    <a:pt x="232537" y="109956"/>
                  </a:lnTo>
                  <a:lnTo>
                    <a:pt x="232537" y="102336"/>
                  </a:lnTo>
                  <a:lnTo>
                    <a:pt x="232029" y="102336"/>
                  </a:lnTo>
                  <a:lnTo>
                    <a:pt x="230568" y="104724"/>
                  </a:lnTo>
                  <a:lnTo>
                    <a:pt x="230428" y="104724"/>
                  </a:lnTo>
                  <a:lnTo>
                    <a:pt x="230124" y="103606"/>
                  </a:lnTo>
                  <a:lnTo>
                    <a:pt x="228917" y="103606"/>
                  </a:lnTo>
                  <a:lnTo>
                    <a:pt x="228739" y="102336"/>
                  </a:lnTo>
                  <a:lnTo>
                    <a:pt x="225971" y="99809"/>
                  </a:lnTo>
                  <a:lnTo>
                    <a:pt x="225971" y="103606"/>
                  </a:lnTo>
                  <a:lnTo>
                    <a:pt x="225107" y="103606"/>
                  </a:lnTo>
                  <a:lnTo>
                    <a:pt x="223380" y="102336"/>
                  </a:lnTo>
                  <a:lnTo>
                    <a:pt x="225234" y="99187"/>
                  </a:lnTo>
                  <a:lnTo>
                    <a:pt x="225666" y="99656"/>
                  </a:lnTo>
                  <a:lnTo>
                    <a:pt x="225679" y="98526"/>
                  </a:lnTo>
                  <a:lnTo>
                    <a:pt x="225539" y="98691"/>
                  </a:lnTo>
                  <a:lnTo>
                    <a:pt x="225437" y="98844"/>
                  </a:lnTo>
                  <a:lnTo>
                    <a:pt x="225450" y="95986"/>
                  </a:lnTo>
                  <a:lnTo>
                    <a:pt x="226669" y="95986"/>
                  </a:lnTo>
                  <a:lnTo>
                    <a:pt x="227355" y="97256"/>
                  </a:lnTo>
                  <a:lnTo>
                    <a:pt x="229425" y="97256"/>
                  </a:lnTo>
                  <a:lnTo>
                    <a:pt x="228612" y="94843"/>
                  </a:lnTo>
                  <a:lnTo>
                    <a:pt x="228561" y="94716"/>
                  </a:lnTo>
                  <a:lnTo>
                    <a:pt x="228219" y="94716"/>
                  </a:lnTo>
                  <a:lnTo>
                    <a:pt x="228917" y="93446"/>
                  </a:lnTo>
                  <a:lnTo>
                    <a:pt x="229781" y="94716"/>
                  </a:lnTo>
                  <a:lnTo>
                    <a:pt x="232029" y="94716"/>
                  </a:lnTo>
                  <a:lnTo>
                    <a:pt x="233756" y="92176"/>
                  </a:lnTo>
                  <a:lnTo>
                    <a:pt x="234442" y="90906"/>
                  </a:lnTo>
                  <a:lnTo>
                    <a:pt x="235826" y="92176"/>
                  </a:lnTo>
                  <a:lnTo>
                    <a:pt x="238594" y="92176"/>
                  </a:lnTo>
                  <a:lnTo>
                    <a:pt x="237731" y="94716"/>
                  </a:lnTo>
                  <a:lnTo>
                    <a:pt x="242392" y="94716"/>
                  </a:lnTo>
                  <a:lnTo>
                    <a:pt x="242912" y="95986"/>
                  </a:lnTo>
                  <a:lnTo>
                    <a:pt x="242912" y="97256"/>
                  </a:lnTo>
                  <a:lnTo>
                    <a:pt x="242747" y="98526"/>
                  </a:lnTo>
                  <a:lnTo>
                    <a:pt x="241706" y="98526"/>
                  </a:lnTo>
                  <a:lnTo>
                    <a:pt x="242011" y="99656"/>
                  </a:lnTo>
                  <a:lnTo>
                    <a:pt x="241884" y="99656"/>
                  </a:lnTo>
                  <a:lnTo>
                    <a:pt x="241884" y="101066"/>
                  </a:lnTo>
                  <a:lnTo>
                    <a:pt x="241655" y="99961"/>
                  </a:lnTo>
                  <a:lnTo>
                    <a:pt x="241592" y="99656"/>
                  </a:lnTo>
                  <a:lnTo>
                    <a:pt x="241477" y="99098"/>
                  </a:lnTo>
                  <a:lnTo>
                    <a:pt x="241363" y="98526"/>
                  </a:lnTo>
                  <a:lnTo>
                    <a:pt x="238937" y="98526"/>
                  </a:lnTo>
                  <a:lnTo>
                    <a:pt x="237896" y="101066"/>
                  </a:lnTo>
                  <a:lnTo>
                    <a:pt x="237604" y="99961"/>
                  </a:lnTo>
                  <a:lnTo>
                    <a:pt x="237515" y="99656"/>
                  </a:lnTo>
                  <a:lnTo>
                    <a:pt x="234988" y="99656"/>
                  </a:lnTo>
                  <a:lnTo>
                    <a:pt x="234442" y="102336"/>
                  </a:lnTo>
                  <a:lnTo>
                    <a:pt x="233057" y="102336"/>
                  </a:lnTo>
                  <a:lnTo>
                    <a:pt x="236524" y="103606"/>
                  </a:lnTo>
                  <a:lnTo>
                    <a:pt x="236969" y="104724"/>
                  </a:lnTo>
                  <a:lnTo>
                    <a:pt x="237451" y="105384"/>
                  </a:lnTo>
                  <a:lnTo>
                    <a:pt x="238074" y="106146"/>
                  </a:lnTo>
                  <a:lnTo>
                    <a:pt x="239102" y="104889"/>
                  </a:lnTo>
                  <a:lnTo>
                    <a:pt x="239458" y="106146"/>
                  </a:lnTo>
                  <a:lnTo>
                    <a:pt x="240665" y="106146"/>
                  </a:lnTo>
                  <a:lnTo>
                    <a:pt x="241706" y="107416"/>
                  </a:lnTo>
                  <a:lnTo>
                    <a:pt x="242747" y="107416"/>
                  </a:lnTo>
                  <a:lnTo>
                    <a:pt x="242608" y="108432"/>
                  </a:lnTo>
                  <a:lnTo>
                    <a:pt x="242570" y="108686"/>
                  </a:lnTo>
                  <a:lnTo>
                    <a:pt x="241884" y="108686"/>
                  </a:lnTo>
                  <a:lnTo>
                    <a:pt x="241134" y="109956"/>
                  </a:lnTo>
                  <a:lnTo>
                    <a:pt x="239712" y="112369"/>
                  </a:lnTo>
                  <a:lnTo>
                    <a:pt x="239471" y="112369"/>
                  </a:lnTo>
                  <a:lnTo>
                    <a:pt x="236347" y="109956"/>
                  </a:lnTo>
                  <a:lnTo>
                    <a:pt x="236207" y="110807"/>
                  </a:lnTo>
                  <a:lnTo>
                    <a:pt x="236143" y="111150"/>
                  </a:lnTo>
                  <a:lnTo>
                    <a:pt x="236042" y="111734"/>
                  </a:lnTo>
                  <a:lnTo>
                    <a:pt x="235940" y="112369"/>
                  </a:lnTo>
                  <a:lnTo>
                    <a:pt x="235699" y="113766"/>
                  </a:lnTo>
                  <a:lnTo>
                    <a:pt x="235610" y="114312"/>
                  </a:lnTo>
                  <a:lnTo>
                    <a:pt x="235483" y="115036"/>
                  </a:lnTo>
                  <a:lnTo>
                    <a:pt x="234442" y="115036"/>
                  </a:lnTo>
                  <a:lnTo>
                    <a:pt x="233654" y="117360"/>
                  </a:lnTo>
                  <a:lnTo>
                    <a:pt x="234099" y="117576"/>
                  </a:lnTo>
                  <a:lnTo>
                    <a:pt x="234442" y="116306"/>
                  </a:lnTo>
                  <a:lnTo>
                    <a:pt x="238772" y="117576"/>
                  </a:lnTo>
                  <a:lnTo>
                    <a:pt x="237070" y="118706"/>
                  </a:lnTo>
                  <a:lnTo>
                    <a:pt x="246316" y="118706"/>
                  </a:lnTo>
                  <a:lnTo>
                    <a:pt x="246621" y="118706"/>
                  </a:lnTo>
                  <a:lnTo>
                    <a:pt x="247015" y="118706"/>
                  </a:lnTo>
                  <a:lnTo>
                    <a:pt x="246545" y="117576"/>
                  </a:lnTo>
                  <a:lnTo>
                    <a:pt x="248132" y="118300"/>
                  </a:lnTo>
                  <a:lnTo>
                    <a:pt x="247091" y="118706"/>
                  </a:lnTo>
                  <a:lnTo>
                    <a:pt x="247002" y="119278"/>
                  </a:lnTo>
                  <a:lnTo>
                    <a:pt x="249313" y="122656"/>
                  </a:lnTo>
                  <a:lnTo>
                    <a:pt x="249313" y="117856"/>
                  </a:lnTo>
                  <a:lnTo>
                    <a:pt x="248729" y="118071"/>
                  </a:lnTo>
                  <a:lnTo>
                    <a:pt x="245503" y="113766"/>
                  </a:lnTo>
                  <a:lnTo>
                    <a:pt x="249491" y="113766"/>
                  </a:lnTo>
                  <a:lnTo>
                    <a:pt x="249580" y="115506"/>
                  </a:lnTo>
                  <a:lnTo>
                    <a:pt x="249694" y="117576"/>
                  </a:lnTo>
                  <a:lnTo>
                    <a:pt x="249999" y="117576"/>
                  </a:lnTo>
                  <a:lnTo>
                    <a:pt x="249999" y="100025"/>
                  </a:lnTo>
                  <a:lnTo>
                    <a:pt x="248272" y="101066"/>
                  </a:lnTo>
                  <a:lnTo>
                    <a:pt x="248627" y="101066"/>
                  </a:lnTo>
                  <a:lnTo>
                    <a:pt x="246888" y="103606"/>
                  </a:lnTo>
                  <a:lnTo>
                    <a:pt x="247650" y="104724"/>
                  </a:lnTo>
                  <a:lnTo>
                    <a:pt x="245872" y="104724"/>
                  </a:lnTo>
                  <a:lnTo>
                    <a:pt x="246024" y="103606"/>
                  </a:lnTo>
                  <a:lnTo>
                    <a:pt x="244932" y="102336"/>
                  </a:lnTo>
                  <a:lnTo>
                    <a:pt x="245338" y="101066"/>
                  </a:lnTo>
                  <a:lnTo>
                    <a:pt x="246024" y="101066"/>
                  </a:lnTo>
                  <a:lnTo>
                    <a:pt x="246329" y="99961"/>
                  </a:lnTo>
                  <a:lnTo>
                    <a:pt x="246418" y="99656"/>
                  </a:lnTo>
                  <a:lnTo>
                    <a:pt x="250469" y="99656"/>
                  </a:lnTo>
                  <a:lnTo>
                    <a:pt x="251129" y="98844"/>
                  </a:lnTo>
                  <a:lnTo>
                    <a:pt x="251218" y="98526"/>
                  </a:lnTo>
                  <a:lnTo>
                    <a:pt x="251256" y="98691"/>
                  </a:lnTo>
                  <a:lnTo>
                    <a:pt x="251383" y="98526"/>
                  </a:lnTo>
                  <a:lnTo>
                    <a:pt x="251371" y="99098"/>
                  </a:lnTo>
                  <a:lnTo>
                    <a:pt x="251523" y="99656"/>
                  </a:lnTo>
                  <a:lnTo>
                    <a:pt x="251523" y="84289"/>
                  </a:lnTo>
                  <a:lnTo>
                    <a:pt x="251460" y="83845"/>
                  </a:lnTo>
                  <a:lnTo>
                    <a:pt x="251383" y="83286"/>
                  </a:lnTo>
                  <a:lnTo>
                    <a:pt x="251040" y="83286"/>
                  </a:lnTo>
                  <a:lnTo>
                    <a:pt x="250418" y="80987"/>
                  </a:lnTo>
                  <a:lnTo>
                    <a:pt x="250355" y="80746"/>
                  </a:lnTo>
                  <a:lnTo>
                    <a:pt x="252603" y="79476"/>
                  </a:lnTo>
                  <a:lnTo>
                    <a:pt x="254152" y="78219"/>
                  </a:lnTo>
                  <a:lnTo>
                    <a:pt x="253987" y="79476"/>
                  </a:lnTo>
                  <a:lnTo>
                    <a:pt x="255536" y="80746"/>
                  </a:lnTo>
                  <a:lnTo>
                    <a:pt x="255193" y="80746"/>
                  </a:lnTo>
                  <a:lnTo>
                    <a:pt x="258127" y="84556"/>
                  </a:lnTo>
                  <a:lnTo>
                    <a:pt x="261010" y="83502"/>
                  </a:lnTo>
                  <a:lnTo>
                    <a:pt x="260769" y="84391"/>
                  </a:lnTo>
                  <a:lnTo>
                    <a:pt x="260718" y="84556"/>
                  </a:lnTo>
                  <a:lnTo>
                    <a:pt x="261073" y="84556"/>
                  </a:lnTo>
                  <a:lnTo>
                    <a:pt x="262966" y="85826"/>
                  </a:lnTo>
                  <a:lnTo>
                    <a:pt x="263144" y="85826"/>
                  </a:lnTo>
                  <a:lnTo>
                    <a:pt x="263283" y="86817"/>
                  </a:lnTo>
                  <a:lnTo>
                    <a:pt x="263321" y="87096"/>
                  </a:lnTo>
                  <a:lnTo>
                    <a:pt x="263423" y="87325"/>
                  </a:lnTo>
                  <a:lnTo>
                    <a:pt x="263144" y="88366"/>
                  </a:lnTo>
                  <a:lnTo>
                    <a:pt x="263829" y="88366"/>
                  </a:lnTo>
                  <a:lnTo>
                    <a:pt x="263829" y="80429"/>
                  </a:lnTo>
                  <a:lnTo>
                    <a:pt x="262801" y="79476"/>
                  </a:lnTo>
                  <a:lnTo>
                    <a:pt x="262102" y="79476"/>
                  </a:lnTo>
                  <a:lnTo>
                    <a:pt x="262102" y="78143"/>
                  </a:lnTo>
                  <a:lnTo>
                    <a:pt x="263448" y="78143"/>
                  </a:lnTo>
                  <a:lnTo>
                    <a:pt x="264185" y="79476"/>
                  </a:lnTo>
                  <a:lnTo>
                    <a:pt x="266255" y="79476"/>
                  </a:lnTo>
                  <a:lnTo>
                    <a:pt x="266255" y="71856"/>
                  </a:lnTo>
                  <a:lnTo>
                    <a:pt x="262966" y="71856"/>
                  </a:lnTo>
                  <a:lnTo>
                    <a:pt x="264185" y="68046"/>
                  </a:lnTo>
                  <a:lnTo>
                    <a:pt x="264312" y="67132"/>
                  </a:lnTo>
                  <a:lnTo>
                    <a:pt x="264426" y="66268"/>
                  </a:lnTo>
                  <a:lnTo>
                    <a:pt x="264502" y="65443"/>
                  </a:lnTo>
                  <a:lnTo>
                    <a:pt x="264871" y="66776"/>
                  </a:lnTo>
                  <a:lnTo>
                    <a:pt x="265734" y="66776"/>
                  </a:lnTo>
                  <a:lnTo>
                    <a:pt x="265798" y="66459"/>
                  </a:lnTo>
                  <a:lnTo>
                    <a:pt x="265912" y="66776"/>
                  </a:lnTo>
                  <a:lnTo>
                    <a:pt x="266674" y="67906"/>
                  </a:lnTo>
                  <a:lnTo>
                    <a:pt x="266776" y="68046"/>
                  </a:lnTo>
                  <a:lnTo>
                    <a:pt x="268160" y="66776"/>
                  </a:lnTo>
                  <a:lnTo>
                    <a:pt x="268211" y="67132"/>
                  </a:lnTo>
                  <a:lnTo>
                    <a:pt x="268325" y="68046"/>
                  </a:lnTo>
                  <a:lnTo>
                    <a:pt x="267817" y="68046"/>
                  </a:lnTo>
                  <a:lnTo>
                    <a:pt x="267817" y="69062"/>
                  </a:lnTo>
                  <a:lnTo>
                    <a:pt x="268071" y="69062"/>
                  </a:lnTo>
                  <a:lnTo>
                    <a:pt x="270446" y="69062"/>
                  </a:lnTo>
                  <a:lnTo>
                    <a:pt x="270446" y="34442"/>
                  </a:lnTo>
                  <a:lnTo>
                    <a:pt x="269887" y="35026"/>
                  </a:lnTo>
                  <a:lnTo>
                    <a:pt x="269887" y="36296"/>
                  </a:lnTo>
                  <a:lnTo>
                    <a:pt x="269201" y="35750"/>
                  </a:lnTo>
                  <a:lnTo>
                    <a:pt x="269201" y="42646"/>
                  </a:lnTo>
                  <a:lnTo>
                    <a:pt x="265899" y="41681"/>
                  </a:lnTo>
                  <a:lnTo>
                    <a:pt x="265899" y="45173"/>
                  </a:lnTo>
                  <a:lnTo>
                    <a:pt x="263499" y="44437"/>
                  </a:lnTo>
                  <a:lnTo>
                    <a:pt x="263499" y="46304"/>
                  </a:lnTo>
                  <a:lnTo>
                    <a:pt x="260718" y="45123"/>
                  </a:lnTo>
                  <a:lnTo>
                    <a:pt x="260769" y="43992"/>
                  </a:lnTo>
                  <a:lnTo>
                    <a:pt x="261747" y="45173"/>
                  </a:lnTo>
                  <a:lnTo>
                    <a:pt x="261962" y="44704"/>
                  </a:lnTo>
                  <a:lnTo>
                    <a:pt x="262255" y="44183"/>
                  </a:lnTo>
                  <a:lnTo>
                    <a:pt x="262839" y="45173"/>
                  </a:lnTo>
                  <a:lnTo>
                    <a:pt x="263499" y="46304"/>
                  </a:lnTo>
                  <a:lnTo>
                    <a:pt x="263499" y="44437"/>
                  </a:lnTo>
                  <a:lnTo>
                    <a:pt x="262331" y="44056"/>
                  </a:lnTo>
                  <a:lnTo>
                    <a:pt x="262407" y="43916"/>
                  </a:lnTo>
                  <a:lnTo>
                    <a:pt x="264350" y="42646"/>
                  </a:lnTo>
                  <a:lnTo>
                    <a:pt x="265049" y="42646"/>
                  </a:lnTo>
                  <a:lnTo>
                    <a:pt x="265353" y="43548"/>
                  </a:lnTo>
                  <a:lnTo>
                    <a:pt x="265480" y="43916"/>
                  </a:lnTo>
                  <a:lnTo>
                    <a:pt x="265899" y="45173"/>
                  </a:lnTo>
                  <a:lnTo>
                    <a:pt x="265899" y="41681"/>
                  </a:lnTo>
                  <a:lnTo>
                    <a:pt x="264388" y="41236"/>
                  </a:lnTo>
                  <a:lnTo>
                    <a:pt x="264845" y="41236"/>
                  </a:lnTo>
                  <a:lnTo>
                    <a:pt x="264350" y="38836"/>
                  </a:lnTo>
                  <a:lnTo>
                    <a:pt x="265569" y="38836"/>
                  </a:lnTo>
                  <a:lnTo>
                    <a:pt x="267462" y="40106"/>
                  </a:lnTo>
                  <a:lnTo>
                    <a:pt x="267639" y="38836"/>
                  </a:lnTo>
                  <a:lnTo>
                    <a:pt x="267817" y="38836"/>
                  </a:lnTo>
                  <a:lnTo>
                    <a:pt x="269201" y="42646"/>
                  </a:lnTo>
                  <a:lnTo>
                    <a:pt x="269201" y="35750"/>
                  </a:lnTo>
                  <a:lnTo>
                    <a:pt x="268325" y="35026"/>
                  </a:lnTo>
                  <a:lnTo>
                    <a:pt x="266954" y="35026"/>
                  </a:lnTo>
                  <a:lnTo>
                    <a:pt x="268160" y="29946"/>
                  </a:lnTo>
                  <a:lnTo>
                    <a:pt x="264871" y="29946"/>
                  </a:lnTo>
                  <a:lnTo>
                    <a:pt x="264934" y="29514"/>
                  </a:lnTo>
                  <a:lnTo>
                    <a:pt x="265049" y="28676"/>
                  </a:lnTo>
                  <a:lnTo>
                    <a:pt x="265112" y="28206"/>
                  </a:lnTo>
                  <a:lnTo>
                    <a:pt x="265214" y="27406"/>
                  </a:lnTo>
                  <a:lnTo>
                    <a:pt x="262801" y="27406"/>
                  </a:lnTo>
                  <a:lnTo>
                    <a:pt x="262801" y="37566"/>
                  </a:lnTo>
                  <a:lnTo>
                    <a:pt x="262140" y="37566"/>
                  </a:lnTo>
                  <a:lnTo>
                    <a:pt x="262140" y="43992"/>
                  </a:lnTo>
                  <a:lnTo>
                    <a:pt x="261912" y="43916"/>
                  </a:lnTo>
                  <a:lnTo>
                    <a:pt x="262102" y="43916"/>
                  </a:lnTo>
                  <a:lnTo>
                    <a:pt x="262140" y="37566"/>
                  </a:lnTo>
                  <a:lnTo>
                    <a:pt x="261239" y="37566"/>
                  </a:lnTo>
                  <a:lnTo>
                    <a:pt x="261239" y="42646"/>
                  </a:lnTo>
                  <a:lnTo>
                    <a:pt x="260845" y="42646"/>
                  </a:lnTo>
                  <a:lnTo>
                    <a:pt x="260896" y="41656"/>
                  </a:lnTo>
                  <a:lnTo>
                    <a:pt x="253834" y="39535"/>
                  </a:lnTo>
                  <a:lnTo>
                    <a:pt x="254330" y="40792"/>
                  </a:lnTo>
                  <a:lnTo>
                    <a:pt x="256578" y="42519"/>
                  </a:lnTo>
                  <a:lnTo>
                    <a:pt x="256349" y="42875"/>
                  </a:lnTo>
                  <a:lnTo>
                    <a:pt x="256222" y="43040"/>
                  </a:lnTo>
                  <a:lnTo>
                    <a:pt x="256222" y="42875"/>
                  </a:lnTo>
                  <a:lnTo>
                    <a:pt x="256057" y="43040"/>
                  </a:lnTo>
                  <a:lnTo>
                    <a:pt x="256057" y="42875"/>
                  </a:lnTo>
                  <a:lnTo>
                    <a:pt x="255358" y="43040"/>
                  </a:lnTo>
                  <a:lnTo>
                    <a:pt x="254673" y="43218"/>
                  </a:lnTo>
                  <a:lnTo>
                    <a:pt x="254330" y="44424"/>
                  </a:lnTo>
                  <a:lnTo>
                    <a:pt x="255016" y="45808"/>
                  </a:lnTo>
                  <a:lnTo>
                    <a:pt x="253288" y="48475"/>
                  </a:lnTo>
                  <a:lnTo>
                    <a:pt x="250164" y="45821"/>
                  </a:lnTo>
                  <a:lnTo>
                    <a:pt x="250964" y="42138"/>
                  </a:lnTo>
                  <a:lnTo>
                    <a:pt x="251739" y="43218"/>
                  </a:lnTo>
                  <a:lnTo>
                    <a:pt x="254673" y="42519"/>
                  </a:lnTo>
                  <a:lnTo>
                    <a:pt x="252945" y="40627"/>
                  </a:lnTo>
                  <a:lnTo>
                    <a:pt x="252145" y="38887"/>
                  </a:lnTo>
                  <a:lnTo>
                    <a:pt x="252564" y="38328"/>
                  </a:lnTo>
                  <a:lnTo>
                    <a:pt x="253707" y="39331"/>
                  </a:lnTo>
                  <a:lnTo>
                    <a:pt x="257314" y="38125"/>
                  </a:lnTo>
                  <a:lnTo>
                    <a:pt x="253580" y="36982"/>
                  </a:lnTo>
                  <a:lnTo>
                    <a:pt x="255536" y="34404"/>
                  </a:lnTo>
                  <a:lnTo>
                    <a:pt x="257594" y="37566"/>
                  </a:lnTo>
                  <a:lnTo>
                    <a:pt x="255714" y="37566"/>
                  </a:lnTo>
                  <a:lnTo>
                    <a:pt x="257619" y="38023"/>
                  </a:lnTo>
                  <a:lnTo>
                    <a:pt x="257314" y="38125"/>
                  </a:lnTo>
                  <a:lnTo>
                    <a:pt x="257962" y="38328"/>
                  </a:lnTo>
                  <a:lnTo>
                    <a:pt x="258102" y="38328"/>
                  </a:lnTo>
                  <a:lnTo>
                    <a:pt x="257975" y="38125"/>
                  </a:lnTo>
                  <a:lnTo>
                    <a:pt x="261073" y="38836"/>
                  </a:lnTo>
                  <a:lnTo>
                    <a:pt x="260604" y="39966"/>
                  </a:lnTo>
                  <a:lnTo>
                    <a:pt x="260629" y="40386"/>
                  </a:lnTo>
                  <a:lnTo>
                    <a:pt x="261239" y="42646"/>
                  </a:lnTo>
                  <a:lnTo>
                    <a:pt x="261239" y="37566"/>
                  </a:lnTo>
                  <a:lnTo>
                    <a:pt x="258953" y="37566"/>
                  </a:lnTo>
                  <a:lnTo>
                    <a:pt x="260527" y="36982"/>
                  </a:lnTo>
                  <a:lnTo>
                    <a:pt x="256743" y="35433"/>
                  </a:lnTo>
                  <a:lnTo>
                    <a:pt x="258305" y="34404"/>
                  </a:lnTo>
                  <a:lnTo>
                    <a:pt x="259168" y="35026"/>
                  </a:lnTo>
                  <a:lnTo>
                    <a:pt x="262102" y="36296"/>
                  </a:lnTo>
                  <a:lnTo>
                    <a:pt x="262801" y="37566"/>
                  </a:lnTo>
                  <a:lnTo>
                    <a:pt x="262801" y="27406"/>
                  </a:lnTo>
                  <a:lnTo>
                    <a:pt x="259689" y="27406"/>
                  </a:lnTo>
                  <a:lnTo>
                    <a:pt x="261239" y="31216"/>
                  </a:lnTo>
                  <a:lnTo>
                    <a:pt x="259969" y="31534"/>
                  </a:lnTo>
                  <a:lnTo>
                    <a:pt x="260553" y="30594"/>
                  </a:lnTo>
                  <a:lnTo>
                    <a:pt x="257606" y="30416"/>
                  </a:lnTo>
                  <a:lnTo>
                    <a:pt x="255358" y="27825"/>
                  </a:lnTo>
                  <a:lnTo>
                    <a:pt x="253987" y="28524"/>
                  </a:lnTo>
                  <a:lnTo>
                    <a:pt x="252285" y="28524"/>
                  </a:lnTo>
                  <a:lnTo>
                    <a:pt x="251739" y="27139"/>
                  </a:lnTo>
                  <a:lnTo>
                    <a:pt x="250520" y="26797"/>
                  </a:lnTo>
                  <a:lnTo>
                    <a:pt x="250672" y="28524"/>
                  </a:lnTo>
                  <a:lnTo>
                    <a:pt x="249135" y="28524"/>
                  </a:lnTo>
                  <a:lnTo>
                    <a:pt x="249389" y="30022"/>
                  </a:lnTo>
                  <a:lnTo>
                    <a:pt x="248450" y="31115"/>
                  </a:lnTo>
                  <a:lnTo>
                    <a:pt x="249580" y="31013"/>
                  </a:lnTo>
                  <a:lnTo>
                    <a:pt x="250190" y="34404"/>
                  </a:lnTo>
                  <a:lnTo>
                    <a:pt x="250380" y="35433"/>
                  </a:lnTo>
                  <a:lnTo>
                    <a:pt x="250482" y="36029"/>
                  </a:lnTo>
                  <a:lnTo>
                    <a:pt x="249656" y="35788"/>
                  </a:lnTo>
                  <a:lnTo>
                    <a:pt x="250583" y="36588"/>
                  </a:lnTo>
                  <a:lnTo>
                    <a:pt x="251066" y="39331"/>
                  </a:lnTo>
                  <a:lnTo>
                    <a:pt x="250825" y="39484"/>
                  </a:lnTo>
                  <a:lnTo>
                    <a:pt x="247827" y="39763"/>
                  </a:lnTo>
                  <a:lnTo>
                    <a:pt x="247827" y="45262"/>
                  </a:lnTo>
                  <a:lnTo>
                    <a:pt x="247815" y="45605"/>
                  </a:lnTo>
                  <a:lnTo>
                    <a:pt x="247700" y="47218"/>
                  </a:lnTo>
                  <a:lnTo>
                    <a:pt x="247586" y="48996"/>
                  </a:lnTo>
                  <a:lnTo>
                    <a:pt x="245884" y="48374"/>
                  </a:lnTo>
                  <a:lnTo>
                    <a:pt x="246024" y="48234"/>
                  </a:lnTo>
                  <a:lnTo>
                    <a:pt x="247827" y="45262"/>
                  </a:lnTo>
                  <a:lnTo>
                    <a:pt x="247827" y="39763"/>
                  </a:lnTo>
                  <a:lnTo>
                    <a:pt x="245859" y="39928"/>
                  </a:lnTo>
                  <a:lnTo>
                    <a:pt x="246024" y="40970"/>
                  </a:lnTo>
                  <a:lnTo>
                    <a:pt x="244640" y="41148"/>
                  </a:lnTo>
                  <a:lnTo>
                    <a:pt x="245148" y="42341"/>
                  </a:lnTo>
                  <a:lnTo>
                    <a:pt x="242341" y="40703"/>
                  </a:lnTo>
                  <a:lnTo>
                    <a:pt x="242392" y="40449"/>
                  </a:lnTo>
                  <a:lnTo>
                    <a:pt x="241706" y="38201"/>
                  </a:lnTo>
                  <a:lnTo>
                    <a:pt x="245338" y="36296"/>
                  </a:lnTo>
                  <a:lnTo>
                    <a:pt x="240499" y="36296"/>
                  </a:lnTo>
                  <a:lnTo>
                    <a:pt x="234619" y="29044"/>
                  </a:lnTo>
                  <a:lnTo>
                    <a:pt x="234518" y="31153"/>
                  </a:lnTo>
                  <a:lnTo>
                    <a:pt x="234226" y="31267"/>
                  </a:lnTo>
                  <a:lnTo>
                    <a:pt x="233756" y="30594"/>
                  </a:lnTo>
                  <a:lnTo>
                    <a:pt x="233057" y="30721"/>
                  </a:lnTo>
                  <a:lnTo>
                    <a:pt x="233057" y="30073"/>
                  </a:lnTo>
                  <a:lnTo>
                    <a:pt x="232892" y="29552"/>
                  </a:lnTo>
                  <a:lnTo>
                    <a:pt x="231851" y="29210"/>
                  </a:lnTo>
                  <a:lnTo>
                    <a:pt x="231508" y="29908"/>
                  </a:lnTo>
                  <a:lnTo>
                    <a:pt x="231673" y="30594"/>
                  </a:lnTo>
                  <a:lnTo>
                    <a:pt x="232600" y="30835"/>
                  </a:lnTo>
                  <a:lnTo>
                    <a:pt x="231330" y="31457"/>
                  </a:lnTo>
                  <a:lnTo>
                    <a:pt x="231876" y="32169"/>
                  </a:lnTo>
                  <a:lnTo>
                    <a:pt x="230124" y="32842"/>
                  </a:lnTo>
                  <a:lnTo>
                    <a:pt x="228917" y="35267"/>
                  </a:lnTo>
                  <a:lnTo>
                    <a:pt x="224421" y="33362"/>
                  </a:lnTo>
                  <a:lnTo>
                    <a:pt x="224066" y="35953"/>
                  </a:lnTo>
                  <a:lnTo>
                    <a:pt x="224243" y="39585"/>
                  </a:lnTo>
                  <a:lnTo>
                    <a:pt x="227698" y="39928"/>
                  </a:lnTo>
                  <a:lnTo>
                    <a:pt x="230124" y="39408"/>
                  </a:lnTo>
                  <a:lnTo>
                    <a:pt x="236867" y="42519"/>
                  </a:lnTo>
                  <a:lnTo>
                    <a:pt x="236575" y="41097"/>
                  </a:lnTo>
                  <a:lnTo>
                    <a:pt x="239788" y="41021"/>
                  </a:lnTo>
                  <a:lnTo>
                    <a:pt x="241020" y="45986"/>
                  </a:lnTo>
                  <a:lnTo>
                    <a:pt x="242049" y="47193"/>
                  </a:lnTo>
                  <a:lnTo>
                    <a:pt x="244005" y="48094"/>
                  </a:lnTo>
                  <a:lnTo>
                    <a:pt x="243827" y="48996"/>
                  </a:lnTo>
                  <a:lnTo>
                    <a:pt x="243268" y="51320"/>
                  </a:lnTo>
                  <a:lnTo>
                    <a:pt x="240842" y="47879"/>
                  </a:lnTo>
                  <a:lnTo>
                    <a:pt x="239979" y="45808"/>
                  </a:lnTo>
                  <a:lnTo>
                    <a:pt x="238417" y="44767"/>
                  </a:lnTo>
                  <a:lnTo>
                    <a:pt x="240144" y="47879"/>
                  </a:lnTo>
                  <a:lnTo>
                    <a:pt x="238417" y="47371"/>
                  </a:lnTo>
                  <a:lnTo>
                    <a:pt x="237109" y="47434"/>
                  </a:lnTo>
                  <a:lnTo>
                    <a:pt x="237210" y="45808"/>
                  </a:lnTo>
                  <a:lnTo>
                    <a:pt x="234099" y="47193"/>
                  </a:lnTo>
                  <a:lnTo>
                    <a:pt x="233235" y="47879"/>
                  </a:lnTo>
                  <a:lnTo>
                    <a:pt x="234099" y="48399"/>
                  </a:lnTo>
                  <a:lnTo>
                    <a:pt x="234442" y="49098"/>
                  </a:lnTo>
                  <a:lnTo>
                    <a:pt x="236867" y="52031"/>
                  </a:lnTo>
                  <a:lnTo>
                    <a:pt x="236905" y="51282"/>
                  </a:lnTo>
                  <a:lnTo>
                    <a:pt x="238417" y="53416"/>
                  </a:lnTo>
                  <a:lnTo>
                    <a:pt x="240322" y="53936"/>
                  </a:lnTo>
                  <a:lnTo>
                    <a:pt x="243344" y="53467"/>
                  </a:lnTo>
                  <a:lnTo>
                    <a:pt x="244640" y="55346"/>
                  </a:lnTo>
                  <a:lnTo>
                    <a:pt x="242392" y="55346"/>
                  </a:lnTo>
                  <a:lnTo>
                    <a:pt x="241236" y="59004"/>
                  </a:lnTo>
                  <a:lnTo>
                    <a:pt x="241185" y="59156"/>
                  </a:lnTo>
                  <a:lnTo>
                    <a:pt x="242608" y="60325"/>
                  </a:lnTo>
                  <a:lnTo>
                    <a:pt x="241782" y="60325"/>
                  </a:lnTo>
                  <a:lnTo>
                    <a:pt x="240665" y="59156"/>
                  </a:lnTo>
                  <a:lnTo>
                    <a:pt x="239801" y="59156"/>
                  </a:lnTo>
                  <a:lnTo>
                    <a:pt x="236956" y="53936"/>
                  </a:lnTo>
                  <a:lnTo>
                    <a:pt x="236664" y="55346"/>
                  </a:lnTo>
                  <a:lnTo>
                    <a:pt x="234784" y="61696"/>
                  </a:lnTo>
                  <a:lnTo>
                    <a:pt x="238937" y="61696"/>
                  </a:lnTo>
                  <a:lnTo>
                    <a:pt x="239242" y="63906"/>
                  </a:lnTo>
                  <a:lnTo>
                    <a:pt x="239280" y="64173"/>
                  </a:lnTo>
                  <a:lnTo>
                    <a:pt x="241439" y="65278"/>
                  </a:lnTo>
                  <a:lnTo>
                    <a:pt x="241909" y="65278"/>
                  </a:lnTo>
                  <a:lnTo>
                    <a:pt x="241769" y="66268"/>
                  </a:lnTo>
                  <a:lnTo>
                    <a:pt x="241706" y="66776"/>
                  </a:lnTo>
                  <a:lnTo>
                    <a:pt x="248107" y="66776"/>
                  </a:lnTo>
                  <a:lnTo>
                    <a:pt x="248627" y="66776"/>
                  </a:lnTo>
                  <a:lnTo>
                    <a:pt x="247497" y="64960"/>
                  </a:lnTo>
                  <a:lnTo>
                    <a:pt x="247053" y="64173"/>
                  </a:lnTo>
                  <a:lnTo>
                    <a:pt x="246888" y="62966"/>
                  </a:lnTo>
                  <a:lnTo>
                    <a:pt x="245160" y="61696"/>
                  </a:lnTo>
                  <a:lnTo>
                    <a:pt x="246380" y="61696"/>
                  </a:lnTo>
                  <a:lnTo>
                    <a:pt x="247408" y="62966"/>
                  </a:lnTo>
                  <a:lnTo>
                    <a:pt x="248107" y="62966"/>
                  </a:lnTo>
                  <a:lnTo>
                    <a:pt x="247523" y="61912"/>
                  </a:lnTo>
                  <a:lnTo>
                    <a:pt x="247408" y="61696"/>
                  </a:lnTo>
                  <a:lnTo>
                    <a:pt x="248716" y="60325"/>
                  </a:lnTo>
                  <a:lnTo>
                    <a:pt x="248539" y="60325"/>
                  </a:lnTo>
                  <a:lnTo>
                    <a:pt x="245808" y="56553"/>
                  </a:lnTo>
                  <a:lnTo>
                    <a:pt x="248437" y="56553"/>
                  </a:lnTo>
                  <a:lnTo>
                    <a:pt x="251040" y="55346"/>
                  </a:lnTo>
                  <a:lnTo>
                    <a:pt x="251231" y="53936"/>
                  </a:lnTo>
                  <a:lnTo>
                    <a:pt x="251294" y="53492"/>
                  </a:lnTo>
                  <a:lnTo>
                    <a:pt x="251383" y="52806"/>
                  </a:lnTo>
                  <a:lnTo>
                    <a:pt x="251561" y="52806"/>
                  </a:lnTo>
                  <a:lnTo>
                    <a:pt x="257136" y="51485"/>
                  </a:lnTo>
                  <a:lnTo>
                    <a:pt x="256857" y="51485"/>
                  </a:lnTo>
                  <a:lnTo>
                    <a:pt x="254673" y="49644"/>
                  </a:lnTo>
                  <a:lnTo>
                    <a:pt x="257962" y="51511"/>
                  </a:lnTo>
                  <a:lnTo>
                    <a:pt x="259689" y="49441"/>
                  </a:lnTo>
                  <a:lnTo>
                    <a:pt x="261366" y="50749"/>
                  </a:lnTo>
                  <a:lnTo>
                    <a:pt x="261073" y="52730"/>
                  </a:lnTo>
                  <a:lnTo>
                    <a:pt x="256438" y="52984"/>
                  </a:lnTo>
                  <a:lnTo>
                    <a:pt x="259143" y="57543"/>
                  </a:lnTo>
                  <a:lnTo>
                    <a:pt x="264160" y="60769"/>
                  </a:lnTo>
                  <a:lnTo>
                    <a:pt x="266433" y="57048"/>
                  </a:lnTo>
                  <a:lnTo>
                    <a:pt x="266433" y="54800"/>
                  </a:lnTo>
                  <a:lnTo>
                    <a:pt x="264350" y="54457"/>
                  </a:lnTo>
                  <a:lnTo>
                    <a:pt x="265391" y="52730"/>
                  </a:lnTo>
                  <a:lnTo>
                    <a:pt x="263537" y="51689"/>
                  </a:lnTo>
                  <a:lnTo>
                    <a:pt x="263956" y="47066"/>
                  </a:lnTo>
                  <a:lnTo>
                    <a:pt x="264350" y="47713"/>
                  </a:lnTo>
                  <a:lnTo>
                    <a:pt x="265049" y="48996"/>
                  </a:lnTo>
                  <a:lnTo>
                    <a:pt x="265925" y="50609"/>
                  </a:lnTo>
                  <a:lnTo>
                    <a:pt x="266433" y="50609"/>
                  </a:lnTo>
                  <a:lnTo>
                    <a:pt x="268224" y="51485"/>
                  </a:lnTo>
                  <a:lnTo>
                    <a:pt x="269049" y="52806"/>
                  </a:lnTo>
                  <a:lnTo>
                    <a:pt x="269468" y="53555"/>
                  </a:lnTo>
                  <a:lnTo>
                    <a:pt x="266954" y="53073"/>
                  </a:lnTo>
                  <a:lnTo>
                    <a:pt x="266954" y="53454"/>
                  </a:lnTo>
                  <a:lnTo>
                    <a:pt x="266077" y="52806"/>
                  </a:lnTo>
                  <a:lnTo>
                    <a:pt x="266954" y="54419"/>
                  </a:lnTo>
                  <a:lnTo>
                    <a:pt x="266954" y="55841"/>
                  </a:lnTo>
                  <a:lnTo>
                    <a:pt x="267944" y="56248"/>
                  </a:lnTo>
                  <a:lnTo>
                    <a:pt x="269455" y="59004"/>
                  </a:lnTo>
                  <a:lnTo>
                    <a:pt x="269544" y="59156"/>
                  </a:lnTo>
                  <a:lnTo>
                    <a:pt x="269151" y="60325"/>
                  </a:lnTo>
                  <a:lnTo>
                    <a:pt x="268681" y="61696"/>
                  </a:lnTo>
                  <a:lnTo>
                    <a:pt x="267462" y="61696"/>
                  </a:lnTo>
                  <a:lnTo>
                    <a:pt x="268820" y="64173"/>
                  </a:lnTo>
                  <a:lnTo>
                    <a:pt x="266954" y="62966"/>
                  </a:lnTo>
                  <a:lnTo>
                    <a:pt x="265734" y="61976"/>
                  </a:lnTo>
                  <a:lnTo>
                    <a:pt x="265734" y="65278"/>
                  </a:lnTo>
                  <a:lnTo>
                    <a:pt x="265734" y="65481"/>
                  </a:lnTo>
                  <a:lnTo>
                    <a:pt x="265709" y="65278"/>
                  </a:lnTo>
                  <a:lnTo>
                    <a:pt x="265734" y="61976"/>
                  </a:lnTo>
                  <a:lnTo>
                    <a:pt x="265391" y="61696"/>
                  </a:lnTo>
                  <a:lnTo>
                    <a:pt x="264642" y="62395"/>
                  </a:lnTo>
                  <a:lnTo>
                    <a:pt x="264642" y="65278"/>
                  </a:lnTo>
                  <a:lnTo>
                    <a:pt x="264515" y="65278"/>
                  </a:lnTo>
                  <a:lnTo>
                    <a:pt x="264553" y="64960"/>
                  </a:lnTo>
                  <a:lnTo>
                    <a:pt x="264642" y="65278"/>
                  </a:lnTo>
                  <a:lnTo>
                    <a:pt x="264642" y="62395"/>
                  </a:lnTo>
                  <a:lnTo>
                    <a:pt x="264007" y="62966"/>
                  </a:lnTo>
                  <a:lnTo>
                    <a:pt x="264261" y="63906"/>
                  </a:lnTo>
                  <a:lnTo>
                    <a:pt x="264337" y="64173"/>
                  </a:lnTo>
                  <a:lnTo>
                    <a:pt x="263131" y="64173"/>
                  </a:lnTo>
                  <a:lnTo>
                    <a:pt x="262826" y="61912"/>
                  </a:lnTo>
                  <a:lnTo>
                    <a:pt x="262801" y="61696"/>
                  </a:lnTo>
                  <a:lnTo>
                    <a:pt x="262102" y="61696"/>
                  </a:lnTo>
                  <a:lnTo>
                    <a:pt x="260718" y="60439"/>
                  </a:lnTo>
                  <a:lnTo>
                    <a:pt x="256806" y="64173"/>
                  </a:lnTo>
                  <a:lnTo>
                    <a:pt x="257429" y="64960"/>
                  </a:lnTo>
                  <a:lnTo>
                    <a:pt x="259168" y="66776"/>
                  </a:lnTo>
                  <a:lnTo>
                    <a:pt x="256400" y="66776"/>
                  </a:lnTo>
                  <a:lnTo>
                    <a:pt x="257175" y="69062"/>
                  </a:lnTo>
                  <a:lnTo>
                    <a:pt x="259372" y="69062"/>
                  </a:lnTo>
                  <a:lnTo>
                    <a:pt x="258826" y="73126"/>
                  </a:lnTo>
                  <a:lnTo>
                    <a:pt x="259168" y="74396"/>
                  </a:lnTo>
                  <a:lnTo>
                    <a:pt x="258648" y="74396"/>
                  </a:lnTo>
                  <a:lnTo>
                    <a:pt x="257441" y="73126"/>
                  </a:lnTo>
                  <a:lnTo>
                    <a:pt x="256578" y="73126"/>
                  </a:lnTo>
                  <a:lnTo>
                    <a:pt x="256235" y="71856"/>
                  </a:lnTo>
                  <a:lnTo>
                    <a:pt x="258648" y="70586"/>
                  </a:lnTo>
                  <a:lnTo>
                    <a:pt x="254495" y="68046"/>
                  </a:lnTo>
                  <a:lnTo>
                    <a:pt x="253669" y="69062"/>
                  </a:lnTo>
                  <a:lnTo>
                    <a:pt x="253339" y="69062"/>
                  </a:lnTo>
                  <a:lnTo>
                    <a:pt x="254673" y="71856"/>
                  </a:lnTo>
                  <a:lnTo>
                    <a:pt x="254152" y="71856"/>
                  </a:lnTo>
                  <a:lnTo>
                    <a:pt x="252603" y="73126"/>
                  </a:lnTo>
                  <a:lnTo>
                    <a:pt x="253466" y="70586"/>
                  </a:lnTo>
                  <a:lnTo>
                    <a:pt x="249936" y="69062"/>
                  </a:lnTo>
                  <a:lnTo>
                    <a:pt x="253187" y="69062"/>
                  </a:lnTo>
                  <a:lnTo>
                    <a:pt x="252768" y="68046"/>
                  </a:lnTo>
                  <a:lnTo>
                    <a:pt x="252768" y="66776"/>
                  </a:lnTo>
                  <a:lnTo>
                    <a:pt x="251904" y="66776"/>
                  </a:lnTo>
                  <a:lnTo>
                    <a:pt x="254965" y="65278"/>
                  </a:lnTo>
                  <a:lnTo>
                    <a:pt x="254063" y="65278"/>
                  </a:lnTo>
                  <a:lnTo>
                    <a:pt x="249656" y="62966"/>
                  </a:lnTo>
                  <a:lnTo>
                    <a:pt x="248500" y="64173"/>
                  </a:lnTo>
                  <a:lnTo>
                    <a:pt x="248361" y="64173"/>
                  </a:lnTo>
                  <a:lnTo>
                    <a:pt x="248437" y="65278"/>
                  </a:lnTo>
                  <a:lnTo>
                    <a:pt x="248666" y="65278"/>
                  </a:lnTo>
                  <a:lnTo>
                    <a:pt x="249656" y="64249"/>
                  </a:lnTo>
                  <a:lnTo>
                    <a:pt x="249656" y="65278"/>
                  </a:lnTo>
                  <a:lnTo>
                    <a:pt x="250786" y="65278"/>
                  </a:lnTo>
                  <a:lnTo>
                    <a:pt x="250177" y="66776"/>
                  </a:lnTo>
                  <a:lnTo>
                    <a:pt x="250177" y="68046"/>
                  </a:lnTo>
                  <a:lnTo>
                    <a:pt x="249656" y="68046"/>
                  </a:lnTo>
                  <a:lnTo>
                    <a:pt x="249656" y="69062"/>
                  </a:lnTo>
                  <a:lnTo>
                    <a:pt x="248335" y="67132"/>
                  </a:lnTo>
                  <a:lnTo>
                    <a:pt x="247700" y="67906"/>
                  </a:lnTo>
                  <a:lnTo>
                    <a:pt x="247586" y="68046"/>
                  </a:lnTo>
                  <a:lnTo>
                    <a:pt x="247637" y="67906"/>
                  </a:lnTo>
                  <a:lnTo>
                    <a:pt x="248335" y="67132"/>
                  </a:lnTo>
                  <a:lnTo>
                    <a:pt x="247954" y="67132"/>
                  </a:lnTo>
                  <a:lnTo>
                    <a:pt x="242277" y="67132"/>
                  </a:lnTo>
                  <a:lnTo>
                    <a:pt x="243776" y="68046"/>
                  </a:lnTo>
                  <a:lnTo>
                    <a:pt x="245338" y="68046"/>
                  </a:lnTo>
                  <a:lnTo>
                    <a:pt x="242849" y="69062"/>
                  </a:lnTo>
                  <a:lnTo>
                    <a:pt x="242125" y="69062"/>
                  </a:lnTo>
                  <a:lnTo>
                    <a:pt x="243776" y="73126"/>
                  </a:lnTo>
                  <a:lnTo>
                    <a:pt x="246545" y="73126"/>
                  </a:lnTo>
                  <a:lnTo>
                    <a:pt x="246024" y="74396"/>
                  </a:lnTo>
                  <a:lnTo>
                    <a:pt x="246545" y="74396"/>
                  </a:lnTo>
                  <a:lnTo>
                    <a:pt x="247243" y="75666"/>
                  </a:lnTo>
                  <a:lnTo>
                    <a:pt x="246545" y="75666"/>
                  </a:lnTo>
                  <a:lnTo>
                    <a:pt x="246545" y="87096"/>
                  </a:lnTo>
                  <a:lnTo>
                    <a:pt x="246380" y="87096"/>
                  </a:lnTo>
                  <a:lnTo>
                    <a:pt x="246380" y="88366"/>
                  </a:lnTo>
                  <a:lnTo>
                    <a:pt x="244640" y="88366"/>
                  </a:lnTo>
                  <a:lnTo>
                    <a:pt x="244640" y="117576"/>
                  </a:lnTo>
                  <a:lnTo>
                    <a:pt x="244132" y="117576"/>
                  </a:lnTo>
                  <a:lnTo>
                    <a:pt x="243433" y="116306"/>
                  </a:lnTo>
                  <a:lnTo>
                    <a:pt x="241884" y="116306"/>
                  </a:lnTo>
                  <a:lnTo>
                    <a:pt x="242417" y="114312"/>
                  </a:lnTo>
                  <a:lnTo>
                    <a:pt x="242493" y="114033"/>
                  </a:lnTo>
                  <a:lnTo>
                    <a:pt x="242570" y="113766"/>
                  </a:lnTo>
                  <a:lnTo>
                    <a:pt x="244525" y="117360"/>
                  </a:lnTo>
                  <a:lnTo>
                    <a:pt x="244640" y="117576"/>
                  </a:lnTo>
                  <a:lnTo>
                    <a:pt x="244640" y="88366"/>
                  </a:lnTo>
                  <a:lnTo>
                    <a:pt x="244475" y="89636"/>
                  </a:lnTo>
                  <a:lnTo>
                    <a:pt x="244348" y="90563"/>
                  </a:lnTo>
                  <a:lnTo>
                    <a:pt x="244322" y="90766"/>
                  </a:lnTo>
                  <a:lnTo>
                    <a:pt x="242747" y="89331"/>
                  </a:lnTo>
                  <a:lnTo>
                    <a:pt x="242747" y="92176"/>
                  </a:lnTo>
                  <a:lnTo>
                    <a:pt x="242049" y="92176"/>
                  </a:lnTo>
                  <a:lnTo>
                    <a:pt x="241528" y="90906"/>
                  </a:lnTo>
                  <a:lnTo>
                    <a:pt x="242570" y="90906"/>
                  </a:lnTo>
                  <a:lnTo>
                    <a:pt x="242747" y="92176"/>
                  </a:lnTo>
                  <a:lnTo>
                    <a:pt x="242747" y="89331"/>
                  </a:lnTo>
                  <a:lnTo>
                    <a:pt x="241706" y="88366"/>
                  </a:lnTo>
                  <a:lnTo>
                    <a:pt x="243433" y="87096"/>
                  </a:lnTo>
                  <a:lnTo>
                    <a:pt x="241630" y="85826"/>
                  </a:lnTo>
                  <a:lnTo>
                    <a:pt x="244132" y="83286"/>
                  </a:lnTo>
                  <a:lnTo>
                    <a:pt x="245681" y="83286"/>
                  </a:lnTo>
                  <a:lnTo>
                    <a:pt x="244932" y="84391"/>
                  </a:lnTo>
                  <a:lnTo>
                    <a:pt x="244817" y="84556"/>
                  </a:lnTo>
                  <a:lnTo>
                    <a:pt x="245338" y="85826"/>
                  </a:lnTo>
                  <a:lnTo>
                    <a:pt x="246202" y="85826"/>
                  </a:lnTo>
                  <a:lnTo>
                    <a:pt x="246468" y="86817"/>
                  </a:lnTo>
                  <a:lnTo>
                    <a:pt x="246545" y="87096"/>
                  </a:lnTo>
                  <a:lnTo>
                    <a:pt x="246545" y="75666"/>
                  </a:lnTo>
                  <a:lnTo>
                    <a:pt x="245160" y="75666"/>
                  </a:lnTo>
                  <a:lnTo>
                    <a:pt x="245160" y="74396"/>
                  </a:lnTo>
                  <a:lnTo>
                    <a:pt x="243255" y="74396"/>
                  </a:lnTo>
                  <a:lnTo>
                    <a:pt x="241706" y="75666"/>
                  </a:lnTo>
                  <a:lnTo>
                    <a:pt x="241706" y="76936"/>
                  </a:lnTo>
                  <a:lnTo>
                    <a:pt x="241261" y="76581"/>
                  </a:lnTo>
                  <a:lnTo>
                    <a:pt x="241363" y="76936"/>
                  </a:lnTo>
                  <a:lnTo>
                    <a:pt x="241693" y="78143"/>
                  </a:lnTo>
                  <a:lnTo>
                    <a:pt x="241452" y="78143"/>
                  </a:lnTo>
                  <a:lnTo>
                    <a:pt x="241452" y="85191"/>
                  </a:lnTo>
                  <a:lnTo>
                    <a:pt x="241236" y="84556"/>
                  </a:lnTo>
                  <a:lnTo>
                    <a:pt x="241363" y="84556"/>
                  </a:lnTo>
                  <a:lnTo>
                    <a:pt x="241452" y="85191"/>
                  </a:lnTo>
                  <a:lnTo>
                    <a:pt x="241452" y="78143"/>
                  </a:lnTo>
                  <a:lnTo>
                    <a:pt x="241071" y="78143"/>
                  </a:lnTo>
                  <a:lnTo>
                    <a:pt x="241071" y="84074"/>
                  </a:lnTo>
                  <a:lnTo>
                    <a:pt x="240779" y="83502"/>
                  </a:lnTo>
                  <a:lnTo>
                    <a:pt x="240665" y="83286"/>
                  </a:lnTo>
                  <a:lnTo>
                    <a:pt x="240842" y="83286"/>
                  </a:lnTo>
                  <a:lnTo>
                    <a:pt x="241071" y="84074"/>
                  </a:lnTo>
                  <a:lnTo>
                    <a:pt x="241071" y="78143"/>
                  </a:lnTo>
                  <a:lnTo>
                    <a:pt x="240106" y="78143"/>
                  </a:lnTo>
                  <a:lnTo>
                    <a:pt x="239382" y="77076"/>
                  </a:lnTo>
                  <a:lnTo>
                    <a:pt x="239280" y="76936"/>
                  </a:lnTo>
                  <a:lnTo>
                    <a:pt x="239280" y="89636"/>
                  </a:lnTo>
                  <a:lnTo>
                    <a:pt x="239039" y="90563"/>
                  </a:lnTo>
                  <a:lnTo>
                    <a:pt x="238594" y="89636"/>
                  </a:lnTo>
                  <a:lnTo>
                    <a:pt x="239280" y="89636"/>
                  </a:lnTo>
                  <a:lnTo>
                    <a:pt x="239280" y="76936"/>
                  </a:lnTo>
                  <a:lnTo>
                    <a:pt x="240563" y="76009"/>
                  </a:lnTo>
                  <a:lnTo>
                    <a:pt x="240144" y="75666"/>
                  </a:lnTo>
                  <a:lnTo>
                    <a:pt x="238937" y="76936"/>
                  </a:lnTo>
                  <a:lnTo>
                    <a:pt x="237896" y="75666"/>
                  </a:lnTo>
                  <a:lnTo>
                    <a:pt x="236689" y="74396"/>
                  </a:lnTo>
                  <a:lnTo>
                    <a:pt x="232029" y="71856"/>
                  </a:lnTo>
                  <a:lnTo>
                    <a:pt x="234670" y="76936"/>
                  </a:lnTo>
                  <a:lnTo>
                    <a:pt x="236004" y="79476"/>
                  </a:lnTo>
                  <a:lnTo>
                    <a:pt x="235826" y="79476"/>
                  </a:lnTo>
                  <a:lnTo>
                    <a:pt x="236347" y="80746"/>
                  </a:lnTo>
                  <a:lnTo>
                    <a:pt x="236410" y="82207"/>
                  </a:lnTo>
                  <a:lnTo>
                    <a:pt x="235826" y="83286"/>
                  </a:lnTo>
                  <a:lnTo>
                    <a:pt x="235305" y="83286"/>
                  </a:lnTo>
                  <a:lnTo>
                    <a:pt x="236347" y="84556"/>
                  </a:lnTo>
                  <a:lnTo>
                    <a:pt x="235826" y="84556"/>
                  </a:lnTo>
                  <a:lnTo>
                    <a:pt x="235305" y="85826"/>
                  </a:lnTo>
                  <a:lnTo>
                    <a:pt x="234099" y="85826"/>
                  </a:lnTo>
                  <a:lnTo>
                    <a:pt x="232778" y="82207"/>
                  </a:lnTo>
                  <a:lnTo>
                    <a:pt x="232714" y="82016"/>
                  </a:lnTo>
                  <a:lnTo>
                    <a:pt x="226491" y="83286"/>
                  </a:lnTo>
                  <a:lnTo>
                    <a:pt x="228104" y="85826"/>
                  </a:lnTo>
                  <a:lnTo>
                    <a:pt x="228917" y="87096"/>
                  </a:lnTo>
                  <a:lnTo>
                    <a:pt x="225806" y="89636"/>
                  </a:lnTo>
                  <a:lnTo>
                    <a:pt x="227355" y="85826"/>
                  </a:lnTo>
                  <a:lnTo>
                    <a:pt x="224624" y="85826"/>
                  </a:lnTo>
                  <a:lnTo>
                    <a:pt x="224624" y="98526"/>
                  </a:lnTo>
                  <a:lnTo>
                    <a:pt x="222338" y="98526"/>
                  </a:lnTo>
                  <a:lnTo>
                    <a:pt x="220433" y="95986"/>
                  </a:lnTo>
                  <a:lnTo>
                    <a:pt x="221068" y="94843"/>
                  </a:lnTo>
                  <a:lnTo>
                    <a:pt x="221132" y="94716"/>
                  </a:lnTo>
                  <a:lnTo>
                    <a:pt x="222300" y="95986"/>
                  </a:lnTo>
                  <a:lnTo>
                    <a:pt x="224624" y="98526"/>
                  </a:lnTo>
                  <a:lnTo>
                    <a:pt x="224624" y="85826"/>
                  </a:lnTo>
                  <a:lnTo>
                    <a:pt x="220954" y="85826"/>
                  </a:lnTo>
                  <a:lnTo>
                    <a:pt x="221475" y="88366"/>
                  </a:lnTo>
                  <a:lnTo>
                    <a:pt x="222338" y="89636"/>
                  </a:lnTo>
                  <a:lnTo>
                    <a:pt x="219405" y="88366"/>
                  </a:lnTo>
                  <a:lnTo>
                    <a:pt x="216636" y="87096"/>
                  </a:lnTo>
                  <a:lnTo>
                    <a:pt x="213702" y="89636"/>
                  </a:lnTo>
                  <a:lnTo>
                    <a:pt x="211455" y="84556"/>
                  </a:lnTo>
                  <a:lnTo>
                    <a:pt x="210985" y="86525"/>
                  </a:lnTo>
                  <a:lnTo>
                    <a:pt x="210413" y="85750"/>
                  </a:lnTo>
                  <a:lnTo>
                    <a:pt x="210413" y="83845"/>
                  </a:lnTo>
                  <a:lnTo>
                    <a:pt x="213004" y="83502"/>
                  </a:lnTo>
                  <a:lnTo>
                    <a:pt x="210934" y="81076"/>
                  </a:lnTo>
                  <a:lnTo>
                    <a:pt x="210756" y="79527"/>
                  </a:lnTo>
                  <a:lnTo>
                    <a:pt x="207302" y="78308"/>
                  </a:lnTo>
                  <a:lnTo>
                    <a:pt x="209207" y="76415"/>
                  </a:lnTo>
                  <a:lnTo>
                    <a:pt x="208343" y="74510"/>
                  </a:lnTo>
                  <a:lnTo>
                    <a:pt x="209892" y="73825"/>
                  </a:lnTo>
                  <a:lnTo>
                    <a:pt x="210934" y="73304"/>
                  </a:lnTo>
                  <a:lnTo>
                    <a:pt x="208165" y="69329"/>
                  </a:lnTo>
                  <a:lnTo>
                    <a:pt x="206959" y="70878"/>
                  </a:lnTo>
                  <a:lnTo>
                    <a:pt x="206260" y="73304"/>
                  </a:lnTo>
                  <a:lnTo>
                    <a:pt x="201942" y="71742"/>
                  </a:lnTo>
                  <a:lnTo>
                    <a:pt x="204190" y="75895"/>
                  </a:lnTo>
                  <a:lnTo>
                    <a:pt x="203492" y="76073"/>
                  </a:lnTo>
                  <a:lnTo>
                    <a:pt x="202984" y="76415"/>
                  </a:lnTo>
                  <a:lnTo>
                    <a:pt x="202628" y="76936"/>
                  </a:lnTo>
                  <a:lnTo>
                    <a:pt x="203492" y="77279"/>
                  </a:lnTo>
                  <a:lnTo>
                    <a:pt x="204190" y="78143"/>
                  </a:lnTo>
                  <a:lnTo>
                    <a:pt x="205054" y="77800"/>
                  </a:lnTo>
                  <a:lnTo>
                    <a:pt x="205054" y="77622"/>
                  </a:lnTo>
                  <a:lnTo>
                    <a:pt x="207124" y="78663"/>
                  </a:lnTo>
                  <a:lnTo>
                    <a:pt x="204012" y="80048"/>
                  </a:lnTo>
                  <a:lnTo>
                    <a:pt x="205917" y="82118"/>
                  </a:lnTo>
                  <a:lnTo>
                    <a:pt x="205574" y="82638"/>
                  </a:lnTo>
                  <a:lnTo>
                    <a:pt x="205574" y="83159"/>
                  </a:lnTo>
                  <a:lnTo>
                    <a:pt x="205917" y="83667"/>
                  </a:lnTo>
                  <a:lnTo>
                    <a:pt x="204190" y="85229"/>
                  </a:lnTo>
                  <a:lnTo>
                    <a:pt x="203669" y="82804"/>
                  </a:lnTo>
                  <a:lnTo>
                    <a:pt x="202628" y="81775"/>
                  </a:lnTo>
                  <a:lnTo>
                    <a:pt x="203669" y="79006"/>
                  </a:lnTo>
                  <a:lnTo>
                    <a:pt x="201599" y="76581"/>
                  </a:lnTo>
                  <a:lnTo>
                    <a:pt x="199351" y="78828"/>
                  </a:lnTo>
                  <a:lnTo>
                    <a:pt x="194678" y="73469"/>
                  </a:lnTo>
                  <a:lnTo>
                    <a:pt x="194678" y="79527"/>
                  </a:lnTo>
                  <a:lnTo>
                    <a:pt x="198996" y="84366"/>
                  </a:lnTo>
                  <a:lnTo>
                    <a:pt x="198310" y="84188"/>
                  </a:lnTo>
                  <a:lnTo>
                    <a:pt x="197967" y="84188"/>
                  </a:lnTo>
                  <a:lnTo>
                    <a:pt x="197624" y="85051"/>
                  </a:lnTo>
                  <a:lnTo>
                    <a:pt x="198132" y="85051"/>
                  </a:lnTo>
                  <a:lnTo>
                    <a:pt x="198488" y="85229"/>
                  </a:lnTo>
                  <a:lnTo>
                    <a:pt x="198831" y="85051"/>
                  </a:lnTo>
                  <a:lnTo>
                    <a:pt x="199174" y="84709"/>
                  </a:lnTo>
                  <a:lnTo>
                    <a:pt x="199174" y="84366"/>
                  </a:lnTo>
                  <a:lnTo>
                    <a:pt x="199859" y="88684"/>
                  </a:lnTo>
                  <a:lnTo>
                    <a:pt x="209943" y="90868"/>
                  </a:lnTo>
                  <a:lnTo>
                    <a:pt x="209029" y="94716"/>
                  </a:lnTo>
                  <a:lnTo>
                    <a:pt x="212140" y="92176"/>
                  </a:lnTo>
                  <a:lnTo>
                    <a:pt x="212013" y="91325"/>
                  </a:lnTo>
                  <a:lnTo>
                    <a:pt x="212140" y="91351"/>
                  </a:lnTo>
                  <a:lnTo>
                    <a:pt x="212140" y="92176"/>
                  </a:lnTo>
                  <a:lnTo>
                    <a:pt x="212661" y="92176"/>
                  </a:lnTo>
                  <a:lnTo>
                    <a:pt x="213702" y="93446"/>
                  </a:lnTo>
                  <a:lnTo>
                    <a:pt x="214566" y="93446"/>
                  </a:lnTo>
                  <a:lnTo>
                    <a:pt x="214680" y="95986"/>
                  </a:lnTo>
                  <a:lnTo>
                    <a:pt x="214731" y="97256"/>
                  </a:lnTo>
                  <a:lnTo>
                    <a:pt x="218541" y="98526"/>
                  </a:lnTo>
                  <a:lnTo>
                    <a:pt x="218630" y="98844"/>
                  </a:lnTo>
                  <a:lnTo>
                    <a:pt x="218694" y="99098"/>
                  </a:lnTo>
                  <a:lnTo>
                    <a:pt x="219570" y="102336"/>
                  </a:lnTo>
                  <a:lnTo>
                    <a:pt x="218605" y="104724"/>
                  </a:lnTo>
                  <a:lnTo>
                    <a:pt x="218325" y="104724"/>
                  </a:lnTo>
                  <a:lnTo>
                    <a:pt x="220268" y="106146"/>
                  </a:lnTo>
                  <a:lnTo>
                    <a:pt x="220446" y="106146"/>
                  </a:lnTo>
                  <a:lnTo>
                    <a:pt x="222516" y="106146"/>
                  </a:lnTo>
                  <a:lnTo>
                    <a:pt x="222758" y="107061"/>
                  </a:lnTo>
                  <a:lnTo>
                    <a:pt x="222859" y="107416"/>
                  </a:lnTo>
                  <a:lnTo>
                    <a:pt x="223380" y="107416"/>
                  </a:lnTo>
                  <a:lnTo>
                    <a:pt x="223240" y="108432"/>
                  </a:lnTo>
                  <a:lnTo>
                    <a:pt x="223202" y="108686"/>
                  </a:lnTo>
                  <a:lnTo>
                    <a:pt x="220091" y="107416"/>
                  </a:lnTo>
                  <a:lnTo>
                    <a:pt x="219303" y="107061"/>
                  </a:lnTo>
                  <a:lnTo>
                    <a:pt x="218224" y="106578"/>
                  </a:lnTo>
                  <a:lnTo>
                    <a:pt x="217385" y="106730"/>
                  </a:lnTo>
                  <a:lnTo>
                    <a:pt x="213702" y="107416"/>
                  </a:lnTo>
                  <a:lnTo>
                    <a:pt x="211455" y="106146"/>
                  </a:lnTo>
                  <a:lnTo>
                    <a:pt x="212763" y="107416"/>
                  </a:lnTo>
                  <a:lnTo>
                    <a:pt x="215404" y="109956"/>
                  </a:lnTo>
                  <a:lnTo>
                    <a:pt x="216065" y="109626"/>
                  </a:lnTo>
                  <a:lnTo>
                    <a:pt x="217563" y="108432"/>
                  </a:lnTo>
                  <a:lnTo>
                    <a:pt x="217678" y="109626"/>
                  </a:lnTo>
                  <a:lnTo>
                    <a:pt x="217805" y="110807"/>
                  </a:lnTo>
                  <a:lnTo>
                    <a:pt x="217843" y="111150"/>
                  </a:lnTo>
                  <a:lnTo>
                    <a:pt x="214134" y="111150"/>
                  </a:lnTo>
                  <a:lnTo>
                    <a:pt x="216065" y="109626"/>
                  </a:lnTo>
                  <a:lnTo>
                    <a:pt x="213156" y="111150"/>
                  </a:lnTo>
                  <a:lnTo>
                    <a:pt x="213029" y="111150"/>
                  </a:lnTo>
                  <a:lnTo>
                    <a:pt x="212204" y="113766"/>
                  </a:lnTo>
                  <a:lnTo>
                    <a:pt x="211797" y="115036"/>
                  </a:lnTo>
                  <a:lnTo>
                    <a:pt x="215773" y="116306"/>
                  </a:lnTo>
                  <a:lnTo>
                    <a:pt x="220091" y="116306"/>
                  </a:lnTo>
                  <a:lnTo>
                    <a:pt x="220662" y="117360"/>
                  </a:lnTo>
                  <a:lnTo>
                    <a:pt x="220789" y="117576"/>
                  </a:lnTo>
                  <a:lnTo>
                    <a:pt x="221475" y="117576"/>
                  </a:lnTo>
                  <a:lnTo>
                    <a:pt x="221475" y="120116"/>
                  </a:lnTo>
                  <a:lnTo>
                    <a:pt x="217157" y="120116"/>
                  </a:lnTo>
                  <a:lnTo>
                    <a:pt x="219925" y="122656"/>
                  </a:lnTo>
                  <a:lnTo>
                    <a:pt x="222681" y="125196"/>
                  </a:lnTo>
                  <a:lnTo>
                    <a:pt x="221996" y="125196"/>
                  </a:lnTo>
                  <a:lnTo>
                    <a:pt x="221996" y="206476"/>
                  </a:lnTo>
                  <a:lnTo>
                    <a:pt x="221996" y="207594"/>
                  </a:lnTo>
                  <a:lnTo>
                    <a:pt x="221475" y="206794"/>
                  </a:lnTo>
                  <a:lnTo>
                    <a:pt x="221996" y="206476"/>
                  </a:lnTo>
                  <a:lnTo>
                    <a:pt x="221996" y="125196"/>
                  </a:lnTo>
                  <a:lnTo>
                    <a:pt x="221818" y="125641"/>
                  </a:lnTo>
                  <a:lnTo>
                    <a:pt x="221818" y="154406"/>
                  </a:lnTo>
                  <a:lnTo>
                    <a:pt x="220954" y="154406"/>
                  </a:lnTo>
                  <a:lnTo>
                    <a:pt x="220573" y="154889"/>
                  </a:lnTo>
                  <a:lnTo>
                    <a:pt x="220573" y="207594"/>
                  </a:lnTo>
                  <a:lnTo>
                    <a:pt x="220510" y="207352"/>
                  </a:lnTo>
                  <a:lnTo>
                    <a:pt x="220446" y="206476"/>
                  </a:lnTo>
                  <a:lnTo>
                    <a:pt x="220357" y="206794"/>
                  </a:lnTo>
                  <a:lnTo>
                    <a:pt x="220268" y="206476"/>
                  </a:lnTo>
                  <a:lnTo>
                    <a:pt x="220446" y="206476"/>
                  </a:lnTo>
                  <a:lnTo>
                    <a:pt x="220560" y="207352"/>
                  </a:lnTo>
                  <a:lnTo>
                    <a:pt x="220573" y="207594"/>
                  </a:lnTo>
                  <a:lnTo>
                    <a:pt x="220573" y="154889"/>
                  </a:lnTo>
                  <a:lnTo>
                    <a:pt x="219925" y="155676"/>
                  </a:lnTo>
                  <a:lnTo>
                    <a:pt x="219583" y="154457"/>
                  </a:lnTo>
                  <a:lnTo>
                    <a:pt x="219583" y="173342"/>
                  </a:lnTo>
                  <a:lnTo>
                    <a:pt x="219570" y="173545"/>
                  </a:lnTo>
                  <a:lnTo>
                    <a:pt x="219570" y="206476"/>
                  </a:lnTo>
                  <a:lnTo>
                    <a:pt x="217843" y="203936"/>
                  </a:lnTo>
                  <a:lnTo>
                    <a:pt x="217843" y="207594"/>
                  </a:lnTo>
                  <a:lnTo>
                    <a:pt x="217843" y="209016"/>
                  </a:lnTo>
                  <a:lnTo>
                    <a:pt x="217741" y="207594"/>
                  </a:lnTo>
                  <a:lnTo>
                    <a:pt x="217843" y="203936"/>
                  </a:lnTo>
                  <a:lnTo>
                    <a:pt x="218541" y="204952"/>
                  </a:lnTo>
                  <a:lnTo>
                    <a:pt x="218655" y="205130"/>
                  </a:lnTo>
                  <a:lnTo>
                    <a:pt x="219570" y="206476"/>
                  </a:lnTo>
                  <a:lnTo>
                    <a:pt x="219570" y="173545"/>
                  </a:lnTo>
                  <a:lnTo>
                    <a:pt x="219494" y="174726"/>
                  </a:lnTo>
                  <a:lnTo>
                    <a:pt x="219392" y="176199"/>
                  </a:lnTo>
                  <a:lnTo>
                    <a:pt x="219163" y="176199"/>
                  </a:lnTo>
                  <a:lnTo>
                    <a:pt x="217843" y="177266"/>
                  </a:lnTo>
                  <a:lnTo>
                    <a:pt x="217652" y="176961"/>
                  </a:lnTo>
                  <a:lnTo>
                    <a:pt x="217652" y="207594"/>
                  </a:lnTo>
                  <a:lnTo>
                    <a:pt x="215595" y="207594"/>
                  </a:lnTo>
                  <a:lnTo>
                    <a:pt x="215595" y="214096"/>
                  </a:lnTo>
                  <a:lnTo>
                    <a:pt x="215595" y="215366"/>
                  </a:lnTo>
                  <a:lnTo>
                    <a:pt x="215252" y="214096"/>
                  </a:lnTo>
                  <a:lnTo>
                    <a:pt x="215595" y="214096"/>
                  </a:lnTo>
                  <a:lnTo>
                    <a:pt x="215595" y="207594"/>
                  </a:lnTo>
                  <a:lnTo>
                    <a:pt x="214045" y="207594"/>
                  </a:lnTo>
                  <a:lnTo>
                    <a:pt x="214045" y="233146"/>
                  </a:lnTo>
                  <a:lnTo>
                    <a:pt x="213258" y="233146"/>
                  </a:lnTo>
                  <a:lnTo>
                    <a:pt x="213258" y="238150"/>
                  </a:lnTo>
                  <a:lnTo>
                    <a:pt x="211632" y="238150"/>
                  </a:lnTo>
                  <a:lnTo>
                    <a:pt x="211797" y="236956"/>
                  </a:lnTo>
                  <a:lnTo>
                    <a:pt x="213258" y="238150"/>
                  </a:lnTo>
                  <a:lnTo>
                    <a:pt x="213258" y="233146"/>
                  </a:lnTo>
                  <a:lnTo>
                    <a:pt x="212839" y="233146"/>
                  </a:lnTo>
                  <a:lnTo>
                    <a:pt x="212483" y="231876"/>
                  </a:lnTo>
                  <a:lnTo>
                    <a:pt x="210934" y="231876"/>
                  </a:lnTo>
                  <a:lnTo>
                    <a:pt x="213347" y="230606"/>
                  </a:lnTo>
                  <a:lnTo>
                    <a:pt x="213347" y="231876"/>
                  </a:lnTo>
                  <a:lnTo>
                    <a:pt x="213525" y="231876"/>
                  </a:lnTo>
                  <a:lnTo>
                    <a:pt x="214045" y="233146"/>
                  </a:lnTo>
                  <a:lnTo>
                    <a:pt x="214045" y="207594"/>
                  </a:lnTo>
                  <a:lnTo>
                    <a:pt x="212128" y="207594"/>
                  </a:lnTo>
                  <a:lnTo>
                    <a:pt x="212077" y="206794"/>
                  </a:lnTo>
                  <a:lnTo>
                    <a:pt x="212051" y="206476"/>
                  </a:lnTo>
                  <a:lnTo>
                    <a:pt x="210413" y="206476"/>
                  </a:lnTo>
                  <a:lnTo>
                    <a:pt x="210413" y="236956"/>
                  </a:lnTo>
                  <a:lnTo>
                    <a:pt x="208343" y="235686"/>
                  </a:lnTo>
                  <a:lnTo>
                    <a:pt x="208292" y="235343"/>
                  </a:lnTo>
                  <a:lnTo>
                    <a:pt x="208165" y="234416"/>
                  </a:lnTo>
                  <a:lnTo>
                    <a:pt x="205740" y="234416"/>
                  </a:lnTo>
                  <a:lnTo>
                    <a:pt x="204647" y="233426"/>
                  </a:lnTo>
                  <a:lnTo>
                    <a:pt x="204647" y="247015"/>
                  </a:lnTo>
                  <a:lnTo>
                    <a:pt x="204546" y="248310"/>
                  </a:lnTo>
                  <a:lnTo>
                    <a:pt x="203225" y="248310"/>
                  </a:lnTo>
                  <a:lnTo>
                    <a:pt x="201942" y="247129"/>
                  </a:lnTo>
                  <a:lnTo>
                    <a:pt x="200812" y="248310"/>
                  </a:lnTo>
                  <a:lnTo>
                    <a:pt x="200545" y="247015"/>
                  </a:lnTo>
                  <a:lnTo>
                    <a:pt x="201828" y="247015"/>
                  </a:lnTo>
                  <a:lnTo>
                    <a:pt x="202044" y="247015"/>
                  </a:lnTo>
                  <a:lnTo>
                    <a:pt x="202628" y="245846"/>
                  </a:lnTo>
                  <a:lnTo>
                    <a:pt x="204012" y="245846"/>
                  </a:lnTo>
                  <a:lnTo>
                    <a:pt x="204647" y="247015"/>
                  </a:lnTo>
                  <a:lnTo>
                    <a:pt x="204647" y="233426"/>
                  </a:lnTo>
                  <a:lnTo>
                    <a:pt x="204355" y="233146"/>
                  </a:lnTo>
                  <a:lnTo>
                    <a:pt x="204444" y="232537"/>
                  </a:lnTo>
                  <a:lnTo>
                    <a:pt x="204533" y="231876"/>
                  </a:lnTo>
                  <a:lnTo>
                    <a:pt x="203822" y="230162"/>
                  </a:lnTo>
                  <a:lnTo>
                    <a:pt x="204012" y="230060"/>
                  </a:lnTo>
                  <a:lnTo>
                    <a:pt x="205397" y="229336"/>
                  </a:lnTo>
                  <a:lnTo>
                    <a:pt x="205740" y="230606"/>
                  </a:lnTo>
                  <a:lnTo>
                    <a:pt x="206438" y="231876"/>
                  </a:lnTo>
                  <a:lnTo>
                    <a:pt x="207302" y="231876"/>
                  </a:lnTo>
                  <a:lnTo>
                    <a:pt x="207645" y="233146"/>
                  </a:lnTo>
                  <a:lnTo>
                    <a:pt x="210235" y="233146"/>
                  </a:lnTo>
                  <a:lnTo>
                    <a:pt x="210350" y="236499"/>
                  </a:lnTo>
                  <a:lnTo>
                    <a:pt x="210413" y="236956"/>
                  </a:lnTo>
                  <a:lnTo>
                    <a:pt x="210413" y="206476"/>
                  </a:lnTo>
                  <a:lnTo>
                    <a:pt x="209029" y="206476"/>
                  </a:lnTo>
                  <a:lnTo>
                    <a:pt x="208788" y="207352"/>
                  </a:lnTo>
                  <a:lnTo>
                    <a:pt x="208724" y="207594"/>
                  </a:lnTo>
                  <a:lnTo>
                    <a:pt x="208165" y="206476"/>
                  </a:lnTo>
                  <a:lnTo>
                    <a:pt x="207683" y="207352"/>
                  </a:lnTo>
                  <a:lnTo>
                    <a:pt x="207556" y="207594"/>
                  </a:lnTo>
                  <a:lnTo>
                    <a:pt x="206883" y="205130"/>
                  </a:lnTo>
                  <a:lnTo>
                    <a:pt x="206844" y="204952"/>
                  </a:lnTo>
                  <a:lnTo>
                    <a:pt x="206756" y="204558"/>
                  </a:lnTo>
                  <a:lnTo>
                    <a:pt x="206692" y="204304"/>
                  </a:lnTo>
                  <a:lnTo>
                    <a:pt x="206603" y="203936"/>
                  </a:lnTo>
                  <a:lnTo>
                    <a:pt x="205397" y="206692"/>
                  </a:lnTo>
                  <a:lnTo>
                    <a:pt x="205397" y="210832"/>
                  </a:lnTo>
                  <a:lnTo>
                    <a:pt x="205397" y="211556"/>
                  </a:lnTo>
                  <a:lnTo>
                    <a:pt x="205397" y="212826"/>
                  </a:lnTo>
                  <a:lnTo>
                    <a:pt x="205397" y="213677"/>
                  </a:lnTo>
                  <a:lnTo>
                    <a:pt x="204711" y="212826"/>
                  </a:lnTo>
                  <a:lnTo>
                    <a:pt x="204012" y="211556"/>
                  </a:lnTo>
                  <a:lnTo>
                    <a:pt x="205397" y="210832"/>
                  </a:lnTo>
                  <a:lnTo>
                    <a:pt x="205397" y="206692"/>
                  </a:lnTo>
                  <a:lnTo>
                    <a:pt x="204609" y="208470"/>
                  </a:lnTo>
                  <a:lnTo>
                    <a:pt x="202806" y="208241"/>
                  </a:lnTo>
                  <a:lnTo>
                    <a:pt x="202806" y="230060"/>
                  </a:lnTo>
                  <a:lnTo>
                    <a:pt x="202285" y="230606"/>
                  </a:lnTo>
                  <a:lnTo>
                    <a:pt x="201422" y="230606"/>
                  </a:lnTo>
                  <a:lnTo>
                    <a:pt x="198996" y="228066"/>
                  </a:lnTo>
                  <a:lnTo>
                    <a:pt x="199694" y="225526"/>
                  </a:lnTo>
                  <a:lnTo>
                    <a:pt x="202158" y="229336"/>
                  </a:lnTo>
                  <a:lnTo>
                    <a:pt x="202628" y="230060"/>
                  </a:lnTo>
                  <a:lnTo>
                    <a:pt x="202806" y="230060"/>
                  </a:lnTo>
                  <a:lnTo>
                    <a:pt x="202806" y="208241"/>
                  </a:lnTo>
                  <a:lnTo>
                    <a:pt x="200215" y="207911"/>
                  </a:lnTo>
                  <a:lnTo>
                    <a:pt x="200215" y="219176"/>
                  </a:lnTo>
                  <a:lnTo>
                    <a:pt x="199694" y="220446"/>
                  </a:lnTo>
                  <a:lnTo>
                    <a:pt x="197446" y="217906"/>
                  </a:lnTo>
                  <a:lnTo>
                    <a:pt x="198653" y="216636"/>
                  </a:lnTo>
                  <a:lnTo>
                    <a:pt x="200037" y="217906"/>
                  </a:lnTo>
                  <a:lnTo>
                    <a:pt x="200037" y="219176"/>
                  </a:lnTo>
                  <a:lnTo>
                    <a:pt x="200215" y="219176"/>
                  </a:lnTo>
                  <a:lnTo>
                    <a:pt x="200215" y="207911"/>
                  </a:lnTo>
                  <a:lnTo>
                    <a:pt x="200037" y="207886"/>
                  </a:lnTo>
                  <a:lnTo>
                    <a:pt x="200037" y="214096"/>
                  </a:lnTo>
                  <a:lnTo>
                    <a:pt x="197624" y="216636"/>
                  </a:lnTo>
                  <a:lnTo>
                    <a:pt x="198132" y="214096"/>
                  </a:lnTo>
                  <a:lnTo>
                    <a:pt x="197269" y="214096"/>
                  </a:lnTo>
                  <a:lnTo>
                    <a:pt x="197269" y="221716"/>
                  </a:lnTo>
                  <a:lnTo>
                    <a:pt x="196748" y="222199"/>
                  </a:lnTo>
                  <a:lnTo>
                    <a:pt x="196748" y="252349"/>
                  </a:lnTo>
                  <a:lnTo>
                    <a:pt x="196748" y="253466"/>
                  </a:lnTo>
                  <a:lnTo>
                    <a:pt x="196062" y="253466"/>
                  </a:lnTo>
                  <a:lnTo>
                    <a:pt x="196062" y="252349"/>
                  </a:lnTo>
                  <a:lnTo>
                    <a:pt x="196748" y="252349"/>
                  </a:lnTo>
                  <a:lnTo>
                    <a:pt x="196748" y="222199"/>
                  </a:lnTo>
                  <a:lnTo>
                    <a:pt x="196240" y="222669"/>
                  </a:lnTo>
                  <a:lnTo>
                    <a:pt x="196240" y="221716"/>
                  </a:lnTo>
                  <a:lnTo>
                    <a:pt x="197269" y="221716"/>
                  </a:lnTo>
                  <a:lnTo>
                    <a:pt x="197269" y="214096"/>
                  </a:lnTo>
                  <a:lnTo>
                    <a:pt x="195884" y="214096"/>
                  </a:lnTo>
                  <a:lnTo>
                    <a:pt x="195884" y="211556"/>
                  </a:lnTo>
                  <a:lnTo>
                    <a:pt x="196583" y="211556"/>
                  </a:lnTo>
                  <a:lnTo>
                    <a:pt x="197967" y="212826"/>
                  </a:lnTo>
                  <a:lnTo>
                    <a:pt x="198831" y="211556"/>
                  </a:lnTo>
                  <a:lnTo>
                    <a:pt x="198996" y="211556"/>
                  </a:lnTo>
                  <a:lnTo>
                    <a:pt x="199351" y="212826"/>
                  </a:lnTo>
                  <a:lnTo>
                    <a:pt x="199859" y="212826"/>
                  </a:lnTo>
                  <a:lnTo>
                    <a:pt x="199986" y="213677"/>
                  </a:lnTo>
                  <a:lnTo>
                    <a:pt x="200012" y="213944"/>
                  </a:lnTo>
                  <a:lnTo>
                    <a:pt x="200037" y="214096"/>
                  </a:lnTo>
                  <a:lnTo>
                    <a:pt x="200037" y="207886"/>
                  </a:lnTo>
                  <a:lnTo>
                    <a:pt x="197764" y="207594"/>
                  </a:lnTo>
                  <a:lnTo>
                    <a:pt x="199364" y="207594"/>
                  </a:lnTo>
                  <a:lnTo>
                    <a:pt x="205079" y="205130"/>
                  </a:lnTo>
                  <a:lnTo>
                    <a:pt x="204939" y="205130"/>
                  </a:lnTo>
                  <a:lnTo>
                    <a:pt x="205740" y="203936"/>
                  </a:lnTo>
                  <a:lnTo>
                    <a:pt x="205917" y="203936"/>
                  </a:lnTo>
                  <a:lnTo>
                    <a:pt x="205638" y="202907"/>
                  </a:lnTo>
                  <a:lnTo>
                    <a:pt x="205574" y="202666"/>
                  </a:lnTo>
                  <a:lnTo>
                    <a:pt x="206603" y="203936"/>
                  </a:lnTo>
                  <a:lnTo>
                    <a:pt x="208546" y="205130"/>
                  </a:lnTo>
                  <a:lnTo>
                    <a:pt x="211709" y="205130"/>
                  </a:lnTo>
                  <a:lnTo>
                    <a:pt x="211963" y="205219"/>
                  </a:lnTo>
                  <a:lnTo>
                    <a:pt x="215315" y="205130"/>
                  </a:lnTo>
                  <a:lnTo>
                    <a:pt x="215125" y="204558"/>
                  </a:lnTo>
                  <a:lnTo>
                    <a:pt x="215036" y="204304"/>
                  </a:lnTo>
                  <a:lnTo>
                    <a:pt x="214909" y="203936"/>
                  </a:lnTo>
                  <a:lnTo>
                    <a:pt x="215328" y="202907"/>
                  </a:lnTo>
                  <a:lnTo>
                    <a:pt x="215430" y="202666"/>
                  </a:lnTo>
                  <a:lnTo>
                    <a:pt x="216458" y="202666"/>
                  </a:lnTo>
                  <a:lnTo>
                    <a:pt x="216814" y="201396"/>
                  </a:lnTo>
                  <a:lnTo>
                    <a:pt x="217500" y="201396"/>
                  </a:lnTo>
                  <a:lnTo>
                    <a:pt x="216814" y="203936"/>
                  </a:lnTo>
                  <a:lnTo>
                    <a:pt x="217322" y="204558"/>
                  </a:lnTo>
                  <a:lnTo>
                    <a:pt x="217462" y="204558"/>
                  </a:lnTo>
                  <a:lnTo>
                    <a:pt x="216293" y="206476"/>
                  </a:lnTo>
                  <a:lnTo>
                    <a:pt x="217652" y="207594"/>
                  </a:lnTo>
                  <a:lnTo>
                    <a:pt x="217652" y="176961"/>
                  </a:lnTo>
                  <a:lnTo>
                    <a:pt x="216293" y="174726"/>
                  </a:lnTo>
                  <a:lnTo>
                    <a:pt x="217678" y="174726"/>
                  </a:lnTo>
                  <a:lnTo>
                    <a:pt x="218427" y="173342"/>
                  </a:lnTo>
                  <a:lnTo>
                    <a:pt x="219583" y="173342"/>
                  </a:lnTo>
                  <a:lnTo>
                    <a:pt x="219583" y="154457"/>
                  </a:lnTo>
                  <a:lnTo>
                    <a:pt x="219227" y="154406"/>
                  </a:lnTo>
                  <a:lnTo>
                    <a:pt x="219176" y="154000"/>
                  </a:lnTo>
                  <a:lnTo>
                    <a:pt x="219062" y="153136"/>
                  </a:lnTo>
                  <a:lnTo>
                    <a:pt x="220268" y="153136"/>
                  </a:lnTo>
                  <a:lnTo>
                    <a:pt x="220281" y="152996"/>
                  </a:lnTo>
                  <a:lnTo>
                    <a:pt x="220395" y="152158"/>
                  </a:lnTo>
                  <a:lnTo>
                    <a:pt x="220459" y="151752"/>
                  </a:lnTo>
                  <a:lnTo>
                    <a:pt x="220700" y="151752"/>
                  </a:lnTo>
                  <a:lnTo>
                    <a:pt x="221551" y="152996"/>
                  </a:lnTo>
                  <a:lnTo>
                    <a:pt x="221653" y="153136"/>
                  </a:lnTo>
                  <a:lnTo>
                    <a:pt x="221767" y="154000"/>
                  </a:lnTo>
                  <a:lnTo>
                    <a:pt x="221818" y="154406"/>
                  </a:lnTo>
                  <a:lnTo>
                    <a:pt x="221818" y="125641"/>
                  </a:lnTo>
                  <a:lnTo>
                    <a:pt x="221653" y="126034"/>
                  </a:lnTo>
                  <a:lnTo>
                    <a:pt x="221653" y="150596"/>
                  </a:lnTo>
                  <a:lnTo>
                    <a:pt x="220916" y="151663"/>
                  </a:lnTo>
                  <a:lnTo>
                    <a:pt x="220802" y="150761"/>
                  </a:lnTo>
                  <a:lnTo>
                    <a:pt x="220789" y="150596"/>
                  </a:lnTo>
                  <a:lnTo>
                    <a:pt x="221653" y="150596"/>
                  </a:lnTo>
                  <a:lnTo>
                    <a:pt x="221653" y="126034"/>
                  </a:lnTo>
                  <a:lnTo>
                    <a:pt x="221475" y="126466"/>
                  </a:lnTo>
                  <a:lnTo>
                    <a:pt x="221475" y="135356"/>
                  </a:lnTo>
                  <a:lnTo>
                    <a:pt x="221132" y="136626"/>
                  </a:lnTo>
                  <a:lnTo>
                    <a:pt x="220789" y="135356"/>
                  </a:lnTo>
                  <a:lnTo>
                    <a:pt x="221475" y="135356"/>
                  </a:lnTo>
                  <a:lnTo>
                    <a:pt x="221475" y="126466"/>
                  </a:lnTo>
                  <a:lnTo>
                    <a:pt x="220091" y="125196"/>
                  </a:lnTo>
                  <a:lnTo>
                    <a:pt x="219570" y="126466"/>
                  </a:lnTo>
                  <a:lnTo>
                    <a:pt x="219570" y="127736"/>
                  </a:lnTo>
                  <a:lnTo>
                    <a:pt x="219570" y="129006"/>
                  </a:lnTo>
                  <a:lnTo>
                    <a:pt x="218884" y="129006"/>
                  </a:lnTo>
                  <a:lnTo>
                    <a:pt x="218757" y="129971"/>
                  </a:lnTo>
                  <a:lnTo>
                    <a:pt x="218706" y="130276"/>
                  </a:lnTo>
                  <a:lnTo>
                    <a:pt x="219405" y="130276"/>
                  </a:lnTo>
                  <a:lnTo>
                    <a:pt x="219837" y="131546"/>
                  </a:lnTo>
                  <a:lnTo>
                    <a:pt x="220789" y="130276"/>
                  </a:lnTo>
                  <a:lnTo>
                    <a:pt x="219062" y="132816"/>
                  </a:lnTo>
                  <a:lnTo>
                    <a:pt x="218884" y="131546"/>
                  </a:lnTo>
                  <a:lnTo>
                    <a:pt x="218541" y="130276"/>
                  </a:lnTo>
                  <a:lnTo>
                    <a:pt x="217843" y="130276"/>
                  </a:lnTo>
                  <a:lnTo>
                    <a:pt x="218198" y="129006"/>
                  </a:lnTo>
                  <a:lnTo>
                    <a:pt x="218198" y="127736"/>
                  </a:lnTo>
                  <a:lnTo>
                    <a:pt x="217157" y="127736"/>
                  </a:lnTo>
                  <a:lnTo>
                    <a:pt x="216458" y="125196"/>
                  </a:lnTo>
                  <a:lnTo>
                    <a:pt x="211683" y="123177"/>
                  </a:lnTo>
                  <a:lnTo>
                    <a:pt x="211620" y="122059"/>
                  </a:lnTo>
                  <a:lnTo>
                    <a:pt x="209029" y="120840"/>
                  </a:lnTo>
                  <a:lnTo>
                    <a:pt x="209829" y="118770"/>
                  </a:lnTo>
                  <a:lnTo>
                    <a:pt x="209892" y="118592"/>
                  </a:lnTo>
                  <a:lnTo>
                    <a:pt x="208508" y="117983"/>
                  </a:lnTo>
                  <a:lnTo>
                    <a:pt x="208508" y="127736"/>
                  </a:lnTo>
                  <a:lnTo>
                    <a:pt x="207124" y="126466"/>
                  </a:lnTo>
                  <a:lnTo>
                    <a:pt x="203377" y="123837"/>
                  </a:lnTo>
                  <a:lnTo>
                    <a:pt x="203581" y="125196"/>
                  </a:lnTo>
                  <a:lnTo>
                    <a:pt x="203669" y="126466"/>
                  </a:lnTo>
                  <a:lnTo>
                    <a:pt x="202653" y="124002"/>
                  </a:lnTo>
                  <a:lnTo>
                    <a:pt x="203847" y="123444"/>
                  </a:lnTo>
                  <a:lnTo>
                    <a:pt x="207987" y="124625"/>
                  </a:lnTo>
                  <a:lnTo>
                    <a:pt x="208508" y="127736"/>
                  </a:lnTo>
                  <a:lnTo>
                    <a:pt x="208508" y="117983"/>
                  </a:lnTo>
                  <a:lnTo>
                    <a:pt x="206006" y="116865"/>
                  </a:lnTo>
                  <a:lnTo>
                    <a:pt x="205232" y="116865"/>
                  </a:lnTo>
                  <a:lnTo>
                    <a:pt x="205232" y="117906"/>
                  </a:lnTo>
                  <a:lnTo>
                    <a:pt x="206121" y="118427"/>
                  </a:lnTo>
                  <a:lnTo>
                    <a:pt x="206781" y="118770"/>
                  </a:lnTo>
                  <a:lnTo>
                    <a:pt x="206641" y="118452"/>
                  </a:lnTo>
                  <a:lnTo>
                    <a:pt x="206717" y="118592"/>
                  </a:lnTo>
                  <a:lnTo>
                    <a:pt x="206781" y="118770"/>
                  </a:lnTo>
                  <a:lnTo>
                    <a:pt x="205117" y="117906"/>
                  </a:lnTo>
                  <a:lnTo>
                    <a:pt x="205232" y="118770"/>
                  </a:lnTo>
                  <a:lnTo>
                    <a:pt x="205232" y="119113"/>
                  </a:lnTo>
                  <a:lnTo>
                    <a:pt x="204012" y="118427"/>
                  </a:lnTo>
                  <a:lnTo>
                    <a:pt x="202984" y="117386"/>
                  </a:lnTo>
                  <a:lnTo>
                    <a:pt x="202107" y="116344"/>
                  </a:lnTo>
                  <a:lnTo>
                    <a:pt x="202450" y="116522"/>
                  </a:lnTo>
                  <a:lnTo>
                    <a:pt x="205232" y="116522"/>
                  </a:lnTo>
                  <a:lnTo>
                    <a:pt x="205867" y="116522"/>
                  </a:lnTo>
                  <a:lnTo>
                    <a:pt x="202984" y="109435"/>
                  </a:lnTo>
                  <a:lnTo>
                    <a:pt x="200558" y="113068"/>
                  </a:lnTo>
                  <a:lnTo>
                    <a:pt x="199517" y="110477"/>
                  </a:lnTo>
                  <a:lnTo>
                    <a:pt x="198615" y="110007"/>
                  </a:lnTo>
                  <a:lnTo>
                    <a:pt x="201244" y="109093"/>
                  </a:lnTo>
                  <a:lnTo>
                    <a:pt x="198805" y="105498"/>
                  </a:lnTo>
                  <a:lnTo>
                    <a:pt x="196748" y="107708"/>
                  </a:lnTo>
                  <a:lnTo>
                    <a:pt x="196545" y="108927"/>
                  </a:lnTo>
                  <a:lnTo>
                    <a:pt x="194335" y="109435"/>
                  </a:lnTo>
                  <a:lnTo>
                    <a:pt x="193636" y="111848"/>
                  </a:lnTo>
                  <a:lnTo>
                    <a:pt x="195249" y="113068"/>
                  </a:lnTo>
                  <a:lnTo>
                    <a:pt x="196405" y="113931"/>
                  </a:lnTo>
                  <a:lnTo>
                    <a:pt x="196240" y="115836"/>
                  </a:lnTo>
                  <a:lnTo>
                    <a:pt x="195541" y="115836"/>
                  </a:lnTo>
                  <a:lnTo>
                    <a:pt x="195541" y="116344"/>
                  </a:lnTo>
                  <a:lnTo>
                    <a:pt x="195541" y="117043"/>
                  </a:lnTo>
                  <a:lnTo>
                    <a:pt x="192087" y="117906"/>
                  </a:lnTo>
                  <a:lnTo>
                    <a:pt x="193497" y="119113"/>
                  </a:lnTo>
                  <a:lnTo>
                    <a:pt x="195516" y="120840"/>
                  </a:lnTo>
                  <a:lnTo>
                    <a:pt x="195719" y="121018"/>
                  </a:lnTo>
                  <a:lnTo>
                    <a:pt x="197269" y="120840"/>
                  </a:lnTo>
                  <a:lnTo>
                    <a:pt x="198424" y="123444"/>
                  </a:lnTo>
                  <a:lnTo>
                    <a:pt x="199351" y="125514"/>
                  </a:lnTo>
                  <a:lnTo>
                    <a:pt x="202184" y="124218"/>
                  </a:lnTo>
                  <a:lnTo>
                    <a:pt x="198653" y="126466"/>
                  </a:lnTo>
                  <a:lnTo>
                    <a:pt x="198831" y="127736"/>
                  </a:lnTo>
                  <a:lnTo>
                    <a:pt x="196062" y="126466"/>
                  </a:lnTo>
                  <a:lnTo>
                    <a:pt x="195199" y="129006"/>
                  </a:lnTo>
                  <a:lnTo>
                    <a:pt x="196748" y="131546"/>
                  </a:lnTo>
                  <a:lnTo>
                    <a:pt x="193636" y="126466"/>
                  </a:lnTo>
                  <a:lnTo>
                    <a:pt x="193522" y="129971"/>
                  </a:lnTo>
                  <a:lnTo>
                    <a:pt x="193421" y="132816"/>
                  </a:lnTo>
                  <a:lnTo>
                    <a:pt x="193344" y="135356"/>
                  </a:lnTo>
                  <a:lnTo>
                    <a:pt x="193294" y="136626"/>
                  </a:lnTo>
                  <a:lnTo>
                    <a:pt x="197104" y="135356"/>
                  </a:lnTo>
                  <a:lnTo>
                    <a:pt x="198653" y="135356"/>
                  </a:lnTo>
                  <a:lnTo>
                    <a:pt x="198564" y="133985"/>
                  </a:lnTo>
                  <a:lnTo>
                    <a:pt x="198488" y="132816"/>
                  </a:lnTo>
                  <a:lnTo>
                    <a:pt x="199517" y="130276"/>
                  </a:lnTo>
                  <a:lnTo>
                    <a:pt x="199859" y="129006"/>
                  </a:lnTo>
                  <a:lnTo>
                    <a:pt x="200558" y="129006"/>
                  </a:lnTo>
                  <a:lnTo>
                    <a:pt x="201244" y="130276"/>
                  </a:lnTo>
                  <a:lnTo>
                    <a:pt x="200736" y="130276"/>
                  </a:lnTo>
                  <a:lnTo>
                    <a:pt x="201764" y="132816"/>
                  </a:lnTo>
                  <a:lnTo>
                    <a:pt x="202628" y="131546"/>
                  </a:lnTo>
                  <a:lnTo>
                    <a:pt x="203492" y="132816"/>
                  </a:lnTo>
                  <a:lnTo>
                    <a:pt x="204127" y="133845"/>
                  </a:lnTo>
                  <a:lnTo>
                    <a:pt x="204203" y="133985"/>
                  </a:lnTo>
                  <a:lnTo>
                    <a:pt x="206641" y="133985"/>
                  </a:lnTo>
                  <a:lnTo>
                    <a:pt x="210845" y="133985"/>
                  </a:lnTo>
                  <a:lnTo>
                    <a:pt x="212217" y="133985"/>
                  </a:lnTo>
                  <a:lnTo>
                    <a:pt x="212661" y="131546"/>
                  </a:lnTo>
                  <a:lnTo>
                    <a:pt x="213004" y="131546"/>
                  </a:lnTo>
                  <a:lnTo>
                    <a:pt x="211797" y="130276"/>
                  </a:lnTo>
                  <a:lnTo>
                    <a:pt x="216077" y="131546"/>
                  </a:lnTo>
                  <a:lnTo>
                    <a:pt x="215214" y="135356"/>
                  </a:lnTo>
                  <a:lnTo>
                    <a:pt x="214553" y="136626"/>
                  </a:lnTo>
                  <a:lnTo>
                    <a:pt x="213880" y="137896"/>
                  </a:lnTo>
                  <a:lnTo>
                    <a:pt x="216560" y="140220"/>
                  </a:lnTo>
                  <a:lnTo>
                    <a:pt x="216750" y="140220"/>
                  </a:lnTo>
                  <a:lnTo>
                    <a:pt x="217157" y="141706"/>
                  </a:lnTo>
                  <a:lnTo>
                    <a:pt x="217843" y="141706"/>
                  </a:lnTo>
                  <a:lnTo>
                    <a:pt x="219468" y="142900"/>
                  </a:lnTo>
                  <a:lnTo>
                    <a:pt x="219570" y="144246"/>
                  </a:lnTo>
                  <a:lnTo>
                    <a:pt x="219405" y="144246"/>
                  </a:lnTo>
                  <a:lnTo>
                    <a:pt x="218859" y="145262"/>
                  </a:lnTo>
                  <a:lnTo>
                    <a:pt x="218859" y="160693"/>
                  </a:lnTo>
                  <a:lnTo>
                    <a:pt x="216992" y="160693"/>
                  </a:lnTo>
                  <a:lnTo>
                    <a:pt x="217043" y="160286"/>
                  </a:lnTo>
                  <a:lnTo>
                    <a:pt x="217157" y="159486"/>
                  </a:lnTo>
                  <a:lnTo>
                    <a:pt x="218363" y="159486"/>
                  </a:lnTo>
                  <a:lnTo>
                    <a:pt x="218859" y="160693"/>
                  </a:lnTo>
                  <a:lnTo>
                    <a:pt x="218859" y="145262"/>
                  </a:lnTo>
                  <a:lnTo>
                    <a:pt x="218554" y="146672"/>
                  </a:lnTo>
                  <a:lnTo>
                    <a:pt x="217754" y="145351"/>
                  </a:lnTo>
                  <a:lnTo>
                    <a:pt x="217944" y="145351"/>
                  </a:lnTo>
                  <a:lnTo>
                    <a:pt x="218541" y="144246"/>
                  </a:lnTo>
                  <a:lnTo>
                    <a:pt x="217322" y="144246"/>
                  </a:lnTo>
                  <a:lnTo>
                    <a:pt x="216471" y="142900"/>
                  </a:lnTo>
                  <a:lnTo>
                    <a:pt x="216636" y="141706"/>
                  </a:lnTo>
                  <a:lnTo>
                    <a:pt x="215950" y="141706"/>
                  </a:lnTo>
                  <a:lnTo>
                    <a:pt x="215950" y="168376"/>
                  </a:lnTo>
                  <a:lnTo>
                    <a:pt x="215252" y="168376"/>
                  </a:lnTo>
                  <a:lnTo>
                    <a:pt x="215773" y="167106"/>
                  </a:lnTo>
                  <a:lnTo>
                    <a:pt x="215849" y="167678"/>
                  </a:lnTo>
                  <a:lnTo>
                    <a:pt x="215950" y="168376"/>
                  </a:lnTo>
                  <a:lnTo>
                    <a:pt x="215950" y="141706"/>
                  </a:lnTo>
                  <a:lnTo>
                    <a:pt x="215252" y="141706"/>
                  </a:lnTo>
                  <a:lnTo>
                    <a:pt x="215252" y="155676"/>
                  </a:lnTo>
                  <a:lnTo>
                    <a:pt x="214566" y="156946"/>
                  </a:lnTo>
                  <a:lnTo>
                    <a:pt x="213702" y="155676"/>
                  </a:lnTo>
                  <a:lnTo>
                    <a:pt x="213525" y="155676"/>
                  </a:lnTo>
                  <a:lnTo>
                    <a:pt x="213525" y="188696"/>
                  </a:lnTo>
                  <a:lnTo>
                    <a:pt x="212483" y="188696"/>
                  </a:lnTo>
                  <a:lnTo>
                    <a:pt x="211620" y="187426"/>
                  </a:lnTo>
                  <a:lnTo>
                    <a:pt x="210934" y="186156"/>
                  </a:lnTo>
                  <a:lnTo>
                    <a:pt x="212661" y="186156"/>
                  </a:lnTo>
                  <a:lnTo>
                    <a:pt x="212839" y="187426"/>
                  </a:lnTo>
                  <a:lnTo>
                    <a:pt x="213525" y="188696"/>
                  </a:lnTo>
                  <a:lnTo>
                    <a:pt x="213525" y="155676"/>
                  </a:lnTo>
                  <a:lnTo>
                    <a:pt x="212483" y="155676"/>
                  </a:lnTo>
                  <a:lnTo>
                    <a:pt x="213055" y="154000"/>
                  </a:lnTo>
                  <a:lnTo>
                    <a:pt x="213525" y="154406"/>
                  </a:lnTo>
                  <a:lnTo>
                    <a:pt x="214045" y="154406"/>
                  </a:lnTo>
                  <a:lnTo>
                    <a:pt x="214490" y="155498"/>
                  </a:lnTo>
                  <a:lnTo>
                    <a:pt x="214566" y="155676"/>
                  </a:lnTo>
                  <a:lnTo>
                    <a:pt x="215252" y="155676"/>
                  </a:lnTo>
                  <a:lnTo>
                    <a:pt x="215252" y="141706"/>
                  </a:lnTo>
                  <a:lnTo>
                    <a:pt x="214566" y="141706"/>
                  </a:lnTo>
                  <a:lnTo>
                    <a:pt x="214566" y="142900"/>
                  </a:lnTo>
                  <a:lnTo>
                    <a:pt x="214122" y="142900"/>
                  </a:lnTo>
                  <a:lnTo>
                    <a:pt x="212839" y="144246"/>
                  </a:lnTo>
                  <a:lnTo>
                    <a:pt x="211010" y="140220"/>
                  </a:lnTo>
                  <a:lnTo>
                    <a:pt x="210959" y="141135"/>
                  </a:lnTo>
                  <a:lnTo>
                    <a:pt x="210604" y="142900"/>
                  </a:lnTo>
                  <a:lnTo>
                    <a:pt x="209080" y="140220"/>
                  </a:lnTo>
                  <a:lnTo>
                    <a:pt x="211010" y="140220"/>
                  </a:lnTo>
                  <a:lnTo>
                    <a:pt x="211480" y="140220"/>
                  </a:lnTo>
                  <a:lnTo>
                    <a:pt x="213156" y="137896"/>
                  </a:lnTo>
                  <a:lnTo>
                    <a:pt x="211277" y="135356"/>
                  </a:lnTo>
                  <a:lnTo>
                    <a:pt x="211099" y="135356"/>
                  </a:lnTo>
                  <a:lnTo>
                    <a:pt x="206260" y="135356"/>
                  </a:lnTo>
                  <a:lnTo>
                    <a:pt x="206959" y="136626"/>
                  </a:lnTo>
                  <a:lnTo>
                    <a:pt x="207467" y="136626"/>
                  </a:lnTo>
                  <a:lnTo>
                    <a:pt x="208445" y="140220"/>
                  </a:lnTo>
                  <a:lnTo>
                    <a:pt x="204711" y="139166"/>
                  </a:lnTo>
                  <a:lnTo>
                    <a:pt x="205549" y="142900"/>
                  </a:lnTo>
                  <a:lnTo>
                    <a:pt x="203085" y="142900"/>
                  </a:lnTo>
                  <a:lnTo>
                    <a:pt x="206336" y="146672"/>
                  </a:lnTo>
                  <a:lnTo>
                    <a:pt x="206171" y="145351"/>
                  </a:lnTo>
                  <a:lnTo>
                    <a:pt x="205740" y="142989"/>
                  </a:lnTo>
                  <a:lnTo>
                    <a:pt x="207200" y="145351"/>
                  </a:lnTo>
                  <a:lnTo>
                    <a:pt x="207987" y="145351"/>
                  </a:lnTo>
                  <a:lnTo>
                    <a:pt x="212483" y="144246"/>
                  </a:lnTo>
                  <a:lnTo>
                    <a:pt x="211988" y="146672"/>
                  </a:lnTo>
                  <a:lnTo>
                    <a:pt x="212140" y="146672"/>
                  </a:lnTo>
                  <a:lnTo>
                    <a:pt x="212140" y="147891"/>
                  </a:lnTo>
                  <a:lnTo>
                    <a:pt x="211797" y="149326"/>
                  </a:lnTo>
                  <a:lnTo>
                    <a:pt x="211582" y="149326"/>
                  </a:lnTo>
                  <a:lnTo>
                    <a:pt x="211582" y="152730"/>
                  </a:lnTo>
                  <a:lnTo>
                    <a:pt x="211455" y="152704"/>
                  </a:lnTo>
                  <a:lnTo>
                    <a:pt x="211455" y="178536"/>
                  </a:lnTo>
                  <a:lnTo>
                    <a:pt x="210070" y="179806"/>
                  </a:lnTo>
                  <a:lnTo>
                    <a:pt x="206781" y="179806"/>
                  </a:lnTo>
                  <a:lnTo>
                    <a:pt x="206717" y="179362"/>
                  </a:lnTo>
                  <a:lnTo>
                    <a:pt x="206603" y="178536"/>
                  </a:lnTo>
                  <a:lnTo>
                    <a:pt x="211455" y="178536"/>
                  </a:lnTo>
                  <a:lnTo>
                    <a:pt x="211455" y="152704"/>
                  </a:lnTo>
                  <a:lnTo>
                    <a:pt x="210934" y="152590"/>
                  </a:lnTo>
                  <a:lnTo>
                    <a:pt x="210934" y="156946"/>
                  </a:lnTo>
                  <a:lnTo>
                    <a:pt x="210820" y="157784"/>
                  </a:lnTo>
                  <a:lnTo>
                    <a:pt x="210769" y="158140"/>
                  </a:lnTo>
                  <a:lnTo>
                    <a:pt x="210578" y="158140"/>
                  </a:lnTo>
                  <a:lnTo>
                    <a:pt x="210527" y="157784"/>
                  </a:lnTo>
                  <a:lnTo>
                    <a:pt x="210413" y="156946"/>
                  </a:lnTo>
                  <a:lnTo>
                    <a:pt x="210934" y="156946"/>
                  </a:lnTo>
                  <a:lnTo>
                    <a:pt x="210934" y="152590"/>
                  </a:lnTo>
                  <a:lnTo>
                    <a:pt x="209575" y="152285"/>
                  </a:lnTo>
                  <a:lnTo>
                    <a:pt x="209054" y="152158"/>
                  </a:lnTo>
                  <a:lnTo>
                    <a:pt x="209880" y="152158"/>
                  </a:lnTo>
                  <a:lnTo>
                    <a:pt x="210578" y="151879"/>
                  </a:lnTo>
                  <a:lnTo>
                    <a:pt x="211582" y="152730"/>
                  </a:lnTo>
                  <a:lnTo>
                    <a:pt x="211582" y="149326"/>
                  </a:lnTo>
                  <a:lnTo>
                    <a:pt x="210591" y="149326"/>
                  </a:lnTo>
                  <a:lnTo>
                    <a:pt x="208508" y="148069"/>
                  </a:lnTo>
                  <a:lnTo>
                    <a:pt x="207987" y="150596"/>
                  </a:lnTo>
                  <a:lnTo>
                    <a:pt x="207759" y="151752"/>
                  </a:lnTo>
                  <a:lnTo>
                    <a:pt x="207797" y="151879"/>
                  </a:lnTo>
                  <a:lnTo>
                    <a:pt x="207911" y="152158"/>
                  </a:lnTo>
                  <a:lnTo>
                    <a:pt x="208241" y="152730"/>
                  </a:lnTo>
                  <a:lnTo>
                    <a:pt x="207721" y="151866"/>
                  </a:lnTo>
                  <a:lnTo>
                    <a:pt x="207556" y="152730"/>
                  </a:lnTo>
                  <a:lnTo>
                    <a:pt x="207467" y="153136"/>
                  </a:lnTo>
                  <a:lnTo>
                    <a:pt x="208280" y="152806"/>
                  </a:lnTo>
                  <a:lnTo>
                    <a:pt x="209626" y="155498"/>
                  </a:lnTo>
                  <a:lnTo>
                    <a:pt x="209715" y="155676"/>
                  </a:lnTo>
                  <a:lnTo>
                    <a:pt x="209207" y="156946"/>
                  </a:lnTo>
                  <a:lnTo>
                    <a:pt x="208851" y="156946"/>
                  </a:lnTo>
                  <a:lnTo>
                    <a:pt x="209677" y="158140"/>
                  </a:lnTo>
                  <a:lnTo>
                    <a:pt x="209359" y="158140"/>
                  </a:lnTo>
                  <a:lnTo>
                    <a:pt x="209435" y="158686"/>
                  </a:lnTo>
                  <a:lnTo>
                    <a:pt x="209550" y="159486"/>
                  </a:lnTo>
                  <a:lnTo>
                    <a:pt x="210362" y="160693"/>
                  </a:lnTo>
                  <a:lnTo>
                    <a:pt x="210489" y="161302"/>
                  </a:lnTo>
                  <a:lnTo>
                    <a:pt x="210591" y="162026"/>
                  </a:lnTo>
                  <a:lnTo>
                    <a:pt x="209207" y="162026"/>
                  </a:lnTo>
                  <a:lnTo>
                    <a:pt x="209321" y="164376"/>
                  </a:lnTo>
                  <a:lnTo>
                    <a:pt x="209423" y="164757"/>
                  </a:lnTo>
                  <a:lnTo>
                    <a:pt x="209524" y="165125"/>
                  </a:lnTo>
                  <a:lnTo>
                    <a:pt x="209613" y="165455"/>
                  </a:lnTo>
                  <a:lnTo>
                    <a:pt x="209715" y="165836"/>
                  </a:lnTo>
                  <a:lnTo>
                    <a:pt x="209029" y="165214"/>
                  </a:lnTo>
                  <a:lnTo>
                    <a:pt x="208788" y="165442"/>
                  </a:lnTo>
                  <a:lnTo>
                    <a:pt x="208940" y="165125"/>
                  </a:lnTo>
                  <a:lnTo>
                    <a:pt x="208534" y="164757"/>
                  </a:lnTo>
                  <a:lnTo>
                    <a:pt x="208292" y="164757"/>
                  </a:lnTo>
                  <a:lnTo>
                    <a:pt x="208191" y="165125"/>
                  </a:lnTo>
                  <a:lnTo>
                    <a:pt x="208102" y="165455"/>
                  </a:lnTo>
                  <a:lnTo>
                    <a:pt x="207987" y="165836"/>
                  </a:lnTo>
                  <a:lnTo>
                    <a:pt x="208584" y="165836"/>
                  </a:lnTo>
                  <a:lnTo>
                    <a:pt x="207987" y="167106"/>
                  </a:lnTo>
                  <a:lnTo>
                    <a:pt x="206959" y="167106"/>
                  </a:lnTo>
                  <a:lnTo>
                    <a:pt x="206095" y="168376"/>
                  </a:lnTo>
                  <a:lnTo>
                    <a:pt x="206184" y="167678"/>
                  </a:lnTo>
                  <a:lnTo>
                    <a:pt x="206260" y="167106"/>
                  </a:lnTo>
                  <a:lnTo>
                    <a:pt x="205740" y="167106"/>
                  </a:lnTo>
                  <a:lnTo>
                    <a:pt x="205740" y="184886"/>
                  </a:lnTo>
                  <a:lnTo>
                    <a:pt x="205397" y="184670"/>
                  </a:lnTo>
                  <a:lnTo>
                    <a:pt x="205397" y="188696"/>
                  </a:lnTo>
                  <a:lnTo>
                    <a:pt x="205193" y="189458"/>
                  </a:lnTo>
                  <a:lnTo>
                    <a:pt x="205079" y="189890"/>
                  </a:lnTo>
                  <a:lnTo>
                    <a:pt x="204355" y="189890"/>
                  </a:lnTo>
                  <a:lnTo>
                    <a:pt x="204355" y="196316"/>
                  </a:lnTo>
                  <a:lnTo>
                    <a:pt x="204012" y="196316"/>
                  </a:lnTo>
                  <a:lnTo>
                    <a:pt x="202984" y="197586"/>
                  </a:lnTo>
                  <a:lnTo>
                    <a:pt x="202806" y="197586"/>
                  </a:lnTo>
                  <a:lnTo>
                    <a:pt x="202285" y="196316"/>
                  </a:lnTo>
                  <a:lnTo>
                    <a:pt x="202107" y="196316"/>
                  </a:lnTo>
                  <a:lnTo>
                    <a:pt x="202298" y="195630"/>
                  </a:lnTo>
                  <a:lnTo>
                    <a:pt x="202399" y="195287"/>
                  </a:lnTo>
                  <a:lnTo>
                    <a:pt x="202463" y="195046"/>
                  </a:lnTo>
                  <a:lnTo>
                    <a:pt x="203492" y="195046"/>
                  </a:lnTo>
                  <a:lnTo>
                    <a:pt x="204355" y="196316"/>
                  </a:lnTo>
                  <a:lnTo>
                    <a:pt x="204355" y="189890"/>
                  </a:lnTo>
                  <a:lnTo>
                    <a:pt x="202996" y="189890"/>
                  </a:lnTo>
                  <a:lnTo>
                    <a:pt x="202628" y="191236"/>
                  </a:lnTo>
                  <a:lnTo>
                    <a:pt x="201079" y="191236"/>
                  </a:lnTo>
                  <a:lnTo>
                    <a:pt x="200863" y="190931"/>
                  </a:lnTo>
                  <a:lnTo>
                    <a:pt x="200863" y="205130"/>
                  </a:lnTo>
                  <a:lnTo>
                    <a:pt x="199047" y="205130"/>
                  </a:lnTo>
                  <a:lnTo>
                    <a:pt x="199694" y="203936"/>
                  </a:lnTo>
                  <a:lnTo>
                    <a:pt x="200380" y="203936"/>
                  </a:lnTo>
                  <a:lnTo>
                    <a:pt x="200799" y="204952"/>
                  </a:lnTo>
                  <a:lnTo>
                    <a:pt x="200863" y="205130"/>
                  </a:lnTo>
                  <a:lnTo>
                    <a:pt x="200863" y="190931"/>
                  </a:lnTo>
                  <a:lnTo>
                    <a:pt x="200736" y="190741"/>
                  </a:lnTo>
                  <a:lnTo>
                    <a:pt x="200736" y="193776"/>
                  </a:lnTo>
                  <a:lnTo>
                    <a:pt x="199351" y="193776"/>
                  </a:lnTo>
                  <a:lnTo>
                    <a:pt x="200609" y="191935"/>
                  </a:lnTo>
                  <a:lnTo>
                    <a:pt x="200736" y="193776"/>
                  </a:lnTo>
                  <a:lnTo>
                    <a:pt x="200736" y="190741"/>
                  </a:lnTo>
                  <a:lnTo>
                    <a:pt x="200152" y="189890"/>
                  </a:lnTo>
                  <a:lnTo>
                    <a:pt x="199910" y="189890"/>
                  </a:lnTo>
                  <a:lnTo>
                    <a:pt x="203669" y="188696"/>
                  </a:lnTo>
                  <a:lnTo>
                    <a:pt x="205397" y="188696"/>
                  </a:lnTo>
                  <a:lnTo>
                    <a:pt x="205397" y="184670"/>
                  </a:lnTo>
                  <a:lnTo>
                    <a:pt x="202425" y="182778"/>
                  </a:lnTo>
                  <a:lnTo>
                    <a:pt x="201752" y="182295"/>
                  </a:lnTo>
                  <a:lnTo>
                    <a:pt x="201663" y="181952"/>
                  </a:lnTo>
                  <a:lnTo>
                    <a:pt x="201536" y="181508"/>
                  </a:lnTo>
                  <a:lnTo>
                    <a:pt x="201422" y="181076"/>
                  </a:lnTo>
                  <a:lnTo>
                    <a:pt x="199859" y="181076"/>
                  </a:lnTo>
                  <a:lnTo>
                    <a:pt x="199859" y="184886"/>
                  </a:lnTo>
                  <a:lnTo>
                    <a:pt x="199783" y="187426"/>
                  </a:lnTo>
                  <a:lnTo>
                    <a:pt x="199707" y="189458"/>
                  </a:lnTo>
                  <a:lnTo>
                    <a:pt x="199021" y="188023"/>
                  </a:lnTo>
                  <a:lnTo>
                    <a:pt x="199021" y="205130"/>
                  </a:lnTo>
                  <a:lnTo>
                    <a:pt x="198653" y="206476"/>
                  </a:lnTo>
                  <a:lnTo>
                    <a:pt x="198653" y="205130"/>
                  </a:lnTo>
                  <a:lnTo>
                    <a:pt x="199021" y="205130"/>
                  </a:lnTo>
                  <a:lnTo>
                    <a:pt x="199021" y="188023"/>
                  </a:lnTo>
                  <a:lnTo>
                    <a:pt x="198589" y="187121"/>
                  </a:lnTo>
                  <a:lnTo>
                    <a:pt x="198589" y="189890"/>
                  </a:lnTo>
                  <a:lnTo>
                    <a:pt x="196227" y="189890"/>
                  </a:lnTo>
                  <a:lnTo>
                    <a:pt x="196342" y="191554"/>
                  </a:lnTo>
                  <a:lnTo>
                    <a:pt x="196405" y="192506"/>
                  </a:lnTo>
                  <a:lnTo>
                    <a:pt x="195884" y="192506"/>
                  </a:lnTo>
                  <a:lnTo>
                    <a:pt x="195719" y="193776"/>
                  </a:lnTo>
                  <a:lnTo>
                    <a:pt x="195376" y="193776"/>
                  </a:lnTo>
                  <a:lnTo>
                    <a:pt x="195376" y="219176"/>
                  </a:lnTo>
                  <a:lnTo>
                    <a:pt x="195021" y="219176"/>
                  </a:lnTo>
                  <a:lnTo>
                    <a:pt x="195021" y="220446"/>
                  </a:lnTo>
                  <a:lnTo>
                    <a:pt x="194678" y="220446"/>
                  </a:lnTo>
                  <a:lnTo>
                    <a:pt x="194678" y="219608"/>
                  </a:lnTo>
                  <a:lnTo>
                    <a:pt x="194894" y="219976"/>
                  </a:lnTo>
                  <a:lnTo>
                    <a:pt x="195021" y="220446"/>
                  </a:lnTo>
                  <a:lnTo>
                    <a:pt x="195021" y="219176"/>
                  </a:lnTo>
                  <a:lnTo>
                    <a:pt x="194678" y="219176"/>
                  </a:lnTo>
                  <a:lnTo>
                    <a:pt x="194335" y="219176"/>
                  </a:lnTo>
                  <a:lnTo>
                    <a:pt x="193814" y="217906"/>
                  </a:lnTo>
                  <a:lnTo>
                    <a:pt x="195021" y="217906"/>
                  </a:lnTo>
                  <a:lnTo>
                    <a:pt x="195376" y="219176"/>
                  </a:lnTo>
                  <a:lnTo>
                    <a:pt x="195376" y="193776"/>
                  </a:lnTo>
                  <a:lnTo>
                    <a:pt x="195021" y="193776"/>
                  </a:lnTo>
                  <a:lnTo>
                    <a:pt x="194843" y="194437"/>
                  </a:lnTo>
                  <a:lnTo>
                    <a:pt x="194754" y="194779"/>
                  </a:lnTo>
                  <a:lnTo>
                    <a:pt x="194678" y="195046"/>
                  </a:lnTo>
                  <a:lnTo>
                    <a:pt x="193636" y="195046"/>
                  </a:lnTo>
                  <a:lnTo>
                    <a:pt x="193636" y="219176"/>
                  </a:lnTo>
                  <a:lnTo>
                    <a:pt x="193636" y="220446"/>
                  </a:lnTo>
                  <a:lnTo>
                    <a:pt x="193294" y="220446"/>
                  </a:lnTo>
                  <a:lnTo>
                    <a:pt x="193294" y="226796"/>
                  </a:lnTo>
                  <a:lnTo>
                    <a:pt x="191566" y="228066"/>
                  </a:lnTo>
                  <a:lnTo>
                    <a:pt x="190525" y="228066"/>
                  </a:lnTo>
                  <a:lnTo>
                    <a:pt x="190525" y="226796"/>
                  </a:lnTo>
                  <a:lnTo>
                    <a:pt x="192087" y="226796"/>
                  </a:lnTo>
                  <a:lnTo>
                    <a:pt x="191046" y="225526"/>
                  </a:lnTo>
                  <a:lnTo>
                    <a:pt x="191122" y="224459"/>
                  </a:lnTo>
                  <a:lnTo>
                    <a:pt x="191223" y="222986"/>
                  </a:lnTo>
                  <a:lnTo>
                    <a:pt x="191744" y="222986"/>
                  </a:lnTo>
                  <a:lnTo>
                    <a:pt x="192087" y="221716"/>
                  </a:lnTo>
                  <a:lnTo>
                    <a:pt x="192265" y="221716"/>
                  </a:lnTo>
                  <a:lnTo>
                    <a:pt x="192328" y="222250"/>
                  </a:lnTo>
                  <a:lnTo>
                    <a:pt x="192430" y="222986"/>
                  </a:lnTo>
                  <a:lnTo>
                    <a:pt x="192608" y="222986"/>
                  </a:lnTo>
                  <a:lnTo>
                    <a:pt x="192506" y="224459"/>
                  </a:lnTo>
                  <a:lnTo>
                    <a:pt x="192430" y="225526"/>
                  </a:lnTo>
                  <a:lnTo>
                    <a:pt x="193294" y="226796"/>
                  </a:lnTo>
                  <a:lnTo>
                    <a:pt x="193294" y="220446"/>
                  </a:lnTo>
                  <a:lnTo>
                    <a:pt x="192951" y="220446"/>
                  </a:lnTo>
                  <a:lnTo>
                    <a:pt x="193014" y="219976"/>
                  </a:lnTo>
                  <a:lnTo>
                    <a:pt x="193128" y="219176"/>
                  </a:lnTo>
                  <a:lnTo>
                    <a:pt x="193636" y="219176"/>
                  </a:lnTo>
                  <a:lnTo>
                    <a:pt x="193636" y="195046"/>
                  </a:lnTo>
                  <a:lnTo>
                    <a:pt x="193128" y="195046"/>
                  </a:lnTo>
                  <a:lnTo>
                    <a:pt x="191389" y="192506"/>
                  </a:lnTo>
                  <a:lnTo>
                    <a:pt x="188798" y="192506"/>
                  </a:lnTo>
                  <a:lnTo>
                    <a:pt x="188633" y="192290"/>
                  </a:lnTo>
                  <a:lnTo>
                    <a:pt x="188633" y="219176"/>
                  </a:lnTo>
                  <a:lnTo>
                    <a:pt x="188633" y="220446"/>
                  </a:lnTo>
                  <a:lnTo>
                    <a:pt x="187934" y="220446"/>
                  </a:lnTo>
                  <a:lnTo>
                    <a:pt x="187248" y="219621"/>
                  </a:lnTo>
                  <a:lnTo>
                    <a:pt x="187248" y="262356"/>
                  </a:lnTo>
                  <a:lnTo>
                    <a:pt x="186893" y="262356"/>
                  </a:lnTo>
                  <a:lnTo>
                    <a:pt x="186575" y="261581"/>
                  </a:lnTo>
                  <a:lnTo>
                    <a:pt x="186486" y="261353"/>
                  </a:lnTo>
                  <a:lnTo>
                    <a:pt x="186410" y="260845"/>
                  </a:lnTo>
                  <a:lnTo>
                    <a:pt x="186512" y="260083"/>
                  </a:lnTo>
                  <a:lnTo>
                    <a:pt x="187071" y="261086"/>
                  </a:lnTo>
                  <a:lnTo>
                    <a:pt x="187134" y="261581"/>
                  </a:lnTo>
                  <a:lnTo>
                    <a:pt x="187248" y="262356"/>
                  </a:lnTo>
                  <a:lnTo>
                    <a:pt x="187248" y="219621"/>
                  </a:lnTo>
                  <a:lnTo>
                    <a:pt x="186893" y="219176"/>
                  </a:lnTo>
                  <a:lnTo>
                    <a:pt x="188633" y="219176"/>
                  </a:lnTo>
                  <a:lnTo>
                    <a:pt x="188633" y="192290"/>
                  </a:lnTo>
                  <a:lnTo>
                    <a:pt x="188518" y="192138"/>
                  </a:lnTo>
                  <a:lnTo>
                    <a:pt x="188518" y="217906"/>
                  </a:lnTo>
                  <a:lnTo>
                    <a:pt x="187706" y="217906"/>
                  </a:lnTo>
                  <a:lnTo>
                    <a:pt x="185686" y="216877"/>
                  </a:lnTo>
                  <a:lnTo>
                    <a:pt x="185686" y="240766"/>
                  </a:lnTo>
                  <a:lnTo>
                    <a:pt x="185000" y="243306"/>
                  </a:lnTo>
                  <a:lnTo>
                    <a:pt x="184302" y="244576"/>
                  </a:lnTo>
                  <a:lnTo>
                    <a:pt x="182918" y="245846"/>
                  </a:lnTo>
                  <a:lnTo>
                    <a:pt x="182575" y="244576"/>
                  </a:lnTo>
                  <a:lnTo>
                    <a:pt x="182575" y="254736"/>
                  </a:lnTo>
                  <a:lnTo>
                    <a:pt x="182499" y="255270"/>
                  </a:lnTo>
                  <a:lnTo>
                    <a:pt x="182410" y="255981"/>
                  </a:lnTo>
                  <a:lnTo>
                    <a:pt x="181876" y="255981"/>
                  </a:lnTo>
                  <a:lnTo>
                    <a:pt x="181787" y="255270"/>
                  </a:lnTo>
                  <a:lnTo>
                    <a:pt x="181711" y="254736"/>
                  </a:lnTo>
                  <a:lnTo>
                    <a:pt x="182575" y="254736"/>
                  </a:lnTo>
                  <a:lnTo>
                    <a:pt x="182575" y="244576"/>
                  </a:lnTo>
                  <a:lnTo>
                    <a:pt x="181254" y="240931"/>
                  </a:lnTo>
                  <a:lnTo>
                    <a:pt x="181190" y="240766"/>
                  </a:lnTo>
                  <a:lnTo>
                    <a:pt x="185686" y="240766"/>
                  </a:lnTo>
                  <a:lnTo>
                    <a:pt x="185686" y="216877"/>
                  </a:lnTo>
                  <a:lnTo>
                    <a:pt x="185343" y="216700"/>
                  </a:lnTo>
                  <a:lnTo>
                    <a:pt x="185343" y="229336"/>
                  </a:lnTo>
                  <a:lnTo>
                    <a:pt x="184823" y="230606"/>
                  </a:lnTo>
                  <a:lnTo>
                    <a:pt x="184302" y="230606"/>
                  </a:lnTo>
                  <a:lnTo>
                    <a:pt x="183781" y="229336"/>
                  </a:lnTo>
                  <a:lnTo>
                    <a:pt x="183438" y="229336"/>
                  </a:lnTo>
                  <a:lnTo>
                    <a:pt x="184302" y="228066"/>
                  </a:lnTo>
                  <a:lnTo>
                    <a:pt x="185343" y="229336"/>
                  </a:lnTo>
                  <a:lnTo>
                    <a:pt x="185343" y="216700"/>
                  </a:lnTo>
                  <a:lnTo>
                    <a:pt x="183781" y="215900"/>
                  </a:lnTo>
                  <a:lnTo>
                    <a:pt x="183781" y="222986"/>
                  </a:lnTo>
                  <a:lnTo>
                    <a:pt x="183095" y="222986"/>
                  </a:lnTo>
                  <a:lnTo>
                    <a:pt x="182575" y="221716"/>
                  </a:lnTo>
                  <a:lnTo>
                    <a:pt x="182575" y="220446"/>
                  </a:lnTo>
                  <a:lnTo>
                    <a:pt x="182841" y="221437"/>
                  </a:lnTo>
                  <a:lnTo>
                    <a:pt x="182918" y="221716"/>
                  </a:lnTo>
                  <a:lnTo>
                    <a:pt x="183616" y="221716"/>
                  </a:lnTo>
                  <a:lnTo>
                    <a:pt x="183680" y="222250"/>
                  </a:lnTo>
                  <a:lnTo>
                    <a:pt x="183781" y="222986"/>
                  </a:lnTo>
                  <a:lnTo>
                    <a:pt x="183781" y="215900"/>
                  </a:lnTo>
                  <a:lnTo>
                    <a:pt x="182753" y="215366"/>
                  </a:lnTo>
                  <a:lnTo>
                    <a:pt x="183095" y="215366"/>
                  </a:lnTo>
                  <a:lnTo>
                    <a:pt x="183273" y="214096"/>
                  </a:lnTo>
                  <a:lnTo>
                    <a:pt x="182753" y="214096"/>
                  </a:lnTo>
                  <a:lnTo>
                    <a:pt x="183959" y="212826"/>
                  </a:lnTo>
                  <a:lnTo>
                    <a:pt x="182664" y="211556"/>
                  </a:lnTo>
                  <a:lnTo>
                    <a:pt x="183337" y="210832"/>
                  </a:lnTo>
                  <a:lnTo>
                    <a:pt x="183781" y="210286"/>
                  </a:lnTo>
                  <a:lnTo>
                    <a:pt x="184759" y="211556"/>
                  </a:lnTo>
                  <a:lnTo>
                    <a:pt x="186588" y="213944"/>
                  </a:lnTo>
                  <a:lnTo>
                    <a:pt x="186715" y="214096"/>
                  </a:lnTo>
                  <a:lnTo>
                    <a:pt x="188518" y="217906"/>
                  </a:lnTo>
                  <a:lnTo>
                    <a:pt x="188518" y="192138"/>
                  </a:lnTo>
                  <a:lnTo>
                    <a:pt x="186829" y="189890"/>
                  </a:lnTo>
                  <a:lnTo>
                    <a:pt x="188493" y="189890"/>
                  </a:lnTo>
                  <a:lnTo>
                    <a:pt x="193471" y="191236"/>
                  </a:lnTo>
                  <a:lnTo>
                    <a:pt x="192608" y="188696"/>
                  </a:lnTo>
                  <a:lnTo>
                    <a:pt x="195021" y="187426"/>
                  </a:lnTo>
                  <a:lnTo>
                    <a:pt x="198589" y="189890"/>
                  </a:lnTo>
                  <a:lnTo>
                    <a:pt x="198589" y="187121"/>
                  </a:lnTo>
                  <a:lnTo>
                    <a:pt x="198132" y="186156"/>
                  </a:lnTo>
                  <a:lnTo>
                    <a:pt x="198653" y="186156"/>
                  </a:lnTo>
                  <a:lnTo>
                    <a:pt x="198831" y="184886"/>
                  </a:lnTo>
                  <a:lnTo>
                    <a:pt x="199859" y="184886"/>
                  </a:lnTo>
                  <a:lnTo>
                    <a:pt x="199859" y="181076"/>
                  </a:lnTo>
                  <a:lnTo>
                    <a:pt x="199517" y="181076"/>
                  </a:lnTo>
                  <a:lnTo>
                    <a:pt x="199669" y="179971"/>
                  </a:lnTo>
                  <a:lnTo>
                    <a:pt x="199694" y="179806"/>
                  </a:lnTo>
                  <a:lnTo>
                    <a:pt x="200380" y="179806"/>
                  </a:lnTo>
                  <a:lnTo>
                    <a:pt x="200736" y="178536"/>
                  </a:lnTo>
                  <a:lnTo>
                    <a:pt x="200736" y="177266"/>
                  </a:lnTo>
                  <a:lnTo>
                    <a:pt x="204876" y="174726"/>
                  </a:lnTo>
                  <a:lnTo>
                    <a:pt x="205003" y="176199"/>
                  </a:lnTo>
                  <a:lnTo>
                    <a:pt x="205092" y="177266"/>
                  </a:lnTo>
                  <a:lnTo>
                    <a:pt x="205206" y="178536"/>
                  </a:lnTo>
                  <a:lnTo>
                    <a:pt x="205308" y="179806"/>
                  </a:lnTo>
                  <a:lnTo>
                    <a:pt x="205435" y="181292"/>
                  </a:lnTo>
                  <a:lnTo>
                    <a:pt x="205562" y="182778"/>
                  </a:lnTo>
                  <a:lnTo>
                    <a:pt x="205638" y="183616"/>
                  </a:lnTo>
                  <a:lnTo>
                    <a:pt x="205740" y="184886"/>
                  </a:lnTo>
                  <a:lnTo>
                    <a:pt x="205740" y="167106"/>
                  </a:lnTo>
                  <a:lnTo>
                    <a:pt x="204139" y="164757"/>
                  </a:lnTo>
                  <a:lnTo>
                    <a:pt x="203428" y="164757"/>
                  </a:lnTo>
                  <a:lnTo>
                    <a:pt x="201942" y="162026"/>
                  </a:lnTo>
                  <a:lnTo>
                    <a:pt x="199694" y="162026"/>
                  </a:lnTo>
                  <a:lnTo>
                    <a:pt x="200380" y="163296"/>
                  </a:lnTo>
                  <a:lnTo>
                    <a:pt x="199872" y="163550"/>
                  </a:lnTo>
                  <a:lnTo>
                    <a:pt x="199872" y="165836"/>
                  </a:lnTo>
                  <a:lnTo>
                    <a:pt x="199351" y="167106"/>
                  </a:lnTo>
                  <a:lnTo>
                    <a:pt x="199517" y="167106"/>
                  </a:lnTo>
                  <a:lnTo>
                    <a:pt x="199872" y="168376"/>
                  </a:lnTo>
                  <a:lnTo>
                    <a:pt x="198310" y="168376"/>
                  </a:lnTo>
                  <a:lnTo>
                    <a:pt x="198170" y="167678"/>
                  </a:lnTo>
                  <a:lnTo>
                    <a:pt x="198056" y="167106"/>
                  </a:lnTo>
                  <a:lnTo>
                    <a:pt x="197967" y="166687"/>
                  </a:lnTo>
                  <a:lnTo>
                    <a:pt x="197866" y="166204"/>
                  </a:lnTo>
                  <a:lnTo>
                    <a:pt x="197789" y="165836"/>
                  </a:lnTo>
                  <a:lnTo>
                    <a:pt x="197688" y="165455"/>
                  </a:lnTo>
                  <a:lnTo>
                    <a:pt x="197599" y="165125"/>
                  </a:lnTo>
                  <a:lnTo>
                    <a:pt x="197497" y="164757"/>
                  </a:lnTo>
                  <a:lnTo>
                    <a:pt x="198081" y="164757"/>
                  </a:lnTo>
                  <a:lnTo>
                    <a:pt x="199872" y="165836"/>
                  </a:lnTo>
                  <a:lnTo>
                    <a:pt x="199872" y="163550"/>
                  </a:lnTo>
                  <a:lnTo>
                    <a:pt x="197421" y="164757"/>
                  </a:lnTo>
                  <a:lnTo>
                    <a:pt x="195846" y="164757"/>
                  </a:lnTo>
                  <a:lnTo>
                    <a:pt x="195618" y="164426"/>
                  </a:lnTo>
                  <a:lnTo>
                    <a:pt x="195618" y="176199"/>
                  </a:lnTo>
                  <a:lnTo>
                    <a:pt x="192265" y="176199"/>
                  </a:lnTo>
                  <a:lnTo>
                    <a:pt x="192265" y="182295"/>
                  </a:lnTo>
                  <a:lnTo>
                    <a:pt x="192201" y="182778"/>
                  </a:lnTo>
                  <a:lnTo>
                    <a:pt x="192087" y="183616"/>
                  </a:lnTo>
                  <a:lnTo>
                    <a:pt x="191389" y="183616"/>
                  </a:lnTo>
                  <a:lnTo>
                    <a:pt x="191516" y="182778"/>
                  </a:lnTo>
                  <a:lnTo>
                    <a:pt x="191579" y="182295"/>
                  </a:lnTo>
                  <a:lnTo>
                    <a:pt x="191046" y="182295"/>
                  </a:lnTo>
                  <a:lnTo>
                    <a:pt x="191046" y="181076"/>
                  </a:lnTo>
                  <a:lnTo>
                    <a:pt x="190360" y="181076"/>
                  </a:lnTo>
                  <a:lnTo>
                    <a:pt x="190106" y="179971"/>
                  </a:lnTo>
                  <a:lnTo>
                    <a:pt x="191909" y="181076"/>
                  </a:lnTo>
                  <a:lnTo>
                    <a:pt x="191909" y="182295"/>
                  </a:lnTo>
                  <a:lnTo>
                    <a:pt x="192265" y="182295"/>
                  </a:lnTo>
                  <a:lnTo>
                    <a:pt x="192265" y="176199"/>
                  </a:lnTo>
                  <a:lnTo>
                    <a:pt x="189839" y="176199"/>
                  </a:lnTo>
                  <a:lnTo>
                    <a:pt x="189839" y="179806"/>
                  </a:lnTo>
                  <a:lnTo>
                    <a:pt x="188061" y="178181"/>
                  </a:lnTo>
                  <a:lnTo>
                    <a:pt x="188709" y="177266"/>
                  </a:lnTo>
                  <a:lnTo>
                    <a:pt x="188150" y="178181"/>
                  </a:lnTo>
                  <a:lnTo>
                    <a:pt x="188455" y="178536"/>
                  </a:lnTo>
                  <a:lnTo>
                    <a:pt x="189839" y="179806"/>
                  </a:lnTo>
                  <a:lnTo>
                    <a:pt x="189839" y="176199"/>
                  </a:lnTo>
                  <a:lnTo>
                    <a:pt x="189522" y="176199"/>
                  </a:lnTo>
                  <a:lnTo>
                    <a:pt x="189445" y="175691"/>
                  </a:lnTo>
                  <a:lnTo>
                    <a:pt x="189357" y="175044"/>
                  </a:lnTo>
                  <a:lnTo>
                    <a:pt x="189318" y="174726"/>
                  </a:lnTo>
                  <a:lnTo>
                    <a:pt x="189217" y="174015"/>
                  </a:lnTo>
                  <a:lnTo>
                    <a:pt x="189141" y="173469"/>
                  </a:lnTo>
                  <a:lnTo>
                    <a:pt x="190055" y="174015"/>
                  </a:lnTo>
                  <a:lnTo>
                    <a:pt x="189966" y="172186"/>
                  </a:lnTo>
                  <a:lnTo>
                    <a:pt x="189585" y="169646"/>
                  </a:lnTo>
                  <a:lnTo>
                    <a:pt x="189496" y="169037"/>
                  </a:lnTo>
                  <a:lnTo>
                    <a:pt x="189395" y="168376"/>
                  </a:lnTo>
                  <a:lnTo>
                    <a:pt x="189293" y="167678"/>
                  </a:lnTo>
                  <a:lnTo>
                    <a:pt x="189255" y="167449"/>
                  </a:lnTo>
                  <a:lnTo>
                    <a:pt x="189141" y="166687"/>
                  </a:lnTo>
                  <a:lnTo>
                    <a:pt x="189064" y="166204"/>
                  </a:lnTo>
                  <a:lnTo>
                    <a:pt x="189014" y="165836"/>
                  </a:lnTo>
                  <a:lnTo>
                    <a:pt x="188874" y="165455"/>
                  </a:lnTo>
                  <a:lnTo>
                    <a:pt x="188061" y="164757"/>
                  </a:lnTo>
                  <a:lnTo>
                    <a:pt x="187972" y="165455"/>
                  </a:lnTo>
                  <a:lnTo>
                    <a:pt x="187934" y="165582"/>
                  </a:lnTo>
                  <a:lnTo>
                    <a:pt x="187934" y="168376"/>
                  </a:lnTo>
                  <a:lnTo>
                    <a:pt x="187591" y="169646"/>
                  </a:lnTo>
                  <a:lnTo>
                    <a:pt x="187248" y="169646"/>
                  </a:lnTo>
                  <a:lnTo>
                    <a:pt x="187248" y="168376"/>
                  </a:lnTo>
                  <a:lnTo>
                    <a:pt x="187934" y="168376"/>
                  </a:lnTo>
                  <a:lnTo>
                    <a:pt x="187934" y="165582"/>
                  </a:lnTo>
                  <a:lnTo>
                    <a:pt x="187071" y="168376"/>
                  </a:lnTo>
                  <a:lnTo>
                    <a:pt x="186207" y="166966"/>
                  </a:lnTo>
                  <a:lnTo>
                    <a:pt x="186207" y="177266"/>
                  </a:lnTo>
                  <a:lnTo>
                    <a:pt x="185254" y="177266"/>
                  </a:lnTo>
                  <a:lnTo>
                    <a:pt x="185166" y="178536"/>
                  </a:lnTo>
                  <a:lnTo>
                    <a:pt x="185686" y="181076"/>
                  </a:lnTo>
                  <a:lnTo>
                    <a:pt x="184137" y="181076"/>
                  </a:lnTo>
                  <a:lnTo>
                    <a:pt x="184137" y="196316"/>
                  </a:lnTo>
                  <a:lnTo>
                    <a:pt x="183349" y="196316"/>
                  </a:lnTo>
                  <a:lnTo>
                    <a:pt x="183273" y="196748"/>
                  </a:lnTo>
                  <a:lnTo>
                    <a:pt x="183616" y="197586"/>
                  </a:lnTo>
                  <a:lnTo>
                    <a:pt x="183273" y="198856"/>
                  </a:lnTo>
                  <a:lnTo>
                    <a:pt x="182410" y="198856"/>
                  </a:lnTo>
                  <a:lnTo>
                    <a:pt x="183616" y="200126"/>
                  </a:lnTo>
                  <a:lnTo>
                    <a:pt x="183273" y="200126"/>
                  </a:lnTo>
                  <a:lnTo>
                    <a:pt x="183616" y="201396"/>
                  </a:lnTo>
                  <a:lnTo>
                    <a:pt x="182410" y="198856"/>
                  </a:lnTo>
                  <a:lnTo>
                    <a:pt x="181102" y="199656"/>
                  </a:lnTo>
                  <a:lnTo>
                    <a:pt x="181102" y="210832"/>
                  </a:lnTo>
                  <a:lnTo>
                    <a:pt x="181038" y="210959"/>
                  </a:lnTo>
                  <a:lnTo>
                    <a:pt x="180759" y="211556"/>
                  </a:lnTo>
                  <a:lnTo>
                    <a:pt x="180162" y="212826"/>
                  </a:lnTo>
                  <a:lnTo>
                    <a:pt x="180009" y="212458"/>
                  </a:lnTo>
                  <a:lnTo>
                    <a:pt x="180009" y="224129"/>
                  </a:lnTo>
                  <a:lnTo>
                    <a:pt x="179641" y="225767"/>
                  </a:lnTo>
                  <a:lnTo>
                    <a:pt x="179641" y="233146"/>
                  </a:lnTo>
                  <a:lnTo>
                    <a:pt x="179336" y="234251"/>
                  </a:lnTo>
                  <a:lnTo>
                    <a:pt x="179285" y="234416"/>
                  </a:lnTo>
                  <a:lnTo>
                    <a:pt x="179285" y="235686"/>
                  </a:lnTo>
                  <a:lnTo>
                    <a:pt x="178943" y="235686"/>
                  </a:lnTo>
                  <a:lnTo>
                    <a:pt x="178993" y="235343"/>
                  </a:lnTo>
                  <a:lnTo>
                    <a:pt x="179120" y="234416"/>
                  </a:lnTo>
                  <a:lnTo>
                    <a:pt x="179247" y="235343"/>
                  </a:lnTo>
                  <a:lnTo>
                    <a:pt x="179285" y="235686"/>
                  </a:lnTo>
                  <a:lnTo>
                    <a:pt x="179285" y="234416"/>
                  </a:lnTo>
                  <a:lnTo>
                    <a:pt x="178777" y="233146"/>
                  </a:lnTo>
                  <a:lnTo>
                    <a:pt x="176530" y="233146"/>
                  </a:lnTo>
                  <a:lnTo>
                    <a:pt x="177558" y="234416"/>
                  </a:lnTo>
                  <a:lnTo>
                    <a:pt x="176695" y="234416"/>
                  </a:lnTo>
                  <a:lnTo>
                    <a:pt x="176530" y="233146"/>
                  </a:lnTo>
                  <a:lnTo>
                    <a:pt x="176441" y="232537"/>
                  </a:lnTo>
                  <a:lnTo>
                    <a:pt x="176352" y="231876"/>
                  </a:lnTo>
                  <a:lnTo>
                    <a:pt x="176237" y="230987"/>
                  </a:lnTo>
                  <a:lnTo>
                    <a:pt x="176110" y="230060"/>
                  </a:lnTo>
                  <a:lnTo>
                    <a:pt x="175920" y="230606"/>
                  </a:lnTo>
                  <a:lnTo>
                    <a:pt x="176009" y="229336"/>
                  </a:lnTo>
                  <a:lnTo>
                    <a:pt x="176110" y="230060"/>
                  </a:lnTo>
                  <a:lnTo>
                    <a:pt x="176352" y="229336"/>
                  </a:lnTo>
                  <a:lnTo>
                    <a:pt x="176352" y="230606"/>
                  </a:lnTo>
                  <a:lnTo>
                    <a:pt x="177215" y="231876"/>
                  </a:lnTo>
                  <a:lnTo>
                    <a:pt x="178079" y="231876"/>
                  </a:lnTo>
                  <a:lnTo>
                    <a:pt x="178777" y="233146"/>
                  </a:lnTo>
                  <a:lnTo>
                    <a:pt x="179641" y="233146"/>
                  </a:lnTo>
                  <a:lnTo>
                    <a:pt x="179641" y="225767"/>
                  </a:lnTo>
                  <a:lnTo>
                    <a:pt x="179120" y="228066"/>
                  </a:lnTo>
                  <a:lnTo>
                    <a:pt x="176530" y="226796"/>
                  </a:lnTo>
                  <a:lnTo>
                    <a:pt x="176174" y="226796"/>
                  </a:lnTo>
                  <a:lnTo>
                    <a:pt x="176263" y="226225"/>
                  </a:lnTo>
                  <a:lnTo>
                    <a:pt x="176352" y="225526"/>
                  </a:lnTo>
                  <a:lnTo>
                    <a:pt x="177393" y="225526"/>
                  </a:lnTo>
                  <a:lnTo>
                    <a:pt x="178117" y="224459"/>
                  </a:lnTo>
                  <a:lnTo>
                    <a:pt x="178079" y="222986"/>
                  </a:lnTo>
                  <a:lnTo>
                    <a:pt x="179781" y="224129"/>
                  </a:lnTo>
                  <a:lnTo>
                    <a:pt x="180009" y="224129"/>
                  </a:lnTo>
                  <a:lnTo>
                    <a:pt x="180009" y="212458"/>
                  </a:lnTo>
                  <a:lnTo>
                    <a:pt x="179755" y="211836"/>
                  </a:lnTo>
                  <a:lnTo>
                    <a:pt x="179641" y="211556"/>
                  </a:lnTo>
                  <a:lnTo>
                    <a:pt x="179933" y="210832"/>
                  </a:lnTo>
                  <a:lnTo>
                    <a:pt x="180009" y="210642"/>
                  </a:lnTo>
                  <a:lnTo>
                    <a:pt x="180086" y="210451"/>
                  </a:lnTo>
                  <a:lnTo>
                    <a:pt x="180162" y="210286"/>
                  </a:lnTo>
                  <a:lnTo>
                    <a:pt x="180505" y="210286"/>
                  </a:lnTo>
                  <a:lnTo>
                    <a:pt x="180949" y="210832"/>
                  </a:lnTo>
                  <a:lnTo>
                    <a:pt x="181102" y="210832"/>
                  </a:lnTo>
                  <a:lnTo>
                    <a:pt x="181102" y="199656"/>
                  </a:lnTo>
                  <a:lnTo>
                    <a:pt x="180327" y="200126"/>
                  </a:lnTo>
                  <a:lnTo>
                    <a:pt x="179806" y="201396"/>
                  </a:lnTo>
                  <a:lnTo>
                    <a:pt x="179806" y="202666"/>
                  </a:lnTo>
                  <a:lnTo>
                    <a:pt x="178943" y="202666"/>
                  </a:lnTo>
                  <a:lnTo>
                    <a:pt x="178777" y="203936"/>
                  </a:lnTo>
                  <a:lnTo>
                    <a:pt x="177215" y="201650"/>
                  </a:lnTo>
                  <a:lnTo>
                    <a:pt x="177215" y="212826"/>
                  </a:lnTo>
                  <a:lnTo>
                    <a:pt x="175310" y="214096"/>
                  </a:lnTo>
                  <a:lnTo>
                    <a:pt x="173761" y="211963"/>
                  </a:lnTo>
                  <a:lnTo>
                    <a:pt x="173761" y="228066"/>
                  </a:lnTo>
                  <a:lnTo>
                    <a:pt x="173418" y="228066"/>
                  </a:lnTo>
                  <a:lnTo>
                    <a:pt x="173520" y="228460"/>
                  </a:lnTo>
                  <a:lnTo>
                    <a:pt x="173634" y="228879"/>
                  </a:lnTo>
                  <a:lnTo>
                    <a:pt x="171335" y="228434"/>
                  </a:lnTo>
                  <a:lnTo>
                    <a:pt x="171335" y="249656"/>
                  </a:lnTo>
                  <a:lnTo>
                    <a:pt x="171284" y="250037"/>
                  </a:lnTo>
                  <a:lnTo>
                    <a:pt x="171170" y="250926"/>
                  </a:lnTo>
                  <a:lnTo>
                    <a:pt x="169951" y="249656"/>
                  </a:lnTo>
                  <a:lnTo>
                    <a:pt x="171335" y="249656"/>
                  </a:lnTo>
                  <a:lnTo>
                    <a:pt x="171335" y="228434"/>
                  </a:lnTo>
                  <a:lnTo>
                    <a:pt x="169938" y="228168"/>
                  </a:lnTo>
                  <a:lnTo>
                    <a:pt x="169938" y="249656"/>
                  </a:lnTo>
                  <a:lnTo>
                    <a:pt x="168668" y="248310"/>
                  </a:lnTo>
                  <a:lnTo>
                    <a:pt x="168224" y="249656"/>
                  </a:lnTo>
                  <a:lnTo>
                    <a:pt x="167017" y="250342"/>
                  </a:lnTo>
                  <a:lnTo>
                    <a:pt x="167017" y="257276"/>
                  </a:lnTo>
                  <a:lnTo>
                    <a:pt x="166192" y="256768"/>
                  </a:lnTo>
                  <a:lnTo>
                    <a:pt x="166192" y="263525"/>
                  </a:lnTo>
                  <a:lnTo>
                    <a:pt x="165696" y="264744"/>
                  </a:lnTo>
                  <a:lnTo>
                    <a:pt x="165696" y="273735"/>
                  </a:lnTo>
                  <a:lnTo>
                    <a:pt x="163563" y="273735"/>
                  </a:lnTo>
                  <a:lnTo>
                    <a:pt x="163601" y="273151"/>
                  </a:lnTo>
                  <a:lnTo>
                    <a:pt x="163639" y="272656"/>
                  </a:lnTo>
                  <a:lnTo>
                    <a:pt x="165696" y="273735"/>
                  </a:lnTo>
                  <a:lnTo>
                    <a:pt x="165696" y="264744"/>
                  </a:lnTo>
                  <a:lnTo>
                    <a:pt x="165633" y="264896"/>
                  </a:lnTo>
                  <a:lnTo>
                    <a:pt x="165163" y="264896"/>
                  </a:lnTo>
                  <a:lnTo>
                    <a:pt x="165163" y="267309"/>
                  </a:lnTo>
                  <a:lnTo>
                    <a:pt x="163868" y="271094"/>
                  </a:lnTo>
                  <a:lnTo>
                    <a:pt x="163753" y="271221"/>
                  </a:lnTo>
                  <a:lnTo>
                    <a:pt x="163728" y="271500"/>
                  </a:lnTo>
                  <a:lnTo>
                    <a:pt x="163652" y="272516"/>
                  </a:lnTo>
                  <a:lnTo>
                    <a:pt x="163728" y="271500"/>
                  </a:lnTo>
                  <a:lnTo>
                    <a:pt x="163728" y="271259"/>
                  </a:lnTo>
                  <a:lnTo>
                    <a:pt x="162648" y="272516"/>
                  </a:lnTo>
                  <a:lnTo>
                    <a:pt x="162191" y="273024"/>
                  </a:lnTo>
                  <a:lnTo>
                    <a:pt x="162585" y="272516"/>
                  </a:lnTo>
                  <a:lnTo>
                    <a:pt x="161937" y="268986"/>
                  </a:lnTo>
                  <a:lnTo>
                    <a:pt x="161848" y="268465"/>
                  </a:lnTo>
                  <a:lnTo>
                    <a:pt x="161734" y="267893"/>
                  </a:lnTo>
                  <a:lnTo>
                    <a:pt x="161632" y="267309"/>
                  </a:lnTo>
                  <a:lnTo>
                    <a:pt x="165163" y="267309"/>
                  </a:lnTo>
                  <a:lnTo>
                    <a:pt x="165163" y="264896"/>
                  </a:lnTo>
                  <a:lnTo>
                    <a:pt x="164947" y="264896"/>
                  </a:lnTo>
                  <a:lnTo>
                    <a:pt x="165100" y="263766"/>
                  </a:lnTo>
                  <a:lnTo>
                    <a:pt x="165125" y="263525"/>
                  </a:lnTo>
                  <a:lnTo>
                    <a:pt x="166192" y="263525"/>
                  </a:lnTo>
                  <a:lnTo>
                    <a:pt x="166192" y="256768"/>
                  </a:lnTo>
                  <a:lnTo>
                    <a:pt x="164922" y="255981"/>
                  </a:lnTo>
                  <a:lnTo>
                    <a:pt x="164338" y="255270"/>
                  </a:lnTo>
                  <a:lnTo>
                    <a:pt x="164211" y="255117"/>
                  </a:lnTo>
                  <a:lnTo>
                    <a:pt x="164757" y="254127"/>
                  </a:lnTo>
                  <a:lnTo>
                    <a:pt x="165201" y="254736"/>
                  </a:lnTo>
                  <a:lnTo>
                    <a:pt x="166090" y="255981"/>
                  </a:lnTo>
                  <a:lnTo>
                    <a:pt x="167017" y="257276"/>
                  </a:lnTo>
                  <a:lnTo>
                    <a:pt x="167017" y="250342"/>
                  </a:lnTo>
                  <a:lnTo>
                    <a:pt x="165976" y="250926"/>
                  </a:lnTo>
                  <a:lnTo>
                    <a:pt x="166065" y="249656"/>
                  </a:lnTo>
                  <a:lnTo>
                    <a:pt x="166204" y="248310"/>
                  </a:lnTo>
                  <a:lnTo>
                    <a:pt x="166839" y="247129"/>
                  </a:lnTo>
                  <a:lnTo>
                    <a:pt x="169418" y="248310"/>
                  </a:lnTo>
                  <a:lnTo>
                    <a:pt x="169583" y="248310"/>
                  </a:lnTo>
                  <a:lnTo>
                    <a:pt x="169938" y="249656"/>
                  </a:lnTo>
                  <a:lnTo>
                    <a:pt x="169938" y="228168"/>
                  </a:lnTo>
                  <a:lnTo>
                    <a:pt x="169443" y="228066"/>
                  </a:lnTo>
                  <a:lnTo>
                    <a:pt x="169392" y="228460"/>
                  </a:lnTo>
                  <a:lnTo>
                    <a:pt x="169265" y="228066"/>
                  </a:lnTo>
                  <a:lnTo>
                    <a:pt x="169252" y="226034"/>
                  </a:lnTo>
                  <a:lnTo>
                    <a:pt x="169265" y="225526"/>
                  </a:lnTo>
                  <a:lnTo>
                    <a:pt x="169265" y="226225"/>
                  </a:lnTo>
                  <a:lnTo>
                    <a:pt x="169494" y="226796"/>
                  </a:lnTo>
                  <a:lnTo>
                    <a:pt x="169900" y="228066"/>
                  </a:lnTo>
                  <a:lnTo>
                    <a:pt x="173240" y="228066"/>
                  </a:lnTo>
                  <a:lnTo>
                    <a:pt x="173240" y="226796"/>
                  </a:lnTo>
                  <a:lnTo>
                    <a:pt x="173418" y="226796"/>
                  </a:lnTo>
                  <a:lnTo>
                    <a:pt x="173761" y="228066"/>
                  </a:lnTo>
                  <a:lnTo>
                    <a:pt x="173761" y="211963"/>
                  </a:lnTo>
                  <a:lnTo>
                    <a:pt x="173583" y="211721"/>
                  </a:lnTo>
                  <a:lnTo>
                    <a:pt x="173583" y="221716"/>
                  </a:lnTo>
                  <a:lnTo>
                    <a:pt x="173583" y="222986"/>
                  </a:lnTo>
                  <a:lnTo>
                    <a:pt x="171856" y="222986"/>
                  </a:lnTo>
                  <a:lnTo>
                    <a:pt x="171335" y="221716"/>
                  </a:lnTo>
                  <a:lnTo>
                    <a:pt x="171170" y="221716"/>
                  </a:lnTo>
                  <a:lnTo>
                    <a:pt x="171513" y="220446"/>
                  </a:lnTo>
                  <a:lnTo>
                    <a:pt x="173583" y="221716"/>
                  </a:lnTo>
                  <a:lnTo>
                    <a:pt x="173583" y="211721"/>
                  </a:lnTo>
                  <a:lnTo>
                    <a:pt x="172669" y="210451"/>
                  </a:lnTo>
                  <a:lnTo>
                    <a:pt x="172554" y="210286"/>
                  </a:lnTo>
                  <a:lnTo>
                    <a:pt x="171678" y="212826"/>
                  </a:lnTo>
                  <a:lnTo>
                    <a:pt x="170472" y="211556"/>
                  </a:lnTo>
                  <a:lnTo>
                    <a:pt x="169138" y="211556"/>
                  </a:lnTo>
                  <a:lnTo>
                    <a:pt x="169138" y="230987"/>
                  </a:lnTo>
                  <a:lnTo>
                    <a:pt x="169049" y="231876"/>
                  </a:lnTo>
                  <a:lnTo>
                    <a:pt x="168986" y="232537"/>
                  </a:lnTo>
                  <a:lnTo>
                    <a:pt x="168922" y="233146"/>
                  </a:lnTo>
                  <a:lnTo>
                    <a:pt x="168059" y="233146"/>
                  </a:lnTo>
                  <a:lnTo>
                    <a:pt x="168059" y="231406"/>
                  </a:lnTo>
                  <a:lnTo>
                    <a:pt x="169138" y="230987"/>
                  </a:lnTo>
                  <a:lnTo>
                    <a:pt x="169138" y="211556"/>
                  </a:lnTo>
                  <a:lnTo>
                    <a:pt x="169024" y="225666"/>
                  </a:lnTo>
                  <a:lnTo>
                    <a:pt x="168046" y="226225"/>
                  </a:lnTo>
                  <a:lnTo>
                    <a:pt x="168567" y="226796"/>
                  </a:lnTo>
                  <a:lnTo>
                    <a:pt x="167944" y="226225"/>
                  </a:lnTo>
                  <a:lnTo>
                    <a:pt x="167703" y="226377"/>
                  </a:lnTo>
                  <a:lnTo>
                    <a:pt x="167703" y="242036"/>
                  </a:lnTo>
                  <a:lnTo>
                    <a:pt x="167360" y="242036"/>
                  </a:lnTo>
                  <a:lnTo>
                    <a:pt x="166154" y="240766"/>
                  </a:lnTo>
                  <a:lnTo>
                    <a:pt x="167017" y="240766"/>
                  </a:lnTo>
                  <a:lnTo>
                    <a:pt x="167703" y="242036"/>
                  </a:lnTo>
                  <a:lnTo>
                    <a:pt x="167703" y="226377"/>
                  </a:lnTo>
                  <a:lnTo>
                    <a:pt x="167017" y="226796"/>
                  </a:lnTo>
                  <a:lnTo>
                    <a:pt x="166839" y="226148"/>
                  </a:lnTo>
                  <a:lnTo>
                    <a:pt x="166839" y="231876"/>
                  </a:lnTo>
                  <a:lnTo>
                    <a:pt x="166344" y="230060"/>
                  </a:lnTo>
                  <a:lnTo>
                    <a:pt x="165112" y="230606"/>
                  </a:lnTo>
                  <a:lnTo>
                    <a:pt x="162864" y="230606"/>
                  </a:lnTo>
                  <a:lnTo>
                    <a:pt x="162864" y="229336"/>
                  </a:lnTo>
                  <a:lnTo>
                    <a:pt x="163906" y="229336"/>
                  </a:lnTo>
                  <a:lnTo>
                    <a:pt x="164769" y="228066"/>
                  </a:lnTo>
                  <a:lnTo>
                    <a:pt x="165811" y="228066"/>
                  </a:lnTo>
                  <a:lnTo>
                    <a:pt x="165912" y="228460"/>
                  </a:lnTo>
                  <a:lnTo>
                    <a:pt x="166027" y="228879"/>
                  </a:lnTo>
                  <a:lnTo>
                    <a:pt x="166154" y="229336"/>
                  </a:lnTo>
                  <a:lnTo>
                    <a:pt x="166344" y="230060"/>
                  </a:lnTo>
                  <a:lnTo>
                    <a:pt x="166497" y="230606"/>
                  </a:lnTo>
                  <a:lnTo>
                    <a:pt x="166839" y="231876"/>
                  </a:lnTo>
                  <a:lnTo>
                    <a:pt x="166839" y="226148"/>
                  </a:lnTo>
                  <a:lnTo>
                    <a:pt x="166674" y="225526"/>
                  </a:lnTo>
                  <a:lnTo>
                    <a:pt x="167195" y="225526"/>
                  </a:lnTo>
                  <a:lnTo>
                    <a:pt x="167944" y="226225"/>
                  </a:lnTo>
                  <a:lnTo>
                    <a:pt x="168363" y="226034"/>
                  </a:lnTo>
                  <a:lnTo>
                    <a:pt x="169024" y="225666"/>
                  </a:lnTo>
                  <a:lnTo>
                    <a:pt x="169024" y="211556"/>
                  </a:lnTo>
                  <a:lnTo>
                    <a:pt x="168402" y="211556"/>
                  </a:lnTo>
                  <a:lnTo>
                    <a:pt x="168300" y="212305"/>
                  </a:lnTo>
                  <a:lnTo>
                    <a:pt x="168224" y="212826"/>
                  </a:lnTo>
                  <a:lnTo>
                    <a:pt x="167881" y="212826"/>
                  </a:lnTo>
                  <a:lnTo>
                    <a:pt x="169087" y="209016"/>
                  </a:lnTo>
                  <a:lnTo>
                    <a:pt x="166154" y="200139"/>
                  </a:lnTo>
                  <a:lnTo>
                    <a:pt x="168567" y="201396"/>
                  </a:lnTo>
                  <a:lnTo>
                    <a:pt x="173418" y="203936"/>
                  </a:lnTo>
                  <a:lnTo>
                    <a:pt x="173494" y="204558"/>
                  </a:lnTo>
                  <a:lnTo>
                    <a:pt x="173570" y="205130"/>
                  </a:lnTo>
                  <a:lnTo>
                    <a:pt x="175145" y="206476"/>
                  </a:lnTo>
                  <a:lnTo>
                    <a:pt x="173926" y="206476"/>
                  </a:lnTo>
                  <a:lnTo>
                    <a:pt x="174167" y="207352"/>
                  </a:lnTo>
                  <a:lnTo>
                    <a:pt x="174231" y="207594"/>
                  </a:lnTo>
                  <a:lnTo>
                    <a:pt x="174599" y="207594"/>
                  </a:lnTo>
                  <a:lnTo>
                    <a:pt x="174726" y="208470"/>
                  </a:lnTo>
                  <a:lnTo>
                    <a:pt x="174802" y="209016"/>
                  </a:lnTo>
                  <a:lnTo>
                    <a:pt x="175488" y="209016"/>
                  </a:lnTo>
                  <a:lnTo>
                    <a:pt x="173926" y="210286"/>
                  </a:lnTo>
                  <a:lnTo>
                    <a:pt x="176872" y="211556"/>
                  </a:lnTo>
                  <a:lnTo>
                    <a:pt x="177215" y="212826"/>
                  </a:lnTo>
                  <a:lnTo>
                    <a:pt x="177215" y="201650"/>
                  </a:lnTo>
                  <a:lnTo>
                    <a:pt x="177050" y="201396"/>
                  </a:lnTo>
                  <a:lnTo>
                    <a:pt x="179984" y="198856"/>
                  </a:lnTo>
                  <a:lnTo>
                    <a:pt x="177050" y="196316"/>
                  </a:lnTo>
                  <a:lnTo>
                    <a:pt x="177469" y="195287"/>
                  </a:lnTo>
                  <a:lnTo>
                    <a:pt x="177558" y="195046"/>
                  </a:lnTo>
                  <a:lnTo>
                    <a:pt x="179463" y="196316"/>
                  </a:lnTo>
                  <a:lnTo>
                    <a:pt x="179882" y="195287"/>
                  </a:lnTo>
                  <a:lnTo>
                    <a:pt x="179984" y="195046"/>
                  </a:lnTo>
                  <a:lnTo>
                    <a:pt x="181368" y="196316"/>
                  </a:lnTo>
                  <a:lnTo>
                    <a:pt x="183095" y="196316"/>
                  </a:lnTo>
                  <a:lnTo>
                    <a:pt x="183349" y="196316"/>
                  </a:lnTo>
                  <a:lnTo>
                    <a:pt x="183489" y="195630"/>
                  </a:lnTo>
                  <a:lnTo>
                    <a:pt x="183616" y="195046"/>
                  </a:lnTo>
                  <a:lnTo>
                    <a:pt x="183781" y="195046"/>
                  </a:lnTo>
                  <a:lnTo>
                    <a:pt x="184137" y="196316"/>
                  </a:lnTo>
                  <a:lnTo>
                    <a:pt x="184137" y="181076"/>
                  </a:lnTo>
                  <a:lnTo>
                    <a:pt x="183616" y="181076"/>
                  </a:lnTo>
                  <a:lnTo>
                    <a:pt x="182918" y="180682"/>
                  </a:lnTo>
                  <a:lnTo>
                    <a:pt x="182918" y="184886"/>
                  </a:lnTo>
                  <a:lnTo>
                    <a:pt x="182410" y="186156"/>
                  </a:lnTo>
                  <a:lnTo>
                    <a:pt x="182054" y="187426"/>
                  </a:lnTo>
                  <a:lnTo>
                    <a:pt x="182410" y="188696"/>
                  </a:lnTo>
                  <a:lnTo>
                    <a:pt x="181711" y="187426"/>
                  </a:lnTo>
                  <a:lnTo>
                    <a:pt x="180505" y="187426"/>
                  </a:lnTo>
                  <a:lnTo>
                    <a:pt x="180670" y="186156"/>
                  </a:lnTo>
                  <a:lnTo>
                    <a:pt x="179463" y="183616"/>
                  </a:lnTo>
                  <a:lnTo>
                    <a:pt x="181190" y="184886"/>
                  </a:lnTo>
                  <a:lnTo>
                    <a:pt x="182918" y="184886"/>
                  </a:lnTo>
                  <a:lnTo>
                    <a:pt x="182918" y="180682"/>
                  </a:lnTo>
                  <a:lnTo>
                    <a:pt x="181457" y="179844"/>
                  </a:lnTo>
                  <a:lnTo>
                    <a:pt x="182245" y="176199"/>
                  </a:lnTo>
                  <a:lnTo>
                    <a:pt x="182079" y="176199"/>
                  </a:lnTo>
                  <a:lnTo>
                    <a:pt x="181825" y="176199"/>
                  </a:lnTo>
                  <a:lnTo>
                    <a:pt x="182270" y="175945"/>
                  </a:lnTo>
                  <a:lnTo>
                    <a:pt x="182791" y="176199"/>
                  </a:lnTo>
                  <a:lnTo>
                    <a:pt x="182460" y="176199"/>
                  </a:lnTo>
                  <a:lnTo>
                    <a:pt x="183705" y="177266"/>
                  </a:lnTo>
                  <a:lnTo>
                    <a:pt x="185000" y="177266"/>
                  </a:lnTo>
                  <a:lnTo>
                    <a:pt x="185254" y="177266"/>
                  </a:lnTo>
                  <a:lnTo>
                    <a:pt x="185331" y="176199"/>
                  </a:lnTo>
                  <a:lnTo>
                    <a:pt x="185902" y="176199"/>
                  </a:lnTo>
                  <a:lnTo>
                    <a:pt x="186207" y="177266"/>
                  </a:lnTo>
                  <a:lnTo>
                    <a:pt x="186207" y="166966"/>
                  </a:lnTo>
                  <a:lnTo>
                    <a:pt x="185521" y="165836"/>
                  </a:lnTo>
                  <a:lnTo>
                    <a:pt x="185648" y="165455"/>
                  </a:lnTo>
                  <a:lnTo>
                    <a:pt x="185762" y="165125"/>
                  </a:lnTo>
                  <a:lnTo>
                    <a:pt x="185889" y="164757"/>
                  </a:lnTo>
                  <a:lnTo>
                    <a:pt x="186016" y="164376"/>
                  </a:lnTo>
                  <a:lnTo>
                    <a:pt x="186093" y="164147"/>
                  </a:lnTo>
                  <a:lnTo>
                    <a:pt x="186220" y="163779"/>
                  </a:lnTo>
                  <a:lnTo>
                    <a:pt x="186296" y="163550"/>
                  </a:lnTo>
                  <a:lnTo>
                    <a:pt x="186385" y="163296"/>
                  </a:lnTo>
                  <a:lnTo>
                    <a:pt x="186931" y="163779"/>
                  </a:lnTo>
                  <a:lnTo>
                    <a:pt x="186791" y="163360"/>
                  </a:lnTo>
                  <a:lnTo>
                    <a:pt x="186867" y="163550"/>
                  </a:lnTo>
                  <a:lnTo>
                    <a:pt x="186931" y="163779"/>
                  </a:lnTo>
                  <a:lnTo>
                    <a:pt x="187058" y="164147"/>
                  </a:lnTo>
                  <a:lnTo>
                    <a:pt x="187121" y="164376"/>
                  </a:lnTo>
                  <a:lnTo>
                    <a:pt x="187248" y="164757"/>
                  </a:lnTo>
                  <a:lnTo>
                    <a:pt x="187363" y="165125"/>
                  </a:lnTo>
                  <a:lnTo>
                    <a:pt x="187464" y="165455"/>
                  </a:lnTo>
                  <a:lnTo>
                    <a:pt x="187515" y="165125"/>
                  </a:lnTo>
                  <a:lnTo>
                    <a:pt x="187629" y="164871"/>
                  </a:lnTo>
                  <a:lnTo>
                    <a:pt x="187591" y="165836"/>
                  </a:lnTo>
                  <a:lnTo>
                    <a:pt x="187794" y="164541"/>
                  </a:lnTo>
                  <a:lnTo>
                    <a:pt x="188061" y="164757"/>
                  </a:lnTo>
                  <a:lnTo>
                    <a:pt x="188302" y="164376"/>
                  </a:lnTo>
                  <a:lnTo>
                    <a:pt x="188188" y="164757"/>
                  </a:lnTo>
                  <a:lnTo>
                    <a:pt x="188493" y="165125"/>
                  </a:lnTo>
                  <a:lnTo>
                    <a:pt x="188874" y="165455"/>
                  </a:lnTo>
                  <a:lnTo>
                    <a:pt x="188785" y="164376"/>
                  </a:lnTo>
                  <a:lnTo>
                    <a:pt x="188849" y="164757"/>
                  </a:lnTo>
                  <a:lnTo>
                    <a:pt x="188950" y="165455"/>
                  </a:lnTo>
                  <a:lnTo>
                    <a:pt x="189318" y="165836"/>
                  </a:lnTo>
                  <a:lnTo>
                    <a:pt x="191566" y="167106"/>
                  </a:lnTo>
                  <a:lnTo>
                    <a:pt x="191757" y="166687"/>
                  </a:lnTo>
                  <a:lnTo>
                    <a:pt x="191770" y="164757"/>
                  </a:lnTo>
                  <a:lnTo>
                    <a:pt x="191858" y="165455"/>
                  </a:lnTo>
                  <a:lnTo>
                    <a:pt x="191985" y="166204"/>
                  </a:lnTo>
                  <a:lnTo>
                    <a:pt x="192430" y="168376"/>
                  </a:lnTo>
                  <a:lnTo>
                    <a:pt x="191389" y="168376"/>
                  </a:lnTo>
                  <a:lnTo>
                    <a:pt x="191020" y="170649"/>
                  </a:lnTo>
                  <a:lnTo>
                    <a:pt x="190982" y="170916"/>
                  </a:lnTo>
                  <a:lnTo>
                    <a:pt x="190855" y="171678"/>
                  </a:lnTo>
                  <a:lnTo>
                    <a:pt x="190766" y="172186"/>
                  </a:lnTo>
                  <a:lnTo>
                    <a:pt x="190703" y="172643"/>
                  </a:lnTo>
                  <a:lnTo>
                    <a:pt x="190588" y="173342"/>
                  </a:lnTo>
                  <a:lnTo>
                    <a:pt x="190474" y="174015"/>
                  </a:lnTo>
                  <a:lnTo>
                    <a:pt x="190055" y="174015"/>
                  </a:lnTo>
                  <a:lnTo>
                    <a:pt x="191223" y="174726"/>
                  </a:lnTo>
                  <a:lnTo>
                    <a:pt x="195618" y="176199"/>
                  </a:lnTo>
                  <a:lnTo>
                    <a:pt x="195618" y="164426"/>
                  </a:lnTo>
                  <a:lnTo>
                    <a:pt x="194856" y="163296"/>
                  </a:lnTo>
                  <a:lnTo>
                    <a:pt x="193662" y="164757"/>
                  </a:lnTo>
                  <a:lnTo>
                    <a:pt x="192659" y="164757"/>
                  </a:lnTo>
                  <a:lnTo>
                    <a:pt x="194259" y="161302"/>
                  </a:lnTo>
                  <a:lnTo>
                    <a:pt x="194322" y="161163"/>
                  </a:lnTo>
                  <a:lnTo>
                    <a:pt x="194449" y="160896"/>
                  </a:lnTo>
                  <a:lnTo>
                    <a:pt x="194462" y="160693"/>
                  </a:lnTo>
                  <a:lnTo>
                    <a:pt x="192544" y="158140"/>
                  </a:lnTo>
                  <a:lnTo>
                    <a:pt x="193090" y="158140"/>
                  </a:lnTo>
                  <a:lnTo>
                    <a:pt x="192087" y="155676"/>
                  </a:lnTo>
                  <a:lnTo>
                    <a:pt x="191566" y="156946"/>
                  </a:lnTo>
                  <a:lnTo>
                    <a:pt x="191223" y="155676"/>
                  </a:lnTo>
                  <a:lnTo>
                    <a:pt x="190881" y="155676"/>
                  </a:lnTo>
                  <a:lnTo>
                    <a:pt x="190182" y="156946"/>
                  </a:lnTo>
                  <a:lnTo>
                    <a:pt x="190017" y="156946"/>
                  </a:lnTo>
                  <a:lnTo>
                    <a:pt x="188607" y="158140"/>
                  </a:lnTo>
                  <a:lnTo>
                    <a:pt x="188633" y="159486"/>
                  </a:lnTo>
                  <a:lnTo>
                    <a:pt x="188429" y="160693"/>
                  </a:lnTo>
                  <a:lnTo>
                    <a:pt x="188556" y="158686"/>
                  </a:lnTo>
                  <a:lnTo>
                    <a:pt x="188214" y="160832"/>
                  </a:lnTo>
                  <a:lnTo>
                    <a:pt x="188214" y="162026"/>
                  </a:lnTo>
                  <a:lnTo>
                    <a:pt x="188010" y="163296"/>
                  </a:lnTo>
                  <a:lnTo>
                    <a:pt x="187972" y="163499"/>
                  </a:lnTo>
                  <a:lnTo>
                    <a:pt x="188214" y="162026"/>
                  </a:lnTo>
                  <a:lnTo>
                    <a:pt x="188214" y="160832"/>
                  </a:lnTo>
                  <a:lnTo>
                    <a:pt x="188137" y="161302"/>
                  </a:lnTo>
                  <a:lnTo>
                    <a:pt x="188137" y="158711"/>
                  </a:lnTo>
                  <a:lnTo>
                    <a:pt x="187934" y="159486"/>
                  </a:lnTo>
                  <a:lnTo>
                    <a:pt x="187858" y="164185"/>
                  </a:lnTo>
                  <a:lnTo>
                    <a:pt x="187833" y="164376"/>
                  </a:lnTo>
                  <a:lnTo>
                    <a:pt x="187858" y="164185"/>
                  </a:lnTo>
                  <a:lnTo>
                    <a:pt x="187858" y="159486"/>
                  </a:lnTo>
                  <a:lnTo>
                    <a:pt x="187769" y="160693"/>
                  </a:lnTo>
                  <a:lnTo>
                    <a:pt x="187744" y="163779"/>
                  </a:lnTo>
                  <a:lnTo>
                    <a:pt x="187655" y="164376"/>
                  </a:lnTo>
                  <a:lnTo>
                    <a:pt x="187629" y="164680"/>
                  </a:lnTo>
                  <a:lnTo>
                    <a:pt x="187502" y="164376"/>
                  </a:lnTo>
                  <a:lnTo>
                    <a:pt x="187363" y="164147"/>
                  </a:lnTo>
                  <a:lnTo>
                    <a:pt x="187210" y="163779"/>
                  </a:lnTo>
                  <a:lnTo>
                    <a:pt x="187388" y="164147"/>
                  </a:lnTo>
                  <a:lnTo>
                    <a:pt x="187629" y="164376"/>
                  </a:lnTo>
                  <a:lnTo>
                    <a:pt x="187744" y="163779"/>
                  </a:lnTo>
                  <a:lnTo>
                    <a:pt x="187744" y="160693"/>
                  </a:lnTo>
                  <a:lnTo>
                    <a:pt x="187071" y="160693"/>
                  </a:lnTo>
                  <a:lnTo>
                    <a:pt x="187071" y="159486"/>
                  </a:lnTo>
                  <a:lnTo>
                    <a:pt x="188150" y="158140"/>
                  </a:lnTo>
                  <a:lnTo>
                    <a:pt x="186524" y="158140"/>
                  </a:lnTo>
                  <a:lnTo>
                    <a:pt x="186029" y="156946"/>
                  </a:lnTo>
                  <a:lnTo>
                    <a:pt x="188150" y="158140"/>
                  </a:lnTo>
                  <a:lnTo>
                    <a:pt x="188163" y="155498"/>
                  </a:lnTo>
                  <a:lnTo>
                    <a:pt x="187413" y="154406"/>
                  </a:lnTo>
                  <a:lnTo>
                    <a:pt x="186550" y="154406"/>
                  </a:lnTo>
                  <a:lnTo>
                    <a:pt x="187248" y="153136"/>
                  </a:lnTo>
                  <a:lnTo>
                    <a:pt x="186486" y="151752"/>
                  </a:lnTo>
                  <a:lnTo>
                    <a:pt x="186093" y="151752"/>
                  </a:lnTo>
                  <a:lnTo>
                    <a:pt x="187248" y="149326"/>
                  </a:lnTo>
                  <a:lnTo>
                    <a:pt x="184492" y="150291"/>
                  </a:lnTo>
                  <a:lnTo>
                    <a:pt x="184492" y="174726"/>
                  </a:lnTo>
                  <a:lnTo>
                    <a:pt x="182727" y="175691"/>
                  </a:lnTo>
                  <a:lnTo>
                    <a:pt x="182473" y="175691"/>
                  </a:lnTo>
                  <a:lnTo>
                    <a:pt x="184302" y="173469"/>
                  </a:lnTo>
                  <a:lnTo>
                    <a:pt x="184302" y="174726"/>
                  </a:lnTo>
                  <a:lnTo>
                    <a:pt x="184492" y="174726"/>
                  </a:lnTo>
                  <a:lnTo>
                    <a:pt x="184492" y="150291"/>
                  </a:lnTo>
                  <a:lnTo>
                    <a:pt x="184289" y="150368"/>
                  </a:lnTo>
                  <a:lnTo>
                    <a:pt x="184289" y="173342"/>
                  </a:lnTo>
                  <a:lnTo>
                    <a:pt x="184099" y="173342"/>
                  </a:lnTo>
                  <a:lnTo>
                    <a:pt x="182054" y="172186"/>
                  </a:lnTo>
                  <a:lnTo>
                    <a:pt x="181952" y="175691"/>
                  </a:lnTo>
                  <a:lnTo>
                    <a:pt x="181698" y="175691"/>
                  </a:lnTo>
                  <a:lnTo>
                    <a:pt x="180949" y="175374"/>
                  </a:lnTo>
                  <a:lnTo>
                    <a:pt x="180949" y="181952"/>
                  </a:lnTo>
                  <a:lnTo>
                    <a:pt x="180860" y="182295"/>
                  </a:lnTo>
                  <a:lnTo>
                    <a:pt x="180949" y="181952"/>
                  </a:lnTo>
                  <a:lnTo>
                    <a:pt x="180949" y="175374"/>
                  </a:lnTo>
                  <a:lnTo>
                    <a:pt x="180365" y="175120"/>
                  </a:lnTo>
                  <a:lnTo>
                    <a:pt x="180365" y="181952"/>
                  </a:lnTo>
                  <a:lnTo>
                    <a:pt x="180187" y="182295"/>
                  </a:lnTo>
                  <a:lnTo>
                    <a:pt x="179806" y="181508"/>
                  </a:lnTo>
                  <a:lnTo>
                    <a:pt x="180365" y="181952"/>
                  </a:lnTo>
                  <a:lnTo>
                    <a:pt x="180365" y="175120"/>
                  </a:lnTo>
                  <a:lnTo>
                    <a:pt x="179552" y="174777"/>
                  </a:lnTo>
                  <a:lnTo>
                    <a:pt x="179552" y="181292"/>
                  </a:lnTo>
                  <a:lnTo>
                    <a:pt x="179133" y="182295"/>
                  </a:lnTo>
                  <a:lnTo>
                    <a:pt x="177368" y="182295"/>
                  </a:lnTo>
                  <a:lnTo>
                    <a:pt x="177050" y="181508"/>
                  </a:lnTo>
                  <a:lnTo>
                    <a:pt x="176961" y="181292"/>
                  </a:lnTo>
                  <a:lnTo>
                    <a:pt x="176872" y="181076"/>
                  </a:lnTo>
                  <a:lnTo>
                    <a:pt x="177914" y="181076"/>
                  </a:lnTo>
                  <a:lnTo>
                    <a:pt x="177761" y="179971"/>
                  </a:lnTo>
                  <a:lnTo>
                    <a:pt x="177736" y="179806"/>
                  </a:lnTo>
                  <a:lnTo>
                    <a:pt x="179285" y="181076"/>
                  </a:lnTo>
                  <a:lnTo>
                    <a:pt x="179552" y="181292"/>
                  </a:lnTo>
                  <a:lnTo>
                    <a:pt x="179552" y="174777"/>
                  </a:lnTo>
                  <a:lnTo>
                    <a:pt x="180428" y="174015"/>
                  </a:lnTo>
                  <a:lnTo>
                    <a:pt x="181952" y="175691"/>
                  </a:lnTo>
                  <a:lnTo>
                    <a:pt x="181952" y="172186"/>
                  </a:lnTo>
                  <a:lnTo>
                    <a:pt x="178777" y="172186"/>
                  </a:lnTo>
                  <a:lnTo>
                    <a:pt x="179514" y="172999"/>
                  </a:lnTo>
                  <a:lnTo>
                    <a:pt x="176530" y="172186"/>
                  </a:lnTo>
                  <a:lnTo>
                    <a:pt x="177393" y="174726"/>
                  </a:lnTo>
                  <a:lnTo>
                    <a:pt x="176695" y="173951"/>
                  </a:lnTo>
                  <a:lnTo>
                    <a:pt x="176695" y="192506"/>
                  </a:lnTo>
                  <a:lnTo>
                    <a:pt x="176504" y="192506"/>
                  </a:lnTo>
                  <a:lnTo>
                    <a:pt x="176504" y="205130"/>
                  </a:lnTo>
                  <a:lnTo>
                    <a:pt x="175691" y="205130"/>
                  </a:lnTo>
                  <a:lnTo>
                    <a:pt x="176174" y="203936"/>
                  </a:lnTo>
                  <a:lnTo>
                    <a:pt x="176276" y="204304"/>
                  </a:lnTo>
                  <a:lnTo>
                    <a:pt x="176352" y="204558"/>
                  </a:lnTo>
                  <a:lnTo>
                    <a:pt x="176453" y="204952"/>
                  </a:lnTo>
                  <a:lnTo>
                    <a:pt x="176504" y="205130"/>
                  </a:lnTo>
                  <a:lnTo>
                    <a:pt x="176504" y="192506"/>
                  </a:lnTo>
                  <a:lnTo>
                    <a:pt x="174104" y="192506"/>
                  </a:lnTo>
                  <a:lnTo>
                    <a:pt x="176174" y="195046"/>
                  </a:lnTo>
                  <a:lnTo>
                    <a:pt x="174967" y="195046"/>
                  </a:lnTo>
                  <a:lnTo>
                    <a:pt x="173240" y="194348"/>
                  </a:lnTo>
                  <a:lnTo>
                    <a:pt x="173240" y="197586"/>
                  </a:lnTo>
                  <a:lnTo>
                    <a:pt x="171678" y="197586"/>
                  </a:lnTo>
                  <a:lnTo>
                    <a:pt x="171564" y="196748"/>
                  </a:lnTo>
                  <a:lnTo>
                    <a:pt x="171513" y="196316"/>
                  </a:lnTo>
                  <a:lnTo>
                    <a:pt x="170992" y="196316"/>
                  </a:lnTo>
                  <a:lnTo>
                    <a:pt x="171881" y="193865"/>
                  </a:lnTo>
                  <a:lnTo>
                    <a:pt x="173240" y="197586"/>
                  </a:lnTo>
                  <a:lnTo>
                    <a:pt x="173240" y="194348"/>
                  </a:lnTo>
                  <a:lnTo>
                    <a:pt x="171907" y="193802"/>
                  </a:lnTo>
                  <a:lnTo>
                    <a:pt x="172377" y="192506"/>
                  </a:lnTo>
                  <a:lnTo>
                    <a:pt x="169443" y="193179"/>
                  </a:lnTo>
                  <a:lnTo>
                    <a:pt x="169443" y="201396"/>
                  </a:lnTo>
                  <a:lnTo>
                    <a:pt x="169265" y="201396"/>
                  </a:lnTo>
                  <a:lnTo>
                    <a:pt x="165341" y="199707"/>
                  </a:lnTo>
                  <a:lnTo>
                    <a:pt x="166014" y="200126"/>
                  </a:lnTo>
                  <a:lnTo>
                    <a:pt x="165976" y="215366"/>
                  </a:lnTo>
                  <a:lnTo>
                    <a:pt x="165874" y="216115"/>
                  </a:lnTo>
                  <a:lnTo>
                    <a:pt x="165811" y="216636"/>
                  </a:lnTo>
                  <a:lnTo>
                    <a:pt x="164769" y="215366"/>
                  </a:lnTo>
                  <a:lnTo>
                    <a:pt x="164426" y="215366"/>
                  </a:lnTo>
                  <a:lnTo>
                    <a:pt x="165290" y="214096"/>
                  </a:lnTo>
                  <a:lnTo>
                    <a:pt x="165633" y="215366"/>
                  </a:lnTo>
                  <a:lnTo>
                    <a:pt x="165976" y="215366"/>
                  </a:lnTo>
                  <a:lnTo>
                    <a:pt x="165976" y="200126"/>
                  </a:lnTo>
                  <a:lnTo>
                    <a:pt x="164249" y="200126"/>
                  </a:lnTo>
                  <a:lnTo>
                    <a:pt x="164249" y="219176"/>
                  </a:lnTo>
                  <a:lnTo>
                    <a:pt x="163728" y="220446"/>
                  </a:lnTo>
                  <a:lnTo>
                    <a:pt x="163868" y="221437"/>
                  </a:lnTo>
                  <a:lnTo>
                    <a:pt x="163906" y="221716"/>
                  </a:lnTo>
                  <a:lnTo>
                    <a:pt x="162864" y="220446"/>
                  </a:lnTo>
                  <a:lnTo>
                    <a:pt x="162674" y="220446"/>
                  </a:lnTo>
                  <a:lnTo>
                    <a:pt x="162674" y="255270"/>
                  </a:lnTo>
                  <a:lnTo>
                    <a:pt x="162191" y="255981"/>
                  </a:lnTo>
                  <a:lnTo>
                    <a:pt x="160959" y="254736"/>
                  </a:lnTo>
                  <a:lnTo>
                    <a:pt x="161658" y="254736"/>
                  </a:lnTo>
                  <a:lnTo>
                    <a:pt x="161569" y="254127"/>
                  </a:lnTo>
                  <a:lnTo>
                    <a:pt x="161480" y="253466"/>
                  </a:lnTo>
                  <a:lnTo>
                    <a:pt x="162344" y="253466"/>
                  </a:lnTo>
                  <a:lnTo>
                    <a:pt x="162471" y="254127"/>
                  </a:lnTo>
                  <a:lnTo>
                    <a:pt x="162585" y="254736"/>
                  </a:lnTo>
                  <a:lnTo>
                    <a:pt x="162674" y="255270"/>
                  </a:lnTo>
                  <a:lnTo>
                    <a:pt x="162674" y="220446"/>
                  </a:lnTo>
                  <a:lnTo>
                    <a:pt x="161836" y="220446"/>
                  </a:lnTo>
                  <a:lnTo>
                    <a:pt x="161709" y="220764"/>
                  </a:lnTo>
                  <a:lnTo>
                    <a:pt x="161709" y="247015"/>
                  </a:lnTo>
                  <a:lnTo>
                    <a:pt x="161620" y="247180"/>
                  </a:lnTo>
                  <a:lnTo>
                    <a:pt x="161696" y="247015"/>
                  </a:lnTo>
                  <a:lnTo>
                    <a:pt x="161709" y="220764"/>
                  </a:lnTo>
                  <a:lnTo>
                    <a:pt x="161569" y="221107"/>
                  </a:lnTo>
                  <a:lnTo>
                    <a:pt x="161569" y="250926"/>
                  </a:lnTo>
                  <a:lnTo>
                    <a:pt x="160274" y="250926"/>
                  </a:lnTo>
                  <a:lnTo>
                    <a:pt x="160274" y="249656"/>
                  </a:lnTo>
                  <a:lnTo>
                    <a:pt x="160451" y="249656"/>
                  </a:lnTo>
                  <a:lnTo>
                    <a:pt x="161569" y="250926"/>
                  </a:lnTo>
                  <a:lnTo>
                    <a:pt x="161569" y="221107"/>
                  </a:lnTo>
                  <a:lnTo>
                    <a:pt x="161429" y="221437"/>
                  </a:lnTo>
                  <a:lnTo>
                    <a:pt x="161315" y="221716"/>
                  </a:lnTo>
                  <a:lnTo>
                    <a:pt x="161315" y="230606"/>
                  </a:lnTo>
                  <a:lnTo>
                    <a:pt x="161201" y="231406"/>
                  </a:lnTo>
                  <a:lnTo>
                    <a:pt x="161137" y="231876"/>
                  </a:lnTo>
                  <a:lnTo>
                    <a:pt x="160794" y="231876"/>
                  </a:lnTo>
                  <a:lnTo>
                    <a:pt x="160096" y="230860"/>
                  </a:lnTo>
                  <a:lnTo>
                    <a:pt x="160096" y="240766"/>
                  </a:lnTo>
                  <a:lnTo>
                    <a:pt x="160096" y="258546"/>
                  </a:lnTo>
                  <a:lnTo>
                    <a:pt x="159753" y="259816"/>
                  </a:lnTo>
                  <a:lnTo>
                    <a:pt x="159397" y="259816"/>
                  </a:lnTo>
                  <a:lnTo>
                    <a:pt x="158546" y="258546"/>
                  </a:lnTo>
                  <a:lnTo>
                    <a:pt x="157162" y="258546"/>
                  </a:lnTo>
                  <a:lnTo>
                    <a:pt x="156692" y="257403"/>
                  </a:lnTo>
                  <a:lnTo>
                    <a:pt x="156641" y="257276"/>
                  </a:lnTo>
                  <a:lnTo>
                    <a:pt x="156997" y="255981"/>
                  </a:lnTo>
                  <a:lnTo>
                    <a:pt x="157137" y="255981"/>
                  </a:lnTo>
                  <a:lnTo>
                    <a:pt x="158546" y="257276"/>
                  </a:lnTo>
                  <a:lnTo>
                    <a:pt x="159753" y="257276"/>
                  </a:lnTo>
                  <a:lnTo>
                    <a:pt x="159753" y="258546"/>
                  </a:lnTo>
                  <a:lnTo>
                    <a:pt x="160096" y="258546"/>
                  </a:lnTo>
                  <a:lnTo>
                    <a:pt x="160096" y="240766"/>
                  </a:lnTo>
                  <a:lnTo>
                    <a:pt x="159753" y="240766"/>
                  </a:lnTo>
                  <a:lnTo>
                    <a:pt x="159410" y="242036"/>
                  </a:lnTo>
                  <a:lnTo>
                    <a:pt x="159321" y="241350"/>
                  </a:lnTo>
                  <a:lnTo>
                    <a:pt x="159232" y="240766"/>
                  </a:lnTo>
                  <a:lnTo>
                    <a:pt x="159410" y="240766"/>
                  </a:lnTo>
                  <a:lnTo>
                    <a:pt x="159473" y="240258"/>
                  </a:lnTo>
                  <a:lnTo>
                    <a:pt x="159588" y="239496"/>
                  </a:lnTo>
                  <a:lnTo>
                    <a:pt x="159931" y="239496"/>
                  </a:lnTo>
                  <a:lnTo>
                    <a:pt x="160032" y="240258"/>
                  </a:lnTo>
                  <a:lnTo>
                    <a:pt x="160096" y="240766"/>
                  </a:lnTo>
                  <a:lnTo>
                    <a:pt x="160096" y="230860"/>
                  </a:lnTo>
                  <a:lnTo>
                    <a:pt x="159931" y="230606"/>
                  </a:lnTo>
                  <a:lnTo>
                    <a:pt x="159410" y="231876"/>
                  </a:lnTo>
                  <a:lnTo>
                    <a:pt x="158546" y="231876"/>
                  </a:lnTo>
                  <a:lnTo>
                    <a:pt x="158546" y="243306"/>
                  </a:lnTo>
                  <a:lnTo>
                    <a:pt x="158026" y="244576"/>
                  </a:lnTo>
                  <a:lnTo>
                    <a:pt x="157848" y="244576"/>
                  </a:lnTo>
                  <a:lnTo>
                    <a:pt x="158203" y="243306"/>
                  </a:lnTo>
                  <a:lnTo>
                    <a:pt x="158546" y="243306"/>
                  </a:lnTo>
                  <a:lnTo>
                    <a:pt x="158546" y="231876"/>
                  </a:lnTo>
                  <a:lnTo>
                    <a:pt x="159232" y="230606"/>
                  </a:lnTo>
                  <a:lnTo>
                    <a:pt x="159931" y="230606"/>
                  </a:lnTo>
                  <a:lnTo>
                    <a:pt x="161315" y="230606"/>
                  </a:lnTo>
                  <a:lnTo>
                    <a:pt x="161315" y="221716"/>
                  </a:lnTo>
                  <a:lnTo>
                    <a:pt x="161429" y="220446"/>
                  </a:lnTo>
                  <a:lnTo>
                    <a:pt x="161544" y="219176"/>
                  </a:lnTo>
                  <a:lnTo>
                    <a:pt x="161658" y="217906"/>
                  </a:lnTo>
                  <a:lnTo>
                    <a:pt x="159931" y="217906"/>
                  </a:lnTo>
                  <a:lnTo>
                    <a:pt x="159931" y="222986"/>
                  </a:lnTo>
                  <a:lnTo>
                    <a:pt x="159308" y="224129"/>
                  </a:lnTo>
                  <a:lnTo>
                    <a:pt x="159156" y="224459"/>
                  </a:lnTo>
                  <a:lnTo>
                    <a:pt x="158711" y="225526"/>
                  </a:lnTo>
                  <a:lnTo>
                    <a:pt x="158026" y="224523"/>
                  </a:lnTo>
                  <a:lnTo>
                    <a:pt x="158026" y="231876"/>
                  </a:lnTo>
                  <a:lnTo>
                    <a:pt x="157340" y="233146"/>
                  </a:lnTo>
                  <a:lnTo>
                    <a:pt x="156819" y="232511"/>
                  </a:lnTo>
                  <a:lnTo>
                    <a:pt x="156819" y="247015"/>
                  </a:lnTo>
                  <a:lnTo>
                    <a:pt x="156819" y="248310"/>
                  </a:lnTo>
                  <a:lnTo>
                    <a:pt x="156298" y="248310"/>
                  </a:lnTo>
                  <a:lnTo>
                    <a:pt x="156298" y="247015"/>
                  </a:lnTo>
                  <a:lnTo>
                    <a:pt x="156819" y="247015"/>
                  </a:lnTo>
                  <a:lnTo>
                    <a:pt x="156819" y="232511"/>
                  </a:lnTo>
                  <a:lnTo>
                    <a:pt x="156298" y="231876"/>
                  </a:lnTo>
                  <a:lnTo>
                    <a:pt x="158026" y="231876"/>
                  </a:lnTo>
                  <a:lnTo>
                    <a:pt x="158026" y="224523"/>
                  </a:lnTo>
                  <a:lnTo>
                    <a:pt x="157759" y="224129"/>
                  </a:lnTo>
                  <a:lnTo>
                    <a:pt x="158013" y="224129"/>
                  </a:lnTo>
                  <a:lnTo>
                    <a:pt x="159410" y="222986"/>
                  </a:lnTo>
                  <a:lnTo>
                    <a:pt x="159931" y="222986"/>
                  </a:lnTo>
                  <a:lnTo>
                    <a:pt x="159931" y="217906"/>
                  </a:lnTo>
                  <a:lnTo>
                    <a:pt x="158711" y="217906"/>
                  </a:lnTo>
                  <a:lnTo>
                    <a:pt x="155092" y="217906"/>
                  </a:lnTo>
                  <a:lnTo>
                    <a:pt x="155092" y="228066"/>
                  </a:lnTo>
                  <a:lnTo>
                    <a:pt x="154571" y="229336"/>
                  </a:lnTo>
                  <a:lnTo>
                    <a:pt x="154393" y="229336"/>
                  </a:lnTo>
                  <a:lnTo>
                    <a:pt x="154914" y="230606"/>
                  </a:lnTo>
                  <a:lnTo>
                    <a:pt x="153708" y="229501"/>
                  </a:lnTo>
                  <a:lnTo>
                    <a:pt x="153708" y="236956"/>
                  </a:lnTo>
                  <a:lnTo>
                    <a:pt x="153708" y="238150"/>
                  </a:lnTo>
                  <a:lnTo>
                    <a:pt x="153708" y="243306"/>
                  </a:lnTo>
                  <a:lnTo>
                    <a:pt x="152666" y="244398"/>
                  </a:lnTo>
                  <a:lnTo>
                    <a:pt x="152666" y="253466"/>
                  </a:lnTo>
                  <a:lnTo>
                    <a:pt x="151447" y="252349"/>
                  </a:lnTo>
                  <a:lnTo>
                    <a:pt x="152057" y="252349"/>
                  </a:lnTo>
                  <a:lnTo>
                    <a:pt x="152666" y="253466"/>
                  </a:lnTo>
                  <a:lnTo>
                    <a:pt x="152666" y="244398"/>
                  </a:lnTo>
                  <a:lnTo>
                    <a:pt x="152488" y="244576"/>
                  </a:lnTo>
                  <a:lnTo>
                    <a:pt x="152146" y="245846"/>
                  </a:lnTo>
                  <a:lnTo>
                    <a:pt x="151155" y="245046"/>
                  </a:lnTo>
                  <a:lnTo>
                    <a:pt x="151155" y="252590"/>
                  </a:lnTo>
                  <a:lnTo>
                    <a:pt x="150418" y="254736"/>
                  </a:lnTo>
                  <a:lnTo>
                    <a:pt x="150418" y="255981"/>
                  </a:lnTo>
                  <a:lnTo>
                    <a:pt x="150355" y="269735"/>
                  </a:lnTo>
                  <a:lnTo>
                    <a:pt x="149034" y="269735"/>
                  </a:lnTo>
                  <a:lnTo>
                    <a:pt x="149034" y="275056"/>
                  </a:lnTo>
                  <a:lnTo>
                    <a:pt x="148691" y="275056"/>
                  </a:lnTo>
                  <a:lnTo>
                    <a:pt x="148615" y="274523"/>
                  </a:lnTo>
                  <a:lnTo>
                    <a:pt x="148513" y="273837"/>
                  </a:lnTo>
                  <a:lnTo>
                    <a:pt x="149034" y="275056"/>
                  </a:lnTo>
                  <a:lnTo>
                    <a:pt x="149034" y="269735"/>
                  </a:lnTo>
                  <a:lnTo>
                    <a:pt x="148272" y="269735"/>
                  </a:lnTo>
                  <a:lnTo>
                    <a:pt x="148158" y="269316"/>
                  </a:lnTo>
                  <a:lnTo>
                    <a:pt x="148158" y="273735"/>
                  </a:lnTo>
                  <a:lnTo>
                    <a:pt x="147815" y="273735"/>
                  </a:lnTo>
                  <a:lnTo>
                    <a:pt x="147485" y="272516"/>
                  </a:lnTo>
                  <a:lnTo>
                    <a:pt x="146989" y="273735"/>
                  </a:lnTo>
                  <a:lnTo>
                    <a:pt x="147307" y="272516"/>
                  </a:lnTo>
                  <a:lnTo>
                    <a:pt x="147485" y="272516"/>
                  </a:lnTo>
                  <a:lnTo>
                    <a:pt x="147993" y="272516"/>
                  </a:lnTo>
                  <a:lnTo>
                    <a:pt x="148082" y="273151"/>
                  </a:lnTo>
                  <a:lnTo>
                    <a:pt x="148158" y="273735"/>
                  </a:lnTo>
                  <a:lnTo>
                    <a:pt x="148158" y="269316"/>
                  </a:lnTo>
                  <a:lnTo>
                    <a:pt x="147929" y="268465"/>
                  </a:lnTo>
                  <a:lnTo>
                    <a:pt x="150012" y="268465"/>
                  </a:lnTo>
                  <a:lnTo>
                    <a:pt x="150355" y="269735"/>
                  </a:lnTo>
                  <a:lnTo>
                    <a:pt x="150355" y="256070"/>
                  </a:lnTo>
                  <a:lnTo>
                    <a:pt x="149377" y="257276"/>
                  </a:lnTo>
                  <a:lnTo>
                    <a:pt x="148323" y="255981"/>
                  </a:lnTo>
                  <a:lnTo>
                    <a:pt x="150406" y="255981"/>
                  </a:lnTo>
                  <a:lnTo>
                    <a:pt x="148856" y="253466"/>
                  </a:lnTo>
                  <a:lnTo>
                    <a:pt x="147650" y="253466"/>
                  </a:lnTo>
                  <a:lnTo>
                    <a:pt x="146888" y="252349"/>
                  </a:lnTo>
                  <a:lnTo>
                    <a:pt x="146316" y="252349"/>
                  </a:lnTo>
                  <a:lnTo>
                    <a:pt x="147485" y="250926"/>
                  </a:lnTo>
                  <a:lnTo>
                    <a:pt x="150075" y="253466"/>
                  </a:lnTo>
                  <a:lnTo>
                    <a:pt x="151155" y="252590"/>
                  </a:lnTo>
                  <a:lnTo>
                    <a:pt x="151155" y="245046"/>
                  </a:lnTo>
                  <a:lnTo>
                    <a:pt x="150596" y="244576"/>
                  </a:lnTo>
                  <a:lnTo>
                    <a:pt x="150939" y="243306"/>
                  </a:lnTo>
                  <a:lnTo>
                    <a:pt x="149212" y="243306"/>
                  </a:lnTo>
                  <a:lnTo>
                    <a:pt x="150418" y="242036"/>
                  </a:lnTo>
                  <a:lnTo>
                    <a:pt x="152323" y="240766"/>
                  </a:lnTo>
                  <a:lnTo>
                    <a:pt x="153009" y="242036"/>
                  </a:lnTo>
                  <a:lnTo>
                    <a:pt x="153708" y="243306"/>
                  </a:lnTo>
                  <a:lnTo>
                    <a:pt x="153708" y="238150"/>
                  </a:lnTo>
                  <a:lnTo>
                    <a:pt x="153200" y="238150"/>
                  </a:lnTo>
                  <a:lnTo>
                    <a:pt x="153009" y="239496"/>
                  </a:lnTo>
                  <a:lnTo>
                    <a:pt x="152488" y="239496"/>
                  </a:lnTo>
                  <a:lnTo>
                    <a:pt x="152590" y="238150"/>
                  </a:lnTo>
                  <a:lnTo>
                    <a:pt x="152666" y="236956"/>
                  </a:lnTo>
                  <a:lnTo>
                    <a:pt x="149898" y="235686"/>
                  </a:lnTo>
                  <a:lnTo>
                    <a:pt x="149212" y="234416"/>
                  </a:lnTo>
                  <a:lnTo>
                    <a:pt x="151460" y="234416"/>
                  </a:lnTo>
                  <a:lnTo>
                    <a:pt x="152666" y="234416"/>
                  </a:lnTo>
                  <a:lnTo>
                    <a:pt x="152920" y="235343"/>
                  </a:lnTo>
                  <a:lnTo>
                    <a:pt x="153009" y="235686"/>
                  </a:lnTo>
                  <a:lnTo>
                    <a:pt x="151460" y="234416"/>
                  </a:lnTo>
                  <a:lnTo>
                    <a:pt x="152412" y="235686"/>
                  </a:lnTo>
                  <a:lnTo>
                    <a:pt x="153352" y="236956"/>
                  </a:lnTo>
                  <a:lnTo>
                    <a:pt x="153708" y="236956"/>
                  </a:lnTo>
                  <a:lnTo>
                    <a:pt x="153708" y="229501"/>
                  </a:lnTo>
                  <a:lnTo>
                    <a:pt x="153530" y="229336"/>
                  </a:lnTo>
                  <a:lnTo>
                    <a:pt x="148691" y="228066"/>
                  </a:lnTo>
                  <a:lnTo>
                    <a:pt x="149212" y="226796"/>
                  </a:lnTo>
                  <a:lnTo>
                    <a:pt x="151257" y="226225"/>
                  </a:lnTo>
                  <a:lnTo>
                    <a:pt x="149377" y="223266"/>
                  </a:lnTo>
                  <a:lnTo>
                    <a:pt x="148526" y="222821"/>
                  </a:lnTo>
                  <a:lnTo>
                    <a:pt x="148526" y="248310"/>
                  </a:lnTo>
                  <a:lnTo>
                    <a:pt x="148348" y="249656"/>
                  </a:lnTo>
                  <a:lnTo>
                    <a:pt x="147993" y="249656"/>
                  </a:lnTo>
                  <a:lnTo>
                    <a:pt x="146888" y="248310"/>
                  </a:lnTo>
                  <a:lnTo>
                    <a:pt x="146634" y="248310"/>
                  </a:lnTo>
                  <a:lnTo>
                    <a:pt x="146265" y="249656"/>
                  </a:lnTo>
                  <a:lnTo>
                    <a:pt x="145580" y="249656"/>
                  </a:lnTo>
                  <a:lnTo>
                    <a:pt x="145580" y="272516"/>
                  </a:lnTo>
                  <a:lnTo>
                    <a:pt x="145491" y="273151"/>
                  </a:lnTo>
                  <a:lnTo>
                    <a:pt x="145415" y="273735"/>
                  </a:lnTo>
                  <a:lnTo>
                    <a:pt x="143116" y="273735"/>
                  </a:lnTo>
                  <a:lnTo>
                    <a:pt x="142125" y="272516"/>
                  </a:lnTo>
                  <a:lnTo>
                    <a:pt x="140220" y="272516"/>
                  </a:lnTo>
                  <a:lnTo>
                    <a:pt x="140220" y="271221"/>
                  </a:lnTo>
                  <a:lnTo>
                    <a:pt x="140931" y="271221"/>
                  </a:lnTo>
                  <a:lnTo>
                    <a:pt x="141947" y="269989"/>
                  </a:lnTo>
                  <a:lnTo>
                    <a:pt x="142709" y="271094"/>
                  </a:lnTo>
                  <a:lnTo>
                    <a:pt x="142798" y="271221"/>
                  </a:lnTo>
                  <a:lnTo>
                    <a:pt x="143840" y="271221"/>
                  </a:lnTo>
                  <a:lnTo>
                    <a:pt x="144018" y="272516"/>
                  </a:lnTo>
                  <a:lnTo>
                    <a:pt x="145580" y="272516"/>
                  </a:lnTo>
                  <a:lnTo>
                    <a:pt x="145580" y="249656"/>
                  </a:lnTo>
                  <a:lnTo>
                    <a:pt x="141706" y="248310"/>
                  </a:lnTo>
                  <a:lnTo>
                    <a:pt x="142100" y="248310"/>
                  </a:lnTo>
                  <a:lnTo>
                    <a:pt x="148513" y="244576"/>
                  </a:lnTo>
                  <a:lnTo>
                    <a:pt x="148513" y="248310"/>
                  </a:lnTo>
                  <a:lnTo>
                    <a:pt x="148526" y="222821"/>
                  </a:lnTo>
                  <a:lnTo>
                    <a:pt x="146964" y="221996"/>
                  </a:lnTo>
                  <a:lnTo>
                    <a:pt x="146964" y="229336"/>
                  </a:lnTo>
                  <a:lnTo>
                    <a:pt x="144373" y="229336"/>
                  </a:lnTo>
                  <a:lnTo>
                    <a:pt x="144195" y="229971"/>
                  </a:lnTo>
                  <a:lnTo>
                    <a:pt x="144195" y="244576"/>
                  </a:lnTo>
                  <a:lnTo>
                    <a:pt x="142125" y="243306"/>
                  </a:lnTo>
                  <a:lnTo>
                    <a:pt x="141605" y="243306"/>
                  </a:lnTo>
                  <a:lnTo>
                    <a:pt x="141262" y="242036"/>
                  </a:lnTo>
                  <a:lnTo>
                    <a:pt x="142468" y="242036"/>
                  </a:lnTo>
                  <a:lnTo>
                    <a:pt x="144195" y="244576"/>
                  </a:lnTo>
                  <a:lnTo>
                    <a:pt x="144195" y="229971"/>
                  </a:lnTo>
                  <a:lnTo>
                    <a:pt x="144018" y="230606"/>
                  </a:lnTo>
                  <a:lnTo>
                    <a:pt x="142811" y="230606"/>
                  </a:lnTo>
                  <a:lnTo>
                    <a:pt x="142468" y="229336"/>
                  </a:lnTo>
                  <a:lnTo>
                    <a:pt x="141770" y="230606"/>
                  </a:lnTo>
                  <a:lnTo>
                    <a:pt x="140220" y="230606"/>
                  </a:lnTo>
                  <a:lnTo>
                    <a:pt x="140220" y="233146"/>
                  </a:lnTo>
                  <a:lnTo>
                    <a:pt x="140042" y="233146"/>
                  </a:lnTo>
                  <a:lnTo>
                    <a:pt x="140042" y="231876"/>
                  </a:lnTo>
                  <a:lnTo>
                    <a:pt x="140131" y="232537"/>
                  </a:lnTo>
                  <a:lnTo>
                    <a:pt x="140220" y="233146"/>
                  </a:lnTo>
                  <a:lnTo>
                    <a:pt x="140220" y="230606"/>
                  </a:lnTo>
                  <a:lnTo>
                    <a:pt x="140042" y="230606"/>
                  </a:lnTo>
                  <a:lnTo>
                    <a:pt x="139877" y="230200"/>
                  </a:lnTo>
                  <a:lnTo>
                    <a:pt x="139877" y="264896"/>
                  </a:lnTo>
                  <a:lnTo>
                    <a:pt x="139357" y="264896"/>
                  </a:lnTo>
                  <a:lnTo>
                    <a:pt x="139357" y="266166"/>
                  </a:lnTo>
                  <a:lnTo>
                    <a:pt x="139077" y="266166"/>
                  </a:lnTo>
                  <a:lnTo>
                    <a:pt x="139077" y="268465"/>
                  </a:lnTo>
                  <a:lnTo>
                    <a:pt x="138734" y="269735"/>
                  </a:lnTo>
                  <a:lnTo>
                    <a:pt x="136880" y="269735"/>
                  </a:lnTo>
                  <a:lnTo>
                    <a:pt x="136880" y="282587"/>
                  </a:lnTo>
                  <a:lnTo>
                    <a:pt x="136410" y="283946"/>
                  </a:lnTo>
                  <a:lnTo>
                    <a:pt x="134861" y="283946"/>
                  </a:lnTo>
                  <a:lnTo>
                    <a:pt x="135191" y="282587"/>
                  </a:lnTo>
                  <a:lnTo>
                    <a:pt x="135026" y="281406"/>
                  </a:lnTo>
                  <a:lnTo>
                    <a:pt x="135890" y="280136"/>
                  </a:lnTo>
                  <a:lnTo>
                    <a:pt x="136042" y="280670"/>
                  </a:lnTo>
                  <a:lnTo>
                    <a:pt x="136156" y="281089"/>
                  </a:lnTo>
                  <a:lnTo>
                    <a:pt x="136245" y="281406"/>
                  </a:lnTo>
                  <a:lnTo>
                    <a:pt x="136880" y="282587"/>
                  </a:lnTo>
                  <a:lnTo>
                    <a:pt x="136880" y="269735"/>
                  </a:lnTo>
                  <a:lnTo>
                    <a:pt x="135902" y="269735"/>
                  </a:lnTo>
                  <a:lnTo>
                    <a:pt x="135394" y="268986"/>
                  </a:lnTo>
                  <a:lnTo>
                    <a:pt x="135191" y="268986"/>
                  </a:lnTo>
                  <a:lnTo>
                    <a:pt x="136334" y="267309"/>
                  </a:lnTo>
                  <a:lnTo>
                    <a:pt x="137401" y="267309"/>
                  </a:lnTo>
                  <a:lnTo>
                    <a:pt x="137769" y="268211"/>
                  </a:lnTo>
                  <a:lnTo>
                    <a:pt x="137871" y="268465"/>
                  </a:lnTo>
                  <a:lnTo>
                    <a:pt x="139077" y="268465"/>
                  </a:lnTo>
                  <a:lnTo>
                    <a:pt x="139077" y="266166"/>
                  </a:lnTo>
                  <a:lnTo>
                    <a:pt x="138315" y="266166"/>
                  </a:lnTo>
                  <a:lnTo>
                    <a:pt x="138315" y="264896"/>
                  </a:lnTo>
                  <a:lnTo>
                    <a:pt x="139357" y="264896"/>
                  </a:lnTo>
                  <a:lnTo>
                    <a:pt x="139674" y="263867"/>
                  </a:lnTo>
                  <a:lnTo>
                    <a:pt x="139877" y="264896"/>
                  </a:lnTo>
                  <a:lnTo>
                    <a:pt x="139877" y="230200"/>
                  </a:lnTo>
                  <a:lnTo>
                    <a:pt x="139725" y="229831"/>
                  </a:lnTo>
                  <a:lnTo>
                    <a:pt x="139725" y="263525"/>
                  </a:lnTo>
                  <a:lnTo>
                    <a:pt x="139725" y="229831"/>
                  </a:lnTo>
                  <a:lnTo>
                    <a:pt x="139014" y="228066"/>
                  </a:lnTo>
                  <a:lnTo>
                    <a:pt x="138836" y="227685"/>
                  </a:lnTo>
                  <a:lnTo>
                    <a:pt x="138836" y="245846"/>
                  </a:lnTo>
                  <a:lnTo>
                    <a:pt x="137452" y="245846"/>
                  </a:lnTo>
                  <a:lnTo>
                    <a:pt x="137452" y="257276"/>
                  </a:lnTo>
                  <a:lnTo>
                    <a:pt x="136156" y="258864"/>
                  </a:lnTo>
                  <a:lnTo>
                    <a:pt x="136042" y="259041"/>
                  </a:lnTo>
                  <a:lnTo>
                    <a:pt x="135382" y="259816"/>
                  </a:lnTo>
                  <a:lnTo>
                    <a:pt x="136156" y="258864"/>
                  </a:lnTo>
                  <a:lnTo>
                    <a:pt x="136550" y="257403"/>
                  </a:lnTo>
                  <a:lnTo>
                    <a:pt x="136588" y="257276"/>
                  </a:lnTo>
                  <a:lnTo>
                    <a:pt x="137452" y="257276"/>
                  </a:lnTo>
                  <a:lnTo>
                    <a:pt x="137452" y="245846"/>
                  </a:lnTo>
                  <a:lnTo>
                    <a:pt x="136067" y="245846"/>
                  </a:lnTo>
                  <a:lnTo>
                    <a:pt x="135382" y="244576"/>
                  </a:lnTo>
                  <a:lnTo>
                    <a:pt x="135204" y="243306"/>
                  </a:lnTo>
                  <a:lnTo>
                    <a:pt x="137274" y="243306"/>
                  </a:lnTo>
                  <a:lnTo>
                    <a:pt x="137629" y="244576"/>
                  </a:lnTo>
                  <a:lnTo>
                    <a:pt x="138137" y="244576"/>
                  </a:lnTo>
                  <a:lnTo>
                    <a:pt x="138836" y="245846"/>
                  </a:lnTo>
                  <a:lnTo>
                    <a:pt x="138836" y="227685"/>
                  </a:lnTo>
                  <a:lnTo>
                    <a:pt x="138430" y="226796"/>
                  </a:lnTo>
                  <a:lnTo>
                    <a:pt x="139522" y="226796"/>
                  </a:lnTo>
                  <a:lnTo>
                    <a:pt x="139611" y="226225"/>
                  </a:lnTo>
                  <a:lnTo>
                    <a:pt x="139700" y="225526"/>
                  </a:lnTo>
                  <a:lnTo>
                    <a:pt x="140220" y="226796"/>
                  </a:lnTo>
                  <a:lnTo>
                    <a:pt x="142633" y="226796"/>
                  </a:lnTo>
                  <a:lnTo>
                    <a:pt x="144538" y="228066"/>
                  </a:lnTo>
                  <a:lnTo>
                    <a:pt x="144373" y="226796"/>
                  </a:lnTo>
                  <a:lnTo>
                    <a:pt x="144284" y="226225"/>
                  </a:lnTo>
                  <a:lnTo>
                    <a:pt x="144195" y="225526"/>
                  </a:lnTo>
                  <a:lnTo>
                    <a:pt x="143624" y="224129"/>
                  </a:lnTo>
                  <a:lnTo>
                    <a:pt x="143751" y="224129"/>
                  </a:lnTo>
                  <a:lnTo>
                    <a:pt x="144373" y="222986"/>
                  </a:lnTo>
                  <a:lnTo>
                    <a:pt x="144983" y="224129"/>
                  </a:lnTo>
                  <a:lnTo>
                    <a:pt x="145059" y="225526"/>
                  </a:lnTo>
                  <a:lnTo>
                    <a:pt x="145745" y="226796"/>
                  </a:lnTo>
                  <a:lnTo>
                    <a:pt x="145923" y="228066"/>
                  </a:lnTo>
                  <a:lnTo>
                    <a:pt x="146964" y="229336"/>
                  </a:lnTo>
                  <a:lnTo>
                    <a:pt x="146964" y="221996"/>
                  </a:lnTo>
                  <a:lnTo>
                    <a:pt x="146443" y="221716"/>
                  </a:lnTo>
                  <a:lnTo>
                    <a:pt x="139522" y="220446"/>
                  </a:lnTo>
                  <a:lnTo>
                    <a:pt x="138493" y="221716"/>
                  </a:lnTo>
                  <a:lnTo>
                    <a:pt x="136931" y="221716"/>
                  </a:lnTo>
                  <a:lnTo>
                    <a:pt x="136842" y="222986"/>
                  </a:lnTo>
                  <a:lnTo>
                    <a:pt x="136740" y="224459"/>
                  </a:lnTo>
                  <a:lnTo>
                    <a:pt x="136410" y="224599"/>
                  </a:lnTo>
                  <a:lnTo>
                    <a:pt x="136410" y="233146"/>
                  </a:lnTo>
                  <a:lnTo>
                    <a:pt x="136296" y="234416"/>
                  </a:lnTo>
                  <a:lnTo>
                    <a:pt x="136182" y="235686"/>
                  </a:lnTo>
                  <a:lnTo>
                    <a:pt x="136067" y="236956"/>
                  </a:lnTo>
                  <a:lnTo>
                    <a:pt x="135039" y="238861"/>
                  </a:lnTo>
                  <a:lnTo>
                    <a:pt x="135039" y="268465"/>
                  </a:lnTo>
                  <a:lnTo>
                    <a:pt x="134239" y="267309"/>
                  </a:lnTo>
                  <a:lnTo>
                    <a:pt x="135039" y="268465"/>
                  </a:lnTo>
                  <a:lnTo>
                    <a:pt x="135039" y="238861"/>
                  </a:lnTo>
                  <a:lnTo>
                    <a:pt x="134277" y="240258"/>
                  </a:lnTo>
                  <a:lnTo>
                    <a:pt x="134366" y="240931"/>
                  </a:lnTo>
                  <a:lnTo>
                    <a:pt x="134416" y="241350"/>
                  </a:lnTo>
                  <a:lnTo>
                    <a:pt x="134518" y="242036"/>
                  </a:lnTo>
                  <a:lnTo>
                    <a:pt x="133997" y="241617"/>
                  </a:lnTo>
                  <a:lnTo>
                    <a:pt x="133997" y="264896"/>
                  </a:lnTo>
                  <a:lnTo>
                    <a:pt x="133731" y="266166"/>
                  </a:lnTo>
                  <a:lnTo>
                    <a:pt x="133502" y="267309"/>
                  </a:lnTo>
                  <a:lnTo>
                    <a:pt x="132956" y="267309"/>
                  </a:lnTo>
                  <a:lnTo>
                    <a:pt x="132956" y="280136"/>
                  </a:lnTo>
                  <a:lnTo>
                    <a:pt x="132880" y="280670"/>
                  </a:lnTo>
                  <a:lnTo>
                    <a:pt x="132778" y="281406"/>
                  </a:lnTo>
                  <a:lnTo>
                    <a:pt x="131406" y="281406"/>
                  </a:lnTo>
                  <a:lnTo>
                    <a:pt x="131229" y="281406"/>
                  </a:lnTo>
                  <a:lnTo>
                    <a:pt x="131051" y="281673"/>
                  </a:lnTo>
                  <a:lnTo>
                    <a:pt x="131051" y="286486"/>
                  </a:lnTo>
                  <a:lnTo>
                    <a:pt x="130365" y="286486"/>
                  </a:lnTo>
                  <a:lnTo>
                    <a:pt x="130251" y="287299"/>
                  </a:lnTo>
                  <a:lnTo>
                    <a:pt x="130187" y="287756"/>
                  </a:lnTo>
                  <a:lnTo>
                    <a:pt x="129159" y="287756"/>
                  </a:lnTo>
                  <a:lnTo>
                    <a:pt x="128460" y="286486"/>
                  </a:lnTo>
                  <a:lnTo>
                    <a:pt x="127939" y="286486"/>
                  </a:lnTo>
                  <a:lnTo>
                    <a:pt x="127419" y="285216"/>
                  </a:lnTo>
                  <a:lnTo>
                    <a:pt x="130886" y="285216"/>
                  </a:lnTo>
                  <a:lnTo>
                    <a:pt x="131051" y="286486"/>
                  </a:lnTo>
                  <a:lnTo>
                    <a:pt x="131051" y="281673"/>
                  </a:lnTo>
                  <a:lnTo>
                    <a:pt x="130416" y="282587"/>
                  </a:lnTo>
                  <a:lnTo>
                    <a:pt x="128638" y="278866"/>
                  </a:lnTo>
                  <a:lnTo>
                    <a:pt x="130022" y="280136"/>
                  </a:lnTo>
                  <a:lnTo>
                    <a:pt x="131406" y="281406"/>
                  </a:lnTo>
                  <a:lnTo>
                    <a:pt x="132956" y="280136"/>
                  </a:lnTo>
                  <a:lnTo>
                    <a:pt x="132956" y="267309"/>
                  </a:lnTo>
                  <a:lnTo>
                    <a:pt x="131165" y="267309"/>
                  </a:lnTo>
                  <a:lnTo>
                    <a:pt x="130022" y="264896"/>
                  </a:lnTo>
                  <a:lnTo>
                    <a:pt x="127774" y="264896"/>
                  </a:lnTo>
                  <a:lnTo>
                    <a:pt x="127304" y="263766"/>
                  </a:lnTo>
                  <a:lnTo>
                    <a:pt x="127215" y="263525"/>
                  </a:lnTo>
                  <a:lnTo>
                    <a:pt x="126238" y="263525"/>
                  </a:lnTo>
                  <a:lnTo>
                    <a:pt x="126555" y="262356"/>
                  </a:lnTo>
                  <a:lnTo>
                    <a:pt x="127596" y="261086"/>
                  </a:lnTo>
                  <a:lnTo>
                    <a:pt x="128206" y="262204"/>
                  </a:lnTo>
                  <a:lnTo>
                    <a:pt x="128282" y="262356"/>
                  </a:lnTo>
                  <a:lnTo>
                    <a:pt x="128930" y="263525"/>
                  </a:lnTo>
                  <a:lnTo>
                    <a:pt x="133273" y="263525"/>
                  </a:lnTo>
                  <a:lnTo>
                    <a:pt x="133654" y="264896"/>
                  </a:lnTo>
                  <a:lnTo>
                    <a:pt x="133997" y="264896"/>
                  </a:lnTo>
                  <a:lnTo>
                    <a:pt x="133997" y="241617"/>
                  </a:lnTo>
                  <a:lnTo>
                    <a:pt x="133680" y="241350"/>
                  </a:lnTo>
                  <a:lnTo>
                    <a:pt x="133299" y="242036"/>
                  </a:lnTo>
                  <a:lnTo>
                    <a:pt x="133210" y="241350"/>
                  </a:lnTo>
                  <a:lnTo>
                    <a:pt x="133146" y="240931"/>
                  </a:lnTo>
                  <a:lnTo>
                    <a:pt x="132956" y="240766"/>
                  </a:lnTo>
                  <a:lnTo>
                    <a:pt x="132092" y="242036"/>
                  </a:lnTo>
                  <a:lnTo>
                    <a:pt x="133477" y="243306"/>
                  </a:lnTo>
                  <a:lnTo>
                    <a:pt x="133134" y="243306"/>
                  </a:lnTo>
                  <a:lnTo>
                    <a:pt x="133134" y="247015"/>
                  </a:lnTo>
                  <a:lnTo>
                    <a:pt x="133134" y="248310"/>
                  </a:lnTo>
                  <a:lnTo>
                    <a:pt x="132740" y="249656"/>
                  </a:lnTo>
                  <a:lnTo>
                    <a:pt x="132626" y="250037"/>
                  </a:lnTo>
                  <a:lnTo>
                    <a:pt x="132346" y="249745"/>
                  </a:lnTo>
                  <a:lnTo>
                    <a:pt x="132346" y="250926"/>
                  </a:lnTo>
                  <a:lnTo>
                    <a:pt x="130022" y="258546"/>
                  </a:lnTo>
                  <a:lnTo>
                    <a:pt x="128638" y="257276"/>
                  </a:lnTo>
                  <a:lnTo>
                    <a:pt x="127939" y="258546"/>
                  </a:lnTo>
                  <a:lnTo>
                    <a:pt x="127596" y="258546"/>
                  </a:lnTo>
                  <a:lnTo>
                    <a:pt x="127431" y="259816"/>
                  </a:lnTo>
                  <a:lnTo>
                    <a:pt x="127292" y="258864"/>
                  </a:lnTo>
                  <a:lnTo>
                    <a:pt x="127254" y="258546"/>
                  </a:lnTo>
                  <a:lnTo>
                    <a:pt x="126936" y="257403"/>
                  </a:lnTo>
                  <a:lnTo>
                    <a:pt x="126911" y="257276"/>
                  </a:lnTo>
                  <a:lnTo>
                    <a:pt x="126733" y="257276"/>
                  </a:lnTo>
                  <a:lnTo>
                    <a:pt x="126377" y="255981"/>
                  </a:lnTo>
                  <a:lnTo>
                    <a:pt x="125691" y="254736"/>
                  </a:lnTo>
                  <a:lnTo>
                    <a:pt x="124663" y="254736"/>
                  </a:lnTo>
                  <a:lnTo>
                    <a:pt x="124663" y="282587"/>
                  </a:lnTo>
                  <a:lnTo>
                    <a:pt x="124663" y="285216"/>
                  </a:lnTo>
                  <a:lnTo>
                    <a:pt x="124485" y="286486"/>
                  </a:lnTo>
                  <a:lnTo>
                    <a:pt x="124485" y="285216"/>
                  </a:lnTo>
                  <a:lnTo>
                    <a:pt x="124663" y="285216"/>
                  </a:lnTo>
                  <a:lnTo>
                    <a:pt x="124663" y="282587"/>
                  </a:lnTo>
                  <a:lnTo>
                    <a:pt x="123850" y="282587"/>
                  </a:lnTo>
                  <a:lnTo>
                    <a:pt x="122923" y="283946"/>
                  </a:lnTo>
                  <a:lnTo>
                    <a:pt x="122580" y="284810"/>
                  </a:lnTo>
                  <a:lnTo>
                    <a:pt x="122580" y="296646"/>
                  </a:lnTo>
                  <a:lnTo>
                    <a:pt x="122059" y="296646"/>
                  </a:lnTo>
                  <a:lnTo>
                    <a:pt x="122059" y="299186"/>
                  </a:lnTo>
                  <a:lnTo>
                    <a:pt x="122059" y="300380"/>
                  </a:lnTo>
                  <a:lnTo>
                    <a:pt x="121704" y="300380"/>
                  </a:lnTo>
                  <a:lnTo>
                    <a:pt x="121666" y="300075"/>
                  </a:lnTo>
                  <a:lnTo>
                    <a:pt x="121551" y="299186"/>
                  </a:lnTo>
                  <a:lnTo>
                    <a:pt x="122059" y="299186"/>
                  </a:lnTo>
                  <a:lnTo>
                    <a:pt x="122059" y="296646"/>
                  </a:lnTo>
                  <a:lnTo>
                    <a:pt x="121716" y="296646"/>
                  </a:lnTo>
                  <a:lnTo>
                    <a:pt x="121716" y="297916"/>
                  </a:lnTo>
                  <a:lnTo>
                    <a:pt x="120916" y="298767"/>
                  </a:lnTo>
                  <a:lnTo>
                    <a:pt x="120332" y="297916"/>
                  </a:lnTo>
                  <a:lnTo>
                    <a:pt x="120167" y="297916"/>
                  </a:lnTo>
                  <a:lnTo>
                    <a:pt x="120053" y="297103"/>
                  </a:lnTo>
                  <a:lnTo>
                    <a:pt x="119989" y="296646"/>
                  </a:lnTo>
                  <a:lnTo>
                    <a:pt x="119468" y="296646"/>
                  </a:lnTo>
                  <a:lnTo>
                    <a:pt x="119011" y="294106"/>
                  </a:lnTo>
                  <a:lnTo>
                    <a:pt x="118960" y="293827"/>
                  </a:lnTo>
                  <a:lnTo>
                    <a:pt x="118872" y="293344"/>
                  </a:lnTo>
                  <a:lnTo>
                    <a:pt x="118783" y="292836"/>
                  </a:lnTo>
                  <a:lnTo>
                    <a:pt x="121031" y="292836"/>
                  </a:lnTo>
                  <a:lnTo>
                    <a:pt x="120891" y="293344"/>
                  </a:lnTo>
                  <a:lnTo>
                    <a:pt x="120827" y="293560"/>
                  </a:lnTo>
                  <a:lnTo>
                    <a:pt x="120764" y="293827"/>
                  </a:lnTo>
                  <a:lnTo>
                    <a:pt x="120675" y="294106"/>
                  </a:lnTo>
                  <a:lnTo>
                    <a:pt x="121551" y="295376"/>
                  </a:lnTo>
                  <a:lnTo>
                    <a:pt x="122580" y="296646"/>
                  </a:lnTo>
                  <a:lnTo>
                    <a:pt x="122580" y="284810"/>
                  </a:lnTo>
                  <a:lnTo>
                    <a:pt x="122415" y="285216"/>
                  </a:lnTo>
                  <a:lnTo>
                    <a:pt x="121894" y="285216"/>
                  </a:lnTo>
                  <a:lnTo>
                    <a:pt x="122440" y="282587"/>
                  </a:lnTo>
                  <a:lnTo>
                    <a:pt x="123444" y="280136"/>
                  </a:lnTo>
                  <a:lnTo>
                    <a:pt x="122580" y="277596"/>
                  </a:lnTo>
                  <a:lnTo>
                    <a:pt x="123278" y="277596"/>
                  </a:lnTo>
                  <a:lnTo>
                    <a:pt x="123799" y="278866"/>
                  </a:lnTo>
                  <a:lnTo>
                    <a:pt x="123964" y="278866"/>
                  </a:lnTo>
                  <a:lnTo>
                    <a:pt x="124485" y="280136"/>
                  </a:lnTo>
                  <a:lnTo>
                    <a:pt x="124561" y="280670"/>
                  </a:lnTo>
                  <a:lnTo>
                    <a:pt x="124663" y="282587"/>
                  </a:lnTo>
                  <a:lnTo>
                    <a:pt x="124663" y="254736"/>
                  </a:lnTo>
                  <a:lnTo>
                    <a:pt x="125349" y="253466"/>
                  </a:lnTo>
                  <a:lnTo>
                    <a:pt x="127076" y="253466"/>
                  </a:lnTo>
                  <a:lnTo>
                    <a:pt x="126009" y="252349"/>
                  </a:lnTo>
                  <a:lnTo>
                    <a:pt x="125780" y="252349"/>
                  </a:lnTo>
                  <a:lnTo>
                    <a:pt x="126555" y="250926"/>
                  </a:lnTo>
                  <a:lnTo>
                    <a:pt x="132346" y="250926"/>
                  </a:lnTo>
                  <a:lnTo>
                    <a:pt x="132346" y="249745"/>
                  </a:lnTo>
                  <a:lnTo>
                    <a:pt x="131089" y="248310"/>
                  </a:lnTo>
                  <a:lnTo>
                    <a:pt x="131622" y="247015"/>
                  </a:lnTo>
                  <a:lnTo>
                    <a:pt x="133134" y="247015"/>
                  </a:lnTo>
                  <a:lnTo>
                    <a:pt x="133134" y="243306"/>
                  </a:lnTo>
                  <a:lnTo>
                    <a:pt x="131749" y="243306"/>
                  </a:lnTo>
                  <a:lnTo>
                    <a:pt x="131572" y="242036"/>
                  </a:lnTo>
                  <a:lnTo>
                    <a:pt x="131229" y="242036"/>
                  </a:lnTo>
                  <a:lnTo>
                    <a:pt x="131419" y="241350"/>
                  </a:lnTo>
                  <a:lnTo>
                    <a:pt x="131533" y="240931"/>
                  </a:lnTo>
                  <a:lnTo>
                    <a:pt x="131572" y="240766"/>
                  </a:lnTo>
                  <a:lnTo>
                    <a:pt x="130708" y="239496"/>
                  </a:lnTo>
                  <a:lnTo>
                    <a:pt x="132626" y="238252"/>
                  </a:lnTo>
                  <a:lnTo>
                    <a:pt x="132778" y="238150"/>
                  </a:lnTo>
                  <a:lnTo>
                    <a:pt x="132613" y="236956"/>
                  </a:lnTo>
                  <a:lnTo>
                    <a:pt x="132499" y="236169"/>
                  </a:lnTo>
                  <a:lnTo>
                    <a:pt x="132384" y="235343"/>
                  </a:lnTo>
                  <a:lnTo>
                    <a:pt x="132118" y="233349"/>
                  </a:lnTo>
                  <a:lnTo>
                    <a:pt x="132245" y="234251"/>
                  </a:lnTo>
                  <a:lnTo>
                    <a:pt x="132270" y="234416"/>
                  </a:lnTo>
                  <a:lnTo>
                    <a:pt x="132384" y="235343"/>
                  </a:lnTo>
                  <a:lnTo>
                    <a:pt x="136067" y="233337"/>
                  </a:lnTo>
                  <a:lnTo>
                    <a:pt x="136067" y="234416"/>
                  </a:lnTo>
                  <a:lnTo>
                    <a:pt x="136245" y="234416"/>
                  </a:lnTo>
                  <a:lnTo>
                    <a:pt x="136245" y="233248"/>
                  </a:lnTo>
                  <a:lnTo>
                    <a:pt x="136410" y="233146"/>
                  </a:lnTo>
                  <a:lnTo>
                    <a:pt x="136410" y="224599"/>
                  </a:lnTo>
                  <a:lnTo>
                    <a:pt x="133997" y="225526"/>
                  </a:lnTo>
                  <a:lnTo>
                    <a:pt x="132956" y="221716"/>
                  </a:lnTo>
                  <a:lnTo>
                    <a:pt x="129184" y="224129"/>
                  </a:lnTo>
                  <a:lnTo>
                    <a:pt x="128892" y="224129"/>
                  </a:lnTo>
                  <a:lnTo>
                    <a:pt x="129844" y="225526"/>
                  </a:lnTo>
                  <a:lnTo>
                    <a:pt x="130708" y="226796"/>
                  </a:lnTo>
                  <a:lnTo>
                    <a:pt x="130365" y="226796"/>
                  </a:lnTo>
                  <a:lnTo>
                    <a:pt x="130530" y="228066"/>
                  </a:lnTo>
                  <a:lnTo>
                    <a:pt x="129324" y="229336"/>
                  </a:lnTo>
                  <a:lnTo>
                    <a:pt x="129324" y="231876"/>
                  </a:lnTo>
                  <a:lnTo>
                    <a:pt x="130048" y="232537"/>
                  </a:lnTo>
                  <a:lnTo>
                    <a:pt x="129501" y="232727"/>
                  </a:lnTo>
                  <a:lnTo>
                    <a:pt x="129501" y="245846"/>
                  </a:lnTo>
                  <a:lnTo>
                    <a:pt x="129019" y="247015"/>
                  </a:lnTo>
                  <a:lnTo>
                    <a:pt x="128282" y="245846"/>
                  </a:lnTo>
                  <a:lnTo>
                    <a:pt x="129501" y="245846"/>
                  </a:lnTo>
                  <a:lnTo>
                    <a:pt x="129501" y="232727"/>
                  </a:lnTo>
                  <a:lnTo>
                    <a:pt x="128282" y="233146"/>
                  </a:lnTo>
                  <a:lnTo>
                    <a:pt x="127939" y="231876"/>
                  </a:lnTo>
                  <a:lnTo>
                    <a:pt x="128638" y="230606"/>
                  </a:lnTo>
                  <a:lnTo>
                    <a:pt x="127774" y="230606"/>
                  </a:lnTo>
                  <a:lnTo>
                    <a:pt x="128981" y="226796"/>
                  </a:lnTo>
                  <a:lnTo>
                    <a:pt x="125869" y="228066"/>
                  </a:lnTo>
                  <a:lnTo>
                    <a:pt x="125349" y="226796"/>
                  </a:lnTo>
                  <a:lnTo>
                    <a:pt x="126047" y="226796"/>
                  </a:lnTo>
                  <a:lnTo>
                    <a:pt x="126123" y="226225"/>
                  </a:lnTo>
                  <a:lnTo>
                    <a:pt x="126212" y="225526"/>
                  </a:lnTo>
                  <a:lnTo>
                    <a:pt x="126720" y="224269"/>
                  </a:lnTo>
                  <a:lnTo>
                    <a:pt x="127596" y="226796"/>
                  </a:lnTo>
                  <a:lnTo>
                    <a:pt x="128981" y="225526"/>
                  </a:lnTo>
                  <a:lnTo>
                    <a:pt x="128511" y="223266"/>
                  </a:lnTo>
                  <a:lnTo>
                    <a:pt x="128460" y="222986"/>
                  </a:lnTo>
                  <a:lnTo>
                    <a:pt x="126047" y="221716"/>
                  </a:lnTo>
                  <a:lnTo>
                    <a:pt x="125006" y="221716"/>
                  </a:lnTo>
                  <a:lnTo>
                    <a:pt x="125006" y="242036"/>
                  </a:lnTo>
                  <a:lnTo>
                    <a:pt x="124828" y="242036"/>
                  </a:lnTo>
                  <a:lnTo>
                    <a:pt x="124739" y="241350"/>
                  </a:lnTo>
                  <a:lnTo>
                    <a:pt x="124663" y="240766"/>
                  </a:lnTo>
                  <a:lnTo>
                    <a:pt x="125006" y="242036"/>
                  </a:lnTo>
                  <a:lnTo>
                    <a:pt x="125006" y="221716"/>
                  </a:lnTo>
                  <a:lnTo>
                    <a:pt x="124663" y="221716"/>
                  </a:lnTo>
                  <a:lnTo>
                    <a:pt x="124663" y="239496"/>
                  </a:lnTo>
                  <a:lnTo>
                    <a:pt x="123799" y="239496"/>
                  </a:lnTo>
                  <a:lnTo>
                    <a:pt x="123799" y="262356"/>
                  </a:lnTo>
                  <a:lnTo>
                    <a:pt x="123278" y="262356"/>
                  </a:lnTo>
                  <a:lnTo>
                    <a:pt x="123278" y="269735"/>
                  </a:lnTo>
                  <a:lnTo>
                    <a:pt x="123278" y="271221"/>
                  </a:lnTo>
                  <a:lnTo>
                    <a:pt x="122034" y="269735"/>
                  </a:lnTo>
                  <a:lnTo>
                    <a:pt x="120777" y="269735"/>
                  </a:lnTo>
                  <a:lnTo>
                    <a:pt x="122097" y="268986"/>
                  </a:lnTo>
                  <a:lnTo>
                    <a:pt x="123113" y="269735"/>
                  </a:lnTo>
                  <a:lnTo>
                    <a:pt x="123278" y="269735"/>
                  </a:lnTo>
                  <a:lnTo>
                    <a:pt x="123278" y="262356"/>
                  </a:lnTo>
                  <a:lnTo>
                    <a:pt x="122758" y="262356"/>
                  </a:lnTo>
                  <a:lnTo>
                    <a:pt x="121691" y="261543"/>
                  </a:lnTo>
                  <a:lnTo>
                    <a:pt x="121691" y="268465"/>
                  </a:lnTo>
                  <a:lnTo>
                    <a:pt x="119570" y="267893"/>
                  </a:lnTo>
                  <a:lnTo>
                    <a:pt x="119468" y="282587"/>
                  </a:lnTo>
                  <a:lnTo>
                    <a:pt x="119468" y="283946"/>
                  </a:lnTo>
                  <a:lnTo>
                    <a:pt x="118783" y="283946"/>
                  </a:lnTo>
                  <a:lnTo>
                    <a:pt x="118084" y="281406"/>
                  </a:lnTo>
                  <a:lnTo>
                    <a:pt x="117995" y="281089"/>
                  </a:lnTo>
                  <a:lnTo>
                    <a:pt x="119227" y="282587"/>
                  </a:lnTo>
                  <a:lnTo>
                    <a:pt x="119468" y="282587"/>
                  </a:lnTo>
                  <a:lnTo>
                    <a:pt x="119468" y="267919"/>
                  </a:lnTo>
                  <a:lnTo>
                    <a:pt x="118897" y="268058"/>
                  </a:lnTo>
                  <a:lnTo>
                    <a:pt x="118897" y="273735"/>
                  </a:lnTo>
                  <a:lnTo>
                    <a:pt x="118402" y="273735"/>
                  </a:lnTo>
                  <a:lnTo>
                    <a:pt x="117652" y="272516"/>
                  </a:lnTo>
                  <a:lnTo>
                    <a:pt x="115671" y="272516"/>
                  </a:lnTo>
                  <a:lnTo>
                    <a:pt x="115379" y="273964"/>
                  </a:lnTo>
                  <a:lnTo>
                    <a:pt x="115379" y="293827"/>
                  </a:lnTo>
                  <a:lnTo>
                    <a:pt x="115277" y="293560"/>
                  </a:lnTo>
                  <a:lnTo>
                    <a:pt x="115189" y="293344"/>
                  </a:lnTo>
                  <a:lnTo>
                    <a:pt x="114388" y="291401"/>
                  </a:lnTo>
                  <a:lnTo>
                    <a:pt x="114198" y="291401"/>
                  </a:lnTo>
                  <a:lnTo>
                    <a:pt x="113766" y="291122"/>
                  </a:lnTo>
                  <a:lnTo>
                    <a:pt x="113766" y="295376"/>
                  </a:lnTo>
                  <a:lnTo>
                    <a:pt x="113423" y="296646"/>
                  </a:lnTo>
                  <a:lnTo>
                    <a:pt x="113245" y="296646"/>
                  </a:lnTo>
                  <a:lnTo>
                    <a:pt x="113309" y="297103"/>
                  </a:lnTo>
                  <a:lnTo>
                    <a:pt x="113423" y="297916"/>
                  </a:lnTo>
                  <a:lnTo>
                    <a:pt x="112725" y="297916"/>
                  </a:lnTo>
                  <a:lnTo>
                    <a:pt x="112052" y="297103"/>
                  </a:lnTo>
                  <a:lnTo>
                    <a:pt x="111950" y="296964"/>
                  </a:lnTo>
                  <a:lnTo>
                    <a:pt x="111810" y="296646"/>
                  </a:lnTo>
                  <a:lnTo>
                    <a:pt x="112560" y="295376"/>
                  </a:lnTo>
                  <a:lnTo>
                    <a:pt x="113766" y="295376"/>
                  </a:lnTo>
                  <a:lnTo>
                    <a:pt x="113766" y="291122"/>
                  </a:lnTo>
                  <a:lnTo>
                    <a:pt x="113093" y="290664"/>
                  </a:lnTo>
                  <a:lnTo>
                    <a:pt x="114630" y="290296"/>
                  </a:lnTo>
                  <a:lnTo>
                    <a:pt x="115316" y="292836"/>
                  </a:lnTo>
                  <a:lnTo>
                    <a:pt x="115379" y="293827"/>
                  </a:lnTo>
                  <a:lnTo>
                    <a:pt x="115379" y="273964"/>
                  </a:lnTo>
                  <a:lnTo>
                    <a:pt x="115265" y="274523"/>
                  </a:lnTo>
                  <a:lnTo>
                    <a:pt x="115150" y="275056"/>
                  </a:lnTo>
                  <a:lnTo>
                    <a:pt x="112382" y="273799"/>
                  </a:lnTo>
                  <a:lnTo>
                    <a:pt x="112229" y="274523"/>
                  </a:lnTo>
                  <a:lnTo>
                    <a:pt x="112102" y="275056"/>
                  </a:lnTo>
                  <a:lnTo>
                    <a:pt x="110998" y="280136"/>
                  </a:lnTo>
                  <a:lnTo>
                    <a:pt x="112687" y="281089"/>
                  </a:lnTo>
                  <a:lnTo>
                    <a:pt x="113245" y="281406"/>
                  </a:lnTo>
                  <a:lnTo>
                    <a:pt x="114287" y="283946"/>
                  </a:lnTo>
                  <a:lnTo>
                    <a:pt x="112903" y="283946"/>
                  </a:lnTo>
                  <a:lnTo>
                    <a:pt x="110972" y="284962"/>
                  </a:lnTo>
                  <a:lnTo>
                    <a:pt x="110972" y="291757"/>
                  </a:lnTo>
                  <a:lnTo>
                    <a:pt x="110832" y="292836"/>
                  </a:lnTo>
                  <a:lnTo>
                    <a:pt x="110655" y="292836"/>
                  </a:lnTo>
                  <a:lnTo>
                    <a:pt x="110655" y="302996"/>
                  </a:lnTo>
                  <a:lnTo>
                    <a:pt x="110655" y="304266"/>
                  </a:lnTo>
                  <a:lnTo>
                    <a:pt x="109791" y="304266"/>
                  </a:lnTo>
                  <a:lnTo>
                    <a:pt x="109867" y="303720"/>
                  </a:lnTo>
                  <a:lnTo>
                    <a:pt x="109956" y="302996"/>
                  </a:lnTo>
                  <a:lnTo>
                    <a:pt x="110655" y="302996"/>
                  </a:lnTo>
                  <a:lnTo>
                    <a:pt x="110655" y="292836"/>
                  </a:lnTo>
                  <a:lnTo>
                    <a:pt x="109956" y="292836"/>
                  </a:lnTo>
                  <a:lnTo>
                    <a:pt x="108927" y="294106"/>
                  </a:lnTo>
                  <a:lnTo>
                    <a:pt x="108750" y="294106"/>
                  </a:lnTo>
                  <a:lnTo>
                    <a:pt x="108750" y="302996"/>
                  </a:lnTo>
                  <a:lnTo>
                    <a:pt x="106337" y="302996"/>
                  </a:lnTo>
                  <a:lnTo>
                    <a:pt x="105816" y="304266"/>
                  </a:lnTo>
                  <a:lnTo>
                    <a:pt x="105295" y="305536"/>
                  </a:lnTo>
                  <a:lnTo>
                    <a:pt x="104952" y="305536"/>
                  </a:lnTo>
                  <a:lnTo>
                    <a:pt x="104597" y="304266"/>
                  </a:lnTo>
                  <a:lnTo>
                    <a:pt x="103568" y="305536"/>
                  </a:lnTo>
                  <a:lnTo>
                    <a:pt x="102704" y="305536"/>
                  </a:lnTo>
                  <a:lnTo>
                    <a:pt x="101841" y="304266"/>
                  </a:lnTo>
                  <a:lnTo>
                    <a:pt x="100799" y="302996"/>
                  </a:lnTo>
                  <a:lnTo>
                    <a:pt x="100799" y="301726"/>
                  </a:lnTo>
                  <a:lnTo>
                    <a:pt x="101663" y="301726"/>
                  </a:lnTo>
                  <a:lnTo>
                    <a:pt x="103225" y="300456"/>
                  </a:lnTo>
                  <a:lnTo>
                    <a:pt x="101917" y="304266"/>
                  </a:lnTo>
                  <a:lnTo>
                    <a:pt x="104597" y="304266"/>
                  </a:lnTo>
                  <a:lnTo>
                    <a:pt x="105816" y="304266"/>
                  </a:lnTo>
                  <a:lnTo>
                    <a:pt x="104432" y="301726"/>
                  </a:lnTo>
                  <a:lnTo>
                    <a:pt x="105460" y="300469"/>
                  </a:lnTo>
                  <a:lnTo>
                    <a:pt x="106159" y="301726"/>
                  </a:lnTo>
                  <a:lnTo>
                    <a:pt x="107886" y="301726"/>
                  </a:lnTo>
                  <a:lnTo>
                    <a:pt x="108750" y="302996"/>
                  </a:lnTo>
                  <a:lnTo>
                    <a:pt x="108750" y="294106"/>
                  </a:lnTo>
                  <a:lnTo>
                    <a:pt x="107886" y="294106"/>
                  </a:lnTo>
                  <a:lnTo>
                    <a:pt x="107022" y="295376"/>
                  </a:lnTo>
                  <a:lnTo>
                    <a:pt x="104775" y="295376"/>
                  </a:lnTo>
                  <a:lnTo>
                    <a:pt x="104825" y="294982"/>
                  </a:lnTo>
                  <a:lnTo>
                    <a:pt x="104952" y="294106"/>
                  </a:lnTo>
                  <a:lnTo>
                    <a:pt x="104254" y="292836"/>
                  </a:lnTo>
                  <a:lnTo>
                    <a:pt x="103733" y="291579"/>
                  </a:lnTo>
                  <a:lnTo>
                    <a:pt x="108750" y="292836"/>
                  </a:lnTo>
                  <a:lnTo>
                    <a:pt x="105117" y="285216"/>
                  </a:lnTo>
                  <a:lnTo>
                    <a:pt x="109613" y="285216"/>
                  </a:lnTo>
                  <a:lnTo>
                    <a:pt x="109499" y="287299"/>
                  </a:lnTo>
                  <a:lnTo>
                    <a:pt x="109474" y="287756"/>
                  </a:lnTo>
                  <a:lnTo>
                    <a:pt x="109410" y="289026"/>
                  </a:lnTo>
                  <a:lnTo>
                    <a:pt x="109334" y="290296"/>
                  </a:lnTo>
                  <a:lnTo>
                    <a:pt x="109283" y="291401"/>
                  </a:lnTo>
                  <a:lnTo>
                    <a:pt x="109994" y="291401"/>
                  </a:lnTo>
                  <a:lnTo>
                    <a:pt x="110947" y="291172"/>
                  </a:lnTo>
                  <a:lnTo>
                    <a:pt x="110972" y="291757"/>
                  </a:lnTo>
                  <a:lnTo>
                    <a:pt x="110972" y="284962"/>
                  </a:lnTo>
                  <a:lnTo>
                    <a:pt x="110477" y="285216"/>
                  </a:lnTo>
                  <a:lnTo>
                    <a:pt x="110045" y="283946"/>
                  </a:lnTo>
                  <a:lnTo>
                    <a:pt x="109639" y="282587"/>
                  </a:lnTo>
                  <a:lnTo>
                    <a:pt x="111175" y="277596"/>
                  </a:lnTo>
                  <a:lnTo>
                    <a:pt x="107708" y="276326"/>
                  </a:lnTo>
                  <a:lnTo>
                    <a:pt x="107365" y="276326"/>
                  </a:lnTo>
                  <a:lnTo>
                    <a:pt x="108064" y="275056"/>
                  </a:lnTo>
                  <a:lnTo>
                    <a:pt x="107696" y="273735"/>
                  </a:lnTo>
                  <a:lnTo>
                    <a:pt x="107315" y="274523"/>
                  </a:lnTo>
                  <a:lnTo>
                    <a:pt x="107022" y="275056"/>
                  </a:lnTo>
                  <a:lnTo>
                    <a:pt x="106680" y="276326"/>
                  </a:lnTo>
                  <a:lnTo>
                    <a:pt x="107200" y="276326"/>
                  </a:lnTo>
                  <a:lnTo>
                    <a:pt x="106159" y="277596"/>
                  </a:lnTo>
                  <a:lnTo>
                    <a:pt x="105473" y="277596"/>
                  </a:lnTo>
                  <a:lnTo>
                    <a:pt x="104546" y="275056"/>
                  </a:lnTo>
                  <a:lnTo>
                    <a:pt x="104432" y="274739"/>
                  </a:lnTo>
                  <a:lnTo>
                    <a:pt x="104254" y="275056"/>
                  </a:lnTo>
                  <a:lnTo>
                    <a:pt x="104343" y="274523"/>
                  </a:lnTo>
                  <a:lnTo>
                    <a:pt x="105079" y="270243"/>
                  </a:lnTo>
                  <a:lnTo>
                    <a:pt x="105117" y="269989"/>
                  </a:lnTo>
                  <a:lnTo>
                    <a:pt x="107670" y="271221"/>
                  </a:lnTo>
                  <a:lnTo>
                    <a:pt x="107683" y="271500"/>
                  </a:lnTo>
                  <a:lnTo>
                    <a:pt x="107543" y="272516"/>
                  </a:lnTo>
                  <a:lnTo>
                    <a:pt x="112560" y="272516"/>
                  </a:lnTo>
                  <a:lnTo>
                    <a:pt x="112483" y="271221"/>
                  </a:lnTo>
                  <a:lnTo>
                    <a:pt x="116636" y="270243"/>
                  </a:lnTo>
                  <a:lnTo>
                    <a:pt x="116408" y="271094"/>
                  </a:lnTo>
                  <a:lnTo>
                    <a:pt x="116370" y="271221"/>
                  </a:lnTo>
                  <a:lnTo>
                    <a:pt x="116636" y="271500"/>
                  </a:lnTo>
                  <a:lnTo>
                    <a:pt x="117741" y="272516"/>
                  </a:lnTo>
                  <a:lnTo>
                    <a:pt x="118897" y="273735"/>
                  </a:lnTo>
                  <a:lnTo>
                    <a:pt x="118897" y="268058"/>
                  </a:lnTo>
                  <a:lnTo>
                    <a:pt x="118173" y="268211"/>
                  </a:lnTo>
                  <a:lnTo>
                    <a:pt x="118237" y="268986"/>
                  </a:lnTo>
                  <a:lnTo>
                    <a:pt x="118389" y="269735"/>
                  </a:lnTo>
                  <a:lnTo>
                    <a:pt x="117500" y="269735"/>
                  </a:lnTo>
                  <a:lnTo>
                    <a:pt x="117297" y="268986"/>
                  </a:lnTo>
                  <a:lnTo>
                    <a:pt x="117081" y="268465"/>
                  </a:lnTo>
                  <a:lnTo>
                    <a:pt x="118071" y="268211"/>
                  </a:lnTo>
                  <a:lnTo>
                    <a:pt x="119570" y="267893"/>
                  </a:lnTo>
                  <a:lnTo>
                    <a:pt x="121539" y="267449"/>
                  </a:lnTo>
                  <a:lnTo>
                    <a:pt x="121653" y="268211"/>
                  </a:lnTo>
                  <a:lnTo>
                    <a:pt x="121691" y="268465"/>
                  </a:lnTo>
                  <a:lnTo>
                    <a:pt x="121691" y="261543"/>
                  </a:lnTo>
                  <a:lnTo>
                    <a:pt x="120802" y="260845"/>
                  </a:lnTo>
                  <a:lnTo>
                    <a:pt x="116154" y="259816"/>
                  </a:lnTo>
                  <a:lnTo>
                    <a:pt x="116103" y="262356"/>
                  </a:lnTo>
                  <a:lnTo>
                    <a:pt x="116027" y="268211"/>
                  </a:lnTo>
                  <a:lnTo>
                    <a:pt x="111671" y="263766"/>
                  </a:lnTo>
                  <a:lnTo>
                    <a:pt x="111277" y="263613"/>
                  </a:lnTo>
                  <a:lnTo>
                    <a:pt x="111061" y="263525"/>
                  </a:lnTo>
                  <a:lnTo>
                    <a:pt x="111442" y="263525"/>
                  </a:lnTo>
                  <a:lnTo>
                    <a:pt x="110312" y="262356"/>
                  </a:lnTo>
                  <a:lnTo>
                    <a:pt x="109905" y="263055"/>
                  </a:lnTo>
                  <a:lnTo>
                    <a:pt x="108775" y="262610"/>
                  </a:lnTo>
                  <a:lnTo>
                    <a:pt x="108775" y="265010"/>
                  </a:lnTo>
                  <a:lnTo>
                    <a:pt x="107442" y="267309"/>
                  </a:lnTo>
                  <a:lnTo>
                    <a:pt x="105524" y="267309"/>
                  </a:lnTo>
                  <a:lnTo>
                    <a:pt x="104597" y="266166"/>
                  </a:lnTo>
                  <a:lnTo>
                    <a:pt x="106680" y="266166"/>
                  </a:lnTo>
                  <a:lnTo>
                    <a:pt x="108775" y="265010"/>
                  </a:lnTo>
                  <a:lnTo>
                    <a:pt x="108775" y="262610"/>
                  </a:lnTo>
                  <a:lnTo>
                    <a:pt x="106845" y="261835"/>
                  </a:lnTo>
                  <a:lnTo>
                    <a:pt x="106845" y="262356"/>
                  </a:lnTo>
                  <a:lnTo>
                    <a:pt x="105422" y="261327"/>
                  </a:lnTo>
                  <a:lnTo>
                    <a:pt x="105791" y="261581"/>
                  </a:lnTo>
                  <a:lnTo>
                    <a:pt x="106845" y="262356"/>
                  </a:lnTo>
                  <a:lnTo>
                    <a:pt x="106845" y="261835"/>
                  </a:lnTo>
                  <a:lnTo>
                    <a:pt x="106514" y="261696"/>
                  </a:lnTo>
                  <a:lnTo>
                    <a:pt x="106248" y="261581"/>
                  </a:lnTo>
                  <a:lnTo>
                    <a:pt x="106451" y="261581"/>
                  </a:lnTo>
                  <a:lnTo>
                    <a:pt x="106032" y="260743"/>
                  </a:lnTo>
                  <a:lnTo>
                    <a:pt x="106032" y="261505"/>
                  </a:lnTo>
                  <a:lnTo>
                    <a:pt x="105206" y="261162"/>
                  </a:lnTo>
                  <a:lnTo>
                    <a:pt x="103378" y="259816"/>
                  </a:lnTo>
                  <a:lnTo>
                    <a:pt x="105117" y="261086"/>
                  </a:lnTo>
                  <a:lnTo>
                    <a:pt x="105702" y="261353"/>
                  </a:lnTo>
                  <a:lnTo>
                    <a:pt x="106032" y="261505"/>
                  </a:lnTo>
                  <a:lnTo>
                    <a:pt x="106032" y="260743"/>
                  </a:lnTo>
                  <a:lnTo>
                    <a:pt x="105041" y="258737"/>
                  </a:lnTo>
                  <a:lnTo>
                    <a:pt x="103238" y="259816"/>
                  </a:lnTo>
                  <a:lnTo>
                    <a:pt x="105041" y="258737"/>
                  </a:lnTo>
                  <a:lnTo>
                    <a:pt x="104952" y="258546"/>
                  </a:lnTo>
                  <a:lnTo>
                    <a:pt x="105346" y="258546"/>
                  </a:lnTo>
                  <a:lnTo>
                    <a:pt x="109664" y="255981"/>
                  </a:lnTo>
                  <a:lnTo>
                    <a:pt x="110451" y="255981"/>
                  </a:lnTo>
                  <a:lnTo>
                    <a:pt x="113588" y="258546"/>
                  </a:lnTo>
                  <a:lnTo>
                    <a:pt x="115671" y="253466"/>
                  </a:lnTo>
                  <a:lnTo>
                    <a:pt x="119303" y="257276"/>
                  </a:lnTo>
                  <a:lnTo>
                    <a:pt x="119989" y="259816"/>
                  </a:lnTo>
                  <a:lnTo>
                    <a:pt x="117208" y="255981"/>
                  </a:lnTo>
                  <a:lnTo>
                    <a:pt x="116357" y="257276"/>
                  </a:lnTo>
                  <a:lnTo>
                    <a:pt x="116344" y="257403"/>
                  </a:lnTo>
                  <a:lnTo>
                    <a:pt x="116255" y="258864"/>
                  </a:lnTo>
                  <a:lnTo>
                    <a:pt x="116192" y="259816"/>
                  </a:lnTo>
                  <a:lnTo>
                    <a:pt x="120802" y="260845"/>
                  </a:lnTo>
                  <a:lnTo>
                    <a:pt x="121894" y="261086"/>
                  </a:lnTo>
                  <a:lnTo>
                    <a:pt x="123444" y="261086"/>
                  </a:lnTo>
                  <a:lnTo>
                    <a:pt x="123748" y="262204"/>
                  </a:lnTo>
                  <a:lnTo>
                    <a:pt x="123799" y="262356"/>
                  </a:lnTo>
                  <a:lnTo>
                    <a:pt x="123799" y="239496"/>
                  </a:lnTo>
                  <a:lnTo>
                    <a:pt x="123101" y="239496"/>
                  </a:lnTo>
                  <a:lnTo>
                    <a:pt x="123736" y="238150"/>
                  </a:lnTo>
                  <a:lnTo>
                    <a:pt x="124307" y="236956"/>
                  </a:lnTo>
                  <a:lnTo>
                    <a:pt x="123748" y="238150"/>
                  </a:lnTo>
                  <a:lnTo>
                    <a:pt x="124663" y="239496"/>
                  </a:lnTo>
                  <a:lnTo>
                    <a:pt x="124663" y="221716"/>
                  </a:lnTo>
                  <a:lnTo>
                    <a:pt x="124307" y="221716"/>
                  </a:lnTo>
                  <a:lnTo>
                    <a:pt x="126047" y="220446"/>
                  </a:lnTo>
                  <a:lnTo>
                    <a:pt x="122923" y="217322"/>
                  </a:lnTo>
                  <a:lnTo>
                    <a:pt x="122923" y="236956"/>
                  </a:lnTo>
                  <a:lnTo>
                    <a:pt x="120167" y="236956"/>
                  </a:lnTo>
                  <a:lnTo>
                    <a:pt x="120675" y="239496"/>
                  </a:lnTo>
                  <a:lnTo>
                    <a:pt x="119583" y="240766"/>
                  </a:lnTo>
                  <a:lnTo>
                    <a:pt x="117398" y="243306"/>
                  </a:lnTo>
                  <a:lnTo>
                    <a:pt x="119303" y="244576"/>
                  </a:lnTo>
                  <a:lnTo>
                    <a:pt x="122174" y="248310"/>
                  </a:lnTo>
                  <a:lnTo>
                    <a:pt x="121869" y="248310"/>
                  </a:lnTo>
                  <a:lnTo>
                    <a:pt x="122237" y="249656"/>
                  </a:lnTo>
                  <a:lnTo>
                    <a:pt x="121196" y="249656"/>
                  </a:lnTo>
                  <a:lnTo>
                    <a:pt x="120167" y="250926"/>
                  </a:lnTo>
                  <a:lnTo>
                    <a:pt x="118948" y="250926"/>
                  </a:lnTo>
                  <a:lnTo>
                    <a:pt x="117055" y="249656"/>
                  </a:lnTo>
                  <a:lnTo>
                    <a:pt x="117030" y="248310"/>
                  </a:lnTo>
                  <a:lnTo>
                    <a:pt x="116484" y="246303"/>
                  </a:lnTo>
                  <a:lnTo>
                    <a:pt x="116357" y="245846"/>
                  </a:lnTo>
                  <a:lnTo>
                    <a:pt x="114973" y="245846"/>
                  </a:lnTo>
                  <a:lnTo>
                    <a:pt x="113944" y="244576"/>
                  </a:lnTo>
                  <a:lnTo>
                    <a:pt x="116700" y="243306"/>
                  </a:lnTo>
                  <a:lnTo>
                    <a:pt x="115493" y="242036"/>
                  </a:lnTo>
                  <a:lnTo>
                    <a:pt x="116535" y="242036"/>
                  </a:lnTo>
                  <a:lnTo>
                    <a:pt x="116078" y="240931"/>
                  </a:lnTo>
                  <a:lnTo>
                    <a:pt x="116014" y="240766"/>
                  </a:lnTo>
                  <a:lnTo>
                    <a:pt x="117055" y="242036"/>
                  </a:lnTo>
                  <a:lnTo>
                    <a:pt x="117094" y="241350"/>
                  </a:lnTo>
                  <a:lnTo>
                    <a:pt x="117208" y="239687"/>
                  </a:lnTo>
                  <a:lnTo>
                    <a:pt x="119126" y="240766"/>
                  </a:lnTo>
                  <a:lnTo>
                    <a:pt x="118503" y="236956"/>
                  </a:lnTo>
                  <a:lnTo>
                    <a:pt x="118427" y="236499"/>
                  </a:lnTo>
                  <a:lnTo>
                    <a:pt x="118237" y="235356"/>
                  </a:lnTo>
                  <a:lnTo>
                    <a:pt x="118300" y="235686"/>
                  </a:lnTo>
                  <a:lnTo>
                    <a:pt x="118376" y="236169"/>
                  </a:lnTo>
                  <a:lnTo>
                    <a:pt x="118427" y="236499"/>
                  </a:lnTo>
                  <a:lnTo>
                    <a:pt x="120853" y="235686"/>
                  </a:lnTo>
                  <a:lnTo>
                    <a:pt x="122415" y="234416"/>
                  </a:lnTo>
                  <a:lnTo>
                    <a:pt x="122529" y="235343"/>
                  </a:lnTo>
                  <a:lnTo>
                    <a:pt x="122580" y="235686"/>
                  </a:lnTo>
                  <a:lnTo>
                    <a:pt x="122707" y="236169"/>
                  </a:lnTo>
                  <a:lnTo>
                    <a:pt x="122809" y="236499"/>
                  </a:lnTo>
                  <a:lnTo>
                    <a:pt x="122923" y="236956"/>
                  </a:lnTo>
                  <a:lnTo>
                    <a:pt x="122923" y="217322"/>
                  </a:lnTo>
                  <a:lnTo>
                    <a:pt x="122237" y="216636"/>
                  </a:lnTo>
                  <a:lnTo>
                    <a:pt x="125526" y="216636"/>
                  </a:lnTo>
                  <a:lnTo>
                    <a:pt x="125526" y="215366"/>
                  </a:lnTo>
                  <a:lnTo>
                    <a:pt x="125006" y="215366"/>
                  </a:lnTo>
                  <a:lnTo>
                    <a:pt x="124942" y="214096"/>
                  </a:lnTo>
                  <a:lnTo>
                    <a:pt x="124828" y="211556"/>
                  </a:lnTo>
                  <a:lnTo>
                    <a:pt x="124891" y="212826"/>
                  </a:lnTo>
                  <a:lnTo>
                    <a:pt x="126212" y="212826"/>
                  </a:lnTo>
                  <a:lnTo>
                    <a:pt x="125526" y="215366"/>
                  </a:lnTo>
                  <a:lnTo>
                    <a:pt x="125691" y="215366"/>
                  </a:lnTo>
                  <a:lnTo>
                    <a:pt x="125793" y="216115"/>
                  </a:lnTo>
                  <a:lnTo>
                    <a:pt x="125869" y="216636"/>
                  </a:lnTo>
                  <a:lnTo>
                    <a:pt x="126212" y="216636"/>
                  </a:lnTo>
                  <a:lnTo>
                    <a:pt x="126733" y="217906"/>
                  </a:lnTo>
                  <a:lnTo>
                    <a:pt x="126555" y="219176"/>
                  </a:lnTo>
                  <a:lnTo>
                    <a:pt x="126453" y="219976"/>
                  </a:lnTo>
                  <a:lnTo>
                    <a:pt x="126390" y="220446"/>
                  </a:lnTo>
                  <a:lnTo>
                    <a:pt x="127596" y="220446"/>
                  </a:lnTo>
                  <a:lnTo>
                    <a:pt x="127190" y="221437"/>
                  </a:lnTo>
                  <a:lnTo>
                    <a:pt x="127076" y="221716"/>
                  </a:lnTo>
                  <a:lnTo>
                    <a:pt x="129844" y="221716"/>
                  </a:lnTo>
                  <a:lnTo>
                    <a:pt x="130022" y="220446"/>
                  </a:lnTo>
                  <a:lnTo>
                    <a:pt x="128460" y="220446"/>
                  </a:lnTo>
                  <a:lnTo>
                    <a:pt x="129844" y="215366"/>
                  </a:lnTo>
                  <a:lnTo>
                    <a:pt x="130187" y="217906"/>
                  </a:lnTo>
                  <a:lnTo>
                    <a:pt x="130365" y="219176"/>
                  </a:lnTo>
                  <a:lnTo>
                    <a:pt x="132613" y="220446"/>
                  </a:lnTo>
                  <a:lnTo>
                    <a:pt x="132740" y="219976"/>
                  </a:lnTo>
                  <a:lnTo>
                    <a:pt x="132842" y="219608"/>
                  </a:lnTo>
                  <a:lnTo>
                    <a:pt x="132956" y="216636"/>
                  </a:lnTo>
                  <a:lnTo>
                    <a:pt x="131572" y="217906"/>
                  </a:lnTo>
                  <a:lnTo>
                    <a:pt x="130365" y="217906"/>
                  </a:lnTo>
                  <a:lnTo>
                    <a:pt x="131406" y="215366"/>
                  </a:lnTo>
                  <a:lnTo>
                    <a:pt x="130187" y="214096"/>
                  </a:lnTo>
                  <a:lnTo>
                    <a:pt x="130886" y="214096"/>
                  </a:lnTo>
                  <a:lnTo>
                    <a:pt x="129959" y="211836"/>
                  </a:lnTo>
                  <a:lnTo>
                    <a:pt x="129844" y="211556"/>
                  </a:lnTo>
                  <a:lnTo>
                    <a:pt x="129667" y="211556"/>
                  </a:lnTo>
                  <a:lnTo>
                    <a:pt x="130073" y="210832"/>
                  </a:lnTo>
                  <a:lnTo>
                    <a:pt x="130175" y="210642"/>
                  </a:lnTo>
                  <a:lnTo>
                    <a:pt x="130276" y="210451"/>
                  </a:lnTo>
                  <a:lnTo>
                    <a:pt x="130365" y="210286"/>
                  </a:lnTo>
                  <a:lnTo>
                    <a:pt x="130886" y="210286"/>
                  </a:lnTo>
                  <a:lnTo>
                    <a:pt x="131749" y="209016"/>
                  </a:lnTo>
                  <a:lnTo>
                    <a:pt x="132346" y="210286"/>
                  </a:lnTo>
                  <a:lnTo>
                    <a:pt x="132956" y="211556"/>
                  </a:lnTo>
                  <a:lnTo>
                    <a:pt x="133248" y="210832"/>
                  </a:lnTo>
                  <a:lnTo>
                    <a:pt x="133337" y="210642"/>
                  </a:lnTo>
                  <a:lnTo>
                    <a:pt x="133413" y="210451"/>
                  </a:lnTo>
                  <a:lnTo>
                    <a:pt x="133477" y="210286"/>
                  </a:lnTo>
                  <a:lnTo>
                    <a:pt x="134340" y="212826"/>
                  </a:lnTo>
                  <a:lnTo>
                    <a:pt x="135890" y="209016"/>
                  </a:lnTo>
                  <a:lnTo>
                    <a:pt x="136931" y="210286"/>
                  </a:lnTo>
                  <a:lnTo>
                    <a:pt x="136588" y="210286"/>
                  </a:lnTo>
                  <a:lnTo>
                    <a:pt x="136931" y="211556"/>
                  </a:lnTo>
                  <a:lnTo>
                    <a:pt x="138137" y="212826"/>
                  </a:lnTo>
                  <a:lnTo>
                    <a:pt x="136766" y="212826"/>
                  </a:lnTo>
                  <a:lnTo>
                    <a:pt x="135547" y="214096"/>
                  </a:lnTo>
                  <a:lnTo>
                    <a:pt x="136245" y="215366"/>
                  </a:lnTo>
                  <a:lnTo>
                    <a:pt x="133299" y="212826"/>
                  </a:lnTo>
                  <a:lnTo>
                    <a:pt x="133426" y="218224"/>
                  </a:lnTo>
                  <a:lnTo>
                    <a:pt x="133451" y="219176"/>
                  </a:lnTo>
                  <a:lnTo>
                    <a:pt x="133477" y="220446"/>
                  </a:lnTo>
                  <a:lnTo>
                    <a:pt x="136410" y="219176"/>
                  </a:lnTo>
                  <a:lnTo>
                    <a:pt x="137629" y="219176"/>
                  </a:lnTo>
                  <a:lnTo>
                    <a:pt x="139966" y="220446"/>
                  </a:lnTo>
                  <a:lnTo>
                    <a:pt x="140335" y="220446"/>
                  </a:lnTo>
                  <a:lnTo>
                    <a:pt x="141770" y="219176"/>
                  </a:lnTo>
                  <a:lnTo>
                    <a:pt x="140385" y="215366"/>
                  </a:lnTo>
                  <a:lnTo>
                    <a:pt x="141770" y="215366"/>
                  </a:lnTo>
                  <a:lnTo>
                    <a:pt x="142989" y="216636"/>
                  </a:lnTo>
                  <a:lnTo>
                    <a:pt x="144195" y="216636"/>
                  </a:lnTo>
                  <a:lnTo>
                    <a:pt x="145313" y="219176"/>
                  </a:lnTo>
                  <a:lnTo>
                    <a:pt x="146316" y="221437"/>
                  </a:lnTo>
                  <a:lnTo>
                    <a:pt x="146443" y="221716"/>
                  </a:lnTo>
                  <a:lnTo>
                    <a:pt x="147993" y="221716"/>
                  </a:lnTo>
                  <a:lnTo>
                    <a:pt x="147129" y="220446"/>
                  </a:lnTo>
                  <a:lnTo>
                    <a:pt x="147650" y="219176"/>
                  </a:lnTo>
                  <a:lnTo>
                    <a:pt x="149034" y="219176"/>
                  </a:lnTo>
                  <a:lnTo>
                    <a:pt x="148513" y="220446"/>
                  </a:lnTo>
                  <a:lnTo>
                    <a:pt x="148107" y="221437"/>
                  </a:lnTo>
                  <a:lnTo>
                    <a:pt x="147993" y="221716"/>
                  </a:lnTo>
                  <a:lnTo>
                    <a:pt x="150418" y="221716"/>
                  </a:lnTo>
                  <a:lnTo>
                    <a:pt x="149212" y="222986"/>
                  </a:lnTo>
                  <a:lnTo>
                    <a:pt x="149377" y="223266"/>
                  </a:lnTo>
                  <a:lnTo>
                    <a:pt x="151142" y="226034"/>
                  </a:lnTo>
                  <a:lnTo>
                    <a:pt x="151257" y="226225"/>
                  </a:lnTo>
                  <a:lnTo>
                    <a:pt x="151625" y="226796"/>
                  </a:lnTo>
                  <a:lnTo>
                    <a:pt x="153708" y="226796"/>
                  </a:lnTo>
                  <a:lnTo>
                    <a:pt x="155092" y="228066"/>
                  </a:lnTo>
                  <a:lnTo>
                    <a:pt x="155092" y="217906"/>
                  </a:lnTo>
                  <a:lnTo>
                    <a:pt x="154571" y="217906"/>
                  </a:lnTo>
                  <a:lnTo>
                    <a:pt x="154686" y="219608"/>
                  </a:lnTo>
                  <a:lnTo>
                    <a:pt x="154736" y="220446"/>
                  </a:lnTo>
                  <a:lnTo>
                    <a:pt x="153873" y="220446"/>
                  </a:lnTo>
                  <a:lnTo>
                    <a:pt x="152844" y="219608"/>
                  </a:lnTo>
                  <a:lnTo>
                    <a:pt x="152019" y="219608"/>
                  </a:lnTo>
                  <a:lnTo>
                    <a:pt x="151574" y="219608"/>
                  </a:lnTo>
                  <a:lnTo>
                    <a:pt x="151523" y="219976"/>
                  </a:lnTo>
                  <a:lnTo>
                    <a:pt x="151777" y="219976"/>
                  </a:lnTo>
                  <a:lnTo>
                    <a:pt x="151460" y="220446"/>
                  </a:lnTo>
                  <a:lnTo>
                    <a:pt x="151511" y="220078"/>
                  </a:lnTo>
                  <a:lnTo>
                    <a:pt x="151625" y="219176"/>
                  </a:lnTo>
                  <a:lnTo>
                    <a:pt x="152323" y="219176"/>
                  </a:lnTo>
                  <a:lnTo>
                    <a:pt x="154051" y="219176"/>
                  </a:lnTo>
                  <a:lnTo>
                    <a:pt x="151460" y="217906"/>
                  </a:lnTo>
                  <a:lnTo>
                    <a:pt x="151625" y="217906"/>
                  </a:lnTo>
                  <a:lnTo>
                    <a:pt x="151625" y="216636"/>
                  </a:lnTo>
                  <a:lnTo>
                    <a:pt x="152844" y="216636"/>
                  </a:lnTo>
                  <a:lnTo>
                    <a:pt x="154571" y="215366"/>
                  </a:lnTo>
                  <a:lnTo>
                    <a:pt x="155257" y="215366"/>
                  </a:lnTo>
                  <a:lnTo>
                    <a:pt x="156641" y="216636"/>
                  </a:lnTo>
                  <a:lnTo>
                    <a:pt x="158711" y="217906"/>
                  </a:lnTo>
                  <a:lnTo>
                    <a:pt x="158026" y="214096"/>
                  </a:lnTo>
                  <a:lnTo>
                    <a:pt x="159410" y="214096"/>
                  </a:lnTo>
                  <a:lnTo>
                    <a:pt x="159410" y="216636"/>
                  </a:lnTo>
                  <a:lnTo>
                    <a:pt x="163042" y="216636"/>
                  </a:lnTo>
                  <a:lnTo>
                    <a:pt x="163207" y="217906"/>
                  </a:lnTo>
                  <a:lnTo>
                    <a:pt x="162179" y="219176"/>
                  </a:lnTo>
                  <a:lnTo>
                    <a:pt x="164249" y="219176"/>
                  </a:lnTo>
                  <a:lnTo>
                    <a:pt x="164249" y="200126"/>
                  </a:lnTo>
                  <a:lnTo>
                    <a:pt x="163728" y="200126"/>
                  </a:lnTo>
                  <a:lnTo>
                    <a:pt x="163842" y="198856"/>
                  </a:lnTo>
                  <a:lnTo>
                    <a:pt x="163957" y="197586"/>
                  </a:lnTo>
                  <a:lnTo>
                    <a:pt x="164071" y="196316"/>
                  </a:lnTo>
                  <a:lnTo>
                    <a:pt x="165112" y="196316"/>
                  </a:lnTo>
                  <a:lnTo>
                    <a:pt x="166674" y="197586"/>
                  </a:lnTo>
                  <a:lnTo>
                    <a:pt x="166725" y="196748"/>
                  </a:lnTo>
                  <a:lnTo>
                    <a:pt x="166839" y="195046"/>
                  </a:lnTo>
                  <a:lnTo>
                    <a:pt x="167881" y="196316"/>
                  </a:lnTo>
                  <a:lnTo>
                    <a:pt x="169265" y="195046"/>
                  </a:lnTo>
                  <a:lnTo>
                    <a:pt x="169265" y="197586"/>
                  </a:lnTo>
                  <a:lnTo>
                    <a:pt x="169087" y="197586"/>
                  </a:lnTo>
                  <a:lnTo>
                    <a:pt x="168567" y="198856"/>
                  </a:lnTo>
                  <a:lnTo>
                    <a:pt x="168808" y="199707"/>
                  </a:lnTo>
                  <a:lnTo>
                    <a:pt x="168922" y="200126"/>
                  </a:lnTo>
                  <a:lnTo>
                    <a:pt x="169443" y="201396"/>
                  </a:lnTo>
                  <a:lnTo>
                    <a:pt x="169443" y="193179"/>
                  </a:lnTo>
                  <a:lnTo>
                    <a:pt x="166839" y="193776"/>
                  </a:lnTo>
                  <a:lnTo>
                    <a:pt x="165379" y="190195"/>
                  </a:lnTo>
                  <a:lnTo>
                    <a:pt x="165341" y="189890"/>
                  </a:lnTo>
                  <a:lnTo>
                    <a:pt x="166154" y="188696"/>
                  </a:lnTo>
                  <a:lnTo>
                    <a:pt x="165455" y="186156"/>
                  </a:lnTo>
                  <a:lnTo>
                    <a:pt x="168059" y="186156"/>
                  </a:lnTo>
                  <a:lnTo>
                    <a:pt x="169265" y="187426"/>
                  </a:lnTo>
                  <a:lnTo>
                    <a:pt x="168744" y="188696"/>
                  </a:lnTo>
                  <a:lnTo>
                    <a:pt x="168262" y="189890"/>
                  </a:lnTo>
                  <a:lnTo>
                    <a:pt x="168021" y="189890"/>
                  </a:lnTo>
                  <a:lnTo>
                    <a:pt x="171335" y="191236"/>
                  </a:lnTo>
                  <a:lnTo>
                    <a:pt x="174104" y="192506"/>
                  </a:lnTo>
                  <a:lnTo>
                    <a:pt x="174625" y="191236"/>
                  </a:lnTo>
                  <a:lnTo>
                    <a:pt x="174625" y="189890"/>
                  </a:lnTo>
                  <a:lnTo>
                    <a:pt x="175996" y="189890"/>
                  </a:lnTo>
                  <a:lnTo>
                    <a:pt x="176174" y="191236"/>
                  </a:lnTo>
                  <a:lnTo>
                    <a:pt x="176530" y="191236"/>
                  </a:lnTo>
                  <a:lnTo>
                    <a:pt x="176618" y="191935"/>
                  </a:lnTo>
                  <a:lnTo>
                    <a:pt x="176695" y="192506"/>
                  </a:lnTo>
                  <a:lnTo>
                    <a:pt x="176695" y="173951"/>
                  </a:lnTo>
                  <a:lnTo>
                    <a:pt x="175539" y="172643"/>
                  </a:lnTo>
                  <a:lnTo>
                    <a:pt x="175666" y="170916"/>
                  </a:lnTo>
                  <a:lnTo>
                    <a:pt x="178777" y="172186"/>
                  </a:lnTo>
                  <a:lnTo>
                    <a:pt x="181889" y="170916"/>
                  </a:lnTo>
                  <a:lnTo>
                    <a:pt x="177558" y="168376"/>
                  </a:lnTo>
                  <a:lnTo>
                    <a:pt x="177711" y="167678"/>
                  </a:lnTo>
                  <a:lnTo>
                    <a:pt x="177825" y="167106"/>
                  </a:lnTo>
                  <a:lnTo>
                    <a:pt x="177914" y="166687"/>
                  </a:lnTo>
                  <a:lnTo>
                    <a:pt x="178003" y="166204"/>
                  </a:lnTo>
                  <a:lnTo>
                    <a:pt x="178079" y="165836"/>
                  </a:lnTo>
                  <a:lnTo>
                    <a:pt x="180162" y="164757"/>
                  </a:lnTo>
                  <a:lnTo>
                    <a:pt x="180822" y="164757"/>
                  </a:lnTo>
                  <a:lnTo>
                    <a:pt x="182753" y="165836"/>
                  </a:lnTo>
                  <a:lnTo>
                    <a:pt x="181190" y="167106"/>
                  </a:lnTo>
                  <a:lnTo>
                    <a:pt x="183438" y="170916"/>
                  </a:lnTo>
                  <a:lnTo>
                    <a:pt x="183921" y="170649"/>
                  </a:lnTo>
                  <a:lnTo>
                    <a:pt x="183959" y="170916"/>
                  </a:lnTo>
                  <a:lnTo>
                    <a:pt x="184061" y="171678"/>
                  </a:lnTo>
                  <a:lnTo>
                    <a:pt x="184137" y="172186"/>
                  </a:lnTo>
                  <a:lnTo>
                    <a:pt x="184238" y="172999"/>
                  </a:lnTo>
                  <a:lnTo>
                    <a:pt x="184289" y="173342"/>
                  </a:lnTo>
                  <a:lnTo>
                    <a:pt x="184289" y="150368"/>
                  </a:lnTo>
                  <a:lnTo>
                    <a:pt x="183616" y="150596"/>
                  </a:lnTo>
                  <a:lnTo>
                    <a:pt x="182410" y="149326"/>
                  </a:lnTo>
                  <a:lnTo>
                    <a:pt x="182054" y="148856"/>
                  </a:lnTo>
                  <a:lnTo>
                    <a:pt x="182054" y="149326"/>
                  </a:lnTo>
                  <a:lnTo>
                    <a:pt x="181889" y="150596"/>
                  </a:lnTo>
                  <a:lnTo>
                    <a:pt x="181190" y="149326"/>
                  </a:lnTo>
                  <a:lnTo>
                    <a:pt x="182054" y="149326"/>
                  </a:lnTo>
                  <a:lnTo>
                    <a:pt x="182054" y="148856"/>
                  </a:lnTo>
                  <a:lnTo>
                    <a:pt x="180441" y="146672"/>
                  </a:lnTo>
                  <a:lnTo>
                    <a:pt x="178790" y="143802"/>
                  </a:lnTo>
                  <a:lnTo>
                    <a:pt x="178790" y="160693"/>
                  </a:lnTo>
                  <a:lnTo>
                    <a:pt x="178511" y="162026"/>
                  </a:lnTo>
                  <a:lnTo>
                    <a:pt x="178257" y="163296"/>
                  </a:lnTo>
                  <a:lnTo>
                    <a:pt x="176695" y="162839"/>
                  </a:lnTo>
                  <a:lnTo>
                    <a:pt x="176695" y="168376"/>
                  </a:lnTo>
                  <a:lnTo>
                    <a:pt x="176606" y="169037"/>
                  </a:lnTo>
                  <a:lnTo>
                    <a:pt x="176530" y="169646"/>
                  </a:lnTo>
                  <a:lnTo>
                    <a:pt x="176352" y="169646"/>
                  </a:lnTo>
                  <a:lnTo>
                    <a:pt x="176276" y="169037"/>
                  </a:lnTo>
                  <a:lnTo>
                    <a:pt x="176174" y="168376"/>
                  </a:lnTo>
                  <a:lnTo>
                    <a:pt x="176695" y="168376"/>
                  </a:lnTo>
                  <a:lnTo>
                    <a:pt x="176695" y="162839"/>
                  </a:lnTo>
                  <a:lnTo>
                    <a:pt x="174612" y="162229"/>
                  </a:lnTo>
                  <a:lnTo>
                    <a:pt x="174612" y="182295"/>
                  </a:lnTo>
                  <a:lnTo>
                    <a:pt x="174447" y="182295"/>
                  </a:lnTo>
                  <a:lnTo>
                    <a:pt x="174447" y="184886"/>
                  </a:lnTo>
                  <a:lnTo>
                    <a:pt x="172199" y="184886"/>
                  </a:lnTo>
                  <a:lnTo>
                    <a:pt x="172631" y="182778"/>
                  </a:lnTo>
                  <a:lnTo>
                    <a:pt x="172732" y="182295"/>
                  </a:lnTo>
                  <a:lnTo>
                    <a:pt x="173037" y="182295"/>
                  </a:lnTo>
                  <a:lnTo>
                    <a:pt x="174447" y="184886"/>
                  </a:lnTo>
                  <a:lnTo>
                    <a:pt x="174447" y="182295"/>
                  </a:lnTo>
                  <a:lnTo>
                    <a:pt x="174447" y="181076"/>
                  </a:lnTo>
                  <a:lnTo>
                    <a:pt x="174574" y="181952"/>
                  </a:lnTo>
                  <a:lnTo>
                    <a:pt x="174612" y="182295"/>
                  </a:lnTo>
                  <a:lnTo>
                    <a:pt x="174612" y="162229"/>
                  </a:lnTo>
                  <a:lnTo>
                    <a:pt x="173926" y="162026"/>
                  </a:lnTo>
                  <a:lnTo>
                    <a:pt x="175488" y="159486"/>
                  </a:lnTo>
                  <a:lnTo>
                    <a:pt x="175145" y="158140"/>
                  </a:lnTo>
                  <a:lnTo>
                    <a:pt x="175044" y="157784"/>
                  </a:lnTo>
                  <a:lnTo>
                    <a:pt x="174409" y="158140"/>
                  </a:lnTo>
                  <a:lnTo>
                    <a:pt x="174282" y="158140"/>
                  </a:lnTo>
                  <a:lnTo>
                    <a:pt x="175044" y="157784"/>
                  </a:lnTo>
                  <a:lnTo>
                    <a:pt x="176530" y="156946"/>
                  </a:lnTo>
                  <a:lnTo>
                    <a:pt x="177050" y="156946"/>
                  </a:lnTo>
                  <a:lnTo>
                    <a:pt x="176936" y="157784"/>
                  </a:lnTo>
                  <a:lnTo>
                    <a:pt x="176885" y="158140"/>
                  </a:lnTo>
                  <a:lnTo>
                    <a:pt x="176530" y="159486"/>
                  </a:lnTo>
                  <a:lnTo>
                    <a:pt x="177914" y="159486"/>
                  </a:lnTo>
                  <a:lnTo>
                    <a:pt x="178727" y="160693"/>
                  </a:lnTo>
                  <a:lnTo>
                    <a:pt x="178790" y="143802"/>
                  </a:lnTo>
                  <a:lnTo>
                    <a:pt x="176745" y="140220"/>
                  </a:lnTo>
                  <a:lnTo>
                    <a:pt x="176669" y="141706"/>
                  </a:lnTo>
                  <a:lnTo>
                    <a:pt x="175882" y="146672"/>
                  </a:lnTo>
                  <a:lnTo>
                    <a:pt x="175691" y="147891"/>
                  </a:lnTo>
                  <a:lnTo>
                    <a:pt x="175387" y="147891"/>
                  </a:lnTo>
                  <a:lnTo>
                    <a:pt x="175882" y="146672"/>
                  </a:lnTo>
                  <a:lnTo>
                    <a:pt x="175577" y="146672"/>
                  </a:lnTo>
                  <a:lnTo>
                    <a:pt x="173062" y="145529"/>
                  </a:lnTo>
                  <a:lnTo>
                    <a:pt x="173151" y="146672"/>
                  </a:lnTo>
                  <a:lnTo>
                    <a:pt x="173228" y="147891"/>
                  </a:lnTo>
                  <a:lnTo>
                    <a:pt x="173926" y="149326"/>
                  </a:lnTo>
                  <a:lnTo>
                    <a:pt x="173850" y="150596"/>
                  </a:lnTo>
                  <a:lnTo>
                    <a:pt x="173774" y="151752"/>
                  </a:lnTo>
                  <a:lnTo>
                    <a:pt x="174485" y="152158"/>
                  </a:lnTo>
                  <a:lnTo>
                    <a:pt x="176352" y="153136"/>
                  </a:lnTo>
                  <a:lnTo>
                    <a:pt x="174625" y="152298"/>
                  </a:lnTo>
                  <a:lnTo>
                    <a:pt x="174625" y="154406"/>
                  </a:lnTo>
                  <a:lnTo>
                    <a:pt x="174510" y="155676"/>
                  </a:lnTo>
                  <a:lnTo>
                    <a:pt x="173926" y="156946"/>
                  </a:lnTo>
                  <a:lnTo>
                    <a:pt x="173443" y="158140"/>
                  </a:lnTo>
                  <a:lnTo>
                    <a:pt x="172897" y="159486"/>
                  </a:lnTo>
                  <a:lnTo>
                    <a:pt x="172834" y="158686"/>
                  </a:lnTo>
                  <a:lnTo>
                    <a:pt x="172720" y="156946"/>
                  </a:lnTo>
                  <a:lnTo>
                    <a:pt x="172631" y="155676"/>
                  </a:lnTo>
                  <a:lnTo>
                    <a:pt x="172554" y="154406"/>
                  </a:lnTo>
                  <a:lnTo>
                    <a:pt x="174625" y="154406"/>
                  </a:lnTo>
                  <a:lnTo>
                    <a:pt x="174625" y="152298"/>
                  </a:lnTo>
                  <a:lnTo>
                    <a:pt x="173507" y="151752"/>
                  </a:lnTo>
                  <a:lnTo>
                    <a:pt x="175526" y="152730"/>
                  </a:lnTo>
                  <a:lnTo>
                    <a:pt x="174485" y="152158"/>
                  </a:lnTo>
                  <a:lnTo>
                    <a:pt x="173621" y="151752"/>
                  </a:lnTo>
                  <a:lnTo>
                    <a:pt x="171335" y="150850"/>
                  </a:lnTo>
                  <a:lnTo>
                    <a:pt x="171335" y="150406"/>
                  </a:lnTo>
                  <a:lnTo>
                    <a:pt x="171170" y="150063"/>
                  </a:lnTo>
                  <a:lnTo>
                    <a:pt x="169379" y="150063"/>
                  </a:lnTo>
                  <a:lnTo>
                    <a:pt x="168935" y="149885"/>
                  </a:lnTo>
                  <a:lnTo>
                    <a:pt x="170472" y="149885"/>
                  </a:lnTo>
                  <a:lnTo>
                    <a:pt x="172199" y="146265"/>
                  </a:lnTo>
                  <a:lnTo>
                    <a:pt x="167449" y="148640"/>
                  </a:lnTo>
                  <a:lnTo>
                    <a:pt x="167881" y="147637"/>
                  </a:lnTo>
                  <a:lnTo>
                    <a:pt x="165290" y="146773"/>
                  </a:lnTo>
                  <a:lnTo>
                    <a:pt x="164947" y="146265"/>
                  </a:lnTo>
                  <a:lnTo>
                    <a:pt x="164947" y="148513"/>
                  </a:lnTo>
                  <a:lnTo>
                    <a:pt x="164249" y="148513"/>
                  </a:lnTo>
                  <a:lnTo>
                    <a:pt x="163385" y="147637"/>
                  </a:lnTo>
                  <a:lnTo>
                    <a:pt x="163474" y="148158"/>
                  </a:lnTo>
                  <a:lnTo>
                    <a:pt x="163601" y="148513"/>
                  </a:lnTo>
                  <a:lnTo>
                    <a:pt x="163664" y="148678"/>
                  </a:lnTo>
                  <a:lnTo>
                    <a:pt x="163715" y="148831"/>
                  </a:lnTo>
                  <a:lnTo>
                    <a:pt x="162344" y="148158"/>
                  </a:lnTo>
                  <a:lnTo>
                    <a:pt x="160959" y="146608"/>
                  </a:lnTo>
                  <a:lnTo>
                    <a:pt x="159410" y="147637"/>
                  </a:lnTo>
                  <a:lnTo>
                    <a:pt x="159410" y="148831"/>
                  </a:lnTo>
                  <a:lnTo>
                    <a:pt x="159410" y="149199"/>
                  </a:lnTo>
                  <a:lnTo>
                    <a:pt x="159499" y="150926"/>
                  </a:lnTo>
                  <a:lnTo>
                    <a:pt x="159969" y="151790"/>
                  </a:lnTo>
                  <a:lnTo>
                    <a:pt x="161353" y="154343"/>
                  </a:lnTo>
                  <a:lnTo>
                    <a:pt x="162052" y="155498"/>
                  </a:lnTo>
                  <a:lnTo>
                    <a:pt x="162179" y="155676"/>
                  </a:lnTo>
                  <a:lnTo>
                    <a:pt x="159994" y="158140"/>
                  </a:lnTo>
                  <a:lnTo>
                    <a:pt x="159842" y="158140"/>
                  </a:lnTo>
                  <a:lnTo>
                    <a:pt x="161480" y="159486"/>
                  </a:lnTo>
                  <a:lnTo>
                    <a:pt x="160959" y="159486"/>
                  </a:lnTo>
                  <a:lnTo>
                    <a:pt x="160858" y="160286"/>
                  </a:lnTo>
                  <a:lnTo>
                    <a:pt x="160807" y="160693"/>
                  </a:lnTo>
                  <a:lnTo>
                    <a:pt x="155727" y="158686"/>
                  </a:lnTo>
                  <a:lnTo>
                    <a:pt x="154495" y="158140"/>
                  </a:lnTo>
                  <a:lnTo>
                    <a:pt x="149555" y="153136"/>
                  </a:lnTo>
                  <a:lnTo>
                    <a:pt x="149440" y="154406"/>
                  </a:lnTo>
                  <a:lnTo>
                    <a:pt x="149339" y="155676"/>
                  </a:lnTo>
                  <a:lnTo>
                    <a:pt x="149225" y="156946"/>
                  </a:lnTo>
                  <a:lnTo>
                    <a:pt x="149123" y="158140"/>
                  </a:lnTo>
                  <a:lnTo>
                    <a:pt x="149009" y="159486"/>
                  </a:lnTo>
                  <a:lnTo>
                    <a:pt x="148907" y="160693"/>
                  </a:lnTo>
                  <a:lnTo>
                    <a:pt x="148793" y="162026"/>
                  </a:lnTo>
                  <a:lnTo>
                    <a:pt x="163728" y="162026"/>
                  </a:lnTo>
                  <a:lnTo>
                    <a:pt x="166154" y="162026"/>
                  </a:lnTo>
                  <a:lnTo>
                    <a:pt x="166052" y="161302"/>
                  </a:lnTo>
                  <a:lnTo>
                    <a:pt x="166001" y="160896"/>
                  </a:lnTo>
                  <a:lnTo>
                    <a:pt x="165887" y="160693"/>
                  </a:lnTo>
                  <a:lnTo>
                    <a:pt x="164249" y="159486"/>
                  </a:lnTo>
                  <a:lnTo>
                    <a:pt x="164947" y="159486"/>
                  </a:lnTo>
                  <a:lnTo>
                    <a:pt x="163385" y="155676"/>
                  </a:lnTo>
                  <a:lnTo>
                    <a:pt x="163042" y="154406"/>
                  </a:lnTo>
                  <a:lnTo>
                    <a:pt x="164426" y="153136"/>
                  </a:lnTo>
                  <a:lnTo>
                    <a:pt x="163258" y="153136"/>
                  </a:lnTo>
                  <a:lnTo>
                    <a:pt x="164947" y="151790"/>
                  </a:lnTo>
                  <a:lnTo>
                    <a:pt x="165112" y="152831"/>
                  </a:lnTo>
                  <a:lnTo>
                    <a:pt x="166674" y="152831"/>
                  </a:lnTo>
                  <a:lnTo>
                    <a:pt x="166789" y="151790"/>
                  </a:lnTo>
                  <a:lnTo>
                    <a:pt x="167360" y="150926"/>
                  </a:lnTo>
                  <a:lnTo>
                    <a:pt x="167525" y="149885"/>
                  </a:lnTo>
                  <a:lnTo>
                    <a:pt x="167855" y="149885"/>
                  </a:lnTo>
                  <a:lnTo>
                    <a:pt x="167957" y="150063"/>
                  </a:lnTo>
                  <a:lnTo>
                    <a:pt x="167665" y="150063"/>
                  </a:lnTo>
                  <a:lnTo>
                    <a:pt x="168402" y="150850"/>
                  </a:lnTo>
                  <a:lnTo>
                    <a:pt x="168935" y="151752"/>
                  </a:lnTo>
                  <a:lnTo>
                    <a:pt x="169659" y="152996"/>
                  </a:lnTo>
                  <a:lnTo>
                    <a:pt x="169735" y="153136"/>
                  </a:lnTo>
                  <a:lnTo>
                    <a:pt x="170472" y="154406"/>
                  </a:lnTo>
                  <a:lnTo>
                    <a:pt x="167817" y="150761"/>
                  </a:lnTo>
                  <a:lnTo>
                    <a:pt x="167703" y="150596"/>
                  </a:lnTo>
                  <a:lnTo>
                    <a:pt x="167614" y="151752"/>
                  </a:lnTo>
                  <a:lnTo>
                    <a:pt x="167500" y="153136"/>
                  </a:lnTo>
                  <a:lnTo>
                    <a:pt x="167398" y="154406"/>
                  </a:lnTo>
                  <a:lnTo>
                    <a:pt x="167297" y="155676"/>
                  </a:lnTo>
                  <a:lnTo>
                    <a:pt x="167195" y="156946"/>
                  </a:lnTo>
                  <a:lnTo>
                    <a:pt x="171856" y="156946"/>
                  </a:lnTo>
                  <a:lnTo>
                    <a:pt x="170561" y="158140"/>
                  </a:lnTo>
                  <a:lnTo>
                    <a:pt x="170649" y="159486"/>
                  </a:lnTo>
                  <a:lnTo>
                    <a:pt x="173431" y="160693"/>
                  </a:lnTo>
                  <a:lnTo>
                    <a:pt x="173659" y="160693"/>
                  </a:lnTo>
                  <a:lnTo>
                    <a:pt x="170649" y="163296"/>
                  </a:lnTo>
                  <a:lnTo>
                    <a:pt x="173215" y="164757"/>
                  </a:lnTo>
                  <a:lnTo>
                    <a:pt x="172999" y="164757"/>
                  </a:lnTo>
                  <a:lnTo>
                    <a:pt x="173583" y="165836"/>
                  </a:lnTo>
                  <a:lnTo>
                    <a:pt x="172377" y="168376"/>
                  </a:lnTo>
                  <a:lnTo>
                    <a:pt x="170992" y="168376"/>
                  </a:lnTo>
                  <a:lnTo>
                    <a:pt x="171716" y="169646"/>
                  </a:lnTo>
                  <a:lnTo>
                    <a:pt x="172427" y="170916"/>
                  </a:lnTo>
                  <a:lnTo>
                    <a:pt x="173151" y="172186"/>
                  </a:lnTo>
                  <a:lnTo>
                    <a:pt x="173812" y="173342"/>
                  </a:lnTo>
                  <a:lnTo>
                    <a:pt x="172199" y="174726"/>
                  </a:lnTo>
                  <a:lnTo>
                    <a:pt x="174447" y="177266"/>
                  </a:lnTo>
                  <a:lnTo>
                    <a:pt x="172897" y="177266"/>
                  </a:lnTo>
                  <a:lnTo>
                    <a:pt x="172453" y="176199"/>
                  </a:lnTo>
                  <a:lnTo>
                    <a:pt x="171805" y="176199"/>
                  </a:lnTo>
                  <a:lnTo>
                    <a:pt x="171513" y="177266"/>
                  </a:lnTo>
                  <a:lnTo>
                    <a:pt x="169443" y="177266"/>
                  </a:lnTo>
                  <a:lnTo>
                    <a:pt x="169951" y="176199"/>
                  </a:lnTo>
                  <a:lnTo>
                    <a:pt x="169951" y="174726"/>
                  </a:lnTo>
                  <a:lnTo>
                    <a:pt x="170345" y="174015"/>
                  </a:lnTo>
                  <a:lnTo>
                    <a:pt x="170611" y="173342"/>
                  </a:lnTo>
                  <a:lnTo>
                    <a:pt x="170522" y="172999"/>
                  </a:lnTo>
                  <a:lnTo>
                    <a:pt x="170421" y="172643"/>
                  </a:lnTo>
                  <a:lnTo>
                    <a:pt x="170307" y="172186"/>
                  </a:lnTo>
                  <a:lnTo>
                    <a:pt x="172034" y="172186"/>
                  </a:lnTo>
                  <a:lnTo>
                    <a:pt x="171170" y="169646"/>
                  </a:lnTo>
                  <a:lnTo>
                    <a:pt x="169951" y="169646"/>
                  </a:lnTo>
                  <a:lnTo>
                    <a:pt x="171462" y="165836"/>
                  </a:lnTo>
                  <a:lnTo>
                    <a:pt x="169316" y="164757"/>
                  </a:lnTo>
                  <a:lnTo>
                    <a:pt x="166293" y="164757"/>
                  </a:lnTo>
                  <a:lnTo>
                    <a:pt x="166954" y="168376"/>
                  </a:lnTo>
                  <a:lnTo>
                    <a:pt x="167081" y="169037"/>
                  </a:lnTo>
                  <a:lnTo>
                    <a:pt x="167195" y="169646"/>
                  </a:lnTo>
                  <a:lnTo>
                    <a:pt x="166497" y="169646"/>
                  </a:lnTo>
                  <a:lnTo>
                    <a:pt x="166497" y="170916"/>
                  </a:lnTo>
                  <a:lnTo>
                    <a:pt x="164592" y="168376"/>
                  </a:lnTo>
                  <a:lnTo>
                    <a:pt x="161480" y="167716"/>
                  </a:lnTo>
                  <a:lnTo>
                    <a:pt x="161480" y="170916"/>
                  </a:lnTo>
                  <a:lnTo>
                    <a:pt x="159943" y="170916"/>
                  </a:lnTo>
                  <a:lnTo>
                    <a:pt x="159943" y="176199"/>
                  </a:lnTo>
                  <a:lnTo>
                    <a:pt x="159461" y="176199"/>
                  </a:lnTo>
                  <a:lnTo>
                    <a:pt x="159918" y="176009"/>
                  </a:lnTo>
                  <a:lnTo>
                    <a:pt x="159943" y="176199"/>
                  </a:lnTo>
                  <a:lnTo>
                    <a:pt x="159943" y="170916"/>
                  </a:lnTo>
                  <a:lnTo>
                    <a:pt x="159956" y="170649"/>
                  </a:lnTo>
                  <a:lnTo>
                    <a:pt x="160058" y="169646"/>
                  </a:lnTo>
                  <a:lnTo>
                    <a:pt x="160121" y="169037"/>
                  </a:lnTo>
                  <a:lnTo>
                    <a:pt x="161480" y="170916"/>
                  </a:lnTo>
                  <a:lnTo>
                    <a:pt x="161480" y="167716"/>
                  </a:lnTo>
                  <a:lnTo>
                    <a:pt x="160286" y="167449"/>
                  </a:lnTo>
                  <a:lnTo>
                    <a:pt x="160362" y="166687"/>
                  </a:lnTo>
                  <a:lnTo>
                    <a:pt x="160451" y="165836"/>
                  </a:lnTo>
                  <a:lnTo>
                    <a:pt x="165976" y="168376"/>
                  </a:lnTo>
                  <a:lnTo>
                    <a:pt x="163944" y="163779"/>
                  </a:lnTo>
                  <a:lnTo>
                    <a:pt x="163842" y="163550"/>
                  </a:lnTo>
                  <a:lnTo>
                    <a:pt x="163817" y="163296"/>
                  </a:lnTo>
                  <a:lnTo>
                    <a:pt x="159905" y="163296"/>
                  </a:lnTo>
                  <a:lnTo>
                    <a:pt x="159905" y="175691"/>
                  </a:lnTo>
                  <a:lnTo>
                    <a:pt x="159816" y="174726"/>
                  </a:lnTo>
                  <a:lnTo>
                    <a:pt x="159689" y="173342"/>
                  </a:lnTo>
                  <a:lnTo>
                    <a:pt x="159626" y="172656"/>
                  </a:lnTo>
                  <a:lnTo>
                    <a:pt x="159778" y="172999"/>
                  </a:lnTo>
                  <a:lnTo>
                    <a:pt x="159905" y="175691"/>
                  </a:lnTo>
                  <a:lnTo>
                    <a:pt x="159905" y="163296"/>
                  </a:lnTo>
                  <a:lnTo>
                    <a:pt x="157213" y="163296"/>
                  </a:lnTo>
                  <a:lnTo>
                    <a:pt x="157213" y="164757"/>
                  </a:lnTo>
                  <a:lnTo>
                    <a:pt x="156464" y="165836"/>
                  </a:lnTo>
                  <a:lnTo>
                    <a:pt x="156349" y="166687"/>
                  </a:lnTo>
                  <a:lnTo>
                    <a:pt x="156298" y="167106"/>
                  </a:lnTo>
                  <a:lnTo>
                    <a:pt x="156298" y="164757"/>
                  </a:lnTo>
                  <a:lnTo>
                    <a:pt x="157213" y="164757"/>
                  </a:lnTo>
                  <a:lnTo>
                    <a:pt x="157213" y="163296"/>
                  </a:lnTo>
                  <a:lnTo>
                    <a:pt x="148691" y="163296"/>
                  </a:lnTo>
                  <a:lnTo>
                    <a:pt x="150342" y="164757"/>
                  </a:lnTo>
                  <a:lnTo>
                    <a:pt x="153009" y="167106"/>
                  </a:lnTo>
                  <a:lnTo>
                    <a:pt x="151282" y="167106"/>
                  </a:lnTo>
                  <a:lnTo>
                    <a:pt x="152895" y="170649"/>
                  </a:lnTo>
                  <a:lnTo>
                    <a:pt x="153009" y="170916"/>
                  </a:lnTo>
                  <a:lnTo>
                    <a:pt x="157162" y="174726"/>
                  </a:lnTo>
                  <a:lnTo>
                    <a:pt x="156311" y="175691"/>
                  </a:lnTo>
                  <a:lnTo>
                    <a:pt x="155867" y="176199"/>
                  </a:lnTo>
                  <a:lnTo>
                    <a:pt x="154914" y="177266"/>
                  </a:lnTo>
                  <a:lnTo>
                    <a:pt x="151803" y="178536"/>
                  </a:lnTo>
                  <a:lnTo>
                    <a:pt x="153873" y="186156"/>
                  </a:lnTo>
                  <a:lnTo>
                    <a:pt x="160794" y="177266"/>
                  </a:lnTo>
                  <a:lnTo>
                    <a:pt x="160426" y="175780"/>
                  </a:lnTo>
                  <a:lnTo>
                    <a:pt x="162864" y="174726"/>
                  </a:lnTo>
                  <a:lnTo>
                    <a:pt x="164769" y="177266"/>
                  </a:lnTo>
                  <a:lnTo>
                    <a:pt x="164071" y="177266"/>
                  </a:lnTo>
                  <a:lnTo>
                    <a:pt x="165201" y="178536"/>
                  </a:lnTo>
                  <a:lnTo>
                    <a:pt x="166319" y="179806"/>
                  </a:lnTo>
                  <a:lnTo>
                    <a:pt x="167017" y="178536"/>
                  </a:lnTo>
                  <a:lnTo>
                    <a:pt x="166903" y="179362"/>
                  </a:lnTo>
                  <a:lnTo>
                    <a:pt x="166839" y="179806"/>
                  </a:lnTo>
                  <a:lnTo>
                    <a:pt x="167360" y="181076"/>
                  </a:lnTo>
                  <a:lnTo>
                    <a:pt x="167474" y="181508"/>
                  </a:lnTo>
                  <a:lnTo>
                    <a:pt x="167601" y="181952"/>
                  </a:lnTo>
                  <a:lnTo>
                    <a:pt x="167690" y="182295"/>
                  </a:lnTo>
                  <a:lnTo>
                    <a:pt x="165049" y="178993"/>
                  </a:lnTo>
                  <a:lnTo>
                    <a:pt x="165049" y="184670"/>
                  </a:lnTo>
                  <a:lnTo>
                    <a:pt x="164769" y="183616"/>
                  </a:lnTo>
                  <a:lnTo>
                    <a:pt x="165011" y="184492"/>
                  </a:lnTo>
                  <a:lnTo>
                    <a:pt x="165049" y="184670"/>
                  </a:lnTo>
                  <a:lnTo>
                    <a:pt x="165049" y="178993"/>
                  </a:lnTo>
                  <a:lnTo>
                    <a:pt x="164592" y="178409"/>
                  </a:lnTo>
                  <a:lnTo>
                    <a:pt x="164592" y="193776"/>
                  </a:lnTo>
                  <a:lnTo>
                    <a:pt x="163207" y="191236"/>
                  </a:lnTo>
                  <a:lnTo>
                    <a:pt x="162255" y="191554"/>
                  </a:lnTo>
                  <a:lnTo>
                    <a:pt x="161975" y="191554"/>
                  </a:lnTo>
                  <a:lnTo>
                    <a:pt x="163207" y="187426"/>
                  </a:lnTo>
                  <a:lnTo>
                    <a:pt x="164592" y="193776"/>
                  </a:lnTo>
                  <a:lnTo>
                    <a:pt x="164592" y="178409"/>
                  </a:lnTo>
                  <a:lnTo>
                    <a:pt x="162852" y="176199"/>
                  </a:lnTo>
                  <a:lnTo>
                    <a:pt x="162674" y="176199"/>
                  </a:lnTo>
                  <a:lnTo>
                    <a:pt x="162585" y="177266"/>
                  </a:lnTo>
                  <a:lnTo>
                    <a:pt x="162483" y="178536"/>
                  </a:lnTo>
                  <a:lnTo>
                    <a:pt x="162356" y="179971"/>
                  </a:lnTo>
                  <a:lnTo>
                    <a:pt x="162242" y="181292"/>
                  </a:lnTo>
                  <a:lnTo>
                    <a:pt x="162153" y="182295"/>
                  </a:lnTo>
                  <a:lnTo>
                    <a:pt x="162636" y="183616"/>
                  </a:lnTo>
                  <a:lnTo>
                    <a:pt x="163563" y="186156"/>
                  </a:lnTo>
                  <a:lnTo>
                    <a:pt x="162153" y="182295"/>
                  </a:lnTo>
                  <a:lnTo>
                    <a:pt x="161607" y="182778"/>
                  </a:lnTo>
                  <a:lnTo>
                    <a:pt x="161315" y="183007"/>
                  </a:lnTo>
                  <a:lnTo>
                    <a:pt x="161315" y="198856"/>
                  </a:lnTo>
                  <a:lnTo>
                    <a:pt x="160794" y="200126"/>
                  </a:lnTo>
                  <a:lnTo>
                    <a:pt x="160096" y="198856"/>
                  </a:lnTo>
                  <a:lnTo>
                    <a:pt x="159588" y="200126"/>
                  </a:lnTo>
                  <a:lnTo>
                    <a:pt x="159232" y="200126"/>
                  </a:lnTo>
                  <a:lnTo>
                    <a:pt x="158369" y="198856"/>
                  </a:lnTo>
                  <a:lnTo>
                    <a:pt x="156641" y="197586"/>
                  </a:lnTo>
                  <a:lnTo>
                    <a:pt x="155956" y="198856"/>
                  </a:lnTo>
                  <a:lnTo>
                    <a:pt x="155257" y="198856"/>
                  </a:lnTo>
                  <a:lnTo>
                    <a:pt x="155371" y="199707"/>
                  </a:lnTo>
                  <a:lnTo>
                    <a:pt x="155435" y="200126"/>
                  </a:lnTo>
                  <a:lnTo>
                    <a:pt x="153695" y="201396"/>
                  </a:lnTo>
                  <a:lnTo>
                    <a:pt x="155778" y="203936"/>
                  </a:lnTo>
                  <a:lnTo>
                    <a:pt x="157340" y="203936"/>
                  </a:lnTo>
                  <a:lnTo>
                    <a:pt x="157251" y="204558"/>
                  </a:lnTo>
                  <a:lnTo>
                    <a:pt x="157175" y="205130"/>
                  </a:lnTo>
                  <a:lnTo>
                    <a:pt x="155067" y="205130"/>
                  </a:lnTo>
                  <a:lnTo>
                    <a:pt x="154457" y="202907"/>
                  </a:lnTo>
                  <a:lnTo>
                    <a:pt x="154393" y="202666"/>
                  </a:lnTo>
                  <a:lnTo>
                    <a:pt x="151980" y="198856"/>
                  </a:lnTo>
                  <a:lnTo>
                    <a:pt x="150266" y="201371"/>
                  </a:lnTo>
                  <a:lnTo>
                    <a:pt x="150266" y="218224"/>
                  </a:lnTo>
                  <a:lnTo>
                    <a:pt x="147993" y="216636"/>
                  </a:lnTo>
                  <a:lnTo>
                    <a:pt x="150241" y="217906"/>
                  </a:lnTo>
                  <a:lnTo>
                    <a:pt x="150266" y="218224"/>
                  </a:lnTo>
                  <a:lnTo>
                    <a:pt x="150266" y="201371"/>
                  </a:lnTo>
                  <a:lnTo>
                    <a:pt x="150329" y="200761"/>
                  </a:lnTo>
                  <a:lnTo>
                    <a:pt x="150418" y="200126"/>
                  </a:lnTo>
                  <a:lnTo>
                    <a:pt x="150088" y="200126"/>
                  </a:lnTo>
                  <a:lnTo>
                    <a:pt x="150088" y="205130"/>
                  </a:lnTo>
                  <a:lnTo>
                    <a:pt x="150075" y="214096"/>
                  </a:lnTo>
                  <a:lnTo>
                    <a:pt x="149034" y="214096"/>
                  </a:lnTo>
                  <a:lnTo>
                    <a:pt x="149034" y="215366"/>
                  </a:lnTo>
                  <a:lnTo>
                    <a:pt x="148513" y="214096"/>
                  </a:lnTo>
                  <a:lnTo>
                    <a:pt x="148170" y="214096"/>
                  </a:lnTo>
                  <a:lnTo>
                    <a:pt x="148170" y="212826"/>
                  </a:lnTo>
                  <a:lnTo>
                    <a:pt x="149555" y="212826"/>
                  </a:lnTo>
                  <a:lnTo>
                    <a:pt x="149898" y="213677"/>
                  </a:lnTo>
                  <a:lnTo>
                    <a:pt x="150012" y="213944"/>
                  </a:lnTo>
                  <a:lnTo>
                    <a:pt x="150075" y="214096"/>
                  </a:lnTo>
                  <a:lnTo>
                    <a:pt x="150075" y="205232"/>
                  </a:lnTo>
                  <a:lnTo>
                    <a:pt x="149898" y="206476"/>
                  </a:lnTo>
                  <a:lnTo>
                    <a:pt x="149212" y="206476"/>
                  </a:lnTo>
                  <a:lnTo>
                    <a:pt x="148844" y="205130"/>
                  </a:lnTo>
                  <a:lnTo>
                    <a:pt x="149047" y="205130"/>
                  </a:lnTo>
                  <a:lnTo>
                    <a:pt x="149123" y="204558"/>
                  </a:lnTo>
                  <a:lnTo>
                    <a:pt x="149212" y="203936"/>
                  </a:lnTo>
                  <a:lnTo>
                    <a:pt x="149555" y="203936"/>
                  </a:lnTo>
                  <a:lnTo>
                    <a:pt x="149555" y="205130"/>
                  </a:lnTo>
                  <a:lnTo>
                    <a:pt x="150088" y="205130"/>
                  </a:lnTo>
                  <a:lnTo>
                    <a:pt x="150088" y="200126"/>
                  </a:lnTo>
                  <a:lnTo>
                    <a:pt x="148869" y="200126"/>
                  </a:lnTo>
                  <a:lnTo>
                    <a:pt x="148094" y="196748"/>
                  </a:lnTo>
                  <a:lnTo>
                    <a:pt x="147993" y="196316"/>
                  </a:lnTo>
                  <a:lnTo>
                    <a:pt x="151625" y="196316"/>
                  </a:lnTo>
                  <a:lnTo>
                    <a:pt x="149377" y="193776"/>
                  </a:lnTo>
                  <a:lnTo>
                    <a:pt x="148869" y="193776"/>
                  </a:lnTo>
                  <a:lnTo>
                    <a:pt x="147650" y="191236"/>
                  </a:lnTo>
                  <a:lnTo>
                    <a:pt x="147650" y="212826"/>
                  </a:lnTo>
                  <a:lnTo>
                    <a:pt x="147129" y="212826"/>
                  </a:lnTo>
                  <a:lnTo>
                    <a:pt x="147129" y="211836"/>
                  </a:lnTo>
                  <a:lnTo>
                    <a:pt x="147434" y="212305"/>
                  </a:lnTo>
                  <a:lnTo>
                    <a:pt x="147650" y="212826"/>
                  </a:lnTo>
                  <a:lnTo>
                    <a:pt x="147650" y="191236"/>
                  </a:lnTo>
                  <a:lnTo>
                    <a:pt x="147561" y="192506"/>
                  </a:lnTo>
                  <a:lnTo>
                    <a:pt x="147485" y="193776"/>
                  </a:lnTo>
                  <a:lnTo>
                    <a:pt x="147129" y="193776"/>
                  </a:lnTo>
                  <a:lnTo>
                    <a:pt x="147040" y="194437"/>
                  </a:lnTo>
                  <a:lnTo>
                    <a:pt x="146964" y="195046"/>
                  </a:lnTo>
                  <a:lnTo>
                    <a:pt x="146443" y="195529"/>
                  </a:lnTo>
                  <a:lnTo>
                    <a:pt x="146443" y="206476"/>
                  </a:lnTo>
                  <a:lnTo>
                    <a:pt x="146050" y="206476"/>
                  </a:lnTo>
                  <a:lnTo>
                    <a:pt x="146050" y="207594"/>
                  </a:lnTo>
                  <a:lnTo>
                    <a:pt x="145580" y="207594"/>
                  </a:lnTo>
                  <a:lnTo>
                    <a:pt x="145580" y="211556"/>
                  </a:lnTo>
                  <a:lnTo>
                    <a:pt x="144195" y="212826"/>
                  </a:lnTo>
                  <a:lnTo>
                    <a:pt x="143332" y="211556"/>
                  </a:lnTo>
                  <a:lnTo>
                    <a:pt x="142290" y="209016"/>
                  </a:lnTo>
                  <a:lnTo>
                    <a:pt x="141325" y="207594"/>
                  </a:lnTo>
                  <a:lnTo>
                    <a:pt x="144233" y="207594"/>
                  </a:lnTo>
                  <a:lnTo>
                    <a:pt x="145402" y="209016"/>
                  </a:lnTo>
                  <a:lnTo>
                    <a:pt x="143852" y="210286"/>
                  </a:lnTo>
                  <a:lnTo>
                    <a:pt x="145402" y="211556"/>
                  </a:lnTo>
                  <a:lnTo>
                    <a:pt x="145580" y="211556"/>
                  </a:lnTo>
                  <a:lnTo>
                    <a:pt x="145580" y="207594"/>
                  </a:lnTo>
                  <a:lnTo>
                    <a:pt x="144500" y="207594"/>
                  </a:lnTo>
                  <a:lnTo>
                    <a:pt x="144284" y="206794"/>
                  </a:lnTo>
                  <a:lnTo>
                    <a:pt x="144195" y="206476"/>
                  </a:lnTo>
                  <a:lnTo>
                    <a:pt x="145745" y="206476"/>
                  </a:lnTo>
                  <a:lnTo>
                    <a:pt x="145986" y="207352"/>
                  </a:lnTo>
                  <a:lnTo>
                    <a:pt x="146050" y="207594"/>
                  </a:lnTo>
                  <a:lnTo>
                    <a:pt x="146050" y="206476"/>
                  </a:lnTo>
                  <a:lnTo>
                    <a:pt x="145923" y="206476"/>
                  </a:lnTo>
                  <a:lnTo>
                    <a:pt x="145745" y="205130"/>
                  </a:lnTo>
                  <a:lnTo>
                    <a:pt x="146253" y="205130"/>
                  </a:lnTo>
                  <a:lnTo>
                    <a:pt x="146443" y="206476"/>
                  </a:lnTo>
                  <a:lnTo>
                    <a:pt x="146443" y="195529"/>
                  </a:lnTo>
                  <a:lnTo>
                    <a:pt x="145719" y="196189"/>
                  </a:lnTo>
                  <a:lnTo>
                    <a:pt x="145719" y="205130"/>
                  </a:lnTo>
                  <a:lnTo>
                    <a:pt x="144703" y="205130"/>
                  </a:lnTo>
                  <a:lnTo>
                    <a:pt x="144627" y="204558"/>
                  </a:lnTo>
                  <a:lnTo>
                    <a:pt x="144538" y="203936"/>
                  </a:lnTo>
                  <a:lnTo>
                    <a:pt x="145237" y="203936"/>
                  </a:lnTo>
                  <a:lnTo>
                    <a:pt x="145643" y="204952"/>
                  </a:lnTo>
                  <a:lnTo>
                    <a:pt x="145719" y="205130"/>
                  </a:lnTo>
                  <a:lnTo>
                    <a:pt x="145719" y="196189"/>
                  </a:lnTo>
                  <a:lnTo>
                    <a:pt x="144195" y="197586"/>
                  </a:lnTo>
                  <a:lnTo>
                    <a:pt x="143751" y="195630"/>
                  </a:lnTo>
                  <a:lnTo>
                    <a:pt x="143675" y="195287"/>
                  </a:lnTo>
                  <a:lnTo>
                    <a:pt x="143560" y="194779"/>
                  </a:lnTo>
                  <a:lnTo>
                    <a:pt x="143497" y="194513"/>
                  </a:lnTo>
                  <a:lnTo>
                    <a:pt x="143497" y="197586"/>
                  </a:lnTo>
                  <a:lnTo>
                    <a:pt x="141084" y="198856"/>
                  </a:lnTo>
                  <a:lnTo>
                    <a:pt x="142240" y="201396"/>
                  </a:lnTo>
                  <a:lnTo>
                    <a:pt x="142811" y="202666"/>
                  </a:lnTo>
                  <a:lnTo>
                    <a:pt x="139357" y="202666"/>
                  </a:lnTo>
                  <a:lnTo>
                    <a:pt x="139522" y="203936"/>
                  </a:lnTo>
                  <a:lnTo>
                    <a:pt x="139877" y="206476"/>
                  </a:lnTo>
                  <a:lnTo>
                    <a:pt x="136740" y="205130"/>
                  </a:lnTo>
                  <a:lnTo>
                    <a:pt x="136918" y="205130"/>
                  </a:lnTo>
                  <a:lnTo>
                    <a:pt x="136626" y="202907"/>
                  </a:lnTo>
                  <a:lnTo>
                    <a:pt x="136588" y="202666"/>
                  </a:lnTo>
                  <a:lnTo>
                    <a:pt x="137452" y="202666"/>
                  </a:lnTo>
                  <a:lnTo>
                    <a:pt x="138493" y="203936"/>
                  </a:lnTo>
                  <a:lnTo>
                    <a:pt x="139192" y="202907"/>
                  </a:lnTo>
                  <a:lnTo>
                    <a:pt x="139115" y="200761"/>
                  </a:lnTo>
                  <a:lnTo>
                    <a:pt x="139014" y="197586"/>
                  </a:lnTo>
                  <a:lnTo>
                    <a:pt x="136931" y="197586"/>
                  </a:lnTo>
                  <a:lnTo>
                    <a:pt x="141262" y="193776"/>
                  </a:lnTo>
                  <a:lnTo>
                    <a:pt x="140042" y="191554"/>
                  </a:lnTo>
                  <a:lnTo>
                    <a:pt x="141084" y="192506"/>
                  </a:lnTo>
                  <a:lnTo>
                    <a:pt x="142290" y="191236"/>
                  </a:lnTo>
                  <a:lnTo>
                    <a:pt x="141262" y="193776"/>
                  </a:lnTo>
                  <a:lnTo>
                    <a:pt x="142786" y="194437"/>
                  </a:lnTo>
                  <a:lnTo>
                    <a:pt x="140220" y="197586"/>
                  </a:lnTo>
                  <a:lnTo>
                    <a:pt x="143497" y="197586"/>
                  </a:lnTo>
                  <a:lnTo>
                    <a:pt x="143497" y="194513"/>
                  </a:lnTo>
                  <a:lnTo>
                    <a:pt x="143332" y="193776"/>
                  </a:lnTo>
                  <a:lnTo>
                    <a:pt x="143484" y="194437"/>
                  </a:lnTo>
                  <a:lnTo>
                    <a:pt x="143560" y="194779"/>
                  </a:lnTo>
                  <a:lnTo>
                    <a:pt x="144195" y="195046"/>
                  </a:lnTo>
                  <a:lnTo>
                    <a:pt x="144881" y="192506"/>
                  </a:lnTo>
                  <a:lnTo>
                    <a:pt x="144881" y="188696"/>
                  </a:lnTo>
                  <a:lnTo>
                    <a:pt x="146011" y="189890"/>
                  </a:lnTo>
                  <a:lnTo>
                    <a:pt x="146507" y="190195"/>
                  </a:lnTo>
                  <a:lnTo>
                    <a:pt x="148348" y="191236"/>
                  </a:lnTo>
                  <a:lnTo>
                    <a:pt x="148437" y="191935"/>
                  </a:lnTo>
                  <a:lnTo>
                    <a:pt x="148513" y="192506"/>
                  </a:lnTo>
                  <a:lnTo>
                    <a:pt x="149898" y="193776"/>
                  </a:lnTo>
                  <a:lnTo>
                    <a:pt x="152146" y="193776"/>
                  </a:lnTo>
                  <a:lnTo>
                    <a:pt x="152234" y="194437"/>
                  </a:lnTo>
                  <a:lnTo>
                    <a:pt x="152323" y="195046"/>
                  </a:lnTo>
                  <a:lnTo>
                    <a:pt x="152844" y="196316"/>
                  </a:lnTo>
                  <a:lnTo>
                    <a:pt x="153187" y="197586"/>
                  </a:lnTo>
                  <a:lnTo>
                    <a:pt x="154736" y="196316"/>
                  </a:lnTo>
                  <a:lnTo>
                    <a:pt x="158711" y="195046"/>
                  </a:lnTo>
                  <a:lnTo>
                    <a:pt x="158635" y="194437"/>
                  </a:lnTo>
                  <a:lnTo>
                    <a:pt x="158546" y="193776"/>
                  </a:lnTo>
                  <a:lnTo>
                    <a:pt x="160185" y="193776"/>
                  </a:lnTo>
                  <a:lnTo>
                    <a:pt x="160959" y="195046"/>
                  </a:lnTo>
                  <a:lnTo>
                    <a:pt x="159931" y="196316"/>
                  </a:lnTo>
                  <a:lnTo>
                    <a:pt x="161315" y="198856"/>
                  </a:lnTo>
                  <a:lnTo>
                    <a:pt x="161315" y="183007"/>
                  </a:lnTo>
                  <a:lnTo>
                    <a:pt x="157099" y="186156"/>
                  </a:lnTo>
                  <a:lnTo>
                    <a:pt x="155397" y="187426"/>
                  </a:lnTo>
                  <a:lnTo>
                    <a:pt x="153708" y="188696"/>
                  </a:lnTo>
                  <a:lnTo>
                    <a:pt x="155600" y="191236"/>
                  </a:lnTo>
                  <a:lnTo>
                    <a:pt x="154228" y="191236"/>
                  </a:lnTo>
                  <a:lnTo>
                    <a:pt x="153479" y="189890"/>
                  </a:lnTo>
                  <a:lnTo>
                    <a:pt x="153314" y="189890"/>
                  </a:lnTo>
                  <a:lnTo>
                    <a:pt x="152666" y="188696"/>
                  </a:lnTo>
                  <a:lnTo>
                    <a:pt x="152323" y="188696"/>
                  </a:lnTo>
                  <a:lnTo>
                    <a:pt x="152488" y="187426"/>
                  </a:lnTo>
                  <a:lnTo>
                    <a:pt x="151980" y="186156"/>
                  </a:lnTo>
                  <a:lnTo>
                    <a:pt x="152844" y="186156"/>
                  </a:lnTo>
                  <a:lnTo>
                    <a:pt x="151803" y="183616"/>
                  </a:lnTo>
                  <a:lnTo>
                    <a:pt x="150164" y="182295"/>
                  </a:lnTo>
                  <a:lnTo>
                    <a:pt x="148170" y="181076"/>
                  </a:lnTo>
                  <a:lnTo>
                    <a:pt x="148247" y="179971"/>
                  </a:lnTo>
                  <a:lnTo>
                    <a:pt x="148348" y="178536"/>
                  </a:lnTo>
                  <a:lnTo>
                    <a:pt x="146621" y="175729"/>
                  </a:lnTo>
                  <a:lnTo>
                    <a:pt x="146621" y="186156"/>
                  </a:lnTo>
                  <a:lnTo>
                    <a:pt x="143852" y="184886"/>
                  </a:lnTo>
                  <a:lnTo>
                    <a:pt x="143738" y="182778"/>
                  </a:lnTo>
                  <a:lnTo>
                    <a:pt x="143624" y="181952"/>
                  </a:lnTo>
                  <a:lnTo>
                    <a:pt x="143497" y="181076"/>
                  </a:lnTo>
                  <a:lnTo>
                    <a:pt x="142125" y="181076"/>
                  </a:lnTo>
                  <a:lnTo>
                    <a:pt x="142633" y="178536"/>
                  </a:lnTo>
                  <a:lnTo>
                    <a:pt x="143497" y="179806"/>
                  </a:lnTo>
                  <a:lnTo>
                    <a:pt x="144373" y="179806"/>
                  </a:lnTo>
                  <a:lnTo>
                    <a:pt x="145402" y="181076"/>
                  </a:lnTo>
                  <a:lnTo>
                    <a:pt x="144246" y="182295"/>
                  </a:lnTo>
                  <a:lnTo>
                    <a:pt x="144513" y="182295"/>
                  </a:lnTo>
                  <a:lnTo>
                    <a:pt x="145402" y="183616"/>
                  </a:lnTo>
                  <a:lnTo>
                    <a:pt x="146621" y="186156"/>
                  </a:lnTo>
                  <a:lnTo>
                    <a:pt x="146621" y="175729"/>
                  </a:lnTo>
                  <a:lnTo>
                    <a:pt x="145161" y="173342"/>
                  </a:lnTo>
                  <a:lnTo>
                    <a:pt x="142557" y="173342"/>
                  </a:lnTo>
                  <a:lnTo>
                    <a:pt x="144373" y="170916"/>
                  </a:lnTo>
                  <a:lnTo>
                    <a:pt x="140042" y="168033"/>
                  </a:lnTo>
                  <a:lnTo>
                    <a:pt x="140042" y="181076"/>
                  </a:lnTo>
                  <a:lnTo>
                    <a:pt x="138709" y="182295"/>
                  </a:lnTo>
                  <a:lnTo>
                    <a:pt x="137109" y="182295"/>
                  </a:lnTo>
                  <a:lnTo>
                    <a:pt x="137058" y="181292"/>
                  </a:lnTo>
                  <a:lnTo>
                    <a:pt x="136931" y="178536"/>
                  </a:lnTo>
                  <a:lnTo>
                    <a:pt x="137274" y="178536"/>
                  </a:lnTo>
                  <a:lnTo>
                    <a:pt x="137210" y="178396"/>
                  </a:lnTo>
                  <a:lnTo>
                    <a:pt x="137452" y="178536"/>
                  </a:lnTo>
                  <a:lnTo>
                    <a:pt x="137795" y="178536"/>
                  </a:lnTo>
                  <a:lnTo>
                    <a:pt x="138836" y="178536"/>
                  </a:lnTo>
                  <a:lnTo>
                    <a:pt x="139700" y="181076"/>
                  </a:lnTo>
                  <a:lnTo>
                    <a:pt x="140042" y="181076"/>
                  </a:lnTo>
                  <a:lnTo>
                    <a:pt x="140042" y="168033"/>
                  </a:lnTo>
                  <a:lnTo>
                    <a:pt x="137121" y="166077"/>
                  </a:lnTo>
                  <a:lnTo>
                    <a:pt x="137121" y="178181"/>
                  </a:lnTo>
                  <a:lnTo>
                    <a:pt x="136867" y="178181"/>
                  </a:lnTo>
                  <a:lnTo>
                    <a:pt x="135382" y="177266"/>
                  </a:lnTo>
                  <a:lnTo>
                    <a:pt x="137121" y="178181"/>
                  </a:lnTo>
                  <a:lnTo>
                    <a:pt x="135547" y="174726"/>
                  </a:lnTo>
                  <a:lnTo>
                    <a:pt x="135737" y="175069"/>
                  </a:lnTo>
                  <a:lnTo>
                    <a:pt x="135991" y="175691"/>
                  </a:lnTo>
                  <a:lnTo>
                    <a:pt x="137121" y="178181"/>
                  </a:lnTo>
                  <a:lnTo>
                    <a:pt x="137121" y="166077"/>
                  </a:lnTo>
                  <a:lnTo>
                    <a:pt x="136766" y="165836"/>
                  </a:lnTo>
                  <a:lnTo>
                    <a:pt x="136867" y="169037"/>
                  </a:lnTo>
                  <a:lnTo>
                    <a:pt x="136931" y="170916"/>
                  </a:lnTo>
                  <a:lnTo>
                    <a:pt x="136245" y="170916"/>
                  </a:lnTo>
                  <a:lnTo>
                    <a:pt x="135026" y="169722"/>
                  </a:lnTo>
                  <a:lnTo>
                    <a:pt x="135026" y="177266"/>
                  </a:lnTo>
                  <a:lnTo>
                    <a:pt x="134861" y="177266"/>
                  </a:lnTo>
                  <a:lnTo>
                    <a:pt x="133832" y="176199"/>
                  </a:lnTo>
                  <a:lnTo>
                    <a:pt x="134734" y="176199"/>
                  </a:lnTo>
                  <a:lnTo>
                    <a:pt x="135026" y="177266"/>
                  </a:lnTo>
                  <a:lnTo>
                    <a:pt x="135026" y="169722"/>
                  </a:lnTo>
                  <a:lnTo>
                    <a:pt x="133654" y="168376"/>
                  </a:lnTo>
                  <a:lnTo>
                    <a:pt x="133731" y="169646"/>
                  </a:lnTo>
                  <a:lnTo>
                    <a:pt x="133819" y="170916"/>
                  </a:lnTo>
                  <a:lnTo>
                    <a:pt x="133299" y="169646"/>
                  </a:lnTo>
                  <a:lnTo>
                    <a:pt x="132092" y="169646"/>
                  </a:lnTo>
                  <a:lnTo>
                    <a:pt x="131686" y="170649"/>
                  </a:lnTo>
                  <a:lnTo>
                    <a:pt x="131572" y="170916"/>
                  </a:lnTo>
                  <a:lnTo>
                    <a:pt x="130365" y="169646"/>
                  </a:lnTo>
                  <a:lnTo>
                    <a:pt x="129959" y="170649"/>
                  </a:lnTo>
                  <a:lnTo>
                    <a:pt x="129844" y="170916"/>
                  </a:lnTo>
                  <a:lnTo>
                    <a:pt x="128638" y="170916"/>
                  </a:lnTo>
                  <a:lnTo>
                    <a:pt x="125945" y="172186"/>
                  </a:lnTo>
                  <a:lnTo>
                    <a:pt x="122567" y="170916"/>
                  </a:lnTo>
                  <a:lnTo>
                    <a:pt x="120053" y="170916"/>
                  </a:lnTo>
                  <a:lnTo>
                    <a:pt x="120027" y="172186"/>
                  </a:lnTo>
                  <a:lnTo>
                    <a:pt x="119989" y="174726"/>
                  </a:lnTo>
                  <a:lnTo>
                    <a:pt x="120523" y="175691"/>
                  </a:lnTo>
                  <a:lnTo>
                    <a:pt x="120675" y="175996"/>
                  </a:lnTo>
                  <a:lnTo>
                    <a:pt x="121005" y="175691"/>
                  </a:lnTo>
                  <a:lnTo>
                    <a:pt x="122059" y="174726"/>
                  </a:lnTo>
                  <a:lnTo>
                    <a:pt x="123101" y="174726"/>
                  </a:lnTo>
                  <a:lnTo>
                    <a:pt x="125869" y="173469"/>
                  </a:lnTo>
                  <a:lnTo>
                    <a:pt x="125768" y="174726"/>
                  </a:lnTo>
                  <a:lnTo>
                    <a:pt x="125653" y="176199"/>
                  </a:lnTo>
                  <a:lnTo>
                    <a:pt x="125577" y="177266"/>
                  </a:lnTo>
                  <a:lnTo>
                    <a:pt x="125476" y="178536"/>
                  </a:lnTo>
                  <a:lnTo>
                    <a:pt x="125374" y="179806"/>
                  </a:lnTo>
                  <a:lnTo>
                    <a:pt x="125260" y="181292"/>
                  </a:lnTo>
                  <a:lnTo>
                    <a:pt x="125183" y="182295"/>
                  </a:lnTo>
                  <a:lnTo>
                    <a:pt x="125717" y="181952"/>
                  </a:lnTo>
                  <a:lnTo>
                    <a:pt x="128638" y="179806"/>
                  </a:lnTo>
                  <a:lnTo>
                    <a:pt x="130022" y="179806"/>
                  </a:lnTo>
                  <a:lnTo>
                    <a:pt x="130098" y="181076"/>
                  </a:lnTo>
                  <a:lnTo>
                    <a:pt x="130187" y="182295"/>
                  </a:lnTo>
                  <a:lnTo>
                    <a:pt x="131699" y="182295"/>
                  </a:lnTo>
                  <a:lnTo>
                    <a:pt x="134861" y="181076"/>
                  </a:lnTo>
                  <a:lnTo>
                    <a:pt x="134556" y="181952"/>
                  </a:lnTo>
                  <a:lnTo>
                    <a:pt x="134442" y="182295"/>
                  </a:lnTo>
                  <a:lnTo>
                    <a:pt x="133134" y="186156"/>
                  </a:lnTo>
                  <a:lnTo>
                    <a:pt x="133819" y="186156"/>
                  </a:lnTo>
                  <a:lnTo>
                    <a:pt x="133654" y="187426"/>
                  </a:lnTo>
                  <a:lnTo>
                    <a:pt x="134061" y="189458"/>
                  </a:lnTo>
                  <a:lnTo>
                    <a:pt x="134150" y="189890"/>
                  </a:lnTo>
                  <a:lnTo>
                    <a:pt x="137083" y="189890"/>
                  </a:lnTo>
                  <a:lnTo>
                    <a:pt x="136245" y="187426"/>
                  </a:lnTo>
                  <a:lnTo>
                    <a:pt x="137452" y="187426"/>
                  </a:lnTo>
                  <a:lnTo>
                    <a:pt x="138315" y="188696"/>
                  </a:lnTo>
                  <a:lnTo>
                    <a:pt x="139014" y="188696"/>
                  </a:lnTo>
                  <a:lnTo>
                    <a:pt x="138366" y="189890"/>
                  </a:lnTo>
                  <a:lnTo>
                    <a:pt x="138226" y="189890"/>
                  </a:lnTo>
                  <a:lnTo>
                    <a:pt x="139700" y="191236"/>
                  </a:lnTo>
                  <a:lnTo>
                    <a:pt x="135382" y="191236"/>
                  </a:lnTo>
                  <a:lnTo>
                    <a:pt x="135382" y="203936"/>
                  </a:lnTo>
                  <a:lnTo>
                    <a:pt x="133654" y="203936"/>
                  </a:lnTo>
                  <a:lnTo>
                    <a:pt x="132778" y="202666"/>
                  </a:lnTo>
                  <a:lnTo>
                    <a:pt x="134518" y="202666"/>
                  </a:lnTo>
                  <a:lnTo>
                    <a:pt x="135026" y="201396"/>
                  </a:lnTo>
                  <a:lnTo>
                    <a:pt x="135204" y="202666"/>
                  </a:lnTo>
                  <a:lnTo>
                    <a:pt x="135382" y="203936"/>
                  </a:lnTo>
                  <a:lnTo>
                    <a:pt x="135382" y="191236"/>
                  </a:lnTo>
                  <a:lnTo>
                    <a:pt x="133477" y="191236"/>
                  </a:lnTo>
                  <a:lnTo>
                    <a:pt x="134924" y="194779"/>
                  </a:lnTo>
                  <a:lnTo>
                    <a:pt x="135026" y="195046"/>
                  </a:lnTo>
                  <a:lnTo>
                    <a:pt x="134340" y="195046"/>
                  </a:lnTo>
                  <a:lnTo>
                    <a:pt x="133134" y="197586"/>
                  </a:lnTo>
                  <a:lnTo>
                    <a:pt x="133477" y="198856"/>
                  </a:lnTo>
                  <a:lnTo>
                    <a:pt x="132956" y="197586"/>
                  </a:lnTo>
                  <a:lnTo>
                    <a:pt x="130708" y="196316"/>
                  </a:lnTo>
                  <a:lnTo>
                    <a:pt x="129667" y="197586"/>
                  </a:lnTo>
                  <a:lnTo>
                    <a:pt x="128727" y="195287"/>
                  </a:lnTo>
                  <a:lnTo>
                    <a:pt x="128803" y="192506"/>
                  </a:lnTo>
                  <a:lnTo>
                    <a:pt x="127254" y="192506"/>
                  </a:lnTo>
                  <a:lnTo>
                    <a:pt x="126936" y="190195"/>
                  </a:lnTo>
                  <a:lnTo>
                    <a:pt x="126834" y="189458"/>
                  </a:lnTo>
                  <a:lnTo>
                    <a:pt x="126733" y="188696"/>
                  </a:lnTo>
                  <a:lnTo>
                    <a:pt x="122580" y="191236"/>
                  </a:lnTo>
                  <a:lnTo>
                    <a:pt x="124142" y="193776"/>
                  </a:lnTo>
                  <a:lnTo>
                    <a:pt x="121716" y="196316"/>
                  </a:lnTo>
                  <a:lnTo>
                    <a:pt x="125120" y="197586"/>
                  </a:lnTo>
                  <a:lnTo>
                    <a:pt x="128524" y="198856"/>
                  </a:lnTo>
                  <a:lnTo>
                    <a:pt x="131914" y="200126"/>
                  </a:lnTo>
                  <a:lnTo>
                    <a:pt x="130708" y="200126"/>
                  </a:lnTo>
                  <a:lnTo>
                    <a:pt x="130708" y="206476"/>
                  </a:lnTo>
                  <a:lnTo>
                    <a:pt x="129755" y="206476"/>
                  </a:lnTo>
                  <a:lnTo>
                    <a:pt x="129463" y="207352"/>
                  </a:lnTo>
                  <a:lnTo>
                    <a:pt x="129374" y="207594"/>
                  </a:lnTo>
                  <a:lnTo>
                    <a:pt x="129590" y="206794"/>
                  </a:lnTo>
                  <a:lnTo>
                    <a:pt x="129755" y="206476"/>
                  </a:lnTo>
                  <a:lnTo>
                    <a:pt x="130187" y="205219"/>
                  </a:lnTo>
                  <a:lnTo>
                    <a:pt x="130708" y="206476"/>
                  </a:lnTo>
                  <a:lnTo>
                    <a:pt x="130708" y="200126"/>
                  </a:lnTo>
                  <a:lnTo>
                    <a:pt x="129159" y="200126"/>
                  </a:lnTo>
                  <a:lnTo>
                    <a:pt x="129159" y="210286"/>
                  </a:lnTo>
                  <a:lnTo>
                    <a:pt x="128981" y="210286"/>
                  </a:lnTo>
                  <a:lnTo>
                    <a:pt x="128803" y="209016"/>
                  </a:lnTo>
                  <a:lnTo>
                    <a:pt x="129159" y="210286"/>
                  </a:lnTo>
                  <a:lnTo>
                    <a:pt x="129159" y="200126"/>
                  </a:lnTo>
                  <a:lnTo>
                    <a:pt x="127419" y="200126"/>
                  </a:lnTo>
                  <a:lnTo>
                    <a:pt x="127419" y="209016"/>
                  </a:lnTo>
                  <a:lnTo>
                    <a:pt x="126555" y="207683"/>
                  </a:lnTo>
                  <a:lnTo>
                    <a:pt x="126555" y="214096"/>
                  </a:lnTo>
                  <a:lnTo>
                    <a:pt x="126390" y="214096"/>
                  </a:lnTo>
                  <a:lnTo>
                    <a:pt x="126415" y="213817"/>
                  </a:lnTo>
                  <a:lnTo>
                    <a:pt x="126517" y="213944"/>
                  </a:lnTo>
                  <a:lnTo>
                    <a:pt x="126555" y="214096"/>
                  </a:lnTo>
                  <a:lnTo>
                    <a:pt x="126555" y="207683"/>
                  </a:lnTo>
                  <a:lnTo>
                    <a:pt x="124904" y="205130"/>
                  </a:lnTo>
                  <a:lnTo>
                    <a:pt x="124383" y="204304"/>
                  </a:lnTo>
                  <a:lnTo>
                    <a:pt x="124828" y="203936"/>
                  </a:lnTo>
                  <a:lnTo>
                    <a:pt x="124942" y="205130"/>
                  </a:lnTo>
                  <a:lnTo>
                    <a:pt x="126504" y="207594"/>
                  </a:lnTo>
                  <a:lnTo>
                    <a:pt x="127228" y="207594"/>
                  </a:lnTo>
                  <a:lnTo>
                    <a:pt x="127355" y="208470"/>
                  </a:lnTo>
                  <a:lnTo>
                    <a:pt x="127419" y="209016"/>
                  </a:lnTo>
                  <a:lnTo>
                    <a:pt x="127419" y="200126"/>
                  </a:lnTo>
                  <a:lnTo>
                    <a:pt x="124485" y="200126"/>
                  </a:lnTo>
                  <a:lnTo>
                    <a:pt x="124574" y="198856"/>
                  </a:lnTo>
                  <a:lnTo>
                    <a:pt x="124663" y="197586"/>
                  </a:lnTo>
                  <a:lnTo>
                    <a:pt x="120167" y="200126"/>
                  </a:lnTo>
                  <a:lnTo>
                    <a:pt x="123101" y="201396"/>
                  </a:lnTo>
                  <a:lnTo>
                    <a:pt x="121373" y="202666"/>
                  </a:lnTo>
                  <a:lnTo>
                    <a:pt x="123088" y="204952"/>
                  </a:lnTo>
                  <a:lnTo>
                    <a:pt x="123215" y="205130"/>
                  </a:lnTo>
                  <a:lnTo>
                    <a:pt x="123380" y="205130"/>
                  </a:lnTo>
                  <a:lnTo>
                    <a:pt x="124066" y="204558"/>
                  </a:lnTo>
                  <a:lnTo>
                    <a:pt x="123837" y="206476"/>
                  </a:lnTo>
                  <a:lnTo>
                    <a:pt x="123736" y="207352"/>
                  </a:lnTo>
                  <a:lnTo>
                    <a:pt x="123710" y="207594"/>
                  </a:lnTo>
                  <a:lnTo>
                    <a:pt x="123393" y="210286"/>
                  </a:lnTo>
                  <a:lnTo>
                    <a:pt x="123380" y="210451"/>
                  </a:lnTo>
                  <a:lnTo>
                    <a:pt x="122059" y="209448"/>
                  </a:lnTo>
                  <a:lnTo>
                    <a:pt x="122059" y="217906"/>
                  </a:lnTo>
                  <a:lnTo>
                    <a:pt x="121894" y="218059"/>
                  </a:lnTo>
                  <a:lnTo>
                    <a:pt x="121894" y="228066"/>
                  </a:lnTo>
                  <a:lnTo>
                    <a:pt x="121780" y="228460"/>
                  </a:lnTo>
                  <a:lnTo>
                    <a:pt x="121666" y="228879"/>
                  </a:lnTo>
                  <a:lnTo>
                    <a:pt x="121551" y="229336"/>
                  </a:lnTo>
                  <a:lnTo>
                    <a:pt x="120332" y="229336"/>
                  </a:lnTo>
                  <a:lnTo>
                    <a:pt x="120269" y="228879"/>
                  </a:lnTo>
                  <a:lnTo>
                    <a:pt x="120167" y="228066"/>
                  </a:lnTo>
                  <a:lnTo>
                    <a:pt x="121894" y="228066"/>
                  </a:lnTo>
                  <a:lnTo>
                    <a:pt x="121894" y="218059"/>
                  </a:lnTo>
                  <a:lnTo>
                    <a:pt x="120675" y="219176"/>
                  </a:lnTo>
                  <a:lnTo>
                    <a:pt x="118783" y="219176"/>
                  </a:lnTo>
                  <a:lnTo>
                    <a:pt x="119545" y="221437"/>
                  </a:lnTo>
                  <a:lnTo>
                    <a:pt x="119646" y="221716"/>
                  </a:lnTo>
                  <a:lnTo>
                    <a:pt x="121031" y="222986"/>
                  </a:lnTo>
                  <a:lnTo>
                    <a:pt x="119989" y="222986"/>
                  </a:lnTo>
                  <a:lnTo>
                    <a:pt x="119062" y="224129"/>
                  </a:lnTo>
                  <a:lnTo>
                    <a:pt x="118605" y="225526"/>
                  </a:lnTo>
                  <a:lnTo>
                    <a:pt x="118440" y="225526"/>
                  </a:lnTo>
                  <a:lnTo>
                    <a:pt x="118440" y="224129"/>
                  </a:lnTo>
                  <a:lnTo>
                    <a:pt x="118084" y="224129"/>
                  </a:lnTo>
                  <a:lnTo>
                    <a:pt x="118084" y="222986"/>
                  </a:lnTo>
                  <a:lnTo>
                    <a:pt x="117055" y="222173"/>
                  </a:lnTo>
                  <a:lnTo>
                    <a:pt x="117055" y="229336"/>
                  </a:lnTo>
                  <a:lnTo>
                    <a:pt x="116776" y="229336"/>
                  </a:lnTo>
                  <a:lnTo>
                    <a:pt x="116776" y="236169"/>
                  </a:lnTo>
                  <a:lnTo>
                    <a:pt x="116192" y="236956"/>
                  </a:lnTo>
                  <a:lnTo>
                    <a:pt x="116128" y="236499"/>
                  </a:lnTo>
                  <a:lnTo>
                    <a:pt x="116014" y="235686"/>
                  </a:lnTo>
                  <a:lnTo>
                    <a:pt x="114452" y="234416"/>
                  </a:lnTo>
                  <a:lnTo>
                    <a:pt x="116192" y="234416"/>
                  </a:lnTo>
                  <a:lnTo>
                    <a:pt x="116776" y="236169"/>
                  </a:lnTo>
                  <a:lnTo>
                    <a:pt x="116776" y="229336"/>
                  </a:lnTo>
                  <a:lnTo>
                    <a:pt x="115493" y="229336"/>
                  </a:lnTo>
                  <a:lnTo>
                    <a:pt x="116192" y="226796"/>
                  </a:lnTo>
                  <a:lnTo>
                    <a:pt x="117055" y="229336"/>
                  </a:lnTo>
                  <a:lnTo>
                    <a:pt x="117055" y="222173"/>
                  </a:lnTo>
                  <a:lnTo>
                    <a:pt x="114630" y="220243"/>
                  </a:lnTo>
                  <a:lnTo>
                    <a:pt x="114630" y="233146"/>
                  </a:lnTo>
                  <a:lnTo>
                    <a:pt x="113766" y="233146"/>
                  </a:lnTo>
                  <a:lnTo>
                    <a:pt x="113766" y="245846"/>
                  </a:lnTo>
                  <a:lnTo>
                    <a:pt x="111213" y="244602"/>
                  </a:lnTo>
                  <a:lnTo>
                    <a:pt x="110312" y="243306"/>
                  </a:lnTo>
                  <a:lnTo>
                    <a:pt x="111518" y="243306"/>
                  </a:lnTo>
                  <a:lnTo>
                    <a:pt x="113766" y="245846"/>
                  </a:lnTo>
                  <a:lnTo>
                    <a:pt x="113766" y="233146"/>
                  </a:lnTo>
                  <a:lnTo>
                    <a:pt x="113423" y="233146"/>
                  </a:lnTo>
                  <a:lnTo>
                    <a:pt x="111861" y="231876"/>
                  </a:lnTo>
                  <a:lnTo>
                    <a:pt x="110998" y="233146"/>
                  </a:lnTo>
                  <a:lnTo>
                    <a:pt x="110921" y="232537"/>
                  </a:lnTo>
                  <a:lnTo>
                    <a:pt x="110832" y="231876"/>
                  </a:lnTo>
                  <a:lnTo>
                    <a:pt x="110731" y="232537"/>
                  </a:lnTo>
                  <a:lnTo>
                    <a:pt x="110655" y="233146"/>
                  </a:lnTo>
                  <a:lnTo>
                    <a:pt x="109613" y="233146"/>
                  </a:lnTo>
                  <a:lnTo>
                    <a:pt x="109880" y="231876"/>
                  </a:lnTo>
                  <a:lnTo>
                    <a:pt x="109969" y="231406"/>
                  </a:lnTo>
                  <a:lnTo>
                    <a:pt x="110058" y="230987"/>
                  </a:lnTo>
                  <a:lnTo>
                    <a:pt x="110134" y="230606"/>
                  </a:lnTo>
                  <a:lnTo>
                    <a:pt x="110832" y="229336"/>
                  </a:lnTo>
                  <a:lnTo>
                    <a:pt x="109385" y="229336"/>
                  </a:lnTo>
                  <a:lnTo>
                    <a:pt x="109385" y="238150"/>
                  </a:lnTo>
                  <a:lnTo>
                    <a:pt x="109105" y="238150"/>
                  </a:lnTo>
                  <a:lnTo>
                    <a:pt x="106680" y="236956"/>
                  </a:lnTo>
                  <a:lnTo>
                    <a:pt x="108585" y="236956"/>
                  </a:lnTo>
                  <a:lnTo>
                    <a:pt x="109385" y="238150"/>
                  </a:lnTo>
                  <a:lnTo>
                    <a:pt x="109385" y="229336"/>
                  </a:lnTo>
                  <a:lnTo>
                    <a:pt x="108927" y="229336"/>
                  </a:lnTo>
                  <a:lnTo>
                    <a:pt x="108927" y="233146"/>
                  </a:lnTo>
                  <a:lnTo>
                    <a:pt x="107124" y="234251"/>
                  </a:lnTo>
                  <a:lnTo>
                    <a:pt x="106337" y="233146"/>
                  </a:lnTo>
                  <a:lnTo>
                    <a:pt x="107200" y="231876"/>
                  </a:lnTo>
                  <a:lnTo>
                    <a:pt x="107200" y="233146"/>
                  </a:lnTo>
                  <a:lnTo>
                    <a:pt x="108927" y="233146"/>
                  </a:lnTo>
                  <a:lnTo>
                    <a:pt x="108927" y="229336"/>
                  </a:lnTo>
                  <a:lnTo>
                    <a:pt x="108407" y="229336"/>
                  </a:lnTo>
                  <a:lnTo>
                    <a:pt x="109448" y="226796"/>
                  </a:lnTo>
                  <a:lnTo>
                    <a:pt x="109093" y="225526"/>
                  </a:lnTo>
                  <a:lnTo>
                    <a:pt x="110998" y="226796"/>
                  </a:lnTo>
                  <a:lnTo>
                    <a:pt x="113766" y="229336"/>
                  </a:lnTo>
                  <a:lnTo>
                    <a:pt x="113245" y="229336"/>
                  </a:lnTo>
                  <a:lnTo>
                    <a:pt x="114630" y="233146"/>
                  </a:lnTo>
                  <a:lnTo>
                    <a:pt x="114630" y="220243"/>
                  </a:lnTo>
                  <a:lnTo>
                    <a:pt x="111696" y="217906"/>
                  </a:lnTo>
                  <a:lnTo>
                    <a:pt x="113080" y="216636"/>
                  </a:lnTo>
                  <a:lnTo>
                    <a:pt x="119468" y="217906"/>
                  </a:lnTo>
                  <a:lnTo>
                    <a:pt x="118643" y="215404"/>
                  </a:lnTo>
                  <a:lnTo>
                    <a:pt x="122059" y="217906"/>
                  </a:lnTo>
                  <a:lnTo>
                    <a:pt x="122059" y="209448"/>
                  </a:lnTo>
                  <a:lnTo>
                    <a:pt x="118783" y="206946"/>
                  </a:lnTo>
                  <a:lnTo>
                    <a:pt x="118783" y="212826"/>
                  </a:lnTo>
                  <a:lnTo>
                    <a:pt x="118694" y="214096"/>
                  </a:lnTo>
                  <a:lnTo>
                    <a:pt x="118605" y="215290"/>
                  </a:lnTo>
                  <a:lnTo>
                    <a:pt x="118224" y="214096"/>
                  </a:lnTo>
                  <a:lnTo>
                    <a:pt x="118173" y="213944"/>
                  </a:lnTo>
                  <a:lnTo>
                    <a:pt x="118084" y="214096"/>
                  </a:lnTo>
                  <a:lnTo>
                    <a:pt x="117970" y="213677"/>
                  </a:lnTo>
                  <a:lnTo>
                    <a:pt x="117817" y="212890"/>
                  </a:lnTo>
                  <a:lnTo>
                    <a:pt x="118084" y="213677"/>
                  </a:lnTo>
                  <a:lnTo>
                    <a:pt x="118173" y="213944"/>
                  </a:lnTo>
                  <a:lnTo>
                    <a:pt x="118783" y="212826"/>
                  </a:lnTo>
                  <a:lnTo>
                    <a:pt x="118783" y="206946"/>
                  </a:lnTo>
                  <a:lnTo>
                    <a:pt x="116420" y="205130"/>
                  </a:lnTo>
                  <a:lnTo>
                    <a:pt x="116916" y="206476"/>
                  </a:lnTo>
                  <a:lnTo>
                    <a:pt x="118440" y="211556"/>
                  </a:lnTo>
                  <a:lnTo>
                    <a:pt x="117741" y="211556"/>
                  </a:lnTo>
                  <a:lnTo>
                    <a:pt x="117640" y="212305"/>
                  </a:lnTo>
                  <a:lnTo>
                    <a:pt x="115290" y="205130"/>
                  </a:lnTo>
                  <a:lnTo>
                    <a:pt x="114388" y="206476"/>
                  </a:lnTo>
                  <a:lnTo>
                    <a:pt x="110655" y="211556"/>
                  </a:lnTo>
                  <a:lnTo>
                    <a:pt x="107365" y="206476"/>
                  </a:lnTo>
                  <a:lnTo>
                    <a:pt x="106375" y="211556"/>
                  </a:lnTo>
                  <a:lnTo>
                    <a:pt x="106324" y="211836"/>
                  </a:lnTo>
                  <a:lnTo>
                    <a:pt x="106235" y="212305"/>
                  </a:lnTo>
                  <a:lnTo>
                    <a:pt x="106133" y="212826"/>
                  </a:lnTo>
                  <a:lnTo>
                    <a:pt x="105638" y="215366"/>
                  </a:lnTo>
                  <a:lnTo>
                    <a:pt x="110134" y="214096"/>
                  </a:lnTo>
                  <a:lnTo>
                    <a:pt x="110998" y="214096"/>
                  </a:lnTo>
                  <a:lnTo>
                    <a:pt x="110832" y="215366"/>
                  </a:lnTo>
                  <a:lnTo>
                    <a:pt x="110477" y="216636"/>
                  </a:lnTo>
                  <a:lnTo>
                    <a:pt x="108407" y="216636"/>
                  </a:lnTo>
                  <a:lnTo>
                    <a:pt x="106845" y="217906"/>
                  </a:lnTo>
                  <a:lnTo>
                    <a:pt x="107708" y="220446"/>
                  </a:lnTo>
                  <a:lnTo>
                    <a:pt x="104952" y="220446"/>
                  </a:lnTo>
                  <a:lnTo>
                    <a:pt x="104876" y="221437"/>
                  </a:lnTo>
                  <a:lnTo>
                    <a:pt x="104825" y="222250"/>
                  </a:lnTo>
                  <a:lnTo>
                    <a:pt x="104775" y="222986"/>
                  </a:lnTo>
                  <a:lnTo>
                    <a:pt x="102704" y="222986"/>
                  </a:lnTo>
                  <a:lnTo>
                    <a:pt x="104825" y="222250"/>
                  </a:lnTo>
                  <a:lnTo>
                    <a:pt x="104825" y="221437"/>
                  </a:lnTo>
                  <a:lnTo>
                    <a:pt x="99758" y="220446"/>
                  </a:lnTo>
                  <a:lnTo>
                    <a:pt x="102349" y="222986"/>
                  </a:lnTo>
                  <a:lnTo>
                    <a:pt x="101422" y="224129"/>
                  </a:lnTo>
                  <a:lnTo>
                    <a:pt x="101206" y="224459"/>
                  </a:lnTo>
                  <a:lnTo>
                    <a:pt x="100622" y="225526"/>
                  </a:lnTo>
                  <a:lnTo>
                    <a:pt x="100101" y="225526"/>
                  </a:lnTo>
                  <a:lnTo>
                    <a:pt x="98196" y="224269"/>
                  </a:lnTo>
                  <a:lnTo>
                    <a:pt x="98323" y="226796"/>
                  </a:lnTo>
                  <a:lnTo>
                    <a:pt x="98374" y="228066"/>
                  </a:lnTo>
                  <a:lnTo>
                    <a:pt x="99593" y="228066"/>
                  </a:lnTo>
                  <a:lnTo>
                    <a:pt x="102349" y="229336"/>
                  </a:lnTo>
                  <a:lnTo>
                    <a:pt x="104254" y="228066"/>
                  </a:lnTo>
                  <a:lnTo>
                    <a:pt x="103809" y="230060"/>
                  </a:lnTo>
                  <a:lnTo>
                    <a:pt x="103682" y="230606"/>
                  </a:lnTo>
                  <a:lnTo>
                    <a:pt x="103593" y="230987"/>
                  </a:lnTo>
                  <a:lnTo>
                    <a:pt x="103505" y="231406"/>
                  </a:lnTo>
                  <a:lnTo>
                    <a:pt x="103390" y="231876"/>
                  </a:lnTo>
                  <a:lnTo>
                    <a:pt x="102704" y="233146"/>
                  </a:lnTo>
                  <a:lnTo>
                    <a:pt x="103517" y="236169"/>
                  </a:lnTo>
                  <a:lnTo>
                    <a:pt x="103619" y="236499"/>
                  </a:lnTo>
                  <a:lnTo>
                    <a:pt x="103733" y="236956"/>
                  </a:lnTo>
                  <a:lnTo>
                    <a:pt x="105638" y="236956"/>
                  </a:lnTo>
                  <a:lnTo>
                    <a:pt x="99415" y="242036"/>
                  </a:lnTo>
                  <a:lnTo>
                    <a:pt x="106692" y="247015"/>
                  </a:lnTo>
                  <a:lnTo>
                    <a:pt x="106857" y="247015"/>
                  </a:lnTo>
                  <a:lnTo>
                    <a:pt x="106895" y="244576"/>
                  </a:lnTo>
                  <a:lnTo>
                    <a:pt x="107022" y="238150"/>
                  </a:lnTo>
                  <a:lnTo>
                    <a:pt x="107530" y="238150"/>
                  </a:lnTo>
                  <a:lnTo>
                    <a:pt x="107708" y="239496"/>
                  </a:lnTo>
                  <a:lnTo>
                    <a:pt x="108064" y="240766"/>
                  </a:lnTo>
                  <a:lnTo>
                    <a:pt x="108407" y="242036"/>
                  </a:lnTo>
                  <a:lnTo>
                    <a:pt x="109093" y="243306"/>
                  </a:lnTo>
                  <a:lnTo>
                    <a:pt x="109791" y="243306"/>
                  </a:lnTo>
                  <a:lnTo>
                    <a:pt x="108673" y="245846"/>
                  </a:lnTo>
                  <a:lnTo>
                    <a:pt x="110350" y="247015"/>
                  </a:lnTo>
                  <a:lnTo>
                    <a:pt x="110642" y="247015"/>
                  </a:lnTo>
                  <a:lnTo>
                    <a:pt x="111531" y="246303"/>
                  </a:lnTo>
                  <a:lnTo>
                    <a:pt x="111671" y="247015"/>
                  </a:lnTo>
                  <a:lnTo>
                    <a:pt x="110642" y="247015"/>
                  </a:lnTo>
                  <a:lnTo>
                    <a:pt x="110820" y="248310"/>
                  </a:lnTo>
                  <a:lnTo>
                    <a:pt x="110832" y="249656"/>
                  </a:lnTo>
                  <a:lnTo>
                    <a:pt x="110312" y="249656"/>
                  </a:lnTo>
                  <a:lnTo>
                    <a:pt x="110312" y="250926"/>
                  </a:lnTo>
                  <a:lnTo>
                    <a:pt x="102349" y="247129"/>
                  </a:lnTo>
                  <a:lnTo>
                    <a:pt x="102438" y="248310"/>
                  </a:lnTo>
                  <a:lnTo>
                    <a:pt x="102552" y="250037"/>
                  </a:lnTo>
                  <a:lnTo>
                    <a:pt x="102616" y="250926"/>
                  </a:lnTo>
                  <a:lnTo>
                    <a:pt x="102730" y="252590"/>
                  </a:lnTo>
                  <a:lnTo>
                    <a:pt x="102831" y="254127"/>
                  </a:lnTo>
                  <a:lnTo>
                    <a:pt x="102870" y="254736"/>
                  </a:lnTo>
                  <a:lnTo>
                    <a:pt x="103047" y="254736"/>
                  </a:lnTo>
                  <a:lnTo>
                    <a:pt x="103136" y="258546"/>
                  </a:lnTo>
                  <a:lnTo>
                    <a:pt x="103149" y="258864"/>
                  </a:lnTo>
                  <a:lnTo>
                    <a:pt x="103060" y="257403"/>
                  </a:lnTo>
                  <a:lnTo>
                    <a:pt x="102958" y="255981"/>
                  </a:lnTo>
                  <a:lnTo>
                    <a:pt x="102870" y="254825"/>
                  </a:lnTo>
                  <a:lnTo>
                    <a:pt x="102527" y="254990"/>
                  </a:lnTo>
                  <a:lnTo>
                    <a:pt x="102527" y="280136"/>
                  </a:lnTo>
                  <a:lnTo>
                    <a:pt x="99517" y="282587"/>
                  </a:lnTo>
                  <a:lnTo>
                    <a:pt x="97866" y="282587"/>
                  </a:lnTo>
                  <a:lnTo>
                    <a:pt x="97866" y="309346"/>
                  </a:lnTo>
                  <a:lnTo>
                    <a:pt x="96989" y="309346"/>
                  </a:lnTo>
                  <a:lnTo>
                    <a:pt x="94576" y="308076"/>
                  </a:lnTo>
                  <a:lnTo>
                    <a:pt x="94234" y="308076"/>
                  </a:lnTo>
                  <a:lnTo>
                    <a:pt x="94919" y="306806"/>
                  </a:lnTo>
                  <a:lnTo>
                    <a:pt x="95618" y="308076"/>
                  </a:lnTo>
                  <a:lnTo>
                    <a:pt x="96481" y="306806"/>
                  </a:lnTo>
                  <a:lnTo>
                    <a:pt x="97167" y="308076"/>
                  </a:lnTo>
                  <a:lnTo>
                    <a:pt x="97866" y="309346"/>
                  </a:lnTo>
                  <a:lnTo>
                    <a:pt x="97866" y="282587"/>
                  </a:lnTo>
                  <a:lnTo>
                    <a:pt x="97701" y="282587"/>
                  </a:lnTo>
                  <a:lnTo>
                    <a:pt x="97688" y="282282"/>
                  </a:lnTo>
                  <a:lnTo>
                    <a:pt x="97688" y="289026"/>
                  </a:lnTo>
                  <a:lnTo>
                    <a:pt x="95618" y="288251"/>
                  </a:lnTo>
                  <a:lnTo>
                    <a:pt x="95618" y="295376"/>
                  </a:lnTo>
                  <a:lnTo>
                    <a:pt x="95618" y="296646"/>
                  </a:lnTo>
                  <a:lnTo>
                    <a:pt x="94056" y="296646"/>
                  </a:lnTo>
                  <a:lnTo>
                    <a:pt x="94627" y="298767"/>
                  </a:lnTo>
                  <a:lnTo>
                    <a:pt x="94742" y="299186"/>
                  </a:lnTo>
                  <a:lnTo>
                    <a:pt x="95262" y="299186"/>
                  </a:lnTo>
                  <a:lnTo>
                    <a:pt x="95123" y="299732"/>
                  </a:lnTo>
                  <a:lnTo>
                    <a:pt x="95021" y="300075"/>
                  </a:lnTo>
                  <a:lnTo>
                    <a:pt x="94945" y="300380"/>
                  </a:lnTo>
                  <a:lnTo>
                    <a:pt x="94919" y="301726"/>
                  </a:lnTo>
                  <a:lnTo>
                    <a:pt x="94742" y="302996"/>
                  </a:lnTo>
                  <a:lnTo>
                    <a:pt x="93878" y="304266"/>
                  </a:lnTo>
                  <a:lnTo>
                    <a:pt x="93370" y="301726"/>
                  </a:lnTo>
                  <a:lnTo>
                    <a:pt x="94919" y="301726"/>
                  </a:lnTo>
                  <a:lnTo>
                    <a:pt x="94919" y="300380"/>
                  </a:lnTo>
                  <a:lnTo>
                    <a:pt x="94043" y="300380"/>
                  </a:lnTo>
                  <a:lnTo>
                    <a:pt x="94005" y="300075"/>
                  </a:lnTo>
                  <a:lnTo>
                    <a:pt x="93878" y="299186"/>
                  </a:lnTo>
                  <a:lnTo>
                    <a:pt x="93827" y="298767"/>
                  </a:lnTo>
                  <a:lnTo>
                    <a:pt x="93713" y="297916"/>
                  </a:lnTo>
                  <a:lnTo>
                    <a:pt x="93014" y="297916"/>
                  </a:lnTo>
                  <a:lnTo>
                    <a:pt x="92913" y="297103"/>
                  </a:lnTo>
                  <a:lnTo>
                    <a:pt x="92849" y="296646"/>
                  </a:lnTo>
                  <a:lnTo>
                    <a:pt x="93535" y="296646"/>
                  </a:lnTo>
                  <a:lnTo>
                    <a:pt x="94576" y="295376"/>
                  </a:lnTo>
                  <a:lnTo>
                    <a:pt x="95618" y="295376"/>
                  </a:lnTo>
                  <a:lnTo>
                    <a:pt x="95618" y="288251"/>
                  </a:lnTo>
                  <a:lnTo>
                    <a:pt x="91808" y="286816"/>
                  </a:lnTo>
                  <a:lnTo>
                    <a:pt x="91376" y="286816"/>
                  </a:lnTo>
                  <a:lnTo>
                    <a:pt x="91376" y="291401"/>
                  </a:lnTo>
                  <a:lnTo>
                    <a:pt x="89738" y="292227"/>
                  </a:lnTo>
                  <a:lnTo>
                    <a:pt x="89738" y="308076"/>
                  </a:lnTo>
                  <a:lnTo>
                    <a:pt x="89382" y="309346"/>
                  </a:lnTo>
                  <a:lnTo>
                    <a:pt x="89382" y="310616"/>
                  </a:lnTo>
                  <a:lnTo>
                    <a:pt x="89217" y="309346"/>
                  </a:lnTo>
                  <a:lnTo>
                    <a:pt x="89382" y="308076"/>
                  </a:lnTo>
                  <a:lnTo>
                    <a:pt x="89738" y="308076"/>
                  </a:lnTo>
                  <a:lnTo>
                    <a:pt x="89738" y="292227"/>
                  </a:lnTo>
                  <a:lnTo>
                    <a:pt x="88519" y="292836"/>
                  </a:lnTo>
                  <a:lnTo>
                    <a:pt x="88519" y="300380"/>
                  </a:lnTo>
                  <a:lnTo>
                    <a:pt x="86906" y="300380"/>
                  </a:lnTo>
                  <a:lnTo>
                    <a:pt x="86398" y="299770"/>
                  </a:lnTo>
                  <a:lnTo>
                    <a:pt x="86398" y="302996"/>
                  </a:lnTo>
                  <a:lnTo>
                    <a:pt x="85140" y="304266"/>
                  </a:lnTo>
                  <a:lnTo>
                    <a:pt x="83896" y="305536"/>
                  </a:lnTo>
                  <a:lnTo>
                    <a:pt x="82651" y="306806"/>
                  </a:lnTo>
                  <a:lnTo>
                    <a:pt x="81953" y="305536"/>
                  </a:lnTo>
                  <a:lnTo>
                    <a:pt x="81610" y="305536"/>
                  </a:lnTo>
                  <a:lnTo>
                    <a:pt x="81089" y="304266"/>
                  </a:lnTo>
                  <a:lnTo>
                    <a:pt x="83159" y="304266"/>
                  </a:lnTo>
                  <a:lnTo>
                    <a:pt x="82638" y="300380"/>
                  </a:lnTo>
                  <a:lnTo>
                    <a:pt x="80238" y="300380"/>
                  </a:lnTo>
                  <a:lnTo>
                    <a:pt x="80225" y="306806"/>
                  </a:lnTo>
                  <a:lnTo>
                    <a:pt x="79184" y="306806"/>
                  </a:lnTo>
                  <a:lnTo>
                    <a:pt x="77978" y="308076"/>
                  </a:lnTo>
                  <a:lnTo>
                    <a:pt x="76771" y="308076"/>
                  </a:lnTo>
                  <a:lnTo>
                    <a:pt x="76250" y="306806"/>
                  </a:lnTo>
                  <a:lnTo>
                    <a:pt x="75209" y="306806"/>
                  </a:lnTo>
                  <a:lnTo>
                    <a:pt x="75552" y="305536"/>
                  </a:lnTo>
                  <a:lnTo>
                    <a:pt x="75476" y="304266"/>
                  </a:lnTo>
                  <a:lnTo>
                    <a:pt x="75387" y="302996"/>
                  </a:lnTo>
                  <a:lnTo>
                    <a:pt x="72847" y="300202"/>
                  </a:lnTo>
                  <a:lnTo>
                    <a:pt x="72809" y="300380"/>
                  </a:lnTo>
                  <a:lnTo>
                    <a:pt x="72644" y="300380"/>
                  </a:lnTo>
                  <a:lnTo>
                    <a:pt x="72720" y="300075"/>
                  </a:lnTo>
                  <a:lnTo>
                    <a:pt x="72961" y="299186"/>
                  </a:lnTo>
                  <a:lnTo>
                    <a:pt x="73063" y="298945"/>
                  </a:lnTo>
                  <a:lnTo>
                    <a:pt x="73050" y="299186"/>
                  </a:lnTo>
                  <a:lnTo>
                    <a:pt x="72936" y="299732"/>
                  </a:lnTo>
                  <a:lnTo>
                    <a:pt x="72847" y="300202"/>
                  </a:lnTo>
                  <a:lnTo>
                    <a:pt x="73012" y="300380"/>
                  </a:lnTo>
                  <a:lnTo>
                    <a:pt x="76454" y="300380"/>
                  </a:lnTo>
                  <a:lnTo>
                    <a:pt x="75552" y="302996"/>
                  </a:lnTo>
                  <a:lnTo>
                    <a:pt x="75641" y="304266"/>
                  </a:lnTo>
                  <a:lnTo>
                    <a:pt x="75730" y="305536"/>
                  </a:lnTo>
                  <a:lnTo>
                    <a:pt x="77787" y="304888"/>
                  </a:lnTo>
                  <a:lnTo>
                    <a:pt x="77114" y="305536"/>
                  </a:lnTo>
                  <a:lnTo>
                    <a:pt x="78841" y="305536"/>
                  </a:lnTo>
                  <a:lnTo>
                    <a:pt x="80225" y="306806"/>
                  </a:lnTo>
                  <a:lnTo>
                    <a:pt x="80225" y="300418"/>
                  </a:lnTo>
                  <a:lnTo>
                    <a:pt x="79705" y="301726"/>
                  </a:lnTo>
                  <a:lnTo>
                    <a:pt x="79705" y="302996"/>
                  </a:lnTo>
                  <a:lnTo>
                    <a:pt x="78968" y="303720"/>
                  </a:lnTo>
                  <a:lnTo>
                    <a:pt x="77978" y="302996"/>
                  </a:lnTo>
                  <a:lnTo>
                    <a:pt x="79705" y="302996"/>
                  </a:lnTo>
                  <a:lnTo>
                    <a:pt x="79705" y="301726"/>
                  </a:lnTo>
                  <a:lnTo>
                    <a:pt x="80200" y="300380"/>
                  </a:lnTo>
                  <a:lnTo>
                    <a:pt x="79883" y="299186"/>
                  </a:lnTo>
                  <a:lnTo>
                    <a:pt x="81610" y="299186"/>
                  </a:lnTo>
                  <a:lnTo>
                    <a:pt x="80746" y="297916"/>
                  </a:lnTo>
                  <a:lnTo>
                    <a:pt x="80048" y="296646"/>
                  </a:lnTo>
                  <a:lnTo>
                    <a:pt x="80403" y="296646"/>
                  </a:lnTo>
                  <a:lnTo>
                    <a:pt x="80048" y="295376"/>
                  </a:lnTo>
                  <a:lnTo>
                    <a:pt x="81953" y="296646"/>
                  </a:lnTo>
                  <a:lnTo>
                    <a:pt x="81610" y="295376"/>
                  </a:lnTo>
                  <a:lnTo>
                    <a:pt x="81495" y="294982"/>
                  </a:lnTo>
                  <a:lnTo>
                    <a:pt x="83159" y="294106"/>
                  </a:lnTo>
                  <a:lnTo>
                    <a:pt x="83210" y="297916"/>
                  </a:lnTo>
                  <a:lnTo>
                    <a:pt x="84315" y="299186"/>
                  </a:lnTo>
                  <a:lnTo>
                    <a:pt x="85369" y="300380"/>
                  </a:lnTo>
                  <a:lnTo>
                    <a:pt x="85915" y="301726"/>
                  </a:lnTo>
                  <a:lnTo>
                    <a:pt x="86398" y="302996"/>
                  </a:lnTo>
                  <a:lnTo>
                    <a:pt x="86398" y="299770"/>
                  </a:lnTo>
                  <a:lnTo>
                    <a:pt x="85928" y="299186"/>
                  </a:lnTo>
                  <a:lnTo>
                    <a:pt x="88353" y="299186"/>
                  </a:lnTo>
                  <a:lnTo>
                    <a:pt x="88468" y="300075"/>
                  </a:lnTo>
                  <a:lnTo>
                    <a:pt x="88519" y="300380"/>
                  </a:lnTo>
                  <a:lnTo>
                    <a:pt x="88519" y="292836"/>
                  </a:lnTo>
                  <a:lnTo>
                    <a:pt x="88519" y="288899"/>
                  </a:lnTo>
                  <a:lnTo>
                    <a:pt x="91109" y="291401"/>
                  </a:lnTo>
                  <a:lnTo>
                    <a:pt x="91313" y="291401"/>
                  </a:lnTo>
                  <a:lnTo>
                    <a:pt x="91376" y="286816"/>
                  </a:lnTo>
                  <a:lnTo>
                    <a:pt x="90944" y="286816"/>
                  </a:lnTo>
                  <a:lnTo>
                    <a:pt x="88519" y="286816"/>
                  </a:lnTo>
                  <a:lnTo>
                    <a:pt x="87845" y="286816"/>
                  </a:lnTo>
                  <a:lnTo>
                    <a:pt x="86372" y="286816"/>
                  </a:lnTo>
                  <a:lnTo>
                    <a:pt x="86868" y="287299"/>
                  </a:lnTo>
                  <a:lnTo>
                    <a:pt x="85928" y="287756"/>
                  </a:lnTo>
                  <a:lnTo>
                    <a:pt x="85064" y="287756"/>
                  </a:lnTo>
                  <a:lnTo>
                    <a:pt x="84378" y="286486"/>
                  </a:lnTo>
                  <a:lnTo>
                    <a:pt x="83515" y="287756"/>
                  </a:lnTo>
                  <a:lnTo>
                    <a:pt x="82651" y="285216"/>
                  </a:lnTo>
                  <a:lnTo>
                    <a:pt x="81432" y="285216"/>
                  </a:lnTo>
                  <a:lnTo>
                    <a:pt x="81267" y="285076"/>
                  </a:lnTo>
                  <a:lnTo>
                    <a:pt x="81267" y="292836"/>
                  </a:lnTo>
                  <a:lnTo>
                    <a:pt x="81153" y="293344"/>
                  </a:lnTo>
                  <a:lnTo>
                    <a:pt x="81064" y="293827"/>
                  </a:lnTo>
                  <a:lnTo>
                    <a:pt x="81000" y="294106"/>
                  </a:lnTo>
                  <a:lnTo>
                    <a:pt x="81051" y="293344"/>
                  </a:lnTo>
                  <a:lnTo>
                    <a:pt x="80911" y="292836"/>
                  </a:lnTo>
                  <a:lnTo>
                    <a:pt x="78663" y="292836"/>
                  </a:lnTo>
                  <a:lnTo>
                    <a:pt x="77457" y="295376"/>
                  </a:lnTo>
                  <a:lnTo>
                    <a:pt x="78320" y="295376"/>
                  </a:lnTo>
                  <a:lnTo>
                    <a:pt x="79019" y="296646"/>
                  </a:lnTo>
                  <a:lnTo>
                    <a:pt x="77800" y="296646"/>
                  </a:lnTo>
                  <a:lnTo>
                    <a:pt x="77800" y="297916"/>
                  </a:lnTo>
                  <a:lnTo>
                    <a:pt x="77685" y="298767"/>
                  </a:lnTo>
                  <a:lnTo>
                    <a:pt x="77635" y="299186"/>
                  </a:lnTo>
                  <a:lnTo>
                    <a:pt x="77457" y="299186"/>
                  </a:lnTo>
                  <a:lnTo>
                    <a:pt x="77114" y="297916"/>
                  </a:lnTo>
                  <a:lnTo>
                    <a:pt x="77800" y="297916"/>
                  </a:lnTo>
                  <a:lnTo>
                    <a:pt x="77800" y="296646"/>
                  </a:lnTo>
                  <a:lnTo>
                    <a:pt x="76936" y="294106"/>
                  </a:lnTo>
                  <a:lnTo>
                    <a:pt x="77800" y="294106"/>
                  </a:lnTo>
                  <a:lnTo>
                    <a:pt x="79349" y="291579"/>
                  </a:lnTo>
                  <a:lnTo>
                    <a:pt x="81267" y="292836"/>
                  </a:lnTo>
                  <a:lnTo>
                    <a:pt x="81267" y="285076"/>
                  </a:lnTo>
                  <a:lnTo>
                    <a:pt x="80048" y="283946"/>
                  </a:lnTo>
                  <a:lnTo>
                    <a:pt x="81013" y="282587"/>
                  </a:lnTo>
                  <a:lnTo>
                    <a:pt x="82296" y="281406"/>
                  </a:lnTo>
                  <a:lnTo>
                    <a:pt x="83515" y="280136"/>
                  </a:lnTo>
                  <a:lnTo>
                    <a:pt x="83680" y="280136"/>
                  </a:lnTo>
                  <a:lnTo>
                    <a:pt x="83616" y="280670"/>
                  </a:lnTo>
                  <a:lnTo>
                    <a:pt x="83515" y="281406"/>
                  </a:lnTo>
                  <a:lnTo>
                    <a:pt x="84201" y="281406"/>
                  </a:lnTo>
                  <a:lnTo>
                    <a:pt x="84543" y="283946"/>
                  </a:lnTo>
                  <a:lnTo>
                    <a:pt x="84721" y="285216"/>
                  </a:lnTo>
                  <a:lnTo>
                    <a:pt x="86029" y="286486"/>
                  </a:lnTo>
                  <a:lnTo>
                    <a:pt x="88519" y="286486"/>
                  </a:lnTo>
                  <a:lnTo>
                    <a:pt x="90944" y="286486"/>
                  </a:lnTo>
                  <a:lnTo>
                    <a:pt x="91846" y="286486"/>
                  </a:lnTo>
                  <a:lnTo>
                    <a:pt x="91986" y="285216"/>
                  </a:lnTo>
                  <a:lnTo>
                    <a:pt x="97688" y="289026"/>
                  </a:lnTo>
                  <a:lnTo>
                    <a:pt x="97688" y="282282"/>
                  </a:lnTo>
                  <a:lnTo>
                    <a:pt x="97599" y="280136"/>
                  </a:lnTo>
                  <a:lnTo>
                    <a:pt x="97345" y="278866"/>
                  </a:lnTo>
                  <a:lnTo>
                    <a:pt x="97345" y="277596"/>
                  </a:lnTo>
                  <a:lnTo>
                    <a:pt x="98374" y="277596"/>
                  </a:lnTo>
                  <a:lnTo>
                    <a:pt x="98894" y="278866"/>
                  </a:lnTo>
                  <a:lnTo>
                    <a:pt x="99415" y="280136"/>
                  </a:lnTo>
                  <a:lnTo>
                    <a:pt x="100622" y="278866"/>
                  </a:lnTo>
                  <a:lnTo>
                    <a:pt x="101320" y="278866"/>
                  </a:lnTo>
                  <a:lnTo>
                    <a:pt x="101841" y="280136"/>
                  </a:lnTo>
                  <a:lnTo>
                    <a:pt x="102527" y="280136"/>
                  </a:lnTo>
                  <a:lnTo>
                    <a:pt x="102527" y="254990"/>
                  </a:lnTo>
                  <a:lnTo>
                    <a:pt x="101904" y="255270"/>
                  </a:lnTo>
                  <a:lnTo>
                    <a:pt x="101904" y="273024"/>
                  </a:lnTo>
                  <a:lnTo>
                    <a:pt x="100457" y="272516"/>
                  </a:lnTo>
                  <a:lnTo>
                    <a:pt x="99733" y="274523"/>
                  </a:lnTo>
                  <a:lnTo>
                    <a:pt x="99644" y="274739"/>
                  </a:lnTo>
                  <a:lnTo>
                    <a:pt x="99529" y="275056"/>
                  </a:lnTo>
                  <a:lnTo>
                    <a:pt x="99072" y="276326"/>
                  </a:lnTo>
                  <a:lnTo>
                    <a:pt x="96824" y="277596"/>
                  </a:lnTo>
                  <a:lnTo>
                    <a:pt x="94881" y="274739"/>
                  </a:lnTo>
                  <a:lnTo>
                    <a:pt x="95440" y="275056"/>
                  </a:lnTo>
                  <a:lnTo>
                    <a:pt x="94792" y="271500"/>
                  </a:lnTo>
                  <a:lnTo>
                    <a:pt x="94742" y="271221"/>
                  </a:lnTo>
                  <a:lnTo>
                    <a:pt x="97167" y="271221"/>
                  </a:lnTo>
                  <a:lnTo>
                    <a:pt x="97510" y="272516"/>
                  </a:lnTo>
                  <a:lnTo>
                    <a:pt x="97866" y="272516"/>
                  </a:lnTo>
                  <a:lnTo>
                    <a:pt x="98348" y="273735"/>
                  </a:lnTo>
                  <a:lnTo>
                    <a:pt x="98894" y="273151"/>
                  </a:lnTo>
                  <a:lnTo>
                    <a:pt x="99415" y="272516"/>
                  </a:lnTo>
                  <a:lnTo>
                    <a:pt x="100101" y="271246"/>
                  </a:lnTo>
                  <a:lnTo>
                    <a:pt x="101320" y="272516"/>
                  </a:lnTo>
                  <a:lnTo>
                    <a:pt x="101904" y="273024"/>
                  </a:lnTo>
                  <a:lnTo>
                    <a:pt x="101904" y="255270"/>
                  </a:lnTo>
                  <a:lnTo>
                    <a:pt x="100330" y="255981"/>
                  </a:lnTo>
                  <a:lnTo>
                    <a:pt x="101142" y="257276"/>
                  </a:lnTo>
                  <a:lnTo>
                    <a:pt x="99237" y="254736"/>
                  </a:lnTo>
                  <a:lnTo>
                    <a:pt x="96647" y="254736"/>
                  </a:lnTo>
                  <a:lnTo>
                    <a:pt x="97510" y="257276"/>
                  </a:lnTo>
                  <a:lnTo>
                    <a:pt x="98552" y="259816"/>
                  </a:lnTo>
                  <a:lnTo>
                    <a:pt x="100190" y="257403"/>
                  </a:lnTo>
                  <a:lnTo>
                    <a:pt x="100279" y="257276"/>
                  </a:lnTo>
                  <a:lnTo>
                    <a:pt x="99593" y="259816"/>
                  </a:lnTo>
                  <a:lnTo>
                    <a:pt x="99593" y="262356"/>
                  </a:lnTo>
                  <a:lnTo>
                    <a:pt x="99491" y="263055"/>
                  </a:lnTo>
                  <a:lnTo>
                    <a:pt x="99428" y="263525"/>
                  </a:lnTo>
                  <a:lnTo>
                    <a:pt x="98793" y="263525"/>
                  </a:lnTo>
                  <a:lnTo>
                    <a:pt x="99593" y="262356"/>
                  </a:lnTo>
                  <a:lnTo>
                    <a:pt x="99593" y="259816"/>
                  </a:lnTo>
                  <a:lnTo>
                    <a:pt x="98552" y="259816"/>
                  </a:lnTo>
                  <a:lnTo>
                    <a:pt x="98234" y="259816"/>
                  </a:lnTo>
                  <a:lnTo>
                    <a:pt x="98234" y="263525"/>
                  </a:lnTo>
                  <a:lnTo>
                    <a:pt x="97866" y="264896"/>
                  </a:lnTo>
                  <a:lnTo>
                    <a:pt x="97345" y="264896"/>
                  </a:lnTo>
                  <a:lnTo>
                    <a:pt x="97345" y="263525"/>
                  </a:lnTo>
                  <a:lnTo>
                    <a:pt x="98234" y="263525"/>
                  </a:lnTo>
                  <a:lnTo>
                    <a:pt x="98234" y="259816"/>
                  </a:lnTo>
                  <a:lnTo>
                    <a:pt x="98031" y="259816"/>
                  </a:lnTo>
                  <a:lnTo>
                    <a:pt x="96888" y="257403"/>
                  </a:lnTo>
                  <a:lnTo>
                    <a:pt x="96824" y="257276"/>
                  </a:lnTo>
                  <a:lnTo>
                    <a:pt x="96481" y="257556"/>
                  </a:lnTo>
                  <a:lnTo>
                    <a:pt x="96481" y="264896"/>
                  </a:lnTo>
                  <a:lnTo>
                    <a:pt x="95961" y="264896"/>
                  </a:lnTo>
                  <a:lnTo>
                    <a:pt x="95923" y="263525"/>
                  </a:lnTo>
                  <a:lnTo>
                    <a:pt x="95961" y="263766"/>
                  </a:lnTo>
                  <a:lnTo>
                    <a:pt x="96481" y="264896"/>
                  </a:lnTo>
                  <a:lnTo>
                    <a:pt x="96481" y="257556"/>
                  </a:lnTo>
                  <a:lnTo>
                    <a:pt x="95262" y="258546"/>
                  </a:lnTo>
                  <a:lnTo>
                    <a:pt x="93192" y="258546"/>
                  </a:lnTo>
                  <a:lnTo>
                    <a:pt x="92570" y="260845"/>
                  </a:lnTo>
                  <a:lnTo>
                    <a:pt x="92494" y="261086"/>
                  </a:lnTo>
                  <a:lnTo>
                    <a:pt x="94234" y="262356"/>
                  </a:lnTo>
                  <a:lnTo>
                    <a:pt x="94322" y="263055"/>
                  </a:lnTo>
                  <a:lnTo>
                    <a:pt x="94386" y="263525"/>
                  </a:lnTo>
                  <a:lnTo>
                    <a:pt x="93218" y="263525"/>
                  </a:lnTo>
                  <a:lnTo>
                    <a:pt x="93218" y="273151"/>
                  </a:lnTo>
                  <a:lnTo>
                    <a:pt x="93091" y="273735"/>
                  </a:lnTo>
                  <a:lnTo>
                    <a:pt x="93218" y="273151"/>
                  </a:lnTo>
                  <a:lnTo>
                    <a:pt x="93218" y="263525"/>
                  </a:lnTo>
                  <a:lnTo>
                    <a:pt x="92862" y="263525"/>
                  </a:lnTo>
                  <a:lnTo>
                    <a:pt x="92862" y="274612"/>
                  </a:lnTo>
                  <a:lnTo>
                    <a:pt x="92494" y="276326"/>
                  </a:lnTo>
                  <a:lnTo>
                    <a:pt x="91287" y="275056"/>
                  </a:lnTo>
                  <a:lnTo>
                    <a:pt x="92671" y="275056"/>
                  </a:lnTo>
                  <a:lnTo>
                    <a:pt x="92798" y="274739"/>
                  </a:lnTo>
                  <a:lnTo>
                    <a:pt x="92862" y="274612"/>
                  </a:lnTo>
                  <a:lnTo>
                    <a:pt x="92862" y="263525"/>
                  </a:lnTo>
                  <a:lnTo>
                    <a:pt x="91795" y="263525"/>
                  </a:lnTo>
                  <a:lnTo>
                    <a:pt x="91986" y="264896"/>
                  </a:lnTo>
                  <a:lnTo>
                    <a:pt x="91808" y="264896"/>
                  </a:lnTo>
                  <a:lnTo>
                    <a:pt x="91770" y="266420"/>
                  </a:lnTo>
                  <a:lnTo>
                    <a:pt x="91655" y="267309"/>
                  </a:lnTo>
                  <a:lnTo>
                    <a:pt x="91287" y="264896"/>
                  </a:lnTo>
                  <a:lnTo>
                    <a:pt x="91249" y="263055"/>
                  </a:lnTo>
                  <a:lnTo>
                    <a:pt x="92252" y="258864"/>
                  </a:lnTo>
                  <a:lnTo>
                    <a:pt x="92329" y="258546"/>
                  </a:lnTo>
                  <a:lnTo>
                    <a:pt x="90601" y="258940"/>
                  </a:lnTo>
                  <a:lnTo>
                    <a:pt x="90601" y="266166"/>
                  </a:lnTo>
                  <a:lnTo>
                    <a:pt x="89204" y="267309"/>
                  </a:lnTo>
                  <a:lnTo>
                    <a:pt x="87782" y="268465"/>
                  </a:lnTo>
                  <a:lnTo>
                    <a:pt x="87401" y="268465"/>
                  </a:lnTo>
                  <a:lnTo>
                    <a:pt x="88290" y="271094"/>
                  </a:lnTo>
                  <a:lnTo>
                    <a:pt x="88341" y="271221"/>
                  </a:lnTo>
                  <a:lnTo>
                    <a:pt x="87655" y="272516"/>
                  </a:lnTo>
                  <a:lnTo>
                    <a:pt x="89560" y="272516"/>
                  </a:lnTo>
                  <a:lnTo>
                    <a:pt x="89560" y="275056"/>
                  </a:lnTo>
                  <a:lnTo>
                    <a:pt x="88353" y="275056"/>
                  </a:lnTo>
                  <a:lnTo>
                    <a:pt x="88353" y="280136"/>
                  </a:lnTo>
                  <a:lnTo>
                    <a:pt x="88011" y="280136"/>
                  </a:lnTo>
                  <a:lnTo>
                    <a:pt x="87858" y="280670"/>
                  </a:lnTo>
                  <a:lnTo>
                    <a:pt x="87744" y="281089"/>
                  </a:lnTo>
                  <a:lnTo>
                    <a:pt x="87655" y="281406"/>
                  </a:lnTo>
                  <a:lnTo>
                    <a:pt x="87134" y="281406"/>
                  </a:lnTo>
                  <a:lnTo>
                    <a:pt x="86791" y="278866"/>
                  </a:lnTo>
                  <a:lnTo>
                    <a:pt x="85407" y="280136"/>
                  </a:lnTo>
                  <a:lnTo>
                    <a:pt x="85407" y="278866"/>
                  </a:lnTo>
                  <a:lnTo>
                    <a:pt x="84886" y="278866"/>
                  </a:lnTo>
                  <a:lnTo>
                    <a:pt x="85928" y="277596"/>
                  </a:lnTo>
                  <a:lnTo>
                    <a:pt x="86626" y="277596"/>
                  </a:lnTo>
                  <a:lnTo>
                    <a:pt x="87490" y="278866"/>
                  </a:lnTo>
                  <a:lnTo>
                    <a:pt x="88176" y="278866"/>
                  </a:lnTo>
                  <a:lnTo>
                    <a:pt x="88353" y="280136"/>
                  </a:lnTo>
                  <a:lnTo>
                    <a:pt x="88353" y="275056"/>
                  </a:lnTo>
                  <a:lnTo>
                    <a:pt x="87922" y="276326"/>
                  </a:lnTo>
                  <a:lnTo>
                    <a:pt x="87490" y="277596"/>
                  </a:lnTo>
                  <a:lnTo>
                    <a:pt x="87134" y="277596"/>
                  </a:lnTo>
                  <a:lnTo>
                    <a:pt x="86271" y="276326"/>
                  </a:lnTo>
                  <a:lnTo>
                    <a:pt x="86804" y="273735"/>
                  </a:lnTo>
                  <a:lnTo>
                    <a:pt x="84747" y="273735"/>
                  </a:lnTo>
                  <a:lnTo>
                    <a:pt x="81775" y="272516"/>
                  </a:lnTo>
                  <a:lnTo>
                    <a:pt x="88709" y="267309"/>
                  </a:lnTo>
                  <a:lnTo>
                    <a:pt x="84531" y="267309"/>
                  </a:lnTo>
                  <a:lnTo>
                    <a:pt x="87312" y="264896"/>
                  </a:lnTo>
                  <a:lnTo>
                    <a:pt x="90601" y="266166"/>
                  </a:lnTo>
                  <a:lnTo>
                    <a:pt x="90601" y="258940"/>
                  </a:lnTo>
                  <a:lnTo>
                    <a:pt x="86664" y="259816"/>
                  </a:lnTo>
                  <a:lnTo>
                    <a:pt x="86550" y="258864"/>
                  </a:lnTo>
                  <a:lnTo>
                    <a:pt x="86448" y="257276"/>
                  </a:lnTo>
                  <a:lnTo>
                    <a:pt x="82638" y="258546"/>
                  </a:lnTo>
                  <a:lnTo>
                    <a:pt x="82638" y="259816"/>
                  </a:lnTo>
                  <a:lnTo>
                    <a:pt x="78841" y="262356"/>
                  </a:lnTo>
                  <a:lnTo>
                    <a:pt x="81610" y="264896"/>
                  </a:lnTo>
                  <a:lnTo>
                    <a:pt x="84226" y="267309"/>
                  </a:lnTo>
                  <a:lnTo>
                    <a:pt x="83616" y="267309"/>
                  </a:lnTo>
                  <a:lnTo>
                    <a:pt x="79400" y="264896"/>
                  </a:lnTo>
                  <a:lnTo>
                    <a:pt x="77724" y="267309"/>
                  </a:lnTo>
                  <a:lnTo>
                    <a:pt x="77800" y="268211"/>
                  </a:lnTo>
                  <a:lnTo>
                    <a:pt x="78422" y="271094"/>
                  </a:lnTo>
                  <a:lnTo>
                    <a:pt x="78447" y="271221"/>
                  </a:lnTo>
                  <a:lnTo>
                    <a:pt x="81965" y="271221"/>
                  </a:lnTo>
                  <a:lnTo>
                    <a:pt x="81432" y="272516"/>
                  </a:lnTo>
                  <a:lnTo>
                    <a:pt x="76149" y="273735"/>
                  </a:lnTo>
                  <a:lnTo>
                    <a:pt x="75857" y="273735"/>
                  </a:lnTo>
                  <a:lnTo>
                    <a:pt x="75031" y="272516"/>
                  </a:lnTo>
                  <a:lnTo>
                    <a:pt x="74764" y="271500"/>
                  </a:lnTo>
                  <a:lnTo>
                    <a:pt x="74688" y="271221"/>
                  </a:lnTo>
                  <a:lnTo>
                    <a:pt x="73647" y="271221"/>
                  </a:lnTo>
                  <a:lnTo>
                    <a:pt x="72644" y="268465"/>
                  </a:lnTo>
                  <a:lnTo>
                    <a:pt x="72555" y="268211"/>
                  </a:lnTo>
                  <a:lnTo>
                    <a:pt x="72440" y="267893"/>
                  </a:lnTo>
                  <a:lnTo>
                    <a:pt x="72326" y="267601"/>
                  </a:lnTo>
                  <a:lnTo>
                    <a:pt x="71920" y="268211"/>
                  </a:lnTo>
                  <a:lnTo>
                    <a:pt x="71920" y="286486"/>
                  </a:lnTo>
                  <a:lnTo>
                    <a:pt x="69507" y="286486"/>
                  </a:lnTo>
                  <a:lnTo>
                    <a:pt x="68643" y="287756"/>
                  </a:lnTo>
                  <a:lnTo>
                    <a:pt x="67868" y="288899"/>
                  </a:lnTo>
                  <a:lnTo>
                    <a:pt x="67779" y="289026"/>
                  </a:lnTo>
                  <a:lnTo>
                    <a:pt x="70027" y="290296"/>
                  </a:lnTo>
                  <a:lnTo>
                    <a:pt x="69786" y="291172"/>
                  </a:lnTo>
                  <a:lnTo>
                    <a:pt x="69723" y="291401"/>
                  </a:lnTo>
                  <a:lnTo>
                    <a:pt x="70358" y="291401"/>
                  </a:lnTo>
                  <a:lnTo>
                    <a:pt x="71920" y="292836"/>
                  </a:lnTo>
                  <a:lnTo>
                    <a:pt x="71920" y="297916"/>
                  </a:lnTo>
                  <a:lnTo>
                    <a:pt x="71920" y="299186"/>
                  </a:lnTo>
                  <a:lnTo>
                    <a:pt x="71412" y="299732"/>
                  </a:lnTo>
                  <a:lnTo>
                    <a:pt x="71056" y="300113"/>
                  </a:lnTo>
                  <a:lnTo>
                    <a:pt x="71056" y="305536"/>
                  </a:lnTo>
                  <a:lnTo>
                    <a:pt x="70027" y="306298"/>
                  </a:lnTo>
                  <a:lnTo>
                    <a:pt x="70027" y="310616"/>
                  </a:lnTo>
                  <a:lnTo>
                    <a:pt x="69964" y="311061"/>
                  </a:lnTo>
                  <a:lnTo>
                    <a:pt x="69875" y="311670"/>
                  </a:lnTo>
                  <a:lnTo>
                    <a:pt x="69850" y="311886"/>
                  </a:lnTo>
                  <a:lnTo>
                    <a:pt x="69850" y="311721"/>
                  </a:lnTo>
                  <a:lnTo>
                    <a:pt x="69875" y="311035"/>
                  </a:lnTo>
                  <a:lnTo>
                    <a:pt x="69303" y="310616"/>
                  </a:lnTo>
                  <a:lnTo>
                    <a:pt x="70027" y="310616"/>
                  </a:lnTo>
                  <a:lnTo>
                    <a:pt x="70027" y="306298"/>
                  </a:lnTo>
                  <a:lnTo>
                    <a:pt x="69329" y="306806"/>
                  </a:lnTo>
                  <a:lnTo>
                    <a:pt x="69088" y="305600"/>
                  </a:lnTo>
                  <a:lnTo>
                    <a:pt x="69088" y="310489"/>
                  </a:lnTo>
                  <a:lnTo>
                    <a:pt x="68605" y="310375"/>
                  </a:lnTo>
                  <a:lnTo>
                    <a:pt x="68465" y="309346"/>
                  </a:lnTo>
                  <a:lnTo>
                    <a:pt x="69088" y="310489"/>
                  </a:lnTo>
                  <a:lnTo>
                    <a:pt x="69088" y="305600"/>
                  </a:lnTo>
                  <a:lnTo>
                    <a:pt x="68999" y="305193"/>
                  </a:lnTo>
                  <a:lnTo>
                    <a:pt x="68935" y="304888"/>
                  </a:lnTo>
                  <a:lnTo>
                    <a:pt x="68808" y="304266"/>
                  </a:lnTo>
                  <a:lnTo>
                    <a:pt x="67602" y="304266"/>
                  </a:lnTo>
                  <a:lnTo>
                    <a:pt x="67437" y="303872"/>
                  </a:lnTo>
                  <a:lnTo>
                    <a:pt x="67437" y="314426"/>
                  </a:lnTo>
                  <a:lnTo>
                    <a:pt x="67157" y="314426"/>
                  </a:lnTo>
                  <a:lnTo>
                    <a:pt x="66916" y="314426"/>
                  </a:lnTo>
                  <a:lnTo>
                    <a:pt x="67030" y="314007"/>
                  </a:lnTo>
                  <a:lnTo>
                    <a:pt x="67081" y="313829"/>
                  </a:lnTo>
                  <a:lnTo>
                    <a:pt x="67233" y="313486"/>
                  </a:lnTo>
                  <a:lnTo>
                    <a:pt x="67348" y="313829"/>
                  </a:lnTo>
                  <a:lnTo>
                    <a:pt x="67437" y="314426"/>
                  </a:lnTo>
                  <a:lnTo>
                    <a:pt x="67437" y="303872"/>
                  </a:lnTo>
                  <a:lnTo>
                    <a:pt x="67297" y="303530"/>
                  </a:lnTo>
                  <a:lnTo>
                    <a:pt x="67297" y="313004"/>
                  </a:lnTo>
                  <a:lnTo>
                    <a:pt x="67246" y="313156"/>
                  </a:lnTo>
                  <a:lnTo>
                    <a:pt x="67233" y="313004"/>
                  </a:lnTo>
                  <a:lnTo>
                    <a:pt x="67297" y="303530"/>
                  </a:lnTo>
                  <a:lnTo>
                    <a:pt x="67081" y="302996"/>
                  </a:lnTo>
                  <a:lnTo>
                    <a:pt x="66725" y="300380"/>
                  </a:lnTo>
                  <a:lnTo>
                    <a:pt x="66916" y="301726"/>
                  </a:lnTo>
                  <a:lnTo>
                    <a:pt x="69164" y="301726"/>
                  </a:lnTo>
                  <a:lnTo>
                    <a:pt x="68122" y="302996"/>
                  </a:lnTo>
                  <a:lnTo>
                    <a:pt x="70370" y="304266"/>
                  </a:lnTo>
                  <a:lnTo>
                    <a:pt x="71056" y="305536"/>
                  </a:lnTo>
                  <a:lnTo>
                    <a:pt x="71056" y="300113"/>
                  </a:lnTo>
                  <a:lnTo>
                    <a:pt x="70789" y="300380"/>
                  </a:lnTo>
                  <a:lnTo>
                    <a:pt x="69507" y="301726"/>
                  </a:lnTo>
                  <a:lnTo>
                    <a:pt x="70180" y="299732"/>
                  </a:lnTo>
                  <a:lnTo>
                    <a:pt x="66636" y="299732"/>
                  </a:lnTo>
                  <a:lnTo>
                    <a:pt x="66560" y="299186"/>
                  </a:lnTo>
                  <a:lnTo>
                    <a:pt x="70370" y="299186"/>
                  </a:lnTo>
                  <a:lnTo>
                    <a:pt x="71920" y="299186"/>
                  </a:lnTo>
                  <a:lnTo>
                    <a:pt x="68465" y="297916"/>
                  </a:lnTo>
                  <a:lnTo>
                    <a:pt x="66268" y="296964"/>
                  </a:lnTo>
                  <a:lnTo>
                    <a:pt x="65595" y="296964"/>
                  </a:lnTo>
                  <a:lnTo>
                    <a:pt x="65036" y="296964"/>
                  </a:lnTo>
                  <a:lnTo>
                    <a:pt x="63627" y="299186"/>
                  </a:lnTo>
                  <a:lnTo>
                    <a:pt x="63106" y="299186"/>
                  </a:lnTo>
                  <a:lnTo>
                    <a:pt x="62395" y="297103"/>
                  </a:lnTo>
                  <a:lnTo>
                    <a:pt x="63627" y="297916"/>
                  </a:lnTo>
                  <a:lnTo>
                    <a:pt x="62242" y="295808"/>
                  </a:lnTo>
                  <a:lnTo>
                    <a:pt x="62242" y="296646"/>
                  </a:lnTo>
                  <a:lnTo>
                    <a:pt x="62077" y="296748"/>
                  </a:lnTo>
                  <a:lnTo>
                    <a:pt x="62077" y="304266"/>
                  </a:lnTo>
                  <a:lnTo>
                    <a:pt x="61772" y="304634"/>
                  </a:lnTo>
                  <a:lnTo>
                    <a:pt x="61366" y="304380"/>
                  </a:lnTo>
                  <a:lnTo>
                    <a:pt x="61353" y="305155"/>
                  </a:lnTo>
                  <a:lnTo>
                    <a:pt x="61290" y="305841"/>
                  </a:lnTo>
                  <a:lnTo>
                    <a:pt x="61264" y="306692"/>
                  </a:lnTo>
                  <a:lnTo>
                    <a:pt x="61201" y="309346"/>
                  </a:lnTo>
                  <a:lnTo>
                    <a:pt x="61201" y="311886"/>
                  </a:lnTo>
                  <a:lnTo>
                    <a:pt x="60985" y="311886"/>
                  </a:lnTo>
                  <a:lnTo>
                    <a:pt x="60858" y="311543"/>
                  </a:lnTo>
                  <a:lnTo>
                    <a:pt x="60794" y="311200"/>
                  </a:lnTo>
                  <a:lnTo>
                    <a:pt x="60693" y="310680"/>
                  </a:lnTo>
                  <a:lnTo>
                    <a:pt x="60807" y="310273"/>
                  </a:lnTo>
                  <a:lnTo>
                    <a:pt x="60858" y="310616"/>
                  </a:lnTo>
                  <a:lnTo>
                    <a:pt x="61201" y="311886"/>
                  </a:lnTo>
                  <a:lnTo>
                    <a:pt x="61201" y="309346"/>
                  </a:lnTo>
                  <a:lnTo>
                    <a:pt x="61201" y="307911"/>
                  </a:lnTo>
                  <a:lnTo>
                    <a:pt x="61061" y="309346"/>
                  </a:lnTo>
                  <a:lnTo>
                    <a:pt x="60693" y="309346"/>
                  </a:lnTo>
                  <a:lnTo>
                    <a:pt x="60706" y="309473"/>
                  </a:lnTo>
                  <a:lnTo>
                    <a:pt x="60337" y="309473"/>
                  </a:lnTo>
                  <a:lnTo>
                    <a:pt x="60337" y="313169"/>
                  </a:lnTo>
                  <a:lnTo>
                    <a:pt x="60337" y="309473"/>
                  </a:lnTo>
                  <a:lnTo>
                    <a:pt x="60261" y="312585"/>
                  </a:lnTo>
                  <a:lnTo>
                    <a:pt x="58521" y="312585"/>
                  </a:lnTo>
                  <a:lnTo>
                    <a:pt x="57581" y="311886"/>
                  </a:lnTo>
                  <a:lnTo>
                    <a:pt x="58280" y="311886"/>
                  </a:lnTo>
                  <a:lnTo>
                    <a:pt x="58445" y="312407"/>
                  </a:lnTo>
                  <a:lnTo>
                    <a:pt x="60236" y="312407"/>
                  </a:lnTo>
                  <a:lnTo>
                    <a:pt x="60261" y="312585"/>
                  </a:lnTo>
                  <a:lnTo>
                    <a:pt x="60261" y="309473"/>
                  </a:lnTo>
                  <a:lnTo>
                    <a:pt x="59829" y="309473"/>
                  </a:lnTo>
                  <a:lnTo>
                    <a:pt x="59474" y="310159"/>
                  </a:lnTo>
                  <a:lnTo>
                    <a:pt x="58610" y="310159"/>
                  </a:lnTo>
                  <a:lnTo>
                    <a:pt x="58191" y="310997"/>
                  </a:lnTo>
                  <a:lnTo>
                    <a:pt x="58089" y="310616"/>
                  </a:lnTo>
                  <a:lnTo>
                    <a:pt x="58610" y="309346"/>
                  </a:lnTo>
                  <a:lnTo>
                    <a:pt x="59474" y="309346"/>
                  </a:lnTo>
                  <a:lnTo>
                    <a:pt x="59994" y="308076"/>
                  </a:lnTo>
                  <a:lnTo>
                    <a:pt x="61036" y="309346"/>
                  </a:lnTo>
                  <a:lnTo>
                    <a:pt x="61125" y="308076"/>
                  </a:lnTo>
                  <a:lnTo>
                    <a:pt x="61150" y="307492"/>
                  </a:lnTo>
                  <a:lnTo>
                    <a:pt x="61201" y="307911"/>
                  </a:lnTo>
                  <a:lnTo>
                    <a:pt x="61264" y="306692"/>
                  </a:lnTo>
                  <a:lnTo>
                    <a:pt x="61264" y="305879"/>
                  </a:lnTo>
                  <a:lnTo>
                    <a:pt x="61315" y="305193"/>
                  </a:lnTo>
                  <a:lnTo>
                    <a:pt x="61353" y="304292"/>
                  </a:lnTo>
                  <a:lnTo>
                    <a:pt x="60921" y="304114"/>
                  </a:lnTo>
                  <a:lnTo>
                    <a:pt x="59588" y="304114"/>
                  </a:lnTo>
                  <a:lnTo>
                    <a:pt x="59588" y="305358"/>
                  </a:lnTo>
                  <a:lnTo>
                    <a:pt x="59309" y="305536"/>
                  </a:lnTo>
                  <a:lnTo>
                    <a:pt x="59067" y="305422"/>
                  </a:lnTo>
                  <a:lnTo>
                    <a:pt x="59588" y="305358"/>
                  </a:lnTo>
                  <a:lnTo>
                    <a:pt x="59588" y="304114"/>
                  </a:lnTo>
                  <a:lnTo>
                    <a:pt x="54864" y="304114"/>
                  </a:lnTo>
                  <a:lnTo>
                    <a:pt x="54749" y="303936"/>
                  </a:lnTo>
                  <a:lnTo>
                    <a:pt x="60629" y="303936"/>
                  </a:lnTo>
                  <a:lnTo>
                    <a:pt x="60337" y="303771"/>
                  </a:lnTo>
                  <a:lnTo>
                    <a:pt x="59651" y="302729"/>
                  </a:lnTo>
                  <a:lnTo>
                    <a:pt x="55676" y="302729"/>
                  </a:lnTo>
                  <a:lnTo>
                    <a:pt x="55981" y="301726"/>
                  </a:lnTo>
                  <a:lnTo>
                    <a:pt x="59651" y="301726"/>
                  </a:lnTo>
                  <a:lnTo>
                    <a:pt x="60172" y="302996"/>
                  </a:lnTo>
                  <a:lnTo>
                    <a:pt x="61036" y="302996"/>
                  </a:lnTo>
                  <a:lnTo>
                    <a:pt x="62077" y="304266"/>
                  </a:lnTo>
                  <a:lnTo>
                    <a:pt x="62077" y="296748"/>
                  </a:lnTo>
                  <a:lnTo>
                    <a:pt x="61937" y="296811"/>
                  </a:lnTo>
                  <a:lnTo>
                    <a:pt x="59829" y="297916"/>
                  </a:lnTo>
                  <a:lnTo>
                    <a:pt x="59829" y="295376"/>
                  </a:lnTo>
                  <a:lnTo>
                    <a:pt x="61722" y="296646"/>
                  </a:lnTo>
                  <a:lnTo>
                    <a:pt x="62242" y="296646"/>
                  </a:lnTo>
                  <a:lnTo>
                    <a:pt x="62242" y="295808"/>
                  </a:lnTo>
                  <a:lnTo>
                    <a:pt x="59601" y="291757"/>
                  </a:lnTo>
                  <a:lnTo>
                    <a:pt x="59651" y="295376"/>
                  </a:lnTo>
                  <a:lnTo>
                    <a:pt x="58445" y="292836"/>
                  </a:lnTo>
                  <a:lnTo>
                    <a:pt x="56515" y="292100"/>
                  </a:lnTo>
                  <a:lnTo>
                    <a:pt x="56515" y="300482"/>
                  </a:lnTo>
                  <a:lnTo>
                    <a:pt x="56159" y="301129"/>
                  </a:lnTo>
                  <a:lnTo>
                    <a:pt x="56311" y="300659"/>
                  </a:lnTo>
                  <a:lnTo>
                    <a:pt x="56515" y="300482"/>
                  </a:lnTo>
                  <a:lnTo>
                    <a:pt x="56515" y="292100"/>
                  </a:lnTo>
                  <a:lnTo>
                    <a:pt x="56019" y="291909"/>
                  </a:lnTo>
                  <a:lnTo>
                    <a:pt x="56019" y="300888"/>
                  </a:lnTo>
                  <a:lnTo>
                    <a:pt x="54470" y="302704"/>
                  </a:lnTo>
                  <a:lnTo>
                    <a:pt x="54470" y="314426"/>
                  </a:lnTo>
                  <a:lnTo>
                    <a:pt x="53759" y="314350"/>
                  </a:lnTo>
                  <a:lnTo>
                    <a:pt x="52603" y="320624"/>
                  </a:lnTo>
                  <a:lnTo>
                    <a:pt x="52565" y="320776"/>
                  </a:lnTo>
                  <a:lnTo>
                    <a:pt x="53568" y="314426"/>
                  </a:lnTo>
                  <a:lnTo>
                    <a:pt x="53632" y="314007"/>
                  </a:lnTo>
                  <a:lnTo>
                    <a:pt x="53733" y="313359"/>
                  </a:lnTo>
                  <a:lnTo>
                    <a:pt x="54470" y="314426"/>
                  </a:lnTo>
                  <a:lnTo>
                    <a:pt x="54470" y="302704"/>
                  </a:lnTo>
                  <a:lnTo>
                    <a:pt x="54152" y="303072"/>
                  </a:lnTo>
                  <a:lnTo>
                    <a:pt x="54114" y="313004"/>
                  </a:lnTo>
                  <a:lnTo>
                    <a:pt x="53759" y="313169"/>
                  </a:lnTo>
                  <a:lnTo>
                    <a:pt x="53632" y="313232"/>
                  </a:lnTo>
                  <a:lnTo>
                    <a:pt x="52628" y="313690"/>
                  </a:lnTo>
                  <a:lnTo>
                    <a:pt x="52222" y="313270"/>
                  </a:lnTo>
                  <a:lnTo>
                    <a:pt x="51866" y="313791"/>
                  </a:lnTo>
                  <a:lnTo>
                    <a:pt x="51346" y="313969"/>
                  </a:lnTo>
                  <a:lnTo>
                    <a:pt x="51054" y="314401"/>
                  </a:lnTo>
                  <a:lnTo>
                    <a:pt x="51117" y="314007"/>
                  </a:lnTo>
                  <a:lnTo>
                    <a:pt x="51168" y="313829"/>
                  </a:lnTo>
                  <a:lnTo>
                    <a:pt x="51295" y="313359"/>
                  </a:lnTo>
                  <a:lnTo>
                    <a:pt x="51396" y="313004"/>
                  </a:lnTo>
                  <a:lnTo>
                    <a:pt x="51892" y="313004"/>
                  </a:lnTo>
                  <a:lnTo>
                    <a:pt x="51981" y="312305"/>
                  </a:lnTo>
                  <a:lnTo>
                    <a:pt x="52044" y="311886"/>
                  </a:lnTo>
                  <a:lnTo>
                    <a:pt x="52654" y="313004"/>
                  </a:lnTo>
                  <a:lnTo>
                    <a:pt x="53492" y="313004"/>
                  </a:lnTo>
                  <a:lnTo>
                    <a:pt x="53797" y="313004"/>
                  </a:lnTo>
                  <a:lnTo>
                    <a:pt x="54114" y="313004"/>
                  </a:lnTo>
                  <a:lnTo>
                    <a:pt x="54114" y="302996"/>
                  </a:lnTo>
                  <a:lnTo>
                    <a:pt x="53428" y="302996"/>
                  </a:lnTo>
                  <a:lnTo>
                    <a:pt x="56019" y="300888"/>
                  </a:lnTo>
                  <a:lnTo>
                    <a:pt x="56019" y="291909"/>
                  </a:lnTo>
                  <a:lnTo>
                    <a:pt x="55651" y="291757"/>
                  </a:lnTo>
                  <a:lnTo>
                    <a:pt x="56019" y="289026"/>
                  </a:lnTo>
                  <a:lnTo>
                    <a:pt x="55054" y="289471"/>
                  </a:lnTo>
                  <a:lnTo>
                    <a:pt x="55054" y="293827"/>
                  </a:lnTo>
                  <a:lnTo>
                    <a:pt x="55041" y="294106"/>
                  </a:lnTo>
                  <a:lnTo>
                    <a:pt x="54978" y="295376"/>
                  </a:lnTo>
                  <a:lnTo>
                    <a:pt x="53949" y="294106"/>
                  </a:lnTo>
                  <a:lnTo>
                    <a:pt x="51181" y="292836"/>
                  </a:lnTo>
                  <a:lnTo>
                    <a:pt x="52895" y="291579"/>
                  </a:lnTo>
                  <a:lnTo>
                    <a:pt x="55054" y="293827"/>
                  </a:lnTo>
                  <a:lnTo>
                    <a:pt x="55054" y="289471"/>
                  </a:lnTo>
                  <a:lnTo>
                    <a:pt x="53251" y="290296"/>
                  </a:lnTo>
                  <a:lnTo>
                    <a:pt x="53162" y="289026"/>
                  </a:lnTo>
                  <a:lnTo>
                    <a:pt x="53086" y="287756"/>
                  </a:lnTo>
                  <a:lnTo>
                    <a:pt x="51866" y="289026"/>
                  </a:lnTo>
                  <a:lnTo>
                    <a:pt x="50838" y="289026"/>
                  </a:lnTo>
                  <a:lnTo>
                    <a:pt x="49453" y="286486"/>
                  </a:lnTo>
                  <a:lnTo>
                    <a:pt x="49618" y="285216"/>
                  </a:lnTo>
                  <a:lnTo>
                    <a:pt x="50660" y="286486"/>
                  </a:lnTo>
                  <a:lnTo>
                    <a:pt x="50482" y="285216"/>
                  </a:lnTo>
                  <a:lnTo>
                    <a:pt x="53428" y="286486"/>
                  </a:lnTo>
                  <a:lnTo>
                    <a:pt x="63284" y="286486"/>
                  </a:lnTo>
                  <a:lnTo>
                    <a:pt x="57581" y="281406"/>
                  </a:lnTo>
                  <a:lnTo>
                    <a:pt x="57645" y="280670"/>
                  </a:lnTo>
                  <a:lnTo>
                    <a:pt x="60388" y="282587"/>
                  </a:lnTo>
                  <a:lnTo>
                    <a:pt x="60528" y="282587"/>
                  </a:lnTo>
                  <a:lnTo>
                    <a:pt x="61899" y="276326"/>
                  </a:lnTo>
                  <a:lnTo>
                    <a:pt x="61201" y="275056"/>
                  </a:lnTo>
                  <a:lnTo>
                    <a:pt x="61201" y="272516"/>
                  </a:lnTo>
                  <a:lnTo>
                    <a:pt x="62661" y="275056"/>
                  </a:lnTo>
                  <a:lnTo>
                    <a:pt x="62750" y="274739"/>
                  </a:lnTo>
                  <a:lnTo>
                    <a:pt x="62801" y="274523"/>
                  </a:lnTo>
                  <a:lnTo>
                    <a:pt x="62966" y="274002"/>
                  </a:lnTo>
                  <a:lnTo>
                    <a:pt x="62852" y="274523"/>
                  </a:lnTo>
                  <a:lnTo>
                    <a:pt x="62725" y="275056"/>
                  </a:lnTo>
                  <a:lnTo>
                    <a:pt x="61899" y="276326"/>
                  </a:lnTo>
                  <a:lnTo>
                    <a:pt x="62420" y="277596"/>
                  </a:lnTo>
                  <a:lnTo>
                    <a:pt x="66840" y="282587"/>
                  </a:lnTo>
                  <a:lnTo>
                    <a:pt x="67170" y="281406"/>
                  </a:lnTo>
                  <a:lnTo>
                    <a:pt x="67233" y="281089"/>
                  </a:lnTo>
                  <a:lnTo>
                    <a:pt x="67322" y="280670"/>
                  </a:lnTo>
                  <a:lnTo>
                    <a:pt x="67424" y="280136"/>
                  </a:lnTo>
                  <a:lnTo>
                    <a:pt x="68478" y="282587"/>
                  </a:lnTo>
                  <a:lnTo>
                    <a:pt x="71920" y="286486"/>
                  </a:lnTo>
                  <a:lnTo>
                    <a:pt x="71920" y="268211"/>
                  </a:lnTo>
                  <a:lnTo>
                    <a:pt x="71742" y="268465"/>
                  </a:lnTo>
                  <a:lnTo>
                    <a:pt x="71501" y="268986"/>
                  </a:lnTo>
                  <a:lnTo>
                    <a:pt x="71297" y="269735"/>
                  </a:lnTo>
                  <a:lnTo>
                    <a:pt x="71056" y="269735"/>
                  </a:lnTo>
                  <a:lnTo>
                    <a:pt x="71056" y="281406"/>
                  </a:lnTo>
                  <a:lnTo>
                    <a:pt x="69938" y="282587"/>
                  </a:lnTo>
                  <a:lnTo>
                    <a:pt x="68643" y="282587"/>
                  </a:lnTo>
                  <a:lnTo>
                    <a:pt x="70027" y="280136"/>
                  </a:lnTo>
                  <a:lnTo>
                    <a:pt x="71056" y="281406"/>
                  </a:lnTo>
                  <a:lnTo>
                    <a:pt x="71056" y="269735"/>
                  </a:lnTo>
                  <a:lnTo>
                    <a:pt x="70421" y="268986"/>
                  </a:lnTo>
                  <a:lnTo>
                    <a:pt x="69964" y="268465"/>
                  </a:lnTo>
                  <a:lnTo>
                    <a:pt x="68986" y="267449"/>
                  </a:lnTo>
                  <a:lnTo>
                    <a:pt x="67868" y="268465"/>
                  </a:lnTo>
                  <a:lnTo>
                    <a:pt x="67500" y="268465"/>
                  </a:lnTo>
                  <a:lnTo>
                    <a:pt x="67271" y="267893"/>
                  </a:lnTo>
                  <a:lnTo>
                    <a:pt x="67157" y="267601"/>
                  </a:lnTo>
                  <a:lnTo>
                    <a:pt x="67030" y="267309"/>
                  </a:lnTo>
                  <a:lnTo>
                    <a:pt x="66268" y="267309"/>
                  </a:lnTo>
                  <a:lnTo>
                    <a:pt x="67703" y="266420"/>
                  </a:lnTo>
                  <a:lnTo>
                    <a:pt x="68072" y="267309"/>
                  </a:lnTo>
                  <a:lnTo>
                    <a:pt x="68199" y="267309"/>
                  </a:lnTo>
                  <a:lnTo>
                    <a:pt x="69507" y="264896"/>
                  </a:lnTo>
                  <a:lnTo>
                    <a:pt x="69672" y="264896"/>
                  </a:lnTo>
                  <a:lnTo>
                    <a:pt x="70027" y="266166"/>
                  </a:lnTo>
                  <a:lnTo>
                    <a:pt x="70370" y="266166"/>
                  </a:lnTo>
                  <a:lnTo>
                    <a:pt x="72224" y="267309"/>
                  </a:lnTo>
                  <a:lnTo>
                    <a:pt x="72326" y="267601"/>
                  </a:lnTo>
                  <a:lnTo>
                    <a:pt x="72605" y="267309"/>
                  </a:lnTo>
                  <a:lnTo>
                    <a:pt x="75387" y="266166"/>
                  </a:lnTo>
                  <a:lnTo>
                    <a:pt x="71577" y="262356"/>
                  </a:lnTo>
                  <a:lnTo>
                    <a:pt x="73304" y="262356"/>
                  </a:lnTo>
                  <a:lnTo>
                    <a:pt x="73621" y="261581"/>
                  </a:lnTo>
                  <a:lnTo>
                    <a:pt x="73723" y="261353"/>
                  </a:lnTo>
                  <a:lnTo>
                    <a:pt x="73825" y="261086"/>
                  </a:lnTo>
                  <a:lnTo>
                    <a:pt x="73914" y="259816"/>
                  </a:lnTo>
                  <a:lnTo>
                    <a:pt x="74002" y="258546"/>
                  </a:lnTo>
                  <a:lnTo>
                    <a:pt x="73317" y="259816"/>
                  </a:lnTo>
                  <a:lnTo>
                    <a:pt x="73240" y="258864"/>
                  </a:lnTo>
                  <a:lnTo>
                    <a:pt x="73139" y="257403"/>
                  </a:lnTo>
                  <a:lnTo>
                    <a:pt x="72097" y="258546"/>
                  </a:lnTo>
                  <a:lnTo>
                    <a:pt x="71983" y="257276"/>
                  </a:lnTo>
                  <a:lnTo>
                    <a:pt x="71869" y="255981"/>
                  </a:lnTo>
                  <a:lnTo>
                    <a:pt x="71755" y="254736"/>
                  </a:lnTo>
                  <a:lnTo>
                    <a:pt x="66802" y="255981"/>
                  </a:lnTo>
                  <a:lnTo>
                    <a:pt x="69507" y="258546"/>
                  </a:lnTo>
                  <a:lnTo>
                    <a:pt x="68300" y="259816"/>
                  </a:lnTo>
                  <a:lnTo>
                    <a:pt x="67602" y="259105"/>
                  </a:lnTo>
                  <a:lnTo>
                    <a:pt x="67602" y="266166"/>
                  </a:lnTo>
                  <a:lnTo>
                    <a:pt x="64604" y="266166"/>
                  </a:lnTo>
                  <a:lnTo>
                    <a:pt x="64604" y="273735"/>
                  </a:lnTo>
                  <a:lnTo>
                    <a:pt x="63055" y="273735"/>
                  </a:lnTo>
                  <a:lnTo>
                    <a:pt x="63449" y="272516"/>
                  </a:lnTo>
                  <a:lnTo>
                    <a:pt x="64604" y="273735"/>
                  </a:lnTo>
                  <a:lnTo>
                    <a:pt x="64604" y="266166"/>
                  </a:lnTo>
                  <a:lnTo>
                    <a:pt x="64312" y="266166"/>
                  </a:lnTo>
                  <a:lnTo>
                    <a:pt x="64973" y="263766"/>
                  </a:lnTo>
                  <a:lnTo>
                    <a:pt x="65036" y="263525"/>
                  </a:lnTo>
                  <a:lnTo>
                    <a:pt x="66522" y="263525"/>
                  </a:lnTo>
                  <a:lnTo>
                    <a:pt x="67081" y="264896"/>
                  </a:lnTo>
                  <a:lnTo>
                    <a:pt x="67602" y="266166"/>
                  </a:lnTo>
                  <a:lnTo>
                    <a:pt x="67602" y="259105"/>
                  </a:lnTo>
                  <a:lnTo>
                    <a:pt x="67081" y="258546"/>
                  </a:lnTo>
                  <a:lnTo>
                    <a:pt x="66217" y="258546"/>
                  </a:lnTo>
                  <a:lnTo>
                    <a:pt x="66802" y="255981"/>
                  </a:lnTo>
                  <a:lnTo>
                    <a:pt x="67945" y="250926"/>
                  </a:lnTo>
                  <a:lnTo>
                    <a:pt x="61722" y="253936"/>
                  </a:lnTo>
                  <a:lnTo>
                    <a:pt x="61722" y="266166"/>
                  </a:lnTo>
                  <a:lnTo>
                    <a:pt x="61722" y="267309"/>
                  </a:lnTo>
                  <a:lnTo>
                    <a:pt x="61150" y="267309"/>
                  </a:lnTo>
                  <a:lnTo>
                    <a:pt x="60198" y="268465"/>
                  </a:lnTo>
                  <a:lnTo>
                    <a:pt x="58775" y="268465"/>
                  </a:lnTo>
                  <a:lnTo>
                    <a:pt x="58724" y="267893"/>
                  </a:lnTo>
                  <a:lnTo>
                    <a:pt x="58610" y="266166"/>
                  </a:lnTo>
                  <a:lnTo>
                    <a:pt x="61722" y="266166"/>
                  </a:lnTo>
                  <a:lnTo>
                    <a:pt x="61722" y="253936"/>
                  </a:lnTo>
                  <a:lnTo>
                    <a:pt x="62064" y="253466"/>
                  </a:lnTo>
                  <a:lnTo>
                    <a:pt x="59626" y="252349"/>
                  </a:lnTo>
                  <a:lnTo>
                    <a:pt x="61455" y="252349"/>
                  </a:lnTo>
                  <a:lnTo>
                    <a:pt x="58953" y="247129"/>
                  </a:lnTo>
                  <a:lnTo>
                    <a:pt x="58280" y="247751"/>
                  </a:lnTo>
                  <a:lnTo>
                    <a:pt x="58280" y="259816"/>
                  </a:lnTo>
                  <a:lnTo>
                    <a:pt x="56883" y="261518"/>
                  </a:lnTo>
                  <a:lnTo>
                    <a:pt x="56883" y="266166"/>
                  </a:lnTo>
                  <a:lnTo>
                    <a:pt x="53771" y="266166"/>
                  </a:lnTo>
                  <a:lnTo>
                    <a:pt x="55333" y="261581"/>
                  </a:lnTo>
                  <a:lnTo>
                    <a:pt x="55410" y="261353"/>
                  </a:lnTo>
                  <a:lnTo>
                    <a:pt x="55499" y="261086"/>
                  </a:lnTo>
                  <a:lnTo>
                    <a:pt x="56159" y="263525"/>
                  </a:lnTo>
                  <a:lnTo>
                    <a:pt x="56883" y="266166"/>
                  </a:lnTo>
                  <a:lnTo>
                    <a:pt x="56883" y="261518"/>
                  </a:lnTo>
                  <a:lnTo>
                    <a:pt x="56311" y="262204"/>
                  </a:lnTo>
                  <a:lnTo>
                    <a:pt x="56362" y="262356"/>
                  </a:lnTo>
                  <a:lnTo>
                    <a:pt x="56197" y="262356"/>
                  </a:lnTo>
                  <a:lnTo>
                    <a:pt x="56311" y="262204"/>
                  </a:lnTo>
                  <a:lnTo>
                    <a:pt x="55257" y="258864"/>
                  </a:lnTo>
                  <a:lnTo>
                    <a:pt x="55156" y="258546"/>
                  </a:lnTo>
                  <a:lnTo>
                    <a:pt x="56019" y="258546"/>
                  </a:lnTo>
                  <a:lnTo>
                    <a:pt x="56896" y="255981"/>
                  </a:lnTo>
                  <a:lnTo>
                    <a:pt x="56184" y="255981"/>
                  </a:lnTo>
                  <a:lnTo>
                    <a:pt x="56286" y="252018"/>
                  </a:lnTo>
                  <a:lnTo>
                    <a:pt x="57061" y="252349"/>
                  </a:lnTo>
                  <a:lnTo>
                    <a:pt x="56502" y="252349"/>
                  </a:lnTo>
                  <a:lnTo>
                    <a:pt x="56426" y="252590"/>
                  </a:lnTo>
                  <a:lnTo>
                    <a:pt x="56375" y="254127"/>
                  </a:lnTo>
                  <a:lnTo>
                    <a:pt x="56540" y="254736"/>
                  </a:lnTo>
                  <a:lnTo>
                    <a:pt x="57048" y="255981"/>
                  </a:lnTo>
                  <a:lnTo>
                    <a:pt x="57404" y="257276"/>
                  </a:lnTo>
                  <a:lnTo>
                    <a:pt x="57696" y="257276"/>
                  </a:lnTo>
                  <a:lnTo>
                    <a:pt x="58267" y="259816"/>
                  </a:lnTo>
                  <a:lnTo>
                    <a:pt x="58280" y="247751"/>
                  </a:lnTo>
                  <a:lnTo>
                    <a:pt x="57670" y="248310"/>
                  </a:lnTo>
                  <a:lnTo>
                    <a:pt x="57518" y="248310"/>
                  </a:lnTo>
                  <a:lnTo>
                    <a:pt x="55156" y="244576"/>
                  </a:lnTo>
                  <a:lnTo>
                    <a:pt x="54813" y="246164"/>
                  </a:lnTo>
                  <a:lnTo>
                    <a:pt x="54813" y="255981"/>
                  </a:lnTo>
                  <a:lnTo>
                    <a:pt x="54470" y="257276"/>
                  </a:lnTo>
                  <a:lnTo>
                    <a:pt x="53771" y="257276"/>
                  </a:lnTo>
                  <a:lnTo>
                    <a:pt x="53594" y="255981"/>
                  </a:lnTo>
                  <a:lnTo>
                    <a:pt x="54813" y="255981"/>
                  </a:lnTo>
                  <a:lnTo>
                    <a:pt x="54813" y="246164"/>
                  </a:lnTo>
                  <a:lnTo>
                    <a:pt x="54343" y="248310"/>
                  </a:lnTo>
                  <a:lnTo>
                    <a:pt x="53771" y="250926"/>
                  </a:lnTo>
                  <a:lnTo>
                    <a:pt x="53251" y="250926"/>
                  </a:lnTo>
                  <a:lnTo>
                    <a:pt x="52819" y="249656"/>
                  </a:lnTo>
                  <a:lnTo>
                    <a:pt x="52438" y="248310"/>
                  </a:lnTo>
                  <a:lnTo>
                    <a:pt x="53708" y="245846"/>
                  </a:lnTo>
                  <a:lnTo>
                    <a:pt x="51269" y="243306"/>
                  </a:lnTo>
                  <a:lnTo>
                    <a:pt x="48691" y="244576"/>
                  </a:lnTo>
                  <a:lnTo>
                    <a:pt x="49606" y="248310"/>
                  </a:lnTo>
                  <a:lnTo>
                    <a:pt x="49276" y="249656"/>
                  </a:lnTo>
                  <a:lnTo>
                    <a:pt x="47028" y="249656"/>
                  </a:lnTo>
                  <a:lnTo>
                    <a:pt x="45643" y="248399"/>
                  </a:lnTo>
                  <a:lnTo>
                    <a:pt x="45478" y="248602"/>
                  </a:lnTo>
                  <a:lnTo>
                    <a:pt x="45478" y="253466"/>
                  </a:lnTo>
                  <a:lnTo>
                    <a:pt x="43573" y="254736"/>
                  </a:lnTo>
                  <a:lnTo>
                    <a:pt x="42710" y="253466"/>
                  </a:lnTo>
                  <a:lnTo>
                    <a:pt x="42240" y="250926"/>
                  </a:lnTo>
                  <a:lnTo>
                    <a:pt x="42189" y="250228"/>
                  </a:lnTo>
                  <a:lnTo>
                    <a:pt x="42621" y="250926"/>
                  </a:lnTo>
                  <a:lnTo>
                    <a:pt x="43294" y="252349"/>
                  </a:lnTo>
                  <a:lnTo>
                    <a:pt x="45326" y="252349"/>
                  </a:lnTo>
                  <a:lnTo>
                    <a:pt x="45351" y="252590"/>
                  </a:lnTo>
                  <a:lnTo>
                    <a:pt x="45478" y="253466"/>
                  </a:lnTo>
                  <a:lnTo>
                    <a:pt x="45478" y="248602"/>
                  </a:lnTo>
                  <a:lnTo>
                    <a:pt x="44615" y="249656"/>
                  </a:lnTo>
                  <a:lnTo>
                    <a:pt x="43916" y="249656"/>
                  </a:lnTo>
                  <a:lnTo>
                    <a:pt x="43357" y="248310"/>
                  </a:lnTo>
                  <a:lnTo>
                    <a:pt x="43040" y="248310"/>
                  </a:lnTo>
                  <a:lnTo>
                    <a:pt x="42506" y="244576"/>
                  </a:lnTo>
                  <a:lnTo>
                    <a:pt x="40373" y="244576"/>
                  </a:lnTo>
                  <a:lnTo>
                    <a:pt x="39408" y="245846"/>
                  </a:lnTo>
                  <a:lnTo>
                    <a:pt x="42265" y="248310"/>
                  </a:lnTo>
                  <a:lnTo>
                    <a:pt x="42011" y="249656"/>
                  </a:lnTo>
                  <a:lnTo>
                    <a:pt x="36893" y="252349"/>
                  </a:lnTo>
                  <a:lnTo>
                    <a:pt x="37350" y="252349"/>
                  </a:lnTo>
                  <a:lnTo>
                    <a:pt x="40170" y="254736"/>
                  </a:lnTo>
                  <a:lnTo>
                    <a:pt x="41643" y="255981"/>
                  </a:lnTo>
                  <a:lnTo>
                    <a:pt x="45123" y="258546"/>
                  </a:lnTo>
                  <a:lnTo>
                    <a:pt x="45250" y="262204"/>
                  </a:lnTo>
                  <a:lnTo>
                    <a:pt x="45300" y="263525"/>
                  </a:lnTo>
                  <a:lnTo>
                    <a:pt x="45707" y="263055"/>
                  </a:lnTo>
                  <a:lnTo>
                    <a:pt x="49707" y="257403"/>
                  </a:lnTo>
                  <a:lnTo>
                    <a:pt x="49796" y="257276"/>
                  </a:lnTo>
                  <a:lnTo>
                    <a:pt x="46342" y="257276"/>
                  </a:lnTo>
                  <a:lnTo>
                    <a:pt x="47536" y="255981"/>
                  </a:lnTo>
                  <a:lnTo>
                    <a:pt x="46850" y="254736"/>
                  </a:lnTo>
                  <a:lnTo>
                    <a:pt x="45986" y="253466"/>
                  </a:lnTo>
                  <a:lnTo>
                    <a:pt x="50838" y="254736"/>
                  </a:lnTo>
                  <a:lnTo>
                    <a:pt x="50482" y="257276"/>
                  </a:lnTo>
                  <a:lnTo>
                    <a:pt x="50317" y="258546"/>
                  </a:lnTo>
                  <a:lnTo>
                    <a:pt x="51257" y="260845"/>
                  </a:lnTo>
                  <a:lnTo>
                    <a:pt x="51346" y="261086"/>
                  </a:lnTo>
                  <a:lnTo>
                    <a:pt x="51803" y="262204"/>
                  </a:lnTo>
                  <a:lnTo>
                    <a:pt x="51866" y="262356"/>
                  </a:lnTo>
                  <a:lnTo>
                    <a:pt x="53936" y="263525"/>
                  </a:lnTo>
                  <a:lnTo>
                    <a:pt x="54241" y="263525"/>
                  </a:lnTo>
                  <a:lnTo>
                    <a:pt x="49784" y="267309"/>
                  </a:lnTo>
                  <a:lnTo>
                    <a:pt x="53822" y="267309"/>
                  </a:lnTo>
                  <a:lnTo>
                    <a:pt x="51917" y="268465"/>
                  </a:lnTo>
                  <a:lnTo>
                    <a:pt x="51396" y="268465"/>
                  </a:lnTo>
                  <a:lnTo>
                    <a:pt x="52082" y="269735"/>
                  </a:lnTo>
                  <a:lnTo>
                    <a:pt x="53594" y="272516"/>
                  </a:lnTo>
                  <a:lnTo>
                    <a:pt x="54978" y="275056"/>
                  </a:lnTo>
                  <a:lnTo>
                    <a:pt x="57061" y="273151"/>
                  </a:lnTo>
                  <a:lnTo>
                    <a:pt x="57086" y="273024"/>
                  </a:lnTo>
                  <a:lnTo>
                    <a:pt x="57746" y="272516"/>
                  </a:lnTo>
                  <a:lnTo>
                    <a:pt x="57061" y="273151"/>
                  </a:lnTo>
                  <a:lnTo>
                    <a:pt x="56896" y="273735"/>
                  </a:lnTo>
                  <a:lnTo>
                    <a:pt x="56184" y="274523"/>
                  </a:lnTo>
                  <a:lnTo>
                    <a:pt x="55219" y="275539"/>
                  </a:lnTo>
                  <a:lnTo>
                    <a:pt x="52832" y="273735"/>
                  </a:lnTo>
                  <a:lnTo>
                    <a:pt x="52730" y="276326"/>
                  </a:lnTo>
                  <a:lnTo>
                    <a:pt x="52654" y="277596"/>
                  </a:lnTo>
                  <a:lnTo>
                    <a:pt x="52565" y="278866"/>
                  </a:lnTo>
                  <a:lnTo>
                    <a:pt x="49974" y="277596"/>
                  </a:lnTo>
                  <a:lnTo>
                    <a:pt x="48158" y="278866"/>
                  </a:lnTo>
                  <a:lnTo>
                    <a:pt x="46342" y="280136"/>
                  </a:lnTo>
                  <a:lnTo>
                    <a:pt x="48844" y="282587"/>
                  </a:lnTo>
                  <a:lnTo>
                    <a:pt x="48361" y="282587"/>
                  </a:lnTo>
                  <a:lnTo>
                    <a:pt x="46164" y="282117"/>
                  </a:lnTo>
                  <a:lnTo>
                    <a:pt x="46164" y="290296"/>
                  </a:lnTo>
                  <a:lnTo>
                    <a:pt x="46050" y="291172"/>
                  </a:lnTo>
                  <a:lnTo>
                    <a:pt x="46012" y="291401"/>
                  </a:lnTo>
                  <a:lnTo>
                    <a:pt x="45821" y="291312"/>
                  </a:lnTo>
                  <a:lnTo>
                    <a:pt x="45821" y="290969"/>
                  </a:lnTo>
                  <a:lnTo>
                    <a:pt x="45643" y="290791"/>
                  </a:lnTo>
                  <a:lnTo>
                    <a:pt x="45300" y="290626"/>
                  </a:lnTo>
                  <a:lnTo>
                    <a:pt x="45123" y="290791"/>
                  </a:lnTo>
                  <a:lnTo>
                    <a:pt x="45059" y="290664"/>
                  </a:lnTo>
                  <a:lnTo>
                    <a:pt x="44958" y="290296"/>
                  </a:lnTo>
                  <a:lnTo>
                    <a:pt x="46164" y="290296"/>
                  </a:lnTo>
                  <a:lnTo>
                    <a:pt x="46164" y="282117"/>
                  </a:lnTo>
                  <a:lnTo>
                    <a:pt x="42875" y="281406"/>
                  </a:lnTo>
                  <a:lnTo>
                    <a:pt x="44958" y="281406"/>
                  </a:lnTo>
                  <a:lnTo>
                    <a:pt x="45300" y="278866"/>
                  </a:lnTo>
                  <a:lnTo>
                    <a:pt x="44259" y="277596"/>
                  </a:lnTo>
                  <a:lnTo>
                    <a:pt x="43395" y="280136"/>
                  </a:lnTo>
                  <a:lnTo>
                    <a:pt x="42367" y="279298"/>
                  </a:lnTo>
                  <a:lnTo>
                    <a:pt x="42367" y="286486"/>
                  </a:lnTo>
                  <a:lnTo>
                    <a:pt x="42278" y="287756"/>
                  </a:lnTo>
                  <a:lnTo>
                    <a:pt x="42202" y="288759"/>
                  </a:lnTo>
                  <a:lnTo>
                    <a:pt x="41884" y="288124"/>
                  </a:lnTo>
                  <a:lnTo>
                    <a:pt x="41884" y="289775"/>
                  </a:lnTo>
                  <a:lnTo>
                    <a:pt x="41668" y="290296"/>
                  </a:lnTo>
                  <a:lnTo>
                    <a:pt x="41465" y="290017"/>
                  </a:lnTo>
                  <a:lnTo>
                    <a:pt x="41884" y="289775"/>
                  </a:lnTo>
                  <a:lnTo>
                    <a:pt x="41884" y="288124"/>
                  </a:lnTo>
                  <a:lnTo>
                    <a:pt x="42189" y="286994"/>
                  </a:lnTo>
                  <a:lnTo>
                    <a:pt x="41325" y="286651"/>
                  </a:lnTo>
                  <a:lnTo>
                    <a:pt x="40805" y="286994"/>
                  </a:lnTo>
                  <a:lnTo>
                    <a:pt x="40284" y="287108"/>
                  </a:lnTo>
                  <a:lnTo>
                    <a:pt x="40284" y="287680"/>
                  </a:lnTo>
                  <a:lnTo>
                    <a:pt x="40284" y="287108"/>
                  </a:lnTo>
                  <a:lnTo>
                    <a:pt x="40208" y="287756"/>
                  </a:lnTo>
                  <a:lnTo>
                    <a:pt x="40043" y="287921"/>
                  </a:lnTo>
                  <a:lnTo>
                    <a:pt x="39941" y="287756"/>
                  </a:lnTo>
                  <a:lnTo>
                    <a:pt x="40208" y="287756"/>
                  </a:lnTo>
                  <a:lnTo>
                    <a:pt x="40208" y="287121"/>
                  </a:lnTo>
                  <a:lnTo>
                    <a:pt x="40119" y="286486"/>
                  </a:lnTo>
                  <a:lnTo>
                    <a:pt x="42367" y="286486"/>
                  </a:lnTo>
                  <a:lnTo>
                    <a:pt x="42367" y="279298"/>
                  </a:lnTo>
                  <a:lnTo>
                    <a:pt x="41846" y="278866"/>
                  </a:lnTo>
                  <a:lnTo>
                    <a:pt x="38900" y="277596"/>
                  </a:lnTo>
                  <a:lnTo>
                    <a:pt x="39509" y="280136"/>
                  </a:lnTo>
                  <a:lnTo>
                    <a:pt x="40093" y="282587"/>
                  </a:lnTo>
                  <a:lnTo>
                    <a:pt x="38049" y="282587"/>
                  </a:lnTo>
                  <a:lnTo>
                    <a:pt x="38125" y="281406"/>
                  </a:lnTo>
                  <a:lnTo>
                    <a:pt x="38214" y="280136"/>
                  </a:lnTo>
                  <a:lnTo>
                    <a:pt x="35788" y="277596"/>
                  </a:lnTo>
                  <a:lnTo>
                    <a:pt x="34061" y="278866"/>
                  </a:lnTo>
                  <a:lnTo>
                    <a:pt x="33223" y="282587"/>
                  </a:lnTo>
                  <a:lnTo>
                    <a:pt x="33020" y="282587"/>
                  </a:lnTo>
                  <a:lnTo>
                    <a:pt x="28016" y="280136"/>
                  </a:lnTo>
                  <a:lnTo>
                    <a:pt x="29514" y="282587"/>
                  </a:lnTo>
                  <a:lnTo>
                    <a:pt x="31127" y="285216"/>
                  </a:lnTo>
                  <a:lnTo>
                    <a:pt x="34925" y="285216"/>
                  </a:lnTo>
                  <a:lnTo>
                    <a:pt x="34582" y="286486"/>
                  </a:lnTo>
                  <a:lnTo>
                    <a:pt x="34696" y="287299"/>
                  </a:lnTo>
                  <a:lnTo>
                    <a:pt x="34759" y="287756"/>
                  </a:lnTo>
                  <a:lnTo>
                    <a:pt x="32854" y="287756"/>
                  </a:lnTo>
                  <a:lnTo>
                    <a:pt x="33235" y="288899"/>
                  </a:lnTo>
                  <a:lnTo>
                    <a:pt x="33286" y="289026"/>
                  </a:lnTo>
                  <a:lnTo>
                    <a:pt x="33718" y="290296"/>
                  </a:lnTo>
                  <a:lnTo>
                    <a:pt x="34582" y="292836"/>
                  </a:lnTo>
                  <a:lnTo>
                    <a:pt x="35788" y="290296"/>
                  </a:lnTo>
                  <a:lnTo>
                    <a:pt x="36487" y="290296"/>
                  </a:lnTo>
                  <a:lnTo>
                    <a:pt x="39255" y="295376"/>
                  </a:lnTo>
                  <a:lnTo>
                    <a:pt x="39306" y="294982"/>
                  </a:lnTo>
                  <a:lnTo>
                    <a:pt x="39420" y="294106"/>
                  </a:lnTo>
                  <a:lnTo>
                    <a:pt x="39497" y="293560"/>
                  </a:lnTo>
                  <a:lnTo>
                    <a:pt x="39598" y="292836"/>
                  </a:lnTo>
                  <a:lnTo>
                    <a:pt x="39446" y="291757"/>
                  </a:lnTo>
                  <a:lnTo>
                    <a:pt x="39357" y="291401"/>
                  </a:lnTo>
                  <a:lnTo>
                    <a:pt x="38557" y="289026"/>
                  </a:lnTo>
                  <a:lnTo>
                    <a:pt x="40487" y="291401"/>
                  </a:lnTo>
                  <a:lnTo>
                    <a:pt x="40754" y="291401"/>
                  </a:lnTo>
                  <a:lnTo>
                    <a:pt x="39763" y="292836"/>
                  </a:lnTo>
                  <a:lnTo>
                    <a:pt x="43395" y="296646"/>
                  </a:lnTo>
                  <a:lnTo>
                    <a:pt x="49276" y="296646"/>
                  </a:lnTo>
                  <a:lnTo>
                    <a:pt x="49796" y="297916"/>
                  </a:lnTo>
                  <a:lnTo>
                    <a:pt x="50317" y="299186"/>
                  </a:lnTo>
                  <a:lnTo>
                    <a:pt x="50431" y="300075"/>
                  </a:lnTo>
                  <a:lnTo>
                    <a:pt x="50482" y="300380"/>
                  </a:lnTo>
                  <a:lnTo>
                    <a:pt x="50368" y="301726"/>
                  </a:lnTo>
                  <a:lnTo>
                    <a:pt x="50253" y="302996"/>
                  </a:lnTo>
                  <a:lnTo>
                    <a:pt x="50139" y="304266"/>
                  </a:lnTo>
                  <a:lnTo>
                    <a:pt x="49974" y="304266"/>
                  </a:lnTo>
                  <a:lnTo>
                    <a:pt x="49885" y="305536"/>
                  </a:lnTo>
                  <a:lnTo>
                    <a:pt x="49796" y="306806"/>
                  </a:lnTo>
                  <a:lnTo>
                    <a:pt x="48755" y="306806"/>
                  </a:lnTo>
                  <a:lnTo>
                    <a:pt x="47028" y="304266"/>
                  </a:lnTo>
                  <a:lnTo>
                    <a:pt x="48234" y="301726"/>
                  </a:lnTo>
                  <a:lnTo>
                    <a:pt x="44094" y="304266"/>
                  </a:lnTo>
                  <a:lnTo>
                    <a:pt x="43573" y="301726"/>
                  </a:lnTo>
                  <a:lnTo>
                    <a:pt x="42189" y="299186"/>
                  </a:lnTo>
                  <a:lnTo>
                    <a:pt x="36309" y="302996"/>
                  </a:lnTo>
                  <a:lnTo>
                    <a:pt x="38214" y="304266"/>
                  </a:lnTo>
                  <a:lnTo>
                    <a:pt x="40119" y="305536"/>
                  </a:lnTo>
                  <a:lnTo>
                    <a:pt x="42011" y="308076"/>
                  </a:lnTo>
                  <a:lnTo>
                    <a:pt x="43573" y="304266"/>
                  </a:lnTo>
                  <a:lnTo>
                    <a:pt x="45478" y="305536"/>
                  </a:lnTo>
                  <a:lnTo>
                    <a:pt x="45300" y="306806"/>
                  </a:lnTo>
                  <a:lnTo>
                    <a:pt x="43573" y="308076"/>
                  </a:lnTo>
                  <a:lnTo>
                    <a:pt x="42011" y="308076"/>
                  </a:lnTo>
                  <a:lnTo>
                    <a:pt x="40982" y="308076"/>
                  </a:lnTo>
                  <a:lnTo>
                    <a:pt x="41148" y="309346"/>
                  </a:lnTo>
                  <a:lnTo>
                    <a:pt x="40462" y="310616"/>
                  </a:lnTo>
                  <a:lnTo>
                    <a:pt x="41325" y="311886"/>
                  </a:lnTo>
                  <a:lnTo>
                    <a:pt x="42075" y="313004"/>
                  </a:lnTo>
                  <a:lnTo>
                    <a:pt x="42291" y="313004"/>
                  </a:lnTo>
                  <a:lnTo>
                    <a:pt x="43053" y="311886"/>
                  </a:lnTo>
                  <a:lnTo>
                    <a:pt x="43751" y="313359"/>
                  </a:lnTo>
                  <a:lnTo>
                    <a:pt x="44246" y="313118"/>
                  </a:lnTo>
                  <a:lnTo>
                    <a:pt x="44411" y="313004"/>
                  </a:lnTo>
                  <a:lnTo>
                    <a:pt x="44780" y="310616"/>
                  </a:lnTo>
                  <a:lnTo>
                    <a:pt x="45821" y="311886"/>
                  </a:lnTo>
                  <a:lnTo>
                    <a:pt x="45758" y="312305"/>
                  </a:lnTo>
                  <a:lnTo>
                    <a:pt x="45669" y="313004"/>
                  </a:lnTo>
                  <a:lnTo>
                    <a:pt x="45161" y="313004"/>
                  </a:lnTo>
                  <a:lnTo>
                    <a:pt x="45161" y="324281"/>
                  </a:lnTo>
                  <a:lnTo>
                    <a:pt x="44958" y="323989"/>
                  </a:lnTo>
                  <a:lnTo>
                    <a:pt x="43624" y="323469"/>
                  </a:lnTo>
                  <a:lnTo>
                    <a:pt x="43370" y="322821"/>
                  </a:lnTo>
                  <a:lnTo>
                    <a:pt x="44640" y="323265"/>
                  </a:lnTo>
                  <a:lnTo>
                    <a:pt x="44894" y="323608"/>
                  </a:lnTo>
                  <a:lnTo>
                    <a:pt x="45161" y="324281"/>
                  </a:lnTo>
                  <a:lnTo>
                    <a:pt x="45161" y="313004"/>
                  </a:lnTo>
                  <a:lnTo>
                    <a:pt x="44500" y="313004"/>
                  </a:lnTo>
                  <a:lnTo>
                    <a:pt x="44411" y="313359"/>
                  </a:lnTo>
                  <a:lnTo>
                    <a:pt x="44132" y="313804"/>
                  </a:lnTo>
                  <a:lnTo>
                    <a:pt x="44284" y="313359"/>
                  </a:lnTo>
                  <a:lnTo>
                    <a:pt x="44386" y="313080"/>
                  </a:lnTo>
                  <a:lnTo>
                    <a:pt x="44157" y="313359"/>
                  </a:lnTo>
                  <a:lnTo>
                    <a:pt x="44234" y="313156"/>
                  </a:lnTo>
                  <a:lnTo>
                    <a:pt x="43878" y="313359"/>
                  </a:lnTo>
                  <a:lnTo>
                    <a:pt x="43980" y="313829"/>
                  </a:lnTo>
                  <a:lnTo>
                    <a:pt x="44145" y="313372"/>
                  </a:lnTo>
                  <a:lnTo>
                    <a:pt x="44069" y="314007"/>
                  </a:lnTo>
                  <a:lnTo>
                    <a:pt x="43916" y="314426"/>
                  </a:lnTo>
                  <a:lnTo>
                    <a:pt x="43738" y="314426"/>
                  </a:lnTo>
                  <a:lnTo>
                    <a:pt x="43903" y="314007"/>
                  </a:lnTo>
                  <a:lnTo>
                    <a:pt x="43980" y="313829"/>
                  </a:lnTo>
                  <a:lnTo>
                    <a:pt x="43751" y="313359"/>
                  </a:lnTo>
                  <a:lnTo>
                    <a:pt x="43205" y="313829"/>
                  </a:lnTo>
                  <a:lnTo>
                    <a:pt x="42367" y="314426"/>
                  </a:lnTo>
                  <a:lnTo>
                    <a:pt x="42329" y="322554"/>
                  </a:lnTo>
                  <a:lnTo>
                    <a:pt x="41986" y="322795"/>
                  </a:lnTo>
                  <a:lnTo>
                    <a:pt x="41211" y="322478"/>
                  </a:lnTo>
                  <a:lnTo>
                    <a:pt x="41211" y="323265"/>
                  </a:lnTo>
                  <a:lnTo>
                    <a:pt x="40830" y="323608"/>
                  </a:lnTo>
                  <a:lnTo>
                    <a:pt x="40805" y="323265"/>
                  </a:lnTo>
                  <a:lnTo>
                    <a:pt x="41211" y="323265"/>
                  </a:lnTo>
                  <a:lnTo>
                    <a:pt x="41211" y="322478"/>
                  </a:lnTo>
                  <a:lnTo>
                    <a:pt x="41173" y="322795"/>
                  </a:lnTo>
                  <a:lnTo>
                    <a:pt x="41097" y="322491"/>
                  </a:lnTo>
                  <a:lnTo>
                    <a:pt x="40982" y="322046"/>
                  </a:lnTo>
                  <a:lnTo>
                    <a:pt x="41148" y="322046"/>
                  </a:lnTo>
                  <a:lnTo>
                    <a:pt x="41757" y="322262"/>
                  </a:lnTo>
                  <a:lnTo>
                    <a:pt x="42329" y="322554"/>
                  </a:lnTo>
                  <a:lnTo>
                    <a:pt x="42329" y="314426"/>
                  </a:lnTo>
                  <a:lnTo>
                    <a:pt x="41668" y="314426"/>
                  </a:lnTo>
                  <a:lnTo>
                    <a:pt x="40462" y="315696"/>
                  </a:lnTo>
                  <a:lnTo>
                    <a:pt x="39382" y="314820"/>
                  </a:lnTo>
                  <a:lnTo>
                    <a:pt x="39382" y="325551"/>
                  </a:lnTo>
                  <a:lnTo>
                    <a:pt x="39128" y="325551"/>
                  </a:lnTo>
                  <a:lnTo>
                    <a:pt x="38379" y="325412"/>
                  </a:lnTo>
                  <a:lnTo>
                    <a:pt x="38379" y="328485"/>
                  </a:lnTo>
                  <a:lnTo>
                    <a:pt x="36563" y="327139"/>
                  </a:lnTo>
                  <a:lnTo>
                    <a:pt x="38252" y="328129"/>
                  </a:lnTo>
                  <a:lnTo>
                    <a:pt x="38379" y="328485"/>
                  </a:lnTo>
                  <a:lnTo>
                    <a:pt x="38379" y="325412"/>
                  </a:lnTo>
                  <a:lnTo>
                    <a:pt x="38214" y="325374"/>
                  </a:lnTo>
                  <a:lnTo>
                    <a:pt x="38493" y="324650"/>
                  </a:lnTo>
                  <a:lnTo>
                    <a:pt x="39255" y="325031"/>
                  </a:lnTo>
                  <a:lnTo>
                    <a:pt x="39331" y="325374"/>
                  </a:lnTo>
                  <a:lnTo>
                    <a:pt x="39382" y="325551"/>
                  </a:lnTo>
                  <a:lnTo>
                    <a:pt x="39382" y="314820"/>
                  </a:lnTo>
                  <a:lnTo>
                    <a:pt x="38900" y="314426"/>
                  </a:lnTo>
                  <a:lnTo>
                    <a:pt x="38874" y="323265"/>
                  </a:lnTo>
                  <a:lnTo>
                    <a:pt x="38798" y="323557"/>
                  </a:lnTo>
                  <a:lnTo>
                    <a:pt x="38214" y="322961"/>
                  </a:lnTo>
                  <a:lnTo>
                    <a:pt x="37693" y="322961"/>
                  </a:lnTo>
                  <a:lnTo>
                    <a:pt x="37693" y="324510"/>
                  </a:lnTo>
                  <a:lnTo>
                    <a:pt x="37630" y="324688"/>
                  </a:lnTo>
                  <a:lnTo>
                    <a:pt x="37515" y="325031"/>
                  </a:lnTo>
                  <a:lnTo>
                    <a:pt x="37350" y="324586"/>
                  </a:lnTo>
                  <a:lnTo>
                    <a:pt x="37401" y="324383"/>
                  </a:lnTo>
                  <a:lnTo>
                    <a:pt x="37693" y="324510"/>
                  </a:lnTo>
                  <a:lnTo>
                    <a:pt x="37693" y="322961"/>
                  </a:lnTo>
                  <a:lnTo>
                    <a:pt x="37350" y="322961"/>
                  </a:lnTo>
                  <a:lnTo>
                    <a:pt x="36830" y="323126"/>
                  </a:lnTo>
                  <a:lnTo>
                    <a:pt x="36715" y="323265"/>
                  </a:lnTo>
                  <a:lnTo>
                    <a:pt x="36334" y="323265"/>
                  </a:lnTo>
                  <a:lnTo>
                    <a:pt x="36830" y="322046"/>
                  </a:lnTo>
                  <a:lnTo>
                    <a:pt x="38214" y="322046"/>
                  </a:lnTo>
                  <a:lnTo>
                    <a:pt x="38874" y="323265"/>
                  </a:lnTo>
                  <a:lnTo>
                    <a:pt x="38874" y="314426"/>
                  </a:lnTo>
                  <a:lnTo>
                    <a:pt x="37871" y="314426"/>
                  </a:lnTo>
                  <a:lnTo>
                    <a:pt x="39598" y="310616"/>
                  </a:lnTo>
                  <a:lnTo>
                    <a:pt x="38900" y="308076"/>
                  </a:lnTo>
                  <a:lnTo>
                    <a:pt x="39255" y="308076"/>
                  </a:lnTo>
                  <a:lnTo>
                    <a:pt x="38900" y="306806"/>
                  </a:lnTo>
                  <a:lnTo>
                    <a:pt x="38379" y="306806"/>
                  </a:lnTo>
                  <a:lnTo>
                    <a:pt x="38303" y="305536"/>
                  </a:lnTo>
                  <a:lnTo>
                    <a:pt x="38214" y="304266"/>
                  </a:lnTo>
                  <a:lnTo>
                    <a:pt x="37172" y="304266"/>
                  </a:lnTo>
                  <a:lnTo>
                    <a:pt x="35788" y="305536"/>
                  </a:lnTo>
                  <a:lnTo>
                    <a:pt x="35839" y="305193"/>
                  </a:lnTo>
                  <a:lnTo>
                    <a:pt x="35966" y="304266"/>
                  </a:lnTo>
                  <a:lnTo>
                    <a:pt x="35458" y="304266"/>
                  </a:lnTo>
                  <a:lnTo>
                    <a:pt x="35458" y="326478"/>
                  </a:lnTo>
                  <a:lnTo>
                    <a:pt x="34239" y="326936"/>
                  </a:lnTo>
                  <a:lnTo>
                    <a:pt x="32537" y="326936"/>
                  </a:lnTo>
                  <a:lnTo>
                    <a:pt x="30073" y="323316"/>
                  </a:lnTo>
                  <a:lnTo>
                    <a:pt x="35458" y="326478"/>
                  </a:lnTo>
                  <a:lnTo>
                    <a:pt x="35458" y="304266"/>
                  </a:lnTo>
                  <a:lnTo>
                    <a:pt x="33540" y="304266"/>
                  </a:lnTo>
                  <a:lnTo>
                    <a:pt x="33375" y="304584"/>
                  </a:lnTo>
                  <a:lnTo>
                    <a:pt x="33375" y="316966"/>
                  </a:lnTo>
                  <a:lnTo>
                    <a:pt x="31292" y="316966"/>
                  </a:lnTo>
                  <a:lnTo>
                    <a:pt x="29565" y="319506"/>
                  </a:lnTo>
                  <a:lnTo>
                    <a:pt x="28016" y="319506"/>
                  </a:lnTo>
                  <a:lnTo>
                    <a:pt x="26454" y="318236"/>
                  </a:lnTo>
                  <a:lnTo>
                    <a:pt x="26162" y="319506"/>
                  </a:lnTo>
                  <a:lnTo>
                    <a:pt x="25882" y="320776"/>
                  </a:lnTo>
                  <a:lnTo>
                    <a:pt x="25590" y="322046"/>
                  </a:lnTo>
                  <a:lnTo>
                    <a:pt x="24904" y="319506"/>
                  </a:lnTo>
                  <a:lnTo>
                    <a:pt x="25755" y="315734"/>
                  </a:lnTo>
                  <a:lnTo>
                    <a:pt x="31292" y="316966"/>
                  </a:lnTo>
                  <a:lnTo>
                    <a:pt x="31292" y="314426"/>
                  </a:lnTo>
                  <a:lnTo>
                    <a:pt x="31750" y="315531"/>
                  </a:lnTo>
                  <a:lnTo>
                    <a:pt x="31813" y="315696"/>
                  </a:lnTo>
                  <a:lnTo>
                    <a:pt x="33375" y="316966"/>
                  </a:lnTo>
                  <a:lnTo>
                    <a:pt x="33375" y="304584"/>
                  </a:lnTo>
                  <a:lnTo>
                    <a:pt x="33159" y="304977"/>
                  </a:lnTo>
                  <a:lnTo>
                    <a:pt x="32512" y="304457"/>
                  </a:lnTo>
                  <a:lnTo>
                    <a:pt x="32156" y="305498"/>
                  </a:lnTo>
                  <a:lnTo>
                    <a:pt x="31648" y="305536"/>
                  </a:lnTo>
                  <a:lnTo>
                    <a:pt x="32156" y="304266"/>
                  </a:lnTo>
                  <a:lnTo>
                    <a:pt x="33375" y="304266"/>
                  </a:lnTo>
                  <a:lnTo>
                    <a:pt x="33883" y="302996"/>
                  </a:lnTo>
                  <a:lnTo>
                    <a:pt x="35623" y="302996"/>
                  </a:lnTo>
                  <a:lnTo>
                    <a:pt x="37007" y="301726"/>
                  </a:lnTo>
                  <a:lnTo>
                    <a:pt x="34899" y="300380"/>
                  </a:lnTo>
                  <a:lnTo>
                    <a:pt x="34582" y="299186"/>
                  </a:lnTo>
                  <a:lnTo>
                    <a:pt x="34582" y="297916"/>
                  </a:lnTo>
                  <a:lnTo>
                    <a:pt x="32854" y="299186"/>
                  </a:lnTo>
                  <a:lnTo>
                    <a:pt x="32791" y="298767"/>
                  </a:lnTo>
                  <a:lnTo>
                    <a:pt x="32677" y="297916"/>
                  </a:lnTo>
                  <a:lnTo>
                    <a:pt x="32334" y="297916"/>
                  </a:lnTo>
                  <a:lnTo>
                    <a:pt x="32334" y="296646"/>
                  </a:lnTo>
                  <a:lnTo>
                    <a:pt x="27317" y="296646"/>
                  </a:lnTo>
                  <a:lnTo>
                    <a:pt x="27660" y="297916"/>
                  </a:lnTo>
                  <a:lnTo>
                    <a:pt x="26974" y="297916"/>
                  </a:lnTo>
                  <a:lnTo>
                    <a:pt x="27203" y="298767"/>
                  </a:lnTo>
                  <a:lnTo>
                    <a:pt x="27317" y="299186"/>
                  </a:lnTo>
                  <a:lnTo>
                    <a:pt x="25590" y="301726"/>
                  </a:lnTo>
                  <a:lnTo>
                    <a:pt x="31813" y="302996"/>
                  </a:lnTo>
                  <a:lnTo>
                    <a:pt x="30238" y="304342"/>
                  </a:lnTo>
                  <a:lnTo>
                    <a:pt x="30238" y="313004"/>
                  </a:lnTo>
                  <a:lnTo>
                    <a:pt x="30086" y="312928"/>
                  </a:lnTo>
                  <a:lnTo>
                    <a:pt x="29044" y="312928"/>
                  </a:lnTo>
                  <a:lnTo>
                    <a:pt x="28841" y="312775"/>
                  </a:lnTo>
                  <a:lnTo>
                    <a:pt x="28359" y="311886"/>
                  </a:lnTo>
                  <a:lnTo>
                    <a:pt x="30086" y="311886"/>
                  </a:lnTo>
                  <a:lnTo>
                    <a:pt x="30137" y="312305"/>
                  </a:lnTo>
                  <a:lnTo>
                    <a:pt x="30238" y="313004"/>
                  </a:lnTo>
                  <a:lnTo>
                    <a:pt x="30238" y="304342"/>
                  </a:lnTo>
                  <a:lnTo>
                    <a:pt x="28816" y="305536"/>
                  </a:lnTo>
                  <a:lnTo>
                    <a:pt x="27317" y="306806"/>
                  </a:lnTo>
                  <a:lnTo>
                    <a:pt x="25958" y="306489"/>
                  </a:lnTo>
                  <a:lnTo>
                    <a:pt x="25958" y="313004"/>
                  </a:lnTo>
                  <a:lnTo>
                    <a:pt x="25615" y="315531"/>
                  </a:lnTo>
                  <a:lnTo>
                    <a:pt x="22682" y="312305"/>
                  </a:lnTo>
                  <a:lnTo>
                    <a:pt x="25336" y="313004"/>
                  </a:lnTo>
                  <a:lnTo>
                    <a:pt x="25958" y="313004"/>
                  </a:lnTo>
                  <a:lnTo>
                    <a:pt x="25958" y="306489"/>
                  </a:lnTo>
                  <a:lnTo>
                    <a:pt x="21958" y="305536"/>
                  </a:lnTo>
                  <a:lnTo>
                    <a:pt x="21272" y="310616"/>
                  </a:lnTo>
                  <a:lnTo>
                    <a:pt x="22275" y="311861"/>
                  </a:lnTo>
                  <a:lnTo>
                    <a:pt x="21158" y="310616"/>
                  </a:lnTo>
                  <a:lnTo>
                    <a:pt x="19710" y="309029"/>
                  </a:lnTo>
                  <a:lnTo>
                    <a:pt x="19710" y="322046"/>
                  </a:lnTo>
                  <a:lnTo>
                    <a:pt x="19710" y="322986"/>
                  </a:lnTo>
                  <a:lnTo>
                    <a:pt x="18681" y="322097"/>
                  </a:lnTo>
                  <a:lnTo>
                    <a:pt x="17119" y="323646"/>
                  </a:lnTo>
                  <a:lnTo>
                    <a:pt x="16992" y="323240"/>
                  </a:lnTo>
                  <a:lnTo>
                    <a:pt x="17551" y="322821"/>
                  </a:lnTo>
                  <a:lnTo>
                    <a:pt x="18503" y="322046"/>
                  </a:lnTo>
                  <a:lnTo>
                    <a:pt x="19710" y="322046"/>
                  </a:lnTo>
                  <a:lnTo>
                    <a:pt x="19710" y="309029"/>
                  </a:lnTo>
                  <a:lnTo>
                    <a:pt x="18846" y="308076"/>
                  </a:lnTo>
                  <a:lnTo>
                    <a:pt x="16776" y="313931"/>
                  </a:lnTo>
                  <a:lnTo>
                    <a:pt x="16776" y="322491"/>
                  </a:lnTo>
                  <a:lnTo>
                    <a:pt x="16598" y="321919"/>
                  </a:lnTo>
                  <a:lnTo>
                    <a:pt x="16471" y="322173"/>
                  </a:lnTo>
                  <a:lnTo>
                    <a:pt x="16433" y="322046"/>
                  </a:lnTo>
                  <a:lnTo>
                    <a:pt x="16256" y="322046"/>
                  </a:lnTo>
                  <a:lnTo>
                    <a:pt x="16433" y="320776"/>
                  </a:lnTo>
                  <a:lnTo>
                    <a:pt x="16687" y="322046"/>
                  </a:lnTo>
                  <a:lnTo>
                    <a:pt x="16776" y="322491"/>
                  </a:lnTo>
                  <a:lnTo>
                    <a:pt x="16776" y="313931"/>
                  </a:lnTo>
                  <a:lnTo>
                    <a:pt x="16598" y="314426"/>
                  </a:lnTo>
                  <a:lnTo>
                    <a:pt x="16078" y="314426"/>
                  </a:lnTo>
                  <a:lnTo>
                    <a:pt x="16205" y="315391"/>
                  </a:lnTo>
                  <a:lnTo>
                    <a:pt x="16154" y="315531"/>
                  </a:lnTo>
                  <a:lnTo>
                    <a:pt x="16256" y="315696"/>
                  </a:lnTo>
                  <a:lnTo>
                    <a:pt x="16078" y="315696"/>
                  </a:lnTo>
                  <a:lnTo>
                    <a:pt x="15735" y="316966"/>
                  </a:lnTo>
                  <a:lnTo>
                    <a:pt x="15735" y="319506"/>
                  </a:lnTo>
                  <a:lnTo>
                    <a:pt x="15557" y="319506"/>
                  </a:lnTo>
                  <a:lnTo>
                    <a:pt x="15557" y="319290"/>
                  </a:lnTo>
                  <a:lnTo>
                    <a:pt x="15735" y="319506"/>
                  </a:lnTo>
                  <a:lnTo>
                    <a:pt x="15735" y="316966"/>
                  </a:lnTo>
                  <a:lnTo>
                    <a:pt x="15786" y="315531"/>
                  </a:lnTo>
                  <a:lnTo>
                    <a:pt x="15913" y="311886"/>
                  </a:lnTo>
                  <a:lnTo>
                    <a:pt x="15557" y="311924"/>
                  </a:lnTo>
                  <a:lnTo>
                    <a:pt x="15557" y="318236"/>
                  </a:lnTo>
                  <a:lnTo>
                    <a:pt x="15557" y="318947"/>
                  </a:lnTo>
                  <a:lnTo>
                    <a:pt x="15278" y="318947"/>
                  </a:lnTo>
                  <a:lnTo>
                    <a:pt x="15049" y="319506"/>
                  </a:lnTo>
                  <a:lnTo>
                    <a:pt x="15176" y="318820"/>
                  </a:lnTo>
                  <a:lnTo>
                    <a:pt x="15278" y="318947"/>
                  </a:lnTo>
                  <a:lnTo>
                    <a:pt x="15557" y="318236"/>
                  </a:lnTo>
                  <a:lnTo>
                    <a:pt x="15557" y="311924"/>
                  </a:lnTo>
                  <a:lnTo>
                    <a:pt x="14389" y="312051"/>
                  </a:lnTo>
                  <a:lnTo>
                    <a:pt x="14389" y="318820"/>
                  </a:lnTo>
                  <a:lnTo>
                    <a:pt x="14351" y="329666"/>
                  </a:lnTo>
                  <a:lnTo>
                    <a:pt x="14185" y="329666"/>
                  </a:lnTo>
                  <a:lnTo>
                    <a:pt x="14122" y="329260"/>
                  </a:lnTo>
                  <a:lnTo>
                    <a:pt x="14351" y="329666"/>
                  </a:lnTo>
                  <a:lnTo>
                    <a:pt x="14351" y="318897"/>
                  </a:lnTo>
                  <a:lnTo>
                    <a:pt x="14185" y="319189"/>
                  </a:lnTo>
                  <a:lnTo>
                    <a:pt x="14185" y="322046"/>
                  </a:lnTo>
                  <a:lnTo>
                    <a:pt x="13804" y="322046"/>
                  </a:lnTo>
                  <a:lnTo>
                    <a:pt x="13779" y="321919"/>
                  </a:lnTo>
                  <a:lnTo>
                    <a:pt x="13665" y="321576"/>
                  </a:lnTo>
                  <a:lnTo>
                    <a:pt x="13766" y="321449"/>
                  </a:lnTo>
                  <a:lnTo>
                    <a:pt x="14185" y="322046"/>
                  </a:lnTo>
                  <a:lnTo>
                    <a:pt x="14185" y="319189"/>
                  </a:lnTo>
                  <a:lnTo>
                    <a:pt x="14008" y="319506"/>
                  </a:lnTo>
                  <a:lnTo>
                    <a:pt x="13931" y="319633"/>
                  </a:lnTo>
                  <a:lnTo>
                    <a:pt x="13830" y="319493"/>
                  </a:lnTo>
                  <a:lnTo>
                    <a:pt x="13309" y="318808"/>
                  </a:lnTo>
                  <a:lnTo>
                    <a:pt x="12611" y="319366"/>
                  </a:lnTo>
                  <a:lnTo>
                    <a:pt x="12611" y="320776"/>
                  </a:lnTo>
                  <a:lnTo>
                    <a:pt x="12280" y="320776"/>
                  </a:lnTo>
                  <a:lnTo>
                    <a:pt x="12446" y="319506"/>
                  </a:lnTo>
                  <a:lnTo>
                    <a:pt x="12560" y="320357"/>
                  </a:lnTo>
                  <a:lnTo>
                    <a:pt x="12611" y="320776"/>
                  </a:lnTo>
                  <a:lnTo>
                    <a:pt x="12611" y="319366"/>
                  </a:lnTo>
                  <a:lnTo>
                    <a:pt x="12446" y="319493"/>
                  </a:lnTo>
                  <a:lnTo>
                    <a:pt x="12446" y="318236"/>
                  </a:lnTo>
                  <a:lnTo>
                    <a:pt x="13830" y="318236"/>
                  </a:lnTo>
                  <a:lnTo>
                    <a:pt x="14389" y="318820"/>
                  </a:lnTo>
                  <a:lnTo>
                    <a:pt x="14389" y="312051"/>
                  </a:lnTo>
                  <a:lnTo>
                    <a:pt x="5016" y="313004"/>
                  </a:lnTo>
                  <a:lnTo>
                    <a:pt x="3225" y="313004"/>
                  </a:lnTo>
                  <a:lnTo>
                    <a:pt x="9042" y="316966"/>
                  </a:lnTo>
                  <a:lnTo>
                    <a:pt x="10896" y="318236"/>
                  </a:lnTo>
                  <a:lnTo>
                    <a:pt x="10198" y="319506"/>
                  </a:lnTo>
                  <a:lnTo>
                    <a:pt x="8991" y="320776"/>
                  </a:lnTo>
                  <a:lnTo>
                    <a:pt x="11074" y="322046"/>
                  </a:lnTo>
                  <a:lnTo>
                    <a:pt x="8305" y="322046"/>
                  </a:lnTo>
                  <a:lnTo>
                    <a:pt x="5194" y="316966"/>
                  </a:lnTo>
                  <a:lnTo>
                    <a:pt x="3111" y="325856"/>
                  </a:lnTo>
                  <a:lnTo>
                    <a:pt x="7086" y="324586"/>
                  </a:lnTo>
                  <a:lnTo>
                    <a:pt x="7264" y="324586"/>
                  </a:lnTo>
                  <a:lnTo>
                    <a:pt x="7340" y="325158"/>
                  </a:lnTo>
                  <a:lnTo>
                    <a:pt x="7442" y="325856"/>
                  </a:lnTo>
                  <a:lnTo>
                    <a:pt x="6743" y="327126"/>
                  </a:lnTo>
                  <a:lnTo>
                    <a:pt x="6832" y="328396"/>
                  </a:lnTo>
                  <a:lnTo>
                    <a:pt x="6921" y="329666"/>
                  </a:lnTo>
                  <a:lnTo>
                    <a:pt x="8991" y="329666"/>
                  </a:lnTo>
                  <a:lnTo>
                    <a:pt x="11938" y="333476"/>
                  </a:lnTo>
                  <a:lnTo>
                    <a:pt x="342" y="328396"/>
                  </a:lnTo>
                  <a:lnTo>
                    <a:pt x="3251" y="333476"/>
                  </a:lnTo>
                  <a:lnTo>
                    <a:pt x="3975" y="334746"/>
                  </a:lnTo>
                  <a:lnTo>
                    <a:pt x="7264" y="334746"/>
                  </a:lnTo>
                  <a:lnTo>
                    <a:pt x="21615" y="332206"/>
                  </a:lnTo>
                  <a:lnTo>
                    <a:pt x="21805" y="331495"/>
                  </a:lnTo>
                  <a:lnTo>
                    <a:pt x="21958" y="331597"/>
                  </a:lnTo>
                  <a:lnTo>
                    <a:pt x="21958" y="331952"/>
                  </a:lnTo>
                  <a:lnTo>
                    <a:pt x="21615" y="332638"/>
                  </a:lnTo>
                  <a:lnTo>
                    <a:pt x="21958" y="332460"/>
                  </a:lnTo>
                  <a:lnTo>
                    <a:pt x="22479" y="332295"/>
                  </a:lnTo>
                  <a:lnTo>
                    <a:pt x="22999" y="332295"/>
                  </a:lnTo>
                  <a:lnTo>
                    <a:pt x="22656" y="331939"/>
                  </a:lnTo>
                  <a:lnTo>
                    <a:pt x="22136" y="331597"/>
                  </a:lnTo>
                  <a:lnTo>
                    <a:pt x="21958" y="330936"/>
                  </a:lnTo>
                  <a:lnTo>
                    <a:pt x="21615" y="330936"/>
                  </a:lnTo>
                  <a:lnTo>
                    <a:pt x="21958" y="329666"/>
                  </a:lnTo>
                  <a:lnTo>
                    <a:pt x="22136" y="330936"/>
                  </a:lnTo>
                  <a:lnTo>
                    <a:pt x="22656" y="330936"/>
                  </a:lnTo>
                  <a:lnTo>
                    <a:pt x="22999" y="332206"/>
                  </a:lnTo>
                  <a:lnTo>
                    <a:pt x="26797" y="330936"/>
                  </a:lnTo>
                  <a:lnTo>
                    <a:pt x="30607" y="330936"/>
                  </a:lnTo>
                  <a:lnTo>
                    <a:pt x="34023" y="329793"/>
                  </a:lnTo>
                  <a:lnTo>
                    <a:pt x="34239" y="330390"/>
                  </a:lnTo>
                  <a:lnTo>
                    <a:pt x="39420" y="329349"/>
                  </a:lnTo>
                  <a:lnTo>
                    <a:pt x="39700" y="328663"/>
                  </a:lnTo>
                  <a:lnTo>
                    <a:pt x="39763" y="328485"/>
                  </a:lnTo>
                  <a:lnTo>
                    <a:pt x="40132" y="328129"/>
                  </a:lnTo>
                  <a:lnTo>
                    <a:pt x="39941" y="327799"/>
                  </a:lnTo>
                  <a:lnTo>
                    <a:pt x="39471" y="325894"/>
                  </a:lnTo>
                  <a:lnTo>
                    <a:pt x="39395" y="325602"/>
                  </a:lnTo>
                  <a:lnTo>
                    <a:pt x="39636" y="325653"/>
                  </a:lnTo>
                  <a:lnTo>
                    <a:pt x="39687" y="325856"/>
                  </a:lnTo>
                  <a:lnTo>
                    <a:pt x="39941" y="327126"/>
                  </a:lnTo>
                  <a:lnTo>
                    <a:pt x="40271" y="327634"/>
                  </a:lnTo>
                  <a:lnTo>
                    <a:pt x="40208" y="328053"/>
                  </a:lnTo>
                  <a:lnTo>
                    <a:pt x="40182" y="328231"/>
                  </a:lnTo>
                  <a:lnTo>
                    <a:pt x="40144" y="328485"/>
                  </a:lnTo>
                  <a:lnTo>
                    <a:pt x="40119" y="328663"/>
                  </a:lnTo>
                  <a:lnTo>
                    <a:pt x="40398" y="328625"/>
                  </a:lnTo>
                  <a:lnTo>
                    <a:pt x="40805" y="329349"/>
                  </a:lnTo>
                  <a:lnTo>
                    <a:pt x="41021" y="329006"/>
                  </a:lnTo>
                  <a:lnTo>
                    <a:pt x="41046" y="328536"/>
                  </a:lnTo>
                  <a:lnTo>
                    <a:pt x="41325" y="328485"/>
                  </a:lnTo>
                  <a:lnTo>
                    <a:pt x="40944" y="328180"/>
                  </a:lnTo>
                  <a:lnTo>
                    <a:pt x="43230" y="324586"/>
                  </a:lnTo>
                  <a:lnTo>
                    <a:pt x="43167" y="325640"/>
                  </a:lnTo>
                  <a:lnTo>
                    <a:pt x="41351" y="328485"/>
                  </a:lnTo>
                  <a:lnTo>
                    <a:pt x="41325" y="329006"/>
                  </a:lnTo>
                  <a:lnTo>
                    <a:pt x="42011" y="329006"/>
                  </a:lnTo>
                  <a:lnTo>
                    <a:pt x="43053" y="328663"/>
                  </a:lnTo>
                  <a:lnTo>
                    <a:pt x="43065" y="328396"/>
                  </a:lnTo>
                  <a:lnTo>
                    <a:pt x="78841" y="318236"/>
                  </a:lnTo>
                  <a:lnTo>
                    <a:pt x="79019" y="318236"/>
                  </a:lnTo>
                  <a:lnTo>
                    <a:pt x="79019" y="316966"/>
                  </a:lnTo>
                  <a:lnTo>
                    <a:pt x="80403" y="316966"/>
                  </a:lnTo>
                  <a:lnTo>
                    <a:pt x="80568" y="318236"/>
                  </a:lnTo>
                  <a:lnTo>
                    <a:pt x="80911" y="318236"/>
                  </a:lnTo>
                  <a:lnTo>
                    <a:pt x="85242" y="316966"/>
                  </a:lnTo>
                  <a:lnTo>
                    <a:pt x="89738" y="314426"/>
                  </a:lnTo>
                  <a:lnTo>
                    <a:pt x="93205" y="313359"/>
                  </a:lnTo>
                  <a:lnTo>
                    <a:pt x="105816" y="309346"/>
                  </a:lnTo>
                  <a:lnTo>
                    <a:pt x="105473" y="309346"/>
                  </a:lnTo>
                  <a:lnTo>
                    <a:pt x="105816" y="308076"/>
                  </a:lnTo>
                  <a:lnTo>
                    <a:pt x="106159" y="308076"/>
                  </a:lnTo>
                  <a:lnTo>
                    <a:pt x="106337" y="309346"/>
                  </a:lnTo>
                  <a:lnTo>
                    <a:pt x="122186" y="301726"/>
                  </a:lnTo>
                  <a:lnTo>
                    <a:pt x="137629" y="294106"/>
                  </a:lnTo>
                  <a:lnTo>
                    <a:pt x="152666" y="286486"/>
                  </a:lnTo>
                  <a:lnTo>
                    <a:pt x="167360" y="277596"/>
                  </a:lnTo>
                  <a:lnTo>
                    <a:pt x="167703" y="277596"/>
                  </a:lnTo>
                  <a:lnTo>
                    <a:pt x="179387" y="268986"/>
                  </a:lnTo>
                  <a:lnTo>
                    <a:pt x="191554" y="259816"/>
                  </a:lnTo>
                  <a:lnTo>
                    <a:pt x="203034" y="250926"/>
                  </a:lnTo>
                  <a:lnTo>
                    <a:pt x="214210" y="242036"/>
                  </a:lnTo>
                  <a:lnTo>
                    <a:pt x="213702" y="242036"/>
                  </a:lnTo>
                  <a:lnTo>
                    <a:pt x="214731" y="240766"/>
                  </a:lnTo>
                  <a:lnTo>
                    <a:pt x="213842" y="238150"/>
                  </a:lnTo>
                  <a:lnTo>
                    <a:pt x="214198" y="238150"/>
                  </a:lnTo>
                  <a:lnTo>
                    <a:pt x="214566" y="239496"/>
                  </a:lnTo>
                  <a:lnTo>
                    <a:pt x="214909" y="239496"/>
                  </a:lnTo>
                  <a:lnTo>
                    <a:pt x="215011" y="240258"/>
                  </a:lnTo>
                  <a:lnTo>
                    <a:pt x="215074" y="240766"/>
                  </a:lnTo>
                  <a:lnTo>
                    <a:pt x="215252" y="240766"/>
                  </a:lnTo>
                  <a:lnTo>
                    <a:pt x="221310" y="235686"/>
                  </a:lnTo>
                  <a:lnTo>
                    <a:pt x="227177" y="229336"/>
                  </a:lnTo>
                  <a:lnTo>
                    <a:pt x="233210" y="224129"/>
                  </a:lnTo>
                  <a:lnTo>
                    <a:pt x="233057" y="224129"/>
                  </a:lnTo>
                  <a:lnTo>
                    <a:pt x="233057" y="222986"/>
                  </a:lnTo>
                  <a:lnTo>
                    <a:pt x="234276" y="222986"/>
                  </a:lnTo>
                  <a:lnTo>
                    <a:pt x="234962" y="221716"/>
                  </a:lnTo>
                  <a:lnTo>
                    <a:pt x="235826" y="220446"/>
                  </a:lnTo>
                  <a:lnTo>
                    <a:pt x="236004" y="220446"/>
                  </a:lnTo>
                  <a:lnTo>
                    <a:pt x="245313" y="211556"/>
                  </a:lnTo>
                  <a:lnTo>
                    <a:pt x="254457" y="201396"/>
                  </a:lnTo>
                  <a:lnTo>
                    <a:pt x="263347" y="189890"/>
                  </a:lnTo>
                  <a:lnTo>
                    <a:pt x="271487" y="179971"/>
                  </a:lnTo>
                  <a:lnTo>
                    <a:pt x="271437" y="178536"/>
                  </a:lnTo>
                  <a:lnTo>
                    <a:pt x="271792" y="178536"/>
                  </a:lnTo>
                  <a:lnTo>
                    <a:pt x="278015" y="170916"/>
                  </a:lnTo>
                  <a:lnTo>
                    <a:pt x="277152" y="170916"/>
                  </a:lnTo>
                  <a:lnTo>
                    <a:pt x="276974" y="169646"/>
                  </a:lnTo>
                  <a:lnTo>
                    <a:pt x="276631" y="168376"/>
                  </a:lnTo>
                  <a:lnTo>
                    <a:pt x="278015" y="168376"/>
                  </a:lnTo>
                  <a:lnTo>
                    <a:pt x="278104" y="169037"/>
                  </a:lnTo>
                  <a:lnTo>
                    <a:pt x="278180" y="169646"/>
                  </a:lnTo>
                  <a:lnTo>
                    <a:pt x="278358" y="169646"/>
                  </a:lnTo>
                  <a:lnTo>
                    <a:pt x="280085" y="168376"/>
                  </a:lnTo>
                  <a:lnTo>
                    <a:pt x="281647" y="165836"/>
                  </a:lnTo>
                  <a:lnTo>
                    <a:pt x="283375" y="163296"/>
                  </a:lnTo>
                  <a:lnTo>
                    <a:pt x="283375" y="162026"/>
                  </a:lnTo>
                  <a:lnTo>
                    <a:pt x="284060" y="162026"/>
                  </a:lnTo>
                  <a:lnTo>
                    <a:pt x="288823" y="154406"/>
                  </a:lnTo>
                  <a:lnTo>
                    <a:pt x="292569" y="149326"/>
                  </a:lnTo>
                  <a:lnTo>
                    <a:pt x="293611" y="147891"/>
                  </a:lnTo>
                  <a:lnTo>
                    <a:pt x="298221" y="140220"/>
                  </a:lnTo>
                  <a:lnTo>
                    <a:pt x="302564" y="132816"/>
                  </a:lnTo>
                  <a:lnTo>
                    <a:pt x="302742" y="132816"/>
                  </a:lnTo>
                  <a:lnTo>
                    <a:pt x="308038" y="123837"/>
                  </a:lnTo>
                  <a:lnTo>
                    <a:pt x="313093" y="115036"/>
                  </a:lnTo>
                  <a:lnTo>
                    <a:pt x="318033" y="106146"/>
                  </a:lnTo>
                  <a:lnTo>
                    <a:pt x="322795" y="97256"/>
                  </a:lnTo>
                  <a:lnTo>
                    <a:pt x="322961" y="97256"/>
                  </a:lnTo>
                  <a:lnTo>
                    <a:pt x="325094" y="92456"/>
                  </a:lnTo>
                  <a:lnTo>
                    <a:pt x="325208" y="92176"/>
                  </a:lnTo>
                  <a:lnTo>
                    <a:pt x="327456" y="88366"/>
                  </a:lnTo>
                  <a:lnTo>
                    <a:pt x="328866" y="85191"/>
                  </a:lnTo>
                  <a:lnTo>
                    <a:pt x="329082" y="84556"/>
                  </a:lnTo>
                  <a:lnTo>
                    <a:pt x="329615" y="83502"/>
                  </a:lnTo>
                  <a:lnTo>
                    <a:pt x="329704" y="83286"/>
                  </a:lnTo>
                  <a:lnTo>
                    <a:pt x="329323" y="83286"/>
                  </a:lnTo>
                  <a:lnTo>
                    <a:pt x="329399" y="82969"/>
                  </a:lnTo>
                  <a:lnTo>
                    <a:pt x="329450" y="82740"/>
                  </a:lnTo>
                  <a:lnTo>
                    <a:pt x="330047" y="83286"/>
                  </a:lnTo>
                  <a:lnTo>
                    <a:pt x="332574" y="77076"/>
                  </a:lnTo>
                  <a:lnTo>
                    <a:pt x="332625" y="76936"/>
                  </a:lnTo>
                  <a:lnTo>
                    <a:pt x="336016" y="70586"/>
                  </a:lnTo>
                  <a:lnTo>
                    <a:pt x="338302" y="65278"/>
                  </a:lnTo>
                  <a:lnTo>
                    <a:pt x="337743" y="65278"/>
                  </a:lnTo>
                  <a:lnTo>
                    <a:pt x="337299" y="64223"/>
                  </a:lnTo>
                  <a:lnTo>
                    <a:pt x="338302" y="65278"/>
                  </a:lnTo>
                  <a:lnTo>
                    <a:pt x="338785" y="64173"/>
                  </a:lnTo>
                  <a:lnTo>
                    <a:pt x="339229" y="64173"/>
                  </a:lnTo>
                  <a:lnTo>
                    <a:pt x="339394" y="62966"/>
                  </a:lnTo>
                  <a:lnTo>
                    <a:pt x="339394" y="61696"/>
                  </a:lnTo>
                  <a:lnTo>
                    <a:pt x="339077" y="61239"/>
                  </a:lnTo>
                  <a:lnTo>
                    <a:pt x="339051" y="61912"/>
                  </a:lnTo>
                  <a:lnTo>
                    <a:pt x="338912" y="62966"/>
                  </a:lnTo>
                  <a:lnTo>
                    <a:pt x="338797" y="63906"/>
                  </a:lnTo>
                  <a:lnTo>
                    <a:pt x="338759" y="64173"/>
                  </a:lnTo>
                  <a:lnTo>
                    <a:pt x="337832" y="64173"/>
                  </a:lnTo>
                  <a:lnTo>
                    <a:pt x="337743" y="62966"/>
                  </a:lnTo>
                  <a:lnTo>
                    <a:pt x="337654" y="61696"/>
                  </a:lnTo>
                  <a:lnTo>
                    <a:pt x="337273" y="60896"/>
                  </a:lnTo>
                  <a:lnTo>
                    <a:pt x="337273" y="64198"/>
                  </a:lnTo>
                  <a:lnTo>
                    <a:pt x="336829" y="64960"/>
                  </a:lnTo>
                  <a:lnTo>
                    <a:pt x="336600" y="65278"/>
                  </a:lnTo>
                  <a:lnTo>
                    <a:pt x="336270" y="65278"/>
                  </a:lnTo>
                  <a:lnTo>
                    <a:pt x="335368" y="64173"/>
                  </a:lnTo>
                  <a:lnTo>
                    <a:pt x="337261" y="64173"/>
                  </a:lnTo>
                  <a:lnTo>
                    <a:pt x="337273" y="60896"/>
                  </a:lnTo>
                  <a:lnTo>
                    <a:pt x="336550" y="59372"/>
                  </a:lnTo>
                  <a:lnTo>
                    <a:pt x="336448" y="59156"/>
                  </a:lnTo>
                  <a:lnTo>
                    <a:pt x="335584" y="59156"/>
                  </a:lnTo>
                  <a:lnTo>
                    <a:pt x="333679" y="59156"/>
                  </a:lnTo>
                  <a:lnTo>
                    <a:pt x="331800" y="57772"/>
                  </a:lnTo>
                  <a:lnTo>
                    <a:pt x="334200" y="57772"/>
                  </a:lnTo>
                  <a:lnTo>
                    <a:pt x="333044" y="56997"/>
                  </a:lnTo>
                  <a:lnTo>
                    <a:pt x="332486" y="56553"/>
                  </a:lnTo>
                  <a:lnTo>
                    <a:pt x="332651" y="55346"/>
                  </a:lnTo>
                  <a:lnTo>
                    <a:pt x="332816" y="55346"/>
                  </a:lnTo>
                  <a:lnTo>
                    <a:pt x="333159" y="54089"/>
                  </a:lnTo>
                  <a:lnTo>
                    <a:pt x="334543" y="55346"/>
                  </a:lnTo>
                  <a:lnTo>
                    <a:pt x="334873" y="56553"/>
                  </a:lnTo>
                  <a:lnTo>
                    <a:pt x="335546" y="59004"/>
                  </a:lnTo>
                  <a:lnTo>
                    <a:pt x="335584" y="59156"/>
                  </a:lnTo>
                  <a:lnTo>
                    <a:pt x="337312" y="56629"/>
                  </a:lnTo>
                  <a:lnTo>
                    <a:pt x="337947" y="57772"/>
                  </a:lnTo>
                  <a:lnTo>
                    <a:pt x="337629" y="59004"/>
                  </a:lnTo>
                  <a:lnTo>
                    <a:pt x="337578" y="59156"/>
                  </a:lnTo>
                  <a:lnTo>
                    <a:pt x="337705" y="59232"/>
                  </a:lnTo>
                  <a:lnTo>
                    <a:pt x="337807" y="59372"/>
                  </a:lnTo>
                  <a:lnTo>
                    <a:pt x="338975" y="61087"/>
                  </a:lnTo>
                  <a:lnTo>
                    <a:pt x="339077" y="61239"/>
                  </a:lnTo>
                  <a:lnTo>
                    <a:pt x="339153" y="61087"/>
                  </a:lnTo>
                  <a:lnTo>
                    <a:pt x="339229" y="60325"/>
                  </a:lnTo>
                  <a:lnTo>
                    <a:pt x="337934" y="59372"/>
                  </a:lnTo>
                  <a:lnTo>
                    <a:pt x="339229" y="60325"/>
                  </a:lnTo>
                  <a:lnTo>
                    <a:pt x="339369" y="59372"/>
                  </a:lnTo>
                  <a:lnTo>
                    <a:pt x="339394" y="59156"/>
                  </a:lnTo>
                  <a:lnTo>
                    <a:pt x="339902" y="59156"/>
                  </a:lnTo>
                  <a:lnTo>
                    <a:pt x="340067" y="57873"/>
                  </a:lnTo>
                  <a:lnTo>
                    <a:pt x="340385" y="59004"/>
                  </a:lnTo>
                  <a:lnTo>
                    <a:pt x="340423" y="59156"/>
                  </a:lnTo>
                  <a:lnTo>
                    <a:pt x="340944" y="59156"/>
                  </a:lnTo>
                  <a:lnTo>
                    <a:pt x="340944" y="57772"/>
                  </a:lnTo>
                  <a:lnTo>
                    <a:pt x="341845" y="57772"/>
                  </a:lnTo>
                  <a:lnTo>
                    <a:pt x="342620" y="55346"/>
                  </a:lnTo>
                  <a:lnTo>
                    <a:pt x="343103" y="53936"/>
                  </a:lnTo>
                  <a:lnTo>
                    <a:pt x="344424" y="51485"/>
                  </a:lnTo>
                  <a:lnTo>
                    <a:pt x="345617" y="48996"/>
                  </a:lnTo>
                  <a:lnTo>
                    <a:pt x="345440" y="47713"/>
                  </a:lnTo>
                  <a:lnTo>
                    <a:pt x="345795" y="47713"/>
                  </a:lnTo>
                  <a:lnTo>
                    <a:pt x="348386" y="42646"/>
                  </a:lnTo>
                  <a:lnTo>
                    <a:pt x="353568" y="28676"/>
                  </a:lnTo>
                  <a:lnTo>
                    <a:pt x="353745" y="28676"/>
                  </a:lnTo>
                  <a:lnTo>
                    <a:pt x="354431" y="27406"/>
                  </a:lnTo>
                  <a:lnTo>
                    <a:pt x="354850" y="25374"/>
                  </a:lnTo>
                  <a:lnTo>
                    <a:pt x="355028" y="24688"/>
                  </a:lnTo>
                  <a:lnTo>
                    <a:pt x="355536" y="23418"/>
                  </a:lnTo>
                  <a:lnTo>
                    <a:pt x="360057" y="11125"/>
                  </a:lnTo>
                  <a:lnTo>
                    <a:pt x="360133" y="10896"/>
                  </a:lnTo>
                  <a:lnTo>
                    <a:pt x="359968" y="10896"/>
                  </a:lnTo>
                  <a:lnTo>
                    <a:pt x="359448" y="9626"/>
                  </a:lnTo>
                  <a:lnTo>
                    <a:pt x="359791" y="9626"/>
                  </a:lnTo>
                  <a:lnTo>
                    <a:pt x="360654" y="8356"/>
                  </a:lnTo>
                  <a:lnTo>
                    <a:pt x="360476" y="7086"/>
                  </a:lnTo>
                  <a:lnTo>
                    <a:pt x="361784" y="7086"/>
                  </a:lnTo>
                  <a:lnTo>
                    <a:pt x="361861" y="7607"/>
                  </a:lnTo>
                  <a:lnTo>
                    <a:pt x="360997" y="8636"/>
                  </a:lnTo>
                  <a:lnTo>
                    <a:pt x="360654" y="9677"/>
                  </a:lnTo>
                  <a:lnTo>
                    <a:pt x="361175" y="9842"/>
                  </a:lnTo>
                  <a:lnTo>
                    <a:pt x="361518" y="10883"/>
                  </a:lnTo>
                  <a:lnTo>
                    <a:pt x="361861" y="9677"/>
                  </a:lnTo>
                  <a:lnTo>
                    <a:pt x="362381" y="8293"/>
                  </a:lnTo>
                  <a:lnTo>
                    <a:pt x="362902" y="708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792427" y="5448248"/>
              <a:ext cx="164465" cy="154305"/>
            </a:xfrm>
            <a:custGeom>
              <a:avLst/>
              <a:gdLst/>
              <a:ahLst/>
              <a:cxnLst/>
              <a:rect l="l" t="t" r="r" b="b"/>
              <a:pathLst>
                <a:path w="164464" h="154304">
                  <a:moveTo>
                    <a:pt x="2247" y="91973"/>
                  </a:moveTo>
                  <a:lnTo>
                    <a:pt x="1549" y="92151"/>
                  </a:lnTo>
                  <a:lnTo>
                    <a:pt x="685" y="91973"/>
                  </a:lnTo>
                  <a:lnTo>
                    <a:pt x="0" y="91452"/>
                  </a:lnTo>
                  <a:lnTo>
                    <a:pt x="0" y="91630"/>
                  </a:lnTo>
                  <a:lnTo>
                    <a:pt x="342" y="91973"/>
                  </a:lnTo>
                  <a:lnTo>
                    <a:pt x="520" y="91973"/>
                  </a:lnTo>
                  <a:lnTo>
                    <a:pt x="1028" y="92151"/>
                  </a:lnTo>
                  <a:lnTo>
                    <a:pt x="1206" y="92494"/>
                  </a:lnTo>
                  <a:lnTo>
                    <a:pt x="1206" y="92837"/>
                  </a:lnTo>
                  <a:lnTo>
                    <a:pt x="1727" y="93014"/>
                  </a:lnTo>
                  <a:lnTo>
                    <a:pt x="2247" y="91973"/>
                  </a:lnTo>
                  <a:close/>
                </a:path>
                <a:path w="164464" h="154304">
                  <a:moveTo>
                    <a:pt x="8470" y="103555"/>
                  </a:moveTo>
                  <a:lnTo>
                    <a:pt x="8293" y="102349"/>
                  </a:lnTo>
                  <a:lnTo>
                    <a:pt x="4318" y="101663"/>
                  </a:lnTo>
                  <a:lnTo>
                    <a:pt x="2933" y="96304"/>
                  </a:lnTo>
                  <a:lnTo>
                    <a:pt x="1206" y="102171"/>
                  </a:lnTo>
                  <a:lnTo>
                    <a:pt x="3454" y="101485"/>
                  </a:lnTo>
                  <a:lnTo>
                    <a:pt x="6045" y="102349"/>
                  </a:lnTo>
                  <a:lnTo>
                    <a:pt x="6223" y="104940"/>
                  </a:lnTo>
                  <a:lnTo>
                    <a:pt x="6908" y="104597"/>
                  </a:lnTo>
                  <a:lnTo>
                    <a:pt x="7264" y="104597"/>
                  </a:lnTo>
                  <a:lnTo>
                    <a:pt x="7429" y="103733"/>
                  </a:lnTo>
                  <a:lnTo>
                    <a:pt x="8470" y="103555"/>
                  </a:lnTo>
                  <a:close/>
                </a:path>
                <a:path w="164464" h="154304">
                  <a:moveTo>
                    <a:pt x="9334" y="102870"/>
                  </a:moveTo>
                  <a:lnTo>
                    <a:pt x="8991" y="102171"/>
                  </a:lnTo>
                  <a:lnTo>
                    <a:pt x="8813" y="102006"/>
                  </a:lnTo>
                  <a:lnTo>
                    <a:pt x="8636" y="102171"/>
                  </a:lnTo>
                  <a:lnTo>
                    <a:pt x="8470" y="102006"/>
                  </a:lnTo>
                  <a:lnTo>
                    <a:pt x="8293" y="102349"/>
                  </a:lnTo>
                  <a:lnTo>
                    <a:pt x="9334" y="102870"/>
                  </a:lnTo>
                  <a:close/>
                </a:path>
                <a:path w="164464" h="154304">
                  <a:moveTo>
                    <a:pt x="15011" y="101828"/>
                  </a:moveTo>
                  <a:lnTo>
                    <a:pt x="13995" y="99060"/>
                  </a:lnTo>
                  <a:lnTo>
                    <a:pt x="12446" y="99758"/>
                  </a:lnTo>
                  <a:lnTo>
                    <a:pt x="11811" y="101663"/>
                  </a:lnTo>
                  <a:lnTo>
                    <a:pt x="11747" y="101828"/>
                  </a:lnTo>
                  <a:lnTo>
                    <a:pt x="15011" y="101828"/>
                  </a:lnTo>
                  <a:close/>
                </a:path>
                <a:path w="164464" h="154304">
                  <a:moveTo>
                    <a:pt x="15367" y="101828"/>
                  </a:moveTo>
                  <a:lnTo>
                    <a:pt x="15011" y="101828"/>
                  </a:lnTo>
                  <a:lnTo>
                    <a:pt x="15100" y="102082"/>
                  </a:lnTo>
                  <a:lnTo>
                    <a:pt x="15367" y="101828"/>
                  </a:lnTo>
                  <a:close/>
                </a:path>
                <a:path w="164464" h="154304">
                  <a:moveTo>
                    <a:pt x="17983" y="146265"/>
                  </a:moveTo>
                  <a:lnTo>
                    <a:pt x="17284" y="146088"/>
                  </a:lnTo>
                  <a:lnTo>
                    <a:pt x="16598" y="145567"/>
                  </a:lnTo>
                  <a:lnTo>
                    <a:pt x="15900" y="145402"/>
                  </a:lnTo>
                  <a:lnTo>
                    <a:pt x="16243" y="146088"/>
                  </a:lnTo>
                  <a:lnTo>
                    <a:pt x="16421" y="146786"/>
                  </a:lnTo>
                  <a:lnTo>
                    <a:pt x="17119" y="147307"/>
                  </a:lnTo>
                  <a:lnTo>
                    <a:pt x="17284" y="146786"/>
                  </a:lnTo>
                  <a:lnTo>
                    <a:pt x="17462" y="146443"/>
                  </a:lnTo>
                  <a:lnTo>
                    <a:pt x="17983" y="146265"/>
                  </a:lnTo>
                  <a:close/>
                </a:path>
                <a:path w="164464" h="154304">
                  <a:moveTo>
                    <a:pt x="18542" y="102882"/>
                  </a:moveTo>
                  <a:lnTo>
                    <a:pt x="17627" y="102527"/>
                  </a:lnTo>
                  <a:lnTo>
                    <a:pt x="16941" y="100622"/>
                  </a:lnTo>
                  <a:lnTo>
                    <a:pt x="15379" y="102870"/>
                  </a:lnTo>
                  <a:lnTo>
                    <a:pt x="15100" y="102082"/>
                  </a:lnTo>
                  <a:lnTo>
                    <a:pt x="14236" y="102870"/>
                  </a:lnTo>
                  <a:lnTo>
                    <a:pt x="13665" y="103390"/>
                  </a:lnTo>
                  <a:lnTo>
                    <a:pt x="18542" y="102882"/>
                  </a:lnTo>
                  <a:close/>
                </a:path>
                <a:path w="164464" h="154304">
                  <a:moveTo>
                    <a:pt x="18732" y="135255"/>
                  </a:moveTo>
                  <a:lnTo>
                    <a:pt x="17805" y="135026"/>
                  </a:lnTo>
                  <a:lnTo>
                    <a:pt x="16941" y="136931"/>
                  </a:lnTo>
                  <a:lnTo>
                    <a:pt x="18732" y="135255"/>
                  </a:lnTo>
                  <a:close/>
                </a:path>
                <a:path w="164464" h="154304">
                  <a:moveTo>
                    <a:pt x="20015" y="103911"/>
                  </a:moveTo>
                  <a:lnTo>
                    <a:pt x="19939" y="103390"/>
                  </a:lnTo>
                  <a:lnTo>
                    <a:pt x="13487" y="103555"/>
                  </a:lnTo>
                  <a:lnTo>
                    <a:pt x="14516" y="103555"/>
                  </a:lnTo>
                  <a:lnTo>
                    <a:pt x="15036" y="103911"/>
                  </a:lnTo>
                  <a:lnTo>
                    <a:pt x="16243" y="103555"/>
                  </a:lnTo>
                  <a:lnTo>
                    <a:pt x="17284" y="103911"/>
                  </a:lnTo>
                  <a:lnTo>
                    <a:pt x="18326" y="105283"/>
                  </a:lnTo>
                  <a:lnTo>
                    <a:pt x="18491" y="105283"/>
                  </a:lnTo>
                  <a:lnTo>
                    <a:pt x="20015" y="103911"/>
                  </a:lnTo>
                  <a:close/>
                </a:path>
                <a:path w="164464" h="154304">
                  <a:moveTo>
                    <a:pt x="20218" y="135572"/>
                  </a:moveTo>
                  <a:lnTo>
                    <a:pt x="19354" y="134683"/>
                  </a:lnTo>
                  <a:lnTo>
                    <a:pt x="18732" y="135255"/>
                  </a:lnTo>
                  <a:lnTo>
                    <a:pt x="19977" y="135572"/>
                  </a:lnTo>
                  <a:lnTo>
                    <a:pt x="20218" y="135572"/>
                  </a:lnTo>
                  <a:close/>
                </a:path>
                <a:path w="164464" h="154304">
                  <a:moveTo>
                    <a:pt x="20853" y="136232"/>
                  </a:moveTo>
                  <a:lnTo>
                    <a:pt x="20218" y="135572"/>
                  </a:lnTo>
                  <a:lnTo>
                    <a:pt x="20053" y="136232"/>
                  </a:lnTo>
                  <a:lnTo>
                    <a:pt x="20853" y="136232"/>
                  </a:lnTo>
                  <a:close/>
                </a:path>
                <a:path w="164464" h="154304">
                  <a:moveTo>
                    <a:pt x="23850" y="136232"/>
                  </a:moveTo>
                  <a:lnTo>
                    <a:pt x="20853" y="136232"/>
                  </a:lnTo>
                  <a:lnTo>
                    <a:pt x="23025" y="138480"/>
                  </a:lnTo>
                  <a:lnTo>
                    <a:pt x="23152" y="138480"/>
                  </a:lnTo>
                  <a:lnTo>
                    <a:pt x="23850" y="136232"/>
                  </a:lnTo>
                  <a:close/>
                </a:path>
                <a:path w="164464" h="154304">
                  <a:moveTo>
                    <a:pt x="23914" y="139230"/>
                  </a:moveTo>
                  <a:lnTo>
                    <a:pt x="23736" y="139230"/>
                  </a:lnTo>
                  <a:lnTo>
                    <a:pt x="23114" y="138582"/>
                  </a:lnTo>
                  <a:lnTo>
                    <a:pt x="22987" y="139001"/>
                  </a:lnTo>
                  <a:lnTo>
                    <a:pt x="22987" y="140957"/>
                  </a:lnTo>
                  <a:lnTo>
                    <a:pt x="23291" y="140563"/>
                  </a:lnTo>
                  <a:lnTo>
                    <a:pt x="23914" y="139230"/>
                  </a:lnTo>
                  <a:close/>
                </a:path>
                <a:path w="164464" h="154304">
                  <a:moveTo>
                    <a:pt x="25412" y="133642"/>
                  </a:moveTo>
                  <a:lnTo>
                    <a:pt x="25234" y="133464"/>
                  </a:lnTo>
                  <a:lnTo>
                    <a:pt x="25412" y="133819"/>
                  </a:lnTo>
                  <a:lnTo>
                    <a:pt x="25412" y="133642"/>
                  </a:lnTo>
                  <a:close/>
                </a:path>
                <a:path w="164464" h="154304">
                  <a:moveTo>
                    <a:pt x="26619" y="131394"/>
                  </a:moveTo>
                  <a:lnTo>
                    <a:pt x="25755" y="131216"/>
                  </a:lnTo>
                  <a:lnTo>
                    <a:pt x="25069" y="131216"/>
                  </a:lnTo>
                  <a:lnTo>
                    <a:pt x="25920" y="128803"/>
                  </a:lnTo>
                  <a:lnTo>
                    <a:pt x="25984" y="128625"/>
                  </a:lnTo>
                  <a:lnTo>
                    <a:pt x="25704" y="128803"/>
                  </a:lnTo>
                  <a:lnTo>
                    <a:pt x="25285" y="129260"/>
                  </a:lnTo>
                  <a:lnTo>
                    <a:pt x="24371" y="130352"/>
                  </a:lnTo>
                  <a:lnTo>
                    <a:pt x="24612" y="131025"/>
                  </a:lnTo>
                  <a:lnTo>
                    <a:pt x="24688" y="131216"/>
                  </a:lnTo>
                  <a:lnTo>
                    <a:pt x="24803" y="131572"/>
                  </a:lnTo>
                  <a:lnTo>
                    <a:pt x="24930" y="131914"/>
                  </a:lnTo>
                  <a:lnTo>
                    <a:pt x="25057" y="132257"/>
                  </a:lnTo>
                  <a:lnTo>
                    <a:pt x="25171" y="132600"/>
                  </a:lnTo>
                  <a:lnTo>
                    <a:pt x="25234" y="132778"/>
                  </a:lnTo>
                  <a:lnTo>
                    <a:pt x="25755" y="132778"/>
                  </a:lnTo>
                  <a:lnTo>
                    <a:pt x="26098" y="132600"/>
                  </a:lnTo>
                  <a:lnTo>
                    <a:pt x="26619" y="132600"/>
                  </a:lnTo>
                  <a:lnTo>
                    <a:pt x="26568" y="132435"/>
                  </a:lnTo>
                  <a:lnTo>
                    <a:pt x="26454" y="132092"/>
                  </a:lnTo>
                  <a:lnTo>
                    <a:pt x="25819" y="131305"/>
                  </a:lnTo>
                  <a:lnTo>
                    <a:pt x="26619" y="131394"/>
                  </a:lnTo>
                  <a:close/>
                </a:path>
                <a:path w="164464" h="154304">
                  <a:moveTo>
                    <a:pt x="27139" y="140563"/>
                  </a:moveTo>
                  <a:lnTo>
                    <a:pt x="26187" y="139230"/>
                  </a:lnTo>
                  <a:lnTo>
                    <a:pt x="24714" y="140385"/>
                  </a:lnTo>
                  <a:lnTo>
                    <a:pt x="25501" y="140563"/>
                  </a:lnTo>
                  <a:lnTo>
                    <a:pt x="26149" y="140563"/>
                  </a:lnTo>
                  <a:lnTo>
                    <a:pt x="27139" y="140563"/>
                  </a:lnTo>
                  <a:close/>
                </a:path>
                <a:path w="164464" h="154304">
                  <a:moveTo>
                    <a:pt x="27139" y="138480"/>
                  </a:moveTo>
                  <a:lnTo>
                    <a:pt x="26454" y="138137"/>
                  </a:lnTo>
                  <a:lnTo>
                    <a:pt x="25933" y="137960"/>
                  </a:lnTo>
                  <a:lnTo>
                    <a:pt x="25412" y="138137"/>
                  </a:lnTo>
                  <a:lnTo>
                    <a:pt x="26187" y="139230"/>
                  </a:lnTo>
                  <a:lnTo>
                    <a:pt x="27139" y="138480"/>
                  </a:lnTo>
                  <a:close/>
                </a:path>
                <a:path w="164464" h="154304">
                  <a:moveTo>
                    <a:pt x="27660" y="142633"/>
                  </a:moveTo>
                  <a:lnTo>
                    <a:pt x="26212" y="140665"/>
                  </a:lnTo>
                  <a:lnTo>
                    <a:pt x="23101" y="140957"/>
                  </a:lnTo>
                  <a:lnTo>
                    <a:pt x="22644" y="141947"/>
                  </a:lnTo>
                  <a:lnTo>
                    <a:pt x="24206" y="142976"/>
                  </a:lnTo>
                  <a:lnTo>
                    <a:pt x="25412" y="143154"/>
                  </a:lnTo>
                  <a:lnTo>
                    <a:pt x="26619" y="142811"/>
                  </a:lnTo>
                  <a:lnTo>
                    <a:pt x="27660" y="142633"/>
                  </a:lnTo>
                  <a:close/>
                </a:path>
                <a:path w="164464" h="154304">
                  <a:moveTo>
                    <a:pt x="28346" y="153530"/>
                  </a:moveTo>
                  <a:lnTo>
                    <a:pt x="28003" y="153174"/>
                  </a:lnTo>
                  <a:lnTo>
                    <a:pt x="27838" y="152831"/>
                  </a:lnTo>
                  <a:lnTo>
                    <a:pt x="27838" y="152488"/>
                  </a:lnTo>
                  <a:lnTo>
                    <a:pt x="26962" y="152488"/>
                  </a:lnTo>
                  <a:lnTo>
                    <a:pt x="26454" y="152311"/>
                  </a:lnTo>
                  <a:lnTo>
                    <a:pt x="26454" y="152831"/>
                  </a:lnTo>
                  <a:lnTo>
                    <a:pt x="26619" y="153530"/>
                  </a:lnTo>
                  <a:lnTo>
                    <a:pt x="26276" y="154216"/>
                  </a:lnTo>
                  <a:lnTo>
                    <a:pt x="26962" y="154038"/>
                  </a:lnTo>
                  <a:lnTo>
                    <a:pt x="27660" y="153695"/>
                  </a:lnTo>
                  <a:lnTo>
                    <a:pt x="28346" y="153530"/>
                  </a:lnTo>
                  <a:close/>
                </a:path>
                <a:path w="164464" h="154304">
                  <a:moveTo>
                    <a:pt x="28702" y="128282"/>
                  </a:moveTo>
                  <a:lnTo>
                    <a:pt x="26797" y="127596"/>
                  </a:lnTo>
                  <a:lnTo>
                    <a:pt x="26174" y="128282"/>
                  </a:lnTo>
                  <a:lnTo>
                    <a:pt x="25577" y="128282"/>
                  </a:lnTo>
                  <a:lnTo>
                    <a:pt x="26847" y="128625"/>
                  </a:lnTo>
                  <a:lnTo>
                    <a:pt x="27482" y="128803"/>
                  </a:lnTo>
                  <a:lnTo>
                    <a:pt x="28346" y="128625"/>
                  </a:lnTo>
                  <a:lnTo>
                    <a:pt x="28536" y="129260"/>
                  </a:lnTo>
                  <a:lnTo>
                    <a:pt x="28613" y="128803"/>
                  </a:lnTo>
                  <a:lnTo>
                    <a:pt x="28702" y="128282"/>
                  </a:lnTo>
                  <a:close/>
                </a:path>
                <a:path w="164464" h="154304">
                  <a:moveTo>
                    <a:pt x="29032" y="131025"/>
                  </a:moveTo>
                  <a:lnTo>
                    <a:pt x="28536" y="129260"/>
                  </a:lnTo>
                  <a:lnTo>
                    <a:pt x="28346" y="130352"/>
                  </a:lnTo>
                  <a:lnTo>
                    <a:pt x="28244" y="131025"/>
                  </a:lnTo>
                  <a:lnTo>
                    <a:pt x="28181" y="131394"/>
                  </a:lnTo>
                  <a:lnTo>
                    <a:pt x="29032" y="131025"/>
                  </a:lnTo>
                  <a:close/>
                </a:path>
                <a:path w="164464" h="154304">
                  <a:moveTo>
                    <a:pt x="33731" y="138887"/>
                  </a:moveTo>
                  <a:lnTo>
                    <a:pt x="32740" y="136601"/>
                  </a:lnTo>
                  <a:lnTo>
                    <a:pt x="30543" y="134086"/>
                  </a:lnTo>
                  <a:lnTo>
                    <a:pt x="30594" y="130352"/>
                  </a:lnTo>
                  <a:lnTo>
                    <a:pt x="29032" y="131025"/>
                  </a:lnTo>
                  <a:lnTo>
                    <a:pt x="29146" y="131394"/>
                  </a:lnTo>
                  <a:lnTo>
                    <a:pt x="29197" y="131572"/>
                  </a:lnTo>
                  <a:lnTo>
                    <a:pt x="29286" y="131914"/>
                  </a:lnTo>
                  <a:lnTo>
                    <a:pt x="29387" y="132257"/>
                  </a:lnTo>
                  <a:lnTo>
                    <a:pt x="27482" y="131572"/>
                  </a:lnTo>
                  <a:lnTo>
                    <a:pt x="27660" y="131914"/>
                  </a:lnTo>
                  <a:lnTo>
                    <a:pt x="27774" y="132257"/>
                  </a:lnTo>
                  <a:lnTo>
                    <a:pt x="27838" y="132435"/>
                  </a:lnTo>
                  <a:lnTo>
                    <a:pt x="27482" y="132778"/>
                  </a:lnTo>
                  <a:lnTo>
                    <a:pt x="28181" y="133464"/>
                  </a:lnTo>
                  <a:lnTo>
                    <a:pt x="28867" y="135369"/>
                  </a:lnTo>
                  <a:lnTo>
                    <a:pt x="27317" y="135369"/>
                  </a:lnTo>
                  <a:lnTo>
                    <a:pt x="27660" y="136067"/>
                  </a:lnTo>
                  <a:lnTo>
                    <a:pt x="27584" y="136410"/>
                  </a:lnTo>
                  <a:lnTo>
                    <a:pt x="30086" y="136067"/>
                  </a:lnTo>
                  <a:lnTo>
                    <a:pt x="30772" y="140042"/>
                  </a:lnTo>
                  <a:lnTo>
                    <a:pt x="28524" y="140208"/>
                  </a:lnTo>
                  <a:lnTo>
                    <a:pt x="29044" y="140728"/>
                  </a:lnTo>
                  <a:lnTo>
                    <a:pt x="29387" y="141427"/>
                  </a:lnTo>
                  <a:lnTo>
                    <a:pt x="30086" y="141947"/>
                  </a:lnTo>
                  <a:lnTo>
                    <a:pt x="33731" y="138887"/>
                  </a:lnTo>
                  <a:close/>
                </a:path>
                <a:path w="164464" h="154304">
                  <a:moveTo>
                    <a:pt x="34163" y="123545"/>
                  </a:moveTo>
                  <a:lnTo>
                    <a:pt x="31978" y="121539"/>
                  </a:lnTo>
                  <a:lnTo>
                    <a:pt x="31750" y="118427"/>
                  </a:lnTo>
                  <a:lnTo>
                    <a:pt x="31635" y="116878"/>
                  </a:lnTo>
                  <a:lnTo>
                    <a:pt x="30949" y="117043"/>
                  </a:lnTo>
                  <a:lnTo>
                    <a:pt x="31026" y="116878"/>
                  </a:lnTo>
                  <a:lnTo>
                    <a:pt x="31115" y="116700"/>
                  </a:lnTo>
                  <a:lnTo>
                    <a:pt x="30949" y="116179"/>
                  </a:lnTo>
                  <a:lnTo>
                    <a:pt x="29946" y="117043"/>
                  </a:lnTo>
                  <a:lnTo>
                    <a:pt x="28346" y="118427"/>
                  </a:lnTo>
                  <a:lnTo>
                    <a:pt x="27482" y="120154"/>
                  </a:lnTo>
                  <a:lnTo>
                    <a:pt x="28867" y="120497"/>
                  </a:lnTo>
                  <a:lnTo>
                    <a:pt x="30251" y="121539"/>
                  </a:lnTo>
                  <a:lnTo>
                    <a:pt x="30403" y="121881"/>
                  </a:lnTo>
                  <a:lnTo>
                    <a:pt x="30784" y="122745"/>
                  </a:lnTo>
                  <a:lnTo>
                    <a:pt x="30886" y="122974"/>
                  </a:lnTo>
                  <a:lnTo>
                    <a:pt x="31026" y="122974"/>
                  </a:lnTo>
                  <a:lnTo>
                    <a:pt x="31813" y="121881"/>
                  </a:lnTo>
                  <a:lnTo>
                    <a:pt x="32499" y="123964"/>
                  </a:lnTo>
                  <a:lnTo>
                    <a:pt x="33362" y="124129"/>
                  </a:lnTo>
                  <a:lnTo>
                    <a:pt x="34163" y="123545"/>
                  </a:lnTo>
                  <a:close/>
                </a:path>
                <a:path w="164464" h="154304">
                  <a:moveTo>
                    <a:pt x="35788" y="115316"/>
                  </a:moveTo>
                  <a:lnTo>
                    <a:pt x="34404" y="113931"/>
                  </a:lnTo>
                  <a:lnTo>
                    <a:pt x="33883" y="112547"/>
                  </a:lnTo>
                  <a:lnTo>
                    <a:pt x="32321" y="114630"/>
                  </a:lnTo>
                  <a:lnTo>
                    <a:pt x="32677" y="114795"/>
                  </a:lnTo>
                  <a:lnTo>
                    <a:pt x="32677" y="115138"/>
                  </a:lnTo>
                  <a:lnTo>
                    <a:pt x="32842" y="115316"/>
                  </a:lnTo>
                  <a:lnTo>
                    <a:pt x="34404" y="114274"/>
                  </a:lnTo>
                  <a:lnTo>
                    <a:pt x="34569" y="116522"/>
                  </a:lnTo>
                  <a:lnTo>
                    <a:pt x="35610" y="117043"/>
                  </a:lnTo>
                  <a:lnTo>
                    <a:pt x="35090" y="116522"/>
                  </a:lnTo>
                  <a:lnTo>
                    <a:pt x="35610" y="115836"/>
                  </a:lnTo>
                  <a:lnTo>
                    <a:pt x="35788" y="115316"/>
                  </a:lnTo>
                  <a:close/>
                </a:path>
                <a:path w="164464" h="154304">
                  <a:moveTo>
                    <a:pt x="35953" y="122237"/>
                  </a:moveTo>
                  <a:lnTo>
                    <a:pt x="34163" y="123545"/>
                  </a:lnTo>
                  <a:lnTo>
                    <a:pt x="35953" y="125209"/>
                  </a:lnTo>
                  <a:lnTo>
                    <a:pt x="35953" y="122237"/>
                  </a:lnTo>
                  <a:close/>
                </a:path>
                <a:path w="164464" h="154304">
                  <a:moveTo>
                    <a:pt x="38023" y="127114"/>
                  </a:moveTo>
                  <a:lnTo>
                    <a:pt x="35953" y="125209"/>
                  </a:lnTo>
                  <a:lnTo>
                    <a:pt x="35953" y="127939"/>
                  </a:lnTo>
                  <a:lnTo>
                    <a:pt x="37312" y="127419"/>
                  </a:lnTo>
                  <a:lnTo>
                    <a:pt x="38023" y="127114"/>
                  </a:lnTo>
                  <a:close/>
                </a:path>
                <a:path w="164464" h="154304">
                  <a:moveTo>
                    <a:pt x="38557" y="126911"/>
                  </a:moveTo>
                  <a:lnTo>
                    <a:pt x="38112" y="127114"/>
                  </a:lnTo>
                  <a:lnTo>
                    <a:pt x="38366" y="127419"/>
                  </a:lnTo>
                  <a:lnTo>
                    <a:pt x="38557" y="127596"/>
                  </a:lnTo>
                  <a:lnTo>
                    <a:pt x="38557" y="126911"/>
                  </a:lnTo>
                  <a:close/>
                </a:path>
                <a:path w="164464" h="154304">
                  <a:moveTo>
                    <a:pt x="39116" y="122974"/>
                  </a:moveTo>
                  <a:lnTo>
                    <a:pt x="38379" y="122745"/>
                  </a:lnTo>
                  <a:lnTo>
                    <a:pt x="38481" y="125209"/>
                  </a:lnTo>
                  <a:lnTo>
                    <a:pt x="38557" y="126911"/>
                  </a:lnTo>
                  <a:lnTo>
                    <a:pt x="38849" y="125209"/>
                  </a:lnTo>
                  <a:lnTo>
                    <a:pt x="38887" y="124828"/>
                  </a:lnTo>
                  <a:lnTo>
                    <a:pt x="38989" y="123964"/>
                  </a:lnTo>
                  <a:lnTo>
                    <a:pt x="39116" y="122974"/>
                  </a:lnTo>
                  <a:close/>
                </a:path>
                <a:path w="164464" h="154304">
                  <a:moveTo>
                    <a:pt x="41833" y="144538"/>
                  </a:moveTo>
                  <a:lnTo>
                    <a:pt x="41313" y="144538"/>
                  </a:lnTo>
                  <a:lnTo>
                    <a:pt x="41490" y="144881"/>
                  </a:lnTo>
                  <a:lnTo>
                    <a:pt x="41833" y="144538"/>
                  </a:lnTo>
                  <a:close/>
                </a:path>
                <a:path w="164464" h="154304">
                  <a:moveTo>
                    <a:pt x="42697" y="137617"/>
                  </a:moveTo>
                  <a:lnTo>
                    <a:pt x="41668" y="137096"/>
                  </a:lnTo>
                  <a:lnTo>
                    <a:pt x="41313" y="138137"/>
                  </a:lnTo>
                  <a:lnTo>
                    <a:pt x="40805" y="138836"/>
                  </a:lnTo>
                  <a:lnTo>
                    <a:pt x="41833" y="139522"/>
                  </a:lnTo>
                  <a:lnTo>
                    <a:pt x="42176" y="138480"/>
                  </a:lnTo>
                  <a:lnTo>
                    <a:pt x="42697" y="137617"/>
                  </a:lnTo>
                  <a:close/>
                </a:path>
                <a:path w="164464" h="154304">
                  <a:moveTo>
                    <a:pt x="43738" y="134848"/>
                  </a:moveTo>
                  <a:lnTo>
                    <a:pt x="42176" y="134340"/>
                  </a:lnTo>
                  <a:lnTo>
                    <a:pt x="41490" y="132257"/>
                  </a:lnTo>
                  <a:lnTo>
                    <a:pt x="43218" y="131914"/>
                  </a:lnTo>
                  <a:lnTo>
                    <a:pt x="43218" y="131051"/>
                  </a:lnTo>
                  <a:lnTo>
                    <a:pt x="42176" y="131229"/>
                  </a:lnTo>
                  <a:lnTo>
                    <a:pt x="40106" y="131914"/>
                  </a:lnTo>
                  <a:lnTo>
                    <a:pt x="40284" y="132600"/>
                  </a:lnTo>
                  <a:lnTo>
                    <a:pt x="40970" y="133985"/>
                  </a:lnTo>
                  <a:lnTo>
                    <a:pt x="41313" y="134162"/>
                  </a:lnTo>
                  <a:lnTo>
                    <a:pt x="41490" y="134505"/>
                  </a:lnTo>
                  <a:lnTo>
                    <a:pt x="41490" y="135026"/>
                  </a:lnTo>
                  <a:lnTo>
                    <a:pt x="41668" y="135547"/>
                  </a:lnTo>
                  <a:lnTo>
                    <a:pt x="42011" y="136067"/>
                  </a:lnTo>
                  <a:lnTo>
                    <a:pt x="42532" y="136232"/>
                  </a:lnTo>
                  <a:lnTo>
                    <a:pt x="42532" y="135712"/>
                  </a:lnTo>
                  <a:lnTo>
                    <a:pt x="43053" y="135204"/>
                  </a:lnTo>
                  <a:lnTo>
                    <a:pt x="43738" y="134848"/>
                  </a:lnTo>
                  <a:close/>
                </a:path>
                <a:path w="164464" h="154304">
                  <a:moveTo>
                    <a:pt x="44081" y="100279"/>
                  </a:moveTo>
                  <a:lnTo>
                    <a:pt x="43916" y="100279"/>
                  </a:lnTo>
                  <a:lnTo>
                    <a:pt x="43561" y="99923"/>
                  </a:lnTo>
                  <a:lnTo>
                    <a:pt x="43218" y="99758"/>
                  </a:lnTo>
                  <a:lnTo>
                    <a:pt x="43395" y="100101"/>
                  </a:lnTo>
                  <a:lnTo>
                    <a:pt x="43738" y="100444"/>
                  </a:lnTo>
                  <a:lnTo>
                    <a:pt x="44081" y="100279"/>
                  </a:lnTo>
                  <a:close/>
                </a:path>
                <a:path w="164464" h="154304">
                  <a:moveTo>
                    <a:pt x="45123" y="124828"/>
                  </a:moveTo>
                  <a:lnTo>
                    <a:pt x="39420" y="120497"/>
                  </a:lnTo>
                  <a:lnTo>
                    <a:pt x="39293" y="121539"/>
                  </a:lnTo>
                  <a:lnTo>
                    <a:pt x="39204" y="122237"/>
                  </a:lnTo>
                  <a:lnTo>
                    <a:pt x="39116" y="122974"/>
                  </a:lnTo>
                  <a:lnTo>
                    <a:pt x="45123" y="124828"/>
                  </a:lnTo>
                  <a:close/>
                </a:path>
                <a:path w="164464" h="154304">
                  <a:moveTo>
                    <a:pt x="45466" y="144195"/>
                  </a:moveTo>
                  <a:lnTo>
                    <a:pt x="44945" y="143154"/>
                  </a:lnTo>
                  <a:lnTo>
                    <a:pt x="44259" y="142811"/>
                  </a:lnTo>
                  <a:lnTo>
                    <a:pt x="43053" y="142811"/>
                  </a:lnTo>
                  <a:lnTo>
                    <a:pt x="42697" y="142633"/>
                  </a:lnTo>
                  <a:lnTo>
                    <a:pt x="42240" y="142976"/>
                  </a:lnTo>
                  <a:lnTo>
                    <a:pt x="42011" y="143154"/>
                  </a:lnTo>
                  <a:lnTo>
                    <a:pt x="41884" y="144195"/>
                  </a:lnTo>
                  <a:lnTo>
                    <a:pt x="41833" y="144538"/>
                  </a:lnTo>
                  <a:lnTo>
                    <a:pt x="42176" y="144195"/>
                  </a:lnTo>
                  <a:lnTo>
                    <a:pt x="45466" y="144195"/>
                  </a:lnTo>
                  <a:close/>
                </a:path>
                <a:path w="164464" h="154304">
                  <a:moveTo>
                    <a:pt x="46164" y="145059"/>
                  </a:moveTo>
                  <a:lnTo>
                    <a:pt x="45643" y="144538"/>
                  </a:lnTo>
                  <a:lnTo>
                    <a:pt x="45554" y="144360"/>
                  </a:lnTo>
                  <a:lnTo>
                    <a:pt x="44780" y="144360"/>
                  </a:lnTo>
                  <a:lnTo>
                    <a:pt x="45986" y="145059"/>
                  </a:lnTo>
                  <a:lnTo>
                    <a:pt x="46164" y="145059"/>
                  </a:lnTo>
                  <a:close/>
                </a:path>
                <a:path w="164464" h="154304">
                  <a:moveTo>
                    <a:pt x="47028" y="98552"/>
                  </a:moveTo>
                  <a:lnTo>
                    <a:pt x="46164" y="99060"/>
                  </a:lnTo>
                  <a:lnTo>
                    <a:pt x="45986" y="99580"/>
                  </a:lnTo>
                  <a:lnTo>
                    <a:pt x="46507" y="99758"/>
                  </a:lnTo>
                  <a:lnTo>
                    <a:pt x="46850" y="99580"/>
                  </a:lnTo>
                  <a:lnTo>
                    <a:pt x="47028" y="98552"/>
                  </a:lnTo>
                  <a:close/>
                </a:path>
                <a:path w="164464" h="154304">
                  <a:moveTo>
                    <a:pt x="47193" y="145059"/>
                  </a:moveTo>
                  <a:lnTo>
                    <a:pt x="46164" y="145059"/>
                  </a:lnTo>
                  <a:lnTo>
                    <a:pt x="46672" y="145567"/>
                  </a:lnTo>
                  <a:lnTo>
                    <a:pt x="47193" y="145059"/>
                  </a:lnTo>
                  <a:close/>
                </a:path>
                <a:path w="164464" h="154304">
                  <a:moveTo>
                    <a:pt x="49098" y="144881"/>
                  </a:moveTo>
                  <a:lnTo>
                    <a:pt x="48577" y="144538"/>
                  </a:lnTo>
                  <a:lnTo>
                    <a:pt x="47713" y="144538"/>
                  </a:lnTo>
                  <a:lnTo>
                    <a:pt x="47371" y="144881"/>
                  </a:lnTo>
                  <a:lnTo>
                    <a:pt x="49098" y="144881"/>
                  </a:lnTo>
                  <a:close/>
                </a:path>
                <a:path w="164464" h="154304">
                  <a:moveTo>
                    <a:pt x="50304" y="116357"/>
                  </a:moveTo>
                  <a:lnTo>
                    <a:pt x="50139" y="116357"/>
                  </a:lnTo>
                  <a:lnTo>
                    <a:pt x="49441" y="116014"/>
                  </a:lnTo>
                  <a:lnTo>
                    <a:pt x="48755" y="115138"/>
                  </a:lnTo>
                  <a:lnTo>
                    <a:pt x="48234" y="114274"/>
                  </a:lnTo>
                  <a:lnTo>
                    <a:pt x="47028" y="115138"/>
                  </a:lnTo>
                  <a:lnTo>
                    <a:pt x="45986" y="113766"/>
                  </a:lnTo>
                  <a:lnTo>
                    <a:pt x="44945" y="113411"/>
                  </a:lnTo>
                  <a:lnTo>
                    <a:pt x="44945" y="115138"/>
                  </a:lnTo>
                  <a:lnTo>
                    <a:pt x="45300" y="117563"/>
                  </a:lnTo>
                  <a:lnTo>
                    <a:pt x="45300" y="118770"/>
                  </a:lnTo>
                  <a:lnTo>
                    <a:pt x="45808" y="118605"/>
                  </a:lnTo>
                  <a:lnTo>
                    <a:pt x="47193" y="117563"/>
                  </a:lnTo>
                  <a:lnTo>
                    <a:pt x="48577" y="116878"/>
                  </a:lnTo>
                  <a:lnTo>
                    <a:pt x="50304" y="116357"/>
                  </a:lnTo>
                  <a:close/>
                </a:path>
                <a:path w="164464" h="154304">
                  <a:moveTo>
                    <a:pt x="53263" y="140157"/>
                  </a:moveTo>
                  <a:lnTo>
                    <a:pt x="51346" y="139877"/>
                  </a:lnTo>
                  <a:lnTo>
                    <a:pt x="49618" y="140563"/>
                  </a:lnTo>
                  <a:lnTo>
                    <a:pt x="49745" y="140157"/>
                  </a:lnTo>
                  <a:lnTo>
                    <a:pt x="49860" y="139827"/>
                  </a:lnTo>
                  <a:lnTo>
                    <a:pt x="49911" y="139700"/>
                  </a:lnTo>
                  <a:lnTo>
                    <a:pt x="50025" y="139344"/>
                  </a:lnTo>
                  <a:lnTo>
                    <a:pt x="50139" y="139001"/>
                  </a:lnTo>
                  <a:lnTo>
                    <a:pt x="50190" y="138836"/>
                  </a:lnTo>
                  <a:lnTo>
                    <a:pt x="50304" y="138480"/>
                  </a:lnTo>
                  <a:lnTo>
                    <a:pt x="50419" y="138137"/>
                  </a:lnTo>
                  <a:lnTo>
                    <a:pt x="50533" y="137795"/>
                  </a:lnTo>
                  <a:lnTo>
                    <a:pt x="50660" y="137452"/>
                  </a:lnTo>
                  <a:lnTo>
                    <a:pt x="50774" y="137096"/>
                  </a:lnTo>
                  <a:lnTo>
                    <a:pt x="50825" y="136931"/>
                  </a:lnTo>
                  <a:lnTo>
                    <a:pt x="49276" y="137096"/>
                  </a:lnTo>
                  <a:lnTo>
                    <a:pt x="49098" y="137452"/>
                  </a:lnTo>
                  <a:lnTo>
                    <a:pt x="48755" y="137617"/>
                  </a:lnTo>
                  <a:lnTo>
                    <a:pt x="48234" y="137795"/>
                  </a:lnTo>
                  <a:lnTo>
                    <a:pt x="48323" y="138315"/>
                  </a:lnTo>
                  <a:lnTo>
                    <a:pt x="48412" y="138480"/>
                  </a:lnTo>
                  <a:lnTo>
                    <a:pt x="48641" y="138836"/>
                  </a:lnTo>
                  <a:lnTo>
                    <a:pt x="48755" y="139001"/>
                  </a:lnTo>
                  <a:lnTo>
                    <a:pt x="49618" y="140906"/>
                  </a:lnTo>
                  <a:lnTo>
                    <a:pt x="52209" y="140563"/>
                  </a:lnTo>
                  <a:lnTo>
                    <a:pt x="52908" y="141947"/>
                  </a:lnTo>
                  <a:lnTo>
                    <a:pt x="53111" y="140906"/>
                  </a:lnTo>
                  <a:lnTo>
                    <a:pt x="53174" y="140563"/>
                  </a:lnTo>
                  <a:lnTo>
                    <a:pt x="53263" y="140157"/>
                  </a:lnTo>
                  <a:close/>
                </a:path>
                <a:path w="164464" h="154304">
                  <a:moveTo>
                    <a:pt x="53568" y="140157"/>
                  </a:moveTo>
                  <a:lnTo>
                    <a:pt x="53378" y="139827"/>
                  </a:lnTo>
                  <a:lnTo>
                    <a:pt x="53263" y="140157"/>
                  </a:lnTo>
                  <a:lnTo>
                    <a:pt x="53568" y="140157"/>
                  </a:lnTo>
                  <a:close/>
                </a:path>
                <a:path w="164464" h="154304">
                  <a:moveTo>
                    <a:pt x="53771" y="144538"/>
                  </a:moveTo>
                  <a:lnTo>
                    <a:pt x="53594" y="144195"/>
                  </a:lnTo>
                  <a:lnTo>
                    <a:pt x="53073" y="143497"/>
                  </a:lnTo>
                  <a:lnTo>
                    <a:pt x="53073" y="144195"/>
                  </a:lnTo>
                  <a:lnTo>
                    <a:pt x="52908" y="144703"/>
                  </a:lnTo>
                  <a:lnTo>
                    <a:pt x="53251" y="144881"/>
                  </a:lnTo>
                  <a:lnTo>
                    <a:pt x="53416" y="144703"/>
                  </a:lnTo>
                  <a:lnTo>
                    <a:pt x="53771" y="144538"/>
                  </a:lnTo>
                  <a:close/>
                </a:path>
                <a:path w="164464" h="154304">
                  <a:moveTo>
                    <a:pt x="53936" y="138137"/>
                  </a:moveTo>
                  <a:lnTo>
                    <a:pt x="53771" y="138137"/>
                  </a:lnTo>
                  <a:lnTo>
                    <a:pt x="53251" y="137096"/>
                  </a:lnTo>
                  <a:lnTo>
                    <a:pt x="53162" y="136931"/>
                  </a:lnTo>
                  <a:lnTo>
                    <a:pt x="53073" y="136753"/>
                  </a:lnTo>
                  <a:lnTo>
                    <a:pt x="52031" y="137452"/>
                  </a:lnTo>
                  <a:lnTo>
                    <a:pt x="53301" y="139700"/>
                  </a:lnTo>
                  <a:lnTo>
                    <a:pt x="53530" y="139344"/>
                  </a:lnTo>
                  <a:lnTo>
                    <a:pt x="53644" y="139001"/>
                  </a:lnTo>
                  <a:lnTo>
                    <a:pt x="53708" y="138836"/>
                  </a:lnTo>
                  <a:lnTo>
                    <a:pt x="53822" y="138480"/>
                  </a:lnTo>
                  <a:lnTo>
                    <a:pt x="53936" y="138137"/>
                  </a:lnTo>
                  <a:close/>
                </a:path>
                <a:path w="164464" h="154304">
                  <a:moveTo>
                    <a:pt x="58432" y="128282"/>
                  </a:moveTo>
                  <a:lnTo>
                    <a:pt x="58356" y="127139"/>
                  </a:lnTo>
                  <a:lnTo>
                    <a:pt x="57378" y="127317"/>
                  </a:lnTo>
                  <a:lnTo>
                    <a:pt x="56883" y="127317"/>
                  </a:lnTo>
                  <a:lnTo>
                    <a:pt x="57111" y="123444"/>
                  </a:lnTo>
                  <a:lnTo>
                    <a:pt x="57226" y="121539"/>
                  </a:lnTo>
                  <a:lnTo>
                    <a:pt x="52730" y="120497"/>
                  </a:lnTo>
                  <a:lnTo>
                    <a:pt x="53936" y="122923"/>
                  </a:lnTo>
                  <a:lnTo>
                    <a:pt x="55676" y="127139"/>
                  </a:lnTo>
                  <a:lnTo>
                    <a:pt x="55753" y="127317"/>
                  </a:lnTo>
                  <a:lnTo>
                    <a:pt x="56070" y="128104"/>
                  </a:lnTo>
                  <a:lnTo>
                    <a:pt x="56146" y="128282"/>
                  </a:lnTo>
                  <a:lnTo>
                    <a:pt x="56222" y="128460"/>
                  </a:lnTo>
                  <a:lnTo>
                    <a:pt x="56286" y="128625"/>
                  </a:lnTo>
                  <a:lnTo>
                    <a:pt x="56362" y="128803"/>
                  </a:lnTo>
                  <a:lnTo>
                    <a:pt x="51333" y="127419"/>
                  </a:lnTo>
                  <a:lnTo>
                    <a:pt x="51689" y="128104"/>
                  </a:lnTo>
                  <a:lnTo>
                    <a:pt x="51777" y="128282"/>
                  </a:lnTo>
                  <a:lnTo>
                    <a:pt x="51866" y="128460"/>
                  </a:lnTo>
                  <a:lnTo>
                    <a:pt x="51981" y="128625"/>
                  </a:lnTo>
                  <a:lnTo>
                    <a:pt x="52095" y="128803"/>
                  </a:lnTo>
                  <a:lnTo>
                    <a:pt x="52552" y="129489"/>
                  </a:lnTo>
                  <a:lnTo>
                    <a:pt x="52451" y="130187"/>
                  </a:lnTo>
                  <a:lnTo>
                    <a:pt x="52387" y="130708"/>
                  </a:lnTo>
                  <a:lnTo>
                    <a:pt x="54457" y="130708"/>
                  </a:lnTo>
                  <a:lnTo>
                    <a:pt x="55499" y="130187"/>
                  </a:lnTo>
                  <a:lnTo>
                    <a:pt x="56527" y="129489"/>
                  </a:lnTo>
                  <a:lnTo>
                    <a:pt x="57391" y="128981"/>
                  </a:lnTo>
                  <a:lnTo>
                    <a:pt x="58432" y="128282"/>
                  </a:lnTo>
                  <a:close/>
                </a:path>
                <a:path w="164464" h="154304">
                  <a:moveTo>
                    <a:pt x="58610" y="138836"/>
                  </a:moveTo>
                  <a:lnTo>
                    <a:pt x="58254" y="138480"/>
                  </a:lnTo>
                  <a:lnTo>
                    <a:pt x="57391" y="138836"/>
                  </a:lnTo>
                  <a:lnTo>
                    <a:pt x="56362" y="138315"/>
                  </a:lnTo>
                  <a:lnTo>
                    <a:pt x="55499" y="137960"/>
                  </a:lnTo>
                  <a:lnTo>
                    <a:pt x="54457" y="138137"/>
                  </a:lnTo>
                  <a:lnTo>
                    <a:pt x="53936" y="138137"/>
                  </a:lnTo>
                  <a:lnTo>
                    <a:pt x="54483" y="138480"/>
                  </a:lnTo>
                  <a:lnTo>
                    <a:pt x="55841" y="139344"/>
                  </a:lnTo>
                  <a:lnTo>
                    <a:pt x="56527" y="138480"/>
                  </a:lnTo>
                  <a:lnTo>
                    <a:pt x="57391" y="139344"/>
                  </a:lnTo>
                  <a:lnTo>
                    <a:pt x="57391" y="140157"/>
                  </a:lnTo>
                  <a:lnTo>
                    <a:pt x="57632" y="140157"/>
                  </a:lnTo>
                  <a:lnTo>
                    <a:pt x="58267" y="139700"/>
                  </a:lnTo>
                  <a:lnTo>
                    <a:pt x="58267" y="138836"/>
                  </a:lnTo>
                  <a:lnTo>
                    <a:pt x="58610" y="138836"/>
                  </a:lnTo>
                  <a:close/>
                </a:path>
                <a:path w="164464" h="154304">
                  <a:moveTo>
                    <a:pt x="61201" y="131051"/>
                  </a:moveTo>
                  <a:lnTo>
                    <a:pt x="60858" y="131394"/>
                  </a:lnTo>
                  <a:lnTo>
                    <a:pt x="60502" y="131572"/>
                  </a:lnTo>
                  <a:lnTo>
                    <a:pt x="59994" y="131572"/>
                  </a:lnTo>
                  <a:lnTo>
                    <a:pt x="59817" y="131914"/>
                  </a:lnTo>
                  <a:lnTo>
                    <a:pt x="59296" y="132092"/>
                  </a:lnTo>
                  <a:lnTo>
                    <a:pt x="59131" y="132778"/>
                  </a:lnTo>
                  <a:lnTo>
                    <a:pt x="58953" y="133299"/>
                  </a:lnTo>
                  <a:lnTo>
                    <a:pt x="59639" y="133121"/>
                  </a:lnTo>
                  <a:lnTo>
                    <a:pt x="60337" y="133464"/>
                  </a:lnTo>
                  <a:lnTo>
                    <a:pt x="60858" y="133819"/>
                  </a:lnTo>
                  <a:lnTo>
                    <a:pt x="60680" y="132778"/>
                  </a:lnTo>
                  <a:lnTo>
                    <a:pt x="60858" y="131914"/>
                  </a:lnTo>
                  <a:lnTo>
                    <a:pt x="61201" y="131051"/>
                  </a:lnTo>
                  <a:close/>
                </a:path>
                <a:path w="164464" h="154304">
                  <a:moveTo>
                    <a:pt x="62611" y="127317"/>
                  </a:moveTo>
                  <a:lnTo>
                    <a:pt x="62242" y="126377"/>
                  </a:lnTo>
                  <a:lnTo>
                    <a:pt x="61518" y="126377"/>
                  </a:lnTo>
                  <a:lnTo>
                    <a:pt x="58089" y="123444"/>
                  </a:lnTo>
                  <a:lnTo>
                    <a:pt x="58293" y="126377"/>
                  </a:lnTo>
                  <a:lnTo>
                    <a:pt x="58356" y="127139"/>
                  </a:lnTo>
                  <a:lnTo>
                    <a:pt x="61645" y="126504"/>
                  </a:lnTo>
                  <a:lnTo>
                    <a:pt x="62611" y="127317"/>
                  </a:lnTo>
                  <a:close/>
                </a:path>
                <a:path w="164464" h="154304">
                  <a:moveTo>
                    <a:pt x="64135" y="128625"/>
                  </a:moveTo>
                  <a:lnTo>
                    <a:pt x="62611" y="127317"/>
                  </a:lnTo>
                  <a:lnTo>
                    <a:pt x="62928" y="128104"/>
                  </a:lnTo>
                  <a:lnTo>
                    <a:pt x="62585" y="129489"/>
                  </a:lnTo>
                  <a:lnTo>
                    <a:pt x="61671" y="130708"/>
                  </a:lnTo>
                  <a:lnTo>
                    <a:pt x="62344" y="130187"/>
                  </a:lnTo>
                  <a:lnTo>
                    <a:pt x="64135" y="128625"/>
                  </a:lnTo>
                  <a:close/>
                </a:path>
                <a:path w="164464" h="154304">
                  <a:moveTo>
                    <a:pt x="66903" y="119811"/>
                  </a:moveTo>
                  <a:lnTo>
                    <a:pt x="66738" y="119468"/>
                  </a:lnTo>
                  <a:lnTo>
                    <a:pt x="66738" y="118249"/>
                  </a:lnTo>
                  <a:lnTo>
                    <a:pt x="65874" y="117386"/>
                  </a:lnTo>
                  <a:lnTo>
                    <a:pt x="65697" y="117563"/>
                  </a:lnTo>
                  <a:lnTo>
                    <a:pt x="65874" y="118605"/>
                  </a:lnTo>
                  <a:lnTo>
                    <a:pt x="66217" y="119468"/>
                  </a:lnTo>
                  <a:lnTo>
                    <a:pt x="66903" y="119811"/>
                  </a:lnTo>
                  <a:close/>
                </a:path>
                <a:path w="164464" h="154304">
                  <a:moveTo>
                    <a:pt x="68745" y="134340"/>
                  </a:moveTo>
                  <a:lnTo>
                    <a:pt x="68630" y="133985"/>
                  </a:lnTo>
                  <a:lnTo>
                    <a:pt x="68465" y="133985"/>
                  </a:lnTo>
                  <a:lnTo>
                    <a:pt x="68110" y="134340"/>
                  </a:lnTo>
                  <a:lnTo>
                    <a:pt x="68745" y="134340"/>
                  </a:lnTo>
                  <a:close/>
                </a:path>
                <a:path w="164464" h="154304">
                  <a:moveTo>
                    <a:pt x="69113" y="135712"/>
                  </a:moveTo>
                  <a:lnTo>
                    <a:pt x="69049" y="135369"/>
                  </a:lnTo>
                  <a:lnTo>
                    <a:pt x="69011" y="135204"/>
                  </a:lnTo>
                  <a:lnTo>
                    <a:pt x="69113" y="135712"/>
                  </a:lnTo>
                  <a:close/>
                </a:path>
                <a:path w="164464" h="154304">
                  <a:moveTo>
                    <a:pt x="69494" y="135204"/>
                  </a:moveTo>
                  <a:lnTo>
                    <a:pt x="68808" y="134505"/>
                  </a:lnTo>
                  <a:lnTo>
                    <a:pt x="68986" y="135026"/>
                  </a:lnTo>
                  <a:lnTo>
                    <a:pt x="69011" y="135204"/>
                  </a:lnTo>
                  <a:lnTo>
                    <a:pt x="69494" y="135204"/>
                  </a:lnTo>
                  <a:close/>
                </a:path>
                <a:path w="164464" h="154304">
                  <a:moveTo>
                    <a:pt x="70015" y="131914"/>
                  </a:moveTo>
                  <a:lnTo>
                    <a:pt x="69151" y="131229"/>
                  </a:lnTo>
                  <a:lnTo>
                    <a:pt x="68287" y="130009"/>
                  </a:lnTo>
                  <a:lnTo>
                    <a:pt x="68376" y="129324"/>
                  </a:lnTo>
                  <a:lnTo>
                    <a:pt x="66382" y="129324"/>
                  </a:lnTo>
                  <a:lnTo>
                    <a:pt x="67030" y="131914"/>
                  </a:lnTo>
                  <a:lnTo>
                    <a:pt x="67081" y="132092"/>
                  </a:lnTo>
                  <a:lnTo>
                    <a:pt x="67424" y="132600"/>
                  </a:lnTo>
                  <a:lnTo>
                    <a:pt x="67487" y="132778"/>
                  </a:lnTo>
                  <a:lnTo>
                    <a:pt x="67602" y="133121"/>
                  </a:lnTo>
                  <a:lnTo>
                    <a:pt x="67767" y="133819"/>
                  </a:lnTo>
                  <a:lnTo>
                    <a:pt x="68630" y="133819"/>
                  </a:lnTo>
                  <a:lnTo>
                    <a:pt x="69151" y="133299"/>
                  </a:lnTo>
                  <a:lnTo>
                    <a:pt x="69151" y="132778"/>
                  </a:lnTo>
                  <a:lnTo>
                    <a:pt x="70015" y="131914"/>
                  </a:lnTo>
                  <a:close/>
                </a:path>
                <a:path w="164464" h="154304">
                  <a:moveTo>
                    <a:pt x="82638" y="12446"/>
                  </a:moveTo>
                  <a:lnTo>
                    <a:pt x="82296" y="11760"/>
                  </a:lnTo>
                  <a:lnTo>
                    <a:pt x="81953" y="11239"/>
                  </a:lnTo>
                  <a:lnTo>
                    <a:pt x="81597" y="11404"/>
                  </a:lnTo>
                  <a:lnTo>
                    <a:pt x="81432" y="11404"/>
                  </a:lnTo>
                  <a:lnTo>
                    <a:pt x="81089" y="11582"/>
                  </a:lnTo>
                  <a:lnTo>
                    <a:pt x="82296" y="12966"/>
                  </a:lnTo>
                  <a:lnTo>
                    <a:pt x="82638" y="12446"/>
                  </a:lnTo>
                  <a:close/>
                </a:path>
                <a:path w="164464" h="154304">
                  <a:moveTo>
                    <a:pt x="83845" y="70015"/>
                  </a:moveTo>
                  <a:lnTo>
                    <a:pt x="83680" y="69672"/>
                  </a:lnTo>
                  <a:lnTo>
                    <a:pt x="83502" y="69494"/>
                  </a:lnTo>
                  <a:lnTo>
                    <a:pt x="83324" y="69494"/>
                  </a:lnTo>
                  <a:lnTo>
                    <a:pt x="83324" y="70370"/>
                  </a:lnTo>
                  <a:lnTo>
                    <a:pt x="83680" y="70192"/>
                  </a:lnTo>
                  <a:lnTo>
                    <a:pt x="83845" y="70015"/>
                  </a:lnTo>
                  <a:close/>
                </a:path>
                <a:path w="164464" h="154304">
                  <a:moveTo>
                    <a:pt x="84886" y="93535"/>
                  </a:moveTo>
                  <a:lnTo>
                    <a:pt x="84543" y="93357"/>
                  </a:lnTo>
                  <a:lnTo>
                    <a:pt x="84366" y="93014"/>
                  </a:lnTo>
                  <a:lnTo>
                    <a:pt x="84023" y="92837"/>
                  </a:lnTo>
                  <a:lnTo>
                    <a:pt x="83680" y="94056"/>
                  </a:lnTo>
                  <a:lnTo>
                    <a:pt x="82981" y="95084"/>
                  </a:lnTo>
                  <a:lnTo>
                    <a:pt x="82638" y="96126"/>
                  </a:lnTo>
                  <a:lnTo>
                    <a:pt x="82816" y="95605"/>
                  </a:lnTo>
                  <a:lnTo>
                    <a:pt x="84886" y="93535"/>
                  </a:lnTo>
                  <a:close/>
                </a:path>
                <a:path w="164464" h="154304">
                  <a:moveTo>
                    <a:pt x="86309" y="81089"/>
                  </a:moveTo>
                  <a:lnTo>
                    <a:pt x="85928" y="80568"/>
                  </a:lnTo>
                  <a:lnTo>
                    <a:pt x="85229" y="79870"/>
                  </a:lnTo>
                  <a:lnTo>
                    <a:pt x="84950" y="79184"/>
                  </a:lnTo>
                  <a:lnTo>
                    <a:pt x="84886" y="79006"/>
                  </a:lnTo>
                  <a:lnTo>
                    <a:pt x="82981" y="78841"/>
                  </a:lnTo>
                  <a:lnTo>
                    <a:pt x="82118" y="79006"/>
                  </a:lnTo>
                  <a:lnTo>
                    <a:pt x="82207" y="79184"/>
                  </a:lnTo>
                  <a:lnTo>
                    <a:pt x="82816" y="80391"/>
                  </a:lnTo>
                  <a:lnTo>
                    <a:pt x="83680" y="81432"/>
                  </a:lnTo>
                  <a:lnTo>
                    <a:pt x="85229" y="81953"/>
                  </a:lnTo>
                  <a:lnTo>
                    <a:pt x="84201" y="81597"/>
                  </a:lnTo>
                  <a:lnTo>
                    <a:pt x="85928" y="81597"/>
                  </a:lnTo>
                  <a:lnTo>
                    <a:pt x="85979" y="81432"/>
                  </a:lnTo>
                  <a:lnTo>
                    <a:pt x="86093" y="81089"/>
                  </a:lnTo>
                  <a:lnTo>
                    <a:pt x="86309" y="81089"/>
                  </a:lnTo>
                  <a:close/>
                </a:path>
                <a:path w="164464" h="154304">
                  <a:moveTo>
                    <a:pt x="86614" y="100622"/>
                  </a:moveTo>
                  <a:lnTo>
                    <a:pt x="85407" y="100279"/>
                  </a:lnTo>
                  <a:lnTo>
                    <a:pt x="85572" y="100799"/>
                  </a:lnTo>
                  <a:lnTo>
                    <a:pt x="85750" y="101142"/>
                  </a:lnTo>
                  <a:lnTo>
                    <a:pt x="85750" y="101663"/>
                  </a:lnTo>
                  <a:lnTo>
                    <a:pt x="86093" y="101485"/>
                  </a:lnTo>
                  <a:lnTo>
                    <a:pt x="86614" y="101307"/>
                  </a:lnTo>
                  <a:lnTo>
                    <a:pt x="86614" y="100622"/>
                  </a:lnTo>
                  <a:close/>
                </a:path>
                <a:path w="164464" h="154304">
                  <a:moveTo>
                    <a:pt x="87134" y="16243"/>
                  </a:moveTo>
                  <a:lnTo>
                    <a:pt x="86194" y="14516"/>
                  </a:lnTo>
                  <a:lnTo>
                    <a:pt x="86093" y="14351"/>
                  </a:lnTo>
                  <a:lnTo>
                    <a:pt x="85026" y="14452"/>
                  </a:lnTo>
                  <a:lnTo>
                    <a:pt x="84886" y="14173"/>
                  </a:lnTo>
                  <a:lnTo>
                    <a:pt x="83159" y="10020"/>
                  </a:lnTo>
                  <a:lnTo>
                    <a:pt x="84543" y="13830"/>
                  </a:lnTo>
                  <a:lnTo>
                    <a:pt x="84201" y="13830"/>
                  </a:lnTo>
                  <a:lnTo>
                    <a:pt x="83502" y="14351"/>
                  </a:lnTo>
                  <a:lnTo>
                    <a:pt x="84467" y="14516"/>
                  </a:lnTo>
                  <a:lnTo>
                    <a:pt x="84366" y="16243"/>
                  </a:lnTo>
                  <a:lnTo>
                    <a:pt x="87134" y="16243"/>
                  </a:lnTo>
                  <a:close/>
                </a:path>
                <a:path w="164464" h="154304">
                  <a:moveTo>
                    <a:pt x="87312" y="100444"/>
                  </a:moveTo>
                  <a:lnTo>
                    <a:pt x="87134" y="99758"/>
                  </a:lnTo>
                  <a:lnTo>
                    <a:pt x="86791" y="100279"/>
                  </a:lnTo>
                  <a:lnTo>
                    <a:pt x="86791" y="100965"/>
                  </a:lnTo>
                  <a:lnTo>
                    <a:pt x="86956" y="100965"/>
                  </a:lnTo>
                  <a:lnTo>
                    <a:pt x="87134" y="100799"/>
                  </a:lnTo>
                  <a:lnTo>
                    <a:pt x="87134" y="100622"/>
                  </a:lnTo>
                  <a:lnTo>
                    <a:pt x="87312" y="100444"/>
                  </a:lnTo>
                  <a:close/>
                </a:path>
                <a:path w="164464" h="154304">
                  <a:moveTo>
                    <a:pt x="87388" y="16421"/>
                  </a:moveTo>
                  <a:lnTo>
                    <a:pt x="84366" y="16421"/>
                  </a:lnTo>
                  <a:lnTo>
                    <a:pt x="84366" y="17462"/>
                  </a:lnTo>
                  <a:lnTo>
                    <a:pt x="85928" y="17805"/>
                  </a:lnTo>
                  <a:lnTo>
                    <a:pt x="87388" y="16421"/>
                  </a:lnTo>
                  <a:close/>
                </a:path>
                <a:path w="164464" h="154304">
                  <a:moveTo>
                    <a:pt x="89471" y="16040"/>
                  </a:moveTo>
                  <a:lnTo>
                    <a:pt x="89039" y="14871"/>
                  </a:lnTo>
                  <a:lnTo>
                    <a:pt x="87388" y="16421"/>
                  </a:lnTo>
                  <a:lnTo>
                    <a:pt x="89382" y="16421"/>
                  </a:lnTo>
                  <a:lnTo>
                    <a:pt x="89471" y="16040"/>
                  </a:lnTo>
                  <a:close/>
                </a:path>
                <a:path w="164464" h="154304">
                  <a:moveTo>
                    <a:pt x="90589" y="78663"/>
                  </a:moveTo>
                  <a:lnTo>
                    <a:pt x="89382" y="78320"/>
                  </a:lnTo>
                  <a:lnTo>
                    <a:pt x="88696" y="77978"/>
                  </a:lnTo>
                  <a:lnTo>
                    <a:pt x="89039" y="78486"/>
                  </a:lnTo>
                  <a:lnTo>
                    <a:pt x="89725" y="78841"/>
                  </a:lnTo>
                  <a:lnTo>
                    <a:pt x="89560" y="79527"/>
                  </a:lnTo>
                  <a:lnTo>
                    <a:pt x="90068" y="79705"/>
                  </a:lnTo>
                  <a:lnTo>
                    <a:pt x="90424" y="80048"/>
                  </a:lnTo>
                  <a:lnTo>
                    <a:pt x="90589" y="79349"/>
                  </a:lnTo>
                  <a:lnTo>
                    <a:pt x="90589" y="78663"/>
                  </a:lnTo>
                  <a:close/>
                </a:path>
                <a:path w="164464" h="154304">
                  <a:moveTo>
                    <a:pt x="92494" y="85585"/>
                  </a:moveTo>
                  <a:lnTo>
                    <a:pt x="92265" y="85407"/>
                  </a:lnTo>
                  <a:lnTo>
                    <a:pt x="91795" y="85064"/>
                  </a:lnTo>
                  <a:lnTo>
                    <a:pt x="92494" y="85585"/>
                  </a:lnTo>
                  <a:close/>
                </a:path>
                <a:path w="164464" h="154304">
                  <a:moveTo>
                    <a:pt x="92837" y="108572"/>
                  </a:moveTo>
                  <a:lnTo>
                    <a:pt x="92671" y="108229"/>
                  </a:lnTo>
                  <a:lnTo>
                    <a:pt x="92316" y="108229"/>
                  </a:lnTo>
                  <a:lnTo>
                    <a:pt x="92151" y="108051"/>
                  </a:lnTo>
                  <a:lnTo>
                    <a:pt x="91808" y="108051"/>
                  </a:lnTo>
                  <a:lnTo>
                    <a:pt x="91452" y="107886"/>
                  </a:lnTo>
                  <a:lnTo>
                    <a:pt x="91109" y="107365"/>
                  </a:lnTo>
                  <a:lnTo>
                    <a:pt x="90068" y="107022"/>
                  </a:lnTo>
                  <a:lnTo>
                    <a:pt x="89204" y="106159"/>
                  </a:lnTo>
                  <a:lnTo>
                    <a:pt x="88176" y="106502"/>
                  </a:lnTo>
                  <a:lnTo>
                    <a:pt x="87477" y="106502"/>
                  </a:lnTo>
                  <a:lnTo>
                    <a:pt x="87477" y="108229"/>
                  </a:lnTo>
                  <a:lnTo>
                    <a:pt x="86614" y="108051"/>
                  </a:lnTo>
                  <a:lnTo>
                    <a:pt x="86448" y="109270"/>
                  </a:lnTo>
                  <a:lnTo>
                    <a:pt x="88696" y="108750"/>
                  </a:lnTo>
                  <a:lnTo>
                    <a:pt x="89382" y="108229"/>
                  </a:lnTo>
                  <a:lnTo>
                    <a:pt x="90424" y="107886"/>
                  </a:lnTo>
                  <a:lnTo>
                    <a:pt x="91287" y="110299"/>
                  </a:lnTo>
                  <a:lnTo>
                    <a:pt x="92494" y="109435"/>
                  </a:lnTo>
                  <a:lnTo>
                    <a:pt x="92316" y="108915"/>
                  </a:lnTo>
                  <a:lnTo>
                    <a:pt x="92671" y="108915"/>
                  </a:lnTo>
                  <a:lnTo>
                    <a:pt x="92837" y="108572"/>
                  </a:lnTo>
                  <a:close/>
                </a:path>
                <a:path w="164464" h="154304">
                  <a:moveTo>
                    <a:pt x="93535" y="19875"/>
                  </a:moveTo>
                  <a:lnTo>
                    <a:pt x="90589" y="17627"/>
                  </a:lnTo>
                  <a:lnTo>
                    <a:pt x="92671" y="16764"/>
                  </a:lnTo>
                  <a:lnTo>
                    <a:pt x="91744" y="16040"/>
                  </a:lnTo>
                  <a:lnTo>
                    <a:pt x="90766" y="15379"/>
                  </a:lnTo>
                  <a:lnTo>
                    <a:pt x="89903" y="14351"/>
                  </a:lnTo>
                  <a:lnTo>
                    <a:pt x="89471" y="16040"/>
                  </a:lnTo>
                  <a:lnTo>
                    <a:pt x="90589" y="19011"/>
                  </a:lnTo>
                  <a:lnTo>
                    <a:pt x="92494" y="20574"/>
                  </a:lnTo>
                  <a:lnTo>
                    <a:pt x="93535" y="19875"/>
                  </a:lnTo>
                  <a:close/>
                </a:path>
                <a:path w="164464" h="154304">
                  <a:moveTo>
                    <a:pt x="93878" y="85064"/>
                  </a:moveTo>
                  <a:lnTo>
                    <a:pt x="91795" y="85064"/>
                  </a:lnTo>
                  <a:lnTo>
                    <a:pt x="92036" y="85229"/>
                  </a:lnTo>
                  <a:lnTo>
                    <a:pt x="93700" y="85229"/>
                  </a:lnTo>
                  <a:lnTo>
                    <a:pt x="93878" y="85064"/>
                  </a:lnTo>
                  <a:close/>
                </a:path>
                <a:path w="164464" h="154304">
                  <a:moveTo>
                    <a:pt x="95427" y="85064"/>
                  </a:moveTo>
                  <a:lnTo>
                    <a:pt x="95084" y="84709"/>
                  </a:lnTo>
                  <a:lnTo>
                    <a:pt x="94221" y="84709"/>
                  </a:lnTo>
                  <a:lnTo>
                    <a:pt x="93878" y="85064"/>
                  </a:lnTo>
                  <a:lnTo>
                    <a:pt x="95427" y="85064"/>
                  </a:lnTo>
                  <a:close/>
                </a:path>
                <a:path w="164464" h="154304">
                  <a:moveTo>
                    <a:pt x="95948" y="82296"/>
                  </a:moveTo>
                  <a:lnTo>
                    <a:pt x="92316" y="81597"/>
                  </a:lnTo>
                  <a:lnTo>
                    <a:pt x="91998" y="84201"/>
                  </a:lnTo>
                  <a:lnTo>
                    <a:pt x="91884" y="84709"/>
                  </a:lnTo>
                  <a:lnTo>
                    <a:pt x="94221" y="84709"/>
                  </a:lnTo>
                  <a:lnTo>
                    <a:pt x="94449" y="84366"/>
                  </a:lnTo>
                  <a:lnTo>
                    <a:pt x="94564" y="84201"/>
                  </a:lnTo>
                  <a:lnTo>
                    <a:pt x="95084" y="84709"/>
                  </a:lnTo>
                  <a:lnTo>
                    <a:pt x="95948" y="84709"/>
                  </a:lnTo>
                  <a:lnTo>
                    <a:pt x="95948" y="82296"/>
                  </a:lnTo>
                  <a:close/>
                </a:path>
                <a:path w="164464" h="154304">
                  <a:moveTo>
                    <a:pt x="96126" y="54978"/>
                  </a:moveTo>
                  <a:lnTo>
                    <a:pt x="95605" y="54800"/>
                  </a:lnTo>
                  <a:lnTo>
                    <a:pt x="94564" y="54978"/>
                  </a:lnTo>
                  <a:lnTo>
                    <a:pt x="94919" y="57226"/>
                  </a:lnTo>
                  <a:lnTo>
                    <a:pt x="95948" y="55841"/>
                  </a:lnTo>
                  <a:lnTo>
                    <a:pt x="96126" y="55499"/>
                  </a:lnTo>
                  <a:lnTo>
                    <a:pt x="96126" y="54978"/>
                  </a:lnTo>
                  <a:close/>
                </a:path>
                <a:path w="164464" h="154304">
                  <a:moveTo>
                    <a:pt x="97853" y="91452"/>
                  </a:moveTo>
                  <a:lnTo>
                    <a:pt x="95783" y="91630"/>
                  </a:lnTo>
                  <a:lnTo>
                    <a:pt x="96812" y="92671"/>
                  </a:lnTo>
                  <a:lnTo>
                    <a:pt x="97853" y="91452"/>
                  </a:lnTo>
                  <a:close/>
                </a:path>
                <a:path w="164464" h="154304">
                  <a:moveTo>
                    <a:pt x="97853" y="57048"/>
                  </a:moveTo>
                  <a:lnTo>
                    <a:pt x="93878" y="57569"/>
                  </a:lnTo>
                  <a:lnTo>
                    <a:pt x="97218" y="59156"/>
                  </a:lnTo>
                  <a:lnTo>
                    <a:pt x="96647" y="58267"/>
                  </a:lnTo>
                  <a:lnTo>
                    <a:pt x="97853" y="57048"/>
                  </a:lnTo>
                  <a:close/>
                </a:path>
                <a:path w="164464" h="154304">
                  <a:moveTo>
                    <a:pt x="99060" y="62064"/>
                  </a:moveTo>
                  <a:lnTo>
                    <a:pt x="98856" y="61734"/>
                  </a:lnTo>
                  <a:lnTo>
                    <a:pt x="97764" y="62064"/>
                  </a:lnTo>
                  <a:lnTo>
                    <a:pt x="99060" y="62064"/>
                  </a:lnTo>
                  <a:close/>
                </a:path>
                <a:path w="164464" h="154304">
                  <a:moveTo>
                    <a:pt x="100101" y="88696"/>
                  </a:moveTo>
                  <a:lnTo>
                    <a:pt x="99415" y="88341"/>
                  </a:lnTo>
                  <a:lnTo>
                    <a:pt x="99060" y="87998"/>
                  </a:lnTo>
                  <a:lnTo>
                    <a:pt x="98374" y="88341"/>
                  </a:lnTo>
                  <a:lnTo>
                    <a:pt x="97675" y="88861"/>
                  </a:lnTo>
                  <a:lnTo>
                    <a:pt x="96989" y="88341"/>
                  </a:lnTo>
                  <a:lnTo>
                    <a:pt x="95427" y="87134"/>
                  </a:lnTo>
                  <a:lnTo>
                    <a:pt x="94564" y="87655"/>
                  </a:lnTo>
                  <a:lnTo>
                    <a:pt x="93878" y="88519"/>
                  </a:lnTo>
                  <a:lnTo>
                    <a:pt x="94399" y="88519"/>
                  </a:lnTo>
                  <a:lnTo>
                    <a:pt x="94742" y="88861"/>
                  </a:lnTo>
                  <a:lnTo>
                    <a:pt x="95084" y="89382"/>
                  </a:lnTo>
                  <a:lnTo>
                    <a:pt x="96291" y="89725"/>
                  </a:lnTo>
                  <a:lnTo>
                    <a:pt x="97853" y="91452"/>
                  </a:lnTo>
                  <a:lnTo>
                    <a:pt x="97853" y="90589"/>
                  </a:lnTo>
                  <a:lnTo>
                    <a:pt x="98894" y="88696"/>
                  </a:lnTo>
                  <a:lnTo>
                    <a:pt x="100101" y="88861"/>
                  </a:lnTo>
                  <a:lnTo>
                    <a:pt x="100101" y="88696"/>
                  </a:lnTo>
                  <a:close/>
                </a:path>
                <a:path w="164464" h="154304">
                  <a:moveTo>
                    <a:pt x="100444" y="70878"/>
                  </a:moveTo>
                  <a:lnTo>
                    <a:pt x="100279" y="70535"/>
                  </a:lnTo>
                  <a:lnTo>
                    <a:pt x="100101" y="70370"/>
                  </a:lnTo>
                  <a:lnTo>
                    <a:pt x="99758" y="70192"/>
                  </a:lnTo>
                  <a:lnTo>
                    <a:pt x="98894" y="70370"/>
                  </a:lnTo>
                  <a:lnTo>
                    <a:pt x="100444" y="70878"/>
                  </a:lnTo>
                  <a:close/>
                </a:path>
                <a:path w="164464" h="154304">
                  <a:moveTo>
                    <a:pt x="101142" y="73126"/>
                  </a:moveTo>
                  <a:lnTo>
                    <a:pt x="99580" y="71399"/>
                  </a:lnTo>
                  <a:lnTo>
                    <a:pt x="98717" y="70535"/>
                  </a:lnTo>
                  <a:lnTo>
                    <a:pt x="98374" y="70535"/>
                  </a:lnTo>
                  <a:lnTo>
                    <a:pt x="98374" y="70370"/>
                  </a:lnTo>
                  <a:lnTo>
                    <a:pt x="97853" y="70370"/>
                  </a:lnTo>
                  <a:lnTo>
                    <a:pt x="97167" y="70015"/>
                  </a:lnTo>
                  <a:lnTo>
                    <a:pt x="96469" y="69850"/>
                  </a:lnTo>
                  <a:lnTo>
                    <a:pt x="97167" y="71742"/>
                  </a:lnTo>
                  <a:lnTo>
                    <a:pt x="99923" y="72961"/>
                  </a:lnTo>
                  <a:lnTo>
                    <a:pt x="99758" y="75209"/>
                  </a:lnTo>
                  <a:lnTo>
                    <a:pt x="100279" y="75209"/>
                  </a:lnTo>
                  <a:lnTo>
                    <a:pt x="100622" y="74168"/>
                  </a:lnTo>
                  <a:lnTo>
                    <a:pt x="101142" y="74345"/>
                  </a:lnTo>
                  <a:lnTo>
                    <a:pt x="101142" y="73126"/>
                  </a:lnTo>
                  <a:close/>
                </a:path>
                <a:path w="164464" h="154304">
                  <a:moveTo>
                    <a:pt x="101142" y="61023"/>
                  </a:moveTo>
                  <a:lnTo>
                    <a:pt x="97218" y="59156"/>
                  </a:lnTo>
                  <a:lnTo>
                    <a:pt x="98856" y="61734"/>
                  </a:lnTo>
                  <a:lnTo>
                    <a:pt x="101142" y="61023"/>
                  </a:lnTo>
                  <a:close/>
                </a:path>
                <a:path w="164464" h="154304">
                  <a:moveTo>
                    <a:pt x="101307" y="78841"/>
                  </a:moveTo>
                  <a:lnTo>
                    <a:pt x="101142" y="78841"/>
                  </a:lnTo>
                  <a:lnTo>
                    <a:pt x="99580" y="76073"/>
                  </a:lnTo>
                  <a:lnTo>
                    <a:pt x="97675" y="77800"/>
                  </a:lnTo>
                  <a:lnTo>
                    <a:pt x="96647" y="78663"/>
                  </a:lnTo>
                  <a:lnTo>
                    <a:pt x="96989" y="79184"/>
                  </a:lnTo>
                  <a:lnTo>
                    <a:pt x="97332" y="78663"/>
                  </a:lnTo>
                  <a:lnTo>
                    <a:pt x="98374" y="79349"/>
                  </a:lnTo>
                  <a:lnTo>
                    <a:pt x="98031" y="80225"/>
                  </a:lnTo>
                  <a:lnTo>
                    <a:pt x="98539" y="80733"/>
                  </a:lnTo>
                  <a:lnTo>
                    <a:pt x="100279" y="81775"/>
                  </a:lnTo>
                  <a:lnTo>
                    <a:pt x="99923" y="79870"/>
                  </a:lnTo>
                  <a:lnTo>
                    <a:pt x="101142" y="79349"/>
                  </a:lnTo>
                  <a:lnTo>
                    <a:pt x="101307" y="78841"/>
                  </a:lnTo>
                  <a:close/>
                </a:path>
                <a:path w="164464" h="154304">
                  <a:moveTo>
                    <a:pt x="102527" y="63969"/>
                  </a:moveTo>
                  <a:lnTo>
                    <a:pt x="101663" y="63449"/>
                  </a:lnTo>
                  <a:lnTo>
                    <a:pt x="100965" y="62928"/>
                  </a:lnTo>
                  <a:lnTo>
                    <a:pt x="100711" y="62407"/>
                  </a:lnTo>
                  <a:lnTo>
                    <a:pt x="100622" y="62242"/>
                  </a:lnTo>
                  <a:lnTo>
                    <a:pt x="97205" y="62242"/>
                  </a:lnTo>
                  <a:lnTo>
                    <a:pt x="96647" y="62407"/>
                  </a:lnTo>
                  <a:lnTo>
                    <a:pt x="96126" y="63792"/>
                  </a:lnTo>
                  <a:lnTo>
                    <a:pt x="100965" y="64490"/>
                  </a:lnTo>
                  <a:lnTo>
                    <a:pt x="102349" y="66040"/>
                  </a:lnTo>
                  <a:lnTo>
                    <a:pt x="102006" y="65176"/>
                  </a:lnTo>
                  <a:lnTo>
                    <a:pt x="102171" y="64490"/>
                  </a:lnTo>
                  <a:lnTo>
                    <a:pt x="102527" y="63969"/>
                  </a:lnTo>
                  <a:close/>
                </a:path>
                <a:path w="164464" h="154304">
                  <a:moveTo>
                    <a:pt x="104076" y="1727"/>
                  </a:moveTo>
                  <a:lnTo>
                    <a:pt x="103733" y="2070"/>
                  </a:lnTo>
                  <a:lnTo>
                    <a:pt x="103733" y="2247"/>
                  </a:lnTo>
                  <a:lnTo>
                    <a:pt x="104076" y="1905"/>
                  </a:lnTo>
                  <a:lnTo>
                    <a:pt x="104076" y="1727"/>
                  </a:lnTo>
                  <a:close/>
                </a:path>
                <a:path w="164464" h="154304">
                  <a:moveTo>
                    <a:pt x="104940" y="0"/>
                  </a:moveTo>
                  <a:lnTo>
                    <a:pt x="103390" y="165"/>
                  </a:lnTo>
                  <a:lnTo>
                    <a:pt x="103898" y="1384"/>
                  </a:lnTo>
                  <a:lnTo>
                    <a:pt x="104940" y="0"/>
                  </a:lnTo>
                  <a:close/>
                </a:path>
                <a:path w="164464" h="154304">
                  <a:moveTo>
                    <a:pt x="105981" y="67767"/>
                  </a:moveTo>
                  <a:lnTo>
                    <a:pt x="105460" y="67259"/>
                  </a:lnTo>
                  <a:lnTo>
                    <a:pt x="104940" y="67259"/>
                  </a:lnTo>
                  <a:lnTo>
                    <a:pt x="104419" y="67081"/>
                  </a:lnTo>
                  <a:lnTo>
                    <a:pt x="103555" y="68465"/>
                  </a:lnTo>
                  <a:lnTo>
                    <a:pt x="105283" y="68122"/>
                  </a:lnTo>
                  <a:lnTo>
                    <a:pt x="105981" y="67767"/>
                  </a:lnTo>
                  <a:close/>
                </a:path>
                <a:path w="164464" h="154304">
                  <a:moveTo>
                    <a:pt x="106324" y="78663"/>
                  </a:moveTo>
                  <a:lnTo>
                    <a:pt x="106146" y="78486"/>
                  </a:lnTo>
                  <a:lnTo>
                    <a:pt x="105638" y="79184"/>
                  </a:lnTo>
                  <a:lnTo>
                    <a:pt x="105283" y="80225"/>
                  </a:lnTo>
                  <a:lnTo>
                    <a:pt x="104940" y="81089"/>
                  </a:lnTo>
                  <a:lnTo>
                    <a:pt x="105283" y="80911"/>
                  </a:lnTo>
                  <a:lnTo>
                    <a:pt x="105460" y="80733"/>
                  </a:lnTo>
                  <a:lnTo>
                    <a:pt x="105981" y="80733"/>
                  </a:lnTo>
                  <a:lnTo>
                    <a:pt x="105638" y="80048"/>
                  </a:lnTo>
                  <a:lnTo>
                    <a:pt x="106324" y="78663"/>
                  </a:lnTo>
                  <a:close/>
                </a:path>
                <a:path w="164464" h="154304">
                  <a:moveTo>
                    <a:pt x="107365" y="93700"/>
                  </a:moveTo>
                  <a:lnTo>
                    <a:pt x="106845" y="93878"/>
                  </a:lnTo>
                  <a:lnTo>
                    <a:pt x="106845" y="93535"/>
                  </a:lnTo>
                  <a:lnTo>
                    <a:pt x="105981" y="92837"/>
                  </a:lnTo>
                  <a:lnTo>
                    <a:pt x="105638" y="93357"/>
                  </a:lnTo>
                  <a:lnTo>
                    <a:pt x="104254" y="92151"/>
                  </a:lnTo>
                  <a:lnTo>
                    <a:pt x="103898" y="92671"/>
                  </a:lnTo>
                  <a:lnTo>
                    <a:pt x="103733" y="93878"/>
                  </a:lnTo>
                  <a:lnTo>
                    <a:pt x="105460" y="94919"/>
                  </a:lnTo>
                  <a:lnTo>
                    <a:pt x="106502" y="95427"/>
                  </a:lnTo>
                  <a:lnTo>
                    <a:pt x="106845" y="95084"/>
                  </a:lnTo>
                  <a:lnTo>
                    <a:pt x="107188" y="94564"/>
                  </a:lnTo>
                  <a:lnTo>
                    <a:pt x="107365" y="94056"/>
                  </a:lnTo>
                  <a:lnTo>
                    <a:pt x="107365" y="93700"/>
                  </a:lnTo>
                  <a:close/>
                </a:path>
                <a:path w="164464" h="154304">
                  <a:moveTo>
                    <a:pt x="107365" y="59131"/>
                  </a:moveTo>
                  <a:lnTo>
                    <a:pt x="106845" y="59131"/>
                  </a:lnTo>
                  <a:lnTo>
                    <a:pt x="105283" y="59651"/>
                  </a:lnTo>
                  <a:lnTo>
                    <a:pt x="104775" y="59651"/>
                  </a:lnTo>
                  <a:lnTo>
                    <a:pt x="105283" y="60159"/>
                  </a:lnTo>
                  <a:lnTo>
                    <a:pt x="106146" y="60680"/>
                  </a:lnTo>
                  <a:lnTo>
                    <a:pt x="106667" y="59474"/>
                  </a:lnTo>
                  <a:lnTo>
                    <a:pt x="107365" y="59131"/>
                  </a:lnTo>
                  <a:close/>
                </a:path>
                <a:path w="164464" h="154304">
                  <a:moveTo>
                    <a:pt x="108750" y="90081"/>
                  </a:moveTo>
                  <a:lnTo>
                    <a:pt x="108381" y="89700"/>
                  </a:lnTo>
                  <a:lnTo>
                    <a:pt x="108343" y="90081"/>
                  </a:lnTo>
                  <a:lnTo>
                    <a:pt x="108750" y="90081"/>
                  </a:lnTo>
                  <a:close/>
                </a:path>
                <a:path w="164464" h="154304">
                  <a:moveTo>
                    <a:pt x="108750" y="84023"/>
                  </a:moveTo>
                  <a:lnTo>
                    <a:pt x="108254" y="85064"/>
                  </a:lnTo>
                  <a:lnTo>
                    <a:pt x="108394" y="85064"/>
                  </a:lnTo>
                  <a:lnTo>
                    <a:pt x="108750" y="84023"/>
                  </a:lnTo>
                  <a:close/>
                </a:path>
                <a:path w="164464" h="154304">
                  <a:moveTo>
                    <a:pt x="108813" y="86055"/>
                  </a:moveTo>
                  <a:lnTo>
                    <a:pt x="108051" y="85407"/>
                  </a:lnTo>
                  <a:lnTo>
                    <a:pt x="108204" y="85140"/>
                  </a:lnTo>
                  <a:lnTo>
                    <a:pt x="107530" y="85407"/>
                  </a:lnTo>
                  <a:lnTo>
                    <a:pt x="107708" y="85750"/>
                  </a:lnTo>
                  <a:lnTo>
                    <a:pt x="107708" y="86055"/>
                  </a:lnTo>
                  <a:lnTo>
                    <a:pt x="108813" y="86055"/>
                  </a:lnTo>
                  <a:close/>
                </a:path>
                <a:path w="164464" h="154304">
                  <a:moveTo>
                    <a:pt x="109093" y="66903"/>
                  </a:moveTo>
                  <a:lnTo>
                    <a:pt x="107886" y="66382"/>
                  </a:lnTo>
                  <a:lnTo>
                    <a:pt x="106667" y="66217"/>
                  </a:lnTo>
                  <a:lnTo>
                    <a:pt x="106146" y="67767"/>
                  </a:lnTo>
                  <a:lnTo>
                    <a:pt x="106845" y="67081"/>
                  </a:lnTo>
                  <a:lnTo>
                    <a:pt x="108051" y="67081"/>
                  </a:lnTo>
                  <a:lnTo>
                    <a:pt x="109093" y="66903"/>
                  </a:lnTo>
                  <a:close/>
                </a:path>
                <a:path w="164464" h="154304">
                  <a:moveTo>
                    <a:pt x="109969" y="107810"/>
                  </a:moveTo>
                  <a:lnTo>
                    <a:pt x="109004" y="108915"/>
                  </a:lnTo>
                  <a:lnTo>
                    <a:pt x="108750" y="109270"/>
                  </a:lnTo>
                  <a:lnTo>
                    <a:pt x="109651" y="109270"/>
                  </a:lnTo>
                  <a:lnTo>
                    <a:pt x="109969" y="107810"/>
                  </a:lnTo>
                  <a:close/>
                </a:path>
                <a:path w="164464" h="154304">
                  <a:moveTo>
                    <a:pt x="110020" y="89204"/>
                  </a:moveTo>
                  <a:lnTo>
                    <a:pt x="109956" y="88861"/>
                  </a:lnTo>
                  <a:lnTo>
                    <a:pt x="109778" y="89204"/>
                  </a:lnTo>
                  <a:lnTo>
                    <a:pt x="110020" y="89204"/>
                  </a:lnTo>
                  <a:close/>
                </a:path>
                <a:path w="164464" h="154304">
                  <a:moveTo>
                    <a:pt x="110223" y="87236"/>
                  </a:moveTo>
                  <a:lnTo>
                    <a:pt x="110134" y="86448"/>
                  </a:lnTo>
                  <a:lnTo>
                    <a:pt x="109474" y="86055"/>
                  </a:lnTo>
                  <a:lnTo>
                    <a:pt x="108813" y="86055"/>
                  </a:lnTo>
                  <a:lnTo>
                    <a:pt x="110223" y="87236"/>
                  </a:lnTo>
                  <a:close/>
                </a:path>
                <a:path w="164464" h="154304">
                  <a:moveTo>
                    <a:pt x="110248" y="109270"/>
                  </a:moveTo>
                  <a:lnTo>
                    <a:pt x="109778" y="108915"/>
                  </a:lnTo>
                  <a:lnTo>
                    <a:pt x="109664" y="109270"/>
                  </a:lnTo>
                  <a:lnTo>
                    <a:pt x="110248" y="109270"/>
                  </a:lnTo>
                  <a:close/>
                </a:path>
                <a:path w="164464" h="154304">
                  <a:moveTo>
                    <a:pt x="110375" y="90932"/>
                  </a:moveTo>
                  <a:lnTo>
                    <a:pt x="110337" y="90766"/>
                  </a:lnTo>
                  <a:lnTo>
                    <a:pt x="110236" y="90246"/>
                  </a:lnTo>
                  <a:lnTo>
                    <a:pt x="110121" y="89700"/>
                  </a:lnTo>
                  <a:lnTo>
                    <a:pt x="110058" y="89382"/>
                  </a:lnTo>
                  <a:lnTo>
                    <a:pt x="109093" y="89382"/>
                  </a:lnTo>
                  <a:lnTo>
                    <a:pt x="109156" y="89700"/>
                  </a:lnTo>
                  <a:lnTo>
                    <a:pt x="109270" y="90246"/>
                  </a:lnTo>
                  <a:lnTo>
                    <a:pt x="108394" y="90246"/>
                  </a:lnTo>
                  <a:lnTo>
                    <a:pt x="108521" y="90614"/>
                  </a:lnTo>
                  <a:lnTo>
                    <a:pt x="108572" y="90766"/>
                  </a:lnTo>
                  <a:lnTo>
                    <a:pt x="109778" y="91287"/>
                  </a:lnTo>
                  <a:lnTo>
                    <a:pt x="110375" y="90932"/>
                  </a:lnTo>
                  <a:close/>
                </a:path>
                <a:path w="164464" h="154304">
                  <a:moveTo>
                    <a:pt x="111442" y="90932"/>
                  </a:moveTo>
                  <a:lnTo>
                    <a:pt x="110375" y="90932"/>
                  </a:lnTo>
                  <a:lnTo>
                    <a:pt x="110642" y="92329"/>
                  </a:lnTo>
                  <a:lnTo>
                    <a:pt x="111442" y="90932"/>
                  </a:lnTo>
                  <a:close/>
                </a:path>
                <a:path w="164464" h="154304">
                  <a:moveTo>
                    <a:pt x="111734" y="90424"/>
                  </a:moveTo>
                  <a:lnTo>
                    <a:pt x="111506" y="90424"/>
                  </a:lnTo>
                  <a:lnTo>
                    <a:pt x="110642" y="90766"/>
                  </a:lnTo>
                  <a:lnTo>
                    <a:pt x="111531" y="90766"/>
                  </a:lnTo>
                  <a:lnTo>
                    <a:pt x="111620" y="90614"/>
                  </a:lnTo>
                  <a:lnTo>
                    <a:pt x="111734" y="90424"/>
                  </a:lnTo>
                  <a:close/>
                </a:path>
                <a:path w="164464" h="154304">
                  <a:moveTo>
                    <a:pt x="112496" y="87236"/>
                  </a:moveTo>
                  <a:lnTo>
                    <a:pt x="110223" y="87236"/>
                  </a:lnTo>
                  <a:lnTo>
                    <a:pt x="110299" y="87998"/>
                  </a:lnTo>
                  <a:lnTo>
                    <a:pt x="111620" y="87782"/>
                  </a:lnTo>
                  <a:lnTo>
                    <a:pt x="112496" y="87236"/>
                  </a:lnTo>
                  <a:close/>
                </a:path>
                <a:path w="164464" h="154304">
                  <a:moveTo>
                    <a:pt x="112674" y="90424"/>
                  </a:moveTo>
                  <a:lnTo>
                    <a:pt x="112141" y="89700"/>
                  </a:lnTo>
                  <a:lnTo>
                    <a:pt x="111937" y="90081"/>
                  </a:lnTo>
                  <a:lnTo>
                    <a:pt x="111836" y="90246"/>
                  </a:lnTo>
                  <a:lnTo>
                    <a:pt x="111734" y="90424"/>
                  </a:lnTo>
                  <a:lnTo>
                    <a:pt x="112674" y="90424"/>
                  </a:lnTo>
                  <a:close/>
                </a:path>
                <a:path w="164464" h="154304">
                  <a:moveTo>
                    <a:pt x="113411" y="87477"/>
                  </a:moveTo>
                  <a:lnTo>
                    <a:pt x="111620" y="87782"/>
                  </a:lnTo>
                  <a:lnTo>
                    <a:pt x="110998" y="88176"/>
                  </a:lnTo>
                  <a:lnTo>
                    <a:pt x="111760" y="89204"/>
                  </a:lnTo>
                  <a:lnTo>
                    <a:pt x="110020" y="89204"/>
                  </a:lnTo>
                  <a:lnTo>
                    <a:pt x="110058" y="89382"/>
                  </a:lnTo>
                  <a:lnTo>
                    <a:pt x="111899" y="89382"/>
                  </a:lnTo>
                  <a:lnTo>
                    <a:pt x="112141" y="89700"/>
                  </a:lnTo>
                  <a:lnTo>
                    <a:pt x="113411" y="87477"/>
                  </a:lnTo>
                  <a:close/>
                </a:path>
                <a:path w="164464" h="154304">
                  <a:moveTo>
                    <a:pt x="113703" y="109613"/>
                  </a:moveTo>
                  <a:lnTo>
                    <a:pt x="111861" y="108915"/>
                  </a:lnTo>
                  <a:lnTo>
                    <a:pt x="111760" y="106667"/>
                  </a:lnTo>
                  <a:lnTo>
                    <a:pt x="111506" y="105803"/>
                  </a:lnTo>
                  <a:lnTo>
                    <a:pt x="111163" y="103911"/>
                  </a:lnTo>
                  <a:lnTo>
                    <a:pt x="110998" y="103581"/>
                  </a:lnTo>
                  <a:lnTo>
                    <a:pt x="110998" y="106324"/>
                  </a:lnTo>
                  <a:lnTo>
                    <a:pt x="110998" y="107594"/>
                  </a:lnTo>
                  <a:lnTo>
                    <a:pt x="110020" y="107594"/>
                  </a:lnTo>
                  <a:lnTo>
                    <a:pt x="110998" y="106324"/>
                  </a:lnTo>
                  <a:lnTo>
                    <a:pt x="110998" y="103581"/>
                  </a:lnTo>
                  <a:lnTo>
                    <a:pt x="110909" y="103390"/>
                  </a:lnTo>
                  <a:lnTo>
                    <a:pt x="109093" y="103390"/>
                  </a:lnTo>
                  <a:lnTo>
                    <a:pt x="109867" y="106324"/>
                  </a:lnTo>
                  <a:lnTo>
                    <a:pt x="109855" y="107810"/>
                  </a:lnTo>
                  <a:lnTo>
                    <a:pt x="110007" y="107607"/>
                  </a:lnTo>
                  <a:lnTo>
                    <a:pt x="109969" y="107810"/>
                  </a:lnTo>
                  <a:lnTo>
                    <a:pt x="110998" y="107810"/>
                  </a:lnTo>
                  <a:lnTo>
                    <a:pt x="110998" y="108915"/>
                  </a:lnTo>
                  <a:lnTo>
                    <a:pt x="110998" y="109270"/>
                  </a:lnTo>
                  <a:lnTo>
                    <a:pt x="111683" y="108915"/>
                  </a:lnTo>
                  <a:lnTo>
                    <a:pt x="112026" y="109270"/>
                  </a:lnTo>
                  <a:lnTo>
                    <a:pt x="110998" y="109270"/>
                  </a:lnTo>
                  <a:lnTo>
                    <a:pt x="110248" y="109270"/>
                  </a:lnTo>
                  <a:lnTo>
                    <a:pt x="110705" y="109613"/>
                  </a:lnTo>
                  <a:lnTo>
                    <a:pt x="112382" y="109613"/>
                  </a:lnTo>
                  <a:lnTo>
                    <a:pt x="113703" y="109613"/>
                  </a:lnTo>
                  <a:close/>
                </a:path>
                <a:path w="164464" h="154304">
                  <a:moveTo>
                    <a:pt x="114630" y="93014"/>
                  </a:moveTo>
                  <a:lnTo>
                    <a:pt x="113068" y="90932"/>
                  </a:lnTo>
                  <a:lnTo>
                    <a:pt x="112941" y="90766"/>
                  </a:lnTo>
                  <a:lnTo>
                    <a:pt x="112826" y="90614"/>
                  </a:lnTo>
                  <a:lnTo>
                    <a:pt x="111620" y="90614"/>
                  </a:lnTo>
                  <a:lnTo>
                    <a:pt x="111696" y="90766"/>
                  </a:lnTo>
                  <a:lnTo>
                    <a:pt x="111531" y="90766"/>
                  </a:lnTo>
                  <a:lnTo>
                    <a:pt x="111442" y="90932"/>
                  </a:lnTo>
                  <a:lnTo>
                    <a:pt x="111785" y="90932"/>
                  </a:lnTo>
                  <a:lnTo>
                    <a:pt x="112547" y="92329"/>
                  </a:lnTo>
                  <a:lnTo>
                    <a:pt x="114630" y="93014"/>
                  </a:lnTo>
                  <a:close/>
                </a:path>
                <a:path w="164464" h="154304">
                  <a:moveTo>
                    <a:pt x="115138" y="77101"/>
                  </a:moveTo>
                  <a:lnTo>
                    <a:pt x="114198" y="77101"/>
                  </a:lnTo>
                  <a:lnTo>
                    <a:pt x="114795" y="77978"/>
                  </a:lnTo>
                  <a:lnTo>
                    <a:pt x="115138" y="77978"/>
                  </a:lnTo>
                  <a:lnTo>
                    <a:pt x="115138" y="77101"/>
                  </a:lnTo>
                  <a:close/>
                </a:path>
                <a:path w="164464" h="154304">
                  <a:moveTo>
                    <a:pt x="116357" y="111861"/>
                  </a:moveTo>
                  <a:lnTo>
                    <a:pt x="115658" y="111683"/>
                  </a:lnTo>
                  <a:lnTo>
                    <a:pt x="114630" y="112382"/>
                  </a:lnTo>
                  <a:lnTo>
                    <a:pt x="114795" y="112890"/>
                  </a:lnTo>
                  <a:lnTo>
                    <a:pt x="116357" y="111861"/>
                  </a:lnTo>
                  <a:close/>
                </a:path>
                <a:path w="164464" h="154304">
                  <a:moveTo>
                    <a:pt x="118770" y="85585"/>
                  </a:moveTo>
                  <a:lnTo>
                    <a:pt x="117386" y="84709"/>
                  </a:lnTo>
                  <a:lnTo>
                    <a:pt x="117043" y="83680"/>
                  </a:lnTo>
                  <a:lnTo>
                    <a:pt x="114973" y="82981"/>
                  </a:lnTo>
                  <a:lnTo>
                    <a:pt x="113588" y="83159"/>
                  </a:lnTo>
                  <a:lnTo>
                    <a:pt x="113588" y="85750"/>
                  </a:lnTo>
                  <a:lnTo>
                    <a:pt x="113588" y="85928"/>
                  </a:lnTo>
                  <a:lnTo>
                    <a:pt x="113411" y="86093"/>
                  </a:lnTo>
                  <a:lnTo>
                    <a:pt x="115493" y="84709"/>
                  </a:lnTo>
                  <a:lnTo>
                    <a:pt x="116001" y="84709"/>
                  </a:lnTo>
                  <a:lnTo>
                    <a:pt x="118605" y="86448"/>
                  </a:lnTo>
                  <a:lnTo>
                    <a:pt x="118770" y="85585"/>
                  </a:lnTo>
                  <a:close/>
                </a:path>
                <a:path w="164464" h="154304">
                  <a:moveTo>
                    <a:pt x="126377" y="71056"/>
                  </a:moveTo>
                  <a:lnTo>
                    <a:pt x="126212" y="71056"/>
                  </a:lnTo>
                  <a:lnTo>
                    <a:pt x="126377" y="71234"/>
                  </a:lnTo>
                  <a:lnTo>
                    <a:pt x="126377" y="71056"/>
                  </a:lnTo>
                  <a:close/>
                </a:path>
                <a:path w="164464" h="154304">
                  <a:moveTo>
                    <a:pt x="127241" y="60159"/>
                  </a:moveTo>
                  <a:lnTo>
                    <a:pt x="125514" y="58775"/>
                  </a:lnTo>
                  <a:lnTo>
                    <a:pt x="125514" y="59651"/>
                  </a:lnTo>
                  <a:lnTo>
                    <a:pt x="125171" y="61201"/>
                  </a:lnTo>
                  <a:lnTo>
                    <a:pt x="124485" y="61544"/>
                  </a:lnTo>
                  <a:lnTo>
                    <a:pt x="123609" y="61201"/>
                  </a:lnTo>
                  <a:lnTo>
                    <a:pt x="123786" y="61544"/>
                  </a:lnTo>
                  <a:lnTo>
                    <a:pt x="123609" y="62242"/>
                  </a:lnTo>
                  <a:lnTo>
                    <a:pt x="123964" y="62763"/>
                  </a:lnTo>
                  <a:lnTo>
                    <a:pt x="126377" y="63449"/>
                  </a:lnTo>
                  <a:lnTo>
                    <a:pt x="127241" y="60159"/>
                  </a:lnTo>
                  <a:close/>
                </a:path>
                <a:path w="164464" h="154304">
                  <a:moveTo>
                    <a:pt x="130009" y="90589"/>
                  </a:moveTo>
                  <a:lnTo>
                    <a:pt x="129844" y="90589"/>
                  </a:lnTo>
                  <a:lnTo>
                    <a:pt x="129489" y="90766"/>
                  </a:lnTo>
                  <a:lnTo>
                    <a:pt x="129324" y="90589"/>
                  </a:lnTo>
                  <a:lnTo>
                    <a:pt x="129146" y="90944"/>
                  </a:lnTo>
                  <a:lnTo>
                    <a:pt x="129324" y="91287"/>
                  </a:lnTo>
                  <a:lnTo>
                    <a:pt x="129844" y="91287"/>
                  </a:lnTo>
                  <a:lnTo>
                    <a:pt x="130009" y="90589"/>
                  </a:lnTo>
                  <a:close/>
                </a:path>
                <a:path w="164464" h="154304">
                  <a:moveTo>
                    <a:pt x="131051" y="57912"/>
                  </a:moveTo>
                  <a:lnTo>
                    <a:pt x="130873" y="57226"/>
                  </a:lnTo>
                  <a:lnTo>
                    <a:pt x="130530" y="57404"/>
                  </a:lnTo>
                  <a:lnTo>
                    <a:pt x="130352" y="56883"/>
                  </a:lnTo>
                  <a:lnTo>
                    <a:pt x="129844" y="56705"/>
                  </a:lnTo>
                  <a:lnTo>
                    <a:pt x="129844" y="57569"/>
                  </a:lnTo>
                  <a:lnTo>
                    <a:pt x="130187" y="58089"/>
                  </a:lnTo>
                  <a:lnTo>
                    <a:pt x="130530" y="58432"/>
                  </a:lnTo>
                  <a:lnTo>
                    <a:pt x="130530" y="58775"/>
                  </a:lnTo>
                  <a:lnTo>
                    <a:pt x="130708" y="59131"/>
                  </a:lnTo>
                  <a:lnTo>
                    <a:pt x="131051" y="58775"/>
                  </a:lnTo>
                  <a:lnTo>
                    <a:pt x="131051" y="57912"/>
                  </a:lnTo>
                  <a:close/>
                </a:path>
                <a:path w="164464" h="154304">
                  <a:moveTo>
                    <a:pt x="132435" y="65176"/>
                  </a:moveTo>
                  <a:lnTo>
                    <a:pt x="132257" y="64833"/>
                  </a:lnTo>
                  <a:lnTo>
                    <a:pt x="131914" y="64312"/>
                  </a:lnTo>
                  <a:lnTo>
                    <a:pt x="131394" y="64135"/>
                  </a:lnTo>
                  <a:lnTo>
                    <a:pt x="130873" y="64490"/>
                  </a:lnTo>
                  <a:lnTo>
                    <a:pt x="131051" y="64655"/>
                  </a:lnTo>
                  <a:lnTo>
                    <a:pt x="131051" y="65176"/>
                  </a:lnTo>
                  <a:lnTo>
                    <a:pt x="131394" y="64655"/>
                  </a:lnTo>
                  <a:lnTo>
                    <a:pt x="131914" y="65697"/>
                  </a:lnTo>
                  <a:lnTo>
                    <a:pt x="132257" y="65697"/>
                  </a:lnTo>
                  <a:lnTo>
                    <a:pt x="132435" y="65519"/>
                  </a:lnTo>
                  <a:lnTo>
                    <a:pt x="132435" y="65176"/>
                  </a:lnTo>
                  <a:close/>
                </a:path>
                <a:path w="164464" h="154304">
                  <a:moveTo>
                    <a:pt x="132778" y="78486"/>
                  </a:moveTo>
                  <a:lnTo>
                    <a:pt x="132435" y="78143"/>
                  </a:lnTo>
                  <a:lnTo>
                    <a:pt x="131737" y="77800"/>
                  </a:lnTo>
                  <a:lnTo>
                    <a:pt x="128803" y="75374"/>
                  </a:lnTo>
                  <a:lnTo>
                    <a:pt x="129667" y="82638"/>
                  </a:lnTo>
                  <a:lnTo>
                    <a:pt x="132435" y="79527"/>
                  </a:lnTo>
                  <a:lnTo>
                    <a:pt x="132778" y="78486"/>
                  </a:lnTo>
                  <a:close/>
                </a:path>
                <a:path w="164464" h="154304">
                  <a:moveTo>
                    <a:pt x="140004" y="59474"/>
                  </a:moveTo>
                  <a:lnTo>
                    <a:pt x="138658" y="59474"/>
                  </a:lnTo>
                  <a:lnTo>
                    <a:pt x="138823" y="60159"/>
                  </a:lnTo>
                  <a:lnTo>
                    <a:pt x="139941" y="60159"/>
                  </a:lnTo>
                  <a:lnTo>
                    <a:pt x="140004" y="59474"/>
                  </a:lnTo>
                  <a:close/>
                </a:path>
                <a:path w="164464" h="154304">
                  <a:moveTo>
                    <a:pt x="140728" y="63106"/>
                  </a:moveTo>
                  <a:lnTo>
                    <a:pt x="139865" y="60858"/>
                  </a:lnTo>
                  <a:lnTo>
                    <a:pt x="138823" y="61201"/>
                  </a:lnTo>
                  <a:lnTo>
                    <a:pt x="139179" y="62064"/>
                  </a:lnTo>
                  <a:lnTo>
                    <a:pt x="138658" y="62763"/>
                  </a:lnTo>
                  <a:lnTo>
                    <a:pt x="137960" y="63449"/>
                  </a:lnTo>
                  <a:lnTo>
                    <a:pt x="140157" y="63449"/>
                  </a:lnTo>
                  <a:lnTo>
                    <a:pt x="140728" y="63106"/>
                  </a:lnTo>
                  <a:close/>
                </a:path>
                <a:path w="164464" h="154304">
                  <a:moveTo>
                    <a:pt x="141427" y="54800"/>
                  </a:moveTo>
                  <a:lnTo>
                    <a:pt x="140906" y="54635"/>
                  </a:lnTo>
                  <a:lnTo>
                    <a:pt x="140563" y="54978"/>
                  </a:lnTo>
                  <a:lnTo>
                    <a:pt x="140563" y="55321"/>
                  </a:lnTo>
                  <a:lnTo>
                    <a:pt x="140385" y="55664"/>
                  </a:lnTo>
                  <a:lnTo>
                    <a:pt x="140385" y="56019"/>
                  </a:lnTo>
                  <a:lnTo>
                    <a:pt x="141071" y="56019"/>
                  </a:lnTo>
                  <a:lnTo>
                    <a:pt x="141071" y="55321"/>
                  </a:lnTo>
                  <a:lnTo>
                    <a:pt x="141427" y="54800"/>
                  </a:lnTo>
                  <a:close/>
                </a:path>
                <a:path w="164464" h="154304">
                  <a:moveTo>
                    <a:pt x="142811" y="54292"/>
                  </a:moveTo>
                  <a:lnTo>
                    <a:pt x="142633" y="53771"/>
                  </a:lnTo>
                  <a:lnTo>
                    <a:pt x="142455" y="53416"/>
                  </a:lnTo>
                  <a:lnTo>
                    <a:pt x="142455" y="53073"/>
                  </a:lnTo>
                  <a:lnTo>
                    <a:pt x="141935" y="53073"/>
                  </a:lnTo>
                  <a:lnTo>
                    <a:pt x="141935" y="53594"/>
                  </a:lnTo>
                  <a:lnTo>
                    <a:pt x="141592" y="53416"/>
                  </a:lnTo>
                  <a:lnTo>
                    <a:pt x="141249" y="53594"/>
                  </a:lnTo>
                  <a:lnTo>
                    <a:pt x="141249" y="54114"/>
                  </a:lnTo>
                  <a:lnTo>
                    <a:pt x="141770" y="54457"/>
                  </a:lnTo>
                  <a:lnTo>
                    <a:pt x="141427" y="54978"/>
                  </a:lnTo>
                  <a:lnTo>
                    <a:pt x="141935" y="55321"/>
                  </a:lnTo>
                  <a:lnTo>
                    <a:pt x="142113" y="55664"/>
                  </a:lnTo>
                  <a:lnTo>
                    <a:pt x="142455" y="56019"/>
                  </a:lnTo>
                  <a:lnTo>
                    <a:pt x="142290" y="55321"/>
                  </a:lnTo>
                  <a:lnTo>
                    <a:pt x="142113" y="54457"/>
                  </a:lnTo>
                  <a:lnTo>
                    <a:pt x="142811" y="54292"/>
                  </a:lnTo>
                  <a:close/>
                </a:path>
                <a:path w="164464" h="154304">
                  <a:moveTo>
                    <a:pt x="144360" y="88176"/>
                  </a:moveTo>
                  <a:lnTo>
                    <a:pt x="143497" y="87833"/>
                  </a:lnTo>
                  <a:lnTo>
                    <a:pt x="143497" y="89204"/>
                  </a:lnTo>
                  <a:lnTo>
                    <a:pt x="143840" y="89204"/>
                  </a:lnTo>
                  <a:lnTo>
                    <a:pt x="144183" y="88696"/>
                  </a:lnTo>
                  <a:lnTo>
                    <a:pt x="144360" y="88176"/>
                  </a:lnTo>
                  <a:close/>
                </a:path>
                <a:path w="164464" h="154304">
                  <a:moveTo>
                    <a:pt x="145567" y="57569"/>
                  </a:moveTo>
                  <a:lnTo>
                    <a:pt x="143319" y="57048"/>
                  </a:lnTo>
                  <a:lnTo>
                    <a:pt x="143319" y="57226"/>
                  </a:lnTo>
                  <a:lnTo>
                    <a:pt x="143840" y="57912"/>
                  </a:lnTo>
                  <a:lnTo>
                    <a:pt x="143675" y="58432"/>
                  </a:lnTo>
                  <a:lnTo>
                    <a:pt x="143319" y="59131"/>
                  </a:lnTo>
                  <a:lnTo>
                    <a:pt x="144703" y="57746"/>
                  </a:lnTo>
                  <a:lnTo>
                    <a:pt x="145567" y="57569"/>
                  </a:lnTo>
                  <a:close/>
                </a:path>
                <a:path w="164464" h="154304">
                  <a:moveTo>
                    <a:pt x="146431" y="89382"/>
                  </a:moveTo>
                  <a:lnTo>
                    <a:pt x="146265" y="89382"/>
                  </a:lnTo>
                  <a:lnTo>
                    <a:pt x="146265" y="89560"/>
                  </a:lnTo>
                  <a:lnTo>
                    <a:pt x="146431" y="89382"/>
                  </a:lnTo>
                  <a:close/>
                </a:path>
                <a:path w="164464" h="154304">
                  <a:moveTo>
                    <a:pt x="148170" y="56883"/>
                  </a:moveTo>
                  <a:lnTo>
                    <a:pt x="147294" y="53936"/>
                  </a:lnTo>
                  <a:lnTo>
                    <a:pt x="145923" y="52209"/>
                  </a:lnTo>
                  <a:lnTo>
                    <a:pt x="144703" y="53416"/>
                  </a:lnTo>
                  <a:lnTo>
                    <a:pt x="143154" y="53251"/>
                  </a:lnTo>
                  <a:lnTo>
                    <a:pt x="143675" y="53771"/>
                  </a:lnTo>
                  <a:lnTo>
                    <a:pt x="143497" y="54114"/>
                  </a:lnTo>
                  <a:lnTo>
                    <a:pt x="144018" y="54114"/>
                  </a:lnTo>
                  <a:lnTo>
                    <a:pt x="145402" y="54457"/>
                  </a:lnTo>
                  <a:lnTo>
                    <a:pt x="148170" y="56883"/>
                  </a:lnTo>
                  <a:close/>
                </a:path>
                <a:path w="164464" h="154304">
                  <a:moveTo>
                    <a:pt x="151968" y="82461"/>
                  </a:moveTo>
                  <a:lnTo>
                    <a:pt x="151282" y="81432"/>
                  </a:lnTo>
                  <a:lnTo>
                    <a:pt x="149898" y="81254"/>
                  </a:lnTo>
                  <a:lnTo>
                    <a:pt x="149898" y="81597"/>
                  </a:lnTo>
                  <a:lnTo>
                    <a:pt x="149720" y="81953"/>
                  </a:lnTo>
                  <a:lnTo>
                    <a:pt x="149542" y="81953"/>
                  </a:lnTo>
                  <a:lnTo>
                    <a:pt x="148513" y="82296"/>
                  </a:lnTo>
                  <a:lnTo>
                    <a:pt x="148170" y="82981"/>
                  </a:lnTo>
                  <a:lnTo>
                    <a:pt x="147993" y="83680"/>
                  </a:lnTo>
                  <a:lnTo>
                    <a:pt x="149199" y="83337"/>
                  </a:lnTo>
                  <a:lnTo>
                    <a:pt x="150583" y="83337"/>
                  </a:lnTo>
                  <a:lnTo>
                    <a:pt x="151790" y="83680"/>
                  </a:lnTo>
                  <a:lnTo>
                    <a:pt x="151968" y="82461"/>
                  </a:lnTo>
                  <a:close/>
                </a:path>
                <a:path w="164464" h="154304">
                  <a:moveTo>
                    <a:pt x="157505" y="72605"/>
                  </a:moveTo>
                  <a:lnTo>
                    <a:pt x="157327" y="71056"/>
                  </a:lnTo>
                  <a:lnTo>
                    <a:pt x="157327" y="69151"/>
                  </a:lnTo>
                  <a:lnTo>
                    <a:pt x="156641" y="68630"/>
                  </a:lnTo>
                  <a:lnTo>
                    <a:pt x="154901" y="68808"/>
                  </a:lnTo>
                  <a:lnTo>
                    <a:pt x="154393" y="67602"/>
                  </a:lnTo>
                  <a:lnTo>
                    <a:pt x="153530" y="67424"/>
                  </a:lnTo>
                  <a:lnTo>
                    <a:pt x="152831" y="66738"/>
                  </a:lnTo>
                  <a:lnTo>
                    <a:pt x="152488" y="65519"/>
                  </a:lnTo>
                  <a:lnTo>
                    <a:pt x="150926" y="64833"/>
                  </a:lnTo>
                  <a:lnTo>
                    <a:pt x="149199" y="65519"/>
                  </a:lnTo>
                  <a:lnTo>
                    <a:pt x="148170" y="63627"/>
                  </a:lnTo>
                  <a:lnTo>
                    <a:pt x="147294" y="62242"/>
                  </a:lnTo>
                  <a:lnTo>
                    <a:pt x="146088" y="62407"/>
                  </a:lnTo>
                  <a:lnTo>
                    <a:pt x="145745" y="63969"/>
                  </a:lnTo>
                  <a:lnTo>
                    <a:pt x="146431" y="64312"/>
                  </a:lnTo>
                  <a:lnTo>
                    <a:pt x="148856" y="66382"/>
                  </a:lnTo>
                  <a:lnTo>
                    <a:pt x="149377" y="66738"/>
                  </a:lnTo>
                  <a:lnTo>
                    <a:pt x="150583" y="65354"/>
                  </a:lnTo>
                  <a:lnTo>
                    <a:pt x="151625" y="67767"/>
                  </a:lnTo>
                  <a:lnTo>
                    <a:pt x="151447" y="68808"/>
                  </a:lnTo>
                  <a:lnTo>
                    <a:pt x="152831" y="69850"/>
                  </a:lnTo>
                  <a:lnTo>
                    <a:pt x="155257" y="70192"/>
                  </a:lnTo>
                  <a:lnTo>
                    <a:pt x="155422" y="71742"/>
                  </a:lnTo>
                  <a:lnTo>
                    <a:pt x="157505" y="72605"/>
                  </a:lnTo>
                  <a:close/>
                </a:path>
                <a:path w="164464" h="154304">
                  <a:moveTo>
                    <a:pt x="161480" y="68808"/>
                  </a:moveTo>
                  <a:lnTo>
                    <a:pt x="160959" y="67767"/>
                  </a:lnTo>
                  <a:lnTo>
                    <a:pt x="160782" y="67246"/>
                  </a:lnTo>
                  <a:lnTo>
                    <a:pt x="160782" y="66738"/>
                  </a:lnTo>
                  <a:lnTo>
                    <a:pt x="158191" y="67081"/>
                  </a:lnTo>
                  <a:lnTo>
                    <a:pt x="159753" y="68630"/>
                  </a:lnTo>
                  <a:lnTo>
                    <a:pt x="161480" y="68808"/>
                  </a:lnTo>
                  <a:close/>
                </a:path>
                <a:path w="164464" h="154304">
                  <a:moveTo>
                    <a:pt x="162001" y="73126"/>
                  </a:moveTo>
                  <a:lnTo>
                    <a:pt x="160616" y="71920"/>
                  </a:lnTo>
                  <a:lnTo>
                    <a:pt x="160274" y="73126"/>
                  </a:lnTo>
                  <a:lnTo>
                    <a:pt x="162001" y="73126"/>
                  </a:lnTo>
                  <a:close/>
                </a:path>
                <a:path w="164464" h="154304">
                  <a:moveTo>
                    <a:pt x="163207" y="74345"/>
                  </a:moveTo>
                  <a:lnTo>
                    <a:pt x="162979" y="73647"/>
                  </a:lnTo>
                  <a:lnTo>
                    <a:pt x="162864" y="73304"/>
                  </a:lnTo>
                  <a:lnTo>
                    <a:pt x="162115" y="73304"/>
                  </a:lnTo>
                  <a:lnTo>
                    <a:pt x="162801" y="74345"/>
                  </a:lnTo>
                  <a:lnTo>
                    <a:pt x="163207" y="74345"/>
                  </a:lnTo>
                  <a:close/>
                </a:path>
                <a:path w="164464" h="154304">
                  <a:moveTo>
                    <a:pt x="163893" y="75374"/>
                  </a:moveTo>
                  <a:lnTo>
                    <a:pt x="162864" y="75031"/>
                  </a:lnTo>
                  <a:lnTo>
                    <a:pt x="162687" y="75374"/>
                  </a:lnTo>
                  <a:lnTo>
                    <a:pt x="162166" y="76073"/>
                  </a:lnTo>
                  <a:lnTo>
                    <a:pt x="163207" y="76073"/>
                  </a:lnTo>
                  <a:lnTo>
                    <a:pt x="163893" y="7537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1848446" y="5433377"/>
              <a:ext cx="133985" cy="139065"/>
            </a:xfrm>
            <a:custGeom>
              <a:avLst/>
              <a:gdLst/>
              <a:ahLst/>
              <a:cxnLst/>
              <a:rect l="l" t="t" r="r" b="b"/>
              <a:pathLst>
                <a:path w="133985" h="139064">
                  <a:moveTo>
                    <a:pt x="7124" y="80048"/>
                  </a:moveTo>
                  <a:lnTo>
                    <a:pt x="6223" y="80048"/>
                  </a:lnTo>
                  <a:lnTo>
                    <a:pt x="5981" y="80568"/>
                  </a:lnTo>
                  <a:lnTo>
                    <a:pt x="5816" y="80568"/>
                  </a:lnTo>
                  <a:lnTo>
                    <a:pt x="4699" y="79311"/>
                  </a:lnTo>
                  <a:lnTo>
                    <a:pt x="4699" y="83337"/>
                  </a:lnTo>
                  <a:lnTo>
                    <a:pt x="2590" y="83337"/>
                  </a:lnTo>
                  <a:lnTo>
                    <a:pt x="3454" y="82638"/>
                  </a:lnTo>
                  <a:lnTo>
                    <a:pt x="4699" y="83337"/>
                  </a:lnTo>
                  <a:lnTo>
                    <a:pt x="4699" y="79311"/>
                  </a:lnTo>
                  <a:lnTo>
                    <a:pt x="2590" y="76936"/>
                  </a:lnTo>
                  <a:lnTo>
                    <a:pt x="685" y="76415"/>
                  </a:lnTo>
                  <a:lnTo>
                    <a:pt x="800" y="76936"/>
                  </a:lnTo>
                  <a:lnTo>
                    <a:pt x="914" y="77457"/>
                  </a:lnTo>
                  <a:lnTo>
                    <a:pt x="1028" y="77978"/>
                  </a:lnTo>
                  <a:lnTo>
                    <a:pt x="508" y="79362"/>
                  </a:lnTo>
                  <a:lnTo>
                    <a:pt x="0" y="80568"/>
                  </a:lnTo>
                  <a:lnTo>
                    <a:pt x="2413" y="80568"/>
                  </a:lnTo>
                  <a:lnTo>
                    <a:pt x="1892" y="81953"/>
                  </a:lnTo>
                  <a:lnTo>
                    <a:pt x="1663" y="82638"/>
                  </a:lnTo>
                  <a:lnTo>
                    <a:pt x="1435" y="83337"/>
                  </a:lnTo>
                  <a:lnTo>
                    <a:pt x="1320" y="83680"/>
                  </a:lnTo>
                  <a:lnTo>
                    <a:pt x="1206" y="84023"/>
                  </a:lnTo>
                  <a:lnTo>
                    <a:pt x="2247" y="83502"/>
                  </a:lnTo>
                  <a:lnTo>
                    <a:pt x="5003" y="83502"/>
                  </a:lnTo>
                  <a:lnTo>
                    <a:pt x="6134" y="83502"/>
                  </a:lnTo>
                  <a:lnTo>
                    <a:pt x="5359" y="81953"/>
                  </a:lnTo>
                  <a:lnTo>
                    <a:pt x="5918" y="80695"/>
                  </a:lnTo>
                  <a:lnTo>
                    <a:pt x="6731" y="81610"/>
                  </a:lnTo>
                  <a:lnTo>
                    <a:pt x="7124" y="80048"/>
                  </a:lnTo>
                  <a:close/>
                </a:path>
                <a:path w="133985" h="139064">
                  <a:moveTo>
                    <a:pt x="7772" y="77457"/>
                  </a:moveTo>
                  <a:lnTo>
                    <a:pt x="7086" y="77978"/>
                  </a:lnTo>
                  <a:lnTo>
                    <a:pt x="7518" y="78473"/>
                  </a:lnTo>
                  <a:lnTo>
                    <a:pt x="7772" y="77457"/>
                  </a:lnTo>
                  <a:close/>
                </a:path>
                <a:path w="133985" h="139064">
                  <a:moveTo>
                    <a:pt x="8255" y="86106"/>
                  </a:moveTo>
                  <a:lnTo>
                    <a:pt x="7886" y="84886"/>
                  </a:lnTo>
                  <a:lnTo>
                    <a:pt x="7772" y="84543"/>
                  </a:lnTo>
                  <a:lnTo>
                    <a:pt x="6223" y="84721"/>
                  </a:lnTo>
                  <a:lnTo>
                    <a:pt x="7607" y="86106"/>
                  </a:lnTo>
                  <a:lnTo>
                    <a:pt x="7696" y="86791"/>
                  </a:lnTo>
                  <a:lnTo>
                    <a:pt x="7772" y="87312"/>
                  </a:lnTo>
                  <a:lnTo>
                    <a:pt x="8140" y="86791"/>
                  </a:lnTo>
                  <a:lnTo>
                    <a:pt x="8255" y="86106"/>
                  </a:lnTo>
                  <a:close/>
                </a:path>
                <a:path w="133985" h="139064">
                  <a:moveTo>
                    <a:pt x="8470" y="79527"/>
                  </a:moveTo>
                  <a:lnTo>
                    <a:pt x="7518" y="78473"/>
                  </a:lnTo>
                  <a:lnTo>
                    <a:pt x="7302" y="79362"/>
                  </a:lnTo>
                  <a:lnTo>
                    <a:pt x="7188" y="79819"/>
                  </a:lnTo>
                  <a:lnTo>
                    <a:pt x="8470" y="79527"/>
                  </a:lnTo>
                  <a:close/>
                </a:path>
                <a:path w="133985" h="139064">
                  <a:moveTo>
                    <a:pt x="9944" y="87134"/>
                  </a:moveTo>
                  <a:lnTo>
                    <a:pt x="9499" y="84886"/>
                  </a:lnTo>
                  <a:lnTo>
                    <a:pt x="8382" y="86474"/>
                  </a:lnTo>
                  <a:lnTo>
                    <a:pt x="8470" y="86791"/>
                  </a:lnTo>
                  <a:lnTo>
                    <a:pt x="8585" y="87134"/>
                  </a:lnTo>
                  <a:lnTo>
                    <a:pt x="8636" y="87312"/>
                  </a:lnTo>
                  <a:lnTo>
                    <a:pt x="9944" y="87134"/>
                  </a:lnTo>
                  <a:close/>
                </a:path>
                <a:path w="133985" h="139064">
                  <a:moveTo>
                    <a:pt x="13995" y="80048"/>
                  </a:moveTo>
                  <a:lnTo>
                    <a:pt x="12446" y="78663"/>
                  </a:lnTo>
                  <a:lnTo>
                    <a:pt x="11404" y="78143"/>
                  </a:lnTo>
                  <a:lnTo>
                    <a:pt x="11582" y="78663"/>
                  </a:lnTo>
                  <a:lnTo>
                    <a:pt x="11747" y="79527"/>
                  </a:lnTo>
                  <a:lnTo>
                    <a:pt x="11747" y="79883"/>
                  </a:lnTo>
                  <a:lnTo>
                    <a:pt x="13995" y="80048"/>
                  </a:lnTo>
                  <a:close/>
                </a:path>
                <a:path w="133985" h="139064">
                  <a:moveTo>
                    <a:pt x="15722" y="87134"/>
                  </a:moveTo>
                  <a:lnTo>
                    <a:pt x="14897" y="87312"/>
                  </a:lnTo>
                  <a:lnTo>
                    <a:pt x="14262" y="87312"/>
                  </a:lnTo>
                  <a:lnTo>
                    <a:pt x="13830" y="86791"/>
                  </a:lnTo>
                  <a:lnTo>
                    <a:pt x="13868" y="86474"/>
                  </a:lnTo>
                  <a:lnTo>
                    <a:pt x="13995" y="85585"/>
                  </a:lnTo>
                  <a:lnTo>
                    <a:pt x="12446" y="86791"/>
                  </a:lnTo>
                  <a:lnTo>
                    <a:pt x="9944" y="87134"/>
                  </a:lnTo>
                  <a:lnTo>
                    <a:pt x="10109" y="87998"/>
                  </a:lnTo>
                  <a:lnTo>
                    <a:pt x="10198" y="88480"/>
                  </a:lnTo>
                  <a:lnTo>
                    <a:pt x="10312" y="89039"/>
                  </a:lnTo>
                  <a:lnTo>
                    <a:pt x="10414" y="89560"/>
                  </a:lnTo>
                  <a:lnTo>
                    <a:pt x="10515" y="90081"/>
                  </a:lnTo>
                  <a:lnTo>
                    <a:pt x="10617" y="90601"/>
                  </a:lnTo>
                  <a:lnTo>
                    <a:pt x="10718" y="91109"/>
                  </a:lnTo>
                  <a:lnTo>
                    <a:pt x="8470" y="89560"/>
                  </a:lnTo>
                  <a:lnTo>
                    <a:pt x="8610" y="89903"/>
                  </a:lnTo>
                  <a:lnTo>
                    <a:pt x="8674" y="90081"/>
                  </a:lnTo>
                  <a:lnTo>
                    <a:pt x="8737" y="91109"/>
                  </a:lnTo>
                  <a:lnTo>
                    <a:pt x="8636" y="92151"/>
                  </a:lnTo>
                  <a:lnTo>
                    <a:pt x="7607" y="91808"/>
                  </a:lnTo>
                  <a:lnTo>
                    <a:pt x="7772" y="92151"/>
                  </a:lnTo>
                  <a:lnTo>
                    <a:pt x="7950" y="92494"/>
                  </a:lnTo>
                  <a:lnTo>
                    <a:pt x="7950" y="93014"/>
                  </a:lnTo>
                  <a:lnTo>
                    <a:pt x="7086" y="93192"/>
                  </a:lnTo>
                  <a:lnTo>
                    <a:pt x="8293" y="94221"/>
                  </a:lnTo>
                  <a:lnTo>
                    <a:pt x="5524" y="95262"/>
                  </a:lnTo>
                  <a:lnTo>
                    <a:pt x="6565" y="95961"/>
                  </a:lnTo>
                  <a:lnTo>
                    <a:pt x="7950" y="96647"/>
                  </a:lnTo>
                  <a:lnTo>
                    <a:pt x="8636" y="98894"/>
                  </a:lnTo>
                  <a:lnTo>
                    <a:pt x="8636" y="100457"/>
                  </a:lnTo>
                  <a:lnTo>
                    <a:pt x="10541" y="101485"/>
                  </a:lnTo>
                  <a:lnTo>
                    <a:pt x="11747" y="101142"/>
                  </a:lnTo>
                  <a:lnTo>
                    <a:pt x="13830" y="99936"/>
                  </a:lnTo>
                  <a:lnTo>
                    <a:pt x="13474" y="99415"/>
                  </a:lnTo>
                  <a:lnTo>
                    <a:pt x="13652" y="98894"/>
                  </a:lnTo>
                  <a:lnTo>
                    <a:pt x="13474" y="98374"/>
                  </a:lnTo>
                  <a:lnTo>
                    <a:pt x="10883" y="94576"/>
                  </a:lnTo>
                  <a:lnTo>
                    <a:pt x="8813" y="94221"/>
                  </a:lnTo>
                  <a:lnTo>
                    <a:pt x="12268" y="90601"/>
                  </a:lnTo>
                  <a:lnTo>
                    <a:pt x="11582" y="87998"/>
                  </a:lnTo>
                  <a:lnTo>
                    <a:pt x="14351" y="87426"/>
                  </a:lnTo>
                  <a:lnTo>
                    <a:pt x="15252" y="88480"/>
                  </a:lnTo>
                  <a:lnTo>
                    <a:pt x="15671" y="87312"/>
                  </a:lnTo>
                  <a:lnTo>
                    <a:pt x="15722" y="87134"/>
                  </a:lnTo>
                  <a:close/>
                </a:path>
                <a:path w="133985" h="139064">
                  <a:moveTo>
                    <a:pt x="16243" y="133819"/>
                  </a:moveTo>
                  <a:lnTo>
                    <a:pt x="16129" y="131051"/>
                  </a:lnTo>
                  <a:lnTo>
                    <a:pt x="16078" y="130365"/>
                  </a:lnTo>
                  <a:lnTo>
                    <a:pt x="15557" y="129324"/>
                  </a:lnTo>
                  <a:lnTo>
                    <a:pt x="14312" y="129324"/>
                  </a:lnTo>
                  <a:lnTo>
                    <a:pt x="15036" y="131051"/>
                  </a:lnTo>
                  <a:lnTo>
                    <a:pt x="13995" y="133121"/>
                  </a:lnTo>
                  <a:lnTo>
                    <a:pt x="13830" y="133477"/>
                  </a:lnTo>
                  <a:lnTo>
                    <a:pt x="13766" y="133819"/>
                  </a:lnTo>
                  <a:lnTo>
                    <a:pt x="13639" y="134505"/>
                  </a:lnTo>
                  <a:lnTo>
                    <a:pt x="13512" y="135204"/>
                  </a:lnTo>
                  <a:lnTo>
                    <a:pt x="13474" y="135369"/>
                  </a:lnTo>
                  <a:lnTo>
                    <a:pt x="15214" y="135204"/>
                  </a:lnTo>
                  <a:lnTo>
                    <a:pt x="14338" y="134505"/>
                  </a:lnTo>
                  <a:lnTo>
                    <a:pt x="15379" y="133121"/>
                  </a:lnTo>
                  <a:lnTo>
                    <a:pt x="16243" y="133819"/>
                  </a:lnTo>
                  <a:close/>
                </a:path>
                <a:path w="133985" h="139064">
                  <a:moveTo>
                    <a:pt x="16243" y="91630"/>
                  </a:moveTo>
                  <a:lnTo>
                    <a:pt x="16078" y="91808"/>
                  </a:lnTo>
                  <a:lnTo>
                    <a:pt x="16243" y="91986"/>
                  </a:lnTo>
                  <a:lnTo>
                    <a:pt x="16243" y="91630"/>
                  </a:lnTo>
                  <a:close/>
                </a:path>
                <a:path w="133985" h="139064">
                  <a:moveTo>
                    <a:pt x="16243" y="90081"/>
                  </a:moveTo>
                  <a:lnTo>
                    <a:pt x="15722" y="89039"/>
                  </a:lnTo>
                  <a:lnTo>
                    <a:pt x="15252" y="88480"/>
                  </a:lnTo>
                  <a:lnTo>
                    <a:pt x="14871" y="89560"/>
                  </a:lnTo>
                  <a:lnTo>
                    <a:pt x="14744" y="89903"/>
                  </a:lnTo>
                  <a:lnTo>
                    <a:pt x="14693" y="90081"/>
                  </a:lnTo>
                  <a:lnTo>
                    <a:pt x="15214" y="89903"/>
                  </a:lnTo>
                  <a:lnTo>
                    <a:pt x="15900" y="90246"/>
                  </a:lnTo>
                  <a:lnTo>
                    <a:pt x="15900" y="90081"/>
                  </a:lnTo>
                  <a:lnTo>
                    <a:pt x="16243" y="90081"/>
                  </a:lnTo>
                  <a:close/>
                </a:path>
                <a:path w="133985" h="139064">
                  <a:moveTo>
                    <a:pt x="16421" y="135890"/>
                  </a:moveTo>
                  <a:lnTo>
                    <a:pt x="15557" y="135724"/>
                  </a:lnTo>
                  <a:lnTo>
                    <a:pt x="15900" y="135890"/>
                  </a:lnTo>
                  <a:lnTo>
                    <a:pt x="15900" y="136588"/>
                  </a:lnTo>
                  <a:lnTo>
                    <a:pt x="16078" y="136245"/>
                  </a:lnTo>
                  <a:lnTo>
                    <a:pt x="16421" y="135890"/>
                  </a:lnTo>
                  <a:close/>
                </a:path>
                <a:path w="133985" h="139064">
                  <a:moveTo>
                    <a:pt x="18834" y="70891"/>
                  </a:moveTo>
                  <a:lnTo>
                    <a:pt x="17462" y="70713"/>
                  </a:lnTo>
                  <a:lnTo>
                    <a:pt x="17881" y="69164"/>
                  </a:lnTo>
                  <a:lnTo>
                    <a:pt x="17970" y="67945"/>
                  </a:lnTo>
                  <a:lnTo>
                    <a:pt x="17462" y="67424"/>
                  </a:lnTo>
                  <a:lnTo>
                    <a:pt x="17335" y="67259"/>
                  </a:lnTo>
                  <a:lnTo>
                    <a:pt x="17221" y="67081"/>
                  </a:lnTo>
                  <a:lnTo>
                    <a:pt x="17106" y="66916"/>
                  </a:lnTo>
                  <a:lnTo>
                    <a:pt x="17018" y="66560"/>
                  </a:lnTo>
                  <a:lnTo>
                    <a:pt x="16941" y="66217"/>
                  </a:lnTo>
                  <a:lnTo>
                    <a:pt x="16764" y="66560"/>
                  </a:lnTo>
                  <a:lnTo>
                    <a:pt x="16764" y="67081"/>
                  </a:lnTo>
                  <a:lnTo>
                    <a:pt x="13474" y="67259"/>
                  </a:lnTo>
                  <a:lnTo>
                    <a:pt x="17284" y="71056"/>
                  </a:lnTo>
                  <a:lnTo>
                    <a:pt x="16319" y="71920"/>
                  </a:lnTo>
                  <a:lnTo>
                    <a:pt x="15557" y="72618"/>
                  </a:lnTo>
                  <a:lnTo>
                    <a:pt x="17284" y="71920"/>
                  </a:lnTo>
                  <a:lnTo>
                    <a:pt x="18211" y="72783"/>
                  </a:lnTo>
                  <a:lnTo>
                    <a:pt x="18364" y="72618"/>
                  </a:lnTo>
                  <a:lnTo>
                    <a:pt x="18465" y="72275"/>
                  </a:lnTo>
                  <a:lnTo>
                    <a:pt x="18554" y="71920"/>
                  </a:lnTo>
                  <a:lnTo>
                    <a:pt x="18656" y="71577"/>
                  </a:lnTo>
                  <a:lnTo>
                    <a:pt x="18694" y="71412"/>
                  </a:lnTo>
                  <a:lnTo>
                    <a:pt x="18796" y="71056"/>
                  </a:lnTo>
                  <a:lnTo>
                    <a:pt x="18834" y="70891"/>
                  </a:lnTo>
                  <a:close/>
                </a:path>
                <a:path w="133985" h="139064">
                  <a:moveTo>
                    <a:pt x="20739" y="90766"/>
                  </a:moveTo>
                  <a:lnTo>
                    <a:pt x="20396" y="90944"/>
                  </a:lnTo>
                  <a:lnTo>
                    <a:pt x="20574" y="91109"/>
                  </a:lnTo>
                  <a:lnTo>
                    <a:pt x="20739" y="90766"/>
                  </a:lnTo>
                  <a:close/>
                </a:path>
                <a:path w="133985" h="139064">
                  <a:moveTo>
                    <a:pt x="21082" y="96469"/>
                  </a:moveTo>
                  <a:lnTo>
                    <a:pt x="20574" y="96647"/>
                  </a:lnTo>
                  <a:lnTo>
                    <a:pt x="20053" y="96989"/>
                  </a:lnTo>
                  <a:lnTo>
                    <a:pt x="19697" y="96824"/>
                  </a:lnTo>
                  <a:lnTo>
                    <a:pt x="20574" y="97688"/>
                  </a:lnTo>
                  <a:lnTo>
                    <a:pt x="21082" y="96469"/>
                  </a:lnTo>
                  <a:close/>
                </a:path>
                <a:path w="133985" h="139064">
                  <a:moveTo>
                    <a:pt x="22466" y="137109"/>
                  </a:moveTo>
                  <a:lnTo>
                    <a:pt x="22301" y="136410"/>
                  </a:lnTo>
                  <a:lnTo>
                    <a:pt x="21780" y="136067"/>
                  </a:lnTo>
                  <a:lnTo>
                    <a:pt x="21259" y="135547"/>
                  </a:lnTo>
                  <a:lnTo>
                    <a:pt x="20396" y="135890"/>
                  </a:lnTo>
                  <a:lnTo>
                    <a:pt x="19532" y="136067"/>
                  </a:lnTo>
                  <a:lnTo>
                    <a:pt x="18669" y="135890"/>
                  </a:lnTo>
                  <a:lnTo>
                    <a:pt x="19354" y="137109"/>
                  </a:lnTo>
                  <a:lnTo>
                    <a:pt x="20396" y="137795"/>
                  </a:lnTo>
                  <a:lnTo>
                    <a:pt x="21082" y="138658"/>
                  </a:lnTo>
                  <a:lnTo>
                    <a:pt x="21780" y="138493"/>
                  </a:lnTo>
                  <a:lnTo>
                    <a:pt x="21945" y="137274"/>
                  </a:lnTo>
                  <a:lnTo>
                    <a:pt x="22466" y="137109"/>
                  </a:lnTo>
                  <a:close/>
                </a:path>
                <a:path w="133985" h="139064">
                  <a:moveTo>
                    <a:pt x="23507" y="85737"/>
                  </a:moveTo>
                  <a:lnTo>
                    <a:pt x="23266" y="84201"/>
                  </a:lnTo>
                  <a:lnTo>
                    <a:pt x="23152" y="83502"/>
                  </a:lnTo>
                  <a:lnTo>
                    <a:pt x="23101" y="83159"/>
                  </a:lnTo>
                  <a:lnTo>
                    <a:pt x="22987" y="82473"/>
                  </a:lnTo>
                  <a:lnTo>
                    <a:pt x="21259" y="82994"/>
                  </a:lnTo>
                  <a:lnTo>
                    <a:pt x="21488" y="83159"/>
                  </a:lnTo>
                  <a:lnTo>
                    <a:pt x="21945" y="83502"/>
                  </a:lnTo>
                  <a:lnTo>
                    <a:pt x="22123" y="83337"/>
                  </a:lnTo>
                  <a:lnTo>
                    <a:pt x="22466" y="83337"/>
                  </a:lnTo>
                  <a:lnTo>
                    <a:pt x="22644" y="83159"/>
                  </a:lnTo>
                  <a:lnTo>
                    <a:pt x="22961" y="85737"/>
                  </a:lnTo>
                  <a:lnTo>
                    <a:pt x="22987" y="85928"/>
                  </a:lnTo>
                  <a:lnTo>
                    <a:pt x="23507" y="85737"/>
                  </a:lnTo>
                  <a:close/>
                </a:path>
                <a:path w="133985" h="139064">
                  <a:moveTo>
                    <a:pt x="23876" y="101777"/>
                  </a:moveTo>
                  <a:lnTo>
                    <a:pt x="21259" y="102006"/>
                  </a:lnTo>
                  <a:lnTo>
                    <a:pt x="19011" y="101142"/>
                  </a:lnTo>
                  <a:lnTo>
                    <a:pt x="18491" y="101663"/>
                  </a:lnTo>
                  <a:lnTo>
                    <a:pt x="18262" y="102006"/>
                  </a:lnTo>
                  <a:lnTo>
                    <a:pt x="18148" y="102184"/>
                  </a:lnTo>
                  <a:lnTo>
                    <a:pt x="17462" y="102527"/>
                  </a:lnTo>
                  <a:lnTo>
                    <a:pt x="18669" y="103911"/>
                  </a:lnTo>
                  <a:lnTo>
                    <a:pt x="16941" y="104254"/>
                  </a:lnTo>
                  <a:lnTo>
                    <a:pt x="16484" y="105460"/>
                  </a:lnTo>
                  <a:lnTo>
                    <a:pt x="16421" y="105638"/>
                  </a:lnTo>
                  <a:lnTo>
                    <a:pt x="18161" y="105638"/>
                  </a:lnTo>
                  <a:lnTo>
                    <a:pt x="18453" y="108572"/>
                  </a:lnTo>
                  <a:lnTo>
                    <a:pt x="18554" y="109093"/>
                  </a:lnTo>
                  <a:lnTo>
                    <a:pt x="19011" y="110312"/>
                  </a:lnTo>
                  <a:lnTo>
                    <a:pt x="19011" y="109435"/>
                  </a:lnTo>
                  <a:lnTo>
                    <a:pt x="19532" y="109093"/>
                  </a:lnTo>
                  <a:lnTo>
                    <a:pt x="20218" y="108572"/>
                  </a:lnTo>
                  <a:lnTo>
                    <a:pt x="21602" y="109791"/>
                  </a:lnTo>
                  <a:lnTo>
                    <a:pt x="23660" y="102527"/>
                  </a:lnTo>
                  <a:lnTo>
                    <a:pt x="23761" y="102184"/>
                  </a:lnTo>
                  <a:lnTo>
                    <a:pt x="23812" y="102006"/>
                  </a:lnTo>
                  <a:lnTo>
                    <a:pt x="23876" y="101777"/>
                  </a:lnTo>
                  <a:close/>
                </a:path>
                <a:path w="133985" h="139064">
                  <a:moveTo>
                    <a:pt x="24714" y="131572"/>
                  </a:moveTo>
                  <a:lnTo>
                    <a:pt x="24193" y="130009"/>
                  </a:lnTo>
                  <a:lnTo>
                    <a:pt x="23507" y="131229"/>
                  </a:lnTo>
                  <a:lnTo>
                    <a:pt x="20739" y="129501"/>
                  </a:lnTo>
                  <a:lnTo>
                    <a:pt x="21082" y="131229"/>
                  </a:lnTo>
                  <a:lnTo>
                    <a:pt x="21602" y="132613"/>
                  </a:lnTo>
                  <a:lnTo>
                    <a:pt x="23329" y="132613"/>
                  </a:lnTo>
                  <a:lnTo>
                    <a:pt x="24714" y="131572"/>
                  </a:lnTo>
                  <a:close/>
                </a:path>
                <a:path w="133985" h="139064">
                  <a:moveTo>
                    <a:pt x="24714" y="97853"/>
                  </a:moveTo>
                  <a:lnTo>
                    <a:pt x="23850" y="97853"/>
                  </a:lnTo>
                  <a:lnTo>
                    <a:pt x="23164" y="98209"/>
                  </a:lnTo>
                  <a:lnTo>
                    <a:pt x="22644" y="98894"/>
                  </a:lnTo>
                  <a:lnTo>
                    <a:pt x="24193" y="100660"/>
                  </a:lnTo>
                  <a:lnTo>
                    <a:pt x="24549" y="99415"/>
                  </a:lnTo>
                  <a:lnTo>
                    <a:pt x="24599" y="98894"/>
                  </a:lnTo>
                  <a:lnTo>
                    <a:pt x="24714" y="97853"/>
                  </a:lnTo>
                  <a:close/>
                </a:path>
                <a:path w="133985" h="139064">
                  <a:moveTo>
                    <a:pt x="25069" y="116014"/>
                  </a:moveTo>
                  <a:lnTo>
                    <a:pt x="24892" y="115150"/>
                  </a:lnTo>
                  <a:lnTo>
                    <a:pt x="24549" y="114795"/>
                  </a:lnTo>
                  <a:lnTo>
                    <a:pt x="24549" y="114452"/>
                  </a:lnTo>
                  <a:lnTo>
                    <a:pt x="24193" y="114109"/>
                  </a:lnTo>
                  <a:lnTo>
                    <a:pt x="22123" y="114452"/>
                  </a:lnTo>
                  <a:lnTo>
                    <a:pt x="20218" y="114630"/>
                  </a:lnTo>
                  <a:lnTo>
                    <a:pt x="18834" y="112204"/>
                  </a:lnTo>
                  <a:lnTo>
                    <a:pt x="17805" y="112547"/>
                  </a:lnTo>
                  <a:lnTo>
                    <a:pt x="17284" y="113766"/>
                  </a:lnTo>
                  <a:lnTo>
                    <a:pt x="17284" y="114795"/>
                  </a:lnTo>
                  <a:lnTo>
                    <a:pt x="18491" y="114795"/>
                  </a:lnTo>
                  <a:lnTo>
                    <a:pt x="19011" y="115493"/>
                  </a:lnTo>
                  <a:lnTo>
                    <a:pt x="21259" y="114795"/>
                  </a:lnTo>
                  <a:lnTo>
                    <a:pt x="22466" y="118084"/>
                  </a:lnTo>
                  <a:lnTo>
                    <a:pt x="25069" y="118262"/>
                  </a:lnTo>
                  <a:lnTo>
                    <a:pt x="24714" y="117398"/>
                  </a:lnTo>
                  <a:lnTo>
                    <a:pt x="25069" y="116014"/>
                  </a:lnTo>
                  <a:close/>
                </a:path>
                <a:path w="133985" h="139064">
                  <a:moveTo>
                    <a:pt x="25069" y="101663"/>
                  </a:moveTo>
                  <a:lnTo>
                    <a:pt x="24193" y="100660"/>
                  </a:lnTo>
                  <a:lnTo>
                    <a:pt x="23914" y="101663"/>
                  </a:lnTo>
                  <a:lnTo>
                    <a:pt x="25069" y="101663"/>
                  </a:lnTo>
                  <a:close/>
                </a:path>
                <a:path w="133985" h="139064">
                  <a:moveTo>
                    <a:pt x="26441" y="52565"/>
                  </a:moveTo>
                  <a:lnTo>
                    <a:pt x="26098" y="53073"/>
                  </a:lnTo>
                  <a:lnTo>
                    <a:pt x="24193" y="53073"/>
                  </a:lnTo>
                  <a:lnTo>
                    <a:pt x="24371" y="53594"/>
                  </a:lnTo>
                  <a:lnTo>
                    <a:pt x="24892" y="53771"/>
                  </a:lnTo>
                  <a:lnTo>
                    <a:pt x="25234" y="53949"/>
                  </a:lnTo>
                  <a:lnTo>
                    <a:pt x="26276" y="54457"/>
                  </a:lnTo>
                  <a:lnTo>
                    <a:pt x="26441" y="53428"/>
                  </a:lnTo>
                  <a:lnTo>
                    <a:pt x="26441" y="52565"/>
                  </a:lnTo>
                  <a:close/>
                </a:path>
                <a:path w="133985" h="139064">
                  <a:moveTo>
                    <a:pt x="27825" y="84201"/>
                  </a:moveTo>
                  <a:lnTo>
                    <a:pt x="23507" y="85737"/>
                  </a:lnTo>
                  <a:lnTo>
                    <a:pt x="24053" y="89230"/>
                  </a:lnTo>
                  <a:lnTo>
                    <a:pt x="22123" y="90081"/>
                  </a:lnTo>
                  <a:lnTo>
                    <a:pt x="22466" y="90601"/>
                  </a:lnTo>
                  <a:lnTo>
                    <a:pt x="22987" y="90944"/>
                  </a:lnTo>
                  <a:lnTo>
                    <a:pt x="23164" y="91630"/>
                  </a:lnTo>
                  <a:lnTo>
                    <a:pt x="22644" y="91808"/>
                  </a:lnTo>
                  <a:lnTo>
                    <a:pt x="22301" y="92151"/>
                  </a:lnTo>
                  <a:lnTo>
                    <a:pt x="21945" y="92329"/>
                  </a:lnTo>
                  <a:lnTo>
                    <a:pt x="22821" y="92671"/>
                  </a:lnTo>
                  <a:lnTo>
                    <a:pt x="23164" y="93357"/>
                  </a:lnTo>
                  <a:lnTo>
                    <a:pt x="22821" y="94221"/>
                  </a:lnTo>
                  <a:lnTo>
                    <a:pt x="23685" y="94056"/>
                  </a:lnTo>
                  <a:lnTo>
                    <a:pt x="24028" y="93535"/>
                  </a:lnTo>
                  <a:lnTo>
                    <a:pt x="24892" y="93535"/>
                  </a:lnTo>
                  <a:lnTo>
                    <a:pt x="24193" y="93192"/>
                  </a:lnTo>
                  <a:lnTo>
                    <a:pt x="24193" y="92329"/>
                  </a:lnTo>
                  <a:lnTo>
                    <a:pt x="24358" y="91160"/>
                  </a:lnTo>
                  <a:lnTo>
                    <a:pt x="24549" y="92329"/>
                  </a:lnTo>
                  <a:lnTo>
                    <a:pt x="25019" y="91503"/>
                  </a:lnTo>
                  <a:lnTo>
                    <a:pt x="25234" y="91630"/>
                  </a:lnTo>
                  <a:lnTo>
                    <a:pt x="25933" y="91808"/>
                  </a:lnTo>
                  <a:lnTo>
                    <a:pt x="25615" y="90462"/>
                  </a:lnTo>
                  <a:lnTo>
                    <a:pt x="27305" y="87490"/>
                  </a:lnTo>
                  <a:lnTo>
                    <a:pt x="27825" y="84201"/>
                  </a:lnTo>
                  <a:close/>
                </a:path>
                <a:path w="133985" h="139064">
                  <a:moveTo>
                    <a:pt x="28524" y="134505"/>
                  </a:moveTo>
                  <a:lnTo>
                    <a:pt x="28003" y="132778"/>
                  </a:lnTo>
                  <a:lnTo>
                    <a:pt x="27139" y="131051"/>
                  </a:lnTo>
                  <a:lnTo>
                    <a:pt x="26276" y="132257"/>
                  </a:lnTo>
                  <a:lnTo>
                    <a:pt x="26441" y="133642"/>
                  </a:lnTo>
                  <a:lnTo>
                    <a:pt x="26098" y="135026"/>
                  </a:lnTo>
                  <a:lnTo>
                    <a:pt x="28524" y="134505"/>
                  </a:lnTo>
                  <a:close/>
                </a:path>
                <a:path w="133985" h="139064">
                  <a:moveTo>
                    <a:pt x="29121" y="76936"/>
                  </a:moveTo>
                  <a:lnTo>
                    <a:pt x="28346" y="75387"/>
                  </a:lnTo>
                  <a:lnTo>
                    <a:pt x="28016" y="75387"/>
                  </a:lnTo>
                  <a:lnTo>
                    <a:pt x="28028" y="75209"/>
                  </a:lnTo>
                  <a:lnTo>
                    <a:pt x="28143" y="74168"/>
                  </a:lnTo>
                  <a:lnTo>
                    <a:pt x="28257" y="73139"/>
                  </a:lnTo>
                  <a:lnTo>
                    <a:pt x="28321" y="72440"/>
                  </a:lnTo>
                  <a:lnTo>
                    <a:pt x="20218" y="72440"/>
                  </a:lnTo>
                  <a:lnTo>
                    <a:pt x="18326" y="72783"/>
                  </a:lnTo>
                  <a:lnTo>
                    <a:pt x="19697" y="74168"/>
                  </a:lnTo>
                  <a:lnTo>
                    <a:pt x="19824" y="74523"/>
                  </a:lnTo>
                  <a:lnTo>
                    <a:pt x="19939" y="74866"/>
                  </a:lnTo>
                  <a:lnTo>
                    <a:pt x="20053" y="75209"/>
                  </a:lnTo>
                  <a:lnTo>
                    <a:pt x="20104" y="75387"/>
                  </a:lnTo>
                  <a:lnTo>
                    <a:pt x="20218" y="75730"/>
                  </a:lnTo>
                  <a:lnTo>
                    <a:pt x="18669" y="77635"/>
                  </a:lnTo>
                  <a:lnTo>
                    <a:pt x="18630" y="77457"/>
                  </a:lnTo>
                  <a:lnTo>
                    <a:pt x="18516" y="76936"/>
                  </a:lnTo>
                  <a:lnTo>
                    <a:pt x="18402" y="76415"/>
                  </a:lnTo>
                  <a:lnTo>
                    <a:pt x="18288" y="75895"/>
                  </a:lnTo>
                  <a:lnTo>
                    <a:pt x="18161" y="75387"/>
                  </a:lnTo>
                  <a:lnTo>
                    <a:pt x="18046" y="74866"/>
                  </a:lnTo>
                  <a:lnTo>
                    <a:pt x="17284" y="76771"/>
                  </a:lnTo>
                  <a:lnTo>
                    <a:pt x="16586" y="76771"/>
                  </a:lnTo>
                  <a:lnTo>
                    <a:pt x="16649" y="76936"/>
                  </a:lnTo>
                  <a:lnTo>
                    <a:pt x="16776" y="77279"/>
                  </a:lnTo>
                  <a:lnTo>
                    <a:pt x="16903" y="77635"/>
                  </a:lnTo>
                  <a:lnTo>
                    <a:pt x="16967" y="77800"/>
                  </a:lnTo>
                  <a:lnTo>
                    <a:pt x="17094" y="78143"/>
                  </a:lnTo>
                  <a:lnTo>
                    <a:pt x="17157" y="78320"/>
                  </a:lnTo>
                  <a:lnTo>
                    <a:pt x="17284" y="78663"/>
                  </a:lnTo>
                  <a:lnTo>
                    <a:pt x="20218" y="78143"/>
                  </a:lnTo>
                  <a:lnTo>
                    <a:pt x="19011" y="80911"/>
                  </a:lnTo>
                  <a:lnTo>
                    <a:pt x="19875" y="81775"/>
                  </a:lnTo>
                  <a:lnTo>
                    <a:pt x="19456" y="82473"/>
                  </a:lnTo>
                  <a:lnTo>
                    <a:pt x="19532" y="83502"/>
                  </a:lnTo>
                  <a:lnTo>
                    <a:pt x="21259" y="82994"/>
                  </a:lnTo>
                  <a:lnTo>
                    <a:pt x="20574" y="82473"/>
                  </a:lnTo>
                  <a:lnTo>
                    <a:pt x="20574" y="80048"/>
                  </a:lnTo>
                  <a:lnTo>
                    <a:pt x="21780" y="78841"/>
                  </a:lnTo>
                  <a:lnTo>
                    <a:pt x="21729" y="78663"/>
                  </a:lnTo>
                  <a:lnTo>
                    <a:pt x="21653" y="78320"/>
                  </a:lnTo>
                  <a:lnTo>
                    <a:pt x="21602" y="77800"/>
                  </a:lnTo>
                  <a:lnTo>
                    <a:pt x="21945" y="77635"/>
                  </a:lnTo>
                  <a:lnTo>
                    <a:pt x="20396" y="74866"/>
                  </a:lnTo>
                  <a:lnTo>
                    <a:pt x="24193" y="72783"/>
                  </a:lnTo>
                  <a:lnTo>
                    <a:pt x="24688" y="74168"/>
                  </a:lnTo>
                  <a:lnTo>
                    <a:pt x="24803" y="74523"/>
                  </a:lnTo>
                  <a:lnTo>
                    <a:pt x="24930" y="74866"/>
                  </a:lnTo>
                  <a:lnTo>
                    <a:pt x="25057" y="75209"/>
                  </a:lnTo>
                  <a:lnTo>
                    <a:pt x="25120" y="75387"/>
                  </a:lnTo>
                  <a:lnTo>
                    <a:pt x="25234" y="75730"/>
                  </a:lnTo>
                  <a:lnTo>
                    <a:pt x="28003" y="75425"/>
                  </a:lnTo>
                  <a:lnTo>
                    <a:pt x="27901" y="76415"/>
                  </a:lnTo>
                  <a:lnTo>
                    <a:pt x="27851" y="76936"/>
                  </a:lnTo>
                  <a:lnTo>
                    <a:pt x="29121" y="76936"/>
                  </a:lnTo>
                  <a:close/>
                </a:path>
                <a:path w="133985" h="139064">
                  <a:moveTo>
                    <a:pt x="30429" y="119646"/>
                  </a:moveTo>
                  <a:lnTo>
                    <a:pt x="30073" y="118948"/>
                  </a:lnTo>
                  <a:lnTo>
                    <a:pt x="29210" y="118948"/>
                  </a:lnTo>
                  <a:lnTo>
                    <a:pt x="28867" y="118262"/>
                  </a:lnTo>
                  <a:lnTo>
                    <a:pt x="27825" y="118262"/>
                  </a:lnTo>
                  <a:lnTo>
                    <a:pt x="27482" y="118427"/>
                  </a:lnTo>
                  <a:lnTo>
                    <a:pt x="26962" y="118605"/>
                  </a:lnTo>
                  <a:lnTo>
                    <a:pt x="26276" y="118783"/>
                  </a:lnTo>
                  <a:lnTo>
                    <a:pt x="25755" y="118783"/>
                  </a:lnTo>
                  <a:lnTo>
                    <a:pt x="26962" y="119989"/>
                  </a:lnTo>
                  <a:lnTo>
                    <a:pt x="28867" y="119811"/>
                  </a:lnTo>
                  <a:lnTo>
                    <a:pt x="29908" y="121196"/>
                  </a:lnTo>
                  <a:lnTo>
                    <a:pt x="30073" y="120675"/>
                  </a:lnTo>
                  <a:lnTo>
                    <a:pt x="30073" y="120154"/>
                  </a:lnTo>
                  <a:lnTo>
                    <a:pt x="30429" y="119646"/>
                  </a:lnTo>
                  <a:close/>
                </a:path>
                <a:path w="133985" h="139064">
                  <a:moveTo>
                    <a:pt x="30530" y="54813"/>
                  </a:moveTo>
                  <a:lnTo>
                    <a:pt x="29908" y="54114"/>
                  </a:lnTo>
                  <a:lnTo>
                    <a:pt x="27774" y="54114"/>
                  </a:lnTo>
                  <a:lnTo>
                    <a:pt x="27482" y="54813"/>
                  </a:lnTo>
                  <a:lnTo>
                    <a:pt x="29552" y="55676"/>
                  </a:lnTo>
                  <a:lnTo>
                    <a:pt x="30530" y="54813"/>
                  </a:lnTo>
                  <a:close/>
                </a:path>
                <a:path w="133985" h="139064">
                  <a:moveTo>
                    <a:pt x="36817" y="123444"/>
                  </a:moveTo>
                  <a:lnTo>
                    <a:pt x="36652" y="123101"/>
                  </a:lnTo>
                  <a:lnTo>
                    <a:pt x="36296" y="123101"/>
                  </a:lnTo>
                  <a:lnTo>
                    <a:pt x="36131" y="122923"/>
                  </a:lnTo>
                  <a:lnTo>
                    <a:pt x="35788" y="122923"/>
                  </a:lnTo>
                  <a:lnTo>
                    <a:pt x="35433" y="122758"/>
                  </a:lnTo>
                  <a:lnTo>
                    <a:pt x="35090" y="122237"/>
                  </a:lnTo>
                  <a:lnTo>
                    <a:pt x="34048" y="121894"/>
                  </a:lnTo>
                  <a:lnTo>
                    <a:pt x="33185" y="121031"/>
                  </a:lnTo>
                  <a:lnTo>
                    <a:pt x="32156" y="121373"/>
                  </a:lnTo>
                  <a:lnTo>
                    <a:pt x="31457" y="121373"/>
                  </a:lnTo>
                  <a:lnTo>
                    <a:pt x="31457" y="123101"/>
                  </a:lnTo>
                  <a:lnTo>
                    <a:pt x="30594" y="122923"/>
                  </a:lnTo>
                  <a:lnTo>
                    <a:pt x="30429" y="124142"/>
                  </a:lnTo>
                  <a:lnTo>
                    <a:pt x="32677" y="123621"/>
                  </a:lnTo>
                  <a:lnTo>
                    <a:pt x="33362" y="123101"/>
                  </a:lnTo>
                  <a:lnTo>
                    <a:pt x="34404" y="122758"/>
                  </a:lnTo>
                  <a:lnTo>
                    <a:pt x="35267" y="125171"/>
                  </a:lnTo>
                  <a:lnTo>
                    <a:pt x="36474" y="124307"/>
                  </a:lnTo>
                  <a:lnTo>
                    <a:pt x="36296" y="123786"/>
                  </a:lnTo>
                  <a:lnTo>
                    <a:pt x="36652" y="123786"/>
                  </a:lnTo>
                  <a:lnTo>
                    <a:pt x="36817" y="123444"/>
                  </a:lnTo>
                  <a:close/>
                </a:path>
                <a:path w="133985" h="139064">
                  <a:moveTo>
                    <a:pt x="37160" y="62763"/>
                  </a:moveTo>
                  <a:lnTo>
                    <a:pt x="36817" y="62420"/>
                  </a:lnTo>
                  <a:lnTo>
                    <a:pt x="36652" y="61722"/>
                  </a:lnTo>
                  <a:lnTo>
                    <a:pt x="36995" y="61556"/>
                  </a:lnTo>
                  <a:lnTo>
                    <a:pt x="35433" y="60858"/>
                  </a:lnTo>
                  <a:lnTo>
                    <a:pt x="36995" y="59309"/>
                  </a:lnTo>
                  <a:lnTo>
                    <a:pt x="36131" y="58267"/>
                  </a:lnTo>
                  <a:lnTo>
                    <a:pt x="35090" y="58432"/>
                  </a:lnTo>
                  <a:lnTo>
                    <a:pt x="34048" y="58788"/>
                  </a:lnTo>
                  <a:lnTo>
                    <a:pt x="33020" y="58788"/>
                  </a:lnTo>
                  <a:lnTo>
                    <a:pt x="33883" y="59994"/>
                  </a:lnTo>
                  <a:lnTo>
                    <a:pt x="34912" y="62763"/>
                  </a:lnTo>
                  <a:lnTo>
                    <a:pt x="35610" y="63106"/>
                  </a:lnTo>
                  <a:lnTo>
                    <a:pt x="36474" y="62928"/>
                  </a:lnTo>
                  <a:lnTo>
                    <a:pt x="37160" y="62763"/>
                  </a:lnTo>
                  <a:close/>
                </a:path>
                <a:path w="133985" h="139064">
                  <a:moveTo>
                    <a:pt x="37858" y="72275"/>
                  </a:moveTo>
                  <a:lnTo>
                    <a:pt x="35915" y="67945"/>
                  </a:lnTo>
                  <a:lnTo>
                    <a:pt x="35839" y="67779"/>
                  </a:lnTo>
                  <a:lnTo>
                    <a:pt x="35763" y="67602"/>
                  </a:lnTo>
                  <a:lnTo>
                    <a:pt x="35687" y="67424"/>
                  </a:lnTo>
                  <a:lnTo>
                    <a:pt x="35610" y="67259"/>
                  </a:lnTo>
                  <a:lnTo>
                    <a:pt x="34404" y="67259"/>
                  </a:lnTo>
                  <a:lnTo>
                    <a:pt x="33185" y="65874"/>
                  </a:lnTo>
                  <a:lnTo>
                    <a:pt x="31800" y="66052"/>
                  </a:lnTo>
                  <a:lnTo>
                    <a:pt x="33108" y="68808"/>
                  </a:lnTo>
                  <a:lnTo>
                    <a:pt x="33185" y="68986"/>
                  </a:lnTo>
                  <a:lnTo>
                    <a:pt x="31635" y="70370"/>
                  </a:lnTo>
                  <a:lnTo>
                    <a:pt x="29044" y="69164"/>
                  </a:lnTo>
                  <a:lnTo>
                    <a:pt x="28867" y="68986"/>
                  </a:lnTo>
                  <a:lnTo>
                    <a:pt x="28181" y="68986"/>
                  </a:lnTo>
                  <a:lnTo>
                    <a:pt x="27825" y="69164"/>
                  </a:lnTo>
                  <a:lnTo>
                    <a:pt x="25768" y="70370"/>
                  </a:lnTo>
                  <a:lnTo>
                    <a:pt x="25476" y="70535"/>
                  </a:lnTo>
                  <a:lnTo>
                    <a:pt x="24892" y="70891"/>
                  </a:lnTo>
                  <a:lnTo>
                    <a:pt x="24841" y="68808"/>
                  </a:lnTo>
                  <a:lnTo>
                    <a:pt x="24714" y="63106"/>
                  </a:lnTo>
                  <a:lnTo>
                    <a:pt x="27660" y="65874"/>
                  </a:lnTo>
                  <a:lnTo>
                    <a:pt x="27241" y="64490"/>
                  </a:lnTo>
                  <a:lnTo>
                    <a:pt x="27139" y="64147"/>
                  </a:lnTo>
                  <a:lnTo>
                    <a:pt x="28181" y="63106"/>
                  </a:lnTo>
                  <a:lnTo>
                    <a:pt x="29908" y="63627"/>
                  </a:lnTo>
                  <a:lnTo>
                    <a:pt x="29730" y="63449"/>
                  </a:lnTo>
                  <a:lnTo>
                    <a:pt x="29552" y="63106"/>
                  </a:lnTo>
                  <a:lnTo>
                    <a:pt x="29552" y="62928"/>
                  </a:lnTo>
                  <a:lnTo>
                    <a:pt x="28346" y="62585"/>
                  </a:lnTo>
                  <a:lnTo>
                    <a:pt x="28155" y="61899"/>
                  </a:lnTo>
                  <a:lnTo>
                    <a:pt x="28054" y="61201"/>
                  </a:lnTo>
                  <a:lnTo>
                    <a:pt x="28346" y="60337"/>
                  </a:lnTo>
                  <a:lnTo>
                    <a:pt x="27305" y="59817"/>
                  </a:lnTo>
                  <a:lnTo>
                    <a:pt x="25933" y="62420"/>
                  </a:lnTo>
                  <a:lnTo>
                    <a:pt x="25844" y="62585"/>
                  </a:lnTo>
                  <a:lnTo>
                    <a:pt x="25755" y="62763"/>
                  </a:lnTo>
                  <a:lnTo>
                    <a:pt x="24942" y="60337"/>
                  </a:lnTo>
                  <a:lnTo>
                    <a:pt x="24892" y="60172"/>
                  </a:lnTo>
                  <a:lnTo>
                    <a:pt x="24447" y="61201"/>
                  </a:lnTo>
                  <a:lnTo>
                    <a:pt x="24371" y="61379"/>
                  </a:lnTo>
                  <a:lnTo>
                    <a:pt x="23164" y="59994"/>
                  </a:lnTo>
                  <a:lnTo>
                    <a:pt x="22301" y="60337"/>
                  </a:lnTo>
                  <a:lnTo>
                    <a:pt x="21945" y="61201"/>
                  </a:lnTo>
                  <a:lnTo>
                    <a:pt x="20574" y="60172"/>
                  </a:lnTo>
                  <a:lnTo>
                    <a:pt x="20485" y="59994"/>
                  </a:lnTo>
                  <a:lnTo>
                    <a:pt x="20396" y="59817"/>
                  </a:lnTo>
                  <a:lnTo>
                    <a:pt x="20396" y="60337"/>
                  </a:lnTo>
                  <a:lnTo>
                    <a:pt x="21780" y="61201"/>
                  </a:lnTo>
                  <a:lnTo>
                    <a:pt x="21602" y="61379"/>
                  </a:lnTo>
                  <a:lnTo>
                    <a:pt x="21082" y="61899"/>
                  </a:lnTo>
                  <a:lnTo>
                    <a:pt x="21170" y="62585"/>
                  </a:lnTo>
                  <a:lnTo>
                    <a:pt x="21259" y="62763"/>
                  </a:lnTo>
                  <a:lnTo>
                    <a:pt x="21348" y="62928"/>
                  </a:lnTo>
                  <a:lnTo>
                    <a:pt x="21437" y="63106"/>
                  </a:lnTo>
                  <a:lnTo>
                    <a:pt x="22123" y="64490"/>
                  </a:lnTo>
                  <a:lnTo>
                    <a:pt x="21602" y="65011"/>
                  </a:lnTo>
                  <a:lnTo>
                    <a:pt x="22123" y="65697"/>
                  </a:lnTo>
                  <a:lnTo>
                    <a:pt x="22225" y="65874"/>
                  </a:lnTo>
                  <a:lnTo>
                    <a:pt x="22301" y="67602"/>
                  </a:lnTo>
                  <a:lnTo>
                    <a:pt x="23507" y="67779"/>
                  </a:lnTo>
                  <a:lnTo>
                    <a:pt x="24714" y="68986"/>
                  </a:lnTo>
                  <a:lnTo>
                    <a:pt x="23952" y="70370"/>
                  </a:lnTo>
                  <a:lnTo>
                    <a:pt x="23850" y="70535"/>
                  </a:lnTo>
                  <a:lnTo>
                    <a:pt x="21602" y="70370"/>
                  </a:lnTo>
                  <a:lnTo>
                    <a:pt x="21463" y="69164"/>
                  </a:lnTo>
                  <a:lnTo>
                    <a:pt x="21450" y="68986"/>
                  </a:lnTo>
                  <a:lnTo>
                    <a:pt x="21323" y="67945"/>
                  </a:lnTo>
                  <a:lnTo>
                    <a:pt x="21221" y="67081"/>
                  </a:lnTo>
                  <a:lnTo>
                    <a:pt x="21107" y="66052"/>
                  </a:lnTo>
                  <a:lnTo>
                    <a:pt x="20980" y="66217"/>
                  </a:lnTo>
                  <a:lnTo>
                    <a:pt x="19761" y="70370"/>
                  </a:lnTo>
                  <a:lnTo>
                    <a:pt x="19697" y="70535"/>
                  </a:lnTo>
                  <a:lnTo>
                    <a:pt x="20218" y="70713"/>
                  </a:lnTo>
                  <a:lnTo>
                    <a:pt x="20485" y="70891"/>
                  </a:lnTo>
                  <a:lnTo>
                    <a:pt x="21259" y="71412"/>
                  </a:lnTo>
                  <a:lnTo>
                    <a:pt x="21082" y="71577"/>
                  </a:lnTo>
                  <a:lnTo>
                    <a:pt x="21082" y="72097"/>
                  </a:lnTo>
                  <a:lnTo>
                    <a:pt x="20650" y="72275"/>
                  </a:lnTo>
                  <a:lnTo>
                    <a:pt x="28346" y="72275"/>
                  </a:lnTo>
                  <a:lnTo>
                    <a:pt x="29997" y="72275"/>
                  </a:lnTo>
                  <a:lnTo>
                    <a:pt x="30657" y="71056"/>
                  </a:lnTo>
                  <a:lnTo>
                    <a:pt x="30759" y="70891"/>
                  </a:lnTo>
                  <a:lnTo>
                    <a:pt x="30848" y="70713"/>
                  </a:lnTo>
                  <a:lnTo>
                    <a:pt x="30937" y="70535"/>
                  </a:lnTo>
                  <a:lnTo>
                    <a:pt x="37858" y="72275"/>
                  </a:lnTo>
                  <a:close/>
                </a:path>
                <a:path w="133985" h="139064">
                  <a:moveTo>
                    <a:pt x="37858" y="56540"/>
                  </a:moveTo>
                  <a:lnTo>
                    <a:pt x="37680" y="56184"/>
                  </a:lnTo>
                  <a:lnTo>
                    <a:pt x="37680" y="55841"/>
                  </a:lnTo>
                  <a:lnTo>
                    <a:pt x="37160" y="55499"/>
                  </a:lnTo>
                  <a:lnTo>
                    <a:pt x="36652" y="54978"/>
                  </a:lnTo>
                  <a:lnTo>
                    <a:pt x="35953" y="54978"/>
                  </a:lnTo>
                  <a:lnTo>
                    <a:pt x="36296" y="55676"/>
                  </a:lnTo>
                  <a:lnTo>
                    <a:pt x="36474" y="55841"/>
                  </a:lnTo>
                  <a:lnTo>
                    <a:pt x="36817" y="56184"/>
                  </a:lnTo>
                  <a:lnTo>
                    <a:pt x="37338" y="56184"/>
                  </a:lnTo>
                  <a:lnTo>
                    <a:pt x="37477" y="56908"/>
                  </a:lnTo>
                  <a:lnTo>
                    <a:pt x="36817" y="57226"/>
                  </a:lnTo>
                  <a:lnTo>
                    <a:pt x="35788" y="56705"/>
                  </a:lnTo>
                  <a:lnTo>
                    <a:pt x="36131" y="58267"/>
                  </a:lnTo>
                  <a:lnTo>
                    <a:pt x="36652" y="57924"/>
                  </a:lnTo>
                  <a:lnTo>
                    <a:pt x="37858" y="58432"/>
                  </a:lnTo>
                  <a:lnTo>
                    <a:pt x="37553" y="57061"/>
                  </a:lnTo>
                  <a:lnTo>
                    <a:pt x="37680" y="57061"/>
                  </a:lnTo>
                  <a:lnTo>
                    <a:pt x="37680" y="56883"/>
                  </a:lnTo>
                  <a:lnTo>
                    <a:pt x="37858" y="56883"/>
                  </a:lnTo>
                  <a:lnTo>
                    <a:pt x="37858" y="56540"/>
                  </a:lnTo>
                  <a:close/>
                </a:path>
                <a:path w="133985" h="139064">
                  <a:moveTo>
                    <a:pt x="38201" y="79883"/>
                  </a:moveTo>
                  <a:lnTo>
                    <a:pt x="36817" y="78320"/>
                  </a:lnTo>
                  <a:lnTo>
                    <a:pt x="36779" y="76936"/>
                  </a:lnTo>
                  <a:lnTo>
                    <a:pt x="36652" y="73139"/>
                  </a:lnTo>
                  <a:lnTo>
                    <a:pt x="35090" y="75209"/>
                  </a:lnTo>
                  <a:lnTo>
                    <a:pt x="35788" y="76073"/>
                  </a:lnTo>
                  <a:lnTo>
                    <a:pt x="35902" y="77635"/>
                  </a:lnTo>
                  <a:lnTo>
                    <a:pt x="35953" y="78320"/>
                  </a:lnTo>
                  <a:lnTo>
                    <a:pt x="34048" y="77635"/>
                  </a:lnTo>
                  <a:lnTo>
                    <a:pt x="33883" y="77457"/>
                  </a:lnTo>
                  <a:lnTo>
                    <a:pt x="33883" y="77279"/>
                  </a:lnTo>
                  <a:lnTo>
                    <a:pt x="34569" y="77279"/>
                  </a:lnTo>
                  <a:lnTo>
                    <a:pt x="32842" y="76936"/>
                  </a:lnTo>
                  <a:lnTo>
                    <a:pt x="31508" y="76936"/>
                  </a:lnTo>
                  <a:lnTo>
                    <a:pt x="31623" y="77114"/>
                  </a:lnTo>
                  <a:lnTo>
                    <a:pt x="31496" y="76936"/>
                  </a:lnTo>
                  <a:lnTo>
                    <a:pt x="31115" y="76415"/>
                  </a:lnTo>
                  <a:lnTo>
                    <a:pt x="30429" y="76771"/>
                  </a:lnTo>
                  <a:lnTo>
                    <a:pt x="30251" y="76936"/>
                  </a:lnTo>
                  <a:lnTo>
                    <a:pt x="29121" y="76936"/>
                  </a:lnTo>
                  <a:lnTo>
                    <a:pt x="29730" y="78143"/>
                  </a:lnTo>
                  <a:lnTo>
                    <a:pt x="29819" y="78320"/>
                  </a:lnTo>
                  <a:lnTo>
                    <a:pt x="30505" y="79705"/>
                  </a:lnTo>
                  <a:lnTo>
                    <a:pt x="30594" y="79883"/>
                  </a:lnTo>
                  <a:lnTo>
                    <a:pt x="30683" y="80048"/>
                  </a:lnTo>
                  <a:lnTo>
                    <a:pt x="30772" y="80225"/>
                  </a:lnTo>
                  <a:lnTo>
                    <a:pt x="31115" y="80911"/>
                  </a:lnTo>
                  <a:lnTo>
                    <a:pt x="31203" y="81089"/>
                  </a:lnTo>
                  <a:lnTo>
                    <a:pt x="31292" y="81254"/>
                  </a:lnTo>
                  <a:lnTo>
                    <a:pt x="31635" y="80911"/>
                  </a:lnTo>
                  <a:lnTo>
                    <a:pt x="32321" y="81089"/>
                  </a:lnTo>
                  <a:lnTo>
                    <a:pt x="32842" y="81089"/>
                  </a:lnTo>
                  <a:lnTo>
                    <a:pt x="32842" y="80568"/>
                  </a:lnTo>
                  <a:lnTo>
                    <a:pt x="33705" y="80225"/>
                  </a:lnTo>
                  <a:lnTo>
                    <a:pt x="34048" y="80911"/>
                  </a:lnTo>
                  <a:lnTo>
                    <a:pt x="35267" y="81254"/>
                  </a:lnTo>
                  <a:lnTo>
                    <a:pt x="35306" y="81089"/>
                  </a:lnTo>
                  <a:lnTo>
                    <a:pt x="35420" y="80568"/>
                  </a:lnTo>
                  <a:lnTo>
                    <a:pt x="35496" y="80225"/>
                  </a:lnTo>
                  <a:lnTo>
                    <a:pt x="35610" y="79705"/>
                  </a:lnTo>
                  <a:lnTo>
                    <a:pt x="36652" y="80391"/>
                  </a:lnTo>
                  <a:lnTo>
                    <a:pt x="37160" y="79883"/>
                  </a:lnTo>
                  <a:lnTo>
                    <a:pt x="38201" y="79883"/>
                  </a:lnTo>
                  <a:close/>
                </a:path>
                <a:path w="133985" h="139064">
                  <a:moveTo>
                    <a:pt x="41376" y="56197"/>
                  </a:moveTo>
                  <a:lnTo>
                    <a:pt x="40271" y="56197"/>
                  </a:lnTo>
                  <a:lnTo>
                    <a:pt x="40487" y="56705"/>
                  </a:lnTo>
                  <a:lnTo>
                    <a:pt x="41313" y="56705"/>
                  </a:lnTo>
                  <a:lnTo>
                    <a:pt x="41376" y="56197"/>
                  </a:lnTo>
                  <a:close/>
                </a:path>
                <a:path w="133985" h="139064">
                  <a:moveTo>
                    <a:pt x="41490" y="64147"/>
                  </a:moveTo>
                  <a:lnTo>
                    <a:pt x="40970" y="64147"/>
                  </a:lnTo>
                  <a:lnTo>
                    <a:pt x="40627" y="63792"/>
                  </a:lnTo>
                  <a:lnTo>
                    <a:pt x="40271" y="63284"/>
                  </a:lnTo>
                  <a:lnTo>
                    <a:pt x="40106" y="63284"/>
                  </a:lnTo>
                  <a:lnTo>
                    <a:pt x="39928" y="63449"/>
                  </a:lnTo>
                  <a:lnTo>
                    <a:pt x="39585" y="63284"/>
                  </a:lnTo>
                  <a:lnTo>
                    <a:pt x="39585" y="64147"/>
                  </a:lnTo>
                  <a:lnTo>
                    <a:pt x="39928" y="65011"/>
                  </a:lnTo>
                  <a:lnTo>
                    <a:pt x="40449" y="65532"/>
                  </a:lnTo>
                  <a:lnTo>
                    <a:pt x="40449" y="65176"/>
                  </a:lnTo>
                  <a:lnTo>
                    <a:pt x="40792" y="65011"/>
                  </a:lnTo>
                  <a:lnTo>
                    <a:pt x="41148" y="64490"/>
                  </a:lnTo>
                  <a:lnTo>
                    <a:pt x="41490" y="64147"/>
                  </a:lnTo>
                  <a:close/>
                </a:path>
                <a:path w="133985" h="139064">
                  <a:moveTo>
                    <a:pt x="41656" y="68465"/>
                  </a:moveTo>
                  <a:lnTo>
                    <a:pt x="39408" y="67945"/>
                  </a:lnTo>
                  <a:lnTo>
                    <a:pt x="41554" y="69507"/>
                  </a:lnTo>
                  <a:lnTo>
                    <a:pt x="41656" y="68465"/>
                  </a:lnTo>
                  <a:close/>
                </a:path>
                <a:path w="133985" h="139064">
                  <a:moveTo>
                    <a:pt x="43815" y="70535"/>
                  </a:moveTo>
                  <a:lnTo>
                    <a:pt x="43243" y="70739"/>
                  </a:lnTo>
                  <a:lnTo>
                    <a:pt x="41719" y="69634"/>
                  </a:lnTo>
                  <a:lnTo>
                    <a:pt x="41783" y="70739"/>
                  </a:lnTo>
                  <a:lnTo>
                    <a:pt x="41833" y="71577"/>
                  </a:lnTo>
                  <a:lnTo>
                    <a:pt x="43815" y="70535"/>
                  </a:lnTo>
                  <a:close/>
                </a:path>
                <a:path w="133985" h="139064">
                  <a:moveTo>
                    <a:pt x="45986" y="65697"/>
                  </a:moveTo>
                  <a:lnTo>
                    <a:pt x="45288" y="64147"/>
                  </a:lnTo>
                  <a:lnTo>
                    <a:pt x="45351" y="66179"/>
                  </a:lnTo>
                  <a:lnTo>
                    <a:pt x="45986" y="65697"/>
                  </a:lnTo>
                  <a:close/>
                </a:path>
                <a:path w="133985" h="139064">
                  <a:moveTo>
                    <a:pt x="55664" y="70535"/>
                  </a:moveTo>
                  <a:lnTo>
                    <a:pt x="53594" y="69507"/>
                  </a:lnTo>
                  <a:lnTo>
                    <a:pt x="54483" y="68465"/>
                  </a:lnTo>
                  <a:lnTo>
                    <a:pt x="54457" y="66903"/>
                  </a:lnTo>
                  <a:lnTo>
                    <a:pt x="52374" y="67779"/>
                  </a:lnTo>
                  <a:lnTo>
                    <a:pt x="50825" y="67259"/>
                  </a:lnTo>
                  <a:lnTo>
                    <a:pt x="50825" y="65176"/>
                  </a:lnTo>
                  <a:lnTo>
                    <a:pt x="49441" y="64833"/>
                  </a:lnTo>
                  <a:lnTo>
                    <a:pt x="49504" y="65176"/>
                  </a:lnTo>
                  <a:lnTo>
                    <a:pt x="49618" y="65697"/>
                  </a:lnTo>
                  <a:lnTo>
                    <a:pt x="49707" y="66179"/>
                  </a:lnTo>
                  <a:lnTo>
                    <a:pt x="49784" y="66560"/>
                  </a:lnTo>
                  <a:lnTo>
                    <a:pt x="49860" y="66903"/>
                  </a:lnTo>
                  <a:lnTo>
                    <a:pt x="49923" y="67259"/>
                  </a:lnTo>
                  <a:lnTo>
                    <a:pt x="50025" y="67779"/>
                  </a:lnTo>
                  <a:lnTo>
                    <a:pt x="50126" y="68287"/>
                  </a:lnTo>
                  <a:lnTo>
                    <a:pt x="48056" y="66903"/>
                  </a:lnTo>
                  <a:lnTo>
                    <a:pt x="46850" y="66560"/>
                  </a:lnTo>
                  <a:lnTo>
                    <a:pt x="45351" y="66268"/>
                  </a:lnTo>
                  <a:lnTo>
                    <a:pt x="44259" y="67259"/>
                  </a:lnTo>
                  <a:lnTo>
                    <a:pt x="43040" y="67945"/>
                  </a:lnTo>
                  <a:lnTo>
                    <a:pt x="43040" y="68122"/>
                  </a:lnTo>
                  <a:lnTo>
                    <a:pt x="42875" y="68122"/>
                  </a:lnTo>
                  <a:lnTo>
                    <a:pt x="42875" y="68287"/>
                  </a:lnTo>
                  <a:lnTo>
                    <a:pt x="45135" y="69507"/>
                  </a:lnTo>
                  <a:lnTo>
                    <a:pt x="45796" y="69507"/>
                  </a:lnTo>
                  <a:lnTo>
                    <a:pt x="43815" y="70535"/>
                  </a:lnTo>
                  <a:lnTo>
                    <a:pt x="44716" y="70739"/>
                  </a:lnTo>
                  <a:lnTo>
                    <a:pt x="45313" y="70739"/>
                  </a:lnTo>
                  <a:lnTo>
                    <a:pt x="46151" y="71577"/>
                  </a:lnTo>
                  <a:lnTo>
                    <a:pt x="46101" y="70535"/>
                  </a:lnTo>
                  <a:lnTo>
                    <a:pt x="45986" y="68300"/>
                  </a:lnTo>
                  <a:lnTo>
                    <a:pt x="53073" y="69329"/>
                  </a:lnTo>
                  <a:lnTo>
                    <a:pt x="52946" y="70535"/>
                  </a:lnTo>
                  <a:lnTo>
                    <a:pt x="52895" y="71056"/>
                  </a:lnTo>
                  <a:lnTo>
                    <a:pt x="52806" y="71920"/>
                  </a:lnTo>
                  <a:lnTo>
                    <a:pt x="52743" y="72618"/>
                  </a:lnTo>
                  <a:lnTo>
                    <a:pt x="52984" y="71920"/>
                  </a:lnTo>
                  <a:lnTo>
                    <a:pt x="53086" y="71577"/>
                  </a:lnTo>
                  <a:lnTo>
                    <a:pt x="53136" y="71399"/>
                  </a:lnTo>
                  <a:lnTo>
                    <a:pt x="53251" y="71056"/>
                  </a:lnTo>
                  <a:lnTo>
                    <a:pt x="54457" y="71399"/>
                  </a:lnTo>
                  <a:lnTo>
                    <a:pt x="55321" y="72618"/>
                  </a:lnTo>
                  <a:lnTo>
                    <a:pt x="55321" y="71920"/>
                  </a:lnTo>
                  <a:lnTo>
                    <a:pt x="54978" y="71056"/>
                  </a:lnTo>
                  <a:lnTo>
                    <a:pt x="55664" y="70535"/>
                  </a:lnTo>
                  <a:close/>
                </a:path>
                <a:path w="133985" h="139064">
                  <a:moveTo>
                    <a:pt x="57391" y="65874"/>
                  </a:moveTo>
                  <a:lnTo>
                    <a:pt x="57048" y="65354"/>
                  </a:lnTo>
                  <a:lnTo>
                    <a:pt x="56527" y="64833"/>
                  </a:lnTo>
                  <a:lnTo>
                    <a:pt x="55841" y="65874"/>
                  </a:lnTo>
                  <a:lnTo>
                    <a:pt x="56184" y="66560"/>
                  </a:lnTo>
                  <a:lnTo>
                    <a:pt x="57226" y="66916"/>
                  </a:lnTo>
                  <a:lnTo>
                    <a:pt x="57391" y="65874"/>
                  </a:lnTo>
                  <a:close/>
                </a:path>
                <a:path w="133985" h="139064">
                  <a:moveTo>
                    <a:pt x="57518" y="80568"/>
                  </a:moveTo>
                  <a:lnTo>
                    <a:pt x="57480" y="80391"/>
                  </a:lnTo>
                  <a:lnTo>
                    <a:pt x="57391" y="80048"/>
                  </a:lnTo>
                  <a:lnTo>
                    <a:pt x="57302" y="79705"/>
                  </a:lnTo>
                  <a:lnTo>
                    <a:pt x="57226" y="79362"/>
                  </a:lnTo>
                  <a:lnTo>
                    <a:pt x="56362" y="79362"/>
                  </a:lnTo>
                  <a:lnTo>
                    <a:pt x="55321" y="79705"/>
                  </a:lnTo>
                  <a:lnTo>
                    <a:pt x="54457" y="80048"/>
                  </a:lnTo>
                  <a:lnTo>
                    <a:pt x="54279" y="80391"/>
                  </a:lnTo>
                  <a:lnTo>
                    <a:pt x="54279" y="81610"/>
                  </a:lnTo>
                  <a:lnTo>
                    <a:pt x="56972" y="80568"/>
                  </a:lnTo>
                  <a:lnTo>
                    <a:pt x="57518" y="80568"/>
                  </a:lnTo>
                  <a:close/>
                </a:path>
                <a:path w="133985" h="139064">
                  <a:moveTo>
                    <a:pt x="59639" y="83680"/>
                  </a:moveTo>
                  <a:lnTo>
                    <a:pt x="59474" y="83680"/>
                  </a:lnTo>
                  <a:lnTo>
                    <a:pt x="59474" y="83934"/>
                  </a:lnTo>
                  <a:lnTo>
                    <a:pt x="59639" y="83680"/>
                  </a:lnTo>
                  <a:close/>
                </a:path>
                <a:path w="133985" h="139064">
                  <a:moveTo>
                    <a:pt x="59982" y="76758"/>
                  </a:moveTo>
                  <a:lnTo>
                    <a:pt x="59766" y="76758"/>
                  </a:lnTo>
                  <a:lnTo>
                    <a:pt x="58432" y="75730"/>
                  </a:lnTo>
                  <a:lnTo>
                    <a:pt x="58089" y="76073"/>
                  </a:lnTo>
                  <a:lnTo>
                    <a:pt x="58610" y="77457"/>
                  </a:lnTo>
                  <a:lnTo>
                    <a:pt x="59982" y="76758"/>
                  </a:lnTo>
                  <a:close/>
                </a:path>
                <a:path w="133985" h="139064">
                  <a:moveTo>
                    <a:pt x="60680" y="76415"/>
                  </a:moveTo>
                  <a:lnTo>
                    <a:pt x="59982" y="76758"/>
                  </a:lnTo>
                  <a:lnTo>
                    <a:pt x="60591" y="76758"/>
                  </a:lnTo>
                  <a:lnTo>
                    <a:pt x="60680" y="76415"/>
                  </a:lnTo>
                  <a:close/>
                </a:path>
                <a:path w="133985" h="139064">
                  <a:moveTo>
                    <a:pt x="60858" y="51866"/>
                  </a:moveTo>
                  <a:lnTo>
                    <a:pt x="60159" y="51003"/>
                  </a:lnTo>
                  <a:lnTo>
                    <a:pt x="59982" y="49276"/>
                  </a:lnTo>
                  <a:lnTo>
                    <a:pt x="60680" y="47891"/>
                  </a:lnTo>
                  <a:lnTo>
                    <a:pt x="60680" y="46164"/>
                  </a:lnTo>
                  <a:lnTo>
                    <a:pt x="59296" y="46507"/>
                  </a:lnTo>
                  <a:lnTo>
                    <a:pt x="58254" y="45986"/>
                  </a:lnTo>
                  <a:lnTo>
                    <a:pt x="58089" y="47548"/>
                  </a:lnTo>
                  <a:lnTo>
                    <a:pt x="56527" y="46342"/>
                  </a:lnTo>
                  <a:lnTo>
                    <a:pt x="55486" y="46342"/>
                  </a:lnTo>
                  <a:lnTo>
                    <a:pt x="54978" y="50482"/>
                  </a:lnTo>
                  <a:lnTo>
                    <a:pt x="57569" y="50317"/>
                  </a:lnTo>
                  <a:lnTo>
                    <a:pt x="60680" y="52044"/>
                  </a:lnTo>
                  <a:lnTo>
                    <a:pt x="60858" y="51866"/>
                  </a:lnTo>
                  <a:close/>
                </a:path>
                <a:path w="133985" h="139064">
                  <a:moveTo>
                    <a:pt x="60934" y="81762"/>
                  </a:moveTo>
                  <a:lnTo>
                    <a:pt x="59956" y="82130"/>
                  </a:lnTo>
                  <a:lnTo>
                    <a:pt x="59474" y="82130"/>
                  </a:lnTo>
                  <a:lnTo>
                    <a:pt x="59474" y="80568"/>
                  </a:lnTo>
                  <a:lnTo>
                    <a:pt x="57518" y="80568"/>
                  </a:lnTo>
                  <a:lnTo>
                    <a:pt x="57619" y="80975"/>
                  </a:lnTo>
                  <a:lnTo>
                    <a:pt x="57734" y="81432"/>
                  </a:lnTo>
                  <a:lnTo>
                    <a:pt x="57823" y="81762"/>
                  </a:lnTo>
                  <a:lnTo>
                    <a:pt x="57912" y="82130"/>
                  </a:lnTo>
                  <a:lnTo>
                    <a:pt x="58000" y="82473"/>
                  </a:lnTo>
                  <a:lnTo>
                    <a:pt x="58089" y="82816"/>
                  </a:lnTo>
                  <a:lnTo>
                    <a:pt x="59474" y="82308"/>
                  </a:lnTo>
                  <a:lnTo>
                    <a:pt x="59474" y="83502"/>
                  </a:lnTo>
                  <a:lnTo>
                    <a:pt x="59982" y="83502"/>
                  </a:lnTo>
                  <a:lnTo>
                    <a:pt x="60388" y="83502"/>
                  </a:lnTo>
                  <a:lnTo>
                    <a:pt x="60502" y="83159"/>
                  </a:lnTo>
                  <a:lnTo>
                    <a:pt x="60591" y="82994"/>
                  </a:lnTo>
                  <a:lnTo>
                    <a:pt x="60680" y="82816"/>
                  </a:lnTo>
                  <a:lnTo>
                    <a:pt x="60807" y="82130"/>
                  </a:lnTo>
                  <a:lnTo>
                    <a:pt x="60934" y="81762"/>
                  </a:lnTo>
                  <a:close/>
                </a:path>
                <a:path w="133985" h="139064">
                  <a:moveTo>
                    <a:pt x="61366" y="81610"/>
                  </a:moveTo>
                  <a:lnTo>
                    <a:pt x="61328" y="81432"/>
                  </a:lnTo>
                  <a:lnTo>
                    <a:pt x="61226" y="80975"/>
                  </a:lnTo>
                  <a:lnTo>
                    <a:pt x="61061" y="81432"/>
                  </a:lnTo>
                  <a:lnTo>
                    <a:pt x="60934" y="81762"/>
                  </a:lnTo>
                  <a:lnTo>
                    <a:pt x="61366" y="81610"/>
                  </a:lnTo>
                  <a:close/>
                </a:path>
                <a:path w="133985" h="139064">
                  <a:moveTo>
                    <a:pt x="64998" y="71577"/>
                  </a:moveTo>
                  <a:lnTo>
                    <a:pt x="63614" y="71234"/>
                  </a:lnTo>
                  <a:lnTo>
                    <a:pt x="62750" y="70891"/>
                  </a:lnTo>
                  <a:lnTo>
                    <a:pt x="62750" y="71577"/>
                  </a:lnTo>
                  <a:lnTo>
                    <a:pt x="62585" y="72097"/>
                  </a:lnTo>
                  <a:lnTo>
                    <a:pt x="62750" y="72618"/>
                  </a:lnTo>
                  <a:lnTo>
                    <a:pt x="63449" y="72961"/>
                  </a:lnTo>
                  <a:lnTo>
                    <a:pt x="64833" y="73304"/>
                  </a:lnTo>
                  <a:lnTo>
                    <a:pt x="64998" y="72961"/>
                  </a:lnTo>
                  <a:lnTo>
                    <a:pt x="64998" y="71577"/>
                  </a:lnTo>
                  <a:close/>
                </a:path>
                <a:path w="133985" h="139064">
                  <a:moveTo>
                    <a:pt x="65036" y="79705"/>
                  </a:moveTo>
                  <a:lnTo>
                    <a:pt x="64922" y="79184"/>
                  </a:lnTo>
                  <a:lnTo>
                    <a:pt x="64833" y="78841"/>
                  </a:lnTo>
                  <a:lnTo>
                    <a:pt x="64363" y="78841"/>
                  </a:lnTo>
                  <a:lnTo>
                    <a:pt x="62750" y="76758"/>
                  </a:lnTo>
                  <a:lnTo>
                    <a:pt x="62064" y="78663"/>
                  </a:lnTo>
                  <a:lnTo>
                    <a:pt x="62001" y="78841"/>
                  </a:lnTo>
                  <a:lnTo>
                    <a:pt x="61874" y="79184"/>
                  </a:lnTo>
                  <a:lnTo>
                    <a:pt x="61544" y="78841"/>
                  </a:lnTo>
                  <a:lnTo>
                    <a:pt x="60591" y="76758"/>
                  </a:lnTo>
                  <a:lnTo>
                    <a:pt x="60680" y="78663"/>
                  </a:lnTo>
                  <a:lnTo>
                    <a:pt x="60807" y="79184"/>
                  </a:lnTo>
                  <a:lnTo>
                    <a:pt x="60921" y="79705"/>
                  </a:lnTo>
                  <a:lnTo>
                    <a:pt x="61010" y="80048"/>
                  </a:lnTo>
                  <a:lnTo>
                    <a:pt x="61125" y="80568"/>
                  </a:lnTo>
                  <a:lnTo>
                    <a:pt x="61226" y="80975"/>
                  </a:lnTo>
                  <a:lnTo>
                    <a:pt x="61366" y="80568"/>
                  </a:lnTo>
                  <a:lnTo>
                    <a:pt x="61429" y="80391"/>
                  </a:lnTo>
                  <a:lnTo>
                    <a:pt x="61556" y="80048"/>
                  </a:lnTo>
                  <a:lnTo>
                    <a:pt x="61683" y="79705"/>
                  </a:lnTo>
                  <a:lnTo>
                    <a:pt x="61810" y="79362"/>
                  </a:lnTo>
                  <a:lnTo>
                    <a:pt x="61887" y="79184"/>
                  </a:lnTo>
                  <a:lnTo>
                    <a:pt x="64401" y="78892"/>
                  </a:lnTo>
                  <a:lnTo>
                    <a:pt x="65036" y="79705"/>
                  </a:lnTo>
                  <a:close/>
                </a:path>
                <a:path w="133985" h="139064">
                  <a:moveTo>
                    <a:pt x="65697" y="35102"/>
                  </a:moveTo>
                  <a:lnTo>
                    <a:pt x="63969" y="32156"/>
                  </a:lnTo>
                  <a:lnTo>
                    <a:pt x="63969" y="34747"/>
                  </a:lnTo>
                  <a:lnTo>
                    <a:pt x="62928" y="35966"/>
                  </a:lnTo>
                  <a:lnTo>
                    <a:pt x="63271" y="35788"/>
                  </a:lnTo>
                  <a:lnTo>
                    <a:pt x="63792" y="35445"/>
                  </a:lnTo>
                  <a:lnTo>
                    <a:pt x="64477" y="35445"/>
                  </a:lnTo>
                  <a:lnTo>
                    <a:pt x="64998" y="35445"/>
                  </a:lnTo>
                  <a:lnTo>
                    <a:pt x="65519" y="35267"/>
                  </a:lnTo>
                  <a:lnTo>
                    <a:pt x="65697" y="35102"/>
                  </a:lnTo>
                  <a:close/>
                </a:path>
                <a:path w="133985" h="139064">
                  <a:moveTo>
                    <a:pt x="66040" y="32334"/>
                  </a:moveTo>
                  <a:lnTo>
                    <a:pt x="65862" y="32156"/>
                  </a:lnTo>
                  <a:lnTo>
                    <a:pt x="65862" y="32334"/>
                  </a:lnTo>
                  <a:lnTo>
                    <a:pt x="66040" y="32334"/>
                  </a:lnTo>
                  <a:close/>
                </a:path>
                <a:path w="133985" h="139064">
                  <a:moveTo>
                    <a:pt x="66268" y="8102"/>
                  </a:moveTo>
                  <a:lnTo>
                    <a:pt x="66192" y="7848"/>
                  </a:lnTo>
                  <a:lnTo>
                    <a:pt x="65697" y="7607"/>
                  </a:lnTo>
                  <a:lnTo>
                    <a:pt x="66268" y="8102"/>
                  </a:lnTo>
                  <a:close/>
                </a:path>
                <a:path w="133985" h="139064">
                  <a:moveTo>
                    <a:pt x="66929" y="82130"/>
                  </a:moveTo>
                  <a:lnTo>
                    <a:pt x="65036" y="79705"/>
                  </a:lnTo>
                  <a:lnTo>
                    <a:pt x="65176" y="80048"/>
                  </a:lnTo>
                  <a:lnTo>
                    <a:pt x="66903" y="82473"/>
                  </a:lnTo>
                  <a:lnTo>
                    <a:pt x="66929" y="82130"/>
                  </a:lnTo>
                  <a:close/>
                </a:path>
                <a:path w="133985" h="139064">
                  <a:moveTo>
                    <a:pt x="68110" y="19532"/>
                  </a:moveTo>
                  <a:lnTo>
                    <a:pt x="67945" y="19189"/>
                  </a:lnTo>
                  <a:lnTo>
                    <a:pt x="67424" y="19189"/>
                  </a:lnTo>
                  <a:lnTo>
                    <a:pt x="67081" y="19024"/>
                  </a:lnTo>
                  <a:lnTo>
                    <a:pt x="66560" y="19024"/>
                  </a:lnTo>
                  <a:lnTo>
                    <a:pt x="67081" y="19189"/>
                  </a:lnTo>
                  <a:lnTo>
                    <a:pt x="67589" y="19532"/>
                  </a:lnTo>
                  <a:lnTo>
                    <a:pt x="67767" y="20053"/>
                  </a:lnTo>
                  <a:lnTo>
                    <a:pt x="67945" y="19710"/>
                  </a:lnTo>
                  <a:lnTo>
                    <a:pt x="68110" y="19532"/>
                  </a:lnTo>
                  <a:close/>
                </a:path>
                <a:path w="133985" h="139064">
                  <a:moveTo>
                    <a:pt x="68287" y="63449"/>
                  </a:moveTo>
                  <a:lnTo>
                    <a:pt x="67945" y="61899"/>
                  </a:lnTo>
                  <a:lnTo>
                    <a:pt x="64998" y="60515"/>
                  </a:lnTo>
                  <a:lnTo>
                    <a:pt x="66382" y="59131"/>
                  </a:lnTo>
                  <a:lnTo>
                    <a:pt x="65697" y="58788"/>
                  </a:lnTo>
                  <a:lnTo>
                    <a:pt x="65519" y="57924"/>
                  </a:lnTo>
                  <a:lnTo>
                    <a:pt x="65176" y="57404"/>
                  </a:lnTo>
                  <a:lnTo>
                    <a:pt x="66382" y="56883"/>
                  </a:lnTo>
                  <a:lnTo>
                    <a:pt x="64833" y="55321"/>
                  </a:lnTo>
                  <a:lnTo>
                    <a:pt x="64655" y="54457"/>
                  </a:lnTo>
                  <a:lnTo>
                    <a:pt x="58254" y="51701"/>
                  </a:lnTo>
                  <a:lnTo>
                    <a:pt x="59296" y="58432"/>
                  </a:lnTo>
                  <a:lnTo>
                    <a:pt x="59474" y="63627"/>
                  </a:lnTo>
                  <a:lnTo>
                    <a:pt x="59817" y="62420"/>
                  </a:lnTo>
                  <a:lnTo>
                    <a:pt x="61887" y="62585"/>
                  </a:lnTo>
                  <a:lnTo>
                    <a:pt x="62750" y="62928"/>
                  </a:lnTo>
                  <a:lnTo>
                    <a:pt x="63792" y="60858"/>
                  </a:lnTo>
                  <a:lnTo>
                    <a:pt x="66382" y="64147"/>
                  </a:lnTo>
                  <a:lnTo>
                    <a:pt x="68287" y="63449"/>
                  </a:lnTo>
                  <a:close/>
                </a:path>
                <a:path w="133985" h="139064">
                  <a:moveTo>
                    <a:pt x="68351" y="84366"/>
                  </a:moveTo>
                  <a:lnTo>
                    <a:pt x="68326" y="84201"/>
                  </a:lnTo>
                  <a:lnTo>
                    <a:pt x="68160" y="83934"/>
                  </a:lnTo>
                  <a:lnTo>
                    <a:pt x="67830" y="83934"/>
                  </a:lnTo>
                  <a:lnTo>
                    <a:pt x="68351" y="84366"/>
                  </a:lnTo>
                  <a:close/>
                </a:path>
                <a:path w="133985" h="139064">
                  <a:moveTo>
                    <a:pt x="69151" y="85585"/>
                  </a:moveTo>
                  <a:lnTo>
                    <a:pt x="69024" y="85064"/>
                  </a:lnTo>
                  <a:lnTo>
                    <a:pt x="68973" y="84886"/>
                  </a:lnTo>
                  <a:lnTo>
                    <a:pt x="68351" y="84366"/>
                  </a:lnTo>
                  <a:lnTo>
                    <a:pt x="68732" y="84886"/>
                  </a:lnTo>
                  <a:lnTo>
                    <a:pt x="69151" y="85585"/>
                  </a:lnTo>
                  <a:close/>
                </a:path>
                <a:path w="133985" h="139064">
                  <a:moveTo>
                    <a:pt x="70192" y="11417"/>
                  </a:moveTo>
                  <a:lnTo>
                    <a:pt x="66268" y="8102"/>
                  </a:lnTo>
                  <a:lnTo>
                    <a:pt x="66903" y="10198"/>
                  </a:lnTo>
                  <a:lnTo>
                    <a:pt x="65519" y="12103"/>
                  </a:lnTo>
                  <a:lnTo>
                    <a:pt x="67424" y="12103"/>
                  </a:lnTo>
                  <a:lnTo>
                    <a:pt x="68465" y="12446"/>
                  </a:lnTo>
                  <a:lnTo>
                    <a:pt x="69329" y="12446"/>
                  </a:lnTo>
                  <a:lnTo>
                    <a:pt x="69672" y="12103"/>
                  </a:lnTo>
                  <a:lnTo>
                    <a:pt x="70192" y="11417"/>
                  </a:lnTo>
                  <a:close/>
                </a:path>
                <a:path w="133985" h="139064">
                  <a:moveTo>
                    <a:pt x="70878" y="84201"/>
                  </a:moveTo>
                  <a:lnTo>
                    <a:pt x="70192" y="83680"/>
                  </a:lnTo>
                  <a:lnTo>
                    <a:pt x="69494" y="82994"/>
                  </a:lnTo>
                  <a:lnTo>
                    <a:pt x="69329" y="82994"/>
                  </a:lnTo>
                  <a:lnTo>
                    <a:pt x="68630" y="82130"/>
                  </a:lnTo>
                  <a:lnTo>
                    <a:pt x="67945" y="81432"/>
                  </a:lnTo>
                  <a:lnTo>
                    <a:pt x="67868" y="80975"/>
                  </a:lnTo>
                  <a:lnTo>
                    <a:pt x="67792" y="80568"/>
                  </a:lnTo>
                  <a:lnTo>
                    <a:pt x="67525" y="80975"/>
                  </a:lnTo>
                  <a:lnTo>
                    <a:pt x="67043" y="82130"/>
                  </a:lnTo>
                  <a:lnTo>
                    <a:pt x="67195" y="82473"/>
                  </a:lnTo>
                  <a:lnTo>
                    <a:pt x="67589" y="82994"/>
                  </a:lnTo>
                  <a:lnTo>
                    <a:pt x="67906" y="83502"/>
                  </a:lnTo>
                  <a:lnTo>
                    <a:pt x="68008" y="83680"/>
                  </a:lnTo>
                  <a:lnTo>
                    <a:pt x="68160" y="83934"/>
                  </a:lnTo>
                  <a:lnTo>
                    <a:pt x="68808" y="83680"/>
                  </a:lnTo>
                  <a:lnTo>
                    <a:pt x="69494" y="84201"/>
                  </a:lnTo>
                  <a:lnTo>
                    <a:pt x="70358" y="84366"/>
                  </a:lnTo>
                  <a:lnTo>
                    <a:pt x="70624" y="84886"/>
                  </a:lnTo>
                  <a:lnTo>
                    <a:pt x="70840" y="84366"/>
                  </a:lnTo>
                  <a:lnTo>
                    <a:pt x="70878" y="84201"/>
                  </a:lnTo>
                  <a:close/>
                </a:path>
                <a:path w="133985" h="139064">
                  <a:moveTo>
                    <a:pt x="71208" y="10198"/>
                  </a:moveTo>
                  <a:lnTo>
                    <a:pt x="70319" y="9512"/>
                  </a:lnTo>
                  <a:lnTo>
                    <a:pt x="64312" y="5359"/>
                  </a:lnTo>
                  <a:lnTo>
                    <a:pt x="63969" y="5359"/>
                  </a:lnTo>
                  <a:lnTo>
                    <a:pt x="64084" y="6743"/>
                  </a:lnTo>
                  <a:lnTo>
                    <a:pt x="64198" y="8102"/>
                  </a:lnTo>
                  <a:lnTo>
                    <a:pt x="64312" y="9512"/>
                  </a:lnTo>
                  <a:lnTo>
                    <a:pt x="65862" y="6743"/>
                  </a:lnTo>
                  <a:lnTo>
                    <a:pt x="66128" y="7607"/>
                  </a:lnTo>
                  <a:lnTo>
                    <a:pt x="66192" y="7848"/>
                  </a:lnTo>
                  <a:lnTo>
                    <a:pt x="71208" y="10198"/>
                  </a:lnTo>
                  <a:close/>
                </a:path>
                <a:path w="133985" h="139064">
                  <a:moveTo>
                    <a:pt x="71551" y="50825"/>
                  </a:moveTo>
                  <a:lnTo>
                    <a:pt x="68808" y="50825"/>
                  </a:lnTo>
                  <a:lnTo>
                    <a:pt x="69837" y="53251"/>
                  </a:lnTo>
                  <a:lnTo>
                    <a:pt x="70878" y="53251"/>
                  </a:lnTo>
                  <a:lnTo>
                    <a:pt x="71285" y="51523"/>
                  </a:lnTo>
                  <a:lnTo>
                    <a:pt x="71399" y="51003"/>
                  </a:lnTo>
                  <a:lnTo>
                    <a:pt x="71551" y="50825"/>
                  </a:lnTo>
                  <a:close/>
                </a:path>
                <a:path w="133985" h="139064">
                  <a:moveTo>
                    <a:pt x="72440" y="49796"/>
                  </a:moveTo>
                  <a:lnTo>
                    <a:pt x="70129" y="49796"/>
                  </a:lnTo>
                  <a:lnTo>
                    <a:pt x="69024" y="50660"/>
                  </a:lnTo>
                  <a:lnTo>
                    <a:pt x="71691" y="50660"/>
                  </a:lnTo>
                  <a:lnTo>
                    <a:pt x="72440" y="49796"/>
                  </a:lnTo>
                  <a:close/>
                </a:path>
                <a:path w="133985" h="139064">
                  <a:moveTo>
                    <a:pt x="72605" y="61201"/>
                  </a:moveTo>
                  <a:lnTo>
                    <a:pt x="72377" y="60858"/>
                  </a:lnTo>
                  <a:lnTo>
                    <a:pt x="72263" y="60680"/>
                  </a:lnTo>
                  <a:lnTo>
                    <a:pt x="71894" y="60680"/>
                  </a:lnTo>
                  <a:lnTo>
                    <a:pt x="71767" y="61379"/>
                  </a:lnTo>
                  <a:lnTo>
                    <a:pt x="71742" y="61556"/>
                  </a:lnTo>
                  <a:lnTo>
                    <a:pt x="71120" y="62166"/>
                  </a:lnTo>
                  <a:lnTo>
                    <a:pt x="71488" y="63106"/>
                  </a:lnTo>
                  <a:lnTo>
                    <a:pt x="71577" y="63284"/>
                  </a:lnTo>
                  <a:lnTo>
                    <a:pt x="72440" y="61556"/>
                  </a:lnTo>
                  <a:lnTo>
                    <a:pt x="72517" y="61379"/>
                  </a:lnTo>
                  <a:lnTo>
                    <a:pt x="72605" y="61201"/>
                  </a:lnTo>
                  <a:close/>
                </a:path>
                <a:path w="133985" h="139064">
                  <a:moveTo>
                    <a:pt x="73469" y="177"/>
                  </a:moveTo>
                  <a:lnTo>
                    <a:pt x="72948" y="0"/>
                  </a:lnTo>
                  <a:lnTo>
                    <a:pt x="72605" y="342"/>
                  </a:lnTo>
                  <a:lnTo>
                    <a:pt x="73304" y="698"/>
                  </a:lnTo>
                  <a:lnTo>
                    <a:pt x="73469" y="177"/>
                  </a:lnTo>
                  <a:close/>
                </a:path>
                <a:path w="133985" h="139064">
                  <a:moveTo>
                    <a:pt x="74295" y="50126"/>
                  </a:moveTo>
                  <a:lnTo>
                    <a:pt x="74117" y="49796"/>
                  </a:lnTo>
                  <a:lnTo>
                    <a:pt x="74002" y="49580"/>
                  </a:lnTo>
                  <a:lnTo>
                    <a:pt x="72618" y="49580"/>
                  </a:lnTo>
                  <a:lnTo>
                    <a:pt x="72440" y="49796"/>
                  </a:lnTo>
                  <a:lnTo>
                    <a:pt x="73825" y="49796"/>
                  </a:lnTo>
                  <a:lnTo>
                    <a:pt x="74295" y="50126"/>
                  </a:lnTo>
                  <a:close/>
                </a:path>
                <a:path w="133985" h="139064">
                  <a:moveTo>
                    <a:pt x="74333" y="35966"/>
                  </a:moveTo>
                  <a:lnTo>
                    <a:pt x="71920" y="35102"/>
                  </a:lnTo>
                  <a:lnTo>
                    <a:pt x="71221" y="34925"/>
                  </a:lnTo>
                  <a:lnTo>
                    <a:pt x="71920" y="37858"/>
                  </a:lnTo>
                  <a:lnTo>
                    <a:pt x="72085" y="38036"/>
                  </a:lnTo>
                  <a:lnTo>
                    <a:pt x="72605" y="38379"/>
                  </a:lnTo>
                  <a:lnTo>
                    <a:pt x="73304" y="38557"/>
                  </a:lnTo>
                  <a:lnTo>
                    <a:pt x="73825" y="39077"/>
                  </a:lnTo>
                  <a:lnTo>
                    <a:pt x="73469" y="37858"/>
                  </a:lnTo>
                  <a:lnTo>
                    <a:pt x="73825" y="36830"/>
                  </a:lnTo>
                  <a:lnTo>
                    <a:pt x="74333" y="35966"/>
                  </a:lnTo>
                  <a:close/>
                </a:path>
                <a:path w="133985" h="139064">
                  <a:moveTo>
                    <a:pt x="74396" y="62166"/>
                  </a:moveTo>
                  <a:lnTo>
                    <a:pt x="72783" y="60858"/>
                  </a:lnTo>
                  <a:lnTo>
                    <a:pt x="72834" y="61556"/>
                  </a:lnTo>
                  <a:lnTo>
                    <a:pt x="73253" y="62166"/>
                  </a:lnTo>
                  <a:lnTo>
                    <a:pt x="74396" y="62166"/>
                  </a:lnTo>
                  <a:close/>
                </a:path>
                <a:path w="133985" h="139064">
                  <a:moveTo>
                    <a:pt x="74663" y="50825"/>
                  </a:moveTo>
                  <a:lnTo>
                    <a:pt x="74574" y="50660"/>
                  </a:lnTo>
                  <a:lnTo>
                    <a:pt x="71691" y="50660"/>
                  </a:lnTo>
                  <a:lnTo>
                    <a:pt x="71551" y="50825"/>
                  </a:lnTo>
                  <a:lnTo>
                    <a:pt x="74663" y="50825"/>
                  </a:lnTo>
                  <a:close/>
                </a:path>
                <a:path w="133985" h="139064">
                  <a:moveTo>
                    <a:pt x="74853" y="46685"/>
                  </a:moveTo>
                  <a:lnTo>
                    <a:pt x="74726" y="46685"/>
                  </a:lnTo>
                  <a:lnTo>
                    <a:pt x="74676" y="46863"/>
                  </a:lnTo>
                  <a:lnTo>
                    <a:pt x="74853" y="46685"/>
                  </a:lnTo>
                  <a:close/>
                </a:path>
                <a:path w="133985" h="139064">
                  <a:moveTo>
                    <a:pt x="75031" y="50660"/>
                  </a:moveTo>
                  <a:lnTo>
                    <a:pt x="74295" y="50126"/>
                  </a:lnTo>
                  <a:lnTo>
                    <a:pt x="74574" y="50660"/>
                  </a:lnTo>
                  <a:lnTo>
                    <a:pt x="75031" y="50660"/>
                  </a:lnTo>
                  <a:close/>
                </a:path>
                <a:path w="133985" h="139064">
                  <a:moveTo>
                    <a:pt x="75031" y="47548"/>
                  </a:moveTo>
                  <a:lnTo>
                    <a:pt x="74612" y="47142"/>
                  </a:lnTo>
                  <a:lnTo>
                    <a:pt x="74510" y="47548"/>
                  </a:lnTo>
                  <a:lnTo>
                    <a:pt x="71399" y="45986"/>
                  </a:lnTo>
                  <a:lnTo>
                    <a:pt x="70878" y="47028"/>
                  </a:lnTo>
                  <a:lnTo>
                    <a:pt x="68973" y="45821"/>
                  </a:lnTo>
                  <a:lnTo>
                    <a:pt x="68465" y="47028"/>
                  </a:lnTo>
                  <a:lnTo>
                    <a:pt x="69215" y="47548"/>
                  </a:lnTo>
                  <a:lnTo>
                    <a:pt x="70726" y="48577"/>
                  </a:lnTo>
                  <a:lnTo>
                    <a:pt x="71221" y="48933"/>
                  </a:lnTo>
                  <a:lnTo>
                    <a:pt x="70396" y="49580"/>
                  </a:lnTo>
                  <a:lnTo>
                    <a:pt x="72618" y="49580"/>
                  </a:lnTo>
                  <a:lnTo>
                    <a:pt x="73469" y="48577"/>
                  </a:lnTo>
                  <a:lnTo>
                    <a:pt x="74002" y="49580"/>
                  </a:lnTo>
                  <a:lnTo>
                    <a:pt x="74688" y="48755"/>
                  </a:lnTo>
                  <a:lnTo>
                    <a:pt x="75031" y="47548"/>
                  </a:lnTo>
                  <a:close/>
                </a:path>
                <a:path w="133985" h="139064">
                  <a:moveTo>
                    <a:pt x="75552" y="46164"/>
                  </a:moveTo>
                  <a:lnTo>
                    <a:pt x="75196" y="45821"/>
                  </a:lnTo>
                  <a:lnTo>
                    <a:pt x="75031" y="45466"/>
                  </a:lnTo>
                  <a:lnTo>
                    <a:pt x="74942" y="45821"/>
                  </a:lnTo>
                  <a:lnTo>
                    <a:pt x="74853" y="46164"/>
                  </a:lnTo>
                  <a:lnTo>
                    <a:pt x="74764" y="46507"/>
                  </a:lnTo>
                  <a:lnTo>
                    <a:pt x="75374" y="46507"/>
                  </a:lnTo>
                  <a:lnTo>
                    <a:pt x="75552" y="46164"/>
                  </a:lnTo>
                  <a:close/>
                </a:path>
                <a:path w="133985" h="139064">
                  <a:moveTo>
                    <a:pt x="77558" y="64668"/>
                  </a:moveTo>
                  <a:lnTo>
                    <a:pt x="75323" y="61556"/>
                  </a:lnTo>
                  <a:lnTo>
                    <a:pt x="75196" y="61379"/>
                  </a:lnTo>
                  <a:lnTo>
                    <a:pt x="74396" y="62166"/>
                  </a:lnTo>
                  <a:lnTo>
                    <a:pt x="75552" y="63106"/>
                  </a:lnTo>
                  <a:lnTo>
                    <a:pt x="74168" y="64668"/>
                  </a:lnTo>
                  <a:lnTo>
                    <a:pt x="77558" y="64668"/>
                  </a:lnTo>
                  <a:close/>
                </a:path>
                <a:path w="133985" h="139064">
                  <a:moveTo>
                    <a:pt x="78168" y="65532"/>
                  </a:moveTo>
                  <a:lnTo>
                    <a:pt x="78028" y="65316"/>
                  </a:lnTo>
                  <a:lnTo>
                    <a:pt x="77685" y="64833"/>
                  </a:lnTo>
                  <a:lnTo>
                    <a:pt x="74510" y="64833"/>
                  </a:lnTo>
                  <a:lnTo>
                    <a:pt x="74396" y="65316"/>
                  </a:lnTo>
                  <a:lnTo>
                    <a:pt x="74333" y="65532"/>
                  </a:lnTo>
                  <a:lnTo>
                    <a:pt x="78168" y="65532"/>
                  </a:lnTo>
                  <a:close/>
                </a:path>
                <a:path w="133985" h="139064">
                  <a:moveTo>
                    <a:pt x="79527" y="18846"/>
                  </a:moveTo>
                  <a:lnTo>
                    <a:pt x="79184" y="19024"/>
                  </a:lnTo>
                  <a:lnTo>
                    <a:pt x="78663" y="19189"/>
                  </a:lnTo>
                  <a:lnTo>
                    <a:pt x="78663" y="19710"/>
                  </a:lnTo>
                  <a:lnTo>
                    <a:pt x="78828" y="19710"/>
                  </a:lnTo>
                  <a:lnTo>
                    <a:pt x="78828" y="19888"/>
                  </a:lnTo>
                  <a:lnTo>
                    <a:pt x="79006" y="19888"/>
                  </a:lnTo>
                  <a:lnTo>
                    <a:pt x="79349" y="19532"/>
                  </a:lnTo>
                  <a:lnTo>
                    <a:pt x="79349" y="19189"/>
                  </a:lnTo>
                  <a:lnTo>
                    <a:pt x="79527" y="18846"/>
                  </a:lnTo>
                  <a:close/>
                </a:path>
                <a:path w="133985" h="139064">
                  <a:moveTo>
                    <a:pt x="79806" y="68211"/>
                  </a:moveTo>
                  <a:lnTo>
                    <a:pt x="78270" y="65697"/>
                  </a:lnTo>
                  <a:lnTo>
                    <a:pt x="74168" y="65697"/>
                  </a:lnTo>
                  <a:lnTo>
                    <a:pt x="79019" y="68770"/>
                  </a:lnTo>
                  <a:lnTo>
                    <a:pt x="79806" y="68211"/>
                  </a:lnTo>
                  <a:close/>
                </a:path>
                <a:path w="133985" h="139064">
                  <a:moveTo>
                    <a:pt x="80391" y="10541"/>
                  </a:moveTo>
                  <a:lnTo>
                    <a:pt x="78143" y="6921"/>
                  </a:lnTo>
                  <a:lnTo>
                    <a:pt x="77965" y="9169"/>
                  </a:lnTo>
                  <a:lnTo>
                    <a:pt x="78828" y="9334"/>
                  </a:lnTo>
                  <a:lnTo>
                    <a:pt x="79006" y="10033"/>
                  </a:lnTo>
                  <a:lnTo>
                    <a:pt x="78663" y="10541"/>
                  </a:lnTo>
                  <a:lnTo>
                    <a:pt x="78486" y="10718"/>
                  </a:lnTo>
                  <a:lnTo>
                    <a:pt x="78663" y="11061"/>
                  </a:lnTo>
                  <a:lnTo>
                    <a:pt x="78486" y="11417"/>
                  </a:lnTo>
                  <a:lnTo>
                    <a:pt x="80391" y="10541"/>
                  </a:lnTo>
                  <a:close/>
                </a:path>
                <a:path w="133985" h="139064">
                  <a:moveTo>
                    <a:pt x="83667" y="36830"/>
                  </a:moveTo>
                  <a:lnTo>
                    <a:pt x="83159" y="36309"/>
                  </a:lnTo>
                  <a:lnTo>
                    <a:pt x="82981" y="36309"/>
                  </a:lnTo>
                  <a:lnTo>
                    <a:pt x="82804" y="36487"/>
                  </a:lnTo>
                  <a:lnTo>
                    <a:pt x="82981" y="36652"/>
                  </a:lnTo>
                  <a:lnTo>
                    <a:pt x="83502" y="37172"/>
                  </a:lnTo>
                  <a:lnTo>
                    <a:pt x="83667" y="36830"/>
                  </a:lnTo>
                  <a:close/>
                </a:path>
                <a:path w="133985" h="139064">
                  <a:moveTo>
                    <a:pt x="91287" y="63969"/>
                  </a:moveTo>
                  <a:lnTo>
                    <a:pt x="91109" y="63792"/>
                  </a:lnTo>
                  <a:lnTo>
                    <a:pt x="90411" y="62763"/>
                  </a:lnTo>
                  <a:lnTo>
                    <a:pt x="87134" y="62763"/>
                  </a:lnTo>
                  <a:lnTo>
                    <a:pt x="87134" y="63969"/>
                  </a:lnTo>
                  <a:lnTo>
                    <a:pt x="91287" y="63969"/>
                  </a:lnTo>
                  <a:close/>
                </a:path>
                <a:path w="133985" h="139064">
                  <a:moveTo>
                    <a:pt x="91452" y="35445"/>
                  </a:moveTo>
                  <a:lnTo>
                    <a:pt x="90246" y="35610"/>
                  </a:lnTo>
                  <a:lnTo>
                    <a:pt x="90246" y="36652"/>
                  </a:lnTo>
                  <a:lnTo>
                    <a:pt x="89725" y="37350"/>
                  </a:lnTo>
                  <a:lnTo>
                    <a:pt x="91236" y="40106"/>
                  </a:lnTo>
                  <a:lnTo>
                    <a:pt x="91351" y="38214"/>
                  </a:lnTo>
                  <a:lnTo>
                    <a:pt x="91452" y="35445"/>
                  </a:lnTo>
                  <a:close/>
                </a:path>
                <a:path w="133985" h="139064">
                  <a:moveTo>
                    <a:pt x="91605" y="41148"/>
                  </a:moveTo>
                  <a:lnTo>
                    <a:pt x="86436" y="38214"/>
                  </a:lnTo>
                  <a:lnTo>
                    <a:pt x="84188" y="39077"/>
                  </a:lnTo>
                  <a:lnTo>
                    <a:pt x="84467" y="40106"/>
                  </a:lnTo>
                  <a:lnTo>
                    <a:pt x="84556" y="40462"/>
                  </a:lnTo>
                  <a:lnTo>
                    <a:pt x="84645" y="40805"/>
                  </a:lnTo>
                  <a:lnTo>
                    <a:pt x="84963" y="42011"/>
                  </a:lnTo>
                  <a:lnTo>
                    <a:pt x="85051" y="42354"/>
                  </a:lnTo>
                  <a:lnTo>
                    <a:pt x="80391" y="40970"/>
                  </a:lnTo>
                  <a:lnTo>
                    <a:pt x="78486" y="40462"/>
                  </a:lnTo>
                  <a:lnTo>
                    <a:pt x="80073" y="42354"/>
                  </a:lnTo>
                  <a:lnTo>
                    <a:pt x="80200" y="42506"/>
                  </a:lnTo>
                  <a:lnTo>
                    <a:pt x="80733" y="42710"/>
                  </a:lnTo>
                  <a:lnTo>
                    <a:pt x="82804" y="43395"/>
                  </a:lnTo>
                  <a:lnTo>
                    <a:pt x="84543" y="45123"/>
                  </a:lnTo>
                  <a:lnTo>
                    <a:pt x="84709" y="45300"/>
                  </a:lnTo>
                  <a:lnTo>
                    <a:pt x="85051" y="45123"/>
                  </a:lnTo>
                  <a:lnTo>
                    <a:pt x="85407" y="45300"/>
                  </a:lnTo>
                  <a:lnTo>
                    <a:pt x="85750" y="45821"/>
                  </a:lnTo>
                  <a:lnTo>
                    <a:pt x="85750" y="45986"/>
                  </a:lnTo>
                  <a:lnTo>
                    <a:pt x="85915" y="45986"/>
                  </a:lnTo>
                  <a:lnTo>
                    <a:pt x="86093" y="45821"/>
                  </a:lnTo>
                  <a:lnTo>
                    <a:pt x="86271" y="45821"/>
                  </a:lnTo>
                  <a:lnTo>
                    <a:pt x="86271" y="45123"/>
                  </a:lnTo>
                  <a:lnTo>
                    <a:pt x="86499" y="44780"/>
                  </a:lnTo>
                  <a:lnTo>
                    <a:pt x="86614" y="44602"/>
                  </a:lnTo>
                  <a:lnTo>
                    <a:pt x="87299" y="44437"/>
                  </a:lnTo>
                  <a:lnTo>
                    <a:pt x="87134" y="44437"/>
                  </a:lnTo>
                  <a:lnTo>
                    <a:pt x="87134" y="44259"/>
                  </a:lnTo>
                  <a:lnTo>
                    <a:pt x="87299" y="43916"/>
                  </a:lnTo>
                  <a:lnTo>
                    <a:pt x="87414" y="43395"/>
                  </a:lnTo>
                  <a:lnTo>
                    <a:pt x="87477" y="43053"/>
                  </a:lnTo>
                  <a:lnTo>
                    <a:pt x="87998" y="42710"/>
                  </a:lnTo>
                  <a:lnTo>
                    <a:pt x="87998" y="40805"/>
                  </a:lnTo>
                  <a:lnTo>
                    <a:pt x="90589" y="41148"/>
                  </a:lnTo>
                  <a:lnTo>
                    <a:pt x="91605" y="41148"/>
                  </a:lnTo>
                  <a:close/>
                </a:path>
                <a:path w="133985" h="139064">
                  <a:moveTo>
                    <a:pt x="91630" y="64312"/>
                  </a:moveTo>
                  <a:lnTo>
                    <a:pt x="91452" y="64147"/>
                  </a:lnTo>
                  <a:lnTo>
                    <a:pt x="87299" y="64312"/>
                  </a:lnTo>
                  <a:lnTo>
                    <a:pt x="89725" y="64668"/>
                  </a:lnTo>
                  <a:lnTo>
                    <a:pt x="89039" y="66916"/>
                  </a:lnTo>
                  <a:lnTo>
                    <a:pt x="91452" y="64833"/>
                  </a:lnTo>
                  <a:lnTo>
                    <a:pt x="91541" y="64668"/>
                  </a:lnTo>
                  <a:lnTo>
                    <a:pt x="91630" y="64312"/>
                  </a:lnTo>
                  <a:close/>
                </a:path>
                <a:path w="133985" h="139064">
                  <a:moveTo>
                    <a:pt x="92316" y="55499"/>
                  </a:moveTo>
                  <a:lnTo>
                    <a:pt x="91795" y="54813"/>
                  </a:lnTo>
                  <a:lnTo>
                    <a:pt x="91630" y="54292"/>
                  </a:lnTo>
                  <a:lnTo>
                    <a:pt x="90932" y="54813"/>
                  </a:lnTo>
                  <a:lnTo>
                    <a:pt x="89903" y="55841"/>
                  </a:lnTo>
                  <a:lnTo>
                    <a:pt x="90068" y="56019"/>
                  </a:lnTo>
                  <a:lnTo>
                    <a:pt x="90068" y="56362"/>
                  </a:lnTo>
                  <a:lnTo>
                    <a:pt x="90411" y="55676"/>
                  </a:lnTo>
                  <a:lnTo>
                    <a:pt x="91109" y="55841"/>
                  </a:lnTo>
                  <a:lnTo>
                    <a:pt x="91973" y="56019"/>
                  </a:lnTo>
                  <a:lnTo>
                    <a:pt x="92316" y="55499"/>
                  </a:lnTo>
                  <a:close/>
                </a:path>
                <a:path w="133985" h="139064">
                  <a:moveTo>
                    <a:pt x="92316" y="44259"/>
                  </a:moveTo>
                  <a:lnTo>
                    <a:pt x="92214" y="42506"/>
                  </a:lnTo>
                  <a:lnTo>
                    <a:pt x="90932" y="43916"/>
                  </a:lnTo>
                  <a:lnTo>
                    <a:pt x="90830" y="44437"/>
                  </a:lnTo>
                  <a:lnTo>
                    <a:pt x="90766" y="44780"/>
                  </a:lnTo>
                  <a:lnTo>
                    <a:pt x="92316" y="44259"/>
                  </a:lnTo>
                  <a:close/>
                </a:path>
                <a:path w="133985" h="139064">
                  <a:moveTo>
                    <a:pt x="92659" y="42011"/>
                  </a:moveTo>
                  <a:lnTo>
                    <a:pt x="92151" y="41503"/>
                  </a:lnTo>
                  <a:lnTo>
                    <a:pt x="92214" y="42506"/>
                  </a:lnTo>
                  <a:lnTo>
                    <a:pt x="92659" y="42011"/>
                  </a:lnTo>
                  <a:close/>
                </a:path>
                <a:path w="133985" h="139064">
                  <a:moveTo>
                    <a:pt x="95770" y="46850"/>
                  </a:moveTo>
                  <a:lnTo>
                    <a:pt x="94907" y="45986"/>
                  </a:lnTo>
                  <a:lnTo>
                    <a:pt x="94564" y="45986"/>
                  </a:lnTo>
                  <a:lnTo>
                    <a:pt x="94043" y="46342"/>
                  </a:lnTo>
                  <a:lnTo>
                    <a:pt x="93522" y="46342"/>
                  </a:lnTo>
                  <a:lnTo>
                    <a:pt x="93700" y="47028"/>
                  </a:lnTo>
                  <a:lnTo>
                    <a:pt x="94399" y="48069"/>
                  </a:lnTo>
                  <a:lnTo>
                    <a:pt x="95427" y="47371"/>
                  </a:lnTo>
                  <a:lnTo>
                    <a:pt x="95770" y="46850"/>
                  </a:lnTo>
                  <a:close/>
                </a:path>
                <a:path w="133985" h="139064">
                  <a:moveTo>
                    <a:pt x="96786" y="59817"/>
                  </a:moveTo>
                  <a:lnTo>
                    <a:pt x="95719" y="59321"/>
                  </a:lnTo>
                  <a:lnTo>
                    <a:pt x="95504" y="59817"/>
                  </a:lnTo>
                  <a:lnTo>
                    <a:pt x="96786" y="59817"/>
                  </a:lnTo>
                  <a:close/>
                </a:path>
                <a:path w="133985" h="139064">
                  <a:moveTo>
                    <a:pt x="96989" y="39420"/>
                  </a:moveTo>
                  <a:lnTo>
                    <a:pt x="96761" y="39420"/>
                  </a:lnTo>
                  <a:lnTo>
                    <a:pt x="95262" y="39077"/>
                  </a:lnTo>
                  <a:lnTo>
                    <a:pt x="91274" y="40106"/>
                  </a:lnTo>
                  <a:lnTo>
                    <a:pt x="91427" y="40462"/>
                  </a:lnTo>
                  <a:lnTo>
                    <a:pt x="91516" y="40627"/>
                  </a:lnTo>
                  <a:lnTo>
                    <a:pt x="91617" y="40805"/>
                  </a:lnTo>
                  <a:lnTo>
                    <a:pt x="91706" y="40970"/>
                  </a:lnTo>
                  <a:lnTo>
                    <a:pt x="91795" y="41148"/>
                  </a:lnTo>
                  <a:lnTo>
                    <a:pt x="91605" y="41148"/>
                  </a:lnTo>
                  <a:lnTo>
                    <a:pt x="92075" y="41503"/>
                  </a:lnTo>
                  <a:lnTo>
                    <a:pt x="91973" y="41325"/>
                  </a:lnTo>
                  <a:lnTo>
                    <a:pt x="92151" y="41503"/>
                  </a:lnTo>
                  <a:lnTo>
                    <a:pt x="92151" y="41325"/>
                  </a:lnTo>
                  <a:lnTo>
                    <a:pt x="93243" y="41503"/>
                  </a:lnTo>
                  <a:lnTo>
                    <a:pt x="94322" y="41503"/>
                  </a:lnTo>
                  <a:lnTo>
                    <a:pt x="94449" y="41325"/>
                  </a:lnTo>
                  <a:lnTo>
                    <a:pt x="94564" y="41148"/>
                  </a:lnTo>
                  <a:lnTo>
                    <a:pt x="95948" y="40627"/>
                  </a:lnTo>
                  <a:lnTo>
                    <a:pt x="96989" y="40970"/>
                  </a:lnTo>
                  <a:lnTo>
                    <a:pt x="96812" y="40805"/>
                  </a:lnTo>
                  <a:lnTo>
                    <a:pt x="96786" y="40106"/>
                  </a:lnTo>
                  <a:lnTo>
                    <a:pt x="96989" y="39420"/>
                  </a:lnTo>
                  <a:close/>
                </a:path>
                <a:path w="133985" h="139064">
                  <a:moveTo>
                    <a:pt x="97332" y="35610"/>
                  </a:moveTo>
                  <a:lnTo>
                    <a:pt x="96126" y="24726"/>
                  </a:lnTo>
                  <a:lnTo>
                    <a:pt x="92151" y="27838"/>
                  </a:lnTo>
                  <a:lnTo>
                    <a:pt x="92316" y="28524"/>
                  </a:lnTo>
                  <a:lnTo>
                    <a:pt x="92316" y="29387"/>
                  </a:lnTo>
                  <a:lnTo>
                    <a:pt x="91973" y="30086"/>
                  </a:lnTo>
                  <a:lnTo>
                    <a:pt x="91452" y="30086"/>
                  </a:lnTo>
                  <a:lnTo>
                    <a:pt x="91452" y="30251"/>
                  </a:lnTo>
                  <a:lnTo>
                    <a:pt x="91274" y="30429"/>
                  </a:lnTo>
                  <a:lnTo>
                    <a:pt x="91109" y="31127"/>
                  </a:lnTo>
                  <a:lnTo>
                    <a:pt x="91109" y="31813"/>
                  </a:lnTo>
                  <a:lnTo>
                    <a:pt x="91452" y="32334"/>
                  </a:lnTo>
                  <a:lnTo>
                    <a:pt x="91973" y="31813"/>
                  </a:lnTo>
                  <a:lnTo>
                    <a:pt x="93014" y="31470"/>
                  </a:lnTo>
                  <a:lnTo>
                    <a:pt x="93357" y="32677"/>
                  </a:lnTo>
                  <a:lnTo>
                    <a:pt x="97332" y="35610"/>
                  </a:lnTo>
                  <a:close/>
                </a:path>
                <a:path w="133985" h="139064">
                  <a:moveTo>
                    <a:pt x="97510" y="59817"/>
                  </a:moveTo>
                  <a:lnTo>
                    <a:pt x="96786" y="59817"/>
                  </a:lnTo>
                  <a:lnTo>
                    <a:pt x="97510" y="60159"/>
                  </a:lnTo>
                  <a:lnTo>
                    <a:pt x="97510" y="59817"/>
                  </a:lnTo>
                  <a:close/>
                </a:path>
                <a:path w="133985" h="139064">
                  <a:moveTo>
                    <a:pt x="97561" y="55130"/>
                  </a:moveTo>
                  <a:lnTo>
                    <a:pt x="97345" y="55054"/>
                  </a:lnTo>
                  <a:lnTo>
                    <a:pt x="95770" y="55841"/>
                  </a:lnTo>
                  <a:lnTo>
                    <a:pt x="94742" y="56883"/>
                  </a:lnTo>
                  <a:lnTo>
                    <a:pt x="91630" y="57404"/>
                  </a:lnTo>
                  <a:lnTo>
                    <a:pt x="95719" y="59321"/>
                  </a:lnTo>
                  <a:lnTo>
                    <a:pt x="97561" y="55130"/>
                  </a:lnTo>
                  <a:close/>
                </a:path>
                <a:path w="133985" h="139064">
                  <a:moveTo>
                    <a:pt x="97713" y="54775"/>
                  </a:moveTo>
                  <a:lnTo>
                    <a:pt x="97688" y="54457"/>
                  </a:lnTo>
                  <a:lnTo>
                    <a:pt x="96812" y="53251"/>
                  </a:lnTo>
                  <a:lnTo>
                    <a:pt x="97358" y="54457"/>
                  </a:lnTo>
                  <a:lnTo>
                    <a:pt x="97421" y="54597"/>
                  </a:lnTo>
                  <a:lnTo>
                    <a:pt x="97510" y="54775"/>
                  </a:lnTo>
                  <a:lnTo>
                    <a:pt x="97713" y="54775"/>
                  </a:lnTo>
                  <a:close/>
                </a:path>
                <a:path w="133985" h="139064">
                  <a:moveTo>
                    <a:pt x="98196" y="64668"/>
                  </a:moveTo>
                  <a:lnTo>
                    <a:pt x="96469" y="63449"/>
                  </a:lnTo>
                  <a:lnTo>
                    <a:pt x="96812" y="62763"/>
                  </a:lnTo>
                  <a:lnTo>
                    <a:pt x="96862" y="62572"/>
                  </a:lnTo>
                  <a:lnTo>
                    <a:pt x="95427" y="63106"/>
                  </a:lnTo>
                  <a:lnTo>
                    <a:pt x="96126" y="63449"/>
                  </a:lnTo>
                  <a:lnTo>
                    <a:pt x="97155" y="64490"/>
                  </a:lnTo>
                  <a:lnTo>
                    <a:pt x="97510" y="64490"/>
                  </a:lnTo>
                  <a:lnTo>
                    <a:pt x="97675" y="64668"/>
                  </a:lnTo>
                  <a:lnTo>
                    <a:pt x="98196" y="64668"/>
                  </a:lnTo>
                  <a:close/>
                </a:path>
                <a:path w="133985" h="139064">
                  <a:moveTo>
                    <a:pt x="98374" y="18326"/>
                  </a:moveTo>
                  <a:lnTo>
                    <a:pt x="98361" y="17335"/>
                  </a:lnTo>
                  <a:lnTo>
                    <a:pt x="95262" y="14871"/>
                  </a:lnTo>
                  <a:lnTo>
                    <a:pt x="96951" y="17335"/>
                  </a:lnTo>
                  <a:lnTo>
                    <a:pt x="97053" y="17475"/>
                  </a:lnTo>
                  <a:lnTo>
                    <a:pt x="97155" y="17640"/>
                  </a:lnTo>
                  <a:lnTo>
                    <a:pt x="97675" y="18148"/>
                  </a:lnTo>
                  <a:lnTo>
                    <a:pt x="97586" y="18326"/>
                  </a:lnTo>
                  <a:lnTo>
                    <a:pt x="97510" y="18846"/>
                  </a:lnTo>
                  <a:lnTo>
                    <a:pt x="98374" y="18326"/>
                  </a:lnTo>
                  <a:close/>
                </a:path>
                <a:path w="133985" h="139064">
                  <a:moveTo>
                    <a:pt x="99402" y="18148"/>
                  </a:moveTo>
                  <a:lnTo>
                    <a:pt x="99161" y="17640"/>
                  </a:lnTo>
                  <a:lnTo>
                    <a:pt x="99085" y="17475"/>
                  </a:lnTo>
                  <a:lnTo>
                    <a:pt x="98793" y="17335"/>
                  </a:lnTo>
                  <a:lnTo>
                    <a:pt x="98361" y="17335"/>
                  </a:lnTo>
                  <a:lnTo>
                    <a:pt x="99402" y="18148"/>
                  </a:lnTo>
                  <a:close/>
                </a:path>
                <a:path w="133985" h="139064">
                  <a:moveTo>
                    <a:pt x="99618" y="17335"/>
                  </a:moveTo>
                  <a:lnTo>
                    <a:pt x="98488" y="16192"/>
                  </a:lnTo>
                  <a:lnTo>
                    <a:pt x="98920" y="17119"/>
                  </a:lnTo>
                  <a:lnTo>
                    <a:pt x="99021" y="17335"/>
                  </a:lnTo>
                  <a:lnTo>
                    <a:pt x="99085" y="17475"/>
                  </a:lnTo>
                  <a:lnTo>
                    <a:pt x="99517" y="17475"/>
                  </a:lnTo>
                  <a:lnTo>
                    <a:pt x="99618" y="17335"/>
                  </a:lnTo>
                  <a:close/>
                </a:path>
                <a:path w="133985" h="139064">
                  <a:moveTo>
                    <a:pt x="100101" y="61379"/>
                  </a:moveTo>
                  <a:lnTo>
                    <a:pt x="97510" y="60159"/>
                  </a:lnTo>
                  <a:lnTo>
                    <a:pt x="97332" y="60337"/>
                  </a:lnTo>
                  <a:lnTo>
                    <a:pt x="96888" y="60159"/>
                  </a:lnTo>
                  <a:lnTo>
                    <a:pt x="96481" y="60159"/>
                  </a:lnTo>
                  <a:lnTo>
                    <a:pt x="96494" y="60337"/>
                  </a:lnTo>
                  <a:lnTo>
                    <a:pt x="96596" y="61379"/>
                  </a:lnTo>
                  <a:lnTo>
                    <a:pt x="96647" y="61899"/>
                  </a:lnTo>
                  <a:lnTo>
                    <a:pt x="97155" y="61379"/>
                  </a:lnTo>
                  <a:lnTo>
                    <a:pt x="96862" y="62572"/>
                  </a:lnTo>
                  <a:lnTo>
                    <a:pt x="100101" y="61379"/>
                  </a:lnTo>
                  <a:close/>
                </a:path>
                <a:path w="133985" h="139064">
                  <a:moveTo>
                    <a:pt x="100152" y="57569"/>
                  </a:moveTo>
                  <a:lnTo>
                    <a:pt x="99758" y="57569"/>
                  </a:lnTo>
                  <a:lnTo>
                    <a:pt x="99834" y="57746"/>
                  </a:lnTo>
                  <a:lnTo>
                    <a:pt x="99923" y="57924"/>
                  </a:lnTo>
                  <a:lnTo>
                    <a:pt x="100037" y="57746"/>
                  </a:lnTo>
                  <a:lnTo>
                    <a:pt x="100152" y="57569"/>
                  </a:lnTo>
                  <a:close/>
                </a:path>
                <a:path w="133985" h="139064">
                  <a:moveTo>
                    <a:pt x="100507" y="16192"/>
                  </a:moveTo>
                  <a:lnTo>
                    <a:pt x="99771" y="17119"/>
                  </a:lnTo>
                  <a:lnTo>
                    <a:pt x="99618" y="17335"/>
                  </a:lnTo>
                  <a:lnTo>
                    <a:pt x="99923" y="17640"/>
                  </a:lnTo>
                  <a:lnTo>
                    <a:pt x="100507" y="16192"/>
                  </a:lnTo>
                  <a:close/>
                </a:path>
                <a:path w="133985" h="139064">
                  <a:moveTo>
                    <a:pt x="101015" y="57404"/>
                  </a:moveTo>
                  <a:lnTo>
                    <a:pt x="99923" y="55841"/>
                  </a:lnTo>
                  <a:lnTo>
                    <a:pt x="98018" y="55270"/>
                  </a:lnTo>
                  <a:lnTo>
                    <a:pt x="98399" y="56883"/>
                  </a:lnTo>
                  <a:lnTo>
                    <a:pt x="98475" y="57226"/>
                  </a:lnTo>
                  <a:lnTo>
                    <a:pt x="98602" y="57746"/>
                  </a:lnTo>
                  <a:lnTo>
                    <a:pt x="98717" y="58267"/>
                  </a:lnTo>
                  <a:lnTo>
                    <a:pt x="99237" y="57746"/>
                  </a:lnTo>
                  <a:lnTo>
                    <a:pt x="99352" y="57569"/>
                  </a:lnTo>
                  <a:lnTo>
                    <a:pt x="99466" y="57404"/>
                  </a:lnTo>
                  <a:lnTo>
                    <a:pt x="99580" y="57226"/>
                  </a:lnTo>
                  <a:lnTo>
                    <a:pt x="99669" y="57404"/>
                  </a:lnTo>
                  <a:lnTo>
                    <a:pt x="100266" y="57404"/>
                  </a:lnTo>
                  <a:lnTo>
                    <a:pt x="100622" y="57404"/>
                  </a:lnTo>
                  <a:lnTo>
                    <a:pt x="101015" y="57404"/>
                  </a:lnTo>
                  <a:close/>
                </a:path>
                <a:path w="133985" h="139064">
                  <a:moveTo>
                    <a:pt x="103035" y="28702"/>
                  </a:moveTo>
                  <a:lnTo>
                    <a:pt x="101485" y="29044"/>
                  </a:lnTo>
                  <a:lnTo>
                    <a:pt x="99580" y="29565"/>
                  </a:lnTo>
                  <a:lnTo>
                    <a:pt x="98196" y="29044"/>
                  </a:lnTo>
                  <a:lnTo>
                    <a:pt x="98196" y="29565"/>
                  </a:lnTo>
                  <a:lnTo>
                    <a:pt x="98374" y="30086"/>
                  </a:lnTo>
                  <a:lnTo>
                    <a:pt x="98539" y="30429"/>
                  </a:lnTo>
                  <a:lnTo>
                    <a:pt x="100266" y="30429"/>
                  </a:lnTo>
                  <a:lnTo>
                    <a:pt x="101650" y="30086"/>
                  </a:lnTo>
                  <a:lnTo>
                    <a:pt x="103035" y="29222"/>
                  </a:lnTo>
                  <a:lnTo>
                    <a:pt x="103035" y="28702"/>
                  </a:lnTo>
                  <a:close/>
                </a:path>
                <a:path w="133985" h="139064">
                  <a:moveTo>
                    <a:pt x="103555" y="64490"/>
                  </a:moveTo>
                  <a:lnTo>
                    <a:pt x="103212" y="64312"/>
                  </a:lnTo>
                  <a:lnTo>
                    <a:pt x="103378" y="64490"/>
                  </a:lnTo>
                  <a:lnTo>
                    <a:pt x="103555" y="64490"/>
                  </a:lnTo>
                  <a:close/>
                </a:path>
                <a:path w="133985" h="139064">
                  <a:moveTo>
                    <a:pt x="104940" y="38722"/>
                  </a:moveTo>
                  <a:lnTo>
                    <a:pt x="104254" y="37693"/>
                  </a:lnTo>
                  <a:lnTo>
                    <a:pt x="104076" y="37172"/>
                  </a:lnTo>
                  <a:lnTo>
                    <a:pt x="103378" y="36830"/>
                  </a:lnTo>
                  <a:lnTo>
                    <a:pt x="103212" y="36309"/>
                  </a:lnTo>
                  <a:lnTo>
                    <a:pt x="103035" y="36487"/>
                  </a:lnTo>
                  <a:lnTo>
                    <a:pt x="102514" y="36652"/>
                  </a:lnTo>
                  <a:lnTo>
                    <a:pt x="102349" y="36830"/>
                  </a:lnTo>
                  <a:lnTo>
                    <a:pt x="102692" y="37693"/>
                  </a:lnTo>
                  <a:lnTo>
                    <a:pt x="103898" y="38557"/>
                  </a:lnTo>
                  <a:lnTo>
                    <a:pt x="104940" y="38722"/>
                  </a:lnTo>
                  <a:close/>
                </a:path>
                <a:path w="133985" h="139064">
                  <a:moveTo>
                    <a:pt x="105981" y="19189"/>
                  </a:moveTo>
                  <a:lnTo>
                    <a:pt x="105460" y="19189"/>
                  </a:lnTo>
                  <a:lnTo>
                    <a:pt x="105460" y="19367"/>
                  </a:lnTo>
                  <a:lnTo>
                    <a:pt x="105803" y="19367"/>
                  </a:lnTo>
                  <a:lnTo>
                    <a:pt x="105981" y="19189"/>
                  </a:lnTo>
                  <a:close/>
                </a:path>
                <a:path w="133985" h="139064">
                  <a:moveTo>
                    <a:pt x="107365" y="65011"/>
                  </a:moveTo>
                  <a:lnTo>
                    <a:pt x="106845" y="65011"/>
                  </a:lnTo>
                  <a:lnTo>
                    <a:pt x="107010" y="65354"/>
                  </a:lnTo>
                  <a:lnTo>
                    <a:pt x="107188" y="65354"/>
                  </a:lnTo>
                  <a:lnTo>
                    <a:pt x="107188" y="65176"/>
                  </a:lnTo>
                  <a:lnTo>
                    <a:pt x="107365" y="65011"/>
                  </a:lnTo>
                  <a:close/>
                </a:path>
                <a:path w="133985" h="139064">
                  <a:moveTo>
                    <a:pt x="107873" y="19024"/>
                  </a:moveTo>
                  <a:lnTo>
                    <a:pt x="106489" y="17640"/>
                  </a:lnTo>
                  <a:lnTo>
                    <a:pt x="106146" y="18846"/>
                  </a:lnTo>
                  <a:lnTo>
                    <a:pt x="107873" y="19024"/>
                  </a:lnTo>
                  <a:close/>
                </a:path>
                <a:path w="133985" h="139064">
                  <a:moveTo>
                    <a:pt x="109423" y="55079"/>
                  </a:moveTo>
                  <a:lnTo>
                    <a:pt x="108572" y="53949"/>
                  </a:lnTo>
                  <a:lnTo>
                    <a:pt x="109258" y="52209"/>
                  </a:lnTo>
                  <a:lnTo>
                    <a:pt x="108572" y="52209"/>
                  </a:lnTo>
                  <a:lnTo>
                    <a:pt x="108229" y="52908"/>
                  </a:lnTo>
                  <a:lnTo>
                    <a:pt x="107010" y="53428"/>
                  </a:lnTo>
                  <a:lnTo>
                    <a:pt x="106667" y="54292"/>
                  </a:lnTo>
                  <a:lnTo>
                    <a:pt x="107480" y="56705"/>
                  </a:lnTo>
                  <a:lnTo>
                    <a:pt x="107530" y="56883"/>
                  </a:lnTo>
                  <a:lnTo>
                    <a:pt x="103898" y="55841"/>
                  </a:lnTo>
                  <a:lnTo>
                    <a:pt x="103898" y="56883"/>
                  </a:lnTo>
                  <a:lnTo>
                    <a:pt x="104013" y="58432"/>
                  </a:lnTo>
                  <a:lnTo>
                    <a:pt x="104076" y="58610"/>
                  </a:lnTo>
                  <a:lnTo>
                    <a:pt x="105117" y="58432"/>
                  </a:lnTo>
                  <a:lnTo>
                    <a:pt x="105981" y="58432"/>
                  </a:lnTo>
                  <a:lnTo>
                    <a:pt x="106667" y="58610"/>
                  </a:lnTo>
                  <a:lnTo>
                    <a:pt x="107365" y="58267"/>
                  </a:lnTo>
                  <a:lnTo>
                    <a:pt x="108915" y="57924"/>
                  </a:lnTo>
                  <a:lnTo>
                    <a:pt x="108572" y="57404"/>
                  </a:lnTo>
                  <a:lnTo>
                    <a:pt x="108458" y="57226"/>
                  </a:lnTo>
                  <a:lnTo>
                    <a:pt x="108343" y="56705"/>
                  </a:lnTo>
                  <a:lnTo>
                    <a:pt x="109423" y="55079"/>
                  </a:lnTo>
                  <a:close/>
                </a:path>
                <a:path w="133985" h="139064">
                  <a:moveTo>
                    <a:pt x="109613" y="58953"/>
                  </a:moveTo>
                  <a:lnTo>
                    <a:pt x="109372" y="58610"/>
                  </a:lnTo>
                  <a:lnTo>
                    <a:pt x="109258" y="58432"/>
                  </a:lnTo>
                  <a:lnTo>
                    <a:pt x="109143" y="58267"/>
                  </a:lnTo>
                  <a:lnTo>
                    <a:pt x="109258" y="58953"/>
                  </a:lnTo>
                  <a:lnTo>
                    <a:pt x="109613" y="59131"/>
                  </a:lnTo>
                  <a:lnTo>
                    <a:pt x="109613" y="58953"/>
                  </a:lnTo>
                  <a:close/>
                </a:path>
                <a:path w="133985" h="139064">
                  <a:moveTo>
                    <a:pt x="112280" y="57696"/>
                  </a:moveTo>
                  <a:lnTo>
                    <a:pt x="111988" y="57696"/>
                  </a:lnTo>
                  <a:lnTo>
                    <a:pt x="111683" y="57404"/>
                  </a:lnTo>
                  <a:lnTo>
                    <a:pt x="111340" y="57404"/>
                  </a:lnTo>
                  <a:lnTo>
                    <a:pt x="109613" y="54813"/>
                  </a:lnTo>
                  <a:lnTo>
                    <a:pt x="109423" y="55079"/>
                  </a:lnTo>
                  <a:lnTo>
                    <a:pt x="111683" y="58089"/>
                  </a:lnTo>
                  <a:lnTo>
                    <a:pt x="112077" y="57835"/>
                  </a:lnTo>
                  <a:lnTo>
                    <a:pt x="112255" y="58089"/>
                  </a:lnTo>
                  <a:lnTo>
                    <a:pt x="112280" y="57696"/>
                  </a:lnTo>
                  <a:close/>
                </a:path>
                <a:path w="133985" h="139064">
                  <a:moveTo>
                    <a:pt x="113449" y="62585"/>
                  </a:moveTo>
                  <a:lnTo>
                    <a:pt x="113118" y="62153"/>
                  </a:lnTo>
                  <a:lnTo>
                    <a:pt x="112801" y="61899"/>
                  </a:lnTo>
                  <a:lnTo>
                    <a:pt x="112890" y="62153"/>
                  </a:lnTo>
                  <a:lnTo>
                    <a:pt x="113449" y="62585"/>
                  </a:lnTo>
                  <a:close/>
                </a:path>
                <a:path w="133985" h="139064">
                  <a:moveTo>
                    <a:pt x="113753" y="56705"/>
                  </a:moveTo>
                  <a:lnTo>
                    <a:pt x="112725" y="57404"/>
                  </a:lnTo>
                  <a:lnTo>
                    <a:pt x="112483" y="57404"/>
                  </a:lnTo>
                  <a:lnTo>
                    <a:pt x="112204" y="57226"/>
                  </a:lnTo>
                  <a:lnTo>
                    <a:pt x="112280" y="57696"/>
                  </a:lnTo>
                  <a:lnTo>
                    <a:pt x="112610" y="57480"/>
                  </a:lnTo>
                  <a:lnTo>
                    <a:pt x="112979" y="57696"/>
                  </a:lnTo>
                  <a:lnTo>
                    <a:pt x="113753" y="57924"/>
                  </a:lnTo>
                  <a:lnTo>
                    <a:pt x="113753" y="56705"/>
                  </a:lnTo>
                  <a:close/>
                </a:path>
                <a:path w="133985" h="139064">
                  <a:moveTo>
                    <a:pt x="113931" y="74688"/>
                  </a:moveTo>
                  <a:lnTo>
                    <a:pt x="113233" y="73139"/>
                  </a:lnTo>
                  <a:lnTo>
                    <a:pt x="112204" y="72440"/>
                  </a:lnTo>
                  <a:lnTo>
                    <a:pt x="111163" y="71577"/>
                  </a:lnTo>
                  <a:lnTo>
                    <a:pt x="109956" y="71755"/>
                  </a:lnTo>
                  <a:lnTo>
                    <a:pt x="109778" y="71920"/>
                  </a:lnTo>
                  <a:lnTo>
                    <a:pt x="109778" y="72961"/>
                  </a:lnTo>
                  <a:lnTo>
                    <a:pt x="110477" y="72275"/>
                  </a:lnTo>
                  <a:lnTo>
                    <a:pt x="113931" y="74688"/>
                  </a:lnTo>
                  <a:close/>
                </a:path>
                <a:path w="133985" h="139064">
                  <a:moveTo>
                    <a:pt x="114096" y="76593"/>
                  </a:moveTo>
                  <a:lnTo>
                    <a:pt x="113931" y="76415"/>
                  </a:lnTo>
                  <a:lnTo>
                    <a:pt x="113588" y="76415"/>
                  </a:lnTo>
                  <a:lnTo>
                    <a:pt x="113982" y="76936"/>
                  </a:lnTo>
                  <a:lnTo>
                    <a:pt x="114096" y="76593"/>
                  </a:lnTo>
                  <a:close/>
                </a:path>
                <a:path w="133985" h="139064">
                  <a:moveTo>
                    <a:pt x="114973" y="63627"/>
                  </a:moveTo>
                  <a:lnTo>
                    <a:pt x="114274" y="62585"/>
                  </a:lnTo>
                  <a:lnTo>
                    <a:pt x="113449" y="62585"/>
                  </a:lnTo>
                  <a:lnTo>
                    <a:pt x="114096" y="63106"/>
                  </a:lnTo>
                  <a:lnTo>
                    <a:pt x="114973" y="63627"/>
                  </a:lnTo>
                  <a:close/>
                </a:path>
                <a:path w="133985" h="139064">
                  <a:moveTo>
                    <a:pt x="117386" y="50139"/>
                  </a:moveTo>
                  <a:lnTo>
                    <a:pt x="117043" y="49796"/>
                  </a:lnTo>
                  <a:lnTo>
                    <a:pt x="116700" y="49618"/>
                  </a:lnTo>
                  <a:lnTo>
                    <a:pt x="116700" y="50317"/>
                  </a:lnTo>
                  <a:lnTo>
                    <a:pt x="117043" y="50660"/>
                  </a:lnTo>
                  <a:lnTo>
                    <a:pt x="117043" y="50482"/>
                  </a:lnTo>
                  <a:lnTo>
                    <a:pt x="117386" y="50139"/>
                  </a:lnTo>
                  <a:close/>
                </a:path>
                <a:path w="133985" h="139064">
                  <a:moveTo>
                    <a:pt x="117906" y="78498"/>
                  </a:moveTo>
                  <a:lnTo>
                    <a:pt x="116344" y="79006"/>
                  </a:lnTo>
                  <a:lnTo>
                    <a:pt x="115316" y="77279"/>
                  </a:lnTo>
                  <a:lnTo>
                    <a:pt x="114134" y="77152"/>
                  </a:lnTo>
                  <a:lnTo>
                    <a:pt x="115316" y="78663"/>
                  </a:lnTo>
                  <a:lnTo>
                    <a:pt x="114617" y="80391"/>
                  </a:lnTo>
                  <a:lnTo>
                    <a:pt x="113588" y="82118"/>
                  </a:lnTo>
                  <a:lnTo>
                    <a:pt x="113588" y="82473"/>
                  </a:lnTo>
                  <a:lnTo>
                    <a:pt x="114452" y="81089"/>
                  </a:lnTo>
                  <a:lnTo>
                    <a:pt x="115658" y="80391"/>
                  </a:lnTo>
                  <a:lnTo>
                    <a:pt x="117221" y="79870"/>
                  </a:lnTo>
                  <a:lnTo>
                    <a:pt x="117386" y="79527"/>
                  </a:lnTo>
                  <a:lnTo>
                    <a:pt x="117729" y="79006"/>
                  </a:lnTo>
                  <a:lnTo>
                    <a:pt x="117906" y="78498"/>
                  </a:lnTo>
                  <a:close/>
                </a:path>
                <a:path w="133985" h="139064">
                  <a:moveTo>
                    <a:pt x="119354" y="70370"/>
                  </a:moveTo>
                  <a:lnTo>
                    <a:pt x="118643" y="68122"/>
                  </a:lnTo>
                  <a:lnTo>
                    <a:pt x="116344" y="68122"/>
                  </a:lnTo>
                  <a:lnTo>
                    <a:pt x="116243" y="68681"/>
                  </a:lnTo>
                  <a:lnTo>
                    <a:pt x="116128" y="69850"/>
                  </a:lnTo>
                  <a:lnTo>
                    <a:pt x="116090" y="70027"/>
                  </a:lnTo>
                  <a:lnTo>
                    <a:pt x="116001" y="70713"/>
                  </a:lnTo>
                  <a:lnTo>
                    <a:pt x="116865" y="71755"/>
                  </a:lnTo>
                  <a:lnTo>
                    <a:pt x="117221" y="72097"/>
                  </a:lnTo>
                  <a:lnTo>
                    <a:pt x="117144" y="71755"/>
                  </a:lnTo>
                  <a:lnTo>
                    <a:pt x="117043" y="71234"/>
                  </a:lnTo>
                  <a:lnTo>
                    <a:pt x="116814" y="70713"/>
                  </a:lnTo>
                  <a:lnTo>
                    <a:pt x="116751" y="70535"/>
                  </a:lnTo>
                  <a:lnTo>
                    <a:pt x="116674" y="70370"/>
                  </a:lnTo>
                  <a:lnTo>
                    <a:pt x="116598" y="70192"/>
                  </a:lnTo>
                  <a:lnTo>
                    <a:pt x="116522" y="70027"/>
                  </a:lnTo>
                  <a:lnTo>
                    <a:pt x="118249" y="70535"/>
                  </a:lnTo>
                  <a:lnTo>
                    <a:pt x="118338" y="70192"/>
                  </a:lnTo>
                  <a:lnTo>
                    <a:pt x="118427" y="69850"/>
                  </a:lnTo>
                  <a:lnTo>
                    <a:pt x="118948" y="70370"/>
                  </a:lnTo>
                  <a:lnTo>
                    <a:pt x="119354" y="70370"/>
                  </a:lnTo>
                  <a:close/>
                </a:path>
                <a:path w="133985" h="139064">
                  <a:moveTo>
                    <a:pt x="119456" y="38735"/>
                  </a:moveTo>
                  <a:lnTo>
                    <a:pt x="116344" y="36131"/>
                  </a:lnTo>
                  <a:lnTo>
                    <a:pt x="117386" y="34747"/>
                  </a:lnTo>
                  <a:lnTo>
                    <a:pt x="116344" y="33947"/>
                  </a:lnTo>
                  <a:lnTo>
                    <a:pt x="116344" y="30429"/>
                  </a:lnTo>
                  <a:lnTo>
                    <a:pt x="114096" y="29387"/>
                  </a:lnTo>
                  <a:lnTo>
                    <a:pt x="116179" y="27660"/>
                  </a:lnTo>
                  <a:lnTo>
                    <a:pt x="117043" y="26631"/>
                  </a:lnTo>
                  <a:lnTo>
                    <a:pt x="110477" y="23520"/>
                  </a:lnTo>
                  <a:lnTo>
                    <a:pt x="110756" y="24142"/>
                  </a:lnTo>
                  <a:lnTo>
                    <a:pt x="109778" y="23863"/>
                  </a:lnTo>
                  <a:lnTo>
                    <a:pt x="109093" y="25412"/>
                  </a:lnTo>
                  <a:lnTo>
                    <a:pt x="107708" y="25412"/>
                  </a:lnTo>
                  <a:lnTo>
                    <a:pt x="108394" y="26111"/>
                  </a:lnTo>
                  <a:lnTo>
                    <a:pt x="109435" y="28003"/>
                  </a:lnTo>
                  <a:lnTo>
                    <a:pt x="110121" y="26454"/>
                  </a:lnTo>
                  <a:lnTo>
                    <a:pt x="110477" y="25768"/>
                  </a:lnTo>
                  <a:lnTo>
                    <a:pt x="111163" y="25247"/>
                  </a:lnTo>
                  <a:lnTo>
                    <a:pt x="111099" y="24917"/>
                  </a:lnTo>
                  <a:lnTo>
                    <a:pt x="115836" y="35369"/>
                  </a:lnTo>
                  <a:lnTo>
                    <a:pt x="115836" y="36487"/>
                  </a:lnTo>
                  <a:lnTo>
                    <a:pt x="114973" y="37172"/>
                  </a:lnTo>
                  <a:lnTo>
                    <a:pt x="115316" y="37515"/>
                  </a:lnTo>
                  <a:lnTo>
                    <a:pt x="115316" y="37693"/>
                  </a:lnTo>
                  <a:lnTo>
                    <a:pt x="116179" y="39243"/>
                  </a:lnTo>
                  <a:lnTo>
                    <a:pt x="118427" y="39243"/>
                  </a:lnTo>
                  <a:lnTo>
                    <a:pt x="119113" y="40627"/>
                  </a:lnTo>
                  <a:lnTo>
                    <a:pt x="119456" y="38735"/>
                  </a:lnTo>
                  <a:close/>
                </a:path>
                <a:path w="133985" h="139064">
                  <a:moveTo>
                    <a:pt x="120675" y="45300"/>
                  </a:moveTo>
                  <a:lnTo>
                    <a:pt x="120497" y="43916"/>
                  </a:lnTo>
                  <a:lnTo>
                    <a:pt x="120332" y="43916"/>
                  </a:lnTo>
                  <a:lnTo>
                    <a:pt x="120675" y="45300"/>
                  </a:lnTo>
                  <a:close/>
                </a:path>
                <a:path w="133985" h="139064">
                  <a:moveTo>
                    <a:pt x="120840" y="45643"/>
                  </a:moveTo>
                  <a:lnTo>
                    <a:pt x="120815" y="45466"/>
                  </a:lnTo>
                  <a:lnTo>
                    <a:pt x="120777" y="45300"/>
                  </a:lnTo>
                  <a:lnTo>
                    <a:pt x="120840" y="45643"/>
                  </a:lnTo>
                  <a:close/>
                </a:path>
                <a:path w="133985" h="139064">
                  <a:moveTo>
                    <a:pt x="121323" y="66192"/>
                  </a:moveTo>
                  <a:lnTo>
                    <a:pt x="118021" y="66192"/>
                  </a:lnTo>
                  <a:lnTo>
                    <a:pt x="117868" y="66192"/>
                  </a:lnTo>
                  <a:lnTo>
                    <a:pt x="117475" y="66192"/>
                  </a:lnTo>
                  <a:lnTo>
                    <a:pt x="118249" y="67945"/>
                  </a:lnTo>
                  <a:lnTo>
                    <a:pt x="118579" y="67945"/>
                  </a:lnTo>
                  <a:lnTo>
                    <a:pt x="118033" y="66268"/>
                  </a:lnTo>
                  <a:lnTo>
                    <a:pt x="119113" y="66738"/>
                  </a:lnTo>
                  <a:lnTo>
                    <a:pt x="121323" y="66192"/>
                  </a:lnTo>
                  <a:close/>
                </a:path>
                <a:path w="133985" h="139064">
                  <a:moveTo>
                    <a:pt x="123444" y="66903"/>
                  </a:moveTo>
                  <a:lnTo>
                    <a:pt x="121412" y="66903"/>
                  </a:lnTo>
                  <a:lnTo>
                    <a:pt x="121704" y="67081"/>
                  </a:lnTo>
                  <a:lnTo>
                    <a:pt x="122288" y="67945"/>
                  </a:lnTo>
                  <a:lnTo>
                    <a:pt x="122402" y="68122"/>
                  </a:lnTo>
                  <a:lnTo>
                    <a:pt x="123202" y="68681"/>
                  </a:lnTo>
                  <a:lnTo>
                    <a:pt x="123291" y="67945"/>
                  </a:lnTo>
                  <a:lnTo>
                    <a:pt x="123418" y="67081"/>
                  </a:lnTo>
                  <a:lnTo>
                    <a:pt x="123444" y="66903"/>
                  </a:lnTo>
                  <a:close/>
                </a:path>
                <a:path w="133985" h="139064">
                  <a:moveTo>
                    <a:pt x="123444" y="58610"/>
                  </a:moveTo>
                  <a:lnTo>
                    <a:pt x="123266" y="57746"/>
                  </a:lnTo>
                  <a:lnTo>
                    <a:pt x="122923" y="56705"/>
                  </a:lnTo>
                  <a:lnTo>
                    <a:pt x="122059" y="56362"/>
                  </a:lnTo>
                  <a:lnTo>
                    <a:pt x="121361" y="55676"/>
                  </a:lnTo>
                  <a:lnTo>
                    <a:pt x="121196" y="55676"/>
                  </a:lnTo>
                  <a:lnTo>
                    <a:pt x="121539" y="57924"/>
                  </a:lnTo>
                  <a:lnTo>
                    <a:pt x="121881" y="58432"/>
                  </a:lnTo>
                  <a:lnTo>
                    <a:pt x="123444" y="58610"/>
                  </a:lnTo>
                  <a:close/>
                </a:path>
                <a:path w="133985" h="139064">
                  <a:moveTo>
                    <a:pt x="123609" y="68986"/>
                  </a:moveTo>
                  <a:lnTo>
                    <a:pt x="123202" y="68681"/>
                  </a:lnTo>
                  <a:lnTo>
                    <a:pt x="123088" y="69507"/>
                  </a:lnTo>
                  <a:lnTo>
                    <a:pt x="122986" y="70192"/>
                  </a:lnTo>
                  <a:lnTo>
                    <a:pt x="123177" y="70027"/>
                  </a:lnTo>
                  <a:lnTo>
                    <a:pt x="123266" y="69850"/>
                  </a:lnTo>
                  <a:lnTo>
                    <a:pt x="123355" y="69672"/>
                  </a:lnTo>
                  <a:lnTo>
                    <a:pt x="123444" y="69507"/>
                  </a:lnTo>
                  <a:lnTo>
                    <a:pt x="123609" y="68986"/>
                  </a:lnTo>
                  <a:close/>
                </a:path>
                <a:path w="133985" h="139064">
                  <a:moveTo>
                    <a:pt x="126377" y="39941"/>
                  </a:moveTo>
                  <a:lnTo>
                    <a:pt x="125691" y="39420"/>
                  </a:lnTo>
                  <a:lnTo>
                    <a:pt x="125514" y="39598"/>
                  </a:lnTo>
                  <a:lnTo>
                    <a:pt x="125514" y="39941"/>
                  </a:lnTo>
                  <a:lnTo>
                    <a:pt x="124993" y="40106"/>
                  </a:lnTo>
                  <a:lnTo>
                    <a:pt x="125514" y="40106"/>
                  </a:lnTo>
                  <a:lnTo>
                    <a:pt x="126377" y="39941"/>
                  </a:lnTo>
                  <a:close/>
                </a:path>
                <a:path w="133985" h="139064">
                  <a:moveTo>
                    <a:pt x="128803" y="70192"/>
                  </a:moveTo>
                  <a:lnTo>
                    <a:pt x="128625" y="70370"/>
                  </a:lnTo>
                  <a:lnTo>
                    <a:pt x="128625" y="70535"/>
                  </a:lnTo>
                  <a:lnTo>
                    <a:pt x="128803" y="70370"/>
                  </a:lnTo>
                  <a:lnTo>
                    <a:pt x="128803" y="70192"/>
                  </a:lnTo>
                  <a:close/>
                </a:path>
                <a:path w="133985" h="139064">
                  <a:moveTo>
                    <a:pt x="129832" y="45123"/>
                  </a:moveTo>
                  <a:lnTo>
                    <a:pt x="129311" y="44780"/>
                  </a:lnTo>
                  <a:lnTo>
                    <a:pt x="129146" y="44780"/>
                  </a:lnTo>
                  <a:lnTo>
                    <a:pt x="129438" y="45123"/>
                  </a:lnTo>
                  <a:lnTo>
                    <a:pt x="129832" y="45123"/>
                  </a:lnTo>
                  <a:close/>
                </a:path>
                <a:path w="133985" h="139064">
                  <a:moveTo>
                    <a:pt x="131216" y="63106"/>
                  </a:moveTo>
                  <a:lnTo>
                    <a:pt x="130352" y="63106"/>
                  </a:lnTo>
                  <a:lnTo>
                    <a:pt x="128282" y="62928"/>
                  </a:lnTo>
                  <a:lnTo>
                    <a:pt x="129146" y="61379"/>
                  </a:lnTo>
                  <a:lnTo>
                    <a:pt x="128282" y="60337"/>
                  </a:lnTo>
                  <a:lnTo>
                    <a:pt x="127241" y="59651"/>
                  </a:lnTo>
                  <a:lnTo>
                    <a:pt x="126377" y="58953"/>
                  </a:lnTo>
                  <a:lnTo>
                    <a:pt x="122745" y="60680"/>
                  </a:lnTo>
                  <a:lnTo>
                    <a:pt x="130873" y="67602"/>
                  </a:lnTo>
                  <a:lnTo>
                    <a:pt x="131216" y="63106"/>
                  </a:lnTo>
                  <a:close/>
                </a:path>
                <a:path w="133985" h="139064">
                  <a:moveTo>
                    <a:pt x="132372" y="48755"/>
                  </a:moveTo>
                  <a:lnTo>
                    <a:pt x="132080" y="47891"/>
                  </a:lnTo>
                  <a:lnTo>
                    <a:pt x="131737" y="48412"/>
                  </a:lnTo>
                  <a:lnTo>
                    <a:pt x="130873" y="47713"/>
                  </a:lnTo>
                  <a:lnTo>
                    <a:pt x="130530" y="47371"/>
                  </a:lnTo>
                  <a:lnTo>
                    <a:pt x="128803" y="47028"/>
                  </a:lnTo>
                  <a:lnTo>
                    <a:pt x="128841" y="46850"/>
                  </a:lnTo>
                  <a:lnTo>
                    <a:pt x="128930" y="46507"/>
                  </a:lnTo>
                  <a:lnTo>
                    <a:pt x="128968" y="46329"/>
                  </a:lnTo>
                  <a:lnTo>
                    <a:pt x="129578" y="46329"/>
                  </a:lnTo>
                  <a:lnTo>
                    <a:pt x="129832" y="46507"/>
                  </a:lnTo>
                  <a:lnTo>
                    <a:pt x="129717" y="46329"/>
                  </a:lnTo>
                  <a:lnTo>
                    <a:pt x="129603" y="46164"/>
                  </a:lnTo>
                  <a:lnTo>
                    <a:pt x="129489" y="45986"/>
                  </a:lnTo>
                  <a:lnTo>
                    <a:pt x="129197" y="46164"/>
                  </a:lnTo>
                  <a:lnTo>
                    <a:pt x="128803" y="46329"/>
                  </a:lnTo>
                  <a:lnTo>
                    <a:pt x="127584" y="46850"/>
                  </a:lnTo>
                  <a:lnTo>
                    <a:pt x="126898" y="45986"/>
                  </a:lnTo>
                  <a:lnTo>
                    <a:pt x="129489" y="45986"/>
                  </a:lnTo>
                  <a:lnTo>
                    <a:pt x="130009" y="45821"/>
                  </a:lnTo>
                  <a:lnTo>
                    <a:pt x="129692" y="45453"/>
                  </a:lnTo>
                  <a:lnTo>
                    <a:pt x="129628" y="45643"/>
                  </a:lnTo>
                  <a:lnTo>
                    <a:pt x="124307" y="45643"/>
                  </a:lnTo>
                  <a:lnTo>
                    <a:pt x="124752" y="45986"/>
                  </a:lnTo>
                  <a:lnTo>
                    <a:pt x="124129" y="45986"/>
                  </a:lnTo>
                  <a:lnTo>
                    <a:pt x="124015" y="46164"/>
                  </a:lnTo>
                  <a:lnTo>
                    <a:pt x="123901" y="46329"/>
                  </a:lnTo>
                  <a:lnTo>
                    <a:pt x="123786" y="46507"/>
                  </a:lnTo>
                  <a:lnTo>
                    <a:pt x="123939" y="46850"/>
                  </a:lnTo>
                  <a:lnTo>
                    <a:pt x="124815" y="48755"/>
                  </a:lnTo>
                  <a:lnTo>
                    <a:pt x="126199" y="49796"/>
                  </a:lnTo>
                  <a:lnTo>
                    <a:pt x="128282" y="50660"/>
                  </a:lnTo>
                  <a:lnTo>
                    <a:pt x="128447" y="49796"/>
                  </a:lnTo>
                  <a:lnTo>
                    <a:pt x="128536" y="49098"/>
                  </a:lnTo>
                  <a:lnTo>
                    <a:pt x="128625" y="48412"/>
                  </a:lnTo>
                  <a:lnTo>
                    <a:pt x="129489" y="49098"/>
                  </a:lnTo>
                  <a:lnTo>
                    <a:pt x="130187" y="48755"/>
                  </a:lnTo>
                  <a:lnTo>
                    <a:pt x="132372" y="48755"/>
                  </a:lnTo>
                  <a:close/>
                </a:path>
                <a:path w="133985" h="139064">
                  <a:moveTo>
                    <a:pt x="132435" y="48933"/>
                  </a:moveTo>
                  <a:lnTo>
                    <a:pt x="131559" y="48933"/>
                  </a:lnTo>
                  <a:lnTo>
                    <a:pt x="132257" y="49453"/>
                  </a:lnTo>
                  <a:lnTo>
                    <a:pt x="132372" y="49098"/>
                  </a:lnTo>
                  <a:lnTo>
                    <a:pt x="132435" y="48933"/>
                  </a:lnTo>
                  <a:close/>
                </a:path>
                <a:path w="133985" h="139064">
                  <a:moveTo>
                    <a:pt x="133121" y="40462"/>
                  </a:moveTo>
                  <a:lnTo>
                    <a:pt x="130340" y="37350"/>
                  </a:lnTo>
                  <a:lnTo>
                    <a:pt x="131051" y="38557"/>
                  </a:lnTo>
                  <a:lnTo>
                    <a:pt x="132080" y="39598"/>
                  </a:lnTo>
                  <a:lnTo>
                    <a:pt x="133121" y="40462"/>
                  </a:lnTo>
                  <a:close/>
                </a:path>
                <a:path w="133985" h="139064">
                  <a:moveTo>
                    <a:pt x="133464" y="42532"/>
                  </a:moveTo>
                  <a:lnTo>
                    <a:pt x="132778" y="41148"/>
                  </a:lnTo>
                  <a:lnTo>
                    <a:pt x="133121" y="40462"/>
                  </a:lnTo>
                  <a:lnTo>
                    <a:pt x="130009" y="43218"/>
                  </a:lnTo>
                  <a:lnTo>
                    <a:pt x="132600" y="44259"/>
                  </a:lnTo>
                  <a:lnTo>
                    <a:pt x="132308" y="43218"/>
                  </a:lnTo>
                  <a:lnTo>
                    <a:pt x="132257" y="43053"/>
                  </a:lnTo>
                  <a:lnTo>
                    <a:pt x="132600" y="42532"/>
                  </a:lnTo>
                  <a:lnTo>
                    <a:pt x="133464" y="4253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1956841" y="5320131"/>
              <a:ext cx="125730" cy="149860"/>
            </a:xfrm>
            <a:custGeom>
              <a:avLst/>
              <a:gdLst/>
              <a:ahLst/>
              <a:cxnLst/>
              <a:rect l="l" t="t" r="r" b="b"/>
              <a:pathLst>
                <a:path w="125730" h="149860">
                  <a:moveTo>
                    <a:pt x="2425" y="123786"/>
                  </a:moveTo>
                  <a:lnTo>
                    <a:pt x="1143" y="123101"/>
                  </a:lnTo>
                  <a:lnTo>
                    <a:pt x="177" y="123444"/>
                  </a:lnTo>
                  <a:lnTo>
                    <a:pt x="127" y="123786"/>
                  </a:lnTo>
                  <a:lnTo>
                    <a:pt x="0" y="124663"/>
                  </a:lnTo>
                  <a:lnTo>
                    <a:pt x="863" y="124485"/>
                  </a:lnTo>
                  <a:lnTo>
                    <a:pt x="2425" y="123786"/>
                  </a:lnTo>
                  <a:close/>
                </a:path>
                <a:path w="125730" h="149860">
                  <a:moveTo>
                    <a:pt x="8648" y="139877"/>
                  </a:moveTo>
                  <a:lnTo>
                    <a:pt x="2082" y="136766"/>
                  </a:lnTo>
                  <a:lnTo>
                    <a:pt x="7950" y="149733"/>
                  </a:lnTo>
                  <a:lnTo>
                    <a:pt x="7950" y="143675"/>
                  </a:lnTo>
                  <a:lnTo>
                    <a:pt x="5702" y="142633"/>
                  </a:lnTo>
                  <a:lnTo>
                    <a:pt x="7785" y="140906"/>
                  </a:lnTo>
                  <a:lnTo>
                    <a:pt x="8648" y="139877"/>
                  </a:lnTo>
                  <a:close/>
                </a:path>
                <a:path w="125730" h="149860">
                  <a:moveTo>
                    <a:pt x="8991" y="134518"/>
                  </a:moveTo>
                  <a:lnTo>
                    <a:pt x="7086" y="133819"/>
                  </a:lnTo>
                  <a:lnTo>
                    <a:pt x="8788" y="135521"/>
                  </a:lnTo>
                  <a:lnTo>
                    <a:pt x="8991" y="134518"/>
                  </a:lnTo>
                  <a:close/>
                </a:path>
                <a:path w="125730" h="149860">
                  <a:moveTo>
                    <a:pt x="9334" y="136067"/>
                  </a:moveTo>
                  <a:lnTo>
                    <a:pt x="8788" y="135521"/>
                  </a:lnTo>
                  <a:lnTo>
                    <a:pt x="8686" y="136067"/>
                  </a:lnTo>
                  <a:lnTo>
                    <a:pt x="8648" y="136245"/>
                  </a:lnTo>
                  <a:lnTo>
                    <a:pt x="9296" y="136245"/>
                  </a:lnTo>
                  <a:lnTo>
                    <a:pt x="9334" y="136067"/>
                  </a:lnTo>
                  <a:close/>
                </a:path>
                <a:path w="125730" h="149860">
                  <a:moveTo>
                    <a:pt x="10198" y="137452"/>
                  </a:moveTo>
                  <a:lnTo>
                    <a:pt x="9182" y="136677"/>
                  </a:lnTo>
                  <a:lnTo>
                    <a:pt x="9575" y="137452"/>
                  </a:lnTo>
                  <a:lnTo>
                    <a:pt x="10198" y="137452"/>
                  </a:lnTo>
                  <a:close/>
                </a:path>
                <a:path w="125730" h="149860">
                  <a:moveTo>
                    <a:pt x="12966" y="145580"/>
                  </a:moveTo>
                  <a:lnTo>
                    <a:pt x="12623" y="144538"/>
                  </a:lnTo>
                  <a:lnTo>
                    <a:pt x="12623" y="143852"/>
                  </a:lnTo>
                  <a:lnTo>
                    <a:pt x="11582" y="144018"/>
                  </a:lnTo>
                  <a:lnTo>
                    <a:pt x="10553" y="143497"/>
                  </a:lnTo>
                  <a:lnTo>
                    <a:pt x="9512" y="144018"/>
                  </a:lnTo>
                  <a:lnTo>
                    <a:pt x="10718" y="144538"/>
                  </a:lnTo>
                  <a:lnTo>
                    <a:pt x="11760" y="145402"/>
                  </a:lnTo>
                  <a:lnTo>
                    <a:pt x="12966" y="145580"/>
                  </a:lnTo>
                  <a:close/>
                </a:path>
                <a:path w="125730" h="149860">
                  <a:moveTo>
                    <a:pt x="12966" y="137629"/>
                  </a:moveTo>
                  <a:lnTo>
                    <a:pt x="9690" y="137629"/>
                  </a:lnTo>
                  <a:lnTo>
                    <a:pt x="9944" y="138137"/>
                  </a:lnTo>
                  <a:lnTo>
                    <a:pt x="10033" y="138315"/>
                  </a:lnTo>
                  <a:lnTo>
                    <a:pt x="9690" y="139357"/>
                  </a:lnTo>
                  <a:lnTo>
                    <a:pt x="10718" y="138836"/>
                  </a:lnTo>
                  <a:lnTo>
                    <a:pt x="11760" y="138137"/>
                  </a:lnTo>
                  <a:lnTo>
                    <a:pt x="12966" y="137629"/>
                  </a:lnTo>
                  <a:close/>
                </a:path>
                <a:path w="125730" h="149860">
                  <a:moveTo>
                    <a:pt x="14528" y="142989"/>
                  </a:moveTo>
                  <a:lnTo>
                    <a:pt x="14351" y="142633"/>
                  </a:lnTo>
                  <a:lnTo>
                    <a:pt x="14185" y="142125"/>
                  </a:lnTo>
                  <a:lnTo>
                    <a:pt x="14351" y="141947"/>
                  </a:lnTo>
                  <a:lnTo>
                    <a:pt x="14185" y="141605"/>
                  </a:lnTo>
                  <a:lnTo>
                    <a:pt x="13487" y="142125"/>
                  </a:lnTo>
                  <a:lnTo>
                    <a:pt x="12103" y="141947"/>
                  </a:lnTo>
                  <a:lnTo>
                    <a:pt x="12446" y="143675"/>
                  </a:lnTo>
                  <a:lnTo>
                    <a:pt x="13144" y="142989"/>
                  </a:lnTo>
                  <a:lnTo>
                    <a:pt x="14528" y="142989"/>
                  </a:lnTo>
                  <a:close/>
                </a:path>
                <a:path w="125730" h="149860">
                  <a:moveTo>
                    <a:pt x="31127" y="57404"/>
                  </a:moveTo>
                  <a:lnTo>
                    <a:pt x="30772" y="56705"/>
                  </a:lnTo>
                  <a:lnTo>
                    <a:pt x="30264" y="56705"/>
                  </a:lnTo>
                  <a:lnTo>
                    <a:pt x="30607" y="56883"/>
                  </a:lnTo>
                  <a:lnTo>
                    <a:pt x="31127" y="57404"/>
                  </a:lnTo>
                  <a:close/>
                </a:path>
                <a:path w="125730" h="149860">
                  <a:moveTo>
                    <a:pt x="35788" y="67945"/>
                  </a:moveTo>
                  <a:lnTo>
                    <a:pt x="35623" y="67779"/>
                  </a:lnTo>
                  <a:lnTo>
                    <a:pt x="35623" y="68122"/>
                  </a:lnTo>
                  <a:lnTo>
                    <a:pt x="35788" y="68300"/>
                  </a:lnTo>
                  <a:lnTo>
                    <a:pt x="35788" y="67945"/>
                  </a:lnTo>
                  <a:close/>
                </a:path>
                <a:path w="125730" h="149860">
                  <a:moveTo>
                    <a:pt x="36309" y="68643"/>
                  </a:moveTo>
                  <a:lnTo>
                    <a:pt x="36131" y="68300"/>
                  </a:lnTo>
                  <a:lnTo>
                    <a:pt x="36131" y="68122"/>
                  </a:lnTo>
                  <a:lnTo>
                    <a:pt x="35966" y="68643"/>
                  </a:lnTo>
                  <a:lnTo>
                    <a:pt x="36131" y="68808"/>
                  </a:lnTo>
                  <a:lnTo>
                    <a:pt x="36309" y="68643"/>
                  </a:lnTo>
                  <a:close/>
                </a:path>
                <a:path w="125730" h="149860">
                  <a:moveTo>
                    <a:pt x="37007" y="73660"/>
                  </a:moveTo>
                  <a:lnTo>
                    <a:pt x="36131" y="71755"/>
                  </a:lnTo>
                  <a:lnTo>
                    <a:pt x="35788" y="71920"/>
                  </a:lnTo>
                  <a:lnTo>
                    <a:pt x="35445" y="72275"/>
                  </a:lnTo>
                  <a:lnTo>
                    <a:pt x="34582" y="72275"/>
                  </a:lnTo>
                  <a:lnTo>
                    <a:pt x="34404" y="72618"/>
                  </a:lnTo>
                  <a:lnTo>
                    <a:pt x="35267" y="73304"/>
                  </a:lnTo>
                  <a:lnTo>
                    <a:pt x="37007" y="73660"/>
                  </a:lnTo>
                  <a:close/>
                </a:path>
                <a:path w="125730" h="149860">
                  <a:moveTo>
                    <a:pt x="39687" y="76073"/>
                  </a:moveTo>
                  <a:lnTo>
                    <a:pt x="37007" y="70891"/>
                  </a:lnTo>
                  <a:lnTo>
                    <a:pt x="37642" y="75387"/>
                  </a:lnTo>
                  <a:lnTo>
                    <a:pt x="37668" y="75552"/>
                  </a:lnTo>
                  <a:lnTo>
                    <a:pt x="37693" y="75730"/>
                  </a:lnTo>
                  <a:lnTo>
                    <a:pt x="38671" y="75730"/>
                  </a:lnTo>
                  <a:lnTo>
                    <a:pt x="39255" y="76073"/>
                  </a:lnTo>
                  <a:lnTo>
                    <a:pt x="39687" y="76073"/>
                  </a:lnTo>
                  <a:close/>
                </a:path>
                <a:path w="125730" h="149860">
                  <a:moveTo>
                    <a:pt x="41300" y="84772"/>
                  </a:moveTo>
                  <a:lnTo>
                    <a:pt x="38214" y="80911"/>
                  </a:lnTo>
                  <a:lnTo>
                    <a:pt x="36131" y="82994"/>
                  </a:lnTo>
                  <a:lnTo>
                    <a:pt x="38900" y="84023"/>
                  </a:lnTo>
                  <a:lnTo>
                    <a:pt x="41300" y="84772"/>
                  </a:lnTo>
                  <a:close/>
                </a:path>
                <a:path w="125730" h="149860">
                  <a:moveTo>
                    <a:pt x="41706" y="84772"/>
                  </a:moveTo>
                  <a:lnTo>
                    <a:pt x="41300" y="84772"/>
                  </a:lnTo>
                  <a:lnTo>
                    <a:pt x="41592" y="85140"/>
                  </a:lnTo>
                  <a:lnTo>
                    <a:pt x="41706" y="84772"/>
                  </a:lnTo>
                  <a:close/>
                </a:path>
                <a:path w="125730" h="149860">
                  <a:moveTo>
                    <a:pt x="41935" y="76073"/>
                  </a:moveTo>
                  <a:lnTo>
                    <a:pt x="39687" y="76073"/>
                  </a:lnTo>
                  <a:lnTo>
                    <a:pt x="41846" y="80225"/>
                  </a:lnTo>
                  <a:lnTo>
                    <a:pt x="41935" y="76073"/>
                  </a:lnTo>
                  <a:close/>
                </a:path>
                <a:path w="125730" h="149860">
                  <a:moveTo>
                    <a:pt x="42875" y="71412"/>
                  </a:moveTo>
                  <a:lnTo>
                    <a:pt x="42189" y="71412"/>
                  </a:lnTo>
                  <a:lnTo>
                    <a:pt x="42011" y="72097"/>
                  </a:lnTo>
                  <a:lnTo>
                    <a:pt x="42189" y="71920"/>
                  </a:lnTo>
                  <a:lnTo>
                    <a:pt x="42367" y="71577"/>
                  </a:lnTo>
                  <a:lnTo>
                    <a:pt x="42875" y="71412"/>
                  </a:lnTo>
                  <a:close/>
                </a:path>
                <a:path w="125730" h="149860">
                  <a:moveTo>
                    <a:pt x="44094" y="62585"/>
                  </a:moveTo>
                  <a:lnTo>
                    <a:pt x="43916" y="62064"/>
                  </a:lnTo>
                  <a:lnTo>
                    <a:pt x="43573" y="61899"/>
                  </a:lnTo>
                  <a:lnTo>
                    <a:pt x="43395" y="61556"/>
                  </a:lnTo>
                  <a:lnTo>
                    <a:pt x="43230" y="61379"/>
                  </a:lnTo>
                  <a:lnTo>
                    <a:pt x="41668" y="60858"/>
                  </a:lnTo>
                  <a:lnTo>
                    <a:pt x="40805" y="63627"/>
                  </a:lnTo>
                  <a:lnTo>
                    <a:pt x="42011" y="64833"/>
                  </a:lnTo>
                  <a:lnTo>
                    <a:pt x="42710" y="64833"/>
                  </a:lnTo>
                  <a:lnTo>
                    <a:pt x="43230" y="64147"/>
                  </a:lnTo>
                  <a:lnTo>
                    <a:pt x="44094" y="62585"/>
                  </a:lnTo>
                  <a:close/>
                </a:path>
                <a:path w="125730" h="149860">
                  <a:moveTo>
                    <a:pt x="44615" y="91122"/>
                  </a:moveTo>
                  <a:lnTo>
                    <a:pt x="43230" y="89903"/>
                  </a:lnTo>
                  <a:lnTo>
                    <a:pt x="43395" y="88696"/>
                  </a:lnTo>
                  <a:lnTo>
                    <a:pt x="43395" y="88353"/>
                  </a:lnTo>
                  <a:lnTo>
                    <a:pt x="43230" y="88011"/>
                  </a:lnTo>
                  <a:lnTo>
                    <a:pt x="43053" y="88353"/>
                  </a:lnTo>
                  <a:lnTo>
                    <a:pt x="43230" y="88519"/>
                  </a:lnTo>
                  <a:lnTo>
                    <a:pt x="43230" y="88823"/>
                  </a:lnTo>
                  <a:lnTo>
                    <a:pt x="41325" y="90246"/>
                  </a:lnTo>
                  <a:lnTo>
                    <a:pt x="40805" y="88519"/>
                  </a:lnTo>
                  <a:lnTo>
                    <a:pt x="40462" y="89560"/>
                  </a:lnTo>
                  <a:lnTo>
                    <a:pt x="39763" y="89903"/>
                  </a:lnTo>
                  <a:lnTo>
                    <a:pt x="39077" y="90081"/>
                  </a:lnTo>
                  <a:lnTo>
                    <a:pt x="40627" y="89738"/>
                  </a:lnTo>
                  <a:lnTo>
                    <a:pt x="42532" y="93370"/>
                  </a:lnTo>
                  <a:lnTo>
                    <a:pt x="40805" y="94399"/>
                  </a:lnTo>
                  <a:lnTo>
                    <a:pt x="42532" y="94399"/>
                  </a:lnTo>
                  <a:lnTo>
                    <a:pt x="43053" y="93713"/>
                  </a:lnTo>
                  <a:lnTo>
                    <a:pt x="43053" y="92849"/>
                  </a:lnTo>
                  <a:lnTo>
                    <a:pt x="43395" y="92494"/>
                  </a:lnTo>
                  <a:lnTo>
                    <a:pt x="43916" y="92329"/>
                  </a:lnTo>
                  <a:lnTo>
                    <a:pt x="44094" y="91808"/>
                  </a:lnTo>
                  <a:lnTo>
                    <a:pt x="44615" y="91122"/>
                  </a:lnTo>
                  <a:close/>
                </a:path>
                <a:path w="125730" h="149860">
                  <a:moveTo>
                    <a:pt x="44958" y="75387"/>
                  </a:moveTo>
                  <a:lnTo>
                    <a:pt x="42367" y="73825"/>
                  </a:lnTo>
                  <a:lnTo>
                    <a:pt x="42011" y="72783"/>
                  </a:lnTo>
                  <a:lnTo>
                    <a:pt x="41948" y="75907"/>
                  </a:lnTo>
                  <a:lnTo>
                    <a:pt x="41935" y="76073"/>
                  </a:lnTo>
                  <a:lnTo>
                    <a:pt x="42189" y="76073"/>
                  </a:lnTo>
                  <a:lnTo>
                    <a:pt x="42189" y="76415"/>
                  </a:lnTo>
                  <a:lnTo>
                    <a:pt x="42621" y="76073"/>
                  </a:lnTo>
                  <a:lnTo>
                    <a:pt x="43573" y="76073"/>
                  </a:lnTo>
                  <a:lnTo>
                    <a:pt x="44958" y="75387"/>
                  </a:lnTo>
                  <a:close/>
                </a:path>
                <a:path w="125730" h="149860">
                  <a:moveTo>
                    <a:pt x="45123" y="80746"/>
                  </a:moveTo>
                  <a:lnTo>
                    <a:pt x="44437" y="80225"/>
                  </a:lnTo>
                  <a:lnTo>
                    <a:pt x="43738" y="80225"/>
                  </a:lnTo>
                  <a:lnTo>
                    <a:pt x="43230" y="80391"/>
                  </a:lnTo>
                  <a:lnTo>
                    <a:pt x="43395" y="80568"/>
                  </a:lnTo>
                  <a:lnTo>
                    <a:pt x="43395" y="81089"/>
                  </a:lnTo>
                  <a:lnTo>
                    <a:pt x="43053" y="81953"/>
                  </a:lnTo>
                  <a:lnTo>
                    <a:pt x="42532" y="82296"/>
                  </a:lnTo>
                  <a:lnTo>
                    <a:pt x="41808" y="84772"/>
                  </a:lnTo>
                  <a:lnTo>
                    <a:pt x="41694" y="85140"/>
                  </a:lnTo>
                  <a:lnTo>
                    <a:pt x="41363" y="85928"/>
                  </a:lnTo>
                  <a:lnTo>
                    <a:pt x="41211" y="86448"/>
                  </a:lnTo>
                  <a:lnTo>
                    <a:pt x="41160" y="86626"/>
                  </a:lnTo>
                  <a:lnTo>
                    <a:pt x="40805" y="87833"/>
                  </a:lnTo>
                  <a:lnTo>
                    <a:pt x="41325" y="87312"/>
                  </a:lnTo>
                  <a:lnTo>
                    <a:pt x="42367" y="86626"/>
                  </a:lnTo>
                  <a:lnTo>
                    <a:pt x="42964" y="87833"/>
                  </a:lnTo>
                  <a:lnTo>
                    <a:pt x="43053" y="87998"/>
                  </a:lnTo>
                  <a:lnTo>
                    <a:pt x="43230" y="87312"/>
                  </a:lnTo>
                  <a:lnTo>
                    <a:pt x="43497" y="86626"/>
                  </a:lnTo>
                  <a:lnTo>
                    <a:pt x="43573" y="86448"/>
                  </a:lnTo>
                  <a:lnTo>
                    <a:pt x="44259" y="85928"/>
                  </a:lnTo>
                  <a:lnTo>
                    <a:pt x="44361" y="85140"/>
                  </a:lnTo>
                  <a:lnTo>
                    <a:pt x="44411" y="84772"/>
                  </a:lnTo>
                  <a:lnTo>
                    <a:pt x="44500" y="84023"/>
                  </a:lnTo>
                  <a:lnTo>
                    <a:pt x="44615" y="83159"/>
                  </a:lnTo>
                  <a:lnTo>
                    <a:pt x="44704" y="82296"/>
                  </a:lnTo>
                  <a:lnTo>
                    <a:pt x="45034" y="81089"/>
                  </a:lnTo>
                  <a:lnTo>
                    <a:pt x="45123" y="80746"/>
                  </a:lnTo>
                  <a:close/>
                </a:path>
                <a:path w="125730" h="149860">
                  <a:moveTo>
                    <a:pt x="47205" y="61722"/>
                  </a:moveTo>
                  <a:lnTo>
                    <a:pt x="46863" y="61379"/>
                  </a:lnTo>
                  <a:lnTo>
                    <a:pt x="46685" y="61379"/>
                  </a:lnTo>
                  <a:lnTo>
                    <a:pt x="46342" y="61722"/>
                  </a:lnTo>
                  <a:lnTo>
                    <a:pt x="46685" y="62064"/>
                  </a:lnTo>
                  <a:lnTo>
                    <a:pt x="47205" y="61722"/>
                  </a:lnTo>
                  <a:close/>
                </a:path>
                <a:path w="125730" h="149860">
                  <a:moveTo>
                    <a:pt x="48234" y="82638"/>
                  </a:moveTo>
                  <a:lnTo>
                    <a:pt x="47726" y="81775"/>
                  </a:lnTo>
                  <a:lnTo>
                    <a:pt x="47891" y="81432"/>
                  </a:lnTo>
                  <a:lnTo>
                    <a:pt x="47028" y="81610"/>
                  </a:lnTo>
                  <a:lnTo>
                    <a:pt x="47205" y="81775"/>
                  </a:lnTo>
                  <a:lnTo>
                    <a:pt x="47205" y="81953"/>
                  </a:lnTo>
                  <a:lnTo>
                    <a:pt x="47371" y="82130"/>
                  </a:lnTo>
                  <a:lnTo>
                    <a:pt x="48234" y="82638"/>
                  </a:lnTo>
                  <a:close/>
                </a:path>
                <a:path w="125730" h="149860">
                  <a:moveTo>
                    <a:pt x="50558" y="81267"/>
                  </a:moveTo>
                  <a:lnTo>
                    <a:pt x="49606" y="80327"/>
                  </a:lnTo>
                  <a:lnTo>
                    <a:pt x="48234" y="81267"/>
                  </a:lnTo>
                  <a:lnTo>
                    <a:pt x="50558" y="81267"/>
                  </a:lnTo>
                  <a:close/>
                </a:path>
                <a:path w="125730" h="149860">
                  <a:moveTo>
                    <a:pt x="51142" y="79286"/>
                  </a:moveTo>
                  <a:lnTo>
                    <a:pt x="49098" y="79883"/>
                  </a:lnTo>
                  <a:lnTo>
                    <a:pt x="49606" y="80327"/>
                  </a:lnTo>
                  <a:lnTo>
                    <a:pt x="51142" y="79286"/>
                  </a:lnTo>
                  <a:close/>
                </a:path>
                <a:path w="125730" h="149860">
                  <a:moveTo>
                    <a:pt x="51346" y="3975"/>
                  </a:moveTo>
                  <a:lnTo>
                    <a:pt x="50660" y="2247"/>
                  </a:lnTo>
                  <a:lnTo>
                    <a:pt x="50660" y="4495"/>
                  </a:lnTo>
                  <a:lnTo>
                    <a:pt x="48590" y="2590"/>
                  </a:lnTo>
                  <a:lnTo>
                    <a:pt x="47371" y="2768"/>
                  </a:lnTo>
                  <a:lnTo>
                    <a:pt x="47891" y="3454"/>
                  </a:lnTo>
                  <a:lnTo>
                    <a:pt x="48069" y="4330"/>
                  </a:lnTo>
                  <a:lnTo>
                    <a:pt x="48933" y="4838"/>
                  </a:lnTo>
                  <a:lnTo>
                    <a:pt x="51181" y="6578"/>
                  </a:lnTo>
                  <a:lnTo>
                    <a:pt x="51346" y="3975"/>
                  </a:lnTo>
                  <a:close/>
                </a:path>
                <a:path w="125730" h="149860">
                  <a:moveTo>
                    <a:pt x="51650" y="76149"/>
                  </a:moveTo>
                  <a:lnTo>
                    <a:pt x="51346" y="75730"/>
                  </a:lnTo>
                  <a:lnTo>
                    <a:pt x="51003" y="75387"/>
                  </a:lnTo>
                  <a:lnTo>
                    <a:pt x="48069" y="74345"/>
                  </a:lnTo>
                  <a:lnTo>
                    <a:pt x="48501" y="73482"/>
                  </a:lnTo>
                  <a:lnTo>
                    <a:pt x="48590" y="73304"/>
                  </a:lnTo>
                  <a:lnTo>
                    <a:pt x="48666" y="73139"/>
                  </a:lnTo>
                  <a:lnTo>
                    <a:pt x="48755" y="72961"/>
                  </a:lnTo>
                  <a:lnTo>
                    <a:pt x="48590" y="72783"/>
                  </a:lnTo>
                  <a:lnTo>
                    <a:pt x="48234" y="72783"/>
                  </a:lnTo>
                  <a:lnTo>
                    <a:pt x="47371" y="73139"/>
                  </a:lnTo>
                  <a:lnTo>
                    <a:pt x="46342" y="73304"/>
                  </a:lnTo>
                  <a:lnTo>
                    <a:pt x="46164" y="74168"/>
                  </a:lnTo>
                  <a:lnTo>
                    <a:pt x="46507" y="74345"/>
                  </a:lnTo>
                  <a:lnTo>
                    <a:pt x="46863" y="74345"/>
                  </a:lnTo>
                  <a:lnTo>
                    <a:pt x="46939" y="74523"/>
                  </a:lnTo>
                  <a:lnTo>
                    <a:pt x="47028" y="74688"/>
                  </a:lnTo>
                  <a:lnTo>
                    <a:pt x="46685" y="74688"/>
                  </a:lnTo>
                  <a:lnTo>
                    <a:pt x="46342" y="75387"/>
                  </a:lnTo>
                  <a:lnTo>
                    <a:pt x="50482" y="75730"/>
                  </a:lnTo>
                  <a:lnTo>
                    <a:pt x="51650" y="76149"/>
                  </a:lnTo>
                  <a:close/>
                </a:path>
                <a:path w="125730" h="149860">
                  <a:moveTo>
                    <a:pt x="52730" y="81267"/>
                  </a:moveTo>
                  <a:lnTo>
                    <a:pt x="50723" y="81267"/>
                  </a:lnTo>
                  <a:lnTo>
                    <a:pt x="49618" y="82816"/>
                  </a:lnTo>
                  <a:lnTo>
                    <a:pt x="52730" y="81267"/>
                  </a:lnTo>
                  <a:close/>
                </a:path>
                <a:path w="125730" h="149860">
                  <a:moveTo>
                    <a:pt x="53238" y="78663"/>
                  </a:moveTo>
                  <a:lnTo>
                    <a:pt x="52044" y="78663"/>
                  </a:lnTo>
                  <a:lnTo>
                    <a:pt x="51142" y="79286"/>
                  </a:lnTo>
                  <a:lnTo>
                    <a:pt x="53238" y="78663"/>
                  </a:lnTo>
                  <a:close/>
                </a:path>
                <a:path w="125730" h="149860">
                  <a:moveTo>
                    <a:pt x="53809" y="76936"/>
                  </a:moveTo>
                  <a:lnTo>
                    <a:pt x="51650" y="76149"/>
                  </a:lnTo>
                  <a:lnTo>
                    <a:pt x="52222" y="76936"/>
                  </a:lnTo>
                  <a:lnTo>
                    <a:pt x="53809" y="76936"/>
                  </a:lnTo>
                  <a:close/>
                </a:path>
                <a:path w="125730" h="149860">
                  <a:moveTo>
                    <a:pt x="54622" y="78270"/>
                  </a:moveTo>
                  <a:lnTo>
                    <a:pt x="53238" y="78663"/>
                  </a:lnTo>
                  <a:lnTo>
                    <a:pt x="54394" y="78663"/>
                  </a:lnTo>
                  <a:lnTo>
                    <a:pt x="54622" y="78270"/>
                  </a:lnTo>
                  <a:close/>
                </a:path>
                <a:path w="125730" h="149860">
                  <a:moveTo>
                    <a:pt x="55537" y="78003"/>
                  </a:moveTo>
                  <a:lnTo>
                    <a:pt x="54978" y="77635"/>
                  </a:lnTo>
                  <a:lnTo>
                    <a:pt x="54622" y="78270"/>
                  </a:lnTo>
                  <a:lnTo>
                    <a:pt x="55537" y="78003"/>
                  </a:lnTo>
                  <a:close/>
                </a:path>
                <a:path w="125730" h="149860">
                  <a:moveTo>
                    <a:pt x="57061" y="76936"/>
                  </a:moveTo>
                  <a:lnTo>
                    <a:pt x="53911" y="76238"/>
                  </a:lnTo>
                  <a:lnTo>
                    <a:pt x="54063" y="76936"/>
                  </a:lnTo>
                  <a:lnTo>
                    <a:pt x="53809" y="76936"/>
                  </a:lnTo>
                  <a:lnTo>
                    <a:pt x="56197" y="77800"/>
                  </a:lnTo>
                  <a:lnTo>
                    <a:pt x="55537" y="78003"/>
                  </a:lnTo>
                  <a:lnTo>
                    <a:pt x="57061" y="79019"/>
                  </a:lnTo>
                  <a:lnTo>
                    <a:pt x="57061" y="76936"/>
                  </a:lnTo>
                  <a:close/>
                </a:path>
                <a:path w="125730" h="149860">
                  <a:moveTo>
                    <a:pt x="58089" y="73482"/>
                  </a:moveTo>
                  <a:lnTo>
                    <a:pt x="56883" y="71920"/>
                  </a:lnTo>
                  <a:lnTo>
                    <a:pt x="54978" y="71920"/>
                  </a:lnTo>
                  <a:lnTo>
                    <a:pt x="53949" y="72440"/>
                  </a:lnTo>
                  <a:lnTo>
                    <a:pt x="53898" y="76149"/>
                  </a:lnTo>
                  <a:lnTo>
                    <a:pt x="54089" y="76149"/>
                  </a:lnTo>
                  <a:lnTo>
                    <a:pt x="58089" y="73482"/>
                  </a:lnTo>
                  <a:close/>
                </a:path>
                <a:path w="125730" h="149860">
                  <a:moveTo>
                    <a:pt x="58610" y="86448"/>
                  </a:moveTo>
                  <a:lnTo>
                    <a:pt x="58445" y="86106"/>
                  </a:lnTo>
                  <a:lnTo>
                    <a:pt x="58445" y="85585"/>
                  </a:lnTo>
                  <a:lnTo>
                    <a:pt x="58267" y="85585"/>
                  </a:lnTo>
                  <a:lnTo>
                    <a:pt x="58089" y="85407"/>
                  </a:lnTo>
                  <a:lnTo>
                    <a:pt x="57924" y="85407"/>
                  </a:lnTo>
                  <a:lnTo>
                    <a:pt x="57924" y="84721"/>
                  </a:lnTo>
                  <a:lnTo>
                    <a:pt x="57404" y="84721"/>
                  </a:lnTo>
                  <a:lnTo>
                    <a:pt x="56362" y="83680"/>
                  </a:lnTo>
                  <a:lnTo>
                    <a:pt x="54457" y="86271"/>
                  </a:lnTo>
                  <a:lnTo>
                    <a:pt x="55841" y="86448"/>
                  </a:lnTo>
                  <a:lnTo>
                    <a:pt x="58267" y="86626"/>
                  </a:lnTo>
                  <a:lnTo>
                    <a:pt x="58610" y="86448"/>
                  </a:lnTo>
                  <a:close/>
                </a:path>
                <a:path w="125730" h="149860">
                  <a:moveTo>
                    <a:pt x="59651" y="69672"/>
                  </a:moveTo>
                  <a:lnTo>
                    <a:pt x="59461" y="69507"/>
                  </a:lnTo>
                  <a:lnTo>
                    <a:pt x="57645" y="69507"/>
                  </a:lnTo>
                  <a:lnTo>
                    <a:pt x="57581" y="69672"/>
                  </a:lnTo>
                  <a:lnTo>
                    <a:pt x="59651" y="69672"/>
                  </a:lnTo>
                  <a:close/>
                </a:path>
                <a:path w="125730" h="149860">
                  <a:moveTo>
                    <a:pt x="59651" y="59309"/>
                  </a:moveTo>
                  <a:lnTo>
                    <a:pt x="58788" y="58610"/>
                  </a:lnTo>
                  <a:lnTo>
                    <a:pt x="58610" y="59474"/>
                  </a:lnTo>
                  <a:lnTo>
                    <a:pt x="59131" y="59651"/>
                  </a:lnTo>
                  <a:lnTo>
                    <a:pt x="59651" y="59309"/>
                  </a:lnTo>
                  <a:close/>
                </a:path>
                <a:path w="125730" h="149860">
                  <a:moveTo>
                    <a:pt x="60693" y="0"/>
                  </a:moveTo>
                  <a:lnTo>
                    <a:pt x="59423" y="0"/>
                  </a:lnTo>
                  <a:lnTo>
                    <a:pt x="59651" y="698"/>
                  </a:lnTo>
                  <a:lnTo>
                    <a:pt x="59563" y="1727"/>
                  </a:lnTo>
                  <a:lnTo>
                    <a:pt x="60693" y="1562"/>
                  </a:lnTo>
                  <a:lnTo>
                    <a:pt x="60693" y="0"/>
                  </a:lnTo>
                  <a:close/>
                </a:path>
                <a:path w="125730" h="149860">
                  <a:moveTo>
                    <a:pt x="61379" y="82296"/>
                  </a:moveTo>
                  <a:lnTo>
                    <a:pt x="61036" y="81953"/>
                  </a:lnTo>
                  <a:lnTo>
                    <a:pt x="60858" y="81432"/>
                  </a:lnTo>
                  <a:lnTo>
                    <a:pt x="60515" y="80911"/>
                  </a:lnTo>
                  <a:lnTo>
                    <a:pt x="59309" y="80746"/>
                  </a:lnTo>
                  <a:lnTo>
                    <a:pt x="57924" y="80048"/>
                  </a:lnTo>
                  <a:lnTo>
                    <a:pt x="56883" y="80391"/>
                  </a:lnTo>
                  <a:lnTo>
                    <a:pt x="56883" y="81432"/>
                  </a:lnTo>
                  <a:lnTo>
                    <a:pt x="57924" y="82130"/>
                  </a:lnTo>
                  <a:lnTo>
                    <a:pt x="58610" y="82473"/>
                  </a:lnTo>
                  <a:lnTo>
                    <a:pt x="58445" y="82638"/>
                  </a:lnTo>
                  <a:lnTo>
                    <a:pt x="58445" y="82994"/>
                  </a:lnTo>
                  <a:lnTo>
                    <a:pt x="59474" y="82296"/>
                  </a:lnTo>
                  <a:lnTo>
                    <a:pt x="60172" y="83159"/>
                  </a:lnTo>
                  <a:lnTo>
                    <a:pt x="61379" y="82296"/>
                  </a:lnTo>
                  <a:close/>
                </a:path>
                <a:path w="125730" h="149860">
                  <a:moveTo>
                    <a:pt x="61722" y="7785"/>
                  </a:moveTo>
                  <a:lnTo>
                    <a:pt x="61036" y="7785"/>
                  </a:lnTo>
                  <a:lnTo>
                    <a:pt x="60858" y="7950"/>
                  </a:lnTo>
                  <a:lnTo>
                    <a:pt x="60693" y="8648"/>
                  </a:lnTo>
                  <a:lnTo>
                    <a:pt x="61379" y="8991"/>
                  </a:lnTo>
                  <a:lnTo>
                    <a:pt x="61722" y="8470"/>
                  </a:lnTo>
                  <a:lnTo>
                    <a:pt x="61722" y="7785"/>
                  </a:lnTo>
                  <a:close/>
                </a:path>
                <a:path w="125730" h="149860">
                  <a:moveTo>
                    <a:pt x="62941" y="94742"/>
                  </a:moveTo>
                  <a:lnTo>
                    <a:pt x="62420" y="94399"/>
                  </a:lnTo>
                  <a:lnTo>
                    <a:pt x="62242" y="94576"/>
                  </a:lnTo>
                  <a:lnTo>
                    <a:pt x="61722" y="94742"/>
                  </a:lnTo>
                  <a:lnTo>
                    <a:pt x="61722" y="95097"/>
                  </a:lnTo>
                  <a:lnTo>
                    <a:pt x="62242" y="95097"/>
                  </a:lnTo>
                  <a:lnTo>
                    <a:pt x="62585" y="94742"/>
                  </a:lnTo>
                  <a:lnTo>
                    <a:pt x="62941" y="94742"/>
                  </a:lnTo>
                  <a:close/>
                </a:path>
                <a:path w="125730" h="149860">
                  <a:moveTo>
                    <a:pt x="63804" y="69672"/>
                  </a:moveTo>
                  <a:lnTo>
                    <a:pt x="61849" y="69672"/>
                  </a:lnTo>
                  <a:lnTo>
                    <a:pt x="62242" y="70192"/>
                  </a:lnTo>
                  <a:lnTo>
                    <a:pt x="63449" y="70027"/>
                  </a:lnTo>
                  <a:lnTo>
                    <a:pt x="63804" y="69672"/>
                  </a:lnTo>
                  <a:close/>
                </a:path>
                <a:path w="125730" h="149860">
                  <a:moveTo>
                    <a:pt x="64401" y="67259"/>
                  </a:moveTo>
                  <a:lnTo>
                    <a:pt x="63449" y="65532"/>
                  </a:lnTo>
                  <a:lnTo>
                    <a:pt x="62242" y="66738"/>
                  </a:lnTo>
                  <a:lnTo>
                    <a:pt x="61036" y="66395"/>
                  </a:lnTo>
                  <a:lnTo>
                    <a:pt x="61010" y="66738"/>
                  </a:lnTo>
                  <a:lnTo>
                    <a:pt x="60896" y="68465"/>
                  </a:lnTo>
                  <a:lnTo>
                    <a:pt x="60858" y="68986"/>
                  </a:lnTo>
                  <a:lnTo>
                    <a:pt x="58788" y="66560"/>
                  </a:lnTo>
                  <a:lnTo>
                    <a:pt x="58089" y="67259"/>
                  </a:lnTo>
                  <a:lnTo>
                    <a:pt x="57061" y="67602"/>
                  </a:lnTo>
                  <a:lnTo>
                    <a:pt x="56921" y="68300"/>
                  </a:lnTo>
                  <a:lnTo>
                    <a:pt x="56997" y="68808"/>
                  </a:lnTo>
                  <a:lnTo>
                    <a:pt x="57061" y="68986"/>
                  </a:lnTo>
                  <a:lnTo>
                    <a:pt x="57404" y="69329"/>
                  </a:lnTo>
                  <a:lnTo>
                    <a:pt x="57492" y="69507"/>
                  </a:lnTo>
                  <a:lnTo>
                    <a:pt x="57645" y="69507"/>
                  </a:lnTo>
                  <a:lnTo>
                    <a:pt x="58026" y="68465"/>
                  </a:lnTo>
                  <a:lnTo>
                    <a:pt x="58089" y="68300"/>
                  </a:lnTo>
                  <a:lnTo>
                    <a:pt x="58877" y="68986"/>
                  </a:lnTo>
                  <a:lnTo>
                    <a:pt x="59067" y="69164"/>
                  </a:lnTo>
                  <a:lnTo>
                    <a:pt x="59461" y="69507"/>
                  </a:lnTo>
                  <a:lnTo>
                    <a:pt x="60693" y="69507"/>
                  </a:lnTo>
                  <a:lnTo>
                    <a:pt x="61201" y="69164"/>
                  </a:lnTo>
                  <a:lnTo>
                    <a:pt x="61722" y="69507"/>
                  </a:lnTo>
                  <a:lnTo>
                    <a:pt x="64312" y="69507"/>
                  </a:lnTo>
                  <a:lnTo>
                    <a:pt x="63284" y="68808"/>
                  </a:lnTo>
                  <a:lnTo>
                    <a:pt x="63284" y="67259"/>
                  </a:lnTo>
                  <a:lnTo>
                    <a:pt x="64401" y="67259"/>
                  </a:lnTo>
                  <a:close/>
                </a:path>
                <a:path w="125730" h="149860">
                  <a:moveTo>
                    <a:pt x="64490" y="94742"/>
                  </a:moveTo>
                  <a:lnTo>
                    <a:pt x="63969" y="90081"/>
                  </a:lnTo>
                  <a:lnTo>
                    <a:pt x="61556" y="88696"/>
                  </a:lnTo>
                  <a:lnTo>
                    <a:pt x="61036" y="88696"/>
                  </a:lnTo>
                  <a:lnTo>
                    <a:pt x="60172" y="88519"/>
                  </a:lnTo>
                  <a:lnTo>
                    <a:pt x="59829" y="88696"/>
                  </a:lnTo>
                  <a:lnTo>
                    <a:pt x="59651" y="88696"/>
                  </a:lnTo>
                  <a:lnTo>
                    <a:pt x="60172" y="89560"/>
                  </a:lnTo>
                  <a:lnTo>
                    <a:pt x="60172" y="90766"/>
                  </a:lnTo>
                  <a:lnTo>
                    <a:pt x="61036" y="91630"/>
                  </a:lnTo>
                  <a:lnTo>
                    <a:pt x="64490" y="94742"/>
                  </a:lnTo>
                  <a:close/>
                </a:path>
                <a:path w="125730" h="149860">
                  <a:moveTo>
                    <a:pt x="65532" y="97167"/>
                  </a:moveTo>
                  <a:lnTo>
                    <a:pt x="64490" y="96304"/>
                  </a:lnTo>
                  <a:lnTo>
                    <a:pt x="63969" y="96126"/>
                  </a:lnTo>
                  <a:lnTo>
                    <a:pt x="63627" y="96304"/>
                  </a:lnTo>
                  <a:lnTo>
                    <a:pt x="64147" y="96647"/>
                  </a:lnTo>
                  <a:lnTo>
                    <a:pt x="64490" y="97167"/>
                  </a:lnTo>
                  <a:lnTo>
                    <a:pt x="64833" y="97853"/>
                  </a:lnTo>
                  <a:lnTo>
                    <a:pt x="65011" y="97510"/>
                  </a:lnTo>
                  <a:lnTo>
                    <a:pt x="65532" y="97345"/>
                  </a:lnTo>
                  <a:lnTo>
                    <a:pt x="65532" y="97167"/>
                  </a:lnTo>
                  <a:close/>
                </a:path>
                <a:path w="125730" h="149860">
                  <a:moveTo>
                    <a:pt x="67081" y="67602"/>
                  </a:moveTo>
                  <a:lnTo>
                    <a:pt x="66052" y="67602"/>
                  </a:lnTo>
                  <a:lnTo>
                    <a:pt x="66560" y="68808"/>
                  </a:lnTo>
                  <a:lnTo>
                    <a:pt x="66560" y="70548"/>
                  </a:lnTo>
                  <a:lnTo>
                    <a:pt x="66700" y="70027"/>
                  </a:lnTo>
                  <a:lnTo>
                    <a:pt x="66738" y="69850"/>
                  </a:lnTo>
                  <a:lnTo>
                    <a:pt x="67081" y="67602"/>
                  </a:lnTo>
                  <a:close/>
                </a:path>
                <a:path w="125730" h="149860">
                  <a:moveTo>
                    <a:pt x="67945" y="114287"/>
                  </a:moveTo>
                  <a:lnTo>
                    <a:pt x="67259" y="113944"/>
                  </a:lnTo>
                  <a:lnTo>
                    <a:pt x="67792" y="114287"/>
                  </a:lnTo>
                  <a:lnTo>
                    <a:pt x="67945" y="114287"/>
                  </a:lnTo>
                  <a:close/>
                </a:path>
                <a:path w="125730" h="149860">
                  <a:moveTo>
                    <a:pt x="68300" y="117398"/>
                  </a:moveTo>
                  <a:lnTo>
                    <a:pt x="67779" y="116700"/>
                  </a:lnTo>
                  <a:lnTo>
                    <a:pt x="67602" y="116535"/>
                  </a:lnTo>
                  <a:lnTo>
                    <a:pt x="67259" y="116700"/>
                  </a:lnTo>
                  <a:lnTo>
                    <a:pt x="67081" y="116535"/>
                  </a:lnTo>
                  <a:lnTo>
                    <a:pt x="67259" y="117221"/>
                  </a:lnTo>
                  <a:lnTo>
                    <a:pt x="67779" y="117563"/>
                  </a:lnTo>
                  <a:lnTo>
                    <a:pt x="68300" y="117398"/>
                  </a:lnTo>
                  <a:close/>
                </a:path>
                <a:path w="125730" h="149860">
                  <a:moveTo>
                    <a:pt x="68465" y="96481"/>
                  </a:moveTo>
                  <a:lnTo>
                    <a:pt x="68300" y="96304"/>
                  </a:lnTo>
                  <a:lnTo>
                    <a:pt x="65532" y="96126"/>
                  </a:lnTo>
                  <a:lnTo>
                    <a:pt x="66217" y="97853"/>
                  </a:lnTo>
                  <a:lnTo>
                    <a:pt x="68122" y="97853"/>
                  </a:lnTo>
                  <a:lnTo>
                    <a:pt x="68300" y="97510"/>
                  </a:lnTo>
                  <a:lnTo>
                    <a:pt x="68465" y="96989"/>
                  </a:lnTo>
                  <a:lnTo>
                    <a:pt x="68465" y="96481"/>
                  </a:lnTo>
                  <a:close/>
                </a:path>
                <a:path w="125730" h="149860">
                  <a:moveTo>
                    <a:pt x="68465" y="71920"/>
                  </a:moveTo>
                  <a:lnTo>
                    <a:pt x="66560" y="70548"/>
                  </a:lnTo>
                  <a:lnTo>
                    <a:pt x="66179" y="70548"/>
                  </a:lnTo>
                  <a:lnTo>
                    <a:pt x="65011" y="70027"/>
                  </a:lnTo>
                  <a:lnTo>
                    <a:pt x="65697" y="70713"/>
                  </a:lnTo>
                  <a:lnTo>
                    <a:pt x="66916" y="71920"/>
                  </a:lnTo>
                  <a:lnTo>
                    <a:pt x="68465" y="71920"/>
                  </a:lnTo>
                  <a:close/>
                </a:path>
                <a:path w="125730" h="149860">
                  <a:moveTo>
                    <a:pt x="68808" y="85407"/>
                  </a:moveTo>
                  <a:lnTo>
                    <a:pt x="66217" y="82638"/>
                  </a:lnTo>
                  <a:lnTo>
                    <a:pt x="67284" y="85572"/>
                  </a:lnTo>
                  <a:lnTo>
                    <a:pt x="67487" y="86106"/>
                  </a:lnTo>
                  <a:lnTo>
                    <a:pt x="67424" y="85928"/>
                  </a:lnTo>
                  <a:lnTo>
                    <a:pt x="68643" y="85928"/>
                  </a:lnTo>
                  <a:lnTo>
                    <a:pt x="68808" y="85407"/>
                  </a:lnTo>
                  <a:close/>
                </a:path>
                <a:path w="125730" h="149860">
                  <a:moveTo>
                    <a:pt x="68808" y="80225"/>
                  </a:moveTo>
                  <a:lnTo>
                    <a:pt x="68300" y="79705"/>
                  </a:lnTo>
                  <a:lnTo>
                    <a:pt x="67945" y="79527"/>
                  </a:lnTo>
                  <a:lnTo>
                    <a:pt x="66916" y="80568"/>
                  </a:lnTo>
                  <a:lnTo>
                    <a:pt x="65697" y="78498"/>
                  </a:lnTo>
                  <a:lnTo>
                    <a:pt x="64668" y="79019"/>
                  </a:lnTo>
                  <a:lnTo>
                    <a:pt x="65011" y="80048"/>
                  </a:lnTo>
                  <a:lnTo>
                    <a:pt x="66217" y="80746"/>
                  </a:lnTo>
                  <a:lnTo>
                    <a:pt x="67779" y="81432"/>
                  </a:lnTo>
                  <a:lnTo>
                    <a:pt x="67437" y="80746"/>
                  </a:lnTo>
                  <a:lnTo>
                    <a:pt x="68300" y="80403"/>
                  </a:lnTo>
                  <a:lnTo>
                    <a:pt x="68808" y="80746"/>
                  </a:lnTo>
                  <a:lnTo>
                    <a:pt x="68808" y="80225"/>
                  </a:lnTo>
                  <a:close/>
                </a:path>
                <a:path w="125730" h="149860">
                  <a:moveTo>
                    <a:pt x="69672" y="86448"/>
                  </a:moveTo>
                  <a:lnTo>
                    <a:pt x="67614" y="86448"/>
                  </a:lnTo>
                  <a:lnTo>
                    <a:pt x="68122" y="87833"/>
                  </a:lnTo>
                  <a:lnTo>
                    <a:pt x="67602" y="87998"/>
                  </a:lnTo>
                  <a:lnTo>
                    <a:pt x="67081" y="87998"/>
                  </a:lnTo>
                  <a:lnTo>
                    <a:pt x="66929" y="88226"/>
                  </a:lnTo>
                  <a:lnTo>
                    <a:pt x="67322" y="88099"/>
                  </a:lnTo>
                  <a:lnTo>
                    <a:pt x="68465" y="88519"/>
                  </a:lnTo>
                  <a:lnTo>
                    <a:pt x="68986" y="87833"/>
                  </a:lnTo>
                  <a:lnTo>
                    <a:pt x="68808" y="87312"/>
                  </a:lnTo>
                  <a:lnTo>
                    <a:pt x="69672" y="86448"/>
                  </a:lnTo>
                  <a:close/>
                </a:path>
                <a:path w="125730" h="149860">
                  <a:moveTo>
                    <a:pt x="69672" y="60337"/>
                  </a:moveTo>
                  <a:lnTo>
                    <a:pt x="68986" y="59994"/>
                  </a:lnTo>
                  <a:lnTo>
                    <a:pt x="67259" y="59651"/>
                  </a:lnTo>
                  <a:lnTo>
                    <a:pt x="66916" y="60858"/>
                  </a:lnTo>
                  <a:lnTo>
                    <a:pt x="64833" y="61036"/>
                  </a:lnTo>
                  <a:lnTo>
                    <a:pt x="63449" y="59817"/>
                  </a:lnTo>
                  <a:lnTo>
                    <a:pt x="62585" y="60693"/>
                  </a:lnTo>
                  <a:lnTo>
                    <a:pt x="60515" y="59994"/>
                  </a:lnTo>
                  <a:lnTo>
                    <a:pt x="60337" y="61379"/>
                  </a:lnTo>
                  <a:lnTo>
                    <a:pt x="60693" y="61556"/>
                  </a:lnTo>
                  <a:lnTo>
                    <a:pt x="61379" y="61379"/>
                  </a:lnTo>
                  <a:lnTo>
                    <a:pt x="61899" y="61556"/>
                  </a:lnTo>
                  <a:lnTo>
                    <a:pt x="64147" y="63804"/>
                  </a:lnTo>
                  <a:lnTo>
                    <a:pt x="64668" y="61379"/>
                  </a:lnTo>
                  <a:lnTo>
                    <a:pt x="65874" y="61036"/>
                  </a:lnTo>
                  <a:lnTo>
                    <a:pt x="67779" y="62763"/>
                  </a:lnTo>
                  <a:lnTo>
                    <a:pt x="67945" y="60172"/>
                  </a:lnTo>
                  <a:lnTo>
                    <a:pt x="69672" y="60337"/>
                  </a:lnTo>
                  <a:close/>
                </a:path>
                <a:path w="125730" h="149860">
                  <a:moveTo>
                    <a:pt x="69926" y="115671"/>
                  </a:moveTo>
                  <a:lnTo>
                    <a:pt x="67945" y="114388"/>
                  </a:lnTo>
                  <a:lnTo>
                    <a:pt x="67945" y="114973"/>
                  </a:lnTo>
                  <a:lnTo>
                    <a:pt x="68300" y="115671"/>
                  </a:lnTo>
                  <a:lnTo>
                    <a:pt x="69926" y="115671"/>
                  </a:lnTo>
                  <a:close/>
                </a:path>
                <a:path w="125730" h="149860">
                  <a:moveTo>
                    <a:pt x="70192" y="115836"/>
                  </a:moveTo>
                  <a:lnTo>
                    <a:pt x="70116" y="115671"/>
                  </a:lnTo>
                  <a:lnTo>
                    <a:pt x="69926" y="115671"/>
                  </a:lnTo>
                  <a:lnTo>
                    <a:pt x="70192" y="115836"/>
                  </a:lnTo>
                  <a:close/>
                </a:path>
                <a:path w="125730" h="149860">
                  <a:moveTo>
                    <a:pt x="70192" y="53771"/>
                  </a:moveTo>
                  <a:lnTo>
                    <a:pt x="69850" y="53771"/>
                  </a:lnTo>
                  <a:lnTo>
                    <a:pt x="69672" y="53949"/>
                  </a:lnTo>
                  <a:lnTo>
                    <a:pt x="69329" y="54114"/>
                  </a:lnTo>
                  <a:lnTo>
                    <a:pt x="70192" y="54114"/>
                  </a:lnTo>
                  <a:lnTo>
                    <a:pt x="70192" y="53771"/>
                  </a:lnTo>
                  <a:close/>
                </a:path>
                <a:path w="125730" h="149860">
                  <a:moveTo>
                    <a:pt x="73660" y="114973"/>
                  </a:moveTo>
                  <a:lnTo>
                    <a:pt x="73215" y="113944"/>
                  </a:lnTo>
                  <a:lnTo>
                    <a:pt x="73139" y="113766"/>
                  </a:lnTo>
                  <a:lnTo>
                    <a:pt x="72097" y="113068"/>
                  </a:lnTo>
                  <a:lnTo>
                    <a:pt x="70408" y="113068"/>
                  </a:lnTo>
                  <a:lnTo>
                    <a:pt x="70713" y="111861"/>
                  </a:lnTo>
                  <a:lnTo>
                    <a:pt x="68300" y="111518"/>
                  </a:lnTo>
                  <a:lnTo>
                    <a:pt x="68986" y="113068"/>
                  </a:lnTo>
                  <a:lnTo>
                    <a:pt x="69049" y="113245"/>
                  </a:lnTo>
                  <a:lnTo>
                    <a:pt x="69964" y="115316"/>
                  </a:lnTo>
                  <a:lnTo>
                    <a:pt x="70116" y="115671"/>
                  </a:lnTo>
                  <a:lnTo>
                    <a:pt x="71056" y="115671"/>
                  </a:lnTo>
                  <a:lnTo>
                    <a:pt x="71412" y="116014"/>
                  </a:lnTo>
                  <a:lnTo>
                    <a:pt x="71577" y="117563"/>
                  </a:lnTo>
                  <a:lnTo>
                    <a:pt x="72364" y="117563"/>
                  </a:lnTo>
                  <a:lnTo>
                    <a:pt x="71653" y="116014"/>
                  </a:lnTo>
                  <a:lnTo>
                    <a:pt x="71577" y="115836"/>
                  </a:lnTo>
                  <a:lnTo>
                    <a:pt x="73660" y="114973"/>
                  </a:lnTo>
                  <a:close/>
                </a:path>
                <a:path w="125730" h="149860">
                  <a:moveTo>
                    <a:pt x="74688" y="70370"/>
                  </a:moveTo>
                  <a:lnTo>
                    <a:pt x="73558" y="70370"/>
                  </a:lnTo>
                  <a:lnTo>
                    <a:pt x="71056" y="69672"/>
                  </a:lnTo>
                  <a:lnTo>
                    <a:pt x="69507" y="72097"/>
                  </a:lnTo>
                  <a:lnTo>
                    <a:pt x="71577" y="72796"/>
                  </a:lnTo>
                  <a:lnTo>
                    <a:pt x="73101" y="72618"/>
                  </a:lnTo>
                  <a:lnTo>
                    <a:pt x="71577" y="70713"/>
                  </a:lnTo>
                  <a:lnTo>
                    <a:pt x="74688" y="70370"/>
                  </a:lnTo>
                  <a:close/>
                </a:path>
                <a:path w="125730" h="149860">
                  <a:moveTo>
                    <a:pt x="76593" y="92494"/>
                  </a:moveTo>
                  <a:lnTo>
                    <a:pt x="73825" y="91630"/>
                  </a:lnTo>
                  <a:lnTo>
                    <a:pt x="73304" y="91986"/>
                  </a:lnTo>
                  <a:lnTo>
                    <a:pt x="72961" y="92329"/>
                  </a:lnTo>
                  <a:lnTo>
                    <a:pt x="72440" y="92494"/>
                  </a:lnTo>
                  <a:lnTo>
                    <a:pt x="72440" y="92671"/>
                  </a:lnTo>
                  <a:lnTo>
                    <a:pt x="72275" y="92671"/>
                  </a:lnTo>
                  <a:lnTo>
                    <a:pt x="72275" y="92849"/>
                  </a:lnTo>
                  <a:lnTo>
                    <a:pt x="74345" y="94056"/>
                  </a:lnTo>
                  <a:lnTo>
                    <a:pt x="75730" y="94056"/>
                  </a:lnTo>
                  <a:lnTo>
                    <a:pt x="76593" y="92494"/>
                  </a:lnTo>
                  <a:close/>
                </a:path>
                <a:path w="125730" h="149860">
                  <a:moveTo>
                    <a:pt x="76771" y="57404"/>
                  </a:moveTo>
                  <a:lnTo>
                    <a:pt x="76593" y="57404"/>
                  </a:lnTo>
                  <a:lnTo>
                    <a:pt x="76250" y="57746"/>
                  </a:lnTo>
                  <a:lnTo>
                    <a:pt x="75209" y="58445"/>
                  </a:lnTo>
                  <a:lnTo>
                    <a:pt x="74002" y="58445"/>
                  </a:lnTo>
                  <a:lnTo>
                    <a:pt x="72961" y="57746"/>
                  </a:lnTo>
                  <a:lnTo>
                    <a:pt x="73139" y="58267"/>
                  </a:lnTo>
                  <a:lnTo>
                    <a:pt x="72796" y="59309"/>
                  </a:lnTo>
                  <a:lnTo>
                    <a:pt x="73482" y="62242"/>
                  </a:lnTo>
                  <a:lnTo>
                    <a:pt x="76771" y="59994"/>
                  </a:lnTo>
                  <a:lnTo>
                    <a:pt x="76771" y="57404"/>
                  </a:lnTo>
                  <a:close/>
                </a:path>
                <a:path w="125730" h="149860">
                  <a:moveTo>
                    <a:pt x="77114" y="79883"/>
                  </a:moveTo>
                  <a:lnTo>
                    <a:pt x="76796" y="78308"/>
                  </a:lnTo>
                  <a:lnTo>
                    <a:pt x="75044" y="77457"/>
                  </a:lnTo>
                  <a:lnTo>
                    <a:pt x="75044" y="78663"/>
                  </a:lnTo>
                  <a:lnTo>
                    <a:pt x="75730" y="79019"/>
                  </a:lnTo>
                  <a:lnTo>
                    <a:pt x="76250" y="79705"/>
                  </a:lnTo>
                  <a:lnTo>
                    <a:pt x="77114" y="79883"/>
                  </a:lnTo>
                  <a:close/>
                </a:path>
                <a:path w="125730" h="149860">
                  <a:moveTo>
                    <a:pt x="77279" y="70192"/>
                  </a:moveTo>
                  <a:lnTo>
                    <a:pt x="77114" y="70027"/>
                  </a:lnTo>
                  <a:lnTo>
                    <a:pt x="76936" y="70192"/>
                  </a:lnTo>
                  <a:lnTo>
                    <a:pt x="77279" y="70192"/>
                  </a:lnTo>
                  <a:close/>
                </a:path>
                <a:path w="125730" h="149860">
                  <a:moveTo>
                    <a:pt x="79527" y="78155"/>
                  </a:moveTo>
                  <a:lnTo>
                    <a:pt x="78498" y="76593"/>
                  </a:lnTo>
                  <a:lnTo>
                    <a:pt x="78155" y="77114"/>
                  </a:lnTo>
                  <a:lnTo>
                    <a:pt x="77978" y="77457"/>
                  </a:lnTo>
                  <a:lnTo>
                    <a:pt x="77457" y="77800"/>
                  </a:lnTo>
                  <a:lnTo>
                    <a:pt x="76987" y="78155"/>
                  </a:lnTo>
                  <a:lnTo>
                    <a:pt x="79527" y="78155"/>
                  </a:lnTo>
                  <a:close/>
                </a:path>
                <a:path w="125730" h="149860">
                  <a:moveTo>
                    <a:pt x="80746" y="67424"/>
                  </a:moveTo>
                  <a:lnTo>
                    <a:pt x="80403" y="65532"/>
                  </a:lnTo>
                  <a:lnTo>
                    <a:pt x="80467" y="65176"/>
                  </a:lnTo>
                  <a:lnTo>
                    <a:pt x="80505" y="64960"/>
                  </a:lnTo>
                  <a:lnTo>
                    <a:pt x="78320" y="65176"/>
                  </a:lnTo>
                  <a:lnTo>
                    <a:pt x="76593" y="66738"/>
                  </a:lnTo>
                  <a:lnTo>
                    <a:pt x="76936" y="67424"/>
                  </a:lnTo>
                  <a:lnTo>
                    <a:pt x="80746" y="67424"/>
                  </a:lnTo>
                  <a:close/>
                </a:path>
                <a:path w="125730" h="149860">
                  <a:moveTo>
                    <a:pt x="80911" y="70891"/>
                  </a:moveTo>
                  <a:lnTo>
                    <a:pt x="80835" y="69672"/>
                  </a:lnTo>
                  <a:lnTo>
                    <a:pt x="79883" y="67602"/>
                  </a:lnTo>
                  <a:lnTo>
                    <a:pt x="77025" y="67602"/>
                  </a:lnTo>
                  <a:lnTo>
                    <a:pt x="77279" y="68122"/>
                  </a:lnTo>
                  <a:lnTo>
                    <a:pt x="77749" y="68465"/>
                  </a:lnTo>
                  <a:lnTo>
                    <a:pt x="77978" y="68643"/>
                  </a:lnTo>
                  <a:lnTo>
                    <a:pt x="77800" y="69672"/>
                  </a:lnTo>
                  <a:lnTo>
                    <a:pt x="78244" y="68643"/>
                  </a:lnTo>
                  <a:lnTo>
                    <a:pt x="78320" y="68465"/>
                  </a:lnTo>
                  <a:lnTo>
                    <a:pt x="80048" y="69672"/>
                  </a:lnTo>
                  <a:lnTo>
                    <a:pt x="80911" y="70891"/>
                  </a:lnTo>
                  <a:close/>
                </a:path>
                <a:path w="125730" h="149860">
                  <a:moveTo>
                    <a:pt x="81775" y="64833"/>
                  </a:moveTo>
                  <a:lnTo>
                    <a:pt x="80886" y="63220"/>
                  </a:lnTo>
                  <a:lnTo>
                    <a:pt x="80543" y="64833"/>
                  </a:lnTo>
                  <a:lnTo>
                    <a:pt x="81775" y="64833"/>
                  </a:lnTo>
                  <a:close/>
                </a:path>
                <a:path w="125730" h="149860">
                  <a:moveTo>
                    <a:pt x="82130" y="61379"/>
                  </a:moveTo>
                  <a:lnTo>
                    <a:pt x="81775" y="61379"/>
                  </a:lnTo>
                  <a:lnTo>
                    <a:pt x="81267" y="60858"/>
                  </a:lnTo>
                  <a:lnTo>
                    <a:pt x="81292" y="61379"/>
                  </a:lnTo>
                  <a:lnTo>
                    <a:pt x="81610" y="61899"/>
                  </a:lnTo>
                  <a:lnTo>
                    <a:pt x="82130" y="61379"/>
                  </a:lnTo>
                  <a:close/>
                </a:path>
                <a:path w="125730" h="149860">
                  <a:moveTo>
                    <a:pt x="83350" y="59474"/>
                  </a:moveTo>
                  <a:lnTo>
                    <a:pt x="83337" y="58788"/>
                  </a:lnTo>
                  <a:lnTo>
                    <a:pt x="81953" y="59474"/>
                  </a:lnTo>
                  <a:lnTo>
                    <a:pt x="83350" y="59474"/>
                  </a:lnTo>
                  <a:close/>
                </a:path>
                <a:path w="125730" h="149860">
                  <a:moveTo>
                    <a:pt x="83388" y="59651"/>
                  </a:moveTo>
                  <a:lnTo>
                    <a:pt x="83362" y="59474"/>
                  </a:lnTo>
                  <a:lnTo>
                    <a:pt x="83388" y="59651"/>
                  </a:lnTo>
                  <a:close/>
                </a:path>
                <a:path w="125730" h="149860">
                  <a:moveTo>
                    <a:pt x="83858" y="60693"/>
                  </a:moveTo>
                  <a:lnTo>
                    <a:pt x="83515" y="60337"/>
                  </a:lnTo>
                  <a:lnTo>
                    <a:pt x="83388" y="59651"/>
                  </a:lnTo>
                  <a:lnTo>
                    <a:pt x="79019" y="59651"/>
                  </a:lnTo>
                  <a:lnTo>
                    <a:pt x="79794" y="61201"/>
                  </a:lnTo>
                  <a:lnTo>
                    <a:pt x="80886" y="63220"/>
                  </a:lnTo>
                  <a:lnTo>
                    <a:pt x="81178" y="61899"/>
                  </a:lnTo>
                  <a:lnTo>
                    <a:pt x="81216" y="61379"/>
                  </a:lnTo>
                  <a:lnTo>
                    <a:pt x="81089" y="61201"/>
                  </a:lnTo>
                  <a:lnTo>
                    <a:pt x="81267" y="60858"/>
                  </a:lnTo>
                  <a:lnTo>
                    <a:pt x="81394" y="60858"/>
                  </a:lnTo>
                  <a:lnTo>
                    <a:pt x="81432" y="60693"/>
                  </a:lnTo>
                  <a:lnTo>
                    <a:pt x="83858" y="60693"/>
                  </a:lnTo>
                  <a:close/>
                </a:path>
                <a:path w="125730" h="149860">
                  <a:moveTo>
                    <a:pt x="84721" y="84721"/>
                  </a:moveTo>
                  <a:lnTo>
                    <a:pt x="84201" y="83858"/>
                  </a:lnTo>
                  <a:lnTo>
                    <a:pt x="84378" y="83337"/>
                  </a:lnTo>
                  <a:lnTo>
                    <a:pt x="84378" y="82816"/>
                  </a:lnTo>
                  <a:lnTo>
                    <a:pt x="84201" y="82994"/>
                  </a:lnTo>
                  <a:lnTo>
                    <a:pt x="83680" y="83159"/>
                  </a:lnTo>
                  <a:lnTo>
                    <a:pt x="83515" y="83515"/>
                  </a:lnTo>
                  <a:lnTo>
                    <a:pt x="83858" y="84201"/>
                  </a:lnTo>
                  <a:lnTo>
                    <a:pt x="84378" y="84721"/>
                  </a:lnTo>
                  <a:lnTo>
                    <a:pt x="84721" y="84721"/>
                  </a:lnTo>
                  <a:close/>
                </a:path>
                <a:path w="125730" h="149860">
                  <a:moveTo>
                    <a:pt x="87134" y="95961"/>
                  </a:moveTo>
                  <a:lnTo>
                    <a:pt x="86791" y="95961"/>
                  </a:lnTo>
                  <a:lnTo>
                    <a:pt x="86791" y="96126"/>
                  </a:lnTo>
                  <a:lnTo>
                    <a:pt x="87134" y="96126"/>
                  </a:lnTo>
                  <a:lnTo>
                    <a:pt x="87134" y="95961"/>
                  </a:lnTo>
                  <a:close/>
                </a:path>
                <a:path w="125730" h="149860">
                  <a:moveTo>
                    <a:pt x="89039" y="33540"/>
                  </a:moveTo>
                  <a:lnTo>
                    <a:pt x="88519" y="33197"/>
                  </a:lnTo>
                  <a:lnTo>
                    <a:pt x="88519" y="33883"/>
                  </a:lnTo>
                  <a:lnTo>
                    <a:pt x="88696" y="33718"/>
                  </a:lnTo>
                  <a:lnTo>
                    <a:pt x="88874" y="33883"/>
                  </a:lnTo>
                  <a:lnTo>
                    <a:pt x="88874" y="34061"/>
                  </a:lnTo>
                  <a:lnTo>
                    <a:pt x="89039" y="33540"/>
                  </a:lnTo>
                  <a:close/>
                </a:path>
                <a:path w="125730" h="149860">
                  <a:moveTo>
                    <a:pt x="91287" y="50482"/>
                  </a:moveTo>
                  <a:lnTo>
                    <a:pt x="90944" y="50838"/>
                  </a:lnTo>
                  <a:lnTo>
                    <a:pt x="91122" y="50838"/>
                  </a:lnTo>
                  <a:lnTo>
                    <a:pt x="91122" y="51003"/>
                  </a:lnTo>
                  <a:lnTo>
                    <a:pt x="91287" y="50482"/>
                  </a:lnTo>
                  <a:close/>
                </a:path>
                <a:path w="125730" h="149860">
                  <a:moveTo>
                    <a:pt x="91465" y="66395"/>
                  </a:moveTo>
                  <a:lnTo>
                    <a:pt x="91122" y="66052"/>
                  </a:lnTo>
                  <a:lnTo>
                    <a:pt x="90424" y="66052"/>
                  </a:lnTo>
                  <a:lnTo>
                    <a:pt x="90081" y="66395"/>
                  </a:lnTo>
                  <a:lnTo>
                    <a:pt x="91465" y="66395"/>
                  </a:lnTo>
                  <a:close/>
                </a:path>
                <a:path w="125730" h="149860">
                  <a:moveTo>
                    <a:pt x="91808" y="66560"/>
                  </a:moveTo>
                  <a:lnTo>
                    <a:pt x="90119" y="66560"/>
                  </a:lnTo>
                  <a:lnTo>
                    <a:pt x="90182" y="66916"/>
                  </a:lnTo>
                  <a:lnTo>
                    <a:pt x="90246" y="67259"/>
                  </a:lnTo>
                  <a:lnTo>
                    <a:pt x="89738" y="67602"/>
                  </a:lnTo>
                  <a:lnTo>
                    <a:pt x="89471" y="68643"/>
                  </a:lnTo>
                  <a:lnTo>
                    <a:pt x="89382" y="68986"/>
                  </a:lnTo>
                  <a:lnTo>
                    <a:pt x="87655" y="68986"/>
                  </a:lnTo>
                  <a:lnTo>
                    <a:pt x="86791" y="69672"/>
                  </a:lnTo>
                  <a:lnTo>
                    <a:pt x="85928" y="70548"/>
                  </a:lnTo>
                  <a:lnTo>
                    <a:pt x="85585" y="71412"/>
                  </a:lnTo>
                  <a:lnTo>
                    <a:pt x="86106" y="72440"/>
                  </a:lnTo>
                  <a:lnTo>
                    <a:pt x="90004" y="72440"/>
                  </a:lnTo>
                  <a:lnTo>
                    <a:pt x="86626" y="70370"/>
                  </a:lnTo>
                  <a:lnTo>
                    <a:pt x="90081" y="70370"/>
                  </a:lnTo>
                  <a:lnTo>
                    <a:pt x="89903" y="69672"/>
                  </a:lnTo>
                  <a:lnTo>
                    <a:pt x="90246" y="69164"/>
                  </a:lnTo>
                  <a:lnTo>
                    <a:pt x="90766" y="68643"/>
                  </a:lnTo>
                  <a:lnTo>
                    <a:pt x="90665" y="67602"/>
                  </a:lnTo>
                  <a:lnTo>
                    <a:pt x="90944" y="66916"/>
                  </a:lnTo>
                  <a:lnTo>
                    <a:pt x="91808" y="66560"/>
                  </a:lnTo>
                  <a:close/>
                </a:path>
                <a:path w="125730" h="149860">
                  <a:moveTo>
                    <a:pt x="91808" y="48755"/>
                  </a:moveTo>
                  <a:lnTo>
                    <a:pt x="91630" y="48590"/>
                  </a:lnTo>
                  <a:lnTo>
                    <a:pt x="91287" y="48590"/>
                  </a:lnTo>
                  <a:lnTo>
                    <a:pt x="91122" y="48412"/>
                  </a:lnTo>
                  <a:lnTo>
                    <a:pt x="91122" y="48755"/>
                  </a:lnTo>
                  <a:lnTo>
                    <a:pt x="91287" y="49276"/>
                  </a:lnTo>
                  <a:lnTo>
                    <a:pt x="91630" y="49276"/>
                  </a:lnTo>
                  <a:lnTo>
                    <a:pt x="91630" y="49098"/>
                  </a:lnTo>
                  <a:lnTo>
                    <a:pt x="91808" y="48933"/>
                  </a:lnTo>
                  <a:lnTo>
                    <a:pt x="91808" y="48755"/>
                  </a:lnTo>
                  <a:close/>
                </a:path>
                <a:path w="125730" h="149860">
                  <a:moveTo>
                    <a:pt x="91986" y="73660"/>
                  </a:moveTo>
                  <a:lnTo>
                    <a:pt x="90284" y="72618"/>
                  </a:lnTo>
                  <a:lnTo>
                    <a:pt x="87833" y="72618"/>
                  </a:lnTo>
                  <a:lnTo>
                    <a:pt x="89560" y="74523"/>
                  </a:lnTo>
                  <a:lnTo>
                    <a:pt x="89560" y="74688"/>
                  </a:lnTo>
                  <a:lnTo>
                    <a:pt x="89560" y="74866"/>
                  </a:lnTo>
                  <a:lnTo>
                    <a:pt x="90766" y="74866"/>
                  </a:lnTo>
                  <a:lnTo>
                    <a:pt x="91122" y="75031"/>
                  </a:lnTo>
                  <a:lnTo>
                    <a:pt x="91986" y="73660"/>
                  </a:lnTo>
                  <a:close/>
                </a:path>
                <a:path w="125730" h="149860">
                  <a:moveTo>
                    <a:pt x="96304" y="21793"/>
                  </a:moveTo>
                  <a:lnTo>
                    <a:pt x="96126" y="21793"/>
                  </a:lnTo>
                  <a:lnTo>
                    <a:pt x="95783" y="22136"/>
                  </a:lnTo>
                  <a:lnTo>
                    <a:pt x="95783" y="22301"/>
                  </a:lnTo>
                  <a:lnTo>
                    <a:pt x="95618" y="22656"/>
                  </a:lnTo>
                  <a:lnTo>
                    <a:pt x="95961" y="22479"/>
                  </a:lnTo>
                  <a:lnTo>
                    <a:pt x="96304" y="22479"/>
                  </a:lnTo>
                  <a:lnTo>
                    <a:pt x="96304" y="21793"/>
                  </a:lnTo>
                  <a:close/>
                </a:path>
                <a:path w="125730" h="149860">
                  <a:moveTo>
                    <a:pt x="97358" y="25336"/>
                  </a:moveTo>
                  <a:lnTo>
                    <a:pt x="96824" y="24726"/>
                  </a:lnTo>
                  <a:lnTo>
                    <a:pt x="96481" y="23863"/>
                  </a:lnTo>
                  <a:lnTo>
                    <a:pt x="96304" y="22821"/>
                  </a:lnTo>
                  <a:lnTo>
                    <a:pt x="95783" y="22821"/>
                  </a:lnTo>
                  <a:lnTo>
                    <a:pt x="94056" y="23685"/>
                  </a:lnTo>
                  <a:lnTo>
                    <a:pt x="93535" y="24726"/>
                  </a:lnTo>
                  <a:lnTo>
                    <a:pt x="93637" y="25603"/>
                  </a:lnTo>
                  <a:lnTo>
                    <a:pt x="93713" y="26276"/>
                  </a:lnTo>
                  <a:lnTo>
                    <a:pt x="95097" y="27152"/>
                  </a:lnTo>
                  <a:lnTo>
                    <a:pt x="97358" y="25336"/>
                  </a:lnTo>
                  <a:close/>
                </a:path>
                <a:path w="125730" h="149860">
                  <a:moveTo>
                    <a:pt x="97650" y="25336"/>
                  </a:moveTo>
                  <a:lnTo>
                    <a:pt x="97358" y="25336"/>
                  </a:lnTo>
                  <a:lnTo>
                    <a:pt x="97612" y="25603"/>
                  </a:lnTo>
                  <a:lnTo>
                    <a:pt x="97650" y="25336"/>
                  </a:lnTo>
                  <a:close/>
                </a:path>
                <a:path w="125730" h="149860">
                  <a:moveTo>
                    <a:pt x="98209" y="47548"/>
                  </a:moveTo>
                  <a:lnTo>
                    <a:pt x="97345" y="45643"/>
                  </a:lnTo>
                  <a:lnTo>
                    <a:pt x="96989" y="44437"/>
                  </a:lnTo>
                  <a:lnTo>
                    <a:pt x="96647" y="45478"/>
                  </a:lnTo>
                  <a:lnTo>
                    <a:pt x="95440" y="45643"/>
                  </a:lnTo>
                  <a:lnTo>
                    <a:pt x="95440" y="46685"/>
                  </a:lnTo>
                  <a:lnTo>
                    <a:pt x="95961" y="46685"/>
                  </a:lnTo>
                  <a:lnTo>
                    <a:pt x="98209" y="47548"/>
                  </a:lnTo>
                  <a:close/>
                </a:path>
                <a:path w="125730" h="149860">
                  <a:moveTo>
                    <a:pt x="98552" y="73139"/>
                  </a:moveTo>
                  <a:lnTo>
                    <a:pt x="98031" y="72275"/>
                  </a:lnTo>
                  <a:lnTo>
                    <a:pt x="95440" y="71234"/>
                  </a:lnTo>
                  <a:lnTo>
                    <a:pt x="94919" y="72275"/>
                  </a:lnTo>
                  <a:lnTo>
                    <a:pt x="95618" y="72440"/>
                  </a:lnTo>
                  <a:lnTo>
                    <a:pt x="96304" y="73482"/>
                  </a:lnTo>
                  <a:lnTo>
                    <a:pt x="96989" y="73660"/>
                  </a:lnTo>
                  <a:lnTo>
                    <a:pt x="96989" y="72618"/>
                  </a:lnTo>
                  <a:lnTo>
                    <a:pt x="98031" y="72618"/>
                  </a:lnTo>
                  <a:lnTo>
                    <a:pt x="98552" y="73139"/>
                  </a:lnTo>
                  <a:close/>
                </a:path>
                <a:path w="125730" h="149860">
                  <a:moveTo>
                    <a:pt x="99237" y="29908"/>
                  </a:moveTo>
                  <a:lnTo>
                    <a:pt x="98729" y="28524"/>
                  </a:lnTo>
                  <a:lnTo>
                    <a:pt x="98374" y="27152"/>
                  </a:lnTo>
                  <a:lnTo>
                    <a:pt x="97409" y="25603"/>
                  </a:lnTo>
                  <a:lnTo>
                    <a:pt x="97510" y="26276"/>
                  </a:lnTo>
                  <a:lnTo>
                    <a:pt x="97167" y="28524"/>
                  </a:lnTo>
                  <a:lnTo>
                    <a:pt x="96735" y="29400"/>
                  </a:lnTo>
                  <a:lnTo>
                    <a:pt x="96647" y="29565"/>
                  </a:lnTo>
                  <a:lnTo>
                    <a:pt x="98539" y="29565"/>
                  </a:lnTo>
                  <a:lnTo>
                    <a:pt x="98894" y="29908"/>
                  </a:lnTo>
                  <a:lnTo>
                    <a:pt x="99237" y="29908"/>
                  </a:lnTo>
                  <a:close/>
                </a:path>
                <a:path w="125730" h="149860">
                  <a:moveTo>
                    <a:pt x="102603" y="58623"/>
                  </a:moveTo>
                  <a:lnTo>
                    <a:pt x="101663" y="57746"/>
                  </a:lnTo>
                  <a:lnTo>
                    <a:pt x="101549" y="58623"/>
                  </a:lnTo>
                  <a:lnTo>
                    <a:pt x="101485" y="59131"/>
                  </a:lnTo>
                  <a:lnTo>
                    <a:pt x="101257" y="59817"/>
                  </a:lnTo>
                  <a:lnTo>
                    <a:pt x="101142" y="61036"/>
                  </a:lnTo>
                  <a:lnTo>
                    <a:pt x="102006" y="59817"/>
                  </a:lnTo>
                  <a:lnTo>
                    <a:pt x="102603" y="58623"/>
                  </a:lnTo>
                  <a:close/>
                </a:path>
                <a:path w="125730" h="149860">
                  <a:moveTo>
                    <a:pt x="102870" y="51346"/>
                  </a:moveTo>
                  <a:lnTo>
                    <a:pt x="102527" y="50838"/>
                  </a:lnTo>
                  <a:lnTo>
                    <a:pt x="101841" y="50139"/>
                  </a:lnTo>
                  <a:lnTo>
                    <a:pt x="100799" y="49453"/>
                  </a:lnTo>
                  <a:lnTo>
                    <a:pt x="99758" y="48933"/>
                  </a:lnTo>
                  <a:lnTo>
                    <a:pt x="99415" y="49098"/>
                  </a:lnTo>
                  <a:lnTo>
                    <a:pt x="99072" y="48933"/>
                  </a:lnTo>
                  <a:lnTo>
                    <a:pt x="98729" y="49098"/>
                  </a:lnTo>
                  <a:lnTo>
                    <a:pt x="99415" y="50317"/>
                  </a:lnTo>
                  <a:lnTo>
                    <a:pt x="101841" y="51701"/>
                  </a:lnTo>
                  <a:lnTo>
                    <a:pt x="102870" y="51346"/>
                  </a:lnTo>
                  <a:close/>
                </a:path>
                <a:path w="125730" h="149860">
                  <a:moveTo>
                    <a:pt x="103733" y="50838"/>
                  </a:moveTo>
                  <a:lnTo>
                    <a:pt x="102704" y="50317"/>
                  </a:lnTo>
                  <a:lnTo>
                    <a:pt x="101841" y="49961"/>
                  </a:lnTo>
                  <a:lnTo>
                    <a:pt x="101841" y="48590"/>
                  </a:lnTo>
                  <a:lnTo>
                    <a:pt x="101320" y="48412"/>
                  </a:lnTo>
                  <a:lnTo>
                    <a:pt x="100977" y="48755"/>
                  </a:lnTo>
                  <a:lnTo>
                    <a:pt x="100622" y="48755"/>
                  </a:lnTo>
                  <a:lnTo>
                    <a:pt x="100977" y="49453"/>
                  </a:lnTo>
                  <a:lnTo>
                    <a:pt x="103733" y="51346"/>
                  </a:lnTo>
                  <a:lnTo>
                    <a:pt x="103733" y="50838"/>
                  </a:lnTo>
                  <a:close/>
                </a:path>
                <a:path w="125730" h="149860">
                  <a:moveTo>
                    <a:pt x="104775" y="58953"/>
                  </a:moveTo>
                  <a:lnTo>
                    <a:pt x="103428" y="58623"/>
                  </a:lnTo>
                  <a:lnTo>
                    <a:pt x="102603" y="58623"/>
                  </a:lnTo>
                  <a:lnTo>
                    <a:pt x="103911" y="59817"/>
                  </a:lnTo>
                  <a:lnTo>
                    <a:pt x="104775" y="58953"/>
                  </a:lnTo>
                  <a:close/>
                </a:path>
                <a:path w="125730" h="149860">
                  <a:moveTo>
                    <a:pt x="104775" y="48412"/>
                  </a:moveTo>
                  <a:lnTo>
                    <a:pt x="104597" y="48412"/>
                  </a:lnTo>
                  <a:lnTo>
                    <a:pt x="104254" y="48069"/>
                  </a:lnTo>
                  <a:lnTo>
                    <a:pt x="104089" y="48069"/>
                  </a:lnTo>
                  <a:lnTo>
                    <a:pt x="102704" y="48412"/>
                  </a:lnTo>
                  <a:lnTo>
                    <a:pt x="102184" y="48234"/>
                  </a:lnTo>
                  <a:lnTo>
                    <a:pt x="101841" y="47726"/>
                  </a:lnTo>
                  <a:lnTo>
                    <a:pt x="102006" y="48069"/>
                  </a:lnTo>
                  <a:lnTo>
                    <a:pt x="102006" y="48590"/>
                  </a:lnTo>
                  <a:lnTo>
                    <a:pt x="104775" y="48412"/>
                  </a:lnTo>
                  <a:close/>
                </a:path>
                <a:path w="125730" h="149860">
                  <a:moveTo>
                    <a:pt x="105981" y="2768"/>
                  </a:moveTo>
                  <a:lnTo>
                    <a:pt x="104775" y="1384"/>
                  </a:lnTo>
                  <a:lnTo>
                    <a:pt x="105816" y="2768"/>
                  </a:lnTo>
                  <a:lnTo>
                    <a:pt x="105816" y="3810"/>
                  </a:lnTo>
                  <a:lnTo>
                    <a:pt x="105981" y="3810"/>
                  </a:lnTo>
                  <a:lnTo>
                    <a:pt x="105981" y="2768"/>
                  </a:lnTo>
                  <a:close/>
                </a:path>
                <a:path w="125730" h="149860">
                  <a:moveTo>
                    <a:pt x="107543" y="5016"/>
                  </a:moveTo>
                  <a:lnTo>
                    <a:pt x="105816" y="3810"/>
                  </a:lnTo>
                  <a:lnTo>
                    <a:pt x="105905" y="5359"/>
                  </a:lnTo>
                  <a:lnTo>
                    <a:pt x="107543" y="5016"/>
                  </a:lnTo>
                  <a:close/>
                </a:path>
                <a:path w="125730" h="149860">
                  <a:moveTo>
                    <a:pt x="108064" y="5359"/>
                  </a:moveTo>
                  <a:lnTo>
                    <a:pt x="107708" y="5016"/>
                  </a:lnTo>
                  <a:lnTo>
                    <a:pt x="107543" y="5016"/>
                  </a:lnTo>
                  <a:lnTo>
                    <a:pt x="107708" y="5359"/>
                  </a:lnTo>
                  <a:lnTo>
                    <a:pt x="108064" y="5359"/>
                  </a:lnTo>
                  <a:close/>
                </a:path>
                <a:path w="125730" h="149860">
                  <a:moveTo>
                    <a:pt x="108127" y="10375"/>
                  </a:moveTo>
                  <a:lnTo>
                    <a:pt x="106680" y="10375"/>
                  </a:lnTo>
                  <a:lnTo>
                    <a:pt x="107200" y="10896"/>
                  </a:lnTo>
                  <a:lnTo>
                    <a:pt x="107454" y="11239"/>
                  </a:lnTo>
                  <a:lnTo>
                    <a:pt x="108064" y="11239"/>
                  </a:lnTo>
                  <a:lnTo>
                    <a:pt x="108127" y="10375"/>
                  </a:lnTo>
                  <a:close/>
                </a:path>
                <a:path w="125730" h="149860">
                  <a:moveTo>
                    <a:pt x="108229" y="9169"/>
                  </a:moveTo>
                  <a:lnTo>
                    <a:pt x="107365" y="7950"/>
                  </a:lnTo>
                  <a:lnTo>
                    <a:pt x="106730" y="7950"/>
                  </a:lnTo>
                  <a:lnTo>
                    <a:pt x="106845" y="8826"/>
                  </a:lnTo>
                  <a:lnTo>
                    <a:pt x="108165" y="10033"/>
                  </a:lnTo>
                  <a:lnTo>
                    <a:pt x="108229" y="9169"/>
                  </a:lnTo>
                  <a:close/>
                </a:path>
                <a:path w="125730" h="149860">
                  <a:moveTo>
                    <a:pt x="109448" y="38900"/>
                  </a:moveTo>
                  <a:lnTo>
                    <a:pt x="108927" y="37871"/>
                  </a:lnTo>
                  <a:lnTo>
                    <a:pt x="108750" y="37007"/>
                  </a:lnTo>
                  <a:lnTo>
                    <a:pt x="109270" y="36309"/>
                  </a:lnTo>
                  <a:lnTo>
                    <a:pt x="108064" y="36487"/>
                  </a:lnTo>
                  <a:lnTo>
                    <a:pt x="108064" y="38379"/>
                  </a:lnTo>
                  <a:lnTo>
                    <a:pt x="108750" y="39420"/>
                  </a:lnTo>
                  <a:lnTo>
                    <a:pt x="108750" y="38735"/>
                  </a:lnTo>
                  <a:lnTo>
                    <a:pt x="109093" y="38735"/>
                  </a:lnTo>
                  <a:lnTo>
                    <a:pt x="109448" y="38900"/>
                  </a:lnTo>
                  <a:close/>
                </a:path>
                <a:path w="125730" h="149860">
                  <a:moveTo>
                    <a:pt x="109956" y="24028"/>
                  </a:moveTo>
                  <a:lnTo>
                    <a:pt x="109791" y="23863"/>
                  </a:lnTo>
                  <a:lnTo>
                    <a:pt x="109791" y="23520"/>
                  </a:lnTo>
                  <a:lnTo>
                    <a:pt x="109448" y="24028"/>
                  </a:lnTo>
                  <a:lnTo>
                    <a:pt x="109956" y="24028"/>
                  </a:lnTo>
                  <a:close/>
                </a:path>
                <a:path w="125730" h="149860">
                  <a:moveTo>
                    <a:pt x="111175" y="2768"/>
                  </a:moveTo>
                  <a:lnTo>
                    <a:pt x="110998" y="2768"/>
                  </a:lnTo>
                  <a:lnTo>
                    <a:pt x="110998" y="3111"/>
                  </a:lnTo>
                  <a:lnTo>
                    <a:pt x="111175" y="2946"/>
                  </a:lnTo>
                  <a:lnTo>
                    <a:pt x="111175" y="2768"/>
                  </a:lnTo>
                  <a:close/>
                </a:path>
                <a:path w="125730" h="149860">
                  <a:moveTo>
                    <a:pt x="113690" y="46164"/>
                  </a:moveTo>
                  <a:lnTo>
                    <a:pt x="113068" y="46164"/>
                  </a:lnTo>
                  <a:lnTo>
                    <a:pt x="112560" y="45643"/>
                  </a:lnTo>
                  <a:lnTo>
                    <a:pt x="112585" y="45821"/>
                  </a:lnTo>
                  <a:lnTo>
                    <a:pt x="113423" y="47205"/>
                  </a:lnTo>
                  <a:lnTo>
                    <a:pt x="113639" y="46342"/>
                  </a:lnTo>
                  <a:lnTo>
                    <a:pt x="113690" y="46164"/>
                  </a:lnTo>
                  <a:close/>
                </a:path>
                <a:path w="125730" h="149860">
                  <a:moveTo>
                    <a:pt x="113715" y="43053"/>
                  </a:moveTo>
                  <a:lnTo>
                    <a:pt x="113614" y="42824"/>
                  </a:lnTo>
                  <a:lnTo>
                    <a:pt x="112788" y="42824"/>
                  </a:lnTo>
                  <a:lnTo>
                    <a:pt x="112560" y="43053"/>
                  </a:lnTo>
                  <a:lnTo>
                    <a:pt x="113715" y="43053"/>
                  </a:lnTo>
                  <a:close/>
                </a:path>
                <a:path w="125730" h="149860">
                  <a:moveTo>
                    <a:pt x="113766" y="41148"/>
                  </a:moveTo>
                  <a:lnTo>
                    <a:pt x="113423" y="41325"/>
                  </a:lnTo>
                  <a:lnTo>
                    <a:pt x="113068" y="41325"/>
                  </a:lnTo>
                  <a:lnTo>
                    <a:pt x="113245" y="41490"/>
                  </a:lnTo>
                  <a:lnTo>
                    <a:pt x="113245" y="41846"/>
                  </a:lnTo>
                  <a:lnTo>
                    <a:pt x="113423" y="42011"/>
                  </a:lnTo>
                  <a:lnTo>
                    <a:pt x="113588" y="41668"/>
                  </a:lnTo>
                  <a:lnTo>
                    <a:pt x="113588" y="41490"/>
                  </a:lnTo>
                  <a:lnTo>
                    <a:pt x="113766" y="41148"/>
                  </a:lnTo>
                  <a:close/>
                </a:path>
                <a:path w="125730" h="149860">
                  <a:moveTo>
                    <a:pt x="114490" y="43053"/>
                  </a:moveTo>
                  <a:lnTo>
                    <a:pt x="113715" y="43053"/>
                  </a:lnTo>
                  <a:lnTo>
                    <a:pt x="113944" y="43573"/>
                  </a:lnTo>
                  <a:lnTo>
                    <a:pt x="113068" y="44780"/>
                  </a:lnTo>
                  <a:lnTo>
                    <a:pt x="114046" y="44780"/>
                  </a:lnTo>
                  <a:lnTo>
                    <a:pt x="114363" y="43573"/>
                  </a:lnTo>
                  <a:lnTo>
                    <a:pt x="114452" y="43230"/>
                  </a:lnTo>
                  <a:lnTo>
                    <a:pt x="114490" y="43053"/>
                  </a:lnTo>
                  <a:close/>
                </a:path>
                <a:path w="125730" h="149860">
                  <a:moveTo>
                    <a:pt x="114630" y="34925"/>
                  </a:moveTo>
                  <a:lnTo>
                    <a:pt x="113944" y="34582"/>
                  </a:lnTo>
                  <a:lnTo>
                    <a:pt x="114109" y="34239"/>
                  </a:lnTo>
                  <a:lnTo>
                    <a:pt x="113944" y="33883"/>
                  </a:lnTo>
                  <a:lnTo>
                    <a:pt x="113423" y="34061"/>
                  </a:lnTo>
                  <a:lnTo>
                    <a:pt x="113245" y="34404"/>
                  </a:lnTo>
                  <a:lnTo>
                    <a:pt x="112725" y="34404"/>
                  </a:lnTo>
                  <a:lnTo>
                    <a:pt x="112725" y="35623"/>
                  </a:lnTo>
                  <a:lnTo>
                    <a:pt x="114287" y="36131"/>
                  </a:lnTo>
                  <a:lnTo>
                    <a:pt x="114630" y="34925"/>
                  </a:lnTo>
                  <a:close/>
                </a:path>
                <a:path w="125730" h="149860">
                  <a:moveTo>
                    <a:pt x="114808" y="41490"/>
                  </a:moveTo>
                  <a:lnTo>
                    <a:pt x="114630" y="40982"/>
                  </a:lnTo>
                  <a:lnTo>
                    <a:pt x="114109" y="41325"/>
                  </a:lnTo>
                  <a:lnTo>
                    <a:pt x="113423" y="42011"/>
                  </a:lnTo>
                  <a:lnTo>
                    <a:pt x="113588" y="42354"/>
                  </a:lnTo>
                  <a:lnTo>
                    <a:pt x="114287" y="41490"/>
                  </a:lnTo>
                  <a:lnTo>
                    <a:pt x="114808" y="41490"/>
                  </a:lnTo>
                  <a:close/>
                </a:path>
                <a:path w="125730" h="149860">
                  <a:moveTo>
                    <a:pt x="118084" y="5880"/>
                  </a:moveTo>
                  <a:lnTo>
                    <a:pt x="116357" y="4495"/>
                  </a:lnTo>
                  <a:lnTo>
                    <a:pt x="115316" y="5194"/>
                  </a:lnTo>
                  <a:lnTo>
                    <a:pt x="113766" y="6057"/>
                  </a:lnTo>
                  <a:lnTo>
                    <a:pt x="114630" y="7264"/>
                  </a:lnTo>
                  <a:lnTo>
                    <a:pt x="114452" y="8305"/>
                  </a:lnTo>
                  <a:lnTo>
                    <a:pt x="113245" y="8991"/>
                  </a:lnTo>
                  <a:lnTo>
                    <a:pt x="113588" y="9690"/>
                  </a:lnTo>
                  <a:lnTo>
                    <a:pt x="113766" y="10198"/>
                  </a:lnTo>
                  <a:lnTo>
                    <a:pt x="114109" y="10198"/>
                  </a:lnTo>
                  <a:lnTo>
                    <a:pt x="114630" y="10375"/>
                  </a:lnTo>
                  <a:lnTo>
                    <a:pt x="114973" y="10198"/>
                  </a:lnTo>
                  <a:lnTo>
                    <a:pt x="115836" y="8648"/>
                  </a:lnTo>
                  <a:lnTo>
                    <a:pt x="116700" y="6921"/>
                  </a:lnTo>
                  <a:lnTo>
                    <a:pt x="118084" y="5880"/>
                  </a:lnTo>
                  <a:close/>
                </a:path>
                <a:path w="125730" h="149860">
                  <a:moveTo>
                    <a:pt x="119811" y="16256"/>
                  </a:moveTo>
                  <a:lnTo>
                    <a:pt x="119646" y="16078"/>
                  </a:lnTo>
                  <a:lnTo>
                    <a:pt x="119303" y="16421"/>
                  </a:lnTo>
                  <a:lnTo>
                    <a:pt x="118948" y="16598"/>
                  </a:lnTo>
                  <a:lnTo>
                    <a:pt x="119646" y="17119"/>
                  </a:lnTo>
                  <a:lnTo>
                    <a:pt x="119646" y="16776"/>
                  </a:lnTo>
                  <a:lnTo>
                    <a:pt x="119811" y="16598"/>
                  </a:lnTo>
                  <a:lnTo>
                    <a:pt x="119811" y="16256"/>
                  </a:lnTo>
                  <a:close/>
                </a:path>
                <a:path w="125730" h="149860">
                  <a:moveTo>
                    <a:pt x="125171" y="22136"/>
                  </a:moveTo>
                  <a:lnTo>
                    <a:pt x="124828" y="22136"/>
                  </a:lnTo>
                  <a:lnTo>
                    <a:pt x="124828" y="22821"/>
                  </a:lnTo>
                  <a:lnTo>
                    <a:pt x="125171" y="22136"/>
                  </a:lnTo>
                  <a:close/>
                </a:path>
                <a:path w="125730" h="149860">
                  <a:moveTo>
                    <a:pt x="125349" y="21780"/>
                  </a:moveTo>
                  <a:lnTo>
                    <a:pt x="125171" y="21272"/>
                  </a:lnTo>
                  <a:lnTo>
                    <a:pt x="125171" y="21437"/>
                  </a:lnTo>
                  <a:lnTo>
                    <a:pt x="125260" y="21958"/>
                  </a:lnTo>
                  <a:lnTo>
                    <a:pt x="125349" y="2178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959089" y="5313044"/>
              <a:ext cx="104775" cy="161925"/>
            </a:xfrm>
            <a:custGeom>
              <a:avLst/>
              <a:gdLst/>
              <a:ahLst/>
              <a:cxnLst/>
              <a:rect l="l" t="t" r="r" b="b"/>
              <a:pathLst>
                <a:path w="104775" h="161925">
                  <a:moveTo>
                    <a:pt x="2082" y="106159"/>
                  </a:moveTo>
                  <a:lnTo>
                    <a:pt x="1905" y="105638"/>
                  </a:lnTo>
                  <a:lnTo>
                    <a:pt x="1905" y="105981"/>
                  </a:lnTo>
                  <a:lnTo>
                    <a:pt x="1562" y="106324"/>
                  </a:lnTo>
                  <a:lnTo>
                    <a:pt x="1562" y="106680"/>
                  </a:lnTo>
                  <a:lnTo>
                    <a:pt x="1905" y="107022"/>
                  </a:lnTo>
                  <a:lnTo>
                    <a:pt x="2082" y="106502"/>
                  </a:lnTo>
                  <a:lnTo>
                    <a:pt x="2082" y="106159"/>
                  </a:lnTo>
                  <a:close/>
                </a:path>
                <a:path w="104775" h="161925">
                  <a:moveTo>
                    <a:pt x="2768" y="125869"/>
                  </a:moveTo>
                  <a:lnTo>
                    <a:pt x="2590" y="124485"/>
                  </a:lnTo>
                  <a:lnTo>
                    <a:pt x="1727" y="123101"/>
                  </a:lnTo>
                  <a:lnTo>
                    <a:pt x="2590" y="121894"/>
                  </a:lnTo>
                  <a:lnTo>
                    <a:pt x="1905" y="121031"/>
                  </a:lnTo>
                  <a:lnTo>
                    <a:pt x="1727" y="121373"/>
                  </a:lnTo>
                  <a:lnTo>
                    <a:pt x="1905" y="122237"/>
                  </a:lnTo>
                  <a:lnTo>
                    <a:pt x="1384" y="122237"/>
                  </a:lnTo>
                  <a:lnTo>
                    <a:pt x="1219" y="123621"/>
                  </a:lnTo>
                  <a:lnTo>
                    <a:pt x="0" y="124142"/>
                  </a:lnTo>
                  <a:lnTo>
                    <a:pt x="177" y="125514"/>
                  </a:lnTo>
                  <a:lnTo>
                    <a:pt x="520" y="125691"/>
                  </a:lnTo>
                  <a:lnTo>
                    <a:pt x="698" y="126034"/>
                  </a:lnTo>
                  <a:lnTo>
                    <a:pt x="863" y="126212"/>
                  </a:lnTo>
                  <a:lnTo>
                    <a:pt x="1562" y="125869"/>
                  </a:lnTo>
                  <a:lnTo>
                    <a:pt x="1905" y="125514"/>
                  </a:lnTo>
                  <a:lnTo>
                    <a:pt x="2768" y="125869"/>
                  </a:lnTo>
                  <a:close/>
                </a:path>
                <a:path w="104775" h="161925">
                  <a:moveTo>
                    <a:pt x="6057" y="131394"/>
                  </a:moveTo>
                  <a:lnTo>
                    <a:pt x="5359" y="131572"/>
                  </a:lnTo>
                  <a:lnTo>
                    <a:pt x="5702" y="132257"/>
                  </a:lnTo>
                  <a:lnTo>
                    <a:pt x="5702" y="132092"/>
                  </a:lnTo>
                  <a:lnTo>
                    <a:pt x="6057" y="131394"/>
                  </a:lnTo>
                  <a:close/>
                </a:path>
                <a:path w="104775" h="161925">
                  <a:moveTo>
                    <a:pt x="6223" y="102527"/>
                  </a:moveTo>
                  <a:lnTo>
                    <a:pt x="3695" y="102527"/>
                  </a:lnTo>
                  <a:lnTo>
                    <a:pt x="4673" y="103390"/>
                  </a:lnTo>
                  <a:lnTo>
                    <a:pt x="6223" y="102527"/>
                  </a:lnTo>
                  <a:close/>
                </a:path>
                <a:path w="104775" h="161925">
                  <a:moveTo>
                    <a:pt x="6223" y="102184"/>
                  </a:moveTo>
                  <a:lnTo>
                    <a:pt x="6108" y="102006"/>
                  </a:lnTo>
                  <a:lnTo>
                    <a:pt x="3111" y="102006"/>
                  </a:lnTo>
                  <a:lnTo>
                    <a:pt x="3314" y="102184"/>
                  </a:lnTo>
                  <a:lnTo>
                    <a:pt x="6223" y="102184"/>
                  </a:lnTo>
                  <a:close/>
                </a:path>
                <a:path w="104775" h="161925">
                  <a:moveTo>
                    <a:pt x="6743" y="69850"/>
                  </a:moveTo>
                  <a:lnTo>
                    <a:pt x="2425" y="65354"/>
                  </a:lnTo>
                  <a:lnTo>
                    <a:pt x="1803" y="66738"/>
                  </a:lnTo>
                  <a:lnTo>
                    <a:pt x="1727" y="66903"/>
                  </a:lnTo>
                  <a:lnTo>
                    <a:pt x="3454" y="68643"/>
                  </a:lnTo>
                  <a:lnTo>
                    <a:pt x="6743" y="69850"/>
                  </a:lnTo>
                  <a:close/>
                </a:path>
                <a:path w="104775" h="161925">
                  <a:moveTo>
                    <a:pt x="9131" y="136232"/>
                  </a:moveTo>
                  <a:lnTo>
                    <a:pt x="6743" y="136232"/>
                  </a:lnTo>
                  <a:lnTo>
                    <a:pt x="7264" y="137274"/>
                  </a:lnTo>
                  <a:lnTo>
                    <a:pt x="7607" y="137452"/>
                  </a:lnTo>
                  <a:lnTo>
                    <a:pt x="8305" y="137274"/>
                  </a:lnTo>
                  <a:lnTo>
                    <a:pt x="8991" y="136931"/>
                  </a:lnTo>
                  <a:lnTo>
                    <a:pt x="9093" y="136410"/>
                  </a:lnTo>
                  <a:lnTo>
                    <a:pt x="9131" y="136232"/>
                  </a:lnTo>
                  <a:close/>
                </a:path>
                <a:path w="104775" h="161925">
                  <a:moveTo>
                    <a:pt x="9740" y="135547"/>
                  </a:moveTo>
                  <a:lnTo>
                    <a:pt x="6743" y="134861"/>
                  </a:lnTo>
                  <a:lnTo>
                    <a:pt x="6743" y="136067"/>
                  </a:lnTo>
                  <a:lnTo>
                    <a:pt x="9169" y="136067"/>
                  </a:lnTo>
                  <a:lnTo>
                    <a:pt x="9398" y="136067"/>
                  </a:lnTo>
                  <a:lnTo>
                    <a:pt x="9512" y="135724"/>
                  </a:lnTo>
                  <a:lnTo>
                    <a:pt x="9740" y="135547"/>
                  </a:lnTo>
                  <a:close/>
                </a:path>
                <a:path w="104775" h="161925">
                  <a:moveTo>
                    <a:pt x="11150" y="135877"/>
                  </a:moveTo>
                  <a:lnTo>
                    <a:pt x="9740" y="135547"/>
                  </a:lnTo>
                  <a:lnTo>
                    <a:pt x="10033" y="135724"/>
                  </a:lnTo>
                  <a:lnTo>
                    <a:pt x="10718" y="136410"/>
                  </a:lnTo>
                  <a:lnTo>
                    <a:pt x="11150" y="135877"/>
                  </a:lnTo>
                  <a:close/>
                </a:path>
                <a:path w="104775" h="161925">
                  <a:moveTo>
                    <a:pt x="12814" y="113245"/>
                  </a:moveTo>
                  <a:lnTo>
                    <a:pt x="12103" y="113245"/>
                  </a:lnTo>
                  <a:lnTo>
                    <a:pt x="12649" y="113792"/>
                  </a:lnTo>
                  <a:lnTo>
                    <a:pt x="12814" y="113245"/>
                  </a:lnTo>
                  <a:close/>
                </a:path>
                <a:path w="104775" h="161925">
                  <a:moveTo>
                    <a:pt x="13385" y="81254"/>
                  </a:moveTo>
                  <a:lnTo>
                    <a:pt x="12446" y="80048"/>
                  </a:lnTo>
                  <a:lnTo>
                    <a:pt x="12179" y="79362"/>
                  </a:lnTo>
                  <a:lnTo>
                    <a:pt x="12204" y="78663"/>
                  </a:lnTo>
                  <a:lnTo>
                    <a:pt x="12319" y="78143"/>
                  </a:lnTo>
                  <a:lnTo>
                    <a:pt x="12344" y="77978"/>
                  </a:lnTo>
                  <a:lnTo>
                    <a:pt x="12446" y="77457"/>
                  </a:lnTo>
                  <a:lnTo>
                    <a:pt x="11061" y="77457"/>
                  </a:lnTo>
                  <a:lnTo>
                    <a:pt x="8991" y="77800"/>
                  </a:lnTo>
                  <a:lnTo>
                    <a:pt x="12623" y="81254"/>
                  </a:lnTo>
                  <a:lnTo>
                    <a:pt x="8991" y="80048"/>
                  </a:lnTo>
                  <a:lnTo>
                    <a:pt x="9334" y="80391"/>
                  </a:lnTo>
                  <a:lnTo>
                    <a:pt x="9448" y="80746"/>
                  </a:lnTo>
                  <a:lnTo>
                    <a:pt x="9563" y="81089"/>
                  </a:lnTo>
                  <a:lnTo>
                    <a:pt x="9626" y="81254"/>
                  </a:lnTo>
                  <a:lnTo>
                    <a:pt x="9829" y="82296"/>
                  </a:lnTo>
                  <a:lnTo>
                    <a:pt x="9855" y="82473"/>
                  </a:lnTo>
                  <a:lnTo>
                    <a:pt x="9398" y="83159"/>
                  </a:lnTo>
                  <a:lnTo>
                    <a:pt x="9283" y="83337"/>
                  </a:lnTo>
                  <a:lnTo>
                    <a:pt x="9169" y="83502"/>
                  </a:lnTo>
                  <a:lnTo>
                    <a:pt x="8305" y="83680"/>
                  </a:lnTo>
                  <a:lnTo>
                    <a:pt x="9512" y="85750"/>
                  </a:lnTo>
                  <a:lnTo>
                    <a:pt x="10718" y="81432"/>
                  </a:lnTo>
                  <a:lnTo>
                    <a:pt x="12966" y="83337"/>
                  </a:lnTo>
                  <a:lnTo>
                    <a:pt x="13385" y="81254"/>
                  </a:lnTo>
                  <a:close/>
                </a:path>
                <a:path w="104775" h="161925">
                  <a:moveTo>
                    <a:pt x="13855" y="109054"/>
                  </a:moveTo>
                  <a:lnTo>
                    <a:pt x="12623" y="108229"/>
                  </a:lnTo>
                  <a:lnTo>
                    <a:pt x="12547" y="108750"/>
                  </a:lnTo>
                  <a:lnTo>
                    <a:pt x="13855" y="109054"/>
                  </a:lnTo>
                  <a:close/>
                </a:path>
                <a:path w="104775" h="161925">
                  <a:moveTo>
                    <a:pt x="14008" y="113245"/>
                  </a:moveTo>
                  <a:lnTo>
                    <a:pt x="12103" y="111861"/>
                  </a:lnTo>
                  <a:lnTo>
                    <a:pt x="12509" y="109054"/>
                  </a:lnTo>
                  <a:lnTo>
                    <a:pt x="12547" y="108750"/>
                  </a:lnTo>
                  <a:lnTo>
                    <a:pt x="10375" y="108229"/>
                  </a:lnTo>
                  <a:lnTo>
                    <a:pt x="12623" y="105638"/>
                  </a:lnTo>
                  <a:lnTo>
                    <a:pt x="11760" y="106159"/>
                  </a:lnTo>
                  <a:lnTo>
                    <a:pt x="10718" y="105638"/>
                  </a:lnTo>
                  <a:lnTo>
                    <a:pt x="10718" y="104940"/>
                  </a:lnTo>
                  <a:lnTo>
                    <a:pt x="10553" y="105295"/>
                  </a:lnTo>
                  <a:lnTo>
                    <a:pt x="10198" y="105460"/>
                  </a:lnTo>
                  <a:lnTo>
                    <a:pt x="9690" y="105638"/>
                  </a:lnTo>
                  <a:lnTo>
                    <a:pt x="9753" y="106159"/>
                  </a:lnTo>
                  <a:lnTo>
                    <a:pt x="9855" y="106845"/>
                  </a:lnTo>
                  <a:lnTo>
                    <a:pt x="8991" y="108064"/>
                  </a:lnTo>
                  <a:lnTo>
                    <a:pt x="7950" y="108927"/>
                  </a:lnTo>
                  <a:lnTo>
                    <a:pt x="8305" y="110655"/>
                  </a:lnTo>
                  <a:lnTo>
                    <a:pt x="10375" y="110998"/>
                  </a:lnTo>
                  <a:lnTo>
                    <a:pt x="11582" y="111683"/>
                  </a:lnTo>
                  <a:lnTo>
                    <a:pt x="12966" y="112725"/>
                  </a:lnTo>
                  <a:lnTo>
                    <a:pt x="12814" y="113245"/>
                  </a:lnTo>
                  <a:lnTo>
                    <a:pt x="14008" y="113245"/>
                  </a:lnTo>
                  <a:close/>
                </a:path>
                <a:path w="104775" h="161925">
                  <a:moveTo>
                    <a:pt x="14528" y="115671"/>
                  </a:moveTo>
                  <a:lnTo>
                    <a:pt x="12649" y="113792"/>
                  </a:lnTo>
                  <a:lnTo>
                    <a:pt x="12103" y="115671"/>
                  </a:lnTo>
                  <a:lnTo>
                    <a:pt x="11645" y="116878"/>
                  </a:lnTo>
                  <a:lnTo>
                    <a:pt x="11696" y="117221"/>
                  </a:lnTo>
                  <a:lnTo>
                    <a:pt x="12280" y="118084"/>
                  </a:lnTo>
                  <a:lnTo>
                    <a:pt x="11760" y="119291"/>
                  </a:lnTo>
                  <a:lnTo>
                    <a:pt x="11938" y="120154"/>
                  </a:lnTo>
                  <a:lnTo>
                    <a:pt x="12280" y="120154"/>
                  </a:lnTo>
                  <a:lnTo>
                    <a:pt x="12623" y="119291"/>
                  </a:lnTo>
                  <a:lnTo>
                    <a:pt x="12966" y="118262"/>
                  </a:lnTo>
                  <a:lnTo>
                    <a:pt x="12446" y="117221"/>
                  </a:lnTo>
                  <a:lnTo>
                    <a:pt x="12966" y="116878"/>
                  </a:lnTo>
                  <a:lnTo>
                    <a:pt x="13830" y="116878"/>
                  </a:lnTo>
                  <a:lnTo>
                    <a:pt x="14528" y="115671"/>
                  </a:lnTo>
                  <a:close/>
                </a:path>
                <a:path w="104775" h="161925">
                  <a:moveTo>
                    <a:pt x="15214" y="86271"/>
                  </a:moveTo>
                  <a:lnTo>
                    <a:pt x="13830" y="87655"/>
                  </a:lnTo>
                  <a:lnTo>
                    <a:pt x="14744" y="87655"/>
                  </a:lnTo>
                  <a:lnTo>
                    <a:pt x="14643" y="87998"/>
                  </a:lnTo>
                  <a:lnTo>
                    <a:pt x="14757" y="87655"/>
                  </a:lnTo>
                  <a:lnTo>
                    <a:pt x="15214" y="86271"/>
                  </a:lnTo>
                  <a:close/>
                </a:path>
                <a:path w="104775" h="161925">
                  <a:moveTo>
                    <a:pt x="17462" y="111340"/>
                  </a:moveTo>
                  <a:lnTo>
                    <a:pt x="15735" y="108407"/>
                  </a:lnTo>
                  <a:lnTo>
                    <a:pt x="15735" y="107188"/>
                  </a:lnTo>
                  <a:lnTo>
                    <a:pt x="13855" y="109054"/>
                  </a:lnTo>
                  <a:lnTo>
                    <a:pt x="15214" y="109956"/>
                  </a:lnTo>
                  <a:lnTo>
                    <a:pt x="17462" y="111340"/>
                  </a:lnTo>
                  <a:close/>
                </a:path>
                <a:path w="104775" h="161925">
                  <a:moveTo>
                    <a:pt x="17983" y="105295"/>
                  </a:moveTo>
                  <a:lnTo>
                    <a:pt x="16256" y="102870"/>
                  </a:lnTo>
                  <a:lnTo>
                    <a:pt x="14871" y="102349"/>
                  </a:lnTo>
                  <a:lnTo>
                    <a:pt x="14528" y="103047"/>
                  </a:lnTo>
                  <a:lnTo>
                    <a:pt x="14008" y="103047"/>
                  </a:lnTo>
                  <a:lnTo>
                    <a:pt x="14185" y="104076"/>
                  </a:lnTo>
                  <a:lnTo>
                    <a:pt x="14008" y="104597"/>
                  </a:lnTo>
                  <a:lnTo>
                    <a:pt x="13487" y="105117"/>
                  </a:lnTo>
                  <a:lnTo>
                    <a:pt x="14008" y="105295"/>
                  </a:lnTo>
                  <a:lnTo>
                    <a:pt x="14693" y="105460"/>
                  </a:lnTo>
                  <a:lnTo>
                    <a:pt x="15913" y="105638"/>
                  </a:lnTo>
                  <a:lnTo>
                    <a:pt x="17983" y="105295"/>
                  </a:lnTo>
                  <a:close/>
                </a:path>
                <a:path w="104775" h="161925">
                  <a:moveTo>
                    <a:pt x="18503" y="139001"/>
                  </a:moveTo>
                  <a:lnTo>
                    <a:pt x="17462" y="138480"/>
                  </a:lnTo>
                  <a:lnTo>
                    <a:pt x="16078" y="137452"/>
                  </a:lnTo>
                  <a:lnTo>
                    <a:pt x="15735" y="136245"/>
                  </a:lnTo>
                  <a:lnTo>
                    <a:pt x="15557" y="136410"/>
                  </a:lnTo>
                  <a:lnTo>
                    <a:pt x="15392" y="136753"/>
                  </a:lnTo>
                  <a:lnTo>
                    <a:pt x="15049" y="136753"/>
                  </a:lnTo>
                  <a:lnTo>
                    <a:pt x="15735" y="137972"/>
                  </a:lnTo>
                  <a:lnTo>
                    <a:pt x="15214" y="138315"/>
                  </a:lnTo>
                  <a:lnTo>
                    <a:pt x="14351" y="138480"/>
                  </a:lnTo>
                  <a:lnTo>
                    <a:pt x="14871" y="138836"/>
                  </a:lnTo>
                  <a:lnTo>
                    <a:pt x="15557" y="139865"/>
                  </a:lnTo>
                  <a:lnTo>
                    <a:pt x="16256" y="140220"/>
                  </a:lnTo>
                  <a:lnTo>
                    <a:pt x="16256" y="140385"/>
                  </a:lnTo>
                  <a:lnTo>
                    <a:pt x="16941" y="140220"/>
                  </a:lnTo>
                  <a:lnTo>
                    <a:pt x="17805" y="139179"/>
                  </a:lnTo>
                  <a:lnTo>
                    <a:pt x="18503" y="139001"/>
                  </a:lnTo>
                  <a:close/>
                </a:path>
                <a:path w="104775" h="161925">
                  <a:moveTo>
                    <a:pt x="18834" y="77266"/>
                  </a:moveTo>
                  <a:lnTo>
                    <a:pt x="18542" y="76758"/>
                  </a:lnTo>
                  <a:lnTo>
                    <a:pt x="17805" y="75730"/>
                  </a:lnTo>
                  <a:lnTo>
                    <a:pt x="17297" y="74688"/>
                  </a:lnTo>
                  <a:lnTo>
                    <a:pt x="13830" y="73825"/>
                  </a:lnTo>
                  <a:lnTo>
                    <a:pt x="18834" y="77266"/>
                  </a:lnTo>
                  <a:close/>
                </a:path>
                <a:path w="104775" h="161925">
                  <a:moveTo>
                    <a:pt x="19710" y="127254"/>
                  </a:moveTo>
                  <a:lnTo>
                    <a:pt x="19545" y="126898"/>
                  </a:lnTo>
                  <a:lnTo>
                    <a:pt x="19456" y="126733"/>
                  </a:lnTo>
                  <a:lnTo>
                    <a:pt x="19367" y="126034"/>
                  </a:lnTo>
                  <a:lnTo>
                    <a:pt x="17640" y="126898"/>
                  </a:lnTo>
                  <a:lnTo>
                    <a:pt x="16776" y="126047"/>
                  </a:lnTo>
                  <a:lnTo>
                    <a:pt x="16776" y="128625"/>
                  </a:lnTo>
                  <a:lnTo>
                    <a:pt x="16078" y="129146"/>
                  </a:lnTo>
                  <a:lnTo>
                    <a:pt x="15049" y="129324"/>
                  </a:lnTo>
                  <a:lnTo>
                    <a:pt x="15049" y="130530"/>
                  </a:lnTo>
                  <a:lnTo>
                    <a:pt x="15049" y="131051"/>
                  </a:lnTo>
                  <a:lnTo>
                    <a:pt x="14871" y="131051"/>
                  </a:lnTo>
                  <a:lnTo>
                    <a:pt x="13144" y="131572"/>
                  </a:lnTo>
                  <a:lnTo>
                    <a:pt x="13246" y="131051"/>
                  </a:lnTo>
                  <a:lnTo>
                    <a:pt x="13347" y="130530"/>
                  </a:lnTo>
                  <a:lnTo>
                    <a:pt x="13423" y="130187"/>
                  </a:lnTo>
                  <a:lnTo>
                    <a:pt x="13525" y="129667"/>
                  </a:lnTo>
                  <a:lnTo>
                    <a:pt x="13589" y="129324"/>
                  </a:lnTo>
                  <a:lnTo>
                    <a:pt x="13665" y="128981"/>
                  </a:lnTo>
                  <a:lnTo>
                    <a:pt x="13970" y="129324"/>
                  </a:lnTo>
                  <a:lnTo>
                    <a:pt x="15049" y="130530"/>
                  </a:lnTo>
                  <a:lnTo>
                    <a:pt x="15049" y="129324"/>
                  </a:lnTo>
                  <a:lnTo>
                    <a:pt x="14528" y="128282"/>
                  </a:lnTo>
                  <a:lnTo>
                    <a:pt x="15049" y="127254"/>
                  </a:lnTo>
                  <a:lnTo>
                    <a:pt x="16776" y="128625"/>
                  </a:lnTo>
                  <a:lnTo>
                    <a:pt x="16776" y="126047"/>
                  </a:lnTo>
                  <a:lnTo>
                    <a:pt x="16598" y="125869"/>
                  </a:lnTo>
                  <a:lnTo>
                    <a:pt x="15557" y="125006"/>
                  </a:lnTo>
                  <a:lnTo>
                    <a:pt x="14871" y="125526"/>
                  </a:lnTo>
                  <a:lnTo>
                    <a:pt x="12801" y="126555"/>
                  </a:lnTo>
                  <a:lnTo>
                    <a:pt x="12738" y="126377"/>
                  </a:lnTo>
                  <a:lnTo>
                    <a:pt x="12623" y="126034"/>
                  </a:lnTo>
                  <a:lnTo>
                    <a:pt x="12560" y="125869"/>
                  </a:lnTo>
                  <a:lnTo>
                    <a:pt x="12446" y="125526"/>
                  </a:lnTo>
                  <a:lnTo>
                    <a:pt x="12217" y="125869"/>
                  </a:lnTo>
                  <a:lnTo>
                    <a:pt x="12103" y="126034"/>
                  </a:lnTo>
                  <a:lnTo>
                    <a:pt x="11417" y="126034"/>
                  </a:lnTo>
                  <a:lnTo>
                    <a:pt x="10896" y="126377"/>
                  </a:lnTo>
                  <a:lnTo>
                    <a:pt x="9512" y="126555"/>
                  </a:lnTo>
                  <a:lnTo>
                    <a:pt x="9448" y="126733"/>
                  </a:lnTo>
                  <a:lnTo>
                    <a:pt x="9372" y="126898"/>
                  </a:lnTo>
                  <a:lnTo>
                    <a:pt x="9245" y="127254"/>
                  </a:lnTo>
                  <a:lnTo>
                    <a:pt x="8712" y="128625"/>
                  </a:lnTo>
                  <a:lnTo>
                    <a:pt x="8648" y="128803"/>
                  </a:lnTo>
                  <a:lnTo>
                    <a:pt x="7607" y="128625"/>
                  </a:lnTo>
                  <a:lnTo>
                    <a:pt x="7607" y="128803"/>
                  </a:lnTo>
                  <a:lnTo>
                    <a:pt x="7607" y="128981"/>
                  </a:lnTo>
                  <a:lnTo>
                    <a:pt x="7607" y="129324"/>
                  </a:lnTo>
                  <a:lnTo>
                    <a:pt x="7442" y="129667"/>
                  </a:lnTo>
                  <a:lnTo>
                    <a:pt x="7264" y="130187"/>
                  </a:lnTo>
                  <a:lnTo>
                    <a:pt x="9690" y="130365"/>
                  </a:lnTo>
                  <a:lnTo>
                    <a:pt x="8712" y="131572"/>
                  </a:lnTo>
                  <a:lnTo>
                    <a:pt x="8572" y="131749"/>
                  </a:lnTo>
                  <a:lnTo>
                    <a:pt x="7886" y="132613"/>
                  </a:lnTo>
                  <a:lnTo>
                    <a:pt x="7607" y="132956"/>
                  </a:lnTo>
                  <a:lnTo>
                    <a:pt x="6057" y="132778"/>
                  </a:lnTo>
                  <a:lnTo>
                    <a:pt x="6172" y="132956"/>
                  </a:lnTo>
                  <a:lnTo>
                    <a:pt x="6743" y="133819"/>
                  </a:lnTo>
                  <a:lnTo>
                    <a:pt x="6743" y="134861"/>
                  </a:lnTo>
                  <a:lnTo>
                    <a:pt x="10198" y="133299"/>
                  </a:lnTo>
                  <a:lnTo>
                    <a:pt x="10439" y="132956"/>
                  </a:lnTo>
                  <a:lnTo>
                    <a:pt x="10553" y="132778"/>
                  </a:lnTo>
                  <a:lnTo>
                    <a:pt x="11061" y="132613"/>
                  </a:lnTo>
                  <a:lnTo>
                    <a:pt x="11582" y="133299"/>
                  </a:lnTo>
                  <a:lnTo>
                    <a:pt x="11772" y="133591"/>
                  </a:lnTo>
                  <a:lnTo>
                    <a:pt x="11595" y="133591"/>
                  </a:lnTo>
                  <a:lnTo>
                    <a:pt x="11760" y="133642"/>
                  </a:lnTo>
                  <a:lnTo>
                    <a:pt x="11658" y="134162"/>
                  </a:lnTo>
                  <a:lnTo>
                    <a:pt x="11544" y="134861"/>
                  </a:lnTo>
                  <a:lnTo>
                    <a:pt x="11417" y="135547"/>
                  </a:lnTo>
                  <a:lnTo>
                    <a:pt x="11277" y="135724"/>
                  </a:lnTo>
                  <a:lnTo>
                    <a:pt x="11150" y="135877"/>
                  </a:lnTo>
                  <a:lnTo>
                    <a:pt x="13487" y="136410"/>
                  </a:lnTo>
                  <a:lnTo>
                    <a:pt x="11811" y="133667"/>
                  </a:lnTo>
                  <a:lnTo>
                    <a:pt x="13487" y="134162"/>
                  </a:lnTo>
                  <a:lnTo>
                    <a:pt x="13614" y="133299"/>
                  </a:lnTo>
                  <a:lnTo>
                    <a:pt x="13716" y="132613"/>
                  </a:lnTo>
                  <a:lnTo>
                    <a:pt x="13830" y="131749"/>
                  </a:lnTo>
                  <a:lnTo>
                    <a:pt x="14427" y="133299"/>
                  </a:lnTo>
                  <a:lnTo>
                    <a:pt x="14541" y="133591"/>
                  </a:lnTo>
                  <a:lnTo>
                    <a:pt x="14630" y="133819"/>
                  </a:lnTo>
                  <a:lnTo>
                    <a:pt x="14693" y="133997"/>
                  </a:lnTo>
                  <a:lnTo>
                    <a:pt x="15735" y="134683"/>
                  </a:lnTo>
                  <a:lnTo>
                    <a:pt x="15862" y="134162"/>
                  </a:lnTo>
                  <a:lnTo>
                    <a:pt x="15913" y="133997"/>
                  </a:lnTo>
                  <a:lnTo>
                    <a:pt x="16256" y="133819"/>
                  </a:lnTo>
                  <a:lnTo>
                    <a:pt x="16802" y="133591"/>
                  </a:lnTo>
                  <a:lnTo>
                    <a:pt x="17729" y="131749"/>
                  </a:lnTo>
                  <a:lnTo>
                    <a:pt x="17805" y="131572"/>
                  </a:lnTo>
                  <a:lnTo>
                    <a:pt x="17932" y="131051"/>
                  </a:lnTo>
                  <a:lnTo>
                    <a:pt x="17526" y="129667"/>
                  </a:lnTo>
                  <a:lnTo>
                    <a:pt x="17424" y="129324"/>
                  </a:lnTo>
                  <a:lnTo>
                    <a:pt x="17322" y="128981"/>
                  </a:lnTo>
                  <a:lnTo>
                    <a:pt x="17221" y="128625"/>
                  </a:lnTo>
                  <a:lnTo>
                    <a:pt x="17119" y="128282"/>
                  </a:lnTo>
                  <a:lnTo>
                    <a:pt x="19710" y="127254"/>
                  </a:lnTo>
                  <a:close/>
                </a:path>
                <a:path w="104775" h="161925">
                  <a:moveTo>
                    <a:pt x="21272" y="117741"/>
                  </a:moveTo>
                  <a:lnTo>
                    <a:pt x="19710" y="116179"/>
                  </a:lnTo>
                  <a:lnTo>
                    <a:pt x="17983" y="116014"/>
                  </a:lnTo>
                  <a:lnTo>
                    <a:pt x="18846" y="117221"/>
                  </a:lnTo>
                  <a:lnTo>
                    <a:pt x="20231" y="118427"/>
                  </a:lnTo>
                  <a:lnTo>
                    <a:pt x="20053" y="119126"/>
                  </a:lnTo>
                  <a:lnTo>
                    <a:pt x="20408" y="119291"/>
                  </a:lnTo>
                  <a:lnTo>
                    <a:pt x="20916" y="119811"/>
                  </a:lnTo>
                  <a:lnTo>
                    <a:pt x="21272" y="119291"/>
                  </a:lnTo>
                  <a:lnTo>
                    <a:pt x="21272" y="117741"/>
                  </a:lnTo>
                  <a:close/>
                </a:path>
                <a:path w="104775" h="161925">
                  <a:moveTo>
                    <a:pt x="21272" y="62928"/>
                  </a:moveTo>
                  <a:lnTo>
                    <a:pt x="20574" y="61544"/>
                  </a:lnTo>
                  <a:lnTo>
                    <a:pt x="20497" y="61391"/>
                  </a:lnTo>
                  <a:lnTo>
                    <a:pt x="19367" y="61544"/>
                  </a:lnTo>
                  <a:lnTo>
                    <a:pt x="19265" y="63093"/>
                  </a:lnTo>
                  <a:lnTo>
                    <a:pt x="21272" y="62928"/>
                  </a:lnTo>
                  <a:close/>
                </a:path>
                <a:path w="104775" h="161925">
                  <a:moveTo>
                    <a:pt x="21551" y="105816"/>
                  </a:moveTo>
                  <a:lnTo>
                    <a:pt x="20053" y="105816"/>
                  </a:lnTo>
                  <a:lnTo>
                    <a:pt x="20231" y="106159"/>
                  </a:lnTo>
                  <a:lnTo>
                    <a:pt x="21551" y="105816"/>
                  </a:lnTo>
                  <a:close/>
                </a:path>
                <a:path w="104775" h="161925">
                  <a:moveTo>
                    <a:pt x="21793" y="61201"/>
                  </a:moveTo>
                  <a:lnTo>
                    <a:pt x="19888" y="60172"/>
                  </a:lnTo>
                  <a:lnTo>
                    <a:pt x="20408" y="61201"/>
                  </a:lnTo>
                  <a:lnTo>
                    <a:pt x="20497" y="61391"/>
                  </a:lnTo>
                  <a:lnTo>
                    <a:pt x="21793" y="61201"/>
                  </a:lnTo>
                  <a:close/>
                </a:path>
                <a:path w="104775" h="161925">
                  <a:moveTo>
                    <a:pt x="22656" y="49453"/>
                  </a:moveTo>
                  <a:lnTo>
                    <a:pt x="22479" y="47371"/>
                  </a:lnTo>
                  <a:lnTo>
                    <a:pt x="19710" y="47713"/>
                  </a:lnTo>
                  <a:lnTo>
                    <a:pt x="20916" y="49796"/>
                  </a:lnTo>
                  <a:lnTo>
                    <a:pt x="21272" y="49098"/>
                  </a:lnTo>
                  <a:lnTo>
                    <a:pt x="22136" y="49276"/>
                  </a:lnTo>
                  <a:lnTo>
                    <a:pt x="22656" y="49453"/>
                  </a:lnTo>
                  <a:close/>
                </a:path>
                <a:path w="104775" h="161925">
                  <a:moveTo>
                    <a:pt x="22821" y="141605"/>
                  </a:moveTo>
                  <a:lnTo>
                    <a:pt x="22301" y="140385"/>
                  </a:lnTo>
                  <a:lnTo>
                    <a:pt x="21615" y="140385"/>
                  </a:lnTo>
                  <a:lnTo>
                    <a:pt x="20751" y="140042"/>
                  </a:lnTo>
                  <a:lnTo>
                    <a:pt x="20053" y="139865"/>
                  </a:lnTo>
                  <a:lnTo>
                    <a:pt x="20751" y="140563"/>
                  </a:lnTo>
                  <a:lnTo>
                    <a:pt x="21272" y="141427"/>
                  </a:lnTo>
                  <a:lnTo>
                    <a:pt x="21094" y="142468"/>
                  </a:lnTo>
                  <a:lnTo>
                    <a:pt x="21437" y="142633"/>
                  </a:lnTo>
                  <a:lnTo>
                    <a:pt x="21793" y="142633"/>
                  </a:lnTo>
                  <a:lnTo>
                    <a:pt x="22136" y="142811"/>
                  </a:lnTo>
                  <a:lnTo>
                    <a:pt x="22136" y="142290"/>
                  </a:lnTo>
                  <a:lnTo>
                    <a:pt x="22301" y="141770"/>
                  </a:lnTo>
                  <a:lnTo>
                    <a:pt x="22821" y="141605"/>
                  </a:lnTo>
                  <a:close/>
                </a:path>
                <a:path w="104775" h="161925">
                  <a:moveTo>
                    <a:pt x="23342" y="70891"/>
                  </a:moveTo>
                  <a:lnTo>
                    <a:pt x="23279" y="70535"/>
                  </a:lnTo>
                  <a:lnTo>
                    <a:pt x="22999" y="69850"/>
                  </a:lnTo>
                  <a:lnTo>
                    <a:pt x="23101" y="70891"/>
                  </a:lnTo>
                  <a:lnTo>
                    <a:pt x="23139" y="71056"/>
                  </a:lnTo>
                  <a:lnTo>
                    <a:pt x="23342" y="70891"/>
                  </a:lnTo>
                  <a:close/>
                </a:path>
                <a:path w="104775" h="161925">
                  <a:moveTo>
                    <a:pt x="23520" y="78663"/>
                  </a:moveTo>
                  <a:lnTo>
                    <a:pt x="22999" y="78663"/>
                  </a:lnTo>
                  <a:lnTo>
                    <a:pt x="22479" y="78841"/>
                  </a:lnTo>
                  <a:lnTo>
                    <a:pt x="21958" y="78143"/>
                  </a:lnTo>
                  <a:lnTo>
                    <a:pt x="21615" y="77457"/>
                  </a:lnTo>
                  <a:lnTo>
                    <a:pt x="21094" y="76758"/>
                  </a:lnTo>
                  <a:lnTo>
                    <a:pt x="20574" y="76593"/>
                  </a:lnTo>
                  <a:lnTo>
                    <a:pt x="20231" y="76415"/>
                  </a:lnTo>
                  <a:lnTo>
                    <a:pt x="19888" y="76073"/>
                  </a:lnTo>
                  <a:lnTo>
                    <a:pt x="19138" y="77266"/>
                  </a:lnTo>
                  <a:lnTo>
                    <a:pt x="19024" y="77457"/>
                  </a:lnTo>
                  <a:lnTo>
                    <a:pt x="18897" y="77266"/>
                  </a:lnTo>
                  <a:lnTo>
                    <a:pt x="18199" y="77457"/>
                  </a:lnTo>
                  <a:lnTo>
                    <a:pt x="16256" y="77978"/>
                  </a:lnTo>
                  <a:lnTo>
                    <a:pt x="14185" y="77800"/>
                  </a:lnTo>
                  <a:lnTo>
                    <a:pt x="14185" y="77978"/>
                  </a:lnTo>
                  <a:lnTo>
                    <a:pt x="14185" y="78841"/>
                  </a:lnTo>
                  <a:lnTo>
                    <a:pt x="14185" y="79006"/>
                  </a:lnTo>
                  <a:lnTo>
                    <a:pt x="14185" y="81089"/>
                  </a:lnTo>
                  <a:lnTo>
                    <a:pt x="14185" y="81254"/>
                  </a:lnTo>
                  <a:lnTo>
                    <a:pt x="14046" y="81254"/>
                  </a:lnTo>
                  <a:lnTo>
                    <a:pt x="13487" y="80746"/>
                  </a:lnTo>
                  <a:lnTo>
                    <a:pt x="13385" y="81254"/>
                  </a:lnTo>
                  <a:lnTo>
                    <a:pt x="14185" y="82296"/>
                  </a:lnTo>
                  <a:lnTo>
                    <a:pt x="14185" y="81394"/>
                  </a:lnTo>
                  <a:lnTo>
                    <a:pt x="16078" y="83159"/>
                  </a:lnTo>
                  <a:lnTo>
                    <a:pt x="15506" y="85750"/>
                  </a:lnTo>
                  <a:lnTo>
                    <a:pt x="15468" y="85928"/>
                  </a:lnTo>
                  <a:lnTo>
                    <a:pt x="15392" y="86271"/>
                  </a:lnTo>
                  <a:lnTo>
                    <a:pt x="15735" y="85928"/>
                  </a:lnTo>
                  <a:lnTo>
                    <a:pt x="16078" y="85928"/>
                  </a:lnTo>
                  <a:lnTo>
                    <a:pt x="16256" y="86106"/>
                  </a:lnTo>
                  <a:lnTo>
                    <a:pt x="17094" y="81254"/>
                  </a:lnTo>
                  <a:lnTo>
                    <a:pt x="17119" y="81089"/>
                  </a:lnTo>
                  <a:lnTo>
                    <a:pt x="20408" y="83858"/>
                  </a:lnTo>
                  <a:lnTo>
                    <a:pt x="22491" y="79362"/>
                  </a:lnTo>
                  <a:lnTo>
                    <a:pt x="22567" y="79184"/>
                  </a:lnTo>
                  <a:lnTo>
                    <a:pt x="22656" y="79006"/>
                  </a:lnTo>
                  <a:lnTo>
                    <a:pt x="22999" y="79362"/>
                  </a:lnTo>
                  <a:lnTo>
                    <a:pt x="23342" y="79362"/>
                  </a:lnTo>
                  <a:lnTo>
                    <a:pt x="23431" y="79006"/>
                  </a:lnTo>
                  <a:lnTo>
                    <a:pt x="23520" y="78663"/>
                  </a:lnTo>
                  <a:close/>
                </a:path>
                <a:path w="104775" h="161925">
                  <a:moveTo>
                    <a:pt x="23609" y="135458"/>
                  </a:moveTo>
                  <a:lnTo>
                    <a:pt x="22910" y="135547"/>
                  </a:lnTo>
                  <a:lnTo>
                    <a:pt x="21272" y="135547"/>
                  </a:lnTo>
                  <a:lnTo>
                    <a:pt x="23342" y="136588"/>
                  </a:lnTo>
                  <a:lnTo>
                    <a:pt x="23342" y="136067"/>
                  </a:lnTo>
                  <a:lnTo>
                    <a:pt x="23520" y="135547"/>
                  </a:lnTo>
                  <a:close/>
                </a:path>
                <a:path w="104775" h="161925">
                  <a:moveTo>
                    <a:pt x="24104" y="66738"/>
                  </a:moveTo>
                  <a:lnTo>
                    <a:pt x="23685" y="66040"/>
                  </a:lnTo>
                  <a:lnTo>
                    <a:pt x="21793" y="65532"/>
                  </a:lnTo>
                  <a:lnTo>
                    <a:pt x="18669" y="65176"/>
                  </a:lnTo>
                  <a:lnTo>
                    <a:pt x="19215" y="63284"/>
                  </a:lnTo>
                  <a:lnTo>
                    <a:pt x="19265" y="63093"/>
                  </a:lnTo>
                  <a:lnTo>
                    <a:pt x="17119" y="63284"/>
                  </a:lnTo>
                  <a:lnTo>
                    <a:pt x="15735" y="61544"/>
                  </a:lnTo>
                  <a:lnTo>
                    <a:pt x="15252" y="62763"/>
                  </a:lnTo>
                  <a:lnTo>
                    <a:pt x="15189" y="62928"/>
                  </a:lnTo>
                  <a:lnTo>
                    <a:pt x="15113" y="63093"/>
                  </a:lnTo>
                  <a:lnTo>
                    <a:pt x="15049" y="63284"/>
                  </a:lnTo>
                  <a:lnTo>
                    <a:pt x="13423" y="65874"/>
                  </a:lnTo>
                  <a:lnTo>
                    <a:pt x="13309" y="66040"/>
                  </a:lnTo>
                  <a:lnTo>
                    <a:pt x="11061" y="65011"/>
                  </a:lnTo>
                  <a:lnTo>
                    <a:pt x="10198" y="64490"/>
                  </a:lnTo>
                  <a:lnTo>
                    <a:pt x="9334" y="64833"/>
                  </a:lnTo>
                  <a:lnTo>
                    <a:pt x="9855" y="65874"/>
                  </a:lnTo>
                  <a:lnTo>
                    <a:pt x="9918" y="66040"/>
                  </a:lnTo>
                  <a:lnTo>
                    <a:pt x="10490" y="67602"/>
                  </a:lnTo>
                  <a:lnTo>
                    <a:pt x="10553" y="67779"/>
                  </a:lnTo>
                  <a:lnTo>
                    <a:pt x="8648" y="67602"/>
                  </a:lnTo>
                  <a:lnTo>
                    <a:pt x="7950" y="67081"/>
                  </a:lnTo>
                  <a:lnTo>
                    <a:pt x="7264" y="67081"/>
                  </a:lnTo>
                  <a:lnTo>
                    <a:pt x="6743" y="66738"/>
                  </a:lnTo>
                  <a:lnTo>
                    <a:pt x="6870" y="67602"/>
                  </a:lnTo>
                  <a:lnTo>
                    <a:pt x="6896" y="67779"/>
                  </a:lnTo>
                  <a:lnTo>
                    <a:pt x="6997" y="68465"/>
                  </a:lnTo>
                  <a:lnTo>
                    <a:pt x="7162" y="69672"/>
                  </a:lnTo>
                  <a:lnTo>
                    <a:pt x="7264" y="70370"/>
                  </a:lnTo>
                  <a:lnTo>
                    <a:pt x="6769" y="69850"/>
                  </a:lnTo>
                  <a:lnTo>
                    <a:pt x="6375" y="70370"/>
                  </a:lnTo>
                  <a:lnTo>
                    <a:pt x="6261" y="70535"/>
                  </a:lnTo>
                  <a:lnTo>
                    <a:pt x="4673" y="72783"/>
                  </a:lnTo>
                  <a:lnTo>
                    <a:pt x="5537" y="73482"/>
                  </a:lnTo>
                  <a:lnTo>
                    <a:pt x="6400" y="74345"/>
                  </a:lnTo>
                  <a:lnTo>
                    <a:pt x="7264" y="74168"/>
                  </a:lnTo>
                  <a:lnTo>
                    <a:pt x="7264" y="70535"/>
                  </a:lnTo>
                  <a:lnTo>
                    <a:pt x="10198" y="73482"/>
                  </a:lnTo>
                  <a:lnTo>
                    <a:pt x="10198" y="74688"/>
                  </a:lnTo>
                  <a:lnTo>
                    <a:pt x="10198" y="74866"/>
                  </a:lnTo>
                  <a:lnTo>
                    <a:pt x="10553" y="74866"/>
                  </a:lnTo>
                  <a:lnTo>
                    <a:pt x="11239" y="74688"/>
                  </a:lnTo>
                  <a:lnTo>
                    <a:pt x="11760" y="75031"/>
                  </a:lnTo>
                  <a:lnTo>
                    <a:pt x="13144" y="73139"/>
                  </a:lnTo>
                  <a:lnTo>
                    <a:pt x="15557" y="72961"/>
                  </a:lnTo>
                  <a:lnTo>
                    <a:pt x="16027" y="71234"/>
                  </a:lnTo>
                  <a:lnTo>
                    <a:pt x="16065" y="71056"/>
                  </a:lnTo>
                  <a:lnTo>
                    <a:pt x="16167" y="70713"/>
                  </a:lnTo>
                  <a:lnTo>
                    <a:pt x="16256" y="70370"/>
                  </a:lnTo>
                  <a:lnTo>
                    <a:pt x="17119" y="70713"/>
                  </a:lnTo>
                  <a:lnTo>
                    <a:pt x="18846" y="71056"/>
                  </a:lnTo>
                  <a:lnTo>
                    <a:pt x="19189" y="72263"/>
                  </a:lnTo>
                  <a:lnTo>
                    <a:pt x="20002" y="69850"/>
                  </a:lnTo>
                  <a:lnTo>
                    <a:pt x="20053" y="69672"/>
                  </a:lnTo>
                  <a:lnTo>
                    <a:pt x="22656" y="68465"/>
                  </a:lnTo>
                  <a:lnTo>
                    <a:pt x="22682" y="68643"/>
                  </a:lnTo>
                  <a:lnTo>
                    <a:pt x="24028" y="68643"/>
                  </a:lnTo>
                  <a:lnTo>
                    <a:pt x="24104" y="66738"/>
                  </a:lnTo>
                  <a:close/>
                </a:path>
                <a:path w="104775" h="161925">
                  <a:moveTo>
                    <a:pt x="24942" y="87134"/>
                  </a:moveTo>
                  <a:lnTo>
                    <a:pt x="23520" y="84023"/>
                  </a:lnTo>
                  <a:lnTo>
                    <a:pt x="22656" y="87134"/>
                  </a:lnTo>
                  <a:lnTo>
                    <a:pt x="24942" y="87134"/>
                  </a:lnTo>
                  <a:close/>
                </a:path>
                <a:path w="104775" h="161925">
                  <a:moveTo>
                    <a:pt x="25069" y="149720"/>
                  </a:moveTo>
                  <a:lnTo>
                    <a:pt x="24549" y="149034"/>
                  </a:lnTo>
                  <a:lnTo>
                    <a:pt x="24028" y="148513"/>
                  </a:lnTo>
                  <a:lnTo>
                    <a:pt x="23520" y="148691"/>
                  </a:lnTo>
                  <a:lnTo>
                    <a:pt x="23342" y="148856"/>
                  </a:lnTo>
                  <a:lnTo>
                    <a:pt x="23164" y="149199"/>
                  </a:lnTo>
                  <a:lnTo>
                    <a:pt x="23520" y="149898"/>
                  </a:lnTo>
                  <a:lnTo>
                    <a:pt x="23520" y="150241"/>
                  </a:lnTo>
                  <a:lnTo>
                    <a:pt x="23863" y="149898"/>
                  </a:lnTo>
                  <a:lnTo>
                    <a:pt x="24384" y="150075"/>
                  </a:lnTo>
                  <a:lnTo>
                    <a:pt x="25069" y="150418"/>
                  </a:lnTo>
                  <a:lnTo>
                    <a:pt x="25069" y="149720"/>
                  </a:lnTo>
                  <a:close/>
                </a:path>
                <a:path w="104775" h="161925">
                  <a:moveTo>
                    <a:pt x="25336" y="135204"/>
                  </a:moveTo>
                  <a:lnTo>
                    <a:pt x="24650" y="134708"/>
                  </a:lnTo>
                  <a:lnTo>
                    <a:pt x="24384" y="134505"/>
                  </a:lnTo>
                  <a:lnTo>
                    <a:pt x="24345" y="134708"/>
                  </a:lnTo>
                  <a:lnTo>
                    <a:pt x="24244" y="135204"/>
                  </a:lnTo>
                  <a:lnTo>
                    <a:pt x="25336" y="135204"/>
                  </a:lnTo>
                  <a:close/>
                </a:path>
                <a:path w="104775" h="161925">
                  <a:moveTo>
                    <a:pt x="25654" y="131051"/>
                  </a:moveTo>
                  <a:lnTo>
                    <a:pt x="24726" y="129501"/>
                  </a:lnTo>
                  <a:lnTo>
                    <a:pt x="25590" y="129146"/>
                  </a:lnTo>
                  <a:lnTo>
                    <a:pt x="24904" y="128117"/>
                  </a:lnTo>
                  <a:lnTo>
                    <a:pt x="25069" y="126733"/>
                  </a:lnTo>
                  <a:lnTo>
                    <a:pt x="24028" y="126034"/>
                  </a:lnTo>
                  <a:lnTo>
                    <a:pt x="23863" y="126212"/>
                  </a:lnTo>
                  <a:lnTo>
                    <a:pt x="23685" y="126212"/>
                  </a:lnTo>
                  <a:lnTo>
                    <a:pt x="24384" y="128638"/>
                  </a:lnTo>
                  <a:lnTo>
                    <a:pt x="23342" y="129501"/>
                  </a:lnTo>
                  <a:lnTo>
                    <a:pt x="24028" y="130365"/>
                  </a:lnTo>
                  <a:lnTo>
                    <a:pt x="23520" y="131749"/>
                  </a:lnTo>
                  <a:lnTo>
                    <a:pt x="24104" y="132486"/>
                  </a:lnTo>
                  <a:lnTo>
                    <a:pt x="24333" y="132486"/>
                  </a:lnTo>
                  <a:lnTo>
                    <a:pt x="24638" y="132181"/>
                  </a:lnTo>
                  <a:lnTo>
                    <a:pt x="25069" y="131749"/>
                  </a:lnTo>
                  <a:lnTo>
                    <a:pt x="25654" y="131051"/>
                  </a:lnTo>
                  <a:close/>
                </a:path>
                <a:path w="104775" h="161925">
                  <a:moveTo>
                    <a:pt x="26276" y="101828"/>
                  </a:moveTo>
                  <a:lnTo>
                    <a:pt x="25869" y="101142"/>
                  </a:lnTo>
                  <a:lnTo>
                    <a:pt x="25768" y="100965"/>
                  </a:lnTo>
                  <a:lnTo>
                    <a:pt x="25654" y="100799"/>
                  </a:lnTo>
                  <a:lnTo>
                    <a:pt x="25539" y="100609"/>
                  </a:lnTo>
                  <a:lnTo>
                    <a:pt x="25069" y="100965"/>
                  </a:lnTo>
                  <a:lnTo>
                    <a:pt x="25069" y="101485"/>
                  </a:lnTo>
                  <a:lnTo>
                    <a:pt x="25933" y="102692"/>
                  </a:lnTo>
                  <a:lnTo>
                    <a:pt x="26212" y="102006"/>
                  </a:lnTo>
                  <a:lnTo>
                    <a:pt x="26276" y="101828"/>
                  </a:lnTo>
                  <a:close/>
                </a:path>
                <a:path w="104775" h="161925">
                  <a:moveTo>
                    <a:pt x="26454" y="112204"/>
                  </a:moveTo>
                  <a:lnTo>
                    <a:pt x="21793" y="110820"/>
                  </a:lnTo>
                  <a:lnTo>
                    <a:pt x="23164" y="108229"/>
                  </a:lnTo>
                  <a:lnTo>
                    <a:pt x="21907" y="106324"/>
                  </a:lnTo>
                  <a:lnTo>
                    <a:pt x="20231" y="106324"/>
                  </a:lnTo>
                  <a:lnTo>
                    <a:pt x="20408" y="106680"/>
                  </a:lnTo>
                  <a:lnTo>
                    <a:pt x="20408" y="109791"/>
                  </a:lnTo>
                  <a:lnTo>
                    <a:pt x="22999" y="112725"/>
                  </a:lnTo>
                  <a:lnTo>
                    <a:pt x="22542" y="113588"/>
                  </a:lnTo>
                  <a:lnTo>
                    <a:pt x="21894" y="114795"/>
                  </a:lnTo>
                  <a:lnTo>
                    <a:pt x="21793" y="114973"/>
                  </a:lnTo>
                  <a:lnTo>
                    <a:pt x="22136" y="114795"/>
                  </a:lnTo>
                  <a:lnTo>
                    <a:pt x="22999" y="113588"/>
                  </a:lnTo>
                  <a:lnTo>
                    <a:pt x="25768" y="114109"/>
                  </a:lnTo>
                  <a:lnTo>
                    <a:pt x="26454" y="112204"/>
                  </a:lnTo>
                  <a:close/>
                </a:path>
                <a:path w="104775" h="161925">
                  <a:moveTo>
                    <a:pt x="26631" y="88696"/>
                  </a:moveTo>
                  <a:lnTo>
                    <a:pt x="25412" y="88176"/>
                  </a:lnTo>
                  <a:lnTo>
                    <a:pt x="25019" y="87312"/>
                  </a:lnTo>
                  <a:lnTo>
                    <a:pt x="22999" y="87312"/>
                  </a:lnTo>
                  <a:lnTo>
                    <a:pt x="23520" y="87833"/>
                  </a:lnTo>
                  <a:lnTo>
                    <a:pt x="24206" y="87833"/>
                  </a:lnTo>
                  <a:lnTo>
                    <a:pt x="25247" y="88353"/>
                  </a:lnTo>
                  <a:lnTo>
                    <a:pt x="25704" y="88696"/>
                  </a:lnTo>
                  <a:lnTo>
                    <a:pt x="26631" y="88696"/>
                  </a:lnTo>
                  <a:close/>
                </a:path>
                <a:path w="104775" h="161925">
                  <a:moveTo>
                    <a:pt x="27152" y="58089"/>
                  </a:moveTo>
                  <a:lnTo>
                    <a:pt x="26974" y="57404"/>
                  </a:lnTo>
                  <a:lnTo>
                    <a:pt x="26111" y="57226"/>
                  </a:lnTo>
                  <a:lnTo>
                    <a:pt x="25590" y="55321"/>
                  </a:lnTo>
                  <a:lnTo>
                    <a:pt x="26454" y="54457"/>
                  </a:lnTo>
                  <a:lnTo>
                    <a:pt x="26454" y="54292"/>
                  </a:lnTo>
                  <a:lnTo>
                    <a:pt x="24904" y="54457"/>
                  </a:lnTo>
                  <a:lnTo>
                    <a:pt x="22656" y="56705"/>
                  </a:lnTo>
                  <a:lnTo>
                    <a:pt x="21615" y="54457"/>
                  </a:lnTo>
                  <a:lnTo>
                    <a:pt x="21437" y="55156"/>
                  </a:lnTo>
                  <a:lnTo>
                    <a:pt x="22136" y="56019"/>
                  </a:lnTo>
                  <a:lnTo>
                    <a:pt x="22301" y="56705"/>
                  </a:lnTo>
                  <a:lnTo>
                    <a:pt x="24384" y="57746"/>
                  </a:lnTo>
                  <a:lnTo>
                    <a:pt x="22656" y="59309"/>
                  </a:lnTo>
                  <a:lnTo>
                    <a:pt x="23863" y="60680"/>
                  </a:lnTo>
                  <a:lnTo>
                    <a:pt x="25247" y="62064"/>
                  </a:lnTo>
                  <a:lnTo>
                    <a:pt x="21958" y="61722"/>
                  </a:lnTo>
                  <a:lnTo>
                    <a:pt x="22301" y="62763"/>
                  </a:lnTo>
                  <a:lnTo>
                    <a:pt x="22821" y="63627"/>
                  </a:lnTo>
                  <a:lnTo>
                    <a:pt x="23520" y="63627"/>
                  </a:lnTo>
                  <a:lnTo>
                    <a:pt x="23164" y="62242"/>
                  </a:lnTo>
                  <a:lnTo>
                    <a:pt x="25412" y="62763"/>
                  </a:lnTo>
                  <a:lnTo>
                    <a:pt x="26454" y="63106"/>
                  </a:lnTo>
                  <a:lnTo>
                    <a:pt x="26276" y="62763"/>
                  </a:lnTo>
                  <a:lnTo>
                    <a:pt x="26111" y="62763"/>
                  </a:lnTo>
                  <a:lnTo>
                    <a:pt x="25933" y="62420"/>
                  </a:lnTo>
                  <a:lnTo>
                    <a:pt x="25247" y="60858"/>
                  </a:lnTo>
                  <a:lnTo>
                    <a:pt x="25768" y="59131"/>
                  </a:lnTo>
                  <a:lnTo>
                    <a:pt x="26974" y="59651"/>
                  </a:lnTo>
                  <a:lnTo>
                    <a:pt x="27152" y="58953"/>
                  </a:lnTo>
                  <a:lnTo>
                    <a:pt x="27152" y="58089"/>
                  </a:lnTo>
                  <a:close/>
                </a:path>
                <a:path w="104775" h="161925">
                  <a:moveTo>
                    <a:pt x="27406" y="90081"/>
                  </a:moveTo>
                  <a:lnTo>
                    <a:pt x="27139" y="89903"/>
                  </a:lnTo>
                  <a:lnTo>
                    <a:pt x="27178" y="90081"/>
                  </a:lnTo>
                  <a:lnTo>
                    <a:pt x="27406" y="90081"/>
                  </a:lnTo>
                  <a:close/>
                </a:path>
                <a:path w="104775" h="161925">
                  <a:moveTo>
                    <a:pt x="27432" y="99148"/>
                  </a:moveTo>
                  <a:lnTo>
                    <a:pt x="27279" y="99148"/>
                  </a:lnTo>
                  <a:lnTo>
                    <a:pt x="26835" y="98158"/>
                  </a:lnTo>
                  <a:lnTo>
                    <a:pt x="25247" y="100101"/>
                  </a:lnTo>
                  <a:lnTo>
                    <a:pt x="25539" y="100609"/>
                  </a:lnTo>
                  <a:lnTo>
                    <a:pt x="27432" y="99148"/>
                  </a:lnTo>
                  <a:close/>
                </a:path>
                <a:path w="104775" h="161925">
                  <a:moveTo>
                    <a:pt x="27495" y="92481"/>
                  </a:moveTo>
                  <a:lnTo>
                    <a:pt x="26974" y="91808"/>
                  </a:lnTo>
                  <a:lnTo>
                    <a:pt x="27419" y="93878"/>
                  </a:lnTo>
                  <a:lnTo>
                    <a:pt x="27495" y="92481"/>
                  </a:lnTo>
                  <a:close/>
                </a:path>
                <a:path w="104775" h="161925">
                  <a:moveTo>
                    <a:pt x="27660" y="140220"/>
                  </a:moveTo>
                  <a:lnTo>
                    <a:pt x="27152" y="139522"/>
                  </a:lnTo>
                  <a:lnTo>
                    <a:pt x="26276" y="139357"/>
                  </a:lnTo>
                  <a:lnTo>
                    <a:pt x="26377" y="139522"/>
                  </a:lnTo>
                  <a:lnTo>
                    <a:pt x="26428" y="139700"/>
                  </a:lnTo>
                  <a:lnTo>
                    <a:pt x="26543" y="140220"/>
                  </a:lnTo>
                  <a:lnTo>
                    <a:pt x="27660" y="140220"/>
                  </a:lnTo>
                  <a:close/>
                </a:path>
                <a:path w="104775" h="161925">
                  <a:moveTo>
                    <a:pt x="27749" y="89903"/>
                  </a:moveTo>
                  <a:lnTo>
                    <a:pt x="27495" y="90081"/>
                  </a:lnTo>
                  <a:lnTo>
                    <a:pt x="27660" y="90246"/>
                  </a:lnTo>
                  <a:lnTo>
                    <a:pt x="27749" y="89903"/>
                  </a:lnTo>
                  <a:close/>
                </a:path>
                <a:path w="104775" h="161925">
                  <a:moveTo>
                    <a:pt x="28524" y="72618"/>
                  </a:moveTo>
                  <a:lnTo>
                    <a:pt x="28016" y="72440"/>
                  </a:lnTo>
                  <a:lnTo>
                    <a:pt x="26631" y="72263"/>
                  </a:lnTo>
                  <a:lnTo>
                    <a:pt x="26111" y="72263"/>
                  </a:lnTo>
                  <a:lnTo>
                    <a:pt x="25933" y="72440"/>
                  </a:lnTo>
                  <a:lnTo>
                    <a:pt x="25933" y="72618"/>
                  </a:lnTo>
                  <a:lnTo>
                    <a:pt x="25590" y="72618"/>
                  </a:lnTo>
                  <a:lnTo>
                    <a:pt x="25412" y="72783"/>
                  </a:lnTo>
                  <a:lnTo>
                    <a:pt x="25590" y="73825"/>
                  </a:lnTo>
                  <a:lnTo>
                    <a:pt x="26631" y="74688"/>
                  </a:lnTo>
                  <a:lnTo>
                    <a:pt x="26454" y="75730"/>
                  </a:lnTo>
                  <a:lnTo>
                    <a:pt x="27152" y="75730"/>
                  </a:lnTo>
                  <a:lnTo>
                    <a:pt x="27660" y="75895"/>
                  </a:lnTo>
                  <a:lnTo>
                    <a:pt x="28359" y="76250"/>
                  </a:lnTo>
                  <a:lnTo>
                    <a:pt x="28181" y="75387"/>
                  </a:lnTo>
                  <a:lnTo>
                    <a:pt x="28016" y="74345"/>
                  </a:lnTo>
                  <a:lnTo>
                    <a:pt x="28016" y="73482"/>
                  </a:lnTo>
                  <a:lnTo>
                    <a:pt x="28524" y="72618"/>
                  </a:lnTo>
                  <a:close/>
                </a:path>
                <a:path w="104775" h="161925">
                  <a:moveTo>
                    <a:pt x="28879" y="124828"/>
                  </a:moveTo>
                  <a:lnTo>
                    <a:pt x="26111" y="122923"/>
                  </a:lnTo>
                  <a:lnTo>
                    <a:pt x="28079" y="121691"/>
                  </a:lnTo>
                  <a:lnTo>
                    <a:pt x="21272" y="122580"/>
                  </a:lnTo>
                  <a:lnTo>
                    <a:pt x="27660" y="125514"/>
                  </a:lnTo>
                  <a:lnTo>
                    <a:pt x="27838" y="125171"/>
                  </a:lnTo>
                  <a:lnTo>
                    <a:pt x="28879" y="124828"/>
                  </a:lnTo>
                  <a:close/>
                </a:path>
                <a:path w="104775" h="161925">
                  <a:moveTo>
                    <a:pt x="29070" y="89001"/>
                  </a:moveTo>
                  <a:lnTo>
                    <a:pt x="27317" y="88696"/>
                  </a:lnTo>
                  <a:lnTo>
                    <a:pt x="27660" y="89217"/>
                  </a:lnTo>
                  <a:lnTo>
                    <a:pt x="27749" y="89903"/>
                  </a:lnTo>
                  <a:lnTo>
                    <a:pt x="29070" y="89001"/>
                  </a:lnTo>
                  <a:close/>
                </a:path>
                <a:path w="104775" h="161925">
                  <a:moveTo>
                    <a:pt x="29222" y="120980"/>
                  </a:moveTo>
                  <a:lnTo>
                    <a:pt x="28321" y="121539"/>
                  </a:lnTo>
                  <a:lnTo>
                    <a:pt x="29222" y="121539"/>
                  </a:lnTo>
                  <a:lnTo>
                    <a:pt x="29222" y="120980"/>
                  </a:lnTo>
                  <a:close/>
                </a:path>
                <a:path w="104775" h="161925">
                  <a:moveTo>
                    <a:pt x="29324" y="140220"/>
                  </a:moveTo>
                  <a:lnTo>
                    <a:pt x="27660" y="140220"/>
                  </a:lnTo>
                  <a:lnTo>
                    <a:pt x="28359" y="141084"/>
                  </a:lnTo>
                  <a:lnTo>
                    <a:pt x="29324" y="140220"/>
                  </a:lnTo>
                  <a:close/>
                </a:path>
                <a:path w="104775" h="161925">
                  <a:moveTo>
                    <a:pt x="29565" y="131749"/>
                  </a:moveTo>
                  <a:lnTo>
                    <a:pt x="28181" y="131749"/>
                  </a:lnTo>
                  <a:lnTo>
                    <a:pt x="27495" y="131051"/>
                  </a:lnTo>
                  <a:lnTo>
                    <a:pt x="27089" y="132181"/>
                  </a:lnTo>
                  <a:lnTo>
                    <a:pt x="26974" y="132486"/>
                  </a:lnTo>
                  <a:lnTo>
                    <a:pt x="26657" y="132486"/>
                  </a:lnTo>
                  <a:lnTo>
                    <a:pt x="26377" y="131051"/>
                  </a:lnTo>
                  <a:lnTo>
                    <a:pt x="26276" y="130530"/>
                  </a:lnTo>
                  <a:lnTo>
                    <a:pt x="25768" y="131051"/>
                  </a:lnTo>
                  <a:lnTo>
                    <a:pt x="26073" y="131749"/>
                  </a:lnTo>
                  <a:lnTo>
                    <a:pt x="26517" y="132486"/>
                  </a:lnTo>
                  <a:lnTo>
                    <a:pt x="24638" y="132181"/>
                  </a:lnTo>
                  <a:lnTo>
                    <a:pt x="25069" y="133997"/>
                  </a:lnTo>
                  <a:lnTo>
                    <a:pt x="25158" y="134378"/>
                  </a:lnTo>
                  <a:lnTo>
                    <a:pt x="25234" y="134708"/>
                  </a:lnTo>
                  <a:lnTo>
                    <a:pt x="25361" y="135204"/>
                  </a:lnTo>
                  <a:lnTo>
                    <a:pt x="25501" y="135204"/>
                  </a:lnTo>
                  <a:lnTo>
                    <a:pt x="25374" y="135229"/>
                  </a:lnTo>
                  <a:lnTo>
                    <a:pt x="25819" y="135547"/>
                  </a:lnTo>
                  <a:lnTo>
                    <a:pt x="25361" y="135229"/>
                  </a:lnTo>
                  <a:lnTo>
                    <a:pt x="25438" y="135547"/>
                  </a:lnTo>
                  <a:lnTo>
                    <a:pt x="26276" y="139103"/>
                  </a:lnTo>
                  <a:lnTo>
                    <a:pt x="26276" y="138137"/>
                  </a:lnTo>
                  <a:lnTo>
                    <a:pt x="26111" y="136753"/>
                  </a:lnTo>
                  <a:lnTo>
                    <a:pt x="26022" y="136067"/>
                  </a:lnTo>
                  <a:lnTo>
                    <a:pt x="25971" y="135661"/>
                  </a:lnTo>
                  <a:lnTo>
                    <a:pt x="27495" y="136753"/>
                  </a:lnTo>
                  <a:lnTo>
                    <a:pt x="26733" y="132842"/>
                  </a:lnTo>
                  <a:lnTo>
                    <a:pt x="26924" y="132562"/>
                  </a:lnTo>
                  <a:lnTo>
                    <a:pt x="28676" y="132842"/>
                  </a:lnTo>
                  <a:lnTo>
                    <a:pt x="29413" y="132842"/>
                  </a:lnTo>
                  <a:lnTo>
                    <a:pt x="29464" y="132486"/>
                  </a:lnTo>
                  <a:lnTo>
                    <a:pt x="29565" y="131749"/>
                  </a:lnTo>
                  <a:close/>
                </a:path>
                <a:path w="104775" h="161925">
                  <a:moveTo>
                    <a:pt x="29768" y="97688"/>
                  </a:moveTo>
                  <a:lnTo>
                    <a:pt x="28702" y="97688"/>
                  </a:lnTo>
                  <a:lnTo>
                    <a:pt x="28181" y="97332"/>
                  </a:lnTo>
                  <a:lnTo>
                    <a:pt x="27660" y="96824"/>
                  </a:lnTo>
                  <a:lnTo>
                    <a:pt x="26974" y="96304"/>
                  </a:lnTo>
                  <a:lnTo>
                    <a:pt x="27152" y="96304"/>
                  </a:lnTo>
                  <a:lnTo>
                    <a:pt x="27152" y="95605"/>
                  </a:lnTo>
                  <a:lnTo>
                    <a:pt x="26974" y="95262"/>
                  </a:lnTo>
                  <a:lnTo>
                    <a:pt x="26454" y="94576"/>
                  </a:lnTo>
                  <a:lnTo>
                    <a:pt x="27165" y="94335"/>
                  </a:lnTo>
                  <a:lnTo>
                    <a:pt x="27495" y="94399"/>
                  </a:lnTo>
                  <a:lnTo>
                    <a:pt x="27495" y="94221"/>
                  </a:lnTo>
                  <a:lnTo>
                    <a:pt x="26619" y="94221"/>
                  </a:lnTo>
                  <a:lnTo>
                    <a:pt x="24904" y="93878"/>
                  </a:lnTo>
                  <a:lnTo>
                    <a:pt x="24980" y="94221"/>
                  </a:lnTo>
                  <a:lnTo>
                    <a:pt x="25679" y="95605"/>
                  </a:lnTo>
                  <a:lnTo>
                    <a:pt x="26835" y="98158"/>
                  </a:lnTo>
                  <a:lnTo>
                    <a:pt x="27660" y="98894"/>
                  </a:lnTo>
                  <a:lnTo>
                    <a:pt x="28524" y="99580"/>
                  </a:lnTo>
                  <a:lnTo>
                    <a:pt x="29210" y="98894"/>
                  </a:lnTo>
                  <a:lnTo>
                    <a:pt x="29768" y="97688"/>
                  </a:lnTo>
                  <a:close/>
                </a:path>
                <a:path w="104775" h="161925">
                  <a:moveTo>
                    <a:pt x="29870" y="99148"/>
                  </a:moveTo>
                  <a:lnTo>
                    <a:pt x="29210" y="98894"/>
                  </a:lnTo>
                  <a:lnTo>
                    <a:pt x="28968" y="99148"/>
                  </a:lnTo>
                  <a:lnTo>
                    <a:pt x="29870" y="99148"/>
                  </a:lnTo>
                  <a:close/>
                </a:path>
                <a:path w="104775" h="161925">
                  <a:moveTo>
                    <a:pt x="29908" y="120154"/>
                  </a:moveTo>
                  <a:lnTo>
                    <a:pt x="29222" y="119811"/>
                  </a:lnTo>
                  <a:lnTo>
                    <a:pt x="29222" y="120154"/>
                  </a:lnTo>
                  <a:lnTo>
                    <a:pt x="29908" y="120154"/>
                  </a:lnTo>
                  <a:close/>
                </a:path>
                <a:path w="104775" h="161925">
                  <a:moveTo>
                    <a:pt x="30086" y="92849"/>
                  </a:moveTo>
                  <a:lnTo>
                    <a:pt x="27660" y="90246"/>
                  </a:lnTo>
                  <a:lnTo>
                    <a:pt x="27216" y="90246"/>
                  </a:lnTo>
                  <a:lnTo>
                    <a:pt x="27495" y="91630"/>
                  </a:lnTo>
                  <a:lnTo>
                    <a:pt x="27495" y="92481"/>
                  </a:lnTo>
                  <a:lnTo>
                    <a:pt x="29908" y="95605"/>
                  </a:lnTo>
                  <a:lnTo>
                    <a:pt x="29972" y="94576"/>
                  </a:lnTo>
                  <a:lnTo>
                    <a:pt x="30086" y="92849"/>
                  </a:lnTo>
                  <a:close/>
                </a:path>
                <a:path w="104775" h="161925">
                  <a:moveTo>
                    <a:pt x="30187" y="140220"/>
                  </a:moveTo>
                  <a:lnTo>
                    <a:pt x="29908" y="139700"/>
                  </a:lnTo>
                  <a:lnTo>
                    <a:pt x="29324" y="140220"/>
                  </a:lnTo>
                  <a:lnTo>
                    <a:pt x="30187" y="140220"/>
                  </a:lnTo>
                  <a:close/>
                </a:path>
                <a:path w="104775" h="161925">
                  <a:moveTo>
                    <a:pt x="30264" y="89217"/>
                  </a:moveTo>
                  <a:lnTo>
                    <a:pt x="29819" y="88696"/>
                  </a:lnTo>
                  <a:lnTo>
                    <a:pt x="29705" y="88557"/>
                  </a:lnTo>
                  <a:lnTo>
                    <a:pt x="29070" y="89001"/>
                  </a:lnTo>
                  <a:lnTo>
                    <a:pt x="30264" y="89217"/>
                  </a:lnTo>
                  <a:close/>
                </a:path>
                <a:path w="104775" h="161925">
                  <a:moveTo>
                    <a:pt x="30314" y="120307"/>
                  </a:moveTo>
                  <a:lnTo>
                    <a:pt x="29222" y="120307"/>
                  </a:lnTo>
                  <a:lnTo>
                    <a:pt x="29222" y="120980"/>
                  </a:lnTo>
                  <a:lnTo>
                    <a:pt x="30314" y="120307"/>
                  </a:lnTo>
                  <a:close/>
                </a:path>
                <a:path w="104775" h="161925">
                  <a:moveTo>
                    <a:pt x="30543" y="87985"/>
                  </a:moveTo>
                  <a:lnTo>
                    <a:pt x="30264" y="84886"/>
                  </a:lnTo>
                  <a:lnTo>
                    <a:pt x="27495" y="84543"/>
                  </a:lnTo>
                  <a:lnTo>
                    <a:pt x="26454" y="84721"/>
                  </a:lnTo>
                  <a:lnTo>
                    <a:pt x="29705" y="88557"/>
                  </a:lnTo>
                  <a:lnTo>
                    <a:pt x="30543" y="87985"/>
                  </a:lnTo>
                  <a:close/>
                </a:path>
                <a:path w="104775" h="161925">
                  <a:moveTo>
                    <a:pt x="31292" y="119468"/>
                  </a:moveTo>
                  <a:lnTo>
                    <a:pt x="30607" y="119646"/>
                  </a:lnTo>
                  <a:lnTo>
                    <a:pt x="29908" y="120154"/>
                  </a:lnTo>
                  <a:lnTo>
                    <a:pt x="30264" y="120154"/>
                  </a:lnTo>
                  <a:lnTo>
                    <a:pt x="31292" y="119646"/>
                  </a:lnTo>
                  <a:lnTo>
                    <a:pt x="31292" y="119468"/>
                  </a:lnTo>
                  <a:close/>
                </a:path>
                <a:path w="104775" h="161925">
                  <a:moveTo>
                    <a:pt x="31635" y="123786"/>
                  </a:moveTo>
                  <a:lnTo>
                    <a:pt x="31127" y="122580"/>
                  </a:lnTo>
                  <a:lnTo>
                    <a:pt x="30314" y="120307"/>
                  </a:lnTo>
                  <a:lnTo>
                    <a:pt x="30391" y="120980"/>
                  </a:lnTo>
                  <a:lnTo>
                    <a:pt x="30949" y="123786"/>
                  </a:lnTo>
                  <a:lnTo>
                    <a:pt x="31635" y="123786"/>
                  </a:lnTo>
                  <a:close/>
                </a:path>
                <a:path w="104775" h="161925">
                  <a:moveTo>
                    <a:pt x="31635" y="36830"/>
                  </a:moveTo>
                  <a:lnTo>
                    <a:pt x="31127" y="36487"/>
                  </a:lnTo>
                  <a:lnTo>
                    <a:pt x="30607" y="35788"/>
                  </a:lnTo>
                  <a:lnTo>
                    <a:pt x="30607" y="35102"/>
                  </a:lnTo>
                  <a:lnTo>
                    <a:pt x="29400" y="35788"/>
                  </a:lnTo>
                  <a:lnTo>
                    <a:pt x="29337" y="35102"/>
                  </a:lnTo>
                  <a:lnTo>
                    <a:pt x="29222" y="33718"/>
                  </a:lnTo>
                  <a:lnTo>
                    <a:pt x="28359" y="33362"/>
                  </a:lnTo>
                  <a:lnTo>
                    <a:pt x="27520" y="32677"/>
                  </a:lnTo>
                  <a:lnTo>
                    <a:pt x="26111" y="32677"/>
                  </a:lnTo>
                  <a:lnTo>
                    <a:pt x="27838" y="33362"/>
                  </a:lnTo>
                  <a:lnTo>
                    <a:pt x="27863" y="33718"/>
                  </a:lnTo>
                  <a:lnTo>
                    <a:pt x="27990" y="35102"/>
                  </a:lnTo>
                  <a:lnTo>
                    <a:pt x="28016" y="35267"/>
                  </a:lnTo>
                  <a:lnTo>
                    <a:pt x="28435" y="35788"/>
                  </a:lnTo>
                  <a:lnTo>
                    <a:pt x="29565" y="37172"/>
                  </a:lnTo>
                  <a:lnTo>
                    <a:pt x="28981" y="37947"/>
                  </a:lnTo>
                  <a:lnTo>
                    <a:pt x="28524" y="38557"/>
                  </a:lnTo>
                  <a:lnTo>
                    <a:pt x="29044" y="38036"/>
                  </a:lnTo>
                  <a:lnTo>
                    <a:pt x="29641" y="38874"/>
                  </a:lnTo>
                  <a:lnTo>
                    <a:pt x="29908" y="39243"/>
                  </a:lnTo>
                  <a:lnTo>
                    <a:pt x="29794" y="39077"/>
                  </a:lnTo>
                  <a:lnTo>
                    <a:pt x="30429" y="39077"/>
                  </a:lnTo>
                  <a:lnTo>
                    <a:pt x="30429" y="38722"/>
                  </a:lnTo>
                  <a:lnTo>
                    <a:pt x="30949" y="38557"/>
                  </a:lnTo>
                  <a:lnTo>
                    <a:pt x="30949" y="37515"/>
                  </a:lnTo>
                  <a:lnTo>
                    <a:pt x="31635" y="36830"/>
                  </a:lnTo>
                  <a:close/>
                </a:path>
                <a:path w="104775" h="161925">
                  <a:moveTo>
                    <a:pt x="31991" y="137109"/>
                  </a:moveTo>
                  <a:lnTo>
                    <a:pt x="31635" y="136753"/>
                  </a:lnTo>
                  <a:lnTo>
                    <a:pt x="31470" y="136931"/>
                  </a:lnTo>
                  <a:lnTo>
                    <a:pt x="31635" y="137109"/>
                  </a:lnTo>
                  <a:lnTo>
                    <a:pt x="31991" y="137109"/>
                  </a:lnTo>
                  <a:close/>
                </a:path>
                <a:path w="104775" h="161925">
                  <a:moveTo>
                    <a:pt x="32512" y="131572"/>
                  </a:moveTo>
                  <a:lnTo>
                    <a:pt x="31991" y="130708"/>
                  </a:lnTo>
                  <a:lnTo>
                    <a:pt x="31470" y="131051"/>
                  </a:lnTo>
                  <a:lnTo>
                    <a:pt x="31292" y="131572"/>
                  </a:lnTo>
                  <a:lnTo>
                    <a:pt x="30429" y="131051"/>
                  </a:lnTo>
                  <a:lnTo>
                    <a:pt x="30607" y="131229"/>
                  </a:lnTo>
                  <a:lnTo>
                    <a:pt x="30429" y="131394"/>
                  </a:lnTo>
                  <a:lnTo>
                    <a:pt x="30607" y="131572"/>
                  </a:lnTo>
                  <a:lnTo>
                    <a:pt x="31292" y="132257"/>
                  </a:lnTo>
                  <a:lnTo>
                    <a:pt x="32512" y="131572"/>
                  </a:lnTo>
                  <a:close/>
                </a:path>
                <a:path w="104775" h="161925">
                  <a:moveTo>
                    <a:pt x="32512" y="71234"/>
                  </a:moveTo>
                  <a:lnTo>
                    <a:pt x="32334" y="70891"/>
                  </a:lnTo>
                  <a:lnTo>
                    <a:pt x="31991" y="70535"/>
                  </a:lnTo>
                  <a:lnTo>
                    <a:pt x="31991" y="70027"/>
                  </a:lnTo>
                  <a:lnTo>
                    <a:pt x="31813" y="69672"/>
                  </a:lnTo>
                  <a:lnTo>
                    <a:pt x="31991" y="69672"/>
                  </a:lnTo>
                  <a:lnTo>
                    <a:pt x="31813" y="69329"/>
                  </a:lnTo>
                  <a:lnTo>
                    <a:pt x="30772" y="71234"/>
                  </a:lnTo>
                  <a:lnTo>
                    <a:pt x="27660" y="69507"/>
                  </a:lnTo>
                  <a:lnTo>
                    <a:pt x="26797" y="72097"/>
                  </a:lnTo>
                  <a:lnTo>
                    <a:pt x="28879" y="71920"/>
                  </a:lnTo>
                  <a:lnTo>
                    <a:pt x="30949" y="71399"/>
                  </a:lnTo>
                  <a:lnTo>
                    <a:pt x="32512" y="71234"/>
                  </a:lnTo>
                  <a:close/>
                </a:path>
                <a:path w="104775" h="161925">
                  <a:moveTo>
                    <a:pt x="33197" y="89725"/>
                  </a:moveTo>
                  <a:lnTo>
                    <a:pt x="30988" y="87985"/>
                  </a:lnTo>
                  <a:lnTo>
                    <a:pt x="30543" y="87985"/>
                  </a:lnTo>
                  <a:lnTo>
                    <a:pt x="30607" y="88696"/>
                  </a:lnTo>
                  <a:lnTo>
                    <a:pt x="33197" y="89725"/>
                  </a:lnTo>
                  <a:close/>
                </a:path>
                <a:path w="104775" h="161925">
                  <a:moveTo>
                    <a:pt x="33540" y="136245"/>
                  </a:moveTo>
                  <a:lnTo>
                    <a:pt x="33020" y="135890"/>
                  </a:lnTo>
                  <a:lnTo>
                    <a:pt x="32677" y="136410"/>
                  </a:lnTo>
                  <a:lnTo>
                    <a:pt x="33197" y="136588"/>
                  </a:lnTo>
                  <a:lnTo>
                    <a:pt x="33540" y="136753"/>
                  </a:lnTo>
                  <a:lnTo>
                    <a:pt x="33540" y="136245"/>
                  </a:lnTo>
                  <a:close/>
                </a:path>
                <a:path w="104775" h="161925">
                  <a:moveTo>
                    <a:pt x="33896" y="98894"/>
                  </a:moveTo>
                  <a:lnTo>
                    <a:pt x="30251" y="99148"/>
                  </a:lnTo>
                  <a:lnTo>
                    <a:pt x="29870" y="99148"/>
                  </a:lnTo>
                  <a:lnTo>
                    <a:pt x="30949" y="99580"/>
                  </a:lnTo>
                  <a:lnTo>
                    <a:pt x="30949" y="100609"/>
                  </a:lnTo>
                  <a:lnTo>
                    <a:pt x="31292" y="100799"/>
                  </a:lnTo>
                  <a:lnTo>
                    <a:pt x="31813" y="101142"/>
                  </a:lnTo>
                  <a:lnTo>
                    <a:pt x="31889" y="101485"/>
                  </a:lnTo>
                  <a:lnTo>
                    <a:pt x="31953" y="101828"/>
                  </a:lnTo>
                  <a:lnTo>
                    <a:pt x="32245" y="101485"/>
                  </a:lnTo>
                  <a:lnTo>
                    <a:pt x="32423" y="101142"/>
                  </a:lnTo>
                  <a:lnTo>
                    <a:pt x="32512" y="100965"/>
                  </a:lnTo>
                  <a:lnTo>
                    <a:pt x="33896" y="98894"/>
                  </a:lnTo>
                  <a:close/>
                </a:path>
                <a:path w="104775" h="161925">
                  <a:moveTo>
                    <a:pt x="34404" y="141249"/>
                  </a:moveTo>
                  <a:lnTo>
                    <a:pt x="30429" y="140220"/>
                  </a:lnTo>
                  <a:lnTo>
                    <a:pt x="30187" y="140220"/>
                  </a:lnTo>
                  <a:lnTo>
                    <a:pt x="31470" y="142633"/>
                  </a:lnTo>
                  <a:lnTo>
                    <a:pt x="29222" y="142976"/>
                  </a:lnTo>
                  <a:lnTo>
                    <a:pt x="29222" y="144018"/>
                  </a:lnTo>
                  <a:lnTo>
                    <a:pt x="29044" y="144360"/>
                  </a:lnTo>
                  <a:lnTo>
                    <a:pt x="29641" y="145402"/>
                  </a:lnTo>
                  <a:lnTo>
                    <a:pt x="29743" y="145580"/>
                  </a:lnTo>
                  <a:lnTo>
                    <a:pt x="30086" y="146964"/>
                  </a:lnTo>
                  <a:lnTo>
                    <a:pt x="30949" y="147993"/>
                  </a:lnTo>
                  <a:lnTo>
                    <a:pt x="29984" y="145580"/>
                  </a:lnTo>
                  <a:lnTo>
                    <a:pt x="29908" y="145402"/>
                  </a:lnTo>
                  <a:lnTo>
                    <a:pt x="34404" y="141249"/>
                  </a:lnTo>
                  <a:close/>
                </a:path>
                <a:path w="104775" h="161925">
                  <a:moveTo>
                    <a:pt x="34582" y="118262"/>
                  </a:moveTo>
                  <a:lnTo>
                    <a:pt x="34061" y="118427"/>
                  </a:lnTo>
                  <a:lnTo>
                    <a:pt x="33540" y="118783"/>
                  </a:lnTo>
                  <a:lnTo>
                    <a:pt x="33020" y="118783"/>
                  </a:lnTo>
                  <a:lnTo>
                    <a:pt x="33540" y="118948"/>
                  </a:lnTo>
                  <a:lnTo>
                    <a:pt x="33718" y="119291"/>
                  </a:lnTo>
                  <a:lnTo>
                    <a:pt x="33718" y="119646"/>
                  </a:lnTo>
                  <a:lnTo>
                    <a:pt x="34061" y="119646"/>
                  </a:lnTo>
                  <a:lnTo>
                    <a:pt x="34404" y="119291"/>
                  </a:lnTo>
                  <a:lnTo>
                    <a:pt x="34582" y="118262"/>
                  </a:lnTo>
                  <a:close/>
                </a:path>
                <a:path w="104775" h="161925">
                  <a:moveTo>
                    <a:pt x="37515" y="112725"/>
                  </a:moveTo>
                  <a:lnTo>
                    <a:pt x="36309" y="111175"/>
                  </a:lnTo>
                  <a:lnTo>
                    <a:pt x="36131" y="110655"/>
                  </a:lnTo>
                  <a:lnTo>
                    <a:pt x="35623" y="110820"/>
                  </a:lnTo>
                  <a:lnTo>
                    <a:pt x="35445" y="110655"/>
                  </a:lnTo>
                  <a:lnTo>
                    <a:pt x="35102" y="110477"/>
                  </a:lnTo>
                  <a:lnTo>
                    <a:pt x="34925" y="110820"/>
                  </a:lnTo>
                  <a:lnTo>
                    <a:pt x="34759" y="110998"/>
                  </a:lnTo>
                  <a:lnTo>
                    <a:pt x="34582" y="111340"/>
                  </a:lnTo>
                  <a:lnTo>
                    <a:pt x="35267" y="112382"/>
                  </a:lnTo>
                  <a:lnTo>
                    <a:pt x="35788" y="112382"/>
                  </a:lnTo>
                  <a:lnTo>
                    <a:pt x="36309" y="112725"/>
                  </a:lnTo>
                  <a:lnTo>
                    <a:pt x="36652" y="113068"/>
                  </a:lnTo>
                  <a:lnTo>
                    <a:pt x="37515" y="112725"/>
                  </a:lnTo>
                  <a:close/>
                </a:path>
                <a:path w="104775" h="161925">
                  <a:moveTo>
                    <a:pt x="38379" y="101663"/>
                  </a:moveTo>
                  <a:lnTo>
                    <a:pt x="37007" y="102527"/>
                  </a:lnTo>
                  <a:lnTo>
                    <a:pt x="35445" y="102692"/>
                  </a:lnTo>
                  <a:lnTo>
                    <a:pt x="37350" y="104254"/>
                  </a:lnTo>
                  <a:lnTo>
                    <a:pt x="37515" y="104432"/>
                  </a:lnTo>
                  <a:lnTo>
                    <a:pt x="37350" y="103390"/>
                  </a:lnTo>
                  <a:lnTo>
                    <a:pt x="38036" y="102527"/>
                  </a:lnTo>
                  <a:lnTo>
                    <a:pt x="38379" y="101663"/>
                  </a:lnTo>
                  <a:close/>
                </a:path>
                <a:path w="104775" h="161925">
                  <a:moveTo>
                    <a:pt x="38735" y="159931"/>
                  </a:moveTo>
                  <a:lnTo>
                    <a:pt x="38214" y="159232"/>
                  </a:lnTo>
                  <a:lnTo>
                    <a:pt x="38379" y="158369"/>
                  </a:lnTo>
                  <a:lnTo>
                    <a:pt x="38557" y="157683"/>
                  </a:lnTo>
                  <a:lnTo>
                    <a:pt x="38214" y="157505"/>
                  </a:lnTo>
                  <a:lnTo>
                    <a:pt x="38036" y="157327"/>
                  </a:lnTo>
                  <a:lnTo>
                    <a:pt x="38036" y="157162"/>
                  </a:lnTo>
                  <a:lnTo>
                    <a:pt x="37871" y="157162"/>
                  </a:lnTo>
                  <a:lnTo>
                    <a:pt x="37871" y="157327"/>
                  </a:lnTo>
                  <a:lnTo>
                    <a:pt x="37642" y="157226"/>
                  </a:lnTo>
                  <a:lnTo>
                    <a:pt x="37515" y="157162"/>
                  </a:lnTo>
                  <a:lnTo>
                    <a:pt x="37007" y="157162"/>
                  </a:lnTo>
                  <a:lnTo>
                    <a:pt x="35966" y="156464"/>
                  </a:lnTo>
                  <a:lnTo>
                    <a:pt x="35102" y="156819"/>
                  </a:lnTo>
                  <a:lnTo>
                    <a:pt x="34061" y="156298"/>
                  </a:lnTo>
                  <a:lnTo>
                    <a:pt x="33718" y="157505"/>
                  </a:lnTo>
                  <a:lnTo>
                    <a:pt x="34061" y="158546"/>
                  </a:lnTo>
                  <a:lnTo>
                    <a:pt x="34239" y="159931"/>
                  </a:lnTo>
                  <a:lnTo>
                    <a:pt x="34759" y="160439"/>
                  </a:lnTo>
                  <a:lnTo>
                    <a:pt x="35966" y="159067"/>
                  </a:lnTo>
                  <a:lnTo>
                    <a:pt x="36156" y="158902"/>
                  </a:lnTo>
                  <a:lnTo>
                    <a:pt x="35445" y="160096"/>
                  </a:lnTo>
                  <a:lnTo>
                    <a:pt x="34759" y="161137"/>
                  </a:lnTo>
                  <a:lnTo>
                    <a:pt x="35623" y="161823"/>
                  </a:lnTo>
                  <a:lnTo>
                    <a:pt x="38379" y="161480"/>
                  </a:lnTo>
                  <a:lnTo>
                    <a:pt x="38735" y="159931"/>
                  </a:lnTo>
                  <a:close/>
                </a:path>
                <a:path w="104775" h="161925">
                  <a:moveTo>
                    <a:pt x="38900" y="118427"/>
                  </a:moveTo>
                  <a:lnTo>
                    <a:pt x="37693" y="117043"/>
                  </a:lnTo>
                  <a:lnTo>
                    <a:pt x="38036" y="115493"/>
                  </a:lnTo>
                  <a:lnTo>
                    <a:pt x="37871" y="115493"/>
                  </a:lnTo>
                  <a:lnTo>
                    <a:pt x="37515" y="115671"/>
                  </a:lnTo>
                  <a:lnTo>
                    <a:pt x="37350" y="116014"/>
                  </a:lnTo>
                  <a:lnTo>
                    <a:pt x="37007" y="116535"/>
                  </a:lnTo>
                  <a:lnTo>
                    <a:pt x="36487" y="116878"/>
                  </a:lnTo>
                  <a:lnTo>
                    <a:pt x="36131" y="117398"/>
                  </a:lnTo>
                  <a:lnTo>
                    <a:pt x="36309" y="118084"/>
                  </a:lnTo>
                  <a:lnTo>
                    <a:pt x="36487" y="118084"/>
                  </a:lnTo>
                  <a:lnTo>
                    <a:pt x="38900" y="118427"/>
                  </a:lnTo>
                  <a:close/>
                </a:path>
                <a:path w="104775" h="161925">
                  <a:moveTo>
                    <a:pt x="39243" y="135547"/>
                  </a:moveTo>
                  <a:lnTo>
                    <a:pt x="39077" y="135204"/>
                  </a:lnTo>
                  <a:lnTo>
                    <a:pt x="38557" y="135204"/>
                  </a:lnTo>
                  <a:lnTo>
                    <a:pt x="38735" y="135369"/>
                  </a:lnTo>
                  <a:lnTo>
                    <a:pt x="38735" y="135547"/>
                  </a:lnTo>
                  <a:lnTo>
                    <a:pt x="38900" y="135724"/>
                  </a:lnTo>
                  <a:lnTo>
                    <a:pt x="39077" y="135547"/>
                  </a:lnTo>
                  <a:lnTo>
                    <a:pt x="39243" y="135547"/>
                  </a:lnTo>
                  <a:close/>
                </a:path>
                <a:path w="104775" h="161925">
                  <a:moveTo>
                    <a:pt x="39763" y="148170"/>
                  </a:moveTo>
                  <a:lnTo>
                    <a:pt x="39598" y="147650"/>
                  </a:lnTo>
                  <a:lnTo>
                    <a:pt x="39598" y="146608"/>
                  </a:lnTo>
                  <a:lnTo>
                    <a:pt x="38557" y="146964"/>
                  </a:lnTo>
                  <a:lnTo>
                    <a:pt x="38379" y="147307"/>
                  </a:lnTo>
                  <a:lnTo>
                    <a:pt x="38214" y="147650"/>
                  </a:lnTo>
                  <a:lnTo>
                    <a:pt x="38379" y="147993"/>
                  </a:lnTo>
                  <a:lnTo>
                    <a:pt x="38214" y="148336"/>
                  </a:lnTo>
                  <a:lnTo>
                    <a:pt x="38900" y="148170"/>
                  </a:lnTo>
                  <a:lnTo>
                    <a:pt x="39763" y="148170"/>
                  </a:lnTo>
                  <a:close/>
                </a:path>
                <a:path w="104775" h="161925">
                  <a:moveTo>
                    <a:pt x="40982" y="131749"/>
                  </a:moveTo>
                  <a:lnTo>
                    <a:pt x="40805" y="131229"/>
                  </a:lnTo>
                  <a:lnTo>
                    <a:pt x="39941" y="130530"/>
                  </a:lnTo>
                  <a:lnTo>
                    <a:pt x="39243" y="130365"/>
                  </a:lnTo>
                  <a:lnTo>
                    <a:pt x="38214" y="130530"/>
                  </a:lnTo>
                  <a:lnTo>
                    <a:pt x="38379" y="131394"/>
                  </a:lnTo>
                  <a:lnTo>
                    <a:pt x="37350" y="131394"/>
                  </a:lnTo>
                  <a:lnTo>
                    <a:pt x="37172" y="132092"/>
                  </a:lnTo>
                  <a:lnTo>
                    <a:pt x="37871" y="132435"/>
                  </a:lnTo>
                  <a:lnTo>
                    <a:pt x="37515" y="132778"/>
                  </a:lnTo>
                  <a:lnTo>
                    <a:pt x="38735" y="133642"/>
                  </a:lnTo>
                  <a:lnTo>
                    <a:pt x="39763" y="132778"/>
                  </a:lnTo>
                  <a:lnTo>
                    <a:pt x="40805" y="132956"/>
                  </a:lnTo>
                  <a:lnTo>
                    <a:pt x="40982" y="132435"/>
                  </a:lnTo>
                  <a:lnTo>
                    <a:pt x="40982" y="131749"/>
                  </a:lnTo>
                  <a:close/>
                </a:path>
                <a:path w="104775" h="161925">
                  <a:moveTo>
                    <a:pt x="41148" y="140042"/>
                  </a:moveTo>
                  <a:lnTo>
                    <a:pt x="40284" y="139179"/>
                  </a:lnTo>
                  <a:lnTo>
                    <a:pt x="39598" y="139179"/>
                  </a:lnTo>
                  <a:lnTo>
                    <a:pt x="39941" y="139865"/>
                  </a:lnTo>
                  <a:lnTo>
                    <a:pt x="40284" y="140385"/>
                  </a:lnTo>
                  <a:lnTo>
                    <a:pt x="41148" y="140728"/>
                  </a:lnTo>
                  <a:lnTo>
                    <a:pt x="41148" y="140042"/>
                  </a:lnTo>
                  <a:close/>
                </a:path>
                <a:path w="104775" h="161925">
                  <a:moveTo>
                    <a:pt x="41846" y="109093"/>
                  </a:moveTo>
                  <a:lnTo>
                    <a:pt x="41148" y="108051"/>
                  </a:lnTo>
                  <a:lnTo>
                    <a:pt x="41325" y="107543"/>
                  </a:lnTo>
                  <a:lnTo>
                    <a:pt x="41490" y="107188"/>
                  </a:lnTo>
                  <a:lnTo>
                    <a:pt x="40982" y="107543"/>
                  </a:lnTo>
                  <a:lnTo>
                    <a:pt x="39420" y="107022"/>
                  </a:lnTo>
                  <a:lnTo>
                    <a:pt x="38900" y="107188"/>
                  </a:lnTo>
                  <a:lnTo>
                    <a:pt x="39077" y="107365"/>
                  </a:lnTo>
                  <a:lnTo>
                    <a:pt x="39763" y="107708"/>
                  </a:lnTo>
                  <a:lnTo>
                    <a:pt x="40462" y="108229"/>
                  </a:lnTo>
                  <a:lnTo>
                    <a:pt x="40627" y="108572"/>
                  </a:lnTo>
                  <a:lnTo>
                    <a:pt x="40805" y="109270"/>
                  </a:lnTo>
                  <a:lnTo>
                    <a:pt x="41148" y="109270"/>
                  </a:lnTo>
                  <a:lnTo>
                    <a:pt x="41148" y="109093"/>
                  </a:lnTo>
                  <a:lnTo>
                    <a:pt x="41846" y="109093"/>
                  </a:lnTo>
                  <a:close/>
                </a:path>
                <a:path w="104775" h="161925">
                  <a:moveTo>
                    <a:pt x="41846" y="54978"/>
                  </a:moveTo>
                  <a:lnTo>
                    <a:pt x="41325" y="54813"/>
                  </a:lnTo>
                  <a:lnTo>
                    <a:pt x="41148" y="54978"/>
                  </a:lnTo>
                  <a:lnTo>
                    <a:pt x="41846" y="54978"/>
                  </a:lnTo>
                  <a:close/>
                </a:path>
                <a:path w="104775" h="161925">
                  <a:moveTo>
                    <a:pt x="42176" y="123672"/>
                  </a:moveTo>
                  <a:lnTo>
                    <a:pt x="40462" y="122580"/>
                  </a:lnTo>
                  <a:lnTo>
                    <a:pt x="42011" y="124307"/>
                  </a:lnTo>
                  <a:lnTo>
                    <a:pt x="42176" y="123672"/>
                  </a:lnTo>
                  <a:close/>
                </a:path>
                <a:path w="104775" h="161925">
                  <a:moveTo>
                    <a:pt x="42468" y="106908"/>
                  </a:moveTo>
                  <a:lnTo>
                    <a:pt x="41846" y="107022"/>
                  </a:lnTo>
                  <a:lnTo>
                    <a:pt x="42367" y="107022"/>
                  </a:lnTo>
                  <a:close/>
                </a:path>
                <a:path w="104775" h="161925">
                  <a:moveTo>
                    <a:pt x="44094" y="118084"/>
                  </a:moveTo>
                  <a:lnTo>
                    <a:pt x="43230" y="118084"/>
                  </a:lnTo>
                  <a:lnTo>
                    <a:pt x="43053" y="118948"/>
                  </a:lnTo>
                  <a:lnTo>
                    <a:pt x="43053" y="119291"/>
                  </a:lnTo>
                  <a:lnTo>
                    <a:pt x="43230" y="119291"/>
                  </a:lnTo>
                  <a:lnTo>
                    <a:pt x="43230" y="119646"/>
                  </a:lnTo>
                  <a:lnTo>
                    <a:pt x="43573" y="118783"/>
                  </a:lnTo>
                  <a:lnTo>
                    <a:pt x="43738" y="118605"/>
                  </a:lnTo>
                  <a:lnTo>
                    <a:pt x="44094" y="118084"/>
                  </a:lnTo>
                  <a:close/>
                </a:path>
                <a:path w="104775" h="161925">
                  <a:moveTo>
                    <a:pt x="44259" y="115836"/>
                  </a:moveTo>
                  <a:lnTo>
                    <a:pt x="43916" y="114630"/>
                  </a:lnTo>
                  <a:lnTo>
                    <a:pt x="43053" y="114452"/>
                  </a:lnTo>
                  <a:lnTo>
                    <a:pt x="42189" y="115316"/>
                  </a:lnTo>
                  <a:lnTo>
                    <a:pt x="43053" y="116179"/>
                  </a:lnTo>
                  <a:lnTo>
                    <a:pt x="43573" y="116179"/>
                  </a:lnTo>
                  <a:lnTo>
                    <a:pt x="44259" y="115836"/>
                  </a:lnTo>
                  <a:close/>
                </a:path>
                <a:path w="104775" h="161925">
                  <a:moveTo>
                    <a:pt x="44259" y="59817"/>
                  </a:moveTo>
                  <a:lnTo>
                    <a:pt x="43395" y="58953"/>
                  </a:lnTo>
                  <a:lnTo>
                    <a:pt x="43345" y="56883"/>
                  </a:lnTo>
                  <a:lnTo>
                    <a:pt x="43230" y="56540"/>
                  </a:lnTo>
                  <a:lnTo>
                    <a:pt x="40805" y="55499"/>
                  </a:lnTo>
                  <a:lnTo>
                    <a:pt x="41033" y="55156"/>
                  </a:lnTo>
                  <a:lnTo>
                    <a:pt x="41122" y="55016"/>
                  </a:lnTo>
                  <a:lnTo>
                    <a:pt x="38379" y="55156"/>
                  </a:lnTo>
                  <a:lnTo>
                    <a:pt x="35471" y="51765"/>
                  </a:lnTo>
                  <a:lnTo>
                    <a:pt x="35788" y="51701"/>
                  </a:lnTo>
                  <a:lnTo>
                    <a:pt x="35445" y="51396"/>
                  </a:lnTo>
                  <a:lnTo>
                    <a:pt x="35445" y="55156"/>
                  </a:lnTo>
                  <a:lnTo>
                    <a:pt x="32512" y="52730"/>
                  </a:lnTo>
                  <a:lnTo>
                    <a:pt x="34061" y="52044"/>
                  </a:lnTo>
                  <a:lnTo>
                    <a:pt x="35293" y="51803"/>
                  </a:lnTo>
                  <a:lnTo>
                    <a:pt x="35394" y="52730"/>
                  </a:lnTo>
                  <a:lnTo>
                    <a:pt x="35445" y="55156"/>
                  </a:lnTo>
                  <a:lnTo>
                    <a:pt x="35445" y="51396"/>
                  </a:lnTo>
                  <a:lnTo>
                    <a:pt x="34239" y="50317"/>
                  </a:lnTo>
                  <a:lnTo>
                    <a:pt x="34404" y="48933"/>
                  </a:lnTo>
                  <a:lnTo>
                    <a:pt x="32854" y="50317"/>
                  </a:lnTo>
                  <a:lnTo>
                    <a:pt x="30607" y="51523"/>
                  </a:lnTo>
                  <a:lnTo>
                    <a:pt x="30657" y="51701"/>
                  </a:lnTo>
                  <a:lnTo>
                    <a:pt x="30899" y="52565"/>
                  </a:lnTo>
                  <a:lnTo>
                    <a:pt x="31292" y="53949"/>
                  </a:lnTo>
                  <a:lnTo>
                    <a:pt x="31635" y="54457"/>
                  </a:lnTo>
                  <a:lnTo>
                    <a:pt x="31724" y="54978"/>
                  </a:lnTo>
                  <a:lnTo>
                    <a:pt x="31838" y="54813"/>
                  </a:lnTo>
                  <a:lnTo>
                    <a:pt x="31864" y="54457"/>
                  </a:lnTo>
                  <a:lnTo>
                    <a:pt x="31991" y="52565"/>
                  </a:lnTo>
                  <a:lnTo>
                    <a:pt x="34239" y="55156"/>
                  </a:lnTo>
                  <a:lnTo>
                    <a:pt x="34848" y="55841"/>
                  </a:lnTo>
                  <a:lnTo>
                    <a:pt x="35445" y="56540"/>
                  </a:lnTo>
                  <a:lnTo>
                    <a:pt x="33540" y="57226"/>
                  </a:lnTo>
                  <a:lnTo>
                    <a:pt x="32677" y="57404"/>
                  </a:lnTo>
                  <a:lnTo>
                    <a:pt x="32562" y="57226"/>
                  </a:lnTo>
                  <a:lnTo>
                    <a:pt x="32448" y="57061"/>
                  </a:lnTo>
                  <a:lnTo>
                    <a:pt x="32334" y="56883"/>
                  </a:lnTo>
                  <a:lnTo>
                    <a:pt x="32258" y="56540"/>
                  </a:lnTo>
                  <a:lnTo>
                    <a:pt x="32194" y="57404"/>
                  </a:lnTo>
                  <a:lnTo>
                    <a:pt x="32296" y="58267"/>
                  </a:lnTo>
                  <a:lnTo>
                    <a:pt x="32334" y="58610"/>
                  </a:lnTo>
                  <a:lnTo>
                    <a:pt x="31813" y="59474"/>
                  </a:lnTo>
                  <a:lnTo>
                    <a:pt x="33058" y="61036"/>
                  </a:lnTo>
                  <a:lnTo>
                    <a:pt x="33197" y="61201"/>
                  </a:lnTo>
                  <a:lnTo>
                    <a:pt x="34061" y="64312"/>
                  </a:lnTo>
                  <a:lnTo>
                    <a:pt x="33286" y="64833"/>
                  </a:lnTo>
                  <a:lnTo>
                    <a:pt x="31991" y="65697"/>
                  </a:lnTo>
                  <a:lnTo>
                    <a:pt x="33375" y="66040"/>
                  </a:lnTo>
                  <a:lnTo>
                    <a:pt x="33375" y="66560"/>
                  </a:lnTo>
                  <a:lnTo>
                    <a:pt x="33883" y="64833"/>
                  </a:lnTo>
                  <a:lnTo>
                    <a:pt x="35445" y="66040"/>
                  </a:lnTo>
                  <a:lnTo>
                    <a:pt x="36652" y="65532"/>
                  </a:lnTo>
                  <a:lnTo>
                    <a:pt x="36537" y="64833"/>
                  </a:lnTo>
                  <a:lnTo>
                    <a:pt x="36449" y="64312"/>
                  </a:lnTo>
                  <a:lnTo>
                    <a:pt x="36334" y="63627"/>
                  </a:lnTo>
                  <a:lnTo>
                    <a:pt x="36220" y="62928"/>
                  </a:lnTo>
                  <a:lnTo>
                    <a:pt x="36131" y="62420"/>
                  </a:lnTo>
                  <a:lnTo>
                    <a:pt x="38557" y="61036"/>
                  </a:lnTo>
                  <a:lnTo>
                    <a:pt x="40627" y="63627"/>
                  </a:lnTo>
                  <a:lnTo>
                    <a:pt x="42011" y="63627"/>
                  </a:lnTo>
                  <a:lnTo>
                    <a:pt x="42367" y="62928"/>
                  </a:lnTo>
                  <a:lnTo>
                    <a:pt x="41148" y="61544"/>
                  </a:lnTo>
                  <a:lnTo>
                    <a:pt x="37122" y="56019"/>
                  </a:lnTo>
                  <a:lnTo>
                    <a:pt x="36995" y="55841"/>
                  </a:lnTo>
                  <a:lnTo>
                    <a:pt x="41148" y="56883"/>
                  </a:lnTo>
                  <a:lnTo>
                    <a:pt x="42367" y="57924"/>
                  </a:lnTo>
                  <a:lnTo>
                    <a:pt x="42252" y="59817"/>
                  </a:lnTo>
                  <a:lnTo>
                    <a:pt x="42189" y="60858"/>
                  </a:lnTo>
                  <a:lnTo>
                    <a:pt x="43916" y="60515"/>
                  </a:lnTo>
                  <a:lnTo>
                    <a:pt x="44259" y="59817"/>
                  </a:lnTo>
                  <a:close/>
                </a:path>
                <a:path w="104775" h="161925">
                  <a:moveTo>
                    <a:pt x="46507" y="132257"/>
                  </a:moveTo>
                  <a:lnTo>
                    <a:pt x="46342" y="132257"/>
                  </a:lnTo>
                  <a:lnTo>
                    <a:pt x="46342" y="132435"/>
                  </a:lnTo>
                  <a:lnTo>
                    <a:pt x="46507" y="132257"/>
                  </a:lnTo>
                  <a:close/>
                </a:path>
                <a:path w="104775" h="161925">
                  <a:moveTo>
                    <a:pt x="46507" y="120675"/>
                  </a:moveTo>
                  <a:lnTo>
                    <a:pt x="46342" y="120332"/>
                  </a:lnTo>
                  <a:lnTo>
                    <a:pt x="45326" y="120332"/>
                  </a:lnTo>
                  <a:lnTo>
                    <a:pt x="45364" y="120675"/>
                  </a:lnTo>
                  <a:lnTo>
                    <a:pt x="46507" y="120675"/>
                  </a:lnTo>
                  <a:close/>
                </a:path>
                <a:path w="104775" h="161925">
                  <a:moveTo>
                    <a:pt x="47205" y="50660"/>
                  </a:moveTo>
                  <a:lnTo>
                    <a:pt x="46685" y="50139"/>
                  </a:lnTo>
                  <a:lnTo>
                    <a:pt x="46507" y="50825"/>
                  </a:lnTo>
                  <a:lnTo>
                    <a:pt x="45123" y="49961"/>
                  </a:lnTo>
                  <a:lnTo>
                    <a:pt x="44437" y="49098"/>
                  </a:lnTo>
                  <a:lnTo>
                    <a:pt x="44437" y="49453"/>
                  </a:lnTo>
                  <a:lnTo>
                    <a:pt x="43230" y="49618"/>
                  </a:lnTo>
                  <a:lnTo>
                    <a:pt x="43053" y="49796"/>
                  </a:lnTo>
                  <a:lnTo>
                    <a:pt x="43230" y="49961"/>
                  </a:lnTo>
                  <a:lnTo>
                    <a:pt x="44094" y="50317"/>
                  </a:lnTo>
                  <a:lnTo>
                    <a:pt x="43738" y="49796"/>
                  </a:lnTo>
                  <a:lnTo>
                    <a:pt x="45123" y="51181"/>
                  </a:lnTo>
                  <a:lnTo>
                    <a:pt x="46507" y="53594"/>
                  </a:lnTo>
                  <a:lnTo>
                    <a:pt x="47205" y="50660"/>
                  </a:lnTo>
                  <a:close/>
                </a:path>
                <a:path w="104775" h="161925">
                  <a:moveTo>
                    <a:pt x="47371" y="124828"/>
                  </a:moveTo>
                  <a:lnTo>
                    <a:pt x="42532" y="124828"/>
                  </a:lnTo>
                  <a:lnTo>
                    <a:pt x="42659" y="125349"/>
                  </a:lnTo>
                  <a:lnTo>
                    <a:pt x="42710" y="125514"/>
                  </a:lnTo>
                  <a:lnTo>
                    <a:pt x="44958" y="125514"/>
                  </a:lnTo>
                  <a:lnTo>
                    <a:pt x="45643" y="125869"/>
                  </a:lnTo>
                  <a:lnTo>
                    <a:pt x="45986" y="126034"/>
                  </a:lnTo>
                  <a:lnTo>
                    <a:pt x="45656" y="125869"/>
                  </a:lnTo>
                  <a:lnTo>
                    <a:pt x="46342" y="125869"/>
                  </a:lnTo>
                  <a:lnTo>
                    <a:pt x="46570" y="125514"/>
                  </a:lnTo>
                  <a:lnTo>
                    <a:pt x="46685" y="125349"/>
                  </a:lnTo>
                  <a:lnTo>
                    <a:pt x="47371" y="124828"/>
                  </a:lnTo>
                  <a:close/>
                </a:path>
                <a:path w="104775" h="161925">
                  <a:moveTo>
                    <a:pt x="47726" y="122237"/>
                  </a:moveTo>
                  <a:lnTo>
                    <a:pt x="47548" y="121894"/>
                  </a:lnTo>
                  <a:lnTo>
                    <a:pt x="47548" y="121373"/>
                  </a:lnTo>
                  <a:lnTo>
                    <a:pt x="47371" y="121031"/>
                  </a:lnTo>
                  <a:lnTo>
                    <a:pt x="45402" y="121031"/>
                  </a:lnTo>
                  <a:lnTo>
                    <a:pt x="45339" y="122237"/>
                  </a:lnTo>
                  <a:lnTo>
                    <a:pt x="45237" y="122758"/>
                  </a:lnTo>
                  <a:lnTo>
                    <a:pt x="45123" y="123278"/>
                  </a:lnTo>
                  <a:lnTo>
                    <a:pt x="44094" y="123786"/>
                  </a:lnTo>
                  <a:lnTo>
                    <a:pt x="42710" y="123444"/>
                  </a:lnTo>
                  <a:lnTo>
                    <a:pt x="42532" y="123786"/>
                  </a:lnTo>
                  <a:lnTo>
                    <a:pt x="42367" y="124142"/>
                  </a:lnTo>
                  <a:lnTo>
                    <a:pt x="42532" y="124828"/>
                  </a:lnTo>
                  <a:lnTo>
                    <a:pt x="42494" y="124650"/>
                  </a:lnTo>
                  <a:lnTo>
                    <a:pt x="44958" y="124650"/>
                  </a:lnTo>
                  <a:lnTo>
                    <a:pt x="46342" y="122758"/>
                  </a:lnTo>
                  <a:lnTo>
                    <a:pt x="47726" y="122237"/>
                  </a:lnTo>
                  <a:close/>
                </a:path>
                <a:path w="104775" h="161925">
                  <a:moveTo>
                    <a:pt x="48679" y="69646"/>
                  </a:moveTo>
                  <a:lnTo>
                    <a:pt x="47548" y="70015"/>
                  </a:lnTo>
                  <a:lnTo>
                    <a:pt x="47942" y="70586"/>
                  </a:lnTo>
                  <a:lnTo>
                    <a:pt x="48590" y="70192"/>
                  </a:lnTo>
                  <a:lnTo>
                    <a:pt x="48679" y="69646"/>
                  </a:lnTo>
                  <a:close/>
                </a:path>
                <a:path w="104775" h="161925">
                  <a:moveTo>
                    <a:pt x="48755" y="148336"/>
                  </a:moveTo>
                  <a:lnTo>
                    <a:pt x="48412" y="147472"/>
                  </a:lnTo>
                  <a:lnTo>
                    <a:pt x="48234" y="146786"/>
                  </a:lnTo>
                  <a:lnTo>
                    <a:pt x="48069" y="146265"/>
                  </a:lnTo>
                  <a:lnTo>
                    <a:pt x="47371" y="146443"/>
                  </a:lnTo>
                  <a:lnTo>
                    <a:pt x="46685" y="146786"/>
                  </a:lnTo>
                  <a:lnTo>
                    <a:pt x="45821" y="146265"/>
                  </a:lnTo>
                  <a:lnTo>
                    <a:pt x="45821" y="146608"/>
                  </a:lnTo>
                  <a:lnTo>
                    <a:pt x="48755" y="148336"/>
                  </a:lnTo>
                  <a:close/>
                </a:path>
                <a:path w="104775" h="161925">
                  <a:moveTo>
                    <a:pt x="48755" y="71755"/>
                  </a:moveTo>
                  <a:lnTo>
                    <a:pt x="48031" y="70713"/>
                  </a:lnTo>
                  <a:lnTo>
                    <a:pt x="47942" y="70586"/>
                  </a:lnTo>
                  <a:lnTo>
                    <a:pt x="47726" y="70713"/>
                  </a:lnTo>
                  <a:lnTo>
                    <a:pt x="47548" y="71399"/>
                  </a:lnTo>
                  <a:lnTo>
                    <a:pt x="48412" y="72783"/>
                  </a:lnTo>
                  <a:lnTo>
                    <a:pt x="48755" y="71755"/>
                  </a:lnTo>
                  <a:close/>
                </a:path>
                <a:path w="104775" h="161925">
                  <a:moveTo>
                    <a:pt x="48933" y="40805"/>
                  </a:moveTo>
                  <a:lnTo>
                    <a:pt x="44373" y="40805"/>
                  </a:lnTo>
                  <a:lnTo>
                    <a:pt x="43916" y="42011"/>
                  </a:lnTo>
                  <a:lnTo>
                    <a:pt x="46850" y="42710"/>
                  </a:lnTo>
                  <a:lnTo>
                    <a:pt x="48298" y="42710"/>
                  </a:lnTo>
                  <a:lnTo>
                    <a:pt x="48933" y="40805"/>
                  </a:lnTo>
                  <a:close/>
                </a:path>
                <a:path w="104775" h="161925">
                  <a:moveTo>
                    <a:pt x="49364" y="38557"/>
                  </a:moveTo>
                  <a:lnTo>
                    <a:pt x="49098" y="38036"/>
                  </a:lnTo>
                  <a:lnTo>
                    <a:pt x="47726" y="38379"/>
                  </a:lnTo>
                  <a:lnTo>
                    <a:pt x="46850" y="37858"/>
                  </a:lnTo>
                  <a:lnTo>
                    <a:pt x="46774" y="37172"/>
                  </a:lnTo>
                  <a:lnTo>
                    <a:pt x="45707" y="37172"/>
                  </a:lnTo>
                  <a:lnTo>
                    <a:pt x="45821" y="37350"/>
                  </a:lnTo>
                  <a:lnTo>
                    <a:pt x="45478" y="36830"/>
                  </a:lnTo>
                  <a:lnTo>
                    <a:pt x="45364" y="37350"/>
                  </a:lnTo>
                  <a:lnTo>
                    <a:pt x="45250" y="37858"/>
                  </a:lnTo>
                  <a:lnTo>
                    <a:pt x="45135" y="38379"/>
                  </a:lnTo>
                  <a:lnTo>
                    <a:pt x="45059" y="38722"/>
                  </a:lnTo>
                  <a:lnTo>
                    <a:pt x="49022" y="38722"/>
                  </a:lnTo>
                  <a:lnTo>
                    <a:pt x="49364" y="38557"/>
                  </a:lnTo>
                  <a:close/>
                </a:path>
                <a:path w="104775" h="161925">
                  <a:moveTo>
                    <a:pt x="49796" y="38900"/>
                  </a:moveTo>
                  <a:lnTo>
                    <a:pt x="49542" y="38722"/>
                  </a:lnTo>
                  <a:lnTo>
                    <a:pt x="49022" y="38722"/>
                  </a:lnTo>
                  <a:lnTo>
                    <a:pt x="48755" y="38900"/>
                  </a:lnTo>
                  <a:lnTo>
                    <a:pt x="49796" y="38900"/>
                  </a:lnTo>
                  <a:close/>
                </a:path>
                <a:path w="104775" h="161925">
                  <a:moveTo>
                    <a:pt x="49974" y="136245"/>
                  </a:moveTo>
                  <a:lnTo>
                    <a:pt x="49796" y="135724"/>
                  </a:lnTo>
                  <a:lnTo>
                    <a:pt x="49796" y="135547"/>
                  </a:lnTo>
                  <a:lnTo>
                    <a:pt x="48755" y="134861"/>
                  </a:lnTo>
                  <a:lnTo>
                    <a:pt x="47548" y="136067"/>
                  </a:lnTo>
                  <a:lnTo>
                    <a:pt x="46850" y="134340"/>
                  </a:lnTo>
                  <a:lnTo>
                    <a:pt x="46507" y="134861"/>
                  </a:lnTo>
                  <a:lnTo>
                    <a:pt x="45300" y="135204"/>
                  </a:lnTo>
                  <a:lnTo>
                    <a:pt x="44780" y="135547"/>
                  </a:lnTo>
                  <a:lnTo>
                    <a:pt x="45643" y="136588"/>
                  </a:lnTo>
                  <a:lnTo>
                    <a:pt x="47371" y="137972"/>
                  </a:lnTo>
                  <a:lnTo>
                    <a:pt x="46342" y="139357"/>
                  </a:lnTo>
                  <a:lnTo>
                    <a:pt x="47726" y="139179"/>
                  </a:lnTo>
                  <a:lnTo>
                    <a:pt x="48412" y="139700"/>
                  </a:lnTo>
                  <a:lnTo>
                    <a:pt x="47548" y="138137"/>
                  </a:lnTo>
                  <a:lnTo>
                    <a:pt x="47028" y="136588"/>
                  </a:lnTo>
                  <a:lnTo>
                    <a:pt x="49453" y="135890"/>
                  </a:lnTo>
                  <a:lnTo>
                    <a:pt x="49974" y="137274"/>
                  </a:lnTo>
                  <a:lnTo>
                    <a:pt x="49796" y="136753"/>
                  </a:lnTo>
                  <a:lnTo>
                    <a:pt x="49974" y="136245"/>
                  </a:lnTo>
                  <a:close/>
                </a:path>
                <a:path w="104775" h="161925">
                  <a:moveTo>
                    <a:pt x="50609" y="62865"/>
                  </a:moveTo>
                  <a:lnTo>
                    <a:pt x="48412" y="61722"/>
                  </a:lnTo>
                  <a:lnTo>
                    <a:pt x="49212" y="63271"/>
                  </a:lnTo>
                  <a:lnTo>
                    <a:pt x="50609" y="62865"/>
                  </a:lnTo>
                  <a:close/>
                </a:path>
                <a:path w="104775" h="161925">
                  <a:moveTo>
                    <a:pt x="50838" y="66395"/>
                  </a:moveTo>
                  <a:lnTo>
                    <a:pt x="49403" y="63627"/>
                  </a:lnTo>
                  <a:lnTo>
                    <a:pt x="49314" y="63449"/>
                  </a:lnTo>
                  <a:lnTo>
                    <a:pt x="49212" y="63271"/>
                  </a:lnTo>
                  <a:lnTo>
                    <a:pt x="48590" y="63449"/>
                  </a:lnTo>
                  <a:lnTo>
                    <a:pt x="48933" y="65532"/>
                  </a:lnTo>
                  <a:lnTo>
                    <a:pt x="47891" y="67424"/>
                  </a:lnTo>
                  <a:lnTo>
                    <a:pt x="47269" y="69151"/>
                  </a:lnTo>
                  <a:lnTo>
                    <a:pt x="47205" y="69329"/>
                  </a:lnTo>
                  <a:lnTo>
                    <a:pt x="48755" y="69151"/>
                  </a:lnTo>
                  <a:lnTo>
                    <a:pt x="48704" y="69507"/>
                  </a:lnTo>
                  <a:lnTo>
                    <a:pt x="49098" y="69507"/>
                  </a:lnTo>
                  <a:lnTo>
                    <a:pt x="50482" y="68643"/>
                  </a:lnTo>
                  <a:lnTo>
                    <a:pt x="50838" y="66395"/>
                  </a:lnTo>
                  <a:close/>
                </a:path>
                <a:path w="104775" h="161925">
                  <a:moveTo>
                    <a:pt x="51003" y="126212"/>
                  </a:moveTo>
                  <a:lnTo>
                    <a:pt x="50838" y="125349"/>
                  </a:lnTo>
                  <a:lnTo>
                    <a:pt x="50088" y="125349"/>
                  </a:lnTo>
                  <a:lnTo>
                    <a:pt x="49796" y="126212"/>
                  </a:lnTo>
                  <a:lnTo>
                    <a:pt x="51003" y="126212"/>
                  </a:lnTo>
                  <a:close/>
                </a:path>
                <a:path w="104775" h="161925">
                  <a:moveTo>
                    <a:pt x="51181" y="138480"/>
                  </a:moveTo>
                  <a:lnTo>
                    <a:pt x="50838" y="138315"/>
                  </a:lnTo>
                  <a:lnTo>
                    <a:pt x="50482" y="138315"/>
                  </a:lnTo>
                  <a:lnTo>
                    <a:pt x="50139" y="137972"/>
                  </a:lnTo>
                  <a:lnTo>
                    <a:pt x="50482" y="138658"/>
                  </a:lnTo>
                  <a:lnTo>
                    <a:pt x="50317" y="138836"/>
                  </a:lnTo>
                  <a:lnTo>
                    <a:pt x="50660" y="138658"/>
                  </a:lnTo>
                  <a:lnTo>
                    <a:pt x="51003" y="138658"/>
                  </a:lnTo>
                  <a:lnTo>
                    <a:pt x="51181" y="138480"/>
                  </a:lnTo>
                  <a:close/>
                </a:path>
                <a:path w="104775" h="161925">
                  <a:moveTo>
                    <a:pt x="51181" y="40805"/>
                  </a:moveTo>
                  <a:lnTo>
                    <a:pt x="49796" y="40462"/>
                  </a:lnTo>
                  <a:lnTo>
                    <a:pt x="49047" y="40462"/>
                  </a:lnTo>
                  <a:lnTo>
                    <a:pt x="48933" y="40805"/>
                  </a:lnTo>
                  <a:lnTo>
                    <a:pt x="51181" y="40805"/>
                  </a:lnTo>
                  <a:close/>
                </a:path>
                <a:path w="104775" h="161925">
                  <a:moveTo>
                    <a:pt x="51523" y="40106"/>
                  </a:moveTo>
                  <a:lnTo>
                    <a:pt x="49453" y="40106"/>
                  </a:lnTo>
                  <a:lnTo>
                    <a:pt x="48755" y="39598"/>
                  </a:lnTo>
                  <a:lnTo>
                    <a:pt x="49618" y="39598"/>
                  </a:lnTo>
                  <a:lnTo>
                    <a:pt x="49568" y="39763"/>
                  </a:lnTo>
                  <a:lnTo>
                    <a:pt x="50660" y="39763"/>
                  </a:lnTo>
                  <a:lnTo>
                    <a:pt x="50139" y="39420"/>
                  </a:lnTo>
                  <a:lnTo>
                    <a:pt x="48755" y="39420"/>
                  </a:lnTo>
                  <a:lnTo>
                    <a:pt x="48755" y="38900"/>
                  </a:lnTo>
                  <a:lnTo>
                    <a:pt x="45034" y="38900"/>
                  </a:lnTo>
                  <a:lnTo>
                    <a:pt x="44958" y="39243"/>
                  </a:lnTo>
                  <a:lnTo>
                    <a:pt x="44894" y="39420"/>
                  </a:lnTo>
                  <a:lnTo>
                    <a:pt x="44831" y="39598"/>
                  </a:lnTo>
                  <a:lnTo>
                    <a:pt x="44754" y="39763"/>
                  </a:lnTo>
                  <a:lnTo>
                    <a:pt x="44691" y="39941"/>
                  </a:lnTo>
                  <a:lnTo>
                    <a:pt x="44627" y="40106"/>
                  </a:lnTo>
                  <a:lnTo>
                    <a:pt x="44564" y="40284"/>
                  </a:lnTo>
                  <a:lnTo>
                    <a:pt x="44500" y="40462"/>
                  </a:lnTo>
                  <a:lnTo>
                    <a:pt x="49047" y="40462"/>
                  </a:lnTo>
                  <a:lnTo>
                    <a:pt x="49098" y="40284"/>
                  </a:lnTo>
                  <a:lnTo>
                    <a:pt x="49796" y="40462"/>
                  </a:lnTo>
                  <a:lnTo>
                    <a:pt x="51346" y="40462"/>
                  </a:lnTo>
                  <a:lnTo>
                    <a:pt x="51435" y="40284"/>
                  </a:lnTo>
                  <a:lnTo>
                    <a:pt x="51523" y="40106"/>
                  </a:lnTo>
                  <a:close/>
                </a:path>
                <a:path w="104775" h="161925">
                  <a:moveTo>
                    <a:pt x="51866" y="53936"/>
                  </a:moveTo>
                  <a:lnTo>
                    <a:pt x="51663" y="53136"/>
                  </a:lnTo>
                  <a:lnTo>
                    <a:pt x="51625" y="53936"/>
                  </a:lnTo>
                  <a:lnTo>
                    <a:pt x="51866" y="53936"/>
                  </a:lnTo>
                  <a:close/>
                </a:path>
                <a:path w="104775" h="161925">
                  <a:moveTo>
                    <a:pt x="51993" y="52311"/>
                  </a:moveTo>
                  <a:lnTo>
                    <a:pt x="51803" y="52311"/>
                  </a:lnTo>
                  <a:lnTo>
                    <a:pt x="50660" y="50825"/>
                  </a:lnTo>
                  <a:lnTo>
                    <a:pt x="50660" y="51003"/>
                  </a:lnTo>
                  <a:lnTo>
                    <a:pt x="50482" y="51003"/>
                  </a:lnTo>
                  <a:lnTo>
                    <a:pt x="50317" y="51181"/>
                  </a:lnTo>
                  <a:lnTo>
                    <a:pt x="51676" y="52730"/>
                  </a:lnTo>
                  <a:lnTo>
                    <a:pt x="51663" y="53136"/>
                  </a:lnTo>
                  <a:lnTo>
                    <a:pt x="51892" y="52730"/>
                  </a:lnTo>
                  <a:lnTo>
                    <a:pt x="51993" y="52311"/>
                  </a:lnTo>
                  <a:close/>
                </a:path>
                <a:path w="104775" h="161925">
                  <a:moveTo>
                    <a:pt x="53251" y="119646"/>
                  </a:moveTo>
                  <a:lnTo>
                    <a:pt x="53086" y="119468"/>
                  </a:lnTo>
                  <a:lnTo>
                    <a:pt x="53086" y="119126"/>
                  </a:lnTo>
                  <a:lnTo>
                    <a:pt x="52908" y="118948"/>
                  </a:lnTo>
                  <a:lnTo>
                    <a:pt x="51346" y="119468"/>
                  </a:lnTo>
                  <a:lnTo>
                    <a:pt x="51701" y="119646"/>
                  </a:lnTo>
                  <a:lnTo>
                    <a:pt x="52387" y="120332"/>
                  </a:lnTo>
                  <a:lnTo>
                    <a:pt x="52730" y="120154"/>
                  </a:lnTo>
                  <a:lnTo>
                    <a:pt x="53251" y="119646"/>
                  </a:lnTo>
                  <a:close/>
                </a:path>
                <a:path w="104775" h="161925">
                  <a:moveTo>
                    <a:pt x="53428" y="111734"/>
                  </a:moveTo>
                  <a:lnTo>
                    <a:pt x="52730" y="110477"/>
                  </a:lnTo>
                  <a:lnTo>
                    <a:pt x="52730" y="108572"/>
                  </a:lnTo>
                  <a:lnTo>
                    <a:pt x="52222" y="108407"/>
                  </a:lnTo>
                  <a:lnTo>
                    <a:pt x="52387" y="108229"/>
                  </a:lnTo>
                  <a:lnTo>
                    <a:pt x="52387" y="107886"/>
                  </a:lnTo>
                  <a:lnTo>
                    <a:pt x="50482" y="107188"/>
                  </a:lnTo>
                  <a:lnTo>
                    <a:pt x="50596" y="105117"/>
                  </a:lnTo>
                  <a:lnTo>
                    <a:pt x="50660" y="103733"/>
                  </a:lnTo>
                  <a:lnTo>
                    <a:pt x="49796" y="101828"/>
                  </a:lnTo>
                  <a:lnTo>
                    <a:pt x="45643" y="103212"/>
                  </a:lnTo>
                  <a:lnTo>
                    <a:pt x="47028" y="100457"/>
                  </a:lnTo>
                  <a:lnTo>
                    <a:pt x="44653" y="103212"/>
                  </a:lnTo>
                  <a:lnTo>
                    <a:pt x="43916" y="104076"/>
                  </a:lnTo>
                  <a:lnTo>
                    <a:pt x="43738" y="105117"/>
                  </a:lnTo>
                  <a:lnTo>
                    <a:pt x="43446" y="106324"/>
                  </a:lnTo>
                  <a:lnTo>
                    <a:pt x="43395" y="106502"/>
                  </a:lnTo>
                  <a:lnTo>
                    <a:pt x="42964" y="106680"/>
                  </a:lnTo>
                  <a:lnTo>
                    <a:pt x="42532" y="106845"/>
                  </a:lnTo>
                  <a:lnTo>
                    <a:pt x="42799" y="106845"/>
                  </a:lnTo>
                  <a:lnTo>
                    <a:pt x="43738" y="106680"/>
                  </a:lnTo>
                  <a:lnTo>
                    <a:pt x="42189" y="108750"/>
                  </a:lnTo>
                  <a:lnTo>
                    <a:pt x="44259" y="108572"/>
                  </a:lnTo>
                  <a:lnTo>
                    <a:pt x="46850" y="108051"/>
                  </a:lnTo>
                  <a:lnTo>
                    <a:pt x="49796" y="106324"/>
                  </a:lnTo>
                  <a:lnTo>
                    <a:pt x="48806" y="110299"/>
                  </a:lnTo>
                  <a:lnTo>
                    <a:pt x="48755" y="110477"/>
                  </a:lnTo>
                  <a:lnTo>
                    <a:pt x="47548" y="109791"/>
                  </a:lnTo>
                  <a:lnTo>
                    <a:pt x="46685" y="110299"/>
                  </a:lnTo>
                  <a:lnTo>
                    <a:pt x="46558" y="110477"/>
                  </a:lnTo>
                  <a:lnTo>
                    <a:pt x="46164" y="110998"/>
                  </a:lnTo>
                  <a:lnTo>
                    <a:pt x="46850" y="111340"/>
                  </a:lnTo>
                  <a:lnTo>
                    <a:pt x="47371" y="111861"/>
                  </a:lnTo>
                  <a:lnTo>
                    <a:pt x="47891" y="112547"/>
                  </a:lnTo>
                  <a:lnTo>
                    <a:pt x="50825" y="111353"/>
                  </a:lnTo>
                  <a:lnTo>
                    <a:pt x="52565" y="111518"/>
                  </a:lnTo>
                  <a:lnTo>
                    <a:pt x="53428" y="111734"/>
                  </a:lnTo>
                  <a:close/>
                </a:path>
                <a:path w="104775" h="161925">
                  <a:moveTo>
                    <a:pt x="54114" y="148691"/>
                  </a:moveTo>
                  <a:lnTo>
                    <a:pt x="53949" y="148691"/>
                  </a:lnTo>
                  <a:lnTo>
                    <a:pt x="53771" y="148336"/>
                  </a:lnTo>
                  <a:lnTo>
                    <a:pt x="53428" y="148336"/>
                  </a:lnTo>
                  <a:lnTo>
                    <a:pt x="53771" y="148513"/>
                  </a:lnTo>
                  <a:lnTo>
                    <a:pt x="53771" y="149034"/>
                  </a:lnTo>
                  <a:lnTo>
                    <a:pt x="53949" y="149034"/>
                  </a:lnTo>
                  <a:lnTo>
                    <a:pt x="53949" y="148856"/>
                  </a:lnTo>
                  <a:lnTo>
                    <a:pt x="54114" y="148691"/>
                  </a:lnTo>
                  <a:close/>
                </a:path>
                <a:path w="104775" h="161925">
                  <a:moveTo>
                    <a:pt x="54978" y="51866"/>
                  </a:moveTo>
                  <a:lnTo>
                    <a:pt x="53251" y="51346"/>
                  </a:lnTo>
                  <a:lnTo>
                    <a:pt x="52273" y="53136"/>
                  </a:lnTo>
                  <a:lnTo>
                    <a:pt x="53149" y="54813"/>
                  </a:lnTo>
                  <a:lnTo>
                    <a:pt x="53263" y="55016"/>
                  </a:lnTo>
                  <a:lnTo>
                    <a:pt x="53340" y="55156"/>
                  </a:lnTo>
                  <a:lnTo>
                    <a:pt x="53428" y="55321"/>
                  </a:lnTo>
                  <a:lnTo>
                    <a:pt x="54013" y="53136"/>
                  </a:lnTo>
                  <a:lnTo>
                    <a:pt x="54114" y="52730"/>
                  </a:lnTo>
                  <a:lnTo>
                    <a:pt x="54787" y="52730"/>
                  </a:lnTo>
                  <a:lnTo>
                    <a:pt x="54876" y="52311"/>
                  </a:lnTo>
                  <a:lnTo>
                    <a:pt x="54978" y="51866"/>
                  </a:lnTo>
                  <a:close/>
                </a:path>
                <a:path w="104775" h="161925">
                  <a:moveTo>
                    <a:pt x="55333" y="112204"/>
                  </a:moveTo>
                  <a:lnTo>
                    <a:pt x="53428" y="111734"/>
                  </a:lnTo>
                  <a:lnTo>
                    <a:pt x="53505" y="111861"/>
                  </a:lnTo>
                  <a:lnTo>
                    <a:pt x="53594" y="112039"/>
                  </a:lnTo>
                  <a:lnTo>
                    <a:pt x="55333" y="112204"/>
                  </a:lnTo>
                  <a:close/>
                </a:path>
                <a:path w="104775" h="161925">
                  <a:moveTo>
                    <a:pt x="55333" y="34239"/>
                  </a:moveTo>
                  <a:lnTo>
                    <a:pt x="54978" y="33540"/>
                  </a:lnTo>
                  <a:lnTo>
                    <a:pt x="55156" y="33020"/>
                  </a:lnTo>
                  <a:lnTo>
                    <a:pt x="53594" y="33020"/>
                  </a:lnTo>
                  <a:lnTo>
                    <a:pt x="53251" y="32156"/>
                  </a:lnTo>
                  <a:lnTo>
                    <a:pt x="53086" y="31115"/>
                  </a:lnTo>
                  <a:lnTo>
                    <a:pt x="52565" y="30949"/>
                  </a:lnTo>
                  <a:lnTo>
                    <a:pt x="52387" y="31470"/>
                  </a:lnTo>
                  <a:lnTo>
                    <a:pt x="52209" y="32156"/>
                  </a:lnTo>
                  <a:lnTo>
                    <a:pt x="52209" y="33020"/>
                  </a:lnTo>
                  <a:lnTo>
                    <a:pt x="53086" y="33718"/>
                  </a:lnTo>
                  <a:lnTo>
                    <a:pt x="53428" y="33883"/>
                  </a:lnTo>
                  <a:lnTo>
                    <a:pt x="53771" y="34239"/>
                  </a:lnTo>
                  <a:lnTo>
                    <a:pt x="54292" y="34582"/>
                  </a:lnTo>
                  <a:lnTo>
                    <a:pt x="54457" y="34404"/>
                  </a:lnTo>
                  <a:lnTo>
                    <a:pt x="54813" y="34239"/>
                  </a:lnTo>
                  <a:lnTo>
                    <a:pt x="55333" y="34239"/>
                  </a:lnTo>
                  <a:close/>
                </a:path>
                <a:path w="104775" h="161925">
                  <a:moveTo>
                    <a:pt x="55499" y="61036"/>
                  </a:moveTo>
                  <a:lnTo>
                    <a:pt x="54978" y="60337"/>
                  </a:lnTo>
                  <a:lnTo>
                    <a:pt x="54114" y="59474"/>
                  </a:lnTo>
                  <a:lnTo>
                    <a:pt x="54813" y="58788"/>
                  </a:lnTo>
                  <a:lnTo>
                    <a:pt x="53251" y="59296"/>
                  </a:lnTo>
                  <a:lnTo>
                    <a:pt x="51003" y="58089"/>
                  </a:lnTo>
                  <a:lnTo>
                    <a:pt x="52730" y="56540"/>
                  </a:lnTo>
                  <a:lnTo>
                    <a:pt x="51346" y="55499"/>
                  </a:lnTo>
                  <a:lnTo>
                    <a:pt x="51409" y="55156"/>
                  </a:lnTo>
                  <a:lnTo>
                    <a:pt x="51536" y="54470"/>
                  </a:lnTo>
                  <a:lnTo>
                    <a:pt x="51612" y="53987"/>
                  </a:lnTo>
                  <a:lnTo>
                    <a:pt x="49974" y="54292"/>
                  </a:lnTo>
                  <a:lnTo>
                    <a:pt x="46507" y="55499"/>
                  </a:lnTo>
                  <a:lnTo>
                    <a:pt x="50025" y="59296"/>
                  </a:lnTo>
                  <a:lnTo>
                    <a:pt x="51777" y="61201"/>
                  </a:lnTo>
                  <a:lnTo>
                    <a:pt x="52730" y="62242"/>
                  </a:lnTo>
                  <a:lnTo>
                    <a:pt x="50609" y="62865"/>
                  </a:lnTo>
                  <a:lnTo>
                    <a:pt x="53771" y="64490"/>
                  </a:lnTo>
                  <a:lnTo>
                    <a:pt x="52908" y="63627"/>
                  </a:lnTo>
                  <a:lnTo>
                    <a:pt x="53949" y="61201"/>
                  </a:lnTo>
                  <a:lnTo>
                    <a:pt x="55156" y="62585"/>
                  </a:lnTo>
                  <a:lnTo>
                    <a:pt x="55270" y="61722"/>
                  </a:lnTo>
                  <a:lnTo>
                    <a:pt x="55448" y="61201"/>
                  </a:lnTo>
                  <a:lnTo>
                    <a:pt x="55499" y="61036"/>
                  </a:lnTo>
                  <a:close/>
                </a:path>
                <a:path w="104775" h="161925">
                  <a:moveTo>
                    <a:pt x="55841" y="121196"/>
                  </a:moveTo>
                  <a:lnTo>
                    <a:pt x="55156" y="120510"/>
                  </a:lnTo>
                  <a:lnTo>
                    <a:pt x="54775" y="119811"/>
                  </a:lnTo>
                  <a:lnTo>
                    <a:pt x="53594" y="119811"/>
                  </a:lnTo>
                  <a:lnTo>
                    <a:pt x="54635" y="121196"/>
                  </a:lnTo>
                  <a:lnTo>
                    <a:pt x="55841" y="121196"/>
                  </a:lnTo>
                  <a:close/>
                </a:path>
                <a:path w="104775" h="161925">
                  <a:moveTo>
                    <a:pt x="56007" y="40665"/>
                  </a:moveTo>
                  <a:lnTo>
                    <a:pt x="55676" y="40284"/>
                  </a:lnTo>
                  <a:lnTo>
                    <a:pt x="55499" y="40462"/>
                  </a:lnTo>
                  <a:lnTo>
                    <a:pt x="56007" y="40665"/>
                  </a:lnTo>
                  <a:close/>
                </a:path>
                <a:path w="104775" h="161925">
                  <a:moveTo>
                    <a:pt x="56489" y="121196"/>
                  </a:moveTo>
                  <a:lnTo>
                    <a:pt x="55841" y="121196"/>
                  </a:lnTo>
                  <a:lnTo>
                    <a:pt x="56197" y="121539"/>
                  </a:lnTo>
                  <a:lnTo>
                    <a:pt x="56489" y="121196"/>
                  </a:lnTo>
                  <a:close/>
                </a:path>
                <a:path w="104775" h="161925">
                  <a:moveTo>
                    <a:pt x="57746" y="127076"/>
                  </a:moveTo>
                  <a:lnTo>
                    <a:pt x="57581" y="126733"/>
                  </a:lnTo>
                  <a:lnTo>
                    <a:pt x="56883" y="125349"/>
                  </a:lnTo>
                  <a:lnTo>
                    <a:pt x="55676" y="127076"/>
                  </a:lnTo>
                  <a:lnTo>
                    <a:pt x="54813" y="127254"/>
                  </a:lnTo>
                  <a:lnTo>
                    <a:pt x="55156" y="127939"/>
                  </a:lnTo>
                  <a:lnTo>
                    <a:pt x="55676" y="128460"/>
                  </a:lnTo>
                  <a:lnTo>
                    <a:pt x="56197" y="128638"/>
                  </a:lnTo>
                  <a:lnTo>
                    <a:pt x="56019" y="127596"/>
                  </a:lnTo>
                  <a:lnTo>
                    <a:pt x="56883" y="127076"/>
                  </a:lnTo>
                  <a:lnTo>
                    <a:pt x="57746" y="127076"/>
                  </a:lnTo>
                  <a:close/>
                </a:path>
                <a:path w="104775" h="161925">
                  <a:moveTo>
                    <a:pt x="57746" y="115836"/>
                  </a:moveTo>
                  <a:lnTo>
                    <a:pt x="57404" y="114795"/>
                  </a:lnTo>
                  <a:lnTo>
                    <a:pt x="57404" y="114287"/>
                  </a:lnTo>
                  <a:lnTo>
                    <a:pt x="57226" y="114287"/>
                  </a:lnTo>
                  <a:lnTo>
                    <a:pt x="57226" y="114109"/>
                  </a:lnTo>
                  <a:lnTo>
                    <a:pt x="57061" y="114287"/>
                  </a:lnTo>
                  <a:lnTo>
                    <a:pt x="56197" y="114795"/>
                  </a:lnTo>
                  <a:lnTo>
                    <a:pt x="57061" y="115493"/>
                  </a:lnTo>
                  <a:lnTo>
                    <a:pt x="57226" y="116179"/>
                  </a:lnTo>
                  <a:lnTo>
                    <a:pt x="57746" y="115836"/>
                  </a:lnTo>
                  <a:close/>
                </a:path>
                <a:path w="104775" h="161925">
                  <a:moveTo>
                    <a:pt x="57975" y="52311"/>
                  </a:moveTo>
                  <a:lnTo>
                    <a:pt x="57861" y="51689"/>
                  </a:lnTo>
                  <a:lnTo>
                    <a:pt x="57746" y="51181"/>
                  </a:lnTo>
                  <a:lnTo>
                    <a:pt x="57226" y="51689"/>
                  </a:lnTo>
                  <a:lnTo>
                    <a:pt x="57975" y="52311"/>
                  </a:lnTo>
                  <a:close/>
                </a:path>
                <a:path w="104775" h="161925">
                  <a:moveTo>
                    <a:pt x="58089" y="49961"/>
                  </a:moveTo>
                  <a:lnTo>
                    <a:pt x="57658" y="49098"/>
                  </a:lnTo>
                  <a:lnTo>
                    <a:pt x="57581" y="48933"/>
                  </a:lnTo>
                  <a:lnTo>
                    <a:pt x="57492" y="48755"/>
                  </a:lnTo>
                  <a:lnTo>
                    <a:pt x="57378" y="48539"/>
                  </a:lnTo>
                  <a:lnTo>
                    <a:pt x="57404" y="50317"/>
                  </a:lnTo>
                  <a:lnTo>
                    <a:pt x="57581" y="50139"/>
                  </a:lnTo>
                  <a:lnTo>
                    <a:pt x="57746" y="50139"/>
                  </a:lnTo>
                  <a:lnTo>
                    <a:pt x="58089" y="49961"/>
                  </a:lnTo>
                  <a:close/>
                </a:path>
                <a:path w="104775" h="161925">
                  <a:moveTo>
                    <a:pt x="58610" y="120332"/>
                  </a:moveTo>
                  <a:lnTo>
                    <a:pt x="58572" y="120154"/>
                  </a:lnTo>
                  <a:lnTo>
                    <a:pt x="58521" y="119989"/>
                  </a:lnTo>
                  <a:lnTo>
                    <a:pt x="58610" y="120332"/>
                  </a:lnTo>
                  <a:close/>
                </a:path>
                <a:path w="104775" h="161925">
                  <a:moveTo>
                    <a:pt x="59131" y="118783"/>
                  </a:moveTo>
                  <a:lnTo>
                    <a:pt x="57924" y="117563"/>
                  </a:lnTo>
                  <a:lnTo>
                    <a:pt x="58229" y="118783"/>
                  </a:lnTo>
                  <a:lnTo>
                    <a:pt x="59131" y="118783"/>
                  </a:lnTo>
                  <a:close/>
                </a:path>
                <a:path w="104775" h="161925">
                  <a:moveTo>
                    <a:pt x="59309" y="35788"/>
                  </a:moveTo>
                  <a:lnTo>
                    <a:pt x="58610" y="35966"/>
                  </a:lnTo>
                  <a:lnTo>
                    <a:pt x="57924" y="36830"/>
                  </a:lnTo>
                  <a:lnTo>
                    <a:pt x="57061" y="36131"/>
                  </a:lnTo>
                  <a:lnTo>
                    <a:pt x="56413" y="36830"/>
                  </a:lnTo>
                  <a:lnTo>
                    <a:pt x="55918" y="37350"/>
                  </a:lnTo>
                  <a:lnTo>
                    <a:pt x="54775" y="38557"/>
                  </a:lnTo>
                  <a:lnTo>
                    <a:pt x="53771" y="38557"/>
                  </a:lnTo>
                  <a:lnTo>
                    <a:pt x="54978" y="39941"/>
                  </a:lnTo>
                  <a:lnTo>
                    <a:pt x="54927" y="39446"/>
                  </a:lnTo>
                  <a:lnTo>
                    <a:pt x="55676" y="40284"/>
                  </a:lnTo>
                  <a:lnTo>
                    <a:pt x="58610" y="37350"/>
                  </a:lnTo>
                  <a:lnTo>
                    <a:pt x="58788" y="37515"/>
                  </a:lnTo>
                  <a:lnTo>
                    <a:pt x="59220" y="37515"/>
                  </a:lnTo>
                  <a:lnTo>
                    <a:pt x="59309" y="35788"/>
                  </a:lnTo>
                  <a:close/>
                </a:path>
                <a:path w="104775" h="161925">
                  <a:moveTo>
                    <a:pt x="59474" y="48755"/>
                  </a:moveTo>
                  <a:lnTo>
                    <a:pt x="58445" y="47548"/>
                  </a:lnTo>
                  <a:lnTo>
                    <a:pt x="57861" y="46253"/>
                  </a:lnTo>
                  <a:lnTo>
                    <a:pt x="55156" y="46685"/>
                  </a:lnTo>
                  <a:lnTo>
                    <a:pt x="56845" y="46685"/>
                  </a:lnTo>
                  <a:lnTo>
                    <a:pt x="57226" y="48234"/>
                  </a:lnTo>
                  <a:lnTo>
                    <a:pt x="57302" y="48539"/>
                  </a:lnTo>
                  <a:lnTo>
                    <a:pt x="58369" y="48539"/>
                  </a:lnTo>
                  <a:lnTo>
                    <a:pt x="59474" y="48755"/>
                  </a:lnTo>
                  <a:close/>
                </a:path>
                <a:path w="104775" h="161925">
                  <a:moveTo>
                    <a:pt x="60515" y="45821"/>
                  </a:moveTo>
                  <a:lnTo>
                    <a:pt x="58699" y="43738"/>
                  </a:lnTo>
                  <a:lnTo>
                    <a:pt x="58572" y="43599"/>
                  </a:lnTo>
                  <a:lnTo>
                    <a:pt x="56197" y="42379"/>
                  </a:lnTo>
                  <a:lnTo>
                    <a:pt x="57835" y="46164"/>
                  </a:lnTo>
                  <a:lnTo>
                    <a:pt x="58369" y="46164"/>
                  </a:lnTo>
                  <a:lnTo>
                    <a:pt x="60515" y="45821"/>
                  </a:lnTo>
                  <a:close/>
                </a:path>
                <a:path w="104775" h="161925">
                  <a:moveTo>
                    <a:pt x="61315" y="53136"/>
                  </a:moveTo>
                  <a:lnTo>
                    <a:pt x="58953" y="53136"/>
                  </a:lnTo>
                  <a:lnTo>
                    <a:pt x="57975" y="52311"/>
                  </a:lnTo>
                  <a:lnTo>
                    <a:pt x="58089" y="52730"/>
                  </a:lnTo>
                  <a:lnTo>
                    <a:pt x="58178" y="53136"/>
                  </a:lnTo>
                  <a:lnTo>
                    <a:pt x="56438" y="53136"/>
                  </a:lnTo>
                  <a:lnTo>
                    <a:pt x="54749" y="52844"/>
                  </a:lnTo>
                  <a:lnTo>
                    <a:pt x="54546" y="53771"/>
                  </a:lnTo>
                  <a:lnTo>
                    <a:pt x="54457" y="54114"/>
                  </a:lnTo>
                  <a:lnTo>
                    <a:pt x="58026" y="53606"/>
                  </a:lnTo>
                  <a:lnTo>
                    <a:pt x="57988" y="53771"/>
                  </a:lnTo>
                  <a:lnTo>
                    <a:pt x="57886" y="54114"/>
                  </a:lnTo>
                  <a:lnTo>
                    <a:pt x="57785" y="54470"/>
                  </a:lnTo>
                  <a:lnTo>
                    <a:pt x="57683" y="54813"/>
                  </a:lnTo>
                  <a:lnTo>
                    <a:pt x="57581" y="55156"/>
                  </a:lnTo>
                  <a:lnTo>
                    <a:pt x="57480" y="55499"/>
                  </a:lnTo>
                  <a:lnTo>
                    <a:pt x="57670" y="55321"/>
                  </a:lnTo>
                  <a:lnTo>
                    <a:pt x="58026" y="54470"/>
                  </a:lnTo>
                  <a:lnTo>
                    <a:pt x="58115" y="54292"/>
                  </a:lnTo>
                  <a:lnTo>
                    <a:pt x="58178" y="54114"/>
                  </a:lnTo>
                  <a:lnTo>
                    <a:pt x="58381" y="54114"/>
                  </a:lnTo>
                  <a:lnTo>
                    <a:pt x="58470" y="54470"/>
                  </a:lnTo>
                  <a:lnTo>
                    <a:pt x="58585" y="55016"/>
                  </a:lnTo>
                  <a:lnTo>
                    <a:pt x="58610" y="55156"/>
                  </a:lnTo>
                  <a:lnTo>
                    <a:pt x="59220" y="55016"/>
                  </a:lnTo>
                  <a:lnTo>
                    <a:pt x="58877" y="54470"/>
                  </a:lnTo>
                  <a:lnTo>
                    <a:pt x="58750" y="54292"/>
                  </a:lnTo>
                  <a:lnTo>
                    <a:pt x="58648" y="54114"/>
                  </a:lnTo>
                  <a:lnTo>
                    <a:pt x="58534" y="53936"/>
                  </a:lnTo>
                  <a:lnTo>
                    <a:pt x="58420" y="53771"/>
                  </a:lnTo>
                  <a:lnTo>
                    <a:pt x="58267" y="53581"/>
                  </a:lnTo>
                  <a:lnTo>
                    <a:pt x="61315" y="53136"/>
                  </a:lnTo>
                  <a:close/>
                </a:path>
                <a:path w="104775" h="161925">
                  <a:moveTo>
                    <a:pt x="61976" y="43167"/>
                  </a:moveTo>
                  <a:lnTo>
                    <a:pt x="56007" y="40665"/>
                  </a:lnTo>
                  <a:lnTo>
                    <a:pt x="58572" y="43599"/>
                  </a:lnTo>
                  <a:lnTo>
                    <a:pt x="60172" y="44437"/>
                  </a:lnTo>
                  <a:lnTo>
                    <a:pt x="61722" y="44958"/>
                  </a:lnTo>
                  <a:lnTo>
                    <a:pt x="61036" y="44437"/>
                  </a:lnTo>
                  <a:lnTo>
                    <a:pt x="61201" y="43738"/>
                  </a:lnTo>
                  <a:lnTo>
                    <a:pt x="61976" y="43167"/>
                  </a:lnTo>
                  <a:close/>
                </a:path>
                <a:path w="104775" h="161925">
                  <a:moveTo>
                    <a:pt x="62420" y="133819"/>
                  </a:moveTo>
                  <a:lnTo>
                    <a:pt x="61722" y="132092"/>
                  </a:lnTo>
                  <a:lnTo>
                    <a:pt x="61899" y="131394"/>
                  </a:lnTo>
                  <a:lnTo>
                    <a:pt x="61379" y="132092"/>
                  </a:lnTo>
                  <a:lnTo>
                    <a:pt x="60693" y="132435"/>
                  </a:lnTo>
                  <a:lnTo>
                    <a:pt x="59817" y="132956"/>
                  </a:lnTo>
                  <a:lnTo>
                    <a:pt x="59817" y="133642"/>
                  </a:lnTo>
                  <a:lnTo>
                    <a:pt x="60337" y="134340"/>
                  </a:lnTo>
                  <a:lnTo>
                    <a:pt x="61201" y="134683"/>
                  </a:lnTo>
                  <a:lnTo>
                    <a:pt x="61899" y="133997"/>
                  </a:lnTo>
                  <a:lnTo>
                    <a:pt x="62420" y="133819"/>
                  </a:lnTo>
                  <a:close/>
                </a:path>
                <a:path w="104775" h="161925">
                  <a:moveTo>
                    <a:pt x="62763" y="57569"/>
                  </a:moveTo>
                  <a:lnTo>
                    <a:pt x="61379" y="56540"/>
                  </a:lnTo>
                  <a:lnTo>
                    <a:pt x="61277" y="55499"/>
                  </a:lnTo>
                  <a:lnTo>
                    <a:pt x="61201" y="54813"/>
                  </a:lnTo>
                  <a:lnTo>
                    <a:pt x="61493" y="54470"/>
                  </a:lnTo>
                  <a:lnTo>
                    <a:pt x="59220" y="55016"/>
                  </a:lnTo>
                  <a:lnTo>
                    <a:pt x="60858" y="57226"/>
                  </a:lnTo>
                  <a:lnTo>
                    <a:pt x="59651" y="58788"/>
                  </a:lnTo>
                  <a:lnTo>
                    <a:pt x="60337" y="58953"/>
                  </a:lnTo>
                  <a:lnTo>
                    <a:pt x="60858" y="59474"/>
                  </a:lnTo>
                  <a:lnTo>
                    <a:pt x="61556" y="59817"/>
                  </a:lnTo>
                  <a:lnTo>
                    <a:pt x="61899" y="59474"/>
                  </a:lnTo>
                  <a:lnTo>
                    <a:pt x="62585" y="58089"/>
                  </a:lnTo>
                  <a:lnTo>
                    <a:pt x="62763" y="57569"/>
                  </a:lnTo>
                  <a:close/>
                </a:path>
                <a:path w="104775" h="161925">
                  <a:moveTo>
                    <a:pt x="63195" y="51866"/>
                  </a:moveTo>
                  <a:lnTo>
                    <a:pt x="62941" y="52044"/>
                  </a:lnTo>
                  <a:lnTo>
                    <a:pt x="61823" y="50139"/>
                  </a:lnTo>
                  <a:lnTo>
                    <a:pt x="61722" y="49961"/>
                  </a:lnTo>
                  <a:lnTo>
                    <a:pt x="60693" y="50139"/>
                  </a:lnTo>
                  <a:lnTo>
                    <a:pt x="62674" y="52044"/>
                  </a:lnTo>
                  <a:lnTo>
                    <a:pt x="62966" y="52311"/>
                  </a:lnTo>
                  <a:lnTo>
                    <a:pt x="63106" y="52044"/>
                  </a:lnTo>
                  <a:lnTo>
                    <a:pt x="63195" y="51866"/>
                  </a:lnTo>
                  <a:close/>
                </a:path>
                <a:path w="104775" h="161925">
                  <a:moveTo>
                    <a:pt x="64147" y="51689"/>
                  </a:moveTo>
                  <a:lnTo>
                    <a:pt x="63969" y="51523"/>
                  </a:lnTo>
                  <a:lnTo>
                    <a:pt x="63804" y="51523"/>
                  </a:lnTo>
                  <a:lnTo>
                    <a:pt x="63804" y="51346"/>
                  </a:lnTo>
                  <a:lnTo>
                    <a:pt x="63373" y="51689"/>
                  </a:lnTo>
                  <a:lnTo>
                    <a:pt x="64147" y="51689"/>
                  </a:lnTo>
                  <a:close/>
                </a:path>
                <a:path w="104775" h="161925">
                  <a:moveTo>
                    <a:pt x="64490" y="53771"/>
                  </a:moveTo>
                  <a:lnTo>
                    <a:pt x="62966" y="52311"/>
                  </a:lnTo>
                  <a:lnTo>
                    <a:pt x="62763" y="52730"/>
                  </a:lnTo>
                  <a:lnTo>
                    <a:pt x="62496" y="53136"/>
                  </a:lnTo>
                  <a:lnTo>
                    <a:pt x="62014" y="53136"/>
                  </a:lnTo>
                  <a:lnTo>
                    <a:pt x="62331" y="53771"/>
                  </a:lnTo>
                  <a:lnTo>
                    <a:pt x="62090" y="53771"/>
                  </a:lnTo>
                  <a:lnTo>
                    <a:pt x="61493" y="54470"/>
                  </a:lnTo>
                  <a:lnTo>
                    <a:pt x="64490" y="53771"/>
                  </a:lnTo>
                  <a:close/>
                </a:path>
                <a:path w="104775" h="161925">
                  <a:moveTo>
                    <a:pt x="66052" y="124485"/>
                  </a:moveTo>
                  <a:lnTo>
                    <a:pt x="65532" y="123786"/>
                  </a:lnTo>
                  <a:lnTo>
                    <a:pt x="65354" y="123621"/>
                  </a:lnTo>
                  <a:lnTo>
                    <a:pt x="65011" y="123786"/>
                  </a:lnTo>
                  <a:lnTo>
                    <a:pt x="64833" y="123621"/>
                  </a:lnTo>
                  <a:lnTo>
                    <a:pt x="65011" y="124307"/>
                  </a:lnTo>
                  <a:lnTo>
                    <a:pt x="65532" y="124650"/>
                  </a:lnTo>
                  <a:lnTo>
                    <a:pt x="66052" y="124485"/>
                  </a:lnTo>
                  <a:close/>
                </a:path>
                <a:path w="104775" h="161925">
                  <a:moveTo>
                    <a:pt x="66395" y="131914"/>
                  </a:moveTo>
                  <a:lnTo>
                    <a:pt x="66052" y="131749"/>
                  </a:lnTo>
                  <a:lnTo>
                    <a:pt x="65697" y="131914"/>
                  </a:lnTo>
                  <a:lnTo>
                    <a:pt x="65874" y="132778"/>
                  </a:lnTo>
                  <a:lnTo>
                    <a:pt x="66052" y="132435"/>
                  </a:lnTo>
                  <a:lnTo>
                    <a:pt x="66217" y="132257"/>
                  </a:lnTo>
                  <a:lnTo>
                    <a:pt x="66395" y="131914"/>
                  </a:lnTo>
                  <a:close/>
                </a:path>
                <a:path w="104775" h="161925">
                  <a:moveTo>
                    <a:pt x="67589" y="51130"/>
                  </a:moveTo>
                  <a:lnTo>
                    <a:pt x="67411" y="51346"/>
                  </a:lnTo>
                  <a:lnTo>
                    <a:pt x="67259" y="51689"/>
                  </a:lnTo>
                  <a:lnTo>
                    <a:pt x="67589" y="52133"/>
                  </a:lnTo>
                  <a:lnTo>
                    <a:pt x="67589" y="51130"/>
                  </a:lnTo>
                  <a:close/>
                </a:path>
                <a:path w="104775" h="161925">
                  <a:moveTo>
                    <a:pt x="67805" y="9385"/>
                  </a:moveTo>
                  <a:lnTo>
                    <a:pt x="67424" y="7607"/>
                  </a:lnTo>
                  <a:lnTo>
                    <a:pt x="63449" y="7086"/>
                  </a:lnTo>
                  <a:lnTo>
                    <a:pt x="67525" y="9385"/>
                  </a:lnTo>
                  <a:lnTo>
                    <a:pt x="67805" y="9385"/>
                  </a:lnTo>
                  <a:close/>
                </a:path>
                <a:path w="104775" h="161925">
                  <a:moveTo>
                    <a:pt x="67881" y="49961"/>
                  </a:moveTo>
                  <a:lnTo>
                    <a:pt x="67538" y="49098"/>
                  </a:lnTo>
                  <a:lnTo>
                    <a:pt x="67462" y="48933"/>
                  </a:lnTo>
                  <a:lnTo>
                    <a:pt x="67398" y="48755"/>
                  </a:lnTo>
                  <a:lnTo>
                    <a:pt x="67310" y="48539"/>
                  </a:lnTo>
                  <a:lnTo>
                    <a:pt x="65011" y="50660"/>
                  </a:lnTo>
                  <a:lnTo>
                    <a:pt x="65112" y="51130"/>
                  </a:lnTo>
                  <a:lnTo>
                    <a:pt x="65176" y="51320"/>
                  </a:lnTo>
                  <a:lnTo>
                    <a:pt x="67513" y="51130"/>
                  </a:lnTo>
                  <a:lnTo>
                    <a:pt x="67640" y="50825"/>
                  </a:lnTo>
                  <a:lnTo>
                    <a:pt x="67868" y="50317"/>
                  </a:lnTo>
                  <a:lnTo>
                    <a:pt x="67881" y="49961"/>
                  </a:lnTo>
                  <a:close/>
                </a:path>
                <a:path w="104775" h="161925">
                  <a:moveTo>
                    <a:pt x="68300" y="2425"/>
                  </a:moveTo>
                  <a:lnTo>
                    <a:pt x="63804" y="0"/>
                  </a:lnTo>
                  <a:lnTo>
                    <a:pt x="65532" y="3454"/>
                  </a:lnTo>
                  <a:lnTo>
                    <a:pt x="66052" y="3975"/>
                  </a:lnTo>
                  <a:lnTo>
                    <a:pt x="66217" y="4318"/>
                  </a:lnTo>
                  <a:lnTo>
                    <a:pt x="68300" y="2425"/>
                  </a:lnTo>
                  <a:close/>
                </a:path>
                <a:path w="104775" h="161925">
                  <a:moveTo>
                    <a:pt x="69507" y="47548"/>
                  </a:moveTo>
                  <a:lnTo>
                    <a:pt x="65354" y="41846"/>
                  </a:lnTo>
                  <a:lnTo>
                    <a:pt x="65747" y="41846"/>
                  </a:lnTo>
                  <a:lnTo>
                    <a:pt x="65760" y="41668"/>
                  </a:lnTo>
                  <a:lnTo>
                    <a:pt x="65874" y="40665"/>
                  </a:lnTo>
                  <a:lnTo>
                    <a:pt x="65925" y="40284"/>
                  </a:lnTo>
                  <a:lnTo>
                    <a:pt x="66052" y="39243"/>
                  </a:lnTo>
                  <a:lnTo>
                    <a:pt x="64490" y="39420"/>
                  </a:lnTo>
                  <a:lnTo>
                    <a:pt x="62763" y="39243"/>
                  </a:lnTo>
                  <a:lnTo>
                    <a:pt x="61379" y="38900"/>
                  </a:lnTo>
                  <a:lnTo>
                    <a:pt x="61455" y="39420"/>
                  </a:lnTo>
                  <a:lnTo>
                    <a:pt x="61772" y="41668"/>
                  </a:lnTo>
                  <a:lnTo>
                    <a:pt x="61849" y="42189"/>
                  </a:lnTo>
                  <a:lnTo>
                    <a:pt x="61937" y="42875"/>
                  </a:lnTo>
                  <a:lnTo>
                    <a:pt x="61976" y="43167"/>
                  </a:lnTo>
                  <a:lnTo>
                    <a:pt x="63588" y="41960"/>
                  </a:lnTo>
                  <a:lnTo>
                    <a:pt x="66217" y="44602"/>
                  </a:lnTo>
                  <a:lnTo>
                    <a:pt x="66776" y="46685"/>
                  </a:lnTo>
                  <a:lnTo>
                    <a:pt x="66560" y="46685"/>
                  </a:lnTo>
                  <a:lnTo>
                    <a:pt x="66916" y="47548"/>
                  </a:lnTo>
                  <a:lnTo>
                    <a:pt x="66776" y="46761"/>
                  </a:lnTo>
                  <a:lnTo>
                    <a:pt x="69507" y="47548"/>
                  </a:lnTo>
                  <a:close/>
                </a:path>
                <a:path w="104775" h="161925">
                  <a:moveTo>
                    <a:pt x="70180" y="10896"/>
                  </a:moveTo>
                  <a:lnTo>
                    <a:pt x="67525" y="9385"/>
                  </a:lnTo>
                  <a:lnTo>
                    <a:pt x="68808" y="10896"/>
                  </a:lnTo>
                  <a:lnTo>
                    <a:pt x="70180" y="10896"/>
                  </a:lnTo>
                  <a:close/>
                </a:path>
                <a:path w="104775" h="161925">
                  <a:moveTo>
                    <a:pt x="71412" y="11582"/>
                  </a:moveTo>
                  <a:lnTo>
                    <a:pt x="70739" y="11214"/>
                  </a:lnTo>
                  <a:lnTo>
                    <a:pt x="70548" y="11417"/>
                  </a:lnTo>
                  <a:lnTo>
                    <a:pt x="70586" y="11582"/>
                  </a:lnTo>
                  <a:lnTo>
                    <a:pt x="71412" y="11582"/>
                  </a:lnTo>
                  <a:close/>
                </a:path>
                <a:path w="104775" h="161925">
                  <a:moveTo>
                    <a:pt x="71539" y="53606"/>
                  </a:moveTo>
                  <a:lnTo>
                    <a:pt x="68300" y="53073"/>
                  </a:lnTo>
                  <a:lnTo>
                    <a:pt x="67589" y="52133"/>
                  </a:lnTo>
                  <a:lnTo>
                    <a:pt x="67703" y="53746"/>
                  </a:lnTo>
                  <a:lnTo>
                    <a:pt x="67779" y="54635"/>
                  </a:lnTo>
                  <a:lnTo>
                    <a:pt x="70027" y="55499"/>
                  </a:lnTo>
                  <a:lnTo>
                    <a:pt x="71424" y="53746"/>
                  </a:lnTo>
                  <a:lnTo>
                    <a:pt x="71539" y="53606"/>
                  </a:lnTo>
                  <a:close/>
                </a:path>
                <a:path w="104775" h="161925">
                  <a:moveTo>
                    <a:pt x="71577" y="42875"/>
                  </a:moveTo>
                  <a:lnTo>
                    <a:pt x="71526" y="42659"/>
                  </a:lnTo>
                  <a:lnTo>
                    <a:pt x="65735" y="41910"/>
                  </a:lnTo>
                  <a:lnTo>
                    <a:pt x="65697" y="42189"/>
                  </a:lnTo>
                  <a:lnTo>
                    <a:pt x="71577" y="42875"/>
                  </a:lnTo>
                  <a:close/>
                </a:path>
                <a:path w="104775" h="161925">
                  <a:moveTo>
                    <a:pt x="72097" y="18326"/>
                  </a:moveTo>
                  <a:lnTo>
                    <a:pt x="71755" y="17983"/>
                  </a:lnTo>
                  <a:lnTo>
                    <a:pt x="71640" y="17640"/>
                  </a:lnTo>
                  <a:lnTo>
                    <a:pt x="71577" y="17462"/>
                  </a:lnTo>
                  <a:lnTo>
                    <a:pt x="71234" y="17284"/>
                  </a:lnTo>
                  <a:lnTo>
                    <a:pt x="69507" y="16256"/>
                  </a:lnTo>
                  <a:lnTo>
                    <a:pt x="69316" y="15392"/>
                  </a:lnTo>
                  <a:lnTo>
                    <a:pt x="69278" y="15214"/>
                  </a:lnTo>
                  <a:lnTo>
                    <a:pt x="69176" y="14795"/>
                  </a:lnTo>
                  <a:lnTo>
                    <a:pt x="67779" y="15214"/>
                  </a:lnTo>
                  <a:lnTo>
                    <a:pt x="67335" y="17284"/>
                  </a:lnTo>
                  <a:lnTo>
                    <a:pt x="67259" y="17640"/>
                  </a:lnTo>
                  <a:lnTo>
                    <a:pt x="70091" y="19519"/>
                  </a:lnTo>
                  <a:lnTo>
                    <a:pt x="70459" y="19519"/>
                  </a:lnTo>
                  <a:lnTo>
                    <a:pt x="72097" y="18326"/>
                  </a:lnTo>
                  <a:close/>
                </a:path>
                <a:path w="104775" h="161925">
                  <a:moveTo>
                    <a:pt x="72402" y="53746"/>
                  </a:moveTo>
                  <a:lnTo>
                    <a:pt x="72161" y="53073"/>
                  </a:lnTo>
                  <a:lnTo>
                    <a:pt x="72097" y="52908"/>
                  </a:lnTo>
                  <a:lnTo>
                    <a:pt x="71539" y="53606"/>
                  </a:lnTo>
                  <a:lnTo>
                    <a:pt x="72402" y="53746"/>
                  </a:lnTo>
                  <a:close/>
                </a:path>
                <a:path w="104775" h="161925">
                  <a:moveTo>
                    <a:pt x="72440" y="23507"/>
                  </a:moveTo>
                  <a:lnTo>
                    <a:pt x="70091" y="19519"/>
                  </a:lnTo>
                  <a:lnTo>
                    <a:pt x="68453" y="19519"/>
                  </a:lnTo>
                  <a:lnTo>
                    <a:pt x="72440" y="23507"/>
                  </a:lnTo>
                  <a:close/>
                </a:path>
                <a:path w="104775" h="161925">
                  <a:moveTo>
                    <a:pt x="72796" y="35788"/>
                  </a:moveTo>
                  <a:lnTo>
                    <a:pt x="72275" y="34239"/>
                  </a:lnTo>
                  <a:lnTo>
                    <a:pt x="71577" y="33197"/>
                  </a:lnTo>
                  <a:lnTo>
                    <a:pt x="70027" y="33883"/>
                  </a:lnTo>
                  <a:lnTo>
                    <a:pt x="68465" y="34061"/>
                  </a:lnTo>
                  <a:lnTo>
                    <a:pt x="70027" y="35966"/>
                  </a:lnTo>
                  <a:lnTo>
                    <a:pt x="70548" y="35788"/>
                  </a:lnTo>
                  <a:lnTo>
                    <a:pt x="70713" y="35267"/>
                  </a:lnTo>
                  <a:lnTo>
                    <a:pt x="71234" y="35102"/>
                  </a:lnTo>
                  <a:lnTo>
                    <a:pt x="72796" y="35788"/>
                  </a:lnTo>
                  <a:close/>
                </a:path>
                <a:path w="104775" h="161925">
                  <a:moveTo>
                    <a:pt x="73304" y="16598"/>
                  </a:moveTo>
                  <a:lnTo>
                    <a:pt x="71755" y="15392"/>
                  </a:lnTo>
                  <a:lnTo>
                    <a:pt x="72275" y="13309"/>
                  </a:lnTo>
                  <a:lnTo>
                    <a:pt x="70370" y="12446"/>
                  </a:lnTo>
                  <a:lnTo>
                    <a:pt x="70713" y="12103"/>
                  </a:lnTo>
                  <a:lnTo>
                    <a:pt x="70624" y="11722"/>
                  </a:lnTo>
                  <a:lnTo>
                    <a:pt x="68300" y="12103"/>
                  </a:lnTo>
                  <a:lnTo>
                    <a:pt x="70192" y="13309"/>
                  </a:lnTo>
                  <a:lnTo>
                    <a:pt x="69507" y="14693"/>
                  </a:lnTo>
                  <a:lnTo>
                    <a:pt x="69291" y="14757"/>
                  </a:lnTo>
                  <a:lnTo>
                    <a:pt x="73304" y="16598"/>
                  </a:lnTo>
                  <a:close/>
                </a:path>
                <a:path w="104775" h="161925">
                  <a:moveTo>
                    <a:pt x="73723" y="34582"/>
                  </a:moveTo>
                  <a:lnTo>
                    <a:pt x="73482" y="34239"/>
                  </a:lnTo>
                  <a:lnTo>
                    <a:pt x="73583" y="34582"/>
                  </a:lnTo>
                  <a:lnTo>
                    <a:pt x="73698" y="34925"/>
                  </a:lnTo>
                  <a:lnTo>
                    <a:pt x="73723" y="34582"/>
                  </a:lnTo>
                  <a:close/>
                </a:path>
                <a:path w="104775" h="161925">
                  <a:moveTo>
                    <a:pt x="75031" y="60337"/>
                  </a:moveTo>
                  <a:lnTo>
                    <a:pt x="74079" y="58064"/>
                  </a:lnTo>
                  <a:lnTo>
                    <a:pt x="71920" y="58788"/>
                  </a:lnTo>
                  <a:lnTo>
                    <a:pt x="73139" y="58953"/>
                  </a:lnTo>
                  <a:lnTo>
                    <a:pt x="74002" y="60172"/>
                  </a:lnTo>
                  <a:lnTo>
                    <a:pt x="75031" y="60337"/>
                  </a:lnTo>
                  <a:close/>
                </a:path>
                <a:path w="104775" h="161925">
                  <a:moveTo>
                    <a:pt x="77114" y="54978"/>
                  </a:moveTo>
                  <a:lnTo>
                    <a:pt x="75031" y="52730"/>
                  </a:lnTo>
                  <a:lnTo>
                    <a:pt x="73660" y="53936"/>
                  </a:lnTo>
                  <a:lnTo>
                    <a:pt x="72402" y="53746"/>
                  </a:lnTo>
                  <a:lnTo>
                    <a:pt x="72478" y="53936"/>
                  </a:lnTo>
                  <a:lnTo>
                    <a:pt x="73621" y="57048"/>
                  </a:lnTo>
                  <a:lnTo>
                    <a:pt x="77114" y="54978"/>
                  </a:lnTo>
                  <a:close/>
                </a:path>
                <a:path w="104775" h="161925">
                  <a:moveTo>
                    <a:pt x="77978" y="35267"/>
                  </a:moveTo>
                  <a:lnTo>
                    <a:pt x="77939" y="34582"/>
                  </a:lnTo>
                  <a:lnTo>
                    <a:pt x="76250" y="34582"/>
                  </a:lnTo>
                  <a:lnTo>
                    <a:pt x="76746" y="35788"/>
                  </a:lnTo>
                  <a:lnTo>
                    <a:pt x="77978" y="35267"/>
                  </a:lnTo>
                  <a:close/>
                </a:path>
                <a:path w="104775" h="161925">
                  <a:moveTo>
                    <a:pt x="78663" y="20053"/>
                  </a:moveTo>
                  <a:lnTo>
                    <a:pt x="78498" y="19532"/>
                  </a:lnTo>
                  <a:lnTo>
                    <a:pt x="77800" y="19189"/>
                  </a:lnTo>
                  <a:lnTo>
                    <a:pt x="77279" y="18846"/>
                  </a:lnTo>
                  <a:lnTo>
                    <a:pt x="76593" y="18846"/>
                  </a:lnTo>
                  <a:lnTo>
                    <a:pt x="78498" y="20574"/>
                  </a:lnTo>
                  <a:lnTo>
                    <a:pt x="78320" y="20916"/>
                  </a:lnTo>
                  <a:lnTo>
                    <a:pt x="78663" y="20916"/>
                  </a:lnTo>
                  <a:lnTo>
                    <a:pt x="78663" y="20053"/>
                  </a:lnTo>
                  <a:close/>
                </a:path>
                <a:path w="104775" h="161925">
                  <a:moveTo>
                    <a:pt x="79362" y="38379"/>
                  </a:moveTo>
                  <a:lnTo>
                    <a:pt x="78498" y="37693"/>
                  </a:lnTo>
                  <a:lnTo>
                    <a:pt x="77114" y="36652"/>
                  </a:lnTo>
                  <a:lnTo>
                    <a:pt x="76974" y="36309"/>
                  </a:lnTo>
                  <a:lnTo>
                    <a:pt x="76898" y="36131"/>
                  </a:lnTo>
                  <a:lnTo>
                    <a:pt x="76822" y="35966"/>
                  </a:lnTo>
                  <a:lnTo>
                    <a:pt x="76746" y="35788"/>
                  </a:lnTo>
                  <a:lnTo>
                    <a:pt x="75907" y="36131"/>
                  </a:lnTo>
                  <a:lnTo>
                    <a:pt x="74764" y="33362"/>
                  </a:lnTo>
                  <a:lnTo>
                    <a:pt x="74688" y="33197"/>
                  </a:lnTo>
                  <a:lnTo>
                    <a:pt x="73825" y="34582"/>
                  </a:lnTo>
                  <a:lnTo>
                    <a:pt x="73964" y="34925"/>
                  </a:lnTo>
                  <a:lnTo>
                    <a:pt x="74549" y="35788"/>
                  </a:lnTo>
                  <a:lnTo>
                    <a:pt x="74676" y="35966"/>
                  </a:lnTo>
                  <a:lnTo>
                    <a:pt x="74803" y="36131"/>
                  </a:lnTo>
                  <a:lnTo>
                    <a:pt x="76593" y="38722"/>
                  </a:lnTo>
                  <a:lnTo>
                    <a:pt x="79362" y="38379"/>
                  </a:lnTo>
                  <a:close/>
                </a:path>
                <a:path w="104775" h="161925">
                  <a:moveTo>
                    <a:pt x="80225" y="44259"/>
                  </a:moveTo>
                  <a:lnTo>
                    <a:pt x="79362" y="43738"/>
                  </a:lnTo>
                  <a:lnTo>
                    <a:pt x="79590" y="43167"/>
                  </a:lnTo>
                  <a:lnTo>
                    <a:pt x="79527" y="42189"/>
                  </a:lnTo>
                  <a:lnTo>
                    <a:pt x="78498" y="39763"/>
                  </a:lnTo>
                  <a:lnTo>
                    <a:pt x="76073" y="41668"/>
                  </a:lnTo>
                  <a:lnTo>
                    <a:pt x="75501" y="40665"/>
                  </a:lnTo>
                  <a:lnTo>
                    <a:pt x="75387" y="40462"/>
                  </a:lnTo>
                  <a:lnTo>
                    <a:pt x="74536" y="37693"/>
                  </a:lnTo>
                  <a:lnTo>
                    <a:pt x="74485" y="37515"/>
                  </a:lnTo>
                  <a:lnTo>
                    <a:pt x="74383" y="37172"/>
                  </a:lnTo>
                  <a:lnTo>
                    <a:pt x="74269" y="36830"/>
                  </a:lnTo>
                  <a:lnTo>
                    <a:pt x="74218" y="36652"/>
                  </a:lnTo>
                  <a:lnTo>
                    <a:pt x="74117" y="36309"/>
                  </a:lnTo>
                  <a:lnTo>
                    <a:pt x="74066" y="36131"/>
                  </a:lnTo>
                  <a:lnTo>
                    <a:pt x="73952" y="35788"/>
                  </a:lnTo>
                  <a:lnTo>
                    <a:pt x="73850" y="35445"/>
                  </a:lnTo>
                  <a:lnTo>
                    <a:pt x="73748" y="35102"/>
                  </a:lnTo>
                  <a:lnTo>
                    <a:pt x="73571" y="35267"/>
                  </a:lnTo>
                  <a:lnTo>
                    <a:pt x="73507" y="35445"/>
                  </a:lnTo>
                  <a:lnTo>
                    <a:pt x="73380" y="35788"/>
                  </a:lnTo>
                  <a:lnTo>
                    <a:pt x="73266" y="36131"/>
                  </a:lnTo>
                  <a:lnTo>
                    <a:pt x="73228" y="36309"/>
                  </a:lnTo>
                  <a:lnTo>
                    <a:pt x="73139" y="39077"/>
                  </a:lnTo>
                  <a:lnTo>
                    <a:pt x="72097" y="39598"/>
                  </a:lnTo>
                  <a:lnTo>
                    <a:pt x="70713" y="39420"/>
                  </a:lnTo>
                  <a:lnTo>
                    <a:pt x="70764" y="39598"/>
                  </a:lnTo>
                  <a:lnTo>
                    <a:pt x="71272" y="41668"/>
                  </a:lnTo>
                  <a:lnTo>
                    <a:pt x="71323" y="41846"/>
                  </a:lnTo>
                  <a:lnTo>
                    <a:pt x="71412" y="42189"/>
                  </a:lnTo>
                  <a:lnTo>
                    <a:pt x="71526" y="42659"/>
                  </a:lnTo>
                  <a:lnTo>
                    <a:pt x="73139" y="42875"/>
                  </a:lnTo>
                  <a:lnTo>
                    <a:pt x="73228" y="43738"/>
                  </a:lnTo>
                  <a:lnTo>
                    <a:pt x="73329" y="44602"/>
                  </a:lnTo>
                  <a:lnTo>
                    <a:pt x="73367" y="44958"/>
                  </a:lnTo>
                  <a:lnTo>
                    <a:pt x="73456" y="45821"/>
                  </a:lnTo>
                  <a:lnTo>
                    <a:pt x="73558" y="46685"/>
                  </a:lnTo>
                  <a:lnTo>
                    <a:pt x="73660" y="47548"/>
                  </a:lnTo>
                  <a:lnTo>
                    <a:pt x="76250" y="48234"/>
                  </a:lnTo>
                  <a:lnTo>
                    <a:pt x="76746" y="49961"/>
                  </a:lnTo>
                  <a:lnTo>
                    <a:pt x="76835" y="50317"/>
                  </a:lnTo>
                  <a:lnTo>
                    <a:pt x="76936" y="50660"/>
                  </a:lnTo>
                  <a:lnTo>
                    <a:pt x="79159" y="51130"/>
                  </a:lnTo>
                  <a:lnTo>
                    <a:pt x="79362" y="51130"/>
                  </a:lnTo>
                  <a:lnTo>
                    <a:pt x="79362" y="46164"/>
                  </a:lnTo>
                  <a:lnTo>
                    <a:pt x="80073" y="44602"/>
                  </a:lnTo>
                  <a:lnTo>
                    <a:pt x="80149" y="44437"/>
                  </a:lnTo>
                  <a:lnTo>
                    <a:pt x="80225" y="44259"/>
                  </a:lnTo>
                  <a:close/>
                </a:path>
                <a:path w="104775" h="161925">
                  <a:moveTo>
                    <a:pt x="81305" y="35102"/>
                  </a:moveTo>
                  <a:lnTo>
                    <a:pt x="81254" y="34061"/>
                  </a:lnTo>
                  <a:lnTo>
                    <a:pt x="81127" y="33362"/>
                  </a:lnTo>
                  <a:lnTo>
                    <a:pt x="81076" y="33020"/>
                  </a:lnTo>
                  <a:lnTo>
                    <a:pt x="80949" y="32334"/>
                  </a:lnTo>
                  <a:lnTo>
                    <a:pt x="80911" y="32080"/>
                  </a:lnTo>
                  <a:lnTo>
                    <a:pt x="79362" y="33020"/>
                  </a:lnTo>
                  <a:lnTo>
                    <a:pt x="77800" y="31813"/>
                  </a:lnTo>
                  <a:lnTo>
                    <a:pt x="77863" y="33020"/>
                  </a:lnTo>
                  <a:lnTo>
                    <a:pt x="77876" y="33362"/>
                  </a:lnTo>
                  <a:lnTo>
                    <a:pt x="77939" y="34582"/>
                  </a:lnTo>
                  <a:lnTo>
                    <a:pt x="78752" y="34582"/>
                  </a:lnTo>
                  <a:lnTo>
                    <a:pt x="79362" y="33362"/>
                  </a:lnTo>
                  <a:lnTo>
                    <a:pt x="80568" y="34061"/>
                  </a:lnTo>
                  <a:lnTo>
                    <a:pt x="81267" y="34925"/>
                  </a:lnTo>
                  <a:lnTo>
                    <a:pt x="81305" y="35102"/>
                  </a:lnTo>
                  <a:close/>
                </a:path>
                <a:path w="104775" h="161925">
                  <a:moveTo>
                    <a:pt x="81775" y="31559"/>
                  </a:moveTo>
                  <a:lnTo>
                    <a:pt x="80568" y="30086"/>
                  </a:lnTo>
                  <a:lnTo>
                    <a:pt x="80683" y="30772"/>
                  </a:lnTo>
                  <a:lnTo>
                    <a:pt x="80772" y="31292"/>
                  </a:lnTo>
                  <a:lnTo>
                    <a:pt x="80860" y="31813"/>
                  </a:lnTo>
                  <a:lnTo>
                    <a:pt x="80911" y="32080"/>
                  </a:lnTo>
                  <a:lnTo>
                    <a:pt x="81775" y="31559"/>
                  </a:lnTo>
                  <a:close/>
                </a:path>
                <a:path w="104775" h="161925">
                  <a:moveTo>
                    <a:pt x="82473" y="28359"/>
                  </a:moveTo>
                  <a:lnTo>
                    <a:pt x="82321" y="28117"/>
                  </a:lnTo>
                  <a:lnTo>
                    <a:pt x="81432" y="28359"/>
                  </a:lnTo>
                  <a:lnTo>
                    <a:pt x="81749" y="28879"/>
                  </a:lnTo>
                  <a:lnTo>
                    <a:pt x="82473" y="28359"/>
                  </a:lnTo>
                  <a:close/>
                </a:path>
                <a:path w="104775" h="161925">
                  <a:moveTo>
                    <a:pt x="83337" y="30607"/>
                  </a:moveTo>
                  <a:lnTo>
                    <a:pt x="82092" y="29222"/>
                  </a:lnTo>
                  <a:lnTo>
                    <a:pt x="82067" y="29387"/>
                  </a:lnTo>
                  <a:lnTo>
                    <a:pt x="82715" y="30429"/>
                  </a:lnTo>
                  <a:lnTo>
                    <a:pt x="82816" y="30607"/>
                  </a:lnTo>
                  <a:lnTo>
                    <a:pt x="83337" y="30607"/>
                  </a:lnTo>
                  <a:close/>
                </a:path>
                <a:path w="104775" h="161925">
                  <a:moveTo>
                    <a:pt x="88696" y="26974"/>
                  </a:moveTo>
                  <a:lnTo>
                    <a:pt x="86626" y="23863"/>
                  </a:lnTo>
                  <a:lnTo>
                    <a:pt x="87134" y="22136"/>
                  </a:lnTo>
                  <a:lnTo>
                    <a:pt x="86106" y="20751"/>
                  </a:lnTo>
                  <a:lnTo>
                    <a:pt x="84378" y="23164"/>
                  </a:lnTo>
                  <a:lnTo>
                    <a:pt x="82130" y="21958"/>
                  </a:lnTo>
                  <a:lnTo>
                    <a:pt x="81953" y="22136"/>
                  </a:lnTo>
                  <a:lnTo>
                    <a:pt x="82550" y="23164"/>
                  </a:lnTo>
                  <a:lnTo>
                    <a:pt x="82638" y="23342"/>
                  </a:lnTo>
                  <a:lnTo>
                    <a:pt x="81775" y="24892"/>
                  </a:lnTo>
                  <a:lnTo>
                    <a:pt x="81851" y="26974"/>
                  </a:lnTo>
                  <a:lnTo>
                    <a:pt x="81953" y="27495"/>
                  </a:lnTo>
                  <a:lnTo>
                    <a:pt x="82156" y="27838"/>
                  </a:lnTo>
                  <a:lnTo>
                    <a:pt x="82270" y="28016"/>
                  </a:lnTo>
                  <a:lnTo>
                    <a:pt x="82638" y="28016"/>
                  </a:lnTo>
                  <a:lnTo>
                    <a:pt x="82600" y="27838"/>
                  </a:lnTo>
                  <a:lnTo>
                    <a:pt x="82511" y="27495"/>
                  </a:lnTo>
                  <a:lnTo>
                    <a:pt x="82473" y="27317"/>
                  </a:lnTo>
                  <a:lnTo>
                    <a:pt x="83159" y="26974"/>
                  </a:lnTo>
                  <a:lnTo>
                    <a:pt x="83858" y="27317"/>
                  </a:lnTo>
                  <a:lnTo>
                    <a:pt x="84201" y="26974"/>
                  </a:lnTo>
                  <a:lnTo>
                    <a:pt x="85242" y="26974"/>
                  </a:lnTo>
                  <a:lnTo>
                    <a:pt x="85344" y="27495"/>
                  </a:lnTo>
                  <a:lnTo>
                    <a:pt x="85407" y="27838"/>
                  </a:lnTo>
                  <a:lnTo>
                    <a:pt x="87490" y="28879"/>
                  </a:lnTo>
                  <a:lnTo>
                    <a:pt x="87490" y="29222"/>
                  </a:lnTo>
                  <a:lnTo>
                    <a:pt x="88696" y="26974"/>
                  </a:lnTo>
                  <a:close/>
                </a:path>
                <a:path w="104775" h="161925">
                  <a:moveTo>
                    <a:pt x="89560" y="36131"/>
                  </a:moveTo>
                  <a:lnTo>
                    <a:pt x="89420" y="36131"/>
                  </a:lnTo>
                  <a:lnTo>
                    <a:pt x="88874" y="35445"/>
                  </a:lnTo>
                  <a:lnTo>
                    <a:pt x="88798" y="35102"/>
                  </a:lnTo>
                  <a:lnTo>
                    <a:pt x="88696" y="34582"/>
                  </a:lnTo>
                  <a:lnTo>
                    <a:pt x="87998" y="35445"/>
                  </a:lnTo>
                  <a:lnTo>
                    <a:pt x="86791" y="35102"/>
                  </a:lnTo>
                  <a:lnTo>
                    <a:pt x="86868" y="34239"/>
                  </a:lnTo>
                  <a:lnTo>
                    <a:pt x="86969" y="33020"/>
                  </a:lnTo>
                  <a:lnTo>
                    <a:pt x="88353" y="33883"/>
                  </a:lnTo>
                  <a:lnTo>
                    <a:pt x="87490" y="32334"/>
                  </a:lnTo>
                  <a:lnTo>
                    <a:pt x="87401" y="32080"/>
                  </a:lnTo>
                  <a:lnTo>
                    <a:pt x="87312" y="31813"/>
                  </a:lnTo>
                  <a:lnTo>
                    <a:pt x="87223" y="31559"/>
                  </a:lnTo>
                  <a:lnTo>
                    <a:pt x="87134" y="31292"/>
                  </a:lnTo>
                  <a:lnTo>
                    <a:pt x="87058" y="30429"/>
                  </a:lnTo>
                  <a:lnTo>
                    <a:pt x="86868" y="30607"/>
                  </a:lnTo>
                  <a:lnTo>
                    <a:pt x="86448" y="31292"/>
                  </a:lnTo>
                  <a:lnTo>
                    <a:pt x="85585" y="31813"/>
                  </a:lnTo>
                  <a:lnTo>
                    <a:pt x="85445" y="32080"/>
                  </a:lnTo>
                  <a:lnTo>
                    <a:pt x="84988" y="32080"/>
                  </a:lnTo>
                  <a:lnTo>
                    <a:pt x="84201" y="31292"/>
                  </a:lnTo>
                  <a:lnTo>
                    <a:pt x="83680" y="30607"/>
                  </a:lnTo>
                  <a:lnTo>
                    <a:pt x="83337" y="30607"/>
                  </a:lnTo>
                  <a:lnTo>
                    <a:pt x="81775" y="31559"/>
                  </a:lnTo>
                  <a:lnTo>
                    <a:pt x="82194" y="32080"/>
                  </a:lnTo>
                  <a:lnTo>
                    <a:pt x="82969" y="33020"/>
                  </a:lnTo>
                  <a:lnTo>
                    <a:pt x="84937" y="35445"/>
                  </a:lnTo>
                  <a:lnTo>
                    <a:pt x="85928" y="36652"/>
                  </a:lnTo>
                  <a:lnTo>
                    <a:pt x="86969" y="37172"/>
                  </a:lnTo>
                  <a:lnTo>
                    <a:pt x="89446" y="36182"/>
                  </a:lnTo>
                  <a:lnTo>
                    <a:pt x="89560" y="36309"/>
                  </a:lnTo>
                  <a:lnTo>
                    <a:pt x="89560" y="36131"/>
                  </a:lnTo>
                  <a:close/>
                </a:path>
                <a:path w="104775" h="161925">
                  <a:moveTo>
                    <a:pt x="93535" y="21615"/>
                  </a:moveTo>
                  <a:lnTo>
                    <a:pt x="92494" y="21094"/>
                  </a:lnTo>
                  <a:lnTo>
                    <a:pt x="92151" y="21437"/>
                  </a:lnTo>
                  <a:lnTo>
                    <a:pt x="91986" y="21780"/>
                  </a:lnTo>
                  <a:lnTo>
                    <a:pt x="91630" y="22136"/>
                  </a:lnTo>
                  <a:lnTo>
                    <a:pt x="92329" y="22136"/>
                  </a:lnTo>
                  <a:lnTo>
                    <a:pt x="92849" y="22301"/>
                  </a:lnTo>
                  <a:lnTo>
                    <a:pt x="93370" y="21780"/>
                  </a:lnTo>
                  <a:lnTo>
                    <a:pt x="93535" y="21615"/>
                  </a:lnTo>
                  <a:close/>
                </a:path>
                <a:path w="104775" h="161925">
                  <a:moveTo>
                    <a:pt x="94919" y="39077"/>
                  </a:moveTo>
                  <a:lnTo>
                    <a:pt x="91808" y="37350"/>
                  </a:lnTo>
                  <a:lnTo>
                    <a:pt x="91287" y="36309"/>
                  </a:lnTo>
                  <a:lnTo>
                    <a:pt x="90258" y="37172"/>
                  </a:lnTo>
                  <a:lnTo>
                    <a:pt x="89560" y="36309"/>
                  </a:lnTo>
                  <a:lnTo>
                    <a:pt x="89649" y="36830"/>
                  </a:lnTo>
                  <a:lnTo>
                    <a:pt x="89687" y="37172"/>
                  </a:lnTo>
                  <a:lnTo>
                    <a:pt x="89750" y="37693"/>
                  </a:lnTo>
                  <a:lnTo>
                    <a:pt x="89839" y="38379"/>
                  </a:lnTo>
                  <a:lnTo>
                    <a:pt x="89890" y="38722"/>
                  </a:lnTo>
                  <a:lnTo>
                    <a:pt x="89992" y="39598"/>
                  </a:lnTo>
                  <a:lnTo>
                    <a:pt x="90106" y="40462"/>
                  </a:lnTo>
                  <a:lnTo>
                    <a:pt x="90131" y="40665"/>
                  </a:lnTo>
                  <a:lnTo>
                    <a:pt x="90246" y="41668"/>
                  </a:lnTo>
                  <a:lnTo>
                    <a:pt x="91376" y="39763"/>
                  </a:lnTo>
                  <a:lnTo>
                    <a:pt x="91478" y="39598"/>
                  </a:lnTo>
                  <a:lnTo>
                    <a:pt x="91579" y="39420"/>
                  </a:lnTo>
                  <a:lnTo>
                    <a:pt x="91681" y="39243"/>
                  </a:lnTo>
                  <a:lnTo>
                    <a:pt x="91782" y="39077"/>
                  </a:lnTo>
                  <a:lnTo>
                    <a:pt x="91884" y="38900"/>
                  </a:lnTo>
                  <a:lnTo>
                    <a:pt x="91973" y="38735"/>
                  </a:lnTo>
                  <a:lnTo>
                    <a:pt x="94919" y="39077"/>
                  </a:lnTo>
                  <a:close/>
                </a:path>
                <a:path w="104775" h="161925">
                  <a:moveTo>
                    <a:pt x="97688" y="29044"/>
                  </a:moveTo>
                  <a:lnTo>
                    <a:pt x="96304" y="28359"/>
                  </a:lnTo>
                  <a:lnTo>
                    <a:pt x="95440" y="28867"/>
                  </a:lnTo>
                  <a:lnTo>
                    <a:pt x="95262" y="29044"/>
                  </a:lnTo>
                  <a:lnTo>
                    <a:pt x="95440" y="29565"/>
                  </a:lnTo>
                  <a:lnTo>
                    <a:pt x="95783" y="29743"/>
                  </a:lnTo>
                  <a:lnTo>
                    <a:pt x="96304" y="29565"/>
                  </a:lnTo>
                  <a:lnTo>
                    <a:pt x="97688" y="29044"/>
                  </a:lnTo>
                  <a:close/>
                </a:path>
                <a:path w="104775" h="161925">
                  <a:moveTo>
                    <a:pt x="102946" y="33197"/>
                  </a:moveTo>
                  <a:lnTo>
                    <a:pt x="102654" y="32854"/>
                  </a:lnTo>
                  <a:lnTo>
                    <a:pt x="102349" y="32499"/>
                  </a:lnTo>
                  <a:lnTo>
                    <a:pt x="102946" y="33197"/>
                  </a:lnTo>
                  <a:close/>
                </a:path>
                <a:path w="104775" h="161925">
                  <a:moveTo>
                    <a:pt x="104432" y="34925"/>
                  </a:moveTo>
                  <a:lnTo>
                    <a:pt x="103505" y="33616"/>
                  </a:lnTo>
                  <a:lnTo>
                    <a:pt x="103314" y="33616"/>
                  </a:lnTo>
                  <a:lnTo>
                    <a:pt x="104152" y="34607"/>
                  </a:lnTo>
                  <a:lnTo>
                    <a:pt x="104432" y="34925"/>
                  </a:lnTo>
                  <a:close/>
                </a:path>
                <a:path w="104775" h="161925">
                  <a:moveTo>
                    <a:pt x="104775" y="36487"/>
                  </a:moveTo>
                  <a:lnTo>
                    <a:pt x="104597" y="36487"/>
                  </a:lnTo>
                  <a:lnTo>
                    <a:pt x="104546" y="35966"/>
                  </a:lnTo>
                  <a:lnTo>
                    <a:pt x="104470" y="35331"/>
                  </a:lnTo>
                  <a:lnTo>
                    <a:pt x="103047" y="35966"/>
                  </a:lnTo>
                  <a:lnTo>
                    <a:pt x="103149" y="36487"/>
                  </a:lnTo>
                  <a:lnTo>
                    <a:pt x="103390" y="37693"/>
                  </a:lnTo>
                  <a:lnTo>
                    <a:pt x="103327" y="37350"/>
                  </a:lnTo>
                  <a:lnTo>
                    <a:pt x="104089" y="37350"/>
                  </a:lnTo>
                  <a:lnTo>
                    <a:pt x="104775" y="3648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812302" y="5282272"/>
              <a:ext cx="284480" cy="225425"/>
            </a:xfrm>
            <a:custGeom>
              <a:avLst/>
              <a:gdLst/>
              <a:ahLst/>
              <a:cxnLst/>
              <a:rect l="l" t="t" r="r" b="b"/>
              <a:pathLst>
                <a:path w="284480" h="225425">
                  <a:moveTo>
                    <a:pt x="12280" y="225107"/>
                  </a:moveTo>
                  <a:lnTo>
                    <a:pt x="8470" y="219570"/>
                  </a:lnTo>
                  <a:lnTo>
                    <a:pt x="7086" y="213525"/>
                  </a:lnTo>
                  <a:lnTo>
                    <a:pt x="0" y="215938"/>
                  </a:lnTo>
                  <a:lnTo>
                    <a:pt x="3975" y="220611"/>
                  </a:lnTo>
                  <a:lnTo>
                    <a:pt x="5537" y="223545"/>
                  </a:lnTo>
                  <a:lnTo>
                    <a:pt x="12280" y="225107"/>
                  </a:lnTo>
                  <a:close/>
                </a:path>
                <a:path w="284480" h="225425">
                  <a:moveTo>
                    <a:pt x="79362" y="134340"/>
                  </a:moveTo>
                  <a:lnTo>
                    <a:pt x="75552" y="132257"/>
                  </a:lnTo>
                  <a:lnTo>
                    <a:pt x="76250" y="134683"/>
                  </a:lnTo>
                  <a:lnTo>
                    <a:pt x="76593" y="135547"/>
                  </a:lnTo>
                  <a:lnTo>
                    <a:pt x="77114" y="135369"/>
                  </a:lnTo>
                  <a:lnTo>
                    <a:pt x="77635" y="135547"/>
                  </a:lnTo>
                  <a:lnTo>
                    <a:pt x="79362" y="134340"/>
                  </a:lnTo>
                  <a:close/>
                </a:path>
                <a:path w="284480" h="225425">
                  <a:moveTo>
                    <a:pt x="92329" y="128104"/>
                  </a:moveTo>
                  <a:lnTo>
                    <a:pt x="89560" y="127419"/>
                  </a:lnTo>
                  <a:lnTo>
                    <a:pt x="88176" y="126733"/>
                  </a:lnTo>
                  <a:lnTo>
                    <a:pt x="87147" y="129324"/>
                  </a:lnTo>
                  <a:lnTo>
                    <a:pt x="90258" y="132778"/>
                  </a:lnTo>
                  <a:lnTo>
                    <a:pt x="92151" y="130352"/>
                  </a:lnTo>
                  <a:lnTo>
                    <a:pt x="92329" y="128104"/>
                  </a:lnTo>
                  <a:close/>
                </a:path>
                <a:path w="284480" h="225425">
                  <a:moveTo>
                    <a:pt x="100114" y="144195"/>
                  </a:moveTo>
                  <a:lnTo>
                    <a:pt x="99758" y="142976"/>
                  </a:lnTo>
                  <a:lnTo>
                    <a:pt x="98729" y="141071"/>
                  </a:lnTo>
                  <a:lnTo>
                    <a:pt x="96824" y="140728"/>
                  </a:lnTo>
                  <a:lnTo>
                    <a:pt x="97345" y="143319"/>
                  </a:lnTo>
                  <a:lnTo>
                    <a:pt x="97434" y="144360"/>
                  </a:lnTo>
                  <a:lnTo>
                    <a:pt x="92671" y="144360"/>
                  </a:lnTo>
                  <a:lnTo>
                    <a:pt x="99237" y="150063"/>
                  </a:lnTo>
                  <a:lnTo>
                    <a:pt x="98209" y="145224"/>
                  </a:lnTo>
                  <a:lnTo>
                    <a:pt x="98209" y="144830"/>
                  </a:lnTo>
                  <a:lnTo>
                    <a:pt x="100114" y="144195"/>
                  </a:lnTo>
                  <a:close/>
                </a:path>
                <a:path w="284480" h="225425">
                  <a:moveTo>
                    <a:pt x="101638" y="121805"/>
                  </a:moveTo>
                  <a:lnTo>
                    <a:pt x="100380" y="119684"/>
                  </a:lnTo>
                  <a:lnTo>
                    <a:pt x="96126" y="122745"/>
                  </a:lnTo>
                  <a:lnTo>
                    <a:pt x="94919" y="123101"/>
                  </a:lnTo>
                  <a:lnTo>
                    <a:pt x="96824" y="124828"/>
                  </a:lnTo>
                  <a:lnTo>
                    <a:pt x="96126" y="125514"/>
                  </a:lnTo>
                  <a:lnTo>
                    <a:pt x="100139" y="125082"/>
                  </a:lnTo>
                  <a:lnTo>
                    <a:pt x="101638" y="121805"/>
                  </a:lnTo>
                  <a:close/>
                </a:path>
                <a:path w="284480" h="225425">
                  <a:moveTo>
                    <a:pt x="102704" y="108229"/>
                  </a:moveTo>
                  <a:lnTo>
                    <a:pt x="100977" y="105803"/>
                  </a:lnTo>
                  <a:lnTo>
                    <a:pt x="99758" y="106667"/>
                  </a:lnTo>
                  <a:lnTo>
                    <a:pt x="99072" y="107530"/>
                  </a:lnTo>
                  <a:lnTo>
                    <a:pt x="100977" y="109956"/>
                  </a:lnTo>
                  <a:lnTo>
                    <a:pt x="101841" y="109093"/>
                  </a:lnTo>
                  <a:lnTo>
                    <a:pt x="102704" y="108229"/>
                  </a:lnTo>
                  <a:close/>
                </a:path>
                <a:path w="284480" h="225425">
                  <a:moveTo>
                    <a:pt x="107365" y="127762"/>
                  </a:moveTo>
                  <a:lnTo>
                    <a:pt x="105816" y="125514"/>
                  </a:lnTo>
                  <a:lnTo>
                    <a:pt x="100799" y="124485"/>
                  </a:lnTo>
                  <a:lnTo>
                    <a:pt x="104089" y="129667"/>
                  </a:lnTo>
                  <a:lnTo>
                    <a:pt x="105295" y="132257"/>
                  </a:lnTo>
                  <a:lnTo>
                    <a:pt x="107365" y="129324"/>
                  </a:lnTo>
                  <a:lnTo>
                    <a:pt x="107365" y="127762"/>
                  </a:lnTo>
                  <a:close/>
                </a:path>
                <a:path w="284480" h="225425">
                  <a:moveTo>
                    <a:pt x="124307" y="140728"/>
                  </a:moveTo>
                  <a:lnTo>
                    <a:pt x="116878" y="141249"/>
                  </a:lnTo>
                  <a:lnTo>
                    <a:pt x="118783" y="138480"/>
                  </a:lnTo>
                  <a:lnTo>
                    <a:pt x="116179" y="136728"/>
                  </a:lnTo>
                  <a:lnTo>
                    <a:pt x="116179" y="145757"/>
                  </a:lnTo>
                  <a:lnTo>
                    <a:pt x="115112" y="145910"/>
                  </a:lnTo>
                  <a:lnTo>
                    <a:pt x="116154" y="145542"/>
                  </a:lnTo>
                  <a:lnTo>
                    <a:pt x="116179" y="145757"/>
                  </a:lnTo>
                  <a:lnTo>
                    <a:pt x="116179" y="136728"/>
                  </a:lnTo>
                  <a:lnTo>
                    <a:pt x="113944" y="135204"/>
                  </a:lnTo>
                  <a:lnTo>
                    <a:pt x="112395" y="136499"/>
                  </a:lnTo>
                  <a:lnTo>
                    <a:pt x="111925" y="136931"/>
                  </a:lnTo>
                  <a:lnTo>
                    <a:pt x="111696" y="137096"/>
                  </a:lnTo>
                  <a:lnTo>
                    <a:pt x="112395" y="136499"/>
                  </a:lnTo>
                  <a:lnTo>
                    <a:pt x="112382" y="135026"/>
                  </a:lnTo>
                  <a:lnTo>
                    <a:pt x="113080" y="135547"/>
                  </a:lnTo>
                  <a:lnTo>
                    <a:pt x="113766" y="135204"/>
                  </a:lnTo>
                  <a:lnTo>
                    <a:pt x="114287" y="134683"/>
                  </a:lnTo>
                  <a:lnTo>
                    <a:pt x="113944" y="134340"/>
                  </a:lnTo>
                  <a:lnTo>
                    <a:pt x="114287" y="134340"/>
                  </a:lnTo>
                  <a:lnTo>
                    <a:pt x="114287" y="132956"/>
                  </a:lnTo>
                  <a:lnTo>
                    <a:pt x="112725" y="132092"/>
                  </a:lnTo>
                  <a:lnTo>
                    <a:pt x="112382" y="133642"/>
                  </a:lnTo>
                  <a:lnTo>
                    <a:pt x="111010" y="132638"/>
                  </a:lnTo>
                  <a:lnTo>
                    <a:pt x="111518" y="132435"/>
                  </a:lnTo>
                  <a:lnTo>
                    <a:pt x="113080" y="130187"/>
                  </a:lnTo>
                  <a:lnTo>
                    <a:pt x="107886" y="128282"/>
                  </a:lnTo>
                  <a:lnTo>
                    <a:pt x="109131" y="131191"/>
                  </a:lnTo>
                  <a:lnTo>
                    <a:pt x="106845" y="131572"/>
                  </a:lnTo>
                  <a:lnTo>
                    <a:pt x="105638" y="131914"/>
                  </a:lnTo>
                  <a:lnTo>
                    <a:pt x="107886" y="133299"/>
                  </a:lnTo>
                  <a:lnTo>
                    <a:pt x="107022" y="133819"/>
                  </a:lnTo>
                  <a:lnTo>
                    <a:pt x="108546" y="135813"/>
                  </a:lnTo>
                  <a:lnTo>
                    <a:pt x="108458" y="136499"/>
                  </a:lnTo>
                  <a:lnTo>
                    <a:pt x="108407" y="136931"/>
                  </a:lnTo>
                  <a:lnTo>
                    <a:pt x="109385" y="137096"/>
                  </a:lnTo>
                  <a:lnTo>
                    <a:pt x="111340" y="137452"/>
                  </a:lnTo>
                  <a:lnTo>
                    <a:pt x="107886" y="139700"/>
                  </a:lnTo>
                  <a:lnTo>
                    <a:pt x="110032" y="141249"/>
                  </a:lnTo>
                  <a:lnTo>
                    <a:pt x="111213" y="142113"/>
                  </a:lnTo>
                  <a:lnTo>
                    <a:pt x="113588" y="143840"/>
                  </a:lnTo>
                  <a:lnTo>
                    <a:pt x="115671" y="142113"/>
                  </a:lnTo>
                  <a:lnTo>
                    <a:pt x="116103" y="145237"/>
                  </a:lnTo>
                  <a:lnTo>
                    <a:pt x="110998" y="143154"/>
                  </a:lnTo>
                  <a:lnTo>
                    <a:pt x="111861" y="145923"/>
                  </a:lnTo>
                  <a:lnTo>
                    <a:pt x="112382" y="147129"/>
                  </a:lnTo>
                  <a:lnTo>
                    <a:pt x="113080" y="146608"/>
                  </a:lnTo>
                  <a:lnTo>
                    <a:pt x="113588" y="146443"/>
                  </a:lnTo>
                  <a:lnTo>
                    <a:pt x="114757" y="146037"/>
                  </a:lnTo>
                  <a:lnTo>
                    <a:pt x="114287" y="146265"/>
                  </a:lnTo>
                  <a:lnTo>
                    <a:pt x="114109" y="147993"/>
                  </a:lnTo>
                  <a:lnTo>
                    <a:pt x="114630" y="148678"/>
                  </a:lnTo>
                  <a:lnTo>
                    <a:pt x="117221" y="150418"/>
                  </a:lnTo>
                  <a:lnTo>
                    <a:pt x="117271" y="148717"/>
                  </a:lnTo>
                  <a:lnTo>
                    <a:pt x="124307" y="140728"/>
                  </a:lnTo>
                  <a:close/>
                </a:path>
                <a:path w="284480" h="225425">
                  <a:moveTo>
                    <a:pt x="167538" y="3632"/>
                  </a:moveTo>
                  <a:lnTo>
                    <a:pt x="166154" y="863"/>
                  </a:lnTo>
                  <a:lnTo>
                    <a:pt x="166154" y="520"/>
                  </a:lnTo>
                  <a:lnTo>
                    <a:pt x="165811" y="342"/>
                  </a:lnTo>
                  <a:lnTo>
                    <a:pt x="165455" y="0"/>
                  </a:lnTo>
                  <a:lnTo>
                    <a:pt x="164084" y="0"/>
                  </a:lnTo>
                  <a:lnTo>
                    <a:pt x="162179" y="2247"/>
                  </a:lnTo>
                  <a:lnTo>
                    <a:pt x="167538" y="3632"/>
                  </a:lnTo>
                  <a:close/>
                </a:path>
                <a:path w="284480" h="225425">
                  <a:moveTo>
                    <a:pt x="175145" y="6223"/>
                  </a:moveTo>
                  <a:lnTo>
                    <a:pt x="174701" y="5867"/>
                  </a:lnTo>
                  <a:lnTo>
                    <a:pt x="174142" y="6223"/>
                  </a:lnTo>
                  <a:lnTo>
                    <a:pt x="174447" y="6223"/>
                  </a:lnTo>
                  <a:lnTo>
                    <a:pt x="175145" y="6223"/>
                  </a:lnTo>
                  <a:close/>
                </a:path>
                <a:path w="284480" h="225425">
                  <a:moveTo>
                    <a:pt x="177736" y="18148"/>
                  </a:moveTo>
                  <a:lnTo>
                    <a:pt x="176872" y="17627"/>
                  </a:lnTo>
                  <a:lnTo>
                    <a:pt x="176872" y="19011"/>
                  </a:lnTo>
                  <a:lnTo>
                    <a:pt x="177558" y="19532"/>
                  </a:lnTo>
                  <a:lnTo>
                    <a:pt x="177558" y="18669"/>
                  </a:lnTo>
                  <a:lnTo>
                    <a:pt x="177736" y="18148"/>
                  </a:lnTo>
                  <a:close/>
                </a:path>
                <a:path w="284480" h="225425">
                  <a:moveTo>
                    <a:pt x="178422" y="2933"/>
                  </a:moveTo>
                  <a:lnTo>
                    <a:pt x="173761" y="3632"/>
                  </a:lnTo>
                  <a:lnTo>
                    <a:pt x="172554" y="4152"/>
                  </a:lnTo>
                  <a:lnTo>
                    <a:pt x="174701" y="5867"/>
                  </a:lnTo>
                  <a:lnTo>
                    <a:pt x="178422" y="2933"/>
                  </a:lnTo>
                  <a:close/>
                </a:path>
                <a:path w="284480" h="225425">
                  <a:moveTo>
                    <a:pt x="179120" y="22123"/>
                  </a:moveTo>
                  <a:lnTo>
                    <a:pt x="178422" y="21259"/>
                  </a:lnTo>
                  <a:lnTo>
                    <a:pt x="177736" y="20574"/>
                  </a:lnTo>
                  <a:lnTo>
                    <a:pt x="176872" y="20916"/>
                  </a:lnTo>
                  <a:lnTo>
                    <a:pt x="177736" y="21780"/>
                  </a:lnTo>
                  <a:lnTo>
                    <a:pt x="178422" y="22644"/>
                  </a:lnTo>
                  <a:lnTo>
                    <a:pt x="179120" y="22123"/>
                  </a:lnTo>
                  <a:close/>
                </a:path>
                <a:path w="284480" h="225425">
                  <a:moveTo>
                    <a:pt x="179641" y="9512"/>
                  </a:moveTo>
                  <a:lnTo>
                    <a:pt x="179463" y="7950"/>
                  </a:lnTo>
                  <a:lnTo>
                    <a:pt x="177558" y="9334"/>
                  </a:lnTo>
                  <a:lnTo>
                    <a:pt x="176009" y="7950"/>
                  </a:lnTo>
                  <a:lnTo>
                    <a:pt x="174066" y="6286"/>
                  </a:lnTo>
                  <a:lnTo>
                    <a:pt x="172377" y="6565"/>
                  </a:lnTo>
                  <a:lnTo>
                    <a:pt x="171335" y="6565"/>
                  </a:lnTo>
                  <a:lnTo>
                    <a:pt x="172974" y="9512"/>
                  </a:lnTo>
                  <a:lnTo>
                    <a:pt x="173062" y="9677"/>
                  </a:lnTo>
                  <a:lnTo>
                    <a:pt x="170256" y="9525"/>
                  </a:lnTo>
                  <a:lnTo>
                    <a:pt x="170815" y="7950"/>
                  </a:lnTo>
                  <a:lnTo>
                    <a:pt x="168402" y="6565"/>
                  </a:lnTo>
                  <a:lnTo>
                    <a:pt x="166674" y="5016"/>
                  </a:lnTo>
                  <a:lnTo>
                    <a:pt x="166154" y="7086"/>
                  </a:lnTo>
                  <a:lnTo>
                    <a:pt x="165455" y="8648"/>
                  </a:lnTo>
                  <a:lnTo>
                    <a:pt x="165811" y="10541"/>
                  </a:lnTo>
                  <a:lnTo>
                    <a:pt x="169443" y="9855"/>
                  </a:lnTo>
                  <a:lnTo>
                    <a:pt x="167538" y="12268"/>
                  </a:lnTo>
                  <a:lnTo>
                    <a:pt x="168402" y="12623"/>
                  </a:lnTo>
                  <a:lnTo>
                    <a:pt x="169608" y="11404"/>
                  </a:lnTo>
                  <a:lnTo>
                    <a:pt x="170154" y="9842"/>
                  </a:lnTo>
                  <a:lnTo>
                    <a:pt x="170205" y="10375"/>
                  </a:lnTo>
                  <a:lnTo>
                    <a:pt x="170307" y="11404"/>
                  </a:lnTo>
                  <a:lnTo>
                    <a:pt x="168579" y="15379"/>
                  </a:lnTo>
                  <a:lnTo>
                    <a:pt x="175831" y="17805"/>
                  </a:lnTo>
                  <a:lnTo>
                    <a:pt x="175742" y="15379"/>
                  </a:lnTo>
                  <a:lnTo>
                    <a:pt x="175666" y="13131"/>
                  </a:lnTo>
                  <a:lnTo>
                    <a:pt x="174104" y="10375"/>
                  </a:lnTo>
                  <a:lnTo>
                    <a:pt x="179298" y="10883"/>
                  </a:lnTo>
                  <a:lnTo>
                    <a:pt x="177558" y="9347"/>
                  </a:lnTo>
                  <a:lnTo>
                    <a:pt x="179120" y="10020"/>
                  </a:lnTo>
                  <a:lnTo>
                    <a:pt x="179641" y="9512"/>
                  </a:lnTo>
                  <a:close/>
                </a:path>
                <a:path w="284480" h="225425">
                  <a:moveTo>
                    <a:pt x="189839" y="30772"/>
                  </a:moveTo>
                  <a:lnTo>
                    <a:pt x="187769" y="27482"/>
                  </a:lnTo>
                  <a:lnTo>
                    <a:pt x="186207" y="27838"/>
                  </a:lnTo>
                  <a:lnTo>
                    <a:pt x="185686" y="28867"/>
                  </a:lnTo>
                  <a:lnTo>
                    <a:pt x="183616" y="30949"/>
                  </a:lnTo>
                  <a:lnTo>
                    <a:pt x="186728" y="30429"/>
                  </a:lnTo>
                  <a:lnTo>
                    <a:pt x="189839" y="30772"/>
                  </a:lnTo>
                  <a:close/>
                </a:path>
                <a:path w="284480" h="225425">
                  <a:moveTo>
                    <a:pt x="198132" y="29730"/>
                  </a:moveTo>
                  <a:lnTo>
                    <a:pt x="196405" y="26797"/>
                  </a:lnTo>
                  <a:lnTo>
                    <a:pt x="195199" y="25069"/>
                  </a:lnTo>
                  <a:lnTo>
                    <a:pt x="191744" y="25933"/>
                  </a:lnTo>
                  <a:lnTo>
                    <a:pt x="193294" y="28003"/>
                  </a:lnTo>
                  <a:lnTo>
                    <a:pt x="193471" y="30949"/>
                  </a:lnTo>
                  <a:lnTo>
                    <a:pt x="198132" y="29730"/>
                  </a:lnTo>
                  <a:close/>
                </a:path>
                <a:path w="284480" h="225425">
                  <a:moveTo>
                    <a:pt x="202806" y="28702"/>
                  </a:moveTo>
                  <a:lnTo>
                    <a:pt x="201764" y="25933"/>
                  </a:lnTo>
                  <a:lnTo>
                    <a:pt x="200215" y="26454"/>
                  </a:lnTo>
                  <a:lnTo>
                    <a:pt x="197789" y="26454"/>
                  </a:lnTo>
                  <a:lnTo>
                    <a:pt x="200215" y="29387"/>
                  </a:lnTo>
                  <a:lnTo>
                    <a:pt x="201244" y="29044"/>
                  </a:lnTo>
                  <a:lnTo>
                    <a:pt x="202806" y="28702"/>
                  </a:lnTo>
                  <a:close/>
                </a:path>
                <a:path w="284480" h="225425">
                  <a:moveTo>
                    <a:pt x="207124" y="34404"/>
                  </a:moveTo>
                  <a:lnTo>
                    <a:pt x="205574" y="32499"/>
                  </a:lnTo>
                  <a:lnTo>
                    <a:pt x="204190" y="32677"/>
                  </a:lnTo>
                  <a:lnTo>
                    <a:pt x="202463" y="33540"/>
                  </a:lnTo>
                  <a:lnTo>
                    <a:pt x="204876" y="36131"/>
                  </a:lnTo>
                  <a:lnTo>
                    <a:pt x="205740" y="35445"/>
                  </a:lnTo>
                  <a:lnTo>
                    <a:pt x="207124" y="34404"/>
                  </a:lnTo>
                  <a:close/>
                </a:path>
                <a:path w="284480" h="225425">
                  <a:moveTo>
                    <a:pt x="221996" y="31457"/>
                  </a:moveTo>
                  <a:lnTo>
                    <a:pt x="216738" y="31457"/>
                  </a:lnTo>
                  <a:lnTo>
                    <a:pt x="216154" y="32994"/>
                  </a:lnTo>
                  <a:lnTo>
                    <a:pt x="218821" y="36245"/>
                  </a:lnTo>
                  <a:lnTo>
                    <a:pt x="221653" y="37439"/>
                  </a:lnTo>
                  <a:lnTo>
                    <a:pt x="221602" y="36245"/>
                  </a:lnTo>
                  <a:lnTo>
                    <a:pt x="221500" y="32994"/>
                  </a:lnTo>
                  <a:lnTo>
                    <a:pt x="221818" y="32499"/>
                  </a:lnTo>
                  <a:lnTo>
                    <a:pt x="221996" y="31978"/>
                  </a:lnTo>
                  <a:lnTo>
                    <a:pt x="221996" y="31457"/>
                  </a:lnTo>
                  <a:close/>
                </a:path>
                <a:path w="284480" h="225425">
                  <a:moveTo>
                    <a:pt x="231508" y="14351"/>
                  </a:moveTo>
                  <a:lnTo>
                    <a:pt x="231165" y="13309"/>
                  </a:lnTo>
                  <a:lnTo>
                    <a:pt x="230466" y="10198"/>
                  </a:lnTo>
                  <a:lnTo>
                    <a:pt x="226517" y="9728"/>
                  </a:lnTo>
                  <a:lnTo>
                    <a:pt x="228053" y="8128"/>
                  </a:lnTo>
                  <a:lnTo>
                    <a:pt x="216814" y="9677"/>
                  </a:lnTo>
                  <a:lnTo>
                    <a:pt x="217957" y="11061"/>
                  </a:lnTo>
                  <a:lnTo>
                    <a:pt x="219405" y="12788"/>
                  </a:lnTo>
                  <a:lnTo>
                    <a:pt x="218020" y="11760"/>
                  </a:lnTo>
                  <a:lnTo>
                    <a:pt x="216979" y="11760"/>
                  </a:lnTo>
                  <a:lnTo>
                    <a:pt x="216979" y="17119"/>
                  </a:lnTo>
                  <a:lnTo>
                    <a:pt x="216979" y="17462"/>
                  </a:lnTo>
                  <a:lnTo>
                    <a:pt x="216636" y="17627"/>
                  </a:lnTo>
                  <a:lnTo>
                    <a:pt x="216814" y="17462"/>
                  </a:lnTo>
                  <a:lnTo>
                    <a:pt x="216979" y="17119"/>
                  </a:lnTo>
                  <a:lnTo>
                    <a:pt x="216979" y="11760"/>
                  </a:lnTo>
                  <a:lnTo>
                    <a:pt x="216814" y="11760"/>
                  </a:lnTo>
                  <a:lnTo>
                    <a:pt x="216636" y="11582"/>
                  </a:lnTo>
                  <a:lnTo>
                    <a:pt x="216636" y="17119"/>
                  </a:lnTo>
                  <a:lnTo>
                    <a:pt x="216293" y="16941"/>
                  </a:lnTo>
                  <a:lnTo>
                    <a:pt x="215950" y="16598"/>
                  </a:lnTo>
                  <a:lnTo>
                    <a:pt x="215506" y="17183"/>
                  </a:lnTo>
                  <a:lnTo>
                    <a:pt x="215950" y="16421"/>
                  </a:lnTo>
                  <a:lnTo>
                    <a:pt x="216636" y="17119"/>
                  </a:lnTo>
                  <a:lnTo>
                    <a:pt x="216636" y="11582"/>
                  </a:lnTo>
                  <a:lnTo>
                    <a:pt x="215595" y="10541"/>
                  </a:lnTo>
                  <a:lnTo>
                    <a:pt x="216115" y="10020"/>
                  </a:lnTo>
                  <a:lnTo>
                    <a:pt x="215087" y="7607"/>
                  </a:lnTo>
                  <a:lnTo>
                    <a:pt x="214566" y="6743"/>
                  </a:lnTo>
                  <a:lnTo>
                    <a:pt x="217614" y="7073"/>
                  </a:lnTo>
                  <a:lnTo>
                    <a:pt x="216827" y="5016"/>
                  </a:lnTo>
                  <a:lnTo>
                    <a:pt x="214388" y="3721"/>
                  </a:lnTo>
                  <a:lnTo>
                    <a:pt x="212483" y="6400"/>
                  </a:lnTo>
                  <a:lnTo>
                    <a:pt x="211455" y="6743"/>
                  </a:lnTo>
                  <a:lnTo>
                    <a:pt x="210591" y="7607"/>
                  </a:lnTo>
                  <a:lnTo>
                    <a:pt x="210477" y="8128"/>
                  </a:lnTo>
                  <a:lnTo>
                    <a:pt x="210413" y="8470"/>
                  </a:lnTo>
                  <a:lnTo>
                    <a:pt x="207975" y="7073"/>
                  </a:lnTo>
                  <a:lnTo>
                    <a:pt x="207289" y="7607"/>
                  </a:lnTo>
                  <a:lnTo>
                    <a:pt x="206108" y="8470"/>
                  </a:lnTo>
                  <a:lnTo>
                    <a:pt x="205397" y="8991"/>
                  </a:lnTo>
                  <a:lnTo>
                    <a:pt x="206832" y="11061"/>
                  </a:lnTo>
                  <a:lnTo>
                    <a:pt x="206959" y="11239"/>
                  </a:lnTo>
                  <a:lnTo>
                    <a:pt x="207581" y="12788"/>
                  </a:lnTo>
                  <a:lnTo>
                    <a:pt x="207645" y="12966"/>
                  </a:lnTo>
                  <a:lnTo>
                    <a:pt x="209207" y="14173"/>
                  </a:lnTo>
                  <a:lnTo>
                    <a:pt x="210413" y="14871"/>
                  </a:lnTo>
                  <a:lnTo>
                    <a:pt x="207949" y="15887"/>
                  </a:lnTo>
                  <a:lnTo>
                    <a:pt x="207289" y="14960"/>
                  </a:lnTo>
                  <a:lnTo>
                    <a:pt x="207289" y="16967"/>
                  </a:lnTo>
                  <a:lnTo>
                    <a:pt x="203047" y="15595"/>
                  </a:lnTo>
                  <a:lnTo>
                    <a:pt x="206883" y="16624"/>
                  </a:lnTo>
                  <a:lnTo>
                    <a:pt x="207238" y="16865"/>
                  </a:lnTo>
                  <a:lnTo>
                    <a:pt x="207289" y="14960"/>
                  </a:lnTo>
                  <a:lnTo>
                    <a:pt x="206260" y="13487"/>
                  </a:lnTo>
                  <a:lnTo>
                    <a:pt x="205397" y="12446"/>
                  </a:lnTo>
                  <a:lnTo>
                    <a:pt x="205054" y="13309"/>
                  </a:lnTo>
                  <a:lnTo>
                    <a:pt x="204533" y="13487"/>
                  </a:lnTo>
                  <a:lnTo>
                    <a:pt x="202323" y="15354"/>
                  </a:lnTo>
                  <a:lnTo>
                    <a:pt x="202082" y="15265"/>
                  </a:lnTo>
                  <a:lnTo>
                    <a:pt x="202120" y="14516"/>
                  </a:lnTo>
                  <a:lnTo>
                    <a:pt x="200037" y="13131"/>
                  </a:lnTo>
                  <a:lnTo>
                    <a:pt x="203492" y="13309"/>
                  </a:lnTo>
                  <a:lnTo>
                    <a:pt x="197624" y="9677"/>
                  </a:lnTo>
                  <a:lnTo>
                    <a:pt x="198653" y="12446"/>
                  </a:lnTo>
                  <a:lnTo>
                    <a:pt x="197789" y="12788"/>
                  </a:lnTo>
                  <a:lnTo>
                    <a:pt x="197269" y="13487"/>
                  </a:lnTo>
                  <a:lnTo>
                    <a:pt x="197624" y="14516"/>
                  </a:lnTo>
                  <a:lnTo>
                    <a:pt x="195897" y="13296"/>
                  </a:lnTo>
                  <a:lnTo>
                    <a:pt x="196405" y="12788"/>
                  </a:lnTo>
                  <a:lnTo>
                    <a:pt x="195376" y="12103"/>
                  </a:lnTo>
                  <a:lnTo>
                    <a:pt x="195262" y="11061"/>
                  </a:lnTo>
                  <a:lnTo>
                    <a:pt x="195224" y="10858"/>
                  </a:lnTo>
                  <a:lnTo>
                    <a:pt x="196405" y="11760"/>
                  </a:lnTo>
                  <a:lnTo>
                    <a:pt x="196989" y="10147"/>
                  </a:lnTo>
                  <a:lnTo>
                    <a:pt x="197091" y="9855"/>
                  </a:lnTo>
                  <a:lnTo>
                    <a:pt x="197154" y="9677"/>
                  </a:lnTo>
                  <a:lnTo>
                    <a:pt x="197269" y="9334"/>
                  </a:lnTo>
                  <a:lnTo>
                    <a:pt x="197662" y="6108"/>
                  </a:lnTo>
                  <a:lnTo>
                    <a:pt x="198831" y="6743"/>
                  </a:lnTo>
                  <a:lnTo>
                    <a:pt x="201764" y="7429"/>
                  </a:lnTo>
                  <a:lnTo>
                    <a:pt x="203327" y="10198"/>
                  </a:lnTo>
                  <a:lnTo>
                    <a:pt x="203009" y="7429"/>
                  </a:lnTo>
                  <a:lnTo>
                    <a:pt x="202920" y="6743"/>
                  </a:lnTo>
                  <a:lnTo>
                    <a:pt x="202806" y="5702"/>
                  </a:lnTo>
                  <a:lnTo>
                    <a:pt x="205574" y="1905"/>
                  </a:lnTo>
                  <a:lnTo>
                    <a:pt x="197269" y="1257"/>
                  </a:lnTo>
                  <a:lnTo>
                    <a:pt x="197269" y="2590"/>
                  </a:lnTo>
                  <a:lnTo>
                    <a:pt x="197231" y="2870"/>
                  </a:lnTo>
                  <a:lnTo>
                    <a:pt x="197104" y="2590"/>
                  </a:lnTo>
                  <a:lnTo>
                    <a:pt x="197269" y="2590"/>
                  </a:lnTo>
                  <a:lnTo>
                    <a:pt x="197269" y="1257"/>
                  </a:lnTo>
                  <a:lnTo>
                    <a:pt x="196761" y="1206"/>
                  </a:lnTo>
                  <a:lnTo>
                    <a:pt x="193471" y="1384"/>
                  </a:lnTo>
                  <a:lnTo>
                    <a:pt x="193992" y="2247"/>
                  </a:lnTo>
                  <a:lnTo>
                    <a:pt x="194513" y="2590"/>
                  </a:lnTo>
                  <a:lnTo>
                    <a:pt x="195021" y="2768"/>
                  </a:lnTo>
                  <a:lnTo>
                    <a:pt x="196062" y="3797"/>
                  </a:lnTo>
                  <a:lnTo>
                    <a:pt x="196761" y="3975"/>
                  </a:lnTo>
                  <a:lnTo>
                    <a:pt x="196761" y="3289"/>
                  </a:lnTo>
                  <a:lnTo>
                    <a:pt x="197218" y="2971"/>
                  </a:lnTo>
                  <a:lnTo>
                    <a:pt x="197192" y="3289"/>
                  </a:lnTo>
                  <a:lnTo>
                    <a:pt x="197104" y="4152"/>
                  </a:lnTo>
                  <a:lnTo>
                    <a:pt x="197180" y="5041"/>
                  </a:lnTo>
                  <a:lnTo>
                    <a:pt x="195072" y="4559"/>
                  </a:lnTo>
                  <a:lnTo>
                    <a:pt x="195072" y="10718"/>
                  </a:lnTo>
                  <a:lnTo>
                    <a:pt x="194335" y="10147"/>
                  </a:lnTo>
                  <a:lnTo>
                    <a:pt x="192951" y="9677"/>
                  </a:lnTo>
                  <a:lnTo>
                    <a:pt x="192646" y="10147"/>
                  </a:lnTo>
                  <a:lnTo>
                    <a:pt x="192544" y="10718"/>
                  </a:lnTo>
                  <a:lnTo>
                    <a:pt x="192493" y="10871"/>
                  </a:lnTo>
                  <a:lnTo>
                    <a:pt x="192201" y="10668"/>
                  </a:lnTo>
                  <a:lnTo>
                    <a:pt x="190182" y="6908"/>
                  </a:lnTo>
                  <a:lnTo>
                    <a:pt x="194335" y="10147"/>
                  </a:lnTo>
                  <a:lnTo>
                    <a:pt x="194551" y="10248"/>
                  </a:lnTo>
                  <a:lnTo>
                    <a:pt x="194856" y="10541"/>
                  </a:lnTo>
                  <a:lnTo>
                    <a:pt x="195072" y="10718"/>
                  </a:lnTo>
                  <a:lnTo>
                    <a:pt x="195072" y="4559"/>
                  </a:lnTo>
                  <a:lnTo>
                    <a:pt x="186728" y="2590"/>
                  </a:lnTo>
                  <a:lnTo>
                    <a:pt x="188988" y="6908"/>
                  </a:lnTo>
                  <a:lnTo>
                    <a:pt x="190436" y="9677"/>
                  </a:lnTo>
                  <a:lnTo>
                    <a:pt x="190525" y="9855"/>
                  </a:lnTo>
                  <a:lnTo>
                    <a:pt x="190804" y="10541"/>
                  </a:lnTo>
                  <a:lnTo>
                    <a:pt x="190881" y="11061"/>
                  </a:lnTo>
                  <a:lnTo>
                    <a:pt x="190881" y="11404"/>
                  </a:lnTo>
                  <a:lnTo>
                    <a:pt x="187071" y="5359"/>
                  </a:lnTo>
                  <a:lnTo>
                    <a:pt x="184480" y="5880"/>
                  </a:lnTo>
                  <a:lnTo>
                    <a:pt x="180848" y="7429"/>
                  </a:lnTo>
                  <a:lnTo>
                    <a:pt x="183019" y="10121"/>
                  </a:lnTo>
                  <a:lnTo>
                    <a:pt x="179463" y="11582"/>
                  </a:lnTo>
                  <a:lnTo>
                    <a:pt x="177914" y="13830"/>
                  </a:lnTo>
                  <a:lnTo>
                    <a:pt x="181368" y="18326"/>
                  </a:lnTo>
                  <a:lnTo>
                    <a:pt x="183616" y="17627"/>
                  </a:lnTo>
                  <a:lnTo>
                    <a:pt x="186728" y="14693"/>
                  </a:lnTo>
                  <a:lnTo>
                    <a:pt x="184759" y="12052"/>
                  </a:lnTo>
                  <a:lnTo>
                    <a:pt x="185686" y="12966"/>
                  </a:lnTo>
                  <a:lnTo>
                    <a:pt x="194157" y="16598"/>
                  </a:lnTo>
                  <a:lnTo>
                    <a:pt x="191414" y="12268"/>
                  </a:lnTo>
                  <a:lnTo>
                    <a:pt x="192430" y="11925"/>
                  </a:lnTo>
                  <a:lnTo>
                    <a:pt x="192430" y="13487"/>
                  </a:lnTo>
                  <a:lnTo>
                    <a:pt x="194513" y="15214"/>
                  </a:lnTo>
                  <a:lnTo>
                    <a:pt x="197104" y="19367"/>
                  </a:lnTo>
                  <a:lnTo>
                    <a:pt x="193128" y="18669"/>
                  </a:lnTo>
                  <a:lnTo>
                    <a:pt x="191909" y="18669"/>
                  </a:lnTo>
                  <a:lnTo>
                    <a:pt x="192430" y="20574"/>
                  </a:lnTo>
                  <a:lnTo>
                    <a:pt x="192265" y="21615"/>
                  </a:lnTo>
                  <a:lnTo>
                    <a:pt x="192773" y="23164"/>
                  </a:lnTo>
                  <a:lnTo>
                    <a:pt x="196583" y="25590"/>
                  </a:lnTo>
                  <a:lnTo>
                    <a:pt x="196761" y="22301"/>
                  </a:lnTo>
                  <a:lnTo>
                    <a:pt x="197967" y="19532"/>
                  </a:lnTo>
                  <a:lnTo>
                    <a:pt x="202120" y="21780"/>
                  </a:lnTo>
                  <a:lnTo>
                    <a:pt x="198996" y="17284"/>
                  </a:lnTo>
                  <a:lnTo>
                    <a:pt x="201942" y="18326"/>
                  </a:lnTo>
                  <a:lnTo>
                    <a:pt x="201942" y="18110"/>
                  </a:lnTo>
                  <a:lnTo>
                    <a:pt x="203327" y="21094"/>
                  </a:lnTo>
                  <a:lnTo>
                    <a:pt x="204368" y="22479"/>
                  </a:lnTo>
                  <a:lnTo>
                    <a:pt x="207124" y="23164"/>
                  </a:lnTo>
                  <a:lnTo>
                    <a:pt x="208165" y="22479"/>
                  </a:lnTo>
                  <a:lnTo>
                    <a:pt x="210693" y="19291"/>
                  </a:lnTo>
                  <a:lnTo>
                    <a:pt x="211315" y="19710"/>
                  </a:lnTo>
                  <a:lnTo>
                    <a:pt x="214045" y="21602"/>
                  </a:lnTo>
                  <a:lnTo>
                    <a:pt x="215595" y="21602"/>
                  </a:lnTo>
                  <a:lnTo>
                    <a:pt x="215595" y="21780"/>
                  </a:lnTo>
                  <a:lnTo>
                    <a:pt x="211099" y="22644"/>
                  </a:lnTo>
                  <a:lnTo>
                    <a:pt x="216001" y="26276"/>
                  </a:lnTo>
                  <a:lnTo>
                    <a:pt x="216458" y="26619"/>
                  </a:lnTo>
                  <a:lnTo>
                    <a:pt x="218706" y="26619"/>
                  </a:lnTo>
                  <a:lnTo>
                    <a:pt x="219227" y="27317"/>
                  </a:lnTo>
                  <a:lnTo>
                    <a:pt x="219227" y="28181"/>
                  </a:lnTo>
                  <a:lnTo>
                    <a:pt x="219062" y="28524"/>
                  </a:lnTo>
                  <a:lnTo>
                    <a:pt x="217500" y="28181"/>
                  </a:lnTo>
                  <a:lnTo>
                    <a:pt x="217119" y="28524"/>
                  </a:lnTo>
                  <a:lnTo>
                    <a:pt x="216928" y="28702"/>
                  </a:lnTo>
                  <a:lnTo>
                    <a:pt x="215773" y="29730"/>
                  </a:lnTo>
                  <a:lnTo>
                    <a:pt x="216814" y="31292"/>
                  </a:lnTo>
                  <a:lnTo>
                    <a:pt x="221996" y="31292"/>
                  </a:lnTo>
                  <a:lnTo>
                    <a:pt x="223177" y="31292"/>
                  </a:lnTo>
                  <a:lnTo>
                    <a:pt x="222897" y="29730"/>
                  </a:lnTo>
                  <a:lnTo>
                    <a:pt x="222859" y="28702"/>
                  </a:lnTo>
                  <a:lnTo>
                    <a:pt x="223558" y="29387"/>
                  </a:lnTo>
                  <a:lnTo>
                    <a:pt x="223520" y="28702"/>
                  </a:lnTo>
                  <a:lnTo>
                    <a:pt x="223418" y="28181"/>
                  </a:lnTo>
                  <a:lnTo>
                    <a:pt x="223316" y="27838"/>
                  </a:lnTo>
                  <a:lnTo>
                    <a:pt x="223202" y="27482"/>
                  </a:lnTo>
                  <a:lnTo>
                    <a:pt x="222859" y="27139"/>
                  </a:lnTo>
                  <a:lnTo>
                    <a:pt x="222859" y="26276"/>
                  </a:lnTo>
                  <a:lnTo>
                    <a:pt x="227012" y="27838"/>
                  </a:lnTo>
                  <a:lnTo>
                    <a:pt x="225056" y="23685"/>
                  </a:lnTo>
                  <a:lnTo>
                    <a:pt x="224942" y="23444"/>
                  </a:lnTo>
                  <a:lnTo>
                    <a:pt x="225628" y="23685"/>
                  </a:lnTo>
                  <a:lnTo>
                    <a:pt x="226491" y="20916"/>
                  </a:lnTo>
                  <a:lnTo>
                    <a:pt x="223901" y="17462"/>
                  </a:lnTo>
                  <a:lnTo>
                    <a:pt x="223901" y="19710"/>
                  </a:lnTo>
                  <a:lnTo>
                    <a:pt x="223481" y="21602"/>
                  </a:lnTo>
                  <a:lnTo>
                    <a:pt x="223405" y="21958"/>
                  </a:lnTo>
                  <a:lnTo>
                    <a:pt x="223367" y="22123"/>
                  </a:lnTo>
                  <a:lnTo>
                    <a:pt x="223507" y="22123"/>
                  </a:lnTo>
                  <a:lnTo>
                    <a:pt x="223354" y="22161"/>
                  </a:lnTo>
                  <a:lnTo>
                    <a:pt x="221310" y="22644"/>
                  </a:lnTo>
                  <a:lnTo>
                    <a:pt x="220954" y="22123"/>
                  </a:lnTo>
                  <a:lnTo>
                    <a:pt x="223901" y="19710"/>
                  </a:lnTo>
                  <a:lnTo>
                    <a:pt x="223901" y="17462"/>
                  </a:lnTo>
                  <a:lnTo>
                    <a:pt x="223380" y="16764"/>
                  </a:lnTo>
                  <a:lnTo>
                    <a:pt x="220268" y="15900"/>
                  </a:lnTo>
                  <a:lnTo>
                    <a:pt x="220789" y="15900"/>
                  </a:lnTo>
                  <a:lnTo>
                    <a:pt x="220789" y="14871"/>
                  </a:lnTo>
                  <a:lnTo>
                    <a:pt x="222338" y="15900"/>
                  </a:lnTo>
                  <a:lnTo>
                    <a:pt x="225971" y="15557"/>
                  </a:lnTo>
                  <a:lnTo>
                    <a:pt x="223558" y="13487"/>
                  </a:lnTo>
                  <a:lnTo>
                    <a:pt x="221996" y="12103"/>
                  </a:lnTo>
                  <a:lnTo>
                    <a:pt x="222859" y="11061"/>
                  </a:lnTo>
                  <a:lnTo>
                    <a:pt x="224066" y="12268"/>
                  </a:lnTo>
                  <a:lnTo>
                    <a:pt x="226263" y="9994"/>
                  </a:lnTo>
                  <a:lnTo>
                    <a:pt x="227698" y="13652"/>
                  </a:lnTo>
                  <a:lnTo>
                    <a:pt x="227190" y="14871"/>
                  </a:lnTo>
                  <a:lnTo>
                    <a:pt x="229425" y="15379"/>
                  </a:lnTo>
                  <a:lnTo>
                    <a:pt x="230124" y="15557"/>
                  </a:lnTo>
                  <a:lnTo>
                    <a:pt x="230124" y="14351"/>
                  </a:lnTo>
                  <a:lnTo>
                    <a:pt x="231508" y="14351"/>
                  </a:lnTo>
                  <a:close/>
                </a:path>
                <a:path w="284480" h="225425">
                  <a:moveTo>
                    <a:pt x="240322" y="52387"/>
                  </a:moveTo>
                  <a:lnTo>
                    <a:pt x="239280" y="51866"/>
                  </a:lnTo>
                  <a:lnTo>
                    <a:pt x="238937" y="52209"/>
                  </a:lnTo>
                  <a:lnTo>
                    <a:pt x="238772" y="52552"/>
                  </a:lnTo>
                  <a:lnTo>
                    <a:pt x="238417" y="52908"/>
                  </a:lnTo>
                  <a:lnTo>
                    <a:pt x="239115" y="52908"/>
                  </a:lnTo>
                  <a:lnTo>
                    <a:pt x="239636" y="53073"/>
                  </a:lnTo>
                  <a:lnTo>
                    <a:pt x="240157" y="52552"/>
                  </a:lnTo>
                  <a:lnTo>
                    <a:pt x="240322" y="52387"/>
                  </a:lnTo>
                  <a:close/>
                </a:path>
                <a:path w="284480" h="225425">
                  <a:moveTo>
                    <a:pt x="240322" y="23164"/>
                  </a:moveTo>
                  <a:lnTo>
                    <a:pt x="239801" y="22123"/>
                  </a:lnTo>
                  <a:lnTo>
                    <a:pt x="239458" y="20916"/>
                  </a:lnTo>
                  <a:lnTo>
                    <a:pt x="237388" y="21094"/>
                  </a:lnTo>
                  <a:lnTo>
                    <a:pt x="237731" y="21437"/>
                  </a:lnTo>
                  <a:lnTo>
                    <a:pt x="238417" y="24028"/>
                  </a:lnTo>
                  <a:lnTo>
                    <a:pt x="238417" y="23863"/>
                  </a:lnTo>
                  <a:lnTo>
                    <a:pt x="238772" y="23685"/>
                  </a:lnTo>
                  <a:lnTo>
                    <a:pt x="238594" y="23507"/>
                  </a:lnTo>
                  <a:lnTo>
                    <a:pt x="240322" y="23164"/>
                  </a:lnTo>
                  <a:close/>
                </a:path>
                <a:path w="284480" h="225425">
                  <a:moveTo>
                    <a:pt x="240842" y="44081"/>
                  </a:moveTo>
                  <a:lnTo>
                    <a:pt x="240665" y="44081"/>
                  </a:lnTo>
                  <a:lnTo>
                    <a:pt x="240665" y="44259"/>
                  </a:lnTo>
                  <a:lnTo>
                    <a:pt x="240842" y="44081"/>
                  </a:lnTo>
                  <a:close/>
                </a:path>
                <a:path w="284480" h="225425">
                  <a:moveTo>
                    <a:pt x="243611" y="53416"/>
                  </a:moveTo>
                  <a:lnTo>
                    <a:pt x="243268" y="52908"/>
                  </a:lnTo>
                  <a:lnTo>
                    <a:pt x="242912" y="52730"/>
                  </a:lnTo>
                  <a:lnTo>
                    <a:pt x="242747" y="52730"/>
                  </a:lnTo>
                  <a:lnTo>
                    <a:pt x="242049" y="53251"/>
                  </a:lnTo>
                  <a:lnTo>
                    <a:pt x="243268" y="53416"/>
                  </a:lnTo>
                  <a:lnTo>
                    <a:pt x="243611" y="53416"/>
                  </a:lnTo>
                  <a:close/>
                </a:path>
                <a:path w="284480" h="225425">
                  <a:moveTo>
                    <a:pt x="244068" y="39585"/>
                  </a:moveTo>
                  <a:lnTo>
                    <a:pt x="242227" y="39243"/>
                  </a:lnTo>
                  <a:lnTo>
                    <a:pt x="242570" y="39585"/>
                  </a:lnTo>
                  <a:lnTo>
                    <a:pt x="244068" y="39585"/>
                  </a:lnTo>
                  <a:close/>
                </a:path>
                <a:path w="284480" h="225425">
                  <a:moveTo>
                    <a:pt x="244475" y="50825"/>
                  </a:moveTo>
                  <a:lnTo>
                    <a:pt x="243954" y="50660"/>
                  </a:lnTo>
                  <a:lnTo>
                    <a:pt x="243954" y="51168"/>
                  </a:lnTo>
                  <a:lnTo>
                    <a:pt x="244297" y="51523"/>
                  </a:lnTo>
                  <a:lnTo>
                    <a:pt x="244475" y="50825"/>
                  </a:lnTo>
                  <a:close/>
                </a:path>
                <a:path w="284480" h="225425">
                  <a:moveTo>
                    <a:pt x="244640" y="40449"/>
                  </a:moveTo>
                  <a:lnTo>
                    <a:pt x="242798" y="40449"/>
                  </a:lnTo>
                  <a:lnTo>
                    <a:pt x="243611" y="42875"/>
                  </a:lnTo>
                  <a:lnTo>
                    <a:pt x="244640" y="40449"/>
                  </a:lnTo>
                  <a:close/>
                </a:path>
                <a:path w="284480" h="225425">
                  <a:moveTo>
                    <a:pt x="244995" y="39763"/>
                  </a:moveTo>
                  <a:lnTo>
                    <a:pt x="243776" y="37338"/>
                  </a:lnTo>
                  <a:lnTo>
                    <a:pt x="241528" y="37693"/>
                  </a:lnTo>
                  <a:lnTo>
                    <a:pt x="244436" y="39763"/>
                  </a:lnTo>
                  <a:lnTo>
                    <a:pt x="244995" y="39763"/>
                  </a:lnTo>
                  <a:close/>
                </a:path>
                <a:path w="284480" h="225425">
                  <a:moveTo>
                    <a:pt x="245160" y="40284"/>
                  </a:moveTo>
                  <a:lnTo>
                    <a:pt x="244436" y="39763"/>
                  </a:lnTo>
                  <a:lnTo>
                    <a:pt x="242620" y="39763"/>
                  </a:lnTo>
                  <a:lnTo>
                    <a:pt x="242747" y="40284"/>
                  </a:lnTo>
                  <a:lnTo>
                    <a:pt x="245160" y="40284"/>
                  </a:lnTo>
                  <a:close/>
                </a:path>
                <a:path w="284480" h="225425">
                  <a:moveTo>
                    <a:pt x="246024" y="36995"/>
                  </a:moveTo>
                  <a:lnTo>
                    <a:pt x="244475" y="34061"/>
                  </a:lnTo>
                  <a:lnTo>
                    <a:pt x="244640" y="34061"/>
                  </a:lnTo>
                  <a:lnTo>
                    <a:pt x="244640" y="33705"/>
                  </a:lnTo>
                  <a:lnTo>
                    <a:pt x="244475" y="33883"/>
                  </a:lnTo>
                  <a:lnTo>
                    <a:pt x="244563" y="33705"/>
                  </a:lnTo>
                  <a:lnTo>
                    <a:pt x="244640" y="33540"/>
                  </a:lnTo>
                  <a:lnTo>
                    <a:pt x="244297" y="33540"/>
                  </a:lnTo>
                  <a:lnTo>
                    <a:pt x="244132" y="33705"/>
                  </a:lnTo>
                  <a:lnTo>
                    <a:pt x="242417" y="33705"/>
                  </a:lnTo>
                  <a:lnTo>
                    <a:pt x="242443" y="33883"/>
                  </a:lnTo>
                  <a:lnTo>
                    <a:pt x="242468" y="34061"/>
                  </a:lnTo>
                  <a:lnTo>
                    <a:pt x="242570" y="34925"/>
                  </a:lnTo>
                  <a:lnTo>
                    <a:pt x="243776" y="37338"/>
                  </a:lnTo>
                  <a:lnTo>
                    <a:pt x="246024" y="36995"/>
                  </a:lnTo>
                  <a:close/>
                </a:path>
                <a:path w="284480" h="225425">
                  <a:moveTo>
                    <a:pt x="246024" y="23507"/>
                  </a:moveTo>
                  <a:lnTo>
                    <a:pt x="245910" y="23164"/>
                  </a:lnTo>
                  <a:lnTo>
                    <a:pt x="245859" y="22987"/>
                  </a:lnTo>
                  <a:lnTo>
                    <a:pt x="245516" y="22479"/>
                  </a:lnTo>
                  <a:lnTo>
                    <a:pt x="244297" y="23164"/>
                  </a:lnTo>
                  <a:lnTo>
                    <a:pt x="242747" y="22479"/>
                  </a:lnTo>
                  <a:lnTo>
                    <a:pt x="241528" y="21437"/>
                  </a:lnTo>
                  <a:lnTo>
                    <a:pt x="241795" y="22479"/>
                  </a:lnTo>
                  <a:lnTo>
                    <a:pt x="241884" y="22821"/>
                  </a:lnTo>
                  <a:lnTo>
                    <a:pt x="242379" y="23164"/>
                  </a:lnTo>
                  <a:lnTo>
                    <a:pt x="242862" y="23507"/>
                  </a:lnTo>
                  <a:lnTo>
                    <a:pt x="246024" y="23507"/>
                  </a:lnTo>
                  <a:close/>
                </a:path>
                <a:path w="284480" h="225425">
                  <a:moveTo>
                    <a:pt x="246507" y="51752"/>
                  </a:moveTo>
                  <a:lnTo>
                    <a:pt x="246468" y="51625"/>
                  </a:lnTo>
                  <a:lnTo>
                    <a:pt x="246380" y="51168"/>
                  </a:lnTo>
                  <a:lnTo>
                    <a:pt x="245579" y="51168"/>
                  </a:lnTo>
                  <a:lnTo>
                    <a:pt x="246507" y="51752"/>
                  </a:lnTo>
                  <a:close/>
                </a:path>
                <a:path w="284480" h="225425">
                  <a:moveTo>
                    <a:pt x="246722" y="23685"/>
                  </a:moveTo>
                  <a:lnTo>
                    <a:pt x="243116" y="23685"/>
                  </a:lnTo>
                  <a:lnTo>
                    <a:pt x="243611" y="24028"/>
                  </a:lnTo>
                  <a:lnTo>
                    <a:pt x="242570" y="25234"/>
                  </a:lnTo>
                  <a:lnTo>
                    <a:pt x="242633" y="25412"/>
                  </a:lnTo>
                  <a:lnTo>
                    <a:pt x="242747" y="25755"/>
                  </a:lnTo>
                  <a:lnTo>
                    <a:pt x="242912" y="26454"/>
                  </a:lnTo>
                  <a:lnTo>
                    <a:pt x="243344" y="27317"/>
                  </a:lnTo>
                  <a:lnTo>
                    <a:pt x="243522" y="26454"/>
                  </a:lnTo>
                  <a:lnTo>
                    <a:pt x="243611" y="25412"/>
                  </a:lnTo>
                  <a:lnTo>
                    <a:pt x="244640" y="24549"/>
                  </a:lnTo>
                  <a:lnTo>
                    <a:pt x="246722" y="23685"/>
                  </a:lnTo>
                  <a:close/>
                </a:path>
                <a:path w="284480" h="225425">
                  <a:moveTo>
                    <a:pt x="249135" y="4838"/>
                  </a:moveTo>
                  <a:lnTo>
                    <a:pt x="248627" y="3975"/>
                  </a:lnTo>
                  <a:lnTo>
                    <a:pt x="248450" y="3454"/>
                  </a:lnTo>
                  <a:lnTo>
                    <a:pt x="247065" y="3454"/>
                  </a:lnTo>
                  <a:lnTo>
                    <a:pt x="247243" y="3632"/>
                  </a:lnTo>
                  <a:lnTo>
                    <a:pt x="247243" y="3975"/>
                  </a:lnTo>
                  <a:lnTo>
                    <a:pt x="247408" y="4318"/>
                  </a:lnTo>
                  <a:lnTo>
                    <a:pt x="247408" y="4495"/>
                  </a:lnTo>
                  <a:lnTo>
                    <a:pt x="247929" y="5181"/>
                  </a:lnTo>
                  <a:lnTo>
                    <a:pt x="246545" y="8648"/>
                  </a:lnTo>
                  <a:lnTo>
                    <a:pt x="248627" y="7086"/>
                  </a:lnTo>
                  <a:lnTo>
                    <a:pt x="248450" y="6565"/>
                  </a:lnTo>
                  <a:lnTo>
                    <a:pt x="248627" y="5880"/>
                  </a:lnTo>
                  <a:lnTo>
                    <a:pt x="248970" y="5524"/>
                  </a:lnTo>
                  <a:lnTo>
                    <a:pt x="249135" y="4838"/>
                  </a:lnTo>
                  <a:close/>
                </a:path>
                <a:path w="284480" h="225425">
                  <a:moveTo>
                    <a:pt x="249656" y="51168"/>
                  </a:moveTo>
                  <a:lnTo>
                    <a:pt x="248627" y="49276"/>
                  </a:lnTo>
                  <a:lnTo>
                    <a:pt x="248450" y="50139"/>
                  </a:lnTo>
                  <a:lnTo>
                    <a:pt x="247713" y="51168"/>
                  </a:lnTo>
                  <a:lnTo>
                    <a:pt x="249656" y="51168"/>
                  </a:lnTo>
                  <a:close/>
                </a:path>
                <a:path w="284480" h="225425">
                  <a:moveTo>
                    <a:pt x="251040" y="59994"/>
                  </a:moveTo>
                  <a:lnTo>
                    <a:pt x="248627" y="56184"/>
                  </a:lnTo>
                  <a:lnTo>
                    <a:pt x="249377" y="56184"/>
                  </a:lnTo>
                  <a:lnTo>
                    <a:pt x="245859" y="53073"/>
                  </a:lnTo>
                  <a:lnTo>
                    <a:pt x="248627" y="53073"/>
                  </a:lnTo>
                  <a:lnTo>
                    <a:pt x="246507" y="51752"/>
                  </a:lnTo>
                  <a:lnTo>
                    <a:pt x="246608" y="52209"/>
                  </a:lnTo>
                  <a:lnTo>
                    <a:pt x="246722" y="52730"/>
                  </a:lnTo>
                  <a:lnTo>
                    <a:pt x="244475" y="52209"/>
                  </a:lnTo>
                  <a:lnTo>
                    <a:pt x="244182" y="52730"/>
                  </a:lnTo>
                  <a:lnTo>
                    <a:pt x="243776" y="53416"/>
                  </a:lnTo>
                  <a:lnTo>
                    <a:pt x="246380" y="56184"/>
                  </a:lnTo>
                  <a:lnTo>
                    <a:pt x="244640" y="59296"/>
                  </a:lnTo>
                  <a:lnTo>
                    <a:pt x="248627" y="61023"/>
                  </a:lnTo>
                  <a:lnTo>
                    <a:pt x="248793" y="60159"/>
                  </a:lnTo>
                  <a:lnTo>
                    <a:pt x="250177" y="59994"/>
                  </a:lnTo>
                  <a:lnTo>
                    <a:pt x="251040" y="59994"/>
                  </a:lnTo>
                  <a:close/>
                </a:path>
                <a:path w="284480" h="225425">
                  <a:moveTo>
                    <a:pt x="251244" y="38874"/>
                  </a:moveTo>
                  <a:lnTo>
                    <a:pt x="251231" y="38379"/>
                  </a:lnTo>
                  <a:lnTo>
                    <a:pt x="250520" y="36131"/>
                  </a:lnTo>
                  <a:lnTo>
                    <a:pt x="250177" y="37172"/>
                  </a:lnTo>
                  <a:lnTo>
                    <a:pt x="250037" y="37858"/>
                  </a:lnTo>
                  <a:lnTo>
                    <a:pt x="249936" y="38379"/>
                  </a:lnTo>
                  <a:lnTo>
                    <a:pt x="249834" y="38874"/>
                  </a:lnTo>
                  <a:lnTo>
                    <a:pt x="251244" y="38874"/>
                  </a:lnTo>
                  <a:close/>
                </a:path>
                <a:path w="284480" h="225425">
                  <a:moveTo>
                    <a:pt x="251739" y="58267"/>
                  </a:moveTo>
                  <a:lnTo>
                    <a:pt x="250964" y="56464"/>
                  </a:lnTo>
                  <a:lnTo>
                    <a:pt x="249491" y="56299"/>
                  </a:lnTo>
                  <a:lnTo>
                    <a:pt x="251739" y="58267"/>
                  </a:lnTo>
                  <a:close/>
                </a:path>
                <a:path w="284480" h="225425">
                  <a:moveTo>
                    <a:pt x="252247" y="50304"/>
                  </a:moveTo>
                  <a:lnTo>
                    <a:pt x="251599" y="51625"/>
                  </a:lnTo>
                  <a:lnTo>
                    <a:pt x="252107" y="51168"/>
                  </a:lnTo>
                  <a:lnTo>
                    <a:pt x="251968" y="51168"/>
                  </a:lnTo>
                  <a:lnTo>
                    <a:pt x="252247" y="50304"/>
                  </a:lnTo>
                  <a:close/>
                </a:path>
                <a:path w="284480" h="225425">
                  <a:moveTo>
                    <a:pt x="253466" y="13830"/>
                  </a:moveTo>
                  <a:lnTo>
                    <a:pt x="252603" y="12623"/>
                  </a:lnTo>
                  <a:lnTo>
                    <a:pt x="250698" y="10883"/>
                  </a:lnTo>
                  <a:lnTo>
                    <a:pt x="249834" y="12788"/>
                  </a:lnTo>
                  <a:lnTo>
                    <a:pt x="250520" y="12623"/>
                  </a:lnTo>
                  <a:lnTo>
                    <a:pt x="252247" y="13487"/>
                  </a:lnTo>
                  <a:lnTo>
                    <a:pt x="253466" y="13830"/>
                  </a:lnTo>
                  <a:close/>
                </a:path>
                <a:path w="284480" h="225425">
                  <a:moveTo>
                    <a:pt x="253542" y="33832"/>
                  </a:moveTo>
                  <a:lnTo>
                    <a:pt x="253288" y="33362"/>
                  </a:lnTo>
                  <a:lnTo>
                    <a:pt x="251383" y="32156"/>
                  </a:lnTo>
                  <a:lnTo>
                    <a:pt x="251218" y="33020"/>
                  </a:lnTo>
                  <a:lnTo>
                    <a:pt x="250875" y="34404"/>
                  </a:lnTo>
                  <a:lnTo>
                    <a:pt x="253542" y="33832"/>
                  </a:lnTo>
                  <a:close/>
                </a:path>
                <a:path w="284480" h="225425">
                  <a:moveTo>
                    <a:pt x="253847" y="38379"/>
                  </a:moveTo>
                  <a:lnTo>
                    <a:pt x="251904" y="38379"/>
                  </a:lnTo>
                  <a:lnTo>
                    <a:pt x="251383" y="37858"/>
                  </a:lnTo>
                  <a:lnTo>
                    <a:pt x="251447" y="39077"/>
                  </a:lnTo>
                  <a:lnTo>
                    <a:pt x="252425" y="42189"/>
                  </a:lnTo>
                  <a:lnTo>
                    <a:pt x="253580" y="39077"/>
                  </a:lnTo>
                  <a:lnTo>
                    <a:pt x="253657" y="38874"/>
                  </a:lnTo>
                  <a:lnTo>
                    <a:pt x="252247" y="38557"/>
                  </a:lnTo>
                  <a:lnTo>
                    <a:pt x="253784" y="38557"/>
                  </a:lnTo>
                  <a:lnTo>
                    <a:pt x="253847" y="38379"/>
                  </a:lnTo>
                  <a:close/>
                </a:path>
                <a:path w="284480" h="225425">
                  <a:moveTo>
                    <a:pt x="254139" y="56464"/>
                  </a:moveTo>
                  <a:lnTo>
                    <a:pt x="253631" y="54800"/>
                  </a:lnTo>
                  <a:lnTo>
                    <a:pt x="251218" y="52387"/>
                  </a:lnTo>
                  <a:lnTo>
                    <a:pt x="251536" y="51752"/>
                  </a:lnTo>
                  <a:lnTo>
                    <a:pt x="250939" y="52209"/>
                  </a:lnTo>
                  <a:lnTo>
                    <a:pt x="250355" y="52730"/>
                  </a:lnTo>
                  <a:lnTo>
                    <a:pt x="249656" y="53416"/>
                  </a:lnTo>
                  <a:lnTo>
                    <a:pt x="250850" y="56184"/>
                  </a:lnTo>
                  <a:lnTo>
                    <a:pt x="250964" y="56464"/>
                  </a:lnTo>
                  <a:lnTo>
                    <a:pt x="254139" y="56464"/>
                  </a:lnTo>
                  <a:close/>
                </a:path>
                <a:path w="284480" h="225425">
                  <a:moveTo>
                    <a:pt x="254673" y="4495"/>
                  </a:moveTo>
                  <a:lnTo>
                    <a:pt x="253466" y="4495"/>
                  </a:lnTo>
                  <a:lnTo>
                    <a:pt x="252945" y="5016"/>
                  </a:lnTo>
                  <a:lnTo>
                    <a:pt x="253123" y="5016"/>
                  </a:lnTo>
                  <a:lnTo>
                    <a:pt x="254152" y="5016"/>
                  </a:lnTo>
                  <a:lnTo>
                    <a:pt x="254673" y="4495"/>
                  </a:lnTo>
                  <a:close/>
                </a:path>
                <a:path w="284480" h="225425">
                  <a:moveTo>
                    <a:pt x="255714" y="33362"/>
                  </a:moveTo>
                  <a:lnTo>
                    <a:pt x="253542" y="33832"/>
                  </a:lnTo>
                  <a:lnTo>
                    <a:pt x="254736" y="35979"/>
                  </a:lnTo>
                  <a:lnTo>
                    <a:pt x="255714" y="33362"/>
                  </a:lnTo>
                  <a:close/>
                </a:path>
                <a:path w="284480" h="225425">
                  <a:moveTo>
                    <a:pt x="255778" y="37871"/>
                  </a:moveTo>
                  <a:lnTo>
                    <a:pt x="254825" y="36131"/>
                  </a:lnTo>
                  <a:lnTo>
                    <a:pt x="254736" y="35979"/>
                  </a:lnTo>
                  <a:lnTo>
                    <a:pt x="253847" y="38379"/>
                  </a:lnTo>
                  <a:lnTo>
                    <a:pt x="255778" y="37871"/>
                  </a:lnTo>
                  <a:close/>
                </a:path>
                <a:path w="284480" h="225425">
                  <a:moveTo>
                    <a:pt x="256362" y="3975"/>
                  </a:moveTo>
                  <a:lnTo>
                    <a:pt x="255930" y="3632"/>
                  </a:lnTo>
                  <a:lnTo>
                    <a:pt x="253288" y="3632"/>
                  </a:lnTo>
                  <a:lnTo>
                    <a:pt x="253403" y="3975"/>
                  </a:lnTo>
                  <a:lnTo>
                    <a:pt x="253466" y="4152"/>
                  </a:lnTo>
                  <a:lnTo>
                    <a:pt x="256362" y="3975"/>
                  </a:lnTo>
                  <a:close/>
                </a:path>
                <a:path w="284480" h="225425">
                  <a:moveTo>
                    <a:pt x="256743" y="39585"/>
                  </a:moveTo>
                  <a:lnTo>
                    <a:pt x="256171" y="38557"/>
                  </a:lnTo>
                  <a:lnTo>
                    <a:pt x="253784" y="38557"/>
                  </a:lnTo>
                  <a:lnTo>
                    <a:pt x="253657" y="38874"/>
                  </a:lnTo>
                  <a:lnTo>
                    <a:pt x="256743" y="39585"/>
                  </a:lnTo>
                  <a:close/>
                </a:path>
                <a:path w="284480" h="225425">
                  <a:moveTo>
                    <a:pt x="262077" y="29222"/>
                  </a:moveTo>
                  <a:lnTo>
                    <a:pt x="261594" y="29222"/>
                  </a:lnTo>
                  <a:lnTo>
                    <a:pt x="261988" y="29819"/>
                  </a:lnTo>
                  <a:lnTo>
                    <a:pt x="262077" y="29222"/>
                  </a:lnTo>
                  <a:close/>
                </a:path>
                <a:path w="284480" h="225425">
                  <a:moveTo>
                    <a:pt x="263321" y="34404"/>
                  </a:moveTo>
                  <a:lnTo>
                    <a:pt x="259511" y="34226"/>
                  </a:lnTo>
                  <a:lnTo>
                    <a:pt x="257263" y="32677"/>
                  </a:lnTo>
                  <a:lnTo>
                    <a:pt x="256235" y="32499"/>
                  </a:lnTo>
                  <a:lnTo>
                    <a:pt x="257606" y="34582"/>
                  </a:lnTo>
                  <a:lnTo>
                    <a:pt x="256921" y="34747"/>
                  </a:lnTo>
                  <a:lnTo>
                    <a:pt x="257441" y="35267"/>
                  </a:lnTo>
                  <a:lnTo>
                    <a:pt x="259168" y="35267"/>
                  </a:lnTo>
                  <a:lnTo>
                    <a:pt x="260210" y="36995"/>
                  </a:lnTo>
                  <a:lnTo>
                    <a:pt x="261594" y="37693"/>
                  </a:lnTo>
                  <a:lnTo>
                    <a:pt x="263321" y="34404"/>
                  </a:lnTo>
                  <a:close/>
                </a:path>
                <a:path w="284480" h="225425">
                  <a:moveTo>
                    <a:pt x="263842" y="13309"/>
                  </a:moveTo>
                  <a:lnTo>
                    <a:pt x="262280" y="13309"/>
                  </a:lnTo>
                  <a:lnTo>
                    <a:pt x="261416" y="14871"/>
                  </a:lnTo>
                  <a:lnTo>
                    <a:pt x="260896" y="15557"/>
                  </a:lnTo>
                  <a:lnTo>
                    <a:pt x="261162" y="15735"/>
                  </a:lnTo>
                  <a:lnTo>
                    <a:pt x="261594" y="16256"/>
                  </a:lnTo>
                  <a:lnTo>
                    <a:pt x="262801" y="16256"/>
                  </a:lnTo>
                  <a:lnTo>
                    <a:pt x="263842" y="15735"/>
                  </a:lnTo>
                  <a:lnTo>
                    <a:pt x="263842" y="13309"/>
                  </a:lnTo>
                  <a:close/>
                </a:path>
                <a:path w="284480" h="225425">
                  <a:moveTo>
                    <a:pt x="264185" y="6057"/>
                  </a:moveTo>
                  <a:lnTo>
                    <a:pt x="263575" y="5880"/>
                  </a:lnTo>
                  <a:lnTo>
                    <a:pt x="263969" y="5880"/>
                  </a:lnTo>
                  <a:lnTo>
                    <a:pt x="263664" y="5702"/>
                  </a:lnTo>
                  <a:lnTo>
                    <a:pt x="263055" y="5702"/>
                  </a:lnTo>
                  <a:lnTo>
                    <a:pt x="262801" y="5524"/>
                  </a:lnTo>
                  <a:lnTo>
                    <a:pt x="262458" y="5181"/>
                  </a:lnTo>
                  <a:lnTo>
                    <a:pt x="262369" y="4660"/>
                  </a:lnTo>
                  <a:lnTo>
                    <a:pt x="262102" y="4152"/>
                  </a:lnTo>
                  <a:lnTo>
                    <a:pt x="262102" y="3797"/>
                  </a:lnTo>
                  <a:lnTo>
                    <a:pt x="261073" y="3797"/>
                  </a:lnTo>
                  <a:lnTo>
                    <a:pt x="261150" y="4152"/>
                  </a:lnTo>
                  <a:lnTo>
                    <a:pt x="261264" y="4660"/>
                  </a:lnTo>
                  <a:lnTo>
                    <a:pt x="261378" y="5181"/>
                  </a:lnTo>
                  <a:lnTo>
                    <a:pt x="261416" y="5359"/>
                  </a:lnTo>
                  <a:lnTo>
                    <a:pt x="262978" y="6743"/>
                  </a:lnTo>
                  <a:lnTo>
                    <a:pt x="264185" y="7429"/>
                  </a:lnTo>
                  <a:lnTo>
                    <a:pt x="264185" y="6057"/>
                  </a:lnTo>
                  <a:close/>
                </a:path>
                <a:path w="284480" h="225425">
                  <a:moveTo>
                    <a:pt x="264185" y="5880"/>
                  </a:moveTo>
                  <a:lnTo>
                    <a:pt x="263969" y="5880"/>
                  </a:lnTo>
                  <a:lnTo>
                    <a:pt x="264185" y="6007"/>
                  </a:lnTo>
                  <a:lnTo>
                    <a:pt x="264185" y="5880"/>
                  </a:lnTo>
                  <a:close/>
                </a:path>
                <a:path w="284480" h="225425">
                  <a:moveTo>
                    <a:pt x="264388" y="26606"/>
                  </a:moveTo>
                  <a:lnTo>
                    <a:pt x="264312" y="26454"/>
                  </a:lnTo>
                  <a:lnTo>
                    <a:pt x="264223" y="26238"/>
                  </a:lnTo>
                  <a:lnTo>
                    <a:pt x="263321" y="26974"/>
                  </a:lnTo>
                  <a:lnTo>
                    <a:pt x="264388" y="26606"/>
                  </a:lnTo>
                  <a:close/>
                </a:path>
                <a:path w="284480" h="225425">
                  <a:moveTo>
                    <a:pt x="264528" y="33705"/>
                  </a:moveTo>
                  <a:lnTo>
                    <a:pt x="261988" y="29819"/>
                  </a:lnTo>
                  <a:lnTo>
                    <a:pt x="261759" y="31292"/>
                  </a:lnTo>
                  <a:lnTo>
                    <a:pt x="262102" y="32677"/>
                  </a:lnTo>
                  <a:lnTo>
                    <a:pt x="264528" y="33705"/>
                  </a:lnTo>
                  <a:close/>
                </a:path>
                <a:path w="284480" h="225425">
                  <a:moveTo>
                    <a:pt x="265391" y="6400"/>
                  </a:moveTo>
                  <a:lnTo>
                    <a:pt x="264350" y="6108"/>
                  </a:lnTo>
                  <a:lnTo>
                    <a:pt x="264871" y="6400"/>
                  </a:lnTo>
                  <a:lnTo>
                    <a:pt x="265391" y="6400"/>
                  </a:lnTo>
                  <a:close/>
                </a:path>
                <a:path w="284480" h="225425">
                  <a:moveTo>
                    <a:pt x="266255" y="27660"/>
                  </a:moveTo>
                  <a:lnTo>
                    <a:pt x="265569" y="27660"/>
                  </a:lnTo>
                  <a:lnTo>
                    <a:pt x="265049" y="28346"/>
                  </a:lnTo>
                  <a:lnTo>
                    <a:pt x="264706" y="27317"/>
                  </a:lnTo>
                  <a:lnTo>
                    <a:pt x="264350" y="27838"/>
                  </a:lnTo>
                  <a:lnTo>
                    <a:pt x="264185" y="28346"/>
                  </a:lnTo>
                  <a:lnTo>
                    <a:pt x="263664" y="28524"/>
                  </a:lnTo>
                  <a:lnTo>
                    <a:pt x="264350" y="28702"/>
                  </a:lnTo>
                  <a:lnTo>
                    <a:pt x="264871" y="28867"/>
                  </a:lnTo>
                  <a:lnTo>
                    <a:pt x="265391" y="29387"/>
                  </a:lnTo>
                  <a:lnTo>
                    <a:pt x="265569" y="28867"/>
                  </a:lnTo>
                  <a:lnTo>
                    <a:pt x="265912" y="28181"/>
                  </a:lnTo>
                  <a:lnTo>
                    <a:pt x="266255" y="27660"/>
                  </a:lnTo>
                  <a:close/>
                </a:path>
                <a:path w="284480" h="225425">
                  <a:moveTo>
                    <a:pt x="266954" y="64655"/>
                  </a:moveTo>
                  <a:lnTo>
                    <a:pt x="266776" y="63792"/>
                  </a:lnTo>
                  <a:lnTo>
                    <a:pt x="265328" y="61544"/>
                  </a:lnTo>
                  <a:lnTo>
                    <a:pt x="265214" y="61379"/>
                  </a:lnTo>
                  <a:lnTo>
                    <a:pt x="266319" y="61379"/>
                  </a:lnTo>
                  <a:lnTo>
                    <a:pt x="265049" y="61023"/>
                  </a:lnTo>
                  <a:lnTo>
                    <a:pt x="265569" y="59474"/>
                  </a:lnTo>
                  <a:lnTo>
                    <a:pt x="264871" y="58089"/>
                  </a:lnTo>
                  <a:lnTo>
                    <a:pt x="262978" y="60337"/>
                  </a:lnTo>
                  <a:lnTo>
                    <a:pt x="262305" y="58089"/>
                  </a:lnTo>
                  <a:lnTo>
                    <a:pt x="262255" y="57912"/>
                  </a:lnTo>
                  <a:lnTo>
                    <a:pt x="262153" y="57569"/>
                  </a:lnTo>
                  <a:lnTo>
                    <a:pt x="262102" y="57404"/>
                  </a:lnTo>
                  <a:lnTo>
                    <a:pt x="260946" y="56540"/>
                  </a:lnTo>
                  <a:lnTo>
                    <a:pt x="260553" y="56705"/>
                  </a:lnTo>
                  <a:lnTo>
                    <a:pt x="260375" y="57226"/>
                  </a:lnTo>
                  <a:lnTo>
                    <a:pt x="260286" y="57404"/>
                  </a:lnTo>
                  <a:lnTo>
                    <a:pt x="260210" y="57912"/>
                  </a:lnTo>
                  <a:lnTo>
                    <a:pt x="261937" y="59296"/>
                  </a:lnTo>
                  <a:lnTo>
                    <a:pt x="259511" y="60159"/>
                  </a:lnTo>
                  <a:lnTo>
                    <a:pt x="259765" y="60337"/>
                  </a:lnTo>
                  <a:lnTo>
                    <a:pt x="260502" y="60858"/>
                  </a:lnTo>
                  <a:lnTo>
                    <a:pt x="261239" y="61379"/>
                  </a:lnTo>
                  <a:lnTo>
                    <a:pt x="264185" y="60858"/>
                  </a:lnTo>
                  <a:lnTo>
                    <a:pt x="265214" y="63271"/>
                  </a:lnTo>
                  <a:lnTo>
                    <a:pt x="265315" y="64655"/>
                  </a:lnTo>
                  <a:lnTo>
                    <a:pt x="265391" y="65697"/>
                  </a:lnTo>
                  <a:lnTo>
                    <a:pt x="264096" y="65697"/>
                  </a:lnTo>
                  <a:lnTo>
                    <a:pt x="262978" y="65874"/>
                  </a:lnTo>
                  <a:lnTo>
                    <a:pt x="263232" y="66217"/>
                  </a:lnTo>
                  <a:lnTo>
                    <a:pt x="264007" y="67259"/>
                  </a:lnTo>
                  <a:lnTo>
                    <a:pt x="264871" y="66217"/>
                  </a:lnTo>
                  <a:lnTo>
                    <a:pt x="265315" y="67259"/>
                  </a:lnTo>
                  <a:lnTo>
                    <a:pt x="265391" y="67424"/>
                  </a:lnTo>
                  <a:lnTo>
                    <a:pt x="266090" y="67767"/>
                  </a:lnTo>
                  <a:lnTo>
                    <a:pt x="265150" y="66217"/>
                  </a:lnTo>
                  <a:lnTo>
                    <a:pt x="265049" y="66040"/>
                  </a:lnTo>
                  <a:lnTo>
                    <a:pt x="266776" y="66040"/>
                  </a:lnTo>
                  <a:lnTo>
                    <a:pt x="266839" y="65519"/>
                  </a:lnTo>
                  <a:lnTo>
                    <a:pt x="266954" y="64655"/>
                  </a:lnTo>
                  <a:close/>
                </a:path>
                <a:path w="284480" h="225425">
                  <a:moveTo>
                    <a:pt x="267296" y="24892"/>
                  </a:moveTo>
                  <a:lnTo>
                    <a:pt x="266077" y="24028"/>
                  </a:lnTo>
                  <a:lnTo>
                    <a:pt x="264871" y="24028"/>
                  </a:lnTo>
                  <a:lnTo>
                    <a:pt x="265125" y="24892"/>
                  </a:lnTo>
                  <a:lnTo>
                    <a:pt x="267296" y="24892"/>
                  </a:lnTo>
                  <a:close/>
                </a:path>
                <a:path w="284480" h="225425">
                  <a:moveTo>
                    <a:pt x="267817" y="34061"/>
                  </a:moveTo>
                  <a:lnTo>
                    <a:pt x="266141" y="34061"/>
                  </a:lnTo>
                  <a:lnTo>
                    <a:pt x="266255" y="34404"/>
                  </a:lnTo>
                  <a:lnTo>
                    <a:pt x="267817" y="34061"/>
                  </a:lnTo>
                  <a:close/>
                </a:path>
                <a:path w="284480" h="225425">
                  <a:moveTo>
                    <a:pt x="267817" y="7086"/>
                  </a:moveTo>
                  <a:lnTo>
                    <a:pt x="267144" y="5880"/>
                  </a:lnTo>
                  <a:lnTo>
                    <a:pt x="267042" y="5702"/>
                  </a:lnTo>
                  <a:lnTo>
                    <a:pt x="266954" y="5524"/>
                  </a:lnTo>
                  <a:lnTo>
                    <a:pt x="265912" y="4660"/>
                  </a:lnTo>
                  <a:lnTo>
                    <a:pt x="266026" y="5880"/>
                  </a:lnTo>
                  <a:lnTo>
                    <a:pt x="266090" y="6400"/>
                  </a:lnTo>
                  <a:lnTo>
                    <a:pt x="265391" y="6400"/>
                  </a:lnTo>
                  <a:lnTo>
                    <a:pt x="267817" y="7086"/>
                  </a:lnTo>
                  <a:close/>
                </a:path>
                <a:path w="284480" h="225425">
                  <a:moveTo>
                    <a:pt x="268503" y="31470"/>
                  </a:moveTo>
                  <a:lnTo>
                    <a:pt x="268160" y="31978"/>
                  </a:lnTo>
                  <a:lnTo>
                    <a:pt x="267119" y="31292"/>
                  </a:lnTo>
                  <a:lnTo>
                    <a:pt x="267296" y="31978"/>
                  </a:lnTo>
                  <a:lnTo>
                    <a:pt x="267296" y="32677"/>
                  </a:lnTo>
                  <a:lnTo>
                    <a:pt x="268503" y="32156"/>
                  </a:lnTo>
                  <a:lnTo>
                    <a:pt x="268503" y="31470"/>
                  </a:lnTo>
                  <a:close/>
                </a:path>
                <a:path w="284480" h="225425">
                  <a:moveTo>
                    <a:pt x="268846" y="35445"/>
                  </a:moveTo>
                  <a:lnTo>
                    <a:pt x="268338" y="34925"/>
                  </a:lnTo>
                  <a:lnTo>
                    <a:pt x="266433" y="35090"/>
                  </a:lnTo>
                  <a:lnTo>
                    <a:pt x="266319" y="35445"/>
                  </a:lnTo>
                  <a:lnTo>
                    <a:pt x="266255" y="35610"/>
                  </a:lnTo>
                  <a:lnTo>
                    <a:pt x="268249" y="35610"/>
                  </a:lnTo>
                  <a:lnTo>
                    <a:pt x="268465" y="35953"/>
                  </a:lnTo>
                  <a:lnTo>
                    <a:pt x="268579" y="36131"/>
                  </a:lnTo>
                  <a:lnTo>
                    <a:pt x="268681" y="36309"/>
                  </a:lnTo>
                  <a:lnTo>
                    <a:pt x="268744" y="35953"/>
                  </a:lnTo>
                  <a:lnTo>
                    <a:pt x="268846" y="35445"/>
                  </a:lnTo>
                  <a:close/>
                </a:path>
                <a:path w="284480" h="225425">
                  <a:moveTo>
                    <a:pt x="268935" y="33362"/>
                  </a:moveTo>
                  <a:lnTo>
                    <a:pt x="267296" y="33362"/>
                  </a:lnTo>
                  <a:lnTo>
                    <a:pt x="266954" y="33705"/>
                  </a:lnTo>
                  <a:lnTo>
                    <a:pt x="268846" y="33705"/>
                  </a:lnTo>
                  <a:lnTo>
                    <a:pt x="268935" y="33362"/>
                  </a:lnTo>
                  <a:close/>
                </a:path>
                <a:path w="284480" h="225425">
                  <a:moveTo>
                    <a:pt x="268935" y="25234"/>
                  </a:moveTo>
                  <a:lnTo>
                    <a:pt x="268503" y="25234"/>
                  </a:lnTo>
                  <a:lnTo>
                    <a:pt x="268338" y="25069"/>
                  </a:lnTo>
                  <a:lnTo>
                    <a:pt x="265176" y="25069"/>
                  </a:lnTo>
                  <a:lnTo>
                    <a:pt x="265214" y="25234"/>
                  </a:lnTo>
                  <a:lnTo>
                    <a:pt x="265074" y="25234"/>
                  </a:lnTo>
                  <a:lnTo>
                    <a:pt x="263321" y="24206"/>
                  </a:lnTo>
                  <a:lnTo>
                    <a:pt x="264223" y="26238"/>
                  </a:lnTo>
                  <a:lnTo>
                    <a:pt x="265150" y="25298"/>
                  </a:lnTo>
                  <a:lnTo>
                    <a:pt x="267119" y="26454"/>
                  </a:lnTo>
                  <a:lnTo>
                    <a:pt x="268935" y="25234"/>
                  </a:lnTo>
                  <a:close/>
                </a:path>
                <a:path w="284480" h="225425">
                  <a:moveTo>
                    <a:pt x="269367" y="41668"/>
                  </a:moveTo>
                  <a:lnTo>
                    <a:pt x="269024" y="41668"/>
                  </a:lnTo>
                  <a:lnTo>
                    <a:pt x="269201" y="41833"/>
                  </a:lnTo>
                  <a:lnTo>
                    <a:pt x="269367" y="41668"/>
                  </a:lnTo>
                  <a:close/>
                </a:path>
                <a:path w="284480" h="225425">
                  <a:moveTo>
                    <a:pt x="270408" y="30949"/>
                  </a:moveTo>
                  <a:lnTo>
                    <a:pt x="270230" y="30429"/>
                  </a:lnTo>
                  <a:lnTo>
                    <a:pt x="270230" y="29565"/>
                  </a:lnTo>
                  <a:lnTo>
                    <a:pt x="269887" y="29565"/>
                  </a:lnTo>
                  <a:lnTo>
                    <a:pt x="269544" y="29730"/>
                  </a:lnTo>
                  <a:lnTo>
                    <a:pt x="269201" y="29565"/>
                  </a:lnTo>
                  <a:lnTo>
                    <a:pt x="269709" y="30086"/>
                  </a:lnTo>
                  <a:lnTo>
                    <a:pt x="269709" y="30251"/>
                  </a:lnTo>
                  <a:lnTo>
                    <a:pt x="269544" y="30429"/>
                  </a:lnTo>
                  <a:lnTo>
                    <a:pt x="269544" y="31115"/>
                  </a:lnTo>
                  <a:lnTo>
                    <a:pt x="269709" y="30949"/>
                  </a:lnTo>
                  <a:lnTo>
                    <a:pt x="270408" y="30949"/>
                  </a:lnTo>
                  <a:close/>
                </a:path>
                <a:path w="284480" h="225425">
                  <a:moveTo>
                    <a:pt x="271640" y="19316"/>
                  </a:moveTo>
                  <a:lnTo>
                    <a:pt x="269887" y="19710"/>
                  </a:lnTo>
                  <a:lnTo>
                    <a:pt x="267296" y="17805"/>
                  </a:lnTo>
                  <a:lnTo>
                    <a:pt x="267208" y="17983"/>
                  </a:lnTo>
                  <a:lnTo>
                    <a:pt x="267119" y="18148"/>
                  </a:lnTo>
                  <a:lnTo>
                    <a:pt x="266776" y="17983"/>
                  </a:lnTo>
                  <a:lnTo>
                    <a:pt x="266598" y="18148"/>
                  </a:lnTo>
                  <a:lnTo>
                    <a:pt x="266484" y="19316"/>
                  </a:lnTo>
                  <a:lnTo>
                    <a:pt x="266433" y="19532"/>
                  </a:lnTo>
                  <a:lnTo>
                    <a:pt x="267296" y="19532"/>
                  </a:lnTo>
                  <a:lnTo>
                    <a:pt x="267589" y="19710"/>
                  </a:lnTo>
                  <a:lnTo>
                    <a:pt x="268160" y="20053"/>
                  </a:lnTo>
                  <a:lnTo>
                    <a:pt x="268338" y="20396"/>
                  </a:lnTo>
                  <a:lnTo>
                    <a:pt x="268846" y="20751"/>
                  </a:lnTo>
                  <a:lnTo>
                    <a:pt x="269887" y="20396"/>
                  </a:lnTo>
                  <a:lnTo>
                    <a:pt x="270586" y="20574"/>
                  </a:lnTo>
                  <a:lnTo>
                    <a:pt x="271640" y="19316"/>
                  </a:lnTo>
                  <a:close/>
                </a:path>
                <a:path w="284480" h="225425">
                  <a:moveTo>
                    <a:pt x="272821" y="15900"/>
                  </a:moveTo>
                  <a:lnTo>
                    <a:pt x="272313" y="14173"/>
                  </a:lnTo>
                  <a:lnTo>
                    <a:pt x="270751" y="14693"/>
                  </a:lnTo>
                  <a:lnTo>
                    <a:pt x="269367" y="14516"/>
                  </a:lnTo>
                  <a:lnTo>
                    <a:pt x="269544" y="15735"/>
                  </a:lnTo>
                  <a:lnTo>
                    <a:pt x="270929" y="15735"/>
                  </a:lnTo>
                  <a:lnTo>
                    <a:pt x="272821" y="15900"/>
                  </a:lnTo>
                  <a:close/>
                </a:path>
                <a:path w="284480" h="225425">
                  <a:moveTo>
                    <a:pt x="275590" y="20751"/>
                  </a:moveTo>
                  <a:lnTo>
                    <a:pt x="272999" y="19011"/>
                  </a:lnTo>
                  <a:lnTo>
                    <a:pt x="272681" y="19011"/>
                  </a:lnTo>
                  <a:lnTo>
                    <a:pt x="272478" y="18326"/>
                  </a:lnTo>
                  <a:lnTo>
                    <a:pt x="271640" y="19316"/>
                  </a:lnTo>
                  <a:lnTo>
                    <a:pt x="272694" y="19088"/>
                  </a:lnTo>
                  <a:lnTo>
                    <a:pt x="273862" y="23164"/>
                  </a:lnTo>
                  <a:lnTo>
                    <a:pt x="275590" y="20751"/>
                  </a:lnTo>
                  <a:close/>
                </a:path>
                <a:path w="284480" h="225425">
                  <a:moveTo>
                    <a:pt x="280085" y="29019"/>
                  </a:moveTo>
                  <a:lnTo>
                    <a:pt x="279781" y="27482"/>
                  </a:lnTo>
                  <a:lnTo>
                    <a:pt x="279704" y="27139"/>
                  </a:lnTo>
                  <a:lnTo>
                    <a:pt x="279400" y="27139"/>
                  </a:lnTo>
                  <a:lnTo>
                    <a:pt x="278879" y="27482"/>
                  </a:lnTo>
                  <a:lnTo>
                    <a:pt x="276809" y="27482"/>
                  </a:lnTo>
                  <a:lnTo>
                    <a:pt x="276453" y="28181"/>
                  </a:lnTo>
                  <a:lnTo>
                    <a:pt x="276453" y="28346"/>
                  </a:lnTo>
                  <a:lnTo>
                    <a:pt x="276453" y="28867"/>
                  </a:lnTo>
                  <a:lnTo>
                    <a:pt x="277495" y="28524"/>
                  </a:lnTo>
                  <a:lnTo>
                    <a:pt x="279184" y="28524"/>
                  </a:lnTo>
                  <a:lnTo>
                    <a:pt x="280085" y="29019"/>
                  </a:lnTo>
                  <a:close/>
                </a:path>
                <a:path w="284480" h="225425">
                  <a:moveTo>
                    <a:pt x="280085" y="26454"/>
                  </a:moveTo>
                  <a:lnTo>
                    <a:pt x="279641" y="26822"/>
                  </a:lnTo>
                  <a:lnTo>
                    <a:pt x="279704" y="27139"/>
                  </a:lnTo>
                  <a:lnTo>
                    <a:pt x="279717" y="26822"/>
                  </a:lnTo>
                  <a:lnTo>
                    <a:pt x="280085" y="26454"/>
                  </a:lnTo>
                  <a:close/>
                </a:path>
                <a:path w="284480" h="225425">
                  <a:moveTo>
                    <a:pt x="280911" y="29019"/>
                  </a:moveTo>
                  <a:lnTo>
                    <a:pt x="280263" y="28702"/>
                  </a:lnTo>
                  <a:lnTo>
                    <a:pt x="280365" y="29019"/>
                  </a:lnTo>
                  <a:lnTo>
                    <a:pt x="280911" y="29019"/>
                  </a:lnTo>
                  <a:close/>
                </a:path>
                <a:path w="284480" h="225425">
                  <a:moveTo>
                    <a:pt x="281051" y="21958"/>
                  </a:moveTo>
                  <a:lnTo>
                    <a:pt x="281025" y="21780"/>
                  </a:lnTo>
                  <a:lnTo>
                    <a:pt x="280949" y="21437"/>
                  </a:lnTo>
                  <a:lnTo>
                    <a:pt x="281051" y="21958"/>
                  </a:lnTo>
                  <a:close/>
                </a:path>
                <a:path w="284480" h="225425">
                  <a:moveTo>
                    <a:pt x="281330" y="22301"/>
                  </a:moveTo>
                  <a:lnTo>
                    <a:pt x="281305" y="21958"/>
                  </a:lnTo>
                  <a:lnTo>
                    <a:pt x="281051" y="21958"/>
                  </a:lnTo>
                  <a:lnTo>
                    <a:pt x="281127" y="22301"/>
                  </a:lnTo>
                  <a:lnTo>
                    <a:pt x="281330" y="22301"/>
                  </a:lnTo>
                  <a:close/>
                </a:path>
                <a:path w="284480" h="225425">
                  <a:moveTo>
                    <a:pt x="283629" y="23164"/>
                  </a:moveTo>
                  <a:lnTo>
                    <a:pt x="283552" y="22987"/>
                  </a:lnTo>
                  <a:lnTo>
                    <a:pt x="283032" y="22479"/>
                  </a:lnTo>
                  <a:lnTo>
                    <a:pt x="282168" y="22479"/>
                  </a:lnTo>
                  <a:lnTo>
                    <a:pt x="281355" y="22479"/>
                  </a:lnTo>
                  <a:lnTo>
                    <a:pt x="281419" y="23164"/>
                  </a:lnTo>
                  <a:lnTo>
                    <a:pt x="281470" y="23685"/>
                  </a:lnTo>
                  <a:lnTo>
                    <a:pt x="283629" y="23164"/>
                  </a:lnTo>
                  <a:close/>
                </a:path>
                <a:path w="284480" h="225425">
                  <a:moveTo>
                    <a:pt x="284238" y="24549"/>
                  </a:moveTo>
                  <a:lnTo>
                    <a:pt x="284035" y="24028"/>
                  </a:lnTo>
                  <a:lnTo>
                    <a:pt x="283959" y="23863"/>
                  </a:lnTo>
                  <a:lnTo>
                    <a:pt x="283032" y="23863"/>
                  </a:lnTo>
                  <a:lnTo>
                    <a:pt x="283718" y="24549"/>
                  </a:lnTo>
                  <a:lnTo>
                    <a:pt x="284238" y="2454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2" name="object 152"/>
          <p:cNvSpPr/>
          <p:nvPr/>
        </p:nvSpPr>
        <p:spPr>
          <a:xfrm>
            <a:off x="1645983" y="5591403"/>
            <a:ext cx="8255" cy="34290"/>
          </a:xfrm>
          <a:custGeom>
            <a:avLst/>
            <a:gdLst/>
            <a:ahLst/>
            <a:cxnLst/>
            <a:rect l="l" t="t" r="r" b="b"/>
            <a:pathLst>
              <a:path w="8255" h="34289">
                <a:moveTo>
                  <a:pt x="6400" y="10883"/>
                </a:moveTo>
                <a:lnTo>
                  <a:pt x="3975" y="0"/>
                </a:lnTo>
                <a:lnTo>
                  <a:pt x="1384" y="5359"/>
                </a:lnTo>
                <a:lnTo>
                  <a:pt x="0" y="7086"/>
                </a:lnTo>
                <a:lnTo>
                  <a:pt x="1905" y="7607"/>
                </a:lnTo>
                <a:lnTo>
                  <a:pt x="2425" y="8470"/>
                </a:lnTo>
                <a:lnTo>
                  <a:pt x="6400" y="10883"/>
                </a:lnTo>
                <a:close/>
              </a:path>
              <a:path w="8255" h="34289">
                <a:moveTo>
                  <a:pt x="7785" y="32842"/>
                </a:moveTo>
                <a:lnTo>
                  <a:pt x="7429" y="32677"/>
                </a:lnTo>
                <a:lnTo>
                  <a:pt x="7086" y="32499"/>
                </a:lnTo>
                <a:lnTo>
                  <a:pt x="6743" y="33197"/>
                </a:lnTo>
                <a:lnTo>
                  <a:pt x="6400" y="33705"/>
                </a:lnTo>
                <a:lnTo>
                  <a:pt x="7607" y="33705"/>
                </a:lnTo>
                <a:lnTo>
                  <a:pt x="7429" y="33362"/>
                </a:lnTo>
                <a:lnTo>
                  <a:pt x="7785" y="3284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05638" y="5575661"/>
            <a:ext cx="4445" cy="5080"/>
          </a:xfrm>
          <a:custGeom>
            <a:avLst/>
            <a:gdLst/>
            <a:ahLst/>
            <a:cxnLst/>
            <a:rect l="l" t="t" r="r" b="b"/>
            <a:pathLst>
              <a:path w="4444" h="5079">
                <a:moveTo>
                  <a:pt x="0" y="4495"/>
                </a:moveTo>
                <a:lnTo>
                  <a:pt x="1210" y="3976"/>
                </a:lnTo>
                <a:lnTo>
                  <a:pt x="1901" y="4495"/>
                </a:lnTo>
                <a:lnTo>
                  <a:pt x="4149" y="3803"/>
                </a:lnTo>
                <a:lnTo>
                  <a:pt x="172" y="0"/>
                </a:lnTo>
                <a:lnTo>
                  <a:pt x="0" y="2939"/>
                </a:lnTo>
                <a:lnTo>
                  <a:pt x="0" y="449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633194" y="5581548"/>
            <a:ext cx="29845" cy="43815"/>
          </a:xfrm>
          <a:custGeom>
            <a:avLst/>
            <a:gdLst/>
            <a:ahLst/>
            <a:cxnLst/>
            <a:rect l="l" t="t" r="r" b="b"/>
            <a:pathLst>
              <a:path w="29844" h="43814">
                <a:moveTo>
                  <a:pt x="3136" y="20916"/>
                </a:moveTo>
                <a:lnTo>
                  <a:pt x="0" y="20916"/>
                </a:lnTo>
                <a:lnTo>
                  <a:pt x="2933" y="22987"/>
                </a:lnTo>
                <a:lnTo>
                  <a:pt x="3136" y="20916"/>
                </a:lnTo>
                <a:close/>
              </a:path>
              <a:path w="29844" h="43814">
                <a:moveTo>
                  <a:pt x="3975" y="20574"/>
                </a:moveTo>
                <a:lnTo>
                  <a:pt x="3175" y="20574"/>
                </a:lnTo>
                <a:lnTo>
                  <a:pt x="3136" y="20916"/>
                </a:lnTo>
                <a:lnTo>
                  <a:pt x="3975" y="20916"/>
                </a:lnTo>
                <a:lnTo>
                  <a:pt x="3975" y="20574"/>
                </a:lnTo>
                <a:close/>
              </a:path>
              <a:path w="29844" h="43814">
                <a:moveTo>
                  <a:pt x="4495" y="165"/>
                </a:moveTo>
                <a:lnTo>
                  <a:pt x="2590" y="0"/>
                </a:lnTo>
                <a:lnTo>
                  <a:pt x="2768" y="520"/>
                </a:lnTo>
                <a:lnTo>
                  <a:pt x="2768" y="863"/>
                </a:lnTo>
                <a:lnTo>
                  <a:pt x="2933" y="1041"/>
                </a:lnTo>
                <a:lnTo>
                  <a:pt x="3632" y="2070"/>
                </a:lnTo>
                <a:lnTo>
                  <a:pt x="4318" y="1206"/>
                </a:lnTo>
                <a:lnTo>
                  <a:pt x="4495" y="165"/>
                </a:lnTo>
                <a:close/>
              </a:path>
              <a:path w="29844" h="43814">
                <a:moveTo>
                  <a:pt x="5880" y="17119"/>
                </a:moveTo>
                <a:lnTo>
                  <a:pt x="2247" y="15379"/>
                </a:lnTo>
                <a:lnTo>
                  <a:pt x="1460" y="17119"/>
                </a:lnTo>
                <a:lnTo>
                  <a:pt x="1384" y="17284"/>
                </a:lnTo>
                <a:lnTo>
                  <a:pt x="685" y="17284"/>
                </a:lnTo>
                <a:lnTo>
                  <a:pt x="863" y="17462"/>
                </a:lnTo>
                <a:lnTo>
                  <a:pt x="508" y="17119"/>
                </a:lnTo>
                <a:lnTo>
                  <a:pt x="520" y="17462"/>
                </a:lnTo>
                <a:lnTo>
                  <a:pt x="520" y="17983"/>
                </a:lnTo>
                <a:lnTo>
                  <a:pt x="165" y="17983"/>
                </a:lnTo>
                <a:lnTo>
                  <a:pt x="76" y="18148"/>
                </a:lnTo>
                <a:lnTo>
                  <a:pt x="0" y="18326"/>
                </a:lnTo>
                <a:lnTo>
                  <a:pt x="4787" y="18326"/>
                </a:lnTo>
                <a:lnTo>
                  <a:pt x="5702" y="18148"/>
                </a:lnTo>
                <a:lnTo>
                  <a:pt x="4940" y="18148"/>
                </a:lnTo>
                <a:lnTo>
                  <a:pt x="5880" y="17119"/>
                </a:lnTo>
                <a:close/>
              </a:path>
              <a:path w="29844" h="43814">
                <a:moveTo>
                  <a:pt x="6743" y="19189"/>
                </a:moveTo>
                <a:lnTo>
                  <a:pt x="5880" y="18326"/>
                </a:lnTo>
                <a:lnTo>
                  <a:pt x="4660" y="18503"/>
                </a:lnTo>
                <a:lnTo>
                  <a:pt x="4318" y="18846"/>
                </a:lnTo>
                <a:lnTo>
                  <a:pt x="4635" y="18503"/>
                </a:lnTo>
                <a:lnTo>
                  <a:pt x="342" y="18503"/>
                </a:lnTo>
                <a:lnTo>
                  <a:pt x="292" y="18846"/>
                </a:lnTo>
                <a:lnTo>
                  <a:pt x="190" y="19532"/>
                </a:lnTo>
                <a:lnTo>
                  <a:pt x="139" y="19875"/>
                </a:lnTo>
                <a:lnTo>
                  <a:pt x="50" y="20574"/>
                </a:lnTo>
                <a:lnTo>
                  <a:pt x="3175" y="20574"/>
                </a:lnTo>
                <a:lnTo>
                  <a:pt x="3276" y="19532"/>
                </a:lnTo>
                <a:lnTo>
                  <a:pt x="3454" y="19532"/>
                </a:lnTo>
                <a:lnTo>
                  <a:pt x="3632" y="19710"/>
                </a:lnTo>
                <a:lnTo>
                  <a:pt x="3797" y="19875"/>
                </a:lnTo>
                <a:lnTo>
                  <a:pt x="3975" y="19875"/>
                </a:lnTo>
                <a:lnTo>
                  <a:pt x="3975" y="20574"/>
                </a:lnTo>
                <a:lnTo>
                  <a:pt x="6388" y="20574"/>
                </a:lnTo>
                <a:lnTo>
                  <a:pt x="6565" y="19875"/>
                </a:lnTo>
                <a:lnTo>
                  <a:pt x="6654" y="19532"/>
                </a:lnTo>
                <a:lnTo>
                  <a:pt x="6743" y="19189"/>
                </a:lnTo>
                <a:close/>
              </a:path>
              <a:path w="29844" h="43814">
                <a:moveTo>
                  <a:pt x="15557" y="29908"/>
                </a:moveTo>
                <a:lnTo>
                  <a:pt x="15379" y="29044"/>
                </a:lnTo>
                <a:lnTo>
                  <a:pt x="14693" y="28003"/>
                </a:lnTo>
                <a:lnTo>
                  <a:pt x="13652" y="28867"/>
                </a:lnTo>
                <a:lnTo>
                  <a:pt x="13652" y="29730"/>
                </a:lnTo>
                <a:lnTo>
                  <a:pt x="14173" y="30429"/>
                </a:lnTo>
                <a:lnTo>
                  <a:pt x="14859" y="29908"/>
                </a:lnTo>
                <a:lnTo>
                  <a:pt x="15557" y="29908"/>
                </a:lnTo>
                <a:close/>
              </a:path>
              <a:path w="29844" h="43814">
                <a:moveTo>
                  <a:pt x="25933" y="26619"/>
                </a:moveTo>
                <a:lnTo>
                  <a:pt x="25590" y="24726"/>
                </a:lnTo>
                <a:lnTo>
                  <a:pt x="24028" y="23164"/>
                </a:lnTo>
                <a:lnTo>
                  <a:pt x="22123" y="23342"/>
                </a:lnTo>
                <a:lnTo>
                  <a:pt x="21437" y="24206"/>
                </a:lnTo>
                <a:lnTo>
                  <a:pt x="21780" y="25755"/>
                </a:lnTo>
                <a:lnTo>
                  <a:pt x="22644" y="26454"/>
                </a:lnTo>
                <a:lnTo>
                  <a:pt x="23507" y="27660"/>
                </a:lnTo>
                <a:lnTo>
                  <a:pt x="24714" y="27317"/>
                </a:lnTo>
                <a:lnTo>
                  <a:pt x="25933" y="26619"/>
                </a:lnTo>
                <a:close/>
              </a:path>
              <a:path w="29844" h="43814">
                <a:moveTo>
                  <a:pt x="29565" y="42189"/>
                </a:moveTo>
                <a:lnTo>
                  <a:pt x="29210" y="41668"/>
                </a:lnTo>
                <a:lnTo>
                  <a:pt x="29210" y="41148"/>
                </a:lnTo>
                <a:lnTo>
                  <a:pt x="29387" y="40805"/>
                </a:lnTo>
                <a:lnTo>
                  <a:pt x="29387" y="40449"/>
                </a:lnTo>
                <a:lnTo>
                  <a:pt x="29387" y="39763"/>
                </a:lnTo>
                <a:lnTo>
                  <a:pt x="28524" y="38722"/>
                </a:lnTo>
                <a:lnTo>
                  <a:pt x="27660" y="38379"/>
                </a:lnTo>
                <a:lnTo>
                  <a:pt x="26962" y="36131"/>
                </a:lnTo>
                <a:lnTo>
                  <a:pt x="22466" y="35090"/>
                </a:lnTo>
                <a:lnTo>
                  <a:pt x="22644" y="38036"/>
                </a:lnTo>
                <a:lnTo>
                  <a:pt x="19710" y="37693"/>
                </a:lnTo>
                <a:lnTo>
                  <a:pt x="20320" y="39128"/>
                </a:lnTo>
                <a:lnTo>
                  <a:pt x="11404" y="37693"/>
                </a:lnTo>
                <a:lnTo>
                  <a:pt x="12611" y="42189"/>
                </a:lnTo>
                <a:lnTo>
                  <a:pt x="12788" y="42875"/>
                </a:lnTo>
                <a:lnTo>
                  <a:pt x="13309" y="43053"/>
                </a:lnTo>
                <a:lnTo>
                  <a:pt x="13830" y="43561"/>
                </a:lnTo>
                <a:lnTo>
                  <a:pt x="16598" y="43561"/>
                </a:lnTo>
                <a:lnTo>
                  <a:pt x="16598" y="43218"/>
                </a:lnTo>
                <a:lnTo>
                  <a:pt x="16764" y="43218"/>
                </a:lnTo>
                <a:lnTo>
                  <a:pt x="20574" y="39725"/>
                </a:lnTo>
                <a:lnTo>
                  <a:pt x="21780" y="42532"/>
                </a:lnTo>
                <a:lnTo>
                  <a:pt x="24206" y="42354"/>
                </a:lnTo>
                <a:lnTo>
                  <a:pt x="24549" y="42354"/>
                </a:lnTo>
                <a:lnTo>
                  <a:pt x="24714" y="43395"/>
                </a:lnTo>
                <a:lnTo>
                  <a:pt x="25234" y="43561"/>
                </a:lnTo>
                <a:lnTo>
                  <a:pt x="26619" y="43561"/>
                </a:lnTo>
                <a:lnTo>
                  <a:pt x="28003" y="43395"/>
                </a:lnTo>
                <a:lnTo>
                  <a:pt x="29387" y="43395"/>
                </a:lnTo>
                <a:lnTo>
                  <a:pt x="29565" y="42875"/>
                </a:lnTo>
                <a:lnTo>
                  <a:pt x="29565" y="4218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052805" y="5342603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172" y="0"/>
                </a:moveTo>
                <a:lnTo>
                  <a:pt x="172" y="345"/>
                </a:lnTo>
                <a:lnTo>
                  <a:pt x="172" y="0"/>
                </a:lnTo>
                <a:lnTo>
                  <a:pt x="0" y="0"/>
                </a:lnTo>
                <a:lnTo>
                  <a:pt x="172" y="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639582" y="5572213"/>
            <a:ext cx="21590" cy="31115"/>
          </a:xfrm>
          <a:custGeom>
            <a:avLst/>
            <a:gdLst/>
            <a:ahLst/>
            <a:cxnLst/>
            <a:rect l="l" t="t" r="r" b="b"/>
            <a:pathLst>
              <a:path w="21589" h="31114">
                <a:moveTo>
                  <a:pt x="8470" y="0"/>
                </a:moveTo>
                <a:lnTo>
                  <a:pt x="2082" y="2933"/>
                </a:lnTo>
                <a:lnTo>
                  <a:pt x="1384" y="3276"/>
                </a:lnTo>
                <a:lnTo>
                  <a:pt x="0" y="2768"/>
                </a:lnTo>
                <a:lnTo>
                  <a:pt x="177" y="4495"/>
                </a:lnTo>
                <a:lnTo>
                  <a:pt x="1562" y="10883"/>
                </a:lnTo>
                <a:lnTo>
                  <a:pt x="8470" y="0"/>
                </a:lnTo>
                <a:close/>
              </a:path>
              <a:path w="21589" h="31114">
                <a:moveTo>
                  <a:pt x="19494" y="26530"/>
                </a:moveTo>
                <a:lnTo>
                  <a:pt x="18046" y="23622"/>
                </a:lnTo>
                <a:lnTo>
                  <a:pt x="14871" y="24892"/>
                </a:lnTo>
                <a:lnTo>
                  <a:pt x="13830" y="26454"/>
                </a:lnTo>
                <a:lnTo>
                  <a:pt x="14008" y="27660"/>
                </a:lnTo>
                <a:lnTo>
                  <a:pt x="15570" y="29210"/>
                </a:lnTo>
                <a:lnTo>
                  <a:pt x="18808" y="29705"/>
                </a:lnTo>
                <a:lnTo>
                  <a:pt x="19494" y="26530"/>
                </a:lnTo>
                <a:close/>
              </a:path>
              <a:path w="21589" h="31114">
                <a:moveTo>
                  <a:pt x="21094" y="31115"/>
                </a:moveTo>
                <a:lnTo>
                  <a:pt x="20751" y="30073"/>
                </a:lnTo>
                <a:lnTo>
                  <a:pt x="20066" y="29210"/>
                </a:lnTo>
                <a:lnTo>
                  <a:pt x="19367" y="29908"/>
                </a:lnTo>
                <a:lnTo>
                  <a:pt x="19189" y="30949"/>
                </a:lnTo>
                <a:lnTo>
                  <a:pt x="21094" y="3111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037937" y="53811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518" y="864"/>
                </a:moveTo>
                <a:lnTo>
                  <a:pt x="518" y="691"/>
                </a:lnTo>
                <a:lnTo>
                  <a:pt x="691" y="518"/>
                </a:lnTo>
                <a:lnTo>
                  <a:pt x="691" y="345"/>
                </a:lnTo>
                <a:lnTo>
                  <a:pt x="518" y="173"/>
                </a:lnTo>
                <a:lnTo>
                  <a:pt x="172" y="0"/>
                </a:lnTo>
                <a:lnTo>
                  <a:pt x="0" y="345"/>
                </a:lnTo>
                <a:lnTo>
                  <a:pt x="518" y="86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31111" y="5551461"/>
            <a:ext cx="84455" cy="74930"/>
          </a:xfrm>
          <a:custGeom>
            <a:avLst/>
            <a:gdLst/>
            <a:ahLst/>
            <a:cxnLst/>
            <a:rect l="l" t="t" r="r" b="b"/>
            <a:pathLst>
              <a:path w="84455" h="74929">
                <a:moveTo>
                  <a:pt x="13665" y="70370"/>
                </a:moveTo>
                <a:lnTo>
                  <a:pt x="12623" y="70192"/>
                </a:lnTo>
                <a:lnTo>
                  <a:pt x="12484" y="68465"/>
                </a:lnTo>
                <a:lnTo>
                  <a:pt x="12458" y="68122"/>
                </a:lnTo>
                <a:lnTo>
                  <a:pt x="11417" y="65532"/>
                </a:lnTo>
                <a:lnTo>
                  <a:pt x="9690" y="64312"/>
                </a:lnTo>
                <a:lnTo>
                  <a:pt x="10706" y="61887"/>
                </a:lnTo>
                <a:lnTo>
                  <a:pt x="7086" y="60604"/>
                </a:lnTo>
                <a:lnTo>
                  <a:pt x="3213" y="61252"/>
                </a:lnTo>
                <a:lnTo>
                  <a:pt x="3441" y="64312"/>
                </a:lnTo>
                <a:lnTo>
                  <a:pt x="3467" y="64668"/>
                </a:lnTo>
                <a:lnTo>
                  <a:pt x="4241" y="68122"/>
                </a:lnTo>
                <a:lnTo>
                  <a:pt x="4330" y="68465"/>
                </a:lnTo>
                <a:lnTo>
                  <a:pt x="2552" y="70891"/>
                </a:lnTo>
                <a:lnTo>
                  <a:pt x="2425" y="71056"/>
                </a:lnTo>
                <a:lnTo>
                  <a:pt x="2159" y="71412"/>
                </a:lnTo>
                <a:lnTo>
                  <a:pt x="0" y="74345"/>
                </a:lnTo>
                <a:lnTo>
                  <a:pt x="4279" y="72618"/>
                </a:lnTo>
                <a:lnTo>
                  <a:pt x="6045" y="71920"/>
                </a:lnTo>
                <a:lnTo>
                  <a:pt x="5537" y="72618"/>
                </a:lnTo>
                <a:lnTo>
                  <a:pt x="5715" y="73660"/>
                </a:lnTo>
                <a:lnTo>
                  <a:pt x="13665" y="73660"/>
                </a:lnTo>
                <a:lnTo>
                  <a:pt x="13144" y="72783"/>
                </a:lnTo>
                <a:lnTo>
                  <a:pt x="13335" y="71882"/>
                </a:lnTo>
                <a:lnTo>
                  <a:pt x="13436" y="71412"/>
                </a:lnTo>
                <a:lnTo>
                  <a:pt x="13550" y="70891"/>
                </a:lnTo>
                <a:lnTo>
                  <a:pt x="13665" y="70370"/>
                </a:lnTo>
                <a:close/>
              </a:path>
              <a:path w="84455" h="74929">
                <a:moveTo>
                  <a:pt x="20408" y="39763"/>
                </a:moveTo>
                <a:lnTo>
                  <a:pt x="19532" y="39306"/>
                </a:lnTo>
                <a:lnTo>
                  <a:pt x="19888" y="38557"/>
                </a:lnTo>
                <a:lnTo>
                  <a:pt x="19888" y="37350"/>
                </a:lnTo>
                <a:lnTo>
                  <a:pt x="19024" y="36830"/>
                </a:lnTo>
                <a:lnTo>
                  <a:pt x="18326" y="36487"/>
                </a:lnTo>
                <a:lnTo>
                  <a:pt x="16941" y="36487"/>
                </a:lnTo>
                <a:lnTo>
                  <a:pt x="17614" y="38303"/>
                </a:lnTo>
                <a:lnTo>
                  <a:pt x="14185" y="36487"/>
                </a:lnTo>
                <a:lnTo>
                  <a:pt x="14528" y="36131"/>
                </a:lnTo>
                <a:lnTo>
                  <a:pt x="14693" y="35445"/>
                </a:lnTo>
                <a:lnTo>
                  <a:pt x="14351" y="34747"/>
                </a:lnTo>
                <a:lnTo>
                  <a:pt x="17335" y="34556"/>
                </a:lnTo>
                <a:lnTo>
                  <a:pt x="17919" y="30607"/>
                </a:lnTo>
                <a:lnTo>
                  <a:pt x="17945" y="30454"/>
                </a:lnTo>
                <a:lnTo>
                  <a:pt x="16548" y="27673"/>
                </a:lnTo>
                <a:lnTo>
                  <a:pt x="13487" y="31470"/>
                </a:lnTo>
                <a:lnTo>
                  <a:pt x="13487" y="31635"/>
                </a:lnTo>
                <a:lnTo>
                  <a:pt x="13322" y="32156"/>
                </a:lnTo>
                <a:lnTo>
                  <a:pt x="13208" y="32385"/>
                </a:lnTo>
                <a:lnTo>
                  <a:pt x="13208" y="44170"/>
                </a:lnTo>
                <a:lnTo>
                  <a:pt x="10033" y="41325"/>
                </a:lnTo>
                <a:lnTo>
                  <a:pt x="11417" y="39941"/>
                </a:lnTo>
                <a:lnTo>
                  <a:pt x="13208" y="44170"/>
                </a:lnTo>
                <a:lnTo>
                  <a:pt x="13208" y="32385"/>
                </a:lnTo>
                <a:lnTo>
                  <a:pt x="13144" y="32512"/>
                </a:lnTo>
                <a:lnTo>
                  <a:pt x="13030" y="31470"/>
                </a:lnTo>
                <a:lnTo>
                  <a:pt x="12915" y="30454"/>
                </a:lnTo>
                <a:lnTo>
                  <a:pt x="12801" y="29387"/>
                </a:lnTo>
                <a:lnTo>
                  <a:pt x="7086" y="30607"/>
                </a:lnTo>
                <a:lnTo>
                  <a:pt x="7645" y="32156"/>
                </a:lnTo>
                <a:lnTo>
                  <a:pt x="7772" y="32512"/>
                </a:lnTo>
                <a:lnTo>
                  <a:pt x="7962" y="33020"/>
                </a:lnTo>
                <a:lnTo>
                  <a:pt x="4330" y="36131"/>
                </a:lnTo>
                <a:lnTo>
                  <a:pt x="7607" y="38900"/>
                </a:lnTo>
                <a:lnTo>
                  <a:pt x="8420" y="39941"/>
                </a:lnTo>
                <a:lnTo>
                  <a:pt x="9512" y="41325"/>
                </a:lnTo>
                <a:lnTo>
                  <a:pt x="7962" y="41148"/>
                </a:lnTo>
                <a:lnTo>
                  <a:pt x="7988" y="41325"/>
                </a:lnTo>
                <a:lnTo>
                  <a:pt x="8991" y="45986"/>
                </a:lnTo>
                <a:lnTo>
                  <a:pt x="10553" y="44958"/>
                </a:lnTo>
                <a:lnTo>
                  <a:pt x="13258" y="44284"/>
                </a:lnTo>
                <a:lnTo>
                  <a:pt x="14351" y="46850"/>
                </a:lnTo>
                <a:lnTo>
                  <a:pt x="20408" y="39763"/>
                </a:lnTo>
                <a:close/>
              </a:path>
              <a:path w="84455" h="74929">
                <a:moveTo>
                  <a:pt x="23520" y="61899"/>
                </a:moveTo>
                <a:lnTo>
                  <a:pt x="22136" y="60858"/>
                </a:lnTo>
                <a:lnTo>
                  <a:pt x="21437" y="60337"/>
                </a:lnTo>
                <a:lnTo>
                  <a:pt x="21094" y="61036"/>
                </a:lnTo>
                <a:lnTo>
                  <a:pt x="20751" y="61556"/>
                </a:lnTo>
                <a:lnTo>
                  <a:pt x="20929" y="62420"/>
                </a:lnTo>
                <a:lnTo>
                  <a:pt x="21615" y="62242"/>
                </a:lnTo>
                <a:lnTo>
                  <a:pt x="23520" y="61899"/>
                </a:lnTo>
                <a:close/>
              </a:path>
              <a:path w="84455" h="74929">
                <a:moveTo>
                  <a:pt x="29235" y="35471"/>
                </a:moveTo>
                <a:lnTo>
                  <a:pt x="28143" y="32981"/>
                </a:lnTo>
                <a:lnTo>
                  <a:pt x="25031" y="30556"/>
                </a:lnTo>
                <a:lnTo>
                  <a:pt x="22479" y="30949"/>
                </a:lnTo>
                <a:lnTo>
                  <a:pt x="23228" y="35471"/>
                </a:lnTo>
                <a:lnTo>
                  <a:pt x="21615" y="38900"/>
                </a:lnTo>
                <a:lnTo>
                  <a:pt x="19189" y="42189"/>
                </a:lnTo>
                <a:lnTo>
                  <a:pt x="25768" y="45986"/>
                </a:lnTo>
                <a:lnTo>
                  <a:pt x="26111" y="42011"/>
                </a:lnTo>
                <a:lnTo>
                  <a:pt x="25590" y="39598"/>
                </a:lnTo>
                <a:lnTo>
                  <a:pt x="26797" y="37515"/>
                </a:lnTo>
                <a:lnTo>
                  <a:pt x="25768" y="35267"/>
                </a:lnTo>
                <a:lnTo>
                  <a:pt x="29235" y="35471"/>
                </a:lnTo>
                <a:close/>
              </a:path>
              <a:path w="84455" h="74929">
                <a:moveTo>
                  <a:pt x="33896" y="11417"/>
                </a:moveTo>
                <a:lnTo>
                  <a:pt x="32156" y="11925"/>
                </a:lnTo>
                <a:lnTo>
                  <a:pt x="32512" y="12801"/>
                </a:lnTo>
                <a:lnTo>
                  <a:pt x="33540" y="13830"/>
                </a:lnTo>
                <a:lnTo>
                  <a:pt x="33896" y="12446"/>
                </a:lnTo>
                <a:lnTo>
                  <a:pt x="33896" y="11417"/>
                </a:lnTo>
                <a:close/>
              </a:path>
              <a:path w="84455" h="74929">
                <a:moveTo>
                  <a:pt x="40640" y="30772"/>
                </a:moveTo>
                <a:lnTo>
                  <a:pt x="38735" y="30772"/>
                </a:lnTo>
                <a:lnTo>
                  <a:pt x="38735" y="30949"/>
                </a:lnTo>
                <a:lnTo>
                  <a:pt x="38735" y="31470"/>
                </a:lnTo>
                <a:lnTo>
                  <a:pt x="39636" y="31470"/>
                </a:lnTo>
                <a:lnTo>
                  <a:pt x="39763" y="31635"/>
                </a:lnTo>
                <a:lnTo>
                  <a:pt x="40640" y="30772"/>
                </a:lnTo>
                <a:close/>
              </a:path>
              <a:path w="84455" h="74929">
                <a:moveTo>
                  <a:pt x="40805" y="50139"/>
                </a:moveTo>
                <a:lnTo>
                  <a:pt x="38557" y="48590"/>
                </a:lnTo>
                <a:lnTo>
                  <a:pt x="37693" y="49796"/>
                </a:lnTo>
                <a:lnTo>
                  <a:pt x="38265" y="51523"/>
                </a:lnTo>
                <a:lnTo>
                  <a:pt x="38392" y="51866"/>
                </a:lnTo>
                <a:lnTo>
                  <a:pt x="39763" y="51866"/>
                </a:lnTo>
                <a:lnTo>
                  <a:pt x="40119" y="52044"/>
                </a:lnTo>
                <a:lnTo>
                  <a:pt x="40640" y="51003"/>
                </a:lnTo>
                <a:lnTo>
                  <a:pt x="40805" y="50482"/>
                </a:lnTo>
                <a:lnTo>
                  <a:pt x="40805" y="50139"/>
                </a:lnTo>
                <a:close/>
              </a:path>
              <a:path w="84455" h="74929">
                <a:moveTo>
                  <a:pt x="40805" y="49961"/>
                </a:moveTo>
                <a:lnTo>
                  <a:pt x="40551" y="49961"/>
                </a:lnTo>
                <a:lnTo>
                  <a:pt x="40805" y="50139"/>
                </a:lnTo>
                <a:lnTo>
                  <a:pt x="40805" y="49961"/>
                </a:lnTo>
                <a:close/>
              </a:path>
              <a:path w="84455" h="74929">
                <a:moveTo>
                  <a:pt x="41503" y="29044"/>
                </a:moveTo>
                <a:lnTo>
                  <a:pt x="39763" y="27495"/>
                </a:lnTo>
                <a:lnTo>
                  <a:pt x="38900" y="29565"/>
                </a:lnTo>
                <a:lnTo>
                  <a:pt x="38608" y="30149"/>
                </a:lnTo>
                <a:lnTo>
                  <a:pt x="38735" y="29565"/>
                </a:lnTo>
                <a:lnTo>
                  <a:pt x="36830" y="27317"/>
                </a:lnTo>
                <a:lnTo>
                  <a:pt x="35102" y="29565"/>
                </a:lnTo>
                <a:lnTo>
                  <a:pt x="34404" y="30949"/>
                </a:lnTo>
                <a:lnTo>
                  <a:pt x="37515" y="34925"/>
                </a:lnTo>
                <a:lnTo>
                  <a:pt x="38214" y="31991"/>
                </a:lnTo>
                <a:lnTo>
                  <a:pt x="38582" y="30251"/>
                </a:lnTo>
                <a:lnTo>
                  <a:pt x="41351" y="30251"/>
                </a:lnTo>
                <a:lnTo>
                  <a:pt x="41427" y="29565"/>
                </a:lnTo>
                <a:lnTo>
                  <a:pt x="41503" y="29044"/>
                </a:lnTo>
                <a:close/>
              </a:path>
              <a:path w="84455" h="74929">
                <a:moveTo>
                  <a:pt x="42164" y="14605"/>
                </a:moveTo>
                <a:lnTo>
                  <a:pt x="40690" y="11023"/>
                </a:lnTo>
                <a:lnTo>
                  <a:pt x="37350" y="10553"/>
                </a:lnTo>
                <a:lnTo>
                  <a:pt x="34404" y="12446"/>
                </a:lnTo>
                <a:lnTo>
                  <a:pt x="36309" y="14008"/>
                </a:lnTo>
                <a:lnTo>
                  <a:pt x="38036" y="16078"/>
                </a:lnTo>
                <a:lnTo>
                  <a:pt x="41414" y="17551"/>
                </a:lnTo>
                <a:lnTo>
                  <a:pt x="42164" y="14605"/>
                </a:lnTo>
                <a:close/>
              </a:path>
              <a:path w="84455" h="74929">
                <a:moveTo>
                  <a:pt x="49618" y="14351"/>
                </a:moveTo>
                <a:lnTo>
                  <a:pt x="45300" y="11582"/>
                </a:lnTo>
                <a:lnTo>
                  <a:pt x="45821" y="13487"/>
                </a:lnTo>
                <a:lnTo>
                  <a:pt x="46164" y="14351"/>
                </a:lnTo>
                <a:lnTo>
                  <a:pt x="46342" y="15735"/>
                </a:lnTo>
                <a:lnTo>
                  <a:pt x="47371" y="15392"/>
                </a:lnTo>
                <a:lnTo>
                  <a:pt x="49618" y="14351"/>
                </a:lnTo>
                <a:close/>
              </a:path>
              <a:path w="84455" h="74929">
                <a:moveTo>
                  <a:pt x="50660" y="72440"/>
                </a:moveTo>
                <a:lnTo>
                  <a:pt x="50139" y="72618"/>
                </a:lnTo>
                <a:lnTo>
                  <a:pt x="49974" y="72783"/>
                </a:lnTo>
                <a:lnTo>
                  <a:pt x="49631" y="72961"/>
                </a:lnTo>
                <a:lnTo>
                  <a:pt x="50660" y="72961"/>
                </a:lnTo>
                <a:lnTo>
                  <a:pt x="50660" y="72440"/>
                </a:lnTo>
                <a:close/>
              </a:path>
              <a:path w="84455" h="74929">
                <a:moveTo>
                  <a:pt x="50838" y="29222"/>
                </a:moveTo>
                <a:lnTo>
                  <a:pt x="50660" y="28879"/>
                </a:lnTo>
                <a:lnTo>
                  <a:pt x="50660" y="28702"/>
                </a:lnTo>
                <a:lnTo>
                  <a:pt x="49796" y="29222"/>
                </a:lnTo>
                <a:lnTo>
                  <a:pt x="49453" y="29565"/>
                </a:lnTo>
                <a:lnTo>
                  <a:pt x="49796" y="30607"/>
                </a:lnTo>
                <a:lnTo>
                  <a:pt x="50482" y="29908"/>
                </a:lnTo>
                <a:lnTo>
                  <a:pt x="50660" y="29565"/>
                </a:lnTo>
                <a:lnTo>
                  <a:pt x="50838" y="29222"/>
                </a:lnTo>
                <a:close/>
              </a:path>
              <a:path w="84455" h="74929">
                <a:moveTo>
                  <a:pt x="50838" y="21272"/>
                </a:moveTo>
                <a:lnTo>
                  <a:pt x="46863" y="18503"/>
                </a:lnTo>
                <a:lnTo>
                  <a:pt x="46685" y="22301"/>
                </a:lnTo>
                <a:lnTo>
                  <a:pt x="45643" y="24384"/>
                </a:lnTo>
                <a:lnTo>
                  <a:pt x="49974" y="26111"/>
                </a:lnTo>
                <a:lnTo>
                  <a:pt x="49974" y="24028"/>
                </a:lnTo>
                <a:lnTo>
                  <a:pt x="50838" y="21272"/>
                </a:lnTo>
                <a:close/>
              </a:path>
              <a:path w="84455" h="74929">
                <a:moveTo>
                  <a:pt x="60337" y="24028"/>
                </a:moveTo>
                <a:lnTo>
                  <a:pt x="59829" y="23164"/>
                </a:lnTo>
                <a:lnTo>
                  <a:pt x="58889" y="22860"/>
                </a:lnTo>
                <a:lnTo>
                  <a:pt x="59474" y="18669"/>
                </a:lnTo>
                <a:lnTo>
                  <a:pt x="56019" y="18161"/>
                </a:lnTo>
                <a:lnTo>
                  <a:pt x="52730" y="16598"/>
                </a:lnTo>
                <a:lnTo>
                  <a:pt x="51523" y="23164"/>
                </a:lnTo>
                <a:lnTo>
                  <a:pt x="54813" y="24028"/>
                </a:lnTo>
                <a:lnTo>
                  <a:pt x="58445" y="26111"/>
                </a:lnTo>
                <a:lnTo>
                  <a:pt x="58661" y="24536"/>
                </a:lnTo>
                <a:lnTo>
                  <a:pt x="60337" y="24028"/>
                </a:lnTo>
                <a:close/>
              </a:path>
              <a:path w="84455" h="74929">
                <a:moveTo>
                  <a:pt x="62763" y="39941"/>
                </a:moveTo>
                <a:lnTo>
                  <a:pt x="61607" y="39230"/>
                </a:lnTo>
                <a:lnTo>
                  <a:pt x="60223" y="41236"/>
                </a:lnTo>
                <a:lnTo>
                  <a:pt x="61620" y="41236"/>
                </a:lnTo>
                <a:lnTo>
                  <a:pt x="62763" y="39941"/>
                </a:lnTo>
                <a:close/>
              </a:path>
              <a:path w="84455" h="74929">
                <a:moveTo>
                  <a:pt x="63106" y="177"/>
                </a:moveTo>
                <a:lnTo>
                  <a:pt x="62941" y="0"/>
                </a:lnTo>
                <a:lnTo>
                  <a:pt x="62585" y="177"/>
                </a:lnTo>
                <a:lnTo>
                  <a:pt x="62763" y="863"/>
                </a:lnTo>
                <a:lnTo>
                  <a:pt x="62941" y="863"/>
                </a:lnTo>
                <a:lnTo>
                  <a:pt x="63106" y="698"/>
                </a:lnTo>
                <a:lnTo>
                  <a:pt x="63106" y="177"/>
                </a:lnTo>
                <a:close/>
              </a:path>
              <a:path w="84455" h="74929">
                <a:moveTo>
                  <a:pt x="70027" y="71577"/>
                </a:moveTo>
                <a:lnTo>
                  <a:pt x="69799" y="71450"/>
                </a:lnTo>
                <a:lnTo>
                  <a:pt x="69799" y="71577"/>
                </a:lnTo>
                <a:lnTo>
                  <a:pt x="70027" y="71577"/>
                </a:lnTo>
                <a:close/>
              </a:path>
              <a:path w="84455" h="74929">
                <a:moveTo>
                  <a:pt x="70192" y="16598"/>
                </a:moveTo>
                <a:lnTo>
                  <a:pt x="69329" y="14528"/>
                </a:lnTo>
                <a:lnTo>
                  <a:pt x="68465" y="15036"/>
                </a:lnTo>
                <a:lnTo>
                  <a:pt x="68465" y="16078"/>
                </a:lnTo>
                <a:lnTo>
                  <a:pt x="69329" y="16598"/>
                </a:lnTo>
                <a:lnTo>
                  <a:pt x="70192" y="16598"/>
                </a:lnTo>
                <a:close/>
              </a:path>
              <a:path w="84455" h="74929">
                <a:moveTo>
                  <a:pt x="70370" y="19367"/>
                </a:moveTo>
                <a:lnTo>
                  <a:pt x="69850" y="17983"/>
                </a:lnTo>
                <a:lnTo>
                  <a:pt x="67259" y="17462"/>
                </a:lnTo>
                <a:lnTo>
                  <a:pt x="66916" y="19024"/>
                </a:lnTo>
                <a:lnTo>
                  <a:pt x="68122" y="20574"/>
                </a:lnTo>
                <a:lnTo>
                  <a:pt x="69164" y="20231"/>
                </a:lnTo>
                <a:lnTo>
                  <a:pt x="70370" y="19367"/>
                </a:lnTo>
                <a:close/>
              </a:path>
              <a:path w="84455" h="74929">
                <a:moveTo>
                  <a:pt x="77114" y="36995"/>
                </a:moveTo>
                <a:lnTo>
                  <a:pt x="75209" y="29743"/>
                </a:lnTo>
                <a:lnTo>
                  <a:pt x="72961" y="29222"/>
                </a:lnTo>
                <a:lnTo>
                  <a:pt x="69507" y="28181"/>
                </a:lnTo>
                <a:lnTo>
                  <a:pt x="69684" y="35788"/>
                </a:lnTo>
                <a:lnTo>
                  <a:pt x="72961" y="35267"/>
                </a:lnTo>
                <a:lnTo>
                  <a:pt x="77114" y="36995"/>
                </a:lnTo>
                <a:close/>
              </a:path>
              <a:path w="84455" h="74929">
                <a:moveTo>
                  <a:pt x="78130" y="58610"/>
                </a:moveTo>
                <a:lnTo>
                  <a:pt x="76682" y="58610"/>
                </a:lnTo>
                <a:lnTo>
                  <a:pt x="76936" y="58953"/>
                </a:lnTo>
                <a:lnTo>
                  <a:pt x="77114" y="58953"/>
                </a:lnTo>
                <a:lnTo>
                  <a:pt x="78130" y="58610"/>
                </a:lnTo>
                <a:close/>
              </a:path>
              <a:path w="84455" h="74929">
                <a:moveTo>
                  <a:pt x="84201" y="45643"/>
                </a:moveTo>
                <a:lnTo>
                  <a:pt x="79705" y="40106"/>
                </a:lnTo>
                <a:lnTo>
                  <a:pt x="78498" y="41313"/>
                </a:lnTo>
                <a:lnTo>
                  <a:pt x="78498" y="57404"/>
                </a:lnTo>
                <a:lnTo>
                  <a:pt x="78498" y="58267"/>
                </a:lnTo>
                <a:lnTo>
                  <a:pt x="78295" y="57569"/>
                </a:lnTo>
                <a:lnTo>
                  <a:pt x="78232" y="57404"/>
                </a:lnTo>
                <a:lnTo>
                  <a:pt x="78181" y="57251"/>
                </a:lnTo>
                <a:lnTo>
                  <a:pt x="78498" y="57404"/>
                </a:lnTo>
                <a:lnTo>
                  <a:pt x="78498" y="41313"/>
                </a:lnTo>
                <a:lnTo>
                  <a:pt x="76936" y="42875"/>
                </a:lnTo>
                <a:lnTo>
                  <a:pt x="76771" y="40982"/>
                </a:lnTo>
                <a:lnTo>
                  <a:pt x="73304" y="39420"/>
                </a:lnTo>
                <a:lnTo>
                  <a:pt x="73304" y="42532"/>
                </a:lnTo>
                <a:lnTo>
                  <a:pt x="73075" y="42875"/>
                </a:lnTo>
                <a:lnTo>
                  <a:pt x="72161" y="44259"/>
                </a:lnTo>
                <a:lnTo>
                  <a:pt x="71932" y="44602"/>
                </a:lnTo>
                <a:lnTo>
                  <a:pt x="75044" y="45821"/>
                </a:lnTo>
                <a:lnTo>
                  <a:pt x="76428" y="44259"/>
                </a:lnTo>
                <a:lnTo>
                  <a:pt x="76047" y="45643"/>
                </a:lnTo>
                <a:lnTo>
                  <a:pt x="75996" y="45821"/>
                </a:lnTo>
                <a:lnTo>
                  <a:pt x="75907" y="46164"/>
                </a:lnTo>
                <a:lnTo>
                  <a:pt x="76161" y="47205"/>
                </a:lnTo>
                <a:lnTo>
                  <a:pt x="76200" y="47371"/>
                </a:lnTo>
                <a:lnTo>
                  <a:pt x="76288" y="47713"/>
                </a:lnTo>
                <a:lnTo>
                  <a:pt x="75552" y="47713"/>
                </a:lnTo>
                <a:lnTo>
                  <a:pt x="75514" y="48234"/>
                </a:lnTo>
                <a:lnTo>
                  <a:pt x="75120" y="52527"/>
                </a:lnTo>
                <a:lnTo>
                  <a:pt x="71678" y="51625"/>
                </a:lnTo>
                <a:lnTo>
                  <a:pt x="71920" y="51625"/>
                </a:lnTo>
                <a:lnTo>
                  <a:pt x="71577" y="49796"/>
                </a:lnTo>
                <a:lnTo>
                  <a:pt x="70370" y="49276"/>
                </a:lnTo>
                <a:lnTo>
                  <a:pt x="70027" y="49580"/>
                </a:lnTo>
                <a:lnTo>
                  <a:pt x="70027" y="51866"/>
                </a:lnTo>
                <a:lnTo>
                  <a:pt x="69481" y="51739"/>
                </a:lnTo>
                <a:lnTo>
                  <a:pt x="70027" y="51866"/>
                </a:lnTo>
                <a:lnTo>
                  <a:pt x="70027" y="49580"/>
                </a:lnTo>
                <a:lnTo>
                  <a:pt x="70599" y="47028"/>
                </a:lnTo>
                <a:lnTo>
                  <a:pt x="70713" y="46507"/>
                </a:lnTo>
                <a:lnTo>
                  <a:pt x="69329" y="47053"/>
                </a:lnTo>
                <a:lnTo>
                  <a:pt x="69329" y="63284"/>
                </a:lnTo>
                <a:lnTo>
                  <a:pt x="68643" y="63804"/>
                </a:lnTo>
                <a:lnTo>
                  <a:pt x="69164" y="63284"/>
                </a:lnTo>
                <a:lnTo>
                  <a:pt x="68465" y="62865"/>
                </a:lnTo>
                <a:lnTo>
                  <a:pt x="68465" y="63969"/>
                </a:lnTo>
                <a:lnTo>
                  <a:pt x="68313" y="63906"/>
                </a:lnTo>
                <a:lnTo>
                  <a:pt x="68313" y="70485"/>
                </a:lnTo>
                <a:lnTo>
                  <a:pt x="67602" y="70027"/>
                </a:lnTo>
                <a:lnTo>
                  <a:pt x="67017" y="71056"/>
                </a:lnTo>
                <a:lnTo>
                  <a:pt x="66916" y="71234"/>
                </a:lnTo>
                <a:lnTo>
                  <a:pt x="66840" y="70485"/>
                </a:lnTo>
                <a:lnTo>
                  <a:pt x="66738" y="69329"/>
                </a:lnTo>
                <a:lnTo>
                  <a:pt x="65354" y="67779"/>
                </a:lnTo>
                <a:lnTo>
                  <a:pt x="65100" y="66395"/>
                </a:lnTo>
                <a:lnTo>
                  <a:pt x="65011" y="65874"/>
                </a:lnTo>
                <a:lnTo>
                  <a:pt x="65532" y="66052"/>
                </a:lnTo>
                <a:lnTo>
                  <a:pt x="65874" y="66395"/>
                </a:lnTo>
                <a:lnTo>
                  <a:pt x="66916" y="66052"/>
                </a:lnTo>
                <a:lnTo>
                  <a:pt x="68313" y="70485"/>
                </a:lnTo>
                <a:lnTo>
                  <a:pt x="68313" y="63906"/>
                </a:lnTo>
                <a:lnTo>
                  <a:pt x="68122" y="63804"/>
                </a:lnTo>
                <a:lnTo>
                  <a:pt x="68300" y="63804"/>
                </a:lnTo>
                <a:lnTo>
                  <a:pt x="68465" y="63969"/>
                </a:lnTo>
                <a:lnTo>
                  <a:pt x="68465" y="62865"/>
                </a:lnTo>
                <a:lnTo>
                  <a:pt x="68300" y="62763"/>
                </a:lnTo>
                <a:lnTo>
                  <a:pt x="69329" y="63284"/>
                </a:lnTo>
                <a:lnTo>
                  <a:pt x="69329" y="47053"/>
                </a:lnTo>
                <a:lnTo>
                  <a:pt x="66738" y="48069"/>
                </a:lnTo>
                <a:lnTo>
                  <a:pt x="65735" y="43230"/>
                </a:lnTo>
                <a:lnTo>
                  <a:pt x="65697" y="43053"/>
                </a:lnTo>
                <a:lnTo>
                  <a:pt x="63919" y="43815"/>
                </a:lnTo>
                <a:lnTo>
                  <a:pt x="66217" y="40982"/>
                </a:lnTo>
                <a:lnTo>
                  <a:pt x="61620" y="41236"/>
                </a:lnTo>
                <a:lnTo>
                  <a:pt x="60337" y="42710"/>
                </a:lnTo>
                <a:lnTo>
                  <a:pt x="59474" y="44602"/>
                </a:lnTo>
                <a:lnTo>
                  <a:pt x="62077" y="44602"/>
                </a:lnTo>
                <a:lnTo>
                  <a:pt x="59651" y="45643"/>
                </a:lnTo>
                <a:lnTo>
                  <a:pt x="61036" y="48069"/>
                </a:lnTo>
                <a:lnTo>
                  <a:pt x="61417" y="48742"/>
                </a:lnTo>
                <a:lnTo>
                  <a:pt x="62217" y="50139"/>
                </a:lnTo>
                <a:lnTo>
                  <a:pt x="62318" y="50317"/>
                </a:lnTo>
                <a:lnTo>
                  <a:pt x="62420" y="50482"/>
                </a:lnTo>
                <a:lnTo>
                  <a:pt x="62242" y="50482"/>
                </a:lnTo>
                <a:lnTo>
                  <a:pt x="62064" y="50317"/>
                </a:lnTo>
                <a:lnTo>
                  <a:pt x="61899" y="50482"/>
                </a:lnTo>
                <a:lnTo>
                  <a:pt x="61798" y="50139"/>
                </a:lnTo>
                <a:lnTo>
                  <a:pt x="61696" y="49796"/>
                </a:lnTo>
                <a:lnTo>
                  <a:pt x="61645" y="49618"/>
                </a:lnTo>
                <a:lnTo>
                  <a:pt x="61531" y="49276"/>
                </a:lnTo>
                <a:lnTo>
                  <a:pt x="61417" y="48742"/>
                </a:lnTo>
                <a:lnTo>
                  <a:pt x="58610" y="47028"/>
                </a:lnTo>
                <a:lnTo>
                  <a:pt x="57734" y="48412"/>
                </a:lnTo>
                <a:lnTo>
                  <a:pt x="57632" y="48577"/>
                </a:lnTo>
                <a:lnTo>
                  <a:pt x="57531" y="48742"/>
                </a:lnTo>
                <a:lnTo>
                  <a:pt x="57404" y="48742"/>
                </a:lnTo>
                <a:lnTo>
                  <a:pt x="57416" y="48577"/>
                </a:lnTo>
                <a:lnTo>
                  <a:pt x="57581" y="48412"/>
                </a:lnTo>
                <a:lnTo>
                  <a:pt x="58648" y="45821"/>
                </a:lnTo>
                <a:lnTo>
                  <a:pt x="58712" y="45643"/>
                </a:lnTo>
                <a:lnTo>
                  <a:pt x="58788" y="45478"/>
                </a:lnTo>
                <a:lnTo>
                  <a:pt x="56883" y="43916"/>
                </a:lnTo>
                <a:lnTo>
                  <a:pt x="55841" y="44742"/>
                </a:lnTo>
                <a:lnTo>
                  <a:pt x="55841" y="51181"/>
                </a:lnTo>
                <a:lnTo>
                  <a:pt x="54978" y="52908"/>
                </a:lnTo>
                <a:lnTo>
                  <a:pt x="55638" y="53860"/>
                </a:lnTo>
                <a:lnTo>
                  <a:pt x="53949" y="54635"/>
                </a:lnTo>
                <a:lnTo>
                  <a:pt x="53555" y="53289"/>
                </a:lnTo>
                <a:lnTo>
                  <a:pt x="53441" y="52908"/>
                </a:lnTo>
                <a:lnTo>
                  <a:pt x="53340" y="52565"/>
                </a:lnTo>
                <a:lnTo>
                  <a:pt x="53289" y="52387"/>
                </a:lnTo>
                <a:lnTo>
                  <a:pt x="53187" y="52044"/>
                </a:lnTo>
                <a:lnTo>
                  <a:pt x="53086" y="51003"/>
                </a:lnTo>
                <a:lnTo>
                  <a:pt x="52222" y="49796"/>
                </a:lnTo>
                <a:lnTo>
                  <a:pt x="51523" y="50317"/>
                </a:lnTo>
                <a:lnTo>
                  <a:pt x="51358" y="50317"/>
                </a:lnTo>
                <a:lnTo>
                  <a:pt x="51358" y="49796"/>
                </a:lnTo>
                <a:lnTo>
                  <a:pt x="51866" y="49796"/>
                </a:lnTo>
                <a:lnTo>
                  <a:pt x="52730" y="49276"/>
                </a:lnTo>
                <a:lnTo>
                  <a:pt x="53060" y="48742"/>
                </a:lnTo>
                <a:lnTo>
                  <a:pt x="53162" y="48577"/>
                </a:lnTo>
                <a:lnTo>
                  <a:pt x="53251" y="48412"/>
                </a:lnTo>
                <a:lnTo>
                  <a:pt x="53213" y="48742"/>
                </a:lnTo>
                <a:lnTo>
                  <a:pt x="53086" y="49618"/>
                </a:lnTo>
                <a:lnTo>
                  <a:pt x="54000" y="50139"/>
                </a:lnTo>
                <a:lnTo>
                  <a:pt x="55841" y="51181"/>
                </a:lnTo>
                <a:lnTo>
                  <a:pt x="55841" y="44742"/>
                </a:lnTo>
                <a:lnTo>
                  <a:pt x="54470" y="45821"/>
                </a:lnTo>
                <a:lnTo>
                  <a:pt x="53949" y="45123"/>
                </a:lnTo>
                <a:lnTo>
                  <a:pt x="52908" y="44780"/>
                </a:lnTo>
                <a:lnTo>
                  <a:pt x="52044" y="45123"/>
                </a:lnTo>
                <a:lnTo>
                  <a:pt x="50660" y="41490"/>
                </a:lnTo>
                <a:lnTo>
                  <a:pt x="56883" y="42710"/>
                </a:lnTo>
                <a:lnTo>
                  <a:pt x="56934" y="41490"/>
                </a:lnTo>
                <a:lnTo>
                  <a:pt x="57048" y="38912"/>
                </a:lnTo>
                <a:lnTo>
                  <a:pt x="59131" y="39763"/>
                </a:lnTo>
                <a:lnTo>
                  <a:pt x="59029" y="38735"/>
                </a:lnTo>
                <a:lnTo>
                  <a:pt x="58978" y="37630"/>
                </a:lnTo>
                <a:lnTo>
                  <a:pt x="61607" y="39230"/>
                </a:lnTo>
                <a:lnTo>
                  <a:pt x="62420" y="38036"/>
                </a:lnTo>
                <a:lnTo>
                  <a:pt x="62941" y="36995"/>
                </a:lnTo>
                <a:lnTo>
                  <a:pt x="62420" y="35623"/>
                </a:lnTo>
                <a:lnTo>
                  <a:pt x="61379" y="35102"/>
                </a:lnTo>
                <a:lnTo>
                  <a:pt x="56984" y="35229"/>
                </a:lnTo>
                <a:lnTo>
                  <a:pt x="56984" y="36398"/>
                </a:lnTo>
                <a:lnTo>
                  <a:pt x="56883" y="36652"/>
                </a:lnTo>
                <a:lnTo>
                  <a:pt x="56565" y="36144"/>
                </a:lnTo>
                <a:lnTo>
                  <a:pt x="56984" y="36398"/>
                </a:lnTo>
                <a:lnTo>
                  <a:pt x="56984" y="35229"/>
                </a:lnTo>
                <a:lnTo>
                  <a:pt x="56032" y="35255"/>
                </a:lnTo>
                <a:lnTo>
                  <a:pt x="55841" y="34925"/>
                </a:lnTo>
                <a:lnTo>
                  <a:pt x="54114" y="33883"/>
                </a:lnTo>
                <a:lnTo>
                  <a:pt x="52222" y="35445"/>
                </a:lnTo>
                <a:lnTo>
                  <a:pt x="52044" y="35267"/>
                </a:lnTo>
                <a:lnTo>
                  <a:pt x="50660" y="34061"/>
                </a:lnTo>
                <a:lnTo>
                  <a:pt x="50469" y="34925"/>
                </a:lnTo>
                <a:lnTo>
                  <a:pt x="50355" y="35445"/>
                </a:lnTo>
                <a:lnTo>
                  <a:pt x="50241" y="35966"/>
                </a:lnTo>
                <a:lnTo>
                  <a:pt x="50126" y="36487"/>
                </a:lnTo>
                <a:lnTo>
                  <a:pt x="50088" y="36652"/>
                </a:lnTo>
                <a:lnTo>
                  <a:pt x="49974" y="37172"/>
                </a:lnTo>
                <a:lnTo>
                  <a:pt x="51523" y="36487"/>
                </a:lnTo>
                <a:lnTo>
                  <a:pt x="51358" y="36652"/>
                </a:lnTo>
                <a:lnTo>
                  <a:pt x="49796" y="38265"/>
                </a:lnTo>
                <a:lnTo>
                  <a:pt x="49796" y="55333"/>
                </a:lnTo>
                <a:lnTo>
                  <a:pt x="47447" y="53860"/>
                </a:lnTo>
                <a:lnTo>
                  <a:pt x="46164" y="52908"/>
                </a:lnTo>
                <a:lnTo>
                  <a:pt x="45618" y="54292"/>
                </a:lnTo>
                <a:lnTo>
                  <a:pt x="45542" y="54470"/>
                </a:lnTo>
                <a:lnTo>
                  <a:pt x="45478" y="54635"/>
                </a:lnTo>
                <a:lnTo>
                  <a:pt x="44780" y="55156"/>
                </a:lnTo>
                <a:lnTo>
                  <a:pt x="43649" y="53289"/>
                </a:lnTo>
                <a:lnTo>
                  <a:pt x="45478" y="52565"/>
                </a:lnTo>
                <a:lnTo>
                  <a:pt x="47332" y="50139"/>
                </a:lnTo>
                <a:lnTo>
                  <a:pt x="47561" y="49898"/>
                </a:lnTo>
                <a:lnTo>
                  <a:pt x="47498" y="50317"/>
                </a:lnTo>
                <a:lnTo>
                  <a:pt x="47371" y="50660"/>
                </a:lnTo>
                <a:lnTo>
                  <a:pt x="49707" y="55156"/>
                </a:lnTo>
                <a:lnTo>
                  <a:pt x="49796" y="55333"/>
                </a:lnTo>
                <a:lnTo>
                  <a:pt x="49796" y="38265"/>
                </a:lnTo>
                <a:lnTo>
                  <a:pt x="49339" y="38735"/>
                </a:lnTo>
                <a:lnTo>
                  <a:pt x="49199" y="38735"/>
                </a:lnTo>
                <a:lnTo>
                  <a:pt x="48234" y="35966"/>
                </a:lnTo>
                <a:lnTo>
                  <a:pt x="47244" y="33223"/>
                </a:lnTo>
                <a:lnTo>
                  <a:pt x="44958" y="35966"/>
                </a:lnTo>
                <a:lnTo>
                  <a:pt x="43751" y="37172"/>
                </a:lnTo>
                <a:lnTo>
                  <a:pt x="44323" y="38036"/>
                </a:lnTo>
                <a:lnTo>
                  <a:pt x="44437" y="38214"/>
                </a:lnTo>
                <a:lnTo>
                  <a:pt x="44780" y="38735"/>
                </a:lnTo>
                <a:lnTo>
                  <a:pt x="46342" y="38214"/>
                </a:lnTo>
                <a:lnTo>
                  <a:pt x="48755" y="38735"/>
                </a:lnTo>
                <a:lnTo>
                  <a:pt x="46253" y="41490"/>
                </a:lnTo>
                <a:lnTo>
                  <a:pt x="45478" y="42367"/>
                </a:lnTo>
                <a:lnTo>
                  <a:pt x="45986" y="43053"/>
                </a:lnTo>
                <a:lnTo>
                  <a:pt x="40982" y="43230"/>
                </a:lnTo>
                <a:lnTo>
                  <a:pt x="40690" y="44780"/>
                </a:lnTo>
                <a:lnTo>
                  <a:pt x="40627" y="45123"/>
                </a:lnTo>
                <a:lnTo>
                  <a:pt x="40779" y="45478"/>
                </a:lnTo>
                <a:lnTo>
                  <a:pt x="40843" y="45643"/>
                </a:lnTo>
                <a:lnTo>
                  <a:pt x="40919" y="45821"/>
                </a:lnTo>
                <a:lnTo>
                  <a:pt x="41973" y="48412"/>
                </a:lnTo>
                <a:lnTo>
                  <a:pt x="42049" y="49618"/>
                </a:lnTo>
                <a:lnTo>
                  <a:pt x="41960" y="50139"/>
                </a:lnTo>
                <a:lnTo>
                  <a:pt x="41859" y="50660"/>
                </a:lnTo>
                <a:lnTo>
                  <a:pt x="41757" y="51181"/>
                </a:lnTo>
                <a:lnTo>
                  <a:pt x="41656" y="51701"/>
                </a:lnTo>
                <a:lnTo>
                  <a:pt x="41592" y="52044"/>
                </a:lnTo>
                <a:lnTo>
                  <a:pt x="41490" y="52565"/>
                </a:lnTo>
                <a:lnTo>
                  <a:pt x="41414" y="52908"/>
                </a:lnTo>
                <a:lnTo>
                  <a:pt x="41351" y="53289"/>
                </a:lnTo>
                <a:lnTo>
                  <a:pt x="41846" y="52946"/>
                </a:lnTo>
                <a:lnTo>
                  <a:pt x="41452" y="53289"/>
                </a:lnTo>
                <a:lnTo>
                  <a:pt x="41236" y="53860"/>
                </a:lnTo>
                <a:lnTo>
                  <a:pt x="41351" y="53289"/>
                </a:lnTo>
                <a:lnTo>
                  <a:pt x="40805" y="53860"/>
                </a:lnTo>
                <a:lnTo>
                  <a:pt x="40309" y="54292"/>
                </a:lnTo>
                <a:lnTo>
                  <a:pt x="40119" y="54470"/>
                </a:lnTo>
                <a:lnTo>
                  <a:pt x="40005" y="55156"/>
                </a:lnTo>
                <a:lnTo>
                  <a:pt x="39979" y="55333"/>
                </a:lnTo>
                <a:lnTo>
                  <a:pt x="39890" y="55841"/>
                </a:lnTo>
                <a:lnTo>
                  <a:pt x="39789" y="56540"/>
                </a:lnTo>
                <a:lnTo>
                  <a:pt x="39700" y="57061"/>
                </a:lnTo>
                <a:lnTo>
                  <a:pt x="39598" y="57746"/>
                </a:lnTo>
                <a:lnTo>
                  <a:pt x="39077" y="58432"/>
                </a:lnTo>
                <a:lnTo>
                  <a:pt x="39763" y="59131"/>
                </a:lnTo>
                <a:lnTo>
                  <a:pt x="40119" y="59474"/>
                </a:lnTo>
                <a:lnTo>
                  <a:pt x="40805" y="59131"/>
                </a:lnTo>
                <a:lnTo>
                  <a:pt x="41668" y="59651"/>
                </a:lnTo>
                <a:lnTo>
                  <a:pt x="42532" y="59817"/>
                </a:lnTo>
                <a:lnTo>
                  <a:pt x="43230" y="59994"/>
                </a:lnTo>
                <a:lnTo>
                  <a:pt x="42049" y="60998"/>
                </a:lnTo>
                <a:lnTo>
                  <a:pt x="43916" y="61722"/>
                </a:lnTo>
                <a:lnTo>
                  <a:pt x="44437" y="62242"/>
                </a:lnTo>
                <a:lnTo>
                  <a:pt x="44437" y="64833"/>
                </a:lnTo>
                <a:lnTo>
                  <a:pt x="43573" y="64833"/>
                </a:lnTo>
                <a:lnTo>
                  <a:pt x="42011" y="65468"/>
                </a:lnTo>
                <a:lnTo>
                  <a:pt x="42011" y="68808"/>
                </a:lnTo>
                <a:lnTo>
                  <a:pt x="40982" y="68300"/>
                </a:lnTo>
                <a:lnTo>
                  <a:pt x="40805" y="68300"/>
                </a:lnTo>
                <a:lnTo>
                  <a:pt x="40284" y="68808"/>
                </a:lnTo>
                <a:lnTo>
                  <a:pt x="39763" y="69507"/>
                </a:lnTo>
                <a:lnTo>
                  <a:pt x="39662" y="70027"/>
                </a:lnTo>
                <a:lnTo>
                  <a:pt x="39598" y="70370"/>
                </a:lnTo>
                <a:lnTo>
                  <a:pt x="38493" y="66865"/>
                </a:lnTo>
                <a:lnTo>
                  <a:pt x="41668" y="66865"/>
                </a:lnTo>
                <a:lnTo>
                  <a:pt x="41757" y="68300"/>
                </a:lnTo>
                <a:lnTo>
                  <a:pt x="41935" y="68643"/>
                </a:lnTo>
                <a:lnTo>
                  <a:pt x="42011" y="68808"/>
                </a:lnTo>
                <a:lnTo>
                  <a:pt x="42011" y="65468"/>
                </a:lnTo>
                <a:lnTo>
                  <a:pt x="41846" y="65532"/>
                </a:lnTo>
                <a:lnTo>
                  <a:pt x="39700" y="60998"/>
                </a:lnTo>
                <a:lnTo>
                  <a:pt x="38430" y="62357"/>
                </a:lnTo>
                <a:lnTo>
                  <a:pt x="38430" y="66675"/>
                </a:lnTo>
                <a:lnTo>
                  <a:pt x="38290" y="66243"/>
                </a:lnTo>
                <a:lnTo>
                  <a:pt x="38404" y="66560"/>
                </a:lnTo>
                <a:lnTo>
                  <a:pt x="38430" y="62357"/>
                </a:lnTo>
                <a:lnTo>
                  <a:pt x="37668" y="63169"/>
                </a:lnTo>
                <a:lnTo>
                  <a:pt x="37680" y="64262"/>
                </a:lnTo>
                <a:lnTo>
                  <a:pt x="37109" y="64833"/>
                </a:lnTo>
                <a:lnTo>
                  <a:pt x="34836" y="66865"/>
                </a:lnTo>
                <a:lnTo>
                  <a:pt x="31292" y="70027"/>
                </a:lnTo>
                <a:lnTo>
                  <a:pt x="31673" y="70370"/>
                </a:lnTo>
                <a:lnTo>
                  <a:pt x="33782" y="72275"/>
                </a:lnTo>
                <a:lnTo>
                  <a:pt x="34925" y="73304"/>
                </a:lnTo>
                <a:lnTo>
                  <a:pt x="38900" y="73304"/>
                </a:lnTo>
                <a:lnTo>
                  <a:pt x="38557" y="72961"/>
                </a:lnTo>
                <a:lnTo>
                  <a:pt x="38912" y="72783"/>
                </a:lnTo>
                <a:lnTo>
                  <a:pt x="39598" y="72618"/>
                </a:lnTo>
                <a:lnTo>
                  <a:pt x="39687" y="72440"/>
                </a:lnTo>
                <a:lnTo>
                  <a:pt x="39763" y="72275"/>
                </a:lnTo>
                <a:lnTo>
                  <a:pt x="40462" y="72440"/>
                </a:lnTo>
                <a:lnTo>
                  <a:pt x="41325" y="72440"/>
                </a:lnTo>
                <a:lnTo>
                  <a:pt x="41846" y="72961"/>
                </a:lnTo>
                <a:lnTo>
                  <a:pt x="43675" y="72961"/>
                </a:lnTo>
                <a:lnTo>
                  <a:pt x="43776" y="72783"/>
                </a:lnTo>
                <a:lnTo>
                  <a:pt x="43878" y="72618"/>
                </a:lnTo>
                <a:lnTo>
                  <a:pt x="44094" y="72440"/>
                </a:lnTo>
                <a:lnTo>
                  <a:pt x="44094" y="72961"/>
                </a:lnTo>
                <a:lnTo>
                  <a:pt x="49326" y="72961"/>
                </a:lnTo>
                <a:lnTo>
                  <a:pt x="47548" y="71755"/>
                </a:lnTo>
                <a:lnTo>
                  <a:pt x="43395" y="69507"/>
                </a:lnTo>
                <a:lnTo>
                  <a:pt x="44437" y="69507"/>
                </a:lnTo>
                <a:lnTo>
                  <a:pt x="44526" y="68808"/>
                </a:lnTo>
                <a:lnTo>
                  <a:pt x="44615" y="68122"/>
                </a:lnTo>
                <a:lnTo>
                  <a:pt x="44780" y="67259"/>
                </a:lnTo>
                <a:lnTo>
                  <a:pt x="44780" y="64833"/>
                </a:lnTo>
                <a:lnTo>
                  <a:pt x="49276" y="65176"/>
                </a:lnTo>
                <a:lnTo>
                  <a:pt x="47891" y="67081"/>
                </a:lnTo>
                <a:lnTo>
                  <a:pt x="45999" y="67259"/>
                </a:lnTo>
                <a:lnTo>
                  <a:pt x="46024" y="68808"/>
                </a:lnTo>
                <a:lnTo>
                  <a:pt x="46151" y="69507"/>
                </a:lnTo>
                <a:lnTo>
                  <a:pt x="46240" y="70027"/>
                </a:lnTo>
                <a:lnTo>
                  <a:pt x="46342" y="70535"/>
                </a:lnTo>
                <a:lnTo>
                  <a:pt x="48069" y="70535"/>
                </a:lnTo>
                <a:lnTo>
                  <a:pt x="49974" y="72275"/>
                </a:lnTo>
                <a:lnTo>
                  <a:pt x="56019" y="64833"/>
                </a:lnTo>
                <a:lnTo>
                  <a:pt x="53276" y="72275"/>
                </a:lnTo>
                <a:lnTo>
                  <a:pt x="53213" y="72440"/>
                </a:lnTo>
                <a:lnTo>
                  <a:pt x="53149" y="72618"/>
                </a:lnTo>
                <a:lnTo>
                  <a:pt x="53086" y="72783"/>
                </a:lnTo>
                <a:lnTo>
                  <a:pt x="54635" y="72618"/>
                </a:lnTo>
                <a:lnTo>
                  <a:pt x="57746" y="72618"/>
                </a:lnTo>
                <a:lnTo>
                  <a:pt x="56197" y="70713"/>
                </a:lnTo>
                <a:lnTo>
                  <a:pt x="59309" y="66560"/>
                </a:lnTo>
                <a:lnTo>
                  <a:pt x="56540" y="66040"/>
                </a:lnTo>
                <a:lnTo>
                  <a:pt x="56476" y="65176"/>
                </a:lnTo>
                <a:lnTo>
                  <a:pt x="56362" y="63792"/>
                </a:lnTo>
                <a:lnTo>
                  <a:pt x="54635" y="62928"/>
                </a:lnTo>
                <a:lnTo>
                  <a:pt x="52565" y="62585"/>
                </a:lnTo>
                <a:lnTo>
                  <a:pt x="52247" y="60998"/>
                </a:lnTo>
                <a:lnTo>
                  <a:pt x="52222" y="60858"/>
                </a:lnTo>
                <a:lnTo>
                  <a:pt x="50139" y="58432"/>
                </a:lnTo>
                <a:lnTo>
                  <a:pt x="50838" y="57061"/>
                </a:lnTo>
                <a:lnTo>
                  <a:pt x="52565" y="54635"/>
                </a:lnTo>
                <a:lnTo>
                  <a:pt x="56540" y="60858"/>
                </a:lnTo>
                <a:lnTo>
                  <a:pt x="56527" y="55156"/>
                </a:lnTo>
                <a:lnTo>
                  <a:pt x="56642" y="55333"/>
                </a:lnTo>
                <a:lnTo>
                  <a:pt x="56756" y="55499"/>
                </a:lnTo>
                <a:lnTo>
                  <a:pt x="56883" y="55346"/>
                </a:lnTo>
                <a:lnTo>
                  <a:pt x="56832" y="55499"/>
                </a:lnTo>
                <a:lnTo>
                  <a:pt x="59131" y="58953"/>
                </a:lnTo>
                <a:lnTo>
                  <a:pt x="61214" y="55499"/>
                </a:lnTo>
                <a:lnTo>
                  <a:pt x="63627" y="58432"/>
                </a:lnTo>
                <a:lnTo>
                  <a:pt x="66052" y="56540"/>
                </a:lnTo>
                <a:lnTo>
                  <a:pt x="66205" y="55841"/>
                </a:lnTo>
                <a:lnTo>
                  <a:pt x="66281" y="55499"/>
                </a:lnTo>
                <a:lnTo>
                  <a:pt x="66357" y="55156"/>
                </a:lnTo>
                <a:lnTo>
                  <a:pt x="66471" y="54635"/>
                </a:lnTo>
                <a:lnTo>
                  <a:pt x="66548" y="54292"/>
                </a:lnTo>
                <a:lnTo>
                  <a:pt x="66636" y="53860"/>
                </a:lnTo>
                <a:lnTo>
                  <a:pt x="66763" y="53289"/>
                </a:lnTo>
                <a:lnTo>
                  <a:pt x="67068" y="53289"/>
                </a:lnTo>
                <a:lnTo>
                  <a:pt x="68897" y="52565"/>
                </a:lnTo>
                <a:lnTo>
                  <a:pt x="68821" y="52730"/>
                </a:lnTo>
                <a:lnTo>
                  <a:pt x="68122" y="52908"/>
                </a:lnTo>
                <a:lnTo>
                  <a:pt x="69164" y="54813"/>
                </a:lnTo>
                <a:lnTo>
                  <a:pt x="67945" y="56883"/>
                </a:lnTo>
                <a:lnTo>
                  <a:pt x="68186" y="57746"/>
                </a:lnTo>
                <a:lnTo>
                  <a:pt x="68237" y="57924"/>
                </a:lnTo>
                <a:lnTo>
                  <a:pt x="68326" y="58267"/>
                </a:lnTo>
                <a:lnTo>
                  <a:pt x="68351" y="58394"/>
                </a:lnTo>
                <a:lnTo>
                  <a:pt x="68122" y="58267"/>
                </a:lnTo>
                <a:lnTo>
                  <a:pt x="68122" y="57924"/>
                </a:lnTo>
                <a:lnTo>
                  <a:pt x="65011" y="57746"/>
                </a:lnTo>
                <a:lnTo>
                  <a:pt x="64947" y="58788"/>
                </a:lnTo>
                <a:lnTo>
                  <a:pt x="64909" y="59309"/>
                </a:lnTo>
                <a:lnTo>
                  <a:pt x="64833" y="60515"/>
                </a:lnTo>
                <a:lnTo>
                  <a:pt x="65874" y="62585"/>
                </a:lnTo>
                <a:lnTo>
                  <a:pt x="65354" y="62763"/>
                </a:lnTo>
                <a:lnTo>
                  <a:pt x="64833" y="62928"/>
                </a:lnTo>
                <a:lnTo>
                  <a:pt x="64490" y="63106"/>
                </a:lnTo>
                <a:lnTo>
                  <a:pt x="64439" y="63284"/>
                </a:lnTo>
                <a:lnTo>
                  <a:pt x="64325" y="63969"/>
                </a:lnTo>
                <a:lnTo>
                  <a:pt x="64490" y="64312"/>
                </a:lnTo>
                <a:lnTo>
                  <a:pt x="61036" y="63804"/>
                </a:lnTo>
                <a:lnTo>
                  <a:pt x="61455" y="64312"/>
                </a:lnTo>
                <a:lnTo>
                  <a:pt x="62699" y="65874"/>
                </a:lnTo>
                <a:lnTo>
                  <a:pt x="63804" y="67259"/>
                </a:lnTo>
                <a:lnTo>
                  <a:pt x="62585" y="68465"/>
                </a:lnTo>
                <a:lnTo>
                  <a:pt x="61379" y="69151"/>
                </a:lnTo>
                <a:lnTo>
                  <a:pt x="60833" y="71056"/>
                </a:lnTo>
                <a:lnTo>
                  <a:pt x="60782" y="71234"/>
                </a:lnTo>
                <a:lnTo>
                  <a:pt x="60693" y="71577"/>
                </a:lnTo>
                <a:lnTo>
                  <a:pt x="60337" y="71577"/>
                </a:lnTo>
                <a:lnTo>
                  <a:pt x="60858" y="72097"/>
                </a:lnTo>
                <a:lnTo>
                  <a:pt x="60693" y="72275"/>
                </a:lnTo>
                <a:lnTo>
                  <a:pt x="63804" y="72097"/>
                </a:lnTo>
                <a:lnTo>
                  <a:pt x="68465" y="71577"/>
                </a:lnTo>
                <a:lnTo>
                  <a:pt x="68643" y="71577"/>
                </a:lnTo>
                <a:lnTo>
                  <a:pt x="69684" y="74866"/>
                </a:lnTo>
                <a:lnTo>
                  <a:pt x="69799" y="71450"/>
                </a:lnTo>
                <a:lnTo>
                  <a:pt x="69811" y="71234"/>
                </a:lnTo>
                <a:lnTo>
                  <a:pt x="69938" y="67779"/>
                </a:lnTo>
                <a:lnTo>
                  <a:pt x="70065" y="64312"/>
                </a:lnTo>
                <a:lnTo>
                  <a:pt x="70167" y="61226"/>
                </a:lnTo>
                <a:lnTo>
                  <a:pt x="72618" y="64312"/>
                </a:lnTo>
                <a:lnTo>
                  <a:pt x="75666" y="53581"/>
                </a:lnTo>
                <a:lnTo>
                  <a:pt x="77978" y="54114"/>
                </a:lnTo>
                <a:lnTo>
                  <a:pt x="77114" y="54813"/>
                </a:lnTo>
                <a:lnTo>
                  <a:pt x="77635" y="56489"/>
                </a:lnTo>
                <a:lnTo>
                  <a:pt x="77685" y="56680"/>
                </a:lnTo>
                <a:lnTo>
                  <a:pt x="76936" y="57061"/>
                </a:lnTo>
                <a:lnTo>
                  <a:pt x="75907" y="57569"/>
                </a:lnTo>
                <a:lnTo>
                  <a:pt x="76415" y="58267"/>
                </a:lnTo>
                <a:lnTo>
                  <a:pt x="76555" y="58432"/>
                </a:lnTo>
                <a:lnTo>
                  <a:pt x="78663" y="58432"/>
                </a:lnTo>
                <a:lnTo>
                  <a:pt x="79019" y="58432"/>
                </a:lnTo>
                <a:lnTo>
                  <a:pt x="79540" y="57569"/>
                </a:lnTo>
                <a:lnTo>
                  <a:pt x="79540" y="57061"/>
                </a:lnTo>
                <a:lnTo>
                  <a:pt x="82321" y="59855"/>
                </a:lnTo>
                <a:lnTo>
                  <a:pt x="82753" y="57569"/>
                </a:lnTo>
                <a:lnTo>
                  <a:pt x="82842" y="57061"/>
                </a:lnTo>
                <a:lnTo>
                  <a:pt x="82943" y="56489"/>
                </a:lnTo>
                <a:lnTo>
                  <a:pt x="81826" y="51117"/>
                </a:lnTo>
                <a:lnTo>
                  <a:pt x="79883" y="48577"/>
                </a:lnTo>
                <a:lnTo>
                  <a:pt x="79883" y="53949"/>
                </a:lnTo>
                <a:lnTo>
                  <a:pt x="79705" y="54406"/>
                </a:lnTo>
                <a:lnTo>
                  <a:pt x="79565" y="53746"/>
                </a:lnTo>
                <a:lnTo>
                  <a:pt x="79883" y="53949"/>
                </a:lnTo>
                <a:lnTo>
                  <a:pt x="79883" y="48577"/>
                </a:lnTo>
                <a:lnTo>
                  <a:pt x="79463" y="48031"/>
                </a:lnTo>
                <a:lnTo>
                  <a:pt x="79463" y="53670"/>
                </a:lnTo>
                <a:lnTo>
                  <a:pt x="79184" y="53949"/>
                </a:lnTo>
                <a:lnTo>
                  <a:pt x="79362" y="53594"/>
                </a:lnTo>
                <a:lnTo>
                  <a:pt x="79463" y="48031"/>
                </a:lnTo>
                <a:lnTo>
                  <a:pt x="79362" y="47891"/>
                </a:lnTo>
                <a:lnTo>
                  <a:pt x="79705" y="47713"/>
                </a:lnTo>
                <a:lnTo>
                  <a:pt x="79883" y="47371"/>
                </a:lnTo>
                <a:lnTo>
                  <a:pt x="80403" y="47371"/>
                </a:lnTo>
                <a:lnTo>
                  <a:pt x="80403" y="47205"/>
                </a:lnTo>
                <a:lnTo>
                  <a:pt x="84201" y="4564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08023" y="5613525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284" y="1556"/>
                </a:moveTo>
                <a:lnTo>
                  <a:pt x="3112" y="1382"/>
                </a:lnTo>
                <a:lnTo>
                  <a:pt x="3112" y="1210"/>
                </a:lnTo>
                <a:lnTo>
                  <a:pt x="2939" y="1037"/>
                </a:lnTo>
                <a:lnTo>
                  <a:pt x="1901" y="0"/>
                </a:lnTo>
                <a:lnTo>
                  <a:pt x="864" y="173"/>
                </a:lnTo>
                <a:lnTo>
                  <a:pt x="0" y="1037"/>
                </a:lnTo>
                <a:lnTo>
                  <a:pt x="1037" y="1210"/>
                </a:lnTo>
                <a:lnTo>
                  <a:pt x="2247" y="1382"/>
                </a:lnTo>
                <a:lnTo>
                  <a:pt x="3284" y="155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73621" y="54402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518" y="2074"/>
                </a:moveTo>
                <a:lnTo>
                  <a:pt x="1556" y="1901"/>
                </a:lnTo>
                <a:lnTo>
                  <a:pt x="2247" y="1382"/>
                </a:lnTo>
                <a:lnTo>
                  <a:pt x="518" y="0"/>
                </a:lnTo>
                <a:lnTo>
                  <a:pt x="0" y="1037"/>
                </a:lnTo>
                <a:lnTo>
                  <a:pt x="518" y="207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26514" y="5605233"/>
            <a:ext cx="5715" cy="11430"/>
          </a:xfrm>
          <a:custGeom>
            <a:avLst/>
            <a:gdLst/>
            <a:ahLst/>
            <a:cxnLst/>
            <a:rect l="l" t="t" r="r" b="b"/>
            <a:pathLst>
              <a:path w="5715" h="11429">
                <a:moveTo>
                  <a:pt x="1727" y="11239"/>
                </a:moveTo>
                <a:lnTo>
                  <a:pt x="1562" y="8991"/>
                </a:lnTo>
                <a:lnTo>
                  <a:pt x="0" y="9512"/>
                </a:lnTo>
                <a:lnTo>
                  <a:pt x="177" y="11239"/>
                </a:lnTo>
                <a:lnTo>
                  <a:pt x="1727" y="11239"/>
                </a:lnTo>
                <a:close/>
              </a:path>
              <a:path w="5715" h="11429">
                <a:moveTo>
                  <a:pt x="5537" y="1206"/>
                </a:moveTo>
                <a:lnTo>
                  <a:pt x="5359" y="520"/>
                </a:lnTo>
                <a:lnTo>
                  <a:pt x="4673" y="0"/>
                </a:lnTo>
                <a:lnTo>
                  <a:pt x="3810" y="1041"/>
                </a:lnTo>
                <a:lnTo>
                  <a:pt x="4318" y="1727"/>
                </a:lnTo>
                <a:lnTo>
                  <a:pt x="5016" y="2070"/>
                </a:lnTo>
                <a:lnTo>
                  <a:pt x="5537" y="120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39212" y="560194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1383" y="1728"/>
                </a:moveTo>
                <a:lnTo>
                  <a:pt x="2593" y="691"/>
                </a:lnTo>
                <a:lnTo>
                  <a:pt x="0" y="0"/>
                </a:lnTo>
                <a:lnTo>
                  <a:pt x="518" y="1555"/>
                </a:lnTo>
                <a:lnTo>
                  <a:pt x="1383" y="172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33779" y="5588291"/>
            <a:ext cx="135255" cy="34290"/>
          </a:xfrm>
          <a:custGeom>
            <a:avLst/>
            <a:gdLst/>
            <a:ahLst/>
            <a:cxnLst/>
            <a:rect l="l" t="t" r="r" b="b"/>
            <a:pathLst>
              <a:path w="135255" h="34289">
                <a:moveTo>
                  <a:pt x="6743" y="16941"/>
                </a:moveTo>
                <a:lnTo>
                  <a:pt x="5537" y="15214"/>
                </a:lnTo>
                <a:lnTo>
                  <a:pt x="3975" y="13830"/>
                </a:lnTo>
                <a:lnTo>
                  <a:pt x="0" y="16764"/>
                </a:lnTo>
                <a:lnTo>
                  <a:pt x="2070" y="18326"/>
                </a:lnTo>
                <a:lnTo>
                  <a:pt x="3797" y="22479"/>
                </a:lnTo>
                <a:lnTo>
                  <a:pt x="6743" y="16941"/>
                </a:lnTo>
                <a:close/>
              </a:path>
              <a:path w="135255" h="34289">
                <a:moveTo>
                  <a:pt x="7429" y="29387"/>
                </a:moveTo>
                <a:lnTo>
                  <a:pt x="2933" y="25933"/>
                </a:lnTo>
                <a:lnTo>
                  <a:pt x="1727" y="28181"/>
                </a:lnTo>
                <a:lnTo>
                  <a:pt x="1549" y="28867"/>
                </a:lnTo>
                <a:lnTo>
                  <a:pt x="1549" y="29730"/>
                </a:lnTo>
                <a:lnTo>
                  <a:pt x="1727" y="30429"/>
                </a:lnTo>
                <a:lnTo>
                  <a:pt x="2590" y="30594"/>
                </a:lnTo>
                <a:lnTo>
                  <a:pt x="3454" y="30594"/>
                </a:lnTo>
                <a:lnTo>
                  <a:pt x="4318" y="30772"/>
                </a:lnTo>
                <a:lnTo>
                  <a:pt x="7429" y="29387"/>
                </a:lnTo>
                <a:close/>
              </a:path>
              <a:path w="135255" h="34289">
                <a:moveTo>
                  <a:pt x="28867" y="6565"/>
                </a:moveTo>
                <a:lnTo>
                  <a:pt x="28524" y="6565"/>
                </a:lnTo>
                <a:lnTo>
                  <a:pt x="28181" y="6743"/>
                </a:lnTo>
                <a:lnTo>
                  <a:pt x="28003" y="6743"/>
                </a:lnTo>
                <a:lnTo>
                  <a:pt x="27139" y="7429"/>
                </a:lnTo>
                <a:lnTo>
                  <a:pt x="26454" y="8470"/>
                </a:lnTo>
                <a:lnTo>
                  <a:pt x="27482" y="9156"/>
                </a:lnTo>
                <a:lnTo>
                  <a:pt x="28867" y="9855"/>
                </a:lnTo>
                <a:lnTo>
                  <a:pt x="28867" y="6565"/>
                </a:lnTo>
                <a:close/>
              </a:path>
              <a:path w="135255" h="34289">
                <a:moveTo>
                  <a:pt x="32156" y="19532"/>
                </a:moveTo>
                <a:lnTo>
                  <a:pt x="24371" y="19011"/>
                </a:lnTo>
                <a:lnTo>
                  <a:pt x="25590" y="22123"/>
                </a:lnTo>
                <a:lnTo>
                  <a:pt x="21285" y="21551"/>
                </a:lnTo>
                <a:lnTo>
                  <a:pt x="21831" y="24269"/>
                </a:lnTo>
                <a:lnTo>
                  <a:pt x="24371" y="26047"/>
                </a:lnTo>
                <a:lnTo>
                  <a:pt x="26111" y="22644"/>
                </a:lnTo>
                <a:lnTo>
                  <a:pt x="27660" y="23850"/>
                </a:lnTo>
                <a:lnTo>
                  <a:pt x="28003" y="24892"/>
                </a:lnTo>
                <a:lnTo>
                  <a:pt x="29222" y="22479"/>
                </a:lnTo>
                <a:lnTo>
                  <a:pt x="32156" y="19532"/>
                </a:lnTo>
                <a:close/>
              </a:path>
              <a:path w="135255" h="34289">
                <a:moveTo>
                  <a:pt x="36995" y="3975"/>
                </a:moveTo>
                <a:lnTo>
                  <a:pt x="36474" y="3111"/>
                </a:lnTo>
                <a:lnTo>
                  <a:pt x="35445" y="4660"/>
                </a:lnTo>
                <a:lnTo>
                  <a:pt x="34061" y="4318"/>
                </a:lnTo>
                <a:lnTo>
                  <a:pt x="35267" y="6565"/>
                </a:lnTo>
                <a:lnTo>
                  <a:pt x="36474" y="5702"/>
                </a:lnTo>
                <a:lnTo>
                  <a:pt x="36995" y="3975"/>
                </a:lnTo>
                <a:close/>
              </a:path>
              <a:path w="135255" h="34289">
                <a:moveTo>
                  <a:pt x="43307" y="31813"/>
                </a:moveTo>
                <a:lnTo>
                  <a:pt x="43053" y="31457"/>
                </a:lnTo>
                <a:lnTo>
                  <a:pt x="40284" y="31813"/>
                </a:lnTo>
                <a:lnTo>
                  <a:pt x="39801" y="33362"/>
                </a:lnTo>
                <a:lnTo>
                  <a:pt x="43307" y="31813"/>
                </a:lnTo>
                <a:close/>
              </a:path>
              <a:path w="135255" h="34289">
                <a:moveTo>
                  <a:pt x="45529" y="34061"/>
                </a:moveTo>
                <a:lnTo>
                  <a:pt x="45351" y="33540"/>
                </a:lnTo>
                <a:lnTo>
                  <a:pt x="45300" y="33362"/>
                </a:lnTo>
                <a:lnTo>
                  <a:pt x="44475" y="33362"/>
                </a:lnTo>
                <a:lnTo>
                  <a:pt x="44602" y="33540"/>
                </a:lnTo>
                <a:lnTo>
                  <a:pt x="39751" y="33540"/>
                </a:lnTo>
                <a:lnTo>
                  <a:pt x="39585" y="34061"/>
                </a:lnTo>
                <a:lnTo>
                  <a:pt x="45529" y="34061"/>
                </a:lnTo>
                <a:close/>
              </a:path>
              <a:path w="135255" h="34289">
                <a:moveTo>
                  <a:pt x="98031" y="11404"/>
                </a:moveTo>
                <a:lnTo>
                  <a:pt x="92837" y="685"/>
                </a:lnTo>
                <a:lnTo>
                  <a:pt x="89903" y="8128"/>
                </a:lnTo>
                <a:lnTo>
                  <a:pt x="89039" y="7429"/>
                </a:lnTo>
                <a:lnTo>
                  <a:pt x="87998" y="5359"/>
                </a:lnTo>
                <a:lnTo>
                  <a:pt x="87134" y="7086"/>
                </a:lnTo>
                <a:lnTo>
                  <a:pt x="85750" y="9334"/>
                </a:lnTo>
                <a:lnTo>
                  <a:pt x="88861" y="11061"/>
                </a:lnTo>
                <a:lnTo>
                  <a:pt x="84886" y="12446"/>
                </a:lnTo>
                <a:lnTo>
                  <a:pt x="82651" y="14528"/>
                </a:lnTo>
                <a:lnTo>
                  <a:pt x="81597" y="8470"/>
                </a:lnTo>
                <a:lnTo>
                  <a:pt x="78663" y="11061"/>
                </a:lnTo>
                <a:lnTo>
                  <a:pt x="75895" y="8470"/>
                </a:lnTo>
                <a:lnTo>
                  <a:pt x="74866" y="0"/>
                </a:lnTo>
                <a:lnTo>
                  <a:pt x="70535" y="5016"/>
                </a:lnTo>
                <a:lnTo>
                  <a:pt x="69151" y="6223"/>
                </a:lnTo>
                <a:lnTo>
                  <a:pt x="69850" y="9334"/>
                </a:lnTo>
                <a:lnTo>
                  <a:pt x="71577" y="10883"/>
                </a:lnTo>
                <a:lnTo>
                  <a:pt x="71234" y="11582"/>
                </a:lnTo>
                <a:lnTo>
                  <a:pt x="70370" y="11404"/>
                </a:lnTo>
                <a:lnTo>
                  <a:pt x="69672" y="11925"/>
                </a:lnTo>
                <a:lnTo>
                  <a:pt x="70192" y="12268"/>
                </a:lnTo>
                <a:lnTo>
                  <a:pt x="70370" y="12268"/>
                </a:lnTo>
                <a:lnTo>
                  <a:pt x="70713" y="12446"/>
                </a:lnTo>
                <a:lnTo>
                  <a:pt x="70370" y="18326"/>
                </a:lnTo>
                <a:lnTo>
                  <a:pt x="72783" y="16078"/>
                </a:lnTo>
                <a:lnTo>
                  <a:pt x="73825" y="11404"/>
                </a:lnTo>
                <a:lnTo>
                  <a:pt x="74345" y="13830"/>
                </a:lnTo>
                <a:lnTo>
                  <a:pt x="76758" y="18491"/>
                </a:lnTo>
                <a:lnTo>
                  <a:pt x="79006" y="13830"/>
                </a:lnTo>
                <a:lnTo>
                  <a:pt x="82588" y="16167"/>
                </a:lnTo>
                <a:lnTo>
                  <a:pt x="82638" y="16764"/>
                </a:lnTo>
                <a:lnTo>
                  <a:pt x="84201" y="19532"/>
                </a:lnTo>
                <a:lnTo>
                  <a:pt x="84543" y="19532"/>
                </a:lnTo>
                <a:lnTo>
                  <a:pt x="84886" y="19367"/>
                </a:lnTo>
                <a:lnTo>
                  <a:pt x="85229" y="19367"/>
                </a:lnTo>
                <a:lnTo>
                  <a:pt x="88341" y="20739"/>
                </a:lnTo>
                <a:lnTo>
                  <a:pt x="89204" y="12268"/>
                </a:lnTo>
                <a:lnTo>
                  <a:pt x="90944" y="12268"/>
                </a:lnTo>
                <a:lnTo>
                  <a:pt x="92494" y="16598"/>
                </a:lnTo>
                <a:lnTo>
                  <a:pt x="92329" y="12103"/>
                </a:lnTo>
                <a:lnTo>
                  <a:pt x="98031" y="11404"/>
                </a:lnTo>
                <a:close/>
              </a:path>
              <a:path w="135255" h="34289">
                <a:moveTo>
                  <a:pt x="124129" y="25590"/>
                </a:moveTo>
                <a:lnTo>
                  <a:pt x="123444" y="23850"/>
                </a:lnTo>
                <a:lnTo>
                  <a:pt x="122923" y="23850"/>
                </a:lnTo>
                <a:lnTo>
                  <a:pt x="120510" y="27317"/>
                </a:lnTo>
                <a:lnTo>
                  <a:pt x="121373" y="28003"/>
                </a:lnTo>
                <a:lnTo>
                  <a:pt x="122923" y="27139"/>
                </a:lnTo>
                <a:lnTo>
                  <a:pt x="124129" y="25590"/>
                </a:lnTo>
                <a:close/>
              </a:path>
              <a:path w="135255" h="34289">
                <a:moveTo>
                  <a:pt x="131394" y="11061"/>
                </a:moveTo>
                <a:lnTo>
                  <a:pt x="129667" y="10020"/>
                </a:lnTo>
                <a:lnTo>
                  <a:pt x="129146" y="11404"/>
                </a:lnTo>
                <a:lnTo>
                  <a:pt x="128625" y="12623"/>
                </a:lnTo>
                <a:lnTo>
                  <a:pt x="130530" y="13652"/>
                </a:lnTo>
                <a:lnTo>
                  <a:pt x="130873" y="12268"/>
                </a:lnTo>
                <a:lnTo>
                  <a:pt x="131394" y="11061"/>
                </a:lnTo>
                <a:close/>
              </a:path>
              <a:path w="135255" h="34289">
                <a:moveTo>
                  <a:pt x="133299" y="20053"/>
                </a:moveTo>
                <a:lnTo>
                  <a:pt x="130009" y="13995"/>
                </a:lnTo>
                <a:lnTo>
                  <a:pt x="128981" y="17462"/>
                </a:lnTo>
                <a:lnTo>
                  <a:pt x="128625" y="18326"/>
                </a:lnTo>
                <a:lnTo>
                  <a:pt x="128460" y="19189"/>
                </a:lnTo>
                <a:lnTo>
                  <a:pt x="129489" y="19367"/>
                </a:lnTo>
                <a:lnTo>
                  <a:pt x="133299" y="20053"/>
                </a:lnTo>
                <a:close/>
              </a:path>
              <a:path w="135255" h="34289">
                <a:moveTo>
                  <a:pt x="133477" y="28181"/>
                </a:moveTo>
                <a:lnTo>
                  <a:pt x="132600" y="27660"/>
                </a:lnTo>
                <a:lnTo>
                  <a:pt x="131737" y="27317"/>
                </a:lnTo>
                <a:lnTo>
                  <a:pt x="130365" y="27482"/>
                </a:lnTo>
                <a:lnTo>
                  <a:pt x="132435" y="32156"/>
                </a:lnTo>
                <a:lnTo>
                  <a:pt x="133477" y="29387"/>
                </a:lnTo>
                <a:lnTo>
                  <a:pt x="133477" y="28181"/>
                </a:lnTo>
                <a:close/>
              </a:path>
              <a:path w="135255" h="34289">
                <a:moveTo>
                  <a:pt x="134848" y="22987"/>
                </a:moveTo>
                <a:lnTo>
                  <a:pt x="134162" y="21958"/>
                </a:lnTo>
                <a:lnTo>
                  <a:pt x="133121" y="20231"/>
                </a:lnTo>
                <a:lnTo>
                  <a:pt x="129578" y="20675"/>
                </a:lnTo>
                <a:lnTo>
                  <a:pt x="128892" y="23990"/>
                </a:lnTo>
                <a:lnTo>
                  <a:pt x="130403" y="26454"/>
                </a:lnTo>
                <a:lnTo>
                  <a:pt x="133477" y="24371"/>
                </a:lnTo>
                <a:lnTo>
                  <a:pt x="134848" y="2298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082024" y="5341393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518"/>
                </a:moveTo>
                <a:lnTo>
                  <a:pt x="172" y="518"/>
                </a:lnTo>
                <a:lnTo>
                  <a:pt x="172" y="345"/>
                </a:lnTo>
                <a:lnTo>
                  <a:pt x="0" y="0"/>
                </a:lnTo>
                <a:lnTo>
                  <a:pt x="0" y="51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25473" y="5599874"/>
            <a:ext cx="25400" cy="17780"/>
          </a:xfrm>
          <a:custGeom>
            <a:avLst/>
            <a:gdLst/>
            <a:ahLst/>
            <a:cxnLst/>
            <a:rect l="l" t="t" r="r" b="b"/>
            <a:pathLst>
              <a:path w="25400" h="17779">
                <a:moveTo>
                  <a:pt x="2247" y="17119"/>
                </a:moveTo>
                <a:lnTo>
                  <a:pt x="2082" y="16764"/>
                </a:lnTo>
                <a:lnTo>
                  <a:pt x="1739" y="15557"/>
                </a:lnTo>
                <a:lnTo>
                  <a:pt x="0" y="16256"/>
                </a:lnTo>
                <a:lnTo>
                  <a:pt x="520" y="17462"/>
                </a:lnTo>
                <a:lnTo>
                  <a:pt x="876" y="17462"/>
                </a:lnTo>
                <a:lnTo>
                  <a:pt x="1384" y="17627"/>
                </a:lnTo>
                <a:lnTo>
                  <a:pt x="1905" y="17627"/>
                </a:lnTo>
                <a:lnTo>
                  <a:pt x="1905" y="17284"/>
                </a:lnTo>
                <a:lnTo>
                  <a:pt x="2247" y="17119"/>
                </a:lnTo>
                <a:close/>
              </a:path>
              <a:path w="25400" h="17779">
                <a:moveTo>
                  <a:pt x="19024" y="10020"/>
                </a:moveTo>
                <a:lnTo>
                  <a:pt x="18846" y="8648"/>
                </a:lnTo>
                <a:lnTo>
                  <a:pt x="17119" y="6223"/>
                </a:lnTo>
                <a:lnTo>
                  <a:pt x="15570" y="8470"/>
                </a:lnTo>
                <a:lnTo>
                  <a:pt x="16090" y="10020"/>
                </a:lnTo>
                <a:lnTo>
                  <a:pt x="17640" y="11239"/>
                </a:lnTo>
                <a:lnTo>
                  <a:pt x="19024" y="10020"/>
                </a:lnTo>
                <a:close/>
              </a:path>
              <a:path w="25400" h="17779">
                <a:moveTo>
                  <a:pt x="25247" y="5537"/>
                </a:moveTo>
                <a:lnTo>
                  <a:pt x="24561" y="2933"/>
                </a:lnTo>
                <a:lnTo>
                  <a:pt x="20929" y="0"/>
                </a:lnTo>
                <a:lnTo>
                  <a:pt x="19202" y="4152"/>
                </a:lnTo>
                <a:lnTo>
                  <a:pt x="20574" y="7429"/>
                </a:lnTo>
                <a:lnTo>
                  <a:pt x="23863" y="10896"/>
                </a:lnTo>
                <a:lnTo>
                  <a:pt x="25247" y="553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782051" y="5456021"/>
            <a:ext cx="94615" cy="95885"/>
          </a:xfrm>
          <a:custGeom>
            <a:avLst/>
            <a:gdLst/>
            <a:ahLst/>
            <a:cxnLst/>
            <a:rect l="l" t="t" r="r" b="b"/>
            <a:pathLst>
              <a:path w="94614" h="95885">
                <a:moveTo>
                  <a:pt x="3111" y="47548"/>
                </a:moveTo>
                <a:lnTo>
                  <a:pt x="2768" y="47205"/>
                </a:lnTo>
                <a:lnTo>
                  <a:pt x="2070" y="47028"/>
                </a:lnTo>
                <a:lnTo>
                  <a:pt x="0" y="46685"/>
                </a:lnTo>
                <a:lnTo>
                  <a:pt x="2425" y="50660"/>
                </a:lnTo>
                <a:lnTo>
                  <a:pt x="2933" y="48412"/>
                </a:lnTo>
                <a:lnTo>
                  <a:pt x="3111" y="47548"/>
                </a:lnTo>
                <a:close/>
              </a:path>
              <a:path w="94614" h="95885">
                <a:moveTo>
                  <a:pt x="12788" y="69507"/>
                </a:moveTo>
                <a:lnTo>
                  <a:pt x="12446" y="68821"/>
                </a:lnTo>
                <a:lnTo>
                  <a:pt x="11925" y="68300"/>
                </a:lnTo>
                <a:lnTo>
                  <a:pt x="11239" y="69164"/>
                </a:lnTo>
                <a:lnTo>
                  <a:pt x="11582" y="70027"/>
                </a:lnTo>
                <a:lnTo>
                  <a:pt x="12280" y="70370"/>
                </a:lnTo>
                <a:lnTo>
                  <a:pt x="12788" y="69507"/>
                </a:lnTo>
                <a:close/>
              </a:path>
              <a:path w="94614" h="95885">
                <a:moveTo>
                  <a:pt x="13830" y="37350"/>
                </a:moveTo>
                <a:lnTo>
                  <a:pt x="13220" y="37528"/>
                </a:lnTo>
                <a:lnTo>
                  <a:pt x="12903" y="38036"/>
                </a:lnTo>
                <a:lnTo>
                  <a:pt x="12763" y="38392"/>
                </a:lnTo>
                <a:lnTo>
                  <a:pt x="12636" y="38696"/>
                </a:lnTo>
                <a:lnTo>
                  <a:pt x="13271" y="38696"/>
                </a:lnTo>
                <a:lnTo>
                  <a:pt x="13754" y="37528"/>
                </a:lnTo>
                <a:lnTo>
                  <a:pt x="13830" y="37350"/>
                </a:lnTo>
                <a:close/>
              </a:path>
              <a:path w="94614" h="95885">
                <a:moveTo>
                  <a:pt x="14516" y="34061"/>
                </a:moveTo>
                <a:lnTo>
                  <a:pt x="13144" y="33197"/>
                </a:lnTo>
                <a:lnTo>
                  <a:pt x="11404" y="32512"/>
                </a:lnTo>
                <a:lnTo>
                  <a:pt x="9677" y="35788"/>
                </a:lnTo>
                <a:lnTo>
                  <a:pt x="10541" y="37350"/>
                </a:lnTo>
                <a:lnTo>
                  <a:pt x="11404" y="38036"/>
                </a:lnTo>
                <a:lnTo>
                  <a:pt x="13119" y="37528"/>
                </a:lnTo>
                <a:lnTo>
                  <a:pt x="14452" y="34239"/>
                </a:lnTo>
                <a:lnTo>
                  <a:pt x="14516" y="34061"/>
                </a:lnTo>
                <a:close/>
              </a:path>
              <a:path w="94614" h="95885">
                <a:moveTo>
                  <a:pt x="16598" y="29921"/>
                </a:moveTo>
                <a:lnTo>
                  <a:pt x="16256" y="29057"/>
                </a:lnTo>
                <a:lnTo>
                  <a:pt x="15557" y="29400"/>
                </a:lnTo>
                <a:lnTo>
                  <a:pt x="15392" y="29743"/>
                </a:lnTo>
                <a:lnTo>
                  <a:pt x="15392" y="29921"/>
                </a:lnTo>
                <a:lnTo>
                  <a:pt x="15557" y="30264"/>
                </a:lnTo>
                <a:lnTo>
                  <a:pt x="15557" y="30784"/>
                </a:lnTo>
                <a:lnTo>
                  <a:pt x="16256" y="30264"/>
                </a:lnTo>
                <a:lnTo>
                  <a:pt x="16598" y="29921"/>
                </a:lnTo>
                <a:close/>
              </a:path>
              <a:path w="94614" h="95885">
                <a:moveTo>
                  <a:pt x="26987" y="40424"/>
                </a:moveTo>
                <a:lnTo>
                  <a:pt x="25933" y="41846"/>
                </a:lnTo>
                <a:lnTo>
                  <a:pt x="26416" y="41846"/>
                </a:lnTo>
                <a:lnTo>
                  <a:pt x="26987" y="40424"/>
                </a:lnTo>
                <a:close/>
              </a:path>
              <a:path w="94614" h="95885">
                <a:moveTo>
                  <a:pt x="28867" y="37528"/>
                </a:moveTo>
                <a:lnTo>
                  <a:pt x="25933" y="34582"/>
                </a:lnTo>
                <a:lnTo>
                  <a:pt x="24726" y="36830"/>
                </a:lnTo>
                <a:lnTo>
                  <a:pt x="23342" y="38735"/>
                </a:lnTo>
                <a:lnTo>
                  <a:pt x="26911" y="40424"/>
                </a:lnTo>
                <a:lnTo>
                  <a:pt x="28867" y="37528"/>
                </a:lnTo>
                <a:close/>
              </a:path>
              <a:path w="94614" h="95885">
                <a:moveTo>
                  <a:pt x="31813" y="42189"/>
                </a:moveTo>
                <a:lnTo>
                  <a:pt x="26403" y="41884"/>
                </a:lnTo>
                <a:lnTo>
                  <a:pt x="26111" y="42710"/>
                </a:lnTo>
                <a:lnTo>
                  <a:pt x="25755" y="42710"/>
                </a:lnTo>
                <a:lnTo>
                  <a:pt x="24726" y="43053"/>
                </a:lnTo>
                <a:lnTo>
                  <a:pt x="24942" y="44615"/>
                </a:lnTo>
                <a:lnTo>
                  <a:pt x="25069" y="45478"/>
                </a:lnTo>
                <a:lnTo>
                  <a:pt x="28003" y="48590"/>
                </a:lnTo>
                <a:lnTo>
                  <a:pt x="29057" y="44742"/>
                </a:lnTo>
                <a:lnTo>
                  <a:pt x="29616" y="44742"/>
                </a:lnTo>
                <a:lnTo>
                  <a:pt x="29730" y="44615"/>
                </a:lnTo>
                <a:lnTo>
                  <a:pt x="30327" y="43916"/>
                </a:lnTo>
                <a:lnTo>
                  <a:pt x="31064" y="43053"/>
                </a:lnTo>
                <a:lnTo>
                  <a:pt x="31813" y="42189"/>
                </a:lnTo>
                <a:close/>
              </a:path>
              <a:path w="94614" h="95885">
                <a:moveTo>
                  <a:pt x="34226" y="38557"/>
                </a:moveTo>
                <a:lnTo>
                  <a:pt x="33362" y="37871"/>
                </a:lnTo>
                <a:lnTo>
                  <a:pt x="32854" y="38392"/>
                </a:lnTo>
                <a:lnTo>
                  <a:pt x="32677" y="39077"/>
                </a:lnTo>
                <a:lnTo>
                  <a:pt x="33718" y="39776"/>
                </a:lnTo>
                <a:lnTo>
                  <a:pt x="34226" y="39255"/>
                </a:lnTo>
                <a:lnTo>
                  <a:pt x="34226" y="38557"/>
                </a:lnTo>
                <a:close/>
              </a:path>
              <a:path w="94614" h="95885">
                <a:moveTo>
                  <a:pt x="35090" y="19545"/>
                </a:moveTo>
                <a:lnTo>
                  <a:pt x="34226" y="17462"/>
                </a:lnTo>
                <a:lnTo>
                  <a:pt x="33197" y="17818"/>
                </a:lnTo>
                <a:lnTo>
                  <a:pt x="33540" y="18846"/>
                </a:lnTo>
                <a:lnTo>
                  <a:pt x="34226" y="19367"/>
                </a:lnTo>
                <a:lnTo>
                  <a:pt x="34582" y="19545"/>
                </a:lnTo>
                <a:lnTo>
                  <a:pt x="35090" y="19545"/>
                </a:lnTo>
                <a:close/>
              </a:path>
              <a:path w="94614" h="95885">
                <a:moveTo>
                  <a:pt x="39585" y="81953"/>
                </a:moveTo>
                <a:lnTo>
                  <a:pt x="39077" y="80225"/>
                </a:lnTo>
                <a:lnTo>
                  <a:pt x="38036" y="79019"/>
                </a:lnTo>
                <a:lnTo>
                  <a:pt x="38900" y="78320"/>
                </a:lnTo>
                <a:lnTo>
                  <a:pt x="38671" y="77292"/>
                </a:lnTo>
                <a:lnTo>
                  <a:pt x="38557" y="76771"/>
                </a:lnTo>
                <a:lnTo>
                  <a:pt x="37693" y="76073"/>
                </a:lnTo>
                <a:lnTo>
                  <a:pt x="39077" y="72961"/>
                </a:lnTo>
                <a:lnTo>
                  <a:pt x="37045" y="65011"/>
                </a:lnTo>
                <a:lnTo>
                  <a:pt x="36995" y="64808"/>
                </a:lnTo>
                <a:lnTo>
                  <a:pt x="36906" y="64452"/>
                </a:lnTo>
                <a:lnTo>
                  <a:pt x="36830" y="64147"/>
                </a:lnTo>
                <a:lnTo>
                  <a:pt x="32677" y="68300"/>
                </a:lnTo>
                <a:lnTo>
                  <a:pt x="32435" y="68300"/>
                </a:lnTo>
                <a:lnTo>
                  <a:pt x="31699" y="66395"/>
                </a:lnTo>
                <a:lnTo>
                  <a:pt x="31623" y="66052"/>
                </a:lnTo>
                <a:lnTo>
                  <a:pt x="31089" y="61734"/>
                </a:lnTo>
                <a:lnTo>
                  <a:pt x="31026" y="61214"/>
                </a:lnTo>
                <a:lnTo>
                  <a:pt x="30937" y="60426"/>
                </a:lnTo>
                <a:lnTo>
                  <a:pt x="29629" y="60693"/>
                </a:lnTo>
                <a:lnTo>
                  <a:pt x="29159" y="60693"/>
                </a:lnTo>
                <a:lnTo>
                  <a:pt x="27584" y="64020"/>
                </a:lnTo>
                <a:lnTo>
                  <a:pt x="27571" y="64147"/>
                </a:lnTo>
                <a:lnTo>
                  <a:pt x="27508" y="65011"/>
                </a:lnTo>
                <a:lnTo>
                  <a:pt x="27393" y="66395"/>
                </a:lnTo>
                <a:lnTo>
                  <a:pt x="27495" y="65011"/>
                </a:lnTo>
                <a:lnTo>
                  <a:pt x="27317" y="65062"/>
                </a:lnTo>
                <a:lnTo>
                  <a:pt x="27279" y="67779"/>
                </a:lnTo>
                <a:lnTo>
                  <a:pt x="27241" y="68300"/>
                </a:lnTo>
                <a:lnTo>
                  <a:pt x="27190" y="68948"/>
                </a:lnTo>
                <a:lnTo>
                  <a:pt x="27279" y="67779"/>
                </a:lnTo>
                <a:lnTo>
                  <a:pt x="27279" y="65087"/>
                </a:lnTo>
                <a:lnTo>
                  <a:pt x="25069" y="65709"/>
                </a:lnTo>
                <a:lnTo>
                  <a:pt x="25933" y="65354"/>
                </a:lnTo>
                <a:lnTo>
                  <a:pt x="25933" y="63804"/>
                </a:lnTo>
                <a:lnTo>
                  <a:pt x="24828" y="61341"/>
                </a:lnTo>
                <a:lnTo>
                  <a:pt x="27343" y="64808"/>
                </a:lnTo>
                <a:lnTo>
                  <a:pt x="27317" y="65062"/>
                </a:lnTo>
                <a:lnTo>
                  <a:pt x="27495" y="65011"/>
                </a:lnTo>
                <a:lnTo>
                  <a:pt x="27571" y="64147"/>
                </a:lnTo>
                <a:lnTo>
                  <a:pt x="27381" y="64452"/>
                </a:lnTo>
                <a:lnTo>
                  <a:pt x="27520" y="64147"/>
                </a:lnTo>
                <a:lnTo>
                  <a:pt x="27584" y="64020"/>
                </a:lnTo>
                <a:lnTo>
                  <a:pt x="27660" y="63106"/>
                </a:lnTo>
                <a:lnTo>
                  <a:pt x="27114" y="59309"/>
                </a:lnTo>
                <a:lnTo>
                  <a:pt x="27025" y="58610"/>
                </a:lnTo>
                <a:lnTo>
                  <a:pt x="26974" y="58267"/>
                </a:lnTo>
                <a:lnTo>
                  <a:pt x="26847" y="57416"/>
                </a:lnTo>
                <a:lnTo>
                  <a:pt x="26797" y="57061"/>
                </a:lnTo>
                <a:lnTo>
                  <a:pt x="25412" y="58610"/>
                </a:lnTo>
                <a:lnTo>
                  <a:pt x="24536" y="57746"/>
                </a:lnTo>
                <a:lnTo>
                  <a:pt x="24536" y="60934"/>
                </a:lnTo>
                <a:lnTo>
                  <a:pt x="24472" y="62179"/>
                </a:lnTo>
                <a:lnTo>
                  <a:pt x="24447" y="61734"/>
                </a:lnTo>
                <a:lnTo>
                  <a:pt x="24371" y="60693"/>
                </a:lnTo>
                <a:lnTo>
                  <a:pt x="24536" y="60934"/>
                </a:lnTo>
                <a:lnTo>
                  <a:pt x="24536" y="57746"/>
                </a:lnTo>
                <a:lnTo>
                  <a:pt x="24028" y="57238"/>
                </a:lnTo>
                <a:lnTo>
                  <a:pt x="23799" y="57340"/>
                </a:lnTo>
                <a:lnTo>
                  <a:pt x="23799" y="67779"/>
                </a:lnTo>
                <a:lnTo>
                  <a:pt x="23482" y="67779"/>
                </a:lnTo>
                <a:lnTo>
                  <a:pt x="23342" y="67602"/>
                </a:lnTo>
                <a:lnTo>
                  <a:pt x="23799" y="67779"/>
                </a:lnTo>
                <a:lnTo>
                  <a:pt x="23799" y="57340"/>
                </a:lnTo>
                <a:lnTo>
                  <a:pt x="20574" y="58610"/>
                </a:lnTo>
                <a:lnTo>
                  <a:pt x="18503" y="54292"/>
                </a:lnTo>
                <a:lnTo>
                  <a:pt x="17805" y="53606"/>
                </a:lnTo>
                <a:lnTo>
                  <a:pt x="17805" y="57061"/>
                </a:lnTo>
                <a:lnTo>
                  <a:pt x="17691" y="58610"/>
                </a:lnTo>
                <a:lnTo>
                  <a:pt x="17462" y="59309"/>
                </a:lnTo>
                <a:lnTo>
                  <a:pt x="16446" y="58077"/>
                </a:lnTo>
                <a:lnTo>
                  <a:pt x="15392" y="56515"/>
                </a:lnTo>
                <a:lnTo>
                  <a:pt x="16598" y="56718"/>
                </a:lnTo>
                <a:lnTo>
                  <a:pt x="17805" y="57061"/>
                </a:lnTo>
                <a:lnTo>
                  <a:pt x="17805" y="53606"/>
                </a:lnTo>
                <a:lnTo>
                  <a:pt x="16421" y="52222"/>
                </a:lnTo>
                <a:lnTo>
                  <a:pt x="18326" y="49974"/>
                </a:lnTo>
                <a:lnTo>
                  <a:pt x="16256" y="49504"/>
                </a:lnTo>
                <a:lnTo>
                  <a:pt x="18148" y="48933"/>
                </a:lnTo>
                <a:lnTo>
                  <a:pt x="21259" y="53086"/>
                </a:lnTo>
                <a:lnTo>
                  <a:pt x="21259" y="41503"/>
                </a:lnTo>
                <a:lnTo>
                  <a:pt x="25590" y="41668"/>
                </a:lnTo>
                <a:lnTo>
                  <a:pt x="21615" y="36664"/>
                </a:lnTo>
                <a:lnTo>
                  <a:pt x="22123" y="37007"/>
                </a:lnTo>
                <a:lnTo>
                  <a:pt x="22479" y="36309"/>
                </a:lnTo>
                <a:lnTo>
                  <a:pt x="22821" y="35966"/>
                </a:lnTo>
                <a:lnTo>
                  <a:pt x="21247" y="35026"/>
                </a:lnTo>
                <a:lnTo>
                  <a:pt x="21247" y="41503"/>
                </a:lnTo>
                <a:lnTo>
                  <a:pt x="17640" y="44272"/>
                </a:lnTo>
                <a:lnTo>
                  <a:pt x="17424" y="43053"/>
                </a:lnTo>
                <a:lnTo>
                  <a:pt x="17297" y="42367"/>
                </a:lnTo>
                <a:lnTo>
                  <a:pt x="17183" y="41668"/>
                </a:lnTo>
                <a:lnTo>
                  <a:pt x="17119" y="41325"/>
                </a:lnTo>
                <a:lnTo>
                  <a:pt x="21247" y="41503"/>
                </a:lnTo>
                <a:lnTo>
                  <a:pt x="21247" y="35026"/>
                </a:lnTo>
                <a:lnTo>
                  <a:pt x="21094" y="34925"/>
                </a:lnTo>
                <a:lnTo>
                  <a:pt x="16764" y="34239"/>
                </a:lnTo>
                <a:lnTo>
                  <a:pt x="16700" y="34925"/>
                </a:lnTo>
                <a:lnTo>
                  <a:pt x="16586" y="35966"/>
                </a:lnTo>
                <a:lnTo>
                  <a:pt x="16510" y="36664"/>
                </a:lnTo>
                <a:lnTo>
                  <a:pt x="16598" y="38912"/>
                </a:lnTo>
                <a:lnTo>
                  <a:pt x="15900" y="38392"/>
                </a:lnTo>
                <a:lnTo>
                  <a:pt x="15392" y="38557"/>
                </a:lnTo>
                <a:lnTo>
                  <a:pt x="13271" y="38696"/>
                </a:lnTo>
                <a:lnTo>
                  <a:pt x="13182" y="38912"/>
                </a:lnTo>
                <a:lnTo>
                  <a:pt x="12966" y="39420"/>
                </a:lnTo>
                <a:lnTo>
                  <a:pt x="11963" y="41325"/>
                </a:lnTo>
                <a:lnTo>
                  <a:pt x="11404" y="42367"/>
                </a:lnTo>
                <a:lnTo>
                  <a:pt x="11404" y="43053"/>
                </a:lnTo>
                <a:lnTo>
                  <a:pt x="13830" y="44272"/>
                </a:lnTo>
                <a:lnTo>
                  <a:pt x="16421" y="44615"/>
                </a:lnTo>
                <a:lnTo>
                  <a:pt x="15024" y="48933"/>
                </a:lnTo>
                <a:lnTo>
                  <a:pt x="14935" y="49199"/>
                </a:lnTo>
                <a:lnTo>
                  <a:pt x="12280" y="48590"/>
                </a:lnTo>
                <a:lnTo>
                  <a:pt x="15735" y="52222"/>
                </a:lnTo>
                <a:lnTo>
                  <a:pt x="12928" y="52882"/>
                </a:lnTo>
                <a:lnTo>
                  <a:pt x="9334" y="47548"/>
                </a:lnTo>
                <a:lnTo>
                  <a:pt x="7264" y="53949"/>
                </a:lnTo>
                <a:lnTo>
                  <a:pt x="5181" y="55854"/>
                </a:lnTo>
                <a:lnTo>
                  <a:pt x="8877" y="58102"/>
                </a:lnTo>
                <a:lnTo>
                  <a:pt x="7785" y="58102"/>
                </a:lnTo>
                <a:lnTo>
                  <a:pt x="11404" y="63106"/>
                </a:lnTo>
                <a:lnTo>
                  <a:pt x="11925" y="60350"/>
                </a:lnTo>
                <a:lnTo>
                  <a:pt x="12420" y="58394"/>
                </a:lnTo>
                <a:lnTo>
                  <a:pt x="15125" y="58635"/>
                </a:lnTo>
                <a:lnTo>
                  <a:pt x="14681" y="59309"/>
                </a:lnTo>
                <a:lnTo>
                  <a:pt x="14706" y="60693"/>
                </a:lnTo>
                <a:lnTo>
                  <a:pt x="14719" y="61214"/>
                </a:lnTo>
                <a:lnTo>
                  <a:pt x="14732" y="61734"/>
                </a:lnTo>
                <a:lnTo>
                  <a:pt x="17284" y="61214"/>
                </a:lnTo>
                <a:lnTo>
                  <a:pt x="20434" y="65011"/>
                </a:lnTo>
                <a:lnTo>
                  <a:pt x="22275" y="65011"/>
                </a:lnTo>
                <a:lnTo>
                  <a:pt x="15494" y="65709"/>
                </a:lnTo>
                <a:lnTo>
                  <a:pt x="12103" y="66052"/>
                </a:lnTo>
                <a:lnTo>
                  <a:pt x="15671" y="68948"/>
                </a:lnTo>
                <a:lnTo>
                  <a:pt x="18503" y="71069"/>
                </a:lnTo>
                <a:lnTo>
                  <a:pt x="18440" y="69507"/>
                </a:lnTo>
                <a:lnTo>
                  <a:pt x="18326" y="66052"/>
                </a:lnTo>
                <a:lnTo>
                  <a:pt x="18669" y="66395"/>
                </a:lnTo>
                <a:lnTo>
                  <a:pt x="19888" y="67602"/>
                </a:lnTo>
                <a:lnTo>
                  <a:pt x="20574" y="68300"/>
                </a:lnTo>
                <a:lnTo>
                  <a:pt x="23571" y="67894"/>
                </a:lnTo>
                <a:lnTo>
                  <a:pt x="23926" y="68300"/>
                </a:lnTo>
                <a:lnTo>
                  <a:pt x="24053" y="68300"/>
                </a:lnTo>
                <a:lnTo>
                  <a:pt x="24257" y="67957"/>
                </a:lnTo>
                <a:lnTo>
                  <a:pt x="26860" y="68948"/>
                </a:lnTo>
                <a:lnTo>
                  <a:pt x="25590" y="66395"/>
                </a:lnTo>
                <a:lnTo>
                  <a:pt x="26543" y="68300"/>
                </a:lnTo>
                <a:lnTo>
                  <a:pt x="26860" y="68948"/>
                </a:lnTo>
                <a:lnTo>
                  <a:pt x="27139" y="69507"/>
                </a:lnTo>
                <a:lnTo>
                  <a:pt x="27178" y="69075"/>
                </a:lnTo>
                <a:lnTo>
                  <a:pt x="28346" y="69507"/>
                </a:lnTo>
                <a:lnTo>
                  <a:pt x="26377" y="71069"/>
                </a:lnTo>
                <a:lnTo>
                  <a:pt x="27152" y="72097"/>
                </a:lnTo>
                <a:lnTo>
                  <a:pt x="28181" y="73317"/>
                </a:lnTo>
                <a:lnTo>
                  <a:pt x="28155" y="74345"/>
                </a:lnTo>
                <a:lnTo>
                  <a:pt x="27482" y="74523"/>
                </a:lnTo>
                <a:lnTo>
                  <a:pt x="26111" y="74180"/>
                </a:lnTo>
                <a:lnTo>
                  <a:pt x="27254" y="73698"/>
                </a:lnTo>
                <a:lnTo>
                  <a:pt x="28155" y="74345"/>
                </a:lnTo>
                <a:lnTo>
                  <a:pt x="28155" y="73291"/>
                </a:lnTo>
                <a:lnTo>
                  <a:pt x="26276" y="71069"/>
                </a:lnTo>
                <a:lnTo>
                  <a:pt x="23990" y="68389"/>
                </a:lnTo>
                <a:lnTo>
                  <a:pt x="20421" y="74180"/>
                </a:lnTo>
                <a:lnTo>
                  <a:pt x="20307" y="74345"/>
                </a:lnTo>
                <a:lnTo>
                  <a:pt x="20205" y="74523"/>
                </a:lnTo>
                <a:lnTo>
                  <a:pt x="20091" y="74701"/>
                </a:lnTo>
                <a:lnTo>
                  <a:pt x="19989" y="74866"/>
                </a:lnTo>
                <a:lnTo>
                  <a:pt x="19875" y="75044"/>
                </a:lnTo>
                <a:lnTo>
                  <a:pt x="24028" y="74701"/>
                </a:lnTo>
                <a:lnTo>
                  <a:pt x="24079" y="75044"/>
                </a:lnTo>
                <a:lnTo>
                  <a:pt x="24206" y="75565"/>
                </a:lnTo>
                <a:lnTo>
                  <a:pt x="24409" y="76073"/>
                </a:lnTo>
                <a:lnTo>
                  <a:pt x="24485" y="76250"/>
                </a:lnTo>
                <a:lnTo>
                  <a:pt x="24549" y="76428"/>
                </a:lnTo>
                <a:lnTo>
                  <a:pt x="24612" y="76771"/>
                </a:lnTo>
                <a:lnTo>
                  <a:pt x="24726" y="77292"/>
                </a:lnTo>
                <a:lnTo>
                  <a:pt x="21958" y="79883"/>
                </a:lnTo>
                <a:lnTo>
                  <a:pt x="28867" y="83515"/>
                </a:lnTo>
                <a:lnTo>
                  <a:pt x="28549" y="80225"/>
                </a:lnTo>
                <a:lnTo>
                  <a:pt x="28435" y="79019"/>
                </a:lnTo>
                <a:lnTo>
                  <a:pt x="28359" y="78155"/>
                </a:lnTo>
                <a:lnTo>
                  <a:pt x="28854" y="76771"/>
                </a:lnTo>
                <a:lnTo>
                  <a:pt x="28968" y="76073"/>
                </a:lnTo>
                <a:lnTo>
                  <a:pt x="28498" y="75044"/>
                </a:lnTo>
                <a:lnTo>
                  <a:pt x="28422" y="74866"/>
                </a:lnTo>
                <a:lnTo>
                  <a:pt x="28333" y="74701"/>
                </a:lnTo>
                <a:lnTo>
                  <a:pt x="28257" y="74523"/>
                </a:lnTo>
                <a:lnTo>
                  <a:pt x="28181" y="74383"/>
                </a:lnTo>
                <a:lnTo>
                  <a:pt x="30772" y="76250"/>
                </a:lnTo>
                <a:lnTo>
                  <a:pt x="33020" y="74345"/>
                </a:lnTo>
                <a:lnTo>
                  <a:pt x="33959" y="76073"/>
                </a:lnTo>
                <a:lnTo>
                  <a:pt x="33883" y="77292"/>
                </a:lnTo>
                <a:lnTo>
                  <a:pt x="34036" y="78155"/>
                </a:lnTo>
                <a:lnTo>
                  <a:pt x="34061" y="78320"/>
                </a:lnTo>
                <a:lnTo>
                  <a:pt x="34747" y="78320"/>
                </a:lnTo>
                <a:lnTo>
                  <a:pt x="34823" y="79019"/>
                </a:lnTo>
                <a:lnTo>
                  <a:pt x="34925" y="80060"/>
                </a:lnTo>
                <a:lnTo>
                  <a:pt x="31978" y="80225"/>
                </a:lnTo>
                <a:lnTo>
                  <a:pt x="33718" y="82308"/>
                </a:lnTo>
                <a:lnTo>
                  <a:pt x="35445" y="84556"/>
                </a:lnTo>
                <a:lnTo>
                  <a:pt x="30607" y="83337"/>
                </a:lnTo>
                <a:lnTo>
                  <a:pt x="31038" y="84556"/>
                </a:lnTo>
                <a:lnTo>
                  <a:pt x="31978" y="87147"/>
                </a:lnTo>
                <a:lnTo>
                  <a:pt x="33743" y="89725"/>
                </a:lnTo>
                <a:lnTo>
                  <a:pt x="33362" y="89903"/>
                </a:lnTo>
                <a:lnTo>
                  <a:pt x="33718" y="91643"/>
                </a:lnTo>
                <a:lnTo>
                  <a:pt x="34925" y="94754"/>
                </a:lnTo>
                <a:lnTo>
                  <a:pt x="36487" y="93713"/>
                </a:lnTo>
                <a:lnTo>
                  <a:pt x="37693" y="95440"/>
                </a:lnTo>
                <a:lnTo>
                  <a:pt x="36995" y="90424"/>
                </a:lnTo>
                <a:lnTo>
                  <a:pt x="36207" y="84556"/>
                </a:lnTo>
                <a:lnTo>
                  <a:pt x="36131" y="84035"/>
                </a:lnTo>
                <a:lnTo>
                  <a:pt x="39077" y="83680"/>
                </a:lnTo>
                <a:lnTo>
                  <a:pt x="39484" y="82308"/>
                </a:lnTo>
                <a:lnTo>
                  <a:pt x="39585" y="81953"/>
                </a:lnTo>
                <a:close/>
              </a:path>
              <a:path w="94614" h="95885">
                <a:moveTo>
                  <a:pt x="46329" y="82473"/>
                </a:moveTo>
                <a:lnTo>
                  <a:pt x="46164" y="82296"/>
                </a:lnTo>
                <a:lnTo>
                  <a:pt x="45821" y="81953"/>
                </a:lnTo>
                <a:lnTo>
                  <a:pt x="45466" y="81788"/>
                </a:lnTo>
                <a:lnTo>
                  <a:pt x="44081" y="81432"/>
                </a:lnTo>
                <a:lnTo>
                  <a:pt x="45300" y="83515"/>
                </a:lnTo>
                <a:lnTo>
                  <a:pt x="46164" y="82994"/>
                </a:lnTo>
                <a:lnTo>
                  <a:pt x="46164" y="82816"/>
                </a:lnTo>
                <a:lnTo>
                  <a:pt x="46329" y="82473"/>
                </a:lnTo>
                <a:close/>
              </a:path>
              <a:path w="94614" h="95885">
                <a:moveTo>
                  <a:pt x="48412" y="2946"/>
                </a:moveTo>
                <a:lnTo>
                  <a:pt x="45123" y="1739"/>
                </a:lnTo>
                <a:lnTo>
                  <a:pt x="44437" y="3124"/>
                </a:lnTo>
                <a:lnTo>
                  <a:pt x="44259" y="5715"/>
                </a:lnTo>
                <a:lnTo>
                  <a:pt x="46329" y="6921"/>
                </a:lnTo>
                <a:lnTo>
                  <a:pt x="47891" y="4495"/>
                </a:lnTo>
                <a:lnTo>
                  <a:pt x="48412" y="2946"/>
                </a:lnTo>
                <a:close/>
              </a:path>
              <a:path w="94614" h="95885">
                <a:moveTo>
                  <a:pt x="48577" y="10896"/>
                </a:moveTo>
                <a:lnTo>
                  <a:pt x="47548" y="8991"/>
                </a:lnTo>
                <a:lnTo>
                  <a:pt x="46329" y="9512"/>
                </a:lnTo>
                <a:lnTo>
                  <a:pt x="45123" y="11239"/>
                </a:lnTo>
                <a:lnTo>
                  <a:pt x="47028" y="12966"/>
                </a:lnTo>
                <a:lnTo>
                  <a:pt x="48234" y="12280"/>
                </a:lnTo>
                <a:lnTo>
                  <a:pt x="48577" y="10896"/>
                </a:lnTo>
                <a:close/>
              </a:path>
              <a:path w="94614" h="95885">
                <a:moveTo>
                  <a:pt x="54114" y="44437"/>
                </a:moveTo>
                <a:lnTo>
                  <a:pt x="48412" y="42532"/>
                </a:lnTo>
                <a:lnTo>
                  <a:pt x="51866" y="41503"/>
                </a:lnTo>
                <a:lnTo>
                  <a:pt x="53073" y="40805"/>
                </a:lnTo>
                <a:lnTo>
                  <a:pt x="53251" y="38735"/>
                </a:lnTo>
                <a:lnTo>
                  <a:pt x="51689" y="38557"/>
                </a:lnTo>
                <a:lnTo>
                  <a:pt x="50660" y="39776"/>
                </a:lnTo>
                <a:lnTo>
                  <a:pt x="49618" y="39776"/>
                </a:lnTo>
                <a:lnTo>
                  <a:pt x="48577" y="39255"/>
                </a:lnTo>
                <a:lnTo>
                  <a:pt x="52552" y="34061"/>
                </a:lnTo>
                <a:lnTo>
                  <a:pt x="40805" y="32334"/>
                </a:lnTo>
                <a:lnTo>
                  <a:pt x="44437" y="38912"/>
                </a:lnTo>
                <a:lnTo>
                  <a:pt x="44602" y="41503"/>
                </a:lnTo>
                <a:lnTo>
                  <a:pt x="45986" y="45135"/>
                </a:lnTo>
                <a:lnTo>
                  <a:pt x="49098" y="44958"/>
                </a:lnTo>
                <a:lnTo>
                  <a:pt x="50482" y="45643"/>
                </a:lnTo>
                <a:lnTo>
                  <a:pt x="52209" y="50495"/>
                </a:lnTo>
                <a:lnTo>
                  <a:pt x="53251" y="46520"/>
                </a:lnTo>
                <a:lnTo>
                  <a:pt x="54114" y="44437"/>
                </a:lnTo>
                <a:close/>
              </a:path>
              <a:path w="94614" h="95885">
                <a:moveTo>
                  <a:pt x="60515" y="17462"/>
                </a:moveTo>
                <a:lnTo>
                  <a:pt x="60159" y="17119"/>
                </a:lnTo>
                <a:lnTo>
                  <a:pt x="58788" y="16256"/>
                </a:lnTo>
                <a:lnTo>
                  <a:pt x="56565" y="15036"/>
                </a:lnTo>
                <a:lnTo>
                  <a:pt x="57746" y="14871"/>
                </a:lnTo>
                <a:lnTo>
                  <a:pt x="60337" y="15214"/>
                </a:lnTo>
                <a:lnTo>
                  <a:pt x="58953" y="9169"/>
                </a:lnTo>
                <a:lnTo>
                  <a:pt x="57226" y="11239"/>
                </a:lnTo>
                <a:lnTo>
                  <a:pt x="56705" y="12458"/>
                </a:lnTo>
                <a:lnTo>
                  <a:pt x="55562" y="14478"/>
                </a:lnTo>
                <a:lnTo>
                  <a:pt x="54114" y="13665"/>
                </a:lnTo>
                <a:lnTo>
                  <a:pt x="56540" y="18516"/>
                </a:lnTo>
                <a:lnTo>
                  <a:pt x="54457" y="18681"/>
                </a:lnTo>
                <a:lnTo>
                  <a:pt x="55156" y="21793"/>
                </a:lnTo>
                <a:lnTo>
                  <a:pt x="55676" y="22479"/>
                </a:lnTo>
                <a:lnTo>
                  <a:pt x="60159" y="24206"/>
                </a:lnTo>
                <a:lnTo>
                  <a:pt x="59474" y="21958"/>
                </a:lnTo>
                <a:lnTo>
                  <a:pt x="59143" y="20269"/>
                </a:lnTo>
                <a:lnTo>
                  <a:pt x="60337" y="17983"/>
                </a:lnTo>
                <a:lnTo>
                  <a:pt x="60515" y="17462"/>
                </a:lnTo>
                <a:close/>
              </a:path>
              <a:path w="94614" h="95885">
                <a:moveTo>
                  <a:pt x="64312" y="40284"/>
                </a:moveTo>
                <a:lnTo>
                  <a:pt x="62407" y="39941"/>
                </a:lnTo>
                <a:lnTo>
                  <a:pt x="62242" y="40119"/>
                </a:lnTo>
                <a:lnTo>
                  <a:pt x="59817" y="37172"/>
                </a:lnTo>
                <a:lnTo>
                  <a:pt x="58788" y="42532"/>
                </a:lnTo>
                <a:lnTo>
                  <a:pt x="61722" y="41325"/>
                </a:lnTo>
                <a:lnTo>
                  <a:pt x="62928" y="43395"/>
                </a:lnTo>
                <a:lnTo>
                  <a:pt x="64312" y="40284"/>
                </a:lnTo>
                <a:close/>
              </a:path>
              <a:path w="94614" h="95885">
                <a:moveTo>
                  <a:pt x="64490" y="28359"/>
                </a:moveTo>
                <a:lnTo>
                  <a:pt x="63449" y="25590"/>
                </a:lnTo>
                <a:lnTo>
                  <a:pt x="62585" y="25768"/>
                </a:lnTo>
                <a:lnTo>
                  <a:pt x="61036" y="25768"/>
                </a:lnTo>
                <a:lnTo>
                  <a:pt x="62242" y="29222"/>
                </a:lnTo>
                <a:lnTo>
                  <a:pt x="63284" y="28702"/>
                </a:lnTo>
                <a:lnTo>
                  <a:pt x="64490" y="28359"/>
                </a:lnTo>
                <a:close/>
              </a:path>
              <a:path w="94614" h="95885">
                <a:moveTo>
                  <a:pt x="69329" y="2425"/>
                </a:moveTo>
                <a:lnTo>
                  <a:pt x="65697" y="0"/>
                </a:lnTo>
                <a:lnTo>
                  <a:pt x="66217" y="2603"/>
                </a:lnTo>
                <a:lnTo>
                  <a:pt x="66560" y="3467"/>
                </a:lnTo>
                <a:lnTo>
                  <a:pt x="67602" y="3467"/>
                </a:lnTo>
                <a:lnTo>
                  <a:pt x="69329" y="2425"/>
                </a:lnTo>
                <a:close/>
              </a:path>
              <a:path w="94614" h="95885">
                <a:moveTo>
                  <a:pt x="70370" y="36144"/>
                </a:moveTo>
                <a:lnTo>
                  <a:pt x="65176" y="30949"/>
                </a:lnTo>
                <a:lnTo>
                  <a:pt x="64147" y="29743"/>
                </a:lnTo>
                <a:lnTo>
                  <a:pt x="57404" y="28181"/>
                </a:lnTo>
                <a:lnTo>
                  <a:pt x="59131" y="36309"/>
                </a:lnTo>
                <a:lnTo>
                  <a:pt x="65874" y="34925"/>
                </a:lnTo>
                <a:lnTo>
                  <a:pt x="70370" y="36144"/>
                </a:lnTo>
                <a:close/>
              </a:path>
              <a:path w="94614" h="95885">
                <a:moveTo>
                  <a:pt x="73304" y="32512"/>
                </a:moveTo>
                <a:lnTo>
                  <a:pt x="70713" y="31813"/>
                </a:lnTo>
                <a:lnTo>
                  <a:pt x="70370" y="33032"/>
                </a:lnTo>
                <a:lnTo>
                  <a:pt x="70370" y="33718"/>
                </a:lnTo>
                <a:lnTo>
                  <a:pt x="72783" y="35445"/>
                </a:lnTo>
                <a:lnTo>
                  <a:pt x="72961" y="33896"/>
                </a:lnTo>
                <a:lnTo>
                  <a:pt x="73304" y="32512"/>
                </a:lnTo>
                <a:close/>
              </a:path>
              <a:path w="94614" h="95885">
                <a:moveTo>
                  <a:pt x="74168" y="15049"/>
                </a:moveTo>
                <a:lnTo>
                  <a:pt x="72961" y="10210"/>
                </a:lnTo>
                <a:lnTo>
                  <a:pt x="71577" y="8305"/>
                </a:lnTo>
                <a:lnTo>
                  <a:pt x="67767" y="8826"/>
                </a:lnTo>
                <a:lnTo>
                  <a:pt x="67424" y="10896"/>
                </a:lnTo>
                <a:lnTo>
                  <a:pt x="68986" y="14871"/>
                </a:lnTo>
                <a:lnTo>
                  <a:pt x="74168" y="15049"/>
                </a:lnTo>
                <a:close/>
              </a:path>
              <a:path w="94614" h="95885">
                <a:moveTo>
                  <a:pt x="78841" y="35102"/>
                </a:moveTo>
                <a:lnTo>
                  <a:pt x="77800" y="32334"/>
                </a:lnTo>
                <a:lnTo>
                  <a:pt x="76415" y="32854"/>
                </a:lnTo>
                <a:lnTo>
                  <a:pt x="75374" y="33540"/>
                </a:lnTo>
                <a:lnTo>
                  <a:pt x="76593" y="36309"/>
                </a:lnTo>
                <a:lnTo>
                  <a:pt x="77800" y="35788"/>
                </a:lnTo>
                <a:lnTo>
                  <a:pt x="78841" y="35102"/>
                </a:lnTo>
                <a:close/>
              </a:path>
              <a:path w="94614" h="95885">
                <a:moveTo>
                  <a:pt x="83502" y="13665"/>
                </a:moveTo>
                <a:lnTo>
                  <a:pt x="83337" y="13487"/>
                </a:lnTo>
                <a:lnTo>
                  <a:pt x="83159" y="12966"/>
                </a:lnTo>
                <a:lnTo>
                  <a:pt x="82638" y="13144"/>
                </a:lnTo>
                <a:lnTo>
                  <a:pt x="83159" y="13843"/>
                </a:lnTo>
                <a:lnTo>
                  <a:pt x="83502" y="13665"/>
                </a:lnTo>
                <a:close/>
              </a:path>
              <a:path w="94614" h="95885">
                <a:moveTo>
                  <a:pt x="93014" y="23698"/>
                </a:moveTo>
                <a:lnTo>
                  <a:pt x="91465" y="21958"/>
                </a:lnTo>
                <a:lnTo>
                  <a:pt x="91465" y="21094"/>
                </a:lnTo>
                <a:lnTo>
                  <a:pt x="88176" y="17462"/>
                </a:lnTo>
                <a:lnTo>
                  <a:pt x="88341" y="24904"/>
                </a:lnTo>
                <a:lnTo>
                  <a:pt x="91973" y="24041"/>
                </a:lnTo>
                <a:lnTo>
                  <a:pt x="93014" y="23698"/>
                </a:lnTo>
                <a:close/>
              </a:path>
              <a:path w="94614" h="95885">
                <a:moveTo>
                  <a:pt x="94576" y="17640"/>
                </a:moveTo>
                <a:lnTo>
                  <a:pt x="87134" y="5016"/>
                </a:lnTo>
                <a:lnTo>
                  <a:pt x="85407" y="11595"/>
                </a:lnTo>
                <a:lnTo>
                  <a:pt x="84366" y="14706"/>
                </a:lnTo>
                <a:lnTo>
                  <a:pt x="87998" y="16090"/>
                </a:lnTo>
                <a:lnTo>
                  <a:pt x="90424" y="17462"/>
                </a:lnTo>
                <a:lnTo>
                  <a:pt x="94576" y="1764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66696" y="5442889"/>
            <a:ext cx="7620" cy="5715"/>
          </a:xfrm>
          <a:custGeom>
            <a:avLst/>
            <a:gdLst/>
            <a:ahLst/>
            <a:cxnLst/>
            <a:rect l="l" t="t" r="r" b="b"/>
            <a:pathLst>
              <a:path w="7619" h="5714">
                <a:moveTo>
                  <a:pt x="6578" y="3111"/>
                </a:moveTo>
                <a:lnTo>
                  <a:pt x="0" y="1905"/>
                </a:lnTo>
                <a:lnTo>
                  <a:pt x="1905" y="5016"/>
                </a:lnTo>
                <a:lnTo>
                  <a:pt x="2590" y="5702"/>
                </a:lnTo>
                <a:lnTo>
                  <a:pt x="2946" y="5359"/>
                </a:lnTo>
                <a:lnTo>
                  <a:pt x="3454" y="5016"/>
                </a:lnTo>
                <a:lnTo>
                  <a:pt x="6578" y="3111"/>
                </a:lnTo>
                <a:close/>
              </a:path>
              <a:path w="7619" h="5714">
                <a:moveTo>
                  <a:pt x="7607" y="520"/>
                </a:moveTo>
                <a:lnTo>
                  <a:pt x="7086" y="0"/>
                </a:lnTo>
                <a:lnTo>
                  <a:pt x="5880" y="0"/>
                </a:lnTo>
                <a:lnTo>
                  <a:pt x="6223" y="863"/>
                </a:lnTo>
                <a:lnTo>
                  <a:pt x="6578" y="1384"/>
                </a:lnTo>
                <a:lnTo>
                  <a:pt x="7607" y="1384"/>
                </a:lnTo>
                <a:lnTo>
                  <a:pt x="7607" y="52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822513" y="5429224"/>
            <a:ext cx="41275" cy="69215"/>
          </a:xfrm>
          <a:custGeom>
            <a:avLst/>
            <a:gdLst/>
            <a:ahLst/>
            <a:cxnLst/>
            <a:rect l="l" t="t" r="r" b="b"/>
            <a:pathLst>
              <a:path w="41275" h="69214">
                <a:moveTo>
                  <a:pt x="3454" y="41325"/>
                </a:moveTo>
                <a:lnTo>
                  <a:pt x="1206" y="36309"/>
                </a:lnTo>
                <a:lnTo>
                  <a:pt x="0" y="38557"/>
                </a:lnTo>
                <a:lnTo>
                  <a:pt x="0" y="39420"/>
                </a:lnTo>
                <a:lnTo>
                  <a:pt x="165" y="40284"/>
                </a:lnTo>
                <a:lnTo>
                  <a:pt x="863" y="40982"/>
                </a:lnTo>
                <a:lnTo>
                  <a:pt x="3454" y="41325"/>
                </a:lnTo>
                <a:close/>
              </a:path>
              <a:path w="41275" h="69214">
                <a:moveTo>
                  <a:pt x="9334" y="27152"/>
                </a:moveTo>
                <a:lnTo>
                  <a:pt x="8115" y="26111"/>
                </a:lnTo>
                <a:lnTo>
                  <a:pt x="7251" y="25425"/>
                </a:lnTo>
                <a:lnTo>
                  <a:pt x="5702" y="27495"/>
                </a:lnTo>
                <a:lnTo>
                  <a:pt x="6908" y="28016"/>
                </a:lnTo>
                <a:lnTo>
                  <a:pt x="8813" y="29921"/>
                </a:lnTo>
                <a:lnTo>
                  <a:pt x="9334" y="27152"/>
                </a:lnTo>
                <a:close/>
              </a:path>
              <a:path w="41275" h="69214">
                <a:moveTo>
                  <a:pt x="15900" y="32854"/>
                </a:moveTo>
                <a:lnTo>
                  <a:pt x="14516" y="32156"/>
                </a:lnTo>
                <a:lnTo>
                  <a:pt x="11595" y="32156"/>
                </a:lnTo>
                <a:lnTo>
                  <a:pt x="11734" y="35725"/>
                </a:lnTo>
                <a:lnTo>
                  <a:pt x="13525" y="38163"/>
                </a:lnTo>
                <a:lnTo>
                  <a:pt x="15557" y="34759"/>
                </a:lnTo>
                <a:lnTo>
                  <a:pt x="15722" y="33540"/>
                </a:lnTo>
                <a:lnTo>
                  <a:pt x="15900" y="32854"/>
                </a:lnTo>
                <a:close/>
              </a:path>
              <a:path w="41275" h="69214">
                <a:moveTo>
                  <a:pt x="16078" y="20574"/>
                </a:moveTo>
                <a:lnTo>
                  <a:pt x="13830" y="21437"/>
                </a:lnTo>
                <a:lnTo>
                  <a:pt x="12611" y="21615"/>
                </a:lnTo>
                <a:lnTo>
                  <a:pt x="11226" y="23863"/>
                </a:lnTo>
                <a:lnTo>
                  <a:pt x="12966" y="25069"/>
                </a:lnTo>
                <a:lnTo>
                  <a:pt x="15900" y="26631"/>
                </a:lnTo>
                <a:lnTo>
                  <a:pt x="16078" y="20574"/>
                </a:lnTo>
                <a:close/>
              </a:path>
              <a:path w="41275" h="69214">
                <a:moveTo>
                  <a:pt x="18948" y="53733"/>
                </a:moveTo>
                <a:lnTo>
                  <a:pt x="16802" y="50990"/>
                </a:lnTo>
                <a:lnTo>
                  <a:pt x="13995" y="53428"/>
                </a:lnTo>
                <a:lnTo>
                  <a:pt x="9906" y="52882"/>
                </a:lnTo>
                <a:lnTo>
                  <a:pt x="10134" y="55549"/>
                </a:lnTo>
                <a:lnTo>
                  <a:pt x="12471" y="57759"/>
                </a:lnTo>
                <a:lnTo>
                  <a:pt x="14693" y="55854"/>
                </a:lnTo>
                <a:lnTo>
                  <a:pt x="18783" y="56934"/>
                </a:lnTo>
                <a:lnTo>
                  <a:pt x="18948" y="53733"/>
                </a:lnTo>
                <a:close/>
              </a:path>
              <a:path w="41275" h="69214">
                <a:moveTo>
                  <a:pt x="21780" y="64147"/>
                </a:moveTo>
                <a:lnTo>
                  <a:pt x="21082" y="59474"/>
                </a:lnTo>
                <a:lnTo>
                  <a:pt x="11061" y="60337"/>
                </a:lnTo>
                <a:lnTo>
                  <a:pt x="16764" y="65874"/>
                </a:lnTo>
                <a:lnTo>
                  <a:pt x="20053" y="68643"/>
                </a:lnTo>
                <a:lnTo>
                  <a:pt x="17970" y="64833"/>
                </a:lnTo>
                <a:lnTo>
                  <a:pt x="19011" y="63627"/>
                </a:lnTo>
                <a:lnTo>
                  <a:pt x="20053" y="64147"/>
                </a:lnTo>
                <a:lnTo>
                  <a:pt x="20396" y="65697"/>
                </a:lnTo>
                <a:lnTo>
                  <a:pt x="21780" y="64147"/>
                </a:lnTo>
                <a:close/>
              </a:path>
              <a:path w="41275" h="69214">
                <a:moveTo>
                  <a:pt x="25057" y="31127"/>
                </a:moveTo>
                <a:lnTo>
                  <a:pt x="24371" y="30086"/>
                </a:lnTo>
                <a:lnTo>
                  <a:pt x="21437" y="28181"/>
                </a:lnTo>
                <a:lnTo>
                  <a:pt x="23685" y="33032"/>
                </a:lnTo>
                <a:lnTo>
                  <a:pt x="24028" y="34061"/>
                </a:lnTo>
                <a:lnTo>
                  <a:pt x="25057" y="35445"/>
                </a:lnTo>
                <a:lnTo>
                  <a:pt x="25057" y="31127"/>
                </a:lnTo>
                <a:close/>
              </a:path>
              <a:path w="41275" h="69214">
                <a:moveTo>
                  <a:pt x="28524" y="48247"/>
                </a:moveTo>
                <a:lnTo>
                  <a:pt x="26797" y="44094"/>
                </a:lnTo>
                <a:lnTo>
                  <a:pt x="25755" y="45821"/>
                </a:lnTo>
                <a:lnTo>
                  <a:pt x="25412" y="46685"/>
                </a:lnTo>
                <a:lnTo>
                  <a:pt x="26441" y="47371"/>
                </a:lnTo>
                <a:lnTo>
                  <a:pt x="28524" y="48247"/>
                </a:lnTo>
                <a:close/>
              </a:path>
              <a:path w="41275" h="69214">
                <a:moveTo>
                  <a:pt x="37160" y="33896"/>
                </a:moveTo>
                <a:lnTo>
                  <a:pt x="36131" y="31470"/>
                </a:lnTo>
                <a:lnTo>
                  <a:pt x="35267" y="31991"/>
                </a:lnTo>
                <a:lnTo>
                  <a:pt x="33705" y="32677"/>
                </a:lnTo>
                <a:lnTo>
                  <a:pt x="34048" y="34925"/>
                </a:lnTo>
                <a:lnTo>
                  <a:pt x="35953" y="33896"/>
                </a:lnTo>
                <a:lnTo>
                  <a:pt x="37160" y="33896"/>
                </a:lnTo>
                <a:close/>
              </a:path>
              <a:path w="41275" h="69214">
                <a:moveTo>
                  <a:pt x="40106" y="46685"/>
                </a:moveTo>
                <a:lnTo>
                  <a:pt x="39763" y="45821"/>
                </a:lnTo>
                <a:lnTo>
                  <a:pt x="39408" y="44780"/>
                </a:lnTo>
                <a:lnTo>
                  <a:pt x="39065" y="44615"/>
                </a:lnTo>
                <a:lnTo>
                  <a:pt x="34658" y="43713"/>
                </a:lnTo>
                <a:lnTo>
                  <a:pt x="35433" y="47078"/>
                </a:lnTo>
                <a:lnTo>
                  <a:pt x="38290" y="49720"/>
                </a:lnTo>
                <a:lnTo>
                  <a:pt x="40106" y="46685"/>
                </a:lnTo>
                <a:close/>
              </a:path>
              <a:path w="41275" h="69214">
                <a:moveTo>
                  <a:pt x="40271" y="55676"/>
                </a:moveTo>
                <a:lnTo>
                  <a:pt x="38379" y="52044"/>
                </a:lnTo>
                <a:lnTo>
                  <a:pt x="36296" y="52387"/>
                </a:lnTo>
                <a:lnTo>
                  <a:pt x="32156" y="53606"/>
                </a:lnTo>
                <a:lnTo>
                  <a:pt x="36995" y="57226"/>
                </a:lnTo>
                <a:lnTo>
                  <a:pt x="38544" y="57061"/>
                </a:lnTo>
                <a:lnTo>
                  <a:pt x="40271" y="55676"/>
                </a:lnTo>
                <a:close/>
              </a:path>
              <a:path w="41275" h="69214">
                <a:moveTo>
                  <a:pt x="40271" y="863"/>
                </a:moveTo>
                <a:lnTo>
                  <a:pt x="39928" y="0"/>
                </a:lnTo>
                <a:lnTo>
                  <a:pt x="38900" y="355"/>
                </a:lnTo>
                <a:lnTo>
                  <a:pt x="38201" y="520"/>
                </a:lnTo>
                <a:lnTo>
                  <a:pt x="37680" y="2603"/>
                </a:lnTo>
                <a:lnTo>
                  <a:pt x="40106" y="2946"/>
                </a:lnTo>
                <a:lnTo>
                  <a:pt x="40271" y="863"/>
                </a:lnTo>
                <a:close/>
              </a:path>
              <a:path w="41275" h="69214">
                <a:moveTo>
                  <a:pt x="40792" y="37172"/>
                </a:moveTo>
                <a:lnTo>
                  <a:pt x="39763" y="35102"/>
                </a:lnTo>
                <a:lnTo>
                  <a:pt x="39585" y="33032"/>
                </a:lnTo>
                <a:lnTo>
                  <a:pt x="37515" y="33032"/>
                </a:lnTo>
                <a:lnTo>
                  <a:pt x="37338" y="35102"/>
                </a:lnTo>
                <a:lnTo>
                  <a:pt x="37680" y="36487"/>
                </a:lnTo>
                <a:lnTo>
                  <a:pt x="40792" y="3717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700276" y="5477471"/>
            <a:ext cx="160020" cy="125095"/>
          </a:xfrm>
          <a:custGeom>
            <a:avLst/>
            <a:gdLst/>
            <a:ahLst/>
            <a:cxnLst/>
            <a:rect l="l" t="t" r="r" b="b"/>
            <a:pathLst>
              <a:path w="160019" h="125095">
                <a:moveTo>
                  <a:pt x="2070" y="86956"/>
                </a:moveTo>
                <a:lnTo>
                  <a:pt x="1028" y="85051"/>
                </a:lnTo>
                <a:lnTo>
                  <a:pt x="0" y="85915"/>
                </a:lnTo>
                <a:lnTo>
                  <a:pt x="685" y="87655"/>
                </a:lnTo>
                <a:lnTo>
                  <a:pt x="2070" y="86956"/>
                </a:lnTo>
                <a:close/>
              </a:path>
              <a:path w="160019" h="125095">
                <a:moveTo>
                  <a:pt x="23964" y="103784"/>
                </a:moveTo>
                <a:lnTo>
                  <a:pt x="23507" y="103035"/>
                </a:lnTo>
                <a:lnTo>
                  <a:pt x="23761" y="103784"/>
                </a:lnTo>
                <a:lnTo>
                  <a:pt x="23964" y="103784"/>
                </a:lnTo>
                <a:close/>
              </a:path>
              <a:path w="160019" h="125095">
                <a:moveTo>
                  <a:pt x="26962" y="112547"/>
                </a:moveTo>
                <a:lnTo>
                  <a:pt x="26555" y="112179"/>
                </a:lnTo>
                <a:lnTo>
                  <a:pt x="23075" y="109093"/>
                </a:lnTo>
                <a:lnTo>
                  <a:pt x="23342" y="109435"/>
                </a:lnTo>
                <a:lnTo>
                  <a:pt x="22644" y="108737"/>
                </a:lnTo>
                <a:lnTo>
                  <a:pt x="23075" y="109093"/>
                </a:lnTo>
                <a:lnTo>
                  <a:pt x="26390" y="112026"/>
                </a:lnTo>
                <a:lnTo>
                  <a:pt x="26339" y="111506"/>
                </a:lnTo>
                <a:lnTo>
                  <a:pt x="23761" y="103784"/>
                </a:lnTo>
                <a:lnTo>
                  <a:pt x="21894" y="103784"/>
                </a:lnTo>
                <a:lnTo>
                  <a:pt x="21653" y="105613"/>
                </a:lnTo>
                <a:lnTo>
                  <a:pt x="21602" y="105981"/>
                </a:lnTo>
                <a:lnTo>
                  <a:pt x="21488" y="106845"/>
                </a:lnTo>
                <a:lnTo>
                  <a:pt x="21437" y="107188"/>
                </a:lnTo>
                <a:lnTo>
                  <a:pt x="21158" y="103784"/>
                </a:lnTo>
                <a:lnTo>
                  <a:pt x="21094" y="102870"/>
                </a:lnTo>
                <a:lnTo>
                  <a:pt x="17627" y="99402"/>
                </a:lnTo>
                <a:lnTo>
                  <a:pt x="17449" y="102870"/>
                </a:lnTo>
                <a:lnTo>
                  <a:pt x="17399" y="103784"/>
                </a:lnTo>
                <a:lnTo>
                  <a:pt x="17284" y="105981"/>
                </a:lnTo>
                <a:lnTo>
                  <a:pt x="19189" y="106845"/>
                </a:lnTo>
                <a:lnTo>
                  <a:pt x="18973" y="107188"/>
                </a:lnTo>
                <a:lnTo>
                  <a:pt x="18326" y="108229"/>
                </a:lnTo>
                <a:lnTo>
                  <a:pt x="18313" y="112179"/>
                </a:lnTo>
                <a:lnTo>
                  <a:pt x="18110" y="112179"/>
                </a:lnTo>
                <a:lnTo>
                  <a:pt x="17589" y="112179"/>
                </a:lnTo>
                <a:lnTo>
                  <a:pt x="17284" y="112026"/>
                </a:lnTo>
                <a:lnTo>
                  <a:pt x="17983" y="111506"/>
                </a:lnTo>
                <a:lnTo>
                  <a:pt x="17983" y="110820"/>
                </a:lnTo>
                <a:lnTo>
                  <a:pt x="18148" y="110477"/>
                </a:lnTo>
                <a:lnTo>
                  <a:pt x="18249" y="111506"/>
                </a:lnTo>
                <a:lnTo>
                  <a:pt x="18313" y="112179"/>
                </a:lnTo>
                <a:lnTo>
                  <a:pt x="18313" y="108318"/>
                </a:lnTo>
                <a:lnTo>
                  <a:pt x="18199" y="109093"/>
                </a:lnTo>
                <a:lnTo>
                  <a:pt x="18148" y="109435"/>
                </a:lnTo>
                <a:lnTo>
                  <a:pt x="17983" y="109093"/>
                </a:lnTo>
                <a:lnTo>
                  <a:pt x="17284" y="108572"/>
                </a:lnTo>
                <a:lnTo>
                  <a:pt x="17106" y="108737"/>
                </a:lnTo>
                <a:lnTo>
                  <a:pt x="16764" y="109435"/>
                </a:lnTo>
                <a:lnTo>
                  <a:pt x="16243" y="110477"/>
                </a:lnTo>
                <a:lnTo>
                  <a:pt x="15214" y="112547"/>
                </a:lnTo>
                <a:lnTo>
                  <a:pt x="12522" y="109347"/>
                </a:lnTo>
                <a:lnTo>
                  <a:pt x="14516" y="110477"/>
                </a:lnTo>
                <a:lnTo>
                  <a:pt x="14173" y="106667"/>
                </a:lnTo>
                <a:lnTo>
                  <a:pt x="13309" y="105283"/>
                </a:lnTo>
                <a:lnTo>
                  <a:pt x="10541" y="106667"/>
                </a:lnTo>
                <a:lnTo>
                  <a:pt x="10845" y="107454"/>
                </a:lnTo>
                <a:lnTo>
                  <a:pt x="9677" y="110121"/>
                </a:lnTo>
                <a:lnTo>
                  <a:pt x="7950" y="109778"/>
                </a:lnTo>
                <a:lnTo>
                  <a:pt x="6388" y="109613"/>
                </a:lnTo>
                <a:lnTo>
                  <a:pt x="5702" y="109613"/>
                </a:lnTo>
                <a:lnTo>
                  <a:pt x="5651" y="109778"/>
                </a:lnTo>
                <a:lnTo>
                  <a:pt x="5549" y="110121"/>
                </a:lnTo>
                <a:lnTo>
                  <a:pt x="5461" y="110477"/>
                </a:lnTo>
                <a:lnTo>
                  <a:pt x="5359" y="110820"/>
                </a:lnTo>
                <a:lnTo>
                  <a:pt x="1892" y="111506"/>
                </a:lnTo>
                <a:lnTo>
                  <a:pt x="2933" y="112547"/>
                </a:lnTo>
                <a:lnTo>
                  <a:pt x="3276" y="112890"/>
                </a:lnTo>
                <a:lnTo>
                  <a:pt x="3975" y="113588"/>
                </a:lnTo>
                <a:lnTo>
                  <a:pt x="6565" y="116179"/>
                </a:lnTo>
                <a:lnTo>
                  <a:pt x="7429" y="113588"/>
                </a:lnTo>
                <a:lnTo>
                  <a:pt x="8128" y="113588"/>
                </a:lnTo>
                <a:lnTo>
                  <a:pt x="9156" y="114617"/>
                </a:lnTo>
                <a:lnTo>
                  <a:pt x="9855" y="112890"/>
                </a:lnTo>
                <a:lnTo>
                  <a:pt x="10198" y="112890"/>
                </a:lnTo>
                <a:lnTo>
                  <a:pt x="10642" y="114274"/>
                </a:lnTo>
                <a:lnTo>
                  <a:pt x="10756" y="114617"/>
                </a:lnTo>
                <a:lnTo>
                  <a:pt x="10858" y="114909"/>
                </a:lnTo>
                <a:lnTo>
                  <a:pt x="10934" y="115138"/>
                </a:lnTo>
                <a:lnTo>
                  <a:pt x="11036" y="115481"/>
                </a:lnTo>
                <a:lnTo>
                  <a:pt x="12623" y="120332"/>
                </a:lnTo>
                <a:lnTo>
                  <a:pt x="13690" y="116179"/>
                </a:lnTo>
                <a:lnTo>
                  <a:pt x="13779" y="115836"/>
                </a:lnTo>
                <a:lnTo>
                  <a:pt x="13830" y="115658"/>
                </a:lnTo>
                <a:lnTo>
                  <a:pt x="15735" y="115481"/>
                </a:lnTo>
                <a:lnTo>
                  <a:pt x="15824" y="115836"/>
                </a:lnTo>
                <a:lnTo>
                  <a:pt x="16052" y="116700"/>
                </a:lnTo>
                <a:lnTo>
                  <a:pt x="16141" y="117043"/>
                </a:lnTo>
                <a:lnTo>
                  <a:pt x="17284" y="121361"/>
                </a:lnTo>
                <a:lnTo>
                  <a:pt x="18491" y="117043"/>
                </a:lnTo>
                <a:lnTo>
                  <a:pt x="18846" y="117729"/>
                </a:lnTo>
                <a:lnTo>
                  <a:pt x="19354" y="117729"/>
                </a:lnTo>
                <a:lnTo>
                  <a:pt x="19875" y="117906"/>
                </a:lnTo>
                <a:lnTo>
                  <a:pt x="17983" y="118948"/>
                </a:lnTo>
                <a:lnTo>
                  <a:pt x="19354" y="121881"/>
                </a:lnTo>
                <a:lnTo>
                  <a:pt x="20574" y="122923"/>
                </a:lnTo>
                <a:lnTo>
                  <a:pt x="23685" y="124472"/>
                </a:lnTo>
                <a:lnTo>
                  <a:pt x="24206" y="118948"/>
                </a:lnTo>
                <a:lnTo>
                  <a:pt x="24307" y="117906"/>
                </a:lnTo>
                <a:lnTo>
                  <a:pt x="24384" y="117043"/>
                </a:lnTo>
                <a:lnTo>
                  <a:pt x="24460" y="116179"/>
                </a:lnTo>
                <a:lnTo>
                  <a:pt x="24549" y="115316"/>
                </a:lnTo>
                <a:lnTo>
                  <a:pt x="21780" y="116700"/>
                </a:lnTo>
                <a:lnTo>
                  <a:pt x="21666" y="116179"/>
                </a:lnTo>
                <a:lnTo>
                  <a:pt x="21551" y="115658"/>
                </a:lnTo>
                <a:lnTo>
                  <a:pt x="21437" y="115138"/>
                </a:lnTo>
                <a:lnTo>
                  <a:pt x="21005" y="114909"/>
                </a:lnTo>
                <a:lnTo>
                  <a:pt x="26593" y="112699"/>
                </a:lnTo>
                <a:lnTo>
                  <a:pt x="26797" y="112890"/>
                </a:lnTo>
                <a:lnTo>
                  <a:pt x="26708" y="112649"/>
                </a:lnTo>
                <a:lnTo>
                  <a:pt x="26962" y="112547"/>
                </a:lnTo>
                <a:close/>
              </a:path>
              <a:path w="160019" h="125095">
                <a:moveTo>
                  <a:pt x="27686" y="105613"/>
                </a:moveTo>
                <a:lnTo>
                  <a:pt x="25057" y="103784"/>
                </a:lnTo>
                <a:lnTo>
                  <a:pt x="23964" y="103784"/>
                </a:lnTo>
                <a:lnTo>
                  <a:pt x="25996" y="107188"/>
                </a:lnTo>
                <a:lnTo>
                  <a:pt x="26098" y="107365"/>
                </a:lnTo>
                <a:lnTo>
                  <a:pt x="27686" y="105613"/>
                </a:lnTo>
                <a:close/>
              </a:path>
              <a:path w="160019" h="125095">
                <a:moveTo>
                  <a:pt x="31457" y="72085"/>
                </a:moveTo>
                <a:lnTo>
                  <a:pt x="28181" y="62750"/>
                </a:lnTo>
                <a:lnTo>
                  <a:pt x="25590" y="68453"/>
                </a:lnTo>
                <a:lnTo>
                  <a:pt x="25412" y="70015"/>
                </a:lnTo>
                <a:lnTo>
                  <a:pt x="26454" y="70015"/>
                </a:lnTo>
                <a:lnTo>
                  <a:pt x="27139" y="70358"/>
                </a:lnTo>
                <a:lnTo>
                  <a:pt x="31457" y="72085"/>
                </a:lnTo>
                <a:close/>
              </a:path>
              <a:path w="160019" h="125095">
                <a:moveTo>
                  <a:pt x="34226" y="75717"/>
                </a:moveTo>
                <a:lnTo>
                  <a:pt x="33883" y="74853"/>
                </a:lnTo>
                <a:lnTo>
                  <a:pt x="32321" y="72263"/>
                </a:lnTo>
                <a:lnTo>
                  <a:pt x="31813" y="74333"/>
                </a:lnTo>
                <a:lnTo>
                  <a:pt x="31813" y="75374"/>
                </a:lnTo>
                <a:lnTo>
                  <a:pt x="32321" y="76060"/>
                </a:lnTo>
                <a:lnTo>
                  <a:pt x="32842" y="76581"/>
                </a:lnTo>
                <a:lnTo>
                  <a:pt x="34226" y="75717"/>
                </a:lnTo>
                <a:close/>
              </a:path>
              <a:path w="160019" h="125095">
                <a:moveTo>
                  <a:pt x="34925" y="88519"/>
                </a:moveTo>
                <a:lnTo>
                  <a:pt x="33020" y="84188"/>
                </a:lnTo>
                <a:lnTo>
                  <a:pt x="31978" y="86436"/>
                </a:lnTo>
                <a:lnTo>
                  <a:pt x="31813" y="87299"/>
                </a:lnTo>
                <a:lnTo>
                  <a:pt x="32156" y="87655"/>
                </a:lnTo>
                <a:lnTo>
                  <a:pt x="32677" y="87998"/>
                </a:lnTo>
                <a:lnTo>
                  <a:pt x="34925" y="88519"/>
                </a:lnTo>
                <a:close/>
              </a:path>
              <a:path w="160019" h="125095">
                <a:moveTo>
                  <a:pt x="36817" y="82804"/>
                </a:moveTo>
                <a:lnTo>
                  <a:pt x="35090" y="82804"/>
                </a:lnTo>
                <a:lnTo>
                  <a:pt x="32677" y="81775"/>
                </a:lnTo>
                <a:lnTo>
                  <a:pt x="34404" y="86093"/>
                </a:lnTo>
                <a:lnTo>
                  <a:pt x="35445" y="86093"/>
                </a:lnTo>
                <a:lnTo>
                  <a:pt x="36817" y="86093"/>
                </a:lnTo>
                <a:lnTo>
                  <a:pt x="36817" y="82804"/>
                </a:lnTo>
                <a:close/>
              </a:path>
              <a:path w="160019" h="125095">
                <a:moveTo>
                  <a:pt x="37172" y="93878"/>
                </a:moveTo>
                <a:lnTo>
                  <a:pt x="34569" y="91274"/>
                </a:lnTo>
                <a:lnTo>
                  <a:pt x="33197" y="92151"/>
                </a:lnTo>
                <a:lnTo>
                  <a:pt x="34226" y="95770"/>
                </a:lnTo>
                <a:lnTo>
                  <a:pt x="37172" y="93878"/>
                </a:lnTo>
                <a:close/>
              </a:path>
              <a:path w="160019" h="125095">
                <a:moveTo>
                  <a:pt x="39243" y="99580"/>
                </a:moveTo>
                <a:lnTo>
                  <a:pt x="36652" y="99237"/>
                </a:lnTo>
                <a:lnTo>
                  <a:pt x="36309" y="100622"/>
                </a:lnTo>
                <a:lnTo>
                  <a:pt x="36309" y="101307"/>
                </a:lnTo>
                <a:lnTo>
                  <a:pt x="38722" y="102692"/>
                </a:lnTo>
                <a:lnTo>
                  <a:pt x="38900" y="101130"/>
                </a:lnTo>
                <a:lnTo>
                  <a:pt x="39243" y="99580"/>
                </a:lnTo>
                <a:close/>
              </a:path>
              <a:path w="160019" h="125095">
                <a:moveTo>
                  <a:pt x="42011" y="94564"/>
                </a:moveTo>
                <a:lnTo>
                  <a:pt x="41490" y="94043"/>
                </a:lnTo>
                <a:lnTo>
                  <a:pt x="40970" y="93357"/>
                </a:lnTo>
                <a:lnTo>
                  <a:pt x="40284" y="93878"/>
                </a:lnTo>
                <a:lnTo>
                  <a:pt x="40627" y="94564"/>
                </a:lnTo>
                <a:lnTo>
                  <a:pt x="41313" y="94907"/>
                </a:lnTo>
                <a:lnTo>
                  <a:pt x="42011" y="94564"/>
                </a:lnTo>
                <a:close/>
              </a:path>
              <a:path w="160019" h="125095">
                <a:moveTo>
                  <a:pt x="50482" y="89204"/>
                </a:moveTo>
                <a:lnTo>
                  <a:pt x="43395" y="78486"/>
                </a:lnTo>
                <a:lnTo>
                  <a:pt x="40805" y="83324"/>
                </a:lnTo>
                <a:lnTo>
                  <a:pt x="40449" y="85229"/>
                </a:lnTo>
                <a:lnTo>
                  <a:pt x="41490" y="87655"/>
                </a:lnTo>
                <a:lnTo>
                  <a:pt x="43395" y="88684"/>
                </a:lnTo>
                <a:lnTo>
                  <a:pt x="50482" y="89204"/>
                </a:lnTo>
                <a:close/>
              </a:path>
              <a:path w="160019" h="125095">
                <a:moveTo>
                  <a:pt x="50774" y="107010"/>
                </a:moveTo>
                <a:lnTo>
                  <a:pt x="49733" y="107010"/>
                </a:lnTo>
                <a:lnTo>
                  <a:pt x="49784" y="107708"/>
                </a:lnTo>
                <a:lnTo>
                  <a:pt x="50774" y="107010"/>
                </a:lnTo>
                <a:close/>
              </a:path>
              <a:path w="160019" h="125095">
                <a:moveTo>
                  <a:pt x="61544" y="50304"/>
                </a:moveTo>
                <a:lnTo>
                  <a:pt x="59296" y="49618"/>
                </a:lnTo>
                <a:lnTo>
                  <a:pt x="58775" y="49784"/>
                </a:lnTo>
                <a:lnTo>
                  <a:pt x="58089" y="51866"/>
                </a:lnTo>
                <a:lnTo>
                  <a:pt x="60680" y="53073"/>
                </a:lnTo>
                <a:lnTo>
                  <a:pt x="61201" y="51689"/>
                </a:lnTo>
                <a:lnTo>
                  <a:pt x="61544" y="50304"/>
                </a:lnTo>
                <a:close/>
              </a:path>
              <a:path w="160019" h="125095">
                <a:moveTo>
                  <a:pt x="66090" y="62966"/>
                </a:moveTo>
                <a:lnTo>
                  <a:pt x="64643" y="58623"/>
                </a:lnTo>
                <a:lnTo>
                  <a:pt x="62115" y="58458"/>
                </a:lnTo>
                <a:lnTo>
                  <a:pt x="59994" y="64312"/>
                </a:lnTo>
                <a:lnTo>
                  <a:pt x="58267" y="66560"/>
                </a:lnTo>
                <a:lnTo>
                  <a:pt x="59994" y="66903"/>
                </a:lnTo>
                <a:lnTo>
                  <a:pt x="60337" y="68808"/>
                </a:lnTo>
                <a:lnTo>
                  <a:pt x="63627" y="72263"/>
                </a:lnTo>
                <a:lnTo>
                  <a:pt x="64998" y="69672"/>
                </a:lnTo>
                <a:lnTo>
                  <a:pt x="66090" y="62966"/>
                </a:lnTo>
                <a:close/>
              </a:path>
              <a:path w="160019" h="125095">
                <a:moveTo>
                  <a:pt x="68465" y="111163"/>
                </a:moveTo>
                <a:lnTo>
                  <a:pt x="63449" y="106324"/>
                </a:lnTo>
                <a:lnTo>
                  <a:pt x="64058" y="105460"/>
                </a:lnTo>
                <a:lnTo>
                  <a:pt x="64173" y="105283"/>
                </a:lnTo>
                <a:lnTo>
                  <a:pt x="64300" y="105117"/>
                </a:lnTo>
                <a:lnTo>
                  <a:pt x="64414" y="104940"/>
                </a:lnTo>
                <a:lnTo>
                  <a:pt x="64541" y="104762"/>
                </a:lnTo>
                <a:lnTo>
                  <a:pt x="64655" y="104584"/>
                </a:lnTo>
                <a:lnTo>
                  <a:pt x="63347" y="101650"/>
                </a:lnTo>
                <a:lnTo>
                  <a:pt x="63271" y="101485"/>
                </a:lnTo>
                <a:lnTo>
                  <a:pt x="64135" y="100787"/>
                </a:lnTo>
                <a:lnTo>
                  <a:pt x="66382" y="101993"/>
                </a:lnTo>
                <a:lnTo>
                  <a:pt x="65354" y="96469"/>
                </a:lnTo>
                <a:lnTo>
                  <a:pt x="63627" y="98196"/>
                </a:lnTo>
                <a:lnTo>
                  <a:pt x="63398" y="98196"/>
                </a:lnTo>
                <a:lnTo>
                  <a:pt x="63106" y="97155"/>
                </a:lnTo>
                <a:lnTo>
                  <a:pt x="60858" y="97155"/>
                </a:lnTo>
                <a:lnTo>
                  <a:pt x="61544" y="95084"/>
                </a:lnTo>
                <a:lnTo>
                  <a:pt x="67945" y="95770"/>
                </a:lnTo>
                <a:lnTo>
                  <a:pt x="59994" y="87820"/>
                </a:lnTo>
                <a:lnTo>
                  <a:pt x="64312" y="86436"/>
                </a:lnTo>
                <a:lnTo>
                  <a:pt x="68110" y="85572"/>
                </a:lnTo>
                <a:lnTo>
                  <a:pt x="62750" y="81597"/>
                </a:lnTo>
                <a:lnTo>
                  <a:pt x="61201" y="83324"/>
                </a:lnTo>
                <a:lnTo>
                  <a:pt x="60680" y="83324"/>
                </a:lnTo>
                <a:lnTo>
                  <a:pt x="60502" y="83502"/>
                </a:lnTo>
                <a:lnTo>
                  <a:pt x="57226" y="83159"/>
                </a:lnTo>
                <a:lnTo>
                  <a:pt x="57150" y="83324"/>
                </a:lnTo>
                <a:lnTo>
                  <a:pt x="57073" y="83502"/>
                </a:lnTo>
                <a:lnTo>
                  <a:pt x="54635" y="89027"/>
                </a:lnTo>
                <a:lnTo>
                  <a:pt x="58775" y="89725"/>
                </a:lnTo>
                <a:lnTo>
                  <a:pt x="56705" y="91452"/>
                </a:lnTo>
                <a:lnTo>
                  <a:pt x="60413" y="94983"/>
                </a:lnTo>
                <a:lnTo>
                  <a:pt x="60579" y="94983"/>
                </a:lnTo>
                <a:lnTo>
                  <a:pt x="58610" y="97675"/>
                </a:lnTo>
                <a:lnTo>
                  <a:pt x="55499" y="92837"/>
                </a:lnTo>
                <a:lnTo>
                  <a:pt x="54483" y="97155"/>
                </a:lnTo>
                <a:lnTo>
                  <a:pt x="54368" y="97675"/>
                </a:lnTo>
                <a:lnTo>
                  <a:pt x="54279" y="98196"/>
                </a:lnTo>
                <a:lnTo>
                  <a:pt x="54152" y="100787"/>
                </a:lnTo>
                <a:lnTo>
                  <a:pt x="54114" y="101650"/>
                </a:lnTo>
                <a:lnTo>
                  <a:pt x="53936" y="100787"/>
                </a:lnTo>
                <a:lnTo>
                  <a:pt x="53886" y="100622"/>
                </a:lnTo>
                <a:lnTo>
                  <a:pt x="53784" y="100266"/>
                </a:lnTo>
                <a:lnTo>
                  <a:pt x="53695" y="99923"/>
                </a:lnTo>
                <a:lnTo>
                  <a:pt x="53594" y="99580"/>
                </a:lnTo>
                <a:lnTo>
                  <a:pt x="52895" y="100444"/>
                </a:lnTo>
                <a:lnTo>
                  <a:pt x="52857" y="100266"/>
                </a:lnTo>
                <a:lnTo>
                  <a:pt x="52768" y="99923"/>
                </a:lnTo>
                <a:lnTo>
                  <a:pt x="52730" y="99745"/>
                </a:lnTo>
                <a:lnTo>
                  <a:pt x="49961" y="98717"/>
                </a:lnTo>
                <a:lnTo>
                  <a:pt x="50825" y="100266"/>
                </a:lnTo>
                <a:lnTo>
                  <a:pt x="49441" y="99402"/>
                </a:lnTo>
                <a:lnTo>
                  <a:pt x="47713" y="98018"/>
                </a:lnTo>
                <a:lnTo>
                  <a:pt x="45986" y="98196"/>
                </a:lnTo>
                <a:lnTo>
                  <a:pt x="47409" y="94983"/>
                </a:lnTo>
                <a:lnTo>
                  <a:pt x="45593" y="93776"/>
                </a:lnTo>
                <a:lnTo>
                  <a:pt x="47536" y="94221"/>
                </a:lnTo>
                <a:lnTo>
                  <a:pt x="49784" y="95770"/>
                </a:lnTo>
                <a:lnTo>
                  <a:pt x="49276" y="92837"/>
                </a:lnTo>
                <a:lnTo>
                  <a:pt x="48412" y="91630"/>
                </a:lnTo>
                <a:lnTo>
                  <a:pt x="47371" y="91274"/>
                </a:lnTo>
                <a:lnTo>
                  <a:pt x="45351" y="93624"/>
                </a:lnTo>
                <a:lnTo>
                  <a:pt x="45072" y="93421"/>
                </a:lnTo>
                <a:lnTo>
                  <a:pt x="43065" y="94284"/>
                </a:lnTo>
                <a:lnTo>
                  <a:pt x="45262" y="98018"/>
                </a:lnTo>
                <a:lnTo>
                  <a:pt x="45364" y="98196"/>
                </a:lnTo>
                <a:lnTo>
                  <a:pt x="44932" y="98196"/>
                </a:lnTo>
                <a:lnTo>
                  <a:pt x="44983" y="98717"/>
                </a:lnTo>
                <a:lnTo>
                  <a:pt x="45097" y="99745"/>
                </a:lnTo>
                <a:lnTo>
                  <a:pt x="45123" y="100266"/>
                </a:lnTo>
                <a:lnTo>
                  <a:pt x="45123" y="100444"/>
                </a:lnTo>
                <a:lnTo>
                  <a:pt x="45123" y="100622"/>
                </a:lnTo>
                <a:lnTo>
                  <a:pt x="43916" y="100787"/>
                </a:lnTo>
                <a:lnTo>
                  <a:pt x="44119" y="101485"/>
                </a:lnTo>
                <a:lnTo>
                  <a:pt x="44170" y="101650"/>
                </a:lnTo>
                <a:lnTo>
                  <a:pt x="44424" y="102514"/>
                </a:lnTo>
                <a:lnTo>
                  <a:pt x="44488" y="102692"/>
                </a:lnTo>
                <a:lnTo>
                  <a:pt x="44780" y="103555"/>
                </a:lnTo>
                <a:lnTo>
                  <a:pt x="41833" y="101650"/>
                </a:lnTo>
                <a:lnTo>
                  <a:pt x="42189" y="103555"/>
                </a:lnTo>
                <a:lnTo>
                  <a:pt x="42379" y="104584"/>
                </a:lnTo>
                <a:lnTo>
                  <a:pt x="42443" y="104940"/>
                </a:lnTo>
                <a:lnTo>
                  <a:pt x="42545" y="105460"/>
                </a:lnTo>
                <a:lnTo>
                  <a:pt x="42633" y="105981"/>
                </a:lnTo>
                <a:lnTo>
                  <a:pt x="42697" y="106324"/>
                </a:lnTo>
                <a:lnTo>
                  <a:pt x="43561" y="108051"/>
                </a:lnTo>
                <a:lnTo>
                  <a:pt x="43218" y="108051"/>
                </a:lnTo>
                <a:lnTo>
                  <a:pt x="42697" y="108394"/>
                </a:lnTo>
                <a:lnTo>
                  <a:pt x="42354" y="108572"/>
                </a:lnTo>
                <a:lnTo>
                  <a:pt x="41833" y="108229"/>
                </a:lnTo>
                <a:lnTo>
                  <a:pt x="41313" y="107530"/>
                </a:lnTo>
                <a:lnTo>
                  <a:pt x="40805" y="107530"/>
                </a:lnTo>
                <a:lnTo>
                  <a:pt x="37922" y="104584"/>
                </a:lnTo>
                <a:lnTo>
                  <a:pt x="35534" y="106324"/>
                </a:lnTo>
                <a:lnTo>
                  <a:pt x="35382" y="106845"/>
                </a:lnTo>
                <a:lnTo>
                  <a:pt x="35267" y="108051"/>
                </a:lnTo>
                <a:lnTo>
                  <a:pt x="35217" y="108572"/>
                </a:lnTo>
                <a:lnTo>
                  <a:pt x="35102" y="109778"/>
                </a:lnTo>
                <a:lnTo>
                  <a:pt x="35090" y="109918"/>
                </a:lnTo>
                <a:lnTo>
                  <a:pt x="36931" y="110985"/>
                </a:lnTo>
                <a:lnTo>
                  <a:pt x="38430" y="111848"/>
                </a:lnTo>
                <a:lnTo>
                  <a:pt x="38722" y="112026"/>
                </a:lnTo>
                <a:lnTo>
                  <a:pt x="38646" y="113068"/>
                </a:lnTo>
                <a:lnTo>
                  <a:pt x="38557" y="114096"/>
                </a:lnTo>
                <a:lnTo>
                  <a:pt x="38531" y="114452"/>
                </a:lnTo>
                <a:lnTo>
                  <a:pt x="38430" y="115658"/>
                </a:lnTo>
                <a:lnTo>
                  <a:pt x="38379" y="116344"/>
                </a:lnTo>
                <a:lnTo>
                  <a:pt x="41668" y="117906"/>
                </a:lnTo>
                <a:lnTo>
                  <a:pt x="43878" y="115138"/>
                </a:lnTo>
                <a:lnTo>
                  <a:pt x="44145" y="114909"/>
                </a:lnTo>
                <a:lnTo>
                  <a:pt x="44119" y="115138"/>
                </a:lnTo>
                <a:lnTo>
                  <a:pt x="43561" y="116344"/>
                </a:lnTo>
                <a:lnTo>
                  <a:pt x="48056" y="120154"/>
                </a:lnTo>
                <a:lnTo>
                  <a:pt x="48577" y="116865"/>
                </a:lnTo>
                <a:lnTo>
                  <a:pt x="48577" y="114096"/>
                </a:lnTo>
                <a:lnTo>
                  <a:pt x="50139" y="116700"/>
                </a:lnTo>
                <a:lnTo>
                  <a:pt x="55143" y="115658"/>
                </a:lnTo>
                <a:lnTo>
                  <a:pt x="53822" y="112026"/>
                </a:lnTo>
                <a:lnTo>
                  <a:pt x="53771" y="111848"/>
                </a:lnTo>
                <a:lnTo>
                  <a:pt x="54800" y="111848"/>
                </a:lnTo>
                <a:lnTo>
                  <a:pt x="54965" y="113068"/>
                </a:lnTo>
                <a:lnTo>
                  <a:pt x="55054" y="113753"/>
                </a:lnTo>
                <a:lnTo>
                  <a:pt x="55143" y="114452"/>
                </a:lnTo>
                <a:lnTo>
                  <a:pt x="56527" y="113753"/>
                </a:lnTo>
                <a:lnTo>
                  <a:pt x="57048" y="113068"/>
                </a:lnTo>
                <a:lnTo>
                  <a:pt x="56984" y="112026"/>
                </a:lnTo>
                <a:lnTo>
                  <a:pt x="56883" y="110477"/>
                </a:lnTo>
                <a:lnTo>
                  <a:pt x="55499" y="110985"/>
                </a:lnTo>
                <a:lnTo>
                  <a:pt x="53936" y="109258"/>
                </a:lnTo>
                <a:lnTo>
                  <a:pt x="54648" y="107708"/>
                </a:lnTo>
                <a:lnTo>
                  <a:pt x="54724" y="107530"/>
                </a:lnTo>
                <a:lnTo>
                  <a:pt x="54800" y="107353"/>
                </a:lnTo>
                <a:lnTo>
                  <a:pt x="51003" y="106870"/>
                </a:lnTo>
                <a:lnTo>
                  <a:pt x="50800" y="107010"/>
                </a:lnTo>
                <a:lnTo>
                  <a:pt x="50647" y="107353"/>
                </a:lnTo>
                <a:lnTo>
                  <a:pt x="50215" y="109258"/>
                </a:lnTo>
                <a:lnTo>
                  <a:pt x="50139" y="109601"/>
                </a:lnTo>
                <a:lnTo>
                  <a:pt x="49618" y="109778"/>
                </a:lnTo>
                <a:lnTo>
                  <a:pt x="49504" y="108229"/>
                </a:lnTo>
                <a:lnTo>
                  <a:pt x="48755" y="107010"/>
                </a:lnTo>
                <a:lnTo>
                  <a:pt x="48056" y="105981"/>
                </a:lnTo>
                <a:lnTo>
                  <a:pt x="49618" y="105460"/>
                </a:lnTo>
                <a:lnTo>
                  <a:pt x="49720" y="106845"/>
                </a:lnTo>
                <a:lnTo>
                  <a:pt x="50825" y="106845"/>
                </a:lnTo>
                <a:lnTo>
                  <a:pt x="51041" y="106845"/>
                </a:lnTo>
                <a:lnTo>
                  <a:pt x="52552" y="105803"/>
                </a:lnTo>
                <a:lnTo>
                  <a:pt x="53594" y="105283"/>
                </a:lnTo>
                <a:lnTo>
                  <a:pt x="53594" y="105117"/>
                </a:lnTo>
                <a:lnTo>
                  <a:pt x="53771" y="105117"/>
                </a:lnTo>
                <a:lnTo>
                  <a:pt x="53936" y="104940"/>
                </a:lnTo>
                <a:lnTo>
                  <a:pt x="54114" y="105117"/>
                </a:lnTo>
                <a:lnTo>
                  <a:pt x="54800" y="104762"/>
                </a:lnTo>
                <a:lnTo>
                  <a:pt x="54597" y="103555"/>
                </a:lnTo>
                <a:lnTo>
                  <a:pt x="54483" y="102870"/>
                </a:lnTo>
                <a:lnTo>
                  <a:pt x="54457" y="102692"/>
                </a:lnTo>
                <a:lnTo>
                  <a:pt x="57912" y="102870"/>
                </a:lnTo>
                <a:lnTo>
                  <a:pt x="57912" y="105803"/>
                </a:lnTo>
                <a:lnTo>
                  <a:pt x="60337" y="107708"/>
                </a:lnTo>
                <a:lnTo>
                  <a:pt x="60236" y="112026"/>
                </a:lnTo>
                <a:lnTo>
                  <a:pt x="60159" y="114795"/>
                </a:lnTo>
                <a:lnTo>
                  <a:pt x="68465" y="111163"/>
                </a:lnTo>
                <a:close/>
              </a:path>
              <a:path w="160019" h="125095">
                <a:moveTo>
                  <a:pt x="72605" y="25412"/>
                </a:moveTo>
                <a:lnTo>
                  <a:pt x="69672" y="27660"/>
                </a:lnTo>
                <a:lnTo>
                  <a:pt x="68465" y="28003"/>
                </a:lnTo>
                <a:lnTo>
                  <a:pt x="67246" y="29552"/>
                </a:lnTo>
                <a:lnTo>
                  <a:pt x="69151" y="30429"/>
                </a:lnTo>
                <a:lnTo>
                  <a:pt x="72097" y="32321"/>
                </a:lnTo>
                <a:lnTo>
                  <a:pt x="72605" y="25412"/>
                </a:lnTo>
                <a:close/>
              </a:path>
              <a:path w="160019" h="125095">
                <a:moveTo>
                  <a:pt x="76415" y="36296"/>
                </a:moveTo>
                <a:lnTo>
                  <a:pt x="76238" y="34048"/>
                </a:lnTo>
                <a:lnTo>
                  <a:pt x="73482" y="39065"/>
                </a:lnTo>
                <a:lnTo>
                  <a:pt x="74510" y="39585"/>
                </a:lnTo>
                <a:lnTo>
                  <a:pt x="75895" y="38722"/>
                </a:lnTo>
                <a:lnTo>
                  <a:pt x="76238" y="38036"/>
                </a:lnTo>
                <a:lnTo>
                  <a:pt x="76415" y="36296"/>
                </a:lnTo>
                <a:close/>
              </a:path>
              <a:path w="160019" h="125095">
                <a:moveTo>
                  <a:pt x="81597" y="46151"/>
                </a:moveTo>
                <a:lnTo>
                  <a:pt x="79324" y="42989"/>
                </a:lnTo>
                <a:lnTo>
                  <a:pt x="74168" y="43040"/>
                </a:lnTo>
                <a:lnTo>
                  <a:pt x="73482" y="45466"/>
                </a:lnTo>
                <a:lnTo>
                  <a:pt x="76238" y="46151"/>
                </a:lnTo>
                <a:lnTo>
                  <a:pt x="77622" y="47713"/>
                </a:lnTo>
                <a:lnTo>
                  <a:pt x="81026" y="48933"/>
                </a:lnTo>
                <a:lnTo>
                  <a:pt x="81597" y="46151"/>
                </a:lnTo>
                <a:close/>
              </a:path>
              <a:path w="160019" h="125095">
                <a:moveTo>
                  <a:pt x="82816" y="25577"/>
                </a:moveTo>
                <a:lnTo>
                  <a:pt x="80391" y="24892"/>
                </a:lnTo>
                <a:lnTo>
                  <a:pt x="79184" y="24892"/>
                </a:lnTo>
                <a:lnTo>
                  <a:pt x="79006" y="28003"/>
                </a:lnTo>
                <a:lnTo>
                  <a:pt x="79184" y="29044"/>
                </a:lnTo>
                <a:lnTo>
                  <a:pt x="79870" y="29552"/>
                </a:lnTo>
                <a:lnTo>
                  <a:pt x="82816" y="25577"/>
                </a:lnTo>
                <a:close/>
              </a:path>
              <a:path w="160019" h="125095">
                <a:moveTo>
                  <a:pt x="87655" y="53594"/>
                </a:moveTo>
                <a:lnTo>
                  <a:pt x="86791" y="52374"/>
                </a:lnTo>
                <a:lnTo>
                  <a:pt x="85064" y="50482"/>
                </a:lnTo>
                <a:lnTo>
                  <a:pt x="84023" y="55664"/>
                </a:lnTo>
                <a:lnTo>
                  <a:pt x="86271" y="54800"/>
                </a:lnTo>
                <a:lnTo>
                  <a:pt x="86614" y="54114"/>
                </a:lnTo>
                <a:lnTo>
                  <a:pt x="87655" y="53594"/>
                </a:lnTo>
                <a:close/>
              </a:path>
              <a:path w="160019" h="125095">
                <a:moveTo>
                  <a:pt x="88341" y="45288"/>
                </a:moveTo>
                <a:lnTo>
                  <a:pt x="84366" y="43218"/>
                </a:lnTo>
                <a:lnTo>
                  <a:pt x="83680" y="46329"/>
                </a:lnTo>
                <a:lnTo>
                  <a:pt x="82816" y="48755"/>
                </a:lnTo>
                <a:lnTo>
                  <a:pt x="87312" y="49098"/>
                </a:lnTo>
                <a:lnTo>
                  <a:pt x="87998" y="47879"/>
                </a:lnTo>
                <a:lnTo>
                  <a:pt x="88341" y="45288"/>
                </a:lnTo>
                <a:close/>
              </a:path>
              <a:path w="160019" h="125095">
                <a:moveTo>
                  <a:pt x="89039" y="30937"/>
                </a:moveTo>
                <a:lnTo>
                  <a:pt x="82461" y="33020"/>
                </a:lnTo>
                <a:lnTo>
                  <a:pt x="81775" y="32321"/>
                </a:lnTo>
                <a:lnTo>
                  <a:pt x="80733" y="32664"/>
                </a:lnTo>
                <a:lnTo>
                  <a:pt x="80048" y="33185"/>
                </a:lnTo>
                <a:lnTo>
                  <a:pt x="80733" y="34569"/>
                </a:lnTo>
                <a:lnTo>
                  <a:pt x="80048" y="36995"/>
                </a:lnTo>
                <a:lnTo>
                  <a:pt x="81775" y="37515"/>
                </a:lnTo>
                <a:lnTo>
                  <a:pt x="84886" y="43218"/>
                </a:lnTo>
                <a:lnTo>
                  <a:pt x="89039" y="30937"/>
                </a:lnTo>
                <a:close/>
              </a:path>
              <a:path w="160019" h="125095">
                <a:moveTo>
                  <a:pt x="110820" y="3454"/>
                </a:moveTo>
                <a:lnTo>
                  <a:pt x="108915" y="0"/>
                </a:lnTo>
                <a:lnTo>
                  <a:pt x="108394" y="1371"/>
                </a:lnTo>
                <a:lnTo>
                  <a:pt x="108394" y="1549"/>
                </a:lnTo>
                <a:lnTo>
                  <a:pt x="108915" y="2070"/>
                </a:lnTo>
                <a:lnTo>
                  <a:pt x="110820" y="3454"/>
                </a:lnTo>
                <a:close/>
              </a:path>
              <a:path w="160019" h="125095">
                <a:moveTo>
                  <a:pt x="111163" y="12966"/>
                </a:moveTo>
                <a:lnTo>
                  <a:pt x="109435" y="12090"/>
                </a:lnTo>
                <a:lnTo>
                  <a:pt x="108915" y="12446"/>
                </a:lnTo>
                <a:lnTo>
                  <a:pt x="108229" y="14338"/>
                </a:lnTo>
                <a:lnTo>
                  <a:pt x="110134" y="14859"/>
                </a:lnTo>
                <a:lnTo>
                  <a:pt x="111163" y="13652"/>
                </a:lnTo>
                <a:lnTo>
                  <a:pt x="111163" y="12966"/>
                </a:lnTo>
                <a:close/>
              </a:path>
              <a:path w="160019" h="125095">
                <a:moveTo>
                  <a:pt x="115493" y="33705"/>
                </a:moveTo>
                <a:lnTo>
                  <a:pt x="113753" y="21945"/>
                </a:lnTo>
                <a:lnTo>
                  <a:pt x="110820" y="24892"/>
                </a:lnTo>
                <a:lnTo>
                  <a:pt x="107886" y="25933"/>
                </a:lnTo>
                <a:lnTo>
                  <a:pt x="108140" y="26847"/>
                </a:lnTo>
                <a:lnTo>
                  <a:pt x="104254" y="26962"/>
                </a:lnTo>
                <a:lnTo>
                  <a:pt x="106845" y="30416"/>
                </a:lnTo>
                <a:lnTo>
                  <a:pt x="105803" y="30416"/>
                </a:lnTo>
                <a:lnTo>
                  <a:pt x="105460" y="32842"/>
                </a:lnTo>
                <a:lnTo>
                  <a:pt x="106667" y="33185"/>
                </a:lnTo>
                <a:lnTo>
                  <a:pt x="108051" y="33540"/>
                </a:lnTo>
                <a:lnTo>
                  <a:pt x="109435" y="31635"/>
                </a:lnTo>
                <a:lnTo>
                  <a:pt x="108051" y="30772"/>
                </a:lnTo>
                <a:lnTo>
                  <a:pt x="108724" y="28829"/>
                </a:lnTo>
                <a:lnTo>
                  <a:pt x="110299" y="34226"/>
                </a:lnTo>
                <a:lnTo>
                  <a:pt x="113931" y="32842"/>
                </a:lnTo>
                <a:lnTo>
                  <a:pt x="115493" y="33705"/>
                </a:lnTo>
                <a:close/>
              </a:path>
              <a:path w="160019" h="125095">
                <a:moveTo>
                  <a:pt x="120853" y="47193"/>
                </a:moveTo>
                <a:lnTo>
                  <a:pt x="120332" y="46507"/>
                </a:lnTo>
                <a:lnTo>
                  <a:pt x="119113" y="44424"/>
                </a:lnTo>
                <a:lnTo>
                  <a:pt x="118249" y="45808"/>
                </a:lnTo>
                <a:lnTo>
                  <a:pt x="117741" y="47713"/>
                </a:lnTo>
                <a:lnTo>
                  <a:pt x="119989" y="47713"/>
                </a:lnTo>
                <a:lnTo>
                  <a:pt x="120853" y="47193"/>
                </a:lnTo>
                <a:close/>
              </a:path>
              <a:path w="160019" h="125095">
                <a:moveTo>
                  <a:pt x="131572" y="65519"/>
                </a:moveTo>
                <a:lnTo>
                  <a:pt x="131394" y="64833"/>
                </a:lnTo>
                <a:lnTo>
                  <a:pt x="129667" y="64477"/>
                </a:lnTo>
                <a:lnTo>
                  <a:pt x="129489" y="65341"/>
                </a:lnTo>
                <a:lnTo>
                  <a:pt x="130009" y="65697"/>
                </a:lnTo>
                <a:lnTo>
                  <a:pt x="130708" y="65697"/>
                </a:lnTo>
                <a:lnTo>
                  <a:pt x="131216" y="65697"/>
                </a:lnTo>
                <a:lnTo>
                  <a:pt x="131572" y="65519"/>
                </a:lnTo>
                <a:close/>
              </a:path>
              <a:path w="160019" h="125095">
                <a:moveTo>
                  <a:pt x="140042" y="26441"/>
                </a:moveTo>
                <a:lnTo>
                  <a:pt x="138823" y="25057"/>
                </a:lnTo>
                <a:lnTo>
                  <a:pt x="135712" y="24549"/>
                </a:lnTo>
                <a:lnTo>
                  <a:pt x="133819" y="29044"/>
                </a:lnTo>
                <a:lnTo>
                  <a:pt x="136753" y="31115"/>
                </a:lnTo>
                <a:lnTo>
                  <a:pt x="139865" y="32321"/>
                </a:lnTo>
                <a:lnTo>
                  <a:pt x="140042" y="26441"/>
                </a:lnTo>
                <a:close/>
              </a:path>
              <a:path w="160019" h="125095">
                <a:moveTo>
                  <a:pt x="141630" y="38201"/>
                </a:moveTo>
                <a:lnTo>
                  <a:pt x="141592" y="34747"/>
                </a:lnTo>
                <a:lnTo>
                  <a:pt x="140208" y="35090"/>
                </a:lnTo>
                <a:lnTo>
                  <a:pt x="139001" y="35509"/>
                </a:lnTo>
                <a:lnTo>
                  <a:pt x="139001" y="37858"/>
                </a:lnTo>
                <a:lnTo>
                  <a:pt x="138912" y="37668"/>
                </a:lnTo>
                <a:lnTo>
                  <a:pt x="139001" y="37858"/>
                </a:lnTo>
                <a:lnTo>
                  <a:pt x="139001" y="35509"/>
                </a:lnTo>
                <a:lnTo>
                  <a:pt x="138137" y="35788"/>
                </a:lnTo>
                <a:lnTo>
                  <a:pt x="138137" y="32321"/>
                </a:lnTo>
                <a:lnTo>
                  <a:pt x="134848" y="33566"/>
                </a:lnTo>
                <a:lnTo>
                  <a:pt x="134683" y="30594"/>
                </a:lnTo>
                <a:lnTo>
                  <a:pt x="132435" y="29387"/>
                </a:lnTo>
                <a:lnTo>
                  <a:pt x="132600" y="31978"/>
                </a:lnTo>
                <a:lnTo>
                  <a:pt x="131216" y="32499"/>
                </a:lnTo>
                <a:lnTo>
                  <a:pt x="129667" y="30772"/>
                </a:lnTo>
                <a:lnTo>
                  <a:pt x="128841" y="31877"/>
                </a:lnTo>
                <a:lnTo>
                  <a:pt x="127825" y="30683"/>
                </a:lnTo>
                <a:lnTo>
                  <a:pt x="129679" y="27889"/>
                </a:lnTo>
                <a:lnTo>
                  <a:pt x="130009" y="28867"/>
                </a:lnTo>
                <a:lnTo>
                  <a:pt x="131216" y="28689"/>
                </a:lnTo>
                <a:lnTo>
                  <a:pt x="132257" y="28524"/>
                </a:lnTo>
                <a:lnTo>
                  <a:pt x="131572" y="26276"/>
                </a:lnTo>
                <a:lnTo>
                  <a:pt x="130530" y="26619"/>
                </a:lnTo>
                <a:lnTo>
                  <a:pt x="131572" y="25057"/>
                </a:lnTo>
                <a:lnTo>
                  <a:pt x="126377" y="23507"/>
                </a:lnTo>
                <a:lnTo>
                  <a:pt x="123266" y="22123"/>
                </a:lnTo>
                <a:lnTo>
                  <a:pt x="122237" y="26441"/>
                </a:lnTo>
                <a:lnTo>
                  <a:pt x="123786" y="28181"/>
                </a:lnTo>
                <a:lnTo>
                  <a:pt x="124472" y="28778"/>
                </a:lnTo>
                <a:lnTo>
                  <a:pt x="123964" y="31115"/>
                </a:lnTo>
                <a:lnTo>
                  <a:pt x="122580" y="31800"/>
                </a:lnTo>
                <a:lnTo>
                  <a:pt x="121907" y="32016"/>
                </a:lnTo>
                <a:lnTo>
                  <a:pt x="121018" y="28867"/>
                </a:lnTo>
                <a:lnTo>
                  <a:pt x="116001" y="32499"/>
                </a:lnTo>
                <a:lnTo>
                  <a:pt x="116865" y="35090"/>
                </a:lnTo>
                <a:lnTo>
                  <a:pt x="115316" y="42011"/>
                </a:lnTo>
                <a:lnTo>
                  <a:pt x="119989" y="39763"/>
                </a:lnTo>
                <a:lnTo>
                  <a:pt x="122275" y="37096"/>
                </a:lnTo>
                <a:lnTo>
                  <a:pt x="122402" y="37515"/>
                </a:lnTo>
                <a:lnTo>
                  <a:pt x="123812" y="38112"/>
                </a:lnTo>
                <a:lnTo>
                  <a:pt x="123786" y="38379"/>
                </a:lnTo>
                <a:lnTo>
                  <a:pt x="123786" y="38544"/>
                </a:lnTo>
                <a:lnTo>
                  <a:pt x="123964" y="38900"/>
                </a:lnTo>
                <a:lnTo>
                  <a:pt x="124129" y="39065"/>
                </a:lnTo>
                <a:lnTo>
                  <a:pt x="125425" y="38785"/>
                </a:lnTo>
                <a:lnTo>
                  <a:pt x="126555" y="39243"/>
                </a:lnTo>
                <a:lnTo>
                  <a:pt x="126555" y="34747"/>
                </a:lnTo>
                <a:lnTo>
                  <a:pt x="128041" y="33832"/>
                </a:lnTo>
                <a:lnTo>
                  <a:pt x="130009" y="35090"/>
                </a:lnTo>
                <a:lnTo>
                  <a:pt x="131445" y="39052"/>
                </a:lnTo>
                <a:lnTo>
                  <a:pt x="133451" y="37896"/>
                </a:lnTo>
                <a:lnTo>
                  <a:pt x="134289" y="35763"/>
                </a:lnTo>
                <a:lnTo>
                  <a:pt x="135204" y="36474"/>
                </a:lnTo>
                <a:lnTo>
                  <a:pt x="134785" y="36995"/>
                </a:lnTo>
                <a:lnTo>
                  <a:pt x="134251" y="37680"/>
                </a:lnTo>
                <a:lnTo>
                  <a:pt x="133299" y="38900"/>
                </a:lnTo>
                <a:lnTo>
                  <a:pt x="138480" y="39928"/>
                </a:lnTo>
                <a:lnTo>
                  <a:pt x="137210" y="37858"/>
                </a:lnTo>
                <a:lnTo>
                  <a:pt x="137096" y="37680"/>
                </a:lnTo>
                <a:lnTo>
                  <a:pt x="137325" y="37858"/>
                </a:lnTo>
                <a:lnTo>
                  <a:pt x="137795" y="38201"/>
                </a:lnTo>
                <a:lnTo>
                  <a:pt x="138760" y="37934"/>
                </a:lnTo>
                <a:lnTo>
                  <a:pt x="138811" y="38201"/>
                </a:lnTo>
                <a:lnTo>
                  <a:pt x="138899" y="38900"/>
                </a:lnTo>
                <a:lnTo>
                  <a:pt x="139001" y="39763"/>
                </a:lnTo>
                <a:lnTo>
                  <a:pt x="140906" y="40284"/>
                </a:lnTo>
                <a:lnTo>
                  <a:pt x="141630" y="38201"/>
                </a:lnTo>
                <a:close/>
              </a:path>
              <a:path w="160019" h="125095">
                <a:moveTo>
                  <a:pt x="142455" y="42011"/>
                </a:moveTo>
                <a:lnTo>
                  <a:pt x="141592" y="39928"/>
                </a:lnTo>
                <a:lnTo>
                  <a:pt x="140728" y="40627"/>
                </a:lnTo>
                <a:lnTo>
                  <a:pt x="140728" y="41656"/>
                </a:lnTo>
                <a:lnTo>
                  <a:pt x="141770" y="42011"/>
                </a:lnTo>
                <a:lnTo>
                  <a:pt x="141935" y="42176"/>
                </a:lnTo>
                <a:lnTo>
                  <a:pt x="142290" y="42011"/>
                </a:lnTo>
                <a:lnTo>
                  <a:pt x="142455" y="42011"/>
                </a:lnTo>
                <a:close/>
              </a:path>
              <a:path w="160019" h="125095">
                <a:moveTo>
                  <a:pt x="147472" y="51511"/>
                </a:moveTo>
                <a:lnTo>
                  <a:pt x="145224" y="48755"/>
                </a:lnTo>
                <a:lnTo>
                  <a:pt x="142976" y="49263"/>
                </a:lnTo>
                <a:lnTo>
                  <a:pt x="139877" y="44767"/>
                </a:lnTo>
                <a:lnTo>
                  <a:pt x="136842" y="40970"/>
                </a:lnTo>
                <a:lnTo>
                  <a:pt x="133350" y="39547"/>
                </a:lnTo>
                <a:lnTo>
                  <a:pt x="129146" y="42519"/>
                </a:lnTo>
                <a:lnTo>
                  <a:pt x="129844" y="44767"/>
                </a:lnTo>
                <a:lnTo>
                  <a:pt x="127596" y="46672"/>
                </a:lnTo>
                <a:lnTo>
                  <a:pt x="127292" y="47713"/>
                </a:lnTo>
                <a:lnTo>
                  <a:pt x="127190" y="48056"/>
                </a:lnTo>
                <a:lnTo>
                  <a:pt x="126847" y="49263"/>
                </a:lnTo>
                <a:lnTo>
                  <a:pt x="126212" y="51511"/>
                </a:lnTo>
                <a:lnTo>
                  <a:pt x="126149" y="52374"/>
                </a:lnTo>
                <a:lnTo>
                  <a:pt x="126034" y="54279"/>
                </a:lnTo>
                <a:lnTo>
                  <a:pt x="126720" y="56007"/>
                </a:lnTo>
                <a:lnTo>
                  <a:pt x="127762" y="52374"/>
                </a:lnTo>
                <a:lnTo>
                  <a:pt x="129844" y="53594"/>
                </a:lnTo>
                <a:lnTo>
                  <a:pt x="129844" y="58953"/>
                </a:lnTo>
                <a:lnTo>
                  <a:pt x="123786" y="54114"/>
                </a:lnTo>
                <a:lnTo>
                  <a:pt x="123266" y="57226"/>
                </a:lnTo>
                <a:lnTo>
                  <a:pt x="123939" y="58953"/>
                </a:lnTo>
                <a:lnTo>
                  <a:pt x="124409" y="60159"/>
                </a:lnTo>
                <a:lnTo>
                  <a:pt x="124472" y="60337"/>
                </a:lnTo>
                <a:lnTo>
                  <a:pt x="126720" y="60680"/>
                </a:lnTo>
                <a:lnTo>
                  <a:pt x="128968" y="60159"/>
                </a:lnTo>
                <a:lnTo>
                  <a:pt x="130009" y="60337"/>
                </a:lnTo>
                <a:lnTo>
                  <a:pt x="131216" y="60502"/>
                </a:lnTo>
                <a:lnTo>
                  <a:pt x="130530" y="59639"/>
                </a:lnTo>
                <a:lnTo>
                  <a:pt x="133819" y="58432"/>
                </a:lnTo>
                <a:lnTo>
                  <a:pt x="136067" y="51511"/>
                </a:lnTo>
                <a:lnTo>
                  <a:pt x="140385" y="53936"/>
                </a:lnTo>
                <a:lnTo>
                  <a:pt x="141427" y="58254"/>
                </a:lnTo>
                <a:lnTo>
                  <a:pt x="144538" y="56184"/>
                </a:lnTo>
                <a:lnTo>
                  <a:pt x="145834" y="53594"/>
                </a:lnTo>
                <a:lnTo>
                  <a:pt x="145923" y="53416"/>
                </a:lnTo>
                <a:lnTo>
                  <a:pt x="147472" y="51511"/>
                </a:lnTo>
                <a:close/>
              </a:path>
              <a:path w="160019" h="125095">
                <a:moveTo>
                  <a:pt x="154305" y="67970"/>
                </a:moveTo>
                <a:lnTo>
                  <a:pt x="152298" y="66128"/>
                </a:lnTo>
                <a:lnTo>
                  <a:pt x="149555" y="66128"/>
                </a:lnTo>
                <a:lnTo>
                  <a:pt x="150876" y="69837"/>
                </a:lnTo>
                <a:lnTo>
                  <a:pt x="150926" y="70015"/>
                </a:lnTo>
                <a:lnTo>
                  <a:pt x="154305" y="67970"/>
                </a:lnTo>
                <a:close/>
              </a:path>
              <a:path w="160019" h="125095">
                <a:moveTo>
                  <a:pt x="158711" y="65341"/>
                </a:moveTo>
                <a:lnTo>
                  <a:pt x="153174" y="60337"/>
                </a:lnTo>
                <a:lnTo>
                  <a:pt x="153873" y="65176"/>
                </a:lnTo>
                <a:lnTo>
                  <a:pt x="154393" y="66040"/>
                </a:lnTo>
                <a:lnTo>
                  <a:pt x="155422" y="65697"/>
                </a:lnTo>
                <a:lnTo>
                  <a:pt x="158711" y="65341"/>
                </a:lnTo>
                <a:close/>
              </a:path>
              <a:path w="160019" h="125095">
                <a:moveTo>
                  <a:pt x="159397" y="72085"/>
                </a:moveTo>
                <a:lnTo>
                  <a:pt x="157670" y="71399"/>
                </a:lnTo>
                <a:lnTo>
                  <a:pt x="156121" y="70878"/>
                </a:lnTo>
                <a:lnTo>
                  <a:pt x="154393" y="73304"/>
                </a:lnTo>
                <a:lnTo>
                  <a:pt x="156286" y="73990"/>
                </a:lnTo>
                <a:lnTo>
                  <a:pt x="157670" y="74510"/>
                </a:lnTo>
                <a:lnTo>
                  <a:pt x="159397" y="7208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-1663" y="4588103"/>
            <a:ext cx="14604" cy="41910"/>
          </a:xfrm>
          <a:custGeom>
            <a:avLst/>
            <a:gdLst/>
            <a:ahLst/>
            <a:cxnLst/>
            <a:rect l="l" t="t" r="r" b="b"/>
            <a:pathLst>
              <a:path w="14604" h="41910">
                <a:moveTo>
                  <a:pt x="6553" y="36664"/>
                </a:moveTo>
                <a:lnTo>
                  <a:pt x="4140" y="35623"/>
                </a:lnTo>
                <a:lnTo>
                  <a:pt x="3619" y="34582"/>
                </a:lnTo>
                <a:lnTo>
                  <a:pt x="3098" y="32689"/>
                </a:lnTo>
                <a:lnTo>
                  <a:pt x="2057" y="34239"/>
                </a:lnTo>
                <a:lnTo>
                  <a:pt x="1663" y="34569"/>
                </a:lnTo>
                <a:lnTo>
                  <a:pt x="1663" y="41109"/>
                </a:lnTo>
                <a:lnTo>
                  <a:pt x="5003" y="41325"/>
                </a:lnTo>
                <a:lnTo>
                  <a:pt x="4305" y="38912"/>
                </a:lnTo>
                <a:lnTo>
                  <a:pt x="3962" y="37871"/>
                </a:lnTo>
                <a:lnTo>
                  <a:pt x="6553" y="36664"/>
                </a:lnTo>
                <a:close/>
              </a:path>
              <a:path w="14604" h="41910">
                <a:moveTo>
                  <a:pt x="7772" y="14706"/>
                </a:moveTo>
                <a:lnTo>
                  <a:pt x="6731" y="11074"/>
                </a:lnTo>
                <a:lnTo>
                  <a:pt x="5689" y="10553"/>
                </a:lnTo>
                <a:lnTo>
                  <a:pt x="5168" y="8483"/>
                </a:lnTo>
                <a:lnTo>
                  <a:pt x="3276" y="9690"/>
                </a:lnTo>
                <a:lnTo>
                  <a:pt x="0" y="12280"/>
                </a:lnTo>
                <a:lnTo>
                  <a:pt x="7772" y="14706"/>
                </a:lnTo>
                <a:close/>
              </a:path>
              <a:path w="14604" h="41910">
                <a:moveTo>
                  <a:pt x="13296" y="3987"/>
                </a:moveTo>
                <a:lnTo>
                  <a:pt x="11049" y="1562"/>
                </a:lnTo>
                <a:lnTo>
                  <a:pt x="8293" y="0"/>
                </a:lnTo>
                <a:lnTo>
                  <a:pt x="4305" y="2946"/>
                </a:lnTo>
                <a:lnTo>
                  <a:pt x="6731" y="5372"/>
                </a:lnTo>
                <a:lnTo>
                  <a:pt x="8458" y="7264"/>
                </a:lnTo>
                <a:lnTo>
                  <a:pt x="13296" y="3987"/>
                </a:lnTo>
                <a:close/>
              </a:path>
              <a:path w="14604" h="41910">
                <a:moveTo>
                  <a:pt x="14338" y="24561"/>
                </a:moveTo>
                <a:lnTo>
                  <a:pt x="12255" y="20066"/>
                </a:lnTo>
                <a:lnTo>
                  <a:pt x="7962" y="18935"/>
                </a:lnTo>
                <a:lnTo>
                  <a:pt x="4737" y="21056"/>
                </a:lnTo>
                <a:lnTo>
                  <a:pt x="5867" y="26289"/>
                </a:lnTo>
                <a:lnTo>
                  <a:pt x="7594" y="27673"/>
                </a:lnTo>
                <a:lnTo>
                  <a:pt x="12776" y="26631"/>
                </a:lnTo>
                <a:lnTo>
                  <a:pt x="14338" y="2456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3214" y="4837586"/>
            <a:ext cx="4445" cy="3810"/>
          </a:xfrm>
          <a:custGeom>
            <a:avLst/>
            <a:gdLst/>
            <a:ahLst/>
            <a:cxnLst/>
            <a:rect l="l" t="t" r="r" b="b"/>
            <a:pathLst>
              <a:path w="4444" h="3810">
                <a:moveTo>
                  <a:pt x="3284" y="3803"/>
                </a:moveTo>
                <a:lnTo>
                  <a:pt x="3457" y="2074"/>
                </a:lnTo>
                <a:lnTo>
                  <a:pt x="4149" y="172"/>
                </a:lnTo>
                <a:lnTo>
                  <a:pt x="1037" y="0"/>
                </a:lnTo>
                <a:lnTo>
                  <a:pt x="518" y="1901"/>
                </a:lnTo>
                <a:lnTo>
                  <a:pt x="0" y="3457"/>
                </a:lnTo>
                <a:lnTo>
                  <a:pt x="3284" y="380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20217" y="5119915"/>
            <a:ext cx="97790" cy="116205"/>
          </a:xfrm>
          <a:custGeom>
            <a:avLst/>
            <a:gdLst/>
            <a:ahLst/>
            <a:cxnLst/>
            <a:rect l="l" t="t" r="r" b="b"/>
            <a:pathLst>
              <a:path w="97790" h="116204">
                <a:moveTo>
                  <a:pt x="4152" y="46177"/>
                </a:moveTo>
                <a:lnTo>
                  <a:pt x="2933" y="45300"/>
                </a:lnTo>
                <a:lnTo>
                  <a:pt x="1727" y="43929"/>
                </a:lnTo>
                <a:lnTo>
                  <a:pt x="0" y="46863"/>
                </a:lnTo>
                <a:lnTo>
                  <a:pt x="1206" y="47726"/>
                </a:lnTo>
                <a:lnTo>
                  <a:pt x="2425" y="49288"/>
                </a:lnTo>
                <a:lnTo>
                  <a:pt x="4152" y="46177"/>
                </a:lnTo>
                <a:close/>
              </a:path>
              <a:path w="97790" h="116204">
                <a:moveTo>
                  <a:pt x="32156" y="54991"/>
                </a:moveTo>
                <a:lnTo>
                  <a:pt x="31978" y="54127"/>
                </a:lnTo>
                <a:lnTo>
                  <a:pt x="30251" y="53784"/>
                </a:lnTo>
                <a:lnTo>
                  <a:pt x="27495" y="54292"/>
                </a:lnTo>
                <a:lnTo>
                  <a:pt x="28702" y="56718"/>
                </a:lnTo>
                <a:lnTo>
                  <a:pt x="30772" y="60871"/>
                </a:lnTo>
                <a:lnTo>
                  <a:pt x="32156" y="54991"/>
                </a:lnTo>
                <a:close/>
              </a:path>
              <a:path w="97790" h="116204">
                <a:moveTo>
                  <a:pt x="57569" y="22313"/>
                </a:moveTo>
                <a:lnTo>
                  <a:pt x="57404" y="22136"/>
                </a:lnTo>
                <a:lnTo>
                  <a:pt x="56705" y="19888"/>
                </a:lnTo>
                <a:lnTo>
                  <a:pt x="55156" y="21615"/>
                </a:lnTo>
                <a:lnTo>
                  <a:pt x="54978" y="23177"/>
                </a:lnTo>
                <a:lnTo>
                  <a:pt x="57226" y="23177"/>
                </a:lnTo>
                <a:lnTo>
                  <a:pt x="57226" y="22834"/>
                </a:lnTo>
                <a:lnTo>
                  <a:pt x="57569" y="22313"/>
                </a:lnTo>
                <a:close/>
              </a:path>
              <a:path w="97790" h="116204">
                <a:moveTo>
                  <a:pt x="75552" y="16090"/>
                </a:moveTo>
                <a:lnTo>
                  <a:pt x="75501" y="15392"/>
                </a:lnTo>
                <a:lnTo>
                  <a:pt x="75374" y="13500"/>
                </a:lnTo>
                <a:lnTo>
                  <a:pt x="73482" y="9169"/>
                </a:lnTo>
                <a:lnTo>
                  <a:pt x="69850" y="12280"/>
                </a:lnTo>
                <a:lnTo>
                  <a:pt x="68122" y="14008"/>
                </a:lnTo>
                <a:lnTo>
                  <a:pt x="67970" y="15392"/>
                </a:lnTo>
                <a:lnTo>
                  <a:pt x="67894" y="16090"/>
                </a:lnTo>
                <a:lnTo>
                  <a:pt x="67767" y="17119"/>
                </a:lnTo>
                <a:lnTo>
                  <a:pt x="69329" y="18503"/>
                </a:lnTo>
                <a:lnTo>
                  <a:pt x="67767" y="19024"/>
                </a:lnTo>
                <a:lnTo>
                  <a:pt x="67081" y="21107"/>
                </a:lnTo>
                <a:lnTo>
                  <a:pt x="65697" y="22313"/>
                </a:lnTo>
                <a:lnTo>
                  <a:pt x="65608" y="21107"/>
                </a:lnTo>
                <a:lnTo>
                  <a:pt x="65532" y="16954"/>
                </a:lnTo>
                <a:lnTo>
                  <a:pt x="62585" y="17640"/>
                </a:lnTo>
                <a:lnTo>
                  <a:pt x="61722" y="15392"/>
                </a:lnTo>
                <a:lnTo>
                  <a:pt x="60515" y="15748"/>
                </a:lnTo>
                <a:lnTo>
                  <a:pt x="60388" y="17119"/>
                </a:lnTo>
                <a:lnTo>
                  <a:pt x="60337" y="17640"/>
                </a:lnTo>
                <a:lnTo>
                  <a:pt x="58000" y="22313"/>
                </a:lnTo>
                <a:lnTo>
                  <a:pt x="57937" y="23177"/>
                </a:lnTo>
                <a:lnTo>
                  <a:pt x="57962" y="24726"/>
                </a:lnTo>
                <a:lnTo>
                  <a:pt x="57962" y="24904"/>
                </a:lnTo>
                <a:lnTo>
                  <a:pt x="65011" y="24904"/>
                </a:lnTo>
                <a:lnTo>
                  <a:pt x="65608" y="24904"/>
                </a:lnTo>
                <a:lnTo>
                  <a:pt x="65874" y="24904"/>
                </a:lnTo>
                <a:lnTo>
                  <a:pt x="66040" y="25082"/>
                </a:lnTo>
                <a:lnTo>
                  <a:pt x="65532" y="25082"/>
                </a:lnTo>
                <a:lnTo>
                  <a:pt x="65011" y="25082"/>
                </a:lnTo>
                <a:lnTo>
                  <a:pt x="64833" y="25247"/>
                </a:lnTo>
                <a:lnTo>
                  <a:pt x="64922" y="25082"/>
                </a:lnTo>
                <a:lnTo>
                  <a:pt x="64655" y="25082"/>
                </a:lnTo>
                <a:lnTo>
                  <a:pt x="57962" y="25082"/>
                </a:lnTo>
                <a:lnTo>
                  <a:pt x="58051" y="30048"/>
                </a:lnTo>
                <a:lnTo>
                  <a:pt x="57238" y="29756"/>
                </a:lnTo>
                <a:lnTo>
                  <a:pt x="52705" y="33528"/>
                </a:lnTo>
                <a:lnTo>
                  <a:pt x="49707" y="39471"/>
                </a:lnTo>
                <a:lnTo>
                  <a:pt x="50317" y="44615"/>
                </a:lnTo>
                <a:lnTo>
                  <a:pt x="54800" y="49631"/>
                </a:lnTo>
                <a:lnTo>
                  <a:pt x="56362" y="39433"/>
                </a:lnTo>
                <a:lnTo>
                  <a:pt x="59651" y="38049"/>
                </a:lnTo>
                <a:lnTo>
                  <a:pt x="61544" y="39776"/>
                </a:lnTo>
                <a:lnTo>
                  <a:pt x="61722" y="38912"/>
                </a:lnTo>
                <a:lnTo>
                  <a:pt x="60858" y="36830"/>
                </a:lnTo>
                <a:lnTo>
                  <a:pt x="62242" y="35102"/>
                </a:lnTo>
                <a:lnTo>
                  <a:pt x="62585" y="33375"/>
                </a:lnTo>
                <a:lnTo>
                  <a:pt x="61201" y="31127"/>
                </a:lnTo>
                <a:lnTo>
                  <a:pt x="59156" y="30429"/>
                </a:lnTo>
                <a:lnTo>
                  <a:pt x="64300" y="25425"/>
                </a:lnTo>
                <a:lnTo>
                  <a:pt x="64592" y="25247"/>
                </a:lnTo>
                <a:lnTo>
                  <a:pt x="62242" y="31127"/>
                </a:lnTo>
                <a:lnTo>
                  <a:pt x="71234" y="32689"/>
                </a:lnTo>
                <a:lnTo>
                  <a:pt x="68808" y="25603"/>
                </a:lnTo>
                <a:lnTo>
                  <a:pt x="70015" y="25425"/>
                </a:lnTo>
                <a:lnTo>
                  <a:pt x="70713" y="24218"/>
                </a:lnTo>
                <a:lnTo>
                  <a:pt x="70891" y="23177"/>
                </a:lnTo>
                <a:lnTo>
                  <a:pt x="74002" y="26631"/>
                </a:lnTo>
                <a:lnTo>
                  <a:pt x="74041" y="24218"/>
                </a:lnTo>
                <a:lnTo>
                  <a:pt x="74168" y="17818"/>
                </a:lnTo>
                <a:lnTo>
                  <a:pt x="75552" y="16090"/>
                </a:lnTo>
                <a:close/>
              </a:path>
              <a:path w="97790" h="116204">
                <a:moveTo>
                  <a:pt x="77457" y="3467"/>
                </a:moveTo>
                <a:lnTo>
                  <a:pt x="76415" y="1562"/>
                </a:lnTo>
                <a:lnTo>
                  <a:pt x="72618" y="0"/>
                </a:lnTo>
                <a:lnTo>
                  <a:pt x="70497" y="3937"/>
                </a:lnTo>
                <a:lnTo>
                  <a:pt x="71170" y="8470"/>
                </a:lnTo>
                <a:lnTo>
                  <a:pt x="75730" y="8648"/>
                </a:lnTo>
                <a:lnTo>
                  <a:pt x="77114" y="6578"/>
                </a:lnTo>
                <a:lnTo>
                  <a:pt x="77457" y="3467"/>
                </a:lnTo>
                <a:close/>
              </a:path>
              <a:path w="97790" h="116204">
                <a:moveTo>
                  <a:pt x="79425" y="112560"/>
                </a:moveTo>
                <a:lnTo>
                  <a:pt x="76212" y="112560"/>
                </a:lnTo>
                <a:lnTo>
                  <a:pt x="75031" y="116014"/>
                </a:lnTo>
                <a:lnTo>
                  <a:pt x="79425" y="112560"/>
                </a:lnTo>
                <a:close/>
              </a:path>
              <a:path w="97790" h="116204">
                <a:moveTo>
                  <a:pt x="79514" y="66230"/>
                </a:moveTo>
                <a:lnTo>
                  <a:pt x="77889" y="64147"/>
                </a:lnTo>
                <a:lnTo>
                  <a:pt x="75361" y="64541"/>
                </a:lnTo>
                <a:lnTo>
                  <a:pt x="75031" y="68122"/>
                </a:lnTo>
                <a:lnTo>
                  <a:pt x="74345" y="67614"/>
                </a:lnTo>
                <a:lnTo>
                  <a:pt x="74002" y="67259"/>
                </a:lnTo>
                <a:lnTo>
                  <a:pt x="73304" y="67437"/>
                </a:lnTo>
                <a:lnTo>
                  <a:pt x="74168" y="60350"/>
                </a:lnTo>
                <a:lnTo>
                  <a:pt x="65011" y="68478"/>
                </a:lnTo>
                <a:lnTo>
                  <a:pt x="70535" y="69684"/>
                </a:lnTo>
                <a:lnTo>
                  <a:pt x="70192" y="70548"/>
                </a:lnTo>
                <a:lnTo>
                  <a:pt x="70015" y="71932"/>
                </a:lnTo>
                <a:lnTo>
                  <a:pt x="70015" y="73139"/>
                </a:lnTo>
                <a:lnTo>
                  <a:pt x="69507" y="73317"/>
                </a:lnTo>
                <a:lnTo>
                  <a:pt x="69507" y="73139"/>
                </a:lnTo>
                <a:lnTo>
                  <a:pt x="68808" y="73317"/>
                </a:lnTo>
                <a:lnTo>
                  <a:pt x="67602" y="73837"/>
                </a:lnTo>
                <a:lnTo>
                  <a:pt x="66903" y="75730"/>
                </a:lnTo>
                <a:lnTo>
                  <a:pt x="67602" y="76949"/>
                </a:lnTo>
                <a:lnTo>
                  <a:pt x="70535" y="79717"/>
                </a:lnTo>
                <a:lnTo>
                  <a:pt x="75374" y="80581"/>
                </a:lnTo>
                <a:lnTo>
                  <a:pt x="73139" y="74701"/>
                </a:lnTo>
                <a:lnTo>
                  <a:pt x="75552" y="74358"/>
                </a:lnTo>
                <a:lnTo>
                  <a:pt x="74688" y="70027"/>
                </a:lnTo>
                <a:lnTo>
                  <a:pt x="77114" y="70205"/>
                </a:lnTo>
                <a:lnTo>
                  <a:pt x="77114" y="70027"/>
                </a:lnTo>
                <a:lnTo>
                  <a:pt x="79514" y="66230"/>
                </a:lnTo>
                <a:close/>
              </a:path>
              <a:path w="97790" h="116204">
                <a:moveTo>
                  <a:pt x="81089" y="93548"/>
                </a:moveTo>
                <a:lnTo>
                  <a:pt x="80568" y="92849"/>
                </a:lnTo>
                <a:lnTo>
                  <a:pt x="79527" y="92506"/>
                </a:lnTo>
                <a:lnTo>
                  <a:pt x="78841" y="93891"/>
                </a:lnTo>
                <a:lnTo>
                  <a:pt x="79184" y="94932"/>
                </a:lnTo>
                <a:lnTo>
                  <a:pt x="80225" y="95275"/>
                </a:lnTo>
                <a:lnTo>
                  <a:pt x="81089" y="93548"/>
                </a:lnTo>
                <a:close/>
              </a:path>
              <a:path w="97790" h="116204">
                <a:moveTo>
                  <a:pt x="92671" y="104952"/>
                </a:moveTo>
                <a:lnTo>
                  <a:pt x="88353" y="104089"/>
                </a:lnTo>
                <a:lnTo>
                  <a:pt x="87858" y="97548"/>
                </a:lnTo>
                <a:lnTo>
                  <a:pt x="87820" y="97155"/>
                </a:lnTo>
                <a:lnTo>
                  <a:pt x="85750" y="96177"/>
                </a:lnTo>
                <a:lnTo>
                  <a:pt x="85750" y="104952"/>
                </a:lnTo>
                <a:lnTo>
                  <a:pt x="85585" y="105130"/>
                </a:lnTo>
                <a:lnTo>
                  <a:pt x="85585" y="104952"/>
                </a:lnTo>
                <a:lnTo>
                  <a:pt x="85229" y="105130"/>
                </a:lnTo>
                <a:lnTo>
                  <a:pt x="85407" y="104952"/>
                </a:lnTo>
                <a:lnTo>
                  <a:pt x="85407" y="104787"/>
                </a:lnTo>
                <a:lnTo>
                  <a:pt x="85585" y="104952"/>
                </a:lnTo>
                <a:lnTo>
                  <a:pt x="85750" y="104952"/>
                </a:lnTo>
                <a:lnTo>
                  <a:pt x="85750" y="96177"/>
                </a:lnTo>
                <a:lnTo>
                  <a:pt x="84366" y="95516"/>
                </a:lnTo>
                <a:lnTo>
                  <a:pt x="84366" y="103746"/>
                </a:lnTo>
                <a:lnTo>
                  <a:pt x="84010" y="104787"/>
                </a:lnTo>
                <a:lnTo>
                  <a:pt x="83896" y="105130"/>
                </a:lnTo>
                <a:lnTo>
                  <a:pt x="82296" y="109791"/>
                </a:lnTo>
                <a:lnTo>
                  <a:pt x="82372" y="109105"/>
                </a:lnTo>
                <a:lnTo>
                  <a:pt x="82473" y="108204"/>
                </a:lnTo>
                <a:lnTo>
                  <a:pt x="82588" y="107200"/>
                </a:lnTo>
                <a:lnTo>
                  <a:pt x="82677" y="106514"/>
                </a:lnTo>
                <a:lnTo>
                  <a:pt x="82765" y="105651"/>
                </a:lnTo>
                <a:lnTo>
                  <a:pt x="82867" y="104787"/>
                </a:lnTo>
                <a:lnTo>
                  <a:pt x="82981" y="103746"/>
                </a:lnTo>
                <a:lnTo>
                  <a:pt x="79362" y="106159"/>
                </a:lnTo>
                <a:lnTo>
                  <a:pt x="83299" y="101892"/>
                </a:lnTo>
                <a:lnTo>
                  <a:pt x="84366" y="103746"/>
                </a:lnTo>
                <a:lnTo>
                  <a:pt x="84366" y="95516"/>
                </a:lnTo>
                <a:lnTo>
                  <a:pt x="83642" y="95161"/>
                </a:lnTo>
                <a:lnTo>
                  <a:pt x="80810" y="97548"/>
                </a:lnTo>
                <a:lnTo>
                  <a:pt x="82981" y="101320"/>
                </a:lnTo>
                <a:lnTo>
                  <a:pt x="83096" y="101523"/>
                </a:lnTo>
                <a:lnTo>
                  <a:pt x="79184" y="100126"/>
                </a:lnTo>
                <a:lnTo>
                  <a:pt x="79184" y="106514"/>
                </a:lnTo>
                <a:lnTo>
                  <a:pt x="79159" y="107200"/>
                </a:lnTo>
                <a:lnTo>
                  <a:pt x="79044" y="108204"/>
                </a:lnTo>
                <a:lnTo>
                  <a:pt x="78841" y="107899"/>
                </a:lnTo>
                <a:lnTo>
                  <a:pt x="79006" y="106857"/>
                </a:lnTo>
                <a:lnTo>
                  <a:pt x="79082" y="106616"/>
                </a:lnTo>
                <a:lnTo>
                  <a:pt x="79184" y="100126"/>
                </a:lnTo>
                <a:lnTo>
                  <a:pt x="77279" y="99428"/>
                </a:lnTo>
                <a:lnTo>
                  <a:pt x="73304" y="100634"/>
                </a:lnTo>
                <a:lnTo>
                  <a:pt x="73304" y="100977"/>
                </a:lnTo>
                <a:lnTo>
                  <a:pt x="73139" y="101320"/>
                </a:lnTo>
                <a:lnTo>
                  <a:pt x="73113" y="101892"/>
                </a:lnTo>
                <a:lnTo>
                  <a:pt x="72961" y="103746"/>
                </a:lnTo>
                <a:lnTo>
                  <a:pt x="73825" y="105651"/>
                </a:lnTo>
                <a:lnTo>
                  <a:pt x="73748" y="106159"/>
                </a:lnTo>
                <a:lnTo>
                  <a:pt x="73685" y="106514"/>
                </a:lnTo>
                <a:lnTo>
                  <a:pt x="73634" y="106857"/>
                </a:lnTo>
                <a:lnTo>
                  <a:pt x="73583" y="107200"/>
                </a:lnTo>
                <a:lnTo>
                  <a:pt x="73482" y="107899"/>
                </a:lnTo>
                <a:lnTo>
                  <a:pt x="78143" y="106857"/>
                </a:lnTo>
                <a:lnTo>
                  <a:pt x="77800" y="107899"/>
                </a:lnTo>
                <a:lnTo>
                  <a:pt x="77736" y="108051"/>
                </a:lnTo>
                <a:lnTo>
                  <a:pt x="77800" y="108927"/>
                </a:lnTo>
                <a:lnTo>
                  <a:pt x="78320" y="108762"/>
                </a:lnTo>
                <a:lnTo>
                  <a:pt x="78663" y="108927"/>
                </a:lnTo>
                <a:lnTo>
                  <a:pt x="79006" y="108585"/>
                </a:lnTo>
                <a:lnTo>
                  <a:pt x="79133" y="108585"/>
                </a:lnTo>
                <a:lnTo>
                  <a:pt x="79184" y="108762"/>
                </a:lnTo>
                <a:lnTo>
                  <a:pt x="78841" y="108927"/>
                </a:lnTo>
                <a:lnTo>
                  <a:pt x="78320" y="109105"/>
                </a:lnTo>
                <a:lnTo>
                  <a:pt x="77800" y="109105"/>
                </a:lnTo>
                <a:lnTo>
                  <a:pt x="77749" y="108204"/>
                </a:lnTo>
                <a:lnTo>
                  <a:pt x="77495" y="108762"/>
                </a:lnTo>
                <a:lnTo>
                  <a:pt x="77381" y="109105"/>
                </a:lnTo>
                <a:lnTo>
                  <a:pt x="76327" y="112217"/>
                </a:lnTo>
                <a:lnTo>
                  <a:pt x="79870" y="112217"/>
                </a:lnTo>
                <a:lnTo>
                  <a:pt x="81826" y="112217"/>
                </a:lnTo>
                <a:lnTo>
                  <a:pt x="81254" y="110655"/>
                </a:lnTo>
                <a:lnTo>
                  <a:pt x="81089" y="109791"/>
                </a:lnTo>
                <a:lnTo>
                  <a:pt x="82816" y="112217"/>
                </a:lnTo>
                <a:lnTo>
                  <a:pt x="92671" y="104952"/>
                </a:lnTo>
                <a:close/>
              </a:path>
              <a:path w="97790" h="116204">
                <a:moveTo>
                  <a:pt x="93497" y="32512"/>
                </a:moveTo>
                <a:lnTo>
                  <a:pt x="92151" y="32512"/>
                </a:lnTo>
                <a:lnTo>
                  <a:pt x="92671" y="33553"/>
                </a:lnTo>
                <a:lnTo>
                  <a:pt x="93497" y="32512"/>
                </a:lnTo>
                <a:close/>
              </a:path>
              <a:path w="97790" h="116204">
                <a:moveTo>
                  <a:pt x="95351" y="32512"/>
                </a:moveTo>
                <a:lnTo>
                  <a:pt x="95250" y="32169"/>
                </a:lnTo>
                <a:lnTo>
                  <a:pt x="93776" y="32169"/>
                </a:lnTo>
                <a:lnTo>
                  <a:pt x="93497" y="32512"/>
                </a:lnTo>
                <a:lnTo>
                  <a:pt x="95351" y="32512"/>
                </a:lnTo>
                <a:close/>
              </a:path>
              <a:path w="97790" h="116204">
                <a:moveTo>
                  <a:pt x="97167" y="32512"/>
                </a:moveTo>
                <a:lnTo>
                  <a:pt x="95351" y="32512"/>
                </a:lnTo>
                <a:lnTo>
                  <a:pt x="95681" y="33553"/>
                </a:lnTo>
                <a:lnTo>
                  <a:pt x="95783" y="33896"/>
                </a:lnTo>
                <a:lnTo>
                  <a:pt x="97167" y="32512"/>
                </a:lnTo>
                <a:close/>
              </a:path>
              <a:path w="97790" h="116204">
                <a:moveTo>
                  <a:pt x="97332" y="32169"/>
                </a:moveTo>
                <a:lnTo>
                  <a:pt x="97282" y="31648"/>
                </a:lnTo>
                <a:lnTo>
                  <a:pt x="97167" y="30441"/>
                </a:lnTo>
                <a:lnTo>
                  <a:pt x="97066" y="27851"/>
                </a:lnTo>
                <a:lnTo>
                  <a:pt x="96989" y="27152"/>
                </a:lnTo>
                <a:lnTo>
                  <a:pt x="95440" y="25247"/>
                </a:lnTo>
                <a:lnTo>
                  <a:pt x="91808" y="27851"/>
                </a:lnTo>
                <a:lnTo>
                  <a:pt x="92494" y="29921"/>
                </a:lnTo>
                <a:lnTo>
                  <a:pt x="91465" y="31127"/>
                </a:lnTo>
                <a:lnTo>
                  <a:pt x="91719" y="31648"/>
                </a:lnTo>
                <a:lnTo>
                  <a:pt x="91973" y="32169"/>
                </a:lnTo>
                <a:lnTo>
                  <a:pt x="93776" y="32169"/>
                </a:lnTo>
                <a:lnTo>
                  <a:pt x="94056" y="31826"/>
                </a:lnTo>
                <a:lnTo>
                  <a:pt x="95148" y="31826"/>
                </a:lnTo>
                <a:lnTo>
                  <a:pt x="95250" y="32169"/>
                </a:lnTo>
                <a:lnTo>
                  <a:pt x="97332" y="321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22503" y="5106087"/>
            <a:ext cx="28575" cy="27940"/>
          </a:xfrm>
          <a:custGeom>
            <a:avLst/>
            <a:gdLst/>
            <a:ahLst/>
            <a:cxnLst/>
            <a:rect l="l" t="t" r="r" b="b"/>
            <a:pathLst>
              <a:path w="28575" h="27939">
                <a:moveTo>
                  <a:pt x="20228" y="27489"/>
                </a:moveTo>
                <a:lnTo>
                  <a:pt x="28354" y="22648"/>
                </a:lnTo>
                <a:lnTo>
                  <a:pt x="25933" y="17462"/>
                </a:lnTo>
                <a:lnTo>
                  <a:pt x="26798" y="16770"/>
                </a:lnTo>
                <a:lnTo>
                  <a:pt x="27316" y="15733"/>
                </a:lnTo>
                <a:lnTo>
                  <a:pt x="25933" y="14522"/>
                </a:lnTo>
                <a:lnTo>
                  <a:pt x="25587" y="8990"/>
                </a:lnTo>
                <a:lnTo>
                  <a:pt x="25933" y="6051"/>
                </a:lnTo>
                <a:lnTo>
                  <a:pt x="22821" y="6223"/>
                </a:lnTo>
                <a:lnTo>
                  <a:pt x="23340" y="1382"/>
                </a:lnTo>
                <a:lnTo>
                  <a:pt x="20746" y="2593"/>
                </a:lnTo>
                <a:lnTo>
                  <a:pt x="20055" y="173"/>
                </a:lnTo>
                <a:lnTo>
                  <a:pt x="17288" y="0"/>
                </a:lnTo>
                <a:lnTo>
                  <a:pt x="17116" y="3285"/>
                </a:lnTo>
                <a:lnTo>
                  <a:pt x="10546" y="4494"/>
                </a:lnTo>
                <a:lnTo>
                  <a:pt x="0" y="4322"/>
                </a:lnTo>
                <a:lnTo>
                  <a:pt x="5878" y="13312"/>
                </a:lnTo>
                <a:lnTo>
                  <a:pt x="6915" y="12793"/>
                </a:lnTo>
                <a:lnTo>
                  <a:pt x="7088" y="12966"/>
                </a:lnTo>
                <a:lnTo>
                  <a:pt x="7607" y="13485"/>
                </a:lnTo>
                <a:lnTo>
                  <a:pt x="7088" y="14004"/>
                </a:lnTo>
                <a:lnTo>
                  <a:pt x="6743" y="14523"/>
                </a:lnTo>
                <a:lnTo>
                  <a:pt x="6915" y="15733"/>
                </a:lnTo>
                <a:lnTo>
                  <a:pt x="7780" y="16252"/>
                </a:lnTo>
                <a:lnTo>
                  <a:pt x="8817" y="16597"/>
                </a:lnTo>
                <a:lnTo>
                  <a:pt x="7434" y="20228"/>
                </a:lnTo>
                <a:lnTo>
                  <a:pt x="12794" y="21266"/>
                </a:lnTo>
                <a:lnTo>
                  <a:pt x="15041" y="18327"/>
                </a:lnTo>
                <a:lnTo>
                  <a:pt x="15387" y="21784"/>
                </a:lnTo>
                <a:lnTo>
                  <a:pt x="18845" y="21438"/>
                </a:lnTo>
                <a:lnTo>
                  <a:pt x="19536" y="24032"/>
                </a:lnTo>
                <a:lnTo>
                  <a:pt x="20228" y="2748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6960" y="5122519"/>
            <a:ext cx="21590" cy="51435"/>
          </a:xfrm>
          <a:custGeom>
            <a:avLst/>
            <a:gdLst/>
            <a:ahLst/>
            <a:cxnLst/>
            <a:rect l="l" t="t" r="r" b="b"/>
            <a:pathLst>
              <a:path w="21590" h="51435">
                <a:moveTo>
                  <a:pt x="7264" y="46329"/>
                </a:moveTo>
                <a:lnTo>
                  <a:pt x="6743" y="43218"/>
                </a:lnTo>
                <a:lnTo>
                  <a:pt x="4318" y="42354"/>
                </a:lnTo>
                <a:lnTo>
                  <a:pt x="3289" y="42354"/>
                </a:lnTo>
                <a:lnTo>
                  <a:pt x="863" y="43053"/>
                </a:lnTo>
                <a:lnTo>
                  <a:pt x="685" y="44437"/>
                </a:lnTo>
                <a:lnTo>
                  <a:pt x="0" y="45986"/>
                </a:lnTo>
                <a:lnTo>
                  <a:pt x="863" y="47193"/>
                </a:lnTo>
                <a:lnTo>
                  <a:pt x="3454" y="51003"/>
                </a:lnTo>
                <a:lnTo>
                  <a:pt x="7264" y="46329"/>
                </a:lnTo>
                <a:close/>
              </a:path>
              <a:path w="21590" h="51435">
                <a:moveTo>
                  <a:pt x="15900" y="22821"/>
                </a:moveTo>
                <a:lnTo>
                  <a:pt x="14516" y="21437"/>
                </a:lnTo>
                <a:lnTo>
                  <a:pt x="13144" y="20231"/>
                </a:lnTo>
                <a:lnTo>
                  <a:pt x="10541" y="24028"/>
                </a:lnTo>
                <a:lnTo>
                  <a:pt x="11925" y="25069"/>
                </a:lnTo>
                <a:lnTo>
                  <a:pt x="13487" y="26111"/>
                </a:lnTo>
                <a:lnTo>
                  <a:pt x="15900" y="22821"/>
                </a:lnTo>
                <a:close/>
              </a:path>
              <a:path w="21590" h="51435">
                <a:moveTo>
                  <a:pt x="21437" y="2768"/>
                </a:moveTo>
                <a:lnTo>
                  <a:pt x="20396" y="1727"/>
                </a:lnTo>
                <a:lnTo>
                  <a:pt x="19532" y="0"/>
                </a:lnTo>
                <a:lnTo>
                  <a:pt x="17462" y="2590"/>
                </a:lnTo>
                <a:lnTo>
                  <a:pt x="18326" y="3797"/>
                </a:lnTo>
                <a:lnTo>
                  <a:pt x="19189" y="5537"/>
                </a:lnTo>
                <a:lnTo>
                  <a:pt x="21437" y="276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6960" y="5123725"/>
            <a:ext cx="93345" cy="95250"/>
          </a:xfrm>
          <a:custGeom>
            <a:avLst/>
            <a:gdLst/>
            <a:ahLst/>
            <a:cxnLst/>
            <a:rect l="l" t="t" r="r" b="b"/>
            <a:pathLst>
              <a:path w="93345" h="95250">
                <a:moveTo>
                  <a:pt x="7429" y="11582"/>
                </a:moveTo>
                <a:lnTo>
                  <a:pt x="6045" y="7785"/>
                </a:lnTo>
                <a:lnTo>
                  <a:pt x="0" y="18326"/>
                </a:lnTo>
                <a:lnTo>
                  <a:pt x="1549" y="20053"/>
                </a:lnTo>
                <a:lnTo>
                  <a:pt x="7429" y="25247"/>
                </a:lnTo>
                <a:lnTo>
                  <a:pt x="6400" y="14528"/>
                </a:lnTo>
                <a:lnTo>
                  <a:pt x="7429" y="11582"/>
                </a:lnTo>
                <a:close/>
              </a:path>
              <a:path w="93345" h="95250">
                <a:moveTo>
                  <a:pt x="14757" y="37172"/>
                </a:moveTo>
                <a:lnTo>
                  <a:pt x="13487" y="35102"/>
                </a:lnTo>
                <a:lnTo>
                  <a:pt x="11061" y="37515"/>
                </a:lnTo>
                <a:lnTo>
                  <a:pt x="6223" y="35623"/>
                </a:lnTo>
                <a:lnTo>
                  <a:pt x="6324" y="36131"/>
                </a:lnTo>
                <a:lnTo>
                  <a:pt x="6426" y="36652"/>
                </a:lnTo>
                <a:lnTo>
                  <a:pt x="6527" y="37172"/>
                </a:lnTo>
                <a:lnTo>
                  <a:pt x="6591" y="37515"/>
                </a:lnTo>
                <a:lnTo>
                  <a:pt x="6985" y="39598"/>
                </a:lnTo>
                <a:lnTo>
                  <a:pt x="7086" y="40119"/>
                </a:lnTo>
                <a:lnTo>
                  <a:pt x="8293" y="42710"/>
                </a:lnTo>
                <a:lnTo>
                  <a:pt x="13830" y="37172"/>
                </a:lnTo>
                <a:lnTo>
                  <a:pt x="14757" y="37172"/>
                </a:lnTo>
                <a:close/>
              </a:path>
              <a:path w="93345" h="95250">
                <a:moveTo>
                  <a:pt x="15836" y="37172"/>
                </a:moveTo>
                <a:lnTo>
                  <a:pt x="14757" y="37172"/>
                </a:lnTo>
                <a:lnTo>
                  <a:pt x="15278" y="38036"/>
                </a:lnTo>
                <a:lnTo>
                  <a:pt x="15392" y="38214"/>
                </a:lnTo>
                <a:lnTo>
                  <a:pt x="15836" y="37172"/>
                </a:lnTo>
                <a:close/>
              </a:path>
              <a:path w="93345" h="95250">
                <a:moveTo>
                  <a:pt x="27863" y="52387"/>
                </a:moveTo>
                <a:lnTo>
                  <a:pt x="26949" y="52387"/>
                </a:lnTo>
                <a:lnTo>
                  <a:pt x="27317" y="53428"/>
                </a:lnTo>
                <a:lnTo>
                  <a:pt x="27863" y="52387"/>
                </a:lnTo>
                <a:close/>
              </a:path>
              <a:path w="93345" h="95250">
                <a:moveTo>
                  <a:pt x="35966" y="17119"/>
                </a:moveTo>
                <a:lnTo>
                  <a:pt x="32156" y="11239"/>
                </a:lnTo>
                <a:lnTo>
                  <a:pt x="30429" y="14528"/>
                </a:lnTo>
                <a:lnTo>
                  <a:pt x="29044" y="16598"/>
                </a:lnTo>
                <a:lnTo>
                  <a:pt x="29565" y="24041"/>
                </a:lnTo>
                <a:lnTo>
                  <a:pt x="32842" y="19024"/>
                </a:lnTo>
                <a:lnTo>
                  <a:pt x="35966" y="17119"/>
                </a:lnTo>
                <a:close/>
              </a:path>
              <a:path w="93345" h="95250">
                <a:moveTo>
                  <a:pt x="46228" y="2590"/>
                </a:moveTo>
                <a:lnTo>
                  <a:pt x="43002" y="0"/>
                </a:lnTo>
                <a:lnTo>
                  <a:pt x="37693" y="0"/>
                </a:lnTo>
                <a:lnTo>
                  <a:pt x="37388" y="1993"/>
                </a:lnTo>
                <a:lnTo>
                  <a:pt x="34226" y="342"/>
                </a:lnTo>
                <a:lnTo>
                  <a:pt x="34810" y="1993"/>
                </a:lnTo>
                <a:lnTo>
                  <a:pt x="35013" y="2590"/>
                </a:lnTo>
                <a:lnTo>
                  <a:pt x="37325" y="9182"/>
                </a:lnTo>
                <a:lnTo>
                  <a:pt x="36131" y="10375"/>
                </a:lnTo>
                <a:lnTo>
                  <a:pt x="40449" y="13487"/>
                </a:lnTo>
                <a:lnTo>
                  <a:pt x="38836" y="17030"/>
                </a:lnTo>
                <a:lnTo>
                  <a:pt x="38379" y="15049"/>
                </a:lnTo>
                <a:lnTo>
                  <a:pt x="35267" y="20053"/>
                </a:lnTo>
                <a:lnTo>
                  <a:pt x="34925" y="20408"/>
                </a:lnTo>
                <a:lnTo>
                  <a:pt x="35090" y="21437"/>
                </a:lnTo>
                <a:lnTo>
                  <a:pt x="35140" y="21615"/>
                </a:lnTo>
                <a:lnTo>
                  <a:pt x="35229" y="21958"/>
                </a:lnTo>
                <a:lnTo>
                  <a:pt x="35267" y="22136"/>
                </a:lnTo>
                <a:lnTo>
                  <a:pt x="34925" y="22136"/>
                </a:lnTo>
                <a:lnTo>
                  <a:pt x="33883" y="23342"/>
                </a:lnTo>
                <a:lnTo>
                  <a:pt x="33883" y="25412"/>
                </a:lnTo>
                <a:lnTo>
                  <a:pt x="33883" y="25933"/>
                </a:lnTo>
                <a:lnTo>
                  <a:pt x="34404" y="28016"/>
                </a:lnTo>
                <a:lnTo>
                  <a:pt x="31978" y="28702"/>
                </a:lnTo>
                <a:lnTo>
                  <a:pt x="29908" y="29743"/>
                </a:lnTo>
                <a:lnTo>
                  <a:pt x="29641" y="30607"/>
                </a:lnTo>
                <a:lnTo>
                  <a:pt x="29591" y="30772"/>
                </a:lnTo>
                <a:lnTo>
                  <a:pt x="29044" y="32512"/>
                </a:lnTo>
                <a:lnTo>
                  <a:pt x="25412" y="29222"/>
                </a:lnTo>
                <a:lnTo>
                  <a:pt x="25488" y="32512"/>
                </a:lnTo>
                <a:lnTo>
                  <a:pt x="25565" y="36131"/>
                </a:lnTo>
                <a:lnTo>
                  <a:pt x="25577" y="37172"/>
                </a:lnTo>
                <a:lnTo>
                  <a:pt x="28346" y="37172"/>
                </a:lnTo>
                <a:lnTo>
                  <a:pt x="26276" y="37312"/>
                </a:lnTo>
                <a:lnTo>
                  <a:pt x="26276" y="39941"/>
                </a:lnTo>
                <a:lnTo>
                  <a:pt x="26111" y="40119"/>
                </a:lnTo>
                <a:lnTo>
                  <a:pt x="25933" y="40119"/>
                </a:lnTo>
                <a:lnTo>
                  <a:pt x="25755" y="40284"/>
                </a:lnTo>
                <a:lnTo>
                  <a:pt x="25755" y="40119"/>
                </a:lnTo>
                <a:lnTo>
                  <a:pt x="26060" y="39814"/>
                </a:lnTo>
                <a:lnTo>
                  <a:pt x="26276" y="39941"/>
                </a:lnTo>
                <a:lnTo>
                  <a:pt x="26276" y="37312"/>
                </a:lnTo>
                <a:lnTo>
                  <a:pt x="22821" y="37515"/>
                </a:lnTo>
                <a:lnTo>
                  <a:pt x="20053" y="38036"/>
                </a:lnTo>
                <a:lnTo>
                  <a:pt x="23342" y="28181"/>
                </a:lnTo>
                <a:lnTo>
                  <a:pt x="19189" y="31991"/>
                </a:lnTo>
                <a:lnTo>
                  <a:pt x="17627" y="33020"/>
                </a:lnTo>
                <a:lnTo>
                  <a:pt x="16065" y="36652"/>
                </a:lnTo>
                <a:lnTo>
                  <a:pt x="15836" y="37172"/>
                </a:lnTo>
                <a:lnTo>
                  <a:pt x="16713" y="37172"/>
                </a:lnTo>
                <a:lnTo>
                  <a:pt x="17284" y="36830"/>
                </a:lnTo>
                <a:lnTo>
                  <a:pt x="18669" y="36652"/>
                </a:lnTo>
                <a:lnTo>
                  <a:pt x="18567" y="37172"/>
                </a:lnTo>
                <a:lnTo>
                  <a:pt x="18503" y="37515"/>
                </a:lnTo>
                <a:lnTo>
                  <a:pt x="18389" y="38036"/>
                </a:lnTo>
                <a:lnTo>
                  <a:pt x="18084" y="39598"/>
                </a:lnTo>
                <a:lnTo>
                  <a:pt x="17805" y="40982"/>
                </a:lnTo>
                <a:lnTo>
                  <a:pt x="20751" y="39598"/>
                </a:lnTo>
                <a:lnTo>
                  <a:pt x="20624" y="40284"/>
                </a:lnTo>
                <a:lnTo>
                  <a:pt x="20231" y="42710"/>
                </a:lnTo>
                <a:lnTo>
                  <a:pt x="21259" y="44780"/>
                </a:lnTo>
                <a:lnTo>
                  <a:pt x="21513" y="47891"/>
                </a:lnTo>
                <a:lnTo>
                  <a:pt x="21551" y="48412"/>
                </a:lnTo>
                <a:lnTo>
                  <a:pt x="21615" y="49098"/>
                </a:lnTo>
                <a:lnTo>
                  <a:pt x="25069" y="48412"/>
                </a:lnTo>
                <a:lnTo>
                  <a:pt x="25793" y="49276"/>
                </a:lnTo>
                <a:lnTo>
                  <a:pt x="25933" y="49453"/>
                </a:lnTo>
                <a:lnTo>
                  <a:pt x="26352" y="50660"/>
                </a:lnTo>
                <a:lnTo>
                  <a:pt x="26416" y="50838"/>
                </a:lnTo>
                <a:lnTo>
                  <a:pt x="28702" y="50838"/>
                </a:lnTo>
                <a:lnTo>
                  <a:pt x="30530" y="50838"/>
                </a:lnTo>
                <a:lnTo>
                  <a:pt x="30594" y="50660"/>
                </a:lnTo>
                <a:lnTo>
                  <a:pt x="31978" y="49276"/>
                </a:lnTo>
                <a:lnTo>
                  <a:pt x="30251" y="55841"/>
                </a:lnTo>
                <a:lnTo>
                  <a:pt x="39585" y="48234"/>
                </a:lnTo>
                <a:lnTo>
                  <a:pt x="33020" y="47891"/>
                </a:lnTo>
                <a:lnTo>
                  <a:pt x="36830" y="43573"/>
                </a:lnTo>
                <a:lnTo>
                  <a:pt x="40538" y="36131"/>
                </a:lnTo>
                <a:lnTo>
                  <a:pt x="40627" y="35966"/>
                </a:lnTo>
                <a:lnTo>
                  <a:pt x="31115" y="36131"/>
                </a:lnTo>
                <a:lnTo>
                  <a:pt x="34925" y="30772"/>
                </a:lnTo>
                <a:lnTo>
                  <a:pt x="39763" y="35102"/>
                </a:lnTo>
                <a:lnTo>
                  <a:pt x="43738" y="30607"/>
                </a:lnTo>
                <a:lnTo>
                  <a:pt x="45986" y="28702"/>
                </a:lnTo>
                <a:lnTo>
                  <a:pt x="45872" y="25933"/>
                </a:lnTo>
                <a:lnTo>
                  <a:pt x="45758" y="22821"/>
                </a:lnTo>
                <a:lnTo>
                  <a:pt x="45643" y="20053"/>
                </a:lnTo>
                <a:lnTo>
                  <a:pt x="41325" y="25412"/>
                </a:lnTo>
                <a:lnTo>
                  <a:pt x="41732" y="23342"/>
                </a:lnTo>
                <a:lnTo>
                  <a:pt x="41833" y="22821"/>
                </a:lnTo>
                <a:lnTo>
                  <a:pt x="38671" y="21729"/>
                </a:lnTo>
                <a:lnTo>
                  <a:pt x="38366" y="21615"/>
                </a:lnTo>
                <a:lnTo>
                  <a:pt x="39941" y="21615"/>
                </a:lnTo>
                <a:lnTo>
                  <a:pt x="38989" y="17653"/>
                </a:lnTo>
                <a:lnTo>
                  <a:pt x="42011" y="21437"/>
                </a:lnTo>
                <a:lnTo>
                  <a:pt x="42011" y="8991"/>
                </a:lnTo>
                <a:lnTo>
                  <a:pt x="40754" y="7607"/>
                </a:lnTo>
                <a:lnTo>
                  <a:pt x="38722" y="7785"/>
                </a:lnTo>
                <a:lnTo>
                  <a:pt x="37858" y="8648"/>
                </a:lnTo>
                <a:lnTo>
                  <a:pt x="38557" y="2590"/>
                </a:lnTo>
                <a:lnTo>
                  <a:pt x="45250" y="4432"/>
                </a:lnTo>
                <a:lnTo>
                  <a:pt x="46228" y="2590"/>
                </a:lnTo>
                <a:close/>
              </a:path>
              <a:path w="93345" h="95250">
                <a:moveTo>
                  <a:pt x="72440" y="94919"/>
                </a:moveTo>
                <a:lnTo>
                  <a:pt x="70535" y="84543"/>
                </a:lnTo>
                <a:lnTo>
                  <a:pt x="67602" y="89903"/>
                </a:lnTo>
                <a:lnTo>
                  <a:pt x="66560" y="90766"/>
                </a:lnTo>
                <a:lnTo>
                  <a:pt x="66903" y="91808"/>
                </a:lnTo>
                <a:lnTo>
                  <a:pt x="67602" y="92151"/>
                </a:lnTo>
                <a:lnTo>
                  <a:pt x="72440" y="94919"/>
                </a:lnTo>
                <a:close/>
              </a:path>
              <a:path w="93345" h="95250">
                <a:moveTo>
                  <a:pt x="92837" y="65697"/>
                </a:moveTo>
                <a:lnTo>
                  <a:pt x="92671" y="62064"/>
                </a:lnTo>
                <a:lnTo>
                  <a:pt x="90589" y="61899"/>
                </a:lnTo>
                <a:lnTo>
                  <a:pt x="90424" y="57746"/>
                </a:lnTo>
                <a:lnTo>
                  <a:pt x="87655" y="58788"/>
                </a:lnTo>
                <a:lnTo>
                  <a:pt x="86969" y="58953"/>
                </a:lnTo>
                <a:lnTo>
                  <a:pt x="85928" y="61201"/>
                </a:lnTo>
                <a:lnTo>
                  <a:pt x="84543" y="56883"/>
                </a:lnTo>
                <a:lnTo>
                  <a:pt x="86093" y="55156"/>
                </a:lnTo>
                <a:lnTo>
                  <a:pt x="87655" y="53594"/>
                </a:lnTo>
                <a:lnTo>
                  <a:pt x="86791" y="58089"/>
                </a:lnTo>
                <a:lnTo>
                  <a:pt x="90081" y="56883"/>
                </a:lnTo>
                <a:lnTo>
                  <a:pt x="91452" y="54292"/>
                </a:lnTo>
                <a:lnTo>
                  <a:pt x="91630" y="54114"/>
                </a:lnTo>
                <a:lnTo>
                  <a:pt x="91973" y="54114"/>
                </a:lnTo>
                <a:lnTo>
                  <a:pt x="91973" y="52044"/>
                </a:lnTo>
                <a:lnTo>
                  <a:pt x="91630" y="48069"/>
                </a:lnTo>
                <a:lnTo>
                  <a:pt x="90766" y="48234"/>
                </a:lnTo>
                <a:lnTo>
                  <a:pt x="90766" y="48755"/>
                </a:lnTo>
                <a:lnTo>
                  <a:pt x="90589" y="49453"/>
                </a:lnTo>
                <a:lnTo>
                  <a:pt x="88696" y="48590"/>
                </a:lnTo>
                <a:lnTo>
                  <a:pt x="87833" y="49796"/>
                </a:lnTo>
                <a:lnTo>
                  <a:pt x="87833" y="51701"/>
                </a:lnTo>
                <a:lnTo>
                  <a:pt x="87477" y="51181"/>
                </a:lnTo>
                <a:lnTo>
                  <a:pt x="87134" y="51003"/>
                </a:lnTo>
                <a:lnTo>
                  <a:pt x="86448" y="51701"/>
                </a:lnTo>
                <a:lnTo>
                  <a:pt x="84201" y="54292"/>
                </a:lnTo>
                <a:lnTo>
                  <a:pt x="82981" y="48412"/>
                </a:lnTo>
                <a:lnTo>
                  <a:pt x="85750" y="47891"/>
                </a:lnTo>
                <a:lnTo>
                  <a:pt x="90246" y="47726"/>
                </a:lnTo>
                <a:lnTo>
                  <a:pt x="86969" y="40805"/>
                </a:lnTo>
                <a:lnTo>
                  <a:pt x="91109" y="40119"/>
                </a:lnTo>
                <a:lnTo>
                  <a:pt x="90589" y="31991"/>
                </a:lnTo>
                <a:lnTo>
                  <a:pt x="87833" y="32156"/>
                </a:lnTo>
                <a:lnTo>
                  <a:pt x="86791" y="33718"/>
                </a:lnTo>
                <a:lnTo>
                  <a:pt x="86791" y="38036"/>
                </a:lnTo>
                <a:lnTo>
                  <a:pt x="85928" y="38036"/>
                </a:lnTo>
                <a:lnTo>
                  <a:pt x="85229" y="38379"/>
                </a:lnTo>
                <a:lnTo>
                  <a:pt x="84366" y="39243"/>
                </a:lnTo>
                <a:lnTo>
                  <a:pt x="83337" y="37871"/>
                </a:lnTo>
                <a:lnTo>
                  <a:pt x="83845" y="35445"/>
                </a:lnTo>
                <a:lnTo>
                  <a:pt x="78663" y="31292"/>
                </a:lnTo>
                <a:lnTo>
                  <a:pt x="78841" y="36309"/>
                </a:lnTo>
                <a:lnTo>
                  <a:pt x="76758" y="40462"/>
                </a:lnTo>
                <a:lnTo>
                  <a:pt x="81254" y="44958"/>
                </a:lnTo>
                <a:lnTo>
                  <a:pt x="81953" y="48755"/>
                </a:lnTo>
                <a:lnTo>
                  <a:pt x="81089" y="51346"/>
                </a:lnTo>
                <a:lnTo>
                  <a:pt x="77978" y="55499"/>
                </a:lnTo>
                <a:lnTo>
                  <a:pt x="79006" y="58610"/>
                </a:lnTo>
                <a:lnTo>
                  <a:pt x="79006" y="59131"/>
                </a:lnTo>
                <a:lnTo>
                  <a:pt x="78841" y="59474"/>
                </a:lnTo>
                <a:lnTo>
                  <a:pt x="78841" y="59994"/>
                </a:lnTo>
                <a:lnTo>
                  <a:pt x="76758" y="59651"/>
                </a:lnTo>
                <a:lnTo>
                  <a:pt x="75209" y="64833"/>
                </a:lnTo>
                <a:lnTo>
                  <a:pt x="77978" y="64490"/>
                </a:lnTo>
                <a:lnTo>
                  <a:pt x="79870" y="63969"/>
                </a:lnTo>
                <a:lnTo>
                  <a:pt x="81089" y="61899"/>
                </a:lnTo>
                <a:lnTo>
                  <a:pt x="82473" y="61201"/>
                </a:lnTo>
                <a:lnTo>
                  <a:pt x="83502" y="62242"/>
                </a:lnTo>
                <a:lnTo>
                  <a:pt x="83502" y="66738"/>
                </a:lnTo>
                <a:lnTo>
                  <a:pt x="85585" y="67945"/>
                </a:lnTo>
                <a:lnTo>
                  <a:pt x="85229" y="68986"/>
                </a:lnTo>
                <a:lnTo>
                  <a:pt x="86448" y="68986"/>
                </a:lnTo>
                <a:lnTo>
                  <a:pt x="86614" y="69329"/>
                </a:lnTo>
                <a:lnTo>
                  <a:pt x="88176" y="67945"/>
                </a:lnTo>
                <a:lnTo>
                  <a:pt x="88341" y="69850"/>
                </a:lnTo>
                <a:lnTo>
                  <a:pt x="89039" y="70192"/>
                </a:lnTo>
                <a:lnTo>
                  <a:pt x="89903" y="69329"/>
                </a:lnTo>
                <a:lnTo>
                  <a:pt x="89382" y="66916"/>
                </a:lnTo>
                <a:lnTo>
                  <a:pt x="90766" y="66560"/>
                </a:lnTo>
                <a:lnTo>
                  <a:pt x="90246" y="68986"/>
                </a:lnTo>
                <a:lnTo>
                  <a:pt x="90424" y="72440"/>
                </a:lnTo>
                <a:lnTo>
                  <a:pt x="92837" y="73139"/>
                </a:lnTo>
                <a:lnTo>
                  <a:pt x="92671" y="69507"/>
                </a:lnTo>
                <a:lnTo>
                  <a:pt x="92837" y="6569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94426" y="5158301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345" y="345"/>
                </a:moveTo>
                <a:lnTo>
                  <a:pt x="0" y="0"/>
                </a:lnTo>
                <a:lnTo>
                  <a:pt x="345" y="34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35254" y="5112841"/>
            <a:ext cx="75565" cy="69215"/>
          </a:xfrm>
          <a:custGeom>
            <a:avLst/>
            <a:gdLst/>
            <a:ahLst/>
            <a:cxnLst/>
            <a:rect l="l" t="t" r="r" b="b"/>
            <a:pathLst>
              <a:path w="75565" h="69214">
                <a:moveTo>
                  <a:pt x="10718" y="1206"/>
                </a:moveTo>
                <a:lnTo>
                  <a:pt x="6400" y="0"/>
                </a:lnTo>
                <a:lnTo>
                  <a:pt x="4673" y="165"/>
                </a:lnTo>
                <a:lnTo>
                  <a:pt x="0" y="1371"/>
                </a:lnTo>
                <a:lnTo>
                  <a:pt x="3810" y="9156"/>
                </a:lnTo>
                <a:lnTo>
                  <a:pt x="8470" y="3276"/>
                </a:lnTo>
                <a:lnTo>
                  <a:pt x="10718" y="1206"/>
                </a:lnTo>
                <a:close/>
              </a:path>
              <a:path w="75565" h="69214">
                <a:moveTo>
                  <a:pt x="12827" y="23914"/>
                </a:moveTo>
                <a:lnTo>
                  <a:pt x="10553" y="18491"/>
                </a:lnTo>
                <a:lnTo>
                  <a:pt x="8470" y="22301"/>
                </a:lnTo>
                <a:lnTo>
                  <a:pt x="8305" y="23507"/>
                </a:lnTo>
                <a:lnTo>
                  <a:pt x="6921" y="33540"/>
                </a:lnTo>
                <a:lnTo>
                  <a:pt x="12458" y="23507"/>
                </a:lnTo>
                <a:lnTo>
                  <a:pt x="12827" y="23914"/>
                </a:lnTo>
                <a:close/>
              </a:path>
              <a:path w="75565" h="69214">
                <a:moveTo>
                  <a:pt x="13792" y="24993"/>
                </a:moveTo>
                <a:lnTo>
                  <a:pt x="12827" y="23914"/>
                </a:lnTo>
                <a:lnTo>
                  <a:pt x="13665" y="25933"/>
                </a:lnTo>
                <a:lnTo>
                  <a:pt x="13728" y="25450"/>
                </a:lnTo>
                <a:lnTo>
                  <a:pt x="13792" y="24993"/>
                </a:lnTo>
                <a:close/>
              </a:path>
              <a:path w="75565" h="69214">
                <a:moveTo>
                  <a:pt x="19850" y="25450"/>
                </a:moveTo>
                <a:lnTo>
                  <a:pt x="18770" y="20764"/>
                </a:lnTo>
                <a:lnTo>
                  <a:pt x="14528" y="19710"/>
                </a:lnTo>
                <a:lnTo>
                  <a:pt x="13792" y="24993"/>
                </a:lnTo>
                <a:lnTo>
                  <a:pt x="14008" y="25234"/>
                </a:lnTo>
                <a:lnTo>
                  <a:pt x="18122" y="28651"/>
                </a:lnTo>
                <a:lnTo>
                  <a:pt x="19850" y="25450"/>
                </a:lnTo>
                <a:close/>
              </a:path>
              <a:path w="75565" h="69214">
                <a:moveTo>
                  <a:pt x="24904" y="6565"/>
                </a:moveTo>
                <a:lnTo>
                  <a:pt x="22479" y="6908"/>
                </a:lnTo>
                <a:lnTo>
                  <a:pt x="15214" y="5359"/>
                </a:lnTo>
                <a:lnTo>
                  <a:pt x="14706" y="14859"/>
                </a:lnTo>
                <a:lnTo>
                  <a:pt x="21793" y="13131"/>
                </a:lnTo>
                <a:lnTo>
                  <a:pt x="23342" y="13131"/>
                </a:lnTo>
                <a:lnTo>
                  <a:pt x="24904" y="6565"/>
                </a:lnTo>
                <a:close/>
              </a:path>
              <a:path w="75565" h="69214">
                <a:moveTo>
                  <a:pt x="53606" y="66560"/>
                </a:moveTo>
                <a:lnTo>
                  <a:pt x="53428" y="62750"/>
                </a:lnTo>
                <a:lnTo>
                  <a:pt x="51181" y="65176"/>
                </a:lnTo>
                <a:lnTo>
                  <a:pt x="50317" y="66725"/>
                </a:lnTo>
                <a:lnTo>
                  <a:pt x="52044" y="68973"/>
                </a:lnTo>
                <a:lnTo>
                  <a:pt x="53086" y="68287"/>
                </a:lnTo>
                <a:lnTo>
                  <a:pt x="53606" y="66560"/>
                </a:lnTo>
                <a:close/>
              </a:path>
              <a:path w="75565" h="69214">
                <a:moveTo>
                  <a:pt x="75209" y="40792"/>
                </a:moveTo>
                <a:lnTo>
                  <a:pt x="73177" y="35941"/>
                </a:lnTo>
                <a:lnTo>
                  <a:pt x="74345" y="36296"/>
                </a:lnTo>
                <a:lnTo>
                  <a:pt x="72796" y="28867"/>
                </a:lnTo>
                <a:lnTo>
                  <a:pt x="68986" y="29387"/>
                </a:lnTo>
                <a:lnTo>
                  <a:pt x="65874" y="26441"/>
                </a:lnTo>
                <a:lnTo>
                  <a:pt x="67259" y="34048"/>
                </a:lnTo>
                <a:lnTo>
                  <a:pt x="69329" y="34747"/>
                </a:lnTo>
                <a:lnTo>
                  <a:pt x="71666" y="35471"/>
                </a:lnTo>
                <a:lnTo>
                  <a:pt x="69329" y="37680"/>
                </a:lnTo>
                <a:lnTo>
                  <a:pt x="68465" y="40106"/>
                </a:lnTo>
                <a:lnTo>
                  <a:pt x="68300" y="47713"/>
                </a:lnTo>
                <a:lnTo>
                  <a:pt x="72440" y="43395"/>
                </a:lnTo>
                <a:lnTo>
                  <a:pt x="75209" y="4079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2035" y="5226765"/>
            <a:ext cx="6985" cy="8890"/>
          </a:xfrm>
          <a:custGeom>
            <a:avLst/>
            <a:gdLst/>
            <a:ahLst/>
            <a:cxnLst/>
            <a:rect l="l" t="t" r="r" b="b"/>
            <a:pathLst>
              <a:path w="6984" h="8889">
                <a:moveTo>
                  <a:pt x="0" y="8298"/>
                </a:moveTo>
                <a:lnTo>
                  <a:pt x="3976" y="6223"/>
                </a:lnTo>
                <a:lnTo>
                  <a:pt x="6915" y="4495"/>
                </a:lnTo>
                <a:lnTo>
                  <a:pt x="4668" y="2938"/>
                </a:lnTo>
                <a:lnTo>
                  <a:pt x="5186" y="345"/>
                </a:lnTo>
                <a:lnTo>
                  <a:pt x="3112" y="0"/>
                </a:lnTo>
                <a:lnTo>
                  <a:pt x="0" y="829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32142" y="5113184"/>
            <a:ext cx="84455" cy="116205"/>
          </a:xfrm>
          <a:custGeom>
            <a:avLst/>
            <a:gdLst/>
            <a:ahLst/>
            <a:cxnLst/>
            <a:rect l="l" t="t" r="r" b="b"/>
            <a:pathLst>
              <a:path w="84454" h="116204">
                <a:moveTo>
                  <a:pt x="1041" y="66217"/>
                </a:moveTo>
                <a:lnTo>
                  <a:pt x="698" y="65697"/>
                </a:lnTo>
                <a:lnTo>
                  <a:pt x="698" y="65176"/>
                </a:lnTo>
                <a:lnTo>
                  <a:pt x="0" y="65697"/>
                </a:lnTo>
                <a:lnTo>
                  <a:pt x="355" y="66217"/>
                </a:lnTo>
                <a:lnTo>
                  <a:pt x="520" y="66738"/>
                </a:lnTo>
                <a:lnTo>
                  <a:pt x="1041" y="66217"/>
                </a:lnTo>
                <a:close/>
              </a:path>
              <a:path w="84454" h="116204">
                <a:moveTo>
                  <a:pt x="29565" y="111163"/>
                </a:moveTo>
                <a:lnTo>
                  <a:pt x="28879" y="110134"/>
                </a:lnTo>
                <a:lnTo>
                  <a:pt x="25069" y="107365"/>
                </a:lnTo>
                <a:lnTo>
                  <a:pt x="24726" y="115658"/>
                </a:lnTo>
                <a:lnTo>
                  <a:pt x="28359" y="113753"/>
                </a:lnTo>
                <a:lnTo>
                  <a:pt x="29222" y="112725"/>
                </a:lnTo>
                <a:lnTo>
                  <a:pt x="29565" y="111163"/>
                </a:lnTo>
                <a:close/>
              </a:path>
              <a:path w="84454" h="116204">
                <a:moveTo>
                  <a:pt x="32334" y="74168"/>
                </a:moveTo>
                <a:lnTo>
                  <a:pt x="31648" y="74510"/>
                </a:lnTo>
                <a:lnTo>
                  <a:pt x="31470" y="74688"/>
                </a:lnTo>
                <a:lnTo>
                  <a:pt x="31813" y="74510"/>
                </a:lnTo>
                <a:lnTo>
                  <a:pt x="32334" y="74168"/>
                </a:lnTo>
                <a:close/>
              </a:path>
              <a:path w="84454" h="116204">
                <a:moveTo>
                  <a:pt x="33718" y="73304"/>
                </a:moveTo>
                <a:lnTo>
                  <a:pt x="33375" y="72783"/>
                </a:lnTo>
                <a:lnTo>
                  <a:pt x="33020" y="73304"/>
                </a:lnTo>
                <a:lnTo>
                  <a:pt x="32854" y="73647"/>
                </a:lnTo>
                <a:lnTo>
                  <a:pt x="32512" y="74168"/>
                </a:lnTo>
                <a:lnTo>
                  <a:pt x="33020" y="73825"/>
                </a:lnTo>
                <a:lnTo>
                  <a:pt x="33197" y="73647"/>
                </a:lnTo>
                <a:lnTo>
                  <a:pt x="33718" y="73304"/>
                </a:lnTo>
                <a:close/>
              </a:path>
              <a:path w="84454" h="116204">
                <a:moveTo>
                  <a:pt x="43751" y="33705"/>
                </a:moveTo>
                <a:lnTo>
                  <a:pt x="43395" y="33020"/>
                </a:lnTo>
                <a:lnTo>
                  <a:pt x="42875" y="32334"/>
                </a:lnTo>
                <a:lnTo>
                  <a:pt x="40462" y="30594"/>
                </a:lnTo>
                <a:lnTo>
                  <a:pt x="40462" y="36995"/>
                </a:lnTo>
                <a:lnTo>
                  <a:pt x="43751" y="33705"/>
                </a:lnTo>
                <a:close/>
              </a:path>
              <a:path w="84454" h="116204">
                <a:moveTo>
                  <a:pt x="52362" y="53467"/>
                </a:moveTo>
                <a:lnTo>
                  <a:pt x="52222" y="51689"/>
                </a:lnTo>
                <a:lnTo>
                  <a:pt x="52133" y="50419"/>
                </a:lnTo>
                <a:lnTo>
                  <a:pt x="49822" y="50253"/>
                </a:lnTo>
                <a:lnTo>
                  <a:pt x="47548" y="56019"/>
                </a:lnTo>
                <a:lnTo>
                  <a:pt x="42532" y="54114"/>
                </a:lnTo>
                <a:lnTo>
                  <a:pt x="42659" y="56019"/>
                </a:lnTo>
                <a:lnTo>
                  <a:pt x="42773" y="57759"/>
                </a:lnTo>
                <a:lnTo>
                  <a:pt x="42875" y="59296"/>
                </a:lnTo>
                <a:lnTo>
                  <a:pt x="41808" y="60617"/>
                </a:lnTo>
                <a:lnTo>
                  <a:pt x="41808" y="69469"/>
                </a:lnTo>
                <a:lnTo>
                  <a:pt x="37871" y="70713"/>
                </a:lnTo>
                <a:lnTo>
                  <a:pt x="40284" y="65697"/>
                </a:lnTo>
                <a:lnTo>
                  <a:pt x="41478" y="68630"/>
                </a:lnTo>
                <a:lnTo>
                  <a:pt x="41808" y="69469"/>
                </a:lnTo>
                <a:lnTo>
                  <a:pt x="41808" y="60617"/>
                </a:lnTo>
                <a:lnTo>
                  <a:pt x="41325" y="61201"/>
                </a:lnTo>
                <a:lnTo>
                  <a:pt x="38582" y="54114"/>
                </a:lnTo>
                <a:lnTo>
                  <a:pt x="38468" y="53822"/>
                </a:lnTo>
                <a:lnTo>
                  <a:pt x="33782" y="54825"/>
                </a:lnTo>
                <a:lnTo>
                  <a:pt x="31648" y="60109"/>
                </a:lnTo>
                <a:lnTo>
                  <a:pt x="31521" y="60401"/>
                </a:lnTo>
                <a:lnTo>
                  <a:pt x="32092" y="61201"/>
                </a:lnTo>
                <a:lnTo>
                  <a:pt x="35115" y="65532"/>
                </a:lnTo>
                <a:lnTo>
                  <a:pt x="35242" y="65697"/>
                </a:lnTo>
                <a:lnTo>
                  <a:pt x="35598" y="66217"/>
                </a:lnTo>
                <a:lnTo>
                  <a:pt x="35788" y="66217"/>
                </a:lnTo>
                <a:lnTo>
                  <a:pt x="35712" y="66370"/>
                </a:lnTo>
                <a:lnTo>
                  <a:pt x="35534" y="66738"/>
                </a:lnTo>
                <a:lnTo>
                  <a:pt x="35013" y="67767"/>
                </a:lnTo>
                <a:lnTo>
                  <a:pt x="34925" y="67945"/>
                </a:lnTo>
                <a:lnTo>
                  <a:pt x="34239" y="68110"/>
                </a:lnTo>
                <a:lnTo>
                  <a:pt x="32854" y="64833"/>
                </a:lnTo>
                <a:lnTo>
                  <a:pt x="28879" y="67246"/>
                </a:lnTo>
                <a:lnTo>
                  <a:pt x="28536" y="66471"/>
                </a:lnTo>
                <a:lnTo>
                  <a:pt x="28536" y="73482"/>
                </a:lnTo>
                <a:lnTo>
                  <a:pt x="28536" y="73647"/>
                </a:lnTo>
                <a:lnTo>
                  <a:pt x="28016" y="73863"/>
                </a:lnTo>
                <a:lnTo>
                  <a:pt x="28016" y="76593"/>
                </a:lnTo>
                <a:lnTo>
                  <a:pt x="26568" y="82753"/>
                </a:lnTo>
                <a:lnTo>
                  <a:pt x="23012" y="82334"/>
                </a:lnTo>
                <a:lnTo>
                  <a:pt x="22656" y="81775"/>
                </a:lnTo>
                <a:lnTo>
                  <a:pt x="22821" y="81597"/>
                </a:lnTo>
                <a:lnTo>
                  <a:pt x="23177" y="81597"/>
                </a:lnTo>
                <a:lnTo>
                  <a:pt x="23177" y="81254"/>
                </a:lnTo>
                <a:lnTo>
                  <a:pt x="28016" y="76593"/>
                </a:lnTo>
                <a:lnTo>
                  <a:pt x="28016" y="73863"/>
                </a:lnTo>
                <a:lnTo>
                  <a:pt x="27660" y="73990"/>
                </a:lnTo>
                <a:lnTo>
                  <a:pt x="27660" y="76415"/>
                </a:lnTo>
                <a:lnTo>
                  <a:pt x="27533" y="76479"/>
                </a:lnTo>
                <a:lnTo>
                  <a:pt x="27495" y="75895"/>
                </a:lnTo>
                <a:lnTo>
                  <a:pt x="27660" y="76415"/>
                </a:lnTo>
                <a:lnTo>
                  <a:pt x="27660" y="73990"/>
                </a:lnTo>
                <a:lnTo>
                  <a:pt x="27317" y="74142"/>
                </a:lnTo>
                <a:lnTo>
                  <a:pt x="27317" y="76073"/>
                </a:lnTo>
                <a:lnTo>
                  <a:pt x="26911" y="76746"/>
                </a:lnTo>
                <a:lnTo>
                  <a:pt x="26454" y="76936"/>
                </a:lnTo>
                <a:lnTo>
                  <a:pt x="26797" y="76593"/>
                </a:lnTo>
                <a:lnTo>
                  <a:pt x="27101" y="76187"/>
                </a:lnTo>
                <a:lnTo>
                  <a:pt x="27317" y="76073"/>
                </a:lnTo>
                <a:lnTo>
                  <a:pt x="27317" y="74142"/>
                </a:lnTo>
                <a:lnTo>
                  <a:pt x="26911" y="74320"/>
                </a:lnTo>
                <a:lnTo>
                  <a:pt x="26911" y="75895"/>
                </a:lnTo>
                <a:lnTo>
                  <a:pt x="25768" y="75895"/>
                </a:lnTo>
                <a:lnTo>
                  <a:pt x="26530" y="74828"/>
                </a:lnTo>
                <a:lnTo>
                  <a:pt x="26797" y="75730"/>
                </a:lnTo>
                <a:lnTo>
                  <a:pt x="26911" y="75895"/>
                </a:lnTo>
                <a:lnTo>
                  <a:pt x="26911" y="74320"/>
                </a:lnTo>
                <a:lnTo>
                  <a:pt x="27495" y="73482"/>
                </a:lnTo>
                <a:lnTo>
                  <a:pt x="28536" y="73482"/>
                </a:lnTo>
                <a:lnTo>
                  <a:pt x="28536" y="66471"/>
                </a:lnTo>
                <a:lnTo>
                  <a:pt x="27432" y="63969"/>
                </a:lnTo>
                <a:lnTo>
                  <a:pt x="26885" y="62865"/>
                </a:lnTo>
                <a:lnTo>
                  <a:pt x="26289" y="62407"/>
                </a:lnTo>
                <a:lnTo>
                  <a:pt x="24726" y="63792"/>
                </a:lnTo>
                <a:lnTo>
                  <a:pt x="19024" y="66738"/>
                </a:lnTo>
                <a:lnTo>
                  <a:pt x="19494" y="67246"/>
                </a:lnTo>
                <a:lnTo>
                  <a:pt x="20281" y="68110"/>
                </a:lnTo>
                <a:lnTo>
                  <a:pt x="21856" y="69850"/>
                </a:lnTo>
                <a:lnTo>
                  <a:pt x="24206" y="72440"/>
                </a:lnTo>
                <a:lnTo>
                  <a:pt x="20637" y="73482"/>
                </a:lnTo>
                <a:lnTo>
                  <a:pt x="18846" y="73990"/>
                </a:lnTo>
                <a:lnTo>
                  <a:pt x="18846" y="70713"/>
                </a:lnTo>
                <a:lnTo>
                  <a:pt x="17208" y="70713"/>
                </a:lnTo>
                <a:lnTo>
                  <a:pt x="14185" y="71920"/>
                </a:lnTo>
                <a:lnTo>
                  <a:pt x="12928" y="68630"/>
                </a:lnTo>
                <a:lnTo>
                  <a:pt x="12992" y="67945"/>
                </a:lnTo>
                <a:lnTo>
                  <a:pt x="17322" y="60109"/>
                </a:lnTo>
                <a:lnTo>
                  <a:pt x="17018" y="60109"/>
                </a:lnTo>
                <a:lnTo>
                  <a:pt x="12966" y="59296"/>
                </a:lnTo>
                <a:lnTo>
                  <a:pt x="16078" y="55156"/>
                </a:lnTo>
                <a:lnTo>
                  <a:pt x="9334" y="51689"/>
                </a:lnTo>
                <a:lnTo>
                  <a:pt x="7086" y="55499"/>
                </a:lnTo>
                <a:lnTo>
                  <a:pt x="2832" y="53606"/>
                </a:lnTo>
                <a:lnTo>
                  <a:pt x="1955" y="55499"/>
                </a:lnTo>
                <a:lnTo>
                  <a:pt x="889" y="57759"/>
                </a:lnTo>
                <a:lnTo>
                  <a:pt x="1422" y="60109"/>
                </a:lnTo>
                <a:lnTo>
                  <a:pt x="1485" y="60401"/>
                </a:lnTo>
                <a:lnTo>
                  <a:pt x="1549" y="60680"/>
                </a:lnTo>
                <a:lnTo>
                  <a:pt x="1676" y="61201"/>
                </a:lnTo>
                <a:lnTo>
                  <a:pt x="1790" y="61722"/>
                </a:lnTo>
                <a:lnTo>
                  <a:pt x="1905" y="62242"/>
                </a:lnTo>
                <a:lnTo>
                  <a:pt x="1943" y="62407"/>
                </a:lnTo>
                <a:lnTo>
                  <a:pt x="3225" y="62407"/>
                </a:lnTo>
                <a:lnTo>
                  <a:pt x="6743" y="62242"/>
                </a:lnTo>
                <a:lnTo>
                  <a:pt x="6921" y="62064"/>
                </a:lnTo>
                <a:lnTo>
                  <a:pt x="6921" y="60680"/>
                </a:lnTo>
                <a:lnTo>
                  <a:pt x="7607" y="61722"/>
                </a:lnTo>
                <a:lnTo>
                  <a:pt x="8128" y="61887"/>
                </a:lnTo>
                <a:lnTo>
                  <a:pt x="8648" y="62064"/>
                </a:lnTo>
                <a:lnTo>
                  <a:pt x="9512" y="61887"/>
                </a:lnTo>
                <a:lnTo>
                  <a:pt x="8877" y="63792"/>
                </a:lnTo>
                <a:lnTo>
                  <a:pt x="8763" y="64833"/>
                </a:lnTo>
                <a:lnTo>
                  <a:pt x="8648" y="66370"/>
                </a:lnTo>
                <a:lnTo>
                  <a:pt x="9512" y="67767"/>
                </a:lnTo>
                <a:lnTo>
                  <a:pt x="9690" y="67767"/>
                </a:lnTo>
                <a:lnTo>
                  <a:pt x="9690" y="67945"/>
                </a:lnTo>
                <a:lnTo>
                  <a:pt x="9855" y="68110"/>
                </a:lnTo>
                <a:lnTo>
                  <a:pt x="5943" y="70535"/>
                </a:lnTo>
                <a:lnTo>
                  <a:pt x="3975" y="71742"/>
                </a:lnTo>
                <a:lnTo>
                  <a:pt x="10553" y="76936"/>
                </a:lnTo>
                <a:lnTo>
                  <a:pt x="10617" y="76593"/>
                </a:lnTo>
                <a:lnTo>
                  <a:pt x="10718" y="76073"/>
                </a:lnTo>
                <a:lnTo>
                  <a:pt x="10807" y="75552"/>
                </a:lnTo>
                <a:lnTo>
                  <a:pt x="10909" y="75031"/>
                </a:lnTo>
                <a:lnTo>
                  <a:pt x="11010" y="73990"/>
                </a:lnTo>
                <a:lnTo>
                  <a:pt x="11722" y="70713"/>
                </a:lnTo>
                <a:lnTo>
                  <a:pt x="11531" y="71742"/>
                </a:lnTo>
                <a:lnTo>
                  <a:pt x="11493" y="71920"/>
                </a:lnTo>
                <a:lnTo>
                  <a:pt x="11404" y="72440"/>
                </a:lnTo>
                <a:lnTo>
                  <a:pt x="11341" y="72783"/>
                </a:lnTo>
                <a:lnTo>
                  <a:pt x="11264" y="73126"/>
                </a:lnTo>
                <a:lnTo>
                  <a:pt x="11201" y="73482"/>
                </a:lnTo>
                <a:lnTo>
                  <a:pt x="11112" y="73990"/>
                </a:lnTo>
                <a:lnTo>
                  <a:pt x="11010" y="74510"/>
                </a:lnTo>
                <a:lnTo>
                  <a:pt x="10947" y="74853"/>
                </a:lnTo>
                <a:lnTo>
                  <a:pt x="11087" y="75031"/>
                </a:lnTo>
                <a:lnTo>
                  <a:pt x="12560" y="79184"/>
                </a:lnTo>
                <a:lnTo>
                  <a:pt x="12915" y="78320"/>
                </a:lnTo>
                <a:lnTo>
                  <a:pt x="13855" y="75031"/>
                </a:lnTo>
                <a:lnTo>
                  <a:pt x="13906" y="74853"/>
                </a:lnTo>
                <a:lnTo>
                  <a:pt x="14008" y="74510"/>
                </a:lnTo>
                <a:lnTo>
                  <a:pt x="14871" y="75552"/>
                </a:lnTo>
                <a:lnTo>
                  <a:pt x="15240" y="76415"/>
                </a:lnTo>
                <a:lnTo>
                  <a:pt x="15316" y="76593"/>
                </a:lnTo>
                <a:lnTo>
                  <a:pt x="15392" y="76758"/>
                </a:lnTo>
                <a:lnTo>
                  <a:pt x="15506" y="76936"/>
                </a:lnTo>
                <a:lnTo>
                  <a:pt x="16078" y="77800"/>
                </a:lnTo>
                <a:lnTo>
                  <a:pt x="15735" y="79184"/>
                </a:lnTo>
                <a:lnTo>
                  <a:pt x="15646" y="80048"/>
                </a:lnTo>
                <a:lnTo>
                  <a:pt x="15570" y="80733"/>
                </a:lnTo>
                <a:lnTo>
                  <a:pt x="16078" y="81089"/>
                </a:lnTo>
                <a:lnTo>
                  <a:pt x="14693" y="84543"/>
                </a:lnTo>
                <a:lnTo>
                  <a:pt x="24003" y="86156"/>
                </a:lnTo>
                <a:lnTo>
                  <a:pt x="27660" y="89560"/>
                </a:lnTo>
                <a:lnTo>
                  <a:pt x="23342" y="88341"/>
                </a:lnTo>
                <a:lnTo>
                  <a:pt x="22999" y="94056"/>
                </a:lnTo>
                <a:lnTo>
                  <a:pt x="25768" y="96304"/>
                </a:lnTo>
                <a:lnTo>
                  <a:pt x="25247" y="98196"/>
                </a:lnTo>
                <a:lnTo>
                  <a:pt x="25247" y="100101"/>
                </a:lnTo>
                <a:lnTo>
                  <a:pt x="25768" y="101485"/>
                </a:lnTo>
                <a:lnTo>
                  <a:pt x="27495" y="108394"/>
                </a:lnTo>
                <a:lnTo>
                  <a:pt x="34061" y="99923"/>
                </a:lnTo>
                <a:lnTo>
                  <a:pt x="32677" y="95427"/>
                </a:lnTo>
                <a:lnTo>
                  <a:pt x="33718" y="92671"/>
                </a:lnTo>
                <a:lnTo>
                  <a:pt x="34239" y="90589"/>
                </a:lnTo>
                <a:lnTo>
                  <a:pt x="32677" y="88861"/>
                </a:lnTo>
                <a:lnTo>
                  <a:pt x="33896" y="87312"/>
                </a:lnTo>
                <a:lnTo>
                  <a:pt x="31813" y="85928"/>
                </a:lnTo>
                <a:lnTo>
                  <a:pt x="30784" y="85064"/>
                </a:lnTo>
                <a:lnTo>
                  <a:pt x="29743" y="84366"/>
                </a:lnTo>
                <a:lnTo>
                  <a:pt x="30086" y="83159"/>
                </a:lnTo>
                <a:lnTo>
                  <a:pt x="28892" y="83019"/>
                </a:lnTo>
                <a:lnTo>
                  <a:pt x="30086" y="82296"/>
                </a:lnTo>
                <a:lnTo>
                  <a:pt x="29565" y="80048"/>
                </a:lnTo>
                <a:lnTo>
                  <a:pt x="31991" y="77457"/>
                </a:lnTo>
                <a:lnTo>
                  <a:pt x="31127" y="75031"/>
                </a:lnTo>
                <a:lnTo>
                  <a:pt x="31470" y="74688"/>
                </a:lnTo>
                <a:lnTo>
                  <a:pt x="30949" y="74853"/>
                </a:lnTo>
                <a:lnTo>
                  <a:pt x="29400" y="73126"/>
                </a:lnTo>
                <a:lnTo>
                  <a:pt x="31813" y="69850"/>
                </a:lnTo>
                <a:lnTo>
                  <a:pt x="32143" y="70535"/>
                </a:lnTo>
                <a:lnTo>
                  <a:pt x="32219" y="70713"/>
                </a:lnTo>
                <a:lnTo>
                  <a:pt x="32715" y="71742"/>
                </a:lnTo>
                <a:lnTo>
                  <a:pt x="32791" y="71920"/>
                </a:lnTo>
                <a:lnTo>
                  <a:pt x="32956" y="72263"/>
                </a:lnTo>
                <a:lnTo>
                  <a:pt x="33032" y="72440"/>
                </a:lnTo>
                <a:lnTo>
                  <a:pt x="33121" y="72618"/>
                </a:lnTo>
                <a:lnTo>
                  <a:pt x="33197" y="72783"/>
                </a:lnTo>
                <a:lnTo>
                  <a:pt x="33286" y="72618"/>
                </a:lnTo>
                <a:lnTo>
                  <a:pt x="33375" y="72440"/>
                </a:lnTo>
                <a:lnTo>
                  <a:pt x="33540" y="72263"/>
                </a:lnTo>
                <a:lnTo>
                  <a:pt x="33718" y="71920"/>
                </a:lnTo>
                <a:lnTo>
                  <a:pt x="33718" y="72440"/>
                </a:lnTo>
                <a:lnTo>
                  <a:pt x="34061" y="72618"/>
                </a:lnTo>
                <a:lnTo>
                  <a:pt x="34582" y="72618"/>
                </a:lnTo>
                <a:lnTo>
                  <a:pt x="34404" y="72783"/>
                </a:lnTo>
                <a:lnTo>
                  <a:pt x="33718" y="73126"/>
                </a:lnTo>
                <a:lnTo>
                  <a:pt x="33794" y="73482"/>
                </a:lnTo>
                <a:lnTo>
                  <a:pt x="33921" y="73990"/>
                </a:lnTo>
                <a:lnTo>
                  <a:pt x="34036" y="74510"/>
                </a:lnTo>
                <a:lnTo>
                  <a:pt x="34163" y="75031"/>
                </a:lnTo>
                <a:lnTo>
                  <a:pt x="34277" y="75552"/>
                </a:lnTo>
                <a:lnTo>
                  <a:pt x="34404" y="76073"/>
                </a:lnTo>
                <a:lnTo>
                  <a:pt x="34518" y="76593"/>
                </a:lnTo>
                <a:lnTo>
                  <a:pt x="34607" y="76936"/>
                </a:lnTo>
                <a:lnTo>
                  <a:pt x="34721" y="77457"/>
                </a:lnTo>
                <a:lnTo>
                  <a:pt x="34810" y="77800"/>
                </a:lnTo>
                <a:lnTo>
                  <a:pt x="34925" y="78320"/>
                </a:lnTo>
                <a:lnTo>
                  <a:pt x="41376" y="71742"/>
                </a:lnTo>
                <a:lnTo>
                  <a:pt x="42316" y="70713"/>
                </a:lnTo>
                <a:lnTo>
                  <a:pt x="42570" y="70535"/>
                </a:lnTo>
                <a:lnTo>
                  <a:pt x="42405" y="70713"/>
                </a:lnTo>
                <a:lnTo>
                  <a:pt x="42735" y="71742"/>
                </a:lnTo>
                <a:lnTo>
                  <a:pt x="43853" y="74510"/>
                </a:lnTo>
                <a:lnTo>
                  <a:pt x="43916" y="74688"/>
                </a:lnTo>
                <a:lnTo>
                  <a:pt x="46685" y="68986"/>
                </a:lnTo>
                <a:lnTo>
                  <a:pt x="46761" y="68630"/>
                </a:lnTo>
                <a:lnTo>
                  <a:pt x="46824" y="68287"/>
                </a:lnTo>
                <a:lnTo>
                  <a:pt x="46926" y="67767"/>
                </a:lnTo>
                <a:lnTo>
                  <a:pt x="47040" y="67246"/>
                </a:lnTo>
                <a:lnTo>
                  <a:pt x="47142" y="66738"/>
                </a:lnTo>
                <a:lnTo>
                  <a:pt x="47256" y="66217"/>
                </a:lnTo>
                <a:lnTo>
                  <a:pt x="47358" y="65697"/>
                </a:lnTo>
                <a:lnTo>
                  <a:pt x="47396" y="65532"/>
                </a:lnTo>
                <a:lnTo>
                  <a:pt x="50139" y="62865"/>
                </a:lnTo>
                <a:lnTo>
                  <a:pt x="51600" y="60109"/>
                </a:lnTo>
                <a:lnTo>
                  <a:pt x="48412" y="56362"/>
                </a:lnTo>
                <a:lnTo>
                  <a:pt x="52362" y="53467"/>
                </a:lnTo>
                <a:close/>
              </a:path>
              <a:path w="84454" h="116204">
                <a:moveTo>
                  <a:pt x="56883" y="77800"/>
                </a:moveTo>
                <a:lnTo>
                  <a:pt x="54292" y="69850"/>
                </a:lnTo>
                <a:lnTo>
                  <a:pt x="52730" y="75031"/>
                </a:lnTo>
                <a:lnTo>
                  <a:pt x="49276" y="70878"/>
                </a:lnTo>
                <a:lnTo>
                  <a:pt x="48069" y="71920"/>
                </a:lnTo>
                <a:lnTo>
                  <a:pt x="48069" y="81597"/>
                </a:lnTo>
                <a:lnTo>
                  <a:pt x="47675" y="82765"/>
                </a:lnTo>
                <a:lnTo>
                  <a:pt x="47548" y="83159"/>
                </a:lnTo>
                <a:lnTo>
                  <a:pt x="47434" y="83502"/>
                </a:lnTo>
                <a:lnTo>
                  <a:pt x="47371" y="83680"/>
                </a:lnTo>
                <a:lnTo>
                  <a:pt x="47675" y="82765"/>
                </a:lnTo>
                <a:lnTo>
                  <a:pt x="46685" y="81775"/>
                </a:lnTo>
                <a:lnTo>
                  <a:pt x="47205" y="81597"/>
                </a:lnTo>
                <a:lnTo>
                  <a:pt x="47548" y="81775"/>
                </a:lnTo>
                <a:lnTo>
                  <a:pt x="48069" y="81597"/>
                </a:lnTo>
                <a:lnTo>
                  <a:pt x="48069" y="71920"/>
                </a:lnTo>
                <a:lnTo>
                  <a:pt x="45821" y="73825"/>
                </a:lnTo>
                <a:lnTo>
                  <a:pt x="45580" y="75031"/>
                </a:lnTo>
                <a:lnTo>
                  <a:pt x="45148" y="77279"/>
                </a:lnTo>
                <a:lnTo>
                  <a:pt x="44780" y="79184"/>
                </a:lnTo>
                <a:lnTo>
                  <a:pt x="42532" y="77622"/>
                </a:lnTo>
                <a:lnTo>
                  <a:pt x="42252" y="79184"/>
                </a:lnTo>
                <a:lnTo>
                  <a:pt x="41884" y="81254"/>
                </a:lnTo>
                <a:lnTo>
                  <a:pt x="41821" y="81597"/>
                </a:lnTo>
                <a:lnTo>
                  <a:pt x="41617" y="82765"/>
                </a:lnTo>
                <a:lnTo>
                  <a:pt x="41516" y="83337"/>
                </a:lnTo>
                <a:lnTo>
                  <a:pt x="41452" y="83680"/>
                </a:lnTo>
                <a:lnTo>
                  <a:pt x="41325" y="84366"/>
                </a:lnTo>
                <a:lnTo>
                  <a:pt x="42710" y="85407"/>
                </a:lnTo>
                <a:lnTo>
                  <a:pt x="48412" y="83502"/>
                </a:lnTo>
                <a:lnTo>
                  <a:pt x="48247" y="83337"/>
                </a:lnTo>
                <a:lnTo>
                  <a:pt x="50139" y="83159"/>
                </a:lnTo>
                <a:lnTo>
                  <a:pt x="50393" y="81775"/>
                </a:lnTo>
                <a:lnTo>
                  <a:pt x="50482" y="81254"/>
                </a:lnTo>
                <a:lnTo>
                  <a:pt x="52730" y="81254"/>
                </a:lnTo>
                <a:lnTo>
                  <a:pt x="54635" y="79870"/>
                </a:lnTo>
                <a:lnTo>
                  <a:pt x="54356" y="77800"/>
                </a:lnTo>
                <a:lnTo>
                  <a:pt x="54292" y="77279"/>
                </a:lnTo>
                <a:lnTo>
                  <a:pt x="56883" y="77800"/>
                </a:lnTo>
                <a:close/>
              </a:path>
              <a:path w="84454" h="116204">
                <a:moveTo>
                  <a:pt x="58966" y="51003"/>
                </a:moveTo>
                <a:lnTo>
                  <a:pt x="55676" y="53594"/>
                </a:lnTo>
                <a:lnTo>
                  <a:pt x="55156" y="54279"/>
                </a:lnTo>
                <a:lnTo>
                  <a:pt x="54978" y="54978"/>
                </a:lnTo>
                <a:lnTo>
                  <a:pt x="55333" y="55499"/>
                </a:lnTo>
                <a:lnTo>
                  <a:pt x="57404" y="58775"/>
                </a:lnTo>
                <a:lnTo>
                  <a:pt x="58966" y="51003"/>
                </a:lnTo>
                <a:close/>
              </a:path>
              <a:path w="84454" h="116204">
                <a:moveTo>
                  <a:pt x="59309" y="105460"/>
                </a:moveTo>
                <a:lnTo>
                  <a:pt x="53606" y="101307"/>
                </a:lnTo>
                <a:lnTo>
                  <a:pt x="53771" y="105638"/>
                </a:lnTo>
                <a:lnTo>
                  <a:pt x="54470" y="106502"/>
                </a:lnTo>
                <a:lnTo>
                  <a:pt x="54470" y="108750"/>
                </a:lnTo>
                <a:lnTo>
                  <a:pt x="56362" y="107708"/>
                </a:lnTo>
                <a:lnTo>
                  <a:pt x="59309" y="105460"/>
                </a:lnTo>
                <a:close/>
              </a:path>
              <a:path w="84454" h="116204">
                <a:moveTo>
                  <a:pt x="60693" y="45808"/>
                </a:moveTo>
                <a:lnTo>
                  <a:pt x="59651" y="46164"/>
                </a:lnTo>
                <a:lnTo>
                  <a:pt x="58966" y="47028"/>
                </a:lnTo>
                <a:lnTo>
                  <a:pt x="58445" y="47713"/>
                </a:lnTo>
                <a:lnTo>
                  <a:pt x="59131" y="48577"/>
                </a:lnTo>
                <a:lnTo>
                  <a:pt x="60693" y="50139"/>
                </a:lnTo>
                <a:lnTo>
                  <a:pt x="60337" y="46850"/>
                </a:lnTo>
                <a:lnTo>
                  <a:pt x="60693" y="45808"/>
                </a:lnTo>
                <a:close/>
              </a:path>
              <a:path w="84454" h="116204">
                <a:moveTo>
                  <a:pt x="67945" y="19189"/>
                </a:moveTo>
                <a:lnTo>
                  <a:pt x="67081" y="17983"/>
                </a:lnTo>
                <a:lnTo>
                  <a:pt x="66217" y="15735"/>
                </a:lnTo>
                <a:lnTo>
                  <a:pt x="62763" y="19875"/>
                </a:lnTo>
                <a:lnTo>
                  <a:pt x="64147" y="20916"/>
                </a:lnTo>
                <a:lnTo>
                  <a:pt x="65354" y="22644"/>
                </a:lnTo>
                <a:lnTo>
                  <a:pt x="67945" y="19189"/>
                </a:lnTo>
                <a:close/>
              </a:path>
              <a:path w="84454" h="116204">
                <a:moveTo>
                  <a:pt x="68986" y="29565"/>
                </a:moveTo>
                <a:lnTo>
                  <a:pt x="68643" y="28867"/>
                </a:lnTo>
                <a:lnTo>
                  <a:pt x="66395" y="25933"/>
                </a:lnTo>
                <a:lnTo>
                  <a:pt x="65354" y="33540"/>
                </a:lnTo>
                <a:lnTo>
                  <a:pt x="68300" y="30772"/>
                </a:lnTo>
                <a:lnTo>
                  <a:pt x="68986" y="30251"/>
                </a:lnTo>
                <a:lnTo>
                  <a:pt x="68986" y="29565"/>
                </a:lnTo>
                <a:close/>
              </a:path>
              <a:path w="84454" h="116204">
                <a:moveTo>
                  <a:pt x="69164" y="39585"/>
                </a:moveTo>
                <a:lnTo>
                  <a:pt x="63106" y="43395"/>
                </a:lnTo>
                <a:lnTo>
                  <a:pt x="65354" y="45808"/>
                </a:lnTo>
                <a:lnTo>
                  <a:pt x="66738" y="46850"/>
                </a:lnTo>
                <a:lnTo>
                  <a:pt x="67259" y="44780"/>
                </a:lnTo>
                <a:lnTo>
                  <a:pt x="68122" y="43916"/>
                </a:lnTo>
                <a:lnTo>
                  <a:pt x="69164" y="39585"/>
                </a:lnTo>
                <a:close/>
              </a:path>
              <a:path w="84454" h="116204">
                <a:moveTo>
                  <a:pt x="69850" y="92494"/>
                </a:moveTo>
                <a:lnTo>
                  <a:pt x="67259" y="88341"/>
                </a:lnTo>
                <a:lnTo>
                  <a:pt x="66078" y="84201"/>
                </a:lnTo>
                <a:lnTo>
                  <a:pt x="62331" y="86271"/>
                </a:lnTo>
                <a:lnTo>
                  <a:pt x="58851" y="91071"/>
                </a:lnTo>
                <a:lnTo>
                  <a:pt x="58445" y="95084"/>
                </a:lnTo>
                <a:lnTo>
                  <a:pt x="58966" y="96469"/>
                </a:lnTo>
                <a:lnTo>
                  <a:pt x="60337" y="96812"/>
                </a:lnTo>
                <a:lnTo>
                  <a:pt x="61722" y="96291"/>
                </a:lnTo>
                <a:lnTo>
                  <a:pt x="67259" y="100101"/>
                </a:lnTo>
                <a:lnTo>
                  <a:pt x="69850" y="92494"/>
                </a:lnTo>
                <a:close/>
              </a:path>
              <a:path w="84454" h="116204">
                <a:moveTo>
                  <a:pt x="71577" y="7086"/>
                </a:moveTo>
                <a:lnTo>
                  <a:pt x="70548" y="5524"/>
                </a:lnTo>
                <a:lnTo>
                  <a:pt x="65697" y="0"/>
                </a:lnTo>
                <a:lnTo>
                  <a:pt x="65874" y="13487"/>
                </a:lnTo>
                <a:lnTo>
                  <a:pt x="69329" y="11404"/>
                </a:lnTo>
                <a:lnTo>
                  <a:pt x="71234" y="9156"/>
                </a:lnTo>
                <a:lnTo>
                  <a:pt x="71577" y="7086"/>
                </a:lnTo>
                <a:close/>
              </a:path>
              <a:path w="84454" h="116204">
                <a:moveTo>
                  <a:pt x="73304" y="58089"/>
                </a:moveTo>
                <a:lnTo>
                  <a:pt x="70713" y="58432"/>
                </a:lnTo>
                <a:lnTo>
                  <a:pt x="70370" y="57746"/>
                </a:lnTo>
                <a:lnTo>
                  <a:pt x="69850" y="58089"/>
                </a:lnTo>
                <a:lnTo>
                  <a:pt x="69329" y="58089"/>
                </a:lnTo>
                <a:lnTo>
                  <a:pt x="66217" y="60286"/>
                </a:lnTo>
                <a:lnTo>
                  <a:pt x="66573" y="63754"/>
                </a:lnTo>
                <a:lnTo>
                  <a:pt x="68605" y="65328"/>
                </a:lnTo>
                <a:lnTo>
                  <a:pt x="70548" y="61887"/>
                </a:lnTo>
                <a:lnTo>
                  <a:pt x="71755" y="61201"/>
                </a:lnTo>
                <a:lnTo>
                  <a:pt x="73304" y="58089"/>
                </a:lnTo>
                <a:close/>
              </a:path>
              <a:path w="84454" h="116204">
                <a:moveTo>
                  <a:pt x="84023" y="685"/>
                </a:moveTo>
                <a:lnTo>
                  <a:pt x="78841" y="1384"/>
                </a:lnTo>
                <a:lnTo>
                  <a:pt x="77292" y="863"/>
                </a:lnTo>
                <a:lnTo>
                  <a:pt x="74523" y="2070"/>
                </a:lnTo>
                <a:lnTo>
                  <a:pt x="76250" y="4495"/>
                </a:lnTo>
                <a:lnTo>
                  <a:pt x="78155" y="8813"/>
                </a:lnTo>
                <a:lnTo>
                  <a:pt x="84023" y="68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4488" y="4774665"/>
            <a:ext cx="74295" cy="53340"/>
          </a:xfrm>
          <a:custGeom>
            <a:avLst/>
            <a:gdLst/>
            <a:ahLst/>
            <a:cxnLst/>
            <a:rect l="l" t="t" r="r" b="b"/>
            <a:pathLst>
              <a:path w="74295" h="53339">
                <a:moveTo>
                  <a:pt x="5181" y="45123"/>
                </a:moveTo>
                <a:lnTo>
                  <a:pt x="2413" y="44602"/>
                </a:lnTo>
                <a:lnTo>
                  <a:pt x="1206" y="44602"/>
                </a:lnTo>
                <a:lnTo>
                  <a:pt x="520" y="45123"/>
                </a:lnTo>
                <a:lnTo>
                  <a:pt x="0" y="45986"/>
                </a:lnTo>
                <a:lnTo>
                  <a:pt x="685" y="47879"/>
                </a:lnTo>
                <a:lnTo>
                  <a:pt x="1549" y="49618"/>
                </a:lnTo>
                <a:lnTo>
                  <a:pt x="2413" y="51511"/>
                </a:lnTo>
                <a:lnTo>
                  <a:pt x="5181" y="51511"/>
                </a:lnTo>
                <a:lnTo>
                  <a:pt x="5181" y="45123"/>
                </a:lnTo>
                <a:close/>
              </a:path>
              <a:path w="74295" h="53339">
                <a:moveTo>
                  <a:pt x="8813" y="0"/>
                </a:moveTo>
                <a:lnTo>
                  <a:pt x="6223" y="1206"/>
                </a:lnTo>
                <a:lnTo>
                  <a:pt x="5181" y="2070"/>
                </a:lnTo>
                <a:lnTo>
                  <a:pt x="3289" y="2413"/>
                </a:lnTo>
                <a:lnTo>
                  <a:pt x="3975" y="4140"/>
                </a:lnTo>
                <a:lnTo>
                  <a:pt x="6223" y="7251"/>
                </a:lnTo>
                <a:lnTo>
                  <a:pt x="8813" y="0"/>
                </a:lnTo>
                <a:close/>
              </a:path>
              <a:path w="74295" h="53339">
                <a:moveTo>
                  <a:pt x="23685" y="51689"/>
                </a:moveTo>
                <a:lnTo>
                  <a:pt x="23507" y="51168"/>
                </a:lnTo>
                <a:lnTo>
                  <a:pt x="21437" y="50126"/>
                </a:lnTo>
                <a:lnTo>
                  <a:pt x="21259" y="51511"/>
                </a:lnTo>
                <a:lnTo>
                  <a:pt x="21437" y="52031"/>
                </a:lnTo>
                <a:lnTo>
                  <a:pt x="23507" y="53073"/>
                </a:lnTo>
                <a:lnTo>
                  <a:pt x="23685" y="51689"/>
                </a:lnTo>
                <a:close/>
              </a:path>
              <a:path w="74295" h="53339">
                <a:moveTo>
                  <a:pt x="31115" y="36474"/>
                </a:moveTo>
                <a:lnTo>
                  <a:pt x="28867" y="29552"/>
                </a:lnTo>
                <a:lnTo>
                  <a:pt x="30607" y="29387"/>
                </a:lnTo>
                <a:lnTo>
                  <a:pt x="30086" y="26441"/>
                </a:lnTo>
                <a:lnTo>
                  <a:pt x="28359" y="27305"/>
                </a:lnTo>
                <a:lnTo>
                  <a:pt x="27317" y="23685"/>
                </a:lnTo>
                <a:lnTo>
                  <a:pt x="24028" y="25933"/>
                </a:lnTo>
                <a:lnTo>
                  <a:pt x="22301" y="29552"/>
                </a:lnTo>
                <a:lnTo>
                  <a:pt x="18503" y="34747"/>
                </a:lnTo>
                <a:lnTo>
                  <a:pt x="31115" y="36474"/>
                </a:lnTo>
                <a:close/>
              </a:path>
              <a:path w="74295" h="53339">
                <a:moveTo>
                  <a:pt x="38557" y="41833"/>
                </a:moveTo>
                <a:lnTo>
                  <a:pt x="37858" y="40970"/>
                </a:lnTo>
                <a:lnTo>
                  <a:pt x="37515" y="39763"/>
                </a:lnTo>
                <a:lnTo>
                  <a:pt x="36652" y="39408"/>
                </a:lnTo>
                <a:lnTo>
                  <a:pt x="35090" y="38722"/>
                </a:lnTo>
                <a:lnTo>
                  <a:pt x="32842" y="39065"/>
                </a:lnTo>
                <a:lnTo>
                  <a:pt x="32156" y="40627"/>
                </a:lnTo>
                <a:lnTo>
                  <a:pt x="31102" y="42849"/>
                </a:lnTo>
                <a:lnTo>
                  <a:pt x="31102" y="45808"/>
                </a:lnTo>
                <a:lnTo>
                  <a:pt x="30772" y="45631"/>
                </a:lnTo>
                <a:lnTo>
                  <a:pt x="30683" y="45123"/>
                </a:lnTo>
                <a:lnTo>
                  <a:pt x="30594" y="44945"/>
                </a:lnTo>
                <a:lnTo>
                  <a:pt x="30772" y="45123"/>
                </a:lnTo>
                <a:lnTo>
                  <a:pt x="30772" y="45466"/>
                </a:lnTo>
                <a:lnTo>
                  <a:pt x="31102" y="45808"/>
                </a:lnTo>
                <a:lnTo>
                  <a:pt x="31102" y="42849"/>
                </a:lnTo>
                <a:lnTo>
                  <a:pt x="30429" y="44259"/>
                </a:lnTo>
                <a:lnTo>
                  <a:pt x="21094" y="37338"/>
                </a:lnTo>
                <a:lnTo>
                  <a:pt x="26314" y="44259"/>
                </a:lnTo>
                <a:lnTo>
                  <a:pt x="26581" y="44602"/>
                </a:lnTo>
                <a:lnTo>
                  <a:pt x="26974" y="45123"/>
                </a:lnTo>
                <a:lnTo>
                  <a:pt x="26162" y="46329"/>
                </a:lnTo>
                <a:lnTo>
                  <a:pt x="24206" y="49250"/>
                </a:lnTo>
                <a:lnTo>
                  <a:pt x="28359" y="48602"/>
                </a:lnTo>
                <a:lnTo>
                  <a:pt x="34201" y="45631"/>
                </a:lnTo>
                <a:lnTo>
                  <a:pt x="34810" y="45288"/>
                </a:lnTo>
                <a:lnTo>
                  <a:pt x="38557" y="41833"/>
                </a:lnTo>
                <a:close/>
              </a:path>
              <a:path w="74295" h="53339">
                <a:moveTo>
                  <a:pt x="47371" y="24549"/>
                </a:moveTo>
                <a:lnTo>
                  <a:pt x="44602" y="22809"/>
                </a:lnTo>
                <a:lnTo>
                  <a:pt x="40513" y="21818"/>
                </a:lnTo>
                <a:lnTo>
                  <a:pt x="36220" y="24472"/>
                </a:lnTo>
                <a:lnTo>
                  <a:pt x="34010" y="28333"/>
                </a:lnTo>
                <a:lnTo>
                  <a:pt x="36131" y="30937"/>
                </a:lnTo>
                <a:lnTo>
                  <a:pt x="42697" y="37338"/>
                </a:lnTo>
                <a:lnTo>
                  <a:pt x="42786" y="37071"/>
                </a:lnTo>
                <a:lnTo>
                  <a:pt x="43332" y="40220"/>
                </a:lnTo>
                <a:lnTo>
                  <a:pt x="45745" y="39712"/>
                </a:lnTo>
                <a:lnTo>
                  <a:pt x="47294" y="37198"/>
                </a:lnTo>
                <a:lnTo>
                  <a:pt x="45300" y="34912"/>
                </a:lnTo>
                <a:lnTo>
                  <a:pt x="43688" y="34594"/>
                </a:lnTo>
                <a:lnTo>
                  <a:pt x="47371" y="24549"/>
                </a:lnTo>
                <a:close/>
              </a:path>
              <a:path w="74295" h="53339">
                <a:moveTo>
                  <a:pt x="48234" y="10363"/>
                </a:moveTo>
                <a:lnTo>
                  <a:pt x="47548" y="8293"/>
                </a:lnTo>
                <a:lnTo>
                  <a:pt x="44602" y="9499"/>
                </a:lnTo>
                <a:lnTo>
                  <a:pt x="43561" y="10706"/>
                </a:lnTo>
                <a:lnTo>
                  <a:pt x="43929" y="12369"/>
                </a:lnTo>
                <a:lnTo>
                  <a:pt x="43218" y="12446"/>
                </a:lnTo>
                <a:lnTo>
                  <a:pt x="35610" y="12788"/>
                </a:lnTo>
                <a:lnTo>
                  <a:pt x="37731" y="15278"/>
                </a:lnTo>
                <a:lnTo>
                  <a:pt x="36474" y="15557"/>
                </a:lnTo>
                <a:lnTo>
                  <a:pt x="35610" y="15557"/>
                </a:lnTo>
                <a:lnTo>
                  <a:pt x="30251" y="15036"/>
                </a:lnTo>
                <a:lnTo>
                  <a:pt x="35610" y="22809"/>
                </a:lnTo>
                <a:lnTo>
                  <a:pt x="37693" y="17106"/>
                </a:lnTo>
                <a:lnTo>
                  <a:pt x="37973" y="15557"/>
                </a:lnTo>
                <a:lnTo>
                  <a:pt x="43738" y="22301"/>
                </a:lnTo>
                <a:lnTo>
                  <a:pt x="45466" y="15900"/>
                </a:lnTo>
                <a:lnTo>
                  <a:pt x="45643" y="14338"/>
                </a:lnTo>
                <a:lnTo>
                  <a:pt x="45288" y="13512"/>
                </a:lnTo>
                <a:lnTo>
                  <a:pt x="47548" y="12788"/>
                </a:lnTo>
                <a:lnTo>
                  <a:pt x="48234" y="10363"/>
                </a:lnTo>
                <a:close/>
              </a:path>
              <a:path w="74295" h="53339">
                <a:moveTo>
                  <a:pt x="53594" y="20218"/>
                </a:moveTo>
                <a:lnTo>
                  <a:pt x="52387" y="18148"/>
                </a:lnTo>
                <a:lnTo>
                  <a:pt x="49276" y="16586"/>
                </a:lnTo>
                <a:lnTo>
                  <a:pt x="47193" y="19697"/>
                </a:lnTo>
                <a:lnTo>
                  <a:pt x="48755" y="21437"/>
                </a:lnTo>
                <a:lnTo>
                  <a:pt x="50825" y="21945"/>
                </a:lnTo>
                <a:lnTo>
                  <a:pt x="53594" y="20218"/>
                </a:lnTo>
                <a:close/>
              </a:path>
              <a:path w="74295" h="53339">
                <a:moveTo>
                  <a:pt x="62064" y="30937"/>
                </a:moveTo>
                <a:lnTo>
                  <a:pt x="60871" y="26517"/>
                </a:lnTo>
                <a:lnTo>
                  <a:pt x="55321" y="27076"/>
                </a:lnTo>
                <a:lnTo>
                  <a:pt x="52247" y="29997"/>
                </a:lnTo>
                <a:lnTo>
                  <a:pt x="58432" y="32664"/>
                </a:lnTo>
                <a:lnTo>
                  <a:pt x="60515" y="32842"/>
                </a:lnTo>
                <a:lnTo>
                  <a:pt x="61722" y="32842"/>
                </a:lnTo>
                <a:lnTo>
                  <a:pt x="62064" y="30937"/>
                </a:lnTo>
                <a:close/>
              </a:path>
              <a:path w="74295" h="53339">
                <a:moveTo>
                  <a:pt x="66040" y="13474"/>
                </a:moveTo>
                <a:lnTo>
                  <a:pt x="60337" y="15379"/>
                </a:lnTo>
                <a:lnTo>
                  <a:pt x="60337" y="14859"/>
                </a:lnTo>
                <a:lnTo>
                  <a:pt x="59994" y="14516"/>
                </a:lnTo>
                <a:lnTo>
                  <a:pt x="59296" y="14516"/>
                </a:lnTo>
                <a:lnTo>
                  <a:pt x="55499" y="12446"/>
                </a:lnTo>
                <a:lnTo>
                  <a:pt x="55321" y="19011"/>
                </a:lnTo>
                <a:lnTo>
                  <a:pt x="58267" y="18148"/>
                </a:lnTo>
                <a:lnTo>
                  <a:pt x="61722" y="25412"/>
                </a:lnTo>
                <a:lnTo>
                  <a:pt x="66040" y="13474"/>
                </a:lnTo>
                <a:close/>
              </a:path>
              <a:path w="74295" h="53339">
                <a:moveTo>
                  <a:pt x="73825" y="20739"/>
                </a:moveTo>
                <a:lnTo>
                  <a:pt x="67081" y="18326"/>
                </a:lnTo>
                <a:lnTo>
                  <a:pt x="66560" y="17106"/>
                </a:lnTo>
                <a:lnTo>
                  <a:pt x="66040" y="18669"/>
                </a:lnTo>
                <a:lnTo>
                  <a:pt x="65519" y="19011"/>
                </a:lnTo>
                <a:lnTo>
                  <a:pt x="62763" y="24193"/>
                </a:lnTo>
                <a:lnTo>
                  <a:pt x="73825" y="2073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0" y="4636172"/>
            <a:ext cx="35560" cy="12065"/>
          </a:xfrm>
          <a:custGeom>
            <a:avLst/>
            <a:gdLst/>
            <a:ahLst/>
            <a:cxnLst/>
            <a:rect l="l" t="t" r="r" b="b"/>
            <a:pathLst>
              <a:path w="35560" h="12064">
                <a:moveTo>
                  <a:pt x="2997" y="9334"/>
                </a:moveTo>
                <a:lnTo>
                  <a:pt x="0" y="8966"/>
                </a:lnTo>
                <a:lnTo>
                  <a:pt x="0" y="11557"/>
                </a:lnTo>
                <a:lnTo>
                  <a:pt x="2997" y="9334"/>
                </a:lnTo>
                <a:close/>
              </a:path>
              <a:path w="35560" h="12064">
                <a:moveTo>
                  <a:pt x="34975" y="1041"/>
                </a:moveTo>
                <a:lnTo>
                  <a:pt x="27203" y="0"/>
                </a:lnTo>
                <a:lnTo>
                  <a:pt x="29095" y="9855"/>
                </a:lnTo>
                <a:lnTo>
                  <a:pt x="33934" y="7607"/>
                </a:lnTo>
                <a:lnTo>
                  <a:pt x="34810" y="6057"/>
                </a:lnTo>
                <a:lnTo>
                  <a:pt x="34975" y="104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5153" y="4763591"/>
            <a:ext cx="35560" cy="15875"/>
          </a:xfrm>
          <a:custGeom>
            <a:avLst/>
            <a:gdLst/>
            <a:ahLst/>
            <a:cxnLst/>
            <a:rect l="l" t="t" r="r" b="b"/>
            <a:pathLst>
              <a:path w="35560" h="15875">
                <a:moveTo>
                  <a:pt x="5016" y="9512"/>
                </a:moveTo>
                <a:lnTo>
                  <a:pt x="1028" y="11582"/>
                </a:lnTo>
                <a:lnTo>
                  <a:pt x="0" y="12446"/>
                </a:lnTo>
                <a:lnTo>
                  <a:pt x="685" y="15392"/>
                </a:lnTo>
                <a:lnTo>
                  <a:pt x="3276" y="15049"/>
                </a:lnTo>
                <a:lnTo>
                  <a:pt x="4495" y="12623"/>
                </a:lnTo>
                <a:lnTo>
                  <a:pt x="5016" y="9512"/>
                </a:lnTo>
                <a:close/>
              </a:path>
              <a:path w="35560" h="15875">
                <a:moveTo>
                  <a:pt x="35090" y="342"/>
                </a:moveTo>
                <a:lnTo>
                  <a:pt x="33540" y="0"/>
                </a:lnTo>
                <a:lnTo>
                  <a:pt x="32842" y="1219"/>
                </a:lnTo>
                <a:lnTo>
                  <a:pt x="31978" y="2425"/>
                </a:lnTo>
                <a:lnTo>
                  <a:pt x="33540" y="2946"/>
                </a:lnTo>
                <a:lnTo>
                  <a:pt x="34226" y="1727"/>
                </a:lnTo>
                <a:lnTo>
                  <a:pt x="35090" y="34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0" y="4639982"/>
            <a:ext cx="29209" cy="36195"/>
          </a:xfrm>
          <a:custGeom>
            <a:avLst/>
            <a:gdLst/>
            <a:ahLst/>
            <a:cxnLst/>
            <a:rect l="l" t="t" r="r" b="b"/>
            <a:pathLst>
              <a:path w="29209" h="36195">
                <a:moveTo>
                  <a:pt x="10083" y="31457"/>
                </a:moveTo>
                <a:lnTo>
                  <a:pt x="9385" y="29044"/>
                </a:lnTo>
                <a:lnTo>
                  <a:pt x="4025" y="29044"/>
                </a:lnTo>
                <a:lnTo>
                  <a:pt x="4724" y="24892"/>
                </a:lnTo>
                <a:lnTo>
                  <a:pt x="4381" y="18669"/>
                </a:lnTo>
                <a:lnTo>
                  <a:pt x="0" y="21031"/>
                </a:lnTo>
                <a:lnTo>
                  <a:pt x="0" y="28587"/>
                </a:lnTo>
                <a:lnTo>
                  <a:pt x="2819" y="29565"/>
                </a:lnTo>
                <a:lnTo>
                  <a:pt x="0" y="31292"/>
                </a:lnTo>
                <a:lnTo>
                  <a:pt x="0" y="34848"/>
                </a:lnTo>
                <a:lnTo>
                  <a:pt x="330" y="34848"/>
                </a:lnTo>
                <a:lnTo>
                  <a:pt x="3340" y="35788"/>
                </a:lnTo>
                <a:lnTo>
                  <a:pt x="8864" y="33705"/>
                </a:lnTo>
                <a:lnTo>
                  <a:pt x="10083" y="31457"/>
                </a:lnTo>
                <a:close/>
              </a:path>
              <a:path w="29209" h="36195">
                <a:moveTo>
                  <a:pt x="28930" y="4140"/>
                </a:moveTo>
                <a:lnTo>
                  <a:pt x="19418" y="0"/>
                </a:lnTo>
                <a:lnTo>
                  <a:pt x="15786" y="4483"/>
                </a:lnTo>
                <a:lnTo>
                  <a:pt x="14744" y="7429"/>
                </a:lnTo>
                <a:lnTo>
                  <a:pt x="22529" y="13652"/>
                </a:lnTo>
                <a:lnTo>
                  <a:pt x="25641" y="9499"/>
                </a:lnTo>
                <a:lnTo>
                  <a:pt x="28930" y="414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9987" y="4860416"/>
            <a:ext cx="71120" cy="53975"/>
          </a:xfrm>
          <a:custGeom>
            <a:avLst/>
            <a:gdLst/>
            <a:ahLst/>
            <a:cxnLst/>
            <a:rect l="l" t="t" r="r" b="b"/>
            <a:pathLst>
              <a:path w="71120" h="53975">
                <a:moveTo>
                  <a:pt x="24206" y="34061"/>
                </a:moveTo>
                <a:lnTo>
                  <a:pt x="17627" y="29730"/>
                </a:lnTo>
                <a:lnTo>
                  <a:pt x="17386" y="34061"/>
                </a:lnTo>
                <a:lnTo>
                  <a:pt x="17284" y="35788"/>
                </a:lnTo>
                <a:lnTo>
                  <a:pt x="14909" y="31203"/>
                </a:lnTo>
                <a:lnTo>
                  <a:pt x="15557" y="30594"/>
                </a:lnTo>
                <a:lnTo>
                  <a:pt x="13893" y="30645"/>
                </a:lnTo>
                <a:lnTo>
                  <a:pt x="13893" y="32143"/>
                </a:lnTo>
                <a:lnTo>
                  <a:pt x="13042" y="33616"/>
                </a:lnTo>
                <a:lnTo>
                  <a:pt x="13042" y="45859"/>
                </a:lnTo>
                <a:lnTo>
                  <a:pt x="12788" y="45466"/>
                </a:lnTo>
                <a:lnTo>
                  <a:pt x="12801" y="45008"/>
                </a:lnTo>
                <a:lnTo>
                  <a:pt x="13042" y="45859"/>
                </a:lnTo>
                <a:lnTo>
                  <a:pt x="13042" y="33616"/>
                </a:lnTo>
                <a:lnTo>
                  <a:pt x="12496" y="34569"/>
                </a:lnTo>
                <a:lnTo>
                  <a:pt x="12496" y="40601"/>
                </a:lnTo>
                <a:lnTo>
                  <a:pt x="12382" y="41706"/>
                </a:lnTo>
                <a:lnTo>
                  <a:pt x="10452" y="41757"/>
                </a:lnTo>
                <a:lnTo>
                  <a:pt x="11353" y="40855"/>
                </a:lnTo>
                <a:lnTo>
                  <a:pt x="12496" y="40601"/>
                </a:lnTo>
                <a:lnTo>
                  <a:pt x="12496" y="34569"/>
                </a:lnTo>
                <a:lnTo>
                  <a:pt x="11785" y="35788"/>
                </a:lnTo>
                <a:lnTo>
                  <a:pt x="11684" y="35953"/>
                </a:lnTo>
                <a:lnTo>
                  <a:pt x="10718" y="37617"/>
                </a:lnTo>
                <a:lnTo>
                  <a:pt x="10718" y="36652"/>
                </a:lnTo>
                <a:lnTo>
                  <a:pt x="10541" y="35267"/>
                </a:lnTo>
                <a:lnTo>
                  <a:pt x="13893" y="32143"/>
                </a:lnTo>
                <a:lnTo>
                  <a:pt x="13893" y="30645"/>
                </a:lnTo>
                <a:lnTo>
                  <a:pt x="2247" y="30949"/>
                </a:lnTo>
                <a:lnTo>
                  <a:pt x="0" y="33883"/>
                </a:lnTo>
                <a:lnTo>
                  <a:pt x="2247" y="36131"/>
                </a:lnTo>
                <a:lnTo>
                  <a:pt x="4318" y="41668"/>
                </a:lnTo>
                <a:lnTo>
                  <a:pt x="7950" y="41313"/>
                </a:lnTo>
                <a:lnTo>
                  <a:pt x="7950" y="41490"/>
                </a:lnTo>
                <a:lnTo>
                  <a:pt x="7772" y="41668"/>
                </a:lnTo>
                <a:lnTo>
                  <a:pt x="7950" y="41668"/>
                </a:lnTo>
                <a:lnTo>
                  <a:pt x="8064" y="41821"/>
                </a:lnTo>
                <a:lnTo>
                  <a:pt x="7264" y="41833"/>
                </a:lnTo>
                <a:lnTo>
                  <a:pt x="8293" y="44602"/>
                </a:lnTo>
                <a:lnTo>
                  <a:pt x="7264" y="44259"/>
                </a:lnTo>
                <a:lnTo>
                  <a:pt x="6045" y="44602"/>
                </a:lnTo>
                <a:lnTo>
                  <a:pt x="5359" y="45466"/>
                </a:lnTo>
                <a:lnTo>
                  <a:pt x="4838" y="45300"/>
                </a:lnTo>
                <a:lnTo>
                  <a:pt x="3454" y="45300"/>
                </a:lnTo>
                <a:lnTo>
                  <a:pt x="3327" y="45466"/>
                </a:lnTo>
                <a:lnTo>
                  <a:pt x="1905" y="47371"/>
                </a:lnTo>
                <a:lnTo>
                  <a:pt x="2692" y="49098"/>
                </a:lnTo>
                <a:lnTo>
                  <a:pt x="2781" y="49276"/>
                </a:lnTo>
                <a:lnTo>
                  <a:pt x="2857" y="49441"/>
                </a:lnTo>
                <a:lnTo>
                  <a:pt x="2933" y="49618"/>
                </a:lnTo>
                <a:lnTo>
                  <a:pt x="3975" y="49784"/>
                </a:lnTo>
                <a:lnTo>
                  <a:pt x="4838" y="49784"/>
                </a:lnTo>
                <a:lnTo>
                  <a:pt x="5359" y="49441"/>
                </a:lnTo>
                <a:lnTo>
                  <a:pt x="5270" y="49784"/>
                </a:lnTo>
                <a:lnTo>
                  <a:pt x="4318" y="53416"/>
                </a:lnTo>
                <a:lnTo>
                  <a:pt x="9677" y="52908"/>
                </a:lnTo>
                <a:lnTo>
                  <a:pt x="10337" y="49961"/>
                </a:lnTo>
                <a:lnTo>
                  <a:pt x="10375" y="49784"/>
                </a:lnTo>
                <a:lnTo>
                  <a:pt x="10541" y="49784"/>
                </a:lnTo>
                <a:lnTo>
                  <a:pt x="10541" y="49961"/>
                </a:lnTo>
                <a:lnTo>
                  <a:pt x="10718" y="49961"/>
                </a:lnTo>
                <a:lnTo>
                  <a:pt x="11760" y="49276"/>
                </a:lnTo>
                <a:lnTo>
                  <a:pt x="14008" y="49098"/>
                </a:lnTo>
                <a:lnTo>
                  <a:pt x="12623" y="46672"/>
                </a:lnTo>
                <a:lnTo>
                  <a:pt x="12788" y="46672"/>
                </a:lnTo>
                <a:lnTo>
                  <a:pt x="13131" y="46507"/>
                </a:lnTo>
                <a:lnTo>
                  <a:pt x="13131" y="46164"/>
                </a:lnTo>
                <a:lnTo>
                  <a:pt x="15735" y="47193"/>
                </a:lnTo>
                <a:lnTo>
                  <a:pt x="17462" y="44424"/>
                </a:lnTo>
                <a:lnTo>
                  <a:pt x="19367" y="40284"/>
                </a:lnTo>
                <a:lnTo>
                  <a:pt x="18656" y="40195"/>
                </a:lnTo>
                <a:lnTo>
                  <a:pt x="18148" y="38036"/>
                </a:lnTo>
                <a:lnTo>
                  <a:pt x="17284" y="35953"/>
                </a:lnTo>
                <a:lnTo>
                  <a:pt x="17805" y="36309"/>
                </a:lnTo>
                <a:lnTo>
                  <a:pt x="17983" y="36474"/>
                </a:lnTo>
                <a:lnTo>
                  <a:pt x="24206" y="34061"/>
                </a:lnTo>
                <a:close/>
              </a:path>
              <a:path w="71120" h="53975">
                <a:moveTo>
                  <a:pt x="30772" y="31457"/>
                </a:moveTo>
                <a:lnTo>
                  <a:pt x="26098" y="31292"/>
                </a:lnTo>
                <a:lnTo>
                  <a:pt x="25933" y="33362"/>
                </a:lnTo>
                <a:lnTo>
                  <a:pt x="25590" y="35445"/>
                </a:lnTo>
                <a:lnTo>
                  <a:pt x="30251" y="35610"/>
                </a:lnTo>
                <a:lnTo>
                  <a:pt x="30251" y="33362"/>
                </a:lnTo>
                <a:lnTo>
                  <a:pt x="30772" y="31457"/>
                </a:lnTo>
                <a:close/>
              </a:path>
              <a:path w="71120" h="53975">
                <a:moveTo>
                  <a:pt x="36309" y="22987"/>
                </a:moveTo>
                <a:lnTo>
                  <a:pt x="35445" y="22479"/>
                </a:lnTo>
                <a:lnTo>
                  <a:pt x="34925" y="22987"/>
                </a:lnTo>
                <a:lnTo>
                  <a:pt x="35445" y="23507"/>
                </a:lnTo>
                <a:lnTo>
                  <a:pt x="35788" y="23507"/>
                </a:lnTo>
                <a:lnTo>
                  <a:pt x="35953" y="23685"/>
                </a:lnTo>
                <a:lnTo>
                  <a:pt x="36309" y="22987"/>
                </a:lnTo>
                <a:close/>
              </a:path>
              <a:path w="71120" h="53975">
                <a:moveTo>
                  <a:pt x="38201" y="26276"/>
                </a:moveTo>
                <a:lnTo>
                  <a:pt x="37338" y="25412"/>
                </a:lnTo>
                <a:lnTo>
                  <a:pt x="35953" y="24892"/>
                </a:lnTo>
                <a:lnTo>
                  <a:pt x="34582" y="26454"/>
                </a:lnTo>
                <a:lnTo>
                  <a:pt x="35267" y="27660"/>
                </a:lnTo>
                <a:lnTo>
                  <a:pt x="36309" y="27838"/>
                </a:lnTo>
                <a:lnTo>
                  <a:pt x="37172" y="26619"/>
                </a:lnTo>
                <a:lnTo>
                  <a:pt x="38201" y="26276"/>
                </a:lnTo>
                <a:close/>
              </a:path>
              <a:path w="71120" h="53975">
                <a:moveTo>
                  <a:pt x="47713" y="11239"/>
                </a:moveTo>
                <a:lnTo>
                  <a:pt x="44081" y="9677"/>
                </a:lnTo>
                <a:lnTo>
                  <a:pt x="41313" y="10375"/>
                </a:lnTo>
                <a:lnTo>
                  <a:pt x="39077" y="14693"/>
                </a:lnTo>
                <a:lnTo>
                  <a:pt x="42532" y="16243"/>
                </a:lnTo>
                <a:lnTo>
                  <a:pt x="46507" y="17119"/>
                </a:lnTo>
                <a:lnTo>
                  <a:pt x="47713" y="11239"/>
                </a:lnTo>
                <a:close/>
              </a:path>
              <a:path w="71120" h="53975">
                <a:moveTo>
                  <a:pt x="64833" y="11582"/>
                </a:moveTo>
                <a:lnTo>
                  <a:pt x="61722" y="12103"/>
                </a:lnTo>
                <a:lnTo>
                  <a:pt x="61087" y="11887"/>
                </a:lnTo>
                <a:lnTo>
                  <a:pt x="63449" y="10198"/>
                </a:lnTo>
                <a:lnTo>
                  <a:pt x="57746" y="1727"/>
                </a:lnTo>
                <a:lnTo>
                  <a:pt x="52908" y="8293"/>
                </a:lnTo>
                <a:lnTo>
                  <a:pt x="48755" y="16941"/>
                </a:lnTo>
                <a:lnTo>
                  <a:pt x="47548" y="17983"/>
                </a:lnTo>
                <a:lnTo>
                  <a:pt x="58089" y="14008"/>
                </a:lnTo>
                <a:lnTo>
                  <a:pt x="59296" y="13157"/>
                </a:lnTo>
                <a:lnTo>
                  <a:pt x="59296" y="15557"/>
                </a:lnTo>
                <a:lnTo>
                  <a:pt x="61722" y="14871"/>
                </a:lnTo>
                <a:lnTo>
                  <a:pt x="64833" y="15735"/>
                </a:lnTo>
                <a:lnTo>
                  <a:pt x="64833" y="11582"/>
                </a:lnTo>
                <a:close/>
              </a:path>
              <a:path w="71120" h="53975">
                <a:moveTo>
                  <a:pt x="70624" y="3429"/>
                </a:moveTo>
                <a:lnTo>
                  <a:pt x="67081" y="342"/>
                </a:lnTo>
                <a:lnTo>
                  <a:pt x="64312" y="0"/>
                </a:lnTo>
                <a:lnTo>
                  <a:pt x="62585" y="1028"/>
                </a:lnTo>
                <a:lnTo>
                  <a:pt x="61722" y="3632"/>
                </a:lnTo>
                <a:lnTo>
                  <a:pt x="63233" y="8902"/>
                </a:lnTo>
                <a:lnTo>
                  <a:pt x="67767" y="7556"/>
                </a:lnTo>
                <a:lnTo>
                  <a:pt x="70624" y="342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5205" y="4799203"/>
            <a:ext cx="10160" cy="7620"/>
          </a:xfrm>
          <a:custGeom>
            <a:avLst/>
            <a:gdLst/>
            <a:ahLst/>
            <a:cxnLst/>
            <a:rect l="l" t="t" r="r" b="b"/>
            <a:pathLst>
              <a:path w="10160" h="7620">
                <a:moveTo>
                  <a:pt x="8298" y="7607"/>
                </a:moveTo>
                <a:lnTo>
                  <a:pt x="9854" y="3457"/>
                </a:lnTo>
                <a:lnTo>
                  <a:pt x="5705" y="2074"/>
                </a:lnTo>
                <a:lnTo>
                  <a:pt x="2766" y="0"/>
                </a:lnTo>
                <a:lnTo>
                  <a:pt x="0" y="5187"/>
                </a:lnTo>
                <a:lnTo>
                  <a:pt x="8298" y="760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5958" y="4811826"/>
            <a:ext cx="104775" cy="104775"/>
          </a:xfrm>
          <a:custGeom>
            <a:avLst/>
            <a:gdLst/>
            <a:ahLst/>
            <a:cxnLst/>
            <a:rect l="l" t="t" r="r" b="b"/>
            <a:pathLst>
              <a:path w="104775" h="104775">
                <a:moveTo>
                  <a:pt x="17691" y="68897"/>
                </a:moveTo>
                <a:lnTo>
                  <a:pt x="17373" y="65620"/>
                </a:lnTo>
                <a:lnTo>
                  <a:pt x="14452" y="63766"/>
                </a:lnTo>
                <a:lnTo>
                  <a:pt x="10883" y="66217"/>
                </a:lnTo>
                <a:lnTo>
                  <a:pt x="10198" y="65011"/>
                </a:lnTo>
                <a:lnTo>
                  <a:pt x="9499" y="63461"/>
                </a:lnTo>
                <a:lnTo>
                  <a:pt x="7950" y="65189"/>
                </a:lnTo>
                <a:lnTo>
                  <a:pt x="5930" y="62268"/>
                </a:lnTo>
                <a:lnTo>
                  <a:pt x="4102" y="63906"/>
                </a:lnTo>
                <a:lnTo>
                  <a:pt x="4152" y="66230"/>
                </a:lnTo>
                <a:lnTo>
                  <a:pt x="7772" y="65354"/>
                </a:lnTo>
                <a:lnTo>
                  <a:pt x="6908" y="68986"/>
                </a:lnTo>
                <a:lnTo>
                  <a:pt x="9499" y="74180"/>
                </a:lnTo>
                <a:lnTo>
                  <a:pt x="3276" y="73825"/>
                </a:lnTo>
                <a:lnTo>
                  <a:pt x="2755" y="73482"/>
                </a:lnTo>
                <a:lnTo>
                  <a:pt x="2247" y="72961"/>
                </a:lnTo>
                <a:lnTo>
                  <a:pt x="1727" y="72796"/>
                </a:lnTo>
                <a:lnTo>
                  <a:pt x="1028" y="72796"/>
                </a:lnTo>
                <a:lnTo>
                  <a:pt x="508" y="72961"/>
                </a:lnTo>
                <a:lnTo>
                  <a:pt x="0" y="73304"/>
                </a:lnTo>
                <a:lnTo>
                  <a:pt x="1549" y="76073"/>
                </a:lnTo>
                <a:lnTo>
                  <a:pt x="2933" y="78841"/>
                </a:lnTo>
                <a:lnTo>
                  <a:pt x="4483" y="81610"/>
                </a:lnTo>
                <a:lnTo>
                  <a:pt x="5867" y="81089"/>
                </a:lnTo>
                <a:lnTo>
                  <a:pt x="6045" y="80225"/>
                </a:lnTo>
                <a:lnTo>
                  <a:pt x="5524" y="79184"/>
                </a:lnTo>
                <a:lnTo>
                  <a:pt x="5867" y="78676"/>
                </a:lnTo>
                <a:lnTo>
                  <a:pt x="6223" y="78320"/>
                </a:lnTo>
                <a:lnTo>
                  <a:pt x="5867" y="77800"/>
                </a:lnTo>
                <a:lnTo>
                  <a:pt x="6731" y="75907"/>
                </a:lnTo>
                <a:lnTo>
                  <a:pt x="9156" y="76073"/>
                </a:lnTo>
                <a:lnTo>
                  <a:pt x="10718" y="76428"/>
                </a:lnTo>
                <a:lnTo>
                  <a:pt x="13830" y="76250"/>
                </a:lnTo>
                <a:lnTo>
                  <a:pt x="11747" y="72275"/>
                </a:lnTo>
                <a:lnTo>
                  <a:pt x="13474" y="70713"/>
                </a:lnTo>
                <a:lnTo>
                  <a:pt x="17691" y="68897"/>
                </a:lnTo>
                <a:close/>
              </a:path>
              <a:path w="104775" h="104775">
                <a:moveTo>
                  <a:pt x="18834" y="61722"/>
                </a:moveTo>
                <a:lnTo>
                  <a:pt x="18326" y="60693"/>
                </a:lnTo>
                <a:lnTo>
                  <a:pt x="16421" y="60858"/>
                </a:lnTo>
                <a:lnTo>
                  <a:pt x="16243" y="61899"/>
                </a:lnTo>
                <a:lnTo>
                  <a:pt x="16764" y="62941"/>
                </a:lnTo>
                <a:lnTo>
                  <a:pt x="18326" y="62763"/>
                </a:lnTo>
                <a:lnTo>
                  <a:pt x="18834" y="61722"/>
                </a:lnTo>
                <a:close/>
              </a:path>
              <a:path w="104775" h="104775">
                <a:moveTo>
                  <a:pt x="20574" y="4673"/>
                </a:moveTo>
                <a:lnTo>
                  <a:pt x="19354" y="0"/>
                </a:lnTo>
                <a:lnTo>
                  <a:pt x="13995" y="3289"/>
                </a:lnTo>
                <a:lnTo>
                  <a:pt x="18148" y="6223"/>
                </a:lnTo>
                <a:lnTo>
                  <a:pt x="20574" y="4673"/>
                </a:lnTo>
                <a:close/>
              </a:path>
              <a:path w="104775" h="104775">
                <a:moveTo>
                  <a:pt x="22491" y="39281"/>
                </a:moveTo>
                <a:lnTo>
                  <a:pt x="19926" y="37668"/>
                </a:lnTo>
                <a:lnTo>
                  <a:pt x="15722" y="38227"/>
                </a:lnTo>
                <a:lnTo>
                  <a:pt x="12966" y="41503"/>
                </a:lnTo>
                <a:lnTo>
                  <a:pt x="13652" y="44958"/>
                </a:lnTo>
                <a:lnTo>
                  <a:pt x="11226" y="46507"/>
                </a:lnTo>
                <a:lnTo>
                  <a:pt x="8470" y="47891"/>
                </a:lnTo>
                <a:lnTo>
                  <a:pt x="9017" y="50457"/>
                </a:lnTo>
                <a:lnTo>
                  <a:pt x="12484" y="48463"/>
                </a:lnTo>
                <a:lnTo>
                  <a:pt x="16929" y="44831"/>
                </a:lnTo>
                <a:lnTo>
                  <a:pt x="20396" y="42532"/>
                </a:lnTo>
                <a:lnTo>
                  <a:pt x="22491" y="39281"/>
                </a:lnTo>
                <a:close/>
              </a:path>
              <a:path w="104775" h="104775">
                <a:moveTo>
                  <a:pt x="22987" y="69684"/>
                </a:moveTo>
                <a:lnTo>
                  <a:pt x="22644" y="67779"/>
                </a:lnTo>
                <a:lnTo>
                  <a:pt x="22644" y="67602"/>
                </a:lnTo>
                <a:lnTo>
                  <a:pt x="22123" y="67437"/>
                </a:lnTo>
                <a:lnTo>
                  <a:pt x="21945" y="67259"/>
                </a:lnTo>
                <a:lnTo>
                  <a:pt x="21082" y="67779"/>
                </a:lnTo>
                <a:lnTo>
                  <a:pt x="20218" y="68465"/>
                </a:lnTo>
                <a:lnTo>
                  <a:pt x="19532" y="68986"/>
                </a:lnTo>
                <a:lnTo>
                  <a:pt x="20916" y="70192"/>
                </a:lnTo>
                <a:lnTo>
                  <a:pt x="22987" y="69684"/>
                </a:lnTo>
                <a:close/>
              </a:path>
              <a:path w="104775" h="104775">
                <a:moveTo>
                  <a:pt x="29908" y="37172"/>
                </a:moveTo>
                <a:lnTo>
                  <a:pt x="29387" y="36652"/>
                </a:lnTo>
                <a:lnTo>
                  <a:pt x="28524" y="37350"/>
                </a:lnTo>
                <a:lnTo>
                  <a:pt x="28867" y="37871"/>
                </a:lnTo>
                <a:lnTo>
                  <a:pt x="29210" y="37528"/>
                </a:lnTo>
                <a:lnTo>
                  <a:pt x="29908" y="37172"/>
                </a:lnTo>
                <a:close/>
              </a:path>
              <a:path w="104775" h="104775">
                <a:moveTo>
                  <a:pt x="39763" y="46507"/>
                </a:moveTo>
                <a:lnTo>
                  <a:pt x="35610" y="41503"/>
                </a:lnTo>
                <a:lnTo>
                  <a:pt x="34912" y="40119"/>
                </a:lnTo>
                <a:lnTo>
                  <a:pt x="33540" y="40805"/>
                </a:lnTo>
                <a:lnTo>
                  <a:pt x="32842" y="40284"/>
                </a:lnTo>
                <a:lnTo>
                  <a:pt x="27660" y="39255"/>
                </a:lnTo>
                <a:lnTo>
                  <a:pt x="26797" y="44780"/>
                </a:lnTo>
                <a:lnTo>
                  <a:pt x="25577" y="48755"/>
                </a:lnTo>
                <a:lnTo>
                  <a:pt x="26098" y="53606"/>
                </a:lnTo>
                <a:lnTo>
                  <a:pt x="39763" y="46507"/>
                </a:lnTo>
                <a:close/>
              </a:path>
              <a:path w="104775" h="104775">
                <a:moveTo>
                  <a:pt x="43903" y="44958"/>
                </a:moveTo>
                <a:lnTo>
                  <a:pt x="42697" y="44272"/>
                </a:lnTo>
                <a:lnTo>
                  <a:pt x="41148" y="44437"/>
                </a:lnTo>
                <a:lnTo>
                  <a:pt x="41148" y="45999"/>
                </a:lnTo>
                <a:lnTo>
                  <a:pt x="40970" y="45821"/>
                </a:lnTo>
                <a:lnTo>
                  <a:pt x="40106" y="46863"/>
                </a:lnTo>
                <a:lnTo>
                  <a:pt x="40792" y="47383"/>
                </a:lnTo>
                <a:lnTo>
                  <a:pt x="41656" y="47726"/>
                </a:lnTo>
                <a:lnTo>
                  <a:pt x="42354" y="47891"/>
                </a:lnTo>
                <a:lnTo>
                  <a:pt x="43040" y="47891"/>
                </a:lnTo>
                <a:lnTo>
                  <a:pt x="43395" y="47028"/>
                </a:lnTo>
                <a:lnTo>
                  <a:pt x="42354" y="46507"/>
                </a:lnTo>
                <a:lnTo>
                  <a:pt x="43903" y="44958"/>
                </a:lnTo>
                <a:close/>
              </a:path>
              <a:path w="104775" h="104775">
                <a:moveTo>
                  <a:pt x="44602" y="38214"/>
                </a:moveTo>
                <a:lnTo>
                  <a:pt x="43040" y="33540"/>
                </a:lnTo>
                <a:lnTo>
                  <a:pt x="38722" y="31991"/>
                </a:lnTo>
                <a:lnTo>
                  <a:pt x="35953" y="32512"/>
                </a:lnTo>
                <a:lnTo>
                  <a:pt x="34048" y="38900"/>
                </a:lnTo>
                <a:lnTo>
                  <a:pt x="38544" y="38735"/>
                </a:lnTo>
                <a:lnTo>
                  <a:pt x="44602" y="38214"/>
                </a:lnTo>
                <a:close/>
              </a:path>
              <a:path w="104775" h="104775">
                <a:moveTo>
                  <a:pt x="45516" y="98475"/>
                </a:moveTo>
                <a:lnTo>
                  <a:pt x="45427" y="96545"/>
                </a:lnTo>
                <a:lnTo>
                  <a:pt x="45402" y="95592"/>
                </a:lnTo>
                <a:lnTo>
                  <a:pt x="42989" y="93980"/>
                </a:lnTo>
                <a:lnTo>
                  <a:pt x="40627" y="96647"/>
                </a:lnTo>
                <a:lnTo>
                  <a:pt x="40627" y="97688"/>
                </a:lnTo>
                <a:lnTo>
                  <a:pt x="39243" y="99072"/>
                </a:lnTo>
                <a:lnTo>
                  <a:pt x="39382" y="99123"/>
                </a:lnTo>
                <a:lnTo>
                  <a:pt x="33883" y="101498"/>
                </a:lnTo>
                <a:lnTo>
                  <a:pt x="39928" y="104089"/>
                </a:lnTo>
                <a:lnTo>
                  <a:pt x="41313" y="104775"/>
                </a:lnTo>
                <a:lnTo>
                  <a:pt x="41833" y="104089"/>
                </a:lnTo>
                <a:lnTo>
                  <a:pt x="42697" y="102870"/>
                </a:lnTo>
                <a:lnTo>
                  <a:pt x="44488" y="98729"/>
                </a:lnTo>
                <a:lnTo>
                  <a:pt x="45516" y="98475"/>
                </a:lnTo>
                <a:close/>
              </a:path>
              <a:path w="104775" h="104775">
                <a:moveTo>
                  <a:pt x="49263" y="72275"/>
                </a:moveTo>
                <a:lnTo>
                  <a:pt x="44602" y="62306"/>
                </a:lnTo>
                <a:lnTo>
                  <a:pt x="44767" y="62242"/>
                </a:lnTo>
                <a:lnTo>
                  <a:pt x="43624" y="59385"/>
                </a:lnTo>
                <a:lnTo>
                  <a:pt x="43624" y="62674"/>
                </a:lnTo>
                <a:lnTo>
                  <a:pt x="39763" y="66395"/>
                </a:lnTo>
                <a:lnTo>
                  <a:pt x="37160" y="68465"/>
                </a:lnTo>
                <a:lnTo>
                  <a:pt x="38201" y="64325"/>
                </a:lnTo>
                <a:lnTo>
                  <a:pt x="40106" y="63969"/>
                </a:lnTo>
                <a:lnTo>
                  <a:pt x="43624" y="62674"/>
                </a:lnTo>
                <a:lnTo>
                  <a:pt x="43624" y="59385"/>
                </a:lnTo>
                <a:lnTo>
                  <a:pt x="41732" y="54635"/>
                </a:lnTo>
                <a:lnTo>
                  <a:pt x="41656" y="54470"/>
                </a:lnTo>
                <a:lnTo>
                  <a:pt x="36652" y="55499"/>
                </a:lnTo>
                <a:lnTo>
                  <a:pt x="36817" y="54635"/>
                </a:lnTo>
                <a:lnTo>
                  <a:pt x="37338" y="53771"/>
                </a:lnTo>
                <a:lnTo>
                  <a:pt x="39585" y="52743"/>
                </a:lnTo>
                <a:lnTo>
                  <a:pt x="36296" y="49618"/>
                </a:lnTo>
                <a:lnTo>
                  <a:pt x="33020" y="50914"/>
                </a:lnTo>
                <a:lnTo>
                  <a:pt x="33020" y="56362"/>
                </a:lnTo>
                <a:lnTo>
                  <a:pt x="32766" y="56489"/>
                </a:lnTo>
                <a:lnTo>
                  <a:pt x="32880" y="56121"/>
                </a:lnTo>
                <a:lnTo>
                  <a:pt x="33020" y="56362"/>
                </a:lnTo>
                <a:lnTo>
                  <a:pt x="33020" y="50914"/>
                </a:lnTo>
                <a:lnTo>
                  <a:pt x="31343" y="51574"/>
                </a:lnTo>
                <a:lnTo>
                  <a:pt x="30073" y="52044"/>
                </a:lnTo>
                <a:lnTo>
                  <a:pt x="26098" y="54635"/>
                </a:lnTo>
                <a:lnTo>
                  <a:pt x="29387" y="55333"/>
                </a:lnTo>
                <a:lnTo>
                  <a:pt x="31826" y="56959"/>
                </a:lnTo>
                <a:lnTo>
                  <a:pt x="29552" y="58102"/>
                </a:lnTo>
                <a:lnTo>
                  <a:pt x="30429" y="61899"/>
                </a:lnTo>
                <a:lnTo>
                  <a:pt x="30899" y="63969"/>
                </a:lnTo>
                <a:lnTo>
                  <a:pt x="30975" y="64325"/>
                </a:lnTo>
                <a:lnTo>
                  <a:pt x="31089" y="64833"/>
                </a:lnTo>
                <a:lnTo>
                  <a:pt x="31203" y="65354"/>
                </a:lnTo>
                <a:lnTo>
                  <a:pt x="31292" y="65709"/>
                </a:lnTo>
                <a:lnTo>
                  <a:pt x="29387" y="65532"/>
                </a:lnTo>
                <a:lnTo>
                  <a:pt x="27825" y="64833"/>
                </a:lnTo>
                <a:lnTo>
                  <a:pt x="24714" y="65354"/>
                </a:lnTo>
                <a:lnTo>
                  <a:pt x="24676" y="65709"/>
                </a:lnTo>
                <a:lnTo>
                  <a:pt x="24561" y="67081"/>
                </a:lnTo>
                <a:lnTo>
                  <a:pt x="24892" y="71577"/>
                </a:lnTo>
                <a:lnTo>
                  <a:pt x="33185" y="67081"/>
                </a:lnTo>
                <a:lnTo>
                  <a:pt x="32740" y="68465"/>
                </a:lnTo>
                <a:lnTo>
                  <a:pt x="31521" y="72275"/>
                </a:lnTo>
                <a:lnTo>
                  <a:pt x="31470" y="72618"/>
                </a:lnTo>
                <a:lnTo>
                  <a:pt x="32156" y="81788"/>
                </a:lnTo>
                <a:lnTo>
                  <a:pt x="37160" y="72618"/>
                </a:lnTo>
                <a:lnTo>
                  <a:pt x="39243" y="75044"/>
                </a:lnTo>
                <a:lnTo>
                  <a:pt x="38036" y="79362"/>
                </a:lnTo>
                <a:lnTo>
                  <a:pt x="45643" y="79705"/>
                </a:lnTo>
                <a:lnTo>
                  <a:pt x="45123" y="75209"/>
                </a:lnTo>
                <a:lnTo>
                  <a:pt x="49263" y="72275"/>
                </a:lnTo>
                <a:close/>
              </a:path>
              <a:path w="104775" h="104775">
                <a:moveTo>
                  <a:pt x="53759" y="95440"/>
                </a:moveTo>
                <a:lnTo>
                  <a:pt x="52730" y="91287"/>
                </a:lnTo>
                <a:lnTo>
                  <a:pt x="50825" y="90601"/>
                </a:lnTo>
                <a:lnTo>
                  <a:pt x="49098" y="91643"/>
                </a:lnTo>
                <a:lnTo>
                  <a:pt x="46672" y="95097"/>
                </a:lnTo>
                <a:lnTo>
                  <a:pt x="50482" y="94754"/>
                </a:lnTo>
                <a:lnTo>
                  <a:pt x="53759" y="95440"/>
                </a:lnTo>
                <a:close/>
              </a:path>
              <a:path w="104775" h="104775">
                <a:moveTo>
                  <a:pt x="54457" y="89039"/>
                </a:moveTo>
                <a:lnTo>
                  <a:pt x="54114" y="87655"/>
                </a:lnTo>
                <a:lnTo>
                  <a:pt x="53073" y="88011"/>
                </a:lnTo>
                <a:lnTo>
                  <a:pt x="49784" y="88874"/>
                </a:lnTo>
                <a:lnTo>
                  <a:pt x="52031" y="90081"/>
                </a:lnTo>
                <a:lnTo>
                  <a:pt x="53594" y="90779"/>
                </a:lnTo>
                <a:lnTo>
                  <a:pt x="54457" y="89039"/>
                </a:lnTo>
                <a:close/>
              </a:path>
              <a:path w="104775" h="104775">
                <a:moveTo>
                  <a:pt x="59817" y="38214"/>
                </a:moveTo>
                <a:lnTo>
                  <a:pt x="57226" y="35788"/>
                </a:lnTo>
                <a:lnTo>
                  <a:pt x="54978" y="36309"/>
                </a:lnTo>
                <a:lnTo>
                  <a:pt x="52209" y="37528"/>
                </a:lnTo>
                <a:lnTo>
                  <a:pt x="54457" y="39776"/>
                </a:lnTo>
                <a:lnTo>
                  <a:pt x="56870" y="39255"/>
                </a:lnTo>
                <a:lnTo>
                  <a:pt x="59817" y="38214"/>
                </a:lnTo>
                <a:close/>
              </a:path>
              <a:path w="104775" h="104775">
                <a:moveTo>
                  <a:pt x="60159" y="49276"/>
                </a:moveTo>
                <a:lnTo>
                  <a:pt x="59296" y="46342"/>
                </a:lnTo>
                <a:lnTo>
                  <a:pt x="52374" y="44094"/>
                </a:lnTo>
                <a:lnTo>
                  <a:pt x="49022" y="40576"/>
                </a:lnTo>
                <a:lnTo>
                  <a:pt x="43713" y="38646"/>
                </a:lnTo>
                <a:lnTo>
                  <a:pt x="39662" y="39179"/>
                </a:lnTo>
                <a:lnTo>
                  <a:pt x="40106" y="43053"/>
                </a:lnTo>
                <a:lnTo>
                  <a:pt x="46672" y="42887"/>
                </a:lnTo>
                <a:lnTo>
                  <a:pt x="46151" y="50495"/>
                </a:lnTo>
                <a:lnTo>
                  <a:pt x="52209" y="51003"/>
                </a:lnTo>
                <a:lnTo>
                  <a:pt x="60159" y="49276"/>
                </a:lnTo>
                <a:close/>
              </a:path>
              <a:path w="104775" h="104775">
                <a:moveTo>
                  <a:pt x="60159" y="25247"/>
                </a:moveTo>
                <a:lnTo>
                  <a:pt x="50698" y="29387"/>
                </a:lnTo>
                <a:lnTo>
                  <a:pt x="49784" y="26631"/>
                </a:lnTo>
                <a:lnTo>
                  <a:pt x="44424" y="33896"/>
                </a:lnTo>
                <a:lnTo>
                  <a:pt x="46850" y="36309"/>
                </a:lnTo>
                <a:lnTo>
                  <a:pt x="49618" y="37871"/>
                </a:lnTo>
                <a:lnTo>
                  <a:pt x="53936" y="35788"/>
                </a:lnTo>
                <a:lnTo>
                  <a:pt x="51689" y="32334"/>
                </a:lnTo>
                <a:lnTo>
                  <a:pt x="54114" y="34239"/>
                </a:lnTo>
                <a:lnTo>
                  <a:pt x="57569" y="33718"/>
                </a:lnTo>
                <a:lnTo>
                  <a:pt x="57912" y="30429"/>
                </a:lnTo>
                <a:lnTo>
                  <a:pt x="60159" y="25247"/>
                </a:lnTo>
                <a:close/>
              </a:path>
              <a:path w="104775" h="104775">
                <a:moveTo>
                  <a:pt x="69494" y="77114"/>
                </a:moveTo>
                <a:lnTo>
                  <a:pt x="65176" y="77292"/>
                </a:lnTo>
                <a:lnTo>
                  <a:pt x="65176" y="81432"/>
                </a:lnTo>
                <a:lnTo>
                  <a:pt x="69494" y="81432"/>
                </a:lnTo>
                <a:lnTo>
                  <a:pt x="69494" y="79184"/>
                </a:lnTo>
                <a:lnTo>
                  <a:pt x="69494" y="77114"/>
                </a:lnTo>
                <a:close/>
              </a:path>
              <a:path w="104775" h="104775">
                <a:moveTo>
                  <a:pt x="71272" y="16852"/>
                </a:moveTo>
                <a:lnTo>
                  <a:pt x="68110" y="12623"/>
                </a:lnTo>
                <a:lnTo>
                  <a:pt x="66217" y="11074"/>
                </a:lnTo>
                <a:lnTo>
                  <a:pt x="65519" y="11239"/>
                </a:lnTo>
                <a:lnTo>
                  <a:pt x="64477" y="14008"/>
                </a:lnTo>
                <a:lnTo>
                  <a:pt x="64935" y="19024"/>
                </a:lnTo>
                <a:lnTo>
                  <a:pt x="68694" y="19481"/>
                </a:lnTo>
                <a:lnTo>
                  <a:pt x="71272" y="16852"/>
                </a:lnTo>
                <a:close/>
              </a:path>
              <a:path w="104775" h="104775">
                <a:moveTo>
                  <a:pt x="84366" y="70891"/>
                </a:moveTo>
                <a:lnTo>
                  <a:pt x="78828" y="69850"/>
                </a:lnTo>
                <a:lnTo>
                  <a:pt x="77800" y="69164"/>
                </a:lnTo>
                <a:lnTo>
                  <a:pt x="77101" y="69850"/>
                </a:lnTo>
                <a:lnTo>
                  <a:pt x="76581" y="70713"/>
                </a:lnTo>
                <a:lnTo>
                  <a:pt x="75552" y="74688"/>
                </a:lnTo>
                <a:lnTo>
                  <a:pt x="84366" y="70891"/>
                </a:lnTo>
                <a:close/>
              </a:path>
              <a:path w="104775" h="104775">
                <a:moveTo>
                  <a:pt x="104254" y="55333"/>
                </a:moveTo>
                <a:lnTo>
                  <a:pt x="97853" y="54114"/>
                </a:lnTo>
                <a:lnTo>
                  <a:pt x="96989" y="54114"/>
                </a:lnTo>
                <a:lnTo>
                  <a:pt x="94043" y="57581"/>
                </a:lnTo>
                <a:lnTo>
                  <a:pt x="93522" y="59131"/>
                </a:lnTo>
                <a:lnTo>
                  <a:pt x="95262" y="64833"/>
                </a:lnTo>
                <a:lnTo>
                  <a:pt x="104254" y="5533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9580" y="5193398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4840" y="8990"/>
                </a:moveTo>
                <a:lnTo>
                  <a:pt x="3976" y="0"/>
                </a:lnTo>
                <a:lnTo>
                  <a:pt x="1210" y="2765"/>
                </a:lnTo>
                <a:lnTo>
                  <a:pt x="0" y="4322"/>
                </a:lnTo>
                <a:lnTo>
                  <a:pt x="1037" y="4840"/>
                </a:lnTo>
                <a:lnTo>
                  <a:pt x="1555" y="5705"/>
                </a:lnTo>
                <a:lnTo>
                  <a:pt x="4840" y="899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0360" y="5120956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0" y="7434"/>
                </a:moveTo>
                <a:lnTo>
                  <a:pt x="3457" y="4321"/>
                </a:lnTo>
                <a:lnTo>
                  <a:pt x="3976" y="3630"/>
                </a:lnTo>
                <a:lnTo>
                  <a:pt x="3976" y="3111"/>
                </a:lnTo>
                <a:lnTo>
                  <a:pt x="3630" y="2420"/>
                </a:lnTo>
                <a:lnTo>
                  <a:pt x="864" y="0"/>
                </a:lnTo>
                <a:lnTo>
                  <a:pt x="0" y="743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9445" y="5047563"/>
            <a:ext cx="146685" cy="89535"/>
          </a:xfrm>
          <a:custGeom>
            <a:avLst/>
            <a:gdLst/>
            <a:ahLst/>
            <a:cxnLst/>
            <a:rect l="l" t="t" r="r" b="b"/>
            <a:pathLst>
              <a:path w="146684" h="89535">
                <a:moveTo>
                  <a:pt x="7950" y="45389"/>
                </a:moveTo>
                <a:lnTo>
                  <a:pt x="1206" y="46596"/>
                </a:lnTo>
                <a:lnTo>
                  <a:pt x="685" y="46596"/>
                </a:lnTo>
                <a:lnTo>
                  <a:pt x="0" y="47117"/>
                </a:lnTo>
                <a:lnTo>
                  <a:pt x="0" y="47980"/>
                </a:lnTo>
                <a:lnTo>
                  <a:pt x="1384" y="55765"/>
                </a:lnTo>
                <a:lnTo>
                  <a:pt x="7950" y="45389"/>
                </a:lnTo>
                <a:close/>
              </a:path>
              <a:path w="146684" h="89535">
                <a:moveTo>
                  <a:pt x="14516" y="38481"/>
                </a:moveTo>
                <a:lnTo>
                  <a:pt x="12890" y="35712"/>
                </a:lnTo>
                <a:lnTo>
                  <a:pt x="5791" y="35712"/>
                </a:lnTo>
                <a:lnTo>
                  <a:pt x="1447" y="39687"/>
                </a:lnTo>
                <a:lnTo>
                  <a:pt x="685" y="40373"/>
                </a:lnTo>
                <a:lnTo>
                  <a:pt x="7086" y="40208"/>
                </a:lnTo>
                <a:lnTo>
                  <a:pt x="7251" y="40030"/>
                </a:lnTo>
                <a:lnTo>
                  <a:pt x="7086" y="39852"/>
                </a:lnTo>
                <a:lnTo>
                  <a:pt x="7251" y="39687"/>
                </a:lnTo>
                <a:lnTo>
                  <a:pt x="9855" y="40373"/>
                </a:lnTo>
                <a:lnTo>
                  <a:pt x="14516" y="38481"/>
                </a:lnTo>
                <a:close/>
              </a:path>
              <a:path w="146684" h="89535">
                <a:moveTo>
                  <a:pt x="20574" y="26924"/>
                </a:moveTo>
                <a:lnTo>
                  <a:pt x="14859" y="24815"/>
                </a:lnTo>
                <a:lnTo>
                  <a:pt x="14960" y="28105"/>
                </a:lnTo>
                <a:lnTo>
                  <a:pt x="15036" y="30353"/>
                </a:lnTo>
                <a:lnTo>
                  <a:pt x="13258" y="27940"/>
                </a:lnTo>
                <a:lnTo>
                  <a:pt x="13652" y="27736"/>
                </a:lnTo>
                <a:lnTo>
                  <a:pt x="14859" y="24815"/>
                </a:lnTo>
                <a:lnTo>
                  <a:pt x="15024" y="24409"/>
                </a:lnTo>
                <a:lnTo>
                  <a:pt x="10883" y="23431"/>
                </a:lnTo>
                <a:lnTo>
                  <a:pt x="9499" y="25158"/>
                </a:lnTo>
                <a:lnTo>
                  <a:pt x="6565" y="23609"/>
                </a:lnTo>
                <a:lnTo>
                  <a:pt x="6565" y="26720"/>
                </a:lnTo>
                <a:lnTo>
                  <a:pt x="9779" y="29718"/>
                </a:lnTo>
                <a:lnTo>
                  <a:pt x="8991" y="30175"/>
                </a:lnTo>
                <a:lnTo>
                  <a:pt x="8991" y="30353"/>
                </a:lnTo>
                <a:lnTo>
                  <a:pt x="8991" y="30518"/>
                </a:lnTo>
                <a:lnTo>
                  <a:pt x="8991" y="33286"/>
                </a:lnTo>
                <a:lnTo>
                  <a:pt x="6743" y="34848"/>
                </a:lnTo>
                <a:lnTo>
                  <a:pt x="5981" y="35534"/>
                </a:lnTo>
                <a:lnTo>
                  <a:pt x="12788" y="35534"/>
                </a:lnTo>
                <a:lnTo>
                  <a:pt x="15417" y="35534"/>
                </a:lnTo>
                <a:lnTo>
                  <a:pt x="16078" y="31902"/>
                </a:lnTo>
                <a:lnTo>
                  <a:pt x="15214" y="30518"/>
                </a:lnTo>
                <a:lnTo>
                  <a:pt x="16941" y="30861"/>
                </a:lnTo>
                <a:lnTo>
                  <a:pt x="20574" y="33629"/>
                </a:lnTo>
                <a:lnTo>
                  <a:pt x="20574" y="26924"/>
                </a:lnTo>
                <a:close/>
              </a:path>
              <a:path w="146684" h="89535">
                <a:moveTo>
                  <a:pt x="21780" y="61125"/>
                </a:moveTo>
                <a:lnTo>
                  <a:pt x="17805" y="59042"/>
                </a:lnTo>
                <a:lnTo>
                  <a:pt x="16586" y="59740"/>
                </a:lnTo>
                <a:lnTo>
                  <a:pt x="14173" y="60426"/>
                </a:lnTo>
                <a:lnTo>
                  <a:pt x="13309" y="61810"/>
                </a:lnTo>
                <a:lnTo>
                  <a:pt x="12611" y="61810"/>
                </a:lnTo>
                <a:lnTo>
                  <a:pt x="12103" y="61645"/>
                </a:lnTo>
                <a:lnTo>
                  <a:pt x="11404" y="61645"/>
                </a:lnTo>
                <a:lnTo>
                  <a:pt x="11582" y="62166"/>
                </a:lnTo>
                <a:lnTo>
                  <a:pt x="11582" y="62852"/>
                </a:lnTo>
                <a:lnTo>
                  <a:pt x="11747" y="63373"/>
                </a:lnTo>
                <a:lnTo>
                  <a:pt x="10541" y="68033"/>
                </a:lnTo>
                <a:lnTo>
                  <a:pt x="9156" y="75298"/>
                </a:lnTo>
                <a:lnTo>
                  <a:pt x="11252" y="73304"/>
                </a:lnTo>
                <a:lnTo>
                  <a:pt x="10363" y="74777"/>
                </a:lnTo>
                <a:lnTo>
                  <a:pt x="11226" y="76682"/>
                </a:lnTo>
                <a:lnTo>
                  <a:pt x="12788" y="80835"/>
                </a:lnTo>
                <a:lnTo>
                  <a:pt x="14859" y="78930"/>
                </a:lnTo>
                <a:lnTo>
                  <a:pt x="17437" y="74104"/>
                </a:lnTo>
                <a:lnTo>
                  <a:pt x="15925" y="71018"/>
                </a:lnTo>
                <a:lnTo>
                  <a:pt x="13779" y="70916"/>
                </a:lnTo>
                <a:lnTo>
                  <a:pt x="16078" y="68732"/>
                </a:lnTo>
                <a:lnTo>
                  <a:pt x="20739" y="67005"/>
                </a:lnTo>
                <a:lnTo>
                  <a:pt x="21780" y="61125"/>
                </a:lnTo>
                <a:close/>
              </a:path>
              <a:path w="146684" h="89535">
                <a:moveTo>
                  <a:pt x="21780" y="26098"/>
                </a:moveTo>
                <a:lnTo>
                  <a:pt x="20574" y="25679"/>
                </a:lnTo>
                <a:lnTo>
                  <a:pt x="20574" y="26924"/>
                </a:lnTo>
                <a:lnTo>
                  <a:pt x="21437" y="27241"/>
                </a:lnTo>
                <a:lnTo>
                  <a:pt x="21780" y="26098"/>
                </a:lnTo>
                <a:close/>
              </a:path>
              <a:path w="146684" h="89535">
                <a:moveTo>
                  <a:pt x="23685" y="18757"/>
                </a:moveTo>
                <a:lnTo>
                  <a:pt x="23329" y="14097"/>
                </a:lnTo>
                <a:lnTo>
                  <a:pt x="20396" y="13576"/>
                </a:lnTo>
                <a:lnTo>
                  <a:pt x="17462" y="12026"/>
                </a:lnTo>
                <a:lnTo>
                  <a:pt x="14693" y="16344"/>
                </a:lnTo>
                <a:lnTo>
                  <a:pt x="16941" y="18770"/>
                </a:lnTo>
                <a:lnTo>
                  <a:pt x="12268" y="21183"/>
                </a:lnTo>
                <a:lnTo>
                  <a:pt x="19011" y="23952"/>
                </a:lnTo>
                <a:lnTo>
                  <a:pt x="20053" y="20142"/>
                </a:lnTo>
                <a:lnTo>
                  <a:pt x="20218" y="21526"/>
                </a:lnTo>
                <a:lnTo>
                  <a:pt x="21780" y="20320"/>
                </a:lnTo>
                <a:lnTo>
                  <a:pt x="22301" y="21005"/>
                </a:lnTo>
                <a:lnTo>
                  <a:pt x="23685" y="18757"/>
                </a:lnTo>
                <a:close/>
              </a:path>
              <a:path w="146684" h="89535">
                <a:moveTo>
                  <a:pt x="25755" y="57150"/>
                </a:moveTo>
                <a:lnTo>
                  <a:pt x="24371" y="58178"/>
                </a:lnTo>
                <a:lnTo>
                  <a:pt x="23850" y="57670"/>
                </a:lnTo>
                <a:lnTo>
                  <a:pt x="23698" y="57569"/>
                </a:lnTo>
                <a:lnTo>
                  <a:pt x="25577" y="51790"/>
                </a:lnTo>
                <a:lnTo>
                  <a:pt x="20739" y="51269"/>
                </a:lnTo>
                <a:lnTo>
                  <a:pt x="20053" y="51435"/>
                </a:lnTo>
                <a:lnTo>
                  <a:pt x="17970" y="56794"/>
                </a:lnTo>
                <a:lnTo>
                  <a:pt x="18491" y="56972"/>
                </a:lnTo>
                <a:lnTo>
                  <a:pt x="21717" y="58534"/>
                </a:lnTo>
                <a:lnTo>
                  <a:pt x="20739" y="59220"/>
                </a:lnTo>
                <a:lnTo>
                  <a:pt x="22821" y="61810"/>
                </a:lnTo>
                <a:lnTo>
                  <a:pt x="24206" y="59918"/>
                </a:lnTo>
                <a:lnTo>
                  <a:pt x="24206" y="60083"/>
                </a:lnTo>
                <a:lnTo>
                  <a:pt x="24028" y="60261"/>
                </a:lnTo>
                <a:lnTo>
                  <a:pt x="25412" y="60261"/>
                </a:lnTo>
                <a:lnTo>
                  <a:pt x="25755" y="57150"/>
                </a:lnTo>
                <a:close/>
              </a:path>
              <a:path w="146684" h="89535">
                <a:moveTo>
                  <a:pt x="27660" y="68897"/>
                </a:moveTo>
                <a:lnTo>
                  <a:pt x="26619" y="67005"/>
                </a:lnTo>
                <a:lnTo>
                  <a:pt x="25234" y="65100"/>
                </a:lnTo>
                <a:lnTo>
                  <a:pt x="20218" y="67525"/>
                </a:lnTo>
                <a:lnTo>
                  <a:pt x="22644" y="69596"/>
                </a:lnTo>
                <a:lnTo>
                  <a:pt x="23850" y="72186"/>
                </a:lnTo>
                <a:lnTo>
                  <a:pt x="27660" y="68897"/>
                </a:lnTo>
                <a:close/>
              </a:path>
              <a:path w="146684" h="89535">
                <a:moveTo>
                  <a:pt x="28003" y="21183"/>
                </a:moveTo>
                <a:lnTo>
                  <a:pt x="23850" y="20142"/>
                </a:lnTo>
                <a:lnTo>
                  <a:pt x="22821" y="22745"/>
                </a:lnTo>
                <a:lnTo>
                  <a:pt x="21780" y="26098"/>
                </a:lnTo>
                <a:lnTo>
                  <a:pt x="27482" y="28105"/>
                </a:lnTo>
                <a:lnTo>
                  <a:pt x="28003" y="23609"/>
                </a:lnTo>
                <a:lnTo>
                  <a:pt x="28003" y="21183"/>
                </a:lnTo>
                <a:close/>
              </a:path>
              <a:path w="146684" h="89535">
                <a:moveTo>
                  <a:pt x="31978" y="49199"/>
                </a:moveTo>
                <a:lnTo>
                  <a:pt x="30429" y="47980"/>
                </a:lnTo>
                <a:lnTo>
                  <a:pt x="30251" y="47980"/>
                </a:lnTo>
                <a:lnTo>
                  <a:pt x="28524" y="41592"/>
                </a:lnTo>
                <a:lnTo>
                  <a:pt x="23164" y="42964"/>
                </a:lnTo>
                <a:lnTo>
                  <a:pt x="24193" y="49199"/>
                </a:lnTo>
                <a:lnTo>
                  <a:pt x="24714" y="49885"/>
                </a:lnTo>
                <a:lnTo>
                  <a:pt x="25933" y="49885"/>
                </a:lnTo>
                <a:lnTo>
                  <a:pt x="26962" y="50749"/>
                </a:lnTo>
                <a:lnTo>
                  <a:pt x="26797" y="51955"/>
                </a:lnTo>
                <a:lnTo>
                  <a:pt x="26797" y="53174"/>
                </a:lnTo>
                <a:lnTo>
                  <a:pt x="26962" y="53517"/>
                </a:lnTo>
                <a:lnTo>
                  <a:pt x="28689" y="54724"/>
                </a:lnTo>
                <a:lnTo>
                  <a:pt x="31978" y="49199"/>
                </a:lnTo>
                <a:close/>
              </a:path>
              <a:path w="146684" h="89535">
                <a:moveTo>
                  <a:pt x="32842" y="11150"/>
                </a:moveTo>
                <a:lnTo>
                  <a:pt x="31978" y="9258"/>
                </a:lnTo>
                <a:lnTo>
                  <a:pt x="30594" y="3378"/>
                </a:lnTo>
                <a:lnTo>
                  <a:pt x="25577" y="13411"/>
                </a:lnTo>
                <a:lnTo>
                  <a:pt x="29908" y="12369"/>
                </a:lnTo>
                <a:lnTo>
                  <a:pt x="30772" y="11506"/>
                </a:lnTo>
                <a:lnTo>
                  <a:pt x="32842" y="11150"/>
                </a:lnTo>
                <a:close/>
              </a:path>
              <a:path w="146684" h="89535">
                <a:moveTo>
                  <a:pt x="39928" y="33629"/>
                </a:moveTo>
                <a:lnTo>
                  <a:pt x="38201" y="31216"/>
                </a:lnTo>
                <a:lnTo>
                  <a:pt x="35610" y="31737"/>
                </a:lnTo>
                <a:lnTo>
                  <a:pt x="35267" y="32943"/>
                </a:lnTo>
                <a:lnTo>
                  <a:pt x="34747" y="34150"/>
                </a:lnTo>
                <a:lnTo>
                  <a:pt x="34569" y="34848"/>
                </a:lnTo>
                <a:lnTo>
                  <a:pt x="35433" y="36398"/>
                </a:lnTo>
                <a:lnTo>
                  <a:pt x="36296" y="35877"/>
                </a:lnTo>
                <a:lnTo>
                  <a:pt x="36995" y="35191"/>
                </a:lnTo>
                <a:lnTo>
                  <a:pt x="39928" y="33629"/>
                </a:lnTo>
                <a:close/>
              </a:path>
              <a:path w="146684" h="89535">
                <a:moveTo>
                  <a:pt x="40817" y="0"/>
                </a:moveTo>
                <a:lnTo>
                  <a:pt x="36652" y="952"/>
                </a:lnTo>
                <a:lnTo>
                  <a:pt x="34569" y="2679"/>
                </a:lnTo>
                <a:lnTo>
                  <a:pt x="34226" y="3556"/>
                </a:lnTo>
                <a:lnTo>
                  <a:pt x="34226" y="4927"/>
                </a:lnTo>
                <a:lnTo>
                  <a:pt x="32321" y="5626"/>
                </a:lnTo>
                <a:lnTo>
                  <a:pt x="33185" y="7175"/>
                </a:lnTo>
                <a:lnTo>
                  <a:pt x="34404" y="8216"/>
                </a:lnTo>
                <a:lnTo>
                  <a:pt x="36258" y="10337"/>
                </a:lnTo>
                <a:lnTo>
                  <a:pt x="39547" y="5359"/>
                </a:lnTo>
                <a:lnTo>
                  <a:pt x="40817" y="0"/>
                </a:lnTo>
                <a:close/>
              </a:path>
              <a:path w="146684" h="89535">
                <a:moveTo>
                  <a:pt x="43395" y="43662"/>
                </a:moveTo>
                <a:lnTo>
                  <a:pt x="36817" y="43319"/>
                </a:lnTo>
                <a:lnTo>
                  <a:pt x="36131" y="40551"/>
                </a:lnTo>
                <a:lnTo>
                  <a:pt x="34747" y="37960"/>
                </a:lnTo>
                <a:lnTo>
                  <a:pt x="30073" y="42621"/>
                </a:lnTo>
                <a:lnTo>
                  <a:pt x="31800" y="44704"/>
                </a:lnTo>
                <a:lnTo>
                  <a:pt x="34404" y="49022"/>
                </a:lnTo>
                <a:lnTo>
                  <a:pt x="36131" y="51955"/>
                </a:lnTo>
                <a:lnTo>
                  <a:pt x="40449" y="46951"/>
                </a:lnTo>
                <a:lnTo>
                  <a:pt x="43395" y="43662"/>
                </a:lnTo>
                <a:close/>
              </a:path>
              <a:path w="146684" h="89535">
                <a:moveTo>
                  <a:pt x="57391" y="21882"/>
                </a:moveTo>
                <a:lnTo>
                  <a:pt x="54622" y="21882"/>
                </a:lnTo>
                <a:lnTo>
                  <a:pt x="54622" y="22567"/>
                </a:lnTo>
                <a:lnTo>
                  <a:pt x="54279" y="23431"/>
                </a:lnTo>
                <a:lnTo>
                  <a:pt x="55499" y="24295"/>
                </a:lnTo>
                <a:lnTo>
                  <a:pt x="56362" y="22567"/>
                </a:lnTo>
                <a:lnTo>
                  <a:pt x="57391" y="21882"/>
                </a:lnTo>
                <a:close/>
              </a:path>
              <a:path w="146684" h="89535">
                <a:moveTo>
                  <a:pt x="57746" y="41414"/>
                </a:moveTo>
                <a:lnTo>
                  <a:pt x="53594" y="36741"/>
                </a:lnTo>
                <a:lnTo>
                  <a:pt x="49961" y="30873"/>
                </a:lnTo>
                <a:lnTo>
                  <a:pt x="44945" y="39166"/>
                </a:lnTo>
                <a:lnTo>
                  <a:pt x="46672" y="42621"/>
                </a:lnTo>
                <a:lnTo>
                  <a:pt x="49618" y="46253"/>
                </a:lnTo>
                <a:lnTo>
                  <a:pt x="57746" y="41414"/>
                </a:lnTo>
                <a:close/>
              </a:path>
              <a:path w="146684" h="89535">
                <a:moveTo>
                  <a:pt x="60858" y="15138"/>
                </a:moveTo>
                <a:lnTo>
                  <a:pt x="58089" y="13576"/>
                </a:lnTo>
                <a:lnTo>
                  <a:pt x="57391" y="18592"/>
                </a:lnTo>
                <a:lnTo>
                  <a:pt x="56527" y="20142"/>
                </a:lnTo>
                <a:lnTo>
                  <a:pt x="54622" y="19634"/>
                </a:lnTo>
                <a:lnTo>
                  <a:pt x="54622" y="20142"/>
                </a:lnTo>
                <a:lnTo>
                  <a:pt x="54622" y="21526"/>
                </a:lnTo>
                <a:lnTo>
                  <a:pt x="58254" y="21526"/>
                </a:lnTo>
                <a:lnTo>
                  <a:pt x="58432" y="21183"/>
                </a:lnTo>
                <a:lnTo>
                  <a:pt x="59982" y="19113"/>
                </a:lnTo>
                <a:lnTo>
                  <a:pt x="57912" y="16687"/>
                </a:lnTo>
                <a:lnTo>
                  <a:pt x="60858" y="15138"/>
                </a:lnTo>
                <a:close/>
              </a:path>
              <a:path w="146684" h="89535">
                <a:moveTo>
                  <a:pt x="62699" y="68427"/>
                </a:moveTo>
                <a:lnTo>
                  <a:pt x="59817" y="68033"/>
                </a:lnTo>
                <a:lnTo>
                  <a:pt x="58953" y="68897"/>
                </a:lnTo>
                <a:lnTo>
                  <a:pt x="57048" y="68554"/>
                </a:lnTo>
                <a:lnTo>
                  <a:pt x="57391" y="70802"/>
                </a:lnTo>
                <a:lnTo>
                  <a:pt x="59956" y="73723"/>
                </a:lnTo>
                <a:lnTo>
                  <a:pt x="62230" y="71628"/>
                </a:lnTo>
                <a:lnTo>
                  <a:pt x="62699" y="68427"/>
                </a:lnTo>
                <a:close/>
              </a:path>
              <a:path w="146684" h="89535">
                <a:moveTo>
                  <a:pt x="63792" y="76682"/>
                </a:moveTo>
                <a:lnTo>
                  <a:pt x="63614" y="73748"/>
                </a:lnTo>
                <a:lnTo>
                  <a:pt x="62407" y="74434"/>
                </a:lnTo>
                <a:lnTo>
                  <a:pt x="61201" y="75819"/>
                </a:lnTo>
                <a:lnTo>
                  <a:pt x="62407" y="77025"/>
                </a:lnTo>
                <a:lnTo>
                  <a:pt x="63792" y="76682"/>
                </a:lnTo>
                <a:close/>
              </a:path>
              <a:path w="146684" h="89535">
                <a:moveTo>
                  <a:pt x="65697" y="23609"/>
                </a:moveTo>
                <a:lnTo>
                  <a:pt x="65354" y="19113"/>
                </a:lnTo>
                <a:lnTo>
                  <a:pt x="62750" y="22047"/>
                </a:lnTo>
                <a:lnTo>
                  <a:pt x="59817" y="23609"/>
                </a:lnTo>
                <a:lnTo>
                  <a:pt x="61036" y="24549"/>
                </a:lnTo>
                <a:lnTo>
                  <a:pt x="51866" y="26022"/>
                </a:lnTo>
                <a:lnTo>
                  <a:pt x="53416" y="31216"/>
                </a:lnTo>
                <a:lnTo>
                  <a:pt x="55841" y="32423"/>
                </a:lnTo>
                <a:lnTo>
                  <a:pt x="60502" y="32423"/>
                </a:lnTo>
                <a:lnTo>
                  <a:pt x="61887" y="29489"/>
                </a:lnTo>
                <a:lnTo>
                  <a:pt x="62407" y="25603"/>
                </a:lnTo>
                <a:lnTo>
                  <a:pt x="62750" y="25857"/>
                </a:lnTo>
                <a:lnTo>
                  <a:pt x="64655" y="25158"/>
                </a:lnTo>
                <a:lnTo>
                  <a:pt x="65697" y="23609"/>
                </a:lnTo>
                <a:close/>
              </a:path>
              <a:path w="146684" h="89535">
                <a:moveTo>
                  <a:pt x="70535" y="59220"/>
                </a:moveTo>
                <a:lnTo>
                  <a:pt x="70192" y="56629"/>
                </a:lnTo>
                <a:lnTo>
                  <a:pt x="69494" y="54381"/>
                </a:lnTo>
                <a:lnTo>
                  <a:pt x="66040" y="54724"/>
                </a:lnTo>
                <a:lnTo>
                  <a:pt x="66560" y="56972"/>
                </a:lnTo>
                <a:lnTo>
                  <a:pt x="67246" y="59397"/>
                </a:lnTo>
                <a:lnTo>
                  <a:pt x="70535" y="59220"/>
                </a:lnTo>
                <a:close/>
              </a:path>
              <a:path w="146684" h="89535">
                <a:moveTo>
                  <a:pt x="74168" y="952"/>
                </a:moveTo>
                <a:lnTo>
                  <a:pt x="67246" y="1651"/>
                </a:lnTo>
                <a:lnTo>
                  <a:pt x="70358" y="4584"/>
                </a:lnTo>
                <a:lnTo>
                  <a:pt x="70713" y="4762"/>
                </a:lnTo>
                <a:lnTo>
                  <a:pt x="70878" y="6311"/>
                </a:lnTo>
                <a:lnTo>
                  <a:pt x="71742" y="4762"/>
                </a:lnTo>
                <a:lnTo>
                  <a:pt x="74168" y="952"/>
                </a:lnTo>
                <a:close/>
              </a:path>
              <a:path w="146684" h="89535">
                <a:moveTo>
                  <a:pt x="81076" y="69075"/>
                </a:moveTo>
                <a:lnTo>
                  <a:pt x="76581" y="68033"/>
                </a:lnTo>
                <a:lnTo>
                  <a:pt x="76238" y="73914"/>
                </a:lnTo>
                <a:lnTo>
                  <a:pt x="81076" y="71843"/>
                </a:lnTo>
                <a:lnTo>
                  <a:pt x="81076" y="69075"/>
                </a:lnTo>
                <a:close/>
              </a:path>
              <a:path w="146684" h="89535">
                <a:moveTo>
                  <a:pt x="92837" y="40551"/>
                </a:moveTo>
                <a:lnTo>
                  <a:pt x="90068" y="35356"/>
                </a:lnTo>
                <a:lnTo>
                  <a:pt x="85407" y="39687"/>
                </a:lnTo>
                <a:lnTo>
                  <a:pt x="80733" y="43840"/>
                </a:lnTo>
                <a:lnTo>
                  <a:pt x="87134" y="49364"/>
                </a:lnTo>
                <a:lnTo>
                  <a:pt x="90411" y="44869"/>
                </a:lnTo>
                <a:lnTo>
                  <a:pt x="92837" y="40551"/>
                </a:lnTo>
                <a:close/>
              </a:path>
              <a:path w="146684" h="89535">
                <a:moveTo>
                  <a:pt x="95262" y="63373"/>
                </a:moveTo>
                <a:lnTo>
                  <a:pt x="93700" y="62331"/>
                </a:lnTo>
                <a:lnTo>
                  <a:pt x="91973" y="60782"/>
                </a:lnTo>
                <a:lnTo>
                  <a:pt x="87134" y="64236"/>
                </a:lnTo>
                <a:lnTo>
                  <a:pt x="89204" y="66484"/>
                </a:lnTo>
                <a:lnTo>
                  <a:pt x="90246" y="70116"/>
                </a:lnTo>
                <a:lnTo>
                  <a:pt x="95262" y="63373"/>
                </a:lnTo>
                <a:close/>
              </a:path>
              <a:path w="146684" h="89535">
                <a:moveTo>
                  <a:pt x="95770" y="22910"/>
                </a:moveTo>
                <a:lnTo>
                  <a:pt x="94907" y="23088"/>
                </a:lnTo>
                <a:lnTo>
                  <a:pt x="94907" y="23609"/>
                </a:lnTo>
                <a:lnTo>
                  <a:pt x="94742" y="24295"/>
                </a:lnTo>
                <a:lnTo>
                  <a:pt x="95605" y="24130"/>
                </a:lnTo>
                <a:lnTo>
                  <a:pt x="95427" y="23609"/>
                </a:lnTo>
                <a:lnTo>
                  <a:pt x="95770" y="22910"/>
                </a:lnTo>
                <a:close/>
              </a:path>
              <a:path w="146684" h="89535">
                <a:moveTo>
                  <a:pt x="104597" y="61290"/>
                </a:moveTo>
                <a:lnTo>
                  <a:pt x="102349" y="61645"/>
                </a:lnTo>
                <a:lnTo>
                  <a:pt x="102006" y="65278"/>
                </a:lnTo>
                <a:lnTo>
                  <a:pt x="104419" y="64058"/>
                </a:lnTo>
                <a:lnTo>
                  <a:pt x="104419" y="63030"/>
                </a:lnTo>
                <a:lnTo>
                  <a:pt x="104597" y="62166"/>
                </a:lnTo>
                <a:lnTo>
                  <a:pt x="104597" y="61290"/>
                </a:lnTo>
                <a:close/>
              </a:path>
              <a:path w="146684" h="89535">
                <a:moveTo>
                  <a:pt x="111861" y="74091"/>
                </a:moveTo>
                <a:lnTo>
                  <a:pt x="110985" y="73914"/>
                </a:lnTo>
                <a:lnTo>
                  <a:pt x="110642" y="74777"/>
                </a:lnTo>
                <a:lnTo>
                  <a:pt x="111861" y="74777"/>
                </a:lnTo>
                <a:lnTo>
                  <a:pt x="111861" y="74091"/>
                </a:lnTo>
                <a:close/>
              </a:path>
              <a:path w="146684" h="89535">
                <a:moveTo>
                  <a:pt x="115900" y="65697"/>
                </a:moveTo>
                <a:lnTo>
                  <a:pt x="114973" y="63030"/>
                </a:lnTo>
                <a:lnTo>
                  <a:pt x="111683" y="63030"/>
                </a:lnTo>
                <a:lnTo>
                  <a:pt x="111163" y="64757"/>
                </a:lnTo>
                <a:lnTo>
                  <a:pt x="110718" y="70154"/>
                </a:lnTo>
                <a:lnTo>
                  <a:pt x="113385" y="69265"/>
                </a:lnTo>
                <a:lnTo>
                  <a:pt x="115900" y="65697"/>
                </a:lnTo>
                <a:close/>
              </a:path>
              <a:path w="146684" h="89535">
                <a:moveTo>
                  <a:pt x="119468" y="22225"/>
                </a:moveTo>
                <a:lnTo>
                  <a:pt x="117221" y="17208"/>
                </a:lnTo>
                <a:lnTo>
                  <a:pt x="116179" y="14274"/>
                </a:lnTo>
                <a:lnTo>
                  <a:pt x="111683" y="19799"/>
                </a:lnTo>
                <a:lnTo>
                  <a:pt x="112204" y="20662"/>
                </a:lnTo>
                <a:lnTo>
                  <a:pt x="115658" y="21704"/>
                </a:lnTo>
                <a:lnTo>
                  <a:pt x="119468" y="22225"/>
                </a:lnTo>
                <a:close/>
              </a:path>
              <a:path w="146684" h="89535">
                <a:moveTo>
                  <a:pt x="124828" y="76682"/>
                </a:moveTo>
                <a:lnTo>
                  <a:pt x="124650" y="67868"/>
                </a:lnTo>
                <a:lnTo>
                  <a:pt x="118592" y="75996"/>
                </a:lnTo>
                <a:lnTo>
                  <a:pt x="113411" y="80657"/>
                </a:lnTo>
                <a:lnTo>
                  <a:pt x="114274" y="89306"/>
                </a:lnTo>
                <a:lnTo>
                  <a:pt x="120332" y="81000"/>
                </a:lnTo>
                <a:lnTo>
                  <a:pt x="124828" y="76682"/>
                </a:lnTo>
                <a:close/>
              </a:path>
              <a:path w="146684" h="89535">
                <a:moveTo>
                  <a:pt x="126199" y="65786"/>
                </a:moveTo>
                <a:lnTo>
                  <a:pt x="125171" y="64414"/>
                </a:lnTo>
                <a:lnTo>
                  <a:pt x="123952" y="62674"/>
                </a:lnTo>
                <a:lnTo>
                  <a:pt x="121361" y="66484"/>
                </a:lnTo>
                <a:lnTo>
                  <a:pt x="121361" y="67005"/>
                </a:lnTo>
                <a:lnTo>
                  <a:pt x="123266" y="69418"/>
                </a:lnTo>
                <a:lnTo>
                  <a:pt x="126199" y="65786"/>
                </a:lnTo>
                <a:close/>
              </a:path>
              <a:path w="146684" h="89535">
                <a:moveTo>
                  <a:pt x="128104" y="68554"/>
                </a:moveTo>
                <a:lnTo>
                  <a:pt x="127419" y="67691"/>
                </a:lnTo>
                <a:lnTo>
                  <a:pt x="125691" y="68033"/>
                </a:lnTo>
                <a:lnTo>
                  <a:pt x="124993" y="70980"/>
                </a:lnTo>
                <a:lnTo>
                  <a:pt x="127241" y="70637"/>
                </a:lnTo>
                <a:lnTo>
                  <a:pt x="127419" y="69773"/>
                </a:lnTo>
                <a:lnTo>
                  <a:pt x="128104" y="68554"/>
                </a:lnTo>
                <a:close/>
              </a:path>
              <a:path w="146684" h="89535">
                <a:moveTo>
                  <a:pt x="129832" y="78244"/>
                </a:moveTo>
                <a:lnTo>
                  <a:pt x="124828" y="79108"/>
                </a:lnTo>
                <a:lnTo>
                  <a:pt x="122923" y="80657"/>
                </a:lnTo>
                <a:lnTo>
                  <a:pt x="121005" y="85026"/>
                </a:lnTo>
                <a:lnTo>
                  <a:pt x="123825" y="87312"/>
                </a:lnTo>
                <a:lnTo>
                  <a:pt x="127876" y="86499"/>
                </a:lnTo>
                <a:lnTo>
                  <a:pt x="129667" y="81521"/>
                </a:lnTo>
                <a:lnTo>
                  <a:pt x="129832" y="78244"/>
                </a:lnTo>
                <a:close/>
              </a:path>
              <a:path w="146684" h="89535">
                <a:moveTo>
                  <a:pt x="139166" y="58013"/>
                </a:moveTo>
                <a:lnTo>
                  <a:pt x="138480" y="56286"/>
                </a:lnTo>
                <a:lnTo>
                  <a:pt x="137096" y="54038"/>
                </a:lnTo>
                <a:lnTo>
                  <a:pt x="135890" y="52133"/>
                </a:lnTo>
                <a:lnTo>
                  <a:pt x="131737" y="48844"/>
                </a:lnTo>
                <a:lnTo>
                  <a:pt x="128625" y="57492"/>
                </a:lnTo>
                <a:lnTo>
                  <a:pt x="133464" y="57492"/>
                </a:lnTo>
                <a:lnTo>
                  <a:pt x="135890" y="56451"/>
                </a:lnTo>
                <a:lnTo>
                  <a:pt x="137274" y="57492"/>
                </a:lnTo>
                <a:lnTo>
                  <a:pt x="139166" y="58013"/>
                </a:lnTo>
                <a:close/>
              </a:path>
              <a:path w="146684" h="89535">
                <a:moveTo>
                  <a:pt x="139801" y="33528"/>
                </a:moveTo>
                <a:lnTo>
                  <a:pt x="136232" y="32600"/>
                </a:lnTo>
                <a:lnTo>
                  <a:pt x="135547" y="33464"/>
                </a:lnTo>
                <a:lnTo>
                  <a:pt x="134162" y="32600"/>
                </a:lnTo>
                <a:lnTo>
                  <a:pt x="133985" y="34328"/>
                </a:lnTo>
                <a:lnTo>
                  <a:pt x="135775" y="38557"/>
                </a:lnTo>
                <a:lnTo>
                  <a:pt x="138671" y="36893"/>
                </a:lnTo>
                <a:lnTo>
                  <a:pt x="139801" y="33528"/>
                </a:lnTo>
                <a:close/>
              </a:path>
              <a:path w="146684" h="89535">
                <a:moveTo>
                  <a:pt x="146265" y="23952"/>
                </a:moveTo>
                <a:lnTo>
                  <a:pt x="140385" y="23253"/>
                </a:lnTo>
                <a:lnTo>
                  <a:pt x="135369" y="18770"/>
                </a:lnTo>
                <a:lnTo>
                  <a:pt x="133464" y="29997"/>
                </a:lnTo>
                <a:lnTo>
                  <a:pt x="139001" y="29654"/>
                </a:lnTo>
                <a:lnTo>
                  <a:pt x="142976" y="28105"/>
                </a:lnTo>
                <a:lnTo>
                  <a:pt x="146265" y="2395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2872" y="4984381"/>
            <a:ext cx="74295" cy="123189"/>
          </a:xfrm>
          <a:custGeom>
            <a:avLst/>
            <a:gdLst/>
            <a:ahLst/>
            <a:cxnLst/>
            <a:rect l="l" t="t" r="r" b="b"/>
            <a:pathLst>
              <a:path w="74295" h="123189">
                <a:moveTo>
                  <a:pt x="1219" y="97675"/>
                </a:moveTo>
                <a:lnTo>
                  <a:pt x="698" y="97510"/>
                </a:lnTo>
                <a:lnTo>
                  <a:pt x="177" y="97155"/>
                </a:lnTo>
                <a:lnTo>
                  <a:pt x="0" y="97853"/>
                </a:lnTo>
                <a:lnTo>
                  <a:pt x="863" y="98374"/>
                </a:lnTo>
                <a:lnTo>
                  <a:pt x="1219" y="97675"/>
                </a:lnTo>
                <a:close/>
              </a:path>
              <a:path w="74295" h="123189">
                <a:moveTo>
                  <a:pt x="7785" y="74345"/>
                </a:moveTo>
                <a:lnTo>
                  <a:pt x="1562" y="70192"/>
                </a:lnTo>
                <a:lnTo>
                  <a:pt x="1320" y="74345"/>
                </a:lnTo>
                <a:lnTo>
                  <a:pt x="1219" y="76238"/>
                </a:lnTo>
                <a:lnTo>
                  <a:pt x="1739" y="76593"/>
                </a:lnTo>
                <a:lnTo>
                  <a:pt x="1905" y="76936"/>
                </a:lnTo>
                <a:lnTo>
                  <a:pt x="7785" y="74345"/>
                </a:lnTo>
                <a:close/>
              </a:path>
              <a:path w="74295" h="123189">
                <a:moveTo>
                  <a:pt x="19545" y="78841"/>
                </a:moveTo>
                <a:lnTo>
                  <a:pt x="11074" y="85229"/>
                </a:lnTo>
                <a:lnTo>
                  <a:pt x="15913" y="86093"/>
                </a:lnTo>
                <a:lnTo>
                  <a:pt x="16941" y="86271"/>
                </a:lnTo>
                <a:lnTo>
                  <a:pt x="18161" y="86956"/>
                </a:lnTo>
                <a:lnTo>
                  <a:pt x="18681" y="85064"/>
                </a:lnTo>
                <a:lnTo>
                  <a:pt x="19545" y="78841"/>
                </a:lnTo>
                <a:close/>
              </a:path>
              <a:path w="74295" h="123189">
                <a:moveTo>
                  <a:pt x="21272" y="65697"/>
                </a:moveTo>
                <a:lnTo>
                  <a:pt x="20408" y="64833"/>
                </a:lnTo>
                <a:lnTo>
                  <a:pt x="18503" y="64833"/>
                </a:lnTo>
                <a:lnTo>
                  <a:pt x="18326" y="66040"/>
                </a:lnTo>
                <a:lnTo>
                  <a:pt x="17983" y="68630"/>
                </a:lnTo>
                <a:lnTo>
                  <a:pt x="20231" y="66217"/>
                </a:lnTo>
                <a:lnTo>
                  <a:pt x="21272" y="65697"/>
                </a:lnTo>
                <a:close/>
              </a:path>
              <a:path w="74295" h="123189">
                <a:moveTo>
                  <a:pt x="25450" y="14605"/>
                </a:moveTo>
                <a:lnTo>
                  <a:pt x="22936" y="12877"/>
                </a:lnTo>
                <a:lnTo>
                  <a:pt x="19405" y="13868"/>
                </a:lnTo>
                <a:lnTo>
                  <a:pt x="18326" y="18491"/>
                </a:lnTo>
                <a:lnTo>
                  <a:pt x="18034" y="19951"/>
                </a:lnTo>
                <a:lnTo>
                  <a:pt x="18008" y="18554"/>
                </a:lnTo>
                <a:lnTo>
                  <a:pt x="15646" y="17767"/>
                </a:lnTo>
                <a:lnTo>
                  <a:pt x="12103" y="21259"/>
                </a:lnTo>
                <a:lnTo>
                  <a:pt x="11582" y="23507"/>
                </a:lnTo>
                <a:lnTo>
                  <a:pt x="13665" y="22821"/>
                </a:lnTo>
                <a:lnTo>
                  <a:pt x="14706" y="22987"/>
                </a:lnTo>
                <a:lnTo>
                  <a:pt x="17754" y="21310"/>
                </a:lnTo>
                <a:lnTo>
                  <a:pt x="17462" y="22821"/>
                </a:lnTo>
                <a:lnTo>
                  <a:pt x="21958" y="18846"/>
                </a:lnTo>
                <a:lnTo>
                  <a:pt x="23520" y="18148"/>
                </a:lnTo>
                <a:lnTo>
                  <a:pt x="25450" y="14605"/>
                </a:lnTo>
                <a:close/>
              </a:path>
              <a:path w="74295" h="123189">
                <a:moveTo>
                  <a:pt x="26797" y="31115"/>
                </a:moveTo>
                <a:lnTo>
                  <a:pt x="22999" y="27139"/>
                </a:lnTo>
                <a:lnTo>
                  <a:pt x="21958" y="25234"/>
                </a:lnTo>
                <a:lnTo>
                  <a:pt x="20751" y="27317"/>
                </a:lnTo>
                <a:lnTo>
                  <a:pt x="19710" y="27825"/>
                </a:lnTo>
                <a:lnTo>
                  <a:pt x="18161" y="29552"/>
                </a:lnTo>
                <a:lnTo>
                  <a:pt x="18161" y="27660"/>
                </a:lnTo>
                <a:lnTo>
                  <a:pt x="18161" y="25412"/>
                </a:lnTo>
                <a:lnTo>
                  <a:pt x="14185" y="25590"/>
                </a:lnTo>
                <a:lnTo>
                  <a:pt x="14008" y="27825"/>
                </a:lnTo>
                <a:lnTo>
                  <a:pt x="13830" y="29908"/>
                </a:lnTo>
                <a:lnTo>
                  <a:pt x="18135" y="29578"/>
                </a:lnTo>
                <a:lnTo>
                  <a:pt x="16433" y="31457"/>
                </a:lnTo>
                <a:lnTo>
                  <a:pt x="26797" y="31115"/>
                </a:lnTo>
                <a:close/>
              </a:path>
              <a:path w="74295" h="123189">
                <a:moveTo>
                  <a:pt x="30264" y="49961"/>
                </a:moveTo>
                <a:lnTo>
                  <a:pt x="27152" y="48412"/>
                </a:lnTo>
                <a:lnTo>
                  <a:pt x="24384" y="49276"/>
                </a:lnTo>
                <a:lnTo>
                  <a:pt x="22136" y="53771"/>
                </a:lnTo>
                <a:lnTo>
                  <a:pt x="25425" y="55321"/>
                </a:lnTo>
                <a:lnTo>
                  <a:pt x="29044" y="56007"/>
                </a:lnTo>
                <a:lnTo>
                  <a:pt x="30264" y="49961"/>
                </a:lnTo>
                <a:close/>
              </a:path>
              <a:path w="74295" h="123189">
                <a:moveTo>
                  <a:pt x="30657" y="5372"/>
                </a:moveTo>
                <a:lnTo>
                  <a:pt x="27673" y="1384"/>
                </a:lnTo>
                <a:lnTo>
                  <a:pt x="25768" y="0"/>
                </a:lnTo>
                <a:lnTo>
                  <a:pt x="25247" y="342"/>
                </a:lnTo>
                <a:lnTo>
                  <a:pt x="24206" y="2933"/>
                </a:lnTo>
                <a:lnTo>
                  <a:pt x="24625" y="7899"/>
                </a:lnTo>
                <a:lnTo>
                  <a:pt x="28206" y="8128"/>
                </a:lnTo>
                <a:lnTo>
                  <a:pt x="30657" y="5372"/>
                </a:lnTo>
                <a:close/>
              </a:path>
              <a:path w="74295" h="123189">
                <a:moveTo>
                  <a:pt x="31470" y="15900"/>
                </a:moveTo>
                <a:lnTo>
                  <a:pt x="29743" y="15214"/>
                </a:lnTo>
                <a:lnTo>
                  <a:pt x="28702" y="14351"/>
                </a:lnTo>
                <a:lnTo>
                  <a:pt x="26289" y="17106"/>
                </a:lnTo>
                <a:lnTo>
                  <a:pt x="28181" y="17805"/>
                </a:lnTo>
                <a:lnTo>
                  <a:pt x="29400" y="18846"/>
                </a:lnTo>
                <a:lnTo>
                  <a:pt x="31470" y="15900"/>
                </a:lnTo>
                <a:close/>
              </a:path>
              <a:path w="74295" h="123189">
                <a:moveTo>
                  <a:pt x="33197" y="35433"/>
                </a:moveTo>
                <a:lnTo>
                  <a:pt x="25768" y="42011"/>
                </a:lnTo>
                <a:lnTo>
                  <a:pt x="29565" y="42875"/>
                </a:lnTo>
                <a:lnTo>
                  <a:pt x="31292" y="43040"/>
                </a:lnTo>
                <a:lnTo>
                  <a:pt x="31292" y="41490"/>
                </a:lnTo>
                <a:lnTo>
                  <a:pt x="31648" y="40627"/>
                </a:lnTo>
                <a:lnTo>
                  <a:pt x="33197" y="35433"/>
                </a:lnTo>
                <a:close/>
              </a:path>
              <a:path w="74295" h="123189">
                <a:moveTo>
                  <a:pt x="36461" y="23520"/>
                </a:moveTo>
                <a:lnTo>
                  <a:pt x="36309" y="19710"/>
                </a:lnTo>
                <a:lnTo>
                  <a:pt x="35280" y="18669"/>
                </a:lnTo>
                <a:lnTo>
                  <a:pt x="34061" y="18846"/>
                </a:lnTo>
                <a:lnTo>
                  <a:pt x="33032" y="18326"/>
                </a:lnTo>
                <a:lnTo>
                  <a:pt x="30835" y="22479"/>
                </a:lnTo>
                <a:lnTo>
                  <a:pt x="33312" y="24333"/>
                </a:lnTo>
                <a:lnTo>
                  <a:pt x="36461" y="23520"/>
                </a:lnTo>
                <a:close/>
              </a:path>
              <a:path w="74295" h="123189">
                <a:moveTo>
                  <a:pt x="42303" y="46202"/>
                </a:moveTo>
                <a:lnTo>
                  <a:pt x="38519" y="43484"/>
                </a:lnTo>
                <a:lnTo>
                  <a:pt x="33896" y="44767"/>
                </a:lnTo>
                <a:lnTo>
                  <a:pt x="33540" y="50825"/>
                </a:lnTo>
                <a:lnTo>
                  <a:pt x="28181" y="57746"/>
                </a:lnTo>
                <a:lnTo>
                  <a:pt x="36830" y="53771"/>
                </a:lnTo>
                <a:lnTo>
                  <a:pt x="40119" y="52209"/>
                </a:lnTo>
                <a:lnTo>
                  <a:pt x="42303" y="46202"/>
                </a:lnTo>
                <a:close/>
              </a:path>
              <a:path w="74295" h="123189">
                <a:moveTo>
                  <a:pt x="47028" y="50977"/>
                </a:moveTo>
                <a:lnTo>
                  <a:pt x="43751" y="50139"/>
                </a:lnTo>
                <a:lnTo>
                  <a:pt x="43751" y="50304"/>
                </a:lnTo>
                <a:lnTo>
                  <a:pt x="43230" y="50304"/>
                </a:lnTo>
                <a:lnTo>
                  <a:pt x="43053" y="50647"/>
                </a:lnTo>
                <a:lnTo>
                  <a:pt x="42011" y="50482"/>
                </a:lnTo>
                <a:lnTo>
                  <a:pt x="41325" y="52552"/>
                </a:lnTo>
                <a:lnTo>
                  <a:pt x="42367" y="52730"/>
                </a:lnTo>
                <a:lnTo>
                  <a:pt x="43357" y="55778"/>
                </a:lnTo>
                <a:lnTo>
                  <a:pt x="45910" y="54025"/>
                </a:lnTo>
                <a:lnTo>
                  <a:pt x="47028" y="50977"/>
                </a:lnTo>
                <a:close/>
              </a:path>
              <a:path w="74295" h="123189">
                <a:moveTo>
                  <a:pt x="48412" y="22644"/>
                </a:moveTo>
                <a:lnTo>
                  <a:pt x="48069" y="19710"/>
                </a:lnTo>
                <a:lnTo>
                  <a:pt x="45478" y="23342"/>
                </a:lnTo>
                <a:lnTo>
                  <a:pt x="47891" y="23507"/>
                </a:lnTo>
                <a:lnTo>
                  <a:pt x="48069" y="23342"/>
                </a:lnTo>
                <a:lnTo>
                  <a:pt x="48412" y="22821"/>
                </a:lnTo>
                <a:lnTo>
                  <a:pt x="48412" y="22644"/>
                </a:lnTo>
                <a:close/>
              </a:path>
              <a:path w="74295" h="123189">
                <a:moveTo>
                  <a:pt x="51358" y="42532"/>
                </a:moveTo>
                <a:lnTo>
                  <a:pt x="50241" y="37706"/>
                </a:lnTo>
                <a:lnTo>
                  <a:pt x="46101" y="38747"/>
                </a:lnTo>
                <a:lnTo>
                  <a:pt x="43154" y="42799"/>
                </a:lnTo>
                <a:lnTo>
                  <a:pt x="45643" y="47028"/>
                </a:lnTo>
                <a:lnTo>
                  <a:pt x="48069" y="46850"/>
                </a:lnTo>
                <a:lnTo>
                  <a:pt x="50660" y="44945"/>
                </a:lnTo>
                <a:lnTo>
                  <a:pt x="51358" y="42532"/>
                </a:lnTo>
                <a:close/>
              </a:path>
              <a:path w="74295" h="123189">
                <a:moveTo>
                  <a:pt x="57746" y="62242"/>
                </a:moveTo>
                <a:lnTo>
                  <a:pt x="50660" y="61379"/>
                </a:lnTo>
                <a:lnTo>
                  <a:pt x="49453" y="63449"/>
                </a:lnTo>
                <a:lnTo>
                  <a:pt x="48933" y="64490"/>
                </a:lnTo>
                <a:lnTo>
                  <a:pt x="48755" y="64312"/>
                </a:lnTo>
                <a:lnTo>
                  <a:pt x="48755" y="63969"/>
                </a:lnTo>
                <a:lnTo>
                  <a:pt x="48412" y="63627"/>
                </a:lnTo>
                <a:lnTo>
                  <a:pt x="44615" y="60159"/>
                </a:lnTo>
                <a:lnTo>
                  <a:pt x="44437" y="72097"/>
                </a:lnTo>
                <a:lnTo>
                  <a:pt x="48247" y="66560"/>
                </a:lnTo>
                <a:lnTo>
                  <a:pt x="52565" y="68808"/>
                </a:lnTo>
                <a:lnTo>
                  <a:pt x="57746" y="62242"/>
                </a:lnTo>
                <a:close/>
              </a:path>
              <a:path w="74295" h="123189">
                <a:moveTo>
                  <a:pt x="61036" y="43395"/>
                </a:moveTo>
                <a:lnTo>
                  <a:pt x="54978" y="42532"/>
                </a:lnTo>
                <a:lnTo>
                  <a:pt x="54114" y="42697"/>
                </a:lnTo>
                <a:lnTo>
                  <a:pt x="51523" y="46507"/>
                </a:lnTo>
                <a:lnTo>
                  <a:pt x="51003" y="47891"/>
                </a:lnTo>
                <a:lnTo>
                  <a:pt x="52743" y="53594"/>
                </a:lnTo>
                <a:lnTo>
                  <a:pt x="61036" y="43395"/>
                </a:lnTo>
                <a:close/>
              </a:path>
              <a:path w="74295" h="123189">
                <a:moveTo>
                  <a:pt x="68821" y="33883"/>
                </a:moveTo>
                <a:lnTo>
                  <a:pt x="67437" y="31457"/>
                </a:lnTo>
                <a:lnTo>
                  <a:pt x="62738" y="28651"/>
                </a:lnTo>
                <a:lnTo>
                  <a:pt x="59042" y="32473"/>
                </a:lnTo>
                <a:lnTo>
                  <a:pt x="59118" y="36791"/>
                </a:lnTo>
                <a:lnTo>
                  <a:pt x="65709" y="35433"/>
                </a:lnTo>
                <a:lnTo>
                  <a:pt x="67259" y="34569"/>
                </a:lnTo>
                <a:lnTo>
                  <a:pt x="68821" y="33883"/>
                </a:lnTo>
                <a:close/>
              </a:path>
              <a:path w="74295" h="123189">
                <a:moveTo>
                  <a:pt x="73825" y="111683"/>
                </a:moveTo>
                <a:lnTo>
                  <a:pt x="61556" y="113068"/>
                </a:lnTo>
                <a:lnTo>
                  <a:pt x="65011" y="118770"/>
                </a:lnTo>
                <a:lnTo>
                  <a:pt x="66395" y="120853"/>
                </a:lnTo>
                <a:lnTo>
                  <a:pt x="70548" y="122580"/>
                </a:lnTo>
                <a:lnTo>
                  <a:pt x="71755" y="118427"/>
                </a:lnTo>
                <a:lnTo>
                  <a:pt x="73825" y="11168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66001" y="5076011"/>
            <a:ext cx="29209" cy="70485"/>
          </a:xfrm>
          <a:custGeom>
            <a:avLst/>
            <a:gdLst/>
            <a:ahLst/>
            <a:cxnLst/>
            <a:rect l="l" t="t" r="r" b="b"/>
            <a:pathLst>
              <a:path w="29209" h="70485">
                <a:moveTo>
                  <a:pt x="9156" y="45643"/>
                </a:moveTo>
                <a:lnTo>
                  <a:pt x="5702" y="42532"/>
                </a:lnTo>
                <a:lnTo>
                  <a:pt x="5003" y="42011"/>
                </a:lnTo>
                <a:lnTo>
                  <a:pt x="4495" y="40970"/>
                </a:lnTo>
                <a:lnTo>
                  <a:pt x="3276" y="42532"/>
                </a:lnTo>
                <a:lnTo>
                  <a:pt x="0" y="48056"/>
                </a:lnTo>
                <a:lnTo>
                  <a:pt x="9156" y="45643"/>
                </a:lnTo>
                <a:close/>
              </a:path>
              <a:path w="29209" h="70485">
                <a:moveTo>
                  <a:pt x="13563" y="64693"/>
                </a:moveTo>
                <a:lnTo>
                  <a:pt x="10718" y="63449"/>
                </a:lnTo>
                <a:lnTo>
                  <a:pt x="7429" y="70015"/>
                </a:lnTo>
                <a:lnTo>
                  <a:pt x="13563" y="64693"/>
                </a:lnTo>
                <a:close/>
              </a:path>
              <a:path w="29209" h="70485">
                <a:moveTo>
                  <a:pt x="14160" y="64947"/>
                </a:moveTo>
                <a:lnTo>
                  <a:pt x="14097" y="64693"/>
                </a:lnTo>
                <a:lnTo>
                  <a:pt x="13995" y="64312"/>
                </a:lnTo>
                <a:lnTo>
                  <a:pt x="13563" y="64693"/>
                </a:lnTo>
                <a:lnTo>
                  <a:pt x="14160" y="64947"/>
                </a:lnTo>
                <a:close/>
              </a:path>
              <a:path w="29209" h="70485">
                <a:moveTo>
                  <a:pt x="20218" y="30594"/>
                </a:moveTo>
                <a:lnTo>
                  <a:pt x="19354" y="30251"/>
                </a:lnTo>
                <a:lnTo>
                  <a:pt x="18846" y="29730"/>
                </a:lnTo>
                <a:lnTo>
                  <a:pt x="14859" y="25234"/>
                </a:lnTo>
                <a:lnTo>
                  <a:pt x="12103" y="33362"/>
                </a:lnTo>
                <a:lnTo>
                  <a:pt x="15900" y="34747"/>
                </a:lnTo>
                <a:lnTo>
                  <a:pt x="17462" y="34404"/>
                </a:lnTo>
                <a:lnTo>
                  <a:pt x="17983" y="31115"/>
                </a:lnTo>
                <a:lnTo>
                  <a:pt x="20053" y="31635"/>
                </a:lnTo>
                <a:lnTo>
                  <a:pt x="20218" y="30594"/>
                </a:lnTo>
                <a:close/>
              </a:path>
              <a:path w="29209" h="70485">
                <a:moveTo>
                  <a:pt x="24206" y="64147"/>
                </a:moveTo>
                <a:lnTo>
                  <a:pt x="21437" y="61201"/>
                </a:lnTo>
                <a:lnTo>
                  <a:pt x="20916" y="60858"/>
                </a:lnTo>
                <a:lnTo>
                  <a:pt x="20396" y="60858"/>
                </a:lnTo>
                <a:lnTo>
                  <a:pt x="19875" y="61036"/>
                </a:lnTo>
                <a:lnTo>
                  <a:pt x="20053" y="59131"/>
                </a:lnTo>
                <a:lnTo>
                  <a:pt x="19532" y="58267"/>
                </a:lnTo>
                <a:lnTo>
                  <a:pt x="18161" y="57073"/>
                </a:lnTo>
                <a:lnTo>
                  <a:pt x="19710" y="57226"/>
                </a:lnTo>
                <a:lnTo>
                  <a:pt x="20574" y="55664"/>
                </a:lnTo>
                <a:lnTo>
                  <a:pt x="20916" y="54978"/>
                </a:lnTo>
                <a:lnTo>
                  <a:pt x="20396" y="54635"/>
                </a:lnTo>
                <a:lnTo>
                  <a:pt x="20218" y="54292"/>
                </a:lnTo>
                <a:lnTo>
                  <a:pt x="19570" y="47917"/>
                </a:lnTo>
                <a:lnTo>
                  <a:pt x="14998" y="48691"/>
                </a:lnTo>
                <a:lnTo>
                  <a:pt x="12573" y="52197"/>
                </a:lnTo>
                <a:lnTo>
                  <a:pt x="10718" y="51346"/>
                </a:lnTo>
                <a:lnTo>
                  <a:pt x="9677" y="52044"/>
                </a:lnTo>
                <a:lnTo>
                  <a:pt x="9855" y="53251"/>
                </a:lnTo>
                <a:lnTo>
                  <a:pt x="9334" y="54292"/>
                </a:lnTo>
                <a:lnTo>
                  <a:pt x="11239" y="54800"/>
                </a:lnTo>
                <a:lnTo>
                  <a:pt x="12369" y="52654"/>
                </a:lnTo>
                <a:lnTo>
                  <a:pt x="17284" y="55664"/>
                </a:lnTo>
                <a:lnTo>
                  <a:pt x="17894" y="56896"/>
                </a:lnTo>
                <a:lnTo>
                  <a:pt x="12788" y="53594"/>
                </a:lnTo>
                <a:lnTo>
                  <a:pt x="13982" y="60858"/>
                </a:lnTo>
                <a:lnTo>
                  <a:pt x="14008" y="61036"/>
                </a:lnTo>
                <a:lnTo>
                  <a:pt x="14414" y="63449"/>
                </a:lnTo>
                <a:lnTo>
                  <a:pt x="14516" y="64147"/>
                </a:lnTo>
                <a:lnTo>
                  <a:pt x="14617" y="64693"/>
                </a:lnTo>
                <a:lnTo>
                  <a:pt x="14693" y="65176"/>
                </a:lnTo>
                <a:lnTo>
                  <a:pt x="14160" y="64947"/>
                </a:lnTo>
                <a:lnTo>
                  <a:pt x="14211" y="65176"/>
                </a:lnTo>
                <a:lnTo>
                  <a:pt x="14300" y="65519"/>
                </a:lnTo>
                <a:lnTo>
                  <a:pt x="14859" y="67767"/>
                </a:lnTo>
                <a:lnTo>
                  <a:pt x="14922" y="67945"/>
                </a:lnTo>
                <a:lnTo>
                  <a:pt x="18148" y="65519"/>
                </a:lnTo>
                <a:lnTo>
                  <a:pt x="18148" y="66382"/>
                </a:lnTo>
                <a:lnTo>
                  <a:pt x="22644" y="68986"/>
                </a:lnTo>
                <a:lnTo>
                  <a:pt x="23761" y="65519"/>
                </a:lnTo>
                <a:lnTo>
                  <a:pt x="23863" y="65176"/>
                </a:lnTo>
                <a:lnTo>
                  <a:pt x="23939" y="64947"/>
                </a:lnTo>
                <a:lnTo>
                  <a:pt x="24028" y="64693"/>
                </a:lnTo>
                <a:lnTo>
                  <a:pt x="24142" y="64312"/>
                </a:lnTo>
                <a:lnTo>
                  <a:pt x="24206" y="64147"/>
                </a:lnTo>
                <a:close/>
              </a:path>
              <a:path w="29209" h="70485">
                <a:moveTo>
                  <a:pt x="25755" y="10375"/>
                </a:moveTo>
                <a:lnTo>
                  <a:pt x="25069" y="9156"/>
                </a:lnTo>
                <a:lnTo>
                  <a:pt x="22123" y="7607"/>
                </a:lnTo>
                <a:lnTo>
                  <a:pt x="20574" y="10541"/>
                </a:lnTo>
                <a:lnTo>
                  <a:pt x="22466" y="12788"/>
                </a:lnTo>
                <a:lnTo>
                  <a:pt x="23685" y="13309"/>
                </a:lnTo>
                <a:lnTo>
                  <a:pt x="25755" y="10375"/>
                </a:lnTo>
                <a:close/>
              </a:path>
              <a:path w="29209" h="70485">
                <a:moveTo>
                  <a:pt x="25933" y="35445"/>
                </a:moveTo>
                <a:lnTo>
                  <a:pt x="21958" y="38722"/>
                </a:lnTo>
                <a:lnTo>
                  <a:pt x="20916" y="39420"/>
                </a:lnTo>
                <a:lnTo>
                  <a:pt x="21780" y="39941"/>
                </a:lnTo>
                <a:lnTo>
                  <a:pt x="21958" y="40284"/>
                </a:lnTo>
                <a:lnTo>
                  <a:pt x="24206" y="43561"/>
                </a:lnTo>
                <a:lnTo>
                  <a:pt x="25933" y="35445"/>
                </a:lnTo>
                <a:close/>
              </a:path>
              <a:path w="29209" h="70485">
                <a:moveTo>
                  <a:pt x="26276" y="54114"/>
                </a:moveTo>
                <a:lnTo>
                  <a:pt x="23507" y="53073"/>
                </a:lnTo>
                <a:lnTo>
                  <a:pt x="22821" y="54978"/>
                </a:lnTo>
                <a:lnTo>
                  <a:pt x="21780" y="56705"/>
                </a:lnTo>
                <a:lnTo>
                  <a:pt x="24371" y="57912"/>
                </a:lnTo>
                <a:lnTo>
                  <a:pt x="25069" y="55841"/>
                </a:lnTo>
                <a:lnTo>
                  <a:pt x="26276" y="54114"/>
                </a:lnTo>
                <a:close/>
              </a:path>
              <a:path w="29209" h="70485">
                <a:moveTo>
                  <a:pt x="28003" y="28524"/>
                </a:moveTo>
                <a:lnTo>
                  <a:pt x="27482" y="27482"/>
                </a:lnTo>
                <a:lnTo>
                  <a:pt x="24371" y="22479"/>
                </a:lnTo>
                <a:lnTo>
                  <a:pt x="21602" y="33362"/>
                </a:lnTo>
                <a:lnTo>
                  <a:pt x="26454" y="29730"/>
                </a:lnTo>
                <a:lnTo>
                  <a:pt x="27139" y="29044"/>
                </a:lnTo>
                <a:lnTo>
                  <a:pt x="28003" y="28524"/>
                </a:lnTo>
                <a:close/>
              </a:path>
              <a:path w="29209" h="70485">
                <a:moveTo>
                  <a:pt x="28702" y="2070"/>
                </a:moveTo>
                <a:lnTo>
                  <a:pt x="27482" y="1206"/>
                </a:lnTo>
                <a:lnTo>
                  <a:pt x="26276" y="0"/>
                </a:lnTo>
                <a:lnTo>
                  <a:pt x="24371" y="2768"/>
                </a:lnTo>
                <a:lnTo>
                  <a:pt x="25590" y="3632"/>
                </a:lnTo>
                <a:lnTo>
                  <a:pt x="26797" y="4838"/>
                </a:lnTo>
                <a:lnTo>
                  <a:pt x="28702" y="207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98057" y="512994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0" y="5532"/>
                </a:moveTo>
                <a:lnTo>
                  <a:pt x="3111" y="4667"/>
                </a:lnTo>
                <a:lnTo>
                  <a:pt x="5186" y="3630"/>
                </a:lnTo>
                <a:lnTo>
                  <a:pt x="5878" y="0"/>
                </a:lnTo>
                <a:lnTo>
                  <a:pt x="3111" y="864"/>
                </a:lnTo>
                <a:lnTo>
                  <a:pt x="1555" y="1555"/>
                </a:lnTo>
                <a:lnTo>
                  <a:pt x="0" y="553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7632" y="5008752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14859" y="4152"/>
                </a:moveTo>
                <a:lnTo>
                  <a:pt x="8813" y="1905"/>
                </a:lnTo>
                <a:lnTo>
                  <a:pt x="5359" y="0"/>
                </a:lnTo>
                <a:lnTo>
                  <a:pt x="0" y="11061"/>
                </a:lnTo>
                <a:lnTo>
                  <a:pt x="7086" y="14528"/>
                </a:lnTo>
                <a:lnTo>
                  <a:pt x="9156" y="11582"/>
                </a:lnTo>
                <a:lnTo>
                  <a:pt x="14859" y="4152"/>
                </a:lnTo>
                <a:close/>
              </a:path>
              <a:path w="33020" h="31750">
                <a:moveTo>
                  <a:pt x="32842" y="31470"/>
                </a:moveTo>
                <a:lnTo>
                  <a:pt x="30594" y="23520"/>
                </a:lnTo>
                <a:lnTo>
                  <a:pt x="27317" y="24726"/>
                </a:lnTo>
                <a:lnTo>
                  <a:pt x="25590" y="26454"/>
                </a:lnTo>
                <a:lnTo>
                  <a:pt x="25755" y="29908"/>
                </a:lnTo>
                <a:lnTo>
                  <a:pt x="28346" y="30264"/>
                </a:lnTo>
                <a:lnTo>
                  <a:pt x="32842" y="3147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2620" y="5091112"/>
            <a:ext cx="17145" cy="29209"/>
          </a:xfrm>
          <a:custGeom>
            <a:avLst/>
            <a:gdLst/>
            <a:ahLst/>
            <a:cxnLst/>
            <a:rect l="l" t="t" r="r" b="b"/>
            <a:pathLst>
              <a:path w="17145" h="29210">
                <a:moveTo>
                  <a:pt x="9690" y="11874"/>
                </a:moveTo>
                <a:lnTo>
                  <a:pt x="9512" y="9271"/>
                </a:lnTo>
                <a:lnTo>
                  <a:pt x="4673" y="7378"/>
                </a:lnTo>
                <a:lnTo>
                  <a:pt x="0" y="13944"/>
                </a:lnTo>
                <a:lnTo>
                  <a:pt x="6057" y="15151"/>
                </a:lnTo>
                <a:lnTo>
                  <a:pt x="8470" y="14986"/>
                </a:lnTo>
                <a:lnTo>
                  <a:pt x="9690" y="11874"/>
                </a:lnTo>
                <a:close/>
              </a:path>
              <a:path w="17145" h="29210">
                <a:moveTo>
                  <a:pt x="15189" y="3009"/>
                </a:moveTo>
                <a:lnTo>
                  <a:pt x="14693" y="0"/>
                </a:lnTo>
                <a:lnTo>
                  <a:pt x="10375" y="800"/>
                </a:lnTo>
                <a:lnTo>
                  <a:pt x="9855" y="2527"/>
                </a:lnTo>
                <a:lnTo>
                  <a:pt x="10718" y="3746"/>
                </a:lnTo>
                <a:lnTo>
                  <a:pt x="11061" y="4953"/>
                </a:lnTo>
                <a:lnTo>
                  <a:pt x="13462" y="5956"/>
                </a:lnTo>
                <a:lnTo>
                  <a:pt x="15189" y="3009"/>
                </a:lnTo>
                <a:close/>
              </a:path>
              <a:path w="17145" h="29210">
                <a:moveTo>
                  <a:pt x="16776" y="26733"/>
                </a:moveTo>
                <a:lnTo>
                  <a:pt x="14871" y="22936"/>
                </a:lnTo>
                <a:lnTo>
                  <a:pt x="14008" y="22072"/>
                </a:lnTo>
                <a:lnTo>
                  <a:pt x="12801" y="23622"/>
                </a:lnTo>
                <a:lnTo>
                  <a:pt x="11938" y="23114"/>
                </a:lnTo>
                <a:lnTo>
                  <a:pt x="10033" y="28816"/>
                </a:lnTo>
                <a:lnTo>
                  <a:pt x="16776" y="2673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08498" y="4991287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79" y="1728"/>
                </a:moveTo>
                <a:lnTo>
                  <a:pt x="1901" y="1728"/>
                </a:lnTo>
                <a:lnTo>
                  <a:pt x="1430" y="0"/>
                </a:lnTo>
                <a:lnTo>
                  <a:pt x="345" y="0"/>
                </a:lnTo>
                <a:lnTo>
                  <a:pt x="79" y="1728"/>
                </a:lnTo>
                <a:close/>
              </a:path>
              <a:path w="5079" h="3810">
                <a:moveTo>
                  <a:pt x="1555" y="3630"/>
                </a:moveTo>
                <a:lnTo>
                  <a:pt x="3803" y="3111"/>
                </a:lnTo>
                <a:lnTo>
                  <a:pt x="4495" y="518"/>
                </a:lnTo>
                <a:lnTo>
                  <a:pt x="1901" y="1728"/>
                </a:lnTo>
                <a:lnTo>
                  <a:pt x="79" y="1728"/>
                </a:lnTo>
                <a:lnTo>
                  <a:pt x="0" y="2247"/>
                </a:lnTo>
                <a:lnTo>
                  <a:pt x="1555" y="363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6107" y="5097843"/>
            <a:ext cx="53975" cy="48260"/>
          </a:xfrm>
          <a:custGeom>
            <a:avLst/>
            <a:gdLst/>
            <a:ahLst/>
            <a:cxnLst/>
            <a:rect l="l" t="t" r="r" b="b"/>
            <a:pathLst>
              <a:path w="53975" h="48260">
                <a:moveTo>
                  <a:pt x="9169" y="26581"/>
                </a:moveTo>
                <a:lnTo>
                  <a:pt x="5359" y="22948"/>
                </a:lnTo>
                <a:lnTo>
                  <a:pt x="4152" y="22085"/>
                </a:lnTo>
                <a:lnTo>
                  <a:pt x="3632" y="23634"/>
                </a:lnTo>
                <a:lnTo>
                  <a:pt x="2933" y="24333"/>
                </a:lnTo>
                <a:lnTo>
                  <a:pt x="177" y="29171"/>
                </a:lnTo>
                <a:lnTo>
                  <a:pt x="9169" y="26581"/>
                </a:lnTo>
                <a:close/>
              </a:path>
              <a:path w="53975" h="48260">
                <a:moveTo>
                  <a:pt x="11239" y="27965"/>
                </a:moveTo>
                <a:lnTo>
                  <a:pt x="7785" y="31584"/>
                </a:lnTo>
                <a:lnTo>
                  <a:pt x="7607" y="29171"/>
                </a:lnTo>
                <a:lnTo>
                  <a:pt x="1841" y="28905"/>
                </a:lnTo>
                <a:lnTo>
                  <a:pt x="0" y="34010"/>
                </a:lnTo>
                <a:lnTo>
                  <a:pt x="2692" y="37045"/>
                </a:lnTo>
                <a:lnTo>
                  <a:pt x="10541" y="30556"/>
                </a:lnTo>
                <a:lnTo>
                  <a:pt x="11239" y="27965"/>
                </a:lnTo>
                <a:close/>
              </a:path>
              <a:path w="53975" h="48260">
                <a:moveTo>
                  <a:pt x="23736" y="14757"/>
                </a:moveTo>
                <a:lnTo>
                  <a:pt x="23164" y="10325"/>
                </a:lnTo>
                <a:lnTo>
                  <a:pt x="19189" y="9982"/>
                </a:lnTo>
                <a:lnTo>
                  <a:pt x="19532" y="2717"/>
                </a:lnTo>
                <a:lnTo>
                  <a:pt x="15557" y="3581"/>
                </a:lnTo>
                <a:lnTo>
                  <a:pt x="13309" y="3759"/>
                </a:lnTo>
                <a:lnTo>
                  <a:pt x="9512" y="11531"/>
                </a:lnTo>
                <a:lnTo>
                  <a:pt x="13830" y="11887"/>
                </a:lnTo>
                <a:lnTo>
                  <a:pt x="14173" y="11887"/>
                </a:lnTo>
                <a:lnTo>
                  <a:pt x="14173" y="13614"/>
                </a:lnTo>
                <a:lnTo>
                  <a:pt x="16040" y="18427"/>
                </a:lnTo>
                <a:lnTo>
                  <a:pt x="20294" y="18122"/>
                </a:lnTo>
                <a:lnTo>
                  <a:pt x="23736" y="14757"/>
                </a:lnTo>
                <a:close/>
              </a:path>
              <a:path w="53975" h="48260">
                <a:moveTo>
                  <a:pt x="26797" y="43180"/>
                </a:moveTo>
                <a:lnTo>
                  <a:pt x="24384" y="42824"/>
                </a:lnTo>
                <a:lnTo>
                  <a:pt x="21958" y="40754"/>
                </a:lnTo>
                <a:lnTo>
                  <a:pt x="20916" y="46634"/>
                </a:lnTo>
                <a:lnTo>
                  <a:pt x="22821" y="47320"/>
                </a:lnTo>
                <a:lnTo>
                  <a:pt x="24726" y="47840"/>
                </a:lnTo>
                <a:lnTo>
                  <a:pt x="26797" y="43180"/>
                </a:lnTo>
                <a:close/>
              </a:path>
              <a:path w="53975" h="48260">
                <a:moveTo>
                  <a:pt x="28359" y="24155"/>
                </a:moveTo>
                <a:lnTo>
                  <a:pt x="24206" y="17068"/>
                </a:lnTo>
                <a:lnTo>
                  <a:pt x="19888" y="20358"/>
                </a:lnTo>
                <a:lnTo>
                  <a:pt x="19024" y="23634"/>
                </a:lnTo>
                <a:lnTo>
                  <a:pt x="16078" y="28994"/>
                </a:lnTo>
                <a:lnTo>
                  <a:pt x="19367" y="31242"/>
                </a:lnTo>
                <a:lnTo>
                  <a:pt x="21958" y="28829"/>
                </a:lnTo>
                <a:lnTo>
                  <a:pt x="26797" y="33832"/>
                </a:lnTo>
                <a:lnTo>
                  <a:pt x="24028" y="26581"/>
                </a:lnTo>
                <a:lnTo>
                  <a:pt x="28359" y="24155"/>
                </a:lnTo>
                <a:close/>
              </a:path>
              <a:path w="53975" h="48260">
                <a:moveTo>
                  <a:pt x="29044" y="12395"/>
                </a:moveTo>
                <a:lnTo>
                  <a:pt x="28524" y="9118"/>
                </a:lnTo>
                <a:lnTo>
                  <a:pt x="26835" y="12357"/>
                </a:lnTo>
                <a:lnTo>
                  <a:pt x="26111" y="11531"/>
                </a:lnTo>
                <a:lnTo>
                  <a:pt x="23507" y="15163"/>
                </a:lnTo>
                <a:lnTo>
                  <a:pt x="24549" y="16548"/>
                </a:lnTo>
                <a:lnTo>
                  <a:pt x="25933" y="18110"/>
                </a:lnTo>
                <a:lnTo>
                  <a:pt x="28524" y="14478"/>
                </a:lnTo>
                <a:lnTo>
                  <a:pt x="27673" y="13335"/>
                </a:lnTo>
                <a:lnTo>
                  <a:pt x="28702" y="13258"/>
                </a:lnTo>
                <a:lnTo>
                  <a:pt x="28702" y="13093"/>
                </a:lnTo>
                <a:lnTo>
                  <a:pt x="29044" y="12573"/>
                </a:lnTo>
                <a:lnTo>
                  <a:pt x="29044" y="12395"/>
                </a:lnTo>
                <a:close/>
              </a:path>
              <a:path w="53975" h="48260">
                <a:moveTo>
                  <a:pt x="39420" y="36436"/>
                </a:moveTo>
                <a:lnTo>
                  <a:pt x="38214" y="35572"/>
                </a:lnTo>
                <a:lnTo>
                  <a:pt x="35966" y="34709"/>
                </a:lnTo>
                <a:lnTo>
                  <a:pt x="36995" y="37465"/>
                </a:lnTo>
                <a:lnTo>
                  <a:pt x="36995" y="38506"/>
                </a:lnTo>
                <a:lnTo>
                  <a:pt x="38214" y="38163"/>
                </a:lnTo>
                <a:lnTo>
                  <a:pt x="39420" y="36436"/>
                </a:lnTo>
                <a:close/>
              </a:path>
              <a:path w="53975" h="48260">
                <a:moveTo>
                  <a:pt x="40284" y="32105"/>
                </a:moveTo>
                <a:lnTo>
                  <a:pt x="32156" y="24853"/>
                </a:lnTo>
                <a:lnTo>
                  <a:pt x="31115" y="32283"/>
                </a:lnTo>
                <a:lnTo>
                  <a:pt x="25755" y="35915"/>
                </a:lnTo>
                <a:lnTo>
                  <a:pt x="30772" y="37299"/>
                </a:lnTo>
                <a:lnTo>
                  <a:pt x="34061" y="34874"/>
                </a:lnTo>
                <a:lnTo>
                  <a:pt x="40284" y="32105"/>
                </a:lnTo>
                <a:close/>
              </a:path>
              <a:path w="53975" h="48260">
                <a:moveTo>
                  <a:pt x="49453" y="12915"/>
                </a:moveTo>
                <a:lnTo>
                  <a:pt x="41490" y="9118"/>
                </a:lnTo>
                <a:lnTo>
                  <a:pt x="40970" y="14122"/>
                </a:lnTo>
                <a:lnTo>
                  <a:pt x="39941" y="13957"/>
                </a:lnTo>
                <a:lnTo>
                  <a:pt x="39420" y="14998"/>
                </a:lnTo>
                <a:lnTo>
                  <a:pt x="39598" y="16205"/>
                </a:lnTo>
                <a:lnTo>
                  <a:pt x="41148" y="15506"/>
                </a:lnTo>
                <a:lnTo>
                  <a:pt x="42189" y="18618"/>
                </a:lnTo>
                <a:lnTo>
                  <a:pt x="43218" y="18275"/>
                </a:lnTo>
                <a:lnTo>
                  <a:pt x="45466" y="16027"/>
                </a:lnTo>
                <a:lnTo>
                  <a:pt x="49453" y="12915"/>
                </a:lnTo>
                <a:close/>
              </a:path>
              <a:path w="53975" h="48260">
                <a:moveTo>
                  <a:pt x="53771" y="292"/>
                </a:moveTo>
                <a:lnTo>
                  <a:pt x="49745" y="0"/>
                </a:lnTo>
                <a:lnTo>
                  <a:pt x="44881" y="152"/>
                </a:lnTo>
                <a:lnTo>
                  <a:pt x="42265" y="1104"/>
                </a:lnTo>
                <a:lnTo>
                  <a:pt x="44958" y="3238"/>
                </a:lnTo>
                <a:lnTo>
                  <a:pt x="48056" y="7442"/>
                </a:lnTo>
                <a:lnTo>
                  <a:pt x="51371" y="6959"/>
                </a:lnTo>
                <a:lnTo>
                  <a:pt x="53682" y="3873"/>
                </a:lnTo>
                <a:lnTo>
                  <a:pt x="53771" y="292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0849" y="5105742"/>
            <a:ext cx="25400" cy="41910"/>
          </a:xfrm>
          <a:custGeom>
            <a:avLst/>
            <a:gdLst/>
            <a:ahLst/>
            <a:cxnLst/>
            <a:rect l="l" t="t" r="r" b="b"/>
            <a:pathLst>
              <a:path w="25400" h="41910">
                <a:moveTo>
                  <a:pt x="5359" y="36652"/>
                </a:moveTo>
                <a:lnTo>
                  <a:pt x="3111" y="36487"/>
                </a:lnTo>
                <a:lnTo>
                  <a:pt x="0" y="38214"/>
                </a:lnTo>
                <a:lnTo>
                  <a:pt x="1041" y="41325"/>
                </a:lnTo>
                <a:lnTo>
                  <a:pt x="3289" y="41148"/>
                </a:lnTo>
                <a:lnTo>
                  <a:pt x="4495" y="39776"/>
                </a:lnTo>
                <a:lnTo>
                  <a:pt x="5359" y="36652"/>
                </a:lnTo>
                <a:close/>
              </a:path>
              <a:path w="25400" h="41910">
                <a:moveTo>
                  <a:pt x="25247" y="2425"/>
                </a:moveTo>
                <a:lnTo>
                  <a:pt x="16941" y="0"/>
                </a:lnTo>
                <a:lnTo>
                  <a:pt x="18161" y="4330"/>
                </a:lnTo>
                <a:lnTo>
                  <a:pt x="19888" y="5194"/>
                </a:lnTo>
                <a:lnTo>
                  <a:pt x="22301" y="7607"/>
                </a:lnTo>
                <a:lnTo>
                  <a:pt x="24041" y="5537"/>
                </a:lnTo>
                <a:lnTo>
                  <a:pt x="25247" y="242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4931" y="5126142"/>
            <a:ext cx="10795" cy="12700"/>
          </a:xfrm>
          <a:custGeom>
            <a:avLst/>
            <a:gdLst/>
            <a:ahLst/>
            <a:cxnLst/>
            <a:rect l="l" t="t" r="r" b="b"/>
            <a:pathLst>
              <a:path w="10795" h="12700">
                <a:moveTo>
                  <a:pt x="5186" y="12620"/>
                </a:moveTo>
                <a:lnTo>
                  <a:pt x="10546" y="5878"/>
                </a:lnTo>
                <a:lnTo>
                  <a:pt x="6915" y="2593"/>
                </a:lnTo>
                <a:lnTo>
                  <a:pt x="1556" y="0"/>
                </a:lnTo>
                <a:lnTo>
                  <a:pt x="0" y="9509"/>
                </a:lnTo>
                <a:lnTo>
                  <a:pt x="1728" y="11756"/>
                </a:lnTo>
                <a:lnTo>
                  <a:pt x="5186" y="1262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6874" y="5114911"/>
            <a:ext cx="16510" cy="48260"/>
          </a:xfrm>
          <a:custGeom>
            <a:avLst/>
            <a:gdLst/>
            <a:ahLst/>
            <a:cxnLst/>
            <a:rect l="l" t="t" r="r" b="b"/>
            <a:pathLst>
              <a:path w="16509" h="48260">
                <a:moveTo>
                  <a:pt x="7950" y="48056"/>
                </a:moveTo>
                <a:lnTo>
                  <a:pt x="7442" y="32677"/>
                </a:lnTo>
                <a:lnTo>
                  <a:pt x="6057" y="31813"/>
                </a:lnTo>
                <a:lnTo>
                  <a:pt x="177" y="27139"/>
                </a:lnTo>
                <a:lnTo>
                  <a:pt x="4495" y="40106"/>
                </a:lnTo>
                <a:lnTo>
                  <a:pt x="1562" y="42875"/>
                </a:lnTo>
                <a:lnTo>
                  <a:pt x="0" y="46164"/>
                </a:lnTo>
                <a:lnTo>
                  <a:pt x="2590" y="45821"/>
                </a:lnTo>
                <a:lnTo>
                  <a:pt x="3454" y="46329"/>
                </a:lnTo>
                <a:lnTo>
                  <a:pt x="7950" y="48056"/>
                </a:lnTo>
                <a:close/>
              </a:path>
              <a:path w="16509" h="48260">
                <a:moveTo>
                  <a:pt x="9690" y="0"/>
                </a:moveTo>
                <a:lnTo>
                  <a:pt x="342" y="863"/>
                </a:lnTo>
                <a:lnTo>
                  <a:pt x="3632" y="6565"/>
                </a:lnTo>
                <a:lnTo>
                  <a:pt x="4152" y="7264"/>
                </a:lnTo>
                <a:lnTo>
                  <a:pt x="5880" y="6565"/>
                </a:lnTo>
                <a:lnTo>
                  <a:pt x="7264" y="6400"/>
                </a:lnTo>
                <a:lnTo>
                  <a:pt x="9690" y="0"/>
                </a:lnTo>
                <a:close/>
              </a:path>
              <a:path w="16509" h="48260">
                <a:moveTo>
                  <a:pt x="16078" y="16764"/>
                </a:moveTo>
                <a:lnTo>
                  <a:pt x="7442" y="16598"/>
                </a:lnTo>
                <a:lnTo>
                  <a:pt x="8813" y="22123"/>
                </a:lnTo>
                <a:lnTo>
                  <a:pt x="8813" y="22821"/>
                </a:lnTo>
                <a:lnTo>
                  <a:pt x="12103" y="22644"/>
                </a:lnTo>
                <a:lnTo>
                  <a:pt x="13309" y="21780"/>
                </a:lnTo>
                <a:lnTo>
                  <a:pt x="16078" y="1676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2074" y="5118544"/>
            <a:ext cx="11430" cy="18415"/>
          </a:xfrm>
          <a:custGeom>
            <a:avLst/>
            <a:gdLst/>
            <a:ahLst/>
            <a:cxnLst/>
            <a:rect l="l" t="t" r="r" b="b"/>
            <a:pathLst>
              <a:path w="11429" h="18414">
                <a:moveTo>
                  <a:pt x="5359" y="3975"/>
                </a:moveTo>
                <a:lnTo>
                  <a:pt x="4800" y="3708"/>
                </a:lnTo>
                <a:lnTo>
                  <a:pt x="4940" y="3975"/>
                </a:lnTo>
                <a:lnTo>
                  <a:pt x="5359" y="3975"/>
                </a:lnTo>
                <a:close/>
              </a:path>
              <a:path w="11429" h="18414">
                <a:moveTo>
                  <a:pt x="5359" y="165"/>
                </a:moveTo>
                <a:lnTo>
                  <a:pt x="4927" y="0"/>
                </a:lnTo>
                <a:lnTo>
                  <a:pt x="3797" y="0"/>
                </a:lnTo>
                <a:lnTo>
                  <a:pt x="5359" y="165"/>
                </a:lnTo>
                <a:close/>
              </a:path>
              <a:path w="11429" h="18414">
                <a:moveTo>
                  <a:pt x="6045" y="342"/>
                </a:moveTo>
                <a:lnTo>
                  <a:pt x="3340" y="177"/>
                </a:lnTo>
                <a:lnTo>
                  <a:pt x="0" y="1384"/>
                </a:lnTo>
                <a:lnTo>
                  <a:pt x="4800" y="3708"/>
                </a:lnTo>
                <a:lnTo>
                  <a:pt x="4495" y="3111"/>
                </a:lnTo>
                <a:lnTo>
                  <a:pt x="6045" y="342"/>
                </a:lnTo>
                <a:close/>
              </a:path>
              <a:path w="11429" h="18414">
                <a:moveTo>
                  <a:pt x="6388" y="6743"/>
                </a:moveTo>
                <a:lnTo>
                  <a:pt x="5041" y="4178"/>
                </a:lnTo>
                <a:lnTo>
                  <a:pt x="1892" y="6223"/>
                </a:lnTo>
                <a:lnTo>
                  <a:pt x="685" y="7429"/>
                </a:lnTo>
                <a:lnTo>
                  <a:pt x="2755" y="8991"/>
                </a:lnTo>
                <a:lnTo>
                  <a:pt x="4140" y="8636"/>
                </a:lnTo>
                <a:lnTo>
                  <a:pt x="6388" y="6743"/>
                </a:lnTo>
                <a:close/>
              </a:path>
              <a:path w="11429" h="18414">
                <a:moveTo>
                  <a:pt x="7251" y="15735"/>
                </a:moveTo>
                <a:lnTo>
                  <a:pt x="7086" y="14516"/>
                </a:lnTo>
                <a:lnTo>
                  <a:pt x="4495" y="15735"/>
                </a:lnTo>
                <a:lnTo>
                  <a:pt x="4660" y="16078"/>
                </a:lnTo>
                <a:lnTo>
                  <a:pt x="4838" y="16598"/>
                </a:lnTo>
                <a:lnTo>
                  <a:pt x="5003" y="16764"/>
                </a:lnTo>
                <a:lnTo>
                  <a:pt x="6223" y="17983"/>
                </a:lnTo>
                <a:lnTo>
                  <a:pt x="7251" y="15735"/>
                </a:lnTo>
                <a:close/>
              </a:path>
              <a:path w="11429" h="18414">
                <a:moveTo>
                  <a:pt x="10883" y="12268"/>
                </a:moveTo>
                <a:lnTo>
                  <a:pt x="9499" y="11582"/>
                </a:lnTo>
                <a:lnTo>
                  <a:pt x="8293" y="14693"/>
                </a:lnTo>
                <a:lnTo>
                  <a:pt x="9499" y="14516"/>
                </a:lnTo>
                <a:lnTo>
                  <a:pt x="10718" y="13830"/>
                </a:lnTo>
                <a:lnTo>
                  <a:pt x="10883" y="1226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07083" y="52253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691" y="1210"/>
                </a:moveTo>
                <a:lnTo>
                  <a:pt x="691" y="518"/>
                </a:lnTo>
                <a:lnTo>
                  <a:pt x="1037" y="0"/>
                </a:lnTo>
                <a:lnTo>
                  <a:pt x="345" y="0"/>
                </a:lnTo>
                <a:lnTo>
                  <a:pt x="0" y="1037"/>
                </a:lnTo>
                <a:lnTo>
                  <a:pt x="691" y="12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18562" y="5135824"/>
            <a:ext cx="32384" cy="29209"/>
          </a:xfrm>
          <a:custGeom>
            <a:avLst/>
            <a:gdLst/>
            <a:ahLst/>
            <a:cxnLst/>
            <a:rect l="l" t="t" r="r" b="b"/>
            <a:pathLst>
              <a:path w="32384" h="29210">
                <a:moveTo>
                  <a:pt x="20714" y="1210"/>
                </a:moveTo>
                <a:lnTo>
                  <a:pt x="26279" y="1210"/>
                </a:lnTo>
                <a:lnTo>
                  <a:pt x="21957" y="0"/>
                </a:lnTo>
                <a:lnTo>
                  <a:pt x="20714" y="1210"/>
                </a:lnTo>
                <a:close/>
              </a:path>
              <a:path w="32384" h="29210">
                <a:moveTo>
                  <a:pt x="30947" y="13485"/>
                </a:moveTo>
                <a:lnTo>
                  <a:pt x="29564" y="9336"/>
                </a:lnTo>
                <a:lnTo>
                  <a:pt x="30807" y="6855"/>
                </a:lnTo>
                <a:lnTo>
                  <a:pt x="31985" y="4667"/>
                </a:lnTo>
                <a:lnTo>
                  <a:pt x="30083" y="3285"/>
                </a:lnTo>
                <a:lnTo>
                  <a:pt x="29444" y="1210"/>
                </a:lnTo>
                <a:lnTo>
                  <a:pt x="29391" y="1037"/>
                </a:lnTo>
                <a:lnTo>
                  <a:pt x="28008" y="346"/>
                </a:lnTo>
                <a:lnTo>
                  <a:pt x="26279" y="1210"/>
                </a:lnTo>
                <a:lnTo>
                  <a:pt x="20714" y="1210"/>
                </a:lnTo>
                <a:lnTo>
                  <a:pt x="15387" y="6397"/>
                </a:lnTo>
                <a:lnTo>
                  <a:pt x="19278" y="7261"/>
                </a:lnTo>
                <a:lnTo>
                  <a:pt x="22994" y="7261"/>
                </a:lnTo>
                <a:lnTo>
                  <a:pt x="22648" y="8472"/>
                </a:lnTo>
                <a:lnTo>
                  <a:pt x="19015" y="8971"/>
                </a:lnTo>
                <a:lnTo>
                  <a:pt x="14821" y="8971"/>
                </a:lnTo>
                <a:lnTo>
                  <a:pt x="16306" y="10546"/>
                </a:lnTo>
                <a:lnTo>
                  <a:pt x="22130" y="10546"/>
                </a:lnTo>
                <a:lnTo>
                  <a:pt x="24550" y="12275"/>
                </a:lnTo>
                <a:lnTo>
                  <a:pt x="27144" y="12621"/>
                </a:lnTo>
                <a:lnTo>
                  <a:pt x="30947" y="13485"/>
                </a:lnTo>
                <a:close/>
              </a:path>
              <a:path w="32384" h="29210">
                <a:moveTo>
                  <a:pt x="14821" y="8971"/>
                </a:moveTo>
                <a:lnTo>
                  <a:pt x="19015" y="8971"/>
                </a:lnTo>
                <a:lnTo>
                  <a:pt x="17449" y="6855"/>
                </a:lnTo>
                <a:lnTo>
                  <a:pt x="15659" y="6855"/>
                </a:lnTo>
                <a:lnTo>
                  <a:pt x="14620" y="8472"/>
                </a:lnTo>
                <a:lnTo>
                  <a:pt x="14511" y="8642"/>
                </a:lnTo>
                <a:lnTo>
                  <a:pt x="14821" y="8971"/>
                </a:lnTo>
                <a:close/>
              </a:path>
              <a:path w="32384" h="29210">
                <a:moveTo>
                  <a:pt x="21611" y="7780"/>
                </a:moveTo>
                <a:lnTo>
                  <a:pt x="21957" y="7780"/>
                </a:lnTo>
                <a:lnTo>
                  <a:pt x="22994" y="7261"/>
                </a:lnTo>
                <a:lnTo>
                  <a:pt x="19278" y="7261"/>
                </a:lnTo>
                <a:lnTo>
                  <a:pt x="21611" y="7780"/>
                </a:lnTo>
                <a:close/>
              </a:path>
              <a:path w="32384" h="29210">
                <a:moveTo>
                  <a:pt x="14393" y="8826"/>
                </a:moveTo>
                <a:lnTo>
                  <a:pt x="14511" y="8642"/>
                </a:lnTo>
                <a:lnTo>
                  <a:pt x="14350" y="8472"/>
                </a:lnTo>
                <a:lnTo>
                  <a:pt x="14393" y="8826"/>
                </a:lnTo>
                <a:close/>
              </a:path>
              <a:path w="32384" h="29210">
                <a:moveTo>
                  <a:pt x="2420" y="28873"/>
                </a:moveTo>
                <a:lnTo>
                  <a:pt x="10892" y="26452"/>
                </a:lnTo>
                <a:lnTo>
                  <a:pt x="10892" y="21266"/>
                </a:lnTo>
                <a:lnTo>
                  <a:pt x="15733" y="19883"/>
                </a:lnTo>
                <a:lnTo>
                  <a:pt x="14454" y="9336"/>
                </a:lnTo>
                <a:lnTo>
                  <a:pt x="14410" y="8971"/>
                </a:lnTo>
                <a:lnTo>
                  <a:pt x="14065" y="9336"/>
                </a:lnTo>
                <a:lnTo>
                  <a:pt x="11398" y="13485"/>
                </a:lnTo>
                <a:lnTo>
                  <a:pt x="11287" y="13659"/>
                </a:lnTo>
                <a:lnTo>
                  <a:pt x="11175" y="13832"/>
                </a:lnTo>
                <a:lnTo>
                  <a:pt x="11065" y="14004"/>
                </a:lnTo>
                <a:lnTo>
                  <a:pt x="857" y="14004"/>
                </a:lnTo>
                <a:lnTo>
                  <a:pt x="90" y="19883"/>
                </a:lnTo>
                <a:lnTo>
                  <a:pt x="0" y="20575"/>
                </a:lnTo>
                <a:lnTo>
                  <a:pt x="3976" y="21958"/>
                </a:lnTo>
                <a:lnTo>
                  <a:pt x="2420" y="28873"/>
                </a:lnTo>
                <a:close/>
              </a:path>
              <a:path w="32384" h="29210">
                <a:moveTo>
                  <a:pt x="22303" y="16598"/>
                </a:moveTo>
                <a:lnTo>
                  <a:pt x="22243" y="14523"/>
                </a:lnTo>
                <a:lnTo>
                  <a:pt x="22130" y="10546"/>
                </a:lnTo>
                <a:lnTo>
                  <a:pt x="16306" y="10546"/>
                </a:lnTo>
                <a:lnTo>
                  <a:pt x="20055" y="14523"/>
                </a:lnTo>
                <a:lnTo>
                  <a:pt x="22303" y="16598"/>
                </a:lnTo>
                <a:close/>
              </a:path>
              <a:path w="32384" h="29210">
                <a:moveTo>
                  <a:pt x="6224" y="13832"/>
                </a:moveTo>
                <a:lnTo>
                  <a:pt x="10892" y="13832"/>
                </a:lnTo>
                <a:lnTo>
                  <a:pt x="11065" y="13659"/>
                </a:lnTo>
                <a:lnTo>
                  <a:pt x="9681" y="12103"/>
                </a:lnTo>
                <a:lnTo>
                  <a:pt x="7613" y="12275"/>
                </a:lnTo>
                <a:lnTo>
                  <a:pt x="6224" y="13832"/>
                </a:lnTo>
                <a:close/>
              </a:path>
              <a:path w="32384" h="29210">
                <a:moveTo>
                  <a:pt x="857" y="14004"/>
                </a:moveTo>
                <a:lnTo>
                  <a:pt x="11065" y="14004"/>
                </a:lnTo>
                <a:lnTo>
                  <a:pt x="11065" y="13832"/>
                </a:lnTo>
                <a:lnTo>
                  <a:pt x="6224" y="13832"/>
                </a:lnTo>
                <a:lnTo>
                  <a:pt x="1034" y="12621"/>
                </a:lnTo>
                <a:lnTo>
                  <a:pt x="924" y="13485"/>
                </a:lnTo>
                <a:lnTo>
                  <a:pt x="857" y="1400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26580" y="5062524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3111" y="0"/>
                </a:moveTo>
                <a:lnTo>
                  <a:pt x="863" y="0"/>
                </a:lnTo>
                <a:lnTo>
                  <a:pt x="0" y="1041"/>
                </a:lnTo>
                <a:lnTo>
                  <a:pt x="520" y="2070"/>
                </a:lnTo>
                <a:lnTo>
                  <a:pt x="165" y="2933"/>
                </a:lnTo>
                <a:lnTo>
                  <a:pt x="2247" y="2768"/>
                </a:lnTo>
                <a:lnTo>
                  <a:pt x="3111" y="0"/>
                </a:lnTo>
                <a:close/>
              </a:path>
              <a:path w="5079" h="9525">
                <a:moveTo>
                  <a:pt x="4660" y="7950"/>
                </a:moveTo>
                <a:lnTo>
                  <a:pt x="4152" y="7086"/>
                </a:lnTo>
                <a:lnTo>
                  <a:pt x="3276" y="6743"/>
                </a:lnTo>
                <a:lnTo>
                  <a:pt x="2247" y="7950"/>
                </a:lnTo>
                <a:lnTo>
                  <a:pt x="2413" y="8991"/>
                </a:lnTo>
                <a:lnTo>
                  <a:pt x="3276" y="9334"/>
                </a:lnTo>
                <a:lnTo>
                  <a:pt x="4660" y="795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89102" y="5128217"/>
            <a:ext cx="9525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1383" y="14868"/>
                </a:moveTo>
                <a:lnTo>
                  <a:pt x="5532" y="8644"/>
                </a:lnTo>
                <a:lnTo>
                  <a:pt x="9163" y="6397"/>
                </a:lnTo>
                <a:lnTo>
                  <a:pt x="4841" y="4668"/>
                </a:lnTo>
                <a:lnTo>
                  <a:pt x="5532" y="1383"/>
                </a:lnTo>
                <a:lnTo>
                  <a:pt x="5878" y="0"/>
                </a:lnTo>
                <a:lnTo>
                  <a:pt x="4495" y="864"/>
                </a:lnTo>
                <a:lnTo>
                  <a:pt x="3976" y="691"/>
                </a:lnTo>
                <a:lnTo>
                  <a:pt x="0" y="691"/>
                </a:lnTo>
                <a:lnTo>
                  <a:pt x="1383" y="1486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03758" y="5056821"/>
            <a:ext cx="43180" cy="45720"/>
          </a:xfrm>
          <a:custGeom>
            <a:avLst/>
            <a:gdLst/>
            <a:ahLst/>
            <a:cxnLst/>
            <a:rect l="l" t="t" r="r" b="b"/>
            <a:pathLst>
              <a:path w="43179" h="45720">
                <a:moveTo>
                  <a:pt x="6134" y="38976"/>
                </a:moveTo>
                <a:lnTo>
                  <a:pt x="4838" y="37858"/>
                </a:lnTo>
                <a:lnTo>
                  <a:pt x="3975" y="36995"/>
                </a:lnTo>
                <a:lnTo>
                  <a:pt x="1727" y="36995"/>
                </a:lnTo>
                <a:lnTo>
                  <a:pt x="863" y="38201"/>
                </a:lnTo>
                <a:lnTo>
                  <a:pt x="0" y="44945"/>
                </a:lnTo>
                <a:lnTo>
                  <a:pt x="6134" y="38976"/>
                </a:lnTo>
                <a:close/>
              </a:path>
              <a:path w="43179" h="45720">
                <a:moveTo>
                  <a:pt x="7467" y="39535"/>
                </a:moveTo>
                <a:lnTo>
                  <a:pt x="6565" y="38557"/>
                </a:lnTo>
                <a:lnTo>
                  <a:pt x="6134" y="38976"/>
                </a:lnTo>
                <a:lnTo>
                  <a:pt x="7429" y="40106"/>
                </a:lnTo>
                <a:lnTo>
                  <a:pt x="7467" y="39535"/>
                </a:lnTo>
                <a:close/>
              </a:path>
              <a:path w="43179" h="45720">
                <a:moveTo>
                  <a:pt x="11925" y="8293"/>
                </a:moveTo>
                <a:lnTo>
                  <a:pt x="11061" y="7264"/>
                </a:lnTo>
                <a:lnTo>
                  <a:pt x="10375" y="6223"/>
                </a:lnTo>
                <a:lnTo>
                  <a:pt x="9156" y="7429"/>
                </a:lnTo>
                <a:lnTo>
                  <a:pt x="10020" y="8293"/>
                </a:lnTo>
                <a:lnTo>
                  <a:pt x="10718" y="9512"/>
                </a:lnTo>
                <a:lnTo>
                  <a:pt x="11925" y="8293"/>
                </a:lnTo>
                <a:close/>
              </a:path>
              <a:path w="43179" h="45720">
                <a:moveTo>
                  <a:pt x="12268" y="3276"/>
                </a:moveTo>
                <a:lnTo>
                  <a:pt x="8813" y="0"/>
                </a:lnTo>
                <a:lnTo>
                  <a:pt x="5283" y="431"/>
                </a:lnTo>
                <a:lnTo>
                  <a:pt x="2844" y="4076"/>
                </a:lnTo>
                <a:lnTo>
                  <a:pt x="2882" y="7899"/>
                </a:lnTo>
                <a:lnTo>
                  <a:pt x="6743" y="8813"/>
                </a:lnTo>
                <a:lnTo>
                  <a:pt x="7429" y="5880"/>
                </a:lnTo>
                <a:lnTo>
                  <a:pt x="12268" y="3276"/>
                </a:lnTo>
                <a:close/>
              </a:path>
              <a:path w="43179" h="45720">
                <a:moveTo>
                  <a:pt x="16421" y="23164"/>
                </a:moveTo>
                <a:lnTo>
                  <a:pt x="15379" y="22479"/>
                </a:lnTo>
                <a:lnTo>
                  <a:pt x="14516" y="21602"/>
                </a:lnTo>
                <a:lnTo>
                  <a:pt x="11684" y="20955"/>
                </a:lnTo>
                <a:lnTo>
                  <a:pt x="10198" y="23901"/>
                </a:lnTo>
                <a:lnTo>
                  <a:pt x="10922" y="26517"/>
                </a:lnTo>
                <a:lnTo>
                  <a:pt x="14693" y="24892"/>
                </a:lnTo>
                <a:lnTo>
                  <a:pt x="16421" y="23164"/>
                </a:lnTo>
                <a:close/>
              </a:path>
              <a:path w="43179" h="45720">
                <a:moveTo>
                  <a:pt x="17424" y="36995"/>
                </a:moveTo>
                <a:lnTo>
                  <a:pt x="17094" y="33705"/>
                </a:lnTo>
                <a:lnTo>
                  <a:pt x="17068" y="33489"/>
                </a:lnTo>
                <a:lnTo>
                  <a:pt x="14376" y="31026"/>
                </a:lnTo>
                <a:lnTo>
                  <a:pt x="10198" y="33197"/>
                </a:lnTo>
                <a:lnTo>
                  <a:pt x="7772" y="33705"/>
                </a:lnTo>
                <a:lnTo>
                  <a:pt x="7594" y="36995"/>
                </a:lnTo>
                <a:lnTo>
                  <a:pt x="7493" y="38976"/>
                </a:lnTo>
                <a:lnTo>
                  <a:pt x="7467" y="39535"/>
                </a:lnTo>
                <a:lnTo>
                  <a:pt x="8293" y="40449"/>
                </a:lnTo>
                <a:lnTo>
                  <a:pt x="9906" y="44945"/>
                </a:lnTo>
                <a:lnTo>
                  <a:pt x="10020" y="45300"/>
                </a:lnTo>
                <a:lnTo>
                  <a:pt x="11760" y="40970"/>
                </a:lnTo>
                <a:lnTo>
                  <a:pt x="14871" y="40805"/>
                </a:lnTo>
                <a:lnTo>
                  <a:pt x="17373" y="37858"/>
                </a:lnTo>
                <a:lnTo>
                  <a:pt x="17424" y="36995"/>
                </a:lnTo>
                <a:close/>
              </a:path>
              <a:path w="43179" h="45720">
                <a:moveTo>
                  <a:pt x="43053" y="5524"/>
                </a:moveTo>
                <a:lnTo>
                  <a:pt x="36995" y="3454"/>
                </a:lnTo>
                <a:lnTo>
                  <a:pt x="33197" y="6743"/>
                </a:lnTo>
                <a:lnTo>
                  <a:pt x="29222" y="10375"/>
                </a:lnTo>
                <a:lnTo>
                  <a:pt x="35090" y="11760"/>
                </a:lnTo>
                <a:lnTo>
                  <a:pt x="32677" y="15036"/>
                </a:lnTo>
                <a:lnTo>
                  <a:pt x="29908" y="16598"/>
                </a:lnTo>
                <a:lnTo>
                  <a:pt x="30429" y="20916"/>
                </a:lnTo>
                <a:lnTo>
                  <a:pt x="32842" y="22479"/>
                </a:lnTo>
                <a:lnTo>
                  <a:pt x="34925" y="25933"/>
                </a:lnTo>
                <a:lnTo>
                  <a:pt x="42354" y="15036"/>
                </a:lnTo>
                <a:lnTo>
                  <a:pt x="39065" y="13995"/>
                </a:lnTo>
                <a:lnTo>
                  <a:pt x="35610" y="13995"/>
                </a:lnTo>
                <a:lnTo>
                  <a:pt x="37693" y="12446"/>
                </a:lnTo>
                <a:lnTo>
                  <a:pt x="38722" y="11061"/>
                </a:lnTo>
                <a:lnTo>
                  <a:pt x="43053" y="552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22884" y="5132539"/>
            <a:ext cx="7620" cy="10795"/>
          </a:xfrm>
          <a:custGeom>
            <a:avLst/>
            <a:gdLst/>
            <a:ahLst/>
            <a:cxnLst/>
            <a:rect l="l" t="t" r="r" b="b"/>
            <a:pathLst>
              <a:path w="7620" h="10795">
                <a:moveTo>
                  <a:pt x="4149" y="10200"/>
                </a:moveTo>
                <a:lnTo>
                  <a:pt x="7607" y="3803"/>
                </a:lnTo>
                <a:lnTo>
                  <a:pt x="5186" y="1037"/>
                </a:lnTo>
                <a:lnTo>
                  <a:pt x="1037" y="0"/>
                </a:lnTo>
                <a:lnTo>
                  <a:pt x="0" y="3803"/>
                </a:lnTo>
                <a:lnTo>
                  <a:pt x="864" y="7088"/>
                </a:lnTo>
                <a:lnTo>
                  <a:pt x="4149" y="1020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85025" y="5062181"/>
            <a:ext cx="50165" cy="58419"/>
          </a:xfrm>
          <a:custGeom>
            <a:avLst/>
            <a:gdLst/>
            <a:ahLst/>
            <a:cxnLst/>
            <a:rect l="l" t="t" r="r" b="b"/>
            <a:pathLst>
              <a:path w="50165" h="58420">
                <a:moveTo>
                  <a:pt x="17005" y="17119"/>
                </a:moveTo>
                <a:lnTo>
                  <a:pt x="16484" y="17284"/>
                </a:lnTo>
                <a:lnTo>
                  <a:pt x="15963" y="17284"/>
                </a:lnTo>
                <a:lnTo>
                  <a:pt x="15786" y="17627"/>
                </a:lnTo>
                <a:lnTo>
                  <a:pt x="15443" y="18148"/>
                </a:lnTo>
                <a:lnTo>
                  <a:pt x="15278" y="18846"/>
                </a:lnTo>
                <a:lnTo>
                  <a:pt x="14922" y="19367"/>
                </a:lnTo>
                <a:lnTo>
                  <a:pt x="15278" y="19189"/>
                </a:lnTo>
                <a:lnTo>
                  <a:pt x="16306" y="18846"/>
                </a:lnTo>
                <a:lnTo>
                  <a:pt x="16484" y="18326"/>
                </a:lnTo>
                <a:lnTo>
                  <a:pt x="16827" y="17805"/>
                </a:lnTo>
                <a:lnTo>
                  <a:pt x="17005" y="17119"/>
                </a:lnTo>
                <a:close/>
              </a:path>
              <a:path w="50165" h="58420">
                <a:moveTo>
                  <a:pt x="20281" y="32499"/>
                </a:moveTo>
                <a:lnTo>
                  <a:pt x="18389" y="29387"/>
                </a:lnTo>
                <a:lnTo>
                  <a:pt x="14579" y="29222"/>
                </a:lnTo>
                <a:lnTo>
                  <a:pt x="12509" y="34061"/>
                </a:lnTo>
                <a:lnTo>
                  <a:pt x="9918" y="34404"/>
                </a:lnTo>
                <a:lnTo>
                  <a:pt x="9563" y="33540"/>
                </a:lnTo>
                <a:lnTo>
                  <a:pt x="7835" y="33883"/>
                </a:lnTo>
                <a:lnTo>
                  <a:pt x="4902" y="28867"/>
                </a:lnTo>
                <a:lnTo>
                  <a:pt x="2133" y="35445"/>
                </a:lnTo>
                <a:lnTo>
                  <a:pt x="2997" y="37693"/>
                </a:lnTo>
                <a:lnTo>
                  <a:pt x="3340" y="38036"/>
                </a:lnTo>
                <a:lnTo>
                  <a:pt x="3860" y="38900"/>
                </a:lnTo>
                <a:lnTo>
                  <a:pt x="2819" y="39065"/>
                </a:lnTo>
                <a:lnTo>
                  <a:pt x="0" y="43878"/>
                </a:lnTo>
                <a:lnTo>
                  <a:pt x="1460" y="52552"/>
                </a:lnTo>
                <a:lnTo>
                  <a:pt x="5041" y="58369"/>
                </a:lnTo>
                <a:lnTo>
                  <a:pt x="8534" y="54635"/>
                </a:lnTo>
                <a:lnTo>
                  <a:pt x="12509" y="54978"/>
                </a:lnTo>
                <a:lnTo>
                  <a:pt x="13195" y="47548"/>
                </a:lnTo>
                <a:lnTo>
                  <a:pt x="9563" y="48577"/>
                </a:lnTo>
                <a:lnTo>
                  <a:pt x="9918" y="46672"/>
                </a:lnTo>
                <a:lnTo>
                  <a:pt x="10782" y="44780"/>
                </a:lnTo>
                <a:lnTo>
                  <a:pt x="11988" y="43053"/>
                </a:lnTo>
                <a:lnTo>
                  <a:pt x="12992" y="46075"/>
                </a:lnTo>
                <a:lnTo>
                  <a:pt x="15925" y="45008"/>
                </a:lnTo>
                <a:lnTo>
                  <a:pt x="17868" y="42100"/>
                </a:lnTo>
                <a:lnTo>
                  <a:pt x="15963" y="39585"/>
                </a:lnTo>
                <a:lnTo>
                  <a:pt x="19253" y="37515"/>
                </a:lnTo>
                <a:lnTo>
                  <a:pt x="20281" y="32499"/>
                </a:lnTo>
                <a:close/>
              </a:path>
              <a:path w="50165" h="58420">
                <a:moveTo>
                  <a:pt x="37744" y="0"/>
                </a:moveTo>
                <a:lnTo>
                  <a:pt x="35496" y="1549"/>
                </a:lnTo>
                <a:lnTo>
                  <a:pt x="34290" y="2413"/>
                </a:lnTo>
                <a:lnTo>
                  <a:pt x="34632" y="3111"/>
                </a:lnTo>
                <a:lnTo>
                  <a:pt x="35153" y="3797"/>
                </a:lnTo>
                <a:lnTo>
                  <a:pt x="36195" y="4152"/>
                </a:lnTo>
                <a:lnTo>
                  <a:pt x="36360" y="2933"/>
                </a:lnTo>
                <a:lnTo>
                  <a:pt x="37744" y="0"/>
                </a:lnTo>
                <a:close/>
              </a:path>
              <a:path w="50165" h="58420">
                <a:moveTo>
                  <a:pt x="49682" y="36995"/>
                </a:moveTo>
                <a:lnTo>
                  <a:pt x="46736" y="34226"/>
                </a:lnTo>
                <a:lnTo>
                  <a:pt x="44145" y="35788"/>
                </a:lnTo>
                <a:lnTo>
                  <a:pt x="42240" y="35953"/>
                </a:lnTo>
                <a:lnTo>
                  <a:pt x="43967" y="39585"/>
                </a:lnTo>
                <a:lnTo>
                  <a:pt x="41033" y="39420"/>
                </a:lnTo>
                <a:lnTo>
                  <a:pt x="39471" y="39243"/>
                </a:lnTo>
                <a:lnTo>
                  <a:pt x="37579" y="39420"/>
                </a:lnTo>
                <a:lnTo>
                  <a:pt x="35852" y="41148"/>
                </a:lnTo>
                <a:lnTo>
                  <a:pt x="33083" y="39763"/>
                </a:lnTo>
                <a:lnTo>
                  <a:pt x="30492" y="37515"/>
                </a:lnTo>
                <a:lnTo>
                  <a:pt x="28244" y="40449"/>
                </a:lnTo>
                <a:lnTo>
                  <a:pt x="26162" y="41668"/>
                </a:lnTo>
                <a:lnTo>
                  <a:pt x="24955" y="44437"/>
                </a:lnTo>
                <a:lnTo>
                  <a:pt x="27025" y="46685"/>
                </a:lnTo>
                <a:lnTo>
                  <a:pt x="25133" y="49098"/>
                </a:lnTo>
                <a:lnTo>
                  <a:pt x="30492" y="55664"/>
                </a:lnTo>
                <a:lnTo>
                  <a:pt x="32042" y="48755"/>
                </a:lnTo>
                <a:lnTo>
                  <a:pt x="32905" y="46164"/>
                </a:lnTo>
                <a:lnTo>
                  <a:pt x="33083" y="46164"/>
                </a:lnTo>
                <a:lnTo>
                  <a:pt x="35331" y="47548"/>
                </a:lnTo>
                <a:lnTo>
                  <a:pt x="39128" y="49961"/>
                </a:lnTo>
                <a:lnTo>
                  <a:pt x="47078" y="43395"/>
                </a:lnTo>
                <a:lnTo>
                  <a:pt x="48983" y="39763"/>
                </a:lnTo>
                <a:lnTo>
                  <a:pt x="49682" y="3699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1937" y="5102283"/>
            <a:ext cx="21590" cy="25400"/>
          </a:xfrm>
          <a:custGeom>
            <a:avLst/>
            <a:gdLst/>
            <a:ahLst/>
            <a:cxnLst/>
            <a:rect l="l" t="t" r="r" b="b"/>
            <a:pathLst>
              <a:path w="21590" h="25400">
                <a:moveTo>
                  <a:pt x="3284" y="25069"/>
                </a:moveTo>
                <a:lnTo>
                  <a:pt x="7953" y="22130"/>
                </a:lnTo>
                <a:lnTo>
                  <a:pt x="10200" y="13485"/>
                </a:lnTo>
                <a:lnTo>
                  <a:pt x="13139" y="11756"/>
                </a:lnTo>
                <a:lnTo>
                  <a:pt x="15041" y="10027"/>
                </a:lnTo>
                <a:lnTo>
                  <a:pt x="15214" y="6223"/>
                </a:lnTo>
                <a:lnTo>
                  <a:pt x="17046" y="10948"/>
                </a:lnTo>
                <a:lnTo>
                  <a:pt x="19752" y="10438"/>
                </a:lnTo>
                <a:lnTo>
                  <a:pt x="21487" y="6783"/>
                </a:lnTo>
                <a:lnTo>
                  <a:pt x="20401" y="2074"/>
                </a:lnTo>
                <a:lnTo>
                  <a:pt x="18672" y="2420"/>
                </a:lnTo>
                <a:lnTo>
                  <a:pt x="15387" y="1037"/>
                </a:lnTo>
                <a:lnTo>
                  <a:pt x="14695" y="3111"/>
                </a:lnTo>
                <a:lnTo>
                  <a:pt x="11929" y="0"/>
                </a:lnTo>
                <a:lnTo>
                  <a:pt x="7780" y="3630"/>
                </a:lnTo>
                <a:lnTo>
                  <a:pt x="6915" y="7088"/>
                </a:lnTo>
                <a:lnTo>
                  <a:pt x="3112" y="3630"/>
                </a:lnTo>
                <a:lnTo>
                  <a:pt x="0" y="11411"/>
                </a:lnTo>
                <a:lnTo>
                  <a:pt x="4668" y="12793"/>
                </a:lnTo>
                <a:lnTo>
                  <a:pt x="3284" y="2506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28244" y="5196164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2593" y="5186"/>
                </a:moveTo>
                <a:lnTo>
                  <a:pt x="2939" y="5013"/>
                </a:lnTo>
                <a:lnTo>
                  <a:pt x="3112" y="4667"/>
                </a:lnTo>
                <a:lnTo>
                  <a:pt x="4668" y="3803"/>
                </a:lnTo>
                <a:lnTo>
                  <a:pt x="3803" y="1037"/>
                </a:lnTo>
                <a:lnTo>
                  <a:pt x="2420" y="2593"/>
                </a:lnTo>
                <a:lnTo>
                  <a:pt x="3457" y="0"/>
                </a:lnTo>
                <a:lnTo>
                  <a:pt x="172" y="518"/>
                </a:lnTo>
                <a:lnTo>
                  <a:pt x="0" y="2766"/>
                </a:lnTo>
                <a:lnTo>
                  <a:pt x="1728" y="2939"/>
                </a:lnTo>
                <a:lnTo>
                  <a:pt x="1037" y="3285"/>
                </a:lnTo>
                <a:lnTo>
                  <a:pt x="1210" y="4495"/>
                </a:lnTo>
                <a:lnTo>
                  <a:pt x="1901" y="4840"/>
                </a:lnTo>
                <a:lnTo>
                  <a:pt x="2593" y="518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56624" y="5072081"/>
            <a:ext cx="12700" cy="13335"/>
          </a:xfrm>
          <a:custGeom>
            <a:avLst/>
            <a:gdLst/>
            <a:ahLst/>
            <a:cxnLst/>
            <a:rect l="l" t="t" r="r" b="b"/>
            <a:pathLst>
              <a:path w="12700" h="13335">
                <a:moveTo>
                  <a:pt x="734" y="12739"/>
                </a:moveTo>
                <a:lnTo>
                  <a:pt x="4192" y="12739"/>
                </a:lnTo>
                <a:lnTo>
                  <a:pt x="12491" y="4095"/>
                </a:lnTo>
                <a:lnTo>
                  <a:pt x="7304" y="1501"/>
                </a:lnTo>
                <a:lnTo>
                  <a:pt x="1755" y="0"/>
                </a:lnTo>
                <a:lnTo>
                  <a:pt x="0" y="2971"/>
                </a:lnTo>
                <a:lnTo>
                  <a:pt x="253" y="8017"/>
                </a:lnTo>
                <a:lnTo>
                  <a:pt x="734" y="1273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5587" y="5155805"/>
            <a:ext cx="17145" cy="24130"/>
          </a:xfrm>
          <a:custGeom>
            <a:avLst/>
            <a:gdLst/>
            <a:ahLst/>
            <a:cxnLst/>
            <a:rect l="l" t="t" r="r" b="b"/>
            <a:pathLst>
              <a:path w="17145" h="24129">
                <a:moveTo>
                  <a:pt x="6578" y="1117"/>
                </a:moveTo>
                <a:lnTo>
                  <a:pt x="342" y="939"/>
                </a:lnTo>
                <a:lnTo>
                  <a:pt x="0" y="3708"/>
                </a:lnTo>
                <a:lnTo>
                  <a:pt x="698" y="4406"/>
                </a:lnTo>
                <a:lnTo>
                  <a:pt x="1905" y="4406"/>
                </a:lnTo>
                <a:lnTo>
                  <a:pt x="2425" y="4572"/>
                </a:lnTo>
                <a:lnTo>
                  <a:pt x="6578" y="1117"/>
                </a:lnTo>
                <a:close/>
              </a:path>
              <a:path w="17145" h="24129">
                <a:moveTo>
                  <a:pt x="17119" y="16675"/>
                </a:moveTo>
                <a:lnTo>
                  <a:pt x="16256" y="15290"/>
                </a:lnTo>
                <a:lnTo>
                  <a:pt x="12611" y="11214"/>
                </a:lnTo>
                <a:lnTo>
                  <a:pt x="12801" y="10795"/>
                </a:lnTo>
                <a:lnTo>
                  <a:pt x="14185" y="10452"/>
                </a:lnTo>
                <a:lnTo>
                  <a:pt x="14693" y="10109"/>
                </a:lnTo>
                <a:lnTo>
                  <a:pt x="15913" y="9245"/>
                </a:lnTo>
                <a:lnTo>
                  <a:pt x="15735" y="4406"/>
                </a:lnTo>
                <a:lnTo>
                  <a:pt x="13309" y="5613"/>
                </a:lnTo>
                <a:lnTo>
                  <a:pt x="12700" y="469"/>
                </a:lnTo>
                <a:lnTo>
                  <a:pt x="9423" y="0"/>
                </a:lnTo>
                <a:lnTo>
                  <a:pt x="6019" y="2895"/>
                </a:lnTo>
                <a:lnTo>
                  <a:pt x="5016" y="7861"/>
                </a:lnTo>
                <a:lnTo>
                  <a:pt x="3441" y="12966"/>
                </a:lnTo>
                <a:lnTo>
                  <a:pt x="6502" y="15748"/>
                </a:lnTo>
                <a:lnTo>
                  <a:pt x="10782" y="15328"/>
                </a:lnTo>
                <a:lnTo>
                  <a:pt x="11899" y="12814"/>
                </a:lnTo>
                <a:lnTo>
                  <a:pt x="11760" y="23761"/>
                </a:lnTo>
                <a:lnTo>
                  <a:pt x="16256" y="18402"/>
                </a:lnTo>
                <a:lnTo>
                  <a:pt x="16421" y="18237"/>
                </a:lnTo>
                <a:lnTo>
                  <a:pt x="17119" y="1667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23367" y="5037975"/>
            <a:ext cx="193675" cy="80645"/>
          </a:xfrm>
          <a:custGeom>
            <a:avLst/>
            <a:gdLst/>
            <a:ahLst/>
            <a:cxnLst/>
            <a:rect l="l" t="t" r="r" b="b"/>
            <a:pathLst>
              <a:path w="193675" h="80645">
                <a:moveTo>
                  <a:pt x="14338" y="34582"/>
                </a:moveTo>
                <a:lnTo>
                  <a:pt x="12611" y="26974"/>
                </a:lnTo>
                <a:lnTo>
                  <a:pt x="12966" y="24028"/>
                </a:lnTo>
                <a:lnTo>
                  <a:pt x="13474" y="23507"/>
                </a:lnTo>
                <a:lnTo>
                  <a:pt x="11976" y="23749"/>
                </a:lnTo>
                <a:lnTo>
                  <a:pt x="11976" y="28067"/>
                </a:lnTo>
                <a:lnTo>
                  <a:pt x="11226" y="29362"/>
                </a:lnTo>
                <a:lnTo>
                  <a:pt x="10960" y="28460"/>
                </a:lnTo>
                <a:lnTo>
                  <a:pt x="10960" y="29845"/>
                </a:lnTo>
                <a:lnTo>
                  <a:pt x="10020" y="31470"/>
                </a:lnTo>
                <a:lnTo>
                  <a:pt x="9423" y="29603"/>
                </a:lnTo>
                <a:lnTo>
                  <a:pt x="10960" y="29845"/>
                </a:lnTo>
                <a:lnTo>
                  <a:pt x="10960" y="28460"/>
                </a:lnTo>
                <a:lnTo>
                  <a:pt x="10744" y="27724"/>
                </a:lnTo>
                <a:lnTo>
                  <a:pt x="11976" y="28067"/>
                </a:lnTo>
                <a:lnTo>
                  <a:pt x="11976" y="23749"/>
                </a:lnTo>
                <a:lnTo>
                  <a:pt x="10198" y="24028"/>
                </a:lnTo>
                <a:lnTo>
                  <a:pt x="10096" y="23507"/>
                </a:lnTo>
                <a:lnTo>
                  <a:pt x="10020" y="23164"/>
                </a:lnTo>
                <a:lnTo>
                  <a:pt x="10883" y="21094"/>
                </a:lnTo>
                <a:lnTo>
                  <a:pt x="9156" y="22301"/>
                </a:lnTo>
                <a:lnTo>
                  <a:pt x="9271" y="21094"/>
                </a:lnTo>
                <a:lnTo>
                  <a:pt x="9334" y="20396"/>
                </a:lnTo>
                <a:lnTo>
                  <a:pt x="10718" y="18503"/>
                </a:lnTo>
                <a:lnTo>
                  <a:pt x="10020" y="16941"/>
                </a:lnTo>
                <a:lnTo>
                  <a:pt x="9842" y="16598"/>
                </a:lnTo>
                <a:lnTo>
                  <a:pt x="9156" y="15557"/>
                </a:lnTo>
                <a:lnTo>
                  <a:pt x="8978" y="15557"/>
                </a:lnTo>
                <a:lnTo>
                  <a:pt x="4140" y="16598"/>
                </a:lnTo>
                <a:lnTo>
                  <a:pt x="0" y="20916"/>
                </a:lnTo>
                <a:lnTo>
                  <a:pt x="1727" y="22301"/>
                </a:lnTo>
                <a:lnTo>
                  <a:pt x="3886" y="24028"/>
                </a:lnTo>
                <a:lnTo>
                  <a:pt x="5181" y="25069"/>
                </a:lnTo>
                <a:lnTo>
                  <a:pt x="4991" y="25234"/>
                </a:lnTo>
                <a:lnTo>
                  <a:pt x="2311" y="27660"/>
                </a:lnTo>
                <a:lnTo>
                  <a:pt x="1549" y="28346"/>
                </a:lnTo>
                <a:lnTo>
                  <a:pt x="8140" y="29400"/>
                </a:lnTo>
                <a:lnTo>
                  <a:pt x="6223" y="34404"/>
                </a:lnTo>
                <a:lnTo>
                  <a:pt x="8978" y="34226"/>
                </a:lnTo>
                <a:lnTo>
                  <a:pt x="9855" y="34061"/>
                </a:lnTo>
                <a:lnTo>
                  <a:pt x="10883" y="33362"/>
                </a:lnTo>
                <a:lnTo>
                  <a:pt x="10363" y="32677"/>
                </a:lnTo>
                <a:lnTo>
                  <a:pt x="14338" y="34582"/>
                </a:lnTo>
                <a:close/>
              </a:path>
              <a:path w="193675" h="80645">
                <a:moveTo>
                  <a:pt x="17462" y="1549"/>
                </a:moveTo>
                <a:lnTo>
                  <a:pt x="11925" y="3454"/>
                </a:lnTo>
                <a:lnTo>
                  <a:pt x="12446" y="5537"/>
                </a:lnTo>
                <a:lnTo>
                  <a:pt x="13652" y="5702"/>
                </a:lnTo>
                <a:lnTo>
                  <a:pt x="14859" y="6400"/>
                </a:lnTo>
                <a:lnTo>
                  <a:pt x="16078" y="5016"/>
                </a:lnTo>
                <a:lnTo>
                  <a:pt x="17462" y="1549"/>
                </a:lnTo>
                <a:close/>
              </a:path>
              <a:path w="193675" h="80645">
                <a:moveTo>
                  <a:pt x="39408" y="4318"/>
                </a:moveTo>
                <a:lnTo>
                  <a:pt x="39065" y="3632"/>
                </a:lnTo>
                <a:lnTo>
                  <a:pt x="37338" y="342"/>
                </a:lnTo>
                <a:lnTo>
                  <a:pt x="34823" y="3746"/>
                </a:lnTo>
                <a:lnTo>
                  <a:pt x="34912" y="3111"/>
                </a:lnTo>
                <a:lnTo>
                  <a:pt x="31292" y="5181"/>
                </a:lnTo>
                <a:lnTo>
                  <a:pt x="29210" y="6400"/>
                </a:lnTo>
                <a:lnTo>
                  <a:pt x="25577" y="7264"/>
                </a:lnTo>
                <a:lnTo>
                  <a:pt x="25577" y="8813"/>
                </a:lnTo>
                <a:lnTo>
                  <a:pt x="23850" y="8648"/>
                </a:lnTo>
                <a:lnTo>
                  <a:pt x="22809" y="6400"/>
                </a:lnTo>
                <a:lnTo>
                  <a:pt x="21437" y="5880"/>
                </a:lnTo>
                <a:lnTo>
                  <a:pt x="19875" y="6400"/>
                </a:lnTo>
                <a:lnTo>
                  <a:pt x="19697" y="6045"/>
                </a:lnTo>
                <a:lnTo>
                  <a:pt x="19100" y="6400"/>
                </a:lnTo>
                <a:lnTo>
                  <a:pt x="16078" y="8128"/>
                </a:lnTo>
                <a:lnTo>
                  <a:pt x="15811" y="8648"/>
                </a:lnTo>
                <a:lnTo>
                  <a:pt x="15722" y="8813"/>
                </a:lnTo>
                <a:lnTo>
                  <a:pt x="15875" y="9512"/>
                </a:lnTo>
                <a:lnTo>
                  <a:pt x="15913" y="9677"/>
                </a:lnTo>
                <a:lnTo>
                  <a:pt x="15976" y="10033"/>
                </a:lnTo>
                <a:lnTo>
                  <a:pt x="16090" y="10541"/>
                </a:lnTo>
                <a:lnTo>
                  <a:pt x="23850" y="10541"/>
                </a:lnTo>
                <a:lnTo>
                  <a:pt x="24549" y="10541"/>
                </a:lnTo>
                <a:lnTo>
                  <a:pt x="25412" y="9677"/>
                </a:lnTo>
                <a:lnTo>
                  <a:pt x="25336" y="10033"/>
                </a:lnTo>
                <a:lnTo>
                  <a:pt x="25222" y="10541"/>
                </a:lnTo>
                <a:lnTo>
                  <a:pt x="25107" y="11404"/>
                </a:lnTo>
                <a:lnTo>
                  <a:pt x="25933" y="14351"/>
                </a:lnTo>
                <a:lnTo>
                  <a:pt x="24790" y="15900"/>
                </a:lnTo>
                <a:lnTo>
                  <a:pt x="24676" y="16078"/>
                </a:lnTo>
                <a:lnTo>
                  <a:pt x="24549" y="16256"/>
                </a:lnTo>
                <a:lnTo>
                  <a:pt x="22987" y="15900"/>
                </a:lnTo>
                <a:lnTo>
                  <a:pt x="20916" y="15392"/>
                </a:lnTo>
                <a:lnTo>
                  <a:pt x="19532" y="15900"/>
                </a:lnTo>
                <a:lnTo>
                  <a:pt x="20053" y="15557"/>
                </a:lnTo>
                <a:lnTo>
                  <a:pt x="20574" y="15036"/>
                </a:lnTo>
                <a:lnTo>
                  <a:pt x="20396" y="14351"/>
                </a:lnTo>
                <a:lnTo>
                  <a:pt x="22123" y="13652"/>
                </a:lnTo>
                <a:lnTo>
                  <a:pt x="22466" y="11404"/>
                </a:lnTo>
                <a:lnTo>
                  <a:pt x="23558" y="10718"/>
                </a:lnTo>
                <a:lnTo>
                  <a:pt x="16129" y="10718"/>
                </a:lnTo>
                <a:lnTo>
                  <a:pt x="16586" y="12966"/>
                </a:lnTo>
                <a:lnTo>
                  <a:pt x="11925" y="12268"/>
                </a:lnTo>
                <a:lnTo>
                  <a:pt x="12827" y="12966"/>
                </a:lnTo>
                <a:lnTo>
                  <a:pt x="16662" y="15900"/>
                </a:lnTo>
                <a:lnTo>
                  <a:pt x="16891" y="16078"/>
                </a:lnTo>
                <a:lnTo>
                  <a:pt x="17106" y="16256"/>
                </a:lnTo>
                <a:lnTo>
                  <a:pt x="19189" y="16078"/>
                </a:lnTo>
                <a:lnTo>
                  <a:pt x="18745" y="16256"/>
                </a:lnTo>
                <a:lnTo>
                  <a:pt x="13830" y="18148"/>
                </a:lnTo>
                <a:lnTo>
                  <a:pt x="15036" y="22644"/>
                </a:lnTo>
                <a:lnTo>
                  <a:pt x="16941" y="29730"/>
                </a:lnTo>
                <a:lnTo>
                  <a:pt x="22644" y="22644"/>
                </a:lnTo>
                <a:lnTo>
                  <a:pt x="22644" y="23342"/>
                </a:lnTo>
                <a:lnTo>
                  <a:pt x="22301" y="24726"/>
                </a:lnTo>
                <a:lnTo>
                  <a:pt x="29552" y="26454"/>
                </a:lnTo>
                <a:lnTo>
                  <a:pt x="30772" y="16256"/>
                </a:lnTo>
                <a:lnTo>
                  <a:pt x="30822" y="15900"/>
                </a:lnTo>
                <a:lnTo>
                  <a:pt x="30937" y="9512"/>
                </a:lnTo>
                <a:lnTo>
                  <a:pt x="34404" y="7264"/>
                </a:lnTo>
                <a:lnTo>
                  <a:pt x="34518" y="6324"/>
                </a:lnTo>
                <a:lnTo>
                  <a:pt x="37160" y="5537"/>
                </a:lnTo>
                <a:lnTo>
                  <a:pt x="37858" y="4838"/>
                </a:lnTo>
                <a:lnTo>
                  <a:pt x="39408" y="4318"/>
                </a:lnTo>
                <a:close/>
              </a:path>
              <a:path w="193675" h="80645">
                <a:moveTo>
                  <a:pt x="61544" y="27660"/>
                </a:moveTo>
                <a:lnTo>
                  <a:pt x="61366" y="27482"/>
                </a:lnTo>
                <a:lnTo>
                  <a:pt x="61366" y="27660"/>
                </a:lnTo>
                <a:lnTo>
                  <a:pt x="61201" y="27660"/>
                </a:lnTo>
                <a:lnTo>
                  <a:pt x="61366" y="27838"/>
                </a:lnTo>
                <a:lnTo>
                  <a:pt x="61544" y="27660"/>
                </a:lnTo>
                <a:close/>
              </a:path>
              <a:path w="193675" h="80645">
                <a:moveTo>
                  <a:pt x="77279" y="5702"/>
                </a:moveTo>
                <a:lnTo>
                  <a:pt x="74853" y="3289"/>
                </a:lnTo>
                <a:lnTo>
                  <a:pt x="73469" y="0"/>
                </a:lnTo>
                <a:lnTo>
                  <a:pt x="69151" y="2768"/>
                </a:lnTo>
                <a:lnTo>
                  <a:pt x="67767" y="5537"/>
                </a:lnTo>
                <a:lnTo>
                  <a:pt x="66827" y="8178"/>
                </a:lnTo>
                <a:lnTo>
                  <a:pt x="66789" y="8318"/>
                </a:lnTo>
                <a:lnTo>
                  <a:pt x="67424" y="8813"/>
                </a:lnTo>
                <a:lnTo>
                  <a:pt x="68453" y="9855"/>
                </a:lnTo>
                <a:lnTo>
                  <a:pt x="69215" y="10820"/>
                </a:lnTo>
                <a:lnTo>
                  <a:pt x="66725" y="9855"/>
                </a:lnTo>
                <a:lnTo>
                  <a:pt x="66725" y="14516"/>
                </a:lnTo>
                <a:lnTo>
                  <a:pt x="62636" y="11963"/>
                </a:lnTo>
                <a:lnTo>
                  <a:pt x="65519" y="9677"/>
                </a:lnTo>
                <a:lnTo>
                  <a:pt x="66281" y="8813"/>
                </a:lnTo>
                <a:lnTo>
                  <a:pt x="66624" y="8318"/>
                </a:lnTo>
                <a:lnTo>
                  <a:pt x="65176" y="1384"/>
                </a:lnTo>
                <a:lnTo>
                  <a:pt x="60502" y="2933"/>
                </a:lnTo>
                <a:lnTo>
                  <a:pt x="56362" y="7785"/>
                </a:lnTo>
                <a:lnTo>
                  <a:pt x="58775" y="15036"/>
                </a:lnTo>
                <a:lnTo>
                  <a:pt x="62445" y="12128"/>
                </a:lnTo>
                <a:lnTo>
                  <a:pt x="60731" y="14516"/>
                </a:lnTo>
                <a:lnTo>
                  <a:pt x="56184" y="20916"/>
                </a:lnTo>
                <a:lnTo>
                  <a:pt x="63969" y="21259"/>
                </a:lnTo>
                <a:lnTo>
                  <a:pt x="62064" y="23342"/>
                </a:lnTo>
                <a:lnTo>
                  <a:pt x="57569" y="26111"/>
                </a:lnTo>
                <a:lnTo>
                  <a:pt x="59944" y="26974"/>
                </a:lnTo>
                <a:lnTo>
                  <a:pt x="61366" y="27482"/>
                </a:lnTo>
                <a:lnTo>
                  <a:pt x="61366" y="26974"/>
                </a:lnTo>
                <a:lnTo>
                  <a:pt x="61722" y="27139"/>
                </a:lnTo>
                <a:lnTo>
                  <a:pt x="61595" y="27482"/>
                </a:lnTo>
                <a:lnTo>
                  <a:pt x="61544" y="27660"/>
                </a:lnTo>
                <a:lnTo>
                  <a:pt x="61722" y="27660"/>
                </a:lnTo>
                <a:lnTo>
                  <a:pt x="61544" y="27838"/>
                </a:lnTo>
                <a:lnTo>
                  <a:pt x="61366" y="27838"/>
                </a:lnTo>
                <a:lnTo>
                  <a:pt x="60502" y="28181"/>
                </a:lnTo>
                <a:lnTo>
                  <a:pt x="59817" y="28524"/>
                </a:lnTo>
                <a:lnTo>
                  <a:pt x="59474" y="29044"/>
                </a:lnTo>
                <a:lnTo>
                  <a:pt x="56362" y="32499"/>
                </a:lnTo>
                <a:lnTo>
                  <a:pt x="56527" y="32677"/>
                </a:lnTo>
                <a:lnTo>
                  <a:pt x="57861" y="33020"/>
                </a:lnTo>
                <a:lnTo>
                  <a:pt x="60502" y="33718"/>
                </a:lnTo>
                <a:lnTo>
                  <a:pt x="60248" y="33197"/>
                </a:lnTo>
                <a:lnTo>
                  <a:pt x="60159" y="33020"/>
                </a:lnTo>
                <a:lnTo>
                  <a:pt x="61023" y="33020"/>
                </a:lnTo>
                <a:lnTo>
                  <a:pt x="61544" y="33197"/>
                </a:lnTo>
                <a:lnTo>
                  <a:pt x="61544" y="33540"/>
                </a:lnTo>
                <a:lnTo>
                  <a:pt x="60845" y="33718"/>
                </a:lnTo>
                <a:lnTo>
                  <a:pt x="61201" y="33883"/>
                </a:lnTo>
                <a:lnTo>
                  <a:pt x="60845" y="34061"/>
                </a:lnTo>
                <a:lnTo>
                  <a:pt x="60502" y="34061"/>
                </a:lnTo>
                <a:lnTo>
                  <a:pt x="54279" y="36309"/>
                </a:lnTo>
                <a:lnTo>
                  <a:pt x="58432" y="45123"/>
                </a:lnTo>
                <a:lnTo>
                  <a:pt x="63614" y="42354"/>
                </a:lnTo>
                <a:lnTo>
                  <a:pt x="65862" y="39941"/>
                </a:lnTo>
                <a:lnTo>
                  <a:pt x="71056" y="35610"/>
                </a:lnTo>
                <a:lnTo>
                  <a:pt x="65176" y="34747"/>
                </a:lnTo>
                <a:lnTo>
                  <a:pt x="67424" y="30251"/>
                </a:lnTo>
                <a:lnTo>
                  <a:pt x="73469" y="22999"/>
                </a:lnTo>
                <a:lnTo>
                  <a:pt x="70535" y="17284"/>
                </a:lnTo>
                <a:lnTo>
                  <a:pt x="77101" y="13830"/>
                </a:lnTo>
                <a:lnTo>
                  <a:pt x="73101" y="12306"/>
                </a:lnTo>
                <a:lnTo>
                  <a:pt x="77279" y="5702"/>
                </a:lnTo>
                <a:close/>
              </a:path>
              <a:path w="193675" h="80645">
                <a:moveTo>
                  <a:pt x="143497" y="57404"/>
                </a:moveTo>
                <a:lnTo>
                  <a:pt x="140728" y="56184"/>
                </a:lnTo>
                <a:lnTo>
                  <a:pt x="137096" y="56184"/>
                </a:lnTo>
                <a:lnTo>
                  <a:pt x="136918" y="49441"/>
                </a:lnTo>
                <a:lnTo>
                  <a:pt x="132257" y="54292"/>
                </a:lnTo>
                <a:lnTo>
                  <a:pt x="131914" y="53251"/>
                </a:lnTo>
                <a:lnTo>
                  <a:pt x="131051" y="52730"/>
                </a:lnTo>
                <a:lnTo>
                  <a:pt x="130187" y="52387"/>
                </a:lnTo>
                <a:lnTo>
                  <a:pt x="130009" y="53594"/>
                </a:lnTo>
                <a:lnTo>
                  <a:pt x="128968" y="56019"/>
                </a:lnTo>
                <a:lnTo>
                  <a:pt x="130352" y="56184"/>
                </a:lnTo>
                <a:lnTo>
                  <a:pt x="129832" y="59651"/>
                </a:lnTo>
                <a:lnTo>
                  <a:pt x="126377" y="55664"/>
                </a:lnTo>
                <a:lnTo>
                  <a:pt x="124472" y="59296"/>
                </a:lnTo>
                <a:lnTo>
                  <a:pt x="123786" y="58953"/>
                </a:lnTo>
                <a:lnTo>
                  <a:pt x="123088" y="59296"/>
                </a:lnTo>
                <a:lnTo>
                  <a:pt x="122402" y="59994"/>
                </a:lnTo>
                <a:lnTo>
                  <a:pt x="119456" y="58267"/>
                </a:lnTo>
                <a:lnTo>
                  <a:pt x="122402" y="56540"/>
                </a:lnTo>
                <a:lnTo>
                  <a:pt x="123444" y="54457"/>
                </a:lnTo>
                <a:lnTo>
                  <a:pt x="124815" y="54457"/>
                </a:lnTo>
                <a:lnTo>
                  <a:pt x="126720" y="53936"/>
                </a:lnTo>
                <a:lnTo>
                  <a:pt x="127584" y="53251"/>
                </a:lnTo>
                <a:lnTo>
                  <a:pt x="129832" y="51181"/>
                </a:lnTo>
                <a:lnTo>
                  <a:pt x="126034" y="48933"/>
                </a:lnTo>
                <a:lnTo>
                  <a:pt x="130530" y="47193"/>
                </a:lnTo>
                <a:lnTo>
                  <a:pt x="126034" y="39763"/>
                </a:lnTo>
                <a:lnTo>
                  <a:pt x="122580" y="44602"/>
                </a:lnTo>
                <a:lnTo>
                  <a:pt x="121196" y="46685"/>
                </a:lnTo>
                <a:lnTo>
                  <a:pt x="120497" y="48933"/>
                </a:lnTo>
                <a:lnTo>
                  <a:pt x="117906" y="50482"/>
                </a:lnTo>
                <a:lnTo>
                  <a:pt x="117729" y="49276"/>
                </a:lnTo>
                <a:lnTo>
                  <a:pt x="117729" y="48755"/>
                </a:lnTo>
                <a:lnTo>
                  <a:pt x="116344" y="48755"/>
                </a:lnTo>
                <a:lnTo>
                  <a:pt x="116700" y="49618"/>
                </a:lnTo>
                <a:lnTo>
                  <a:pt x="116522" y="50825"/>
                </a:lnTo>
                <a:lnTo>
                  <a:pt x="117729" y="50660"/>
                </a:lnTo>
                <a:lnTo>
                  <a:pt x="114922" y="55753"/>
                </a:lnTo>
                <a:lnTo>
                  <a:pt x="114795" y="63423"/>
                </a:lnTo>
                <a:lnTo>
                  <a:pt x="117005" y="68872"/>
                </a:lnTo>
                <a:lnTo>
                  <a:pt x="123786" y="66217"/>
                </a:lnTo>
                <a:lnTo>
                  <a:pt x="125691" y="70192"/>
                </a:lnTo>
                <a:lnTo>
                  <a:pt x="128104" y="66040"/>
                </a:lnTo>
                <a:lnTo>
                  <a:pt x="130187" y="65176"/>
                </a:lnTo>
                <a:lnTo>
                  <a:pt x="130352" y="59817"/>
                </a:lnTo>
                <a:lnTo>
                  <a:pt x="132257" y="60858"/>
                </a:lnTo>
                <a:lnTo>
                  <a:pt x="133985" y="61899"/>
                </a:lnTo>
                <a:lnTo>
                  <a:pt x="136232" y="59817"/>
                </a:lnTo>
                <a:lnTo>
                  <a:pt x="137960" y="61722"/>
                </a:lnTo>
                <a:lnTo>
                  <a:pt x="139166" y="62928"/>
                </a:lnTo>
                <a:lnTo>
                  <a:pt x="143497" y="57404"/>
                </a:lnTo>
                <a:close/>
              </a:path>
              <a:path w="193675" h="80645">
                <a:moveTo>
                  <a:pt x="149720" y="40627"/>
                </a:moveTo>
                <a:lnTo>
                  <a:pt x="147294" y="35610"/>
                </a:lnTo>
                <a:lnTo>
                  <a:pt x="147129" y="34925"/>
                </a:lnTo>
                <a:lnTo>
                  <a:pt x="146265" y="34747"/>
                </a:lnTo>
                <a:lnTo>
                  <a:pt x="145402" y="35788"/>
                </a:lnTo>
                <a:lnTo>
                  <a:pt x="140906" y="39763"/>
                </a:lnTo>
                <a:lnTo>
                  <a:pt x="149720" y="40627"/>
                </a:lnTo>
                <a:close/>
              </a:path>
              <a:path w="193675" h="80645">
                <a:moveTo>
                  <a:pt x="165976" y="72440"/>
                </a:moveTo>
                <a:lnTo>
                  <a:pt x="164236" y="71920"/>
                </a:lnTo>
                <a:lnTo>
                  <a:pt x="163728" y="71399"/>
                </a:lnTo>
                <a:lnTo>
                  <a:pt x="163029" y="71056"/>
                </a:lnTo>
                <a:lnTo>
                  <a:pt x="162166" y="72263"/>
                </a:lnTo>
                <a:lnTo>
                  <a:pt x="157060" y="74434"/>
                </a:lnTo>
                <a:lnTo>
                  <a:pt x="157708" y="78790"/>
                </a:lnTo>
                <a:lnTo>
                  <a:pt x="160896" y="80632"/>
                </a:lnTo>
                <a:lnTo>
                  <a:pt x="163372" y="75209"/>
                </a:lnTo>
                <a:lnTo>
                  <a:pt x="165620" y="75374"/>
                </a:lnTo>
                <a:lnTo>
                  <a:pt x="165976" y="72440"/>
                </a:lnTo>
                <a:close/>
              </a:path>
              <a:path w="193675" h="80645">
                <a:moveTo>
                  <a:pt x="193116" y="63271"/>
                </a:moveTo>
                <a:lnTo>
                  <a:pt x="192417" y="62928"/>
                </a:lnTo>
                <a:lnTo>
                  <a:pt x="192252" y="63627"/>
                </a:lnTo>
                <a:lnTo>
                  <a:pt x="191909" y="64147"/>
                </a:lnTo>
                <a:lnTo>
                  <a:pt x="192595" y="64312"/>
                </a:lnTo>
                <a:lnTo>
                  <a:pt x="193116" y="63271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0914" y="51236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345" y="12324"/>
                </a:moveTo>
                <a:lnTo>
                  <a:pt x="5705" y="6272"/>
                </a:lnTo>
                <a:lnTo>
                  <a:pt x="6415" y="10838"/>
                </a:lnTo>
                <a:lnTo>
                  <a:pt x="10481" y="5710"/>
                </a:lnTo>
                <a:lnTo>
                  <a:pt x="12245" y="0"/>
                </a:lnTo>
                <a:lnTo>
                  <a:pt x="6051" y="2814"/>
                </a:lnTo>
                <a:lnTo>
                  <a:pt x="0" y="913"/>
                </a:lnTo>
                <a:lnTo>
                  <a:pt x="345" y="1232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0962" y="4879085"/>
            <a:ext cx="51435" cy="88265"/>
          </a:xfrm>
          <a:custGeom>
            <a:avLst/>
            <a:gdLst/>
            <a:ahLst/>
            <a:cxnLst/>
            <a:rect l="l" t="t" r="r" b="b"/>
            <a:pathLst>
              <a:path w="51435" h="88264">
                <a:moveTo>
                  <a:pt x="21742" y="45643"/>
                </a:moveTo>
                <a:lnTo>
                  <a:pt x="17932" y="45643"/>
                </a:lnTo>
                <a:lnTo>
                  <a:pt x="19545" y="48069"/>
                </a:lnTo>
                <a:lnTo>
                  <a:pt x="20574" y="47548"/>
                </a:lnTo>
                <a:lnTo>
                  <a:pt x="21437" y="46685"/>
                </a:lnTo>
                <a:lnTo>
                  <a:pt x="21742" y="45643"/>
                </a:lnTo>
                <a:close/>
              </a:path>
              <a:path w="51435" h="88264">
                <a:moveTo>
                  <a:pt x="22999" y="24892"/>
                </a:moveTo>
                <a:lnTo>
                  <a:pt x="19024" y="23685"/>
                </a:lnTo>
                <a:lnTo>
                  <a:pt x="20853" y="28003"/>
                </a:lnTo>
                <a:lnTo>
                  <a:pt x="20929" y="28181"/>
                </a:lnTo>
                <a:lnTo>
                  <a:pt x="22479" y="26454"/>
                </a:lnTo>
                <a:lnTo>
                  <a:pt x="22885" y="25247"/>
                </a:lnTo>
                <a:lnTo>
                  <a:pt x="22999" y="24892"/>
                </a:lnTo>
                <a:close/>
              </a:path>
              <a:path w="51435" h="88264">
                <a:moveTo>
                  <a:pt x="31648" y="37172"/>
                </a:moveTo>
                <a:lnTo>
                  <a:pt x="24041" y="37515"/>
                </a:lnTo>
                <a:lnTo>
                  <a:pt x="24041" y="33540"/>
                </a:lnTo>
                <a:lnTo>
                  <a:pt x="20523" y="28181"/>
                </a:lnTo>
                <a:lnTo>
                  <a:pt x="20408" y="28003"/>
                </a:lnTo>
                <a:lnTo>
                  <a:pt x="16433" y="32499"/>
                </a:lnTo>
                <a:lnTo>
                  <a:pt x="16433" y="32334"/>
                </a:lnTo>
                <a:lnTo>
                  <a:pt x="15392" y="30607"/>
                </a:lnTo>
                <a:lnTo>
                  <a:pt x="18681" y="27139"/>
                </a:lnTo>
                <a:lnTo>
                  <a:pt x="18161" y="26111"/>
                </a:lnTo>
                <a:lnTo>
                  <a:pt x="19024" y="23685"/>
                </a:lnTo>
                <a:lnTo>
                  <a:pt x="20231" y="21259"/>
                </a:lnTo>
                <a:lnTo>
                  <a:pt x="21437" y="16776"/>
                </a:lnTo>
                <a:lnTo>
                  <a:pt x="14871" y="19189"/>
                </a:lnTo>
                <a:lnTo>
                  <a:pt x="15151" y="17462"/>
                </a:lnTo>
                <a:lnTo>
                  <a:pt x="15252" y="16776"/>
                </a:lnTo>
                <a:lnTo>
                  <a:pt x="15303" y="16421"/>
                </a:lnTo>
                <a:lnTo>
                  <a:pt x="15392" y="15900"/>
                </a:lnTo>
                <a:lnTo>
                  <a:pt x="19024" y="15900"/>
                </a:lnTo>
                <a:lnTo>
                  <a:pt x="20751" y="11925"/>
                </a:lnTo>
                <a:lnTo>
                  <a:pt x="19189" y="9334"/>
                </a:lnTo>
                <a:lnTo>
                  <a:pt x="14185" y="8470"/>
                </a:lnTo>
                <a:lnTo>
                  <a:pt x="16078" y="0"/>
                </a:lnTo>
                <a:lnTo>
                  <a:pt x="10033" y="5359"/>
                </a:lnTo>
                <a:lnTo>
                  <a:pt x="10375" y="7429"/>
                </a:lnTo>
                <a:lnTo>
                  <a:pt x="10502" y="9334"/>
                </a:lnTo>
                <a:lnTo>
                  <a:pt x="9969" y="11061"/>
                </a:lnTo>
                <a:lnTo>
                  <a:pt x="9855" y="11417"/>
                </a:lnTo>
                <a:lnTo>
                  <a:pt x="8826" y="11061"/>
                </a:lnTo>
                <a:lnTo>
                  <a:pt x="7785" y="11061"/>
                </a:lnTo>
                <a:lnTo>
                  <a:pt x="6743" y="11417"/>
                </a:lnTo>
                <a:lnTo>
                  <a:pt x="6997" y="9334"/>
                </a:lnTo>
                <a:lnTo>
                  <a:pt x="7099" y="8470"/>
                </a:lnTo>
                <a:lnTo>
                  <a:pt x="1066" y="11417"/>
                </a:lnTo>
                <a:lnTo>
                  <a:pt x="0" y="11925"/>
                </a:lnTo>
                <a:lnTo>
                  <a:pt x="3632" y="13487"/>
                </a:lnTo>
                <a:lnTo>
                  <a:pt x="863" y="16421"/>
                </a:lnTo>
                <a:lnTo>
                  <a:pt x="1384" y="17462"/>
                </a:lnTo>
                <a:lnTo>
                  <a:pt x="2082" y="18326"/>
                </a:lnTo>
                <a:lnTo>
                  <a:pt x="2336" y="18846"/>
                </a:lnTo>
                <a:lnTo>
                  <a:pt x="2514" y="19189"/>
                </a:lnTo>
                <a:lnTo>
                  <a:pt x="2603" y="19367"/>
                </a:lnTo>
                <a:lnTo>
                  <a:pt x="3632" y="18846"/>
                </a:lnTo>
                <a:lnTo>
                  <a:pt x="4152" y="18846"/>
                </a:lnTo>
                <a:lnTo>
                  <a:pt x="3975" y="19189"/>
                </a:lnTo>
                <a:lnTo>
                  <a:pt x="3721" y="19710"/>
                </a:lnTo>
                <a:lnTo>
                  <a:pt x="3289" y="20574"/>
                </a:lnTo>
                <a:lnTo>
                  <a:pt x="4559" y="22733"/>
                </a:lnTo>
                <a:lnTo>
                  <a:pt x="8128" y="19710"/>
                </a:lnTo>
                <a:lnTo>
                  <a:pt x="8166" y="19888"/>
                </a:lnTo>
                <a:lnTo>
                  <a:pt x="8204" y="20053"/>
                </a:lnTo>
                <a:lnTo>
                  <a:pt x="8305" y="20574"/>
                </a:lnTo>
                <a:lnTo>
                  <a:pt x="8648" y="20053"/>
                </a:lnTo>
                <a:lnTo>
                  <a:pt x="9169" y="19888"/>
                </a:lnTo>
                <a:lnTo>
                  <a:pt x="9398" y="20574"/>
                </a:lnTo>
                <a:lnTo>
                  <a:pt x="9512" y="20916"/>
                </a:lnTo>
                <a:lnTo>
                  <a:pt x="10375" y="21958"/>
                </a:lnTo>
                <a:lnTo>
                  <a:pt x="10185" y="22733"/>
                </a:lnTo>
                <a:lnTo>
                  <a:pt x="10071" y="23164"/>
                </a:lnTo>
                <a:lnTo>
                  <a:pt x="10033" y="23342"/>
                </a:lnTo>
                <a:lnTo>
                  <a:pt x="6921" y="23164"/>
                </a:lnTo>
                <a:lnTo>
                  <a:pt x="5283" y="23342"/>
                </a:lnTo>
                <a:lnTo>
                  <a:pt x="4927" y="23342"/>
                </a:lnTo>
                <a:lnTo>
                  <a:pt x="4559" y="22733"/>
                </a:lnTo>
                <a:lnTo>
                  <a:pt x="3632" y="23520"/>
                </a:lnTo>
                <a:lnTo>
                  <a:pt x="4940" y="23380"/>
                </a:lnTo>
                <a:lnTo>
                  <a:pt x="6057" y="25247"/>
                </a:lnTo>
                <a:lnTo>
                  <a:pt x="8648" y="29743"/>
                </a:lnTo>
                <a:lnTo>
                  <a:pt x="10248" y="32334"/>
                </a:lnTo>
                <a:lnTo>
                  <a:pt x="10350" y="32499"/>
                </a:lnTo>
                <a:lnTo>
                  <a:pt x="10985" y="33540"/>
                </a:lnTo>
                <a:lnTo>
                  <a:pt x="11099" y="33718"/>
                </a:lnTo>
                <a:lnTo>
                  <a:pt x="11303" y="34061"/>
                </a:lnTo>
                <a:lnTo>
                  <a:pt x="11417" y="34239"/>
                </a:lnTo>
                <a:lnTo>
                  <a:pt x="12103" y="33718"/>
                </a:lnTo>
                <a:lnTo>
                  <a:pt x="12966" y="34061"/>
                </a:lnTo>
                <a:lnTo>
                  <a:pt x="12700" y="35267"/>
                </a:lnTo>
                <a:lnTo>
                  <a:pt x="12623" y="35610"/>
                </a:lnTo>
                <a:lnTo>
                  <a:pt x="14008" y="35267"/>
                </a:lnTo>
                <a:lnTo>
                  <a:pt x="13487" y="36131"/>
                </a:lnTo>
                <a:lnTo>
                  <a:pt x="13665" y="37172"/>
                </a:lnTo>
                <a:lnTo>
                  <a:pt x="13716" y="37515"/>
                </a:lnTo>
                <a:lnTo>
                  <a:pt x="13830" y="38214"/>
                </a:lnTo>
                <a:lnTo>
                  <a:pt x="14351" y="39420"/>
                </a:lnTo>
                <a:lnTo>
                  <a:pt x="16078" y="42354"/>
                </a:lnTo>
                <a:lnTo>
                  <a:pt x="17818" y="45466"/>
                </a:lnTo>
                <a:lnTo>
                  <a:pt x="21793" y="45466"/>
                </a:lnTo>
                <a:lnTo>
                  <a:pt x="26898" y="45466"/>
                </a:lnTo>
                <a:lnTo>
                  <a:pt x="31648" y="37172"/>
                </a:lnTo>
                <a:close/>
              </a:path>
              <a:path w="51435" h="88264">
                <a:moveTo>
                  <a:pt x="50838" y="77635"/>
                </a:moveTo>
                <a:lnTo>
                  <a:pt x="50139" y="76073"/>
                </a:lnTo>
                <a:lnTo>
                  <a:pt x="47205" y="73139"/>
                </a:lnTo>
                <a:lnTo>
                  <a:pt x="37693" y="79184"/>
                </a:lnTo>
                <a:lnTo>
                  <a:pt x="43573" y="82638"/>
                </a:lnTo>
                <a:lnTo>
                  <a:pt x="43573" y="82994"/>
                </a:lnTo>
                <a:lnTo>
                  <a:pt x="43053" y="82816"/>
                </a:lnTo>
                <a:lnTo>
                  <a:pt x="43243" y="82994"/>
                </a:lnTo>
                <a:lnTo>
                  <a:pt x="45643" y="85928"/>
                </a:lnTo>
                <a:lnTo>
                  <a:pt x="47205" y="87998"/>
                </a:lnTo>
                <a:lnTo>
                  <a:pt x="48933" y="87998"/>
                </a:lnTo>
                <a:lnTo>
                  <a:pt x="49110" y="86106"/>
                </a:lnTo>
                <a:lnTo>
                  <a:pt x="48247" y="85242"/>
                </a:lnTo>
                <a:lnTo>
                  <a:pt x="50838" y="83337"/>
                </a:lnTo>
                <a:lnTo>
                  <a:pt x="50838" y="7763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91969" y="5026211"/>
            <a:ext cx="20320" cy="26034"/>
          </a:xfrm>
          <a:custGeom>
            <a:avLst/>
            <a:gdLst/>
            <a:ahLst/>
            <a:cxnLst/>
            <a:rect l="l" t="t" r="r" b="b"/>
            <a:pathLst>
              <a:path w="20320" h="26035">
                <a:moveTo>
                  <a:pt x="10895" y="24170"/>
                </a:moveTo>
                <a:lnTo>
                  <a:pt x="11065" y="22302"/>
                </a:lnTo>
                <a:lnTo>
                  <a:pt x="11929" y="21611"/>
                </a:lnTo>
                <a:lnTo>
                  <a:pt x="11410" y="20401"/>
                </a:lnTo>
                <a:lnTo>
                  <a:pt x="10546" y="20401"/>
                </a:lnTo>
                <a:lnTo>
                  <a:pt x="10373" y="19536"/>
                </a:lnTo>
                <a:lnTo>
                  <a:pt x="10324" y="19190"/>
                </a:lnTo>
                <a:lnTo>
                  <a:pt x="10200" y="18326"/>
                </a:lnTo>
                <a:lnTo>
                  <a:pt x="9854" y="18153"/>
                </a:lnTo>
                <a:lnTo>
                  <a:pt x="12621" y="16251"/>
                </a:lnTo>
                <a:lnTo>
                  <a:pt x="17635" y="12447"/>
                </a:lnTo>
                <a:lnTo>
                  <a:pt x="15906" y="7779"/>
                </a:lnTo>
                <a:lnTo>
                  <a:pt x="20055" y="5532"/>
                </a:lnTo>
                <a:lnTo>
                  <a:pt x="15560" y="0"/>
                </a:lnTo>
                <a:lnTo>
                  <a:pt x="11929" y="3111"/>
                </a:lnTo>
                <a:lnTo>
                  <a:pt x="3677" y="3111"/>
                </a:lnTo>
                <a:lnTo>
                  <a:pt x="3112" y="4322"/>
                </a:lnTo>
                <a:lnTo>
                  <a:pt x="3803" y="5532"/>
                </a:lnTo>
                <a:lnTo>
                  <a:pt x="346" y="6742"/>
                </a:lnTo>
                <a:lnTo>
                  <a:pt x="2939" y="8990"/>
                </a:lnTo>
                <a:lnTo>
                  <a:pt x="1729" y="11583"/>
                </a:lnTo>
                <a:lnTo>
                  <a:pt x="1585" y="12447"/>
                </a:lnTo>
                <a:lnTo>
                  <a:pt x="1556" y="12621"/>
                </a:lnTo>
                <a:lnTo>
                  <a:pt x="1268" y="12794"/>
                </a:lnTo>
                <a:lnTo>
                  <a:pt x="3804" y="12794"/>
                </a:lnTo>
                <a:lnTo>
                  <a:pt x="3976" y="12966"/>
                </a:lnTo>
                <a:lnTo>
                  <a:pt x="3976" y="13139"/>
                </a:lnTo>
                <a:lnTo>
                  <a:pt x="3631" y="13485"/>
                </a:lnTo>
                <a:lnTo>
                  <a:pt x="3112" y="13658"/>
                </a:lnTo>
                <a:lnTo>
                  <a:pt x="317" y="13658"/>
                </a:lnTo>
                <a:lnTo>
                  <a:pt x="1901" y="15386"/>
                </a:lnTo>
                <a:lnTo>
                  <a:pt x="5186" y="18671"/>
                </a:lnTo>
                <a:lnTo>
                  <a:pt x="6224" y="18671"/>
                </a:lnTo>
                <a:lnTo>
                  <a:pt x="6742" y="18844"/>
                </a:lnTo>
                <a:lnTo>
                  <a:pt x="7261" y="18844"/>
                </a:lnTo>
                <a:lnTo>
                  <a:pt x="6742" y="19017"/>
                </a:lnTo>
                <a:lnTo>
                  <a:pt x="6051" y="19017"/>
                </a:lnTo>
                <a:lnTo>
                  <a:pt x="5705" y="19190"/>
                </a:lnTo>
                <a:lnTo>
                  <a:pt x="7953" y="21437"/>
                </a:lnTo>
                <a:lnTo>
                  <a:pt x="10895" y="24170"/>
                </a:lnTo>
                <a:close/>
              </a:path>
              <a:path w="20320" h="26035">
                <a:moveTo>
                  <a:pt x="3677" y="3111"/>
                </a:moveTo>
                <a:lnTo>
                  <a:pt x="10028" y="3111"/>
                </a:lnTo>
                <a:lnTo>
                  <a:pt x="8126" y="1555"/>
                </a:lnTo>
                <a:lnTo>
                  <a:pt x="4322" y="1728"/>
                </a:lnTo>
                <a:lnTo>
                  <a:pt x="3677" y="3111"/>
                </a:lnTo>
                <a:close/>
              </a:path>
              <a:path w="20320" h="26035">
                <a:moveTo>
                  <a:pt x="10028" y="3111"/>
                </a:moveTo>
                <a:lnTo>
                  <a:pt x="11929" y="3111"/>
                </a:lnTo>
                <a:lnTo>
                  <a:pt x="11584" y="2420"/>
                </a:lnTo>
                <a:lnTo>
                  <a:pt x="11065" y="2766"/>
                </a:lnTo>
                <a:lnTo>
                  <a:pt x="10028" y="3111"/>
                </a:lnTo>
                <a:close/>
              </a:path>
              <a:path w="20320" h="26035">
                <a:moveTo>
                  <a:pt x="317" y="13658"/>
                </a:moveTo>
                <a:lnTo>
                  <a:pt x="3112" y="13658"/>
                </a:lnTo>
                <a:lnTo>
                  <a:pt x="3025" y="13485"/>
                </a:lnTo>
                <a:lnTo>
                  <a:pt x="2939" y="13311"/>
                </a:lnTo>
                <a:lnTo>
                  <a:pt x="2853" y="13139"/>
                </a:lnTo>
                <a:lnTo>
                  <a:pt x="2766" y="12966"/>
                </a:lnTo>
                <a:lnTo>
                  <a:pt x="3113" y="12966"/>
                </a:lnTo>
                <a:lnTo>
                  <a:pt x="3458" y="12794"/>
                </a:lnTo>
                <a:lnTo>
                  <a:pt x="1268" y="12794"/>
                </a:lnTo>
                <a:lnTo>
                  <a:pt x="691" y="13139"/>
                </a:lnTo>
                <a:lnTo>
                  <a:pt x="0" y="13311"/>
                </a:lnTo>
                <a:lnTo>
                  <a:pt x="317" y="13658"/>
                </a:lnTo>
                <a:close/>
              </a:path>
              <a:path w="20320" h="26035">
                <a:moveTo>
                  <a:pt x="5705" y="19190"/>
                </a:moveTo>
                <a:lnTo>
                  <a:pt x="6224" y="18671"/>
                </a:lnTo>
                <a:lnTo>
                  <a:pt x="5186" y="18671"/>
                </a:lnTo>
                <a:lnTo>
                  <a:pt x="5705" y="19190"/>
                </a:lnTo>
                <a:close/>
              </a:path>
              <a:path w="20320" h="26035">
                <a:moveTo>
                  <a:pt x="6051" y="19017"/>
                </a:moveTo>
                <a:lnTo>
                  <a:pt x="6742" y="19017"/>
                </a:lnTo>
                <a:lnTo>
                  <a:pt x="6396" y="18844"/>
                </a:lnTo>
                <a:lnTo>
                  <a:pt x="6051" y="19017"/>
                </a:lnTo>
                <a:close/>
              </a:path>
              <a:path w="20320" h="26035">
                <a:moveTo>
                  <a:pt x="12794" y="25933"/>
                </a:moveTo>
                <a:lnTo>
                  <a:pt x="13322" y="24170"/>
                </a:lnTo>
                <a:lnTo>
                  <a:pt x="10895" y="24170"/>
                </a:lnTo>
                <a:lnTo>
                  <a:pt x="12794" y="2593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6551" y="5300763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1015" y="518"/>
                </a:moveTo>
                <a:lnTo>
                  <a:pt x="799" y="173"/>
                </a:lnTo>
                <a:lnTo>
                  <a:pt x="691" y="0"/>
                </a:lnTo>
                <a:lnTo>
                  <a:pt x="1015" y="518"/>
                </a:lnTo>
                <a:close/>
              </a:path>
              <a:path w="2540" h="3175">
                <a:moveTo>
                  <a:pt x="2420" y="2766"/>
                </a:moveTo>
                <a:lnTo>
                  <a:pt x="1123" y="691"/>
                </a:lnTo>
                <a:lnTo>
                  <a:pt x="0" y="691"/>
                </a:lnTo>
                <a:lnTo>
                  <a:pt x="1037" y="1729"/>
                </a:lnTo>
                <a:lnTo>
                  <a:pt x="2420" y="276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" name="object 217"/>
          <p:cNvGrpSpPr/>
          <p:nvPr/>
        </p:nvGrpSpPr>
        <p:grpSpPr>
          <a:xfrm>
            <a:off x="86160" y="4890145"/>
            <a:ext cx="636905" cy="407670"/>
            <a:chOff x="86160" y="4890145"/>
            <a:chExt cx="636905" cy="407670"/>
          </a:xfrm>
        </p:grpSpPr>
        <p:sp>
          <p:nvSpPr>
            <p:cNvPr id="218" name="object 218"/>
            <p:cNvSpPr/>
            <p:nvPr/>
          </p:nvSpPr>
          <p:spPr>
            <a:xfrm>
              <a:off x="86156" y="4890147"/>
              <a:ext cx="636905" cy="407670"/>
            </a:xfrm>
            <a:custGeom>
              <a:avLst/>
              <a:gdLst/>
              <a:ahLst/>
              <a:cxnLst/>
              <a:rect l="l" t="t" r="r" b="b"/>
              <a:pathLst>
                <a:path w="636905" h="407670">
                  <a:moveTo>
                    <a:pt x="5016" y="10896"/>
                  </a:moveTo>
                  <a:lnTo>
                    <a:pt x="4318" y="10033"/>
                  </a:lnTo>
                  <a:lnTo>
                    <a:pt x="3797" y="8826"/>
                  </a:lnTo>
                  <a:lnTo>
                    <a:pt x="3454" y="8826"/>
                  </a:lnTo>
                  <a:lnTo>
                    <a:pt x="2933" y="9334"/>
                  </a:lnTo>
                  <a:lnTo>
                    <a:pt x="2768" y="8648"/>
                  </a:lnTo>
                  <a:lnTo>
                    <a:pt x="165" y="9512"/>
                  </a:lnTo>
                  <a:lnTo>
                    <a:pt x="0" y="13830"/>
                  </a:lnTo>
                  <a:lnTo>
                    <a:pt x="2933" y="11938"/>
                  </a:lnTo>
                  <a:lnTo>
                    <a:pt x="4660" y="12280"/>
                  </a:lnTo>
                  <a:lnTo>
                    <a:pt x="5016" y="10896"/>
                  </a:lnTo>
                  <a:close/>
                </a:path>
                <a:path w="636905" h="407670">
                  <a:moveTo>
                    <a:pt x="51295" y="88709"/>
                  </a:moveTo>
                  <a:lnTo>
                    <a:pt x="51003" y="87655"/>
                  </a:lnTo>
                  <a:lnTo>
                    <a:pt x="50533" y="86271"/>
                  </a:lnTo>
                  <a:lnTo>
                    <a:pt x="50482" y="86106"/>
                  </a:lnTo>
                  <a:lnTo>
                    <a:pt x="50139" y="86271"/>
                  </a:lnTo>
                  <a:lnTo>
                    <a:pt x="49784" y="86271"/>
                  </a:lnTo>
                  <a:lnTo>
                    <a:pt x="49276" y="86106"/>
                  </a:lnTo>
                  <a:lnTo>
                    <a:pt x="49403" y="86271"/>
                  </a:lnTo>
                  <a:lnTo>
                    <a:pt x="51295" y="88709"/>
                  </a:lnTo>
                  <a:close/>
                </a:path>
                <a:path w="636905" h="407670">
                  <a:moveTo>
                    <a:pt x="52247" y="89928"/>
                  </a:moveTo>
                  <a:lnTo>
                    <a:pt x="51422" y="88874"/>
                  </a:lnTo>
                  <a:lnTo>
                    <a:pt x="51549" y="89560"/>
                  </a:lnTo>
                  <a:lnTo>
                    <a:pt x="51650" y="89928"/>
                  </a:lnTo>
                  <a:lnTo>
                    <a:pt x="51689" y="90081"/>
                  </a:lnTo>
                  <a:lnTo>
                    <a:pt x="52247" y="89928"/>
                  </a:lnTo>
                  <a:close/>
                </a:path>
                <a:path w="636905" h="407670">
                  <a:moveTo>
                    <a:pt x="58280" y="97688"/>
                  </a:moveTo>
                  <a:lnTo>
                    <a:pt x="58089" y="97447"/>
                  </a:lnTo>
                  <a:lnTo>
                    <a:pt x="58089" y="97688"/>
                  </a:lnTo>
                  <a:lnTo>
                    <a:pt x="58280" y="97688"/>
                  </a:lnTo>
                  <a:close/>
                </a:path>
                <a:path w="636905" h="407670">
                  <a:moveTo>
                    <a:pt x="59817" y="76250"/>
                  </a:moveTo>
                  <a:lnTo>
                    <a:pt x="57391" y="70548"/>
                  </a:lnTo>
                  <a:lnTo>
                    <a:pt x="54978" y="70891"/>
                  </a:lnTo>
                  <a:lnTo>
                    <a:pt x="49784" y="65532"/>
                  </a:lnTo>
                  <a:lnTo>
                    <a:pt x="44424" y="74866"/>
                  </a:lnTo>
                  <a:lnTo>
                    <a:pt x="48755" y="79019"/>
                  </a:lnTo>
                  <a:lnTo>
                    <a:pt x="48755" y="80746"/>
                  </a:lnTo>
                  <a:lnTo>
                    <a:pt x="47371" y="82130"/>
                  </a:lnTo>
                  <a:lnTo>
                    <a:pt x="45986" y="81788"/>
                  </a:lnTo>
                  <a:lnTo>
                    <a:pt x="47028" y="82994"/>
                  </a:lnTo>
                  <a:lnTo>
                    <a:pt x="47891" y="84378"/>
                  </a:lnTo>
                  <a:lnTo>
                    <a:pt x="48920" y="85585"/>
                  </a:lnTo>
                  <a:lnTo>
                    <a:pt x="54800" y="86106"/>
                  </a:lnTo>
                  <a:lnTo>
                    <a:pt x="59131" y="83515"/>
                  </a:lnTo>
                  <a:lnTo>
                    <a:pt x="55841" y="77292"/>
                  </a:lnTo>
                  <a:lnTo>
                    <a:pt x="59817" y="76250"/>
                  </a:lnTo>
                  <a:close/>
                </a:path>
                <a:path w="636905" h="407670">
                  <a:moveTo>
                    <a:pt x="62407" y="92671"/>
                  </a:moveTo>
                  <a:lnTo>
                    <a:pt x="59639" y="90601"/>
                  </a:lnTo>
                  <a:lnTo>
                    <a:pt x="60502" y="88874"/>
                  </a:lnTo>
                  <a:lnTo>
                    <a:pt x="55841" y="85763"/>
                  </a:lnTo>
                  <a:lnTo>
                    <a:pt x="53594" y="89560"/>
                  </a:lnTo>
                  <a:lnTo>
                    <a:pt x="52247" y="89928"/>
                  </a:lnTo>
                  <a:lnTo>
                    <a:pt x="58089" y="97447"/>
                  </a:lnTo>
                  <a:lnTo>
                    <a:pt x="58089" y="95262"/>
                  </a:lnTo>
                  <a:lnTo>
                    <a:pt x="62407" y="92671"/>
                  </a:lnTo>
                  <a:close/>
                </a:path>
                <a:path w="636905" h="407670">
                  <a:moveTo>
                    <a:pt x="68287" y="102006"/>
                  </a:moveTo>
                  <a:lnTo>
                    <a:pt x="65697" y="97866"/>
                  </a:lnTo>
                  <a:lnTo>
                    <a:pt x="64135" y="99415"/>
                  </a:lnTo>
                  <a:lnTo>
                    <a:pt x="66217" y="96481"/>
                  </a:lnTo>
                  <a:lnTo>
                    <a:pt x="66268" y="95262"/>
                  </a:lnTo>
                  <a:lnTo>
                    <a:pt x="66382" y="92151"/>
                  </a:lnTo>
                  <a:lnTo>
                    <a:pt x="61887" y="94056"/>
                  </a:lnTo>
                  <a:lnTo>
                    <a:pt x="59296" y="95783"/>
                  </a:lnTo>
                  <a:lnTo>
                    <a:pt x="62750" y="98209"/>
                  </a:lnTo>
                  <a:lnTo>
                    <a:pt x="58293" y="97713"/>
                  </a:lnTo>
                  <a:lnTo>
                    <a:pt x="58686" y="98209"/>
                  </a:lnTo>
                  <a:lnTo>
                    <a:pt x="58953" y="98552"/>
                  </a:lnTo>
                  <a:lnTo>
                    <a:pt x="59690" y="99415"/>
                  </a:lnTo>
                  <a:lnTo>
                    <a:pt x="63246" y="103568"/>
                  </a:lnTo>
                  <a:lnTo>
                    <a:pt x="64135" y="104609"/>
                  </a:lnTo>
                  <a:lnTo>
                    <a:pt x="64490" y="104254"/>
                  </a:lnTo>
                  <a:lnTo>
                    <a:pt x="64655" y="103911"/>
                  </a:lnTo>
                  <a:lnTo>
                    <a:pt x="65176" y="103568"/>
                  </a:lnTo>
                  <a:lnTo>
                    <a:pt x="65697" y="103746"/>
                  </a:lnTo>
                  <a:lnTo>
                    <a:pt x="66382" y="103390"/>
                  </a:lnTo>
                  <a:lnTo>
                    <a:pt x="66560" y="102527"/>
                  </a:lnTo>
                  <a:lnTo>
                    <a:pt x="68287" y="102006"/>
                  </a:lnTo>
                  <a:close/>
                </a:path>
                <a:path w="636905" h="407670">
                  <a:moveTo>
                    <a:pt x="70650" y="20701"/>
                  </a:moveTo>
                  <a:lnTo>
                    <a:pt x="68821" y="17119"/>
                  </a:lnTo>
                  <a:lnTo>
                    <a:pt x="68707" y="16903"/>
                  </a:lnTo>
                  <a:lnTo>
                    <a:pt x="62585" y="19024"/>
                  </a:lnTo>
                  <a:lnTo>
                    <a:pt x="61722" y="18503"/>
                  </a:lnTo>
                  <a:lnTo>
                    <a:pt x="61201" y="17805"/>
                  </a:lnTo>
                  <a:lnTo>
                    <a:pt x="60502" y="17119"/>
                  </a:lnTo>
                  <a:lnTo>
                    <a:pt x="60629" y="16421"/>
                  </a:lnTo>
                  <a:lnTo>
                    <a:pt x="60693" y="16078"/>
                  </a:lnTo>
                  <a:lnTo>
                    <a:pt x="60820" y="15392"/>
                  </a:lnTo>
                  <a:lnTo>
                    <a:pt x="60858" y="15214"/>
                  </a:lnTo>
                  <a:lnTo>
                    <a:pt x="62585" y="12623"/>
                  </a:lnTo>
                  <a:lnTo>
                    <a:pt x="60337" y="11417"/>
                  </a:lnTo>
                  <a:lnTo>
                    <a:pt x="60337" y="10198"/>
                  </a:lnTo>
                  <a:lnTo>
                    <a:pt x="61379" y="9334"/>
                  </a:lnTo>
                  <a:lnTo>
                    <a:pt x="62064" y="8648"/>
                  </a:lnTo>
                  <a:lnTo>
                    <a:pt x="68122" y="7442"/>
                  </a:lnTo>
                  <a:lnTo>
                    <a:pt x="67500" y="7442"/>
                  </a:lnTo>
                  <a:lnTo>
                    <a:pt x="67665" y="3975"/>
                  </a:lnTo>
                  <a:lnTo>
                    <a:pt x="64808" y="2476"/>
                  </a:lnTo>
                  <a:lnTo>
                    <a:pt x="61442" y="7264"/>
                  </a:lnTo>
                  <a:lnTo>
                    <a:pt x="61315" y="7442"/>
                  </a:lnTo>
                  <a:lnTo>
                    <a:pt x="60502" y="7442"/>
                  </a:lnTo>
                  <a:lnTo>
                    <a:pt x="60159" y="7264"/>
                  </a:lnTo>
                  <a:lnTo>
                    <a:pt x="60096" y="29565"/>
                  </a:lnTo>
                  <a:lnTo>
                    <a:pt x="60045" y="29908"/>
                  </a:lnTo>
                  <a:lnTo>
                    <a:pt x="59994" y="30264"/>
                  </a:lnTo>
                  <a:lnTo>
                    <a:pt x="59651" y="30441"/>
                  </a:lnTo>
                  <a:lnTo>
                    <a:pt x="59651" y="34201"/>
                  </a:lnTo>
                  <a:lnTo>
                    <a:pt x="59601" y="34391"/>
                  </a:lnTo>
                  <a:lnTo>
                    <a:pt x="59639" y="34201"/>
                  </a:lnTo>
                  <a:lnTo>
                    <a:pt x="59651" y="30441"/>
                  </a:lnTo>
                  <a:lnTo>
                    <a:pt x="59296" y="30607"/>
                  </a:lnTo>
                  <a:lnTo>
                    <a:pt x="59194" y="30429"/>
                  </a:lnTo>
                  <a:lnTo>
                    <a:pt x="59093" y="30264"/>
                  </a:lnTo>
                  <a:lnTo>
                    <a:pt x="58991" y="30086"/>
                  </a:lnTo>
                  <a:lnTo>
                    <a:pt x="58877" y="29908"/>
                  </a:lnTo>
                  <a:lnTo>
                    <a:pt x="58699" y="29908"/>
                  </a:lnTo>
                  <a:lnTo>
                    <a:pt x="58610" y="30086"/>
                  </a:lnTo>
                  <a:lnTo>
                    <a:pt x="58521" y="30264"/>
                  </a:lnTo>
                  <a:lnTo>
                    <a:pt x="58432" y="30429"/>
                  </a:lnTo>
                  <a:lnTo>
                    <a:pt x="58089" y="30086"/>
                  </a:lnTo>
                  <a:lnTo>
                    <a:pt x="58026" y="29908"/>
                  </a:lnTo>
                  <a:lnTo>
                    <a:pt x="57912" y="29565"/>
                  </a:lnTo>
                  <a:lnTo>
                    <a:pt x="60096" y="29565"/>
                  </a:lnTo>
                  <a:lnTo>
                    <a:pt x="60096" y="7264"/>
                  </a:lnTo>
                  <a:lnTo>
                    <a:pt x="58610" y="7264"/>
                  </a:lnTo>
                  <a:lnTo>
                    <a:pt x="56019" y="9334"/>
                  </a:lnTo>
                  <a:lnTo>
                    <a:pt x="56121" y="11417"/>
                  </a:lnTo>
                  <a:lnTo>
                    <a:pt x="56184" y="12623"/>
                  </a:lnTo>
                  <a:lnTo>
                    <a:pt x="55321" y="12966"/>
                  </a:lnTo>
                  <a:lnTo>
                    <a:pt x="52908" y="10198"/>
                  </a:lnTo>
                  <a:lnTo>
                    <a:pt x="53594" y="8991"/>
                  </a:lnTo>
                  <a:lnTo>
                    <a:pt x="58610" y="7264"/>
                  </a:lnTo>
                  <a:lnTo>
                    <a:pt x="52552" y="0"/>
                  </a:lnTo>
                  <a:lnTo>
                    <a:pt x="49961" y="6743"/>
                  </a:lnTo>
                  <a:lnTo>
                    <a:pt x="48006" y="12623"/>
                  </a:lnTo>
                  <a:lnTo>
                    <a:pt x="47891" y="12966"/>
                  </a:lnTo>
                  <a:lnTo>
                    <a:pt x="42075" y="13665"/>
                  </a:lnTo>
                  <a:lnTo>
                    <a:pt x="40627" y="13830"/>
                  </a:lnTo>
                  <a:lnTo>
                    <a:pt x="41846" y="14693"/>
                  </a:lnTo>
                  <a:lnTo>
                    <a:pt x="49441" y="20053"/>
                  </a:lnTo>
                  <a:lnTo>
                    <a:pt x="49339" y="19024"/>
                  </a:lnTo>
                  <a:lnTo>
                    <a:pt x="49225" y="17805"/>
                  </a:lnTo>
                  <a:lnTo>
                    <a:pt x="49161" y="17119"/>
                  </a:lnTo>
                  <a:lnTo>
                    <a:pt x="49085" y="16421"/>
                  </a:lnTo>
                  <a:lnTo>
                    <a:pt x="48996" y="15392"/>
                  </a:lnTo>
                  <a:lnTo>
                    <a:pt x="48920" y="14693"/>
                  </a:lnTo>
                  <a:lnTo>
                    <a:pt x="51346" y="16421"/>
                  </a:lnTo>
                  <a:lnTo>
                    <a:pt x="53936" y="15392"/>
                  </a:lnTo>
                  <a:lnTo>
                    <a:pt x="55664" y="13665"/>
                  </a:lnTo>
                  <a:lnTo>
                    <a:pt x="54457" y="16078"/>
                  </a:lnTo>
                  <a:lnTo>
                    <a:pt x="52730" y="18846"/>
                  </a:lnTo>
                  <a:lnTo>
                    <a:pt x="52641" y="19024"/>
                  </a:lnTo>
                  <a:lnTo>
                    <a:pt x="52387" y="19583"/>
                  </a:lnTo>
                  <a:lnTo>
                    <a:pt x="52387" y="23863"/>
                  </a:lnTo>
                  <a:lnTo>
                    <a:pt x="52285" y="24041"/>
                  </a:lnTo>
                  <a:lnTo>
                    <a:pt x="52209" y="24180"/>
                  </a:lnTo>
                  <a:lnTo>
                    <a:pt x="52209" y="27495"/>
                  </a:lnTo>
                  <a:lnTo>
                    <a:pt x="50482" y="26797"/>
                  </a:lnTo>
                  <a:lnTo>
                    <a:pt x="51689" y="26454"/>
                  </a:lnTo>
                  <a:lnTo>
                    <a:pt x="51689" y="25628"/>
                  </a:lnTo>
                  <a:lnTo>
                    <a:pt x="51816" y="26111"/>
                  </a:lnTo>
                  <a:lnTo>
                    <a:pt x="51866" y="26454"/>
                  </a:lnTo>
                  <a:lnTo>
                    <a:pt x="52146" y="27317"/>
                  </a:lnTo>
                  <a:lnTo>
                    <a:pt x="52209" y="27495"/>
                  </a:lnTo>
                  <a:lnTo>
                    <a:pt x="52209" y="24180"/>
                  </a:lnTo>
                  <a:lnTo>
                    <a:pt x="52082" y="24384"/>
                  </a:lnTo>
                  <a:lnTo>
                    <a:pt x="52031" y="25247"/>
                  </a:lnTo>
                  <a:lnTo>
                    <a:pt x="51930" y="25069"/>
                  </a:lnTo>
                  <a:lnTo>
                    <a:pt x="51816" y="24853"/>
                  </a:lnTo>
                  <a:lnTo>
                    <a:pt x="51955" y="25069"/>
                  </a:lnTo>
                  <a:lnTo>
                    <a:pt x="52031" y="25247"/>
                  </a:lnTo>
                  <a:lnTo>
                    <a:pt x="52031" y="24485"/>
                  </a:lnTo>
                  <a:lnTo>
                    <a:pt x="51904" y="24701"/>
                  </a:lnTo>
                  <a:lnTo>
                    <a:pt x="51765" y="24714"/>
                  </a:lnTo>
                  <a:lnTo>
                    <a:pt x="51689" y="24549"/>
                  </a:lnTo>
                  <a:lnTo>
                    <a:pt x="51866" y="24384"/>
                  </a:lnTo>
                  <a:lnTo>
                    <a:pt x="52044" y="24028"/>
                  </a:lnTo>
                  <a:lnTo>
                    <a:pt x="52387" y="23863"/>
                  </a:lnTo>
                  <a:lnTo>
                    <a:pt x="52387" y="19583"/>
                  </a:lnTo>
                  <a:lnTo>
                    <a:pt x="51689" y="21094"/>
                  </a:lnTo>
                  <a:lnTo>
                    <a:pt x="49441" y="21958"/>
                  </a:lnTo>
                  <a:lnTo>
                    <a:pt x="45643" y="21704"/>
                  </a:lnTo>
                  <a:lnTo>
                    <a:pt x="45643" y="28702"/>
                  </a:lnTo>
                  <a:lnTo>
                    <a:pt x="44932" y="29235"/>
                  </a:lnTo>
                  <a:lnTo>
                    <a:pt x="43383" y="28905"/>
                  </a:lnTo>
                  <a:lnTo>
                    <a:pt x="43383" y="30391"/>
                  </a:lnTo>
                  <a:lnTo>
                    <a:pt x="39611" y="33197"/>
                  </a:lnTo>
                  <a:lnTo>
                    <a:pt x="39420" y="33350"/>
                  </a:lnTo>
                  <a:lnTo>
                    <a:pt x="39420" y="38900"/>
                  </a:lnTo>
                  <a:lnTo>
                    <a:pt x="38925" y="39395"/>
                  </a:lnTo>
                  <a:lnTo>
                    <a:pt x="38557" y="39598"/>
                  </a:lnTo>
                  <a:lnTo>
                    <a:pt x="38201" y="39941"/>
                  </a:lnTo>
                  <a:lnTo>
                    <a:pt x="38201" y="39776"/>
                  </a:lnTo>
                  <a:lnTo>
                    <a:pt x="38379" y="39598"/>
                  </a:lnTo>
                  <a:lnTo>
                    <a:pt x="38722" y="39420"/>
                  </a:lnTo>
                  <a:lnTo>
                    <a:pt x="39065" y="39077"/>
                  </a:lnTo>
                  <a:lnTo>
                    <a:pt x="39065" y="38900"/>
                  </a:lnTo>
                  <a:lnTo>
                    <a:pt x="39065" y="38557"/>
                  </a:lnTo>
                  <a:lnTo>
                    <a:pt x="38557" y="38442"/>
                  </a:lnTo>
                  <a:lnTo>
                    <a:pt x="39243" y="38557"/>
                  </a:lnTo>
                  <a:lnTo>
                    <a:pt x="39065" y="38900"/>
                  </a:lnTo>
                  <a:lnTo>
                    <a:pt x="39420" y="38900"/>
                  </a:lnTo>
                  <a:lnTo>
                    <a:pt x="39420" y="33350"/>
                  </a:lnTo>
                  <a:lnTo>
                    <a:pt x="38557" y="33985"/>
                  </a:lnTo>
                  <a:lnTo>
                    <a:pt x="38557" y="31648"/>
                  </a:lnTo>
                  <a:lnTo>
                    <a:pt x="43383" y="30391"/>
                  </a:lnTo>
                  <a:lnTo>
                    <a:pt x="43383" y="28905"/>
                  </a:lnTo>
                  <a:lnTo>
                    <a:pt x="42037" y="28600"/>
                  </a:lnTo>
                  <a:lnTo>
                    <a:pt x="45643" y="28702"/>
                  </a:lnTo>
                  <a:lnTo>
                    <a:pt x="45643" y="21704"/>
                  </a:lnTo>
                  <a:lnTo>
                    <a:pt x="44424" y="21615"/>
                  </a:lnTo>
                  <a:lnTo>
                    <a:pt x="44157" y="21958"/>
                  </a:lnTo>
                  <a:lnTo>
                    <a:pt x="43205" y="23164"/>
                  </a:lnTo>
                  <a:lnTo>
                    <a:pt x="42659" y="23863"/>
                  </a:lnTo>
                  <a:lnTo>
                    <a:pt x="42532" y="24028"/>
                  </a:lnTo>
                  <a:lnTo>
                    <a:pt x="42151" y="25069"/>
                  </a:lnTo>
                  <a:lnTo>
                    <a:pt x="42100" y="25247"/>
                  </a:lnTo>
                  <a:lnTo>
                    <a:pt x="41986" y="25565"/>
                  </a:lnTo>
                  <a:lnTo>
                    <a:pt x="41910" y="25768"/>
                  </a:lnTo>
                  <a:lnTo>
                    <a:pt x="41783" y="26111"/>
                  </a:lnTo>
                  <a:lnTo>
                    <a:pt x="41668" y="26454"/>
                  </a:lnTo>
                  <a:lnTo>
                    <a:pt x="41313" y="26111"/>
                  </a:lnTo>
                  <a:lnTo>
                    <a:pt x="40233" y="24714"/>
                  </a:lnTo>
                  <a:lnTo>
                    <a:pt x="40106" y="24549"/>
                  </a:lnTo>
                  <a:lnTo>
                    <a:pt x="38900" y="23520"/>
                  </a:lnTo>
                  <a:lnTo>
                    <a:pt x="38557" y="23723"/>
                  </a:lnTo>
                  <a:lnTo>
                    <a:pt x="38557" y="30264"/>
                  </a:lnTo>
                  <a:lnTo>
                    <a:pt x="38265" y="33959"/>
                  </a:lnTo>
                  <a:lnTo>
                    <a:pt x="38277" y="29908"/>
                  </a:lnTo>
                  <a:lnTo>
                    <a:pt x="36995" y="27495"/>
                  </a:lnTo>
                  <a:lnTo>
                    <a:pt x="38557" y="30264"/>
                  </a:lnTo>
                  <a:lnTo>
                    <a:pt x="38557" y="23723"/>
                  </a:lnTo>
                  <a:lnTo>
                    <a:pt x="35267" y="25565"/>
                  </a:lnTo>
                  <a:lnTo>
                    <a:pt x="36055" y="26454"/>
                  </a:lnTo>
                  <a:lnTo>
                    <a:pt x="36817" y="27317"/>
                  </a:lnTo>
                  <a:lnTo>
                    <a:pt x="35267" y="25565"/>
                  </a:lnTo>
                  <a:lnTo>
                    <a:pt x="35090" y="25374"/>
                  </a:lnTo>
                  <a:lnTo>
                    <a:pt x="35090" y="36487"/>
                  </a:lnTo>
                  <a:lnTo>
                    <a:pt x="34925" y="37172"/>
                  </a:lnTo>
                  <a:lnTo>
                    <a:pt x="34925" y="36487"/>
                  </a:lnTo>
                  <a:lnTo>
                    <a:pt x="34759" y="36322"/>
                  </a:lnTo>
                  <a:lnTo>
                    <a:pt x="35090" y="36487"/>
                  </a:lnTo>
                  <a:lnTo>
                    <a:pt x="35090" y="25374"/>
                  </a:lnTo>
                  <a:lnTo>
                    <a:pt x="34226" y="24384"/>
                  </a:lnTo>
                  <a:lnTo>
                    <a:pt x="30492" y="27317"/>
                  </a:lnTo>
                  <a:lnTo>
                    <a:pt x="26098" y="30772"/>
                  </a:lnTo>
                  <a:lnTo>
                    <a:pt x="30429" y="34404"/>
                  </a:lnTo>
                  <a:lnTo>
                    <a:pt x="30429" y="39763"/>
                  </a:lnTo>
                  <a:lnTo>
                    <a:pt x="30429" y="43230"/>
                  </a:lnTo>
                  <a:lnTo>
                    <a:pt x="30391" y="43573"/>
                  </a:lnTo>
                  <a:lnTo>
                    <a:pt x="30327" y="44259"/>
                  </a:lnTo>
                  <a:lnTo>
                    <a:pt x="30251" y="45123"/>
                  </a:lnTo>
                  <a:lnTo>
                    <a:pt x="29984" y="44259"/>
                  </a:lnTo>
                  <a:lnTo>
                    <a:pt x="29921" y="44069"/>
                  </a:lnTo>
                  <a:lnTo>
                    <a:pt x="29819" y="43738"/>
                  </a:lnTo>
                  <a:lnTo>
                    <a:pt x="29768" y="43573"/>
                  </a:lnTo>
                  <a:lnTo>
                    <a:pt x="29654" y="43230"/>
                  </a:lnTo>
                  <a:lnTo>
                    <a:pt x="29578" y="42951"/>
                  </a:lnTo>
                  <a:lnTo>
                    <a:pt x="30429" y="43230"/>
                  </a:lnTo>
                  <a:lnTo>
                    <a:pt x="30429" y="39763"/>
                  </a:lnTo>
                  <a:lnTo>
                    <a:pt x="30187" y="39941"/>
                  </a:lnTo>
                  <a:lnTo>
                    <a:pt x="27139" y="42189"/>
                  </a:lnTo>
                  <a:lnTo>
                    <a:pt x="27686" y="42367"/>
                  </a:lnTo>
                  <a:lnTo>
                    <a:pt x="26517" y="42367"/>
                  </a:lnTo>
                  <a:lnTo>
                    <a:pt x="25006" y="41402"/>
                  </a:lnTo>
                  <a:lnTo>
                    <a:pt x="26619" y="40119"/>
                  </a:lnTo>
                  <a:lnTo>
                    <a:pt x="30429" y="39763"/>
                  </a:lnTo>
                  <a:lnTo>
                    <a:pt x="30429" y="34404"/>
                  </a:lnTo>
                  <a:lnTo>
                    <a:pt x="29311" y="36487"/>
                  </a:lnTo>
                  <a:lnTo>
                    <a:pt x="29210" y="36652"/>
                  </a:lnTo>
                  <a:lnTo>
                    <a:pt x="29133" y="35966"/>
                  </a:lnTo>
                  <a:lnTo>
                    <a:pt x="29057" y="35445"/>
                  </a:lnTo>
                  <a:lnTo>
                    <a:pt x="28981" y="34759"/>
                  </a:lnTo>
                  <a:lnTo>
                    <a:pt x="28867" y="33883"/>
                  </a:lnTo>
                  <a:lnTo>
                    <a:pt x="28003" y="33375"/>
                  </a:lnTo>
                  <a:lnTo>
                    <a:pt x="23583" y="32283"/>
                  </a:lnTo>
                  <a:lnTo>
                    <a:pt x="21031" y="34759"/>
                  </a:lnTo>
                  <a:lnTo>
                    <a:pt x="20739" y="34759"/>
                  </a:lnTo>
                  <a:lnTo>
                    <a:pt x="20751" y="36652"/>
                  </a:lnTo>
                  <a:lnTo>
                    <a:pt x="20764" y="38900"/>
                  </a:lnTo>
                  <a:lnTo>
                    <a:pt x="20624" y="38900"/>
                  </a:lnTo>
                  <a:lnTo>
                    <a:pt x="22047" y="39763"/>
                  </a:lnTo>
                  <a:lnTo>
                    <a:pt x="24612" y="41325"/>
                  </a:lnTo>
                  <a:lnTo>
                    <a:pt x="24777" y="41427"/>
                  </a:lnTo>
                  <a:lnTo>
                    <a:pt x="23723" y="42367"/>
                  </a:lnTo>
                  <a:lnTo>
                    <a:pt x="23342" y="42710"/>
                  </a:lnTo>
                  <a:lnTo>
                    <a:pt x="21259" y="43738"/>
                  </a:lnTo>
                  <a:lnTo>
                    <a:pt x="20840" y="45123"/>
                  </a:lnTo>
                  <a:lnTo>
                    <a:pt x="20675" y="45643"/>
                  </a:lnTo>
                  <a:lnTo>
                    <a:pt x="20574" y="45986"/>
                  </a:lnTo>
                  <a:lnTo>
                    <a:pt x="20802" y="46342"/>
                  </a:lnTo>
                  <a:lnTo>
                    <a:pt x="27609" y="56692"/>
                  </a:lnTo>
                  <a:lnTo>
                    <a:pt x="31216" y="62014"/>
                  </a:lnTo>
                  <a:lnTo>
                    <a:pt x="34925" y="67259"/>
                  </a:lnTo>
                  <a:lnTo>
                    <a:pt x="33362" y="63284"/>
                  </a:lnTo>
                  <a:lnTo>
                    <a:pt x="32321" y="63284"/>
                  </a:lnTo>
                  <a:lnTo>
                    <a:pt x="35090" y="58788"/>
                  </a:lnTo>
                  <a:lnTo>
                    <a:pt x="38036" y="57924"/>
                  </a:lnTo>
                  <a:lnTo>
                    <a:pt x="39611" y="56946"/>
                  </a:lnTo>
                  <a:lnTo>
                    <a:pt x="39763" y="57061"/>
                  </a:lnTo>
                  <a:lnTo>
                    <a:pt x="39814" y="56819"/>
                  </a:lnTo>
                  <a:lnTo>
                    <a:pt x="40805" y="56197"/>
                  </a:lnTo>
                  <a:lnTo>
                    <a:pt x="43561" y="58788"/>
                  </a:lnTo>
                  <a:lnTo>
                    <a:pt x="45466" y="58089"/>
                  </a:lnTo>
                  <a:lnTo>
                    <a:pt x="45986" y="55333"/>
                  </a:lnTo>
                  <a:lnTo>
                    <a:pt x="48234" y="54292"/>
                  </a:lnTo>
                  <a:lnTo>
                    <a:pt x="48691" y="56019"/>
                  </a:lnTo>
                  <a:lnTo>
                    <a:pt x="48780" y="56362"/>
                  </a:lnTo>
                  <a:lnTo>
                    <a:pt x="48869" y="56692"/>
                  </a:lnTo>
                  <a:lnTo>
                    <a:pt x="48971" y="57061"/>
                  </a:lnTo>
                  <a:lnTo>
                    <a:pt x="49237" y="57061"/>
                  </a:lnTo>
                  <a:lnTo>
                    <a:pt x="50482" y="57746"/>
                  </a:lnTo>
                  <a:lnTo>
                    <a:pt x="53416" y="57581"/>
                  </a:lnTo>
                  <a:lnTo>
                    <a:pt x="53276" y="57061"/>
                  </a:lnTo>
                  <a:lnTo>
                    <a:pt x="53162" y="56692"/>
                  </a:lnTo>
                  <a:lnTo>
                    <a:pt x="53073" y="56362"/>
                  </a:lnTo>
                  <a:lnTo>
                    <a:pt x="56362" y="56019"/>
                  </a:lnTo>
                  <a:lnTo>
                    <a:pt x="54457" y="54457"/>
                  </a:lnTo>
                  <a:lnTo>
                    <a:pt x="59994" y="53594"/>
                  </a:lnTo>
                  <a:lnTo>
                    <a:pt x="55841" y="46342"/>
                  </a:lnTo>
                  <a:lnTo>
                    <a:pt x="52209" y="50660"/>
                  </a:lnTo>
                  <a:lnTo>
                    <a:pt x="51841" y="49453"/>
                  </a:lnTo>
                  <a:lnTo>
                    <a:pt x="51866" y="45643"/>
                  </a:lnTo>
                  <a:lnTo>
                    <a:pt x="57264" y="44069"/>
                  </a:lnTo>
                  <a:lnTo>
                    <a:pt x="56794" y="40119"/>
                  </a:lnTo>
                  <a:lnTo>
                    <a:pt x="56705" y="39395"/>
                  </a:lnTo>
                  <a:lnTo>
                    <a:pt x="52578" y="34759"/>
                  </a:lnTo>
                  <a:lnTo>
                    <a:pt x="52362" y="34759"/>
                  </a:lnTo>
                  <a:lnTo>
                    <a:pt x="47536" y="33540"/>
                  </a:lnTo>
                  <a:lnTo>
                    <a:pt x="48018" y="31813"/>
                  </a:lnTo>
                  <a:lnTo>
                    <a:pt x="48056" y="31635"/>
                  </a:lnTo>
                  <a:lnTo>
                    <a:pt x="44780" y="32931"/>
                  </a:lnTo>
                  <a:lnTo>
                    <a:pt x="44780" y="46685"/>
                  </a:lnTo>
                  <a:lnTo>
                    <a:pt x="43395" y="44538"/>
                  </a:lnTo>
                  <a:lnTo>
                    <a:pt x="43395" y="51358"/>
                  </a:lnTo>
                  <a:lnTo>
                    <a:pt x="40627" y="52908"/>
                  </a:lnTo>
                  <a:lnTo>
                    <a:pt x="40335" y="54292"/>
                  </a:lnTo>
                  <a:lnTo>
                    <a:pt x="39979" y="56019"/>
                  </a:lnTo>
                  <a:lnTo>
                    <a:pt x="39941" y="56197"/>
                  </a:lnTo>
                  <a:lnTo>
                    <a:pt x="39839" y="56692"/>
                  </a:lnTo>
                  <a:lnTo>
                    <a:pt x="40449" y="52908"/>
                  </a:lnTo>
                  <a:lnTo>
                    <a:pt x="43218" y="51358"/>
                  </a:lnTo>
                  <a:lnTo>
                    <a:pt x="39763" y="49453"/>
                  </a:lnTo>
                  <a:lnTo>
                    <a:pt x="42075" y="50660"/>
                  </a:lnTo>
                  <a:lnTo>
                    <a:pt x="43395" y="51358"/>
                  </a:lnTo>
                  <a:lnTo>
                    <a:pt x="43395" y="44538"/>
                  </a:lnTo>
                  <a:lnTo>
                    <a:pt x="43218" y="44259"/>
                  </a:lnTo>
                  <a:lnTo>
                    <a:pt x="40665" y="43700"/>
                  </a:lnTo>
                  <a:lnTo>
                    <a:pt x="40665" y="48666"/>
                  </a:lnTo>
                  <a:lnTo>
                    <a:pt x="38328" y="46621"/>
                  </a:lnTo>
                  <a:lnTo>
                    <a:pt x="38201" y="46342"/>
                  </a:lnTo>
                  <a:lnTo>
                    <a:pt x="40665" y="48666"/>
                  </a:lnTo>
                  <a:lnTo>
                    <a:pt x="40665" y="43700"/>
                  </a:lnTo>
                  <a:lnTo>
                    <a:pt x="40106" y="43573"/>
                  </a:lnTo>
                  <a:lnTo>
                    <a:pt x="43395" y="44259"/>
                  </a:lnTo>
                  <a:lnTo>
                    <a:pt x="44780" y="46685"/>
                  </a:lnTo>
                  <a:lnTo>
                    <a:pt x="44780" y="32931"/>
                  </a:lnTo>
                  <a:lnTo>
                    <a:pt x="44081" y="33197"/>
                  </a:lnTo>
                  <a:lnTo>
                    <a:pt x="45478" y="30772"/>
                  </a:lnTo>
                  <a:lnTo>
                    <a:pt x="45580" y="30607"/>
                  </a:lnTo>
                  <a:lnTo>
                    <a:pt x="45681" y="30429"/>
                  </a:lnTo>
                  <a:lnTo>
                    <a:pt x="45783" y="30264"/>
                  </a:lnTo>
                  <a:lnTo>
                    <a:pt x="45885" y="30086"/>
                  </a:lnTo>
                  <a:lnTo>
                    <a:pt x="45986" y="29908"/>
                  </a:lnTo>
                  <a:lnTo>
                    <a:pt x="47713" y="29222"/>
                  </a:lnTo>
                  <a:lnTo>
                    <a:pt x="49098" y="28524"/>
                  </a:lnTo>
                  <a:lnTo>
                    <a:pt x="50088" y="29908"/>
                  </a:lnTo>
                  <a:lnTo>
                    <a:pt x="50355" y="29908"/>
                  </a:lnTo>
                  <a:lnTo>
                    <a:pt x="53073" y="31127"/>
                  </a:lnTo>
                  <a:lnTo>
                    <a:pt x="53073" y="28181"/>
                  </a:lnTo>
                  <a:lnTo>
                    <a:pt x="53644" y="29222"/>
                  </a:lnTo>
                  <a:lnTo>
                    <a:pt x="53746" y="29387"/>
                  </a:lnTo>
                  <a:lnTo>
                    <a:pt x="53848" y="29565"/>
                  </a:lnTo>
                  <a:lnTo>
                    <a:pt x="53936" y="29743"/>
                  </a:lnTo>
                  <a:lnTo>
                    <a:pt x="54635" y="29565"/>
                  </a:lnTo>
                  <a:lnTo>
                    <a:pt x="55321" y="29387"/>
                  </a:lnTo>
                  <a:lnTo>
                    <a:pt x="56883" y="29565"/>
                  </a:lnTo>
                  <a:lnTo>
                    <a:pt x="55321" y="30086"/>
                  </a:lnTo>
                  <a:lnTo>
                    <a:pt x="54800" y="30429"/>
                  </a:lnTo>
                  <a:lnTo>
                    <a:pt x="54546" y="30607"/>
                  </a:lnTo>
                  <a:lnTo>
                    <a:pt x="53771" y="31127"/>
                  </a:lnTo>
                  <a:lnTo>
                    <a:pt x="52387" y="31813"/>
                  </a:lnTo>
                  <a:lnTo>
                    <a:pt x="52501" y="33540"/>
                  </a:lnTo>
                  <a:lnTo>
                    <a:pt x="52552" y="34201"/>
                  </a:lnTo>
                  <a:lnTo>
                    <a:pt x="58394" y="38900"/>
                  </a:lnTo>
                  <a:lnTo>
                    <a:pt x="58648" y="38900"/>
                  </a:lnTo>
                  <a:lnTo>
                    <a:pt x="59537" y="34759"/>
                  </a:lnTo>
                  <a:lnTo>
                    <a:pt x="59601" y="34417"/>
                  </a:lnTo>
                  <a:lnTo>
                    <a:pt x="59778" y="34759"/>
                  </a:lnTo>
                  <a:lnTo>
                    <a:pt x="60413" y="37172"/>
                  </a:lnTo>
                  <a:lnTo>
                    <a:pt x="60502" y="37515"/>
                  </a:lnTo>
                  <a:lnTo>
                    <a:pt x="66560" y="33197"/>
                  </a:lnTo>
                  <a:lnTo>
                    <a:pt x="64833" y="31127"/>
                  </a:lnTo>
                  <a:lnTo>
                    <a:pt x="69672" y="26797"/>
                  </a:lnTo>
                  <a:lnTo>
                    <a:pt x="60477" y="25565"/>
                  </a:lnTo>
                  <a:lnTo>
                    <a:pt x="60401" y="27495"/>
                  </a:lnTo>
                  <a:lnTo>
                    <a:pt x="60337" y="29908"/>
                  </a:lnTo>
                  <a:lnTo>
                    <a:pt x="60337" y="28702"/>
                  </a:lnTo>
                  <a:lnTo>
                    <a:pt x="60147" y="29222"/>
                  </a:lnTo>
                  <a:lnTo>
                    <a:pt x="60248" y="28524"/>
                  </a:lnTo>
                  <a:lnTo>
                    <a:pt x="60363" y="24714"/>
                  </a:lnTo>
                  <a:lnTo>
                    <a:pt x="62750" y="23164"/>
                  </a:lnTo>
                  <a:lnTo>
                    <a:pt x="68592" y="24714"/>
                  </a:lnTo>
                  <a:lnTo>
                    <a:pt x="70650" y="20701"/>
                  </a:lnTo>
                  <a:close/>
                </a:path>
                <a:path w="636905" h="407670">
                  <a:moveTo>
                    <a:pt x="102069" y="107607"/>
                  </a:moveTo>
                  <a:lnTo>
                    <a:pt x="101600" y="107607"/>
                  </a:lnTo>
                  <a:lnTo>
                    <a:pt x="102031" y="107772"/>
                  </a:lnTo>
                  <a:lnTo>
                    <a:pt x="102069" y="107607"/>
                  </a:lnTo>
                  <a:close/>
                </a:path>
                <a:path w="636905" h="407670">
                  <a:moveTo>
                    <a:pt x="109778" y="149034"/>
                  </a:moveTo>
                  <a:lnTo>
                    <a:pt x="109613" y="148869"/>
                  </a:lnTo>
                  <a:lnTo>
                    <a:pt x="109258" y="148869"/>
                  </a:lnTo>
                  <a:lnTo>
                    <a:pt x="108915" y="149034"/>
                  </a:lnTo>
                  <a:lnTo>
                    <a:pt x="108572" y="149034"/>
                  </a:lnTo>
                  <a:lnTo>
                    <a:pt x="108915" y="149733"/>
                  </a:lnTo>
                  <a:lnTo>
                    <a:pt x="109435" y="149555"/>
                  </a:lnTo>
                  <a:lnTo>
                    <a:pt x="109778" y="149212"/>
                  </a:lnTo>
                  <a:lnTo>
                    <a:pt x="109778" y="149034"/>
                  </a:lnTo>
                  <a:close/>
                </a:path>
                <a:path w="636905" h="407670">
                  <a:moveTo>
                    <a:pt x="113245" y="154914"/>
                  </a:moveTo>
                  <a:lnTo>
                    <a:pt x="112547" y="154914"/>
                  </a:lnTo>
                  <a:lnTo>
                    <a:pt x="112026" y="154736"/>
                  </a:lnTo>
                  <a:lnTo>
                    <a:pt x="111683" y="155257"/>
                  </a:lnTo>
                  <a:lnTo>
                    <a:pt x="112382" y="155092"/>
                  </a:lnTo>
                  <a:lnTo>
                    <a:pt x="112725" y="155092"/>
                  </a:lnTo>
                  <a:lnTo>
                    <a:pt x="113245" y="154914"/>
                  </a:lnTo>
                  <a:close/>
                </a:path>
                <a:path w="636905" h="407670">
                  <a:moveTo>
                    <a:pt x="168389" y="203847"/>
                  </a:moveTo>
                  <a:lnTo>
                    <a:pt x="167525" y="203847"/>
                  </a:lnTo>
                  <a:lnTo>
                    <a:pt x="167360" y="204190"/>
                  </a:lnTo>
                  <a:lnTo>
                    <a:pt x="167703" y="204533"/>
                  </a:lnTo>
                  <a:lnTo>
                    <a:pt x="168046" y="204711"/>
                  </a:lnTo>
                  <a:lnTo>
                    <a:pt x="168389" y="205054"/>
                  </a:lnTo>
                  <a:lnTo>
                    <a:pt x="168389" y="203847"/>
                  </a:lnTo>
                  <a:close/>
                </a:path>
                <a:path w="636905" h="407670">
                  <a:moveTo>
                    <a:pt x="235902" y="209511"/>
                  </a:moveTo>
                  <a:lnTo>
                    <a:pt x="235800" y="209143"/>
                  </a:lnTo>
                  <a:lnTo>
                    <a:pt x="235623" y="209511"/>
                  </a:lnTo>
                  <a:lnTo>
                    <a:pt x="235127" y="210248"/>
                  </a:lnTo>
                  <a:lnTo>
                    <a:pt x="235013" y="210413"/>
                  </a:lnTo>
                  <a:lnTo>
                    <a:pt x="234784" y="211772"/>
                  </a:lnTo>
                  <a:lnTo>
                    <a:pt x="235051" y="211772"/>
                  </a:lnTo>
                  <a:lnTo>
                    <a:pt x="235902" y="209511"/>
                  </a:lnTo>
                  <a:close/>
                </a:path>
                <a:path w="636905" h="407670">
                  <a:moveTo>
                    <a:pt x="264172" y="187642"/>
                  </a:moveTo>
                  <a:lnTo>
                    <a:pt x="255739" y="188633"/>
                  </a:lnTo>
                  <a:lnTo>
                    <a:pt x="255193" y="188709"/>
                  </a:lnTo>
                  <a:lnTo>
                    <a:pt x="253453" y="188912"/>
                  </a:lnTo>
                  <a:lnTo>
                    <a:pt x="253415" y="188633"/>
                  </a:lnTo>
                  <a:lnTo>
                    <a:pt x="253326" y="187947"/>
                  </a:lnTo>
                  <a:lnTo>
                    <a:pt x="255181" y="188709"/>
                  </a:lnTo>
                  <a:lnTo>
                    <a:pt x="255041" y="188633"/>
                  </a:lnTo>
                  <a:lnTo>
                    <a:pt x="255727" y="188633"/>
                  </a:lnTo>
                  <a:lnTo>
                    <a:pt x="256184" y="185343"/>
                  </a:lnTo>
                  <a:lnTo>
                    <a:pt x="256235" y="185013"/>
                  </a:lnTo>
                  <a:lnTo>
                    <a:pt x="256336" y="184251"/>
                  </a:lnTo>
                  <a:lnTo>
                    <a:pt x="256400" y="183832"/>
                  </a:lnTo>
                  <a:lnTo>
                    <a:pt x="253314" y="185013"/>
                  </a:lnTo>
                  <a:lnTo>
                    <a:pt x="253276" y="187921"/>
                  </a:lnTo>
                  <a:lnTo>
                    <a:pt x="253009" y="188633"/>
                  </a:lnTo>
                  <a:lnTo>
                    <a:pt x="252933" y="188912"/>
                  </a:lnTo>
                  <a:lnTo>
                    <a:pt x="252641" y="187833"/>
                  </a:lnTo>
                  <a:lnTo>
                    <a:pt x="252590" y="187642"/>
                  </a:lnTo>
                  <a:lnTo>
                    <a:pt x="253072" y="187833"/>
                  </a:lnTo>
                  <a:lnTo>
                    <a:pt x="253276" y="187921"/>
                  </a:lnTo>
                  <a:lnTo>
                    <a:pt x="253276" y="185039"/>
                  </a:lnTo>
                  <a:lnTo>
                    <a:pt x="251675" y="185623"/>
                  </a:lnTo>
                  <a:lnTo>
                    <a:pt x="251675" y="196367"/>
                  </a:lnTo>
                  <a:lnTo>
                    <a:pt x="251383" y="196062"/>
                  </a:lnTo>
                  <a:lnTo>
                    <a:pt x="251307" y="196532"/>
                  </a:lnTo>
                  <a:lnTo>
                    <a:pt x="251383" y="195262"/>
                  </a:lnTo>
                  <a:lnTo>
                    <a:pt x="251675" y="196367"/>
                  </a:lnTo>
                  <a:lnTo>
                    <a:pt x="251675" y="185623"/>
                  </a:lnTo>
                  <a:lnTo>
                    <a:pt x="249656" y="186372"/>
                  </a:lnTo>
                  <a:lnTo>
                    <a:pt x="246761" y="186372"/>
                  </a:lnTo>
                  <a:lnTo>
                    <a:pt x="248183" y="177965"/>
                  </a:lnTo>
                  <a:lnTo>
                    <a:pt x="248272" y="177482"/>
                  </a:lnTo>
                  <a:lnTo>
                    <a:pt x="246405" y="178930"/>
                  </a:lnTo>
                  <a:lnTo>
                    <a:pt x="246405" y="188633"/>
                  </a:lnTo>
                  <a:lnTo>
                    <a:pt x="246367" y="188912"/>
                  </a:lnTo>
                  <a:lnTo>
                    <a:pt x="246303" y="189344"/>
                  </a:lnTo>
                  <a:lnTo>
                    <a:pt x="246405" y="188633"/>
                  </a:lnTo>
                  <a:lnTo>
                    <a:pt x="246405" y="178930"/>
                  </a:lnTo>
                  <a:lnTo>
                    <a:pt x="242570" y="181889"/>
                  </a:lnTo>
                  <a:lnTo>
                    <a:pt x="242570" y="205422"/>
                  </a:lnTo>
                  <a:lnTo>
                    <a:pt x="242303" y="206692"/>
                  </a:lnTo>
                  <a:lnTo>
                    <a:pt x="240893" y="206959"/>
                  </a:lnTo>
                  <a:lnTo>
                    <a:pt x="240830" y="206692"/>
                  </a:lnTo>
                  <a:lnTo>
                    <a:pt x="242570" y="205422"/>
                  </a:lnTo>
                  <a:lnTo>
                    <a:pt x="242570" y="181889"/>
                  </a:lnTo>
                  <a:lnTo>
                    <a:pt x="241693" y="182562"/>
                  </a:lnTo>
                  <a:lnTo>
                    <a:pt x="245160" y="177482"/>
                  </a:lnTo>
                  <a:lnTo>
                    <a:pt x="241350" y="178066"/>
                  </a:lnTo>
                  <a:lnTo>
                    <a:pt x="241350" y="187642"/>
                  </a:lnTo>
                  <a:lnTo>
                    <a:pt x="241007" y="187642"/>
                  </a:lnTo>
                  <a:lnTo>
                    <a:pt x="240487" y="185686"/>
                  </a:lnTo>
                  <a:lnTo>
                    <a:pt x="240487" y="185521"/>
                  </a:lnTo>
                  <a:lnTo>
                    <a:pt x="240334" y="185369"/>
                  </a:lnTo>
                  <a:lnTo>
                    <a:pt x="240538" y="185013"/>
                  </a:lnTo>
                  <a:lnTo>
                    <a:pt x="241007" y="186372"/>
                  </a:lnTo>
                  <a:lnTo>
                    <a:pt x="241350" y="187642"/>
                  </a:lnTo>
                  <a:lnTo>
                    <a:pt x="241350" y="178066"/>
                  </a:lnTo>
                  <a:lnTo>
                    <a:pt x="239941" y="178282"/>
                  </a:lnTo>
                  <a:lnTo>
                    <a:pt x="239941" y="186105"/>
                  </a:lnTo>
                  <a:lnTo>
                    <a:pt x="239623" y="186905"/>
                  </a:lnTo>
                  <a:lnTo>
                    <a:pt x="238760" y="186486"/>
                  </a:lnTo>
                  <a:lnTo>
                    <a:pt x="238760" y="190182"/>
                  </a:lnTo>
                  <a:lnTo>
                    <a:pt x="238671" y="191452"/>
                  </a:lnTo>
                  <a:lnTo>
                    <a:pt x="238582" y="192722"/>
                  </a:lnTo>
                  <a:lnTo>
                    <a:pt x="238429" y="192722"/>
                  </a:lnTo>
                  <a:lnTo>
                    <a:pt x="238582" y="191223"/>
                  </a:lnTo>
                  <a:lnTo>
                    <a:pt x="237172" y="189445"/>
                  </a:lnTo>
                  <a:lnTo>
                    <a:pt x="236169" y="189598"/>
                  </a:lnTo>
                  <a:lnTo>
                    <a:pt x="236169" y="208724"/>
                  </a:lnTo>
                  <a:lnTo>
                    <a:pt x="236016" y="209143"/>
                  </a:lnTo>
                  <a:lnTo>
                    <a:pt x="235902" y="209511"/>
                  </a:lnTo>
                  <a:lnTo>
                    <a:pt x="236093" y="210248"/>
                  </a:lnTo>
                  <a:lnTo>
                    <a:pt x="236143" y="210413"/>
                  </a:lnTo>
                  <a:lnTo>
                    <a:pt x="235648" y="211772"/>
                  </a:lnTo>
                  <a:lnTo>
                    <a:pt x="235051" y="211772"/>
                  </a:lnTo>
                  <a:lnTo>
                    <a:pt x="234289" y="214236"/>
                  </a:lnTo>
                  <a:lnTo>
                    <a:pt x="233108" y="216852"/>
                  </a:lnTo>
                  <a:lnTo>
                    <a:pt x="232575" y="218020"/>
                  </a:lnTo>
                  <a:lnTo>
                    <a:pt x="232117" y="218020"/>
                  </a:lnTo>
                  <a:lnTo>
                    <a:pt x="234962" y="218694"/>
                  </a:lnTo>
                  <a:lnTo>
                    <a:pt x="233921" y="219392"/>
                  </a:lnTo>
                  <a:lnTo>
                    <a:pt x="231838" y="220662"/>
                  </a:lnTo>
                  <a:lnTo>
                    <a:pt x="231838" y="219392"/>
                  </a:lnTo>
                  <a:lnTo>
                    <a:pt x="231330" y="219392"/>
                  </a:lnTo>
                  <a:lnTo>
                    <a:pt x="230771" y="218020"/>
                  </a:lnTo>
                  <a:lnTo>
                    <a:pt x="227977" y="218020"/>
                  </a:lnTo>
                  <a:lnTo>
                    <a:pt x="231508" y="213042"/>
                  </a:lnTo>
                  <a:lnTo>
                    <a:pt x="228904" y="211772"/>
                  </a:lnTo>
                  <a:lnTo>
                    <a:pt x="231228" y="209143"/>
                  </a:lnTo>
                  <a:lnTo>
                    <a:pt x="235800" y="209143"/>
                  </a:lnTo>
                  <a:lnTo>
                    <a:pt x="236169" y="208724"/>
                  </a:lnTo>
                  <a:lnTo>
                    <a:pt x="236169" y="189598"/>
                  </a:lnTo>
                  <a:lnTo>
                    <a:pt x="235648" y="189661"/>
                  </a:lnTo>
                  <a:lnTo>
                    <a:pt x="234442" y="190881"/>
                  </a:lnTo>
                  <a:lnTo>
                    <a:pt x="234264" y="190817"/>
                  </a:lnTo>
                  <a:lnTo>
                    <a:pt x="234264" y="193128"/>
                  </a:lnTo>
                  <a:lnTo>
                    <a:pt x="234264" y="195262"/>
                  </a:lnTo>
                  <a:lnTo>
                    <a:pt x="234099" y="195262"/>
                  </a:lnTo>
                  <a:lnTo>
                    <a:pt x="234099" y="193128"/>
                  </a:lnTo>
                  <a:lnTo>
                    <a:pt x="234264" y="193128"/>
                  </a:lnTo>
                  <a:lnTo>
                    <a:pt x="234264" y="190817"/>
                  </a:lnTo>
                  <a:lnTo>
                    <a:pt x="231673" y="189750"/>
                  </a:lnTo>
                  <a:lnTo>
                    <a:pt x="231673" y="200342"/>
                  </a:lnTo>
                  <a:lnTo>
                    <a:pt x="230695" y="203923"/>
                  </a:lnTo>
                  <a:lnTo>
                    <a:pt x="230632" y="204152"/>
                  </a:lnTo>
                  <a:lnTo>
                    <a:pt x="227863" y="202882"/>
                  </a:lnTo>
                  <a:lnTo>
                    <a:pt x="227355" y="203441"/>
                  </a:lnTo>
                  <a:lnTo>
                    <a:pt x="227355" y="211772"/>
                  </a:lnTo>
                  <a:lnTo>
                    <a:pt x="227076" y="211772"/>
                  </a:lnTo>
                  <a:lnTo>
                    <a:pt x="226656" y="211455"/>
                  </a:lnTo>
                  <a:lnTo>
                    <a:pt x="226314" y="210756"/>
                  </a:lnTo>
                  <a:lnTo>
                    <a:pt x="225920" y="210845"/>
                  </a:lnTo>
                  <a:lnTo>
                    <a:pt x="225755" y="210413"/>
                  </a:lnTo>
                  <a:lnTo>
                    <a:pt x="225691" y="210261"/>
                  </a:lnTo>
                  <a:lnTo>
                    <a:pt x="225869" y="210413"/>
                  </a:lnTo>
                  <a:lnTo>
                    <a:pt x="225856" y="210248"/>
                  </a:lnTo>
                  <a:lnTo>
                    <a:pt x="225933" y="210413"/>
                  </a:lnTo>
                  <a:lnTo>
                    <a:pt x="226796" y="210413"/>
                  </a:lnTo>
                  <a:lnTo>
                    <a:pt x="227355" y="211772"/>
                  </a:lnTo>
                  <a:lnTo>
                    <a:pt x="227355" y="203441"/>
                  </a:lnTo>
                  <a:lnTo>
                    <a:pt x="226695" y="204152"/>
                  </a:lnTo>
                  <a:lnTo>
                    <a:pt x="225539" y="205422"/>
                  </a:lnTo>
                  <a:lnTo>
                    <a:pt x="223723" y="207391"/>
                  </a:lnTo>
                  <a:lnTo>
                    <a:pt x="223723" y="223202"/>
                  </a:lnTo>
                  <a:lnTo>
                    <a:pt x="219392" y="221932"/>
                  </a:lnTo>
                  <a:lnTo>
                    <a:pt x="218871" y="221932"/>
                  </a:lnTo>
                  <a:lnTo>
                    <a:pt x="218008" y="220662"/>
                  </a:lnTo>
                  <a:lnTo>
                    <a:pt x="218122" y="219837"/>
                  </a:lnTo>
                  <a:lnTo>
                    <a:pt x="218186" y="219392"/>
                  </a:lnTo>
                  <a:lnTo>
                    <a:pt x="219494" y="218020"/>
                  </a:lnTo>
                  <a:lnTo>
                    <a:pt x="219214" y="218020"/>
                  </a:lnTo>
                  <a:lnTo>
                    <a:pt x="221119" y="216852"/>
                  </a:lnTo>
                  <a:lnTo>
                    <a:pt x="220332" y="218020"/>
                  </a:lnTo>
                  <a:lnTo>
                    <a:pt x="220192" y="218020"/>
                  </a:lnTo>
                  <a:lnTo>
                    <a:pt x="223723" y="223202"/>
                  </a:lnTo>
                  <a:lnTo>
                    <a:pt x="223723" y="207391"/>
                  </a:lnTo>
                  <a:lnTo>
                    <a:pt x="223253" y="207899"/>
                  </a:lnTo>
                  <a:lnTo>
                    <a:pt x="223621" y="208343"/>
                  </a:lnTo>
                  <a:lnTo>
                    <a:pt x="220878" y="209143"/>
                  </a:lnTo>
                  <a:lnTo>
                    <a:pt x="220624" y="209143"/>
                  </a:lnTo>
                  <a:lnTo>
                    <a:pt x="221195" y="205968"/>
                  </a:lnTo>
                  <a:lnTo>
                    <a:pt x="221297" y="205422"/>
                  </a:lnTo>
                  <a:lnTo>
                    <a:pt x="219595" y="202095"/>
                  </a:lnTo>
                  <a:lnTo>
                    <a:pt x="219595" y="209143"/>
                  </a:lnTo>
                  <a:lnTo>
                    <a:pt x="218909" y="209143"/>
                  </a:lnTo>
                  <a:lnTo>
                    <a:pt x="218465" y="210248"/>
                  </a:lnTo>
                  <a:lnTo>
                    <a:pt x="218389" y="210413"/>
                  </a:lnTo>
                  <a:lnTo>
                    <a:pt x="216928" y="208419"/>
                  </a:lnTo>
                  <a:lnTo>
                    <a:pt x="216928" y="216827"/>
                  </a:lnTo>
                  <a:lnTo>
                    <a:pt x="214617" y="215620"/>
                  </a:lnTo>
                  <a:lnTo>
                    <a:pt x="216928" y="216827"/>
                  </a:lnTo>
                  <a:lnTo>
                    <a:pt x="216928" y="208419"/>
                  </a:lnTo>
                  <a:lnTo>
                    <a:pt x="216623" y="207975"/>
                  </a:lnTo>
                  <a:lnTo>
                    <a:pt x="216623" y="211772"/>
                  </a:lnTo>
                  <a:lnTo>
                    <a:pt x="216623" y="213042"/>
                  </a:lnTo>
                  <a:lnTo>
                    <a:pt x="215595" y="213042"/>
                  </a:lnTo>
                  <a:lnTo>
                    <a:pt x="214998" y="214236"/>
                  </a:lnTo>
                  <a:lnTo>
                    <a:pt x="212128" y="213321"/>
                  </a:lnTo>
                  <a:lnTo>
                    <a:pt x="212128" y="218122"/>
                  </a:lnTo>
                  <a:lnTo>
                    <a:pt x="211975" y="218694"/>
                  </a:lnTo>
                  <a:lnTo>
                    <a:pt x="211899" y="218998"/>
                  </a:lnTo>
                  <a:lnTo>
                    <a:pt x="211785" y="219392"/>
                  </a:lnTo>
                  <a:lnTo>
                    <a:pt x="210921" y="220662"/>
                  </a:lnTo>
                  <a:lnTo>
                    <a:pt x="209892" y="221932"/>
                  </a:lnTo>
                  <a:lnTo>
                    <a:pt x="209372" y="221932"/>
                  </a:lnTo>
                  <a:lnTo>
                    <a:pt x="208673" y="223202"/>
                  </a:lnTo>
                  <a:lnTo>
                    <a:pt x="206781" y="223202"/>
                  </a:lnTo>
                  <a:lnTo>
                    <a:pt x="207124" y="221932"/>
                  </a:lnTo>
                  <a:lnTo>
                    <a:pt x="208851" y="221932"/>
                  </a:lnTo>
                  <a:lnTo>
                    <a:pt x="208749" y="221221"/>
                  </a:lnTo>
                  <a:lnTo>
                    <a:pt x="208673" y="220662"/>
                  </a:lnTo>
                  <a:lnTo>
                    <a:pt x="210578" y="220662"/>
                  </a:lnTo>
                  <a:lnTo>
                    <a:pt x="210464" y="219837"/>
                  </a:lnTo>
                  <a:lnTo>
                    <a:pt x="210400" y="219392"/>
                  </a:lnTo>
                  <a:lnTo>
                    <a:pt x="211099" y="219392"/>
                  </a:lnTo>
                  <a:lnTo>
                    <a:pt x="212128" y="218122"/>
                  </a:lnTo>
                  <a:lnTo>
                    <a:pt x="212128" y="213321"/>
                  </a:lnTo>
                  <a:lnTo>
                    <a:pt x="211264" y="213042"/>
                  </a:lnTo>
                  <a:lnTo>
                    <a:pt x="208851" y="213042"/>
                  </a:lnTo>
                  <a:lnTo>
                    <a:pt x="208864" y="207098"/>
                  </a:lnTo>
                  <a:lnTo>
                    <a:pt x="214985" y="207899"/>
                  </a:lnTo>
                  <a:lnTo>
                    <a:pt x="213461" y="210248"/>
                  </a:lnTo>
                  <a:lnTo>
                    <a:pt x="213360" y="210413"/>
                  </a:lnTo>
                  <a:lnTo>
                    <a:pt x="212483" y="211772"/>
                  </a:lnTo>
                  <a:lnTo>
                    <a:pt x="216623" y="211772"/>
                  </a:lnTo>
                  <a:lnTo>
                    <a:pt x="216623" y="207975"/>
                  </a:lnTo>
                  <a:lnTo>
                    <a:pt x="216154" y="207289"/>
                  </a:lnTo>
                  <a:lnTo>
                    <a:pt x="219595" y="209143"/>
                  </a:lnTo>
                  <a:lnTo>
                    <a:pt x="219595" y="202095"/>
                  </a:lnTo>
                  <a:lnTo>
                    <a:pt x="218706" y="200342"/>
                  </a:lnTo>
                  <a:lnTo>
                    <a:pt x="218389" y="200888"/>
                  </a:lnTo>
                  <a:lnTo>
                    <a:pt x="218414" y="200342"/>
                  </a:lnTo>
                  <a:lnTo>
                    <a:pt x="218528" y="197802"/>
                  </a:lnTo>
                  <a:lnTo>
                    <a:pt x="216662" y="198666"/>
                  </a:lnTo>
                  <a:lnTo>
                    <a:pt x="216662" y="203923"/>
                  </a:lnTo>
                  <a:lnTo>
                    <a:pt x="215798" y="205422"/>
                  </a:lnTo>
                  <a:lnTo>
                    <a:pt x="215480" y="205968"/>
                  </a:lnTo>
                  <a:lnTo>
                    <a:pt x="215468" y="206692"/>
                  </a:lnTo>
                  <a:lnTo>
                    <a:pt x="215455" y="206895"/>
                  </a:lnTo>
                  <a:lnTo>
                    <a:pt x="215633" y="206895"/>
                  </a:lnTo>
                  <a:lnTo>
                    <a:pt x="215493" y="207098"/>
                  </a:lnTo>
                  <a:lnTo>
                    <a:pt x="215455" y="206895"/>
                  </a:lnTo>
                  <a:lnTo>
                    <a:pt x="215480" y="205968"/>
                  </a:lnTo>
                  <a:lnTo>
                    <a:pt x="215595" y="202882"/>
                  </a:lnTo>
                  <a:lnTo>
                    <a:pt x="216662" y="203923"/>
                  </a:lnTo>
                  <a:lnTo>
                    <a:pt x="216662" y="198666"/>
                  </a:lnTo>
                  <a:lnTo>
                    <a:pt x="215760" y="199072"/>
                  </a:lnTo>
                  <a:lnTo>
                    <a:pt x="219011" y="195313"/>
                  </a:lnTo>
                  <a:lnTo>
                    <a:pt x="219227" y="195262"/>
                  </a:lnTo>
                  <a:lnTo>
                    <a:pt x="219265" y="196532"/>
                  </a:lnTo>
                  <a:lnTo>
                    <a:pt x="219303" y="197802"/>
                  </a:lnTo>
                  <a:lnTo>
                    <a:pt x="219392" y="200342"/>
                  </a:lnTo>
                  <a:lnTo>
                    <a:pt x="221297" y="205422"/>
                  </a:lnTo>
                  <a:lnTo>
                    <a:pt x="224751" y="197802"/>
                  </a:lnTo>
                  <a:lnTo>
                    <a:pt x="228727" y="197802"/>
                  </a:lnTo>
                  <a:lnTo>
                    <a:pt x="231673" y="200342"/>
                  </a:lnTo>
                  <a:lnTo>
                    <a:pt x="231673" y="189750"/>
                  </a:lnTo>
                  <a:lnTo>
                    <a:pt x="231330" y="189598"/>
                  </a:lnTo>
                  <a:lnTo>
                    <a:pt x="231292" y="189445"/>
                  </a:lnTo>
                  <a:lnTo>
                    <a:pt x="232422" y="189445"/>
                  </a:lnTo>
                  <a:lnTo>
                    <a:pt x="233057" y="190182"/>
                  </a:lnTo>
                  <a:lnTo>
                    <a:pt x="233260" y="189687"/>
                  </a:lnTo>
                  <a:lnTo>
                    <a:pt x="232613" y="189445"/>
                  </a:lnTo>
                  <a:lnTo>
                    <a:pt x="233349" y="189445"/>
                  </a:lnTo>
                  <a:lnTo>
                    <a:pt x="233260" y="189687"/>
                  </a:lnTo>
                  <a:lnTo>
                    <a:pt x="234607" y="190182"/>
                  </a:lnTo>
                  <a:lnTo>
                    <a:pt x="235305" y="189445"/>
                  </a:lnTo>
                  <a:lnTo>
                    <a:pt x="237172" y="189445"/>
                  </a:lnTo>
                  <a:lnTo>
                    <a:pt x="237070" y="189318"/>
                  </a:lnTo>
                  <a:lnTo>
                    <a:pt x="235432" y="189318"/>
                  </a:lnTo>
                  <a:lnTo>
                    <a:pt x="235826" y="188912"/>
                  </a:lnTo>
                  <a:lnTo>
                    <a:pt x="236740" y="188912"/>
                  </a:lnTo>
                  <a:lnTo>
                    <a:pt x="237070" y="189318"/>
                  </a:lnTo>
                  <a:lnTo>
                    <a:pt x="237998" y="189318"/>
                  </a:lnTo>
                  <a:lnTo>
                    <a:pt x="238760" y="190182"/>
                  </a:lnTo>
                  <a:lnTo>
                    <a:pt x="238760" y="186486"/>
                  </a:lnTo>
                  <a:lnTo>
                    <a:pt x="237629" y="185915"/>
                  </a:lnTo>
                  <a:lnTo>
                    <a:pt x="237553" y="185458"/>
                  </a:lnTo>
                  <a:lnTo>
                    <a:pt x="239801" y="186372"/>
                  </a:lnTo>
                  <a:lnTo>
                    <a:pt x="239941" y="186105"/>
                  </a:lnTo>
                  <a:lnTo>
                    <a:pt x="239941" y="178282"/>
                  </a:lnTo>
                  <a:lnTo>
                    <a:pt x="236855" y="178752"/>
                  </a:lnTo>
                  <a:lnTo>
                    <a:pt x="236969" y="181292"/>
                  </a:lnTo>
                  <a:lnTo>
                    <a:pt x="237032" y="182562"/>
                  </a:lnTo>
                  <a:lnTo>
                    <a:pt x="237210" y="183578"/>
                  </a:lnTo>
                  <a:lnTo>
                    <a:pt x="237337" y="184251"/>
                  </a:lnTo>
                  <a:lnTo>
                    <a:pt x="237439" y="184785"/>
                  </a:lnTo>
                  <a:lnTo>
                    <a:pt x="237477" y="185013"/>
                  </a:lnTo>
                  <a:lnTo>
                    <a:pt x="237540" y="185343"/>
                  </a:lnTo>
                  <a:lnTo>
                    <a:pt x="237299" y="185343"/>
                  </a:lnTo>
                  <a:lnTo>
                    <a:pt x="237032" y="185343"/>
                  </a:lnTo>
                  <a:lnTo>
                    <a:pt x="237286" y="185737"/>
                  </a:lnTo>
                  <a:lnTo>
                    <a:pt x="236728" y="185458"/>
                  </a:lnTo>
                  <a:lnTo>
                    <a:pt x="236639" y="184785"/>
                  </a:lnTo>
                  <a:lnTo>
                    <a:pt x="235991" y="183832"/>
                  </a:lnTo>
                  <a:lnTo>
                    <a:pt x="235178" y="185013"/>
                  </a:lnTo>
                  <a:lnTo>
                    <a:pt x="235026" y="185343"/>
                  </a:lnTo>
                  <a:lnTo>
                    <a:pt x="234086" y="187642"/>
                  </a:lnTo>
                  <a:lnTo>
                    <a:pt x="233400" y="189318"/>
                  </a:lnTo>
                  <a:lnTo>
                    <a:pt x="232321" y="189318"/>
                  </a:lnTo>
                  <a:lnTo>
                    <a:pt x="231254" y="189318"/>
                  </a:lnTo>
                  <a:lnTo>
                    <a:pt x="231152" y="188912"/>
                  </a:lnTo>
                  <a:lnTo>
                    <a:pt x="232270" y="189318"/>
                  </a:lnTo>
                  <a:lnTo>
                    <a:pt x="228663" y="185013"/>
                  </a:lnTo>
                  <a:lnTo>
                    <a:pt x="228638" y="185343"/>
                  </a:lnTo>
                  <a:lnTo>
                    <a:pt x="227406" y="188633"/>
                  </a:lnTo>
                  <a:lnTo>
                    <a:pt x="227304" y="188912"/>
                  </a:lnTo>
                  <a:lnTo>
                    <a:pt x="226834" y="190182"/>
                  </a:lnTo>
                  <a:lnTo>
                    <a:pt x="226136" y="191452"/>
                  </a:lnTo>
                  <a:lnTo>
                    <a:pt x="221983" y="190182"/>
                  </a:lnTo>
                  <a:lnTo>
                    <a:pt x="222161" y="191452"/>
                  </a:lnTo>
                  <a:lnTo>
                    <a:pt x="222338" y="192722"/>
                  </a:lnTo>
                  <a:lnTo>
                    <a:pt x="221640" y="190690"/>
                  </a:lnTo>
                  <a:lnTo>
                    <a:pt x="221640" y="192722"/>
                  </a:lnTo>
                  <a:lnTo>
                    <a:pt x="221640" y="193649"/>
                  </a:lnTo>
                  <a:lnTo>
                    <a:pt x="221475" y="192951"/>
                  </a:lnTo>
                  <a:lnTo>
                    <a:pt x="221297" y="193814"/>
                  </a:lnTo>
                  <a:lnTo>
                    <a:pt x="220967" y="194475"/>
                  </a:lnTo>
                  <a:lnTo>
                    <a:pt x="220776" y="193992"/>
                  </a:lnTo>
                  <a:lnTo>
                    <a:pt x="221119" y="193992"/>
                  </a:lnTo>
                  <a:lnTo>
                    <a:pt x="221259" y="192976"/>
                  </a:lnTo>
                  <a:lnTo>
                    <a:pt x="221297" y="192722"/>
                  </a:lnTo>
                  <a:lnTo>
                    <a:pt x="221640" y="192722"/>
                  </a:lnTo>
                  <a:lnTo>
                    <a:pt x="221640" y="190690"/>
                  </a:lnTo>
                  <a:lnTo>
                    <a:pt x="220687" y="187896"/>
                  </a:lnTo>
                  <a:lnTo>
                    <a:pt x="225196" y="188912"/>
                  </a:lnTo>
                  <a:lnTo>
                    <a:pt x="227025" y="183832"/>
                  </a:lnTo>
                  <a:lnTo>
                    <a:pt x="224993" y="180022"/>
                  </a:lnTo>
                  <a:lnTo>
                    <a:pt x="220433" y="181978"/>
                  </a:lnTo>
                  <a:lnTo>
                    <a:pt x="220433" y="187833"/>
                  </a:lnTo>
                  <a:lnTo>
                    <a:pt x="215836" y="192976"/>
                  </a:lnTo>
                  <a:lnTo>
                    <a:pt x="213690" y="191452"/>
                  </a:lnTo>
                  <a:lnTo>
                    <a:pt x="210235" y="196532"/>
                  </a:lnTo>
                  <a:lnTo>
                    <a:pt x="209880" y="195262"/>
                  </a:lnTo>
                  <a:lnTo>
                    <a:pt x="209880" y="193992"/>
                  </a:lnTo>
                  <a:lnTo>
                    <a:pt x="210400" y="193992"/>
                  </a:lnTo>
                  <a:lnTo>
                    <a:pt x="210400" y="191452"/>
                  </a:lnTo>
                  <a:lnTo>
                    <a:pt x="209372" y="191452"/>
                  </a:lnTo>
                  <a:lnTo>
                    <a:pt x="208889" y="189687"/>
                  </a:lnTo>
                  <a:lnTo>
                    <a:pt x="208851" y="189547"/>
                  </a:lnTo>
                  <a:lnTo>
                    <a:pt x="208851" y="206692"/>
                  </a:lnTo>
                  <a:lnTo>
                    <a:pt x="206082" y="205422"/>
                  </a:lnTo>
                  <a:lnTo>
                    <a:pt x="206425" y="204152"/>
                  </a:lnTo>
                  <a:lnTo>
                    <a:pt x="205740" y="204152"/>
                  </a:lnTo>
                  <a:lnTo>
                    <a:pt x="205219" y="202882"/>
                  </a:lnTo>
                  <a:lnTo>
                    <a:pt x="205219" y="201612"/>
                  </a:lnTo>
                  <a:lnTo>
                    <a:pt x="205041" y="201612"/>
                  </a:lnTo>
                  <a:lnTo>
                    <a:pt x="205143" y="200888"/>
                  </a:lnTo>
                  <a:lnTo>
                    <a:pt x="205219" y="200342"/>
                  </a:lnTo>
                  <a:lnTo>
                    <a:pt x="206082" y="200342"/>
                  </a:lnTo>
                  <a:lnTo>
                    <a:pt x="206425" y="201612"/>
                  </a:lnTo>
                  <a:lnTo>
                    <a:pt x="207467" y="201612"/>
                  </a:lnTo>
                  <a:lnTo>
                    <a:pt x="207035" y="202882"/>
                  </a:lnTo>
                  <a:lnTo>
                    <a:pt x="206171" y="205422"/>
                  </a:lnTo>
                  <a:lnTo>
                    <a:pt x="207276" y="205968"/>
                  </a:lnTo>
                  <a:lnTo>
                    <a:pt x="208851" y="206692"/>
                  </a:lnTo>
                  <a:lnTo>
                    <a:pt x="208851" y="189547"/>
                  </a:lnTo>
                  <a:lnTo>
                    <a:pt x="208800" y="189344"/>
                  </a:lnTo>
                  <a:lnTo>
                    <a:pt x="208673" y="188912"/>
                  </a:lnTo>
                  <a:lnTo>
                    <a:pt x="215938" y="188912"/>
                  </a:lnTo>
                  <a:lnTo>
                    <a:pt x="216801" y="191452"/>
                  </a:lnTo>
                  <a:lnTo>
                    <a:pt x="219227" y="188912"/>
                  </a:lnTo>
                  <a:lnTo>
                    <a:pt x="219519" y="187833"/>
                  </a:lnTo>
                  <a:lnTo>
                    <a:pt x="219570" y="187642"/>
                  </a:lnTo>
                  <a:lnTo>
                    <a:pt x="220433" y="187833"/>
                  </a:lnTo>
                  <a:lnTo>
                    <a:pt x="220433" y="181978"/>
                  </a:lnTo>
                  <a:lnTo>
                    <a:pt x="219049" y="182562"/>
                  </a:lnTo>
                  <a:lnTo>
                    <a:pt x="216979" y="182562"/>
                  </a:lnTo>
                  <a:lnTo>
                    <a:pt x="217144" y="181292"/>
                  </a:lnTo>
                  <a:lnTo>
                    <a:pt x="217220" y="180746"/>
                  </a:lnTo>
                  <a:lnTo>
                    <a:pt x="217322" y="180022"/>
                  </a:lnTo>
                  <a:lnTo>
                    <a:pt x="219913" y="175552"/>
                  </a:lnTo>
                  <a:lnTo>
                    <a:pt x="220091" y="176212"/>
                  </a:lnTo>
                  <a:lnTo>
                    <a:pt x="221119" y="178752"/>
                  </a:lnTo>
                  <a:lnTo>
                    <a:pt x="225094" y="177482"/>
                  </a:lnTo>
                  <a:lnTo>
                    <a:pt x="226834" y="176212"/>
                  </a:lnTo>
                  <a:lnTo>
                    <a:pt x="227520" y="176212"/>
                  </a:lnTo>
                  <a:lnTo>
                    <a:pt x="226834" y="180022"/>
                  </a:lnTo>
                  <a:lnTo>
                    <a:pt x="231330" y="178752"/>
                  </a:lnTo>
                  <a:lnTo>
                    <a:pt x="232016" y="176212"/>
                  </a:lnTo>
                  <a:lnTo>
                    <a:pt x="232879" y="177482"/>
                  </a:lnTo>
                  <a:lnTo>
                    <a:pt x="237032" y="174942"/>
                  </a:lnTo>
                  <a:lnTo>
                    <a:pt x="238239" y="173672"/>
                  </a:lnTo>
                  <a:lnTo>
                    <a:pt x="240830" y="174942"/>
                  </a:lnTo>
                  <a:lnTo>
                    <a:pt x="239407" y="172339"/>
                  </a:lnTo>
                  <a:lnTo>
                    <a:pt x="238671" y="171259"/>
                  </a:lnTo>
                  <a:lnTo>
                    <a:pt x="238582" y="171132"/>
                  </a:lnTo>
                  <a:lnTo>
                    <a:pt x="235940" y="172339"/>
                  </a:lnTo>
                  <a:lnTo>
                    <a:pt x="235750" y="172339"/>
                  </a:lnTo>
                  <a:lnTo>
                    <a:pt x="232879" y="169862"/>
                  </a:lnTo>
                  <a:lnTo>
                    <a:pt x="230682" y="172339"/>
                  </a:lnTo>
                  <a:lnTo>
                    <a:pt x="229895" y="172339"/>
                  </a:lnTo>
                  <a:lnTo>
                    <a:pt x="229006" y="171259"/>
                  </a:lnTo>
                  <a:lnTo>
                    <a:pt x="228904" y="171132"/>
                  </a:lnTo>
                  <a:lnTo>
                    <a:pt x="228244" y="172339"/>
                  </a:lnTo>
                  <a:lnTo>
                    <a:pt x="230098" y="164782"/>
                  </a:lnTo>
                  <a:lnTo>
                    <a:pt x="230759" y="158432"/>
                  </a:lnTo>
                  <a:lnTo>
                    <a:pt x="228117" y="155892"/>
                  </a:lnTo>
                  <a:lnTo>
                    <a:pt x="220256" y="154660"/>
                  </a:lnTo>
                  <a:lnTo>
                    <a:pt x="220256" y="164782"/>
                  </a:lnTo>
                  <a:lnTo>
                    <a:pt x="219684" y="164477"/>
                  </a:lnTo>
                  <a:lnTo>
                    <a:pt x="219684" y="174739"/>
                  </a:lnTo>
                  <a:lnTo>
                    <a:pt x="216623" y="173672"/>
                  </a:lnTo>
                  <a:lnTo>
                    <a:pt x="219392" y="173672"/>
                  </a:lnTo>
                  <a:lnTo>
                    <a:pt x="219684" y="174739"/>
                  </a:lnTo>
                  <a:lnTo>
                    <a:pt x="219684" y="164477"/>
                  </a:lnTo>
                  <a:lnTo>
                    <a:pt x="219506" y="164376"/>
                  </a:lnTo>
                  <a:lnTo>
                    <a:pt x="219964" y="163741"/>
                  </a:lnTo>
                  <a:lnTo>
                    <a:pt x="220256" y="164782"/>
                  </a:lnTo>
                  <a:lnTo>
                    <a:pt x="220256" y="154660"/>
                  </a:lnTo>
                  <a:lnTo>
                    <a:pt x="220091" y="154622"/>
                  </a:lnTo>
                  <a:lnTo>
                    <a:pt x="219925" y="154724"/>
                  </a:lnTo>
                  <a:lnTo>
                    <a:pt x="219925" y="163601"/>
                  </a:lnTo>
                  <a:lnTo>
                    <a:pt x="218643" y="163880"/>
                  </a:lnTo>
                  <a:lnTo>
                    <a:pt x="218008" y="163512"/>
                  </a:lnTo>
                  <a:lnTo>
                    <a:pt x="219570" y="162242"/>
                  </a:lnTo>
                  <a:lnTo>
                    <a:pt x="219925" y="163601"/>
                  </a:lnTo>
                  <a:lnTo>
                    <a:pt x="219925" y="154724"/>
                  </a:lnTo>
                  <a:lnTo>
                    <a:pt x="217843" y="155892"/>
                  </a:lnTo>
                  <a:lnTo>
                    <a:pt x="217741" y="159702"/>
                  </a:lnTo>
                  <a:lnTo>
                    <a:pt x="217665" y="162242"/>
                  </a:lnTo>
                  <a:lnTo>
                    <a:pt x="214630" y="161074"/>
                  </a:lnTo>
                  <a:lnTo>
                    <a:pt x="214630" y="172339"/>
                  </a:lnTo>
                  <a:lnTo>
                    <a:pt x="213004" y="173672"/>
                  </a:lnTo>
                  <a:lnTo>
                    <a:pt x="212458" y="172339"/>
                  </a:lnTo>
                  <a:lnTo>
                    <a:pt x="214630" y="172339"/>
                  </a:lnTo>
                  <a:lnTo>
                    <a:pt x="214630" y="161074"/>
                  </a:lnTo>
                  <a:lnTo>
                    <a:pt x="214376" y="160972"/>
                  </a:lnTo>
                  <a:lnTo>
                    <a:pt x="211785" y="160972"/>
                  </a:lnTo>
                  <a:lnTo>
                    <a:pt x="210578" y="163512"/>
                  </a:lnTo>
                  <a:lnTo>
                    <a:pt x="209778" y="164782"/>
                  </a:lnTo>
                  <a:lnTo>
                    <a:pt x="206603" y="169862"/>
                  </a:lnTo>
                  <a:lnTo>
                    <a:pt x="201587" y="167322"/>
                  </a:lnTo>
                  <a:lnTo>
                    <a:pt x="198475" y="163512"/>
                  </a:lnTo>
                  <a:lnTo>
                    <a:pt x="194716" y="167322"/>
                  </a:lnTo>
                  <a:lnTo>
                    <a:pt x="196684" y="169862"/>
                  </a:lnTo>
                  <a:lnTo>
                    <a:pt x="197675" y="171132"/>
                  </a:lnTo>
                  <a:lnTo>
                    <a:pt x="204241" y="173672"/>
                  </a:lnTo>
                  <a:lnTo>
                    <a:pt x="211264" y="173672"/>
                  </a:lnTo>
                  <a:lnTo>
                    <a:pt x="205740" y="174942"/>
                  </a:lnTo>
                  <a:lnTo>
                    <a:pt x="209880" y="178752"/>
                  </a:lnTo>
                  <a:lnTo>
                    <a:pt x="206768" y="182562"/>
                  </a:lnTo>
                  <a:lnTo>
                    <a:pt x="205219" y="181292"/>
                  </a:lnTo>
                  <a:lnTo>
                    <a:pt x="204470" y="182562"/>
                  </a:lnTo>
                  <a:lnTo>
                    <a:pt x="203022" y="185013"/>
                  </a:lnTo>
                  <a:lnTo>
                    <a:pt x="202844" y="185013"/>
                  </a:lnTo>
                  <a:lnTo>
                    <a:pt x="205041" y="186372"/>
                  </a:lnTo>
                  <a:lnTo>
                    <a:pt x="203314" y="186372"/>
                  </a:lnTo>
                  <a:lnTo>
                    <a:pt x="202971" y="186512"/>
                  </a:lnTo>
                  <a:lnTo>
                    <a:pt x="202971" y="221932"/>
                  </a:lnTo>
                  <a:lnTo>
                    <a:pt x="202450" y="223202"/>
                  </a:lnTo>
                  <a:lnTo>
                    <a:pt x="201764" y="223202"/>
                  </a:lnTo>
                  <a:lnTo>
                    <a:pt x="202107" y="221932"/>
                  </a:lnTo>
                  <a:lnTo>
                    <a:pt x="202971" y="221932"/>
                  </a:lnTo>
                  <a:lnTo>
                    <a:pt x="202971" y="186512"/>
                  </a:lnTo>
                  <a:lnTo>
                    <a:pt x="200037" y="187642"/>
                  </a:lnTo>
                  <a:lnTo>
                    <a:pt x="201345" y="182562"/>
                  </a:lnTo>
                  <a:lnTo>
                    <a:pt x="199859" y="181914"/>
                  </a:lnTo>
                  <a:lnTo>
                    <a:pt x="199859" y="192722"/>
                  </a:lnTo>
                  <a:lnTo>
                    <a:pt x="199847" y="204216"/>
                  </a:lnTo>
                  <a:lnTo>
                    <a:pt x="195884" y="206095"/>
                  </a:lnTo>
                  <a:lnTo>
                    <a:pt x="195364" y="206959"/>
                  </a:lnTo>
                  <a:lnTo>
                    <a:pt x="195364" y="206692"/>
                  </a:lnTo>
                  <a:lnTo>
                    <a:pt x="195884" y="205422"/>
                  </a:lnTo>
                  <a:lnTo>
                    <a:pt x="199847" y="204216"/>
                  </a:lnTo>
                  <a:lnTo>
                    <a:pt x="199847" y="192735"/>
                  </a:lnTo>
                  <a:lnTo>
                    <a:pt x="197091" y="193294"/>
                  </a:lnTo>
                  <a:lnTo>
                    <a:pt x="196088" y="192836"/>
                  </a:lnTo>
                  <a:lnTo>
                    <a:pt x="199859" y="192722"/>
                  </a:lnTo>
                  <a:lnTo>
                    <a:pt x="199859" y="181914"/>
                  </a:lnTo>
                  <a:lnTo>
                    <a:pt x="198450" y="181292"/>
                  </a:lnTo>
                  <a:lnTo>
                    <a:pt x="195478" y="183578"/>
                  </a:lnTo>
                  <a:lnTo>
                    <a:pt x="195186" y="183489"/>
                  </a:lnTo>
                  <a:lnTo>
                    <a:pt x="195186" y="188912"/>
                  </a:lnTo>
                  <a:lnTo>
                    <a:pt x="193294" y="190182"/>
                  </a:lnTo>
                  <a:lnTo>
                    <a:pt x="192938" y="191452"/>
                  </a:lnTo>
                  <a:lnTo>
                    <a:pt x="194665" y="192722"/>
                  </a:lnTo>
                  <a:lnTo>
                    <a:pt x="194157" y="192468"/>
                  </a:lnTo>
                  <a:lnTo>
                    <a:pt x="194157" y="211772"/>
                  </a:lnTo>
                  <a:lnTo>
                    <a:pt x="194030" y="211772"/>
                  </a:lnTo>
                  <a:lnTo>
                    <a:pt x="193979" y="211620"/>
                  </a:lnTo>
                  <a:lnTo>
                    <a:pt x="193903" y="211772"/>
                  </a:lnTo>
                  <a:lnTo>
                    <a:pt x="193979" y="210515"/>
                  </a:lnTo>
                  <a:lnTo>
                    <a:pt x="194157" y="211772"/>
                  </a:lnTo>
                  <a:lnTo>
                    <a:pt x="194157" y="192468"/>
                  </a:lnTo>
                  <a:lnTo>
                    <a:pt x="189826" y="190182"/>
                  </a:lnTo>
                  <a:lnTo>
                    <a:pt x="189141" y="192722"/>
                  </a:lnTo>
                  <a:lnTo>
                    <a:pt x="188442" y="195262"/>
                  </a:lnTo>
                  <a:lnTo>
                    <a:pt x="188099" y="196532"/>
                  </a:lnTo>
                  <a:lnTo>
                    <a:pt x="188099" y="199072"/>
                  </a:lnTo>
                  <a:lnTo>
                    <a:pt x="188099" y="200342"/>
                  </a:lnTo>
                  <a:lnTo>
                    <a:pt x="191554" y="200342"/>
                  </a:lnTo>
                  <a:lnTo>
                    <a:pt x="192252" y="201612"/>
                  </a:lnTo>
                  <a:lnTo>
                    <a:pt x="191389" y="201612"/>
                  </a:lnTo>
                  <a:lnTo>
                    <a:pt x="191389" y="202882"/>
                  </a:lnTo>
                  <a:lnTo>
                    <a:pt x="190004" y="202882"/>
                  </a:lnTo>
                  <a:lnTo>
                    <a:pt x="189433" y="203923"/>
                  </a:lnTo>
                  <a:lnTo>
                    <a:pt x="189318" y="204152"/>
                  </a:lnTo>
                  <a:lnTo>
                    <a:pt x="188277" y="204152"/>
                  </a:lnTo>
                  <a:lnTo>
                    <a:pt x="187579" y="199072"/>
                  </a:lnTo>
                  <a:lnTo>
                    <a:pt x="186029" y="201358"/>
                  </a:lnTo>
                  <a:lnTo>
                    <a:pt x="186029" y="211772"/>
                  </a:lnTo>
                  <a:lnTo>
                    <a:pt x="185547" y="212661"/>
                  </a:lnTo>
                  <a:lnTo>
                    <a:pt x="185381" y="212661"/>
                  </a:lnTo>
                  <a:lnTo>
                    <a:pt x="185381" y="212979"/>
                  </a:lnTo>
                  <a:lnTo>
                    <a:pt x="185381" y="212661"/>
                  </a:lnTo>
                  <a:lnTo>
                    <a:pt x="185127" y="212661"/>
                  </a:lnTo>
                  <a:lnTo>
                    <a:pt x="184645" y="211772"/>
                  </a:lnTo>
                  <a:lnTo>
                    <a:pt x="186029" y="211772"/>
                  </a:lnTo>
                  <a:lnTo>
                    <a:pt x="186029" y="201358"/>
                  </a:lnTo>
                  <a:lnTo>
                    <a:pt x="184124" y="204152"/>
                  </a:lnTo>
                  <a:lnTo>
                    <a:pt x="184124" y="200342"/>
                  </a:lnTo>
                  <a:lnTo>
                    <a:pt x="184645" y="196532"/>
                  </a:lnTo>
                  <a:lnTo>
                    <a:pt x="183781" y="197332"/>
                  </a:lnTo>
                  <a:lnTo>
                    <a:pt x="183781" y="206692"/>
                  </a:lnTo>
                  <a:lnTo>
                    <a:pt x="183476" y="207441"/>
                  </a:lnTo>
                  <a:lnTo>
                    <a:pt x="183197" y="207327"/>
                  </a:lnTo>
                  <a:lnTo>
                    <a:pt x="183197" y="209359"/>
                  </a:lnTo>
                  <a:lnTo>
                    <a:pt x="183159" y="210413"/>
                  </a:lnTo>
                  <a:lnTo>
                    <a:pt x="183095" y="211772"/>
                  </a:lnTo>
                  <a:lnTo>
                    <a:pt x="182841" y="211772"/>
                  </a:lnTo>
                  <a:lnTo>
                    <a:pt x="183070" y="210070"/>
                  </a:lnTo>
                  <a:lnTo>
                    <a:pt x="183083" y="209892"/>
                  </a:lnTo>
                  <a:lnTo>
                    <a:pt x="183197" y="209359"/>
                  </a:lnTo>
                  <a:lnTo>
                    <a:pt x="183197" y="207327"/>
                  </a:lnTo>
                  <a:lnTo>
                    <a:pt x="181876" y="206781"/>
                  </a:lnTo>
                  <a:lnTo>
                    <a:pt x="182308" y="205498"/>
                  </a:lnTo>
                  <a:lnTo>
                    <a:pt x="183781" y="206692"/>
                  </a:lnTo>
                  <a:lnTo>
                    <a:pt x="183781" y="197332"/>
                  </a:lnTo>
                  <a:lnTo>
                    <a:pt x="180492" y="200342"/>
                  </a:lnTo>
                  <a:lnTo>
                    <a:pt x="178765" y="199072"/>
                  </a:lnTo>
                  <a:lnTo>
                    <a:pt x="178422" y="197802"/>
                  </a:lnTo>
                  <a:lnTo>
                    <a:pt x="179108" y="197802"/>
                  </a:lnTo>
                  <a:lnTo>
                    <a:pt x="180149" y="196532"/>
                  </a:lnTo>
                  <a:lnTo>
                    <a:pt x="184645" y="196532"/>
                  </a:lnTo>
                  <a:lnTo>
                    <a:pt x="187236" y="196532"/>
                  </a:lnTo>
                  <a:lnTo>
                    <a:pt x="183261" y="188912"/>
                  </a:lnTo>
                  <a:lnTo>
                    <a:pt x="188277" y="186372"/>
                  </a:lnTo>
                  <a:lnTo>
                    <a:pt x="189661" y="186372"/>
                  </a:lnTo>
                  <a:lnTo>
                    <a:pt x="195148" y="184251"/>
                  </a:lnTo>
                  <a:lnTo>
                    <a:pt x="195186" y="188912"/>
                  </a:lnTo>
                  <a:lnTo>
                    <a:pt x="195186" y="183489"/>
                  </a:lnTo>
                  <a:lnTo>
                    <a:pt x="192430" y="182562"/>
                  </a:lnTo>
                  <a:lnTo>
                    <a:pt x="196926" y="178752"/>
                  </a:lnTo>
                  <a:lnTo>
                    <a:pt x="190868" y="176212"/>
                  </a:lnTo>
                  <a:lnTo>
                    <a:pt x="190182" y="175755"/>
                  </a:lnTo>
                  <a:lnTo>
                    <a:pt x="190182" y="182562"/>
                  </a:lnTo>
                  <a:lnTo>
                    <a:pt x="181698" y="186372"/>
                  </a:lnTo>
                  <a:lnTo>
                    <a:pt x="184823" y="182562"/>
                  </a:lnTo>
                  <a:lnTo>
                    <a:pt x="183273" y="180746"/>
                  </a:lnTo>
                  <a:lnTo>
                    <a:pt x="190182" y="182562"/>
                  </a:lnTo>
                  <a:lnTo>
                    <a:pt x="190182" y="175755"/>
                  </a:lnTo>
                  <a:lnTo>
                    <a:pt x="188963" y="174942"/>
                  </a:lnTo>
                  <a:lnTo>
                    <a:pt x="188849" y="173672"/>
                  </a:lnTo>
                  <a:lnTo>
                    <a:pt x="188734" y="172339"/>
                  </a:lnTo>
                  <a:lnTo>
                    <a:pt x="188620" y="171132"/>
                  </a:lnTo>
                  <a:lnTo>
                    <a:pt x="184124" y="169862"/>
                  </a:lnTo>
                  <a:lnTo>
                    <a:pt x="182219" y="171132"/>
                  </a:lnTo>
                  <a:lnTo>
                    <a:pt x="182054" y="171132"/>
                  </a:lnTo>
                  <a:lnTo>
                    <a:pt x="182054" y="169862"/>
                  </a:lnTo>
                  <a:lnTo>
                    <a:pt x="182219" y="168592"/>
                  </a:lnTo>
                  <a:lnTo>
                    <a:pt x="183438" y="167322"/>
                  </a:lnTo>
                  <a:lnTo>
                    <a:pt x="184124" y="166052"/>
                  </a:lnTo>
                  <a:lnTo>
                    <a:pt x="175475" y="166052"/>
                  </a:lnTo>
                  <a:lnTo>
                    <a:pt x="175539" y="166471"/>
                  </a:lnTo>
                  <a:lnTo>
                    <a:pt x="175653" y="167322"/>
                  </a:lnTo>
                  <a:lnTo>
                    <a:pt x="174269" y="167322"/>
                  </a:lnTo>
                  <a:lnTo>
                    <a:pt x="173228" y="168592"/>
                  </a:lnTo>
                  <a:lnTo>
                    <a:pt x="172021" y="168592"/>
                  </a:lnTo>
                  <a:lnTo>
                    <a:pt x="174269" y="171132"/>
                  </a:lnTo>
                  <a:lnTo>
                    <a:pt x="175793" y="176212"/>
                  </a:lnTo>
                  <a:lnTo>
                    <a:pt x="176174" y="177482"/>
                  </a:lnTo>
                  <a:lnTo>
                    <a:pt x="179806" y="176212"/>
                  </a:lnTo>
                  <a:lnTo>
                    <a:pt x="180035" y="177482"/>
                  </a:lnTo>
                  <a:lnTo>
                    <a:pt x="180124" y="177965"/>
                  </a:lnTo>
                  <a:lnTo>
                    <a:pt x="178765" y="179730"/>
                  </a:lnTo>
                  <a:lnTo>
                    <a:pt x="178765" y="190182"/>
                  </a:lnTo>
                  <a:lnTo>
                    <a:pt x="178333" y="190398"/>
                  </a:lnTo>
                  <a:lnTo>
                    <a:pt x="177558" y="189153"/>
                  </a:lnTo>
                  <a:lnTo>
                    <a:pt x="177609" y="188976"/>
                  </a:lnTo>
                  <a:lnTo>
                    <a:pt x="178765" y="190182"/>
                  </a:lnTo>
                  <a:lnTo>
                    <a:pt x="178765" y="179730"/>
                  </a:lnTo>
                  <a:lnTo>
                    <a:pt x="178079" y="180619"/>
                  </a:lnTo>
                  <a:lnTo>
                    <a:pt x="178079" y="186372"/>
                  </a:lnTo>
                  <a:lnTo>
                    <a:pt x="177850" y="187452"/>
                  </a:lnTo>
                  <a:lnTo>
                    <a:pt x="175488" y="187769"/>
                  </a:lnTo>
                  <a:lnTo>
                    <a:pt x="175552" y="187604"/>
                  </a:lnTo>
                  <a:lnTo>
                    <a:pt x="178079" y="186372"/>
                  </a:lnTo>
                  <a:lnTo>
                    <a:pt x="178079" y="180619"/>
                  </a:lnTo>
                  <a:lnTo>
                    <a:pt x="177558" y="181292"/>
                  </a:lnTo>
                  <a:lnTo>
                    <a:pt x="176695" y="180251"/>
                  </a:lnTo>
                  <a:lnTo>
                    <a:pt x="176695" y="183832"/>
                  </a:lnTo>
                  <a:lnTo>
                    <a:pt x="176555" y="184277"/>
                  </a:lnTo>
                  <a:lnTo>
                    <a:pt x="176352" y="183438"/>
                  </a:lnTo>
                  <a:lnTo>
                    <a:pt x="175831" y="183959"/>
                  </a:lnTo>
                  <a:lnTo>
                    <a:pt x="174967" y="184480"/>
                  </a:lnTo>
                  <a:lnTo>
                    <a:pt x="174612" y="184302"/>
                  </a:lnTo>
                  <a:lnTo>
                    <a:pt x="171856" y="183629"/>
                  </a:lnTo>
                  <a:lnTo>
                    <a:pt x="171856" y="190017"/>
                  </a:lnTo>
                  <a:lnTo>
                    <a:pt x="170395" y="191998"/>
                  </a:lnTo>
                  <a:lnTo>
                    <a:pt x="170141" y="192024"/>
                  </a:lnTo>
                  <a:lnTo>
                    <a:pt x="171157" y="188264"/>
                  </a:lnTo>
                  <a:lnTo>
                    <a:pt x="171856" y="190017"/>
                  </a:lnTo>
                  <a:lnTo>
                    <a:pt x="171856" y="183629"/>
                  </a:lnTo>
                  <a:lnTo>
                    <a:pt x="171437" y="183515"/>
                  </a:lnTo>
                  <a:lnTo>
                    <a:pt x="176352" y="182562"/>
                  </a:lnTo>
                  <a:lnTo>
                    <a:pt x="176618" y="183578"/>
                  </a:lnTo>
                  <a:lnTo>
                    <a:pt x="176695" y="183832"/>
                  </a:lnTo>
                  <a:lnTo>
                    <a:pt x="176695" y="180251"/>
                  </a:lnTo>
                  <a:lnTo>
                    <a:pt x="175475" y="178752"/>
                  </a:lnTo>
                  <a:lnTo>
                    <a:pt x="173062" y="181292"/>
                  </a:lnTo>
                  <a:lnTo>
                    <a:pt x="170980" y="181292"/>
                  </a:lnTo>
                  <a:lnTo>
                    <a:pt x="171335" y="180022"/>
                  </a:lnTo>
                  <a:lnTo>
                    <a:pt x="170980" y="180022"/>
                  </a:lnTo>
                  <a:lnTo>
                    <a:pt x="170294" y="178752"/>
                  </a:lnTo>
                  <a:lnTo>
                    <a:pt x="172364" y="177482"/>
                  </a:lnTo>
                  <a:lnTo>
                    <a:pt x="172453" y="176212"/>
                  </a:lnTo>
                  <a:lnTo>
                    <a:pt x="172542" y="174942"/>
                  </a:lnTo>
                  <a:lnTo>
                    <a:pt x="170294" y="173672"/>
                  </a:lnTo>
                  <a:lnTo>
                    <a:pt x="171157" y="173672"/>
                  </a:lnTo>
                  <a:lnTo>
                    <a:pt x="169532" y="172339"/>
                  </a:lnTo>
                  <a:lnTo>
                    <a:pt x="169087" y="173672"/>
                  </a:lnTo>
                  <a:lnTo>
                    <a:pt x="165633" y="171259"/>
                  </a:lnTo>
                  <a:lnTo>
                    <a:pt x="164909" y="172046"/>
                  </a:lnTo>
                  <a:lnTo>
                    <a:pt x="165125" y="171678"/>
                  </a:lnTo>
                  <a:lnTo>
                    <a:pt x="165633" y="171259"/>
                  </a:lnTo>
                  <a:lnTo>
                    <a:pt x="165379" y="171259"/>
                  </a:lnTo>
                  <a:lnTo>
                    <a:pt x="164668" y="171259"/>
                  </a:lnTo>
                  <a:lnTo>
                    <a:pt x="164668" y="172453"/>
                  </a:lnTo>
                  <a:lnTo>
                    <a:pt x="163322" y="174739"/>
                  </a:lnTo>
                  <a:lnTo>
                    <a:pt x="163207" y="174942"/>
                  </a:lnTo>
                  <a:lnTo>
                    <a:pt x="162864" y="177482"/>
                  </a:lnTo>
                  <a:lnTo>
                    <a:pt x="162001" y="177482"/>
                  </a:lnTo>
                  <a:lnTo>
                    <a:pt x="161886" y="174739"/>
                  </a:lnTo>
                  <a:lnTo>
                    <a:pt x="161302" y="173672"/>
                  </a:lnTo>
                  <a:lnTo>
                    <a:pt x="164668" y="172453"/>
                  </a:lnTo>
                  <a:lnTo>
                    <a:pt x="164668" y="171259"/>
                  </a:lnTo>
                  <a:lnTo>
                    <a:pt x="146951" y="171259"/>
                  </a:lnTo>
                  <a:lnTo>
                    <a:pt x="146951" y="177482"/>
                  </a:lnTo>
                  <a:lnTo>
                    <a:pt x="146951" y="180022"/>
                  </a:lnTo>
                  <a:lnTo>
                    <a:pt x="146735" y="180251"/>
                  </a:lnTo>
                  <a:lnTo>
                    <a:pt x="146608" y="178600"/>
                  </a:lnTo>
                  <a:lnTo>
                    <a:pt x="141592" y="180505"/>
                  </a:lnTo>
                  <a:lnTo>
                    <a:pt x="142328" y="178663"/>
                  </a:lnTo>
                  <a:lnTo>
                    <a:pt x="146951" y="177482"/>
                  </a:lnTo>
                  <a:lnTo>
                    <a:pt x="146951" y="171259"/>
                  </a:lnTo>
                  <a:lnTo>
                    <a:pt x="146011" y="171259"/>
                  </a:lnTo>
                  <a:lnTo>
                    <a:pt x="142989" y="171259"/>
                  </a:lnTo>
                  <a:lnTo>
                    <a:pt x="142608" y="171259"/>
                  </a:lnTo>
                  <a:lnTo>
                    <a:pt x="143052" y="171678"/>
                  </a:lnTo>
                  <a:lnTo>
                    <a:pt x="143078" y="172999"/>
                  </a:lnTo>
                  <a:lnTo>
                    <a:pt x="143154" y="176212"/>
                  </a:lnTo>
                  <a:lnTo>
                    <a:pt x="142989" y="176542"/>
                  </a:lnTo>
                  <a:lnTo>
                    <a:pt x="143090" y="174625"/>
                  </a:lnTo>
                  <a:lnTo>
                    <a:pt x="142925" y="173761"/>
                  </a:lnTo>
                  <a:lnTo>
                    <a:pt x="142900" y="173583"/>
                  </a:lnTo>
                  <a:lnTo>
                    <a:pt x="142798" y="173012"/>
                  </a:lnTo>
                  <a:lnTo>
                    <a:pt x="143014" y="173012"/>
                  </a:lnTo>
                  <a:lnTo>
                    <a:pt x="140906" y="171170"/>
                  </a:lnTo>
                  <a:lnTo>
                    <a:pt x="139522" y="169608"/>
                  </a:lnTo>
                  <a:lnTo>
                    <a:pt x="139179" y="169608"/>
                  </a:lnTo>
                  <a:lnTo>
                    <a:pt x="139001" y="169443"/>
                  </a:lnTo>
                  <a:lnTo>
                    <a:pt x="138823" y="169443"/>
                  </a:lnTo>
                  <a:lnTo>
                    <a:pt x="137668" y="173583"/>
                  </a:lnTo>
                  <a:lnTo>
                    <a:pt x="137541" y="173672"/>
                  </a:lnTo>
                  <a:lnTo>
                    <a:pt x="135826" y="171615"/>
                  </a:lnTo>
                  <a:lnTo>
                    <a:pt x="135724" y="169862"/>
                  </a:lnTo>
                  <a:lnTo>
                    <a:pt x="137744" y="172339"/>
                  </a:lnTo>
                  <a:lnTo>
                    <a:pt x="137909" y="172046"/>
                  </a:lnTo>
                  <a:lnTo>
                    <a:pt x="139001" y="168592"/>
                  </a:lnTo>
                  <a:lnTo>
                    <a:pt x="139700" y="168592"/>
                  </a:lnTo>
                  <a:lnTo>
                    <a:pt x="142455" y="171132"/>
                  </a:lnTo>
                  <a:lnTo>
                    <a:pt x="142976" y="171132"/>
                  </a:lnTo>
                  <a:lnTo>
                    <a:pt x="146265" y="171132"/>
                  </a:lnTo>
                  <a:lnTo>
                    <a:pt x="165455" y="171132"/>
                  </a:lnTo>
                  <a:lnTo>
                    <a:pt x="165760" y="171132"/>
                  </a:lnTo>
                  <a:lnTo>
                    <a:pt x="169252" y="167322"/>
                  </a:lnTo>
                  <a:lnTo>
                    <a:pt x="164071" y="166052"/>
                  </a:lnTo>
                  <a:lnTo>
                    <a:pt x="165455" y="166052"/>
                  </a:lnTo>
                  <a:lnTo>
                    <a:pt x="166662" y="164782"/>
                  </a:lnTo>
                  <a:lnTo>
                    <a:pt x="166497" y="163512"/>
                  </a:lnTo>
                  <a:lnTo>
                    <a:pt x="169951" y="160972"/>
                  </a:lnTo>
                  <a:lnTo>
                    <a:pt x="172364" y="166052"/>
                  </a:lnTo>
                  <a:lnTo>
                    <a:pt x="175475" y="162788"/>
                  </a:lnTo>
                  <a:lnTo>
                    <a:pt x="175133" y="163512"/>
                  </a:lnTo>
                  <a:lnTo>
                    <a:pt x="175310" y="164782"/>
                  </a:lnTo>
                  <a:lnTo>
                    <a:pt x="187071" y="164782"/>
                  </a:lnTo>
                  <a:lnTo>
                    <a:pt x="190525" y="164782"/>
                  </a:lnTo>
                  <a:lnTo>
                    <a:pt x="191731" y="163512"/>
                  </a:lnTo>
                  <a:lnTo>
                    <a:pt x="192252" y="160972"/>
                  </a:lnTo>
                  <a:lnTo>
                    <a:pt x="193636" y="160972"/>
                  </a:lnTo>
                  <a:lnTo>
                    <a:pt x="193751" y="159702"/>
                  </a:lnTo>
                  <a:lnTo>
                    <a:pt x="193865" y="158432"/>
                  </a:lnTo>
                  <a:lnTo>
                    <a:pt x="193979" y="157162"/>
                  </a:lnTo>
                  <a:lnTo>
                    <a:pt x="198132" y="157162"/>
                  </a:lnTo>
                  <a:lnTo>
                    <a:pt x="203161" y="151003"/>
                  </a:lnTo>
                  <a:lnTo>
                    <a:pt x="203136" y="147015"/>
                  </a:lnTo>
                  <a:lnTo>
                    <a:pt x="208153" y="149542"/>
                  </a:lnTo>
                  <a:lnTo>
                    <a:pt x="211785" y="136842"/>
                  </a:lnTo>
                  <a:lnTo>
                    <a:pt x="204533" y="138112"/>
                  </a:lnTo>
                  <a:lnTo>
                    <a:pt x="204698" y="136842"/>
                  </a:lnTo>
                  <a:lnTo>
                    <a:pt x="208153" y="133032"/>
                  </a:lnTo>
                  <a:lnTo>
                    <a:pt x="204012" y="133032"/>
                  </a:lnTo>
                  <a:lnTo>
                    <a:pt x="205384" y="131902"/>
                  </a:lnTo>
                  <a:lnTo>
                    <a:pt x="205397" y="131127"/>
                  </a:lnTo>
                  <a:lnTo>
                    <a:pt x="205219" y="130492"/>
                  </a:lnTo>
                  <a:lnTo>
                    <a:pt x="202793" y="130492"/>
                  </a:lnTo>
                  <a:lnTo>
                    <a:pt x="203835" y="127952"/>
                  </a:lnTo>
                  <a:lnTo>
                    <a:pt x="202450" y="126682"/>
                  </a:lnTo>
                  <a:lnTo>
                    <a:pt x="202450" y="125412"/>
                  </a:lnTo>
                  <a:lnTo>
                    <a:pt x="199250" y="121602"/>
                  </a:lnTo>
                  <a:lnTo>
                    <a:pt x="199263" y="115252"/>
                  </a:lnTo>
                  <a:lnTo>
                    <a:pt x="198945" y="112712"/>
                  </a:lnTo>
                  <a:lnTo>
                    <a:pt x="194017" y="113931"/>
                  </a:lnTo>
                  <a:lnTo>
                    <a:pt x="193878" y="113931"/>
                  </a:lnTo>
                  <a:lnTo>
                    <a:pt x="192074" y="115252"/>
                  </a:lnTo>
                  <a:lnTo>
                    <a:pt x="194157" y="116522"/>
                  </a:lnTo>
                  <a:lnTo>
                    <a:pt x="194500" y="117792"/>
                  </a:lnTo>
                  <a:lnTo>
                    <a:pt x="196570" y="122872"/>
                  </a:lnTo>
                  <a:lnTo>
                    <a:pt x="195364" y="122999"/>
                  </a:lnTo>
                  <a:lnTo>
                    <a:pt x="195364" y="133032"/>
                  </a:lnTo>
                  <a:lnTo>
                    <a:pt x="194894" y="133718"/>
                  </a:lnTo>
                  <a:lnTo>
                    <a:pt x="194500" y="133134"/>
                  </a:lnTo>
                  <a:lnTo>
                    <a:pt x="194322" y="132791"/>
                  </a:lnTo>
                  <a:lnTo>
                    <a:pt x="193636" y="133616"/>
                  </a:lnTo>
                  <a:lnTo>
                    <a:pt x="193636" y="145732"/>
                  </a:lnTo>
                  <a:lnTo>
                    <a:pt x="193078" y="146888"/>
                  </a:lnTo>
                  <a:lnTo>
                    <a:pt x="190690" y="146621"/>
                  </a:lnTo>
                  <a:lnTo>
                    <a:pt x="190690" y="148513"/>
                  </a:lnTo>
                  <a:lnTo>
                    <a:pt x="189433" y="148894"/>
                  </a:lnTo>
                  <a:lnTo>
                    <a:pt x="190042" y="149898"/>
                  </a:lnTo>
                  <a:lnTo>
                    <a:pt x="189661" y="149542"/>
                  </a:lnTo>
                  <a:lnTo>
                    <a:pt x="188861" y="149542"/>
                  </a:lnTo>
                  <a:lnTo>
                    <a:pt x="189153" y="148983"/>
                  </a:lnTo>
                  <a:lnTo>
                    <a:pt x="187236" y="149555"/>
                  </a:lnTo>
                  <a:lnTo>
                    <a:pt x="186207" y="149898"/>
                  </a:lnTo>
                  <a:lnTo>
                    <a:pt x="185166" y="151117"/>
                  </a:lnTo>
                  <a:lnTo>
                    <a:pt x="185267" y="151803"/>
                  </a:lnTo>
                  <a:lnTo>
                    <a:pt x="185318" y="152273"/>
                  </a:lnTo>
                  <a:lnTo>
                    <a:pt x="184378" y="153263"/>
                  </a:lnTo>
                  <a:lnTo>
                    <a:pt x="185331" y="149542"/>
                  </a:lnTo>
                  <a:lnTo>
                    <a:pt x="187071" y="149542"/>
                  </a:lnTo>
                  <a:lnTo>
                    <a:pt x="190525" y="148272"/>
                  </a:lnTo>
                  <a:lnTo>
                    <a:pt x="189915" y="145122"/>
                  </a:lnTo>
                  <a:lnTo>
                    <a:pt x="190690" y="148513"/>
                  </a:lnTo>
                  <a:lnTo>
                    <a:pt x="190690" y="146621"/>
                  </a:lnTo>
                  <a:lnTo>
                    <a:pt x="189826" y="143154"/>
                  </a:lnTo>
                  <a:lnTo>
                    <a:pt x="190525" y="145732"/>
                  </a:lnTo>
                  <a:lnTo>
                    <a:pt x="193636" y="145732"/>
                  </a:lnTo>
                  <a:lnTo>
                    <a:pt x="193636" y="133616"/>
                  </a:lnTo>
                  <a:lnTo>
                    <a:pt x="193052" y="134302"/>
                  </a:lnTo>
                  <a:lnTo>
                    <a:pt x="192773" y="134302"/>
                  </a:lnTo>
                  <a:lnTo>
                    <a:pt x="194233" y="131902"/>
                  </a:lnTo>
                  <a:lnTo>
                    <a:pt x="194322" y="131762"/>
                  </a:lnTo>
                  <a:lnTo>
                    <a:pt x="194513" y="132422"/>
                  </a:lnTo>
                  <a:lnTo>
                    <a:pt x="194627" y="132842"/>
                  </a:lnTo>
                  <a:lnTo>
                    <a:pt x="194678" y="133032"/>
                  </a:lnTo>
                  <a:lnTo>
                    <a:pt x="195364" y="133032"/>
                  </a:lnTo>
                  <a:lnTo>
                    <a:pt x="195364" y="122999"/>
                  </a:lnTo>
                  <a:lnTo>
                    <a:pt x="192595" y="123278"/>
                  </a:lnTo>
                  <a:lnTo>
                    <a:pt x="192595" y="135572"/>
                  </a:lnTo>
                  <a:lnTo>
                    <a:pt x="192201" y="136550"/>
                  </a:lnTo>
                  <a:lnTo>
                    <a:pt x="192201" y="140589"/>
                  </a:lnTo>
                  <a:lnTo>
                    <a:pt x="192201" y="136550"/>
                  </a:lnTo>
                  <a:lnTo>
                    <a:pt x="191592" y="138049"/>
                  </a:lnTo>
                  <a:lnTo>
                    <a:pt x="192595" y="135572"/>
                  </a:lnTo>
                  <a:lnTo>
                    <a:pt x="192595" y="123278"/>
                  </a:lnTo>
                  <a:lnTo>
                    <a:pt x="183946" y="124142"/>
                  </a:lnTo>
                  <a:lnTo>
                    <a:pt x="188277" y="127952"/>
                  </a:lnTo>
                  <a:lnTo>
                    <a:pt x="188798" y="130492"/>
                  </a:lnTo>
                  <a:lnTo>
                    <a:pt x="184645" y="130492"/>
                  </a:lnTo>
                  <a:lnTo>
                    <a:pt x="185331" y="131762"/>
                  </a:lnTo>
                  <a:lnTo>
                    <a:pt x="185928" y="132842"/>
                  </a:lnTo>
                  <a:lnTo>
                    <a:pt x="186029" y="133032"/>
                  </a:lnTo>
                  <a:lnTo>
                    <a:pt x="187147" y="135572"/>
                  </a:lnTo>
                  <a:lnTo>
                    <a:pt x="188277" y="138112"/>
                  </a:lnTo>
                  <a:lnTo>
                    <a:pt x="191389" y="138112"/>
                  </a:lnTo>
                  <a:lnTo>
                    <a:pt x="191389" y="138518"/>
                  </a:lnTo>
                  <a:lnTo>
                    <a:pt x="187071" y="139014"/>
                  </a:lnTo>
                  <a:lnTo>
                    <a:pt x="187071" y="140690"/>
                  </a:lnTo>
                  <a:lnTo>
                    <a:pt x="186893" y="140589"/>
                  </a:lnTo>
                  <a:lnTo>
                    <a:pt x="186893" y="138112"/>
                  </a:lnTo>
                  <a:lnTo>
                    <a:pt x="188277" y="138112"/>
                  </a:lnTo>
                  <a:lnTo>
                    <a:pt x="181356" y="136842"/>
                  </a:lnTo>
                  <a:lnTo>
                    <a:pt x="181241" y="138112"/>
                  </a:lnTo>
                  <a:lnTo>
                    <a:pt x="181190" y="139382"/>
                  </a:lnTo>
                  <a:lnTo>
                    <a:pt x="181025" y="140589"/>
                  </a:lnTo>
                  <a:lnTo>
                    <a:pt x="181063" y="138938"/>
                  </a:lnTo>
                  <a:lnTo>
                    <a:pt x="180911" y="138366"/>
                  </a:lnTo>
                  <a:lnTo>
                    <a:pt x="180835" y="138112"/>
                  </a:lnTo>
                  <a:lnTo>
                    <a:pt x="179971" y="136842"/>
                  </a:lnTo>
                  <a:lnTo>
                    <a:pt x="175996" y="138112"/>
                  </a:lnTo>
                  <a:lnTo>
                    <a:pt x="176695" y="143192"/>
                  </a:lnTo>
                  <a:lnTo>
                    <a:pt x="178765" y="141922"/>
                  </a:lnTo>
                  <a:lnTo>
                    <a:pt x="180822" y="140703"/>
                  </a:lnTo>
                  <a:lnTo>
                    <a:pt x="180670" y="141922"/>
                  </a:lnTo>
                  <a:lnTo>
                    <a:pt x="181190" y="141922"/>
                  </a:lnTo>
                  <a:lnTo>
                    <a:pt x="180670" y="142887"/>
                  </a:lnTo>
                  <a:lnTo>
                    <a:pt x="180670" y="154622"/>
                  </a:lnTo>
                  <a:lnTo>
                    <a:pt x="179108" y="157162"/>
                  </a:lnTo>
                  <a:lnTo>
                    <a:pt x="179628" y="159702"/>
                  </a:lnTo>
                  <a:lnTo>
                    <a:pt x="176339" y="160972"/>
                  </a:lnTo>
                  <a:lnTo>
                    <a:pt x="175844" y="162013"/>
                  </a:lnTo>
                  <a:lnTo>
                    <a:pt x="175133" y="160972"/>
                  </a:lnTo>
                  <a:lnTo>
                    <a:pt x="177723" y="159702"/>
                  </a:lnTo>
                  <a:lnTo>
                    <a:pt x="175133" y="159702"/>
                  </a:lnTo>
                  <a:lnTo>
                    <a:pt x="175310" y="158432"/>
                  </a:lnTo>
                  <a:lnTo>
                    <a:pt x="172542" y="159702"/>
                  </a:lnTo>
                  <a:lnTo>
                    <a:pt x="169773" y="157162"/>
                  </a:lnTo>
                  <a:lnTo>
                    <a:pt x="168567" y="155892"/>
                  </a:lnTo>
                  <a:lnTo>
                    <a:pt x="172313" y="153492"/>
                  </a:lnTo>
                  <a:lnTo>
                    <a:pt x="171856" y="154622"/>
                  </a:lnTo>
                  <a:lnTo>
                    <a:pt x="171335" y="155892"/>
                  </a:lnTo>
                  <a:lnTo>
                    <a:pt x="175653" y="155892"/>
                  </a:lnTo>
                  <a:lnTo>
                    <a:pt x="180670" y="154622"/>
                  </a:lnTo>
                  <a:lnTo>
                    <a:pt x="180670" y="142887"/>
                  </a:lnTo>
                  <a:lnTo>
                    <a:pt x="179806" y="144462"/>
                  </a:lnTo>
                  <a:lnTo>
                    <a:pt x="179463" y="145732"/>
                  </a:lnTo>
                  <a:lnTo>
                    <a:pt x="176695" y="145732"/>
                  </a:lnTo>
                  <a:lnTo>
                    <a:pt x="175844" y="146977"/>
                  </a:lnTo>
                  <a:lnTo>
                    <a:pt x="174104" y="149542"/>
                  </a:lnTo>
                  <a:lnTo>
                    <a:pt x="176530" y="150736"/>
                  </a:lnTo>
                  <a:lnTo>
                    <a:pt x="173443" y="150736"/>
                  </a:lnTo>
                  <a:lnTo>
                    <a:pt x="172402" y="153263"/>
                  </a:lnTo>
                  <a:lnTo>
                    <a:pt x="166662" y="149542"/>
                  </a:lnTo>
                  <a:lnTo>
                    <a:pt x="167525" y="154622"/>
                  </a:lnTo>
                  <a:lnTo>
                    <a:pt x="164579" y="150825"/>
                  </a:lnTo>
                  <a:lnTo>
                    <a:pt x="159397" y="154622"/>
                  </a:lnTo>
                  <a:lnTo>
                    <a:pt x="158369" y="149542"/>
                  </a:lnTo>
                  <a:lnTo>
                    <a:pt x="158369" y="164782"/>
                  </a:lnTo>
                  <a:lnTo>
                    <a:pt x="158153" y="164566"/>
                  </a:lnTo>
                  <a:lnTo>
                    <a:pt x="158051" y="164325"/>
                  </a:lnTo>
                  <a:lnTo>
                    <a:pt x="158369" y="164782"/>
                  </a:lnTo>
                  <a:lnTo>
                    <a:pt x="158369" y="149542"/>
                  </a:lnTo>
                  <a:lnTo>
                    <a:pt x="162344" y="149542"/>
                  </a:lnTo>
                  <a:lnTo>
                    <a:pt x="166484" y="143192"/>
                  </a:lnTo>
                  <a:lnTo>
                    <a:pt x="169087" y="148272"/>
                  </a:lnTo>
                  <a:lnTo>
                    <a:pt x="169608" y="149542"/>
                  </a:lnTo>
                  <a:lnTo>
                    <a:pt x="169849" y="150431"/>
                  </a:lnTo>
                  <a:lnTo>
                    <a:pt x="169926" y="150736"/>
                  </a:lnTo>
                  <a:lnTo>
                    <a:pt x="171424" y="150736"/>
                  </a:lnTo>
                  <a:lnTo>
                    <a:pt x="175844" y="146977"/>
                  </a:lnTo>
                  <a:lnTo>
                    <a:pt x="175679" y="146977"/>
                  </a:lnTo>
                  <a:lnTo>
                    <a:pt x="172974" y="138366"/>
                  </a:lnTo>
                  <a:lnTo>
                    <a:pt x="172885" y="138112"/>
                  </a:lnTo>
                  <a:lnTo>
                    <a:pt x="167500" y="140589"/>
                  </a:lnTo>
                  <a:lnTo>
                    <a:pt x="163728" y="139382"/>
                  </a:lnTo>
                  <a:lnTo>
                    <a:pt x="162687" y="139382"/>
                  </a:lnTo>
                  <a:lnTo>
                    <a:pt x="164414" y="138112"/>
                  </a:lnTo>
                  <a:lnTo>
                    <a:pt x="164528" y="136842"/>
                  </a:lnTo>
                  <a:lnTo>
                    <a:pt x="164642" y="135572"/>
                  </a:lnTo>
                  <a:lnTo>
                    <a:pt x="164757" y="134302"/>
                  </a:lnTo>
                  <a:lnTo>
                    <a:pt x="163372" y="133032"/>
                  </a:lnTo>
                  <a:lnTo>
                    <a:pt x="164934" y="131762"/>
                  </a:lnTo>
                  <a:lnTo>
                    <a:pt x="168910" y="131762"/>
                  </a:lnTo>
                  <a:lnTo>
                    <a:pt x="169608" y="129222"/>
                  </a:lnTo>
                  <a:lnTo>
                    <a:pt x="173926" y="126682"/>
                  </a:lnTo>
                  <a:lnTo>
                    <a:pt x="169951" y="121602"/>
                  </a:lnTo>
                  <a:lnTo>
                    <a:pt x="166662" y="124142"/>
                  </a:lnTo>
                  <a:lnTo>
                    <a:pt x="163258" y="125412"/>
                  </a:lnTo>
                  <a:lnTo>
                    <a:pt x="160909" y="127952"/>
                  </a:lnTo>
                  <a:lnTo>
                    <a:pt x="159029" y="130492"/>
                  </a:lnTo>
                  <a:lnTo>
                    <a:pt x="158000" y="128587"/>
                  </a:lnTo>
                  <a:lnTo>
                    <a:pt x="158000" y="164249"/>
                  </a:lnTo>
                  <a:lnTo>
                    <a:pt x="157848" y="164249"/>
                  </a:lnTo>
                  <a:lnTo>
                    <a:pt x="157568" y="163957"/>
                  </a:lnTo>
                  <a:lnTo>
                    <a:pt x="157657" y="163766"/>
                  </a:lnTo>
                  <a:lnTo>
                    <a:pt x="158000" y="164249"/>
                  </a:lnTo>
                  <a:lnTo>
                    <a:pt x="158000" y="128587"/>
                  </a:lnTo>
                  <a:lnTo>
                    <a:pt x="157848" y="128295"/>
                  </a:lnTo>
                  <a:lnTo>
                    <a:pt x="157848" y="162242"/>
                  </a:lnTo>
                  <a:lnTo>
                    <a:pt x="157403" y="163042"/>
                  </a:lnTo>
                  <a:lnTo>
                    <a:pt x="155422" y="163042"/>
                  </a:lnTo>
                  <a:lnTo>
                    <a:pt x="154901" y="163385"/>
                  </a:lnTo>
                  <a:lnTo>
                    <a:pt x="155028" y="163512"/>
                  </a:lnTo>
                  <a:lnTo>
                    <a:pt x="154736" y="163512"/>
                  </a:lnTo>
                  <a:lnTo>
                    <a:pt x="155943" y="162242"/>
                  </a:lnTo>
                  <a:lnTo>
                    <a:pt x="157848" y="162242"/>
                  </a:lnTo>
                  <a:lnTo>
                    <a:pt x="157848" y="128295"/>
                  </a:lnTo>
                  <a:lnTo>
                    <a:pt x="156984" y="126682"/>
                  </a:lnTo>
                  <a:lnTo>
                    <a:pt x="162001" y="125412"/>
                  </a:lnTo>
                  <a:lnTo>
                    <a:pt x="156616" y="119773"/>
                  </a:lnTo>
                  <a:lnTo>
                    <a:pt x="156616" y="140589"/>
                  </a:lnTo>
                  <a:lnTo>
                    <a:pt x="156349" y="140703"/>
                  </a:lnTo>
                  <a:lnTo>
                    <a:pt x="156286" y="155892"/>
                  </a:lnTo>
                  <a:lnTo>
                    <a:pt x="156146" y="156222"/>
                  </a:lnTo>
                  <a:lnTo>
                    <a:pt x="155778" y="156298"/>
                  </a:lnTo>
                  <a:lnTo>
                    <a:pt x="155079" y="156984"/>
                  </a:lnTo>
                  <a:lnTo>
                    <a:pt x="154901" y="156527"/>
                  </a:lnTo>
                  <a:lnTo>
                    <a:pt x="154901" y="158369"/>
                  </a:lnTo>
                  <a:lnTo>
                    <a:pt x="154711" y="158432"/>
                  </a:lnTo>
                  <a:lnTo>
                    <a:pt x="153873" y="158432"/>
                  </a:lnTo>
                  <a:lnTo>
                    <a:pt x="153695" y="158432"/>
                  </a:lnTo>
                  <a:lnTo>
                    <a:pt x="153352" y="157861"/>
                  </a:lnTo>
                  <a:lnTo>
                    <a:pt x="153377" y="157543"/>
                  </a:lnTo>
                  <a:lnTo>
                    <a:pt x="153873" y="158432"/>
                  </a:lnTo>
                  <a:lnTo>
                    <a:pt x="154736" y="157530"/>
                  </a:lnTo>
                  <a:lnTo>
                    <a:pt x="154901" y="158369"/>
                  </a:lnTo>
                  <a:lnTo>
                    <a:pt x="154901" y="156527"/>
                  </a:lnTo>
                  <a:lnTo>
                    <a:pt x="154736" y="155892"/>
                  </a:lnTo>
                  <a:lnTo>
                    <a:pt x="156286" y="155892"/>
                  </a:lnTo>
                  <a:lnTo>
                    <a:pt x="156286" y="140677"/>
                  </a:lnTo>
                  <a:lnTo>
                    <a:pt x="155600" y="140398"/>
                  </a:lnTo>
                  <a:lnTo>
                    <a:pt x="155079" y="139014"/>
                  </a:lnTo>
                  <a:lnTo>
                    <a:pt x="154901" y="137629"/>
                  </a:lnTo>
                  <a:lnTo>
                    <a:pt x="154216" y="138150"/>
                  </a:lnTo>
                  <a:lnTo>
                    <a:pt x="154038" y="139014"/>
                  </a:lnTo>
                  <a:lnTo>
                    <a:pt x="153873" y="139522"/>
                  </a:lnTo>
                  <a:lnTo>
                    <a:pt x="153530" y="141262"/>
                  </a:lnTo>
                  <a:lnTo>
                    <a:pt x="154901" y="141262"/>
                  </a:lnTo>
                  <a:lnTo>
                    <a:pt x="155587" y="141033"/>
                  </a:lnTo>
                  <a:lnTo>
                    <a:pt x="153530" y="141922"/>
                  </a:lnTo>
                  <a:lnTo>
                    <a:pt x="155422" y="143192"/>
                  </a:lnTo>
                  <a:lnTo>
                    <a:pt x="155422" y="143675"/>
                  </a:lnTo>
                  <a:lnTo>
                    <a:pt x="155422" y="144462"/>
                  </a:lnTo>
                  <a:lnTo>
                    <a:pt x="155600" y="145732"/>
                  </a:lnTo>
                  <a:lnTo>
                    <a:pt x="156273" y="146977"/>
                  </a:lnTo>
                  <a:lnTo>
                    <a:pt x="155308" y="145808"/>
                  </a:lnTo>
                  <a:lnTo>
                    <a:pt x="155257" y="145237"/>
                  </a:lnTo>
                  <a:lnTo>
                    <a:pt x="155422" y="143675"/>
                  </a:lnTo>
                  <a:lnTo>
                    <a:pt x="153530" y="142989"/>
                  </a:lnTo>
                  <a:lnTo>
                    <a:pt x="153530" y="154622"/>
                  </a:lnTo>
                  <a:lnTo>
                    <a:pt x="153352" y="155892"/>
                  </a:lnTo>
                  <a:lnTo>
                    <a:pt x="153327" y="156057"/>
                  </a:lnTo>
                  <a:lnTo>
                    <a:pt x="151968" y="156743"/>
                  </a:lnTo>
                  <a:lnTo>
                    <a:pt x="151968" y="157861"/>
                  </a:lnTo>
                  <a:lnTo>
                    <a:pt x="151904" y="158432"/>
                  </a:lnTo>
                  <a:lnTo>
                    <a:pt x="151955" y="157848"/>
                  </a:lnTo>
                  <a:lnTo>
                    <a:pt x="151968" y="156743"/>
                  </a:lnTo>
                  <a:lnTo>
                    <a:pt x="151447" y="155892"/>
                  </a:lnTo>
                  <a:lnTo>
                    <a:pt x="151345" y="156083"/>
                  </a:lnTo>
                  <a:lnTo>
                    <a:pt x="151104" y="155257"/>
                  </a:lnTo>
                  <a:lnTo>
                    <a:pt x="150063" y="153873"/>
                  </a:lnTo>
                  <a:lnTo>
                    <a:pt x="149948" y="153416"/>
                  </a:lnTo>
                  <a:lnTo>
                    <a:pt x="150926" y="154622"/>
                  </a:lnTo>
                  <a:lnTo>
                    <a:pt x="151447" y="155892"/>
                  </a:lnTo>
                  <a:lnTo>
                    <a:pt x="153530" y="154622"/>
                  </a:lnTo>
                  <a:lnTo>
                    <a:pt x="153530" y="142989"/>
                  </a:lnTo>
                  <a:lnTo>
                    <a:pt x="152831" y="146443"/>
                  </a:lnTo>
                  <a:lnTo>
                    <a:pt x="152704" y="147320"/>
                  </a:lnTo>
                  <a:lnTo>
                    <a:pt x="152666" y="146977"/>
                  </a:lnTo>
                  <a:lnTo>
                    <a:pt x="152831" y="145732"/>
                  </a:lnTo>
                  <a:lnTo>
                    <a:pt x="153289" y="143192"/>
                  </a:lnTo>
                  <a:lnTo>
                    <a:pt x="153174" y="138112"/>
                  </a:lnTo>
                  <a:lnTo>
                    <a:pt x="154901" y="136842"/>
                  </a:lnTo>
                  <a:lnTo>
                    <a:pt x="155079" y="136842"/>
                  </a:lnTo>
                  <a:lnTo>
                    <a:pt x="155181" y="138366"/>
                  </a:lnTo>
                  <a:lnTo>
                    <a:pt x="155257" y="139382"/>
                  </a:lnTo>
                  <a:lnTo>
                    <a:pt x="155778" y="139382"/>
                  </a:lnTo>
                  <a:lnTo>
                    <a:pt x="156425" y="140589"/>
                  </a:lnTo>
                  <a:lnTo>
                    <a:pt x="156616" y="140589"/>
                  </a:lnTo>
                  <a:lnTo>
                    <a:pt x="156616" y="119773"/>
                  </a:lnTo>
                  <a:lnTo>
                    <a:pt x="155943" y="119062"/>
                  </a:lnTo>
                  <a:lnTo>
                    <a:pt x="155257" y="124142"/>
                  </a:lnTo>
                  <a:lnTo>
                    <a:pt x="153009" y="121602"/>
                  </a:lnTo>
                  <a:lnTo>
                    <a:pt x="151968" y="122948"/>
                  </a:lnTo>
                  <a:lnTo>
                    <a:pt x="151968" y="135572"/>
                  </a:lnTo>
                  <a:lnTo>
                    <a:pt x="150241" y="136842"/>
                  </a:lnTo>
                  <a:lnTo>
                    <a:pt x="149631" y="136398"/>
                  </a:lnTo>
                  <a:lnTo>
                    <a:pt x="149631" y="152412"/>
                  </a:lnTo>
                  <a:lnTo>
                    <a:pt x="147993" y="153873"/>
                  </a:lnTo>
                  <a:lnTo>
                    <a:pt x="146265" y="155092"/>
                  </a:lnTo>
                  <a:lnTo>
                    <a:pt x="145567" y="155473"/>
                  </a:lnTo>
                  <a:lnTo>
                    <a:pt x="145567" y="160972"/>
                  </a:lnTo>
                  <a:lnTo>
                    <a:pt x="145567" y="163512"/>
                  </a:lnTo>
                  <a:lnTo>
                    <a:pt x="145300" y="163995"/>
                  </a:lnTo>
                  <a:lnTo>
                    <a:pt x="145224" y="163512"/>
                  </a:lnTo>
                  <a:lnTo>
                    <a:pt x="145567" y="163512"/>
                  </a:lnTo>
                  <a:lnTo>
                    <a:pt x="145567" y="160972"/>
                  </a:lnTo>
                  <a:lnTo>
                    <a:pt x="145288" y="162013"/>
                  </a:lnTo>
                  <a:lnTo>
                    <a:pt x="145224" y="162242"/>
                  </a:lnTo>
                  <a:lnTo>
                    <a:pt x="145224" y="163385"/>
                  </a:lnTo>
                  <a:lnTo>
                    <a:pt x="143675" y="163563"/>
                  </a:lnTo>
                  <a:lnTo>
                    <a:pt x="142811" y="164084"/>
                  </a:lnTo>
                  <a:lnTo>
                    <a:pt x="142328" y="164782"/>
                  </a:lnTo>
                  <a:lnTo>
                    <a:pt x="142113" y="164782"/>
                  </a:lnTo>
                  <a:lnTo>
                    <a:pt x="142633" y="163512"/>
                  </a:lnTo>
                  <a:lnTo>
                    <a:pt x="143675" y="163512"/>
                  </a:lnTo>
                  <a:lnTo>
                    <a:pt x="145224" y="162242"/>
                  </a:lnTo>
                  <a:lnTo>
                    <a:pt x="145402" y="160972"/>
                  </a:lnTo>
                  <a:lnTo>
                    <a:pt x="145567" y="160972"/>
                  </a:lnTo>
                  <a:lnTo>
                    <a:pt x="145567" y="155473"/>
                  </a:lnTo>
                  <a:lnTo>
                    <a:pt x="144360" y="156121"/>
                  </a:lnTo>
                  <a:lnTo>
                    <a:pt x="144208" y="157162"/>
                  </a:lnTo>
                  <a:lnTo>
                    <a:pt x="144018" y="157162"/>
                  </a:lnTo>
                  <a:lnTo>
                    <a:pt x="144183" y="155892"/>
                  </a:lnTo>
                  <a:lnTo>
                    <a:pt x="148094" y="153263"/>
                  </a:lnTo>
                  <a:lnTo>
                    <a:pt x="149542" y="152082"/>
                  </a:lnTo>
                  <a:lnTo>
                    <a:pt x="149631" y="152412"/>
                  </a:lnTo>
                  <a:lnTo>
                    <a:pt x="149631" y="136398"/>
                  </a:lnTo>
                  <a:lnTo>
                    <a:pt x="148513" y="135572"/>
                  </a:lnTo>
                  <a:lnTo>
                    <a:pt x="151968" y="135572"/>
                  </a:lnTo>
                  <a:lnTo>
                    <a:pt x="151968" y="122948"/>
                  </a:lnTo>
                  <a:lnTo>
                    <a:pt x="151104" y="124066"/>
                  </a:lnTo>
                  <a:lnTo>
                    <a:pt x="151104" y="127952"/>
                  </a:lnTo>
                  <a:lnTo>
                    <a:pt x="149364" y="128358"/>
                  </a:lnTo>
                  <a:lnTo>
                    <a:pt x="150736" y="127038"/>
                  </a:lnTo>
                  <a:lnTo>
                    <a:pt x="151104" y="127952"/>
                  </a:lnTo>
                  <a:lnTo>
                    <a:pt x="151104" y="124066"/>
                  </a:lnTo>
                  <a:lnTo>
                    <a:pt x="150063" y="125412"/>
                  </a:lnTo>
                  <a:lnTo>
                    <a:pt x="150583" y="126682"/>
                  </a:lnTo>
                  <a:lnTo>
                    <a:pt x="147129" y="126682"/>
                  </a:lnTo>
                  <a:lnTo>
                    <a:pt x="147129" y="135572"/>
                  </a:lnTo>
                  <a:lnTo>
                    <a:pt x="146608" y="135572"/>
                  </a:lnTo>
                  <a:lnTo>
                    <a:pt x="147027" y="135128"/>
                  </a:lnTo>
                  <a:lnTo>
                    <a:pt x="146570" y="133032"/>
                  </a:lnTo>
                  <a:lnTo>
                    <a:pt x="146532" y="132842"/>
                  </a:lnTo>
                  <a:lnTo>
                    <a:pt x="145745" y="131965"/>
                  </a:lnTo>
                  <a:lnTo>
                    <a:pt x="145745" y="143192"/>
                  </a:lnTo>
                  <a:lnTo>
                    <a:pt x="145656" y="143776"/>
                  </a:lnTo>
                  <a:lnTo>
                    <a:pt x="145427" y="143713"/>
                  </a:lnTo>
                  <a:lnTo>
                    <a:pt x="145427" y="145465"/>
                  </a:lnTo>
                  <a:lnTo>
                    <a:pt x="145402" y="145732"/>
                  </a:lnTo>
                  <a:lnTo>
                    <a:pt x="145072" y="145478"/>
                  </a:lnTo>
                  <a:lnTo>
                    <a:pt x="145402" y="145580"/>
                  </a:lnTo>
                  <a:lnTo>
                    <a:pt x="145427" y="143713"/>
                  </a:lnTo>
                  <a:lnTo>
                    <a:pt x="142100" y="142671"/>
                  </a:lnTo>
                  <a:lnTo>
                    <a:pt x="142100" y="145859"/>
                  </a:lnTo>
                  <a:lnTo>
                    <a:pt x="142024" y="146977"/>
                  </a:lnTo>
                  <a:lnTo>
                    <a:pt x="141947" y="148005"/>
                  </a:lnTo>
                  <a:lnTo>
                    <a:pt x="141935" y="148272"/>
                  </a:lnTo>
                  <a:lnTo>
                    <a:pt x="141401" y="148272"/>
                  </a:lnTo>
                  <a:lnTo>
                    <a:pt x="141947" y="148005"/>
                  </a:lnTo>
                  <a:lnTo>
                    <a:pt x="141947" y="145923"/>
                  </a:lnTo>
                  <a:lnTo>
                    <a:pt x="142100" y="145859"/>
                  </a:lnTo>
                  <a:lnTo>
                    <a:pt x="142100" y="142671"/>
                  </a:lnTo>
                  <a:lnTo>
                    <a:pt x="141427" y="142455"/>
                  </a:lnTo>
                  <a:lnTo>
                    <a:pt x="141427" y="145923"/>
                  </a:lnTo>
                  <a:lnTo>
                    <a:pt x="141325" y="146621"/>
                  </a:lnTo>
                  <a:lnTo>
                    <a:pt x="141287" y="146964"/>
                  </a:lnTo>
                  <a:lnTo>
                    <a:pt x="141173" y="147828"/>
                  </a:lnTo>
                  <a:lnTo>
                    <a:pt x="141109" y="148272"/>
                  </a:lnTo>
                  <a:lnTo>
                    <a:pt x="141401" y="145910"/>
                  </a:lnTo>
                  <a:lnTo>
                    <a:pt x="141427" y="142455"/>
                  </a:lnTo>
                  <a:lnTo>
                    <a:pt x="140906" y="142290"/>
                  </a:lnTo>
                  <a:lnTo>
                    <a:pt x="141338" y="142049"/>
                  </a:lnTo>
                  <a:lnTo>
                    <a:pt x="145745" y="143192"/>
                  </a:lnTo>
                  <a:lnTo>
                    <a:pt x="145745" y="131965"/>
                  </a:lnTo>
                  <a:lnTo>
                    <a:pt x="146215" y="131394"/>
                  </a:lnTo>
                  <a:lnTo>
                    <a:pt x="145745" y="129222"/>
                  </a:lnTo>
                  <a:lnTo>
                    <a:pt x="146164" y="131127"/>
                  </a:lnTo>
                  <a:lnTo>
                    <a:pt x="146215" y="131394"/>
                  </a:lnTo>
                  <a:lnTo>
                    <a:pt x="146329" y="131902"/>
                  </a:lnTo>
                  <a:lnTo>
                    <a:pt x="146443" y="132422"/>
                  </a:lnTo>
                  <a:lnTo>
                    <a:pt x="146532" y="132842"/>
                  </a:lnTo>
                  <a:lnTo>
                    <a:pt x="146697" y="133032"/>
                  </a:lnTo>
                  <a:lnTo>
                    <a:pt x="146850" y="134302"/>
                  </a:lnTo>
                  <a:lnTo>
                    <a:pt x="147027" y="135128"/>
                  </a:lnTo>
                  <a:lnTo>
                    <a:pt x="147129" y="135572"/>
                  </a:lnTo>
                  <a:lnTo>
                    <a:pt x="147129" y="126682"/>
                  </a:lnTo>
                  <a:lnTo>
                    <a:pt x="145161" y="126682"/>
                  </a:lnTo>
                  <a:lnTo>
                    <a:pt x="145161" y="132422"/>
                  </a:lnTo>
                  <a:lnTo>
                    <a:pt x="144538" y="133032"/>
                  </a:lnTo>
                  <a:lnTo>
                    <a:pt x="144538" y="139382"/>
                  </a:lnTo>
                  <a:lnTo>
                    <a:pt x="143649" y="140004"/>
                  </a:lnTo>
                  <a:lnTo>
                    <a:pt x="142455" y="139700"/>
                  </a:lnTo>
                  <a:lnTo>
                    <a:pt x="142722" y="139382"/>
                  </a:lnTo>
                  <a:lnTo>
                    <a:pt x="144538" y="139382"/>
                  </a:lnTo>
                  <a:lnTo>
                    <a:pt x="144538" y="133032"/>
                  </a:lnTo>
                  <a:lnTo>
                    <a:pt x="144716" y="132803"/>
                  </a:lnTo>
                  <a:lnTo>
                    <a:pt x="145161" y="132422"/>
                  </a:lnTo>
                  <a:lnTo>
                    <a:pt x="145161" y="126682"/>
                  </a:lnTo>
                  <a:lnTo>
                    <a:pt x="144183" y="126682"/>
                  </a:lnTo>
                  <a:lnTo>
                    <a:pt x="144183" y="136842"/>
                  </a:lnTo>
                  <a:lnTo>
                    <a:pt x="143903" y="137248"/>
                  </a:lnTo>
                  <a:lnTo>
                    <a:pt x="143319" y="136410"/>
                  </a:lnTo>
                  <a:lnTo>
                    <a:pt x="143878" y="136410"/>
                  </a:lnTo>
                  <a:lnTo>
                    <a:pt x="144183" y="136842"/>
                  </a:lnTo>
                  <a:lnTo>
                    <a:pt x="144183" y="126682"/>
                  </a:lnTo>
                  <a:lnTo>
                    <a:pt x="143789" y="126682"/>
                  </a:lnTo>
                  <a:lnTo>
                    <a:pt x="143789" y="136271"/>
                  </a:lnTo>
                  <a:lnTo>
                    <a:pt x="140893" y="135978"/>
                  </a:lnTo>
                  <a:lnTo>
                    <a:pt x="141795" y="135978"/>
                  </a:lnTo>
                  <a:lnTo>
                    <a:pt x="141897" y="135724"/>
                  </a:lnTo>
                  <a:lnTo>
                    <a:pt x="141935" y="135572"/>
                  </a:lnTo>
                  <a:lnTo>
                    <a:pt x="143319" y="135572"/>
                  </a:lnTo>
                  <a:lnTo>
                    <a:pt x="143789" y="136271"/>
                  </a:lnTo>
                  <a:lnTo>
                    <a:pt x="143789" y="126682"/>
                  </a:lnTo>
                  <a:lnTo>
                    <a:pt x="142811" y="126682"/>
                  </a:lnTo>
                  <a:lnTo>
                    <a:pt x="142811" y="133032"/>
                  </a:lnTo>
                  <a:lnTo>
                    <a:pt x="142659" y="133464"/>
                  </a:lnTo>
                  <a:lnTo>
                    <a:pt x="142570" y="133654"/>
                  </a:lnTo>
                  <a:lnTo>
                    <a:pt x="141947" y="135547"/>
                  </a:lnTo>
                  <a:lnTo>
                    <a:pt x="141808" y="135470"/>
                  </a:lnTo>
                  <a:lnTo>
                    <a:pt x="142633" y="133032"/>
                  </a:lnTo>
                  <a:lnTo>
                    <a:pt x="142811" y="133032"/>
                  </a:lnTo>
                  <a:lnTo>
                    <a:pt x="142811" y="126682"/>
                  </a:lnTo>
                  <a:lnTo>
                    <a:pt x="141439" y="126682"/>
                  </a:lnTo>
                  <a:lnTo>
                    <a:pt x="141439" y="135242"/>
                  </a:lnTo>
                  <a:lnTo>
                    <a:pt x="140627" y="134734"/>
                  </a:lnTo>
                  <a:lnTo>
                    <a:pt x="140627" y="145211"/>
                  </a:lnTo>
                  <a:lnTo>
                    <a:pt x="139522" y="144462"/>
                  </a:lnTo>
                  <a:lnTo>
                    <a:pt x="138950" y="144767"/>
                  </a:lnTo>
                  <a:lnTo>
                    <a:pt x="138950" y="153263"/>
                  </a:lnTo>
                  <a:lnTo>
                    <a:pt x="138925" y="153492"/>
                  </a:lnTo>
                  <a:lnTo>
                    <a:pt x="138811" y="153682"/>
                  </a:lnTo>
                  <a:lnTo>
                    <a:pt x="138366" y="152323"/>
                  </a:lnTo>
                  <a:lnTo>
                    <a:pt x="138315" y="152146"/>
                  </a:lnTo>
                  <a:lnTo>
                    <a:pt x="138137" y="152285"/>
                  </a:lnTo>
                  <a:lnTo>
                    <a:pt x="138137" y="163512"/>
                  </a:lnTo>
                  <a:lnTo>
                    <a:pt x="138137" y="164084"/>
                  </a:lnTo>
                  <a:lnTo>
                    <a:pt x="138137" y="166052"/>
                  </a:lnTo>
                  <a:lnTo>
                    <a:pt x="138137" y="164084"/>
                  </a:lnTo>
                  <a:lnTo>
                    <a:pt x="137134" y="166331"/>
                  </a:lnTo>
                  <a:lnTo>
                    <a:pt x="136626" y="166471"/>
                  </a:lnTo>
                  <a:lnTo>
                    <a:pt x="138137" y="163512"/>
                  </a:lnTo>
                  <a:lnTo>
                    <a:pt x="138137" y="152285"/>
                  </a:lnTo>
                  <a:lnTo>
                    <a:pt x="137795" y="152539"/>
                  </a:lnTo>
                  <a:lnTo>
                    <a:pt x="137795" y="158432"/>
                  </a:lnTo>
                  <a:lnTo>
                    <a:pt x="136029" y="159296"/>
                  </a:lnTo>
                  <a:lnTo>
                    <a:pt x="137769" y="158216"/>
                  </a:lnTo>
                  <a:lnTo>
                    <a:pt x="137795" y="158432"/>
                  </a:lnTo>
                  <a:lnTo>
                    <a:pt x="137795" y="152539"/>
                  </a:lnTo>
                  <a:lnTo>
                    <a:pt x="137718" y="157454"/>
                  </a:lnTo>
                  <a:lnTo>
                    <a:pt x="137617" y="156298"/>
                  </a:lnTo>
                  <a:lnTo>
                    <a:pt x="137706" y="157162"/>
                  </a:lnTo>
                  <a:lnTo>
                    <a:pt x="137718" y="157454"/>
                  </a:lnTo>
                  <a:lnTo>
                    <a:pt x="137718" y="152590"/>
                  </a:lnTo>
                  <a:lnTo>
                    <a:pt x="135623" y="154152"/>
                  </a:lnTo>
                  <a:lnTo>
                    <a:pt x="135623" y="172859"/>
                  </a:lnTo>
                  <a:lnTo>
                    <a:pt x="135623" y="173672"/>
                  </a:lnTo>
                  <a:lnTo>
                    <a:pt x="135204" y="173672"/>
                  </a:lnTo>
                  <a:lnTo>
                    <a:pt x="135623" y="172859"/>
                  </a:lnTo>
                  <a:lnTo>
                    <a:pt x="135623" y="154152"/>
                  </a:lnTo>
                  <a:lnTo>
                    <a:pt x="135547" y="163512"/>
                  </a:lnTo>
                  <a:lnTo>
                    <a:pt x="135547" y="164426"/>
                  </a:lnTo>
                  <a:lnTo>
                    <a:pt x="134683" y="164084"/>
                  </a:lnTo>
                  <a:lnTo>
                    <a:pt x="134162" y="163906"/>
                  </a:lnTo>
                  <a:lnTo>
                    <a:pt x="133464" y="163906"/>
                  </a:lnTo>
                  <a:lnTo>
                    <a:pt x="133375" y="164376"/>
                  </a:lnTo>
                  <a:lnTo>
                    <a:pt x="131737" y="163512"/>
                  </a:lnTo>
                  <a:lnTo>
                    <a:pt x="132257" y="164782"/>
                  </a:lnTo>
                  <a:lnTo>
                    <a:pt x="133299" y="167322"/>
                  </a:lnTo>
                  <a:lnTo>
                    <a:pt x="131991" y="166370"/>
                  </a:lnTo>
                  <a:lnTo>
                    <a:pt x="131914" y="165290"/>
                  </a:lnTo>
                  <a:lnTo>
                    <a:pt x="131051" y="166814"/>
                  </a:lnTo>
                  <a:lnTo>
                    <a:pt x="130708" y="167322"/>
                  </a:lnTo>
                  <a:lnTo>
                    <a:pt x="131089" y="163512"/>
                  </a:lnTo>
                  <a:lnTo>
                    <a:pt x="131165" y="162788"/>
                  </a:lnTo>
                  <a:lnTo>
                    <a:pt x="131216" y="162280"/>
                  </a:lnTo>
                  <a:lnTo>
                    <a:pt x="131737" y="163512"/>
                  </a:lnTo>
                  <a:lnTo>
                    <a:pt x="135026" y="162242"/>
                  </a:lnTo>
                  <a:lnTo>
                    <a:pt x="135547" y="163512"/>
                  </a:lnTo>
                  <a:lnTo>
                    <a:pt x="135547" y="154203"/>
                  </a:lnTo>
                  <a:lnTo>
                    <a:pt x="134340" y="155092"/>
                  </a:lnTo>
                  <a:lnTo>
                    <a:pt x="131711" y="151803"/>
                  </a:lnTo>
                  <a:lnTo>
                    <a:pt x="131610" y="152844"/>
                  </a:lnTo>
                  <a:lnTo>
                    <a:pt x="131495" y="153873"/>
                  </a:lnTo>
                  <a:lnTo>
                    <a:pt x="131445" y="154393"/>
                  </a:lnTo>
                  <a:lnTo>
                    <a:pt x="131368" y="155092"/>
                  </a:lnTo>
                  <a:lnTo>
                    <a:pt x="131305" y="155613"/>
                  </a:lnTo>
                  <a:lnTo>
                    <a:pt x="131216" y="156476"/>
                  </a:lnTo>
                  <a:lnTo>
                    <a:pt x="131102" y="157505"/>
                  </a:lnTo>
                  <a:lnTo>
                    <a:pt x="131000" y="158369"/>
                  </a:lnTo>
                  <a:lnTo>
                    <a:pt x="130962" y="158724"/>
                  </a:lnTo>
                  <a:lnTo>
                    <a:pt x="130848" y="159753"/>
                  </a:lnTo>
                  <a:lnTo>
                    <a:pt x="130759" y="160616"/>
                  </a:lnTo>
                  <a:lnTo>
                    <a:pt x="130644" y="161658"/>
                  </a:lnTo>
                  <a:lnTo>
                    <a:pt x="130606" y="161950"/>
                  </a:lnTo>
                  <a:lnTo>
                    <a:pt x="130009" y="162242"/>
                  </a:lnTo>
                  <a:lnTo>
                    <a:pt x="131546" y="152082"/>
                  </a:lnTo>
                  <a:lnTo>
                    <a:pt x="131559" y="151625"/>
                  </a:lnTo>
                  <a:lnTo>
                    <a:pt x="131711" y="151803"/>
                  </a:lnTo>
                  <a:lnTo>
                    <a:pt x="131749" y="151549"/>
                  </a:lnTo>
                  <a:lnTo>
                    <a:pt x="131559" y="151549"/>
                  </a:lnTo>
                  <a:lnTo>
                    <a:pt x="131572" y="151422"/>
                  </a:lnTo>
                  <a:lnTo>
                    <a:pt x="131749" y="151079"/>
                  </a:lnTo>
                  <a:lnTo>
                    <a:pt x="132486" y="152082"/>
                  </a:lnTo>
                  <a:lnTo>
                    <a:pt x="134327" y="154622"/>
                  </a:lnTo>
                  <a:lnTo>
                    <a:pt x="138315" y="152082"/>
                  </a:lnTo>
                  <a:lnTo>
                    <a:pt x="138950" y="153263"/>
                  </a:lnTo>
                  <a:lnTo>
                    <a:pt x="138950" y="144767"/>
                  </a:lnTo>
                  <a:lnTo>
                    <a:pt x="137096" y="145732"/>
                  </a:lnTo>
                  <a:lnTo>
                    <a:pt x="137223" y="145516"/>
                  </a:lnTo>
                  <a:lnTo>
                    <a:pt x="139522" y="144195"/>
                  </a:lnTo>
                  <a:lnTo>
                    <a:pt x="140474" y="145059"/>
                  </a:lnTo>
                  <a:lnTo>
                    <a:pt x="140627" y="145211"/>
                  </a:lnTo>
                  <a:lnTo>
                    <a:pt x="140627" y="134734"/>
                  </a:lnTo>
                  <a:lnTo>
                    <a:pt x="140042" y="134899"/>
                  </a:lnTo>
                  <a:lnTo>
                    <a:pt x="140042" y="140563"/>
                  </a:lnTo>
                  <a:lnTo>
                    <a:pt x="138239" y="140868"/>
                  </a:lnTo>
                  <a:lnTo>
                    <a:pt x="140042" y="140563"/>
                  </a:lnTo>
                  <a:lnTo>
                    <a:pt x="140042" y="134899"/>
                  </a:lnTo>
                  <a:lnTo>
                    <a:pt x="139700" y="135039"/>
                  </a:lnTo>
                  <a:lnTo>
                    <a:pt x="137096" y="136931"/>
                  </a:lnTo>
                  <a:lnTo>
                    <a:pt x="136321" y="136410"/>
                  </a:lnTo>
                  <a:lnTo>
                    <a:pt x="135890" y="136410"/>
                  </a:lnTo>
                  <a:lnTo>
                    <a:pt x="135369" y="136931"/>
                  </a:lnTo>
                  <a:lnTo>
                    <a:pt x="135026" y="137274"/>
                  </a:lnTo>
                  <a:lnTo>
                    <a:pt x="134162" y="138315"/>
                  </a:lnTo>
                  <a:lnTo>
                    <a:pt x="133134" y="138112"/>
                  </a:lnTo>
                  <a:lnTo>
                    <a:pt x="134162" y="138112"/>
                  </a:lnTo>
                  <a:lnTo>
                    <a:pt x="135204" y="136842"/>
                  </a:lnTo>
                  <a:lnTo>
                    <a:pt x="136067" y="135572"/>
                  </a:lnTo>
                  <a:lnTo>
                    <a:pt x="137096" y="136842"/>
                  </a:lnTo>
                  <a:lnTo>
                    <a:pt x="139687" y="134302"/>
                  </a:lnTo>
                  <a:lnTo>
                    <a:pt x="140563" y="134302"/>
                  </a:lnTo>
                  <a:lnTo>
                    <a:pt x="141439" y="135242"/>
                  </a:lnTo>
                  <a:lnTo>
                    <a:pt x="141439" y="126682"/>
                  </a:lnTo>
                  <a:lnTo>
                    <a:pt x="138150" y="126682"/>
                  </a:lnTo>
                  <a:lnTo>
                    <a:pt x="141185" y="122872"/>
                  </a:lnTo>
                  <a:lnTo>
                    <a:pt x="141211" y="122491"/>
                  </a:lnTo>
                  <a:lnTo>
                    <a:pt x="141312" y="120637"/>
                  </a:lnTo>
                  <a:lnTo>
                    <a:pt x="141401" y="119062"/>
                  </a:lnTo>
                  <a:lnTo>
                    <a:pt x="138125" y="119062"/>
                  </a:lnTo>
                  <a:lnTo>
                    <a:pt x="138125" y="126695"/>
                  </a:lnTo>
                  <a:lnTo>
                    <a:pt x="138010" y="131394"/>
                  </a:lnTo>
                  <a:lnTo>
                    <a:pt x="137960" y="131762"/>
                  </a:lnTo>
                  <a:lnTo>
                    <a:pt x="137795" y="131762"/>
                  </a:lnTo>
                  <a:lnTo>
                    <a:pt x="134683" y="130492"/>
                  </a:lnTo>
                  <a:lnTo>
                    <a:pt x="134327" y="130492"/>
                  </a:lnTo>
                  <a:lnTo>
                    <a:pt x="133985" y="129222"/>
                  </a:lnTo>
                  <a:lnTo>
                    <a:pt x="138125" y="126695"/>
                  </a:lnTo>
                  <a:lnTo>
                    <a:pt x="138125" y="119062"/>
                  </a:lnTo>
                  <a:lnTo>
                    <a:pt x="137096" y="119062"/>
                  </a:lnTo>
                  <a:lnTo>
                    <a:pt x="137439" y="117792"/>
                  </a:lnTo>
                  <a:lnTo>
                    <a:pt x="135369" y="117792"/>
                  </a:lnTo>
                  <a:lnTo>
                    <a:pt x="134327" y="119062"/>
                  </a:lnTo>
                  <a:lnTo>
                    <a:pt x="135191" y="120332"/>
                  </a:lnTo>
                  <a:lnTo>
                    <a:pt x="133121" y="120332"/>
                  </a:lnTo>
                  <a:lnTo>
                    <a:pt x="133121" y="148272"/>
                  </a:lnTo>
                  <a:lnTo>
                    <a:pt x="132969" y="148513"/>
                  </a:lnTo>
                  <a:lnTo>
                    <a:pt x="132892" y="147828"/>
                  </a:lnTo>
                  <a:lnTo>
                    <a:pt x="132778" y="146977"/>
                  </a:lnTo>
                  <a:lnTo>
                    <a:pt x="132943" y="146977"/>
                  </a:lnTo>
                  <a:lnTo>
                    <a:pt x="133121" y="148272"/>
                  </a:lnTo>
                  <a:lnTo>
                    <a:pt x="133121" y="120332"/>
                  </a:lnTo>
                  <a:lnTo>
                    <a:pt x="132778" y="120332"/>
                  </a:lnTo>
                  <a:lnTo>
                    <a:pt x="132778" y="140220"/>
                  </a:lnTo>
                  <a:lnTo>
                    <a:pt x="132473" y="139877"/>
                  </a:lnTo>
                  <a:lnTo>
                    <a:pt x="132473" y="140589"/>
                  </a:lnTo>
                  <a:lnTo>
                    <a:pt x="132435" y="146621"/>
                  </a:lnTo>
                  <a:lnTo>
                    <a:pt x="128625" y="142468"/>
                  </a:lnTo>
                  <a:lnTo>
                    <a:pt x="129006" y="142405"/>
                  </a:lnTo>
                  <a:lnTo>
                    <a:pt x="131737" y="145732"/>
                  </a:lnTo>
                  <a:lnTo>
                    <a:pt x="132435" y="146621"/>
                  </a:lnTo>
                  <a:lnTo>
                    <a:pt x="132435" y="140639"/>
                  </a:lnTo>
                  <a:lnTo>
                    <a:pt x="131673" y="141592"/>
                  </a:lnTo>
                  <a:lnTo>
                    <a:pt x="130644" y="141706"/>
                  </a:lnTo>
                  <a:lnTo>
                    <a:pt x="128803" y="141084"/>
                  </a:lnTo>
                  <a:lnTo>
                    <a:pt x="128752" y="140563"/>
                  </a:lnTo>
                  <a:lnTo>
                    <a:pt x="128663" y="139700"/>
                  </a:lnTo>
                  <a:lnTo>
                    <a:pt x="128625" y="139433"/>
                  </a:lnTo>
                  <a:lnTo>
                    <a:pt x="130429" y="140589"/>
                  </a:lnTo>
                  <a:lnTo>
                    <a:pt x="132473" y="140589"/>
                  </a:lnTo>
                  <a:lnTo>
                    <a:pt x="132473" y="139877"/>
                  </a:lnTo>
                  <a:lnTo>
                    <a:pt x="132080" y="139382"/>
                  </a:lnTo>
                  <a:lnTo>
                    <a:pt x="132359" y="138366"/>
                  </a:lnTo>
                  <a:lnTo>
                    <a:pt x="132435" y="138112"/>
                  </a:lnTo>
                  <a:lnTo>
                    <a:pt x="132486" y="138315"/>
                  </a:lnTo>
                  <a:lnTo>
                    <a:pt x="132562" y="138836"/>
                  </a:lnTo>
                  <a:lnTo>
                    <a:pt x="132613" y="139179"/>
                  </a:lnTo>
                  <a:lnTo>
                    <a:pt x="132702" y="139700"/>
                  </a:lnTo>
                  <a:lnTo>
                    <a:pt x="132778" y="140220"/>
                  </a:lnTo>
                  <a:lnTo>
                    <a:pt x="132778" y="120332"/>
                  </a:lnTo>
                  <a:lnTo>
                    <a:pt x="132600" y="120332"/>
                  </a:lnTo>
                  <a:lnTo>
                    <a:pt x="131737" y="121932"/>
                  </a:lnTo>
                  <a:lnTo>
                    <a:pt x="131737" y="129222"/>
                  </a:lnTo>
                  <a:lnTo>
                    <a:pt x="131533" y="129590"/>
                  </a:lnTo>
                  <a:lnTo>
                    <a:pt x="131432" y="129222"/>
                  </a:lnTo>
                  <a:lnTo>
                    <a:pt x="131737" y="129222"/>
                  </a:lnTo>
                  <a:lnTo>
                    <a:pt x="131737" y="121932"/>
                  </a:lnTo>
                  <a:lnTo>
                    <a:pt x="130606" y="124015"/>
                  </a:lnTo>
                  <a:lnTo>
                    <a:pt x="130606" y="131572"/>
                  </a:lnTo>
                  <a:lnTo>
                    <a:pt x="130530" y="131762"/>
                  </a:lnTo>
                  <a:lnTo>
                    <a:pt x="130289" y="131762"/>
                  </a:lnTo>
                  <a:lnTo>
                    <a:pt x="130289" y="137007"/>
                  </a:lnTo>
                  <a:lnTo>
                    <a:pt x="129921" y="138112"/>
                  </a:lnTo>
                  <a:lnTo>
                    <a:pt x="128612" y="139331"/>
                  </a:lnTo>
                  <a:lnTo>
                    <a:pt x="128574" y="138836"/>
                  </a:lnTo>
                  <a:lnTo>
                    <a:pt x="128460" y="137629"/>
                  </a:lnTo>
                  <a:lnTo>
                    <a:pt x="130289" y="137007"/>
                  </a:lnTo>
                  <a:lnTo>
                    <a:pt x="130289" y="131762"/>
                  </a:lnTo>
                  <a:lnTo>
                    <a:pt x="129146" y="131762"/>
                  </a:lnTo>
                  <a:lnTo>
                    <a:pt x="128739" y="131597"/>
                  </a:lnTo>
                  <a:lnTo>
                    <a:pt x="128739" y="134848"/>
                  </a:lnTo>
                  <a:lnTo>
                    <a:pt x="127419" y="134683"/>
                  </a:lnTo>
                  <a:lnTo>
                    <a:pt x="127330" y="135039"/>
                  </a:lnTo>
                  <a:lnTo>
                    <a:pt x="127241" y="135382"/>
                  </a:lnTo>
                  <a:lnTo>
                    <a:pt x="126695" y="136766"/>
                  </a:lnTo>
                  <a:lnTo>
                    <a:pt x="126619" y="136931"/>
                  </a:lnTo>
                  <a:lnTo>
                    <a:pt x="126555" y="137109"/>
                  </a:lnTo>
                  <a:lnTo>
                    <a:pt x="124650" y="137629"/>
                  </a:lnTo>
                  <a:lnTo>
                    <a:pt x="124485" y="136842"/>
                  </a:lnTo>
                  <a:lnTo>
                    <a:pt x="126377" y="136842"/>
                  </a:lnTo>
                  <a:lnTo>
                    <a:pt x="126720" y="135572"/>
                  </a:lnTo>
                  <a:lnTo>
                    <a:pt x="127076" y="135572"/>
                  </a:lnTo>
                  <a:lnTo>
                    <a:pt x="127127" y="135128"/>
                  </a:lnTo>
                  <a:lnTo>
                    <a:pt x="127241" y="134302"/>
                  </a:lnTo>
                  <a:lnTo>
                    <a:pt x="128739" y="134848"/>
                  </a:lnTo>
                  <a:lnTo>
                    <a:pt x="128739" y="131597"/>
                  </a:lnTo>
                  <a:lnTo>
                    <a:pt x="130606" y="131572"/>
                  </a:lnTo>
                  <a:lnTo>
                    <a:pt x="130606" y="124015"/>
                  </a:lnTo>
                  <a:lnTo>
                    <a:pt x="130187" y="124777"/>
                  </a:lnTo>
                  <a:lnTo>
                    <a:pt x="130035" y="125031"/>
                  </a:lnTo>
                  <a:lnTo>
                    <a:pt x="130187" y="124777"/>
                  </a:lnTo>
                  <a:lnTo>
                    <a:pt x="130009" y="124142"/>
                  </a:lnTo>
                  <a:lnTo>
                    <a:pt x="129349" y="125107"/>
                  </a:lnTo>
                  <a:lnTo>
                    <a:pt x="129794" y="125399"/>
                  </a:lnTo>
                  <a:lnTo>
                    <a:pt x="126377" y="130263"/>
                  </a:lnTo>
                  <a:lnTo>
                    <a:pt x="126377" y="131749"/>
                  </a:lnTo>
                  <a:lnTo>
                    <a:pt x="124371" y="131749"/>
                  </a:lnTo>
                  <a:lnTo>
                    <a:pt x="124193" y="132067"/>
                  </a:lnTo>
                  <a:lnTo>
                    <a:pt x="123799" y="131902"/>
                  </a:lnTo>
                  <a:lnTo>
                    <a:pt x="124320" y="130810"/>
                  </a:lnTo>
                  <a:lnTo>
                    <a:pt x="124650" y="131229"/>
                  </a:lnTo>
                  <a:lnTo>
                    <a:pt x="124561" y="131406"/>
                  </a:lnTo>
                  <a:lnTo>
                    <a:pt x="124472" y="131572"/>
                  </a:lnTo>
                  <a:lnTo>
                    <a:pt x="126352" y="131572"/>
                  </a:lnTo>
                  <a:lnTo>
                    <a:pt x="126377" y="131749"/>
                  </a:lnTo>
                  <a:lnTo>
                    <a:pt x="126377" y="130263"/>
                  </a:lnTo>
                  <a:lnTo>
                    <a:pt x="126212" y="130492"/>
                  </a:lnTo>
                  <a:lnTo>
                    <a:pt x="125691" y="131229"/>
                  </a:lnTo>
                  <a:lnTo>
                    <a:pt x="123748" y="129667"/>
                  </a:lnTo>
                  <a:lnTo>
                    <a:pt x="125691" y="130492"/>
                  </a:lnTo>
                  <a:lnTo>
                    <a:pt x="129349" y="125107"/>
                  </a:lnTo>
                  <a:lnTo>
                    <a:pt x="127762" y="124142"/>
                  </a:lnTo>
                  <a:lnTo>
                    <a:pt x="126809" y="120637"/>
                  </a:lnTo>
                  <a:lnTo>
                    <a:pt x="126720" y="120332"/>
                  </a:lnTo>
                  <a:lnTo>
                    <a:pt x="123647" y="122491"/>
                  </a:lnTo>
                  <a:lnTo>
                    <a:pt x="123647" y="133019"/>
                  </a:lnTo>
                  <a:lnTo>
                    <a:pt x="123532" y="133299"/>
                  </a:lnTo>
                  <a:lnTo>
                    <a:pt x="122415" y="135382"/>
                  </a:lnTo>
                  <a:lnTo>
                    <a:pt x="122326" y="135547"/>
                  </a:lnTo>
                  <a:lnTo>
                    <a:pt x="122237" y="135724"/>
                  </a:lnTo>
                  <a:lnTo>
                    <a:pt x="121678" y="135978"/>
                  </a:lnTo>
                  <a:lnTo>
                    <a:pt x="121335" y="135978"/>
                  </a:lnTo>
                  <a:lnTo>
                    <a:pt x="122059" y="135572"/>
                  </a:lnTo>
                  <a:lnTo>
                    <a:pt x="123266" y="133032"/>
                  </a:lnTo>
                  <a:lnTo>
                    <a:pt x="123355" y="132842"/>
                  </a:lnTo>
                  <a:lnTo>
                    <a:pt x="123444" y="131762"/>
                  </a:lnTo>
                  <a:lnTo>
                    <a:pt x="123558" y="132422"/>
                  </a:lnTo>
                  <a:lnTo>
                    <a:pt x="123647" y="133019"/>
                  </a:lnTo>
                  <a:lnTo>
                    <a:pt x="123647" y="122491"/>
                  </a:lnTo>
                  <a:lnTo>
                    <a:pt x="123571" y="129844"/>
                  </a:lnTo>
                  <a:lnTo>
                    <a:pt x="122745" y="129222"/>
                  </a:lnTo>
                  <a:lnTo>
                    <a:pt x="123278" y="129463"/>
                  </a:lnTo>
                  <a:lnTo>
                    <a:pt x="123571" y="129844"/>
                  </a:lnTo>
                  <a:lnTo>
                    <a:pt x="123571" y="122542"/>
                  </a:lnTo>
                  <a:lnTo>
                    <a:pt x="123088" y="122872"/>
                  </a:lnTo>
                  <a:lnTo>
                    <a:pt x="122707" y="124777"/>
                  </a:lnTo>
                  <a:lnTo>
                    <a:pt x="122631" y="125107"/>
                  </a:lnTo>
                  <a:lnTo>
                    <a:pt x="122580" y="125412"/>
                  </a:lnTo>
                  <a:lnTo>
                    <a:pt x="121539" y="122872"/>
                  </a:lnTo>
                  <a:lnTo>
                    <a:pt x="121310" y="122732"/>
                  </a:lnTo>
                  <a:lnTo>
                    <a:pt x="121310" y="136156"/>
                  </a:lnTo>
                  <a:lnTo>
                    <a:pt x="119989" y="136766"/>
                  </a:lnTo>
                  <a:lnTo>
                    <a:pt x="121221" y="136042"/>
                  </a:lnTo>
                  <a:lnTo>
                    <a:pt x="121310" y="122732"/>
                  </a:lnTo>
                  <a:lnTo>
                    <a:pt x="121018" y="122555"/>
                  </a:lnTo>
                  <a:lnTo>
                    <a:pt x="121018" y="133032"/>
                  </a:lnTo>
                  <a:lnTo>
                    <a:pt x="120891" y="133070"/>
                  </a:lnTo>
                  <a:lnTo>
                    <a:pt x="118770" y="132613"/>
                  </a:lnTo>
                  <a:lnTo>
                    <a:pt x="117957" y="132613"/>
                  </a:lnTo>
                  <a:lnTo>
                    <a:pt x="117957" y="135483"/>
                  </a:lnTo>
                  <a:lnTo>
                    <a:pt x="116700" y="134683"/>
                  </a:lnTo>
                  <a:lnTo>
                    <a:pt x="117957" y="135483"/>
                  </a:lnTo>
                  <a:lnTo>
                    <a:pt x="117957" y="132613"/>
                  </a:lnTo>
                  <a:lnTo>
                    <a:pt x="117386" y="132613"/>
                  </a:lnTo>
                  <a:lnTo>
                    <a:pt x="117043" y="132092"/>
                  </a:lnTo>
                  <a:lnTo>
                    <a:pt x="117043" y="131762"/>
                  </a:lnTo>
                  <a:lnTo>
                    <a:pt x="118605" y="131762"/>
                  </a:lnTo>
                  <a:lnTo>
                    <a:pt x="121018" y="133032"/>
                  </a:lnTo>
                  <a:lnTo>
                    <a:pt x="121018" y="122555"/>
                  </a:lnTo>
                  <a:lnTo>
                    <a:pt x="119468" y="121602"/>
                  </a:lnTo>
                  <a:lnTo>
                    <a:pt x="118770" y="121602"/>
                  </a:lnTo>
                  <a:lnTo>
                    <a:pt x="118910" y="120637"/>
                  </a:lnTo>
                  <a:lnTo>
                    <a:pt x="118948" y="120332"/>
                  </a:lnTo>
                  <a:lnTo>
                    <a:pt x="121716" y="120332"/>
                  </a:lnTo>
                  <a:lnTo>
                    <a:pt x="126377" y="110172"/>
                  </a:lnTo>
                  <a:lnTo>
                    <a:pt x="128803" y="111442"/>
                  </a:lnTo>
                  <a:lnTo>
                    <a:pt x="131089" y="116281"/>
                  </a:lnTo>
                  <a:lnTo>
                    <a:pt x="131191" y="116522"/>
                  </a:lnTo>
                  <a:lnTo>
                    <a:pt x="135915" y="115252"/>
                  </a:lnTo>
                  <a:lnTo>
                    <a:pt x="138836" y="111442"/>
                  </a:lnTo>
                  <a:lnTo>
                    <a:pt x="135991" y="107772"/>
                  </a:lnTo>
                  <a:lnTo>
                    <a:pt x="135928" y="107467"/>
                  </a:lnTo>
                  <a:lnTo>
                    <a:pt x="136880" y="103822"/>
                  </a:lnTo>
                  <a:lnTo>
                    <a:pt x="134175" y="102552"/>
                  </a:lnTo>
                  <a:lnTo>
                    <a:pt x="131394" y="103822"/>
                  </a:lnTo>
                  <a:lnTo>
                    <a:pt x="132080" y="106362"/>
                  </a:lnTo>
                  <a:lnTo>
                    <a:pt x="131635" y="107467"/>
                  </a:lnTo>
                  <a:lnTo>
                    <a:pt x="131572" y="107607"/>
                  </a:lnTo>
                  <a:lnTo>
                    <a:pt x="131051" y="107607"/>
                  </a:lnTo>
                  <a:lnTo>
                    <a:pt x="130771" y="108635"/>
                  </a:lnTo>
                  <a:lnTo>
                    <a:pt x="130708" y="108902"/>
                  </a:lnTo>
                  <a:lnTo>
                    <a:pt x="129476" y="107607"/>
                  </a:lnTo>
                  <a:lnTo>
                    <a:pt x="126733" y="107607"/>
                  </a:lnTo>
                  <a:lnTo>
                    <a:pt x="127025" y="105422"/>
                  </a:lnTo>
                  <a:lnTo>
                    <a:pt x="127076" y="105092"/>
                  </a:lnTo>
                  <a:lnTo>
                    <a:pt x="124129" y="102552"/>
                  </a:lnTo>
                  <a:lnTo>
                    <a:pt x="121361" y="103822"/>
                  </a:lnTo>
                  <a:lnTo>
                    <a:pt x="121196" y="102552"/>
                  </a:lnTo>
                  <a:lnTo>
                    <a:pt x="120675" y="102552"/>
                  </a:lnTo>
                  <a:lnTo>
                    <a:pt x="119976" y="100012"/>
                  </a:lnTo>
                  <a:lnTo>
                    <a:pt x="119634" y="100012"/>
                  </a:lnTo>
                  <a:lnTo>
                    <a:pt x="119634" y="92392"/>
                  </a:lnTo>
                  <a:lnTo>
                    <a:pt x="117957" y="93713"/>
                  </a:lnTo>
                  <a:lnTo>
                    <a:pt x="117957" y="100660"/>
                  </a:lnTo>
                  <a:lnTo>
                    <a:pt x="116992" y="100977"/>
                  </a:lnTo>
                  <a:lnTo>
                    <a:pt x="116992" y="131394"/>
                  </a:lnTo>
                  <a:lnTo>
                    <a:pt x="114630" y="132435"/>
                  </a:lnTo>
                  <a:lnTo>
                    <a:pt x="116789" y="136766"/>
                  </a:lnTo>
                  <a:lnTo>
                    <a:pt x="116865" y="136931"/>
                  </a:lnTo>
                  <a:lnTo>
                    <a:pt x="111861" y="135724"/>
                  </a:lnTo>
                  <a:lnTo>
                    <a:pt x="111277" y="136766"/>
                  </a:lnTo>
                  <a:lnTo>
                    <a:pt x="111188" y="136931"/>
                  </a:lnTo>
                  <a:lnTo>
                    <a:pt x="111086" y="137109"/>
                  </a:lnTo>
                  <a:lnTo>
                    <a:pt x="110998" y="137274"/>
                  </a:lnTo>
                  <a:lnTo>
                    <a:pt x="109435" y="136410"/>
                  </a:lnTo>
                  <a:lnTo>
                    <a:pt x="108229" y="136931"/>
                  </a:lnTo>
                  <a:lnTo>
                    <a:pt x="108267" y="137274"/>
                  </a:lnTo>
                  <a:lnTo>
                    <a:pt x="108292" y="137629"/>
                  </a:lnTo>
                  <a:lnTo>
                    <a:pt x="108419" y="138836"/>
                  </a:lnTo>
                  <a:lnTo>
                    <a:pt x="108470" y="140563"/>
                  </a:lnTo>
                  <a:lnTo>
                    <a:pt x="107848" y="141554"/>
                  </a:lnTo>
                  <a:lnTo>
                    <a:pt x="108394" y="140589"/>
                  </a:lnTo>
                  <a:lnTo>
                    <a:pt x="108280" y="139382"/>
                  </a:lnTo>
                  <a:lnTo>
                    <a:pt x="108165" y="138112"/>
                  </a:lnTo>
                  <a:lnTo>
                    <a:pt x="108051" y="136842"/>
                  </a:lnTo>
                  <a:lnTo>
                    <a:pt x="109258" y="135572"/>
                  </a:lnTo>
                  <a:lnTo>
                    <a:pt x="110820" y="136842"/>
                  </a:lnTo>
                  <a:lnTo>
                    <a:pt x="111683" y="135572"/>
                  </a:lnTo>
                  <a:lnTo>
                    <a:pt x="116522" y="136842"/>
                  </a:lnTo>
                  <a:lnTo>
                    <a:pt x="114338" y="131902"/>
                  </a:lnTo>
                  <a:lnTo>
                    <a:pt x="114274" y="131762"/>
                  </a:lnTo>
                  <a:lnTo>
                    <a:pt x="116865" y="130492"/>
                  </a:lnTo>
                  <a:lnTo>
                    <a:pt x="116992" y="131394"/>
                  </a:lnTo>
                  <a:lnTo>
                    <a:pt x="116992" y="100977"/>
                  </a:lnTo>
                  <a:lnTo>
                    <a:pt x="116001" y="101282"/>
                  </a:lnTo>
                  <a:lnTo>
                    <a:pt x="115138" y="97472"/>
                  </a:lnTo>
                  <a:lnTo>
                    <a:pt x="117386" y="100012"/>
                  </a:lnTo>
                  <a:lnTo>
                    <a:pt x="117957" y="100660"/>
                  </a:lnTo>
                  <a:lnTo>
                    <a:pt x="117957" y="93713"/>
                  </a:lnTo>
                  <a:lnTo>
                    <a:pt x="114795" y="96202"/>
                  </a:lnTo>
                  <a:lnTo>
                    <a:pt x="113753" y="94932"/>
                  </a:lnTo>
                  <a:lnTo>
                    <a:pt x="113588" y="94792"/>
                  </a:lnTo>
                  <a:lnTo>
                    <a:pt x="113588" y="116522"/>
                  </a:lnTo>
                  <a:lnTo>
                    <a:pt x="113411" y="116586"/>
                  </a:lnTo>
                  <a:lnTo>
                    <a:pt x="113411" y="122872"/>
                  </a:lnTo>
                  <a:lnTo>
                    <a:pt x="113157" y="123469"/>
                  </a:lnTo>
                  <a:lnTo>
                    <a:pt x="112890" y="124142"/>
                  </a:lnTo>
                  <a:lnTo>
                    <a:pt x="112585" y="124650"/>
                  </a:lnTo>
                  <a:lnTo>
                    <a:pt x="112547" y="124142"/>
                  </a:lnTo>
                  <a:lnTo>
                    <a:pt x="113118" y="123571"/>
                  </a:lnTo>
                  <a:lnTo>
                    <a:pt x="112547" y="123621"/>
                  </a:lnTo>
                  <a:lnTo>
                    <a:pt x="111798" y="123850"/>
                  </a:lnTo>
                  <a:lnTo>
                    <a:pt x="111798" y="125933"/>
                  </a:lnTo>
                  <a:lnTo>
                    <a:pt x="111340" y="126682"/>
                  </a:lnTo>
                  <a:lnTo>
                    <a:pt x="111188" y="125628"/>
                  </a:lnTo>
                  <a:lnTo>
                    <a:pt x="111340" y="125691"/>
                  </a:lnTo>
                  <a:lnTo>
                    <a:pt x="111798" y="125933"/>
                  </a:lnTo>
                  <a:lnTo>
                    <a:pt x="111798" y="123850"/>
                  </a:lnTo>
                  <a:lnTo>
                    <a:pt x="111645" y="123888"/>
                  </a:lnTo>
                  <a:lnTo>
                    <a:pt x="112204" y="122872"/>
                  </a:lnTo>
                  <a:lnTo>
                    <a:pt x="113411" y="122872"/>
                  </a:lnTo>
                  <a:lnTo>
                    <a:pt x="113411" y="116586"/>
                  </a:lnTo>
                  <a:lnTo>
                    <a:pt x="111556" y="117208"/>
                  </a:lnTo>
                  <a:lnTo>
                    <a:pt x="111467" y="123926"/>
                  </a:lnTo>
                  <a:lnTo>
                    <a:pt x="111340" y="123964"/>
                  </a:lnTo>
                  <a:lnTo>
                    <a:pt x="111010" y="124079"/>
                  </a:lnTo>
                  <a:lnTo>
                    <a:pt x="111340" y="122872"/>
                  </a:lnTo>
                  <a:lnTo>
                    <a:pt x="111467" y="123926"/>
                  </a:lnTo>
                  <a:lnTo>
                    <a:pt x="111467" y="117208"/>
                  </a:lnTo>
                  <a:lnTo>
                    <a:pt x="109613" y="116992"/>
                  </a:lnTo>
                  <a:lnTo>
                    <a:pt x="109524" y="116522"/>
                  </a:lnTo>
                  <a:lnTo>
                    <a:pt x="113588" y="116522"/>
                  </a:lnTo>
                  <a:lnTo>
                    <a:pt x="113588" y="94792"/>
                  </a:lnTo>
                  <a:lnTo>
                    <a:pt x="112547" y="93827"/>
                  </a:lnTo>
                  <a:lnTo>
                    <a:pt x="112547" y="105092"/>
                  </a:lnTo>
                  <a:lnTo>
                    <a:pt x="112547" y="106362"/>
                  </a:lnTo>
                  <a:lnTo>
                    <a:pt x="112344" y="107099"/>
                  </a:lnTo>
                  <a:lnTo>
                    <a:pt x="112382" y="106502"/>
                  </a:lnTo>
                  <a:lnTo>
                    <a:pt x="110134" y="107365"/>
                  </a:lnTo>
                  <a:lnTo>
                    <a:pt x="109474" y="107149"/>
                  </a:lnTo>
                  <a:lnTo>
                    <a:pt x="109474" y="113258"/>
                  </a:lnTo>
                  <a:lnTo>
                    <a:pt x="109435" y="113931"/>
                  </a:lnTo>
                  <a:lnTo>
                    <a:pt x="109334" y="115570"/>
                  </a:lnTo>
                  <a:lnTo>
                    <a:pt x="109270" y="116522"/>
                  </a:lnTo>
                  <a:lnTo>
                    <a:pt x="109270" y="115252"/>
                  </a:lnTo>
                  <a:lnTo>
                    <a:pt x="108991" y="113931"/>
                  </a:lnTo>
                  <a:lnTo>
                    <a:pt x="109474" y="113258"/>
                  </a:lnTo>
                  <a:lnTo>
                    <a:pt x="109474" y="107149"/>
                  </a:lnTo>
                  <a:lnTo>
                    <a:pt x="108051" y="106680"/>
                  </a:lnTo>
                  <a:lnTo>
                    <a:pt x="107022" y="106413"/>
                  </a:lnTo>
                  <a:lnTo>
                    <a:pt x="107022" y="109791"/>
                  </a:lnTo>
                  <a:lnTo>
                    <a:pt x="104940" y="109105"/>
                  </a:lnTo>
                  <a:lnTo>
                    <a:pt x="103212" y="108762"/>
                  </a:lnTo>
                  <a:lnTo>
                    <a:pt x="103212" y="127952"/>
                  </a:lnTo>
                  <a:lnTo>
                    <a:pt x="102831" y="127952"/>
                  </a:lnTo>
                  <a:lnTo>
                    <a:pt x="102260" y="127419"/>
                  </a:lnTo>
                  <a:lnTo>
                    <a:pt x="103212" y="127952"/>
                  </a:lnTo>
                  <a:lnTo>
                    <a:pt x="103212" y="108762"/>
                  </a:lnTo>
                  <a:lnTo>
                    <a:pt x="102717" y="108661"/>
                  </a:lnTo>
                  <a:lnTo>
                    <a:pt x="102527" y="108356"/>
                  </a:lnTo>
                  <a:lnTo>
                    <a:pt x="102527" y="119062"/>
                  </a:lnTo>
                  <a:lnTo>
                    <a:pt x="100444" y="119735"/>
                  </a:lnTo>
                  <a:lnTo>
                    <a:pt x="100444" y="129159"/>
                  </a:lnTo>
                  <a:lnTo>
                    <a:pt x="100279" y="129222"/>
                  </a:lnTo>
                  <a:lnTo>
                    <a:pt x="99453" y="127215"/>
                  </a:lnTo>
                  <a:lnTo>
                    <a:pt x="99453" y="130492"/>
                  </a:lnTo>
                  <a:lnTo>
                    <a:pt x="99225" y="130771"/>
                  </a:lnTo>
                  <a:lnTo>
                    <a:pt x="98996" y="131127"/>
                  </a:lnTo>
                  <a:lnTo>
                    <a:pt x="98539" y="131762"/>
                  </a:lnTo>
                  <a:lnTo>
                    <a:pt x="97853" y="132397"/>
                  </a:lnTo>
                  <a:lnTo>
                    <a:pt x="97853" y="139382"/>
                  </a:lnTo>
                  <a:lnTo>
                    <a:pt x="97523" y="139382"/>
                  </a:lnTo>
                  <a:lnTo>
                    <a:pt x="97167" y="139382"/>
                  </a:lnTo>
                  <a:lnTo>
                    <a:pt x="97434" y="138366"/>
                  </a:lnTo>
                  <a:lnTo>
                    <a:pt x="97510" y="138112"/>
                  </a:lnTo>
                  <a:lnTo>
                    <a:pt x="97739" y="138938"/>
                  </a:lnTo>
                  <a:lnTo>
                    <a:pt x="97853" y="139382"/>
                  </a:lnTo>
                  <a:lnTo>
                    <a:pt x="97853" y="132397"/>
                  </a:lnTo>
                  <a:lnTo>
                    <a:pt x="97155" y="133032"/>
                  </a:lnTo>
                  <a:lnTo>
                    <a:pt x="97155" y="132105"/>
                  </a:lnTo>
                  <a:lnTo>
                    <a:pt x="97167" y="132613"/>
                  </a:lnTo>
                  <a:lnTo>
                    <a:pt x="98539" y="131572"/>
                  </a:lnTo>
                  <a:lnTo>
                    <a:pt x="99225" y="130771"/>
                  </a:lnTo>
                  <a:lnTo>
                    <a:pt x="97980" y="130492"/>
                  </a:lnTo>
                  <a:lnTo>
                    <a:pt x="99453" y="130492"/>
                  </a:lnTo>
                  <a:lnTo>
                    <a:pt x="99453" y="127215"/>
                  </a:lnTo>
                  <a:lnTo>
                    <a:pt x="98717" y="125412"/>
                  </a:lnTo>
                  <a:lnTo>
                    <a:pt x="94919" y="126682"/>
                  </a:lnTo>
                  <a:lnTo>
                    <a:pt x="93014" y="126682"/>
                  </a:lnTo>
                  <a:lnTo>
                    <a:pt x="92646" y="126022"/>
                  </a:lnTo>
                  <a:lnTo>
                    <a:pt x="93014" y="126555"/>
                  </a:lnTo>
                  <a:lnTo>
                    <a:pt x="94919" y="126555"/>
                  </a:lnTo>
                  <a:lnTo>
                    <a:pt x="98717" y="125006"/>
                  </a:lnTo>
                  <a:lnTo>
                    <a:pt x="100444" y="129159"/>
                  </a:lnTo>
                  <a:lnTo>
                    <a:pt x="100444" y="119735"/>
                  </a:lnTo>
                  <a:lnTo>
                    <a:pt x="99745" y="119951"/>
                  </a:lnTo>
                  <a:lnTo>
                    <a:pt x="99275" y="119697"/>
                  </a:lnTo>
                  <a:lnTo>
                    <a:pt x="99745" y="119938"/>
                  </a:lnTo>
                  <a:lnTo>
                    <a:pt x="102362" y="118681"/>
                  </a:lnTo>
                  <a:lnTo>
                    <a:pt x="102527" y="119062"/>
                  </a:lnTo>
                  <a:lnTo>
                    <a:pt x="102527" y="108356"/>
                  </a:lnTo>
                  <a:lnTo>
                    <a:pt x="102222" y="107848"/>
                  </a:lnTo>
                  <a:lnTo>
                    <a:pt x="105117" y="108902"/>
                  </a:lnTo>
                  <a:lnTo>
                    <a:pt x="106794" y="108902"/>
                  </a:lnTo>
                  <a:lnTo>
                    <a:pt x="106934" y="109448"/>
                  </a:lnTo>
                  <a:lnTo>
                    <a:pt x="107022" y="109791"/>
                  </a:lnTo>
                  <a:lnTo>
                    <a:pt x="107022" y="106413"/>
                  </a:lnTo>
                  <a:lnTo>
                    <a:pt x="106591" y="106286"/>
                  </a:lnTo>
                  <a:lnTo>
                    <a:pt x="106400" y="105422"/>
                  </a:lnTo>
                  <a:lnTo>
                    <a:pt x="106324" y="105092"/>
                  </a:lnTo>
                  <a:lnTo>
                    <a:pt x="108229" y="106362"/>
                  </a:lnTo>
                  <a:lnTo>
                    <a:pt x="110134" y="106362"/>
                  </a:lnTo>
                  <a:lnTo>
                    <a:pt x="112547" y="105092"/>
                  </a:lnTo>
                  <a:lnTo>
                    <a:pt x="112547" y="93827"/>
                  </a:lnTo>
                  <a:lnTo>
                    <a:pt x="112369" y="93662"/>
                  </a:lnTo>
                  <a:lnTo>
                    <a:pt x="110642" y="93662"/>
                  </a:lnTo>
                  <a:lnTo>
                    <a:pt x="112204" y="91122"/>
                  </a:lnTo>
                  <a:lnTo>
                    <a:pt x="107010" y="91122"/>
                  </a:lnTo>
                  <a:lnTo>
                    <a:pt x="107010" y="93662"/>
                  </a:lnTo>
                  <a:lnTo>
                    <a:pt x="106845" y="93662"/>
                  </a:lnTo>
                  <a:lnTo>
                    <a:pt x="106260" y="96202"/>
                  </a:lnTo>
                  <a:lnTo>
                    <a:pt x="105981" y="97472"/>
                  </a:lnTo>
                  <a:lnTo>
                    <a:pt x="110134" y="100012"/>
                  </a:lnTo>
                  <a:lnTo>
                    <a:pt x="103555" y="100012"/>
                  </a:lnTo>
                  <a:lnTo>
                    <a:pt x="103555" y="105092"/>
                  </a:lnTo>
                  <a:lnTo>
                    <a:pt x="102527" y="105092"/>
                  </a:lnTo>
                  <a:lnTo>
                    <a:pt x="102095" y="107467"/>
                  </a:lnTo>
                  <a:lnTo>
                    <a:pt x="102133" y="107607"/>
                  </a:lnTo>
                  <a:lnTo>
                    <a:pt x="102031" y="107772"/>
                  </a:lnTo>
                  <a:lnTo>
                    <a:pt x="101892" y="108496"/>
                  </a:lnTo>
                  <a:lnTo>
                    <a:pt x="101485" y="108407"/>
                  </a:lnTo>
                  <a:lnTo>
                    <a:pt x="101841" y="108775"/>
                  </a:lnTo>
                  <a:lnTo>
                    <a:pt x="101828" y="108902"/>
                  </a:lnTo>
                  <a:lnTo>
                    <a:pt x="101485" y="108902"/>
                  </a:lnTo>
                  <a:lnTo>
                    <a:pt x="101028" y="108140"/>
                  </a:lnTo>
                  <a:lnTo>
                    <a:pt x="101028" y="116890"/>
                  </a:lnTo>
                  <a:lnTo>
                    <a:pt x="99923" y="118605"/>
                  </a:lnTo>
                  <a:lnTo>
                    <a:pt x="98259" y="119113"/>
                  </a:lnTo>
                  <a:lnTo>
                    <a:pt x="99923" y="117792"/>
                  </a:lnTo>
                  <a:lnTo>
                    <a:pt x="101028" y="116890"/>
                  </a:lnTo>
                  <a:lnTo>
                    <a:pt x="101028" y="108140"/>
                  </a:lnTo>
                  <a:lnTo>
                    <a:pt x="99428" y="105422"/>
                  </a:lnTo>
                  <a:lnTo>
                    <a:pt x="100965" y="103822"/>
                  </a:lnTo>
                  <a:lnTo>
                    <a:pt x="103555" y="105092"/>
                  </a:lnTo>
                  <a:lnTo>
                    <a:pt x="103555" y="100012"/>
                  </a:lnTo>
                  <a:lnTo>
                    <a:pt x="102870" y="100012"/>
                  </a:lnTo>
                  <a:lnTo>
                    <a:pt x="99758" y="98742"/>
                  </a:lnTo>
                  <a:lnTo>
                    <a:pt x="97942" y="100012"/>
                  </a:lnTo>
                  <a:lnTo>
                    <a:pt x="97447" y="100368"/>
                  </a:lnTo>
                  <a:lnTo>
                    <a:pt x="97447" y="123037"/>
                  </a:lnTo>
                  <a:lnTo>
                    <a:pt x="93535" y="124307"/>
                  </a:lnTo>
                  <a:lnTo>
                    <a:pt x="93611" y="124129"/>
                  </a:lnTo>
                  <a:lnTo>
                    <a:pt x="97447" y="123037"/>
                  </a:lnTo>
                  <a:lnTo>
                    <a:pt x="97447" y="100368"/>
                  </a:lnTo>
                  <a:lnTo>
                    <a:pt x="96126" y="101282"/>
                  </a:lnTo>
                  <a:lnTo>
                    <a:pt x="95605" y="103822"/>
                  </a:lnTo>
                  <a:lnTo>
                    <a:pt x="95732" y="105092"/>
                  </a:lnTo>
                  <a:lnTo>
                    <a:pt x="95770" y="105422"/>
                  </a:lnTo>
                  <a:lnTo>
                    <a:pt x="95859" y="106362"/>
                  </a:lnTo>
                  <a:lnTo>
                    <a:pt x="95973" y="107467"/>
                  </a:lnTo>
                  <a:lnTo>
                    <a:pt x="96100" y="108635"/>
                  </a:lnTo>
                  <a:lnTo>
                    <a:pt x="95262" y="110172"/>
                  </a:lnTo>
                  <a:lnTo>
                    <a:pt x="95084" y="109677"/>
                  </a:lnTo>
                  <a:lnTo>
                    <a:pt x="95084" y="120332"/>
                  </a:lnTo>
                  <a:lnTo>
                    <a:pt x="94894" y="120802"/>
                  </a:lnTo>
                  <a:lnTo>
                    <a:pt x="94348" y="121107"/>
                  </a:lnTo>
                  <a:lnTo>
                    <a:pt x="95084" y="120332"/>
                  </a:lnTo>
                  <a:lnTo>
                    <a:pt x="95084" y="109677"/>
                  </a:lnTo>
                  <a:lnTo>
                    <a:pt x="95008" y="109448"/>
                  </a:lnTo>
                  <a:lnTo>
                    <a:pt x="95554" y="105422"/>
                  </a:lnTo>
                  <a:lnTo>
                    <a:pt x="95605" y="103822"/>
                  </a:lnTo>
                  <a:lnTo>
                    <a:pt x="89687" y="101282"/>
                  </a:lnTo>
                  <a:lnTo>
                    <a:pt x="86944" y="102552"/>
                  </a:lnTo>
                  <a:lnTo>
                    <a:pt x="88049" y="105092"/>
                  </a:lnTo>
                  <a:lnTo>
                    <a:pt x="93700" y="106362"/>
                  </a:lnTo>
                  <a:lnTo>
                    <a:pt x="94056" y="107467"/>
                  </a:lnTo>
                  <a:lnTo>
                    <a:pt x="94094" y="107607"/>
                  </a:lnTo>
                  <a:lnTo>
                    <a:pt x="92278" y="107607"/>
                  </a:lnTo>
                  <a:lnTo>
                    <a:pt x="92278" y="125006"/>
                  </a:lnTo>
                  <a:lnTo>
                    <a:pt x="92062" y="122872"/>
                  </a:lnTo>
                  <a:lnTo>
                    <a:pt x="92024" y="122491"/>
                  </a:lnTo>
                  <a:lnTo>
                    <a:pt x="91935" y="121602"/>
                  </a:lnTo>
                  <a:lnTo>
                    <a:pt x="92214" y="124142"/>
                  </a:lnTo>
                  <a:lnTo>
                    <a:pt x="92227" y="124307"/>
                  </a:lnTo>
                  <a:lnTo>
                    <a:pt x="92278" y="125006"/>
                  </a:lnTo>
                  <a:lnTo>
                    <a:pt x="92278" y="107607"/>
                  </a:lnTo>
                  <a:lnTo>
                    <a:pt x="91998" y="107607"/>
                  </a:lnTo>
                  <a:lnTo>
                    <a:pt x="91630" y="107886"/>
                  </a:lnTo>
                  <a:lnTo>
                    <a:pt x="91630" y="119062"/>
                  </a:lnTo>
                  <a:lnTo>
                    <a:pt x="91579" y="119697"/>
                  </a:lnTo>
                  <a:lnTo>
                    <a:pt x="90766" y="120510"/>
                  </a:lnTo>
                  <a:lnTo>
                    <a:pt x="89903" y="120510"/>
                  </a:lnTo>
                  <a:lnTo>
                    <a:pt x="89382" y="119126"/>
                  </a:lnTo>
                  <a:lnTo>
                    <a:pt x="89903" y="120332"/>
                  </a:lnTo>
                  <a:lnTo>
                    <a:pt x="90766" y="120332"/>
                  </a:lnTo>
                  <a:lnTo>
                    <a:pt x="91630" y="119062"/>
                  </a:lnTo>
                  <a:lnTo>
                    <a:pt x="91630" y="107886"/>
                  </a:lnTo>
                  <a:lnTo>
                    <a:pt x="90246" y="108902"/>
                  </a:lnTo>
                  <a:lnTo>
                    <a:pt x="88684" y="108902"/>
                  </a:lnTo>
                  <a:lnTo>
                    <a:pt x="87820" y="110172"/>
                  </a:lnTo>
                  <a:lnTo>
                    <a:pt x="87477" y="111442"/>
                  </a:lnTo>
                  <a:lnTo>
                    <a:pt x="82499" y="110172"/>
                  </a:lnTo>
                  <a:lnTo>
                    <a:pt x="82499" y="111442"/>
                  </a:lnTo>
                  <a:lnTo>
                    <a:pt x="82511" y="112712"/>
                  </a:lnTo>
                  <a:lnTo>
                    <a:pt x="85051" y="115252"/>
                  </a:lnTo>
                  <a:lnTo>
                    <a:pt x="87655" y="112712"/>
                  </a:lnTo>
                  <a:lnTo>
                    <a:pt x="87820" y="112712"/>
                  </a:lnTo>
                  <a:lnTo>
                    <a:pt x="87985" y="113931"/>
                  </a:lnTo>
                  <a:lnTo>
                    <a:pt x="87718" y="114274"/>
                  </a:lnTo>
                  <a:lnTo>
                    <a:pt x="87718" y="120967"/>
                  </a:lnTo>
                  <a:lnTo>
                    <a:pt x="87541" y="120777"/>
                  </a:lnTo>
                  <a:lnTo>
                    <a:pt x="87541" y="124929"/>
                  </a:lnTo>
                  <a:lnTo>
                    <a:pt x="85928" y="126682"/>
                  </a:lnTo>
                  <a:lnTo>
                    <a:pt x="85801" y="126911"/>
                  </a:lnTo>
                  <a:lnTo>
                    <a:pt x="86093" y="126212"/>
                  </a:lnTo>
                  <a:lnTo>
                    <a:pt x="87541" y="124929"/>
                  </a:lnTo>
                  <a:lnTo>
                    <a:pt x="87541" y="120777"/>
                  </a:lnTo>
                  <a:lnTo>
                    <a:pt x="85801" y="116878"/>
                  </a:lnTo>
                  <a:lnTo>
                    <a:pt x="85928" y="116522"/>
                  </a:lnTo>
                  <a:lnTo>
                    <a:pt x="86360" y="117792"/>
                  </a:lnTo>
                  <a:lnTo>
                    <a:pt x="86906" y="119062"/>
                  </a:lnTo>
                  <a:lnTo>
                    <a:pt x="87718" y="120967"/>
                  </a:lnTo>
                  <a:lnTo>
                    <a:pt x="87718" y="114274"/>
                  </a:lnTo>
                  <a:lnTo>
                    <a:pt x="86956" y="115252"/>
                  </a:lnTo>
                  <a:lnTo>
                    <a:pt x="86118" y="116281"/>
                  </a:lnTo>
                  <a:lnTo>
                    <a:pt x="84709" y="115252"/>
                  </a:lnTo>
                  <a:lnTo>
                    <a:pt x="84505" y="115011"/>
                  </a:lnTo>
                  <a:lnTo>
                    <a:pt x="84505" y="120357"/>
                  </a:lnTo>
                  <a:lnTo>
                    <a:pt x="84455" y="120688"/>
                  </a:lnTo>
                  <a:lnTo>
                    <a:pt x="84391" y="121031"/>
                  </a:lnTo>
                  <a:lnTo>
                    <a:pt x="84366" y="121196"/>
                  </a:lnTo>
                  <a:lnTo>
                    <a:pt x="81597" y="122059"/>
                  </a:lnTo>
                  <a:lnTo>
                    <a:pt x="81305" y="122059"/>
                  </a:lnTo>
                  <a:lnTo>
                    <a:pt x="82118" y="121602"/>
                  </a:lnTo>
                  <a:lnTo>
                    <a:pt x="84505" y="120357"/>
                  </a:lnTo>
                  <a:lnTo>
                    <a:pt x="84505" y="115011"/>
                  </a:lnTo>
                  <a:lnTo>
                    <a:pt x="83629" y="113931"/>
                  </a:lnTo>
                  <a:lnTo>
                    <a:pt x="82461" y="115252"/>
                  </a:lnTo>
                  <a:lnTo>
                    <a:pt x="81597" y="115252"/>
                  </a:lnTo>
                  <a:lnTo>
                    <a:pt x="81597" y="113931"/>
                  </a:lnTo>
                  <a:lnTo>
                    <a:pt x="77952" y="113931"/>
                  </a:lnTo>
                  <a:lnTo>
                    <a:pt x="77457" y="112712"/>
                  </a:lnTo>
                  <a:lnTo>
                    <a:pt x="76758" y="112712"/>
                  </a:lnTo>
                  <a:lnTo>
                    <a:pt x="76657" y="108902"/>
                  </a:lnTo>
                  <a:lnTo>
                    <a:pt x="74015" y="105092"/>
                  </a:lnTo>
                  <a:lnTo>
                    <a:pt x="70370" y="105092"/>
                  </a:lnTo>
                  <a:lnTo>
                    <a:pt x="67271" y="107607"/>
                  </a:lnTo>
                  <a:lnTo>
                    <a:pt x="67360" y="107772"/>
                  </a:lnTo>
                  <a:lnTo>
                    <a:pt x="73469" y="115252"/>
                  </a:lnTo>
                  <a:lnTo>
                    <a:pt x="75552" y="117792"/>
                  </a:lnTo>
                  <a:lnTo>
                    <a:pt x="79870" y="122872"/>
                  </a:lnTo>
                  <a:lnTo>
                    <a:pt x="80238" y="122669"/>
                  </a:lnTo>
                  <a:lnTo>
                    <a:pt x="81597" y="124142"/>
                  </a:lnTo>
                  <a:lnTo>
                    <a:pt x="83324" y="126212"/>
                  </a:lnTo>
                  <a:lnTo>
                    <a:pt x="85229" y="128295"/>
                  </a:lnTo>
                  <a:lnTo>
                    <a:pt x="85318" y="128066"/>
                  </a:lnTo>
                  <a:lnTo>
                    <a:pt x="87388" y="130492"/>
                  </a:lnTo>
                  <a:lnTo>
                    <a:pt x="96647" y="130492"/>
                  </a:lnTo>
                  <a:lnTo>
                    <a:pt x="96812" y="130543"/>
                  </a:lnTo>
                  <a:lnTo>
                    <a:pt x="96926" y="130771"/>
                  </a:lnTo>
                  <a:lnTo>
                    <a:pt x="96926" y="131127"/>
                  </a:lnTo>
                  <a:lnTo>
                    <a:pt x="94742" y="131127"/>
                  </a:lnTo>
                  <a:lnTo>
                    <a:pt x="94742" y="131762"/>
                  </a:lnTo>
                  <a:lnTo>
                    <a:pt x="94564" y="132422"/>
                  </a:lnTo>
                  <a:lnTo>
                    <a:pt x="94449" y="132842"/>
                  </a:lnTo>
                  <a:lnTo>
                    <a:pt x="94399" y="133032"/>
                  </a:lnTo>
                  <a:lnTo>
                    <a:pt x="93700" y="133032"/>
                  </a:lnTo>
                  <a:lnTo>
                    <a:pt x="93751" y="132842"/>
                  </a:lnTo>
                  <a:lnTo>
                    <a:pt x="93865" y="132422"/>
                  </a:lnTo>
                  <a:lnTo>
                    <a:pt x="94043" y="132003"/>
                  </a:lnTo>
                  <a:lnTo>
                    <a:pt x="94234" y="132422"/>
                  </a:lnTo>
                  <a:lnTo>
                    <a:pt x="94348" y="132842"/>
                  </a:lnTo>
                  <a:lnTo>
                    <a:pt x="94475" y="132422"/>
                  </a:lnTo>
                  <a:lnTo>
                    <a:pt x="94564" y="131762"/>
                  </a:lnTo>
                  <a:lnTo>
                    <a:pt x="94742" y="131762"/>
                  </a:lnTo>
                  <a:lnTo>
                    <a:pt x="94742" y="131127"/>
                  </a:lnTo>
                  <a:lnTo>
                    <a:pt x="87934" y="131127"/>
                  </a:lnTo>
                  <a:lnTo>
                    <a:pt x="89547" y="133032"/>
                  </a:lnTo>
                  <a:lnTo>
                    <a:pt x="92671" y="135572"/>
                  </a:lnTo>
                  <a:lnTo>
                    <a:pt x="94221" y="136842"/>
                  </a:lnTo>
                  <a:lnTo>
                    <a:pt x="95351" y="138112"/>
                  </a:lnTo>
                  <a:lnTo>
                    <a:pt x="96469" y="139382"/>
                  </a:lnTo>
                  <a:lnTo>
                    <a:pt x="98717" y="141922"/>
                  </a:lnTo>
                  <a:lnTo>
                    <a:pt x="99060" y="141922"/>
                  </a:lnTo>
                  <a:lnTo>
                    <a:pt x="99060" y="142125"/>
                  </a:lnTo>
                  <a:lnTo>
                    <a:pt x="98894" y="142125"/>
                  </a:lnTo>
                  <a:lnTo>
                    <a:pt x="98717" y="142290"/>
                  </a:lnTo>
                  <a:lnTo>
                    <a:pt x="99923" y="143510"/>
                  </a:lnTo>
                  <a:lnTo>
                    <a:pt x="99580" y="142989"/>
                  </a:lnTo>
                  <a:lnTo>
                    <a:pt x="99479" y="142709"/>
                  </a:lnTo>
                  <a:lnTo>
                    <a:pt x="99758" y="143192"/>
                  </a:lnTo>
                  <a:lnTo>
                    <a:pt x="102171" y="145732"/>
                  </a:lnTo>
                  <a:lnTo>
                    <a:pt x="103035" y="145465"/>
                  </a:lnTo>
                  <a:lnTo>
                    <a:pt x="102349" y="145757"/>
                  </a:lnTo>
                  <a:lnTo>
                    <a:pt x="105981" y="149390"/>
                  </a:lnTo>
                  <a:lnTo>
                    <a:pt x="109956" y="147828"/>
                  </a:lnTo>
                  <a:lnTo>
                    <a:pt x="106514" y="143840"/>
                  </a:lnTo>
                  <a:lnTo>
                    <a:pt x="107429" y="142290"/>
                  </a:lnTo>
                  <a:lnTo>
                    <a:pt x="109778" y="141605"/>
                  </a:lnTo>
                  <a:lnTo>
                    <a:pt x="109194" y="140563"/>
                  </a:lnTo>
                  <a:lnTo>
                    <a:pt x="109169" y="140220"/>
                  </a:lnTo>
                  <a:lnTo>
                    <a:pt x="110223" y="137972"/>
                  </a:lnTo>
                  <a:lnTo>
                    <a:pt x="110299" y="137795"/>
                  </a:lnTo>
                  <a:lnTo>
                    <a:pt x="114109" y="137629"/>
                  </a:lnTo>
                  <a:lnTo>
                    <a:pt x="115379" y="138658"/>
                  </a:lnTo>
                  <a:lnTo>
                    <a:pt x="116001" y="139179"/>
                  </a:lnTo>
                  <a:lnTo>
                    <a:pt x="117221" y="138836"/>
                  </a:lnTo>
                  <a:lnTo>
                    <a:pt x="117563" y="138658"/>
                  </a:lnTo>
                  <a:lnTo>
                    <a:pt x="117906" y="139179"/>
                  </a:lnTo>
                  <a:lnTo>
                    <a:pt x="121386" y="136232"/>
                  </a:lnTo>
                  <a:lnTo>
                    <a:pt x="122555" y="137629"/>
                  </a:lnTo>
                  <a:lnTo>
                    <a:pt x="125857" y="141605"/>
                  </a:lnTo>
                  <a:lnTo>
                    <a:pt x="125247" y="141947"/>
                  </a:lnTo>
                  <a:lnTo>
                    <a:pt x="121996" y="143789"/>
                  </a:lnTo>
                  <a:lnTo>
                    <a:pt x="122008" y="144195"/>
                  </a:lnTo>
                  <a:lnTo>
                    <a:pt x="123291" y="147650"/>
                  </a:lnTo>
                  <a:lnTo>
                    <a:pt x="123355" y="147828"/>
                  </a:lnTo>
                  <a:lnTo>
                    <a:pt x="123418" y="148005"/>
                  </a:lnTo>
                  <a:lnTo>
                    <a:pt x="127939" y="148005"/>
                  </a:lnTo>
                  <a:lnTo>
                    <a:pt x="127952" y="148272"/>
                  </a:lnTo>
                  <a:lnTo>
                    <a:pt x="126720" y="148272"/>
                  </a:lnTo>
                  <a:lnTo>
                    <a:pt x="126720" y="158432"/>
                  </a:lnTo>
                  <a:lnTo>
                    <a:pt x="126593" y="159067"/>
                  </a:lnTo>
                  <a:lnTo>
                    <a:pt x="126212" y="158927"/>
                  </a:lnTo>
                  <a:lnTo>
                    <a:pt x="126212" y="160934"/>
                  </a:lnTo>
                  <a:lnTo>
                    <a:pt x="126060" y="160972"/>
                  </a:lnTo>
                  <a:lnTo>
                    <a:pt x="126212" y="160934"/>
                  </a:lnTo>
                  <a:lnTo>
                    <a:pt x="126212" y="158927"/>
                  </a:lnTo>
                  <a:lnTo>
                    <a:pt x="125691" y="158724"/>
                  </a:lnTo>
                  <a:lnTo>
                    <a:pt x="124650" y="159931"/>
                  </a:lnTo>
                  <a:lnTo>
                    <a:pt x="121373" y="160616"/>
                  </a:lnTo>
                  <a:lnTo>
                    <a:pt x="121526" y="159702"/>
                  </a:lnTo>
                  <a:lnTo>
                    <a:pt x="124472" y="159702"/>
                  </a:lnTo>
                  <a:lnTo>
                    <a:pt x="125691" y="158432"/>
                  </a:lnTo>
                  <a:lnTo>
                    <a:pt x="126720" y="158432"/>
                  </a:lnTo>
                  <a:lnTo>
                    <a:pt x="126720" y="148272"/>
                  </a:lnTo>
                  <a:lnTo>
                    <a:pt x="123507" y="148272"/>
                  </a:lnTo>
                  <a:lnTo>
                    <a:pt x="123418" y="148005"/>
                  </a:lnTo>
                  <a:lnTo>
                    <a:pt x="122580" y="148005"/>
                  </a:lnTo>
                  <a:lnTo>
                    <a:pt x="122580" y="152082"/>
                  </a:lnTo>
                  <a:lnTo>
                    <a:pt x="122580" y="156984"/>
                  </a:lnTo>
                  <a:lnTo>
                    <a:pt x="122580" y="157162"/>
                  </a:lnTo>
                  <a:lnTo>
                    <a:pt x="122402" y="157162"/>
                  </a:lnTo>
                  <a:lnTo>
                    <a:pt x="122580" y="156984"/>
                  </a:lnTo>
                  <a:lnTo>
                    <a:pt x="122580" y="152082"/>
                  </a:lnTo>
                  <a:lnTo>
                    <a:pt x="122237" y="152514"/>
                  </a:lnTo>
                  <a:lnTo>
                    <a:pt x="121932" y="152209"/>
                  </a:lnTo>
                  <a:lnTo>
                    <a:pt x="121932" y="154343"/>
                  </a:lnTo>
                  <a:lnTo>
                    <a:pt x="121716" y="153873"/>
                  </a:lnTo>
                  <a:lnTo>
                    <a:pt x="121932" y="154343"/>
                  </a:lnTo>
                  <a:lnTo>
                    <a:pt x="121932" y="152209"/>
                  </a:lnTo>
                  <a:lnTo>
                    <a:pt x="121818" y="152082"/>
                  </a:lnTo>
                  <a:lnTo>
                    <a:pt x="122580" y="152082"/>
                  </a:lnTo>
                  <a:lnTo>
                    <a:pt x="122580" y="148005"/>
                  </a:lnTo>
                  <a:lnTo>
                    <a:pt x="120497" y="148005"/>
                  </a:lnTo>
                  <a:lnTo>
                    <a:pt x="120561" y="148272"/>
                  </a:lnTo>
                  <a:lnTo>
                    <a:pt x="121081" y="150444"/>
                  </a:lnTo>
                  <a:lnTo>
                    <a:pt x="118605" y="152323"/>
                  </a:lnTo>
                  <a:lnTo>
                    <a:pt x="115836" y="154228"/>
                  </a:lnTo>
                  <a:lnTo>
                    <a:pt x="116357" y="154393"/>
                  </a:lnTo>
                  <a:lnTo>
                    <a:pt x="116357" y="155613"/>
                  </a:lnTo>
                  <a:lnTo>
                    <a:pt x="116497" y="156298"/>
                  </a:lnTo>
                  <a:lnTo>
                    <a:pt x="116522" y="156476"/>
                  </a:lnTo>
                  <a:lnTo>
                    <a:pt x="117221" y="156476"/>
                  </a:lnTo>
                  <a:lnTo>
                    <a:pt x="117906" y="157861"/>
                  </a:lnTo>
                  <a:lnTo>
                    <a:pt x="117043" y="158369"/>
                  </a:lnTo>
                  <a:lnTo>
                    <a:pt x="117221" y="159753"/>
                  </a:lnTo>
                  <a:lnTo>
                    <a:pt x="117386" y="159931"/>
                  </a:lnTo>
                  <a:lnTo>
                    <a:pt x="118249" y="160616"/>
                  </a:lnTo>
                  <a:lnTo>
                    <a:pt x="118948" y="161137"/>
                  </a:lnTo>
                  <a:lnTo>
                    <a:pt x="118948" y="161658"/>
                  </a:lnTo>
                  <a:lnTo>
                    <a:pt x="118770" y="161836"/>
                  </a:lnTo>
                  <a:lnTo>
                    <a:pt x="119468" y="162521"/>
                  </a:lnTo>
                  <a:lnTo>
                    <a:pt x="120154" y="163042"/>
                  </a:lnTo>
                  <a:lnTo>
                    <a:pt x="120853" y="163728"/>
                  </a:lnTo>
                  <a:lnTo>
                    <a:pt x="120967" y="163588"/>
                  </a:lnTo>
                  <a:lnTo>
                    <a:pt x="123101" y="164782"/>
                  </a:lnTo>
                  <a:lnTo>
                    <a:pt x="127419" y="168592"/>
                  </a:lnTo>
                  <a:lnTo>
                    <a:pt x="129844" y="168592"/>
                  </a:lnTo>
                  <a:lnTo>
                    <a:pt x="128282" y="169862"/>
                  </a:lnTo>
                  <a:lnTo>
                    <a:pt x="128409" y="169951"/>
                  </a:lnTo>
                  <a:lnTo>
                    <a:pt x="127419" y="169951"/>
                  </a:lnTo>
                  <a:lnTo>
                    <a:pt x="127762" y="170129"/>
                  </a:lnTo>
                  <a:lnTo>
                    <a:pt x="127939" y="170472"/>
                  </a:lnTo>
                  <a:lnTo>
                    <a:pt x="128282" y="170649"/>
                  </a:lnTo>
                  <a:lnTo>
                    <a:pt x="128752" y="170180"/>
                  </a:lnTo>
                  <a:lnTo>
                    <a:pt x="132003" y="172339"/>
                  </a:lnTo>
                  <a:lnTo>
                    <a:pt x="133235" y="173672"/>
                  </a:lnTo>
                  <a:lnTo>
                    <a:pt x="135547" y="176212"/>
                  </a:lnTo>
                  <a:lnTo>
                    <a:pt x="139230" y="179920"/>
                  </a:lnTo>
                  <a:lnTo>
                    <a:pt x="139192" y="180505"/>
                  </a:lnTo>
                  <a:lnTo>
                    <a:pt x="139179" y="180670"/>
                  </a:lnTo>
                  <a:lnTo>
                    <a:pt x="145402" y="186385"/>
                  </a:lnTo>
                  <a:lnTo>
                    <a:pt x="143675" y="183794"/>
                  </a:lnTo>
                  <a:lnTo>
                    <a:pt x="143840" y="181190"/>
                  </a:lnTo>
                  <a:lnTo>
                    <a:pt x="146050" y="180936"/>
                  </a:lnTo>
                  <a:lnTo>
                    <a:pt x="145707" y="181292"/>
                  </a:lnTo>
                  <a:lnTo>
                    <a:pt x="144449" y="182562"/>
                  </a:lnTo>
                  <a:lnTo>
                    <a:pt x="146570" y="186372"/>
                  </a:lnTo>
                  <a:lnTo>
                    <a:pt x="150698" y="188912"/>
                  </a:lnTo>
                  <a:lnTo>
                    <a:pt x="154216" y="192722"/>
                  </a:lnTo>
                  <a:lnTo>
                    <a:pt x="162166" y="191452"/>
                  </a:lnTo>
                  <a:lnTo>
                    <a:pt x="169430" y="188912"/>
                  </a:lnTo>
                  <a:lnTo>
                    <a:pt x="169049" y="192163"/>
                  </a:lnTo>
                  <a:lnTo>
                    <a:pt x="168821" y="192201"/>
                  </a:lnTo>
                  <a:lnTo>
                    <a:pt x="168821" y="194081"/>
                  </a:lnTo>
                  <a:lnTo>
                    <a:pt x="168402" y="197802"/>
                  </a:lnTo>
                  <a:lnTo>
                    <a:pt x="167576" y="198666"/>
                  </a:lnTo>
                  <a:lnTo>
                    <a:pt x="166141" y="196761"/>
                  </a:lnTo>
                  <a:lnTo>
                    <a:pt x="168821" y="194081"/>
                  </a:lnTo>
                  <a:lnTo>
                    <a:pt x="168821" y="192201"/>
                  </a:lnTo>
                  <a:lnTo>
                    <a:pt x="165455" y="192608"/>
                  </a:lnTo>
                  <a:lnTo>
                    <a:pt x="161645" y="192265"/>
                  </a:lnTo>
                  <a:lnTo>
                    <a:pt x="157848" y="192265"/>
                  </a:lnTo>
                  <a:lnTo>
                    <a:pt x="154038" y="193294"/>
                  </a:lnTo>
                  <a:lnTo>
                    <a:pt x="157149" y="196062"/>
                  </a:lnTo>
                  <a:lnTo>
                    <a:pt x="163728" y="201244"/>
                  </a:lnTo>
                  <a:lnTo>
                    <a:pt x="163893" y="201244"/>
                  </a:lnTo>
                  <a:lnTo>
                    <a:pt x="163893" y="201079"/>
                  </a:lnTo>
                  <a:lnTo>
                    <a:pt x="164071" y="201079"/>
                  </a:lnTo>
                  <a:lnTo>
                    <a:pt x="165277" y="202806"/>
                  </a:lnTo>
                  <a:lnTo>
                    <a:pt x="166154" y="201612"/>
                  </a:lnTo>
                  <a:lnTo>
                    <a:pt x="166319" y="201612"/>
                  </a:lnTo>
                  <a:lnTo>
                    <a:pt x="167525" y="202882"/>
                  </a:lnTo>
                  <a:lnTo>
                    <a:pt x="168567" y="202882"/>
                  </a:lnTo>
                  <a:lnTo>
                    <a:pt x="168567" y="204152"/>
                  </a:lnTo>
                  <a:lnTo>
                    <a:pt x="169430" y="204152"/>
                  </a:lnTo>
                  <a:lnTo>
                    <a:pt x="171513" y="206692"/>
                  </a:lnTo>
                  <a:lnTo>
                    <a:pt x="174625" y="202882"/>
                  </a:lnTo>
                  <a:lnTo>
                    <a:pt x="179120" y="206692"/>
                  </a:lnTo>
                  <a:lnTo>
                    <a:pt x="181013" y="201612"/>
                  </a:lnTo>
                  <a:lnTo>
                    <a:pt x="183095" y="202882"/>
                  </a:lnTo>
                  <a:lnTo>
                    <a:pt x="182829" y="203657"/>
                  </a:lnTo>
                  <a:lnTo>
                    <a:pt x="180848" y="203149"/>
                  </a:lnTo>
                  <a:lnTo>
                    <a:pt x="178943" y="207987"/>
                  </a:lnTo>
                  <a:lnTo>
                    <a:pt x="175133" y="204711"/>
                  </a:lnTo>
                  <a:lnTo>
                    <a:pt x="172021" y="206959"/>
                  </a:lnTo>
                  <a:lnTo>
                    <a:pt x="171856" y="207124"/>
                  </a:lnTo>
                  <a:lnTo>
                    <a:pt x="171500" y="207302"/>
                  </a:lnTo>
                  <a:lnTo>
                    <a:pt x="171500" y="207645"/>
                  </a:lnTo>
                  <a:lnTo>
                    <a:pt x="171729" y="207987"/>
                  </a:lnTo>
                  <a:lnTo>
                    <a:pt x="172288" y="208851"/>
                  </a:lnTo>
                  <a:lnTo>
                    <a:pt x="172948" y="209892"/>
                  </a:lnTo>
                  <a:lnTo>
                    <a:pt x="173062" y="210070"/>
                  </a:lnTo>
                  <a:lnTo>
                    <a:pt x="174218" y="209867"/>
                  </a:lnTo>
                  <a:lnTo>
                    <a:pt x="177723" y="212661"/>
                  </a:lnTo>
                  <a:lnTo>
                    <a:pt x="178079" y="212318"/>
                  </a:lnTo>
                  <a:lnTo>
                    <a:pt x="178244" y="211620"/>
                  </a:lnTo>
                  <a:lnTo>
                    <a:pt x="177723" y="210756"/>
                  </a:lnTo>
                  <a:lnTo>
                    <a:pt x="176834" y="209372"/>
                  </a:lnTo>
                  <a:lnTo>
                    <a:pt x="179628" y="208851"/>
                  </a:lnTo>
                  <a:lnTo>
                    <a:pt x="178257" y="212140"/>
                  </a:lnTo>
                  <a:lnTo>
                    <a:pt x="177901" y="213004"/>
                  </a:lnTo>
                  <a:lnTo>
                    <a:pt x="178244" y="213182"/>
                  </a:lnTo>
                  <a:lnTo>
                    <a:pt x="178422" y="213347"/>
                  </a:lnTo>
                  <a:lnTo>
                    <a:pt x="178765" y="213525"/>
                  </a:lnTo>
                  <a:lnTo>
                    <a:pt x="179425" y="212204"/>
                  </a:lnTo>
                  <a:lnTo>
                    <a:pt x="183261" y="215582"/>
                  </a:lnTo>
                  <a:lnTo>
                    <a:pt x="187934" y="219392"/>
                  </a:lnTo>
                  <a:lnTo>
                    <a:pt x="192252" y="221932"/>
                  </a:lnTo>
                  <a:lnTo>
                    <a:pt x="192252" y="219392"/>
                  </a:lnTo>
                  <a:lnTo>
                    <a:pt x="194678" y="218020"/>
                  </a:lnTo>
                  <a:lnTo>
                    <a:pt x="194525" y="218020"/>
                  </a:lnTo>
                  <a:lnTo>
                    <a:pt x="195199" y="215582"/>
                  </a:lnTo>
                  <a:lnTo>
                    <a:pt x="195084" y="223202"/>
                  </a:lnTo>
                  <a:lnTo>
                    <a:pt x="195046" y="224472"/>
                  </a:lnTo>
                  <a:lnTo>
                    <a:pt x="195021" y="225742"/>
                  </a:lnTo>
                  <a:lnTo>
                    <a:pt x="199694" y="224472"/>
                  </a:lnTo>
                  <a:lnTo>
                    <a:pt x="200723" y="227012"/>
                  </a:lnTo>
                  <a:lnTo>
                    <a:pt x="238417" y="227012"/>
                  </a:lnTo>
                  <a:lnTo>
                    <a:pt x="239966" y="227012"/>
                  </a:lnTo>
                  <a:lnTo>
                    <a:pt x="238760" y="224472"/>
                  </a:lnTo>
                  <a:lnTo>
                    <a:pt x="239966" y="221932"/>
                  </a:lnTo>
                  <a:lnTo>
                    <a:pt x="238074" y="220662"/>
                  </a:lnTo>
                  <a:lnTo>
                    <a:pt x="237032" y="220662"/>
                  </a:lnTo>
                  <a:lnTo>
                    <a:pt x="236232" y="218998"/>
                  </a:lnTo>
                  <a:lnTo>
                    <a:pt x="243255" y="220662"/>
                  </a:lnTo>
                  <a:lnTo>
                    <a:pt x="245325" y="216852"/>
                  </a:lnTo>
                  <a:lnTo>
                    <a:pt x="246608" y="218020"/>
                  </a:lnTo>
                  <a:lnTo>
                    <a:pt x="246849" y="218020"/>
                  </a:lnTo>
                  <a:lnTo>
                    <a:pt x="250342" y="215582"/>
                  </a:lnTo>
                  <a:lnTo>
                    <a:pt x="247751" y="215582"/>
                  </a:lnTo>
                  <a:lnTo>
                    <a:pt x="248005" y="214236"/>
                  </a:lnTo>
                  <a:lnTo>
                    <a:pt x="246710" y="213042"/>
                  </a:lnTo>
                  <a:lnTo>
                    <a:pt x="244119" y="211772"/>
                  </a:lnTo>
                  <a:lnTo>
                    <a:pt x="242735" y="211772"/>
                  </a:lnTo>
                  <a:lnTo>
                    <a:pt x="248450" y="209143"/>
                  </a:lnTo>
                  <a:lnTo>
                    <a:pt x="248310" y="209143"/>
                  </a:lnTo>
                  <a:lnTo>
                    <a:pt x="248970" y="207899"/>
                  </a:lnTo>
                  <a:lnTo>
                    <a:pt x="249199" y="207098"/>
                  </a:lnTo>
                  <a:lnTo>
                    <a:pt x="249301" y="206692"/>
                  </a:lnTo>
                  <a:lnTo>
                    <a:pt x="250456" y="207899"/>
                  </a:lnTo>
                  <a:lnTo>
                    <a:pt x="251447" y="207098"/>
                  </a:lnTo>
                  <a:lnTo>
                    <a:pt x="251904" y="206692"/>
                  </a:lnTo>
                  <a:lnTo>
                    <a:pt x="252412" y="205422"/>
                  </a:lnTo>
                  <a:lnTo>
                    <a:pt x="256222" y="206692"/>
                  </a:lnTo>
                  <a:lnTo>
                    <a:pt x="253453" y="200342"/>
                  </a:lnTo>
                  <a:lnTo>
                    <a:pt x="254317" y="199072"/>
                  </a:lnTo>
                  <a:lnTo>
                    <a:pt x="264172" y="187642"/>
                  </a:lnTo>
                  <a:close/>
                </a:path>
                <a:path w="636905" h="407670">
                  <a:moveTo>
                    <a:pt x="325539" y="259943"/>
                  </a:moveTo>
                  <a:lnTo>
                    <a:pt x="325043" y="259511"/>
                  </a:lnTo>
                  <a:lnTo>
                    <a:pt x="324840" y="259943"/>
                  </a:lnTo>
                  <a:lnTo>
                    <a:pt x="325539" y="259943"/>
                  </a:lnTo>
                  <a:close/>
                </a:path>
                <a:path w="636905" h="407670">
                  <a:moveTo>
                    <a:pt x="353085" y="221221"/>
                  </a:moveTo>
                  <a:lnTo>
                    <a:pt x="351383" y="221221"/>
                  </a:lnTo>
                  <a:lnTo>
                    <a:pt x="351828" y="221932"/>
                  </a:lnTo>
                  <a:lnTo>
                    <a:pt x="353085" y="221221"/>
                  </a:lnTo>
                  <a:close/>
                </a:path>
                <a:path w="636905" h="407670">
                  <a:moveTo>
                    <a:pt x="388442" y="275463"/>
                  </a:moveTo>
                  <a:lnTo>
                    <a:pt x="387451" y="274002"/>
                  </a:lnTo>
                  <a:lnTo>
                    <a:pt x="385368" y="271462"/>
                  </a:lnTo>
                  <a:lnTo>
                    <a:pt x="384340" y="275272"/>
                  </a:lnTo>
                  <a:lnTo>
                    <a:pt x="384276" y="275463"/>
                  </a:lnTo>
                  <a:lnTo>
                    <a:pt x="383641" y="277812"/>
                  </a:lnTo>
                  <a:lnTo>
                    <a:pt x="386588" y="276542"/>
                  </a:lnTo>
                  <a:lnTo>
                    <a:pt x="387273" y="276542"/>
                  </a:lnTo>
                  <a:lnTo>
                    <a:pt x="388442" y="275463"/>
                  </a:lnTo>
                  <a:close/>
                </a:path>
                <a:path w="636905" h="407670">
                  <a:moveTo>
                    <a:pt x="388658" y="275272"/>
                  </a:moveTo>
                  <a:lnTo>
                    <a:pt x="388442" y="275463"/>
                  </a:lnTo>
                  <a:lnTo>
                    <a:pt x="388581" y="275463"/>
                  </a:lnTo>
                  <a:lnTo>
                    <a:pt x="388658" y="275272"/>
                  </a:lnTo>
                  <a:close/>
                </a:path>
                <a:path w="636905" h="407670">
                  <a:moveTo>
                    <a:pt x="389597" y="336092"/>
                  </a:moveTo>
                  <a:lnTo>
                    <a:pt x="388810" y="335749"/>
                  </a:lnTo>
                  <a:lnTo>
                    <a:pt x="389305" y="336092"/>
                  </a:lnTo>
                  <a:lnTo>
                    <a:pt x="389597" y="336092"/>
                  </a:lnTo>
                  <a:close/>
                </a:path>
                <a:path w="636905" h="407670">
                  <a:moveTo>
                    <a:pt x="450557" y="272732"/>
                  </a:moveTo>
                  <a:lnTo>
                    <a:pt x="449948" y="272732"/>
                  </a:lnTo>
                  <a:lnTo>
                    <a:pt x="450049" y="273024"/>
                  </a:lnTo>
                  <a:lnTo>
                    <a:pt x="450557" y="272732"/>
                  </a:lnTo>
                  <a:close/>
                </a:path>
                <a:path w="636905" h="407670">
                  <a:moveTo>
                    <a:pt x="468579" y="292900"/>
                  </a:moveTo>
                  <a:lnTo>
                    <a:pt x="468477" y="292569"/>
                  </a:lnTo>
                  <a:lnTo>
                    <a:pt x="468185" y="291782"/>
                  </a:lnTo>
                  <a:lnTo>
                    <a:pt x="468096" y="292569"/>
                  </a:lnTo>
                  <a:lnTo>
                    <a:pt x="468579" y="292900"/>
                  </a:lnTo>
                  <a:close/>
                </a:path>
                <a:path w="636905" h="407670">
                  <a:moveTo>
                    <a:pt x="476580" y="294144"/>
                  </a:moveTo>
                  <a:lnTo>
                    <a:pt x="475970" y="294322"/>
                  </a:lnTo>
                  <a:lnTo>
                    <a:pt x="476491" y="294322"/>
                  </a:lnTo>
                  <a:lnTo>
                    <a:pt x="476580" y="294144"/>
                  </a:lnTo>
                  <a:close/>
                </a:path>
                <a:path w="636905" h="407670">
                  <a:moveTo>
                    <a:pt x="503453" y="308292"/>
                  </a:moveTo>
                  <a:lnTo>
                    <a:pt x="501116" y="309372"/>
                  </a:lnTo>
                  <a:lnTo>
                    <a:pt x="500761" y="309372"/>
                  </a:lnTo>
                  <a:lnTo>
                    <a:pt x="500240" y="310743"/>
                  </a:lnTo>
                  <a:lnTo>
                    <a:pt x="503364" y="309372"/>
                  </a:lnTo>
                  <a:lnTo>
                    <a:pt x="503021" y="309372"/>
                  </a:lnTo>
                  <a:lnTo>
                    <a:pt x="503339" y="308571"/>
                  </a:lnTo>
                  <a:lnTo>
                    <a:pt x="503453" y="308292"/>
                  </a:lnTo>
                  <a:close/>
                </a:path>
                <a:path w="636905" h="407670">
                  <a:moveTo>
                    <a:pt x="627938" y="403440"/>
                  </a:moveTo>
                  <a:lnTo>
                    <a:pt x="627722" y="403301"/>
                  </a:lnTo>
                  <a:lnTo>
                    <a:pt x="627646" y="403440"/>
                  </a:lnTo>
                  <a:lnTo>
                    <a:pt x="627938" y="403440"/>
                  </a:lnTo>
                  <a:close/>
                </a:path>
                <a:path w="636905" h="407670">
                  <a:moveTo>
                    <a:pt x="636244" y="407352"/>
                  </a:moveTo>
                  <a:lnTo>
                    <a:pt x="636168" y="404812"/>
                  </a:lnTo>
                  <a:lnTo>
                    <a:pt x="636066" y="401002"/>
                  </a:lnTo>
                  <a:lnTo>
                    <a:pt x="627938" y="403440"/>
                  </a:lnTo>
                  <a:lnTo>
                    <a:pt x="630186" y="404812"/>
                  </a:lnTo>
                  <a:lnTo>
                    <a:pt x="630885" y="404812"/>
                  </a:lnTo>
                  <a:lnTo>
                    <a:pt x="631571" y="406082"/>
                  </a:lnTo>
                  <a:lnTo>
                    <a:pt x="632091" y="407352"/>
                  </a:lnTo>
                  <a:lnTo>
                    <a:pt x="632269" y="406082"/>
                  </a:lnTo>
                  <a:lnTo>
                    <a:pt x="632269" y="404812"/>
                  </a:lnTo>
                  <a:lnTo>
                    <a:pt x="633818" y="406082"/>
                  </a:lnTo>
                  <a:lnTo>
                    <a:pt x="636244" y="407352"/>
                  </a:lnTo>
                  <a:close/>
                </a:path>
                <a:path w="636905" h="407670">
                  <a:moveTo>
                    <a:pt x="636358" y="348792"/>
                  </a:moveTo>
                  <a:lnTo>
                    <a:pt x="634111" y="343306"/>
                  </a:lnTo>
                  <a:lnTo>
                    <a:pt x="634161" y="340423"/>
                  </a:lnTo>
                  <a:lnTo>
                    <a:pt x="633476" y="340779"/>
                  </a:lnTo>
                  <a:lnTo>
                    <a:pt x="633107" y="340868"/>
                  </a:lnTo>
                  <a:lnTo>
                    <a:pt x="632904" y="340334"/>
                  </a:lnTo>
                  <a:lnTo>
                    <a:pt x="632777" y="340042"/>
                  </a:lnTo>
                  <a:lnTo>
                    <a:pt x="634860" y="340042"/>
                  </a:lnTo>
                  <a:lnTo>
                    <a:pt x="634758" y="322059"/>
                  </a:lnTo>
                  <a:lnTo>
                    <a:pt x="634644" y="313309"/>
                  </a:lnTo>
                  <a:lnTo>
                    <a:pt x="634517" y="308292"/>
                  </a:lnTo>
                  <a:lnTo>
                    <a:pt x="632167" y="309372"/>
                  </a:lnTo>
                  <a:lnTo>
                    <a:pt x="631799" y="309372"/>
                  </a:lnTo>
                  <a:lnTo>
                    <a:pt x="632777" y="305752"/>
                  </a:lnTo>
                  <a:lnTo>
                    <a:pt x="630707" y="303212"/>
                  </a:lnTo>
                  <a:lnTo>
                    <a:pt x="629323" y="305752"/>
                  </a:lnTo>
                  <a:lnTo>
                    <a:pt x="629246" y="305181"/>
                  </a:lnTo>
                  <a:lnTo>
                    <a:pt x="629158" y="304482"/>
                  </a:lnTo>
                  <a:lnTo>
                    <a:pt x="629069" y="303847"/>
                  </a:lnTo>
                  <a:lnTo>
                    <a:pt x="628980" y="303212"/>
                  </a:lnTo>
                  <a:lnTo>
                    <a:pt x="628281" y="303212"/>
                  </a:lnTo>
                  <a:lnTo>
                    <a:pt x="626211" y="304482"/>
                  </a:lnTo>
                  <a:lnTo>
                    <a:pt x="623963" y="305752"/>
                  </a:lnTo>
                  <a:lnTo>
                    <a:pt x="624420" y="308292"/>
                  </a:lnTo>
                  <a:lnTo>
                    <a:pt x="624471" y="308571"/>
                  </a:lnTo>
                  <a:lnTo>
                    <a:pt x="624560" y="309016"/>
                  </a:lnTo>
                  <a:lnTo>
                    <a:pt x="624624" y="309372"/>
                  </a:lnTo>
                  <a:lnTo>
                    <a:pt x="618121" y="309372"/>
                  </a:lnTo>
                  <a:lnTo>
                    <a:pt x="618109" y="310743"/>
                  </a:lnTo>
                  <a:lnTo>
                    <a:pt x="618109" y="314642"/>
                  </a:lnTo>
                  <a:lnTo>
                    <a:pt x="621309" y="317131"/>
                  </a:lnTo>
                  <a:lnTo>
                    <a:pt x="621639" y="316661"/>
                  </a:lnTo>
                  <a:lnTo>
                    <a:pt x="624649" y="310832"/>
                  </a:lnTo>
                  <a:lnTo>
                    <a:pt x="629297" y="314642"/>
                  </a:lnTo>
                  <a:lnTo>
                    <a:pt x="628840" y="316661"/>
                  </a:lnTo>
                  <a:lnTo>
                    <a:pt x="628726" y="317131"/>
                  </a:lnTo>
                  <a:lnTo>
                    <a:pt x="627951" y="318046"/>
                  </a:lnTo>
                  <a:lnTo>
                    <a:pt x="626491" y="319671"/>
                  </a:lnTo>
                  <a:lnTo>
                    <a:pt x="626376" y="320611"/>
                  </a:lnTo>
                  <a:lnTo>
                    <a:pt x="626262" y="322059"/>
                  </a:lnTo>
                  <a:lnTo>
                    <a:pt x="626148" y="323532"/>
                  </a:lnTo>
                  <a:lnTo>
                    <a:pt x="626033" y="325996"/>
                  </a:lnTo>
                  <a:lnTo>
                    <a:pt x="626033" y="327609"/>
                  </a:lnTo>
                  <a:lnTo>
                    <a:pt x="627773" y="327609"/>
                  </a:lnTo>
                  <a:lnTo>
                    <a:pt x="631736" y="326072"/>
                  </a:lnTo>
                  <a:lnTo>
                    <a:pt x="629373" y="331038"/>
                  </a:lnTo>
                  <a:lnTo>
                    <a:pt x="629221" y="331038"/>
                  </a:lnTo>
                  <a:lnTo>
                    <a:pt x="630313" y="332181"/>
                  </a:lnTo>
                  <a:lnTo>
                    <a:pt x="630656" y="332181"/>
                  </a:lnTo>
                  <a:lnTo>
                    <a:pt x="629920" y="333540"/>
                  </a:lnTo>
                  <a:lnTo>
                    <a:pt x="628904" y="333540"/>
                  </a:lnTo>
                  <a:lnTo>
                    <a:pt x="628281" y="332422"/>
                  </a:lnTo>
                  <a:lnTo>
                    <a:pt x="627062" y="333540"/>
                  </a:lnTo>
                  <a:lnTo>
                    <a:pt x="626872" y="333540"/>
                  </a:lnTo>
                  <a:lnTo>
                    <a:pt x="627329" y="335749"/>
                  </a:lnTo>
                  <a:lnTo>
                    <a:pt x="627392" y="336092"/>
                  </a:lnTo>
                  <a:lnTo>
                    <a:pt x="626833" y="337312"/>
                  </a:lnTo>
                  <a:lnTo>
                    <a:pt x="626732" y="337502"/>
                  </a:lnTo>
                  <a:lnTo>
                    <a:pt x="620331" y="338772"/>
                  </a:lnTo>
                  <a:lnTo>
                    <a:pt x="619125" y="341312"/>
                  </a:lnTo>
                  <a:lnTo>
                    <a:pt x="626554" y="341312"/>
                  </a:lnTo>
                  <a:lnTo>
                    <a:pt x="625525" y="343839"/>
                  </a:lnTo>
                  <a:lnTo>
                    <a:pt x="625525" y="354749"/>
                  </a:lnTo>
                  <a:lnTo>
                    <a:pt x="624306" y="356552"/>
                  </a:lnTo>
                  <a:lnTo>
                    <a:pt x="623912" y="355993"/>
                  </a:lnTo>
                  <a:lnTo>
                    <a:pt x="624649" y="355130"/>
                  </a:lnTo>
                  <a:lnTo>
                    <a:pt x="625348" y="354431"/>
                  </a:lnTo>
                  <a:lnTo>
                    <a:pt x="624459" y="353415"/>
                  </a:lnTo>
                  <a:lnTo>
                    <a:pt x="624827" y="352742"/>
                  </a:lnTo>
                  <a:lnTo>
                    <a:pt x="625386" y="353352"/>
                  </a:lnTo>
                  <a:lnTo>
                    <a:pt x="625348" y="354431"/>
                  </a:lnTo>
                  <a:lnTo>
                    <a:pt x="625525" y="354749"/>
                  </a:lnTo>
                  <a:lnTo>
                    <a:pt x="625525" y="343839"/>
                  </a:lnTo>
                  <a:lnTo>
                    <a:pt x="624484" y="346392"/>
                  </a:lnTo>
                  <a:lnTo>
                    <a:pt x="623785" y="347421"/>
                  </a:lnTo>
                  <a:lnTo>
                    <a:pt x="623785" y="366712"/>
                  </a:lnTo>
                  <a:lnTo>
                    <a:pt x="622985" y="367182"/>
                  </a:lnTo>
                  <a:lnTo>
                    <a:pt x="621030" y="364883"/>
                  </a:lnTo>
                  <a:lnTo>
                    <a:pt x="621030" y="378142"/>
                  </a:lnTo>
                  <a:lnTo>
                    <a:pt x="620814" y="379234"/>
                  </a:lnTo>
                  <a:lnTo>
                    <a:pt x="620776" y="378091"/>
                  </a:lnTo>
                  <a:lnTo>
                    <a:pt x="620268" y="378091"/>
                  </a:lnTo>
                  <a:lnTo>
                    <a:pt x="620268" y="382092"/>
                  </a:lnTo>
                  <a:lnTo>
                    <a:pt x="619810" y="384492"/>
                  </a:lnTo>
                  <a:lnTo>
                    <a:pt x="619607" y="384213"/>
                  </a:lnTo>
                  <a:lnTo>
                    <a:pt x="620268" y="382092"/>
                  </a:lnTo>
                  <a:lnTo>
                    <a:pt x="620268" y="378091"/>
                  </a:lnTo>
                  <a:lnTo>
                    <a:pt x="616534" y="378091"/>
                  </a:lnTo>
                  <a:lnTo>
                    <a:pt x="616534" y="385762"/>
                  </a:lnTo>
                  <a:lnTo>
                    <a:pt x="616178" y="385762"/>
                  </a:lnTo>
                  <a:lnTo>
                    <a:pt x="616356" y="385724"/>
                  </a:lnTo>
                  <a:lnTo>
                    <a:pt x="615149" y="382447"/>
                  </a:lnTo>
                  <a:lnTo>
                    <a:pt x="614108" y="383654"/>
                  </a:lnTo>
                  <a:lnTo>
                    <a:pt x="611682" y="386930"/>
                  </a:lnTo>
                  <a:lnTo>
                    <a:pt x="611035" y="386676"/>
                  </a:lnTo>
                  <a:lnTo>
                    <a:pt x="610997" y="385762"/>
                  </a:lnTo>
                  <a:lnTo>
                    <a:pt x="611860" y="385762"/>
                  </a:lnTo>
                  <a:lnTo>
                    <a:pt x="614286" y="383222"/>
                  </a:lnTo>
                  <a:lnTo>
                    <a:pt x="615315" y="381952"/>
                  </a:lnTo>
                  <a:lnTo>
                    <a:pt x="616534" y="385762"/>
                  </a:lnTo>
                  <a:lnTo>
                    <a:pt x="616534" y="378091"/>
                  </a:lnTo>
                  <a:lnTo>
                    <a:pt x="616546" y="377952"/>
                  </a:lnTo>
                  <a:lnTo>
                    <a:pt x="620763" y="377952"/>
                  </a:lnTo>
                  <a:lnTo>
                    <a:pt x="620674" y="375526"/>
                  </a:lnTo>
                  <a:lnTo>
                    <a:pt x="620166" y="376047"/>
                  </a:lnTo>
                  <a:lnTo>
                    <a:pt x="619645" y="375704"/>
                  </a:lnTo>
                  <a:lnTo>
                    <a:pt x="619125" y="375183"/>
                  </a:lnTo>
                  <a:lnTo>
                    <a:pt x="618972" y="373964"/>
                  </a:lnTo>
                  <a:lnTo>
                    <a:pt x="616940" y="373964"/>
                  </a:lnTo>
                  <a:lnTo>
                    <a:pt x="616966" y="373799"/>
                  </a:lnTo>
                  <a:lnTo>
                    <a:pt x="618947" y="373799"/>
                  </a:lnTo>
                  <a:lnTo>
                    <a:pt x="619213" y="373799"/>
                  </a:lnTo>
                  <a:lnTo>
                    <a:pt x="619239" y="373964"/>
                  </a:lnTo>
                  <a:lnTo>
                    <a:pt x="619290" y="374332"/>
                  </a:lnTo>
                  <a:lnTo>
                    <a:pt x="619810" y="374332"/>
                  </a:lnTo>
                  <a:lnTo>
                    <a:pt x="620331" y="375602"/>
                  </a:lnTo>
                  <a:lnTo>
                    <a:pt x="620852" y="374332"/>
                  </a:lnTo>
                  <a:lnTo>
                    <a:pt x="620966" y="376872"/>
                  </a:lnTo>
                  <a:lnTo>
                    <a:pt x="621030" y="378142"/>
                  </a:lnTo>
                  <a:lnTo>
                    <a:pt x="621030" y="364883"/>
                  </a:lnTo>
                  <a:lnTo>
                    <a:pt x="620852" y="364680"/>
                  </a:lnTo>
                  <a:lnTo>
                    <a:pt x="620852" y="373062"/>
                  </a:lnTo>
                  <a:lnTo>
                    <a:pt x="620661" y="373062"/>
                  </a:lnTo>
                  <a:lnTo>
                    <a:pt x="620598" y="372935"/>
                  </a:lnTo>
                  <a:lnTo>
                    <a:pt x="620852" y="373062"/>
                  </a:lnTo>
                  <a:lnTo>
                    <a:pt x="620344" y="371843"/>
                  </a:lnTo>
                  <a:lnTo>
                    <a:pt x="620344" y="373062"/>
                  </a:lnTo>
                  <a:lnTo>
                    <a:pt x="620039" y="373062"/>
                  </a:lnTo>
                  <a:lnTo>
                    <a:pt x="616407" y="371309"/>
                  </a:lnTo>
                  <a:lnTo>
                    <a:pt x="616407" y="378091"/>
                  </a:lnTo>
                  <a:lnTo>
                    <a:pt x="616356" y="378637"/>
                  </a:lnTo>
                  <a:lnTo>
                    <a:pt x="615607" y="378193"/>
                  </a:lnTo>
                  <a:lnTo>
                    <a:pt x="616407" y="378091"/>
                  </a:lnTo>
                  <a:lnTo>
                    <a:pt x="616407" y="371309"/>
                  </a:lnTo>
                  <a:lnTo>
                    <a:pt x="616191" y="371208"/>
                  </a:lnTo>
                  <a:lnTo>
                    <a:pt x="616191" y="377952"/>
                  </a:lnTo>
                  <a:lnTo>
                    <a:pt x="615607" y="377952"/>
                  </a:lnTo>
                  <a:lnTo>
                    <a:pt x="615594" y="377609"/>
                  </a:lnTo>
                  <a:lnTo>
                    <a:pt x="616191" y="377952"/>
                  </a:lnTo>
                  <a:lnTo>
                    <a:pt x="616191" y="371208"/>
                  </a:lnTo>
                  <a:lnTo>
                    <a:pt x="615835" y="371030"/>
                  </a:lnTo>
                  <a:lnTo>
                    <a:pt x="614286" y="372440"/>
                  </a:lnTo>
                  <a:lnTo>
                    <a:pt x="614286" y="371792"/>
                  </a:lnTo>
                  <a:lnTo>
                    <a:pt x="616013" y="370522"/>
                  </a:lnTo>
                  <a:lnTo>
                    <a:pt x="620217" y="372745"/>
                  </a:lnTo>
                  <a:lnTo>
                    <a:pt x="620344" y="373062"/>
                  </a:lnTo>
                  <a:lnTo>
                    <a:pt x="620344" y="371843"/>
                  </a:lnTo>
                  <a:lnTo>
                    <a:pt x="619594" y="370014"/>
                  </a:lnTo>
                  <a:lnTo>
                    <a:pt x="620852" y="373062"/>
                  </a:lnTo>
                  <a:lnTo>
                    <a:pt x="620852" y="364680"/>
                  </a:lnTo>
                  <a:lnTo>
                    <a:pt x="620674" y="364464"/>
                  </a:lnTo>
                  <a:lnTo>
                    <a:pt x="620166" y="363080"/>
                  </a:lnTo>
                  <a:lnTo>
                    <a:pt x="618947" y="360311"/>
                  </a:lnTo>
                  <a:lnTo>
                    <a:pt x="617397" y="361556"/>
                  </a:lnTo>
                  <a:lnTo>
                    <a:pt x="617397" y="362559"/>
                  </a:lnTo>
                  <a:lnTo>
                    <a:pt x="616877" y="363080"/>
                  </a:lnTo>
                  <a:lnTo>
                    <a:pt x="616496" y="363308"/>
                  </a:lnTo>
                  <a:lnTo>
                    <a:pt x="616178" y="362902"/>
                  </a:lnTo>
                  <a:lnTo>
                    <a:pt x="617042" y="362902"/>
                  </a:lnTo>
                  <a:lnTo>
                    <a:pt x="617283" y="362026"/>
                  </a:lnTo>
                  <a:lnTo>
                    <a:pt x="617397" y="362559"/>
                  </a:lnTo>
                  <a:lnTo>
                    <a:pt x="617397" y="361556"/>
                  </a:lnTo>
                  <a:lnTo>
                    <a:pt x="617397" y="360362"/>
                  </a:lnTo>
                  <a:lnTo>
                    <a:pt x="619112" y="359092"/>
                  </a:lnTo>
                  <a:lnTo>
                    <a:pt x="620331" y="362902"/>
                  </a:lnTo>
                  <a:lnTo>
                    <a:pt x="620852" y="364172"/>
                  </a:lnTo>
                  <a:lnTo>
                    <a:pt x="623785" y="366712"/>
                  </a:lnTo>
                  <a:lnTo>
                    <a:pt x="623785" y="347421"/>
                  </a:lnTo>
                  <a:lnTo>
                    <a:pt x="622846" y="348792"/>
                  </a:lnTo>
                  <a:lnTo>
                    <a:pt x="623443" y="345122"/>
                  </a:lnTo>
                  <a:lnTo>
                    <a:pt x="621169" y="343827"/>
                  </a:lnTo>
                  <a:lnTo>
                    <a:pt x="620687" y="344131"/>
                  </a:lnTo>
                  <a:lnTo>
                    <a:pt x="619645" y="344728"/>
                  </a:lnTo>
                  <a:lnTo>
                    <a:pt x="619645" y="356552"/>
                  </a:lnTo>
                  <a:lnTo>
                    <a:pt x="619531" y="356971"/>
                  </a:lnTo>
                  <a:lnTo>
                    <a:pt x="619455" y="357251"/>
                  </a:lnTo>
                  <a:lnTo>
                    <a:pt x="619340" y="357670"/>
                  </a:lnTo>
                  <a:lnTo>
                    <a:pt x="618832" y="357416"/>
                  </a:lnTo>
                  <a:lnTo>
                    <a:pt x="618858" y="357251"/>
                  </a:lnTo>
                  <a:lnTo>
                    <a:pt x="618947" y="356552"/>
                  </a:lnTo>
                  <a:lnTo>
                    <a:pt x="619645" y="356552"/>
                  </a:lnTo>
                  <a:lnTo>
                    <a:pt x="619645" y="344728"/>
                  </a:lnTo>
                  <a:lnTo>
                    <a:pt x="618947" y="345122"/>
                  </a:lnTo>
                  <a:lnTo>
                    <a:pt x="618680" y="344131"/>
                  </a:lnTo>
                  <a:lnTo>
                    <a:pt x="618604" y="343827"/>
                  </a:lnTo>
                  <a:lnTo>
                    <a:pt x="617562" y="343827"/>
                  </a:lnTo>
                  <a:lnTo>
                    <a:pt x="617562" y="345122"/>
                  </a:lnTo>
                  <a:lnTo>
                    <a:pt x="618426" y="346392"/>
                  </a:lnTo>
                  <a:lnTo>
                    <a:pt x="616394" y="348792"/>
                  </a:lnTo>
                  <a:lnTo>
                    <a:pt x="614108" y="351472"/>
                  </a:lnTo>
                  <a:lnTo>
                    <a:pt x="614286" y="352742"/>
                  </a:lnTo>
                  <a:lnTo>
                    <a:pt x="614451" y="354012"/>
                  </a:lnTo>
                  <a:lnTo>
                    <a:pt x="613930" y="352920"/>
                  </a:lnTo>
                  <a:lnTo>
                    <a:pt x="613930" y="376872"/>
                  </a:lnTo>
                  <a:lnTo>
                    <a:pt x="613727" y="376161"/>
                  </a:lnTo>
                  <a:lnTo>
                    <a:pt x="613930" y="376872"/>
                  </a:lnTo>
                  <a:lnTo>
                    <a:pt x="613930" y="352920"/>
                  </a:lnTo>
                  <a:lnTo>
                    <a:pt x="613422" y="351866"/>
                  </a:lnTo>
                  <a:lnTo>
                    <a:pt x="613422" y="371792"/>
                  </a:lnTo>
                  <a:lnTo>
                    <a:pt x="613422" y="374662"/>
                  </a:lnTo>
                  <a:lnTo>
                    <a:pt x="613067" y="373621"/>
                  </a:lnTo>
                  <a:lnTo>
                    <a:pt x="611987" y="373875"/>
                  </a:lnTo>
                  <a:lnTo>
                    <a:pt x="613321" y="371919"/>
                  </a:lnTo>
                  <a:lnTo>
                    <a:pt x="613422" y="371792"/>
                  </a:lnTo>
                  <a:lnTo>
                    <a:pt x="613422" y="351866"/>
                  </a:lnTo>
                  <a:lnTo>
                    <a:pt x="611860" y="348589"/>
                  </a:lnTo>
                  <a:lnTo>
                    <a:pt x="611860" y="356552"/>
                  </a:lnTo>
                  <a:lnTo>
                    <a:pt x="611771" y="356793"/>
                  </a:lnTo>
                  <a:lnTo>
                    <a:pt x="611441" y="356501"/>
                  </a:lnTo>
                  <a:lnTo>
                    <a:pt x="611441" y="374002"/>
                  </a:lnTo>
                  <a:lnTo>
                    <a:pt x="610997" y="374116"/>
                  </a:lnTo>
                  <a:lnTo>
                    <a:pt x="610997" y="375005"/>
                  </a:lnTo>
                  <a:lnTo>
                    <a:pt x="610654" y="375348"/>
                  </a:lnTo>
                  <a:lnTo>
                    <a:pt x="610476" y="375602"/>
                  </a:lnTo>
                  <a:lnTo>
                    <a:pt x="610311" y="375602"/>
                  </a:lnTo>
                  <a:lnTo>
                    <a:pt x="610895" y="374523"/>
                  </a:lnTo>
                  <a:lnTo>
                    <a:pt x="610997" y="375005"/>
                  </a:lnTo>
                  <a:lnTo>
                    <a:pt x="610997" y="374116"/>
                  </a:lnTo>
                  <a:lnTo>
                    <a:pt x="610819" y="373062"/>
                  </a:lnTo>
                  <a:lnTo>
                    <a:pt x="611441" y="374002"/>
                  </a:lnTo>
                  <a:lnTo>
                    <a:pt x="611441" y="356501"/>
                  </a:lnTo>
                  <a:lnTo>
                    <a:pt x="610997" y="356108"/>
                  </a:lnTo>
                  <a:lnTo>
                    <a:pt x="610997" y="359727"/>
                  </a:lnTo>
                  <a:lnTo>
                    <a:pt x="610997" y="362902"/>
                  </a:lnTo>
                  <a:lnTo>
                    <a:pt x="610819" y="360311"/>
                  </a:lnTo>
                  <a:lnTo>
                    <a:pt x="610997" y="359727"/>
                  </a:lnTo>
                  <a:lnTo>
                    <a:pt x="610997" y="356108"/>
                  </a:lnTo>
                  <a:lnTo>
                    <a:pt x="610260" y="355447"/>
                  </a:lnTo>
                  <a:lnTo>
                    <a:pt x="610260" y="391452"/>
                  </a:lnTo>
                  <a:lnTo>
                    <a:pt x="610133" y="392112"/>
                  </a:lnTo>
                  <a:lnTo>
                    <a:pt x="609092" y="393382"/>
                  </a:lnTo>
                  <a:lnTo>
                    <a:pt x="606806" y="393382"/>
                  </a:lnTo>
                  <a:lnTo>
                    <a:pt x="607021" y="393331"/>
                  </a:lnTo>
                  <a:lnTo>
                    <a:pt x="608926" y="393331"/>
                  </a:lnTo>
                  <a:lnTo>
                    <a:pt x="609955" y="392303"/>
                  </a:lnTo>
                  <a:lnTo>
                    <a:pt x="610260" y="391452"/>
                  </a:lnTo>
                  <a:lnTo>
                    <a:pt x="610260" y="355447"/>
                  </a:lnTo>
                  <a:lnTo>
                    <a:pt x="609727" y="354965"/>
                  </a:lnTo>
                  <a:lnTo>
                    <a:pt x="609727" y="389064"/>
                  </a:lnTo>
                  <a:lnTo>
                    <a:pt x="609269" y="389178"/>
                  </a:lnTo>
                  <a:lnTo>
                    <a:pt x="608063" y="389674"/>
                  </a:lnTo>
                  <a:lnTo>
                    <a:pt x="608063" y="390918"/>
                  </a:lnTo>
                  <a:lnTo>
                    <a:pt x="605891" y="393382"/>
                  </a:lnTo>
                  <a:lnTo>
                    <a:pt x="607542" y="390842"/>
                  </a:lnTo>
                  <a:lnTo>
                    <a:pt x="608063" y="390918"/>
                  </a:lnTo>
                  <a:lnTo>
                    <a:pt x="608063" y="389674"/>
                  </a:lnTo>
                  <a:lnTo>
                    <a:pt x="607542" y="389877"/>
                  </a:lnTo>
                  <a:lnTo>
                    <a:pt x="606679" y="388315"/>
                  </a:lnTo>
                  <a:lnTo>
                    <a:pt x="607542" y="388302"/>
                  </a:lnTo>
                  <a:lnTo>
                    <a:pt x="609727" y="389064"/>
                  </a:lnTo>
                  <a:lnTo>
                    <a:pt x="609727" y="354965"/>
                  </a:lnTo>
                  <a:lnTo>
                    <a:pt x="609117" y="354418"/>
                  </a:lnTo>
                  <a:lnTo>
                    <a:pt x="609117" y="365201"/>
                  </a:lnTo>
                  <a:lnTo>
                    <a:pt x="608926" y="365442"/>
                  </a:lnTo>
                  <a:lnTo>
                    <a:pt x="608368" y="365442"/>
                  </a:lnTo>
                  <a:lnTo>
                    <a:pt x="609117" y="365201"/>
                  </a:lnTo>
                  <a:lnTo>
                    <a:pt x="609117" y="354418"/>
                  </a:lnTo>
                  <a:lnTo>
                    <a:pt x="608749" y="354088"/>
                  </a:lnTo>
                  <a:lnTo>
                    <a:pt x="608749" y="357200"/>
                  </a:lnTo>
                  <a:lnTo>
                    <a:pt x="608685" y="357708"/>
                  </a:lnTo>
                  <a:lnTo>
                    <a:pt x="608406" y="360133"/>
                  </a:lnTo>
                  <a:lnTo>
                    <a:pt x="605815" y="362038"/>
                  </a:lnTo>
                  <a:lnTo>
                    <a:pt x="606679" y="364629"/>
                  </a:lnTo>
                  <a:lnTo>
                    <a:pt x="605332" y="364921"/>
                  </a:lnTo>
                  <a:lnTo>
                    <a:pt x="605409" y="364172"/>
                  </a:lnTo>
                  <a:lnTo>
                    <a:pt x="605523" y="362902"/>
                  </a:lnTo>
                  <a:lnTo>
                    <a:pt x="605637" y="361632"/>
                  </a:lnTo>
                  <a:lnTo>
                    <a:pt x="607021" y="360362"/>
                  </a:lnTo>
                  <a:lnTo>
                    <a:pt x="608431" y="358952"/>
                  </a:lnTo>
                  <a:lnTo>
                    <a:pt x="608685" y="357708"/>
                  </a:lnTo>
                  <a:lnTo>
                    <a:pt x="608749" y="354012"/>
                  </a:lnTo>
                  <a:lnTo>
                    <a:pt x="611860" y="356552"/>
                  </a:lnTo>
                  <a:lnTo>
                    <a:pt x="611860" y="348589"/>
                  </a:lnTo>
                  <a:lnTo>
                    <a:pt x="610819" y="346392"/>
                  </a:lnTo>
                  <a:lnTo>
                    <a:pt x="610654" y="345122"/>
                  </a:lnTo>
                  <a:lnTo>
                    <a:pt x="609269" y="345122"/>
                  </a:lnTo>
                  <a:lnTo>
                    <a:pt x="608749" y="346392"/>
                  </a:lnTo>
                  <a:lnTo>
                    <a:pt x="607542" y="346392"/>
                  </a:lnTo>
                  <a:lnTo>
                    <a:pt x="608749" y="342569"/>
                  </a:lnTo>
                  <a:lnTo>
                    <a:pt x="605294" y="342569"/>
                  </a:lnTo>
                  <a:lnTo>
                    <a:pt x="605294" y="360362"/>
                  </a:lnTo>
                  <a:lnTo>
                    <a:pt x="603377" y="359714"/>
                  </a:lnTo>
                  <a:lnTo>
                    <a:pt x="603377" y="366750"/>
                  </a:lnTo>
                  <a:lnTo>
                    <a:pt x="599592" y="367982"/>
                  </a:lnTo>
                  <a:lnTo>
                    <a:pt x="603173" y="366395"/>
                  </a:lnTo>
                  <a:lnTo>
                    <a:pt x="603377" y="366750"/>
                  </a:lnTo>
                  <a:lnTo>
                    <a:pt x="603377" y="359714"/>
                  </a:lnTo>
                  <a:lnTo>
                    <a:pt x="597471" y="357708"/>
                  </a:lnTo>
                  <a:lnTo>
                    <a:pt x="597903" y="357708"/>
                  </a:lnTo>
                  <a:lnTo>
                    <a:pt x="599236" y="354012"/>
                  </a:lnTo>
                  <a:lnTo>
                    <a:pt x="600456" y="351472"/>
                  </a:lnTo>
                  <a:lnTo>
                    <a:pt x="597509" y="350202"/>
                  </a:lnTo>
                  <a:lnTo>
                    <a:pt x="594956" y="349389"/>
                  </a:lnTo>
                  <a:lnTo>
                    <a:pt x="594956" y="356971"/>
                  </a:lnTo>
                  <a:lnTo>
                    <a:pt x="593458" y="358952"/>
                  </a:lnTo>
                  <a:lnTo>
                    <a:pt x="592493" y="360362"/>
                  </a:lnTo>
                  <a:lnTo>
                    <a:pt x="591629" y="360362"/>
                  </a:lnTo>
                  <a:lnTo>
                    <a:pt x="589648" y="357708"/>
                  </a:lnTo>
                  <a:lnTo>
                    <a:pt x="589241" y="357708"/>
                  </a:lnTo>
                  <a:lnTo>
                    <a:pt x="590245" y="354012"/>
                  </a:lnTo>
                  <a:lnTo>
                    <a:pt x="588860" y="354012"/>
                  </a:lnTo>
                  <a:lnTo>
                    <a:pt x="588860" y="392112"/>
                  </a:lnTo>
                  <a:lnTo>
                    <a:pt x="588746" y="393014"/>
                  </a:lnTo>
                  <a:lnTo>
                    <a:pt x="588467" y="393382"/>
                  </a:lnTo>
                  <a:lnTo>
                    <a:pt x="588695" y="392112"/>
                  </a:lnTo>
                  <a:lnTo>
                    <a:pt x="588860" y="392112"/>
                  </a:lnTo>
                  <a:lnTo>
                    <a:pt x="588860" y="354012"/>
                  </a:lnTo>
                  <a:lnTo>
                    <a:pt x="587654" y="354012"/>
                  </a:lnTo>
                  <a:lnTo>
                    <a:pt x="587997" y="352742"/>
                  </a:lnTo>
                  <a:lnTo>
                    <a:pt x="586282" y="351777"/>
                  </a:lnTo>
                  <a:lnTo>
                    <a:pt x="586282" y="357809"/>
                  </a:lnTo>
                  <a:lnTo>
                    <a:pt x="585343" y="358952"/>
                  </a:lnTo>
                  <a:lnTo>
                    <a:pt x="584860" y="359664"/>
                  </a:lnTo>
                  <a:lnTo>
                    <a:pt x="584542" y="358889"/>
                  </a:lnTo>
                  <a:lnTo>
                    <a:pt x="584542" y="369252"/>
                  </a:lnTo>
                  <a:lnTo>
                    <a:pt x="584454" y="369468"/>
                  </a:lnTo>
                  <a:lnTo>
                    <a:pt x="580910" y="371716"/>
                  </a:lnTo>
                  <a:lnTo>
                    <a:pt x="579704" y="372935"/>
                  </a:lnTo>
                  <a:lnTo>
                    <a:pt x="579843" y="372935"/>
                  </a:lnTo>
                  <a:lnTo>
                    <a:pt x="579856" y="373062"/>
                  </a:lnTo>
                  <a:lnTo>
                    <a:pt x="579678" y="372948"/>
                  </a:lnTo>
                  <a:lnTo>
                    <a:pt x="579132" y="372605"/>
                  </a:lnTo>
                  <a:lnTo>
                    <a:pt x="580745" y="370522"/>
                  </a:lnTo>
                  <a:lnTo>
                    <a:pt x="584542" y="369252"/>
                  </a:lnTo>
                  <a:lnTo>
                    <a:pt x="584542" y="358889"/>
                  </a:lnTo>
                  <a:lnTo>
                    <a:pt x="583857" y="357200"/>
                  </a:lnTo>
                  <a:lnTo>
                    <a:pt x="583895" y="357022"/>
                  </a:lnTo>
                  <a:lnTo>
                    <a:pt x="584822" y="358952"/>
                  </a:lnTo>
                  <a:lnTo>
                    <a:pt x="585038" y="358952"/>
                  </a:lnTo>
                  <a:lnTo>
                    <a:pt x="586282" y="357809"/>
                  </a:lnTo>
                  <a:lnTo>
                    <a:pt x="586282" y="351777"/>
                  </a:lnTo>
                  <a:lnTo>
                    <a:pt x="585762" y="351472"/>
                  </a:lnTo>
                  <a:lnTo>
                    <a:pt x="586333" y="350418"/>
                  </a:lnTo>
                  <a:lnTo>
                    <a:pt x="586447" y="350202"/>
                  </a:lnTo>
                  <a:lnTo>
                    <a:pt x="587997" y="351472"/>
                  </a:lnTo>
                  <a:lnTo>
                    <a:pt x="591985" y="350202"/>
                  </a:lnTo>
                  <a:lnTo>
                    <a:pt x="593013" y="352742"/>
                  </a:lnTo>
                  <a:lnTo>
                    <a:pt x="594741" y="356552"/>
                  </a:lnTo>
                  <a:lnTo>
                    <a:pt x="593534" y="356552"/>
                  </a:lnTo>
                  <a:lnTo>
                    <a:pt x="594956" y="356971"/>
                  </a:lnTo>
                  <a:lnTo>
                    <a:pt x="594956" y="349389"/>
                  </a:lnTo>
                  <a:lnTo>
                    <a:pt x="593102" y="348792"/>
                  </a:lnTo>
                  <a:lnTo>
                    <a:pt x="593509" y="348792"/>
                  </a:lnTo>
                  <a:lnTo>
                    <a:pt x="592620" y="343001"/>
                  </a:lnTo>
                  <a:lnTo>
                    <a:pt x="592493" y="342569"/>
                  </a:lnTo>
                  <a:lnTo>
                    <a:pt x="592366" y="341439"/>
                  </a:lnTo>
                  <a:lnTo>
                    <a:pt x="592543" y="342569"/>
                  </a:lnTo>
                  <a:lnTo>
                    <a:pt x="594385" y="342569"/>
                  </a:lnTo>
                  <a:lnTo>
                    <a:pt x="596785" y="343827"/>
                  </a:lnTo>
                  <a:lnTo>
                    <a:pt x="598728" y="343827"/>
                  </a:lnTo>
                  <a:lnTo>
                    <a:pt x="598551" y="345122"/>
                  </a:lnTo>
                  <a:lnTo>
                    <a:pt x="599757" y="346392"/>
                  </a:lnTo>
                  <a:lnTo>
                    <a:pt x="600976" y="347662"/>
                  </a:lnTo>
                  <a:lnTo>
                    <a:pt x="602526" y="351472"/>
                  </a:lnTo>
                  <a:lnTo>
                    <a:pt x="605294" y="360362"/>
                  </a:lnTo>
                  <a:lnTo>
                    <a:pt x="605294" y="342569"/>
                  </a:lnTo>
                  <a:lnTo>
                    <a:pt x="604608" y="342569"/>
                  </a:lnTo>
                  <a:lnTo>
                    <a:pt x="605510" y="340334"/>
                  </a:lnTo>
                  <a:lnTo>
                    <a:pt x="605637" y="340042"/>
                  </a:lnTo>
                  <a:lnTo>
                    <a:pt x="607783" y="336092"/>
                  </a:lnTo>
                  <a:lnTo>
                    <a:pt x="607580" y="336092"/>
                  </a:lnTo>
                  <a:lnTo>
                    <a:pt x="603034" y="331152"/>
                  </a:lnTo>
                  <a:lnTo>
                    <a:pt x="600621" y="334962"/>
                  </a:lnTo>
                  <a:lnTo>
                    <a:pt x="599186" y="337312"/>
                  </a:lnTo>
                  <a:lnTo>
                    <a:pt x="599071" y="337502"/>
                  </a:lnTo>
                  <a:lnTo>
                    <a:pt x="598030" y="334962"/>
                  </a:lnTo>
                  <a:lnTo>
                    <a:pt x="596684" y="333540"/>
                  </a:lnTo>
                  <a:lnTo>
                    <a:pt x="593737" y="333540"/>
                  </a:lnTo>
                  <a:lnTo>
                    <a:pt x="593737" y="336092"/>
                  </a:lnTo>
                  <a:lnTo>
                    <a:pt x="590727" y="336092"/>
                  </a:lnTo>
                  <a:lnTo>
                    <a:pt x="591058" y="337312"/>
                  </a:lnTo>
                  <a:lnTo>
                    <a:pt x="591121" y="337502"/>
                  </a:lnTo>
                  <a:lnTo>
                    <a:pt x="591807" y="340042"/>
                  </a:lnTo>
                  <a:lnTo>
                    <a:pt x="591883" y="340334"/>
                  </a:lnTo>
                  <a:lnTo>
                    <a:pt x="588797" y="343827"/>
                  </a:lnTo>
                  <a:lnTo>
                    <a:pt x="588530" y="343471"/>
                  </a:lnTo>
                  <a:lnTo>
                    <a:pt x="588530" y="344131"/>
                  </a:lnTo>
                  <a:lnTo>
                    <a:pt x="587654" y="345122"/>
                  </a:lnTo>
                  <a:lnTo>
                    <a:pt x="584885" y="347662"/>
                  </a:lnTo>
                  <a:lnTo>
                    <a:pt x="585406" y="345122"/>
                  </a:lnTo>
                  <a:lnTo>
                    <a:pt x="584606" y="344131"/>
                  </a:lnTo>
                  <a:lnTo>
                    <a:pt x="584377" y="343827"/>
                  </a:lnTo>
                  <a:lnTo>
                    <a:pt x="584898" y="342569"/>
                  </a:lnTo>
                  <a:lnTo>
                    <a:pt x="585063" y="342569"/>
                  </a:lnTo>
                  <a:lnTo>
                    <a:pt x="585063" y="341312"/>
                  </a:lnTo>
                  <a:lnTo>
                    <a:pt x="588530" y="344131"/>
                  </a:lnTo>
                  <a:lnTo>
                    <a:pt x="588530" y="343471"/>
                  </a:lnTo>
                  <a:lnTo>
                    <a:pt x="586968" y="341312"/>
                  </a:lnTo>
                  <a:lnTo>
                    <a:pt x="585584" y="338772"/>
                  </a:lnTo>
                  <a:lnTo>
                    <a:pt x="585063" y="340042"/>
                  </a:lnTo>
                  <a:lnTo>
                    <a:pt x="584720" y="341312"/>
                  </a:lnTo>
                  <a:lnTo>
                    <a:pt x="584542" y="341312"/>
                  </a:lnTo>
                  <a:lnTo>
                    <a:pt x="584200" y="340461"/>
                  </a:lnTo>
                  <a:lnTo>
                    <a:pt x="584200" y="355282"/>
                  </a:lnTo>
                  <a:lnTo>
                    <a:pt x="584085" y="355549"/>
                  </a:lnTo>
                  <a:lnTo>
                    <a:pt x="582993" y="354622"/>
                  </a:lnTo>
                  <a:lnTo>
                    <a:pt x="582993" y="357886"/>
                  </a:lnTo>
                  <a:lnTo>
                    <a:pt x="582714" y="358952"/>
                  </a:lnTo>
                  <a:lnTo>
                    <a:pt x="582498" y="358952"/>
                  </a:lnTo>
                  <a:lnTo>
                    <a:pt x="582752" y="357708"/>
                  </a:lnTo>
                  <a:lnTo>
                    <a:pt x="582993" y="357886"/>
                  </a:lnTo>
                  <a:lnTo>
                    <a:pt x="582993" y="354622"/>
                  </a:lnTo>
                  <a:lnTo>
                    <a:pt x="581977" y="353745"/>
                  </a:lnTo>
                  <a:lnTo>
                    <a:pt x="580440" y="353745"/>
                  </a:lnTo>
                  <a:lnTo>
                    <a:pt x="580440" y="355282"/>
                  </a:lnTo>
                  <a:lnTo>
                    <a:pt x="580339" y="354990"/>
                  </a:lnTo>
                  <a:lnTo>
                    <a:pt x="580440" y="355282"/>
                  </a:lnTo>
                  <a:lnTo>
                    <a:pt x="580440" y="353745"/>
                  </a:lnTo>
                  <a:lnTo>
                    <a:pt x="580174" y="353745"/>
                  </a:lnTo>
                  <a:lnTo>
                    <a:pt x="580047" y="352742"/>
                  </a:lnTo>
                  <a:lnTo>
                    <a:pt x="581774" y="352742"/>
                  </a:lnTo>
                  <a:lnTo>
                    <a:pt x="583158" y="354012"/>
                  </a:lnTo>
                  <a:lnTo>
                    <a:pt x="584200" y="355282"/>
                  </a:lnTo>
                  <a:lnTo>
                    <a:pt x="584200" y="340461"/>
                  </a:lnTo>
                  <a:lnTo>
                    <a:pt x="584149" y="340334"/>
                  </a:lnTo>
                  <a:lnTo>
                    <a:pt x="584022" y="340042"/>
                  </a:lnTo>
                  <a:lnTo>
                    <a:pt x="583336" y="340042"/>
                  </a:lnTo>
                  <a:lnTo>
                    <a:pt x="583336" y="342569"/>
                  </a:lnTo>
                  <a:lnTo>
                    <a:pt x="581431" y="342569"/>
                  </a:lnTo>
                  <a:lnTo>
                    <a:pt x="579526" y="346392"/>
                  </a:lnTo>
                  <a:lnTo>
                    <a:pt x="578142" y="345617"/>
                  </a:lnTo>
                  <a:lnTo>
                    <a:pt x="578142" y="370522"/>
                  </a:lnTo>
                  <a:lnTo>
                    <a:pt x="578027" y="371792"/>
                  </a:lnTo>
                  <a:lnTo>
                    <a:pt x="578015" y="371919"/>
                  </a:lnTo>
                  <a:lnTo>
                    <a:pt x="578065" y="370509"/>
                  </a:lnTo>
                  <a:lnTo>
                    <a:pt x="577799" y="369989"/>
                  </a:lnTo>
                  <a:lnTo>
                    <a:pt x="578142" y="370522"/>
                  </a:lnTo>
                  <a:lnTo>
                    <a:pt x="578142" y="345617"/>
                  </a:lnTo>
                  <a:lnTo>
                    <a:pt x="577684" y="345363"/>
                  </a:lnTo>
                  <a:lnTo>
                    <a:pt x="577684" y="369697"/>
                  </a:lnTo>
                  <a:lnTo>
                    <a:pt x="577278" y="370509"/>
                  </a:lnTo>
                  <a:lnTo>
                    <a:pt x="577240" y="371119"/>
                  </a:lnTo>
                  <a:lnTo>
                    <a:pt x="576770" y="370522"/>
                  </a:lnTo>
                  <a:lnTo>
                    <a:pt x="577113" y="369252"/>
                  </a:lnTo>
                  <a:lnTo>
                    <a:pt x="577456" y="369252"/>
                  </a:lnTo>
                  <a:lnTo>
                    <a:pt x="577684" y="369697"/>
                  </a:lnTo>
                  <a:lnTo>
                    <a:pt x="577684" y="345363"/>
                  </a:lnTo>
                  <a:lnTo>
                    <a:pt x="577278" y="345122"/>
                  </a:lnTo>
                  <a:lnTo>
                    <a:pt x="580224" y="341312"/>
                  </a:lnTo>
                  <a:lnTo>
                    <a:pt x="583857" y="338772"/>
                  </a:lnTo>
                  <a:lnTo>
                    <a:pt x="585851" y="334264"/>
                  </a:lnTo>
                  <a:lnTo>
                    <a:pt x="586143" y="333540"/>
                  </a:lnTo>
                  <a:lnTo>
                    <a:pt x="586828" y="331228"/>
                  </a:lnTo>
                  <a:lnTo>
                    <a:pt x="589305" y="332181"/>
                  </a:lnTo>
                  <a:lnTo>
                    <a:pt x="589661" y="332181"/>
                  </a:lnTo>
                  <a:lnTo>
                    <a:pt x="593737" y="336092"/>
                  </a:lnTo>
                  <a:lnTo>
                    <a:pt x="593737" y="333540"/>
                  </a:lnTo>
                  <a:lnTo>
                    <a:pt x="591451" y="333540"/>
                  </a:lnTo>
                  <a:lnTo>
                    <a:pt x="600189" y="325996"/>
                  </a:lnTo>
                  <a:lnTo>
                    <a:pt x="599973" y="325996"/>
                  </a:lnTo>
                  <a:lnTo>
                    <a:pt x="595261" y="323532"/>
                  </a:lnTo>
                  <a:lnTo>
                    <a:pt x="598373" y="318465"/>
                  </a:lnTo>
                  <a:lnTo>
                    <a:pt x="606069" y="322059"/>
                  </a:lnTo>
                  <a:lnTo>
                    <a:pt x="606336" y="322059"/>
                  </a:lnTo>
                  <a:lnTo>
                    <a:pt x="600278" y="314642"/>
                  </a:lnTo>
                  <a:lnTo>
                    <a:pt x="602411" y="312331"/>
                  </a:lnTo>
                  <a:lnTo>
                    <a:pt x="602500" y="311734"/>
                  </a:lnTo>
                  <a:lnTo>
                    <a:pt x="601548" y="308571"/>
                  </a:lnTo>
                  <a:lnTo>
                    <a:pt x="601472" y="308292"/>
                  </a:lnTo>
                  <a:lnTo>
                    <a:pt x="598995" y="308292"/>
                  </a:lnTo>
                  <a:lnTo>
                    <a:pt x="597395" y="310743"/>
                  </a:lnTo>
                  <a:lnTo>
                    <a:pt x="596366" y="311734"/>
                  </a:lnTo>
                  <a:lnTo>
                    <a:pt x="593280" y="314642"/>
                  </a:lnTo>
                  <a:lnTo>
                    <a:pt x="593191" y="323532"/>
                  </a:lnTo>
                  <a:lnTo>
                    <a:pt x="589991" y="325996"/>
                  </a:lnTo>
                  <a:lnTo>
                    <a:pt x="588340" y="326974"/>
                  </a:lnTo>
                  <a:lnTo>
                    <a:pt x="588213" y="327609"/>
                  </a:lnTo>
                  <a:lnTo>
                    <a:pt x="588098" y="328117"/>
                  </a:lnTo>
                  <a:lnTo>
                    <a:pt x="588010" y="328587"/>
                  </a:lnTo>
                  <a:lnTo>
                    <a:pt x="588327" y="326986"/>
                  </a:lnTo>
                  <a:lnTo>
                    <a:pt x="588937" y="324040"/>
                  </a:lnTo>
                  <a:lnTo>
                    <a:pt x="589038" y="323532"/>
                  </a:lnTo>
                  <a:lnTo>
                    <a:pt x="590651" y="322059"/>
                  </a:lnTo>
                  <a:lnTo>
                    <a:pt x="592988" y="322059"/>
                  </a:lnTo>
                  <a:lnTo>
                    <a:pt x="593191" y="323532"/>
                  </a:lnTo>
                  <a:lnTo>
                    <a:pt x="593191" y="314756"/>
                  </a:lnTo>
                  <a:lnTo>
                    <a:pt x="590473" y="318046"/>
                  </a:lnTo>
                  <a:lnTo>
                    <a:pt x="588251" y="318046"/>
                  </a:lnTo>
                  <a:lnTo>
                    <a:pt x="588213" y="317131"/>
                  </a:lnTo>
                  <a:lnTo>
                    <a:pt x="588111" y="314642"/>
                  </a:lnTo>
                  <a:lnTo>
                    <a:pt x="588010" y="312102"/>
                  </a:lnTo>
                  <a:lnTo>
                    <a:pt x="590791" y="309372"/>
                  </a:lnTo>
                  <a:lnTo>
                    <a:pt x="590067" y="309372"/>
                  </a:lnTo>
                  <a:lnTo>
                    <a:pt x="587857" y="308571"/>
                  </a:lnTo>
                  <a:lnTo>
                    <a:pt x="587857" y="327609"/>
                  </a:lnTo>
                  <a:lnTo>
                    <a:pt x="587832" y="328117"/>
                  </a:lnTo>
                  <a:lnTo>
                    <a:pt x="587743" y="327863"/>
                  </a:lnTo>
                  <a:lnTo>
                    <a:pt x="587679" y="328117"/>
                  </a:lnTo>
                  <a:lnTo>
                    <a:pt x="587552" y="328587"/>
                  </a:lnTo>
                  <a:lnTo>
                    <a:pt x="587667" y="327609"/>
                  </a:lnTo>
                  <a:lnTo>
                    <a:pt x="587743" y="327863"/>
                  </a:lnTo>
                  <a:lnTo>
                    <a:pt x="587857" y="327609"/>
                  </a:lnTo>
                  <a:lnTo>
                    <a:pt x="587857" y="308571"/>
                  </a:lnTo>
                  <a:lnTo>
                    <a:pt x="583679" y="307022"/>
                  </a:lnTo>
                  <a:lnTo>
                    <a:pt x="583679" y="310743"/>
                  </a:lnTo>
                  <a:lnTo>
                    <a:pt x="579704" y="310743"/>
                  </a:lnTo>
                  <a:lnTo>
                    <a:pt x="579818" y="313309"/>
                  </a:lnTo>
                  <a:lnTo>
                    <a:pt x="579932" y="315912"/>
                  </a:lnTo>
                  <a:lnTo>
                    <a:pt x="580034" y="318046"/>
                  </a:lnTo>
                  <a:lnTo>
                    <a:pt x="580148" y="320611"/>
                  </a:lnTo>
                  <a:lnTo>
                    <a:pt x="580212" y="322059"/>
                  </a:lnTo>
                  <a:lnTo>
                    <a:pt x="580339" y="324700"/>
                  </a:lnTo>
                  <a:lnTo>
                    <a:pt x="581279" y="325056"/>
                  </a:lnTo>
                  <a:lnTo>
                    <a:pt x="581761" y="324700"/>
                  </a:lnTo>
                  <a:lnTo>
                    <a:pt x="582930" y="323532"/>
                  </a:lnTo>
                  <a:lnTo>
                    <a:pt x="584314" y="322059"/>
                  </a:lnTo>
                  <a:lnTo>
                    <a:pt x="584885" y="320992"/>
                  </a:lnTo>
                  <a:lnTo>
                    <a:pt x="584987" y="319671"/>
                  </a:lnTo>
                  <a:lnTo>
                    <a:pt x="585063" y="318452"/>
                  </a:lnTo>
                  <a:lnTo>
                    <a:pt x="586270" y="320992"/>
                  </a:lnTo>
                  <a:lnTo>
                    <a:pt x="586270" y="322059"/>
                  </a:lnTo>
                  <a:lnTo>
                    <a:pt x="586270" y="323532"/>
                  </a:lnTo>
                  <a:lnTo>
                    <a:pt x="587451" y="326974"/>
                  </a:lnTo>
                  <a:lnTo>
                    <a:pt x="586943" y="326974"/>
                  </a:lnTo>
                  <a:lnTo>
                    <a:pt x="581279" y="325056"/>
                  </a:lnTo>
                  <a:lnTo>
                    <a:pt x="581164" y="325297"/>
                  </a:lnTo>
                  <a:lnTo>
                    <a:pt x="580466" y="325996"/>
                  </a:lnTo>
                  <a:lnTo>
                    <a:pt x="581164" y="325297"/>
                  </a:lnTo>
                  <a:lnTo>
                    <a:pt x="581164" y="325018"/>
                  </a:lnTo>
                  <a:lnTo>
                    <a:pt x="580237" y="324700"/>
                  </a:lnTo>
                  <a:lnTo>
                    <a:pt x="576770" y="323532"/>
                  </a:lnTo>
                  <a:lnTo>
                    <a:pt x="576846" y="324040"/>
                  </a:lnTo>
                  <a:lnTo>
                    <a:pt x="576948" y="324700"/>
                  </a:lnTo>
                  <a:lnTo>
                    <a:pt x="577049" y="325297"/>
                  </a:lnTo>
                  <a:lnTo>
                    <a:pt x="577151" y="325996"/>
                  </a:lnTo>
                  <a:lnTo>
                    <a:pt x="577253" y="326580"/>
                  </a:lnTo>
                  <a:lnTo>
                    <a:pt x="577316" y="326974"/>
                  </a:lnTo>
                  <a:lnTo>
                    <a:pt x="577418" y="327609"/>
                  </a:lnTo>
                  <a:lnTo>
                    <a:pt x="577494" y="328117"/>
                  </a:lnTo>
                  <a:lnTo>
                    <a:pt x="577570" y="328587"/>
                  </a:lnTo>
                  <a:lnTo>
                    <a:pt x="577646" y="329069"/>
                  </a:lnTo>
                  <a:lnTo>
                    <a:pt x="577748" y="329742"/>
                  </a:lnTo>
                  <a:lnTo>
                    <a:pt x="577773" y="329882"/>
                  </a:lnTo>
                  <a:lnTo>
                    <a:pt x="577900" y="330644"/>
                  </a:lnTo>
                  <a:lnTo>
                    <a:pt x="577964" y="331038"/>
                  </a:lnTo>
                  <a:lnTo>
                    <a:pt x="577811" y="331038"/>
                  </a:lnTo>
                  <a:lnTo>
                    <a:pt x="576072" y="329882"/>
                  </a:lnTo>
                  <a:lnTo>
                    <a:pt x="575868" y="330644"/>
                  </a:lnTo>
                  <a:lnTo>
                    <a:pt x="575754" y="331038"/>
                  </a:lnTo>
                  <a:lnTo>
                    <a:pt x="575081" y="333540"/>
                  </a:lnTo>
                  <a:lnTo>
                    <a:pt x="577367" y="333540"/>
                  </a:lnTo>
                  <a:lnTo>
                    <a:pt x="576414" y="335292"/>
                  </a:lnTo>
                  <a:lnTo>
                    <a:pt x="576414" y="350202"/>
                  </a:lnTo>
                  <a:lnTo>
                    <a:pt x="576249" y="350202"/>
                  </a:lnTo>
                  <a:lnTo>
                    <a:pt x="575894" y="349592"/>
                  </a:lnTo>
                  <a:lnTo>
                    <a:pt x="575449" y="350202"/>
                  </a:lnTo>
                  <a:lnTo>
                    <a:pt x="575030" y="350202"/>
                  </a:lnTo>
                  <a:lnTo>
                    <a:pt x="575894" y="348945"/>
                  </a:lnTo>
                  <a:lnTo>
                    <a:pt x="576414" y="350202"/>
                  </a:lnTo>
                  <a:lnTo>
                    <a:pt x="576414" y="335292"/>
                  </a:lnTo>
                  <a:lnTo>
                    <a:pt x="575310" y="337312"/>
                  </a:lnTo>
                  <a:lnTo>
                    <a:pt x="575208" y="337502"/>
                  </a:lnTo>
                  <a:lnTo>
                    <a:pt x="573659" y="341312"/>
                  </a:lnTo>
                  <a:lnTo>
                    <a:pt x="575208" y="345122"/>
                  </a:lnTo>
                  <a:lnTo>
                    <a:pt x="574687" y="344157"/>
                  </a:lnTo>
                  <a:lnTo>
                    <a:pt x="574687" y="350202"/>
                  </a:lnTo>
                  <a:lnTo>
                    <a:pt x="573646" y="351231"/>
                  </a:lnTo>
                  <a:lnTo>
                    <a:pt x="573646" y="366712"/>
                  </a:lnTo>
                  <a:lnTo>
                    <a:pt x="573138" y="366712"/>
                  </a:lnTo>
                  <a:lnTo>
                    <a:pt x="572960" y="366356"/>
                  </a:lnTo>
                  <a:lnTo>
                    <a:pt x="571055" y="365328"/>
                  </a:lnTo>
                  <a:lnTo>
                    <a:pt x="570649" y="366649"/>
                  </a:lnTo>
                  <a:lnTo>
                    <a:pt x="570026" y="365721"/>
                  </a:lnTo>
                  <a:lnTo>
                    <a:pt x="570026" y="392112"/>
                  </a:lnTo>
                  <a:lnTo>
                    <a:pt x="569899" y="393014"/>
                  </a:lnTo>
                  <a:lnTo>
                    <a:pt x="569874" y="393166"/>
                  </a:lnTo>
                  <a:lnTo>
                    <a:pt x="569849" y="393382"/>
                  </a:lnTo>
                  <a:lnTo>
                    <a:pt x="569620" y="393382"/>
                  </a:lnTo>
                  <a:lnTo>
                    <a:pt x="569861" y="393242"/>
                  </a:lnTo>
                  <a:lnTo>
                    <a:pt x="569163" y="393166"/>
                  </a:lnTo>
                  <a:lnTo>
                    <a:pt x="568833" y="393331"/>
                  </a:lnTo>
                  <a:lnTo>
                    <a:pt x="569328" y="392112"/>
                  </a:lnTo>
                  <a:lnTo>
                    <a:pt x="570026" y="392112"/>
                  </a:lnTo>
                  <a:lnTo>
                    <a:pt x="570026" y="365721"/>
                  </a:lnTo>
                  <a:lnTo>
                    <a:pt x="569849" y="365442"/>
                  </a:lnTo>
                  <a:lnTo>
                    <a:pt x="572439" y="364172"/>
                  </a:lnTo>
                  <a:lnTo>
                    <a:pt x="573646" y="366712"/>
                  </a:lnTo>
                  <a:lnTo>
                    <a:pt x="573646" y="351231"/>
                  </a:lnTo>
                  <a:lnTo>
                    <a:pt x="573392" y="351472"/>
                  </a:lnTo>
                  <a:lnTo>
                    <a:pt x="573328" y="352247"/>
                  </a:lnTo>
                  <a:lnTo>
                    <a:pt x="573303" y="351472"/>
                  </a:lnTo>
                  <a:lnTo>
                    <a:pt x="574687" y="350202"/>
                  </a:lnTo>
                  <a:lnTo>
                    <a:pt x="574687" y="344157"/>
                  </a:lnTo>
                  <a:lnTo>
                    <a:pt x="574509" y="343827"/>
                  </a:lnTo>
                  <a:lnTo>
                    <a:pt x="574001" y="343827"/>
                  </a:lnTo>
                  <a:lnTo>
                    <a:pt x="574001" y="342569"/>
                  </a:lnTo>
                  <a:lnTo>
                    <a:pt x="573303" y="342569"/>
                  </a:lnTo>
                  <a:lnTo>
                    <a:pt x="573303" y="350202"/>
                  </a:lnTo>
                  <a:lnTo>
                    <a:pt x="573303" y="350456"/>
                  </a:lnTo>
                  <a:lnTo>
                    <a:pt x="573036" y="350888"/>
                  </a:lnTo>
                  <a:lnTo>
                    <a:pt x="572782" y="351472"/>
                  </a:lnTo>
                  <a:lnTo>
                    <a:pt x="572782" y="355282"/>
                  </a:lnTo>
                  <a:lnTo>
                    <a:pt x="572096" y="355282"/>
                  </a:lnTo>
                  <a:lnTo>
                    <a:pt x="572008" y="355130"/>
                  </a:lnTo>
                  <a:lnTo>
                    <a:pt x="572719" y="355130"/>
                  </a:lnTo>
                  <a:lnTo>
                    <a:pt x="572096" y="353390"/>
                  </a:lnTo>
                  <a:lnTo>
                    <a:pt x="572236" y="353263"/>
                  </a:lnTo>
                  <a:lnTo>
                    <a:pt x="572782" y="355282"/>
                  </a:lnTo>
                  <a:lnTo>
                    <a:pt x="572782" y="351472"/>
                  </a:lnTo>
                  <a:lnTo>
                    <a:pt x="572617" y="351840"/>
                  </a:lnTo>
                  <a:lnTo>
                    <a:pt x="570598" y="353009"/>
                  </a:lnTo>
                  <a:lnTo>
                    <a:pt x="570534" y="352742"/>
                  </a:lnTo>
                  <a:lnTo>
                    <a:pt x="572617" y="351472"/>
                  </a:lnTo>
                  <a:lnTo>
                    <a:pt x="573189" y="350418"/>
                  </a:lnTo>
                  <a:lnTo>
                    <a:pt x="573303" y="350202"/>
                  </a:lnTo>
                  <a:lnTo>
                    <a:pt x="573303" y="342569"/>
                  </a:lnTo>
                  <a:lnTo>
                    <a:pt x="573138" y="342569"/>
                  </a:lnTo>
                  <a:lnTo>
                    <a:pt x="573138" y="346392"/>
                  </a:lnTo>
                  <a:lnTo>
                    <a:pt x="573138" y="347662"/>
                  </a:lnTo>
                  <a:lnTo>
                    <a:pt x="573049" y="347078"/>
                  </a:lnTo>
                  <a:lnTo>
                    <a:pt x="572960" y="346392"/>
                  </a:lnTo>
                  <a:lnTo>
                    <a:pt x="573138" y="346392"/>
                  </a:lnTo>
                  <a:lnTo>
                    <a:pt x="573138" y="342569"/>
                  </a:lnTo>
                  <a:lnTo>
                    <a:pt x="572452" y="342569"/>
                  </a:lnTo>
                  <a:lnTo>
                    <a:pt x="569506" y="345122"/>
                  </a:lnTo>
                  <a:lnTo>
                    <a:pt x="571411" y="346392"/>
                  </a:lnTo>
                  <a:lnTo>
                    <a:pt x="568985" y="346392"/>
                  </a:lnTo>
                  <a:lnTo>
                    <a:pt x="568985" y="347078"/>
                  </a:lnTo>
                  <a:lnTo>
                    <a:pt x="568756" y="347662"/>
                  </a:lnTo>
                  <a:lnTo>
                    <a:pt x="568858" y="347078"/>
                  </a:lnTo>
                  <a:lnTo>
                    <a:pt x="568985" y="341312"/>
                  </a:lnTo>
                  <a:lnTo>
                    <a:pt x="568540" y="341312"/>
                  </a:lnTo>
                  <a:lnTo>
                    <a:pt x="568540" y="348792"/>
                  </a:lnTo>
                  <a:lnTo>
                    <a:pt x="568490" y="349123"/>
                  </a:lnTo>
                  <a:lnTo>
                    <a:pt x="568388" y="349707"/>
                  </a:lnTo>
                  <a:lnTo>
                    <a:pt x="568299" y="350202"/>
                  </a:lnTo>
                  <a:lnTo>
                    <a:pt x="567258" y="351167"/>
                  </a:lnTo>
                  <a:lnTo>
                    <a:pt x="567258" y="387032"/>
                  </a:lnTo>
                  <a:lnTo>
                    <a:pt x="567143" y="388302"/>
                  </a:lnTo>
                  <a:lnTo>
                    <a:pt x="567029" y="389572"/>
                  </a:lnTo>
                  <a:lnTo>
                    <a:pt x="566915" y="390842"/>
                  </a:lnTo>
                  <a:lnTo>
                    <a:pt x="566737" y="390969"/>
                  </a:lnTo>
                  <a:lnTo>
                    <a:pt x="567080" y="387807"/>
                  </a:lnTo>
                  <a:lnTo>
                    <a:pt x="563905" y="386422"/>
                  </a:lnTo>
                  <a:lnTo>
                    <a:pt x="563181" y="387108"/>
                  </a:lnTo>
                  <a:lnTo>
                    <a:pt x="562914" y="387337"/>
                  </a:lnTo>
                  <a:lnTo>
                    <a:pt x="562762" y="387032"/>
                  </a:lnTo>
                  <a:lnTo>
                    <a:pt x="563575" y="386283"/>
                  </a:lnTo>
                  <a:lnTo>
                    <a:pt x="563905" y="386422"/>
                  </a:lnTo>
                  <a:lnTo>
                    <a:pt x="563714" y="386143"/>
                  </a:lnTo>
                  <a:lnTo>
                    <a:pt x="563956" y="385927"/>
                  </a:lnTo>
                  <a:lnTo>
                    <a:pt x="567258" y="387032"/>
                  </a:lnTo>
                  <a:lnTo>
                    <a:pt x="567258" y="351167"/>
                  </a:lnTo>
                  <a:lnTo>
                    <a:pt x="566915" y="351472"/>
                  </a:lnTo>
                  <a:lnTo>
                    <a:pt x="566559" y="350951"/>
                  </a:lnTo>
                  <a:lnTo>
                    <a:pt x="566559" y="364172"/>
                  </a:lnTo>
                  <a:lnTo>
                    <a:pt x="566216" y="364172"/>
                  </a:lnTo>
                  <a:lnTo>
                    <a:pt x="566216" y="366712"/>
                  </a:lnTo>
                  <a:lnTo>
                    <a:pt x="565975" y="367068"/>
                  </a:lnTo>
                  <a:lnTo>
                    <a:pt x="565175" y="366534"/>
                  </a:lnTo>
                  <a:lnTo>
                    <a:pt x="565137" y="366395"/>
                  </a:lnTo>
                  <a:lnTo>
                    <a:pt x="565137" y="368300"/>
                  </a:lnTo>
                  <a:lnTo>
                    <a:pt x="565010" y="368490"/>
                  </a:lnTo>
                  <a:lnTo>
                    <a:pt x="565010" y="380682"/>
                  </a:lnTo>
                  <a:lnTo>
                    <a:pt x="564629" y="381889"/>
                  </a:lnTo>
                  <a:lnTo>
                    <a:pt x="564159" y="382206"/>
                  </a:lnTo>
                  <a:lnTo>
                    <a:pt x="564159" y="383438"/>
                  </a:lnTo>
                  <a:lnTo>
                    <a:pt x="563626" y="385178"/>
                  </a:lnTo>
                  <a:lnTo>
                    <a:pt x="564159" y="383438"/>
                  </a:lnTo>
                  <a:lnTo>
                    <a:pt x="564159" y="382206"/>
                  </a:lnTo>
                  <a:lnTo>
                    <a:pt x="563283" y="382790"/>
                  </a:lnTo>
                  <a:lnTo>
                    <a:pt x="561200" y="382270"/>
                  </a:lnTo>
                  <a:lnTo>
                    <a:pt x="559473" y="382435"/>
                  </a:lnTo>
                  <a:lnTo>
                    <a:pt x="559473" y="382790"/>
                  </a:lnTo>
                  <a:lnTo>
                    <a:pt x="559473" y="382955"/>
                  </a:lnTo>
                  <a:lnTo>
                    <a:pt x="558787" y="383641"/>
                  </a:lnTo>
                  <a:lnTo>
                    <a:pt x="558787" y="390842"/>
                  </a:lnTo>
                  <a:lnTo>
                    <a:pt x="558266" y="391325"/>
                  </a:lnTo>
                  <a:lnTo>
                    <a:pt x="558088" y="391261"/>
                  </a:lnTo>
                  <a:lnTo>
                    <a:pt x="556882" y="391083"/>
                  </a:lnTo>
                  <a:lnTo>
                    <a:pt x="557060" y="390842"/>
                  </a:lnTo>
                  <a:lnTo>
                    <a:pt x="558787" y="390842"/>
                  </a:lnTo>
                  <a:lnTo>
                    <a:pt x="558787" y="383641"/>
                  </a:lnTo>
                  <a:lnTo>
                    <a:pt x="558609" y="383819"/>
                  </a:lnTo>
                  <a:lnTo>
                    <a:pt x="558088" y="384340"/>
                  </a:lnTo>
                  <a:lnTo>
                    <a:pt x="556539" y="385381"/>
                  </a:lnTo>
                  <a:lnTo>
                    <a:pt x="556183" y="386029"/>
                  </a:lnTo>
                  <a:lnTo>
                    <a:pt x="556704" y="384492"/>
                  </a:lnTo>
                  <a:lnTo>
                    <a:pt x="559130" y="383222"/>
                  </a:lnTo>
                  <a:lnTo>
                    <a:pt x="559650" y="381952"/>
                  </a:lnTo>
                  <a:lnTo>
                    <a:pt x="563448" y="381952"/>
                  </a:lnTo>
                  <a:lnTo>
                    <a:pt x="565010" y="380682"/>
                  </a:lnTo>
                  <a:lnTo>
                    <a:pt x="565010" y="368490"/>
                  </a:lnTo>
                  <a:lnTo>
                    <a:pt x="564489" y="369252"/>
                  </a:lnTo>
                  <a:lnTo>
                    <a:pt x="559308" y="371792"/>
                  </a:lnTo>
                  <a:lnTo>
                    <a:pt x="561555" y="374332"/>
                  </a:lnTo>
                  <a:lnTo>
                    <a:pt x="561047" y="374332"/>
                  </a:lnTo>
                  <a:lnTo>
                    <a:pt x="559130" y="371716"/>
                  </a:lnTo>
                  <a:lnTo>
                    <a:pt x="564311" y="369125"/>
                  </a:lnTo>
                  <a:lnTo>
                    <a:pt x="565137" y="368300"/>
                  </a:lnTo>
                  <a:lnTo>
                    <a:pt x="565137" y="366395"/>
                  </a:lnTo>
                  <a:lnTo>
                    <a:pt x="564756" y="364972"/>
                  </a:lnTo>
                  <a:lnTo>
                    <a:pt x="564667" y="364629"/>
                  </a:lnTo>
                  <a:lnTo>
                    <a:pt x="564870" y="364553"/>
                  </a:lnTo>
                  <a:lnTo>
                    <a:pt x="565353" y="365442"/>
                  </a:lnTo>
                  <a:lnTo>
                    <a:pt x="566216" y="366712"/>
                  </a:lnTo>
                  <a:lnTo>
                    <a:pt x="566216" y="364172"/>
                  </a:lnTo>
                  <a:lnTo>
                    <a:pt x="565810" y="364172"/>
                  </a:lnTo>
                  <a:lnTo>
                    <a:pt x="566394" y="363943"/>
                  </a:lnTo>
                  <a:lnTo>
                    <a:pt x="566039" y="363245"/>
                  </a:lnTo>
                  <a:lnTo>
                    <a:pt x="565797" y="362902"/>
                  </a:lnTo>
                  <a:lnTo>
                    <a:pt x="566216" y="362902"/>
                  </a:lnTo>
                  <a:lnTo>
                    <a:pt x="566559" y="364172"/>
                  </a:lnTo>
                  <a:lnTo>
                    <a:pt x="566559" y="350951"/>
                  </a:lnTo>
                  <a:lnTo>
                    <a:pt x="566051" y="350202"/>
                  </a:lnTo>
                  <a:lnTo>
                    <a:pt x="565302" y="348386"/>
                  </a:lnTo>
                  <a:lnTo>
                    <a:pt x="565302" y="362902"/>
                  </a:lnTo>
                  <a:lnTo>
                    <a:pt x="564489" y="363245"/>
                  </a:lnTo>
                  <a:lnTo>
                    <a:pt x="562927" y="364972"/>
                  </a:lnTo>
                  <a:lnTo>
                    <a:pt x="562305" y="363245"/>
                  </a:lnTo>
                  <a:lnTo>
                    <a:pt x="562025" y="363943"/>
                  </a:lnTo>
                  <a:lnTo>
                    <a:pt x="561848" y="364629"/>
                  </a:lnTo>
                  <a:lnTo>
                    <a:pt x="561771" y="364972"/>
                  </a:lnTo>
                  <a:lnTo>
                    <a:pt x="561632" y="365493"/>
                  </a:lnTo>
                  <a:lnTo>
                    <a:pt x="561555" y="365848"/>
                  </a:lnTo>
                  <a:lnTo>
                    <a:pt x="560171" y="365848"/>
                  </a:lnTo>
                  <a:lnTo>
                    <a:pt x="560171" y="370344"/>
                  </a:lnTo>
                  <a:lnTo>
                    <a:pt x="558609" y="371894"/>
                  </a:lnTo>
                  <a:lnTo>
                    <a:pt x="558609" y="373062"/>
                  </a:lnTo>
                  <a:lnTo>
                    <a:pt x="558609" y="373291"/>
                  </a:lnTo>
                  <a:lnTo>
                    <a:pt x="558431" y="373062"/>
                  </a:lnTo>
                  <a:lnTo>
                    <a:pt x="558609" y="373062"/>
                  </a:lnTo>
                  <a:lnTo>
                    <a:pt x="558609" y="371894"/>
                  </a:lnTo>
                  <a:lnTo>
                    <a:pt x="560095" y="369379"/>
                  </a:lnTo>
                  <a:lnTo>
                    <a:pt x="560171" y="370344"/>
                  </a:lnTo>
                  <a:lnTo>
                    <a:pt x="560171" y="365848"/>
                  </a:lnTo>
                  <a:lnTo>
                    <a:pt x="559841" y="365848"/>
                  </a:lnTo>
                  <a:lnTo>
                    <a:pt x="559816" y="365493"/>
                  </a:lnTo>
                  <a:lnTo>
                    <a:pt x="558977" y="365848"/>
                  </a:lnTo>
                  <a:lnTo>
                    <a:pt x="557225" y="366712"/>
                  </a:lnTo>
                  <a:lnTo>
                    <a:pt x="558609" y="365442"/>
                  </a:lnTo>
                  <a:lnTo>
                    <a:pt x="559816" y="365442"/>
                  </a:lnTo>
                  <a:lnTo>
                    <a:pt x="561555" y="365442"/>
                  </a:lnTo>
                  <a:lnTo>
                    <a:pt x="562241" y="362902"/>
                  </a:lnTo>
                  <a:lnTo>
                    <a:pt x="562927" y="364172"/>
                  </a:lnTo>
                  <a:lnTo>
                    <a:pt x="564489" y="362902"/>
                  </a:lnTo>
                  <a:lnTo>
                    <a:pt x="565302" y="362902"/>
                  </a:lnTo>
                  <a:lnTo>
                    <a:pt x="565302" y="348386"/>
                  </a:lnTo>
                  <a:lnTo>
                    <a:pt x="565010" y="347662"/>
                  </a:lnTo>
                  <a:lnTo>
                    <a:pt x="568540" y="348792"/>
                  </a:lnTo>
                  <a:lnTo>
                    <a:pt x="568540" y="341312"/>
                  </a:lnTo>
                  <a:lnTo>
                    <a:pt x="565175" y="341312"/>
                  </a:lnTo>
                  <a:lnTo>
                    <a:pt x="565251" y="340334"/>
                  </a:lnTo>
                  <a:lnTo>
                    <a:pt x="565327" y="339242"/>
                  </a:lnTo>
                  <a:lnTo>
                    <a:pt x="565454" y="337502"/>
                  </a:lnTo>
                  <a:lnTo>
                    <a:pt x="567575" y="336092"/>
                  </a:lnTo>
                  <a:lnTo>
                    <a:pt x="569023" y="336092"/>
                  </a:lnTo>
                  <a:lnTo>
                    <a:pt x="568845" y="334962"/>
                  </a:lnTo>
                  <a:lnTo>
                    <a:pt x="568731" y="334264"/>
                  </a:lnTo>
                  <a:lnTo>
                    <a:pt x="568579" y="333540"/>
                  </a:lnTo>
                  <a:lnTo>
                    <a:pt x="566915" y="329882"/>
                  </a:lnTo>
                  <a:lnTo>
                    <a:pt x="574687" y="336092"/>
                  </a:lnTo>
                  <a:lnTo>
                    <a:pt x="574624" y="335749"/>
                  </a:lnTo>
                  <a:lnTo>
                    <a:pt x="571055" y="328587"/>
                  </a:lnTo>
                  <a:lnTo>
                    <a:pt x="573481" y="328587"/>
                  </a:lnTo>
                  <a:lnTo>
                    <a:pt x="573392" y="328117"/>
                  </a:lnTo>
                  <a:lnTo>
                    <a:pt x="573303" y="327609"/>
                  </a:lnTo>
                  <a:lnTo>
                    <a:pt x="573189" y="326974"/>
                  </a:lnTo>
                  <a:lnTo>
                    <a:pt x="573112" y="326580"/>
                  </a:lnTo>
                  <a:lnTo>
                    <a:pt x="573011" y="325996"/>
                  </a:lnTo>
                  <a:lnTo>
                    <a:pt x="572884" y="325297"/>
                  </a:lnTo>
                  <a:lnTo>
                    <a:pt x="572833" y="325056"/>
                  </a:lnTo>
                  <a:lnTo>
                    <a:pt x="572655" y="324700"/>
                  </a:lnTo>
                  <a:lnTo>
                    <a:pt x="570890" y="323532"/>
                  </a:lnTo>
                  <a:lnTo>
                    <a:pt x="570547" y="323532"/>
                  </a:lnTo>
                  <a:lnTo>
                    <a:pt x="569163" y="320992"/>
                  </a:lnTo>
                  <a:lnTo>
                    <a:pt x="566547" y="322059"/>
                  </a:lnTo>
                  <a:lnTo>
                    <a:pt x="565899" y="322059"/>
                  </a:lnTo>
                  <a:lnTo>
                    <a:pt x="565899" y="332181"/>
                  </a:lnTo>
                  <a:lnTo>
                    <a:pt x="565721" y="333489"/>
                  </a:lnTo>
                  <a:lnTo>
                    <a:pt x="565226" y="333540"/>
                  </a:lnTo>
                  <a:lnTo>
                    <a:pt x="564222" y="333540"/>
                  </a:lnTo>
                  <a:lnTo>
                    <a:pt x="564959" y="332181"/>
                  </a:lnTo>
                  <a:lnTo>
                    <a:pt x="565899" y="332181"/>
                  </a:lnTo>
                  <a:lnTo>
                    <a:pt x="565899" y="322059"/>
                  </a:lnTo>
                  <a:lnTo>
                    <a:pt x="564667" y="320992"/>
                  </a:lnTo>
                  <a:lnTo>
                    <a:pt x="562775" y="322059"/>
                  </a:lnTo>
                  <a:lnTo>
                    <a:pt x="562356" y="322059"/>
                  </a:lnTo>
                  <a:lnTo>
                    <a:pt x="563422" y="325983"/>
                  </a:lnTo>
                  <a:lnTo>
                    <a:pt x="563359" y="326136"/>
                  </a:lnTo>
                  <a:lnTo>
                    <a:pt x="563105" y="326580"/>
                  </a:lnTo>
                  <a:lnTo>
                    <a:pt x="562406" y="327609"/>
                  </a:lnTo>
                  <a:lnTo>
                    <a:pt x="562203" y="327863"/>
                  </a:lnTo>
                  <a:lnTo>
                    <a:pt x="560793" y="329742"/>
                  </a:lnTo>
                  <a:lnTo>
                    <a:pt x="560692" y="329882"/>
                  </a:lnTo>
                  <a:lnTo>
                    <a:pt x="560514" y="329882"/>
                  </a:lnTo>
                  <a:lnTo>
                    <a:pt x="560514" y="354012"/>
                  </a:lnTo>
                  <a:lnTo>
                    <a:pt x="560120" y="354711"/>
                  </a:lnTo>
                  <a:lnTo>
                    <a:pt x="560031" y="354571"/>
                  </a:lnTo>
                  <a:lnTo>
                    <a:pt x="560031" y="354876"/>
                  </a:lnTo>
                  <a:lnTo>
                    <a:pt x="559816" y="355282"/>
                  </a:lnTo>
                  <a:lnTo>
                    <a:pt x="559739" y="355104"/>
                  </a:lnTo>
                  <a:lnTo>
                    <a:pt x="560031" y="354876"/>
                  </a:lnTo>
                  <a:lnTo>
                    <a:pt x="560031" y="354571"/>
                  </a:lnTo>
                  <a:lnTo>
                    <a:pt x="559447" y="353618"/>
                  </a:lnTo>
                  <a:lnTo>
                    <a:pt x="559447" y="355282"/>
                  </a:lnTo>
                  <a:lnTo>
                    <a:pt x="559028" y="355282"/>
                  </a:lnTo>
                  <a:lnTo>
                    <a:pt x="558952" y="354952"/>
                  </a:lnTo>
                  <a:lnTo>
                    <a:pt x="559447" y="355282"/>
                  </a:lnTo>
                  <a:lnTo>
                    <a:pt x="559447" y="353618"/>
                  </a:lnTo>
                  <a:lnTo>
                    <a:pt x="559308" y="353390"/>
                  </a:lnTo>
                  <a:lnTo>
                    <a:pt x="558609" y="352018"/>
                  </a:lnTo>
                  <a:lnTo>
                    <a:pt x="558088" y="350799"/>
                  </a:lnTo>
                  <a:lnTo>
                    <a:pt x="557568" y="349770"/>
                  </a:lnTo>
                  <a:lnTo>
                    <a:pt x="557225" y="348030"/>
                  </a:lnTo>
                  <a:lnTo>
                    <a:pt x="557225" y="348208"/>
                  </a:lnTo>
                  <a:lnTo>
                    <a:pt x="554850" y="350583"/>
                  </a:lnTo>
                  <a:lnTo>
                    <a:pt x="554837" y="350418"/>
                  </a:lnTo>
                  <a:lnTo>
                    <a:pt x="554812" y="350202"/>
                  </a:lnTo>
                  <a:lnTo>
                    <a:pt x="557568" y="347662"/>
                  </a:lnTo>
                  <a:lnTo>
                    <a:pt x="557745" y="347662"/>
                  </a:lnTo>
                  <a:lnTo>
                    <a:pt x="558787" y="351472"/>
                  </a:lnTo>
                  <a:lnTo>
                    <a:pt x="560514" y="354012"/>
                  </a:lnTo>
                  <a:lnTo>
                    <a:pt x="560514" y="329882"/>
                  </a:lnTo>
                  <a:lnTo>
                    <a:pt x="557745" y="329882"/>
                  </a:lnTo>
                  <a:lnTo>
                    <a:pt x="557085" y="331825"/>
                  </a:lnTo>
                  <a:lnTo>
                    <a:pt x="556958" y="332181"/>
                  </a:lnTo>
                  <a:lnTo>
                    <a:pt x="556069" y="332181"/>
                  </a:lnTo>
                  <a:lnTo>
                    <a:pt x="555447" y="331038"/>
                  </a:lnTo>
                  <a:lnTo>
                    <a:pt x="554977" y="331038"/>
                  </a:lnTo>
                  <a:lnTo>
                    <a:pt x="554863" y="329882"/>
                  </a:lnTo>
                  <a:lnTo>
                    <a:pt x="554748" y="328587"/>
                  </a:lnTo>
                  <a:lnTo>
                    <a:pt x="554659" y="327609"/>
                  </a:lnTo>
                  <a:lnTo>
                    <a:pt x="553821" y="327609"/>
                  </a:lnTo>
                  <a:lnTo>
                    <a:pt x="553694" y="329069"/>
                  </a:lnTo>
                  <a:lnTo>
                    <a:pt x="553631" y="329882"/>
                  </a:lnTo>
                  <a:lnTo>
                    <a:pt x="553542" y="331038"/>
                  </a:lnTo>
                  <a:lnTo>
                    <a:pt x="553440" y="332181"/>
                  </a:lnTo>
                  <a:lnTo>
                    <a:pt x="552894" y="332181"/>
                  </a:lnTo>
                  <a:lnTo>
                    <a:pt x="552386" y="331965"/>
                  </a:lnTo>
                  <a:lnTo>
                    <a:pt x="552386" y="341312"/>
                  </a:lnTo>
                  <a:lnTo>
                    <a:pt x="551865" y="341312"/>
                  </a:lnTo>
                  <a:lnTo>
                    <a:pt x="550659" y="342569"/>
                  </a:lnTo>
                  <a:lnTo>
                    <a:pt x="549630" y="343827"/>
                  </a:lnTo>
                  <a:lnTo>
                    <a:pt x="548411" y="343827"/>
                  </a:lnTo>
                  <a:lnTo>
                    <a:pt x="548068" y="345122"/>
                  </a:lnTo>
                  <a:lnTo>
                    <a:pt x="548754" y="346392"/>
                  </a:lnTo>
                  <a:lnTo>
                    <a:pt x="548665" y="347078"/>
                  </a:lnTo>
                  <a:lnTo>
                    <a:pt x="548589" y="347662"/>
                  </a:lnTo>
                  <a:lnTo>
                    <a:pt x="548894" y="348564"/>
                  </a:lnTo>
                  <a:lnTo>
                    <a:pt x="548970" y="348792"/>
                  </a:lnTo>
                  <a:lnTo>
                    <a:pt x="549452" y="350202"/>
                  </a:lnTo>
                  <a:lnTo>
                    <a:pt x="551688" y="348932"/>
                  </a:lnTo>
                  <a:lnTo>
                    <a:pt x="551345" y="350202"/>
                  </a:lnTo>
                  <a:lnTo>
                    <a:pt x="550824" y="351472"/>
                  </a:lnTo>
                  <a:lnTo>
                    <a:pt x="549960" y="350202"/>
                  </a:lnTo>
                  <a:lnTo>
                    <a:pt x="549452" y="350202"/>
                  </a:lnTo>
                  <a:lnTo>
                    <a:pt x="548716" y="349123"/>
                  </a:lnTo>
                  <a:lnTo>
                    <a:pt x="548525" y="348792"/>
                  </a:lnTo>
                  <a:lnTo>
                    <a:pt x="548068" y="347662"/>
                  </a:lnTo>
                  <a:lnTo>
                    <a:pt x="546506" y="347662"/>
                  </a:lnTo>
                  <a:lnTo>
                    <a:pt x="546595" y="346392"/>
                  </a:lnTo>
                  <a:lnTo>
                    <a:pt x="546684" y="345122"/>
                  </a:lnTo>
                  <a:lnTo>
                    <a:pt x="548411" y="338772"/>
                  </a:lnTo>
                  <a:lnTo>
                    <a:pt x="552386" y="341312"/>
                  </a:lnTo>
                  <a:lnTo>
                    <a:pt x="552386" y="331965"/>
                  </a:lnTo>
                  <a:lnTo>
                    <a:pt x="546811" y="329501"/>
                  </a:lnTo>
                  <a:lnTo>
                    <a:pt x="549325" y="325996"/>
                  </a:lnTo>
                  <a:lnTo>
                    <a:pt x="549097" y="325996"/>
                  </a:lnTo>
                  <a:lnTo>
                    <a:pt x="545757" y="324700"/>
                  </a:lnTo>
                  <a:lnTo>
                    <a:pt x="545998" y="324700"/>
                  </a:lnTo>
                  <a:lnTo>
                    <a:pt x="546087" y="324040"/>
                  </a:lnTo>
                  <a:lnTo>
                    <a:pt x="546163" y="323532"/>
                  </a:lnTo>
                  <a:lnTo>
                    <a:pt x="547370" y="322059"/>
                  </a:lnTo>
                  <a:lnTo>
                    <a:pt x="545820" y="322059"/>
                  </a:lnTo>
                  <a:lnTo>
                    <a:pt x="545706" y="321919"/>
                  </a:lnTo>
                  <a:lnTo>
                    <a:pt x="545706" y="333540"/>
                  </a:lnTo>
                  <a:lnTo>
                    <a:pt x="544118" y="333540"/>
                  </a:lnTo>
                  <a:lnTo>
                    <a:pt x="542823" y="332181"/>
                  </a:lnTo>
                  <a:lnTo>
                    <a:pt x="542531" y="332181"/>
                  </a:lnTo>
                  <a:lnTo>
                    <a:pt x="542531" y="360362"/>
                  </a:lnTo>
                  <a:lnTo>
                    <a:pt x="541667" y="362902"/>
                  </a:lnTo>
                  <a:lnTo>
                    <a:pt x="540626" y="364172"/>
                  </a:lnTo>
                  <a:lnTo>
                    <a:pt x="540461" y="362902"/>
                  </a:lnTo>
                  <a:lnTo>
                    <a:pt x="539762" y="361632"/>
                  </a:lnTo>
                  <a:lnTo>
                    <a:pt x="539242" y="360375"/>
                  </a:lnTo>
                  <a:lnTo>
                    <a:pt x="539242" y="381952"/>
                  </a:lnTo>
                  <a:lnTo>
                    <a:pt x="538899" y="383222"/>
                  </a:lnTo>
                  <a:lnTo>
                    <a:pt x="536829" y="384492"/>
                  </a:lnTo>
                  <a:lnTo>
                    <a:pt x="537514" y="381952"/>
                  </a:lnTo>
                  <a:lnTo>
                    <a:pt x="533196" y="380682"/>
                  </a:lnTo>
                  <a:lnTo>
                    <a:pt x="535101" y="379412"/>
                  </a:lnTo>
                  <a:lnTo>
                    <a:pt x="536130" y="380682"/>
                  </a:lnTo>
                  <a:lnTo>
                    <a:pt x="537819" y="379641"/>
                  </a:lnTo>
                  <a:lnTo>
                    <a:pt x="538378" y="380682"/>
                  </a:lnTo>
                  <a:lnTo>
                    <a:pt x="537857" y="381952"/>
                  </a:lnTo>
                  <a:lnTo>
                    <a:pt x="539242" y="381952"/>
                  </a:lnTo>
                  <a:lnTo>
                    <a:pt x="539242" y="360375"/>
                  </a:lnTo>
                  <a:lnTo>
                    <a:pt x="538899" y="359537"/>
                  </a:lnTo>
                  <a:lnTo>
                    <a:pt x="538899" y="378142"/>
                  </a:lnTo>
                  <a:lnTo>
                    <a:pt x="538149" y="378929"/>
                  </a:lnTo>
                  <a:lnTo>
                    <a:pt x="538035" y="378142"/>
                  </a:lnTo>
                  <a:lnTo>
                    <a:pt x="537959" y="377609"/>
                  </a:lnTo>
                  <a:lnTo>
                    <a:pt x="537857" y="376872"/>
                  </a:lnTo>
                  <a:lnTo>
                    <a:pt x="538556" y="376872"/>
                  </a:lnTo>
                  <a:lnTo>
                    <a:pt x="538899" y="378142"/>
                  </a:lnTo>
                  <a:lnTo>
                    <a:pt x="538899" y="359537"/>
                  </a:lnTo>
                  <a:lnTo>
                    <a:pt x="538200" y="357835"/>
                  </a:lnTo>
                  <a:lnTo>
                    <a:pt x="542531" y="360362"/>
                  </a:lnTo>
                  <a:lnTo>
                    <a:pt x="542531" y="332181"/>
                  </a:lnTo>
                  <a:lnTo>
                    <a:pt x="542188" y="332181"/>
                  </a:lnTo>
                  <a:lnTo>
                    <a:pt x="542188" y="331038"/>
                  </a:lnTo>
                  <a:lnTo>
                    <a:pt x="545249" y="331038"/>
                  </a:lnTo>
                  <a:lnTo>
                    <a:pt x="545020" y="329882"/>
                  </a:lnTo>
                  <a:lnTo>
                    <a:pt x="545172" y="330644"/>
                  </a:lnTo>
                  <a:lnTo>
                    <a:pt x="545249" y="331038"/>
                  </a:lnTo>
                  <a:lnTo>
                    <a:pt x="545706" y="333540"/>
                  </a:lnTo>
                  <a:lnTo>
                    <a:pt x="545706" y="321919"/>
                  </a:lnTo>
                  <a:lnTo>
                    <a:pt x="544957" y="320992"/>
                  </a:lnTo>
                  <a:lnTo>
                    <a:pt x="547230" y="318046"/>
                  </a:lnTo>
                  <a:lnTo>
                    <a:pt x="547839" y="317131"/>
                  </a:lnTo>
                  <a:lnTo>
                    <a:pt x="545122" y="314642"/>
                  </a:lnTo>
                  <a:lnTo>
                    <a:pt x="543572" y="313613"/>
                  </a:lnTo>
                  <a:lnTo>
                    <a:pt x="543572" y="320992"/>
                  </a:lnTo>
                  <a:lnTo>
                    <a:pt x="543572" y="322059"/>
                  </a:lnTo>
                  <a:lnTo>
                    <a:pt x="542455" y="322059"/>
                  </a:lnTo>
                  <a:lnTo>
                    <a:pt x="540486" y="325996"/>
                  </a:lnTo>
                  <a:lnTo>
                    <a:pt x="538035" y="325996"/>
                  </a:lnTo>
                  <a:lnTo>
                    <a:pt x="538035" y="350202"/>
                  </a:lnTo>
                  <a:lnTo>
                    <a:pt x="536486" y="350812"/>
                  </a:lnTo>
                  <a:lnTo>
                    <a:pt x="536486" y="366712"/>
                  </a:lnTo>
                  <a:lnTo>
                    <a:pt x="535787" y="370522"/>
                  </a:lnTo>
                  <a:lnTo>
                    <a:pt x="531126" y="370522"/>
                  </a:lnTo>
                  <a:lnTo>
                    <a:pt x="536130" y="366306"/>
                  </a:lnTo>
                  <a:lnTo>
                    <a:pt x="536486" y="366712"/>
                  </a:lnTo>
                  <a:lnTo>
                    <a:pt x="536486" y="350812"/>
                  </a:lnTo>
                  <a:lnTo>
                    <a:pt x="534809" y="351459"/>
                  </a:lnTo>
                  <a:lnTo>
                    <a:pt x="534809" y="364769"/>
                  </a:lnTo>
                  <a:lnTo>
                    <a:pt x="532676" y="364172"/>
                  </a:lnTo>
                  <a:lnTo>
                    <a:pt x="532333" y="362902"/>
                  </a:lnTo>
                  <a:lnTo>
                    <a:pt x="531291" y="361632"/>
                  </a:lnTo>
                  <a:lnTo>
                    <a:pt x="532155" y="360362"/>
                  </a:lnTo>
                  <a:lnTo>
                    <a:pt x="530898" y="357708"/>
                  </a:lnTo>
                  <a:lnTo>
                    <a:pt x="534085" y="357708"/>
                  </a:lnTo>
                  <a:lnTo>
                    <a:pt x="533196" y="362902"/>
                  </a:lnTo>
                  <a:lnTo>
                    <a:pt x="534289" y="364172"/>
                  </a:lnTo>
                  <a:lnTo>
                    <a:pt x="534809" y="364769"/>
                  </a:lnTo>
                  <a:lnTo>
                    <a:pt x="534809" y="351459"/>
                  </a:lnTo>
                  <a:lnTo>
                    <a:pt x="533374" y="351472"/>
                  </a:lnTo>
                  <a:lnTo>
                    <a:pt x="532765" y="349707"/>
                  </a:lnTo>
                  <a:lnTo>
                    <a:pt x="532701" y="348564"/>
                  </a:lnTo>
                  <a:lnTo>
                    <a:pt x="533196" y="347662"/>
                  </a:lnTo>
                  <a:lnTo>
                    <a:pt x="535965" y="347662"/>
                  </a:lnTo>
                  <a:lnTo>
                    <a:pt x="537044" y="348792"/>
                  </a:lnTo>
                  <a:lnTo>
                    <a:pt x="537298" y="349123"/>
                  </a:lnTo>
                  <a:lnTo>
                    <a:pt x="538035" y="350202"/>
                  </a:lnTo>
                  <a:lnTo>
                    <a:pt x="538035" y="325996"/>
                  </a:lnTo>
                  <a:lnTo>
                    <a:pt x="536092" y="325996"/>
                  </a:lnTo>
                  <a:lnTo>
                    <a:pt x="533717" y="325247"/>
                  </a:lnTo>
                  <a:lnTo>
                    <a:pt x="533717" y="346392"/>
                  </a:lnTo>
                  <a:lnTo>
                    <a:pt x="532955" y="347078"/>
                  </a:lnTo>
                  <a:lnTo>
                    <a:pt x="532676" y="346392"/>
                  </a:lnTo>
                  <a:lnTo>
                    <a:pt x="533717" y="346392"/>
                  </a:lnTo>
                  <a:lnTo>
                    <a:pt x="533717" y="325247"/>
                  </a:lnTo>
                  <a:lnTo>
                    <a:pt x="532053" y="324713"/>
                  </a:lnTo>
                  <a:lnTo>
                    <a:pt x="532053" y="332181"/>
                  </a:lnTo>
                  <a:lnTo>
                    <a:pt x="531291" y="334962"/>
                  </a:lnTo>
                  <a:lnTo>
                    <a:pt x="531075" y="335749"/>
                  </a:lnTo>
                  <a:lnTo>
                    <a:pt x="530987" y="336092"/>
                  </a:lnTo>
                  <a:lnTo>
                    <a:pt x="530085" y="337502"/>
                  </a:lnTo>
                  <a:lnTo>
                    <a:pt x="530085" y="380682"/>
                  </a:lnTo>
                  <a:lnTo>
                    <a:pt x="527494" y="381952"/>
                  </a:lnTo>
                  <a:lnTo>
                    <a:pt x="527316" y="381952"/>
                  </a:lnTo>
                  <a:lnTo>
                    <a:pt x="527316" y="379412"/>
                  </a:lnTo>
                  <a:lnTo>
                    <a:pt x="526275" y="378142"/>
                  </a:lnTo>
                  <a:lnTo>
                    <a:pt x="524725" y="376872"/>
                  </a:lnTo>
                  <a:lnTo>
                    <a:pt x="527659" y="375602"/>
                  </a:lnTo>
                  <a:lnTo>
                    <a:pt x="528231" y="378929"/>
                  </a:lnTo>
                  <a:lnTo>
                    <a:pt x="528307" y="379412"/>
                  </a:lnTo>
                  <a:lnTo>
                    <a:pt x="528523" y="380682"/>
                  </a:lnTo>
                  <a:lnTo>
                    <a:pt x="530085" y="380682"/>
                  </a:lnTo>
                  <a:lnTo>
                    <a:pt x="530085" y="337502"/>
                  </a:lnTo>
                  <a:lnTo>
                    <a:pt x="529894" y="336092"/>
                  </a:lnTo>
                  <a:lnTo>
                    <a:pt x="529932" y="332181"/>
                  </a:lnTo>
                  <a:lnTo>
                    <a:pt x="532053" y="332181"/>
                  </a:lnTo>
                  <a:lnTo>
                    <a:pt x="532053" y="324713"/>
                  </a:lnTo>
                  <a:lnTo>
                    <a:pt x="540651" y="324700"/>
                  </a:lnTo>
                  <a:lnTo>
                    <a:pt x="541185" y="322059"/>
                  </a:lnTo>
                  <a:lnTo>
                    <a:pt x="541375" y="322059"/>
                  </a:lnTo>
                  <a:lnTo>
                    <a:pt x="542531" y="320992"/>
                  </a:lnTo>
                  <a:lnTo>
                    <a:pt x="543572" y="320992"/>
                  </a:lnTo>
                  <a:lnTo>
                    <a:pt x="543572" y="313613"/>
                  </a:lnTo>
                  <a:lnTo>
                    <a:pt x="543217" y="313372"/>
                  </a:lnTo>
                  <a:lnTo>
                    <a:pt x="541845" y="314642"/>
                  </a:lnTo>
                  <a:lnTo>
                    <a:pt x="542290" y="313537"/>
                  </a:lnTo>
                  <a:lnTo>
                    <a:pt x="542188" y="308292"/>
                  </a:lnTo>
                  <a:lnTo>
                    <a:pt x="540626" y="307022"/>
                  </a:lnTo>
                  <a:lnTo>
                    <a:pt x="538556" y="307022"/>
                  </a:lnTo>
                  <a:lnTo>
                    <a:pt x="538035" y="305752"/>
                  </a:lnTo>
                  <a:lnTo>
                    <a:pt x="537603" y="303847"/>
                  </a:lnTo>
                  <a:lnTo>
                    <a:pt x="537514" y="303415"/>
                  </a:lnTo>
                  <a:lnTo>
                    <a:pt x="537464" y="303212"/>
                  </a:lnTo>
                  <a:lnTo>
                    <a:pt x="537375" y="302831"/>
                  </a:lnTo>
                  <a:lnTo>
                    <a:pt x="537273" y="302399"/>
                  </a:lnTo>
                  <a:lnTo>
                    <a:pt x="536879" y="302260"/>
                  </a:lnTo>
                  <a:lnTo>
                    <a:pt x="536803" y="302399"/>
                  </a:lnTo>
                  <a:lnTo>
                    <a:pt x="535101" y="304482"/>
                  </a:lnTo>
                  <a:lnTo>
                    <a:pt x="535965" y="301942"/>
                  </a:lnTo>
                  <a:lnTo>
                    <a:pt x="536879" y="302260"/>
                  </a:lnTo>
                  <a:lnTo>
                    <a:pt x="537159" y="301942"/>
                  </a:lnTo>
                  <a:lnTo>
                    <a:pt x="536905" y="302260"/>
                  </a:lnTo>
                  <a:lnTo>
                    <a:pt x="537273" y="302399"/>
                  </a:lnTo>
                  <a:lnTo>
                    <a:pt x="539597" y="303212"/>
                  </a:lnTo>
                  <a:lnTo>
                    <a:pt x="540626" y="304482"/>
                  </a:lnTo>
                  <a:lnTo>
                    <a:pt x="541248" y="305752"/>
                  </a:lnTo>
                  <a:lnTo>
                    <a:pt x="543293" y="309905"/>
                  </a:lnTo>
                  <a:lnTo>
                    <a:pt x="542607" y="310743"/>
                  </a:lnTo>
                  <a:lnTo>
                    <a:pt x="542620" y="312102"/>
                  </a:lnTo>
                  <a:lnTo>
                    <a:pt x="542696" y="313309"/>
                  </a:lnTo>
                  <a:lnTo>
                    <a:pt x="543140" y="313309"/>
                  </a:lnTo>
                  <a:lnTo>
                    <a:pt x="543293" y="313309"/>
                  </a:lnTo>
                  <a:lnTo>
                    <a:pt x="547560" y="313309"/>
                  </a:lnTo>
                  <a:lnTo>
                    <a:pt x="547204" y="314642"/>
                  </a:lnTo>
                  <a:lnTo>
                    <a:pt x="548195" y="318046"/>
                  </a:lnTo>
                  <a:lnTo>
                    <a:pt x="549795" y="323532"/>
                  </a:lnTo>
                  <a:lnTo>
                    <a:pt x="552323" y="320243"/>
                  </a:lnTo>
                  <a:lnTo>
                    <a:pt x="551014" y="325996"/>
                  </a:lnTo>
                  <a:lnTo>
                    <a:pt x="553948" y="325996"/>
                  </a:lnTo>
                  <a:lnTo>
                    <a:pt x="553872" y="326974"/>
                  </a:lnTo>
                  <a:lnTo>
                    <a:pt x="553821" y="327456"/>
                  </a:lnTo>
                  <a:lnTo>
                    <a:pt x="557237" y="326974"/>
                  </a:lnTo>
                  <a:lnTo>
                    <a:pt x="563359" y="326136"/>
                  </a:lnTo>
                  <a:lnTo>
                    <a:pt x="563359" y="325970"/>
                  </a:lnTo>
                  <a:lnTo>
                    <a:pt x="558050" y="324700"/>
                  </a:lnTo>
                  <a:lnTo>
                    <a:pt x="558457" y="324700"/>
                  </a:lnTo>
                  <a:lnTo>
                    <a:pt x="558546" y="324040"/>
                  </a:lnTo>
                  <a:lnTo>
                    <a:pt x="558609" y="323532"/>
                  </a:lnTo>
                  <a:lnTo>
                    <a:pt x="558406" y="322059"/>
                  </a:lnTo>
                  <a:lnTo>
                    <a:pt x="558965" y="322059"/>
                  </a:lnTo>
                  <a:lnTo>
                    <a:pt x="561721" y="320992"/>
                  </a:lnTo>
                  <a:lnTo>
                    <a:pt x="563130" y="320243"/>
                  </a:lnTo>
                  <a:lnTo>
                    <a:pt x="564134" y="319671"/>
                  </a:lnTo>
                  <a:lnTo>
                    <a:pt x="562940" y="315912"/>
                  </a:lnTo>
                  <a:lnTo>
                    <a:pt x="567778" y="312102"/>
                  </a:lnTo>
                  <a:lnTo>
                    <a:pt x="561898" y="307022"/>
                  </a:lnTo>
                  <a:lnTo>
                    <a:pt x="557745" y="308292"/>
                  </a:lnTo>
                  <a:lnTo>
                    <a:pt x="560857" y="307022"/>
                  </a:lnTo>
                  <a:lnTo>
                    <a:pt x="557923" y="300672"/>
                  </a:lnTo>
                  <a:lnTo>
                    <a:pt x="557225" y="301320"/>
                  </a:lnTo>
                  <a:lnTo>
                    <a:pt x="557225" y="315912"/>
                  </a:lnTo>
                  <a:lnTo>
                    <a:pt x="556196" y="315912"/>
                  </a:lnTo>
                  <a:lnTo>
                    <a:pt x="556133" y="318046"/>
                  </a:lnTo>
                  <a:lnTo>
                    <a:pt x="552958" y="318046"/>
                  </a:lnTo>
                  <a:lnTo>
                    <a:pt x="553085" y="317131"/>
                  </a:lnTo>
                  <a:lnTo>
                    <a:pt x="554177" y="312585"/>
                  </a:lnTo>
                  <a:lnTo>
                    <a:pt x="554291" y="312102"/>
                  </a:lnTo>
                  <a:lnTo>
                    <a:pt x="557225" y="315912"/>
                  </a:lnTo>
                  <a:lnTo>
                    <a:pt x="557225" y="301320"/>
                  </a:lnTo>
                  <a:lnTo>
                    <a:pt x="555155" y="303212"/>
                  </a:lnTo>
                  <a:lnTo>
                    <a:pt x="555078" y="302653"/>
                  </a:lnTo>
                  <a:lnTo>
                    <a:pt x="554964" y="301790"/>
                  </a:lnTo>
                  <a:lnTo>
                    <a:pt x="554863" y="301028"/>
                  </a:lnTo>
                  <a:lnTo>
                    <a:pt x="554761" y="300304"/>
                  </a:lnTo>
                  <a:lnTo>
                    <a:pt x="554672" y="299631"/>
                  </a:lnTo>
                  <a:lnTo>
                    <a:pt x="554545" y="298716"/>
                  </a:lnTo>
                  <a:lnTo>
                    <a:pt x="554456" y="298081"/>
                  </a:lnTo>
                  <a:lnTo>
                    <a:pt x="554405" y="297700"/>
                  </a:lnTo>
                  <a:lnTo>
                    <a:pt x="554291" y="296862"/>
                  </a:lnTo>
                  <a:lnTo>
                    <a:pt x="553758" y="297243"/>
                  </a:lnTo>
                  <a:lnTo>
                    <a:pt x="553758" y="301790"/>
                  </a:lnTo>
                  <a:lnTo>
                    <a:pt x="552196" y="303212"/>
                  </a:lnTo>
                  <a:lnTo>
                    <a:pt x="549998" y="305181"/>
                  </a:lnTo>
                  <a:lnTo>
                    <a:pt x="550481" y="305752"/>
                  </a:lnTo>
                  <a:lnTo>
                    <a:pt x="548589" y="307022"/>
                  </a:lnTo>
                  <a:lnTo>
                    <a:pt x="548157" y="308292"/>
                  </a:lnTo>
                  <a:lnTo>
                    <a:pt x="547903" y="309016"/>
                  </a:lnTo>
                  <a:lnTo>
                    <a:pt x="547789" y="309372"/>
                  </a:lnTo>
                  <a:lnTo>
                    <a:pt x="547725" y="310743"/>
                  </a:lnTo>
                  <a:lnTo>
                    <a:pt x="547598" y="307352"/>
                  </a:lnTo>
                  <a:lnTo>
                    <a:pt x="549998" y="305181"/>
                  </a:lnTo>
                  <a:lnTo>
                    <a:pt x="553758" y="301790"/>
                  </a:lnTo>
                  <a:lnTo>
                    <a:pt x="553758" y="297243"/>
                  </a:lnTo>
                  <a:lnTo>
                    <a:pt x="550926" y="299262"/>
                  </a:lnTo>
                  <a:lnTo>
                    <a:pt x="549757" y="298081"/>
                  </a:lnTo>
                  <a:lnTo>
                    <a:pt x="547712" y="298081"/>
                  </a:lnTo>
                  <a:lnTo>
                    <a:pt x="547712" y="295592"/>
                  </a:lnTo>
                  <a:lnTo>
                    <a:pt x="548589" y="295592"/>
                  </a:lnTo>
                  <a:lnTo>
                    <a:pt x="550113" y="298081"/>
                  </a:lnTo>
                  <a:lnTo>
                    <a:pt x="550227" y="297700"/>
                  </a:lnTo>
                  <a:lnTo>
                    <a:pt x="550837" y="294690"/>
                  </a:lnTo>
                  <a:lnTo>
                    <a:pt x="551180" y="292900"/>
                  </a:lnTo>
                  <a:lnTo>
                    <a:pt x="551180" y="291782"/>
                  </a:lnTo>
                  <a:lnTo>
                    <a:pt x="547979" y="291782"/>
                  </a:lnTo>
                  <a:lnTo>
                    <a:pt x="548195" y="290512"/>
                  </a:lnTo>
                  <a:lnTo>
                    <a:pt x="548322" y="289166"/>
                  </a:lnTo>
                  <a:lnTo>
                    <a:pt x="547776" y="288772"/>
                  </a:lnTo>
                  <a:lnTo>
                    <a:pt x="547776" y="292925"/>
                  </a:lnTo>
                  <a:lnTo>
                    <a:pt x="547573" y="294144"/>
                  </a:lnTo>
                  <a:lnTo>
                    <a:pt x="547547" y="294322"/>
                  </a:lnTo>
                  <a:lnTo>
                    <a:pt x="547471" y="294144"/>
                  </a:lnTo>
                  <a:lnTo>
                    <a:pt x="547776" y="292925"/>
                  </a:lnTo>
                  <a:lnTo>
                    <a:pt x="547776" y="288772"/>
                  </a:lnTo>
                  <a:lnTo>
                    <a:pt x="542353" y="284810"/>
                  </a:lnTo>
                  <a:lnTo>
                    <a:pt x="542353" y="298081"/>
                  </a:lnTo>
                  <a:lnTo>
                    <a:pt x="542353" y="298932"/>
                  </a:lnTo>
                  <a:lnTo>
                    <a:pt x="541845" y="299110"/>
                  </a:lnTo>
                  <a:lnTo>
                    <a:pt x="541489" y="299110"/>
                  </a:lnTo>
                  <a:lnTo>
                    <a:pt x="541489" y="298081"/>
                  </a:lnTo>
                  <a:lnTo>
                    <a:pt x="542353" y="298081"/>
                  </a:lnTo>
                  <a:lnTo>
                    <a:pt x="542353" y="284810"/>
                  </a:lnTo>
                  <a:lnTo>
                    <a:pt x="539762" y="282905"/>
                  </a:lnTo>
                  <a:lnTo>
                    <a:pt x="536829" y="286702"/>
                  </a:lnTo>
                  <a:lnTo>
                    <a:pt x="536829" y="287972"/>
                  </a:lnTo>
                  <a:lnTo>
                    <a:pt x="535851" y="289166"/>
                  </a:lnTo>
                  <a:lnTo>
                    <a:pt x="535711" y="289166"/>
                  </a:lnTo>
                  <a:lnTo>
                    <a:pt x="538556" y="291782"/>
                  </a:lnTo>
                  <a:lnTo>
                    <a:pt x="539775" y="292900"/>
                  </a:lnTo>
                  <a:lnTo>
                    <a:pt x="534403" y="292900"/>
                  </a:lnTo>
                  <a:lnTo>
                    <a:pt x="534403" y="294322"/>
                  </a:lnTo>
                  <a:lnTo>
                    <a:pt x="534403" y="295592"/>
                  </a:lnTo>
                  <a:lnTo>
                    <a:pt x="533374" y="294322"/>
                  </a:lnTo>
                  <a:lnTo>
                    <a:pt x="532498" y="295592"/>
                  </a:lnTo>
                  <a:lnTo>
                    <a:pt x="530771" y="295592"/>
                  </a:lnTo>
                  <a:lnTo>
                    <a:pt x="527113" y="292900"/>
                  </a:lnTo>
                  <a:lnTo>
                    <a:pt x="527519" y="292900"/>
                  </a:lnTo>
                  <a:lnTo>
                    <a:pt x="530656" y="290512"/>
                  </a:lnTo>
                  <a:lnTo>
                    <a:pt x="532333" y="289166"/>
                  </a:lnTo>
                  <a:lnTo>
                    <a:pt x="532422" y="287972"/>
                  </a:lnTo>
                  <a:lnTo>
                    <a:pt x="532498" y="286702"/>
                  </a:lnTo>
                  <a:lnTo>
                    <a:pt x="534746" y="284162"/>
                  </a:lnTo>
                  <a:lnTo>
                    <a:pt x="536206" y="281495"/>
                  </a:lnTo>
                  <a:lnTo>
                    <a:pt x="535762" y="281495"/>
                  </a:lnTo>
                  <a:lnTo>
                    <a:pt x="532333" y="280352"/>
                  </a:lnTo>
                  <a:lnTo>
                    <a:pt x="532676" y="277812"/>
                  </a:lnTo>
                  <a:lnTo>
                    <a:pt x="534746" y="265112"/>
                  </a:lnTo>
                  <a:lnTo>
                    <a:pt x="538581" y="267462"/>
                  </a:lnTo>
                  <a:lnTo>
                    <a:pt x="538835" y="267462"/>
                  </a:lnTo>
                  <a:lnTo>
                    <a:pt x="540105" y="271462"/>
                  </a:lnTo>
                  <a:lnTo>
                    <a:pt x="542353" y="268922"/>
                  </a:lnTo>
                  <a:lnTo>
                    <a:pt x="543915" y="266382"/>
                  </a:lnTo>
                  <a:lnTo>
                    <a:pt x="547547" y="261302"/>
                  </a:lnTo>
                  <a:lnTo>
                    <a:pt x="545642" y="257492"/>
                  </a:lnTo>
                  <a:lnTo>
                    <a:pt x="538899" y="258762"/>
                  </a:lnTo>
                  <a:lnTo>
                    <a:pt x="534860" y="259943"/>
                  </a:lnTo>
                  <a:lnTo>
                    <a:pt x="534593" y="259943"/>
                  </a:lnTo>
                  <a:lnTo>
                    <a:pt x="536130" y="252412"/>
                  </a:lnTo>
                  <a:lnTo>
                    <a:pt x="531291" y="253682"/>
                  </a:lnTo>
                  <a:lnTo>
                    <a:pt x="532333" y="252412"/>
                  </a:lnTo>
                  <a:lnTo>
                    <a:pt x="532853" y="251142"/>
                  </a:lnTo>
                  <a:lnTo>
                    <a:pt x="531634" y="251142"/>
                  </a:lnTo>
                  <a:lnTo>
                    <a:pt x="534924" y="249872"/>
                  </a:lnTo>
                  <a:lnTo>
                    <a:pt x="531291" y="244792"/>
                  </a:lnTo>
                  <a:lnTo>
                    <a:pt x="530428" y="249872"/>
                  </a:lnTo>
                  <a:lnTo>
                    <a:pt x="529386" y="248602"/>
                  </a:lnTo>
                  <a:lnTo>
                    <a:pt x="527659" y="249872"/>
                  </a:lnTo>
                  <a:lnTo>
                    <a:pt x="526275" y="252412"/>
                  </a:lnTo>
                  <a:lnTo>
                    <a:pt x="525246" y="251142"/>
                  </a:lnTo>
                  <a:lnTo>
                    <a:pt x="524268" y="252412"/>
                  </a:lnTo>
                  <a:lnTo>
                    <a:pt x="523278" y="253682"/>
                  </a:lnTo>
                  <a:lnTo>
                    <a:pt x="522401" y="254825"/>
                  </a:lnTo>
                  <a:lnTo>
                    <a:pt x="524624" y="254825"/>
                  </a:lnTo>
                  <a:lnTo>
                    <a:pt x="523113" y="257302"/>
                  </a:lnTo>
                  <a:lnTo>
                    <a:pt x="522998" y="257492"/>
                  </a:lnTo>
                  <a:lnTo>
                    <a:pt x="527138" y="258762"/>
                  </a:lnTo>
                  <a:lnTo>
                    <a:pt x="528180" y="257492"/>
                  </a:lnTo>
                  <a:lnTo>
                    <a:pt x="526846" y="259943"/>
                  </a:lnTo>
                  <a:lnTo>
                    <a:pt x="526719" y="259943"/>
                  </a:lnTo>
                  <a:lnTo>
                    <a:pt x="529221" y="262572"/>
                  </a:lnTo>
                  <a:lnTo>
                    <a:pt x="526630" y="265112"/>
                  </a:lnTo>
                  <a:lnTo>
                    <a:pt x="525183" y="267462"/>
                  </a:lnTo>
                  <a:lnTo>
                    <a:pt x="524357" y="267462"/>
                  </a:lnTo>
                  <a:lnTo>
                    <a:pt x="520407" y="266382"/>
                  </a:lnTo>
                  <a:lnTo>
                    <a:pt x="520306" y="267462"/>
                  </a:lnTo>
                  <a:lnTo>
                    <a:pt x="520204" y="268592"/>
                  </a:lnTo>
                  <a:lnTo>
                    <a:pt x="520090" y="269824"/>
                  </a:lnTo>
                  <a:lnTo>
                    <a:pt x="520001" y="271462"/>
                  </a:lnTo>
                  <a:lnTo>
                    <a:pt x="519887" y="274002"/>
                  </a:lnTo>
                  <a:lnTo>
                    <a:pt x="519772" y="276542"/>
                  </a:lnTo>
                  <a:lnTo>
                    <a:pt x="519709" y="277812"/>
                  </a:lnTo>
                  <a:lnTo>
                    <a:pt x="525411" y="284162"/>
                  </a:lnTo>
                  <a:lnTo>
                    <a:pt x="523621" y="292569"/>
                  </a:lnTo>
                  <a:lnTo>
                    <a:pt x="523544" y="292900"/>
                  </a:lnTo>
                  <a:lnTo>
                    <a:pt x="523062" y="292900"/>
                  </a:lnTo>
                  <a:lnTo>
                    <a:pt x="522541" y="294144"/>
                  </a:lnTo>
                  <a:lnTo>
                    <a:pt x="522478" y="294322"/>
                  </a:lnTo>
                  <a:lnTo>
                    <a:pt x="522998" y="295592"/>
                  </a:lnTo>
                  <a:lnTo>
                    <a:pt x="523113" y="294690"/>
                  </a:lnTo>
                  <a:lnTo>
                    <a:pt x="523163" y="294322"/>
                  </a:lnTo>
                  <a:lnTo>
                    <a:pt x="523341" y="294322"/>
                  </a:lnTo>
                  <a:lnTo>
                    <a:pt x="525221" y="298081"/>
                  </a:lnTo>
                  <a:lnTo>
                    <a:pt x="525640" y="297700"/>
                  </a:lnTo>
                  <a:lnTo>
                    <a:pt x="526453" y="296862"/>
                  </a:lnTo>
                  <a:lnTo>
                    <a:pt x="525945" y="298716"/>
                  </a:lnTo>
                  <a:lnTo>
                    <a:pt x="525843" y="299123"/>
                  </a:lnTo>
                  <a:lnTo>
                    <a:pt x="525792" y="299262"/>
                  </a:lnTo>
                  <a:lnTo>
                    <a:pt x="525106" y="301790"/>
                  </a:lnTo>
                  <a:lnTo>
                    <a:pt x="525526" y="301790"/>
                  </a:lnTo>
                  <a:lnTo>
                    <a:pt x="521093" y="303212"/>
                  </a:lnTo>
                  <a:lnTo>
                    <a:pt x="520750" y="304482"/>
                  </a:lnTo>
                  <a:lnTo>
                    <a:pt x="520407" y="305752"/>
                  </a:lnTo>
                  <a:lnTo>
                    <a:pt x="523125" y="310743"/>
                  </a:lnTo>
                  <a:lnTo>
                    <a:pt x="521728" y="315912"/>
                  </a:lnTo>
                  <a:lnTo>
                    <a:pt x="523963" y="317131"/>
                  </a:lnTo>
                  <a:lnTo>
                    <a:pt x="524141" y="317131"/>
                  </a:lnTo>
                  <a:lnTo>
                    <a:pt x="526542" y="315912"/>
                  </a:lnTo>
                  <a:lnTo>
                    <a:pt x="525576" y="310743"/>
                  </a:lnTo>
                  <a:lnTo>
                    <a:pt x="528993" y="310743"/>
                  </a:lnTo>
                  <a:lnTo>
                    <a:pt x="529742" y="312102"/>
                  </a:lnTo>
                  <a:lnTo>
                    <a:pt x="529767" y="311734"/>
                  </a:lnTo>
                  <a:lnTo>
                    <a:pt x="529882" y="309905"/>
                  </a:lnTo>
                  <a:lnTo>
                    <a:pt x="529983" y="308571"/>
                  </a:lnTo>
                  <a:lnTo>
                    <a:pt x="530085" y="307022"/>
                  </a:lnTo>
                  <a:lnTo>
                    <a:pt x="530948" y="305752"/>
                  </a:lnTo>
                  <a:lnTo>
                    <a:pt x="531469" y="305752"/>
                  </a:lnTo>
                  <a:lnTo>
                    <a:pt x="532333" y="307022"/>
                  </a:lnTo>
                  <a:lnTo>
                    <a:pt x="533539" y="307022"/>
                  </a:lnTo>
                  <a:lnTo>
                    <a:pt x="532574" y="311734"/>
                  </a:lnTo>
                  <a:lnTo>
                    <a:pt x="532676" y="314642"/>
                  </a:lnTo>
                  <a:lnTo>
                    <a:pt x="531469" y="315912"/>
                  </a:lnTo>
                  <a:lnTo>
                    <a:pt x="528637" y="317131"/>
                  </a:lnTo>
                  <a:lnTo>
                    <a:pt x="528878" y="318046"/>
                  </a:lnTo>
                  <a:lnTo>
                    <a:pt x="529437" y="318046"/>
                  </a:lnTo>
                  <a:lnTo>
                    <a:pt x="527875" y="319671"/>
                  </a:lnTo>
                  <a:lnTo>
                    <a:pt x="527977" y="320243"/>
                  </a:lnTo>
                  <a:lnTo>
                    <a:pt x="528078" y="320611"/>
                  </a:lnTo>
                  <a:lnTo>
                    <a:pt x="528180" y="320992"/>
                  </a:lnTo>
                  <a:lnTo>
                    <a:pt x="528345" y="321589"/>
                  </a:lnTo>
                  <a:lnTo>
                    <a:pt x="528472" y="322059"/>
                  </a:lnTo>
                  <a:lnTo>
                    <a:pt x="529336" y="322059"/>
                  </a:lnTo>
                  <a:lnTo>
                    <a:pt x="527888" y="323100"/>
                  </a:lnTo>
                  <a:lnTo>
                    <a:pt x="527888" y="331038"/>
                  </a:lnTo>
                  <a:lnTo>
                    <a:pt x="525767" y="331038"/>
                  </a:lnTo>
                  <a:lnTo>
                    <a:pt x="525767" y="352742"/>
                  </a:lnTo>
                  <a:lnTo>
                    <a:pt x="525589" y="352742"/>
                  </a:lnTo>
                  <a:lnTo>
                    <a:pt x="525068" y="351472"/>
                  </a:lnTo>
                  <a:lnTo>
                    <a:pt x="525068" y="350202"/>
                  </a:lnTo>
                  <a:lnTo>
                    <a:pt x="525589" y="350202"/>
                  </a:lnTo>
                  <a:lnTo>
                    <a:pt x="525411" y="351472"/>
                  </a:lnTo>
                  <a:lnTo>
                    <a:pt x="525589" y="351472"/>
                  </a:lnTo>
                  <a:lnTo>
                    <a:pt x="525767" y="352742"/>
                  </a:lnTo>
                  <a:lnTo>
                    <a:pt x="525767" y="331038"/>
                  </a:lnTo>
                  <a:lnTo>
                    <a:pt x="524725" y="331038"/>
                  </a:lnTo>
                  <a:lnTo>
                    <a:pt x="524725" y="364172"/>
                  </a:lnTo>
                  <a:lnTo>
                    <a:pt x="524383" y="364172"/>
                  </a:lnTo>
                  <a:lnTo>
                    <a:pt x="523163" y="362902"/>
                  </a:lnTo>
                  <a:lnTo>
                    <a:pt x="522135" y="361632"/>
                  </a:lnTo>
                  <a:lnTo>
                    <a:pt x="522033" y="360781"/>
                  </a:lnTo>
                  <a:lnTo>
                    <a:pt x="521982" y="360362"/>
                  </a:lnTo>
                  <a:lnTo>
                    <a:pt x="521766" y="358952"/>
                  </a:lnTo>
                  <a:lnTo>
                    <a:pt x="519976" y="358952"/>
                  </a:lnTo>
                  <a:lnTo>
                    <a:pt x="519785" y="358952"/>
                  </a:lnTo>
                  <a:lnTo>
                    <a:pt x="519531" y="358952"/>
                  </a:lnTo>
                  <a:lnTo>
                    <a:pt x="519531" y="369252"/>
                  </a:lnTo>
                  <a:lnTo>
                    <a:pt x="517118" y="369252"/>
                  </a:lnTo>
                  <a:lnTo>
                    <a:pt x="516940" y="367982"/>
                  </a:lnTo>
                  <a:lnTo>
                    <a:pt x="518502" y="367982"/>
                  </a:lnTo>
                  <a:lnTo>
                    <a:pt x="518845" y="366712"/>
                  </a:lnTo>
                  <a:lnTo>
                    <a:pt x="518845" y="367982"/>
                  </a:lnTo>
                  <a:lnTo>
                    <a:pt x="519531" y="369252"/>
                  </a:lnTo>
                  <a:lnTo>
                    <a:pt x="519531" y="358952"/>
                  </a:lnTo>
                  <a:lnTo>
                    <a:pt x="519366" y="358952"/>
                  </a:lnTo>
                  <a:lnTo>
                    <a:pt x="519366" y="362902"/>
                  </a:lnTo>
                  <a:lnTo>
                    <a:pt x="518325" y="362902"/>
                  </a:lnTo>
                  <a:lnTo>
                    <a:pt x="517283" y="361632"/>
                  </a:lnTo>
                  <a:lnTo>
                    <a:pt x="516597" y="361632"/>
                  </a:lnTo>
                  <a:lnTo>
                    <a:pt x="516483" y="360781"/>
                  </a:lnTo>
                  <a:lnTo>
                    <a:pt x="516420" y="359092"/>
                  </a:lnTo>
                  <a:lnTo>
                    <a:pt x="516940" y="360362"/>
                  </a:lnTo>
                  <a:lnTo>
                    <a:pt x="518845" y="360362"/>
                  </a:lnTo>
                  <a:lnTo>
                    <a:pt x="517639" y="361632"/>
                  </a:lnTo>
                  <a:lnTo>
                    <a:pt x="519023" y="361632"/>
                  </a:lnTo>
                  <a:lnTo>
                    <a:pt x="519366" y="362902"/>
                  </a:lnTo>
                  <a:lnTo>
                    <a:pt x="519366" y="358952"/>
                  </a:lnTo>
                  <a:lnTo>
                    <a:pt x="518985" y="358952"/>
                  </a:lnTo>
                  <a:lnTo>
                    <a:pt x="518668" y="357822"/>
                  </a:lnTo>
                  <a:lnTo>
                    <a:pt x="520306" y="358419"/>
                  </a:lnTo>
                  <a:lnTo>
                    <a:pt x="520712" y="358419"/>
                  </a:lnTo>
                  <a:lnTo>
                    <a:pt x="521690" y="358419"/>
                  </a:lnTo>
                  <a:lnTo>
                    <a:pt x="521766" y="358952"/>
                  </a:lnTo>
                  <a:lnTo>
                    <a:pt x="522312" y="358952"/>
                  </a:lnTo>
                  <a:lnTo>
                    <a:pt x="523849" y="357835"/>
                  </a:lnTo>
                  <a:lnTo>
                    <a:pt x="524548" y="360362"/>
                  </a:lnTo>
                  <a:lnTo>
                    <a:pt x="524027" y="361632"/>
                  </a:lnTo>
                  <a:lnTo>
                    <a:pt x="524725" y="364172"/>
                  </a:lnTo>
                  <a:lnTo>
                    <a:pt x="524725" y="331038"/>
                  </a:lnTo>
                  <a:lnTo>
                    <a:pt x="523913" y="331038"/>
                  </a:lnTo>
                  <a:lnTo>
                    <a:pt x="523290" y="332181"/>
                  </a:lnTo>
                  <a:lnTo>
                    <a:pt x="522820" y="332181"/>
                  </a:lnTo>
                  <a:lnTo>
                    <a:pt x="522820" y="333540"/>
                  </a:lnTo>
                  <a:lnTo>
                    <a:pt x="522719" y="335749"/>
                  </a:lnTo>
                  <a:lnTo>
                    <a:pt x="522503" y="337312"/>
                  </a:lnTo>
                  <a:lnTo>
                    <a:pt x="522478" y="337502"/>
                  </a:lnTo>
                  <a:lnTo>
                    <a:pt x="518668" y="337502"/>
                  </a:lnTo>
                  <a:lnTo>
                    <a:pt x="518731" y="338772"/>
                  </a:lnTo>
                  <a:lnTo>
                    <a:pt x="518845" y="341312"/>
                  </a:lnTo>
                  <a:lnTo>
                    <a:pt x="518960" y="343827"/>
                  </a:lnTo>
                  <a:lnTo>
                    <a:pt x="519023" y="345122"/>
                  </a:lnTo>
                  <a:lnTo>
                    <a:pt x="519277" y="346392"/>
                  </a:lnTo>
                  <a:lnTo>
                    <a:pt x="519417" y="347078"/>
                  </a:lnTo>
                  <a:lnTo>
                    <a:pt x="519531" y="347662"/>
                  </a:lnTo>
                  <a:lnTo>
                    <a:pt x="517639" y="346392"/>
                  </a:lnTo>
                  <a:lnTo>
                    <a:pt x="517982" y="347662"/>
                  </a:lnTo>
                  <a:lnTo>
                    <a:pt x="518668" y="350202"/>
                  </a:lnTo>
                  <a:lnTo>
                    <a:pt x="519366" y="352742"/>
                  </a:lnTo>
                  <a:lnTo>
                    <a:pt x="519709" y="354012"/>
                  </a:lnTo>
                  <a:lnTo>
                    <a:pt x="516775" y="350786"/>
                  </a:lnTo>
                  <a:lnTo>
                    <a:pt x="516775" y="356552"/>
                  </a:lnTo>
                  <a:lnTo>
                    <a:pt x="516661" y="356971"/>
                  </a:lnTo>
                  <a:lnTo>
                    <a:pt x="516585" y="357251"/>
                  </a:lnTo>
                  <a:lnTo>
                    <a:pt x="516458" y="357708"/>
                  </a:lnTo>
                  <a:lnTo>
                    <a:pt x="516077" y="357708"/>
                  </a:lnTo>
                  <a:lnTo>
                    <a:pt x="515391" y="357251"/>
                  </a:lnTo>
                  <a:lnTo>
                    <a:pt x="516775" y="356552"/>
                  </a:lnTo>
                  <a:lnTo>
                    <a:pt x="516775" y="350786"/>
                  </a:lnTo>
                  <a:lnTo>
                    <a:pt x="516255" y="350202"/>
                  </a:lnTo>
                  <a:lnTo>
                    <a:pt x="516115" y="349707"/>
                  </a:lnTo>
                  <a:lnTo>
                    <a:pt x="516051" y="349465"/>
                  </a:lnTo>
                  <a:lnTo>
                    <a:pt x="515962" y="349123"/>
                  </a:lnTo>
                  <a:lnTo>
                    <a:pt x="515874" y="348792"/>
                  </a:lnTo>
                  <a:lnTo>
                    <a:pt x="515378" y="348792"/>
                  </a:lnTo>
                  <a:lnTo>
                    <a:pt x="514870" y="348665"/>
                  </a:lnTo>
                  <a:lnTo>
                    <a:pt x="514870" y="365442"/>
                  </a:lnTo>
                  <a:lnTo>
                    <a:pt x="514756" y="366306"/>
                  </a:lnTo>
                  <a:lnTo>
                    <a:pt x="514692" y="366712"/>
                  </a:lnTo>
                  <a:lnTo>
                    <a:pt x="514527" y="367982"/>
                  </a:lnTo>
                  <a:lnTo>
                    <a:pt x="513664" y="369252"/>
                  </a:lnTo>
                  <a:lnTo>
                    <a:pt x="510552" y="369252"/>
                  </a:lnTo>
                  <a:lnTo>
                    <a:pt x="510197" y="370522"/>
                  </a:lnTo>
                  <a:lnTo>
                    <a:pt x="509168" y="370522"/>
                  </a:lnTo>
                  <a:lnTo>
                    <a:pt x="508127" y="367982"/>
                  </a:lnTo>
                  <a:lnTo>
                    <a:pt x="506742" y="366712"/>
                  </a:lnTo>
                  <a:lnTo>
                    <a:pt x="508304" y="366712"/>
                  </a:lnTo>
                  <a:lnTo>
                    <a:pt x="509676" y="367982"/>
                  </a:lnTo>
                  <a:lnTo>
                    <a:pt x="510552" y="365442"/>
                  </a:lnTo>
                  <a:lnTo>
                    <a:pt x="511238" y="366712"/>
                  </a:lnTo>
                  <a:lnTo>
                    <a:pt x="512102" y="367982"/>
                  </a:lnTo>
                  <a:lnTo>
                    <a:pt x="512965" y="367982"/>
                  </a:lnTo>
                  <a:lnTo>
                    <a:pt x="513143" y="366712"/>
                  </a:lnTo>
                  <a:lnTo>
                    <a:pt x="514007" y="366712"/>
                  </a:lnTo>
                  <a:lnTo>
                    <a:pt x="514870" y="365442"/>
                  </a:lnTo>
                  <a:lnTo>
                    <a:pt x="514870" y="348665"/>
                  </a:lnTo>
                  <a:lnTo>
                    <a:pt x="513080" y="348195"/>
                  </a:lnTo>
                  <a:lnTo>
                    <a:pt x="513080" y="358419"/>
                  </a:lnTo>
                  <a:lnTo>
                    <a:pt x="510032" y="362902"/>
                  </a:lnTo>
                  <a:lnTo>
                    <a:pt x="509943" y="361632"/>
                  </a:lnTo>
                  <a:lnTo>
                    <a:pt x="509854" y="360362"/>
                  </a:lnTo>
                  <a:lnTo>
                    <a:pt x="512025" y="358952"/>
                  </a:lnTo>
                  <a:lnTo>
                    <a:pt x="513080" y="358419"/>
                  </a:lnTo>
                  <a:lnTo>
                    <a:pt x="513080" y="348195"/>
                  </a:lnTo>
                  <a:lnTo>
                    <a:pt x="511060" y="347662"/>
                  </a:lnTo>
                  <a:lnTo>
                    <a:pt x="509854" y="347662"/>
                  </a:lnTo>
                  <a:lnTo>
                    <a:pt x="508990" y="346392"/>
                  </a:lnTo>
                  <a:lnTo>
                    <a:pt x="508889" y="346544"/>
                  </a:lnTo>
                  <a:lnTo>
                    <a:pt x="508889" y="348792"/>
                  </a:lnTo>
                  <a:lnTo>
                    <a:pt x="508812" y="348932"/>
                  </a:lnTo>
                  <a:lnTo>
                    <a:pt x="508838" y="348792"/>
                  </a:lnTo>
                  <a:lnTo>
                    <a:pt x="508889" y="346544"/>
                  </a:lnTo>
                  <a:lnTo>
                    <a:pt x="508127" y="347662"/>
                  </a:lnTo>
                  <a:lnTo>
                    <a:pt x="507885" y="348564"/>
                  </a:lnTo>
                  <a:lnTo>
                    <a:pt x="507784" y="350202"/>
                  </a:lnTo>
                  <a:lnTo>
                    <a:pt x="508127" y="350202"/>
                  </a:lnTo>
                  <a:lnTo>
                    <a:pt x="508520" y="349465"/>
                  </a:lnTo>
                  <a:lnTo>
                    <a:pt x="508698" y="349237"/>
                  </a:lnTo>
                  <a:lnTo>
                    <a:pt x="508647" y="350202"/>
                  </a:lnTo>
                  <a:lnTo>
                    <a:pt x="508812" y="350202"/>
                  </a:lnTo>
                  <a:lnTo>
                    <a:pt x="508127" y="350469"/>
                  </a:lnTo>
                  <a:lnTo>
                    <a:pt x="508127" y="351472"/>
                  </a:lnTo>
                  <a:lnTo>
                    <a:pt x="506831" y="354012"/>
                  </a:lnTo>
                  <a:lnTo>
                    <a:pt x="505536" y="356552"/>
                  </a:lnTo>
                  <a:lnTo>
                    <a:pt x="506222" y="360362"/>
                  </a:lnTo>
                  <a:lnTo>
                    <a:pt x="506222" y="361632"/>
                  </a:lnTo>
                  <a:lnTo>
                    <a:pt x="502069" y="361632"/>
                  </a:lnTo>
                  <a:lnTo>
                    <a:pt x="502170" y="358952"/>
                  </a:lnTo>
                  <a:lnTo>
                    <a:pt x="503809" y="356552"/>
                  </a:lnTo>
                  <a:lnTo>
                    <a:pt x="502589" y="355282"/>
                  </a:lnTo>
                  <a:lnTo>
                    <a:pt x="502767" y="354012"/>
                  </a:lnTo>
                  <a:lnTo>
                    <a:pt x="502945" y="354012"/>
                  </a:lnTo>
                  <a:lnTo>
                    <a:pt x="508127" y="351472"/>
                  </a:lnTo>
                  <a:lnTo>
                    <a:pt x="508127" y="350469"/>
                  </a:lnTo>
                  <a:lnTo>
                    <a:pt x="505536" y="351472"/>
                  </a:lnTo>
                  <a:lnTo>
                    <a:pt x="508469" y="346392"/>
                  </a:lnTo>
                  <a:lnTo>
                    <a:pt x="508469" y="343827"/>
                  </a:lnTo>
                  <a:lnTo>
                    <a:pt x="509168" y="343827"/>
                  </a:lnTo>
                  <a:lnTo>
                    <a:pt x="509346" y="343027"/>
                  </a:lnTo>
                  <a:lnTo>
                    <a:pt x="509447" y="345122"/>
                  </a:lnTo>
                  <a:lnTo>
                    <a:pt x="509511" y="346392"/>
                  </a:lnTo>
                  <a:lnTo>
                    <a:pt x="512279" y="343827"/>
                  </a:lnTo>
                  <a:lnTo>
                    <a:pt x="512330" y="343001"/>
                  </a:lnTo>
                  <a:lnTo>
                    <a:pt x="512445" y="341312"/>
                  </a:lnTo>
                  <a:lnTo>
                    <a:pt x="514870" y="341312"/>
                  </a:lnTo>
                  <a:lnTo>
                    <a:pt x="516420" y="343827"/>
                  </a:lnTo>
                  <a:lnTo>
                    <a:pt x="516813" y="343001"/>
                  </a:lnTo>
                  <a:lnTo>
                    <a:pt x="518160" y="340042"/>
                  </a:lnTo>
                  <a:lnTo>
                    <a:pt x="516775" y="337502"/>
                  </a:lnTo>
                  <a:lnTo>
                    <a:pt x="516255" y="337502"/>
                  </a:lnTo>
                  <a:lnTo>
                    <a:pt x="516077" y="338772"/>
                  </a:lnTo>
                  <a:lnTo>
                    <a:pt x="515708" y="336092"/>
                  </a:lnTo>
                  <a:lnTo>
                    <a:pt x="515213" y="336092"/>
                  </a:lnTo>
                  <a:lnTo>
                    <a:pt x="515213" y="334962"/>
                  </a:lnTo>
                  <a:lnTo>
                    <a:pt x="520128" y="336092"/>
                  </a:lnTo>
                  <a:lnTo>
                    <a:pt x="520814" y="336092"/>
                  </a:lnTo>
                  <a:lnTo>
                    <a:pt x="522478" y="332600"/>
                  </a:lnTo>
                  <a:lnTo>
                    <a:pt x="522478" y="333540"/>
                  </a:lnTo>
                  <a:lnTo>
                    <a:pt x="522820" y="333540"/>
                  </a:lnTo>
                  <a:lnTo>
                    <a:pt x="522820" y="332181"/>
                  </a:lnTo>
                  <a:lnTo>
                    <a:pt x="522668" y="332181"/>
                  </a:lnTo>
                  <a:lnTo>
                    <a:pt x="524611" y="328117"/>
                  </a:lnTo>
                  <a:lnTo>
                    <a:pt x="525132" y="328587"/>
                  </a:lnTo>
                  <a:lnTo>
                    <a:pt x="527888" y="331038"/>
                  </a:lnTo>
                  <a:lnTo>
                    <a:pt x="527888" y="323100"/>
                  </a:lnTo>
                  <a:lnTo>
                    <a:pt x="526554" y="324040"/>
                  </a:lnTo>
                  <a:lnTo>
                    <a:pt x="526796" y="323532"/>
                  </a:lnTo>
                  <a:lnTo>
                    <a:pt x="523011" y="323532"/>
                  </a:lnTo>
                  <a:lnTo>
                    <a:pt x="523011" y="326580"/>
                  </a:lnTo>
                  <a:lnTo>
                    <a:pt x="522465" y="326974"/>
                  </a:lnTo>
                  <a:lnTo>
                    <a:pt x="522058" y="326974"/>
                  </a:lnTo>
                  <a:lnTo>
                    <a:pt x="522300" y="326072"/>
                  </a:lnTo>
                  <a:lnTo>
                    <a:pt x="522884" y="326580"/>
                  </a:lnTo>
                  <a:lnTo>
                    <a:pt x="523011" y="326580"/>
                  </a:lnTo>
                  <a:lnTo>
                    <a:pt x="523011" y="323532"/>
                  </a:lnTo>
                  <a:lnTo>
                    <a:pt x="521957" y="323532"/>
                  </a:lnTo>
                  <a:lnTo>
                    <a:pt x="522554" y="322059"/>
                  </a:lnTo>
                  <a:lnTo>
                    <a:pt x="521944" y="322059"/>
                  </a:lnTo>
                  <a:lnTo>
                    <a:pt x="521944" y="327355"/>
                  </a:lnTo>
                  <a:lnTo>
                    <a:pt x="521881" y="327609"/>
                  </a:lnTo>
                  <a:lnTo>
                    <a:pt x="521589" y="327609"/>
                  </a:lnTo>
                  <a:lnTo>
                    <a:pt x="521944" y="327355"/>
                  </a:lnTo>
                  <a:lnTo>
                    <a:pt x="521944" y="322059"/>
                  </a:lnTo>
                  <a:lnTo>
                    <a:pt x="519391" y="322059"/>
                  </a:lnTo>
                  <a:lnTo>
                    <a:pt x="519455" y="321589"/>
                  </a:lnTo>
                  <a:lnTo>
                    <a:pt x="519531" y="320992"/>
                  </a:lnTo>
                  <a:lnTo>
                    <a:pt x="518845" y="320992"/>
                  </a:lnTo>
                  <a:lnTo>
                    <a:pt x="518845" y="318046"/>
                  </a:lnTo>
                  <a:lnTo>
                    <a:pt x="518629" y="318046"/>
                  </a:lnTo>
                  <a:lnTo>
                    <a:pt x="519747" y="314642"/>
                  </a:lnTo>
                  <a:lnTo>
                    <a:pt x="517715" y="310743"/>
                  </a:lnTo>
                  <a:lnTo>
                    <a:pt x="517563" y="310743"/>
                  </a:lnTo>
                  <a:lnTo>
                    <a:pt x="514794" y="309575"/>
                  </a:lnTo>
                  <a:lnTo>
                    <a:pt x="513168" y="313309"/>
                  </a:lnTo>
                  <a:lnTo>
                    <a:pt x="513003" y="313537"/>
                  </a:lnTo>
                  <a:lnTo>
                    <a:pt x="512711" y="313905"/>
                  </a:lnTo>
                  <a:lnTo>
                    <a:pt x="512711" y="331038"/>
                  </a:lnTo>
                  <a:lnTo>
                    <a:pt x="511771" y="332181"/>
                  </a:lnTo>
                  <a:lnTo>
                    <a:pt x="511581" y="332181"/>
                  </a:lnTo>
                  <a:lnTo>
                    <a:pt x="511581" y="333540"/>
                  </a:lnTo>
                  <a:lnTo>
                    <a:pt x="511441" y="333540"/>
                  </a:lnTo>
                  <a:lnTo>
                    <a:pt x="509803" y="331825"/>
                  </a:lnTo>
                  <a:lnTo>
                    <a:pt x="509003" y="331038"/>
                  </a:lnTo>
                  <a:lnTo>
                    <a:pt x="507263" y="329882"/>
                  </a:lnTo>
                  <a:lnTo>
                    <a:pt x="504571" y="331038"/>
                  </a:lnTo>
                  <a:lnTo>
                    <a:pt x="505358" y="329882"/>
                  </a:lnTo>
                  <a:lnTo>
                    <a:pt x="506222" y="329882"/>
                  </a:lnTo>
                  <a:lnTo>
                    <a:pt x="506742" y="328612"/>
                  </a:lnTo>
                  <a:lnTo>
                    <a:pt x="509168" y="329882"/>
                  </a:lnTo>
                  <a:lnTo>
                    <a:pt x="509219" y="329501"/>
                  </a:lnTo>
                  <a:lnTo>
                    <a:pt x="509333" y="328587"/>
                  </a:lnTo>
                  <a:lnTo>
                    <a:pt x="509435" y="327863"/>
                  </a:lnTo>
                  <a:lnTo>
                    <a:pt x="509562" y="326974"/>
                  </a:lnTo>
                  <a:lnTo>
                    <a:pt x="509612" y="326580"/>
                  </a:lnTo>
                  <a:lnTo>
                    <a:pt x="509689" y="325996"/>
                  </a:lnTo>
                  <a:lnTo>
                    <a:pt x="511454" y="325996"/>
                  </a:lnTo>
                  <a:lnTo>
                    <a:pt x="510578" y="327609"/>
                  </a:lnTo>
                  <a:lnTo>
                    <a:pt x="510717" y="327609"/>
                  </a:lnTo>
                  <a:lnTo>
                    <a:pt x="510717" y="329882"/>
                  </a:lnTo>
                  <a:lnTo>
                    <a:pt x="512457" y="331038"/>
                  </a:lnTo>
                  <a:lnTo>
                    <a:pt x="512711" y="331038"/>
                  </a:lnTo>
                  <a:lnTo>
                    <a:pt x="512711" y="313905"/>
                  </a:lnTo>
                  <a:lnTo>
                    <a:pt x="512102" y="314642"/>
                  </a:lnTo>
                  <a:lnTo>
                    <a:pt x="511263" y="312585"/>
                  </a:lnTo>
                  <a:lnTo>
                    <a:pt x="511162" y="312331"/>
                  </a:lnTo>
                  <a:lnTo>
                    <a:pt x="511060" y="312102"/>
                  </a:lnTo>
                  <a:lnTo>
                    <a:pt x="510933" y="312102"/>
                  </a:lnTo>
                  <a:lnTo>
                    <a:pt x="510933" y="322059"/>
                  </a:lnTo>
                  <a:lnTo>
                    <a:pt x="508215" y="324700"/>
                  </a:lnTo>
                  <a:lnTo>
                    <a:pt x="508076" y="324700"/>
                  </a:lnTo>
                  <a:lnTo>
                    <a:pt x="506628" y="322059"/>
                  </a:lnTo>
                  <a:lnTo>
                    <a:pt x="506145" y="322059"/>
                  </a:lnTo>
                  <a:lnTo>
                    <a:pt x="509219" y="319671"/>
                  </a:lnTo>
                  <a:lnTo>
                    <a:pt x="510603" y="322059"/>
                  </a:lnTo>
                  <a:lnTo>
                    <a:pt x="510933" y="322059"/>
                  </a:lnTo>
                  <a:lnTo>
                    <a:pt x="510933" y="312102"/>
                  </a:lnTo>
                  <a:lnTo>
                    <a:pt x="510032" y="312102"/>
                  </a:lnTo>
                  <a:lnTo>
                    <a:pt x="509930" y="311734"/>
                  </a:lnTo>
                  <a:lnTo>
                    <a:pt x="509587" y="310743"/>
                  </a:lnTo>
                  <a:lnTo>
                    <a:pt x="508088" y="309372"/>
                  </a:lnTo>
                  <a:lnTo>
                    <a:pt x="508635" y="309372"/>
                  </a:lnTo>
                  <a:lnTo>
                    <a:pt x="510552" y="308292"/>
                  </a:lnTo>
                  <a:lnTo>
                    <a:pt x="510514" y="307555"/>
                  </a:lnTo>
                  <a:lnTo>
                    <a:pt x="510387" y="304482"/>
                  </a:lnTo>
                  <a:lnTo>
                    <a:pt x="503809" y="314642"/>
                  </a:lnTo>
                  <a:lnTo>
                    <a:pt x="503809" y="341312"/>
                  </a:lnTo>
                  <a:lnTo>
                    <a:pt x="502767" y="341312"/>
                  </a:lnTo>
                  <a:lnTo>
                    <a:pt x="502767" y="345122"/>
                  </a:lnTo>
                  <a:lnTo>
                    <a:pt x="502678" y="346392"/>
                  </a:lnTo>
                  <a:lnTo>
                    <a:pt x="502589" y="347662"/>
                  </a:lnTo>
                  <a:lnTo>
                    <a:pt x="496023" y="356552"/>
                  </a:lnTo>
                  <a:lnTo>
                    <a:pt x="495338" y="353402"/>
                  </a:lnTo>
                  <a:lnTo>
                    <a:pt x="495338" y="362902"/>
                  </a:lnTo>
                  <a:lnTo>
                    <a:pt x="495046" y="364172"/>
                  </a:lnTo>
                  <a:lnTo>
                    <a:pt x="494753" y="365442"/>
                  </a:lnTo>
                  <a:lnTo>
                    <a:pt x="494563" y="366306"/>
                  </a:lnTo>
                  <a:lnTo>
                    <a:pt x="494461" y="366712"/>
                  </a:lnTo>
                  <a:lnTo>
                    <a:pt x="491871" y="365442"/>
                  </a:lnTo>
                  <a:lnTo>
                    <a:pt x="486168" y="365442"/>
                  </a:lnTo>
                  <a:lnTo>
                    <a:pt x="485648" y="364172"/>
                  </a:lnTo>
                  <a:lnTo>
                    <a:pt x="485482" y="364172"/>
                  </a:lnTo>
                  <a:lnTo>
                    <a:pt x="485305" y="362902"/>
                  </a:lnTo>
                  <a:lnTo>
                    <a:pt x="486168" y="362902"/>
                  </a:lnTo>
                  <a:lnTo>
                    <a:pt x="486511" y="361632"/>
                  </a:lnTo>
                  <a:lnTo>
                    <a:pt x="488238" y="362902"/>
                  </a:lnTo>
                  <a:lnTo>
                    <a:pt x="489800" y="362902"/>
                  </a:lnTo>
                  <a:lnTo>
                    <a:pt x="491185" y="361632"/>
                  </a:lnTo>
                  <a:lnTo>
                    <a:pt x="493433" y="362902"/>
                  </a:lnTo>
                  <a:lnTo>
                    <a:pt x="495338" y="362902"/>
                  </a:lnTo>
                  <a:lnTo>
                    <a:pt x="495338" y="353402"/>
                  </a:lnTo>
                  <a:lnTo>
                    <a:pt x="494690" y="350418"/>
                  </a:lnTo>
                  <a:lnTo>
                    <a:pt x="494766" y="349008"/>
                  </a:lnTo>
                  <a:lnTo>
                    <a:pt x="497103" y="350202"/>
                  </a:lnTo>
                  <a:lnTo>
                    <a:pt x="500227" y="348792"/>
                  </a:lnTo>
                  <a:lnTo>
                    <a:pt x="499897" y="348792"/>
                  </a:lnTo>
                  <a:lnTo>
                    <a:pt x="499313" y="345122"/>
                  </a:lnTo>
                  <a:lnTo>
                    <a:pt x="502767" y="345122"/>
                  </a:lnTo>
                  <a:lnTo>
                    <a:pt x="502767" y="341312"/>
                  </a:lnTo>
                  <a:lnTo>
                    <a:pt x="502589" y="341312"/>
                  </a:lnTo>
                  <a:lnTo>
                    <a:pt x="502462" y="340334"/>
                  </a:lnTo>
                  <a:lnTo>
                    <a:pt x="502424" y="340042"/>
                  </a:lnTo>
                  <a:lnTo>
                    <a:pt x="503110" y="340042"/>
                  </a:lnTo>
                  <a:lnTo>
                    <a:pt x="503809" y="341312"/>
                  </a:lnTo>
                  <a:lnTo>
                    <a:pt x="503809" y="314642"/>
                  </a:lnTo>
                  <a:lnTo>
                    <a:pt x="501205" y="314642"/>
                  </a:lnTo>
                  <a:lnTo>
                    <a:pt x="503745" y="313309"/>
                  </a:lnTo>
                  <a:lnTo>
                    <a:pt x="503555" y="313309"/>
                  </a:lnTo>
                  <a:lnTo>
                    <a:pt x="500176" y="310743"/>
                  </a:lnTo>
                  <a:lnTo>
                    <a:pt x="500176" y="319722"/>
                  </a:lnTo>
                  <a:lnTo>
                    <a:pt x="500176" y="323532"/>
                  </a:lnTo>
                  <a:lnTo>
                    <a:pt x="498792" y="323532"/>
                  </a:lnTo>
                  <a:lnTo>
                    <a:pt x="497662" y="324700"/>
                  </a:lnTo>
                  <a:lnTo>
                    <a:pt x="496709" y="324700"/>
                  </a:lnTo>
                  <a:lnTo>
                    <a:pt x="496709" y="345122"/>
                  </a:lnTo>
                  <a:lnTo>
                    <a:pt x="494931" y="348564"/>
                  </a:lnTo>
                  <a:lnTo>
                    <a:pt x="494804" y="348792"/>
                  </a:lnTo>
                  <a:lnTo>
                    <a:pt x="494804" y="348564"/>
                  </a:lnTo>
                  <a:lnTo>
                    <a:pt x="494982" y="347662"/>
                  </a:lnTo>
                  <a:lnTo>
                    <a:pt x="493090" y="347662"/>
                  </a:lnTo>
                  <a:lnTo>
                    <a:pt x="492391" y="346392"/>
                  </a:lnTo>
                  <a:lnTo>
                    <a:pt x="495160" y="346392"/>
                  </a:lnTo>
                  <a:lnTo>
                    <a:pt x="496709" y="345122"/>
                  </a:lnTo>
                  <a:lnTo>
                    <a:pt x="496709" y="324700"/>
                  </a:lnTo>
                  <a:lnTo>
                    <a:pt x="496493" y="324700"/>
                  </a:lnTo>
                  <a:lnTo>
                    <a:pt x="495922" y="324891"/>
                  </a:lnTo>
                  <a:lnTo>
                    <a:pt x="495922" y="336092"/>
                  </a:lnTo>
                  <a:lnTo>
                    <a:pt x="494817" y="337312"/>
                  </a:lnTo>
                  <a:lnTo>
                    <a:pt x="493433" y="338772"/>
                  </a:lnTo>
                  <a:lnTo>
                    <a:pt x="492226" y="340042"/>
                  </a:lnTo>
                  <a:lnTo>
                    <a:pt x="490956" y="337502"/>
                  </a:lnTo>
                  <a:lnTo>
                    <a:pt x="490855" y="337312"/>
                  </a:lnTo>
                  <a:lnTo>
                    <a:pt x="493255" y="334962"/>
                  </a:lnTo>
                  <a:lnTo>
                    <a:pt x="495376" y="333540"/>
                  </a:lnTo>
                  <a:lnTo>
                    <a:pt x="495579" y="334264"/>
                  </a:lnTo>
                  <a:lnTo>
                    <a:pt x="495681" y="334962"/>
                  </a:lnTo>
                  <a:lnTo>
                    <a:pt x="495846" y="335749"/>
                  </a:lnTo>
                  <a:lnTo>
                    <a:pt x="495922" y="336092"/>
                  </a:lnTo>
                  <a:lnTo>
                    <a:pt x="495922" y="324891"/>
                  </a:lnTo>
                  <a:lnTo>
                    <a:pt x="492912" y="325843"/>
                  </a:lnTo>
                  <a:lnTo>
                    <a:pt x="492912" y="329882"/>
                  </a:lnTo>
                  <a:lnTo>
                    <a:pt x="492747" y="329742"/>
                  </a:lnTo>
                  <a:lnTo>
                    <a:pt x="492772" y="329501"/>
                  </a:lnTo>
                  <a:lnTo>
                    <a:pt x="492315" y="328244"/>
                  </a:lnTo>
                  <a:lnTo>
                    <a:pt x="492442" y="328587"/>
                  </a:lnTo>
                  <a:lnTo>
                    <a:pt x="492772" y="329501"/>
                  </a:lnTo>
                  <a:lnTo>
                    <a:pt x="492861" y="329742"/>
                  </a:lnTo>
                  <a:lnTo>
                    <a:pt x="492912" y="329882"/>
                  </a:lnTo>
                  <a:lnTo>
                    <a:pt x="492912" y="325843"/>
                  </a:lnTo>
                  <a:lnTo>
                    <a:pt x="492391" y="325996"/>
                  </a:lnTo>
                  <a:lnTo>
                    <a:pt x="492201" y="325996"/>
                  </a:lnTo>
                  <a:lnTo>
                    <a:pt x="492010" y="326580"/>
                  </a:lnTo>
                  <a:lnTo>
                    <a:pt x="491896" y="326974"/>
                  </a:lnTo>
                  <a:lnTo>
                    <a:pt x="492074" y="327596"/>
                  </a:lnTo>
                  <a:lnTo>
                    <a:pt x="491858" y="326974"/>
                  </a:lnTo>
                  <a:lnTo>
                    <a:pt x="491693" y="327609"/>
                  </a:lnTo>
                  <a:lnTo>
                    <a:pt x="491388" y="328587"/>
                  </a:lnTo>
                  <a:lnTo>
                    <a:pt x="491109" y="329501"/>
                  </a:lnTo>
                  <a:lnTo>
                    <a:pt x="490994" y="329882"/>
                  </a:lnTo>
                  <a:lnTo>
                    <a:pt x="490893" y="331038"/>
                  </a:lnTo>
                  <a:lnTo>
                    <a:pt x="490804" y="332181"/>
                  </a:lnTo>
                  <a:lnTo>
                    <a:pt x="491451" y="333540"/>
                  </a:lnTo>
                  <a:lnTo>
                    <a:pt x="490715" y="332181"/>
                  </a:lnTo>
                  <a:lnTo>
                    <a:pt x="490093" y="331038"/>
                  </a:lnTo>
                  <a:lnTo>
                    <a:pt x="489877" y="331825"/>
                  </a:lnTo>
                  <a:lnTo>
                    <a:pt x="489165" y="333540"/>
                  </a:lnTo>
                  <a:lnTo>
                    <a:pt x="489026" y="333540"/>
                  </a:lnTo>
                  <a:lnTo>
                    <a:pt x="488873" y="333540"/>
                  </a:lnTo>
                  <a:lnTo>
                    <a:pt x="488543" y="333209"/>
                  </a:lnTo>
                  <a:lnTo>
                    <a:pt x="488543" y="349707"/>
                  </a:lnTo>
                  <a:lnTo>
                    <a:pt x="488073" y="351472"/>
                  </a:lnTo>
                  <a:lnTo>
                    <a:pt x="488238" y="351472"/>
                  </a:lnTo>
                  <a:lnTo>
                    <a:pt x="488238" y="352742"/>
                  </a:lnTo>
                  <a:lnTo>
                    <a:pt x="486854" y="352742"/>
                  </a:lnTo>
                  <a:lnTo>
                    <a:pt x="487895" y="351472"/>
                  </a:lnTo>
                  <a:lnTo>
                    <a:pt x="486689" y="351472"/>
                  </a:lnTo>
                  <a:lnTo>
                    <a:pt x="485990" y="352742"/>
                  </a:lnTo>
                  <a:lnTo>
                    <a:pt x="485990" y="351472"/>
                  </a:lnTo>
                  <a:lnTo>
                    <a:pt x="485648" y="351472"/>
                  </a:lnTo>
                  <a:lnTo>
                    <a:pt x="485216" y="350418"/>
                  </a:lnTo>
                  <a:lnTo>
                    <a:pt x="485127" y="350202"/>
                  </a:lnTo>
                  <a:lnTo>
                    <a:pt x="487553" y="350202"/>
                  </a:lnTo>
                  <a:lnTo>
                    <a:pt x="488543" y="349707"/>
                  </a:lnTo>
                  <a:lnTo>
                    <a:pt x="488543" y="333209"/>
                  </a:lnTo>
                  <a:lnTo>
                    <a:pt x="487819" y="332473"/>
                  </a:lnTo>
                  <a:lnTo>
                    <a:pt x="487819" y="339242"/>
                  </a:lnTo>
                  <a:lnTo>
                    <a:pt x="487375" y="341312"/>
                  </a:lnTo>
                  <a:lnTo>
                    <a:pt x="486689" y="341312"/>
                  </a:lnTo>
                  <a:lnTo>
                    <a:pt x="485990" y="340042"/>
                  </a:lnTo>
                  <a:lnTo>
                    <a:pt x="483920" y="340042"/>
                  </a:lnTo>
                  <a:lnTo>
                    <a:pt x="483920" y="352742"/>
                  </a:lnTo>
                  <a:lnTo>
                    <a:pt x="483920" y="354012"/>
                  </a:lnTo>
                  <a:lnTo>
                    <a:pt x="482536" y="355282"/>
                  </a:lnTo>
                  <a:lnTo>
                    <a:pt x="479602" y="356552"/>
                  </a:lnTo>
                  <a:lnTo>
                    <a:pt x="480237" y="358952"/>
                  </a:lnTo>
                  <a:lnTo>
                    <a:pt x="479704" y="357708"/>
                  </a:lnTo>
                  <a:lnTo>
                    <a:pt x="479082" y="356552"/>
                  </a:lnTo>
                  <a:lnTo>
                    <a:pt x="478218" y="356552"/>
                  </a:lnTo>
                  <a:lnTo>
                    <a:pt x="478904" y="355282"/>
                  </a:lnTo>
                  <a:lnTo>
                    <a:pt x="479602" y="355282"/>
                  </a:lnTo>
                  <a:lnTo>
                    <a:pt x="480123" y="354012"/>
                  </a:lnTo>
                  <a:lnTo>
                    <a:pt x="481330" y="355282"/>
                  </a:lnTo>
                  <a:lnTo>
                    <a:pt x="482371" y="352742"/>
                  </a:lnTo>
                  <a:lnTo>
                    <a:pt x="483920" y="352742"/>
                  </a:lnTo>
                  <a:lnTo>
                    <a:pt x="483920" y="340042"/>
                  </a:lnTo>
                  <a:lnTo>
                    <a:pt x="482371" y="340042"/>
                  </a:lnTo>
                  <a:lnTo>
                    <a:pt x="485305" y="338772"/>
                  </a:lnTo>
                  <a:lnTo>
                    <a:pt x="486854" y="336232"/>
                  </a:lnTo>
                  <a:lnTo>
                    <a:pt x="487819" y="339242"/>
                  </a:lnTo>
                  <a:lnTo>
                    <a:pt x="487819" y="332473"/>
                  </a:lnTo>
                  <a:lnTo>
                    <a:pt x="487540" y="332181"/>
                  </a:lnTo>
                  <a:lnTo>
                    <a:pt x="485648" y="329882"/>
                  </a:lnTo>
                  <a:lnTo>
                    <a:pt x="485749" y="327609"/>
                  </a:lnTo>
                  <a:lnTo>
                    <a:pt x="486194" y="325996"/>
                  </a:lnTo>
                  <a:lnTo>
                    <a:pt x="484936" y="325996"/>
                  </a:lnTo>
                  <a:lnTo>
                    <a:pt x="483920" y="322275"/>
                  </a:lnTo>
                  <a:lnTo>
                    <a:pt x="491388" y="328587"/>
                  </a:lnTo>
                  <a:lnTo>
                    <a:pt x="491858" y="326974"/>
                  </a:lnTo>
                  <a:lnTo>
                    <a:pt x="490067" y="322059"/>
                  </a:lnTo>
                  <a:lnTo>
                    <a:pt x="491121" y="322059"/>
                  </a:lnTo>
                  <a:lnTo>
                    <a:pt x="491591" y="322059"/>
                  </a:lnTo>
                  <a:lnTo>
                    <a:pt x="493382" y="322059"/>
                  </a:lnTo>
                  <a:lnTo>
                    <a:pt x="493280" y="321589"/>
                  </a:lnTo>
                  <a:lnTo>
                    <a:pt x="500176" y="319722"/>
                  </a:lnTo>
                  <a:lnTo>
                    <a:pt x="500176" y="310743"/>
                  </a:lnTo>
                  <a:lnTo>
                    <a:pt x="500291" y="308292"/>
                  </a:lnTo>
                  <a:lnTo>
                    <a:pt x="500418" y="305752"/>
                  </a:lnTo>
                  <a:lnTo>
                    <a:pt x="496265" y="308292"/>
                  </a:lnTo>
                  <a:lnTo>
                    <a:pt x="493242" y="312102"/>
                  </a:lnTo>
                  <a:lnTo>
                    <a:pt x="496887" y="314642"/>
                  </a:lnTo>
                  <a:lnTo>
                    <a:pt x="496709" y="315912"/>
                  </a:lnTo>
                  <a:lnTo>
                    <a:pt x="499478" y="315912"/>
                  </a:lnTo>
                  <a:lnTo>
                    <a:pt x="494360" y="319671"/>
                  </a:lnTo>
                  <a:lnTo>
                    <a:pt x="493077" y="320611"/>
                  </a:lnTo>
                  <a:lnTo>
                    <a:pt x="492048" y="315912"/>
                  </a:lnTo>
                  <a:lnTo>
                    <a:pt x="490664" y="314642"/>
                  </a:lnTo>
                  <a:lnTo>
                    <a:pt x="493737" y="313309"/>
                  </a:lnTo>
                  <a:lnTo>
                    <a:pt x="493534" y="313309"/>
                  </a:lnTo>
                  <a:lnTo>
                    <a:pt x="490562" y="310743"/>
                  </a:lnTo>
                  <a:lnTo>
                    <a:pt x="488784" y="310743"/>
                  </a:lnTo>
                  <a:lnTo>
                    <a:pt x="486676" y="309575"/>
                  </a:lnTo>
                  <a:lnTo>
                    <a:pt x="479272" y="310743"/>
                  </a:lnTo>
                  <a:lnTo>
                    <a:pt x="478637" y="310743"/>
                  </a:lnTo>
                  <a:lnTo>
                    <a:pt x="483235" y="314642"/>
                  </a:lnTo>
                  <a:lnTo>
                    <a:pt x="482371" y="314642"/>
                  </a:lnTo>
                  <a:lnTo>
                    <a:pt x="482371" y="334962"/>
                  </a:lnTo>
                  <a:lnTo>
                    <a:pt x="480593" y="336092"/>
                  </a:lnTo>
                  <a:lnTo>
                    <a:pt x="478383" y="337502"/>
                  </a:lnTo>
                  <a:lnTo>
                    <a:pt x="477774" y="332181"/>
                  </a:lnTo>
                  <a:lnTo>
                    <a:pt x="477723" y="331825"/>
                  </a:lnTo>
                  <a:lnTo>
                    <a:pt x="477634" y="331038"/>
                  </a:lnTo>
                  <a:lnTo>
                    <a:pt x="477583" y="330644"/>
                  </a:lnTo>
                  <a:lnTo>
                    <a:pt x="477494" y="329882"/>
                  </a:lnTo>
                  <a:lnTo>
                    <a:pt x="477405" y="329069"/>
                  </a:lnTo>
                  <a:lnTo>
                    <a:pt x="477316" y="328587"/>
                  </a:lnTo>
                  <a:lnTo>
                    <a:pt x="481495" y="328587"/>
                  </a:lnTo>
                  <a:lnTo>
                    <a:pt x="482168" y="333540"/>
                  </a:lnTo>
                  <a:lnTo>
                    <a:pt x="482269" y="334264"/>
                  </a:lnTo>
                  <a:lnTo>
                    <a:pt x="482371" y="334962"/>
                  </a:lnTo>
                  <a:lnTo>
                    <a:pt x="482371" y="314642"/>
                  </a:lnTo>
                  <a:lnTo>
                    <a:pt x="480288" y="314642"/>
                  </a:lnTo>
                  <a:lnTo>
                    <a:pt x="480326" y="322059"/>
                  </a:lnTo>
                  <a:lnTo>
                    <a:pt x="479221" y="322059"/>
                  </a:lnTo>
                  <a:lnTo>
                    <a:pt x="479158" y="321589"/>
                  </a:lnTo>
                  <a:lnTo>
                    <a:pt x="479082" y="317131"/>
                  </a:lnTo>
                  <a:lnTo>
                    <a:pt x="479386" y="317131"/>
                  </a:lnTo>
                  <a:lnTo>
                    <a:pt x="478383" y="315912"/>
                  </a:lnTo>
                  <a:lnTo>
                    <a:pt x="476834" y="315036"/>
                  </a:lnTo>
                  <a:lnTo>
                    <a:pt x="476834" y="351472"/>
                  </a:lnTo>
                  <a:lnTo>
                    <a:pt x="474929" y="352742"/>
                  </a:lnTo>
                  <a:lnTo>
                    <a:pt x="473633" y="350507"/>
                  </a:lnTo>
                  <a:lnTo>
                    <a:pt x="473633" y="355574"/>
                  </a:lnTo>
                  <a:lnTo>
                    <a:pt x="472592" y="358952"/>
                  </a:lnTo>
                  <a:lnTo>
                    <a:pt x="472160" y="360362"/>
                  </a:lnTo>
                  <a:lnTo>
                    <a:pt x="470090" y="361632"/>
                  </a:lnTo>
                  <a:lnTo>
                    <a:pt x="469315" y="360362"/>
                  </a:lnTo>
                  <a:lnTo>
                    <a:pt x="468490" y="358952"/>
                  </a:lnTo>
                  <a:lnTo>
                    <a:pt x="468109" y="357708"/>
                  </a:lnTo>
                  <a:lnTo>
                    <a:pt x="468566" y="357251"/>
                  </a:lnTo>
                  <a:lnTo>
                    <a:pt x="471474" y="354012"/>
                  </a:lnTo>
                  <a:lnTo>
                    <a:pt x="473024" y="355282"/>
                  </a:lnTo>
                  <a:lnTo>
                    <a:pt x="473633" y="355574"/>
                  </a:lnTo>
                  <a:lnTo>
                    <a:pt x="473633" y="350507"/>
                  </a:lnTo>
                  <a:lnTo>
                    <a:pt x="475449" y="351472"/>
                  </a:lnTo>
                  <a:lnTo>
                    <a:pt x="476834" y="351472"/>
                  </a:lnTo>
                  <a:lnTo>
                    <a:pt x="476834" y="315036"/>
                  </a:lnTo>
                  <a:lnTo>
                    <a:pt x="474357" y="313639"/>
                  </a:lnTo>
                  <a:lnTo>
                    <a:pt x="474357" y="324700"/>
                  </a:lnTo>
                  <a:lnTo>
                    <a:pt x="472770" y="325996"/>
                  </a:lnTo>
                  <a:lnTo>
                    <a:pt x="472935" y="326580"/>
                  </a:lnTo>
                  <a:lnTo>
                    <a:pt x="472884" y="349465"/>
                  </a:lnTo>
                  <a:lnTo>
                    <a:pt x="472757" y="349123"/>
                  </a:lnTo>
                  <a:lnTo>
                    <a:pt x="472681" y="348932"/>
                  </a:lnTo>
                  <a:lnTo>
                    <a:pt x="472643" y="348792"/>
                  </a:lnTo>
                  <a:lnTo>
                    <a:pt x="472706" y="348919"/>
                  </a:lnTo>
                  <a:lnTo>
                    <a:pt x="472833" y="349123"/>
                  </a:lnTo>
                  <a:lnTo>
                    <a:pt x="472884" y="349465"/>
                  </a:lnTo>
                  <a:lnTo>
                    <a:pt x="472884" y="326644"/>
                  </a:lnTo>
                  <a:lnTo>
                    <a:pt x="471805" y="327939"/>
                  </a:lnTo>
                  <a:lnTo>
                    <a:pt x="471805" y="349465"/>
                  </a:lnTo>
                  <a:lnTo>
                    <a:pt x="471474" y="352742"/>
                  </a:lnTo>
                  <a:lnTo>
                    <a:pt x="469861" y="348792"/>
                  </a:lnTo>
                  <a:lnTo>
                    <a:pt x="469849" y="349123"/>
                  </a:lnTo>
                  <a:lnTo>
                    <a:pt x="468071" y="354012"/>
                  </a:lnTo>
                  <a:lnTo>
                    <a:pt x="467614" y="355282"/>
                  </a:lnTo>
                  <a:lnTo>
                    <a:pt x="467499" y="355574"/>
                  </a:lnTo>
                  <a:lnTo>
                    <a:pt x="467715" y="356450"/>
                  </a:lnTo>
                  <a:lnTo>
                    <a:pt x="467461" y="355574"/>
                  </a:lnTo>
                  <a:lnTo>
                    <a:pt x="466979" y="354012"/>
                  </a:lnTo>
                  <a:lnTo>
                    <a:pt x="463105" y="358952"/>
                  </a:lnTo>
                  <a:lnTo>
                    <a:pt x="462915" y="358952"/>
                  </a:lnTo>
                  <a:lnTo>
                    <a:pt x="462064" y="357708"/>
                  </a:lnTo>
                  <a:lnTo>
                    <a:pt x="461543" y="357708"/>
                  </a:lnTo>
                  <a:lnTo>
                    <a:pt x="460756" y="356552"/>
                  </a:lnTo>
                  <a:lnTo>
                    <a:pt x="459892" y="356552"/>
                  </a:lnTo>
                  <a:lnTo>
                    <a:pt x="459892" y="350202"/>
                  </a:lnTo>
                  <a:lnTo>
                    <a:pt x="465416" y="351472"/>
                  </a:lnTo>
                  <a:lnTo>
                    <a:pt x="467664" y="346392"/>
                  </a:lnTo>
                  <a:lnTo>
                    <a:pt x="469747" y="346392"/>
                  </a:lnTo>
                  <a:lnTo>
                    <a:pt x="470027" y="347662"/>
                  </a:lnTo>
                  <a:lnTo>
                    <a:pt x="470242" y="348564"/>
                  </a:lnTo>
                  <a:lnTo>
                    <a:pt x="470357" y="349123"/>
                  </a:lnTo>
                  <a:lnTo>
                    <a:pt x="470446" y="349465"/>
                  </a:lnTo>
                  <a:lnTo>
                    <a:pt x="470496" y="349707"/>
                  </a:lnTo>
                  <a:lnTo>
                    <a:pt x="470611" y="350202"/>
                  </a:lnTo>
                  <a:lnTo>
                    <a:pt x="471805" y="349465"/>
                  </a:lnTo>
                  <a:lnTo>
                    <a:pt x="471805" y="327939"/>
                  </a:lnTo>
                  <a:lnTo>
                    <a:pt x="471639" y="328129"/>
                  </a:lnTo>
                  <a:lnTo>
                    <a:pt x="471639" y="345122"/>
                  </a:lnTo>
                  <a:lnTo>
                    <a:pt x="470776" y="346392"/>
                  </a:lnTo>
                  <a:lnTo>
                    <a:pt x="470611" y="345122"/>
                  </a:lnTo>
                  <a:lnTo>
                    <a:pt x="471639" y="345122"/>
                  </a:lnTo>
                  <a:lnTo>
                    <a:pt x="471639" y="328129"/>
                  </a:lnTo>
                  <a:lnTo>
                    <a:pt x="470281" y="329742"/>
                  </a:lnTo>
                  <a:lnTo>
                    <a:pt x="470154" y="329882"/>
                  </a:lnTo>
                  <a:lnTo>
                    <a:pt x="468528" y="331812"/>
                  </a:lnTo>
                  <a:lnTo>
                    <a:pt x="468528" y="345122"/>
                  </a:lnTo>
                  <a:lnTo>
                    <a:pt x="467321" y="346392"/>
                  </a:lnTo>
                  <a:lnTo>
                    <a:pt x="467321" y="345122"/>
                  </a:lnTo>
                  <a:lnTo>
                    <a:pt x="467156" y="345122"/>
                  </a:lnTo>
                  <a:lnTo>
                    <a:pt x="467550" y="344131"/>
                  </a:lnTo>
                  <a:lnTo>
                    <a:pt x="467664" y="343852"/>
                  </a:lnTo>
                  <a:lnTo>
                    <a:pt x="468528" y="345122"/>
                  </a:lnTo>
                  <a:lnTo>
                    <a:pt x="468528" y="331812"/>
                  </a:lnTo>
                  <a:lnTo>
                    <a:pt x="468210" y="332181"/>
                  </a:lnTo>
                  <a:lnTo>
                    <a:pt x="467766" y="332181"/>
                  </a:lnTo>
                  <a:lnTo>
                    <a:pt x="467156" y="331622"/>
                  </a:lnTo>
                  <a:lnTo>
                    <a:pt x="467156" y="340042"/>
                  </a:lnTo>
                  <a:lnTo>
                    <a:pt x="466979" y="340042"/>
                  </a:lnTo>
                  <a:lnTo>
                    <a:pt x="466979" y="341312"/>
                  </a:lnTo>
                  <a:lnTo>
                    <a:pt x="466636" y="341312"/>
                  </a:lnTo>
                  <a:lnTo>
                    <a:pt x="465594" y="340042"/>
                  </a:lnTo>
                  <a:lnTo>
                    <a:pt x="465416" y="340042"/>
                  </a:lnTo>
                  <a:lnTo>
                    <a:pt x="465074" y="338772"/>
                  </a:lnTo>
                  <a:lnTo>
                    <a:pt x="466458" y="338772"/>
                  </a:lnTo>
                  <a:lnTo>
                    <a:pt x="467156" y="340042"/>
                  </a:lnTo>
                  <a:lnTo>
                    <a:pt x="467156" y="331622"/>
                  </a:lnTo>
                  <a:lnTo>
                    <a:pt x="466521" y="331038"/>
                  </a:lnTo>
                  <a:lnTo>
                    <a:pt x="466496" y="332181"/>
                  </a:lnTo>
                  <a:lnTo>
                    <a:pt x="466305" y="333540"/>
                  </a:lnTo>
                  <a:lnTo>
                    <a:pt x="466204" y="334264"/>
                  </a:lnTo>
                  <a:lnTo>
                    <a:pt x="466115" y="334962"/>
                  </a:lnTo>
                  <a:lnTo>
                    <a:pt x="464210" y="334962"/>
                  </a:lnTo>
                  <a:lnTo>
                    <a:pt x="463080" y="332181"/>
                  </a:lnTo>
                  <a:lnTo>
                    <a:pt x="463334" y="332181"/>
                  </a:lnTo>
                  <a:lnTo>
                    <a:pt x="464134" y="331038"/>
                  </a:lnTo>
                  <a:lnTo>
                    <a:pt x="466293" y="328587"/>
                  </a:lnTo>
                  <a:lnTo>
                    <a:pt x="467944" y="325297"/>
                  </a:lnTo>
                  <a:lnTo>
                    <a:pt x="468058" y="325056"/>
                  </a:lnTo>
                  <a:lnTo>
                    <a:pt x="468134" y="324700"/>
                  </a:lnTo>
                  <a:lnTo>
                    <a:pt x="467499" y="323532"/>
                  </a:lnTo>
                  <a:lnTo>
                    <a:pt x="467563" y="322059"/>
                  </a:lnTo>
                  <a:lnTo>
                    <a:pt x="467677" y="319671"/>
                  </a:lnTo>
                  <a:lnTo>
                    <a:pt x="469773" y="319671"/>
                  </a:lnTo>
                  <a:lnTo>
                    <a:pt x="471119" y="317182"/>
                  </a:lnTo>
                  <a:lnTo>
                    <a:pt x="472541" y="318046"/>
                  </a:lnTo>
                  <a:lnTo>
                    <a:pt x="472859" y="318046"/>
                  </a:lnTo>
                  <a:lnTo>
                    <a:pt x="471639" y="323532"/>
                  </a:lnTo>
                  <a:lnTo>
                    <a:pt x="474052" y="324700"/>
                  </a:lnTo>
                  <a:lnTo>
                    <a:pt x="474357" y="324700"/>
                  </a:lnTo>
                  <a:lnTo>
                    <a:pt x="474357" y="313639"/>
                  </a:lnTo>
                  <a:lnTo>
                    <a:pt x="473786" y="313309"/>
                  </a:lnTo>
                  <a:lnTo>
                    <a:pt x="473760" y="313956"/>
                  </a:lnTo>
                  <a:lnTo>
                    <a:pt x="473163" y="316661"/>
                  </a:lnTo>
                  <a:lnTo>
                    <a:pt x="473062" y="317131"/>
                  </a:lnTo>
                  <a:lnTo>
                    <a:pt x="473024" y="314642"/>
                  </a:lnTo>
                  <a:lnTo>
                    <a:pt x="471652" y="315912"/>
                  </a:lnTo>
                  <a:lnTo>
                    <a:pt x="471728" y="314642"/>
                  </a:lnTo>
                  <a:lnTo>
                    <a:pt x="471817" y="313309"/>
                  </a:lnTo>
                  <a:lnTo>
                    <a:pt x="470877" y="313309"/>
                  </a:lnTo>
                  <a:lnTo>
                    <a:pt x="469404" y="312102"/>
                  </a:lnTo>
                  <a:lnTo>
                    <a:pt x="470649" y="310743"/>
                  </a:lnTo>
                  <a:lnTo>
                    <a:pt x="472160" y="307022"/>
                  </a:lnTo>
                  <a:lnTo>
                    <a:pt x="470776" y="305752"/>
                  </a:lnTo>
                  <a:lnTo>
                    <a:pt x="472338" y="305752"/>
                  </a:lnTo>
                  <a:lnTo>
                    <a:pt x="473887" y="304482"/>
                  </a:lnTo>
                  <a:lnTo>
                    <a:pt x="473887" y="303212"/>
                  </a:lnTo>
                  <a:lnTo>
                    <a:pt x="476135" y="304482"/>
                  </a:lnTo>
                  <a:lnTo>
                    <a:pt x="476034" y="302831"/>
                  </a:lnTo>
                  <a:lnTo>
                    <a:pt x="475907" y="301028"/>
                  </a:lnTo>
                  <a:lnTo>
                    <a:pt x="475792" y="299262"/>
                  </a:lnTo>
                  <a:lnTo>
                    <a:pt x="477647" y="299262"/>
                  </a:lnTo>
                  <a:lnTo>
                    <a:pt x="475970" y="294322"/>
                  </a:lnTo>
                  <a:lnTo>
                    <a:pt x="473887" y="294322"/>
                  </a:lnTo>
                  <a:lnTo>
                    <a:pt x="474929" y="290512"/>
                  </a:lnTo>
                  <a:lnTo>
                    <a:pt x="478561" y="290512"/>
                  </a:lnTo>
                  <a:lnTo>
                    <a:pt x="476580" y="294144"/>
                  </a:lnTo>
                  <a:lnTo>
                    <a:pt x="484962" y="291782"/>
                  </a:lnTo>
                  <a:lnTo>
                    <a:pt x="482536" y="287972"/>
                  </a:lnTo>
                  <a:lnTo>
                    <a:pt x="480123" y="286702"/>
                  </a:lnTo>
                  <a:lnTo>
                    <a:pt x="479767" y="285432"/>
                  </a:lnTo>
                  <a:lnTo>
                    <a:pt x="479856" y="284162"/>
                  </a:lnTo>
                  <a:lnTo>
                    <a:pt x="479933" y="282892"/>
                  </a:lnTo>
                  <a:lnTo>
                    <a:pt x="483235" y="286702"/>
                  </a:lnTo>
                  <a:lnTo>
                    <a:pt x="485762" y="280492"/>
                  </a:lnTo>
                  <a:lnTo>
                    <a:pt x="485825" y="280352"/>
                  </a:lnTo>
                  <a:lnTo>
                    <a:pt x="483400" y="277812"/>
                  </a:lnTo>
                  <a:lnTo>
                    <a:pt x="480466" y="279082"/>
                  </a:lnTo>
                  <a:lnTo>
                    <a:pt x="474065" y="275272"/>
                  </a:lnTo>
                  <a:lnTo>
                    <a:pt x="474713" y="279082"/>
                  </a:lnTo>
                  <a:lnTo>
                    <a:pt x="474929" y="280352"/>
                  </a:lnTo>
                  <a:lnTo>
                    <a:pt x="472401" y="282829"/>
                  </a:lnTo>
                  <a:lnTo>
                    <a:pt x="470611" y="286512"/>
                  </a:lnTo>
                  <a:lnTo>
                    <a:pt x="470611" y="294322"/>
                  </a:lnTo>
                  <a:lnTo>
                    <a:pt x="468579" y="292900"/>
                  </a:lnTo>
                  <a:lnTo>
                    <a:pt x="469074" y="294144"/>
                  </a:lnTo>
                  <a:lnTo>
                    <a:pt x="470090" y="296862"/>
                  </a:lnTo>
                  <a:lnTo>
                    <a:pt x="467499" y="299237"/>
                  </a:lnTo>
                  <a:lnTo>
                    <a:pt x="467499" y="304482"/>
                  </a:lnTo>
                  <a:lnTo>
                    <a:pt x="466915" y="303415"/>
                  </a:lnTo>
                  <a:lnTo>
                    <a:pt x="466801" y="304482"/>
                  </a:lnTo>
                  <a:lnTo>
                    <a:pt x="466801" y="303212"/>
                  </a:lnTo>
                  <a:lnTo>
                    <a:pt x="466915" y="303415"/>
                  </a:lnTo>
                  <a:lnTo>
                    <a:pt x="466915" y="302653"/>
                  </a:lnTo>
                  <a:lnTo>
                    <a:pt x="467029" y="302399"/>
                  </a:lnTo>
                  <a:lnTo>
                    <a:pt x="467156" y="301282"/>
                  </a:lnTo>
                  <a:lnTo>
                    <a:pt x="467220" y="300672"/>
                  </a:lnTo>
                  <a:lnTo>
                    <a:pt x="467093" y="303212"/>
                  </a:lnTo>
                  <a:lnTo>
                    <a:pt x="467499" y="304482"/>
                  </a:lnTo>
                  <a:lnTo>
                    <a:pt x="467499" y="299237"/>
                  </a:lnTo>
                  <a:lnTo>
                    <a:pt x="467334" y="299631"/>
                  </a:lnTo>
                  <a:lnTo>
                    <a:pt x="467258" y="300304"/>
                  </a:lnTo>
                  <a:lnTo>
                    <a:pt x="467372" y="299262"/>
                  </a:lnTo>
                  <a:lnTo>
                    <a:pt x="468071" y="292900"/>
                  </a:lnTo>
                  <a:lnTo>
                    <a:pt x="468096" y="292569"/>
                  </a:lnTo>
                  <a:lnTo>
                    <a:pt x="466979" y="291782"/>
                  </a:lnTo>
                  <a:lnTo>
                    <a:pt x="466979" y="295592"/>
                  </a:lnTo>
                  <a:lnTo>
                    <a:pt x="466547" y="294322"/>
                  </a:lnTo>
                  <a:lnTo>
                    <a:pt x="466369" y="293763"/>
                  </a:lnTo>
                  <a:lnTo>
                    <a:pt x="466369" y="303847"/>
                  </a:lnTo>
                  <a:lnTo>
                    <a:pt x="465937" y="304482"/>
                  </a:lnTo>
                  <a:lnTo>
                    <a:pt x="465074" y="304482"/>
                  </a:lnTo>
                  <a:lnTo>
                    <a:pt x="465074" y="307022"/>
                  </a:lnTo>
                  <a:lnTo>
                    <a:pt x="463232" y="307022"/>
                  </a:lnTo>
                  <a:lnTo>
                    <a:pt x="463232" y="331038"/>
                  </a:lnTo>
                  <a:lnTo>
                    <a:pt x="461873" y="333540"/>
                  </a:lnTo>
                  <a:lnTo>
                    <a:pt x="459143" y="333540"/>
                  </a:lnTo>
                  <a:lnTo>
                    <a:pt x="458851" y="333908"/>
                  </a:lnTo>
                  <a:lnTo>
                    <a:pt x="458851" y="347662"/>
                  </a:lnTo>
                  <a:lnTo>
                    <a:pt x="458851" y="350202"/>
                  </a:lnTo>
                  <a:lnTo>
                    <a:pt x="457555" y="349148"/>
                  </a:lnTo>
                  <a:lnTo>
                    <a:pt x="457555" y="358952"/>
                  </a:lnTo>
                  <a:lnTo>
                    <a:pt x="456603" y="360362"/>
                  </a:lnTo>
                  <a:lnTo>
                    <a:pt x="456374" y="360781"/>
                  </a:lnTo>
                  <a:lnTo>
                    <a:pt x="456247" y="358952"/>
                  </a:lnTo>
                  <a:lnTo>
                    <a:pt x="457555" y="358952"/>
                  </a:lnTo>
                  <a:lnTo>
                    <a:pt x="457555" y="349148"/>
                  </a:lnTo>
                  <a:lnTo>
                    <a:pt x="457123" y="348792"/>
                  </a:lnTo>
                  <a:lnTo>
                    <a:pt x="457263" y="348792"/>
                  </a:lnTo>
                  <a:lnTo>
                    <a:pt x="456946" y="347662"/>
                  </a:lnTo>
                  <a:lnTo>
                    <a:pt x="458851" y="347662"/>
                  </a:lnTo>
                  <a:lnTo>
                    <a:pt x="458851" y="333908"/>
                  </a:lnTo>
                  <a:lnTo>
                    <a:pt x="457987" y="334962"/>
                  </a:lnTo>
                  <a:lnTo>
                    <a:pt x="456603" y="336664"/>
                  </a:lnTo>
                  <a:lnTo>
                    <a:pt x="456603" y="345122"/>
                  </a:lnTo>
                  <a:lnTo>
                    <a:pt x="456425" y="346392"/>
                  </a:lnTo>
                  <a:lnTo>
                    <a:pt x="453834" y="346392"/>
                  </a:lnTo>
                  <a:lnTo>
                    <a:pt x="452970" y="347662"/>
                  </a:lnTo>
                  <a:lnTo>
                    <a:pt x="452475" y="348564"/>
                  </a:lnTo>
                  <a:lnTo>
                    <a:pt x="451954" y="348284"/>
                  </a:lnTo>
                  <a:lnTo>
                    <a:pt x="451954" y="349224"/>
                  </a:lnTo>
                  <a:lnTo>
                    <a:pt x="450723" y="351472"/>
                  </a:lnTo>
                  <a:lnTo>
                    <a:pt x="448818" y="351472"/>
                  </a:lnTo>
                  <a:lnTo>
                    <a:pt x="447090" y="354012"/>
                  </a:lnTo>
                  <a:lnTo>
                    <a:pt x="446925" y="352742"/>
                  </a:lnTo>
                  <a:lnTo>
                    <a:pt x="447268" y="352742"/>
                  </a:lnTo>
                  <a:lnTo>
                    <a:pt x="445706" y="350202"/>
                  </a:lnTo>
                  <a:lnTo>
                    <a:pt x="447789" y="350202"/>
                  </a:lnTo>
                  <a:lnTo>
                    <a:pt x="451954" y="349224"/>
                  </a:lnTo>
                  <a:lnTo>
                    <a:pt x="451954" y="348284"/>
                  </a:lnTo>
                  <a:lnTo>
                    <a:pt x="448475" y="346392"/>
                  </a:lnTo>
                  <a:lnTo>
                    <a:pt x="448779" y="344131"/>
                  </a:lnTo>
                  <a:lnTo>
                    <a:pt x="448830" y="343827"/>
                  </a:lnTo>
                  <a:lnTo>
                    <a:pt x="452767" y="343827"/>
                  </a:lnTo>
                  <a:lnTo>
                    <a:pt x="455561" y="345122"/>
                  </a:lnTo>
                  <a:lnTo>
                    <a:pt x="456603" y="345122"/>
                  </a:lnTo>
                  <a:lnTo>
                    <a:pt x="456603" y="336664"/>
                  </a:lnTo>
                  <a:lnTo>
                    <a:pt x="455917" y="337502"/>
                  </a:lnTo>
                  <a:lnTo>
                    <a:pt x="452107" y="337502"/>
                  </a:lnTo>
                  <a:lnTo>
                    <a:pt x="452285" y="336092"/>
                  </a:lnTo>
                  <a:lnTo>
                    <a:pt x="452285" y="333540"/>
                  </a:lnTo>
                  <a:lnTo>
                    <a:pt x="453263" y="333540"/>
                  </a:lnTo>
                  <a:lnTo>
                    <a:pt x="452678" y="332181"/>
                  </a:lnTo>
                  <a:lnTo>
                    <a:pt x="452475" y="331825"/>
                  </a:lnTo>
                  <a:lnTo>
                    <a:pt x="452107" y="331038"/>
                  </a:lnTo>
                  <a:lnTo>
                    <a:pt x="452107" y="329882"/>
                  </a:lnTo>
                  <a:lnTo>
                    <a:pt x="450380" y="329882"/>
                  </a:lnTo>
                  <a:lnTo>
                    <a:pt x="450240" y="329742"/>
                  </a:lnTo>
                  <a:lnTo>
                    <a:pt x="451967" y="328587"/>
                  </a:lnTo>
                  <a:lnTo>
                    <a:pt x="452805" y="328587"/>
                  </a:lnTo>
                  <a:lnTo>
                    <a:pt x="452805" y="327609"/>
                  </a:lnTo>
                  <a:lnTo>
                    <a:pt x="456831" y="327609"/>
                  </a:lnTo>
                  <a:lnTo>
                    <a:pt x="458584" y="325996"/>
                  </a:lnTo>
                  <a:lnTo>
                    <a:pt x="458863" y="325996"/>
                  </a:lnTo>
                  <a:lnTo>
                    <a:pt x="458774" y="326974"/>
                  </a:lnTo>
                  <a:lnTo>
                    <a:pt x="458660" y="328117"/>
                  </a:lnTo>
                  <a:lnTo>
                    <a:pt x="458546" y="329501"/>
                  </a:lnTo>
                  <a:lnTo>
                    <a:pt x="458508" y="329882"/>
                  </a:lnTo>
                  <a:lnTo>
                    <a:pt x="462788" y="331038"/>
                  </a:lnTo>
                  <a:lnTo>
                    <a:pt x="463232" y="331038"/>
                  </a:lnTo>
                  <a:lnTo>
                    <a:pt x="463232" y="307022"/>
                  </a:lnTo>
                  <a:lnTo>
                    <a:pt x="461797" y="307022"/>
                  </a:lnTo>
                  <a:lnTo>
                    <a:pt x="461670" y="308292"/>
                  </a:lnTo>
                  <a:lnTo>
                    <a:pt x="461581" y="309372"/>
                  </a:lnTo>
                  <a:lnTo>
                    <a:pt x="461454" y="310743"/>
                  </a:lnTo>
                  <a:lnTo>
                    <a:pt x="461352" y="309905"/>
                  </a:lnTo>
                  <a:lnTo>
                    <a:pt x="461302" y="309372"/>
                  </a:lnTo>
                  <a:lnTo>
                    <a:pt x="461200" y="308292"/>
                  </a:lnTo>
                  <a:lnTo>
                    <a:pt x="461073" y="307022"/>
                  </a:lnTo>
                  <a:lnTo>
                    <a:pt x="460946" y="305752"/>
                  </a:lnTo>
                  <a:lnTo>
                    <a:pt x="460832" y="304482"/>
                  </a:lnTo>
                  <a:lnTo>
                    <a:pt x="460705" y="303847"/>
                  </a:lnTo>
                  <a:lnTo>
                    <a:pt x="460616" y="302260"/>
                  </a:lnTo>
                  <a:lnTo>
                    <a:pt x="460489" y="302399"/>
                  </a:lnTo>
                  <a:lnTo>
                    <a:pt x="460565" y="301790"/>
                  </a:lnTo>
                  <a:lnTo>
                    <a:pt x="460730" y="303415"/>
                  </a:lnTo>
                  <a:lnTo>
                    <a:pt x="460768" y="303847"/>
                  </a:lnTo>
                  <a:lnTo>
                    <a:pt x="461098" y="304482"/>
                  </a:lnTo>
                  <a:lnTo>
                    <a:pt x="463689" y="304482"/>
                  </a:lnTo>
                  <a:lnTo>
                    <a:pt x="463778" y="303847"/>
                  </a:lnTo>
                  <a:lnTo>
                    <a:pt x="463842" y="303415"/>
                  </a:lnTo>
                  <a:lnTo>
                    <a:pt x="463943" y="302653"/>
                  </a:lnTo>
                  <a:lnTo>
                    <a:pt x="464058" y="301790"/>
                  </a:lnTo>
                  <a:lnTo>
                    <a:pt x="464134" y="301282"/>
                  </a:lnTo>
                  <a:lnTo>
                    <a:pt x="464210" y="300672"/>
                  </a:lnTo>
                  <a:lnTo>
                    <a:pt x="465937" y="303212"/>
                  </a:lnTo>
                  <a:lnTo>
                    <a:pt x="466369" y="303847"/>
                  </a:lnTo>
                  <a:lnTo>
                    <a:pt x="466369" y="293763"/>
                  </a:lnTo>
                  <a:lnTo>
                    <a:pt x="466102" y="292900"/>
                  </a:lnTo>
                  <a:lnTo>
                    <a:pt x="466026" y="291782"/>
                  </a:lnTo>
                  <a:lnTo>
                    <a:pt x="465937" y="290512"/>
                  </a:lnTo>
                  <a:lnTo>
                    <a:pt x="463003" y="291782"/>
                  </a:lnTo>
                  <a:lnTo>
                    <a:pt x="463346" y="290512"/>
                  </a:lnTo>
                  <a:lnTo>
                    <a:pt x="462661" y="290512"/>
                  </a:lnTo>
                  <a:lnTo>
                    <a:pt x="462140" y="291782"/>
                  </a:lnTo>
                  <a:lnTo>
                    <a:pt x="461098" y="291782"/>
                  </a:lnTo>
                  <a:lnTo>
                    <a:pt x="460641" y="292900"/>
                  </a:lnTo>
                  <a:lnTo>
                    <a:pt x="460413" y="293700"/>
                  </a:lnTo>
                  <a:lnTo>
                    <a:pt x="460413" y="317131"/>
                  </a:lnTo>
                  <a:lnTo>
                    <a:pt x="460286" y="318046"/>
                  </a:lnTo>
                  <a:lnTo>
                    <a:pt x="459397" y="319671"/>
                  </a:lnTo>
                  <a:lnTo>
                    <a:pt x="458355" y="319671"/>
                  </a:lnTo>
                  <a:lnTo>
                    <a:pt x="459892" y="315912"/>
                  </a:lnTo>
                  <a:lnTo>
                    <a:pt x="460387" y="317131"/>
                  </a:lnTo>
                  <a:lnTo>
                    <a:pt x="460413" y="293700"/>
                  </a:lnTo>
                  <a:lnTo>
                    <a:pt x="460324" y="294017"/>
                  </a:lnTo>
                  <a:lnTo>
                    <a:pt x="460324" y="303212"/>
                  </a:lnTo>
                  <a:lnTo>
                    <a:pt x="459663" y="306451"/>
                  </a:lnTo>
                  <a:lnTo>
                    <a:pt x="459549" y="307022"/>
                  </a:lnTo>
                  <a:lnTo>
                    <a:pt x="457949" y="309372"/>
                  </a:lnTo>
                  <a:lnTo>
                    <a:pt x="457365" y="309372"/>
                  </a:lnTo>
                  <a:lnTo>
                    <a:pt x="454875" y="308292"/>
                  </a:lnTo>
                  <a:lnTo>
                    <a:pt x="453961" y="309372"/>
                  </a:lnTo>
                  <a:lnTo>
                    <a:pt x="452793" y="310743"/>
                  </a:lnTo>
                  <a:lnTo>
                    <a:pt x="450608" y="313309"/>
                  </a:lnTo>
                  <a:lnTo>
                    <a:pt x="453834" y="305752"/>
                  </a:lnTo>
                  <a:lnTo>
                    <a:pt x="454875" y="307022"/>
                  </a:lnTo>
                  <a:lnTo>
                    <a:pt x="455561" y="305752"/>
                  </a:lnTo>
                  <a:lnTo>
                    <a:pt x="455485" y="305181"/>
                  </a:lnTo>
                  <a:lnTo>
                    <a:pt x="455396" y="304482"/>
                  </a:lnTo>
                  <a:lnTo>
                    <a:pt x="455828" y="303415"/>
                  </a:lnTo>
                  <a:lnTo>
                    <a:pt x="455917" y="303212"/>
                  </a:lnTo>
                  <a:lnTo>
                    <a:pt x="458673" y="303212"/>
                  </a:lnTo>
                  <a:lnTo>
                    <a:pt x="459536" y="301929"/>
                  </a:lnTo>
                  <a:lnTo>
                    <a:pt x="460324" y="303212"/>
                  </a:lnTo>
                  <a:lnTo>
                    <a:pt x="460324" y="294017"/>
                  </a:lnTo>
                  <a:lnTo>
                    <a:pt x="460286" y="294144"/>
                  </a:lnTo>
                  <a:lnTo>
                    <a:pt x="460235" y="294322"/>
                  </a:lnTo>
                  <a:lnTo>
                    <a:pt x="456946" y="290512"/>
                  </a:lnTo>
                  <a:lnTo>
                    <a:pt x="460197" y="289166"/>
                  </a:lnTo>
                  <a:lnTo>
                    <a:pt x="462661" y="287972"/>
                  </a:lnTo>
                  <a:lnTo>
                    <a:pt x="464731" y="290512"/>
                  </a:lnTo>
                  <a:lnTo>
                    <a:pt x="470077" y="289204"/>
                  </a:lnTo>
                  <a:lnTo>
                    <a:pt x="470268" y="290512"/>
                  </a:lnTo>
                  <a:lnTo>
                    <a:pt x="470433" y="291782"/>
                  </a:lnTo>
                  <a:lnTo>
                    <a:pt x="470509" y="292900"/>
                  </a:lnTo>
                  <a:lnTo>
                    <a:pt x="470611" y="294322"/>
                  </a:lnTo>
                  <a:lnTo>
                    <a:pt x="470611" y="286512"/>
                  </a:lnTo>
                  <a:lnTo>
                    <a:pt x="469912" y="287972"/>
                  </a:lnTo>
                  <a:lnTo>
                    <a:pt x="470077" y="289166"/>
                  </a:lnTo>
                  <a:lnTo>
                    <a:pt x="469874" y="289166"/>
                  </a:lnTo>
                  <a:lnTo>
                    <a:pt x="467664" y="285432"/>
                  </a:lnTo>
                  <a:lnTo>
                    <a:pt x="465328" y="283705"/>
                  </a:lnTo>
                  <a:lnTo>
                    <a:pt x="465416" y="284162"/>
                  </a:lnTo>
                  <a:lnTo>
                    <a:pt x="464388" y="285432"/>
                  </a:lnTo>
                  <a:lnTo>
                    <a:pt x="462483" y="286702"/>
                  </a:lnTo>
                  <a:lnTo>
                    <a:pt x="462419" y="286219"/>
                  </a:lnTo>
                  <a:lnTo>
                    <a:pt x="462305" y="285432"/>
                  </a:lnTo>
                  <a:lnTo>
                    <a:pt x="461441" y="285432"/>
                  </a:lnTo>
                  <a:lnTo>
                    <a:pt x="461962" y="284162"/>
                  </a:lnTo>
                  <a:lnTo>
                    <a:pt x="463346" y="284162"/>
                  </a:lnTo>
                  <a:lnTo>
                    <a:pt x="464121" y="283222"/>
                  </a:lnTo>
                  <a:lnTo>
                    <a:pt x="464299" y="282968"/>
                  </a:lnTo>
                  <a:lnTo>
                    <a:pt x="465328" y="283705"/>
                  </a:lnTo>
                  <a:lnTo>
                    <a:pt x="465226" y="283222"/>
                  </a:lnTo>
                  <a:lnTo>
                    <a:pt x="465099" y="282600"/>
                  </a:lnTo>
                  <a:lnTo>
                    <a:pt x="464413" y="282829"/>
                  </a:lnTo>
                  <a:lnTo>
                    <a:pt x="464896" y="281635"/>
                  </a:lnTo>
                  <a:lnTo>
                    <a:pt x="464959" y="281927"/>
                  </a:lnTo>
                  <a:lnTo>
                    <a:pt x="465048" y="282346"/>
                  </a:lnTo>
                  <a:lnTo>
                    <a:pt x="465099" y="282600"/>
                  </a:lnTo>
                  <a:lnTo>
                    <a:pt x="472160" y="280352"/>
                  </a:lnTo>
                  <a:lnTo>
                    <a:pt x="469569" y="277812"/>
                  </a:lnTo>
                  <a:lnTo>
                    <a:pt x="472338" y="274002"/>
                  </a:lnTo>
                  <a:lnTo>
                    <a:pt x="467156" y="271462"/>
                  </a:lnTo>
                  <a:lnTo>
                    <a:pt x="465772" y="274002"/>
                  </a:lnTo>
                  <a:lnTo>
                    <a:pt x="465251" y="276542"/>
                  </a:lnTo>
                  <a:lnTo>
                    <a:pt x="463524" y="275272"/>
                  </a:lnTo>
                  <a:lnTo>
                    <a:pt x="462305" y="276542"/>
                  </a:lnTo>
                  <a:lnTo>
                    <a:pt x="462241" y="275463"/>
                  </a:lnTo>
                  <a:lnTo>
                    <a:pt x="462140" y="274002"/>
                  </a:lnTo>
                  <a:lnTo>
                    <a:pt x="461619" y="271462"/>
                  </a:lnTo>
                  <a:lnTo>
                    <a:pt x="467156" y="271462"/>
                  </a:lnTo>
                  <a:lnTo>
                    <a:pt x="468528" y="271462"/>
                  </a:lnTo>
                  <a:lnTo>
                    <a:pt x="466572" y="266649"/>
                  </a:lnTo>
                  <a:lnTo>
                    <a:pt x="466458" y="266382"/>
                  </a:lnTo>
                  <a:lnTo>
                    <a:pt x="470776" y="266382"/>
                  </a:lnTo>
                  <a:lnTo>
                    <a:pt x="467842" y="257492"/>
                  </a:lnTo>
                  <a:lnTo>
                    <a:pt x="464045" y="261302"/>
                  </a:lnTo>
                  <a:lnTo>
                    <a:pt x="463003" y="258762"/>
                  </a:lnTo>
                  <a:lnTo>
                    <a:pt x="459549" y="258762"/>
                  </a:lnTo>
                  <a:lnTo>
                    <a:pt x="459549" y="281495"/>
                  </a:lnTo>
                  <a:lnTo>
                    <a:pt x="455561" y="284162"/>
                  </a:lnTo>
                  <a:lnTo>
                    <a:pt x="454533" y="283743"/>
                  </a:lnTo>
                  <a:lnTo>
                    <a:pt x="454533" y="290512"/>
                  </a:lnTo>
                  <a:lnTo>
                    <a:pt x="454190" y="290512"/>
                  </a:lnTo>
                  <a:lnTo>
                    <a:pt x="454190" y="300672"/>
                  </a:lnTo>
                  <a:lnTo>
                    <a:pt x="454190" y="301790"/>
                  </a:lnTo>
                  <a:lnTo>
                    <a:pt x="454025" y="301790"/>
                  </a:lnTo>
                  <a:lnTo>
                    <a:pt x="454101" y="301282"/>
                  </a:lnTo>
                  <a:lnTo>
                    <a:pt x="454190" y="300672"/>
                  </a:lnTo>
                  <a:lnTo>
                    <a:pt x="454190" y="290512"/>
                  </a:lnTo>
                  <a:lnTo>
                    <a:pt x="452628" y="290512"/>
                  </a:lnTo>
                  <a:lnTo>
                    <a:pt x="452996" y="289166"/>
                  </a:lnTo>
                  <a:lnTo>
                    <a:pt x="454164" y="289166"/>
                  </a:lnTo>
                  <a:lnTo>
                    <a:pt x="454533" y="290512"/>
                  </a:lnTo>
                  <a:lnTo>
                    <a:pt x="454533" y="283743"/>
                  </a:lnTo>
                  <a:lnTo>
                    <a:pt x="453263" y="283222"/>
                  </a:lnTo>
                  <a:lnTo>
                    <a:pt x="453745" y="282829"/>
                  </a:lnTo>
                  <a:lnTo>
                    <a:pt x="453593" y="282829"/>
                  </a:lnTo>
                  <a:lnTo>
                    <a:pt x="452374" y="281711"/>
                  </a:lnTo>
                  <a:lnTo>
                    <a:pt x="452374" y="283946"/>
                  </a:lnTo>
                  <a:lnTo>
                    <a:pt x="452285" y="285026"/>
                  </a:lnTo>
                  <a:lnTo>
                    <a:pt x="450380" y="284162"/>
                  </a:lnTo>
                  <a:lnTo>
                    <a:pt x="452107" y="284162"/>
                  </a:lnTo>
                  <a:lnTo>
                    <a:pt x="452374" y="283946"/>
                  </a:lnTo>
                  <a:lnTo>
                    <a:pt x="452374" y="281711"/>
                  </a:lnTo>
                  <a:lnTo>
                    <a:pt x="452145" y="281495"/>
                  </a:lnTo>
                  <a:lnTo>
                    <a:pt x="457492" y="281495"/>
                  </a:lnTo>
                  <a:lnTo>
                    <a:pt x="459371" y="280352"/>
                  </a:lnTo>
                  <a:lnTo>
                    <a:pt x="459371" y="281495"/>
                  </a:lnTo>
                  <a:lnTo>
                    <a:pt x="459549" y="281495"/>
                  </a:lnTo>
                  <a:lnTo>
                    <a:pt x="459549" y="258762"/>
                  </a:lnTo>
                  <a:lnTo>
                    <a:pt x="459193" y="258762"/>
                  </a:lnTo>
                  <a:lnTo>
                    <a:pt x="457263" y="259943"/>
                  </a:lnTo>
                  <a:lnTo>
                    <a:pt x="455917" y="261302"/>
                  </a:lnTo>
                  <a:lnTo>
                    <a:pt x="454698" y="262572"/>
                  </a:lnTo>
                  <a:lnTo>
                    <a:pt x="459028" y="263842"/>
                  </a:lnTo>
                  <a:lnTo>
                    <a:pt x="456603" y="266382"/>
                  </a:lnTo>
                  <a:lnTo>
                    <a:pt x="455142" y="267462"/>
                  </a:lnTo>
                  <a:lnTo>
                    <a:pt x="454812" y="267462"/>
                  </a:lnTo>
                  <a:lnTo>
                    <a:pt x="451586" y="257492"/>
                  </a:lnTo>
                  <a:lnTo>
                    <a:pt x="451688" y="258762"/>
                  </a:lnTo>
                  <a:lnTo>
                    <a:pt x="451777" y="259943"/>
                  </a:lnTo>
                  <a:lnTo>
                    <a:pt x="451891" y="261302"/>
                  </a:lnTo>
                  <a:lnTo>
                    <a:pt x="451980" y="262572"/>
                  </a:lnTo>
                  <a:lnTo>
                    <a:pt x="452081" y="263842"/>
                  </a:lnTo>
                  <a:lnTo>
                    <a:pt x="452183" y="265112"/>
                  </a:lnTo>
                  <a:lnTo>
                    <a:pt x="452285" y="266382"/>
                  </a:lnTo>
                  <a:lnTo>
                    <a:pt x="450900" y="265112"/>
                  </a:lnTo>
                  <a:lnTo>
                    <a:pt x="449516" y="266382"/>
                  </a:lnTo>
                  <a:lnTo>
                    <a:pt x="448195" y="267462"/>
                  </a:lnTo>
                  <a:lnTo>
                    <a:pt x="447878" y="267462"/>
                  </a:lnTo>
                  <a:lnTo>
                    <a:pt x="446925" y="265112"/>
                  </a:lnTo>
                  <a:lnTo>
                    <a:pt x="444334" y="270192"/>
                  </a:lnTo>
                  <a:lnTo>
                    <a:pt x="445363" y="270192"/>
                  </a:lnTo>
                  <a:lnTo>
                    <a:pt x="446405" y="270192"/>
                  </a:lnTo>
                  <a:lnTo>
                    <a:pt x="448475" y="272732"/>
                  </a:lnTo>
                  <a:lnTo>
                    <a:pt x="449948" y="272732"/>
                  </a:lnTo>
                  <a:lnTo>
                    <a:pt x="449516" y="271462"/>
                  </a:lnTo>
                  <a:lnTo>
                    <a:pt x="453148" y="267652"/>
                  </a:lnTo>
                  <a:lnTo>
                    <a:pt x="454190" y="270192"/>
                  </a:lnTo>
                  <a:lnTo>
                    <a:pt x="452628" y="272732"/>
                  </a:lnTo>
                  <a:lnTo>
                    <a:pt x="455917" y="272732"/>
                  </a:lnTo>
                  <a:lnTo>
                    <a:pt x="451243" y="276542"/>
                  </a:lnTo>
                  <a:lnTo>
                    <a:pt x="450049" y="273024"/>
                  </a:lnTo>
                  <a:lnTo>
                    <a:pt x="448995" y="273646"/>
                  </a:lnTo>
                  <a:lnTo>
                    <a:pt x="448995" y="337502"/>
                  </a:lnTo>
                  <a:lnTo>
                    <a:pt x="447090" y="338772"/>
                  </a:lnTo>
                  <a:lnTo>
                    <a:pt x="445363" y="341312"/>
                  </a:lnTo>
                  <a:lnTo>
                    <a:pt x="445503" y="340334"/>
                  </a:lnTo>
                  <a:lnTo>
                    <a:pt x="445541" y="340042"/>
                  </a:lnTo>
                  <a:lnTo>
                    <a:pt x="445643" y="339242"/>
                  </a:lnTo>
                  <a:lnTo>
                    <a:pt x="445706" y="338772"/>
                  </a:lnTo>
                  <a:lnTo>
                    <a:pt x="442595" y="340042"/>
                  </a:lnTo>
                  <a:lnTo>
                    <a:pt x="442950" y="341312"/>
                  </a:lnTo>
                  <a:lnTo>
                    <a:pt x="444677" y="341312"/>
                  </a:lnTo>
                  <a:lnTo>
                    <a:pt x="443471" y="342569"/>
                  </a:lnTo>
                  <a:lnTo>
                    <a:pt x="441909" y="345122"/>
                  </a:lnTo>
                  <a:lnTo>
                    <a:pt x="443814" y="346392"/>
                  </a:lnTo>
                  <a:lnTo>
                    <a:pt x="442772" y="346392"/>
                  </a:lnTo>
                  <a:lnTo>
                    <a:pt x="442671" y="347662"/>
                  </a:lnTo>
                  <a:lnTo>
                    <a:pt x="442544" y="349123"/>
                  </a:lnTo>
                  <a:lnTo>
                    <a:pt x="442442" y="350418"/>
                  </a:lnTo>
                  <a:lnTo>
                    <a:pt x="442353" y="351472"/>
                  </a:lnTo>
                  <a:lnTo>
                    <a:pt x="442252" y="352742"/>
                  </a:lnTo>
                  <a:lnTo>
                    <a:pt x="441286" y="349707"/>
                  </a:lnTo>
                  <a:lnTo>
                    <a:pt x="441210" y="349465"/>
                  </a:lnTo>
                  <a:lnTo>
                    <a:pt x="441109" y="349123"/>
                  </a:lnTo>
                  <a:lnTo>
                    <a:pt x="440994" y="348792"/>
                  </a:lnTo>
                  <a:lnTo>
                    <a:pt x="440817" y="348792"/>
                  </a:lnTo>
                  <a:lnTo>
                    <a:pt x="438975" y="347662"/>
                  </a:lnTo>
                  <a:lnTo>
                    <a:pt x="438099" y="346392"/>
                  </a:lnTo>
                  <a:lnTo>
                    <a:pt x="440194" y="343827"/>
                  </a:lnTo>
                  <a:lnTo>
                    <a:pt x="440867" y="342569"/>
                  </a:lnTo>
                  <a:lnTo>
                    <a:pt x="441045" y="341312"/>
                  </a:lnTo>
                  <a:lnTo>
                    <a:pt x="440004" y="340042"/>
                  </a:lnTo>
                  <a:lnTo>
                    <a:pt x="440118" y="339242"/>
                  </a:lnTo>
                  <a:lnTo>
                    <a:pt x="440182" y="338772"/>
                  </a:lnTo>
                  <a:lnTo>
                    <a:pt x="444360" y="330644"/>
                  </a:lnTo>
                  <a:lnTo>
                    <a:pt x="446646" y="332181"/>
                  </a:lnTo>
                  <a:lnTo>
                    <a:pt x="446938" y="331876"/>
                  </a:lnTo>
                  <a:lnTo>
                    <a:pt x="446735" y="332181"/>
                  </a:lnTo>
                  <a:lnTo>
                    <a:pt x="447281" y="332181"/>
                  </a:lnTo>
                  <a:lnTo>
                    <a:pt x="446659" y="333540"/>
                  </a:lnTo>
                  <a:lnTo>
                    <a:pt x="446417" y="334264"/>
                  </a:lnTo>
                  <a:lnTo>
                    <a:pt x="446011" y="335749"/>
                  </a:lnTo>
                  <a:lnTo>
                    <a:pt x="445922" y="336092"/>
                  </a:lnTo>
                  <a:lnTo>
                    <a:pt x="446620" y="336092"/>
                  </a:lnTo>
                  <a:lnTo>
                    <a:pt x="447954" y="337502"/>
                  </a:lnTo>
                  <a:lnTo>
                    <a:pt x="448995" y="337502"/>
                  </a:lnTo>
                  <a:lnTo>
                    <a:pt x="448995" y="273646"/>
                  </a:lnTo>
                  <a:lnTo>
                    <a:pt x="447751" y="274383"/>
                  </a:lnTo>
                  <a:lnTo>
                    <a:pt x="447751" y="291782"/>
                  </a:lnTo>
                  <a:lnTo>
                    <a:pt x="446493" y="292569"/>
                  </a:lnTo>
                  <a:lnTo>
                    <a:pt x="446227" y="292900"/>
                  </a:lnTo>
                  <a:lnTo>
                    <a:pt x="446278" y="292696"/>
                  </a:lnTo>
                  <a:lnTo>
                    <a:pt x="446328" y="292569"/>
                  </a:lnTo>
                  <a:lnTo>
                    <a:pt x="445643" y="292569"/>
                  </a:lnTo>
                  <a:lnTo>
                    <a:pt x="445541" y="291782"/>
                  </a:lnTo>
                  <a:lnTo>
                    <a:pt x="443115" y="291782"/>
                  </a:lnTo>
                  <a:lnTo>
                    <a:pt x="443636" y="290512"/>
                  </a:lnTo>
                  <a:lnTo>
                    <a:pt x="442950" y="290512"/>
                  </a:lnTo>
                  <a:lnTo>
                    <a:pt x="442760" y="289166"/>
                  </a:lnTo>
                  <a:lnTo>
                    <a:pt x="443661" y="289166"/>
                  </a:lnTo>
                  <a:lnTo>
                    <a:pt x="444157" y="287972"/>
                  </a:lnTo>
                  <a:lnTo>
                    <a:pt x="445020" y="287972"/>
                  </a:lnTo>
                  <a:lnTo>
                    <a:pt x="445185" y="289166"/>
                  </a:lnTo>
                  <a:lnTo>
                    <a:pt x="445541" y="291782"/>
                  </a:lnTo>
                  <a:lnTo>
                    <a:pt x="446544" y="291782"/>
                  </a:lnTo>
                  <a:lnTo>
                    <a:pt x="446874" y="291782"/>
                  </a:lnTo>
                  <a:lnTo>
                    <a:pt x="446430" y="292569"/>
                  </a:lnTo>
                  <a:lnTo>
                    <a:pt x="447751" y="291782"/>
                  </a:lnTo>
                  <a:lnTo>
                    <a:pt x="447751" y="274383"/>
                  </a:lnTo>
                  <a:lnTo>
                    <a:pt x="446227" y="275272"/>
                  </a:lnTo>
                  <a:lnTo>
                    <a:pt x="445427" y="270510"/>
                  </a:lnTo>
                  <a:lnTo>
                    <a:pt x="445363" y="270192"/>
                  </a:lnTo>
                  <a:lnTo>
                    <a:pt x="441045" y="274002"/>
                  </a:lnTo>
                  <a:lnTo>
                    <a:pt x="440753" y="275272"/>
                  </a:lnTo>
                  <a:lnTo>
                    <a:pt x="440474" y="276542"/>
                  </a:lnTo>
                  <a:lnTo>
                    <a:pt x="440182" y="277812"/>
                  </a:lnTo>
                  <a:lnTo>
                    <a:pt x="440004" y="277812"/>
                  </a:lnTo>
                  <a:lnTo>
                    <a:pt x="438962" y="280352"/>
                  </a:lnTo>
                  <a:lnTo>
                    <a:pt x="436613" y="286219"/>
                  </a:lnTo>
                  <a:lnTo>
                    <a:pt x="436524" y="286435"/>
                  </a:lnTo>
                  <a:lnTo>
                    <a:pt x="436410" y="287972"/>
                  </a:lnTo>
                  <a:lnTo>
                    <a:pt x="436410" y="289166"/>
                  </a:lnTo>
                  <a:lnTo>
                    <a:pt x="441223" y="289166"/>
                  </a:lnTo>
                  <a:lnTo>
                    <a:pt x="440867" y="291782"/>
                  </a:lnTo>
                  <a:lnTo>
                    <a:pt x="440766" y="292569"/>
                  </a:lnTo>
                  <a:lnTo>
                    <a:pt x="440715" y="292900"/>
                  </a:lnTo>
                  <a:lnTo>
                    <a:pt x="441350" y="292900"/>
                  </a:lnTo>
                  <a:lnTo>
                    <a:pt x="442544" y="292900"/>
                  </a:lnTo>
                  <a:lnTo>
                    <a:pt x="443649" y="295592"/>
                  </a:lnTo>
                  <a:lnTo>
                    <a:pt x="445185" y="294690"/>
                  </a:lnTo>
                  <a:lnTo>
                    <a:pt x="444677" y="295592"/>
                  </a:lnTo>
                  <a:lnTo>
                    <a:pt x="448678" y="299262"/>
                  </a:lnTo>
                  <a:lnTo>
                    <a:pt x="448754" y="299631"/>
                  </a:lnTo>
                  <a:lnTo>
                    <a:pt x="448602" y="300101"/>
                  </a:lnTo>
                  <a:lnTo>
                    <a:pt x="448538" y="300304"/>
                  </a:lnTo>
                  <a:lnTo>
                    <a:pt x="448424" y="300672"/>
                  </a:lnTo>
                  <a:lnTo>
                    <a:pt x="447916" y="302260"/>
                  </a:lnTo>
                  <a:lnTo>
                    <a:pt x="447789" y="302653"/>
                  </a:lnTo>
                  <a:lnTo>
                    <a:pt x="447738" y="302831"/>
                  </a:lnTo>
                  <a:lnTo>
                    <a:pt x="447611" y="303212"/>
                  </a:lnTo>
                  <a:lnTo>
                    <a:pt x="444157" y="303212"/>
                  </a:lnTo>
                  <a:lnTo>
                    <a:pt x="445541" y="305752"/>
                  </a:lnTo>
                  <a:lnTo>
                    <a:pt x="446925" y="308292"/>
                  </a:lnTo>
                  <a:lnTo>
                    <a:pt x="448094" y="310743"/>
                  </a:lnTo>
                  <a:lnTo>
                    <a:pt x="447090" y="309575"/>
                  </a:lnTo>
                  <a:lnTo>
                    <a:pt x="445490" y="310743"/>
                  </a:lnTo>
                  <a:lnTo>
                    <a:pt x="444500" y="311289"/>
                  </a:lnTo>
                  <a:lnTo>
                    <a:pt x="444500" y="314642"/>
                  </a:lnTo>
                  <a:lnTo>
                    <a:pt x="443814" y="315912"/>
                  </a:lnTo>
                  <a:lnTo>
                    <a:pt x="443280" y="315137"/>
                  </a:lnTo>
                  <a:lnTo>
                    <a:pt x="443280" y="329107"/>
                  </a:lnTo>
                  <a:lnTo>
                    <a:pt x="442658" y="329501"/>
                  </a:lnTo>
                  <a:lnTo>
                    <a:pt x="442887" y="329692"/>
                  </a:lnTo>
                  <a:lnTo>
                    <a:pt x="442607" y="329501"/>
                  </a:lnTo>
                  <a:lnTo>
                    <a:pt x="442302" y="329742"/>
                  </a:lnTo>
                  <a:lnTo>
                    <a:pt x="438467" y="332181"/>
                  </a:lnTo>
                  <a:lnTo>
                    <a:pt x="438835" y="331825"/>
                  </a:lnTo>
                  <a:lnTo>
                    <a:pt x="439724" y="331038"/>
                  </a:lnTo>
                  <a:lnTo>
                    <a:pt x="440347" y="329882"/>
                  </a:lnTo>
                  <a:lnTo>
                    <a:pt x="440410" y="329069"/>
                  </a:lnTo>
                  <a:lnTo>
                    <a:pt x="440512" y="327609"/>
                  </a:lnTo>
                  <a:lnTo>
                    <a:pt x="438365" y="327609"/>
                  </a:lnTo>
                  <a:lnTo>
                    <a:pt x="438226" y="327202"/>
                  </a:lnTo>
                  <a:lnTo>
                    <a:pt x="442074" y="326072"/>
                  </a:lnTo>
                  <a:lnTo>
                    <a:pt x="441223" y="328587"/>
                  </a:lnTo>
                  <a:lnTo>
                    <a:pt x="442607" y="329501"/>
                  </a:lnTo>
                  <a:lnTo>
                    <a:pt x="443280" y="329107"/>
                  </a:lnTo>
                  <a:lnTo>
                    <a:pt x="443280" y="315137"/>
                  </a:lnTo>
                  <a:lnTo>
                    <a:pt x="442950" y="314642"/>
                  </a:lnTo>
                  <a:lnTo>
                    <a:pt x="441223" y="315912"/>
                  </a:lnTo>
                  <a:lnTo>
                    <a:pt x="440385" y="317131"/>
                  </a:lnTo>
                  <a:lnTo>
                    <a:pt x="440004" y="315912"/>
                  </a:lnTo>
                  <a:lnTo>
                    <a:pt x="443877" y="313626"/>
                  </a:lnTo>
                  <a:lnTo>
                    <a:pt x="444500" y="314642"/>
                  </a:lnTo>
                  <a:lnTo>
                    <a:pt x="444500" y="311289"/>
                  </a:lnTo>
                  <a:lnTo>
                    <a:pt x="443636" y="311734"/>
                  </a:lnTo>
                  <a:lnTo>
                    <a:pt x="440842" y="305181"/>
                  </a:lnTo>
                  <a:lnTo>
                    <a:pt x="440753" y="304952"/>
                  </a:lnTo>
                  <a:lnTo>
                    <a:pt x="443115" y="303212"/>
                  </a:lnTo>
                  <a:lnTo>
                    <a:pt x="438569" y="301929"/>
                  </a:lnTo>
                  <a:lnTo>
                    <a:pt x="438569" y="322059"/>
                  </a:lnTo>
                  <a:lnTo>
                    <a:pt x="438086" y="322402"/>
                  </a:lnTo>
                  <a:lnTo>
                    <a:pt x="438086" y="327609"/>
                  </a:lnTo>
                  <a:lnTo>
                    <a:pt x="436841" y="327609"/>
                  </a:lnTo>
                  <a:lnTo>
                    <a:pt x="437756" y="327342"/>
                  </a:lnTo>
                  <a:lnTo>
                    <a:pt x="438086" y="327609"/>
                  </a:lnTo>
                  <a:lnTo>
                    <a:pt x="438086" y="322402"/>
                  </a:lnTo>
                  <a:lnTo>
                    <a:pt x="437959" y="322491"/>
                  </a:lnTo>
                  <a:lnTo>
                    <a:pt x="437959" y="326339"/>
                  </a:lnTo>
                  <a:lnTo>
                    <a:pt x="437070" y="323532"/>
                  </a:lnTo>
                  <a:lnTo>
                    <a:pt x="437857" y="325996"/>
                  </a:lnTo>
                  <a:lnTo>
                    <a:pt x="437959" y="326339"/>
                  </a:lnTo>
                  <a:lnTo>
                    <a:pt x="437959" y="322491"/>
                  </a:lnTo>
                  <a:lnTo>
                    <a:pt x="436460" y="323532"/>
                  </a:lnTo>
                  <a:lnTo>
                    <a:pt x="434784" y="324700"/>
                  </a:lnTo>
                  <a:lnTo>
                    <a:pt x="434530" y="324700"/>
                  </a:lnTo>
                  <a:lnTo>
                    <a:pt x="435254" y="325297"/>
                  </a:lnTo>
                  <a:lnTo>
                    <a:pt x="434543" y="325996"/>
                  </a:lnTo>
                  <a:lnTo>
                    <a:pt x="434340" y="326580"/>
                  </a:lnTo>
                  <a:lnTo>
                    <a:pt x="434225" y="326974"/>
                  </a:lnTo>
                  <a:lnTo>
                    <a:pt x="433654" y="329069"/>
                  </a:lnTo>
                  <a:lnTo>
                    <a:pt x="433539" y="329501"/>
                  </a:lnTo>
                  <a:lnTo>
                    <a:pt x="433438" y="329882"/>
                  </a:lnTo>
                  <a:lnTo>
                    <a:pt x="431495" y="326580"/>
                  </a:lnTo>
                  <a:lnTo>
                    <a:pt x="431241" y="325996"/>
                  </a:lnTo>
                  <a:lnTo>
                    <a:pt x="435673" y="319722"/>
                  </a:lnTo>
                  <a:lnTo>
                    <a:pt x="434035" y="322059"/>
                  </a:lnTo>
                  <a:lnTo>
                    <a:pt x="438569" y="322059"/>
                  </a:lnTo>
                  <a:lnTo>
                    <a:pt x="438569" y="301929"/>
                  </a:lnTo>
                  <a:lnTo>
                    <a:pt x="438111" y="301790"/>
                  </a:lnTo>
                  <a:lnTo>
                    <a:pt x="438708" y="301790"/>
                  </a:lnTo>
                  <a:lnTo>
                    <a:pt x="439318" y="300672"/>
                  </a:lnTo>
                  <a:lnTo>
                    <a:pt x="438454" y="300672"/>
                  </a:lnTo>
                  <a:lnTo>
                    <a:pt x="440004" y="296862"/>
                  </a:lnTo>
                  <a:lnTo>
                    <a:pt x="440690" y="293052"/>
                  </a:lnTo>
                  <a:lnTo>
                    <a:pt x="436232" y="294081"/>
                  </a:lnTo>
                  <a:lnTo>
                    <a:pt x="436232" y="317131"/>
                  </a:lnTo>
                  <a:lnTo>
                    <a:pt x="433781" y="320992"/>
                  </a:lnTo>
                  <a:lnTo>
                    <a:pt x="433692" y="317131"/>
                  </a:lnTo>
                  <a:lnTo>
                    <a:pt x="432803" y="316699"/>
                  </a:lnTo>
                  <a:lnTo>
                    <a:pt x="432803" y="322059"/>
                  </a:lnTo>
                  <a:lnTo>
                    <a:pt x="427990" y="325996"/>
                  </a:lnTo>
                  <a:lnTo>
                    <a:pt x="426224" y="327609"/>
                  </a:lnTo>
                  <a:lnTo>
                    <a:pt x="426999" y="327609"/>
                  </a:lnTo>
                  <a:lnTo>
                    <a:pt x="431012" y="329882"/>
                  </a:lnTo>
                  <a:lnTo>
                    <a:pt x="428345" y="332181"/>
                  </a:lnTo>
                  <a:lnTo>
                    <a:pt x="425691" y="332181"/>
                  </a:lnTo>
                  <a:lnTo>
                    <a:pt x="425500" y="333540"/>
                  </a:lnTo>
                  <a:lnTo>
                    <a:pt x="422617" y="333540"/>
                  </a:lnTo>
                  <a:lnTo>
                    <a:pt x="418287" y="336092"/>
                  </a:lnTo>
                  <a:lnTo>
                    <a:pt x="414909" y="336092"/>
                  </a:lnTo>
                  <a:lnTo>
                    <a:pt x="414197" y="332181"/>
                  </a:lnTo>
                  <a:lnTo>
                    <a:pt x="414515" y="332181"/>
                  </a:lnTo>
                  <a:lnTo>
                    <a:pt x="417182" y="329882"/>
                  </a:lnTo>
                  <a:lnTo>
                    <a:pt x="417106" y="329501"/>
                  </a:lnTo>
                  <a:lnTo>
                    <a:pt x="417017" y="329069"/>
                  </a:lnTo>
                  <a:lnTo>
                    <a:pt x="416915" y="328587"/>
                  </a:lnTo>
                  <a:lnTo>
                    <a:pt x="416826" y="328117"/>
                  </a:lnTo>
                  <a:lnTo>
                    <a:pt x="416725" y="327609"/>
                  </a:lnTo>
                  <a:lnTo>
                    <a:pt x="416496" y="327609"/>
                  </a:lnTo>
                  <a:lnTo>
                    <a:pt x="420141" y="322059"/>
                  </a:lnTo>
                  <a:lnTo>
                    <a:pt x="420001" y="322059"/>
                  </a:lnTo>
                  <a:lnTo>
                    <a:pt x="419938" y="320611"/>
                  </a:lnTo>
                  <a:lnTo>
                    <a:pt x="419823" y="319671"/>
                  </a:lnTo>
                  <a:lnTo>
                    <a:pt x="417537" y="318465"/>
                  </a:lnTo>
                  <a:lnTo>
                    <a:pt x="414070" y="320992"/>
                  </a:lnTo>
                  <a:lnTo>
                    <a:pt x="413677" y="318046"/>
                  </a:lnTo>
                  <a:lnTo>
                    <a:pt x="416509" y="315912"/>
                  </a:lnTo>
                  <a:lnTo>
                    <a:pt x="418820" y="310743"/>
                  </a:lnTo>
                  <a:lnTo>
                    <a:pt x="418642" y="310743"/>
                  </a:lnTo>
                  <a:lnTo>
                    <a:pt x="414769" y="308292"/>
                  </a:lnTo>
                  <a:lnTo>
                    <a:pt x="413727" y="308292"/>
                  </a:lnTo>
                  <a:lnTo>
                    <a:pt x="413651" y="308571"/>
                  </a:lnTo>
                  <a:lnTo>
                    <a:pt x="413524" y="309016"/>
                  </a:lnTo>
                  <a:lnTo>
                    <a:pt x="413435" y="309372"/>
                  </a:lnTo>
                  <a:lnTo>
                    <a:pt x="413486" y="304482"/>
                  </a:lnTo>
                  <a:lnTo>
                    <a:pt x="413600" y="303415"/>
                  </a:lnTo>
                  <a:lnTo>
                    <a:pt x="413727" y="302260"/>
                  </a:lnTo>
                  <a:lnTo>
                    <a:pt x="415226" y="301790"/>
                  </a:lnTo>
                  <a:lnTo>
                    <a:pt x="415010" y="301790"/>
                  </a:lnTo>
                  <a:lnTo>
                    <a:pt x="415899" y="301282"/>
                  </a:lnTo>
                  <a:lnTo>
                    <a:pt x="416204" y="301028"/>
                  </a:lnTo>
                  <a:lnTo>
                    <a:pt x="416877" y="300697"/>
                  </a:lnTo>
                  <a:lnTo>
                    <a:pt x="416318" y="301028"/>
                  </a:lnTo>
                  <a:lnTo>
                    <a:pt x="416318" y="304482"/>
                  </a:lnTo>
                  <a:lnTo>
                    <a:pt x="416407" y="307022"/>
                  </a:lnTo>
                  <a:lnTo>
                    <a:pt x="416483" y="309372"/>
                  </a:lnTo>
                  <a:lnTo>
                    <a:pt x="416915" y="309372"/>
                  </a:lnTo>
                  <a:lnTo>
                    <a:pt x="422021" y="307022"/>
                  </a:lnTo>
                  <a:lnTo>
                    <a:pt x="422376" y="308292"/>
                  </a:lnTo>
                  <a:lnTo>
                    <a:pt x="422808" y="309372"/>
                  </a:lnTo>
                  <a:lnTo>
                    <a:pt x="424421" y="313309"/>
                  </a:lnTo>
                  <a:lnTo>
                    <a:pt x="424649" y="313309"/>
                  </a:lnTo>
                  <a:lnTo>
                    <a:pt x="419950" y="314642"/>
                  </a:lnTo>
                  <a:lnTo>
                    <a:pt x="421894" y="319671"/>
                  </a:lnTo>
                  <a:lnTo>
                    <a:pt x="422808" y="322059"/>
                  </a:lnTo>
                  <a:lnTo>
                    <a:pt x="423227" y="322059"/>
                  </a:lnTo>
                  <a:lnTo>
                    <a:pt x="427037" y="319722"/>
                  </a:lnTo>
                  <a:lnTo>
                    <a:pt x="427151" y="320243"/>
                  </a:lnTo>
                  <a:lnTo>
                    <a:pt x="427228" y="320611"/>
                  </a:lnTo>
                  <a:lnTo>
                    <a:pt x="427304" y="320992"/>
                  </a:lnTo>
                  <a:lnTo>
                    <a:pt x="427418" y="321589"/>
                  </a:lnTo>
                  <a:lnTo>
                    <a:pt x="427520" y="322059"/>
                  </a:lnTo>
                  <a:lnTo>
                    <a:pt x="432803" y="322059"/>
                  </a:lnTo>
                  <a:lnTo>
                    <a:pt x="432803" y="316699"/>
                  </a:lnTo>
                  <a:lnTo>
                    <a:pt x="431190" y="315912"/>
                  </a:lnTo>
                  <a:lnTo>
                    <a:pt x="432054" y="314642"/>
                  </a:lnTo>
                  <a:lnTo>
                    <a:pt x="433768" y="313372"/>
                  </a:lnTo>
                  <a:lnTo>
                    <a:pt x="433857" y="313537"/>
                  </a:lnTo>
                  <a:lnTo>
                    <a:pt x="434822" y="315912"/>
                  </a:lnTo>
                  <a:lnTo>
                    <a:pt x="435165" y="315912"/>
                  </a:lnTo>
                  <a:lnTo>
                    <a:pt x="436168" y="317131"/>
                  </a:lnTo>
                  <a:lnTo>
                    <a:pt x="436232" y="294081"/>
                  </a:lnTo>
                  <a:lnTo>
                    <a:pt x="435216" y="294322"/>
                  </a:lnTo>
                  <a:lnTo>
                    <a:pt x="435216" y="309016"/>
                  </a:lnTo>
                  <a:lnTo>
                    <a:pt x="435076" y="309372"/>
                  </a:lnTo>
                  <a:lnTo>
                    <a:pt x="434733" y="309372"/>
                  </a:lnTo>
                  <a:lnTo>
                    <a:pt x="435216" y="309016"/>
                  </a:lnTo>
                  <a:lnTo>
                    <a:pt x="435216" y="294322"/>
                  </a:lnTo>
                  <a:lnTo>
                    <a:pt x="435216" y="294144"/>
                  </a:lnTo>
                  <a:lnTo>
                    <a:pt x="435432" y="292900"/>
                  </a:lnTo>
                  <a:lnTo>
                    <a:pt x="434479" y="291172"/>
                  </a:lnTo>
                  <a:lnTo>
                    <a:pt x="434479" y="304482"/>
                  </a:lnTo>
                  <a:lnTo>
                    <a:pt x="434479" y="309372"/>
                  </a:lnTo>
                  <a:lnTo>
                    <a:pt x="432358" y="309372"/>
                  </a:lnTo>
                  <a:lnTo>
                    <a:pt x="433095" y="308292"/>
                  </a:lnTo>
                  <a:lnTo>
                    <a:pt x="433298" y="307555"/>
                  </a:lnTo>
                  <a:lnTo>
                    <a:pt x="433260" y="304482"/>
                  </a:lnTo>
                  <a:lnTo>
                    <a:pt x="433616" y="305752"/>
                  </a:lnTo>
                  <a:lnTo>
                    <a:pt x="434124" y="305752"/>
                  </a:lnTo>
                  <a:lnTo>
                    <a:pt x="434479" y="304482"/>
                  </a:lnTo>
                  <a:lnTo>
                    <a:pt x="434479" y="291172"/>
                  </a:lnTo>
                  <a:lnTo>
                    <a:pt x="434124" y="290512"/>
                  </a:lnTo>
                  <a:lnTo>
                    <a:pt x="433793" y="289166"/>
                  </a:lnTo>
                  <a:lnTo>
                    <a:pt x="434987" y="279082"/>
                  </a:lnTo>
                  <a:lnTo>
                    <a:pt x="428599" y="287972"/>
                  </a:lnTo>
                  <a:lnTo>
                    <a:pt x="427736" y="287972"/>
                  </a:lnTo>
                  <a:lnTo>
                    <a:pt x="427736" y="289166"/>
                  </a:lnTo>
                  <a:lnTo>
                    <a:pt x="427736" y="290512"/>
                  </a:lnTo>
                  <a:lnTo>
                    <a:pt x="426351" y="290512"/>
                  </a:lnTo>
                  <a:lnTo>
                    <a:pt x="425132" y="291782"/>
                  </a:lnTo>
                  <a:lnTo>
                    <a:pt x="426110" y="294144"/>
                  </a:lnTo>
                  <a:lnTo>
                    <a:pt x="426173" y="294322"/>
                  </a:lnTo>
                  <a:lnTo>
                    <a:pt x="425297" y="293052"/>
                  </a:lnTo>
                  <a:lnTo>
                    <a:pt x="425056" y="294005"/>
                  </a:lnTo>
                  <a:lnTo>
                    <a:pt x="425056" y="301790"/>
                  </a:lnTo>
                  <a:lnTo>
                    <a:pt x="423849" y="301790"/>
                  </a:lnTo>
                  <a:lnTo>
                    <a:pt x="422884" y="303212"/>
                  </a:lnTo>
                  <a:lnTo>
                    <a:pt x="422376" y="303212"/>
                  </a:lnTo>
                  <a:lnTo>
                    <a:pt x="422300" y="302399"/>
                  </a:lnTo>
                  <a:lnTo>
                    <a:pt x="422173" y="301790"/>
                  </a:lnTo>
                  <a:lnTo>
                    <a:pt x="417918" y="300101"/>
                  </a:lnTo>
                  <a:lnTo>
                    <a:pt x="419341" y="299262"/>
                  </a:lnTo>
                  <a:lnTo>
                    <a:pt x="423468" y="299262"/>
                  </a:lnTo>
                  <a:lnTo>
                    <a:pt x="422884" y="300672"/>
                  </a:lnTo>
                  <a:lnTo>
                    <a:pt x="424446" y="300672"/>
                  </a:lnTo>
                  <a:lnTo>
                    <a:pt x="425056" y="301790"/>
                  </a:lnTo>
                  <a:lnTo>
                    <a:pt x="425056" y="294005"/>
                  </a:lnTo>
                  <a:lnTo>
                    <a:pt x="425018" y="294144"/>
                  </a:lnTo>
                  <a:lnTo>
                    <a:pt x="424967" y="294322"/>
                  </a:lnTo>
                  <a:lnTo>
                    <a:pt x="424268" y="294322"/>
                  </a:lnTo>
                  <a:lnTo>
                    <a:pt x="423887" y="292900"/>
                  </a:lnTo>
                  <a:lnTo>
                    <a:pt x="423468" y="292900"/>
                  </a:lnTo>
                  <a:lnTo>
                    <a:pt x="423926" y="291782"/>
                  </a:lnTo>
                  <a:lnTo>
                    <a:pt x="424103" y="290512"/>
                  </a:lnTo>
                  <a:lnTo>
                    <a:pt x="424459" y="289166"/>
                  </a:lnTo>
                  <a:lnTo>
                    <a:pt x="427736" y="289166"/>
                  </a:lnTo>
                  <a:lnTo>
                    <a:pt x="427736" y="287972"/>
                  </a:lnTo>
                  <a:lnTo>
                    <a:pt x="424967" y="287972"/>
                  </a:lnTo>
                  <a:lnTo>
                    <a:pt x="424891" y="287439"/>
                  </a:lnTo>
                  <a:lnTo>
                    <a:pt x="424789" y="286702"/>
                  </a:lnTo>
                  <a:lnTo>
                    <a:pt x="424446" y="286702"/>
                  </a:lnTo>
                  <a:lnTo>
                    <a:pt x="423405" y="287972"/>
                  </a:lnTo>
                  <a:lnTo>
                    <a:pt x="419811" y="289166"/>
                  </a:lnTo>
                  <a:lnTo>
                    <a:pt x="419773" y="293052"/>
                  </a:lnTo>
                  <a:lnTo>
                    <a:pt x="419265" y="294144"/>
                  </a:lnTo>
                  <a:lnTo>
                    <a:pt x="419188" y="294322"/>
                  </a:lnTo>
                  <a:lnTo>
                    <a:pt x="416966" y="299123"/>
                  </a:lnTo>
                  <a:lnTo>
                    <a:pt x="416902" y="299262"/>
                  </a:lnTo>
                  <a:lnTo>
                    <a:pt x="417639" y="294690"/>
                  </a:lnTo>
                  <a:lnTo>
                    <a:pt x="417703" y="294322"/>
                  </a:lnTo>
                  <a:lnTo>
                    <a:pt x="418744" y="294322"/>
                  </a:lnTo>
                  <a:lnTo>
                    <a:pt x="419773" y="293052"/>
                  </a:lnTo>
                  <a:lnTo>
                    <a:pt x="419773" y="289166"/>
                  </a:lnTo>
                  <a:lnTo>
                    <a:pt x="419633" y="289166"/>
                  </a:lnTo>
                  <a:lnTo>
                    <a:pt x="423405" y="279082"/>
                  </a:lnTo>
                  <a:lnTo>
                    <a:pt x="417525" y="284162"/>
                  </a:lnTo>
                  <a:lnTo>
                    <a:pt x="418274" y="282829"/>
                  </a:lnTo>
                  <a:lnTo>
                    <a:pt x="419366" y="281495"/>
                  </a:lnTo>
                  <a:lnTo>
                    <a:pt x="418985" y="281495"/>
                  </a:lnTo>
                  <a:lnTo>
                    <a:pt x="420471" y="279082"/>
                  </a:lnTo>
                  <a:lnTo>
                    <a:pt x="421157" y="277812"/>
                  </a:lnTo>
                  <a:lnTo>
                    <a:pt x="421513" y="276542"/>
                  </a:lnTo>
                  <a:lnTo>
                    <a:pt x="418223" y="274002"/>
                  </a:lnTo>
                  <a:lnTo>
                    <a:pt x="415798" y="272224"/>
                  </a:lnTo>
                  <a:lnTo>
                    <a:pt x="415798" y="287972"/>
                  </a:lnTo>
                  <a:lnTo>
                    <a:pt x="415112" y="287972"/>
                  </a:lnTo>
                  <a:lnTo>
                    <a:pt x="414782" y="289166"/>
                  </a:lnTo>
                  <a:lnTo>
                    <a:pt x="414261" y="287401"/>
                  </a:lnTo>
                  <a:lnTo>
                    <a:pt x="414261" y="289166"/>
                  </a:lnTo>
                  <a:lnTo>
                    <a:pt x="413905" y="290512"/>
                  </a:lnTo>
                  <a:lnTo>
                    <a:pt x="414070" y="291782"/>
                  </a:lnTo>
                  <a:lnTo>
                    <a:pt x="413029" y="291782"/>
                  </a:lnTo>
                  <a:lnTo>
                    <a:pt x="412508" y="289166"/>
                  </a:lnTo>
                  <a:lnTo>
                    <a:pt x="414261" y="289166"/>
                  </a:lnTo>
                  <a:lnTo>
                    <a:pt x="414261" y="287401"/>
                  </a:lnTo>
                  <a:lnTo>
                    <a:pt x="414070" y="286702"/>
                  </a:lnTo>
                  <a:lnTo>
                    <a:pt x="411899" y="289153"/>
                  </a:lnTo>
                  <a:lnTo>
                    <a:pt x="411899" y="302831"/>
                  </a:lnTo>
                  <a:lnTo>
                    <a:pt x="410311" y="304558"/>
                  </a:lnTo>
                  <a:lnTo>
                    <a:pt x="410311" y="331038"/>
                  </a:lnTo>
                  <a:lnTo>
                    <a:pt x="408698" y="335749"/>
                  </a:lnTo>
                  <a:lnTo>
                    <a:pt x="408584" y="336092"/>
                  </a:lnTo>
                  <a:lnTo>
                    <a:pt x="408393" y="336092"/>
                  </a:lnTo>
                  <a:lnTo>
                    <a:pt x="404037" y="331825"/>
                  </a:lnTo>
                  <a:lnTo>
                    <a:pt x="407593" y="329069"/>
                  </a:lnTo>
                  <a:lnTo>
                    <a:pt x="407733" y="329501"/>
                  </a:lnTo>
                  <a:lnTo>
                    <a:pt x="407847" y="329882"/>
                  </a:lnTo>
                  <a:lnTo>
                    <a:pt x="410070" y="331038"/>
                  </a:lnTo>
                  <a:lnTo>
                    <a:pt x="410311" y="331038"/>
                  </a:lnTo>
                  <a:lnTo>
                    <a:pt x="410311" y="304558"/>
                  </a:lnTo>
                  <a:lnTo>
                    <a:pt x="410159" y="304723"/>
                  </a:lnTo>
                  <a:lnTo>
                    <a:pt x="410159" y="318998"/>
                  </a:lnTo>
                  <a:lnTo>
                    <a:pt x="409448" y="319671"/>
                  </a:lnTo>
                  <a:lnTo>
                    <a:pt x="408152" y="319671"/>
                  </a:lnTo>
                  <a:lnTo>
                    <a:pt x="408152" y="328587"/>
                  </a:lnTo>
                  <a:lnTo>
                    <a:pt x="407200" y="328117"/>
                  </a:lnTo>
                  <a:lnTo>
                    <a:pt x="402869" y="325996"/>
                  </a:lnTo>
                  <a:lnTo>
                    <a:pt x="402831" y="323532"/>
                  </a:lnTo>
                  <a:lnTo>
                    <a:pt x="405384" y="322148"/>
                  </a:lnTo>
                  <a:lnTo>
                    <a:pt x="407123" y="327609"/>
                  </a:lnTo>
                  <a:lnTo>
                    <a:pt x="407212" y="327863"/>
                  </a:lnTo>
                  <a:lnTo>
                    <a:pt x="407289" y="328117"/>
                  </a:lnTo>
                  <a:lnTo>
                    <a:pt x="408152" y="328587"/>
                  </a:lnTo>
                  <a:lnTo>
                    <a:pt x="408152" y="319671"/>
                  </a:lnTo>
                  <a:lnTo>
                    <a:pt x="406908" y="319671"/>
                  </a:lnTo>
                  <a:lnTo>
                    <a:pt x="405777" y="317207"/>
                  </a:lnTo>
                  <a:lnTo>
                    <a:pt x="406171" y="318046"/>
                  </a:lnTo>
                  <a:lnTo>
                    <a:pt x="406476" y="317131"/>
                  </a:lnTo>
                  <a:lnTo>
                    <a:pt x="406908" y="317131"/>
                  </a:lnTo>
                  <a:lnTo>
                    <a:pt x="410159" y="318998"/>
                  </a:lnTo>
                  <a:lnTo>
                    <a:pt x="410159" y="304723"/>
                  </a:lnTo>
                  <a:lnTo>
                    <a:pt x="408025" y="307022"/>
                  </a:lnTo>
                  <a:lnTo>
                    <a:pt x="406641" y="308292"/>
                  </a:lnTo>
                  <a:lnTo>
                    <a:pt x="406539" y="307555"/>
                  </a:lnTo>
                  <a:lnTo>
                    <a:pt x="406463" y="307022"/>
                  </a:lnTo>
                  <a:lnTo>
                    <a:pt x="406196" y="306539"/>
                  </a:lnTo>
                  <a:lnTo>
                    <a:pt x="406196" y="310743"/>
                  </a:lnTo>
                  <a:lnTo>
                    <a:pt x="405257" y="311810"/>
                  </a:lnTo>
                  <a:lnTo>
                    <a:pt x="405257" y="314642"/>
                  </a:lnTo>
                  <a:lnTo>
                    <a:pt x="404914" y="314642"/>
                  </a:lnTo>
                  <a:lnTo>
                    <a:pt x="404914" y="315912"/>
                  </a:lnTo>
                  <a:lnTo>
                    <a:pt x="404393" y="314642"/>
                  </a:lnTo>
                  <a:lnTo>
                    <a:pt x="403555" y="313956"/>
                  </a:lnTo>
                  <a:lnTo>
                    <a:pt x="403783" y="313347"/>
                  </a:lnTo>
                  <a:lnTo>
                    <a:pt x="405257" y="314642"/>
                  </a:lnTo>
                  <a:lnTo>
                    <a:pt x="405257" y="311810"/>
                  </a:lnTo>
                  <a:lnTo>
                    <a:pt x="403923" y="313309"/>
                  </a:lnTo>
                  <a:lnTo>
                    <a:pt x="403796" y="313309"/>
                  </a:lnTo>
                  <a:lnTo>
                    <a:pt x="405257" y="309575"/>
                  </a:lnTo>
                  <a:lnTo>
                    <a:pt x="406057" y="310743"/>
                  </a:lnTo>
                  <a:lnTo>
                    <a:pt x="406196" y="310743"/>
                  </a:lnTo>
                  <a:lnTo>
                    <a:pt x="406196" y="306539"/>
                  </a:lnTo>
                  <a:lnTo>
                    <a:pt x="405777" y="305752"/>
                  </a:lnTo>
                  <a:lnTo>
                    <a:pt x="404215" y="307022"/>
                  </a:lnTo>
                  <a:lnTo>
                    <a:pt x="403529" y="307022"/>
                  </a:lnTo>
                  <a:lnTo>
                    <a:pt x="403186" y="305752"/>
                  </a:lnTo>
                  <a:lnTo>
                    <a:pt x="405257" y="305752"/>
                  </a:lnTo>
                  <a:lnTo>
                    <a:pt x="407670" y="303212"/>
                  </a:lnTo>
                  <a:lnTo>
                    <a:pt x="407149" y="301942"/>
                  </a:lnTo>
                  <a:lnTo>
                    <a:pt x="410667" y="303212"/>
                  </a:lnTo>
                  <a:lnTo>
                    <a:pt x="411899" y="302831"/>
                  </a:lnTo>
                  <a:lnTo>
                    <a:pt x="411899" y="289153"/>
                  </a:lnTo>
                  <a:lnTo>
                    <a:pt x="408190" y="289166"/>
                  </a:lnTo>
                  <a:lnTo>
                    <a:pt x="408089" y="285026"/>
                  </a:lnTo>
                  <a:lnTo>
                    <a:pt x="407847" y="284162"/>
                  </a:lnTo>
                  <a:lnTo>
                    <a:pt x="409117" y="282829"/>
                  </a:lnTo>
                  <a:lnTo>
                    <a:pt x="409257" y="282829"/>
                  </a:lnTo>
                  <a:lnTo>
                    <a:pt x="413423" y="281495"/>
                  </a:lnTo>
                  <a:lnTo>
                    <a:pt x="415302" y="281495"/>
                  </a:lnTo>
                  <a:lnTo>
                    <a:pt x="415188" y="282346"/>
                  </a:lnTo>
                  <a:lnTo>
                    <a:pt x="415124" y="282829"/>
                  </a:lnTo>
                  <a:lnTo>
                    <a:pt x="415442" y="282829"/>
                  </a:lnTo>
                  <a:lnTo>
                    <a:pt x="415544" y="283222"/>
                  </a:lnTo>
                  <a:lnTo>
                    <a:pt x="415645" y="283578"/>
                  </a:lnTo>
                  <a:lnTo>
                    <a:pt x="414769" y="284162"/>
                  </a:lnTo>
                  <a:lnTo>
                    <a:pt x="414642" y="285026"/>
                  </a:lnTo>
                  <a:lnTo>
                    <a:pt x="414591" y="285432"/>
                  </a:lnTo>
                  <a:lnTo>
                    <a:pt x="415798" y="287972"/>
                  </a:lnTo>
                  <a:lnTo>
                    <a:pt x="415798" y="272224"/>
                  </a:lnTo>
                  <a:lnTo>
                    <a:pt x="414769" y="271462"/>
                  </a:lnTo>
                  <a:lnTo>
                    <a:pt x="412864" y="276542"/>
                  </a:lnTo>
                  <a:lnTo>
                    <a:pt x="412521" y="276542"/>
                  </a:lnTo>
                  <a:lnTo>
                    <a:pt x="410794" y="272732"/>
                  </a:lnTo>
                  <a:lnTo>
                    <a:pt x="408546" y="274002"/>
                  </a:lnTo>
                  <a:lnTo>
                    <a:pt x="408419" y="275272"/>
                  </a:lnTo>
                  <a:lnTo>
                    <a:pt x="408305" y="276542"/>
                  </a:lnTo>
                  <a:lnTo>
                    <a:pt x="408190" y="277812"/>
                  </a:lnTo>
                  <a:lnTo>
                    <a:pt x="406298" y="278587"/>
                  </a:lnTo>
                  <a:lnTo>
                    <a:pt x="406298" y="296862"/>
                  </a:lnTo>
                  <a:lnTo>
                    <a:pt x="406298" y="298081"/>
                  </a:lnTo>
                  <a:lnTo>
                    <a:pt x="406120" y="298081"/>
                  </a:lnTo>
                  <a:lnTo>
                    <a:pt x="406057" y="297700"/>
                  </a:lnTo>
                  <a:lnTo>
                    <a:pt x="405942" y="296862"/>
                  </a:lnTo>
                  <a:lnTo>
                    <a:pt x="406298" y="296862"/>
                  </a:lnTo>
                  <a:lnTo>
                    <a:pt x="406298" y="278587"/>
                  </a:lnTo>
                  <a:lnTo>
                    <a:pt x="405079" y="279082"/>
                  </a:lnTo>
                  <a:lnTo>
                    <a:pt x="403352" y="279082"/>
                  </a:lnTo>
                  <a:lnTo>
                    <a:pt x="402513" y="279971"/>
                  </a:lnTo>
                  <a:lnTo>
                    <a:pt x="402513" y="316661"/>
                  </a:lnTo>
                  <a:lnTo>
                    <a:pt x="402336" y="317131"/>
                  </a:lnTo>
                  <a:lnTo>
                    <a:pt x="402513" y="316661"/>
                  </a:lnTo>
                  <a:lnTo>
                    <a:pt x="402513" y="279971"/>
                  </a:lnTo>
                  <a:lnTo>
                    <a:pt x="402145" y="280352"/>
                  </a:lnTo>
                  <a:lnTo>
                    <a:pt x="402145" y="305752"/>
                  </a:lnTo>
                  <a:lnTo>
                    <a:pt x="401510" y="306070"/>
                  </a:lnTo>
                  <a:lnTo>
                    <a:pt x="401510" y="333540"/>
                  </a:lnTo>
                  <a:lnTo>
                    <a:pt x="400418" y="334962"/>
                  </a:lnTo>
                  <a:lnTo>
                    <a:pt x="399199" y="334962"/>
                  </a:lnTo>
                  <a:lnTo>
                    <a:pt x="399199" y="336092"/>
                  </a:lnTo>
                  <a:lnTo>
                    <a:pt x="399135" y="335749"/>
                  </a:lnTo>
                  <a:lnTo>
                    <a:pt x="399034" y="334962"/>
                  </a:lnTo>
                  <a:lnTo>
                    <a:pt x="398932" y="334264"/>
                  </a:lnTo>
                  <a:lnTo>
                    <a:pt x="398843" y="333540"/>
                  </a:lnTo>
                  <a:lnTo>
                    <a:pt x="399021" y="333540"/>
                  </a:lnTo>
                  <a:lnTo>
                    <a:pt x="400431" y="332232"/>
                  </a:lnTo>
                  <a:lnTo>
                    <a:pt x="401510" y="333540"/>
                  </a:lnTo>
                  <a:lnTo>
                    <a:pt x="401510" y="306070"/>
                  </a:lnTo>
                  <a:lnTo>
                    <a:pt x="400710" y="306451"/>
                  </a:lnTo>
                  <a:lnTo>
                    <a:pt x="400939" y="305752"/>
                  </a:lnTo>
                  <a:lnTo>
                    <a:pt x="402145" y="305752"/>
                  </a:lnTo>
                  <a:lnTo>
                    <a:pt x="402145" y="280352"/>
                  </a:lnTo>
                  <a:lnTo>
                    <a:pt x="401802" y="279082"/>
                  </a:lnTo>
                  <a:lnTo>
                    <a:pt x="401104" y="279082"/>
                  </a:lnTo>
                  <a:lnTo>
                    <a:pt x="401281" y="277812"/>
                  </a:lnTo>
                  <a:lnTo>
                    <a:pt x="402234" y="275463"/>
                  </a:lnTo>
                  <a:lnTo>
                    <a:pt x="402310" y="275272"/>
                  </a:lnTo>
                  <a:lnTo>
                    <a:pt x="403529" y="275272"/>
                  </a:lnTo>
                  <a:lnTo>
                    <a:pt x="406298" y="277812"/>
                  </a:lnTo>
                  <a:lnTo>
                    <a:pt x="407454" y="270510"/>
                  </a:lnTo>
                  <a:lnTo>
                    <a:pt x="407504" y="270192"/>
                  </a:lnTo>
                  <a:lnTo>
                    <a:pt x="406209" y="270192"/>
                  </a:lnTo>
                  <a:lnTo>
                    <a:pt x="408025" y="266382"/>
                  </a:lnTo>
                  <a:lnTo>
                    <a:pt x="411480" y="270192"/>
                  </a:lnTo>
                  <a:lnTo>
                    <a:pt x="411492" y="269824"/>
                  </a:lnTo>
                  <a:lnTo>
                    <a:pt x="411619" y="266649"/>
                  </a:lnTo>
                  <a:lnTo>
                    <a:pt x="411721" y="263842"/>
                  </a:lnTo>
                  <a:lnTo>
                    <a:pt x="411822" y="261302"/>
                  </a:lnTo>
                  <a:lnTo>
                    <a:pt x="411175" y="260896"/>
                  </a:lnTo>
                  <a:lnTo>
                    <a:pt x="411670" y="259943"/>
                  </a:lnTo>
                  <a:lnTo>
                    <a:pt x="412000" y="258762"/>
                  </a:lnTo>
                  <a:lnTo>
                    <a:pt x="415290" y="258762"/>
                  </a:lnTo>
                  <a:lnTo>
                    <a:pt x="417017" y="256222"/>
                  </a:lnTo>
                  <a:lnTo>
                    <a:pt x="418566" y="253682"/>
                  </a:lnTo>
                  <a:lnTo>
                    <a:pt x="419950" y="256222"/>
                  </a:lnTo>
                  <a:lnTo>
                    <a:pt x="424014" y="259943"/>
                  </a:lnTo>
                  <a:lnTo>
                    <a:pt x="426808" y="259943"/>
                  </a:lnTo>
                  <a:lnTo>
                    <a:pt x="430555" y="261302"/>
                  </a:lnTo>
                  <a:lnTo>
                    <a:pt x="433285" y="257492"/>
                  </a:lnTo>
                  <a:lnTo>
                    <a:pt x="433387" y="256222"/>
                  </a:lnTo>
                  <a:lnTo>
                    <a:pt x="433489" y="254825"/>
                  </a:lnTo>
                  <a:lnTo>
                    <a:pt x="433578" y="253682"/>
                  </a:lnTo>
                  <a:lnTo>
                    <a:pt x="429806" y="252412"/>
                  </a:lnTo>
                  <a:lnTo>
                    <a:pt x="429895" y="249872"/>
                  </a:lnTo>
                  <a:lnTo>
                    <a:pt x="429983" y="247332"/>
                  </a:lnTo>
                  <a:lnTo>
                    <a:pt x="422376" y="247332"/>
                  </a:lnTo>
                  <a:lnTo>
                    <a:pt x="419087" y="251142"/>
                  </a:lnTo>
                  <a:lnTo>
                    <a:pt x="418223" y="248602"/>
                  </a:lnTo>
                  <a:lnTo>
                    <a:pt x="413042" y="248602"/>
                  </a:lnTo>
                  <a:lnTo>
                    <a:pt x="411822" y="251142"/>
                  </a:lnTo>
                  <a:lnTo>
                    <a:pt x="412165" y="249872"/>
                  </a:lnTo>
                  <a:lnTo>
                    <a:pt x="411822" y="247332"/>
                  </a:lnTo>
                  <a:lnTo>
                    <a:pt x="411137" y="246062"/>
                  </a:lnTo>
                  <a:lnTo>
                    <a:pt x="416839" y="239712"/>
                  </a:lnTo>
                  <a:lnTo>
                    <a:pt x="411048" y="240347"/>
                  </a:lnTo>
                  <a:lnTo>
                    <a:pt x="411048" y="254825"/>
                  </a:lnTo>
                  <a:lnTo>
                    <a:pt x="410095" y="256222"/>
                  </a:lnTo>
                  <a:lnTo>
                    <a:pt x="410095" y="257492"/>
                  </a:lnTo>
                  <a:lnTo>
                    <a:pt x="407327" y="258762"/>
                  </a:lnTo>
                  <a:lnTo>
                    <a:pt x="408787" y="259943"/>
                  </a:lnTo>
                  <a:lnTo>
                    <a:pt x="407898" y="259943"/>
                  </a:lnTo>
                  <a:lnTo>
                    <a:pt x="407162" y="261302"/>
                  </a:lnTo>
                  <a:lnTo>
                    <a:pt x="406882" y="262305"/>
                  </a:lnTo>
                  <a:lnTo>
                    <a:pt x="406806" y="262572"/>
                  </a:lnTo>
                  <a:lnTo>
                    <a:pt x="405599" y="262572"/>
                  </a:lnTo>
                  <a:lnTo>
                    <a:pt x="404774" y="261899"/>
                  </a:lnTo>
                  <a:lnTo>
                    <a:pt x="404774" y="270510"/>
                  </a:lnTo>
                  <a:lnTo>
                    <a:pt x="403872" y="271462"/>
                  </a:lnTo>
                  <a:lnTo>
                    <a:pt x="402666" y="272732"/>
                  </a:lnTo>
                  <a:lnTo>
                    <a:pt x="402145" y="272732"/>
                  </a:lnTo>
                  <a:lnTo>
                    <a:pt x="401624" y="271462"/>
                  </a:lnTo>
                  <a:lnTo>
                    <a:pt x="401104" y="272732"/>
                  </a:lnTo>
                  <a:lnTo>
                    <a:pt x="400761" y="271462"/>
                  </a:lnTo>
                  <a:lnTo>
                    <a:pt x="400392" y="271081"/>
                  </a:lnTo>
                  <a:lnTo>
                    <a:pt x="400392" y="332181"/>
                  </a:lnTo>
                  <a:lnTo>
                    <a:pt x="400113" y="332181"/>
                  </a:lnTo>
                  <a:lnTo>
                    <a:pt x="399529" y="331139"/>
                  </a:lnTo>
                  <a:lnTo>
                    <a:pt x="400392" y="332181"/>
                  </a:lnTo>
                  <a:lnTo>
                    <a:pt x="400392" y="271081"/>
                  </a:lnTo>
                  <a:lnTo>
                    <a:pt x="399796" y="270446"/>
                  </a:lnTo>
                  <a:lnTo>
                    <a:pt x="399796" y="301790"/>
                  </a:lnTo>
                  <a:lnTo>
                    <a:pt x="399542" y="301891"/>
                  </a:lnTo>
                  <a:lnTo>
                    <a:pt x="399542" y="312585"/>
                  </a:lnTo>
                  <a:lnTo>
                    <a:pt x="398691" y="312102"/>
                  </a:lnTo>
                  <a:lnTo>
                    <a:pt x="396214" y="313309"/>
                  </a:lnTo>
                  <a:lnTo>
                    <a:pt x="396062" y="313537"/>
                  </a:lnTo>
                  <a:lnTo>
                    <a:pt x="395579" y="315912"/>
                  </a:lnTo>
                  <a:lnTo>
                    <a:pt x="393788" y="315912"/>
                  </a:lnTo>
                  <a:lnTo>
                    <a:pt x="393788" y="324700"/>
                  </a:lnTo>
                  <a:lnTo>
                    <a:pt x="393319" y="324700"/>
                  </a:lnTo>
                  <a:lnTo>
                    <a:pt x="393217" y="324040"/>
                  </a:lnTo>
                  <a:lnTo>
                    <a:pt x="393153" y="323532"/>
                  </a:lnTo>
                  <a:lnTo>
                    <a:pt x="393788" y="324700"/>
                  </a:lnTo>
                  <a:lnTo>
                    <a:pt x="393788" y="315912"/>
                  </a:lnTo>
                  <a:lnTo>
                    <a:pt x="391591" y="315912"/>
                  </a:lnTo>
                  <a:lnTo>
                    <a:pt x="391769" y="314642"/>
                  </a:lnTo>
                  <a:lnTo>
                    <a:pt x="391769" y="312102"/>
                  </a:lnTo>
                  <a:lnTo>
                    <a:pt x="394741" y="313309"/>
                  </a:lnTo>
                  <a:lnTo>
                    <a:pt x="394919" y="313309"/>
                  </a:lnTo>
                  <a:lnTo>
                    <a:pt x="397611" y="309372"/>
                  </a:lnTo>
                  <a:lnTo>
                    <a:pt x="399542" y="312585"/>
                  </a:lnTo>
                  <a:lnTo>
                    <a:pt x="399542" y="301891"/>
                  </a:lnTo>
                  <a:lnTo>
                    <a:pt x="398462" y="302260"/>
                  </a:lnTo>
                  <a:lnTo>
                    <a:pt x="398462" y="307555"/>
                  </a:lnTo>
                  <a:lnTo>
                    <a:pt x="396951" y="308292"/>
                  </a:lnTo>
                  <a:lnTo>
                    <a:pt x="393839" y="308292"/>
                  </a:lnTo>
                  <a:lnTo>
                    <a:pt x="398208" y="307149"/>
                  </a:lnTo>
                  <a:lnTo>
                    <a:pt x="398335" y="307352"/>
                  </a:lnTo>
                  <a:lnTo>
                    <a:pt x="398462" y="307555"/>
                  </a:lnTo>
                  <a:lnTo>
                    <a:pt x="398462" y="302260"/>
                  </a:lnTo>
                  <a:lnTo>
                    <a:pt x="397344" y="302653"/>
                  </a:lnTo>
                  <a:lnTo>
                    <a:pt x="397090" y="301790"/>
                  </a:lnTo>
                  <a:lnTo>
                    <a:pt x="393268" y="301790"/>
                  </a:lnTo>
                  <a:lnTo>
                    <a:pt x="395643" y="298716"/>
                  </a:lnTo>
                  <a:lnTo>
                    <a:pt x="395820" y="298335"/>
                  </a:lnTo>
                  <a:lnTo>
                    <a:pt x="395897" y="298183"/>
                  </a:lnTo>
                  <a:lnTo>
                    <a:pt x="397129" y="295592"/>
                  </a:lnTo>
                  <a:lnTo>
                    <a:pt x="397649" y="295592"/>
                  </a:lnTo>
                  <a:lnTo>
                    <a:pt x="397129" y="296862"/>
                  </a:lnTo>
                  <a:lnTo>
                    <a:pt x="396633" y="298081"/>
                  </a:lnTo>
                  <a:lnTo>
                    <a:pt x="396201" y="299123"/>
                  </a:lnTo>
                  <a:lnTo>
                    <a:pt x="396151" y="299262"/>
                  </a:lnTo>
                  <a:lnTo>
                    <a:pt x="399199" y="299262"/>
                  </a:lnTo>
                  <a:lnTo>
                    <a:pt x="399288" y="300672"/>
                  </a:lnTo>
                  <a:lnTo>
                    <a:pt x="399364" y="301790"/>
                  </a:lnTo>
                  <a:lnTo>
                    <a:pt x="399796" y="301790"/>
                  </a:lnTo>
                  <a:lnTo>
                    <a:pt x="399796" y="270446"/>
                  </a:lnTo>
                  <a:lnTo>
                    <a:pt x="399554" y="270192"/>
                  </a:lnTo>
                  <a:lnTo>
                    <a:pt x="402831" y="270192"/>
                  </a:lnTo>
                  <a:lnTo>
                    <a:pt x="403059" y="268922"/>
                  </a:lnTo>
                  <a:lnTo>
                    <a:pt x="403123" y="268592"/>
                  </a:lnTo>
                  <a:lnTo>
                    <a:pt x="404507" y="270192"/>
                  </a:lnTo>
                  <a:lnTo>
                    <a:pt x="404774" y="270510"/>
                  </a:lnTo>
                  <a:lnTo>
                    <a:pt x="404774" y="261899"/>
                  </a:lnTo>
                  <a:lnTo>
                    <a:pt x="404050" y="261302"/>
                  </a:lnTo>
                  <a:lnTo>
                    <a:pt x="403631" y="262305"/>
                  </a:lnTo>
                  <a:lnTo>
                    <a:pt x="403529" y="262572"/>
                  </a:lnTo>
                  <a:lnTo>
                    <a:pt x="403529" y="263842"/>
                  </a:lnTo>
                  <a:lnTo>
                    <a:pt x="403288" y="264604"/>
                  </a:lnTo>
                  <a:lnTo>
                    <a:pt x="403123" y="265112"/>
                  </a:lnTo>
                  <a:lnTo>
                    <a:pt x="403186" y="263842"/>
                  </a:lnTo>
                  <a:lnTo>
                    <a:pt x="403529" y="263842"/>
                  </a:lnTo>
                  <a:lnTo>
                    <a:pt x="403529" y="262572"/>
                  </a:lnTo>
                  <a:lnTo>
                    <a:pt x="402831" y="262572"/>
                  </a:lnTo>
                  <a:lnTo>
                    <a:pt x="402831" y="261302"/>
                  </a:lnTo>
                  <a:lnTo>
                    <a:pt x="404126" y="259943"/>
                  </a:lnTo>
                  <a:lnTo>
                    <a:pt x="405663" y="259943"/>
                  </a:lnTo>
                  <a:lnTo>
                    <a:pt x="407504" y="257492"/>
                  </a:lnTo>
                  <a:lnTo>
                    <a:pt x="409917" y="256222"/>
                  </a:lnTo>
                  <a:lnTo>
                    <a:pt x="409854" y="254825"/>
                  </a:lnTo>
                  <a:lnTo>
                    <a:pt x="409752" y="252412"/>
                  </a:lnTo>
                  <a:lnTo>
                    <a:pt x="410362" y="253682"/>
                  </a:lnTo>
                  <a:lnTo>
                    <a:pt x="410895" y="254825"/>
                  </a:lnTo>
                  <a:lnTo>
                    <a:pt x="411048" y="254825"/>
                  </a:lnTo>
                  <a:lnTo>
                    <a:pt x="411048" y="240347"/>
                  </a:lnTo>
                  <a:lnTo>
                    <a:pt x="405257" y="240982"/>
                  </a:lnTo>
                  <a:lnTo>
                    <a:pt x="407847" y="246062"/>
                  </a:lnTo>
                  <a:lnTo>
                    <a:pt x="405079" y="247332"/>
                  </a:lnTo>
                  <a:lnTo>
                    <a:pt x="404050" y="248602"/>
                  </a:lnTo>
                  <a:lnTo>
                    <a:pt x="404507" y="251142"/>
                  </a:lnTo>
                  <a:lnTo>
                    <a:pt x="404736" y="252412"/>
                  </a:lnTo>
                  <a:lnTo>
                    <a:pt x="402488" y="252412"/>
                  </a:lnTo>
                  <a:lnTo>
                    <a:pt x="401967" y="256222"/>
                  </a:lnTo>
                  <a:lnTo>
                    <a:pt x="402120" y="257302"/>
                  </a:lnTo>
                  <a:lnTo>
                    <a:pt x="402145" y="257492"/>
                  </a:lnTo>
                  <a:lnTo>
                    <a:pt x="402272" y="258394"/>
                  </a:lnTo>
                  <a:lnTo>
                    <a:pt x="402310" y="258762"/>
                  </a:lnTo>
                  <a:lnTo>
                    <a:pt x="399364" y="254965"/>
                  </a:lnTo>
                  <a:lnTo>
                    <a:pt x="397306" y="256641"/>
                  </a:lnTo>
                  <a:lnTo>
                    <a:pt x="397306" y="286702"/>
                  </a:lnTo>
                  <a:lnTo>
                    <a:pt x="396443" y="287972"/>
                  </a:lnTo>
                  <a:lnTo>
                    <a:pt x="395947" y="289166"/>
                  </a:lnTo>
                  <a:lnTo>
                    <a:pt x="396989" y="289166"/>
                  </a:lnTo>
                  <a:lnTo>
                    <a:pt x="396443" y="290512"/>
                  </a:lnTo>
                  <a:lnTo>
                    <a:pt x="394017" y="290512"/>
                  </a:lnTo>
                  <a:lnTo>
                    <a:pt x="394017" y="298716"/>
                  </a:lnTo>
                  <a:lnTo>
                    <a:pt x="393649" y="298818"/>
                  </a:lnTo>
                  <a:lnTo>
                    <a:pt x="392061" y="299262"/>
                  </a:lnTo>
                  <a:lnTo>
                    <a:pt x="391629" y="299262"/>
                  </a:lnTo>
                  <a:lnTo>
                    <a:pt x="390944" y="301790"/>
                  </a:lnTo>
                  <a:lnTo>
                    <a:pt x="390715" y="301790"/>
                  </a:lnTo>
                  <a:lnTo>
                    <a:pt x="387616" y="299402"/>
                  </a:lnTo>
                  <a:lnTo>
                    <a:pt x="387578" y="299631"/>
                  </a:lnTo>
                  <a:lnTo>
                    <a:pt x="387451" y="300304"/>
                  </a:lnTo>
                  <a:lnTo>
                    <a:pt x="387388" y="300672"/>
                  </a:lnTo>
                  <a:lnTo>
                    <a:pt x="387273" y="301282"/>
                  </a:lnTo>
                  <a:lnTo>
                    <a:pt x="387184" y="301790"/>
                  </a:lnTo>
                  <a:lnTo>
                    <a:pt x="387070" y="302399"/>
                  </a:lnTo>
                  <a:lnTo>
                    <a:pt x="386994" y="302831"/>
                  </a:lnTo>
                  <a:lnTo>
                    <a:pt x="386930" y="303212"/>
                  </a:lnTo>
                  <a:lnTo>
                    <a:pt x="388835" y="305752"/>
                  </a:lnTo>
                  <a:lnTo>
                    <a:pt x="387273" y="304482"/>
                  </a:lnTo>
                  <a:lnTo>
                    <a:pt x="386930" y="305752"/>
                  </a:lnTo>
                  <a:lnTo>
                    <a:pt x="386588" y="307022"/>
                  </a:lnTo>
                  <a:lnTo>
                    <a:pt x="385203" y="307022"/>
                  </a:lnTo>
                  <a:lnTo>
                    <a:pt x="384505" y="308292"/>
                  </a:lnTo>
                  <a:lnTo>
                    <a:pt x="384340" y="308292"/>
                  </a:lnTo>
                  <a:lnTo>
                    <a:pt x="384340" y="327418"/>
                  </a:lnTo>
                  <a:lnTo>
                    <a:pt x="383781" y="325297"/>
                  </a:lnTo>
                  <a:lnTo>
                    <a:pt x="383717" y="325056"/>
                  </a:lnTo>
                  <a:lnTo>
                    <a:pt x="383641" y="324802"/>
                  </a:lnTo>
                  <a:lnTo>
                    <a:pt x="379730" y="325996"/>
                  </a:lnTo>
                  <a:lnTo>
                    <a:pt x="379514" y="325996"/>
                  </a:lnTo>
                  <a:lnTo>
                    <a:pt x="380949" y="322059"/>
                  </a:lnTo>
                  <a:lnTo>
                    <a:pt x="380517" y="322059"/>
                  </a:lnTo>
                  <a:lnTo>
                    <a:pt x="376301" y="319671"/>
                  </a:lnTo>
                  <a:lnTo>
                    <a:pt x="376440" y="319671"/>
                  </a:lnTo>
                  <a:lnTo>
                    <a:pt x="378434" y="318046"/>
                  </a:lnTo>
                  <a:lnTo>
                    <a:pt x="377863" y="318046"/>
                  </a:lnTo>
                  <a:lnTo>
                    <a:pt x="377240" y="314642"/>
                  </a:lnTo>
                  <a:lnTo>
                    <a:pt x="379323" y="314642"/>
                  </a:lnTo>
                  <a:lnTo>
                    <a:pt x="379412" y="315912"/>
                  </a:lnTo>
                  <a:lnTo>
                    <a:pt x="379488" y="317131"/>
                  </a:lnTo>
                  <a:lnTo>
                    <a:pt x="380784" y="318046"/>
                  </a:lnTo>
                  <a:lnTo>
                    <a:pt x="381558" y="318046"/>
                  </a:lnTo>
                  <a:lnTo>
                    <a:pt x="380365" y="320992"/>
                  </a:lnTo>
                  <a:lnTo>
                    <a:pt x="381914" y="323532"/>
                  </a:lnTo>
                  <a:lnTo>
                    <a:pt x="383819" y="323532"/>
                  </a:lnTo>
                  <a:lnTo>
                    <a:pt x="383882" y="324040"/>
                  </a:lnTo>
                  <a:lnTo>
                    <a:pt x="383971" y="324700"/>
                  </a:lnTo>
                  <a:lnTo>
                    <a:pt x="384060" y="325297"/>
                  </a:lnTo>
                  <a:lnTo>
                    <a:pt x="384149" y="325996"/>
                  </a:lnTo>
                  <a:lnTo>
                    <a:pt x="384238" y="326580"/>
                  </a:lnTo>
                  <a:lnTo>
                    <a:pt x="384289" y="326974"/>
                  </a:lnTo>
                  <a:lnTo>
                    <a:pt x="384340" y="327418"/>
                  </a:lnTo>
                  <a:lnTo>
                    <a:pt x="384340" y="308292"/>
                  </a:lnTo>
                  <a:lnTo>
                    <a:pt x="383641" y="308292"/>
                  </a:lnTo>
                  <a:lnTo>
                    <a:pt x="384848" y="305752"/>
                  </a:lnTo>
                  <a:lnTo>
                    <a:pt x="380873" y="305752"/>
                  </a:lnTo>
                  <a:lnTo>
                    <a:pt x="380238" y="306692"/>
                  </a:lnTo>
                  <a:lnTo>
                    <a:pt x="380238" y="310743"/>
                  </a:lnTo>
                  <a:lnTo>
                    <a:pt x="379488" y="312102"/>
                  </a:lnTo>
                  <a:lnTo>
                    <a:pt x="378980" y="312102"/>
                  </a:lnTo>
                  <a:lnTo>
                    <a:pt x="378790" y="310743"/>
                  </a:lnTo>
                  <a:lnTo>
                    <a:pt x="380238" y="310743"/>
                  </a:lnTo>
                  <a:lnTo>
                    <a:pt x="380238" y="306692"/>
                  </a:lnTo>
                  <a:lnTo>
                    <a:pt x="380009" y="307022"/>
                  </a:lnTo>
                  <a:lnTo>
                    <a:pt x="380136" y="305752"/>
                  </a:lnTo>
                  <a:lnTo>
                    <a:pt x="380263" y="304482"/>
                  </a:lnTo>
                  <a:lnTo>
                    <a:pt x="380365" y="303415"/>
                  </a:lnTo>
                  <a:lnTo>
                    <a:pt x="380466" y="302399"/>
                  </a:lnTo>
                  <a:lnTo>
                    <a:pt x="380568" y="301282"/>
                  </a:lnTo>
                  <a:lnTo>
                    <a:pt x="380669" y="300304"/>
                  </a:lnTo>
                  <a:lnTo>
                    <a:pt x="381622" y="300672"/>
                  </a:lnTo>
                  <a:lnTo>
                    <a:pt x="389128" y="295592"/>
                  </a:lnTo>
                  <a:lnTo>
                    <a:pt x="392468" y="296862"/>
                  </a:lnTo>
                  <a:lnTo>
                    <a:pt x="393217" y="298081"/>
                  </a:lnTo>
                  <a:lnTo>
                    <a:pt x="393598" y="298716"/>
                  </a:lnTo>
                  <a:lnTo>
                    <a:pt x="394017" y="298716"/>
                  </a:lnTo>
                  <a:lnTo>
                    <a:pt x="394017" y="290512"/>
                  </a:lnTo>
                  <a:lnTo>
                    <a:pt x="391947" y="290512"/>
                  </a:lnTo>
                  <a:lnTo>
                    <a:pt x="394538" y="287972"/>
                  </a:lnTo>
                  <a:lnTo>
                    <a:pt x="395744" y="285432"/>
                  </a:lnTo>
                  <a:lnTo>
                    <a:pt x="395224" y="285432"/>
                  </a:lnTo>
                  <a:lnTo>
                    <a:pt x="395287" y="285026"/>
                  </a:lnTo>
                  <a:lnTo>
                    <a:pt x="395401" y="284162"/>
                  </a:lnTo>
                  <a:lnTo>
                    <a:pt x="395744" y="284162"/>
                  </a:lnTo>
                  <a:lnTo>
                    <a:pt x="395859" y="285026"/>
                  </a:lnTo>
                  <a:lnTo>
                    <a:pt x="395922" y="285432"/>
                  </a:lnTo>
                  <a:lnTo>
                    <a:pt x="396786" y="285432"/>
                  </a:lnTo>
                  <a:lnTo>
                    <a:pt x="397103" y="286219"/>
                  </a:lnTo>
                  <a:lnTo>
                    <a:pt x="397192" y="286435"/>
                  </a:lnTo>
                  <a:lnTo>
                    <a:pt x="397306" y="286702"/>
                  </a:lnTo>
                  <a:lnTo>
                    <a:pt x="397306" y="256641"/>
                  </a:lnTo>
                  <a:lnTo>
                    <a:pt x="394703" y="258762"/>
                  </a:lnTo>
                  <a:lnTo>
                    <a:pt x="395681" y="262305"/>
                  </a:lnTo>
                  <a:lnTo>
                    <a:pt x="395744" y="262572"/>
                  </a:lnTo>
                  <a:lnTo>
                    <a:pt x="394538" y="262572"/>
                  </a:lnTo>
                  <a:lnTo>
                    <a:pt x="393331" y="263842"/>
                  </a:lnTo>
                  <a:lnTo>
                    <a:pt x="392874" y="264934"/>
                  </a:lnTo>
                  <a:lnTo>
                    <a:pt x="392811" y="265112"/>
                  </a:lnTo>
                  <a:lnTo>
                    <a:pt x="392468" y="263842"/>
                  </a:lnTo>
                  <a:lnTo>
                    <a:pt x="392290" y="263842"/>
                  </a:lnTo>
                  <a:lnTo>
                    <a:pt x="392290" y="272732"/>
                  </a:lnTo>
                  <a:lnTo>
                    <a:pt x="390042" y="274002"/>
                  </a:lnTo>
                  <a:lnTo>
                    <a:pt x="389610" y="275272"/>
                  </a:lnTo>
                  <a:lnTo>
                    <a:pt x="389178" y="276542"/>
                  </a:lnTo>
                  <a:lnTo>
                    <a:pt x="388518" y="275590"/>
                  </a:lnTo>
                  <a:lnTo>
                    <a:pt x="388137" y="276542"/>
                  </a:lnTo>
                  <a:lnTo>
                    <a:pt x="387616" y="277812"/>
                  </a:lnTo>
                  <a:lnTo>
                    <a:pt x="385660" y="280352"/>
                  </a:lnTo>
                  <a:lnTo>
                    <a:pt x="384771" y="281495"/>
                  </a:lnTo>
                  <a:lnTo>
                    <a:pt x="384365" y="281495"/>
                  </a:lnTo>
                  <a:lnTo>
                    <a:pt x="387807" y="282829"/>
                  </a:lnTo>
                  <a:lnTo>
                    <a:pt x="387972" y="282829"/>
                  </a:lnTo>
                  <a:lnTo>
                    <a:pt x="387845" y="284162"/>
                  </a:lnTo>
                  <a:lnTo>
                    <a:pt x="387731" y="285432"/>
                  </a:lnTo>
                  <a:lnTo>
                    <a:pt x="387616" y="286702"/>
                  </a:lnTo>
                  <a:lnTo>
                    <a:pt x="387616" y="285432"/>
                  </a:lnTo>
                  <a:lnTo>
                    <a:pt x="386410" y="285432"/>
                  </a:lnTo>
                  <a:lnTo>
                    <a:pt x="386194" y="286219"/>
                  </a:lnTo>
                  <a:lnTo>
                    <a:pt x="386143" y="286435"/>
                  </a:lnTo>
                  <a:lnTo>
                    <a:pt x="386067" y="286702"/>
                  </a:lnTo>
                  <a:lnTo>
                    <a:pt x="385724" y="287972"/>
                  </a:lnTo>
                  <a:lnTo>
                    <a:pt x="385229" y="289166"/>
                  </a:lnTo>
                  <a:lnTo>
                    <a:pt x="382651" y="289166"/>
                  </a:lnTo>
                  <a:lnTo>
                    <a:pt x="381736" y="290512"/>
                  </a:lnTo>
                  <a:lnTo>
                    <a:pt x="380530" y="290512"/>
                  </a:lnTo>
                  <a:lnTo>
                    <a:pt x="379247" y="289331"/>
                  </a:lnTo>
                  <a:lnTo>
                    <a:pt x="379247" y="299631"/>
                  </a:lnTo>
                  <a:lnTo>
                    <a:pt x="375348" y="303212"/>
                  </a:lnTo>
                  <a:lnTo>
                    <a:pt x="372757" y="304165"/>
                  </a:lnTo>
                  <a:lnTo>
                    <a:pt x="372757" y="320992"/>
                  </a:lnTo>
                  <a:lnTo>
                    <a:pt x="372275" y="321589"/>
                  </a:lnTo>
                  <a:lnTo>
                    <a:pt x="372275" y="327609"/>
                  </a:lnTo>
                  <a:lnTo>
                    <a:pt x="370039" y="327609"/>
                  </a:lnTo>
                  <a:lnTo>
                    <a:pt x="371792" y="325996"/>
                  </a:lnTo>
                  <a:lnTo>
                    <a:pt x="372046" y="325996"/>
                  </a:lnTo>
                  <a:lnTo>
                    <a:pt x="372135" y="326580"/>
                  </a:lnTo>
                  <a:lnTo>
                    <a:pt x="372186" y="326974"/>
                  </a:lnTo>
                  <a:lnTo>
                    <a:pt x="372275" y="327609"/>
                  </a:lnTo>
                  <a:lnTo>
                    <a:pt x="372275" y="321589"/>
                  </a:lnTo>
                  <a:lnTo>
                    <a:pt x="370674" y="323532"/>
                  </a:lnTo>
                  <a:lnTo>
                    <a:pt x="370078" y="322059"/>
                  </a:lnTo>
                  <a:lnTo>
                    <a:pt x="367792" y="322059"/>
                  </a:lnTo>
                  <a:lnTo>
                    <a:pt x="367398" y="323532"/>
                  </a:lnTo>
                  <a:lnTo>
                    <a:pt x="366877" y="323532"/>
                  </a:lnTo>
                  <a:lnTo>
                    <a:pt x="366268" y="322059"/>
                  </a:lnTo>
                  <a:lnTo>
                    <a:pt x="365785" y="322059"/>
                  </a:lnTo>
                  <a:lnTo>
                    <a:pt x="365493" y="320992"/>
                  </a:lnTo>
                  <a:lnTo>
                    <a:pt x="366026" y="319671"/>
                  </a:lnTo>
                  <a:lnTo>
                    <a:pt x="366331" y="319671"/>
                  </a:lnTo>
                  <a:lnTo>
                    <a:pt x="365861" y="318998"/>
                  </a:lnTo>
                  <a:lnTo>
                    <a:pt x="365099" y="318046"/>
                  </a:lnTo>
                  <a:lnTo>
                    <a:pt x="364629" y="317131"/>
                  </a:lnTo>
                  <a:lnTo>
                    <a:pt x="364972" y="314642"/>
                  </a:lnTo>
                  <a:lnTo>
                    <a:pt x="364109" y="314642"/>
                  </a:lnTo>
                  <a:lnTo>
                    <a:pt x="364197" y="313956"/>
                  </a:lnTo>
                  <a:lnTo>
                    <a:pt x="364286" y="313309"/>
                  </a:lnTo>
                  <a:lnTo>
                    <a:pt x="366128" y="313309"/>
                  </a:lnTo>
                  <a:lnTo>
                    <a:pt x="367398" y="314642"/>
                  </a:lnTo>
                  <a:lnTo>
                    <a:pt x="368604" y="314642"/>
                  </a:lnTo>
                  <a:lnTo>
                    <a:pt x="367411" y="317131"/>
                  </a:lnTo>
                  <a:lnTo>
                    <a:pt x="366687" y="318046"/>
                  </a:lnTo>
                  <a:lnTo>
                    <a:pt x="370154" y="318046"/>
                  </a:lnTo>
                  <a:lnTo>
                    <a:pt x="370154" y="319671"/>
                  </a:lnTo>
                  <a:lnTo>
                    <a:pt x="371233" y="320243"/>
                  </a:lnTo>
                  <a:lnTo>
                    <a:pt x="372757" y="320992"/>
                  </a:lnTo>
                  <a:lnTo>
                    <a:pt x="372757" y="304165"/>
                  </a:lnTo>
                  <a:lnTo>
                    <a:pt x="371881" y="304482"/>
                  </a:lnTo>
                  <a:lnTo>
                    <a:pt x="369989" y="303212"/>
                  </a:lnTo>
                  <a:lnTo>
                    <a:pt x="368261" y="300672"/>
                  </a:lnTo>
                  <a:lnTo>
                    <a:pt x="369023" y="301790"/>
                  </a:lnTo>
                  <a:lnTo>
                    <a:pt x="369912" y="301790"/>
                  </a:lnTo>
                  <a:lnTo>
                    <a:pt x="368706" y="299262"/>
                  </a:lnTo>
                  <a:lnTo>
                    <a:pt x="371716" y="299262"/>
                  </a:lnTo>
                  <a:lnTo>
                    <a:pt x="375348" y="300672"/>
                  </a:lnTo>
                  <a:lnTo>
                    <a:pt x="378282" y="299402"/>
                  </a:lnTo>
                  <a:lnTo>
                    <a:pt x="378891" y="299631"/>
                  </a:lnTo>
                  <a:lnTo>
                    <a:pt x="379247" y="299631"/>
                  </a:lnTo>
                  <a:lnTo>
                    <a:pt x="379247" y="289331"/>
                  </a:lnTo>
                  <a:lnTo>
                    <a:pt x="379069" y="289166"/>
                  </a:lnTo>
                  <a:lnTo>
                    <a:pt x="379374" y="289166"/>
                  </a:lnTo>
                  <a:lnTo>
                    <a:pt x="383476" y="287972"/>
                  </a:lnTo>
                  <a:lnTo>
                    <a:pt x="384162" y="285432"/>
                  </a:lnTo>
                  <a:lnTo>
                    <a:pt x="383298" y="279082"/>
                  </a:lnTo>
                  <a:lnTo>
                    <a:pt x="377596" y="287972"/>
                  </a:lnTo>
                  <a:lnTo>
                    <a:pt x="376034" y="290512"/>
                  </a:lnTo>
                  <a:lnTo>
                    <a:pt x="374650" y="290512"/>
                  </a:lnTo>
                  <a:lnTo>
                    <a:pt x="374459" y="289166"/>
                  </a:lnTo>
                  <a:lnTo>
                    <a:pt x="374129" y="287972"/>
                  </a:lnTo>
                  <a:lnTo>
                    <a:pt x="376732" y="284162"/>
                  </a:lnTo>
                  <a:lnTo>
                    <a:pt x="373392" y="280492"/>
                  </a:lnTo>
                  <a:lnTo>
                    <a:pt x="373265" y="280352"/>
                  </a:lnTo>
                  <a:lnTo>
                    <a:pt x="369633" y="282676"/>
                  </a:lnTo>
                  <a:lnTo>
                    <a:pt x="369633" y="295592"/>
                  </a:lnTo>
                  <a:lnTo>
                    <a:pt x="369125" y="296862"/>
                  </a:lnTo>
                  <a:lnTo>
                    <a:pt x="368261" y="295592"/>
                  </a:lnTo>
                  <a:lnTo>
                    <a:pt x="369633" y="295592"/>
                  </a:lnTo>
                  <a:lnTo>
                    <a:pt x="369633" y="282676"/>
                  </a:lnTo>
                  <a:lnTo>
                    <a:pt x="369392" y="282829"/>
                  </a:lnTo>
                  <a:lnTo>
                    <a:pt x="369227" y="282829"/>
                  </a:lnTo>
                  <a:lnTo>
                    <a:pt x="368846" y="282486"/>
                  </a:lnTo>
                  <a:lnTo>
                    <a:pt x="368846" y="289166"/>
                  </a:lnTo>
                  <a:lnTo>
                    <a:pt x="367804" y="290271"/>
                  </a:lnTo>
                  <a:lnTo>
                    <a:pt x="367804" y="301282"/>
                  </a:lnTo>
                  <a:lnTo>
                    <a:pt x="367411" y="301790"/>
                  </a:lnTo>
                  <a:lnTo>
                    <a:pt x="366356" y="303212"/>
                  </a:lnTo>
                  <a:lnTo>
                    <a:pt x="364794" y="303212"/>
                  </a:lnTo>
                  <a:lnTo>
                    <a:pt x="366179" y="300672"/>
                  </a:lnTo>
                  <a:lnTo>
                    <a:pt x="367220" y="300672"/>
                  </a:lnTo>
                  <a:lnTo>
                    <a:pt x="367804" y="301282"/>
                  </a:lnTo>
                  <a:lnTo>
                    <a:pt x="367804" y="290271"/>
                  </a:lnTo>
                  <a:lnTo>
                    <a:pt x="367563" y="290512"/>
                  </a:lnTo>
                  <a:lnTo>
                    <a:pt x="366356" y="291782"/>
                  </a:lnTo>
                  <a:lnTo>
                    <a:pt x="362902" y="291782"/>
                  </a:lnTo>
                  <a:lnTo>
                    <a:pt x="362102" y="290817"/>
                  </a:lnTo>
                  <a:lnTo>
                    <a:pt x="362102" y="299262"/>
                  </a:lnTo>
                  <a:lnTo>
                    <a:pt x="360057" y="299262"/>
                  </a:lnTo>
                  <a:lnTo>
                    <a:pt x="359791" y="298780"/>
                  </a:lnTo>
                  <a:lnTo>
                    <a:pt x="359791" y="314642"/>
                  </a:lnTo>
                  <a:lnTo>
                    <a:pt x="358089" y="317131"/>
                  </a:lnTo>
                  <a:lnTo>
                    <a:pt x="352107" y="312331"/>
                  </a:lnTo>
                  <a:lnTo>
                    <a:pt x="351866" y="312331"/>
                  </a:lnTo>
                  <a:lnTo>
                    <a:pt x="349567" y="312331"/>
                  </a:lnTo>
                  <a:lnTo>
                    <a:pt x="349529" y="312585"/>
                  </a:lnTo>
                  <a:lnTo>
                    <a:pt x="349415" y="313309"/>
                  </a:lnTo>
                  <a:lnTo>
                    <a:pt x="349567" y="313309"/>
                  </a:lnTo>
                  <a:lnTo>
                    <a:pt x="351866" y="312432"/>
                  </a:lnTo>
                  <a:lnTo>
                    <a:pt x="352348" y="315912"/>
                  </a:lnTo>
                  <a:lnTo>
                    <a:pt x="352450" y="316661"/>
                  </a:lnTo>
                  <a:lnTo>
                    <a:pt x="352513" y="317131"/>
                  </a:lnTo>
                  <a:lnTo>
                    <a:pt x="350532" y="318046"/>
                  </a:lnTo>
                  <a:lnTo>
                    <a:pt x="349656" y="318046"/>
                  </a:lnTo>
                  <a:lnTo>
                    <a:pt x="350278" y="314642"/>
                  </a:lnTo>
                  <a:lnTo>
                    <a:pt x="348488" y="313537"/>
                  </a:lnTo>
                  <a:lnTo>
                    <a:pt x="348183" y="313309"/>
                  </a:lnTo>
                  <a:lnTo>
                    <a:pt x="347535" y="311734"/>
                  </a:lnTo>
                  <a:lnTo>
                    <a:pt x="347065" y="310743"/>
                  </a:lnTo>
                  <a:lnTo>
                    <a:pt x="344551" y="308571"/>
                  </a:lnTo>
                  <a:lnTo>
                    <a:pt x="344373" y="308267"/>
                  </a:lnTo>
                  <a:lnTo>
                    <a:pt x="344373" y="308432"/>
                  </a:lnTo>
                  <a:lnTo>
                    <a:pt x="343357" y="307555"/>
                  </a:lnTo>
                  <a:lnTo>
                    <a:pt x="343357" y="312102"/>
                  </a:lnTo>
                  <a:lnTo>
                    <a:pt x="342671" y="312102"/>
                  </a:lnTo>
                  <a:lnTo>
                    <a:pt x="342442" y="310743"/>
                  </a:lnTo>
                  <a:lnTo>
                    <a:pt x="341693" y="309372"/>
                  </a:lnTo>
                  <a:lnTo>
                    <a:pt x="341515" y="309372"/>
                  </a:lnTo>
                  <a:lnTo>
                    <a:pt x="339902" y="308292"/>
                  </a:lnTo>
                  <a:lnTo>
                    <a:pt x="342112" y="308292"/>
                  </a:lnTo>
                  <a:lnTo>
                    <a:pt x="343242" y="311734"/>
                  </a:lnTo>
                  <a:lnTo>
                    <a:pt x="343357" y="312102"/>
                  </a:lnTo>
                  <a:lnTo>
                    <a:pt x="343357" y="307555"/>
                  </a:lnTo>
                  <a:lnTo>
                    <a:pt x="341287" y="305752"/>
                  </a:lnTo>
                  <a:lnTo>
                    <a:pt x="342760" y="307022"/>
                  </a:lnTo>
                  <a:lnTo>
                    <a:pt x="344373" y="308432"/>
                  </a:lnTo>
                  <a:lnTo>
                    <a:pt x="344373" y="308267"/>
                  </a:lnTo>
                  <a:lnTo>
                    <a:pt x="343700" y="307022"/>
                  </a:lnTo>
                  <a:lnTo>
                    <a:pt x="347637" y="310743"/>
                  </a:lnTo>
                  <a:lnTo>
                    <a:pt x="347840" y="310743"/>
                  </a:lnTo>
                  <a:lnTo>
                    <a:pt x="349796" y="309372"/>
                  </a:lnTo>
                  <a:lnTo>
                    <a:pt x="349529" y="309372"/>
                  </a:lnTo>
                  <a:lnTo>
                    <a:pt x="349427" y="304482"/>
                  </a:lnTo>
                  <a:lnTo>
                    <a:pt x="349313" y="303847"/>
                  </a:lnTo>
                  <a:lnTo>
                    <a:pt x="349224" y="303415"/>
                  </a:lnTo>
                  <a:lnTo>
                    <a:pt x="349123" y="302831"/>
                  </a:lnTo>
                  <a:lnTo>
                    <a:pt x="349046" y="302399"/>
                  </a:lnTo>
                  <a:lnTo>
                    <a:pt x="348932" y="301790"/>
                  </a:lnTo>
                  <a:lnTo>
                    <a:pt x="348830" y="301282"/>
                  </a:lnTo>
                  <a:lnTo>
                    <a:pt x="348716" y="300672"/>
                  </a:lnTo>
                  <a:lnTo>
                    <a:pt x="349935" y="300672"/>
                  </a:lnTo>
                  <a:lnTo>
                    <a:pt x="350240" y="301790"/>
                  </a:lnTo>
                  <a:lnTo>
                    <a:pt x="350456" y="301282"/>
                  </a:lnTo>
                  <a:lnTo>
                    <a:pt x="350520" y="301028"/>
                  </a:lnTo>
                  <a:lnTo>
                    <a:pt x="350621" y="300672"/>
                  </a:lnTo>
                  <a:lnTo>
                    <a:pt x="352171" y="299402"/>
                  </a:lnTo>
                  <a:lnTo>
                    <a:pt x="352374" y="300101"/>
                  </a:lnTo>
                  <a:lnTo>
                    <a:pt x="352425" y="300304"/>
                  </a:lnTo>
                  <a:lnTo>
                    <a:pt x="352526" y="300672"/>
                  </a:lnTo>
                  <a:lnTo>
                    <a:pt x="352831" y="301790"/>
                  </a:lnTo>
                  <a:lnTo>
                    <a:pt x="353085" y="302260"/>
                  </a:lnTo>
                  <a:lnTo>
                    <a:pt x="353733" y="303212"/>
                  </a:lnTo>
                  <a:lnTo>
                    <a:pt x="350964" y="303212"/>
                  </a:lnTo>
                  <a:lnTo>
                    <a:pt x="350875" y="303847"/>
                  </a:lnTo>
                  <a:lnTo>
                    <a:pt x="350774" y="304482"/>
                  </a:lnTo>
                  <a:lnTo>
                    <a:pt x="350659" y="305181"/>
                  </a:lnTo>
                  <a:lnTo>
                    <a:pt x="350583" y="305752"/>
                  </a:lnTo>
                  <a:lnTo>
                    <a:pt x="350469" y="306451"/>
                  </a:lnTo>
                  <a:lnTo>
                    <a:pt x="350380" y="307022"/>
                  </a:lnTo>
                  <a:lnTo>
                    <a:pt x="349808" y="310743"/>
                  </a:lnTo>
                  <a:lnTo>
                    <a:pt x="349656" y="311734"/>
                  </a:lnTo>
                  <a:lnTo>
                    <a:pt x="349605" y="312102"/>
                  </a:lnTo>
                  <a:lnTo>
                    <a:pt x="351828" y="312102"/>
                  </a:lnTo>
                  <a:lnTo>
                    <a:pt x="352691" y="312102"/>
                  </a:lnTo>
                  <a:lnTo>
                    <a:pt x="353441" y="310743"/>
                  </a:lnTo>
                  <a:lnTo>
                    <a:pt x="357098" y="310743"/>
                  </a:lnTo>
                  <a:lnTo>
                    <a:pt x="358571" y="312102"/>
                  </a:lnTo>
                  <a:lnTo>
                    <a:pt x="359156" y="313309"/>
                  </a:lnTo>
                  <a:lnTo>
                    <a:pt x="359791" y="314642"/>
                  </a:lnTo>
                  <a:lnTo>
                    <a:pt x="359791" y="298780"/>
                  </a:lnTo>
                  <a:lnTo>
                    <a:pt x="359410" y="298081"/>
                  </a:lnTo>
                  <a:lnTo>
                    <a:pt x="358546" y="298081"/>
                  </a:lnTo>
                  <a:lnTo>
                    <a:pt x="357720" y="298081"/>
                  </a:lnTo>
                  <a:lnTo>
                    <a:pt x="357771" y="297700"/>
                  </a:lnTo>
                  <a:lnTo>
                    <a:pt x="357847" y="297078"/>
                  </a:lnTo>
                  <a:lnTo>
                    <a:pt x="358546" y="298081"/>
                  </a:lnTo>
                  <a:lnTo>
                    <a:pt x="358863" y="297700"/>
                  </a:lnTo>
                  <a:lnTo>
                    <a:pt x="359435" y="296862"/>
                  </a:lnTo>
                  <a:lnTo>
                    <a:pt x="360133" y="296862"/>
                  </a:lnTo>
                  <a:lnTo>
                    <a:pt x="360629" y="298081"/>
                  </a:lnTo>
                  <a:lnTo>
                    <a:pt x="361137" y="298081"/>
                  </a:lnTo>
                  <a:lnTo>
                    <a:pt x="361975" y="299123"/>
                  </a:lnTo>
                  <a:lnTo>
                    <a:pt x="362102" y="299262"/>
                  </a:lnTo>
                  <a:lnTo>
                    <a:pt x="362102" y="290817"/>
                  </a:lnTo>
                  <a:lnTo>
                    <a:pt x="361861" y="290512"/>
                  </a:lnTo>
                  <a:lnTo>
                    <a:pt x="361518" y="290512"/>
                  </a:lnTo>
                  <a:lnTo>
                    <a:pt x="361696" y="289166"/>
                  </a:lnTo>
                  <a:lnTo>
                    <a:pt x="361911" y="289166"/>
                  </a:lnTo>
                  <a:lnTo>
                    <a:pt x="363766" y="286702"/>
                  </a:lnTo>
                  <a:lnTo>
                    <a:pt x="368642" y="289166"/>
                  </a:lnTo>
                  <a:lnTo>
                    <a:pt x="368846" y="289166"/>
                  </a:lnTo>
                  <a:lnTo>
                    <a:pt x="368846" y="282486"/>
                  </a:lnTo>
                  <a:lnTo>
                    <a:pt x="367779" y="281495"/>
                  </a:lnTo>
                  <a:lnTo>
                    <a:pt x="367957" y="281495"/>
                  </a:lnTo>
                  <a:lnTo>
                    <a:pt x="368769" y="279082"/>
                  </a:lnTo>
                  <a:lnTo>
                    <a:pt x="366877" y="279082"/>
                  </a:lnTo>
                  <a:lnTo>
                    <a:pt x="366522" y="277812"/>
                  </a:lnTo>
                  <a:lnTo>
                    <a:pt x="366522" y="276542"/>
                  </a:lnTo>
                  <a:lnTo>
                    <a:pt x="369811" y="279082"/>
                  </a:lnTo>
                  <a:lnTo>
                    <a:pt x="373621" y="276542"/>
                  </a:lnTo>
                  <a:lnTo>
                    <a:pt x="375513" y="274002"/>
                  </a:lnTo>
                  <a:lnTo>
                    <a:pt x="376897" y="274002"/>
                  </a:lnTo>
                  <a:lnTo>
                    <a:pt x="378980" y="272732"/>
                  </a:lnTo>
                  <a:lnTo>
                    <a:pt x="380530" y="272732"/>
                  </a:lnTo>
                  <a:lnTo>
                    <a:pt x="379488" y="274002"/>
                  </a:lnTo>
                  <a:lnTo>
                    <a:pt x="378802" y="274002"/>
                  </a:lnTo>
                  <a:lnTo>
                    <a:pt x="379488" y="275272"/>
                  </a:lnTo>
                  <a:lnTo>
                    <a:pt x="381571" y="277812"/>
                  </a:lnTo>
                  <a:lnTo>
                    <a:pt x="385368" y="271462"/>
                  </a:lnTo>
                  <a:lnTo>
                    <a:pt x="382092" y="271462"/>
                  </a:lnTo>
                  <a:lnTo>
                    <a:pt x="382955" y="270192"/>
                  </a:lnTo>
                  <a:lnTo>
                    <a:pt x="388137" y="270192"/>
                  </a:lnTo>
                  <a:lnTo>
                    <a:pt x="390220" y="271462"/>
                  </a:lnTo>
                  <a:lnTo>
                    <a:pt x="390906" y="272732"/>
                  </a:lnTo>
                  <a:lnTo>
                    <a:pt x="392290" y="272732"/>
                  </a:lnTo>
                  <a:lnTo>
                    <a:pt x="392290" y="263842"/>
                  </a:lnTo>
                  <a:lnTo>
                    <a:pt x="392633" y="262572"/>
                  </a:lnTo>
                  <a:lnTo>
                    <a:pt x="392582" y="260896"/>
                  </a:lnTo>
                  <a:lnTo>
                    <a:pt x="392468" y="258762"/>
                  </a:lnTo>
                  <a:lnTo>
                    <a:pt x="390728" y="256222"/>
                  </a:lnTo>
                  <a:lnTo>
                    <a:pt x="388315" y="257492"/>
                  </a:lnTo>
                  <a:lnTo>
                    <a:pt x="388658" y="256222"/>
                  </a:lnTo>
                  <a:lnTo>
                    <a:pt x="389229" y="254825"/>
                  </a:lnTo>
                  <a:lnTo>
                    <a:pt x="386588" y="253682"/>
                  </a:lnTo>
                  <a:lnTo>
                    <a:pt x="388315" y="251142"/>
                  </a:lnTo>
                  <a:lnTo>
                    <a:pt x="389001" y="248602"/>
                  </a:lnTo>
                  <a:lnTo>
                    <a:pt x="389890" y="242049"/>
                  </a:lnTo>
                  <a:lnTo>
                    <a:pt x="389953" y="241604"/>
                  </a:lnTo>
                  <a:lnTo>
                    <a:pt x="390042" y="240982"/>
                  </a:lnTo>
                  <a:lnTo>
                    <a:pt x="386410" y="245046"/>
                  </a:lnTo>
                  <a:lnTo>
                    <a:pt x="386410" y="252412"/>
                  </a:lnTo>
                  <a:lnTo>
                    <a:pt x="386321" y="253682"/>
                  </a:lnTo>
                  <a:lnTo>
                    <a:pt x="386245" y="254825"/>
                  </a:lnTo>
                  <a:lnTo>
                    <a:pt x="386410" y="254825"/>
                  </a:lnTo>
                  <a:lnTo>
                    <a:pt x="384505" y="256222"/>
                  </a:lnTo>
                  <a:lnTo>
                    <a:pt x="384162" y="253682"/>
                  </a:lnTo>
                  <a:lnTo>
                    <a:pt x="383641" y="253682"/>
                  </a:lnTo>
                  <a:lnTo>
                    <a:pt x="383984" y="252412"/>
                  </a:lnTo>
                  <a:lnTo>
                    <a:pt x="386410" y="252412"/>
                  </a:lnTo>
                  <a:lnTo>
                    <a:pt x="386410" y="245046"/>
                  </a:lnTo>
                  <a:lnTo>
                    <a:pt x="382092" y="249872"/>
                  </a:lnTo>
                  <a:lnTo>
                    <a:pt x="379666" y="250812"/>
                  </a:lnTo>
                  <a:lnTo>
                    <a:pt x="379666" y="263842"/>
                  </a:lnTo>
                  <a:lnTo>
                    <a:pt x="379323" y="263842"/>
                  </a:lnTo>
                  <a:lnTo>
                    <a:pt x="377761" y="262572"/>
                  </a:lnTo>
                  <a:lnTo>
                    <a:pt x="375170" y="263842"/>
                  </a:lnTo>
                  <a:lnTo>
                    <a:pt x="375373" y="264604"/>
                  </a:lnTo>
                  <a:lnTo>
                    <a:pt x="375475" y="264934"/>
                  </a:lnTo>
                  <a:lnTo>
                    <a:pt x="375513" y="265112"/>
                  </a:lnTo>
                  <a:lnTo>
                    <a:pt x="374484" y="266382"/>
                  </a:lnTo>
                  <a:lnTo>
                    <a:pt x="372237" y="266382"/>
                  </a:lnTo>
                  <a:lnTo>
                    <a:pt x="372059" y="265112"/>
                  </a:lnTo>
                  <a:lnTo>
                    <a:pt x="371995" y="264604"/>
                  </a:lnTo>
                  <a:lnTo>
                    <a:pt x="371881" y="263842"/>
                  </a:lnTo>
                  <a:lnTo>
                    <a:pt x="367995" y="264934"/>
                  </a:lnTo>
                  <a:lnTo>
                    <a:pt x="367906" y="265112"/>
                  </a:lnTo>
                  <a:lnTo>
                    <a:pt x="367868" y="264934"/>
                  </a:lnTo>
                  <a:lnTo>
                    <a:pt x="367398" y="265112"/>
                  </a:lnTo>
                  <a:lnTo>
                    <a:pt x="367042" y="266382"/>
                  </a:lnTo>
                  <a:lnTo>
                    <a:pt x="366877" y="267004"/>
                  </a:lnTo>
                  <a:lnTo>
                    <a:pt x="366877" y="270192"/>
                  </a:lnTo>
                  <a:lnTo>
                    <a:pt x="366661" y="270510"/>
                  </a:lnTo>
                  <a:lnTo>
                    <a:pt x="366483" y="270510"/>
                  </a:lnTo>
                  <a:lnTo>
                    <a:pt x="366522" y="270192"/>
                  </a:lnTo>
                  <a:lnTo>
                    <a:pt x="366877" y="270192"/>
                  </a:lnTo>
                  <a:lnTo>
                    <a:pt x="366877" y="267004"/>
                  </a:lnTo>
                  <a:lnTo>
                    <a:pt x="366750" y="267462"/>
                  </a:lnTo>
                  <a:lnTo>
                    <a:pt x="366636" y="264604"/>
                  </a:lnTo>
                  <a:lnTo>
                    <a:pt x="366356" y="262572"/>
                  </a:lnTo>
                  <a:lnTo>
                    <a:pt x="364109" y="262572"/>
                  </a:lnTo>
                  <a:lnTo>
                    <a:pt x="365150" y="261302"/>
                  </a:lnTo>
                  <a:lnTo>
                    <a:pt x="366522" y="260032"/>
                  </a:lnTo>
                  <a:lnTo>
                    <a:pt x="367766" y="264604"/>
                  </a:lnTo>
                  <a:lnTo>
                    <a:pt x="367868" y="264934"/>
                  </a:lnTo>
                  <a:lnTo>
                    <a:pt x="368147" y="264604"/>
                  </a:lnTo>
                  <a:lnTo>
                    <a:pt x="370319" y="260032"/>
                  </a:lnTo>
                  <a:lnTo>
                    <a:pt x="373443" y="261302"/>
                  </a:lnTo>
                  <a:lnTo>
                    <a:pt x="373964" y="258762"/>
                  </a:lnTo>
                  <a:lnTo>
                    <a:pt x="374827" y="258762"/>
                  </a:lnTo>
                  <a:lnTo>
                    <a:pt x="379666" y="263842"/>
                  </a:lnTo>
                  <a:lnTo>
                    <a:pt x="379666" y="250812"/>
                  </a:lnTo>
                  <a:lnTo>
                    <a:pt x="378802" y="251142"/>
                  </a:lnTo>
                  <a:lnTo>
                    <a:pt x="377075" y="252412"/>
                  </a:lnTo>
                  <a:lnTo>
                    <a:pt x="376897" y="252158"/>
                  </a:lnTo>
                  <a:lnTo>
                    <a:pt x="376897" y="256222"/>
                  </a:lnTo>
                  <a:lnTo>
                    <a:pt x="375869" y="257492"/>
                  </a:lnTo>
                  <a:lnTo>
                    <a:pt x="375119" y="258394"/>
                  </a:lnTo>
                  <a:lnTo>
                    <a:pt x="375869" y="256222"/>
                  </a:lnTo>
                  <a:lnTo>
                    <a:pt x="376897" y="256222"/>
                  </a:lnTo>
                  <a:lnTo>
                    <a:pt x="376897" y="252158"/>
                  </a:lnTo>
                  <a:lnTo>
                    <a:pt x="376212" y="251142"/>
                  </a:lnTo>
                  <a:lnTo>
                    <a:pt x="375005" y="251142"/>
                  </a:lnTo>
                  <a:lnTo>
                    <a:pt x="374827" y="252412"/>
                  </a:lnTo>
                  <a:lnTo>
                    <a:pt x="371716" y="252412"/>
                  </a:lnTo>
                  <a:lnTo>
                    <a:pt x="371805" y="251142"/>
                  </a:lnTo>
                  <a:lnTo>
                    <a:pt x="371894" y="249872"/>
                  </a:lnTo>
                  <a:lnTo>
                    <a:pt x="376212" y="246062"/>
                  </a:lnTo>
                  <a:lnTo>
                    <a:pt x="370154" y="238442"/>
                  </a:lnTo>
                  <a:lnTo>
                    <a:pt x="366699" y="242671"/>
                  </a:lnTo>
                  <a:lnTo>
                    <a:pt x="366699" y="256222"/>
                  </a:lnTo>
                  <a:lnTo>
                    <a:pt x="366699" y="257492"/>
                  </a:lnTo>
                  <a:lnTo>
                    <a:pt x="366179" y="258762"/>
                  </a:lnTo>
                  <a:lnTo>
                    <a:pt x="365950" y="258394"/>
                  </a:lnTo>
                  <a:lnTo>
                    <a:pt x="365429" y="257492"/>
                  </a:lnTo>
                  <a:lnTo>
                    <a:pt x="366699" y="256222"/>
                  </a:lnTo>
                  <a:lnTo>
                    <a:pt x="366699" y="242671"/>
                  </a:lnTo>
                  <a:lnTo>
                    <a:pt x="366153" y="243332"/>
                  </a:lnTo>
                  <a:lnTo>
                    <a:pt x="365937" y="243332"/>
                  </a:lnTo>
                  <a:lnTo>
                    <a:pt x="365404" y="242049"/>
                  </a:lnTo>
                  <a:lnTo>
                    <a:pt x="363880" y="242049"/>
                  </a:lnTo>
                  <a:lnTo>
                    <a:pt x="363753" y="241604"/>
                  </a:lnTo>
                  <a:lnTo>
                    <a:pt x="363664" y="241236"/>
                  </a:lnTo>
                  <a:lnTo>
                    <a:pt x="363588" y="240982"/>
                  </a:lnTo>
                  <a:lnTo>
                    <a:pt x="367220" y="238442"/>
                  </a:lnTo>
                  <a:lnTo>
                    <a:pt x="365658" y="234632"/>
                  </a:lnTo>
                  <a:lnTo>
                    <a:pt x="365150" y="234632"/>
                  </a:lnTo>
                  <a:lnTo>
                    <a:pt x="363766" y="232092"/>
                  </a:lnTo>
                  <a:lnTo>
                    <a:pt x="363131" y="232359"/>
                  </a:lnTo>
                  <a:lnTo>
                    <a:pt x="363131" y="256222"/>
                  </a:lnTo>
                  <a:lnTo>
                    <a:pt x="362991" y="256222"/>
                  </a:lnTo>
                  <a:lnTo>
                    <a:pt x="360654" y="254965"/>
                  </a:lnTo>
                  <a:lnTo>
                    <a:pt x="360654" y="277812"/>
                  </a:lnTo>
                  <a:lnTo>
                    <a:pt x="358749" y="277812"/>
                  </a:lnTo>
                  <a:lnTo>
                    <a:pt x="358228" y="279082"/>
                  </a:lnTo>
                  <a:lnTo>
                    <a:pt x="357022" y="277812"/>
                  </a:lnTo>
                  <a:lnTo>
                    <a:pt x="355460" y="274002"/>
                  </a:lnTo>
                  <a:lnTo>
                    <a:pt x="353910" y="271462"/>
                  </a:lnTo>
                  <a:lnTo>
                    <a:pt x="354253" y="274002"/>
                  </a:lnTo>
                  <a:lnTo>
                    <a:pt x="353580" y="274002"/>
                  </a:lnTo>
                  <a:lnTo>
                    <a:pt x="353580" y="281495"/>
                  </a:lnTo>
                  <a:lnTo>
                    <a:pt x="353466" y="282346"/>
                  </a:lnTo>
                  <a:lnTo>
                    <a:pt x="353402" y="282829"/>
                  </a:lnTo>
                  <a:lnTo>
                    <a:pt x="352882" y="282829"/>
                  </a:lnTo>
                  <a:lnTo>
                    <a:pt x="352945" y="282346"/>
                  </a:lnTo>
                  <a:lnTo>
                    <a:pt x="353060" y="281495"/>
                  </a:lnTo>
                  <a:lnTo>
                    <a:pt x="353580" y="281495"/>
                  </a:lnTo>
                  <a:lnTo>
                    <a:pt x="353580" y="274002"/>
                  </a:lnTo>
                  <a:lnTo>
                    <a:pt x="352526" y="274002"/>
                  </a:lnTo>
                  <a:lnTo>
                    <a:pt x="352526" y="294322"/>
                  </a:lnTo>
                  <a:lnTo>
                    <a:pt x="352348" y="294322"/>
                  </a:lnTo>
                  <a:lnTo>
                    <a:pt x="352526" y="294322"/>
                  </a:lnTo>
                  <a:lnTo>
                    <a:pt x="352526" y="274002"/>
                  </a:lnTo>
                  <a:lnTo>
                    <a:pt x="352171" y="274002"/>
                  </a:lnTo>
                  <a:lnTo>
                    <a:pt x="352171" y="293687"/>
                  </a:lnTo>
                  <a:lnTo>
                    <a:pt x="351751" y="292900"/>
                  </a:lnTo>
                  <a:lnTo>
                    <a:pt x="351967" y="292900"/>
                  </a:lnTo>
                  <a:lnTo>
                    <a:pt x="352171" y="293687"/>
                  </a:lnTo>
                  <a:lnTo>
                    <a:pt x="352171" y="274002"/>
                  </a:lnTo>
                  <a:lnTo>
                    <a:pt x="351307" y="274002"/>
                  </a:lnTo>
                  <a:lnTo>
                    <a:pt x="350100" y="275272"/>
                  </a:lnTo>
                  <a:lnTo>
                    <a:pt x="350075" y="292900"/>
                  </a:lnTo>
                  <a:lnTo>
                    <a:pt x="348716" y="294322"/>
                  </a:lnTo>
                  <a:lnTo>
                    <a:pt x="348437" y="295592"/>
                  </a:lnTo>
                  <a:lnTo>
                    <a:pt x="347954" y="297700"/>
                  </a:lnTo>
                  <a:lnTo>
                    <a:pt x="347865" y="298081"/>
                  </a:lnTo>
                  <a:lnTo>
                    <a:pt x="345084" y="296862"/>
                  </a:lnTo>
                  <a:lnTo>
                    <a:pt x="345440" y="295592"/>
                  </a:lnTo>
                  <a:lnTo>
                    <a:pt x="345313" y="294690"/>
                  </a:lnTo>
                  <a:lnTo>
                    <a:pt x="345262" y="294322"/>
                  </a:lnTo>
                  <a:lnTo>
                    <a:pt x="344398" y="295592"/>
                  </a:lnTo>
                  <a:lnTo>
                    <a:pt x="343966" y="294322"/>
                  </a:lnTo>
                  <a:lnTo>
                    <a:pt x="343573" y="292900"/>
                  </a:lnTo>
                  <a:lnTo>
                    <a:pt x="344220" y="290512"/>
                  </a:lnTo>
                  <a:lnTo>
                    <a:pt x="343192" y="287972"/>
                  </a:lnTo>
                  <a:lnTo>
                    <a:pt x="345605" y="287972"/>
                  </a:lnTo>
                  <a:lnTo>
                    <a:pt x="345008" y="290512"/>
                  </a:lnTo>
                  <a:lnTo>
                    <a:pt x="345097" y="291782"/>
                  </a:lnTo>
                  <a:lnTo>
                    <a:pt x="345173" y="292900"/>
                  </a:lnTo>
                  <a:lnTo>
                    <a:pt x="350075" y="292900"/>
                  </a:lnTo>
                  <a:lnTo>
                    <a:pt x="350075" y="275272"/>
                  </a:lnTo>
                  <a:lnTo>
                    <a:pt x="348716" y="275272"/>
                  </a:lnTo>
                  <a:lnTo>
                    <a:pt x="348894" y="274002"/>
                  </a:lnTo>
                  <a:lnTo>
                    <a:pt x="348627" y="273024"/>
                  </a:lnTo>
                  <a:lnTo>
                    <a:pt x="348551" y="272732"/>
                  </a:lnTo>
                  <a:lnTo>
                    <a:pt x="350278" y="272732"/>
                  </a:lnTo>
                  <a:lnTo>
                    <a:pt x="350735" y="270510"/>
                  </a:lnTo>
                  <a:lnTo>
                    <a:pt x="350799" y="270192"/>
                  </a:lnTo>
                  <a:lnTo>
                    <a:pt x="353047" y="270192"/>
                  </a:lnTo>
                  <a:lnTo>
                    <a:pt x="353212" y="271462"/>
                  </a:lnTo>
                  <a:lnTo>
                    <a:pt x="353910" y="271462"/>
                  </a:lnTo>
                  <a:lnTo>
                    <a:pt x="358051" y="271462"/>
                  </a:lnTo>
                  <a:lnTo>
                    <a:pt x="357835" y="272732"/>
                  </a:lnTo>
                  <a:lnTo>
                    <a:pt x="357187" y="276542"/>
                  </a:lnTo>
                  <a:lnTo>
                    <a:pt x="360654" y="277812"/>
                  </a:lnTo>
                  <a:lnTo>
                    <a:pt x="360654" y="254965"/>
                  </a:lnTo>
                  <a:lnTo>
                    <a:pt x="360260" y="257302"/>
                  </a:lnTo>
                  <a:lnTo>
                    <a:pt x="360235" y="257492"/>
                  </a:lnTo>
                  <a:lnTo>
                    <a:pt x="360083" y="258394"/>
                  </a:lnTo>
                  <a:lnTo>
                    <a:pt x="360032" y="258762"/>
                  </a:lnTo>
                  <a:lnTo>
                    <a:pt x="359905" y="259511"/>
                  </a:lnTo>
                  <a:lnTo>
                    <a:pt x="359829" y="259943"/>
                  </a:lnTo>
                  <a:lnTo>
                    <a:pt x="359676" y="260896"/>
                  </a:lnTo>
                  <a:lnTo>
                    <a:pt x="359613" y="261302"/>
                  </a:lnTo>
                  <a:lnTo>
                    <a:pt x="360476" y="263842"/>
                  </a:lnTo>
                  <a:lnTo>
                    <a:pt x="359435" y="265112"/>
                  </a:lnTo>
                  <a:lnTo>
                    <a:pt x="358228" y="266382"/>
                  </a:lnTo>
                  <a:lnTo>
                    <a:pt x="356844" y="266382"/>
                  </a:lnTo>
                  <a:lnTo>
                    <a:pt x="356069" y="264134"/>
                  </a:lnTo>
                  <a:lnTo>
                    <a:pt x="355981" y="263842"/>
                  </a:lnTo>
                  <a:lnTo>
                    <a:pt x="356501" y="263842"/>
                  </a:lnTo>
                  <a:lnTo>
                    <a:pt x="355358" y="263004"/>
                  </a:lnTo>
                  <a:lnTo>
                    <a:pt x="355358" y="264604"/>
                  </a:lnTo>
                  <a:lnTo>
                    <a:pt x="354596" y="265112"/>
                  </a:lnTo>
                  <a:lnTo>
                    <a:pt x="353390" y="266382"/>
                  </a:lnTo>
                  <a:lnTo>
                    <a:pt x="352691" y="266382"/>
                  </a:lnTo>
                  <a:lnTo>
                    <a:pt x="354596" y="265112"/>
                  </a:lnTo>
                  <a:lnTo>
                    <a:pt x="354787" y="264934"/>
                  </a:lnTo>
                  <a:lnTo>
                    <a:pt x="355358" y="264604"/>
                  </a:lnTo>
                  <a:lnTo>
                    <a:pt x="355358" y="263004"/>
                  </a:lnTo>
                  <a:lnTo>
                    <a:pt x="353047" y="261302"/>
                  </a:lnTo>
                  <a:lnTo>
                    <a:pt x="349059" y="261302"/>
                  </a:lnTo>
                  <a:lnTo>
                    <a:pt x="349554" y="260896"/>
                  </a:lnTo>
                  <a:lnTo>
                    <a:pt x="350608" y="259943"/>
                  </a:lnTo>
                  <a:lnTo>
                    <a:pt x="350100" y="257492"/>
                  </a:lnTo>
                  <a:lnTo>
                    <a:pt x="350100" y="256222"/>
                  </a:lnTo>
                  <a:lnTo>
                    <a:pt x="348195" y="256222"/>
                  </a:lnTo>
                  <a:lnTo>
                    <a:pt x="348195" y="284162"/>
                  </a:lnTo>
                  <a:lnTo>
                    <a:pt x="345948" y="286702"/>
                  </a:lnTo>
                  <a:lnTo>
                    <a:pt x="344551" y="282829"/>
                  </a:lnTo>
                  <a:lnTo>
                    <a:pt x="346443" y="282829"/>
                  </a:lnTo>
                  <a:lnTo>
                    <a:pt x="346748" y="283578"/>
                  </a:lnTo>
                  <a:lnTo>
                    <a:pt x="346811" y="283705"/>
                  </a:lnTo>
                  <a:lnTo>
                    <a:pt x="346900" y="283946"/>
                  </a:lnTo>
                  <a:lnTo>
                    <a:pt x="346989" y="284162"/>
                  </a:lnTo>
                  <a:lnTo>
                    <a:pt x="348195" y="284162"/>
                  </a:lnTo>
                  <a:lnTo>
                    <a:pt x="348195" y="256222"/>
                  </a:lnTo>
                  <a:lnTo>
                    <a:pt x="345948" y="256222"/>
                  </a:lnTo>
                  <a:lnTo>
                    <a:pt x="344919" y="253695"/>
                  </a:lnTo>
                  <a:lnTo>
                    <a:pt x="344919" y="258762"/>
                  </a:lnTo>
                  <a:lnTo>
                    <a:pt x="344220" y="259410"/>
                  </a:lnTo>
                  <a:lnTo>
                    <a:pt x="344220" y="263842"/>
                  </a:lnTo>
                  <a:lnTo>
                    <a:pt x="343700" y="263842"/>
                  </a:lnTo>
                  <a:lnTo>
                    <a:pt x="343700" y="265112"/>
                  </a:lnTo>
                  <a:lnTo>
                    <a:pt x="343877" y="265112"/>
                  </a:lnTo>
                  <a:lnTo>
                    <a:pt x="343192" y="266382"/>
                  </a:lnTo>
                  <a:lnTo>
                    <a:pt x="342595" y="267462"/>
                  </a:lnTo>
                  <a:lnTo>
                    <a:pt x="341630" y="268922"/>
                  </a:lnTo>
                  <a:lnTo>
                    <a:pt x="342150" y="268922"/>
                  </a:lnTo>
                  <a:lnTo>
                    <a:pt x="342671" y="270192"/>
                  </a:lnTo>
                  <a:lnTo>
                    <a:pt x="341287" y="270192"/>
                  </a:lnTo>
                  <a:lnTo>
                    <a:pt x="341287" y="268922"/>
                  </a:lnTo>
                  <a:lnTo>
                    <a:pt x="341452" y="268922"/>
                  </a:lnTo>
                  <a:lnTo>
                    <a:pt x="340588" y="267106"/>
                  </a:lnTo>
                  <a:lnTo>
                    <a:pt x="340588" y="305752"/>
                  </a:lnTo>
                  <a:lnTo>
                    <a:pt x="338340" y="305752"/>
                  </a:lnTo>
                  <a:lnTo>
                    <a:pt x="339725" y="304482"/>
                  </a:lnTo>
                  <a:lnTo>
                    <a:pt x="340588" y="305752"/>
                  </a:lnTo>
                  <a:lnTo>
                    <a:pt x="340588" y="267106"/>
                  </a:lnTo>
                  <a:lnTo>
                    <a:pt x="340436" y="266788"/>
                  </a:lnTo>
                  <a:lnTo>
                    <a:pt x="340436" y="299262"/>
                  </a:lnTo>
                  <a:lnTo>
                    <a:pt x="340321" y="300101"/>
                  </a:lnTo>
                  <a:lnTo>
                    <a:pt x="340245" y="300672"/>
                  </a:lnTo>
                  <a:lnTo>
                    <a:pt x="337489" y="301790"/>
                  </a:lnTo>
                  <a:lnTo>
                    <a:pt x="328422" y="301790"/>
                  </a:lnTo>
                  <a:lnTo>
                    <a:pt x="330136" y="299262"/>
                  </a:lnTo>
                  <a:lnTo>
                    <a:pt x="328371" y="299262"/>
                  </a:lnTo>
                  <a:lnTo>
                    <a:pt x="327240" y="298081"/>
                  </a:lnTo>
                  <a:lnTo>
                    <a:pt x="331800" y="298081"/>
                  </a:lnTo>
                  <a:lnTo>
                    <a:pt x="332117" y="298081"/>
                  </a:lnTo>
                  <a:lnTo>
                    <a:pt x="336423" y="298081"/>
                  </a:lnTo>
                  <a:lnTo>
                    <a:pt x="337121" y="299123"/>
                  </a:lnTo>
                  <a:lnTo>
                    <a:pt x="337223" y="299262"/>
                  </a:lnTo>
                  <a:lnTo>
                    <a:pt x="338924" y="299262"/>
                  </a:lnTo>
                  <a:lnTo>
                    <a:pt x="339407" y="298081"/>
                  </a:lnTo>
                  <a:lnTo>
                    <a:pt x="339534" y="298081"/>
                  </a:lnTo>
                  <a:lnTo>
                    <a:pt x="340093" y="299123"/>
                  </a:lnTo>
                  <a:lnTo>
                    <a:pt x="340182" y="299262"/>
                  </a:lnTo>
                  <a:lnTo>
                    <a:pt x="340436" y="299262"/>
                  </a:lnTo>
                  <a:lnTo>
                    <a:pt x="340436" y="266788"/>
                  </a:lnTo>
                  <a:lnTo>
                    <a:pt x="340245" y="266382"/>
                  </a:lnTo>
                  <a:lnTo>
                    <a:pt x="337400" y="268592"/>
                  </a:lnTo>
                  <a:lnTo>
                    <a:pt x="337400" y="281495"/>
                  </a:lnTo>
                  <a:lnTo>
                    <a:pt x="336105" y="282117"/>
                  </a:lnTo>
                  <a:lnTo>
                    <a:pt x="336105" y="291782"/>
                  </a:lnTo>
                  <a:lnTo>
                    <a:pt x="333502" y="295592"/>
                  </a:lnTo>
                  <a:lnTo>
                    <a:pt x="332066" y="297700"/>
                  </a:lnTo>
                  <a:lnTo>
                    <a:pt x="331774" y="295592"/>
                  </a:lnTo>
                  <a:lnTo>
                    <a:pt x="331774" y="289242"/>
                  </a:lnTo>
                  <a:lnTo>
                    <a:pt x="336105" y="291782"/>
                  </a:lnTo>
                  <a:lnTo>
                    <a:pt x="336105" y="282117"/>
                  </a:lnTo>
                  <a:lnTo>
                    <a:pt x="332740" y="283705"/>
                  </a:lnTo>
                  <a:lnTo>
                    <a:pt x="330949" y="282346"/>
                  </a:lnTo>
                  <a:lnTo>
                    <a:pt x="335064" y="276542"/>
                  </a:lnTo>
                  <a:lnTo>
                    <a:pt x="336092" y="277812"/>
                  </a:lnTo>
                  <a:lnTo>
                    <a:pt x="337096" y="281495"/>
                  </a:lnTo>
                  <a:lnTo>
                    <a:pt x="337400" y="281495"/>
                  </a:lnTo>
                  <a:lnTo>
                    <a:pt x="337400" y="268592"/>
                  </a:lnTo>
                  <a:lnTo>
                    <a:pt x="336969" y="268922"/>
                  </a:lnTo>
                  <a:lnTo>
                    <a:pt x="336194" y="266649"/>
                  </a:lnTo>
                  <a:lnTo>
                    <a:pt x="336092" y="266382"/>
                  </a:lnTo>
                  <a:lnTo>
                    <a:pt x="334886" y="263842"/>
                  </a:lnTo>
                  <a:lnTo>
                    <a:pt x="334721" y="263715"/>
                  </a:lnTo>
                  <a:lnTo>
                    <a:pt x="334721" y="272732"/>
                  </a:lnTo>
                  <a:lnTo>
                    <a:pt x="331609" y="275272"/>
                  </a:lnTo>
                  <a:lnTo>
                    <a:pt x="330758" y="275971"/>
                  </a:lnTo>
                  <a:lnTo>
                    <a:pt x="330758" y="282613"/>
                  </a:lnTo>
                  <a:lnTo>
                    <a:pt x="330606" y="282829"/>
                  </a:lnTo>
                  <a:lnTo>
                    <a:pt x="330758" y="282613"/>
                  </a:lnTo>
                  <a:lnTo>
                    <a:pt x="330758" y="275971"/>
                  </a:lnTo>
                  <a:lnTo>
                    <a:pt x="330047" y="276542"/>
                  </a:lnTo>
                  <a:lnTo>
                    <a:pt x="329958" y="277812"/>
                  </a:lnTo>
                  <a:lnTo>
                    <a:pt x="329869" y="279082"/>
                  </a:lnTo>
                  <a:lnTo>
                    <a:pt x="330111" y="280352"/>
                  </a:lnTo>
                  <a:lnTo>
                    <a:pt x="330225" y="280987"/>
                  </a:lnTo>
                  <a:lnTo>
                    <a:pt x="330314" y="281495"/>
                  </a:lnTo>
                  <a:lnTo>
                    <a:pt x="330390" y="281927"/>
                  </a:lnTo>
                  <a:lnTo>
                    <a:pt x="328320" y="280352"/>
                  </a:lnTo>
                  <a:lnTo>
                    <a:pt x="327088" y="282600"/>
                  </a:lnTo>
                  <a:lnTo>
                    <a:pt x="326974" y="282829"/>
                  </a:lnTo>
                  <a:lnTo>
                    <a:pt x="326148" y="284340"/>
                  </a:lnTo>
                  <a:lnTo>
                    <a:pt x="326148" y="298081"/>
                  </a:lnTo>
                  <a:lnTo>
                    <a:pt x="324192" y="299123"/>
                  </a:lnTo>
                  <a:lnTo>
                    <a:pt x="322961" y="296862"/>
                  </a:lnTo>
                  <a:lnTo>
                    <a:pt x="324459" y="298081"/>
                  </a:lnTo>
                  <a:lnTo>
                    <a:pt x="326148" y="298081"/>
                  </a:lnTo>
                  <a:lnTo>
                    <a:pt x="326148" y="284340"/>
                  </a:lnTo>
                  <a:lnTo>
                    <a:pt x="325551" y="285432"/>
                  </a:lnTo>
                  <a:lnTo>
                    <a:pt x="321398" y="285432"/>
                  </a:lnTo>
                  <a:lnTo>
                    <a:pt x="325272" y="280492"/>
                  </a:lnTo>
                  <a:lnTo>
                    <a:pt x="325005" y="280492"/>
                  </a:lnTo>
                  <a:lnTo>
                    <a:pt x="323430" y="280492"/>
                  </a:lnTo>
                  <a:lnTo>
                    <a:pt x="323430" y="281076"/>
                  </a:lnTo>
                  <a:lnTo>
                    <a:pt x="322414" y="281495"/>
                  </a:lnTo>
                  <a:lnTo>
                    <a:pt x="321983" y="281495"/>
                  </a:lnTo>
                  <a:lnTo>
                    <a:pt x="323430" y="281076"/>
                  </a:lnTo>
                  <a:lnTo>
                    <a:pt x="323430" y="280492"/>
                  </a:lnTo>
                  <a:lnTo>
                    <a:pt x="321424" y="280492"/>
                  </a:lnTo>
                  <a:lnTo>
                    <a:pt x="321487" y="280987"/>
                  </a:lnTo>
                  <a:lnTo>
                    <a:pt x="320878" y="280352"/>
                  </a:lnTo>
                  <a:lnTo>
                    <a:pt x="319633" y="281495"/>
                  </a:lnTo>
                  <a:lnTo>
                    <a:pt x="318681" y="281495"/>
                  </a:lnTo>
                  <a:lnTo>
                    <a:pt x="318516" y="281927"/>
                  </a:lnTo>
                  <a:lnTo>
                    <a:pt x="318427" y="282130"/>
                  </a:lnTo>
                  <a:lnTo>
                    <a:pt x="318401" y="292900"/>
                  </a:lnTo>
                  <a:lnTo>
                    <a:pt x="318008" y="292900"/>
                  </a:lnTo>
                  <a:lnTo>
                    <a:pt x="314655" y="291782"/>
                  </a:lnTo>
                  <a:lnTo>
                    <a:pt x="312928" y="291782"/>
                  </a:lnTo>
                  <a:lnTo>
                    <a:pt x="314833" y="290512"/>
                  </a:lnTo>
                  <a:lnTo>
                    <a:pt x="314464" y="289166"/>
                  </a:lnTo>
                  <a:lnTo>
                    <a:pt x="316039" y="289166"/>
                  </a:lnTo>
                  <a:lnTo>
                    <a:pt x="316039" y="287439"/>
                  </a:lnTo>
                  <a:lnTo>
                    <a:pt x="316788" y="289166"/>
                  </a:lnTo>
                  <a:lnTo>
                    <a:pt x="318401" y="292900"/>
                  </a:lnTo>
                  <a:lnTo>
                    <a:pt x="318401" y="282194"/>
                  </a:lnTo>
                  <a:lnTo>
                    <a:pt x="317830" y="283946"/>
                  </a:lnTo>
                  <a:lnTo>
                    <a:pt x="317766" y="284162"/>
                  </a:lnTo>
                  <a:lnTo>
                    <a:pt x="317423" y="284162"/>
                  </a:lnTo>
                  <a:lnTo>
                    <a:pt x="317665" y="285026"/>
                  </a:lnTo>
                  <a:lnTo>
                    <a:pt x="317766" y="285432"/>
                  </a:lnTo>
                  <a:lnTo>
                    <a:pt x="318198" y="286219"/>
                  </a:lnTo>
                  <a:lnTo>
                    <a:pt x="318312" y="286435"/>
                  </a:lnTo>
                  <a:lnTo>
                    <a:pt x="315175" y="285432"/>
                  </a:lnTo>
                  <a:lnTo>
                    <a:pt x="315518" y="286219"/>
                  </a:lnTo>
                  <a:lnTo>
                    <a:pt x="314655" y="285432"/>
                  </a:lnTo>
                  <a:lnTo>
                    <a:pt x="315010" y="284162"/>
                  </a:lnTo>
                  <a:lnTo>
                    <a:pt x="315061" y="283946"/>
                  </a:lnTo>
                  <a:lnTo>
                    <a:pt x="315163" y="283578"/>
                  </a:lnTo>
                  <a:lnTo>
                    <a:pt x="315264" y="283222"/>
                  </a:lnTo>
                  <a:lnTo>
                    <a:pt x="315366" y="282829"/>
                  </a:lnTo>
                  <a:lnTo>
                    <a:pt x="315429" y="282600"/>
                  </a:lnTo>
                  <a:lnTo>
                    <a:pt x="315493" y="282346"/>
                  </a:lnTo>
                  <a:lnTo>
                    <a:pt x="315556" y="282130"/>
                  </a:lnTo>
                  <a:lnTo>
                    <a:pt x="318465" y="280352"/>
                  </a:lnTo>
                  <a:lnTo>
                    <a:pt x="320713" y="277812"/>
                  </a:lnTo>
                  <a:lnTo>
                    <a:pt x="321056" y="277812"/>
                  </a:lnTo>
                  <a:lnTo>
                    <a:pt x="321233" y="279082"/>
                  </a:lnTo>
                  <a:lnTo>
                    <a:pt x="321398" y="280352"/>
                  </a:lnTo>
                  <a:lnTo>
                    <a:pt x="325374" y="280352"/>
                  </a:lnTo>
                  <a:lnTo>
                    <a:pt x="325729" y="280352"/>
                  </a:lnTo>
                  <a:lnTo>
                    <a:pt x="327977" y="279082"/>
                  </a:lnTo>
                  <a:lnTo>
                    <a:pt x="327799" y="280352"/>
                  </a:lnTo>
                  <a:lnTo>
                    <a:pt x="328320" y="280352"/>
                  </a:lnTo>
                  <a:lnTo>
                    <a:pt x="329526" y="280352"/>
                  </a:lnTo>
                  <a:lnTo>
                    <a:pt x="329869" y="279082"/>
                  </a:lnTo>
                  <a:lnTo>
                    <a:pt x="329869" y="277812"/>
                  </a:lnTo>
                  <a:lnTo>
                    <a:pt x="329184" y="277812"/>
                  </a:lnTo>
                  <a:lnTo>
                    <a:pt x="329361" y="276542"/>
                  </a:lnTo>
                  <a:lnTo>
                    <a:pt x="329361" y="275272"/>
                  </a:lnTo>
                  <a:lnTo>
                    <a:pt x="329704" y="274002"/>
                  </a:lnTo>
                  <a:lnTo>
                    <a:pt x="329526" y="274002"/>
                  </a:lnTo>
                  <a:lnTo>
                    <a:pt x="329666" y="273024"/>
                  </a:lnTo>
                  <a:lnTo>
                    <a:pt x="329704" y="272732"/>
                  </a:lnTo>
                  <a:lnTo>
                    <a:pt x="334721" y="272732"/>
                  </a:lnTo>
                  <a:lnTo>
                    <a:pt x="334721" y="263715"/>
                  </a:lnTo>
                  <a:lnTo>
                    <a:pt x="331774" y="261302"/>
                  </a:lnTo>
                  <a:lnTo>
                    <a:pt x="328663" y="262343"/>
                  </a:lnTo>
                  <a:lnTo>
                    <a:pt x="328663" y="270192"/>
                  </a:lnTo>
                  <a:lnTo>
                    <a:pt x="323824" y="265112"/>
                  </a:lnTo>
                  <a:lnTo>
                    <a:pt x="321398" y="270192"/>
                  </a:lnTo>
                  <a:lnTo>
                    <a:pt x="321056" y="268922"/>
                  </a:lnTo>
                  <a:lnTo>
                    <a:pt x="320598" y="266649"/>
                  </a:lnTo>
                  <a:lnTo>
                    <a:pt x="323646" y="262572"/>
                  </a:lnTo>
                  <a:lnTo>
                    <a:pt x="324840" y="259943"/>
                  </a:lnTo>
                  <a:lnTo>
                    <a:pt x="324332" y="259943"/>
                  </a:lnTo>
                  <a:lnTo>
                    <a:pt x="324269" y="259511"/>
                  </a:lnTo>
                  <a:lnTo>
                    <a:pt x="324167" y="258762"/>
                  </a:lnTo>
                  <a:lnTo>
                    <a:pt x="325043" y="259511"/>
                  </a:lnTo>
                  <a:lnTo>
                    <a:pt x="325374" y="258762"/>
                  </a:lnTo>
                  <a:lnTo>
                    <a:pt x="325488" y="259511"/>
                  </a:lnTo>
                  <a:lnTo>
                    <a:pt x="325539" y="259943"/>
                  </a:lnTo>
                  <a:lnTo>
                    <a:pt x="326644" y="260896"/>
                  </a:lnTo>
                  <a:lnTo>
                    <a:pt x="327113" y="261302"/>
                  </a:lnTo>
                  <a:lnTo>
                    <a:pt x="325539" y="259943"/>
                  </a:lnTo>
                  <a:lnTo>
                    <a:pt x="325666" y="260896"/>
                  </a:lnTo>
                  <a:lnTo>
                    <a:pt x="325729" y="261302"/>
                  </a:lnTo>
                  <a:lnTo>
                    <a:pt x="325780" y="261721"/>
                  </a:lnTo>
                  <a:lnTo>
                    <a:pt x="325894" y="262572"/>
                  </a:lnTo>
                  <a:lnTo>
                    <a:pt x="326072" y="263842"/>
                  </a:lnTo>
                  <a:lnTo>
                    <a:pt x="327799" y="263842"/>
                  </a:lnTo>
                  <a:lnTo>
                    <a:pt x="328447" y="268592"/>
                  </a:lnTo>
                  <a:lnTo>
                    <a:pt x="328498" y="268922"/>
                  </a:lnTo>
                  <a:lnTo>
                    <a:pt x="328612" y="269824"/>
                  </a:lnTo>
                  <a:lnTo>
                    <a:pt x="328663" y="270192"/>
                  </a:lnTo>
                  <a:lnTo>
                    <a:pt x="328663" y="262343"/>
                  </a:lnTo>
                  <a:lnTo>
                    <a:pt x="327977" y="262572"/>
                  </a:lnTo>
                  <a:lnTo>
                    <a:pt x="328180" y="261023"/>
                  </a:lnTo>
                  <a:lnTo>
                    <a:pt x="328193" y="260896"/>
                  </a:lnTo>
                  <a:lnTo>
                    <a:pt x="328333" y="259943"/>
                  </a:lnTo>
                  <a:lnTo>
                    <a:pt x="328206" y="260896"/>
                  </a:lnTo>
                  <a:lnTo>
                    <a:pt x="328625" y="260896"/>
                  </a:lnTo>
                  <a:lnTo>
                    <a:pt x="328180" y="261023"/>
                  </a:lnTo>
                  <a:lnTo>
                    <a:pt x="332270" y="259943"/>
                  </a:lnTo>
                  <a:lnTo>
                    <a:pt x="331990" y="259943"/>
                  </a:lnTo>
                  <a:lnTo>
                    <a:pt x="333336" y="257492"/>
                  </a:lnTo>
                  <a:lnTo>
                    <a:pt x="333438" y="257302"/>
                  </a:lnTo>
                  <a:lnTo>
                    <a:pt x="339039" y="256222"/>
                  </a:lnTo>
                  <a:lnTo>
                    <a:pt x="339636" y="258394"/>
                  </a:lnTo>
                  <a:lnTo>
                    <a:pt x="339725" y="258762"/>
                  </a:lnTo>
                  <a:lnTo>
                    <a:pt x="341985" y="262305"/>
                  </a:lnTo>
                  <a:lnTo>
                    <a:pt x="341807" y="262572"/>
                  </a:lnTo>
                  <a:lnTo>
                    <a:pt x="344220" y="263842"/>
                  </a:lnTo>
                  <a:lnTo>
                    <a:pt x="344220" y="259410"/>
                  </a:lnTo>
                  <a:lnTo>
                    <a:pt x="343623" y="259943"/>
                  </a:lnTo>
                  <a:lnTo>
                    <a:pt x="342938" y="260896"/>
                  </a:lnTo>
                  <a:lnTo>
                    <a:pt x="342379" y="261721"/>
                  </a:lnTo>
                  <a:lnTo>
                    <a:pt x="342226" y="262305"/>
                  </a:lnTo>
                  <a:lnTo>
                    <a:pt x="342150" y="262572"/>
                  </a:lnTo>
                  <a:lnTo>
                    <a:pt x="342379" y="261721"/>
                  </a:lnTo>
                  <a:lnTo>
                    <a:pt x="344576" y="253682"/>
                  </a:lnTo>
                  <a:lnTo>
                    <a:pt x="344652" y="254825"/>
                  </a:lnTo>
                  <a:lnTo>
                    <a:pt x="344741" y="256222"/>
                  </a:lnTo>
                  <a:lnTo>
                    <a:pt x="344830" y="257492"/>
                  </a:lnTo>
                  <a:lnTo>
                    <a:pt x="344919" y="258762"/>
                  </a:lnTo>
                  <a:lnTo>
                    <a:pt x="344919" y="253695"/>
                  </a:lnTo>
                  <a:lnTo>
                    <a:pt x="344398" y="252412"/>
                  </a:lnTo>
                  <a:lnTo>
                    <a:pt x="340944" y="251142"/>
                  </a:lnTo>
                  <a:lnTo>
                    <a:pt x="341109" y="249872"/>
                  </a:lnTo>
                  <a:lnTo>
                    <a:pt x="340588" y="249872"/>
                  </a:lnTo>
                  <a:lnTo>
                    <a:pt x="340245" y="248602"/>
                  </a:lnTo>
                  <a:lnTo>
                    <a:pt x="342328" y="248602"/>
                  </a:lnTo>
                  <a:lnTo>
                    <a:pt x="345071" y="242265"/>
                  </a:lnTo>
                  <a:lnTo>
                    <a:pt x="339902" y="244792"/>
                  </a:lnTo>
                  <a:lnTo>
                    <a:pt x="339902" y="248602"/>
                  </a:lnTo>
                  <a:lnTo>
                    <a:pt x="337477" y="253682"/>
                  </a:lnTo>
                  <a:lnTo>
                    <a:pt x="334886" y="253682"/>
                  </a:lnTo>
                  <a:lnTo>
                    <a:pt x="333273" y="256222"/>
                  </a:lnTo>
                  <a:lnTo>
                    <a:pt x="330047" y="256222"/>
                  </a:lnTo>
                  <a:lnTo>
                    <a:pt x="331774" y="252412"/>
                  </a:lnTo>
                  <a:lnTo>
                    <a:pt x="328841" y="252412"/>
                  </a:lnTo>
                  <a:lnTo>
                    <a:pt x="324866" y="252412"/>
                  </a:lnTo>
                  <a:lnTo>
                    <a:pt x="327279" y="249872"/>
                  </a:lnTo>
                  <a:lnTo>
                    <a:pt x="328841" y="252412"/>
                  </a:lnTo>
                  <a:lnTo>
                    <a:pt x="331609" y="251142"/>
                  </a:lnTo>
                  <a:lnTo>
                    <a:pt x="332981" y="248602"/>
                  </a:lnTo>
                  <a:lnTo>
                    <a:pt x="333502" y="251142"/>
                  </a:lnTo>
                  <a:lnTo>
                    <a:pt x="333679" y="252412"/>
                  </a:lnTo>
                  <a:lnTo>
                    <a:pt x="335927" y="251142"/>
                  </a:lnTo>
                  <a:lnTo>
                    <a:pt x="339902" y="248602"/>
                  </a:lnTo>
                  <a:lnTo>
                    <a:pt x="339902" y="244792"/>
                  </a:lnTo>
                  <a:lnTo>
                    <a:pt x="339344" y="242049"/>
                  </a:lnTo>
                  <a:lnTo>
                    <a:pt x="339521" y="242049"/>
                  </a:lnTo>
                  <a:lnTo>
                    <a:pt x="340245" y="240982"/>
                  </a:lnTo>
                  <a:lnTo>
                    <a:pt x="340588" y="239712"/>
                  </a:lnTo>
                  <a:lnTo>
                    <a:pt x="345376" y="242049"/>
                  </a:lnTo>
                  <a:lnTo>
                    <a:pt x="345503" y="242049"/>
                  </a:lnTo>
                  <a:lnTo>
                    <a:pt x="345782" y="242049"/>
                  </a:lnTo>
                  <a:lnTo>
                    <a:pt x="346049" y="242049"/>
                  </a:lnTo>
                  <a:lnTo>
                    <a:pt x="350113" y="241033"/>
                  </a:lnTo>
                  <a:lnTo>
                    <a:pt x="350685" y="242049"/>
                  </a:lnTo>
                  <a:lnTo>
                    <a:pt x="350824" y="242049"/>
                  </a:lnTo>
                  <a:lnTo>
                    <a:pt x="350100" y="246062"/>
                  </a:lnTo>
                  <a:lnTo>
                    <a:pt x="353212" y="244792"/>
                  </a:lnTo>
                  <a:lnTo>
                    <a:pt x="354584" y="243522"/>
                  </a:lnTo>
                  <a:lnTo>
                    <a:pt x="355460" y="244792"/>
                  </a:lnTo>
                  <a:lnTo>
                    <a:pt x="355117" y="246062"/>
                  </a:lnTo>
                  <a:lnTo>
                    <a:pt x="355003" y="247332"/>
                  </a:lnTo>
                  <a:lnTo>
                    <a:pt x="354888" y="248602"/>
                  </a:lnTo>
                  <a:lnTo>
                    <a:pt x="354774" y="249872"/>
                  </a:lnTo>
                  <a:lnTo>
                    <a:pt x="359791" y="251142"/>
                  </a:lnTo>
                  <a:lnTo>
                    <a:pt x="362546" y="251142"/>
                  </a:lnTo>
                  <a:lnTo>
                    <a:pt x="361340" y="252412"/>
                  </a:lnTo>
                  <a:lnTo>
                    <a:pt x="362381" y="253682"/>
                  </a:lnTo>
                  <a:lnTo>
                    <a:pt x="362839" y="254825"/>
                  </a:lnTo>
                  <a:lnTo>
                    <a:pt x="363131" y="256222"/>
                  </a:lnTo>
                  <a:lnTo>
                    <a:pt x="363131" y="232359"/>
                  </a:lnTo>
                  <a:lnTo>
                    <a:pt x="360654" y="233362"/>
                  </a:lnTo>
                  <a:lnTo>
                    <a:pt x="359092" y="235902"/>
                  </a:lnTo>
                  <a:lnTo>
                    <a:pt x="359181" y="234632"/>
                  </a:lnTo>
                  <a:lnTo>
                    <a:pt x="359270" y="233362"/>
                  </a:lnTo>
                  <a:lnTo>
                    <a:pt x="359359" y="232092"/>
                  </a:lnTo>
                  <a:lnTo>
                    <a:pt x="359435" y="230822"/>
                  </a:lnTo>
                  <a:lnTo>
                    <a:pt x="359498" y="229552"/>
                  </a:lnTo>
                  <a:lnTo>
                    <a:pt x="359613" y="227012"/>
                  </a:lnTo>
                  <a:lnTo>
                    <a:pt x="356158" y="223202"/>
                  </a:lnTo>
                  <a:lnTo>
                    <a:pt x="356273" y="221932"/>
                  </a:lnTo>
                  <a:lnTo>
                    <a:pt x="356400" y="220662"/>
                  </a:lnTo>
                  <a:lnTo>
                    <a:pt x="354253" y="219837"/>
                  </a:lnTo>
                  <a:lnTo>
                    <a:pt x="353085" y="219392"/>
                  </a:lnTo>
                  <a:lnTo>
                    <a:pt x="350227" y="219392"/>
                  </a:lnTo>
                  <a:lnTo>
                    <a:pt x="351028" y="220662"/>
                  </a:lnTo>
                  <a:lnTo>
                    <a:pt x="353390" y="220662"/>
                  </a:lnTo>
                  <a:lnTo>
                    <a:pt x="354076" y="220662"/>
                  </a:lnTo>
                  <a:lnTo>
                    <a:pt x="353085" y="221221"/>
                  </a:lnTo>
                  <a:lnTo>
                    <a:pt x="352691" y="221932"/>
                  </a:lnTo>
                  <a:lnTo>
                    <a:pt x="351828" y="221932"/>
                  </a:lnTo>
                  <a:lnTo>
                    <a:pt x="350443" y="223202"/>
                  </a:lnTo>
                  <a:lnTo>
                    <a:pt x="350100" y="224472"/>
                  </a:lnTo>
                  <a:lnTo>
                    <a:pt x="350100" y="233362"/>
                  </a:lnTo>
                  <a:lnTo>
                    <a:pt x="348716" y="235902"/>
                  </a:lnTo>
                  <a:lnTo>
                    <a:pt x="345948" y="240982"/>
                  </a:lnTo>
                  <a:lnTo>
                    <a:pt x="345821" y="241236"/>
                  </a:lnTo>
                  <a:lnTo>
                    <a:pt x="345871" y="239712"/>
                  </a:lnTo>
                  <a:lnTo>
                    <a:pt x="345973" y="237109"/>
                  </a:lnTo>
                  <a:lnTo>
                    <a:pt x="347510" y="233362"/>
                  </a:lnTo>
                  <a:lnTo>
                    <a:pt x="350100" y="233362"/>
                  </a:lnTo>
                  <a:lnTo>
                    <a:pt x="350100" y="224472"/>
                  </a:lnTo>
                  <a:lnTo>
                    <a:pt x="349935" y="225742"/>
                  </a:lnTo>
                  <a:lnTo>
                    <a:pt x="345605" y="227012"/>
                  </a:lnTo>
                  <a:lnTo>
                    <a:pt x="344220" y="233362"/>
                  </a:lnTo>
                  <a:lnTo>
                    <a:pt x="340245" y="235902"/>
                  </a:lnTo>
                  <a:lnTo>
                    <a:pt x="336969" y="235902"/>
                  </a:lnTo>
                  <a:lnTo>
                    <a:pt x="334365" y="239712"/>
                  </a:lnTo>
                  <a:lnTo>
                    <a:pt x="336753" y="242049"/>
                  </a:lnTo>
                  <a:lnTo>
                    <a:pt x="335889" y="242049"/>
                  </a:lnTo>
                  <a:lnTo>
                    <a:pt x="334022" y="244792"/>
                  </a:lnTo>
                  <a:lnTo>
                    <a:pt x="333425" y="243332"/>
                  </a:lnTo>
                  <a:lnTo>
                    <a:pt x="333082" y="243332"/>
                  </a:lnTo>
                  <a:lnTo>
                    <a:pt x="332295" y="244792"/>
                  </a:lnTo>
                  <a:lnTo>
                    <a:pt x="333870" y="239026"/>
                  </a:lnTo>
                  <a:lnTo>
                    <a:pt x="333959" y="238658"/>
                  </a:lnTo>
                  <a:lnTo>
                    <a:pt x="334022" y="238442"/>
                  </a:lnTo>
                  <a:lnTo>
                    <a:pt x="333159" y="234632"/>
                  </a:lnTo>
                  <a:lnTo>
                    <a:pt x="326745" y="237109"/>
                  </a:lnTo>
                  <a:lnTo>
                    <a:pt x="326428" y="237109"/>
                  </a:lnTo>
                  <a:lnTo>
                    <a:pt x="326948" y="234632"/>
                  </a:lnTo>
                  <a:lnTo>
                    <a:pt x="331647" y="234632"/>
                  </a:lnTo>
                  <a:lnTo>
                    <a:pt x="330911" y="229552"/>
                  </a:lnTo>
                  <a:lnTo>
                    <a:pt x="330860" y="228282"/>
                  </a:lnTo>
                  <a:lnTo>
                    <a:pt x="330746" y="225742"/>
                  </a:lnTo>
                  <a:lnTo>
                    <a:pt x="326415" y="233362"/>
                  </a:lnTo>
                  <a:lnTo>
                    <a:pt x="324002" y="230822"/>
                  </a:lnTo>
                  <a:lnTo>
                    <a:pt x="317601" y="230822"/>
                  </a:lnTo>
                  <a:lnTo>
                    <a:pt x="317525" y="233362"/>
                  </a:lnTo>
                  <a:lnTo>
                    <a:pt x="317423" y="237109"/>
                  </a:lnTo>
                  <a:lnTo>
                    <a:pt x="320205" y="240576"/>
                  </a:lnTo>
                  <a:lnTo>
                    <a:pt x="320332" y="240728"/>
                  </a:lnTo>
                  <a:lnTo>
                    <a:pt x="320433" y="241236"/>
                  </a:lnTo>
                  <a:lnTo>
                    <a:pt x="320103" y="242049"/>
                  </a:lnTo>
                  <a:lnTo>
                    <a:pt x="320014" y="244792"/>
                  </a:lnTo>
                  <a:lnTo>
                    <a:pt x="317080" y="244792"/>
                  </a:lnTo>
                  <a:lnTo>
                    <a:pt x="314312" y="248602"/>
                  </a:lnTo>
                  <a:lnTo>
                    <a:pt x="317944" y="249872"/>
                  </a:lnTo>
                  <a:lnTo>
                    <a:pt x="313969" y="251142"/>
                  </a:lnTo>
                  <a:lnTo>
                    <a:pt x="314972" y="254825"/>
                  </a:lnTo>
                  <a:lnTo>
                    <a:pt x="314655" y="254825"/>
                  </a:lnTo>
                  <a:lnTo>
                    <a:pt x="318465" y="256222"/>
                  </a:lnTo>
                  <a:lnTo>
                    <a:pt x="317487" y="257492"/>
                  </a:lnTo>
                  <a:lnTo>
                    <a:pt x="316509" y="258762"/>
                  </a:lnTo>
                  <a:lnTo>
                    <a:pt x="315595" y="259943"/>
                  </a:lnTo>
                  <a:lnTo>
                    <a:pt x="316026" y="260896"/>
                  </a:lnTo>
                  <a:lnTo>
                    <a:pt x="319125" y="266382"/>
                  </a:lnTo>
                  <a:lnTo>
                    <a:pt x="318643" y="266382"/>
                  </a:lnTo>
                  <a:lnTo>
                    <a:pt x="317258" y="263842"/>
                  </a:lnTo>
                  <a:lnTo>
                    <a:pt x="314223" y="267462"/>
                  </a:lnTo>
                  <a:lnTo>
                    <a:pt x="312229" y="269824"/>
                  </a:lnTo>
                  <a:lnTo>
                    <a:pt x="311721" y="269290"/>
                  </a:lnTo>
                  <a:lnTo>
                    <a:pt x="311721" y="280987"/>
                  </a:lnTo>
                  <a:lnTo>
                    <a:pt x="310222" y="282829"/>
                  </a:lnTo>
                  <a:lnTo>
                    <a:pt x="308838" y="282829"/>
                  </a:lnTo>
                  <a:lnTo>
                    <a:pt x="309905" y="281495"/>
                  </a:lnTo>
                  <a:lnTo>
                    <a:pt x="310591" y="280492"/>
                  </a:lnTo>
                  <a:lnTo>
                    <a:pt x="310680" y="280352"/>
                  </a:lnTo>
                  <a:lnTo>
                    <a:pt x="311594" y="280987"/>
                  </a:lnTo>
                  <a:lnTo>
                    <a:pt x="311721" y="280987"/>
                  </a:lnTo>
                  <a:lnTo>
                    <a:pt x="311721" y="269290"/>
                  </a:lnTo>
                  <a:lnTo>
                    <a:pt x="311378" y="268922"/>
                  </a:lnTo>
                  <a:lnTo>
                    <a:pt x="309638" y="267576"/>
                  </a:lnTo>
                  <a:lnTo>
                    <a:pt x="308432" y="270192"/>
                  </a:lnTo>
                  <a:lnTo>
                    <a:pt x="307136" y="267462"/>
                  </a:lnTo>
                  <a:lnTo>
                    <a:pt x="309511" y="267462"/>
                  </a:lnTo>
                  <a:lnTo>
                    <a:pt x="309689" y="267462"/>
                  </a:lnTo>
                  <a:lnTo>
                    <a:pt x="312242" y="262572"/>
                  </a:lnTo>
                  <a:lnTo>
                    <a:pt x="308089" y="261302"/>
                  </a:lnTo>
                  <a:lnTo>
                    <a:pt x="311035" y="253682"/>
                  </a:lnTo>
                  <a:lnTo>
                    <a:pt x="314045" y="249872"/>
                  </a:lnTo>
                  <a:lnTo>
                    <a:pt x="314159" y="248602"/>
                  </a:lnTo>
                  <a:lnTo>
                    <a:pt x="314286" y="247332"/>
                  </a:lnTo>
                  <a:lnTo>
                    <a:pt x="314401" y="246062"/>
                  </a:lnTo>
                  <a:lnTo>
                    <a:pt x="312686" y="246062"/>
                  </a:lnTo>
                  <a:lnTo>
                    <a:pt x="309473" y="249872"/>
                  </a:lnTo>
                  <a:lnTo>
                    <a:pt x="308267" y="249872"/>
                  </a:lnTo>
                  <a:lnTo>
                    <a:pt x="306539" y="248602"/>
                  </a:lnTo>
                  <a:lnTo>
                    <a:pt x="307047" y="247332"/>
                  </a:lnTo>
                  <a:lnTo>
                    <a:pt x="305498" y="246062"/>
                  </a:lnTo>
                  <a:lnTo>
                    <a:pt x="303250" y="246989"/>
                  </a:lnTo>
                  <a:lnTo>
                    <a:pt x="303250" y="266382"/>
                  </a:lnTo>
                  <a:lnTo>
                    <a:pt x="303250" y="268922"/>
                  </a:lnTo>
                  <a:lnTo>
                    <a:pt x="302323" y="270192"/>
                  </a:lnTo>
                  <a:lnTo>
                    <a:pt x="301866" y="270827"/>
                  </a:lnTo>
                  <a:lnTo>
                    <a:pt x="301866" y="277812"/>
                  </a:lnTo>
                  <a:lnTo>
                    <a:pt x="299618" y="277812"/>
                  </a:lnTo>
                  <a:lnTo>
                    <a:pt x="301523" y="279082"/>
                  </a:lnTo>
                  <a:lnTo>
                    <a:pt x="298932" y="280352"/>
                  </a:lnTo>
                  <a:lnTo>
                    <a:pt x="294436" y="279082"/>
                  </a:lnTo>
                  <a:lnTo>
                    <a:pt x="295084" y="281495"/>
                  </a:lnTo>
                  <a:lnTo>
                    <a:pt x="295211" y="281927"/>
                  </a:lnTo>
                  <a:lnTo>
                    <a:pt x="295325" y="282346"/>
                  </a:lnTo>
                  <a:lnTo>
                    <a:pt x="295389" y="282600"/>
                  </a:lnTo>
                  <a:lnTo>
                    <a:pt x="295452" y="282829"/>
                  </a:lnTo>
                  <a:lnTo>
                    <a:pt x="295554" y="283222"/>
                  </a:lnTo>
                  <a:lnTo>
                    <a:pt x="295656" y="283578"/>
                  </a:lnTo>
                  <a:lnTo>
                    <a:pt x="295757" y="283946"/>
                  </a:lnTo>
                  <a:lnTo>
                    <a:pt x="295821" y="284162"/>
                  </a:lnTo>
                  <a:lnTo>
                    <a:pt x="294970" y="286219"/>
                  </a:lnTo>
                  <a:lnTo>
                    <a:pt x="294881" y="286435"/>
                  </a:lnTo>
                  <a:lnTo>
                    <a:pt x="294779" y="286702"/>
                  </a:lnTo>
                  <a:lnTo>
                    <a:pt x="291490" y="286702"/>
                  </a:lnTo>
                  <a:lnTo>
                    <a:pt x="291426" y="286219"/>
                  </a:lnTo>
                  <a:lnTo>
                    <a:pt x="291325" y="285432"/>
                  </a:lnTo>
                  <a:lnTo>
                    <a:pt x="291261" y="285026"/>
                  </a:lnTo>
                  <a:lnTo>
                    <a:pt x="291147" y="284162"/>
                  </a:lnTo>
                  <a:lnTo>
                    <a:pt x="291122" y="283946"/>
                  </a:lnTo>
                  <a:lnTo>
                    <a:pt x="291020" y="283222"/>
                  </a:lnTo>
                  <a:lnTo>
                    <a:pt x="290855" y="282829"/>
                  </a:lnTo>
                  <a:lnTo>
                    <a:pt x="288315" y="281495"/>
                  </a:lnTo>
                  <a:lnTo>
                    <a:pt x="294005" y="281495"/>
                  </a:lnTo>
                  <a:lnTo>
                    <a:pt x="292354" y="279082"/>
                  </a:lnTo>
                  <a:lnTo>
                    <a:pt x="301002" y="275272"/>
                  </a:lnTo>
                  <a:lnTo>
                    <a:pt x="301345" y="276542"/>
                  </a:lnTo>
                  <a:lnTo>
                    <a:pt x="301688" y="276542"/>
                  </a:lnTo>
                  <a:lnTo>
                    <a:pt x="301866" y="277812"/>
                  </a:lnTo>
                  <a:lnTo>
                    <a:pt x="301866" y="270827"/>
                  </a:lnTo>
                  <a:lnTo>
                    <a:pt x="301409" y="271462"/>
                  </a:lnTo>
                  <a:lnTo>
                    <a:pt x="300482" y="272732"/>
                  </a:lnTo>
                  <a:lnTo>
                    <a:pt x="298754" y="268922"/>
                  </a:lnTo>
                  <a:lnTo>
                    <a:pt x="298729" y="267462"/>
                  </a:lnTo>
                  <a:lnTo>
                    <a:pt x="298411" y="265112"/>
                  </a:lnTo>
                  <a:lnTo>
                    <a:pt x="299440" y="266382"/>
                  </a:lnTo>
                  <a:lnTo>
                    <a:pt x="300482" y="266382"/>
                  </a:lnTo>
                  <a:lnTo>
                    <a:pt x="301866" y="265112"/>
                  </a:lnTo>
                  <a:lnTo>
                    <a:pt x="302209" y="266382"/>
                  </a:lnTo>
                  <a:lnTo>
                    <a:pt x="303250" y="266382"/>
                  </a:lnTo>
                  <a:lnTo>
                    <a:pt x="303250" y="246989"/>
                  </a:lnTo>
                  <a:lnTo>
                    <a:pt x="302387" y="247332"/>
                  </a:lnTo>
                  <a:lnTo>
                    <a:pt x="301866" y="246062"/>
                  </a:lnTo>
                  <a:lnTo>
                    <a:pt x="301180" y="246062"/>
                  </a:lnTo>
                  <a:lnTo>
                    <a:pt x="300482" y="246062"/>
                  </a:lnTo>
                  <a:lnTo>
                    <a:pt x="300482" y="247332"/>
                  </a:lnTo>
                  <a:lnTo>
                    <a:pt x="300139" y="247103"/>
                  </a:lnTo>
                  <a:lnTo>
                    <a:pt x="300139" y="253682"/>
                  </a:lnTo>
                  <a:lnTo>
                    <a:pt x="298577" y="253682"/>
                  </a:lnTo>
                  <a:lnTo>
                    <a:pt x="297370" y="252882"/>
                  </a:lnTo>
                  <a:lnTo>
                    <a:pt x="297370" y="261302"/>
                  </a:lnTo>
                  <a:lnTo>
                    <a:pt x="296506" y="262572"/>
                  </a:lnTo>
                  <a:lnTo>
                    <a:pt x="296164" y="263842"/>
                  </a:lnTo>
                  <a:lnTo>
                    <a:pt x="297370" y="265112"/>
                  </a:lnTo>
                  <a:lnTo>
                    <a:pt x="296684" y="264782"/>
                  </a:lnTo>
                  <a:lnTo>
                    <a:pt x="296684" y="270192"/>
                  </a:lnTo>
                  <a:lnTo>
                    <a:pt x="294779" y="270192"/>
                  </a:lnTo>
                  <a:lnTo>
                    <a:pt x="291668" y="274002"/>
                  </a:lnTo>
                  <a:lnTo>
                    <a:pt x="292138" y="270510"/>
                  </a:lnTo>
                  <a:lnTo>
                    <a:pt x="292188" y="270192"/>
                  </a:lnTo>
                  <a:lnTo>
                    <a:pt x="292531" y="268922"/>
                  </a:lnTo>
                  <a:lnTo>
                    <a:pt x="292620" y="268592"/>
                  </a:lnTo>
                  <a:lnTo>
                    <a:pt x="292646" y="267512"/>
                  </a:lnTo>
                  <a:lnTo>
                    <a:pt x="296684" y="270192"/>
                  </a:lnTo>
                  <a:lnTo>
                    <a:pt x="296684" y="264782"/>
                  </a:lnTo>
                  <a:lnTo>
                    <a:pt x="292188" y="262572"/>
                  </a:lnTo>
                  <a:lnTo>
                    <a:pt x="292696" y="266382"/>
                  </a:lnTo>
                  <a:lnTo>
                    <a:pt x="292735" y="266649"/>
                  </a:lnTo>
                  <a:lnTo>
                    <a:pt x="292849" y="267462"/>
                  </a:lnTo>
                  <a:lnTo>
                    <a:pt x="293141" y="266649"/>
                  </a:lnTo>
                  <a:lnTo>
                    <a:pt x="292925" y="267462"/>
                  </a:lnTo>
                  <a:lnTo>
                    <a:pt x="292658" y="267462"/>
                  </a:lnTo>
                  <a:lnTo>
                    <a:pt x="292696" y="266382"/>
                  </a:lnTo>
                  <a:lnTo>
                    <a:pt x="287858" y="266382"/>
                  </a:lnTo>
                  <a:lnTo>
                    <a:pt x="286651" y="268922"/>
                  </a:lnTo>
                  <a:lnTo>
                    <a:pt x="286054" y="267462"/>
                  </a:lnTo>
                  <a:lnTo>
                    <a:pt x="286664" y="267462"/>
                  </a:lnTo>
                  <a:lnTo>
                    <a:pt x="287693" y="266382"/>
                  </a:lnTo>
                  <a:lnTo>
                    <a:pt x="287858" y="265112"/>
                  </a:lnTo>
                  <a:lnTo>
                    <a:pt x="288378" y="263842"/>
                  </a:lnTo>
                  <a:lnTo>
                    <a:pt x="287502" y="259943"/>
                  </a:lnTo>
                  <a:lnTo>
                    <a:pt x="287693" y="259943"/>
                  </a:lnTo>
                  <a:lnTo>
                    <a:pt x="290106" y="258762"/>
                  </a:lnTo>
                  <a:lnTo>
                    <a:pt x="291566" y="259943"/>
                  </a:lnTo>
                  <a:lnTo>
                    <a:pt x="293916" y="261302"/>
                  </a:lnTo>
                  <a:lnTo>
                    <a:pt x="295808" y="260032"/>
                  </a:lnTo>
                  <a:lnTo>
                    <a:pt x="296329" y="261302"/>
                  </a:lnTo>
                  <a:lnTo>
                    <a:pt x="297370" y="261302"/>
                  </a:lnTo>
                  <a:lnTo>
                    <a:pt x="297370" y="252882"/>
                  </a:lnTo>
                  <a:lnTo>
                    <a:pt x="296684" y="252412"/>
                  </a:lnTo>
                  <a:lnTo>
                    <a:pt x="297891" y="249872"/>
                  </a:lnTo>
                  <a:lnTo>
                    <a:pt x="299618" y="252412"/>
                  </a:lnTo>
                  <a:lnTo>
                    <a:pt x="300139" y="253682"/>
                  </a:lnTo>
                  <a:lnTo>
                    <a:pt x="300139" y="247103"/>
                  </a:lnTo>
                  <a:lnTo>
                    <a:pt x="299618" y="246761"/>
                  </a:lnTo>
                  <a:lnTo>
                    <a:pt x="299618" y="249872"/>
                  </a:lnTo>
                  <a:lnTo>
                    <a:pt x="298234" y="248602"/>
                  </a:lnTo>
                  <a:lnTo>
                    <a:pt x="295465" y="248602"/>
                  </a:lnTo>
                  <a:lnTo>
                    <a:pt x="297027" y="247332"/>
                  </a:lnTo>
                  <a:lnTo>
                    <a:pt x="298754" y="247332"/>
                  </a:lnTo>
                  <a:lnTo>
                    <a:pt x="298856" y="247078"/>
                  </a:lnTo>
                  <a:lnTo>
                    <a:pt x="298932" y="247332"/>
                  </a:lnTo>
                  <a:lnTo>
                    <a:pt x="299618" y="249872"/>
                  </a:lnTo>
                  <a:lnTo>
                    <a:pt x="299618" y="246761"/>
                  </a:lnTo>
                  <a:lnTo>
                    <a:pt x="299123" y="246418"/>
                  </a:lnTo>
                  <a:lnTo>
                    <a:pt x="299796" y="244792"/>
                  </a:lnTo>
                  <a:lnTo>
                    <a:pt x="301180" y="246062"/>
                  </a:lnTo>
                  <a:lnTo>
                    <a:pt x="303428" y="244792"/>
                  </a:lnTo>
                  <a:lnTo>
                    <a:pt x="302628" y="243332"/>
                  </a:lnTo>
                  <a:lnTo>
                    <a:pt x="302971" y="243332"/>
                  </a:lnTo>
                  <a:lnTo>
                    <a:pt x="306019" y="240982"/>
                  </a:lnTo>
                  <a:lnTo>
                    <a:pt x="306108" y="238658"/>
                  </a:lnTo>
                  <a:lnTo>
                    <a:pt x="306222" y="235445"/>
                  </a:lnTo>
                  <a:lnTo>
                    <a:pt x="306349" y="232092"/>
                  </a:lnTo>
                  <a:lnTo>
                    <a:pt x="306438" y="229552"/>
                  </a:lnTo>
                  <a:lnTo>
                    <a:pt x="306539" y="227012"/>
                  </a:lnTo>
                  <a:lnTo>
                    <a:pt x="299097" y="230822"/>
                  </a:lnTo>
                  <a:lnTo>
                    <a:pt x="299008" y="229552"/>
                  </a:lnTo>
                  <a:lnTo>
                    <a:pt x="298932" y="228282"/>
                  </a:lnTo>
                  <a:lnTo>
                    <a:pt x="302209" y="221932"/>
                  </a:lnTo>
                  <a:lnTo>
                    <a:pt x="298069" y="223062"/>
                  </a:lnTo>
                  <a:lnTo>
                    <a:pt x="298069" y="244792"/>
                  </a:lnTo>
                  <a:lnTo>
                    <a:pt x="294106" y="243332"/>
                  </a:lnTo>
                  <a:lnTo>
                    <a:pt x="294500" y="243332"/>
                  </a:lnTo>
                  <a:lnTo>
                    <a:pt x="293052" y="240982"/>
                  </a:lnTo>
                  <a:lnTo>
                    <a:pt x="292011" y="241909"/>
                  </a:lnTo>
                  <a:lnTo>
                    <a:pt x="292011" y="248602"/>
                  </a:lnTo>
                  <a:lnTo>
                    <a:pt x="290969" y="249872"/>
                  </a:lnTo>
                  <a:lnTo>
                    <a:pt x="290106" y="249872"/>
                  </a:lnTo>
                  <a:lnTo>
                    <a:pt x="290449" y="248602"/>
                  </a:lnTo>
                  <a:lnTo>
                    <a:pt x="292011" y="248602"/>
                  </a:lnTo>
                  <a:lnTo>
                    <a:pt x="292011" y="241909"/>
                  </a:lnTo>
                  <a:lnTo>
                    <a:pt x="288721" y="244792"/>
                  </a:lnTo>
                  <a:lnTo>
                    <a:pt x="287274" y="241236"/>
                  </a:lnTo>
                  <a:lnTo>
                    <a:pt x="287172" y="240982"/>
                  </a:lnTo>
                  <a:lnTo>
                    <a:pt x="285445" y="240982"/>
                  </a:lnTo>
                  <a:lnTo>
                    <a:pt x="285127" y="241427"/>
                  </a:lnTo>
                  <a:lnTo>
                    <a:pt x="285127" y="267462"/>
                  </a:lnTo>
                  <a:lnTo>
                    <a:pt x="284492" y="268922"/>
                  </a:lnTo>
                  <a:lnTo>
                    <a:pt x="283362" y="271462"/>
                  </a:lnTo>
                  <a:lnTo>
                    <a:pt x="281292" y="270192"/>
                  </a:lnTo>
                  <a:lnTo>
                    <a:pt x="281114" y="270192"/>
                  </a:lnTo>
                  <a:lnTo>
                    <a:pt x="281063" y="269824"/>
                  </a:lnTo>
                  <a:lnTo>
                    <a:pt x="280949" y="268922"/>
                  </a:lnTo>
                  <a:lnTo>
                    <a:pt x="280085" y="268922"/>
                  </a:lnTo>
                  <a:lnTo>
                    <a:pt x="278701" y="270192"/>
                  </a:lnTo>
                  <a:lnTo>
                    <a:pt x="276974" y="270192"/>
                  </a:lnTo>
                  <a:lnTo>
                    <a:pt x="275755" y="268922"/>
                  </a:lnTo>
                  <a:lnTo>
                    <a:pt x="278866" y="268922"/>
                  </a:lnTo>
                  <a:lnTo>
                    <a:pt x="280073" y="267665"/>
                  </a:lnTo>
                  <a:lnTo>
                    <a:pt x="281635" y="268922"/>
                  </a:lnTo>
                  <a:lnTo>
                    <a:pt x="283540" y="265112"/>
                  </a:lnTo>
                  <a:lnTo>
                    <a:pt x="284403" y="266382"/>
                  </a:lnTo>
                  <a:lnTo>
                    <a:pt x="285127" y="267462"/>
                  </a:lnTo>
                  <a:lnTo>
                    <a:pt x="285127" y="241427"/>
                  </a:lnTo>
                  <a:lnTo>
                    <a:pt x="281813" y="246062"/>
                  </a:lnTo>
                  <a:lnTo>
                    <a:pt x="283197" y="247332"/>
                  </a:lnTo>
                  <a:lnTo>
                    <a:pt x="282676" y="248602"/>
                  </a:lnTo>
                  <a:lnTo>
                    <a:pt x="282333" y="248602"/>
                  </a:lnTo>
                  <a:lnTo>
                    <a:pt x="281813" y="252412"/>
                  </a:lnTo>
                  <a:lnTo>
                    <a:pt x="276275" y="252412"/>
                  </a:lnTo>
                  <a:lnTo>
                    <a:pt x="276453" y="251142"/>
                  </a:lnTo>
                  <a:lnTo>
                    <a:pt x="278523" y="251142"/>
                  </a:lnTo>
                  <a:lnTo>
                    <a:pt x="278866" y="249872"/>
                  </a:lnTo>
                  <a:lnTo>
                    <a:pt x="279742" y="247332"/>
                  </a:lnTo>
                  <a:lnTo>
                    <a:pt x="281635" y="247332"/>
                  </a:lnTo>
                  <a:lnTo>
                    <a:pt x="281114" y="246062"/>
                  </a:lnTo>
                  <a:lnTo>
                    <a:pt x="280250" y="244792"/>
                  </a:lnTo>
                  <a:lnTo>
                    <a:pt x="279565" y="244792"/>
                  </a:lnTo>
                  <a:lnTo>
                    <a:pt x="278968" y="243332"/>
                  </a:lnTo>
                  <a:lnTo>
                    <a:pt x="278777" y="243332"/>
                  </a:lnTo>
                  <a:lnTo>
                    <a:pt x="276847" y="242049"/>
                  </a:lnTo>
                  <a:lnTo>
                    <a:pt x="277368" y="242049"/>
                  </a:lnTo>
                  <a:lnTo>
                    <a:pt x="280797" y="239026"/>
                  </a:lnTo>
                  <a:lnTo>
                    <a:pt x="281051" y="239712"/>
                  </a:lnTo>
                  <a:lnTo>
                    <a:pt x="285216" y="240982"/>
                  </a:lnTo>
                  <a:lnTo>
                    <a:pt x="288429" y="237109"/>
                  </a:lnTo>
                  <a:lnTo>
                    <a:pt x="289572" y="237109"/>
                  </a:lnTo>
                  <a:lnTo>
                    <a:pt x="289941" y="238442"/>
                  </a:lnTo>
                  <a:lnTo>
                    <a:pt x="294259" y="238442"/>
                  </a:lnTo>
                  <a:lnTo>
                    <a:pt x="293052" y="235902"/>
                  </a:lnTo>
                  <a:lnTo>
                    <a:pt x="294436" y="235902"/>
                  </a:lnTo>
                  <a:lnTo>
                    <a:pt x="295122" y="238442"/>
                  </a:lnTo>
                  <a:lnTo>
                    <a:pt x="297027" y="235902"/>
                  </a:lnTo>
                  <a:lnTo>
                    <a:pt x="297548" y="238442"/>
                  </a:lnTo>
                  <a:lnTo>
                    <a:pt x="297649" y="239712"/>
                  </a:lnTo>
                  <a:lnTo>
                    <a:pt x="297776" y="241236"/>
                  </a:lnTo>
                  <a:lnTo>
                    <a:pt x="297840" y="242049"/>
                  </a:lnTo>
                  <a:lnTo>
                    <a:pt x="297942" y="243332"/>
                  </a:lnTo>
                  <a:lnTo>
                    <a:pt x="298069" y="244792"/>
                  </a:lnTo>
                  <a:lnTo>
                    <a:pt x="298069" y="223062"/>
                  </a:lnTo>
                  <a:lnTo>
                    <a:pt x="297548" y="223202"/>
                  </a:lnTo>
                  <a:lnTo>
                    <a:pt x="300659" y="220662"/>
                  </a:lnTo>
                  <a:lnTo>
                    <a:pt x="295821" y="215582"/>
                  </a:lnTo>
                  <a:lnTo>
                    <a:pt x="292874" y="216852"/>
                  </a:lnTo>
                  <a:lnTo>
                    <a:pt x="295122" y="211772"/>
                  </a:lnTo>
                  <a:lnTo>
                    <a:pt x="290106" y="211772"/>
                  </a:lnTo>
                  <a:lnTo>
                    <a:pt x="287350" y="215582"/>
                  </a:lnTo>
                  <a:lnTo>
                    <a:pt x="288112" y="211772"/>
                  </a:lnTo>
                  <a:lnTo>
                    <a:pt x="284962" y="211772"/>
                  </a:lnTo>
                  <a:lnTo>
                    <a:pt x="281470" y="214236"/>
                  </a:lnTo>
                  <a:lnTo>
                    <a:pt x="281063" y="215582"/>
                  </a:lnTo>
                  <a:lnTo>
                    <a:pt x="280771" y="216852"/>
                  </a:lnTo>
                  <a:lnTo>
                    <a:pt x="281813" y="219392"/>
                  </a:lnTo>
                  <a:lnTo>
                    <a:pt x="286575" y="218186"/>
                  </a:lnTo>
                  <a:lnTo>
                    <a:pt x="292188" y="219392"/>
                  </a:lnTo>
                  <a:lnTo>
                    <a:pt x="291833" y="220662"/>
                  </a:lnTo>
                  <a:lnTo>
                    <a:pt x="291325" y="221932"/>
                  </a:lnTo>
                  <a:lnTo>
                    <a:pt x="291325" y="220662"/>
                  </a:lnTo>
                  <a:lnTo>
                    <a:pt x="289941" y="220662"/>
                  </a:lnTo>
                  <a:lnTo>
                    <a:pt x="288988" y="221932"/>
                  </a:lnTo>
                  <a:lnTo>
                    <a:pt x="288036" y="223202"/>
                  </a:lnTo>
                  <a:lnTo>
                    <a:pt x="289941" y="223202"/>
                  </a:lnTo>
                  <a:lnTo>
                    <a:pt x="288213" y="225742"/>
                  </a:lnTo>
                  <a:lnTo>
                    <a:pt x="284746" y="228282"/>
                  </a:lnTo>
                  <a:lnTo>
                    <a:pt x="286562" y="229552"/>
                  </a:lnTo>
                  <a:lnTo>
                    <a:pt x="285267" y="230822"/>
                  </a:lnTo>
                  <a:lnTo>
                    <a:pt x="284746" y="232092"/>
                  </a:lnTo>
                  <a:lnTo>
                    <a:pt x="280593" y="235204"/>
                  </a:lnTo>
                  <a:lnTo>
                    <a:pt x="280593" y="238442"/>
                  </a:lnTo>
                  <a:lnTo>
                    <a:pt x="277495" y="238442"/>
                  </a:lnTo>
                  <a:lnTo>
                    <a:pt x="279806" y="236308"/>
                  </a:lnTo>
                  <a:lnTo>
                    <a:pt x="280098" y="237109"/>
                  </a:lnTo>
                  <a:lnTo>
                    <a:pt x="280593" y="238442"/>
                  </a:lnTo>
                  <a:lnTo>
                    <a:pt x="280593" y="235204"/>
                  </a:lnTo>
                  <a:lnTo>
                    <a:pt x="280263" y="235445"/>
                  </a:lnTo>
                  <a:lnTo>
                    <a:pt x="280327" y="233362"/>
                  </a:lnTo>
                  <a:lnTo>
                    <a:pt x="280428" y="229552"/>
                  </a:lnTo>
                  <a:lnTo>
                    <a:pt x="274726" y="232092"/>
                  </a:lnTo>
                  <a:lnTo>
                    <a:pt x="274891" y="230822"/>
                  </a:lnTo>
                  <a:lnTo>
                    <a:pt x="274891" y="229552"/>
                  </a:lnTo>
                  <a:lnTo>
                    <a:pt x="272643" y="228282"/>
                  </a:lnTo>
                  <a:lnTo>
                    <a:pt x="270052" y="234632"/>
                  </a:lnTo>
                  <a:lnTo>
                    <a:pt x="274370" y="232092"/>
                  </a:lnTo>
                  <a:lnTo>
                    <a:pt x="271437" y="235902"/>
                  </a:lnTo>
                  <a:lnTo>
                    <a:pt x="275958" y="242049"/>
                  </a:lnTo>
                  <a:lnTo>
                    <a:pt x="272351" y="242049"/>
                  </a:lnTo>
                  <a:lnTo>
                    <a:pt x="270941" y="243332"/>
                  </a:lnTo>
                  <a:lnTo>
                    <a:pt x="269532" y="243332"/>
                  </a:lnTo>
                  <a:lnTo>
                    <a:pt x="269532" y="253682"/>
                  </a:lnTo>
                  <a:lnTo>
                    <a:pt x="269227" y="254825"/>
                  </a:lnTo>
                  <a:lnTo>
                    <a:pt x="267931" y="254825"/>
                  </a:lnTo>
                  <a:lnTo>
                    <a:pt x="269011" y="253682"/>
                  </a:lnTo>
                  <a:lnTo>
                    <a:pt x="269532" y="253682"/>
                  </a:lnTo>
                  <a:lnTo>
                    <a:pt x="269532" y="243332"/>
                  </a:lnTo>
                  <a:lnTo>
                    <a:pt x="267792" y="243332"/>
                  </a:lnTo>
                  <a:lnTo>
                    <a:pt x="267792" y="254825"/>
                  </a:lnTo>
                  <a:lnTo>
                    <a:pt x="266788" y="254825"/>
                  </a:lnTo>
                  <a:lnTo>
                    <a:pt x="262788" y="257492"/>
                  </a:lnTo>
                  <a:lnTo>
                    <a:pt x="262623" y="256222"/>
                  </a:lnTo>
                  <a:lnTo>
                    <a:pt x="262788" y="256222"/>
                  </a:lnTo>
                  <a:lnTo>
                    <a:pt x="262216" y="254825"/>
                  </a:lnTo>
                  <a:lnTo>
                    <a:pt x="261594" y="254825"/>
                  </a:lnTo>
                  <a:lnTo>
                    <a:pt x="261759" y="253682"/>
                  </a:lnTo>
                  <a:lnTo>
                    <a:pt x="262280" y="253682"/>
                  </a:lnTo>
                  <a:lnTo>
                    <a:pt x="264350" y="252412"/>
                  </a:lnTo>
                  <a:lnTo>
                    <a:pt x="265557" y="253682"/>
                  </a:lnTo>
                  <a:lnTo>
                    <a:pt x="267639" y="253682"/>
                  </a:lnTo>
                  <a:lnTo>
                    <a:pt x="267792" y="254825"/>
                  </a:lnTo>
                  <a:lnTo>
                    <a:pt x="267792" y="243332"/>
                  </a:lnTo>
                  <a:lnTo>
                    <a:pt x="267601" y="242049"/>
                  </a:lnTo>
                  <a:lnTo>
                    <a:pt x="267766" y="242049"/>
                  </a:lnTo>
                  <a:lnTo>
                    <a:pt x="268503" y="240982"/>
                  </a:lnTo>
                  <a:lnTo>
                    <a:pt x="268503" y="238442"/>
                  </a:lnTo>
                  <a:lnTo>
                    <a:pt x="263144" y="238442"/>
                  </a:lnTo>
                  <a:lnTo>
                    <a:pt x="263055" y="239026"/>
                  </a:lnTo>
                  <a:lnTo>
                    <a:pt x="262966" y="239712"/>
                  </a:lnTo>
                  <a:lnTo>
                    <a:pt x="262902" y="240982"/>
                  </a:lnTo>
                  <a:lnTo>
                    <a:pt x="263245" y="241236"/>
                  </a:lnTo>
                  <a:lnTo>
                    <a:pt x="264680" y="242049"/>
                  </a:lnTo>
                  <a:lnTo>
                    <a:pt x="265226" y="242049"/>
                  </a:lnTo>
                  <a:lnTo>
                    <a:pt x="264007" y="243332"/>
                  </a:lnTo>
                  <a:lnTo>
                    <a:pt x="263652" y="243332"/>
                  </a:lnTo>
                  <a:lnTo>
                    <a:pt x="263105" y="241604"/>
                  </a:lnTo>
                  <a:lnTo>
                    <a:pt x="262991" y="241236"/>
                  </a:lnTo>
                  <a:lnTo>
                    <a:pt x="262788" y="240982"/>
                  </a:lnTo>
                  <a:lnTo>
                    <a:pt x="262775" y="240576"/>
                  </a:lnTo>
                  <a:lnTo>
                    <a:pt x="262534" y="239826"/>
                  </a:lnTo>
                  <a:lnTo>
                    <a:pt x="262534" y="246062"/>
                  </a:lnTo>
                  <a:lnTo>
                    <a:pt x="262445" y="247332"/>
                  </a:lnTo>
                  <a:lnTo>
                    <a:pt x="260718" y="249872"/>
                  </a:lnTo>
                  <a:lnTo>
                    <a:pt x="260032" y="251142"/>
                  </a:lnTo>
                  <a:lnTo>
                    <a:pt x="259156" y="249872"/>
                  </a:lnTo>
                  <a:lnTo>
                    <a:pt x="259283" y="246418"/>
                  </a:lnTo>
                  <a:lnTo>
                    <a:pt x="259334" y="246062"/>
                  </a:lnTo>
                  <a:lnTo>
                    <a:pt x="262534" y="246062"/>
                  </a:lnTo>
                  <a:lnTo>
                    <a:pt x="262534" y="239826"/>
                  </a:lnTo>
                  <a:lnTo>
                    <a:pt x="262280" y="239026"/>
                  </a:lnTo>
                  <a:lnTo>
                    <a:pt x="262166" y="238658"/>
                  </a:lnTo>
                  <a:lnTo>
                    <a:pt x="262102" y="238442"/>
                  </a:lnTo>
                  <a:lnTo>
                    <a:pt x="258991" y="242049"/>
                  </a:lnTo>
                  <a:lnTo>
                    <a:pt x="258521" y="242049"/>
                  </a:lnTo>
                  <a:lnTo>
                    <a:pt x="256908" y="240982"/>
                  </a:lnTo>
                  <a:lnTo>
                    <a:pt x="256235" y="241604"/>
                  </a:lnTo>
                  <a:lnTo>
                    <a:pt x="256463" y="242049"/>
                  </a:lnTo>
                  <a:lnTo>
                    <a:pt x="257162" y="243332"/>
                  </a:lnTo>
                  <a:lnTo>
                    <a:pt x="257479" y="243332"/>
                  </a:lnTo>
                  <a:lnTo>
                    <a:pt x="257086" y="244792"/>
                  </a:lnTo>
                  <a:lnTo>
                    <a:pt x="255879" y="244792"/>
                  </a:lnTo>
                  <a:lnTo>
                    <a:pt x="255879" y="263842"/>
                  </a:lnTo>
                  <a:lnTo>
                    <a:pt x="254495" y="263842"/>
                  </a:lnTo>
                  <a:lnTo>
                    <a:pt x="255358" y="262572"/>
                  </a:lnTo>
                  <a:lnTo>
                    <a:pt x="255536" y="262572"/>
                  </a:lnTo>
                  <a:lnTo>
                    <a:pt x="255879" y="263842"/>
                  </a:lnTo>
                  <a:lnTo>
                    <a:pt x="255879" y="244792"/>
                  </a:lnTo>
                  <a:lnTo>
                    <a:pt x="255358" y="244792"/>
                  </a:lnTo>
                  <a:lnTo>
                    <a:pt x="255549" y="243332"/>
                  </a:lnTo>
                  <a:lnTo>
                    <a:pt x="257162" y="243332"/>
                  </a:lnTo>
                  <a:lnTo>
                    <a:pt x="256209" y="241604"/>
                  </a:lnTo>
                  <a:lnTo>
                    <a:pt x="255879" y="240982"/>
                  </a:lnTo>
                  <a:lnTo>
                    <a:pt x="255003" y="242049"/>
                  </a:lnTo>
                  <a:lnTo>
                    <a:pt x="254838" y="242049"/>
                  </a:lnTo>
                  <a:lnTo>
                    <a:pt x="254838" y="251142"/>
                  </a:lnTo>
                  <a:lnTo>
                    <a:pt x="254000" y="254825"/>
                  </a:lnTo>
                  <a:lnTo>
                    <a:pt x="252247" y="252412"/>
                  </a:lnTo>
                  <a:lnTo>
                    <a:pt x="251726" y="252412"/>
                  </a:lnTo>
                  <a:lnTo>
                    <a:pt x="253453" y="251142"/>
                  </a:lnTo>
                  <a:lnTo>
                    <a:pt x="253631" y="249872"/>
                  </a:lnTo>
                  <a:lnTo>
                    <a:pt x="253974" y="249872"/>
                  </a:lnTo>
                  <a:lnTo>
                    <a:pt x="254838" y="251142"/>
                  </a:lnTo>
                  <a:lnTo>
                    <a:pt x="254838" y="242049"/>
                  </a:lnTo>
                  <a:lnTo>
                    <a:pt x="254152" y="242049"/>
                  </a:lnTo>
                  <a:lnTo>
                    <a:pt x="251879" y="243332"/>
                  </a:lnTo>
                  <a:lnTo>
                    <a:pt x="251548" y="243332"/>
                  </a:lnTo>
                  <a:lnTo>
                    <a:pt x="251548" y="244792"/>
                  </a:lnTo>
                  <a:lnTo>
                    <a:pt x="248958" y="244792"/>
                  </a:lnTo>
                  <a:lnTo>
                    <a:pt x="248564" y="243332"/>
                  </a:lnTo>
                  <a:lnTo>
                    <a:pt x="247751" y="243332"/>
                  </a:lnTo>
                  <a:lnTo>
                    <a:pt x="243598" y="244792"/>
                  </a:lnTo>
                  <a:lnTo>
                    <a:pt x="243979" y="242049"/>
                  </a:lnTo>
                  <a:lnTo>
                    <a:pt x="243103" y="242049"/>
                  </a:lnTo>
                  <a:lnTo>
                    <a:pt x="244119" y="240982"/>
                  </a:lnTo>
                  <a:lnTo>
                    <a:pt x="247408" y="240982"/>
                  </a:lnTo>
                  <a:lnTo>
                    <a:pt x="250571" y="237109"/>
                  </a:lnTo>
                  <a:lnTo>
                    <a:pt x="250304" y="237109"/>
                  </a:lnTo>
                  <a:lnTo>
                    <a:pt x="246189" y="235902"/>
                  </a:lnTo>
                  <a:lnTo>
                    <a:pt x="243065" y="237109"/>
                  </a:lnTo>
                  <a:lnTo>
                    <a:pt x="242557" y="234632"/>
                  </a:lnTo>
                  <a:lnTo>
                    <a:pt x="244462" y="232092"/>
                  </a:lnTo>
                  <a:lnTo>
                    <a:pt x="243776" y="230822"/>
                  </a:lnTo>
                  <a:lnTo>
                    <a:pt x="243941" y="229552"/>
                  </a:lnTo>
                  <a:lnTo>
                    <a:pt x="243078" y="229552"/>
                  </a:lnTo>
                  <a:lnTo>
                    <a:pt x="241693" y="230822"/>
                  </a:lnTo>
                  <a:lnTo>
                    <a:pt x="241427" y="230517"/>
                  </a:lnTo>
                  <a:lnTo>
                    <a:pt x="241427" y="237109"/>
                  </a:lnTo>
                  <a:lnTo>
                    <a:pt x="241274" y="237248"/>
                  </a:lnTo>
                  <a:lnTo>
                    <a:pt x="241414" y="237109"/>
                  </a:lnTo>
                  <a:lnTo>
                    <a:pt x="241427" y="230517"/>
                  </a:lnTo>
                  <a:lnTo>
                    <a:pt x="241185" y="230238"/>
                  </a:lnTo>
                  <a:lnTo>
                    <a:pt x="241185" y="252412"/>
                  </a:lnTo>
                  <a:lnTo>
                    <a:pt x="239623" y="252412"/>
                  </a:lnTo>
                  <a:lnTo>
                    <a:pt x="239458" y="251142"/>
                  </a:lnTo>
                  <a:lnTo>
                    <a:pt x="239102" y="251142"/>
                  </a:lnTo>
                  <a:lnTo>
                    <a:pt x="238937" y="249872"/>
                  </a:lnTo>
                  <a:lnTo>
                    <a:pt x="239458" y="249872"/>
                  </a:lnTo>
                  <a:lnTo>
                    <a:pt x="239458" y="251142"/>
                  </a:lnTo>
                  <a:lnTo>
                    <a:pt x="239966" y="251142"/>
                  </a:lnTo>
                  <a:lnTo>
                    <a:pt x="241185" y="252412"/>
                  </a:lnTo>
                  <a:lnTo>
                    <a:pt x="241185" y="230238"/>
                  </a:lnTo>
                  <a:lnTo>
                    <a:pt x="240487" y="229425"/>
                  </a:lnTo>
                  <a:lnTo>
                    <a:pt x="240487" y="233362"/>
                  </a:lnTo>
                  <a:lnTo>
                    <a:pt x="237858" y="240195"/>
                  </a:lnTo>
                  <a:lnTo>
                    <a:pt x="237959" y="240576"/>
                  </a:lnTo>
                  <a:lnTo>
                    <a:pt x="239852" y="238683"/>
                  </a:lnTo>
                  <a:lnTo>
                    <a:pt x="238950" y="240576"/>
                  </a:lnTo>
                  <a:lnTo>
                    <a:pt x="238887" y="240728"/>
                  </a:lnTo>
                  <a:lnTo>
                    <a:pt x="238760" y="240982"/>
                  </a:lnTo>
                  <a:lnTo>
                    <a:pt x="238760" y="251142"/>
                  </a:lnTo>
                  <a:lnTo>
                    <a:pt x="238417" y="251142"/>
                  </a:lnTo>
                  <a:lnTo>
                    <a:pt x="238417" y="249872"/>
                  </a:lnTo>
                  <a:lnTo>
                    <a:pt x="238760" y="251142"/>
                  </a:lnTo>
                  <a:lnTo>
                    <a:pt x="238760" y="240982"/>
                  </a:lnTo>
                  <a:lnTo>
                    <a:pt x="238074" y="240982"/>
                  </a:lnTo>
                  <a:lnTo>
                    <a:pt x="237959" y="240576"/>
                  </a:lnTo>
                  <a:lnTo>
                    <a:pt x="237807" y="240728"/>
                  </a:lnTo>
                  <a:lnTo>
                    <a:pt x="237858" y="240195"/>
                  </a:lnTo>
                  <a:lnTo>
                    <a:pt x="237718" y="239712"/>
                  </a:lnTo>
                  <a:lnTo>
                    <a:pt x="238290" y="238658"/>
                  </a:lnTo>
                  <a:lnTo>
                    <a:pt x="238417" y="238442"/>
                  </a:lnTo>
                  <a:lnTo>
                    <a:pt x="236689" y="238442"/>
                  </a:lnTo>
                  <a:lnTo>
                    <a:pt x="237426" y="237109"/>
                  </a:lnTo>
                  <a:lnTo>
                    <a:pt x="240487" y="233362"/>
                  </a:lnTo>
                  <a:lnTo>
                    <a:pt x="240487" y="229425"/>
                  </a:lnTo>
                  <a:lnTo>
                    <a:pt x="238798" y="227457"/>
                  </a:lnTo>
                  <a:lnTo>
                    <a:pt x="238417" y="227457"/>
                  </a:lnTo>
                  <a:lnTo>
                    <a:pt x="238417" y="227609"/>
                  </a:lnTo>
                  <a:lnTo>
                    <a:pt x="238417" y="230822"/>
                  </a:lnTo>
                  <a:lnTo>
                    <a:pt x="237032" y="229552"/>
                  </a:lnTo>
                  <a:lnTo>
                    <a:pt x="236169" y="229552"/>
                  </a:lnTo>
                  <a:lnTo>
                    <a:pt x="235470" y="230822"/>
                  </a:lnTo>
                  <a:lnTo>
                    <a:pt x="234784" y="229552"/>
                  </a:lnTo>
                  <a:lnTo>
                    <a:pt x="234607" y="228282"/>
                  </a:lnTo>
                  <a:lnTo>
                    <a:pt x="236689" y="228282"/>
                  </a:lnTo>
                  <a:lnTo>
                    <a:pt x="238417" y="227609"/>
                  </a:lnTo>
                  <a:lnTo>
                    <a:pt x="238417" y="227457"/>
                  </a:lnTo>
                  <a:lnTo>
                    <a:pt x="200787" y="227457"/>
                  </a:lnTo>
                  <a:lnTo>
                    <a:pt x="200901" y="228282"/>
                  </a:lnTo>
                  <a:lnTo>
                    <a:pt x="202971" y="230822"/>
                  </a:lnTo>
                  <a:lnTo>
                    <a:pt x="206425" y="232092"/>
                  </a:lnTo>
                  <a:lnTo>
                    <a:pt x="208330" y="233362"/>
                  </a:lnTo>
                  <a:lnTo>
                    <a:pt x="207810" y="233362"/>
                  </a:lnTo>
                  <a:lnTo>
                    <a:pt x="209550" y="234632"/>
                  </a:lnTo>
                  <a:lnTo>
                    <a:pt x="211099" y="235902"/>
                  </a:lnTo>
                  <a:lnTo>
                    <a:pt x="212750" y="237109"/>
                  </a:lnTo>
                  <a:lnTo>
                    <a:pt x="212598" y="236308"/>
                  </a:lnTo>
                  <a:lnTo>
                    <a:pt x="212483" y="235902"/>
                  </a:lnTo>
                  <a:lnTo>
                    <a:pt x="216115" y="234632"/>
                  </a:lnTo>
                  <a:lnTo>
                    <a:pt x="213004" y="233362"/>
                  </a:lnTo>
                  <a:lnTo>
                    <a:pt x="213690" y="232092"/>
                  </a:lnTo>
                  <a:lnTo>
                    <a:pt x="216458" y="232092"/>
                  </a:lnTo>
                  <a:lnTo>
                    <a:pt x="216636" y="233362"/>
                  </a:lnTo>
                  <a:lnTo>
                    <a:pt x="217843" y="233362"/>
                  </a:lnTo>
                  <a:lnTo>
                    <a:pt x="219049" y="232092"/>
                  </a:lnTo>
                  <a:lnTo>
                    <a:pt x="220091" y="232092"/>
                  </a:lnTo>
                  <a:lnTo>
                    <a:pt x="221729" y="233362"/>
                  </a:lnTo>
                  <a:lnTo>
                    <a:pt x="223380" y="234632"/>
                  </a:lnTo>
                  <a:lnTo>
                    <a:pt x="219570" y="240982"/>
                  </a:lnTo>
                  <a:lnTo>
                    <a:pt x="215468" y="238658"/>
                  </a:lnTo>
                  <a:lnTo>
                    <a:pt x="215798" y="239026"/>
                  </a:lnTo>
                  <a:lnTo>
                    <a:pt x="216636" y="239712"/>
                  </a:lnTo>
                  <a:lnTo>
                    <a:pt x="219811" y="242049"/>
                  </a:lnTo>
                  <a:lnTo>
                    <a:pt x="220776" y="242049"/>
                  </a:lnTo>
                  <a:lnTo>
                    <a:pt x="220776" y="243332"/>
                  </a:lnTo>
                  <a:lnTo>
                    <a:pt x="220484" y="243332"/>
                  </a:lnTo>
                  <a:lnTo>
                    <a:pt x="222834" y="244792"/>
                  </a:lnTo>
                  <a:lnTo>
                    <a:pt x="231025" y="249872"/>
                  </a:lnTo>
                  <a:lnTo>
                    <a:pt x="243319" y="257492"/>
                  </a:lnTo>
                  <a:lnTo>
                    <a:pt x="245364" y="258762"/>
                  </a:lnTo>
                  <a:lnTo>
                    <a:pt x="250329" y="262572"/>
                  </a:lnTo>
                  <a:lnTo>
                    <a:pt x="253631" y="265112"/>
                  </a:lnTo>
                  <a:lnTo>
                    <a:pt x="254431" y="263918"/>
                  </a:lnTo>
                  <a:lnTo>
                    <a:pt x="254673" y="264604"/>
                  </a:lnTo>
                  <a:lnTo>
                    <a:pt x="254787" y="264934"/>
                  </a:lnTo>
                  <a:lnTo>
                    <a:pt x="254838" y="265112"/>
                  </a:lnTo>
                  <a:lnTo>
                    <a:pt x="256222" y="266382"/>
                  </a:lnTo>
                  <a:lnTo>
                    <a:pt x="257251" y="267462"/>
                  </a:lnTo>
                  <a:lnTo>
                    <a:pt x="258597" y="267462"/>
                  </a:lnTo>
                  <a:lnTo>
                    <a:pt x="259334" y="266382"/>
                  </a:lnTo>
                  <a:lnTo>
                    <a:pt x="258648" y="265112"/>
                  </a:lnTo>
                  <a:lnTo>
                    <a:pt x="261061" y="265112"/>
                  </a:lnTo>
                  <a:lnTo>
                    <a:pt x="261416" y="266382"/>
                  </a:lnTo>
                  <a:lnTo>
                    <a:pt x="265036" y="266382"/>
                  </a:lnTo>
                  <a:lnTo>
                    <a:pt x="265480" y="267462"/>
                  </a:lnTo>
                  <a:lnTo>
                    <a:pt x="266077" y="268922"/>
                  </a:lnTo>
                  <a:lnTo>
                    <a:pt x="266420" y="268922"/>
                  </a:lnTo>
                  <a:lnTo>
                    <a:pt x="267119" y="270192"/>
                  </a:lnTo>
                  <a:lnTo>
                    <a:pt x="267462" y="270192"/>
                  </a:lnTo>
                  <a:lnTo>
                    <a:pt x="268503" y="271462"/>
                  </a:lnTo>
                  <a:lnTo>
                    <a:pt x="267982" y="275272"/>
                  </a:lnTo>
                  <a:lnTo>
                    <a:pt x="267804" y="276542"/>
                  </a:lnTo>
                  <a:lnTo>
                    <a:pt x="277837" y="279082"/>
                  </a:lnTo>
                  <a:lnTo>
                    <a:pt x="281457" y="281495"/>
                  </a:lnTo>
                  <a:lnTo>
                    <a:pt x="281470" y="280352"/>
                  </a:lnTo>
                  <a:lnTo>
                    <a:pt x="282498" y="280352"/>
                  </a:lnTo>
                  <a:lnTo>
                    <a:pt x="283540" y="277812"/>
                  </a:lnTo>
                  <a:lnTo>
                    <a:pt x="284924" y="276542"/>
                  </a:lnTo>
                  <a:lnTo>
                    <a:pt x="285788" y="279082"/>
                  </a:lnTo>
                  <a:lnTo>
                    <a:pt x="284632" y="281495"/>
                  </a:lnTo>
                  <a:lnTo>
                    <a:pt x="282143" y="281495"/>
                  </a:lnTo>
                  <a:lnTo>
                    <a:pt x="290017" y="286702"/>
                  </a:lnTo>
                  <a:lnTo>
                    <a:pt x="297738" y="290512"/>
                  </a:lnTo>
                  <a:lnTo>
                    <a:pt x="301383" y="292900"/>
                  </a:lnTo>
                  <a:lnTo>
                    <a:pt x="305498" y="295592"/>
                  </a:lnTo>
                  <a:lnTo>
                    <a:pt x="313004" y="299262"/>
                  </a:lnTo>
                  <a:lnTo>
                    <a:pt x="313321" y="299262"/>
                  </a:lnTo>
                  <a:lnTo>
                    <a:pt x="314490" y="295592"/>
                  </a:lnTo>
                  <a:lnTo>
                    <a:pt x="314947" y="296862"/>
                  </a:lnTo>
                  <a:lnTo>
                    <a:pt x="315772" y="299123"/>
                  </a:lnTo>
                  <a:lnTo>
                    <a:pt x="315823" y="299262"/>
                  </a:lnTo>
                  <a:lnTo>
                    <a:pt x="315696" y="299262"/>
                  </a:lnTo>
                  <a:lnTo>
                    <a:pt x="317601" y="300672"/>
                  </a:lnTo>
                  <a:lnTo>
                    <a:pt x="316560" y="300672"/>
                  </a:lnTo>
                  <a:lnTo>
                    <a:pt x="315226" y="299262"/>
                  </a:lnTo>
                  <a:lnTo>
                    <a:pt x="313982" y="299262"/>
                  </a:lnTo>
                  <a:lnTo>
                    <a:pt x="317080" y="301790"/>
                  </a:lnTo>
                  <a:lnTo>
                    <a:pt x="318985" y="303212"/>
                  </a:lnTo>
                  <a:lnTo>
                    <a:pt x="318427" y="302399"/>
                  </a:lnTo>
                  <a:lnTo>
                    <a:pt x="318338" y="302260"/>
                  </a:lnTo>
                  <a:lnTo>
                    <a:pt x="318122" y="301790"/>
                  </a:lnTo>
                  <a:lnTo>
                    <a:pt x="318122" y="301028"/>
                  </a:lnTo>
                  <a:lnTo>
                    <a:pt x="320192" y="303212"/>
                  </a:lnTo>
                  <a:lnTo>
                    <a:pt x="324091" y="299631"/>
                  </a:lnTo>
                  <a:lnTo>
                    <a:pt x="326072" y="300672"/>
                  </a:lnTo>
                  <a:lnTo>
                    <a:pt x="327139" y="301790"/>
                  </a:lnTo>
                  <a:lnTo>
                    <a:pt x="327482" y="301790"/>
                  </a:lnTo>
                  <a:lnTo>
                    <a:pt x="325551" y="303212"/>
                  </a:lnTo>
                  <a:lnTo>
                    <a:pt x="325031" y="304482"/>
                  </a:lnTo>
                  <a:lnTo>
                    <a:pt x="324510" y="305752"/>
                  </a:lnTo>
                  <a:lnTo>
                    <a:pt x="322440" y="304482"/>
                  </a:lnTo>
                  <a:lnTo>
                    <a:pt x="321919" y="304482"/>
                  </a:lnTo>
                  <a:lnTo>
                    <a:pt x="361353" y="323532"/>
                  </a:lnTo>
                  <a:lnTo>
                    <a:pt x="366890" y="325996"/>
                  </a:lnTo>
                  <a:lnTo>
                    <a:pt x="367563" y="325996"/>
                  </a:lnTo>
                  <a:lnTo>
                    <a:pt x="367563" y="328587"/>
                  </a:lnTo>
                  <a:lnTo>
                    <a:pt x="369747" y="327609"/>
                  </a:lnTo>
                  <a:lnTo>
                    <a:pt x="375069" y="329882"/>
                  </a:lnTo>
                  <a:lnTo>
                    <a:pt x="388810" y="335749"/>
                  </a:lnTo>
                  <a:lnTo>
                    <a:pt x="387616" y="334962"/>
                  </a:lnTo>
                  <a:lnTo>
                    <a:pt x="385737" y="332181"/>
                  </a:lnTo>
                  <a:lnTo>
                    <a:pt x="387413" y="332181"/>
                  </a:lnTo>
                  <a:lnTo>
                    <a:pt x="387362" y="331825"/>
                  </a:lnTo>
                  <a:lnTo>
                    <a:pt x="387261" y="331038"/>
                  </a:lnTo>
                  <a:lnTo>
                    <a:pt x="388886" y="331038"/>
                  </a:lnTo>
                  <a:lnTo>
                    <a:pt x="389521" y="329882"/>
                  </a:lnTo>
                  <a:lnTo>
                    <a:pt x="389623" y="330644"/>
                  </a:lnTo>
                  <a:lnTo>
                    <a:pt x="389686" y="331038"/>
                  </a:lnTo>
                  <a:lnTo>
                    <a:pt x="389788" y="331825"/>
                  </a:lnTo>
                  <a:lnTo>
                    <a:pt x="389839" y="332181"/>
                  </a:lnTo>
                  <a:lnTo>
                    <a:pt x="390245" y="333540"/>
                  </a:lnTo>
                  <a:lnTo>
                    <a:pt x="390728" y="334962"/>
                  </a:lnTo>
                  <a:lnTo>
                    <a:pt x="392417" y="336092"/>
                  </a:lnTo>
                  <a:lnTo>
                    <a:pt x="389597" y="336092"/>
                  </a:lnTo>
                  <a:lnTo>
                    <a:pt x="431723" y="354012"/>
                  </a:lnTo>
                  <a:lnTo>
                    <a:pt x="452628" y="361632"/>
                  </a:lnTo>
                  <a:lnTo>
                    <a:pt x="454698" y="362902"/>
                  </a:lnTo>
                  <a:lnTo>
                    <a:pt x="455129" y="362585"/>
                  </a:lnTo>
                  <a:lnTo>
                    <a:pt x="454875" y="362902"/>
                  </a:lnTo>
                  <a:lnTo>
                    <a:pt x="462229" y="365442"/>
                  </a:lnTo>
                  <a:lnTo>
                    <a:pt x="462140" y="364172"/>
                  </a:lnTo>
                  <a:lnTo>
                    <a:pt x="463169" y="365442"/>
                  </a:lnTo>
                  <a:lnTo>
                    <a:pt x="462229" y="365442"/>
                  </a:lnTo>
                  <a:lnTo>
                    <a:pt x="473252" y="369252"/>
                  </a:lnTo>
                  <a:lnTo>
                    <a:pt x="477837" y="370522"/>
                  </a:lnTo>
                  <a:lnTo>
                    <a:pt x="491578" y="374332"/>
                  </a:lnTo>
                  <a:lnTo>
                    <a:pt x="509828" y="380682"/>
                  </a:lnTo>
                  <a:lnTo>
                    <a:pt x="518922" y="383222"/>
                  </a:lnTo>
                  <a:lnTo>
                    <a:pt x="528015" y="385762"/>
                  </a:lnTo>
                  <a:lnTo>
                    <a:pt x="528015" y="384492"/>
                  </a:lnTo>
                  <a:lnTo>
                    <a:pt x="529221" y="384492"/>
                  </a:lnTo>
                  <a:lnTo>
                    <a:pt x="529310" y="385178"/>
                  </a:lnTo>
                  <a:lnTo>
                    <a:pt x="529399" y="385762"/>
                  </a:lnTo>
                  <a:lnTo>
                    <a:pt x="530263" y="385762"/>
                  </a:lnTo>
                  <a:lnTo>
                    <a:pt x="531634" y="387032"/>
                  </a:lnTo>
                  <a:lnTo>
                    <a:pt x="531812" y="387032"/>
                  </a:lnTo>
                  <a:lnTo>
                    <a:pt x="531990" y="387032"/>
                  </a:lnTo>
                  <a:lnTo>
                    <a:pt x="536130" y="387032"/>
                  </a:lnTo>
                  <a:lnTo>
                    <a:pt x="536067" y="387261"/>
                  </a:lnTo>
                  <a:lnTo>
                    <a:pt x="535787" y="388302"/>
                  </a:lnTo>
                  <a:lnTo>
                    <a:pt x="542709" y="389572"/>
                  </a:lnTo>
                  <a:lnTo>
                    <a:pt x="548233" y="390842"/>
                  </a:lnTo>
                  <a:lnTo>
                    <a:pt x="555866" y="392099"/>
                  </a:lnTo>
                  <a:lnTo>
                    <a:pt x="555675" y="392290"/>
                  </a:lnTo>
                  <a:lnTo>
                    <a:pt x="556196" y="392290"/>
                  </a:lnTo>
                  <a:lnTo>
                    <a:pt x="556704" y="392468"/>
                  </a:lnTo>
                  <a:lnTo>
                    <a:pt x="557225" y="392468"/>
                  </a:lnTo>
                  <a:lnTo>
                    <a:pt x="557936" y="392112"/>
                  </a:lnTo>
                  <a:lnTo>
                    <a:pt x="560857" y="392112"/>
                  </a:lnTo>
                  <a:lnTo>
                    <a:pt x="563283" y="392963"/>
                  </a:lnTo>
                  <a:lnTo>
                    <a:pt x="563283" y="393852"/>
                  </a:lnTo>
                  <a:lnTo>
                    <a:pt x="564045" y="393242"/>
                  </a:lnTo>
                  <a:lnTo>
                    <a:pt x="564489" y="393382"/>
                  </a:lnTo>
                  <a:lnTo>
                    <a:pt x="568718" y="393382"/>
                  </a:lnTo>
                  <a:lnTo>
                    <a:pt x="568286" y="393674"/>
                  </a:lnTo>
                  <a:lnTo>
                    <a:pt x="568464" y="393852"/>
                  </a:lnTo>
                  <a:lnTo>
                    <a:pt x="569163" y="393852"/>
                  </a:lnTo>
                  <a:lnTo>
                    <a:pt x="569595" y="393420"/>
                  </a:lnTo>
                  <a:lnTo>
                    <a:pt x="582358" y="394652"/>
                  </a:lnTo>
                  <a:lnTo>
                    <a:pt x="589051" y="395922"/>
                  </a:lnTo>
                  <a:lnTo>
                    <a:pt x="595096" y="395922"/>
                  </a:lnTo>
                  <a:lnTo>
                    <a:pt x="595604" y="396621"/>
                  </a:lnTo>
                  <a:lnTo>
                    <a:pt x="595782" y="396621"/>
                  </a:lnTo>
                  <a:lnTo>
                    <a:pt x="595477" y="395236"/>
                  </a:lnTo>
                  <a:lnTo>
                    <a:pt x="595439" y="395058"/>
                  </a:lnTo>
                  <a:lnTo>
                    <a:pt x="594398" y="392468"/>
                  </a:lnTo>
                  <a:lnTo>
                    <a:pt x="593432" y="392950"/>
                  </a:lnTo>
                  <a:lnTo>
                    <a:pt x="594575" y="392112"/>
                  </a:lnTo>
                  <a:lnTo>
                    <a:pt x="595096" y="393382"/>
                  </a:lnTo>
                  <a:lnTo>
                    <a:pt x="595604" y="394652"/>
                  </a:lnTo>
                  <a:lnTo>
                    <a:pt x="595960" y="395922"/>
                  </a:lnTo>
                  <a:lnTo>
                    <a:pt x="602526" y="397192"/>
                  </a:lnTo>
                  <a:lnTo>
                    <a:pt x="614807" y="399732"/>
                  </a:lnTo>
                  <a:lnTo>
                    <a:pt x="615315" y="398462"/>
                  </a:lnTo>
                  <a:lnTo>
                    <a:pt x="615670" y="397192"/>
                  </a:lnTo>
                  <a:lnTo>
                    <a:pt x="616305" y="397192"/>
                  </a:lnTo>
                  <a:lnTo>
                    <a:pt x="615670" y="398005"/>
                  </a:lnTo>
                  <a:lnTo>
                    <a:pt x="615315" y="399034"/>
                  </a:lnTo>
                  <a:lnTo>
                    <a:pt x="614794" y="400075"/>
                  </a:lnTo>
                  <a:lnTo>
                    <a:pt x="615149" y="400253"/>
                  </a:lnTo>
                  <a:lnTo>
                    <a:pt x="615670" y="400253"/>
                  </a:lnTo>
                  <a:lnTo>
                    <a:pt x="616178" y="400418"/>
                  </a:lnTo>
                  <a:lnTo>
                    <a:pt x="616013" y="399897"/>
                  </a:lnTo>
                  <a:lnTo>
                    <a:pt x="616178" y="399554"/>
                  </a:lnTo>
                  <a:lnTo>
                    <a:pt x="615835" y="399034"/>
                  </a:lnTo>
                  <a:lnTo>
                    <a:pt x="615670" y="398526"/>
                  </a:lnTo>
                  <a:lnTo>
                    <a:pt x="616331" y="397192"/>
                  </a:lnTo>
                  <a:lnTo>
                    <a:pt x="615835" y="398462"/>
                  </a:lnTo>
                  <a:lnTo>
                    <a:pt x="616178" y="398462"/>
                  </a:lnTo>
                  <a:lnTo>
                    <a:pt x="616356" y="399732"/>
                  </a:lnTo>
                  <a:lnTo>
                    <a:pt x="621372" y="401002"/>
                  </a:lnTo>
                  <a:lnTo>
                    <a:pt x="626033" y="402272"/>
                  </a:lnTo>
                  <a:lnTo>
                    <a:pt x="627722" y="403301"/>
                  </a:lnTo>
                  <a:lnTo>
                    <a:pt x="631393" y="395922"/>
                  </a:lnTo>
                  <a:lnTo>
                    <a:pt x="632777" y="395922"/>
                  </a:lnTo>
                  <a:lnTo>
                    <a:pt x="632891" y="394652"/>
                  </a:lnTo>
                  <a:lnTo>
                    <a:pt x="633018" y="393382"/>
                  </a:lnTo>
                  <a:lnTo>
                    <a:pt x="633133" y="392112"/>
                  </a:lnTo>
                  <a:lnTo>
                    <a:pt x="633171" y="387261"/>
                  </a:lnTo>
                  <a:lnTo>
                    <a:pt x="633298" y="384492"/>
                  </a:lnTo>
                  <a:lnTo>
                    <a:pt x="633133" y="384492"/>
                  </a:lnTo>
                  <a:lnTo>
                    <a:pt x="632790" y="383311"/>
                  </a:lnTo>
                  <a:lnTo>
                    <a:pt x="633996" y="381952"/>
                  </a:lnTo>
                  <a:lnTo>
                    <a:pt x="633056" y="379641"/>
                  </a:lnTo>
                  <a:lnTo>
                    <a:pt x="632955" y="379412"/>
                  </a:lnTo>
                  <a:lnTo>
                    <a:pt x="632942" y="377583"/>
                  </a:lnTo>
                  <a:lnTo>
                    <a:pt x="633044" y="375869"/>
                  </a:lnTo>
                  <a:lnTo>
                    <a:pt x="633133" y="372935"/>
                  </a:lnTo>
                  <a:lnTo>
                    <a:pt x="633082" y="373100"/>
                  </a:lnTo>
                  <a:lnTo>
                    <a:pt x="633133" y="371716"/>
                  </a:lnTo>
                  <a:lnTo>
                    <a:pt x="633158" y="371030"/>
                  </a:lnTo>
                  <a:lnTo>
                    <a:pt x="633349" y="366712"/>
                  </a:lnTo>
                  <a:lnTo>
                    <a:pt x="633450" y="364286"/>
                  </a:lnTo>
                  <a:lnTo>
                    <a:pt x="633539" y="362216"/>
                  </a:lnTo>
                  <a:lnTo>
                    <a:pt x="633666" y="359105"/>
                  </a:lnTo>
                  <a:lnTo>
                    <a:pt x="633768" y="356501"/>
                  </a:lnTo>
                  <a:lnTo>
                    <a:pt x="633844" y="354431"/>
                  </a:lnTo>
                  <a:lnTo>
                    <a:pt x="633971" y="351320"/>
                  </a:lnTo>
                  <a:lnTo>
                    <a:pt x="634009" y="349161"/>
                  </a:lnTo>
                  <a:lnTo>
                    <a:pt x="631101" y="348348"/>
                  </a:lnTo>
                  <a:lnTo>
                    <a:pt x="631101" y="380542"/>
                  </a:lnTo>
                  <a:lnTo>
                    <a:pt x="630885" y="380682"/>
                  </a:lnTo>
                  <a:lnTo>
                    <a:pt x="630859" y="380542"/>
                  </a:lnTo>
                  <a:lnTo>
                    <a:pt x="631101" y="380542"/>
                  </a:lnTo>
                  <a:lnTo>
                    <a:pt x="631101" y="348348"/>
                  </a:lnTo>
                  <a:lnTo>
                    <a:pt x="630707" y="348246"/>
                  </a:lnTo>
                  <a:lnTo>
                    <a:pt x="630707" y="387032"/>
                  </a:lnTo>
                  <a:lnTo>
                    <a:pt x="630618" y="387337"/>
                  </a:lnTo>
                  <a:lnTo>
                    <a:pt x="628637" y="388315"/>
                  </a:lnTo>
                  <a:lnTo>
                    <a:pt x="630707" y="387032"/>
                  </a:lnTo>
                  <a:lnTo>
                    <a:pt x="630707" y="348246"/>
                  </a:lnTo>
                  <a:lnTo>
                    <a:pt x="626351" y="347014"/>
                  </a:lnTo>
                  <a:lnTo>
                    <a:pt x="626389" y="346392"/>
                  </a:lnTo>
                  <a:lnTo>
                    <a:pt x="634022" y="348335"/>
                  </a:lnTo>
                  <a:lnTo>
                    <a:pt x="634009" y="349161"/>
                  </a:lnTo>
                  <a:lnTo>
                    <a:pt x="635546" y="349592"/>
                  </a:lnTo>
                  <a:lnTo>
                    <a:pt x="635165" y="348627"/>
                  </a:lnTo>
                  <a:lnTo>
                    <a:pt x="635863" y="348792"/>
                  </a:lnTo>
                  <a:lnTo>
                    <a:pt x="636358" y="34879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77888" y="5096585"/>
              <a:ext cx="303530" cy="161290"/>
            </a:xfrm>
            <a:custGeom>
              <a:avLst/>
              <a:gdLst/>
              <a:ahLst/>
              <a:cxnLst/>
              <a:rect l="l" t="t" r="r" b="b"/>
              <a:pathLst>
                <a:path w="303530" h="161289">
                  <a:moveTo>
                    <a:pt x="2946" y="10198"/>
                  </a:moveTo>
                  <a:lnTo>
                    <a:pt x="2425" y="12446"/>
                  </a:lnTo>
                  <a:lnTo>
                    <a:pt x="0" y="14173"/>
                  </a:lnTo>
                  <a:lnTo>
                    <a:pt x="0" y="16764"/>
                  </a:lnTo>
                  <a:lnTo>
                    <a:pt x="2946" y="19011"/>
                  </a:lnTo>
                  <a:lnTo>
                    <a:pt x="2946" y="10198"/>
                  </a:lnTo>
                  <a:close/>
                </a:path>
                <a:path w="303530" h="161289">
                  <a:moveTo>
                    <a:pt x="4318" y="20053"/>
                  </a:moveTo>
                  <a:lnTo>
                    <a:pt x="2946" y="19011"/>
                  </a:lnTo>
                  <a:lnTo>
                    <a:pt x="2946" y="20751"/>
                  </a:lnTo>
                  <a:lnTo>
                    <a:pt x="4318" y="20053"/>
                  </a:lnTo>
                  <a:close/>
                </a:path>
                <a:path w="303530" h="161289">
                  <a:moveTo>
                    <a:pt x="8648" y="23164"/>
                  </a:moveTo>
                  <a:lnTo>
                    <a:pt x="8470" y="21615"/>
                  </a:lnTo>
                  <a:lnTo>
                    <a:pt x="7442" y="18503"/>
                  </a:lnTo>
                  <a:lnTo>
                    <a:pt x="4318" y="20053"/>
                  </a:lnTo>
                  <a:lnTo>
                    <a:pt x="5702" y="21094"/>
                  </a:lnTo>
                  <a:lnTo>
                    <a:pt x="8648" y="23164"/>
                  </a:lnTo>
                  <a:close/>
                </a:path>
                <a:path w="303530" h="161289">
                  <a:moveTo>
                    <a:pt x="11417" y="16256"/>
                  </a:moveTo>
                  <a:lnTo>
                    <a:pt x="11061" y="16078"/>
                  </a:lnTo>
                  <a:lnTo>
                    <a:pt x="10718" y="16078"/>
                  </a:lnTo>
                  <a:lnTo>
                    <a:pt x="10375" y="16256"/>
                  </a:lnTo>
                  <a:lnTo>
                    <a:pt x="10198" y="16598"/>
                  </a:lnTo>
                  <a:lnTo>
                    <a:pt x="10198" y="17119"/>
                  </a:lnTo>
                  <a:lnTo>
                    <a:pt x="10896" y="17284"/>
                  </a:lnTo>
                  <a:lnTo>
                    <a:pt x="11417" y="16256"/>
                  </a:lnTo>
                  <a:close/>
                </a:path>
                <a:path w="303530" h="161289">
                  <a:moveTo>
                    <a:pt x="15913" y="24028"/>
                  </a:moveTo>
                  <a:lnTo>
                    <a:pt x="15735" y="23863"/>
                  </a:lnTo>
                  <a:lnTo>
                    <a:pt x="15392" y="24028"/>
                  </a:lnTo>
                  <a:lnTo>
                    <a:pt x="15392" y="24206"/>
                  </a:lnTo>
                  <a:lnTo>
                    <a:pt x="15557" y="24028"/>
                  </a:lnTo>
                  <a:lnTo>
                    <a:pt x="15735" y="24206"/>
                  </a:lnTo>
                  <a:lnTo>
                    <a:pt x="15913" y="24028"/>
                  </a:lnTo>
                  <a:close/>
                </a:path>
                <a:path w="303530" h="161289">
                  <a:moveTo>
                    <a:pt x="16078" y="28181"/>
                  </a:moveTo>
                  <a:lnTo>
                    <a:pt x="15557" y="26974"/>
                  </a:lnTo>
                  <a:lnTo>
                    <a:pt x="14528" y="26454"/>
                  </a:lnTo>
                  <a:lnTo>
                    <a:pt x="13144" y="26454"/>
                  </a:lnTo>
                  <a:lnTo>
                    <a:pt x="14173" y="26974"/>
                  </a:lnTo>
                  <a:lnTo>
                    <a:pt x="14871" y="28181"/>
                  </a:lnTo>
                  <a:lnTo>
                    <a:pt x="16078" y="28181"/>
                  </a:lnTo>
                  <a:close/>
                </a:path>
                <a:path w="303530" h="161289">
                  <a:moveTo>
                    <a:pt x="28702" y="36309"/>
                  </a:moveTo>
                  <a:lnTo>
                    <a:pt x="28359" y="36309"/>
                  </a:lnTo>
                  <a:lnTo>
                    <a:pt x="28016" y="36652"/>
                  </a:lnTo>
                  <a:lnTo>
                    <a:pt x="28181" y="36830"/>
                  </a:lnTo>
                  <a:lnTo>
                    <a:pt x="28524" y="36995"/>
                  </a:lnTo>
                  <a:lnTo>
                    <a:pt x="28702" y="37172"/>
                  </a:lnTo>
                  <a:lnTo>
                    <a:pt x="28702" y="36309"/>
                  </a:lnTo>
                  <a:close/>
                </a:path>
                <a:path w="303530" h="161289">
                  <a:moveTo>
                    <a:pt x="29121" y="30467"/>
                  </a:moveTo>
                  <a:lnTo>
                    <a:pt x="27838" y="26619"/>
                  </a:lnTo>
                  <a:lnTo>
                    <a:pt x="26797" y="27139"/>
                  </a:lnTo>
                  <a:lnTo>
                    <a:pt x="25590" y="27317"/>
                  </a:lnTo>
                  <a:lnTo>
                    <a:pt x="24384" y="27139"/>
                  </a:lnTo>
                  <a:lnTo>
                    <a:pt x="24206" y="26454"/>
                  </a:lnTo>
                  <a:lnTo>
                    <a:pt x="23863" y="26619"/>
                  </a:lnTo>
                  <a:lnTo>
                    <a:pt x="23520" y="26276"/>
                  </a:lnTo>
                  <a:lnTo>
                    <a:pt x="22479" y="26454"/>
                  </a:lnTo>
                  <a:lnTo>
                    <a:pt x="21437" y="26276"/>
                  </a:lnTo>
                  <a:lnTo>
                    <a:pt x="20751" y="27139"/>
                  </a:lnTo>
                  <a:lnTo>
                    <a:pt x="21780" y="27660"/>
                  </a:lnTo>
                  <a:lnTo>
                    <a:pt x="22999" y="29222"/>
                  </a:lnTo>
                  <a:lnTo>
                    <a:pt x="21272" y="30086"/>
                  </a:lnTo>
                  <a:lnTo>
                    <a:pt x="22225" y="33235"/>
                  </a:lnTo>
                  <a:lnTo>
                    <a:pt x="26047" y="33020"/>
                  </a:lnTo>
                  <a:lnTo>
                    <a:pt x="29121" y="30467"/>
                  </a:lnTo>
                  <a:close/>
                </a:path>
                <a:path w="303530" h="161289">
                  <a:moveTo>
                    <a:pt x="42354" y="31470"/>
                  </a:moveTo>
                  <a:lnTo>
                    <a:pt x="42011" y="31292"/>
                  </a:lnTo>
                  <a:lnTo>
                    <a:pt x="42011" y="31470"/>
                  </a:lnTo>
                  <a:lnTo>
                    <a:pt x="42354" y="31635"/>
                  </a:lnTo>
                  <a:lnTo>
                    <a:pt x="42354" y="31470"/>
                  </a:lnTo>
                  <a:close/>
                </a:path>
                <a:path w="303530" h="161289">
                  <a:moveTo>
                    <a:pt x="47891" y="44945"/>
                  </a:moveTo>
                  <a:lnTo>
                    <a:pt x="47726" y="44602"/>
                  </a:lnTo>
                  <a:lnTo>
                    <a:pt x="47548" y="44259"/>
                  </a:lnTo>
                  <a:lnTo>
                    <a:pt x="47205" y="44081"/>
                  </a:lnTo>
                  <a:lnTo>
                    <a:pt x="47028" y="43916"/>
                  </a:lnTo>
                  <a:lnTo>
                    <a:pt x="47205" y="44437"/>
                  </a:lnTo>
                  <a:lnTo>
                    <a:pt x="47205" y="44602"/>
                  </a:lnTo>
                  <a:lnTo>
                    <a:pt x="47371" y="44945"/>
                  </a:lnTo>
                  <a:lnTo>
                    <a:pt x="47548" y="44780"/>
                  </a:lnTo>
                  <a:lnTo>
                    <a:pt x="47891" y="44945"/>
                  </a:lnTo>
                  <a:close/>
                </a:path>
                <a:path w="303530" h="161289">
                  <a:moveTo>
                    <a:pt x="48755" y="35610"/>
                  </a:moveTo>
                  <a:lnTo>
                    <a:pt x="47371" y="34925"/>
                  </a:lnTo>
                  <a:lnTo>
                    <a:pt x="47104" y="35610"/>
                  </a:lnTo>
                  <a:lnTo>
                    <a:pt x="47028" y="35788"/>
                  </a:lnTo>
                  <a:lnTo>
                    <a:pt x="48755" y="35610"/>
                  </a:lnTo>
                  <a:close/>
                </a:path>
                <a:path w="303530" h="161289">
                  <a:moveTo>
                    <a:pt x="49098" y="46685"/>
                  </a:moveTo>
                  <a:lnTo>
                    <a:pt x="48590" y="45808"/>
                  </a:lnTo>
                  <a:lnTo>
                    <a:pt x="48412" y="45466"/>
                  </a:lnTo>
                  <a:lnTo>
                    <a:pt x="47891" y="45466"/>
                  </a:lnTo>
                  <a:lnTo>
                    <a:pt x="47548" y="45300"/>
                  </a:lnTo>
                  <a:lnTo>
                    <a:pt x="47548" y="45466"/>
                  </a:lnTo>
                  <a:lnTo>
                    <a:pt x="47891" y="47193"/>
                  </a:lnTo>
                  <a:lnTo>
                    <a:pt x="49098" y="46685"/>
                  </a:lnTo>
                  <a:close/>
                </a:path>
                <a:path w="303530" h="161289">
                  <a:moveTo>
                    <a:pt x="49618" y="31978"/>
                  </a:moveTo>
                  <a:lnTo>
                    <a:pt x="48755" y="32499"/>
                  </a:lnTo>
                  <a:lnTo>
                    <a:pt x="47726" y="33020"/>
                  </a:lnTo>
                  <a:lnTo>
                    <a:pt x="47548" y="32499"/>
                  </a:lnTo>
                  <a:lnTo>
                    <a:pt x="47548" y="28003"/>
                  </a:lnTo>
                  <a:lnTo>
                    <a:pt x="45821" y="32499"/>
                  </a:lnTo>
                  <a:lnTo>
                    <a:pt x="43738" y="32499"/>
                  </a:lnTo>
                  <a:lnTo>
                    <a:pt x="44348" y="33020"/>
                  </a:lnTo>
                  <a:lnTo>
                    <a:pt x="44551" y="33197"/>
                  </a:lnTo>
                  <a:lnTo>
                    <a:pt x="44958" y="33540"/>
                  </a:lnTo>
                  <a:lnTo>
                    <a:pt x="46507" y="33197"/>
                  </a:lnTo>
                  <a:lnTo>
                    <a:pt x="46469" y="33540"/>
                  </a:lnTo>
                  <a:lnTo>
                    <a:pt x="46355" y="34747"/>
                  </a:lnTo>
                  <a:lnTo>
                    <a:pt x="46342" y="34925"/>
                  </a:lnTo>
                  <a:lnTo>
                    <a:pt x="47371" y="34925"/>
                  </a:lnTo>
                  <a:lnTo>
                    <a:pt x="48158" y="33197"/>
                  </a:lnTo>
                  <a:lnTo>
                    <a:pt x="48234" y="33020"/>
                  </a:lnTo>
                  <a:lnTo>
                    <a:pt x="49618" y="31978"/>
                  </a:lnTo>
                  <a:close/>
                </a:path>
                <a:path w="303530" h="161289">
                  <a:moveTo>
                    <a:pt x="52387" y="0"/>
                  </a:moveTo>
                  <a:lnTo>
                    <a:pt x="49098" y="520"/>
                  </a:lnTo>
                  <a:lnTo>
                    <a:pt x="49098" y="1384"/>
                  </a:lnTo>
                  <a:lnTo>
                    <a:pt x="48590" y="2590"/>
                  </a:lnTo>
                  <a:lnTo>
                    <a:pt x="47205" y="1549"/>
                  </a:lnTo>
                  <a:lnTo>
                    <a:pt x="46164" y="1905"/>
                  </a:lnTo>
                  <a:lnTo>
                    <a:pt x="48069" y="4495"/>
                  </a:lnTo>
                  <a:lnTo>
                    <a:pt x="52387" y="0"/>
                  </a:lnTo>
                  <a:close/>
                </a:path>
                <a:path w="303530" h="161289">
                  <a:moveTo>
                    <a:pt x="63106" y="46329"/>
                  </a:moveTo>
                  <a:lnTo>
                    <a:pt x="62242" y="44602"/>
                  </a:lnTo>
                  <a:lnTo>
                    <a:pt x="61899" y="44780"/>
                  </a:lnTo>
                  <a:lnTo>
                    <a:pt x="61722" y="44945"/>
                  </a:lnTo>
                  <a:lnTo>
                    <a:pt x="61379" y="44945"/>
                  </a:lnTo>
                  <a:lnTo>
                    <a:pt x="61722" y="45808"/>
                  </a:lnTo>
                  <a:lnTo>
                    <a:pt x="59994" y="46164"/>
                  </a:lnTo>
                  <a:lnTo>
                    <a:pt x="60337" y="47193"/>
                  </a:lnTo>
                  <a:lnTo>
                    <a:pt x="62242" y="49441"/>
                  </a:lnTo>
                  <a:lnTo>
                    <a:pt x="63106" y="46329"/>
                  </a:lnTo>
                  <a:close/>
                </a:path>
                <a:path w="303530" h="161289">
                  <a:moveTo>
                    <a:pt x="63969" y="60337"/>
                  </a:moveTo>
                  <a:lnTo>
                    <a:pt x="63449" y="59817"/>
                  </a:lnTo>
                  <a:lnTo>
                    <a:pt x="62763" y="59474"/>
                  </a:lnTo>
                  <a:lnTo>
                    <a:pt x="62420" y="58953"/>
                  </a:lnTo>
                  <a:lnTo>
                    <a:pt x="62420" y="58788"/>
                  </a:lnTo>
                  <a:lnTo>
                    <a:pt x="62242" y="58610"/>
                  </a:lnTo>
                  <a:lnTo>
                    <a:pt x="62064" y="58267"/>
                  </a:lnTo>
                  <a:lnTo>
                    <a:pt x="61379" y="58788"/>
                  </a:lnTo>
                  <a:lnTo>
                    <a:pt x="63969" y="60337"/>
                  </a:lnTo>
                  <a:close/>
                </a:path>
                <a:path w="303530" h="161289">
                  <a:moveTo>
                    <a:pt x="64312" y="58089"/>
                  </a:moveTo>
                  <a:lnTo>
                    <a:pt x="64147" y="57746"/>
                  </a:lnTo>
                  <a:lnTo>
                    <a:pt x="63627" y="57226"/>
                  </a:lnTo>
                  <a:lnTo>
                    <a:pt x="62763" y="57912"/>
                  </a:lnTo>
                  <a:lnTo>
                    <a:pt x="63284" y="57746"/>
                  </a:lnTo>
                  <a:lnTo>
                    <a:pt x="64312" y="58089"/>
                  </a:lnTo>
                  <a:close/>
                </a:path>
                <a:path w="303530" h="161289">
                  <a:moveTo>
                    <a:pt x="77635" y="68808"/>
                  </a:moveTo>
                  <a:lnTo>
                    <a:pt x="76250" y="67081"/>
                  </a:lnTo>
                  <a:lnTo>
                    <a:pt x="75552" y="66382"/>
                  </a:lnTo>
                  <a:lnTo>
                    <a:pt x="76415" y="65354"/>
                  </a:lnTo>
                  <a:lnTo>
                    <a:pt x="75552" y="64833"/>
                  </a:lnTo>
                  <a:lnTo>
                    <a:pt x="75031" y="63969"/>
                  </a:lnTo>
                  <a:lnTo>
                    <a:pt x="74345" y="63271"/>
                  </a:lnTo>
                  <a:lnTo>
                    <a:pt x="74168" y="63271"/>
                  </a:lnTo>
                  <a:lnTo>
                    <a:pt x="74002" y="63449"/>
                  </a:lnTo>
                  <a:lnTo>
                    <a:pt x="73825" y="63449"/>
                  </a:lnTo>
                  <a:lnTo>
                    <a:pt x="74002" y="62928"/>
                  </a:lnTo>
                  <a:lnTo>
                    <a:pt x="72961" y="61201"/>
                  </a:lnTo>
                  <a:lnTo>
                    <a:pt x="69329" y="60337"/>
                  </a:lnTo>
                  <a:lnTo>
                    <a:pt x="68986" y="58953"/>
                  </a:lnTo>
                  <a:lnTo>
                    <a:pt x="68122" y="59296"/>
                  </a:lnTo>
                  <a:lnTo>
                    <a:pt x="67424" y="59296"/>
                  </a:lnTo>
                  <a:lnTo>
                    <a:pt x="66560" y="59131"/>
                  </a:lnTo>
                  <a:lnTo>
                    <a:pt x="67259" y="59994"/>
                  </a:lnTo>
                  <a:lnTo>
                    <a:pt x="66217" y="61201"/>
                  </a:lnTo>
                  <a:lnTo>
                    <a:pt x="65176" y="61201"/>
                  </a:lnTo>
                  <a:lnTo>
                    <a:pt x="69329" y="63792"/>
                  </a:lnTo>
                  <a:lnTo>
                    <a:pt x="73482" y="66217"/>
                  </a:lnTo>
                  <a:lnTo>
                    <a:pt x="77635" y="68808"/>
                  </a:lnTo>
                  <a:close/>
                </a:path>
                <a:path w="303530" h="161289">
                  <a:moveTo>
                    <a:pt x="77635" y="48412"/>
                  </a:moveTo>
                  <a:lnTo>
                    <a:pt x="77114" y="48412"/>
                  </a:lnTo>
                  <a:lnTo>
                    <a:pt x="75895" y="48933"/>
                  </a:lnTo>
                  <a:lnTo>
                    <a:pt x="75730" y="48056"/>
                  </a:lnTo>
                  <a:lnTo>
                    <a:pt x="73660" y="48412"/>
                  </a:lnTo>
                  <a:lnTo>
                    <a:pt x="72440" y="46850"/>
                  </a:lnTo>
                  <a:lnTo>
                    <a:pt x="70370" y="47548"/>
                  </a:lnTo>
                  <a:lnTo>
                    <a:pt x="69672" y="48577"/>
                  </a:lnTo>
                  <a:lnTo>
                    <a:pt x="69507" y="48933"/>
                  </a:lnTo>
                  <a:lnTo>
                    <a:pt x="70192" y="49618"/>
                  </a:lnTo>
                  <a:lnTo>
                    <a:pt x="71056" y="50139"/>
                  </a:lnTo>
                  <a:lnTo>
                    <a:pt x="70891" y="51346"/>
                  </a:lnTo>
                  <a:lnTo>
                    <a:pt x="72783" y="50482"/>
                  </a:lnTo>
                  <a:lnTo>
                    <a:pt x="74688" y="48755"/>
                  </a:lnTo>
                  <a:lnTo>
                    <a:pt x="76771" y="49618"/>
                  </a:lnTo>
                  <a:lnTo>
                    <a:pt x="77114" y="49276"/>
                  </a:lnTo>
                  <a:lnTo>
                    <a:pt x="77279" y="48755"/>
                  </a:lnTo>
                  <a:lnTo>
                    <a:pt x="77635" y="48412"/>
                  </a:lnTo>
                  <a:close/>
                </a:path>
                <a:path w="303530" h="161289">
                  <a:moveTo>
                    <a:pt x="93662" y="61620"/>
                  </a:moveTo>
                  <a:lnTo>
                    <a:pt x="91808" y="59994"/>
                  </a:lnTo>
                  <a:lnTo>
                    <a:pt x="90157" y="63449"/>
                  </a:lnTo>
                  <a:lnTo>
                    <a:pt x="90081" y="63627"/>
                  </a:lnTo>
                  <a:lnTo>
                    <a:pt x="88341" y="61734"/>
                  </a:lnTo>
                  <a:lnTo>
                    <a:pt x="87312" y="62928"/>
                  </a:lnTo>
                  <a:lnTo>
                    <a:pt x="85242" y="62585"/>
                  </a:lnTo>
                  <a:lnTo>
                    <a:pt x="84023" y="63449"/>
                  </a:lnTo>
                  <a:lnTo>
                    <a:pt x="84023" y="63792"/>
                  </a:lnTo>
                  <a:lnTo>
                    <a:pt x="85407" y="63969"/>
                  </a:lnTo>
                  <a:lnTo>
                    <a:pt x="86969" y="63969"/>
                  </a:lnTo>
                  <a:lnTo>
                    <a:pt x="88353" y="62928"/>
                  </a:lnTo>
                  <a:lnTo>
                    <a:pt x="89039" y="63449"/>
                  </a:lnTo>
                  <a:lnTo>
                    <a:pt x="89128" y="63627"/>
                  </a:lnTo>
                  <a:lnTo>
                    <a:pt x="89217" y="63792"/>
                  </a:lnTo>
                  <a:lnTo>
                    <a:pt x="89306" y="63969"/>
                  </a:lnTo>
                  <a:lnTo>
                    <a:pt x="89382" y="64147"/>
                  </a:lnTo>
                  <a:lnTo>
                    <a:pt x="89471" y="64490"/>
                  </a:lnTo>
                  <a:lnTo>
                    <a:pt x="89522" y="64655"/>
                  </a:lnTo>
                  <a:lnTo>
                    <a:pt x="91630" y="65354"/>
                  </a:lnTo>
                  <a:lnTo>
                    <a:pt x="93662" y="61620"/>
                  </a:lnTo>
                  <a:close/>
                </a:path>
                <a:path w="303530" h="161289">
                  <a:moveTo>
                    <a:pt x="93878" y="73304"/>
                  </a:moveTo>
                  <a:lnTo>
                    <a:pt x="93014" y="70535"/>
                  </a:lnTo>
                  <a:lnTo>
                    <a:pt x="91630" y="72097"/>
                  </a:lnTo>
                  <a:lnTo>
                    <a:pt x="90601" y="74688"/>
                  </a:lnTo>
                  <a:lnTo>
                    <a:pt x="89560" y="74688"/>
                  </a:lnTo>
                  <a:lnTo>
                    <a:pt x="89560" y="75730"/>
                  </a:lnTo>
                  <a:lnTo>
                    <a:pt x="89903" y="76250"/>
                  </a:lnTo>
                  <a:lnTo>
                    <a:pt x="90081" y="76415"/>
                  </a:lnTo>
                  <a:lnTo>
                    <a:pt x="90246" y="76415"/>
                  </a:lnTo>
                  <a:lnTo>
                    <a:pt x="90424" y="76593"/>
                  </a:lnTo>
                  <a:lnTo>
                    <a:pt x="92494" y="75374"/>
                  </a:lnTo>
                  <a:lnTo>
                    <a:pt x="93878" y="73304"/>
                  </a:lnTo>
                  <a:close/>
                </a:path>
                <a:path w="303530" h="161289">
                  <a:moveTo>
                    <a:pt x="94208" y="62014"/>
                  </a:moveTo>
                  <a:lnTo>
                    <a:pt x="93878" y="61201"/>
                  </a:lnTo>
                  <a:lnTo>
                    <a:pt x="93662" y="61620"/>
                  </a:lnTo>
                  <a:lnTo>
                    <a:pt x="94208" y="62014"/>
                  </a:lnTo>
                  <a:close/>
                </a:path>
                <a:path w="303530" h="161289">
                  <a:moveTo>
                    <a:pt x="96342" y="60121"/>
                  </a:moveTo>
                  <a:lnTo>
                    <a:pt x="96012" y="60604"/>
                  </a:lnTo>
                  <a:lnTo>
                    <a:pt x="94742" y="62407"/>
                  </a:lnTo>
                  <a:lnTo>
                    <a:pt x="94208" y="62014"/>
                  </a:lnTo>
                  <a:lnTo>
                    <a:pt x="94361" y="62407"/>
                  </a:lnTo>
                  <a:lnTo>
                    <a:pt x="94780" y="63449"/>
                  </a:lnTo>
                  <a:lnTo>
                    <a:pt x="94856" y="63627"/>
                  </a:lnTo>
                  <a:lnTo>
                    <a:pt x="94919" y="63792"/>
                  </a:lnTo>
                  <a:lnTo>
                    <a:pt x="96151" y="60604"/>
                  </a:lnTo>
                  <a:lnTo>
                    <a:pt x="96342" y="60121"/>
                  </a:lnTo>
                  <a:close/>
                </a:path>
                <a:path w="303530" h="161289">
                  <a:moveTo>
                    <a:pt x="98882" y="76911"/>
                  </a:moveTo>
                  <a:lnTo>
                    <a:pt x="97345" y="75374"/>
                  </a:lnTo>
                  <a:lnTo>
                    <a:pt x="96647" y="75031"/>
                  </a:lnTo>
                  <a:lnTo>
                    <a:pt x="96304" y="75374"/>
                  </a:lnTo>
                  <a:lnTo>
                    <a:pt x="95961" y="75552"/>
                  </a:lnTo>
                  <a:lnTo>
                    <a:pt x="96304" y="75730"/>
                  </a:lnTo>
                  <a:lnTo>
                    <a:pt x="96647" y="76073"/>
                  </a:lnTo>
                  <a:lnTo>
                    <a:pt x="96989" y="76238"/>
                  </a:lnTo>
                  <a:lnTo>
                    <a:pt x="98882" y="76911"/>
                  </a:lnTo>
                  <a:close/>
                </a:path>
                <a:path w="303530" h="161289">
                  <a:moveTo>
                    <a:pt x="100279" y="43218"/>
                  </a:moveTo>
                  <a:lnTo>
                    <a:pt x="99758" y="43395"/>
                  </a:lnTo>
                  <a:lnTo>
                    <a:pt x="99237" y="43053"/>
                  </a:lnTo>
                  <a:lnTo>
                    <a:pt x="98729" y="43053"/>
                  </a:lnTo>
                  <a:lnTo>
                    <a:pt x="98374" y="43738"/>
                  </a:lnTo>
                  <a:lnTo>
                    <a:pt x="99237" y="43916"/>
                  </a:lnTo>
                  <a:lnTo>
                    <a:pt x="100279" y="43218"/>
                  </a:lnTo>
                  <a:close/>
                </a:path>
                <a:path w="303530" h="161289">
                  <a:moveTo>
                    <a:pt x="101498" y="60121"/>
                  </a:moveTo>
                  <a:lnTo>
                    <a:pt x="100863" y="60121"/>
                  </a:lnTo>
                  <a:lnTo>
                    <a:pt x="100914" y="60604"/>
                  </a:lnTo>
                  <a:lnTo>
                    <a:pt x="101041" y="61620"/>
                  </a:lnTo>
                  <a:lnTo>
                    <a:pt x="101244" y="61201"/>
                  </a:lnTo>
                  <a:lnTo>
                    <a:pt x="101384" y="60604"/>
                  </a:lnTo>
                  <a:lnTo>
                    <a:pt x="101485" y="60185"/>
                  </a:lnTo>
                  <a:close/>
                </a:path>
                <a:path w="303530" h="161289">
                  <a:moveTo>
                    <a:pt x="104254" y="78320"/>
                  </a:moveTo>
                  <a:lnTo>
                    <a:pt x="103073" y="74510"/>
                  </a:lnTo>
                  <a:lnTo>
                    <a:pt x="101815" y="74510"/>
                  </a:lnTo>
                  <a:lnTo>
                    <a:pt x="99275" y="76911"/>
                  </a:lnTo>
                  <a:lnTo>
                    <a:pt x="99568" y="78320"/>
                  </a:lnTo>
                  <a:lnTo>
                    <a:pt x="99936" y="81089"/>
                  </a:lnTo>
                  <a:lnTo>
                    <a:pt x="103212" y="81432"/>
                  </a:lnTo>
                  <a:lnTo>
                    <a:pt x="104254" y="78320"/>
                  </a:lnTo>
                  <a:close/>
                </a:path>
                <a:path w="303530" h="161289">
                  <a:moveTo>
                    <a:pt x="104952" y="64147"/>
                  </a:moveTo>
                  <a:lnTo>
                    <a:pt x="101142" y="62407"/>
                  </a:lnTo>
                  <a:lnTo>
                    <a:pt x="101092" y="62014"/>
                  </a:lnTo>
                  <a:lnTo>
                    <a:pt x="100952" y="62407"/>
                  </a:lnTo>
                  <a:lnTo>
                    <a:pt x="100825" y="62928"/>
                  </a:lnTo>
                  <a:lnTo>
                    <a:pt x="100698" y="63449"/>
                  </a:lnTo>
                  <a:lnTo>
                    <a:pt x="100571" y="63969"/>
                  </a:lnTo>
                  <a:lnTo>
                    <a:pt x="100457" y="64490"/>
                  </a:lnTo>
                  <a:lnTo>
                    <a:pt x="99936" y="68122"/>
                  </a:lnTo>
                  <a:lnTo>
                    <a:pt x="103047" y="64655"/>
                  </a:lnTo>
                  <a:lnTo>
                    <a:pt x="104952" y="64147"/>
                  </a:lnTo>
                  <a:close/>
                </a:path>
                <a:path w="303530" h="161289">
                  <a:moveTo>
                    <a:pt x="105638" y="56184"/>
                  </a:moveTo>
                  <a:lnTo>
                    <a:pt x="104952" y="56019"/>
                  </a:lnTo>
                  <a:lnTo>
                    <a:pt x="104597" y="55664"/>
                  </a:lnTo>
                  <a:lnTo>
                    <a:pt x="104089" y="54978"/>
                  </a:lnTo>
                  <a:lnTo>
                    <a:pt x="102349" y="55664"/>
                  </a:lnTo>
                  <a:lnTo>
                    <a:pt x="99936" y="54800"/>
                  </a:lnTo>
                  <a:lnTo>
                    <a:pt x="98374" y="53594"/>
                  </a:lnTo>
                  <a:lnTo>
                    <a:pt x="95961" y="54635"/>
                  </a:lnTo>
                  <a:lnTo>
                    <a:pt x="96189" y="55664"/>
                  </a:lnTo>
                  <a:lnTo>
                    <a:pt x="96304" y="56184"/>
                  </a:lnTo>
                  <a:lnTo>
                    <a:pt x="96380" y="56540"/>
                  </a:lnTo>
                  <a:lnTo>
                    <a:pt x="96456" y="56883"/>
                  </a:lnTo>
                  <a:lnTo>
                    <a:pt x="96647" y="57746"/>
                  </a:lnTo>
                  <a:lnTo>
                    <a:pt x="96126" y="59817"/>
                  </a:lnTo>
                  <a:lnTo>
                    <a:pt x="96062" y="60121"/>
                  </a:lnTo>
                  <a:lnTo>
                    <a:pt x="95973" y="60604"/>
                  </a:lnTo>
                  <a:lnTo>
                    <a:pt x="96342" y="60121"/>
                  </a:lnTo>
                  <a:lnTo>
                    <a:pt x="100863" y="60121"/>
                  </a:lnTo>
                  <a:lnTo>
                    <a:pt x="100736" y="59131"/>
                  </a:lnTo>
                  <a:lnTo>
                    <a:pt x="100622" y="58267"/>
                  </a:lnTo>
                  <a:lnTo>
                    <a:pt x="100558" y="57746"/>
                  </a:lnTo>
                  <a:lnTo>
                    <a:pt x="100457" y="56883"/>
                  </a:lnTo>
                  <a:lnTo>
                    <a:pt x="105638" y="59131"/>
                  </a:lnTo>
                  <a:lnTo>
                    <a:pt x="104432" y="58267"/>
                  </a:lnTo>
                  <a:lnTo>
                    <a:pt x="104482" y="57746"/>
                  </a:lnTo>
                  <a:lnTo>
                    <a:pt x="104597" y="56540"/>
                  </a:lnTo>
                  <a:lnTo>
                    <a:pt x="105638" y="56184"/>
                  </a:lnTo>
                  <a:close/>
                </a:path>
                <a:path w="303530" h="161289">
                  <a:moveTo>
                    <a:pt x="108572" y="47371"/>
                  </a:moveTo>
                  <a:lnTo>
                    <a:pt x="108064" y="47193"/>
                  </a:lnTo>
                  <a:lnTo>
                    <a:pt x="106159" y="43738"/>
                  </a:lnTo>
                  <a:lnTo>
                    <a:pt x="105117" y="46507"/>
                  </a:lnTo>
                  <a:lnTo>
                    <a:pt x="107022" y="48412"/>
                  </a:lnTo>
                  <a:lnTo>
                    <a:pt x="107543" y="48234"/>
                  </a:lnTo>
                  <a:lnTo>
                    <a:pt x="107886" y="47713"/>
                  </a:lnTo>
                  <a:lnTo>
                    <a:pt x="108572" y="48412"/>
                  </a:lnTo>
                  <a:lnTo>
                    <a:pt x="108407" y="48056"/>
                  </a:lnTo>
                  <a:lnTo>
                    <a:pt x="108572" y="47371"/>
                  </a:lnTo>
                  <a:close/>
                </a:path>
                <a:path w="303530" h="161289">
                  <a:moveTo>
                    <a:pt x="110312" y="71577"/>
                  </a:moveTo>
                  <a:lnTo>
                    <a:pt x="110223" y="71234"/>
                  </a:lnTo>
                  <a:lnTo>
                    <a:pt x="110134" y="70878"/>
                  </a:lnTo>
                  <a:lnTo>
                    <a:pt x="109791" y="70370"/>
                  </a:lnTo>
                  <a:lnTo>
                    <a:pt x="109448" y="69672"/>
                  </a:lnTo>
                  <a:lnTo>
                    <a:pt x="105295" y="71234"/>
                  </a:lnTo>
                  <a:lnTo>
                    <a:pt x="102552" y="73825"/>
                  </a:lnTo>
                  <a:lnTo>
                    <a:pt x="102870" y="73825"/>
                  </a:lnTo>
                  <a:lnTo>
                    <a:pt x="109791" y="73825"/>
                  </a:lnTo>
                  <a:lnTo>
                    <a:pt x="107886" y="72440"/>
                  </a:lnTo>
                  <a:lnTo>
                    <a:pt x="110312" y="71577"/>
                  </a:lnTo>
                  <a:close/>
                </a:path>
                <a:path w="303530" h="161289">
                  <a:moveTo>
                    <a:pt x="111518" y="61023"/>
                  </a:moveTo>
                  <a:lnTo>
                    <a:pt x="110477" y="60680"/>
                  </a:lnTo>
                  <a:lnTo>
                    <a:pt x="110134" y="59994"/>
                  </a:lnTo>
                  <a:lnTo>
                    <a:pt x="108572" y="60680"/>
                  </a:lnTo>
                  <a:lnTo>
                    <a:pt x="107543" y="60515"/>
                  </a:lnTo>
                  <a:lnTo>
                    <a:pt x="106680" y="59994"/>
                  </a:lnTo>
                  <a:lnTo>
                    <a:pt x="107022" y="60680"/>
                  </a:lnTo>
                  <a:lnTo>
                    <a:pt x="107200" y="61722"/>
                  </a:lnTo>
                  <a:lnTo>
                    <a:pt x="107022" y="63627"/>
                  </a:lnTo>
                  <a:lnTo>
                    <a:pt x="108750" y="66560"/>
                  </a:lnTo>
                  <a:lnTo>
                    <a:pt x="111518" y="63271"/>
                  </a:lnTo>
                  <a:lnTo>
                    <a:pt x="111518" y="61023"/>
                  </a:lnTo>
                  <a:close/>
                </a:path>
                <a:path w="303530" h="161289">
                  <a:moveTo>
                    <a:pt x="119862" y="75679"/>
                  </a:moveTo>
                  <a:lnTo>
                    <a:pt x="118935" y="75018"/>
                  </a:lnTo>
                  <a:lnTo>
                    <a:pt x="118084" y="75209"/>
                  </a:lnTo>
                  <a:lnTo>
                    <a:pt x="117055" y="76936"/>
                  </a:lnTo>
                  <a:lnTo>
                    <a:pt x="118427" y="77114"/>
                  </a:lnTo>
                  <a:lnTo>
                    <a:pt x="119862" y="75679"/>
                  </a:lnTo>
                  <a:close/>
                </a:path>
                <a:path w="303530" h="161289">
                  <a:moveTo>
                    <a:pt x="125526" y="94576"/>
                  </a:moveTo>
                  <a:lnTo>
                    <a:pt x="124485" y="94221"/>
                  </a:lnTo>
                  <a:lnTo>
                    <a:pt x="124142" y="93357"/>
                  </a:lnTo>
                  <a:lnTo>
                    <a:pt x="123444" y="92494"/>
                  </a:lnTo>
                  <a:lnTo>
                    <a:pt x="121894" y="91109"/>
                  </a:lnTo>
                  <a:lnTo>
                    <a:pt x="121894" y="93014"/>
                  </a:lnTo>
                  <a:lnTo>
                    <a:pt x="121373" y="93700"/>
                  </a:lnTo>
                  <a:lnTo>
                    <a:pt x="121539" y="93700"/>
                  </a:lnTo>
                  <a:lnTo>
                    <a:pt x="121894" y="93878"/>
                  </a:lnTo>
                  <a:lnTo>
                    <a:pt x="122059" y="94056"/>
                  </a:lnTo>
                  <a:lnTo>
                    <a:pt x="123101" y="93878"/>
                  </a:lnTo>
                  <a:lnTo>
                    <a:pt x="124485" y="94399"/>
                  </a:lnTo>
                  <a:lnTo>
                    <a:pt x="125526" y="94576"/>
                  </a:lnTo>
                  <a:close/>
                </a:path>
                <a:path w="303530" h="161289">
                  <a:moveTo>
                    <a:pt x="126733" y="87134"/>
                  </a:moveTo>
                  <a:lnTo>
                    <a:pt x="124434" y="82296"/>
                  </a:lnTo>
                  <a:lnTo>
                    <a:pt x="124307" y="83159"/>
                  </a:lnTo>
                  <a:lnTo>
                    <a:pt x="122758" y="83502"/>
                  </a:lnTo>
                  <a:lnTo>
                    <a:pt x="122923" y="84543"/>
                  </a:lnTo>
                  <a:lnTo>
                    <a:pt x="121031" y="85585"/>
                  </a:lnTo>
                  <a:lnTo>
                    <a:pt x="122923" y="85750"/>
                  </a:lnTo>
                  <a:lnTo>
                    <a:pt x="126733" y="87134"/>
                  </a:lnTo>
                  <a:close/>
                </a:path>
                <a:path w="303530" h="161289">
                  <a:moveTo>
                    <a:pt x="129692" y="75018"/>
                  </a:moveTo>
                  <a:lnTo>
                    <a:pt x="129324" y="72097"/>
                  </a:lnTo>
                  <a:lnTo>
                    <a:pt x="128981" y="72097"/>
                  </a:lnTo>
                  <a:lnTo>
                    <a:pt x="126733" y="74345"/>
                  </a:lnTo>
                  <a:lnTo>
                    <a:pt x="124764" y="75895"/>
                  </a:lnTo>
                  <a:lnTo>
                    <a:pt x="124104" y="76415"/>
                  </a:lnTo>
                  <a:lnTo>
                    <a:pt x="123964" y="76415"/>
                  </a:lnTo>
                  <a:lnTo>
                    <a:pt x="120484" y="75018"/>
                  </a:lnTo>
                  <a:lnTo>
                    <a:pt x="120332" y="75209"/>
                  </a:lnTo>
                  <a:lnTo>
                    <a:pt x="119862" y="75679"/>
                  </a:lnTo>
                  <a:lnTo>
                    <a:pt x="122542" y="77597"/>
                  </a:lnTo>
                  <a:lnTo>
                    <a:pt x="123240" y="77114"/>
                  </a:lnTo>
                  <a:lnTo>
                    <a:pt x="123901" y="76581"/>
                  </a:lnTo>
                  <a:lnTo>
                    <a:pt x="122923" y="79527"/>
                  </a:lnTo>
                  <a:lnTo>
                    <a:pt x="124040" y="80225"/>
                  </a:lnTo>
                  <a:lnTo>
                    <a:pt x="123444" y="80225"/>
                  </a:lnTo>
                  <a:lnTo>
                    <a:pt x="124307" y="82042"/>
                  </a:lnTo>
                  <a:lnTo>
                    <a:pt x="124307" y="80568"/>
                  </a:lnTo>
                  <a:lnTo>
                    <a:pt x="124587" y="80568"/>
                  </a:lnTo>
                  <a:lnTo>
                    <a:pt x="124193" y="80327"/>
                  </a:lnTo>
                  <a:lnTo>
                    <a:pt x="127419" y="80733"/>
                  </a:lnTo>
                  <a:lnTo>
                    <a:pt x="127419" y="80568"/>
                  </a:lnTo>
                  <a:lnTo>
                    <a:pt x="126047" y="80225"/>
                  </a:lnTo>
                  <a:lnTo>
                    <a:pt x="126390" y="80225"/>
                  </a:lnTo>
                  <a:lnTo>
                    <a:pt x="126034" y="80048"/>
                  </a:lnTo>
                  <a:lnTo>
                    <a:pt x="125742" y="79006"/>
                  </a:lnTo>
                  <a:lnTo>
                    <a:pt x="125691" y="78841"/>
                  </a:lnTo>
                  <a:lnTo>
                    <a:pt x="126034" y="78143"/>
                  </a:lnTo>
                  <a:lnTo>
                    <a:pt x="126390" y="77114"/>
                  </a:lnTo>
                  <a:lnTo>
                    <a:pt x="126911" y="75895"/>
                  </a:lnTo>
                  <a:lnTo>
                    <a:pt x="127076" y="75895"/>
                  </a:lnTo>
                  <a:lnTo>
                    <a:pt x="127774" y="76238"/>
                  </a:lnTo>
                  <a:lnTo>
                    <a:pt x="128460" y="75374"/>
                  </a:lnTo>
                  <a:lnTo>
                    <a:pt x="129324" y="74523"/>
                  </a:lnTo>
                  <a:lnTo>
                    <a:pt x="129692" y="75018"/>
                  </a:lnTo>
                  <a:close/>
                </a:path>
                <a:path w="303530" h="161289">
                  <a:moveTo>
                    <a:pt x="135077" y="55156"/>
                  </a:moveTo>
                  <a:lnTo>
                    <a:pt x="132435" y="53594"/>
                  </a:lnTo>
                  <a:lnTo>
                    <a:pt x="132588" y="54800"/>
                  </a:lnTo>
                  <a:lnTo>
                    <a:pt x="132613" y="55156"/>
                  </a:lnTo>
                  <a:lnTo>
                    <a:pt x="135077" y="55156"/>
                  </a:lnTo>
                  <a:close/>
                </a:path>
                <a:path w="303530" h="161289">
                  <a:moveTo>
                    <a:pt x="135204" y="96126"/>
                  </a:moveTo>
                  <a:lnTo>
                    <a:pt x="133997" y="95440"/>
                  </a:lnTo>
                  <a:lnTo>
                    <a:pt x="131572" y="93878"/>
                  </a:lnTo>
                  <a:lnTo>
                    <a:pt x="133997" y="92494"/>
                  </a:lnTo>
                  <a:lnTo>
                    <a:pt x="132435" y="92494"/>
                  </a:lnTo>
                  <a:lnTo>
                    <a:pt x="131572" y="91452"/>
                  </a:lnTo>
                  <a:lnTo>
                    <a:pt x="130886" y="90589"/>
                  </a:lnTo>
                  <a:lnTo>
                    <a:pt x="132435" y="92837"/>
                  </a:lnTo>
                  <a:lnTo>
                    <a:pt x="128117" y="96812"/>
                  </a:lnTo>
                  <a:lnTo>
                    <a:pt x="125691" y="94742"/>
                  </a:lnTo>
                  <a:lnTo>
                    <a:pt x="125869" y="95084"/>
                  </a:lnTo>
                  <a:lnTo>
                    <a:pt x="125869" y="95783"/>
                  </a:lnTo>
                  <a:lnTo>
                    <a:pt x="126034" y="96126"/>
                  </a:lnTo>
                  <a:lnTo>
                    <a:pt x="127076" y="97167"/>
                  </a:lnTo>
                  <a:lnTo>
                    <a:pt x="128981" y="97853"/>
                  </a:lnTo>
                  <a:lnTo>
                    <a:pt x="130365" y="98552"/>
                  </a:lnTo>
                  <a:lnTo>
                    <a:pt x="132435" y="99415"/>
                  </a:lnTo>
                  <a:lnTo>
                    <a:pt x="133299" y="96989"/>
                  </a:lnTo>
                  <a:lnTo>
                    <a:pt x="135204" y="96126"/>
                  </a:lnTo>
                  <a:close/>
                </a:path>
                <a:path w="303530" h="161289">
                  <a:moveTo>
                    <a:pt x="136245" y="95605"/>
                  </a:moveTo>
                  <a:lnTo>
                    <a:pt x="135204" y="96126"/>
                  </a:lnTo>
                  <a:lnTo>
                    <a:pt x="135547" y="96304"/>
                  </a:lnTo>
                  <a:lnTo>
                    <a:pt x="135890" y="96126"/>
                  </a:lnTo>
                  <a:lnTo>
                    <a:pt x="136245" y="95605"/>
                  </a:lnTo>
                  <a:close/>
                </a:path>
                <a:path w="303530" h="161289">
                  <a:moveTo>
                    <a:pt x="136486" y="74345"/>
                  </a:moveTo>
                  <a:lnTo>
                    <a:pt x="136105" y="74345"/>
                  </a:lnTo>
                  <a:lnTo>
                    <a:pt x="136131" y="74168"/>
                  </a:lnTo>
                  <a:lnTo>
                    <a:pt x="136245" y="73647"/>
                  </a:lnTo>
                  <a:lnTo>
                    <a:pt x="133997" y="75209"/>
                  </a:lnTo>
                  <a:lnTo>
                    <a:pt x="133159" y="75374"/>
                  </a:lnTo>
                  <a:lnTo>
                    <a:pt x="132778" y="75374"/>
                  </a:lnTo>
                  <a:lnTo>
                    <a:pt x="133527" y="74345"/>
                  </a:lnTo>
                  <a:lnTo>
                    <a:pt x="133642" y="74168"/>
                  </a:lnTo>
                  <a:lnTo>
                    <a:pt x="130365" y="75895"/>
                  </a:lnTo>
                  <a:lnTo>
                    <a:pt x="129959" y="75374"/>
                  </a:lnTo>
                  <a:lnTo>
                    <a:pt x="129832" y="75209"/>
                  </a:lnTo>
                  <a:lnTo>
                    <a:pt x="129819" y="75895"/>
                  </a:lnTo>
                  <a:lnTo>
                    <a:pt x="129844" y="76073"/>
                  </a:lnTo>
                  <a:lnTo>
                    <a:pt x="130670" y="75895"/>
                  </a:lnTo>
                  <a:lnTo>
                    <a:pt x="132702" y="75476"/>
                  </a:lnTo>
                  <a:lnTo>
                    <a:pt x="129794" y="79527"/>
                  </a:lnTo>
                  <a:lnTo>
                    <a:pt x="129667" y="79705"/>
                  </a:lnTo>
                  <a:lnTo>
                    <a:pt x="133819" y="79006"/>
                  </a:lnTo>
                  <a:lnTo>
                    <a:pt x="136486" y="74345"/>
                  </a:lnTo>
                  <a:close/>
                </a:path>
                <a:path w="303530" h="161289">
                  <a:moveTo>
                    <a:pt x="136817" y="74345"/>
                  </a:moveTo>
                  <a:lnTo>
                    <a:pt x="136588" y="74168"/>
                  </a:lnTo>
                  <a:lnTo>
                    <a:pt x="136486" y="74345"/>
                  </a:lnTo>
                  <a:lnTo>
                    <a:pt x="136817" y="74345"/>
                  </a:lnTo>
                  <a:close/>
                </a:path>
                <a:path w="303530" h="161289">
                  <a:moveTo>
                    <a:pt x="138582" y="75679"/>
                  </a:moveTo>
                  <a:lnTo>
                    <a:pt x="138480" y="75018"/>
                  </a:lnTo>
                  <a:lnTo>
                    <a:pt x="138353" y="74345"/>
                  </a:lnTo>
                  <a:lnTo>
                    <a:pt x="138315" y="74168"/>
                  </a:lnTo>
                  <a:lnTo>
                    <a:pt x="138214" y="73647"/>
                  </a:lnTo>
                  <a:lnTo>
                    <a:pt x="138137" y="73304"/>
                  </a:lnTo>
                  <a:lnTo>
                    <a:pt x="137629" y="74168"/>
                  </a:lnTo>
                  <a:lnTo>
                    <a:pt x="137109" y="74345"/>
                  </a:lnTo>
                  <a:lnTo>
                    <a:pt x="136817" y="74345"/>
                  </a:lnTo>
                  <a:lnTo>
                    <a:pt x="138582" y="75679"/>
                  </a:lnTo>
                  <a:close/>
                </a:path>
                <a:path w="303530" h="161289">
                  <a:moveTo>
                    <a:pt x="140385" y="92329"/>
                  </a:moveTo>
                  <a:lnTo>
                    <a:pt x="140296" y="91782"/>
                  </a:lnTo>
                  <a:lnTo>
                    <a:pt x="139979" y="92329"/>
                  </a:lnTo>
                  <a:lnTo>
                    <a:pt x="140385" y="92329"/>
                  </a:lnTo>
                  <a:close/>
                </a:path>
                <a:path w="303530" h="161289">
                  <a:moveTo>
                    <a:pt x="141605" y="77978"/>
                  </a:moveTo>
                  <a:lnTo>
                    <a:pt x="141109" y="77597"/>
                  </a:lnTo>
                  <a:lnTo>
                    <a:pt x="140042" y="77978"/>
                  </a:lnTo>
                  <a:lnTo>
                    <a:pt x="140042" y="82042"/>
                  </a:lnTo>
                  <a:lnTo>
                    <a:pt x="140601" y="80733"/>
                  </a:lnTo>
                  <a:lnTo>
                    <a:pt x="141541" y="78143"/>
                  </a:lnTo>
                  <a:lnTo>
                    <a:pt x="141605" y="77978"/>
                  </a:lnTo>
                  <a:close/>
                </a:path>
                <a:path w="303530" h="161289">
                  <a:moveTo>
                    <a:pt x="142989" y="66217"/>
                  </a:moveTo>
                  <a:lnTo>
                    <a:pt x="137972" y="66217"/>
                  </a:lnTo>
                  <a:lnTo>
                    <a:pt x="137972" y="66738"/>
                  </a:lnTo>
                  <a:lnTo>
                    <a:pt x="137795" y="67081"/>
                  </a:lnTo>
                  <a:lnTo>
                    <a:pt x="137452" y="67602"/>
                  </a:lnTo>
                  <a:lnTo>
                    <a:pt x="137795" y="68630"/>
                  </a:lnTo>
                  <a:lnTo>
                    <a:pt x="137629" y="70370"/>
                  </a:lnTo>
                  <a:lnTo>
                    <a:pt x="137274" y="71577"/>
                  </a:lnTo>
                  <a:lnTo>
                    <a:pt x="137795" y="71755"/>
                  </a:lnTo>
                  <a:lnTo>
                    <a:pt x="137972" y="72263"/>
                  </a:lnTo>
                  <a:lnTo>
                    <a:pt x="137972" y="72618"/>
                  </a:lnTo>
                  <a:lnTo>
                    <a:pt x="138137" y="70713"/>
                  </a:lnTo>
                  <a:lnTo>
                    <a:pt x="142989" y="66217"/>
                  </a:lnTo>
                  <a:close/>
                </a:path>
                <a:path w="303530" h="161289">
                  <a:moveTo>
                    <a:pt x="144018" y="85585"/>
                  </a:moveTo>
                  <a:lnTo>
                    <a:pt x="139877" y="83680"/>
                  </a:lnTo>
                  <a:lnTo>
                    <a:pt x="139801" y="85585"/>
                  </a:lnTo>
                  <a:lnTo>
                    <a:pt x="139700" y="87998"/>
                  </a:lnTo>
                  <a:lnTo>
                    <a:pt x="140296" y="91782"/>
                  </a:lnTo>
                  <a:lnTo>
                    <a:pt x="144018" y="85585"/>
                  </a:lnTo>
                  <a:close/>
                </a:path>
                <a:path w="303530" h="161289">
                  <a:moveTo>
                    <a:pt x="145884" y="75895"/>
                  </a:moveTo>
                  <a:lnTo>
                    <a:pt x="145364" y="75895"/>
                  </a:lnTo>
                  <a:lnTo>
                    <a:pt x="144411" y="72097"/>
                  </a:lnTo>
                  <a:lnTo>
                    <a:pt x="144360" y="71920"/>
                  </a:lnTo>
                  <a:lnTo>
                    <a:pt x="143332" y="70535"/>
                  </a:lnTo>
                  <a:lnTo>
                    <a:pt x="139852" y="76238"/>
                  </a:lnTo>
                  <a:lnTo>
                    <a:pt x="139750" y="76415"/>
                  </a:lnTo>
                  <a:lnTo>
                    <a:pt x="139547" y="76415"/>
                  </a:lnTo>
                  <a:lnTo>
                    <a:pt x="138582" y="75679"/>
                  </a:lnTo>
                  <a:lnTo>
                    <a:pt x="138658" y="75895"/>
                  </a:lnTo>
                  <a:lnTo>
                    <a:pt x="138760" y="76415"/>
                  </a:lnTo>
                  <a:lnTo>
                    <a:pt x="138874" y="76936"/>
                  </a:lnTo>
                  <a:lnTo>
                    <a:pt x="138899" y="77114"/>
                  </a:lnTo>
                  <a:lnTo>
                    <a:pt x="139001" y="77597"/>
                  </a:lnTo>
                  <a:lnTo>
                    <a:pt x="139674" y="76530"/>
                  </a:lnTo>
                  <a:lnTo>
                    <a:pt x="141109" y="77597"/>
                  </a:lnTo>
                  <a:lnTo>
                    <a:pt x="145884" y="75895"/>
                  </a:lnTo>
                  <a:close/>
                </a:path>
                <a:path w="303530" h="161289">
                  <a:moveTo>
                    <a:pt x="147993" y="43738"/>
                  </a:moveTo>
                  <a:lnTo>
                    <a:pt x="144018" y="45300"/>
                  </a:lnTo>
                  <a:lnTo>
                    <a:pt x="141770" y="47713"/>
                  </a:lnTo>
                  <a:lnTo>
                    <a:pt x="141668" y="46329"/>
                  </a:lnTo>
                  <a:lnTo>
                    <a:pt x="141554" y="45300"/>
                  </a:lnTo>
                  <a:lnTo>
                    <a:pt x="141185" y="44081"/>
                  </a:lnTo>
                  <a:lnTo>
                    <a:pt x="141084" y="43738"/>
                  </a:lnTo>
                  <a:lnTo>
                    <a:pt x="139877" y="45821"/>
                  </a:lnTo>
                  <a:lnTo>
                    <a:pt x="136931" y="46329"/>
                  </a:lnTo>
                  <a:lnTo>
                    <a:pt x="135382" y="44081"/>
                  </a:lnTo>
                  <a:lnTo>
                    <a:pt x="132969" y="46329"/>
                  </a:lnTo>
                  <a:lnTo>
                    <a:pt x="132778" y="46507"/>
                  </a:lnTo>
                  <a:lnTo>
                    <a:pt x="139877" y="46685"/>
                  </a:lnTo>
                  <a:lnTo>
                    <a:pt x="139420" y="47713"/>
                  </a:lnTo>
                  <a:lnTo>
                    <a:pt x="138290" y="50304"/>
                  </a:lnTo>
                  <a:lnTo>
                    <a:pt x="138214" y="50482"/>
                  </a:lnTo>
                  <a:lnTo>
                    <a:pt x="138137" y="50660"/>
                  </a:lnTo>
                  <a:lnTo>
                    <a:pt x="141808" y="50342"/>
                  </a:lnTo>
                  <a:lnTo>
                    <a:pt x="140563" y="52044"/>
                  </a:lnTo>
                  <a:lnTo>
                    <a:pt x="141503" y="51816"/>
                  </a:lnTo>
                  <a:lnTo>
                    <a:pt x="141973" y="50660"/>
                  </a:lnTo>
                  <a:lnTo>
                    <a:pt x="142049" y="50482"/>
                  </a:lnTo>
                  <a:lnTo>
                    <a:pt x="142113" y="50304"/>
                  </a:lnTo>
                  <a:lnTo>
                    <a:pt x="141833" y="50304"/>
                  </a:lnTo>
                  <a:lnTo>
                    <a:pt x="142989" y="48755"/>
                  </a:lnTo>
                  <a:lnTo>
                    <a:pt x="145580" y="48755"/>
                  </a:lnTo>
                  <a:lnTo>
                    <a:pt x="147993" y="43738"/>
                  </a:lnTo>
                  <a:close/>
                </a:path>
                <a:path w="303530" h="161289">
                  <a:moveTo>
                    <a:pt x="148513" y="94056"/>
                  </a:moveTo>
                  <a:lnTo>
                    <a:pt x="148374" y="93357"/>
                  </a:lnTo>
                  <a:lnTo>
                    <a:pt x="148348" y="93192"/>
                  </a:lnTo>
                  <a:lnTo>
                    <a:pt x="147650" y="92494"/>
                  </a:lnTo>
                  <a:lnTo>
                    <a:pt x="147561" y="92671"/>
                  </a:lnTo>
                  <a:lnTo>
                    <a:pt x="147485" y="92837"/>
                  </a:lnTo>
                  <a:lnTo>
                    <a:pt x="146964" y="93192"/>
                  </a:lnTo>
                  <a:lnTo>
                    <a:pt x="145402" y="93014"/>
                  </a:lnTo>
                  <a:lnTo>
                    <a:pt x="144538" y="92494"/>
                  </a:lnTo>
                  <a:lnTo>
                    <a:pt x="139877" y="92494"/>
                  </a:lnTo>
                  <a:lnTo>
                    <a:pt x="139979" y="92329"/>
                  </a:lnTo>
                  <a:lnTo>
                    <a:pt x="135382" y="92329"/>
                  </a:lnTo>
                  <a:lnTo>
                    <a:pt x="135547" y="92494"/>
                  </a:lnTo>
                  <a:lnTo>
                    <a:pt x="135724" y="92494"/>
                  </a:lnTo>
                  <a:lnTo>
                    <a:pt x="135890" y="92671"/>
                  </a:lnTo>
                  <a:lnTo>
                    <a:pt x="136550" y="93192"/>
                  </a:lnTo>
                  <a:lnTo>
                    <a:pt x="136753" y="93357"/>
                  </a:lnTo>
                  <a:lnTo>
                    <a:pt x="137795" y="94399"/>
                  </a:lnTo>
                  <a:lnTo>
                    <a:pt x="136410" y="95783"/>
                  </a:lnTo>
                  <a:lnTo>
                    <a:pt x="137629" y="95605"/>
                  </a:lnTo>
                  <a:lnTo>
                    <a:pt x="139001" y="95783"/>
                  </a:lnTo>
                  <a:lnTo>
                    <a:pt x="140042" y="96469"/>
                  </a:lnTo>
                  <a:lnTo>
                    <a:pt x="144360" y="95605"/>
                  </a:lnTo>
                  <a:lnTo>
                    <a:pt x="145237" y="95605"/>
                  </a:lnTo>
                  <a:lnTo>
                    <a:pt x="148348" y="95440"/>
                  </a:lnTo>
                  <a:lnTo>
                    <a:pt x="148475" y="94399"/>
                  </a:lnTo>
                  <a:lnTo>
                    <a:pt x="148513" y="94056"/>
                  </a:lnTo>
                  <a:close/>
                </a:path>
                <a:path w="303530" h="161289">
                  <a:moveTo>
                    <a:pt x="148691" y="99580"/>
                  </a:moveTo>
                  <a:lnTo>
                    <a:pt x="147993" y="98374"/>
                  </a:lnTo>
                  <a:lnTo>
                    <a:pt x="146608" y="99415"/>
                  </a:lnTo>
                  <a:lnTo>
                    <a:pt x="147485" y="100279"/>
                  </a:lnTo>
                  <a:lnTo>
                    <a:pt x="148691" y="99580"/>
                  </a:lnTo>
                  <a:close/>
                </a:path>
                <a:path w="303530" h="161289">
                  <a:moveTo>
                    <a:pt x="151460" y="105638"/>
                  </a:moveTo>
                  <a:lnTo>
                    <a:pt x="151396" y="105117"/>
                  </a:lnTo>
                  <a:lnTo>
                    <a:pt x="150444" y="102349"/>
                  </a:lnTo>
                  <a:lnTo>
                    <a:pt x="148170" y="102349"/>
                  </a:lnTo>
                  <a:lnTo>
                    <a:pt x="151460" y="105638"/>
                  </a:lnTo>
                  <a:close/>
                </a:path>
                <a:path w="303530" h="161289">
                  <a:moveTo>
                    <a:pt x="151904" y="101625"/>
                  </a:moveTo>
                  <a:lnTo>
                    <a:pt x="149720" y="99898"/>
                  </a:lnTo>
                  <a:lnTo>
                    <a:pt x="149847" y="100622"/>
                  </a:lnTo>
                  <a:lnTo>
                    <a:pt x="150380" y="102171"/>
                  </a:lnTo>
                  <a:lnTo>
                    <a:pt x="150444" y="102349"/>
                  </a:lnTo>
                  <a:lnTo>
                    <a:pt x="150939" y="102349"/>
                  </a:lnTo>
                  <a:lnTo>
                    <a:pt x="151803" y="102171"/>
                  </a:lnTo>
                  <a:lnTo>
                    <a:pt x="151904" y="101625"/>
                  </a:lnTo>
                  <a:close/>
                </a:path>
                <a:path w="303530" h="161289">
                  <a:moveTo>
                    <a:pt x="153009" y="53771"/>
                  </a:moveTo>
                  <a:lnTo>
                    <a:pt x="152908" y="52044"/>
                  </a:lnTo>
                  <a:lnTo>
                    <a:pt x="152819" y="50660"/>
                  </a:lnTo>
                  <a:lnTo>
                    <a:pt x="152692" y="48755"/>
                  </a:lnTo>
                  <a:lnTo>
                    <a:pt x="152666" y="48234"/>
                  </a:lnTo>
                  <a:lnTo>
                    <a:pt x="150075" y="57023"/>
                  </a:lnTo>
                  <a:lnTo>
                    <a:pt x="147828" y="53428"/>
                  </a:lnTo>
                  <a:lnTo>
                    <a:pt x="147167" y="50660"/>
                  </a:lnTo>
                  <a:lnTo>
                    <a:pt x="147129" y="50482"/>
                  </a:lnTo>
                  <a:lnTo>
                    <a:pt x="141503" y="51816"/>
                  </a:lnTo>
                  <a:lnTo>
                    <a:pt x="140220" y="54978"/>
                  </a:lnTo>
                  <a:lnTo>
                    <a:pt x="135204" y="55321"/>
                  </a:lnTo>
                  <a:lnTo>
                    <a:pt x="136067" y="55676"/>
                  </a:lnTo>
                  <a:lnTo>
                    <a:pt x="136067" y="56184"/>
                  </a:lnTo>
                  <a:lnTo>
                    <a:pt x="136067" y="56540"/>
                  </a:lnTo>
                  <a:lnTo>
                    <a:pt x="136410" y="56540"/>
                  </a:lnTo>
                  <a:lnTo>
                    <a:pt x="136588" y="56362"/>
                  </a:lnTo>
                  <a:lnTo>
                    <a:pt x="136931" y="56362"/>
                  </a:lnTo>
                  <a:lnTo>
                    <a:pt x="140741" y="56184"/>
                  </a:lnTo>
                  <a:lnTo>
                    <a:pt x="142989" y="58089"/>
                  </a:lnTo>
                  <a:lnTo>
                    <a:pt x="143548" y="60159"/>
                  </a:lnTo>
                  <a:lnTo>
                    <a:pt x="143649" y="60515"/>
                  </a:lnTo>
                  <a:lnTo>
                    <a:pt x="144018" y="61899"/>
                  </a:lnTo>
                  <a:lnTo>
                    <a:pt x="145059" y="63792"/>
                  </a:lnTo>
                  <a:lnTo>
                    <a:pt x="148513" y="60515"/>
                  </a:lnTo>
                  <a:lnTo>
                    <a:pt x="149428" y="63106"/>
                  </a:lnTo>
                  <a:lnTo>
                    <a:pt x="149377" y="64490"/>
                  </a:lnTo>
                  <a:lnTo>
                    <a:pt x="149555" y="64655"/>
                  </a:lnTo>
                  <a:lnTo>
                    <a:pt x="150596" y="64655"/>
                  </a:lnTo>
                  <a:lnTo>
                    <a:pt x="150177" y="63969"/>
                  </a:lnTo>
                  <a:lnTo>
                    <a:pt x="149720" y="63106"/>
                  </a:lnTo>
                  <a:lnTo>
                    <a:pt x="150418" y="62064"/>
                  </a:lnTo>
                  <a:lnTo>
                    <a:pt x="151968" y="60159"/>
                  </a:lnTo>
                  <a:lnTo>
                    <a:pt x="151968" y="58788"/>
                  </a:lnTo>
                  <a:lnTo>
                    <a:pt x="152323" y="58089"/>
                  </a:lnTo>
                  <a:lnTo>
                    <a:pt x="149898" y="57404"/>
                  </a:lnTo>
                  <a:lnTo>
                    <a:pt x="150025" y="57226"/>
                  </a:lnTo>
                  <a:lnTo>
                    <a:pt x="150126" y="57086"/>
                  </a:lnTo>
                  <a:lnTo>
                    <a:pt x="150520" y="56540"/>
                  </a:lnTo>
                  <a:lnTo>
                    <a:pt x="151625" y="54978"/>
                  </a:lnTo>
                  <a:lnTo>
                    <a:pt x="153009" y="53771"/>
                  </a:lnTo>
                  <a:close/>
                </a:path>
                <a:path w="303530" h="161289">
                  <a:moveTo>
                    <a:pt x="156464" y="78841"/>
                  </a:moveTo>
                  <a:lnTo>
                    <a:pt x="155778" y="78320"/>
                  </a:lnTo>
                  <a:lnTo>
                    <a:pt x="155257" y="77800"/>
                  </a:lnTo>
                  <a:lnTo>
                    <a:pt x="154736" y="76758"/>
                  </a:lnTo>
                  <a:lnTo>
                    <a:pt x="154216" y="76936"/>
                  </a:lnTo>
                  <a:lnTo>
                    <a:pt x="153352" y="78486"/>
                  </a:lnTo>
                  <a:lnTo>
                    <a:pt x="154393" y="80733"/>
                  </a:lnTo>
                  <a:lnTo>
                    <a:pt x="156464" y="78841"/>
                  </a:lnTo>
                  <a:close/>
                </a:path>
                <a:path w="303530" h="161289">
                  <a:moveTo>
                    <a:pt x="158203" y="87655"/>
                  </a:moveTo>
                  <a:lnTo>
                    <a:pt x="153454" y="87528"/>
                  </a:lnTo>
                  <a:lnTo>
                    <a:pt x="153276" y="84950"/>
                  </a:lnTo>
                  <a:lnTo>
                    <a:pt x="153873" y="82473"/>
                  </a:lnTo>
                  <a:lnTo>
                    <a:pt x="151460" y="82638"/>
                  </a:lnTo>
                  <a:lnTo>
                    <a:pt x="152488" y="84721"/>
                  </a:lnTo>
                  <a:lnTo>
                    <a:pt x="151803" y="87655"/>
                  </a:lnTo>
                  <a:lnTo>
                    <a:pt x="152666" y="89903"/>
                  </a:lnTo>
                  <a:lnTo>
                    <a:pt x="153530" y="89039"/>
                  </a:lnTo>
                  <a:lnTo>
                    <a:pt x="153708" y="89725"/>
                  </a:lnTo>
                  <a:lnTo>
                    <a:pt x="153352" y="90589"/>
                  </a:lnTo>
                  <a:lnTo>
                    <a:pt x="156121" y="92837"/>
                  </a:lnTo>
                  <a:lnTo>
                    <a:pt x="156984" y="88696"/>
                  </a:lnTo>
                  <a:lnTo>
                    <a:pt x="158203" y="87655"/>
                  </a:lnTo>
                  <a:close/>
                </a:path>
                <a:path w="303530" h="161289">
                  <a:moveTo>
                    <a:pt x="158546" y="28003"/>
                  </a:moveTo>
                  <a:lnTo>
                    <a:pt x="156121" y="27482"/>
                  </a:lnTo>
                  <a:lnTo>
                    <a:pt x="154571" y="30772"/>
                  </a:lnTo>
                  <a:lnTo>
                    <a:pt x="154457" y="34061"/>
                  </a:lnTo>
                  <a:lnTo>
                    <a:pt x="154406" y="35610"/>
                  </a:lnTo>
                  <a:lnTo>
                    <a:pt x="154609" y="35445"/>
                  </a:lnTo>
                  <a:lnTo>
                    <a:pt x="158546" y="28003"/>
                  </a:lnTo>
                  <a:close/>
                </a:path>
                <a:path w="303530" h="161289">
                  <a:moveTo>
                    <a:pt x="160794" y="88341"/>
                  </a:moveTo>
                  <a:lnTo>
                    <a:pt x="160616" y="87998"/>
                  </a:lnTo>
                  <a:lnTo>
                    <a:pt x="160451" y="87833"/>
                  </a:lnTo>
                  <a:lnTo>
                    <a:pt x="160451" y="87312"/>
                  </a:lnTo>
                  <a:lnTo>
                    <a:pt x="159232" y="87477"/>
                  </a:lnTo>
                  <a:lnTo>
                    <a:pt x="159753" y="87477"/>
                  </a:lnTo>
                  <a:lnTo>
                    <a:pt x="160274" y="87655"/>
                  </a:lnTo>
                  <a:lnTo>
                    <a:pt x="160794" y="88341"/>
                  </a:lnTo>
                  <a:close/>
                </a:path>
                <a:path w="303530" h="161289">
                  <a:moveTo>
                    <a:pt x="161823" y="76415"/>
                  </a:moveTo>
                  <a:lnTo>
                    <a:pt x="161315" y="76415"/>
                  </a:lnTo>
                  <a:lnTo>
                    <a:pt x="161137" y="76758"/>
                  </a:lnTo>
                  <a:lnTo>
                    <a:pt x="161658" y="76593"/>
                  </a:lnTo>
                  <a:lnTo>
                    <a:pt x="161823" y="76415"/>
                  </a:lnTo>
                  <a:close/>
                </a:path>
                <a:path w="303530" h="161289">
                  <a:moveTo>
                    <a:pt x="163042" y="69507"/>
                  </a:moveTo>
                  <a:lnTo>
                    <a:pt x="162001" y="66040"/>
                  </a:lnTo>
                  <a:lnTo>
                    <a:pt x="161823" y="65519"/>
                  </a:lnTo>
                  <a:lnTo>
                    <a:pt x="161315" y="65011"/>
                  </a:lnTo>
                  <a:lnTo>
                    <a:pt x="160959" y="65011"/>
                  </a:lnTo>
                  <a:lnTo>
                    <a:pt x="160794" y="64490"/>
                  </a:lnTo>
                  <a:lnTo>
                    <a:pt x="160451" y="64312"/>
                  </a:lnTo>
                  <a:lnTo>
                    <a:pt x="159067" y="64833"/>
                  </a:lnTo>
                  <a:lnTo>
                    <a:pt x="158546" y="66738"/>
                  </a:lnTo>
                  <a:lnTo>
                    <a:pt x="156819" y="66903"/>
                  </a:lnTo>
                  <a:lnTo>
                    <a:pt x="157162" y="68630"/>
                  </a:lnTo>
                  <a:lnTo>
                    <a:pt x="156984" y="69850"/>
                  </a:lnTo>
                  <a:lnTo>
                    <a:pt x="158889" y="67767"/>
                  </a:lnTo>
                  <a:lnTo>
                    <a:pt x="163042" y="69507"/>
                  </a:lnTo>
                  <a:close/>
                </a:path>
                <a:path w="303530" h="161289">
                  <a:moveTo>
                    <a:pt x="163207" y="59131"/>
                  </a:moveTo>
                  <a:lnTo>
                    <a:pt x="161315" y="60159"/>
                  </a:lnTo>
                  <a:lnTo>
                    <a:pt x="162001" y="60159"/>
                  </a:lnTo>
                  <a:lnTo>
                    <a:pt x="163207" y="59131"/>
                  </a:lnTo>
                  <a:close/>
                </a:path>
                <a:path w="303530" h="161289">
                  <a:moveTo>
                    <a:pt x="168059" y="108572"/>
                  </a:moveTo>
                  <a:lnTo>
                    <a:pt x="166916" y="105803"/>
                  </a:lnTo>
                  <a:lnTo>
                    <a:pt x="166839" y="105638"/>
                  </a:lnTo>
                  <a:lnTo>
                    <a:pt x="165455" y="104254"/>
                  </a:lnTo>
                  <a:lnTo>
                    <a:pt x="162687" y="104419"/>
                  </a:lnTo>
                  <a:lnTo>
                    <a:pt x="161658" y="105117"/>
                  </a:lnTo>
                  <a:lnTo>
                    <a:pt x="160959" y="105638"/>
                  </a:lnTo>
                  <a:lnTo>
                    <a:pt x="159804" y="106159"/>
                  </a:lnTo>
                  <a:lnTo>
                    <a:pt x="157848" y="107022"/>
                  </a:lnTo>
                  <a:lnTo>
                    <a:pt x="159232" y="97332"/>
                  </a:lnTo>
                  <a:lnTo>
                    <a:pt x="162179" y="97167"/>
                  </a:lnTo>
                  <a:lnTo>
                    <a:pt x="162001" y="96989"/>
                  </a:lnTo>
                  <a:lnTo>
                    <a:pt x="162001" y="96469"/>
                  </a:lnTo>
                  <a:lnTo>
                    <a:pt x="161137" y="95440"/>
                  </a:lnTo>
                  <a:lnTo>
                    <a:pt x="160362" y="94056"/>
                  </a:lnTo>
                  <a:lnTo>
                    <a:pt x="160274" y="93878"/>
                  </a:lnTo>
                  <a:lnTo>
                    <a:pt x="158889" y="94056"/>
                  </a:lnTo>
                  <a:lnTo>
                    <a:pt x="158775" y="95084"/>
                  </a:lnTo>
                  <a:lnTo>
                    <a:pt x="158546" y="95440"/>
                  </a:lnTo>
                  <a:lnTo>
                    <a:pt x="158026" y="95084"/>
                  </a:lnTo>
                  <a:lnTo>
                    <a:pt x="157505" y="95084"/>
                  </a:lnTo>
                  <a:lnTo>
                    <a:pt x="156984" y="94919"/>
                  </a:lnTo>
                  <a:lnTo>
                    <a:pt x="157086" y="95440"/>
                  </a:lnTo>
                  <a:lnTo>
                    <a:pt x="157899" y="99758"/>
                  </a:lnTo>
                  <a:lnTo>
                    <a:pt x="157784" y="103733"/>
                  </a:lnTo>
                  <a:lnTo>
                    <a:pt x="155994" y="104597"/>
                  </a:lnTo>
                  <a:lnTo>
                    <a:pt x="151968" y="100622"/>
                  </a:lnTo>
                  <a:lnTo>
                    <a:pt x="151904" y="101625"/>
                  </a:lnTo>
                  <a:lnTo>
                    <a:pt x="155435" y="104419"/>
                  </a:lnTo>
                  <a:lnTo>
                    <a:pt x="155486" y="104597"/>
                  </a:lnTo>
                  <a:lnTo>
                    <a:pt x="156298" y="107022"/>
                  </a:lnTo>
                  <a:lnTo>
                    <a:pt x="156464" y="107543"/>
                  </a:lnTo>
                  <a:lnTo>
                    <a:pt x="158546" y="108051"/>
                  </a:lnTo>
                  <a:lnTo>
                    <a:pt x="157848" y="111861"/>
                  </a:lnTo>
                  <a:lnTo>
                    <a:pt x="160794" y="110820"/>
                  </a:lnTo>
                  <a:lnTo>
                    <a:pt x="160540" y="108572"/>
                  </a:lnTo>
                  <a:lnTo>
                    <a:pt x="160489" y="108051"/>
                  </a:lnTo>
                  <a:lnTo>
                    <a:pt x="160362" y="107022"/>
                  </a:lnTo>
                  <a:lnTo>
                    <a:pt x="160274" y="106159"/>
                  </a:lnTo>
                  <a:lnTo>
                    <a:pt x="166319" y="110998"/>
                  </a:lnTo>
                  <a:lnTo>
                    <a:pt x="168059" y="108572"/>
                  </a:lnTo>
                  <a:close/>
                </a:path>
                <a:path w="303530" h="161289">
                  <a:moveTo>
                    <a:pt x="169087" y="71920"/>
                  </a:moveTo>
                  <a:lnTo>
                    <a:pt x="167360" y="71056"/>
                  </a:lnTo>
                  <a:lnTo>
                    <a:pt x="165976" y="69850"/>
                  </a:lnTo>
                  <a:lnTo>
                    <a:pt x="165290" y="67602"/>
                  </a:lnTo>
                  <a:lnTo>
                    <a:pt x="165112" y="66738"/>
                  </a:lnTo>
                  <a:lnTo>
                    <a:pt x="164071" y="65697"/>
                  </a:lnTo>
                  <a:lnTo>
                    <a:pt x="162344" y="66040"/>
                  </a:lnTo>
                  <a:lnTo>
                    <a:pt x="162344" y="66217"/>
                  </a:lnTo>
                  <a:lnTo>
                    <a:pt x="163906" y="68808"/>
                  </a:lnTo>
                  <a:lnTo>
                    <a:pt x="165455" y="71577"/>
                  </a:lnTo>
                  <a:lnTo>
                    <a:pt x="166674" y="73647"/>
                  </a:lnTo>
                  <a:lnTo>
                    <a:pt x="167182" y="72783"/>
                  </a:lnTo>
                  <a:lnTo>
                    <a:pt x="168224" y="72097"/>
                  </a:lnTo>
                  <a:lnTo>
                    <a:pt x="169087" y="71920"/>
                  </a:lnTo>
                  <a:close/>
                </a:path>
                <a:path w="303530" h="161289">
                  <a:moveTo>
                    <a:pt x="170472" y="93014"/>
                  </a:moveTo>
                  <a:lnTo>
                    <a:pt x="169430" y="92837"/>
                  </a:lnTo>
                  <a:lnTo>
                    <a:pt x="168922" y="91973"/>
                  </a:lnTo>
                  <a:lnTo>
                    <a:pt x="168402" y="90944"/>
                  </a:lnTo>
                  <a:lnTo>
                    <a:pt x="167703" y="91630"/>
                  </a:lnTo>
                  <a:lnTo>
                    <a:pt x="167017" y="91973"/>
                  </a:lnTo>
                  <a:lnTo>
                    <a:pt x="165976" y="91452"/>
                  </a:lnTo>
                  <a:lnTo>
                    <a:pt x="166154" y="91630"/>
                  </a:lnTo>
                  <a:lnTo>
                    <a:pt x="165976" y="91973"/>
                  </a:lnTo>
                  <a:lnTo>
                    <a:pt x="166319" y="92151"/>
                  </a:lnTo>
                  <a:lnTo>
                    <a:pt x="167182" y="92329"/>
                  </a:lnTo>
                  <a:lnTo>
                    <a:pt x="167881" y="92837"/>
                  </a:lnTo>
                  <a:lnTo>
                    <a:pt x="168567" y="93878"/>
                  </a:lnTo>
                  <a:lnTo>
                    <a:pt x="170472" y="93014"/>
                  </a:lnTo>
                  <a:close/>
                </a:path>
                <a:path w="303530" h="161289">
                  <a:moveTo>
                    <a:pt x="171170" y="44945"/>
                  </a:moveTo>
                  <a:lnTo>
                    <a:pt x="168567" y="44780"/>
                  </a:lnTo>
                  <a:lnTo>
                    <a:pt x="163385" y="43738"/>
                  </a:lnTo>
                  <a:lnTo>
                    <a:pt x="163664" y="40627"/>
                  </a:lnTo>
                  <a:lnTo>
                    <a:pt x="163791" y="38379"/>
                  </a:lnTo>
                  <a:lnTo>
                    <a:pt x="163207" y="37515"/>
                  </a:lnTo>
                  <a:lnTo>
                    <a:pt x="161823" y="38557"/>
                  </a:lnTo>
                  <a:lnTo>
                    <a:pt x="158711" y="40627"/>
                  </a:lnTo>
                  <a:lnTo>
                    <a:pt x="159283" y="37515"/>
                  </a:lnTo>
                  <a:lnTo>
                    <a:pt x="159410" y="36830"/>
                  </a:lnTo>
                  <a:lnTo>
                    <a:pt x="158800" y="35610"/>
                  </a:lnTo>
                  <a:lnTo>
                    <a:pt x="158711" y="35445"/>
                  </a:lnTo>
                  <a:lnTo>
                    <a:pt x="158889" y="34747"/>
                  </a:lnTo>
                  <a:lnTo>
                    <a:pt x="153873" y="36830"/>
                  </a:lnTo>
                  <a:lnTo>
                    <a:pt x="154343" y="35941"/>
                  </a:lnTo>
                  <a:lnTo>
                    <a:pt x="149212" y="34061"/>
                  </a:lnTo>
                  <a:lnTo>
                    <a:pt x="148742" y="35445"/>
                  </a:lnTo>
                  <a:lnTo>
                    <a:pt x="148691" y="35610"/>
                  </a:lnTo>
                  <a:lnTo>
                    <a:pt x="147929" y="36830"/>
                  </a:lnTo>
                  <a:lnTo>
                    <a:pt x="147828" y="36995"/>
                  </a:lnTo>
                  <a:lnTo>
                    <a:pt x="148513" y="38379"/>
                  </a:lnTo>
                  <a:lnTo>
                    <a:pt x="153530" y="36830"/>
                  </a:lnTo>
                  <a:lnTo>
                    <a:pt x="151561" y="40627"/>
                  </a:lnTo>
                  <a:lnTo>
                    <a:pt x="150761" y="42189"/>
                  </a:lnTo>
                  <a:lnTo>
                    <a:pt x="148856" y="42875"/>
                  </a:lnTo>
                  <a:lnTo>
                    <a:pt x="149377" y="43573"/>
                  </a:lnTo>
                  <a:lnTo>
                    <a:pt x="149733" y="44437"/>
                  </a:lnTo>
                  <a:lnTo>
                    <a:pt x="149618" y="44945"/>
                  </a:lnTo>
                  <a:lnTo>
                    <a:pt x="149555" y="45300"/>
                  </a:lnTo>
                  <a:lnTo>
                    <a:pt x="153009" y="46685"/>
                  </a:lnTo>
                  <a:lnTo>
                    <a:pt x="153949" y="48755"/>
                  </a:lnTo>
                  <a:lnTo>
                    <a:pt x="154495" y="49961"/>
                  </a:lnTo>
                  <a:lnTo>
                    <a:pt x="154571" y="50139"/>
                  </a:lnTo>
                  <a:lnTo>
                    <a:pt x="158711" y="49961"/>
                  </a:lnTo>
                  <a:lnTo>
                    <a:pt x="158711" y="51689"/>
                  </a:lnTo>
                  <a:lnTo>
                    <a:pt x="159232" y="53771"/>
                  </a:lnTo>
                  <a:lnTo>
                    <a:pt x="157683" y="54978"/>
                  </a:lnTo>
                  <a:lnTo>
                    <a:pt x="161658" y="55156"/>
                  </a:lnTo>
                  <a:lnTo>
                    <a:pt x="165112" y="58089"/>
                  </a:lnTo>
                  <a:lnTo>
                    <a:pt x="164795" y="58267"/>
                  </a:lnTo>
                  <a:lnTo>
                    <a:pt x="164592" y="58267"/>
                  </a:lnTo>
                  <a:lnTo>
                    <a:pt x="164045" y="58610"/>
                  </a:lnTo>
                  <a:lnTo>
                    <a:pt x="164617" y="58356"/>
                  </a:lnTo>
                  <a:lnTo>
                    <a:pt x="165455" y="60159"/>
                  </a:lnTo>
                  <a:lnTo>
                    <a:pt x="166839" y="60159"/>
                  </a:lnTo>
                  <a:lnTo>
                    <a:pt x="168059" y="59651"/>
                  </a:lnTo>
                  <a:lnTo>
                    <a:pt x="169087" y="58610"/>
                  </a:lnTo>
                  <a:lnTo>
                    <a:pt x="168262" y="55156"/>
                  </a:lnTo>
                  <a:lnTo>
                    <a:pt x="168224" y="54978"/>
                  </a:lnTo>
                  <a:lnTo>
                    <a:pt x="169037" y="50139"/>
                  </a:lnTo>
                  <a:lnTo>
                    <a:pt x="169164" y="49390"/>
                  </a:lnTo>
                  <a:lnTo>
                    <a:pt x="169265" y="48755"/>
                  </a:lnTo>
                  <a:lnTo>
                    <a:pt x="170218" y="49390"/>
                  </a:lnTo>
                  <a:lnTo>
                    <a:pt x="169430" y="48056"/>
                  </a:lnTo>
                  <a:lnTo>
                    <a:pt x="171170" y="44945"/>
                  </a:lnTo>
                  <a:close/>
                </a:path>
                <a:path w="303530" h="161289">
                  <a:moveTo>
                    <a:pt x="173062" y="73304"/>
                  </a:moveTo>
                  <a:lnTo>
                    <a:pt x="172720" y="73126"/>
                  </a:lnTo>
                  <a:lnTo>
                    <a:pt x="172377" y="73126"/>
                  </a:lnTo>
                  <a:lnTo>
                    <a:pt x="172034" y="72961"/>
                  </a:lnTo>
                  <a:lnTo>
                    <a:pt x="172034" y="73126"/>
                  </a:lnTo>
                  <a:lnTo>
                    <a:pt x="172199" y="73304"/>
                  </a:lnTo>
                  <a:lnTo>
                    <a:pt x="172377" y="73647"/>
                  </a:lnTo>
                  <a:lnTo>
                    <a:pt x="172542" y="73482"/>
                  </a:lnTo>
                  <a:lnTo>
                    <a:pt x="172897" y="73304"/>
                  </a:lnTo>
                  <a:lnTo>
                    <a:pt x="173062" y="73304"/>
                  </a:lnTo>
                  <a:close/>
                </a:path>
                <a:path w="303530" h="161289">
                  <a:moveTo>
                    <a:pt x="173837" y="51689"/>
                  </a:moveTo>
                  <a:lnTo>
                    <a:pt x="173672" y="51689"/>
                  </a:lnTo>
                  <a:lnTo>
                    <a:pt x="170218" y="49390"/>
                  </a:lnTo>
                  <a:lnTo>
                    <a:pt x="172377" y="53073"/>
                  </a:lnTo>
                  <a:lnTo>
                    <a:pt x="173837" y="51689"/>
                  </a:lnTo>
                  <a:close/>
                </a:path>
                <a:path w="303530" h="161289">
                  <a:moveTo>
                    <a:pt x="175145" y="64833"/>
                  </a:moveTo>
                  <a:lnTo>
                    <a:pt x="174790" y="64147"/>
                  </a:lnTo>
                  <a:lnTo>
                    <a:pt x="174282" y="65697"/>
                  </a:lnTo>
                  <a:lnTo>
                    <a:pt x="175145" y="64833"/>
                  </a:lnTo>
                  <a:close/>
                </a:path>
                <a:path w="303530" h="161289">
                  <a:moveTo>
                    <a:pt x="175310" y="84366"/>
                  </a:moveTo>
                  <a:lnTo>
                    <a:pt x="175145" y="81953"/>
                  </a:lnTo>
                  <a:lnTo>
                    <a:pt x="170992" y="81953"/>
                  </a:lnTo>
                  <a:lnTo>
                    <a:pt x="169786" y="84201"/>
                  </a:lnTo>
                  <a:lnTo>
                    <a:pt x="169951" y="84543"/>
                  </a:lnTo>
                  <a:lnTo>
                    <a:pt x="169951" y="84721"/>
                  </a:lnTo>
                  <a:lnTo>
                    <a:pt x="170129" y="85064"/>
                  </a:lnTo>
                  <a:lnTo>
                    <a:pt x="171170" y="85585"/>
                  </a:lnTo>
                  <a:lnTo>
                    <a:pt x="173926" y="85928"/>
                  </a:lnTo>
                  <a:lnTo>
                    <a:pt x="174625" y="85585"/>
                  </a:lnTo>
                  <a:lnTo>
                    <a:pt x="174967" y="85229"/>
                  </a:lnTo>
                  <a:lnTo>
                    <a:pt x="175310" y="84721"/>
                  </a:lnTo>
                  <a:lnTo>
                    <a:pt x="175310" y="84366"/>
                  </a:lnTo>
                  <a:close/>
                </a:path>
                <a:path w="303530" h="161289">
                  <a:moveTo>
                    <a:pt x="175488" y="119811"/>
                  </a:moveTo>
                  <a:lnTo>
                    <a:pt x="175310" y="120154"/>
                  </a:lnTo>
                  <a:lnTo>
                    <a:pt x="174967" y="120510"/>
                  </a:lnTo>
                  <a:lnTo>
                    <a:pt x="175488" y="120510"/>
                  </a:lnTo>
                  <a:lnTo>
                    <a:pt x="175488" y="119811"/>
                  </a:lnTo>
                  <a:close/>
                </a:path>
                <a:path w="303530" h="161289">
                  <a:moveTo>
                    <a:pt x="175488" y="50139"/>
                  </a:moveTo>
                  <a:lnTo>
                    <a:pt x="173837" y="51689"/>
                  </a:lnTo>
                  <a:lnTo>
                    <a:pt x="174790" y="53073"/>
                  </a:lnTo>
                  <a:lnTo>
                    <a:pt x="175044" y="51689"/>
                  </a:lnTo>
                  <a:lnTo>
                    <a:pt x="175145" y="51181"/>
                  </a:lnTo>
                  <a:lnTo>
                    <a:pt x="175488" y="50139"/>
                  </a:lnTo>
                  <a:close/>
                </a:path>
                <a:path w="303530" h="161289">
                  <a:moveTo>
                    <a:pt x="175945" y="95478"/>
                  </a:moveTo>
                  <a:lnTo>
                    <a:pt x="175488" y="95084"/>
                  </a:lnTo>
                  <a:lnTo>
                    <a:pt x="174447" y="95084"/>
                  </a:lnTo>
                  <a:lnTo>
                    <a:pt x="173405" y="96659"/>
                  </a:lnTo>
                  <a:lnTo>
                    <a:pt x="173291" y="96812"/>
                  </a:lnTo>
                  <a:lnTo>
                    <a:pt x="173177" y="96989"/>
                  </a:lnTo>
                  <a:lnTo>
                    <a:pt x="173062" y="97167"/>
                  </a:lnTo>
                  <a:lnTo>
                    <a:pt x="174625" y="97167"/>
                  </a:lnTo>
                  <a:lnTo>
                    <a:pt x="175945" y="95478"/>
                  </a:lnTo>
                  <a:close/>
                </a:path>
                <a:path w="303530" h="161289">
                  <a:moveTo>
                    <a:pt x="176123" y="58724"/>
                  </a:moveTo>
                  <a:lnTo>
                    <a:pt x="174967" y="54114"/>
                  </a:lnTo>
                  <a:lnTo>
                    <a:pt x="173583" y="55156"/>
                  </a:lnTo>
                  <a:lnTo>
                    <a:pt x="172542" y="56184"/>
                  </a:lnTo>
                  <a:lnTo>
                    <a:pt x="172605" y="56362"/>
                  </a:lnTo>
                  <a:lnTo>
                    <a:pt x="172783" y="56883"/>
                  </a:lnTo>
                  <a:lnTo>
                    <a:pt x="172897" y="57226"/>
                  </a:lnTo>
                  <a:lnTo>
                    <a:pt x="174790" y="56362"/>
                  </a:lnTo>
                  <a:lnTo>
                    <a:pt x="174917" y="58724"/>
                  </a:lnTo>
                  <a:lnTo>
                    <a:pt x="175031" y="60337"/>
                  </a:lnTo>
                  <a:lnTo>
                    <a:pt x="175145" y="61379"/>
                  </a:lnTo>
                  <a:lnTo>
                    <a:pt x="175780" y="58953"/>
                  </a:lnTo>
                  <a:lnTo>
                    <a:pt x="175844" y="58724"/>
                  </a:lnTo>
                  <a:lnTo>
                    <a:pt x="176123" y="58724"/>
                  </a:lnTo>
                  <a:close/>
                </a:path>
                <a:path w="303530" h="161289">
                  <a:moveTo>
                    <a:pt x="176314" y="58724"/>
                  </a:moveTo>
                  <a:lnTo>
                    <a:pt x="176123" y="58724"/>
                  </a:lnTo>
                  <a:lnTo>
                    <a:pt x="176174" y="58953"/>
                  </a:lnTo>
                  <a:lnTo>
                    <a:pt x="176314" y="58724"/>
                  </a:lnTo>
                  <a:close/>
                </a:path>
                <a:path w="303530" h="161289">
                  <a:moveTo>
                    <a:pt x="176974" y="121500"/>
                  </a:moveTo>
                  <a:lnTo>
                    <a:pt x="175488" y="120764"/>
                  </a:lnTo>
                  <a:lnTo>
                    <a:pt x="175488" y="122059"/>
                  </a:lnTo>
                  <a:lnTo>
                    <a:pt x="176974" y="121500"/>
                  </a:lnTo>
                  <a:close/>
                </a:path>
                <a:path w="303530" h="161289">
                  <a:moveTo>
                    <a:pt x="177457" y="95948"/>
                  </a:moveTo>
                  <a:lnTo>
                    <a:pt x="176530" y="94742"/>
                  </a:lnTo>
                  <a:lnTo>
                    <a:pt x="175945" y="95478"/>
                  </a:lnTo>
                  <a:lnTo>
                    <a:pt x="176491" y="95948"/>
                  </a:lnTo>
                  <a:lnTo>
                    <a:pt x="177457" y="95948"/>
                  </a:lnTo>
                  <a:close/>
                </a:path>
                <a:path w="303530" h="161289">
                  <a:moveTo>
                    <a:pt x="177558" y="89903"/>
                  </a:moveTo>
                  <a:lnTo>
                    <a:pt x="177393" y="89560"/>
                  </a:lnTo>
                  <a:lnTo>
                    <a:pt x="177038" y="89382"/>
                  </a:lnTo>
                  <a:lnTo>
                    <a:pt x="176695" y="89382"/>
                  </a:lnTo>
                  <a:lnTo>
                    <a:pt x="176530" y="90081"/>
                  </a:lnTo>
                  <a:lnTo>
                    <a:pt x="177393" y="90589"/>
                  </a:lnTo>
                  <a:lnTo>
                    <a:pt x="177393" y="90424"/>
                  </a:lnTo>
                  <a:lnTo>
                    <a:pt x="177558" y="90081"/>
                  </a:lnTo>
                  <a:lnTo>
                    <a:pt x="177558" y="89903"/>
                  </a:lnTo>
                  <a:close/>
                </a:path>
                <a:path w="303530" h="161289">
                  <a:moveTo>
                    <a:pt x="178841" y="120510"/>
                  </a:moveTo>
                  <a:lnTo>
                    <a:pt x="175488" y="120510"/>
                  </a:lnTo>
                  <a:lnTo>
                    <a:pt x="175488" y="120675"/>
                  </a:lnTo>
                  <a:lnTo>
                    <a:pt x="178650" y="120675"/>
                  </a:lnTo>
                  <a:lnTo>
                    <a:pt x="178841" y="120510"/>
                  </a:lnTo>
                  <a:close/>
                </a:path>
                <a:path w="303530" h="161289">
                  <a:moveTo>
                    <a:pt x="179984" y="120510"/>
                  </a:moveTo>
                  <a:lnTo>
                    <a:pt x="179806" y="120332"/>
                  </a:lnTo>
                  <a:lnTo>
                    <a:pt x="179755" y="120154"/>
                  </a:lnTo>
                  <a:lnTo>
                    <a:pt x="179641" y="119811"/>
                  </a:lnTo>
                  <a:lnTo>
                    <a:pt x="178841" y="120510"/>
                  </a:lnTo>
                  <a:lnTo>
                    <a:pt x="179984" y="120510"/>
                  </a:lnTo>
                  <a:close/>
                </a:path>
                <a:path w="303530" h="161289">
                  <a:moveTo>
                    <a:pt x="180149" y="120675"/>
                  </a:moveTo>
                  <a:lnTo>
                    <a:pt x="178650" y="120675"/>
                  </a:lnTo>
                  <a:lnTo>
                    <a:pt x="178257" y="121018"/>
                  </a:lnTo>
                  <a:lnTo>
                    <a:pt x="177330" y="121373"/>
                  </a:lnTo>
                  <a:lnTo>
                    <a:pt x="176974" y="121500"/>
                  </a:lnTo>
                  <a:lnTo>
                    <a:pt x="178295" y="121500"/>
                  </a:lnTo>
                  <a:lnTo>
                    <a:pt x="179285" y="122059"/>
                  </a:lnTo>
                  <a:lnTo>
                    <a:pt x="180149" y="121196"/>
                  </a:lnTo>
                  <a:lnTo>
                    <a:pt x="180149" y="120675"/>
                  </a:lnTo>
                  <a:close/>
                </a:path>
                <a:path w="303530" h="161289">
                  <a:moveTo>
                    <a:pt x="180848" y="115150"/>
                  </a:moveTo>
                  <a:lnTo>
                    <a:pt x="178422" y="114109"/>
                  </a:lnTo>
                  <a:lnTo>
                    <a:pt x="178257" y="112204"/>
                  </a:lnTo>
                  <a:lnTo>
                    <a:pt x="174625" y="113068"/>
                  </a:lnTo>
                  <a:lnTo>
                    <a:pt x="175488" y="111163"/>
                  </a:lnTo>
                  <a:lnTo>
                    <a:pt x="176695" y="109093"/>
                  </a:lnTo>
                  <a:lnTo>
                    <a:pt x="175310" y="108572"/>
                  </a:lnTo>
                  <a:lnTo>
                    <a:pt x="174282" y="107188"/>
                  </a:lnTo>
                  <a:lnTo>
                    <a:pt x="172897" y="107365"/>
                  </a:lnTo>
                  <a:lnTo>
                    <a:pt x="172377" y="107886"/>
                  </a:lnTo>
                  <a:lnTo>
                    <a:pt x="172199" y="108407"/>
                  </a:lnTo>
                  <a:lnTo>
                    <a:pt x="171513" y="108750"/>
                  </a:lnTo>
                  <a:lnTo>
                    <a:pt x="173761" y="108572"/>
                  </a:lnTo>
                  <a:lnTo>
                    <a:pt x="172720" y="111340"/>
                  </a:lnTo>
                  <a:lnTo>
                    <a:pt x="173583" y="112903"/>
                  </a:lnTo>
                  <a:lnTo>
                    <a:pt x="174447" y="113411"/>
                  </a:lnTo>
                  <a:lnTo>
                    <a:pt x="174282" y="114452"/>
                  </a:lnTo>
                  <a:lnTo>
                    <a:pt x="173583" y="115493"/>
                  </a:lnTo>
                  <a:lnTo>
                    <a:pt x="174104" y="116522"/>
                  </a:lnTo>
                  <a:lnTo>
                    <a:pt x="174447" y="117043"/>
                  </a:lnTo>
                  <a:lnTo>
                    <a:pt x="174967" y="117398"/>
                  </a:lnTo>
                  <a:lnTo>
                    <a:pt x="175310" y="117906"/>
                  </a:lnTo>
                  <a:lnTo>
                    <a:pt x="175488" y="118262"/>
                  </a:lnTo>
                  <a:lnTo>
                    <a:pt x="175831" y="116357"/>
                  </a:lnTo>
                  <a:lnTo>
                    <a:pt x="178257" y="115836"/>
                  </a:lnTo>
                  <a:lnTo>
                    <a:pt x="178777" y="117741"/>
                  </a:lnTo>
                  <a:lnTo>
                    <a:pt x="178777" y="117563"/>
                  </a:lnTo>
                  <a:lnTo>
                    <a:pt x="180848" y="115150"/>
                  </a:lnTo>
                  <a:close/>
                </a:path>
                <a:path w="303530" h="161289">
                  <a:moveTo>
                    <a:pt x="187985" y="93522"/>
                  </a:moveTo>
                  <a:lnTo>
                    <a:pt x="186550" y="93027"/>
                  </a:lnTo>
                  <a:lnTo>
                    <a:pt x="183616" y="94576"/>
                  </a:lnTo>
                  <a:lnTo>
                    <a:pt x="180149" y="94056"/>
                  </a:lnTo>
                  <a:lnTo>
                    <a:pt x="177038" y="93700"/>
                  </a:lnTo>
                  <a:lnTo>
                    <a:pt x="177507" y="94576"/>
                  </a:lnTo>
                  <a:lnTo>
                    <a:pt x="178155" y="95783"/>
                  </a:lnTo>
                  <a:lnTo>
                    <a:pt x="178257" y="95948"/>
                  </a:lnTo>
                  <a:lnTo>
                    <a:pt x="177457" y="95948"/>
                  </a:lnTo>
                  <a:lnTo>
                    <a:pt x="178257" y="96989"/>
                  </a:lnTo>
                  <a:lnTo>
                    <a:pt x="180149" y="98374"/>
                  </a:lnTo>
                  <a:lnTo>
                    <a:pt x="183781" y="97853"/>
                  </a:lnTo>
                  <a:lnTo>
                    <a:pt x="187985" y="93522"/>
                  </a:lnTo>
                  <a:close/>
                </a:path>
                <a:path w="303530" h="161289">
                  <a:moveTo>
                    <a:pt x="188277" y="57746"/>
                  </a:moveTo>
                  <a:lnTo>
                    <a:pt x="187071" y="55499"/>
                  </a:lnTo>
                  <a:lnTo>
                    <a:pt x="182753" y="53251"/>
                  </a:lnTo>
                  <a:lnTo>
                    <a:pt x="185343" y="50825"/>
                  </a:lnTo>
                  <a:lnTo>
                    <a:pt x="184302" y="50660"/>
                  </a:lnTo>
                  <a:lnTo>
                    <a:pt x="183438" y="52209"/>
                  </a:lnTo>
                  <a:lnTo>
                    <a:pt x="182397" y="52730"/>
                  </a:lnTo>
                  <a:lnTo>
                    <a:pt x="182016" y="55156"/>
                  </a:lnTo>
                  <a:lnTo>
                    <a:pt x="181965" y="55499"/>
                  </a:lnTo>
                  <a:lnTo>
                    <a:pt x="181889" y="56019"/>
                  </a:lnTo>
                  <a:lnTo>
                    <a:pt x="178943" y="54114"/>
                  </a:lnTo>
                  <a:lnTo>
                    <a:pt x="177863" y="56019"/>
                  </a:lnTo>
                  <a:lnTo>
                    <a:pt x="177368" y="56883"/>
                  </a:lnTo>
                  <a:lnTo>
                    <a:pt x="176580" y="58267"/>
                  </a:lnTo>
                  <a:lnTo>
                    <a:pt x="176314" y="58724"/>
                  </a:lnTo>
                  <a:lnTo>
                    <a:pt x="180327" y="58267"/>
                  </a:lnTo>
                  <a:lnTo>
                    <a:pt x="180428" y="58953"/>
                  </a:lnTo>
                  <a:lnTo>
                    <a:pt x="180555" y="59817"/>
                  </a:lnTo>
                  <a:lnTo>
                    <a:pt x="180670" y="60680"/>
                  </a:lnTo>
                  <a:lnTo>
                    <a:pt x="181889" y="60515"/>
                  </a:lnTo>
                  <a:lnTo>
                    <a:pt x="182918" y="60337"/>
                  </a:lnTo>
                  <a:lnTo>
                    <a:pt x="183959" y="59651"/>
                  </a:lnTo>
                  <a:lnTo>
                    <a:pt x="183857" y="58953"/>
                  </a:lnTo>
                  <a:lnTo>
                    <a:pt x="183781" y="58432"/>
                  </a:lnTo>
                  <a:lnTo>
                    <a:pt x="186029" y="56883"/>
                  </a:lnTo>
                  <a:lnTo>
                    <a:pt x="187756" y="57746"/>
                  </a:lnTo>
                  <a:lnTo>
                    <a:pt x="188277" y="57746"/>
                  </a:lnTo>
                  <a:close/>
                </a:path>
                <a:path w="303530" h="161289">
                  <a:moveTo>
                    <a:pt x="188455" y="105117"/>
                  </a:moveTo>
                  <a:lnTo>
                    <a:pt x="187934" y="105295"/>
                  </a:lnTo>
                  <a:lnTo>
                    <a:pt x="187591" y="105460"/>
                  </a:lnTo>
                  <a:lnTo>
                    <a:pt x="187071" y="105460"/>
                  </a:lnTo>
                  <a:lnTo>
                    <a:pt x="187248" y="106324"/>
                  </a:lnTo>
                  <a:lnTo>
                    <a:pt x="187756" y="106667"/>
                  </a:lnTo>
                  <a:lnTo>
                    <a:pt x="188455" y="105117"/>
                  </a:lnTo>
                  <a:close/>
                </a:path>
                <a:path w="303530" h="161289">
                  <a:moveTo>
                    <a:pt x="189141" y="92329"/>
                  </a:moveTo>
                  <a:lnTo>
                    <a:pt x="187985" y="93522"/>
                  </a:lnTo>
                  <a:lnTo>
                    <a:pt x="188963" y="93878"/>
                  </a:lnTo>
                  <a:lnTo>
                    <a:pt x="189026" y="93522"/>
                  </a:lnTo>
                  <a:lnTo>
                    <a:pt x="189141" y="92329"/>
                  </a:lnTo>
                  <a:close/>
                </a:path>
                <a:path w="303530" h="161289">
                  <a:moveTo>
                    <a:pt x="192430" y="121373"/>
                  </a:moveTo>
                  <a:lnTo>
                    <a:pt x="192252" y="119989"/>
                  </a:lnTo>
                  <a:lnTo>
                    <a:pt x="191909" y="117563"/>
                  </a:lnTo>
                  <a:lnTo>
                    <a:pt x="190004" y="117563"/>
                  </a:lnTo>
                  <a:lnTo>
                    <a:pt x="188633" y="114973"/>
                  </a:lnTo>
                  <a:lnTo>
                    <a:pt x="189496" y="112204"/>
                  </a:lnTo>
                  <a:lnTo>
                    <a:pt x="187756" y="111518"/>
                  </a:lnTo>
                  <a:lnTo>
                    <a:pt x="187413" y="108229"/>
                  </a:lnTo>
                  <a:lnTo>
                    <a:pt x="185343" y="108572"/>
                  </a:lnTo>
                  <a:lnTo>
                    <a:pt x="186207" y="113245"/>
                  </a:lnTo>
                  <a:lnTo>
                    <a:pt x="184645" y="114274"/>
                  </a:lnTo>
                  <a:lnTo>
                    <a:pt x="188976" y="116357"/>
                  </a:lnTo>
                  <a:lnTo>
                    <a:pt x="187591" y="119634"/>
                  </a:lnTo>
                  <a:lnTo>
                    <a:pt x="191744" y="118948"/>
                  </a:lnTo>
                  <a:lnTo>
                    <a:pt x="192430" y="121373"/>
                  </a:lnTo>
                  <a:close/>
                </a:path>
                <a:path w="303530" h="161289">
                  <a:moveTo>
                    <a:pt x="195541" y="48933"/>
                  </a:moveTo>
                  <a:lnTo>
                    <a:pt x="193471" y="45466"/>
                  </a:lnTo>
                  <a:lnTo>
                    <a:pt x="191389" y="47891"/>
                  </a:lnTo>
                  <a:lnTo>
                    <a:pt x="192430" y="48056"/>
                  </a:lnTo>
                  <a:lnTo>
                    <a:pt x="192608" y="49276"/>
                  </a:lnTo>
                  <a:lnTo>
                    <a:pt x="192773" y="50139"/>
                  </a:lnTo>
                  <a:lnTo>
                    <a:pt x="195541" y="48933"/>
                  </a:lnTo>
                  <a:close/>
                </a:path>
                <a:path w="303530" h="161289">
                  <a:moveTo>
                    <a:pt x="200037" y="67081"/>
                  </a:moveTo>
                  <a:lnTo>
                    <a:pt x="197104" y="65874"/>
                  </a:lnTo>
                  <a:lnTo>
                    <a:pt x="196862" y="65671"/>
                  </a:lnTo>
                  <a:lnTo>
                    <a:pt x="196862" y="70053"/>
                  </a:lnTo>
                  <a:lnTo>
                    <a:pt x="195541" y="70713"/>
                  </a:lnTo>
                  <a:lnTo>
                    <a:pt x="194678" y="70713"/>
                  </a:lnTo>
                  <a:lnTo>
                    <a:pt x="191744" y="71399"/>
                  </a:lnTo>
                  <a:lnTo>
                    <a:pt x="193471" y="66217"/>
                  </a:lnTo>
                  <a:lnTo>
                    <a:pt x="195541" y="68122"/>
                  </a:lnTo>
                  <a:lnTo>
                    <a:pt x="196862" y="70053"/>
                  </a:lnTo>
                  <a:lnTo>
                    <a:pt x="196862" y="65671"/>
                  </a:lnTo>
                  <a:lnTo>
                    <a:pt x="193992" y="63106"/>
                  </a:lnTo>
                  <a:lnTo>
                    <a:pt x="191046" y="65011"/>
                  </a:lnTo>
                  <a:lnTo>
                    <a:pt x="190703" y="65519"/>
                  </a:lnTo>
                  <a:lnTo>
                    <a:pt x="189661" y="66217"/>
                  </a:lnTo>
                  <a:lnTo>
                    <a:pt x="193471" y="65176"/>
                  </a:lnTo>
                  <a:lnTo>
                    <a:pt x="189661" y="72097"/>
                  </a:lnTo>
                  <a:lnTo>
                    <a:pt x="187591" y="69494"/>
                  </a:lnTo>
                  <a:lnTo>
                    <a:pt x="186893" y="68122"/>
                  </a:lnTo>
                  <a:lnTo>
                    <a:pt x="187591" y="67424"/>
                  </a:lnTo>
                  <a:lnTo>
                    <a:pt x="188633" y="66903"/>
                  </a:lnTo>
                  <a:lnTo>
                    <a:pt x="187071" y="67081"/>
                  </a:lnTo>
                  <a:lnTo>
                    <a:pt x="185000" y="68287"/>
                  </a:lnTo>
                  <a:lnTo>
                    <a:pt x="183616" y="67767"/>
                  </a:lnTo>
                  <a:lnTo>
                    <a:pt x="181533" y="70713"/>
                  </a:lnTo>
                  <a:lnTo>
                    <a:pt x="177736" y="72961"/>
                  </a:lnTo>
                  <a:lnTo>
                    <a:pt x="174625" y="70713"/>
                  </a:lnTo>
                  <a:lnTo>
                    <a:pt x="174625" y="71577"/>
                  </a:lnTo>
                  <a:lnTo>
                    <a:pt x="174967" y="72783"/>
                  </a:lnTo>
                  <a:lnTo>
                    <a:pt x="174104" y="72961"/>
                  </a:lnTo>
                  <a:lnTo>
                    <a:pt x="176872" y="73126"/>
                  </a:lnTo>
                  <a:lnTo>
                    <a:pt x="176009" y="75730"/>
                  </a:lnTo>
                  <a:lnTo>
                    <a:pt x="177393" y="77279"/>
                  </a:lnTo>
                  <a:lnTo>
                    <a:pt x="181368" y="75031"/>
                  </a:lnTo>
                  <a:lnTo>
                    <a:pt x="184823" y="77800"/>
                  </a:lnTo>
                  <a:lnTo>
                    <a:pt x="182232" y="82118"/>
                  </a:lnTo>
                  <a:lnTo>
                    <a:pt x="182575" y="82981"/>
                  </a:lnTo>
                  <a:lnTo>
                    <a:pt x="182918" y="84201"/>
                  </a:lnTo>
                  <a:lnTo>
                    <a:pt x="184137" y="84366"/>
                  </a:lnTo>
                  <a:lnTo>
                    <a:pt x="185686" y="81953"/>
                  </a:lnTo>
                  <a:lnTo>
                    <a:pt x="191389" y="73647"/>
                  </a:lnTo>
                  <a:lnTo>
                    <a:pt x="192252" y="79870"/>
                  </a:lnTo>
                  <a:lnTo>
                    <a:pt x="191389" y="81953"/>
                  </a:lnTo>
                  <a:lnTo>
                    <a:pt x="187071" y="82981"/>
                  </a:lnTo>
                  <a:lnTo>
                    <a:pt x="188633" y="85229"/>
                  </a:lnTo>
                  <a:lnTo>
                    <a:pt x="189839" y="85229"/>
                  </a:lnTo>
                  <a:lnTo>
                    <a:pt x="190703" y="83680"/>
                  </a:lnTo>
                  <a:lnTo>
                    <a:pt x="191744" y="83845"/>
                  </a:lnTo>
                  <a:lnTo>
                    <a:pt x="192430" y="83337"/>
                  </a:lnTo>
                  <a:lnTo>
                    <a:pt x="193294" y="82816"/>
                  </a:lnTo>
                  <a:lnTo>
                    <a:pt x="193814" y="82296"/>
                  </a:lnTo>
                  <a:lnTo>
                    <a:pt x="194500" y="79184"/>
                  </a:lnTo>
                  <a:lnTo>
                    <a:pt x="195199" y="79362"/>
                  </a:lnTo>
                  <a:lnTo>
                    <a:pt x="195719" y="79705"/>
                  </a:lnTo>
                  <a:lnTo>
                    <a:pt x="195719" y="80391"/>
                  </a:lnTo>
                  <a:lnTo>
                    <a:pt x="196062" y="77114"/>
                  </a:lnTo>
                  <a:lnTo>
                    <a:pt x="192773" y="75209"/>
                  </a:lnTo>
                  <a:lnTo>
                    <a:pt x="195719" y="71755"/>
                  </a:lnTo>
                  <a:lnTo>
                    <a:pt x="196888" y="70065"/>
                  </a:lnTo>
                  <a:lnTo>
                    <a:pt x="197104" y="70370"/>
                  </a:lnTo>
                  <a:lnTo>
                    <a:pt x="198132" y="67602"/>
                  </a:lnTo>
                  <a:lnTo>
                    <a:pt x="200037" y="67081"/>
                  </a:lnTo>
                  <a:close/>
                </a:path>
                <a:path w="303530" h="161289">
                  <a:moveTo>
                    <a:pt x="200901" y="130187"/>
                  </a:moveTo>
                  <a:lnTo>
                    <a:pt x="198996" y="128981"/>
                  </a:lnTo>
                  <a:lnTo>
                    <a:pt x="197967" y="127241"/>
                  </a:lnTo>
                  <a:lnTo>
                    <a:pt x="197789" y="124828"/>
                  </a:lnTo>
                  <a:lnTo>
                    <a:pt x="197104" y="125171"/>
                  </a:lnTo>
                  <a:lnTo>
                    <a:pt x="195541" y="125171"/>
                  </a:lnTo>
                  <a:lnTo>
                    <a:pt x="191909" y="127596"/>
                  </a:lnTo>
                  <a:lnTo>
                    <a:pt x="197269" y="131051"/>
                  </a:lnTo>
                  <a:lnTo>
                    <a:pt x="200901" y="130187"/>
                  </a:lnTo>
                  <a:close/>
                </a:path>
                <a:path w="303530" h="161289">
                  <a:moveTo>
                    <a:pt x="202285" y="119126"/>
                  </a:moveTo>
                  <a:lnTo>
                    <a:pt x="202107" y="118770"/>
                  </a:lnTo>
                  <a:lnTo>
                    <a:pt x="201422" y="118084"/>
                  </a:lnTo>
                  <a:lnTo>
                    <a:pt x="201599" y="118605"/>
                  </a:lnTo>
                  <a:lnTo>
                    <a:pt x="201764" y="118770"/>
                  </a:lnTo>
                  <a:lnTo>
                    <a:pt x="201942" y="119291"/>
                  </a:lnTo>
                  <a:lnTo>
                    <a:pt x="202285" y="119126"/>
                  </a:lnTo>
                  <a:close/>
                </a:path>
                <a:path w="303530" h="161289">
                  <a:moveTo>
                    <a:pt x="204711" y="123964"/>
                  </a:moveTo>
                  <a:lnTo>
                    <a:pt x="204533" y="123964"/>
                  </a:lnTo>
                  <a:lnTo>
                    <a:pt x="204533" y="124129"/>
                  </a:lnTo>
                  <a:lnTo>
                    <a:pt x="204711" y="123964"/>
                  </a:lnTo>
                  <a:close/>
                </a:path>
                <a:path w="303530" h="161289">
                  <a:moveTo>
                    <a:pt x="205574" y="80391"/>
                  </a:moveTo>
                  <a:lnTo>
                    <a:pt x="204876" y="80391"/>
                  </a:lnTo>
                  <a:lnTo>
                    <a:pt x="204012" y="78841"/>
                  </a:lnTo>
                  <a:lnTo>
                    <a:pt x="203669" y="78663"/>
                  </a:lnTo>
                  <a:lnTo>
                    <a:pt x="203669" y="79184"/>
                  </a:lnTo>
                  <a:lnTo>
                    <a:pt x="203492" y="80225"/>
                  </a:lnTo>
                  <a:lnTo>
                    <a:pt x="204012" y="79705"/>
                  </a:lnTo>
                  <a:lnTo>
                    <a:pt x="202806" y="82473"/>
                  </a:lnTo>
                  <a:lnTo>
                    <a:pt x="200215" y="85229"/>
                  </a:lnTo>
                  <a:lnTo>
                    <a:pt x="204711" y="84886"/>
                  </a:lnTo>
                  <a:lnTo>
                    <a:pt x="205219" y="84023"/>
                  </a:lnTo>
                  <a:lnTo>
                    <a:pt x="204190" y="84201"/>
                  </a:lnTo>
                  <a:lnTo>
                    <a:pt x="204533" y="81953"/>
                  </a:lnTo>
                  <a:lnTo>
                    <a:pt x="205574" y="80391"/>
                  </a:lnTo>
                  <a:close/>
                </a:path>
                <a:path w="303530" h="161289">
                  <a:moveTo>
                    <a:pt x="205651" y="107276"/>
                  </a:moveTo>
                  <a:lnTo>
                    <a:pt x="203339" y="107276"/>
                  </a:lnTo>
                  <a:lnTo>
                    <a:pt x="203149" y="107530"/>
                  </a:lnTo>
                  <a:lnTo>
                    <a:pt x="200037" y="106667"/>
                  </a:lnTo>
                  <a:lnTo>
                    <a:pt x="200164" y="107276"/>
                  </a:lnTo>
                  <a:lnTo>
                    <a:pt x="200215" y="107530"/>
                  </a:lnTo>
                  <a:lnTo>
                    <a:pt x="200113" y="108229"/>
                  </a:lnTo>
                  <a:lnTo>
                    <a:pt x="200012" y="108915"/>
                  </a:lnTo>
                  <a:lnTo>
                    <a:pt x="199898" y="109613"/>
                  </a:lnTo>
                  <a:lnTo>
                    <a:pt x="199859" y="109778"/>
                  </a:lnTo>
                  <a:lnTo>
                    <a:pt x="200558" y="109956"/>
                  </a:lnTo>
                  <a:lnTo>
                    <a:pt x="203149" y="110134"/>
                  </a:lnTo>
                  <a:lnTo>
                    <a:pt x="203847" y="110299"/>
                  </a:lnTo>
                  <a:lnTo>
                    <a:pt x="203949" y="109778"/>
                  </a:lnTo>
                  <a:lnTo>
                    <a:pt x="204050" y="109270"/>
                  </a:lnTo>
                  <a:lnTo>
                    <a:pt x="204152" y="108750"/>
                  </a:lnTo>
                  <a:lnTo>
                    <a:pt x="204254" y="108229"/>
                  </a:lnTo>
                  <a:lnTo>
                    <a:pt x="204355" y="107708"/>
                  </a:lnTo>
                  <a:lnTo>
                    <a:pt x="205651" y="107276"/>
                  </a:lnTo>
                  <a:close/>
                </a:path>
                <a:path w="303530" h="161289">
                  <a:moveTo>
                    <a:pt x="206679" y="102603"/>
                  </a:moveTo>
                  <a:lnTo>
                    <a:pt x="205994" y="102603"/>
                  </a:lnTo>
                  <a:lnTo>
                    <a:pt x="205219" y="103047"/>
                  </a:lnTo>
                  <a:lnTo>
                    <a:pt x="205778" y="103860"/>
                  </a:lnTo>
                  <a:lnTo>
                    <a:pt x="206679" y="102603"/>
                  </a:lnTo>
                  <a:close/>
                </a:path>
                <a:path w="303530" h="161289">
                  <a:moveTo>
                    <a:pt x="206692" y="100799"/>
                  </a:moveTo>
                  <a:lnTo>
                    <a:pt x="205752" y="97167"/>
                  </a:lnTo>
                  <a:lnTo>
                    <a:pt x="205714" y="96989"/>
                  </a:lnTo>
                  <a:lnTo>
                    <a:pt x="205625" y="96659"/>
                  </a:lnTo>
                  <a:lnTo>
                    <a:pt x="204012" y="96812"/>
                  </a:lnTo>
                  <a:lnTo>
                    <a:pt x="206654" y="101066"/>
                  </a:lnTo>
                  <a:lnTo>
                    <a:pt x="206692" y="100799"/>
                  </a:lnTo>
                  <a:close/>
                </a:path>
                <a:path w="303530" h="161289">
                  <a:moveTo>
                    <a:pt x="207645" y="96469"/>
                  </a:moveTo>
                  <a:lnTo>
                    <a:pt x="207594" y="95783"/>
                  </a:lnTo>
                  <a:lnTo>
                    <a:pt x="207467" y="93878"/>
                  </a:lnTo>
                  <a:lnTo>
                    <a:pt x="204190" y="93522"/>
                  </a:lnTo>
                  <a:lnTo>
                    <a:pt x="205740" y="90246"/>
                  </a:lnTo>
                  <a:lnTo>
                    <a:pt x="205397" y="89903"/>
                  </a:lnTo>
                  <a:lnTo>
                    <a:pt x="204279" y="92151"/>
                  </a:lnTo>
                  <a:lnTo>
                    <a:pt x="204190" y="92329"/>
                  </a:lnTo>
                  <a:lnTo>
                    <a:pt x="203238" y="92671"/>
                  </a:lnTo>
                  <a:lnTo>
                    <a:pt x="202717" y="92862"/>
                  </a:lnTo>
                  <a:lnTo>
                    <a:pt x="204355" y="92671"/>
                  </a:lnTo>
                  <a:lnTo>
                    <a:pt x="201714" y="95783"/>
                  </a:lnTo>
                  <a:lnTo>
                    <a:pt x="201574" y="95948"/>
                  </a:lnTo>
                  <a:lnTo>
                    <a:pt x="203415" y="95948"/>
                  </a:lnTo>
                  <a:lnTo>
                    <a:pt x="205397" y="95783"/>
                  </a:lnTo>
                  <a:lnTo>
                    <a:pt x="205574" y="96469"/>
                  </a:lnTo>
                  <a:lnTo>
                    <a:pt x="205625" y="96659"/>
                  </a:lnTo>
                  <a:lnTo>
                    <a:pt x="207645" y="96469"/>
                  </a:lnTo>
                  <a:close/>
                </a:path>
                <a:path w="303530" h="161289">
                  <a:moveTo>
                    <a:pt x="207784" y="106845"/>
                  </a:moveTo>
                  <a:lnTo>
                    <a:pt x="205778" y="103860"/>
                  </a:lnTo>
                  <a:lnTo>
                    <a:pt x="203771" y="106667"/>
                  </a:lnTo>
                  <a:lnTo>
                    <a:pt x="203644" y="106845"/>
                  </a:lnTo>
                  <a:lnTo>
                    <a:pt x="206959" y="106845"/>
                  </a:lnTo>
                  <a:lnTo>
                    <a:pt x="207784" y="106845"/>
                  </a:lnTo>
                  <a:close/>
                </a:path>
                <a:path w="303530" h="161289">
                  <a:moveTo>
                    <a:pt x="208711" y="101066"/>
                  </a:moveTo>
                  <a:lnTo>
                    <a:pt x="207365" y="101828"/>
                  </a:lnTo>
                  <a:lnTo>
                    <a:pt x="207137" y="101828"/>
                  </a:lnTo>
                  <a:lnTo>
                    <a:pt x="206832" y="101346"/>
                  </a:lnTo>
                  <a:lnTo>
                    <a:pt x="206959" y="101828"/>
                  </a:lnTo>
                  <a:lnTo>
                    <a:pt x="200990" y="101828"/>
                  </a:lnTo>
                  <a:lnTo>
                    <a:pt x="194335" y="101828"/>
                  </a:lnTo>
                  <a:lnTo>
                    <a:pt x="194856" y="100799"/>
                  </a:lnTo>
                  <a:lnTo>
                    <a:pt x="195541" y="99060"/>
                  </a:lnTo>
                  <a:lnTo>
                    <a:pt x="197104" y="99758"/>
                  </a:lnTo>
                  <a:lnTo>
                    <a:pt x="195351" y="97853"/>
                  </a:lnTo>
                  <a:lnTo>
                    <a:pt x="195440" y="96469"/>
                  </a:lnTo>
                  <a:lnTo>
                    <a:pt x="195541" y="95948"/>
                  </a:lnTo>
                  <a:lnTo>
                    <a:pt x="195643" y="95478"/>
                  </a:lnTo>
                  <a:lnTo>
                    <a:pt x="195719" y="95084"/>
                  </a:lnTo>
                  <a:lnTo>
                    <a:pt x="195783" y="94742"/>
                  </a:lnTo>
                  <a:lnTo>
                    <a:pt x="195872" y="94234"/>
                  </a:lnTo>
                  <a:lnTo>
                    <a:pt x="199174" y="95783"/>
                  </a:lnTo>
                  <a:lnTo>
                    <a:pt x="199250" y="95478"/>
                  </a:lnTo>
                  <a:lnTo>
                    <a:pt x="199351" y="95084"/>
                  </a:lnTo>
                  <a:lnTo>
                    <a:pt x="199453" y="94742"/>
                  </a:lnTo>
                  <a:lnTo>
                    <a:pt x="199491" y="94576"/>
                  </a:lnTo>
                  <a:lnTo>
                    <a:pt x="199593" y="94221"/>
                  </a:lnTo>
                  <a:lnTo>
                    <a:pt x="199682" y="93878"/>
                  </a:lnTo>
                  <a:lnTo>
                    <a:pt x="199771" y="93522"/>
                  </a:lnTo>
                  <a:lnTo>
                    <a:pt x="199859" y="93192"/>
                  </a:lnTo>
                  <a:lnTo>
                    <a:pt x="202717" y="92862"/>
                  </a:lnTo>
                  <a:lnTo>
                    <a:pt x="202171" y="92862"/>
                  </a:lnTo>
                  <a:lnTo>
                    <a:pt x="200723" y="90766"/>
                  </a:lnTo>
                  <a:lnTo>
                    <a:pt x="197459" y="89954"/>
                  </a:lnTo>
                  <a:lnTo>
                    <a:pt x="193700" y="92151"/>
                  </a:lnTo>
                  <a:lnTo>
                    <a:pt x="189915" y="94221"/>
                  </a:lnTo>
                  <a:lnTo>
                    <a:pt x="188963" y="93878"/>
                  </a:lnTo>
                  <a:lnTo>
                    <a:pt x="188836" y="95478"/>
                  </a:lnTo>
                  <a:lnTo>
                    <a:pt x="188722" y="96659"/>
                  </a:lnTo>
                  <a:lnTo>
                    <a:pt x="188607" y="97853"/>
                  </a:lnTo>
                  <a:lnTo>
                    <a:pt x="188480" y="99060"/>
                  </a:lnTo>
                  <a:lnTo>
                    <a:pt x="188429" y="99580"/>
                  </a:lnTo>
                  <a:lnTo>
                    <a:pt x="188315" y="100799"/>
                  </a:lnTo>
                  <a:lnTo>
                    <a:pt x="188747" y="100101"/>
                  </a:lnTo>
                  <a:lnTo>
                    <a:pt x="188823" y="99936"/>
                  </a:lnTo>
                  <a:lnTo>
                    <a:pt x="188899" y="99758"/>
                  </a:lnTo>
                  <a:lnTo>
                    <a:pt x="188963" y="99593"/>
                  </a:lnTo>
                  <a:lnTo>
                    <a:pt x="193116" y="99936"/>
                  </a:lnTo>
                  <a:lnTo>
                    <a:pt x="192100" y="101828"/>
                  </a:lnTo>
                  <a:lnTo>
                    <a:pt x="193471" y="101828"/>
                  </a:lnTo>
                  <a:lnTo>
                    <a:pt x="192087" y="102184"/>
                  </a:lnTo>
                  <a:lnTo>
                    <a:pt x="197269" y="102184"/>
                  </a:lnTo>
                  <a:lnTo>
                    <a:pt x="202133" y="102006"/>
                  </a:lnTo>
                  <a:lnTo>
                    <a:pt x="205994" y="102603"/>
                  </a:lnTo>
                  <a:lnTo>
                    <a:pt x="207187" y="101930"/>
                  </a:lnTo>
                  <a:lnTo>
                    <a:pt x="207886" y="103047"/>
                  </a:lnTo>
                  <a:lnTo>
                    <a:pt x="207987" y="103212"/>
                  </a:lnTo>
                  <a:lnTo>
                    <a:pt x="208610" y="101346"/>
                  </a:lnTo>
                  <a:lnTo>
                    <a:pt x="208711" y="101066"/>
                  </a:lnTo>
                  <a:close/>
                </a:path>
                <a:path w="303530" h="161289">
                  <a:moveTo>
                    <a:pt x="210413" y="100101"/>
                  </a:moveTo>
                  <a:lnTo>
                    <a:pt x="209892" y="100101"/>
                  </a:lnTo>
                  <a:lnTo>
                    <a:pt x="209550" y="99758"/>
                  </a:lnTo>
                  <a:lnTo>
                    <a:pt x="209207" y="99580"/>
                  </a:lnTo>
                  <a:lnTo>
                    <a:pt x="208800" y="100799"/>
                  </a:lnTo>
                  <a:lnTo>
                    <a:pt x="208711" y="101066"/>
                  </a:lnTo>
                  <a:lnTo>
                    <a:pt x="210413" y="100101"/>
                  </a:lnTo>
                  <a:close/>
                </a:path>
                <a:path w="303530" h="161289">
                  <a:moveTo>
                    <a:pt x="211734" y="108229"/>
                  </a:moveTo>
                  <a:lnTo>
                    <a:pt x="211099" y="108229"/>
                  </a:lnTo>
                  <a:lnTo>
                    <a:pt x="209892" y="107886"/>
                  </a:lnTo>
                  <a:lnTo>
                    <a:pt x="209804" y="107708"/>
                  </a:lnTo>
                  <a:lnTo>
                    <a:pt x="209715" y="107530"/>
                  </a:lnTo>
                  <a:lnTo>
                    <a:pt x="209207" y="107708"/>
                  </a:lnTo>
                  <a:lnTo>
                    <a:pt x="208076" y="107276"/>
                  </a:lnTo>
                  <a:lnTo>
                    <a:pt x="208254" y="107530"/>
                  </a:lnTo>
                  <a:lnTo>
                    <a:pt x="208368" y="107708"/>
                  </a:lnTo>
                  <a:lnTo>
                    <a:pt x="210578" y="110998"/>
                  </a:lnTo>
                  <a:lnTo>
                    <a:pt x="211734" y="108229"/>
                  </a:lnTo>
                  <a:close/>
                </a:path>
                <a:path w="303530" h="161289">
                  <a:moveTo>
                    <a:pt x="213525" y="108915"/>
                  </a:moveTo>
                  <a:lnTo>
                    <a:pt x="212598" y="108229"/>
                  </a:lnTo>
                  <a:lnTo>
                    <a:pt x="213182" y="109613"/>
                  </a:lnTo>
                  <a:lnTo>
                    <a:pt x="213347" y="109270"/>
                  </a:lnTo>
                  <a:lnTo>
                    <a:pt x="213347" y="109093"/>
                  </a:lnTo>
                  <a:lnTo>
                    <a:pt x="213525" y="108915"/>
                  </a:lnTo>
                  <a:close/>
                </a:path>
                <a:path w="303530" h="161289">
                  <a:moveTo>
                    <a:pt x="214388" y="105295"/>
                  </a:moveTo>
                  <a:lnTo>
                    <a:pt x="213499" y="103860"/>
                  </a:lnTo>
                  <a:lnTo>
                    <a:pt x="212953" y="105295"/>
                  </a:lnTo>
                  <a:lnTo>
                    <a:pt x="211734" y="108229"/>
                  </a:lnTo>
                  <a:lnTo>
                    <a:pt x="212598" y="108229"/>
                  </a:lnTo>
                  <a:lnTo>
                    <a:pt x="212140" y="107886"/>
                  </a:lnTo>
                  <a:lnTo>
                    <a:pt x="214388" y="105295"/>
                  </a:lnTo>
                  <a:close/>
                </a:path>
                <a:path w="303530" h="161289">
                  <a:moveTo>
                    <a:pt x="216293" y="54457"/>
                  </a:moveTo>
                  <a:lnTo>
                    <a:pt x="211937" y="54457"/>
                  </a:lnTo>
                  <a:lnTo>
                    <a:pt x="211277" y="55664"/>
                  </a:lnTo>
                  <a:lnTo>
                    <a:pt x="211150" y="56540"/>
                  </a:lnTo>
                  <a:lnTo>
                    <a:pt x="211099" y="56883"/>
                  </a:lnTo>
                  <a:lnTo>
                    <a:pt x="211620" y="56362"/>
                  </a:lnTo>
                  <a:lnTo>
                    <a:pt x="211620" y="56019"/>
                  </a:lnTo>
                  <a:lnTo>
                    <a:pt x="211797" y="56019"/>
                  </a:lnTo>
                  <a:lnTo>
                    <a:pt x="212318" y="55664"/>
                  </a:lnTo>
                  <a:lnTo>
                    <a:pt x="213868" y="56540"/>
                  </a:lnTo>
                  <a:lnTo>
                    <a:pt x="215074" y="56540"/>
                  </a:lnTo>
                  <a:lnTo>
                    <a:pt x="215430" y="55664"/>
                  </a:lnTo>
                  <a:lnTo>
                    <a:pt x="216293" y="54457"/>
                  </a:lnTo>
                  <a:close/>
                </a:path>
                <a:path w="303530" h="161289">
                  <a:moveTo>
                    <a:pt x="219227" y="48755"/>
                  </a:moveTo>
                  <a:lnTo>
                    <a:pt x="218020" y="47193"/>
                  </a:lnTo>
                  <a:lnTo>
                    <a:pt x="218109" y="48755"/>
                  </a:lnTo>
                  <a:lnTo>
                    <a:pt x="218186" y="49961"/>
                  </a:lnTo>
                  <a:lnTo>
                    <a:pt x="215773" y="51181"/>
                  </a:lnTo>
                  <a:lnTo>
                    <a:pt x="213868" y="54292"/>
                  </a:lnTo>
                  <a:lnTo>
                    <a:pt x="217157" y="54292"/>
                  </a:lnTo>
                  <a:lnTo>
                    <a:pt x="215595" y="53073"/>
                  </a:lnTo>
                  <a:lnTo>
                    <a:pt x="218363" y="51866"/>
                  </a:lnTo>
                  <a:lnTo>
                    <a:pt x="218363" y="50482"/>
                  </a:lnTo>
                  <a:lnTo>
                    <a:pt x="219227" y="48755"/>
                  </a:lnTo>
                  <a:close/>
                </a:path>
                <a:path w="303530" h="161289">
                  <a:moveTo>
                    <a:pt x="243776" y="135026"/>
                  </a:moveTo>
                  <a:lnTo>
                    <a:pt x="243090" y="135026"/>
                  </a:lnTo>
                  <a:lnTo>
                    <a:pt x="242747" y="135204"/>
                  </a:lnTo>
                  <a:lnTo>
                    <a:pt x="242747" y="135890"/>
                  </a:lnTo>
                  <a:lnTo>
                    <a:pt x="243611" y="135724"/>
                  </a:lnTo>
                  <a:lnTo>
                    <a:pt x="243611" y="135547"/>
                  </a:lnTo>
                  <a:lnTo>
                    <a:pt x="243776" y="135204"/>
                  </a:lnTo>
                  <a:lnTo>
                    <a:pt x="243776" y="135026"/>
                  </a:lnTo>
                  <a:close/>
                </a:path>
                <a:path w="303530" h="161289">
                  <a:moveTo>
                    <a:pt x="259943" y="143573"/>
                  </a:moveTo>
                  <a:lnTo>
                    <a:pt x="255879" y="144360"/>
                  </a:lnTo>
                  <a:lnTo>
                    <a:pt x="253974" y="144195"/>
                  </a:lnTo>
                  <a:lnTo>
                    <a:pt x="254088" y="144360"/>
                  </a:lnTo>
                  <a:lnTo>
                    <a:pt x="255536" y="146608"/>
                  </a:lnTo>
                  <a:lnTo>
                    <a:pt x="255193" y="147307"/>
                  </a:lnTo>
                  <a:lnTo>
                    <a:pt x="255358" y="147472"/>
                  </a:lnTo>
                  <a:lnTo>
                    <a:pt x="257086" y="146265"/>
                  </a:lnTo>
                  <a:lnTo>
                    <a:pt x="258991" y="144881"/>
                  </a:lnTo>
                  <a:lnTo>
                    <a:pt x="259943" y="143573"/>
                  </a:lnTo>
                  <a:close/>
                </a:path>
                <a:path w="303530" h="161289">
                  <a:moveTo>
                    <a:pt x="261239" y="143332"/>
                  </a:moveTo>
                  <a:lnTo>
                    <a:pt x="260426" y="142900"/>
                  </a:lnTo>
                  <a:lnTo>
                    <a:pt x="259943" y="143573"/>
                  </a:lnTo>
                  <a:lnTo>
                    <a:pt x="261239" y="143332"/>
                  </a:lnTo>
                  <a:close/>
                </a:path>
                <a:path w="303530" h="161289">
                  <a:moveTo>
                    <a:pt x="263144" y="84721"/>
                  </a:moveTo>
                  <a:lnTo>
                    <a:pt x="262801" y="83845"/>
                  </a:lnTo>
                  <a:lnTo>
                    <a:pt x="261937" y="83159"/>
                  </a:lnTo>
                  <a:lnTo>
                    <a:pt x="261416" y="84201"/>
                  </a:lnTo>
                  <a:lnTo>
                    <a:pt x="261239" y="84886"/>
                  </a:lnTo>
                  <a:lnTo>
                    <a:pt x="261759" y="84886"/>
                  </a:lnTo>
                  <a:lnTo>
                    <a:pt x="262280" y="85064"/>
                  </a:lnTo>
                  <a:lnTo>
                    <a:pt x="262458" y="85064"/>
                  </a:lnTo>
                  <a:lnTo>
                    <a:pt x="263144" y="84721"/>
                  </a:lnTo>
                  <a:close/>
                </a:path>
                <a:path w="303530" h="161289">
                  <a:moveTo>
                    <a:pt x="263664" y="139700"/>
                  </a:moveTo>
                  <a:lnTo>
                    <a:pt x="260896" y="137617"/>
                  </a:lnTo>
                  <a:lnTo>
                    <a:pt x="259168" y="137452"/>
                  </a:lnTo>
                  <a:lnTo>
                    <a:pt x="256921" y="138480"/>
                  </a:lnTo>
                  <a:lnTo>
                    <a:pt x="256743" y="139700"/>
                  </a:lnTo>
                  <a:lnTo>
                    <a:pt x="256692" y="140042"/>
                  </a:lnTo>
                  <a:lnTo>
                    <a:pt x="256578" y="140906"/>
                  </a:lnTo>
                  <a:lnTo>
                    <a:pt x="260426" y="142900"/>
                  </a:lnTo>
                  <a:lnTo>
                    <a:pt x="260591" y="142900"/>
                  </a:lnTo>
                  <a:lnTo>
                    <a:pt x="261239" y="141770"/>
                  </a:lnTo>
                  <a:lnTo>
                    <a:pt x="262102" y="140728"/>
                  </a:lnTo>
                  <a:lnTo>
                    <a:pt x="263664" y="140042"/>
                  </a:lnTo>
                  <a:lnTo>
                    <a:pt x="263321" y="139865"/>
                  </a:lnTo>
                  <a:lnTo>
                    <a:pt x="263664" y="139865"/>
                  </a:lnTo>
                  <a:lnTo>
                    <a:pt x="263664" y="139700"/>
                  </a:lnTo>
                  <a:close/>
                </a:path>
                <a:path w="303530" h="161289">
                  <a:moveTo>
                    <a:pt x="264185" y="66560"/>
                  </a:moveTo>
                  <a:lnTo>
                    <a:pt x="260896" y="67602"/>
                  </a:lnTo>
                  <a:lnTo>
                    <a:pt x="262458" y="63792"/>
                  </a:lnTo>
                  <a:lnTo>
                    <a:pt x="261416" y="62242"/>
                  </a:lnTo>
                  <a:lnTo>
                    <a:pt x="260375" y="63627"/>
                  </a:lnTo>
                  <a:lnTo>
                    <a:pt x="257606" y="67424"/>
                  </a:lnTo>
                  <a:lnTo>
                    <a:pt x="260375" y="68122"/>
                  </a:lnTo>
                  <a:lnTo>
                    <a:pt x="261759" y="69151"/>
                  </a:lnTo>
                  <a:lnTo>
                    <a:pt x="262623" y="67081"/>
                  </a:lnTo>
                  <a:lnTo>
                    <a:pt x="264185" y="66560"/>
                  </a:lnTo>
                  <a:close/>
                </a:path>
                <a:path w="303530" h="161289">
                  <a:moveTo>
                    <a:pt x="264871" y="139700"/>
                  </a:moveTo>
                  <a:lnTo>
                    <a:pt x="264528" y="139344"/>
                  </a:lnTo>
                  <a:lnTo>
                    <a:pt x="264185" y="139179"/>
                  </a:lnTo>
                  <a:lnTo>
                    <a:pt x="263829" y="139179"/>
                  </a:lnTo>
                  <a:lnTo>
                    <a:pt x="263486" y="139179"/>
                  </a:lnTo>
                  <a:lnTo>
                    <a:pt x="263829" y="139522"/>
                  </a:lnTo>
                  <a:lnTo>
                    <a:pt x="263664" y="139700"/>
                  </a:lnTo>
                  <a:lnTo>
                    <a:pt x="263829" y="139954"/>
                  </a:lnTo>
                  <a:lnTo>
                    <a:pt x="263664" y="140042"/>
                  </a:lnTo>
                  <a:lnTo>
                    <a:pt x="264007" y="140208"/>
                  </a:lnTo>
                  <a:lnTo>
                    <a:pt x="264350" y="140042"/>
                  </a:lnTo>
                  <a:lnTo>
                    <a:pt x="264871" y="139700"/>
                  </a:lnTo>
                  <a:close/>
                </a:path>
                <a:path w="303530" h="161289">
                  <a:moveTo>
                    <a:pt x="271437" y="159232"/>
                  </a:moveTo>
                  <a:lnTo>
                    <a:pt x="270573" y="158889"/>
                  </a:lnTo>
                  <a:lnTo>
                    <a:pt x="270573" y="159232"/>
                  </a:lnTo>
                  <a:lnTo>
                    <a:pt x="270929" y="159575"/>
                  </a:lnTo>
                  <a:lnTo>
                    <a:pt x="270929" y="159232"/>
                  </a:lnTo>
                  <a:lnTo>
                    <a:pt x="271272" y="159410"/>
                  </a:lnTo>
                  <a:lnTo>
                    <a:pt x="271437" y="159232"/>
                  </a:lnTo>
                  <a:close/>
                </a:path>
                <a:path w="303530" h="161289">
                  <a:moveTo>
                    <a:pt x="273862" y="77800"/>
                  </a:moveTo>
                  <a:lnTo>
                    <a:pt x="273342" y="75895"/>
                  </a:lnTo>
                  <a:lnTo>
                    <a:pt x="273177" y="76238"/>
                  </a:lnTo>
                  <a:lnTo>
                    <a:pt x="272999" y="76415"/>
                  </a:lnTo>
                  <a:lnTo>
                    <a:pt x="272821" y="76758"/>
                  </a:lnTo>
                  <a:lnTo>
                    <a:pt x="272300" y="77800"/>
                  </a:lnTo>
                  <a:lnTo>
                    <a:pt x="271272" y="78320"/>
                  </a:lnTo>
                  <a:lnTo>
                    <a:pt x="270408" y="78486"/>
                  </a:lnTo>
                  <a:lnTo>
                    <a:pt x="269709" y="79362"/>
                  </a:lnTo>
                  <a:lnTo>
                    <a:pt x="270751" y="79870"/>
                  </a:lnTo>
                  <a:lnTo>
                    <a:pt x="270929" y="80568"/>
                  </a:lnTo>
                  <a:lnTo>
                    <a:pt x="272821" y="79184"/>
                  </a:lnTo>
                  <a:lnTo>
                    <a:pt x="273862" y="77800"/>
                  </a:lnTo>
                  <a:close/>
                </a:path>
                <a:path w="303530" h="161289">
                  <a:moveTo>
                    <a:pt x="292188" y="146443"/>
                  </a:moveTo>
                  <a:lnTo>
                    <a:pt x="291846" y="146608"/>
                  </a:lnTo>
                  <a:lnTo>
                    <a:pt x="291325" y="146786"/>
                  </a:lnTo>
                  <a:lnTo>
                    <a:pt x="291147" y="147129"/>
                  </a:lnTo>
                  <a:lnTo>
                    <a:pt x="290118" y="149034"/>
                  </a:lnTo>
                  <a:lnTo>
                    <a:pt x="289255" y="148691"/>
                  </a:lnTo>
                  <a:lnTo>
                    <a:pt x="288556" y="148170"/>
                  </a:lnTo>
                  <a:lnTo>
                    <a:pt x="288036" y="149199"/>
                  </a:lnTo>
                  <a:lnTo>
                    <a:pt x="287350" y="150063"/>
                  </a:lnTo>
                  <a:lnTo>
                    <a:pt x="286651" y="150418"/>
                  </a:lnTo>
                  <a:lnTo>
                    <a:pt x="287515" y="150761"/>
                  </a:lnTo>
                  <a:lnTo>
                    <a:pt x="288213" y="151625"/>
                  </a:lnTo>
                  <a:lnTo>
                    <a:pt x="288734" y="152831"/>
                  </a:lnTo>
                  <a:lnTo>
                    <a:pt x="287870" y="150418"/>
                  </a:lnTo>
                  <a:lnTo>
                    <a:pt x="290982" y="149555"/>
                  </a:lnTo>
                  <a:lnTo>
                    <a:pt x="292188" y="147650"/>
                  </a:lnTo>
                  <a:lnTo>
                    <a:pt x="292188" y="147129"/>
                  </a:lnTo>
                  <a:lnTo>
                    <a:pt x="292011" y="146786"/>
                  </a:lnTo>
                  <a:lnTo>
                    <a:pt x="292188" y="146443"/>
                  </a:lnTo>
                  <a:close/>
                </a:path>
                <a:path w="303530" h="161289">
                  <a:moveTo>
                    <a:pt x="296976" y="143344"/>
                  </a:moveTo>
                  <a:lnTo>
                    <a:pt x="295643" y="143840"/>
                  </a:lnTo>
                  <a:lnTo>
                    <a:pt x="293395" y="144360"/>
                  </a:lnTo>
                  <a:lnTo>
                    <a:pt x="293916" y="145059"/>
                  </a:lnTo>
                  <a:lnTo>
                    <a:pt x="294259" y="145745"/>
                  </a:lnTo>
                  <a:lnTo>
                    <a:pt x="294259" y="146608"/>
                  </a:lnTo>
                  <a:lnTo>
                    <a:pt x="294957" y="146265"/>
                  </a:lnTo>
                  <a:lnTo>
                    <a:pt x="295478" y="145745"/>
                  </a:lnTo>
                  <a:lnTo>
                    <a:pt x="296341" y="145745"/>
                  </a:lnTo>
                  <a:lnTo>
                    <a:pt x="295300" y="146443"/>
                  </a:lnTo>
                  <a:lnTo>
                    <a:pt x="295300" y="146951"/>
                  </a:lnTo>
                  <a:lnTo>
                    <a:pt x="295478" y="146951"/>
                  </a:lnTo>
                  <a:lnTo>
                    <a:pt x="295643" y="146786"/>
                  </a:lnTo>
                  <a:lnTo>
                    <a:pt x="295821" y="146786"/>
                  </a:lnTo>
                  <a:lnTo>
                    <a:pt x="296164" y="146443"/>
                  </a:lnTo>
                  <a:lnTo>
                    <a:pt x="295998" y="146786"/>
                  </a:lnTo>
                  <a:lnTo>
                    <a:pt x="295998" y="146951"/>
                  </a:lnTo>
                  <a:lnTo>
                    <a:pt x="296341" y="146951"/>
                  </a:lnTo>
                  <a:lnTo>
                    <a:pt x="296684" y="146265"/>
                  </a:lnTo>
                  <a:lnTo>
                    <a:pt x="296341" y="146088"/>
                  </a:lnTo>
                  <a:lnTo>
                    <a:pt x="296506" y="145745"/>
                  </a:lnTo>
                  <a:lnTo>
                    <a:pt x="296379" y="145745"/>
                  </a:lnTo>
                  <a:lnTo>
                    <a:pt x="296862" y="143840"/>
                  </a:lnTo>
                  <a:lnTo>
                    <a:pt x="296976" y="143344"/>
                  </a:lnTo>
                  <a:close/>
                </a:path>
                <a:path w="303530" h="161289">
                  <a:moveTo>
                    <a:pt x="298640" y="142341"/>
                  </a:moveTo>
                  <a:lnTo>
                    <a:pt x="297027" y="143154"/>
                  </a:lnTo>
                  <a:lnTo>
                    <a:pt x="297497" y="143154"/>
                  </a:lnTo>
                  <a:lnTo>
                    <a:pt x="298411" y="142811"/>
                  </a:lnTo>
                  <a:lnTo>
                    <a:pt x="298640" y="142341"/>
                  </a:lnTo>
                  <a:close/>
                </a:path>
                <a:path w="303530" h="161289">
                  <a:moveTo>
                    <a:pt x="301866" y="149720"/>
                  </a:moveTo>
                  <a:lnTo>
                    <a:pt x="301701" y="149555"/>
                  </a:lnTo>
                  <a:lnTo>
                    <a:pt x="301701" y="149720"/>
                  </a:lnTo>
                  <a:lnTo>
                    <a:pt x="301866" y="149720"/>
                  </a:lnTo>
                  <a:close/>
                </a:path>
                <a:path w="303530" h="161289">
                  <a:moveTo>
                    <a:pt x="302387" y="149720"/>
                  </a:moveTo>
                  <a:lnTo>
                    <a:pt x="302221" y="149555"/>
                  </a:lnTo>
                  <a:lnTo>
                    <a:pt x="301866" y="149720"/>
                  </a:lnTo>
                  <a:lnTo>
                    <a:pt x="302387" y="149720"/>
                  </a:lnTo>
                  <a:close/>
                </a:path>
                <a:path w="303530" h="161289">
                  <a:moveTo>
                    <a:pt x="303428" y="157670"/>
                  </a:moveTo>
                  <a:lnTo>
                    <a:pt x="301701" y="156641"/>
                  </a:lnTo>
                  <a:lnTo>
                    <a:pt x="299453" y="155079"/>
                  </a:lnTo>
                  <a:lnTo>
                    <a:pt x="298754" y="156121"/>
                  </a:lnTo>
                  <a:lnTo>
                    <a:pt x="297891" y="156806"/>
                  </a:lnTo>
                  <a:lnTo>
                    <a:pt x="296862" y="156806"/>
                  </a:lnTo>
                  <a:lnTo>
                    <a:pt x="296164" y="156806"/>
                  </a:lnTo>
                  <a:lnTo>
                    <a:pt x="295478" y="156298"/>
                  </a:lnTo>
                  <a:lnTo>
                    <a:pt x="294779" y="155943"/>
                  </a:lnTo>
                  <a:lnTo>
                    <a:pt x="294436" y="156298"/>
                  </a:lnTo>
                  <a:lnTo>
                    <a:pt x="294093" y="156806"/>
                  </a:lnTo>
                  <a:lnTo>
                    <a:pt x="293573" y="157162"/>
                  </a:lnTo>
                  <a:lnTo>
                    <a:pt x="300139" y="159410"/>
                  </a:lnTo>
                  <a:lnTo>
                    <a:pt x="302729" y="160782"/>
                  </a:lnTo>
                  <a:lnTo>
                    <a:pt x="303428" y="15767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9255" y="5032272"/>
              <a:ext cx="304165" cy="246379"/>
            </a:xfrm>
            <a:custGeom>
              <a:avLst/>
              <a:gdLst/>
              <a:ahLst/>
              <a:cxnLst/>
              <a:rect l="l" t="t" r="r" b="b"/>
              <a:pathLst>
                <a:path w="304165" h="246379">
                  <a:moveTo>
                    <a:pt x="8826" y="36817"/>
                  </a:moveTo>
                  <a:lnTo>
                    <a:pt x="8661" y="34747"/>
                  </a:lnTo>
                  <a:lnTo>
                    <a:pt x="7620" y="34048"/>
                  </a:lnTo>
                  <a:lnTo>
                    <a:pt x="3505" y="34886"/>
                  </a:lnTo>
                  <a:lnTo>
                    <a:pt x="2006" y="32981"/>
                  </a:lnTo>
                  <a:lnTo>
                    <a:pt x="203" y="34467"/>
                  </a:lnTo>
                  <a:lnTo>
                    <a:pt x="0" y="36703"/>
                  </a:lnTo>
                  <a:lnTo>
                    <a:pt x="2946" y="36652"/>
                  </a:lnTo>
                  <a:lnTo>
                    <a:pt x="3302" y="36474"/>
                  </a:lnTo>
                  <a:lnTo>
                    <a:pt x="4178" y="36258"/>
                  </a:lnTo>
                  <a:lnTo>
                    <a:pt x="4330" y="36474"/>
                  </a:lnTo>
                  <a:lnTo>
                    <a:pt x="6057" y="40792"/>
                  </a:lnTo>
                  <a:lnTo>
                    <a:pt x="8826" y="36817"/>
                  </a:lnTo>
                  <a:close/>
                </a:path>
                <a:path w="304165" h="246379">
                  <a:moveTo>
                    <a:pt x="12458" y="2413"/>
                  </a:moveTo>
                  <a:lnTo>
                    <a:pt x="11252" y="1384"/>
                  </a:lnTo>
                  <a:lnTo>
                    <a:pt x="10210" y="0"/>
                  </a:lnTo>
                  <a:lnTo>
                    <a:pt x="8140" y="2590"/>
                  </a:lnTo>
                  <a:lnTo>
                    <a:pt x="9004" y="3454"/>
                  </a:lnTo>
                  <a:lnTo>
                    <a:pt x="10210" y="5003"/>
                  </a:lnTo>
                  <a:lnTo>
                    <a:pt x="12458" y="2413"/>
                  </a:lnTo>
                  <a:close/>
                </a:path>
                <a:path w="304165" h="246379">
                  <a:moveTo>
                    <a:pt x="25603" y="15900"/>
                  </a:moveTo>
                  <a:lnTo>
                    <a:pt x="21450" y="15214"/>
                  </a:lnTo>
                  <a:lnTo>
                    <a:pt x="17818" y="21094"/>
                  </a:lnTo>
                  <a:lnTo>
                    <a:pt x="22148" y="22987"/>
                  </a:lnTo>
                  <a:lnTo>
                    <a:pt x="25425" y="22644"/>
                  </a:lnTo>
                  <a:lnTo>
                    <a:pt x="25260" y="18491"/>
                  </a:lnTo>
                  <a:lnTo>
                    <a:pt x="25603" y="15900"/>
                  </a:lnTo>
                  <a:close/>
                </a:path>
                <a:path w="304165" h="246379">
                  <a:moveTo>
                    <a:pt x="34594" y="42532"/>
                  </a:moveTo>
                  <a:lnTo>
                    <a:pt x="33375" y="38201"/>
                  </a:lnTo>
                  <a:lnTo>
                    <a:pt x="32689" y="36474"/>
                  </a:lnTo>
                  <a:lnTo>
                    <a:pt x="25260" y="40449"/>
                  </a:lnTo>
                  <a:lnTo>
                    <a:pt x="27508" y="43040"/>
                  </a:lnTo>
                  <a:lnTo>
                    <a:pt x="23177" y="45643"/>
                  </a:lnTo>
                  <a:lnTo>
                    <a:pt x="21971" y="45986"/>
                  </a:lnTo>
                  <a:lnTo>
                    <a:pt x="22491" y="46850"/>
                  </a:lnTo>
                  <a:lnTo>
                    <a:pt x="22834" y="47028"/>
                  </a:lnTo>
                  <a:lnTo>
                    <a:pt x="23507" y="48348"/>
                  </a:lnTo>
                  <a:lnTo>
                    <a:pt x="19723" y="48577"/>
                  </a:lnTo>
                  <a:lnTo>
                    <a:pt x="20066" y="53251"/>
                  </a:lnTo>
                  <a:lnTo>
                    <a:pt x="15049" y="48920"/>
                  </a:lnTo>
                  <a:lnTo>
                    <a:pt x="11772" y="58953"/>
                  </a:lnTo>
                  <a:lnTo>
                    <a:pt x="12611" y="59499"/>
                  </a:lnTo>
                  <a:lnTo>
                    <a:pt x="11010" y="59639"/>
                  </a:lnTo>
                  <a:lnTo>
                    <a:pt x="11595" y="54635"/>
                  </a:lnTo>
                  <a:lnTo>
                    <a:pt x="7797" y="57048"/>
                  </a:lnTo>
                  <a:lnTo>
                    <a:pt x="6057" y="58254"/>
                  </a:lnTo>
                  <a:lnTo>
                    <a:pt x="7277" y="58953"/>
                  </a:lnTo>
                  <a:lnTo>
                    <a:pt x="7620" y="59817"/>
                  </a:lnTo>
                  <a:lnTo>
                    <a:pt x="7708" y="59944"/>
                  </a:lnTo>
                  <a:lnTo>
                    <a:pt x="1574" y="60502"/>
                  </a:lnTo>
                  <a:lnTo>
                    <a:pt x="5549" y="64135"/>
                  </a:lnTo>
                  <a:lnTo>
                    <a:pt x="6578" y="65697"/>
                  </a:lnTo>
                  <a:lnTo>
                    <a:pt x="7620" y="64833"/>
                  </a:lnTo>
                  <a:lnTo>
                    <a:pt x="8661" y="63614"/>
                  </a:lnTo>
                  <a:lnTo>
                    <a:pt x="9728" y="62547"/>
                  </a:lnTo>
                  <a:lnTo>
                    <a:pt x="10553" y="63614"/>
                  </a:lnTo>
                  <a:lnTo>
                    <a:pt x="10795" y="61480"/>
                  </a:lnTo>
                  <a:lnTo>
                    <a:pt x="12712" y="59563"/>
                  </a:lnTo>
                  <a:lnTo>
                    <a:pt x="15570" y="61366"/>
                  </a:lnTo>
                  <a:lnTo>
                    <a:pt x="12103" y="64795"/>
                  </a:lnTo>
                  <a:lnTo>
                    <a:pt x="14097" y="67665"/>
                  </a:lnTo>
                  <a:lnTo>
                    <a:pt x="17272" y="67767"/>
                  </a:lnTo>
                  <a:lnTo>
                    <a:pt x="17297" y="62928"/>
                  </a:lnTo>
                  <a:lnTo>
                    <a:pt x="22148" y="64833"/>
                  </a:lnTo>
                  <a:lnTo>
                    <a:pt x="24561" y="56527"/>
                  </a:lnTo>
                  <a:lnTo>
                    <a:pt x="20929" y="53936"/>
                  </a:lnTo>
                  <a:lnTo>
                    <a:pt x="22136" y="54457"/>
                  </a:lnTo>
                  <a:lnTo>
                    <a:pt x="23355" y="54635"/>
                  </a:lnTo>
                  <a:lnTo>
                    <a:pt x="24384" y="54114"/>
                  </a:lnTo>
                  <a:lnTo>
                    <a:pt x="23876" y="55321"/>
                  </a:lnTo>
                  <a:lnTo>
                    <a:pt x="25603" y="56705"/>
                  </a:lnTo>
                  <a:lnTo>
                    <a:pt x="25603" y="56184"/>
                  </a:lnTo>
                  <a:lnTo>
                    <a:pt x="25768" y="56007"/>
                  </a:lnTo>
                  <a:lnTo>
                    <a:pt x="25768" y="56527"/>
                  </a:lnTo>
                  <a:lnTo>
                    <a:pt x="27152" y="56184"/>
                  </a:lnTo>
                  <a:lnTo>
                    <a:pt x="28194" y="54635"/>
                  </a:lnTo>
                  <a:lnTo>
                    <a:pt x="27051" y="53924"/>
                  </a:lnTo>
                  <a:lnTo>
                    <a:pt x="29756" y="51003"/>
                  </a:lnTo>
                  <a:lnTo>
                    <a:pt x="31305" y="49441"/>
                  </a:lnTo>
                  <a:lnTo>
                    <a:pt x="30441" y="48577"/>
                  </a:lnTo>
                  <a:lnTo>
                    <a:pt x="27927" y="46659"/>
                  </a:lnTo>
                  <a:lnTo>
                    <a:pt x="28943" y="44488"/>
                  </a:lnTo>
                  <a:lnTo>
                    <a:pt x="31483" y="47028"/>
                  </a:lnTo>
                  <a:lnTo>
                    <a:pt x="34594" y="42532"/>
                  </a:lnTo>
                  <a:close/>
                </a:path>
                <a:path w="304165" h="246379">
                  <a:moveTo>
                    <a:pt x="42545" y="29730"/>
                  </a:moveTo>
                  <a:lnTo>
                    <a:pt x="34074" y="24892"/>
                  </a:lnTo>
                  <a:lnTo>
                    <a:pt x="30784" y="27139"/>
                  </a:lnTo>
                  <a:lnTo>
                    <a:pt x="28536" y="31635"/>
                  </a:lnTo>
                  <a:lnTo>
                    <a:pt x="38392" y="37338"/>
                  </a:lnTo>
                  <a:lnTo>
                    <a:pt x="40817" y="32321"/>
                  </a:lnTo>
                  <a:lnTo>
                    <a:pt x="42545" y="29730"/>
                  </a:lnTo>
                  <a:close/>
                </a:path>
                <a:path w="304165" h="246379">
                  <a:moveTo>
                    <a:pt x="60350" y="24714"/>
                  </a:moveTo>
                  <a:lnTo>
                    <a:pt x="56896" y="26797"/>
                  </a:lnTo>
                  <a:lnTo>
                    <a:pt x="56197" y="28524"/>
                  </a:lnTo>
                  <a:lnTo>
                    <a:pt x="55511" y="31457"/>
                  </a:lnTo>
                  <a:lnTo>
                    <a:pt x="59143" y="29565"/>
                  </a:lnTo>
                  <a:lnTo>
                    <a:pt x="59829" y="27825"/>
                  </a:lnTo>
                  <a:lnTo>
                    <a:pt x="60350" y="24714"/>
                  </a:lnTo>
                  <a:close/>
                </a:path>
                <a:path w="304165" h="246379">
                  <a:moveTo>
                    <a:pt x="114579" y="159791"/>
                  </a:moveTo>
                  <a:lnTo>
                    <a:pt x="114122" y="159397"/>
                  </a:lnTo>
                  <a:lnTo>
                    <a:pt x="113080" y="159397"/>
                  </a:lnTo>
                  <a:lnTo>
                    <a:pt x="112039" y="160972"/>
                  </a:lnTo>
                  <a:lnTo>
                    <a:pt x="111925" y="161124"/>
                  </a:lnTo>
                  <a:lnTo>
                    <a:pt x="111810" y="161302"/>
                  </a:lnTo>
                  <a:lnTo>
                    <a:pt x="111696" y="161480"/>
                  </a:lnTo>
                  <a:lnTo>
                    <a:pt x="113258" y="161480"/>
                  </a:lnTo>
                  <a:lnTo>
                    <a:pt x="114579" y="159791"/>
                  </a:lnTo>
                  <a:close/>
                </a:path>
                <a:path w="304165" h="246379">
                  <a:moveTo>
                    <a:pt x="116090" y="160261"/>
                  </a:moveTo>
                  <a:lnTo>
                    <a:pt x="115163" y="159054"/>
                  </a:lnTo>
                  <a:lnTo>
                    <a:pt x="114579" y="159791"/>
                  </a:lnTo>
                  <a:lnTo>
                    <a:pt x="115125" y="160261"/>
                  </a:lnTo>
                  <a:lnTo>
                    <a:pt x="116090" y="160261"/>
                  </a:lnTo>
                  <a:close/>
                </a:path>
                <a:path w="304165" h="246379">
                  <a:moveTo>
                    <a:pt x="126619" y="157835"/>
                  </a:moveTo>
                  <a:lnTo>
                    <a:pt x="125183" y="157340"/>
                  </a:lnTo>
                  <a:lnTo>
                    <a:pt x="122250" y="158889"/>
                  </a:lnTo>
                  <a:lnTo>
                    <a:pt x="118783" y="158369"/>
                  </a:lnTo>
                  <a:lnTo>
                    <a:pt x="115671" y="158013"/>
                  </a:lnTo>
                  <a:lnTo>
                    <a:pt x="116141" y="158889"/>
                  </a:lnTo>
                  <a:lnTo>
                    <a:pt x="116789" y="160096"/>
                  </a:lnTo>
                  <a:lnTo>
                    <a:pt x="116890" y="160261"/>
                  </a:lnTo>
                  <a:lnTo>
                    <a:pt x="116090" y="160261"/>
                  </a:lnTo>
                  <a:lnTo>
                    <a:pt x="116890" y="161302"/>
                  </a:lnTo>
                  <a:lnTo>
                    <a:pt x="118783" y="162687"/>
                  </a:lnTo>
                  <a:lnTo>
                    <a:pt x="122415" y="162166"/>
                  </a:lnTo>
                  <a:lnTo>
                    <a:pt x="126619" y="157835"/>
                  </a:lnTo>
                  <a:close/>
                </a:path>
                <a:path w="304165" h="246379">
                  <a:moveTo>
                    <a:pt x="127774" y="156641"/>
                  </a:moveTo>
                  <a:lnTo>
                    <a:pt x="126619" y="157835"/>
                  </a:lnTo>
                  <a:lnTo>
                    <a:pt x="127596" y="158191"/>
                  </a:lnTo>
                  <a:lnTo>
                    <a:pt x="127660" y="157835"/>
                  </a:lnTo>
                  <a:lnTo>
                    <a:pt x="127774" y="156641"/>
                  </a:lnTo>
                  <a:close/>
                </a:path>
                <a:path w="304165" h="246379">
                  <a:moveTo>
                    <a:pt x="144284" y="171589"/>
                  </a:moveTo>
                  <a:lnTo>
                    <a:pt x="141973" y="171589"/>
                  </a:lnTo>
                  <a:lnTo>
                    <a:pt x="141782" y="171843"/>
                  </a:lnTo>
                  <a:lnTo>
                    <a:pt x="138671" y="170980"/>
                  </a:lnTo>
                  <a:lnTo>
                    <a:pt x="138798" y="171589"/>
                  </a:lnTo>
                  <a:lnTo>
                    <a:pt x="138849" y="171843"/>
                  </a:lnTo>
                  <a:lnTo>
                    <a:pt x="138747" y="172542"/>
                  </a:lnTo>
                  <a:lnTo>
                    <a:pt x="138645" y="173228"/>
                  </a:lnTo>
                  <a:lnTo>
                    <a:pt x="138531" y="173926"/>
                  </a:lnTo>
                  <a:lnTo>
                    <a:pt x="138493" y="174091"/>
                  </a:lnTo>
                  <a:lnTo>
                    <a:pt x="139192" y="174269"/>
                  </a:lnTo>
                  <a:lnTo>
                    <a:pt x="141782" y="174447"/>
                  </a:lnTo>
                  <a:lnTo>
                    <a:pt x="142481" y="174612"/>
                  </a:lnTo>
                  <a:lnTo>
                    <a:pt x="142582" y="174091"/>
                  </a:lnTo>
                  <a:lnTo>
                    <a:pt x="142684" y="173583"/>
                  </a:lnTo>
                  <a:lnTo>
                    <a:pt x="142786" y="173062"/>
                  </a:lnTo>
                  <a:lnTo>
                    <a:pt x="142887" y="172542"/>
                  </a:lnTo>
                  <a:lnTo>
                    <a:pt x="142989" y="172021"/>
                  </a:lnTo>
                  <a:lnTo>
                    <a:pt x="144284" y="171589"/>
                  </a:lnTo>
                  <a:close/>
                </a:path>
                <a:path w="304165" h="246379">
                  <a:moveTo>
                    <a:pt x="145313" y="166916"/>
                  </a:moveTo>
                  <a:lnTo>
                    <a:pt x="144627" y="166916"/>
                  </a:lnTo>
                  <a:lnTo>
                    <a:pt x="143852" y="167360"/>
                  </a:lnTo>
                  <a:lnTo>
                    <a:pt x="144411" y="168173"/>
                  </a:lnTo>
                  <a:lnTo>
                    <a:pt x="145313" y="166916"/>
                  </a:lnTo>
                  <a:close/>
                </a:path>
                <a:path w="304165" h="246379">
                  <a:moveTo>
                    <a:pt x="145326" y="165112"/>
                  </a:moveTo>
                  <a:lnTo>
                    <a:pt x="144386" y="161480"/>
                  </a:lnTo>
                  <a:lnTo>
                    <a:pt x="144348" y="161302"/>
                  </a:lnTo>
                  <a:lnTo>
                    <a:pt x="144259" y="160972"/>
                  </a:lnTo>
                  <a:lnTo>
                    <a:pt x="142646" y="161124"/>
                  </a:lnTo>
                  <a:lnTo>
                    <a:pt x="145288" y="165379"/>
                  </a:lnTo>
                  <a:lnTo>
                    <a:pt x="145326" y="165112"/>
                  </a:lnTo>
                  <a:close/>
                </a:path>
                <a:path w="304165" h="246379">
                  <a:moveTo>
                    <a:pt x="146278" y="160782"/>
                  </a:moveTo>
                  <a:lnTo>
                    <a:pt x="146227" y="160096"/>
                  </a:lnTo>
                  <a:lnTo>
                    <a:pt x="146100" y="158191"/>
                  </a:lnTo>
                  <a:lnTo>
                    <a:pt x="142824" y="157835"/>
                  </a:lnTo>
                  <a:lnTo>
                    <a:pt x="144373" y="154559"/>
                  </a:lnTo>
                  <a:lnTo>
                    <a:pt x="144030" y="154216"/>
                  </a:lnTo>
                  <a:lnTo>
                    <a:pt x="142913" y="156464"/>
                  </a:lnTo>
                  <a:lnTo>
                    <a:pt x="142824" y="156641"/>
                  </a:lnTo>
                  <a:lnTo>
                    <a:pt x="141871" y="156984"/>
                  </a:lnTo>
                  <a:lnTo>
                    <a:pt x="141351" y="157175"/>
                  </a:lnTo>
                  <a:lnTo>
                    <a:pt x="142989" y="156984"/>
                  </a:lnTo>
                  <a:lnTo>
                    <a:pt x="140347" y="160096"/>
                  </a:lnTo>
                  <a:lnTo>
                    <a:pt x="140208" y="160261"/>
                  </a:lnTo>
                  <a:lnTo>
                    <a:pt x="142049" y="160261"/>
                  </a:lnTo>
                  <a:lnTo>
                    <a:pt x="144030" y="160096"/>
                  </a:lnTo>
                  <a:lnTo>
                    <a:pt x="144208" y="160782"/>
                  </a:lnTo>
                  <a:lnTo>
                    <a:pt x="144259" y="160972"/>
                  </a:lnTo>
                  <a:lnTo>
                    <a:pt x="146278" y="160782"/>
                  </a:lnTo>
                  <a:close/>
                </a:path>
                <a:path w="304165" h="246379">
                  <a:moveTo>
                    <a:pt x="146418" y="171157"/>
                  </a:moveTo>
                  <a:lnTo>
                    <a:pt x="144411" y="168173"/>
                  </a:lnTo>
                  <a:lnTo>
                    <a:pt x="142405" y="170980"/>
                  </a:lnTo>
                  <a:lnTo>
                    <a:pt x="142278" y="171157"/>
                  </a:lnTo>
                  <a:lnTo>
                    <a:pt x="145592" y="171157"/>
                  </a:lnTo>
                  <a:lnTo>
                    <a:pt x="146418" y="171157"/>
                  </a:lnTo>
                  <a:close/>
                </a:path>
                <a:path w="304165" h="246379">
                  <a:moveTo>
                    <a:pt x="147345" y="165379"/>
                  </a:moveTo>
                  <a:lnTo>
                    <a:pt x="145999" y="166141"/>
                  </a:lnTo>
                  <a:lnTo>
                    <a:pt x="145770" y="166141"/>
                  </a:lnTo>
                  <a:lnTo>
                    <a:pt x="145465" y="165658"/>
                  </a:lnTo>
                  <a:lnTo>
                    <a:pt x="145592" y="166141"/>
                  </a:lnTo>
                  <a:lnTo>
                    <a:pt x="139623" y="166141"/>
                  </a:lnTo>
                  <a:lnTo>
                    <a:pt x="132969" y="166141"/>
                  </a:lnTo>
                  <a:lnTo>
                    <a:pt x="133489" y="165112"/>
                  </a:lnTo>
                  <a:lnTo>
                    <a:pt x="134175" y="163372"/>
                  </a:lnTo>
                  <a:lnTo>
                    <a:pt x="135737" y="164071"/>
                  </a:lnTo>
                  <a:lnTo>
                    <a:pt x="133985" y="162166"/>
                  </a:lnTo>
                  <a:lnTo>
                    <a:pt x="134073" y="160782"/>
                  </a:lnTo>
                  <a:lnTo>
                    <a:pt x="134175" y="160261"/>
                  </a:lnTo>
                  <a:lnTo>
                    <a:pt x="134277" y="159791"/>
                  </a:lnTo>
                  <a:lnTo>
                    <a:pt x="134353" y="159397"/>
                  </a:lnTo>
                  <a:lnTo>
                    <a:pt x="134416" y="159054"/>
                  </a:lnTo>
                  <a:lnTo>
                    <a:pt x="134505" y="158546"/>
                  </a:lnTo>
                  <a:lnTo>
                    <a:pt x="137807" y="160096"/>
                  </a:lnTo>
                  <a:lnTo>
                    <a:pt x="137883" y="159791"/>
                  </a:lnTo>
                  <a:lnTo>
                    <a:pt x="137985" y="159397"/>
                  </a:lnTo>
                  <a:lnTo>
                    <a:pt x="138087" y="159054"/>
                  </a:lnTo>
                  <a:lnTo>
                    <a:pt x="138125" y="158889"/>
                  </a:lnTo>
                  <a:lnTo>
                    <a:pt x="138226" y="158534"/>
                  </a:lnTo>
                  <a:lnTo>
                    <a:pt x="138315" y="158191"/>
                  </a:lnTo>
                  <a:lnTo>
                    <a:pt x="138404" y="157835"/>
                  </a:lnTo>
                  <a:lnTo>
                    <a:pt x="138493" y="157505"/>
                  </a:lnTo>
                  <a:lnTo>
                    <a:pt x="141351" y="157175"/>
                  </a:lnTo>
                  <a:lnTo>
                    <a:pt x="140804" y="157175"/>
                  </a:lnTo>
                  <a:lnTo>
                    <a:pt x="139357" y="155079"/>
                  </a:lnTo>
                  <a:lnTo>
                    <a:pt x="136093" y="154266"/>
                  </a:lnTo>
                  <a:lnTo>
                    <a:pt x="132334" y="156464"/>
                  </a:lnTo>
                  <a:lnTo>
                    <a:pt x="128549" y="158534"/>
                  </a:lnTo>
                  <a:lnTo>
                    <a:pt x="127596" y="158191"/>
                  </a:lnTo>
                  <a:lnTo>
                    <a:pt x="127469" y="159791"/>
                  </a:lnTo>
                  <a:lnTo>
                    <a:pt x="127355" y="160972"/>
                  </a:lnTo>
                  <a:lnTo>
                    <a:pt x="127241" y="162166"/>
                  </a:lnTo>
                  <a:lnTo>
                    <a:pt x="127114" y="163372"/>
                  </a:lnTo>
                  <a:lnTo>
                    <a:pt x="127063" y="163893"/>
                  </a:lnTo>
                  <a:lnTo>
                    <a:pt x="126949" y="165112"/>
                  </a:lnTo>
                  <a:lnTo>
                    <a:pt x="127381" y="164414"/>
                  </a:lnTo>
                  <a:lnTo>
                    <a:pt x="127457" y="164249"/>
                  </a:lnTo>
                  <a:lnTo>
                    <a:pt x="127533" y="164071"/>
                  </a:lnTo>
                  <a:lnTo>
                    <a:pt x="127596" y="163906"/>
                  </a:lnTo>
                  <a:lnTo>
                    <a:pt x="131749" y="164249"/>
                  </a:lnTo>
                  <a:lnTo>
                    <a:pt x="130733" y="166141"/>
                  </a:lnTo>
                  <a:lnTo>
                    <a:pt x="132105" y="166141"/>
                  </a:lnTo>
                  <a:lnTo>
                    <a:pt x="130721" y="166497"/>
                  </a:lnTo>
                  <a:lnTo>
                    <a:pt x="135902" y="166497"/>
                  </a:lnTo>
                  <a:lnTo>
                    <a:pt x="140766" y="166319"/>
                  </a:lnTo>
                  <a:lnTo>
                    <a:pt x="144627" y="166916"/>
                  </a:lnTo>
                  <a:lnTo>
                    <a:pt x="145821" y="166243"/>
                  </a:lnTo>
                  <a:lnTo>
                    <a:pt x="146519" y="167360"/>
                  </a:lnTo>
                  <a:lnTo>
                    <a:pt x="146621" y="167525"/>
                  </a:lnTo>
                  <a:lnTo>
                    <a:pt x="147243" y="165658"/>
                  </a:lnTo>
                  <a:lnTo>
                    <a:pt x="147345" y="165379"/>
                  </a:lnTo>
                  <a:close/>
                </a:path>
                <a:path w="304165" h="246379">
                  <a:moveTo>
                    <a:pt x="149047" y="164414"/>
                  </a:moveTo>
                  <a:lnTo>
                    <a:pt x="148526" y="164414"/>
                  </a:lnTo>
                  <a:lnTo>
                    <a:pt x="148183" y="164071"/>
                  </a:lnTo>
                  <a:lnTo>
                    <a:pt x="147840" y="163893"/>
                  </a:lnTo>
                  <a:lnTo>
                    <a:pt x="147434" y="165112"/>
                  </a:lnTo>
                  <a:lnTo>
                    <a:pt x="147345" y="165379"/>
                  </a:lnTo>
                  <a:lnTo>
                    <a:pt x="149047" y="164414"/>
                  </a:lnTo>
                  <a:close/>
                </a:path>
                <a:path w="304165" h="246379">
                  <a:moveTo>
                    <a:pt x="150368" y="172542"/>
                  </a:moveTo>
                  <a:lnTo>
                    <a:pt x="149733" y="172542"/>
                  </a:lnTo>
                  <a:lnTo>
                    <a:pt x="148526" y="172199"/>
                  </a:lnTo>
                  <a:lnTo>
                    <a:pt x="148437" y="172021"/>
                  </a:lnTo>
                  <a:lnTo>
                    <a:pt x="148348" y="171843"/>
                  </a:lnTo>
                  <a:lnTo>
                    <a:pt x="147840" y="172021"/>
                  </a:lnTo>
                  <a:lnTo>
                    <a:pt x="146710" y="171589"/>
                  </a:lnTo>
                  <a:lnTo>
                    <a:pt x="146888" y="171843"/>
                  </a:lnTo>
                  <a:lnTo>
                    <a:pt x="147002" y="172021"/>
                  </a:lnTo>
                  <a:lnTo>
                    <a:pt x="149212" y="175310"/>
                  </a:lnTo>
                  <a:lnTo>
                    <a:pt x="150368" y="172542"/>
                  </a:lnTo>
                  <a:close/>
                </a:path>
                <a:path w="304165" h="246379">
                  <a:moveTo>
                    <a:pt x="152158" y="173228"/>
                  </a:moveTo>
                  <a:lnTo>
                    <a:pt x="151231" y="172542"/>
                  </a:lnTo>
                  <a:lnTo>
                    <a:pt x="151815" y="173926"/>
                  </a:lnTo>
                  <a:lnTo>
                    <a:pt x="151980" y="173583"/>
                  </a:lnTo>
                  <a:lnTo>
                    <a:pt x="151980" y="173405"/>
                  </a:lnTo>
                  <a:lnTo>
                    <a:pt x="152158" y="173228"/>
                  </a:lnTo>
                  <a:close/>
                </a:path>
                <a:path w="304165" h="246379">
                  <a:moveTo>
                    <a:pt x="153022" y="169608"/>
                  </a:moveTo>
                  <a:lnTo>
                    <a:pt x="152133" y="168173"/>
                  </a:lnTo>
                  <a:lnTo>
                    <a:pt x="151587" y="169608"/>
                  </a:lnTo>
                  <a:lnTo>
                    <a:pt x="150368" y="172542"/>
                  </a:lnTo>
                  <a:lnTo>
                    <a:pt x="151231" y="172542"/>
                  </a:lnTo>
                  <a:lnTo>
                    <a:pt x="150774" y="172199"/>
                  </a:lnTo>
                  <a:lnTo>
                    <a:pt x="153022" y="169608"/>
                  </a:lnTo>
                  <a:close/>
                </a:path>
                <a:path w="304165" h="246379">
                  <a:moveTo>
                    <a:pt x="153708" y="154901"/>
                  </a:moveTo>
                  <a:lnTo>
                    <a:pt x="153200" y="154736"/>
                  </a:lnTo>
                  <a:lnTo>
                    <a:pt x="152336" y="154736"/>
                  </a:lnTo>
                  <a:lnTo>
                    <a:pt x="152336" y="154901"/>
                  </a:lnTo>
                  <a:lnTo>
                    <a:pt x="152158" y="155079"/>
                  </a:lnTo>
                  <a:lnTo>
                    <a:pt x="152158" y="155257"/>
                  </a:lnTo>
                  <a:lnTo>
                    <a:pt x="152501" y="155422"/>
                  </a:lnTo>
                  <a:lnTo>
                    <a:pt x="152844" y="155600"/>
                  </a:lnTo>
                  <a:lnTo>
                    <a:pt x="153022" y="156286"/>
                  </a:lnTo>
                  <a:lnTo>
                    <a:pt x="153200" y="156806"/>
                  </a:lnTo>
                  <a:lnTo>
                    <a:pt x="153200" y="156121"/>
                  </a:lnTo>
                  <a:lnTo>
                    <a:pt x="153543" y="155600"/>
                  </a:lnTo>
                  <a:lnTo>
                    <a:pt x="153708" y="154901"/>
                  </a:lnTo>
                  <a:close/>
                </a:path>
                <a:path w="304165" h="246379">
                  <a:moveTo>
                    <a:pt x="157518" y="189826"/>
                  </a:moveTo>
                  <a:lnTo>
                    <a:pt x="155092" y="188620"/>
                  </a:lnTo>
                  <a:lnTo>
                    <a:pt x="152882" y="181356"/>
                  </a:lnTo>
                  <a:lnTo>
                    <a:pt x="152781" y="180492"/>
                  </a:lnTo>
                  <a:lnTo>
                    <a:pt x="153530" y="179285"/>
                  </a:lnTo>
                  <a:lnTo>
                    <a:pt x="153631" y="179108"/>
                  </a:lnTo>
                  <a:lnTo>
                    <a:pt x="149733" y="180835"/>
                  </a:lnTo>
                  <a:lnTo>
                    <a:pt x="149733" y="184467"/>
                  </a:lnTo>
                  <a:lnTo>
                    <a:pt x="151460" y="185166"/>
                  </a:lnTo>
                  <a:lnTo>
                    <a:pt x="152679" y="186372"/>
                  </a:lnTo>
                  <a:lnTo>
                    <a:pt x="151117" y="187756"/>
                  </a:lnTo>
                  <a:lnTo>
                    <a:pt x="149707" y="189484"/>
                  </a:lnTo>
                  <a:lnTo>
                    <a:pt x="149567" y="189661"/>
                  </a:lnTo>
                  <a:lnTo>
                    <a:pt x="147662" y="189826"/>
                  </a:lnTo>
                  <a:lnTo>
                    <a:pt x="146799" y="188620"/>
                  </a:lnTo>
                  <a:lnTo>
                    <a:pt x="147053" y="189484"/>
                  </a:lnTo>
                  <a:lnTo>
                    <a:pt x="147154" y="189826"/>
                  </a:lnTo>
                  <a:lnTo>
                    <a:pt x="147320" y="190347"/>
                  </a:lnTo>
                  <a:lnTo>
                    <a:pt x="145935" y="192074"/>
                  </a:lnTo>
                  <a:lnTo>
                    <a:pt x="146456" y="193636"/>
                  </a:lnTo>
                  <a:lnTo>
                    <a:pt x="151460" y="189484"/>
                  </a:lnTo>
                  <a:lnTo>
                    <a:pt x="155270" y="194322"/>
                  </a:lnTo>
                  <a:lnTo>
                    <a:pt x="157518" y="189826"/>
                  </a:lnTo>
                  <a:close/>
                </a:path>
                <a:path w="304165" h="246379">
                  <a:moveTo>
                    <a:pt x="157988" y="161378"/>
                  </a:moveTo>
                  <a:lnTo>
                    <a:pt x="157403" y="161620"/>
                  </a:lnTo>
                  <a:lnTo>
                    <a:pt x="153822" y="159181"/>
                  </a:lnTo>
                  <a:lnTo>
                    <a:pt x="154038" y="159918"/>
                  </a:lnTo>
                  <a:lnTo>
                    <a:pt x="154114" y="160261"/>
                  </a:lnTo>
                  <a:lnTo>
                    <a:pt x="154178" y="160616"/>
                  </a:lnTo>
                  <a:lnTo>
                    <a:pt x="154254" y="160959"/>
                  </a:lnTo>
                  <a:lnTo>
                    <a:pt x="154343" y="161378"/>
                  </a:lnTo>
                  <a:lnTo>
                    <a:pt x="154393" y="161620"/>
                  </a:lnTo>
                  <a:lnTo>
                    <a:pt x="152209" y="163372"/>
                  </a:lnTo>
                  <a:lnTo>
                    <a:pt x="151980" y="163550"/>
                  </a:lnTo>
                  <a:lnTo>
                    <a:pt x="149910" y="164071"/>
                  </a:lnTo>
                  <a:lnTo>
                    <a:pt x="150253" y="164236"/>
                  </a:lnTo>
                  <a:lnTo>
                    <a:pt x="150952" y="164934"/>
                  </a:lnTo>
                  <a:lnTo>
                    <a:pt x="152501" y="163372"/>
                  </a:lnTo>
                  <a:lnTo>
                    <a:pt x="153073" y="164934"/>
                  </a:lnTo>
                  <a:lnTo>
                    <a:pt x="153200" y="165277"/>
                  </a:lnTo>
                  <a:lnTo>
                    <a:pt x="153365" y="166484"/>
                  </a:lnTo>
                  <a:lnTo>
                    <a:pt x="154647" y="164414"/>
                  </a:lnTo>
                  <a:lnTo>
                    <a:pt x="154749" y="164236"/>
                  </a:lnTo>
                  <a:lnTo>
                    <a:pt x="157988" y="161378"/>
                  </a:lnTo>
                  <a:close/>
                </a:path>
                <a:path w="304165" h="246379">
                  <a:moveTo>
                    <a:pt x="158165" y="177304"/>
                  </a:moveTo>
                  <a:lnTo>
                    <a:pt x="153708" y="175133"/>
                  </a:lnTo>
                  <a:lnTo>
                    <a:pt x="153200" y="175310"/>
                  </a:lnTo>
                  <a:lnTo>
                    <a:pt x="152844" y="175831"/>
                  </a:lnTo>
                  <a:lnTo>
                    <a:pt x="153098" y="176390"/>
                  </a:lnTo>
                  <a:lnTo>
                    <a:pt x="154139" y="178282"/>
                  </a:lnTo>
                  <a:lnTo>
                    <a:pt x="153771" y="178282"/>
                  </a:lnTo>
                  <a:lnTo>
                    <a:pt x="154101" y="178346"/>
                  </a:lnTo>
                  <a:lnTo>
                    <a:pt x="153885" y="178765"/>
                  </a:lnTo>
                  <a:lnTo>
                    <a:pt x="153631" y="179108"/>
                  </a:lnTo>
                  <a:lnTo>
                    <a:pt x="154406" y="178765"/>
                  </a:lnTo>
                  <a:lnTo>
                    <a:pt x="154165" y="178358"/>
                  </a:lnTo>
                  <a:lnTo>
                    <a:pt x="156654" y="178765"/>
                  </a:lnTo>
                  <a:lnTo>
                    <a:pt x="158165" y="177304"/>
                  </a:lnTo>
                  <a:close/>
                </a:path>
                <a:path w="304165" h="246379">
                  <a:moveTo>
                    <a:pt x="159143" y="147777"/>
                  </a:moveTo>
                  <a:lnTo>
                    <a:pt x="159067" y="147294"/>
                  </a:lnTo>
                  <a:lnTo>
                    <a:pt x="158813" y="147294"/>
                  </a:lnTo>
                  <a:lnTo>
                    <a:pt x="158381" y="147815"/>
                  </a:lnTo>
                  <a:lnTo>
                    <a:pt x="159143" y="147815"/>
                  </a:lnTo>
                  <a:close/>
                </a:path>
                <a:path w="304165" h="246379">
                  <a:moveTo>
                    <a:pt x="159181" y="147993"/>
                  </a:moveTo>
                  <a:lnTo>
                    <a:pt x="159156" y="147815"/>
                  </a:lnTo>
                  <a:lnTo>
                    <a:pt x="159181" y="147993"/>
                  </a:lnTo>
                  <a:close/>
                </a:path>
                <a:path w="304165" h="246379">
                  <a:moveTo>
                    <a:pt x="160070" y="167474"/>
                  </a:moveTo>
                  <a:lnTo>
                    <a:pt x="159931" y="167474"/>
                  </a:lnTo>
                  <a:lnTo>
                    <a:pt x="159931" y="167868"/>
                  </a:lnTo>
                  <a:lnTo>
                    <a:pt x="160070" y="167474"/>
                  </a:lnTo>
                  <a:close/>
                </a:path>
                <a:path w="304165" h="246379">
                  <a:moveTo>
                    <a:pt x="160718" y="175577"/>
                  </a:moveTo>
                  <a:lnTo>
                    <a:pt x="160629" y="174967"/>
                  </a:lnTo>
                  <a:lnTo>
                    <a:pt x="158178" y="177304"/>
                  </a:lnTo>
                  <a:lnTo>
                    <a:pt x="160718" y="175577"/>
                  </a:lnTo>
                  <a:close/>
                </a:path>
                <a:path w="304165" h="246379">
                  <a:moveTo>
                    <a:pt x="160807" y="148336"/>
                  </a:moveTo>
                  <a:lnTo>
                    <a:pt x="159181" y="147993"/>
                  </a:lnTo>
                  <a:lnTo>
                    <a:pt x="159588" y="150583"/>
                  </a:lnTo>
                  <a:lnTo>
                    <a:pt x="160629" y="150583"/>
                  </a:lnTo>
                  <a:lnTo>
                    <a:pt x="160629" y="149720"/>
                  </a:lnTo>
                  <a:lnTo>
                    <a:pt x="160451" y="149199"/>
                  </a:lnTo>
                  <a:lnTo>
                    <a:pt x="160807" y="148336"/>
                  </a:lnTo>
                  <a:close/>
                </a:path>
                <a:path w="304165" h="246379">
                  <a:moveTo>
                    <a:pt x="163055" y="142113"/>
                  </a:moveTo>
                  <a:lnTo>
                    <a:pt x="162179" y="142455"/>
                  </a:lnTo>
                  <a:lnTo>
                    <a:pt x="161315" y="141249"/>
                  </a:lnTo>
                  <a:lnTo>
                    <a:pt x="161709" y="140728"/>
                  </a:lnTo>
                  <a:lnTo>
                    <a:pt x="159766" y="140728"/>
                  </a:lnTo>
                  <a:lnTo>
                    <a:pt x="155613" y="141249"/>
                  </a:lnTo>
                  <a:lnTo>
                    <a:pt x="154559" y="142455"/>
                  </a:lnTo>
                  <a:lnTo>
                    <a:pt x="154368" y="142455"/>
                  </a:lnTo>
                  <a:lnTo>
                    <a:pt x="154470" y="142976"/>
                  </a:lnTo>
                  <a:lnTo>
                    <a:pt x="154571" y="143497"/>
                  </a:lnTo>
                  <a:lnTo>
                    <a:pt x="154660" y="144018"/>
                  </a:lnTo>
                  <a:lnTo>
                    <a:pt x="154749" y="144538"/>
                  </a:lnTo>
                  <a:lnTo>
                    <a:pt x="154609" y="144881"/>
                  </a:lnTo>
                  <a:lnTo>
                    <a:pt x="154406" y="145402"/>
                  </a:lnTo>
                  <a:lnTo>
                    <a:pt x="154927" y="147294"/>
                  </a:lnTo>
                  <a:lnTo>
                    <a:pt x="158813" y="147294"/>
                  </a:lnTo>
                  <a:lnTo>
                    <a:pt x="160807" y="144881"/>
                  </a:lnTo>
                  <a:lnTo>
                    <a:pt x="161251" y="147294"/>
                  </a:lnTo>
                  <a:lnTo>
                    <a:pt x="161315" y="147650"/>
                  </a:lnTo>
                  <a:lnTo>
                    <a:pt x="162013" y="146608"/>
                  </a:lnTo>
                  <a:lnTo>
                    <a:pt x="162356" y="146265"/>
                  </a:lnTo>
                  <a:lnTo>
                    <a:pt x="162013" y="145923"/>
                  </a:lnTo>
                  <a:lnTo>
                    <a:pt x="161150" y="144018"/>
                  </a:lnTo>
                  <a:lnTo>
                    <a:pt x="161239" y="143497"/>
                  </a:lnTo>
                  <a:lnTo>
                    <a:pt x="161315" y="142976"/>
                  </a:lnTo>
                  <a:lnTo>
                    <a:pt x="163055" y="142113"/>
                  </a:lnTo>
                  <a:close/>
                </a:path>
                <a:path w="304165" h="246379">
                  <a:moveTo>
                    <a:pt x="163106" y="166484"/>
                  </a:moveTo>
                  <a:lnTo>
                    <a:pt x="163017" y="164414"/>
                  </a:lnTo>
                  <a:lnTo>
                    <a:pt x="162890" y="161620"/>
                  </a:lnTo>
                  <a:lnTo>
                    <a:pt x="162788" y="159181"/>
                  </a:lnTo>
                  <a:lnTo>
                    <a:pt x="161569" y="159918"/>
                  </a:lnTo>
                  <a:lnTo>
                    <a:pt x="160743" y="160261"/>
                  </a:lnTo>
                  <a:lnTo>
                    <a:pt x="160502" y="160261"/>
                  </a:lnTo>
                  <a:lnTo>
                    <a:pt x="160515" y="160096"/>
                  </a:lnTo>
                  <a:lnTo>
                    <a:pt x="160629" y="159054"/>
                  </a:lnTo>
                  <a:lnTo>
                    <a:pt x="157988" y="161378"/>
                  </a:lnTo>
                  <a:lnTo>
                    <a:pt x="160489" y="160375"/>
                  </a:lnTo>
                  <a:lnTo>
                    <a:pt x="160159" y="163372"/>
                  </a:lnTo>
                  <a:lnTo>
                    <a:pt x="160045" y="164414"/>
                  </a:lnTo>
                  <a:lnTo>
                    <a:pt x="159931" y="166484"/>
                  </a:lnTo>
                  <a:lnTo>
                    <a:pt x="160451" y="166484"/>
                  </a:lnTo>
                  <a:lnTo>
                    <a:pt x="161493" y="166484"/>
                  </a:lnTo>
                  <a:lnTo>
                    <a:pt x="163106" y="166484"/>
                  </a:lnTo>
                  <a:close/>
                </a:path>
                <a:path w="304165" h="246379">
                  <a:moveTo>
                    <a:pt x="164617" y="158076"/>
                  </a:moveTo>
                  <a:lnTo>
                    <a:pt x="162699" y="157327"/>
                  </a:lnTo>
                  <a:lnTo>
                    <a:pt x="162788" y="159181"/>
                  </a:lnTo>
                  <a:lnTo>
                    <a:pt x="164617" y="158076"/>
                  </a:lnTo>
                  <a:close/>
                </a:path>
                <a:path w="304165" h="246379">
                  <a:moveTo>
                    <a:pt x="165862" y="154393"/>
                  </a:moveTo>
                  <a:lnTo>
                    <a:pt x="164426" y="154393"/>
                  </a:lnTo>
                  <a:lnTo>
                    <a:pt x="165811" y="154901"/>
                  </a:lnTo>
                  <a:lnTo>
                    <a:pt x="165862" y="154393"/>
                  </a:lnTo>
                  <a:close/>
                </a:path>
                <a:path w="304165" h="246379">
                  <a:moveTo>
                    <a:pt x="166001" y="153009"/>
                  </a:moveTo>
                  <a:lnTo>
                    <a:pt x="164604" y="153009"/>
                  </a:lnTo>
                  <a:lnTo>
                    <a:pt x="164261" y="153530"/>
                  </a:lnTo>
                  <a:lnTo>
                    <a:pt x="163918" y="154216"/>
                  </a:lnTo>
                  <a:lnTo>
                    <a:pt x="165887" y="154216"/>
                  </a:lnTo>
                  <a:lnTo>
                    <a:pt x="166001" y="153009"/>
                  </a:lnTo>
                  <a:close/>
                </a:path>
                <a:path w="304165" h="246379">
                  <a:moveTo>
                    <a:pt x="167462" y="151447"/>
                  </a:moveTo>
                  <a:lnTo>
                    <a:pt x="166141" y="151447"/>
                  </a:lnTo>
                  <a:lnTo>
                    <a:pt x="166039" y="152501"/>
                  </a:lnTo>
                  <a:lnTo>
                    <a:pt x="166674" y="151968"/>
                  </a:lnTo>
                  <a:lnTo>
                    <a:pt x="167462" y="151447"/>
                  </a:lnTo>
                  <a:close/>
                </a:path>
                <a:path w="304165" h="246379">
                  <a:moveTo>
                    <a:pt x="171869" y="159918"/>
                  </a:moveTo>
                  <a:lnTo>
                    <a:pt x="171348" y="158711"/>
                  </a:lnTo>
                  <a:lnTo>
                    <a:pt x="169621" y="158369"/>
                  </a:lnTo>
                  <a:lnTo>
                    <a:pt x="170141" y="156806"/>
                  </a:lnTo>
                  <a:lnTo>
                    <a:pt x="165900" y="157327"/>
                  </a:lnTo>
                  <a:lnTo>
                    <a:pt x="164617" y="158076"/>
                  </a:lnTo>
                  <a:lnTo>
                    <a:pt x="169278" y="159918"/>
                  </a:lnTo>
                  <a:lnTo>
                    <a:pt x="168922" y="160261"/>
                  </a:lnTo>
                  <a:lnTo>
                    <a:pt x="169100" y="160616"/>
                  </a:lnTo>
                  <a:lnTo>
                    <a:pt x="169100" y="160959"/>
                  </a:lnTo>
                  <a:lnTo>
                    <a:pt x="169443" y="160616"/>
                  </a:lnTo>
                  <a:lnTo>
                    <a:pt x="169278" y="160616"/>
                  </a:lnTo>
                  <a:lnTo>
                    <a:pt x="170307" y="160096"/>
                  </a:lnTo>
                  <a:lnTo>
                    <a:pt x="171869" y="159918"/>
                  </a:lnTo>
                  <a:close/>
                </a:path>
                <a:path w="304165" h="246379">
                  <a:moveTo>
                    <a:pt x="174637" y="147472"/>
                  </a:moveTo>
                  <a:lnTo>
                    <a:pt x="173596" y="147294"/>
                  </a:lnTo>
                  <a:lnTo>
                    <a:pt x="172554" y="147472"/>
                  </a:lnTo>
                  <a:lnTo>
                    <a:pt x="171348" y="147993"/>
                  </a:lnTo>
                  <a:lnTo>
                    <a:pt x="171170" y="149034"/>
                  </a:lnTo>
                  <a:lnTo>
                    <a:pt x="170827" y="150583"/>
                  </a:lnTo>
                  <a:lnTo>
                    <a:pt x="170307" y="151447"/>
                  </a:lnTo>
                  <a:lnTo>
                    <a:pt x="170827" y="151790"/>
                  </a:lnTo>
                  <a:lnTo>
                    <a:pt x="171170" y="152146"/>
                  </a:lnTo>
                  <a:lnTo>
                    <a:pt x="171526" y="152831"/>
                  </a:lnTo>
                  <a:lnTo>
                    <a:pt x="172212" y="152146"/>
                  </a:lnTo>
                  <a:lnTo>
                    <a:pt x="173075" y="152146"/>
                  </a:lnTo>
                  <a:lnTo>
                    <a:pt x="172034" y="150063"/>
                  </a:lnTo>
                  <a:lnTo>
                    <a:pt x="173253" y="149199"/>
                  </a:lnTo>
                  <a:lnTo>
                    <a:pt x="174637" y="148158"/>
                  </a:lnTo>
                  <a:lnTo>
                    <a:pt x="174459" y="147993"/>
                  </a:lnTo>
                  <a:lnTo>
                    <a:pt x="174637" y="147650"/>
                  </a:lnTo>
                  <a:lnTo>
                    <a:pt x="174637" y="147472"/>
                  </a:lnTo>
                  <a:close/>
                </a:path>
                <a:path w="304165" h="246379">
                  <a:moveTo>
                    <a:pt x="180962" y="179425"/>
                  </a:moveTo>
                  <a:lnTo>
                    <a:pt x="178092" y="179628"/>
                  </a:lnTo>
                  <a:lnTo>
                    <a:pt x="175666" y="180670"/>
                  </a:lnTo>
                  <a:lnTo>
                    <a:pt x="174282" y="179628"/>
                  </a:lnTo>
                  <a:lnTo>
                    <a:pt x="174205" y="179285"/>
                  </a:lnTo>
                  <a:lnTo>
                    <a:pt x="174155" y="179108"/>
                  </a:lnTo>
                  <a:lnTo>
                    <a:pt x="174066" y="178765"/>
                  </a:lnTo>
                  <a:lnTo>
                    <a:pt x="173951" y="178282"/>
                  </a:lnTo>
                  <a:lnTo>
                    <a:pt x="173850" y="177901"/>
                  </a:lnTo>
                  <a:lnTo>
                    <a:pt x="173774" y="177558"/>
                  </a:lnTo>
                  <a:lnTo>
                    <a:pt x="169443" y="180492"/>
                  </a:lnTo>
                  <a:lnTo>
                    <a:pt x="166674" y="172021"/>
                  </a:lnTo>
                  <a:lnTo>
                    <a:pt x="171170" y="170980"/>
                  </a:lnTo>
                  <a:lnTo>
                    <a:pt x="170141" y="169087"/>
                  </a:lnTo>
                  <a:lnTo>
                    <a:pt x="169100" y="166484"/>
                  </a:lnTo>
                  <a:lnTo>
                    <a:pt x="168922" y="165455"/>
                  </a:lnTo>
                  <a:lnTo>
                    <a:pt x="168846" y="164934"/>
                  </a:lnTo>
                  <a:lnTo>
                    <a:pt x="168757" y="164414"/>
                  </a:lnTo>
                  <a:lnTo>
                    <a:pt x="163144" y="167474"/>
                  </a:lnTo>
                  <a:lnTo>
                    <a:pt x="165506" y="168884"/>
                  </a:lnTo>
                  <a:lnTo>
                    <a:pt x="163245" y="173863"/>
                  </a:lnTo>
                  <a:lnTo>
                    <a:pt x="160718" y="175577"/>
                  </a:lnTo>
                  <a:lnTo>
                    <a:pt x="160845" y="176390"/>
                  </a:lnTo>
                  <a:lnTo>
                    <a:pt x="160985" y="177304"/>
                  </a:lnTo>
                  <a:lnTo>
                    <a:pt x="161086" y="177901"/>
                  </a:lnTo>
                  <a:lnTo>
                    <a:pt x="161137" y="178282"/>
                  </a:lnTo>
                  <a:lnTo>
                    <a:pt x="161264" y="179108"/>
                  </a:lnTo>
                  <a:lnTo>
                    <a:pt x="161290" y="179285"/>
                  </a:lnTo>
                  <a:lnTo>
                    <a:pt x="161315" y="179463"/>
                  </a:lnTo>
                  <a:lnTo>
                    <a:pt x="161518" y="179285"/>
                  </a:lnTo>
                  <a:lnTo>
                    <a:pt x="164795" y="176390"/>
                  </a:lnTo>
                  <a:lnTo>
                    <a:pt x="167157" y="177723"/>
                  </a:lnTo>
                  <a:lnTo>
                    <a:pt x="167233" y="180492"/>
                  </a:lnTo>
                  <a:lnTo>
                    <a:pt x="167233" y="180670"/>
                  </a:lnTo>
                  <a:lnTo>
                    <a:pt x="167246" y="181356"/>
                  </a:lnTo>
                  <a:lnTo>
                    <a:pt x="166408" y="182397"/>
                  </a:lnTo>
                  <a:lnTo>
                    <a:pt x="163918" y="185331"/>
                  </a:lnTo>
                  <a:lnTo>
                    <a:pt x="163944" y="185508"/>
                  </a:lnTo>
                  <a:lnTo>
                    <a:pt x="164058" y="186372"/>
                  </a:lnTo>
                  <a:lnTo>
                    <a:pt x="164134" y="186893"/>
                  </a:lnTo>
                  <a:lnTo>
                    <a:pt x="164261" y="187756"/>
                  </a:lnTo>
                  <a:lnTo>
                    <a:pt x="164388" y="188620"/>
                  </a:lnTo>
                  <a:lnTo>
                    <a:pt x="164426" y="188963"/>
                  </a:lnTo>
                  <a:lnTo>
                    <a:pt x="161493" y="191554"/>
                  </a:lnTo>
                  <a:lnTo>
                    <a:pt x="161594" y="192074"/>
                  </a:lnTo>
                  <a:lnTo>
                    <a:pt x="161632" y="192252"/>
                  </a:lnTo>
                  <a:lnTo>
                    <a:pt x="162179" y="195021"/>
                  </a:lnTo>
                  <a:lnTo>
                    <a:pt x="165303" y="194322"/>
                  </a:lnTo>
                  <a:lnTo>
                    <a:pt x="169621" y="192252"/>
                  </a:lnTo>
                  <a:lnTo>
                    <a:pt x="172732" y="192595"/>
                  </a:lnTo>
                  <a:lnTo>
                    <a:pt x="172783" y="192074"/>
                  </a:lnTo>
                  <a:lnTo>
                    <a:pt x="172910" y="191046"/>
                  </a:lnTo>
                  <a:lnTo>
                    <a:pt x="174282" y="191046"/>
                  </a:lnTo>
                  <a:lnTo>
                    <a:pt x="175323" y="190525"/>
                  </a:lnTo>
                  <a:lnTo>
                    <a:pt x="178269" y="187756"/>
                  </a:lnTo>
                  <a:lnTo>
                    <a:pt x="173774" y="185508"/>
                  </a:lnTo>
                  <a:lnTo>
                    <a:pt x="175158" y="183946"/>
                  </a:lnTo>
                  <a:lnTo>
                    <a:pt x="180962" y="179425"/>
                  </a:lnTo>
                  <a:close/>
                </a:path>
                <a:path w="304165" h="246379">
                  <a:moveTo>
                    <a:pt x="182930" y="177901"/>
                  </a:moveTo>
                  <a:lnTo>
                    <a:pt x="181152" y="179285"/>
                  </a:lnTo>
                  <a:lnTo>
                    <a:pt x="182003" y="179285"/>
                  </a:lnTo>
                  <a:lnTo>
                    <a:pt x="182930" y="177901"/>
                  </a:lnTo>
                  <a:close/>
                </a:path>
                <a:path w="304165" h="246379">
                  <a:moveTo>
                    <a:pt x="183108" y="175133"/>
                  </a:moveTo>
                  <a:lnTo>
                    <a:pt x="181203" y="173405"/>
                  </a:lnTo>
                  <a:lnTo>
                    <a:pt x="179997" y="171157"/>
                  </a:lnTo>
                  <a:lnTo>
                    <a:pt x="178092" y="174269"/>
                  </a:lnTo>
                  <a:lnTo>
                    <a:pt x="178777" y="174790"/>
                  </a:lnTo>
                  <a:lnTo>
                    <a:pt x="179641" y="174967"/>
                  </a:lnTo>
                  <a:lnTo>
                    <a:pt x="180162" y="175475"/>
                  </a:lnTo>
                  <a:lnTo>
                    <a:pt x="180162" y="177901"/>
                  </a:lnTo>
                  <a:lnTo>
                    <a:pt x="182067" y="176695"/>
                  </a:lnTo>
                  <a:lnTo>
                    <a:pt x="183108" y="175133"/>
                  </a:lnTo>
                  <a:close/>
                </a:path>
                <a:path w="304165" h="246379">
                  <a:moveTo>
                    <a:pt x="185000" y="179971"/>
                  </a:moveTo>
                  <a:lnTo>
                    <a:pt x="182651" y="179311"/>
                  </a:lnTo>
                  <a:lnTo>
                    <a:pt x="181952" y="179362"/>
                  </a:lnTo>
                  <a:lnTo>
                    <a:pt x="179133" y="183603"/>
                  </a:lnTo>
                  <a:lnTo>
                    <a:pt x="178549" y="184467"/>
                  </a:lnTo>
                  <a:lnTo>
                    <a:pt x="178435" y="184645"/>
                  </a:lnTo>
                  <a:lnTo>
                    <a:pt x="180682" y="188277"/>
                  </a:lnTo>
                  <a:lnTo>
                    <a:pt x="181025" y="186893"/>
                  </a:lnTo>
                  <a:lnTo>
                    <a:pt x="181673" y="184645"/>
                  </a:lnTo>
                  <a:lnTo>
                    <a:pt x="181724" y="184467"/>
                  </a:lnTo>
                  <a:lnTo>
                    <a:pt x="182930" y="183603"/>
                  </a:lnTo>
                  <a:lnTo>
                    <a:pt x="183108" y="183603"/>
                  </a:lnTo>
                  <a:lnTo>
                    <a:pt x="184137" y="183946"/>
                  </a:lnTo>
                  <a:lnTo>
                    <a:pt x="181546" y="182397"/>
                  </a:lnTo>
                  <a:lnTo>
                    <a:pt x="184492" y="181356"/>
                  </a:lnTo>
                  <a:lnTo>
                    <a:pt x="185000" y="179971"/>
                  </a:lnTo>
                  <a:close/>
                </a:path>
                <a:path w="304165" h="246379">
                  <a:moveTo>
                    <a:pt x="186334" y="188734"/>
                  </a:moveTo>
                  <a:lnTo>
                    <a:pt x="185458" y="189484"/>
                  </a:lnTo>
                  <a:lnTo>
                    <a:pt x="186220" y="188963"/>
                  </a:lnTo>
                  <a:lnTo>
                    <a:pt x="186334" y="188734"/>
                  </a:lnTo>
                  <a:close/>
                </a:path>
                <a:path w="304165" h="246379">
                  <a:moveTo>
                    <a:pt x="196773" y="188087"/>
                  </a:moveTo>
                  <a:lnTo>
                    <a:pt x="195719" y="186893"/>
                  </a:lnTo>
                  <a:lnTo>
                    <a:pt x="195160" y="187579"/>
                  </a:lnTo>
                  <a:lnTo>
                    <a:pt x="193306" y="189826"/>
                  </a:lnTo>
                  <a:lnTo>
                    <a:pt x="193738" y="190830"/>
                  </a:lnTo>
                  <a:lnTo>
                    <a:pt x="195376" y="187579"/>
                  </a:lnTo>
                  <a:lnTo>
                    <a:pt x="196596" y="188277"/>
                  </a:lnTo>
                  <a:lnTo>
                    <a:pt x="196773" y="188087"/>
                  </a:lnTo>
                  <a:close/>
                </a:path>
                <a:path w="304165" h="246379">
                  <a:moveTo>
                    <a:pt x="197802" y="195364"/>
                  </a:moveTo>
                  <a:lnTo>
                    <a:pt x="196240" y="195186"/>
                  </a:lnTo>
                  <a:lnTo>
                    <a:pt x="194691" y="194843"/>
                  </a:lnTo>
                  <a:lnTo>
                    <a:pt x="193306" y="194157"/>
                  </a:lnTo>
                  <a:lnTo>
                    <a:pt x="192786" y="194157"/>
                  </a:lnTo>
                  <a:lnTo>
                    <a:pt x="192608" y="193802"/>
                  </a:lnTo>
                  <a:lnTo>
                    <a:pt x="193306" y="192074"/>
                  </a:lnTo>
                  <a:lnTo>
                    <a:pt x="193649" y="191389"/>
                  </a:lnTo>
                  <a:lnTo>
                    <a:pt x="193738" y="191211"/>
                  </a:lnTo>
                  <a:lnTo>
                    <a:pt x="193789" y="190969"/>
                  </a:lnTo>
                  <a:lnTo>
                    <a:pt x="188328" y="187007"/>
                  </a:lnTo>
                  <a:lnTo>
                    <a:pt x="188455" y="186893"/>
                  </a:lnTo>
                  <a:lnTo>
                    <a:pt x="188188" y="186893"/>
                  </a:lnTo>
                  <a:lnTo>
                    <a:pt x="188315" y="185166"/>
                  </a:lnTo>
                  <a:lnTo>
                    <a:pt x="188480" y="184467"/>
                  </a:lnTo>
                  <a:lnTo>
                    <a:pt x="188518" y="184302"/>
                  </a:lnTo>
                  <a:lnTo>
                    <a:pt x="188633" y="183781"/>
                  </a:lnTo>
                  <a:lnTo>
                    <a:pt x="186905" y="184302"/>
                  </a:lnTo>
                  <a:lnTo>
                    <a:pt x="185178" y="184467"/>
                  </a:lnTo>
                  <a:lnTo>
                    <a:pt x="184137" y="183946"/>
                  </a:lnTo>
                  <a:lnTo>
                    <a:pt x="184315" y="184124"/>
                  </a:lnTo>
                  <a:lnTo>
                    <a:pt x="184835" y="184467"/>
                  </a:lnTo>
                  <a:lnTo>
                    <a:pt x="185699" y="185508"/>
                  </a:lnTo>
                  <a:lnTo>
                    <a:pt x="187083" y="185686"/>
                  </a:lnTo>
                  <a:lnTo>
                    <a:pt x="186969" y="186893"/>
                  </a:lnTo>
                  <a:lnTo>
                    <a:pt x="186905" y="187579"/>
                  </a:lnTo>
                  <a:lnTo>
                    <a:pt x="186334" y="188734"/>
                  </a:lnTo>
                  <a:lnTo>
                    <a:pt x="188277" y="187058"/>
                  </a:lnTo>
                  <a:lnTo>
                    <a:pt x="188595" y="187579"/>
                  </a:lnTo>
                  <a:lnTo>
                    <a:pt x="189979" y="190830"/>
                  </a:lnTo>
                  <a:lnTo>
                    <a:pt x="190042" y="190969"/>
                  </a:lnTo>
                  <a:lnTo>
                    <a:pt x="190119" y="192074"/>
                  </a:lnTo>
                  <a:lnTo>
                    <a:pt x="188112" y="194843"/>
                  </a:lnTo>
                  <a:lnTo>
                    <a:pt x="186232" y="196570"/>
                  </a:lnTo>
                  <a:lnTo>
                    <a:pt x="183972" y="198653"/>
                  </a:lnTo>
                  <a:lnTo>
                    <a:pt x="188988" y="198653"/>
                  </a:lnTo>
                  <a:lnTo>
                    <a:pt x="186740" y="202285"/>
                  </a:lnTo>
                  <a:lnTo>
                    <a:pt x="184658" y="205041"/>
                  </a:lnTo>
                  <a:lnTo>
                    <a:pt x="185521" y="205397"/>
                  </a:lnTo>
                  <a:lnTo>
                    <a:pt x="187604" y="207124"/>
                  </a:lnTo>
                  <a:lnTo>
                    <a:pt x="188810" y="210058"/>
                  </a:lnTo>
                  <a:lnTo>
                    <a:pt x="189280" y="205397"/>
                  </a:lnTo>
                  <a:lnTo>
                    <a:pt x="189331" y="204876"/>
                  </a:lnTo>
                  <a:lnTo>
                    <a:pt x="190360" y="204177"/>
                  </a:lnTo>
                  <a:lnTo>
                    <a:pt x="188468" y="203314"/>
                  </a:lnTo>
                  <a:lnTo>
                    <a:pt x="190017" y="200545"/>
                  </a:lnTo>
                  <a:lnTo>
                    <a:pt x="191236" y="199682"/>
                  </a:lnTo>
                  <a:lnTo>
                    <a:pt x="189496" y="199339"/>
                  </a:lnTo>
                  <a:lnTo>
                    <a:pt x="189153" y="197434"/>
                  </a:lnTo>
                  <a:lnTo>
                    <a:pt x="192265" y="196570"/>
                  </a:lnTo>
                  <a:lnTo>
                    <a:pt x="191973" y="198653"/>
                  </a:lnTo>
                  <a:lnTo>
                    <a:pt x="191922" y="198996"/>
                  </a:lnTo>
                  <a:lnTo>
                    <a:pt x="193649" y="197269"/>
                  </a:lnTo>
                  <a:lnTo>
                    <a:pt x="195554" y="195707"/>
                  </a:lnTo>
                  <a:lnTo>
                    <a:pt x="197802" y="195364"/>
                  </a:lnTo>
                  <a:close/>
                </a:path>
                <a:path w="304165" h="246379">
                  <a:moveTo>
                    <a:pt x="201091" y="159753"/>
                  </a:moveTo>
                  <a:lnTo>
                    <a:pt x="200736" y="160096"/>
                  </a:lnTo>
                  <a:lnTo>
                    <a:pt x="200914" y="160616"/>
                  </a:lnTo>
                  <a:lnTo>
                    <a:pt x="200914" y="160959"/>
                  </a:lnTo>
                  <a:lnTo>
                    <a:pt x="201091" y="160616"/>
                  </a:lnTo>
                  <a:lnTo>
                    <a:pt x="201091" y="159753"/>
                  </a:lnTo>
                  <a:close/>
                </a:path>
                <a:path w="304165" h="246379">
                  <a:moveTo>
                    <a:pt x="202819" y="220256"/>
                  </a:moveTo>
                  <a:lnTo>
                    <a:pt x="202730" y="219494"/>
                  </a:lnTo>
                  <a:lnTo>
                    <a:pt x="202463" y="219913"/>
                  </a:lnTo>
                  <a:lnTo>
                    <a:pt x="201955" y="220433"/>
                  </a:lnTo>
                  <a:lnTo>
                    <a:pt x="199872" y="220433"/>
                  </a:lnTo>
                  <a:lnTo>
                    <a:pt x="199529" y="220256"/>
                  </a:lnTo>
                  <a:lnTo>
                    <a:pt x="199644" y="220433"/>
                  </a:lnTo>
                  <a:lnTo>
                    <a:pt x="199872" y="220611"/>
                  </a:lnTo>
                  <a:lnTo>
                    <a:pt x="200571" y="220954"/>
                  </a:lnTo>
                  <a:lnTo>
                    <a:pt x="201041" y="220776"/>
                  </a:lnTo>
                  <a:lnTo>
                    <a:pt x="201434" y="220954"/>
                  </a:lnTo>
                  <a:lnTo>
                    <a:pt x="201777" y="220611"/>
                  </a:lnTo>
                  <a:lnTo>
                    <a:pt x="201434" y="220611"/>
                  </a:lnTo>
                  <a:lnTo>
                    <a:pt x="202819" y="220256"/>
                  </a:lnTo>
                  <a:close/>
                </a:path>
                <a:path w="304165" h="246379">
                  <a:moveTo>
                    <a:pt x="203923" y="217500"/>
                  </a:moveTo>
                  <a:lnTo>
                    <a:pt x="202819" y="217500"/>
                  </a:lnTo>
                  <a:lnTo>
                    <a:pt x="202666" y="218528"/>
                  </a:lnTo>
                  <a:lnTo>
                    <a:pt x="202641" y="218706"/>
                  </a:lnTo>
                  <a:lnTo>
                    <a:pt x="203225" y="218706"/>
                  </a:lnTo>
                  <a:lnTo>
                    <a:pt x="203923" y="217500"/>
                  </a:lnTo>
                  <a:close/>
                </a:path>
                <a:path w="304165" h="246379">
                  <a:moveTo>
                    <a:pt x="206794" y="161213"/>
                  </a:moveTo>
                  <a:lnTo>
                    <a:pt x="206095" y="160439"/>
                  </a:lnTo>
                  <a:lnTo>
                    <a:pt x="205460" y="161213"/>
                  </a:lnTo>
                  <a:lnTo>
                    <a:pt x="205346" y="161340"/>
                  </a:lnTo>
                  <a:lnTo>
                    <a:pt x="205232" y="161480"/>
                  </a:lnTo>
                  <a:lnTo>
                    <a:pt x="202463" y="161480"/>
                  </a:lnTo>
                  <a:lnTo>
                    <a:pt x="202095" y="162344"/>
                  </a:lnTo>
                  <a:lnTo>
                    <a:pt x="202120" y="164071"/>
                  </a:lnTo>
                  <a:lnTo>
                    <a:pt x="201663" y="165277"/>
                  </a:lnTo>
                  <a:lnTo>
                    <a:pt x="201599" y="165455"/>
                  </a:lnTo>
                  <a:lnTo>
                    <a:pt x="200393" y="163728"/>
                  </a:lnTo>
                  <a:lnTo>
                    <a:pt x="199796" y="165277"/>
                  </a:lnTo>
                  <a:lnTo>
                    <a:pt x="199732" y="165455"/>
                  </a:lnTo>
                  <a:lnTo>
                    <a:pt x="199529" y="165976"/>
                  </a:lnTo>
                  <a:lnTo>
                    <a:pt x="197281" y="171856"/>
                  </a:lnTo>
                  <a:lnTo>
                    <a:pt x="201599" y="165976"/>
                  </a:lnTo>
                  <a:lnTo>
                    <a:pt x="204368" y="168046"/>
                  </a:lnTo>
                  <a:lnTo>
                    <a:pt x="205879" y="165620"/>
                  </a:lnTo>
                  <a:lnTo>
                    <a:pt x="205994" y="165455"/>
                  </a:lnTo>
                  <a:lnTo>
                    <a:pt x="206095" y="165277"/>
                  </a:lnTo>
                  <a:lnTo>
                    <a:pt x="206349" y="164071"/>
                  </a:lnTo>
                  <a:lnTo>
                    <a:pt x="206425" y="163728"/>
                  </a:lnTo>
                  <a:lnTo>
                    <a:pt x="206489" y="163372"/>
                  </a:lnTo>
                  <a:lnTo>
                    <a:pt x="206603" y="162864"/>
                  </a:lnTo>
                  <a:lnTo>
                    <a:pt x="206705" y="162344"/>
                  </a:lnTo>
                  <a:lnTo>
                    <a:pt x="206794" y="161213"/>
                  </a:lnTo>
                  <a:close/>
                </a:path>
                <a:path w="304165" h="246379">
                  <a:moveTo>
                    <a:pt x="207137" y="175475"/>
                  </a:moveTo>
                  <a:lnTo>
                    <a:pt x="206616" y="174612"/>
                  </a:lnTo>
                  <a:lnTo>
                    <a:pt x="205232" y="178079"/>
                  </a:lnTo>
                  <a:lnTo>
                    <a:pt x="204711" y="178079"/>
                  </a:lnTo>
                  <a:lnTo>
                    <a:pt x="204711" y="178244"/>
                  </a:lnTo>
                  <a:lnTo>
                    <a:pt x="205574" y="178244"/>
                  </a:lnTo>
                  <a:lnTo>
                    <a:pt x="206273" y="178079"/>
                  </a:lnTo>
                  <a:lnTo>
                    <a:pt x="206794" y="177380"/>
                  </a:lnTo>
                  <a:lnTo>
                    <a:pt x="206959" y="176860"/>
                  </a:lnTo>
                  <a:lnTo>
                    <a:pt x="206959" y="176339"/>
                  </a:lnTo>
                  <a:lnTo>
                    <a:pt x="207137" y="175475"/>
                  </a:lnTo>
                  <a:close/>
                </a:path>
                <a:path w="304165" h="246379">
                  <a:moveTo>
                    <a:pt x="207289" y="161747"/>
                  </a:moveTo>
                  <a:lnTo>
                    <a:pt x="207264" y="161480"/>
                  </a:lnTo>
                  <a:lnTo>
                    <a:pt x="207149" y="160439"/>
                  </a:lnTo>
                  <a:lnTo>
                    <a:pt x="206946" y="161213"/>
                  </a:lnTo>
                  <a:lnTo>
                    <a:pt x="206921" y="161340"/>
                  </a:lnTo>
                  <a:lnTo>
                    <a:pt x="207289" y="161747"/>
                  </a:lnTo>
                  <a:close/>
                </a:path>
                <a:path w="304165" h="246379">
                  <a:moveTo>
                    <a:pt x="207822" y="208851"/>
                  </a:moveTo>
                  <a:lnTo>
                    <a:pt x="204711" y="206082"/>
                  </a:lnTo>
                  <a:lnTo>
                    <a:pt x="204368" y="205740"/>
                  </a:lnTo>
                  <a:lnTo>
                    <a:pt x="204368" y="205905"/>
                  </a:lnTo>
                  <a:lnTo>
                    <a:pt x="202298" y="207987"/>
                  </a:lnTo>
                  <a:lnTo>
                    <a:pt x="207822" y="208851"/>
                  </a:lnTo>
                  <a:close/>
                </a:path>
                <a:path w="304165" h="246379">
                  <a:moveTo>
                    <a:pt x="209765" y="188734"/>
                  </a:moveTo>
                  <a:lnTo>
                    <a:pt x="209384" y="188734"/>
                  </a:lnTo>
                  <a:lnTo>
                    <a:pt x="205066" y="187934"/>
                  </a:lnTo>
                  <a:lnTo>
                    <a:pt x="205155" y="186893"/>
                  </a:lnTo>
                  <a:lnTo>
                    <a:pt x="205282" y="185508"/>
                  </a:lnTo>
                  <a:lnTo>
                    <a:pt x="205409" y="184124"/>
                  </a:lnTo>
                  <a:lnTo>
                    <a:pt x="205232" y="183946"/>
                  </a:lnTo>
                  <a:lnTo>
                    <a:pt x="205066" y="183946"/>
                  </a:lnTo>
                  <a:lnTo>
                    <a:pt x="203682" y="185508"/>
                  </a:lnTo>
                  <a:lnTo>
                    <a:pt x="201091" y="185166"/>
                  </a:lnTo>
                  <a:lnTo>
                    <a:pt x="200215" y="185508"/>
                  </a:lnTo>
                  <a:lnTo>
                    <a:pt x="199351" y="185851"/>
                  </a:lnTo>
                  <a:lnTo>
                    <a:pt x="199351" y="186029"/>
                  </a:lnTo>
                  <a:lnTo>
                    <a:pt x="199186" y="186194"/>
                  </a:lnTo>
                  <a:lnTo>
                    <a:pt x="199186" y="186372"/>
                  </a:lnTo>
                  <a:lnTo>
                    <a:pt x="198488" y="186372"/>
                  </a:lnTo>
                  <a:lnTo>
                    <a:pt x="197281" y="187579"/>
                  </a:lnTo>
                  <a:lnTo>
                    <a:pt x="196773" y="188087"/>
                  </a:lnTo>
                  <a:lnTo>
                    <a:pt x="196938" y="188277"/>
                  </a:lnTo>
                  <a:lnTo>
                    <a:pt x="197624" y="187579"/>
                  </a:lnTo>
                  <a:lnTo>
                    <a:pt x="198843" y="188277"/>
                  </a:lnTo>
                  <a:lnTo>
                    <a:pt x="198742" y="188963"/>
                  </a:lnTo>
                  <a:lnTo>
                    <a:pt x="198666" y="189484"/>
                  </a:lnTo>
                  <a:lnTo>
                    <a:pt x="199351" y="189826"/>
                  </a:lnTo>
                  <a:lnTo>
                    <a:pt x="199732" y="190830"/>
                  </a:lnTo>
                  <a:lnTo>
                    <a:pt x="199783" y="190969"/>
                  </a:lnTo>
                  <a:lnTo>
                    <a:pt x="199872" y="191211"/>
                  </a:lnTo>
                  <a:lnTo>
                    <a:pt x="198843" y="191909"/>
                  </a:lnTo>
                  <a:lnTo>
                    <a:pt x="198716" y="194843"/>
                  </a:lnTo>
                  <a:lnTo>
                    <a:pt x="198666" y="195364"/>
                  </a:lnTo>
                  <a:lnTo>
                    <a:pt x="198323" y="195541"/>
                  </a:lnTo>
                  <a:lnTo>
                    <a:pt x="202463" y="195884"/>
                  </a:lnTo>
                  <a:lnTo>
                    <a:pt x="205574" y="191389"/>
                  </a:lnTo>
                  <a:lnTo>
                    <a:pt x="208343" y="191211"/>
                  </a:lnTo>
                  <a:lnTo>
                    <a:pt x="209765" y="188734"/>
                  </a:lnTo>
                  <a:close/>
                </a:path>
                <a:path w="304165" h="246379">
                  <a:moveTo>
                    <a:pt x="211975" y="165620"/>
                  </a:moveTo>
                  <a:lnTo>
                    <a:pt x="211810" y="164071"/>
                  </a:lnTo>
                  <a:lnTo>
                    <a:pt x="211747" y="163372"/>
                  </a:lnTo>
                  <a:lnTo>
                    <a:pt x="211645" y="162509"/>
                  </a:lnTo>
                  <a:lnTo>
                    <a:pt x="210299" y="162509"/>
                  </a:lnTo>
                  <a:lnTo>
                    <a:pt x="210248" y="162864"/>
                  </a:lnTo>
                  <a:lnTo>
                    <a:pt x="207822" y="162344"/>
                  </a:lnTo>
                  <a:lnTo>
                    <a:pt x="207289" y="161747"/>
                  </a:lnTo>
                  <a:lnTo>
                    <a:pt x="207403" y="162864"/>
                  </a:lnTo>
                  <a:lnTo>
                    <a:pt x="207937" y="168046"/>
                  </a:lnTo>
                  <a:lnTo>
                    <a:pt x="208000" y="168732"/>
                  </a:lnTo>
                  <a:lnTo>
                    <a:pt x="208699" y="165976"/>
                  </a:lnTo>
                  <a:lnTo>
                    <a:pt x="211975" y="165620"/>
                  </a:lnTo>
                  <a:close/>
                </a:path>
                <a:path w="304165" h="246379">
                  <a:moveTo>
                    <a:pt x="212686" y="162344"/>
                  </a:moveTo>
                  <a:lnTo>
                    <a:pt x="210769" y="159397"/>
                  </a:lnTo>
                  <a:lnTo>
                    <a:pt x="210642" y="160261"/>
                  </a:lnTo>
                  <a:lnTo>
                    <a:pt x="210616" y="160439"/>
                  </a:lnTo>
                  <a:lnTo>
                    <a:pt x="210502" y="161213"/>
                  </a:lnTo>
                  <a:lnTo>
                    <a:pt x="210375" y="162001"/>
                  </a:lnTo>
                  <a:lnTo>
                    <a:pt x="210324" y="162344"/>
                  </a:lnTo>
                  <a:lnTo>
                    <a:pt x="211632" y="162344"/>
                  </a:lnTo>
                  <a:lnTo>
                    <a:pt x="212686" y="162344"/>
                  </a:lnTo>
                  <a:close/>
                </a:path>
                <a:path w="304165" h="246379">
                  <a:moveTo>
                    <a:pt x="213410" y="213512"/>
                  </a:moveTo>
                  <a:lnTo>
                    <a:pt x="207606" y="213512"/>
                  </a:lnTo>
                  <a:lnTo>
                    <a:pt x="207657" y="213868"/>
                  </a:lnTo>
                  <a:lnTo>
                    <a:pt x="207048" y="215074"/>
                  </a:lnTo>
                  <a:lnTo>
                    <a:pt x="206959" y="215252"/>
                  </a:lnTo>
                  <a:lnTo>
                    <a:pt x="208343" y="215074"/>
                  </a:lnTo>
                  <a:lnTo>
                    <a:pt x="209384" y="216801"/>
                  </a:lnTo>
                  <a:lnTo>
                    <a:pt x="210070" y="218008"/>
                  </a:lnTo>
                  <a:lnTo>
                    <a:pt x="213410" y="213512"/>
                  </a:lnTo>
                  <a:close/>
                </a:path>
                <a:path w="304165" h="246379">
                  <a:moveTo>
                    <a:pt x="213702" y="197789"/>
                  </a:moveTo>
                  <a:lnTo>
                    <a:pt x="213182" y="197434"/>
                  </a:lnTo>
                  <a:lnTo>
                    <a:pt x="211810" y="197091"/>
                  </a:lnTo>
                  <a:lnTo>
                    <a:pt x="212496" y="198818"/>
                  </a:lnTo>
                  <a:lnTo>
                    <a:pt x="213360" y="199339"/>
                  </a:lnTo>
                  <a:lnTo>
                    <a:pt x="213537" y="199339"/>
                  </a:lnTo>
                  <a:lnTo>
                    <a:pt x="213702" y="198818"/>
                  </a:lnTo>
                  <a:lnTo>
                    <a:pt x="213702" y="197789"/>
                  </a:lnTo>
                  <a:close/>
                </a:path>
                <a:path w="304165" h="246379">
                  <a:moveTo>
                    <a:pt x="213995" y="157264"/>
                  </a:moveTo>
                  <a:lnTo>
                    <a:pt x="212839" y="159397"/>
                  </a:lnTo>
                  <a:lnTo>
                    <a:pt x="213588" y="161213"/>
                  </a:lnTo>
                  <a:lnTo>
                    <a:pt x="213995" y="157264"/>
                  </a:lnTo>
                  <a:close/>
                </a:path>
                <a:path w="304165" h="246379">
                  <a:moveTo>
                    <a:pt x="214045" y="162344"/>
                  </a:moveTo>
                  <a:lnTo>
                    <a:pt x="213906" y="162001"/>
                  </a:lnTo>
                  <a:lnTo>
                    <a:pt x="213804" y="161747"/>
                  </a:lnTo>
                  <a:lnTo>
                    <a:pt x="213690" y="161480"/>
                  </a:lnTo>
                  <a:lnTo>
                    <a:pt x="213639" y="161340"/>
                  </a:lnTo>
                  <a:lnTo>
                    <a:pt x="213525" y="161747"/>
                  </a:lnTo>
                  <a:lnTo>
                    <a:pt x="213499" y="162001"/>
                  </a:lnTo>
                  <a:lnTo>
                    <a:pt x="213360" y="162001"/>
                  </a:lnTo>
                  <a:lnTo>
                    <a:pt x="212788" y="162344"/>
                  </a:lnTo>
                  <a:lnTo>
                    <a:pt x="212915" y="162687"/>
                  </a:lnTo>
                  <a:lnTo>
                    <a:pt x="213360" y="163372"/>
                  </a:lnTo>
                  <a:lnTo>
                    <a:pt x="213410" y="162864"/>
                  </a:lnTo>
                  <a:lnTo>
                    <a:pt x="213487" y="162077"/>
                  </a:lnTo>
                  <a:lnTo>
                    <a:pt x="214045" y="162344"/>
                  </a:lnTo>
                  <a:close/>
                </a:path>
                <a:path w="304165" h="246379">
                  <a:moveTo>
                    <a:pt x="215163" y="215861"/>
                  </a:moveTo>
                  <a:lnTo>
                    <a:pt x="214477" y="213868"/>
                  </a:lnTo>
                  <a:lnTo>
                    <a:pt x="214401" y="213664"/>
                  </a:lnTo>
                  <a:lnTo>
                    <a:pt x="212674" y="218363"/>
                  </a:lnTo>
                  <a:lnTo>
                    <a:pt x="215163" y="215861"/>
                  </a:lnTo>
                  <a:close/>
                </a:path>
                <a:path w="304165" h="246379">
                  <a:moveTo>
                    <a:pt x="215430" y="203314"/>
                  </a:moveTo>
                  <a:lnTo>
                    <a:pt x="214401" y="202107"/>
                  </a:lnTo>
                  <a:lnTo>
                    <a:pt x="214058" y="203314"/>
                  </a:lnTo>
                  <a:lnTo>
                    <a:pt x="214058" y="203657"/>
                  </a:lnTo>
                  <a:lnTo>
                    <a:pt x="214223" y="204012"/>
                  </a:lnTo>
                  <a:lnTo>
                    <a:pt x="214223" y="204533"/>
                  </a:lnTo>
                  <a:lnTo>
                    <a:pt x="215430" y="203314"/>
                  </a:lnTo>
                  <a:close/>
                </a:path>
                <a:path w="304165" h="246379">
                  <a:moveTo>
                    <a:pt x="216128" y="111683"/>
                  </a:moveTo>
                  <a:lnTo>
                    <a:pt x="213017" y="111861"/>
                  </a:lnTo>
                  <a:lnTo>
                    <a:pt x="211455" y="111683"/>
                  </a:lnTo>
                  <a:lnTo>
                    <a:pt x="209042" y="111683"/>
                  </a:lnTo>
                  <a:lnTo>
                    <a:pt x="214223" y="119976"/>
                  </a:lnTo>
                  <a:lnTo>
                    <a:pt x="214744" y="113931"/>
                  </a:lnTo>
                  <a:lnTo>
                    <a:pt x="216128" y="111683"/>
                  </a:lnTo>
                  <a:close/>
                </a:path>
                <a:path w="304165" h="246379">
                  <a:moveTo>
                    <a:pt x="216649" y="155765"/>
                  </a:moveTo>
                  <a:lnTo>
                    <a:pt x="214744" y="150063"/>
                  </a:lnTo>
                  <a:lnTo>
                    <a:pt x="214020" y="157048"/>
                  </a:lnTo>
                  <a:lnTo>
                    <a:pt x="213995" y="157264"/>
                  </a:lnTo>
                  <a:lnTo>
                    <a:pt x="214477" y="157048"/>
                  </a:lnTo>
                  <a:lnTo>
                    <a:pt x="216649" y="155765"/>
                  </a:lnTo>
                  <a:close/>
                </a:path>
                <a:path w="304165" h="246379">
                  <a:moveTo>
                    <a:pt x="218719" y="203492"/>
                  </a:moveTo>
                  <a:lnTo>
                    <a:pt x="218033" y="203492"/>
                  </a:lnTo>
                  <a:lnTo>
                    <a:pt x="217855" y="203657"/>
                  </a:lnTo>
                  <a:lnTo>
                    <a:pt x="217678" y="203657"/>
                  </a:lnTo>
                  <a:lnTo>
                    <a:pt x="217678" y="204177"/>
                  </a:lnTo>
                  <a:lnTo>
                    <a:pt x="217855" y="204355"/>
                  </a:lnTo>
                  <a:lnTo>
                    <a:pt x="218719" y="204177"/>
                  </a:lnTo>
                  <a:lnTo>
                    <a:pt x="218719" y="203492"/>
                  </a:lnTo>
                  <a:close/>
                </a:path>
                <a:path w="304165" h="246379">
                  <a:moveTo>
                    <a:pt x="218770" y="207492"/>
                  </a:moveTo>
                  <a:lnTo>
                    <a:pt x="217551" y="208305"/>
                  </a:lnTo>
                  <a:lnTo>
                    <a:pt x="216649" y="204698"/>
                  </a:lnTo>
                  <a:lnTo>
                    <a:pt x="214566" y="204520"/>
                  </a:lnTo>
                  <a:lnTo>
                    <a:pt x="213626" y="206946"/>
                  </a:lnTo>
                  <a:lnTo>
                    <a:pt x="213563" y="207124"/>
                  </a:lnTo>
                  <a:lnTo>
                    <a:pt x="213423" y="207492"/>
                  </a:lnTo>
                  <a:lnTo>
                    <a:pt x="213360" y="207632"/>
                  </a:lnTo>
                  <a:lnTo>
                    <a:pt x="210934" y="209016"/>
                  </a:lnTo>
                  <a:lnTo>
                    <a:pt x="208178" y="210058"/>
                  </a:lnTo>
                  <a:lnTo>
                    <a:pt x="207137" y="210578"/>
                  </a:lnTo>
                  <a:lnTo>
                    <a:pt x="207467" y="212648"/>
                  </a:lnTo>
                  <a:lnTo>
                    <a:pt x="214058" y="212648"/>
                  </a:lnTo>
                  <a:lnTo>
                    <a:pt x="214782" y="212648"/>
                  </a:lnTo>
                  <a:lnTo>
                    <a:pt x="216814" y="207124"/>
                  </a:lnTo>
                  <a:lnTo>
                    <a:pt x="217284" y="208305"/>
                  </a:lnTo>
                  <a:lnTo>
                    <a:pt x="218376" y="211099"/>
                  </a:lnTo>
                  <a:lnTo>
                    <a:pt x="218490" y="210058"/>
                  </a:lnTo>
                  <a:lnTo>
                    <a:pt x="218567" y="209372"/>
                  </a:lnTo>
                  <a:lnTo>
                    <a:pt x="218681" y="208305"/>
                  </a:lnTo>
                  <a:lnTo>
                    <a:pt x="218770" y="207492"/>
                  </a:lnTo>
                  <a:close/>
                </a:path>
                <a:path w="304165" h="246379">
                  <a:moveTo>
                    <a:pt x="219290" y="207124"/>
                  </a:moveTo>
                  <a:lnTo>
                    <a:pt x="218897" y="206425"/>
                  </a:lnTo>
                  <a:lnTo>
                    <a:pt x="218770" y="207492"/>
                  </a:lnTo>
                  <a:lnTo>
                    <a:pt x="219290" y="207124"/>
                  </a:lnTo>
                  <a:close/>
                </a:path>
                <a:path w="304165" h="246379">
                  <a:moveTo>
                    <a:pt x="219583" y="141249"/>
                  </a:moveTo>
                  <a:lnTo>
                    <a:pt x="218376" y="139344"/>
                  </a:lnTo>
                  <a:lnTo>
                    <a:pt x="216471" y="137617"/>
                  </a:lnTo>
                  <a:lnTo>
                    <a:pt x="214058" y="141935"/>
                  </a:lnTo>
                  <a:lnTo>
                    <a:pt x="215607" y="142976"/>
                  </a:lnTo>
                  <a:lnTo>
                    <a:pt x="218033" y="144183"/>
                  </a:lnTo>
                  <a:lnTo>
                    <a:pt x="219583" y="141249"/>
                  </a:lnTo>
                  <a:close/>
                </a:path>
                <a:path w="304165" h="246379">
                  <a:moveTo>
                    <a:pt x="219951" y="208305"/>
                  </a:moveTo>
                  <a:lnTo>
                    <a:pt x="219773" y="207632"/>
                  </a:lnTo>
                  <a:lnTo>
                    <a:pt x="219735" y="207492"/>
                  </a:lnTo>
                  <a:lnTo>
                    <a:pt x="219633" y="207124"/>
                  </a:lnTo>
                  <a:lnTo>
                    <a:pt x="219583" y="206946"/>
                  </a:lnTo>
                  <a:lnTo>
                    <a:pt x="219329" y="207124"/>
                  </a:lnTo>
                  <a:lnTo>
                    <a:pt x="219494" y="207492"/>
                  </a:lnTo>
                  <a:lnTo>
                    <a:pt x="219951" y="208305"/>
                  </a:lnTo>
                  <a:close/>
                </a:path>
                <a:path w="304165" h="246379">
                  <a:moveTo>
                    <a:pt x="220268" y="208851"/>
                  </a:moveTo>
                  <a:lnTo>
                    <a:pt x="219951" y="208305"/>
                  </a:lnTo>
                  <a:lnTo>
                    <a:pt x="220103" y="208851"/>
                  </a:lnTo>
                  <a:lnTo>
                    <a:pt x="220268" y="208851"/>
                  </a:lnTo>
                  <a:close/>
                </a:path>
                <a:path w="304165" h="246379">
                  <a:moveTo>
                    <a:pt x="223393" y="214553"/>
                  </a:moveTo>
                  <a:lnTo>
                    <a:pt x="221780" y="213664"/>
                  </a:lnTo>
                  <a:lnTo>
                    <a:pt x="221500" y="213664"/>
                  </a:lnTo>
                  <a:lnTo>
                    <a:pt x="219583" y="213512"/>
                  </a:lnTo>
                  <a:lnTo>
                    <a:pt x="218376" y="212648"/>
                  </a:lnTo>
                  <a:lnTo>
                    <a:pt x="215163" y="215861"/>
                  </a:lnTo>
                  <a:lnTo>
                    <a:pt x="215493" y="216801"/>
                  </a:lnTo>
                  <a:lnTo>
                    <a:pt x="215607" y="217144"/>
                  </a:lnTo>
                  <a:lnTo>
                    <a:pt x="217170" y="220611"/>
                  </a:lnTo>
                  <a:lnTo>
                    <a:pt x="219062" y="218871"/>
                  </a:lnTo>
                  <a:lnTo>
                    <a:pt x="220281" y="215417"/>
                  </a:lnTo>
                  <a:lnTo>
                    <a:pt x="223393" y="214553"/>
                  </a:lnTo>
                  <a:close/>
                </a:path>
                <a:path w="304165" h="246379">
                  <a:moveTo>
                    <a:pt x="223735" y="209194"/>
                  </a:moveTo>
                  <a:lnTo>
                    <a:pt x="222351" y="209372"/>
                  </a:lnTo>
                  <a:lnTo>
                    <a:pt x="220281" y="208902"/>
                  </a:lnTo>
                  <a:lnTo>
                    <a:pt x="220459" y="209194"/>
                  </a:lnTo>
                  <a:lnTo>
                    <a:pt x="220560" y="209372"/>
                  </a:lnTo>
                  <a:lnTo>
                    <a:pt x="221830" y="211620"/>
                  </a:lnTo>
                  <a:lnTo>
                    <a:pt x="223735" y="209194"/>
                  </a:lnTo>
                  <a:close/>
                </a:path>
                <a:path w="304165" h="246379">
                  <a:moveTo>
                    <a:pt x="224078" y="214553"/>
                  </a:moveTo>
                  <a:lnTo>
                    <a:pt x="223735" y="214553"/>
                  </a:lnTo>
                  <a:lnTo>
                    <a:pt x="223215" y="214731"/>
                  </a:lnTo>
                  <a:lnTo>
                    <a:pt x="223735" y="214731"/>
                  </a:lnTo>
                  <a:lnTo>
                    <a:pt x="224078" y="214553"/>
                  </a:lnTo>
                  <a:close/>
                </a:path>
                <a:path w="304165" h="246379">
                  <a:moveTo>
                    <a:pt x="224599" y="152488"/>
                  </a:moveTo>
                  <a:lnTo>
                    <a:pt x="223913" y="150241"/>
                  </a:lnTo>
                  <a:lnTo>
                    <a:pt x="223037" y="149377"/>
                  </a:lnTo>
                  <a:lnTo>
                    <a:pt x="221310" y="151447"/>
                  </a:lnTo>
                  <a:lnTo>
                    <a:pt x="220624" y="152831"/>
                  </a:lnTo>
                  <a:lnTo>
                    <a:pt x="222872" y="153517"/>
                  </a:lnTo>
                  <a:lnTo>
                    <a:pt x="224599" y="152488"/>
                  </a:lnTo>
                  <a:close/>
                </a:path>
                <a:path w="304165" h="246379">
                  <a:moveTo>
                    <a:pt x="226669" y="132257"/>
                  </a:moveTo>
                  <a:lnTo>
                    <a:pt x="224777" y="130695"/>
                  </a:lnTo>
                  <a:lnTo>
                    <a:pt x="223558" y="127584"/>
                  </a:lnTo>
                  <a:lnTo>
                    <a:pt x="220789" y="132257"/>
                  </a:lnTo>
                  <a:lnTo>
                    <a:pt x="221830" y="133464"/>
                  </a:lnTo>
                  <a:lnTo>
                    <a:pt x="223215" y="135191"/>
                  </a:lnTo>
                  <a:lnTo>
                    <a:pt x="226669" y="132257"/>
                  </a:lnTo>
                  <a:close/>
                </a:path>
                <a:path w="304165" h="246379">
                  <a:moveTo>
                    <a:pt x="234670" y="197840"/>
                  </a:moveTo>
                  <a:lnTo>
                    <a:pt x="233870" y="195186"/>
                  </a:lnTo>
                  <a:lnTo>
                    <a:pt x="233756" y="194843"/>
                  </a:lnTo>
                  <a:lnTo>
                    <a:pt x="233680" y="195021"/>
                  </a:lnTo>
                  <a:lnTo>
                    <a:pt x="233591" y="195186"/>
                  </a:lnTo>
                  <a:lnTo>
                    <a:pt x="229831" y="198132"/>
                  </a:lnTo>
                  <a:lnTo>
                    <a:pt x="229616" y="198297"/>
                  </a:lnTo>
                  <a:lnTo>
                    <a:pt x="231521" y="198132"/>
                  </a:lnTo>
                  <a:lnTo>
                    <a:pt x="234111" y="199339"/>
                  </a:lnTo>
                  <a:lnTo>
                    <a:pt x="234276" y="199339"/>
                  </a:lnTo>
                  <a:lnTo>
                    <a:pt x="234556" y="198297"/>
                  </a:lnTo>
                  <a:lnTo>
                    <a:pt x="234670" y="197840"/>
                  </a:lnTo>
                  <a:close/>
                </a:path>
                <a:path w="304165" h="246379">
                  <a:moveTo>
                    <a:pt x="236702" y="78828"/>
                  </a:moveTo>
                  <a:lnTo>
                    <a:pt x="232384" y="69672"/>
                  </a:lnTo>
                  <a:lnTo>
                    <a:pt x="228396" y="74853"/>
                  </a:lnTo>
                  <a:lnTo>
                    <a:pt x="229095" y="77965"/>
                  </a:lnTo>
                  <a:lnTo>
                    <a:pt x="228231" y="78828"/>
                  </a:lnTo>
                  <a:lnTo>
                    <a:pt x="225806" y="78320"/>
                  </a:lnTo>
                  <a:lnTo>
                    <a:pt x="225640" y="79705"/>
                  </a:lnTo>
                  <a:lnTo>
                    <a:pt x="226669" y="81254"/>
                  </a:lnTo>
                  <a:lnTo>
                    <a:pt x="229273" y="79527"/>
                  </a:lnTo>
                  <a:lnTo>
                    <a:pt x="230822" y="80048"/>
                  </a:lnTo>
                  <a:lnTo>
                    <a:pt x="236702" y="78828"/>
                  </a:lnTo>
                  <a:close/>
                </a:path>
                <a:path w="304165" h="246379">
                  <a:moveTo>
                    <a:pt x="237566" y="98894"/>
                  </a:moveTo>
                  <a:lnTo>
                    <a:pt x="233070" y="94742"/>
                  </a:lnTo>
                  <a:lnTo>
                    <a:pt x="229095" y="93700"/>
                  </a:lnTo>
                  <a:lnTo>
                    <a:pt x="224942" y="100787"/>
                  </a:lnTo>
                  <a:lnTo>
                    <a:pt x="227190" y="103555"/>
                  </a:lnTo>
                  <a:lnTo>
                    <a:pt x="232892" y="105803"/>
                  </a:lnTo>
                  <a:lnTo>
                    <a:pt x="237566" y="98894"/>
                  </a:lnTo>
                  <a:close/>
                </a:path>
                <a:path w="304165" h="246379">
                  <a:moveTo>
                    <a:pt x="237591" y="195757"/>
                  </a:moveTo>
                  <a:lnTo>
                    <a:pt x="236105" y="192938"/>
                  </a:lnTo>
                  <a:lnTo>
                    <a:pt x="236004" y="192773"/>
                  </a:lnTo>
                  <a:lnTo>
                    <a:pt x="234670" y="197840"/>
                  </a:lnTo>
                  <a:lnTo>
                    <a:pt x="234975" y="198818"/>
                  </a:lnTo>
                  <a:lnTo>
                    <a:pt x="237591" y="195757"/>
                  </a:lnTo>
                  <a:close/>
                </a:path>
                <a:path w="304165" h="246379">
                  <a:moveTo>
                    <a:pt x="238252" y="92494"/>
                  </a:moveTo>
                  <a:lnTo>
                    <a:pt x="235318" y="90589"/>
                  </a:lnTo>
                  <a:lnTo>
                    <a:pt x="235318" y="93014"/>
                  </a:lnTo>
                  <a:lnTo>
                    <a:pt x="236181" y="93700"/>
                  </a:lnTo>
                  <a:lnTo>
                    <a:pt x="238252" y="92494"/>
                  </a:lnTo>
                  <a:close/>
                </a:path>
                <a:path w="304165" h="246379">
                  <a:moveTo>
                    <a:pt x="242595" y="195186"/>
                  </a:moveTo>
                  <a:lnTo>
                    <a:pt x="238074" y="195186"/>
                  </a:lnTo>
                  <a:lnTo>
                    <a:pt x="237591" y="195757"/>
                  </a:lnTo>
                  <a:lnTo>
                    <a:pt x="239204" y="198818"/>
                  </a:lnTo>
                  <a:lnTo>
                    <a:pt x="239293" y="198996"/>
                  </a:lnTo>
                  <a:lnTo>
                    <a:pt x="242595" y="195186"/>
                  </a:lnTo>
                  <a:close/>
                </a:path>
                <a:path w="304165" h="246379">
                  <a:moveTo>
                    <a:pt x="243789" y="194500"/>
                  </a:moveTo>
                  <a:lnTo>
                    <a:pt x="243611" y="194500"/>
                  </a:lnTo>
                  <a:lnTo>
                    <a:pt x="243268" y="194322"/>
                  </a:lnTo>
                  <a:lnTo>
                    <a:pt x="242925" y="194322"/>
                  </a:lnTo>
                  <a:lnTo>
                    <a:pt x="242366" y="192938"/>
                  </a:lnTo>
                  <a:lnTo>
                    <a:pt x="242303" y="192773"/>
                  </a:lnTo>
                  <a:lnTo>
                    <a:pt x="242239" y="192595"/>
                  </a:lnTo>
                  <a:lnTo>
                    <a:pt x="242062" y="191731"/>
                  </a:lnTo>
                  <a:lnTo>
                    <a:pt x="239991" y="192938"/>
                  </a:lnTo>
                  <a:lnTo>
                    <a:pt x="238213" y="195021"/>
                  </a:lnTo>
                  <a:lnTo>
                    <a:pt x="242747" y="195021"/>
                  </a:lnTo>
                  <a:lnTo>
                    <a:pt x="243446" y="195021"/>
                  </a:lnTo>
                  <a:lnTo>
                    <a:pt x="243103" y="194843"/>
                  </a:lnTo>
                  <a:lnTo>
                    <a:pt x="243789" y="194843"/>
                  </a:lnTo>
                  <a:lnTo>
                    <a:pt x="243789" y="194500"/>
                  </a:lnTo>
                  <a:close/>
                </a:path>
                <a:path w="304165" h="246379">
                  <a:moveTo>
                    <a:pt x="248970" y="233222"/>
                  </a:moveTo>
                  <a:lnTo>
                    <a:pt x="248805" y="233057"/>
                  </a:lnTo>
                  <a:lnTo>
                    <a:pt x="248627" y="233057"/>
                  </a:lnTo>
                  <a:lnTo>
                    <a:pt x="248462" y="232702"/>
                  </a:lnTo>
                  <a:lnTo>
                    <a:pt x="248462" y="233057"/>
                  </a:lnTo>
                  <a:lnTo>
                    <a:pt x="248805" y="233222"/>
                  </a:lnTo>
                  <a:lnTo>
                    <a:pt x="248970" y="233222"/>
                  </a:lnTo>
                  <a:close/>
                </a:path>
                <a:path w="304165" h="246379">
                  <a:moveTo>
                    <a:pt x="249847" y="203492"/>
                  </a:moveTo>
                  <a:lnTo>
                    <a:pt x="248627" y="203657"/>
                  </a:lnTo>
                  <a:lnTo>
                    <a:pt x="247599" y="203835"/>
                  </a:lnTo>
                  <a:lnTo>
                    <a:pt x="246380" y="204012"/>
                  </a:lnTo>
                  <a:lnTo>
                    <a:pt x="247002" y="207391"/>
                  </a:lnTo>
                  <a:lnTo>
                    <a:pt x="244182" y="208661"/>
                  </a:lnTo>
                  <a:lnTo>
                    <a:pt x="241808" y="207683"/>
                  </a:lnTo>
                  <a:lnTo>
                    <a:pt x="243789" y="204355"/>
                  </a:lnTo>
                  <a:lnTo>
                    <a:pt x="242404" y="204876"/>
                  </a:lnTo>
                  <a:lnTo>
                    <a:pt x="240855" y="204355"/>
                  </a:lnTo>
                  <a:lnTo>
                    <a:pt x="240157" y="205740"/>
                  </a:lnTo>
                  <a:lnTo>
                    <a:pt x="239636" y="206603"/>
                  </a:lnTo>
                  <a:lnTo>
                    <a:pt x="240157" y="207124"/>
                  </a:lnTo>
                  <a:lnTo>
                    <a:pt x="242062" y="206946"/>
                  </a:lnTo>
                  <a:lnTo>
                    <a:pt x="241719" y="207645"/>
                  </a:lnTo>
                  <a:lnTo>
                    <a:pt x="241719" y="208330"/>
                  </a:lnTo>
                  <a:lnTo>
                    <a:pt x="243103" y="214896"/>
                  </a:lnTo>
                  <a:lnTo>
                    <a:pt x="249491" y="206768"/>
                  </a:lnTo>
                  <a:lnTo>
                    <a:pt x="249847" y="203492"/>
                  </a:lnTo>
                  <a:close/>
                </a:path>
                <a:path w="304165" h="246379">
                  <a:moveTo>
                    <a:pt x="250532" y="199859"/>
                  </a:moveTo>
                  <a:lnTo>
                    <a:pt x="250355" y="199339"/>
                  </a:lnTo>
                  <a:lnTo>
                    <a:pt x="250012" y="198818"/>
                  </a:lnTo>
                  <a:lnTo>
                    <a:pt x="249669" y="198475"/>
                  </a:lnTo>
                  <a:lnTo>
                    <a:pt x="249491" y="198996"/>
                  </a:lnTo>
                  <a:lnTo>
                    <a:pt x="249491" y="200202"/>
                  </a:lnTo>
                  <a:lnTo>
                    <a:pt x="249847" y="200037"/>
                  </a:lnTo>
                  <a:lnTo>
                    <a:pt x="250532" y="200037"/>
                  </a:lnTo>
                  <a:lnTo>
                    <a:pt x="250532" y="199859"/>
                  </a:lnTo>
                  <a:close/>
                </a:path>
                <a:path w="304165" h="246379">
                  <a:moveTo>
                    <a:pt x="251574" y="102514"/>
                  </a:moveTo>
                  <a:lnTo>
                    <a:pt x="245579" y="104025"/>
                  </a:lnTo>
                  <a:lnTo>
                    <a:pt x="245579" y="118491"/>
                  </a:lnTo>
                  <a:lnTo>
                    <a:pt x="243103" y="120853"/>
                  </a:lnTo>
                  <a:lnTo>
                    <a:pt x="242062" y="119811"/>
                  </a:lnTo>
                  <a:lnTo>
                    <a:pt x="240855" y="119468"/>
                  </a:lnTo>
                  <a:lnTo>
                    <a:pt x="239636" y="120497"/>
                  </a:lnTo>
                  <a:lnTo>
                    <a:pt x="239585" y="116662"/>
                  </a:lnTo>
                  <a:lnTo>
                    <a:pt x="240334" y="116700"/>
                  </a:lnTo>
                  <a:lnTo>
                    <a:pt x="240334" y="117043"/>
                  </a:lnTo>
                  <a:lnTo>
                    <a:pt x="241363" y="117563"/>
                  </a:lnTo>
                  <a:lnTo>
                    <a:pt x="241719" y="115836"/>
                  </a:lnTo>
                  <a:lnTo>
                    <a:pt x="243789" y="114973"/>
                  </a:lnTo>
                  <a:lnTo>
                    <a:pt x="243789" y="113068"/>
                  </a:lnTo>
                  <a:lnTo>
                    <a:pt x="243611" y="111340"/>
                  </a:lnTo>
                  <a:lnTo>
                    <a:pt x="242062" y="111340"/>
                  </a:lnTo>
                  <a:lnTo>
                    <a:pt x="241363" y="111506"/>
                  </a:lnTo>
                  <a:lnTo>
                    <a:pt x="241719" y="108750"/>
                  </a:lnTo>
                  <a:lnTo>
                    <a:pt x="245516" y="110642"/>
                  </a:lnTo>
                  <a:lnTo>
                    <a:pt x="244309" y="113245"/>
                  </a:lnTo>
                  <a:lnTo>
                    <a:pt x="243268" y="119113"/>
                  </a:lnTo>
                  <a:lnTo>
                    <a:pt x="245579" y="118491"/>
                  </a:lnTo>
                  <a:lnTo>
                    <a:pt x="245579" y="104025"/>
                  </a:lnTo>
                  <a:lnTo>
                    <a:pt x="242989" y="104673"/>
                  </a:lnTo>
                  <a:lnTo>
                    <a:pt x="241884" y="101650"/>
                  </a:lnTo>
                  <a:lnTo>
                    <a:pt x="243446" y="100101"/>
                  </a:lnTo>
                  <a:lnTo>
                    <a:pt x="245351" y="99237"/>
                  </a:lnTo>
                  <a:lnTo>
                    <a:pt x="245351" y="98717"/>
                  </a:lnTo>
                  <a:lnTo>
                    <a:pt x="243789" y="97853"/>
                  </a:lnTo>
                  <a:lnTo>
                    <a:pt x="238391" y="97409"/>
                  </a:lnTo>
                  <a:lnTo>
                    <a:pt x="235407" y="102971"/>
                  </a:lnTo>
                  <a:lnTo>
                    <a:pt x="235915" y="108191"/>
                  </a:lnTo>
                  <a:lnTo>
                    <a:pt x="239941" y="106997"/>
                  </a:lnTo>
                  <a:lnTo>
                    <a:pt x="240334" y="111683"/>
                  </a:lnTo>
                  <a:lnTo>
                    <a:pt x="238086" y="112725"/>
                  </a:lnTo>
                  <a:lnTo>
                    <a:pt x="237045" y="116522"/>
                  </a:lnTo>
                  <a:lnTo>
                    <a:pt x="238290" y="116598"/>
                  </a:lnTo>
                  <a:lnTo>
                    <a:pt x="236982" y="116852"/>
                  </a:lnTo>
                  <a:lnTo>
                    <a:pt x="233629" y="118237"/>
                  </a:lnTo>
                  <a:lnTo>
                    <a:pt x="231343" y="116700"/>
                  </a:lnTo>
                  <a:lnTo>
                    <a:pt x="227368" y="113245"/>
                  </a:lnTo>
                  <a:lnTo>
                    <a:pt x="221970" y="123875"/>
                  </a:lnTo>
                  <a:lnTo>
                    <a:pt x="221665" y="121399"/>
                  </a:lnTo>
                  <a:lnTo>
                    <a:pt x="218541" y="122059"/>
                  </a:lnTo>
                  <a:lnTo>
                    <a:pt x="217678" y="122923"/>
                  </a:lnTo>
                  <a:lnTo>
                    <a:pt x="215950" y="123266"/>
                  </a:lnTo>
                  <a:lnTo>
                    <a:pt x="216992" y="125336"/>
                  </a:lnTo>
                  <a:lnTo>
                    <a:pt x="220294" y="127165"/>
                  </a:lnTo>
                  <a:lnTo>
                    <a:pt x="221627" y="125120"/>
                  </a:lnTo>
                  <a:lnTo>
                    <a:pt x="228396" y="123786"/>
                  </a:lnTo>
                  <a:lnTo>
                    <a:pt x="232727" y="123786"/>
                  </a:lnTo>
                  <a:lnTo>
                    <a:pt x="232384" y="130873"/>
                  </a:lnTo>
                  <a:lnTo>
                    <a:pt x="233375" y="129260"/>
                  </a:lnTo>
                  <a:lnTo>
                    <a:pt x="231863" y="137274"/>
                  </a:lnTo>
                  <a:lnTo>
                    <a:pt x="235496" y="139179"/>
                  </a:lnTo>
                  <a:lnTo>
                    <a:pt x="238950" y="141249"/>
                  </a:lnTo>
                  <a:lnTo>
                    <a:pt x="241109" y="136931"/>
                  </a:lnTo>
                  <a:lnTo>
                    <a:pt x="241198" y="137274"/>
                  </a:lnTo>
                  <a:lnTo>
                    <a:pt x="243103" y="140906"/>
                  </a:lnTo>
                  <a:lnTo>
                    <a:pt x="245351" y="133299"/>
                  </a:lnTo>
                  <a:lnTo>
                    <a:pt x="241947" y="135242"/>
                  </a:lnTo>
                  <a:lnTo>
                    <a:pt x="243446" y="132257"/>
                  </a:lnTo>
                  <a:lnTo>
                    <a:pt x="239128" y="130695"/>
                  </a:lnTo>
                  <a:lnTo>
                    <a:pt x="234365" y="127647"/>
                  </a:lnTo>
                  <a:lnTo>
                    <a:pt x="236524" y="124129"/>
                  </a:lnTo>
                  <a:lnTo>
                    <a:pt x="236880" y="128803"/>
                  </a:lnTo>
                  <a:lnTo>
                    <a:pt x="242062" y="126898"/>
                  </a:lnTo>
                  <a:lnTo>
                    <a:pt x="242925" y="123266"/>
                  </a:lnTo>
                  <a:lnTo>
                    <a:pt x="244995" y="127939"/>
                  </a:lnTo>
                  <a:lnTo>
                    <a:pt x="246291" y="118300"/>
                  </a:lnTo>
                  <a:lnTo>
                    <a:pt x="249669" y="117386"/>
                  </a:lnTo>
                  <a:lnTo>
                    <a:pt x="249669" y="112369"/>
                  </a:lnTo>
                  <a:lnTo>
                    <a:pt x="251574" y="102514"/>
                  </a:lnTo>
                  <a:close/>
                </a:path>
                <a:path w="304165" h="246379">
                  <a:moveTo>
                    <a:pt x="253936" y="113398"/>
                  </a:moveTo>
                  <a:lnTo>
                    <a:pt x="250875" y="112890"/>
                  </a:lnTo>
                  <a:lnTo>
                    <a:pt x="250812" y="113398"/>
                  </a:lnTo>
                  <a:lnTo>
                    <a:pt x="253936" y="113398"/>
                  </a:lnTo>
                  <a:close/>
                </a:path>
                <a:path w="304165" h="246379">
                  <a:moveTo>
                    <a:pt x="254850" y="220776"/>
                  </a:moveTo>
                  <a:lnTo>
                    <a:pt x="252780" y="215760"/>
                  </a:lnTo>
                  <a:lnTo>
                    <a:pt x="253301" y="211620"/>
                  </a:lnTo>
                  <a:lnTo>
                    <a:pt x="252958" y="210058"/>
                  </a:lnTo>
                  <a:lnTo>
                    <a:pt x="250875" y="213347"/>
                  </a:lnTo>
                  <a:lnTo>
                    <a:pt x="250012" y="212483"/>
                  </a:lnTo>
                  <a:lnTo>
                    <a:pt x="249847" y="212826"/>
                  </a:lnTo>
                  <a:lnTo>
                    <a:pt x="249847" y="213004"/>
                  </a:lnTo>
                  <a:lnTo>
                    <a:pt x="249669" y="213347"/>
                  </a:lnTo>
                  <a:lnTo>
                    <a:pt x="250710" y="215595"/>
                  </a:lnTo>
                  <a:lnTo>
                    <a:pt x="249326" y="217665"/>
                  </a:lnTo>
                  <a:lnTo>
                    <a:pt x="249148" y="219735"/>
                  </a:lnTo>
                  <a:lnTo>
                    <a:pt x="249326" y="220433"/>
                  </a:lnTo>
                  <a:lnTo>
                    <a:pt x="254850" y="220776"/>
                  </a:lnTo>
                  <a:close/>
                </a:path>
                <a:path w="304165" h="246379">
                  <a:moveTo>
                    <a:pt x="257619" y="180835"/>
                  </a:moveTo>
                  <a:lnTo>
                    <a:pt x="256235" y="178079"/>
                  </a:lnTo>
                  <a:lnTo>
                    <a:pt x="255714" y="178765"/>
                  </a:lnTo>
                  <a:lnTo>
                    <a:pt x="252603" y="181190"/>
                  </a:lnTo>
                  <a:lnTo>
                    <a:pt x="252958" y="181013"/>
                  </a:lnTo>
                  <a:lnTo>
                    <a:pt x="253301" y="181356"/>
                  </a:lnTo>
                  <a:lnTo>
                    <a:pt x="253644" y="181190"/>
                  </a:lnTo>
                  <a:lnTo>
                    <a:pt x="255028" y="183438"/>
                  </a:lnTo>
                  <a:lnTo>
                    <a:pt x="257619" y="180835"/>
                  </a:lnTo>
                  <a:close/>
                </a:path>
                <a:path w="304165" h="246379">
                  <a:moveTo>
                    <a:pt x="259181" y="87655"/>
                  </a:moveTo>
                  <a:lnTo>
                    <a:pt x="251574" y="85928"/>
                  </a:lnTo>
                  <a:lnTo>
                    <a:pt x="251574" y="92316"/>
                  </a:lnTo>
                  <a:lnTo>
                    <a:pt x="253466" y="91109"/>
                  </a:lnTo>
                  <a:lnTo>
                    <a:pt x="253644" y="94742"/>
                  </a:lnTo>
                  <a:lnTo>
                    <a:pt x="255206" y="93014"/>
                  </a:lnTo>
                  <a:lnTo>
                    <a:pt x="259181" y="87655"/>
                  </a:lnTo>
                  <a:close/>
                </a:path>
                <a:path w="304165" h="246379">
                  <a:moveTo>
                    <a:pt x="259346" y="189826"/>
                  </a:moveTo>
                  <a:lnTo>
                    <a:pt x="257619" y="188798"/>
                  </a:lnTo>
                  <a:lnTo>
                    <a:pt x="257619" y="186194"/>
                  </a:lnTo>
                  <a:lnTo>
                    <a:pt x="258140" y="183946"/>
                  </a:lnTo>
                  <a:lnTo>
                    <a:pt x="256413" y="185331"/>
                  </a:lnTo>
                  <a:lnTo>
                    <a:pt x="255892" y="188277"/>
                  </a:lnTo>
                  <a:lnTo>
                    <a:pt x="253466" y="187579"/>
                  </a:lnTo>
                  <a:lnTo>
                    <a:pt x="252958" y="188099"/>
                  </a:lnTo>
                  <a:lnTo>
                    <a:pt x="252095" y="188620"/>
                  </a:lnTo>
                  <a:lnTo>
                    <a:pt x="251218" y="189826"/>
                  </a:lnTo>
                  <a:lnTo>
                    <a:pt x="251053" y="189484"/>
                  </a:lnTo>
                  <a:lnTo>
                    <a:pt x="251053" y="190004"/>
                  </a:lnTo>
                  <a:lnTo>
                    <a:pt x="254165" y="188798"/>
                  </a:lnTo>
                  <a:lnTo>
                    <a:pt x="256070" y="190004"/>
                  </a:lnTo>
                  <a:lnTo>
                    <a:pt x="258318" y="192074"/>
                  </a:lnTo>
                  <a:lnTo>
                    <a:pt x="258483" y="191211"/>
                  </a:lnTo>
                  <a:lnTo>
                    <a:pt x="259003" y="190525"/>
                  </a:lnTo>
                  <a:lnTo>
                    <a:pt x="259346" y="189826"/>
                  </a:lnTo>
                  <a:close/>
                </a:path>
                <a:path w="304165" h="246379">
                  <a:moveTo>
                    <a:pt x="259867" y="110477"/>
                  </a:moveTo>
                  <a:lnTo>
                    <a:pt x="256755" y="101485"/>
                  </a:lnTo>
                  <a:lnTo>
                    <a:pt x="254762" y="110477"/>
                  </a:lnTo>
                  <a:lnTo>
                    <a:pt x="254685" y="110820"/>
                  </a:lnTo>
                  <a:lnTo>
                    <a:pt x="254330" y="111683"/>
                  </a:lnTo>
                  <a:lnTo>
                    <a:pt x="253822" y="112725"/>
                  </a:lnTo>
                  <a:lnTo>
                    <a:pt x="253936" y="113398"/>
                  </a:lnTo>
                  <a:lnTo>
                    <a:pt x="253987" y="113728"/>
                  </a:lnTo>
                  <a:lnTo>
                    <a:pt x="254850" y="113411"/>
                  </a:lnTo>
                  <a:lnTo>
                    <a:pt x="255181" y="113728"/>
                  </a:lnTo>
                  <a:lnTo>
                    <a:pt x="253987" y="113728"/>
                  </a:lnTo>
                  <a:lnTo>
                    <a:pt x="250761" y="113728"/>
                  </a:lnTo>
                  <a:lnTo>
                    <a:pt x="250710" y="114109"/>
                  </a:lnTo>
                  <a:lnTo>
                    <a:pt x="249593" y="122402"/>
                  </a:lnTo>
                  <a:lnTo>
                    <a:pt x="249148" y="125691"/>
                  </a:lnTo>
                  <a:lnTo>
                    <a:pt x="253301" y="123786"/>
                  </a:lnTo>
                  <a:lnTo>
                    <a:pt x="253987" y="123266"/>
                  </a:lnTo>
                  <a:lnTo>
                    <a:pt x="254330" y="122402"/>
                  </a:lnTo>
                  <a:lnTo>
                    <a:pt x="255206" y="122923"/>
                  </a:lnTo>
                  <a:lnTo>
                    <a:pt x="259181" y="126212"/>
                  </a:lnTo>
                  <a:lnTo>
                    <a:pt x="259702" y="116179"/>
                  </a:lnTo>
                  <a:lnTo>
                    <a:pt x="258660" y="114795"/>
                  </a:lnTo>
                  <a:lnTo>
                    <a:pt x="259003" y="114617"/>
                  </a:lnTo>
                  <a:lnTo>
                    <a:pt x="259181" y="114617"/>
                  </a:lnTo>
                  <a:lnTo>
                    <a:pt x="259524" y="114274"/>
                  </a:lnTo>
                  <a:lnTo>
                    <a:pt x="259651" y="112890"/>
                  </a:lnTo>
                  <a:lnTo>
                    <a:pt x="259753" y="111683"/>
                  </a:lnTo>
                  <a:lnTo>
                    <a:pt x="259867" y="110477"/>
                  </a:lnTo>
                  <a:close/>
                </a:path>
                <a:path w="304165" h="246379">
                  <a:moveTo>
                    <a:pt x="260286" y="216623"/>
                  </a:moveTo>
                  <a:lnTo>
                    <a:pt x="258483" y="217144"/>
                  </a:lnTo>
                  <a:lnTo>
                    <a:pt x="256578" y="218363"/>
                  </a:lnTo>
                  <a:lnTo>
                    <a:pt x="256755" y="221983"/>
                  </a:lnTo>
                  <a:lnTo>
                    <a:pt x="260286" y="216623"/>
                  </a:lnTo>
                  <a:close/>
                </a:path>
                <a:path w="304165" h="246379">
                  <a:moveTo>
                    <a:pt x="260731" y="80733"/>
                  </a:moveTo>
                  <a:lnTo>
                    <a:pt x="258660" y="75717"/>
                  </a:lnTo>
                  <a:lnTo>
                    <a:pt x="255892" y="72605"/>
                  </a:lnTo>
                  <a:lnTo>
                    <a:pt x="256933" y="70192"/>
                  </a:lnTo>
                  <a:lnTo>
                    <a:pt x="254508" y="70015"/>
                  </a:lnTo>
                  <a:lnTo>
                    <a:pt x="253123" y="68630"/>
                  </a:lnTo>
                  <a:lnTo>
                    <a:pt x="250710" y="71920"/>
                  </a:lnTo>
                  <a:lnTo>
                    <a:pt x="249326" y="69672"/>
                  </a:lnTo>
                  <a:lnTo>
                    <a:pt x="242747" y="70878"/>
                  </a:lnTo>
                  <a:lnTo>
                    <a:pt x="247942" y="79006"/>
                  </a:lnTo>
                  <a:lnTo>
                    <a:pt x="251218" y="78320"/>
                  </a:lnTo>
                  <a:lnTo>
                    <a:pt x="253466" y="80911"/>
                  </a:lnTo>
                  <a:lnTo>
                    <a:pt x="260731" y="80733"/>
                  </a:lnTo>
                  <a:close/>
                </a:path>
                <a:path w="304165" h="246379">
                  <a:moveTo>
                    <a:pt x="261594" y="216281"/>
                  </a:moveTo>
                  <a:lnTo>
                    <a:pt x="260642" y="216090"/>
                  </a:lnTo>
                  <a:lnTo>
                    <a:pt x="260286" y="216623"/>
                  </a:lnTo>
                  <a:lnTo>
                    <a:pt x="261594" y="216281"/>
                  </a:lnTo>
                  <a:close/>
                </a:path>
                <a:path w="304165" h="246379">
                  <a:moveTo>
                    <a:pt x="262128" y="216090"/>
                  </a:moveTo>
                  <a:lnTo>
                    <a:pt x="261073" y="215417"/>
                  </a:lnTo>
                  <a:lnTo>
                    <a:pt x="260845" y="215760"/>
                  </a:lnTo>
                  <a:lnTo>
                    <a:pt x="262128" y="216090"/>
                  </a:lnTo>
                  <a:close/>
                </a:path>
                <a:path w="304165" h="246379">
                  <a:moveTo>
                    <a:pt x="262458" y="226479"/>
                  </a:moveTo>
                  <a:lnTo>
                    <a:pt x="261594" y="226314"/>
                  </a:lnTo>
                  <a:lnTo>
                    <a:pt x="261772" y="225272"/>
                  </a:lnTo>
                  <a:lnTo>
                    <a:pt x="261772" y="224409"/>
                  </a:lnTo>
                  <a:lnTo>
                    <a:pt x="260908" y="224929"/>
                  </a:lnTo>
                  <a:lnTo>
                    <a:pt x="260045" y="225272"/>
                  </a:lnTo>
                  <a:lnTo>
                    <a:pt x="259867" y="226314"/>
                  </a:lnTo>
                  <a:lnTo>
                    <a:pt x="259003" y="225793"/>
                  </a:lnTo>
                  <a:lnTo>
                    <a:pt x="257962" y="225450"/>
                  </a:lnTo>
                  <a:lnTo>
                    <a:pt x="257454" y="224409"/>
                  </a:lnTo>
                  <a:lnTo>
                    <a:pt x="256578" y="225971"/>
                  </a:lnTo>
                  <a:lnTo>
                    <a:pt x="255206" y="225450"/>
                  </a:lnTo>
                  <a:lnTo>
                    <a:pt x="253644" y="225272"/>
                  </a:lnTo>
                  <a:lnTo>
                    <a:pt x="255028" y="225971"/>
                  </a:lnTo>
                  <a:lnTo>
                    <a:pt x="256755" y="228219"/>
                  </a:lnTo>
                  <a:lnTo>
                    <a:pt x="255714" y="229425"/>
                  </a:lnTo>
                  <a:lnTo>
                    <a:pt x="257098" y="229247"/>
                  </a:lnTo>
                  <a:lnTo>
                    <a:pt x="257454" y="228041"/>
                  </a:lnTo>
                  <a:lnTo>
                    <a:pt x="258140" y="226999"/>
                  </a:lnTo>
                  <a:lnTo>
                    <a:pt x="259524" y="228219"/>
                  </a:lnTo>
                  <a:lnTo>
                    <a:pt x="260565" y="228041"/>
                  </a:lnTo>
                  <a:lnTo>
                    <a:pt x="261429" y="226834"/>
                  </a:lnTo>
                  <a:lnTo>
                    <a:pt x="262458" y="226479"/>
                  </a:lnTo>
                  <a:close/>
                </a:path>
                <a:path w="304165" h="246379">
                  <a:moveTo>
                    <a:pt x="263156" y="215760"/>
                  </a:moveTo>
                  <a:lnTo>
                    <a:pt x="263029" y="215760"/>
                  </a:lnTo>
                  <a:lnTo>
                    <a:pt x="262128" y="216090"/>
                  </a:lnTo>
                  <a:lnTo>
                    <a:pt x="262978" y="216623"/>
                  </a:lnTo>
                  <a:lnTo>
                    <a:pt x="263156" y="216281"/>
                  </a:lnTo>
                  <a:lnTo>
                    <a:pt x="263156" y="215760"/>
                  </a:lnTo>
                  <a:close/>
                </a:path>
                <a:path w="304165" h="246379">
                  <a:moveTo>
                    <a:pt x="266268" y="220776"/>
                  </a:moveTo>
                  <a:lnTo>
                    <a:pt x="265925" y="219913"/>
                  </a:lnTo>
                  <a:lnTo>
                    <a:pt x="264363" y="219735"/>
                  </a:lnTo>
                  <a:lnTo>
                    <a:pt x="265747" y="218528"/>
                  </a:lnTo>
                  <a:lnTo>
                    <a:pt x="264020" y="218528"/>
                  </a:lnTo>
                  <a:lnTo>
                    <a:pt x="263321" y="217843"/>
                  </a:lnTo>
                  <a:lnTo>
                    <a:pt x="263321" y="219570"/>
                  </a:lnTo>
                  <a:lnTo>
                    <a:pt x="263156" y="220611"/>
                  </a:lnTo>
                  <a:lnTo>
                    <a:pt x="265226" y="220611"/>
                  </a:lnTo>
                  <a:lnTo>
                    <a:pt x="266268" y="220776"/>
                  </a:lnTo>
                  <a:close/>
                </a:path>
                <a:path w="304165" h="246379">
                  <a:moveTo>
                    <a:pt x="266433" y="227342"/>
                  </a:moveTo>
                  <a:lnTo>
                    <a:pt x="266268" y="226834"/>
                  </a:lnTo>
                  <a:lnTo>
                    <a:pt x="265747" y="226656"/>
                  </a:lnTo>
                  <a:lnTo>
                    <a:pt x="265747" y="225971"/>
                  </a:lnTo>
                  <a:lnTo>
                    <a:pt x="265569" y="226479"/>
                  </a:lnTo>
                  <a:lnTo>
                    <a:pt x="265404" y="226834"/>
                  </a:lnTo>
                  <a:lnTo>
                    <a:pt x="265226" y="226999"/>
                  </a:lnTo>
                  <a:lnTo>
                    <a:pt x="264706" y="226999"/>
                  </a:lnTo>
                  <a:lnTo>
                    <a:pt x="264363" y="227177"/>
                  </a:lnTo>
                  <a:lnTo>
                    <a:pt x="263842" y="227177"/>
                  </a:lnTo>
                  <a:lnTo>
                    <a:pt x="264020" y="227520"/>
                  </a:lnTo>
                  <a:lnTo>
                    <a:pt x="264363" y="228041"/>
                  </a:lnTo>
                  <a:lnTo>
                    <a:pt x="264541" y="228384"/>
                  </a:lnTo>
                  <a:lnTo>
                    <a:pt x="265061" y="228041"/>
                  </a:lnTo>
                  <a:lnTo>
                    <a:pt x="266433" y="227342"/>
                  </a:lnTo>
                  <a:close/>
                </a:path>
                <a:path w="304165" h="246379">
                  <a:moveTo>
                    <a:pt x="269201" y="214896"/>
                  </a:moveTo>
                  <a:lnTo>
                    <a:pt x="267322" y="216979"/>
                  </a:lnTo>
                  <a:lnTo>
                    <a:pt x="267030" y="216979"/>
                  </a:lnTo>
                  <a:lnTo>
                    <a:pt x="265569" y="216281"/>
                  </a:lnTo>
                  <a:lnTo>
                    <a:pt x="265569" y="216623"/>
                  </a:lnTo>
                  <a:lnTo>
                    <a:pt x="266433" y="217487"/>
                  </a:lnTo>
                  <a:lnTo>
                    <a:pt x="266433" y="217779"/>
                  </a:lnTo>
                  <a:lnTo>
                    <a:pt x="266598" y="217779"/>
                  </a:lnTo>
                  <a:lnTo>
                    <a:pt x="267233" y="217081"/>
                  </a:lnTo>
                  <a:lnTo>
                    <a:pt x="269049" y="217779"/>
                  </a:lnTo>
                  <a:lnTo>
                    <a:pt x="269100" y="216979"/>
                  </a:lnTo>
                  <a:lnTo>
                    <a:pt x="269201" y="214896"/>
                  </a:lnTo>
                  <a:close/>
                </a:path>
                <a:path w="304165" h="246379">
                  <a:moveTo>
                    <a:pt x="271627" y="218363"/>
                  </a:moveTo>
                  <a:lnTo>
                    <a:pt x="270852" y="216979"/>
                  </a:lnTo>
                  <a:lnTo>
                    <a:pt x="270764" y="216801"/>
                  </a:lnTo>
                  <a:lnTo>
                    <a:pt x="269303" y="217779"/>
                  </a:lnTo>
                  <a:lnTo>
                    <a:pt x="269049" y="217779"/>
                  </a:lnTo>
                  <a:lnTo>
                    <a:pt x="269011" y="218528"/>
                  </a:lnTo>
                  <a:lnTo>
                    <a:pt x="268909" y="220611"/>
                  </a:lnTo>
                  <a:lnTo>
                    <a:pt x="268859" y="221475"/>
                  </a:lnTo>
                  <a:lnTo>
                    <a:pt x="271284" y="222859"/>
                  </a:lnTo>
                  <a:lnTo>
                    <a:pt x="271627" y="222161"/>
                  </a:lnTo>
                  <a:lnTo>
                    <a:pt x="271106" y="220611"/>
                  </a:lnTo>
                  <a:lnTo>
                    <a:pt x="271589" y="218528"/>
                  </a:lnTo>
                  <a:lnTo>
                    <a:pt x="271627" y="218363"/>
                  </a:lnTo>
                  <a:close/>
                </a:path>
                <a:path w="304165" h="246379">
                  <a:moveTo>
                    <a:pt x="272669" y="211264"/>
                  </a:moveTo>
                  <a:lnTo>
                    <a:pt x="272491" y="210578"/>
                  </a:lnTo>
                  <a:lnTo>
                    <a:pt x="272313" y="210058"/>
                  </a:lnTo>
                  <a:lnTo>
                    <a:pt x="272491" y="209372"/>
                  </a:lnTo>
                  <a:lnTo>
                    <a:pt x="271970" y="209372"/>
                  </a:lnTo>
                  <a:lnTo>
                    <a:pt x="272669" y="211264"/>
                  </a:lnTo>
                  <a:close/>
                </a:path>
                <a:path w="304165" h="246379">
                  <a:moveTo>
                    <a:pt x="275082" y="241007"/>
                  </a:moveTo>
                  <a:lnTo>
                    <a:pt x="274904" y="240665"/>
                  </a:lnTo>
                  <a:lnTo>
                    <a:pt x="274561" y="240665"/>
                  </a:lnTo>
                  <a:lnTo>
                    <a:pt x="274396" y="240309"/>
                  </a:lnTo>
                  <a:lnTo>
                    <a:pt x="274396" y="241007"/>
                  </a:lnTo>
                  <a:lnTo>
                    <a:pt x="274637" y="240842"/>
                  </a:lnTo>
                  <a:lnTo>
                    <a:pt x="275082" y="241693"/>
                  </a:lnTo>
                  <a:lnTo>
                    <a:pt x="275082" y="241007"/>
                  </a:lnTo>
                  <a:close/>
                </a:path>
                <a:path w="304165" h="246379">
                  <a:moveTo>
                    <a:pt x="276466" y="244297"/>
                  </a:moveTo>
                  <a:lnTo>
                    <a:pt x="276288" y="243941"/>
                  </a:lnTo>
                  <a:lnTo>
                    <a:pt x="276123" y="243776"/>
                  </a:lnTo>
                  <a:lnTo>
                    <a:pt x="275945" y="243433"/>
                  </a:lnTo>
                  <a:lnTo>
                    <a:pt x="275780" y="243078"/>
                  </a:lnTo>
                  <a:lnTo>
                    <a:pt x="275424" y="242912"/>
                  </a:lnTo>
                  <a:lnTo>
                    <a:pt x="275082" y="242557"/>
                  </a:lnTo>
                  <a:lnTo>
                    <a:pt x="274739" y="243078"/>
                  </a:lnTo>
                  <a:lnTo>
                    <a:pt x="274739" y="243776"/>
                  </a:lnTo>
                  <a:lnTo>
                    <a:pt x="275424" y="243941"/>
                  </a:lnTo>
                  <a:lnTo>
                    <a:pt x="276466" y="244297"/>
                  </a:lnTo>
                  <a:close/>
                </a:path>
                <a:path w="304165" h="246379">
                  <a:moveTo>
                    <a:pt x="277736" y="238760"/>
                  </a:moveTo>
                  <a:lnTo>
                    <a:pt x="276809" y="238417"/>
                  </a:lnTo>
                  <a:lnTo>
                    <a:pt x="275780" y="237718"/>
                  </a:lnTo>
                  <a:lnTo>
                    <a:pt x="275183" y="236689"/>
                  </a:lnTo>
                  <a:lnTo>
                    <a:pt x="274040" y="234950"/>
                  </a:lnTo>
                  <a:lnTo>
                    <a:pt x="272605" y="234950"/>
                  </a:lnTo>
                  <a:lnTo>
                    <a:pt x="271792" y="235305"/>
                  </a:lnTo>
                  <a:lnTo>
                    <a:pt x="273354" y="236689"/>
                  </a:lnTo>
                  <a:lnTo>
                    <a:pt x="274294" y="238417"/>
                  </a:lnTo>
                  <a:lnTo>
                    <a:pt x="274396" y="240309"/>
                  </a:lnTo>
                  <a:lnTo>
                    <a:pt x="277152" y="238760"/>
                  </a:lnTo>
                  <a:lnTo>
                    <a:pt x="277736" y="238760"/>
                  </a:lnTo>
                  <a:close/>
                </a:path>
                <a:path w="304165" h="246379">
                  <a:moveTo>
                    <a:pt x="279057" y="190004"/>
                  </a:moveTo>
                  <a:lnTo>
                    <a:pt x="275945" y="190182"/>
                  </a:lnTo>
                  <a:lnTo>
                    <a:pt x="276466" y="190868"/>
                  </a:lnTo>
                  <a:lnTo>
                    <a:pt x="276809" y="191909"/>
                  </a:lnTo>
                  <a:lnTo>
                    <a:pt x="276809" y="194322"/>
                  </a:lnTo>
                  <a:lnTo>
                    <a:pt x="276809" y="195186"/>
                  </a:lnTo>
                  <a:lnTo>
                    <a:pt x="276987" y="195707"/>
                  </a:lnTo>
                  <a:lnTo>
                    <a:pt x="278371" y="193636"/>
                  </a:lnTo>
                  <a:lnTo>
                    <a:pt x="279057" y="190004"/>
                  </a:lnTo>
                  <a:close/>
                </a:path>
                <a:path w="304165" h="246379">
                  <a:moveTo>
                    <a:pt x="280098" y="206082"/>
                  </a:moveTo>
                  <a:lnTo>
                    <a:pt x="279577" y="204698"/>
                  </a:lnTo>
                  <a:lnTo>
                    <a:pt x="279869" y="206082"/>
                  </a:lnTo>
                  <a:lnTo>
                    <a:pt x="279958" y="206451"/>
                  </a:lnTo>
                  <a:lnTo>
                    <a:pt x="280098" y="206082"/>
                  </a:lnTo>
                  <a:close/>
                </a:path>
                <a:path w="304165" h="246379">
                  <a:moveTo>
                    <a:pt x="280441" y="216115"/>
                  </a:moveTo>
                  <a:lnTo>
                    <a:pt x="279920" y="216115"/>
                  </a:lnTo>
                  <a:lnTo>
                    <a:pt x="279920" y="216281"/>
                  </a:lnTo>
                  <a:lnTo>
                    <a:pt x="280390" y="216281"/>
                  </a:lnTo>
                  <a:lnTo>
                    <a:pt x="280441" y="216115"/>
                  </a:lnTo>
                  <a:close/>
                </a:path>
                <a:path w="304165" h="246379">
                  <a:moveTo>
                    <a:pt x="280936" y="245605"/>
                  </a:moveTo>
                  <a:lnTo>
                    <a:pt x="280212" y="245325"/>
                  </a:lnTo>
                  <a:lnTo>
                    <a:pt x="279755" y="245160"/>
                  </a:lnTo>
                  <a:lnTo>
                    <a:pt x="278765" y="245160"/>
                  </a:lnTo>
                  <a:lnTo>
                    <a:pt x="278714" y="245325"/>
                  </a:lnTo>
                  <a:lnTo>
                    <a:pt x="280936" y="245605"/>
                  </a:lnTo>
                  <a:close/>
                </a:path>
                <a:path w="304165" h="246379">
                  <a:moveTo>
                    <a:pt x="281952" y="223342"/>
                  </a:moveTo>
                  <a:lnTo>
                    <a:pt x="280098" y="221297"/>
                  </a:lnTo>
                  <a:lnTo>
                    <a:pt x="280962" y="216623"/>
                  </a:lnTo>
                  <a:lnTo>
                    <a:pt x="280276" y="216623"/>
                  </a:lnTo>
                  <a:lnTo>
                    <a:pt x="280327" y="216458"/>
                  </a:lnTo>
                  <a:lnTo>
                    <a:pt x="277850" y="216458"/>
                  </a:lnTo>
                  <a:lnTo>
                    <a:pt x="279057" y="219392"/>
                  </a:lnTo>
                  <a:lnTo>
                    <a:pt x="278193" y="220256"/>
                  </a:lnTo>
                  <a:lnTo>
                    <a:pt x="278714" y="220954"/>
                  </a:lnTo>
                  <a:lnTo>
                    <a:pt x="279234" y="221818"/>
                  </a:lnTo>
                  <a:lnTo>
                    <a:pt x="279577" y="222681"/>
                  </a:lnTo>
                  <a:lnTo>
                    <a:pt x="281952" y="223342"/>
                  </a:lnTo>
                  <a:close/>
                </a:path>
                <a:path w="304165" h="246379">
                  <a:moveTo>
                    <a:pt x="282511" y="246024"/>
                  </a:moveTo>
                  <a:lnTo>
                    <a:pt x="281825" y="245846"/>
                  </a:lnTo>
                  <a:lnTo>
                    <a:pt x="281139" y="245681"/>
                  </a:lnTo>
                  <a:lnTo>
                    <a:pt x="282511" y="246024"/>
                  </a:lnTo>
                  <a:close/>
                </a:path>
                <a:path w="304165" h="246379">
                  <a:moveTo>
                    <a:pt x="283387" y="224929"/>
                  </a:moveTo>
                  <a:lnTo>
                    <a:pt x="283070" y="224574"/>
                  </a:lnTo>
                  <a:lnTo>
                    <a:pt x="278028" y="228727"/>
                  </a:lnTo>
                  <a:lnTo>
                    <a:pt x="282689" y="229590"/>
                  </a:lnTo>
                  <a:lnTo>
                    <a:pt x="283387" y="224929"/>
                  </a:lnTo>
                  <a:close/>
                </a:path>
                <a:path w="304165" h="246379">
                  <a:moveTo>
                    <a:pt x="283895" y="223888"/>
                  </a:moveTo>
                  <a:lnTo>
                    <a:pt x="281952" y="223342"/>
                  </a:lnTo>
                  <a:lnTo>
                    <a:pt x="283070" y="224574"/>
                  </a:lnTo>
                  <a:lnTo>
                    <a:pt x="283895" y="223888"/>
                  </a:lnTo>
                  <a:close/>
                </a:path>
                <a:path w="304165" h="246379">
                  <a:moveTo>
                    <a:pt x="284251" y="208330"/>
                  </a:moveTo>
                  <a:lnTo>
                    <a:pt x="284111" y="207810"/>
                  </a:lnTo>
                  <a:lnTo>
                    <a:pt x="284073" y="206946"/>
                  </a:lnTo>
                  <a:lnTo>
                    <a:pt x="281482" y="206603"/>
                  </a:lnTo>
                  <a:lnTo>
                    <a:pt x="280098" y="207124"/>
                  </a:lnTo>
                  <a:lnTo>
                    <a:pt x="279984" y="206603"/>
                  </a:lnTo>
                  <a:lnTo>
                    <a:pt x="279755" y="206946"/>
                  </a:lnTo>
                  <a:lnTo>
                    <a:pt x="279679" y="207124"/>
                  </a:lnTo>
                  <a:lnTo>
                    <a:pt x="279476" y="207645"/>
                  </a:lnTo>
                  <a:lnTo>
                    <a:pt x="279400" y="207810"/>
                  </a:lnTo>
                  <a:lnTo>
                    <a:pt x="280276" y="209372"/>
                  </a:lnTo>
                  <a:lnTo>
                    <a:pt x="280962" y="210400"/>
                  </a:lnTo>
                  <a:lnTo>
                    <a:pt x="283210" y="209537"/>
                  </a:lnTo>
                  <a:lnTo>
                    <a:pt x="284073" y="208673"/>
                  </a:lnTo>
                  <a:lnTo>
                    <a:pt x="284251" y="208330"/>
                  </a:lnTo>
                  <a:close/>
                </a:path>
                <a:path w="304165" h="246379">
                  <a:moveTo>
                    <a:pt x="286143" y="240309"/>
                  </a:moveTo>
                  <a:lnTo>
                    <a:pt x="285635" y="240309"/>
                  </a:lnTo>
                  <a:lnTo>
                    <a:pt x="285280" y="240487"/>
                  </a:lnTo>
                  <a:lnTo>
                    <a:pt x="284759" y="240309"/>
                  </a:lnTo>
                  <a:lnTo>
                    <a:pt x="285280" y="239102"/>
                  </a:lnTo>
                  <a:lnTo>
                    <a:pt x="284594" y="237718"/>
                  </a:lnTo>
                  <a:lnTo>
                    <a:pt x="285800" y="236855"/>
                  </a:lnTo>
                  <a:lnTo>
                    <a:pt x="285800" y="236334"/>
                  </a:lnTo>
                  <a:lnTo>
                    <a:pt x="285635" y="235991"/>
                  </a:lnTo>
                  <a:lnTo>
                    <a:pt x="285457" y="235470"/>
                  </a:lnTo>
                  <a:lnTo>
                    <a:pt x="285280" y="235648"/>
                  </a:lnTo>
                  <a:lnTo>
                    <a:pt x="284937" y="235826"/>
                  </a:lnTo>
                  <a:lnTo>
                    <a:pt x="284759" y="235991"/>
                  </a:lnTo>
                  <a:lnTo>
                    <a:pt x="284937" y="236512"/>
                  </a:lnTo>
                  <a:lnTo>
                    <a:pt x="284937" y="237032"/>
                  </a:lnTo>
                  <a:lnTo>
                    <a:pt x="284416" y="237553"/>
                  </a:lnTo>
                  <a:lnTo>
                    <a:pt x="283730" y="238760"/>
                  </a:lnTo>
                  <a:lnTo>
                    <a:pt x="282867" y="238061"/>
                  </a:lnTo>
                  <a:lnTo>
                    <a:pt x="282003" y="237553"/>
                  </a:lnTo>
                  <a:lnTo>
                    <a:pt x="280441" y="238760"/>
                  </a:lnTo>
                  <a:lnTo>
                    <a:pt x="284251" y="241350"/>
                  </a:lnTo>
                  <a:lnTo>
                    <a:pt x="283730" y="243598"/>
                  </a:lnTo>
                  <a:lnTo>
                    <a:pt x="284937" y="242557"/>
                  </a:lnTo>
                  <a:lnTo>
                    <a:pt x="285800" y="241528"/>
                  </a:lnTo>
                  <a:lnTo>
                    <a:pt x="286143" y="240309"/>
                  </a:lnTo>
                  <a:close/>
                </a:path>
                <a:path w="304165" h="246379">
                  <a:moveTo>
                    <a:pt x="286499" y="103733"/>
                  </a:moveTo>
                  <a:lnTo>
                    <a:pt x="285800" y="102692"/>
                  </a:lnTo>
                  <a:lnTo>
                    <a:pt x="282867" y="99923"/>
                  </a:lnTo>
                  <a:lnTo>
                    <a:pt x="280962" y="109613"/>
                  </a:lnTo>
                  <a:lnTo>
                    <a:pt x="285115" y="105117"/>
                  </a:lnTo>
                  <a:lnTo>
                    <a:pt x="286499" y="103733"/>
                  </a:lnTo>
                  <a:close/>
                </a:path>
                <a:path w="304165" h="246379">
                  <a:moveTo>
                    <a:pt x="289890" y="171551"/>
                  </a:moveTo>
                  <a:lnTo>
                    <a:pt x="289433" y="171500"/>
                  </a:lnTo>
                  <a:lnTo>
                    <a:pt x="289356" y="170815"/>
                  </a:lnTo>
                  <a:lnTo>
                    <a:pt x="289280" y="170116"/>
                  </a:lnTo>
                  <a:lnTo>
                    <a:pt x="289128" y="170637"/>
                  </a:lnTo>
                  <a:lnTo>
                    <a:pt x="289090" y="170815"/>
                  </a:lnTo>
                  <a:lnTo>
                    <a:pt x="289229" y="171500"/>
                  </a:lnTo>
                  <a:lnTo>
                    <a:pt x="289382" y="171500"/>
                  </a:lnTo>
                  <a:lnTo>
                    <a:pt x="288569" y="172720"/>
                  </a:lnTo>
                  <a:lnTo>
                    <a:pt x="289890" y="171551"/>
                  </a:lnTo>
                  <a:close/>
                </a:path>
                <a:path w="304165" h="246379">
                  <a:moveTo>
                    <a:pt x="289953" y="220954"/>
                  </a:moveTo>
                  <a:lnTo>
                    <a:pt x="288048" y="219392"/>
                  </a:lnTo>
                  <a:lnTo>
                    <a:pt x="287362" y="217322"/>
                  </a:lnTo>
                  <a:lnTo>
                    <a:pt x="285635" y="218363"/>
                  </a:lnTo>
                  <a:lnTo>
                    <a:pt x="286842" y="220256"/>
                  </a:lnTo>
                  <a:lnTo>
                    <a:pt x="287883" y="222681"/>
                  </a:lnTo>
                  <a:lnTo>
                    <a:pt x="289953" y="220954"/>
                  </a:lnTo>
                  <a:close/>
                </a:path>
                <a:path w="304165" h="246379">
                  <a:moveTo>
                    <a:pt x="290474" y="177215"/>
                  </a:moveTo>
                  <a:lnTo>
                    <a:pt x="287528" y="181533"/>
                  </a:lnTo>
                  <a:lnTo>
                    <a:pt x="286143" y="182054"/>
                  </a:lnTo>
                  <a:lnTo>
                    <a:pt x="285280" y="183083"/>
                  </a:lnTo>
                  <a:lnTo>
                    <a:pt x="279577" y="183261"/>
                  </a:lnTo>
                  <a:lnTo>
                    <a:pt x="283210" y="185166"/>
                  </a:lnTo>
                  <a:lnTo>
                    <a:pt x="284937" y="184467"/>
                  </a:lnTo>
                  <a:lnTo>
                    <a:pt x="285635" y="184823"/>
                  </a:lnTo>
                  <a:lnTo>
                    <a:pt x="287362" y="183946"/>
                  </a:lnTo>
                  <a:lnTo>
                    <a:pt x="289090" y="181356"/>
                  </a:lnTo>
                  <a:lnTo>
                    <a:pt x="290474" y="181356"/>
                  </a:lnTo>
                  <a:lnTo>
                    <a:pt x="290474" y="177215"/>
                  </a:lnTo>
                  <a:close/>
                </a:path>
                <a:path w="304165" h="246379">
                  <a:moveTo>
                    <a:pt x="292468" y="192468"/>
                  </a:moveTo>
                  <a:lnTo>
                    <a:pt x="292354" y="191731"/>
                  </a:lnTo>
                  <a:lnTo>
                    <a:pt x="292265" y="191211"/>
                  </a:lnTo>
                  <a:lnTo>
                    <a:pt x="292214" y="190868"/>
                  </a:lnTo>
                  <a:lnTo>
                    <a:pt x="292087" y="190131"/>
                  </a:lnTo>
                  <a:lnTo>
                    <a:pt x="289090" y="189661"/>
                  </a:lnTo>
                  <a:lnTo>
                    <a:pt x="289090" y="190004"/>
                  </a:lnTo>
                  <a:lnTo>
                    <a:pt x="289026" y="190131"/>
                  </a:lnTo>
                  <a:lnTo>
                    <a:pt x="288912" y="190347"/>
                  </a:lnTo>
                  <a:lnTo>
                    <a:pt x="288569" y="190690"/>
                  </a:lnTo>
                  <a:lnTo>
                    <a:pt x="288912" y="190868"/>
                  </a:lnTo>
                  <a:lnTo>
                    <a:pt x="289433" y="190347"/>
                  </a:lnTo>
                  <a:lnTo>
                    <a:pt x="289610" y="190525"/>
                  </a:lnTo>
                  <a:lnTo>
                    <a:pt x="289610" y="190868"/>
                  </a:lnTo>
                  <a:lnTo>
                    <a:pt x="289775" y="191211"/>
                  </a:lnTo>
                  <a:lnTo>
                    <a:pt x="290995" y="191731"/>
                  </a:lnTo>
                  <a:lnTo>
                    <a:pt x="292468" y="192468"/>
                  </a:lnTo>
                  <a:close/>
                </a:path>
                <a:path w="304165" h="246379">
                  <a:moveTo>
                    <a:pt x="292722" y="192468"/>
                  </a:moveTo>
                  <a:lnTo>
                    <a:pt x="292468" y="192468"/>
                  </a:lnTo>
                  <a:lnTo>
                    <a:pt x="292722" y="193979"/>
                  </a:lnTo>
                  <a:lnTo>
                    <a:pt x="292722" y="192468"/>
                  </a:lnTo>
                  <a:close/>
                </a:path>
                <a:path w="304165" h="246379">
                  <a:moveTo>
                    <a:pt x="294030" y="187655"/>
                  </a:moveTo>
                  <a:lnTo>
                    <a:pt x="291503" y="186550"/>
                  </a:lnTo>
                  <a:lnTo>
                    <a:pt x="292011" y="189661"/>
                  </a:lnTo>
                  <a:lnTo>
                    <a:pt x="292087" y="190131"/>
                  </a:lnTo>
                  <a:lnTo>
                    <a:pt x="292404" y="190131"/>
                  </a:lnTo>
                  <a:lnTo>
                    <a:pt x="294030" y="187655"/>
                  </a:lnTo>
                  <a:close/>
                </a:path>
                <a:path w="304165" h="246379">
                  <a:moveTo>
                    <a:pt x="295833" y="204520"/>
                  </a:moveTo>
                  <a:lnTo>
                    <a:pt x="294970" y="203835"/>
                  </a:lnTo>
                  <a:lnTo>
                    <a:pt x="295490" y="201930"/>
                  </a:lnTo>
                  <a:lnTo>
                    <a:pt x="294106" y="201930"/>
                  </a:lnTo>
                  <a:lnTo>
                    <a:pt x="293966" y="203835"/>
                  </a:lnTo>
                  <a:lnTo>
                    <a:pt x="293852" y="205295"/>
                  </a:lnTo>
                  <a:lnTo>
                    <a:pt x="293751" y="206603"/>
                  </a:lnTo>
                  <a:lnTo>
                    <a:pt x="295719" y="205727"/>
                  </a:lnTo>
                  <a:lnTo>
                    <a:pt x="295833" y="204520"/>
                  </a:lnTo>
                  <a:close/>
                </a:path>
                <a:path w="304165" h="246379">
                  <a:moveTo>
                    <a:pt x="295897" y="206946"/>
                  </a:moveTo>
                  <a:lnTo>
                    <a:pt x="295808" y="205727"/>
                  </a:lnTo>
                  <a:lnTo>
                    <a:pt x="295732" y="206603"/>
                  </a:lnTo>
                  <a:lnTo>
                    <a:pt x="295897" y="206946"/>
                  </a:lnTo>
                  <a:close/>
                </a:path>
                <a:path w="304165" h="246379">
                  <a:moveTo>
                    <a:pt x="298767" y="206946"/>
                  </a:moveTo>
                  <a:lnTo>
                    <a:pt x="296519" y="208330"/>
                  </a:lnTo>
                  <a:lnTo>
                    <a:pt x="295973" y="207124"/>
                  </a:lnTo>
                  <a:lnTo>
                    <a:pt x="296189" y="208330"/>
                  </a:lnTo>
                  <a:lnTo>
                    <a:pt x="296697" y="211099"/>
                  </a:lnTo>
                  <a:lnTo>
                    <a:pt x="298424" y="209016"/>
                  </a:lnTo>
                  <a:lnTo>
                    <a:pt x="298742" y="207124"/>
                  </a:lnTo>
                  <a:lnTo>
                    <a:pt x="298767" y="206946"/>
                  </a:lnTo>
                  <a:close/>
                </a:path>
                <a:path w="304165" h="246379">
                  <a:moveTo>
                    <a:pt x="298767" y="200202"/>
                  </a:moveTo>
                  <a:lnTo>
                    <a:pt x="294246" y="200037"/>
                  </a:lnTo>
                  <a:lnTo>
                    <a:pt x="294182" y="200901"/>
                  </a:lnTo>
                  <a:lnTo>
                    <a:pt x="294119" y="201764"/>
                  </a:lnTo>
                  <a:lnTo>
                    <a:pt x="296697" y="201764"/>
                  </a:lnTo>
                  <a:lnTo>
                    <a:pt x="297726" y="200901"/>
                  </a:lnTo>
                  <a:lnTo>
                    <a:pt x="298767" y="200202"/>
                  </a:lnTo>
                  <a:close/>
                </a:path>
                <a:path w="304165" h="246379">
                  <a:moveTo>
                    <a:pt x="299694" y="176695"/>
                  </a:moveTo>
                  <a:lnTo>
                    <a:pt x="299466" y="176695"/>
                  </a:lnTo>
                  <a:lnTo>
                    <a:pt x="298894" y="179260"/>
                  </a:lnTo>
                  <a:lnTo>
                    <a:pt x="299466" y="178587"/>
                  </a:lnTo>
                  <a:lnTo>
                    <a:pt x="299694" y="176695"/>
                  </a:lnTo>
                  <a:close/>
                </a:path>
                <a:path w="304165" h="246379">
                  <a:moveTo>
                    <a:pt x="300672" y="185166"/>
                  </a:moveTo>
                  <a:lnTo>
                    <a:pt x="297726" y="184467"/>
                  </a:lnTo>
                  <a:lnTo>
                    <a:pt x="298894" y="179260"/>
                  </a:lnTo>
                  <a:lnTo>
                    <a:pt x="296354" y="182219"/>
                  </a:lnTo>
                  <a:lnTo>
                    <a:pt x="294119" y="174091"/>
                  </a:lnTo>
                  <a:lnTo>
                    <a:pt x="294017" y="173748"/>
                  </a:lnTo>
                  <a:lnTo>
                    <a:pt x="293928" y="173405"/>
                  </a:lnTo>
                  <a:lnTo>
                    <a:pt x="294220" y="172021"/>
                  </a:lnTo>
                  <a:lnTo>
                    <a:pt x="290004" y="171564"/>
                  </a:lnTo>
                  <a:lnTo>
                    <a:pt x="291858" y="173748"/>
                  </a:lnTo>
                  <a:lnTo>
                    <a:pt x="294449" y="175996"/>
                  </a:lnTo>
                  <a:lnTo>
                    <a:pt x="291706" y="179260"/>
                  </a:lnTo>
                  <a:lnTo>
                    <a:pt x="292417" y="180149"/>
                  </a:lnTo>
                  <a:lnTo>
                    <a:pt x="292722" y="180492"/>
                  </a:lnTo>
                  <a:lnTo>
                    <a:pt x="294106" y="180149"/>
                  </a:lnTo>
                  <a:lnTo>
                    <a:pt x="293065" y="182219"/>
                  </a:lnTo>
                  <a:lnTo>
                    <a:pt x="292887" y="182575"/>
                  </a:lnTo>
                  <a:lnTo>
                    <a:pt x="292722" y="182575"/>
                  </a:lnTo>
                  <a:lnTo>
                    <a:pt x="292722" y="182740"/>
                  </a:lnTo>
                  <a:lnTo>
                    <a:pt x="295998" y="184645"/>
                  </a:lnTo>
                  <a:lnTo>
                    <a:pt x="294030" y="187655"/>
                  </a:lnTo>
                  <a:lnTo>
                    <a:pt x="300151" y="190347"/>
                  </a:lnTo>
                  <a:lnTo>
                    <a:pt x="300672" y="185166"/>
                  </a:lnTo>
                  <a:close/>
                </a:path>
                <a:path w="304165" h="246379">
                  <a:moveTo>
                    <a:pt x="303961" y="174091"/>
                  </a:moveTo>
                  <a:lnTo>
                    <a:pt x="301015" y="170637"/>
                  </a:lnTo>
                  <a:lnTo>
                    <a:pt x="299885" y="175475"/>
                  </a:lnTo>
                  <a:lnTo>
                    <a:pt x="299783" y="175996"/>
                  </a:lnTo>
                  <a:lnTo>
                    <a:pt x="299694" y="176695"/>
                  </a:lnTo>
                  <a:lnTo>
                    <a:pt x="302920" y="176695"/>
                  </a:lnTo>
                  <a:lnTo>
                    <a:pt x="302818" y="175996"/>
                  </a:lnTo>
                  <a:lnTo>
                    <a:pt x="302742" y="175475"/>
                  </a:lnTo>
                  <a:lnTo>
                    <a:pt x="302920" y="174790"/>
                  </a:lnTo>
                  <a:lnTo>
                    <a:pt x="303961" y="17409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95249" y="4943004"/>
              <a:ext cx="421005" cy="257810"/>
            </a:xfrm>
            <a:custGeom>
              <a:avLst/>
              <a:gdLst/>
              <a:ahLst/>
              <a:cxnLst/>
              <a:rect l="l" t="t" r="r" b="b"/>
              <a:pathLst>
                <a:path w="421005" h="257810">
                  <a:moveTo>
                    <a:pt x="10718" y="1892"/>
                  </a:moveTo>
                  <a:lnTo>
                    <a:pt x="8001" y="0"/>
                  </a:lnTo>
                  <a:lnTo>
                    <a:pt x="3797" y="2298"/>
                  </a:lnTo>
                  <a:lnTo>
                    <a:pt x="2933" y="3505"/>
                  </a:lnTo>
                  <a:lnTo>
                    <a:pt x="0" y="4546"/>
                  </a:lnTo>
                  <a:lnTo>
                    <a:pt x="1727" y="6972"/>
                  </a:lnTo>
                  <a:lnTo>
                    <a:pt x="1041" y="12331"/>
                  </a:lnTo>
                  <a:lnTo>
                    <a:pt x="1905" y="12153"/>
                  </a:lnTo>
                  <a:lnTo>
                    <a:pt x="6743" y="8864"/>
                  </a:lnTo>
                  <a:lnTo>
                    <a:pt x="10706" y="5626"/>
                  </a:lnTo>
                  <a:lnTo>
                    <a:pt x="10718" y="1892"/>
                  </a:lnTo>
                  <a:close/>
                </a:path>
                <a:path w="421005" h="257810">
                  <a:moveTo>
                    <a:pt x="360133" y="200952"/>
                  </a:moveTo>
                  <a:lnTo>
                    <a:pt x="357022" y="201129"/>
                  </a:lnTo>
                  <a:lnTo>
                    <a:pt x="355460" y="200952"/>
                  </a:lnTo>
                  <a:lnTo>
                    <a:pt x="353047" y="200952"/>
                  </a:lnTo>
                  <a:lnTo>
                    <a:pt x="358228" y="209245"/>
                  </a:lnTo>
                  <a:lnTo>
                    <a:pt x="358749" y="203200"/>
                  </a:lnTo>
                  <a:lnTo>
                    <a:pt x="360133" y="200952"/>
                  </a:lnTo>
                  <a:close/>
                </a:path>
                <a:path w="421005" h="257810">
                  <a:moveTo>
                    <a:pt x="363588" y="186423"/>
                  </a:moveTo>
                  <a:lnTo>
                    <a:pt x="363423" y="185915"/>
                  </a:lnTo>
                  <a:lnTo>
                    <a:pt x="362546" y="184873"/>
                  </a:lnTo>
                  <a:lnTo>
                    <a:pt x="361683" y="187299"/>
                  </a:lnTo>
                  <a:lnTo>
                    <a:pt x="361861" y="187807"/>
                  </a:lnTo>
                  <a:lnTo>
                    <a:pt x="362724" y="188849"/>
                  </a:lnTo>
                  <a:lnTo>
                    <a:pt x="363588" y="186423"/>
                  </a:lnTo>
                  <a:close/>
                </a:path>
                <a:path w="421005" h="257810">
                  <a:moveTo>
                    <a:pt x="367220" y="183311"/>
                  </a:moveTo>
                  <a:lnTo>
                    <a:pt x="366014" y="183667"/>
                  </a:lnTo>
                  <a:lnTo>
                    <a:pt x="365315" y="183832"/>
                  </a:lnTo>
                  <a:lnTo>
                    <a:pt x="364972" y="185394"/>
                  </a:lnTo>
                  <a:lnTo>
                    <a:pt x="366179" y="184873"/>
                  </a:lnTo>
                  <a:lnTo>
                    <a:pt x="366877" y="184696"/>
                  </a:lnTo>
                  <a:lnTo>
                    <a:pt x="367220" y="183311"/>
                  </a:lnTo>
                  <a:close/>
                </a:path>
                <a:path w="421005" h="257810">
                  <a:moveTo>
                    <a:pt x="381139" y="173456"/>
                  </a:moveTo>
                  <a:lnTo>
                    <a:pt x="380707" y="172948"/>
                  </a:lnTo>
                  <a:lnTo>
                    <a:pt x="379501" y="168617"/>
                  </a:lnTo>
                  <a:lnTo>
                    <a:pt x="377418" y="174155"/>
                  </a:lnTo>
                  <a:lnTo>
                    <a:pt x="375691" y="172250"/>
                  </a:lnTo>
                  <a:lnTo>
                    <a:pt x="371030" y="171145"/>
                  </a:lnTo>
                  <a:lnTo>
                    <a:pt x="368338" y="174155"/>
                  </a:lnTo>
                  <a:lnTo>
                    <a:pt x="368058" y="174459"/>
                  </a:lnTo>
                  <a:lnTo>
                    <a:pt x="368096" y="175704"/>
                  </a:lnTo>
                  <a:lnTo>
                    <a:pt x="368185" y="178473"/>
                  </a:lnTo>
                  <a:lnTo>
                    <a:pt x="372757" y="179514"/>
                  </a:lnTo>
                  <a:lnTo>
                    <a:pt x="375691" y="175704"/>
                  </a:lnTo>
                  <a:lnTo>
                    <a:pt x="378117" y="183146"/>
                  </a:lnTo>
                  <a:lnTo>
                    <a:pt x="380834" y="174675"/>
                  </a:lnTo>
                  <a:lnTo>
                    <a:pt x="380911" y="174459"/>
                  </a:lnTo>
                  <a:lnTo>
                    <a:pt x="381000" y="174155"/>
                  </a:lnTo>
                  <a:lnTo>
                    <a:pt x="381139" y="173456"/>
                  </a:lnTo>
                  <a:close/>
                </a:path>
                <a:path w="421005" h="257810">
                  <a:moveTo>
                    <a:pt x="385546" y="174675"/>
                  </a:moveTo>
                  <a:lnTo>
                    <a:pt x="385483" y="173456"/>
                  </a:lnTo>
                  <a:lnTo>
                    <a:pt x="385368" y="171145"/>
                  </a:lnTo>
                  <a:lnTo>
                    <a:pt x="385241" y="168617"/>
                  </a:lnTo>
                  <a:lnTo>
                    <a:pt x="385203" y="167754"/>
                  </a:lnTo>
                  <a:lnTo>
                    <a:pt x="382346" y="175082"/>
                  </a:lnTo>
                  <a:lnTo>
                    <a:pt x="383997" y="177444"/>
                  </a:lnTo>
                  <a:lnTo>
                    <a:pt x="385546" y="174675"/>
                  </a:lnTo>
                  <a:close/>
                </a:path>
                <a:path w="421005" h="257810">
                  <a:moveTo>
                    <a:pt x="386753" y="158597"/>
                  </a:moveTo>
                  <a:lnTo>
                    <a:pt x="384505" y="155308"/>
                  </a:lnTo>
                  <a:lnTo>
                    <a:pt x="382092" y="157035"/>
                  </a:lnTo>
                  <a:lnTo>
                    <a:pt x="380365" y="158242"/>
                  </a:lnTo>
                  <a:lnTo>
                    <a:pt x="382257" y="162737"/>
                  </a:lnTo>
                  <a:lnTo>
                    <a:pt x="384162" y="159981"/>
                  </a:lnTo>
                  <a:lnTo>
                    <a:pt x="386753" y="158597"/>
                  </a:lnTo>
                  <a:close/>
                </a:path>
                <a:path w="421005" h="257810">
                  <a:moveTo>
                    <a:pt x="408698" y="251180"/>
                  </a:moveTo>
                  <a:lnTo>
                    <a:pt x="407822" y="248513"/>
                  </a:lnTo>
                  <a:lnTo>
                    <a:pt x="404215" y="250050"/>
                  </a:lnTo>
                  <a:lnTo>
                    <a:pt x="401967" y="250050"/>
                  </a:lnTo>
                  <a:lnTo>
                    <a:pt x="402831" y="253339"/>
                  </a:lnTo>
                  <a:lnTo>
                    <a:pt x="403186" y="254381"/>
                  </a:lnTo>
                  <a:lnTo>
                    <a:pt x="404736" y="253860"/>
                  </a:lnTo>
                  <a:lnTo>
                    <a:pt x="407454" y="254241"/>
                  </a:lnTo>
                  <a:lnTo>
                    <a:pt x="408698" y="251180"/>
                  </a:lnTo>
                  <a:close/>
                </a:path>
                <a:path w="421005" h="257810">
                  <a:moveTo>
                    <a:pt x="409244" y="226834"/>
                  </a:moveTo>
                  <a:lnTo>
                    <a:pt x="404215" y="225679"/>
                  </a:lnTo>
                  <a:lnTo>
                    <a:pt x="403009" y="224294"/>
                  </a:lnTo>
                  <a:lnTo>
                    <a:pt x="401459" y="223774"/>
                  </a:lnTo>
                  <a:lnTo>
                    <a:pt x="400075" y="223951"/>
                  </a:lnTo>
                  <a:lnTo>
                    <a:pt x="398284" y="219659"/>
                  </a:lnTo>
                  <a:lnTo>
                    <a:pt x="394995" y="220116"/>
                  </a:lnTo>
                  <a:lnTo>
                    <a:pt x="392633" y="222935"/>
                  </a:lnTo>
                  <a:lnTo>
                    <a:pt x="392633" y="235877"/>
                  </a:lnTo>
                  <a:lnTo>
                    <a:pt x="392379" y="236397"/>
                  </a:lnTo>
                  <a:lnTo>
                    <a:pt x="392290" y="237604"/>
                  </a:lnTo>
                  <a:lnTo>
                    <a:pt x="392112" y="237083"/>
                  </a:lnTo>
                  <a:lnTo>
                    <a:pt x="392290" y="236562"/>
                  </a:lnTo>
                  <a:lnTo>
                    <a:pt x="392633" y="235877"/>
                  </a:lnTo>
                  <a:lnTo>
                    <a:pt x="391248" y="235572"/>
                  </a:lnTo>
                  <a:lnTo>
                    <a:pt x="392633" y="235877"/>
                  </a:lnTo>
                  <a:lnTo>
                    <a:pt x="392633" y="222935"/>
                  </a:lnTo>
                  <a:lnTo>
                    <a:pt x="392125" y="223532"/>
                  </a:lnTo>
                  <a:lnTo>
                    <a:pt x="392074" y="223951"/>
                  </a:lnTo>
                  <a:lnTo>
                    <a:pt x="391604" y="228092"/>
                  </a:lnTo>
                  <a:lnTo>
                    <a:pt x="388035" y="225323"/>
                  </a:lnTo>
                  <a:lnTo>
                    <a:pt x="390728" y="221005"/>
                  </a:lnTo>
                  <a:lnTo>
                    <a:pt x="391604" y="219278"/>
                  </a:lnTo>
                  <a:lnTo>
                    <a:pt x="390220" y="219100"/>
                  </a:lnTo>
                  <a:lnTo>
                    <a:pt x="389699" y="218592"/>
                  </a:lnTo>
                  <a:lnTo>
                    <a:pt x="385546" y="216687"/>
                  </a:lnTo>
                  <a:lnTo>
                    <a:pt x="386892" y="224434"/>
                  </a:lnTo>
                  <a:lnTo>
                    <a:pt x="386067" y="223774"/>
                  </a:lnTo>
                  <a:lnTo>
                    <a:pt x="386918" y="228092"/>
                  </a:lnTo>
                  <a:lnTo>
                    <a:pt x="387019" y="228612"/>
                  </a:lnTo>
                  <a:lnTo>
                    <a:pt x="387731" y="232244"/>
                  </a:lnTo>
                  <a:lnTo>
                    <a:pt x="387794" y="232587"/>
                  </a:lnTo>
                  <a:lnTo>
                    <a:pt x="387883" y="232994"/>
                  </a:lnTo>
                  <a:lnTo>
                    <a:pt x="387972" y="233451"/>
                  </a:lnTo>
                  <a:lnTo>
                    <a:pt x="385584" y="235534"/>
                  </a:lnTo>
                  <a:lnTo>
                    <a:pt x="385546" y="238810"/>
                  </a:lnTo>
                  <a:lnTo>
                    <a:pt x="385368" y="238988"/>
                  </a:lnTo>
                  <a:lnTo>
                    <a:pt x="384644" y="237807"/>
                  </a:lnTo>
                  <a:lnTo>
                    <a:pt x="384556" y="237604"/>
                  </a:lnTo>
                  <a:lnTo>
                    <a:pt x="385406" y="238645"/>
                  </a:lnTo>
                  <a:lnTo>
                    <a:pt x="385546" y="238810"/>
                  </a:lnTo>
                  <a:lnTo>
                    <a:pt x="385546" y="235572"/>
                  </a:lnTo>
                  <a:lnTo>
                    <a:pt x="384060" y="236855"/>
                  </a:lnTo>
                  <a:lnTo>
                    <a:pt x="384365" y="237388"/>
                  </a:lnTo>
                  <a:lnTo>
                    <a:pt x="384136" y="237083"/>
                  </a:lnTo>
                  <a:lnTo>
                    <a:pt x="384060" y="236855"/>
                  </a:lnTo>
                  <a:lnTo>
                    <a:pt x="381673" y="232994"/>
                  </a:lnTo>
                  <a:lnTo>
                    <a:pt x="381647" y="233451"/>
                  </a:lnTo>
                  <a:lnTo>
                    <a:pt x="380212" y="238645"/>
                  </a:lnTo>
                  <a:lnTo>
                    <a:pt x="380111" y="238988"/>
                  </a:lnTo>
                  <a:lnTo>
                    <a:pt x="379349" y="241757"/>
                  </a:lnTo>
                  <a:lnTo>
                    <a:pt x="379310" y="242773"/>
                  </a:lnTo>
                  <a:lnTo>
                    <a:pt x="380619" y="245554"/>
                  </a:lnTo>
                  <a:lnTo>
                    <a:pt x="380707" y="245732"/>
                  </a:lnTo>
                  <a:lnTo>
                    <a:pt x="380504" y="246075"/>
                  </a:lnTo>
                  <a:lnTo>
                    <a:pt x="380009" y="246938"/>
                  </a:lnTo>
                  <a:lnTo>
                    <a:pt x="379501" y="247281"/>
                  </a:lnTo>
                  <a:lnTo>
                    <a:pt x="378282" y="247281"/>
                  </a:lnTo>
                  <a:lnTo>
                    <a:pt x="377761" y="244868"/>
                  </a:lnTo>
                  <a:lnTo>
                    <a:pt x="374484" y="243306"/>
                  </a:lnTo>
                  <a:lnTo>
                    <a:pt x="372922" y="245554"/>
                  </a:lnTo>
                  <a:lnTo>
                    <a:pt x="370154" y="240372"/>
                  </a:lnTo>
                  <a:lnTo>
                    <a:pt x="370039" y="241757"/>
                  </a:lnTo>
                  <a:lnTo>
                    <a:pt x="369951" y="242773"/>
                  </a:lnTo>
                  <a:lnTo>
                    <a:pt x="369824" y="244170"/>
                  </a:lnTo>
                  <a:lnTo>
                    <a:pt x="369709" y="245554"/>
                  </a:lnTo>
                  <a:lnTo>
                    <a:pt x="369582" y="246938"/>
                  </a:lnTo>
                  <a:lnTo>
                    <a:pt x="369557" y="247281"/>
                  </a:lnTo>
                  <a:lnTo>
                    <a:pt x="369392" y="249186"/>
                  </a:lnTo>
                  <a:lnTo>
                    <a:pt x="369290" y="250228"/>
                  </a:lnTo>
                  <a:lnTo>
                    <a:pt x="367690" y="251091"/>
                  </a:lnTo>
                  <a:lnTo>
                    <a:pt x="367055" y="251434"/>
                  </a:lnTo>
                  <a:lnTo>
                    <a:pt x="366077" y="252641"/>
                  </a:lnTo>
                  <a:lnTo>
                    <a:pt x="365937" y="252818"/>
                  </a:lnTo>
                  <a:lnTo>
                    <a:pt x="363588" y="255765"/>
                  </a:lnTo>
                  <a:lnTo>
                    <a:pt x="371373" y="256273"/>
                  </a:lnTo>
                  <a:lnTo>
                    <a:pt x="373341" y="252996"/>
                  </a:lnTo>
                  <a:lnTo>
                    <a:pt x="373443" y="252818"/>
                  </a:lnTo>
                  <a:lnTo>
                    <a:pt x="374484" y="252996"/>
                  </a:lnTo>
                  <a:lnTo>
                    <a:pt x="375348" y="252996"/>
                  </a:lnTo>
                  <a:lnTo>
                    <a:pt x="376212" y="252641"/>
                  </a:lnTo>
                  <a:lnTo>
                    <a:pt x="376732" y="254381"/>
                  </a:lnTo>
                  <a:lnTo>
                    <a:pt x="379158" y="252996"/>
                  </a:lnTo>
                  <a:lnTo>
                    <a:pt x="380187" y="252641"/>
                  </a:lnTo>
                  <a:lnTo>
                    <a:pt x="380085" y="252996"/>
                  </a:lnTo>
                  <a:lnTo>
                    <a:pt x="379984" y="253339"/>
                  </a:lnTo>
                  <a:lnTo>
                    <a:pt x="379945" y="253504"/>
                  </a:lnTo>
                  <a:lnTo>
                    <a:pt x="379844" y="253860"/>
                  </a:lnTo>
                  <a:lnTo>
                    <a:pt x="380365" y="253504"/>
                  </a:lnTo>
                  <a:lnTo>
                    <a:pt x="380796" y="253339"/>
                  </a:lnTo>
                  <a:lnTo>
                    <a:pt x="381571" y="252818"/>
                  </a:lnTo>
                  <a:lnTo>
                    <a:pt x="381749" y="252641"/>
                  </a:lnTo>
                  <a:lnTo>
                    <a:pt x="382308" y="252006"/>
                  </a:lnTo>
                  <a:lnTo>
                    <a:pt x="382435" y="251612"/>
                  </a:lnTo>
                  <a:lnTo>
                    <a:pt x="382778" y="251434"/>
                  </a:lnTo>
                  <a:lnTo>
                    <a:pt x="383298" y="251269"/>
                  </a:lnTo>
                  <a:lnTo>
                    <a:pt x="383641" y="251091"/>
                  </a:lnTo>
                  <a:lnTo>
                    <a:pt x="383768" y="252641"/>
                  </a:lnTo>
                  <a:lnTo>
                    <a:pt x="383870" y="253860"/>
                  </a:lnTo>
                  <a:lnTo>
                    <a:pt x="383908" y="254381"/>
                  </a:lnTo>
                  <a:lnTo>
                    <a:pt x="384009" y="255765"/>
                  </a:lnTo>
                  <a:lnTo>
                    <a:pt x="384060" y="256273"/>
                  </a:lnTo>
                  <a:lnTo>
                    <a:pt x="384162" y="257657"/>
                  </a:lnTo>
                  <a:lnTo>
                    <a:pt x="389013" y="252006"/>
                  </a:lnTo>
                  <a:lnTo>
                    <a:pt x="389140" y="252996"/>
                  </a:lnTo>
                  <a:lnTo>
                    <a:pt x="389178" y="253339"/>
                  </a:lnTo>
                  <a:lnTo>
                    <a:pt x="390042" y="254381"/>
                  </a:lnTo>
                  <a:lnTo>
                    <a:pt x="391248" y="253504"/>
                  </a:lnTo>
                  <a:lnTo>
                    <a:pt x="391248" y="252996"/>
                  </a:lnTo>
                  <a:lnTo>
                    <a:pt x="394195" y="249351"/>
                  </a:lnTo>
                  <a:lnTo>
                    <a:pt x="389432" y="249212"/>
                  </a:lnTo>
                  <a:lnTo>
                    <a:pt x="388658" y="249186"/>
                  </a:lnTo>
                  <a:lnTo>
                    <a:pt x="389407" y="249186"/>
                  </a:lnTo>
                  <a:lnTo>
                    <a:pt x="387616" y="246938"/>
                  </a:lnTo>
                  <a:lnTo>
                    <a:pt x="388137" y="246075"/>
                  </a:lnTo>
                  <a:lnTo>
                    <a:pt x="394042" y="249186"/>
                  </a:lnTo>
                  <a:lnTo>
                    <a:pt x="394258" y="249313"/>
                  </a:lnTo>
                  <a:lnTo>
                    <a:pt x="394462" y="249186"/>
                  </a:lnTo>
                  <a:lnTo>
                    <a:pt x="397649" y="247116"/>
                  </a:lnTo>
                  <a:lnTo>
                    <a:pt x="396913" y="243306"/>
                  </a:lnTo>
                  <a:lnTo>
                    <a:pt x="396786" y="242773"/>
                  </a:lnTo>
                  <a:lnTo>
                    <a:pt x="396722" y="242443"/>
                  </a:lnTo>
                  <a:lnTo>
                    <a:pt x="396608" y="241757"/>
                  </a:lnTo>
                  <a:lnTo>
                    <a:pt x="396697" y="242277"/>
                  </a:lnTo>
                  <a:lnTo>
                    <a:pt x="396722" y="242443"/>
                  </a:lnTo>
                  <a:lnTo>
                    <a:pt x="396811" y="242773"/>
                  </a:lnTo>
                  <a:lnTo>
                    <a:pt x="397649" y="242277"/>
                  </a:lnTo>
                  <a:lnTo>
                    <a:pt x="398335" y="241757"/>
                  </a:lnTo>
                  <a:lnTo>
                    <a:pt x="398030" y="242277"/>
                  </a:lnTo>
                  <a:lnTo>
                    <a:pt x="397929" y="242443"/>
                  </a:lnTo>
                  <a:lnTo>
                    <a:pt x="397840" y="242595"/>
                  </a:lnTo>
                  <a:lnTo>
                    <a:pt x="398691" y="244170"/>
                  </a:lnTo>
                  <a:lnTo>
                    <a:pt x="399034" y="244525"/>
                  </a:lnTo>
                  <a:lnTo>
                    <a:pt x="399122" y="244690"/>
                  </a:lnTo>
                  <a:lnTo>
                    <a:pt x="400469" y="246443"/>
                  </a:lnTo>
                  <a:lnTo>
                    <a:pt x="402145" y="244525"/>
                  </a:lnTo>
                  <a:lnTo>
                    <a:pt x="403313" y="242773"/>
                  </a:lnTo>
                  <a:lnTo>
                    <a:pt x="403428" y="242595"/>
                  </a:lnTo>
                  <a:lnTo>
                    <a:pt x="403758" y="244170"/>
                  </a:lnTo>
                  <a:lnTo>
                    <a:pt x="403872" y="244690"/>
                  </a:lnTo>
                  <a:lnTo>
                    <a:pt x="407720" y="244170"/>
                  </a:lnTo>
                  <a:lnTo>
                    <a:pt x="407073" y="244170"/>
                  </a:lnTo>
                  <a:lnTo>
                    <a:pt x="406057" y="240830"/>
                  </a:lnTo>
                  <a:lnTo>
                    <a:pt x="402971" y="237807"/>
                  </a:lnTo>
                  <a:lnTo>
                    <a:pt x="400075" y="238645"/>
                  </a:lnTo>
                  <a:lnTo>
                    <a:pt x="400202" y="237807"/>
                  </a:lnTo>
                  <a:lnTo>
                    <a:pt x="400304" y="237083"/>
                  </a:lnTo>
                  <a:lnTo>
                    <a:pt x="400418" y="236397"/>
                  </a:lnTo>
                  <a:lnTo>
                    <a:pt x="399719" y="234492"/>
                  </a:lnTo>
                  <a:lnTo>
                    <a:pt x="400583" y="232244"/>
                  </a:lnTo>
                  <a:lnTo>
                    <a:pt x="401459" y="232587"/>
                  </a:lnTo>
                  <a:lnTo>
                    <a:pt x="404393" y="229819"/>
                  </a:lnTo>
                  <a:lnTo>
                    <a:pt x="405079" y="228612"/>
                  </a:lnTo>
                  <a:lnTo>
                    <a:pt x="406577" y="232994"/>
                  </a:lnTo>
                  <a:lnTo>
                    <a:pt x="408990" y="230835"/>
                  </a:lnTo>
                  <a:lnTo>
                    <a:pt x="409054" y="229819"/>
                  </a:lnTo>
                  <a:lnTo>
                    <a:pt x="409130" y="228612"/>
                  </a:lnTo>
                  <a:lnTo>
                    <a:pt x="409244" y="226834"/>
                  </a:lnTo>
                  <a:close/>
                </a:path>
                <a:path w="421005" h="257810">
                  <a:moveTo>
                    <a:pt x="420814" y="188506"/>
                  </a:moveTo>
                  <a:lnTo>
                    <a:pt x="420128" y="186778"/>
                  </a:lnTo>
                  <a:lnTo>
                    <a:pt x="419950" y="185559"/>
                  </a:lnTo>
                  <a:lnTo>
                    <a:pt x="415632" y="187464"/>
                  </a:lnTo>
                  <a:lnTo>
                    <a:pt x="417017" y="188849"/>
                  </a:lnTo>
                  <a:lnTo>
                    <a:pt x="417880" y="192481"/>
                  </a:lnTo>
                  <a:lnTo>
                    <a:pt x="420814" y="18850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" name="object 222"/>
          <p:cNvSpPr/>
          <p:nvPr/>
        </p:nvSpPr>
        <p:spPr>
          <a:xfrm>
            <a:off x="20072" y="4698062"/>
            <a:ext cx="8255" cy="5715"/>
          </a:xfrm>
          <a:custGeom>
            <a:avLst/>
            <a:gdLst/>
            <a:ahLst/>
            <a:cxnLst/>
            <a:rect l="l" t="t" r="r" b="b"/>
            <a:pathLst>
              <a:path w="8254" h="5714">
                <a:moveTo>
                  <a:pt x="2317" y="5299"/>
                </a:moveTo>
                <a:lnTo>
                  <a:pt x="6094" y="3111"/>
                </a:lnTo>
                <a:lnTo>
                  <a:pt x="7823" y="691"/>
                </a:lnTo>
                <a:lnTo>
                  <a:pt x="4711" y="864"/>
                </a:lnTo>
                <a:lnTo>
                  <a:pt x="4019" y="0"/>
                </a:lnTo>
                <a:lnTo>
                  <a:pt x="210" y="729"/>
                </a:lnTo>
                <a:lnTo>
                  <a:pt x="0" y="3500"/>
                </a:lnTo>
                <a:lnTo>
                  <a:pt x="2317" y="529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8497" y="4781914"/>
            <a:ext cx="6350" cy="6985"/>
          </a:xfrm>
          <a:custGeom>
            <a:avLst/>
            <a:gdLst/>
            <a:ahLst/>
            <a:cxnLst/>
            <a:rect l="l" t="t" r="r" b="b"/>
            <a:pathLst>
              <a:path w="6350" h="6985">
                <a:moveTo>
                  <a:pt x="0" y="6743"/>
                </a:moveTo>
                <a:lnTo>
                  <a:pt x="3803" y="6743"/>
                </a:lnTo>
                <a:lnTo>
                  <a:pt x="6051" y="6570"/>
                </a:lnTo>
                <a:lnTo>
                  <a:pt x="5359" y="4840"/>
                </a:lnTo>
                <a:lnTo>
                  <a:pt x="5878" y="3631"/>
                </a:lnTo>
                <a:lnTo>
                  <a:pt x="4322" y="0"/>
                </a:lnTo>
                <a:lnTo>
                  <a:pt x="0" y="674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914" y="4629771"/>
            <a:ext cx="99695" cy="172720"/>
          </a:xfrm>
          <a:custGeom>
            <a:avLst/>
            <a:gdLst/>
            <a:ahLst/>
            <a:cxnLst/>
            <a:rect l="l" t="t" r="r" b="b"/>
            <a:pathLst>
              <a:path w="99695" h="172720">
                <a:moveTo>
                  <a:pt x="4673" y="70891"/>
                </a:moveTo>
                <a:lnTo>
                  <a:pt x="3111" y="69507"/>
                </a:lnTo>
                <a:lnTo>
                  <a:pt x="1727" y="69850"/>
                </a:lnTo>
                <a:lnTo>
                  <a:pt x="1041" y="70891"/>
                </a:lnTo>
                <a:lnTo>
                  <a:pt x="1905" y="71932"/>
                </a:lnTo>
                <a:lnTo>
                  <a:pt x="2082" y="72796"/>
                </a:lnTo>
                <a:lnTo>
                  <a:pt x="3289" y="72275"/>
                </a:lnTo>
                <a:lnTo>
                  <a:pt x="4673" y="70891"/>
                </a:lnTo>
                <a:close/>
              </a:path>
              <a:path w="99695" h="172720">
                <a:moveTo>
                  <a:pt x="14185" y="84201"/>
                </a:moveTo>
                <a:lnTo>
                  <a:pt x="13322" y="81432"/>
                </a:lnTo>
                <a:lnTo>
                  <a:pt x="9690" y="79883"/>
                </a:lnTo>
                <a:lnTo>
                  <a:pt x="6400" y="84721"/>
                </a:lnTo>
                <a:lnTo>
                  <a:pt x="9512" y="87655"/>
                </a:lnTo>
                <a:lnTo>
                  <a:pt x="12280" y="86969"/>
                </a:lnTo>
                <a:lnTo>
                  <a:pt x="14185" y="84201"/>
                </a:lnTo>
                <a:close/>
              </a:path>
              <a:path w="99695" h="172720">
                <a:moveTo>
                  <a:pt x="19367" y="49276"/>
                </a:moveTo>
                <a:lnTo>
                  <a:pt x="16776" y="49110"/>
                </a:lnTo>
                <a:lnTo>
                  <a:pt x="16433" y="48412"/>
                </a:lnTo>
                <a:lnTo>
                  <a:pt x="16941" y="47726"/>
                </a:lnTo>
                <a:lnTo>
                  <a:pt x="15735" y="47891"/>
                </a:lnTo>
                <a:lnTo>
                  <a:pt x="15646" y="47726"/>
                </a:lnTo>
                <a:lnTo>
                  <a:pt x="15557" y="47548"/>
                </a:lnTo>
                <a:lnTo>
                  <a:pt x="15049" y="47371"/>
                </a:lnTo>
                <a:lnTo>
                  <a:pt x="14935" y="47726"/>
                </a:lnTo>
                <a:lnTo>
                  <a:pt x="14871" y="47891"/>
                </a:lnTo>
                <a:lnTo>
                  <a:pt x="11404" y="47726"/>
                </a:lnTo>
                <a:lnTo>
                  <a:pt x="11328" y="47891"/>
                </a:lnTo>
                <a:lnTo>
                  <a:pt x="9080" y="52387"/>
                </a:lnTo>
                <a:lnTo>
                  <a:pt x="8991" y="52565"/>
                </a:lnTo>
                <a:lnTo>
                  <a:pt x="14008" y="52387"/>
                </a:lnTo>
                <a:lnTo>
                  <a:pt x="14008" y="52730"/>
                </a:lnTo>
                <a:lnTo>
                  <a:pt x="13665" y="53251"/>
                </a:lnTo>
                <a:lnTo>
                  <a:pt x="13830" y="53606"/>
                </a:lnTo>
                <a:lnTo>
                  <a:pt x="14008" y="53606"/>
                </a:lnTo>
                <a:lnTo>
                  <a:pt x="12712" y="53949"/>
                </a:lnTo>
                <a:lnTo>
                  <a:pt x="11417" y="54292"/>
                </a:lnTo>
                <a:lnTo>
                  <a:pt x="12801" y="59131"/>
                </a:lnTo>
                <a:lnTo>
                  <a:pt x="15735" y="57061"/>
                </a:lnTo>
                <a:lnTo>
                  <a:pt x="16776" y="55854"/>
                </a:lnTo>
                <a:lnTo>
                  <a:pt x="16522" y="54952"/>
                </a:lnTo>
                <a:lnTo>
                  <a:pt x="18326" y="56197"/>
                </a:lnTo>
                <a:lnTo>
                  <a:pt x="19367" y="49276"/>
                </a:lnTo>
                <a:close/>
              </a:path>
              <a:path w="99695" h="172720">
                <a:moveTo>
                  <a:pt x="23342" y="102704"/>
                </a:moveTo>
                <a:lnTo>
                  <a:pt x="21615" y="101320"/>
                </a:lnTo>
                <a:lnTo>
                  <a:pt x="18681" y="102870"/>
                </a:lnTo>
                <a:lnTo>
                  <a:pt x="19189" y="103911"/>
                </a:lnTo>
                <a:lnTo>
                  <a:pt x="18681" y="105638"/>
                </a:lnTo>
                <a:lnTo>
                  <a:pt x="20231" y="106159"/>
                </a:lnTo>
                <a:lnTo>
                  <a:pt x="20929" y="106502"/>
                </a:lnTo>
                <a:lnTo>
                  <a:pt x="21615" y="106502"/>
                </a:lnTo>
                <a:lnTo>
                  <a:pt x="23342" y="102704"/>
                </a:lnTo>
                <a:close/>
              </a:path>
              <a:path w="99695" h="172720">
                <a:moveTo>
                  <a:pt x="23342" y="34925"/>
                </a:moveTo>
                <a:lnTo>
                  <a:pt x="20408" y="32334"/>
                </a:lnTo>
                <a:lnTo>
                  <a:pt x="18503" y="31991"/>
                </a:lnTo>
                <a:lnTo>
                  <a:pt x="22136" y="29743"/>
                </a:lnTo>
                <a:lnTo>
                  <a:pt x="19888" y="24904"/>
                </a:lnTo>
                <a:lnTo>
                  <a:pt x="16078" y="28016"/>
                </a:lnTo>
                <a:lnTo>
                  <a:pt x="13830" y="30264"/>
                </a:lnTo>
                <a:lnTo>
                  <a:pt x="13144" y="26809"/>
                </a:lnTo>
                <a:lnTo>
                  <a:pt x="11074" y="25590"/>
                </a:lnTo>
                <a:lnTo>
                  <a:pt x="11074" y="25425"/>
                </a:lnTo>
                <a:lnTo>
                  <a:pt x="7277" y="22479"/>
                </a:lnTo>
                <a:lnTo>
                  <a:pt x="16433" y="19024"/>
                </a:lnTo>
                <a:lnTo>
                  <a:pt x="11938" y="15214"/>
                </a:lnTo>
                <a:lnTo>
                  <a:pt x="15316" y="11874"/>
                </a:lnTo>
                <a:lnTo>
                  <a:pt x="19253" y="8674"/>
                </a:lnTo>
                <a:lnTo>
                  <a:pt x="21094" y="5372"/>
                </a:lnTo>
                <a:lnTo>
                  <a:pt x="18161" y="1727"/>
                </a:lnTo>
                <a:lnTo>
                  <a:pt x="15913" y="0"/>
                </a:lnTo>
                <a:lnTo>
                  <a:pt x="11582" y="1727"/>
                </a:lnTo>
                <a:lnTo>
                  <a:pt x="9855" y="4152"/>
                </a:lnTo>
                <a:lnTo>
                  <a:pt x="8826" y="3987"/>
                </a:lnTo>
                <a:lnTo>
                  <a:pt x="8826" y="2603"/>
                </a:lnTo>
                <a:lnTo>
                  <a:pt x="7785" y="1739"/>
                </a:lnTo>
                <a:lnTo>
                  <a:pt x="7442" y="2768"/>
                </a:lnTo>
                <a:lnTo>
                  <a:pt x="7442" y="3111"/>
                </a:lnTo>
                <a:lnTo>
                  <a:pt x="7264" y="3467"/>
                </a:lnTo>
                <a:lnTo>
                  <a:pt x="4495" y="2768"/>
                </a:lnTo>
                <a:lnTo>
                  <a:pt x="342" y="5537"/>
                </a:lnTo>
                <a:lnTo>
                  <a:pt x="4330" y="7607"/>
                </a:lnTo>
                <a:lnTo>
                  <a:pt x="6057" y="7785"/>
                </a:lnTo>
                <a:lnTo>
                  <a:pt x="8648" y="6223"/>
                </a:lnTo>
                <a:lnTo>
                  <a:pt x="9855" y="7962"/>
                </a:lnTo>
                <a:lnTo>
                  <a:pt x="10553" y="9169"/>
                </a:lnTo>
                <a:lnTo>
                  <a:pt x="9169" y="8826"/>
                </a:lnTo>
                <a:lnTo>
                  <a:pt x="3632" y="8826"/>
                </a:lnTo>
                <a:lnTo>
                  <a:pt x="3289" y="16078"/>
                </a:lnTo>
                <a:lnTo>
                  <a:pt x="7950" y="16256"/>
                </a:lnTo>
                <a:lnTo>
                  <a:pt x="7785" y="16433"/>
                </a:lnTo>
                <a:lnTo>
                  <a:pt x="6019" y="22504"/>
                </a:lnTo>
                <a:lnTo>
                  <a:pt x="4152" y="22821"/>
                </a:lnTo>
                <a:lnTo>
                  <a:pt x="520" y="25768"/>
                </a:lnTo>
                <a:lnTo>
                  <a:pt x="863" y="26111"/>
                </a:lnTo>
                <a:lnTo>
                  <a:pt x="1219" y="27152"/>
                </a:lnTo>
                <a:lnTo>
                  <a:pt x="0" y="31813"/>
                </a:lnTo>
                <a:lnTo>
                  <a:pt x="9169" y="31648"/>
                </a:lnTo>
                <a:lnTo>
                  <a:pt x="12280" y="31648"/>
                </a:lnTo>
                <a:lnTo>
                  <a:pt x="12446" y="34582"/>
                </a:lnTo>
                <a:lnTo>
                  <a:pt x="6578" y="37693"/>
                </a:lnTo>
                <a:lnTo>
                  <a:pt x="13144" y="36487"/>
                </a:lnTo>
                <a:lnTo>
                  <a:pt x="14185" y="42189"/>
                </a:lnTo>
                <a:lnTo>
                  <a:pt x="21615" y="39598"/>
                </a:lnTo>
                <a:lnTo>
                  <a:pt x="23164" y="35788"/>
                </a:lnTo>
                <a:lnTo>
                  <a:pt x="23342" y="34925"/>
                </a:lnTo>
                <a:close/>
              </a:path>
              <a:path w="99695" h="172720">
                <a:moveTo>
                  <a:pt x="23977" y="130187"/>
                </a:moveTo>
                <a:lnTo>
                  <a:pt x="23177" y="129844"/>
                </a:lnTo>
                <a:lnTo>
                  <a:pt x="22961" y="129895"/>
                </a:lnTo>
                <a:lnTo>
                  <a:pt x="23977" y="130187"/>
                </a:lnTo>
                <a:close/>
              </a:path>
              <a:path w="99695" h="172720">
                <a:moveTo>
                  <a:pt x="28016" y="152501"/>
                </a:moveTo>
                <a:lnTo>
                  <a:pt x="27838" y="151980"/>
                </a:lnTo>
                <a:lnTo>
                  <a:pt x="27495" y="151460"/>
                </a:lnTo>
                <a:lnTo>
                  <a:pt x="28016" y="153009"/>
                </a:lnTo>
                <a:lnTo>
                  <a:pt x="28016" y="152501"/>
                </a:lnTo>
                <a:close/>
              </a:path>
              <a:path w="99695" h="172720">
                <a:moveTo>
                  <a:pt x="40055" y="134607"/>
                </a:moveTo>
                <a:lnTo>
                  <a:pt x="39763" y="134340"/>
                </a:lnTo>
                <a:lnTo>
                  <a:pt x="39738" y="134785"/>
                </a:lnTo>
                <a:lnTo>
                  <a:pt x="40055" y="134607"/>
                </a:lnTo>
                <a:close/>
              </a:path>
              <a:path w="99695" h="172720">
                <a:moveTo>
                  <a:pt x="40436" y="116243"/>
                </a:moveTo>
                <a:lnTo>
                  <a:pt x="40424" y="116116"/>
                </a:lnTo>
                <a:lnTo>
                  <a:pt x="40284" y="116243"/>
                </a:lnTo>
                <a:lnTo>
                  <a:pt x="40436" y="116243"/>
                </a:lnTo>
                <a:close/>
              </a:path>
              <a:path w="99695" h="172720">
                <a:moveTo>
                  <a:pt x="42189" y="47726"/>
                </a:moveTo>
                <a:lnTo>
                  <a:pt x="41668" y="48069"/>
                </a:lnTo>
                <a:lnTo>
                  <a:pt x="41148" y="48069"/>
                </a:lnTo>
                <a:lnTo>
                  <a:pt x="40805" y="48412"/>
                </a:lnTo>
                <a:lnTo>
                  <a:pt x="39420" y="49618"/>
                </a:lnTo>
                <a:lnTo>
                  <a:pt x="40805" y="50660"/>
                </a:lnTo>
                <a:lnTo>
                  <a:pt x="42189" y="50660"/>
                </a:lnTo>
                <a:lnTo>
                  <a:pt x="42189" y="47726"/>
                </a:lnTo>
                <a:close/>
              </a:path>
              <a:path w="99695" h="172720">
                <a:moveTo>
                  <a:pt x="43916" y="164592"/>
                </a:moveTo>
                <a:lnTo>
                  <a:pt x="39255" y="160794"/>
                </a:lnTo>
                <a:lnTo>
                  <a:pt x="42011" y="157187"/>
                </a:lnTo>
                <a:lnTo>
                  <a:pt x="39319" y="155105"/>
                </a:lnTo>
                <a:lnTo>
                  <a:pt x="36068" y="155663"/>
                </a:lnTo>
                <a:lnTo>
                  <a:pt x="37172" y="159931"/>
                </a:lnTo>
                <a:lnTo>
                  <a:pt x="35267" y="159588"/>
                </a:lnTo>
                <a:lnTo>
                  <a:pt x="33375" y="159753"/>
                </a:lnTo>
                <a:lnTo>
                  <a:pt x="32512" y="160972"/>
                </a:lnTo>
                <a:lnTo>
                  <a:pt x="31470" y="162699"/>
                </a:lnTo>
                <a:lnTo>
                  <a:pt x="32854" y="164947"/>
                </a:lnTo>
                <a:lnTo>
                  <a:pt x="33540" y="166674"/>
                </a:lnTo>
                <a:lnTo>
                  <a:pt x="36652" y="172554"/>
                </a:lnTo>
                <a:lnTo>
                  <a:pt x="43916" y="164592"/>
                </a:lnTo>
                <a:close/>
              </a:path>
              <a:path w="99695" h="172720">
                <a:moveTo>
                  <a:pt x="46532" y="78625"/>
                </a:moveTo>
                <a:lnTo>
                  <a:pt x="45910" y="75006"/>
                </a:lnTo>
                <a:lnTo>
                  <a:pt x="42367" y="76428"/>
                </a:lnTo>
                <a:lnTo>
                  <a:pt x="40462" y="79362"/>
                </a:lnTo>
                <a:lnTo>
                  <a:pt x="37172" y="74523"/>
                </a:lnTo>
                <a:lnTo>
                  <a:pt x="33896" y="75044"/>
                </a:lnTo>
                <a:lnTo>
                  <a:pt x="33769" y="74980"/>
                </a:lnTo>
                <a:lnTo>
                  <a:pt x="38735" y="68821"/>
                </a:lnTo>
                <a:lnTo>
                  <a:pt x="35788" y="69164"/>
                </a:lnTo>
                <a:lnTo>
                  <a:pt x="34582" y="69507"/>
                </a:lnTo>
                <a:lnTo>
                  <a:pt x="32677" y="69329"/>
                </a:lnTo>
                <a:lnTo>
                  <a:pt x="32677" y="71234"/>
                </a:lnTo>
                <a:lnTo>
                  <a:pt x="33680" y="74930"/>
                </a:lnTo>
                <a:lnTo>
                  <a:pt x="28702" y="72097"/>
                </a:lnTo>
                <a:lnTo>
                  <a:pt x="26403" y="78092"/>
                </a:lnTo>
                <a:lnTo>
                  <a:pt x="20929" y="75552"/>
                </a:lnTo>
                <a:lnTo>
                  <a:pt x="18503" y="80568"/>
                </a:lnTo>
                <a:lnTo>
                  <a:pt x="14528" y="85407"/>
                </a:lnTo>
                <a:lnTo>
                  <a:pt x="16852" y="86448"/>
                </a:lnTo>
                <a:lnTo>
                  <a:pt x="16598" y="86448"/>
                </a:lnTo>
                <a:lnTo>
                  <a:pt x="16776" y="89395"/>
                </a:lnTo>
                <a:lnTo>
                  <a:pt x="17983" y="88874"/>
                </a:lnTo>
                <a:lnTo>
                  <a:pt x="19177" y="87503"/>
                </a:lnTo>
                <a:lnTo>
                  <a:pt x="24206" y="89738"/>
                </a:lnTo>
                <a:lnTo>
                  <a:pt x="26454" y="84201"/>
                </a:lnTo>
                <a:lnTo>
                  <a:pt x="27774" y="82473"/>
                </a:lnTo>
                <a:lnTo>
                  <a:pt x="30429" y="82473"/>
                </a:lnTo>
                <a:lnTo>
                  <a:pt x="33896" y="81432"/>
                </a:lnTo>
                <a:lnTo>
                  <a:pt x="37007" y="82994"/>
                </a:lnTo>
                <a:lnTo>
                  <a:pt x="40119" y="80911"/>
                </a:lnTo>
                <a:lnTo>
                  <a:pt x="41668" y="82473"/>
                </a:lnTo>
                <a:lnTo>
                  <a:pt x="36830" y="87490"/>
                </a:lnTo>
                <a:lnTo>
                  <a:pt x="40982" y="85763"/>
                </a:lnTo>
                <a:lnTo>
                  <a:pt x="44716" y="83477"/>
                </a:lnTo>
                <a:lnTo>
                  <a:pt x="46532" y="78625"/>
                </a:lnTo>
                <a:close/>
              </a:path>
              <a:path w="99695" h="172720">
                <a:moveTo>
                  <a:pt x="47345" y="123761"/>
                </a:moveTo>
                <a:lnTo>
                  <a:pt x="44615" y="121373"/>
                </a:lnTo>
                <a:lnTo>
                  <a:pt x="44958" y="121031"/>
                </a:lnTo>
                <a:lnTo>
                  <a:pt x="46507" y="118948"/>
                </a:lnTo>
                <a:lnTo>
                  <a:pt x="41668" y="118275"/>
                </a:lnTo>
                <a:lnTo>
                  <a:pt x="43053" y="120510"/>
                </a:lnTo>
                <a:lnTo>
                  <a:pt x="38950" y="117487"/>
                </a:lnTo>
                <a:lnTo>
                  <a:pt x="40284" y="116243"/>
                </a:lnTo>
                <a:lnTo>
                  <a:pt x="35788" y="113245"/>
                </a:lnTo>
                <a:lnTo>
                  <a:pt x="32512" y="112903"/>
                </a:lnTo>
                <a:lnTo>
                  <a:pt x="30607" y="104775"/>
                </a:lnTo>
                <a:lnTo>
                  <a:pt x="29743" y="104609"/>
                </a:lnTo>
                <a:lnTo>
                  <a:pt x="23685" y="107721"/>
                </a:lnTo>
                <a:lnTo>
                  <a:pt x="23342" y="107721"/>
                </a:lnTo>
                <a:lnTo>
                  <a:pt x="23342" y="116535"/>
                </a:lnTo>
                <a:lnTo>
                  <a:pt x="18249" y="118160"/>
                </a:lnTo>
                <a:lnTo>
                  <a:pt x="17233" y="117716"/>
                </a:lnTo>
                <a:lnTo>
                  <a:pt x="17145" y="115824"/>
                </a:lnTo>
                <a:lnTo>
                  <a:pt x="14871" y="113080"/>
                </a:lnTo>
                <a:lnTo>
                  <a:pt x="17208" y="110985"/>
                </a:lnTo>
                <a:lnTo>
                  <a:pt x="19189" y="113245"/>
                </a:lnTo>
                <a:lnTo>
                  <a:pt x="23342" y="116535"/>
                </a:lnTo>
                <a:lnTo>
                  <a:pt x="23342" y="107721"/>
                </a:lnTo>
                <a:lnTo>
                  <a:pt x="17068" y="107721"/>
                </a:lnTo>
                <a:lnTo>
                  <a:pt x="16598" y="106680"/>
                </a:lnTo>
                <a:lnTo>
                  <a:pt x="11582" y="105816"/>
                </a:lnTo>
                <a:lnTo>
                  <a:pt x="12192" y="107721"/>
                </a:lnTo>
                <a:lnTo>
                  <a:pt x="13830" y="112903"/>
                </a:lnTo>
                <a:lnTo>
                  <a:pt x="15633" y="118160"/>
                </a:lnTo>
                <a:lnTo>
                  <a:pt x="16256" y="119989"/>
                </a:lnTo>
                <a:lnTo>
                  <a:pt x="17145" y="122580"/>
                </a:lnTo>
                <a:lnTo>
                  <a:pt x="18681" y="127076"/>
                </a:lnTo>
                <a:lnTo>
                  <a:pt x="20053" y="127076"/>
                </a:lnTo>
                <a:lnTo>
                  <a:pt x="20751" y="126390"/>
                </a:lnTo>
                <a:lnTo>
                  <a:pt x="21272" y="125526"/>
                </a:lnTo>
                <a:lnTo>
                  <a:pt x="22301" y="125526"/>
                </a:lnTo>
                <a:lnTo>
                  <a:pt x="24003" y="123761"/>
                </a:lnTo>
                <a:lnTo>
                  <a:pt x="22999" y="122936"/>
                </a:lnTo>
                <a:lnTo>
                  <a:pt x="23177" y="122758"/>
                </a:lnTo>
                <a:lnTo>
                  <a:pt x="23685" y="122758"/>
                </a:lnTo>
                <a:lnTo>
                  <a:pt x="23863" y="122580"/>
                </a:lnTo>
                <a:lnTo>
                  <a:pt x="23863" y="123621"/>
                </a:lnTo>
                <a:lnTo>
                  <a:pt x="26289" y="125349"/>
                </a:lnTo>
                <a:lnTo>
                  <a:pt x="24549" y="125183"/>
                </a:lnTo>
                <a:lnTo>
                  <a:pt x="24485" y="125349"/>
                </a:lnTo>
                <a:lnTo>
                  <a:pt x="22948" y="129501"/>
                </a:lnTo>
                <a:lnTo>
                  <a:pt x="22885" y="129679"/>
                </a:lnTo>
                <a:lnTo>
                  <a:pt x="22821" y="129844"/>
                </a:lnTo>
                <a:lnTo>
                  <a:pt x="23177" y="129844"/>
                </a:lnTo>
                <a:lnTo>
                  <a:pt x="24549" y="130365"/>
                </a:lnTo>
                <a:lnTo>
                  <a:pt x="22961" y="129895"/>
                </a:lnTo>
                <a:lnTo>
                  <a:pt x="21437" y="130187"/>
                </a:lnTo>
                <a:lnTo>
                  <a:pt x="21145" y="130365"/>
                </a:lnTo>
                <a:lnTo>
                  <a:pt x="20231" y="130886"/>
                </a:lnTo>
                <a:lnTo>
                  <a:pt x="20408" y="131406"/>
                </a:lnTo>
                <a:lnTo>
                  <a:pt x="22847" y="138315"/>
                </a:lnTo>
                <a:lnTo>
                  <a:pt x="22961" y="138658"/>
                </a:lnTo>
                <a:lnTo>
                  <a:pt x="23088" y="139014"/>
                </a:lnTo>
                <a:lnTo>
                  <a:pt x="23152" y="139179"/>
                </a:lnTo>
                <a:lnTo>
                  <a:pt x="24663" y="143510"/>
                </a:lnTo>
                <a:lnTo>
                  <a:pt x="27152" y="150075"/>
                </a:lnTo>
                <a:lnTo>
                  <a:pt x="29565" y="149733"/>
                </a:lnTo>
                <a:lnTo>
                  <a:pt x="32156" y="147828"/>
                </a:lnTo>
                <a:lnTo>
                  <a:pt x="29908" y="145757"/>
                </a:lnTo>
                <a:lnTo>
                  <a:pt x="36385" y="143713"/>
                </a:lnTo>
                <a:lnTo>
                  <a:pt x="37172" y="145059"/>
                </a:lnTo>
                <a:lnTo>
                  <a:pt x="39420" y="139522"/>
                </a:lnTo>
                <a:lnTo>
                  <a:pt x="39687" y="135547"/>
                </a:lnTo>
                <a:lnTo>
                  <a:pt x="39738" y="134785"/>
                </a:lnTo>
                <a:lnTo>
                  <a:pt x="39116" y="135166"/>
                </a:lnTo>
                <a:lnTo>
                  <a:pt x="34925" y="135382"/>
                </a:lnTo>
                <a:lnTo>
                  <a:pt x="33591" y="137071"/>
                </a:lnTo>
                <a:lnTo>
                  <a:pt x="32334" y="134683"/>
                </a:lnTo>
                <a:lnTo>
                  <a:pt x="28397" y="137388"/>
                </a:lnTo>
                <a:lnTo>
                  <a:pt x="25768" y="139179"/>
                </a:lnTo>
                <a:lnTo>
                  <a:pt x="25590" y="139014"/>
                </a:lnTo>
                <a:lnTo>
                  <a:pt x="25768" y="138658"/>
                </a:lnTo>
                <a:lnTo>
                  <a:pt x="25590" y="138315"/>
                </a:lnTo>
                <a:lnTo>
                  <a:pt x="28359" y="137401"/>
                </a:lnTo>
                <a:lnTo>
                  <a:pt x="29679" y="132956"/>
                </a:lnTo>
                <a:lnTo>
                  <a:pt x="29743" y="132791"/>
                </a:lnTo>
                <a:lnTo>
                  <a:pt x="26631" y="131406"/>
                </a:lnTo>
                <a:lnTo>
                  <a:pt x="31292" y="132956"/>
                </a:lnTo>
                <a:lnTo>
                  <a:pt x="34061" y="130187"/>
                </a:lnTo>
                <a:lnTo>
                  <a:pt x="30264" y="126390"/>
                </a:lnTo>
                <a:lnTo>
                  <a:pt x="31292" y="125349"/>
                </a:lnTo>
                <a:lnTo>
                  <a:pt x="31369" y="123621"/>
                </a:lnTo>
                <a:lnTo>
                  <a:pt x="30975" y="122936"/>
                </a:lnTo>
                <a:lnTo>
                  <a:pt x="30873" y="122758"/>
                </a:lnTo>
                <a:lnTo>
                  <a:pt x="30784" y="122580"/>
                </a:lnTo>
                <a:lnTo>
                  <a:pt x="35788" y="119989"/>
                </a:lnTo>
                <a:lnTo>
                  <a:pt x="35763" y="120510"/>
                </a:lnTo>
                <a:lnTo>
                  <a:pt x="35636" y="122758"/>
                </a:lnTo>
                <a:lnTo>
                  <a:pt x="35585" y="123761"/>
                </a:lnTo>
                <a:lnTo>
                  <a:pt x="35496" y="125526"/>
                </a:lnTo>
                <a:lnTo>
                  <a:pt x="35407" y="127076"/>
                </a:lnTo>
                <a:lnTo>
                  <a:pt x="35293" y="129159"/>
                </a:lnTo>
                <a:lnTo>
                  <a:pt x="35267" y="129501"/>
                </a:lnTo>
                <a:lnTo>
                  <a:pt x="40982" y="129159"/>
                </a:lnTo>
                <a:lnTo>
                  <a:pt x="40360" y="131406"/>
                </a:lnTo>
                <a:lnTo>
                  <a:pt x="40259" y="131749"/>
                </a:lnTo>
                <a:lnTo>
                  <a:pt x="40208" y="131914"/>
                </a:lnTo>
                <a:lnTo>
                  <a:pt x="40119" y="132270"/>
                </a:lnTo>
                <a:lnTo>
                  <a:pt x="42532" y="131914"/>
                </a:lnTo>
                <a:lnTo>
                  <a:pt x="43916" y="131749"/>
                </a:lnTo>
                <a:lnTo>
                  <a:pt x="45186" y="129844"/>
                </a:lnTo>
                <a:lnTo>
                  <a:pt x="45300" y="129679"/>
                </a:lnTo>
                <a:lnTo>
                  <a:pt x="45339" y="129501"/>
                </a:lnTo>
                <a:lnTo>
                  <a:pt x="45427" y="129159"/>
                </a:lnTo>
                <a:lnTo>
                  <a:pt x="45478" y="128981"/>
                </a:lnTo>
                <a:lnTo>
                  <a:pt x="44094" y="128460"/>
                </a:lnTo>
                <a:lnTo>
                  <a:pt x="46507" y="126555"/>
                </a:lnTo>
                <a:lnTo>
                  <a:pt x="46837" y="125526"/>
                </a:lnTo>
                <a:lnTo>
                  <a:pt x="47345" y="123761"/>
                </a:lnTo>
                <a:close/>
              </a:path>
              <a:path w="99695" h="172720">
                <a:moveTo>
                  <a:pt x="47371" y="111175"/>
                </a:moveTo>
                <a:lnTo>
                  <a:pt x="41668" y="108585"/>
                </a:lnTo>
                <a:lnTo>
                  <a:pt x="39420" y="110134"/>
                </a:lnTo>
                <a:lnTo>
                  <a:pt x="40373" y="115824"/>
                </a:lnTo>
                <a:lnTo>
                  <a:pt x="40424" y="116116"/>
                </a:lnTo>
                <a:lnTo>
                  <a:pt x="40716" y="115824"/>
                </a:lnTo>
                <a:lnTo>
                  <a:pt x="41033" y="115824"/>
                </a:lnTo>
                <a:lnTo>
                  <a:pt x="44437" y="115011"/>
                </a:lnTo>
                <a:lnTo>
                  <a:pt x="46863" y="113944"/>
                </a:lnTo>
                <a:lnTo>
                  <a:pt x="47371" y="111175"/>
                </a:lnTo>
                <a:close/>
              </a:path>
              <a:path w="99695" h="172720">
                <a:moveTo>
                  <a:pt x="47548" y="135547"/>
                </a:moveTo>
                <a:lnTo>
                  <a:pt x="45605" y="132067"/>
                </a:lnTo>
                <a:lnTo>
                  <a:pt x="42735" y="133007"/>
                </a:lnTo>
                <a:lnTo>
                  <a:pt x="40055" y="134607"/>
                </a:lnTo>
                <a:lnTo>
                  <a:pt x="46164" y="140220"/>
                </a:lnTo>
                <a:lnTo>
                  <a:pt x="47548" y="135547"/>
                </a:lnTo>
                <a:close/>
              </a:path>
              <a:path w="99695" h="172720">
                <a:moveTo>
                  <a:pt x="48056" y="66852"/>
                </a:moveTo>
                <a:lnTo>
                  <a:pt x="45986" y="62420"/>
                </a:lnTo>
                <a:lnTo>
                  <a:pt x="42710" y="61556"/>
                </a:lnTo>
                <a:lnTo>
                  <a:pt x="40627" y="61214"/>
                </a:lnTo>
                <a:lnTo>
                  <a:pt x="45123" y="60172"/>
                </a:lnTo>
                <a:lnTo>
                  <a:pt x="42011" y="51701"/>
                </a:lnTo>
                <a:lnTo>
                  <a:pt x="38557" y="53428"/>
                </a:lnTo>
                <a:lnTo>
                  <a:pt x="33540" y="48755"/>
                </a:lnTo>
                <a:lnTo>
                  <a:pt x="30086" y="53771"/>
                </a:lnTo>
                <a:lnTo>
                  <a:pt x="26974" y="57404"/>
                </a:lnTo>
                <a:lnTo>
                  <a:pt x="26797" y="54978"/>
                </a:lnTo>
                <a:lnTo>
                  <a:pt x="20053" y="57404"/>
                </a:lnTo>
                <a:lnTo>
                  <a:pt x="21958" y="59474"/>
                </a:lnTo>
                <a:lnTo>
                  <a:pt x="23342" y="63461"/>
                </a:lnTo>
                <a:lnTo>
                  <a:pt x="26974" y="57924"/>
                </a:lnTo>
                <a:lnTo>
                  <a:pt x="29400" y="59829"/>
                </a:lnTo>
                <a:lnTo>
                  <a:pt x="25958" y="64350"/>
                </a:lnTo>
                <a:lnTo>
                  <a:pt x="27597" y="67665"/>
                </a:lnTo>
                <a:lnTo>
                  <a:pt x="31610" y="67970"/>
                </a:lnTo>
                <a:lnTo>
                  <a:pt x="35267" y="63461"/>
                </a:lnTo>
                <a:lnTo>
                  <a:pt x="35966" y="63969"/>
                </a:lnTo>
                <a:lnTo>
                  <a:pt x="36830" y="63969"/>
                </a:lnTo>
                <a:lnTo>
                  <a:pt x="37871" y="63284"/>
                </a:lnTo>
                <a:lnTo>
                  <a:pt x="38036" y="67106"/>
                </a:lnTo>
                <a:lnTo>
                  <a:pt x="43421" y="68364"/>
                </a:lnTo>
                <a:lnTo>
                  <a:pt x="48056" y="66852"/>
                </a:lnTo>
                <a:close/>
              </a:path>
              <a:path w="99695" h="172720">
                <a:moveTo>
                  <a:pt x="52311" y="101193"/>
                </a:moveTo>
                <a:lnTo>
                  <a:pt x="49110" y="100799"/>
                </a:lnTo>
                <a:lnTo>
                  <a:pt x="48933" y="100279"/>
                </a:lnTo>
                <a:lnTo>
                  <a:pt x="47891" y="100279"/>
                </a:lnTo>
                <a:lnTo>
                  <a:pt x="47891" y="101142"/>
                </a:lnTo>
                <a:lnTo>
                  <a:pt x="48234" y="100977"/>
                </a:lnTo>
                <a:lnTo>
                  <a:pt x="48933" y="100977"/>
                </a:lnTo>
                <a:lnTo>
                  <a:pt x="49911" y="104178"/>
                </a:lnTo>
                <a:lnTo>
                  <a:pt x="51803" y="103289"/>
                </a:lnTo>
                <a:lnTo>
                  <a:pt x="52311" y="101193"/>
                </a:lnTo>
                <a:close/>
              </a:path>
              <a:path w="99695" h="172720">
                <a:moveTo>
                  <a:pt x="52387" y="90601"/>
                </a:moveTo>
                <a:lnTo>
                  <a:pt x="41325" y="97688"/>
                </a:lnTo>
                <a:lnTo>
                  <a:pt x="47205" y="99593"/>
                </a:lnTo>
                <a:lnTo>
                  <a:pt x="48755" y="99936"/>
                </a:lnTo>
                <a:lnTo>
                  <a:pt x="51523" y="98894"/>
                </a:lnTo>
                <a:lnTo>
                  <a:pt x="51701" y="97688"/>
                </a:lnTo>
                <a:lnTo>
                  <a:pt x="52387" y="90601"/>
                </a:lnTo>
                <a:close/>
              </a:path>
              <a:path w="99695" h="172720">
                <a:moveTo>
                  <a:pt x="54470" y="118262"/>
                </a:moveTo>
                <a:lnTo>
                  <a:pt x="53594" y="117398"/>
                </a:lnTo>
                <a:lnTo>
                  <a:pt x="53086" y="116700"/>
                </a:lnTo>
                <a:lnTo>
                  <a:pt x="51523" y="117398"/>
                </a:lnTo>
                <a:lnTo>
                  <a:pt x="52565" y="118440"/>
                </a:lnTo>
                <a:lnTo>
                  <a:pt x="53086" y="118605"/>
                </a:lnTo>
                <a:lnTo>
                  <a:pt x="53428" y="118605"/>
                </a:lnTo>
                <a:lnTo>
                  <a:pt x="54470" y="118262"/>
                </a:lnTo>
                <a:close/>
              </a:path>
              <a:path w="99695" h="172720">
                <a:moveTo>
                  <a:pt x="57404" y="59829"/>
                </a:moveTo>
                <a:lnTo>
                  <a:pt x="52908" y="55676"/>
                </a:lnTo>
                <a:lnTo>
                  <a:pt x="52387" y="51358"/>
                </a:lnTo>
                <a:lnTo>
                  <a:pt x="46164" y="52565"/>
                </a:lnTo>
                <a:lnTo>
                  <a:pt x="48412" y="57746"/>
                </a:lnTo>
                <a:lnTo>
                  <a:pt x="50317" y="61214"/>
                </a:lnTo>
                <a:lnTo>
                  <a:pt x="57404" y="59829"/>
                </a:lnTo>
                <a:close/>
              </a:path>
              <a:path w="99695" h="172720">
                <a:moveTo>
                  <a:pt x="59131" y="147650"/>
                </a:moveTo>
                <a:lnTo>
                  <a:pt x="48234" y="148691"/>
                </a:lnTo>
                <a:lnTo>
                  <a:pt x="49618" y="153873"/>
                </a:lnTo>
                <a:lnTo>
                  <a:pt x="47891" y="160274"/>
                </a:lnTo>
                <a:lnTo>
                  <a:pt x="57924" y="156641"/>
                </a:lnTo>
                <a:lnTo>
                  <a:pt x="58267" y="153009"/>
                </a:lnTo>
                <a:lnTo>
                  <a:pt x="59131" y="147650"/>
                </a:lnTo>
                <a:close/>
              </a:path>
              <a:path w="99695" h="172720">
                <a:moveTo>
                  <a:pt x="66040" y="112852"/>
                </a:moveTo>
                <a:lnTo>
                  <a:pt x="62763" y="111340"/>
                </a:lnTo>
                <a:lnTo>
                  <a:pt x="59309" y="110477"/>
                </a:lnTo>
                <a:lnTo>
                  <a:pt x="59994" y="113245"/>
                </a:lnTo>
                <a:lnTo>
                  <a:pt x="59309" y="114465"/>
                </a:lnTo>
                <a:lnTo>
                  <a:pt x="60985" y="116840"/>
                </a:lnTo>
                <a:lnTo>
                  <a:pt x="64338" y="115493"/>
                </a:lnTo>
                <a:lnTo>
                  <a:pt x="66040" y="112852"/>
                </a:lnTo>
                <a:close/>
              </a:path>
              <a:path w="99695" h="172720">
                <a:moveTo>
                  <a:pt x="73139" y="119989"/>
                </a:moveTo>
                <a:lnTo>
                  <a:pt x="62941" y="118783"/>
                </a:lnTo>
                <a:lnTo>
                  <a:pt x="62420" y="123964"/>
                </a:lnTo>
                <a:lnTo>
                  <a:pt x="60172" y="129667"/>
                </a:lnTo>
                <a:lnTo>
                  <a:pt x="62433" y="129895"/>
                </a:lnTo>
                <a:lnTo>
                  <a:pt x="63627" y="132435"/>
                </a:lnTo>
                <a:lnTo>
                  <a:pt x="64668" y="131572"/>
                </a:lnTo>
                <a:lnTo>
                  <a:pt x="65290" y="130162"/>
                </a:lnTo>
                <a:lnTo>
                  <a:pt x="71056" y="130708"/>
                </a:lnTo>
                <a:lnTo>
                  <a:pt x="71234" y="125006"/>
                </a:lnTo>
                <a:lnTo>
                  <a:pt x="73139" y="119989"/>
                </a:lnTo>
                <a:close/>
              </a:path>
              <a:path w="99695" h="172720">
                <a:moveTo>
                  <a:pt x="74523" y="142646"/>
                </a:moveTo>
                <a:lnTo>
                  <a:pt x="72275" y="141947"/>
                </a:lnTo>
                <a:lnTo>
                  <a:pt x="70027" y="144195"/>
                </a:lnTo>
                <a:lnTo>
                  <a:pt x="70548" y="145580"/>
                </a:lnTo>
                <a:lnTo>
                  <a:pt x="72275" y="147485"/>
                </a:lnTo>
                <a:lnTo>
                  <a:pt x="74002" y="146443"/>
                </a:lnTo>
                <a:lnTo>
                  <a:pt x="74523" y="142646"/>
                </a:lnTo>
                <a:close/>
              </a:path>
              <a:path w="99695" h="172720">
                <a:moveTo>
                  <a:pt x="76073" y="89560"/>
                </a:moveTo>
                <a:lnTo>
                  <a:pt x="75044" y="86969"/>
                </a:lnTo>
                <a:lnTo>
                  <a:pt x="74523" y="87490"/>
                </a:lnTo>
                <a:lnTo>
                  <a:pt x="74002" y="87655"/>
                </a:lnTo>
                <a:lnTo>
                  <a:pt x="73825" y="88011"/>
                </a:lnTo>
                <a:lnTo>
                  <a:pt x="72796" y="89738"/>
                </a:lnTo>
                <a:lnTo>
                  <a:pt x="74523" y="90258"/>
                </a:lnTo>
                <a:lnTo>
                  <a:pt x="76073" y="89560"/>
                </a:lnTo>
                <a:close/>
              </a:path>
              <a:path w="99695" h="172720">
                <a:moveTo>
                  <a:pt x="77800" y="107543"/>
                </a:moveTo>
                <a:lnTo>
                  <a:pt x="75209" y="108750"/>
                </a:lnTo>
                <a:lnTo>
                  <a:pt x="74168" y="109448"/>
                </a:lnTo>
                <a:lnTo>
                  <a:pt x="72275" y="109791"/>
                </a:lnTo>
                <a:lnTo>
                  <a:pt x="72796" y="111518"/>
                </a:lnTo>
                <a:lnTo>
                  <a:pt x="75044" y="114630"/>
                </a:lnTo>
                <a:lnTo>
                  <a:pt x="77800" y="107543"/>
                </a:lnTo>
                <a:close/>
              </a:path>
              <a:path w="99695" h="172720">
                <a:moveTo>
                  <a:pt x="79184" y="145402"/>
                </a:moveTo>
                <a:lnTo>
                  <a:pt x="78155" y="144018"/>
                </a:lnTo>
                <a:lnTo>
                  <a:pt x="76593" y="144195"/>
                </a:lnTo>
                <a:lnTo>
                  <a:pt x="76073" y="145580"/>
                </a:lnTo>
                <a:lnTo>
                  <a:pt x="76073" y="145923"/>
                </a:lnTo>
                <a:lnTo>
                  <a:pt x="76250" y="146443"/>
                </a:lnTo>
                <a:lnTo>
                  <a:pt x="76250" y="146786"/>
                </a:lnTo>
                <a:lnTo>
                  <a:pt x="79184" y="145402"/>
                </a:lnTo>
                <a:close/>
              </a:path>
              <a:path w="99695" h="172720">
                <a:moveTo>
                  <a:pt x="80746" y="98894"/>
                </a:moveTo>
                <a:lnTo>
                  <a:pt x="78498" y="91287"/>
                </a:lnTo>
                <a:lnTo>
                  <a:pt x="73304" y="93370"/>
                </a:lnTo>
                <a:lnTo>
                  <a:pt x="65874" y="99593"/>
                </a:lnTo>
                <a:lnTo>
                  <a:pt x="67602" y="106680"/>
                </a:lnTo>
                <a:lnTo>
                  <a:pt x="76073" y="102184"/>
                </a:lnTo>
                <a:lnTo>
                  <a:pt x="80746" y="98894"/>
                </a:lnTo>
                <a:close/>
              </a:path>
              <a:path w="99695" h="172720">
                <a:moveTo>
                  <a:pt x="99072" y="133299"/>
                </a:moveTo>
                <a:lnTo>
                  <a:pt x="98729" y="132791"/>
                </a:lnTo>
                <a:lnTo>
                  <a:pt x="97688" y="133134"/>
                </a:lnTo>
                <a:lnTo>
                  <a:pt x="97866" y="133819"/>
                </a:lnTo>
                <a:lnTo>
                  <a:pt x="98552" y="133477"/>
                </a:lnTo>
                <a:lnTo>
                  <a:pt x="99072" y="13329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92" y="4576000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8125" y="5878"/>
                </a:moveTo>
                <a:lnTo>
                  <a:pt x="6051" y="2939"/>
                </a:lnTo>
                <a:lnTo>
                  <a:pt x="5014" y="2420"/>
                </a:lnTo>
                <a:lnTo>
                  <a:pt x="5532" y="1210"/>
                </a:lnTo>
                <a:lnTo>
                  <a:pt x="5014" y="0"/>
                </a:lnTo>
                <a:lnTo>
                  <a:pt x="0" y="2766"/>
                </a:lnTo>
                <a:lnTo>
                  <a:pt x="8125" y="587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699" y="4720538"/>
            <a:ext cx="17145" cy="9525"/>
          </a:xfrm>
          <a:custGeom>
            <a:avLst/>
            <a:gdLst/>
            <a:ahLst/>
            <a:cxnLst/>
            <a:rect l="l" t="t" r="r" b="b"/>
            <a:pathLst>
              <a:path w="17145" h="9525">
                <a:moveTo>
                  <a:pt x="4152" y="9169"/>
                </a:moveTo>
                <a:lnTo>
                  <a:pt x="1905" y="3987"/>
                </a:lnTo>
                <a:lnTo>
                  <a:pt x="863" y="2946"/>
                </a:lnTo>
                <a:lnTo>
                  <a:pt x="342" y="2946"/>
                </a:lnTo>
                <a:lnTo>
                  <a:pt x="0" y="2768"/>
                </a:lnTo>
                <a:lnTo>
                  <a:pt x="2070" y="9512"/>
                </a:lnTo>
                <a:lnTo>
                  <a:pt x="4152" y="9169"/>
                </a:lnTo>
                <a:close/>
              </a:path>
              <a:path w="17145" h="9525">
                <a:moveTo>
                  <a:pt x="7607" y="3810"/>
                </a:moveTo>
                <a:lnTo>
                  <a:pt x="6400" y="0"/>
                </a:lnTo>
                <a:lnTo>
                  <a:pt x="863" y="2768"/>
                </a:lnTo>
                <a:lnTo>
                  <a:pt x="4495" y="6235"/>
                </a:lnTo>
                <a:lnTo>
                  <a:pt x="4838" y="6578"/>
                </a:lnTo>
                <a:lnTo>
                  <a:pt x="7607" y="4495"/>
                </a:lnTo>
                <a:lnTo>
                  <a:pt x="7607" y="3810"/>
                </a:lnTo>
                <a:close/>
              </a:path>
              <a:path w="17145" h="9525">
                <a:moveTo>
                  <a:pt x="16764" y="1905"/>
                </a:moveTo>
                <a:lnTo>
                  <a:pt x="14871" y="1562"/>
                </a:lnTo>
                <a:lnTo>
                  <a:pt x="12966" y="876"/>
                </a:lnTo>
                <a:lnTo>
                  <a:pt x="11760" y="3810"/>
                </a:lnTo>
                <a:lnTo>
                  <a:pt x="13830" y="4330"/>
                </a:lnTo>
                <a:lnTo>
                  <a:pt x="15735" y="4851"/>
                </a:lnTo>
                <a:lnTo>
                  <a:pt x="16764" y="1905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-1150" y="4566146"/>
            <a:ext cx="6985" cy="4445"/>
          </a:xfrm>
          <a:custGeom>
            <a:avLst/>
            <a:gdLst/>
            <a:ahLst/>
            <a:cxnLst/>
            <a:rect l="l" t="t" r="r" b="b"/>
            <a:pathLst>
              <a:path w="6985" h="4445">
                <a:moveTo>
                  <a:pt x="3803" y="4149"/>
                </a:moveTo>
                <a:lnTo>
                  <a:pt x="6915" y="2593"/>
                </a:lnTo>
                <a:lnTo>
                  <a:pt x="6569" y="1209"/>
                </a:lnTo>
                <a:lnTo>
                  <a:pt x="5705" y="518"/>
                </a:lnTo>
                <a:lnTo>
                  <a:pt x="4840" y="172"/>
                </a:lnTo>
                <a:lnTo>
                  <a:pt x="0" y="0"/>
                </a:lnTo>
                <a:lnTo>
                  <a:pt x="3803" y="414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0787" y="4937353"/>
            <a:ext cx="67945" cy="65405"/>
          </a:xfrm>
          <a:custGeom>
            <a:avLst/>
            <a:gdLst/>
            <a:ahLst/>
            <a:cxnLst/>
            <a:rect l="l" t="t" r="r" b="b"/>
            <a:pathLst>
              <a:path w="67945" h="65404">
                <a:moveTo>
                  <a:pt x="20916" y="20053"/>
                </a:moveTo>
                <a:lnTo>
                  <a:pt x="16586" y="19710"/>
                </a:lnTo>
                <a:lnTo>
                  <a:pt x="12788" y="22301"/>
                </a:lnTo>
                <a:lnTo>
                  <a:pt x="9156" y="22987"/>
                </a:lnTo>
                <a:lnTo>
                  <a:pt x="4318" y="25590"/>
                </a:lnTo>
                <a:lnTo>
                  <a:pt x="5359" y="30429"/>
                </a:lnTo>
                <a:lnTo>
                  <a:pt x="0" y="34925"/>
                </a:lnTo>
                <a:lnTo>
                  <a:pt x="1892" y="40106"/>
                </a:lnTo>
                <a:lnTo>
                  <a:pt x="7950" y="34747"/>
                </a:lnTo>
                <a:lnTo>
                  <a:pt x="9677" y="29565"/>
                </a:lnTo>
                <a:lnTo>
                  <a:pt x="10883" y="34582"/>
                </a:lnTo>
                <a:lnTo>
                  <a:pt x="13309" y="34925"/>
                </a:lnTo>
                <a:lnTo>
                  <a:pt x="18491" y="35445"/>
                </a:lnTo>
                <a:lnTo>
                  <a:pt x="12446" y="30594"/>
                </a:lnTo>
                <a:lnTo>
                  <a:pt x="13309" y="28346"/>
                </a:lnTo>
                <a:lnTo>
                  <a:pt x="15557" y="29222"/>
                </a:lnTo>
                <a:lnTo>
                  <a:pt x="18834" y="30594"/>
                </a:lnTo>
                <a:lnTo>
                  <a:pt x="19354" y="26454"/>
                </a:lnTo>
                <a:lnTo>
                  <a:pt x="20916" y="20053"/>
                </a:lnTo>
                <a:close/>
              </a:path>
              <a:path w="67945" h="65404">
                <a:moveTo>
                  <a:pt x="31457" y="60159"/>
                </a:moveTo>
                <a:lnTo>
                  <a:pt x="28524" y="59474"/>
                </a:lnTo>
                <a:lnTo>
                  <a:pt x="28181" y="62763"/>
                </a:lnTo>
                <a:lnTo>
                  <a:pt x="26962" y="64655"/>
                </a:lnTo>
                <a:lnTo>
                  <a:pt x="30429" y="65176"/>
                </a:lnTo>
                <a:lnTo>
                  <a:pt x="30772" y="63449"/>
                </a:lnTo>
                <a:lnTo>
                  <a:pt x="31457" y="60159"/>
                </a:lnTo>
                <a:close/>
              </a:path>
              <a:path w="67945" h="65404">
                <a:moveTo>
                  <a:pt x="41656" y="2590"/>
                </a:moveTo>
                <a:lnTo>
                  <a:pt x="41313" y="2413"/>
                </a:lnTo>
                <a:lnTo>
                  <a:pt x="41148" y="2070"/>
                </a:lnTo>
                <a:lnTo>
                  <a:pt x="40792" y="1905"/>
                </a:lnTo>
                <a:lnTo>
                  <a:pt x="39585" y="1549"/>
                </a:lnTo>
                <a:lnTo>
                  <a:pt x="39243" y="2413"/>
                </a:lnTo>
                <a:lnTo>
                  <a:pt x="38722" y="3111"/>
                </a:lnTo>
                <a:lnTo>
                  <a:pt x="38900" y="3632"/>
                </a:lnTo>
                <a:lnTo>
                  <a:pt x="38900" y="4318"/>
                </a:lnTo>
                <a:lnTo>
                  <a:pt x="41656" y="2590"/>
                </a:lnTo>
                <a:close/>
              </a:path>
              <a:path w="67945" h="65404">
                <a:moveTo>
                  <a:pt x="50126" y="520"/>
                </a:moveTo>
                <a:lnTo>
                  <a:pt x="49618" y="0"/>
                </a:lnTo>
                <a:lnTo>
                  <a:pt x="48755" y="685"/>
                </a:lnTo>
                <a:lnTo>
                  <a:pt x="48920" y="1206"/>
                </a:lnTo>
                <a:lnTo>
                  <a:pt x="49263" y="863"/>
                </a:lnTo>
                <a:lnTo>
                  <a:pt x="50126" y="520"/>
                </a:lnTo>
                <a:close/>
              </a:path>
              <a:path w="67945" h="65404">
                <a:moveTo>
                  <a:pt x="57734" y="21259"/>
                </a:moveTo>
                <a:lnTo>
                  <a:pt x="56705" y="19367"/>
                </a:lnTo>
                <a:lnTo>
                  <a:pt x="53759" y="17983"/>
                </a:lnTo>
                <a:lnTo>
                  <a:pt x="51689" y="21259"/>
                </a:lnTo>
                <a:lnTo>
                  <a:pt x="53073" y="22821"/>
                </a:lnTo>
                <a:lnTo>
                  <a:pt x="55321" y="23164"/>
                </a:lnTo>
                <a:lnTo>
                  <a:pt x="57734" y="21259"/>
                </a:lnTo>
                <a:close/>
              </a:path>
              <a:path w="67945" h="65404">
                <a:moveTo>
                  <a:pt x="62407" y="36995"/>
                </a:moveTo>
                <a:lnTo>
                  <a:pt x="56184" y="35788"/>
                </a:lnTo>
                <a:lnTo>
                  <a:pt x="54800" y="34925"/>
                </a:lnTo>
                <a:lnTo>
                  <a:pt x="51003" y="34582"/>
                </a:lnTo>
                <a:lnTo>
                  <a:pt x="51663" y="36385"/>
                </a:lnTo>
                <a:lnTo>
                  <a:pt x="49441" y="36474"/>
                </a:lnTo>
                <a:lnTo>
                  <a:pt x="45986" y="35788"/>
                </a:lnTo>
                <a:lnTo>
                  <a:pt x="45986" y="38277"/>
                </a:lnTo>
                <a:lnTo>
                  <a:pt x="45466" y="36830"/>
                </a:lnTo>
                <a:lnTo>
                  <a:pt x="41656" y="29908"/>
                </a:lnTo>
                <a:lnTo>
                  <a:pt x="37515" y="42354"/>
                </a:lnTo>
                <a:lnTo>
                  <a:pt x="42519" y="41833"/>
                </a:lnTo>
                <a:lnTo>
                  <a:pt x="45123" y="40449"/>
                </a:lnTo>
                <a:lnTo>
                  <a:pt x="45986" y="39001"/>
                </a:lnTo>
                <a:lnTo>
                  <a:pt x="45986" y="42354"/>
                </a:lnTo>
                <a:lnTo>
                  <a:pt x="48577" y="42189"/>
                </a:lnTo>
                <a:lnTo>
                  <a:pt x="49618" y="42354"/>
                </a:lnTo>
                <a:lnTo>
                  <a:pt x="52260" y="38150"/>
                </a:lnTo>
                <a:lnTo>
                  <a:pt x="53073" y="42354"/>
                </a:lnTo>
                <a:lnTo>
                  <a:pt x="62407" y="36995"/>
                </a:lnTo>
                <a:close/>
              </a:path>
              <a:path w="67945" h="65404">
                <a:moveTo>
                  <a:pt x="67424" y="17627"/>
                </a:moveTo>
                <a:lnTo>
                  <a:pt x="66903" y="16421"/>
                </a:lnTo>
                <a:lnTo>
                  <a:pt x="65519" y="15379"/>
                </a:lnTo>
                <a:lnTo>
                  <a:pt x="59118" y="14693"/>
                </a:lnTo>
                <a:lnTo>
                  <a:pt x="63271" y="24206"/>
                </a:lnTo>
                <a:lnTo>
                  <a:pt x="66382" y="19532"/>
                </a:lnTo>
                <a:lnTo>
                  <a:pt x="67424" y="17627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8573" y="4967255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518" y="2074"/>
                </a:moveTo>
                <a:lnTo>
                  <a:pt x="1210" y="2074"/>
                </a:lnTo>
                <a:lnTo>
                  <a:pt x="1729" y="1901"/>
                </a:lnTo>
                <a:lnTo>
                  <a:pt x="1901" y="1382"/>
                </a:lnTo>
                <a:lnTo>
                  <a:pt x="1729" y="1036"/>
                </a:lnTo>
                <a:lnTo>
                  <a:pt x="1383" y="0"/>
                </a:lnTo>
                <a:lnTo>
                  <a:pt x="518" y="173"/>
                </a:lnTo>
                <a:lnTo>
                  <a:pt x="0" y="1210"/>
                </a:lnTo>
                <a:lnTo>
                  <a:pt x="518" y="2074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3118" y="4982469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2074" y="5186"/>
                </a:moveTo>
                <a:lnTo>
                  <a:pt x="3112" y="4322"/>
                </a:lnTo>
                <a:lnTo>
                  <a:pt x="4149" y="3803"/>
                </a:lnTo>
                <a:lnTo>
                  <a:pt x="9509" y="864"/>
                </a:lnTo>
                <a:lnTo>
                  <a:pt x="0" y="0"/>
                </a:lnTo>
                <a:lnTo>
                  <a:pt x="1383" y="3630"/>
                </a:lnTo>
                <a:lnTo>
                  <a:pt x="2074" y="5186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58940" y="4894820"/>
            <a:ext cx="34290" cy="21590"/>
          </a:xfrm>
          <a:custGeom>
            <a:avLst/>
            <a:gdLst/>
            <a:ahLst/>
            <a:cxnLst/>
            <a:rect l="l" t="t" r="r" b="b"/>
            <a:pathLst>
              <a:path w="34289" h="21589">
                <a:moveTo>
                  <a:pt x="2768" y="19367"/>
                </a:moveTo>
                <a:lnTo>
                  <a:pt x="1206" y="18503"/>
                </a:lnTo>
                <a:lnTo>
                  <a:pt x="342" y="19367"/>
                </a:lnTo>
                <a:lnTo>
                  <a:pt x="0" y="20396"/>
                </a:lnTo>
                <a:lnTo>
                  <a:pt x="1384" y="21094"/>
                </a:lnTo>
                <a:lnTo>
                  <a:pt x="2247" y="20396"/>
                </a:lnTo>
                <a:lnTo>
                  <a:pt x="2768" y="19367"/>
                </a:lnTo>
                <a:close/>
              </a:path>
              <a:path w="34289" h="21589">
                <a:moveTo>
                  <a:pt x="26060" y="13258"/>
                </a:moveTo>
                <a:lnTo>
                  <a:pt x="22644" y="10033"/>
                </a:lnTo>
                <a:lnTo>
                  <a:pt x="19367" y="7264"/>
                </a:lnTo>
                <a:lnTo>
                  <a:pt x="16929" y="13258"/>
                </a:lnTo>
                <a:lnTo>
                  <a:pt x="16941" y="13652"/>
                </a:lnTo>
                <a:lnTo>
                  <a:pt x="16916" y="13258"/>
                </a:lnTo>
                <a:lnTo>
                  <a:pt x="16776" y="11239"/>
                </a:lnTo>
                <a:lnTo>
                  <a:pt x="11480" y="16256"/>
                </a:lnTo>
                <a:lnTo>
                  <a:pt x="11303" y="16421"/>
                </a:lnTo>
                <a:lnTo>
                  <a:pt x="10033" y="17627"/>
                </a:lnTo>
                <a:lnTo>
                  <a:pt x="14351" y="17983"/>
                </a:lnTo>
                <a:lnTo>
                  <a:pt x="15392" y="18148"/>
                </a:lnTo>
                <a:lnTo>
                  <a:pt x="17462" y="18326"/>
                </a:lnTo>
                <a:lnTo>
                  <a:pt x="17119" y="16421"/>
                </a:lnTo>
                <a:lnTo>
                  <a:pt x="19735" y="19608"/>
                </a:lnTo>
                <a:lnTo>
                  <a:pt x="23901" y="17500"/>
                </a:lnTo>
                <a:lnTo>
                  <a:pt x="26060" y="13258"/>
                </a:lnTo>
                <a:close/>
              </a:path>
              <a:path w="34289" h="21589">
                <a:moveTo>
                  <a:pt x="34061" y="863"/>
                </a:moveTo>
                <a:lnTo>
                  <a:pt x="30607" y="177"/>
                </a:lnTo>
                <a:lnTo>
                  <a:pt x="29387" y="0"/>
                </a:lnTo>
                <a:lnTo>
                  <a:pt x="28879" y="863"/>
                </a:lnTo>
                <a:lnTo>
                  <a:pt x="28702" y="1727"/>
                </a:lnTo>
                <a:lnTo>
                  <a:pt x="28702" y="5016"/>
                </a:lnTo>
                <a:lnTo>
                  <a:pt x="34061" y="863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273" y="4826698"/>
            <a:ext cx="269240" cy="205740"/>
          </a:xfrm>
          <a:custGeom>
            <a:avLst/>
            <a:gdLst/>
            <a:ahLst/>
            <a:cxnLst/>
            <a:rect l="l" t="t" r="r" b="b"/>
            <a:pathLst>
              <a:path w="269240" h="205739">
                <a:moveTo>
                  <a:pt x="23685" y="22656"/>
                </a:moveTo>
                <a:lnTo>
                  <a:pt x="23520" y="22110"/>
                </a:lnTo>
                <a:lnTo>
                  <a:pt x="4826" y="22110"/>
                </a:lnTo>
                <a:lnTo>
                  <a:pt x="6096" y="24726"/>
                </a:lnTo>
                <a:lnTo>
                  <a:pt x="7340" y="27317"/>
                </a:lnTo>
                <a:lnTo>
                  <a:pt x="7429" y="27495"/>
                </a:lnTo>
                <a:lnTo>
                  <a:pt x="9156" y="26631"/>
                </a:lnTo>
                <a:lnTo>
                  <a:pt x="10541" y="25768"/>
                </a:lnTo>
                <a:lnTo>
                  <a:pt x="11747" y="24726"/>
                </a:lnTo>
                <a:lnTo>
                  <a:pt x="12090" y="25412"/>
                </a:lnTo>
                <a:lnTo>
                  <a:pt x="12446" y="26276"/>
                </a:lnTo>
                <a:lnTo>
                  <a:pt x="12788" y="26974"/>
                </a:lnTo>
                <a:lnTo>
                  <a:pt x="9677" y="27317"/>
                </a:lnTo>
                <a:lnTo>
                  <a:pt x="10134" y="28016"/>
                </a:lnTo>
                <a:lnTo>
                  <a:pt x="10858" y="29121"/>
                </a:lnTo>
                <a:lnTo>
                  <a:pt x="8115" y="28359"/>
                </a:lnTo>
                <a:lnTo>
                  <a:pt x="8813" y="30086"/>
                </a:lnTo>
                <a:lnTo>
                  <a:pt x="9677" y="31635"/>
                </a:lnTo>
                <a:lnTo>
                  <a:pt x="10541" y="33375"/>
                </a:lnTo>
                <a:lnTo>
                  <a:pt x="11925" y="32156"/>
                </a:lnTo>
                <a:lnTo>
                  <a:pt x="9842" y="30607"/>
                </a:lnTo>
                <a:lnTo>
                  <a:pt x="11036" y="29413"/>
                </a:lnTo>
                <a:lnTo>
                  <a:pt x="12852" y="32156"/>
                </a:lnTo>
                <a:lnTo>
                  <a:pt x="12966" y="32334"/>
                </a:lnTo>
                <a:lnTo>
                  <a:pt x="21259" y="32334"/>
                </a:lnTo>
                <a:lnTo>
                  <a:pt x="21907" y="32334"/>
                </a:lnTo>
                <a:lnTo>
                  <a:pt x="22301" y="32156"/>
                </a:lnTo>
                <a:lnTo>
                  <a:pt x="20916" y="31127"/>
                </a:lnTo>
                <a:lnTo>
                  <a:pt x="22123" y="30949"/>
                </a:lnTo>
                <a:lnTo>
                  <a:pt x="22834" y="28016"/>
                </a:lnTo>
                <a:lnTo>
                  <a:pt x="22948" y="27495"/>
                </a:lnTo>
                <a:lnTo>
                  <a:pt x="23075" y="26974"/>
                </a:lnTo>
                <a:lnTo>
                  <a:pt x="23164" y="26631"/>
                </a:lnTo>
                <a:lnTo>
                  <a:pt x="20916" y="28016"/>
                </a:lnTo>
                <a:lnTo>
                  <a:pt x="21780" y="25768"/>
                </a:lnTo>
                <a:lnTo>
                  <a:pt x="23685" y="22656"/>
                </a:lnTo>
                <a:close/>
              </a:path>
              <a:path w="269240" h="205739">
                <a:moveTo>
                  <a:pt x="30937" y="2082"/>
                </a:moveTo>
                <a:lnTo>
                  <a:pt x="29387" y="0"/>
                </a:lnTo>
                <a:lnTo>
                  <a:pt x="28003" y="520"/>
                </a:lnTo>
                <a:lnTo>
                  <a:pt x="24549" y="3289"/>
                </a:lnTo>
                <a:lnTo>
                  <a:pt x="27660" y="3975"/>
                </a:lnTo>
                <a:lnTo>
                  <a:pt x="29044" y="3975"/>
                </a:lnTo>
                <a:lnTo>
                  <a:pt x="30073" y="3111"/>
                </a:lnTo>
                <a:lnTo>
                  <a:pt x="30937" y="2082"/>
                </a:lnTo>
                <a:close/>
              </a:path>
              <a:path w="269240" h="205739">
                <a:moveTo>
                  <a:pt x="33362" y="22136"/>
                </a:moveTo>
                <a:lnTo>
                  <a:pt x="29552" y="18859"/>
                </a:lnTo>
                <a:lnTo>
                  <a:pt x="29819" y="18326"/>
                </a:lnTo>
                <a:lnTo>
                  <a:pt x="28143" y="15316"/>
                </a:lnTo>
                <a:lnTo>
                  <a:pt x="22644" y="19532"/>
                </a:lnTo>
                <a:lnTo>
                  <a:pt x="22821" y="20053"/>
                </a:lnTo>
                <a:lnTo>
                  <a:pt x="22123" y="18669"/>
                </a:lnTo>
                <a:lnTo>
                  <a:pt x="20218" y="19367"/>
                </a:lnTo>
                <a:lnTo>
                  <a:pt x="19011" y="19367"/>
                </a:lnTo>
                <a:lnTo>
                  <a:pt x="18859" y="18669"/>
                </a:lnTo>
                <a:lnTo>
                  <a:pt x="18783" y="18326"/>
                </a:lnTo>
                <a:lnTo>
                  <a:pt x="18669" y="17805"/>
                </a:lnTo>
                <a:lnTo>
                  <a:pt x="16078" y="18669"/>
                </a:lnTo>
                <a:lnTo>
                  <a:pt x="14693" y="19367"/>
                </a:lnTo>
                <a:lnTo>
                  <a:pt x="16941" y="14528"/>
                </a:lnTo>
                <a:lnTo>
                  <a:pt x="10363" y="16421"/>
                </a:lnTo>
                <a:lnTo>
                  <a:pt x="7950" y="17983"/>
                </a:lnTo>
                <a:lnTo>
                  <a:pt x="7772" y="17297"/>
                </a:lnTo>
                <a:lnTo>
                  <a:pt x="7251" y="16776"/>
                </a:lnTo>
                <a:lnTo>
                  <a:pt x="6908" y="16078"/>
                </a:lnTo>
                <a:lnTo>
                  <a:pt x="7340" y="15316"/>
                </a:lnTo>
                <a:lnTo>
                  <a:pt x="8293" y="14528"/>
                </a:lnTo>
                <a:lnTo>
                  <a:pt x="8115" y="13665"/>
                </a:lnTo>
                <a:lnTo>
                  <a:pt x="11899" y="9004"/>
                </a:lnTo>
                <a:lnTo>
                  <a:pt x="8813" y="5295"/>
                </a:lnTo>
                <a:lnTo>
                  <a:pt x="3644" y="5130"/>
                </a:lnTo>
                <a:lnTo>
                  <a:pt x="1206" y="11061"/>
                </a:lnTo>
                <a:lnTo>
                  <a:pt x="685" y="11061"/>
                </a:lnTo>
                <a:lnTo>
                  <a:pt x="342" y="11417"/>
                </a:lnTo>
                <a:lnTo>
                  <a:pt x="0" y="11417"/>
                </a:lnTo>
                <a:lnTo>
                  <a:pt x="2882" y="17805"/>
                </a:lnTo>
                <a:lnTo>
                  <a:pt x="2959" y="17983"/>
                </a:lnTo>
                <a:lnTo>
                  <a:pt x="3581" y="19367"/>
                </a:lnTo>
                <a:lnTo>
                  <a:pt x="3898" y="20053"/>
                </a:lnTo>
                <a:lnTo>
                  <a:pt x="3975" y="20231"/>
                </a:lnTo>
                <a:lnTo>
                  <a:pt x="22987" y="20231"/>
                </a:lnTo>
                <a:lnTo>
                  <a:pt x="28905" y="20231"/>
                </a:lnTo>
                <a:lnTo>
                  <a:pt x="29540" y="18897"/>
                </a:lnTo>
                <a:lnTo>
                  <a:pt x="29210" y="22479"/>
                </a:lnTo>
                <a:lnTo>
                  <a:pt x="27305" y="25933"/>
                </a:lnTo>
                <a:lnTo>
                  <a:pt x="31635" y="25069"/>
                </a:lnTo>
                <a:lnTo>
                  <a:pt x="33362" y="23520"/>
                </a:lnTo>
                <a:lnTo>
                  <a:pt x="33362" y="22136"/>
                </a:lnTo>
                <a:close/>
              </a:path>
              <a:path w="269240" h="205739">
                <a:moveTo>
                  <a:pt x="44907" y="11188"/>
                </a:moveTo>
                <a:lnTo>
                  <a:pt x="40297" y="11430"/>
                </a:lnTo>
                <a:lnTo>
                  <a:pt x="36626" y="15354"/>
                </a:lnTo>
                <a:lnTo>
                  <a:pt x="39585" y="20053"/>
                </a:lnTo>
                <a:lnTo>
                  <a:pt x="40627" y="20231"/>
                </a:lnTo>
                <a:lnTo>
                  <a:pt x="44424" y="18326"/>
                </a:lnTo>
                <a:lnTo>
                  <a:pt x="44767" y="17462"/>
                </a:lnTo>
                <a:lnTo>
                  <a:pt x="44907" y="11188"/>
                </a:lnTo>
                <a:close/>
              </a:path>
              <a:path w="269240" h="205739">
                <a:moveTo>
                  <a:pt x="50825" y="44259"/>
                </a:moveTo>
                <a:lnTo>
                  <a:pt x="47879" y="42189"/>
                </a:lnTo>
                <a:lnTo>
                  <a:pt x="47879" y="41668"/>
                </a:lnTo>
                <a:lnTo>
                  <a:pt x="47713" y="41325"/>
                </a:lnTo>
                <a:lnTo>
                  <a:pt x="47536" y="41148"/>
                </a:lnTo>
                <a:lnTo>
                  <a:pt x="47205" y="36487"/>
                </a:lnTo>
                <a:lnTo>
                  <a:pt x="47193" y="36309"/>
                </a:lnTo>
                <a:lnTo>
                  <a:pt x="38201" y="32512"/>
                </a:lnTo>
                <a:lnTo>
                  <a:pt x="37515" y="38900"/>
                </a:lnTo>
                <a:lnTo>
                  <a:pt x="34569" y="35966"/>
                </a:lnTo>
                <a:lnTo>
                  <a:pt x="32423" y="38900"/>
                </a:lnTo>
                <a:lnTo>
                  <a:pt x="30035" y="42189"/>
                </a:lnTo>
                <a:lnTo>
                  <a:pt x="29908" y="42354"/>
                </a:lnTo>
                <a:lnTo>
                  <a:pt x="25933" y="39598"/>
                </a:lnTo>
                <a:lnTo>
                  <a:pt x="28181" y="39598"/>
                </a:lnTo>
                <a:lnTo>
                  <a:pt x="30429" y="31292"/>
                </a:lnTo>
                <a:lnTo>
                  <a:pt x="25234" y="33883"/>
                </a:lnTo>
                <a:lnTo>
                  <a:pt x="23685" y="34747"/>
                </a:lnTo>
                <a:lnTo>
                  <a:pt x="21437" y="32512"/>
                </a:lnTo>
                <a:lnTo>
                  <a:pt x="20866" y="32512"/>
                </a:lnTo>
                <a:lnTo>
                  <a:pt x="13258" y="32512"/>
                </a:lnTo>
                <a:lnTo>
                  <a:pt x="14173" y="33020"/>
                </a:lnTo>
                <a:lnTo>
                  <a:pt x="14173" y="33197"/>
                </a:lnTo>
                <a:lnTo>
                  <a:pt x="14173" y="34239"/>
                </a:lnTo>
                <a:lnTo>
                  <a:pt x="14173" y="35102"/>
                </a:lnTo>
                <a:lnTo>
                  <a:pt x="16078" y="34747"/>
                </a:lnTo>
                <a:lnTo>
                  <a:pt x="17970" y="34239"/>
                </a:lnTo>
                <a:lnTo>
                  <a:pt x="17729" y="34747"/>
                </a:lnTo>
                <a:lnTo>
                  <a:pt x="17018" y="36309"/>
                </a:lnTo>
                <a:lnTo>
                  <a:pt x="16941" y="36487"/>
                </a:lnTo>
                <a:lnTo>
                  <a:pt x="18326" y="39598"/>
                </a:lnTo>
                <a:lnTo>
                  <a:pt x="14338" y="40805"/>
                </a:lnTo>
                <a:lnTo>
                  <a:pt x="15036" y="42189"/>
                </a:lnTo>
                <a:lnTo>
                  <a:pt x="15125" y="42354"/>
                </a:lnTo>
                <a:lnTo>
                  <a:pt x="15722" y="43573"/>
                </a:lnTo>
                <a:lnTo>
                  <a:pt x="17284" y="46342"/>
                </a:lnTo>
                <a:lnTo>
                  <a:pt x="17538" y="46850"/>
                </a:lnTo>
                <a:lnTo>
                  <a:pt x="18580" y="48933"/>
                </a:lnTo>
                <a:lnTo>
                  <a:pt x="18669" y="49098"/>
                </a:lnTo>
                <a:lnTo>
                  <a:pt x="19875" y="50139"/>
                </a:lnTo>
                <a:lnTo>
                  <a:pt x="22466" y="46850"/>
                </a:lnTo>
                <a:lnTo>
                  <a:pt x="22593" y="49098"/>
                </a:lnTo>
                <a:lnTo>
                  <a:pt x="21602" y="52730"/>
                </a:lnTo>
                <a:lnTo>
                  <a:pt x="29387" y="50482"/>
                </a:lnTo>
                <a:lnTo>
                  <a:pt x="26098" y="47726"/>
                </a:lnTo>
                <a:lnTo>
                  <a:pt x="27825" y="46850"/>
                </a:lnTo>
                <a:lnTo>
                  <a:pt x="27559" y="44259"/>
                </a:lnTo>
                <a:lnTo>
                  <a:pt x="27482" y="43573"/>
                </a:lnTo>
                <a:lnTo>
                  <a:pt x="30594" y="44259"/>
                </a:lnTo>
                <a:lnTo>
                  <a:pt x="31203" y="45580"/>
                </a:lnTo>
                <a:lnTo>
                  <a:pt x="32334" y="48006"/>
                </a:lnTo>
                <a:lnTo>
                  <a:pt x="36220" y="47117"/>
                </a:lnTo>
                <a:lnTo>
                  <a:pt x="40614" y="45580"/>
                </a:lnTo>
                <a:lnTo>
                  <a:pt x="43903" y="47371"/>
                </a:lnTo>
                <a:lnTo>
                  <a:pt x="46329" y="53251"/>
                </a:lnTo>
                <a:lnTo>
                  <a:pt x="50825" y="44259"/>
                </a:lnTo>
                <a:close/>
              </a:path>
              <a:path w="269240" h="205739">
                <a:moveTo>
                  <a:pt x="87820" y="37350"/>
                </a:moveTo>
                <a:lnTo>
                  <a:pt x="79527" y="39077"/>
                </a:lnTo>
                <a:lnTo>
                  <a:pt x="75552" y="38036"/>
                </a:lnTo>
                <a:lnTo>
                  <a:pt x="75552" y="37871"/>
                </a:lnTo>
                <a:lnTo>
                  <a:pt x="74510" y="37172"/>
                </a:lnTo>
                <a:lnTo>
                  <a:pt x="71742" y="35445"/>
                </a:lnTo>
                <a:lnTo>
                  <a:pt x="71742" y="38214"/>
                </a:lnTo>
                <a:lnTo>
                  <a:pt x="65519" y="40119"/>
                </a:lnTo>
                <a:lnTo>
                  <a:pt x="66560" y="49453"/>
                </a:lnTo>
                <a:lnTo>
                  <a:pt x="73812" y="46507"/>
                </a:lnTo>
                <a:lnTo>
                  <a:pt x="78308" y="45123"/>
                </a:lnTo>
                <a:lnTo>
                  <a:pt x="83502" y="51181"/>
                </a:lnTo>
                <a:lnTo>
                  <a:pt x="85051" y="43916"/>
                </a:lnTo>
                <a:lnTo>
                  <a:pt x="87820" y="37350"/>
                </a:lnTo>
                <a:close/>
              </a:path>
              <a:path w="269240" h="205739">
                <a:moveTo>
                  <a:pt x="98196" y="32334"/>
                </a:moveTo>
                <a:lnTo>
                  <a:pt x="93179" y="34747"/>
                </a:lnTo>
                <a:lnTo>
                  <a:pt x="93878" y="36131"/>
                </a:lnTo>
                <a:lnTo>
                  <a:pt x="92659" y="39077"/>
                </a:lnTo>
                <a:lnTo>
                  <a:pt x="97155" y="38214"/>
                </a:lnTo>
                <a:lnTo>
                  <a:pt x="96812" y="35966"/>
                </a:lnTo>
                <a:lnTo>
                  <a:pt x="98196" y="32334"/>
                </a:lnTo>
                <a:close/>
              </a:path>
              <a:path w="269240" h="205739">
                <a:moveTo>
                  <a:pt x="137617" y="56705"/>
                </a:moveTo>
                <a:lnTo>
                  <a:pt x="137274" y="56197"/>
                </a:lnTo>
                <a:lnTo>
                  <a:pt x="136918" y="56540"/>
                </a:lnTo>
                <a:lnTo>
                  <a:pt x="136232" y="56883"/>
                </a:lnTo>
                <a:lnTo>
                  <a:pt x="136918" y="57569"/>
                </a:lnTo>
                <a:lnTo>
                  <a:pt x="137617" y="56705"/>
                </a:lnTo>
                <a:close/>
              </a:path>
              <a:path w="269240" h="205739">
                <a:moveTo>
                  <a:pt x="153035" y="105816"/>
                </a:moveTo>
                <a:lnTo>
                  <a:pt x="150761" y="105638"/>
                </a:lnTo>
                <a:lnTo>
                  <a:pt x="149720" y="103568"/>
                </a:lnTo>
                <a:lnTo>
                  <a:pt x="146088" y="104597"/>
                </a:lnTo>
                <a:lnTo>
                  <a:pt x="142633" y="109448"/>
                </a:lnTo>
                <a:lnTo>
                  <a:pt x="148513" y="110312"/>
                </a:lnTo>
                <a:lnTo>
                  <a:pt x="148856" y="112382"/>
                </a:lnTo>
                <a:lnTo>
                  <a:pt x="151790" y="112382"/>
                </a:lnTo>
                <a:lnTo>
                  <a:pt x="152349" y="110312"/>
                </a:lnTo>
                <a:lnTo>
                  <a:pt x="152387" y="110134"/>
                </a:lnTo>
                <a:lnTo>
                  <a:pt x="152488" y="109791"/>
                </a:lnTo>
                <a:lnTo>
                  <a:pt x="153035" y="105816"/>
                </a:lnTo>
                <a:close/>
              </a:path>
              <a:path w="269240" h="205739">
                <a:moveTo>
                  <a:pt x="154317" y="105816"/>
                </a:moveTo>
                <a:lnTo>
                  <a:pt x="153174" y="104775"/>
                </a:lnTo>
                <a:lnTo>
                  <a:pt x="153060" y="105638"/>
                </a:lnTo>
                <a:lnTo>
                  <a:pt x="153035" y="105816"/>
                </a:lnTo>
                <a:lnTo>
                  <a:pt x="154317" y="105816"/>
                </a:lnTo>
                <a:close/>
              </a:path>
              <a:path w="269240" h="205739">
                <a:moveTo>
                  <a:pt x="160604" y="113766"/>
                </a:moveTo>
                <a:lnTo>
                  <a:pt x="156464" y="115493"/>
                </a:lnTo>
                <a:lnTo>
                  <a:pt x="158191" y="117221"/>
                </a:lnTo>
                <a:lnTo>
                  <a:pt x="158369" y="117055"/>
                </a:lnTo>
                <a:lnTo>
                  <a:pt x="159054" y="116878"/>
                </a:lnTo>
                <a:lnTo>
                  <a:pt x="159054" y="116700"/>
                </a:lnTo>
                <a:lnTo>
                  <a:pt x="160604" y="113766"/>
                </a:lnTo>
                <a:close/>
              </a:path>
              <a:path w="269240" h="205739">
                <a:moveTo>
                  <a:pt x="160959" y="89903"/>
                </a:moveTo>
                <a:lnTo>
                  <a:pt x="156121" y="90081"/>
                </a:lnTo>
                <a:lnTo>
                  <a:pt x="154038" y="90424"/>
                </a:lnTo>
                <a:lnTo>
                  <a:pt x="154482" y="89382"/>
                </a:lnTo>
                <a:lnTo>
                  <a:pt x="154559" y="89217"/>
                </a:lnTo>
                <a:lnTo>
                  <a:pt x="154216" y="88519"/>
                </a:lnTo>
                <a:lnTo>
                  <a:pt x="153174" y="84378"/>
                </a:lnTo>
                <a:lnTo>
                  <a:pt x="149796" y="84378"/>
                </a:lnTo>
                <a:lnTo>
                  <a:pt x="147193" y="84150"/>
                </a:lnTo>
                <a:lnTo>
                  <a:pt x="145567" y="87312"/>
                </a:lnTo>
                <a:lnTo>
                  <a:pt x="145567" y="90424"/>
                </a:lnTo>
                <a:lnTo>
                  <a:pt x="145567" y="91287"/>
                </a:lnTo>
                <a:lnTo>
                  <a:pt x="138137" y="89585"/>
                </a:lnTo>
                <a:lnTo>
                  <a:pt x="137274" y="89039"/>
                </a:lnTo>
                <a:lnTo>
                  <a:pt x="136410" y="89039"/>
                </a:lnTo>
                <a:lnTo>
                  <a:pt x="134670" y="90246"/>
                </a:lnTo>
                <a:lnTo>
                  <a:pt x="134543" y="90805"/>
                </a:lnTo>
                <a:lnTo>
                  <a:pt x="134505" y="90944"/>
                </a:lnTo>
                <a:lnTo>
                  <a:pt x="131191" y="87896"/>
                </a:lnTo>
                <a:lnTo>
                  <a:pt x="129311" y="89903"/>
                </a:lnTo>
                <a:lnTo>
                  <a:pt x="129095" y="90246"/>
                </a:lnTo>
                <a:lnTo>
                  <a:pt x="128803" y="90805"/>
                </a:lnTo>
                <a:lnTo>
                  <a:pt x="128739" y="90944"/>
                </a:lnTo>
                <a:lnTo>
                  <a:pt x="128206" y="91986"/>
                </a:lnTo>
                <a:lnTo>
                  <a:pt x="127482" y="93370"/>
                </a:lnTo>
                <a:lnTo>
                  <a:pt x="127406" y="93522"/>
                </a:lnTo>
                <a:lnTo>
                  <a:pt x="124472" y="94742"/>
                </a:lnTo>
                <a:lnTo>
                  <a:pt x="127101" y="91986"/>
                </a:lnTo>
                <a:lnTo>
                  <a:pt x="126847" y="91986"/>
                </a:lnTo>
                <a:lnTo>
                  <a:pt x="124129" y="90487"/>
                </a:lnTo>
                <a:lnTo>
                  <a:pt x="124129" y="105638"/>
                </a:lnTo>
                <a:lnTo>
                  <a:pt x="123736" y="105981"/>
                </a:lnTo>
                <a:lnTo>
                  <a:pt x="122008" y="105981"/>
                </a:lnTo>
                <a:lnTo>
                  <a:pt x="124129" y="105638"/>
                </a:lnTo>
                <a:lnTo>
                  <a:pt x="124129" y="90487"/>
                </a:lnTo>
                <a:lnTo>
                  <a:pt x="123863" y="90335"/>
                </a:lnTo>
                <a:lnTo>
                  <a:pt x="120345" y="90805"/>
                </a:lnTo>
                <a:lnTo>
                  <a:pt x="121589" y="94399"/>
                </a:lnTo>
                <a:lnTo>
                  <a:pt x="121704" y="94742"/>
                </a:lnTo>
                <a:lnTo>
                  <a:pt x="120840" y="94919"/>
                </a:lnTo>
                <a:lnTo>
                  <a:pt x="120154" y="95618"/>
                </a:lnTo>
                <a:lnTo>
                  <a:pt x="119456" y="96126"/>
                </a:lnTo>
                <a:lnTo>
                  <a:pt x="114973" y="97167"/>
                </a:lnTo>
                <a:lnTo>
                  <a:pt x="113106" y="87896"/>
                </a:lnTo>
                <a:lnTo>
                  <a:pt x="113068" y="87655"/>
                </a:lnTo>
                <a:lnTo>
                  <a:pt x="109778" y="93370"/>
                </a:lnTo>
                <a:lnTo>
                  <a:pt x="108623" y="96824"/>
                </a:lnTo>
                <a:lnTo>
                  <a:pt x="108229" y="98031"/>
                </a:lnTo>
                <a:lnTo>
                  <a:pt x="113931" y="96824"/>
                </a:lnTo>
                <a:lnTo>
                  <a:pt x="113931" y="104952"/>
                </a:lnTo>
                <a:lnTo>
                  <a:pt x="113792" y="105638"/>
                </a:lnTo>
                <a:lnTo>
                  <a:pt x="113728" y="105981"/>
                </a:lnTo>
                <a:lnTo>
                  <a:pt x="113665" y="106337"/>
                </a:lnTo>
                <a:lnTo>
                  <a:pt x="113563" y="106845"/>
                </a:lnTo>
                <a:lnTo>
                  <a:pt x="113461" y="107365"/>
                </a:lnTo>
                <a:lnTo>
                  <a:pt x="113385" y="107708"/>
                </a:lnTo>
                <a:lnTo>
                  <a:pt x="113284" y="108229"/>
                </a:lnTo>
                <a:lnTo>
                  <a:pt x="113258" y="108407"/>
                </a:lnTo>
                <a:lnTo>
                  <a:pt x="112941" y="110020"/>
                </a:lnTo>
                <a:lnTo>
                  <a:pt x="112852" y="110451"/>
                </a:lnTo>
                <a:lnTo>
                  <a:pt x="111709" y="111150"/>
                </a:lnTo>
                <a:lnTo>
                  <a:pt x="112712" y="111150"/>
                </a:lnTo>
                <a:lnTo>
                  <a:pt x="112560" y="111950"/>
                </a:lnTo>
                <a:lnTo>
                  <a:pt x="112471" y="112382"/>
                </a:lnTo>
                <a:lnTo>
                  <a:pt x="112369" y="112903"/>
                </a:lnTo>
                <a:lnTo>
                  <a:pt x="109486" y="110020"/>
                </a:lnTo>
                <a:lnTo>
                  <a:pt x="113931" y="104952"/>
                </a:lnTo>
                <a:lnTo>
                  <a:pt x="113931" y="96824"/>
                </a:lnTo>
                <a:lnTo>
                  <a:pt x="113817" y="97167"/>
                </a:lnTo>
                <a:lnTo>
                  <a:pt x="112369" y="101663"/>
                </a:lnTo>
                <a:lnTo>
                  <a:pt x="111709" y="104432"/>
                </a:lnTo>
                <a:lnTo>
                  <a:pt x="111582" y="104952"/>
                </a:lnTo>
                <a:lnTo>
                  <a:pt x="111417" y="105638"/>
                </a:lnTo>
                <a:lnTo>
                  <a:pt x="111340" y="105981"/>
                </a:lnTo>
                <a:lnTo>
                  <a:pt x="102514" y="100977"/>
                </a:lnTo>
                <a:lnTo>
                  <a:pt x="103111" y="104432"/>
                </a:lnTo>
                <a:lnTo>
                  <a:pt x="103200" y="104952"/>
                </a:lnTo>
                <a:lnTo>
                  <a:pt x="103314" y="105638"/>
                </a:lnTo>
                <a:lnTo>
                  <a:pt x="103378" y="105981"/>
                </a:lnTo>
                <a:lnTo>
                  <a:pt x="103441" y="106337"/>
                </a:lnTo>
                <a:lnTo>
                  <a:pt x="103555" y="107022"/>
                </a:lnTo>
                <a:lnTo>
                  <a:pt x="103378" y="106845"/>
                </a:lnTo>
                <a:lnTo>
                  <a:pt x="103035" y="107022"/>
                </a:lnTo>
                <a:lnTo>
                  <a:pt x="102349" y="107365"/>
                </a:lnTo>
                <a:lnTo>
                  <a:pt x="101130" y="107708"/>
                </a:lnTo>
                <a:lnTo>
                  <a:pt x="99923" y="108229"/>
                </a:lnTo>
                <a:lnTo>
                  <a:pt x="95262" y="104432"/>
                </a:lnTo>
                <a:lnTo>
                  <a:pt x="93599" y="110020"/>
                </a:lnTo>
                <a:lnTo>
                  <a:pt x="92748" y="112903"/>
                </a:lnTo>
                <a:lnTo>
                  <a:pt x="92633" y="113245"/>
                </a:lnTo>
                <a:lnTo>
                  <a:pt x="92532" y="113588"/>
                </a:lnTo>
                <a:lnTo>
                  <a:pt x="92430" y="113944"/>
                </a:lnTo>
                <a:lnTo>
                  <a:pt x="91973" y="115493"/>
                </a:lnTo>
                <a:lnTo>
                  <a:pt x="97155" y="114452"/>
                </a:lnTo>
                <a:lnTo>
                  <a:pt x="99402" y="113944"/>
                </a:lnTo>
                <a:lnTo>
                  <a:pt x="102514" y="114808"/>
                </a:lnTo>
                <a:lnTo>
                  <a:pt x="105117" y="113245"/>
                </a:lnTo>
                <a:lnTo>
                  <a:pt x="104762" y="112382"/>
                </a:lnTo>
                <a:lnTo>
                  <a:pt x="104825" y="111950"/>
                </a:lnTo>
                <a:lnTo>
                  <a:pt x="104927" y="110134"/>
                </a:lnTo>
                <a:lnTo>
                  <a:pt x="105943" y="111950"/>
                </a:lnTo>
                <a:lnTo>
                  <a:pt x="105333" y="113245"/>
                </a:lnTo>
                <a:lnTo>
                  <a:pt x="103212" y="117741"/>
                </a:lnTo>
                <a:lnTo>
                  <a:pt x="106489" y="120853"/>
                </a:lnTo>
                <a:lnTo>
                  <a:pt x="104076" y="122580"/>
                </a:lnTo>
                <a:lnTo>
                  <a:pt x="102514" y="122758"/>
                </a:lnTo>
                <a:lnTo>
                  <a:pt x="101130" y="123101"/>
                </a:lnTo>
                <a:lnTo>
                  <a:pt x="101231" y="123647"/>
                </a:lnTo>
                <a:lnTo>
                  <a:pt x="101307" y="124142"/>
                </a:lnTo>
                <a:lnTo>
                  <a:pt x="98539" y="124663"/>
                </a:lnTo>
                <a:lnTo>
                  <a:pt x="97891" y="121373"/>
                </a:lnTo>
                <a:lnTo>
                  <a:pt x="97777" y="120853"/>
                </a:lnTo>
                <a:lnTo>
                  <a:pt x="97675" y="120332"/>
                </a:lnTo>
                <a:lnTo>
                  <a:pt x="95084" y="123278"/>
                </a:lnTo>
                <a:lnTo>
                  <a:pt x="93624" y="124663"/>
                </a:lnTo>
                <a:lnTo>
                  <a:pt x="91973" y="126212"/>
                </a:lnTo>
                <a:lnTo>
                  <a:pt x="92075" y="124663"/>
                </a:lnTo>
                <a:lnTo>
                  <a:pt x="92189" y="123101"/>
                </a:lnTo>
                <a:lnTo>
                  <a:pt x="92303" y="121373"/>
                </a:lnTo>
                <a:lnTo>
                  <a:pt x="92367" y="120332"/>
                </a:lnTo>
                <a:lnTo>
                  <a:pt x="92494" y="118605"/>
                </a:lnTo>
                <a:lnTo>
                  <a:pt x="87299" y="121373"/>
                </a:lnTo>
                <a:lnTo>
                  <a:pt x="83845" y="122758"/>
                </a:lnTo>
                <a:lnTo>
                  <a:pt x="83718" y="123304"/>
                </a:lnTo>
                <a:lnTo>
                  <a:pt x="83667" y="122923"/>
                </a:lnTo>
                <a:lnTo>
                  <a:pt x="77101" y="124485"/>
                </a:lnTo>
                <a:lnTo>
                  <a:pt x="78663" y="128282"/>
                </a:lnTo>
                <a:lnTo>
                  <a:pt x="80391" y="129324"/>
                </a:lnTo>
                <a:lnTo>
                  <a:pt x="85407" y="130365"/>
                </a:lnTo>
                <a:lnTo>
                  <a:pt x="84988" y="129146"/>
                </a:lnTo>
                <a:lnTo>
                  <a:pt x="86956" y="129844"/>
                </a:lnTo>
                <a:lnTo>
                  <a:pt x="89027" y="130886"/>
                </a:lnTo>
                <a:lnTo>
                  <a:pt x="93179" y="127596"/>
                </a:lnTo>
                <a:lnTo>
                  <a:pt x="93345" y="128282"/>
                </a:lnTo>
                <a:lnTo>
                  <a:pt x="93433" y="128638"/>
                </a:lnTo>
                <a:lnTo>
                  <a:pt x="93637" y="129501"/>
                </a:lnTo>
                <a:lnTo>
                  <a:pt x="94221" y="131914"/>
                </a:lnTo>
                <a:lnTo>
                  <a:pt x="96812" y="132270"/>
                </a:lnTo>
                <a:lnTo>
                  <a:pt x="99237" y="131229"/>
                </a:lnTo>
                <a:lnTo>
                  <a:pt x="100787" y="129501"/>
                </a:lnTo>
                <a:lnTo>
                  <a:pt x="102006" y="130886"/>
                </a:lnTo>
                <a:lnTo>
                  <a:pt x="104254" y="130187"/>
                </a:lnTo>
                <a:lnTo>
                  <a:pt x="104851" y="128828"/>
                </a:lnTo>
                <a:lnTo>
                  <a:pt x="104940" y="128638"/>
                </a:lnTo>
                <a:lnTo>
                  <a:pt x="109423" y="128828"/>
                </a:lnTo>
                <a:lnTo>
                  <a:pt x="114185" y="126974"/>
                </a:lnTo>
                <a:lnTo>
                  <a:pt x="116751" y="123647"/>
                </a:lnTo>
                <a:lnTo>
                  <a:pt x="114617" y="119468"/>
                </a:lnTo>
                <a:lnTo>
                  <a:pt x="115658" y="118783"/>
                </a:lnTo>
                <a:lnTo>
                  <a:pt x="117729" y="117741"/>
                </a:lnTo>
                <a:lnTo>
                  <a:pt x="120840" y="119303"/>
                </a:lnTo>
                <a:lnTo>
                  <a:pt x="121539" y="118948"/>
                </a:lnTo>
                <a:lnTo>
                  <a:pt x="126720" y="114287"/>
                </a:lnTo>
                <a:lnTo>
                  <a:pt x="129146" y="113588"/>
                </a:lnTo>
                <a:lnTo>
                  <a:pt x="121831" y="111150"/>
                </a:lnTo>
                <a:lnTo>
                  <a:pt x="128625" y="111150"/>
                </a:lnTo>
                <a:lnTo>
                  <a:pt x="121361" y="110998"/>
                </a:lnTo>
                <a:lnTo>
                  <a:pt x="113233" y="110820"/>
                </a:lnTo>
                <a:lnTo>
                  <a:pt x="118198" y="110820"/>
                </a:lnTo>
                <a:lnTo>
                  <a:pt x="116700" y="107365"/>
                </a:lnTo>
                <a:lnTo>
                  <a:pt x="117386" y="108750"/>
                </a:lnTo>
                <a:lnTo>
                  <a:pt x="118770" y="108407"/>
                </a:lnTo>
                <a:lnTo>
                  <a:pt x="119811" y="108407"/>
                </a:lnTo>
                <a:lnTo>
                  <a:pt x="123355" y="106337"/>
                </a:lnTo>
                <a:lnTo>
                  <a:pt x="118364" y="110820"/>
                </a:lnTo>
                <a:lnTo>
                  <a:pt x="121996" y="110820"/>
                </a:lnTo>
                <a:lnTo>
                  <a:pt x="130175" y="108572"/>
                </a:lnTo>
                <a:lnTo>
                  <a:pt x="127584" y="106845"/>
                </a:lnTo>
                <a:lnTo>
                  <a:pt x="129146" y="104432"/>
                </a:lnTo>
                <a:lnTo>
                  <a:pt x="126199" y="99415"/>
                </a:lnTo>
                <a:lnTo>
                  <a:pt x="131914" y="95440"/>
                </a:lnTo>
                <a:lnTo>
                  <a:pt x="134505" y="91986"/>
                </a:lnTo>
                <a:lnTo>
                  <a:pt x="135712" y="94399"/>
                </a:lnTo>
                <a:lnTo>
                  <a:pt x="137985" y="90932"/>
                </a:lnTo>
                <a:lnTo>
                  <a:pt x="138163" y="91287"/>
                </a:lnTo>
                <a:lnTo>
                  <a:pt x="138404" y="91808"/>
                </a:lnTo>
                <a:lnTo>
                  <a:pt x="139687" y="94576"/>
                </a:lnTo>
                <a:lnTo>
                  <a:pt x="139280" y="96989"/>
                </a:lnTo>
                <a:lnTo>
                  <a:pt x="139217" y="97370"/>
                </a:lnTo>
                <a:lnTo>
                  <a:pt x="143002" y="97777"/>
                </a:lnTo>
                <a:lnTo>
                  <a:pt x="146812" y="96227"/>
                </a:lnTo>
                <a:lnTo>
                  <a:pt x="146431" y="93192"/>
                </a:lnTo>
                <a:lnTo>
                  <a:pt x="150761" y="91808"/>
                </a:lnTo>
                <a:lnTo>
                  <a:pt x="151104" y="96227"/>
                </a:lnTo>
                <a:lnTo>
                  <a:pt x="151218" y="97777"/>
                </a:lnTo>
                <a:lnTo>
                  <a:pt x="151257" y="98209"/>
                </a:lnTo>
                <a:lnTo>
                  <a:pt x="151790" y="105117"/>
                </a:lnTo>
                <a:lnTo>
                  <a:pt x="158089" y="98666"/>
                </a:lnTo>
                <a:lnTo>
                  <a:pt x="158534" y="98209"/>
                </a:lnTo>
                <a:lnTo>
                  <a:pt x="158229" y="98666"/>
                </a:lnTo>
                <a:lnTo>
                  <a:pt x="158089" y="98666"/>
                </a:lnTo>
                <a:lnTo>
                  <a:pt x="159105" y="99263"/>
                </a:lnTo>
                <a:lnTo>
                  <a:pt x="154762" y="105460"/>
                </a:lnTo>
                <a:lnTo>
                  <a:pt x="154635" y="105638"/>
                </a:lnTo>
                <a:lnTo>
                  <a:pt x="154520" y="105816"/>
                </a:lnTo>
                <a:lnTo>
                  <a:pt x="154317" y="105816"/>
                </a:lnTo>
                <a:lnTo>
                  <a:pt x="159054" y="110134"/>
                </a:lnTo>
                <a:lnTo>
                  <a:pt x="160337" y="105816"/>
                </a:lnTo>
                <a:lnTo>
                  <a:pt x="160350" y="103568"/>
                </a:lnTo>
                <a:lnTo>
                  <a:pt x="160147" y="99136"/>
                </a:lnTo>
                <a:lnTo>
                  <a:pt x="160959" y="96989"/>
                </a:lnTo>
                <a:lnTo>
                  <a:pt x="160959" y="89903"/>
                </a:lnTo>
                <a:close/>
              </a:path>
              <a:path w="269240" h="205739">
                <a:moveTo>
                  <a:pt x="162166" y="81610"/>
                </a:moveTo>
                <a:lnTo>
                  <a:pt x="156806" y="79362"/>
                </a:lnTo>
                <a:lnTo>
                  <a:pt x="154736" y="80911"/>
                </a:lnTo>
                <a:lnTo>
                  <a:pt x="153809" y="84150"/>
                </a:lnTo>
                <a:lnTo>
                  <a:pt x="153746" y="84378"/>
                </a:lnTo>
                <a:lnTo>
                  <a:pt x="153174" y="84378"/>
                </a:lnTo>
                <a:lnTo>
                  <a:pt x="160604" y="86626"/>
                </a:lnTo>
                <a:lnTo>
                  <a:pt x="161417" y="84378"/>
                </a:lnTo>
                <a:lnTo>
                  <a:pt x="161493" y="84150"/>
                </a:lnTo>
                <a:lnTo>
                  <a:pt x="162166" y="81610"/>
                </a:lnTo>
                <a:close/>
              </a:path>
              <a:path w="269240" h="205739">
                <a:moveTo>
                  <a:pt x="168211" y="88353"/>
                </a:moveTo>
                <a:lnTo>
                  <a:pt x="167347" y="87312"/>
                </a:lnTo>
                <a:lnTo>
                  <a:pt x="167005" y="86791"/>
                </a:lnTo>
                <a:lnTo>
                  <a:pt x="165455" y="87655"/>
                </a:lnTo>
                <a:lnTo>
                  <a:pt x="166484" y="88353"/>
                </a:lnTo>
                <a:lnTo>
                  <a:pt x="167005" y="89039"/>
                </a:lnTo>
                <a:lnTo>
                  <a:pt x="168211" y="88353"/>
                </a:lnTo>
                <a:close/>
              </a:path>
              <a:path w="269240" h="205739">
                <a:moveTo>
                  <a:pt x="181533" y="182232"/>
                </a:moveTo>
                <a:lnTo>
                  <a:pt x="180314" y="180327"/>
                </a:lnTo>
                <a:lnTo>
                  <a:pt x="179108" y="178777"/>
                </a:lnTo>
                <a:lnTo>
                  <a:pt x="175310" y="181368"/>
                </a:lnTo>
                <a:lnTo>
                  <a:pt x="176517" y="182918"/>
                </a:lnTo>
                <a:lnTo>
                  <a:pt x="177901" y="184480"/>
                </a:lnTo>
                <a:lnTo>
                  <a:pt x="181533" y="182232"/>
                </a:lnTo>
                <a:close/>
              </a:path>
              <a:path w="269240" h="205739">
                <a:moveTo>
                  <a:pt x="181533" y="158203"/>
                </a:moveTo>
                <a:lnTo>
                  <a:pt x="180149" y="153873"/>
                </a:lnTo>
                <a:lnTo>
                  <a:pt x="175475" y="155435"/>
                </a:lnTo>
                <a:lnTo>
                  <a:pt x="171602" y="157035"/>
                </a:lnTo>
                <a:lnTo>
                  <a:pt x="172021" y="153708"/>
                </a:lnTo>
                <a:lnTo>
                  <a:pt x="172542" y="150596"/>
                </a:lnTo>
                <a:lnTo>
                  <a:pt x="168732" y="149479"/>
                </a:lnTo>
                <a:lnTo>
                  <a:pt x="164934" y="151777"/>
                </a:lnTo>
                <a:lnTo>
                  <a:pt x="163982" y="154698"/>
                </a:lnTo>
                <a:lnTo>
                  <a:pt x="168732" y="155435"/>
                </a:lnTo>
                <a:lnTo>
                  <a:pt x="169595" y="156641"/>
                </a:lnTo>
                <a:lnTo>
                  <a:pt x="168097" y="156540"/>
                </a:lnTo>
                <a:lnTo>
                  <a:pt x="168567" y="155956"/>
                </a:lnTo>
                <a:lnTo>
                  <a:pt x="160439" y="155257"/>
                </a:lnTo>
                <a:lnTo>
                  <a:pt x="163207" y="159753"/>
                </a:lnTo>
                <a:lnTo>
                  <a:pt x="161988" y="160274"/>
                </a:lnTo>
                <a:lnTo>
                  <a:pt x="161988" y="162344"/>
                </a:lnTo>
                <a:lnTo>
                  <a:pt x="163550" y="162179"/>
                </a:lnTo>
                <a:lnTo>
                  <a:pt x="164934" y="162179"/>
                </a:lnTo>
                <a:lnTo>
                  <a:pt x="165620" y="160794"/>
                </a:lnTo>
                <a:lnTo>
                  <a:pt x="165100" y="160274"/>
                </a:lnTo>
                <a:lnTo>
                  <a:pt x="167474" y="157314"/>
                </a:lnTo>
                <a:lnTo>
                  <a:pt x="170637" y="164769"/>
                </a:lnTo>
                <a:lnTo>
                  <a:pt x="171424" y="158394"/>
                </a:lnTo>
                <a:lnTo>
                  <a:pt x="174447" y="161137"/>
                </a:lnTo>
                <a:lnTo>
                  <a:pt x="173926" y="164592"/>
                </a:lnTo>
                <a:lnTo>
                  <a:pt x="173405" y="171678"/>
                </a:lnTo>
                <a:lnTo>
                  <a:pt x="179451" y="162864"/>
                </a:lnTo>
                <a:lnTo>
                  <a:pt x="181013" y="160959"/>
                </a:lnTo>
                <a:lnTo>
                  <a:pt x="181533" y="158203"/>
                </a:lnTo>
                <a:close/>
              </a:path>
              <a:path w="269240" h="205739">
                <a:moveTo>
                  <a:pt x="186194" y="147828"/>
                </a:moveTo>
                <a:lnTo>
                  <a:pt x="185508" y="145745"/>
                </a:lnTo>
                <a:lnTo>
                  <a:pt x="184124" y="145237"/>
                </a:lnTo>
                <a:lnTo>
                  <a:pt x="182397" y="145580"/>
                </a:lnTo>
                <a:lnTo>
                  <a:pt x="182054" y="139357"/>
                </a:lnTo>
                <a:lnTo>
                  <a:pt x="178219" y="140258"/>
                </a:lnTo>
                <a:lnTo>
                  <a:pt x="175666" y="144221"/>
                </a:lnTo>
                <a:lnTo>
                  <a:pt x="179108" y="147129"/>
                </a:lnTo>
                <a:lnTo>
                  <a:pt x="177927" y="151815"/>
                </a:lnTo>
                <a:lnTo>
                  <a:pt x="181229" y="153835"/>
                </a:lnTo>
                <a:lnTo>
                  <a:pt x="185242" y="152679"/>
                </a:lnTo>
                <a:lnTo>
                  <a:pt x="186194" y="147828"/>
                </a:lnTo>
                <a:close/>
              </a:path>
              <a:path w="269240" h="205739">
                <a:moveTo>
                  <a:pt x="191731" y="181025"/>
                </a:moveTo>
                <a:lnTo>
                  <a:pt x="191211" y="179285"/>
                </a:lnTo>
                <a:lnTo>
                  <a:pt x="187998" y="177203"/>
                </a:lnTo>
                <a:lnTo>
                  <a:pt x="185547" y="180073"/>
                </a:lnTo>
                <a:lnTo>
                  <a:pt x="185381" y="183718"/>
                </a:lnTo>
                <a:lnTo>
                  <a:pt x="188963" y="183959"/>
                </a:lnTo>
                <a:lnTo>
                  <a:pt x="190690" y="182918"/>
                </a:lnTo>
                <a:lnTo>
                  <a:pt x="191731" y="181025"/>
                </a:lnTo>
                <a:close/>
              </a:path>
              <a:path w="269240" h="205739">
                <a:moveTo>
                  <a:pt x="199161" y="162179"/>
                </a:moveTo>
                <a:lnTo>
                  <a:pt x="197269" y="161823"/>
                </a:lnTo>
                <a:lnTo>
                  <a:pt x="195529" y="161137"/>
                </a:lnTo>
                <a:lnTo>
                  <a:pt x="194157" y="164249"/>
                </a:lnTo>
                <a:lnTo>
                  <a:pt x="196049" y="164592"/>
                </a:lnTo>
                <a:lnTo>
                  <a:pt x="197777" y="165290"/>
                </a:lnTo>
                <a:lnTo>
                  <a:pt x="199161" y="162179"/>
                </a:lnTo>
                <a:close/>
              </a:path>
              <a:path w="269240" h="205739">
                <a:moveTo>
                  <a:pt x="201409" y="122580"/>
                </a:moveTo>
                <a:lnTo>
                  <a:pt x="200723" y="120675"/>
                </a:lnTo>
                <a:lnTo>
                  <a:pt x="197954" y="122059"/>
                </a:lnTo>
                <a:lnTo>
                  <a:pt x="197091" y="123278"/>
                </a:lnTo>
                <a:lnTo>
                  <a:pt x="197612" y="126390"/>
                </a:lnTo>
                <a:lnTo>
                  <a:pt x="200723" y="124828"/>
                </a:lnTo>
                <a:lnTo>
                  <a:pt x="201409" y="122580"/>
                </a:lnTo>
                <a:close/>
              </a:path>
              <a:path w="269240" h="205739">
                <a:moveTo>
                  <a:pt x="203492" y="181711"/>
                </a:moveTo>
                <a:lnTo>
                  <a:pt x="203365" y="174840"/>
                </a:lnTo>
                <a:lnTo>
                  <a:pt x="198666" y="176758"/>
                </a:lnTo>
                <a:lnTo>
                  <a:pt x="195681" y="181635"/>
                </a:lnTo>
                <a:lnTo>
                  <a:pt x="200723" y="183616"/>
                </a:lnTo>
                <a:lnTo>
                  <a:pt x="202107" y="183095"/>
                </a:lnTo>
                <a:lnTo>
                  <a:pt x="203314" y="182232"/>
                </a:lnTo>
                <a:lnTo>
                  <a:pt x="203492" y="181711"/>
                </a:lnTo>
                <a:close/>
              </a:path>
              <a:path w="269240" h="205739">
                <a:moveTo>
                  <a:pt x="204520" y="198653"/>
                </a:moveTo>
                <a:lnTo>
                  <a:pt x="202971" y="197104"/>
                </a:lnTo>
                <a:lnTo>
                  <a:pt x="199339" y="193636"/>
                </a:lnTo>
                <a:lnTo>
                  <a:pt x="195364" y="205740"/>
                </a:lnTo>
                <a:lnTo>
                  <a:pt x="201409" y="201079"/>
                </a:lnTo>
                <a:lnTo>
                  <a:pt x="203835" y="200380"/>
                </a:lnTo>
                <a:lnTo>
                  <a:pt x="204520" y="198653"/>
                </a:lnTo>
                <a:close/>
              </a:path>
              <a:path w="269240" h="205739">
                <a:moveTo>
                  <a:pt x="211785" y="186029"/>
                </a:moveTo>
                <a:lnTo>
                  <a:pt x="211264" y="185508"/>
                </a:lnTo>
                <a:lnTo>
                  <a:pt x="210400" y="186385"/>
                </a:lnTo>
                <a:lnTo>
                  <a:pt x="210743" y="186893"/>
                </a:lnTo>
                <a:lnTo>
                  <a:pt x="211099" y="186385"/>
                </a:lnTo>
                <a:lnTo>
                  <a:pt x="211785" y="186029"/>
                </a:lnTo>
                <a:close/>
              </a:path>
              <a:path w="269240" h="205739">
                <a:moveTo>
                  <a:pt x="213563" y="165379"/>
                </a:moveTo>
                <a:lnTo>
                  <a:pt x="209715" y="161823"/>
                </a:lnTo>
                <a:lnTo>
                  <a:pt x="208673" y="163563"/>
                </a:lnTo>
                <a:lnTo>
                  <a:pt x="206425" y="164769"/>
                </a:lnTo>
                <a:lnTo>
                  <a:pt x="206082" y="166839"/>
                </a:lnTo>
                <a:lnTo>
                  <a:pt x="209219" y="170878"/>
                </a:lnTo>
                <a:lnTo>
                  <a:pt x="212559" y="169392"/>
                </a:lnTo>
                <a:lnTo>
                  <a:pt x="213563" y="165379"/>
                </a:lnTo>
                <a:close/>
              </a:path>
              <a:path w="269240" h="205739">
                <a:moveTo>
                  <a:pt x="215239" y="149555"/>
                </a:moveTo>
                <a:lnTo>
                  <a:pt x="214553" y="149377"/>
                </a:lnTo>
                <a:lnTo>
                  <a:pt x="214376" y="149898"/>
                </a:lnTo>
                <a:lnTo>
                  <a:pt x="214033" y="150596"/>
                </a:lnTo>
                <a:lnTo>
                  <a:pt x="214896" y="150596"/>
                </a:lnTo>
                <a:lnTo>
                  <a:pt x="215239" y="149555"/>
                </a:lnTo>
                <a:close/>
              </a:path>
              <a:path w="269240" h="205739">
                <a:moveTo>
                  <a:pt x="216801" y="135724"/>
                </a:moveTo>
                <a:lnTo>
                  <a:pt x="210235" y="138137"/>
                </a:lnTo>
                <a:lnTo>
                  <a:pt x="204177" y="137972"/>
                </a:lnTo>
                <a:lnTo>
                  <a:pt x="202272" y="144538"/>
                </a:lnTo>
                <a:lnTo>
                  <a:pt x="210400" y="144195"/>
                </a:lnTo>
                <a:lnTo>
                  <a:pt x="215074" y="144881"/>
                </a:lnTo>
                <a:lnTo>
                  <a:pt x="216801" y="135724"/>
                </a:lnTo>
                <a:close/>
              </a:path>
              <a:path w="269240" h="205739">
                <a:moveTo>
                  <a:pt x="219735" y="188976"/>
                </a:moveTo>
                <a:lnTo>
                  <a:pt x="214731" y="188976"/>
                </a:lnTo>
                <a:lnTo>
                  <a:pt x="210261" y="191046"/>
                </a:lnTo>
                <a:lnTo>
                  <a:pt x="207937" y="195732"/>
                </a:lnTo>
                <a:lnTo>
                  <a:pt x="208788" y="199161"/>
                </a:lnTo>
                <a:lnTo>
                  <a:pt x="213855" y="197446"/>
                </a:lnTo>
                <a:lnTo>
                  <a:pt x="218351" y="196583"/>
                </a:lnTo>
                <a:lnTo>
                  <a:pt x="219735" y="188976"/>
                </a:lnTo>
                <a:close/>
              </a:path>
              <a:path w="269240" h="205739">
                <a:moveTo>
                  <a:pt x="220776" y="179641"/>
                </a:moveTo>
                <a:lnTo>
                  <a:pt x="219735" y="176695"/>
                </a:lnTo>
                <a:lnTo>
                  <a:pt x="216801" y="176872"/>
                </a:lnTo>
                <a:lnTo>
                  <a:pt x="214896" y="177736"/>
                </a:lnTo>
                <a:lnTo>
                  <a:pt x="215074" y="182397"/>
                </a:lnTo>
                <a:lnTo>
                  <a:pt x="217665" y="180505"/>
                </a:lnTo>
                <a:lnTo>
                  <a:pt x="220776" y="179641"/>
                </a:lnTo>
                <a:close/>
              </a:path>
              <a:path w="269240" h="205739">
                <a:moveTo>
                  <a:pt x="222338" y="173583"/>
                </a:moveTo>
                <a:lnTo>
                  <a:pt x="219214" y="171335"/>
                </a:lnTo>
                <a:lnTo>
                  <a:pt x="217665" y="172377"/>
                </a:lnTo>
                <a:lnTo>
                  <a:pt x="216801" y="173240"/>
                </a:lnTo>
                <a:lnTo>
                  <a:pt x="218528" y="176352"/>
                </a:lnTo>
                <a:lnTo>
                  <a:pt x="219913" y="175145"/>
                </a:lnTo>
                <a:lnTo>
                  <a:pt x="222338" y="173583"/>
                </a:lnTo>
                <a:close/>
              </a:path>
              <a:path w="269240" h="205739">
                <a:moveTo>
                  <a:pt x="223888" y="156464"/>
                </a:moveTo>
                <a:lnTo>
                  <a:pt x="219214" y="154051"/>
                </a:lnTo>
                <a:lnTo>
                  <a:pt x="217487" y="154914"/>
                </a:lnTo>
                <a:lnTo>
                  <a:pt x="214896" y="155600"/>
                </a:lnTo>
                <a:lnTo>
                  <a:pt x="213690" y="157327"/>
                </a:lnTo>
                <a:lnTo>
                  <a:pt x="214033" y="159067"/>
                </a:lnTo>
                <a:lnTo>
                  <a:pt x="223888" y="156464"/>
                </a:lnTo>
                <a:close/>
              </a:path>
              <a:path w="269240" h="205739">
                <a:moveTo>
                  <a:pt x="224409" y="159575"/>
                </a:moveTo>
                <a:lnTo>
                  <a:pt x="223202" y="158546"/>
                </a:lnTo>
                <a:lnTo>
                  <a:pt x="222338" y="156984"/>
                </a:lnTo>
                <a:lnTo>
                  <a:pt x="219735" y="159410"/>
                </a:lnTo>
                <a:lnTo>
                  <a:pt x="220776" y="160451"/>
                </a:lnTo>
                <a:lnTo>
                  <a:pt x="221640" y="162179"/>
                </a:lnTo>
                <a:lnTo>
                  <a:pt x="224409" y="159575"/>
                </a:lnTo>
                <a:close/>
              </a:path>
              <a:path w="269240" h="205739">
                <a:moveTo>
                  <a:pt x="225272" y="131394"/>
                </a:moveTo>
                <a:lnTo>
                  <a:pt x="219214" y="129146"/>
                </a:lnTo>
                <a:lnTo>
                  <a:pt x="218706" y="127939"/>
                </a:lnTo>
                <a:lnTo>
                  <a:pt x="218186" y="129667"/>
                </a:lnTo>
                <a:lnTo>
                  <a:pt x="217843" y="130022"/>
                </a:lnTo>
                <a:lnTo>
                  <a:pt x="214896" y="135204"/>
                </a:lnTo>
                <a:lnTo>
                  <a:pt x="225272" y="131394"/>
                </a:lnTo>
                <a:close/>
              </a:path>
              <a:path w="269240" h="205739">
                <a:moveTo>
                  <a:pt x="230809" y="137795"/>
                </a:moveTo>
                <a:lnTo>
                  <a:pt x="225272" y="134861"/>
                </a:lnTo>
                <a:lnTo>
                  <a:pt x="223888" y="138315"/>
                </a:lnTo>
                <a:lnTo>
                  <a:pt x="223202" y="141770"/>
                </a:lnTo>
                <a:lnTo>
                  <a:pt x="227520" y="142468"/>
                </a:lnTo>
                <a:lnTo>
                  <a:pt x="229425" y="140385"/>
                </a:lnTo>
                <a:lnTo>
                  <a:pt x="230809" y="137795"/>
                </a:lnTo>
                <a:close/>
              </a:path>
              <a:path w="269240" h="205739">
                <a:moveTo>
                  <a:pt x="269189" y="172199"/>
                </a:moveTo>
                <a:lnTo>
                  <a:pt x="268325" y="169608"/>
                </a:lnTo>
                <a:lnTo>
                  <a:pt x="267284" y="169608"/>
                </a:lnTo>
                <a:lnTo>
                  <a:pt x="264172" y="170472"/>
                </a:lnTo>
                <a:lnTo>
                  <a:pt x="265557" y="173062"/>
                </a:lnTo>
                <a:lnTo>
                  <a:pt x="268147" y="172897"/>
                </a:lnTo>
                <a:lnTo>
                  <a:pt x="269189" y="172199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7543" y="47727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345" y="1210"/>
                </a:moveTo>
                <a:lnTo>
                  <a:pt x="1037" y="864"/>
                </a:lnTo>
                <a:lnTo>
                  <a:pt x="1210" y="518"/>
                </a:lnTo>
                <a:lnTo>
                  <a:pt x="1210" y="346"/>
                </a:lnTo>
                <a:lnTo>
                  <a:pt x="864" y="0"/>
                </a:lnTo>
                <a:lnTo>
                  <a:pt x="0" y="691"/>
                </a:lnTo>
                <a:lnTo>
                  <a:pt x="345" y="121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6151" y="4871135"/>
            <a:ext cx="41910" cy="37465"/>
          </a:xfrm>
          <a:custGeom>
            <a:avLst/>
            <a:gdLst/>
            <a:ahLst/>
            <a:cxnLst/>
            <a:rect l="l" t="t" r="r" b="b"/>
            <a:pathLst>
              <a:path w="41910" h="37464">
                <a:moveTo>
                  <a:pt x="7950" y="30429"/>
                </a:moveTo>
                <a:lnTo>
                  <a:pt x="0" y="29565"/>
                </a:lnTo>
                <a:lnTo>
                  <a:pt x="1892" y="33020"/>
                </a:lnTo>
                <a:lnTo>
                  <a:pt x="3111" y="33540"/>
                </a:lnTo>
                <a:lnTo>
                  <a:pt x="3975" y="35090"/>
                </a:lnTo>
                <a:lnTo>
                  <a:pt x="5524" y="33362"/>
                </a:lnTo>
                <a:lnTo>
                  <a:pt x="7950" y="30429"/>
                </a:lnTo>
                <a:close/>
              </a:path>
              <a:path w="41910" h="37464">
                <a:moveTo>
                  <a:pt x="19354" y="30086"/>
                </a:moveTo>
                <a:lnTo>
                  <a:pt x="12611" y="25069"/>
                </a:lnTo>
                <a:lnTo>
                  <a:pt x="11239" y="29222"/>
                </a:lnTo>
                <a:lnTo>
                  <a:pt x="10198" y="32334"/>
                </a:lnTo>
                <a:lnTo>
                  <a:pt x="12611" y="37172"/>
                </a:lnTo>
                <a:lnTo>
                  <a:pt x="15722" y="33020"/>
                </a:lnTo>
                <a:lnTo>
                  <a:pt x="19354" y="30086"/>
                </a:lnTo>
                <a:close/>
              </a:path>
              <a:path w="41910" h="37464">
                <a:moveTo>
                  <a:pt x="19532" y="22644"/>
                </a:moveTo>
                <a:lnTo>
                  <a:pt x="17627" y="15900"/>
                </a:lnTo>
                <a:lnTo>
                  <a:pt x="16421" y="12446"/>
                </a:lnTo>
                <a:lnTo>
                  <a:pt x="12611" y="14465"/>
                </a:lnTo>
                <a:lnTo>
                  <a:pt x="9461" y="19100"/>
                </a:lnTo>
                <a:lnTo>
                  <a:pt x="9220" y="23482"/>
                </a:lnTo>
                <a:lnTo>
                  <a:pt x="14173" y="24726"/>
                </a:lnTo>
                <a:lnTo>
                  <a:pt x="19532" y="22644"/>
                </a:lnTo>
                <a:close/>
              </a:path>
              <a:path w="41910" h="37464">
                <a:moveTo>
                  <a:pt x="30937" y="13131"/>
                </a:moveTo>
                <a:lnTo>
                  <a:pt x="22123" y="12103"/>
                </a:lnTo>
                <a:lnTo>
                  <a:pt x="21958" y="12103"/>
                </a:lnTo>
                <a:lnTo>
                  <a:pt x="21780" y="12268"/>
                </a:lnTo>
                <a:lnTo>
                  <a:pt x="21602" y="12623"/>
                </a:lnTo>
                <a:lnTo>
                  <a:pt x="25755" y="18491"/>
                </a:lnTo>
                <a:lnTo>
                  <a:pt x="30937" y="13131"/>
                </a:lnTo>
                <a:close/>
              </a:path>
              <a:path w="41910" h="37464">
                <a:moveTo>
                  <a:pt x="41490" y="8128"/>
                </a:moveTo>
                <a:lnTo>
                  <a:pt x="37858" y="3632"/>
                </a:lnTo>
                <a:lnTo>
                  <a:pt x="37338" y="1727"/>
                </a:lnTo>
                <a:lnTo>
                  <a:pt x="34747" y="0"/>
                </a:lnTo>
                <a:lnTo>
                  <a:pt x="33705" y="3111"/>
                </a:lnTo>
                <a:lnTo>
                  <a:pt x="31635" y="7950"/>
                </a:lnTo>
                <a:lnTo>
                  <a:pt x="41490" y="8128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5496" y="4774831"/>
            <a:ext cx="82550" cy="66040"/>
          </a:xfrm>
          <a:custGeom>
            <a:avLst/>
            <a:gdLst/>
            <a:ahLst/>
            <a:cxnLst/>
            <a:rect l="l" t="t" r="r" b="b"/>
            <a:pathLst>
              <a:path w="82550" h="66039">
                <a:moveTo>
                  <a:pt x="31635" y="32156"/>
                </a:moveTo>
                <a:lnTo>
                  <a:pt x="25247" y="28181"/>
                </a:lnTo>
                <a:lnTo>
                  <a:pt x="22644" y="29565"/>
                </a:lnTo>
                <a:lnTo>
                  <a:pt x="21615" y="32512"/>
                </a:lnTo>
                <a:lnTo>
                  <a:pt x="19710" y="31470"/>
                </a:lnTo>
                <a:lnTo>
                  <a:pt x="17805" y="31292"/>
                </a:lnTo>
                <a:lnTo>
                  <a:pt x="18326" y="30949"/>
                </a:lnTo>
                <a:lnTo>
                  <a:pt x="18669" y="29908"/>
                </a:lnTo>
                <a:lnTo>
                  <a:pt x="18503" y="29565"/>
                </a:lnTo>
                <a:lnTo>
                  <a:pt x="12623" y="27152"/>
                </a:lnTo>
                <a:lnTo>
                  <a:pt x="15659" y="23888"/>
                </a:lnTo>
                <a:lnTo>
                  <a:pt x="17462" y="27139"/>
                </a:lnTo>
                <a:lnTo>
                  <a:pt x="22479" y="22479"/>
                </a:lnTo>
                <a:lnTo>
                  <a:pt x="19888" y="18503"/>
                </a:lnTo>
                <a:lnTo>
                  <a:pt x="17640" y="19278"/>
                </a:lnTo>
                <a:lnTo>
                  <a:pt x="15036" y="18326"/>
                </a:lnTo>
                <a:lnTo>
                  <a:pt x="15036" y="13144"/>
                </a:lnTo>
                <a:lnTo>
                  <a:pt x="14871" y="12103"/>
                </a:lnTo>
                <a:lnTo>
                  <a:pt x="12966" y="11760"/>
                </a:lnTo>
                <a:lnTo>
                  <a:pt x="11404" y="6223"/>
                </a:lnTo>
                <a:lnTo>
                  <a:pt x="5537" y="14185"/>
                </a:lnTo>
                <a:lnTo>
                  <a:pt x="9334" y="15214"/>
                </a:lnTo>
                <a:lnTo>
                  <a:pt x="9512" y="16421"/>
                </a:lnTo>
                <a:lnTo>
                  <a:pt x="8293" y="18161"/>
                </a:lnTo>
                <a:lnTo>
                  <a:pt x="10896" y="18846"/>
                </a:lnTo>
                <a:lnTo>
                  <a:pt x="12103" y="19024"/>
                </a:lnTo>
                <a:lnTo>
                  <a:pt x="10541" y="19710"/>
                </a:lnTo>
                <a:lnTo>
                  <a:pt x="10033" y="19710"/>
                </a:lnTo>
                <a:lnTo>
                  <a:pt x="6921" y="19024"/>
                </a:lnTo>
                <a:lnTo>
                  <a:pt x="2933" y="25768"/>
                </a:lnTo>
                <a:lnTo>
                  <a:pt x="7607" y="25412"/>
                </a:lnTo>
                <a:lnTo>
                  <a:pt x="8470" y="28016"/>
                </a:lnTo>
                <a:lnTo>
                  <a:pt x="0" y="31470"/>
                </a:lnTo>
                <a:lnTo>
                  <a:pt x="6565" y="32677"/>
                </a:lnTo>
                <a:lnTo>
                  <a:pt x="5880" y="33020"/>
                </a:lnTo>
                <a:lnTo>
                  <a:pt x="5880" y="33883"/>
                </a:lnTo>
                <a:lnTo>
                  <a:pt x="5702" y="34759"/>
                </a:lnTo>
                <a:lnTo>
                  <a:pt x="5016" y="34404"/>
                </a:lnTo>
                <a:lnTo>
                  <a:pt x="4495" y="33540"/>
                </a:lnTo>
                <a:lnTo>
                  <a:pt x="3975" y="33540"/>
                </a:lnTo>
                <a:lnTo>
                  <a:pt x="6565" y="39763"/>
                </a:lnTo>
                <a:lnTo>
                  <a:pt x="8813" y="39077"/>
                </a:lnTo>
                <a:lnTo>
                  <a:pt x="7785" y="37515"/>
                </a:lnTo>
                <a:lnTo>
                  <a:pt x="10718" y="36830"/>
                </a:lnTo>
                <a:lnTo>
                  <a:pt x="11061" y="31991"/>
                </a:lnTo>
                <a:lnTo>
                  <a:pt x="14008" y="31991"/>
                </a:lnTo>
                <a:lnTo>
                  <a:pt x="14173" y="31635"/>
                </a:lnTo>
                <a:lnTo>
                  <a:pt x="14351" y="30772"/>
                </a:lnTo>
                <a:lnTo>
                  <a:pt x="14351" y="30264"/>
                </a:lnTo>
                <a:lnTo>
                  <a:pt x="15036" y="31127"/>
                </a:lnTo>
                <a:lnTo>
                  <a:pt x="15900" y="30949"/>
                </a:lnTo>
                <a:lnTo>
                  <a:pt x="16598" y="31292"/>
                </a:lnTo>
                <a:lnTo>
                  <a:pt x="13131" y="33896"/>
                </a:lnTo>
                <a:lnTo>
                  <a:pt x="13487" y="37693"/>
                </a:lnTo>
                <a:lnTo>
                  <a:pt x="16306" y="39801"/>
                </a:lnTo>
                <a:lnTo>
                  <a:pt x="20231" y="37350"/>
                </a:lnTo>
                <a:lnTo>
                  <a:pt x="18834" y="40817"/>
                </a:lnTo>
                <a:lnTo>
                  <a:pt x="21221" y="41363"/>
                </a:lnTo>
                <a:lnTo>
                  <a:pt x="23685" y="41338"/>
                </a:lnTo>
                <a:lnTo>
                  <a:pt x="22479" y="43053"/>
                </a:lnTo>
                <a:lnTo>
                  <a:pt x="25349" y="45326"/>
                </a:lnTo>
                <a:lnTo>
                  <a:pt x="27355" y="41262"/>
                </a:lnTo>
                <a:lnTo>
                  <a:pt x="26708" y="36322"/>
                </a:lnTo>
                <a:lnTo>
                  <a:pt x="21615" y="35966"/>
                </a:lnTo>
                <a:lnTo>
                  <a:pt x="23164" y="34925"/>
                </a:lnTo>
                <a:lnTo>
                  <a:pt x="25069" y="34061"/>
                </a:lnTo>
                <a:lnTo>
                  <a:pt x="27139" y="33883"/>
                </a:lnTo>
                <a:lnTo>
                  <a:pt x="31635" y="32156"/>
                </a:lnTo>
                <a:close/>
              </a:path>
              <a:path w="82550" h="66039">
                <a:moveTo>
                  <a:pt x="36474" y="62064"/>
                </a:moveTo>
                <a:lnTo>
                  <a:pt x="36131" y="57924"/>
                </a:lnTo>
                <a:lnTo>
                  <a:pt x="34226" y="57746"/>
                </a:lnTo>
                <a:lnTo>
                  <a:pt x="33020" y="57924"/>
                </a:lnTo>
                <a:lnTo>
                  <a:pt x="31813" y="61899"/>
                </a:lnTo>
                <a:lnTo>
                  <a:pt x="34061" y="61722"/>
                </a:lnTo>
                <a:lnTo>
                  <a:pt x="36474" y="62064"/>
                </a:lnTo>
                <a:close/>
              </a:path>
              <a:path w="82550" h="66039">
                <a:moveTo>
                  <a:pt x="45643" y="63792"/>
                </a:moveTo>
                <a:lnTo>
                  <a:pt x="45300" y="63284"/>
                </a:lnTo>
                <a:lnTo>
                  <a:pt x="44958" y="63106"/>
                </a:lnTo>
                <a:lnTo>
                  <a:pt x="43916" y="63627"/>
                </a:lnTo>
                <a:lnTo>
                  <a:pt x="43738" y="64833"/>
                </a:lnTo>
                <a:lnTo>
                  <a:pt x="44437" y="65874"/>
                </a:lnTo>
                <a:lnTo>
                  <a:pt x="44780" y="65176"/>
                </a:lnTo>
                <a:lnTo>
                  <a:pt x="45300" y="64668"/>
                </a:lnTo>
                <a:lnTo>
                  <a:pt x="45466" y="64147"/>
                </a:lnTo>
                <a:lnTo>
                  <a:pt x="45643" y="63792"/>
                </a:lnTo>
                <a:close/>
              </a:path>
              <a:path w="82550" h="66039">
                <a:moveTo>
                  <a:pt x="49618" y="1041"/>
                </a:moveTo>
                <a:lnTo>
                  <a:pt x="48577" y="342"/>
                </a:lnTo>
                <a:lnTo>
                  <a:pt x="46850" y="0"/>
                </a:lnTo>
                <a:lnTo>
                  <a:pt x="46329" y="1727"/>
                </a:lnTo>
                <a:lnTo>
                  <a:pt x="47028" y="2946"/>
                </a:lnTo>
                <a:lnTo>
                  <a:pt x="49618" y="1041"/>
                </a:lnTo>
                <a:close/>
              </a:path>
              <a:path w="82550" h="66039">
                <a:moveTo>
                  <a:pt x="55321" y="47205"/>
                </a:moveTo>
                <a:lnTo>
                  <a:pt x="49618" y="50825"/>
                </a:lnTo>
                <a:lnTo>
                  <a:pt x="53073" y="51866"/>
                </a:lnTo>
                <a:lnTo>
                  <a:pt x="54292" y="52387"/>
                </a:lnTo>
                <a:lnTo>
                  <a:pt x="54978" y="51523"/>
                </a:lnTo>
                <a:lnTo>
                  <a:pt x="55156" y="50660"/>
                </a:lnTo>
                <a:lnTo>
                  <a:pt x="55321" y="47205"/>
                </a:lnTo>
                <a:close/>
              </a:path>
              <a:path w="82550" h="66039">
                <a:moveTo>
                  <a:pt x="61201" y="52209"/>
                </a:moveTo>
                <a:lnTo>
                  <a:pt x="58953" y="51701"/>
                </a:lnTo>
                <a:lnTo>
                  <a:pt x="56540" y="51701"/>
                </a:lnTo>
                <a:lnTo>
                  <a:pt x="53073" y="55676"/>
                </a:lnTo>
                <a:lnTo>
                  <a:pt x="57048" y="55676"/>
                </a:lnTo>
                <a:lnTo>
                  <a:pt x="59651" y="56883"/>
                </a:lnTo>
                <a:lnTo>
                  <a:pt x="61201" y="52209"/>
                </a:lnTo>
                <a:close/>
              </a:path>
              <a:path w="82550" h="66039">
                <a:moveTo>
                  <a:pt x="75209" y="49453"/>
                </a:moveTo>
                <a:lnTo>
                  <a:pt x="71755" y="44958"/>
                </a:lnTo>
                <a:lnTo>
                  <a:pt x="68643" y="49453"/>
                </a:lnTo>
                <a:lnTo>
                  <a:pt x="70192" y="51346"/>
                </a:lnTo>
                <a:lnTo>
                  <a:pt x="75209" y="49453"/>
                </a:lnTo>
                <a:close/>
              </a:path>
              <a:path w="82550" h="66039">
                <a:moveTo>
                  <a:pt x="82118" y="41490"/>
                </a:moveTo>
                <a:lnTo>
                  <a:pt x="80302" y="37452"/>
                </a:lnTo>
                <a:lnTo>
                  <a:pt x="77406" y="38188"/>
                </a:lnTo>
                <a:lnTo>
                  <a:pt x="76136" y="40843"/>
                </a:lnTo>
                <a:lnTo>
                  <a:pt x="79184" y="42532"/>
                </a:lnTo>
                <a:lnTo>
                  <a:pt x="80391" y="42710"/>
                </a:lnTo>
                <a:lnTo>
                  <a:pt x="81775" y="43230"/>
                </a:lnTo>
                <a:lnTo>
                  <a:pt x="82118" y="4149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0" y="277710"/>
            <a:ext cx="2441575" cy="7594600"/>
          </a:xfrm>
          <a:custGeom>
            <a:avLst/>
            <a:gdLst/>
            <a:ahLst/>
            <a:cxnLst/>
            <a:rect l="l" t="t" r="r" b="b"/>
            <a:pathLst>
              <a:path w="2441575" h="7594600">
                <a:moveTo>
                  <a:pt x="145288" y="4694733"/>
                </a:moveTo>
                <a:lnTo>
                  <a:pt x="143205" y="4694567"/>
                </a:lnTo>
                <a:lnTo>
                  <a:pt x="143205" y="4698022"/>
                </a:lnTo>
                <a:lnTo>
                  <a:pt x="145288" y="4697501"/>
                </a:lnTo>
                <a:lnTo>
                  <a:pt x="145288" y="4694733"/>
                </a:lnTo>
                <a:close/>
              </a:path>
              <a:path w="2441575" h="7594600">
                <a:moveTo>
                  <a:pt x="171386" y="4672609"/>
                </a:moveTo>
                <a:lnTo>
                  <a:pt x="167932" y="4674857"/>
                </a:lnTo>
                <a:lnTo>
                  <a:pt x="166725" y="4675886"/>
                </a:lnTo>
                <a:lnTo>
                  <a:pt x="167932" y="4677448"/>
                </a:lnTo>
                <a:lnTo>
                  <a:pt x="168275" y="4678489"/>
                </a:lnTo>
                <a:lnTo>
                  <a:pt x="170700" y="4677448"/>
                </a:lnTo>
                <a:lnTo>
                  <a:pt x="171386" y="4672609"/>
                </a:lnTo>
                <a:close/>
              </a:path>
              <a:path w="2441575" h="7594600">
                <a:moveTo>
                  <a:pt x="171907" y="4720158"/>
                </a:moveTo>
                <a:lnTo>
                  <a:pt x="170865" y="4720158"/>
                </a:lnTo>
                <a:lnTo>
                  <a:pt x="170700" y="4721187"/>
                </a:lnTo>
                <a:lnTo>
                  <a:pt x="171386" y="4721530"/>
                </a:lnTo>
                <a:lnTo>
                  <a:pt x="171564" y="4720844"/>
                </a:lnTo>
                <a:lnTo>
                  <a:pt x="171907" y="4720158"/>
                </a:lnTo>
                <a:close/>
              </a:path>
              <a:path w="2441575" h="7594600">
                <a:moveTo>
                  <a:pt x="180378" y="4616069"/>
                </a:moveTo>
                <a:lnTo>
                  <a:pt x="179171" y="4614519"/>
                </a:lnTo>
                <a:lnTo>
                  <a:pt x="178473" y="4613656"/>
                </a:lnTo>
                <a:lnTo>
                  <a:pt x="172732" y="4616247"/>
                </a:lnTo>
                <a:lnTo>
                  <a:pt x="171450" y="4620438"/>
                </a:lnTo>
                <a:lnTo>
                  <a:pt x="174028" y="4623130"/>
                </a:lnTo>
                <a:lnTo>
                  <a:pt x="179857" y="4621263"/>
                </a:lnTo>
                <a:lnTo>
                  <a:pt x="180378" y="4621085"/>
                </a:lnTo>
                <a:lnTo>
                  <a:pt x="179857" y="4619015"/>
                </a:lnTo>
                <a:lnTo>
                  <a:pt x="179336" y="4617288"/>
                </a:lnTo>
                <a:lnTo>
                  <a:pt x="180378" y="4616069"/>
                </a:lnTo>
                <a:close/>
              </a:path>
              <a:path w="2441575" h="7594600">
                <a:moveTo>
                  <a:pt x="183553" y="4696155"/>
                </a:moveTo>
                <a:lnTo>
                  <a:pt x="177787" y="4690072"/>
                </a:lnTo>
                <a:lnTo>
                  <a:pt x="174675" y="4691621"/>
                </a:lnTo>
                <a:lnTo>
                  <a:pt x="173634" y="4689551"/>
                </a:lnTo>
                <a:lnTo>
                  <a:pt x="161531" y="4686617"/>
                </a:lnTo>
                <a:lnTo>
                  <a:pt x="159461" y="4687481"/>
                </a:lnTo>
                <a:lnTo>
                  <a:pt x="156870" y="4688865"/>
                </a:lnTo>
                <a:lnTo>
                  <a:pt x="162750" y="4689551"/>
                </a:lnTo>
                <a:lnTo>
                  <a:pt x="162052" y="4691621"/>
                </a:lnTo>
                <a:lnTo>
                  <a:pt x="161531" y="4693183"/>
                </a:lnTo>
                <a:lnTo>
                  <a:pt x="155651" y="4693348"/>
                </a:lnTo>
                <a:lnTo>
                  <a:pt x="156692" y="4688167"/>
                </a:lnTo>
                <a:lnTo>
                  <a:pt x="156006" y="4684712"/>
                </a:lnTo>
                <a:lnTo>
                  <a:pt x="154279" y="4681080"/>
                </a:lnTo>
                <a:lnTo>
                  <a:pt x="149263" y="4687481"/>
                </a:lnTo>
                <a:lnTo>
                  <a:pt x="150126" y="4689551"/>
                </a:lnTo>
                <a:lnTo>
                  <a:pt x="150990" y="4690935"/>
                </a:lnTo>
                <a:lnTo>
                  <a:pt x="151028" y="4691621"/>
                </a:lnTo>
                <a:lnTo>
                  <a:pt x="151130" y="4693348"/>
                </a:lnTo>
                <a:lnTo>
                  <a:pt x="151257" y="4695596"/>
                </a:lnTo>
                <a:lnTo>
                  <a:pt x="151333" y="4696980"/>
                </a:lnTo>
                <a:lnTo>
                  <a:pt x="152717" y="4695596"/>
                </a:lnTo>
                <a:lnTo>
                  <a:pt x="153758" y="4697336"/>
                </a:lnTo>
                <a:lnTo>
                  <a:pt x="154965" y="4698885"/>
                </a:lnTo>
                <a:lnTo>
                  <a:pt x="155702" y="4699063"/>
                </a:lnTo>
                <a:lnTo>
                  <a:pt x="157899" y="4699584"/>
                </a:lnTo>
                <a:lnTo>
                  <a:pt x="158102" y="4699749"/>
                </a:lnTo>
                <a:lnTo>
                  <a:pt x="160324" y="4701654"/>
                </a:lnTo>
                <a:lnTo>
                  <a:pt x="165862" y="4705451"/>
                </a:lnTo>
                <a:lnTo>
                  <a:pt x="164477" y="4709439"/>
                </a:lnTo>
                <a:lnTo>
                  <a:pt x="161188" y="4713490"/>
                </a:lnTo>
                <a:lnTo>
                  <a:pt x="165011" y="4717148"/>
                </a:lnTo>
                <a:lnTo>
                  <a:pt x="170434" y="4717720"/>
                </a:lnTo>
                <a:lnTo>
                  <a:pt x="171907" y="4712551"/>
                </a:lnTo>
                <a:lnTo>
                  <a:pt x="177914" y="4706645"/>
                </a:lnTo>
                <a:lnTo>
                  <a:pt x="182689" y="4701438"/>
                </a:lnTo>
                <a:lnTo>
                  <a:pt x="183553" y="4696155"/>
                </a:lnTo>
                <a:close/>
              </a:path>
              <a:path w="2441575" h="7594600">
                <a:moveTo>
                  <a:pt x="185051" y="4709084"/>
                </a:moveTo>
                <a:lnTo>
                  <a:pt x="183667" y="4707191"/>
                </a:lnTo>
                <a:lnTo>
                  <a:pt x="181419" y="4708918"/>
                </a:lnTo>
                <a:lnTo>
                  <a:pt x="182283" y="4710811"/>
                </a:lnTo>
                <a:lnTo>
                  <a:pt x="185051" y="4709084"/>
                </a:lnTo>
                <a:close/>
              </a:path>
              <a:path w="2441575" h="7594600">
                <a:moveTo>
                  <a:pt x="190703" y="4674781"/>
                </a:moveTo>
                <a:lnTo>
                  <a:pt x="188683" y="4668456"/>
                </a:lnTo>
                <a:lnTo>
                  <a:pt x="185915" y="4670704"/>
                </a:lnTo>
                <a:lnTo>
                  <a:pt x="182803" y="4668634"/>
                </a:lnTo>
                <a:lnTo>
                  <a:pt x="180035" y="4670183"/>
                </a:lnTo>
                <a:lnTo>
                  <a:pt x="179070" y="4675822"/>
                </a:lnTo>
                <a:lnTo>
                  <a:pt x="185064" y="4677295"/>
                </a:lnTo>
                <a:lnTo>
                  <a:pt x="190703" y="4674781"/>
                </a:lnTo>
                <a:close/>
              </a:path>
              <a:path w="2441575" h="7594600">
                <a:moveTo>
                  <a:pt x="190754" y="4612957"/>
                </a:moveTo>
                <a:lnTo>
                  <a:pt x="190411" y="4611052"/>
                </a:lnTo>
                <a:lnTo>
                  <a:pt x="185915" y="4611573"/>
                </a:lnTo>
                <a:lnTo>
                  <a:pt x="184188" y="4611751"/>
                </a:lnTo>
                <a:lnTo>
                  <a:pt x="183667" y="4612957"/>
                </a:lnTo>
                <a:lnTo>
                  <a:pt x="190411" y="4616589"/>
                </a:lnTo>
                <a:lnTo>
                  <a:pt x="190754" y="4612957"/>
                </a:lnTo>
                <a:close/>
              </a:path>
              <a:path w="2441575" h="7594600">
                <a:moveTo>
                  <a:pt x="201129" y="4660328"/>
                </a:moveTo>
                <a:lnTo>
                  <a:pt x="198361" y="4659465"/>
                </a:lnTo>
                <a:lnTo>
                  <a:pt x="196291" y="4655147"/>
                </a:lnTo>
                <a:lnTo>
                  <a:pt x="185788" y="4659630"/>
                </a:lnTo>
                <a:lnTo>
                  <a:pt x="189191" y="4656353"/>
                </a:lnTo>
                <a:lnTo>
                  <a:pt x="190754" y="4657052"/>
                </a:lnTo>
                <a:lnTo>
                  <a:pt x="192138" y="4656188"/>
                </a:lnTo>
                <a:lnTo>
                  <a:pt x="193344" y="4654804"/>
                </a:lnTo>
                <a:lnTo>
                  <a:pt x="194906" y="4652035"/>
                </a:lnTo>
                <a:lnTo>
                  <a:pt x="189191" y="4653077"/>
                </a:lnTo>
                <a:lnTo>
                  <a:pt x="189369" y="4654283"/>
                </a:lnTo>
                <a:lnTo>
                  <a:pt x="184353" y="4648924"/>
                </a:lnTo>
                <a:lnTo>
                  <a:pt x="184670" y="4660112"/>
                </a:lnTo>
                <a:lnTo>
                  <a:pt x="184531" y="4660163"/>
                </a:lnTo>
                <a:lnTo>
                  <a:pt x="184683" y="4660455"/>
                </a:lnTo>
                <a:lnTo>
                  <a:pt x="184696" y="4660684"/>
                </a:lnTo>
                <a:lnTo>
                  <a:pt x="187464" y="4665523"/>
                </a:lnTo>
                <a:lnTo>
                  <a:pt x="187985" y="4667770"/>
                </a:lnTo>
                <a:lnTo>
                  <a:pt x="192659" y="4664303"/>
                </a:lnTo>
                <a:lnTo>
                  <a:pt x="194729" y="4665523"/>
                </a:lnTo>
                <a:lnTo>
                  <a:pt x="196634" y="4666043"/>
                </a:lnTo>
                <a:lnTo>
                  <a:pt x="201129" y="4660328"/>
                </a:lnTo>
                <a:close/>
              </a:path>
              <a:path w="2441575" h="7594600">
                <a:moveTo>
                  <a:pt x="203898" y="4688865"/>
                </a:moveTo>
                <a:lnTo>
                  <a:pt x="200266" y="4689208"/>
                </a:lnTo>
                <a:lnTo>
                  <a:pt x="199224" y="4689373"/>
                </a:lnTo>
                <a:lnTo>
                  <a:pt x="198539" y="4690072"/>
                </a:lnTo>
                <a:lnTo>
                  <a:pt x="198882" y="4691456"/>
                </a:lnTo>
                <a:lnTo>
                  <a:pt x="200266" y="4694047"/>
                </a:lnTo>
                <a:lnTo>
                  <a:pt x="203898" y="4688865"/>
                </a:lnTo>
                <a:close/>
              </a:path>
              <a:path w="2441575" h="7594600">
                <a:moveTo>
                  <a:pt x="206311" y="4697679"/>
                </a:moveTo>
                <a:lnTo>
                  <a:pt x="199402" y="4695088"/>
                </a:lnTo>
                <a:lnTo>
                  <a:pt x="196977" y="4700092"/>
                </a:lnTo>
                <a:lnTo>
                  <a:pt x="195935" y="4704943"/>
                </a:lnTo>
                <a:lnTo>
                  <a:pt x="204406" y="4704423"/>
                </a:lnTo>
                <a:lnTo>
                  <a:pt x="206311" y="4702175"/>
                </a:lnTo>
                <a:lnTo>
                  <a:pt x="206311" y="4697679"/>
                </a:lnTo>
                <a:close/>
              </a:path>
              <a:path w="2441575" h="7594600">
                <a:moveTo>
                  <a:pt x="207010" y="4681258"/>
                </a:moveTo>
                <a:lnTo>
                  <a:pt x="203720" y="4679175"/>
                </a:lnTo>
                <a:lnTo>
                  <a:pt x="197319" y="4675378"/>
                </a:lnTo>
                <a:lnTo>
                  <a:pt x="195249" y="4680928"/>
                </a:lnTo>
                <a:lnTo>
                  <a:pt x="193001" y="4680737"/>
                </a:lnTo>
                <a:lnTo>
                  <a:pt x="191617" y="4679010"/>
                </a:lnTo>
                <a:lnTo>
                  <a:pt x="189890" y="4675543"/>
                </a:lnTo>
                <a:lnTo>
                  <a:pt x="187299" y="4677626"/>
                </a:lnTo>
                <a:lnTo>
                  <a:pt x="182626" y="4679518"/>
                </a:lnTo>
                <a:lnTo>
                  <a:pt x="182473" y="4681309"/>
                </a:lnTo>
                <a:lnTo>
                  <a:pt x="181419" y="4682121"/>
                </a:lnTo>
                <a:lnTo>
                  <a:pt x="181762" y="4682985"/>
                </a:lnTo>
                <a:lnTo>
                  <a:pt x="181940" y="4683849"/>
                </a:lnTo>
                <a:lnTo>
                  <a:pt x="182232" y="4684446"/>
                </a:lnTo>
                <a:lnTo>
                  <a:pt x="182105" y="4686097"/>
                </a:lnTo>
                <a:lnTo>
                  <a:pt x="188328" y="4685233"/>
                </a:lnTo>
                <a:lnTo>
                  <a:pt x="190068" y="4687303"/>
                </a:lnTo>
                <a:lnTo>
                  <a:pt x="188849" y="4690415"/>
                </a:lnTo>
                <a:lnTo>
                  <a:pt x="186436" y="4690415"/>
                </a:lnTo>
                <a:lnTo>
                  <a:pt x="183489" y="4692142"/>
                </a:lnTo>
                <a:lnTo>
                  <a:pt x="182968" y="4694390"/>
                </a:lnTo>
                <a:lnTo>
                  <a:pt x="187261" y="4697196"/>
                </a:lnTo>
                <a:lnTo>
                  <a:pt x="189268" y="4697387"/>
                </a:lnTo>
                <a:lnTo>
                  <a:pt x="188328" y="4699063"/>
                </a:lnTo>
                <a:lnTo>
                  <a:pt x="184353" y="4696295"/>
                </a:lnTo>
                <a:lnTo>
                  <a:pt x="184302" y="4699063"/>
                </a:lnTo>
                <a:lnTo>
                  <a:pt x="184238" y="4701997"/>
                </a:lnTo>
                <a:lnTo>
                  <a:pt x="184188" y="4704423"/>
                </a:lnTo>
                <a:lnTo>
                  <a:pt x="187121" y="4701997"/>
                </a:lnTo>
                <a:lnTo>
                  <a:pt x="186436" y="4703203"/>
                </a:lnTo>
                <a:lnTo>
                  <a:pt x="187007" y="4704245"/>
                </a:lnTo>
                <a:lnTo>
                  <a:pt x="187109" y="4704423"/>
                </a:lnTo>
                <a:lnTo>
                  <a:pt x="187185" y="4704562"/>
                </a:lnTo>
                <a:lnTo>
                  <a:pt x="186347" y="4704766"/>
                </a:lnTo>
                <a:lnTo>
                  <a:pt x="184188" y="4705286"/>
                </a:lnTo>
                <a:lnTo>
                  <a:pt x="184531" y="4708220"/>
                </a:lnTo>
                <a:lnTo>
                  <a:pt x="189026" y="4709261"/>
                </a:lnTo>
                <a:lnTo>
                  <a:pt x="193001" y="4708220"/>
                </a:lnTo>
                <a:lnTo>
                  <a:pt x="191960" y="4705972"/>
                </a:lnTo>
                <a:lnTo>
                  <a:pt x="190233" y="4703559"/>
                </a:lnTo>
                <a:lnTo>
                  <a:pt x="195249" y="4702695"/>
                </a:lnTo>
                <a:lnTo>
                  <a:pt x="192405" y="4697666"/>
                </a:lnTo>
                <a:lnTo>
                  <a:pt x="193560" y="4697768"/>
                </a:lnTo>
                <a:lnTo>
                  <a:pt x="197078" y="4695990"/>
                </a:lnTo>
                <a:lnTo>
                  <a:pt x="193001" y="4691799"/>
                </a:lnTo>
                <a:lnTo>
                  <a:pt x="195072" y="4689208"/>
                </a:lnTo>
                <a:lnTo>
                  <a:pt x="193395" y="4688217"/>
                </a:lnTo>
                <a:lnTo>
                  <a:pt x="195224" y="4686020"/>
                </a:lnTo>
                <a:lnTo>
                  <a:pt x="200266" y="4687303"/>
                </a:lnTo>
                <a:lnTo>
                  <a:pt x="204063" y="4688687"/>
                </a:lnTo>
                <a:lnTo>
                  <a:pt x="207010" y="4681258"/>
                </a:lnTo>
                <a:close/>
              </a:path>
              <a:path w="2441575" h="7594600">
                <a:moveTo>
                  <a:pt x="217030" y="4655324"/>
                </a:moveTo>
                <a:lnTo>
                  <a:pt x="216166" y="4654626"/>
                </a:lnTo>
                <a:lnTo>
                  <a:pt x="213055" y="4653762"/>
                </a:lnTo>
                <a:lnTo>
                  <a:pt x="213055" y="4656874"/>
                </a:lnTo>
                <a:lnTo>
                  <a:pt x="214960" y="4658258"/>
                </a:lnTo>
                <a:lnTo>
                  <a:pt x="216166" y="4658080"/>
                </a:lnTo>
                <a:lnTo>
                  <a:pt x="217030" y="4655324"/>
                </a:lnTo>
                <a:close/>
              </a:path>
              <a:path w="2441575" h="7594600">
                <a:moveTo>
                  <a:pt x="234670" y="4652556"/>
                </a:moveTo>
                <a:lnTo>
                  <a:pt x="232422" y="4652035"/>
                </a:lnTo>
                <a:lnTo>
                  <a:pt x="232079" y="4652035"/>
                </a:lnTo>
                <a:lnTo>
                  <a:pt x="231724" y="4652556"/>
                </a:lnTo>
                <a:lnTo>
                  <a:pt x="231381" y="4652899"/>
                </a:lnTo>
                <a:lnTo>
                  <a:pt x="229997" y="4655832"/>
                </a:lnTo>
                <a:lnTo>
                  <a:pt x="234670" y="4652556"/>
                </a:lnTo>
                <a:close/>
              </a:path>
              <a:path w="2441575" h="7594600">
                <a:moveTo>
                  <a:pt x="2441219" y="3708400"/>
                </a:moveTo>
                <a:lnTo>
                  <a:pt x="2433891" y="3708400"/>
                </a:lnTo>
                <a:lnTo>
                  <a:pt x="2427808" y="3695700"/>
                </a:lnTo>
                <a:lnTo>
                  <a:pt x="2421191" y="3695700"/>
                </a:lnTo>
                <a:lnTo>
                  <a:pt x="2414841" y="3708400"/>
                </a:lnTo>
                <a:lnTo>
                  <a:pt x="2320671" y="3759200"/>
                </a:lnTo>
                <a:lnTo>
                  <a:pt x="2240153" y="3810000"/>
                </a:lnTo>
                <a:lnTo>
                  <a:pt x="2141270" y="3886200"/>
                </a:lnTo>
                <a:lnTo>
                  <a:pt x="2086216" y="3924300"/>
                </a:lnTo>
                <a:lnTo>
                  <a:pt x="2028101" y="3949700"/>
                </a:lnTo>
                <a:lnTo>
                  <a:pt x="1967433" y="3987800"/>
                </a:lnTo>
                <a:lnTo>
                  <a:pt x="1904733" y="4038600"/>
                </a:lnTo>
                <a:lnTo>
                  <a:pt x="1840484" y="4076700"/>
                </a:lnTo>
                <a:lnTo>
                  <a:pt x="1794649" y="4114800"/>
                </a:lnTo>
                <a:lnTo>
                  <a:pt x="1750682" y="4140200"/>
                </a:lnTo>
                <a:lnTo>
                  <a:pt x="1708556" y="4178300"/>
                </a:lnTo>
                <a:lnTo>
                  <a:pt x="1668297" y="4216400"/>
                </a:lnTo>
                <a:lnTo>
                  <a:pt x="1629892" y="4241800"/>
                </a:lnTo>
                <a:lnTo>
                  <a:pt x="1593354" y="4292600"/>
                </a:lnTo>
                <a:lnTo>
                  <a:pt x="1558683" y="4330700"/>
                </a:lnTo>
                <a:lnTo>
                  <a:pt x="1525879" y="4368800"/>
                </a:lnTo>
                <a:lnTo>
                  <a:pt x="1494942" y="4419600"/>
                </a:lnTo>
                <a:lnTo>
                  <a:pt x="1465884" y="4457700"/>
                </a:lnTo>
                <a:lnTo>
                  <a:pt x="1438694" y="4483100"/>
                </a:lnTo>
                <a:lnTo>
                  <a:pt x="1413370" y="4546600"/>
                </a:lnTo>
                <a:lnTo>
                  <a:pt x="1389926" y="4572000"/>
                </a:lnTo>
                <a:lnTo>
                  <a:pt x="1420609" y="4470400"/>
                </a:lnTo>
                <a:lnTo>
                  <a:pt x="1435912" y="4432300"/>
                </a:lnTo>
                <a:lnTo>
                  <a:pt x="1451165" y="4381500"/>
                </a:lnTo>
                <a:lnTo>
                  <a:pt x="1466354" y="4330700"/>
                </a:lnTo>
                <a:lnTo>
                  <a:pt x="1487360" y="4267200"/>
                </a:lnTo>
                <a:lnTo>
                  <a:pt x="1506372" y="4191000"/>
                </a:lnTo>
                <a:lnTo>
                  <a:pt x="1523479" y="4127500"/>
                </a:lnTo>
                <a:lnTo>
                  <a:pt x="1538770" y="4051300"/>
                </a:lnTo>
                <a:lnTo>
                  <a:pt x="1552346" y="3987800"/>
                </a:lnTo>
                <a:lnTo>
                  <a:pt x="1564284" y="3924300"/>
                </a:lnTo>
                <a:lnTo>
                  <a:pt x="1574698" y="3848100"/>
                </a:lnTo>
                <a:lnTo>
                  <a:pt x="1583664" y="3784600"/>
                </a:lnTo>
                <a:lnTo>
                  <a:pt x="1591284" y="3708400"/>
                </a:lnTo>
                <a:lnTo>
                  <a:pt x="1597647" y="3657600"/>
                </a:lnTo>
                <a:lnTo>
                  <a:pt x="1602841" y="3594100"/>
                </a:lnTo>
                <a:lnTo>
                  <a:pt x="1606969" y="3543300"/>
                </a:lnTo>
                <a:lnTo>
                  <a:pt x="1610131" y="3467100"/>
                </a:lnTo>
                <a:lnTo>
                  <a:pt x="1612404" y="3416300"/>
                </a:lnTo>
                <a:lnTo>
                  <a:pt x="1613877" y="3365500"/>
                </a:lnTo>
                <a:lnTo>
                  <a:pt x="1614474" y="3327400"/>
                </a:lnTo>
                <a:lnTo>
                  <a:pt x="1614525" y="3213100"/>
                </a:lnTo>
                <a:lnTo>
                  <a:pt x="1613776" y="3175000"/>
                </a:lnTo>
                <a:lnTo>
                  <a:pt x="1612709" y="3124200"/>
                </a:lnTo>
                <a:lnTo>
                  <a:pt x="1611401" y="3086100"/>
                </a:lnTo>
                <a:lnTo>
                  <a:pt x="1609966" y="3048000"/>
                </a:lnTo>
                <a:lnTo>
                  <a:pt x="1608480" y="3035300"/>
                </a:lnTo>
                <a:lnTo>
                  <a:pt x="1607032" y="3022600"/>
                </a:lnTo>
                <a:lnTo>
                  <a:pt x="1605737" y="2984500"/>
                </a:lnTo>
                <a:lnTo>
                  <a:pt x="1604683" y="2984500"/>
                </a:lnTo>
                <a:lnTo>
                  <a:pt x="1603629" y="2971800"/>
                </a:lnTo>
                <a:lnTo>
                  <a:pt x="1601660" y="2971800"/>
                </a:lnTo>
                <a:lnTo>
                  <a:pt x="1597444" y="2946400"/>
                </a:lnTo>
                <a:lnTo>
                  <a:pt x="1573110" y="2946400"/>
                </a:lnTo>
                <a:lnTo>
                  <a:pt x="1569948" y="2971800"/>
                </a:lnTo>
                <a:lnTo>
                  <a:pt x="1569554" y="2971800"/>
                </a:lnTo>
                <a:lnTo>
                  <a:pt x="1570329" y="2984500"/>
                </a:lnTo>
                <a:lnTo>
                  <a:pt x="1571447" y="2997200"/>
                </a:lnTo>
                <a:lnTo>
                  <a:pt x="1572806" y="3022600"/>
                </a:lnTo>
                <a:lnTo>
                  <a:pt x="1574292" y="3035300"/>
                </a:lnTo>
                <a:lnTo>
                  <a:pt x="1575816" y="3073400"/>
                </a:lnTo>
                <a:lnTo>
                  <a:pt x="1577276" y="3111500"/>
                </a:lnTo>
                <a:lnTo>
                  <a:pt x="1578559" y="3136900"/>
                </a:lnTo>
                <a:lnTo>
                  <a:pt x="1579562" y="3175000"/>
                </a:lnTo>
                <a:lnTo>
                  <a:pt x="1580184" y="3225800"/>
                </a:lnTo>
                <a:lnTo>
                  <a:pt x="1580070" y="3302000"/>
                </a:lnTo>
                <a:lnTo>
                  <a:pt x="1580045" y="3314700"/>
                </a:lnTo>
                <a:lnTo>
                  <a:pt x="1579905" y="3327400"/>
                </a:lnTo>
                <a:lnTo>
                  <a:pt x="1578775" y="3378200"/>
                </a:lnTo>
                <a:lnTo>
                  <a:pt x="1576870" y="3429000"/>
                </a:lnTo>
                <a:lnTo>
                  <a:pt x="1574063" y="3505200"/>
                </a:lnTo>
                <a:lnTo>
                  <a:pt x="1570266" y="3556000"/>
                </a:lnTo>
                <a:lnTo>
                  <a:pt x="1565376" y="3619500"/>
                </a:lnTo>
                <a:lnTo>
                  <a:pt x="1559280" y="3695700"/>
                </a:lnTo>
                <a:lnTo>
                  <a:pt x="1551889" y="3759200"/>
                </a:lnTo>
                <a:lnTo>
                  <a:pt x="1543088" y="3835400"/>
                </a:lnTo>
                <a:lnTo>
                  <a:pt x="1532775" y="3898900"/>
                </a:lnTo>
                <a:lnTo>
                  <a:pt x="1520850" y="3975100"/>
                </a:lnTo>
                <a:lnTo>
                  <a:pt x="1507223" y="4038600"/>
                </a:lnTo>
                <a:lnTo>
                  <a:pt x="1491767" y="4114800"/>
                </a:lnTo>
                <a:lnTo>
                  <a:pt x="1474406" y="4178300"/>
                </a:lnTo>
                <a:lnTo>
                  <a:pt x="1455013" y="4267200"/>
                </a:lnTo>
                <a:lnTo>
                  <a:pt x="1433499" y="4330700"/>
                </a:lnTo>
                <a:lnTo>
                  <a:pt x="1419034" y="4368800"/>
                </a:lnTo>
                <a:lnTo>
                  <a:pt x="1404518" y="4419600"/>
                </a:lnTo>
                <a:lnTo>
                  <a:pt x="1389951" y="4457700"/>
                </a:lnTo>
                <a:lnTo>
                  <a:pt x="1360703" y="4559300"/>
                </a:lnTo>
                <a:lnTo>
                  <a:pt x="1353362" y="4572000"/>
                </a:lnTo>
                <a:lnTo>
                  <a:pt x="1346022" y="4597400"/>
                </a:lnTo>
                <a:lnTo>
                  <a:pt x="1345984" y="4559300"/>
                </a:lnTo>
                <a:lnTo>
                  <a:pt x="1345234" y="4521200"/>
                </a:lnTo>
                <a:lnTo>
                  <a:pt x="1343583" y="4483100"/>
                </a:lnTo>
                <a:lnTo>
                  <a:pt x="1340827" y="4457700"/>
                </a:lnTo>
                <a:lnTo>
                  <a:pt x="1334973" y="4381500"/>
                </a:lnTo>
                <a:lnTo>
                  <a:pt x="1327048" y="4330700"/>
                </a:lnTo>
                <a:lnTo>
                  <a:pt x="1317053" y="4279900"/>
                </a:lnTo>
                <a:lnTo>
                  <a:pt x="1305013" y="4229100"/>
                </a:lnTo>
                <a:lnTo>
                  <a:pt x="1290929" y="4191000"/>
                </a:lnTo>
                <a:lnTo>
                  <a:pt x="1274800" y="4140200"/>
                </a:lnTo>
                <a:lnTo>
                  <a:pt x="1256652" y="4114800"/>
                </a:lnTo>
                <a:lnTo>
                  <a:pt x="1236472" y="4076700"/>
                </a:lnTo>
                <a:lnTo>
                  <a:pt x="1214272" y="4038600"/>
                </a:lnTo>
                <a:lnTo>
                  <a:pt x="1190066" y="4000500"/>
                </a:lnTo>
                <a:lnTo>
                  <a:pt x="1150581" y="3949700"/>
                </a:lnTo>
                <a:lnTo>
                  <a:pt x="1113980" y="3898900"/>
                </a:lnTo>
                <a:lnTo>
                  <a:pt x="1080262" y="3860800"/>
                </a:lnTo>
                <a:lnTo>
                  <a:pt x="1049388" y="3810000"/>
                </a:lnTo>
                <a:lnTo>
                  <a:pt x="1021359" y="3784600"/>
                </a:lnTo>
                <a:lnTo>
                  <a:pt x="996149" y="3733800"/>
                </a:lnTo>
                <a:lnTo>
                  <a:pt x="973759" y="3695700"/>
                </a:lnTo>
                <a:lnTo>
                  <a:pt x="954163" y="3644900"/>
                </a:lnTo>
                <a:lnTo>
                  <a:pt x="937336" y="3606800"/>
                </a:lnTo>
                <a:lnTo>
                  <a:pt x="923290" y="3556000"/>
                </a:lnTo>
                <a:lnTo>
                  <a:pt x="911974" y="3517900"/>
                </a:lnTo>
                <a:lnTo>
                  <a:pt x="903401" y="3479800"/>
                </a:lnTo>
                <a:lnTo>
                  <a:pt x="897534" y="3454400"/>
                </a:lnTo>
                <a:lnTo>
                  <a:pt x="895438" y="3429000"/>
                </a:lnTo>
                <a:lnTo>
                  <a:pt x="866787" y="3429000"/>
                </a:lnTo>
                <a:lnTo>
                  <a:pt x="863727" y="3454400"/>
                </a:lnTo>
                <a:lnTo>
                  <a:pt x="863130" y="3454400"/>
                </a:lnTo>
                <a:lnTo>
                  <a:pt x="869188" y="3479800"/>
                </a:lnTo>
                <a:lnTo>
                  <a:pt x="878039" y="3543300"/>
                </a:lnTo>
                <a:lnTo>
                  <a:pt x="889685" y="3568700"/>
                </a:lnTo>
                <a:lnTo>
                  <a:pt x="904151" y="3606800"/>
                </a:lnTo>
                <a:lnTo>
                  <a:pt x="921461" y="3657600"/>
                </a:lnTo>
                <a:lnTo>
                  <a:pt x="941603" y="3695700"/>
                </a:lnTo>
                <a:lnTo>
                  <a:pt x="964615" y="3746500"/>
                </a:lnTo>
                <a:lnTo>
                  <a:pt x="990511" y="3797300"/>
                </a:lnTo>
                <a:lnTo>
                  <a:pt x="1019289" y="3835400"/>
                </a:lnTo>
                <a:lnTo>
                  <a:pt x="1050975" y="3886200"/>
                </a:lnTo>
                <a:lnTo>
                  <a:pt x="1085583" y="3937000"/>
                </a:lnTo>
                <a:lnTo>
                  <a:pt x="1123124" y="3975100"/>
                </a:lnTo>
                <a:lnTo>
                  <a:pt x="1163612" y="4025900"/>
                </a:lnTo>
                <a:lnTo>
                  <a:pt x="1198448" y="4076700"/>
                </a:lnTo>
                <a:lnTo>
                  <a:pt x="1227455" y="4127500"/>
                </a:lnTo>
                <a:lnTo>
                  <a:pt x="1251178" y="4178300"/>
                </a:lnTo>
                <a:lnTo>
                  <a:pt x="1270088" y="4241800"/>
                </a:lnTo>
                <a:lnTo>
                  <a:pt x="1284706" y="4292600"/>
                </a:lnTo>
                <a:lnTo>
                  <a:pt x="1295539" y="4368800"/>
                </a:lnTo>
                <a:lnTo>
                  <a:pt x="1303083" y="4419600"/>
                </a:lnTo>
                <a:lnTo>
                  <a:pt x="1307833" y="4470400"/>
                </a:lnTo>
                <a:lnTo>
                  <a:pt x="1310322" y="4546600"/>
                </a:lnTo>
                <a:lnTo>
                  <a:pt x="1311021" y="4572000"/>
                </a:lnTo>
                <a:lnTo>
                  <a:pt x="1310830" y="4597400"/>
                </a:lnTo>
                <a:lnTo>
                  <a:pt x="1310462" y="4622800"/>
                </a:lnTo>
                <a:lnTo>
                  <a:pt x="1309116" y="4660900"/>
                </a:lnTo>
                <a:lnTo>
                  <a:pt x="1307528" y="4699000"/>
                </a:lnTo>
                <a:lnTo>
                  <a:pt x="1306169" y="4711700"/>
                </a:lnTo>
                <a:lnTo>
                  <a:pt x="1305737" y="4711700"/>
                </a:lnTo>
                <a:lnTo>
                  <a:pt x="1272425" y="4813300"/>
                </a:lnTo>
                <a:lnTo>
                  <a:pt x="1255864" y="4851400"/>
                </a:lnTo>
                <a:lnTo>
                  <a:pt x="1239393" y="4902200"/>
                </a:lnTo>
                <a:lnTo>
                  <a:pt x="1223048" y="4953000"/>
                </a:lnTo>
                <a:lnTo>
                  <a:pt x="1206830" y="5003800"/>
                </a:lnTo>
                <a:lnTo>
                  <a:pt x="1174889" y="5092700"/>
                </a:lnTo>
                <a:lnTo>
                  <a:pt x="1106995" y="5283200"/>
                </a:lnTo>
                <a:lnTo>
                  <a:pt x="1089215" y="5334000"/>
                </a:lnTo>
                <a:lnTo>
                  <a:pt x="1071892" y="5384800"/>
                </a:lnTo>
                <a:lnTo>
                  <a:pt x="1055077" y="5435600"/>
                </a:lnTo>
                <a:lnTo>
                  <a:pt x="1038809" y="5473700"/>
                </a:lnTo>
                <a:lnTo>
                  <a:pt x="1023137" y="5524500"/>
                </a:lnTo>
                <a:lnTo>
                  <a:pt x="1018133" y="5537200"/>
                </a:lnTo>
                <a:lnTo>
                  <a:pt x="1008113" y="5575300"/>
                </a:lnTo>
                <a:lnTo>
                  <a:pt x="993787" y="5613400"/>
                </a:lnTo>
                <a:lnTo>
                  <a:pt x="980198" y="5664200"/>
                </a:lnTo>
                <a:lnTo>
                  <a:pt x="967384" y="5702300"/>
                </a:lnTo>
                <a:lnTo>
                  <a:pt x="961593" y="5715000"/>
                </a:lnTo>
                <a:lnTo>
                  <a:pt x="956424" y="5727700"/>
                </a:lnTo>
                <a:lnTo>
                  <a:pt x="951941" y="5727700"/>
                </a:lnTo>
                <a:lnTo>
                  <a:pt x="948194" y="5753100"/>
                </a:lnTo>
                <a:lnTo>
                  <a:pt x="938834" y="5791200"/>
                </a:lnTo>
                <a:lnTo>
                  <a:pt x="930211" y="5816600"/>
                </a:lnTo>
                <a:lnTo>
                  <a:pt x="922375" y="5854700"/>
                </a:lnTo>
                <a:lnTo>
                  <a:pt x="915339" y="5867400"/>
                </a:lnTo>
                <a:lnTo>
                  <a:pt x="901077" y="5918200"/>
                </a:lnTo>
                <a:lnTo>
                  <a:pt x="886472" y="5981700"/>
                </a:lnTo>
                <a:lnTo>
                  <a:pt x="871486" y="6032500"/>
                </a:lnTo>
                <a:lnTo>
                  <a:pt x="856081" y="6096000"/>
                </a:lnTo>
                <a:lnTo>
                  <a:pt x="840193" y="6146800"/>
                </a:lnTo>
                <a:lnTo>
                  <a:pt x="823810" y="6197600"/>
                </a:lnTo>
                <a:lnTo>
                  <a:pt x="806856" y="6248400"/>
                </a:lnTo>
                <a:lnTo>
                  <a:pt x="789305" y="6286500"/>
                </a:lnTo>
                <a:lnTo>
                  <a:pt x="771093" y="6337300"/>
                </a:lnTo>
                <a:lnTo>
                  <a:pt x="752195" y="6388100"/>
                </a:lnTo>
                <a:lnTo>
                  <a:pt x="732561" y="6426200"/>
                </a:lnTo>
                <a:lnTo>
                  <a:pt x="712152" y="6477000"/>
                </a:lnTo>
                <a:lnTo>
                  <a:pt x="690918" y="6515100"/>
                </a:lnTo>
                <a:lnTo>
                  <a:pt x="668794" y="6540500"/>
                </a:lnTo>
                <a:lnTo>
                  <a:pt x="676922" y="6527800"/>
                </a:lnTo>
                <a:lnTo>
                  <a:pt x="677621" y="6527800"/>
                </a:lnTo>
                <a:lnTo>
                  <a:pt x="679640" y="6515100"/>
                </a:lnTo>
                <a:lnTo>
                  <a:pt x="684034" y="6489700"/>
                </a:lnTo>
                <a:lnTo>
                  <a:pt x="690410" y="6477000"/>
                </a:lnTo>
                <a:lnTo>
                  <a:pt x="698195" y="6438900"/>
                </a:lnTo>
                <a:lnTo>
                  <a:pt x="711771" y="6388100"/>
                </a:lnTo>
                <a:lnTo>
                  <a:pt x="725525" y="6337300"/>
                </a:lnTo>
                <a:lnTo>
                  <a:pt x="739444" y="6286500"/>
                </a:lnTo>
                <a:lnTo>
                  <a:pt x="783272" y="6134100"/>
                </a:lnTo>
                <a:lnTo>
                  <a:pt x="798106" y="6083300"/>
                </a:lnTo>
                <a:lnTo>
                  <a:pt x="812838" y="6032500"/>
                </a:lnTo>
                <a:lnTo>
                  <a:pt x="827430" y="5981700"/>
                </a:lnTo>
                <a:lnTo>
                  <a:pt x="841832" y="5918200"/>
                </a:lnTo>
                <a:lnTo>
                  <a:pt x="855992" y="5867400"/>
                </a:lnTo>
                <a:lnTo>
                  <a:pt x="869861" y="5816600"/>
                </a:lnTo>
                <a:lnTo>
                  <a:pt x="883386" y="5765800"/>
                </a:lnTo>
                <a:lnTo>
                  <a:pt x="896543" y="5715000"/>
                </a:lnTo>
                <a:lnTo>
                  <a:pt x="909256" y="5664200"/>
                </a:lnTo>
                <a:lnTo>
                  <a:pt x="921499" y="5613400"/>
                </a:lnTo>
                <a:lnTo>
                  <a:pt x="933196" y="5562600"/>
                </a:lnTo>
                <a:lnTo>
                  <a:pt x="944321" y="5511800"/>
                </a:lnTo>
                <a:lnTo>
                  <a:pt x="954824" y="5461000"/>
                </a:lnTo>
                <a:lnTo>
                  <a:pt x="964653" y="5410200"/>
                </a:lnTo>
                <a:lnTo>
                  <a:pt x="973759" y="5372100"/>
                </a:lnTo>
                <a:lnTo>
                  <a:pt x="982091" y="5321300"/>
                </a:lnTo>
                <a:lnTo>
                  <a:pt x="989609" y="5283200"/>
                </a:lnTo>
                <a:lnTo>
                  <a:pt x="996251" y="5232400"/>
                </a:lnTo>
                <a:lnTo>
                  <a:pt x="1002017" y="5194300"/>
                </a:lnTo>
                <a:lnTo>
                  <a:pt x="1006373" y="5143500"/>
                </a:lnTo>
                <a:lnTo>
                  <a:pt x="1009370" y="5105400"/>
                </a:lnTo>
                <a:lnTo>
                  <a:pt x="1011047" y="5054600"/>
                </a:lnTo>
                <a:lnTo>
                  <a:pt x="1011453" y="5003800"/>
                </a:lnTo>
                <a:lnTo>
                  <a:pt x="1008634" y="4914900"/>
                </a:lnTo>
                <a:lnTo>
                  <a:pt x="1005497" y="4889500"/>
                </a:lnTo>
                <a:lnTo>
                  <a:pt x="1001268" y="4838700"/>
                </a:lnTo>
                <a:lnTo>
                  <a:pt x="995984" y="4787900"/>
                </a:lnTo>
                <a:lnTo>
                  <a:pt x="989685" y="4749800"/>
                </a:lnTo>
                <a:lnTo>
                  <a:pt x="982433" y="4699000"/>
                </a:lnTo>
                <a:lnTo>
                  <a:pt x="974267" y="4648200"/>
                </a:lnTo>
                <a:lnTo>
                  <a:pt x="965212" y="4597400"/>
                </a:lnTo>
                <a:lnTo>
                  <a:pt x="955344" y="4559300"/>
                </a:lnTo>
                <a:lnTo>
                  <a:pt x="944676" y="4508500"/>
                </a:lnTo>
                <a:lnTo>
                  <a:pt x="933272" y="4457700"/>
                </a:lnTo>
                <a:lnTo>
                  <a:pt x="921169" y="4406900"/>
                </a:lnTo>
                <a:lnTo>
                  <a:pt x="908418" y="4356100"/>
                </a:lnTo>
                <a:lnTo>
                  <a:pt x="895045" y="4292600"/>
                </a:lnTo>
                <a:lnTo>
                  <a:pt x="881113" y="4241800"/>
                </a:lnTo>
                <a:lnTo>
                  <a:pt x="866660" y="4191000"/>
                </a:lnTo>
                <a:lnTo>
                  <a:pt x="851725" y="4140200"/>
                </a:lnTo>
                <a:lnTo>
                  <a:pt x="836358" y="4089400"/>
                </a:lnTo>
                <a:lnTo>
                  <a:pt x="820597" y="4038600"/>
                </a:lnTo>
                <a:lnTo>
                  <a:pt x="804494" y="3987800"/>
                </a:lnTo>
                <a:lnTo>
                  <a:pt x="775119" y="3886200"/>
                </a:lnTo>
                <a:lnTo>
                  <a:pt x="761949" y="3835400"/>
                </a:lnTo>
                <a:lnTo>
                  <a:pt x="748626" y="3797300"/>
                </a:lnTo>
                <a:lnTo>
                  <a:pt x="735152" y="3746500"/>
                </a:lnTo>
                <a:lnTo>
                  <a:pt x="721575" y="3695700"/>
                </a:lnTo>
                <a:lnTo>
                  <a:pt x="707910" y="3644900"/>
                </a:lnTo>
                <a:lnTo>
                  <a:pt x="694182" y="3606800"/>
                </a:lnTo>
                <a:lnTo>
                  <a:pt x="652932" y="3454400"/>
                </a:lnTo>
                <a:lnTo>
                  <a:pt x="639241" y="3403600"/>
                </a:lnTo>
                <a:lnTo>
                  <a:pt x="625640" y="3352800"/>
                </a:lnTo>
                <a:lnTo>
                  <a:pt x="612127" y="3302000"/>
                </a:lnTo>
                <a:lnTo>
                  <a:pt x="598754" y="3238500"/>
                </a:lnTo>
                <a:lnTo>
                  <a:pt x="585533" y="3187700"/>
                </a:lnTo>
                <a:lnTo>
                  <a:pt x="572503" y="3124200"/>
                </a:lnTo>
                <a:lnTo>
                  <a:pt x="561936" y="3086100"/>
                </a:lnTo>
                <a:lnTo>
                  <a:pt x="552475" y="3035300"/>
                </a:lnTo>
                <a:lnTo>
                  <a:pt x="544080" y="2984500"/>
                </a:lnTo>
                <a:lnTo>
                  <a:pt x="536727" y="2933700"/>
                </a:lnTo>
                <a:lnTo>
                  <a:pt x="530390" y="2895600"/>
                </a:lnTo>
                <a:lnTo>
                  <a:pt x="525030" y="2844800"/>
                </a:lnTo>
                <a:lnTo>
                  <a:pt x="520636" y="2794000"/>
                </a:lnTo>
                <a:lnTo>
                  <a:pt x="521157" y="2743200"/>
                </a:lnTo>
                <a:lnTo>
                  <a:pt x="527113" y="2692400"/>
                </a:lnTo>
                <a:lnTo>
                  <a:pt x="537895" y="2616200"/>
                </a:lnTo>
                <a:lnTo>
                  <a:pt x="552958" y="2565400"/>
                </a:lnTo>
                <a:lnTo>
                  <a:pt x="571690" y="2540000"/>
                </a:lnTo>
                <a:lnTo>
                  <a:pt x="593534" y="2489200"/>
                </a:lnTo>
                <a:lnTo>
                  <a:pt x="617905" y="2451100"/>
                </a:lnTo>
                <a:lnTo>
                  <a:pt x="644220" y="2400300"/>
                </a:lnTo>
                <a:lnTo>
                  <a:pt x="671918" y="2362200"/>
                </a:lnTo>
                <a:lnTo>
                  <a:pt x="700405" y="2324100"/>
                </a:lnTo>
                <a:lnTo>
                  <a:pt x="729107" y="2311400"/>
                </a:lnTo>
                <a:lnTo>
                  <a:pt x="757453" y="2273300"/>
                </a:lnTo>
                <a:lnTo>
                  <a:pt x="784860" y="2260600"/>
                </a:lnTo>
                <a:lnTo>
                  <a:pt x="810742" y="2235200"/>
                </a:lnTo>
                <a:lnTo>
                  <a:pt x="853744" y="2209800"/>
                </a:lnTo>
                <a:lnTo>
                  <a:pt x="902728" y="2171700"/>
                </a:lnTo>
                <a:lnTo>
                  <a:pt x="956068" y="2133600"/>
                </a:lnTo>
                <a:lnTo>
                  <a:pt x="1126007" y="2032000"/>
                </a:lnTo>
                <a:lnTo>
                  <a:pt x="1180515" y="1993900"/>
                </a:lnTo>
                <a:lnTo>
                  <a:pt x="1231252" y="1981200"/>
                </a:lnTo>
                <a:lnTo>
                  <a:pt x="1276578" y="1943100"/>
                </a:lnTo>
                <a:lnTo>
                  <a:pt x="1314869" y="1930400"/>
                </a:lnTo>
                <a:lnTo>
                  <a:pt x="1344498" y="1917700"/>
                </a:lnTo>
                <a:lnTo>
                  <a:pt x="1371257" y="1917700"/>
                </a:lnTo>
                <a:lnTo>
                  <a:pt x="1376629" y="1892300"/>
                </a:lnTo>
                <a:lnTo>
                  <a:pt x="1380693" y="1892300"/>
                </a:lnTo>
                <a:lnTo>
                  <a:pt x="1378864" y="1879600"/>
                </a:lnTo>
                <a:lnTo>
                  <a:pt x="1348054" y="1879600"/>
                </a:lnTo>
                <a:lnTo>
                  <a:pt x="1328585" y="1892300"/>
                </a:lnTo>
                <a:lnTo>
                  <a:pt x="1298740" y="1892300"/>
                </a:lnTo>
                <a:lnTo>
                  <a:pt x="1260157" y="1930400"/>
                </a:lnTo>
                <a:lnTo>
                  <a:pt x="1214475" y="1943100"/>
                </a:lnTo>
                <a:lnTo>
                  <a:pt x="1163345" y="1981200"/>
                </a:lnTo>
                <a:lnTo>
                  <a:pt x="1108379" y="1993900"/>
                </a:lnTo>
                <a:lnTo>
                  <a:pt x="936929" y="2108200"/>
                </a:lnTo>
                <a:lnTo>
                  <a:pt x="883043" y="2133600"/>
                </a:lnTo>
                <a:lnTo>
                  <a:pt x="833513" y="2171700"/>
                </a:lnTo>
                <a:lnTo>
                  <a:pt x="789990" y="2209800"/>
                </a:lnTo>
                <a:lnTo>
                  <a:pt x="761580" y="2222500"/>
                </a:lnTo>
                <a:lnTo>
                  <a:pt x="731456" y="2260600"/>
                </a:lnTo>
                <a:lnTo>
                  <a:pt x="700328" y="2273300"/>
                </a:lnTo>
                <a:lnTo>
                  <a:pt x="668870" y="2311400"/>
                </a:lnTo>
                <a:lnTo>
                  <a:pt x="637781" y="2349500"/>
                </a:lnTo>
                <a:lnTo>
                  <a:pt x="607771" y="2400300"/>
                </a:lnTo>
                <a:lnTo>
                  <a:pt x="579501" y="2425700"/>
                </a:lnTo>
                <a:lnTo>
                  <a:pt x="553681" y="2489200"/>
                </a:lnTo>
                <a:lnTo>
                  <a:pt x="531012" y="2540000"/>
                </a:lnTo>
                <a:lnTo>
                  <a:pt x="512165" y="2590800"/>
                </a:lnTo>
                <a:lnTo>
                  <a:pt x="512940" y="2540000"/>
                </a:lnTo>
                <a:lnTo>
                  <a:pt x="514832" y="2489200"/>
                </a:lnTo>
                <a:lnTo>
                  <a:pt x="517804" y="2425700"/>
                </a:lnTo>
                <a:lnTo>
                  <a:pt x="521817" y="2374900"/>
                </a:lnTo>
                <a:lnTo>
                  <a:pt x="526821" y="2324100"/>
                </a:lnTo>
                <a:lnTo>
                  <a:pt x="532765" y="2273300"/>
                </a:lnTo>
                <a:lnTo>
                  <a:pt x="539623" y="2235200"/>
                </a:lnTo>
                <a:lnTo>
                  <a:pt x="547331" y="2184400"/>
                </a:lnTo>
                <a:lnTo>
                  <a:pt x="555853" y="2133600"/>
                </a:lnTo>
                <a:lnTo>
                  <a:pt x="565150" y="2082800"/>
                </a:lnTo>
                <a:lnTo>
                  <a:pt x="575170" y="2057400"/>
                </a:lnTo>
                <a:lnTo>
                  <a:pt x="585876" y="1993900"/>
                </a:lnTo>
                <a:lnTo>
                  <a:pt x="597217" y="1943100"/>
                </a:lnTo>
                <a:lnTo>
                  <a:pt x="597395" y="1943100"/>
                </a:lnTo>
                <a:lnTo>
                  <a:pt x="617232" y="1879600"/>
                </a:lnTo>
                <a:lnTo>
                  <a:pt x="637374" y="1803400"/>
                </a:lnTo>
                <a:lnTo>
                  <a:pt x="657987" y="1752600"/>
                </a:lnTo>
                <a:lnTo>
                  <a:pt x="679221" y="1701800"/>
                </a:lnTo>
                <a:lnTo>
                  <a:pt x="701255" y="1651000"/>
                </a:lnTo>
                <a:lnTo>
                  <a:pt x="724230" y="1612900"/>
                </a:lnTo>
                <a:lnTo>
                  <a:pt x="748322" y="1587500"/>
                </a:lnTo>
                <a:lnTo>
                  <a:pt x="773696" y="1549400"/>
                </a:lnTo>
                <a:lnTo>
                  <a:pt x="800493" y="1511300"/>
                </a:lnTo>
                <a:lnTo>
                  <a:pt x="828890" y="1498600"/>
                </a:lnTo>
                <a:lnTo>
                  <a:pt x="859053" y="1485900"/>
                </a:lnTo>
                <a:lnTo>
                  <a:pt x="891133" y="1447800"/>
                </a:lnTo>
                <a:lnTo>
                  <a:pt x="925296" y="1422400"/>
                </a:lnTo>
                <a:lnTo>
                  <a:pt x="961694" y="1409700"/>
                </a:lnTo>
                <a:lnTo>
                  <a:pt x="1000506" y="1397000"/>
                </a:lnTo>
                <a:lnTo>
                  <a:pt x="1041882" y="1371600"/>
                </a:lnTo>
                <a:lnTo>
                  <a:pt x="1085989" y="1358900"/>
                </a:lnTo>
                <a:lnTo>
                  <a:pt x="1143533" y="1346200"/>
                </a:lnTo>
                <a:lnTo>
                  <a:pt x="1204036" y="1308100"/>
                </a:lnTo>
                <a:lnTo>
                  <a:pt x="1391818" y="1257300"/>
                </a:lnTo>
                <a:lnTo>
                  <a:pt x="1452689" y="1219200"/>
                </a:lnTo>
                <a:lnTo>
                  <a:pt x="1510779" y="1206500"/>
                </a:lnTo>
                <a:lnTo>
                  <a:pt x="1564970" y="1181100"/>
                </a:lnTo>
                <a:lnTo>
                  <a:pt x="1614081" y="1168400"/>
                </a:lnTo>
                <a:lnTo>
                  <a:pt x="1656994" y="1168400"/>
                </a:lnTo>
                <a:lnTo>
                  <a:pt x="1692554" y="1155700"/>
                </a:lnTo>
                <a:lnTo>
                  <a:pt x="1719618" y="1130300"/>
                </a:lnTo>
                <a:lnTo>
                  <a:pt x="1753933" y="1130300"/>
                </a:lnTo>
                <a:lnTo>
                  <a:pt x="1755902" y="1117600"/>
                </a:lnTo>
                <a:lnTo>
                  <a:pt x="1755254" y="1117600"/>
                </a:lnTo>
                <a:lnTo>
                  <a:pt x="1752003" y="1104900"/>
                </a:lnTo>
                <a:lnTo>
                  <a:pt x="1709508" y="1104900"/>
                </a:lnTo>
                <a:lnTo>
                  <a:pt x="1682330" y="1117600"/>
                </a:lnTo>
                <a:lnTo>
                  <a:pt x="1646631" y="1130300"/>
                </a:lnTo>
                <a:lnTo>
                  <a:pt x="1603540" y="1130300"/>
                </a:lnTo>
                <a:lnTo>
                  <a:pt x="1554213" y="1155700"/>
                </a:lnTo>
                <a:lnTo>
                  <a:pt x="1499806" y="1168400"/>
                </a:lnTo>
                <a:lnTo>
                  <a:pt x="1441450" y="1181100"/>
                </a:lnTo>
                <a:lnTo>
                  <a:pt x="1380312" y="1219200"/>
                </a:lnTo>
                <a:lnTo>
                  <a:pt x="1254277" y="1257300"/>
                </a:lnTo>
                <a:lnTo>
                  <a:pt x="1191666" y="1295400"/>
                </a:lnTo>
                <a:lnTo>
                  <a:pt x="1130858" y="1308100"/>
                </a:lnTo>
                <a:lnTo>
                  <a:pt x="1073023" y="1320800"/>
                </a:lnTo>
                <a:lnTo>
                  <a:pt x="1020229" y="1346200"/>
                </a:lnTo>
                <a:lnTo>
                  <a:pt x="970991" y="1371600"/>
                </a:lnTo>
                <a:lnTo>
                  <a:pt x="925068" y="1397000"/>
                </a:lnTo>
                <a:lnTo>
                  <a:pt x="882256" y="1409700"/>
                </a:lnTo>
                <a:lnTo>
                  <a:pt x="842302" y="1447800"/>
                </a:lnTo>
                <a:lnTo>
                  <a:pt x="804976" y="1460500"/>
                </a:lnTo>
                <a:lnTo>
                  <a:pt x="770039" y="1498600"/>
                </a:lnTo>
                <a:lnTo>
                  <a:pt x="737260" y="1549400"/>
                </a:lnTo>
                <a:lnTo>
                  <a:pt x="764527" y="1485900"/>
                </a:lnTo>
                <a:lnTo>
                  <a:pt x="792048" y="1409700"/>
                </a:lnTo>
                <a:lnTo>
                  <a:pt x="819607" y="1358900"/>
                </a:lnTo>
                <a:lnTo>
                  <a:pt x="846950" y="1308100"/>
                </a:lnTo>
                <a:lnTo>
                  <a:pt x="873874" y="1257300"/>
                </a:lnTo>
                <a:lnTo>
                  <a:pt x="900125" y="1219200"/>
                </a:lnTo>
                <a:lnTo>
                  <a:pt x="925487" y="1168400"/>
                </a:lnTo>
                <a:lnTo>
                  <a:pt x="949731" y="1130300"/>
                </a:lnTo>
                <a:lnTo>
                  <a:pt x="972616" y="1104900"/>
                </a:lnTo>
                <a:lnTo>
                  <a:pt x="993914" y="1066800"/>
                </a:lnTo>
                <a:lnTo>
                  <a:pt x="1013396" y="1028700"/>
                </a:lnTo>
                <a:lnTo>
                  <a:pt x="1030833" y="1016000"/>
                </a:lnTo>
                <a:lnTo>
                  <a:pt x="1057389" y="965200"/>
                </a:lnTo>
                <a:lnTo>
                  <a:pt x="1085113" y="927100"/>
                </a:lnTo>
                <a:lnTo>
                  <a:pt x="1113878" y="889000"/>
                </a:lnTo>
                <a:lnTo>
                  <a:pt x="1143546" y="838200"/>
                </a:lnTo>
                <a:lnTo>
                  <a:pt x="1173962" y="800100"/>
                </a:lnTo>
                <a:lnTo>
                  <a:pt x="1204988" y="749300"/>
                </a:lnTo>
                <a:lnTo>
                  <a:pt x="1236497" y="698500"/>
                </a:lnTo>
                <a:lnTo>
                  <a:pt x="1268323" y="673100"/>
                </a:lnTo>
                <a:lnTo>
                  <a:pt x="1364361" y="508000"/>
                </a:lnTo>
                <a:lnTo>
                  <a:pt x="1396085" y="482600"/>
                </a:lnTo>
                <a:lnTo>
                  <a:pt x="1427429" y="431800"/>
                </a:lnTo>
                <a:lnTo>
                  <a:pt x="1488414" y="342900"/>
                </a:lnTo>
                <a:lnTo>
                  <a:pt x="1546161" y="254000"/>
                </a:lnTo>
                <a:lnTo>
                  <a:pt x="1599552" y="165100"/>
                </a:lnTo>
                <a:lnTo>
                  <a:pt x="1668983" y="63500"/>
                </a:lnTo>
                <a:lnTo>
                  <a:pt x="1706499" y="12700"/>
                </a:lnTo>
                <a:lnTo>
                  <a:pt x="1709115" y="12700"/>
                </a:lnTo>
                <a:lnTo>
                  <a:pt x="1709064" y="0"/>
                </a:lnTo>
                <a:lnTo>
                  <a:pt x="1677619" y="0"/>
                </a:lnTo>
                <a:lnTo>
                  <a:pt x="1618627" y="76200"/>
                </a:lnTo>
                <a:lnTo>
                  <a:pt x="1570774" y="152400"/>
                </a:lnTo>
                <a:lnTo>
                  <a:pt x="1517421" y="241300"/>
                </a:lnTo>
                <a:lnTo>
                  <a:pt x="1459712" y="317500"/>
                </a:lnTo>
                <a:lnTo>
                  <a:pt x="1398790" y="406400"/>
                </a:lnTo>
                <a:lnTo>
                  <a:pt x="1367472" y="457200"/>
                </a:lnTo>
                <a:lnTo>
                  <a:pt x="1335786" y="495300"/>
                </a:lnTo>
                <a:lnTo>
                  <a:pt x="1271841" y="596900"/>
                </a:lnTo>
                <a:lnTo>
                  <a:pt x="1239875" y="635000"/>
                </a:lnTo>
                <a:lnTo>
                  <a:pt x="1208100" y="685800"/>
                </a:lnTo>
                <a:lnTo>
                  <a:pt x="1176655" y="736600"/>
                </a:lnTo>
                <a:lnTo>
                  <a:pt x="1145692" y="774700"/>
                </a:lnTo>
                <a:lnTo>
                  <a:pt x="1115339" y="825500"/>
                </a:lnTo>
                <a:lnTo>
                  <a:pt x="1085761" y="863600"/>
                </a:lnTo>
                <a:lnTo>
                  <a:pt x="1057084" y="914400"/>
                </a:lnTo>
                <a:lnTo>
                  <a:pt x="1029449" y="939800"/>
                </a:lnTo>
                <a:lnTo>
                  <a:pt x="1002995" y="977900"/>
                </a:lnTo>
                <a:lnTo>
                  <a:pt x="987031" y="1016000"/>
                </a:lnTo>
                <a:lnTo>
                  <a:pt x="969340" y="1028700"/>
                </a:lnTo>
                <a:lnTo>
                  <a:pt x="950099" y="1066800"/>
                </a:lnTo>
                <a:lnTo>
                  <a:pt x="929474" y="1104900"/>
                </a:lnTo>
                <a:lnTo>
                  <a:pt x="907643" y="1130300"/>
                </a:lnTo>
                <a:lnTo>
                  <a:pt x="884783" y="1168400"/>
                </a:lnTo>
                <a:lnTo>
                  <a:pt x="861085" y="1206500"/>
                </a:lnTo>
                <a:lnTo>
                  <a:pt x="836701" y="1257300"/>
                </a:lnTo>
                <a:lnTo>
                  <a:pt x="811822" y="1308100"/>
                </a:lnTo>
                <a:lnTo>
                  <a:pt x="786612" y="1358900"/>
                </a:lnTo>
                <a:lnTo>
                  <a:pt x="735926" y="1460500"/>
                </a:lnTo>
                <a:lnTo>
                  <a:pt x="710793" y="1511300"/>
                </a:lnTo>
                <a:lnTo>
                  <a:pt x="698411" y="1549400"/>
                </a:lnTo>
                <a:lnTo>
                  <a:pt x="686041" y="1587500"/>
                </a:lnTo>
                <a:lnTo>
                  <a:pt x="661847" y="1638300"/>
                </a:lnTo>
                <a:lnTo>
                  <a:pt x="638365" y="1701800"/>
                </a:lnTo>
                <a:lnTo>
                  <a:pt x="628713" y="1587500"/>
                </a:lnTo>
                <a:lnTo>
                  <a:pt x="621436" y="1485900"/>
                </a:lnTo>
                <a:lnTo>
                  <a:pt x="616394" y="1397000"/>
                </a:lnTo>
                <a:lnTo>
                  <a:pt x="613435" y="1295400"/>
                </a:lnTo>
                <a:lnTo>
                  <a:pt x="612406" y="1206500"/>
                </a:lnTo>
                <a:lnTo>
                  <a:pt x="613168" y="1130300"/>
                </a:lnTo>
                <a:lnTo>
                  <a:pt x="615569" y="1054100"/>
                </a:lnTo>
                <a:lnTo>
                  <a:pt x="619467" y="977900"/>
                </a:lnTo>
                <a:lnTo>
                  <a:pt x="624713" y="914400"/>
                </a:lnTo>
                <a:lnTo>
                  <a:pt x="631139" y="863600"/>
                </a:lnTo>
                <a:lnTo>
                  <a:pt x="638632" y="787400"/>
                </a:lnTo>
                <a:lnTo>
                  <a:pt x="647014" y="736600"/>
                </a:lnTo>
                <a:lnTo>
                  <a:pt x="656158" y="685800"/>
                </a:lnTo>
                <a:lnTo>
                  <a:pt x="665911" y="647700"/>
                </a:lnTo>
                <a:lnTo>
                  <a:pt x="676109" y="596900"/>
                </a:lnTo>
                <a:lnTo>
                  <a:pt x="686625" y="558800"/>
                </a:lnTo>
                <a:lnTo>
                  <a:pt x="708012" y="495300"/>
                </a:lnTo>
                <a:lnTo>
                  <a:pt x="718566" y="482600"/>
                </a:lnTo>
                <a:lnTo>
                  <a:pt x="728853" y="444500"/>
                </a:lnTo>
                <a:lnTo>
                  <a:pt x="738708" y="431800"/>
                </a:lnTo>
                <a:lnTo>
                  <a:pt x="747991" y="406400"/>
                </a:lnTo>
                <a:lnTo>
                  <a:pt x="756551" y="393700"/>
                </a:lnTo>
                <a:lnTo>
                  <a:pt x="764247" y="393700"/>
                </a:lnTo>
                <a:lnTo>
                  <a:pt x="770915" y="368300"/>
                </a:lnTo>
                <a:lnTo>
                  <a:pt x="776414" y="368300"/>
                </a:lnTo>
                <a:lnTo>
                  <a:pt x="780605" y="355600"/>
                </a:lnTo>
                <a:lnTo>
                  <a:pt x="788314" y="355600"/>
                </a:lnTo>
                <a:lnTo>
                  <a:pt x="789698" y="342900"/>
                </a:lnTo>
                <a:lnTo>
                  <a:pt x="784809" y="342900"/>
                </a:lnTo>
                <a:lnTo>
                  <a:pt x="779195" y="317500"/>
                </a:lnTo>
                <a:lnTo>
                  <a:pt x="766229" y="317500"/>
                </a:lnTo>
                <a:lnTo>
                  <a:pt x="760437" y="342900"/>
                </a:lnTo>
                <a:lnTo>
                  <a:pt x="750671" y="342900"/>
                </a:lnTo>
                <a:lnTo>
                  <a:pt x="744867" y="355600"/>
                </a:lnTo>
                <a:lnTo>
                  <a:pt x="738009" y="355600"/>
                </a:lnTo>
                <a:lnTo>
                  <a:pt x="730224" y="368300"/>
                </a:lnTo>
                <a:lnTo>
                  <a:pt x="721639" y="393700"/>
                </a:lnTo>
                <a:lnTo>
                  <a:pt x="712381" y="406400"/>
                </a:lnTo>
                <a:lnTo>
                  <a:pt x="702576" y="431800"/>
                </a:lnTo>
                <a:lnTo>
                  <a:pt x="692365" y="444500"/>
                </a:lnTo>
                <a:lnTo>
                  <a:pt x="681863" y="482600"/>
                </a:lnTo>
                <a:lnTo>
                  <a:pt x="671207" y="495300"/>
                </a:lnTo>
                <a:lnTo>
                  <a:pt x="660527" y="533400"/>
                </a:lnTo>
                <a:lnTo>
                  <a:pt x="649960" y="558800"/>
                </a:lnTo>
                <a:lnTo>
                  <a:pt x="639610" y="596900"/>
                </a:lnTo>
                <a:lnTo>
                  <a:pt x="629627" y="647700"/>
                </a:lnTo>
                <a:lnTo>
                  <a:pt x="620128" y="685800"/>
                </a:lnTo>
                <a:lnTo>
                  <a:pt x="611263" y="736600"/>
                </a:lnTo>
                <a:lnTo>
                  <a:pt x="603135" y="787400"/>
                </a:lnTo>
                <a:lnTo>
                  <a:pt x="595884" y="838200"/>
                </a:lnTo>
                <a:lnTo>
                  <a:pt x="589635" y="914400"/>
                </a:lnTo>
                <a:lnTo>
                  <a:pt x="584530" y="977900"/>
                </a:lnTo>
                <a:lnTo>
                  <a:pt x="580682" y="1054100"/>
                </a:lnTo>
                <a:lnTo>
                  <a:pt x="578231" y="1117600"/>
                </a:lnTo>
                <a:lnTo>
                  <a:pt x="577291" y="1181100"/>
                </a:lnTo>
                <a:lnTo>
                  <a:pt x="577913" y="1257300"/>
                </a:lnTo>
                <a:lnTo>
                  <a:pt x="578015" y="1270000"/>
                </a:lnTo>
                <a:lnTo>
                  <a:pt x="580517" y="1358900"/>
                </a:lnTo>
                <a:lnTo>
                  <a:pt x="584923" y="1460500"/>
                </a:lnTo>
                <a:lnTo>
                  <a:pt x="591362" y="1562100"/>
                </a:lnTo>
                <a:lnTo>
                  <a:pt x="599973" y="1676400"/>
                </a:lnTo>
                <a:lnTo>
                  <a:pt x="603669" y="1701800"/>
                </a:lnTo>
                <a:lnTo>
                  <a:pt x="611047" y="1778000"/>
                </a:lnTo>
                <a:lnTo>
                  <a:pt x="612432" y="1778000"/>
                </a:lnTo>
                <a:lnTo>
                  <a:pt x="599097" y="1828800"/>
                </a:lnTo>
                <a:lnTo>
                  <a:pt x="586219" y="1866900"/>
                </a:lnTo>
                <a:lnTo>
                  <a:pt x="573862" y="1917700"/>
                </a:lnTo>
                <a:lnTo>
                  <a:pt x="562051" y="1943100"/>
                </a:lnTo>
                <a:lnTo>
                  <a:pt x="550837" y="1993900"/>
                </a:lnTo>
                <a:lnTo>
                  <a:pt x="540258" y="2032000"/>
                </a:lnTo>
                <a:lnTo>
                  <a:pt x="530352" y="2082800"/>
                </a:lnTo>
                <a:lnTo>
                  <a:pt x="521169" y="2133600"/>
                </a:lnTo>
                <a:lnTo>
                  <a:pt x="512749" y="2184400"/>
                </a:lnTo>
                <a:lnTo>
                  <a:pt x="505129" y="2222500"/>
                </a:lnTo>
                <a:lnTo>
                  <a:pt x="498360" y="2273300"/>
                </a:lnTo>
                <a:lnTo>
                  <a:pt x="492467" y="2324100"/>
                </a:lnTo>
                <a:lnTo>
                  <a:pt x="487514" y="2374900"/>
                </a:lnTo>
                <a:lnTo>
                  <a:pt x="483539" y="2425700"/>
                </a:lnTo>
                <a:lnTo>
                  <a:pt x="480568" y="2489200"/>
                </a:lnTo>
                <a:lnTo>
                  <a:pt x="478650" y="2540000"/>
                </a:lnTo>
                <a:lnTo>
                  <a:pt x="477837" y="2590800"/>
                </a:lnTo>
                <a:lnTo>
                  <a:pt x="477951" y="2603500"/>
                </a:lnTo>
                <a:lnTo>
                  <a:pt x="478053" y="2616200"/>
                </a:lnTo>
                <a:lnTo>
                  <a:pt x="478167" y="2641600"/>
                </a:lnTo>
                <a:lnTo>
                  <a:pt x="479666" y="2692400"/>
                </a:lnTo>
                <a:lnTo>
                  <a:pt x="482396" y="2743200"/>
                </a:lnTo>
                <a:lnTo>
                  <a:pt x="486397" y="2794000"/>
                </a:lnTo>
                <a:lnTo>
                  <a:pt x="487210" y="2806700"/>
                </a:lnTo>
                <a:lnTo>
                  <a:pt x="488365" y="2832100"/>
                </a:lnTo>
                <a:lnTo>
                  <a:pt x="489877" y="2844800"/>
                </a:lnTo>
                <a:lnTo>
                  <a:pt x="491756" y="2857500"/>
                </a:lnTo>
                <a:lnTo>
                  <a:pt x="493483" y="2857500"/>
                </a:lnTo>
                <a:lnTo>
                  <a:pt x="500087" y="2921000"/>
                </a:lnTo>
                <a:lnTo>
                  <a:pt x="507911" y="2984500"/>
                </a:lnTo>
                <a:lnTo>
                  <a:pt x="516991" y="3035300"/>
                </a:lnTo>
                <a:lnTo>
                  <a:pt x="527380" y="3086100"/>
                </a:lnTo>
                <a:lnTo>
                  <a:pt x="539127" y="3136900"/>
                </a:lnTo>
                <a:lnTo>
                  <a:pt x="551357" y="3187700"/>
                </a:lnTo>
                <a:lnTo>
                  <a:pt x="563740" y="3238500"/>
                </a:lnTo>
                <a:lnTo>
                  <a:pt x="576275" y="3302000"/>
                </a:lnTo>
                <a:lnTo>
                  <a:pt x="588911" y="3352800"/>
                </a:lnTo>
                <a:lnTo>
                  <a:pt x="601662" y="3378200"/>
                </a:lnTo>
                <a:lnTo>
                  <a:pt x="614476" y="3429000"/>
                </a:lnTo>
                <a:lnTo>
                  <a:pt x="653148" y="3594100"/>
                </a:lnTo>
                <a:lnTo>
                  <a:pt x="666038" y="3619500"/>
                </a:lnTo>
                <a:lnTo>
                  <a:pt x="678891" y="3670300"/>
                </a:lnTo>
                <a:lnTo>
                  <a:pt x="691680" y="3708400"/>
                </a:lnTo>
                <a:lnTo>
                  <a:pt x="704392" y="3759200"/>
                </a:lnTo>
                <a:lnTo>
                  <a:pt x="717003" y="3797300"/>
                </a:lnTo>
                <a:lnTo>
                  <a:pt x="729488" y="3848100"/>
                </a:lnTo>
                <a:lnTo>
                  <a:pt x="711098" y="3810000"/>
                </a:lnTo>
                <a:lnTo>
                  <a:pt x="691248" y="3784600"/>
                </a:lnTo>
                <a:lnTo>
                  <a:pt x="670064" y="3733800"/>
                </a:lnTo>
                <a:lnTo>
                  <a:pt x="647700" y="3695700"/>
                </a:lnTo>
                <a:lnTo>
                  <a:pt x="624281" y="3644900"/>
                </a:lnTo>
                <a:lnTo>
                  <a:pt x="599960" y="3594100"/>
                </a:lnTo>
                <a:lnTo>
                  <a:pt x="574878" y="3556000"/>
                </a:lnTo>
                <a:lnTo>
                  <a:pt x="549160" y="3505200"/>
                </a:lnTo>
                <a:lnTo>
                  <a:pt x="522960" y="3454400"/>
                </a:lnTo>
                <a:lnTo>
                  <a:pt x="496404" y="3403600"/>
                </a:lnTo>
                <a:lnTo>
                  <a:pt x="469646" y="3365500"/>
                </a:lnTo>
                <a:lnTo>
                  <a:pt x="416077" y="3263900"/>
                </a:lnTo>
                <a:lnTo>
                  <a:pt x="389534" y="3225800"/>
                </a:lnTo>
                <a:lnTo>
                  <a:pt x="363347" y="3175000"/>
                </a:lnTo>
                <a:lnTo>
                  <a:pt x="337654" y="3136900"/>
                </a:lnTo>
                <a:lnTo>
                  <a:pt x="312597" y="3111500"/>
                </a:lnTo>
                <a:lnTo>
                  <a:pt x="288302" y="3048000"/>
                </a:lnTo>
                <a:lnTo>
                  <a:pt x="264922" y="3035300"/>
                </a:lnTo>
                <a:lnTo>
                  <a:pt x="241071" y="2984500"/>
                </a:lnTo>
                <a:lnTo>
                  <a:pt x="220230" y="2933700"/>
                </a:lnTo>
                <a:lnTo>
                  <a:pt x="202399" y="2882900"/>
                </a:lnTo>
                <a:lnTo>
                  <a:pt x="187604" y="2832100"/>
                </a:lnTo>
                <a:lnTo>
                  <a:pt x="175844" y="2781300"/>
                </a:lnTo>
                <a:lnTo>
                  <a:pt x="167132" y="2743200"/>
                </a:lnTo>
                <a:lnTo>
                  <a:pt x="161480" y="2692400"/>
                </a:lnTo>
                <a:lnTo>
                  <a:pt x="158902" y="2641600"/>
                </a:lnTo>
                <a:lnTo>
                  <a:pt x="159410" y="2590800"/>
                </a:lnTo>
                <a:lnTo>
                  <a:pt x="163017" y="2540000"/>
                </a:lnTo>
                <a:lnTo>
                  <a:pt x="169735" y="2489200"/>
                </a:lnTo>
                <a:lnTo>
                  <a:pt x="179578" y="2425700"/>
                </a:lnTo>
                <a:lnTo>
                  <a:pt x="192544" y="2400300"/>
                </a:lnTo>
                <a:lnTo>
                  <a:pt x="208661" y="2349500"/>
                </a:lnTo>
                <a:lnTo>
                  <a:pt x="227926" y="2311400"/>
                </a:lnTo>
                <a:lnTo>
                  <a:pt x="261950" y="2222500"/>
                </a:lnTo>
                <a:lnTo>
                  <a:pt x="293839" y="2159000"/>
                </a:lnTo>
                <a:lnTo>
                  <a:pt x="323113" y="2108200"/>
                </a:lnTo>
                <a:lnTo>
                  <a:pt x="349275" y="2032000"/>
                </a:lnTo>
                <a:lnTo>
                  <a:pt x="371830" y="1981200"/>
                </a:lnTo>
                <a:lnTo>
                  <a:pt x="404164" y="1892300"/>
                </a:lnTo>
                <a:lnTo>
                  <a:pt x="412965" y="1879600"/>
                </a:lnTo>
                <a:lnTo>
                  <a:pt x="416204" y="1866900"/>
                </a:lnTo>
                <a:lnTo>
                  <a:pt x="417233" y="1866900"/>
                </a:lnTo>
                <a:lnTo>
                  <a:pt x="415620" y="1841500"/>
                </a:lnTo>
                <a:lnTo>
                  <a:pt x="383705" y="1841500"/>
                </a:lnTo>
                <a:lnTo>
                  <a:pt x="380492" y="1866900"/>
                </a:lnTo>
                <a:lnTo>
                  <a:pt x="371754" y="1879600"/>
                </a:lnTo>
                <a:lnTo>
                  <a:pt x="339686" y="1968500"/>
                </a:lnTo>
                <a:lnTo>
                  <a:pt x="317322" y="2019300"/>
                </a:lnTo>
                <a:lnTo>
                  <a:pt x="291376" y="2082800"/>
                </a:lnTo>
                <a:lnTo>
                  <a:pt x="262343" y="2159000"/>
                </a:lnTo>
                <a:lnTo>
                  <a:pt x="230720" y="2222500"/>
                </a:lnTo>
                <a:lnTo>
                  <a:pt x="196977" y="2298700"/>
                </a:lnTo>
                <a:lnTo>
                  <a:pt x="177279" y="2324100"/>
                </a:lnTo>
                <a:lnTo>
                  <a:pt x="160718" y="2374900"/>
                </a:lnTo>
                <a:lnTo>
                  <a:pt x="147281" y="2425700"/>
                </a:lnTo>
                <a:lnTo>
                  <a:pt x="136956" y="2463800"/>
                </a:lnTo>
                <a:lnTo>
                  <a:pt x="129717" y="2514600"/>
                </a:lnTo>
                <a:lnTo>
                  <a:pt x="125577" y="2565400"/>
                </a:lnTo>
                <a:lnTo>
                  <a:pt x="124485" y="2616200"/>
                </a:lnTo>
                <a:lnTo>
                  <a:pt x="126466" y="2679700"/>
                </a:lnTo>
                <a:lnTo>
                  <a:pt x="131483" y="2730500"/>
                </a:lnTo>
                <a:lnTo>
                  <a:pt x="139522" y="2781300"/>
                </a:lnTo>
                <a:lnTo>
                  <a:pt x="150583" y="2832100"/>
                </a:lnTo>
                <a:lnTo>
                  <a:pt x="164642" y="2882900"/>
                </a:lnTo>
                <a:lnTo>
                  <a:pt x="145122" y="2844800"/>
                </a:lnTo>
                <a:lnTo>
                  <a:pt x="125310" y="2806700"/>
                </a:lnTo>
                <a:lnTo>
                  <a:pt x="105295" y="2781300"/>
                </a:lnTo>
                <a:lnTo>
                  <a:pt x="44577" y="2679700"/>
                </a:lnTo>
                <a:lnTo>
                  <a:pt x="24333" y="2616200"/>
                </a:lnTo>
                <a:lnTo>
                  <a:pt x="4203" y="2590800"/>
                </a:lnTo>
                <a:lnTo>
                  <a:pt x="0" y="2578100"/>
                </a:lnTo>
                <a:lnTo>
                  <a:pt x="0" y="2654300"/>
                </a:lnTo>
                <a:lnTo>
                  <a:pt x="14935" y="2692400"/>
                </a:lnTo>
                <a:lnTo>
                  <a:pt x="78892" y="2794000"/>
                </a:lnTo>
                <a:lnTo>
                  <a:pt x="99949" y="2844800"/>
                </a:lnTo>
                <a:lnTo>
                  <a:pt x="120764" y="2882900"/>
                </a:lnTo>
                <a:lnTo>
                  <a:pt x="141249" y="2921000"/>
                </a:lnTo>
                <a:lnTo>
                  <a:pt x="161340" y="2933700"/>
                </a:lnTo>
                <a:lnTo>
                  <a:pt x="180949" y="2971800"/>
                </a:lnTo>
                <a:lnTo>
                  <a:pt x="200025" y="2997200"/>
                </a:lnTo>
                <a:lnTo>
                  <a:pt x="218465" y="3022600"/>
                </a:lnTo>
                <a:lnTo>
                  <a:pt x="236220" y="3048000"/>
                </a:lnTo>
                <a:lnTo>
                  <a:pt x="259308" y="3086100"/>
                </a:lnTo>
                <a:lnTo>
                  <a:pt x="283337" y="3124200"/>
                </a:lnTo>
                <a:lnTo>
                  <a:pt x="308140" y="3162300"/>
                </a:lnTo>
                <a:lnTo>
                  <a:pt x="333565" y="3187700"/>
                </a:lnTo>
                <a:lnTo>
                  <a:pt x="302895" y="3162300"/>
                </a:lnTo>
                <a:lnTo>
                  <a:pt x="269824" y="3124200"/>
                </a:lnTo>
                <a:lnTo>
                  <a:pt x="234505" y="3086100"/>
                </a:lnTo>
                <a:lnTo>
                  <a:pt x="197091" y="3048000"/>
                </a:lnTo>
                <a:lnTo>
                  <a:pt x="157734" y="3022600"/>
                </a:lnTo>
                <a:lnTo>
                  <a:pt x="116573" y="2984500"/>
                </a:lnTo>
                <a:lnTo>
                  <a:pt x="73774" y="2946400"/>
                </a:lnTo>
                <a:lnTo>
                  <a:pt x="29464" y="2933700"/>
                </a:lnTo>
                <a:lnTo>
                  <a:pt x="0" y="2908300"/>
                </a:lnTo>
                <a:lnTo>
                  <a:pt x="0" y="2959100"/>
                </a:lnTo>
                <a:lnTo>
                  <a:pt x="43040" y="2984500"/>
                </a:lnTo>
                <a:lnTo>
                  <a:pt x="94881" y="3022600"/>
                </a:lnTo>
                <a:lnTo>
                  <a:pt x="144424" y="3048000"/>
                </a:lnTo>
                <a:lnTo>
                  <a:pt x="191325" y="3111500"/>
                </a:lnTo>
                <a:lnTo>
                  <a:pt x="235305" y="3136900"/>
                </a:lnTo>
                <a:lnTo>
                  <a:pt x="276034" y="3187700"/>
                </a:lnTo>
                <a:lnTo>
                  <a:pt x="313194" y="3225800"/>
                </a:lnTo>
                <a:lnTo>
                  <a:pt x="346481" y="3263900"/>
                </a:lnTo>
                <a:lnTo>
                  <a:pt x="375589" y="3302000"/>
                </a:lnTo>
                <a:lnTo>
                  <a:pt x="400189" y="3327400"/>
                </a:lnTo>
                <a:lnTo>
                  <a:pt x="419976" y="3365500"/>
                </a:lnTo>
                <a:lnTo>
                  <a:pt x="434632" y="3378200"/>
                </a:lnTo>
                <a:lnTo>
                  <a:pt x="443852" y="3403600"/>
                </a:lnTo>
                <a:lnTo>
                  <a:pt x="454418" y="3403600"/>
                </a:lnTo>
                <a:lnTo>
                  <a:pt x="489254" y="3467100"/>
                </a:lnTo>
                <a:lnTo>
                  <a:pt x="523519" y="3517900"/>
                </a:lnTo>
                <a:lnTo>
                  <a:pt x="556920" y="3594100"/>
                </a:lnTo>
                <a:lnTo>
                  <a:pt x="589127" y="3657600"/>
                </a:lnTo>
                <a:lnTo>
                  <a:pt x="619810" y="3708400"/>
                </a:lnTo>
                <a:lnTo>
                  <a:pt x="648677" y="3759200"/>
                </a:lnTo>
                <a:lnTo>
                  <a:pt x="675386" y="3810000"/>
                </a:lnTo>
                <a:lnTo>
                  <a:pt x="691553" y="3848100"/>
                </a:lnTo>
                <a:lnTo>
                  <a:pt x="699643" y="3860800"/>
                </a:lnTo>
                <a:lnTo>
                  <a:pt x="721106" y="3924300"/>
                </a:lnTo>
                <a:lnTo>
                  <a:pt x="739482" y="3949700"/>
                </a:lnTo>
                <a:lnTo>
                  <a:pt x="754443" y="3975100"/>
                </a:lnTo>
                <a:lnTo>
                  <a:pt x="775652" y="4025900"/>
                </a:lnTo>
                <a:lnTo>
                  <a:pt x="781177" y="4025900"/>
                </a:lnTo>
                <a:lnTo>
                  <a:pt x="797852" y="4089400"/>
                </a:lnTo>
                <a:lnTo>
                  <a:pt x="814095" y="4140200"/>
                </a:lnTo>
                <a:lnTo>
                  <a:pt x="829894" y="4191000"/>
                </a:lnTo>
                <a:lnTo>
                  <a:pt x="845159" y="4241800"/>
                </a:lnTo>
                <a:lnTo>
                  <a:pt x="859866" y="4292600"/>
                </a:lnTo>
                <a:lnTo>
                  <a:pt x="873937" y="4356100"/>
                </a:lnTo>
                <a:lnTo>
                  <a:pt x="887349" y="4419600"/>
                </a:lnTo>
                <a:lnTo>
                  <a:pt x="900036" y="4470400"/>
                </a:lnTo>
                <a:lnTo>
                  <a:pt x="911948" y="4521200"/>
                </a:lnTo>
                <a:lnTo>
                  <a:pt x="923036" y="4559300"/>
                </a:lnTo>
                <a:lnTo>
                  <a:pt x="933234" y="4610100"/>
                </a:lnTo>
                <a:lnTo>
                  <a:pt x="942505" y="4660900"/>
                </a:lnTo>
                <a:lnTo>
                  <a:pt x="950798" y="4711700"/>
                </a:lnTo>
                <a:lnTo>
                  <a:pt x="958049" y="4762500"/>
                </a:lnTo>
                <a:lnTo>
                  <a:pt x="964222" y="4813300"/>
                </a:lnTo>
                <a:lnTo>
                  <a:pt x="969264" y="4851400"/>
                </a:lnTo>
                <a:lnTo>
                  <a:pt x="973099" y="4902200"/>
                </a:lnTo>
                <a:lnTo>
                  <a:pt x="975702" y="4953000"/>
                </a:lnTo>
                <a:lnTo>
                  <a:pt x="977023" y="5003800"/>
                </a:lnTo>
                <a:lnTo>
                  <a:pt x="976985" y="5041900"/>
                </a:lnTo>
                <a:lnTo>
                  <a:pt x="975550" y="5092700"/>
                </a:lnTo>
                <a:lnTo>
                  <a:pt x="972680" y="5143500"/>
                </a:lnTo>
                <a:lnTo>
                  <a:pt x="968298" y="5181600"/>
                </a:lnTo>
                <a:lnTo>
                  <a:pt x="962367" y="5232400"/>
                </a:lnTo>
                <a:lnTo>
                  <a:pt x="954836" y="5283200"/>
                </a:lnTo>
                <a:lnTo>
                  <a:pt x="946162" y="5321300"/>
                </a:lnTo>
                <a:lnTo>
                  <a:pt x="936434" y="5372100"/>
                </a:lnTo>
                <a:lnTo>
                  <a:pt x="925741" y="5435600"/>
                </a:lnTo>
                <a:lnTo>
                  <a:pt x="914133" y="5486400"/>
                </a:lnTo>
                <a:lnTo>
                  <a:pt x="908494" y="5461000"/>
                </a:lnTo>
                <a:lnTo>
                  <a:pt x="901496" y="5422900"/>
                </a:lnTo>
                <a:lnTo>
                  <a:pt x="893038" y="5384800"/>
                </a:lnTo>
                <a:lnTo>
                  <a:pt x="882992" y="5359400"/>
                </a:lnTo>
                <a:lnTo>
                  <a:pt x="871270" y="5321300"/>
                </a:lnTo>
                <a:lnTo>
                  <a:pt x="857745" y="5270500"/>
                </a:lnTo>
                <a:lnTo>
                  <a:pt x="842314" y="5219700"/>
                </a:lnTo>
                <a:lnTo>
                  <a:pt x="824865" y="5181600"/>
                </a:lnTo>
                <a:lnTo>
                  <a:pt x="805281" y="5130800"/>
                </a:lnTo>
                <a:lnTo>
                  <a:pt x="783450" y="5080000"/>
                </a:lnTo>
                <a:lnTo>
                  <a:pt x="759269" y="5029200"/>
                </a:lnTo>
                <a:lnTo>
                  <a:pt x="732624" y="4991100"/>
                </a:lnTo>
                <a:lnTo>
                  <a:pt x="703402" y="4940300"/>
                </a:lnTo>
                <a:lnTo>
                  <a:pt x="671487" y="4889500"/>
                </a:lnTo>
                <a:lnTo>
                  <a:pt x="636765" y="4851400"/>
                </a:lnTo>
                <a:lnTo>
                  <a:pt x="599147" y="4800600"/>
                </a:lnTo>
                <a:lnTo>
                  <a:pt x="558495" y="4762500"/>
                </a:lnTo>
                <a:lnTo>
                  <a:pt x="518617" y="4711700"/>
                </a:lnTo>
                <a:lnTo>
                  <a:pt x="481037" y="4673600"/>
                </a:lnTo>
                <a:lnTo>
                  <a:pt x="445604" y="4648200"/>
                </a:lnTo>
                <a:lnTo>
                  <a:pt x="380593" y="4597400"/>
                </a:lnTo>
                <a:lnTo>
                  <a:pt x="325056" y="4546600"/>
                </a:lnTo>
                <a:lnTo>
                  <a:pt x="276771" y="4483100"/>
                </a:lnTo>
                <a:lnTo>
                  <a:pt x="235242" y="4457700"/>
                </a:lnTo>
                <a:lnTo>
                  <a:pt x="199986" y="4419600"/>
                </a:lnTo>
                <a:lnTo>
                  <a:pt x="170548" y="4368800"/>
                </a:lnTo>
                <a:lnTo>
                  <a:pt x="146443" y="4330700"/>
                </a:lnTo>
                <a:lnTo>
                  <a:pt x="127190" y="4292600"/>
                </a:lnTo>
                <a:lnTo>
                  <a:pt x="112331" y="4267200"/>
                </a:lnTo>
                <a:lnTo>
                  <a:pt x="101371" y="4229100"/>
                </a:lnTo>
                <a:lnTo>
                  <a:pt x="93713" y="4229100"/>
                </a:lnTo>
                <a:lnTo>
                  <a:pt x="87515" y="4216400"/>
                </a:lnTo>
                <a:lnTo>
                  <a:pt x="80619" y="4216400"/>
                </a:lnTo>
                <a:lnTo>
                  <a:pt x="74345" y="4229100"/>
                </a:lnTo>
                <a:lnTo>
                  <a:pt x="67424" y="4229100"/>
                </a:lnTo>
                <a:lnTo>
                  <a:pt x="67652" y="4241800"/>
                </a:lnTo>
                <a:lnTo>
                  <a:pt x="78066" y="4279900"/>
                </a:lnTo>
                <a:lnTo>
                  <a:pt x="91617" y="4318000"/>
                </a:lnTo>
                <a:lnTo>
                  <a:pt x="108648" y="4356100"/>
                </a:lnTo>
                <a:lnTo>
                  <a:pt x="129565" y="4381500"/>
                </a:lnTo>
                <a:lnTo>
                  <a:pt x="154711" y="4419600"/>
                </a:lnTo>
                <a:lnTo>
                  <a:pt x="184454" y="4457700"/>
                </a:lnTo>
                <a:lnTo>
                  <a:pt x="219176" y="4483100"/>
                </a:lnTo>
                <a:lnTo>
                  <a:pt x="259257" y="4521200"/>
                </a:lnTo>
                <a:lnTo>
                  <a:pt x="305041" y="4559300"/>
                </a:lnTo>
                <a:lnTo>
                  <a:pt x="421894" y="4673600"/>
                </a:lnTo>
                <a:lnTo>
                  <a:pt x="457276" y="4711700"/>
                </a:lnTo>
                <a:lnTo>
                  <a:pt x="494753" y="4749800"/>
                </a:lnTo>
                <a:lnTo>
                  <a:pt x="574382" y="4813300"/>
                </a:lnTo>
                <a:lnTo>
                  <a:pt x="611314" y="4864100"/>
                </a:lnTo>
                <a:lnTo>
                  <a:pt x="645363" y="4914900"/>
                </a:lnTo>
                <a:lnTo>
                  <a:pt x="676630" y="4953000"/>
                </a:lnTo>
                <a:lnTo>
                  <a:pt x="705231" y="5003800"/>
                </a:lnTo>
                <a:lnTo>
                  <a:pt x="731278" y="5054600"/>
                </a:lnTo>
                <a:lnTo>
                  <a:pt x="754888" y="5092700"/>
                </a:lnTo>
                <a:lnTo>
                  <a:pt x="776173" y="5143500"/>
                </a:lnTo>
                <a:lnTo>
                  <a:pt x="795223" y="5194300"/>
                </a:lnTo>
                <a:lnTo>
                  <a:pt x="812177" y="5232400"/>
                </a:lnTo>
                <a:lnTo>
                  <a:pt x="827125" y="5283200"/>
                </a:lnTo>
                <a:lnTo>
                  <a:pt x="840193" y="5321300"/>
                </a:lnTo>
                <a:lnTo>
                  <a:pt x="851484" y="5372100"/>
                </a:lnTo>
                <a:lnTo>
                  <a:pt x="861110" y="5410200"/>
                </a:lnTo>
                <a:lnTo>
                  <a:pt x="869175" y="5435600"/>
                </a:lnTo>
                <a:lnTo>
                  <a:pt x="864019" y="5422900"/>
                </a:lnTo>
                <a:lnTo>
                  <a:pt x="858634" y="5422900"/>
                </a:lnTo>
                <a:lnTo>
                  <a:pt x="852995" y="5410200"/>
                </a:lnTo>
                <a:lnTo>
                  <a:pt x="847051" y="5410200"/>
                </a:lnTo>
                <a:lnTo>
                  <a:pt x="814832" y="5359400"/>
                </a:lnTo>
                <a:lnTo>
                  <a:pt x="780364" y="5321300"/>
                </a:lnTo>
                <a:lnTo>
                  <a:pt x="743826" y="5283200"/>
                </a:lnTo>
                <a:lnTo>
                  <a:pt x="705396" y="5245100"/>
                </a:lnTo>
                <a:lnTo>
                  <a:pt x="665238" y="5232400"/>
                </a:lnTo>
                <a:lnTo>
                  <a:pt x="623531" y="5219700"/>
                </a:lnTo>
                <a:lnTo>
                  <a:pt x="472376" y="5219700"/>
                </a:lnTo>
                <a:lnTo>
                  <a:pt x="430441" y="5232400"/>
                </a:lnTo>
                <a:lnTo>
                  <a:pt x="392328" y="5245100"/>
                </a:lnTo>
                <a:lnTo>
                  <a:pt x="354876" y="5270500"/>
                </a:lnTo>
                <a:lnTo>
                  <a:pt x="314909" y="5283200"/>
                </a:lnTo>
                <a:lnTo>
                  <a:pt x="269252" y="5321300"/>
                </a:lnTo>
                <a:lnTo>
                  <a:pt x="241350" y="5359400"/>
                </a:lnTo>
                <a:lnTo>
                  <a:pt x="210489" y="5372100"/>
                </a:lnTo>
                <a:lnTo>
                  <a:pt x="176123" y="5384800"/>
                </a:lnTo>
                <a:lnTo>
                  <a:pt x="137744" y="5422900"/>
                </a:lnTo>
                <a:lnTo>
                  <a:pt x="94805" y="5435600"/>
                </a:lnTo>
                <a:lnTo>
                  <a:pt x="46812" y="5473700"/>
                </a:lnTo>
                <a:lnTo>
                  <a:pt x="0" y="5499100"/>
                </a:lnTo>
                <a:lnTo>
                  <a:pt x="0" y="5549900"/>
                </a:lnTo>
                <a:lnTo>
                  <a:pt x="11226" y="5537200"/>
                </a:lnTo>
                <a:lnTo>
                  <a:pt x="65341" y="5511800"/>
                </a:lnTo>
                <a:lnTo>
                  <a:pt x="113804" y="5473700"/>
                </a:lnTo>
                <a:lnTo>
                  <a:pt x="157149" y="5435600"/>
                </a:lnTo>
                <a:lnTo>
                  <a:pt x="195897" y="5422900"/>
                </a:lnTo>
                <a:lnTo>
                  <a:pt x="230581" y="5384800"/>
                </a:lnTo>
                <a:lnTo>
                  <a:pt x="261708" y="5372100"/>
                </a:lnTo>
                <a:lnTo>
                  <a:pt x="289826" y="5359400"/>
                </a:lnTo>
                <a:lnTo>
                  <a:pt x="341160" y="5321300"/>
                </a:lnTo>
                <a:lnTo>
                  <a:pt x="384340" y="5283200"/>
                </a:lnTo>
                <a:lnTo>
                  <a:pt x="424484" y="5270500"/>
                </a:lnTo>
                <a:lnTo>
                  <a:pt x="466750" y="5245100"/>
                </a:lnTo>
                <a:lnTo>
                  <a:pt x="578205" y="5245100"/>
                </a:lnTo>
                <a:lnTo>
                  <a:pt x="635139" y="5270500"/>
                </a:lnTo>
                <a:lnTo>
                  <a:pt x="685914" y="5283200"/>
                </a:lnTo>
                <a:lnTo>
                  <a:pt x="730669" y="5321300"/>
                </a:lnTo>
                <a:lnTo>
                  <a:pt x="769594" y="5359400"/>
                </a:lnTo>
                <a:lnTo>
                  <a:pt x="802843" y="5384800"/>
                </a:lnTo>
                <a:lnTo>
                  <a:pt x="830554" y="5435600"/>
                </a:lnTo>
                <a:lnTo>
                  <a:pt x="852919" y="5473700"/>
                </a:lnTo>
                <a:lnTo>
                  <a:pt x="858647" y="5486400"/>
                </a:lnTo>
                <a:lnTo>
                  <a:pt x="870089" y="5524500"/>
                </a:lnTo>
                <a:lnTo>
                  <a:pt x="882218" y="5537200"/>
                </a:lnTo>
                <a:lnTo>
                  <a:pt x="889469" y="5575300"/>
                </a:lnTo>
                <a:lnTo>
                  <a:pt x="892352" y="5575300"/>
                </a:lnTo>
                <a:lnTo>
                  <a:pt x="881227" y="5626100"/>
                </a:lnTo>
                <a:lnTo>
                  <a:pt x="869683" y="5676900"/>
                </a:lnTo>
                <a:lnTo>
                  <a:pt x="857732" y="5715000"/>
                </a:lnTo>
                <a:lnTo>
                  <a:pt x="845439" y="5765800"/>
                </a:lnTo>
                <a:lnTo>
                  <a:pt x="832827" y="5816600"/>
                </a:lnTo>
                <a:lnTo>
                  <a:pt x="819924" y="5867400"/>
                </a:lnTo>
                <a:lnTo>
                  <a:pt x="806792" y="5918200"/>
                </a:lnTo>
                <a:lnTo>
                  <a:pt x="793457" y="5981700"/>
                </a:lnTo>
                <a:lnTo>
                  <a:pt x="779945" y="6007100"/>
                </a:lnTo>
                <a:lnTo>
                  <a:pt x="766318" y="6057900"/>
                </a:lnTo>
                <a:lnTo>
                  <a:pt x="752602" y="6108700"/>
                </a:lnTo>
                <a:lnTo>
                  <a:pt x="738822" y="6172200"/>
                </a:lnTo>
                <a:lnTo>
                  <a:pt x="740905" y="6134100"/>
                </a:lnTo>
                <a:lnTo>
                  <a:pt x="741540" y="6096000"/>
                </a:lnTo>
                <a:lnTo>
                  <a:pt x="741527" y="6045200"/>
                </a:lnTo>
                <a:lnTo>
                  <a:pt x="739762" y="5994400"/>
                </a:lnTo>
                <a:lnTo>
                  <a:pt x="736396" y="5943600"/>
                </a:lnTo>
                <a:lnTo>
                  <a:pt x="731291" y="5892800"/>
                </a:lnTo>
                <a:lnTo>
                  <a:pt x="724293" y="5854700"/>
                </a:lnTo>
                <a:lnTo>
                  <a:pt x="715225" y="5803900"/>
                </a:lnTo>
                <a:lnTo>
                  <a:pt x="703948" y="5753100"/>
                </a:lnTo>
                <a:lnTo>
                  <a:pt x="690295" y="5702300"/>
                </a:lnTo>
                <a:lnTo>
                  <a:pt x="674128" y="5664200"/>
                </a:lnTo>
                <a:lnTo>
                  <a:pt x="655281" y="5613400"/>
                </a:lnTo>
                <a:lnTo>
                  <a:pt x="633603" y="5562600"/>
                </a:lnTo>
                <a:lnTo>
                  <a:pt x="608939" y="5524500"/>
                </a:lnTo>
                <a:lnTo>
                  <a:pt x="581126" y="5473700"/>
                </a:lnTo>
                <a:lnTo>
                  <a:pt x="550024" y="5435600"/>
                </a:lnTo>
                <a:lnTo>
                  <a:pt x="544906" y="5422900"/>
                </a:lnTo>
                <a:lnTo>
                  <a:pt x="525818" y="5422900"/>
                </a:lnTo>
                <a:lnTo>
                  <a:pt x="521296" y="5435600"/>
                </a:lnTo>
                <a:lnTo>
                  <a:pt x="519569" y="5435600"/>
                </a:lnTo>
                <a:lnTo>
                  <a:pt x="522528" y="5461000"/>
                </a:lnTo>
                <a:lnTo>
                  <a:pt x="557098" y="5511800"/>
                </a:lnTo>
                <a:lnTo>
                  <a:pt x="587413" y="5537200"/>
                </a:lnTo>
                <a:lnTo>
                  <a:pt x="613689" y="5600700"/>
                </a:lnTo>
                <a:lnTo>
                  <a:pt x="636181" y="5664200"/>
                </a:lnTo>
                <a:lnTo>
                  <a:pt x="655104" y="5715000"/>
                </a:lnTo>
                <a:lnTo>
                  <a:pt x="670712" y="5765800"/>
                </a:lnTo>
                <a:lnTo>
                  <a:pt x="683221" y="5816600"/>
                </a:lnTo>
                <a:lnTo>
                  <a:pt x="692886" y="5867400"/>
                </a:lnTo>
                <a:lnTo>
                  <a:pt x="699922" y="5918200"/>
                </a:lnTo>
                <a:lnTo>
                  <a:pt x="704570" y="5981700"/>
                </a:lnTo>
                <a:lnTo>
                  <a:pt x="707072" y="6032500"/>
                </a:lnTo>
                <a:lnTo>
                  <a:pt x="707656" y="6083300"/>
                </a:lnTo>
                <a:lnTo>
                  <a:pt x="706551" y="6134100"/>
                </a:lnTo>
                <a:lnTo>
                  <a:pt x="704850" y="6172200"/>
                </a:lnTo>
                <a:lnTo>
                  <a:pt x="703999" y="6184900"/>
                </a:lnTo>
                <a:lnTo>
                  <a:pt x="700227" y="6223000"/>
                </a:lnTo>
                <a:lnTo>
                  <a:pt x="695464" y="6273800"/>
                </a:lnTo>
                <a:lnTo>
                  <a:pt x="689965" y="6299200"/>
                </a:lnTo>
                <a:lnTo>
                  <a:pt x="683945" y="6337300"/>
                </a:lnTo>
                <a:lnTo>
                  <a:pt x="677659" y="6375400"/>
                </a:lnTo>
                <a:lnTo>
                  <a:pt x="671322" y="6413500"/>
                </a:lnTo>
                <a:lnTo>
                  <a:pt x="665175" y="6438900"/>
                </a:lnTo>
                <a:lnTo>
                  <a:pt x="648169" y="6489700"/>
                </a:lnTo>
                <a:lnTo>
                  <a:pt x="635812" y="6540500"/>
                </a:lnTo>
                <a:lnTo>
                  <a:pt x="631685" y="6565900"/>
                </a:lnTo>
                <a:lnTo>
                  <a:pt x="615835" y="6616700"/>
                </a:lnTo>
                <a:lnTo>
                  <a:pt x="600684" y="6680200"/>
                </a:lnTo>
                <a:lnTo>
                  <a:pt x="586359" y="6731000"/>
                </a:lnTo>
                <a:lnTo>
                  <a:pt x="572935" y="6794500"/>
                </a:lnTo>
                <a:lnTo>
                  <a:pt x="560527" y="6845300"/>
                </a:lnTo>
                <a:lnTo>
                  <a:pt x="549224" y="6896100"/>
                </a:lnTo>
                <a:lnTo>
                  <a:pt x="539115" y="6946900"/>
                </a:lnTo>
                <a:lnTo>
                  <a:pt x="530326" y="6997700"/>
                </a:lnTo>
                <a:lnTo>
                  <a:pt x="522922" y="7035800"/>
                </a:lnTo>
                <a:lnTo>
                  <a:pt x="517017" y="7086600"/>
                </a:lnTo>
                <a:lnTo>
                  <a:pt x="512699" y="7112000"/>
                </a:lnTo>
                <a:lnTo>
                  <a:pt x="510082" y="7150100"/>
                </a:lnTo>
                <a:lnTo>
                  <a:pt x="505485" y="7251700"/>
                </a:lnTo>
                <a:lnTo>
                  <a:pt x="503643" y="7353300"/>
                </a:lnTo>
                <a:lnTo>
                  <a:pt x="503986" y="7429500"/>
                </a:lnTo>
                <a:lnTo>
                  <a:pt x="505980" y="7480300"/>
                </a:lnTo>
                <a:lnTo>
                  <a:pt x="509028" y="7531100"/>
                </a:lnTo>
                <a:lnTo>
                  <a:pt x="512610" y="7543800"/>
                </a:lnTo>
                <a:lnTo>
                  <a:pt x="516140" y="7581900"/>
                </a:lnTo>
                <a:lnTo>
                  <a:pt x="520801" y="7581900"/>
                </a:lnTo>
                <a:lnTo>
                  <a:pt x="523570" y="7594600"/>
                </a:lnTo>
                <a:lnTo>
                  <a:pt x="549109" y="7594600"/>
                </a:lnTo>
                <a:lnTo>
                  <a:pt x="552640" y="7581900"/>
                </a:lnTo>
                <a:lnTo>
                  <a:pt x="551281" y="7569200"/>
                </a:lnTo>
                <a:lnTo>
                  <a:pt x="548462" y="7569200"/>
                </a:lnTo>
                <a:lnTo>
                  <a:pt x="544931" y="7531100"/>
                </a:lnTo>
                <a:lnTo>
                  <a:pt x="541502" y="7493000"/>
                </a:lnTo>
                <a:lnTo>
                  <a:pt x="538975" y="7442200"/>
                </a:lnTo>
                <a:lnTo>
                  <a:pt x="538124" y="7378700"/>
                </a:lnTo>
                <a:lnTo>
                  <a:pt x="539762" y="7277100"/>
                </a:lnTo>
                <a:lnTo>
                  <a:pt x="544664" y="7150100"/>
                </a:lnTo>
                <a:lnTo>
                  <a:pt x="547420" y="7112000"/>
                </a:lnTo>
                <a:lnTo>
                  <a:pt x="552081" y="7086600"/>
                </a:lnTo>
                <a:lnTo>
                  <a:pt x="558520" y="7035800"/>
                </a:lnTo>
                <a:lnTo>
                  <a:pt x="566635" y="6972300"/>
                </a:lnTo>
                <a:lnTo>
                  <a:pt x="576300" y="6946900"/>
                </a:lnTo>
                <a:lnTo>
                  <a:pt x="587400" y="6896100"/>
                </a:lnTo>
                <a:lnTo>
                  <a:pt x="599808" y="6819900"/>
                </a:lnTo>
                <a:lnTo>
                  <a:pt x="613410" y="6769100"/>
                </a:lnTo>
                <a:lnTo>
                  <a:pt x="628091" y="6718300"/>
                </a:lnTo>
                <a:lnTo>
                  <a:pt x="643724" y="6654800"/>
                </a:lnTo>
                <a:lnTo>
                  <a:pt x="644423" y="6654800"/>
                </a:lnTo>
                <a:lnTo>
                  <a:pt x="668134" y="6616700"/>
                </a:lnTo>
                <a:lnTo>
                  <a:pt x="690918" y="6578600"/>
                </a:lnTo>
                <a:lnTo>
                  <a:pt x="712812" y="6540500"/>
                </a:lnTo>
                <a:lnTo>
                  <a:pt x="733856" y="6515100"/>
                </a:lnTo>
                <a:lnTo>
                  <a:pt x="754087" y="6477000"/>
                </a:lnTo>
                <a:lnTo>
                  <a:pt x="773557" y="6426200"/>
                </a:lnTo>
                <a:lnTo>
                  <a:pt x="792302" y="6388100"/>
                </a:lnTo>
                <a:lnTo>
                  <a:pt x="810361" y="6337300"/>
                </a:lnTo>
                <a:lnTo>
                  <a:pt x="827786" y="6286500"/>
                </a:lnTo>
                <a:lnTo>
                  <a:pt x="844588" y="6235700"/>
                </a:lnTo>
                <a:lnTo>
                  <a:pt x="860844" y="6197600"/>
                </a:lnTo>
                <a:lnTo>
                  <a:pt x="876579" y="6146800"/>
                </a:lnTo>
                <a:lnTo>
                  <a:pt x="891832" y="6096000"/>
                </a:lnTo>
                <a:lnTo>
                  <a:pt x="906653" y="6045200"/>
                </a:lnTo>
                <a:lnTo>
                  <a:pt x="921067" y="5994400"/>
                </a:lnTo>
                <a:lnTo>
                  <a:pt x="935139" y="5943600"/>
                </a:lnTo>
                <a:lnTo>
                  <a:pt x="948880" y="5892800"/>
                </a:lnTo>
                <a:lnTo>
                  <a:pt x="959231" y="5842000"/>
                </a:lnTo>
                <a:lnTo>
                  <a:pt x="971270" y="5803900"/>
                </a:lnTo>
                <a:lnTo>
                  <a:pt x="984872" y="5753100"/>
                </a:lnTo>
                <a:lnTo>
                  <a:pt x="999883" y="5715000"/>
                </a:lnTo>
                <a:lnTo>
                  <a:pt x="1017600" y="5664200"/>
                </a:lnTo>
                <a:lnTo>
                  <a:pt x="1039456" y="5626100"/>
                </a:lnTo>
                <a:lnTo>
                  <a:pt x="1065110" y="5600700"/>
                </a:lnTo>
                <a:lnTo>
                  <a:pt x="1094206" y="5537200"/>
                </a:lnTo>
                <a:lnTo>
                  <a:pt x="1126401" y="5511800"/>
                </a:lnTo>
                <a:lnTo>
                  <a:pt x="1161326" y="5473700"/>
                </a:lnTo>
                <a:lnTo>
                  <a:pt x="1198638" y="5422900"/>
                </a:lnTo>
                <a:lnTo>
                  <a:pt x="1237983" y="5384800"/>
                </a:lnTo>
                <a:lnTo>
                  <a:pt x="1279004" y="5372100"/>
                </a:lnTo>
                <a:lnTo>
                  <a:pt x="1321346" y="5334000"/>
                </a:lnTo>
                <a:lnTo>
                  <a:pt x="1466456" y="5270500"/>
                </a:lnTo>
                <a:lnTo>
                  <a:pt x="1588770" y="5232400"/>
                </a:lnTo>
                <a:lnTo>
                  <a:pt x="1649780" y="5194300"/>
                </a:lnTo>
                <a:lnTo>
                  <a:pt x="1708378" y="5181600"/>
                </a:lnTo>
                <a:lnTo>
                  <a:pt x="1762836" y="5168900"/>
                </a:lnTo>
                <a:lnTo>
                  <a:pt x="1811426" y="5143500"/>
                </a:lnTo>
                <a:lnTo>
                  <a:pt x="1912416" y="5105400"/>
                </a:lnTo>
                <a:lnTo>
                  <a:pt x="1918233" y="5105400"/>
                </a:lnTo>
                <a:lnTo>
                  <a:pt x="1922030" y="5092700"/>
                </a:lnTo>
                <a:lnTo>
                  <a:pt x="1923516" y="5092700"/>
                </a:lnTo>
                <a:lnTo>
                  <a:pt x="1922437" y="5080000"/>
                </a:lnTo>
                <a:lnTo>
                  <a:pt x="1900135" y="5080000"/>
                </a:lnTo>
                <a:lnTo>
                  <a:pt x="1871802" y="5092700"/>
                </a:lnTo>
                <a:lnTo>
                  <a:pt x="1799221" y="5105400"/>
                </a:lnTo>
                <a:lnTo>
                  <a:pt x="1750669" y="5130800"/>
                </a:lnTo>
                <a:lnTo>
                  <a:pt x="1696262" y="5143500"/>
                </a:lnTo>
                <a:lnTo>
                  <a:pt x="1637715" y="5181600"/>
                </a:lnTo>
                <a:lnTo>
                  <a:pt x="1515160" y="5219700"/>
                </a:lnTo>
                <a:lnTo>
                  <a:pt x="1454607" y="5245100"/>
                </a:lnTo>
                <a:lnTo>
                  <a:pt x="1396847" y="5270500"/>
                </a:lnTo>
                <a:lnTo>
                  <a:pt x="1311490" y="5295900"/>
                </a:lnTo>
                <a:lnTo>
                  <a:pt x="1269911" y="5334000"/>
                </a:lnTo>
                <a:lnTo>
                  <a:pt x="1229461" y="5359400"/>
                </a:lnTo>
                <a:lnTo>
                  <a:pt x="1190447" y="5384800"/>
                </a:lnTo>
                <a:lnTo>
                  <a:pt x="1153160" y="5422900"/>
                </a:lnTo>
                <a:lnTo>
                  <a:pt x="1117904" y="5461000"/>
                </a:lnTo>
                <a:lnTo>
                  <a:pt x="1084986" y="5511800"/>
                </a:lnTo>
                <a:lnTo>
                  <a:pt x="1054696" y="5537200"/>
                </a:lnTo>
                <a:lnTo>
                  <a:pt x="1070495" y="5486400"/>
                </a:lnTo>
                <a:lnTo>
                  <a:pt x="1086916" y="5435600"/>
                </a:lnTo>
                <a:lnTo>
                  <a:pt x="1103884" y="5410200"/>
                </a:lnTo>
                <a:lnTo>
                  <a:pt x="1121371" y="5359400"/>
                </a:lnTo>
                <a:lnTo>
                  <a:pt x="1157681" y="5245100"/>
                </a:lnTo>
                <a:lnTo>
                  <a:pt x="1210868" y="5092700"/>
                </a:lnTo>
                <a:lnTo>
                  <a:pt x="1228445" y="5041900"/>
                </a:lnTo>
                <a:lnTo>
                  <a:pt x="1246225" y="4991100"/>
                </a:lnTo>
                <a:lnTo>
                  <a:pt x="1264183" y="4940300"/>
                </a:lnTo>
                <a:lnTo>
                  <a:pt x="1282306" y="4889500"/>
                </a:lnTo>
                <a:lnTo>
                  <a:pt x="1300543" y="4838700"/>
                </a:lnTo>
                <a:lnTo>
                  <a:pt x="1305039" y="4838700"/>
                </a:lnTo>
                <a:lnTo>
                  <a:pt x="1315910" y="4800600"/>
                </a:lnTo>
                <a:lnTo>
                  <a:pt x="1327746" y="4762500"/>
                </a:lnTo>
                <a:lnTo>
                  <a:pt x="1341755" y="4749800"/>
                </a:lnTo>
                <a:lnTo>
                  <a:pt x="1357934" y="4711700"/>
                </a:lnTo>
                <a:lnTo>
                  <a:pt x="1376286" y="4660900"/>
                </a:lnTo>
                <a:lnTo>
                  <a:pt x="1396796" y="4622800"/>
                </a:lnTo>
                <a:lnTo>
                  <a:pt x="1419479" y="4597400"/>
                </a:lnTo>
                <a:lnTo>
                  <a:pt x="1444320" y="4546600"/>
                </a:lnTo>
                <a:lnTo>
                  <a:pt x="1471320" y="4508500"/>
                </a:lnTo>
                <a:lnTo>
                  <a:pt x="1500479" y="4470400"/>
                </a:lnTo>
                <a:lnTo>
                  <a:pt x="1531785" y="4419600"/>
                </a:lnTo>
                <a:lnTo>
                  <a:pt x="1565249" y="4381500"/>
                </a:lnTo>
                <a:lnTo>
                  <a:pt x="1600847" y="4330700"/>
                </a:lnTo>
                <a:lnTo>
                  <a:pt x="1638604" y="4292600"/>
                </a:lnTo>
                <a:lnTo>
                  <a:pt x="1678508" y="4241800"/>
                </a:lnTo>
                <a:lnTo>
                  <a:pt x="1720557" y="4216400"/>
                </a:lnTo>
                <a:lnTo>
                  <a:pt x="1764728" y="4178300"/>
                </a:lnTo>
                <a:lnTo>
                  <a:pt x="1811058" y="4140200"/>
                </a:lnTo>
                <a:lnTo>
                  <a:pt x="1859508" y="4114800"/>
                </a:lnTo>
                <a:lnTo>
                  <a:pt x="1923707" y="4051300"/>
                </a:lnTo>
                <a:lnTo>
                  <a:pt x="1986381" y="4025900"/>
                </a:lnTo>
                <a:lnTo>
                  <a:pt x="2047011" y="3987800"/>
                </a:lnTo>
                <a:lnTo>
                  <a:pt x="2105088" y="3949700"/>
                </a:lnTo>
                <a:lnTo>
                  <a:pt x="2160117" y="3898900"/>
                </a:lnTo>
                <a:lnTo>
                  <a:pt x="2211578" y="3886200"/>
                </a:lnTo>
                <a:lnTo>
                  <a:pt x="2301748" y="3810000"/>
                </a:lnTo>
                <a:lnTo>
                  <a:pt x="2371534" y="3784600"/>
                </a:lnTo>
                <a:lnTo>
                  <a:pt x="2433675" y="3733800"/>
                </a:lnTo>
                <a:lnTo>
                  <a:pt x="2441117" y="3733800"/>
                </a:lnTo>
                <a:lnTo>
                  <a:pt x="2441219" y="3708400"/>
                </a:lnTo>
                <a:close/>
              </a:path>
            </a:pathLst>
          </a:custGeom>
          <a:solidFill>
            <a:srgbClr val="C8B8AB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7" name="object 23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78341" y="3814762"/>
            <a:ext cx="171450" cy="171449"/>
          </a:xfrm>
          <a:prstGeom prst="rect">
            <a:avLst/>
          </a:prstGeom>
        </p:spPr>
      </p:pic>
      <p:pic>
        <p:nvPicPr>
          <p:cNvPr id="238" name="object 23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78341" y="4986337"/>
            <a:ext cx="171450" cy="171449"/>
          </a:xfrm>
          <a:prstGeom prst="rect">
            <a:avLst/>
          </a:prstGeom>
        </p:spPr>
      </p:pic>
      <p:pic>
        <p:nvPicPr>
          <p:cNvPr id="239" name="object 23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78341" y="6157912"/>
            <a:ext cx="171450" cy="171449"/>
          </a:xfrm>
          <a:prstGeom prst="rect">
            <a:avLst/>
          </a:prstGeom>
        </p:spPr>
      </p:pic>
      <p:sp>
        <p:nvSpPr>
          <p:cNvPr id="240" name="object 24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17855">
              <a:lnSpc>
                <a:spcPct val="100000"/>
              </a:lnSpc>
              <a:spcBef>
                <a:spcPts val="100"/>
              </a:spcBef>
            </a:pPr>
            <a:r>
              <a:rPr spc="-2605" dirty="0"/>
              <a:t>Answers</a:t>
            </a:r>
            <a:r>
              <a:rPr spc="-760" dirty="0"/>
              <a:t> </a:t>
            </a:r>
            <a:r>
              <a:rPr spc="114" dirty="0"/>
              <a:t>(2)</a:t>
            </a:r>
          </a:p>
        </p:txBody>
      </p:sp>
      <p:sp>
        <p:nvSpPr>
          <p:cNvPr id="241" name="object 241"/>
          <p:cNvSpPr txBox="1"/>
          <p:nvPr/>
        </p:nvSpPr>
        <p:spPr>
          <a:xfrm>
            <a:off x="3764352" y="3579844"/>
            <a:ext cx="11533505" cy="4637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700" b="1" spc="-1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700" b="1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114" dirty="0">
                <a:solidFill>
                  <a:srgbClr val="5E443C"/>
                </a:solidFill>
                <a:latin typeface="Times New Roman"/>
                <a:cs typeface="Times New Roman"/>
              </a:rPr>
              <a:t>want</a:t>
            </a:r>
            <a:r>
              <a:rPr sz="3700" b="1" spc="-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something.</a:t>
            </a:r>
            <a:r>
              <a:rPr sz="3700" b="1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229" dirty="0">
                <a:solidFill>
                  <a:srgbClr val="5E443C"/>
                </a:solidFill>
                <a:latin typeface="Times New Roman"/>
                <a:cs typeface="Times New Roman"/>
              </a:rPr>
              <a:t>Go</a:t>
            </a:r>
            <a:r>
              <a:rPr sz="3700" b="1" spc="-1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130" dirty="0">
                <a:solidFill>
                  <a:srgbClr val="5E443C"/>
                </a:solidFill>
                <a:latin typeface="Times New Roman"/>
                <a:cs typeface="Times New Roman"/>
              </a:rPr>
              <a:t>get</a:t>
            </a:r>
            <a:r>
              <a:rPr sz="3700" b="1" spc="-1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25" dirty="0">
                <a:solidFill>
                  <a:srgbClr val="5E443C"/>
                </a:solidFill>
                <a:latin typeface="Times New Roman"/>
                <a:cs typeface="Times New Roman"/>
              </a:rPr>
              <a:t>it!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3700" b="1" spc="-100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75" dirty="0">
                <a:solidFill>
                  <a:srgbClr val="5E443C"/>
                </a:solidFill>
                <a:latin typeface="Times New Roman"/>
                <a:cs typeface="Times New Roman"/>
              </a:rPr>
              <a:t>have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110" dirty="0">
                <a:solidFill>
                  <a:srgbClr val="5E443C"/>
                </a:solidFill>
                <a:latin typeface="Times New Roman"/>
                <a:cs typeface="Times New Roman"/>
              </a:rPr>
              <a:t>a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dream,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go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120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85" dirty="0">
                <a:solidFill>
                  <a:srgbClr val="5E443C"/>
                </a:solidFill>
                <a:latin typeface="Times New Roman"/>
                <a:cs typeface="Times New Roman"/>
              </a:rPr>
              <a:t>protect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25" dirty="0">
                <a:solidFill>
                  <a:srgbClr val="5E443C"/>
                </a:solidFill>
                <a:latin typeface="Times New Roman"/>
                <a:cs typeface="Times New Roman"/>
              </a:rPr>
              <a:t>it.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30"/>
              </a:spcBef>
            </a:pP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There</a:t>
            </a:r>
            <a:r>
              <a:rPr sz="3700" b="1" spc="-13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7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an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420" dirty="0">
                <a:solidFill>
                  <a:srgbClr val="5E443C"/>
                </a:solidFill>
                <a:latin typeface="Times New Roman"/>
                <a:cs typeface="Times New Roman"/>
              </a:rPr>
              <a:t>I</a:t>
            </a:r>
            <a:r>
              <a:rPr sz="3700" b="1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in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10" dirty="0">
                <a:solidFill>
                  <a:srgbClr val="5E443C"/>
                </a:solidFill>
                <a:latin typeface="Times New Roman"/>
                <a:cs typeface="Times New Roman"/>
              </a:rPr>
              <a:t>“happiness”,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105" dirty="0">
                <a:solidFill>
                  <a:srgbClr val="5E443C"/>
                </a:solidFill>
                <a:latin typeface="Times New Roman"/>
                <a:cs typeface="Times New Roman"/>
              </a:rPr>
              <a:t>there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70" dirty="0">
                <a:solidFill>
                  <a:srgbClr val="5E443C"/>
                </a:solidFill>
                <a:latin typeface="Times New Roman"/>
                <a:cs typeface="Times New Roman"/>
              </a:rPr>
              <a:t>is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no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375" dirty="0">
                <a:solidFill>
                  <a:srgbClr val="5E443C"/>
                </a:solidFill>
                <a:latin typeface="Times New Roman"/>
                <a:cs typeface="Times New Roman"/>
              </a:rPr>
              <a:t>Y</a:t>
            </a:r>
            <a:r>
              <a:rPr sz="3700" b="1" spc="-4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in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10" dirty="0">
                <a:solidFill>
                  <a:srgbClr val="5E443C"/>
                </a:solidFill>
                <a:latin typeface="Times New Roman"/>
                <a:cs typeface="Times New Roman"/>
              </a:rPr>
              <a:t>“happiness”.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5"/>
              </a:spcBef>
            </a:pPr>
            <a:endParaRPr sz="3700">
              <a:latin typeface="Times New Roman"/>
              <a:cs typeface="Times New Roman"/>
            </a:endParaRPr>
          </a:p>
          <a:p>
            <a:pPr marL="491490">
              <a:lnSpc>
                <a:spcPct val="100000"/>
              </a:lnSpc>
            </a:pPr>
            <a:r>
              <a:rPr sz="3700" spc="-295" dirty="0">
                <a:solidFill>
                  <a:srgbClr val="5E443C"/>
                </a:solidFill>
                <a:latin typeface="Times New Roman"/>
                <a:cs typeface="Times New Roman"/>
              </a:rPr>
              <a:t>All</a:t>
            </a:r>
            <a:r>
              <a:rPr sz="37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dirty="0">
                <a:solidFill>
                  <a:srgbClr val="5E443C"/>
                </a:solidFill>
                <a:latin typeface="Times New Roman"/>
                <a:cs typeface="Times New Roman"/>
              </a:rPr>
              <a:t>of</a:t>
            </a:r>
            <a:r>
              <a:rPr sz="37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204" dirty="0">
                <a:solidFill>
                  <a:srgbClr val="5E443C"/>
                </a:solidFill>
                <a:latin typeface="Times New Roman"/>
                <a:cs typeface="Times New Roman"/>
              </a:rPr>
              <a:t>the</a:t>
            </a:r>
            <a:r>
              <a:rPr sz="37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195" dirty="0">
                <a:solidFill>
                  <a:srgbClr val="5E443C"/>
                </a:solidFill>
                <a:latin typeface="Times New Roman"/>
                <a:cs typeface="Times New Roman"/>
              </a:rPr>
              <a:t>three</a:t>
            </a:r>
            <a:r>
              <a:rPr sz="37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140" dirty="0">
                <a:solidFill>
                  <a:srgbClr val="5E443C"/>
                </a:solidFill>
                <a:latin typeface="Times New Roman"/>
                <a:cs typeface="Times New Roman"/>
              </a:rPr>
              <a:t>quotes</a:t>
            </a:r>
            <a:r>
              <a:rPr sz="37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215" dirty="0">
                <a:solidFill>
                  <a:srgbClr val="5E443C"/>
                </a:solidFill>
                <a:latin typeface="Times New Roman"/>
                <a:cs typeface="Times New Roman"/>
              </a:rPr>
              <a:t>are</a:t>
            </a:r>
            <a:r>
              <a:rPr sz="37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60" dirty="0">
                <a:solidFill>
                  <a:srgbClr val="5E443C"/>
                </a:solidFill>
                <a:latin typeface="Times New Roman"/>
                <a:cs typeface="Times New Roman"/>
              </a:rPr>
              <a:t>told</a:t>
            </a:r>
            <a:r>
              <a:rPr sz="3700" spc="-9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-30" dirty="0">
                <a:solidFill>
                  <a:srgbClr val="5E443C"/>
                </a:solidFill>
                <a:latin typeface="Times New Roman"/>
                <a:cs typeface="Times New Roman"/>
              </a:rPr>
              <a:t>by</a:t>
            </a:r>
            <a:r>
              <a:rPr sz="37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dirty="0">
                <a:solidFill>
                  <a:srgbClr val="5E443C"/>
                </a:solidFill>
                <a:latin typeface="Times New Roman"/>
                <a:cs typeface="Times New Roman"/>
              </a:rPr>
              <a:t>Chris</a:t>
            </a:r>
            <a:r>
              <a:rPr sz="37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155" dirty="0">
                <a:solidFill>
                  <a:srgbClr val="5E443C"/>
                </a:solidFill>
                <a:latin typeface="Times New Roman"/>
                <a:cs typeface="Times New Roman"/>
              </a:rPr>
              <a:t>to</a:t>
            </a:r>
            <a:r>
              <a:rPr sz="3700" spc="-10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dirty="0">
                <a:solidFill>
                  <a:srgbClr val="5E443C"/>
                </a:solidFill>
                <a:latin typeface="Times New Roman"/>
                <a:cs typeface="Times New Roman"/>
              </a:rPr>
              <a:t>his</a:t>
            </a:r>
            <a:r>
              <a:rPr sz="3700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spc="-20" dirty="0">
                <a:solidFill>
                  <a:srgbClr val="5E443C"/>
                </a:solidFill>
                <a:latin typeface="Times New Roman"/>
                <a:cs typeface="Times New Roman"/>
              </a:rPr>
              <a:t>son.</a:t>
            </a:r>
            <a:endParaRPr sz="3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2133" y="5143500"/>
            <a:ext cx="2835910" cy="5146040"/>
            <a:chOff x="-2133" y="5143500"/>
            <a:chExt cx="2835910" cy="5146040"/>
          </a:xfrm>
        </p:grpSpPr>
        <p:sp>
          <p:nvSpPr>
            <p:cNvPr id="3" name="object 3"/>
            <p:cNvSpPr/>
            <p:nvPr/>
          </p:nvSpPr>
          <p:spPr>
            <a:xfrm>
              <a:off x="0" y="5143512"/>
              <a:ext cx="2834005" cy="5143500"/>
            </a:xfrm>
            <a:custGeom>
              <a:avLst/>
              <a:gdLst/>
              <a:ahLst/>
              <a:cxnLst/>
              <a:rect l="l" t="t" r="r" b="b"/>
              <a:pathLst>
                <a:path w="2834005" h="5143500">
                  <a:moveTo>
                    <a:pt x="288175" y="1936381"/>
                  </a:moveTo>
                  <a:lnTo>
                    <a:pt x="287451" y="1884514"/>
                  </a:lnTo>
                  <a:lnTo>
                    <a:pt x="281901" y="1832648"/>
                  </a:lnTo>
                  <a:lnTo>
                    <a:pt x="272427" y="1798066"/>
                  </a:lnTo>
                  <a:lnTo>
                    <a:pt x="260146" y="1746199"/>
                  </a:lnTo>
                  <a:lnTo>
                    <a:pt x="246138" y="1694332"/>
                  </a:lnTo>
                  <a:lnTo>
                    <a:pt x="230505" y="1642465"/>
                  </a:lnTo>
                  <a:lnTo>
                    <a:pt x="214058" y="1607883"/>
                  </a:lnTo>
                  <a:lnTo>
                    <a:pt x="196697" y="1556016"/>
                  </a:lnTo>
                  <a:lnTo>
                    <a:pt x="178333" y="1521447"/>
                  </a:lnTo>
                  <a:lnTo>
                    <a:pt x="158902" y="1469580"/>
                  </a:lnTo>
                  <a:lnTo>
                    <a:pt x="138303" y="1434998"/>
                  </a:lnTo>
                  <a:lnTo>
                    <a:pt x="116459" y="1383131"/>
                  </a:lnTo>
                  <a:lnTo>
                    <a:pt x="93294" y="1348549"/>
                  </a:lnTo>
                  <a:lnTo>
                    <a:pt x="69380" y="1313967"/>
                  </a:lnTo>
                  <a:lnTo>
                    <a:pt x="44805" y="1262100"/>
                  </a:lnTo>
                  <a:lnTo>
                    <a:pt x="19748" y="1227531"/>
                  </a:lnTo>
                  <a:lnTo>
                    <a:pt x="0" y="1187132"/>
                  </a:lnTo>
                  <a:lnTo>
                    <a:pt x="0" y="2518245"/>
                  </a:lnTo>
                  <a:lnTo>
                    <a:pt x="5067" y="2524214"/>
                  </a:lnTo>
                  <a:lnTo>
                    <a:pt x="15367" y="2541511"/>
                  </a:lnTo>
                  <a:lnTo>
                    <a:pt x="35979" y="2576080"/>
                  </a:lnTo>
                  <a:lnTo>
                    <a:pt x="68351" y="2627947"/>
                  </a:lnTo>
                  <a:lnTo>
                    <a:pt x="102108" y="2662529"/>
                  </a:lnTo>
                  <a:lnTo>
                    <a:pt x="91567" y="2627947"/>
                  </a:lnTo>
                  <a:lnTo>
                    <a:pt x="81407" y="2610662"/>
                  </a:lnTo>
                  <a:lnTo>
                    <a:pt x="71577" y="2576080"/>
                  </a:lnTo>
                  <a:lnTo>
                    <a:pt x="62001" y="2541511"/>
                  </a:lnTo>
                  <a:lnTo>
                    <a:pt x="80606" y="2593378"/>
                  </a:lnTo>
                  <a:lnTo>
                    <a:pt x="98463" y="2627947"/>
                  </a:lnTo>
                  <a:lnTo>
                    <a:pt x="114985" y="2662529"/>
                  </a:lnTo>
                  <a:lnTo>
                    <a:pt x="129603" y="2697111"/>
                  </a:lnTo>
                  <a:lnTo>
                    <a:pt x="128866" y="2645245"/>
                  </a:lnTo>
                  <a:lnTo>
                    <a:pt x="129971" y="2593378"/>
                  </a:lnTo>
                  <a:lnTo>
                    <a:pt x="132956" y="2541511"/>
                  </a:lnTo>
                  <a:lnTo>
                    <a:pt x="137833" y="2489631"/>
                  </a:lnTo>
                  <a:lnTo>
                    <a:pt x="144640" y="2437765"/>
                  </a:lnTo>
                  <a:lnTo>
                    <a:pt x="155321" y="2385898"/>
                  </a:lnTo>
                  <a:lnTo>
                    <a:pt x="168706" y="2351328"/>
                  </a:lnTo>
                  <a:lnTo>
                    <a:pt x="184073" y="2299462"/>
                  </a:lnTo>
                  <a:lnTo>
                    <a:pt x="200710" y="2247595"/>
                  </a:lnTo>
                  <a:lnTo>
                    <a:pt x="217868" y="2213013"/>
                  </a:lnTo>
                  <a:lnTo>
                    <a:pt x="234848" y="2161146"/>
                  </a:lnTo>
                  <a:lnTo>
                    <a:pt x="250901" y="2126564"/>
                  </a:lnTo>
                  <a:lnTo>
                    <a:pt x="265328" y="2074697"/>
                  </a:lnTo>
                  <a:lnTo>
                    <a:pt x="276656" y="2022830"/>
                  </a:lnTo>
                  <a:lnTo>
                    <a:pt x="284429" y="1988248"/>
                  </a:lnTo>
                  <a:lnTo>
                    <a:pt x="288175" y="1936381"/>
                  </a:lnTo>
                  <a:close/>
                </a:path>
                <a:path w="2834005" h="5143500">
                  <a:moveTo>
                    <a:pt x="331889" y="3284944"/>
                  </a:moveTo>
                  <a:lnTo>
                    <a:pt x="306235" y="3267646"/>
                  </a:lnTo>
                  <a:lnTo>
                    <a:pt x="276948" y="3250361"/>
                  </a:lnTo>
                  <a:lnTo>
                    <a:pt x="252526" y="3221723"/>
                  </a:lnTo>
                  <a:lnTo>
                    <a:pt x="314769" y="3267646"/>
                  </a:lnTo>
                  <a:lnTo>
                    <a:pt x="295541" y="3233077"/>
                  </a:lnTo>
                  <a:lnTo>
                    <a:pt x="274815" y="3198495"/>
                  </a:lnTo>
                  <a:lnTo>
                    <a:pt x="252361" y="3181210"/>
                  </a:lnTo>
                  <a:lnTo>
                    <a:pt x="227977" y="3146628"/>
                  </a:lnTo>
                  <a:lnTo>
                    <a:pt x="192214" y="3112046"/>
                  </a:lnTo>
                  <a:lnTo>
                    <a:pt x="154546" y="3077464"/>
                  </a:lnTo>
                  <a:lnTo>
                    <a:pt x="115138" y="3042894"/>
                  </a:lnTo>
                  <a:lnTo>
                    <a:pt x="84366" y="3029915"/>
                  </a:lnTo>
                  <a:lnTo>
                    <a:pt x="84366" y="3146628"/>
                  </a:lnTo>
                  <a:lnTo>
                    <a:pt x="82169" y="3146628"/>
                  </a:lnTo>
                  <a:lnTo>
                    <a:pt x="58115" y="3129343"/>
                  </a:lnTo>
                  <a:lnTo>
                    <a:pt x="62242" y="3129343"/>
                  </a:lnTo>
                  <a:lnTo>
                    <a:pt x="84366" y="3146628"/>
                  </a:lnTo>
                  <a:lnTo>
                    <a:pt x="84366" y="3029915"/>
                  </a:lnTo>
                  <a:lnTo>
                    <a:pt x="74142" y="3025597"/>
                  </a:lnTo>
                  <a:lnTo>
                    <a:pt x="31750" y="2991027"/>
                  </a:lnTo>
                  <a:lnTo>
                    <a:pt x="0" y="2978747"/>
                  </a:lnTo>
                  <a:lnTo>
                    <a:pt x="0" y="3102406"/>
                  </a:lnTo>
                  <a:lnTo>
                    <a:pt x="16700" y="3112046"/>
                  </a:lnTo>
                  <a:lnTo>
                    <a:pt x="39687" y="3129343"/>
                  </a:lnTo>
                  <a:lnTo>
                    <a:pt x="33934" y="3129343"/>
                  </a:lnTo>
                  <a:lnTo>
                    <a:pt x="9613" y="3112046"/>
                  </a:lnTo>
                  <a:lnTo>
                    <a:pt x="0" y="3108756"/>
                  </a:lnTo>
                  <a:lnTo>
                    <a:pt x="0" y="3146628"/>
                  </a:lnTo>
                  <a:lnTo>
                    <a:pt x="0" y="3198495"/>
                  </a:lnTo>
                  <a:lnTo>
                    <a:pt x="0" y="3302228"/>
                  </a:lnTo>
                  <a:lnTo>
                    <a:pt x="181444" y="3302228"/>
                  </a:lnTo>
                  <a:lnTo>
                    <a:pt x="232727" y="3284944"/>
                  </a:lnTo>
                  <a:lnTo>
                    <a:pt x="331889" y="3284944"/>
                  </a:lnTo>
                  <a:close/>
                </a:path>
                <a:path w="2834005" h="5143500">
                  <a:moveTo>
                    <a:pt x="733679" y="2161146"/>
                  </a:moveTo>
                  <a:lnTo>
                    <a:pt x="733564" y="2143849"/>
                  </a:lnTo>
                  <a:lnTo>
                    <a:pt x="733450" y="2126564"/>
                  </a:lnTo>
                  <a:lnTo>
                    <a:pt x="733348" y="2109279"/>
                  </a:lnTo>
                  <a:lnTo>
                    <a:pt x="729297" y="2057412"/>
                  </a:lnTo>
                  <a:lnTo>
                    <a:pt x="721550" y="2022830"/>
                  </a:lnTo>
                  <a:lnTo>
                    <a:pt x="710222" y="1970963"/>
                  </a:lnTo>
                  <a:lnTo>
                    <a:pt x="695388" y="1919097"/>
                  </a:lnTo>
                  <a:lnTo>
                    <a:pt x="677151" y="1884514"/>
                  </a:lnTo>
                  <a:lnTo>
                    <a:pt x="607885" y="1970963"/>
                  </a:lnTo>
                  <a:lnTo>
                    <a:pt x="603326" y="1975523"/>
                  </a:lnTo>
                  <a:lnTo>
                    <a:pt x="603326" y="2146376"/>
                  </a:lnTo>
                  <a:lnTo>
                    <a:pt x="600875" y="2161146"/>
                  </a:lnTo>
                  <a:lnTo>
                    <a:pt x="594055" y="2178431"/>
                  </a:lnTo>
                  <a:lnTo>
                    <a:pt x="585774" y="2213013"/>
                  </a:lnTo>
                  <a:lnTo>
                    <a:pt x="575665" y="2247595"/>
                  </a:lnTo>
                  <a:lnTo>
                    <a:pt x="563918" y="2264880"/>
                  </a:lnTo>
                  <a:lnTo>
                    <a:pt x="551586" y="2299462"/>
                  </a:lnTo>
                  <a:lnTo>
                    <a:pt x="538810" y="2316746"/>
                  </a:lnTo>
                  <a:lnTo>
                    <a:pt x="525703" y="2351328"/>
                  </a:lnTo>
                  <a:lnTo>
                    <a:pt x="509511" y="2385898"/>
                  </a:lnTo>
                  <a:lnTo>
                    <a:pt x="490753" y="2420480"/>
                  </a:lnTo>
                  <a:lnTo>
                    <a:pt x="470535" y="2455062"/>
                  </a:lnTo>
                  <a:lnTo>
                    <a:pt x="461022" y="2471051"/>
                  </a:lnTo>
                  <a:lnTo>
                    <a:pt x="472452" y="2437765"/>
                  </a:lnTo>
                  <a:lnTo>
                    <a:pt x="486003" y="2420480"/>
                  </a:lnTo>
                  <a:lnTo>
                    <a:pt x="501662" y="2385898"/>
                  </a:lnTo>
                  <a:lnTo>
                    <a:pt x="517728" y="2351328"/>
                  </a:lnTo>
                  <a:lnTo>
                    <a:pt x="533463" y="2316746"/>
                  </a:lnTo>
                  <a:lnTo>
                    <a:pt x="549922" y="2264880"/>
                  </a:lnTo>
                  <a:lnTo>
                    <a:pt x="568236" y="2230297"/>
                  </a:lnTo>
                  <a:lnTo>
                    <a:pt x="585266" y="2195715"/>
                  </a:lnTo>
                  <a:lnTo>
                    <a:pt x="597281" y="2161146"/>
                  </a:lnTo>
                  <a:lnTo>
                    <a:pt x="603326" y="2146376"/>
                  </a:lnTo>
                  <a:lnTo>
                    <a:pt x="603326" y="1975523"/>
                  </a:lnTo>
                  <a:lnTo>
                    <a:pt x="573214" y="2005545"/>
                  </a:lnTo>
                  <a:lnTo>
                    <a:pt x="538492" y="2057412"/>
                  </a:lnTo>
                  <a:lnTo>
                    <a:pt x="479628" y="2126564"/>
                  </a:lnTo>
                  <a:lnTo>
                    <a:pt x="450786" y="2161146"/>
                  </a:lnTo>
                  <a:lnTo>
                    <a:pt x="422795" y="2195715"/>
                  </a:lnTo>
                  <a:lnTo>
                    <a:pt x="396024" y="2247595"/>
                  </a:lnTo>
                  <a:lnTo>
                    <a:pt x="366610" y="2282164"/>
                  </a:lnTo>
                  <a:lnTo>
                    <a:pt x="339839" y="2334031"/>
                  </a:lnTo>
                  <a:lnTo>
                    <a:pt x="316966" y="2385898"/>
                  </a:lnTo>
                  <a:lnTo>
                    <a:pt x="299212" y="2437765"/>
                  </a:lnTo>
                  <a:lnTo>
                    <a:pt x="289166" y="2489631"/>
                  </a:lnTo>
                  <a:lnTo>
                    <a:pt x="284721" y="2541511"/>
                  </a:lnTo>
                  <a:lnTo>
                    <a:pt x="285203" y="2576080"/>
                  </a:lnTo>
                  <a:lnTo>
                    <a:pt x="289966" y="2627947"/>
                  </a:lnTo>
                  <a:lnTo>
                    <a:pt x="298348" y="2679814"/>
                  </a:lnTo>
                  <a:lnTo>
                    <a:pt x="313715" y="2748978"/>
                  </a:lnTo>
                  <a:lnTo>
                    <a:pt x="331546" y="2818130"/>
                  </a:lnTo>
                  <a:lnTo>
                    <a:pt x="334975" y="2835427"/>
                  </a:lnTo>
                  <a:lnTo>
                    <a:pt x="338569" y="2835427"/>
                  </a:lnTo>
                  <a:lnTo>
                    <a:pt x="342315" y="2852712"/>
                  </a:lnTo>
                  <a:lnTo>
                    <a:pt x="346240" y="2869996"/>
                  </a:lnTo>
                  <a:lnTo>
                    <a:pt x="348081" y="2852712"/>
                  </a:lnTo>
                  <a:lnTo>
                    <a:pt x="351383" y="2818130"/>
                  </a:lnTo>
                  <a:lnTo>
                    <a:pt x="355917" y="2800845"/>
                  </a:lnTo>
                  <a:lnTo>
                    <a:pt x="361454" y="2783548"/>
                  </a:lnTo>
                  <a:lnTo>
                    <a:pt x="359600" y="2818130"/>
                  </a:lnTo>
                  <a:lnTo>
                    <a:pt x="358533" y="2852712"/>
                  </a:lnTo>
                  <a:lnTo>
                    <a:pt x="358025" y="2887294"/>
                  </a:lnTo>
                  <a:lnTo>
                    <a:pt x="357924" y="2904579"/>
                  </a:lnTo>
                  <a:lnTo>
                    <a:pt x="357822" y="2921863"/>
                  </a:lnTo>
                  <a:lnTo>
                    <a:pt x="362699" y="2904579"/>
                  </a:lnTo>
                  <a:lnTo>
                    <a:pt x="370014" y="2869996"/>
                  </a:lnTo>
                  <a:lnTo>
                    <a:pt x="377710" y="2852712"/>
                  </a:lnTo>
                  <a:lnTo>
                    <a:pt x="383755" y="2818130"/>
                  </a:lnTo>
                  <a:lnTo>
                    <a:pt x="403148" y="2783548"/>
                  </a:lnTo>
                  <a:lnTo>
                    <a:pt x="426935" y="2748978"/>
                  </a:lnTo>
                  <a:lnTo>
                    <a:pt x="454075" y="2714396"/>
                  </a:lnTo>
                  <a:lnTo>
                    <a:pt x="483552" y="2662529"/>
                  </a:lnTo>
                  <a:lnTo>
                    <a:pt x="514350" y="2627947"/>
                  </a:lnTo>
                  <a:lnTo>
                    <a:pt x="545414" y="2593378"/>
                  </a:lnTo>
                  <a:lnTo>
                    <a:pt x="580174" y="2558796"/>
                  </a:lnTo>
                  <a:lnTo>
                    <a:pt x="613575" y="2506929"/>
                  </a:lnTo>
                  <a:lnTo>
                    <a:pt x="644474" y="2472347"/>
                  </a:lnTo>
                  <a:lnTo>
                    <a:pt x="671690" y="2420480"/>
                  </a:lnTo>
                  <a:lnTo>
                    <a:pt x="694093" y="2368613"/>
                  </a:lnTo>
                  <a:lnTo>
                    <a:pt x="710107" y="2316746"/>
                  </a:lnTo>
                  <a:lnTo>
                    <a:pt x="722045" y="2264880"/>
                  </a:lnTo>
                  <a:lnTo>
                    <a:pt x="729907" y="2213013"/>
                  </a:lnTo>
                  <a:lnTo>
                    <a:pt x="733679" y="2161146"/>
                  </a:lnTo>
                  <a:close/>
                </a:path>
                <a:path w="2834005" h="5143500">
                  <a:moveTo>
                    <a:pt x="924407" y="5143500"/>
                  </a:moveTo>
                  <a:lnTo>
                    <a:pt x="917448" y="5075390"/>
                  </a:lnTo>
                  <a:lnTo>
                    <a:pt x="908939" y="5026076"/>
                  </a:lnTo>
                  <a:lnTo>
                    <a:pt x="897674" y="4977523"/>
                  </a:lnTo>
                  <a:lnTo>
                    <a:pt x="883602" y="4929924"/>
                  </a:lnTo>
                  <a:lnTo>
                    <a:pt x="866648" y="4883505"/>
                  </a:lnTo>
                  <a:lnTo>
                    <a:pt x="845299" y="4835347"/>
                  </a:lnTo>
                  <a:lnTo>
                    <a:pt x="820661" y="4789055"/>
                  </a:lnTo>
                  <a:lnTo>
                    <a:pt x="792645" y="4745012"/>
                  </a:lnTo>
                  <a:lnTo>
                    <a:pt x="761199" y="4703584"/>
                  </a:lnTo>
                  <a:lnTo>
                    <a:pt x="726249" y="4665142"/>
                  </a:lnTo>
                  <a:lnTo>
                    <a:pt x="686041" y="4628439"/>
                  </a:lnTo>
                  <a:lnTo>
                    <a:pt x="643178" y="4595241"/>
                  </a:lnTo>
                  <a:lnTo>
                    <a:pt x="598360" y="4564735"/>
                  </a:lnTo>
                  <a:lnTo>
                    <a:pt x="552297" y="4536097"/>
                  </a:lnTo>
                  <a:lnTo>
                    <a:pt x="170065" y="4308119"/>
                  </a:lnTo>
                  <a:lnTo>
                    <a:pt x="168554" y="4357090"/>
                  </a:lnTo>
                  <a:lnTo>
                    <a:pt x="168719" y="4406087"/>
                  </a:lnTo>
                  <a:lnTo>
                    <a:pt x="170649" y="4455020"/>
                  </a:lnTo>
                  <a:lnTo>
                    <a:pt x="174447" y="4503775"/>
                  </a:lnTo>
                  <a:lnTo>
                    <a:pt x="180187" y="4552226"/>
                  </a:lnTo>
                  <a:lnTo>
                    <a:pt x="187960" y="4600257"/>
                  </a:lnTo>
                  <a:lnTo>
                    <a:pt x="197866" y="4647781"/>
                  </a:lnTo>
                  <a:lnTo>
                    <a:pt x="209994" y="4694682"/>
                  </a:lnTo>
                  <a:lnTo>
                    <a:pt x="224447" y="4740834"/>
                  </a:lnTo>
                  <a:lnTo>
                    <a:pt x="241287" y="4786134"/>
                  </a:lnTo>
                  <a:lnTo>
                    <a:pt x="260629" y="4830483"/>
                  </a:lnTo>
                  <a:lnTo>
                    <a:pt x="282562" y="4873752"/>
                  </a:lnTo>
                  <a:lnTo>
                    <a:pt x="307162" y="4915827"/>
                  </a:lnTo>
                  <a:lnTo>
                    <a:pt x="334314" y="4955337"/>
                  </a:lnTo>
                  <a:lnTo>
                    <a:pt x="365086" y="4993132"/>
                  </a:lnTo>
                  <a:lnTo>
                    <a:pt x="399110" y="5029111"/>
                  </a:lnTo>
                  <a:lnTo>
                    <a:pt x="436003" y="5063172"/>
                  </a:lnTo>
                  <a:lnTo>
                    <a:pt x="475399" y="5095252"/>
                  </a:lnTo>
                  <a:lnTo>
                    <a:pt x="516915" y="5125237"/>
                  </a:lnTo>
                  <a:lnTo>
                    <a:pt x="545325" y="5143500"/>
                  </a:lnTo>
                  <a:lnTo>
                    <a:pt x="924407" y="5143500"/>
                  </a:lnTo>
                  <a:close/>
                </a:path>
                <a:path w="2834005" h="5143500">
                  <a:moveTo>
                    <a:pt x="1118171" y="570534"/>
                  </a:moveTo>
                  <a:lnTo>
                    <a:pt x="1116812" y="518668"/>
                  </a:lnTo>
                  <a:lnTo>
                    <a:pt x="1113891" y="466801"/>
                  </a:lnTo>
                  <a:lnTo>
                    <a:pt x="1109484" y="432219"/>
                  </a:lnTo>
                  <a:lnTo>
                    <a:pt x="1103566" y="380352"/>
                  </a:lnTo>
                  <a:lnTo>
                    <a:pt x="1096073" y="345782"/>
                  </a:lnTo>
                  <a:lnTo>
                    <a:pt x="1056894" y="363067"/>
                  </a:lnTo>
                  <a:lnTo>
                    <a:pt x="978027" y="432219"/>
                  </a:lnTo>
                  <a:lnTo>
                    <a:pt x="939050" y="466801"/>
                  </a:lnTo>
                  <a:lnTo>
                    <a:pt x="923175" y="488378"/>
                  </a:lnTo>
                  <a:lnTo>
                    <a:pt x="923175" y="708850"/>
                  </a:lnTo>
                  <a:lnTo>
                    <a:pt x="917676" y="726135"/>
                  </a:lnTo>
                  <a:lnTo>
                    <a:pt x="901954" y="760717"/>
                  </a:lnTo>
                  <a:lnTo>
                    <a:pt x="869721" y="867587"/>
                  </a:lnTo>
                  <a:lnTo>
                    <a:pt x="870318" y="864450"/>
                  </a:lnTo>
                  <a:lnTo>
                    <a:pt x="882853" y="812584"/>
                  </a:lnTo>
                  <a:lnTo>
                    <a:pt x="899896" y="760717"/>
                  </a:lnTo>
                  <a:lnTo>
                    <a:pt x="923175" y="708850"/>
                  </a:lnTo>
                  <a:lnTo>
                    <a:pt x="923175" y="488378"/>
                  </a:lnTo>
                  <a:lnTo>
                    <a:pt x="900874" y="518668"/>
                  </a:lnTo>
                  <a:lnTo>
                    <a:pt x="865581" y="553250"/>
                  </a:lnTo>
                  <a:lnTo>
                    <a:pt x="831786" y="587832"/>
                  </a:lnTo>
                  <a:lnTo>
                    <a:pt x="800290" y="622401"/>
                  </a:lnTo>
                  <a:lnTo>
                    <a:pt x="771880" y="656983"/>
                  </a:lnTo>
                  <a:lnTo>
                    <a:pt x="747344" y="708850"/>
                  </a:lnTo>
                  <a:lnTo>
                    <a:pt x="727468" y="743432"/>
                  </a:lnTo>
                  <a:lnTo>
                    <a:pt x="711962" y="795299"/>
                  </a:lnTo>
                  <a:lnTo>
                    <a:pt x="700595" y="847166"/>
                  </a:lnTo>
                  <a:lnTo>
                    <a:pt x="692886" y="899033"/>
                  </a:lnTo>
                  <a:lnTo>
                    <a:pt x="688428" y="950899"/>
                  </a:lnTo>
                  <a:lnTo>
                    <a:pt x="686777" y="1002766"/>
                  </a:lnTo>
                  <a:lnTo>
                    <a:pt x="687489" y="1054633"/>
                  </a:lnTo>
                  <a:lnTo>
                    <a:pt x="690130" y="1106500"/>
                  </a:lnTo>
                  <a:lnTo>
                    <a:pt x="694270" y="1158367"/>
                  </a:lnTo>
                  <a:lnTo>
                    <a:pt x="702132" y="1210233"/>
                  </a:lnTo>
                  <a:lnTo>
                    <a:pt x="715886" y="1262100"/>
                  </a:lnTo>
                  <a:lnTo>
                    <a:pt x="734288" y="1313967"/>
                  </a:lnTo>
                  <a:lnTo>
                    <a:pt x="756094" y="1365834"/>
                  </a:lnTo>
                  <a:lnTo>
                    <a:pt x="780059" y="1400416"/>
                  </a:lnTo>
                  <a:lnTo>
                    <a:pt x="804913" y="1452283"/>
                  </a:lnTo>
                  <a:lnTo>
                    <a:pt x="806602" y="1383131"/>
                  </a:lnTo>
                  <a:lnTo>
                    <a:pt x="809586" y="1313967"/>
                  </a:lnTo>
                  <a:lnTo>
                    <a:pt x="812431" y="1262100"/>
                  </a:lnTo>
                  <a:lnTo>
                    <a:pt x="816190" y="1210233"/>
                  </a:lnTo>
                  <a:lnTo>
                    <a:pt x="820978" y="1158367"/>
                  </a:lnTo>
                  <a:lnTo>
                    <a:pt x="826897" y="1106500"/>
                  </a:lnTo>
                  <a:lnTo>
                    <a:pt x="828255" y="1096683"/>
                  </a:lnTo>
                  <a:lnTo>
                    <a:pt x="825741" y="1123797"/>
                  </a:lnTo>
                  <a:lnTo>
                    <a:pt x="820699" y="1175664"/>
                  </a:lnTo>
                  <a:lnTo>
                    <a:pt x="816952" y="1210233"/>
                  </a:lnTo>
                  <a:lnTo>
                    <a:pt x="814425" y="1262100"/>
                  </a:lnTo>
                  <a:lnTo>
                    <a:pt x="812253" y="1313967"/>
                  </a:lnTo>
                  <a:lnTo>
                    <a:pt x="810298" y="1348549"/>
                  </a:lnTo>
                  <a:lnTo>
                    <a:pt x="808761" y="1400416"/>
                  </a:lnTo>
                  <a:lnTo>
                    <a:pt x="807859" y="1434998"/>
                  </a:lnTo>
                  <a:lnTo>
                    <a:pt x="830287" y="1400416"/>
                  </a:lnTo>
                  <a:lnTo>
                    <a:pt x="854024" y="1365834"/>
                  </a:lnTo>
                  <a:lnTo>
                    <a:pt x="878662" y="1331264"/>
                  </a:lnTo>
                  <a:lnTo>
                    <a:pt x="903808" y="1279398"/>
                  </a:lnTo>
                  <a:lnTo>
                    <a:pt x="932256" y="1244815"/>
                  </a:lnTo>
                  <a:lnTo>
                    <a:pt x="959472" y="1192949"/>
                  </a:lnTo>
                  <a:lnTo>
                    <a:pt x="985075" y="1141082"/>
                  </a:lnTo>
                  <a:lnTo>
                    <a:pt x="1008710" y="1106500"/>
                  </a:lnTo>
                  <a:lnTo>
                    <a:pt x="1030020" y="1054633"/>
                  </a:lnTo>
                  <a:lnTo>
                    <a:pt x="1047242" y="1002766"/>
                  </a:lnTo>
                  <a:lnTo>
                    <a:pt x="1062570" y="950899"/>
                  </a:lnTo>
                  <a:lnTo>
                    <a:pt x="1076020" y="916317"/>
                  </a:lnTo>
                  <a:lnTo>
                    <a:pt x="1087602" y="864450"/>
                  </a:lnTo>
                  <a:lnTo>
                    <a:pt x="1097330" y="812584"/>
                  </a:lnTo>
                  <a:lnTo>
                    <a:pt x="1105192" y="760717"/>
                  </a:lnTo>
                  <a:lnTo>
                    <a:pt x="1111199" y="708850"/>
                  </a:lnTo>
                  <a:lnTo>
                    <a:pt x="1115364" y="674268"/>
                  </a:lnTo>
                  <a:lnTo>
                    <a:pt x="1117688" y="622401"/>
                  </a:lnTo>
                  <a:lnTo>
                    <a:pt x="1118171" y="570534"/>
                  </a:lnTo>
                  <a:close/>
                </a:path>
                <a:path w="2834005" h="5143500">
                  <a:moveTo>
                    <a:pt x="1501787" y="4299648"/>
                  </a:moveTo>
                  <a:lnTo>
                    <a:pt x="1500238" y="4248848"/>
                  </a:lnTo>
                  <a:lnTo>
                    <a:pt x="1496136" y="4198048"/>
                  </a:lnTo>
                  <a:lnTo>
                    <a:pt x="1489278" y="4147248"/>
                  </a:lnTo>
                  <a:lnTo>
                    <a:pt x="1479435" y="4109148"/>
                  </a:lnTo>
                  <a:lnTo>
                    <a:pt x="1466405" y="4058348"/>
                  </a:lnTo>
                  <a:lnTo>
                    <a:pt x="1447596" y="4007548"/>
                  </a:lnTo>
                  <a:lnTo>
                    <a:pt x="1424635" y="3956748"/>
                  </a:lnTo>
                  <a:lnTo>
                    <a:pt x="1398054" y="3918648"/>
                  </a:lnTo>
                  <a:lnTo>
                    <a:pt x="1368399" y="3867810"/>
                  </a:lnTo>
                  <a:lnTo>
                    <a:pt x="1336306" y="3829748"/>
                  </a:lnTo>
                  <a:lnTo>
                    <a:pt x="1302219" y="3791648"/>
                  </a:lnTo>
                  <a:lnTo>
                    <a:pt x="1266748" y="3766248"/>
                  </a:lnTo>
                  <a:lnTo>
                    <a:pt x="1244752" y="3743274"/>
                  </a:lnTo>
                  <a:lnTo>
                    <a:pt x="1244752" y="4096448"/>
                  </a:lnTo>
                  <a:lnTo>
                    <a:pt x="1226235" y="4071048"/>
                  </a:lnTo>
                  <a:lnTo>
                    <a:pt x="1208493" y="4045648"/>
                  </a:lnTo>
                  <a:lnTo>
                    <a:pt x="1191856" y="4020248"/>
                  </a:lnTo>
                  <a:lnTo>
                    <a:pt x="1181201" y="3994848"/>
                  </a:lnTo>
                  <a:lnTo>
                    <a:pt x="1220622" y="4058348"/>
                  </a:lnTo>
                  <a:lnTo>
                    <a:pt x="1244752" y="4096448"/>
                  </a:lnTo>
                  <a:lnTo>
                    <a:pt x="1244752" y="3743274"/>
                  </a:lnTo>
                  <a:lnTo>
                    <a:pt x="1193812" y="3690048"/>
                  </a:lnTo>
                  <a:lnTo>
                    <a:pt x="1157439" y="3639248"/>
                  </a:lnTo>
                  <a:lnTo>
                    <a:pt x="1141082" y="3622256"/>
                  </a:lnTo>
                  <a:lnTo>
                    <a:pt x="1141082" y="3931348"/>
                  </a:lnTo>
                  <a:lnTo>
                    <a:pt x="1136091" y="3918648"/>
                  </a:lnTo>
                  <a:lnTo>
                    <a:pt x="1133881" y="3913098"/>
                  </a:lnTo>
                  <a:lnTo>
                    <a:pt x="1117968" y="3872979"/>
                  </a:lnTo>
                  <a:lnTo>
                    <a:pt x="1118095" y="3873246"/>
                  </a:lnTo>
                  <a:lnTo>
                    <a:pt x="1133881" y="3913098"/>
                  </a:lnTo>
                  <a:lnTo>
                    <a:pt x="1137386" y="3918648"/>
                  </a:lnTo>
                  <a:lnTo>
                    <a:pt x="1141082" y="3931348"/>
                  </a:lnTo>
                  <a:lnTo>
                    <a:pt x="1141082" y="3622256"/>
                  </a:lnTo>
                  <a:lnTo>
                    <a:pt x="1120775" y="3601148"/>
                  </a:lnTo>
                  <a:lnTo>
                    <a:pt x="1115936" y="3597694"/>
                  </a:lnTo>
                  <a:lnTo>
                    <a:pt x="1115936" y="3867810"/>
                  </a:lnTo>
                  <a:lnTo>
                    <a:pt x="1100213" y="3829748"/>
                  </a:lnTo>
                  <a:lnTo>
                    <a:pt x="1089787" y="3778948"/>
                  </a:lnTo>
                  <a:lnTo>
                    <a:pt x="1087920" y="3740848"/>
                  </a:lnTo>
                  <a:lnTo>
                    <a:pt x="1090180" y="3728148"/>
                  </a:lnTo>
                  <a:lnTo>
                    <a:pt x="1092098" y="3715448"/>
                  </a:lnTo>
                  <a:lnTo>
                    <a:pt x="1102131" y="3778948"/>
                  </a:lnTo>
                  <a:lnTo>
                    <a:pt x="1108583" y="3817048"/>
                  </a:lnTo>
                  <a:lnTo>
                    <a:pt x="1115822" y="3867480"/>
                  </a:lnTo>
                  <a:lnTo>
                    <a:pt x="1115936" y="3867810"/>
                  </a:lnTo>
                  <a:lnTo>
                    <a:pt x="1115936" y="3597694"/>
                  </a:lnTo>
                  <a:lnTo>
                    <a:pt x="1085265" y="3575748"/>
                  </a:lnTo>
                  <a:lnTo>
                    <a:pt x="1051445" y="3537648"/>
                  </a:lnTo>
                  <a:lnTo>
                    <a:pt x="1019822" y="3486848"/>
                  </a:lnTo>
                  <a:lnTo>
                    <a:pt x="1004824" y="3537648"/>
                  </a:lnTo>
                  <a:lnTo>
                    <a:pt x="993178" y="3588448"/>
                  </a:lnTo>
                  <a:lnTo>
                    <a:pt x="984910" y="3626548"/>
                  </a:lnTo>
                  <a:lnTo>
                    <a:pt x="979995" y="3677348"/>
                  </a:lnTo>
                  <a:lnTo>
                    <a:pt x="978966" y="3715448"/>
                  </a:lnTo>
                  <a:lnTo>
                    <a:pt x="978458" y="3728148"/>
                  </a:lnTo>
                  <a:lnTo>
                    <a:pt x="980274" y="3778948"/>
                  </a:lnTo>
                  <a:lnTo>
                    <a:pt x="985456" y="3817048"/>
                  </a:lnTo>
                  <a:lnTo>
                    <a:pt x="993940" y="3867480"/>
                  </a:lnTo>
                  <a:lnTo>
                    <a:pt x="1005916" y="3918648"/>
                  </a:lnTo>
                  <a:lnTo>
                    <a:pt x="1021194" y="3969448"/>
                  </a:lnTo>
                  <a:lnTo>
                    <a:pt x="1039837" y="4007548"/>
                  </a:lnTo>
                  <a:lnTo>
                    <a:pt x="1061834" y="4058348"/>
                  </a:lnTo>
                  <a:lnTo>
                    <a:pt x="1086713" y="4096448"/>
                  </a:lnTo>
                  <a:lnTo>
                    <a:pt x="1114005" y="4121848"/>
                  </a:lnTo>
                  <a:lnTo>
                    <a:pt x="1143381" y="4159948"/>
                  </a:lnTo>
                  <a:lnTo>
                    <a:pt x="1174546" y="4198048"/>
                  </a:lnTo>
                  <a:lnTo>
                    <a:pt x="1207173" y="4223448"/>
                  </a:lnTo>
                  <a:lnTo>
                    <a:pt x="1240942" y="4261548"/>
                  </a:lnTo>
                  <a:lnTo>
                    <a:pt x="1275537" y="4299648"/>
                  </a:lnTo>
                  <a:lnTo>
                    <a:pt x="1306893" y="4337748"/>
                  </a:lnTo>
                  <a:lnTo>
                    <a:pt x="1338656" y="4350448"/>
                  </a:lnTo>
                  <a:lnTo>
                    <a:pt x="1370711" y="4388548"/>
                  </a:lnTo>
                  <a:lnTo>
                    <a:pt x="1402956" y="4401248"/>
                  </a:lnTo>
                  <a:lnTo>
                    <a:pt x="1466608" y="4452048"/>
                  </a:lnTo>
                  <a:lnTo>
                    <a:pt x="1482826" y="4477448"/>
                  </a:lnTo>
                  <a:lnTo>
                    <a:pt x="1464614" y="4413948"/>
                  </a:lnTo>
                  <a:lnTo>
                    <a:pt x="1442161" y="4388548"/>
                  </a:lnTo>
                  <a:lnTo>
                    <a:pt x="1417040" y="4337748"/>
                  </a:lnTo>
                  <a:lnTo>
                    <a:pt x="1390853" y="4299648"/>
                  </a:lnTo>
                  <a:lnTo>
                    <a:pt x="1421193" y="4337748"/>
                  </a:lnTo>
                  <a:lnTo>
                    <a:pt x="1449628" y="4363148"/>
                  </a:lnTo>
                  <a:lnTo>
                    <a:pt x="1492338" y="4452048"/>
                  </a:lnTo>
                  <a:lnTo>
                    <a:pt x="1495145" y="4413948"/>
                  </a:lnTo>
                  <a:lnTo>
                    <a:pt x="1497571" y="4401248"/>
                  </a:lnTo>
                  <a:lnTo>
                    <a:pt x="1499539" y="4363148"/>
                  </a:lnTo>
                  <a:lnTo>
                    <a:pt x="1500987" y="4337748"/>
                  </a:lnTo>
                  <a:lnTo>
                    <a:pt x="1501787" y="4299648"/>
                  </a:lnTo>
                  <a:close/>
                </a:path>
                <a:path w="2834005" h="5143500">
                  <a:moveTo>
                    <a:pt x="1799399" y="1988248"/>
                  </a:moveTo>
                  <a:lnTo>
                    <a:pt x="1709178" y="2013648"/>
                  </a:lnTo>
                  <a:lnTo>
                    <a:pt x="1520456" y="2089848"/>
                  </a:lnTo>
                  <a:lnTo>
                    <a:pt x="1425028" y="2102548"/>
                  </a:lnTo>
                  <a:lnTo>
                    <a:pt x="1377708" y="2115248"/>
                  </a:lnTo>
                  <a:lnTo>
                    <a:pt x="1286687" y="2153348"/>
                  </a:lnTo>
                  <a:lnTo>
                    <a:pt x="1198765" y="2191448"/>
                  </a:lnTo>
                  <a:lnTo>
                    <a:pt x="1156728" y="2204148"/>
                  </a:lnTo>
                  <a:lnTo>
                    <a:pt x="1116393" y="2229548"/>
                  </a:lnTo>
                  <a:lnTo>
                    <a:pt x="1078052" y="2254948"/>
                  </a:lnTo>
                  <a:lnTo>
                    <a:pt x="1042022" y="2293048"/>
                  </a:lnTo>
                  <a:lnTo>
                    <a:pt x="1008608" y="2331148"/>
                  </a:lnTo>
                  <a:lnTo>
                    <a:pt x="978115" y="2356548"/>
                  </a:lnTo>
                  <a:lnTo>
                    <a:pt x="950836" y="2394648"/>
                  </a:lnTo>
                  <a:lnTo>
                    <a:pt x="931265" y="2445448"/>
                  </a:lnTo>
                  <a:lnTo>
                    <a:pt x="914819" y="2483548"/>
                  </a:lnTo>
                  <a:lnTo>
                    <a:pt x="901509" y="2521648"/>
                  </a:lnTo>
                  <a:lnTo>
                    <a:pt x="891362" y="2572448"/>
                  </a:lnTo>
                  <a:lnTo>
                    <a:pt x="934593" y="2534348"/>
                  </a:lnTo>
                  <a:lnTo>
                    <a:pt x="976172" y="2496248"/>
                  </a:lnTo>
                  <a:lnTo>
                    <a:pt x="1016584" y="2470848"/>
                  </a:lnTo>
                  <a:lnTo>
                    <a:pt x="1056297" y="2445448"/>
                  </a:lnTo>
                  <a:lnTo>
                    <a:pt x="1135507" y="2381948"/>
                  </a:lnTo>
                  <a:lnTo>
                    <a:pt x="1175943" y="2356548"/>
                  </a:lnTo>
                  <a:lnTo>
                    <a:pt x="1217561" y="2343848"/>
                  </a:lnTo>
                  <a:lnTo>
                    <a:pt x="1260830" y="2305748"/>
                  </a:lnTo>
                  <a:lnTo>
                    <a:pt x="1493812" y="2204148"/>
                  </a:lnTo>
                  <a:lnTo>
                    <a:pt x="1531632" y="2166048"/>
                  </a:lnTo>
                  <a:lnTo>
                    <a:pt x="1568069" y="2153348"/>
                  </a:lnTo>
                  <a:lnTo>
                    <a:pt x="1570482" y="2153348"/>
                  </a:lnTo>
                  <a:lnTo>
                    <a:pt x="1540738" y="2166048"/>
                  </a:lnTo>
                  <a:lnTo>
                    <a:pt x="1510665" y="2204148"/>
                  </a:lnTo>
                  <a:lnTo>
                    <a:pt x="1479943" y="2229548"/>
                  </a:lnTo>
                  <a:lnTo>
                    <a:pt x="1448244" y="2242248"/>
                  </a:lnTo>
                  <a:lnTo>
                    <a:pt x="1323594" y="2305748"/>
                  </a:lnTo>
                  <a:lnTo>
                    <a:pt x="1240129" y="2343848"/>
                  </a:lnTo>
                  <a:lnTo>
                    <a:pt x="1198460" y="2381948"/>
                  </a:lnTo>
                  <a:lnTo>
                    <a:pt x="1116291" y="2420048"/>
                  </a:lnTo>
                  <a:lnTo>
                    <a:pt x="1076185" y="2445448"/>
                  </a:lnTo>
                  <a:lnTo>
                    <a:pt x="1034884" y="2483548"/>
                  </a:lnTo>
                  <a:lnTo>
                    <a:pt x="994867" y="2521648"/>
                  </a:lnTo>
                  <a:lnTo>
                    <a:pt x="956691" y="2547048"/>
                  </a:lnTo>
                  <a:lnTo>
                    <a:pt x="920927" y="2585148"/>
                  </a:lnTo>
                  <a:lnTo>
                    <a:pt x="1016990" y="2585148"/>
                  </a:lnTo>
                  <a:lnTo>
                    <a:pt x="1064679" y="2572448"/>
                  </a:lnTo>
                  <a:lnTo>
                    <a:pt x="1111999" y="2572448"/>
                  </a:lnTo>
                  <a:lnTo>
                    <a:pt x="1158900" y="2547048"/>
                  </a:lnTo>
                  <a:lnTo>
                    <a:pt x="1205268" y="2547048"/>
                  </a:lnTo>
                  <a:lnTo>
                    <a:pt x="1296085" y="2521648"/>
                  </a:lnTo>
                  <a:lnTo>
                    <a:pt x="1340370" y="2483548"/>
                  </a:lnTo>
                  <a:lnTo>
                    <a:pt x="1384465" y="2470848"/>
                  </a:lnTo>
                  <a:lnTo>
                    <a:pt x="1427175" y="2432748"/>
                  </a:lnTo>
                  <a:lnTo>
                    <a:pt x="1468412" y="2420048"/>
                  </a:lnTo>
                  <a:lnTo>
                    <a:pt x="1508112" y="2381948"/>
                  </a:lnTo>
                  <a:lnTo>
                    <a:pt x="1546199" y="2343848"/>
                  </a:lnTo>
                  <a:lnTo>
                    <a:pt x="1582572" y="2305748"/>
                  </a:lnTo>
                  <a:lnTo>
                    <a:pt x="1617167" y="2280348"/>
                  </a:lnTo>
                  <a:lnTo>
                    <a:pt x="1649907" y="2242248"/>
                  </a:lnTo>
                  <a:lnTo>
                    <a:pt x="1680705" y="2191448"/>
                  </a:lnTo>
                  <a:lnTo>
                    <a:pt x="1709496" y="2153348"/>
                  </a:lnTo>
                  <a:lnTo>
                    <a:pt x="1734959" y="2115248"/>
                  </a:lnTo>
                  <a:lnTo>
                    <a:pt x="1758467" y="2064448"/>
                  </a:lnTo>
                  <a:lnTo>
                    <a:pt x="1779943" y="2013648"/>
                  </a:lnTo>
                  <a:lnTo>
                    <a:pt x="1799399" y="1988248"/>
                  </a:lnTo>
                  <a:close/>
                </a:path>
                <a:path w="2834005" h="5143500">
                  <a:moveTo>
                    <a:pt x="1971687" y="3474148"/>
                  </a:moveTo>
                  <a:lnTo>
                    <a:pt x="1971027" y="3410648"/>
                  </a:lnTo>
                  <a:lnTo>
                    <a:pt x="1968500" y="3359848"/>
                  </a:lnTo>
                  <a:lnTo>
                    <a:pt x="1964118" y="3309048"/>
                  </a:lnTo>
                  <a:lnTo>
                    <a:pt x="1957933" y="3258248"/>
                  </a:lnTo>
                  <a:lnTo>
                    <a:pt x="1948840" y="3194748"/>
                  </a:lnTo>
                  <a:lnTo>
                    <a:pt x="1937473" y="3143948"/>
                  </a:lnTo>
                  <a:lnTo>
                    <a:pt x="1923923" y="3093148"/>
                  </a:lnTo>
                  <a:lnTo>
                    <a:pt x="1908314" y="3042348"/>
                  </a:lnTo>
                  <a:lnTo>
                    <a:pt x="1893074" y="2978848"/>
                  </a:lnTo>
                  <a:lnTo>
                    <a:pt x="1877060" y="2953448"/>
                  </a:lnTo>
                  <a:lnTo>
                    <a:pt x="1861197" y="2902648"/>
                  </a:lnTo>
                  <a:lnTo>
                    <a:pt x="1846465" y="2851848"/>
                  </a:lnTo>
                  <a:lnTo>
                    <a:pt x="1833803" y="2788348"/>
                  </a:lnTo>
                  <a:lnTo>
                    <a:pt x="1823554" y="2737548"/>
                  </a:lnTo>
                  <a:lnTo>
                    <a:pt x="1817954" y="2686748"/>
                  </a:lnTo>
                  <a:lnTo>
                    <a:pt x="1817547" y="2664790"/>
                  </a:lnTo>
                  <a:lnTo>
                    <a:pt x="1817547" y="3486848"/>
                  </a:lnTo>
                  <a:lnTo>
                    <a:pt x="1817192" y="3524948"/>
                  </a:lnTo>
                  <a:lnTo>
                    <a:pt x="1817065" y="3537648"/>
                  </a:lnTo>
                  <a:lnTo>
                    <a:pt x="1817547" y="3486848"/>
                  </a:lnTo>
                  <a:lnTo>
                    <a:pt x="1817547" y="2664790"/>
                  </a:lnTo>
                  <a:lnTo>
                    <a:pt x="1820786" y="2585148"/>
                  </a:lnTo>
                  <a:lnTo>
                    <a:pt x="1829308" y="2534348"/>
                  </a:lnTo>
                  <a:lnTo>
                    <a:pt x="1836826" y="2496248"/>
                  </a:lnTo>
                  <a:lnTo>
                    <a:pt x="1846338" y="2470848"/>
                  </a:lnTo>
                  <a:lnTo>
                    <a:pt x="1857654" y="2432748"/>
                  </a:lnTo>
                  <a:lnTo>
                    <a:pt x="1870621" y="2420048"/>
                  </a:lnTo>
                  <a:lnTo>
                    <a:pt x="1854377" y="2420048"/>
                  </a:lnTo>
                  <a:lnTo>
                    <a:pt x="1814233" y="2445448"/>
                  </a:lnTo>
                  <a:lnTo>
                    <a:pt x="1810397" y="2449372"/>
                  </a:lnTo>
                  <a:lnTo>
                    <a:pt x="1810397" y="3546437"/>
                  </a:lnTo>
                  <a:lnTo>
                    <a:pt x="1810359" y="3626548"/>
                  </a:lnTo>
                  <a:lnTo>
                    <a:pt x="1810296" y="3524948"/>
                  </a:lnTo>
                  <a:lnTo>
                    <a:pt x="1810308" y="3537648"/>
                  </a:lnTo>
                  <a:lnTo>
                    <a:pt x="1810397" y="3546437"/>
                  </a:lnTo>
                  <a:lnTo>
                    <a:pt x="1810397" y="2449372"/>
                  </a:lnTo>
                  <a:lnTo>
                    <a:pt x="1802638" y="2457285"/>
                  </a:lnTo>
                  <a:lnTo>
                    <a:pt x="1802638" y="3821811"/>
                  </a:lnTo>
                  <a:lnTo>
                    <a:pt x="1802193" y="3829748"/>
                  </a:lnTo>
                  <a:lnTo>
                    <a:pt x="1800059" y="3865321"/>
                  </a:lnTo>
                  <a:lnTo>
                    <a:pt x="1799983" y="3866527"/>
                  </a:lnTo>
                  <a:lnTo>
                    <a:pt x="1799907" y="3867810"/>
                  </a:lnTo>
                  <a:lnTo>
                    <a:pt x="1799666" y="3870083"/>
                  </a:lnTo>
                  <a:lnTo>
                    <a:pt x="1802130" y="3829748"/>
                  </a:lnTo>
                  <a:lnTo>
                    <a:pt x="1802638" y="3821811"/>
                  </a:lnTo>
                  <a:lnTo>
                    <a:pt x="1802638" y="2457285"/>
                  </a:lnTo>
                  <a:lnTo>
                    <a:pt x="1776882" y="2483548"/>
                  </a:lnTo>
                  <a:lnTo>
                    <a:pt x="1742262" y="2534348"/>
                  </a:lnTo>
                  <a:lnTo>
                    <a:pt x="1710296" y="2572448"/>
                  </a:lnTo>
                  <a:lnTo>
                    <a:pt x="1680908" y="2610548"/>
                  </a:lnTo>
                  <a:lnTo>
                    <a:pt x="1654048" y="2661348"/>
                  </a:lnTo>
                  <a:lnTo>
                    <a:pt x="1629638" y="2686748"/>
                  </a:lnTo>
                  <a:lnTo>
                    <a:pt x="1607616" y="2737548"/>
                  </a:lnTo>
                  <a:lnTo>
                    <a:pt x="1587893" y="2788348"/>
                  </a:lnTo>
                  <a:lnTo>
                    <a:pt x="1570418" y="2826448"/>
                  </a:lnTo>
                  <a:lnTo>
                    <a:pt x="1555127" y="2877248"/>
                  </a:lnTo>
                  <a:lnTo>
                    <a:pt x="1541932" y="2928048"/>
                  </a:lnTo>
                  <a:lnTo>
                    <a:pt x="1530769" y="2978848"/>
                  </a:lnTo>
                  <a:lnTo>
                    <a:pt x="1521587" y="3042348"/>
                  </a:lnTo>
                  <a:lnTo>
                    <a:pt x="1514297" y="3067748"/>
                  </a:lnTo>
                  <a:lnTo>
                    <a:pt x="1508442" y="3118548"/>
                  </a:lnTo>
                  <a:lnTo>
                    <a:pt x="1504315" y="3169348"/>
                  </a:lnTo>
                  <a:lnTo>
                    <a:pt x="1502143" y="3232848"/>
                  </a:lnTo>
                  <a:lnTo>
                    <a:pt x="1502168" y="3283648"/>
                  </a:lnTo>
                  <a:lnTo>
                    <a:pt x="1504607" y="3334448"/>
                  </a:lnTo>
                  <a:lnTo>
                    <a:pt x="1509280" y="3385248"/>
                  </a:lnTo>
                  <a:lnTo>
                    <a:pt x="1516456" y="3436048"/>
                  </a:lnTo>
                  <a:lnTo>
                    <a:pt x="1525892" y="3486848"/>
                  </a:lnTo>
                  <a:lnTo>
                    <a:pt x="1537296" y="3524948"/>
                  </a:lnTo>
                  <a:lnTo>
                    <a:pt x="1550428" y="3575748"/>
                  </a:lnTo>
                  <a:lnTo>
                    <a:pt x="1566418" y="3626548"/>
                  </a:lnTo>
                  <a:lnTo>
                    <a:pt x="1583563" y="3677348"/>
                  </a:lnTo>
                  <a:lnTo>
                    <a:pt x="1601393" y="3715448"/>
                  </a:lnTo>
                  <a:lnTo>
                    <a:pt x="1619491" y="3766248"/>
                  </a:lnTo>
                  <a:lnTo>
                    <a:pt x="1637385" y="3817048"/>
                  </a:lnTo>
                  <a:lnTo>
                    <a:pt x="1654543" y="3867480"/>
                  </a:lnTo>
                  <a:lnTo>
                    <a:pt x="1670862" y="3918648"/>
                  </a:lnTo>
                  <a:lnTo>
                    <a:pt x="1685544" y="3969448"/>
                  </a:lnTo>
                  <a:lnTo>
                    <a:pt x="1698256" y="4020248"/>
                  </a:lnTo>
                  <a:lnTo>
                    <a:pt x="1711540" y="4058348"/>
                  </a:lnTo>
                  <a:lnTo>
                    <a:pt x="1729486" y="4109148"/>
                  </a:lnTo>
                  <a:lnTo>
                    <a:pt x="1746021" y="4147248"/>
                  </a:lnTo>
                  <a:lnTo>
                    <a:pt x="1755127" y="4198048"/>
                  </a:lnTo>
                  <a:lnTo>
                    <a:pt x="1757375" y="4198048"/>
                  </a:lnTo>
                  <a:lnTo>
                    <a:pt x="1764093" y="4172648"/>
                  </a:lnTo>
                  <a:lnTo>
                    <a:pt x="1770735" y="4159948"/>
                  </a:lnTo>
                  <a:lnTo>
                    <a:pt x="1783829" y="4147248"/>
                  </a:lnTo>
                  <a:lnTo>
                    <a:pt x="1811401" y="4096448"/>
                  </a:lnTo>
                  <a:lnTo>
                    <a:pt x="1837499" y="4045648"/>
                  </a:lnTo>
                  <a:lnTo>
                    <a:pt x="1861616" y="3982148"/>
                  </a:lnTo>
                  <a:lnTo>
                    <a:pt x="1883244" y="3931348"/>
                  </a:lnTo>
                  <a:lnTo>
                    <a:pt x="1898853" y="3905948"/>
                  </a:lnTo>
                  <a:lnTo>
                    <a:pt x="1912912" y="3855148"/>
                  </a:lnTo>
                  <a:lnTo>
                    <a:pt x="1925472" y="3817048"/>
                  </a:lnTo>
                  <a:lnTo>
                    <a:pt x="1936546" y="3766248"/>
                  </a:lnTo>
                  <a:lnTo>
                    <a:pt x="1946173" y="3715448"/>
                  </a:lnTo>
                  <a:lnTo>
                    <a:pt x="1955203" y="3664648"/>
                  </a:lnTo>
                  <a:lnTo>
                    <a:pt x="1962251" y="3601148"/>
                  </a:lnTo>
                  <a:lnTo>
                    <a:pt x="1967318" y="3575748"/>
                  </a:lnTo>
                  <a:lnTo>
                    <a:pt x="1970468" y="3524948"/>
                  </a:lnTo>
                  <a:lnTo>
                    <a:pt x="1971687" y="3474148"/>
                  </a:lnTo>
                  <a:close/>
                </a:path>
                <a:path w="2834005" h="5143500">
                  <a:moveTo>
                    <a:pt x="2078443" y="0"/>
                  </a:moveTo>
                  <a:lnTo>
                    <a:pt x="2018792" y="34569"/>
                  </a:lnTo>
                  <a:lnTo>
                    <a:pt x="1960702" y="69151"/>
                  </a:lnTo>
                  <a:lnTo>
                    <a:pt x="1925777" y="86436"/>
                  </a:lnTo>
                  <a:lnTo>
                    <a:pt x="1892173" y="121018"/>
                  </a:lnTo>
                  <a:lnTo>
                    <a:pt x="1859635" y="155600"/>
                  </a:lnTo>
                  <a:lnTo>
                    <a:pt x="1827923" y="172885"/>
                  </a:lnTo>
                  <a:lnTo>
                    <a:pt x="1789099" y="224751"/>
                  </a:lnTo>
                  <a:lnTo>
                    <a:pt x="1750593" y="259334"/>
                  </a:lnTo>
                  <a:lnTo>
                    <a:pt x="1712861" y="293916"/>
                  </a:lnTo>
                  <a:lnTo>
                    <a:pt x="1676400" y="345782"/>
                  </a:lnTo>
                  <a:lnTo>
                    <a:pt x="1641690" y="380352"/>
                  </a:lnTo>
                  <a:lnTo>
                    <a:pt x="1609217" y="432219"/>
                  </a:lnTo>
                  <a:lnTo>
                    <a:pt x="1586712" y="466801"/>
                  </a:lnTo>
                  <a:lnTo>
                    <a:pt x="1565884" y="501383"/>
                  </a:lnTo>
                  <a:lnTo>
                    <a:pt x="1547088" y="535952"/>
                  </a:lnTo>
                  <a:lnTo>
                    <a:pt x="1530718" y="570534"/>
                  </a:lnTo>
                  <a:lnTo>
                    <a:pt x="1504048" y="656983"/>
                  </a:lnTo>
                  <a:lnTo>
                    <a:pt x="1493380" y="691565"/>
                  </a:lnTo>
                  <a:lnTo>
                    <a:pt x="1483868" y="726135"/>
                  </a:lnTo>
                  <a:lnTo>
                    <a:pt x="1473301" y="778002"/>
                  </a:lnTo>
                  <a:lnTo>
                    <a:pt x="1463014" y="829868"/>
                  </a:lnTo>
                  <a:lnTo>
                    <a:pt x="1459484" y="847166"/>
                  </a:lnTo>
                  <a:lnTo>
                    <a:pt x="1452435" y="881748"/>
                  </a:lnTo>
                  <a:lnTo>
                    <a:pt x="1440992" y="933615"/>
                  </a:lnTo>
                  <a:lnTo>
                    <a:pt x="1487830" y="881748"/>
                  </a:lnTo>
                  <a:lnTo>
                    <a:pt x="1511871" y="847166"/>
                  </a:lnTo>
                  <a:lnTo>
                    <a:pt x="1495082" y="881748"/>
                  </a:lnTo>
                  <a:lnTo>
                    <a:pt x="1477860" y="899033"/>
                  </a:lnTo>
                  <a:lnTo>
                    <a:pt x="1459801" y="933615"/>
                  </a:lnTo>
                  <a:lnTo>
                    <a:pt x="1440472" y="968184"/>
                  </a:lnTo>
                  <a:lnTo>
                    <a:pt x="1471714" y="950899"/>
                  </a:lnTo>
                  <a:lnTo>
                    <a:pt x="1507680" y="933615"/>
                  </a:lnTo>
                  <a:lnTo>
                    <a:pt x="1543850" y="933615"/>
                  </a:lnTo>
                  <a:lnTo>
                    <a:pt x="1575676" y="916317"/>
                  </a:lnTo>
                  <a:lnTo>
                    <a:pt x="1587576" y="916317"/>
                  </a:lnTo>
                  <a:lnTo>
                    <a:pt x="1586915" y="919264"/>
                  </a:lnTo>
                  <a:lnTo>
                    <a:pt x="1590713" y="920813"/>
                  </a:lnTo>
                  <a:lnTo>
                    <a:pt x="1591576" y="920991"/>
                  </a:lnTo>
                  <a:lnTo>
                    <a:pt x="1593138" y="917016"/>
                  </a:lnTo>
                  <a:lnTo>
                    <a:pt x="1591233" y="916317"/>
                  </a:lnTo>
                  <a:lnTo>
                    <a:pt x="1610258" y="916317"/>
                  </a:lnTo>
                  <a:lnTo>
                    <a:pt x="1644116" y="899033"/>
                  </a:lnTo>
                  <a:lnTo>
                    <a:pt x="1677035" y="899033"/>
                  </a:lnTo>
                  <a:lnTo>
                    <a:pt x="1708797" y="881748"/>
                  </a:lnTo>
                  <a:lnTo>
                    <a:pt x="1736763" y="864450"/>
                  </a:lnTo>
                  <a:lnTo>
                    <a:pt x="1762912" y="829868"/>
                  </a:lnTo>
                  <a:lnTo>
                    <a:pt x="1787372" y="812584"/>
                  </a:lnTo>
                  <a:lnTo>
                    <a:pt x="1810283" y="795299"/>
                  </a:lnTo>
                  <a:lnTo>
                    <a:pt x="1840369" y="743432"/>
                  </a:lnTo>
                  <a:lnTo>
                    <a:pt x="1866785" y="708850"/>
                  </a:lnTo>
                  <a:lnTo>
                    <a:pt x="1889899" y="656983"/>
                  </a:lnTo>
                  <a:lnTo>
                    <a:pt x="1910080" y="622401"/>
                  </a:lnTo>
                  <a:lnTo>
                    <a:pt x="1927720" y="570534"/>
                  </a:lnTo>
                  <a:lnTo>
                    <a:pt x="1956816" y="484085"/>
                  </a:lnTo>
                  <a:lnTo>
                    <a:pt x="1969020" y="432219"/>
                  </a:lnTo>
                  <a:lnTo>
                    <a:pt x="1980145" y="380352"/>
                  </a:lnTo>
                  <a:lnTo>
                    <a:pt x="1990572" y="328485"/>
                  </a:lnTo>
                  <a:lnTo>
                    <a:pt x="2000681" y="293916"/>
                  </a:lnTo>
                  <a:lnTo>
                    <a:pt x="2010829" y="242036"/>
                  </a:lnTo>
                  <a:lnTo>
                    <a:pt x="2021382" y="190169"/>
                  </a:lnTo>
                  <a:lnTo>
                    <a:pt x="2033460" y="138303"/>
                  </a:lnTo>
                  <a:lnTo>
                    <a:pt x="2046808" y="86436"/>
                  </a:lnTo>
                  <a:lnTo>
                    <a:pt x="2061692" y="34569"/>
                  </a:lnTo>
                  <a:lnTo>
                    <a:pt x="2078443" y="0"/>
                  </a:lnTo>
                  <a:close/>
                </a:path>
                <a:path w="2834005" h="5143500">
                  <a:moveTo>
                    <a:pt x="2184082" y="1262100"/>
                  </a:moveTo>
                  <a:lnTo>
                    <a:pt x="1922068" y="1262100"/>
                  </a:lnTo>
                  <a:lnTo>
                    <a:pt x="1922068" y="1400416"/>
                  </a:lnTo>
                  <a:lnTo>
                    <a:pt x="1897532" y="1417713"/>
                  </a:lnTo>
                  <a:lnTo>
                    <a:pt x="1886927" y="1417713"/>
                  </a:lnTo>
                  <a:lnTo>
                    <a:pt x="1918792" y="1400416"/>
                  </a:lnTo>
                  <a:lnTo>
                    <a:pt x="1922068" y="1400416"/>
                  </a:lnTo>
                  <a:lnTo>
                    <a:pt x="1922068" y="1262100"/>
                  </a:lnTo>
                  <a:lnTo>
                    <a:pt x="1597875" y="1262100"/>
                  </a:lnTo>
                  <a:lnTo>
                    <a:pt x="1548892" y="1279398"/>
                  </a:lnTo>
                  <a:lnTo>
                    <a:pt x="1501368" y="1296682"/>
                  </a:lnTo>
                  <a:lnTo>
                    <a:pt x="1455737" y="1313967"/>
                  </a:lnTo>
                  <a:lnTo>
                    <a:pt x="1412481" y="1348549"/>
                  </a:lnTo>
                  <a:lnTo>
                    <a:pt x="1372031" y="1365834"/>
                  </a:lnTo>
                  <a:lnTo>
                    <a:pt x="1353426" y="1383131"/>
                  </a:lnTo>
                  <a:lnTo>
                    <a:pt x="1334833" y="1400416"/>
                  </a:lnTo>
                  <a:lnTo>
                    <a:pt x="1321981" y="1417713"/>
                  </a:lnTo>
                  <a:lnTo>
                    <a:pt x="1285748" y="1469580"/>
                  </a:lnTo>
                  <a:lnTo>
                    <a:pt x="1264107" y="1504149"/>
                  </a:lnTo>
                  <a:lnTo>
                    <a:pt x="1243545" y="1538732"/>
                  </a:lnTo>
                  <a:lnTo>
                    <a:pt x="1230122" y="1573314"/>
                  </a:lnTo>
                  <a:lnTo>
                    <a:pt x="1216774" y="1590598"/>
                  </a:lnTo>
                  <a:lnTo>
                    <a:pt x="1190117" y="1642465"/>
                  </a:lnTo>
                  <a:lnTo>
                    <a:pt x="1215529" y="1625180"/>
                  </a:lnTo>
                  <a:lnTo>
                    <a:pt x="1236764" y="1625180"/>
                  </a:lnTo>
                  <a:lnTo>
                    <a:pt x="1179055" y="1659750"/>
                  </a:lnTo>
                  <a:lnTo>
                    <a:pt x="1223289" y="1677047"/>
                  </a:lnTo>
                  <a:lnTo>
                    <a:pt x="1269085" y="1694332"/>
                  </a:lnTo>
                  <a:lnTo>
                    <a:pt x="1364208" y="1728914"/>
                  </a:lnTo>
                  <a:lnTo>
                    <a:pt x="1412989" y="1728914"/>
                  </a:lnTo>
                  <a:lnTo>
                    <a:pt x="1462214" y="1746199"/>
                  </a:lnTo>
                  <a:lnTo>
                    <a:pt x="1500060" y="1746199"/>
                  </a:lnTo>
                  <a:lnTo>
                    <a:pt x="1499603" y="1749831"/>
                  </a:lnTo>
                  <a:lnTo>
                    <a:pt x="1500466" y="1750872"/>
                  </a:lnTo>
                  <a:lnTo>
                    <a:pt x="1503921" y="1749488"/>
                  </a:lnTo>
                  <a:lnTo>
                    <a:pt x="1503921" y="1748624"/>
                  </a:lnTo>
                  <a:lnTo>
                    <a:pt x="1501152" y="1747583"/>
                  </a:lnTo>
                  <a:lnTo>
                    <a:pt x="1500759" y="1746199"/>
                  </a:lnTo>
                  <a:lnTo>
                    <a:pt x="1609788" y="1746199"/>
                  </a:lnTo>
                  <a:lnTo>
                    <a:pt x="1658010" y="1728914"/>
                  </a:lnTo>
                  <a:lnTo>
                    <a:pt x="1705305" y="1728914"/>
                  </a:lnTo>
                  <a:lnTo>
                    <a:pt x="1751368" y="1711629"/>
                  </a:lnTo>
                  <a:lnTo>
                    <a:pt x="1795932" y="1694332"/>
                  </a:lnTo>
                  <a:lnTo>
                    <a:pt x="1843646" y="1659750"/>
                  </a:lnTo>
                  <a:lnTo>
                    <a:pt x="1888528" y="1642465"/>
                  </a:lnTo>
                  <a:lnTo>
                    <a:pt x="1930527" y="1607883"/>
                  </a:lnTo>
                  <a:lnTo>
                    <a:pt x="1969592" y="1573314"/>
                  </a:lnTo>
                  <a:lnTo>
                    <a:pt x="2005660" y="1521447"/>
                  </a:lnTo>
                  <a:lnTo>
                    <a:pt x="2038680" y="1486865"/>
                  </a:lnTo>
                  <a:lnTo>
                    <a:pt x="2068220" y="1434998"/>
                  </a:lnTo>
                  <a:lnTo>
                    <a:pt x="2096782" y="1383131"/>
                  </a:lnTo>
                  <a:lnTo>
                    <a:pt x="2125103" y="1348549"/>
                  </a:lnTo>
                  <a:lnTo>
                    <a:pt x="2153958" y="1296682"/>
                  </a:lnTo>
                  <a:lnTo>
                    <a:pt x="2184082" y="1262100"/>
                  </a:lnTo>
                  <a:close/>
                </a:path>
                <a:path w="2834005" h="5143500">
                  <a:moveTo>
                    <a:pt x="2833459" y="3766248"/>
                  </a:moveTo>
                  <a:lnTo>
                    <a:pt x="2333282" y="3931348"/>
                  </a:lnTo>
                  <a:lnTo>
                    <a:pt x="2244318" y="3982148"/>
                  </a:lnTo>
                  <a:lnTo>
                    <a:pt x="2158339" y="4020248"/>
                  </a:lnTo>
                  <a:lnTo>
                    <a:pt x="2117166" y="4058348"/>
                  </a:lnTo>
                  <a:lnTo>
                    <a:pt x="2077580" y="4096448"/>
                  </a:lnTo>
                  <a:lnTo>
                    <a:pt x="2039861" y="4109148"/>
                  </a:lnTo>
                  <a:lnTo>
                    <a:pt x="2004275" y="4147248"/>
                  </a:lnTo>
                  <a:lnTo>
                    <a:pt x="1975739" y="4198048"/>
                  </a:lnTo>
                  <a:lnTo>
                    <a:pt x="1949310" y="4223448"/>
                  </a:lnTo>
                  <a:lnTo>
                    <a:pt x="1925269" y="4286948"/>
                  </a:lnTo>
                  <a:lnTo>
                    <a:pt x="1903907" y="4312348"/>
                  </a:lnTo>
                  <a:lnTo>
                    <a:pt x="1885505" y="4363148"/>
                  </a:lnTo>
                  <a:lnTo>
                    <a:pt x="1875383" y="4401248"/>
                  </a:lnTo>
                  <a:lnTo>
                    <a:pt x="1870329" y="4413948"/>
                  </a:lnTo>
                  <a:lnTo>
                    <a:pt x="1858695" y="4477448"/>
                  </a:lnTo>
                  <a:lnTo>
                    <a:pt x="1856968" y="4477448"/>
                  </a:lnTo>
                  <a:lnTo>
                    <a:pt x="1855431" y="4490148"/>
                  </a:lnTo>
                  <a:lnTo>
                    <a:pt x="1854047" y="4490148"/>
                  </a:lnTo>
                  <a:lnTo>
                    <a:pt x="1852815" y="4502848"/>
                  </a:lnTo>
                  <a:lnTo>
                    <a:pt x="1857489" y="4502848"/>
                  </a:lnTo>
                  <a:lnTo>
                    <a:pt x="1859737" y="4490148"/>
                  </a:lnTo>
                  <a:lnTo>
                    <a:pt x="1885823" y="4477448"/>
                  </a:lnTo>
                  <a:lnTo>
                    <a:pt x="1912467" y="4452048"/>
                  </a:lnTo>
                  <a:lnTo>
                    <a:pt x="1939620" y="4413948"/>
                  </a:lnTo>
                  <a:lnTo>
                    <a:pt x="1967268" y="4401248"/>
                  </a:lnTo>
                  <a:lnTo>
                    <a:pt x="1927745" y="4452048"/>
                  </a:lnTo>
                  <a:lnTo>
                    <a:pt x="1889302" y="4490148"/>
                  </a:lnTo>
                  <a:lnTo>
                    <a:pt x="1852269" y="4540948"/>
                  </a:lnTo>
                  <a:lnTo>
                    <a:pt x="1817027" y="4579048"/>
                  </a:lnTo>
                  <a:lnTo>
                    <a:pt x="1858848" y="4553648"/>
                  </a:lnTo>
                  <a:lnTo>
                    <a:pt x="1907349" y="4553648"/>
                  </a:lnTo>
                  <a:lnTo>
                    <a:pt x="2007184" y="4528248"/>
                  </a:lnTo>
                  <a:lnTo>
                    <a:pt x="2093328" y="4528248"/>
                  </a:lnTo>
                  <a:lnTo>
                    <a:pt x="2136470" y="4502848"/>
                  </a:lnTo>
                  <a:lnTo>
                    <a:pt x="2179383" y="4502848"/>
                  </a:lnTo>
                  <a:lnTo>
                    <a:pt x="2222119" y="4490148"/>
                  </a:lnTo>
                  <a:lnTo>
                    <a:pt x="2269159" y="4490148"/>
                  </a:lnTo>
                  <a:lnTo>
                    <a:pt x="2315553" y="4477448"/>
                  </a:lnTo>
                  <a:lnTo>
                    <a:pt x="2405672" y="4439348"/>
                  </a:lnTo>
                  <a:lnTo>
                    <a:pt x="2449055" y="4401248"/>
                  </a:lnTo>
                  <a:lnTo>
                    <a:pt x="2491079" y="4388548"/>
                  </a:lnTo>
                  <a:lnTo>
                    <a:pt x="2531567" y="4350448"/>
                  </a:lnTo>
                  <a:lnTo>
                    <a:pt x="2570353" y="4312348"/>
                  </a:lnTo>
                  <a:lnTo>
                    <a:pt x="2607259" y="4286948"/>
                  </a:lnTo>
                  <a:lnTo>
                    <a:pt x="2642108" y="4248848"/>
                  </a:lnTo>
                  <a:lnTo>
                    <a:pt x="2674721" y="4210748"/>
                  </a:lnTo>
                  <a:lnTo>
                    <a:pt x="2704922" y="4172648"/>
                  </a:lnTo>
                  <a:lnTo>
                    <a:pt x="2732532" y="4147248"/>
                  </a:lnTo>
                  <a:lnTo>
                    <a:pt x="2757386" y="4096448"/>
                  </a:lnTo>
                  <a:lnTo>
                    <a:pt x="2777756" y="4045648"/>
                  </a:lnTo>
                  <a:lnTo>
                    <a:pt x="2795105" y="4007548"/>
                  </a:lnTo>
                  <a:lnTo>
                    <a:pt x="2809341" y="3956748"/>
                  </a:lnTo>
                  <a:lnTo>
                    <a:pt x="2820378" y="3918648"/>
                  </a:lnTo>
                  <a:lnTo>
                    <a:pt x="2828048" y="3867810"/>
                  </a:lnTo>
                  <a:lnTo>
                    <a:pt x="2828201" y="3867810"/>
                  </a:lnTo>
                  <a:lnTo>
                    <a:pt x="2832519" y="3817048"/>
                  </a:lnTo>
                  <a:lnTo>
                    <a:pt x="2833459" y="376624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51711" y="5469927"/>
              <a:ext cx="475615" cy="642620"/>
            </a:xfrm>
            <a:custGeom>
              <a:avLst/>
              <a:gdLst/>
              <a:ahLst/>
              <a:cxnLst/>
              <a:rect l="l" t="t" r="r" b="b"/>
              <a:pathLst>
                <a:path w="475614" h="642620">
                  <a:moveTo>
                    <a:pt x="9156" y="637971"/>
                  </a:moveTo>
                  <a:lnTo>
                    <a:pt x="8293" y="637451"/>
                  </a:lnTo>
                  <a:lnTo>
                    <a:pt x="6223" y="637108"/>
                  </a:lnTo>
                  <a:lnTo>
                    <a:pt x="0" y="639356"/>
                  </a:lnTo>
                  <a:lnTo>
                    <a:pt x="2933" y="642124"/>
                  </a:lnTo>
                  <a:lnTo>
                    <a:pt x="4838" y="641426"/>
                  </a:lnTo>
                  <a:lnTo>
                    <a:pt x="6908" y="640740"/>
                  </a:lnTo>
                  <a:lnTo>
                    <a:pt x="8813" y="640041"/>
                  </a:lnTo>
                  <a:lnTo>
                    <a:pt x="9156" y="637971"/>
                  </a:lnTo>
                  <a:close/>
                </a:path>
                <a:path w="475614" h="642620">
                  <a:moveTo>
                    <a:pt x="39243" y="617397"/>
                  </a:moveTo>
                  <a:lnTo>
                    <a:pt x="38201" y="614972"/>
                  </a:lnTo>
                  <a:lnTo>
                    <a:pt x="35610" y="616013"/>
                  </a:lnTo>
                  <a:lnTo>
                    <a:pt x="36817" y="618261"/>
                  </a:lnTo>
                  <a:lnTo>
                    <a:pt x="39243" y="617397"/>
                  </a:lnTo>
                  <a:close/>
                </a:path>
                <a:path w="475614" h="642620">
                  <a:moveTo>
                    <a:pt x="54635" y="617397"/>
                  </a:moveTo>
                  <a:lnTo>
                    <a:pt x="50825" y="614286"/>
                  </a:lnTo>
                  <a:lnTo>
                    <a:pt x="46012" y="611771"/>
                  </a:lnTo>
                  <a:lnTo>
                    <a:pt x="42608" y="613156"/>
                  </a:lnTo>
                  <a:lnTo>
                    <a:pt x="42075" y="616623"/>
                  </a:lnTo>
                  <a:lnTo>
                    <a:pt x="45808" y="620331"/>
                  </a:lnTo>
                  <a:lnTo>
                    <a:pt x="51523" y="625690"/>
                  </a:lnTo>
                  <a:lnTo>
                    <a:pt x="54635" y="617397"/>
                  </a:lnTo>
                  <a:close/>
                </a:path>
                <a:path w="475614" h="642620">
                  <a:moveTo>
                    <a:pt x="63449" y="614972"/>
                  </a:moveTo>
                  <a:lnTo>
                    <a:pt x="56019" y="612203"/>
                  </a:lnTo>
                  <a:lnTo>
                    <a:pt x="57391" y="614807"/>
                  </a:lnTo>
                  <a:lnTo>
                    <a:pt x="58089" y="615835"/>
                  </a:lnTo>
                  <a:lnTo>
                    <a:pt x="58610" y="617740"/>
                  </a:lnTo>
                  <a:lnTo>
                    <a:pt x="60337" y="617054"/>
                  </a:lnTo>
                  <a:lnTo>
                    <a:pt x="63449" y="614972"/>
                  </a:lnTo>
                  <a:close/>
                </a:path>
                <a:path w="475614" h="642620">
                  <a:moveTo>
                    <a:pt x="88684" y="612559"/>
                  </a:moveTo>
                  <a:lnTo>
                    <a:pt x="81597" y="605459"/>
                  </a:lnTo>
                  <a:lnTo>
                    <a:pt x="80911" y="610819"/>
                  </a:lnTo>
                  <a:lnTo>
                    <a:pt x="78486" y="614807"/>
                  </a:lnTo>
                  <a:lnTo>
                    <a:pt x="84201" y="616356"/>
                  </a:lnTo>
                  <a:lnTo>
                    <a:pt x="87134" y="614451"/>
                  </a:lnTo>
                  <a:lnTo>
                    <a:pt x="88684" y="612559"/>
                  </a:lnTo>
                  <a:close/>
                </a:path>
                <a:path w="475614" h="642620">
                  <a:moveTo>
                    <a:pt x="135712" y="558609"/>
                  </a:moveTo>
                  <a:lnTo>
                    <a:pt x="133121" y="556704"/>
                  </a:lnTo>
                  <a:lnTo>
                    <a:pt x="130530" y="558787"/>
                  </a:lnTo>
                  <a:lnTo>
                    <a:pt x="130708" y="560171"/>
                  </a:lnTo>
                  <a:lnTo>
                    <a:pt x="133121" y="563803"/>
                  </a:lnTo>
                  <a:lnTo>
                    <a:pt x="134162" y="561378"/>
                  </a:lnTo>
                  <a:lnTo>
                    <a:pt x="135712" y="558609"/>
                  </a:lnTo>
                  <a:close/>
                </a:path>
                <a:path w="475614" h="642620">
                  <a:moveTo>
                    <a:pt x="144538" y="542709"/>
                  </a:moveTo>
                  <a:lnTo>
                    <a:pt x="141249" y="542531"/>
                  </a:lnTo>
                  <a:lnTo>
                    <a:pt x="140728" y="540981"/>
                  </a:lnTo>
                  <a:lnTo>
                    <a:pt x="134683" y="539940"/>
                  </a:lnTo>
                  <a:lnTo>
                    <a:pt x="140385" y="549795"/>
                  </a:lnTo>
                  <a:lnTo>
                    <a:pt x="143154" y="544779"/>
                  </a:lnTo>
                  <a:lnTo>
                    <a:pt x="144538" y="542709"/>
                  </a:lnTo>
                  <a:close/>
                </a:path>
                <a:path w="475614" h="642620">
                  <a:moveTo>
                    <a:pt x="146786" y="558609"/>
                  </a:moveTo>
                  <a:lnTo>
                    <a:pt x="140563" y="550481"/>
                  </a:lnTo>
                  <a:lnTo>
                    <a:pt x="139687" y="555155"/>
                  </a:lnTo>
                  <a:lnTo>
                    <a:pt x="139344" y="556361"/>
                  </a:lnTo>
                  <a:lnTo>
                    <a:pt x="139344" y="557580"/>
                  </a:lnTo>
                  <a:lnTo>
                    <a:pt x="140906" y="557745"/>
                  </a:lnTo>
                  <a:lnTo>
                    <a:pt x="146786" y="558609"/>
                  </a:lnTo>
                  <a:close/>
                </a:path>
                <a:path w="475614" h="642620">
                  <a:moveTo>
                    <a:pt x="150761" y="559993"/>
                  </a:moveTo>
                  <a:lnTo>
                    <a:pt x="148678" y="557923"/>
                  </a:lnTo>
                  <a:lnTo>
                    <a:pt x="147129" y="558444"/>
                  </a:lnTo>
                  <a:lnTo>
                    <a:pt x="144538" y="560514"/>
                  </a:lnTo>
                  <a:lnTo>
                    <a:pt x="147129" y="561721"/>
                  </a:lnTo>
                  <a:lnTo>
                    <a:pt x="150063" y="562241"/>
                  </a:lnTo>
                  <a:lnTo>
                    <a:pt x="150761" y="559993"/>
                  </a:lnTo>
                  <a:close/>
                </a:path>
                <a:path w="475614" h="642620">
                  <a:moveTo>
                    <a:pt x="152488" y="550316"/>
                  </a:moveTo>
                  <a:lnTo>
                    <a:pt x="152311" y="548068"/>
                  </a:lnTo>
                  <a:lnTo>
                    <a:pt x="151930" y="548132"/>
                  </a:lnTo>
                  <a:lnTo>
                    <a:pt x="151104" y="540461"/>
                  </a:lnTo>
                  <a:lnTo>
                    <a:pt x="148170" y="542709"/>
                  </a:lnTo>
                  <a:lnTo>
                    <a:pt x="148170" y="543915"/>
                  </a:lnTo>
                  <a:lnTo>
                    <a:pt x="146431" y="544957"/>
                  </a:lnTo>
                  <a:lnTo>
                    <a:pt x="148336" y="546341"/>
                  </a:lnTo>
                  <a:lnTo>
                    <a:pt x="151561" y="548195"/>
                  </a:lnTo>
                  <a:lnTo>
                    <a:pt x="149034" y="548589"/>
                  </a:lnTo>
                  <a:lnTo>
                    <a:pt x="148336" y="550138"/>
                  </a:lnTo>
                  <a:lnTo>
                    <a:pt x="148856" y="551002"/>
                  </a:lnTo>
                  <a:lnTo>
                    <a:pt x="149377" y="551700"/>
                  </a:lnTo>
                  <a:lnTo>
                    <a:pt x="149898" y="552564"/>
                  </a:lnTo>
                  <a:lnTo>
                    <a:pt x="150761" y="551865"/>
                  </a:lnTo>
                  <a:lnTo>
                    <a:pt x="152488" y="552043"/>
                  </a:lnTo>
                  <a:lnTo>
                    <a:pt x="152488" y="550316"/>
                  </a:lnTo>
                  <a:close/>
                </a:path>
                <a:path w="475614" h="642620">
                  <a:moveTo>
                    <a:pt x="153009" y="569163"/>
                  </a:moveTo>
                  <a:lnTo>
                    <a:pt x="149720" y="566051"/>
                  </a:lnTo>
                  <a:lnTo>
                    <a:pt x="149034" y="564311"/>
                  </a:lnTo>
                  <a:lnTo>
                    <a:pt x="144703" y="561378"/>
                  </a:lnTo>
                  <a:lnTo>
                    <a:pt x="145567" y="571576"/>
                  </a:lnTo>
                  <a:lnTo>
                    <a:pt x="150583" y="570369"/>
                  </a:lnTo>
                  <a:lnTo>
                    <a:pt x="153009" y="569163"/>
                  </a:lnTo>
                  <a:close/>
                </a:path>
                <a:path w="475614" h="642620">
                  <a:moveTo>
                    <a:pt x="162001" y="535266"/>
                  </a:moveTo>
                  <a:lnTo>
                    <a:pt x="158889" y="530771"/>
                  </a:lnTo>
                  <a:lnTo>
                    <a:pt x="156464" y="530428"/>
                  </a:lnTo>
                  <a:lnTo>
                    <a:pt x="153504" y="534111"/>
                  </a:lnTo>
                  <a:lnTo>
                    <a:pt x="154305" y="538492"/>
                  </a:lnTo>
                  <a:lnTo>
                    <a:pt x="157441" y="540562"/>
                  </a:lnTo>
                  <a:lnTo>
                    <a:pt x="161480" y="537349"/>
                  </a:lnTo>
                  <a:lnTo>
                    <a:pt x="162001" y="535266"/>
                  </a:lnTo>
                  <a:close/>
                </a:path>
                <a:path w="475614" h="642620">
                  <a:moveTo>
                    <a:pt x="169430" y="549452"/>
                  </a:moveTo>
                  <a:lnTo>
                    <a:pt x="166662" y="544436"/>
                  </a:lnTo>
                  <a:lnTo>
                    <a:pt x="164249" y="543394"/>
                  </a:lnTo>
                  <a:lnTo>
                    <a:pt x="162166" y="544093"/>
                  </a:lnTo>
                  <a:lnTo>
                    <a:pt x="162864" y="549275"/>
                  </a:lnTo>
                  <a:lnTo>
                    <a:pt x="158711" y="548932"/>
                  </a:lnTo>
                  <a:lnTo>
                    <a:pt x="153873" y="549973"/>
                  </a:lnTo>
                  <a:lnTo>
                    <a:pt x="158026" y="556882"/>
                  </a:lnTo>
                  <a:lnTo>
                    <a:pt x="161302" y="556539"/>
                  </a:lnTo>
                  <a:lnTo>
                    <a:pt x="164071" y="550481"/>
                  </a:lnTo>
                  <a:lnTo>
                    <a:pt x="168389" y="557403"/>
                  </a:lnTo>
                  <a:lnTo>
                    <a:pt x="169087" y="552386"/>
                  </a:lnTo>
                  <a:lnTo>
                    <a:pt x="169430" y="549452"/>
                  </a:lnTo>
                  <a:close/>
                </a:path>
                <a:path w="475614" h="642620">
                  <a:moveTo>
                    <a:pt x="175133" y="590423"/>
                  </a:moveTo>
                  <a:lnTo>
                    <a:pt x="173748" y="586790"/>
                  </a:lnTo>
                  <a:lnTo>
                    <a:pt x="162509" y="581431"/>
                  </a:lnTo>
                  <a:lnTo>
                    <a:pt x="163207" y="589381"/>
                  </a:lnTo>
                  <a:lnTo>
                    <a:pt x="163207" y="590600"/>
                  </a:lnTo>
                  <a:lnTo>
                    <a:pt x="163550" y="593191"/>
                  </a:lnTo>
                  <a:lnTo>
                    <a:pt x="160616" y="592150"/>
                  </a:lnTo>
                  <a:lnTo>
                    <a:pt x="155422" y="595096"/>
                  </a:lnTo>
                  <a:lnTo>
                    <a:pt x="166662" y="596303"/>
                  </a:lnTo>
                  <a:lnTo>
                    <a:pt x="167881" y="593191"/>
                  </a:lnTo>
                  <a:lnTo>
                    <a:pt x="170992" y="591286"/>
                  </a:lnTo>
                  <a:lnTo>
                    <a:pt x="172021" y="594575"/>
                  </a:lnTo>
                  <a:lnTo>
                    <a:pt x="175133" y="590423"/>
                  </a:lnTo>
                  <a:close/>
                </a:path>
                <a:path w="475614" h="642620">
                  <a:moveTo>
                    <a:pt x="177038" y="537171"/>
                  </a:moveTo>
                  <a:lnTo>
                    <a:pt x="174967" y="532333"/>
                  </a:lnTo>
                  <a:lnTo>
                    <a:pt x="173240" y="533882"/>
                  </a:lnTo>
                  <a:lnTo>
                    <a:pt x="172364" y="534581"/>
                  </a:lnTo>
                  <a:lnTo>
                    <a:pt x="170116" y="532853"/>
                  </a:lnTo>
                  <a:lnTo>
                    <a:pt x="170294" y="535266"/>
                  </a:lnTo>
                  <a:lnTo>
                    <a:pt x="168224" y="537349"/>
                  </a:lnTo>
                  <a:lnTo>
                    <a:pt x="170116" y="537692"/>
                  </a:lnTo>
                  <a:lnTo>
                    <a:pt x="171157" y="538035"/>
                  </a:lnTo>
                  <a:lnTo>
                    <a:pt x="172542" y="538378"/>
                  </a:lnTo>
                  <a:lnTo>
                    <a:pt x="173062" y="540461"/>
                  </a:lnTo>
                  <a:lnTo>
                    <a:pt x="175996" y="539762"/>
                  </a:lnTo>
                  <a:lnTo>
                    <a:pt x="175133" y="537870"/>
                  </a:lnTo>
                  <a:lnTo>
                    <a:pt x="177038" y="537171"/>
                  </a:lnTo>
                  <a:close/>
                </a:path>
                <a:path w="475614" h="642620">
                  <a:moveTo>
                    <a:pt x="177558" y="502945"/>
                  </a:moveTo>
                  <a:lnTo>
                    <a:pt x="174790" y="496722"/>
                  </a:lnTo>
                  <a:lnTo>
                    <a:pt x="171500" y="500862"/>
                  </a:lnTo>
                  <a:lnTo>
                    <a:pt x="167005" y="501561"/>
                  </a:lnTo>
                  <a:lnTo>
                    <a:pt x="169773" y="507085"/>
                  </a:lnTo>
                  <a:lnTo>
                    <a:pt x="174269" y="505015"/>
                  </a:lnTo>
                  <a:lnTo>
                    <a:pt x="177558" y="502945"/>
                  </a:lnTo>
                  <a:close/>
                </a:path>
                <a:path w="475614" h="642620">
                  <a:moveTo>
                    <a:pt x="178079" y="563283"/>
                  </a:moveTo>
                  <a:lnTo>
                    <a:pt x="172542" y="559130"/>
                  </a:lnTo>
                  <a:lnTo>
                    <a:pt x="170815" y="558266"/>
                  </a:lnTo>
                  <a:lnTo>
                    <a:pt x="164871" y="559384"/>
                  </a:lnTo>
                  <a:lnTo>
                    <a:pt x="164934" y="559130"/>
                  </a:lnTo>
                  <a:lnTo>
                    <a:pt x="164592" y="556018"/>
                  </a:lnTo>
                  <a:lnTo>
                    <a:pt x="161302" y="556539"/>
                  </a:lnTo>
                  <a:lnTo>
                    <a:pt x="159575" y="557060"/>
                  </a:lnTo>
                  <a:lnTo>
                    <a:pt x="156286" y="559650"/>
                  </a:lnTo>
                  <a:lnTo>
                    <a:pt x="159397" y="561200"/>
                  </a:lnTo>
                  <a:lnTo>
                    <a:pt x="157848" y="563105"/>
                  </a:lnTo>
                  <a:lnTo>
                    <a:pt x="159753" y="565696"/>
                  </a:lnTo>
                  <a:lnTo>
                    <a:pt x="161302" y="568985"/>
                  </a:lnTo>
                  <a:lnTo>
                    <a:pt x="159753" y="570547"/>
                  </a:lnTo>
                  <a:lnTo>
                    <a:pt x="161645" y="571233"/>
                  </a:lnTo>
                  <a:lnTo>
                    <a:pt x="163385" y="572096"/>
                  </a:lnTo>
                  <a:lnTo>
                    <a:pt x="171856" y="574344"/>
                  </a:lnTo>
                  <a:lnTo>
                    <a:pt x="169392" y="569150"/>
                  </a:lnTo>
                  <a:lnTo>
                    <a:pt x="174447" y="566216"/>
                  </a:lnTo>
                  <a:lnTo>
                    <a:pt x="174967" y="566394"/>
                  </a:lnTo>
                  <a:lnTo>
                    <a:pt x="175475" y="566051"/>
                  </a:lnTo>
                  <a:lnTo>
                    <a:pt x="175831" y="565696"/>
                  </a:lnTo>
                  <a:lnTo>
                    <a:pt x="175310" y="565353"/>
                  </a:lnTo>
                  <a:lnTo>
                    <a:pt x="178079" y="563283"/>
                  </a:lnTo>
                  <a:close/>
                </a:path>
                <a:path w="475614" h="642620">
                  <a:moveTo>
                    <a:pt x="187934" y="535622"/>
                  </a:moveTo>
                  <a:lnTo>
                    <a:pt x="184988" y="534581"/>
                  </a:lnTo>
                  <a:lnTo>
                    <a:pt x="183261" y="537349"/>
                  </a:lnTo>
                  <a:lnTo>
                    <a:pt x="183781" y="538899"/>
                  </a:lnTo>
                  <a:lnTo>
                    <a:pt x="187236" y="541489"/>
                  </a:lnTo>
                  <a:lnTo>
                    <a:pt x="187413" y="538734"/>
                  </a:lnTo>
                  <a:lnTo>
                    <a:pt x="187934" y="535622"/>
                  </a:lnTo>
                  <a:close/>
                </a:path>
                <a:path w="475614" h="642620">
                  <a:moveTo>
                    <a:pt x="191389" y="585584"/>
                  </a:moveTo>
                  <a:lnTo>
                    <a:pt x="187579" y="579183"/>
                  </a:lnTo>
                  <a:lnTo>
                    <a:pt x="186156" y="581837"/>
                  </a:lnTo>
                  <a:lnTo>
                    <a:pt x="185851" y="578154"/>
                  </a:lnTo>
                  <a:lnTo>
                    <a:pt x="178422" y="577634"/>
                  </a:lnTo>
                  <a:lnTo>
                    <a:pt x="173926" y="578840"/>
                  </a:lnTo>
                  <a:lnTo>
                    <a:pt x="174790" y="586270"/>
                  </a:lnTo>
                  <a:lnTo>
                    <a:pt x="177901" y="588873"/>
                  </a:lnTo>
                  <a:lnTo>
                    <a:pt x="186893" y="590423"/>
                  </a:lnTo>
                  <a:lnTo>
                    <a:pt x="186537" y="586320"/>
                  </a:lnTo>
                  <a:lnTo>
                    <a:pt x="187756" y="586625"/>
                  </a:lnTo>
                  <a:lnTo>
                    <a:pt x="191389" y="585584"/>
                  </a:lnTo>
                  <a:close/>
                </a:path>
                <a:path w="475614" h="642620">
                  <a:moveTo>
                    <a:pt x="192430" y="560857"/>
                  </a:moveTo>
                  <a:lnTo>
                    <a:pt x="191731" y="552564"/>
                  </a:lnTo>
                  <a:lnTo>
                    <a:pt x="187579" y="554113"/>
                  </a:lnTo>
                  <a:lnTo>
                    <a:pt x="183959" y="550481"/>
                  </a:lnTo>
                  <a:lnTo>
                    <a:pt x="176860" y="551345"/>
                  </a:lnTo>
                  <a:lnTo>
                    <a:pt x="174612" y="556196"/>
                  </a:lnTo>
                  <a:lnTo>
                    <a:pt x="174790" y="557745"/>
                  </a:lnTo>
                  <a:lnTo>
                    <a:pt x="182918" y="565353"/>
                  </a:lnTo>
                  <a:lnTo>
                    <a:pt x="183959" y="559130"/>
                  </a:lnTo>
                  <a:lnTo>
                    <a:pt x="184823" y="559993"/>
                  </a:lnTo>
                  <a:lnTo>
                    <a:pt x="186029" y="560514"/>
                  </a:lnTo>
                  <a:lnTo>
                    <a:pt x="187236" y="560336"/>
                  </a:lnTo>
                  <a:lnTo>
                    <a:pt x="192430" y="560857"/>
                  </a:lnTo>
                  <a:close/>
                </a:path>
                <a:path w="475614" h="642620">
                  <a:moveTo>
                    <a:pt x="194843" y="530606"/>
                  </a:moveTo>
                  <a:lnTo>
                    <a:pt x="191909" y="528523"/>
                  </a:lnTo>
                  <a:lnTo>
                    <a:pt x="191389" y="528701"/>
                  </a:lnTo>
                  <a:lnTo>
                    <a:pt x="188455" y="530948"/>
                  </a:lnTo>
                  <a:lnTo>
                    <a:pt x="192773" y="535444"/>
                  </a:lnTo>
                  <a:lnTo>
                    <a:pt x="194678" y="530948"/>
                  </a:lnTo>
                  <a:lnTo>
                    <a:pt x="194843" y="530606"/>
                  </a:lnTo>
                  <a:close/>
                </a:path>
                <a:path w="475614" h="642620">
                  <a:moveTo>
                    <a:pt x="199517" y="545299"/>
                  </a:moveTo>
                  <a:lnTo>
                    <a:pt x="198818" y="544957"/>
                  </a:lnTo>
                  <a:lnTo>
                    <a:pt x="198475" y="545820"/>
                  </a:lnTo>
                  <a:lnTo>
                    <a:pt x="198996" y="546341"/>
                  </a:lnTo>
                  <a:lnTo>
                    <a:pt x="199174" y="545820"/>
                  </a:lnTo>
                  <a:lnTo>
                    <a:pt x="199517" y="545299"/>
                  </a:lnTo>
                  <a:close/>
                </a:path>
                <a:path w="475614" h="642620">
                  <a:moveTo>
                    <a:pt x="200037" y="548589"/>
                  </a:moveTo>
                  <a:lnTo>
                    <a:pt x="197269" y="547370"/>
                  </a:lnTo>
                  <a:lnTo>
                    <a:pt x="194843" y="546506"/>
                  </a:lnTo>
                  <a:lnTo>
                    <a:pt x="193459" y="544779"/>
                  </a:lnTo>
                  <a:lnTo>
                    <a:pt x="192671" y="546506"/>
                  </a:lnTo>
                  <a:lnTo>
                    <a:pt x="192595" y="546684"/>
                  </a:lnTo>
                  <a:lnTo>
                    <a:pt x="191731" y="547547"/>
                  </a:lnTo>
                  <a:lnTo>
                    <a:pt x="191046" y="549097"/>
                  </a:lnTo>
                  <a:lnTo>
                    <a:pt x="195541" y="549795"/>
                  </a:lnTo>
                  <a:lnTo>
                    <a:pt x="196240" y="551345"/>
                  </a:lnTo>
                  <a:lnTo>
                    <a:pt x="196329" y="551522"/>
                  </a:lnTo>
                  <a:lnTo>
                    <a:pt x="196405" y="551700"/>
                  </a:lnTo>
                  <a:lnTo>
                    <a:pt x="196570" y="551522"/>
                  </a:lnTo>
                  <a:lnTo>
                    <a:pt x="196926" y="551345"/>
                  </a:lnTo>
                  <a:lnTo>
                    <a:pt x="200037" y="548589"/>
                  </a:lnTo>
                  <a:close/>
                </a:path>
                <a:path w="475614" h="642620">
                  <a:moveTo>
                    <a:pt x="205905" y="549617"/>
                  </a:moveTo>
                  <a:lnTo>
                    <a:pt x="202285" y="545642"/>
                  </a:lnTo>
                  <a:lnTo>
                    <a:pt x="201422" y="549097"/>
                  </a:lnTo>
                  <a:lnTo>
                    <a:pt x="201930" y="550316"/>
                  </a:lnTo>
                  <a:lnTo>
                    <a:pt x="205905" y="549617"/>
                  </a:lnTo>
                  <a:close/>
                </a:path>
                <a:path w="475614" h="642620">
                  <a:moveTo>
                    <a:pt x="207467" y="562241"/>
                  </a:moveTo>
                  <a:lnTo>
                    <a:pt x="206946" y="559473"/>
                  </a:lnTo>
                  <a:lnTo>
                    <a:pt x="202793" y="558952"/>
                  </a:lnTo>
                  <a:lnTo>
                    <a:pt x="201066" y="559993"/>
                  </a:lnTo>
                  <a:lnTo>
                    <a:pt x="195567" y="556069"/>
                  </a:lnTo>
                  <a:lnTo>
                    <a:pt x="194564" y="559473"/>
                  </a:lnTo>
                  <a:lnTo>
                    <a:pt x="196761" y="563397"/>
                  </a:lnTo>
                  <a:lnTo>
                    <a:pt x="200901" y="561035"/>
                  </a:lnTo>
                  <a:lnTo>
                    <a:pt x="200545" y="562063"/>
                  </a:lnTo>
                  <a:lnTo>
                    <a:pt x="200545" y="564311"/>
                  </a:lnTo>
                  <a:lnTo>
                    <a:pt x="201422" y="565188"/>
                  </a:lnTo>
                  <a:lnTo>
                    <a:pt x="199136" y="567270"/>
                  </a:lnTo>
                  <a:lnTo>
                    <a:pt x="200977" y="568960"/>
                  </a:lnTo>
                  <a:lnTo>
                    <a:pt x="203212" y="568807"/>
                  </a:lnTo>
                  <a:lnTo>
                    <a:pt x="202107" y="565353"/>
                  </a:lnTo>
                  <a:lnTo>
                    <a:pt x="204876" y="566216"/>
                  </a:lnTo>
                  <a:lnTo>
                    <a:pt x="207289" y="565010"/>
                  </a:lnTo>
                  <a:lnTo>
                    <a:pt x="207467" y="562241"/>
                  </a:lnTo>
                  <a:close/>
                </a:path>
                <a:path w="475614" h="642620">
                  <a:moveTo>
                    <a:pt x="209892" y="540283"/>
                  </a:moveTo>
                  <a:lnTo>
                    <a:pt x="208851" y="537692"/>
                  </a:lnTo>
                  <a:lnTo>
                    <a:pt x="205740" y="536130"/>
                  </a:lnTo>
                  <a:lnTo>
                    <a:pt x="203149" y="537006"/>
                  </a:lnTo>
                  <a:lnTo>
                    <a:pt x="203149" y="537349"/>
                  </a:lnTo>
                  <a:lnTo>
                    <a:pt x="200520" y="536549"/>
                  </a:lnTo>
                  <a:lnTo>
                    <a:pt x="201587" y="532155"/>
                  </a:lnTo>
                  <a:lnTo>
                    <a:pt x="201587" y="531812"/>
                  </a:lnTo>
                  <a:lnTo>
                    <a:pt x="200202" y="530948"/>
                  </a:lnTo>
                  <a:lnTo>
                    <a:pt x="199517" y="530263"/>
                  </a:lnTo>
                  <a:lnTo>
                    <a:pt x="195364" y="532676"/>
                  </a:lnTo>
                  <a:lnTo>
                    <a:pt x="200113" y="536943"/>
                  </a:lnTo>
                  <a:lnTo>
                    <a:pt x="200139" y="537349"/>
                  </a:lnTo>
                  <a:lnTo>
                    <a:pt x="200253" y="539292"/>
                  </a:lnTo>
                  <a:lnTo>
                    <a:pt x="201549" y="540981"/>
                  </a:lnTo>
                  <a:lnTo>
                    <a:pt x="202336" y="542010"/>
                  </a:lnTo>
                  <a:lnTo>
                    <a:pt x="202666" y="542010"/>
                  </a:lnTo>
                  <a:lnTo>
                    <a:pt x="205397" y="540981"/>
                  </a:lnTo>
                  <a:lnTo>
                    <a:pt x="207124" y="542010"/>
                  </a:lnTo>
                  <a:lnTo>
                    <a:pt x="208673" y="541324"/>
                  </a:lnTo>
                  <a:lnTo>
                    <a:pt x="209892" y="540283"/>
                  </a:lnTo>
                  <a:close/>
                </a:path>
                <a:path w="475614" h="642620">
                  <a:moveTo>
                    <a:pt x="221818" y="533717"/>
                  </a:moveTo>
                  <a:lnTo>
                    <a:pt x="217665" y="530085"/>
                  </a:lnTo>
                  <a:lnTo>
                    <a:pt x="215252" y="528180"/>
                  </a:lnTo>
                  <a:lnTo>
                    <a:pt x="216636" y="526796"/>
                  </a:lnTo>
                  <a:lnTo>
                    <a:pt x="213169" y="524903"/>
                  </a:lnTo>
                  <a:lnTo>
                    <a:pt x="212826" y="527151"/>
                  </a:lnTo>
                  <a:lnTo>
                    <a:pt x="206946" y="528523"/>
                  </a:lnTo>
                  <a:lnTo>
                    <a:pt x="211099" y="533717"/>
                  </a:lnTo>
                  <a:lnTo>
                    <a:pt x="214896" y="537006"/>
                  </a:lnTo>
                  <a:lnTo>
                    <a:pt x="215074" y="537692"/>
                  </a:lnTo>
                  <a:lnTo>
                    <a:pt x="215417" y="538556"/>
                  </a:lnTo>
                  <a:lnTo>
                    <a:pt x="216458" y="538213"/>
                  </a:lnTo>
                  <a:lnTo>
                    <a:pt x="218528" y="540283"/>
                  </a:lnTo>
                  <a:lnTo>
                    <a:pt x="220256" y="537692"/>
                  </a:lnTo>
                  <a:lnTo>
                    <a:pt x="221818" y="536651"/>
                  </a:lnTo>
                  <a:lnTo>
                    <a:pt x="221818" y="533717"/>
                  </a:lnTo>
                  <a:close/>
                </a:path>
                <a:path w="475614" h="642620">
                  <a:moveTo>
                    <a:pt x="244119" y="565188"/>
                  </a:moveTo>
                  <a:lnTo>
                    <a:pt x="239966" y="561721"/>
                  </a:lnTo>
                  <a:lnTo>
                    <a:pt x="243217" y="557898"/>
                  </a:lnTo>
                  <a:lnTo>
                    <a:pt x="240944" y="554570"/>
                  </a:lnTo>
                  <a:lnTo>
                    <a:pt x="237032" y="553618"/>
                  </a:lnTo>
                  <a:lnTo>
                    <a:pt x="237032" y="561555"/>
                  </a:lnTo>
                  <a:lnTo>
                    <a:pt x="234200" y="565365"/>
                  </a:lnTo>
                  <a:lnTo>
                    <a:pt x="232194" y="559816"/>
                  </a:lnTo>
                  <a:lnTo>
                    <a:pt x="233934" y="558876"/>
                  </a:lnTo>
                  <a:lnTo>
                    <a:pt x="235127" y="560171"/>
                  </a:lnTo>
                  <a:lnTo>
                    <a:pt x="237032" y="561555"/>
                  </a:lnTo>
                  <a:lnTo>
                    <a:pt x="237032" y="553618"/>
                  </a:lnTo>
                  <a:lnTo>
                    <a:pt x="236499" y="553478"/>
                  </a:lnTo>
                  <a:lnTo>
                    <a:pt x="233222" y="556361"/>
                  </a:lnTo>
                  <a:lnTo>
                    <a:pt x="233222" y="556793"/>
                  </a:lnTo>
                  <a:lnTo>
                    <a:pt x="232537" y="556018"/>
                  </a:lnTo>
                  <a:lnTo>
                    <a:pt x="233743" y="555332"/>
                  </a:lnTo>
                  <a:lnTo>
                    <a:pt x="232879" y="553085"/>
                  </a:lnTo>
                  <a:lnTo>
                    <a:pt x="234264" y="552386"/>
                  </a:lnTo>
                  <a:lnTo>
                    <a:pt x="232359" y="549617"/>
                  </a:lnTo>
                  <a:lnTo>
                    <a:pt x="230111" y="549529"/>
                  </a:lnTo>
                  <a:lnTo>
                    <a:pt x="230111" y="561035"/>
                  </a:lnTo>
                  <a:lnTo>
                    <a:pt x="228727" y="563626"/>
                  </a:lnTo>
                  <a:lnTo>
                    <a:pt x="225539" y="561365"/>
                  </a:lnTo>
                  <a:lnTo>
                    <a:pt x="224586" y="560692"/>
                  </a:lnTo>
                  <a:lnTo>
                    <a:pt x="224828" y="560857"/>
                  </a:lnTo>
                  <a:lnTo>
                    <a:pt x="225539" y="561365"/>
                  </a:lnTo>
                  <a:lnTo>
                    <a:pt x="226136" y="560857"/>
                  </a:lnTo>
                  <a:lnTo>
                    <a:pt x="226263" y="561035"/>
                  </a:lnTo>
                  <a:lnTo>
                    <a:pt x="226999" y="562063"/>
                  </a:lnTo>
                  <a:lnTo>
                    <a:pt x="228638" y="561365"/>
                  </a:lnTo>
                  <a:lnTo>
                    <a:pt x="230111" y="561035"/>
                  </a:lnTo>
                  <a:lnTo>
                    <a:pt x="230111" y="549529"/>
                  </a:lnTo>
                  <a:lnTo>
                    <a:pt x="223888" y="549275"/>
                  </a:lnTo>
                  <a:lnTo>
                    <a:pt x="222961" y="552386"/>
                  </a:lnTo>
                  <a:lnTo>
                    <a:pt x="222859" y="552729"/>
                  </a:lnTo>
                  <a:lnTo>
                    <a:pt x="221996" y="554812"/>
                  </a:lnTo>
                  <a:lnTo>
                    <a:pt x="226314" y="558952"/>
                  </a:lnTo>
                  <a:lnTo>
                    <a:pt x="222161" y="559473"/>
                  </a:lnTo>
                  <a:lnTo>
                    <a:pt x="221018" y="560692"/>
                  </a:lnTo>
                  <a:lnTo>
                    <a:pt x="219392" y="562419"/>
                  </a:lnTo>
                  <a:lnTo>
                    <a:pt x="224066" y="562584"/>
                  </a:lnTo>
                  <a:lnTo>
                    <a:pt x="224929" y="561873"/>
                  </a:lnTo>
                  <a:lnTo>
                    <a:pt x="225437" y="563626"/>
                  </a:lnTo>
                  <a:lnTo>
                    <a:pt x="226136" y="566051"/>
                  </a:lnTo>
                  <a:lnTo>
                    <a:pt x="223367" y="566051"/>
                  </a:lnTo>
                  <a:lnTo>
                    <a:pt x="218884" y="567258"/>
                  </a:lnTo>
                  <a:lnTo>
                    <a:pt x="222338" y="570712"/>
                  </a:lnTo>
                  <a:lnTo>
                    <a:pt x="222161" y="572274"/>
                  </a:lnTo>
                  <a:lnTo>
                    <a:pt x="222465" y="573481"/>
                  </a:lnTo>
                  <a:lnTo>
                    <a:pt x="222504" y="573659"/>
                  </a:lnTo>
                  <a:lnTo>
                    <a:pt x="222681" y="574344"/>
                  </a:lnTo>
                  <a:lnTo>
                    <a:pt x="224586" y="573659"/>
                  </a:lnTo>
                  <a:lnTo>
                    <a:pt x="224586" y="574344"/>
                  </a:lnTo>
                  <a:lnTo>
                    <a:pt x="225615" y="573824"/>
                  </a:lnTo>
                  <a:lnTo>
                    <a:pt x="226491" y="573481"/>
                  </a:lnTo>
                  <a:lnTo>
                    <a:pt x="227520" y="572960"/>
                  </a:lnTo>
                  <a:lnTo>
                    <a:pt x="227355" y="572960"/>
                  </a:lnTo>
                  <a:lnTo>
                    <a:pt x="227355" y="572795"/>
                  </a:lnTo>
                  <a:lnTo>
                    <a:pt x="233921" y="569849"/>
                  </a:lnTo>
                  <a:lnTo>
                    <a:pt x="234962" y="567423"/>
                  </a:lnTo>
                  <a:lnTo>
                    <a:pt x="234264" y="565531"/>
                  </a:lnTo>
                  <a:lnTo>
                    <a:pt x="244119" y="565188"/>
                  </a:lnTo>
                  <a:close/>
                </a:path>
                <a:path w="475614" h="642620">
                  <a:moveTo>
                    <a:pt x="263486" y="423405"/>
                  </a:moveTo>
                  <a:lnTo>
                    <a:pt x="262966" y="420992"/>
                  </a:lnTo>
                  <a:lnTo>
                    <a:pt x="262788" y="420814"/>
                  </a:lnTo>
                  <a:lnTo>
                    <a:pt x="262102" y="420471"/>
                  </a:lnTo>
                  <a:lnTo>
                    <a:pt x="261759" y="420471"/>
                  </a:lnTo>
                  <a:lnTo>
                    <a:pt x="258648" y="420471"/>
                  </a:lnTo>
                  <a:lnTo>
                    <a:pt x="263486" y="423405"/>
                  </a:lnTo>
                  <a:close/>
                </a:path>
                <a:path w="475614" h="642620">
                  <a:moveTo>
                    <a:pt x="270230" y="374142"/>
                  </a:moveTo>
                  <a:lnTo>
                    <a:pt x="267982" y="369989"/>
                  </a:lnTo>
                  <a:lnTo>
                    <a:pt x="266077" y="369811"/>
                  </a:lnTo>
                  <a:lnTo>
                    <a:pt x="264350" y="369646"/>
                  </a:lnTo>
                  <a:lnTo>
                    <a:pt x="265734" y="371716"/>
                  </a:lnTo>
                  <a:lnTo>
                    <a:pt x="265036" y="372402"/>
                  </a:lnTo>
                  <a:lnTo>
                    <a:pt x="264172" y="373443"/>
                  </a:lnTo>
                  <a:lnTo>
                    <a:pt x="265899" y="373100"/>
                  </a:lnTo>
                  <a:lnTo>
                    <a:pt x="266420" y="373443"/>
                  </a:lnTo>
                  <a:lnTo>
                    <a:pt x="270230" y="374142"/>
                  </a:lnTo>
                  <a:close/>
                </a:path>
                <a:path w="475614" h="642620">
                  <a:moveTo>
                    <a:pt x="271259" y="383819"/>
                  </a:moveTo>
                  <a:lnTo>
                    <a:pt x="269011" y="380187"/>
                  </a:lnTo>
                  <a:lnTo>
                    <a:pt x="270230" y="378460"/>
                  </a:lnTo>
                  <a:lnTo>
                    <a:pt x="270395" y="375869"/>
                  </a:lnTo>
                  <a:lnTo>
                    <a:pt x="267804" y="376034"/>
                  </a:lnTo>
                  <a:lnTo>
                    <a:pt x="265391" y="375691"/>
                  </a:lnTo>
                  <a:lnTo>
                    <a:pt x="263486" y="378460"/>
                  </a:lnTo>
                  <a:lnTo>
                    <a:pt x="265734" y="379501"/>
                  </a:lnTo>
                  <a:lnTo>
                    <a:pt x="263652" y="383641"/>
                  </a:lnTo>
                  <a:lnTo>
                    <a:pt x="271259" y="383819"/>
                  </a:lnTo>
                  <a:close/>
                </a:path>
                <a:path w="475614" h="642620">
                  <a:moveTo>
                    <a:pt x="276275" y="387108"/>
                  </a:moveTo>
                  <a:lnTo>
                    <a:pt x="275590" y="385025"/>
                  </a:lnTo>
                  <a:lnTo>
                    <a:pt x="272999" y="383298"/>
                  </a:lnTo>
                  <a:lnTo>
                    <a:pt x="271780" y="385203"/>
                  </a:lnTo>
                  <a:lnTo>
                    <a:pt x="271780" y="388658"/>
                  </a:lnTo>
                  <a:lnTo>
                    <a:pt x="275412" y="389178"/>
                  </a:lnTo>
                  <a:lnTo>
                    <a:pt x="276275" y="387108"/>
                  </a:lnTo>
                  <a:close/>
                </a:path>
                <a:path w="475614" h="642620">
                  <a:moveTo>
                    <a:pt x="282016" y="380644"/>
                  </a:moveTo>
                  <a:lnTo>
                    <a:pt x="281292" y="374307"/>
                  </a:lnTo>
                  <a:lnTo>
                    <a:pt x="280428" y="372402"/>
                  </a:lnTo>
                  <a:lnTo>
                    <a:pt x="279908" y="371373"/>
                  </a:lnTo>
                  <a:lnTo>
                    <a:pt x="278003" y="371894"/>
                  </a:lnTo>
                  <a:lnTo>
                    <a:pt x="274853" y="374700"/>
                  </a:lnTo>
                  <a:lnTo>
                    <a:pt x="278028" y="379196"/>
                  </a:lnTo>
                  <a:lnTo>
                    <a:pt x="282016" y="380644"/>
                  </a:lnTo>
                  <a:close/>
                </a:path>
                <a:path w="475614" h="642620">
                  <a:moveTo>
                    <a:pt x="283540" y="397827"/>
                  </a:moveTo>
                  <a:lnTo>
                    <a:pt x="277837" y="398513"/>
                  </a:lnTo>
                  <a:lnTo>
                    <a:pt x="276390" y="398805"/>
                  </a:lnTo>
                  <a:lnTo>
                    <a:pt x="279565" y="391248"/>
                  </a:lnTo>
                  <a:lnTo>
                    <a:pt x="272999" y="392290"/>
                  </a:lnTo>
                  <a:lnTo>
                    <a:pt x="271614" y="392633"/>
                  </a:lnTo>
                  <a:lnTo>
                    <a:pt x="270751" y="393852"/>
                  </a:lnTo>
                  <a:lnTo>
                    <a:pt x="267462" y="389356"/>
                  </a:lnTo>
                  <a:lnTo>
                    <a:pt x="264871" y="394538"/>
                  </a:lnTo>
                  <a:lnTo>
                    <a:pt x="269875" y="395922"/>
                  </a:lnTo>
                  <a:lnTo>
                    <a:pt x="270052" y="394881"/>
                  </a:lnTo>
                  <a:lnTo>
                    <a:pt x="270649" y="394741"/>
                  </a:lnTo>
                  <a:lnTo>
                    <a:pt x="271259" y="395579"/>
                  </a:lnTo>
                  <a:lnTo>
                    <a:pt x="275069" y="401967"/>
                  </a:lnTo>
                  <a:lnTo>
                    <a:pt x="276275" y="399072"/>
                  </a:lnTo>
                  <a:lnTo>
                    <a:pt x="277139" y="400075"/>
                  </a:lnTo>
                  <a:lnTo>
                    <a:pt x="277482" y="401104"/>
                  </a:lnTo>
                  <a:lnTo>
                    <a:pt x="279730" y="405777"/>
                  </a:lnTo>
                  <a:lnTo>
                    <a:pt x="283540" y="397827"/>
                  </a:lnTo>
                  <a:close/>
                </a:path>
                <a:path w="475614" h="642620">
                  <a:moveTo>
                    <a:pt x="283883" y="430669"/>
                  </a:moveTo>
                  <a:lnTo>
                    <a:pt x="280428" y="430504"/>
                  </a:lnTo>
                  <a:lnTo>
                    <a:pt x="279222" y="431533"/>
                  </a:lnTo>
                  <a:lnTo>
                    <a:pt x="278180" y="432231"/>
                  </a:lnTo>
                  <a:lnTo>
                    <a:pt x="282333" y="434644"/>
                  </a:lnTo>
                  <a:lnTo>
                    <a:pt x="283019" y="433260"/>
                  </a:lnTo>
                  <a:lnTo>
                    <a:pt x="283883" y="430669"/>
                  </a:lnTo>
                  <a:close/>
                </a:path>
                <a:path w="475614" h="642620">
                  <a:moveTo>
                    <a:pt x="288378" y="444334"/>
                  </a:moveTo>
                  <a:lnTo>
                    <a:pt x="288213" y="443814"/>
                  </a:lnTo>
                  <a:lnTo>
                    <a:pt x="284924" y="439140"/>
                  </a:lnTo>
                  <a:lnTo>
                    <a:pt x="281978" y="444334"/>
                  </a:lnTo>
                  <a:lnTo>
                    <a:pt x="287172" y="445884"/>
                  </a:lnTo>
                  <a:lnTo>
                    <a:pt x="287515" y="445198"/>
                  </a:lnTo>
                  <a:lnTo>
                    <a:pt x="288378" y="444334"/>
                  </a:lnTo>
                  <a:close/>
                </a:path>
                <a:path w="475614" h="642620">
                  <a:moveTo>
                    <a:pt x="289941" y="328320"/>
                  </a:moveTo>
                  <a:lnTo>
                    <a:pt x="289763" y="325031"/>
                  </a:lnTo>
                  <a:lnTo>
                    <a:pt x="289420" y="324167"/>
                  </a:lnTo>
                  <a:lnTo>
                    <a:pt x="289077" y="323481"/>
                  </a:lnTo>
                  <a:lnTo>
                    <a:pt x="287858" y="323481"/>
                  </a:lnTo>
                  <a:lnTo>
                    <a:pt x="284581" y="324167"/>
                  </a:lnTo>
                  <a:lnTo>
                    <a:pt x="289941" y="328320"/>
                  </a:lnTo>
                  <a:close/>
                </a:path>
                <a:path w="475614" h="642620">
                  <a:moveTo>
                    <a:pt x="295643" y="390220"/>
                  </a:moveTo>
                  <a:lnTo>
                    <a:pt x="294601" y="383120"/>
                  </a:lnTo>
                  <a:lnTo>
                    <a:pt x="294259" y="382257"/>
                  </a:lnTo>
                  <a:lnTo>
                    <a:pt x="291490" y="382257"/>
                  </a:lnTo>
                  <a:lnTo>
                    <a:pt x="284060" y="383298"/>
                  </a:lnTo>
                  <a:lnTo>
                    <a:pt x="290906" y="387400"/>
                  </a:lnTo>
                  <a:lnTo>
                    <a:pt x="287337" y="388480"/>
                  </a:lnTo>
                  <a:lnTo>
                    <a:pt x="279412" y="389153"/>
                  </a:lnTo>
                  <a:lnTo>
                    <a:pt x="280962" y="393979"/>
                  </a:lnTo>
                  <a:lnTo>
                    <a:pt x="286448" y="397433"/>
                  </a:lnTo>
                  <a:lnTo>
                    <a:pt x="290283" y="394017"/>
                  </a:lnTo>
                  <a:lnTo>
                    <a:pt x="290106" y="391947"/>
                  </a:lnTo>
                  <a:lnTo>
                    <a:pt x="291236" y="387591"/>
                  </a:lnTo>
                  <a:lnTo>
                    <a:pt x="295643" y="390220"/>
                  </a:lnTo>
                  <a:close/>
                </a:path>
                <a:path w="475614" h="642620">
                  <a:moveTo>
                    <a:pt x="302044" y="408025"/>
                  </a:moveTo>
                  <a:lnTo>
                    <a:pt x="297548" y="396443"/>
                  </a:lnTo>
                  <a:lnTo>
                    <a:pt x="292696" y="401104"/>
                  </a:lnTo>
                  <a:lnTo>
                    <a:pt x="292188" y="400583"/>
                  </a:lnTo>
                  <a:lnTo>
                    <a:pt x="291490" y="400583"/>
                  </a:lnTo>
                  <a:lnTo>
                    <a:pt x="290283" y="400583"/>
                  </a:lnTo>
                  <a:lnTo>
                    <a:pt x="290283" y="401967"/>
                  </a:lnTo>
                  <a:lnTo>
                    <a:pt x="290969" y="402488"/>
                  </a:lnTo>
                  <a:lnTo>
                    <a:pt x="288213" y="405079"/>
                  </a:lnTo>
                  <a:lnTo>
                    <a:pt x="291833" y="406819"/>
                  </a:lnTo>
                  <a:lnTo>
                    <a:pt x="295821" y="406819"/>
                  </a:lnTo>
                  <a:lnTo>
                    <a:pt x="302044" y="408025"/>
                  </a:lnTo>
                  <a:close/>
                </a:path>
                <a:path w="475614" h="642620">
                  <a:moveTo>
                    <a:pt x="311467" y="397129"/>
                  </a:moveTo>
                  <a:lnTo>
                    <a:pt x="309029" y="394017"/>
                  </a:lnTo>
                  <a:lnTo>
                    <a:pt x="308711" y="393674"/>
                  </a:lnTo>
                  <a:lnTo>
                    <a:pt x="303136" y="389610"/>
                  </a:lnTo>
                  <a:lnTo>
                    <a:pt x="298577" y="387794"/>
                  </a:lnTo>
                  <a:lnTo>
                    <a:pt x="296684" y="390042"/>
                  </a:lnTo>
                  <a:lnTo>
                    <a:pt x="297129" y="391604"/>
                  </a:lnTo>
                  <a:lnTo>
                    <a:pt x="297573" y="393153"/>
                  </a:lnTo>
                  <a:lnTo>
                    <a:pt x="297662" y="393496"/>
                  </a:lnTo>
                  <a:lnTo>
                    <a:pt x="297713" y="393674"/>
                  </a:lnTo>
                  <a:lnTo>
                    <a:pt x="300659" y="394017"/>
                  </a:lnTo>
                  <a:lnTo>
                    <a:pt x="304431" y="394017"/>
                  </a:lnTo>
                  <a:lnTo>
                    <a:pt x="304114" y="396608"/>
                  </a:lnTo>
                  <a:lnTo>
                    <a:pt x="303072" y="404736"/>
                  </a:lnTo>
                  <a:lnTo>
                    <a:pt x="306882" y="396608"/>
                  </a:lnTo>
                  <a:lnTo>
                    <a:pt x="311467" y="397129"/>
                  </a:lnTo>
                  <a:close/>
                </a:path>
                <a:path w="475614" h="642620">
                  <a:moveTo>
                    <a:pt x="312242" y="468884"/>
                  </a:moveTo>
                  <a:lnTo>
                    <a:pt x="309994" y="467156"/>
                  </a:lnTo>
                  <a:lnTo>
                    <a:pt x="305663" y="469226"/>
                  </a:lnTo>
                  <a:lnTo>
                    <a:pt x="309295" y="471131"/>
                  </a:lnTo>
                  <a:lnTo>
                    <a:pt x="311035" y="471297"/>
                  </a:lnTo>
                  <a:lnTo>
                    <a:pt x="311200" y="469747"/>
                  </a:lnTo>
                  <a:lnTo>
                    <a:pt x="312242" y="468884"/>
                  </a:lnTo>
                  <a:close/>
                </a:path>
                <a:path w="475614" h="642620">
                  <a:moveTo>
                    <a:pt x="313270" y="462305"/>
                  </a:moveTo>
                  <a:lnTo>
                    <a:pt x="312928" y="460933"/>
                  </a:lnTo>
                  <a:lnTo>
                    <a:pt x="311899" y="460057"/>
                  </a:lnTo>
                  <a:lnTo>
                    <a:pt x="310857" y="459549"/>
                  </a:lnTo>
                  <a:lnTo>
                    <a:pt x="308952" y="461276"/>
                  </a:lnTo>
                  <a:lnTo>
                    <a:pt x="309816" y="462305"/>
                  </a:lnTo>
                  <a:lnTo>
                    <a:pt x="312928" y="465429"/>
                  </a:lnTo>
                  <a:lnTo>
                    <a:pt x="313270" y="462305"/>
                  </a:lnTo>
                  <a:close/>
                </a:path>
                <a:path w="475614" h="642620">
                  <a:moveTo>
                    <a:pt x="315353" y="399211"/>
                  </a:moveTo>
                  <a:lnTo>
                    <a:pt x="315175" y="397649"/>
                  </a:lnTo>
                  <a:lnTo>
                    <a:pt x="315010" y="396443"/>
                  </a:lnTo>
                  <a:lnTo>
                    <a:pt x="313448" y="396087"/>
                  </a:lnTo>
                  <a:lnTo>
                    <a:pt x="313791" y="397649"/>
                  </a:lnTo>
                  <a:lnTo>
                    <a:pt x="313791" y="399034"/>
                  </a:lnTo>
                  <a:lnTo>
                    <a:pt x="315353" y="399211"/>
                  </a:lnTo>
                  <a:close/>
                </a:path>
                <a:path w="475614" h="642620">
                  <a:moveTo>
                    <a:pt x="317601" y="472516"/>
                  </a:moveTo>
                  <a:lnTo>
                    <a:pt x="316217" y="470954"/>
                  </a:lnTo>
                  <a:lnTo>
                    <a:pt x="312928" y="470433"/>
                  </a:lnTo>
                  <a:lnTo>
                    <a:pt x="312242" y="473379"/>
                  </a:lnTo>
                  <a:lnTo>
                    <a:pt x="314147" y="475792"/>
                  </a:lnTo>
                  <a:lnTo>
                    <a:pt x="317080" y="475449"/>
                  </a:lnTo>
                  <a:lnTo>
                    <a:pt x="317601" y="472516"/>
                  </a:lnTo>
                  <a:close/>
                </a:path>
                <a:path w="475614" h="642620">
                  <a:moveTo>
                    <a:pt x="319303" y="445325"/>
                  </a:moveTo>
                  <a:lnTo>
                    <a:pt x="318071" y="438988"/>
                  </a:lnTo>
                  <a:lnTo>
                    <a:pt x="314490" y="433959"/>
                  </a:lnTo>
                  <a:lnTo>
                    <a:pt x="311200" y="435165"/>
                  </a:lnTo>
                  <a:lnTo>
                    <a:pt x="311899" y="440524"/>
                  </a:lnTo>
                  <a:lnTo>
                    <a:pt x="312064" y="443471"/>
                  </a:lnTo>
                  <a:lnTo>
                    <a:pt x="317525" y="448348"/>
                  </a:lnTo>
                  <a:lnTo>
                    <a:pt x="319303" y="445325"/>
                  </a:lnTo>
                  <a:close/>
                </a:path>
                <a:path w="475614" h="642620">
                  <a:moveTo>
                    <a:pt x="324510" y="441566"/>
                  </a:moveTo>
                  <a:lnTo>
                    <a:pt x="323646" y="440359"/>
                  </a:lnTo>
                  <a:lnTo>
                    <a:pt x="320014" y="437756"/>
                  </a:lnTo>
                  <a:lnTo>
                    <a:pt x="320192" y="440867"/>
                  </a:lnTo>
                  <a:lnTo>
                    <a:pt x="320014" y="444842"/>
                  </a:lnTo>
                  <a:lnTo>
                    <a:pt x="323824" y="443636"/>
                  </a:lnTo>
                  <a:lnTo>
                    <a:pt x="324510" y="441566"/>
                  </a:lnTo>
                  <a:close/>
                </a:path>
                <a:path w="475614" h="642620">
                  <a:moveTo>
                    <a:pt x="327279" y="447967"/>
                  </a:moveTo>
                  <a:lnTo>
                    <a:pt x="327113" y="446405"/>
                  </a:lnTo>
                  <a:lnTo>
                    <a:pt x="325551" y="445884"/>
                  </a:lnTo>
                  <a:lnTo>
                    <a:pt x="324510" y="444842"/>
                  </a:lnTo>
                  <a:lnTo>
                    <a:pt x="320713" y="446747"/>
                  </a:lnTo>
                  <a:lnTo>
                    <a:pt x="326237" y="451243"/>
                  </a:lnTo>
                  <a:lnTo>
                    <a:pt x="327279" y="447967"/>
                  </a:lnTo>
                  <a:close/>
                </a:path>
                <a:path w="475614" h="642620">
                  <a:moveTo>
                    <a:pt x="331254" y="429120"/>
                  </a:moveTo>
                  <a:lnTo>
                    <a:pt x="330809" y="429348"/>
                  </a:lnTo>
                  <a:lnTo>
                    <a:pt x="329869" y="430669"/>
                  </a:lnTo>
                  <a:lnTo>
                    <a:pt x="330720" y="430936"/>
                  </a:lnTo>
                  <a:lnTo>
                    <a:pt x="331190" y="429348"/>
                  </a:lnTo>
                  <a:lnTo>
                    <a:pt x="331254" y="429120"/>
                  </a:lnTo>
                  <a:close/>
                </a:path>
                <a:path w="475614" h="642620">
                  <a:moveTo>
                    <a:pt x="338924" y="431190"/>
                  </a:moveTo>
                  <a:lnTo>
                    <a:pt x="338112" y="428599"/>
                  </a:lnTo>
                  <a:lnTo>
                    <a:pt x="337997" y="428256"/>
                  </a:lnTo>
                  <a:lnTo>
                    <a:pt x="337654" y="425831"/>
                  </a:lnTo>
                  <a:lnTo>
                    <a:pt x="334886" y="428421"/>
                  </a:lnTo>
                  <a:lnTo>
                    <a:pt x="332638" y="428421"/>
                  </a:lnTo>
                  <a:lnTo>
                    <a:pt x="332816" y="429983"/>
                  </a:lnTo>
                  <a:lnTo>
                    <a:pt x="333679" y="431190"/>
                  </a:lnTo>
                  <a:lnTo>
                    <a:pt x="334492" y="432117"/>
                  </a:lnTo>
                  <a:lnTo>
                    <a:pt x="330720" y="430936"/>
                  </a:lnTo>
                  <a:lnTo>
                    <a:pt x="329285" y="435864"/>
                  </a:lnTo>
                  <a:lnTo>
                    <a:pt x="329184" y="436206"/>
                  </a:lnTo>
                  <a:lnTo>
                    <a:pt x="333336" y="434822"/>
                  </a:lnTo>
                  <a:lnTo>
                    <a:pt x="335953" y="433781"/>
                  </a:lnTo>
                  <a:lnTo>
                    <a:pt x="336270" y="434124"/>
                  </a:lnTo>
                  <a:lnTo>
                    <a:pt x="336296" y="433641"/>
                  </a:lnTo>
                  <a:lnTo>
                    <a:pt x="337654" y="433095"/>
                  </a:lnTo>
                  <a:lnTo>
                    <a:pt x="336346" y="432701"/>
                  </a:lnTo>
                  <a:lnTo>
                    <a:pt x="336397" y="431876"/>
                  </a:lnTo>
                  <a:lnTo>
                    <a:pt x="336448" y="431190"/>
                  </a:lnTo>
                  <a:lnTo>
                    <a:pt x="337134" y="431876"/>
                  </a:lnTo>
                  <a:lnTo>
                    <a:pt x="338086" y="431533"/>
                  </a:lnTo>
                  <a:lnTo>
                    <a:pt x="338924" y="431190"/>
                  </a:lnTo>
                  <a:close/>
                </a:path>
                <a:path w="475614" h="642620">
                  <a:moveTo>
                    <a:pt x="347332" y="436727"/>
                  </a:moveTo>
                  <a:lnTo>
                    <a:pt x="338861" y="437413"/>
                  </a:lnTo>
                  <a:lnTo>
                    <a:pt x="335749" y="437591"/>
                  </a:lnTo>
                  <a:lnTo>
                    <a:pt x="335749" y="442252"/>
                  </a:lnTo>
                  <a:lnTo>
                    <a:pt x="335241" y="442760"/>
                  </a:lnTo>
                  <a:lnTo>
                    <a:pt x="335584" y="442252"/>
                  </a:lnTo>
                  <a:lnTo>
                    <a:pt x="335749" y="442252"/>
                  </a:lnTo>
                  <a:lnTo>
                    <a:pt x="335749" y="437591"/>
                  </a:lnTo>
                  <a:lnTo>
                    <a:pt x="335407" y="437565"/>
                  </a:lnTo>
                  <a:lnTo>
                    <a:pt x="335407" y="442252"/>
                  </a:lnTo>
                  <a:lnTo>
                    <a:pt x="335064" y="442087"/>
                  </a:lnTo>
                  <a:lnTo>
                    <a:pt x="335064" y="441909"/>
                  </a:lnTo>
                  <a:lnTo>
                    <a:pt x="335407" y="442252"/>
                  </a:lnTo>
                  <a:lnTo>
                    <a:pt x="335407" y="437565"/>
                  </a:lnTo>
                  <a:lnTo>
                    <a:pt x="333502" y="437413"/>
                  </a:lnTo>
                  <a:lnTo>
                    <a:pt x="333413" y="437591"/>
                  </a:lnTo>
                  <a:lnTo>
                    <a:pt x="332638" y="439140"/>
                  </a:lnTo>
                  <a:lnTo>
                    <a:pt x="332587" y="439661"/>
                  </a:lnTo>
                  <a:lnTo>
                    <a:pt x="332473" y="440702"/>
                  </a:lnTo>
                  <a:lnTo>
                    <a:pt x="330733" y="439661"/>
                  </a:lnTo>
                  <a:lnTo>
                    <a:pt x="330288" y="440702"/>
                  </a:lnTo>
                  <a:lnTo>
                    <a:pt x="330225" y="440867"/>
                  </a:lnTo>
                  <a:lnTo>
                    <a:pt x="330568" y="441909"/>
                  </a:lnTo>
                  <a:lnTo>
                    <a:pt x="330619" y="442087"/>
                  </a:lnTo>
                  <a:lnTo>
                    <a:pt x="330733" y="442429"/>
                  </a:lnTo>
                  <a:lnTo>
                    <a:pt x="332117" y="442087"/>
                  </a:lnTo>
                  <a:lnTo>
                    <a:pt x="330911" y="443293"/>
                  </a:lnTo>
                  <a:lnTo>
                    <a:pt x="330390" y="443814"/>
                  </a:lnTo>
                  <a:lnTo>
                    <a:pt x="328485" y="445020"/>
                  </a:lnTo>
                  <a:lnTo>
                    <a:pt x="330390" y="448132"/>
                  </a:lnTo>
                  <a:lnTo>
                    <a:pt x="332473" y="451243"/>
                  </a:lnTo>
                  <a:lnTo>
                    <a:pt x="331063" y="452285"/>
                  </a:lnTo>
                  <a:lnTo>
                    <a:pt x="327799" y="454698"/>
                  </a:lnTo>
                  <a:lnTo>
                    <a:pt x="329679" y="456082"/>
                  </a:lnTo>
                  <a:lnTo>
                    <a:pt x="331089" y="457123"/>
                  </a:lnTo>
                  <a:lnTo>
                    <a:pt x="326237" y="456260"/>
                  </a:lnTo>
                  <a:lnTo>
                    <a:pt x="321640" y="454736"/>
                  </a:lnTo>
                  <a:lnTo>
                    <a:pt x="326237" y="453834"/>
                  </a:lnTo>
                  <a:lnTo>
                    <a:pt x="317766" y="450380"/>
                  </a:lnTo>
                  <a:lnTo>
                    <a:pt x="318985" y="453834"/>
                  </a:lnTo>
                  <a:lnTo>
                    <a:pt x="319671" y="455574"/>
                  </a:lnTo>
                  <a:lnTo>
                    <a:pt x="320535" y="455079"/>
                  </a:lnTo>
                  <a:lnTo>
                    <a:pt x="320535" y="457123"/>
                  </a:lnTo>
                  <a:lnTo>
                    <a:pt x="320535" y="458685"/>
                  </a:lnTo>
                  <a:lnTo>
                    <a:pt x="316280" y="456996"/>
                  </a:lnTo>
                  <a:lnTo>
                    <a:pt x="315912" y="458685"/>
                  </a:lnTo>
                  <a:lnTo>
                    <a:pt x="315836" y="459028"/>
                  </a:lnTo>
                  <a:lnTo>
                    <a:pt x="315722" y="459549"/>
                  </a:lnTo>
                  <a:lnTo>
                    <a:pt x="315683" y="459714"/>
                  </a:lnTo>
                  <a:lnTo>
                    <a:pt x="315569" y="460235"/>
                  </a:lnTo>
                  <a:lnTo>
                    <a:pt x="316903" y="462826"/>
                  </a:lnTo>
                  <a:lnTo>
                    <a:pt x="317373" y="463740"/>
                  </a:lnTo>
                  <a:lnTo>
                    <a:pt x="320713" y="462826"/>
                  </a:lnTo>
                  <a:lnTo>
                    <a:pt x="321957" y="464388"/>
                  </a:lnTo>
                  <a:lnTo>
                    <a:pt x="322783" y="465429"/>
                  </a:lnTo>
                  <a:lnTo>
                    <a:pt x="322719" y="466115"/>
                  </a:lnTo>
                  <a:lnTo>
                    <a:pt x="322605" y="467156"/>
                  </a:lnTo>
                  <a:lnTo>
                    <a:pt x="322516" y="468020"/>
                  </a:lnTo>
                  <a:lnTo>
                    <a:pt x="322033" y="472681"/>
                  </a:lnTo>
                  <a:lnTo>
                    <a:pt x="321957" y="473379"/>
                  </a:lnTo>
                  <a:lnTo>
                    <a:pt x="321868" y="474243"/>
                  </a:lnTo>
                  <a:lnTo>
                    <a:pt x="321754" y="475449"/>
                  </a:lnTo>
                  <a:lnTo>
                    <a:pt x="325729" y="472681"/>
                  </a:lnTo>
                  <a:lnTo>
                    <a:pt x="326339" y="473379"/>
                  </a:lnTo>
                  <a:lnTo>
                    <a:pt x="327113" y="474243"/>
                  </a:lnTo>
                  <a:lnTo>
                    <a:pt x="330568" y="475449"/>
                  </a:lnTo>
                  <a:lnTo>
                    <a:pt x="330568" y="477012"/>
                  </a:lnTo>
                  <a:lnTo>
                    <a:pt x="331254" y="478739"/>
                  </a:lnTo>
                  <a:lnTo>
                    <a:pt x="334721" y="476313"/>
                  </a:lnTo>
                  <a:lnTo>
                    <a:pt x="334721" y="475449"/>
                  </a:lnTo>
                  <a:lnTo>
                    <a:pt x="333502" y="474408"/>
                  </a:lnTo>
                  <a:lnTo>
                    <a:pt x="331279" y="474027"/>
                  </a:lnTo>
                  <a:lnTo>
                    <a:pt x="331609" y="473379"/>
                  </a:lnTo>
                  <a:lnTo>
                    <a:pt x="340588" y="477177"/>
                  </a:lnTo>
                  <a:lnTo>
                    <a:pt x="339737" y="468020"/>
                  </a:lnTo>
                  <a:lnTo>
                    <a:pt x="339648" y="467156"/>
                  </a:lnTo>
                  <a:lnTo>
                    <a:pt x="339610" y="466852"/>
                  </a:lnTo>
                  <a:lnTo>
                    <a:pt x="340080" y="467156"/>
                  </a:lnTo>
                  <a:lnTo>
                    <a:pt x="342150" y="466115"/>
                  </a:lnTo>
                  <a:lnTo>
                    <a:pt x="342836" y="463867"/>
                  </a:lnTo>
                  <a:lnTo>
                    <a:pt x="339902" y="464210"/>
                  </a:lnTo>
                  <a:lnTo>
                    <a:pt x="336969" y="463524"/>
                  </a:lnTo>
                  <a:lnTo>
                    <a:pt x="338518" y="466115"/>
                  </a:lnTo>
                  <a:lnTo>
                    <a:pt x="338772" y="466293"/>
                  </a:lnTo>
                  <a:lnTo>
                    <a:pt x="330733" y="468020"/>
                  </a:lnTo>
                  <a:lnTo>
                    <a:pt x="330390" y="467499"/>
                  </a:lnTo>
                  <a:lnTo>
                    <a:pt x="329869" y="467156"/>
                  </a:lnTo>
                  <a:lnTo>
                    <a:pt x="328841" y="466801"/>
                  </a:lnTo>
                  <a:lnTo>
                    <a:pt x="328942" y="465429"/>
                  </a:lnTo>
                  <a:lnTo>
                    <a:pt x="329057" y="464908"/>
                  </a:lnTo>
                  <a:lnTo>
                    <a:pt x="329145" y="464553"/>
                  </a:lnTo>
                  <a:lnTo>
                    <a:pt x="329184" y="464388"/>
                  </a:lnTo>
                  <a:lnTo>
                    <a:pt x="329361" y="464553"/>
                  </a:lnTo>
                  <a:lnTo>
                    <a:pt x="329704" y="464553"/>
                  </a:lnTo>
                  <a:lnTo>
                    <a:pt x="329869" y="464908"/>
                  </a:lnTo>
                  <a:lnTo>
                    <a:pt x="330733" y="464553"/>
                  </a:lnTo>
                  <a:lnTo>
                    <a:pt x="331609" y="463867"/>
                  </a:lnTo>
                  <a:lnTo>
                    <a:pt x="331774" y="463003"/>
                  </a:lnTo>
                  <a:lnTo>
                    <a:pt x="333844" y="462305"/>
                  </a:lnTo>
                  <a:lnTo>
                    <a:pt x="333502" y="460933"/>
                  </a:lnTo>
                  <a:lnTo>
                    <a:pt x="335584" y="459028"/>
                  </a:lnTo>
                  <a:lnTo>
                    <a:pt x="339559" y="459549"/>
                  </a:lnTo>
                  <a:lnTo>
                    <a:pt x="339559" y="456082"/>
                  </a:lnTo>
                  <a:lnTo>
                    <a:pt x="343700" y="459714"/>
                  </a:lnTo>
                  <a:lnTo>
                    <a:pt x="346875" y="456996"/>
                  </a:lnTo>
                  <a:lnTo>
                    <a:pt x="346951" y="456082"/>
                  </a:lnTo>
                  <a:lnTo>
                    <a:pt x="346494" y="452285"/>
                  </a:lnTo>
                  <a:lnTo>
                    <a:pt x="346303" y="451243"/>
                  </a:lnTo>
                  <a:lnTo>
                    <a:pt x="343255" y="448132"/>
                  </a:lnTo>
                  <a:lnTo>
                    <a:pt x="339204" y="452285"/>
                  </a:lnTo>
                  <a:lnTo>
                    <a:pt x="332473" y="447611"/>
                  </a:lnTo>
                  <a:lnTo>
                    <a:pt x="343535" y="445719"/>
                  </a:lnTo>
                  <a:lnTo>
                    <a:pt x="344703" y="442772"/>
                  </a:lnTo>
                  <a:lnTo>
                    <a:pt x="347332" y="436727"/>
                  </a:lnTo>
                  <a:close/>
                </a:path>
                <a:path w="475614" h="642620">
                  <a:moveTo>
                    <a:pt x="350799" y="420471"/>
                  </a:moveTo>
                  <a:lnTo>
                    <a:pt x="349846" y="417537"/>
                  </a:lnTo>
                  <a:lnTo>
                    <a:pt x="349732" y="417182"/>
                  </a:lnTo>
                  <a:lnTo>
                    <a:pt x="349618" y="416839"/>
                  </a:lnTo>
                  <a:lnTo>
                    <a:pt x="349516" y="416496"/>
                  </a:lnTo>
                  <a:lnTo>
                    <a:pt x="349402" y="416153"/>
                  </a:lnTo>
                  <a:lnTo>
                    <a:pt x="349288" y="415798"/>
                  </a:lnTo>
                  <a:lnTo>
                    <a:pt x="349173" y="415455"/>
                  </a:lnTo>
                  <a:lnTo>
                    <a:pt x="349059" y="415112"/>
                  </a:lnTo>
                  <a:lnTo>
                    <a:pt x="343192" y="411137"/>
                  </a:lnTo>
                  <a:lnTo>
                    <a:pt x="344398" y="407847"/>
                  </a:lnTo>
                  <a:lnTo>
                    <a:pt x="343014" y="407911"/>
                  </a:lnTo>
                  <a:lnTo>
                    <a:pt x="343014" y="418744"/>
                  </a:lnTo>
                  <a:lnTo>
                    <a:pt x="342150" y="420293"/>
                  </a:lnTo>
                  <a:lnTo>
                    <a:pt x="341287" y="419950"/>
                  </a:lnTo>
                  <a:lnTo>
                    <a:pt x="340448" y="419785"/>
                  </a:lnTo>
                  <a:lnTo>
                    <a:pt x="342315" y="419785"/>
                  </a:lnTo>
                  <a:lnTo>
                    <a:pt x="342277" y="419950"/>
                  </a:lnTo>
                  <a:lnTo>
                    <a:pt x="342328" y="419785"/>
                  </a:lnTo>
                  <a:lnTo>
                    <a:pt x="342607" y="418617"/>
                  </a:lnTo>
                  <a:lnTo>
                    <a:pt x="343014" y="418744"/>
                  </a:lnTo>
                  <a:lnTo>
                    <a:pt x="343014" y="407911"/>
                  </a:lnTo>
                  <a:lnTo>
                    <a:pt x="340944" y="408000"/>
                  </a:lnTo>
                  <a:lnTo>
                    <a:pt x="340944" y="416496"/>
                  </a:lnTo>
                  <a:lnTo>
                    <a:pt x="340944" y="417182"/>
                  </a:lnTo>
                  <a:lnTo>
                    <a:pt x="340080" y="415798"/>
                  </a:lnTo>
                  <a:lnTo>
                    <a:pt x="340423" y="416153"/>
                  </a:lnTo>
                  <a:lnTo>
                    <a:pt x="340944" y="416496"/>
                  </a:lnTo>
                  <a:lnTo>
                    <a:pt x="340944" y="408000"/>
                  </a:lnTo>
                  <a:lnTo>
                    <a:pt x="335927" y="408190"/>
                  </a:lnTo>
                  <a:lnTo>
                    <a:pt x="340423" y="412178"/>
                  </a:lnTo>
                  <a:lnTo>
                    <a:pt x="339344" y="415112"/>
                  </a:lnTo>
                  <a:lnTo>
                    <a:pt x="339280" y="415290"/>
                  </a:lnTo>
                  <a:lnTo>
                    <a:pt x="339217" y="415455"/>
                  </a:lnTo>
                  <a:lnTo>
                    <a:pt x="336613" y="413042"/>
                  </a:lnTo>
                  <a:lnTo>
                    <a:pt x="334022" y="412343"/>
                  </a:lnTo>
                  <a:lnTo>
                    <a:pt x="332295" y="412178"/>
                  </a:lnTo>
                  <a:lnTo>
                    <a:pt x="332613" y="414108"/>
                  </a:lnTo>
                  <a:lnTo>
                    <a:pt x="332663" y="414426"/>
                  </a:lnTo>
                  <a:lnTo>
                    <a:pt x="332790" y="415112"/>
                  </a:lnTo>
                  <a:lnTo>
                    <a:pt x="332816" y="415290"/>
                  </a:lnTo>
                  <a:lnTo>
                    <a:pt x="331089" y="414426"/>
                  </a:lnTo>
                  <a:lnTo>
                    <a:pt x="324167" y="406298"/>
                  </a:lnTo>
                  <a:lnTo>
                    <a:pt x="328574" y="415112"/>
                  </a:lnTo>
                  <a:lnTo>
                    <a:pt x="328663" y="415290"/>
                  </a:lnTo>
                  <a:lnTo>
                    <a:pt x="328752" y="415455"/>
                  </a:lnTo>
                  <a:lnTo>
                    <a:pt x="328930" y="415798"/>
                  </a:lnTo>
                  <a:lnTo>
                    <a:pt x="329006" y="415975"/>
                  </a:lnTo>
                  <a:lnTo>
                    <a:pt x="324688" y="417537"/>
                  </a:lnTo>
                  <a:lnTo>
                    <a:pt x="321716" y="414108"/>
                  </a:lnTo>
                  <a:lnTo>
                    <a:pt x="319036" y="416153"/>
                  </a:lnTo>
                  <a:lnTo>
                    <a:pt x="319024" y="417537"/>
                  </a:lnTo>
                  <a:lnTo>
                    <a:pt x="319087" y="419265"/>
                  </a:lnTo>
                  <a:lnTo>
                    <a:pt x="324688" y="419265"/>
                  </a:lnTo>
                  <a:lnTo>
                    <a:pt x="325475" y="420293"/>
                  </a:lnTo>
                  <a:lnTo>
                    <a:pt x="326009" y="420992"/>
                  </a:lnTo>
                  <a:lnTo>
                    <a:pt x="327025" y="422325"/>
                  </a:lnTo>
                  <a:lnTo>
                    <a:pt x="327456" y="422897"/>
                  </a:lnTo>
                  <a:lnTo>
                    <a:pt x="318630" y="426173"/>
                  </a:lnTo>
                  <a:lnTo>
                    <a:pt x="322440" y="428421"/>
                  </a:lnTo>
                  <a:lnTo>
                    <a:pt x="322440" y="432752"/>
                  </a:lnTo>
                  <a:lnTo>
                    <a:pt x="324688" y="435864"/>
                  </a:lnTo>
                  <a:lnTo>
                    <a:pt x="327164" y="431787"/>
                  </a:lnTo>
                  <a:lnTo>
                    <a:pt x="327787" y="430936"/>
                  </a:lnTo>
                  <a:lnTo>
                    <a:pt x="330809" y="429348"/>
                  </a:lnTo>
                  <a:lnTo>
                    <a:pt x="331825" y="427901"/>
                  </a:lnTo>
                  <a:lnTo>
                    <a:pt x="331952" y="427736"/>
                  </a:lnTo>
                  <a:lnTo>
                    <a:pt x="332117" y="427736"/>
                  </a:lnTo>
                  <a:lnTo>
                    <a:pt x="333844" y="427037"/>
                  </a:lnTo>
                  <a:lnTo>
                    <a:pt x="332295" y="425145"/>
                  </a:lnTo>
                  <a:lnTo>
                    <a:pt x="331774" y="423926"/>
                  </a:lnTo>
                  <a:lnTo>
                    <a:pt x="331609" y="423926"/>
                  </a:lnTo>
                  <a:lnTo>
                    <a:pt x="331609" y="422897"/>
                  </a:lnTo>
                  <a:lnTo>
                    <a:pt x="332359" y="422325"/>
                  </a:lnTo>
                  <a:lnTo>
                    <a:pt x="333705" y="422325"/>
                  </a:lnTo>
                  <a:lnTo>
                    <a:pt x="334022" y="423583"/>
                  </a:lnTo>
                  <a:lnTo>
                    <a:pt x="335584" y="423583"/>
                  </a:lnTo>
                  <a:lnTo>
                    <a:pt x="336448" y="422719"/>
                  </a:lnTo>
                  <a:lnTo>
                    <a:pt x="335407" y="421855"/>
                  </a:lnTo>
                  <a:lnTo>
                    <a:pt x="337997" y="421513"/>
                  </a:lnTo>
                  <a:lnTo>
                    <a:pt x="338518" y="420992"/>
                  </a:lnTo>
                  <a:lnTo>
                    <a:pt x="338518" y="422033"/>
                  </a:lnTo>
                  <a:lnTo>
                    <a:pt x="349758" y="422033"/>
                  </a:lnTo>
                  <a:lnTo>
                    <a:pt x="349885" y="422033"/>
                  </a:lnTo>
                  <a:lnTo>
                    <a:pt x="350799" y="420471"/>
                  </a:lnTo>
                  <a:close/>
                </a:path>
                <a:path w="475614" h="642620">
                  <a:moveTo>
                    <a:pt x="354431" y="446925"/>
                  </a:moveTo>
                  <a:lnTo>
                    <a:pt x="353212" y="441223"/>
                  </a:lnTo>
                  <a:lnTo>
                    <a:pt x="351040" y="441807"/>
                  </a:lnTo>
                  <a:lnTo>
                    <a:pt x="351142" y="441045"/>
                  </a:lnTo>
                  <a:lnTo>
                    <a:pt x="351828" y="437756"/>
                  </a:lnTo>
                  <a:lnTo>
                    <a:pt x="348551" y="437070"/>
                  </a:lnTo>
                  <a:lnTo>
                    <a:pt x="346824" y="439661"/>
                  </a:lnTo>
                  <a:lnTo>
                    <a:pt x="347167" y="441223"/>
                  </a:lnTo>
                  <a:lnTo>
                    <a:pt x="348665" y="442226"/>
                  </a:lnTo>
                  <a:lnTo>
                    <a:pt x="346824" y="442429"/>
                  </a:lnTo>
                  <a:lnTo>
                    <a:pt x="348551" y="448310"/>
                  </a:lnTo>
                  <a:lnTo>
                    <a:pt x="351307" y="447789"/>
                  </a:lnTo>
                  <a:lnTo>
                    <a:pt x="351142" y="448830"/>
                  </a:lnTo>
                  <a:lnTo>
                    <a:pt x="351828" y="450380"/>
                  </a:lnTo>
                  <a:lnTo>
                    <a:pt x="353047" y="449694"/>
                  </a:lnTo>
                  <a:lnTo>
                    <a:pt x="353047" y="449338"/>
                  </a:lnTo>
                  <a:lnTo>
                    <a:pt x="352526" y="447967"/>
                  </a:lnTo>
                  <a:lnTo>
                    <a:pt x="351828" y="447611"/>
                  </a:lnTo>
                  <a:lnTo>
                    <a:pt x="354431" y="446925"/>
                  </a:lnTo>
                  <a:close/>
                </a:path>
                <a:path w="475614" h="642620">
                  <a:moveTo>
                    <a:pt x="357543" y="430326"/>
                  </a:moveTo>
                  <a:lnTo>
                    <a:pt x="349834" y="422122"/>
                  </a:lnTo>
                  <a:lnTo>
                    <a:pt x="349707" y="422325"/>
                  </a:lnTo>
                  <a:lnTo>
                    <a:pt x="349275" y="425145"/>
                  </a:lnTo>
                  <a:lnTo>
                    <a:pt x="349224" y="425488"/>
                  </a:lnTo>
                  <a:lnTo>
                    <a:pt x="349123" y="426173"/>
                  </a:lnTo>
                  <a:lnTo>
                    <a:pt x="349034" y="426694"/>
                  </a:lnTo>
                  <a:lnTo>
                    <a:pt x="348919" y="427507"/>
                  </a:lnTo>
                  <a:lnTo>
                    <a:pt x="348856" y="427901"/>
                  </a:lnTo>
                  <a:lnTo>
                    <a:pt x="348767" y="428421"/>
                  </a:lnTo>
                  <a:lnTo>
                    <a:pt x="348716" y="428764"/>
                  </a:lnTo>
                  <a:lnTo>
                    <a:pt x="348195" y="428421"/>
                  </a:lnTo>
                  <a:lnTo>
                    <a:pt x="348856" y="427901"/>
                  </a:lnTo>
                  <a:lnTo>
                    <a:pt x="348856" y="427418"/>
                  </a:lnTo>
                  <a:lnTo>
                    <a:pt x="348373" y="426694"/>
                  </a:lnTo>
                  <a:lnTo>
                    <a:pt x="347167" y="426694"/>
                  </a:lnTo>
                  <a:lnTo>
                    <a:pt x="349707" y="422325"/>
                  </a:lnTo>
                  <a:lnTo>
                    <a:pt x="342430" y="422325"/>
                  </a:lnTo>
                  <a:lnTo>
                    <a:pt x="338518" y="422325"/>
                  </a:lnTo>
                  <a:lnTo>
                    <a:pt x="338518" y="422897"/>
                  </a:lnTo>
                  <a:lnTo>
                    <a:pt x="341109" y="422897"/>
                  </a:lnTo>
                  <a:lnTo>
                    <a:pt x="342315" y="422376"/>
                  </a:lnTo>
                  <a:lnTo>
                    <a:pt x="342404" y="422719"/>
                  </a:lnTo>
                  <a:lnTo>
                    <a:pt x="342493" y="423062"/>
                  </a:lnTo>
                  <a:lnTo>
                    <a:pt x="342671" y="423583"/>
                  </a:lnTo>
                  <a:lnTo>
                    <a:pt x="342836" y="423926"/>
                  </a:lnTo>
                  <a:lnTo>
                    <a:pt x="342671" y="423926"/>
                  </a:lnTo>
                  <a:lnTo>
                    <a:pt x="342493" y="423760"/>
                  </a:lnTo>
                  <a:lnTo>
                    <a:pt x="342392" y="424268"/>
                  </a:lnTo>
                  <a:lnTo>
                    <a:pt x="342214" y="425145"/>
                  </a:lnTo>
                  <a:lnTo>
                    <a:pt x="342150" y="425488"/>
                  </a:lnTo>
                  <a:lnTo>
                    <a:pt x="341109" y="426516"/>
                  </a:lnTo>
                  <a:lnTo>
                    <a:pt x="341807" y="427736"/>
                  </a:lnTo>
                  <a:lnTo>
                    <a:pt x="341109" y="428764"/>
                  </a:lnTo>
                  <a:lnTo>
                    <a:pt x="339102" y="431787"/>
                  </a:lnTo>
                  <a:lnTo>
                    <a:pt x="340334" y="434822"/>
                  </a:lnTo>
                  <a:lnTo>
                    <a:pt x="340448" y="435102"/>
                  </a:lnTo>
                  <a:lnTo>
                    <a:pt x="343255" y="436372"/>
                  </a:lnTo>
                  <a:lnTo>
                    <a:pt x="344411" y="436892"/>
                  </a:lnTo>
                  <a:lnTo>
                    <a:pt x="349580" y="436372"/>
                  </a:lnTo>
                  <a:lnTo>
                    <a:pt x="351307" y="436727"/>
                  </a:lnTo>
                  <a:lnTo>
                    <a:pt x="355460" y="436206"/>
                  </a:lnTo>
                  <a:lnTo>
                    <a:pt x="353390" y="433095"/>
                  </a:lnTo>
                  <a:lnTo>
                    <a:pt x="357543" y="430326"/>
                  </a:lnTo>
                  <a:close/>
                </a:path>
                <a:path w="475614" h="642620">
                  <a:moveTo>
                    <a:pt x="363931" y="462140"/>
                  </a:moveTo>
                  <a:lnTo>
                    <a:pt x="363410" y="462483"/>
                  </a:lnTo>
                  <a:lnTo>
                    <a:pt x="363067" y="462826"/>
                  </a:lnTo>
                  <a:lnTo>
                    <a:pt x="362902" y="463524"/>
                  </a:lnTo>
                  <a:lnTo>
                    <a:pt x="363245" y="463003"/>
                  </a:lnTo>
                  <a:lnTo>
                    <a:pt x="363588" y="462661"/>
                  </a:lnTo>
                  <a:lnTo>
                    <a:pt x="363931" y="462140"/>
                  </a:lnTo>
                  <a:close/>
                </a:path>
                <a:path w="475614" h="642620">
                  <a:moveTo>
                    <a:pt x="367906" y="457123"/>
                  </a:moveTo>
                  <a:lnTo>
                    <a:pt x="367220" y="454875"/>
                  </a:lnTo>
                  <a:lnTo>
                    <a:pt x="365836" y="453669"/>
                  </a:lnTo>
                  <a:lnTo>
                    <a:pt x="363931" y="454875"/>
                  </a:lnTo>
                  <a:lnTo>
                    <a:pt x="360819" y="456082"/>
                  </a:lnTo>
                  <a:lnTo>
                    <a:pt x="364451" y="460578"/>
                  </a:lnTo>
                  <a:lnTo>
                    <a:pt x="366522" y="458851"/>
                  </a:lnTo>
                  <a:lnTo>
                    <a:pt x="367042" y="458330"/>
                  </a:lnTo>
                  <a:lnTo>
                    <a:pt x="367398" y="457644"/>
                  </a:lnTo>
                  <a:lnTo>
                    <a:pt x="367906" y="457123"/>
                  </a:lnTo>
                  <a:close/>
                </a:path>
                <a:path w="475614" h="642620">
                  <a:moveTo>
                    <a:pt x="392455" y="363245"/>
                  </a:moveTo>
                  <a:lnTo>
                    <a:pt x="391248" y="360299"/>
                  </a:lnTo>
                  <a:lnTo>
                    <a:pt x="388658" y="361861"/>
                  </a:lnTo>
                  <a:lnTo>
                    <a:pt x="386588" y="362204"/>
                  </a:lnTo>
                  <a:lnTo>
                    <a:pt x="388658" y="365315"/>
                  </a:lnTo>
                  <a:lnTo>
                    <a:pt x="389864" y="364451"/>
                  </a:lnTo>
                  <a:lnTo>
                    <a:pt x="392455" y="363245"/>
                  </a:lnTo>
                  <a:close/>
                </a:path>
                <a:path w="475614" h="642620">
                  <a:moveTo>
                    <a:pt x="468363" y="51689"/>
                  </a:moveTo>
                  <a:lnTo>
                    <a:pt x="460578" y="46685"/>
                  </a:lnTo>
                  <a:lnTo>
                    <a:pt x="456946" y="49796"/>
                  </a:lnTo>
                  <a:lnTo>
                    <a:pt x="456082" y="49276"/>
                  </a:lnTo>
                  <a:lnTo>
                    <a:pt x="454698" y="49098"/>
                  </a:lnTo>
                  <a:lnTo>
                    <a:pt x="454190" y="50660"/>
                  </a:lnTo>
                  <a:lnTo>
                    <a:pt x="451764" y="51523"/>
                  </a:lnTo>
                  <a:lnTo>
                    <a:pt x="449173" y="52387"/>
                  </a:lnTo>
                  <a:lnTo>
                    <a:pt x="446405" y="52908"/>
                  </a:lnTo>
                  <a:lnTo>
                    <a:pt x="447611" y="55499"/>
                  </a:lnTo>
                  <a:lnTo>
                    <a:pt x="442950" y="56527"/>
                  </a:lnTo>
                  <a:lnTo>
                    <a:pt x="445020" y="58432"/>
                  </a:lnTo>
                  <a:lnTo>
                    <a:pt x="442772" y="59651"/>
                  </a:lnTo>
                  <a:lnTo>
                    <a:pt x="443979" y="62064"/>
                  </a:lnTo>
                  <a:lnTo>
                    <a:pt x="446925" y="61379"/>
                  </a:lnTo>
                  <a:lnTo>
                    <a:pt x="449491" y="65836"/>
                  </a:lnTo>
                  <a:lnTo>
                    <a:pt x="452386" y="69862"/>
                  </a:lnTo>
                  <a:lnTo>
                    <a:pt x="455841" y="71462"/>
                  </a:lnTo>
                  <a:lnTo>
                    <a:pt x="460057" y="68630"/>
                  </a:lnTo>
                  <a:lnTo>
                    <a:pt x="459892" y="68287"/>
                  </a:lnTo>
                  <a:lnTo>
                    <a:pt x="459371" y="67767"/>
                  </a:lnTo>
                  <a:lnTo>
                    <a:pt x="459371" y="67602"/>
                  </a:lnTo>
                  <a:lnTo>
                    <a:pt x="459549" y="67081"/>
                  </a:lnTo>
                  <a:lnTo>
                    <a:pt x="460235" y="67259"/>
                  </a:lnTo>
                  <a:lnTo>
                    <a:pt x="460921" y="67602"/>
                  </a:lnTo>
                  <a:lnTo>
                    <a:pt x="461962" y="67081"/>
                  </a:lnTo>
                  <a:lnTo>
                    <a:pt x="462140" y="66217"/>
                  </a:lnTo>
                  <a:lnTo>
                    <a:pt x="462140" y="65176"/>
                  </a:lnTo>
                  <a:lnTo>
                    <a:pt x="466115" y="65176"/>
                  </a:lnTo>
                  <a:lnTo>
                    <a:pt x="464908" y="60159"/>
                  </a:lnTo>
                  <a:lnTo>
                    <a:pt x="461619" y="59131"/>
                  </a:lnTo>
                  <a:lnTo>
                    <a:pt x="464731" y="57912"/>
                  </a:lnTo>
                  <a:lnTo>
                    <a:pt x="463003" y="54978"/>
                  </a:lnTo>
                  <a:lnTo>
                    <a:pt x="468363" y="51689"/>
                  </a:lnTo>
                  <a:close/>
                </a:path>
                <a:path w="475614" h="642620">
                  <a:moveTo>
                    <a:pt x="475449" y="0"/>
                  </a:moveTo>
                  <a:lnTo>
                    <a:pt x="475272" y="342"/>
                  </a:lnTo>
                  <a:lnTo>
                    <a:pt x="475272" y="520"/>
                  </a:lnTo>
                  <a:lnTo>
                    <a:pt x="475449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29956" y="5406123"/>
              <a:ext cx="280670" cy="607060"/>
            </a:xfrm>
            <a:custGeom>
              <a:avLst/>
              <a:gdLst/>
              <a:ahLst/>
              <a:cxnLst/>
              <a:rect l="l" t="t" r="r" b="b"/>
              <a:pathLst>
                <a:path w="280669" h="607060">
                  <a:moveTo>
                    <a:pt x="7658" y="576732"/>
                  </a:moveTo>
                  <a:lnTo>
                    <a:pt x="7378" y="571830"/>
                  </a:lnTo>
                  <a:lnTo>
                    <a:pt x="4914" y="568579"/>
                  </a:lnTo>
                  <a:lnTo>
                    <a:pt x="1219" y="570725"/>
                  </a:lnTo>
                  <a:lnTo>
                    <a:pt x="0" y="575043"/>
                  </a:lnTo>
                  <a:lnTo>
                    <a:pt x="698" y="577291"/>
                  </a:lnTo>
                  <a:lnTo>
                    <a:pt x="4838" y="579539"/>
                  </a:lnTo>
                  <a:lnTo>
                    <a:pt x="7658" y="576732"/>
                  </a:lnTo>
                  <a:close/>
                </a:path>
                <a:path w="280669" h="607060">
                  <a:moveTo>
                    <a:pt x="42189" y="583692"/>
                  </a:moveTo>
                  <a:lnTo>
                    <a:pt x="33375" y="573659"/>
                  </a:lnTo>
                  <a:lnTo>
                    <a:pt x="30429" y="574001"/>
                  </a:lnTo>
                  <a:lnTo>
                    <a:pt x="30264" y="580923"/>
                  </a:lnTo>
                  <a:lnTo>
                    <a:pt x="25247" y="580923"/>
                  </a:lnTo>
                  <a:lnTo>
                    <a:pt x="26111" y="585762"/>
                  </a:lnTo>
                  <a:lnTo>
                    <a:pt x="27317" y="587832"/>
                  </a:lnTo>
                  <a:lnTo>
                    <a:pt x="32512" y="589915"/>
                  </a:lnTo>
                  <a:lnTo>
                    <a:pt x="32677" y="586282"/>
                  </a:lnTo>
                  <a:lnTo>
                    <a:pt x="32512" y="583857"/>
                  </a:lnTo>
                  <a:lnTo>
                    <a:pt x="33718" y="583692"/>
                  </a:lnTo>
                  <a:lnTo>
                    <a:pt x="35445" y="583857"/>
                  </a:lnTo>
                  <a:lnTo>
                    <a:pt x="42189" y="583692"/>
                  </a:lnTo>
                  <a:close/>
                </a:path>
                <a:path w="280669" h="607060">
                  <a:moveTo>
                    <a:pt x="52044" y="601497"/>
                  </a:moveTo>
                  <a:lnTo>
                    <a:pt x="51701" y="600976"/>
                  </a:lnTo>
                  <a:lnTo>
                    <a:pt x="50838" y="600811"/>
                  </a:lnTo>
                  <a:lnTo>
                    <a:pt x="46507" y="600633"/>
                  </a:lnTo>
                  <a:lnTo>
                    <a:pt x="51866" y="606513"/>
                  </a:lnTo>
                  <a:lnTo>
                    <a:pt x="52044" y="602183"/>
                  </a:lnTo>
                  <a:lnTo>
                    <a:pt x="52044" y="601497"/>
                  </a:lnTo>
                  <a:close/>
                </a:path>
                <a:path w="280669" h="607060">
                  <a:moveTo>
                    <a:pt x="97345" y="423760"/>
                  </a:moveTo>
                  <a:lnTo>
                    <a:pt x="91122" y="421513"/>
                  </a:lnTo>
                  <a:lnTo>
                    <a:pt x="89395" y="421170"/>
                  </a:lnTo>
                  <a:lnTo>
                    <a:pt x="89395" y="424980"/>
                  </a:lnTo>
                  <a:lnTo>
                    <a:pt x="90944" y="432066"/>
                  </a:lnTo>
                  <a:lnTo>
                    <a:pt x="97345" y="423760"/>
                  </a:lnTo>
                  <a:close/>
                </a:path>
                <a:path w="280669" h="607060">
                  <a:moveTo>
                    <a:pt x="105003" y="394271"/>
                  </a:moveTo>
                  <a:lnTo>
                    <a:pt x="101841" y="391439"/>
                  </a:lnTo>
                  <a:lnTo>
                    <a:pt x="99237" y="389191"/>
                  </a:lnTo>
                  <a:lnTo>
                    <a:pt x="98209" y="393852"/>
                  </a:lnTo>
                  <a:lnTo>
                    <a:pt x="97866" y="395579"/>
                  </a:lnTo>
                  <a:lnTo>
                    <a:pt x="99745" y="398386"/>
                  </a:lnTo>
                  <a:lnTo>
                    <a:pt x="103225" y="397268"/>
                  </a:lnTo>
                  <a:lnTo>
                    <a:pt x="105003" y="394271"/>
                  </a:lnTo>
                  <a:close/>
                </a:path>
                <a:path w="280669" h="607060">
                  <a:moveTo>
                    <a:pt x="116535" y="441401"/>
                  </a:moveTo>
                  <a:lnTo>
                    <a:pt x="113944" y="440016"/>
                  </a:lnTo>
                  <a:lnTo>
                    <a:pt x="110655" y="442950"/>
                  </a:lnTo>
                  <a:lnTo>
                    <a:pt x="115836" y="446239"/>
                  </a:lnTo>
                  <a:lnTo>
                    <a:pt x="116535" y="441401"/>
                  </a:lnTo>
                  <a:close/>
                </a:path>
                <a:path w="280669" h="607060">
                  <a:moveTo>
                    <a:pt x="117055" y="539953"/>
                  </a:moveTo>
                  <a:lnTo>
                    <a:pt x="110388" y="536194"/>
                  </a:lnTo>
                  <a:lnTo>
                    <a:pt x="108750" y="532168"/>
                  </a:lnTo>
                  <a:lnTo>
                    <a:pt x="106680" y="535101"/>
                  </a:lnTo>
                  <a:lnTo>
                    <a:pt x="106337" y="536841"/>
                  </a:lnTo>
                  <a:lnTo>
                    <a:pt x="108064" y="537527"/>
                  </a:lnTo>
                  <a:lnTo>
                    <a:pt x="108927" y="538568"/>
                  </a:lnTo>
                  <a:lnTo>
                    <a:pt x="110540" y="536943"/>
                  </a:lnTo>
                  <a:lnTo>
                    <a:pt x="111518" y="540296"/>
                  </a:lnTo>
                  <a:lnTo>
                    <a:pt x="111861" y="540981"/>
                  </a:lnTo>
                  <a:lnTo>
                    <a:pt x="112382" y="541324"/>
                  </a:lnTo>
                  <a:lnTo>
                    <a:pt x="113245" y="541324"/>
                  </a:lnTo>
                  <a:lnTo>
                    <a:pt x="117055" y="539953"/>
                  </a:lnTo>
                  <a:close/>
                </a:path>
                <a:path w="280669" h="607060">
                  <a:moveTo>
                    <a:pt x="126911" y="355295"/>
                  </a:moveTo>
                  <a:lnTo>
                    <a:pt x="126555" y="354431"/>
                  </a:lnTo>
                  <a:lnTo>
                    <a:pt x="126390" y="354088"/>
                  </a:lnTo>
                  <a:lnTo>
                    <a:pt x="122631" y="350634"/>
                  </a:lnTo>
                  <a:lnTo>
                    <a:pt x="119926" y="351739"/>
                  </a:lnTo>
                  <a:lnTo>
                    <a:pt x="120230" y="354355"/>
                  </a:lnTo>
                  <a:lnTo>
                    <a:pt x="125526" y="355473"/>
                  </a:lnTo>
                  <a:lnTo>
                    <a:pt x="126911" y="355295"/>
                  </a:lnTo>
                  <a:close/>
                </a:path>
                <a:path w="280669" h="607060">
                  <a:moveTo>
                    <a:pt x="127254" y="360832"/>
                  </a:moveTo>
                  <a:lnTo>
                    <a:pt x="126047" y="358762"/>
                  </a:lnTo>
                  <a:lnTo>
                    <a:pt x="123101" y="357022"/>
                  </a:lnTo>
                  <a:lnTo>
                    <a:pt x="120853" y="357200"/>
                  </a:lnTo>
                  <a:lnTo>
                    <a:pt x="117309" y="359981"/>
                  </a:lnTo>
                  <a:lnTo>
                    <a:pt x="119964" y="363486"/>
                  </a:lnTo>
                  <a:lnTo>
                    <a:pt x="124675" y="364756"/>
                  </a:lnTo>
                  <a:lnTo>
                    <a:pt x="127254" y="360832"/>
                  </a:lnTo>
                  <a:close/>
                </a:path>
                <a:path w="280669" h="607060">
                  <a:moveTo>
                    <a:pt x="127419" y="396621"/>
                  </a:moveTo>
                  <a:lnTo>
                    <a:pt x="125869" y="394893"/>
                  </a:lnTo>
                  <a:lnTo>
                    <a:pt x="123621" y="392811"/>
                  </a:lnTo>
                  <a:lnTo>
                    <a:pt x="122580" y="395922"/>
                  </a:lnTo>
                  <a:lnTo>
                    <a:pt x="124142" y="397662"/>
                  </a:lnTo>
                  <a:lnTo>
                    <a:pt x="126555" y="399554"/>
                  </a:lnTo>
                  <a:lnTo>
                    <a:pt x="127419" y="396621"/>
                  </a:lnTo>
                  <a:close/>
                </a:path>
                <a:path w="280669" h="607060">
                  <a:moveTo>
                    <a:pt x="128295" y="404749"/>
                  </a:moveTo>
                  <a:lnTo>
                    <a:pt x="127939" y="401980"/>
                  </a:lnTo>
                  <a:lnTo>
                    <a:pt x="124828" y="398868"/>
                  </a:lnTo>
                  <a:lnTo>
                    <a:pt x="123024" y="401218"/>
                  </a:lnTo>
                  <a:lnTo>
                    <a:pt x="122059" y="399389"/>
                  </a:lnTo>
                  <a:lnTo>
                    <a:pt x="121716" y="395757"/>
                  </a:lnTo>
                  <a:lnTo>
                    <a:pt x="114287" y="396798"/>
                  </a:lnTo>
                  <a:lnTo>
                    <a:pt x="116535" y="399732"/>
                  </a:lnTo>
                  <a:lnTo>
                    <a:pt x="117919" y="401637"/>
                  </a:lnTo>
                  <a:lnTo>
                    <a:pt x="121335" y="403098"/>
                  </a:lnTo>
                  <a:lnTo>
                    <a:pt x="118605" y="405955"/>
                  </a:lnTo>
                  <a:lnTo>
                    <a:pt x="126911" y="407860"/>
                  </a:lnTo>
                  <a:lnTo>
                    <a:pt x="128295" y="404749"/>
                  </a:lnTo>
                  <a:close/>
                </a:path>
                <a:path w="280669" h="607060">
                  <a:moveTo>
                    <a:pt x="137972" y="419442"/>
                  </a:moveTo>
                  <a:lnTo>
                    <a:pt x="137452" y="419442"/>
                  </a:lnTo>
                  <a:lnTo>
                    <a:pt x="136931" y="418922"/>
                  </a:lnTo>
                  <a:lnTo>
                    <a:pt x="136588" y="419620"/>
                  </a:lnTo>
                  <a:lnTo>
                    <a:pt x="137629" y="419963"/>
                  </a:lnTo>
                  <a:lnTo>
                    <a:pt x="137972" y="419442"/>
                  </a:lnTo>
                  <a:close/>
                </a:path>
                <a:path w="280669" h="607060">
                  <a:moveTo>
                    <a:pt x="139357" y="536321"/>
                  </a:moveTo>
                  <a:lnTo>
                    <a:pt x="137972" y="534758"/>
                  </a:lnTo>
                  <a:lnTo>
                    <a:pt x="134683" y="534238"/>
                  </a:lnTo>
                  <a:lnTo>
                    <a:pt x="133997" y="537184"/>
                  </a:lnTo>
                  <a:lnTo>
                    <a:pt x="135902" y="539597"/>
                  </a:lnTo>
                  <a:lnTo>
                    <a:pt x="138836" y="539254"/>
                  </a:lnTo>
                  <a:lnTo>
                    <a:pt x="139357" y="536321"/>
                  </a:lnTo>
                  <a:close/>
                </a:path>
                <a:path w="280669" h="607060">
                  <a:moveTo>
                    <a:pt x="140042" y="367398"/>
                  </a:moveTo>
                  <a:lnTo>
                    <a:pt x="135204" y="366534"/>
                  </a:lnTo>
                  <a:lnTo>
                    <a:pt x="133997" y="364121"/>
                  </a:lnTo>
                  <a:lnTo>
                    <a:pt x="131914" y="363004"/>
                  </a:lnTo>
                  <a:lnTo>
                    <a:pt x="132435" y="362737"/>
                  </a:lnTo>
                  <a:lnTo>
                    <a:pt x="134683" y="362381"/>
                  </a:lnTo>
                  <a:lnTo>
                    <a:pt x="132956" y="358584"/>
                  </a:lnTo>
                  <a:lnTo>
                    <a:pt x="131229" y="358927"/>
                  </a:lnTo>
                  <a:lnTo>
                    <a:pt x="128803" y="358927"/>
                  </a:lnTo>
                  <a:lnTo>
                    <a:pt x="130035" y="361962"/>
                  </a:lnTo>
                  <a:lnTo>
                    <a:pt x="128295" y="361010"/>
                  </a:lnTo>
                  <a:lnTo>
                    <a:pt x="123799" y="369481"/>
                  </a:lnTo>
                  <a:lnTo>
                    <a:pt x="131572" y="370865"/>
                  </a:lnTo>
                  <a:lnTo>
                    <a:pt x="133819" y="369481"/>
                  </a:lnTo>
                  <a:lnTo>
                    <a:pt x="138150" y="372414"/>
                  </a:lnTo>
                  <a:lnTo>
                    <a:pt x="139522" y="370687"/>
                  </a:lnTo>
                  <a:lnTo>
                    <a:pt x="140042" y="367398"/>
                  </a:lnTo>
                  <a:close/>
                </a:path>
                <a:path w="280669" h="607060">
                  <a:moveTo>
                    <a:pt x="143332" y="380199"/>
                  </a:moveTo>
                  <a:lnTo>
                    <a:pt x="143154" y="376389"/>
                  </a:lnTo>
                  <a:lnTo>
                    <a:pt x="142290" y="372935"/>
                  </a:lnTo>
                  <a:lnTo>
                    <a:pt x="136588" y="373621"/>
                  </a:lnTo>
                  <a:lnTo>
                    <a:pt x="136766" y="377596"/>
                  </a:lnTo>
                  <a:lnTo>
                    <a:pt x="138493" y="379679"/>
                  </a:lnTo>
                  <a:lnTo>
                    <a:pt x="143332" y="380199"/>
                  </a:lnTo>
                  <a:close/>
                </a:path>
                <a:path w="280669" h="607060">
                  <a:moveTo>
                    <a:pt x="145059" y="366191"/>
                  </a:moveTo>
                  <a:lnTo>
                    <a:pt x="144716" y="364464"/>
                  </a:lnTo>
                  <a:lnTo>
                    <a:pt x="144195" y="362216"/>
                  </a:lnTo>
                  <a:lnTo>
                    <a:pt x="140741" y="360311"/>
                  </a:lnTo>
                  <a:lnTo>
                    <a:pt x="141770" y="363943"/>
                  </a:lnTo>
                  <a:lnTo>
                    <a:pt x="141427" y="365493"/>
                  </a:lnTo>
                  <a:lnTo>
                    <a:pt x="145059" y="366191"/>
                  </a:lnTo>
                  <a:close/>
                </a:path>
                <a:path w="280669" h="607060">
                  <a:moveTo>
                    <a:pt x="152844" y="379158"/>
                  </a:moveTo>
                  <a:lnTo>
                    <a:pt x="151980" y="379158"/>
                  </a:lnTo>
                  <a:lnTo>
                    <a:pt x="151980" y="380022"/>
                  </a:lnTo>
                  <a:lnTo>
                    <a:pt x="152666" y="380365"/>
                  </a:lnTo>
                  <a:lnTo>
                    <a:pt x="152666" y="379679"/>
                  </a:lnTo>
                  <a:lnTo>
                    <a:pt x="152844" y="379158"/>
                  </a:lnTo>
                  <a:close/>
                </a:path>
                <a:path w="280669" h="607060">
                  <a:moveTo>
                    <a:pt x="153009" y="419785"/>
                  </a:moveTo>
                  <a:lnTo>
                    <a:pt x="148869" y="415290"/>
                  </a:lnTo>
                  <a:lnTo>
                    <a:pt x="146100" y="411137"/>
                  </a:lnTo>
                  <a:lnTo>
                    <a:pt x="137109" y="407682"/>
                  </a:lnTo>
                  <a:lnTo>
                    <a:pt x="137058" y="407111"/>
                  </a:lnTo>
                  <a:lnTo>
                    <a:pt x="137058" y="410705"/>
                  </a:lnTo>
                  <a:lnTo>
                    <a:pt x="134289" y="409511"/>
                  </a:lnTo>
                  <a:lnTo>
                    <a:pt x="136436" y="408127"/>
                  </a:lnTo>
                  <a:lnTo>
                    <a:pt x="137058" y="410705"/>
                  </a:lnTo>
                  <a:lnTo>
                    <a:pt x="137058" y="407111"/>
                  </a:lnTo>
                  <a:lnTo>
                    <a:pt x="136944" y="405396"/>
                  </a:lnTo>
                  <a:lnTo>
                    <a:pt x="137629" y="406298"/>
                  </a:lnTo>
                  <a:lnTo>
                    <a:pt x="138836" y="405612"/>
                  </a:lnTo>
                  <a:lnTo>
                    <a:pt x="138836" y="405955"/>
                  </a:lnTo>
                  <a:lnTo>
                    <a:pt x="140220" y="406298"/>
                  </a:lnTo>
                  <a:lnTo>
                    <a:pt x="140398" y="405434"/>
                  </a:lnTo>
                  <a:lnTo>
                    <a:pt x="140220" y="404571"/>
                  </a:lnTo>
                  <a:lnTo>
                    <a:pt x="140220" y="403885"/>
                  </a:lnTo>
                  <a:lnTo>
                    <a:pt x="139700" y="403364"/>
                  </a:lnTo>
                  <a:lnTo>
                    <a:pt x="138836" y="403186"/>
                  </a:lnTo>
                  <a:lnTo>
                    <a:pt x="138836" y="404406"/>
                  </a:lnTo>
                  <a:lnTo>
                    <a:pt x="136804" y="403555"/>
                  </a:lnTo>
                  <a:lnTo>
                    <a:pt x="136753" y="402678"/>
                  </a:lnTo>
                  <a:lnTo>
                    <a:pt x="138150" y="397586"/>
                  </a:lnTo>
                  <a:lnTo>
                    <a:pt x="137985" y="393319"/>
                  </a:lnTo>
                  <a:lnTo>
                    <a:pt x="132956" y="390740"/>
                  </a:lnTo>
                  <a:lnTo>
                    <a:pt x="129501" y="390563"/>
                  </a:lnTo>
                  <a:lnTo>
                    <a:pt x="133819" y="395579"/>
                  </a:lnTo>
                  <a:lnTo>
                    <a:pt x="132092" y="396798"/>
                  </a:lnTo>
                  <a:lnTo>
                    <a:pt x="130670" y="401167"/>
                  </a:lnTo>
                  <a:lnTo>
                    <a:pt x="131559" y="406514"/>
                  </a:lnTo>
                  <a:lnTo>
                    <a:pt x="133540" y="409181"/>
                  </a:lnTo>
                  <a:lnTo>
                    <a:pt x="130886" y="408025"/>
                  </a:lnTo>
                  <a:lnTo>
                    <a:pt x="128638" y="406819"/>
                  </a:lnTo>
                  <a:lnTo>
                    <a:pt x="127939" y="412178"/>
                  </a:lnTo>
                  <a:lnTo>
                    <a:pt x="128295" y="413385"/>
                  </a:lnTo>
                  <a:lnTo>
                    <a:pt x="133299" y="417195"/>
                  </a:lnTo>
                  <a:lnTo>
                    <a:pt x="137134" y="411010"/>
                  </a:lnTo>
                  <a:lnTo>
                    <a:pt x="138150" y="415124"/>
                  </a:lnTo>
                  <a:lnTo>
                    <a:pt x="138315" y="419963"/>
                  </a:lnTo>
                  <a:lnTo>
                    <a:pt x="153009" y="419785"/>
                  </a:lnTo>
                  <a:close/>
                </a:path>
                <a:path w="280669" h="607060">
                  <a:moveTo>
                    <a:pt x="156476" y="378294"/>
                  </a:moveTo>
                  <a:lnTo>
                    <a:pt x="155956" y="377253"/>
                  </a:lnTo>
                  <a:lnTo>
                    <a:pt x="154736" y="377088"/>
                  </a:lnTo>
                  <a:lnTo>
                    <a:pt x="153873" y="376389"/>
                  </a:lnTo>
                  <a:lnTo>
                    <a:pt x="153530" y="377431"/>
                  </a:lnTo>
                  <a:lnTo>
                    <a:pt x="153708" y="378815"/>
                  </a:lnTo>
                  <a:lnTo>
                    <a:pt x="155600" y="379336"/>
                  </a:lnTo>
                  <a:lnTo>
                    <a:pt x="156476" y="378294"/>
                  </a:lnTo>
                  <a:close/>
                </a:path>
                <a:path w="280669" h="607060">
                  <a:moveTo>
                    <a:pt x="157784" y="431571"/>
                  </a:moveTo>
                  <a:lnTo>
                    <a:pt x="153225" y="428409"/>
                  </a:lnTo>
                  <a:lnTo>
                    <a:pt x="146786" y="425348"/>
                  </a:lnTo>
                  <a:lnTo>
                    <a:pt x="142811" y="424103"/>
                  </a:lnTo>
                  <a:lnTo>
                    <a:pt x="138658" y="427228"/>
                  </a:lnTo>
                  <a:lnTo>
                    <a:pt x="145237" y="432066"/>
                  </a:lnTo>
                  <a:lnTo>
                    <a:pt x="148691" y="431711"/>
                  </a:lnTo>
                  <a:lnTo>
                    <a:pt x="151117" y="429818"/>
                  </a:lnTo>
                  <a:lnTo>
                    <a:pt x="153708" y="431203"/>
                  </a:lnTo>
                  <a:lnTo>
                    <a:pt x="156121" y="433095"/>
                  </a:lnTo>
                  <a:lnTo>
                    <a:pt x="157784" y="431571"/>
                  </a:lnTo>
                  <a:close/>
                </a:path>
                <a:path w="280669" h="607060">
                  <a:moveTo>
                    <a:pt x="158026" y="371030"/>
                  </a:moveTo>
                  <a:lnTo>
                    <a:pt x="155956" y="367398"/>
                  </a:lnTo>
                  <a:lnTo>
                    <a:pt x="154051" y="368261"/>
                  </a:lnTo>
                  <a:lnTo>
                    <a:pt x="152323" y="369125"/>
                  </a:lnTo>
                  <a:lnTo>
                    <a:pt x="154571" y="372935"/>
                  </a:lnTo>
                  <a:lnTo>
                    <a:pt x="156121" y="372071"/>
                  </a:lnTo>
                  <a:lnTo>
                    <a:pt x="158026" y="371030"/>
                  </a:lnTo>
                  <a:close/>
                </a:path>
                <a:path w="280669" h="607060">
                  <a:moveTo>
                    <a:pt x="165455" y="421690"/>
                  </a:moveTo>
                  <a:lnTo>
                    <a:pt x="164769" y="418401"/>
                  </a:lnTo>
                  <a:lnTo>
                    <a:pt x="163042" y="418579"/>
                  </a:lnTo>
                  <a:lnTo>
                    <a:pt x="162521" y="419265"/>
                  </a:lnTo>
                  <a:lnTo>
                    <a:pt x="163042" y="419963"/>
                  </a:lnTo>
                  <a:lnTo>
                    <a:pt x="163385" y="420484"/>
                  </a:lnTo>
                  <a:lnTo>
                    <a:pt x="165455" y="421690"/>
                  </a:lnTo>
                  <a:close/>
                </a:path>
                <a:path w="280669" h="607060">
                  <a:moveTo>
                    <a:pt x="167881" y="384860"/>
                  </a:moveTo>
                  <a:lnTo>
                    <a:pt x="166154" y="382092"/>
                  </a:lnTo>
                  <a:lnTo>
                    <a:pt x="165976" y="379844"/>
                  </a:lnTo>
                  <a:lnTo>
                    <a:pt x="161658" y="379336"/>
                  </a:lnTo>
                  <a:lnTo>
                    <a:pt x="163207" y="382270"/>
                  </a:lnTo>
                  <a:lnTo>
                    <a:pt x="163385" y="384340"/>
                  </a:lnTo>
                  <a:lnTo>
                    <a:pt x="167881" y="384860"/>
                  </a:lnTo>
                  <a:close/>
                </a:path>
                <a:path w="280669" h="607060">
                  <a:moveTo>
                    <a:pt x="169087" y="414083"/>
                  </a:moveTo>
                  <a:lnTo>
                    <a:pt x="168744" y="413562"/>
                  </a:lnTo>
                  <a:lnTo>
                    <a:pt x="168059" y="412356"/>
                  </a:lnTo>
                  <a:lnTo>
                    <a:pt x="166154" y="412699"/>
                  </a:lnTo>
                  <a:lnTo>
                    <a:pt x="166331" y="413905"/>
                  </a:lnTo>
                  <a:lnTo>
                    <a:pt x="167195" y="414426"/>
                  </a:lnTo>
                  <a:lnTo>
                    <a:pt x="168059" y="414769"/>
                  </a:lnTo>
                  <a:lnTo>
                    <a:pt x="168922" y="415290"/>
                  </a:lnTo>
                  <a:lnTo>
                    <a:pt x="168922" y="414769"/>
                  </a:lnTo>
                  <a:lnTo>
                    <a:pt x="169087" y="414083"/>
                  </a:lnTo>
                  <a:close/>
                </a:path>
                <a:path w="280669" h="607060">
                  <a:moveTo>
                    <a:pt x="170319" y="390563"/>
                  </a:moveTo>
                  <a:lnTo>
                    <a:pt x="168414" y="390563"/>
                  </a:lnTo>
                  <a:lnTo>
                    <a:pt x="169265" y="391782"/>
                  </a:lnTo>
                  <a:lnTo>
                    <a:pt x="170319" y="390563"/>
                  </a:lnTo>
                  <a:close/>
                </a:path>
                <a:path w="280669" h="607060">
                  <a:moveTo>
                    <a:pt x="178422" y="381927"/>
                  </a:moveTo>
                  <a:lnTo>
                    <a:pt x="176352" y="378815"/>
                  </a:lnTo>
                  <a:lnTo>
                    <a:pt x="175488" y="375704"/>
                  </a:lnTo>
                  <a:lnTo>
                    <a:pt x="172377" y="377952"/>
                  </a:lnTo>
                  <a:lnTo>
                    <a:pt x="172466" y="379082"/>
                  </a:lnTo>
                  <a:lnTo>
                    <a:pt x="170307" y="376389"/>
                  </a:lnTo>
                  <a:lnTo>
                    <a:pt x="168579" y="378294"/>
                  </a:lnTo>
                  <a:lnTo>
                    <a:pt x="169265" y="378980"/>
                  </a:lnTo>
                  <a:lnTo>
                    <a:pt x="169951" y="379844"/>
                  </a:lnTo>
                  <a:lnTo>
                    <a:pt x="170649" y="380199"/>
                  </a:lnTo>
                  <a:lnTo>
                    <a:pt x="172618" y="380072"/>
                  </a:lnTo>
                  <a:lnTo>
                    <a:pt x="174282" y="381063"/>
                  </a:lnTo>
                  <a:lnTo>
                    <a:pt x="178422" y="381927"/>
                  </a:lnTo>
                  <a:close/>
                </a:path>
                <a:path w="280669" h="607060">
                  <a:moveTo>
                    <a:pt x="191046" y="458000"/>
                  </a:moveTo>
                  <a:lnTo>
                    <a:pt x="187769" y="456780"/>
                  </a:lnTo>
                  <a:lnTo>
                    <a:pt x="187413" y="458520"/>
                  </a:lnTo>
                  <a:lnTo>
                    <a:pt x="187934" y="459384"/>
                  </a:lnTo>
                  <a:lnTo>
                    <a:pt x="188633" y="459206"/>
                  </a:lnTo>
                  <a:lnTo>
                    <a:pt x="189318" y="459206"/>
                  </a:lnTo>
                  <a:lnTo>
                    <a:pt x="191046" y="458000"/>
                  </a:lnTo>
                  <a:close/>
                </a:path>
                <a:path w="280669" h="607060">
                  <a:moveTo>
                    <a:pt x="192773" y="394550"/>
                  </a:moveTo>
                  <a:lnTo>
                    <a:pt x="189661" y="390398"/>
                  </a:lnTo>
                  <a:lnTo>
                    <a:pt x="186728" y="390918"/>
                  </a:lnTo>
                  <a:lnTo>
                    <a:pt x="186385" y="390055"/>
                  </a:lnTo>
                  <a:lnTo>
                    <a:pt x="184137" y="388150"/>
                  </a:lnTo>
                  <a:lnTo>
                    <a:pt x="183273" y="390055"/>
                  </a:lnTo>
                  <a:lnTo>
                    <a:pt x="182918" y="389699"/>
                  </a:lnTo>
                  <a:lnTo>
                    <a:pt x="182702" y="389915"/>
                  </a:lnTo>
                  <a:lnTo>
                    <a:pt x="182346" y="388569"/>
                  </a:lnTo>
                  <a:lnTo>
                    <a:pt x="182346" y="390398"/>
                  </a:lnTo>
                  <a:lnTo>
                    <a:pt x="182232" y="390563"/>
                  </a:lnTo>
                  <a:lnTo>
                    <a:pt x="181889" y="390918"/>
                  </a:lnTo>
                  <a:lnTo>
                    <a:pt x="181698" y="390944"/>
                  </a:lnTo>
                  <a:lnTo>
                    <a:pt x="182346" y="390398"/>
                  </a:lnTo>
                  <a:lnTo>
                    <a:pt x="182346" y="388569"/>
                  </a:lnTo>
                  <a:lnTo>
                    <a:pt x="182054" y="387451"/>
                  </a:lnTo>
                  <a:lnTo>
                    <a:pt x="180886" y="387248"/>
                  </a:lnTo>
                  <a:lnTo>
                    <a:pt x="181711" y="385902"/>
                  </a:lnTo>
                  <a:lnTo>
                    <a:pt x="182753" y="386422"/>
                  </a:lnTo>
                  <a:lnTo>
                    <a:pt x="184226" y="385267"/>
                  </a:lnTo>
                  <a:lnTo>
                    <a:pt x="184480" y="386943"/>
                  </a:lnTo>
                  <a:lnTo>
                    <a:pt x="187071" y="386245"/>
                  </a:lnTo>
                  <a:lnTo>
                    <a:pt x="190881" y="387451"/>
                  </a:lnTo>
                  <a:lnTo>
                    <a:pt x="189839" y="381927"/>
                  </a:lnTo>
                  <a:lnTo>
                    <a:pt x="187071" y="382270"/>
                  </a:lnTo>
                  <a:lnTo>
                    <a:pt x="183616" y="381228"/>
                  </a:lnTo>
                  <a:lnTo>
                    <a:pt x="183984" y="383679"/>
                  </a:lnTo>
                  <a:lnTo>
                    <a:pt x="182727" y="382295"/>
                  </a:lnTo>
                  <a:lnTo>
                    <a:pt x="179717" y="381723"/>
                  </a:lnTo>
                  <a:lnTo>
                    <a:pt x="179463" y="385559"/>
                  </a:lnTo>
                  <a:lnTo>
                    <a:pt x="179959" y="387070"/>
                  </a:lnTo>
                  <a:lnTo>
                    <a:pt x="179298" y="386943"/>
                  </a:lnTo>
                  <a:lnTo>
                    <a:pt x="174625" y="386943"/>
                  </a:lnTo>
                  <a:lnTo>
                    <a:pt x="174713" y="387159"/>
                  </a:lnTo>
                  <a:lnTo>
                    <a:pt x="173761" y="386245"/>
                  </a:lnTo>
                  <a:lnTo>
                    <a:pt x="172034" y="390169"/>
                  </a:lnTo>
                  <a:lnTo>
                    <a:pt x="172034" y="389699"/>
                  </a:lnTo>
                  <a:lnTo>
                    <a:pt x="170649" y="388493"/>
                  </a:lnTo>
                  <a:lnTo>
                    <a:pt x="167017" y="386943"/>
                  </a:lnTo>
                  <a:lnTo>
                    <a:pt x="167944" y="389699"/>
                  </a:lnTo>
                  <a:lnTo>
                    <a:pt x="168059" y="390055"/>
                  </a:lnTo>
                  <a:lnTo>
                    <a:pt x="168300" y="390398"/>
                  </a:lnTo>
                  <a:lnTo>
                    <a:pt x="170472" y="390398"/>
                  </a:lnTo>
                  <a:lnTo>
                    <a:pt x="171932" y="390398"/>
                  </a:lnTo>
                  <a:lnTo>
                    <a:pt x="171856" y="390563"/>
                  </a:lnTo>
                  <a:lnTo>
                    <a:pt x="170129" y="393331"/>
                  </a:lnTo>
                  <a:lnTo>
                    <a:pt x="173939" y="394716"/>
                  </a:lnTo>
                  <a:lnTo>
                    <a:pt x="176530" y="394195"/>
                  </a:lnTo>
                  <a:lnTo>
                    <a:pt x="179336" y="392518"/>
                  </a:lnTo>
                  <a:lnTo>
                    <a:pt x="180289" y="394106"/>
                  </a:lnTo>
                  <a:lnTo>
                    <a:pt x="178943" y="393331"/>
                  </a:lnTo>
                  <a:lnTo>
                    <a:pt x="178600" y="395414"/>
                  </a:lnTo>
                  <a:lnTo>
                    <a:pt x="177050" y="395414"/>
                  </a:lnTo>
                  <a:lnTo>
                    <a:pt x="176009" y="396100"/>
                  </a:lnTo>
                  <a:lnTo>
                    <a:pt x="174802" y="396798"/>
                  </a:lnTo>
                  <a:lnTo>
                    <a:pt x="168452" y="394220"/>
                  </a:lnTo>
                  <a:lnTo>
                    <a:pt x="165633" y="388835"/>
                  </a:lnTo>
                  <a:lnTo>
                    <a:pt x="162179" y="391083"/>
                  </a:lnTo>
                  <a:lnTo>
                    <a:pt x="158203" y="390385"/>
                  </a:lnTo>
                  <a:lnTo>
                    <a:pt x="158203" y="400418"/>
                  </a:lnTo>
                  <a:lnTo>
                    <a:pt x="155778" y="401802"/>
                  </a:lnTo>
                  <a:lnTo>
                    <a:pt x="153682" y="396963"/>
                  </a:lnTo>
                  <a:lnTo>
                    <a:pt x="155943" y="398691"/>
                  </a:lnTo>
                  <a:lnTo>
                    <a:pt x="158203" y="400418"/>
                  </a:lnTo>
                  <a:lnTo>
                    <a:pt x="158203" y="390385"/>
                  </a:lnTo>
                  <a:lnTo>
                    <a:pt x="155435" y="389877"/>
                  </a:lnTo>
                  <a:lnTo>
                    <a:pt x="154813" y="391083"/>
                  </a:lnTo>
                  <a:lnTo>
                    <a:pt x="152323" y="395922"/>
                  </a:lnTo>
                  <a:lnTo>
                    <a:pt x="153225" y="396621"/>
                  </a:lnTo>
                  <a:lnTo>
                    <a:pt x="153416" y="396760"/>
                  </a:lnTo>
                  <a:lnTo>
                    <a:pt x="151460" y="399046"/>
                  </a:lnTo>
                  <a:lnTo>
                    <a:pt x="148691" y="400418"/>
                  </a:lnTo>
                  <a:lnTo>
                    <a:pt x="147739" y="401802"/>
                  </a:lnTo>
                  <a:lnTo>
                    <a:pt x="147129" y="402666"/>
                  </a:lnTo>
                  <a:lnTo>
                    <a:pt x="149377" y="405955"/>
                  </a:lnTo>
                  <a:lnTo>
                    <a:pt x="148513" y="406133"/>
                  </a:lnTo>
                  <a:lnTo>
                    <a:pt x="147485" y="405955"/>
                  </a:lnTo>
                  <a:lnTo>
                    <a:pt x="145580" y="404406"/>
                  </a:lnTo>
                  <a:lnTo>
                    <a:pt x="145186" y="405955"/>
                  </a:lnTo>
                  <a:lnTo>
                    <a:pt x="145148" y="406133"/>
                  </a:lnTo>
                  <a:lnTo>
                    <a:pt x="145059" y="406476"/>
                  </a:lnTo>
                  <a:lnTo>
                    <a:pt x="144627" y="408203"/>
                  </a:lnTo>
                  <a:lnTo>
                    <a:pt x="144538" y="408546"/>
                  </a:lnTo>
                  <a:lnTo>
                    <a:pt x="144741" y="408724"/>
                  </a:lnTo>
                  <a:lnTo>
                    <a:pt x="149034" y="412521"/>
                  </a:lnTo>
                  <a:lnTo>
                    <a:pt x="151625" y="415124"/>
                  </a:lnTo>
                  <a:lnTo>
                    <a:pt x="154736" y="412178"/>
                  </a:lnTo>
                  <a:lnTo>
                    <a:pt x="151231" y="409511"/>
                  </a:lnTo>
                  <a:lnTo>
                    <a:pt x="151803" y="408724"/>
                  </a:lnTo>
                  <a:lnTo>
                    <a:pt x="154736" y="410794"/>
                  </a:lnTo>
                  <a:lnTo>
                    <a:pt x="160451" y="406476"/>
                  </a:lnTo>
                  <a:lnTo>
                    <a:pt x="161315" y="408203"/>
                  </a:lnTo>
                  <a:lnTo>
                    <a:pt x="161366" y="408724"/>
                  </a:lnTo>
                  <a:lnTo>
                    <a:pt x="161480" y="409765"/>
                  </a:lnTo>
                  <a:lnTo>
                    <a:pt x="163385" y="412356"/>
                  </a:lnTo>
                  <a:lnTo>
                    <a:pt x="164769" y="411835"/>
                  </a:lnTo>
                  <a:lnTo>
                    <a:pt x="168579" y="409587"/>
                  </a:lnTo>
                  <a:lnTo>
                    <a:pt x="160794" y="404406"/>
                  </a:lnTo>
                  <a:lnTo>
                    <a:pt x="166331" y="403707"/>
                  </a:lnTo>
                  <a:lnTo>
                    <a:pt x="168744" y="403021"/>
                  </a:lnTo>
                  <a:lnTo>
                    <a:pt x="169443" y="400773"/>
                  </a:lnTo>
                  <a:lnTo>
                    <a:pt x="168059" y="398691"/>
                  </a:lnTo>
                  <a:lnTo>
                    <a:pt x="167538" y="397484"/>
                  </a:lnTo>
                  <a:lnTo>
                    <a:pt x="163728" y="398691"/>
                  </a:lnTo>
                  <a:lnTo>
                    <a:pt x="164769" y="396100"/>
                  </a:lnTo>
                  <a:lnTo>
                    <a:pt x="169087" y="395414"/>
                  </a:lnTo>
                  <a:lnTo>
                    <a:pt x="168808" y="394893"/>
                  </a:lnTo>
                  <a:lnTo>
                    <a:pt x="175145" y="405612"/>
                  </a:lnTo>
                  <a:lnTo>
                    <a:pt x="178600" y="406298"/>
                  </a:lnTo>
                  <a:lnTo>
                    <a:pt x="178777" y="405777"/>
                  </a:lnTo>
                  <a:lnTo>
                    <a:pt x="179463" y="405434"/>
                  </a:lnTo>
                  <a:lnTo>
                    <a:pt x="179463" y="404914"/>
                  </a:lnTo>
                  <a:lnTo>
                    <a:pt x="178943" y="401637"/>
                  </a:lnTo>
                  <a:lnTo>
                    <a:pt x="183438" y="399389"/>
                  </a:lnTo>
                  <a:lnTo>
                    <a:pt x="181190" y="396621"/>
                  </a:lnTo>
                  <a:lnTo>
                    <a:pt x="181571" y="396278"/>
                  </a:lnTo>
                  <a:lnTo>
                    <a:pt x="181787" y="396621"/>
                  </a:lnTo>
                  <a:lnTo>
                    <a:pt x="181889" y="396798"/>
                  </a:lnTo>
                  <a:lnTo>
                    <a:pt x="183616" y="394716"/>
                  </a:lnTo>
                  <a:lnTo>
                    <a:pt x="183705" y="395236"/>
                  </a:lnTo>
                  <a:lnTo>
                    <a:pt x="183781" y="395757"/>
                  </a:lnTo>
                  <a:lnTo>
                    <a:pt x="184658" y="396621"/>
                  </a:lnTo>
                  <a:lnTo>
                    <a:pt x="185686" y="396798"/>
                  </a:lnTo>
                  <a:lnTo>
                    <a:pt x="185801" y="397141"/>
                  </a:lnTo>
                  <a:lnTo>
                    <a:pt x="185864" y="397306"/>
                  </a:lnTo>
                  <a:lnTo>
                    <a:pt x="186385" y="398005"/>
                  </a:lnTo>
                  <a:lnTo>
                    <a:pt x="186550" y="398526"/>
                  </a:lnTo>
                  <a:lnTo>
                    <a:pt x="189153" y="399046"/>
                  </a:lnTo>
                  <a:lnTo>
                    <a:pt x="190093" y="397306"/>
                  </a:lnTo>
                  <a:lnTo>
                    <a:pt x="190182" y="397141"/>
                  </a:lnTo>
                  <a:lnTo>
                    <a:pt x="189839" y="396278"/>
                  </a:lnTo>
                  <a:lnTo>
                    <a:pt x="189318" y="395579"/>
                  </a:lnTo>
                  <a:lnTo>
                    <a:pt x="188798" y="395236"/>
                  </a:lnTo>
                  <a:lnTo>
                    <a:pt x="192773" y="394550"/>
                  </a:lnTo>
                  <a:close/>
                </a:path>
                <a:path w="280669" h="607060">
                  <a:moveTo>
                    <a:pt x="194513" y="31127"/>
                  </a:moveTo>
                  <a:lnTo>
                    <a:pt x="193636" y="27317"/>
                  </a:lnTo>
                  <a:lnTo>
                    <a:pt x="189661" y="30784"/>
                  </a:lnTo>
                  <a:lnTo>
                    <a:pt x="187071" y="32677"/>
                  </a:lnTo>
                  <a:lnTo>
                    <a:pt x="193636" y="35280"/>
                  </a:lnTo>
                  <a:lnTo>
                    <a:pt x="194335" y="34582"/>
                  </a:lnTo>
                  <a:lnTo>
                    <a:pt x="194513" y="31127"/>
                  </a:lnTo>
                  <a:close/>
                </a:path>
                <a:path w="280669" h="607060">
                  <a:moveTo>
                    <a:pt x="197269" y="423240"/>
                  </a:moveTo>
                  <a:lnTo>
                    <a:pt x="195541" y="423075"/>
                  </a:lnTo>
                  <a:lnTo>
                    <a:pt x="189318" y="423075"/>
                  </a:lnTo>
                  <a:lnTo>
                    <a:pt x="192633" y="426186"/>
                  </a:lnTo>
                  <a:lnTo>
                    <a:pt x="186385" y="421513"/>
                  </a:lnTo>
                  <a:lnTo>
                    <a:pt x="184302" y="423418"/>
                  </a:lnTo>
                  <a:lnTo>
                    <a:pt x="183616" y="423240"/>
                  </a:lnTo>
                  <a:lnTo>
                    <a:pt x="183273" y="423075"/>
                  </a:lnTo>
                  <a:lnTo>
                    <a:pt x="182918" y="423595"/>
                  </a:lnTo>
                  <a:lnTo>
                    <a:pt x="181025" y="423595"/>
                  </a:lnTo>
                  <a:lnTo>
                    <a:pt x="179806" y="421513"/>
                  </a:lnTo>
                  <a:lnTo>
                    <a:pt x="179463" y="419963"/>
                  </a:lnTo>
                  <a:lnTo>
                    <a:pt x="177914" y="417372"/>
                  </a:lnTo>
                  <a:lnTo>
                    <a:pt x="175488" y="420649"/>
                  </a:lnTo>
                  <a:lnTo>
                    <a:pt x="173240" y="419785"/>
                  </a:lnTo>
                  <a:lnTo>
                    <a:pt x="169697" y="416864"/>
                  </a:lnTo>
                  <a:lnTo>
                    <a:pt x="167081" y="418401"/>
                  </a:lnTo>
                  <a:lnTo>
                    <a:pt x="166890" y="421640"/>
                  </a:lnTo>
                  <a:lnTo>
                    <a:pt x="170649" y="423760"/>
                  </a:lnTo>
                  <a:lnTo>
                    <a:pt x="168922" y="426186"/>
                  </a:lnTo>
                  <a:lnTo>
                    <a:pt x="171170" y="426707"/>
                  </a:lnTo>
                  <a:lnTo>
                    <a:pt x="169608" y="429602"/>
                  </a:lnTo>
                  <a:lnTo>
                    <a:pt x="171831" y="430555"/>
                  </a:lnTo>
                  <a:lnTo>
                    <a:pt x="173774" y="429615"/>
                  </a:lnTo>
                  <a:lnTo>
                    <a:pt x="171335" y="426872"/>
                  </a:lnTo>
                  <a:lnTo>
                    <a:pt x="173761" y="426872"/>
                  </a:lnTo>
                  <a:lnTo>
                    <a:pt x="175310" y="424281"/>
                  </a:lnTo>
                  <a:lnTo>
                    <a:pt x="177393" y="424802"/>
                  </a:lnTo>
                  <a:lnTo>
                    <a:pt x="178777" y="424281"/>
                  </a:lnTo>
                  <a:lnTo>
                    <a:pt x="179806" y="425665"/>
                  </a:lnTo>
                  <a:lnTo>
                    <a:pt x="180848" y="427393"/>
                  </a:lnTo>
                  <a:lnTo>
                    <a:pt x="179641" y="430682"/>
                  </a:lnTo>
                  <a:lnTo>
                    <a:pt x="183959" y="432752"/>
                  </a:lnTo>
                  <a:lnTo>
                    <a:pt x="186385" y="431368"/>
                  </a:lnTo>
                  <a:lnTo>
                    <a:pt x="187413" y="431888"/>
                  </a:lnTo>
                  <a:lnTo>
                    <a:pt x="188633" y="431888"/>
                  </a:lnTo>
                  <a:lnTo>
                    <a:pt x="189496" y="431546"/>
                  </a:lnTo>
                  <a:lnTo>
                    <a:pt x="189839" y="431888"/>
                  </a:lnTo>
                  <a:lnTo>
                    <a:pt x="190017" y="431888"/>
                  </a:lnTo>
                  <a:lnTo>
                    <a:pt x="190182" y="431368"/>
                  </a:lnTo>
                  <a:lnTo>
                    <a:pt x="190703" y="431203"/>
                  </a:lnTo>
                  <a:lnTo>
                    <a:pt x="191046" y="430504"/>
                  </a:lnTo>
                  <a:lnTo>
                    <a:pt x="190881" y="429818"/>
                  </a:lnTo>
                  <a:lnTo>
                    <a:pt x="193687" y="427164"/>
                  </a:lnTo>
                  <a:lnTo>
                    <a:pt x="197104" y="430339"/>
                  </a:lnTo>
                  <a:lnTo>
                    <a:pt x="197104" y="425488"/>
                  </a:lnTo>
                  <a:lnTo>
                    <a:pt x="196926" y="424459"/>
                  </a:lnTo>
                  <a:lnTo>
                    <a:pt x="197269" y="423240"/>
                  </a:lnTo>
                  <a:close/>
                </a:path>
                <a:path w="280669" h="607060">
                  <a:moveTo>
                    <a:pt x="198310" y="464388"/>
                  </a:moveTo>
                  <a:lnTo>
                    <a:pt x="196926" y="460248"/>
                  </a:lnTo>
                  <a:lnTo>
                    <a:pt x="196761" y="459549"/>
                  </a:lnTo>
                  <a:lnTo>
                    <a:pt x="196240" y="459206"/>
                  </a:lnTo>
                  <a:lnTo>
                    <a:pt x="195199" y="459384"/>
                  </a:lnTo>
                  <a:lnTo>
                    <a:pt x="191223" y="460590"/>
                  </a:lnTo>
                  <a:lnTo>
                    <a:pt x="198310" y="464388"/>
                  </a:lnTo>
                  <a:close/>
                </a:path>
                <a:path w="280669" h="607060">
                  <a:moveTo>
                    <a:pt x="201079" y="436206"/>
                  </a:moveTo>
                  <a:lnTo>
                    <a:pt x="199517" y="434314"/>
                  </a:lnTo>
                  <a:lnTo>
                    <a:pt x="198310" y="432231"/>
                  </a:lnTo>
                  <a:lnTo>
                    <a:pt x="195199" y="431368"/>
                  </a:lnTo>
                  <a:lnTo>
                    <a:pt x="195541" y="435178"/>
                  </a:lnTo>
                  <a:lnTo>
                    <a:pt x="196240" y="437426"/>
                  </a:lnTo>
                  <a:lnTo>
                    <a:pt x="201079" y="436206"/>
                  </a:lnTo>
                  <a:close/>
                </a:path>
                <a:path w="280669" h="607060">
                  <a:moveTo>
                    <a:pt x="209029" y="6400"/>
                  </a:moveTo>
                  <a:lnTo>
                    <a:pt x="201422" y="5016"/>
                  </a:lnTo>
                  <a:lnTo>
                    <a:pt x="199517" y="3467"/>
                  </a:lnTo>
                  <a:lnTo>
                    <a:pt x="196507" y="6769"/>
                  </a:lnTo>
                  <a:lnTo>
                    <a:pt x="189661" y="177"/>
                  </a:lnTo>
                  <a:lnTo>
                    <a:pt x="188976" y="4851"/>
                  </a:lnTo>
                  <a:lnTo>
                    <a:pt x="187591" y="9512"/>
                  </a:lnTo>
                  <a:lnTo>
                    <a:pt x="188277" y="13322"/>
                  </a:lnTo>
                  <a:lnTo>
                    <a:pt x="194157" y="10375"/>
                  </a:lnTo>
                  <a:lnTo>
                    <a:pt x="198831" y="8991"/>
                  </a:lnTo>
                  <a:lnTo>
                    <a:pt x="198081" y="8280"/>
                  </a:lnTo>
                  <a:lnTo>
                    <a:pt x="198831" y="8648"/>
                  </a:lnTo>
                  <a:lnTo>
                    <a:pt x="200901" y="13665"/>
                  </a:lnTo>
                  <a:lnTo>
                    <a:pt x="209029" y="6400"/>
                  </a:lnTo>
                  <a:close/>
                </a:path>
                <a:path w="280669" h="607060">
                  <a:moveTo>
                    <a:pt x="213702" y="107886"/>
                  </a:moveTo>
                  <a:lnTo>
                    <a:pt x="203669" y="106337"/>
                  </a:lnTo>
                  <a:lnTo>
                    <a:pt x="201244" y="105638"/>
                  </a:lnTo>
                  <a:lnTo>
                    <a:pt x="192265" y="104952"/>
                  </a:lnTo>
                  <a:lnTo>
                    <a:pt x="200215" y="112560"/>
                  </a:lnTo>
                  <a:lnTo>
                    <a:pt x="203847" y="110832"/>
                  </a:lnTo>
                  <a:lnTo>
                    <a:pt x="205054" y="112382"/>
                  </a:lnTo>
                  <a:lnTo>
                    <a:pt x="206438" y="111175"/>
                  </a:lnTo>
                  <a:lnTo>
                    <a:pt x="206959" y="109791"/>
                  </a:lnTo>
                  <a:lnTo>
                    <a:pt x="213702" y="107886"/>
                  </a:lnTo>
                  <a:close/>
                </a:path>
                <a:path w="280669" h="607060">
                  <a:moveTo>
                    <a:pt x="214566" y="114808"/>
                  </a:moveTo>
                  <a:lnTo>
                    <a:pt x="212318" y="112725"/>
                  </a:lnTo>
                  <a:lnTo>
                    <a:pt x="211099" y="110832"/>
                  </a:lnTo>
                  <a:lnTo>
                    <a:pt x="206438" y="111175"/>
                  </a:lnTo>
                  <a:lnTo>
                    <a:pt x="207987" y="114109"/>
                  </a:lnTo>
                  <a:lnTo>
                    <a:pt x="208851" y="115150"/>
                  </a:lnTo>
                  <a:lnTo>
                    <a:pt x="214566" y="114808"/>
                  </a:lnTo>
                  <a:close/>
                </a:path>
                <a:path w="280669" h="607060">
                  <a:moveTo>
                    <a:pt x="226314" y="7099"/>
                  </a:moveTo>
                  <a:lnTo>
                    <a:pt x="221475" y="2768"/>
                  </a:lnTo>
                  <a:lnTo>
                    <a:pt x="222859" y="0"/>
                  </a:lnTo>
                  <a:lnTo>
                    <a:pt x="219227" y="1219"/>
                  </a:lnTo>
                  <a:lnTo>
                    <a:pt x="214210" y="9347"/>
                  </a:lnTo>
                  <a:lnTo>
                    <a:pt x="221653" y="8305"/>
                  </a:lnTo>
                  <a:lnTo>
                    <a:pt x="226314" y="7099"/>
                  </a:lnTo>
                  <a:close/>
                </a:path>
                <a:path w="280669" h="607060">
                  <a:moveTo>
                    <a:pt x="226491" y="393674"/>
                  </a:moveTo>
                  <a:lnTo>
                    <a:pt x="223723" y="394195"/>
                  </a:lnTo>
                  <a:lnTo>
                    <a:pt x="223253" y="394360"/>
                  </a:lnTo>
                  <a:lnTo>
                    <a:pt x="223253" y="398868"/>
                  </a:lnTo>
                  <a:lnTo>
                    <a:pt x="222859" y="398868"/>
                  </a:lnTo>
                  <a:lnTo>
                    <a:pt x="221818" y="397827"/>
                  </a:lnTo>
                  <a:lnTo>
                    <a:pt x="223253" y="398868"/>
                  </a:lnTo>
                  <a:lnTo>
                    <a:pt x="223253" y="394360"/>
                  </a:lnTo>
                  <a:lnTo>
                    <a:pt x="221653" y="394893"/>
                  </a:lnTo>
                  <a:lnTo>
                    <a:pt x="219748" y="395922"/>
                  </a:lnTo>
                  <a:lnTo>
                    <a:pt x="218998" y="393674"/>
                  </a:lnTo>
                  <a:lnTo>
                    <a:pt x="218884" y="393331"/>
                  </a:lnTo>
                  <a:lnTo>
                    <a:pt x="222084" y="389737"/>
                  </a:lnTo>
                  <a:lnTo>
                    <a:pt x="217258" y="387667"/>
                  </a:lnTo>
                  <a:lnTo>
                    <a:pt x="211569" y="388518"/>
                  </a:lnTo>
                  <a:lnTo>
                    <a:pt x="212102" y="393331"/>
                  </a:lnTo>
                  <a:lnTo>
                    <a:pt x="212051" y="394893"/>
                  </a:lnTo>
                  <a:lnTo>
                    <a:pt x="212280" y="395922"/>
                  </a:lnTo>
                  <a:lnTo>
                    <a:pt x="212318" y="396100"/>
                  </a:lnTo>
                  <a:lnTo>
                    <a:pt x="213347" y="397141"/>
                  </a:lnTo>
                  <a:lnTo>
                    <a:pt x="213182" y="397484"/>
                  </a:lnTo>
                  <a:lnTo>
                    <a:pt x="212839" y="397827"/>
                  </a:lnTo>
                  <a:lnTo>
                    <a:pt x="212661" y="398348"/>
                  </a:lnTo>
                  <a:lnTo>
                    <a:pt x="209740" y="398868"/>
                  </a:lnTo>
                  <a:lnTo>
                    <a:pt x="209105" y="398868"/>
                  </a:lnTo>
                  <a:lnTo>
                    <a:pt x="209410" y="401980"/>
                  </a:lnTo>
                  <a:lnTo>
                    <a:pt x="209448" y="402323"/>
                  </a:lnTo>
                  <a:lnTo>
                    <a:pt x="209486" y="402742"/>
                  </a:lnTo>
                  <a:lnTo>
                    <a:pt x="211035" y="404406"/>
                  </a:lnTo>
                  <a:lnTo>
                    <a:pt x="212344" y="405815"/>
                  </a:lnTo>
                  <a:lnTo>
                    <a:pt x="216293" y="404406"/>
                  </a:lnTo>
                  <a:lnTo>
                    <a:pt x="216814" y="404571"/>
                  </a:lnTo>
                  <a:lnTo>
                    <a:pt x="217335" y="404571"/>
                  </a:lnTo>
                  <a:lnTo>
                    <a:pt x="217678" y="404914"/>
                  </a:lnTo>
                  <a:lnTo>
                    <a:pt x="218884" y="402323"/>
                  </a:lnTo>
                  <a:lnTo>
                    <a:pt x="221132" y="403186"/>
                  </a:lnTo>
                  <a:lnTo>
                    <a:pt x="225971" y="404571"/>
                  </a:lnTo>
                  <a:lnTo>
                    <a:pt x="224243" y="401980"/>
                  </a:lnTo>
                  <a:lnTo>
                    <a:pt x="225348" y="400596"/>
                  </a:lnTo>
                  <a:lnTo>
                    <a:pt x="225450" y="400469"/>
                  </a:lnTo>
                  <a:lnTo>
                    <a:pt x="225628" y="400596"/>
                  </a:lnTo>
                  <a:lnTo>
                    <a:pt x="225679" y="400189"/>
                  </a:lnTo>
                  <a:lnTo>
                    <a:pt x="226377" y="399313"/>
                  </a:lnTo>
                  <a:lnTo>
                    <a:pt x="225793" y="399313"/>
                  </a:lnTo>
                  <a:lnTo>
                    <a:pt x="226339" y="394893"/>
                  </a:lnTo>
                  <a:lnTo>
                    <a:pt x="226390" y="394550"/>
                  </a:lnTo>
                  <a:lnTo>
                    <a:pt x="226491" y="393674"/>
                  </a:lnTo>
                  <a:close/>
                </a:path>
                <a:path w="280669" h="607060">
                  <a:moveTo>
                    <a:pt x="228053" y="47548"/>
                  </a:moveTo>
                  <a:lnTo>
                    <a:pt x="219062" y="47205"/>
                  </a:lnTo>
                  <a:lnTo>
                    <a:pt x="217335" y="50139"/>
                  </a:lnTo>
                  <a:lnTo>
                    <a:pt x="216814" y="53949"/>
                  </a:lnTo>
                  <a:lnTo>
                    <a:pt x="224942" y="57404"/>
                  </a:lnTo>
                  <a:lnTo>
                    <a:pt x="226148" y="52565"/>
                  </a:lnTo>
                  <a:lnTo>
                    <a:pt x="228053" y="47548"/>
                  </a:lnTo>
                  <a:close/>
                </a:path>
                <a:path w="280669" h="607060">
                  <a:moveTo>
                    <a:pt x="228968" y="115849"/>
                  </a:moveTo>
                  <a:lnTo>
                    <a:pt x="228219" y="113423"/>
                  </a:lnTo>
                  <a:lnTo>
                    <a:pt x="226834" y="111353"/>
                  </a:lnTo>
                  <a:lnTo>
                    <a:pt x="221310" y="109105"/>
                  </a:lnTo>
                  <a:lnTo>
                    <a:pt x="222072" y="113423"/>
                  </a:lnTo>
                  <a:lnTo>
                    <a:pt x="222173" y="113944"/>
                  </a:lnTo>
                  <a:lnTo>
                    <a:pt x="222694" y="114973"/>
                  </a:lnTo>
                  <a:lnTo>
                    <a:pt x="222834" y="115849"/>
                  </a:lnTo>
                  <a:lnTo>
                    <a:pt x="222859" y="116014"/>
                  </a:lnTo>
                  <a:lnTo>
                    <a:pt x="224421" y="116014"/>
                  </a:lnTo>
                  <a:lnTo>
                    <a:pt x="228968" y="115849"/>
                  </a:lnTo>
                  <a:close/>
                </a:path>
                <a:path w="280669" h="607060">
                  <a:moveTo>
                    <a:pt x="230987" y="398868"/>
                  </a:moveTo>
                  <a:lnTo>
                    <a:pt x="230466" y="398691"/>
                  </a:lnTo>
                  <a:lnTo>
                    <a:pt x="230124" y="398526"/>
                  </a:lnTo>
                  <a:lnTo>
                    <a:pt x="229425" y="398348"/>
                  </a:lnTo>
                  <a:lnTo>
                    <a:pt x="228739" y="399046"/>
                  </a:lnTo>
                  <a:lnTo>
                    <a:pt x="228219" y="399389"/>
                  </a:lnTo>
                  <a:lnTo>
                    <a:pt x="228561" y="399554"/>
                  </a:lnTo>
                  <a:lnTo>
                    <a:pt x="229082" y="400075"/>
                  </a:lnTo>
                  <a:lnTo>
                    <a:pt x="229425" y="399910"/>
                  </a:lnTo>
                  <a:lnTo>
                    <a:pt x="229946" y="399732"/>
                  </a:lnTo>
                  <a:lnTo>
                    <a:pt x="230466" y="399389"/>
                  </a:lnTo>
                  <a:lnTo>
                    <a:pt x="230987" y="398868"/>
                  </a:lnTo>
                  <a:close/>
                </a:path>
                <a:path w="280669" h="607060">
                  <a:moveTo>
                    <a:pt x="238594" y="9347"/>
                  </a:moveTo>
                  <a:lnTo>
                    <a:pt x="238074" y="7962"/>
                  </a:lnTo>
                  <a:lnTo>
                    <a:pt x="237032" y="8128"/>
                  </a:lnTo>
                  <a:lnTo>
                    <a:pt x="233921" y="7962"/>
                  </a:lnTo>
                  <a:lnTo>
                    <a:pt x="236004" y="9512"/>
                  </a:lnTo>
                  <a:lnTo>
                    <a:pt x="237553" y="10375"/>
                  </a:lnTo>
                  <a:lnTo>
                    <a:pt x="238594" y="9347"/>
                  </a:lnTo>
                  <a:close/>
                </a:path>
                <a:path w="280669" h="607060">
                  <a:moveTo>
                    <a:pt x="238937" y="31305"/>
                  </a:moveTo>
                  <a:lnTo>
                    <a:pt x="237731" y="30784"/>
                  </a:lnTo>
                  <a:lnTo>
                    <a:pt x="235140" y="31305"/>
                  </a:lnTo>
                  <a:lnTo>
                    <a:pt x="236169" y="32334"/>
                  </a:lnTo>
                  <a:lnTo>
                    <a:pt x="236689" y="32512"/>
                  </a:lnTo>
                  <a:lnTo>
                    <a:pt x="238252" y="33032"/>
                  </a:lnTo>
                  <a:lnTo>
                    <a:pt x="238937" y="31305"/>
                  </a:lnTo>
                  <a:close/>
                </a:path>
                <a:path w="280669" h="607060">
                  <a:moveTo>
                    <a:pt x="238937" y="16256"/>
                  </a:moveTo>
                  <a:lnTo>
                    <a:pt x="234784" y="8826"/>
                  </a:lnTo>
                  <a:lnTo>
                    <a:pt x="232371" y="11417"/>
                  </a:lnTo>
                  <a:lnTo>
                    <a:pt x="231330" y="12801"/>
                  </a:lnTo>
                  <a:lnTo>
                    <a:pt x="233057" y="13144"/>
                  </a:lnTo>
                  <a:lnTo>
                    <a:pt x="233921" y="13665"/>
                  </a:lnTo>
                  <a:lnTo>
                    <a:pt x="238937" y="16256"/>
                  </a:lnTo>
                  <a:close/>
                </a:path>
                <a:path w="280669" h="607060">
                  <a:moveTo>
                    <a:pt x="244132" y="22313"/>
                  </a:moveTo>
                  <a:lnTo>
                    <a:pt x="238417" y="19710"/>
                  </a:lnTo>
                  <a:lnTo>
                    <a:pt x="236347" y="20066"/>
                  </a:lnTo>
                  <a:lnTo>
                    <a:pt x="229946" y="18681"/>
                  </a:lnTo>
                  <a:lnTo>
                    <a:pt x="236689" y="26974"/>
                  </a:lnTo>
                  <a:lnTo>
                    <a:pt x="241020" y="23863"/>
                  </a:lnTo>
                  <a:lnTo>
                    <a:pt x="244132" y="22313"/>
                  </a:lnTo>
                  <a:close/>
                </a:path>
                <a:path w="280669" h="607060">
                  <a:moveTo>
                    <a:pt x="244817" y="65532"/>
                  </a:moveTo>
                  <a:lnTo>
                    <a:pt x="242912" y="63969"/>
                  </a:lnTo>
                  <a:lnTo>
                    <a:pt x="241185" y="62763"/>
                  </a:lnTo>
                  <a:lnTo>
                    <a:pt x="238594" y="65189"/>
                  </a:lnTo>
                  <a:lnTo>
                    <a:pt x="240499" y="66738"/>
                  </a:lnTo>
                  <a:lnTo>
                    <a:pt x="242049" y="68122"/>
                  </a:lnTo>
                  <a:lnTo>
                    <a:pt x="244817" y="65532"/>
                  </a:lnTo>
                  <a:close/>
                </a:path>
                <a:path w="280669" h="607060">
                  <a:moveTo>
                    <a:pt x="245338" y="97167"/>
                  </a:moveTo>
                  <a:lnTo>
                    <a:pt x="241363" y="93370"/>
                  </a:lnTo>
                  <a:lnTo>
                    <a:pt x="237388" y="91643"/>
                  </a:lnTo>
                  <a:lnTo>
                    <a:pt x="238937" y="97523"/>
                  </a:lnTo>
                  <a:lnTo>
                    <a:pt x="236347" y="98894"/>
                  </a:lnTo>
                  <a:lnTo>
                    <a:pt x="238010" y="101993"/>
                  </a:lnTo>
                  <a:lnTo>
                    <a:pt x="242620" y="100736"/>
                  </a:lnTo>
                  <a:lnTo>
                    <a:pt x="245338" y="97167"/>
                  </a:lnTo>
                  <a:close/>
                </a:path>
                <a:path w="280669" h="607060">
                  <a:moveTo>
                    <a:pt x="246202" y="21958"/>
                  </a:moveTo>
                  <a:lnTo>
                    <a:pt x="245859" y="21272"/>
                  </a:lnTo>
                  <a:lnTo>
                    <a:pt x="245160" y="21450"/>
                  </a:lnTo>
                  <a:lnTo>
                    <a:pt x="245338" y="22313"/>
                  </a:lnTo>
                  <a:lnTo>
                    <a:pt x="246024" y="22313"/>
                  </a:lnTo>
                  <a:lnTo>
                    <a:pt x="246024" y="22136"/>
                  </a:lnTo>
                  <a:lnTo>
                    <a:pt x="246202" y="21958"/>
                  </a:lnTo>
                  <a:close/>
                </a:path>
                <a:path w="280669" h="607060">
                  <a:moveTo>
                    <a:pt x="247243" y="127596"/>
                  </a:moveTo>
                  <a:lnTo>
                    <a:pt x="245859" y="125006"/>
                  </a:lnTo>
                  <a:lnTo>
                    <a:pt x="245681" y="124828"/>
                  </a:lnTo>
                  <a:lnTo>
                    <a:pt x="245516" y="125006"/>
                  </a:lnTo>
                  <a:lnTo>
                    <a:pt x="245338" y="125006"/>
                  </a:lnTo>
                  <a:lnTo>
                    <a:pt x="245224" y="123278"/>
                  </a:lnTo>
                  <a:lnTo>
                    <a:pt x="245160" y="122415"/>
                  </a:lnTo>
                  <a:lnTo>
                    <a:pt x="241884" y="118783"/>
                  </a:lnTo>
                  <a:lnTo>
                    <a:pt x="239636" y="121208"/>
                  </a:lnTo>
                  <a:lnTo>
                    <a:pt x="239052" y="119303"/>
                  </a:lnTo>
                  <a:lnTo>
                    <a:pt x="238937" y="118960"/>
                  </a:lnTo>
                  <a:lnTo>
                    <a:pt x="235305" y="119303"/>
                  </a:lnTo>
                  <a:lnTo>
                    <a:pt x="234276" y="120510"/>
                  </a:lnTo>
                  <a:lnTo>
                    <a:pt x="236169" y="113423"/>
                  </a:lnTo>
                  <a:lnTo>
                    <a:pt x="229603" y="117919"/>
                  </a:lnTo>
                  <a:lnTo>
                    <a:pt x="229082" y="116230"/>
                  </a:lnTo>
                  <a:lnTo>
                    <a:pt x="229082" y="117919"/>
                  </a:lnTo>
                  <a:lnTo>
                    <a:pt x="229082" y="120510"/>
                  </a:lnTo>
                  <a:lnTo>
                    <a:pt x="229082" y="120688"/>
                  </a:lnTo>
                  <a:lnTo>
                    <a:pt x="229082" y="122415"/>
                  </a:lnTo>
                  <a:lnTo>
                    <a:pt x="234099" y="120688"/>
                  </a:lnTo>
                  <a:lnTo>
                    <a:pt x="233756" y="121208"/>
                  </a:lnTo>
                  <a:lnTo>
                    <a:pt x="232371" y="123278"/>
                  </a:lnTo>
                  <a:lnTo>
                    <a:pt x="234607" y="125006"/>
                  </a:lnTo>
                  <a:lnTo>
                    <a:pt x="235051" y="125349"/>
                  </a:lnTo>
                  <a:lnTo>
                    <a:pt x="236169" y="126212"/>
                  </a:lnTo>
                  <a:lnTo>
                    <a:pt x="238937" y="125349"/>
                  </a:lnTo>
                  <a:lnTo>
                    <a:pt x="239458" y="126047"/>
                  </a:lnTo>
                  <a:lnTo>
                    <a:pt x="241706" y="126911"/>
                  </a:lnTo>
                  <a:lnTo>
                    <a:pt x="243090" y="127254"/>
                  </a:lnTo>
                  <a:lnTo>
                    <a:pt x="244995" y="129501"/>
                  </a:lnTo>
                  <a:lnTo>
                    <a:pt x="247243" y="127596"/>
                  </a:lnTo>
                  <a:close/>
                </a:path>
                <a:path w="280669" h="607060">
                  <a:moveTo>
                    <a:pt x="247408" y="43573"/>
                  </a:moveTo>
                  <a:lnTo>
                    <a:pt x="244475" y="42024"/>
                  </a:lnTo>
                  <a:lnTo>
                    <a:pt x="240842" y="39255"/>
                  </a:lnTo>
                  <a:lnTo>
                    <a:pt x="236689" y="41503"/>
                  </a:lnTo>
                  <a:lnTo>
                    <a:pt x="241185" y="44094"/>
                  </a:lnTo>
                  <a:lnTo>
                    <a:pt x="242747" y="46520"/>
                  </a:lnTo>
                  <a:lnTo>
                    <a:pt x="247408" y="43573"/>
                  </a:lnTo>
                  <a:close/>
                </a:path>
                <a:path w="280669" h="607060">
                  <a:moveTo>
                    <a:pt x="255714" y="54292"/>
                  </a:moveTo>
                  <a:lnTo>
                    <a:pt x="252082" y="50139"/>
                  </a:lnTo>
                  <a:lnTo>
                    <a:pt x="249491" y="50838"/>
                  </a:lnTo>
                  <a:lnTo>
                    <a:pt x="249656" y="54991"/>
                  </a:lnTo>
                  <a:lnTo>
                    <a:pt x="255714" y="54292"/>
                  </a:lnTo>
                  <a:close/>
                </a:path>
                <a:path w="280669" h="607060">
                  <a:moveTo>
                    <a:pt x="258483" y="4330"/>
                  </a:moveTo>
                  <a:lnTo>
                    <a:pt x="247243" y="1041"/>
                  </a:lnTo>
                  <a:lnTo>
                    <a:pt x="246380" y="5016"/>
                  </a:lnTo>
                  <a:lnTo>
                    <a:pt x="245859" y="8991"/>
                  </a:lnTo>
                  <a:lnTo>
                    <a:pt x="246202" y="9271"/>
                  </a:lnTo>
                  <a:lnTo>
                    <a:pt x="242570" y="7607"/>
                  </a:lnTo>
                  <a:lnTo>
                    <a:pt x="241185" y="11938"/>
                  </a:lnTo>
                  <a:lnTo>
                    <a:pt x="242392" y="15049"/>
                  </a:lnTo>
                  <a:lnTo>
                    <a:pt x="251904" y="17818"/>
                  </a:lnTo>
                  <a:lnTo>
                    <a:pt x="254330" y="15913"/>
                  </a:lnTo>
                  <a:lnTo>
                    <a:pt x="253631" y="12623"/>
                  </a:lnTo>
                  <a:lnTo>
                    <a:pt x="253492" y="12573"/>
                  </a:lnTo>
                  <a:lnTo>
                    <a:pt x="254673" y="8826"/>
                  </a:lnTo>
                  <a:lnTo>
                    <a:pt x="258483" y="4330"/>
                  </a:lnTo>
                  <a:close/>
                </a:path>
                <a:path w="280669" h="607060">
                  <a:moveTo>
                    <a:pt x="258826" y="46342"/>
                  </a:moveTo>
                  <a:lnTo>
                    <a:pt x="255879" y="44780"/>
                  </a:lnTo>
                  <a:lnTo>
                    <a:pt x="255016" y="46164"/>
                  </a:lnTo>
                  <a:lnTo>
                    <a:pt x="253809" y="47383"/>
                  </a:lnTo>
                  <a:lnTo>
                    <a:pt x="256921" y="49110"/>
                  </a:lnTo>
                  <a:lnTo>
                    <a:pt x="257606" y="47726"/>
                  </a:lnTo>
                  <a:lnTo>
                    <a:pt x="258826" y="46342"/>
                  </a:lnTo>
                  <a:close/>
                </a:path>
                <a:path w="280669" h="607060">
                  <a:moveTo>
                    <a:pt x="262102" y="65354"/>
                  </a:moveTo>
                  <a:lnTo>
                    <a:pt x="261937" y="64846"/>
                  </a:lnTo>
                  <a:lnTo>
                    <a:pt x="261937" y="64490"/>
                  </a:lnTo>
                  <a:lnTo>
                    <a:pt x="259168" y="65354"/>
                  </a:lnTo>
                  <a:lnTo>
                    <a:pt x="259854" y="66395"/>
                  </a:lnTo>
                  <a:lnTo>
                    <a:pt x="261759" y="67094"/>
                  </a:lnTo>
                  <a:lnTo>
                    <a:pt x="262102" y="65532"/>
                  </a:lnTo>
                  <a:lnTo>
                    <a:pt x="262102" y="65354"/>
                  </a:lnTo>
                  <a:close/>
                </a:path>
                <a:path w="280669" h="607060">
                  <a:moveTo>
                    <a:pt x="270929" y="98552"/>
                  </a:moveTo>
                  <a:lnTo>
                    <a:pt x="260032" y="99593"/>
                  </a:lnTo>
                  <a:lnTo>
                    <a:pt x="266255" y="103911"/>
                  </a:lnTo>
                  <a:lnTo>
                    <a:pt x="267462" y="104609"/>
                  </a:lnTo>
                  <a:lnTo>
                    <a:pt x="267817" y="103911"/>
                  </a:lnTo>
                  <a:lnTo>
                    <a:pt x="268338" y="103225"/>
                  </a:lnTo>
                  <a:lnTo>
                    <a:pt x="270929" y="98552"/>
                  </a:lnTo>
                  <a:close/>
                </a:path>
                <a:path w="280669" h="607060">
                  <a:moveTo>
                    <a:pt x="280428" y="109105"/>
                  </a:moveTo>
                  <a:lnTo>
                    <a:pt x="279565" y="104952"/>
                  </a:lnTo>
                  <a:lnTo>
                    <a:pt x="266598" y="106159"/>
                  </a:lnTo>
                  <a:lnTo>
                    <a:pt x="273177" y="111861"/>
                  </a:lnTo>
                  <a:lnTo>
                    <a:pt x="275424" y="115150"/>
                  </a:lnTo>
                  <a:lnTo>
                    <a:pt x="279400" y="110998"/>
                  </a:lnTo>
                  <a:lnTo>
                    <a:pt x="280428" y="10910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799437" y="5264352"/>
              <a:ext cx="144145" cy="347345"/>
            </a:xfrm>
            <a:custGeom>
              <a:avLst/>
              <a:gdLst/>
              <a:ahLst/>
              <a:cxnLst/>
              <a:rect l="l" t="t" r="r" b="b"/>
              <a:pathLst>
                <a:path w="144144" h="347345">
                  <a:moveTo>
                    <a:pt x="4622" y="328320"/>
                  </a:moveTo>
                  <a:lnTo>
                    <a:pt x="3492" y="326771"/>
                  </a:lnTo>
                  <a:lnTo>
                    <a:pt x="647" y="326771"/>
                  </a:lnTo>
                  <a:lnTo>
                    <a:pt x="2717" y="328676"/>
                  </a:lnTo>
                  <a:lnTo>
                    <a:pt x="1333" y="329704"/>
                  </a:lnTo>
                  <a:lnTo>
                    <a:pt x="1574" y="330060"/>
                  </a:lnTo>
                  <a:lnTo>
                    <a:pt x="1689" y="330225"/>
                  </a:lnTo>
                  <a:lnTo>
                    <a:pt x="3352" y="330225"/>
                  </a:lnTo>
                  <a:lnTo>
                    <a:pt x="4102" y="330060"/>
                  </a:lnTo>
                  <a:lnTo>
                    <a:pt x="4521" y="328676"/>
                  </a:lnTo>
                  <a:lnTo>
                    <a:pt x="4622" y="328320"/>
                  </a:lnTo>
                  <a:close/>
                </a:path>
                <a:path w="144144" h="347345">
                  <a:moveTo>
                    <a:pt x="7378" y="339852"/>
                  </a:moveTo>
                  <a:lnTo>
                    <a:pt x="4457" y="335927"/>
                  </a:lnTo>
                  <a:lnTo>
                    <a:pt x="3238" y="334899"/>
                  </a:lnTo>
                  <a:lnTo>
                    <a:pt x="2717" y="335241"/>
                  </a:lnTo>
                  <a:lnTo>
                    <a:pt x="1854" y="335927"/>
                  </a:lnTo>
                  <a:lnTo>
                    <a:pt x="0" y="341261"/>
                  </a:lnTo>
                  <a:lnTo>
                    <a:pt x="3873" y="342087"/>
                  </a:lnTo>
                  <a:lnTo>
                    <a:pt x="7378" y="339852"/>
                  </a:lnTo>
                  <a:close/>
                </a:path>
                <a:path w="144144" h="347345">
                  <a:moveTo>
                    <a:pt x="12750" y="315531"/>
                  </a:moveTo>
                  <a:lnTo>
                    <a:pt x="12230" y="314490"/>
                  </a:lnTo>
                  <a:lnTo>
                    <a:pt x="11366" y="313982"/>
                  </a:lnTo>
                  <a:lnTo>
                    <a:pt x="9982" y="314490"/>
                  </a:lnTo>
                  <a:lnTo>
                    <a:pt x="10502" y="315531"/>
                  </a:lnTo>
                  <a:lnTo>
                    <a:pt x="11366" y="316230"/>
                  </a:lnTo>
                  <a:lnTo>
                    <a:pt x="12750" y="315531"/>
                  </a:lnTo>
                  <a:close/>
                </a:path>
                <a:path w="144144" h="347345">
                  <a:moveTo>
                    <a:pt x="15176" y="332473"/>
                  </a:moveTo>
                  <a:lnTo>
                    <a:pt x="11709" y="331609"/>
                  </a:lnTo>
                  <a:lnTo>
                    <a:pt x="11887" y="333336"/>
                  </a:lnTo>
                  <a:lnTo>
                    <a:pt x="11544" y="334556"/>
                  </a:lnTo>
                  <a:lnTo>
                    <a:pt x="14998" y="335927"/>
                  </a:lnTo>
                  <a:lnTo>
                    <a:pt x="14820" y="333857"/>
                  </a:lnTo>
                  <a:lnTo>
                    <a:pt x="15176" y="332473"/>
                  </a:lnTo>
                  <a:close/>
                </a:path>
                <a:path w="144144" h="347345">
                  <a:moveTo>
                    <a:pt x="20332" y="299834"/>
                  </a:moveTo>
                  <a:lnTo>
                    <a:pt x="16725" y="294436"/>
                  </a:lnTo>
                  <a:lnTo>
                    <a:pt x="15341" y="293408"/>
                  </a:lnTo>
                  <a:lnTo>
                    <a:pt x="13957" y="292188"/>
                  </a:lnTo>
                  <a:lnTo>
                    <a:pt x="12407" y="294093"/>
                  </a:lnTo>
                  <a:lnTo>
                    <a:pt x="11518" y="299199"/>
                  </a:lnTo>
                  <a:lnTo>
                    <a:pt x="16383" y="301269"/>
                  </a:lnTo>
                  <a:lnTo>
                    <a:pt x="20332" y="299834"/>
                  </a:lnTo>
                  <a:close/>
                </a:path>
                <a:path w="144144" h="347345">
                  <a:moveTo>
                    <a:pt x="22263" y="329196"/>
                  </a:moveTo>
                  <a:lnTo>
                    <a:pt x="17424" y="325043"/>
                  </a:lnTo>
                  <a:lnTo>
                    <a:pt x="13957" y="322453"/>
                  </a:lnTo>
                  <a:lnTo>
                    <a:pt x="12573" y="326948"/>
                  </a:lnTo>
                  <a:lnTo>
                    <a:pt x="13436" y="329361"/>
                  </a:lnTo>
                  <a:lnTo>
                    <a:pt x="16903" y="330923"/>
                  </a:lnTo>
                  <a:lnTo>
                    <a:pt x="22263" y="329196"/>
                  </a:lnTo>
                  <a:close/>
                </a:path>
                <a:path w="144144" h="347345">
                  <a:moveTo>
                    <a:pt x="23647" y="218706"/>
                  </a:moveTo>
                  <a:lnTo>
                    <a:pt x="21907" y="218363"/>
                  </a:lnTo>
                  <a:lnTo>
                    <a:pt x="17767" y="217157"/>
                  </a:lnTo>
                  <a:lnTo>
                    <a:pt x="20358" y="223380"/>
                  </a:lnTo>
                  <a:lnTo>
                    <a:pt x="22263" y="219748"/>
                  </a:lnTo>
                  <a:lnTo>
                    <a:pt x="22263" y="219405"/>
                  </a:lnTo>
                  <a:lnTo>
                    <a:pt x="23647" y="218706"/>
                  </a:lnTo>
                  <a:close/>
                </a:path>
                <a:path w="144144" h="347345">
                  <a:moveTo>
                    <a:pt x="25895" y="134340"/>
                  </a:moveTo>
                  <a:lnTo>
                    <a:pt x="22606" y="133299"/>
                  </a:lnTo>
                  <a:lnTo>
                    <a:pt x="22085" y="134683"/>
                  </a:lnTo>
                  <a:lnTo>
                    <a:pt x="21221" y="135902"/>
                  </a:lnTo>
                  <a:lnTo>
                    <a:pt x="24511" y="137109"/>
                  </a:lnTo>
                  <a:lnTo>
                    <a:pt x="25031" y="135902"/>
                  </a:lnTo>
                  <a:lnTo>
                    <a:pt x="25895" y="134340"/>
                  </a:lnTo>
                  <a:close/>
                </a:path>
                <a:path w="144144" h="347345">
                  <a:moveTo>
                    <a:pt x="26581" y="346659"/>
                  </a:moveTo>
                  <a:lnTo>
                    <a:pt x="25031" y="345097"/>
                  </a:lnTo>
                  <a:lnTo>
                    <a:pt x="25031" y="344055"/>
                  </a:lnTo>
                  <a:lnTo>
                    <a:pt x="25196" y="340779"/>
                  </a:lnTo>
                  <a:lnTo>
                    <a:pt x="21107" y="341045"/>
                  </a:lnTo>
                  <a:lnTo>
                    <a:pt x="17767" y="338531"/>
                  </a:lnTo>
                  <a:lnTo>
                    <a:pt x="15176" y="336105"/>
                  </a:lnTo>
                  <a:lnTo>
                    <a:pt x="12750" y="337146"/>
                  </a:lnTo>
                  <a:lnTo>
                    <a:pt x="11023" y="339559"/>
                  </a:lnTo>
                  <a:lnTo>
                    <a:pt x="12750" y="344754"/>
                  </a:lnTo>
                  <a:lnTo>
                    <a:pt x="17424" y="342849"/>
                  </a:lnTo>
                  <a:lnTo>
                    <a:pt x="18161" y="342607"/>
                  </a:lnTo>
                  <a:lnTo>
                    <a:pt x="19316" y="344233"/>
                  </a:lnTo>
                  <a:lnTo>
                    <a:pt x="19494" y="344919"/>
                  </a:lnTo>
                  <a:lnTo>
                    <a:pt x="23126" y="347002"/>
                  </a:lnTo>
                  <a:lnTo>
                    <a:pt x="24333" y="346824"/>
                  </a:lnTo>
                  <a:lnTo>
                    <a:pt x="26581" y="346659"/>
                  </a:lnTo>
                  <a:close/>
                </a:path>
                <a:path w="144144" h="347345">
                  <a:moveTo>
                    <a:pt x="30035" y="314490"/>
                  </a:moveTo>
                  <a:lnTo>
                    <a:pt x="28143" y="314325"/>
                  </a:lnTo>
                  <a:lnTo>
                    <a:pt x="23126" y="313804"/>
                  </a:lnTo>
                  <a:lnTo>
                    <a:pt x="13957" y="310870"/>
                  </a:lnTo>
                  <a:lnTo>
                    <a:pt x="14998" y="321932"/>
                  </a:lnTo>
                  <a:lnTo>
                    <a:pt x="22606" y="320205"/>
                  </a:lnTo>
                  <a:lnTo>
                    <a:pt x="23990" y="319849"/>
                  </a:lnTo>
                  <a:lnTo>
                    <a:pt x="27101" y="320890"/>
                  </a:lnTo>
                  <a:lnTo>
                    <a:pt x="26581" y="318122"/>
                  </a:lnTo>
                  <a:lnTo>
                    <a:pt x="30035" y="314490"/>
                  </a:lnTo>
                  <a:close/>
                </a:path>
                <a:path w="144144" h="347345">
                  <a:moveTo>
                    <a:pt x="31597" y="339737"/>
                  </a:moveTo>
                  <a:lnTo>
                    <a:pt x="27444" y="330746"/>
                  </a:lnTo>
                  <a:lnTo>
                    <a:pt x="25196" y="335419"/>
                  </a:lnTo>
                  <a:lnTo>
                    <a:pt x="23990" y="336804"/>
                  </a:lnTo>
                  <a:lnTo>
                    <a:pt x="26238" y="337312"/>
                  </a:lnTo>
                  <a:lnTo>
                    <a:pt x="27101" y="338175"/>
                  </a:lnTo>
                  <a:lnTo>
                    <a:pt x="27508" y="338328"/>
                  </a:lnTo>
                  <a:lnTo>
                    <a:pt x="25895" y="340601"/>
                  </a:lnTo>
                  <a:lnTo>
                    <a:pt x="27444" y="342506"/>
                  </a:lnTo>
                  <a:lnTo>
                    <a:pt x="29349" y="344411"/>
                  </a:lnTo>
                  <a:lnTo>
                    <a:pt x="31076" y="341985"/>
                  </a:lnTo>
                  <a:lnTo>
                    <a:pt x="29514" y="340080"/>
                  </a:lnTo>
                  <a:lnTo>
                    <a:pt x="27889" y="338455"/>
                  </a:lnTo>
                  <a:lnTo>
                    <a:pt x="31597" y="339737"/>
                  </a:lnTo>
                  <a:close/>
                </a:path>
                <a:path w="144144" h="347345">
                  <a:moveTo>
                    <a:pt x="34531" y="195541"/>
                  </a:moveTo>
                  <a:lnTo>
                    <a:pt x="32804" y="194678"/>
                  </a:lnTo>
                  <a:lnTo>
                    <a:pt x="32118" y="195376"/>
                  </a:lnTo>
                  <a:lnTo>
                    <a:pt x="32118" y="196240"/>
                  </a:lnTo>
                  <a:lnTo>
                    <a:pt x="33667" y="196926"/>
                  </a:lnTo>
                  <a:lnTo>
                    <a:pt x="34531" y="196405"/>
                  </a:lnTo>
                  <a:lnTo>
                    <a:pt x="34531" y="195541"/>
                  </a:lnTo>
                  <a:close/>
                </a:path>
                <a:path w="144144" h="347345">
                  <a:moveTo>
                    <a:pt x="36093" y="290118"/>
                  </a:moveTo>
                  <a:lnTo>
                    <a:pt x="33845" y="288912"/>
                  </a:lnTo>
                  <a:lnTo>
                    <a:pt x="31419" y="288213"/>
                  </a:lnTo>
                  <a:lnTo>
                    <a:pt x="27622" y="294436"/>
                  </a:lnTo>
                  <a:lnTo>
                    <a:pt x="32639" y="293751"/>
                  </a:lnTo>
                  <a:lnTo>
                    <a:pt x="35915" y="293751"/>
                  </a:lnTo>
                  <a:lnTo>
                    <a:pt x="36093" y="290118"/>
                  </a:lnTo>
                  <a:close/>
                </a:path>
                <a:path w="144144" h="347345">
                  <a:moveTo>
                    <a:pt x="36614" y="135902"/>
                  </a:moveTo>
                  <a:lnTo>
                    <a:pt x="32804" y="135204"/>
                  </a:lnTo>
                  <a:lnTo>
                    <a:pt x="29870" y="133299"/>
                  </a:lnTo>
                  <a:lnTo>
                    <a:pt x="29692" y="136766"/>
                  </a:lnTo>
                  <a:lnTo>
                    <a:pt x="31254" y="138315"/>
                  </a:lnTo>
                  <a:lnTo>
                    <a:pt x="33324" y="138315"/>
                  </a:lnTo>
                  <a:lnTo>
                    <a:pt x="36614" y="135902"/>
                  </a:lnTo>
                  <a:close/>
                </a:path>
                <a:path w="144144" h="347345">
                  <a:moveTo>
                    <a:pt x="38163" y="300139"/>
                  </a:moveTo>
                  <a:lnTo>
                    <a:pt x="25895" y="295998"/>
                  </a:lnTo>
                  <a:lnTo>
                    <a:pt x="27101" y="301701"/>
                  </a:lnTo>
                  <a:lnTo>
                    <a:pt x="27622" y="302564"/>
                  </a:lnTo>
                  <a:lnTo>
                    <a:pt x="32118" y="303606"/>
                  </a:lnTo>
                  <a:lnTo>
                    <a:pt x="33502" y="303606"/>
                  </a:lnTo>
                  <a:lnTo>
                    <a:pt x="38163" y="300139"/>
                  </a:lnTo>
                  <a:close/>
                </a:path>
                <a:path w="144144" h="347345">
                  <a:moveTo>
                    <a:pt x="38684" y="325564"/>
                  </a:moveTo>
                  <a:lnTo>
                    <a:pt x="35915" y="322275"/>
                  </a:lnTo>
                  <a:lnTo>
                    <a:pt x="34010" y="323316"/>
                  </a:lnTo>
                  <a:lnTo>
                    <a:pt x="30035" y="323316"/>
                  </a:lnTo>
                  <a:lnTo>
                    <a:pt x="34188" y="326593"/>
                  </a:lnTo>
                  <a:lnTo>
                    <a:pt x="35394" y="325729"/>
                  </a:lnTo>
                  <a:lnTo>
                    <a:pt x="38684" y="325564"/>
                  </a:lnTo>
                  <a:close/>
                </a:path>
                <a:path w="144144" h="347345">
                  <a:moveTo>
                    <a:pt x="40589" y="119989"/>
                  </a:moveTo>
                  <a:lnTo>
                    <a:pt x="37642" y="118084"/>
                  </a:lnTo>
                  <a:lnTo>
                    <a:pt x="33845" y="114808"/>
                  </a:lnTo>
                  <a:lnTo>
                    <a:pt x="29514" y="118084"/>
                  </a:lnTo>
                  <a:lnTo>
                    <a:pt x="33667" y="122237"/>
                  </a:lnTo>
                  <a:lnTo>
                    <a:pt x="35750" y="121894"/>
                  </a:lnTo>
                  <a:lnTo>
                    <a:pt x="40589" y="119989"/>
                  </a:lnTo>
                  <a:close/>
                </a:path>
                <a:path w="144144" h="347345">
                  <a:moveTo>
                    <a:pt x="43510" y="229082"/>
                  </a:moveTo>
                  <a:lnTo>
                    <a:pt x="41275" y="229082"/>
                  </a:lnTo>
                  <a:lnTo>
                    <a:pt x="41275" y="229781"/>
                  </a:lnTo>
                  <a:lnTo>
                    <a:pt x="43510" y="229082"/>
                  </a:lnTo>
                  <a:close/>
                </a:path>
                <a:path w="144144" h="347345">
                  <a:moveTo>
                    <a:pt x="44907" y="308102"/>
                  </a:moveTo>
                  <a:lnTo>
                    <a:pt x="42494" y="306882"/>
                  </a:lnTo>
                  <a:lnTo>
                    <a:pt x="39027" y="304990"/>
                  </a:lnTo>
                  <a:lnTo>
                    <a:pt x="35915" y="306019"/>
                  </a:lnTo>
                  <a:lnTo>
                    <a:pt x="38341" y="309486"/>
                  </a:lnTo>
                  <a:lnTo>
                    <a:pt x="38506" y="309651"/>
                  </a:lnTo>
                  <a:lnTo>
                    <a:pt x="38506" y="309829"/>
                  </a:lnTo>
                  <a:lnTo>
                    <a:pt x="38684" y="309994"/>
                  </a:lnTo>
                  <a:lnTo>
                    <a:pt x="39027" y="309994"/>
                  </a:lnTo>
                  <a:lnTo>
                    <a:pt x="39204" y="310870"/>
                  </a:lnTo>
                  <a:lnTo>
                    <a:pt x="41275" y="310870"/>
                  </a:lnTo>
                  <a:lnTo>
                    <a:pt x="41275" y="309829"/>
                  </a:lnTo>
                  <a:lnTo>
                    <a:pt x="43865" y="309486"/>
                  </a:lnTo>
                  <a:lnTo>
                    <a:pt x="44907" y="308102"/>
                  </a:lnTo>
                  <a:close/>
                </a:path>
                <a:path w="144144" h="347345">
                  <a:moveTo>
                    <a:pt x="45427" y="227698"/>
                  </a:moveTo>
                  <a:lnTo>
                    <a:pt x="43522" y="227355"/>
                  </a:lnTo>
                  <a:lnTo>
                    <a:pt x="42659" y="226669"/>
                  </a:lnTo>
                  <a:lnTo>
                    <a:pt x="42494" y="226669"/>
                  </a:lnTo>
                  <a:lnTo>
                    <a:pt x="41973" y="226148"/>
                  </a:lnTo>
                  <a:lnTo>
                    <a:pt x="39370" y="224942"/>
                  </a:lnTo>
                  <a:lnTo>
                    <a:pt x="37642" y="227698"/>
                  </a:lnTo>
                  <a:lnTo>
                    <a:pt x="35052" y="225450"/>
                  </a:lnTo>
                  <a:lnTo>
                    <a:pt x="34937" y="226148"/>
                  </a:lnTo>
                  <a:lnTo>
                    <a:pt x="34848" y="226669"/>
                  </a:lnTo>
                  <a:lnTo>
                    <a:pt x="34734" y="227355"/>
                  </a:lnTo>
                  <a:lnTo>
                    <a:pt x="34620" y="228053"/>
                  </a:lnTo>
                  <a:lnTo>
                    <a:pt x="34531" y="228561"/>
                  </a:lnTo>
                  <a:lnTo>
                    <a:pt x="39547" y="227698"/>
                  </a:lnTo>
                  <a:lnTo>
                    <a:pt x="41275" y="228053"/>
                  </a:lnTo>
                  <a:lnTo>
                    <a:pt x="41275" y="228917"/>
                  </a:lnTo>
                  <a:lnTo>
                    <a:pt x="44043" y="228917"/>
                  </a:lnTo>
                  <a:lnTo>
                    <a:pt x="45123" y="228917"/>
                  </a:lnTo>
                  <a:lnTo>
                    <a:pt x="45339" y="228053"/>
                  </a:lnTo>
                  <a:lnTo>
                    <a:pt x="45427" y="227698"/>
                  </a:lnTo>
                  <a:close/>
                </a:path>
                <a:path w="144144" h="347345">
                  <a:moveTo>
                    <a:pt x="45948" y="223202"/>
                  </a:moveTo>
                  <a:lnTo>
                    <a:pt x="43522" y="219062"/>
                  </a:lnTo>
                  <a:lnTo>
                    <a:pt x="43002" y="218706"/>
                  </a:lnTo>
                  <a:lnTo>
                    <a:pt x="40068" y="219405"/>
                  </a:lnTo>
                  <a:lnTo>
                    <a:pt x="39890" y="219925"/>
                  </a:lnTo>
                  <a:lnTo>
                    <a:pt x="40068" y="223202"/>
                  </a:lnTo>
                  <a:lnTo>
                    <a:pt x="45948" y="223202"/>
                  </a:lnTo>
                  <a:close/>
                </a:path>
                <a:path w="144144" h="347345">
                  <a:moveTo>
                    <a:pt x="46977" y="73825"/>
                  </a:moveTo>
                  <a:lnTo>
                    <a:pt x="46291" y="72961"/>
                  </a:lnTo>
                  <a:lnTo>
                    <a:pt x="43700" y="71234"/>
                  </a:lnTo>
                  <a:lnTo>
                    <a:pt x="39890" y="67945"/>
                  </a:lnTo>
                  <a:lnTo>
                    <a:pt x="39522" y="69392"/>
                  </a:lnTo>
                  <a:lnTo>
                    <a:pt x="29514" y="65874"/>
                  </a:lnTo>
                  <a:lnTo>
                    <a:pt x="28651" y="66573"/>
                  </a:lnTo>
                  <a:lnTo>
                    <a:pt x="27787" y="67437"/>
                  </a:lnTo>
                  <a:lnTo>
                    <a:pt x="26924" y="68465"/>
                  </a:lnTo>
                  <a:lnTo>
                    <a:pt x="27622" y="71932"/>
                  </a:lnTo>
                  <a:lnTo>
                    <a:pt x="29349" y="82651"/>
                  </a:lnTo>
                  <a:lnTo>
                    <a:pt x="31419" y="74345"/>
                  </a:lnTo>
                  <a:lnTo>
                    <a:pt x="33502" y="71577"/>
                  </a:lnTo>
                  <a:lnTo>
                    <a:pt x="39458" y="69646"/>
                  </a:lnTo>
                  <a:lnTo>
                    <a:pt x="37820" y="76250"/>
                  </a:lnTo>
                  <a:lnTo>
                    <a:pt x="42837" y="75907"/>
                  </a:lnTo>
                  <a:lnTo>
                    <a:pt x="42837" y="76936"/>
                  </a:lnTo>
                  <a:lnTo>
                    <a:pt x="44043" y="77292"/>
                  </a:lnTo>
                  <a:lnTo>
                    <a:pt x="45085" y="76936"/>
                  </a:lnTo>
                  <a:lnTo>
                    <a:pt x="44043" y="75552"/>
                  </a:lnTo>
                  <a:lnTo>
                    <a:pt x="46977" y="73825"/>
                  </a:lnTo>
                  <a:close/>
                </a:path>
                <a:path w="144144" h="347345">
                  <a:moveTo>
                    <a:pt x="50965" y="320890"/>
                  </a:moveTo>
                  <a:lnTo>
                    <a:pt x="41452" y="312077"/>
                  </a:lnTo>
                  <a:lnTo>
                    <a:pt x="34709" y="308787"/>
                  </a:lnTo>
                  <a:lnTo>
                    <a:pt x="34493" y="309156"/>
                  </a:lnTo>
                  <a:lnTo>
                    <a:pt x="31597" y="306044"/>
                  </a:lnTo>
                  <a:lnTo>
                    <a:pt x="26543" y="305104"/>
                  </a:lnTo>
                  <a:lnTo>
                    <a:pt x="25031" y="309130"/>
                  </a:lnTo>
                  <a:lnTo>
                    <a:pt x="25895" y="311556"/>
                  </a:lnTo>
                  <a:lnTo>
                    <a:pt x="27444" y="312420"/>
                  </a:lnTo>
                  <a:lnTo>
                    <a:pt x="30391" y="312420"/>
                  </a:lnTo>
                  <a:lnTo>
                    <a:pt x="34112" y="309778"/>
                  </a:lnTo>
                  <a:lnTo>
                    <a:pt x="30035" y="316572"/>
                  </a:lnTo>
                  <a:lnTo>
                    <a:pt x="37299" y="319849"/>
                  </a:lnTo>
                  <a:lnTo>
                    <a:pt x="39370" y="319849"/>
                  </a:lnTo>
                  <a:lnTo>
                    <a:pt x="41973" y="320370"/>
                  </a:lnTo>
                  <a:lnTo>
                    <a:pt x="42659" y="318477"/>
                  </a:lnTo>
                  <a:lnTo>
                    <a:pt x="42659" y="318300"/>
                  </a:lnTo>
                  <a:lnTo>
                    <a:pt x="50965" y="320890"/>
                  </a:lnTo>
                  <a:close/>
                </a:path>
                <a:path w="144144" h="347345">
                  <a:moveTo>
                    <a:pt x="51650" y="128460"/>
                  </a:moveTo>
                  <a:lnTo>
                    <a:pt x="48717" y="117741"/>
                  </a:lnTo>
                  <a:lnTo>
                    <a:pt x="41973" y="121031"/>
                  </a:lnTo>
                  <a:lnTo>
                    <a:pt x="43180" y="122580"/>
                  </a:lnTo>
                  <a:lnTo>
                    <a:pt x="41795" y="124485"/>
                  </a:lnTo>
                  <a:lnTo>
                    <a:pt x="43700" y="125869"/>
                  </a:lnTo>
                  <a:lnTo>
                    <a:pt x="51650" y="128460"/>
                  </a:lnTo>
                  <a:close/>
                </a:path>
                <a:path w="144144" h="347345">
                  <a:moveTo>
                    <a:pt x="51993" y="326072"/>
                  </a:moveTo>
                  <a:lnTo>
                    <a:pt x="49745" y="321068"/>
                  </a:lnTo>
                  <a:lnTo>
                    <a:pt x="45250" y="321589"/>
                  </a:lnTo>
                  <a:lnTo>
                    <a:pt x="42316" y="323659"/>
                  </a:lnTo>
                  <a:lnTo>
                    <a:pt x="43002" y="326593"/>
                  </a:lnTo>
                  <a:lnTo>
                    <a:pt x="46812" y="326428"/>
                  </a:lnTo>
                  <a:lnTo>
                    <a:pt x="51993" y="326072"/>
                  </a:lnTo>
                  <a:close/>
                </a:path>
                <a:path w="144144" h="347345">
                  <a:moveTo>
                    <a:pt x="52705" y="74079"/>
                  </a:moveTo>
                  <a:lnTo>
                    <a:pt x="52336" y="74345"/>
                  </a:lnTo>
                  <a:lnTo>
                    <a:pt x="49403" y="73482"/>
                  </a:lnTo>
                  <a:lnTo>
                    <a:pt x="49352" y="74345"/>
                  </a:lnTo>
                  <a:lnTo>
                    <a:pt x="49060" y="79883"/>
                  </a:lnTo>
                  <a:lnTo>
                    <a:pt x="52705" y="74079"/>
                  </a:lnTo>
                  <a:close/>
                </a:path>
                <a:path w="144144" h="347345">
                  <a:moveTo>
                    <a:pt x="52857" y="227533"/>
                  </a:moveTo>
                  <a:lnTo>
                    <a:pt x="51917" y="222885"/>
                  </a:lnTo>
                  <a:lnTo>
                    <a:pt x="48780" y="220941"/>
                  </a:lnTo>
                  <a:lnTo>
                    <a:pt x="46520" y="222211"/>
                  </a:lnTo>
                  <a:lnTo>
                    <a:pt x="48196" y="227190"/>
                  </a:lnTo>
                  <a:lnTo>
                    <a:pt x="48539" y="228053"/>
                  </a:lnTo>
                  <a:lnTo>
                    <a:pt x="51993" y="228396"/>
                  </a:lnTo>
                  <a:lnTo>
                    <a:pt x="52857" y="227533"/>
                  </a:lnTo>
                  <a:close/>
                </a:path>
                <a:path w="144144" h="347345">
                  <a:moveTo>
                    <a:pt x="54419" y="132435"/>
                  </a:moveTo>
                  <a:lnTo>
                    <a:pt x="49745" y="128981"/>
                  </a:lnTo>
                  <a:lnTo>
                    <a:pt x="48882" y="128295"/>
                  </a:lnTo>
                  <a:lnTo>
                    <a:pt x="48196" y="127774"/>
                  </a:lnTo>
                  <a:lnTo>
                    <a:pt x="47332" y="128460"/>
                  </a:lnTo>
                  <a:lnTo>
                    <a:pt x="43357" y="132435"/>
                  </a:lnTo>
                  <a:lnTo>
                    <a:pt x="54419" y="132435"/>
                  </a:lnTo>
                  <a:close/>
                </a:path>
                <a:path w="144144" h="347345">
                  <a:moveTo>
                    <a:pt x="55626" y="301015"/>
                  </a:moveTo>
                  <a:lnTo>
                    <a:pt x="51473" y="300139"/>
                  </a:lnTo>
                  <a:lnTo>
                    <a:pt x="52171" y="295821"/>
                  </a:lnTo>
                  <a:lnTo>
                    <a:pt x="44221" y="292887"/>
                  </a:lnTo>
                  <a:lnTo>
                    <a:pt x="45948" y="299631"/>
                  </a:lnTo>
                  <a:lnTo>
                    <a:pt x="47332" y="299796"/>
                  </a:lnTo>
                  <a:lnTo>
                    <a:pt x="48361" y="299974"/>
                  </a:lnTo>
                  <a:lnTo>
                    <a:pt x="49580" y="300139"/>
                  </a:lnTo>
                  <a:lnTo>
                    <a:pt x="48882" y="301015"/>
                  </a:lnTo>
                  <a:lnTo>
                    <a:pt x="47853" y="302221"/>
                  </a:lnTo>
                  <a:lnTo>
                    <a:pt x="49580" y="302907"/>
                  </a:lnTo>
                  <a:lnTo>
                    <a:pt x="52692" y="304292"/>
                  </a:lnTo>
                  <a:lnTo>
                    <a:pt x="55626" y="301015"/>
                  </a:lnTo>
                  <a:close/>
                </a:path>
                <a:path w="144144" h="347345">
                  <a:moveTo>
                    <a:pt x="55968" y="97688"/>
                  </a:moveTo>
                  <a:lnTo>
                    <a:pt x="49923" y="92849"/>
                  </a:lnTo>
                  <a:lnTo>
                    <a:pt x="48615" y="92062"/>
                  </a:lnTo>
                  <a:lnTo>
                    <a:pt x="51130" y="92329"/>
                  </a:lnTo>
                  <a:lnTo>
                    <a:pt x="48717" y="89395"/>
                  </a:lnTo>
                  <a:lnTo>
                    <a:pt x="47498" y="89039"/>
                  </a:lnTo>
                  <a:lnTo>
                    <a:pt x="46113" y="87490"/>
                  </a:lnTo>
                  <a:lnTo>
                    <a:pt x="45262" y="88468"/>
                  </a:lnTo>
                  <a:lnTo>
                    <a:pt x="44945" y="87985"/>
                  </a:lnTo>
                  <a:lnTo>
                    <a:pt x="44945" y="88836"/>
                  </a:lnTo>
                  <a:lnTo>
                    <a:pt x="44462" y="89535"/>
                  </a:lnTo>
                  <a:lnTo>
                    <a:pt x="43827" y="89141"/>
                  </a:lnTo>
                  <a:lnTo>
                    <a:pt x="44945" y="88836"/>
                  </a:lnTo>
                  <a:lnTo>
                    <a:pt x="44945" y="87985"/>
                  </a:lnTo>
                  <a:lnTo>
                    <a:pt x="44729" y="87655"/>
                  </a:lnTo>
                  <a:lnTo>
                    <a:pt x="44043" y="87147"/>
                  </a:lnTo>
                  <a:lnTo>
                    <a:pt x="42494" y="87655"/>
                  </a:lnTo>
                  <a:lnTo>
                    <a:pt x="42837" y="88696"/>
                  </a:lnTo>
                  <a:lnTo>
                    <a:pt x="43180" y="91452"/>
                  </a:lnTo>
                  <a:lnTo>
                    <a:pt x="43865" y="96824"/>
                  </a:lnTo>
                  <a:lnTo>
                    <a:pt x="39027" y="99072"/>
                  </a:lnTo>
                  <a:lnTo>
                    <a:pt x="34010" y="103047"/>
                  </a:lnTo>
                  <a:lnTo>
                    <a:pt x="47498" y="107365"/>
                  </a:lnTo>
                  <a:lnTo>
                    <a:pt x="46977" y="102006"/>
                  </a:lnTo>
                  <a:lnTo>
                    <a:pt x="51993" y="100279"/>
                  </a:lnTo>
                  <a:lnTo>
                    <a:pt x="55968" y="97688"/>
                  </a:lnTo>
                  <a:close/>
                </a:path>
                <a:path w="144144" h="347345">
                  <a:moveTo>
                    <a:pt x="58394" y="114287"/>
                  </a:moveTo>
                  <a:lnTo>
                    <a:pt x="58051" y="111175"/>
                  </a:lnTo>
                  <a:lnTo>
                    <a:pt x="51650" y="111518"/>
                  </a:lnTo>
                  <a:lnTo>
                    <a:pt x="54940" y="115493"/>
                  </a:lnTo>
                  <a:lnTo>
                    <a:pt x="56489" y="115328"/>
                  </a:lnTo>
                  <a:lnTo>
                    <a:pt x="57873" y="115328"/>
                  </a:lnTo>
                  <a:lnTo>
                    <a:pt x="58394" y="114287"/>
                  </a:lnTo>
                  <a:close/>
                </a:path>
                <a:path w="144144" h="347345">
                  <a:moveTo>
                    <a:pt x="58572" y="74688"/>
                  </a:moveTo>
                  <a:lnTo>
                    <a:pt x="57988" y="73825"/>
                  </a:lnTo>
                  <a:lnTo>
                    <a:pt x="57873" y="73660"/>
                  </a:lnTo>
                  <a:lnTo>
                    <a:pt x="55626" y="71932"/>
                  </a:lnTo>
                  <a:lnTo>
                    <a:pt x="53047" y="73825"/>
                  </a:lnTo>
                  <a:lnTo>
                    <a:pt x="52857" y="73825"/>
                  </a:lnTo>
                  <a:lnTo>
                    <a:pt x="52705" y="74079"/>
                  </a:lnTo>
                  <a:lnTo>
                    <a:pt x="52946" y="73901"/>
                  </a:lnTo>
                  <a:lnTo>
                    <a:pt x="55968" y="76073"/>
                  </a:lnTo>
                  <a:lnTo>
                    <a:pt x="57353" y="76936"/>
                  </a:lnTo>
                  <a:lnTo>
                    <a:pt x="58572" y="74688"/>
                  </a:lnTo>
                  <a:close/>
                </a:path>
                <a:path w="144144" h="347345">
                  <a:moveTo>
                    <a:pt x="59486" y="257619"/>
                  </a:moveTo>
                  <a:lnTo>
                    <a:pt x="58737" y="255193"/>
                  </a:lnTo>
                  <a:lnTo>
                    <a:pt x="57353" y="253123"/>
                  </a:lnTo>
                  <a:lnTo>
                    <a:pt x="51828" y="250875"/>
                  </a:lnTo>
                  <a:lnTo>
                    <a:pt x="52590" y="255193"/>
                  </a:lnTo>
                  <a:lnTo>
                    <a:pt x="52692" y="255714"/>
                  </a:lnTo>
                  <a:lnTo>
                    <a:pt x="53213" y="256743"/>
                  </a:lnTo>
                  <a:lnTo>
                    <a:pt x="53352" y="257619"/>
                  </a:lnTo>
                  <a:lnTo>
                    <a:pt x="53378" y="257784"/>
                  </a:lnTo>
                  <a:lnTo>
                    <a:pt x="54940" y="257784"/>
                  </a:lnTo>
                  <a:lnTo>
                    <a:pt x="59486" y="257619"/>
                  </a:lnTo>
                  <a:close/>
                </a:path>
                <a:path w="144144" h="347345">
                  <a:moveTo>
                    <a:pt x="60985" y="137629"/>
                  </a:moveTo>
                  <a:lnTo>
                    <a:pt x="53378" y="136588"/>
                  </a:lnTo>
                  <a:lnTo>
                    <a:pt x="53213" y="134518"/>
                  </a:lnTo>
                  <a:lnTo>
                    <a:pt x="48882" y="135724"/>
                  </a:lnTo>
                  <a:lnTo>
                    <a:pt x="52336" y="143510"/>
                  </a:lnTo>
                  <a:lnTo>
                    <a:pt x="55460" y="139357"/>
                  </a:lnTo>
                  <a:lnTo>
                    <a:pt x="60985" y="137629"/>
                  </a:lnTo>
                  <a:close/>
                </a:path>
                <a:path w="144144" h="347345">
                  <a:moveTo>
                    <a:pt x="62890" y="68465"/>
                  </a:moveTo>
                  <a:lnTo>
                    <a:pt x="62547" y="67437"/>
                  </a:lnTo>
                  <a:lnTo>
                    <a:pt x="61506" y="66395"/>
                  </a:lnTo>
                  <a:lnTo>
                    <a:pt x="60121" y="66395"/>
                  </a:lnTo>
                  <a:lnTo>
                    <a:pt x="59601" y="67945"/>
                  </a:lnTo>
                  <a:lnTo>
                    <a:pt x="62890" y="68465"/>
                  </a:lnTo>
                  <a:close/>
                </a:path>
                <a:path w="144144" h="347345">
                  <a:moveTo>
                    <a:pt x="63411" y="326428"/>
                  </a:moveTo>
                  <a:lnTo>
                    <a:pt x="63233" y="325386"/>
                  </a:lnTo>
                  <a:lnTo>
                    <a:pt x="61849" y="325208"/>
                  </a:lnTo>
                  <a:lnTo>
                    <a:pt x="60820" y="324345"/>
                  </a:lnTo>
                  <a:lnTo>
                    <a:pt x="60464" y="325386"/>
                  </a:lnTo>
                  <a:lnTo>
                    <a:pt x="60642" y="326771"/>
                  </a:lnTo>
                  <a:lnTo>
                    <a:pt x="62547" y="327291"/>
                  </a:lnTo>
                  <a:lnTo>
                    <a:pt x="63411" y="326428"/>
                  </a:lnTo>
                  <a:close/>
                </a:path>
                <a:path w="144144" h="347345">
                  <a:moveTo>
                    <a:pt x="63576" y="127774"/>
                  </a:moveTo>
                  <a:lnTo>
                    <a:pt x="55283" y="127939"/>
                  </a:lnTo>
                  <a:lnTo>
                    <a:pt x="59436" y="130886"/>
                  </a:lnTo>
                  <a:lnTo>
                    <a:pt x="60464" y="131749"/>
                  </a:lnTo>
                  <a:lnTo>
                    <a:pt x="60642" y="130708"/>
                  </a:lnTo>
                  <a:lnTo>
                    <a:pt x="60985" y="130543"/>
                  </a:lnTo>
                  <a:lnTo>
                    <a:pt x="63576" y="127774"/>
                  </a:lnTo>
                  <a:close/>
                </a:path>
                <a:path w="144144" h="347345">
                  <a:moveTo>
                    <a:pt x="64096" y="241884"/>
                  </a:moveTo>
                  <a:lnTo>
                    <a:pt x="59944" y="239636"/>
                  </a:lnTo>
                  <a:lnTo>
                    <a:pt x="58737" y="240842"/>
                  </a:lnTo>
                  <a:lnTo>
                    <a:pt x="57873" y="241706"/>
                  </a:lnTo>
                  <a:lnTo>
                    <a:pt x="58915" y="242747"/>
                  </a:lnTo>
                  <a:lnTo>
                    <a:pt x="58915" y="243433"/>
                  </a:lnTo>
                  <a:lnTo>
                    <a:pt x="60299" y="243611"/>
                  </a:lnTo>
                  <a:lnTo>
                    <a:pt x="62191" y="243611"/>
                  </a:lnTo>
                  <a:lnTo>
                    <a:pt x="64096" y="241884"/>
                  </a:lnTo>
                  <a:close/>
                </a:path>
                <a:path w="144144" h="347345">
                  <a:moveTo>
                    <a:pt x="64617" y="85407"/>
                  </a:moveTo>
                  <a:lnTo>
                    <a:pt x="58737" y="89217"/>
                  </a:lnTo>
                  <a:lnTo>
                    <a:pt x="52578" y="89154"/>
                  </a:lnTo>
                  <a:lnTo>
                    <a:pt x="53162" y="92722"/>
                  </a:lnTo>
                  <a:lnTo>
                    <a:pt x="57962" y="95440"/>
                  </a:lnTo>
                  <a:lnTo>
                    <a:pt x="64439" y="92849"/>
                  </a:lnTo>
                  <a:lnTo>
                    <a:pt x="61683" y="90601"/>
                  </a:lnTo>
                  <a:lnTo>
                    <a:pt x="64617" y="85407"/>
                  </a:lnTo>
                  <a:close/>
                </a:path>
                <a:path w="144144" h="347345">
                  <a:moveTo>
                    <a:pt x="67551" y="80924"/>
                  </a:moveTo>
                  <a:lnTo>
                    <a:pt x="64439" y="78155"/>
                  </a:lnTo>
                  <a:lnTo>
                    <a:pt x="60464" y="72796"/>
                  </a:lnTo>
                  <a:lnTo>
                    <a:pt x="55105" y="81953"/>
                  </a:lnTo>
                  <a:lnTo>
                    <a:pt x="62547" y="81432"/>
                  </a:lnTo>
                  <a:lnTo>
                    <a:pt x="67208" y="85763"/>
                  </a:lnTo>
                  <a:lnTo>
                    <a:pt x="67551" y="80924"/>
                  </a:lnTo>
                  <a:close/>
                </a:path>
                <a:path w="144144" h="347345">
                  <a:moveTo>
                    <a:pt x="68072" y="227012"/>
                  </a:moveTo>
                  <a:lnTo>
                    <a:pt x="60985" y="220954"/>
                  </a:lnTo>
                  <a:lnTo>
                    <a:pt x="58051" y="226148"/>
                  </a:lnTo>
                  <a:lnTo>
                    <a:pt x="53721" y="231330"/>
                  </a:lnTo>
                  <a:lnTo>
                    <a:pt x="63233" y="233235"/>
                  </a:lnTo>
                  <a:lnTo>
                    <a:pt x="65824" y="230809"/>
                  </a:lnTo>
                  <a:lnTo>
                    <a:pt x="68072" y="227012"/>
                  </a:lnTo>
                  <a:close/>
                </a:path>
                <a:path w="144144" h="347345">
                  <a:moveTo>
                    <a:pt x="72047" y="145237"/>
                  </a:moveTo>
                  <a:lnTo>
                    <a:pt x="68072" y="142646"/>
                  </a:lnTo>
                  <a:lnTo>
                    <a:pt x="67551" y="145059"/>
                  </a:lnTo>
                  <a:lnTo>
                    <a:pt x="65303" y="147485"/>
                  </a:lnTo>
                  <a:lnTo>
                    <a:pt x="70840" y="148170"/>
                  </a:lnTo>
                  <a:lnTo>
                    <a:pt x="71361" y="146964"/>
                  </a:lnTo>
                  <a:lnTo>
                    <a:pt x="72047" y="145237"/>
                  </a:lnTo>
                  <a:close/>
                </a:path>
                <a:path w="144144" h="347345">
                  <a:moveTo>
                    <a:pt x="73367" y="107543"/>
                  </a:moveTo>
                  <a:lnTo>
                    <a:pt x="70192" y="103225"/>
                  </a:lnTo>
                  <a:lnTo>
                    <a:pt x="64960" y="101841"/>
                  </a:lnTo>
                  <a:lnTo>
                    <a:pt x="68072" y="104432"/>
                  </a:lnTo>
                  <a:lnTo>
                    <a:pt x="65100" y="104927"/>
                  </a:lnTo>
                  <a:lnTo>
                    <a:pt x="65303" y="104089"/>
                  </a:lnTo>
                  <a:lnTo>
                    <a:pt x="61455" y="105537"/>
                  </a:lnTo>
                  <a:lnTo>
                    <a:pt x="60820" y="105638"/>
                  </a:lnTo>
                  <a:lnTo>
                    <a:pt x="60947" y="105727"/>
                  </a:lnTo>
                  <a:lnTo>
                    <a:pt x="55626" y="107721"/>
                  </a:lnTo>
                  <a:lnTo>
                    <a:pt x="61849" y="109613"/>
                  </a:lnTo>
                  <a:lnTo>
                    <a:pt x="62712" y="109969"/>
                  </a:lnTo>
                  <a:lnTo>
                    <a:pt x="63754" y="110312"/>
                  </a:lnTo>
                  <a:lnTo>
                    <a:pt x="64096" y="109270"/>
                  </a:lnTo>
                  <a:lnTo>
                    <a:pt x="64389" y="108000"/>
                  </a:lnTo>
                  <a:lnTo>
                    <a:pt x="65303" y="108585"/>
                  </a:lnTo>
                  <a:lnTo>
                    <a:pt x="72428" y="110693"/>
                  </a:lnTo>
                  <a:lnTo>
                    <a:pt x="73367" y="107543"/>
                  </a:lnTo>
                  <a:close/>
                </a:path>
                <a:path w="144144" h="347345">
                  <a:moveTo>
                    <a:pt x="77241" y="124485"/>
                  </a:moveTo>
                  <a:lnTo>
                    <a:pt x="73952" y="123278"/>
                  </a:lnTo>
                  <a:lnTo>
                    <a:pt x="73431" y="124663"/>
                  </a:lnTo>
                  <a:lnTo>
                    <a:pt x="72567" y="126212"/>
                  </a:lnTo>
                  <a:lnTo>
                    <a:pt x="75857" y="127254"/>
                  </a:lnTo>
                  <a:lnTo>
                    <a:pt x="76377" y="125869"/>
                  </a:lnTo>
                  <a:lnTo>
                    <a:pt x="77241" y="124485"/>
                  </a:lnTo>
                  <a:close/>
                </a:path>
                <a:path w="144144" h="347345">
                  <a:moveTo>
                    <a:pt x="77736" y="82664"/>
                  </a:moveTo>
                  <a:lnTo>
                    <a:pt x="77406" y="82473"/>
                  </a:lnTo>
                  <a:lnTo>
                    <a:pt x="77355" y="82664"/>
                  </a:lnTo>
                  <a:lnTo>
                    <a:pt x="77241" y="82816"/>
                  </a:lnTo>
                  <a:lnTo>
                    <a:pt x="77736" y="82664"/>
                  </a:lnTo>
                  <a:close/>
                </a:path>
                <a:path w="144144" h="347345">
                  <a:moveTo>
                    <a:pt x="77762" y="269367"/>
                  </a:moveTo>
                  <a:lnTo>
                    <a:pt x="76377" y="266776"/>
                  </a:lnTo>
                  <a:lnTo>
                    <a:pt x="76200" y="266598"/>
                  </a:lnTo>
                  <a:lnTo>
                    <a:pt x="76034" y="266776"/>
                  </a:lnTo>
                  <a:lnTo>
                    <a:pt x="75857" y="266776"/>
                  </a:lnTo>
                  <a:lnTo>
                    <a:pt x="75742" y="265049"/>
                  </a:lnTo>
                  <a:lnTo>
                    <a:pt x="75679" y="264185"/>
                  </a:lnTo>
                  <a:lnTo>
                    <a:pt x="72402" y="260553"/>
                  </a:lnTo>
                  <a:lnTo>
                    <a:pt x="70154" y="262978"/>
                  </a:lnTo>
                  <a:lnTo>
                    <a:pt x="69570" y="261073"/>
                  </a:lnTo>
                  <a:lnTo>
                    <a:pt x="69456" y="260731"/>
                  </a:lnTo>
                  <a:lnTo>
                    <a:pt x="65824" y="261073"/>
                  </a:lnTo>
                  <a:lnTo>
                    <a:pt x="64795" y="262280"/>
                  </a:lnTo>
                  <a:lnTo>
                    <a:pt x="66687" y="255193"/>
                  </a:lnTo>
                  <a:lnTo>
                    <a:pt x="64617" y="256616"/>
                  </a:lnTo>
                  <a:lnTo>
                    <a:pt x="64617" y="262458"/>
                  </a:lnTo>
                  <a:lnTo>
                    <a:pt x="64274" y="262978"/>
                  </a:lnTo>
                  <a:lnTo>
                    <a:pt x="63842" y="263626"/>
                  </a:lnTo>
                  <a:lnTo>
                    <a:pt x="63754" y="263486"/>
                  </a:lnTo>
                  <a:lnTo>
                    <a:pt x="62331" y="263245"/>
                  </a:lnTo>
                  <a:lnTo>
                    <a:pt x="64617" y="262458"/>
                  </a:lnTo>
                  <a:lnTo>
                    <a:pt x="64617" y="256616"/>
                  </a:lnTo>
                  <a:lnTo>
                    <a:pt x="60121" y="259689"/>
                  </a:lnTo>
                  <a:lnTo>
                    <a:pt x="59601" y="258000"/>
                  </a:lnTo>
                  <a:lnTo>
                    <a:pt x="59601" y="259689"/>
                  </a:lnTo>
                  <a:lnTo>
                    <a:pt x="59601" y="262280"/>
                  </a:lnTo>
                  <a:lnTo>
                    <a:pt x="59601" y="262458"/>
                  </a:lnTo>
                  <a:lnTo>
                    <a:pt x="59601" y="262788"/>
                  </a:lnTo>
                  <a:lnTo>
                    <a:pt x="56184" y="262204"/>
                  </a:lnTo>
                  <a:lnTo>
                    <a:pt x="55283" y="260553"/>
                  </a:lnTo>
                  <a:lnTo>
                    <a:pt x="53555" y="261073"/>
                  </a:lnTo>
                  <a:lnTo>
                    <a:pt x="54762" y="260553"/>
                  </a:lnTo>
                  <a:lnTo>
                    <a:pt x="53213" y="259511"/>
                  </a:lnTo>
                  <a:lnTo>
                    <a:pt x="53555" y="258826"/>
                  </a:lnTo>
                  <a:lnTo>
                    <a:pt x="48907" y="259537"/>
                  </a:lnTo>
                  <a:lnTo>
                    <a:pt x="47485" y="262890"/>
                  </a:lnTo>
                  <a:lnTo>
                    <a:pt x="49009" y="265582"/>
                  </a:lnTo>
                  <a:lnTo>
                    <a:pt x="53213" y="264350"/>
                  </a:lnTo>
                  <a:lnTo>
                    <a:pt x="54076" y="264871"/>
                  </a:lnTo>
                  <a:lnTo>
                    <a:pt x="55283" y="265734"/>
                  </a:lnTo>
                  <a:lnTo>
                    <a:pt x="56146" y="264871"/>
                  </a:lnTo>
                  <a:lnTo>
                    <a:pt x="56997" y="264172"/>
                  </a:lnTo>
                  <a:lnTo>
                    <a:pt x="59778" y="268338"/>
                  </a:lnTo>
                  <a:lnTo>
                    <a:pt x="62547" y="271792"/>
                  </a:lnTo>
                  <a:lnTo>
                    <a:pt x="66001" y="272656"/>
                  </a:lnTo>
                  <a:lnTo>
                    <a:pt x="66154" y="267589"/>
                  </a:lnTo>
                  <a:lnTo>
                    <a:pt x="66687" y="267982"/>
                  </a:lnTo>
                  <a:lnTo>
                    <a:pt x="69456" y="267119"/>
                  </a:lnTo>
                  <a:lnTo>
                    <a:pt x="69977" y="267817"/>
                  </a:lnTo>
                  <a:lnTo>
                    <a:pt x="72224" y="268681"/>
                  </a:lnTo>
                  <a:lnTo>
                    <a:pt x="73609" y="269024"/>
                  </a:lnTo>
                  <a:lnTo>
                    <a:pt x="75514" y="271272"/>
                  </a:lnTo>
                  <a:lnTo>
                    <a:pt x="77762" y="269367"/>
                  </a:lnTo>
                  <a:close/>
                </a:path>
                <a:path w="144144" h="347345">
                  <a:moveTo>
                    <a:pt x="77927" y="98031"/>
                  </a:moveTo>
                  <a:lnTo>
                    <a:pt x="70154" y="94234"/>
                  </a:lnTo>
                  <a:lnTo>
                    <a:pt x="65659" y="93192"/>
                  </a:lnTo>
                  <a:lnTo>
                    <a:pt x="62890" y="97866"/>
                  </a:lnTo>
                  <a:lnTo>
                    <a:pt x="67043" y="100457"/>
                  </a:lnTo>
                  <a:lnTo>
                    <a:pt x="74295" y="101841"/>
                  </a:lnTo>
                  <a:lnTo>
                    <a:pt x="77927" y="98031"/>
                  </a:lnTo>
                  <a:close/>
                </a:path>
                <a:path w="144144" h="347345">
                  <a:moveTo>
                    <a:pt x="78625" y="337832"/>
                  </a:moveTo>
                  <a:lnTo>
                    <a:pt x="77406" y="336804"/>
                  </a:lnTo>
                  <a:lnTo>
                    <a:pt x="73787" y="334899"/>
                  </a:lnTo>
                  <a:lnTo>
                    <a:pt x="74472" y="338010"/>
                  </a:lnTo>
                  <a:lnTo>
                    <a:pt x="75336" y="339394"/>
                  </a:lnTo>
                  <a:lnTo>
                    <a:pt x="78282" y="339217"/>
                  </a:lnTo>
                  <a:lnTo>
                    <a:pt x="78625" y="337832"/>
                  </a:lnTo>
                  <a:close/>
                </a:path>
                <a:path w="144144" h="347345">
                  <a:moveTo>
                    <a:pt x="81038" y="85585"/>
                  </a:moveTo>
                  <a:lnTo>
                    <a:pt x="77406" y="84543"/>
                  </a:lnTo>
                  <a:lnTo>
                    <a:pt x="74815" y="82994"/>
                  </a:lnTo>
                  <a:lnTo>
                    <a:pt x="72910" y="86791"/>
                  </a:lnTo>
                  <a:lnTo>
                    <a:pt x="75158" y="87490"/>
                  </a:lnTo>
                  <a:lnTo>
                    <a:pt x="77927" y="88519"/>
                  </a:lnTo>
                  <a:lnTo>
                    <a:pt x="81038" y="85585"/>
                  </a:lnTo>
                  <a:close/>
                </a:path>
                <a:path w="144144" h="347345">
                  <a:moveTo>
                    <a:pt x="82257" y="244995"/>
                  </a:moveTo>
                  <a:lnTo>
                    <a:pt x="81559" y="243611"/>
                  </a:lnTo>
                  <a:lnTo>
                    <a:pt x="76720" y="242227"/>
                  </a:lnTo>
                  <a:lnTo>
                    <a:pt x="75857" y="243776"/>
                  </a:lnTo>
                  <a:lnTo>
                    <a:pt x="75857" y="243954"/>
                  </a:lnTo>
                  <a:lnTo>
                    <a:pt x="72948" y="247205"/>
                  </a:lnTo>
                  <a:lnTo>
                    <a:pt x="74625" y="249428"/>
                  </a:lnTo>
                  <a:lnTo>
                    <a:pt x="77825" y="249478"/>
                  </a:lnTo>
                  <a:lnTo>
                    <a:pt x="79489" y="246202"/>
                  </a:lnTo>
                  <a:lnTo>
                    <a:pt x="80518" y="246024"/>
                  </a:lnTo>
                  <a:lnTo>
                    <a:pt x="81737" y="245859"/>
                  </a:lnTo>
                  <a:lnTo>
                    <a:pt x="82257" y="245338"/>
                  </a:lnTo>
                  <a:lnTo>
                    <a:pt x="82257" y="244995"/>
                  </a:lnTo>
                  <a:close/>
                </a:path>
                <a:path w="144144" h="347345">
                  <a:moveTo>
                    <a:pt x="82765" y="327291"/>
                  </a:moveTo>
                  <a:lnTo>
                    <a:pt x="81737" y="322961"/>
                  </a:lnTo>
                  <a:lnTo>
                    <a:pt x="81394" y="322097"/>
                  </a:lnTo>
                  <a:lnTo>
                    <a:pt x="81559" y="320713"/>
                  </a:lnTo>
                  <a:lnTo>
                    <a:pt x="79654" y="320890"/>
                  </a:lnTo>
                  <a:lnTo>
                    <a:pt x="73787" y="321932"/>
                  </a:lnTo>
                  <a:lnTo>
                    <a:pt x="82765" y="327291"/>
                  </a:lnTo>
                  <a:close/>
                </a:path>
                <a:path w="144144" h="347345">
                  <a:moveTo>
                    <a:pt x="83642" y="73660"/>
                  </a:moveTo>
                  <a:lnTo>
                    <a:pt x="77927" y="75044"/>
                  </a:lnTo>
                  <a:lnTo>
                    <a:pt x="78968" y="72440"/>
                  </a:lnTo>
                  <a:lnTo>
                    <a:pt x="78765" y="71069"/>
                  </a:lnTo>
                  <a:lnTo>
                    <a:pt x="78790" y="66217"/>
                  </a:lnTo>
                  <a:lnTo>
                    <a:pt x="77368" y="67005"/>
                  </a:lnTo>
                  <a:lnTo>
                    <a:pt x="77368" y="77228"/>
                  </a:lnTo>
                  <a:lnTo>
                    <a:pt x="76492" y="78409"/>
                  </a:lnTo>
                  <a:lnTo>
                    <a:pt x="73609" y="75387"/>
                  </a:lnTo>
                  <a:lnTo>
                    <a:pt x="75679" y="75044"/>
                  </a:lnTo>
                  <a:lnTo>
                    <a:pt x="77368" y="77228"/>
                  </a:lnTo>
                  <a:lnTo>
                    <a:pt x="77368" y="67005"/>
                  </a:lnTo>
                  <a:lnTo>
                    <a:pt x="74993" y="68300"/>
                  </a:lnTo>
                  <a:lnTo>
                    <a:pt x="70154" y="66916"/>
                  </a:lnTo>
                  <a:lnTo>
                    <a:pt x="69456" y="68300"/>
                  </a:lnTo>
                  <a:lnTo>
                    <a:pt x="69113" y="68986"/>
                  </a:lnTo>
                  <a:lnTo>
                    <a:pt x="65900" y="70675"/>
                  </a:lnTo>
                  <a:lnTo>
                    <a:pt x="66522" y="69684"/>
                  </a:lnTo>
                  <a:lnTo>
                    <a:pt x="64096" y="69329"/>
                  </a:lnTo>
                  <a:lnTo>
                    <a:pt x="63068" y="69507"/>
                  </a:lnTo>
                  <a:lnTo>
                    <a:pt x="64795" y="71755"/>
                  </a:lnTo>
                  <a:lnTo>
                    <a:pt x="65328" y="71488"/>
                  </a:lnTo>
                  <a:lnTo>
                    <a:pt x="66027" y="72999"/>
                  </a:lnTo>
                  <a:lnTo>
                    <a:pt x="63576" y="73139"/>
                  </a:lnTo>
                  <a:lnTo>
                    <a:pt x="64439" y="75209"/>
                  </a:lnTo>
                  <a:lnTo>
                    <a:pt x="65824" y="75730"/>
                  </a:lnTo>
                  <a:lnTo>
                    <a:pt x="66522" y="74866"/>
                  </a:lnTo>
                  <a:lnTo>
                    <a:pt x="66878" y="74803"/>
                  </a:lnTo>
                  <a:lnTo>
                    <a:pt x="68783" y="78841"/>
                  </a:lnTo>
                  <a:lnTo>
                    <a:pt x="68897" y="79082"/>
                  </a:lnTo>
                  <a:lnTo>
                    <a:pt x="70180" y="79082"/>
                  </a:lnTo>
                  <a:lnTo>
                    <a:pt x="73088" y="78841"/>
                  </a:lnTo>
                  <a:lnTo>
                    <a:pt x="75996" y="79082"/>
                  </a:lnTo>
                  <a:lnTo>
                    <a:pt x="75806" y="79362"/>
                  </a:lnTo>
                  <a:lnTo>
                    <a:pt x="74561" y="81267"/>
                  </a:lnTo>
                  <a:lnTo>
                    <a:pt x="77406" y="82473"/>
                  </a:lnTo>
                  <a:lnTo>
                    <a:pt x="78384" y="81267"/>
                  </a:lnTo>
                  <a:lnTo>
                    <a:pt x="82080" y="76250"/>
                  </a:lnTo>
                  <a:lnTo>
                    <a:pt x="83642" y="73660"/>
                  </a:lnTo>
                  <a:close/>
                </a:path>
                <a:path w="144144" h="347345">
                  <a:moveTo>
                    <a:pt x="89509" y="130886"/>
                  </a:moveTo>
                  <a:lnTo>
                    <a:pt x="89001" y="130187"/>
                  </a:lnTo>
                  <a:lnTo>
                    <a:pt x="87960" y="129324"/>
                  </a:lnTo>
                  <a:lnTo>
                    <a:pt x="86918" y="128981"/>
                  </a:lnTo>
                  <a:lnTo>
                    <a:pt x="86055" y="128638"/>
                  </a:lnTo>
                  <a:lnTo>
                    <a:pt x="86233" y="128638"/>
                  </a:lnTo>
                  <a:lnTo>
                    <a:pt x="86753" y="128460"/>
                  </a:lnTo>
                  <a:lnTo>
                    <a:pt x="88125" y="123799"/>
                  </a:lnTo>
                  <a:lnTo>
                    <a:pt x="83121" y="123621"/>
                  </a:lnTo>
                  <a:lnTo>
                    <a:pt x="80873" y="126555"/>
                  </a:lnTo>
                  <a:lnTo>
                    <a:pt x="80695" y="127076"/>
                  </a:lnTo>
                  <a:lnTo>
                    <a:pt x="80873" y="127431"/>
                  </a:lnTo>
                  <a:lnTo>
                    <a:pt x="81216" y="127939"/>
                  </a:lnTo>
                  <a:lnTo>
                    <a:pt x="77762" y="128117"/>
                  </a:lnTo>
                  <a:lnTo>
                    <a:pt x="77419" y="129032"/>
                  </a:lnTo>
                  <a:lnTo>
                    <a:pt x="75679" y="127596"/>
                  </a:lnTo>
                  <a:lnTo>
                    <a:pt x="74650" y="129159"/>
                  </a:lnTo>
                  <a:lnTo>
                    <a:pt x="68745" y="131191"/>
                  </a:lnTo>
                  <a:lnTo>
                    <a:pt x="70777" y="135293"/>
                  </a:lnTo>
                  <a:lnTo>
                    <a:pt x="74942" y="136817"/>
                  </a:lnTo>
                  <a:lnTo>
                    <a:pt x="74650" y="138493"/>
                  </a:lnTo>
                  <a:lnTo>
                    <a:pt x="75514" y="139357"/>
                  </a:lnTo>
                  <a:lnTo>
                    <a:pt x="76720" y="138836"/>
                  </a:lnTo>
                  <a:lnTo>
                    <a:pt x="77762" y="139179"/>
                  </a:lnTo>
                  <a:lnTo>
                    <a:pt x="77762" y="137287"/>
                  </a:lnTo>
                  <a:lnTo>
                    <a:pt x="75361" y="136690"/>
                  </a:lnTo>
                  <a:lnTo>
                    <a:pt x="76492" y="132905"/>
                  </a:lnTo>
                  <a:lnTo>
                    <a:pt x="79832" y="133654"/>
                  </a:lnTo>
                  <a:lnTo>
                    <a:pt x="81394" y="134861"/>
                  </a:lnTo>
                  <a:lnTo>
                    <a:pt x="86804" y="132689"/>
                  </a:lnTo>
                  <a:lnTo>
                    <a:pt x="86055" y="132270"/>
                  </a:lnTo>
                  <a:lnTo>
                    <a:pt x="89001" y="131229"/>
                  </a:lnTo>
                  <a:lnTo>
                    <a:pt x="89509" y="130886"/>
                  </a:lnTo>
                  <a:close/>
                </a:path>
                <a:path w="144144" h="347345">
                  <a:moveTo>
                    <a:pt x="90551" y="246545"/>
                  </a:moveTo>
                  <a:lnTo>
                    <a:pt x="89166" y="246380"/>
                  </a:lnTo>
                  <a:lnTo>
                    <a:pt x="89344" y="246202"/>
                  </a:lnTo>
                  <a:lnTo>
                    <a:pt x="89509" y="246380"/>
                  </a:lnTo>
                  <a:lnTo>
                    <a:pt x="89509" y="246202"/>
                  </a:lnTo>
                  <a:lnTo>
                    <a:pt x="89001" y="245160"/>
                  </a:lnTo>
                  <a:lnTo>
                    <a:pt x="86055" y="245516"/>
                  </a:lnTo>
                  <a:lnTo>
                    <a:pt x="87439" y="246545"/>
                  </a:lnTo>
                  <a:lnTo>
                    <a:pt x="86055" y="247586"/>
                  </a:lnTo>
                  <a:lnTo>
                    <a:pt x="88646" y="249135"/>
                  </a:lnTo>
                  <a:lnTo>
                    <a:pt x="89687" y="248272"/>
                  </a:lnTo>
                  <a:lnTo>
                    <a:pt x="90373" y="247764"/>
                  </a:lnTo>
                  <a:lnTo>
                    <a:pt x="90551" y="246545"/>
                  </a:lnTo>
                  <a:close/>
                </a:path>
                <a:path w="144144" h="347345">
                  <a:moveTo>
                    <a:pt x="90690" y="210540"/>
                  </a:moveTo>
                  <a:lnTo>
                    <a:pt x="87934" y="209029"/>
                  </a:lnTo>
                  <a:lnTo>
                    <a:pt x="84759" y="209473"/>
                  </a:lnTo>
                  <a:lnTo>
                    <a:pt x="85369" y="212140"/>
                  </a:lnTo>
                  <a:lnTo>
                    <a:pt x="86575" y="212839"/>
                  </a:lnTo>
                  <a:lnTo>
                    <a:pt x="86918" y="214566"/>
                  </a:lnTo>
                  <a:lnTo>
                    <a:pt x="88823" y="213702"/>
                  </a:lnTo>
                  <a:lnTo>
                    <a:pt x="90690" y="210540"/>
                  </a:lnTo>
                  <a:close/>
                </a:path>
                <a:path w="144144" h="347345">
                  <a:moveTo>
                    <a:pt x="91935" y="135547"/>
                  </a:moveTo>
                  <a:lnTo>
                    <a:pt x="86804" y="132689"/>
                  </a:lnTo>
                  <a:lnTo>
                    <a:pt x="86131" y="135547"/>
                  </a:lnTo>
                  <a:lnTo>
                    <a:pt x="86055" y="135902"/>
                  </a:lnTo>
                  <a:lnTo>
                    <a:pt x="88303" y="136067"/>
                  </a:lnTo>
                  <a:lnTo>
                    <a:pt x="91935" y="135547"/>
                  </a:lnTo>
                  <a:close/>
                </a:path>
                <a:path w="144144" h="347345">
                  <a:moveTo>
                    <a:pt x="95567" y="264185"/>
                  </a:moveTo>
                  <a:lnTo>
                    <a:pt x="91414" y="264350"/>
                  </a:lnTo>
                  <a:lnTo>
                    <a:pt x="84150" y="264528"/>
                  </a:lnTo>
                  <a:lnTo>
                    <a:pt x="84721" y="265557"/>
                  </a:lnTo>
                  <a:lnTo>
                    <a:pt x="81038" y="264706"/>
                  </a:lnTo>
                  <a:lnTo>
                    <a:pt x="84505" y="270230"/>
                  </a:lnTo>
                  <a:lnTo>
                    <a:pt x="84670" y="270751"/>
                  </a:lnTo>
                  <a:lnTo>
                    <a:pt x="85369" y="271094"/>
                  </a:lnTo>
                  <a:lnTo>
                    <a:pt x="86233" y="270929"/>
                  </a:lnTo>
                  <a:lnTo>
                    <a:pt x="87426" y="270332"/>
                  </a:lnTo>
                  <a:lnTo>
                    <a:pt x="90030" y="274904"/>
                  </a:lnTo>
                  <a:lnTo>
                    <a:pt x="94005" y="270230"/>
                  </a:lnTo>
                  <a:lnTo>
                    <a:pt x="95567" y="268160"/>
                  </a:lnTo>
                  <a:lnTo>
                    <a:pt x="95567" y="264185"/>
                  </a:lnTo>
                  <a:close/>
                </a:path>
                <a:path w="144144" h="347345">
                  <a:moveTo>
                    <a:pt x="98679" y="332308"/>
                  </a:moveTo>
                  <a:lnTo>
                    <a:pt x="97815" y="332130"/>
                  </a:lnTo>
                  <a:lnTo>
                    <a:pt x="97815" y="333171"/>
                  </a:lnTo>
                  <a:lnTo>
                    <a:pt x="98501" y="333171"/>
                  </a:lnTo>
                  <a:lnTo>
                    <a:pt x="98679" y="332308"/>
                  </a:lnTo>
                  <a:close/>
                </a:path>
                <a:path w="144144" h="347345">
                  <a:moveTo>
                    <a:pt x="99720" y="90081"/>
                  </a:moveTo>
                  <a:lnTo>
                    <a:pt x="95758" y="82816"/>
                  </a:lnTo>
                  <a:lnTo>
                    <a:pt x="95669" y="82664"/>
                  </a:lnTo>
                  <a:lnTo>
                    <a:pt x="95567" y="82473"/>
                  </a:lnTo>
                  <a:lnTo>
                    <a:pt x="90551" y="83515"/>
                  </a:lnTo>
                  <a:lnTo>
                    <a:pt x="88303" y="79362"/>
                  </a:lnTo>
                  <a:lnTo>
                    <a:pt x="77736" y="82664"/>
                  </a:lnTo>
                  <a:lnTo>
                    <a:pt x="79146" y="83515"/>
                  </a:lnTo>
                  <a:lnTo>
                    <a:pt x="83286" y="83680"/>
                  </a:lnTo>
                  <a:lnTo>
                    <a:pt x="83286" y="84721"/>
                  </a:lnTo>
                  <a:lnTo>
                    <a:pt x="83121" y="84721"/>
                  </a:lnTo>
                  <a:lnTo>
                    <a:pt x="83121" y="84899"/>
                  </a:lnTo>
                  <a:lnTo>
                    <a:pt x="82943" y="84721"/>
                  </a:lnTo>
                  <a:lnTo>
                    <a:pt x="82791" y="84899"/>
                  </a:lnTo>
                  <a:lnTo>
                    <a:pt x="81559" y="86283"/>
                  </a:lnTo>
                  <a:lnTo>
                    <a:pt x="82257" y="88176"/>
                  </a:lnTo>
                  <a:lnTo>
                    <a:pt x="84150" y="89217"/>
                  </a:lnTo>
                  <a:lnTo>
                    <a:pt x="84137" y="89738"/>
                  </a:lnTo>
                  <a:lnTo>
                    <a:pt x="84124" y="90081"/>
                  </a:lnTo>
                  <a:lnTo>
                    <a:pt x="83997" y="93713"/>
                  </a:lnTo>
                  <a:lnTo>
                    <a:pt x="83985" y="94234"/>
                  </a:lnTo>
                  <a:lnTo>
                    <a:pt x="92113" y="93713"/>
                  </a:lnTo>
                  <a:lnTo>
                    <a:pt x="92583" y="90081"/>
                  </a:lnTo>
                  <a:lnTo>
                    <a:pt x="92621" y="89738"/>
                  </a:lnTo>
                  <a:lnTo>
                    <a:pt x="99720" y="90081"/>
                  </a:lnTo>
                  <a:close/>
                </a:path>
                <a:path w="144144" h="347345">
                  <a:moveTo>
                    <a:pt x="105079" y="208864"/>
                  </a:moveTo>
                  <a:lnTo>
                    <a:pt x="102831" y="205574"/>
                  </a:lnTo>
                  <a:lnTo>
                    <a:pt x="101790" y="205054"/>
                  </a:lnTo>
                  <a:lnTo>
                    <a:pt x="100406" y="204012"/>
                  </a:lnTo>
                  <a:lnTo>
                    <a:pt x="99199" y="204533"/>
                  </a:lnTo>
                  <a:lnTo>
                    <a:pt x="96431" y="207479"/>
                  </a:lnTo>
                  <a:lnTo>
                    <a:pt x="105079" y="208864"/>
                  </a:lnTo>
                  <a:close/>
                </a:path>
                <a:path w="144144" h="347345">
                  <a:moveTo>
                    <a:pt x="105244" y="255016"/>
                  </a:moveTo>
                  <a:lnTo>
                    <a:pt x="104381" y="253809"/>
                  </a:lnTo>
                  <a:lnTo>
                    <a:pt x="99885" y="250875"/>
                  </a:lnTo>
                  <a:lnTo>
                    <a:pt x="95669" y="248500"/>
                  </a:lnTo>
                  <a:lnTo>
                    <a:pt x="91935" y="249466"/>
                  </a:lnTo>
                  <a:lnTo>
                    <a:pt x="90817" y="252145"/>
                  </a:lnTo>
                  <a:lnTo>
                    <a:pt x="86055" y="248450"/>
                  </a:lnTo>
                  <a:lnTo>
                    <a:pt x="83807" y="246888"/>
                  </a:lnTo>
                  <a:lnTo>
                    <a:pt x="81394" y="250012"/>
                  </a:lnTo>
                  <a:lnTo>
                    <a:pt x="82080" y="251739"/>
                  </a:lnTo>
                  <a:lnTo>
                    <a:pt x="85369" y="252945"/>
                  </a:lnTo>
                  <a:lnTo>
                    <a:pt x="91262" y="252615"/>
                  </a:lnTo>
                  <a:lnTo>
                    <a:pt x="94361" y="255193"/>
                  </a:lnTo>
                  <a:lnTo>
                    <a:pt x="94526" y="255879"/>
                  </a:lnTo>
                  <a:lnTo>
                    <a:pt x="94869" y="256921"/>
                  </a:lnTo>
                  <a:lnTo>
                    <a:pt x="95910" y="256578"/>
                  </a:lnTo>
                  <a:lnTo>
                    <a:pt x="96431" y="256235"/>
                  </a:lnTo>
                  <a:lnTo>
                    <a:pt x="97472" y="256743"/>
                  </a:lnTo>
                  <a:lnTo>
                    <a:pt x="98679" y="257098"/>
                  </a:lnTo>
                  <a:lnTo>
                    <a:pt x="99720" y="255714"/>
                  </a:lnTo>
                  <a:lnTo>
                    <a:pt x="105244" y="255016"/>
                  </a:lnTo>
                  <a:close/>
                </a:path>
                <a:path w="144144" h="347345">
                  <a:moveTo>
                    <a:pt x="143624" y="0"/>
                  </a:moveTo>
                  <a:lnTo>
                    <a:pt x="142760" y="177"/>
                  </a:lnTo>
                  <a:lnTo>
                    <a:pt x="142417" y="177"/>
                  </a:lnTo>
                  <a:lnTo>
                    <a:pt x="142417" y="698"/>
                  </a:lnTo>
                  <a:lnTo>
                    <a:pt x="143459" y="863"/>
                  </a:lnTo>
                  <a:lnTo>
                    <a:pt x="143624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772945" y="5143512"/>
              <a:ext cx="306070" cy="829944"/>
            </a:xfrm>
            <a:custGeom>
              <a:avLst/>
              <a:gdLst/>
              <a:ahLst/>
              <a:cxnLst/>
              <a:rect l="l" t="t" r="r" b="b"/>
              <a:pathLst>
                <a:path w="306069" h="829945">
                  <a:moveTo>
                    <a:pt x="10375" y="824344"/>
                  </a:moveTo>
                  <a:lnTo>
                    <a:pt x="8128" y="822439"/>
                  </a:lnTo>
                  <a:lnTo>
                    <a:pt x="5359" y="822960"/>
                  </a:lnTo>
                  <a:lnTo>
                    <a:pt x="4495" y="825728"/>
                  </a:lnTo>
                  <a:lnTo>
                    <a:pt x="3797" y="825385"/>
                  </a:lnTo>
                  <a:lnTo>
                    <a:pt x="3454" y="825893"/>
                  </a:lnTo>
                  <a:lnTo>
                    <a:pt x="2768" y="826249"/>
                  </a:lnTo>
                  <a:lnTo>
                    <a:pt x="3276" y="826414"/>
                  </a:lnTo>
                  <a:lnTo>
                    <a:pt x="3975" y="826757"/>
                  </a:lnTo>
                  <a:lnTo>
                    <a:pt x="3797" y="827633"/>
                  </a:lnTo>
                  <a:lnTo>
                    <a:pt x="4140" y="828497"/>
                  </a:lnTo>
                  <a:lnTo>
                    <a:pt x="4838" y="829525"/>
                  </a:lnTo>
                  <a:lnTo>
                    <a:pt x="8636" y="826071"/>
                  </a:lnTo>
                  <a:lnTo>
                    <a:pt x="10375" y="824344"/>
                  </a:lnTo>
                  <a:close/>
                </a:path>
                <a:path w="306069" h="829945">
                  <a:moveTo>
                    <a:pt x="20053" y="814654"/>
                  </a:moveTo>
                  <a:lnTo>
                    <a:pt x="18846" y="814146"/>
                  </a:lnTo>
                  <a:lnTo>
                    <a:pt x="18148" y="812927"/>
                  </a:lnTo>
                  <a:lnTo>
                    <a:pt x="16764" y="812761"/>
                  </a:lnTo>
                  <a:lnTo>
                    <a:pt x="16598" y="812063"/>
                  </a:lnTo>
                  <a:lnTo>
                    <a:pt x="15735" y="811542"/>
                  </a:lnTo>
                  <a:lnTo>
                    <a:pt x="15735" y="810856"/>
                  </a:lnTo>
                  <a:lnTo>
                    <a:pt x="17462" y="806361"/>
                  </a:lnTo>
                  <a:lnTo>
                    <a:pt x="11925" y="802728"/>
                  </a:lnTo>
                  <a:lnTo>
                    <a:pt x="8470" y="806361"/>
                  </a:lnTo>
                  <a:lnTo>
                    <a:pt x="6045" y="804811"/>
                  </a:lnTo>
                  <a:lnTo>
                    <a:pt x="3797" y="805840"/>
                  </a:lnTo>
                  <a:lnTo>
                    <a:pt x="4318" y="809294"/>
                  </a:lnTo>
                  <a:lnTo>
                    <a:pt x="0" y="812241"/>
                  </a:lnTo>
                  <a:lnTo>
                    <a:pt x="6743" y="822439"/>
                  </a:lnTo>
                  <a:lnTo>
                    <a:pt x="10020" y="817079"/>
                  </a:lnTo>
                  <a:lnTo>
                    <a:pt x="9677" y="819505"/>
                  </a:lnTo>
                  <a:lnTo>
                    <a:pt x="12966" y="818642"/>
                  </a:lnTo>
                  <a:lnTo>
                    <a:pt x="14516" y="818642"/>
                  </a:lnTo>
                  <a:lnTo>
                    <a:pt x="15036" y="818807"/>
                  </a:lnTo>
                  <a:lnTo>
                    <a:pt x="15379" y="819150"/>
                  </a:lnTo>
                  <a:lnTo>
                    <a:pt x="15557" y="819670"/>
                  </a:lnTo>
                  <a:lnTo>
                    <a:pt x="17106" y="818121"/>
                  </a:lnTo>
                  <a:lnTo>
                    <a:pt x="18491" y="816394"/>
                  </a:lnTo>
                  <a:lnTo>
                    <a:pt x="20053" y="814654"/>
                  </a:lnTo>
                  <a:close/>
                </a:path>
                <a:path w="306069" h="829945">
                  <a:moveTo>
                    <a:pt x="41313" y="786130"/>
                  </a:moveTo>
                  <a:lnTo>
                    <a:pt x="40106" y="783590"/>
                  </a:lnTo>
                  <a:lnTo>
                    <a:pt x="38722" y="782320"/>
                  </a:lnTo>
                  <a:lnTo>
                    <a:pt x="38557" y="782320"/>
                  </a:lnTo>
                  <a:lnTo>
                    <a:pt x="28613" y="782320"/>
                  </a:lnTo>
                  <a:lnTo>
                    <a:pt x="28867" y="783590"/>
                  </a:lnTo>
                  <a:lnTo>
                    <a:pt x="28524" y="784542"/>
                  </a:lnTo>
                  <a:lnTo>
                    <a:pt x="28524" y="795020"/>
                  </a:lnTo>
                  <a:lnTo>
                    <a:pt x="27660" y="795020"/>
                  </a:lnTo>
                  <a:lnTo>
                    <a:pt x="27660" y="793750"/>
                  </a:lnTo>
                  <a:lnTo>
                    <a:pt x="28524" y="795020"/>
                  </a:lnTo>
                  <a:lnTo>
                    <a:pt x="28524" y="784542"/>
                  </a:lnTo>
                  <a:lnTo>
                    <a:pt x="27482" y="787400"/>
                  </a:lnTo>
                  <a:lnTo>
                    <a:pt x="22123" y="787400"/>
                  </a:lnTo>
                  <a:lnTo>
                    <a:pt x="24549" y="791210"/>
                  </a:lnTo>
                  <a:lnTo>
                    <a:pt x="21437" y="789940"/>
                  </a:lnTo>
                  <a:lnTo>
                    <a:pt x="21069" y="791210"/>
                  </a:lnTo>
                  <a:lnTo>
                    <a:pt x="20320" y="793750"/>
                  </a:lnTo>
                  <a:lnTo>
                    <a:pt x="19583" y="796290"/>
                  </a:lnTo>
                  <a:lnTo>
                    <a:pt x="18846" y="798830"/>
                  </a:lnTo>
                  <a:lnTo>
                    <a:pt x="23850" y="796290"/>
                  </a:lnTo>
                  <a:lnTo>
                    <a:pt x="23342" y="797560"/>
                  </a:lnTo>
                  <a:lnTo>
                    <a:pt x="25234" y="801370"/>
                  </a:lnTo>
                  <a:lnTo>
                    <a:pt x="24206" y="800100"/>
                  </a:lnTo>
                  <a:lnTo>
                    <a:pt x="23342" y="800100"/>
                  </a:lnTo>
                  <a:lnTo>
                    <a:pt x="23342" y="801370"/>
                  </a:lnTo>
                  <a:lnTo>
                    <a:pt x="22123" y="802640"/>
                  </a:lnTo>
                  <a:lnTo>
                    <a:pt x="21894" y="805180"/>
                  </a:lnTo>
                  <a:lnTo>
                    <a:pt x="21780" y="806450"/>
                  </a:lnTo>
                  <a:lnTo>
                    <a:pt x="22644" y="807148"/>
                  </a:lnTo>
                  <a:lnTo>
                    <a:pt x="22644" y="807720"/>
                  </a:lnTo>
                  <a:lnTo>
                    <a:pt x="22301" y="807720"/>
                  </a:lnTo>
                  <a:lnTo>
                    <a:pt x="22821" y="808990"/>
                  </a:lnTo>
                  <a:lnTo>
                    <a:pt x="24206" y="808990"/>
                  </a:lnTo>
                  <a:lnTo>
                    <a:pt x="24206" y="807720"/>
                  </a:lnTo>
                  <a:lnTo>
                    <a:pt x="24371" y="808990"/>
                  </a:lnTo>
                  <a:lnTo>
                    <a:pt x="27317" y="805180"/>
                  </a:lnTo>
                  <a:lnTo>
                    <a:pt x="30429" y="802640"/>
                  </a:lnTo>
                  <a:lnTo>
                    <a:pt x="30645" y="802360"/>
                  </a:lnTo>
                  <a:lnTo>
                    <a:pt x="30772" y="802386"/>
                  </a:lnTo>
                  <a:lnTo>
                    <a:pt x="32321" y="800315"/>
                  </a:lnTo>
                  <a:lnTo>
                    <a:pt x="33020" y="800315"/>
                  </a:lnTo>
                  <a:lnTo>
                    <a:pt x="33362" y="799795"/>
                  </a:lnTo>
                  <a:lnTo>
                    <a:pt x="33705" y="799452"/>
                  </a:lnTo>
                  <a:lnTo>
                    <a:pt x="33350" y="798842"/>
                  </a:lnTo>
                  <a:lnTo>
                    <a:pt x="33020" y="798233"/>
                  </a:lnTo>
                  <a:lnTo>
                    <a:pt x="31457" y="797890"/>
                  </a:lnTo>
                  <a:lnTo>
                    <a:pt x="30861" y="796683"/>
                  </a:lnTo>
                  <a:lnTo>
                    <a:pt x="30772" y="796505"/>
                  </a:lnTo>
                  <a:lnTo>
                    <a:pt x="30581" y="796366"/>
                  </a:lnTo>
                  <a:lnTo>
                    <a:pt x="30772" y="795020"/>
                  </a:lnTo>
                  <a:lnTo>
                    <a:pt x="31115" y="795020"/>
                  </a:lnTo>
                  <a:lnTo>
                    <a:pt x="31813" y="796290"/>
                  </a:lnTo>
                  <a:lnTo>
                    <a:pt x="33197" y="797560"/>
                  </a:lnTo>
                  <a:lnTo>
                    <a:pt x="34061" y="798830"/>
                  </a:lnTo>
                  <a:lnTo>
                    <a:pt x="35788" y="796290"/>
                  </a:lnTo>
                  <a:lnTo>
                    <a:pt x="37515" y="795020"/>
                  </a:lnTo>
                  <a:lnTo>
                    <a:pt x="39065" y="792480"/>
                  </a:lnTo>
                  <a:lnTo>
                    <a:pt x="39928" y="791210"/>
                  </a:lnTo>
                  <a:lnTo>
                    <a:pt x="36652" y="787400"/>
                  </a:lnTo>
                  <a:lnTo>
                    <a:pt x="38201" y="786130"/>
                  </a:lnTo>
                  <a:lnTo>
                    <a:pt x="41313" y="786130"/>
                  </a:lnTo>
                  <a:close/>
                </a:path>
                <a:path w="306069" h="829945">
                  <a:moveTo>
                    <a:pt x="45466" y="660400"/>
                  </a:moveTo>
                  <a:lnTo>
                    <a:pt x="41668" y="660400"/>
                  </a:lnTo>
                  <a:lnTo>
                    <a:pt x="42532" y="664210"/>
                  </a:lnTo>
                  <a:lnTo>
                    <a:pt x="45466" y="660400"/>
                  </a:lnTo>
                  <a:close/>
                </a:path>
                <a:path w="306069" h="829945">
                  <a:moveTo>
                    <a:pt x="49441" y="780084"/>
                  </a:moveTo>
                  <a:lnTo>
                    <a:pt x="49276" y="780084"/>
                  </a:lnTo>
                  <a:lnTo>
                    <a:pt x="49098" y="780249"/>
                  </a:lnTo>
                  <a:lnTo>
                    <a:pt x="48920" y="780249"/>
                  </a:lnTo>
                  <a:lnTo>
                    <a:pt x="47713" y="779741"/>
                  </a:lnTo>
                  <a:lnTo>
                    <a:pt x="45986" y="780948"/>
                  </a:lnTo>
                  <a:lnTo>
                    <a:pt x="47891" y="781989"/>
                  </a:lnTo>
                  <a:lnTo>
                    <a:pt x="48399" y="781291"/>
                  </a:lnTo>
                  <a:lnTo>
                    <a:pt x="48920" y="780770"/>
                  </a:lnTo>
                  <a:lnTo>
                    <a:pt x="49441" y="780084"/>
                  </a:lnTo>
                  <a:close/>
                </a:path>
                <a:path w="306069" h="829945">
                  <a:moveTo>
                    <a:pt x="55499" y="277139"/>
                  </a:moveTo>
                  <a:lnTo>
                    <a:pt x="53251" y="276098"/>
                  </a:lnTo>
                  <a:lnTo>
                    <a:pt x="51003" y="277825"/>
                  </a:lnTo>
                  <a:lnTo>
                    <a:pt x="49441" y="279044"/>
                  </a:lnTo>
                  <a:lnTo>
                    <a:pt x="54114" y="280949"/>
                  </a:lnTo>
                  <a:lnTo>
                    <a:pt x="54978" y="279908"/>
                  </a:lnTo>
                  <a:lnTo>
                    <a:pt x="55499" y="277139"/>
                  </a:lnTo>
                  <a:close/>
                </a:path>
                <a:path w="306069" h="829945">
                  <a:moveTo>
                    <a:pt x="56184" y="320878"/>
                  </a:moveTo>
                  <a:lnTo>
                    <a:pt x="55321" y="319151"/>
                  </a:lnTo>
                  <a:lnTo>
                    <a:pt x="52387" y="319151"/>
                  </a:lnTo>
                  <a:lnTo>
                    <a:pt x="53073" y="321221"/>
                  </a:lnTo>
                  <a:lnTo>
                    <a:pt x="54279" y="321741"/>
                  </a:lnTo>
                  <a:lnTo>
                    <a:pt x="54978" y="321056"/>
                  </a:lnTo>
                  <a:lnTo>
                    <a:pt x="56184" y="320878"/>
                  </a:lnTo>
                  <a:close/>
                </a:path>
                <a:path w="306069" h="829945">
                  <a:moveTo>
                    <a:pt x="58610" y="326072"/>
                  </a:moveTo>
                  <a:lnTo>
                    <a:pt x="54279" y="325031"/>
                  </a:lnTo>
                  <a:lnTo>
                    <a:pt x="56184" y="329184"/>
                  </a:lnTo>
                  <a:lnTo>
                    <a:pt x="58610" y="327101"/>
                  </a:lnTo>
                  <a:lnTo>
                    <a:pt x="58610" y="326072"/>
                  </a:lnTo>
                  <a:close/>
                </a:path>
                <a:path w="306069" h="829945">
                  <a:moveTo>
                    <a:pt x="60680" y="332295"/>
                  </a:moveTo>
                  <a:lnTo>
                    <a:pt x="59296" y="331431"/>
                  </a:lnTo>
                  <a:lnTo>
                    <a:pt x="57912" y="333502"/>
                  </a:lnTo>
                  <a:lnTo>
                    <a:pt x="59296" y="334187"/>
                  </a:lnTo>
                  <a:lnTo>
                    <a:pt x="59994" y="333159"/>
                  </a:lnTo>
                  <a:lnTo>
                    <a:pt x="60680" y="332295"/>
                  </a:lnTo>
                  <a:close/>
                </a:path>
                <a:path w="306069" h="829945">
                  <a:moveTo>
                    <a:pt x="61023" y="316382"/>
                  </a:moveTo>
                  <a:lnTo>
                    <a:pt x="59296" y="315518"/>
                  </a:lnTo>
                  <a:lnTo>
                    <a:pt x="58610" y="316217"/>
                  </a:lnTo>
                  <a:lnTo>
                    <a:pt x="58610" y="317080"/>
                  </a:lnTo>
                  <a:lnTo>
                    <a:pt x="60159" y="317766"/>
                  </a:lnTo>
                  <a:lnTo>
                    <a:pt x="61023" y="317246"/>
                  </a:lnTo>
                  <a:lnTo>
                    <a:pt x="61023" y="316382"/>
                  </a:lnTo>
                  <a:close/>
                </a:path>
                <a:path w="306069" h="829945">
                  <a:moveTo>
                    <a:pt x="63893" y="691438"/>
                  </a:moveTo>
                  <a:lnTo>
                    <a:pt x="62153" y="690918"/>
                  </a:lnTo>
                  <a:lnTo>
                    <a:pt x="60680" y="689610"/>
                  </a:lnTo>
                  <a:lnTo>
                    <a:pt x="57391" y="688340"/>
                  </a:lnTo>
                  <a:lnTo>
                    <a:pt x="53543" y="695960"/>
                  </a:lnTo>
                  <a:lnTo>
                    <a:pt x="52895" y="697230"/>
                  </a:lnTo>
                  <a:lnTo>
                    <a:pt x="59131" y="695960"/>
                  </a:lnTo>
                  <a:lnTo>
                    <a:pt x="63271" y="697230"/>
                  </a:lnTo>
                  <a:lnTo>
                    <a:pt x="62407" y="692150"/>
                  </a:lnTo>
                  <a:lnTo>
                    <a:pt x="62293" y="691438"/>
                  </a:lnTo>
                  <a:lnTo>
                    <a:pt x="62166" y="690968"/>
                  </a:lnTo>
                  <a:lnTo>
                    <a:pt x="62801" y="691438"/>
                  </a:lnTo>
                  <a:lnTo>
                    <a:pt x="63627" y="692150"/>
                  </a:lnTo>
                  <a:lnTo>
                    <a:pt x="63893" y="691438"/>
                  </a:lnTo>
                  <a:close/>
                </a:path>
                <a:path w="306069" h="829945">
                  <a:moveTo>
                    <a:pt x="65862" y="343179"/>
                  </a:moveTo>
                  <a:lnTo>
                    <a:pt x="61201" y="336092"/>
                  </a:lnTo>
                  <a:lnTo>
                    <a:pt x="58254" y="336270"/>
                  </a:lnTo>
                  <a:lnTo>
                    <a:pt x="54279" y="332460"/>
                  </a:lnTo>
                  <a:lnTo>
                    <a:pt x="52209" y="336613"/>
                  </a:lnTo>
                  <a:lnTo>
                    <a:pt x="51003" y="341972"/>
                  </a:lnTo>
                  <a:lnTo>
                    <a:pt x="65862" y="343179"/>
                  </a:lnTo>
                  <a:close/>
                </a:path>
                <a:path w="306069" h="829945">
                  <a:moveTo>
                    <a:pt x="66040" y="408889"/>
                  </a:moveTo>
                  <a:lnTo>
                    <a:pt x="64490" y="405942"/>
                  </a:lnTo>
                  <a:lnTo>
                    <a:pt x="62585" y="407847"/>
                  </a:lnTo>
                  <a:lnTo>
                    <a:pt x="61887" y="409054"/>
                  </a:lnTo>
                  <a:lnTo>
                    <a:pt x="64998" y="411124"/>
                  </a:lnTo>
                  <a:lnTo>
                    <a:pt x="66040" y="410260"/>
                  </a:lnTo>
                  <a:lnTo>
                    <a:pt x="66040" y="408889"/>
                  </a:lnTo>
                  <a:close/>
                </a:path>
                <a:path w="306069" h="829945">
                  <a:moveTo>
                    <a:pt x="67081" y="228384"/>
                  </a:moveTo>
                  <a:lnTo>
                    <a:pt x="66040" y="228041"/>
                  </a:lnTo>
                  <a:lnTo>
                    <a:pt x="65862" y="228727"/>
                  </a:lnTo>
                  <a:lnTo>
                    <a:pt x="66560" y="228727"/>
                  </a:lnTo>
                  <a:lnTo>
                    <a:pt x="67081" y="228904"/>
                  </a:lnTo>
                  <a:lnTo>
                    <a:pt x="67081" y="228384"/>
                  </a:lnTo>
                  <a:close/>
                </a:path>
                <a:path w="306069" h="829945">
                  <a:moveTo>
                    <a:pt x="68986" y="305498"/>
                  </a:moveTo>
                  <a:lnTo>
                    <a:pt x="56527" y="301523"/>
                  </a:lnTo>
                  <a:lnTo>
                    <a:pt x="56362" y="304800"/>
                  </a:lnTo>
                  <a:lnTo>
                    <a:pt x="57226" y="307911"/>
                  </a:lnTo>
                  <a:lnTo>
                    <a:pt x="55321" y="306362"/>
                  </a:lnTo>
                  <a:lnTo>
                    <a:pt x="53416" y="305841"/>
                  </a:lnTo>
                  <a:lnTo>
                    <a:pt x="46850" y="303250"/>
                  </a:lnTo>
                  <a:lnTo>
                    <a:pt x="46672" y="309473"/>
                  </a:lnTo>
                  <a:lnTo>
                    <a:pt x="55664" y="314833"/>
                  </a:lnTo>
                  <a:lnTo>
                    <a:pt x="55143" y="308952"/>
                  </a:lnTo>
                  <a:lnTo>
                    <a:pt x="58953" y="310502"/>
                  </a:lnTo>
                  <a:lnTo>
                    <a:pt x="61379" y="312750"/>
                  </a:lnTo>
                  <a:lnTo>
                    <a:pt x="65354" y="311023"/>
                  </a:lnTo>
                  <a:lnTo>
                    <a:pt x="66217" y="308432"/>
                  </a:lnTo>
                  <a:lnTo>
                    <a:pt x="68986" y="305498"/>
                  </a:lnTo>
                  <a:close/>
                </a:path>
                <a:path w="306069" h="829945">
                  <a:moveTo>
                    <a:pt x="70358" y="289242"/>
                  </a:moveTo>
                  <a:lnTo>
                    <a:pt x="61722" y="282841"/>
                  </a:lnTo>
                  <a:lnTo>
                    <a:pt x="58089" y="282321"/>
                  </a:lnTo>
                  <a:lnTo>
                    <a:pt x="56527" y="282498"/>
                  </a:lnTo>
                  <a:lnTo>
                    <a:pt x="53251" y="280949"/>
                  </a:lnTo>
                  <a:lnTo>
                    <a:pt x="53251" y="283705"/>
                  </a:lnTo>
                  <a:lnTo>
                    <a:pt x="50482" y="290791"/>
                  </a:lnTo>
                  <a:lnTo>
                    <a:pt x="56184" y="293039"/>
                  </a:lnTo>
                  <a:lnTo>
                    <a:pt x="61544" y="288544"/>
                  </a:lnTo>
                  <a:lnTo>
                    <a:pt x="70358" y="289242"/>
                  </a:lnTo>
                  <a:close/>
                </a:path>
                <a:path w="306069" h="829945">
                  <a:moveTo>
                    <a:pt x="76619" y="327291"/>
                  </a:moveTo>
                  <a:lnTo>
                    <a:pt x="73825" y="324332"/>
                  </a:lnTo>
                  <a:lnTo>
                    <a:pt x="71742" y="323126"/>
                  </a:lnTo>
                  <a:lnTo>
                    <a:pt x="71399" y="324332"/>
                  </a:lnTo>
                  <a:lnTo>
                    <a:pt x="70878" y="325374"/>
                  </a:lnTo>
                  <a:lnTo>
                    <a:pt x="71196" y="328155"/>
                  </a:lnTo>
                  <a:lnTo>
                    <a:pt x="74422" y="328688"/>
                  </a:lnTo>
                  <a:lnTo>
                    <a:pt x="76619" y="327291"/>
                  </a:lnTo>
                  <a:close/>
                </a:path>
                <a:path w="306069" h="829945">
                  <a:moveTo>
                    <a:pt x="79705" y="341452"/>
                  </a:moveTo>
                  <a:lnTo>
                    <a:pt x="79527" y="341109"/>
                  </a:lnTo>
                  <a:lnTo>
                    <a:pt x="79184" y="340766"/>
                  </a:lnTo>
                  <a:lnTo>
                    <a:pt x="78828" y="340245"/>
                  </a:lnTo>
                  <a:lnTo>
                    <a:pt x="78320" y="340067"/>
                  </a:lnTo>
                  <a:lnTo>
                    <a:pt x="76936" y="340067"/>
                  </a:lnTo>
                  <a:lnTo>
                    <a:pt x="77457" y="341287"/>
                  </a:lnTo>
                  <a:lnTo>
                    <a:pt x="78663" y="341109"/>
                  </a:lnTo>
                  <a:lnTo>
                    <a:pt x="79705" y="341452"/>
                  </a:lnTo>
                  <a:close/>
                </a:path>
                <a:path w="306069" h="829945">
                  <a:moveTo>
                    <a:pt x="81495" y="400037"/>
                  </a:moveTo>
                  <a:lnTo>
                    <a:pt x="81330" y="400037"/>
                  </a:lnTo>
                  <a:lnTo>
                    <a:pt x="78143" y="396265"/>
                  </a:lnTo>
                  <a:lnTo>
                    <a:pt x="78828" y="395922"/>
                  </a:lnTo>
                  <a:lnTo>
                    <a:pt x="80213" y="395922"/>
                  </a:lnTo>
                  <a:lnTo>
                    <a:pt x="79184" y="388658"/>
                  </a:lnTo>
                  <a:lnTo>
                    <a:pt x="72529" y="390118"/>
                  </a:lnTo>
                  <a:lnTo>
                    <a:pt x="72529" y="400037"/>
                  </a:lnTo>
                  <a:lnTo>
                    <a:pt x="70878" y="400583"/>
                  </a:lnTo>
                  <a:lnTo>
                    <a:pt x="69672" y="399199"/>
                  </a:lnTo>
                  <a:lnTo>
                    <a:pt x="67602" y="399719"/>
                  </a:lnTo>
                  <a:lnTo>
                    <a:pt x="66217" y="398678"/>
                  </a:lnTo>
                  <a:lnTo>
                    <a:pt x="66217" y="398157"/>
                  </a:lnTo>
                  <a:lnTo>
                    <a:pt x="65354" y="397649"/>
                  </a:lnTo>
                  <a:lnTo>
                    <a:pt x="64655" y="397649"/>
                  </a:lnTo>
                  <a:lnTo>
                    <a:pt x="66382" y="397471"/>
                  </a:lnTo>
                  <a:lnTo>
                    <a:pt x="68986" y="395744"/>
                  </a:lnTo>
                  <a:lnTo>
                    <a:pt x="71221" y="396430"/>
                  </a:lnTo>
                  <a:lnTo>
                    <a:pt x="72034" y="398678"/>
                  </a:lnTo>
                  <a:lnTo>
                    <a:pt x="72161" y="399034"/>
                  </a:lnTo>
                  <a:lnTo>
                    <a:pt x="72288" y="399376"/>
                  </a:lnTo>
                  <a:lnTo>
                    <a:pt x="72415" y="399719"/>
                  </a:lnTo>
                  <a:lnTo>
                    <a:pt x="72529" y="400037"/>
                  </a:lnTo>
                  <a:lnTo>
                    <a:pt x="72529" y="390118"/>
                  </a:lnTo>
                  <a:lnTo>
                    <a:pt x="68110" y="391071"/>
                  </a:lnTo>
                  <a:lnTo>
                    <a:pt x="62928" y="392633"/>
                  </a:lnTo>
                  <a:lnTo>
                    <a:pt x="59639" y="390042"/>
                  </a:lnTo>
                  <a:lnTo>
                    <a:pt x="57518" y="390410"/>
                  </a:lnTo>
                  <a:lnTo>
                    <a:pt x="59131" y="389343"/>
                  </a:lnTo>
                  <a:lnTo>
                    <a:pt x="57048" y="388137"/>
                  </a:lnTo>
                  <a:lnTo>
                    <a:pt x="54978" y="385889"/>
                  </a:lnTo>
                  <a:lnTo>
                    <a:pt x="52895" y="387438"/>
                  </a:lnTo>
                  <a:lnTo>
                    <a:pt x="55499" y="389864"/>
                  </a:lnTo>
                  <a:lnTo>
                    <a:pt x="56159" y="390652"/>
                  </a:lnTo>
                  <a:lnTo>
                    <a:pt x="54635" y="390906"/>
                  </a:lnTo>
                  <a:lnTo>
                    <a:pt x="57035" y="392633"/>
                  </a:lnTo>
                  <a:lnTo>
                    <a:pt x="60159" y="394881"/>
                  </a:lnTo>
                  <a:lnTo>
                    <a:pt x="60883" y="395744"/>
                  </a:lnTo>
                  <a:lnTo>
                    <a:pt x="61887" y="396951"/>
                  </a:lnTo>
                  <a:lnTo>
                    <a:pt x="62928" y="397649"/>
                  </a:lnTo>
                  <a:lnTo>
                    <a:pt x="64135" y="397649"/>
                  </a:lnTo>
                  <a:lnTo>
                    <a:pt x="64452" y="398678"/>
                  </a:lnTo>
                  <a:lnTo>
                    <a:pt x="64554" y="399034"/>
                  </a:lnTo>
                  <a:lnTo>
                    <a:pt x="64655" y="399376"/>
                  </a:lnTo>
                  <a:lnTo>
                    <a:pt x="64312" y="399719"/>
                  </a:lnTo>
                  <a:lnTo>
                    <a:pt x="63449" y="400583"/>
                  </a:lnTo>
                  <a:lnTo>
                    <a:pt x="62928" y="401104"/>
                  </a:lnTo>
                  <a:lnTo>
                    <a:pt x="62928" y="402488"/>
                  </a:lnTo>
                  <a:lnTo>
                    <a:pt x="63969" y="403694"/>
                  </a:lnTo>
                  <a:lnTo>
                    <a:pt x="63614" y="404037"/>
                  </a:lnTo>
                  <a:lnTo>
                    <a:pt x="64325" y="404558"/>
                  </a:lnTo>
                  <a:lnTo>
                    <a:pt x="66903" y="406463"/>
                  </a:lnTo>
                  <a:lnTo>
                    <a:pt x="67767" y="406641"/>
                  </a:lnTo>
                  <a:lnTo>
                    <a:pt x="71221" y="404558"/>
                  </a:lnTo>
                  <a:lnTo>
                    <a:pt x="72605" y="410260"/>
                  </a:lnTo>
                  <a:lnTo>
                    <a:pt x="74841" y="401726"/>
                  </a:lnTo>
                  <a:lnTo>
                    <a:pt x="78054" y="402247"/>
                  </a:lnTo>
                  <a:lnTo>
                    <a:pt x="81495" y="400037"/>
                  </a:lnTo>
                  <a:close/>
                </a:path>
                <a:path w="306069" h="829945">
                  <a:moveTo>
                    <a:pt x="85496" y="413029"/>
                  </a:moveTo>
                  <a:lnTo>
                    <a:pt x="78130" y="413029"/>
                  </a:lnTo>
                  <a:lnTo>
                    <a:pt x="78828" y="414070"/>
                  </a:lnTo>
                  <a:lnTo>
                    <a:pt x="84188" y="416839"/>
                  </a:lnTo>
                  <a:lnTo>
                    <a:pt x="85496" y="413029"/>
                  </a:lnTo>
                  <a:close/>
                </a:path>
                <a:path w="306069" h="829945">
                  <a:moveTo>
                    <a:pt x="86614" y="357009"/>
                  </a:moveTo>
                  <a:lnTo>
                    <a:pt x="82461" y="353034"/>
                  </a:lnTo>
                  <a:lnTo>
                    <a:pt x="79527" y="351828"/>
                  </a:lnTo>
                  <a:lnTo>
                    <a:pt x="73825" y="348030"/>
                  </a:lnTo>
                  <a:lnTo>
                    <a:pt x="74574" y="353034"/>
                  </a:lnTo>
                  <a:lnTo>
                    <a:pt x="74688" y="353733"/>
                  </a:lnTo>
                  <a:lnTo>
                    <a:pt x="69850" y="353034"/>
                  </a:lnTo>
                  <a:lnTo>
                    <a:pt x="61023" y="349402"/>
                  </a:lnTo>
                  <a:lnTo>
                    <a:pt x="56705" y="353733"/>
                  </a:lnTo>
                  <a:lnTo>
                    <a:pt x="56527" y="353898"/>
                  </a:lnTo>
                  <a:lnTo>
                    <a:pt x="56184" y="353733"/>
                  </a:lnTo>
                  <a:lnTo>
                    <a:pt x="55664" y="353555"/>
                  </a:lnTo>
                  <a:lnTo>
                    <a:pt x="55321" y="353390"/>
                  </a:lnTo>
                  <a:lnTo>
                    <a:pt x="50647" y="349758"/>
                  </a:lnTo>
                  <a:lnTo>
                    <a:pt x="50850" y="351828"/>
                  </a:lnTo>
                  <a:lnTo>
                    <a:pt x="50977" y="353034"/>
                  </a:lnTo>
                  <a:lnTo>
                    <a:pt x="51054" y="353898"/>
                  </a:lnTo>
                  <a:lnTo>
                    <a:pt x="51104" y="354495"/>
                  </a:lnTo>
                  <a:lnTo>
                    <a:pt x="48577" y="353733"/>
                  </a:lnTo>
                  <a:lnTo>
                    <a:pt x="40792" y="350100"/>
                  </a:lnTo>
                  <a:lnTo>
                    <a:pt x="38900" y="359092"/>
                  </a:lnTo>
                  <a:lnTo>
                    <a:pt x="46672" y="360121"/>
                  </a:lnTo>
                  <a:lnTo>
                    <a:pt x="49618" y="360299"/>
                  </a:lnTo>
                  <a:lnTo>
                    <a:pt x="43561" y="363931"/>
                  </a:lnTo>
                  <a:lnTo>
                    <a:pt x="46672" y="367563"/>
                  </a:lnTo>
                  <a:lnTo>
                    <a:pt x="52387" y="369811"/>
                  </a:lnTo>
                  <a:lnTo>
                    <a:pt x="58432" y="365658"/>
                  </a:lnTo>
                  <a:lnTo>
                    <a:pt x="51168" y="360819"/>
                  </a:lnTo>
                  <a:lnTo>
                    <a:pt x="47713" y="359257"/>
                  </a:lnTo>
                  <a:lnTo>
                    <a:pt x="51333" y="356882"/>
                  </a:lnTo>
                  <a:lnTo>
                    <a:pt x="51358" y="357009"/>
                  </a:lnTo>
                  <a:lnTo>
                    <a:pt x="51409" y="357530"/>
                  </a:lnTo>
                  <a:lnTo>
                    <a:pt x="51485" y="358394"/>
                  </a:lnTo>
                  <a:lnTo>
                    <a:pt x="51612" y="359613"/>
                  </a:lnTo>
                  <a:lnTo>
                    <a:pt x="51689" y="360476"/>
                  </a:lnTo>
                  <a:lnTo>
                    <a:pt x="55143" y="358394"/>
                  </a:lnTo>
                  <a:lnTo>
                    <a:pt x="54114" y="362724"/>
                  </a:lnTo>
                  <a:lnTo>
                    <a:pt x="64655" y="366179"/>
                  </a:lnTo>
                  <a:lnTo>
                    <a:pt x="62725" y="359956"/>
                  </a:lnTo>
                  <a:lnTo>
                    <a:pt x="62623" y="359613"/>
                  </a:lnTo>
                  <a:lnTo>
                    <a:pt x="62522" y="359257"/>
                  </a:lnTo>
                  <a:lnTo>
                    <a:pt x="62407" y="358914"/>
                  </a:lnTo>
                  <a:lnTo>
                    <a:pt x="63271" y="359257"/>
                  </a:lnTo>
                  <a:lnTo>
                    <a:pt x="64135" y="359613"/>
                  </a:lnTo>
                  <a:lnTo>
                    <a:pt x="64998" y="359956"/>
                  </a:lnTo>
                  <a:lnTo>
                    <a:pt x="69151" y="363245"/>
                  </a:lnTo>
                  <a:lnTo>
                    <a:pt x="69151" y="359435"/>
                  </a:lnTo>
                  <a:lnTo>
                    <a:pt x="68973" y="359613"/>
                  </a:lnTo>
                  <a:lnTo>
                    <a:pt x="68630" y="359613"/>
                  </a:lnTo>
                  <a:lnTo>
                    <a:pt x="68630" y="359257"/>
                  </a:lnTo>
                  <a:lnTo>
                    <a:pt x="69151" y="359257"/>
                  </a:lnTo>
                  <a:lnTo>
                    <a:pt x="69151" y="359435"/>
                  </a:lnTo>
                  <a:lnTo>
                    <a:pt x="69329" y="359435"/>
                  </a:lnTo>
                  <a:lnTo>
                    <a:pt x="69494" y="359613"/>
                  </a:lnTo>
                  <a:lnTo>
                    <a:pt x="69494" y="359435"/>
                  </a:lnTo>
                  <a:lnTo>
                    <a:pt x="69329" y="359257"/>
                  </a:lnTo>
                  <a:lnTo>
                    <a:pt x="69672" y="359257"/>
                  </a:lnTo>
                  <a:lnTo>
                    <a:pt x="69672" y="359435"/>
                  </a:lnTo>
                  <a:lnTo>
                    <a:pt x="72783" y="361861"/>
                  </a:lnTo>
                  <a:lnTo>
                    <a:pt x="76758" y="363931"/>
                  </a:lnTo>
                  <a:lnTo>
                    <a:pt x="75209" y="358394"/>
                  </a:lnTo>
                  <a:lnTo>
                    <a:pt x="74853" y="358914"/>
                  </a:lnTo>
                  <a:lnTo>
                    <a:pt x="74650" y="358394"/>
                  </a:lnTo>
                  <a:lnTo>
                    <a:pt x="74587" y="358228"/>
                  </a:lnTo>
                  <a:lnTo>
                    <a:pt x="74510" y="357530"/>
                  </a:lnTo>
                  <a:lnTo>
                    <a:pt x="74853" y="357530"/>
                  </a:lnTo>
                  <a:lnTo>
                    <a:pt x="74968" y="357708"/>
                  </a:lnTo>
                  <a:lnTo>
                    <a:pt x="75209" y="357708"/>
                  </a:lnTo>
                  <a:lnTo>
                    <a:pt x="75552" y="357886"/>
                  </a:lnTo>
                  <a:lnTo>
                    <a:pt x="75552" y="358228"/>
                  </a:lnTo>
                  <a:lnTo>
                    <a:pt x="79349" y="363067"/>
                  </a:lnTo>
                  <a:lnTo>
                    <a:pt x="86614" y="357009"/>
                  </a:lnTo>
                  <a:close/>
                </a:path>
                <a:path w="306069" h="829945">
                  <a:moveTo>
                    <a:pt x="88861" y="523240"/>
                  </a:moveTo>
                  <a:lnTo>
                    <a:pt x="87655" y="524510"/>
                  </a:lnTo>
                  <a:lnTo>
                    <a:pt x="88430" y="524510"/>
                  </a:lnTo>
                  <a:lnTo>
                    <a:pt x="88861" y="523240"/>
                  </a:lnTo>
                  <a:close/>
                </a:path>
                <a:path w="306069" h="829945">
                  <a:moveTo>
                    <a:pt x="90766" y="326758"/>
                  </a:moveTo>
                  <a:lnTo>
                    <a:pt x="88366" y="327291"/>
                  </a:lnTo>
                  <a:lnTo>
                    <a:pt x="87490" y="328142"/>
                  </a:lnTo>
                  <a:lnTo>
                    <a:pt x="90030" y="328142"/>
                  </a:lnTo>
                  <a:lnTo>
                    <a:pt x="90766" y="326758"/>
                  </a:lnTo>
                  <a:close/>
                </a:path>
                <a:path w="306069" h="829945">
                  <a:moveTo>
                    <a:pt x="92151" y="323646"/>
                  </a:moveTo>
                  <a:lnTo>
                    <a:pt x="87706" y="319405"/>
                  </a:lnTo>
                  <a:lnTo>
                    <a:pt x="82423" y="318897"/>
                  </a:lnTo>
                  <a:lnTo>
                    <a:pt x="79794" y="321360"/>
                  </a:lnTo>
                  <a:lnTo>
                    <a:pt x="83324" y="326072"/>
                  </a:lnTo>
                  <a:lnTo>
                    <a:pt x="84442" y="327964"/>
                  </a:lnTo>
                  <a:lnTo>
                    <a:pt x="84543" y="328142"/>
                  </a:lnTo>
                  <a:lnTo>
                    <a:pt x="88366" y="327291"/>
                  </a:lnTo>
                  <a:lnTo>
                    <a:pt x="92151" y="323646"/>
                  </a:lnTo>
                  <a:close/>
                </a:path>
                <a:path w="306069" h="829945">
                  <a:moveTo>
                    <a:pt x="93357" y="255003"/>
                  </a:moveTo>
                  <a:lnTo>
                    <a:pt x="87312" y="251028"/>
                  </a:lnTo>
                  <a:lnTo>
                    <a:pt x="84709" y="253276"/>
                  </a:lnTo>
                  <a:lnTo>
                    <a:pt x="83845" y="249643"/>
                  </a:lnTo>
                  <a:lnTo>
                    <a:pt x="78828" y="253631"/>
                  </a:lnTo>
                  <a:lnTo>
                    <a:pt x="82296" y="255003"/>
                  </a:lnTo>
                  <a:lnTo>
                    <a:pt x="80911" y="257771"/>
                  </a:lnTo>
                  <a:lnTo>
                    <a:pt x="87998" y="260718"/>
                  </a:lnTo>
                  <a:lnTo>
                    <a:pt x="89903" y="258127"/>
                  </a:lnTo>
                  <a:lnTo>
                    <a:pt x="93357" y="255003"/>
                  </a:lnTo>
                  <a:close/>
                </a:path>
                <a:path w="306069" h="829945">
                  <a:moveTo>
                    <a:pt x="94043" y="295643"/>
                  </a:moveTo>
                  <a:lnTo>
                    <a:pt x="89382" y="294944"/>
                  </a:lnTo>
                  <a:lnTo>
                    <a:pt x="88519" y="294424"/>
                  </a:lnTo>
                  <a:lnTo>
                    <a:pt x="86956" y="292354"/>
                  </a:lnTo>
                  <a:lnTo>
                    <a:pt x="89903" y="289585"/>
                  </a:lnTo>
                  <a:lnTo>
                    <a:pt x="85407" y="288378"/>
                  </a:lnTo>
                  <a:lnTo>
                    <a:pt x="84023" y="286816"/>
                  </a:lnTo>
                  <a:lnTo>
                    <a:pt x="79006" y="288036"/>
                  </a:lnTo>
                  <a:lnTo>
                    <a:pt x="79349" y="285953"/>
                  </a:lnTo>
                  <a:lnTo>
                    <a:pt x="79870" y="284226"/>
                  </a:lnTo>
                  <a:lnTo>
                    <a:pt x="77101" y="282498"/>
                  </a:lnTo>
                  <a:lnTo>
                    <a:pt x="79349" y="279044"/>
                  </a:lnTo>
                  <a:lnTo>
                    <a:pt x="72783" y="276453"/>
                  </a:lnTo>
                  <a:lnTo>
                    <a:pt x="72440" y="279209"/>
                  </a:lnTo>
                  <a:lnTo>
                    <a:pt x="73469" y="282676"/>
                  </a:lnTo>
                  <a:lnTo>
                    <a:pt x="67246" y="284403"/>
                  </a:lnTo>
                  <a:lnTo>
                    <a:pt x="73126" y="287515"/>
                  </a:lnTo>
                  <a:lnTo>
                    <a:pt x="72263" y="288201"/>
                  </a:lnTo>
                  <a:lnTo>
                    <a:pt x="71920" y="288899"/>
                  </a:lnTo>
                  <a:lnTo>
                    <a:pt x="71920" y="289928"/>
                  </a:lnTo>
                  <a:lnTo>
                    <a:pt x="72961" y="289763"/>
                  </a:lnTo>
                  <a:lnTo>
                    <a:pt x="75552" y="290283"/>
                  </a:lnTo>
                  <a:lnTo>
                    <a:pt x="75374" y="288899"/>
                  </a:lnTo>
                  <a:lnTo>
                    <a:pt x="78663" y="288544"/>
                  </a:lnTo>
                  <a:lnTo>
                    <a:pt x="76073" y="292696"/>
                  </a:lnTo>
                  <a:lnTo>
                    <a:pt x="80048" y="293560"/>
                  </a:lnTo>
                  <a:lnTo>
                    <a:pt x="80048" y="294259"/>
                  </a:lnTo>
                  <a:lnTo>
                    <a:pt x="80568" y="294779"/>
                  </a:lnTo>
                  <a:lnTo>
                    <a:pt x="81432" y="295287"/>
                  </a:lnTo>
                  <a:lnTo>
                    <a:pt x="80568" y="298399"/>
                  </a:lnTo>
                  <a:lnTo>
                    <a:pt x="77965" y="295986"/>
                  </a:lnTo>
                  <a:lnTo>
                    <a:pt x="75895" y="295643"/>
                  </a:lnTo>
                  <a:lnTo>
                    <a:pt x="74853" y="291312"/>
                  </a:lnTo>
                  <a:lnTo>
                    <a:pt x="70192" y="290106"/>
                  </a:lnTo>
                  <a:lnTo>
                    <a:pt x="69494" y="294601"/>
                  </a:lnTo>
                  <a:lnTo>
                    <a:pt x="66903" y="290969"/>
                  </a:lnTo>
                  <a:lnTo>
                    <a:pt x="60858" y="297027"/>
                  </a:lnTo>
                  <a:lnTo>
                    <a:pt x="66560" y="298919"/>
                  </a:lnTo>
                  <a:lnTo>
                    <a:pt x="68808" y="299618"/>
                  </a:lnTo>
                  <a:lnTo>
                    <a:pt x="71221" y="299275"/>
                  </a:lnTo>
                  <a:lnTo>
                    <a:pt x="73304" y="301523"/>
                  </a:lnTo>
                  <a:lnTo>
                    <a:pt x="73469" y="301523"/>
                  </a:lnTo>
                  <a:lnTo>
                    <a:pt x="72440" y="301866"/>
                  </a:lnTo>
                  <a:lnTo>
                    <a:pt x="71920" y="302209"/>
                  </a:lnTo>
                  <a:lnTo>
                    <a:pt x="72263" y="303415"/>
                  </a:lnTo>
                  <a:lnTo>
                    <a:pt x="73126" y="302895"/>
                  </a:lnTo>
                  <a:lnTo>
                    <a:pt x="74168" y="302729"/>
                  </a:lnTo>
                  <a:lnTo>
                    <a:pt x="73825" y="301688"/>
                  </a:lnTo>
                  <a:lnTo>
                    <a:pt x="80213" y="305142"/>
                  </a:lnTo>
                  <a:lnTo>
                    <a:pt x="86436" y="301866"/>
                  </a:lnTo>
                  <a:lnTo>
                    <a:pt x="92151" y="297370"/>
                  </a:lnTo>
                  <a:lnTo>
                    <a:pt x="94043" y="295643"/>
                  </a:lnTo>
                  <a:close/>
                </a:path>
                <a:path w="306069" h="829945">
                  <a:moveTo>
                    <a:pt x="97332" y="242912"/>
                  </a:moveTo>
                  <a:lnTo>
                    <a:pt x="86614" y="236512"/>
                  </a:lnTo>
                  <a:lnTo>
                    <a:pt x="83324" y="238061"/>
                  </a:lnTo>
                  <a:lnTo>
                    <a:pt x="80911" y="235648"/>
                  </a:lnTo>
                  <a:lnTo>
                    <a:pt x="78663" y="234264"/>
                  </a:lnTo>
                  <a:lnTo>
                    <a:pt x="75031" y="234950"/>
                  </a:lnTo>
                  <a:lnTo>
                    <a:pt x="79603" y="230771"/>
                  </a:lnTo>
                  <a:lnTo>
                    <a:pt x="75336" y="229222"/>
                  </a:lnTo>
                  <a:lnTo>
                    <a:pt x="70218" y="230898"/>
                  </a:lnTo>
                  <a:lnTo>
                    <a:pt x="72263" y="236334"/>
                  </a:lnTo>
                  <a:lnTo>
                    <a:pt x="69850" y="239623"/>
                  </a:lnTo>
                  <a:lnTo>
                    <a:pt x="74510" y="242735"/>
                  </a:lnTo>
                  <a:lnTo>
                    <a:pt x="77965" y="242735"/>
                  </a:lnTo>
                  <a:lnTo>
                    <a:pt x="75552" y="247230"/>
                  </a:lnTo>
                  <a:lnTo>
                    <a:pt x="84023" y="248272"/>
                  </a:lnTo>
                  <a:lnTo>
                    <a:pt x="84023" y="243598"/>
                  </a:lnTo>
                  <a:lnTo>
                    <a:pt x="85229" y="243420"/>
                  </a:lnTo>
                  <a:lnTo>
                    <a:pt x="86614" y="242557"/>
                  </a:lnTo>
                  <a:lnTo>
                    <a:pt x="88176" y="242392"/>
                  </a:lnTo>
                  <a:lnTo>
                    <a:pt x="97332" y="242912"/>
                  </a:lnTo>
                  <a:close/>
                </a:path>
                <a:path w="306069" h="829945">
                  <a:moveTo>
                    <a:pt x="101142" y="426720"/>
                  </a:moveTo>
                  <a:lnTo>
                    <a:pt x="97853" y="424180"/>
                  </a:lnTo>
                  <a:lnTo>
                    <a:pt x="96202" y="422821"/>
                  </a:lnTo>
                  <a:lnTo>
                    <a:pt x="100368" y="421487"/>
                  </a:lnTo>
                  <a:lnTo>
                    <a:pt x="99822" y="421487"/>
                  </a:lnTo>
                  <a:lnTo>
                    <a:pt x="96989" y="417830"/>
                  </a:lnTo>
                  <a:lnTo>
                    <a:pt x="94221" y="419100"/>
                  </a:lnTo>
                  <a:lnTo>
                    <a:pt x="94742" y="417830"/>
                  </a:lnTo>
                  <a:lnTo>
                    <a:pt x="90424" y="415290"/>
                  </a:lnTo>
                  <a:lnTo>
                    <a:pt x="89687" y="414528"/>
                  </a:lnTo>
                  <a:lnTo>
                    <a:pt x="89217" y="413956"/>
                  </a:lnTo>
                  <a:lnTo>
                    <a:pt x="89560" y="411480"/>
                  </a:lnTo>
                  <a:lnTo>
                    <a:pt x="87312" y="412750"/>
                  </a:lnTo>
                  <a:lnTo>
                    <a:pt x="86474" y="413956"/>
                  </a:lnTo>
                  <a:lnTo>
                    <a:pt x="86956" y="414528"/>
                  </a:lnTo>
                  <a:lnTo>
                    <a:pt x="89039" y="416560"/>
                  </a:lnTo>
                  <a:lnTo>
                    <a:pt x="87998" y="419100"/>
                  </a:lnTo>
                  <a:lnTo>
                    <a:pt x="87477" y="420370"/>
                  </a:lnTo>
                  <a:lnTo>
                    <a:pt x="90551" y="421487"/>
                  </a:lnTo>
                  <a:lnTo>
                    <a:pt x="90766" y="422135"/>
                  </a:lnTo>
                  <a:lnTo>
                    <a:pt x="90843" y="422465"/>
                  </a:lnTo>
                  <a:lnTo>
                    <a:pt x="90919" y="422821"/>
                  </a:lnTo>
                  <a:lnTo>
                    <a:pt x="91935" y="422821"/>
                  </a:lnTo>
                  <a:lnTo>
                    <a:pt x="83781" y="424180"/>
                  </a:lnTo>
                  <a:lnTo>
                    <a:pt x="78206" y="425450"/>
                  </a:lnTo>
                  <a:lnTo>
                    <a:pt x="76060" y="427875"/>
                  </a:lnTo>
                  <a:lnTo>
                    <a:pt x="76022" y="428167"/>
                  </a:lnTo>
                  <a:lnTo>
                    <a:pt x="76327" y="429158"/>
                  </a:lnTo>
                  <a:lnTo>
                    <a:pt x="96735" y="429158"/>
                  </a:lnTo>
                  <a:lnTo>
                    <a:pt x="97155" y="429158"/>
                  </a:lnTo>
                  <a:lnTo>
                    <a:pt x="98971" y="429158"/>
                  </a:lnTo>
                  <a:lnTo>
                    <a:pt x="101142" y="426720"/>
                  </a:lnTo>
                  <a:close/>
                </a:path>
                <a:path w="306069" h="829945">
                  <a:moveTo>
                    <a:pt x="101155" y="410159"/>
                  </a:moveTo>
                  <a:lnTo>
                    <a:pt x="100330" y="410603"/>
                  </a:lnTo>
                  <a:lnTo>
                    <a:pt x="100279" y="411480"/>
                  </a:lnTo>
                  <a:lnTo>
                    <a:pt x="100622" y="411480"/>
                  </a:lnTo>
                  <a:lnTo>
                    <a:pt x="101155" y="410159"/>
                  </a:lnTo>
                  <a:close/>
                </a:path>
                <a:path w="306069" h="829945">
                  <a:moveTo>
                    <a:pt x="101688" y="211632"/>
                  </a:moveTo>
                  <a:lnTo>
                    <a:pt x="99060" y="208673"/>
                  </a:lnTo>
                  <a:lnTo>
                    <a:pt x="98196" y="208330"/>
                  </a:lnTo>
                  <a:lnTo>
                    <a:pt x="94919" y="209359"/>
                  </a:lnTo>
                  <a:lnTo>
                    <a:pt x="94564" y="210058"/>
                  </a:lnTo>
                  <a:lnTo>
                    <a:pt x="96126" y="213410"/>
                  </a:lnTo>
                  <a:lnTo>
                    <a:pt x="99606" y="213575"/>
                  </a:lnTo>
                  <a:lnTo>
                    <a:pt x="101688" y="211632"/>
                  </a:lnTo>
                  <a:close/>
                </a:path>
                <a:path w="306069" h="829945">
                  <a:moveTo>
                    <a:pt x="106184" y="413956"/>
                  </a:moveTo>
                  <a:lnTo>
                    <a:pt x="105918" y="413956"/>
                  </a:lnTo>
                  <a:lnTo>
                    <a:pt x="105892" y="414528"/>
                  </a:lnTo>
                  <a:lnTo>
                    <a:pt x="106184" y="413956"/>
                  </a:lnTo>
                  <a:close/>
                </a:path>
                <a:path w="306069" h="829945">
                  <a:moveTo>
                    <a:pt x="106299" y="319532"/>
                  </a:moveTo>
                  <a:lnTo>
                    <a:pt x="103771" y="318439"/>
                  </a:lnTo>
                  <a:lnTo>
                    <a:pt x="100533" y="317449"/>
                  </a:lnTo>
                  <a:lnTo>
                    <a:pt x="100279" y="315175"/>
                  </a:lnTo>
                  <a:lnTo>
                    <a:pt x="101142" y="312585"/>
                  </a:lnTo>
                  <a:lnTo>
                    <a:pt x="100965" y="312064"/>
                  </a:lnTo>
                  <a:lnTo>
                    <a:pt x="97853" y="310502"/>
                  </a:lnTo>
                  <a:lnTo>
                    <a:pt x="94272" y="307225"/>
                  </a:lnTo>
                  <a:lnTo>
                    <a:pt x="89662" y="305104"/>
                  </a:lnTo>
                  <a:lnTo>
                    <a:pt x="86258" y="305650"/>
                  </a:lnTo>
                  <a:lnTo>
                    <a:pt x="86271" y="310337"/>
                  </a:lnTo>
                  <a:lnTo>
                    <a:pt x="91452" y="311023"/>
                  </a:lnTo>
                  <a:lnTo>
                    <a:pt x="89725" y="313270"/>
                  </a:lnTo>
                  <a:lnTo>
                    <a:pt x="93878" y="316560"/>
                  </a:lnTo>
                  <a:lnTo>
                    <a:pt x="93179" y="319493"/>
                  </a:lnTo>
                  <a:lnTo>
                    <a:pt x="91973" y="322262"/>
                  </a:lnTo>
                  <a:lnTo>
                    <a:pt x="95427" y="323469"/>
                  </a:lnTo>
                  <a:lnTo>
                    <a:pt x="97167" y="325031"/>
                  </a:lnTo>
                  <a:lnTo>
                    <a:pt x="100101" y="325374"/>
                  </a:lnTo>
                  <a:lnTo>
                    <a:pt x="101650" y="322961"/>
                  </a:lnTo>
                  <a:lnTo>
                    <a:pt x="102171" y="324510"/>
                  </a:lnTo>
                  <a:lnTo>
                    <a:pt x="103212" y="322097"/>
                  </a:lnTo>
                  <a:lnTo>
                    <a:pt x="104419" y="322097"/>
                  </a:lnTo>
                  <a:lnTo>
                    <a:pt x="106299" y="319532"/>
                  </a:lnTo>
                  <a:close/>
                </a:path>
                <a:path w="306069" h="829945">
                  <a:moveTo>
                    <a:pt x="118160" y="576986"/>
                  </a:moveTo>
                  <a:lnTo>
                    <a:pt x="113931" y="575310"/>
                  </a:lnTo>
                  <a:lnTo>
                    <a:pt x="113855" y="575894"/>
                  </a:lnTo>
                  <a:lnTo>
                    <a:pt x="113753" y="576580"/>
                  </a:lnTo>
                  <a:lnTo>
                    <a:pt x="114452" y="577850"/>
                  </a:lnTo>
                  <a:lnTo>
                    <a:pt x="115836" y="579120"/>
                  </a:lnTo>
                  <a:lnTo>
                    <a:pt x="116865" y="577850"/>
                  </a:lnTo>
                  <a:lnTo>
                    <a:pt x="118160" y="576986"/>
                  </a:lnTo>
                  <a:close/>
                </a:path>
                <a:path w="306069" h="829945">
                  <a:moveTo>
                    <a:pt x="118541" y="533590"/>
                  </a:moveTo>
                  <a:lnTo>
                    <a:pt x="118376" y="533311"/>
                  </a:lnTo>
                  <a:lnTo>
                    <a:pt x="118287" y="533590"/>
                  </a:lnTo>
                  <a:lnTo>
                    <a:pt x="117995" y="534035"/>
                  </a:lnTo>
                  <a:lnTo>
                    <a:pt x="118249" y="534670"/>
                  </a:lnTo>
                  <a:lnTo>
                    <a:pt x="118427" y="534035"/>
                  </a:lnTo>
                  <a:lnTo>
                    <a:pt x="118541" y="533590"/>
                  </a:lnTo>
                  <a:close/>
                </a:path>
                <a:path w="306069" h="829945">
                  <a:moveTo>
                    <a:pt x="120332" y="577850"/>
                  </a:moveTo>
                  <a:lnTo>
                    <a:pt x="119113" y="576580"/>
                  </a:lnTo>
                  <a:lnTo>
                    <a:pt x="118770" y="576580"/>
                  </a:lnTo>
                  <a:lnTo>
                    <a:pt x="118160" y="576986"/>
                  </a:lnTo>
                  <a:lnTo>
                    <a:pt x="120332" y="577850"/>
                  </a:lnTo>
                  <a:close/>
                </a:path>
                <a:path w="306069" h="829945">
                  <a:moveTo>
                    <a:pt x="121945" y="196329"/>
                  </a:moveTo>
                  <a:lnTo>
                    <a:pt x="121196" y="195580"/>
                  </a:lnTo>
                  <a:lnTo>
                    <a:pt x="121246" y="196329"/>
                  </a:lnTo>
                  <a:lnTo>
                    <a:pt x="121945" y="196329"/>
                  </a:lnTo>
                  <a:close/>
                </a:path>
                <a:path w="306069" h="829945">
                  <a:moveTo>
                    <a:pt x="125514" y="225094"/>
                  </a:moveTo>
                  <a:lnTo>
                    <a:pt x="125349" y="223710"/>
                  </a:lnTo>
                  <a:lnTo>
                    <a:pt x="123266" y="221297"/>
                  </a:lnTo>
                  <a:lnTo>
                    <a:pt x="120853" y="223888"/>
                  </a:lnTo>
                  <a:lnTo>
                    <a:pt x="123444" y="225272"/>
                  </a:lnTo>
                  <a:lnTo>
                    <a:pt x="125349" y="227342"/>
                  </a:lnTo>
                  <a:lnTo>
                    <a:pt x="125514" y="225094"/>
                  </a:lnTo>
                  <a:close/>
                </a:path>
                <a:path w="306069" h="829945">
                  <a:moveTo>
                    <a:pt x="129032" y="180340"/>
                  </a:moveTo>
                  <a:lnTo>
                    <a:pt x="127520" y="180340"/>
                  </a:lnTo>
                  <a:lnTo>
                    <a:pt x="127647" y="180543"/>
                  </a:lnTo>
                  <a:lnTo>
                    <a:pt x="128333" y="181165"/>
                  </a:lnTo>
                  <a:lnTo>
                    <a:pt x="128536" y="181165"/>
                  </a:lnTo>
                  <a:lnTo>
                    <a:pt x="128905" y="180543"/>
                  </a:lnTo>
                  <a:lnTo>
                    <a:pt x="129032" y="180340"/>
                  </a:lnTo>
                  <a:close/>
                </a:path>
                <a:path w="306069" h="829945">
                  <a:moveTo>
                    <a:pt x="137045" y="176212"/>
                  </a:moveTo>
                  <a:lnTo>
                    <a:pt x="136512" y="176466"/>
                  </a:lnTo>
                  <a:lnTo>
                    <a:pt x="136944" y="176466"/>
                  </a:lnTo>
                  <a:lnTo>
                    <a:pt x="137045" y="176212"/>
                  </a:lnTo>
                  <a:close/>
                </a:path>
                <a:path w="306069" h="829945">
                  <a:moveTo>
                    <a:pt x="137541" y="355307"/>
                  </a:moveTo>
                  <a:lnTo>
                    <a:pt x="124828" y="354330"/>
                  </a:lnTo>
                  <a:lnTo>
                    <a:pt x="125171" y="355600"/>
                  </a:lnTo>
                  <a:lnTo>
                    <a:pt x="127076" y="355600"/>
                  </a:lnTo>
                  <a:lnTo>
                    <a:pt x="128104" y="356870"/>
                  </a:lnTo>
                  <a:lnTo>
                    <a:pt x="129527" y="358140"/>
                  </a:lnTo>
                  <a:lnTo>
                    <a:pt x="135026" y="358140"/>
                  </a:lnTo>
                  <a:lnTo>
                    <a:pt x="135737" y="358140"/>
                  </a:lnTo>
                  <a:lnTo>
                    <a:pt x="136004" y="355600"/>
                  </a:lnTo>
                  <a:lnTo>
                    <a:pt x="137541" y="355307"/>
                  </a:lnTo>
                  <a:close/>
                </a:path>
                <a:path w="306069" h="829945">
                  <a:moveTo>
                    <a:pt x="141770" y="256540"/>
                  </a:moveTo>
                  <a:lnTo>
                    <a:pt x="140385" y="254000"/>
                  </a:lnTo>
                  <a:lnTo>
                    <a:pt x="140208" y="252730"/>
                  </a:lnTo>
                  <a:lnTo>
                    <a:pt x="139268" y="251574"/>
                  </a:lnTo>
                  <a:lnTo>
                    <a:pt x="137617" y="254000"/>
                  </a:lnTo>
                  <a:lnTo>
                    <a:pt x="136232" y="255270"/>
                  </a:lnTo>
                  <a:lnTo>
                    <a:pt x="141770" y="256540"/>
                  </a:lnTo>
                  <a:close/>
                </a:path>
                <a:path w="306069" h="829945">
                  <a:moveTo>
                    <a:pt x="150723" y="101600"/>
                  </a:moveTo>
                  <a:lnTo>
                    <a:pt x="149720" y="101600"/>
                  </a:lnTo>
                  <a:lnTo>
                    <a:pt x="150329" y="101904"/>
                  </a:lnTo>
                  <a:lnTo>
                    <a:pt x="150723" y="101600"/>
                  </a:lnTo>
                  <a:close/>
                </a:path>
                <a:path w="306069" h="829945">
                  <a:moveTo>
                    <a:pt x="156781" y="340855"/>
                  </a:moveTo>
                  <a:lnTo>
                    <a:pt x="153949" y="340855"/>
                  </a:lnTo>
                  <a:lnTo>
                    <a:pt x="153873" y="341630"/>
                  </a:lnTo>
                  <a:lnTo>
                    <a:pt x="156781" y="340855"/>
                  </a:lnTo>
                  <a:close/>
                </a:path>
                <a:path w="306069" h="829945">
                  <a:moveTo>
                    <a:pt x="169773" y="537210"/>
                  </a:moveTo>
                  <a:lnTo>
                    <a:pt x="168910" y="537210"/>
                  </a:lnTo>
                  <a:lnTo>
                    <a:pt x="168986" y="538391"/>
                  </a:lnTo>
                  <a:lnTo>
                    <a:pt x="169049" y="539318"/>
                  </a:lnTo>
                  <a:lnTo>
                    <a:pt x="169176" y="539115"/>
                  </a:lnTo>
                  <a:lnTo>
                    <a:pt x="169773" y="537210"/>
                  </a:lnTo>
                  <a:close/>
                </a:path>
                <a:path w="306069" h="829945">
                  <a:moveTo>
                    <a:pt x="175133" y="146050"/>
                  </a:moveTo>
                  <a:lnTo>
                    <a:pt x="174193" y="146481"/>
                  </a:lnTo>
                  <a:lnTo>
                    <a:pt x="174790" y="146799"/>
                  </a:lnTo>
                  <a:lnTo>
                    <a:pt x="175133" y="146050"/>
                  </a:lnTo>
                  <a:close/>
                </a:path>
                <a:path w="306069" h="829945">
                  <a:moveTo>
                    <a:pt x="179108" y="441667"/>
                  </a:moveTo>
                  <a:lnTo>
                    <a:pt x="179044" y="441274"/>
                  </a:lnTo>
                  <a:lnTo>
                    <a:pt x="178879" y="441667"/>
                  </a:lnTo>
                  <a:lnTo>
                    <a:pt x="179108" y="441667"/>
                  </a:lnTo>
                  <a:close/>
                </a:path>
                <a:path w="306069" h="829945">
                  <a:moveTo>
                    <a:pt x="205193" y="335280"/>
                  </a:moveTo>
                  <a:lnTo>
                    <a:pt x="205054" y="334772"/>
                  </a:lnTo>
                  <a:lnTo>
                    <a:pt x="204939" y="334314"/>
                  </a:lnTo>
                  <a:lnTo>
                    <a:pt x="204863" y="333984"/>
                  </a:lnTo>
                  <a:lnTo>
                    <a:pt x="204749" y="334314"/>
                  </a:lnTo>
                  <a:lnTo>
                    <a:pt x="204914" y="334772"/>
                  </a:lnTo>
                  <a:lnTo>
                    <a:pt x="205193" y="335280"/>
                  </a:lnTo>
                  <a:close/>
                </a:path>
                <a:path w="306069" h="829945">
                  <a:moveTo>
                    <a:pt x="207124" y="311327"/>
                  </a:moveTo>
                  <a:lnTo>
                    <a:pt x="206692" y="311632"/>
                  </a:lnTo>
                  <a:lnTo>
                    <a:pt x="205740" y="312420"/>
                  </a:lnTo>
                  <a:lnTo>
                    <a:pt x="206400" y="312115"/>
                  </a:lnTo>
                  <a:lnTo>
                    <a:pt x="207124" y="311327"/>
                  </a:lnTo>
                  <a:close/>
                </a:path>
                <a:path w="306069" h="829945">
                  <a:moveTo>
                    <a:pt x="252044" y="31750"/>
                  </a:moveTo>
                  <a:lnTo>
                    <a:pt x="250863" y="31750"/>
                  </a:lnTo>
                  <a:lnTo>
                    <a:pt x="251409" y="32118"/>
                  </a:lnTo>
                  <a:lnTo>
                    <a:pt x="252044" y="31750"/>
                  </a:lnTo>
                  <a:close/>
                </a:path>
                <a:path w="306069" h="829945">
                  <a:moveTo>
                    <a:pt x="305498" y="0"/>
                  </a:moveTo>
                  <a:lnTo>
                    <a:pt x="292696" y="7277"/>
                  </a:lnTo>
                  <a:lnTo>
                    <a:pt x="292696" y="17780"/>
                  </a:lnTo>
                  <a:lnTo>
                    <a:pt x="292696" y="18491"/>
                  </a:lnTo>
                  <a:lnTo>
                    <a:pt x="291896" y="18656"/>
                  </a:lnTo>
                  <a:lnTo>
                    <a:pt x="291668" y="17780"/>
                  </a:lnTo>
                  <a:lnTo>
                    <a:pt x="292696" y="17780"/>
                  </a:lnTo>
                  <a:lnTo>
                    <a:pt x="292696" y="7277"/>
                  </a:lnTo>
                  <a:lnTo>
                    <a:pt x="288899" y="9423"/>
                  </a:lnTo>
                  <a:lnTo>
                    <a:pt x="288899" y="31750"/>
                  </a:lnTo>
                  <a:lnTo>
                    <a:pt x="288696" y="32499"/>
                  </a:lnTo>
                  <a:lnTo>
                    <a:pt x="288556" y="32499"/>
                  </a:lnTo>
                  <a:lnTo>
                    <a:pt x="287756" y="32766"/>
                  </a:lnTo>
                  <a:lnTo>
                    <a:pt x="287934" y="32118"/>
                  </a:lnTo>
                  <a:lnTo>
                    <a:pt x="288036" y="31750"/>
                  </a:lnTo>
                  <a:lnTo>
                    <a:pt x="288899" y="31750"/>
                  </a:lnTo>
                  <a:lnTo>
                    <a:pt x="288899" y="9423"/>
                  </a:lnTo>
                  <a:lnTo>
                    <a:pt x="288201" y="9829"/>
                  </a:lnTo>
                  <a:lnTo>
                    <a:pt x="288201" y="15240"/>
                  </a:lnTo>
                  <a:lnTo>
                    <a:pt x="288061" y="15443"/>
                  </a:lnTo>
                  <a:lnTo>
                    <a:pt x="288036" y="15201"/>
                  </a:lnTo>
                  <a:lnTo>
                    <a:pt x="286994" y="15557"/>
                  </a:lnTo>
                  <a:lnTo>
                    <a:pt x="286131" y="15697"/>
                  </a:lnTo>
                  <a:lnTo>
                    <a:pt x="286131" y="15240"/>
                  </a:lnTo>
                  <a:lnTo>
                    <a:pt x="287515" y="15240"/>
                  </a:lnTo>
                  <a:lnTo>
                    <a:pt x="288036" y="13970"/>
                  </a:lnTo>
                  <a:lnTo>
                    <a:pt x="288201" y="15240"/>
                  </a:lnTo>
                  <a:lnTo>
                    <a:pt x="288201" y="9829"/>
                  </a:lnTo>
                  <a:lnTo>
                    <a:pt x="282676" y="12954"/>
                  </a:lnTo>
                  <a:lnTo>
                    <a:pt x="282676" y="52070"/>
                  </a:lnTo>
                  <a:lnTo>
                    <a:pt x="278142" y="51181"/>
                  </a:lnTo>
                  <a:lnTo>
                    <a:pt x="279908" y="51168"/>
                  </a:lnTo>
                  <a:lnTo>
                    <a:pt x="282321" y="50990"/>
                  </a:lnTo>
                  <a:lnTo>
                    <a:pt x="282676" y="52070"/>
                  </a:lnTo>
                  <a:lnTo>
                    <a:pt x="282676" y="12954"/>
                  </a:lnTo>
                  <a:lnTo>
                    <a:pt x="281838" y="13436"/>
                  </a:lnTo>
                  <a:lnTo>
                    <a:pt x="281838" y="49466"/>
                  </a:lnTo>
                  <a:lnTo>
                    <a:pt x="279222" y="48056"/>
                  </a:lnTo>
                  <a:lnTo>
                    <a:pt x="279628" y="47231"/>
                  </a:lnTo>
                  <a:lnTo>
                    <a:pt x="280771" y="48260"/>
                  </a:lnTo>
                  <a:lnTo>
                    <a:pt x="281470" y="48260"/>
                  </a:lnTo>
                  <a:lnTo>
                    <a:pt x="281838" y="49466"/>
                  </a:lnTo>
                  <a:lnTo>
                    <a:pt x="281838" y="13436"/>
                  </a:lnTo>
                  <a:lnTo>
                    <a:pt x="281470" y="13639"/>
                  </a:lnTo>
                  <a:lnTo>
                    <a:pt x="281470" y="26670"/>
                  </a:lnTo>
                  <a:lnTo>
                    <a:pt x="281292" y="26670"/>
                  </a:lnTo>
                  <a:lnTo>
                    <a:pt x="280250" y="26441"/>
                  </a:lnTo>
                  <a:lnTo>
                    <a:pt x="280200" y="26670"/>
                  </a:lnTo>
                  <a:lnTo>
                    <a:pt x="280250" y="25400"/>
                  </a:lnTo>
                  <a:lnTo>
                    <a:pt x="281292" y="25400"/>
                  </a:lnTo>
                  <a:lnTo>
                    <a:pt x="281470" y="26670"/>
                  </a:lnTo>
                  <a:lnTo>
                    <a:pt x="281470" y="13639"/>
                  </a:lnTo>
                  <a:lnTo>
                    <a:pt x="280885" y="13970"/>
                  </a:lnTo>
                  <a:lnTo>
                    <a:pt x="279908" y="14528"/>
                  </a:lnTo>
                  <a:lnTo>
                    <a:pt x="279908" y="45720"/>
                  </a:lnTo>
                  <a:lnTo>
                    <a:pt x="279615" y="46431"/>
                  </a:lnTo>
                  <a:lnTo>
                    <a:pt x="276618" y="47015"/>
                  </a:lnTo>
                  <a:lnTo>
                    <a:pt x="274612" y="51511"/>
                  </a:lnTo>
                  <a:lnTo>
                    <a:pt x="274535" y="51689"/>
                  </a:lnTo>
                  <a:lnTo>
                    <a:pt x="274370" y="51714"/>
                  </a:lnTo>
                  <a:lnTo>
                    <a:pt x="274370" y="63500"/>
                  </a:lnTo>
                  <a:lnTo>
                    <a:pt x="271780" y="61887"/>
                  </a:lnTo>
                  <a:lnTo>
                    <a:pt x="270751" y="62306"/>
                  </a:lnTo>
                  <a:lnTo>
                    <a:pt x="270751" y="65519"/>
                  </a:lnTo>
                  <a:lnTo>
                    <a:pt x="269773" y="66484"/>
                  </a:lnTo>
                  <a:lnTo>
                    <a:pt x="269532" y="66040"/>
                  </a:lnTo>
                  <a:lnTo>
                    <a:pt x="270433" y="65100"/>
                  </a:lnTo>
                  <a:lnTo>
                    <a:pt x="270751" y="65519"/>
                  </a:lnTo>
                  <a:lnTo>
                    <a:pt x="270751" y="62306"/>
                  </a:lnTo>
                  <a:lnTo>
                    <a:pt x="269113" y="62966"/>
                  </a:lnTo>
                  <a:lnTo>
                    <a:pt x="268503" y="62407"/>
                  </a:lnTo>
                  <a:lnTo>
                    <a:pt x="268503" y="83820"/>
                  </a:lnTo>
                  <a:lnTo>
                    <a:pt x="267474" y="83820"/>
                  </a:lnTo>
                  <a:lnTo>
                    <a:pt x="266598" y="83159"/>
                  </a:lnTo>
                  <a:lnTo>
                    <a:pt x="266738" y="82753"/>
                  </a:lnTo>
                  <a:lnTo>
                    <a:pt x="268503" y="83820"/>
                  </a:lnTo>
                  <a:lnTo>
                    <a:pt x="268503" y="62407"/>
                  </a:lnTo>
                  <a:lnTo>
                    <a:pt x="268325" y="62230"/>
                  </a:lnTo>
                  <a:lnTo>
                    <a:pt x="271780" y="60960"/>
                  </a:lnTo>
                  <a:lnTo>
                    <a:pt x="274370" y="63500"/>
                  </a:lnTo>
                  <a:lnTo>
                    <a:pt x="274370" y="51714"/>
                  </a:lnTo>
                  <a:lnTo>
                    <a:pt x="272643" y="50800"/>
                  </a:lnTo>
                  <a:lnTo>
                    <a:pt x="271614" y="50203"/>
                  </a:lnTo>
                  <a:lnTo>
                    <a:pt x="271614" y="57150"/>
                  </a:lnTo>
                  <a:lnTo>
                    <a:pt x="271614" y="57912"/>
                  </a:lnTo>
                  <a:lnTo>
                    <a:pt x="271259" y="57734"/>
                  </a:lnTo>
                  <a:lnTo>
                    <a:pt x="271195" y="58420"/>
                  </a:lnTo>
                  <a:lnTo>
                    <a:pt x="269214" y="58420"/>
                  </a:lnTo>
                  <a:lnTo>
                    <a:pt x="267982" y="57734"/>
                  </a:lnTo>
                  <a:lnTo>
                    <a:pt x="268287" y="57226"/>
                  </a:lnTo>
                  <a:lnTo>
                    <a:pt x="271094" y="58420"/>
                  </a:lnTo>
                  <a:lnTo>
                    <a:pt x="271233" y="57365"/>
                  </a:lnTo>
                  <a:lnTo>
                    <a:pt x="271259" y="57150"/>
                  </a:lnTo>
                  <a:lnTo>
                    <a:pt x="271614" y="57150"/>
                  </a:lnTo>
                  <a:lnTo>
                    <a:pt x="271614" y="50203"/>
                  </a:lnTo>
                  <a:lnTo>
                    <a:pt x="271259" y="49961"/>
                  </a:lnTo>
                  <a:lnTo>
                    <a:pt x="271259" y="53340"/>
                  </a:lnTo>
                  <a:lnTo>
                    <a:pt x="270522" y="54013"/>
                  </a:lnTo>
                  <a:lnTo>
                    <a:pt x="267627" y="55016"/>
                  </a:lnTo>
                  <a:lnTo>
                    <a:pt x="267627" y="80010"/>
                  </a:lnTo>
                  <a:lnTo>
                    <a:pt x="267550" y="80149"/>
                  </a:lnTo>
                  <a:lnTo>
                    <a:pt x="265734" y="78308"/>
                  </a:lnTo>
                  <a:lnTo>
                    <a:pt x="264515" y="78193"/>
                  </a:lnTo>
                  <a:lnTo>
                    <a:pt x="264515" y="104140"/>
                  </a:lnTo>
                  <a:lnTo>
                    <a:pt x="264477" y="104495"/>
                  </a:lnTo>
                  <a:lnTo>
                    <a:pt x="264350" y="105410"/>
                  </a:lnTo>
                  <a:lnTo>
                    <a:pt x="263309" y="105410"/>
                  </a:lnTo>
                  <a:lnTo>
                    <a:pt x="263309" y="104140"/>
                  </a:lnTo>
                  <a:lnTo>
                    <a:pt x="264515" y="104140"/>
                  </a:lnTo>
                  <a:lnTo>
                    <a:pt x="264515" y="78193"/>
                  </a:lnTo>
                  <a:lnTo>
                    <a:pt x="262102" y="77965"/>
                  </a:lnTo>
                  <a:lnTo>
                    <a:pt x="260019" y="77279"/>
                  </a:lnTo>
                  <a:lnTo>
                    <a:pt x="258813" y="78663"/>
                  </a:lnTo>
                  <a:lnTo>
                    <a:pt x="259308" y="79095"/>
                  </a:lnTo>
                  <a:lnTo>
                    <a:pt x="258749" y="78803"/>
                  </a:lnTo>
                  <a:lnTo>
                    <a:pt x="258813" y="78663"/>
                  </a:lnTo>
                  <a:lnTo>
                    <a:pt x="258648" y="78740"/>
                  </a:lnTo>
                  <a:lnTo>
                    <a:pt x="258267" y="79286"/>
                  </a:lnTo>
                  <a:lnTo>
                    <a:pt x="258127" y="79451"/>
                  </a:lnTo>
                  <a:lnTo>
                    <a:pt x="258127" y="116840"/>
                  </a:lnTo>
                  <a:lnTo>
                    <a:pt x="257124" y="118059"/>
                  </a:lnTo>
                  <a:lnTo>
                    <a:pt x="256400" y="116840"/>
                  </a:lnTo>
                  <a:lnTo>
                    <a:pt x="257086" y="116840"/>
                  </a:lnTo>
                  <a:lnTo>
                    <a:pt x="257606" y="115570"/>
                  </a:lnTo>
                  <a:lnTo>
                    <a:pt x="257949" y="115570"/>
                  </a:lnTo>
                  <a:lnTo>
                    <a:pt x="258127" y="116840"/>
                  </a:lnTo>
                  <a:lnTo>
                    <a:pt x="258127" y="79451"/>
                  </a:lnTo>
                  <a:lnTo>
                    <a:pt x="257733" y="79895"/>
                  </a:lnTo>
                  <a:lnTo>
                    <a:pt x="257606" y="79425"/>
                  </a:lnTo>
                  <a:lnTo>
                    <a:pt x="257606" y="82550"/>
                  </a:lnTo>
                  <a:lnTo>
                    <a:pt x="257479" y="82461"/>
                  </a:lnTo>
                  <a:lnTo>
                    <a:pt x="257022" y="82461"/>
                  </a:lnTo>
                  <a:lnTo>
                    <a:pt x="256222" y="81280"/>
                  </a:lnTo>
                  <a:lnTo>
                    <a:pt x="256222" y="146050"/>
                  </a:lnTo>
                  <a:lnTo>
                    <a:pt x="253111" y="146050"/>
                  </a:lnTo>
                  <a:lnTo>
                    <a:pt x="252768" y="144780"/>
                  </a:lnTo>
                  <a:lnTo>
                    <a:pt x="254495" y="144780"/>
                  </a:lnTo>
                  <a:lnTo>
                    <a:pt x="255536" y="143510"/>
                  </a:lnTo>
                  <a:lnTo>
                    <a:pt x="255701" y="142240"/>
                  </a:lnTo>
                  <a:lnTo>
                    <a:pt x="255968" y="143205"/>
                  </a:lnTo>
                  <a:lnTo>
                    <a:pt x="256044" y="143510"/>
                  </a:lnTo>
                  <a:lnTo>
                    <a:pt x="256133" y="144780"/>
                  </a:lnTo>
                  <a:lnTo>
                    <a:pt x="256222" y="146050"/>
                  </a:lnTo>
                  <a:lnTo>
                    <a:pt x="256222" y="81280"/>
                  </a:lnTo>
                  <a:lnTo>
                    <a:pt x="257429" y="81280"/>
                  </a:lnTo>
                  <a:lnTo>
                    <a:pt x="257505" y="81915"/>
                  </a:lnTo>
                  <a:lnTo>
                    <a:pt x="257606" y="82550"/>
                  </a:lnTo>
                  <a:lnTo>
                    <a:pt x="257606" y="79425"/>
                  </a:lnTo>
                  <a:lnTo>
                    <a:pt x="257429" y="78740"/>
                  </a:lnTo>
                  <a:lnTo>
                    <a:pt x="260019" y="76200"/>
                  </a:lnTo>
                  <a:lnTo>
                    <a:pt x="261924" y="77470"/>
                  </a:lnTo>
                  <a:lnTo>
                    <a:pt x="265557" y="77470"/>
                  </a:lnTo>
                  <a:lnTo>
                    <a:pt x="267627" y="80010"/>
                  </a:lnTo>
                  <a:lnTo>
                    <a:pt x="267627" y="55016"/>
                  </a:lnTo>
                  <a:lnTo>
                    <a:pt x="266255" y="55486"/>
                  </a:lnTo>
                  <a:lnTo>
                    <a:pt x="266255" y="57734"/>
                  </a:lnTo>
                  <a:lnTo>
                    <a:pt x="266077" y="57937"/>
                  </a:lnTo>
                  <a:lnTo>
                    <a:pt x="266077" y="60960"/>
                  </a:lnTo>
                  <a:lnTo>
                    <a:pt x="265595" y="60960"/>
                  </a:lnTo>
                  <a:lnTo>
                    <a:pt x="265696" y="60528"/>
                  </a:lnTo>
                  <a:lnTo>
                    <a:pt x="266077" y="60960"/>
                  </a:lnTo>
                  <a:lnTo>
                    <a:pt x="266077" y="57937"/>
                  </a:lnTo>
                  <a:lnTo>
                    <a:pt x="265734" y="58305"/>
                  </a:lnTo>
                  <a:lnTo>
                    <a:pt x="265734" y="59690"/>
                  </a:lnTo>
                  <a:lnTo>
                    <a:pt x="265569" y="59690"/>
                  </a:lnTo>
                  <a:lnTo>
                    <a:pt x="265709" y="59575"/>
                  </a:lnTo>
                  <a:lnTo>
                    <a:pt x="265734" y="58305"/>
                  </a:lnTo>
                  <a:lnTo>
                    <a:pt x="265557" y="58420"/>
                  </a:lnTo>
                  <a:lnTo>
                    <a:pt x="264033" y="60159"/>
                  </a:lnTo>
                  <a:lnTo>
                    <a:pt x="262877" y="61417"/>
                  </a:lnTo>
                  <a:lnTo>
                    <a:pt x="262445" y="60960"/>
                  </a:lnTo>
                  <a:lnTo>
                    <a:pt x="266192" y="57213"/>
                  </a:lnTo>
                  <a:lnTo>
                    <a:pt x="266255" y="57734"/>
                  </a:lnTo>
                  <a:lnTo>
                    <a:pt x="266255" y="55486"/>
                  </a:lnTo>
                  <a:lnTo>
                    <a:pt x="266255" y="54610"/>
                  </a:lnTo>
                  <a:lnTo>
                    <a:pt x="271259" y="53340"/>
                  </a:lnTo>
                  <a:lnTo>
                    <a:pt x="271259" y="49961"/>
                  </a:lnTo>
                  <a:lnTo>
                    <a:pt x="270751" y="49618"/>
                  </a:lnTo>
                  <a:lnTo>
                    <a:pt x="269189" y="50990"/>
                  </a:lnTo>
                  <a:lnTo>
                    <a:pt x="266941" y="50647"/>
                  </a:lnTo>
                  <a:lnTo>
                    <a:pt x="266649" y="50507"/>
                  </a:lnTo>
                  <a:lnTo>
                    <a:pt x="266255" y="49745"/>
                  </a:lnTo>
                  <a:lnTo>
                    <a:pt x="266255" y="53340"/>
                  </a:lnTo>
                  <a:lnTo>
                    <a:pt x="266255" y="53733"/>
                  </a:lnTo>
                  <a:lnTo>
                    <a:pt x="265912" y="53924"/>
                  </a:lnTo>
                  <a:lnTo>
                    <a:pt x="265874" y="53505"/>
                  </a:lnTo>
                  <a:lnTo>
                    <a:pt x="265798" y="52755"/>
                  </a:lnTo>
                  <a:lnTo>
                    <a:pt x="265861" y="53340"/>
                  </a:lnTo>
                  <a:lnTo>
                    <a:pt x="265874" y="53505"/>
                  </a:lnTo>
                  <a:lnTo>
                    <a:pt x="266255" y="53340"/>
                  </a:lnTo>
                  <a:lnTo>
                    <a:pt x="266255" y="49745"/>
                  </a:lnTo>
                  <a:lnTo>
                    <a:pt x="265912" y="49060"/>
                  </a:lnTo>
                  <a:lnTo>
                    <a:pt x="266598" y="49530"/>
                  </a:lnTo>
                  <a:lnTo>
                    <a:pt x="268846" y="50800"/>
                  </a:lnTo>
                  <a:lnTo>
                    <a:pt x="270573" y="48260"/>
                  </a:lnTo>
                  <a:lnTo>
                    <a:pt x="274205" y="50800"/>
                  </a:lnTo>
                  <a:lnTo>
                    <a:pt x="276618" y="45720"/>
                  </a:lnTo>
                  <a:lnTo>
                    <a:pt x="279908" y="45720"/>
                  </a:lnTo>
                  <a:lnTo>
                    <a:pt x="279908" y="14528"/>
                  </a:lnTo>
                  <a:lnTo>
                    <a:pt x="276415" y="16510"/>
                  </a:lnTo>
                  <a:lnTo>
                    <a:pt x="274180" y="17780"/>
                  </a:lnTo>
                  <a:lnTo>
                    <a:pt x="272237" y="19050"/>
                  </a:lnTo>
                  <a:lnTo>
                    <a:pt x="270662" y="20078"/>
                  </a:lnTo>
                  <a:lnTo>
                    <a:pt x="270662" y="41109"/>
                  </a:lnTo>
                  <a:lnTo>
                    <a:pt x="268719" y="40640"/>
                  </a:lnTo>
                  <a:lnTo>
                    <a:pt x="270230" y="40640"/>
                  </a:lnTo>
                  <a:lnTo>
                    <a:pt x="270662" y="41109"/>
                  </a:lnTo>
                  <a:lnTo>
                    <a:pt x="270662" y="20078"/>
                  </a:lnTo>
                  <a:lnTo>
                    <a:pt x="268643" y="21399"/>
                  </a:lnTo>
                  <a:lnTo>
                    <a:pt x="268643" y="40640"/>
                  </a:lnTo>
                  <a:lnTo>
                    <a:pt x="267195" y="41948"/>
                  </a:lnTo>
                  <a:lnTo>
                    <a:pt x="267982" y="40640"/>
                  </a:lnTo>
                  <a:lnTo>
                    <a:pt x="268643" y="40640"/>
                  </a:lnTo>
                  <a:lnTo>
                    <a:pt x="268643" y="21399"/>
                  </a:lnTo>
                  <a:lnTo>
                    <a:pt x="264629" y="24015"/>
                  </a:lnTo>
                  <a:lnTo>
                    <a:pt x="266331" y="24015"/>
                  </a:lnTo>
                  <a:lnTo>
                    <a:pt x="265645" y="24866"/>
                  </a:lnTo>
                  <a:lnTo>
                    <a:pt x="264591" y="24041"/>
                  </a:lnTo>
                  <a:lnTo>
                    <a:pt x="264350" y="23850"/>
                  </a:lnTo>
                  <a:lnTo>
                    <a:pt x="264261" y="24015"/>
                  </a:lnTo>
                  <a:lnTo>
                    <a:pt x="264172" y="45720"/>
                  </a:lnTo>
                  <a:lnTo>
                    <a:pt x="263359" y="48260"/>
                  </a:lnTo>
                  <a:lnTo>
                    <a:pt x="263093" y="49060"/>
                  </a:lnTo>
                  <a:lnTo>
                    <a:pt x="263029" y="49225"/>
                  </a:lnTo>
                  <a:lnTo>
                    <a:pt x="262940" y="49530"/>
                  </a:lnTo>
                  <a:lnTo>
                    <a:pt x="262826" y="49872"/>
                  </a:lnTo>
                  <a:lnTo>
                    <a:pt x="261759" y="49441"/>
                  </a:lnTo>
                  <a:lnTo>
                    <a:pt x="260197" y="48920"/>
                  </a:lnTo>
                  <a:lnTo>
                    <a:pt x="259156" y="49263"/>
                  </a:lnTo>
                  <a:lnTo>
                    <a:pt x="258800" y="49568"/>
                  </a:lnTo>
                  <a:lnTo>
                    <a:pt x="258800" y="51866"/>
                  </a:lnTo>
                  <a:lnTo>
                    <a:pt x="258724" y="53073"/>
                  </a:lnTo>
                  <a:lnTo>
                    <a:pt x="258699" y="53340"/>
                  </a:lnTo>
                  <a:lnTo>
                    <a:pt x="258724" y="52070"/>
                  </a:lnTo>
                  <a:lnTo>
                    <a:pt x="258737" y="51879"/>
                  </a:lnTo>
                  <a:lnTo>
                    <a:pt x="258800" y="49568"/>
                  </a:lnTo>
                  <a:lnTo>
                    <a:pt x="257086" y="50990"/>
                  </a:lnTo>
                  <a:lnTo>
                    <a:pt x="256171" y="51409"/>
                  </a:lnTo>
                  <a:lnTo>
                    <a:pt x="255536" y="50800"/>
                  </a:lnTo>
                  <a:lnTo>
                    <a:pt x="255358" y="50800"/>
                  </a:lnTo>
                  <a:lnTo>
                    <a:pt x="256743" y="49530"/>
                  </a:lnTo>
                  <a:lnTo>
                    <a:pt x="258813" y="48260"/>
                  </a:lnTo>
                  <a:lnTo>
                    <a:pt x="261581" y="48260"/>
                  </a:lnTo>
                  <a:lnTo>
                    <a:pt x="262801" y="49060"/>
                  </a:lnTo>
                  <a:lnTo>
                    <a:pt x="263093" y="49060"/>
                  </a:lnTo>
                  <a:lnTo>
                    <a:pt x="264172" y="45720"/>
                  </a:lnTo>
                  <a:lnTo>
                    <a:pt x="264172" y="24015"/>
                  </a:lnTo>
                  <a:lnTo>
                    <a:pt x="263855" y="24015"/>
                  </a:lnTo>
                  <a:lnTo>
                    <a:pt x="263690" y="24638"/>
                  </a:lnTo>
                  <a:lnTo>
                    <a:pt x="264109" y="24358"/>
                  </a:lnTo>
                  <a:lnTo>
                    <a:pt x="263626" y="25400"/>
                  </a:lnTo>
                  <a:lnTo>
                    <a:pt x="263486" y="25400"/>
                  </a:lnTo>
                  <a:lnTo>
                    <a:pt x="263690" y="24638"/>
                  </a:lnTo>
                  <a:lnTo>
                    <a:pt x="260591" y="26670"/>
                  </a:lnTo>
                  <a:lnTo>
                    <a:pt x="258648" y="27940"/>
                  </a:lnTo>
                  <a:lnTo>
                    <a:pt x="252044" y="31750"/>
                  </a:lnTo>
                  <a:lnTo>
                    <a:pt x="259511" y="31750"/>
                  </a:lnTo>
                  <a:lnTo>
                    <a:pt x="259562" y="32118"/>
                  </a:lnTo>
                  <a:lnTo>
                    <a:pt x="259676" y="33020"/>
                  </a:lnTo>
                  <a:lnTo>
                    <a:pt x="260019" y="35560"/>
                  </a:lnTo>
                  <a:lnTo>
                    <a:pt x="259892" y="35852"/>
                  </a:lnTo>
                  <a:lnTo>
                    <a:pt x="259511" y="32499"/>
                  </a:lnTo>
                  <a:lnTo>
                    <a:pt x="259156" y="32499"/>
                  </a:lnTo>
                  <a:lnTo>
                    <a:pt x="259156" y="39370"/>
                  </a:lnTo>
                  <a:lnTo>
                    <a:pt x="259054" y="40093"/>
                  </a:lnTo>
                  <a:lnTo>
                    <a:pt x="258648" y="39928"/>
                  </a:lnTo>
                  <a:lnTo>
                    <a:pt x="258343" y="40640"/>
                  </a:lnTo>
                  <a:lnTo>
                    <a:pt x="258127" y="40640"/>
                  </a:lnTo>
                  <a:lnTo>
                    <a:pt x="258610" y="39458"/>
                  </a:lnTo>
                  <a:lnTo>
                    <a:pt x="258991" y="39408"/>
                  </a:lnTo>
                  <a:lnTo>
                    <a:pt x="259156" y="39370"/>
                  </a:lnTo>
                  <a:lnTo>
                    <a:pt x="259156" y="32499"/>
                  </a:lnTo>
                  <a:lnTo>
                    <a:pt x="251726" y="32321"/>
                  </a:lnTo>
                  <a:lnTo>
                    <a:pt x="255016" y="34226"/>
                  </a:lnTo>
                  <a:lnTo>
                    <a:pt x="255016" y="34607"/>
                  </a:lnTo>
                  <a:lnTo>
                    <a:pt x="253631" y="33655"/>
                  </a:lnTo>
                  <a:lnTo>
                    <a:pt x="253631" y="137160"/>
                  </a:lnTo>
                  <a:lnTo>
                    <a:pt x="253111" y="137160"/>
                  </a:lnTo>
                  <a:lnTo>
                    <a:pt x="252069" y="135890"/>
                  </a:lnTo>
                  <a:lnTo>
                    <a:pt x="252590" y="135890"/>
                  </a:lnTo>
                  <a:lnTo>
                    <a:pt x="253631" y="137160"/>
                  </a:lnTo>
                  <a:lnTo>
                    <a:pt x="253631" y="33655"/>
                  </a:lnTo>
                  <a:lnTo>
                    <a:pt x="253111" y="33299"/>
                  </a:lnTo>
                  <a:lnTo>
                    <a:pt x="253111" y="83820"/>
                  </a:lnTo>
                  <a:lnTo>
                    <a:pt x="251904" y="83820"/>
                  </a:lnTo>
                  <a:lnTo>
                    <a:pt x="251904" y="135890"/>
                  </a:lnTo>
                  <a:lnTo>
                    <a:pt x="250342" y="135890"/>
                  </a:lnTo>
                  <a:lnTo>
                    <a:pt x="251383" y="134620"/>
                  </a:lnTo>
                  <a:lnTo>
                    <a:pt x="251726" y="134620"/>
                  </a:lnTo>
                  <a:lnTo>
                    <a:pt x="251904" y="135890"/>
                  </a:lnTo>
                  <a:lnTo>
                    <a:pt x="251904" y="83820"/>
                  </a:lnTo>
                  <a:lnTo>
                    <a:pt x="251701" y="83820"/>
                  </a:lnTo>
                  <a:lnTo>
                    <a:pt x="251460" y="83489"/>
                  </a:lnTo>
                  <a:lnTo>
                    <a:pt x="250913" y="83820"/>
                  </a:lnTo>
                  <a:lnTo>
                    <a:pt x="250342" y="83820"/>
                  </a:lnTo>
                  <a:lnTo>
                    <a:pt x="250342" y="92710"/>
                  </a:lnTo>
                  <a:lnTo>
                    <a:pt x="248615" y="92710"/>
                  </a:lnTo>
                  <a:lnTo>
                    <a:pt x="248551" y="92875"/>
                  </a:lnTo>
                  <a:lnTo>
                    <a:pt x="248437" y="93218"/>
                  </a:lnTo>
                  <a:lnTo>
                    <a:pt x="248437" y="109220"/>
                  </a:lnTo>
                  <a:lnTo>
                    <a:pt x="247916" y="109220"/>
                  </a:lnTo>
                  <a:lnTo>
                    <a:pt x="247916" y="118059"/>
                  </a:lnTo>
                  <a:lnTo>
                    <a:pt x="247573" y="117602"/>
                  </a:lnTo>
                  <a:lnTo>
                    <a:pt x="247573" y="128270"/>
                  </a:lnTo>
                  <a:lnTo>
                    <a:pt x="245681" y="129540"/>
                  </a:lnTo>
                  <a:lnTo>
                    <a:pt x="245846" y="130810"/>
                  </a:lnTo>
                  <a:lnTo>
                    <a:pt x="245681" y="130810"/>
                  </a:lnTo>
                  <a:lnTo>
                    <a:pt x="245681" y="170180"/>
                  </a:lnTo>
                  <a:lnTo>
                    <a:pt x="245503" y="171450"/>
                  </a:lnTo>
                  <a:lnTo>
                    <a:pt x="243078" y="170180"/>
                  </a:lnTo>
                  <a:lnTo>
                    <a:pt x="242392" y="170180"/>
                  </a:lnTo>
                  <a:lnTo>
                    <a:pt x="242519" y="169189"/>
                  </a:lnTo>
                  <a:lnTo>
                    <a:pt x="242557" y="168910"/>
                  </a:lnTo>
                  <a:lnTo>
                    <a:pt x="245503" y="168910"/>
                  </a:lnTo>
                  <a:lnTo>
                    <a:pt x="245681" y="170180"/>
                  </a:lnTo>
                  <a:lnTo>
                    <a:pt x="245681" y="130810"/>
                  </a:lnTo>
                  <a:lnTo>
                    <a:pt x="245325" y="132080"/>
                  </a:lnTo>
                  <a:lnTo>
                    <a:pt x="245160" y="132080"/>
                  </a:lnTo>
                  <a:lnTo>
                    <a:pt x="245325" y="130810"/>
                  </a:lnTo>
                  <a:lnTo>
                    <a:pt x="245427" y="126911"/>
                  </a:lnTo>
                  <a:lnTo>
                    <a:pt x="245503" y="125730"/>
                  </a:lnTo>
                  <a:lnTo>
                    <a:pt x="246545" y="125730"/>
                  </a:lnTo>
                  <a:lnTo>
                    <a:pt x="247573" y="128270"/>
                  </a:lnTo>
                  <a:lnTo>
                    <a:pt x="247573" y="117602"/>
                  </a:lnTo>
                  <a:lnTo>
                    <a:pt x="247053" y="116840"/>
                  </a:lnTo>
                  <a:lnTo>
                    <a:pt x="247751" y="116840"/>
                  </a:lnTo>
                  <a:lnTo>
                    <a:pt x="247789" y="117144"/>
                  </a:lnTo>
                  <a:lnTo>
                    <a:pt x="247916" y="118059"/>
                  </a:lnTo>
                  <a:lnTo>
                    <a:pt x="247916" y="109220"/>
                  </a:lnTo>
                  <a:lnTo>
                    <a:pt x="246367" y="109220"/>
                  </a:lnTo>
                  <a:lnTo>
                    <a:pt x="247408" y="107950"/>
                  </a:lnTo>
                  <a:lnTo>
                    <a:pt x="248437" y="109220"/>
                  </a:lnTo>
                  <a:lnTo>
                    <a:pt x="248437" y="93218"/>
                  </a:lnTo>
                  <a:lnTo>
                    <a:pt x="248272" y="93713"/>
                  </a:lnTo>
                  <a:lnTo>
                    <a:pt x="248272" y="101600"/>
                  </a:lnTo>
                  <a:lnTo>
                    <a:pt x="247230" y="102870"/>
                  </a:lnTo>
                  <a:lnTo>
                    <a:pt x="246367" y="102870"/>
                  </a:lnTo>
                  <a:lnTo>
                    <a:pt x="246367" y="105410"/>
                  </a:lnTo>
                  <a:lnTo>
                    <a:pt x="244983" y="105981"/>
                  </a:lnTo>
                  <a:lnTo>
                    <a:pt x="244983" y="130810"/>
                  </a:lnTo>
                  <a:lnTo>
                    <a:pt x="243941" y="130810"/>
                  </a:lnTo>
                  <a:lnTo>
                    <a:pt x="243941" y="167640"/>
                  </a:lnTo>
                  <a:lnTo>
                    <a:pt x="241744" y="168300"/>
                  </a:lnTo>
                  <a:lnTo>
                    <a:pt x="241185" y="167906"/>
                  </a:lnTo>
                  <a:lnTo>
                    <a:pt x="241185" y="195580"/>
                  </a:lnTo>
                  <a:lnTo>
                    <a:pt x="240665" y="196850"/>
                  </a:lnTo>
                  <a:lnTo>
                    <a:pt x="239801" y="196850"/>
                  </a:lnTo>
                  <a:lnTo>
                    <a:pt x="240665" y="195580"/>
                  </a:lnTo>
                  <a:lnTo>
                    <a:pt x="241185" y="195580"/>
                  </a:lnTo>
                  <a:lnTo>
                    <a:pt x="241185" y="167906"/>
                  </a:lnTo>
                  <a:lnTo>
                    <a:pt x="240830" y="167640"/>
                  </a:lnTo>
                  <a:lnTo>
                    <a:pt x="239966" y="167640"/>
                  </a:lnTo>
                  <a:lnTo>
                    <a:pt x="239966" y="179070"/>
                  </a:lnTo>
                  <a:lnTo>
                    <a:pt x="239623" y="179070"/>
                  </a:lnTo>
                  <a:lnTo>
                    <a:pt x="239649" y="178587"/>
                  </a:lnTo>
                  <a:lnTo>
                    <a:pt x="239801" y="177800"/>
                  </a:lnTo>
                  <a:lnTo>
                    <a:pt x="239687" y="178587"/>
                  </a:lnTo>
                  <a:lnTo>
                    <a:pt x="239966" y="179070"/>
                  </a:lnTo>
                  <a:lnTo>
                    <a:pt x="239966" y="167640"/>
                  </a:lnTo>
                  <a:lnTo>
                    <a:pt x="239623" y="167640"/>
                  </a:lnTo>
                  <a:lnTo>
                    <a:pt x="239623" y="166382"/>
                  </a:lnTo>
                  <a:lnTo>
                    <a:pt x="240830" y="167640"/>
                  </a:lnTo>
                  <a:lnTo>
                    <a:pt x="243941" y="167640"/>
                  </a:lnTo>
                  <a:lnTo>
                    <a:pt x="243941" y="130810"/>
                  </a:lnTo>
                  <a:lnTo>
                    <a:pt x="242735" y="130810"/>
                  </a:lnTo>
                  <a:lnTo>
                    <a:pt x="243941" y="129540"/>
                  </a:lnTo>
                  <a:lnTo>
                    <a:pt x="244919" y="128422"/>
                  </a:lnTo>
                  <a:lnTo>
                    <a:pt x="244983" y="130810"/>
                  </a:lnTo>
                  <a:lnTo>
                    <a:pt x="244983" y="105981"/>
                  </a:lnTo>
                  <a:lnTo>
                    <a:pt x="244906" y="127533"/>
                  </a:lnTo>
                  <a:lnTo>
                    <a:pt x="244297" y="125730"/>
                  </a:lnTo>
                  <a:lnTo>
                    <a:pt x="244805" y="125730"/>
                  </a:lnTo>
                  <a:lnTo>
                    <a:pt x="244894" y="126911"/>
                  </a:lnTo>
                  <a:lnTo>
                    <a:pt x="244906" y="127533"/>
                  </a:lnTo>
                  <a:lnTo>
                    <a:pt x="244906" y="106006"/>
                  </a:lnTo>
                  <a:lnTo>
                    <a:pt x="243255" y="106680"/>
                  </a:lnTo>
                  <a:lnTo>
                    <a:pt x="243941" y="107950"/>
                  </a:lnTo>
                  <a:lnTo>
                    <a:pt x="243255" y="107950"/>
                  </a:lnTo>
                  <a:lnTo>
                    <a:pt x="242557" y="106680"/>
                  </a:lnTo>
                  <a:lnTo>
                    <a:pt x="241871" y="107950"/>
                  </a:lnTo>
                  <a:lnTo>
                    <a:pt x="242214" y="109220"/>
                  </a:lnTo>
                  <a:lnTo>
                    <a:pt x="240830" y="109220"/>
                  </a:lnTo>
                  <a:lnTo>
                    <a:pt x="240830" y="158737"/>
                  </a:lnTo>
                  <a:lnTo>
                    <a:pt x="239966" y="158737"/>
                  </a:lnTo>
                  <a:lnTo>
                    <a:pt x="239623" y="157480"/>
                  </a:lnTo>
                  <a:lnTo>
                    <a:pt x="240487" y="157480"/>
                  </a:lnTo>
                  <a:lnTo>
                    <a:pt x="240830" y="158737"/>
                  </a:lnTo>
                  <a:lnTo>
                    <a:pt x="240830" y="109220"/>
                  </a:lnTo>
                  <a:lnTo>
                    <a:pt x="239280" y="109220"/>
                  </a:lnTo>
                  <a:lnTo>
                    <a:pt x="239369" y="108585"/>
                  </a:lnTo>
                  <a:lnTo>
                    <a:pt x="239445" y="107950"/>
                  </a:lnTo>
                  <a:lnTo>
                    <a:pt x="241007" y="106680"/>
                  </a:lnTo>
                  <a:lnTo>
                    <a:pt x="242557" y="106680"/>
                  </a:lnTo>
                  <a:lnTo>
                    <a:pt x="243255" y="105410"/>
                  </a:lnTo>
                  <a:lnTo>
                    <a:pt x="246367" y="105410"/>
                  </a:lnTo>
                  <a:lnTo>
                    <a:pt x="246367" y="102870"/>
                  </a:lnTo>
                  <a:lnTo>
                    <a:pt x="245846" y="102870"/>
                  </a:lnTo>
                  <a:lnTo>
                    <a:pt x="245770" y="103403"/>
                  </a:lnTo>
                  <a:lnTo>
                    <a:pt x="245681" y="104140"/>
                  </a:lnTo>
                  <a:lnTo>
                    <a:pt x="245325" y="104140"/>
                  </a:lnTo>
                  <a:lnTo>
                    <a:pt x="245325" y="102870"/>
                  </a:lnTo>
                  <a:lnTo>
                    <a:pt x="245846" y="102870"/>
                  </a:lnTo>
                  <a:lnTo>
                    <a:pt x="246113" y="101904"/>
                  </a:lnTo>
                  <a:lnTo>
                    <a:pt x="246189" y="101600"/>
                  </a:lnTo>
                  <a:lnTo>
                    <a:pt x="248272" y="101600"/>
                  </a:lnTo>
                  <a:lnTo>
                    <a:pt x="248272" y="93713"/>
                  </a:lnTo>
                  <a:lnTo>
                    <a:pt x="247751" y="95250"/>
                  </a:lnTo>
                  <a:lnTo>
                    <a:pt x="242392" y="92710"/>
                  </a:lnTo>
                  <a:lnTo>
                    <a:pt x="243840" y="90766"/>
                  </a:lnTo>
                  <a:lnTo>
                    <a:pt x="244297" y="91109"/>
                  </a:lnTo>
                  <a:lnTo>
                    <a:pt x="244830" y="90754"/>
                  </a:lnTo>
                  <a:lnTo>
                    <a:pt x="245503" y="91440"/>
                  </a:lnTo>
                  <a:lnTo>
                    <a:pt x="247256" y="91440"/>
                  </a:lnTo>
                  <a:lnTo>
                    <a:pt x="245681" y="91973"/>
                  </a:lnTo>
                  <a:lnTo>
                    <a:pt x="244297" y="91109"/>
                  </a:lnTo>
                  <a:lnTo>
                    <a:pt x="242735" y="92659"/>
                  </a:lnTo>
                  <a:lnTo>
                    <a:pt x="244983" y="93179"/>
                  </a:lnTo>
                  <a:lnTo>
                    <a:pt x="245846" y="93878"/>
                  </a:lnTo>
                  <a:lnTo>
                    <a:pt x="247230" y="94907"/>
                  </a:lnTo>
                  <a:lnTo>
                    <a:pt x="247751" y="93357"/>
                  </a:lnTo>
                  <a:lnTo>
                    <a:pt x="248551" y="92875"/>
                  </a:lnTo>
                  <a:lnTo>
                    <a:pt x="248234" y="92163"/>
                  </a:lnTo>
                  <a:lnTo>
                    <a:pt x="248615" y="92710"/>
                  </a:lnTo>
                  <a:lnTo>
                    <a:pt x="249135" y="91440"/>
                  </a:lnTo>
                  <a:lnTo>
                    <a:pt x="249821" y="91440"/>
                  </a:lnTo>
                  <a:lnTo>
                    <a:pt x="250342" y="92710"/>
                  </a:lnTo>
                  <a:lnTo>
                    <a:pt x="250342" y="83820"/>
                  </a:lnTo>
                  <a:lnTo>
                    <a:pt x="249478" y="83820"/>
                  </a:lnTo>
                  <a:lnTo>
                    <a:pt x="250685" y="82931"/>
                  </a:lnTo>
                  <a:lnTo>
                    <a:pt x="251206" y="83159"/>
                  </a:lnTo>
                  <a:lnTo>
                    <a:pt x="251460" y="83489"/>
                  </a:lnTo>
                  <a:lnTo>
                    <a:pt x="252056" y="83121"/>
                  </a:lnTo>
                  <a:lnTo>
                    <a:pt x="253111" y="83820"/>
                  </a:lnTo>
                  <a:lnTo>
                    <a:pt x="253111" y="33299"/>
                  </a:lnTo>
                  <a:lnTo>
                    <a:pt x="252247" y="32702"/>
                  </a:lnTo>
                  <a:lnTo>
                    <a:pt x="252247" y="43180"/>
                  </a:lnTo>
                  <a:lnTo>
                    <a:pt x="252056" y="43383"/>
                  </a:lnTo>
                  <a:lnTo>
                    <a:pt x="252056" y="82016"/>
                  </a:lnTo>
                  <a:lnTo>
                    <a:pt x="251421" y="82461"/>
                  </a:lnTo>
                  <a:lnTo>
                    <a:pt x="252056" y="82016"/>
                  </a:lnTo>
                  <a:lnTo>
                    <a:pt x="252056" y="43383"/>
                  </a:lnTo>
                  <a:lnTo>
                    <a:pt x="251040" y="43395"/>
                  </a:lnTo>
                  <a:lnTo>
                    <a:pt x="251040" y="80010"/>
                  </a:lnTo>
                  <a:lnTo>
                    <a:pt x="250520" y="80251"/>
                  </a:lnTo>
                  <a:lnTo>
                    <a:pt x="250164" y="79527"/>
                  </a:lnTo>
                  <a:lnTo>
                    <a:pt x="247992" y="81280"/>
                  </a:lnTo>
                  <a:lnTo>
                    <a:pt x="246710" y="81280"/>
                  </a:lnTo>
                  <a:lnTo>
                    <a:pt x="250164" y="78740"/>
                  </a:lnTo>
                  <a:lnTo>
                    <a:pt x="251040" y="80010"/>
                  </a:lnTo>
                  <a:lnTo>
                    <a:pt x="251040" y="43395"/>
                  </a:lnTo>
                  <a:lnTo>
                    <a:pt x="250825" y="43395"/>
                  </a:lnTo>
                  <a:lnTo>
                    <a:pt x="251040" y="43180"/>
                  </a:lnTo>
                  <a:lnTo>
                    <a:pt x="252247" y="43180"/>
                  </a:lnTo>
                  <a:lnTo>
                    <a:pt x="252247" y="32702"/>
                  </a:lnTo>
                  <a:lnTo>
                    <a:pt x="251409" y="32118"/>
                  </a:lnTo>
                  <a:lnTo>
                    <a:pt x="249250" y="33375"/>
                  </a:lnTo>
                  <a:lnTo>
                    <a:pt x="249250" y="41757"/>
                  </a:lnTo>
                  <a:lnTo>
                    <a:pt x="248666" y="41414"/>
                  </a:lnTo>
                  <a:lnTo>
                    <a:pt x="248666" y="43395"/>
                  </a:lnTo>
                  <a:lnTo>
                    <a:pt x="247434" y="43395"/>
                  </a:lnTo>
                  <a:lnTo>
                    <a:pt x="247357" y="43180"/>
                  </a:lnTo>
                  <a:lnTo>
                    <a:pt x="248437" y="43180"/>
                  </a:lnTo>
                  <a:lnTo>
                    <a:pt x="248666" y="43395"/>
                  </a:lnTo>
                  <a:lnTo>
                    <a:pt x="248666" y="41414"/>
                  </a:lnTo>
                  <a:lnTo>
                    <a:pt x="248310" y="41198"/>
                  </a:lnTo>
                  <a:lnTo>
                    <a:pt x="247408" y="40640"/>
                  </a:lnTo>
                  <a:lnTo>
                    <a:pt x="248793" y="40640"/>
                  </a:lnTo>
                  <a:lnTo>
                    <a:pt x="249250" y="41757"/>
                  </a:lnTo>
                  <a:lnTo>
                    <a:pt x="249250" y="33375"/>
                  </a:lnTo>
                  <a:lnTo>
                    <a:pt x="246367" y="35039"/>
                  </a:lnTo>
                  <a:lnTo>
                    <a:pt x="246367" y="88900"/>
                  </a:lnTo>
                  <a:lnTo>
                    <a:pt x="245427" y="89484"/>
                  </a:lnTo>
                  <a:lnTo>
                    <a:pt x="241871" y="88519"/>
                  </a:lnTo>
                  <a:lnTo>
                    <a:pt x="242468" y="87807"/>
                  </a:lnTo>
                  <a:lnTo>
                    <a:pt x="246367" y="88900"/>
                  </a:lnTo>
                  <a:lnTo>
                    <a:pt x="246367" y="35039"/>
                  </a:lnTo>
                  <a:lnTo>
                    <a:pt x="244703" y="36004"/>
                  </a:lnTo>
                  <a:lnTo>
                    <a:pt x="244703" y="43180"/>
                  </a:lnTo>
                  <a:lnTo>
                    <a:pt x="244322" y="43395"/>
                  </a:lnTo>
                  <a:lnTo>
                    <a:pt x="244132" y="43180"/>
                  </a:lnTo>
                  <a:lnTo>
                    <a:pt x="244703" y="43180"/>
                  </a:lnTo>
                  <a:lnTo>
                    <a:pt x="244703" y="36004"/>
                  </a:lnTo>
                  <a:lnTo>
                    <a:pt x="243433" y="36728"/>
                  </a:lnTo>
                  <a:lnTo>
                    <a:pt x="243433" y="60960"/>
                  </a:lnTo>
                  <a:lnTo>
                    <a:pt x="242760" y="61925"/>
                  </a:lnTo>
                  <a:lnTo>
                    <a:pt x="242227" y="62179"/>
                  </a:lnTo>
                  <a:lnTo>
                    <a:pt x="242227" y="87731"/>
                  </a:lnTo>
                  <a:lnTo>
                    <a:pt x="242049" y="87820"/>
                  </a:lnTo>
                  <a:lnTo>
                    <a:pt x="241528" y="88163"/>
                  </a:lnTo>
                  <a:lnTo>
                    <a:pt x="241007" y="87655"/>
                  </a:lnTo>
                  <a:lnTo>
                    <a:pt x="240855" y="87693"/>
                  </a:lnTo>
                  <a:lnTo>
                    <a:pt x="239280" y="85750"/>
                  </a:lnTo>
                  <a:lnTo>
                    <a:pt x="238417" y="85699"/>
                  </a:lnTo>
                  <a:lnTo>
                    <a:pt x="238417" y="109220"/>
                  </a:lnTo>
                  <a:lnTo>
                    <a:pt x="238328" y="147548"/>
                  </a:lnTo>
                  <a:lnTo>
                    <a:pt x="238074" y="147548"/>
                  </a:lnTo>
                  <a:lnTo>
                    <a:pt x="238074" y="148590"/>
                  </a:lnTo>
                  <a:lnTo>
                    <a:pt x="237375" y="148170"/>
                  </a:lnTo>
                  <a:lnTo>
                    <a:pt x="237375" y="177800"/>
                  </a:lnTo>
                  <a:lnTo>
                    <a:pt x="236855" y="177800"/>
                  </a:lnTo>
                  <a:lnTo>
                    <a:pt x="236855" y="215900"/>
                  </a:lnTo>
                  <a:lnTo>
                    <a:pt x="235470" y="215900"/>
                  </a:lnTo>
                  <a:lnTo>
                    <a:pt x="235826" y="214630"/>
                  </a:lnTo>
                  <a:lnTo>
                    <a:pt x="236169" y="214630"/>
                  </a:lnTo>
                  <a:lnTo>
                    <a:pt x="236855" y="215900"/>
                  </a:lnTo>
                  <a:lnTo>
                    <a:pt x="236855" y="177800"/>
                  </a:lnTo>
                  <a:lnTo>
                    <a:pt x="235369" y="177800"/>
                  </a:lnTo>
                  <a:lnTo>
                    <a:pt x="235369" y="238658"/>
                  </a:lnTo>
                  <a:lnTo>
                    <a:pt x="233172" y="238658"/>
                  </a:lnTo>
                  <a:lnTo>
                    <a:pt x="233883" y="239953"/>
                  </a:lnTo>
                  <a:lnTo>
                    <a:pt x="230276" y="239953"/>
                  </a:lnTo>
                  <a:lnTo>
                    <a:pt x="230149" y="239039"/>
                  </a:lnTo>
                  <a:lnTo>
                    <a:pt x="230098" y="238658"/>
                  </a:lnTo>
                  <a:lnTo>
                    <a:pt x="230403" y="238658"/>
                  </a:lnTo>
                  <a:lnTo>
                    <a:pt x="234086" y="237490"/>
                  </a:lnTo>
                  <a:lnTo>
                    <a:pt x="235369" y="238658"/>
                  </a:lnTo>
                  <a:lnTo>
                    <a:pt x="235369" y="177800"/>
                  </a:lnTo>
                  <a:lnTo>
                    <a:pt x="234442" y="177800"/>
                  </a:lnTo>
                  <a:lnTo>
                    <a:pt x="233057" y="179070"/>
                  </a:lnTo>
                  <a:lnTo>
                    <a:pt x="233743" y="177800"/>
                  </a:lnTo>
                  <a:lnTo>
                    <a:pt x="236080" y="176466"/>
                  </a:lnTo>
                  <a:lnTo>
                    <a:pt x="235889" y="176466"/>
                  </a:lnTo>
                  <a:lnTo>
                    <a:pt x="233578" y="175260"/>
                  </a:lnTo>
                  <a:lnTo>
                    <a:pt x="236334" y="173990"/>
                  </a:lnTo>
                  <a:lnTo>
                    <a:pt x="236512" y="175260"/>
                  </a:lnTo>
                  <a:lnTo>
                    <a:pt x="237172" y="176466"/>
                  </a:lnTo>
                  <a:lnTo>
                    <a:pt x="237020" y="176466"/>
                  </a:lnTo>
                  <a:lnTo>
                    <a:pt x="237375" y="177800"/>
                  </a:lnTo>
                  <a:lnTo>
                    <a:pt x="237375" y="148170"/>
                  </a:lnTo>
                  <a:lnTo>
                    <a:pt x="236372" y="147548"/>
                  </a:lnTo>
                  <a:lnTo>
                    <a:pt x="235839" y="147548"/>
                  </a:lnTo>
                  <a:lnTo>
                    <a:pt x="235127" y="148590"/>
                  </a:lnTo>
                  <a:lnTo>
                    <a:pt x="233400" y="151130"/>
                  </a:lnTo>
                  <a:lnTo>
                    <a:pt x="237197" y="151130"/>
                  </a:lnTo>
                  <a:lnTo>
                    <a:pt x="235470" y="152400"/>
                  </a:lnTo>
                  <a:lnTo>
                    <a:pt x="233070" y="153377"/>
                  </a:lnTo>
                  <a:lnTo>
                    <a:pt x="232918" y="153441"/>
                  </a:lnTo>
                  <a:lnTo>
                    <a:pt x="232918" y="192951"/>
                  </a:lnTo>
                  <a:lnTo>
                    <a:pt x="232359" y="194310"/>
                  </a:lnTo>
                  <a:lnTo>
                    <a:pt x="230809" y="194310"/>
                  </a:lnTo>
                  <a:lnTo>
                    <a:pt x="231813" y="192951"/>
                  </a:lnTo>
                  <a:lnTo>
                    <a:pt x="232918" y="192951"/>
                  </a:lnTo>
                  <a:lnTo>
                    <a:pt x="232918" y="153441"/>
                  </a:lnTo>
                  <a:lnTo>
                    <a:pt x="232359" y="153670"/>
                  </a:lnTo>
                  <a:lnTo>
                    <a:pt x="231444" y="155917"/>
                  </a:lnTo>
                  <a:lnTo>
                    <a:pt x="231381" y="156083"/>
                  </a:lnTo>
                  <a:lnTo>
                    <a:pt x="231203" y="156083"/>
                  </a:lnTo>
                  <a:lnTo>
                    <a:pt x="230238" y="155079"/>
                  </a:lnTo>
                  <a:lnTo>
                    <a:pt x="230238" y="217208"/>
                  </a:lnTo>
                  <a:lnTo>
                    <a:pt x="228942" y="218579"/>
                  </a:lnTo>
                  <a:lnTo>
                    <a:pt x="228561" y="219710"/>
                  </a:lnTo>
                  <a:lnTo>
                    <a:pt x="228650" y="220980"/>
                  </a:lnTo>
                  <a:lnTo>
                    <a:pt x="228727" y="222250"/>
                  </a:lnTo>
                  <a:lnTo>
                    <a:pt x="228663" y="221729"/>
                  </a:lnTo>
                  <a:lnTo>
                    <a:pt x="228561" y="220980"/>
                  </a:lnTo>
                  <a:lnTo>
                    <a:pt x="228384" y="220980"/>
                  </a:lnTo>
                  <a:lnTo>
                    <a:pt x="228219" y="220802"/>
                  </a:lnTo>
                  <a:lnTo>
                    <a:pt x="228219" y="245110"/>
                  </a:lnTo>
                  <a:lnTo>
                    <a:pt x="228219" y="246380"/>
                  </a:lnTo>
                  <a:lnTo>
                    <a:pt x="227863" y="246761"/>
                  </a:lnTo>
                  <a:lnTo>
                    <a:pt x="227863" y="264160"/>
                  </a:lnTo>
                  <a:lnTo>
                    <a:pt x="226656" y="264160"/>
                  </a:lnTo>
                  <a:lnTo>
                    <a:pt x="225552" y="262801"/>
                  </a:lnTo>
                  <a:lnTo>
                    <a:pt x="225793" y="262801"/>
                  </a:lnTo>
                  <a:lnTo>
                    <a:pt x="225793" y="261620"/>
                  </a:lnTo>
                  <a:lnTo>
                    <a:pt x="226314" y="261620"/>
                  </a:lnTo>
                  <a:lnTo>
                    <a:pt x="226796" y="262801"/>
                  </a:lnTo>
                  <a:lnTo>
                    <a:pt x="227863" y="264160"/>
                  </a:lnTo>
                  <a:lnTo>
                    <a:pt x="227863" y="246761"/>
                  </a:lnTo>
                  <a:lnTo>
                    <a:pt x="226999" y="247650"/>
                  </a:lnTo>
                  <a:lnTo>
                    <a:pt x="226136" y="247650"/>
                  </a:lnTo>
                  <a:lnTo>
                    <a:pt x="226999" y="248920"/>
                  </a:lnTo>
                  <a:lnTo>
                    <a:pt x="225971" y="247650"/>
                  </a:lnTo>
                  <a:lnTo>
                    <a:pt x="224586" y="247192"/>
                  </a:lnTo>
                  <a:lnTo>
                    <a:pt x="224586" y="281940"/>
                  </a:lnTo>
                  <a:lnTo>
                    <a:pt x="222859" y="283210"/>
                  </a:lnTo>
                  <a:lnTo>
                    <a:pt x="221818" y="283210"/>
                  </a:lnTo>
                  <a:lnTo>
                    <a:pt x="221818" y="317500"/>
                  </a:lnTo>
                  <a:lnTo>
                    <a:pt x="221157" y="316890"/>
                  </a:lnTo>
                  <a:lnTo>
                    <a:pt x="219900" y="315734"/>
                  </a:lnTo>
                  <a:lnTo>
                    <a:pt x="219900" y="320052"/>
                  </a:lnTo>
                  <a:lnTo>
                    <a:pt x="219862" y="320446"/>
                  </a:lnTo>
                  <a:lnTo>
                    <a:pt x="219748" y="321221"/>
                  </a:lnTo>
                  <a:lnTo>
                    <a:pt x="219900" y="320052"/>
                  </a:lnTo>
                  <a:lnTo>
                    <a:pt x="219900" y="315734"/>
                  </a:lnTo>
                  <a:lnTo>
                    <a:pt x="219367" y="315252"/>
                  </a:lnTo>
                  <a:lnTo>
                    <a:pt x="219367" y="321221"/>
                  </a:lnTo>
                  <a:lnTo>
                    <a:pt x="217906" y="321221"/>
                  </a:lnTo>
                  <a:lnTo>
                    <a:pt x="217906" y="331228"/>
                  </a:lnTo>
                  <a:lnTo>
                    <a:pt x="216014" y="331228"/>
                  </a:lnTo>
                  <a:lnTo>
                    <a:pt x="215646" y="330327"/>
                  </a:lnTo>
                  <a:lnTo>
                    <a:pt x="215595" y="330200"/>
                  </a:lnTo>
                  <a:lnTo>
                    <a:pt x="216623" y="330200"/>
                  </a:lnTo>
                  <a:lnTo>
                    <a:pt x="217906" y="331228"/>
                  </a:lnTo>
                  <a:lnTo>
                    <a:pt x="217906" y="321221"/>
                  </a:lnTo>
                  <a:lnTo>
                    <a:pt x="215061" y="321221"/>
                  </a:lnTo>
                  <a:lnTo>
                    <a:pt x="214757" y="321221"/>
                  </a:lnTo>
                  <a:lnTo>
                    <a:pt x="214210" y="322580"/>
                  </a:lnTo>
                  <a:lnTo>
                    <a:pt x="212483" y="322580"/>
                  </a:lnTo>
                  <a:lnTo>
                    <a:pt x="214033" y="320040"/>
                  </a:lnTo>
                  <a:lnTo>
                    <a:pt x="214553" y="320040"/>
                  </a:lnTo>
                  <a:lnTo>
                    <a:pt x="214833" y="321056"/>
                  </a:lnTo>
                  <a:lnTo>
                    <a:pt x="214896" y="320040"/>
                  </a:lnTo>
                  <a:lnTo>
                    <a:pt x="214960" y="320446"/>
                  </a:lnTo>
                  <a:lnTo>
                    <a:pt x="215061" y="321221"/>
                  </a:lnTo>
                  <a:lnTo>
                    <a:pt x="215214" y="321056"/>
                  </a:lnTo>
                  <a:lnTo>
                    <a:pt x="215760" y="320040"/>
                  </a:lnTo>
                  <a:lnTo>
                    <a:pt x="215417" y="318770"/>
                  </a:lnTo>
                  <a:lnTo>
                    <a:pt x="217500" y="320040"/>
                  </a:lnTo>
                  <a:lnTo>
                    <a:pt x="219290" y="321056"/>
                  </a:lnTo>
                  <a:lnTo>
                    <a:pt x="219367" y="321221"/>
                  </a:lnTo>
                  <a:lnTo>
                    <a:pt x="219367" y="315252"/>
                  </a:lnTo>
                  <a:lnTo>
                    <a:pt x="219049" y="314947"/>
                  </a:lnTo>
                  <a:lnTo>
                    <a:pt x="221297" y="314947"/>
                  </a:lnTo>
                  <a:lnTo>
                    <a:pt x="221297" y="316141"/>
                  </a:lnTo>
                  <a:lnTo>
                    <a:pt x="221500" y="316141"/>
                  </a:lnTo>
                  <a:lnTo>
                    <a:pt x="221195" y="316890"/>
                  </a:lnTo>
                  <a:lnTo>
                    <a:pt x="221818" y="317500"/>
                  </a:lnTo>
                  <a:lnTo>
                    <a:pt x="221818" y="283210"/>
                  </a:lnTo>
                  <a:lnTo>
                    <a:pt x="219392" y="283210"/>
                  </a:lnTo>
                  <a:lnTo>
                    <a:pt x="219913" y="281940"/>
                  </a:lnTo>
                  <a:lnTo>
                    <a:pt x="220091" y="281940"/>
                  </a:lnTo>
                  <a:lnTo>
                    <a:pt x="220179" y="281254"/>
                  </a:lnTo>
                  <a:lnTo>
                    <a:pt x="220256" y="280670"/>
                  </a:lnTo>
                  <a:lnTo>
                    <a:pt x="224231" y="279400"/>
                  </a:lnTo>
                  <a:lnTo>
                    <a:pt x="224294" y="279844"/>
                  </a:lnTo>
                  <a:lnTo>
                    <a:pt x="224409" y="280670"/>
                  </a:lnTo>
                  <a:lnTo>
                    <a:pt x="224485" y="281254"/>
                  </a:lnTo>
                  <a:lnTo>
                    <a:pt x="224586" y="281940"/>
                  </a:lnTo>
                  <a:lnTo>
                    <a:pt x="224586" y="247192"/>
                  </a:lnTo>
                  <a:lnTo>
                    <a:pt x="222161" y="246380"/>
                  </a:lnTo>
                  <a:lnTo>
                    <a:pt x="219913" y="247650"/>
                  </a:lnTo>
                  <a:lnTo>
                    <a:pt x="218363" y="246621"/>
                  </a:lnTo>
                  <a:lnTo>
                    <a:pt x="218363" y="293370"/>
                  </a:lnTo>
                  <a:lnTo>
                    <a:pt x="217322" y="293370"/>
                  </a:lnTo>
                  <a:lnTo>
                    <a:pt x="217322" y="312420"/>
                  </a:lnTo>
                  <a:lnTo>
                    <a:pt x="217233" y="313016"/>
                  </a:lnTo>
                  <a:lnTo>
                    <a:pt x="217144" y="313690"/>
                  </a:lnTo>
                  <a:lnTo>
                    <a:pt x="215760" y="312420"/>
                  </a:lnTo>
                  <a:lnTo>
                    <a:pt x="213588" y="310959"/>
                  </a:lnTo>
                  <a:lnTo>
                    <a:pt x="216039" y="310959"/>
                  </a:lnTo>
                  <a:lnTo>
                    <a:pt x="216509" y="312115"/>
                  </a:lnTo>
                  <a:lnTo>
                    <a:pt x="216623" y="312420"/>
                  </a:lnTo>
                  <a:lnTo>
                    <a:pt x="217322" y="312420"/>
                  </a:lnTo>
                  <a:lnTo>
                    <a:pt x="217322" y="293370"/>
                  </a:lnTo>
                  <a:lnTo>
                    <a:pt x="215417" y="293370"/>
                  </a:lnTo>
                  <a:lnTo>
                    <a:pt x="214896" y="292100"/>
                  </a:lnTo>
                  <a:lnTo>
                    <a:pt x="216458" y="290830"/>
                  </a:lnTo>
                  <a:lnTo>
                    <a:pt x="217665" y="290830"/>
                  </a:lnTo>
                  <a:lnTo>
                    <a:pt x="218008" y="292100"/>
                  </a:lnTo>
                  <a:lnTo>
                    <a:pt x="218186" y="292100"/>
                  </a:lnTo>
                  <a:lnTo>
                    <a:pt x="218363" y="293370"/>
                  </a:lnTo>
                  <a:lnTo>
                    <a:pt x="218363" y="246621"/>
                  </a:lnTo>
                  <a:lnTo>
                    <a:pt x="218008" y="246380"/>
                  </a:lnTo>
                  <a:lnTo>
                    <a:pt x="217843" y="245110"/>
                  </a:lnTo>
                  <a:lnTo>
                    <a:pt x="218363" y="243840"/>
                  </a:lnTo>
                  <a:lnTo>
                    <a:pt x="218884" y="241249"/>
                  </a:lnTo>
                  <a:lnTo>
                    <a:pt x="221107" y="241249"/>
                  </a:lnTo>
                  <a:lnTo>
                    <a:pt x="220230" y="238658"/>
                  </a:lnTo>
                  <a:lnTo>
                    <a:pt x="220560" y="238658"/>
                  </a:lnTo>
                  <a:lnTo>
                    <a:pt x="219913" y="237490"/>
                  </a:lnTo>
                  <a:lnTo>
                    <a:pt x="219913" y="236220"/>
                  </a:lnTo>
                  <a:lnTo>
                    <a:pt x="222161" y="236220"/>
                  </a:lnTo>
                  <a:lnTo>
                    <a:pt x="221475" y="237490"/>
                  </a:lnTo>
                  <a:lnTo>
                    <a:pt x="221538" y="237998"/>
                  </a:lnTo>
                  <a:lnTo>
                    <a:pt x="221627" y="238658"/>
                  </a:lnTo>
                  <a:lnTo>
                    <a:pt x="222707" y="238658"/>
                  </a:lnTo>
                  <a:lnTo>
                    <a:pt x="222351" y="239953"/>
                  </a:lnTo>
                  <a:lnTo>
                    <a:pt x="222669" y="241249"/>
                  </a:lnTo>
                  <a:lnTo>
                    <a:pt x="223253" y="241249"/>
                  </a:lnTo>
                  <a:lnTo>
                    <a:pt x="218871" y="245110"/>
                  </a:lnTo>
                  <a:lnTo>
                    <a:pt x="228219" y="245110"/>
                  </a:lnTo>
                  <a:lnTo>
                    <a:pt x="228219" y="220802"/>
                  </a:lnTo>
                  <a:lnTo>
                    <a:pt x="226110" y="218401"/>
                  </a:lnTo>
                  <a:lnTo>
                    <a:pt x="229006" y="218401"/>
                  </a:lnTo>
                  <a:lnTo>
                    <a:pt x="230238" y="217208"/>
                  </a:lnTo>
                  <a:lnTo>
                    <a:pt x="230238" y="155079"/>
                  </a:lnTo>
                  <a:lnTo>
                    <a:pt x="230111" y="154940"/>
                  </a:lnTo>
                  <a:lnTo>
                    <a:pt x="229590" y="154940"/>
                  </a:lnTo>
                  <a:lnTo>
                    <a:pt x="229590" y="186690"/>
                  </a:lnTo>
                  <a:lnTo>
                    <a:pt x="229590" y="189865"/>
                  </a:lnTo>
                  <a:lnTo>
                    <a:pt x="228041" y="191770"/>
                  </a:lnTo>
                  <a:lnTo>
                    <a:pt x="228561" y="190500"/>
                  </a:lnTo>
                  <a:lnTo>
                    <a:pt x="228650" y="189865"/>
                  </a:lnTo>
                  <a:lnTo>
                    <a:pt x="228676" y="189191"/>
                  </a:lnTo>
                  <a:lnTo>
                    <a:pt x="229590" y="189865"/>
                  </a:lnTo>
                  <a:lnTo>
                    <a:pt x="229590" y="186690"/>
                  </a:lnTo>
                  <a:lnTo>
                    <a:pt x="229082" y="187960"/>
                  </a:lnTo>
                  <a:lnTo>
                    <a:pt x="228942" y="188963"/>
                  </a:lnTo>
                  <a:lnTo>
                    <a:pt x="228917" y="189103"/>
                  </a:lnTo>
                  <a:lnTo>
                    <a:pt x="228676" y="189103"/>
                  </a:lnTo>
                  <a:lnTo>
                    <a:pt x="228727" y="187960"/>
                  </a:lnTo>
                  <a:lnTo>
                    <a:pt x="229082" y="186690"/>
                  </a:lnTo>
                  <a:lnTo>
                    <a:pt x="229590" y="186690"/>
                  </a:lnTo>
                  <a:lnTo>
                    <a:pt x="229590" y="154940"/>
                  </a:lnTo>
                  <a:lnTo>
                    <a:pt x="229425" y="154940"/>
                  </a:lnTo>
                  <a:lnTo>
                    <a:pt x="229425" y="161290"/>
                  </a:lnTo>
                  <a:lnTo>
                    <a:pt x="229171" y="162217"/>
                  </a:lnTo>
                  <a:lnTo>
                    <a:pt x="229082" y="162560"/>
                  </a:lnTo>
                  <a:lnTo>
                    <a:pt x="228561" y="162560"/>
                  </a:lnTo>
                  <a:lnTo>
                    <a:pt x="228727" y="161290"/>
                  </a:lnTo>
                  <a:lnTo>
                    <a:pt x="229425" y="161290"/>
                  </a:lnTo>
                  <a:lnTo>
                    <a:pt x="229425" y="154940"/>
                  </a:lnTo>
                  <a:lnTo>
                    <a:pt x="229082" y="154940"/>
                  </a:lnTo>
                  <a:lnTo>
                    <a:pt x="228676" y="155917"/>
                  </a:lnTo>
                  <a:lnTo>
                    <a:pt x="228612" y="156083"/>
                  </a:lnTo>
                  <a:lnTo>
                    <a:pt x="228384" y="156641"/>
                  </a:lnTo>
                  <a:lnTo>
                    <a:pt x="228384" y="167640"/>
                  </a:lnTo>
                  <a:lnTo>
                    <a:pt x="228371" y="189103"/>
                  </a:lnTo>
                  <a:lnTo>
                    <a:pt x="228180" y="189103"/>
                  </a:lnTo>
                  <a:lnTo>
                    <a:pt x="227863" y="187960"/>
                  </a:lnTo>
                  <a:lnTo>
                    <a:pt x="228219" y="187960"/>
                  </a:lnTo>
                  <a:lnTo>
                    <a:pt x="228346" y="188963"/>
                  </a:lnTo>
                  <a:lnTo>
                    <a:pt x="228371" y="189103"/>
                  </a:lnTo>
                  <a:lnTo>
                    <a:pt x="228371" y="167640"/>
                  </a:lnTo>
                  <a:lnTo>
                    <a:pt x="225615" y="167640"/>
                  </a:lnTo>
                  <a:lnTo>
                    <a:pt x="225526" y="168300"/>
                  </a:lnTo>
                  <a:lnTo>
                    <a:pt x="225450" y="168910"/>
                  </a:lnTo>
                  <a:lnTo>
                    <a:pt x="224231" y="168275"/>
                  </a:lnTo>
                  <a:lnTo>
                    <a:pt x="224231" y="180340"/>
                  </a:lnTo>
                  <a:lnTo>
                    <a:pt x="224066" y="180340"/>
                  </a:lnTo>
                  <a:lnTo>
                    <a:pt x="224066" y="208280"/>
                  </a:lnTo>
                  <a:lnTo>
                    <a:pt x="223202" y="208280"/>
                  </a:lnTo>
                  <a:lnTo>
                    <a:pt x="222161" y="209550"/>
                  </a:lnTo>
                  <a:lnTo>
                    <a:pt x="221297" y="209550"/>
                  </a:lnTo>
                  <a:lnTo>
                    <a:pt x="221297" y="228600"/>
                  </a:lnTo>
                  <a:lnTo>
                    <a:pt x="221068" y="227749"/>
                  </a:lnTo>
                  <a:lnTo>
                    <a:pt x="220954" y="227330"/>
                  </a:lnTo>
                  <a:lnTo>
                    <a:pt x="219913" y="228600"/>
                  </a:lnTo>
                  <a:lnTo>
                    <a:pt x="220433" y="227330"/>
                  </a:lnTo>
                  <a:lnTo>
                    <a:pt x="220611" y="227330"/>
                  </a:lnTo>
                  <a:lnTo>
                    <a:pt x="220878" y="226326"/>
                  </a:lnTo>
                  <a:lnTo>
                    <a:pt x="220954" y="226060"/>
                  </a:lnTo>
                  <a:lnTo>
                    <a:pt x="220776" y="227330"/>
                  </a:lnTo>
                  <a:lnTo>
                    <a:pt x="220954" y="227330"/>
                  </a:lnTo>
                  <a:lnTo>
                    <a:pt x="221119" y="227330"/>
                  </a:lnTo>
                  <a:lnTo>
                    <a:pt x="221183" y="227749"/>
                  </a:lnTo>
                  <a:lnTo>
                    <a:pt x="221297" y="228600"/>
                  </a:lnTo>
                  <a:lnTo>
                    <a:pt x="221297" y="209550"/>
                  </a:lnTo>
                  <a:lnTo>
                    <a:pt x="218186" y="209550"/>
                  </a:lnTo>
                  <a:lnTo>
                    <a:pt x="216458" y="208280"/>
                  </a:lnTo>
                  <a:lnTo>
                    <a:pt x="216458" y="260350"/>
                  </a:lnTo>
                  <a:lnTo>
                    <a:pt x="214896" y="260921"/>
                  </a:lnTo>
                  <a:lnTo>
                    <a:pt x="214896" y="264160"/>
                  </a:lnTo>
                  <a:lnTo>
                    <a:pt x="214731" y="264160"/>
                  </a:lnTo>
                  <a:lnTo>
                    <a:pt x="214731" y="294640"/>
                  </a:lnTo>
                  <a:lnTo>
                    <a:pt x="214210" y="294640"/>
                  </a:lnTo>
                  <a:lnTo>
                    <a:pt x="214376" y="295910"/>
                  </a:lnTo>
                  <a:lnTo>
                    <a:pt x="213512" y="294640"/>
                  </a:lnTo>
                  <a:lnTo>
                    <a:pt x="211785" y="294640"/>
                  </a:lnTo>
                  <a:lnTo>
                    <a:pt x="212648" y="293370"/>
                  </a:lnTo>
                  <a:lnTo>
                    <a:pt x="211785" y="293370"/>
                  </a:lnTo>
                  <a:lnTo>
                    <a:pt x="212483" y="292100"/>
                  </a:lnTo>
                  <a:lnTo>
                    <a:pt x="213512" y="293370"/>
                  </a:lnTo>
                  <a:lnTo>
                    <a:pt x="214553" y="293370"/>
                  </a:lnTo>
                  <a:lnTo>
                    <a:pt x="214731" y="294640"/>
                  </a:lnTo>
                  <a:lnTo>
                    <a:pt x="214731" y="264160"/>
                  </a:lnTo>
                  <a:lnTo>
                    <a:pt x="213448" y="264160"/>
                  </a:lnTo>
                  <a:lnTo>
                    <a:pt x="213448" y="286893"/>
                  </a:lnTo>
                  <a:lnTo>
                    <a:pt x="213296" y="286893"/>
                  </a:lnTo>
                  <a:lnTo>
                    <a:pt x="212826" y="285750"/>
                  </a:lnTo>
                  <a:lnTo>
                    <a:pt x="213448" y="286893"/>
                  </a:lnTo>
                  <a:lnTo>
                    <a:pt x="213448" y="264160"/>
                  </a:lnTo>
                  <a:lnTo>
                    <a:pt x="212483" y="264160"/>
                  </a:lnTo>
                  <a:lnTo>
                    <a:pt x="212483" y="289560"/>
                  </a:lnTo>
                  <a:lnTo>
                    <a:pt x="211607" y="289991"/>
                  </a:lnTo>
                  <a:lnTo>
                    <a:pt x="211607" y="309803"/>
                  </a:lnTo>
                  <a:lnTo>
                    <a:pt x="211455" y="309867"/>
                  </a:lnTo>
                  <a:lnTo>
                    <a:pt x="211607" y="309803"/>
                  </a:lnTo>
                  <a:lnTo>
                    <a:pt x="211607" y="289991"/>
                  </a:lnTo>
                  <a:lnTo>
                    <a:pt x="211442" y="290080"/>
                  </a:lnTo>
                  <a:lnTo>
                    <a:pt x="211442" y="331470"/>
                  </a:lnTo>
                  <a:lnTo>
                    <a:pt x="211366" y="332066"/>
                  </a:lnTo>
                  <a:lnTo>
                    <a:pt x="211277" y="332701"/>
                  </a:lnTo>
                  <a:lnTo>
                    <a:pt x="210870" y="333692"/>
                  </a:lnTo>
                  <a:lnTo>
                    <a:pt x="210756" y="333984"/>
                  </a:lnTo>
                  <a:lnTo>
                    <a:pt x="210578" y="333984"/>
                  </a:lnTo>
                  <a:lnTo>
                    <a:pt x="210578" y="346710"/>
                  </a:lnTo>
                  <a:lnTo>
                    <a:pt x="210058" y="346710"/>
                  </a:lnTo>
                  <a:lnTo>
                    <a:pt x="210058" y="373380"/>
                  </a:lnTo>
                  <a:lnTo>
                    <a:pt x="208153" y="373380"/>
                  </a:lnTo>
                  <a:lnTo>
                    <a:pt x="206667" y="370751"/>
                  </a:lnTo>
                  <a:lnTo>
                    <a:pt x="205219" y="370751"/>
                  </a:lnTo>
                  <a:lnTo>
                    <a:pt x="205219" y="381000"/>
                  </a:lnTo>
                  <a:lnTo>
                    <a:pt x="203149" y="381000"/>
                  </a:lnTo>
                  <a:lnTo>
                    <a:pt x="203149" y="382270"/>
                  </a:lnTo>
                  <a:lnTo>
                    <a:pt x="202450" y="381000"/>
                  </a:lnTo>
                  <a:lnTo>
                    <a:pt x="201930" y="381000"/>
                  </a:lnTo>
                  <a:lnTo>
                    <a:pt x="201930" y="379730"/>
                  </a:lnTo>
                  <a:lnTo>
                    <a:pt x="204533" y="379730"/>
                  </a:lnTo>
                  <a:lnTo>
                    <a:pt x="205219" y="381000"/>
                  </a:lnTo>
                  <a:lnTo>
                    <a:pt x="205219" y="370751"/>
                  </a:lnTo>
                  <a:lnTo>
                    <a:pt x="204876" y="370751"/>
                  </a:lnTo>
                  <a:lnTo>
                    <a:pt x="204876" y="369570"/>
                  </a:lnTo>
                  <a:lnTo>
                    <a:pt x="204533" y="369570"/>
                  </a:lnTo>
                  <a:lnTo>
                    <a:pt x="204012" y="368300"/>
                  </a:lnTo>
                  <a:lnTo>
                    <a:pt x="206082" y="367030"/>
                  </a:lnTo>
                  <a:lnTo>
                    <a:pt x="203060" y="364566"/>
                  </a:lnTo>
                  <a:lnTo>
                    <a:pt x="202844" y="364744"/>
                  </a:lnTo>
                  <a:lnTo>
                    <a:pt x="201866" y="366788"/>
                  </a:lnTo>
                  <a:lnTo>
                    <a:pt x="201764" y="367030"/>
                  </a:lnTo>
                  <a:lnTo>
                    <a:pt x="201764" y="400050"/>
                  </a:lnTo>
                  <a:lnTo>
                    <a:pt x="201244" y="401320"/>
                  </a:lnTo>
                  <a:lnTo>
                    <a:pt x="200901" y="401320"/>
                  </a:lnTo>
                  <a:lnTo>
                    <a:pt x="200723" y="400050"/>
                  </a:lnTo>
                  <a:lnTo>
                    <a:pt x="201764" y="400050"/>
                  </a:lnTo>
                  <a:lnTo>
                    <a:pt x="201764" y="367030"/>
                  </a:lnTo>
                  <a:lnTo>
                    <a:pt x="200380" y="367030"/>
                  </a:lnTo>
                  <a:lnTo>
                    <a:pt x="200520" y="366788"/>
                  </a:lnTo>
                  <a:lnTo>
                    <a:pt x="202844" y="364744"/>
                  </a:lnTo>
                  <a:lnTo>
                    <a:pt x="198818" y="364744"/>
                  </a:lnTo>
                  <a:lnTo>
                    <a:pt x="198818" y="368300"/>
                  </a:lnTo>
                  <a:lnTo>
                    <a:pt x="197358" y="366839"/>
                  </a:lnTo>
                  <a:lnTo>
                    <a:pt x="197358" y="410159"/>
                  </a:lnTo>
                  <a:lnTo>
                    <a:pt x="195008" y="410159"/>
                  </a:lnTo>
                  <a:lnTo>
                    <a:pt x="194843" y="408940"/>
                  </a:lnTo>
                  <a:lnTo>
                    <a:pt x="194614" y="408101"/>
                  </a:lnTo>
                  <a:lnTo>
                    <a:pt x="195021" y="408940"/>
                  </a:lnTo>
                  <a:lnTo>
                    <a:pt x="197358" y="410159"/>
                  </a:lnTo>
                  <a:lnTo>
                    <a:pt x="197358" y="366839"/>
                  </a:lnTo>
                  <a:lnTo>
                    <a:pt x="195859" y="365328"/>
                  </a:lnTo>
                  <a:lnTo>
                    <a:pt x="195859" y="374586"/>
                  </a:lnTo>
                  <a:lnTo>
                    <a:pt x="194564" y="374586"/>
                  </a:lnTo>
                  <a:lnTo>
                    <a:pt x="194564" y="436067"/>
                  </a:lnTo>
                  <a:lnTo>
                    <a:pt x="194068" y="436880"/>
                  </a:lnTo>
                  <a:lnTo>
                    <a:pt x="193294" y="438150"/>
                  </a:lnTo>
                  <a:lnTo>
                    <a:pt x="191731" y="438150"/>
                  </a:lnTo>
                  <a:lnTo>
                    <a:pt x="189661" y="440690"/>
                  </a:lnTo>
                  <a:lnTo>
                    <a:pt x="188099" y="438937"/>
                  </a:lnTo>
                  <a:lnTo>
                    <a:pt x="188099" y="452120"/>
                  </a:lnTo>
                  <a:lnTo>
                    <a:pt x="188048" y="452539"/>
                  </a:lnTo>
                  <a:lnTo>
                    <a:pt x="187934" y="453390"/>
                  </a:lnTo>
                  <a:lnTo>
                    <a:pt x="187236" y="453390"/>
                  </a:lnTo>
                  <a:lnTo>
                    <a:pt x="187464" y="452539"/>
                  </a:lnTo>
                  <a:lnTo>
                    <a:pt x="187515" y="452386"/>
                  </a:lnTo>
                  <a:lnTo>
                    <a:pt x="188099" y="452120"/>
                  </a:lnTo>
                  <a:lnTo>
                    <a:pt x="188099" y="438937"/>
                  </a:lnTo>
                  <a:lnTo>
                    <a:pt x="187413" y="438150"/>
                  </a:lnTo>
                  <a:lnTo>
                    <a:pt x="192773" y="435610"/>
                  </a:lnTo>
                  <a:lnTo>
                    <a:pt x="189661" y="433070"/>
                  </a:lnTo>
                  <a:lnTo>
                    <a:pt x="189318" y="431800"/>
                  </a:lnTo>
                  <a:lnTo>
                    <a:pt x="190347" y="430530"/>
                  </a:lnTo>
                  <a:lnTo>
                    <a:pt x="190322" y="430288"/>
                  </a:lnTo>
                  <a:lnTo>
                    <a:pt x="190220" y="429539"/>
                  </a:lnTo>
                  <a:lnTo>
                    <a:pt x="190169" y="429158"/>
                  </a:lnTo>
                  <a:lnTo>
                    <a:pt x="190868" y="429158"/>
                  </a:lnTo>
                  <a:lnTo>
                    <a:pt x="190982" y="430860"/>
                  </a:lnTo>
                  <a:lnTo>
                    <a:pt x="191046" y="431800"/>
                  </a:lnTo>
                  <a:lnTo>
                    <a:pt x="193433" y="432396"/>
                  </a:lnTo>
                  <a:lnTo>
                    <a:pt x="193344" y="434340"/>
                  </a:lnTo>
                  <a:lnTo>
                    <a:pt x="193294" y="435610"/>
                  </a:lnTo>
                  <a:lnTo>
                    <a:pt x="194564" y="436067"/>
                  </a:lnTo>
                  <a:lnTo>
                    <a:pt x="194564" y="374586"/>
                  </a:lnTo>
                  <a:lnTo>
                    <a:pt x="194297" y="374586"/>
                  </a:lnTo>
                  <a:lnTo>
                    <a:pt x="193916" y="373634"/>
                  </a:lnTo>
                  <a:lnTo>
                    <a:pt x="193802" y="373380"/>
                  </a:lnTo>
                  <a:lnTo>
                    <a:pt x="193802" y="406400"/>
                  </a:lnTo>
                  <a:lnTo>
                    <a:pt x="190525" y="406400"/>
                  </a:lnTo>
                  <a:lnTo>
                    <a:pt x="189141" y="407670"/>
                  </a:lnTo>
                  <a:lnTo>
                    <a:pt x="187934" y="406400"/>
                  </a:lnTo>
                  <a:lnTo>
                    <a:pt x="187185" y="406400"/>
                  </a:lnTo>
                  <a:lnTo>
                    <a:pt x="187185" y="452539"/>
                  </a:lnTo>
                  <a:lnTo>
                    <a:pt x="186715" y="453390"/>
                  </a:lnTo>
                  <a:lnTo>
                    <a:pt x="185331" y="453390"/>
                  </a:lnTo>
                  <a:lnTo>
                    <a:pt x="184988" y="453390"/>
                  </a:lnTo>
                  <a:lnTo>
                    <a:pt x="184645" y="452894"/>
                  </a:lnTo>
                  <a:lnTo>
                    <a:pt x="184645" y="467360"/>
                  </a:lnTo>
                  <a:lnTo>
                    <a:pt x="183438" y="466788"/>
                  </a:lnTo>
                  <a:lnTo>
                    <a:pt x="183438" y="468630"/>
                  </a:lnTo>
                  <a:lnTo>
                    <a:pt x="182219" y="469900"/>
                  </a:lnTo>
                  <a:lnTo>
                    <a:pt x="182105" y="471170"/>
                  </a:lnTo>
                  <a:lnTo>
                    <a:pt x="181991" y="472440"/>
                  </a:lnTo>
                  <a:lnTo>
                    <a:pt x="181876" y="473710"/>
                  </a:lnTo>
                  <a:lnTo>
                    <a:pt x="181876" y="480060"/>
                  </a:lnTo>
                  <a:lnTo>
                    <a:pt x="180670" y="482600"/>
                  </a:lnTo>
                  <a:lnTo>
                    <a:pt x="178943" y="482600"/>
                  </a:lnTo>
                  <a:lnTo>
                    <a:pt x="179971" y="480060"/>
                  </a:lnTo>
                  <a:lnTo>
                    <a:pt x="177558" y="478790"/>
                  </a:lnTo>
                  <a:lnTo>
                    <a:pt x="176695" y="477520"/>
                  </a:lnTo>
                  <a:lnTo>
                    <a:pt x="176695" y="476250"/>
                  </a:lnTo>
                  <a:lnTo>
                    <a:pt x="176517" y="476250"/>
                  </a:lnTo>
                  <a:lnTo>
                    <a:pt x="176517" y="474980"/>
                  </a:lnTo>
                  <a:lnTo>
                    <a:pt x="177723" y="474980"/>
                  </a:lnTo>
                  <a:lnTo>
                    <a:pt x="178943" y="477520"/>
                  </a:lnTo>
                  <a:lnTo>
                    <a:pt x="181876" y="480060"/>
                  </a:lnTo>
                  <a:lnTo>
                    <a:pt x="181876" y="473710"/>
                  </a:lnTo>
                  <a:lnTo>
                    <a:pt x="181533" y="471170"/>
                  </a:lnTo>
                  <a:lnTo>
                    <a:pt x="180327" y="471170"/>
                  </a:lnTo>
                  <a:lnTo>
                    <a:pt x="180149" y="469900"/>
                  </a:lnTo>
                  <a:lnTo>
                    <a:pt x="183438" y="468630"/>
                  </a:lnTo>
                  <a:lnTo>
                    <a:pt x="183438" y="466788"/>
                  </a:lnTo>
                  <a:lnTo>
                    <a:pt x="179285" y="464820"/>
                  </a:lnTo>
                  <a:lnTo>
                    <a:pt x="178320" y="466001"/>
                  </a:lnTo>
                  <a:lnTo>
                    <a:pt x="177558" y="466001"/>
                  </a:lnTo>
                  <a:lnTo>
                    <a:pt x="177558" y="469900"/>
                  </a:lnTo>
                  <a:lnTo>
                    <a:pt x="176174" y="469900"/>
                  </a:lnTo>
                  <a:lnTo>
                    <a:pt x="176517" y="471170"/>
                  </a:lnTo>
                  <a:lnTo>
                    <a:pt x="175475" y="471170"/>
                  </a:lnTo>
                  <a:lnTo>
                    <a:pt x="175133" y="469900"/>
                  </a:lnTo>
                  <a:lnTo>
                    <a:pt x="176174" y="469900"/>
                  </a:lnTo>
                  <a:lnTo>
                    <a:pt x="176174" y="468541"/>
                  </a:lnTo>
                  <a:lnTo>
                    <a:pt x="174980" y="468541"/>
                  </a:lnTo>
                  <a:lnTo>
                    <a:pt x="175310" y="467360"/>
                  </a:lnTo>
                  <a:lnTo>
                    <a:pt x="175653" y="467360"/>
                  </a:lnTo>
                  <a:lnTo>
                    <a:pt x="175996" y="466077"/>
                  </a:lnTo>
                  <a:lnTo>
                    <a:pt x="176352" y="467360"/>
                  </a:lnTo>
                  <a:lnTo>
                    <a:pt x="177380" y="467360"/>
                  </a:lnTo>
                  <a:lnTo>
                    <a:pt x="176733" y="468541"/>
                  </a:lnTo>
                  <a:lnTo>
                    <a:pt x="177558" y="469900"/>
                  </a:lnTo>
                  <a:lnTo>
                    <a:pt x="177558" y="466001"/>
                  </a:lnTo>
                  <a:lnTo>
                    <a:pt x="177342" y="466001"/>
                  </a:lnTo>
                  <a:lnTo>
                    <a:pt x="179285" y="464820"/>
                  </a:lnTo>
                  <a:lnTo>
                    <a:pt x="179806" y="462280"/>
                  </a:lnTo>
                  <a:lnTo>
                    <a:pt x="182740" y="463550"/>
                  </a:lnTo>
                  <a:lnTo>
                    <a:pt x="183083" y="463550"/>
                  </a:lnTo>
                  <a:lnTo>
                    <a:pt x="184645" y="467360"/>
                  </a:lnTo>
                  <a:lnTo>
                    <a:pt x="184645" y="452894"/>
                  </a:lnTo>
                  <a:lnTo>
                    <a:pt x="184124" y="452120"/>
                  </a:lnTo>
                  <a:lnTo>
                    <a:pt x="182918" y="453390"/>
                  </a:lnTo>
                  <a:lnTo>
                    <a:pt x="182918" y="452120"/>
                  </a:lnTo>
                  <a:lnTo>
                    <a:pt x="183959" y="450850"/>
                  </a:lnTo>
                  <a:lnTo>
                    <a:pt x="183603" y="450850"/>
                  </a:lnTo>
                  <a:lnTo>
                    <a:pt x="182740" y="449580"/>
                  </a:lnTo>
                  <a:lnTo>
                    <a:pt x="183603" y="449580"/>
                  </a:lnTo>
                  <a:lnTo>
                    <a:pt x="185153" y="449580"/>
                  </a:lnTo>
                  <a:lnTo>
                    <a:pt x="184035" y="450850"/>
                  </a:lnTo>
                  <a:lnTo>
                    <a:pt x="184645" y="452120"/>
                  </a:lnTo>
                  <a:lnTo>
                    <a:pt x="185331" y="453390"/>
                  </a:lnTo>
                  <a:lnTo>
                    <a:pt x="187185" y="452539"/>
                  </a:lnTo>
                  <a:lnTo>
                    <a:pt x="187185" y="406400"/>
                  </a:lnTo>
                  <a:lnTo>
                    <a:pt x="185851" y="406400"/>
                  </a:lnTo>
                  <a:lnTo>
                    <a:pt x="186372" y="403860"/>
                  </a:lnTo>
                  <a:lnTo>
                    <a:pt x="185508" y="402958"/>
                  </a:lnTo>
                  <a:lnTo>
                    <a:pt x="185508" y="441960"/>
                  </a:lnTo>
                  <a:lnTo>
                    <a:pt x="184302" y="441960"/>
                  </a:lnTo>
                  <a:lnTo>
                    <a:pt x="184302" y="443230"/>
                  </a:lnTo>
                  <a:lnTo>
                    <a:pt x="183261" y="443230"/>
                  </a:lnTo>
                  <a:lnTo>
                    <a:pt x="183083" y="444500"/>
                  </a:lnTo>
                  <a:lnTo>
                    <a:pt x="182918" y="444360"/>
                  </a:lnTo>
                  <a:lnTo>
                    <a:pt x="182918" y="447040"/>
                  </a:lnTo>
                  <a:lnTo>
                    <a:pt x="182918" y="447459"/>
                  </a:lnTo>
                  <a:lnTo>
                    <a:pt x="182372" y="447459"/>
                  </a:lnTo>
                  <a:lnTo>
                    <a:pt x="182740" y="447040"/>
                  </a:lnTo>
                  <a:lnTo>
                    <a:pt x="182918" y="447040"/>
                  </a:lnTo>
                  <a:lnTo>
                    <a:pt x="182918" y="444360"/>
                  </a:lnTo>
                  <a:lnTo>
                    <a:pt x="180670" y="442290"/>
                  </a:lnTo>
                  <a:lnTo>
                    <a:pt x="180670" y="461010"/>
                  </a:lnTo>
                  <a:lnTo>
                    <a:pt x="173926" y="461010"/>
                  </a:lnTo>
                  <a:lnTo>
                    <a:pt x="173926" y="488950"/>
                  </a:lnTo>
                  <a:lnTo>
                    <a:pt x="173850" y="489458"/>
                  </a:lnTo>
                  <a:lnTo>
                    <a:pt x="173748" y="490220"/>
                  </a:lnTo>
                  <a:lnTo>
                    <a:pt x="171856" y="490220"/>
                  </a:lnTo>
                  <a:lnTo>
                    <a:pt x="171538" y="489089"/>
                  </a:lnTo>
                  <a:lnTo>
                    <a:pt x="171538" y="500265"/>
                  </a:lnTo>
                  <a:lnTo>
                    <a:pt x="171157" y="501650"/>
                  </a:lnTo>
                  <a:lnTo>
                    <a:pt x="170967" y="500265"/>
                  </a:lnTo>
                  <a:lnTo>
                    <a:pt x="171538" y="500265"/>
                  </a:lnTo>
                  <a:lnTo>
                    <a:pt x="171538" y="489089"/>
                  </a:lnTo>
                  <a:lnTo>
                    <a:pt x="171500" y="488950"/>
                  </a:lnTo>
                  <a:lnTo>
                    <a:pt x="171157" y="488950"/>
                  </a:lnTo>
                  <a:lnTo>
                    <a:pt x="171678" y="487680"/>
                  </a:lnTo>
                  <a:lnTo>
                    <a:pt x="173926" y="488950"/>
                  </a:lnTo>
                  <a:lnTo>
                    <a:pt x="173926" y="461010"/>
                  </a:lnTo>
                  <a:lnTo>
                    <a:pt x="173583" y="461010"/>
                  </a:lnTo>
                  <a:lnTo>
                    <a:pt x="173583" y="459740"/>
                  </a:lnTo>
                  <a:lnTo>
                    <a:pt x="172720" y="458470"/>
                  </a:lnTo>
                  <a:lnTo>
                    <a:pt x="173062" y="458470"/>
                  </a:lnTo>
                  <a:lnTo>
                    <a:pt x="175310" y="457200"/>
                  </a:lnTo>
                  <a:lnTo>
                    <a:pt x="176174" y="455930"/>
                  </a:lnTo>
                  <a:lnTo>
                    <a:pt x="176517" y="455930"/>
                  </a:lnTo>
                  <a:lnTo>
                    <a:pt x="177380" y="457200"/>
                  </a:lnTo>
                  <a:lnTo>
                    <a:pt x="179285" y="457200"/>
                  </a:lnTo>
                  <a:lnTo>
                    <a:pt x="179463" y="458470"/>
                  </a:lnTo>
                  <a:lnTo>
                    <a:pt x="177558" y="459740"/>
                  </a:lnTo>
                  <a:lnTo>
                    <a:pt x="180670" y="461010"/>
                  </a:lnTo>
                  <a:lnTo>
                    <a:pt x="180670" y="442290"/>
                  </a:lnTo>
                  <a:lnTo>
                    <a:pt x="180060" y="441731"/>
                  </a:lnTo>
                  <a:lnTo>
                    <a:pt x="179133" y="440867"/>
                  </a:lnTo>
                  <a:lnTo>
                    <a:pt x="179108" y="441667"/>
                  </a:lnTo>
                  <a:lnTo>
                    <a:pt x="179120" y="441794"/>
                  </a:lnTo>
                  <a:lnTo>
                    <a:pt x="179158" y="441960"/>
                  </a:lnTo>
                  <a:lnTo>
                    <a:pt x="179603" y="444500"/>
                  </a:lnTo>
                  <a:lnTo>
                    <a:pt x="180047" y="447040"/>
                  </a:lnTo>
                  <a:lnTo>
                    <a:pt x="180174" y="447713"/>
                  </a:lnTo>
                  <a:lnTo>
                    <a:pt x="174320" y="448271"/>
                  </a:lnTo>
                  <a:lnTo>
                    <a:pt x="173977" y="448271"/>
                  </a:lnTo>
                  <a:lnTo>
                    <a:pt x="177215" y="445770"/>
                  </a:lnTo>
                  <a:lnTo>
                    <a:pt x="178765" y="441960"/>
                  </a:lnTo>
                  <a:lnTo>
                    <a:pt x="178879" y="441667"/>
                  </a:lnTo>
                  <a:lnTo>
                    <a:pt x="178943" y="440690"/>
                  </a:lnTo>
                  <a:lnTo>
                    <a:pt x="179044" y="441274"/>
                  </a:lnTo>
                  <a:lnTo>
                    <a:pt x="179133" y="440867"/>
                  </a:lnTo>
                  <a:lnTo>
                    <a:pt x="179285" y="440690"/>
                  </a:lnTo>
                  <a:lnTo>
                    <a:pt x="179209" y="440867"/>
                  </a:lnTo>
                  <a:lnTo>
                    <a:pt x="179590" y="441274"/>
                  </a:lnTo>
                  <a:lnTo>
                    <a:pt x="179997" y="441667"/>
                  </a:lnTo>
                  <a:lnTo>
                    <a:pt x="180187" y="441667"/>
                  </a:lnTo>
                  <a:lnTo>
                    <a:pt x="180060" y="441731"/>
                  </a:lnTo>
                  <a:lnTo>
                    <a:pt x="182740" y="440690"/>
                  </a:lnTo>
                  <a:lnTo>
                    <a:pt x="185508" y="441960"/>
                  </a:lnTo>
                  <a:lnTo>
                    <a:pt x="185508" y="402958"/>
                  </a:lnTo>
                  <a:lnTo>
                    <a:pt x="183959" y="401320"/>
                  </a:lnTo>
                  <a:lnTo>
                    <a:pt x="186893" y="401320"/>
                  </a:lnTo>
                  <a:lnTo>
                    <a:pt x="186893" y="403860"/>
                  </a:lnTo>
                  <a:lnTo>
                    <a:pt x="192773" y="403860"/>
                  </a:lnTo>
                  <a:lnTo>
                    <a:pt x="193802" y="406400"/>
                  </a:lnTo>
                  <a:lnTo>
                    <a:pt x="193802" y="373380"/>
                  </a:lnTo>
                  <a:lnTo>
                    <a:pt x="192430" y="372110"/>
                  </a:lnTo>
                  <a:lnTo>
                    <a:pt x="190868" y="372110"/>
                  </a:lnTo>
                  <a:lnTo>
                    <a:pt x="193078" y="370751"/>
                  </a:lnTo>
                  <a:lnTo>
                    <a:pt x="193878" y="370751"/>
                  </a:lnTo>
                  <a:lnTo>
                    <a:pt x="195541" y="372110"/>
                  </a:lnTo>
                  <a:lnTo>
                    <a:pt x="195186" y="372110"/>
                  </a:lnTo>
                  <a:lnTo>
                    <a:pt x="195364" y="373380"/>
                  </a:lnTo>
                  <a:lnTo>
                    <a:pt x="195859" y="374586"/>
                  </a:lnTo>
                  <a:lnTo>
                    <a:pt x="195859" y="365328"/>
                  </a:lnTo>
                  <a:lnTo>
                    <a:pt x="194843" y="364312"/>
                  </a:lnTo>
                  <a:lnTo>
                    <a:pt x="194843" y="368300"/>
                  </a:lnTo>
                  <a:lnTo>
                    <a:pt x="194322" y="368300"/>
                  </a:lnTo>
                  <a:lnTo>
                    <a:pt x="193459" y="369570"/>
                  </a:lnTo>
                  <a:lnTo>
                    <a:pt x="192595" y="368300"/>
                  </a:lnTo>
                  <a:lnTo>
                    <a:pt x="192735" y="367284"/>
                  </a:lnTo>
                  <a:lnTo>
                    <a:pt x="192773" y="367030"/>
                  </a:lnTo>
                  <a:lnTo>
                    <a:pt x="193979" y="367030"/>
                  </a:lnTo>
                  <a:lnTo>
                    <a:pt x="194843" y="368300"/>
                  </a:lnTo>
                  <a:lnTo>
                    <a:pt x="194843" y="364312"/>
                  </a:lnTo>
                  <a:lnTo>
                    <a:pt x="194106" y="363562"/>
                  </a:lnTo>
                  <a:lnTo>
                    <a:pt x="197815" y="367284"/>
                  </a:lnTo>
                  <a:lnTo>
                    <a:pt x="198818" y="368300"/>
                  </a:lnTo>
                  <a:lnTo>
                    <a:pt x="198818" y="364744"/>
                  </a:lnTo>
                  <a:lnTo>
                    <a:pt x="197472" y="364744"/>
                  </a:lnTo>
                  <a:lnTo>
                    <a:pt x="197612" y="365760"/>
                  </a:lnTo>
                  <a:lnTo>
                    <a:pt x="197751" y="366788"/>
                  </a:lnTo>
                  <a:lnTo>
                    <a:pt x="197777" y="367030"/>
                  </a:lnTo>
                  <a:lnTo>
                    <a:pt x="197472" y="364744"/>
                  </a:lnTo>
                  <a:lnTo>
                    <a:pt x="197434" y="364490"/>
                  </a:lnTo>
                  <a:lnTo>
                    <a:pt x="202971" y="364490"/>
                  </a:lnTo>
                  <a:lnTo>
                    <a:pt x="203149" y="364490"/>
                  </a:lnTo>
                  <a:lnTo>
                    <a:pt x="208673" y="361950"/>
                  </a:lnTo>
                  <a:lnTo>
                    <a:pt x="206832" y="370573"/>
                  </a:lnTo>
                  <a:lnTo>
                    <a:pt x="206794" y="370751"/>
                  </a:lnTo>
                  <a:lnTo>
                    <a:pt x="208419" y="372110"/>
                  </a:lnTo>
                  <a:lnTo>
                    <a:pt x="210058" y="373380"/>
                  </a:lnTo>
                  <a:lnTo>
                    <a:pt x="210058" y="346710"/>
                  </a:lnTo>
                  <a:lnTo>
                    <a:pt x="209372" y="346710"/>
                  </a:lnTo>
                  <a:lnTo>
                    <a:pt x="208851" y="349250"/>
                  </a:lnTo>
                  <a:lnTo>
                    <a:pt x="205397" y="349250"/>
                  </a:lnTo>
                  <a:lnTo>
                    <a:pt x="204876" y="347980"/>
                  </a:lnTo>
                  <a:lnTo>
                    <a:pt x="206260" y="346710"/>
                  </a:lnTo>
                  <a:lnTo>
                    <a:pt x="205397" y="345440"/>
                  </a:lnTo>
                  <a:lnTo>
                    <a:pt x="206425" y="345440"/>
                  </a:lnTo>
                  <a:lnTo>
                    <a:pt x="207645" y="344170"/>
                  </a:lnTo>
                  <a:lnTo>
                    <a:pt x="209892" y="344170"/>
                  </a:lnTo>
                  <a:lnTo>
                    <a:pt x="210058" y="345440"/>
                  </a:lnTo>
                  <a:lnTo>
                    <a:pt x="210578" y="346710"/>
                  </a:lnTo>
                  <a:lnTo>
                    <a:pt x="210578" y="333984"/>
                  </a:lnTo>
                  <a:lnTo>
                    <a:pt x="209219" y="333984"/>
                  </a:lnTo>
                  <a:lnTo>
                    <a:pt x="206425" y="336550"/>
                  </a:lnTo>
                  <a:lnTo>
                    <a:pt x="205308" y="335495"/>
                  </a:lnTo>
                  <a:lnTo>
                    <a:pt x="205346" y="335737"/>
                  </a:lnTo>
                  <a:lnTo>
                    <a:pt x="205168" y="335368"/>
                  </a:lnTo>
                  <a:lnTo>
                    <a:pt x="204558" y="334772"/>
                  </a:lnTo>
                  <a:lnTo>
                    <a:pt x="204355" y="335280"/>
                  </a:lnTo>
                  <a:lnTo>
                    <a:pt x="204012" y="335280"/>
                  </a:lnTo>
                  <a:lnTo>
                    <a:pt x="204012" y="356870"/>
                  </a:lnTo>
                  <a:lnTo>
                    <a:pt x="203428" y="357924"/>
                  </a:lnTo>
                  <a:lnTo>
                    <a:pt x="203314" y="358140"/>
                  </a:lnTo>
                  <a:lnTo>
                    <a:pt x="203250" y="357606"/>
                  </a:lnTo>
                  <a:lnTo>
                    <a:pt x="203149" y="356870"/>
                  </a:lnTo>
                  <a:lnTo>
                    <a:pt x="204012" y="356870"/>
                  </a:lnTo>
                  <a:lnTo>
                    <a:pt x="204012" y="335280"/>
                  </a:lnTo>
                  <a:lnTo>
                    <a:pt x="203492" y="335280"/>
                  </a:lnTo>
                  <a:lnTo>
                    <a:pt x="202793" y="335280"/>
                  </a:lnTo>
                  <a:lnTo>
                    <a:pt x="203314" y="334010"/>
                  </a:lnTo>
                  <a:lnTo>
                    <a:pt x="203415" y="334772"/>
                  </a:lnTo>
                  <a:lnTo>
                    <a:pt x="203492" y="335280"/>
                  </a:lnTo>
                  <a:lnTo>
                    <a:pt x="203581" y="334772"/>
                  </a:lnTo>
                  <a:lnTo>
                    <a:pt x="203669" y="334314"/>
                  </a:lnTo>
                  <a:lnTo>
                    <a:pt x="203720" y="333997"/>
                  </a:lnTo>
                  <a:lnTo>
                    <a:pt x="204558" y="334772"/>
                  </a:lnTo>
                  <a:lnTo>
                    <a:pt x="204444" y="333692"/>
                  </a:lnTo>
                  <a:lnTo>
                    <a:pt x="203720" y="333984"/>
                  </a:lnTo>
                  <a:lnTo>
                    <a:pt x="203771" y="333692"/>
                  </a:lnTo>
                  <a:lnTo>
                    <a:pt x="203898" y="332701"/>
                  </a:lnTo>
                  <a:lnTo>
                    <a:pt x="204076" y="332066"/>
                  </a:lnTo>
                  <a:lnTo>
                    <a:pt x="203962" y="332701"/>
                  </a:lnTo>
                  <a:lnTo>
                    <a:pt x="204444" y="333692"/>
                  </a:lnTo>
                  <a:lnTo>
                    <a:pt x="208546" y="332066"/>
                  </a:lnTo>
                  <a:lnTo>
                    <a:pt x="208508" y="332701"/>
                  </a:lnTo>
                  <a:lnTo>
                    <a:pt x="210058" y="332066"/>
                  </a:lnTo>
                  <a:lnTo>
                    <a:pt x="211442" y="331470"/>
                  </a:lnTo>
                  <a:lnTo>
                    <a:pt x="211442" y="290080"/>
                  </a:lnTo>
                  <a:lnTo>
                    <a:pt x="209892" y="290830"/>
                  </a:lnTo>
                  <a:lnTo>
                    <a:pt x="209892" y="327660"/>
                  </a:lnTo>
                  <a:lnTo>
                    <a:pt x="208673" y="330200"/>
                  </a:lnTo>
                  <a:lnTo>
                    <a:pt x="208673" y="330327"/>
                  </a:lnTo>
                  <a:lnTo>
                    <a:pt x="205397" y="327660"/>
                  </a:lnTo>
                  <a:lnTo>
                    <a:pt x="207124" y="327660"/>
                  </a:lnTo>
                  <a:lnTo>
                    <a:pt x="207645" y="326390"/>
                  </a:lnTo>
                  <a:lnTo>
                    <a:pt x="208153" y="327660"/>
                  </a:lnTo>
                  <a:lnTo>
                    <a:pt x="208508" y="326390"/>
                  </a:lnTo>
                  <a:lnTo>
                    <a:pt x="209372" y="327660"/>
                  </a:lnTo>
                  <a:lnTo>
                    <a:pt x="209892" y="327660"/>
                  </a:lnTo>
                  <a:lnTo>
                    <a:pt x="209892" y="290830"/>
                  </a:lnTo>
                  <a:lnTo>
                    <a:pt x="209016" y="291261"/>
                  </a:lnTo>
                  <a:lnTo>
                    <a:pt x="209016" y="293370"/>
                  </a:lnTo>
                  <a:lnTo>
                    <a:pt x="209016" y="294640"/>
                  </a:lnTo>
                  <a:lnTo>
                    <a:pt x="209003" y="310959"/>
                  </a:lnTo>
                  <a:lnTo>
                    <a:pt x="206400" y="312115"/>
                  </a:lnTo>
                  <a:lnTo>
                    <a:pt x="204965" y="313690"/>
                  </a:lnTo>
                  <a:lnTo>
                    <a:pt x="203796" y="314947"/>
                  </a:lnTo>
                  <a:lnTo>
                    <a:pt x="202704" y="316141"/>
                  </a:lnTo>
                  <a:lnTo>
                    <a:pt x="202285" y="316141"/>
                  </a:lnTo>
                  <a:lnTo>
                    <a:pt x="202285" y="326390"/>
                  </a:lnTo>
                  <a:lnTo>
                    <a:pt x="202171" y="328053"/>
                  </a:lnTo>
                  <a:lnTo>
                    <a:pt x="201930" y="327660"/>
                  </a:lnTo>
                  <a:lnTo>
                    <a:pt x="201409" y="327660"/>
                  </a:lnTo>
                  <a:lnTo>
                    <a:pt x="201930" y="326390"/>
                  </a:lnTo>
                  <a:lnTo>
                    <a:pt x="202285" y="326390"/>
                  </a:lnTo>
                  <a:lnTo>
                    <a:pt x="202285" y="316141"/>
                  </a:lnTo>
                  <a:lnTo>
                    <a:pt x="200723" y="316141"/>
                  </a:lnTo>
                  <a:lnTo>
                    <a:pt x="200723" y="323850"/>
                  </a:lnTo>
                  <a:lnTo>
                    <a:pt x="200202" y="323850"/>
                  </a:lnTo>
                  <a:lnTo>
                    <a:pt x="199682" y="324815"/>
                  </a:lnTo>
                  <a:lnTo>
                    <a:pt x="199682" y="351790"/>
                  </a:lnTo>
                  <a:lnTo>
                    <a:pt x="197434" y="354330"/>
                  </a:lnTo>
                  <a:lnTo>
                    <a:pt x="196405" y="353060"/>
                  </a:lnTo>
                  <a:lnTo>
                    <a:pt x="197789" y="353060"/>
                  </a:lnTo>
                  <a:lnTo>
                    <a:pt x="197789" y="351790"/>
                  </a:lnTo>
                  <a:lnTo>
                    <a:pt x="199682" y="351790"/>
                  </a:lnTo>
                  <a:lnTo>
                    <a:pt x="199682" y="324815"/>
                  </a:lnTo>
                  <a:lnTo>
                    <a:pt x="199580" y="324993"/>
                  </a:lnTo>
                  <a:lnTo>
                    <a:pt x="199326" y="324993"/>
                  </a:lnTo>
                  <a:lnTo>
                    <a:pt x="197612" y="323850"/>
                  </a:lnTo>
                  <a:lnTo>
                    <a:pt x="198221" y="322719"/>
                  </a:lnTo>
                  <a:lnTo>
                    <a:pt x="198297" y="322580"/>
                  </a:lnTo>
                  <a:lnTo>
                    <a:pt x="199517" y="322580"/>
                  </a:lnTo>
                  <a:lnTo>
                    <a:pt x="200723" y="323850"/>
                  </a:lnTo>
                  <a:lnTo>
                    <a:pt x="200723" y="316141"/>
                  </a:lnTo>
                  <a:lnTo>
                    <a:pt x="199351" y="316141"/>
                  </a:lnTo>
                  <a:lnTo>
                    <a:pt x="199428" y="315595"/>
                  </a:lnTo>
                  <a:lnTo>
                    <a:pt x="199517" y="314947"/>
                  </a:lnTo>
                  <a:lnTo>
                    <a:pt x="200037" y="313690"/>
                  </a:lnTo>
                  <a:lnTo>
                    <a:pt x="202107" y="313690"/>
                  </a:lnTo>
                  <a:lnTo>
                    <a:pt x="200202" y="307340"/>
                  </a:lnTo>
                  <a:lnTo>
                    <a:pt x="197789" y="312420"/>
                  </a:lnTo>
                  <a:lnTo>
                    <a:pt x="196824" y="313359"/>
                  </a:lnTo>
                  <a:lnTo>
                    <a:pt x="196824" y="331228"/>
                  </a:lnTo>
                  <a:lnTo>
                    <a:pt x="196049" y="331533"/>
                  </a:lnTo>
                  <a:lnTo>
                    <a:pt x="196049" y="355600"/>
                  </a:lnTo>
                  <a:lnTo>
                    <a:pt x="193992" y="356870"/>
                  </a:lnTo>
                  <a:lnTo>
                    <a:pt x="192773" y="357606"/>
                  </a:lnTo>
                  <a:lnTo>
                    <a:pt x="192773" y="358140"/>
                  </a:lnTo>
                  <a:lnTo>
                    <a:pt x="192671" y="357682"/>
                  </a:lnTo>
                  <a:lnTo>
                    <a:pt x="192252" y="357111"/>
                  </a:lnTo>
                  <a:lnTo>
                    <a:pt x="192252" y="365760"/>
                  </a:lnTo>
                  <a:lnTo>
                    <a:pt x="189763" y="365760"/>
                  </a:lnTo>
                  <a:lnTo>
                    <a:pt x="189763" y="390994"/>
                  </a:lnTo>
                  <a:lnTo>
                    <a:pt x="189661" y="394970"/>
                  </a:lnTo>
                  <a:lnTo>
                    <a:pt x="188099" y="396240"/>
                  </a:lnTo>
                  <a:lnTo>
                    <a:pt x="184302" y="396240"/>
                  </a:lnTo>
                  <a:lnTo>
                    <a:pt x="185166" y="394970"/>
                  </a:lnTo>
                  <a:lnTo>
                    <a:pt x="186893" y="393700"/>
                  </a:lnTo>
                  <a:lnTo>
                    <a:pt x="187756" y="393700"/>
                  </a:lnTo>
                  <a:lnTo>
                    <a:pt x="187934" y="393700"/>
                  </a:lnTo>
                  <a:lnTo>
                    <a:pt x="188277" y="393700"/>
                  </a:lnTo>
                  <a:lnTo>
                    <a:pt x="189661" y="394970"/>
                  </a:lnTo>
                  <a:lnTo>
                    <a:pt x="189661" y="390994"/>
                  </a:lnTo>
                  <a:lnTo>
                    <a:pt x="188899" y="390994"/>
                  </a:lnTo>
                  <a:lnTo>
                    <a:pt x="187934" y="392430"/>
                  </a:lnTo>
                  <a:lnTo>
                    <a:pt x="187782" y="393509"/>
                  </a:lnTo>
                  <a:lnTo>
                    <a:pt x="185724" y="390994"/>
                  </a:lnTo>
                  <a:lnTo>
                    <a:pt x="187820" y="390994"/>
                  </a:lnTo>
                  <a:lnTo>
                    <a:pt x="188277" y="389890"/>
                  </a:lnTo>
                  <a:lnTo>
                    <a:pt x="189318" y="389890"/>
                  </a:lnTo>
                  <a:lnTo>
                    <a:pt x="189763" y="390994"/>
                  </a:lnTo>
                  <a:lnTo>
                    <a:pt x="189763" y="365760"/>
                  </a:lnTo>
                  <a:lnTo>
                    <a:pt x="189318" y="365760"/>
                  </a:lnTo>
                  <a:lnTo>
                    <a:pt x="191604" y="363778"/>
                  </a:lnTo>
                  <a:lnTo>
                    <a:pt x="192252" y="365760"/>
                  </a:lnTo>
                  <a:lnTo>
                    <a:pt x="192252" y="357111"/>
                  </a:lnTo>
                  <a:lnTo>
                    <a:pt x="190690" y="355600"/>
                  </a:lnTo>
                  <a:lnTo>
                    <a:pt x="192633" y="357466"/>
                  </a:lnTo>
                  <a:lnTo>
                    <a:pt x="192252" y="355600"/>
                  </a:lnTo>
                  <a:lnTo>
                    <a:pt x="193459" y="355600"/>
                  </a:lnTo>
                  <a:lnTo>
                    <a:pt x="195364" y="354330"/>
                  </a:lnTo>
                  <a:lnTo>
                    <a:pt x="196049" y="355600"/>
                  </a:lnTo>
                  <a:lnTo>
                    <a:pt x="196049" y="331533"/>
                  </a:lnTo>
                  <a:lnTo>
                    <a:pt x="193027" y="332701"/>
                  </a:lnTo>
                  <a:lnTo>
                    <a:pt x="192747" y="332701"/>
                  </a:lnTo>
                  <a:lnTo>
                    <a:pt x="191947" y="331228"/>
                  </a:lnTo>
                  <a:lnTo>
                    <a:pt x="192201" y="331228"/>
                  </a:lnTo>
                  <a:lnTo>
                    <a:pt x="192697" y="330327"/>
                  </a:lnTo>
                  <a:lnTo>
                    <a:pt x="192773" y="330200"/>
                  </a:lnTo>
                  <a:lnTo>
                    <a:pt x="192252" y="328930"/>
                  </a:lnTo>
                  <a:lnTo>
                    <a:pt x="192773" y="327660"/>
                  </a:lnTo>
                  <a:lnTo>
                    <a:pt x="193636" y="330200"/>
                  </a:lnTo>
                  <a:lnTo>
                    <a:pt x="195757" y="331228"/>
                  </a:lnTo>
                  <a:lnTo>
                    <a:pt x="196824" y="331228"/>
                  </a:lnTo>
                  <a:lnTo>
                    <a:pt x="196824" y="313359"/>
                  </a:lnTo>
                  <a:lnTo>
                    <a:pt x="195186" y="314947"/>
                  </a:lnTo>
                  <a:lnTo>
                    <a:pt x="193090" y="316141"/>
                  </a:lnTo>
                  <a:lnTo>
                    <a:pt x="192938" y="316141"/>
                  </a:lnTo>
                  <a:lnTo>
                    <a:pt x="192938" y="312420"/>
                  </a:lnTo>
                  <a:lnTo>
                    <a:pt x="192430" y="313105"/>
                  </a:lnTo>
                  <a:lnTo>
                    <a:pt x="192430" y="317500"/>
                  </a:lnTo>
                  <a:lnTo>
                    <a:pt x="191909" y="317500"/>
                  </a:lnTo>
                  <a:lnTo>
                    <a:pt x="191909" y="342900"/>
                  </a:lnTo>
                  <a:lnTo>
                    <a:pt x="191731" y="342900"/>
                  </a:lnTo>
                  <a:lnTo>
                    <a:pt x="191046" y="344170"/>
                  </a:lnTo>
                  <a:lnTo>
                    <a:pt x="190461" y="343700"/>
                  </a:lnTo>
                  <a:lnTo>
                    <a:pt x="190461" y="356870"/>
                  </a:lnTo>
                  <a:lnTo>
                    <a:pt x="190436" y="356997"/>
                  </a:lnTo>
                  <a:lnTo>
                    <a:pt x="190347" y="357466"/>
                  </a:lnTo>
                  <a:lnTo>
                    <a:pt x="190220" y="358140"/>
                  </a:lnTo>
                  <a:lnTo>
                    <a:pt x="190144" y="359206"/>
                  </a:lnTo>
                  <a:lnTo>
                    <a:pt x="190119" y="359397"/>
                  </a:lnTo>
                  <a:lnTo>
                    <a:pt x="189992" y="359206"/>
                  </a:lnTo>
                  <a:lnTo>
                    <a:pt x="189801" y="359206"/>
                  </a:lnTo>
                  <a:lnTo>
                    <a:pt x="190119" y="359537"/>
                  </a:lnTo>
                  <a:lnTo>
                    <a:pt x="188620" y="359562"/>
                  </a:lnTo>
                  <a:lnTo>
                    <a:pt x="188620" y="372110"/>
                  </a:lnTo>
                  <a:lnTo>
                    <a:pt x="187934" y="373380"/>
                  </a:lnTo>
                  <a:lnTo>
                    <a:pt x="187604" y="374586"/>
                  </a:lnTo>
                  <a:lnTo>
                    <a:pt x="187071" y="375920"/>
                  </a:lnTo>
                  <a:lnTo>
                    <a:pt x="184645" y="375920"/>
                  </a:lnTo>
                  <a:lnTo>
                    <a:pt x="184099" y="374586"/>
                  </a:lnTo>
                  <a:lnTo>
                    <a:pt x="183959" y="374586"/>
                  </a:lnTo>
                  <a:lnTo>
                    <a:pt x="184086" y="373634"/>
                  </a:lnTo>
                  <a:lnTo>
                    <a:pt x="184124" y="373380"/>
                  </a:lnTo>
                  <a:lnTo>
                    <a:pt x="183438" y="372884"/>
                  </a:lnTo>
                  <a:lnTo>
                    <a:pt x="183438" y="386080"/>
                  </a:lnTo>
                  <a:lnTo>
                    <a:pt x="182499" y="387464"/>
                  </a:lnTo>
                  <a:lnTo>
                    <a:pt x="182499" y="398780"/>
                  </a:lnTo>
                  <a:lnTo>
                    <a:pt x="179031" y="397510"/>
                  </a:lnTo>
                  <a:lnTo>
                    <a:pt x="178917" y="397332"/>
                  </a:lnTo>
                  <a:lnTo>
                    <a:pt x="182219" y="396240"/>
                  </a:lnTo>
                  <a:lnTo>
                    <a:pt x="182346" y="397332"/>
                  </a:lnTo>
                  <a:lnTo>
                    <a:pt x="182384" y="397649"/>
                  </a:lnTo>
                  <a:lnTo>
                    <a:pt x="182499" y="398780"/>
                  </a:lnTo>
                  <a:lnTo>
                    <a:pt x="182499" y="387464"/>
                  </a:lnTo>
                  <a:lnTo>
                    <a:pt x="180835" y="389890"/>
                  </a:lnTo>
                  <a:lnTo>
                    <a:pt x="180835" y="394970"/>
                  </a:lnTo>
                  <a:lnTo>
                    <a:pt x="178777" y="397129"/>
                  </a:lnTo>
                  <a:lnTo>
                    <a:pt x="176580" y="393700"/>
                  </a:lnTo>
                  <a:lnTo>
                    <a:pt x="179971" y="391160"/>
                  </a:lnTo>
                  <a:lnTo>
                    <a:pt x="179628" y="392430"/>
                  </a:lnTo>
                  <a:lnTo>
                    <a:pt x="180835" y="394970"/>
                  </a:lnTo>
                  <a:lnTo>
                    <a:pt x="180835" y="389890"/>
                  </a:lnTo>
                  <a:lnTo>
                    <a:pt x="180492" y="388620"/>
                  </a:lnTo>
                  <a:lnTo>
                    <a:pt x="179463" y="388620"/>
                  </a:lnTo>
                  <a:lnTo>
                    <a:pt x="178244" y="387350"/>
                  </a:lnTo>
                  <a:lnTo>
                    <a:pt x="181356" y="387350"/>
                  </a:lnTo>
                  <a:lnTo>
                    <a:pt x="183438" y="386080"/>
                  </a:lnTo>
                  <a:lnTo>
                    <a:pt x="183438" y="372884"/>
                  </a:lnTo>
                  <a:lnTo>
                    <a:pt x="182397" y="372110"/>
                  </a:lnTo>
                  <a:lnTo>
                    <a:pt x="182740" y="372110"/>
                  </a:lnTo>
                  <a:lnTo>
                    <a:pt x="182740" y="370751"/>
                  </a:lnTo>
                  <a:lnTo>
                    <a:pt x="184467" y="372110"/>
                  </a:lnTo>
                  <a:lnTo>
                    <a:pt x="188620" y="372110"/>
                  </a:lnTo>
                  <a:lnTo>
                    <a:pt x="188620" y="359562"/>
                  </a:lnTo>
                  <a:lnTo>
                    <a:pt x="188315" y="359562"/>
                  </a:lnTo>
                  <a:lnTo>
                    <a:pt x="187579" y="356870"/>
                  </a:lnTo>
                  <a:lnTo>
                    <a:pt x="186194" y="356870"/>
                  </a:lnTo>
                  <a:lnTo>
                    <a:pt x="186715" y="355600"/>
                  </a:lnTo>
                  <a:lnTo>
                    <a:pt x="183946" y="353060"/>
                  </a:lnTo>
                  <a:lnTo>
                    <a:pt x="184124" y="351790"/>
                  </a:lnTo>
                  <a:lnTo>
                    <a:pt x="186029" y="351790"/>
                  </a:lnTo>
                  <a:lnTo>
                    <a:pt x="187007" y="354177"/>
                  </a:lnTo>
                  <a:lnTo>
                    <a:pt x="187071" y="354330"/>
                  </a:lnTo>
                  <a:lnTo>
                    <a:pt x="188442" y="354330"/>
                  </a:lnTo>
                  <a:lnTo>
                    <a:pt x="187579" y="355600"/>
                  </a:lnTo>
                  <a:lnTo>
                    <a:pt x="190182" y="356870"/>
                  </a:lnTo>
                  <a:lnTo>
                    <a:pt x="190461" y="356870"/>
                  </a:lnTo>
                  <a:lnTo>
                    <a:pt x="190461" y="343700"/>
                  </a:lnTo>
                  <a:lnTo>
                    <a:pt x="189484" y="342900"/>
                  </a:lnTo>
                  <a:lnTo>
                    <a:pt x="188277" y="341630"/>
                  </a:lnTo>
                  <a:lnTo>
                    <a:pt x="187071" y="344170"/>
                  </a:lnTo>
                  <a:lnTo>
                    <a:pt x="185686" y="345440"/>
                  </a:lnTo>
                  <a:lnTo>
                    <a:pt x="188277" y="346710"/>
                  </a:lnTo>
                  <a:lnTo>
                    <a:pt x="189318" y="346710"/>
                  </a:lnTo>
                  <a:lnTo>
                    <a:pt x="188798" y="347980"/>
                  </a:lnTo>
                  <a:lnTo>
                    <a:pt x="188277" y="347980"/>
                  </a:lnTo>
                  <a:lnTo>
                    <a:pt x="186982" y="349250"/>
                  </a:lnTo>
                  <a:lnTo>
                    <a:pt x="185686" y="350520"/>
                  </a:lnTo>
                  <a:lnTo>
                    <a:pt x="181876" y="346710"/>
                  </a:lnTo>
                  <a:lnTo>
                    <a:pt x="183603" y="344170"/>
                  </a:lnTo>
                  <a:lnTo>
                    <a:pt x="185508" y="342900"/>
                  </a:lnTo>
                  <a:lnTo>
                    <a:pt x="186550" y="342900"/>
                  </a:lnTo>
                  <a:lnTo>
                    <a:pt x="185508" y="340360"/>
                  </a:lnTo>
                  <a:lnTo>
                    <a:pt x="186715" y="340360"/>
                  </a:lnTo>
                  <a:lnTo>
                    <a:pt x="187071" y="339090"/>
                  </a:lnTo>
                  <a:lnTo>
                    <a:pt x="187934" y="337820"/>
                  </a:lnTo>
                  <a:lnTo>
                    <a:pt x="188099" y="337820"/>
                  </a:lnTo>
                  <a:lnTo>
                    <a:pt x="187236" y="340360"/>
                  </a:lnTo>
                  <a:lnTo>
                    <a:pt x="190347" y="341630"/>
                  </a:lnTo>
                  <a:lnTo>
                    <a:pt x="191909" y="342900"/>
                  </a:lnTo>
                  <a:lnTo>
                    <a:pt x="191909" y="317500"/>
                  </a:lnTo>
                  <a:lnTo>
                    <a:pt x="191731" y="317500"/>
                  </a:lnTo>
                  <a:lnTo>
                    <a:pt x="191731" y="335280"/>
                  </a:lnTo>
                  <a:lnTo>
                    <a:pt x="191668" y="335737"/>
                  </a:lnTo>
                  <a:lnTo>
                    <a:pt x="191566" y="336550"/>
                  </a:lnTo>
                  <a:lnTo>
                    <a:pt x="191046" y="336550"/>
                  </a:lnTo>
                  <a:lnTo>
                    <a:pt x="190347" y="335280"/>
                  </a:lnTo>
                  <a:lnTo>
                    <a:pt x="189484" y="336550"/>
                  </a:lnTo>
                  <a:lnTo>
                    <a:pt x="190182" y="335280"/>
                  </a:lnTo>
                  <a:lnTo>
                    <a:pt x="190347" y="335280"/>
                  </a:lnTo>
                  <a:lnTo>
                    <a:pt x="190525" y="335280"/>
                  </a:lnTo>
                  <a:lnTo>
                    <a:pt x="191033" y="334010"/>
                  </a:lnTo>
                  <a:lnTo>
                    <a:pt x="191731" y="335280"/>
                  </a:lnTo>
                  <a:lnTo>
                    <a:pt x="191731" y="317500"/>
                  </a:lnTo>
                  <a:lnTo>
                    <a:pt x="191312" y="318503"/>
                  </a:lnTo>
                  <a:lnTo>
                    <a:pt x="191211" y="318770"/>
                  </a:lnTo>
                  <a:lnTo>
                    <a:pt x="190525" y="317500"/>
                  </a:lnTo>
                  <a:lnTo>
                    <a:pt x="190284" y="317500"/>
                  </a:lnTo>
                  <a:lnTo>
                    <a:pt x="190284" y="324993"/>
                  </a:lnTo>
                  <a:lnTo>
                    <a:pt x="189141" y="326390"/>
                  </a:lnTo>
                  <a:lnTo>
                    <a:pt x="185508" y="326390"/>
                  </a:lnTo>
                  <a:lnTo>
                    <a:pt x="185369" y="325361"/>
                  </a:lnTo>
                  <a:lnTo>
                    <a:pt x="185331" y="323850"/>
                  </a:lnTo>
                  <a:lnTo>
                    <a:pt x="187236" y="323850"/>
                  </a:lnTo>
                  <a:lnTo>
                    <a:pt x="189877" y="324993"/>
                  </a:lnTo>
                  <a:lnTo>
                    <a:pt x="190284" y="324993"/>
                  </a:lnTo>
                  <a:lnTo>
                    <a:pt x="190284" y="317500"/>
                  </a:lnTo>
                  <a:lnTo>
                    <a:pt x="187413" y="317500"/>
                  </a:lnTo>
                  <a:lnTo>
                    <a:pt x="187782" y="316141"/>
                  </a:lnTo>
                  <a:lnTo>
                    <a:pt x="190042" y="316141"/>
                  </a:lnTo>
                  <a:lnTo>
                    <a:pt x="190525" y="314947"/>
                  </a:lnTo>
                  <a:lnTo>
                    <a:pt x="190525" y="316141"/>
                  </a:lnTo>
                  <a:lnTo>
                    <a:pt x="190766" y="316141"/>
                  </a:lnTo>
                  <a:lnTo>
                    <a:pt x="192430" y="317500"/>
                  </a:lnTo>
                  <a:lnTo>
                    <a:pt x="192430" y="313105"/>
                  </a:lnTo>
                  <a:lnTo>
                    <a:pt x="192214" y="313385"/>
                  </a:lnTo>
                  <a:lnTo>
                    <a:pt x="192163" y="313016"/>
                  </a:lnTo>
                  <a:lnTo>
                    <a:pt x="192036" y="312115"/>
                  </a:lnTo>
                  <a:lnTo>
                    <a:pt x="191935" y="311327"/>
                  </a:lnTo>
                  <a:lnTo>
                    <a:pt x="191757" y="310959"/>
                  </a:lnTo>
                  <a:lnTo>
                    <a:pt x="191020" y="310057"/>
                  </a:lnTo>
                  <a:lnTo>
                    <a:pt x="190919" y="309803"/>
                  </a:lnTo>
                  <a:lnTo>
                    <a:pt x="191731" y="308610"/>
                  </a:lnTo>
                  <a:lnTo>
                    <a:pt x="192074" y="308610"/>
                  </a:lnTo>
                  <a:lnTo>
                    <a:pt x="191566" y="307340"/>
                  </a:lnTo>
                  <a:lnTo>
                    <a:pt x="189484" y="303530"/>
                  </a:lnTo>
                  <a:lnTo>
                    <a:pt x="195300" y="304673"/>
                  </a:lnTo>
                  <a:lnTo>
                    <a:pt x="195897" y="304673"/>
                  </a:lnTo>
                  <a:lnTo>
                    <a:pt x="196215" y="302399"/>
                  </a:lnTo>
                  <a:lnTo>
                    <a:pt x="196227" y="302260"/>
                  </a:lnTo>
                  <a:lnTo>
                    <a:pt x="199161" y="303530"/>
                  </a:lnTo>
                  <a:lnTo>
                    <a:pt x="200723" y="307340"/>
                  </a:lnTo>
                  <a:lnTo>
                    <a:pt x="205397" y="307340"/>
                  </a:lnTo>
                  <a:lnTo>
                    <a:pt x="206730" y="309803"/>
                  </a:lnTo>
                  <a:lnTo>
                    <a:pt x="209003" y="310959"/>
                  </a:lnTo>
                  <a:lnTo>
                    <a:pt x="209003" y="294640"/>
                  </a:lnTo>
                  <a:lnTo>
                    <a:pt x="207987" y="294640"/>
                  </a:lnTo>
                  <a:lnTo>
                    <a:pt x="208508" y="293370"/>
                  </a:lnTo>
                  <a:lnTo>
                    <a:pt x="209016" y="293370"/>
                  </a:lnTo>
                  <a:lnTo>
                    <a:pt x="209016" y="291261"/>
                  </a:lnTo>
                  <a:lnTo>
                    <a:pt x="207289" y="292100"/>
                  </a:lnTo>
                  <a:lnTo>
                    <a:pt x="204698" y="293370"/>
                  </a:lnTo>
                  <a:lnTo>
                    <a:pt x="200901" y="288290"/>
                  </a:lnTo>
                  <a:lnTo>
                    <a:pt x="201409" y="288290"/>
                  </a:lnTo>
                  <a:lnTo>
                    <a:pt x="202552" y="286893"/>
                  </a:lnTo>
                  <a:lnTo>
                    <a:pt x="203949" y="286893"/>
                  </a:lnTo>
                  <a:lnTo>
                    <a:pt x="204698" y="288290"/>
                  </a:lnTo>
                  <a:lnTo>
                    <a:pt x="205740" y="288290"/>
                  </a:lnTo>
                  <a:lnTo>
                    <a:pt x="212483" y="289560"/>
                  </a:lnTo>
                  <a:lnTo>
                    <a:pt x="212483" y="264160"/>
                  </a:lnTo>
                  <a:lnTo>
                    <a:pt x="211264" y="264160"/>
                  </a:lnTo>
                  <a:lnTo>
                    <a:pt x="211099" y="263550"/>
                  </a:lnTo>
                  <a:lnTo>
                    <a:pt x="211099" y="280670"/>
                  </a:lnTo>
                  <a:lnTo>
                    <a:pt x="211023" y="281254"/>
                  </a:lnTo>
                  <a:lnTo>
                    <a:pt x="210921" y="281940"/>
                  </a:lnTo>
                  <a:lnTo>
                    <a:pt x="209194" y="281940"/>
                  </a:lnTo>
                  <a:lnTo>
                    <a:pt x="209016" y="283210"/>
                  </a:lnTo>
                  <a:lnTo>
                    <a:pt x="208673" y="283210"/>
                  </a:lnTo>
                  <a:lnTo>
                    <a:pt x="209016" y="281940"/>
                  </a:lnTo>
                  <a:lnTo>
                    <a:pt x="208673" y="281940"/>
                  </a:lnTo>
                  <a:lnTo>
                    <a:pt x="208102" y="279844"/>
                  </a:lnTo>
                  <a:lnTo>
                    <a:pt x="207987" y="279400"/>
                  </a:lnTo>
                  <a:lnTo>
                    <a:pt x="205041" y="275590"/>
                  </a:lnTo>
                  <a:lnTo>
                    <a:pt x="209016" y="276860"/>
                  </a:lnTo>
                  <a:lnTo>
                    <a:pt x="209143" y="277710"/>
                  </a:lnTo>
                  <a:lnTo>
                    <a:pt x="209194" y="278130"/>
                  </a:lnTo>
                  <a:lnTo>
                    <a:pt x="210578" y="278130"/>
                  </a:lnTo>
                  <a:lnTo>
                    <a:pt x="210578" y="279400"/>
                  </a:lnTo>
                  <a:lnTo>
                    <a:pt x="211099" y="280670"/>
                  </a:lnTo>
                  <a:lnTo>
                    <a:pt x="211099" y="263550"/>
                  </a:lnTo>
                  <a:lnTo>
                    <a:pt x="210578" y="261620"/>
                  </a:lnTo>
                  <a:lnTo>
                    <a:pt x="213004" y="261620"/>
                  </a:lnTo>
                  <a:lnTo>
                    <a:pt x="214896" y="264160"/>
                  </a:lnTo>
                  <a:lnTo>
                    <a:pt x="214896" y="260921"/>
                  </a:lnTo>
                  <a:lnTo>
                    <a:pt x="214769" y="260959"/>
                  </a:lnTo>
                  <a:lnTo>
                    <a:pt x="213868" y="259080"/>
                  </a:lnTo>
                  <a:lnTo>
                    <a:pt x="216458" y="260350"/>
                  </a:lnTo>
                  <a:lnTo>
                    <a:pt x="216458" y="208280"/>
                  </a:lnTo>
                  <a:lnTo>
                    <a:pt x="220954" y="208280"/>
                  </a:lnTo>
                  <a:lnTo>
                    <a:pt x="220091" y="207010"/>
                  </a:lnTo>
                  <a:lnTo>
                    <a:pt x="218871" y="207010"/>
                  </a:lnTo>
                  <a:lnTo>
                    <a:pt x="219049" y="205740"/>
                  </a:lnTo>
                  <a:lnTo>
                    <a:pt x="219849" y="205740"/>
                  </a:lnTo>
                  <a:lnTo>
                    <a:pt x="220395" y="207010"/>
                  </a:lnTo>
                  <a:lnTo>
                    <a:pt x="220954" y="208280"/>
                  </a:lnTo>
                  <a:lnTo>
                    <a:pt x="221983" y="207010"/>
                  </a:lnTo>
                  <a:lnTo>
                    <a:pt x="223723" y="207010"/>
                  </a:lnTo>
                  <a:lnTo>
                    <a:pt x="224066" y="208280"/>
                  </a:lnTo>
                  <a:lnTo>
                    <a:pt x="224066" y="180340"/>
                  </a:lnTo>
                  <a:lnTo>
                    <a:pt x="223367" y="181610"/>
                  </a:lnTo>
                  <a:lnTo>
                    <a:pt x="223024" y="181254"/>
                  </a:lnTo>
                  <a:lnTo>
                    <a:pt x="223024" y="203200"/>
                  </a:lnTo>
                  <a:lnTo>
                    <a:pt x="220027" y="205600"/>
                  </a:lnTo>
                  <a:lnTo>
                    <a:pt x="220954" y="204470"/>
                  </a:lnTo>
                  <a:lnTo>
                    <a:pt x="222161" y="203200"/>
                  </a:lnTo>
                  <a:lnTo>
                    <a:pt x="223024" y="203200"/>
                  </a:lnTo>
                  <a:lnTo>
                    <a:pt x="223024" y="181254"/>
                  </a:lnTo>
                  <a:lnTo>
                    <a:pt x="222161" y="180340"/>
                  </a:lnTo>
                  <a:lnTo>
                    <a:pt x="221475" y="180340"/>
                  </a:lnTo>
                  <a:lnTo>
                    <a:pt x="222161" y="179070"/>
                  </a:lnTo>
                  <a:lnTo>
                    <a:pt x="224066" y="179070"/>
                  </a:lnTo>
                  <a:lnTo>
                    <a:pt x="224155" y="179705"/>
                  </a:lnTo>
                  <a:lnTo>
                    <a:pt x="224231" y="180340"/>
                  </a:lnTo>
                  <a:lnTo>
                    <a:pt x="224231" y="168275"/>
                  </a:lnTo>
                  <a:lnTo>
                    <a:pt x="223024" y="167640"/>
                  </a:lnTo>
                  <a:lnTo>
                    <a:pt x="225602" y="166370"/>
                  </a:lnTo>
                  <a:lnTo>
                    <a:pt x="228384" y="167640"/>
                  </a:lnTo>
                  <a:lnTo>
                    <a:pt x="228384" y="156641"/>
                  </a:lnTo>
                  <a:lnTo>
                    <a:pt x="228041" y="157480"/>
                  </a:lnTo>
                  <a:lnTo>
                    <a:pt x="227863" y="157480"/>
                  </a:lnTo>
                  <a:lnTo>
                    <a:pt x="227863" y="165100"/>
                  </a:lnTo>
                  <a:lnTo>
                    <a:pt x="225755" y="166293"/>
                  </a:lnTo>
                  <a:lnTo>
                    <a:pt x="223723" y="162560"/>
                  </a:lnTo>
                  <a:lnTo>
                    <a:pt x="220433" y="161290"/>
                  </a:lnTo>
                  <a:lnTo>
                    <a:pt x="220256" y="161442"/>
                  </a:lnTo>
                  <a:lnTo>
                    <a:pt x="220256" y="187960"/>
                  </a:lnTo>
                  <a:lnTo>
                    <a:pt x="219989" y="188963"/>
                  </a:lnTo>
                  <a:lnTo>
                    <a:pt x="219951" y="189103"/>
                  </a:lnTo>
                  <a:lnTo>
                    <a:pt x="218630" y="189103"/>
                  </a:lnTo>
                  <a:lnTo>
                    <a:pt x="217144" y="186690"/>
                  </a:lnTo>
                  <a:lnTo>
                    <a:pt x="218528" y="185420"/>
                  </a:lnTo>
                  <a:lnTo>
                    <a:pt x="218706" y="186690"/>
                  </a:lnTo>
                  <a:lnTo>
                    <a:pt x="219570" y="187960"/>
                  </a:lnTo>
                  <a:lnTo>
                    <a:pt x="220256" y="187960"/>
                  </a:lnTo>
                  <a:lnTo>
                    <a:pt x="220256" y="161442"/>
                  </a:lnTo>
                  <a:lnTo>
                    <a:pt x="217322" y="163830"/>
                  </a:lnTo>
                  <a:lnTo>
                    <a:pt x="214210" y="163830"/>
                  </a:lnTo>
                  <a:lnTo>
                    <a:pt x="216458" y="161290"/>
                  </a:lnTo>
                  <a:lnTo>
                    <a:pt x="213868" y="160299"/>
                  </a:lnTo>
                  <a:lnTo>
                    <a:pt x="213868" y="208280"/>
                  </a:lnTo>
                  <a:lnTo>
                    <a:pt x="211747" y="208280"/>
                  </a:lnTo>
                  <a:lnTo>
                    <a:pt x="211747" y="250101"/>
                  </a:lnTo>
                  <a:lnTo>
                    <a:pt x="210058" y="248920"/>
                  </a:lnTo>
                  <a:lnTo>
                    <a:pt x="206946" y="248920"/>
                  </a:lnTo>
                  <a:lnTo>
                    <a:pt x="207022" y="250101"/>
                  </a:lnTo>
                  <a:lnTo>
                    <a:pt x="207124" y="251460"/>
                  </a:lnTo>
                  <a:lnTo>
                    <a:pt x="207124" y="252730"/>
                  </a:lnTo>
                  <a:lnTo>
                    <a:pt x="206603" y="252730"/>
                  </a:lnTo>
                  <a:lnTo>
                    <a:pt x="205562" y="253695"/>
                  </a:lnTo>
                  <a:lnTo>
                    <a:pt x="205562" y="259080"/>
                  </a:lnTo>
                  <a:lnTo>
                    <a:pt x="205397" y="258991"/>
                  </a:lnTo>
                  <a:lnTo>
                    <a:pt x="205397" y="271780"/>
                  </a:lnTo>
                  <a:lnTo>
                    <a:pt x="204533" y="271780"/>
                  </a:lnTo>
                  <a:lnTo>
                    <a:pt x="203835" y="273050"/>
                  </a:lnTo>
                  <a:lnTo>
                    <a:pt x="203149" y="273050"/>
                  </a:lnTo>
                  <a:lnTo>
                    <a:pt x="202107" y="273050"/>
                  </a:lnTo>
                  <a:lnTo>
                    <a:pt x="200380" y="274320"/>
                  </a:lnTo>
                  <a:lnTo>
                    <a:pt x="199961" y="273278"/>
                  </a:lnTo>
                  <a:lnTo>
                    <a:pt x="199859" y="273050"/>
                  </a:lnTo>
                  <a:lnTo>
                    <a:pt x="199809" y="286893"/>
                  </a:lnTo>
                  <a:lnTo>
                    <a:pt x="193116" y="289560"/>
                  </a:lnTo>
                  <a:lnTo>
                    <a:pt x="192430" y="288290"/>
                  </a:lnTo>
                  <a:lnTo>
                    <a:pt x="193268" y="286893"/>
                  </a:lnTo>
                  <a:lnTo>
                    <a:pt x="193116" y="285750"/>
                  </a:lnTo>
                  <a:lnTo>
                    <a:pt x="196570" y="285750"/>
                  </a:lnTo>
                  <a:lnTo>
                    <a:pt x="199237" y="286893"/>
                  </a:lnTo>
                  <a:lnTo>
                    <a:pt x="199809" y="286893"/>
                  </a:lnTo>
                  <a:lnTo>
                    <a:pt x="199809" y="273050"/>
                  </a:lnTo>
                  <a:lnTo>
                    <a:pt x="199174" y="273050"/>
                  </a:lnTo>
                  <a:lnTo>
                    <a:pt x="200037" y="271780"/>
                  </a:lnTo>
                  <a:lnTo>
                    <a:pt x="203149" y="273050"/>
                  </a:lnTo>
                  <a:lnTo>
                    <a:pt x="203492" y="270510"/>
                  </a:lnTo>
                  <a:lnTo>
                    <a:pt x="204876" y="270510"/>
                  </a:lnTo>
                  <a:lnTo>
                    <a:pt x="205397" y="271780"/>
                  </a:lnTo>
                  <a:lnTo>
                    <a:pt x="205397" y="258991"/>
                  </a:lnTo>
                  <a:lnTo>
                    <a:pt x="203314" y="257810"/>
                  </a:lnTo>
                  <a:lnTo>
                    <a:pt x="201764" y="260350"/>
                  </a:lnTo>
                  <a:lnTo>
                    <a:pt x="199517" y="260350"/>
                  </a:lnTo>
                  <a:lnTo>
                    <a:pt x="199453" y="259080"/>
                  </a:lnTo>
                  <a:lnTo>
                    <a:pt x="199339" y="256540"/>
                  </a:lnTo>
                  <a:lnTo>
                    <a:pt x="203288" y="255422"/>
                  </a:lnTo>
                  <a:lnTo>
                    <a:pt x="202450" y="256540"/>
                  </a:lnTo>
                  <a:lnTo>
                    <a:pt x="205562" y="259080"/>
                  </a:lnTo>
                  <a:lnTo>
                    <a:pt x="205562" y="253695"/>
                  </a:lnTo>
                  <a:lnTo>
                    <a:pt x="204368" y="254774"/>
                  </a:lnTo>
                  <a:lnTo>
                    <a:pt x="205168" y="254000"/>
                  </a:lnTo>
                  <a:lnTo>
                    <a:pt x="206603" y="252730"/>
                  </a:lnTo>
                  <a:lnTo>
                    <a:pt x="206425" y="252730"/>
                  </a:lnTo>
                  <a:lnTo>
                    <a:pt x="206768" y="251460"/>
                  </a:lnTo>
                  <a:lnTo>
                    <a:pt x="207124" y="252730"/>
                  </a:lnTo>
                  <a:lnTo>
                    <a:pt x="207124" y="251460"/>
                  </a:lnTo>
                  <a:lnTo>
                    <a:pt x="206502" y="250101"/>
                  </a:lnTo>
                  <a:lnTo>
                    <a:pt x="205219" y="248920"/>
                  </a:lnTo>
                  <a:lnTo>
                    <a:pt x="203314" y="248920"/>
                  </a:lnTo>
                  <a:lnTo>
                    <a:pt x="204177" y="245110"/>
                  </a:lnTo>
                  <a:lnTo>
                    <a:pt x="206819" y="242582"/>
                  </a:lnTo>
                  <a:lnTo>
                    <a:pt x="206768" y="242862"/>
                  </a:lnTo>
                  <a:lnTo>
                    <a:pt x="207124" y="243840"/>
                  </a:lnTo>
                  <a:lnTo>
                    <a:pt x="209016" y="245110"/>
                  </a:lnTo>
                  <a:lnTo>
                    <a:pt x="208153" y="246380"/>
                  </a:lnTo>
                  <a:lnTo>
                    <a:pt x="209626" y="247650"/>
                  </a:lnTo>
                  <a:lnTo>
                    <a:pt x="211099" y="248920"/>
                  </a:lnTo>
                  <a:lnTo>
                    <a:pt x="211658" y="249948"/>
                  </a:lnTo>
                  <a:lnTo>
                    <a:pt x="211747" y="250101"/>
                  </a:lnTo>
                  <a:lnTo>
                    <a:pt x="211747" y="208280"/>
                  </a:lnTo>
                  <a:lnTo>
                    <a:pt x="210235" y="208280"/>
                  </a:lnTo>
                  <a:lnTo>
                    <a:pt x="209537" y="207264"/>
                  </a:lnTo>
                  <a:lnTo>
                    <a:pt x="209537" y="233680"/>
                  </a:lnTo>
                  <a:lnTo>
                    <a:pt x="209537" y="234950"/>
                  </a:lnTo>
                  <a:lnTo>
                    <a:pt x="208851" y="234950"/>
                  </a:lnTo>
                  <a:lnTo>
                    <a:pt x="209372" y="233680"/>
                  </a:lnTo>
                  <a:lnTo>
                    <a:pt x="209537" y="233680"/>
                  </a:lnTo>
                  <a:lnTo>
                    <a:pt x="209537" y="207264"/>
                  </a:lnTo>
                  <a:lnTo>
                    <a:pt x="209372" y="207010"/>
                  </a:lnTo>
                  <a:lnTo>
                    <a:pt x="210756" y="205740"/>
                  </a:lnTo>
                  <a:lnTo>
                    <a:pt x="210400" y="204470"/>
                  </a:lnTo>
                  <a:lnTo>
                    <a:pt x="211785" y="205740"/>
                  </a:lnTo>
                  <a:lnTo>
                    <a:pt x="213868" y="208280"/>
                  </a:lnTo>
                  <a:lnTo>
                    <a:pt x="213868" y="160299"/>
                  </a:lnTo>
                  <a:lnTo>
                    <a:pt x="213169" y="160020"/>
                  </a:lnTo>
                  <a:lnTo>
                    <a:pt x="212826" y="158737"/>
                  </a:lnTo>
                  <a:lnTo>
                    <a:pt x="215417" y="158737"/>
                  </a:lnTo>
                  <a:lnTo>
                    <a:pt x="218871" y="161290"/>
                  </a:lnTo>
                  <a:lnTo>
                    <a:pt x="218998" y="160020"/>
                  </a:lnTo>
                  <a:lnTo>
                    <a:pt x="219113" y="158737"/>
                  </a:lnTo>
                  <a:lnTo>
                    <a:pt x="219227" y="157480"/>
                  </a:lnTo>
                  <a:lnTo>
                    <a:pt x="221297" y="158737"/>
                  </a:lnTo>
                  <a:lnTo>
                    <a:pt x="221818" y="160020"/>
                  </a:lnTo>
                  <a:lnTo>
                    <a:pt x="224586" y="160020"/>
                  </a:lnTo>
                  <a:lnTo>
                    <a:pt x="222338" y="161290"/>
                  </a:lnTo>
                  <a:lnTo>
                    <a:pt x="226136" y="162560"/>
                  </a:lnTo>
                  <a:lnTo>
                    <a:pt x="227863" y="165100"/>
                  </a:lnTo>
                  <a:lnTo>
                    <a:pt x="227863" y="157480"/>
                  </a:lnTo>
                  <a:lnTo>
                    <a:pt x="227355" y="157480"/>
                  </a:lnTo>
                  <a:lnTo>
                    <a:pt x="226479" y="154940"/>
                  </a:lnTo>
                  <a:lnTo>
                    <a:pt x="224929" y="156083"/>
                  </a:lnTo>
                  <a:lnTo>
                    <a:pt x="224929" y="154940"/>
                  </a:lnTo>
                  <a:lnTo>
                    <a:pt x="225793" y="154940"/>
                  </a:lnTo>
                  <a:lnTo>
                    <a:pt x="225971" y="153670"/>
                  </a:lnTo>
                  <a:lnTo>
                    <a:pt x="224751" y="152400"/>
                  </a:lnTo>
                  <a:lnTo>
                    <a:pt x="227863" y="151130"/>
                  </a:lnTo>
                  <a:lnTo>
                    <a:pt x="227799" y="150202"/>
                  </a:lnTo>
                  <a:lnTo>
                    <a:pt x="227698" y="148590"/>
                  </a:lnTo>
                  <a:lnTo>
                    <a:pt x="229425" y="148590"/>
                  </a:lnTo>
                  <a:lnTo>
                    <a:pt x="229971" y="149606"/>
                  </a:lnTo>
                  <a:lnTo>
                    <a:pt x="230060" y="149758"/>
                  </a:lnTo>
                  <a:lnTo>
                    <a:pt x="230149" y="149606"/>
                  </a:lnTo>
                  <a:lnTo>
                    <a:pt x="230263" y="148780"/>
                  </a:lnTo>
                  <a:lnTo>
                    <a:pt x="230289" y="148590"/>
                  </a:lnTo>
                  <a:lnTo>
                    <a:pt x="232892" y="153377"/>
                  </a:lnTo>
                  <a:lnTo>
                    <a:pt x="233070" y="153377"/>
                  </a:lnTo>
                  <a:lnTo>
                    <a:pt x="233146" y="152400"/>
                  </a:lnTo>
                  <a:lnTo>
                    <a:pt x="233222" y="151130"/>
                  </a:lnTo>
                  <a:lnTo>
                    <a:pt x="233286" y="150202"/>
                  </a:lnTo>
                  <a:lnTo>
                    <a:pt x="233387" y="148780"/>
                  </a:lnTo>
                  <a:lnTo>
                    <a:pt x="233476" y="147548"/>
                  </a:lnTo>
                  <a:lnTo>
                    <a:pt x="233540" y="146481"/>
                  </a:lnTo>
                  <a:lnTo>
                    <a:pt x="233654" y="144780"/>
                  </a:lnTo>
                  <a:lnTo>
                    <a:pt x="233743" y="143510"/>
                  </a:lnTo>
                  <a:lnTo>
                    <a:pt x="236626" y="146050"/>
                  </a:lnTo>
                  <a:lnTo>
                    <a:pt x="238328" y="147548"/>
                  </a:lnTo>
                  <a:lnTo>
                    <a:pt x="238328" y="109296"/>
                  </a:lnTo>
                  <a:lnTo>
                    <a:pt x="236855" y="110490"/>
                  </a:lnTo>
                  <a:lnTo>
                    <a:pt x="237375" y="109220"/>
                  </a:lnTo>
                  <a:lnTo>
                    <a:pt x="238417" y="109220"/>
                  </a:lnTo>
                  <a:lnTo>
                    <a:pt x="238417" y="85699"/>
                  </a:lnTo>
                  <a:lnTo>
                    <a:pt x="236905" y="85598"/>
                  </a:lnTo>
                  <a:lnTo>
                    <a:pt x="238239" y="83820"/>
                  </a:lnTo>
                  <a:lnTo>
                    <a:pt x="239445" y="85090"/>
                  </a:lnTo>
                  <a:lnTo>
                    <a:pt x="239801" y="86360"/>
                  </a:lnTo>
                  <a:lnTo>
                    <a:pt x="240322" y="86360"/>
                  </a:lnTo>
                  <a:lnTo>
                    <a:pt x="241007" y="87630"/>
                  </a:lnTo>
                  <a:lnTo>
                    <a:pt x="241871" y="87630"/>
                  </a:lnTo>
                  <a:lnTo>
                    <a:pt x="242227" y="87731"/>
                  </a:lnTo>
                  <a:lnTo>
                    <a:pt x="242227" y="62179"/>
                  </a:lnTo>
                  <a:lnTo>
                    <a:pt x="241579" y="62484"/>
                  </a:lnTo>
                  <a:lnTo>
                    <a:pt x="241579" y="63677"/>
                  </a:lnTo>
                  <a:lnTo>
                    <a:pt x="238239" y="68580"/>
                  </a:lnTo>
                  <a:lnTo>
                    <a:pt x="237375" y="69850"/>
                  </a:lnTo>
                  <a:lnTo>
                    <a:pt x="236626" y="69265"/>
                  </a:lnTo>
                  <a:lnTo>
                    <a:pt x="236626" y="85979"/>
                  </a:lnTo>
                  <a:lnTo>
                    <a:pt x="236435" y="87147"/>
                  </a:lnTo>
                  <a:lnTo>
                    <a:pt x="236334" y="86360"/>
                  </a:lnTo>
                  <a:lnTo>
                    <a:pt x="236626" y="85979"/>
                  </a:lnTo>
                  <a:lnTo>
                    <a:pt x="236626" y="69265"/>
                  </a:lnTo>
                  <a:lnTo>
                    <a:pt x="234264" y="67411"/>
                  </a:lnTo>
                  <a:lnTo>
                    <a:pt x="234607" y="67589"/>
                  </a:lnTo>
                  <a:lnTo>
                    <a:pt x="236855" y="68110"/>
                  </a:lnTo>
                  <a:lnTo>
                    <a:pt x="238074" y="67081"/>
                  </a:lnTo>
                  <a:lnTo>
                    <a:pt x="241579" y="63677"/>
                  </a:lnTo>
                  <a:lnTo>
                    <a:pt x="241579" y="62484"/>
                  </a:lnTo>
                  <a:lnTo>
                    <a:pt x="233095" y="66484"/>
                  </a:lnTo>
                  <a:lnTo>
                    <a:pt x="232765" y="66230"/>
                  </a:lnTo>
                  <a:lnTo>
                    <a:pt x="233032" y="64744"/>
                  </a:lnTo>
                  <a:lnTo>
                    <a:pt x="236169" y="63500"/>
                  </a:lnTo>
                  <a:lnTo>
                    <a:pt x="243433" y="60960"/>
                  </a:lnTo>
                  <a:lnTo>
                    <a:pt x="243433" y="36728"/>
                  </a:lnTo>
                  <a:lnTo>
                    <a:pt x="243255" y="36830"/>
                  </a:lnTo>
                  <a:lnTo>
                    <a:pt x="243255" y="38100"/>
                  </a:lnTo>
                  <a:lnTo>
                    <a:pt x="241871" y="38100"/>
                  </a:lnTo>
                  <a:lnTo>
                    <a:pt x="241185" y="39370"/>
                  </a:lnTo>
                  <a:lnTo>
                    <a:pt x="241452" y="39992"/>
                  </a:lnTo>
                  <a:lnTo>
                    <a:pt x="241007" y="39585"/>
                  </a:lnTo>
                  <a:lnTo>
                    <a:pt x="241185" y="39243"/>
                  </a:lnTo>
                  <a:lnTo>
                    <a:pt x="239445" y="40449"/>
                  </a:lnTo>
                  <a:lnTo>
                    <a:pt x="237896" y="41490"/>
                  </a:lnTo>
                  <a:lnTo>
                    <a:pt x="236169" y="42519"/>
                  </a:lnTo>
                  <a:lnTo>
                    <a:pt x="236143" y="43395"/>
                  </a:lnTo>
                  <a:lnTo>
                    <a:pt x="236067" y="45720"/>
                  </a:lnTo>
                  <a:lnTo>
                    <a:pt x="236029" y="47536"/>
                  </a:lnTo>
                  <a:lnTo>
                    <a:pt x="235991" y="48260"/>
                  </a:lnTo>
                  <a:lnTo>
                    <a:pt x="236067" y="45720"/>
                  </a:lnTo>
                  <a:lnTo>
                    <a:pt x="236169" y="41910"/>
                  </a:lnTo>
                  <a:lnTo>
                    <a:pt x="234086" y="42938"/>
                  </a:lnTo>
                  <a:lnTo>
                    <a:pt x="234086" y="54610"/>
                  </a:lnTo>
                  <a:lnTo>
                    <a:pt x="233756" y="54876"/>
                  </a:lnTo>
                  <a:lnTo>
                    <a:pt x="233578" y="54622"/>
                  </a:lnTo>
                  <a:lnTo>
                    <a:pt x="232359" y="53759"/>
                  </a:lnTo>
                  <a:lnTo>
                    <a:pt x="232194" y="52552"/>
                  </a:lnTo>
                  <a:lnTo>
                    <a:pt x="229768" y="52374"/>
                  </a:lnTo>
                  <a:lnTo>
                    <a:pt x="225971" y="50647"/>
                  </a:lnTo>
                  <a:lnTo>
                    <a:pt x="228727" y="54800"/>
                  </a:lnTo>
                  <a:lnTo>
                    <a:pt x="230111" y="55841"/>
                  </a:lnTo>
                  <a:lnTo>
                    <a:pt x="231863" y="56426"/>
                  </a:lnTo>
                  <a:lnTo>
                    <a:pt x="230111" y="57873"/>
                  </a:lnTo>
                  <a:lnTo>
                    <a:pt x="230111" y="125730"/>
                  </a:lnTo>
                  <a:lnTo>
                    <a:pt x="229793" y="126911"/>
                  </a:lnTo>
                  <a:lnTo>
                    <a:pt x="229590" y="126911"/>
                  </a:lnTo>
                  <a:lnTo>
                    <a:pt x="229590" y="128270"/>
                  </a:lnTo>
                  <a:lnTo>
                    <a:pt x="228561" y="128270"/>
                  </a:lnTo>
                  <a:lnTo>
                    <a:pt x="226364" y="126911"/>
                  </a:lnTo>
                  <a:lnTo>
                    <a:pt x="225971" y="128270"/>
                  </a:lnTo>
                  <a:lnTo>
                    <a:pt x="225615" y="128270"/>
                  </a:lnTo>
                  <a:lnTo>
                    <a:pt x="225539" y="127635"/>
                  </a:lnTo>
                  <a:lnTo>
                    <a:pt x="225437" y="126911"/>
                  </a:lnTo>
                  <a:lnTo>
                    <a:pt x="226364" y="126911"/>
                  </a:lnTo>
                  <a:lnTo>
                    <a:pt x="227177" y="125730"/>
                  </a:lnTo>
                  <a:lnTo>
                    <a:pt x="226999" y="124460"/>
                  </a:lnTo>
                  <a:lnTo>
                    <a:pt x="229082" y="124460"/>
                  </a:lnTo>
                  <a:lnTo>
                    <a:pt x="230111" y="125730"/>
                  </a:lnTo>
                  <a:lnTo>
                    <a:pt x="230111" y="57873"/>
                  </a:lnTo>
                  <a:lnTo>
                    <a:pt x="229768" y="58153"/>
                  </a:lnTo>
                  <a:lnTo>
                    <a:pt x="229768" y="66040"/>
                  </a:lnTo>
                  <a:lnTo>
                    <a:pt x="229362" y="62230"/>
                  </a:lnTo>
                  <a:lnTo>
                    <a:pt x="229641" y="64770"/>
                  </a:lnTo>
                  <a:lnTo>
                    <a:pt x="229768" y="66040"/>
                  </a:lnTo>
                  <a:lnTo>
                    <a:pt x="229768" y="58153"/>
                  </a:lnTo>
                  <a:lnTo>
                    <a:pt x="229450" y="58407"/>
                  </a:lnTo>
                  <a:lnTo>
                    <a:pt x="228688" y="56362"/>
                  </a:lnTo>
                  <a:lnTo>
                    <a:pt x="228650" y="55448"/>
                  </a:lnTo>
                  <a:lnTo>
                    <a:pt x="228561" y="54610"/>
                  </a:lnTo>
                  <a:lnTo>
                    <a:pt x="227799" y="55448"/>
                  </a:lnTo>
                  <a:lnTo>
                    <a:pt x="228206" y="56222"/>
                  </a:lnTo>
                  <a:lnTo>
                    <a:pt x="227520" y="56642"/>
                  </a:lnTo>
                  <a:lnTo>
                    <a:pt x="227520" y="119380"/>
                  </a:lnTo>
                  <a:lnTo>
                    <a:pt x="226834" y="119380"/>
                  </a:lnTo>
                  <a:lnTo>
                    <a:pt x="226834" y="118059"/>
                  </a:lnTo>
                  <a:lnTo>
                    <a:pt x="227342" y="118059"/>
                  </a:lnTo>
                  <a:lnTo>
                    <a:pt x="227393" y="118465"/>
                  </a:lnTo>
                  <a:lnTo>
                    <a:pt x="227520" y="119380"/>
                  </a:lnTo>
                  <a:lnTo>
                    <a:pt x="227520" y="56642"/>
                  </a:lnTo>
                  <a:lnTo>
                    <a:pt x="225806" y="57670"/>
                  </a:lnTo>
                  <a:lnTo>
                    <a:pt x="227799" y="55448"/>
                  </a:lnTo>
                  <a:lnTo>
                    <a:pt x="225450" y="51155"/>
                  </a:lnTo>
                  <a:lnTo>
                    <a:pt x="225450" y="83820"/>
                  </a:lnTo>
                  <a:lnTo>
                    <a:pt x="224624" y="84099"/>
                  </a:lnTo>
                  <a:lnTo>
                    <a:pt x="224066" y="83921"/>
                  </a:lnTo>
                  <a:lnTo>
                    <a:pt x="224066" y="138430"/>
                  </a:lnTo>
                  <a:lnTo>
                    <a:pt x="222859" y="138430"/>
                  </a:lnTo>
                  <a:lnTo>
                    <a:pt x="222161" y="138430"/>
                  </a:lnTo>
                  <a:lnTo>
                    <a:pt x="222161" y="137160"/>
                  </a:lnTo>
                  <a:lnTo>
                    <a:pt x="222859" y="138430"/>
                  </a:lnTo>
                  <a:lnTo>
                    <a:pt x="223888" y="137160"/>
                  </a:lnTo>
                  <a:lnTo>
                    <a:pt x="224066" y="138430"/>
                  </a:lnTo>
                  <a:lnTo>
                    <a:pt x="224066" y="83921"/>
                  </a:lnTo>
                  <a:lnTo>
                    <a:pt x="223367" y="83680"/>
                  </a:lnTo>
                  <a:lnTo>
                    <a:pt x="223367" y="105410"/>
                  </a:lnTo>
                  <a:lnTo>
                    <a:pt x="220776" y="106680"/>
                  </a:lnTo>
                  <a:lnTo>
                    <a:pt x="219913" y="109220"/>
                  </a:lnTo>
                  <a:lnTo>
                    <a:pt x="216623" y="107950"/>
                  </a:lnTo>
                  <a:lnTo>
                    <a:pt x="217500" y="106680"/>
                  </a:lnTo>
                  <a:lnTo>
                    <a:pt x="220776" y="105410"/>
                  </a:lnTo>
                  <a:lnTo>
                    <a:pt x="217500" y="104140"/>
                  </a:lnTo>
                  <a:lnTo>
                    <a:pt x="218706" y="104140"/>
                  </a:lnTo>
                  <a:lnTo>
                    <a:pt x="218706" y="101600"/>
                  </a:lnTo>
                  <a:lnTo>
                    <a:pt x="218186" y="100330"/>
                  </a:lnTo>
                  <a:lnTo>
                    <a:pt x="219748" y="101600"/>
                  </a:lnTo>
                  <a:lnTo>
                    <a:pt x="221297" y="102870"/>
                  </a:lnTo>
                  <a:lnTo>
                    <a:pt x="222504" y="102870"/>
                  </a:lnTo>
                  <a:lnTo>
                    <a:pt x="221640" y="104140"/>
                  </a:lnTo>
                  <a:lnTo>
                    <a:pt x="221589" y="104495"/>
                  </a:lnTo>
                  <a:lnTo>
                    <a:pt x="221475" y="105410"/>
                  </a:lnTo>
                  <a:lnTo>
                    <a:pt x="223367" y="105410"/>
                  </a:lnTo>
                  <a:lnTo>
                    <a:pt x="223367" y="83680"/>
                  </a:lnTo>
                  <a:lnTo>
                    <a:pt x="221983" y="83223"/>
                  </a:lnTo>
                  <a:lnTo>
                    <a:pt x="221983" y="84188"/>
                  </a:lnTo>
                  <a:lnTo>
                    <a:pt x="221856" y="85026"/>
                  </a:lnTo>
                  <a:lnTo>
                    <a:pt x="221640" y="85090"/>
                  </a:lnTo>
                  <a:lnTo>
                    <a:pt x="221881" y="84162"/>
                  </a:lnTo>
                  <a:lnTo>
                    <a:pt x="221983" y="83223"/>
                  </a:lnTo>
                  <a:lnTo>
                    <a:pt x="218706" y="82118"/>
                  </a:lnTo>
                  <a:lnTo>
                    <a:pt x="218706" y="80391"/>
                  </a:lnTo>
                  <a:lnTo>
                    <a:pt x="217970" y="82600"/>
                  </a:lnTo>
                  <a:lnTo>
                    <a:pt x="217843" y="82550"/>
                  </a:lnTo>
                  <a:lnTo>
                    <a:pt x="218706" y="80010"/>
                  </a:lnTo>
                  <a:lnTo>
                    <a:pt x="218871" y="81280"/>
                  </a:lnTo>
                  <a:lnTo>
                    <a:pt x="225450" y="83820"/>
                  </a:lnTo>
                  <a:lnTo>
                    <a:pt x="225450" y="51155"/>
                  </a:lnTo>
                  <a:lnTo>
                    <a:pt x="225145" y="50596"/>
                  </a:lnTo>
                  <a:lnTo>
                    <a:pt x="225615" y="50126"/>
                  </a:lnTo>
                  <a:lnTo>
                    <a:pt x="226466" y="49453"/>
                  </a:lnTo>
                  <a:lnTo>
                    <a:pt x="232194" y="52070"/>
                  </a:lnTo>
                  <a:lnTo>
                    <a:pt x="232359" y="52070"/>
                  </a:lnTo>
                  <a:lnTo>
                    <a:pt x="233057" y="53340"/>
                  </a:lnTo>
                  <a:lnTo>
                    <a:pt x="233578" y="54610"/>
                  </a:lnTo>
                  <a:lnTo>
                    <a:pt x="234086" y="54610"/>
                  </a:lnTo>
                  <a:lnTo>
                    <a:pt x="234086" y="42938"/>
                  </a:lnTo>
                  <a:lnTo>
                    <a:pt x="233578" y="43180"/>
                  </a:lnTo>
                  <a:lnTo>
                    <a:pt x="231152" y="45720"/>
                  </a:lnTo>
                  <a:lnTo>
                    <a:pt x="228561" y="46990"/>
                  </a:lnTo>
                  <a:lnTo>
                    <a:pt x="228371" y="47269"/>
                  </a:lnTo>
                  <a:lnTo>
                    <a:pt x="225602" y="49047"/>
                  </a:lnTo>
                  <a:lnTo>
                    <a:pt x="223888" y="48260"/>
                  </a:lnTo>
                  <a:lnTo>
                    <a:pt x="224650" y="49682"/>
                  </a:lnTo>
                  <a:lnTo>
                    <a:pt x="223812" y="50241"/>
                  </a:lnTo>
                  <a:lnTo>
                    <a:pt x="223786" y="49987"/>
                  </a:lnTo>
                  <a:lnTo>
                    <a:pt x="223723" y="49530"/>
                  </a:lnTo>
                  <a:lnTo>
                    <a:pt x="222504" y="50342"/>
                  </a:lnTo>
                  <a:lnTo>
                    <a:pt x="222504" y="54610"/>
                  </a:lnTo>
                  <a:lnTo>
                    <a:pt x="221957" y="55410"/>
                  </a:lnTo>
                  <a:lnTo>
                    <a:pt x="221818" y="55321"/>
                  </a:lnTo>
                  <a:lnTo>
                    <a:pt x="221475" y="54622"/>
                  </a:lnTo>
                  <a:lnTo>
                    <a:pt x="222504" y="54610"/>
                  </a:lnTo>
                  <a:lnTo>
                    <a:pt x="222504" y="50342"/>
                  </a:lnTo>
                  <a:lnTo>
                    <a:pt x="221818" y="50800"/>
                  </a:lnTo>
                  <a:lnTo>
                    <a:pt x="221259" y="51181"/>
                  </a:lnTo>
                  <a:lnTo>
                    <a:pt x="221259" y="54546"/>
                  </a:lnTo>
                  <a:lnTo>
                    <a:pt x="220611" y="54279"/>
                  </a:lnTo>
                  <a:lnTo>
                    <a:pt x="220687" y="54724"/>
                  </a:lnTo>
                  <a:lnTo>
                    <a:pt x="220459" y="53505"/>
                  </a:lnTo>
                  <a:lnTo>
                    <a:pt x="220433" y="53340"/>
                  </a:lnTo>
                  <a:lnTo>
                    <a:pt x="220433" y="76200"/>
                  </a:lnTo>
                  <a:lnTo>
                    <a:pt x="218808" y="76200"/>
                  </a:lnTo>
                  <a:lnTo>
                    <a:pt x="218706" y="74688"/>
                  </a:lnTo>
                  <a:lnTo>
                    <a:pt x="217144" y="73812"/>
                  </a:lnTo>
                  <a:lnTo>
                    <a:pt x="216281" y="73812"/>
                  </a:lnTo>
                  <a:lnTo>
                    <a:pt x="216281" y="100330"/>
                  </a:lnTo>
                  <a:lnTo>
                    <a:pt x="215938" y="100330"/>
                  </a:lnTo>
                  <a:lnTo>
                    <a:pt x="215938" y="153670"/>
                  </a:lnTo>
                  <a:lnTo>
                    <a:pt x="214896" y="153670"/>
                  </a:lnTo>
                  <a:lnTo>
                    <a:pt x="215074" y="152400"/>
                  </a:lnTo>
                  <a:lnTo>
                    <a:pt x="215760" y="152400"/>
                  </a:lnTo>
                  <a:lnTo>
                    <a:pt x="215900" y="153377"/>
                  </a:lnTo>
                  <a:lnTo>
                    <a:pt x="215938" y="153670"/>
                  </a:lnTo>
                  <a:lnTo>
                    <a:pt x="215938" y="100330"/>
                  </a:lnTo>
                  <a:lnTo>
                    <a:pt x="214376" y="100330"/>
                  </a:lnTo>
                  <a:lnTo>
                    <a:pt x="214376" y="109220"/>
                  </a:lnTo>
                  <a:lnTo>
                    <a:pt x="212839" y="109220"/>
                  </a:lnTo>
                  <a:lnTo>
                    <a:pt x="212648" y="109220"/>
                  </a:lnTo>
                  <a:lnTo>
                    <a:pt x="212534" y="108712"/>
                  </a:lnTo>
                  <a:lnTo>
                    <a:pt x="212534" y="109308"/>
                  </a:lnTo>
                  <a:lnTo>
                    <a:pt x="210921" y="110490"/>
                  </a:lnTo>
                  <a:lnTo>
                    <a:pt x="210578" y="111506"/>
                  </a:lnTo>
                  <a:lnTo>
                    <a:pt x="210578" y="179070"/>
                  </a:lnTo>
                  <a:lnTo>
                    <a:pt x="210489" y="179705"/>
                  </a:lnTo>
                  <a:lnTo>
                    <a:pt x="210400" y="180340"/>
                  </a:lnTo>
                  <a:lnTo>
                    <a:pt x="209892" y="181610"/>
                  </a:lnTo>
                  <a:lnTo>
                    <a:pt x="208153" y="179070"/>
                  </a:lnTo>
                  <a:lnTo>
                    <a:pt x="209372" y="177800"/>
                  </a:lnTo>
                  <a:lnTo>
                    <a:pt x="207645" y="176949"/>
                  </a:lnTo>
                  <a:lnTo>
                    <a:pt x="207645" y="214630"/>
                  </a:lnTo>
                  <a:lnTo>
                    <a:pt x="207568" y="215900"/>
                  </a:lnTo>
                  <a:lnTo>
                    <a:pt x="207289" y="216268"/>
                  </a:lnTo>
                  <a:lnTo>
                    <a:pt x="207289" y="234950"/>
                  </a:lnTo>
                  <a:lnTo>
                    <a:pt x="204355" y="236220"/>
                  </a:lnTo>
                  <a:lnTo>
                    <a:pt x="205714" y="239953"/>
                  </a:lnTo>
                  <a:lnTo>
                    <a:pt x="205422" y="239953"/>
                  </a:lnTo>
                  <a:lnTo>
                    <a:pt x="202806" y="238658"/>
                  </a:lnTo>
                  <a:lnTo>
                    <a:pt x="200723" y="237490"/>
                  </a:lnTo>
                  <a:lnTo>
                    <a:pt x="204012" y="234950"/>
                  </a:lnTo>
                  <a:lnTo>
                    <a:pt x="205041" y="233680"/>
                  </a:lnTo>
                  <a:lnTo>
                    <a:pt x="205397" y="233680"/>
                  </a:lnTo>
                  <a:lnTo>
                    <a:pt x="206603" y="234950"/>
                  </a:lnTo>
                  <a:lnTo>
                    <a:pt x="207289" y="234950"/>
                  </a:lnTo>
                  <a:lnTo>
                    <a:pt x="207289" y="216268"/>
                  </a:lnTo>
                  <a:lnTo>
                    <a:pt x="206603" y="217170"/>
                  </a:lnTo>
                  <a:lnTo>
                    <a:pt x="207543" y="215900"/>
                  </a:lnTo>
                  <a:lnTo>
                    <a:pt x="207124" y="214630"/>
                  </a:lnTo>
                  <a:lnTo>
                    <a:pt x="207645" y="214630"/>
                  </a:lnTo>
                  <a:lnTo>
                    <a:pt x="207645" y="176949"/>
                  </a:lnTo>
                  <a:lnTo>
                    <a:pt x="206667" y="176466"/>
                  </a:lnTo>
                  <a:lnTo>
                    <a:pt x="208991" y="176466"/>
                  </a:lnTo>
                  <a:lnTo>
                    <a:pt x="210400" y="179070"/>
                  </a:lnTo>
                  <a:lnTo>
                    <a:pt x="210578" y="179070"/>
                  </a:lnTo>
                  <a:lnTo>
                    <a:pt x="210578" y="111506"/>
                  </a:lnTo>
                  <a:lnTo>
                    <a:pt x="210058" y="113030"/>
                  </a:lnTo>
                  <a:lnTo>
                    <a:pt x="209372" y="112115"/>
                  </a:lnTo>
                  <a:lnTo>
                    <a:pt x="209372" y="168910"/>
                  </a:lnTo>
                  <a:lnTo>
                    <a:pt x="209372" y="170180"/>
                  </a:lnTo>
                  <a:lnTo>
                    <a:pt x="209194" y="170180"/>
                  </a:lnTo>
                  <a:lnTo>
                    <a:pt x="209194" y="168910"/>
                  </a:lnTo>
                  <a:lnTo>
                    <a:pt x="209372" y="168910"/>
                  </a:lnTo>
                  <a:lnTo>
                    <a:pt x="209372" y="112115"/>
                  </a:lnTo>
                  <a:lnTo>
                    <a:pt x="208508" y="110972"/>
                  </a:lnTo>
                  <a:lnTo>
                    <a:pt x="208508" y="168910"/>
                  </a:lnTo>
                  <a:lnTo>
                    <a:pt x="208153" y="170180"/>
                  </a:lnTo>
                  <a:lnTo>
                    <a:pt x="208292" y="169189"/>
                  </a:lnTo>
                  <a:lnTo>
                    <a:pt x="208330" y="168910"/>
                  </a:lnTo>
                  <a:lnTo>
                    <a:pt x="208508" y="168910"/>
                  </a:lnTo>
                  <a:lnTo>
                    <a:pt x="208508" y="110972"/>
                  </a:lnTo>
                  <a:lnTo>
                    <a:pt x="208153" y="110490"/>
                  </a:lnTo>
                  <a:lnTo>
                    <a:pt x="212534" y="109308"/>
                  </a:lnTo>
                  <a:lnTo>
                    <a:pt x="212534" y="108712"/>
                  </a:lnTo>
                  <a:lnTo>
                    <a:pt x="212483" y="106680"/>
                  </a:lnTo>
                  <a:lnTo>
                    <a:pt x="214376" y="109220"/>
                  </a:lnTo>
                  <a:lnTo>
                    <a:pt x="214376" y="100330"/>
                  </a:lnTo>
                  <a:lnTo>
                    <a:pt x="213868" y="100330"/>
                  </a:lnTo>
                  <a:lnTo>
                    <a:pt x="212140" y="104140"/>
                  </a:lnTo>
                  <a:lnTo>
                    <a:pt x="210578" y="102870"/>
                  </a:lnTo>
                  <a:lnTo>
                    <a:pt x="211785" y="101600"/>
                  </a:lnTo>
                  <a:lnTo>
                    <a:pt x="210705" y="100012"/>
                  </a:lnTo>
                  <a:lnTo>
                    <a:pt x="211620" y="99060"/>
                  </a:lnTo>
                  <a:lnTo>
                    <a:pt x="212826" y="100330"/>
                  </a:lnTo>
                  <a:lnTo>
                    <a:pt x="212953" y="99415"/>
                  </a:lnTo>
                  <a:lnTo>
                    <a:pt x="213004" y="99060"/>
                  </a:lnTo>
                  <a:lnTo>
                    <a:pt x="215074" y="99060"/>
                  </a:lnTo>
                  <a:lnTo>
                    <a:pt x="216281" y="100330"/>
                  </a:lnTo>
                  <a:lnTo>
                    <a:pt x="216281" y="73812"/>
                  </a:lnTo>
                  <a:lnTo>
                    <a:pt x="214896" y="73812"/>
                  </a:lnTo>
                  <a:lnTo>
                    <a:pt x="214896" y="83820"/>
                  </a:lnTo>
                  <a:lnTo>
                    <a:pt x="214553" y="82804"/>
                  </a:lnTo>
                  <a:lnTo>
                    <a:pt x="212648" y="81076"/>
                  </a:lnTo>
                  <a:lnTo>
                    <a:pt x="212775" y="80187"/>
                  </a:lnTo>
                  <a:lnTo>
                    <a:pt x="214553" y="82550"/>
                  </a:lnTo>
                  <a:lnTo>
                    <a:pt x="214896" y="83820"/>
                  </a:lnTo>
                  <a:lnTo>
                    <a:pt x="214896" y="73812"/>
                  </a:lnTo>
                  <a:lnTo>
                    <a:pt x="214033" y="73812"/>
                  </a:lnTo>
                  <a:lnTo>
                    <a:pt x="212953" y="76339"/>
                  </a:lnTo>
                  <a:lnTo>
                    <a:pt x="212826" y="76200"/>
                  </a:lnTo>
                  <a:lnTo>
                    <a:pt x="212826" y="78740"/>
                  </a:lnTo>
                  <a:lnTo>
                    <a:pt x="212661" y="79870"/>
                  </a:lnTo>
                  <a:lnTo>
                    <a:pt x="210578" y="78828"/>
                  </a:lnTo>
                  <a:lnTo>
                    <a:pt x="212826" y="78740"/>
                  </a:lnTo>
                  <a:lnTo>
                    <a:pt x="212826" y="76200"/>
                  </a:lnTo>
                  <a:lnTo>
                    <a:pt x="211861" y="77279"/>
                  </a:lnTo>
                  <a:lnTo>
                    <a:pt x="209664" y="76796"/>
                  </a:lnTo>
                  <a:lnTo>
                    <a:pt x="209664" y="99415"/>
                  </a:lnTo>
                  <a:lnTo>
                    <a:pt x="208673" y="100330"/>
                  </a:lnTo>
                  <a:lnTo>
                    <a:pt x="208153" y="99060"/>
                  </a:lnTo>
                  <a:lnTo>
                    <a:pt x="209372" y="99060"/>
                  </a:lnTo>
                  <a:lnTo>
                    <a:pt x="209664" y="99415"/>
                  </a:lnTo>
                  <a:lnTo>
                    <a:pt x="209664" y="76796"/>
                  </a:lnTo>
                  <a:lnTo>
                    <a:pt x="208508" y="76517"/>
                  </a:lnTo>
                  <a:lnTo>
                    <a:pt x="208508" y="92710"/>
                  </a:lnTo>
                  <a:lnTo>
                    <a:pt x="208330" y="92710"/>
                  </a:lnTo>
                  <a:lnTo>
                    <a:pt x="208330" y="92494"/>
                  </a:lnTo>
                  <a:lnTo>
                    <a:pt x="208330" y="91440"/>
                  </a:lnTo>
                  <a:lnTo>
                    <a:pt x="208508" y="92710"/>
                  </a:lnTo>
                  <a:lnTo>
                    <a:pt x="208508" y="76517"/>
                  </a:lnTo>
                  <a:lnTo>
                    <a:pt x="208368" y="76479"/>
                  </a:lnTo>
                  <a:lnTo>
                    <a:pt x="208153" y="76200"/>
                  </a:lnTo>
                  <a:lnTo>
                    <a:pt x="212305" y="76200"/>
                  </a:lnTo>
                  <a:lnTo>
                    <a:pt x="214033" y="72390"/>
                  </a:lnTo>
                  <a:lnTo>
                    <a:pt x="217144" y="72390"/>
                  </a:lnTo>
                  <a:lnTo>
                    <a:pt x="220433" y="76200"/>
                  </a:lnTo>
                  <a:lnTo>
                    <a:pt x="220433" y="53340"/>
                  </a:lnTo>
                  <a:lnTo>
                    <a:pt x="220776" y="53340"/>
                  </a:lnTo>
                  <a:lnTo>
                    <a:pt x="221259" y="54546"/>
                  </a:lnTo>
                  <a:lnTo>
                    <a:pt x="221259" y="51181"/>
                  </a:lnTo>
                  <a:lnTo>
                    <a:pt x="219748" y="52184"/>
                  </a:lnTo>
                  <a:lnTo>
                    <a:pt x="219748" y="71120"/>
                  </a:lnTo>
                  <a:lnTo>
                    <a:pt x="219227" y="70700"/>
                  </a:lnTo>
                  <a:lnTo>
                    <a:pt x="218973" y="70586"/>
                  </a:lnTo>
                  <a:lnTo>
                    <a:pt x="218871" y="69850"/>
                  </a:lnTo>
                  <a:lnTo>
                    <a:pt x="219227" y="69850"/>
                  </a:lnTo>
                  <a:lnTo>
                    <a:pt x="219748" y="71120"/>
                  </a:lnTo>
                  <a:lnTo>
                    <a:pt x="219748" y="52184"/>
                  </a:lnTo>
                  <a:lnTo>
                    <a:pt x="218008" y="53340"/>
                  </a:lnTo>
                  <a:lnTo>
                    <a:pt x="214223" y="55880"/>
                  </a:lnTo>
                  <a:lnTo>
                    <a:pt x="206768" y="60947"/>
                  </a:lnTo>
                  <a:lnTo>
                    <a:pt x="206768" y="128270"/>
                  </a:lnTo>
                  <a:lnTo>
                    <a:pt x="206514" y="128041"/>
                  </a:lnTo>
                  <a:lnTo>
                    <a:pt x="206514" y="176466"/>
                  </a:lnTo>
                  <a:lnTo>
                    <a:pt x="204863" y="176466"/>
                  </a:lnTo>
                  <a:lnTo>
                    <a:pt x="204698" y="175869"/>
                  </a:lnTo>
                  <a:lnTo>
                    <a:pt x="204698" y="217170"/>
                  </a:lnTo>
                  <a:lnTo>
                    <a:pt x="203339" y="218401"/>
                  </a:lnTo>
                  <a:lnTo>
                    <a:pt x="204012" y="217170"/>
                  </a:lnTo>
                  <a:lnTo>
                    <a:pt x="204698" y="217170"/>
                  </a:lnTo>
                  <a:lnTo>
                    <a:pt x="204698" y="175869"/>
                  </a:lnTo>
                  <a:lnTo>
                    <a:pt x="204533" y="175260"/>
                  </a:lnTo>
                  <a:lnTo>
                    <a:pt x="206514" y="176466"/>
                  </a:lnTo>
                  <a:lnTo>
                    <a:pt x="206514" y="128041"/>
                  </a:lnTo>
                  <a:lnTo>
                    <a:pt x="205384" y="127000"/>
                  </a:lnTo>
                  <a:lnTo>
                    <a:pt x="205219" y="127101"/>
                  </a:lnTo>
                  <a:lnTo>
                    <a:pt x="205219" y="140970"/>
                  </a:lnTo>
                  <a:lnTo>
                    <a:pt x="205219" y="163830"/>
                  </a:lnTo>
                  <a:lnTo>
                    <a:pt x="204177" y="164261"/>
                  </a:lnTo>
                  <a:lnTo>
                    <a:pt x="204177" y="170180"/>
                  </a:lnTo>
                  <a:lnTo>
                    <a:pt x="203314" y="171450"/>
                  </a:lnTo>
                  <a:lnTo>
                    <a:pt x="201587" y="172720"/>
                  </a:lnTo>
                  <a:lnTo>
                    <a:pt x="202107" y="173990"/>
                  </a:lnTo>
                  <a:lnTo>
                    <a:pt x="201142" y="174193"/>
                  </a:lnTo>
                  <a:lnTo>
                    <a:pt x="201142" y="189103"/>
                  </a:lnTo>
                  <a:lnTo>
                    <a:pt x="198412" y="190373"/>
                  </a:lnTo>
                  <a:lnTo>
                    <a:pt x="198412" y="239953"/>
                  </a:lnTo>
                  <a:lnTo>
                    <a:pt x="198132" y="240563"/>
                  </a:lnTo>
                  <a:lnTo>
                    <a:pt x="198132" y="261620"/>
                  </a:lnTo>
                  <a:lnTo>
                    <a:pt x="197789" y="261620"/>
                  </a:lnTo>
                  <a:lnTo>
                    <a:pt x="197789" y="279400"/>
                  </a:lnTo>
                  <a:lnTo>
                    <a:pt x="196926" y="281940"/>
                  </a:lnTo>
                  <a:lnTo>
                    <a:pt x="195364" y="281940"/>
                  </a:lnTo>
                  <a:lnTo>
                    <a:pt x="194843" y="283210"/>
                  </a:lnTo>
                  <a:lnTo>
                    <a:pt x="194843" y="281940"/>
                  </a:lnTo>
                  <a:lnTo>
                    <a:pt x="191566" y="281940"/>
                  </a:lnTo>
                  <a:lnTo>
                    <a:pt x="190855" y="280670"/>
                  </a:lnTo>
                  <a:lnTo>
                    <a:pt x="192430" y="279400"/>
                  </a:lnTo>
                  <a:lnTo>
                    <a:pt x="193979" y="279400"/>
                  </a:lnTo>
                  <a:lnTo>
                    <a:pt x="195707" y="278130"/>
                  </a:lnTo>
                  <a:lnTo>
                    <a:pt x="196405" y="279400"/>
                  </a:lnTo>
                  <a:lnTo>
                    <a:pt x="197789" y="279400"/>
                  </a:lnTo>
                  <a:lnTo>
                    <a:pt x="197789" y="261620"/>
                  </a:lnTo>
                  <a:lnTo>
                    <a:pt x="195021" y="261620"/>
                  </a:lnTo>
                  <a:lnTo>
                    <a:pt x="194665" y="261099"/>
                  </a:lnTo>
                  <a:lnTo>
                    <a:pt x="193725" y="259715"/>
                  </a:lnTo>
                  <a:lnTo>
                    <a:pt x="193294" y="259080"/>
                  </a:lnTo>
                  <a:lnTo>
                    <a:pt x="191731" y="257810"/>
                  </a:lnTo>
                  <a:lnTo>
                    <a:pt x="192430" y="257810"/>
                  </a:lnTo>
                  <a:lnTo>
                    <a:pt x="192938" y="256540"/>
                  </a:lnTo>
                  <a:lnTo>
                    <a:pt x="193294" y="257810"/>
                  </a:lnTo>
                  <a:lnTo>
                    <a:pt x="193802" y="257810"/>
                  </a:lnTo>
                  <a:lnTo>
                    <a:pt x="193725" y="259715"/>
                  </a:lnTo>
                  <a:lnTo>
                    <a:pt x="194576" y="260959"/>
                  </a:lnTo>
                  <a:lnTo>
                    <a:pt x="194665" y="261099"/>
                  </a:lnTo>
                  <a:lnTo>
                    <a:pt x="196405" y="260350"/>
                  </a:lnTo>
                  <a:lnTo>
                    <a:pt x="198132" y="261620"/>
                  </a:lnTo>
                  <a:lnTo>
                    <a:pt x="198132" y="240563"/>
                  </a:lnTo>
                  <a:lnTo>
                    <a:pt x="197815" y="241249"/>
                  </a:lnTo>
                  <a:lnTo>
                    <a:pt x="197091" y="242570"/>
                  </a:lnTo>
                  <a:lnTo>
                    <a:pt x="195707" y="245110"/>
                  </a:lnTo>
                  <a:lnTo>
                    <a:pt x="192938" y="242570"/>
                  </a:lnTo>
                  <a:lnTo>
                    <a:pt x="192595" y="242570"/>
                  </a:lnTo>
                  <a:lnTo>
                    <a:pt x="192544" y="242138"/>
                  </a:lnTo>
                  <a:lnTo>
                    <a:pt x="192417" y="241249"/>
                  </a:lnTo>
                  <a:lnTo>
                    <a:pt x="191998" y="241249"/>
                  </a:lnTo>
                  <a:lnTo>
                    <a:pt x="194221" y="239953"/>
                  </a:lnTo>
                  <a:lnTo>
                    <a:pt x="195224" y="239039"/>
                  </a:lnTo>
                  <a:lnTo>
                    <a:pt x="195592" y="238658"/>
                  </a:lnTo>
                  <a:lnTo>
                    <a:pt x="196227" y="237490"/>
                  </a:lnTo>
                  <a:lnTo>
                    <a:pt x="198412" y="239953"/>
                  </a:lnTo>
                  <a:lnTo>
                    <a:pt x="198412" y="190373"/>
                  </a:lnTo>
                  <a:lnTo>
                    <a:pt x="198132" y="190500"/>
                  </a:lnTo>
                  <a:lnTo>
                    <a:pt x="197434" y="191770"/>
                  </a:lnTo>
                  <a:lnTo>
                    <a:pt x="196786" y="192951"/>
                  </a:lnTo>
                  <a:lnTo>
                    <a:pt x="196570" y="194310"/>
                  </a:lnTo>
                  <a:lnTo>
                    <a:pt x="193979" y="192074"/>
                  </a:lnTo>
                  <a:lnTo>
                    <a:pt x="193979" y="231140"/>
                  </a:lnTo>
                  <a:lnTo>
                    <a:pt x="191211" y="231140"/>
                  </a:lnTo>
                  <a:lnTo>
                    <a:pt x="191211" y="261620"/>
                  </a:lnTo>
                  <a:lnTo>
                    <a:pt x="190563" y="262801"/>
                  </a:lnTo>
                  <a:lnTo>
                    <a:pt x="190042" y="262801"/>
                  </a:lnTo>
                  <a:lnTo>
                    <a:pt x="189661" y="263728"/>
                  </a:lnTo>
                  <a:lnTo>
                    <a:pt x="189661" y="278130"/>
                  </a:lnTo>
                  <a:lnTo>
                    <a:pt x="187579" y="278130"/>
                  </a:lnTo>
                  <a:lnTo>
                    <a:pt x="186029" y="278130"/>
                  </a:lnTo>
                  <a:lnTo>
                    <a:pt x="186029" y="278358"/>
                  </a:lnTo>
                  <a:lnTo>
                    <a:pt x="186029" y="279844"/>
                  </a:lnTo>
                  <a:lnTo>
                    <a:pt x="186029" y="280670"/>
                  </a:lnTo>
                  <a:lnTo>
                    <a:pt x="185851" y="280758"/>
                  </a:lnTo>
                  <a:lnTo>
                    <a:pt x="185851" y="285750"/>
                  </a:lnTo>
                  <a:lnTo>
                    <a:pt x="184645" y="287528"/>
                  </a:lnTo>
                  <a:lnTo>
                    <a:pt x="184645" y="303530"/>
                  </a:lnTo>
                  <a:lnTo>
                    <a:pt x="184492" y="304673"/>
                  </a:lnTo>
                  <a:lnTo>
                    <a:pt x="184365" y="305587"/>
                  </a:lnTo>
                  <a:lnTo>
                    <a:pt x="184302" y="306070"/>
                  </a:lnTo>
                  <a:lnTo>
                    <a:pt x="183781" y="306070"/>
                  </a:lnTo>
                  <a:lnTo>
                    <a:pt x="183781" y="307340"/>
                  </a:lnTo>
                  <a:lnTo>
                    <a:pt x="184302" y="308610"/>
                  </a:lnTo>
                  <a:lnTo>
                    <a:pt x="184302" y="309803"/>
                  </a:lnTo>
                  <a:lnTo>
                    <a:pt x="183438" y="309803"/>
                  </a:lnTo>
                  <a:lnTo>
                    <a:pt x="183438" y="314947"/>
                  </a:lnTo>
                  <a:lnTo>
                    <a:pt x="181013" y="314947"/>
                  </a:lnTo>
                  <a:lnTo>
                    <a:pt x="181013" y="367030"/>
                  </a:lnTo>
                  <a:lnTo>
                    <a:pt x="180492" y="367030"/>
                  </a:lnTo>
                  <a:lnTo>
                    <a:pt x="180327" y="368300"/>
                  </a:lnTo>
                  <a:lnTo>
                    <a:pt x="178765" y="368300"/>
                  </a:lnTo>
                  <a:lnTo>
                    <a:pt x="177558" y="367779"/>
                  </a:lnTo>
                  <a:lnTo>
                    <a:pt x="177558" y="387350"/>
                  </a:lnTo>
                  <a:lnTo>
                    <a:pt x="177380" y="387350"/>
                  </a:lnTo>
                  <a:lnTo>
                    <a:pt x="176695" y="386080"/>
                  </a:lnTo>
                  <a:lnTo>
                    <a:pt x="175475" y="386080"/>
                  </a:lnTo>
                  <a:lnTo>
                    <a:pt x="175133" y="385724"/>
                  </a:lnTo>
                  <a:lnTo>
                    <a:pt x="175133" y="416560"/>
                  </a:lnTo>
                  <a:lnTo>
                    <a:pt x="173228" y="416560"/>
                  </a:lnTo>
                  <a:lnTo>
                    <a:pt x="173228" y="447040"/>
                  </a:lnTo>
                  <a:lnTo>
                    <a:pt x="172059" y="448271"/>
                  </a:lnTo>
                  <a:lnTo>
                    <a:pt x="170980" y="448271"/>
                  </a:lnTo>
                  <a:lnTo>
                    <a:pt x="171157" y="449580"/>
                  </a:lnTo>
                  <a:lnTo>
                    <a:pt x="170815" y="449580"/>
                  </a:lnTo>
                  <a:lnTo>
                    <a:pt x="170751" y="448043"/>
                  </a:lnTo>
                  <a:lnTo>
                    <a:pt x="171157" y="447040"/>
                  </a:lnTo>
                  <a:lnTo>
                    <a:pt x="171500" y="445770"/>
                  </a:lnTo>
                  <a:lnTo>
                    <a:pt x="172021" y="447040"/>
                  </a:lnTo>
                  <a:lnTo>
                    <a:pt x="173228" y="447040"/>
                  </a:lnTo>
                  <a:lnTo>
                    <a:pt x="173228" y="416560"/>
                  </a:lnTo>
                  <a:lnTo>
                    <a:pt x="170815" y="416560"/>
                  </a:lnTo>
                  <a:lnTo>
                    <a:pt x="170815" y="433070"/>
                  </a:lnTo>
                  <a:lnTo>
                    <a:pt x="170637" y="433336"/>
                  </a:lnTo>
                  <a:lnTo>
                    <a:pt x="170637" y="474980"/>
                  </a:lnTo>
                  <a:lnTo>
                    <a:pt x="170522" y="475805"/>
                  </a:lnTo>
                  <a:lnTo>
                    <a:pt x="170472" y="476250"/>
                  </a:lnTo>
                  <a:lnTo>
                    <a:pt x="170281" y="476250"/>
                  </a:lnTo>
                  <a:lnTo>
                    <a:pt x="170281" y="499021"/>
                  </a:lnTo>
                  <a:lnTo>
                    <a:pt x="167055" y="499021"/>
                  </a:lnTo>
                  <a:lnTo>
                    <a:pt x="166382" y="500265"/>
                  </a:lnTo>
                  <a:lnTo>
                    <a:pt x="168160" y="500265"/>
                  </a:lnTo>
                  <a:lnTo>
                    <a:pt x="168910" y="501650"/>
                  </a:lnTo>
                  <a:lnTo>
                    <a:pt x="164236" y="499110"/>
                  </a:lnTo>
                  <a:lnTo>
                    <a:pt x="164236" y="533273"/>
                  </a:lnTo>
                  <a:lnTo>
                    <a:pt x="163550" y="532130"/>
                  </a:lnTo>
                  <a:lnTo>
                    <a:pt x="164071" y="532968"/>
                  </a:lnTo>
                  <a:lnTo>
                    <a:pt x="164160" y="533107"/>
                  </a:lnTo>
                  <a:lnTo>
                    <a:pt x="164236" y="533273"/>
                  </a:lnTo>
                  <a:lnTo>
                    <a:pt x="164236" y="499110"/>
                  </a:lnTo>
                  <a:lnTo>
                    <a:pt x="164096" y="499021"/>
                  </a:lnTo>
                  <a:lnTo>
                    <a:pt x="163880" y="499021"/>
                  </a:lnTo>
                  <a:lnTo>
                    <a:pt x="163271" y="495642"/>
                  </a:lnTo>
                  <a:lnTo>
                    <a:pt x="163207" y="495300"/>
                  </a:lnTo>
                  <a:lnTo>
                    <a:pt x="164071" y="496570"/>
                  </a:lnTo>
                  <a:lnTo>
                    <a:pt x="165620" y="496570"/>
                  </a:lnTo>
                  <a:lnTo>
                    <a:pt x="167182" y="497840"/>
                  </a:lnTo>
                  <a:lnTo>
                    <a:pt x="170116" y="497840"/>
                  </a:lnTo>
                  <a:lnTo>
                    <a:pt x="170230" y="498589"/>
                  </a:lnTo>
                  <a:lnTo>
                    <a:pt x="170281" y="499021"/>
                  </a:lnTo>
                  <a:lnTo>
                    <a:pt x="170281" y="476250"/>
                  </a:lnTo>
                  <a:lnTo>
                    <a:pt x="169951" y="476250"/>
                  </a:lnTo>
                  <a:lnTo>
                    <a:pt x="168046" y="474980"/>
                  </a:lnTo>
                  <a:lnTo>
                    <a:pt x="169608" y="473710"/>
                  </a:lnTo>
                  <a:lnTo>
                    <a:pt x="170637" y="474980"/>
                  </a:lnTo>
                  <a:lnTo>
                    <a:pt x="170637" y="433336"/>
                  </a:lnTo>
                  <a:lnTo>
                    <a:pt x="169951" y="434340"/>
                  </a:lnTo>
                  <a:lnTo>
                    <a:pt x="169773" y="435610"/>
                  </a:lnTo>
                  <a:lnTo>
                    <a:pt x="168541" y="435610"/>
                  </a:lnTo>
                  <a:lnTo>
                    <a:pt x="168541" y="471170"/>
                  </a:lnTo>
                  <a:lnTo>
                    <a:pt x="168046" y="473710"/>
                  </a:lnTo>
                  <a:lnTo>
                    <a:pt x="166839" y="473710"/>
                  </a:lnTo>
                  <a:lnTo>
                    <a:pt x="166839" y="482600"/>
                  </a:lnTo>
                  <a:lnTo>
                    <a:pt x="166839" y="483870"/>
                  </a:lnTo>
                  <a:lnTo>
                    <a:pt x="165798" y="482600"/>
                  </a:lnTo>
                  <a:lnTo>
                    <a:pt x="165112" y="481977"/>
                  </a:lnTo>
                  <a:lnTo>
                    <a:pt x="165112" y="491490"/>
                  </a:lnTo>
                  <a:lnTo>
                    <a:pt x="163029" y="492226"/>
                  </a:lnTo>
                  <a:lnTo>
                    <a:pt x="163029" y="518160"/>
                  </a:lnTo>
                  <a:lnTo>
                    <a:pt x="162420" y="518160"/>
                  </a:lnTo>
                  <a:lnTo>
                    <a:pt x="162420" y="533311"/>
                  </a:lnTo>
                  <a:lnTo>
                    <a:pt x="160959" y="534670"/>
                  </a:lnTo>
                  <a:lnTo>
                    <a:pt x="160782" y="534035"/>
                  </a:lnTo>
                  <a:lnTo>
                    <a:pt x="160667" y="533590"/>
                  </a:lnTo>
                  <a:lnTo>
                    <a:pt x="160591" y="533311"/>
                  </a:lnTo>
                  <a:lnTo>
                    <a:pt x="159969" y="533311"/>
                  </a:lnTo>
                  <a:lnTo>
                    <a:pt x="160553" y="532244"/>
                  </a:lnTo>
                  <a:lnTo>
                    <a:pt x="160591" y="533311"/>
                  </a:lnTo>
                  <a:lnTo>
                    <a:pt x="162420" y="533311"/>
                  </a:lnTo>
                  <a:lnTo>
                    <a:pt x="162420" y="518160"/>
                  </a:lnTo>
                  <a:lnTo>
                    <a:pt x="160540" y="517334"/>
                  </a:lnTo>
                  <a:lnTo>
                    <a:pt x="160540" y="531863"/>
                  </a:lnTo>
                  <a:lnTo>
                    <a:pt x="160261" y="530860"/>
                  </a:lnTo>
                  <a:lnTo>
                    <a:pt x="160439" y="529590"/>
                  </a:lnTo>
                  <a:lnTo>
                    <a:pt x="160540" y="531863"/>
                  </a:lnTo>
                  <a:lnTo>
                    <a:pt x="160540" y="517334"/>
                  </a:lnTo>
                  <a:lnTo>
                    <a:pt x="159575" y="516890"/>
                  </a:lnTo>
                  <a:lnTo>
                    <a:pt x="162344" y="516890"/>
                  </a:lnTo>
                  <a:lnTo>
                    <a:pt x="163029" y="518160"/>
                  </a:lnTo>
                  <a:lnTo>
                    <a:pt x="163029" y="492226"/>
                  </a:lnTo>
                  <a:lnTo>
                    <a:pt x="162915" y="498805"/>
                  </a:lnTo>
                  <a:lnTo>
                    <a:pt x="157149" y="497497"/>
                  </a:lnTo>
                  <a:lnTo>
                    <a:pt x="158369" y="496570"/>
                  </a:lnTo>
                  <a:lnTo>
                    <a:pt x="157848" y="495300"/>
                  </a:lnTo>
                  <a:lnTo>
                    <a:pt x="158711" y="495300"/>
                  </a:lnTo>
                  <a:lnTo>
                    <a:pt x="158369" y="496570"/>
                  </a:lnTo>
                  <a:lnTo>
                    <a:pt x="159753" y="497840"/>
                  </a:lnTo>
                  <a:lnTo>
                    <a:pt x="162915" y="498805"/>
                  </a:lnTo>
                  <a:lnTo>
                    <a:pt x="162915" y="492264"/>
                  </a:lnTo>
                  <a:lnTo>
                    <a:pt x="161480" y="492760"/>
                  </a:lnTo>
                  <a:lnTo>
                    <a:pt x="160782" y="492760"/>
                  </a:lnTo>
                  <a:lnTo>
                    <a:pt x="160261" y="491490"/>
                  </a:lnTo>
                  <a:lnTo>
                    <a:pt x="161480" y="491490"/>
                  </a:lnTo>
                  <a:lnTo>
                    <a:pt x="161480" y="488950"/>
                  </a:lnTo>
                  <a:lnTo>
                    <a:pt x="160261" y="486410"/>
                  </a:lnTo>
                  <a:lnTo>
                    <a:pt x="163550" y="487680"/>
                  </a:lnTo>
                  <a:lnTo>
                    <a:pt x="164592" y="490220"/>
                  </a:lnTo>
                  <a:lnTo>
                    <a:pt x="165112" y="491490"/>
                  </a:lnTo>
                  <a:lnTo>
                    <a:pt x="165112" y="481977"/>
                  </a:lnTo>
                  <a:lnTo>
                    <a:pt x="164414" y="481330"/>
                  </a:lnTo>
                  <a:lnTo>
                    <a:pt x="166319" y="481330"/>
                  </a:lnTo>
                  <a:lnTo>
                    <a:pt x="166839" y="482600"/>
                  </a:lnTo>
                  <a:lnTo>
                    <a:pt x="166839" y="473710"/>
                  </a:lnTo>
                  <a:lnTo>
                    <a:pt x="159397" y="473710"/>
                  </a:lnTo>
                  <a:lnTo>
                    <a:pt x="159397" y="472440"/>
                  </a:lnTo>
                  <a:lnTo>
                    <a:pt x="158369" y="472440"/>
                  </a:lnTo>
                  <a:lnTo>
                    <a:pt x="158483" y="471170"/>
                  </a:lnTo>
                  <a:lnTo>
                    <a:pt x="158597" y="469900"/>
                  </a:lnTo>
                  <a:lnTo>
                    <a:pt x="158724" y="468541"/>
                  </a:lnTo>
                  <a:lnTo>
                    <a:pt x="157162" y="468541"/>
                  </a:lnTo>
                  <a:lnTo>
                    <a:pt x="157200" y="468274"/>
                  </a:lnTo>
                  <a:lnTo>
                    <a:pt x="157327" y="467360"/>
                  </a:lnTo>
                  <a:lnTo>
                    <a:pt x="163944" y="469900"/>
                  </a:lnTo>
                  <a:lnTo>
                    <a:pt x="168541" y="471170"/>
                  </a:lnTo>
                  <a:lnTo>
                    <a:pt x="168541" y="435610"/>
                  </a:lnTo>
                  <a:lnTo>
                    <a:pt x="168224" y="435610"/>
                  </a:lnTo>
                  <a:lnTo>
                    <a:pt x="167703" y="434340"/>
                  </a:lnTo>
                  <a:lnTo>
                    <a:pt x="168046" y="433070"/>
                  </a:lnTo>
                  <a:lnTo>
                    <a:pt x="170815" y="433070"/>
                  </a:lnTo>
                  <a:lnTo>
                    <a:pt x="170815" y="416560"/>
                  </a:lnTo>
                  <a:lnTo>
                    <a:pt x="170637" y="416560"/>
                  </a:lnTo>
                  <a:lnTo>
                    <a:pt x="170116" y="415290"/>
                  </a:lnTo>
                  <a:lnTo>
                    <a:pt x="170637" y="415290"/>
                  </a:lnTo>
                  <a:lnTo>
                    <a:pt x="170738" y="414528"/>
                  </a:lnTo>
                  <a:lnTo>
                    <a:pt x="170802" y="413994"/>
                  </a:lnTo>
                  <a:lnTo>
                    <a:pt x="171500" y="415290"/>
                  </a:lnTo>
                  <a:lnTo>
                    <a:pt x="173405" y="415290"/>
                  </a:lnTo>
                  <a:lnTo>
                    <a:pt x="175133" y="416560"/>
                  </a:lnTo>
                  <a:lnTo>
                    <a:pt x="175133" y="385724"/>
                  </a:lnTo>
                  <a:lnTo>
                    <a:pt x="174269" y="384810"/>
                  </a:lnTo>
                  <a:lnTo>
                    <a:pt x="176174" y="384810"/>
                  </a:lnTo>
                  <a:lnTo>
                    <a:pt x="176860" y="386080"/>
                  </a:lnTo>
                  <a:lnTo>
                    <a:pt x="177558" y="387350"/>
                  </a:lnTo>
                  <a:lnTo>
                    <a:pt x="177558" y="367779"/>
                  </a:lnTo>
                  <a:lnTo>
                    <a:pt x="175831" y="367030"/>
                  </a:lnTo>
                  <a:lnTo>
                    <a:pt x="176517" y="368300"/>
                  </a:lnTo>
                  <a:lnTo>
                    <a:pt x="177215" y="369570"/>
                  </a:lnTo>
                  <a:lnTo>
                    <a:pt x="175590" y="370751"/>
                  </a:lnTo>
                  <a:lnTo>
                    <a:pt x="175450" y="370751"/>
                  </a:lnTo>
                  <a:lnTo>
                    <a:pt x="176517" y="373380"/>
                  </a:lnTo>
                  <a:lnTo>
                    <a:pt x="176352" y="374586"/>
                  </a:lnTo>
                  <a:lnTo>
                    <a:pt x="174802" y="374586"/>
                  </a:lnTo>
                  <a:lnTo>
                    <a:pt x="174447" y="375920"/>
                  </a:lnTo>
                  <a:lnTo>
                    <a:pt x="174104" y="375920"/>
                  </a:lnTo>
                  <a:lnTo>
                    <a:pt x="174612" y="377190"/>
                  </a:lnTo>
                  <a:lnTo>
                    <a:pt x="174104" y="378460"/>
                  </a:lnTo>
                  <a:lnTo>
                    <a:pt x="173405" y="379730"/>
                  </a:lnTo>
                  <a:lnTo>
                    <a:pt x="172885" y="379730"/>
                  </a:lnTo>
                  <a:lnTo>
                    <a:pt x="172021" y="378460"/>
                  </a:lnTo>
                  <a:lnTo>
                    <a:pt x="171678" y="378460"/>
                  </a:lnTo>
                  <a:lnTo>
                    <a:pt x="171678" y="394970"/>
                  </a:lnTo>
                  <a:lnTo>
                    <a:pt x="171500" y="396240"/>
                  </a:lnTo>
                  <a:lnTo>
                    <a:pt x="171500" y="397510"/>
                  </a:lnTo>
                  <a:lnTo>
                    <a:pt x="171589" y="398780"/>
                  </a:lnTo>
                  <a:lnTo>
                    <a:pt x="171678" y="400050"/>
                  </a:lnTo>
                  <a:lnTo>
                    <a:pt x="169087" y="397510"/>
                  </a:lnTo>
                  <a:lnTo>
                    <a:pt x="167703" y="397510"/>
                  </a:lnTo>
                  <a:lnTo>
                    <a:pt x="169430" y="396240"/>
                  </a:lnTo>
                  <a:lnTo>
                    <a:pt x="168910" y="393700"/>
                  </a:lnTo>
                  <a:lnTo>
                    <a:pt x="170815" y="393700"/>
                  </a:lnTo>
                  <a:lnTo>
                    <a:pt x="171678" y="394970"/>
                  </a:lnTo>
                  <a:lnTo>
                    <a:pt x="171678" y="378460"/>
                  </a:lnTo>
                  <a:lnTo>
                    <a:pt x="171335" y="378460"/>
                  </a:lnTo>
                  <a:lnTo>
                    <a:pt x="169608" y="375920"/>
                  </a:lnTo>
                  <a:lnTo>
                    <a:pt x="167792" y="374586"/>
                  </a:lnTo>
                  <a:lnTo>
                    <a:pt x="167970" y="374586"/>
                  </a:lnTo>
                  <a:lnTo>
                    <a:pt x="169773" y="373380"/>
                  </a:lnTo>
                  <a:lnTo>
                    <a:pt x="170434" y="369722"/>
                  </a:lnTo>
                  <a:lnTo>
                    <a:pt x="170472" y="369570"/>
                  </a:lnTo>
                  <a:lnTo>
                    <a:pt x="167398" y="370751"/>
                  </a:lnTo>
                  <a:lnTo>
                    <a:pt x="167182" y="370751"/>
                  </a:lnTo>
                  <a:lnTo>
                    <a:pt x="167182" y="369570"/>
                  </a:lnTo>
                  <a:lnTo>
                    <a:pt x="167005" y="369570"/>
                  </a:lnTo>
                  <a:lnTo>
                    <a:pt x="167005" y="373380"/>
                  </a:lnTo>
                  <a:lnTo>
                    <a:pt x="167005" y="374586"/>
                  </a:lnTo>
                  <a:lnTo>
                    <a:pt x="166497" y="374586"/>
                  </a:lnTo>
                  <a:lnTo>
                    <a:pt x="166497" y="425450"/>
                  </a:lnTo>
                  <a:lnTo>
                    <a:pt x="165620" y="425450"/>
                  </a:lnTo>
                  <a:lnTo>
                    <a:pt x="164299" y="427875"/>
                  </a:lnTo>
                  <a:lnTo>
                    <a:pt x="164477" y="427875"/>
                  </a:lnTo>
                  <a:lnTo>
                    <a:pt x="164071" y="428066"/>
                  </a:lnTo>
                  <a:lnTo>
                    <a:pt x="164071" y="433070"/>
                  </a:lnTo>
                  <a:lnTo>
                    <a:pt x="162509" y="435610"/>
                  </a:lnTo>
                  <a:lnTo>
                    <a:pt x="161823" y="433070"/>
                  </a:lnTo>
                  <a:lnTo>
                    <a:pt x="162572" y="430860"/>
                  </a:lnTo>
                  <a:lnTo>
                    <a:pt x="164071" y="433070"/>
                  </a:lnTo>
                  <a:lnTo>
                    <a:pt x="164071" y="428066"/>
                  </a:lnTo>
                  <a:lnTo>
                    <a:pt x="162052" y="428993"/>
                  </a:lnTo>
                  <a:lnTo>
                    <a:pt x="162052" y="430098"/>
                  </a:lnTo>
                  <a:lnTo>
                    <a:pt x="160934" y="429361"/>
                  </a:lnTo>
                  <a:lnTo>
                    <a:pt x="161493" y="429285"/>
                  </a:lnTo>
                  <a:lnTo>
                    <a:pt x="162052" y="430098"/>
                  </a:lnTo>
                  <a:lnTo>
                    <a:pt x="162052" y="428993"/>
                  </a:lnTo>
                  <a:lnTo>
                    <a:pt x="161683" y="429158"/>
                  </a:lnTo>
                  <a:lnTo>
                    <a:pt x="161417" y="429158"/>
                  </a:lnTo>
                  <a:lnTo>
                    <a:pt x="160896" y="428955"/>
                  </a:lnTo>
                  <a:lnTo>
                    <a:pt x="160896" y="429158"/>
                  </a:lnTo>
                  <a:lnTo>
                    <a:pt x="160642" y="429158"/>
                  </a:lnTo>
                  <a:lnTo>
                    <a:pt x="160896" y="429158"/>
                  </a:lnTo>
                  <a:lnTo>
                    <a:pt x="160896" y="428955"/>
                  </a:lnTo>
                  <a:lnTo>
                    <a:pt x="160629" y="428840"/>
                  </a:lnTo>
                  <a:lnTo>
                    <a:pt x="160629" y="429399"/>
                  </a:lnTo>
                  <a:lnTo>
                    <a:pt x="159397" y="430530"/>
                  </a:lnTo>
                  <a:lnTo>
                    <a:pt x="155765" y="433070"/>
                  </a:lnTo>
                  <a:lnTo>
                    <a:pt x="157505" y="434340"/>
                  </a:lnTo>
                  <a:lnTo>
                    <a:pt x="157149" y="435610"/>
                  </a:lnTo>
                  <a:lnTo>
                    <a:pt x="157670" y="436880"/>
                  </a:lnTo>
                  <a:lnTo>
                    <a:pt x="158013" y="436880"/>
                  </a:lnTo>
                  <a:lnTo>
                    <a:pt x="158191" y="436880"/>
                  </a:lnTo>
                  <a:lnTo>
                    <a:pt x="158013" y="437146"/>
                  </a:lnTo>
                  <a:lnTo>
                    <a:pt x="157810" y="437438"/>
                  </a:lnTo>
                  <a:lnTo>
                    <a:pt x="157327" y="438150"/>
                  </a:lnTo>
                  <a:lnTo>
                    <a:pt x="157327" y="439420"/>
                  </a:lnTo>
                  <a:lnTo>
                    <a:pt x="158013" y="439420"/>
                  </a:lnTo>
                  <a:lnTo>
                    <a:pt x="157505" y="440690"/>
                  </a:lnTo>
                  <a:lnTo>
                    <a:pt x="157327" y="440690"/>
                  </a:lnTo>
                  <a:lnTo>
                    <a:pt x="156781" y="439889"/>
                  </a:lnTo>
                  <a:lnTo>
                    <a:pt x="156781" y="506641"/>
                  </a:lnTo>
                  <a:lnTo>
                    <a:pt x="155752" y="506641"/>
                  </a:lnTo>
                  <a:lnTo>
                    <a:pt x="155994" y="507530"/>
                  </a:lnTo>
                  <a:lnTo>
                    <a:pt x="156121" y="508000"/>
                  </a:lnTo>
                  <a:lnTo>
                    <a:pt x="154038" y="504177"/>
                  </a:lnTo>
                  <a:lnTo>
                    <a:pt x="154038" y="534670"/>
                  </a:lnTo>
                  <a:lnTo>
                    <a:pt x="153530" y="534670"/>
                  </a:lnTo>
                  <a:lnTo>
                    <a:pt x="153530" y="533311"/>
                  </a:lnTo>
                  <a:lnTo>
                    <a:pt x="153670" y="533311"/>
                  </a:lnTo>
                  <a:lnTo>
                    <a:pt x="154038" y="534670"/>
                  </a:lnTo>
                  <a:lnTo>
                    <a:pt x="154038" y="504177"/>
                  </a:lnTo>
                  <a:lnTo>
                    <a:pt x="153873" y="503872"/>
                  </a:lnTo>
                  <a:lnTo>
                    <a:pt x="153873" y="528320"/>
                  </a:lnTo>
                  <a:lnTo>
                    <a:pt x="153352" y="529590"/>
                  </a:lnTo>
                  <a:lnTo>
                    <a:pt x="153174" y="529590"/>
                  </a:lnTo>
                  <a:lnTo>
                    <a:pt x="153174" y="543560"/>
                  </a:lnTo>
                  <a:lnTo>
                    <a:pt x="151612" y="544703"/>
                  </a:lnTo>
                  <a:lnTo>
                    <a:pt x="151434" y="544703"/>
                  </a:lnTo>
                  <a:lnTo>
                    <a:pt x="151625" y="546100"/>
                  </a:lnTo>
                  <a:lnTo>
                    <a:pt x="151739" y="546925"/>
                  </a:lnTo>
                  <a:lnTo>
                    <a:pt x="151790" y="547370"/>
                  </a:lnTo>
                  <a:lnTo>
                    <a:pt x="152488" y="548386"/>
                  </a:lnTo>
                  <a:lnTo>
                    <a:pt x="152590" y="548551"/>
                  </a:lnTo>
                  <a:lnTo>
                    <a:pt x="152590" y="548779"/>
                  </a:lnTo>
                  <a:lnTo>
                    <a:pt x="152488" y="549910"/>
                  </a:lnTo>
                  <a:lnTo>
                    <a:pt x="152323" y="551053"/>
                  </a:lnTo>
                  <a:lnTo>
                    <a:pt x="152158" y="551053"/>
                  </a:lnTo>
                  <a:lnTo>
                    <a:pt x="150583" y="549910"/>
                  </a:lnTo>
                  <a:lnTo>
                    <a:pt x="152590" y="548779"/>
                  </a:lnTo>
                  <a:lnTo>
                    <a:pt x="152590" y="548551"/>
                  </a:lnTo>
                  <a:lnTo>
                    <a:pt x="150063" y="547573"/>
                  </a:lnTo>
                  <a:lnTo>
                    <a:pt x="150063" y="576580"/>
                  </a:lnTo>
                  <a:lnTo>
                    <a:pt x="149199" y="576580"/>
                  </a:lnTo>
                  <a:lnTo>
                    <a:pt x="148615" y="575487"/>
                  </a:lnTo>
                  <a:lnTo>
                    <a:pt x="148513" y="575310"/>
                  </a:lnTo>
                  <a:lnTo>
                    <a:pt x="147650" y="576580"/>
                  </a:lnTo>
                  <a:lnTo>
                    <a:pt x="144703" y="576580"/>
                  </a:lnTo>
                  <a:lnTo>
                    <a:pt x="145224" y="574040"/>
                  </a:lnTo>
                  <a:lnTo>
                    <a:pt x="146608" y="572770"/>
                  </a:lnTo>
                  <a:lnTo>
                    <a:pt x="147650" y="574040"/>
                  </a:lnTo>
                  <a:lnTo>
                    <a:pt x="148513" y="572770"/>
                  </a:lnTo>
                  <a:lnTo>
                    <a:pt x="149542" y="574040"/>
                  </a:lnTo>
                  <a:lnTo>
                    <a:pt x="149542" y="575310"/>
                  </a:lnTo>
                  <a:lnTo>
                    <a:pt x="149898" y="575310"/>
                  </a:lnTo>
                  <a:lnTo>
                    <a:pt x="149974" y="575894"/>
                  </a:lnTo>
                  <a:lnTo>
                    <a:pt x="150063" y="576580"/>
                  </a:lnTo>
                  <a:lnTo>
                    <a:pt x="150063" y="547573"/>
                  </a:lnTo>
                  <a:lnTo>
                    <a:pt x="149542" y="547370"/>
                  </a:lnTo>
                  <a:lnTo>
                    <a:pt x="147904" y="548576"/>
                  </a:lnTo>
                  <a:lnTo>
                    <a:pt x="146951" y="548576"/>
                  </a:lnTo>
                  <a:lnTo>
                    <a:pt x="146951" y="567639"/>
                  </a:lnTo>
                  <a:lnTo>
                    <a:pt x="146951" y="568960"/>
                  </a:lnTo>
                  <a:lnTo>
                    <a:pt x="146951" y="570230"/>
                  </a:lnTo>
                  <a:lnTo>
                    <a:pt x="145402" y="570230"/>
                  </a:lnTo>
                  <a:lnTo>
                    <a:pt x="144881" y="568960"/>
                  </a:lnTo>
                  <a:lnTo>
                    <a:pt x="146431" y="568960"/>
                  </a:lnTo>
                  <a:lnTo>
                    <a:pt x="146951" y="570230"/>
                  </a:lnTo>
                  <a:lnTo>
                    <a:pt x="146951" y="568960"/>
                  </a:lnTo>
                  <a:lnTo>
                    <a:pt x="146608" y="568960"/>
                  </a:lnTo>
                  <a:lnTo>
                    <a:pt x="146431" y="567639"/>
                  </a:lnTo>
                  <a:lnTo>
                    <a:pt x="146951" y="567639"/>
                  </a:lnTo>
                  <a:lnTo>
                    <a:pt x="146951" y="548576"/>
                  </a:lnTo>
                  <a:lnTo>
                    <a:pt x="146088" y="547370"/>
                  </a:lnTo>
                  <a:lnTo>
                    <a:pt x="145669" y="548386"/>
                  </a:lnTo>
                  <a:lnTo>
                    <a:pt x="145592" y="548576"/>
                  </a:lnTo>
                  <a:lnTo>
                    <a:pt x="145453" y="547370"/>
                  </a:lnTo>
                  <a:lnTo>
                    <a:pt x="145338" y="546100"/>
                  </a:lnTo>
                  <a:lnTo>
                    <a:pt x="145211" y="544830"/>
                  </a:lnTo>
                  <a:lnTo>
                    <a:pt x="150583" y="546100"/>
                  </a:lnTo>
                  <a:lnTo>
                    <a:pt x="151447" y="543560"/>
                  </a:lnTo>
                  <a:lnTo>
                    <a:pt x="153174" y="543560"/>
                  </a:lnTo>
                  <a:lnTo>
                    <a:pt x="153174" y="529590"/>
                  </a:lnTo>
                  <a:lnTo>
                    <a:pt x="153009" y="530860"/>
                  </a:lnTo>
                  <a:lnTo>
                    <a:pt x="152311" y="527050"/>
                  </a:lnTo>
                  <a:lnTo>
                    <a:pt x="152311" y="525780"/>
                  </a:lnTo>
                  <a:lnTo>
                    <a:pt x="152654" y="525780"/>
                  </a:lnTo>
                  <a:lnTo>
                    <a:pt x="152755" y="526453"/>
                  </a:lnTo>
                  <a:lnTo>
                    <a:pt x="152831" y="528320"/>
                  </a:lnTo>
                  <a:lnTo>
                    <a:pt x="153873" y="528320"/>
                  </a:lnTo>
                  <a:lnTo>
                    <a:pt x="153873" y="503872"/>
                  </a:lnTo>
                  <a:lnTo>
                    <a:pt x="153784" y="503707"/>
                  </a:lnTo>
                  <a:lnTo>
                    <a:pt x="154520" y="501650"/>
                  </a:lnTo>
                  <a:lnTo>
                    <a:pt x="153606" y="500087"/>
                  </a:lnTo>
                  <a:lnTo>
                    <a:pt x="153606" y="504190"/>
                  </a:lnTo>
                  <a:lnTo>
                    <a:pt x="152146" y="503707"/>
                  </a:lnTo>
                  <a:lnTo>
                    <a:pt x="152146" y="521970"/>
                  </a:lnTo>
                  <a:lnTo>
                    <a:pt x="152082" y="522376"/>
                  </a:lnTo>
                  <a:lnTo>
                    <a:pt x="151968" y="523240"/>
                  </a:lnTo>
                  <a:lnTo>
                    <a:pt x="152146" y="524510"/>
                  </a:lnTo>
                  <a:lnTo>
                    <a:pt x="151625" y="524510"/>
                  </a:lnTo>
                  <a:lnTo>
                    <a:pt x="151625" y="523240"/>
                  </a:lnTo>
                  <a:lnTo>
                    <a:pt x="151282" y="523240"/>
                  </a:lnTo>
                  <a:lnTo>
                    <a:pt x="151155" y="522376"/>
                  </a:lnTo>
                  <a:lnTo>
                    <a:pt x="151104" y="521970"/>
                  </a:lnTo>
                  <a:lnTo>
                    <a:pt x="152146" y="521970"/>
                  </a:lnTo>
                  <a:lnTo>
                    <a:pt x="152146" y="503707"/>
                  </a:lnTo>
                  <a:lnTo>
                    <a:pt x="151726" y="504050"/>
                  </a:lnTo>
                  <a:lnTo>
                    <a:pt x="151536" y="504190"/>
                  </a:lnTo>
                  <a:lnTo>
                    <a:pt x="149720" y="505460"/>
                  </a:lnTo>
                  <a:lnTo>
                    <a:pt x="147815" y="508000"/>
                  </a:lnTo>
                  <a:lnTo>
                    <a:pt x="147472" y="508000"/>
                  </a:lnTo>
                  <a:lnTo>
                    <a:pt x="147129" y="507377"/>
                  </a:lnTo>
                  <a:lnTo>
                    <a:pt x="147129" y="535940"/>
                  </a:lnTo>
                  <a:lnTo>
                    <a:pt x="145046" y="535139"/>
                  </a:lnTo>
                  <a:lnTo>
                    <a:pt x="145046" y="542277"/>
                  </a:lnTo>
                  <a:lnTo>
                    <a:pt x="143675" y="543560"/>
                  </a:lnTo>
                  <a:lnTo>
                    <a:pt x="143675" y="601980"/>
                  </a:lnTo>
                  <a:lnTo>
                    <a:pt x="141935" y="601980"/>
                  </a:lnTo>
                  <a:lnTo>
                    <a:pt x="141935" y="604520"/>
                  </a:lnTo>
                  <a:lnTo>
                    <a:pt x="143471" y="605764"/>
                  </a:lnTo>
                  <a:lnTo>
                    <a:pt x="142290" y="605764"/>
                  </a:lnTo>
                  <a:lnTo>
                    <a:pt x="141770" y="607060"/>
                  </a:lnTo>
                  <a:lnTo>
                    <a:pt x="140728" y="603250"/>
                  </a:lnTo>
                  <a:lnTo>
                    <a:pt x="140208" y="601980"/>
                  </a:lnTo>
                  <a:lnTo>
                    <a:pt x="139522" y="600710"/>
                  </a:lnTo>
                  <a:lnTo>
                    <a:pt x="139001" y="599440"/>
                  </a:lnTo>
                  <a:lnTo>
                    <a:pt x="137960" y="598678"/>
                  </a:lnTo>
                  <a:lnTo>
                    <a:pt x="137960" y="608330"/>
                  </a:lnTo>
                  <a:lnTo>
                    <a:pt x="136931" y="608330"/>
                  </a:lnTo>
                  <a:lnTo>
                    <a:pt x="135890" y="607060"/>
                  </a:lnTo>
                  <a:lnTo>
                    <a:pt x="134683" y="605802"/>
                  </a:lnTo>
                  <a:lnTo>
                    <a:pt x="134683" y="624840"/>
                  </a:lnTo>
                  <a:lnTo>
                    <a:pt x="133299" y="627380"/>
                  </a:lnTo>
                  <a:lnTo>
                    <a:pt x="132600" y="629920"/>
                  </a:lnTo>
                  <a:lnTo>
                    <a:pt x="131914" y="631190"/>
                  </a:lnTo>
                  <a:lnTo>
                    <a:pt x="130352" y="631190"/>
                  </a:lnTo>
                  <a:lnTo>
                    <a:pt x="129146" y="632460"/>
                  </a:lnTo>
                  <a:lnTo>
                    <a:pt x="128282" y="631190"/>
                  </a:lnTo>
                  <a:lnTo>
                    <a:pt x="126720" y="629920"/>
                  </a:lnTo>
                  <a:lnTo>
                    <a:pt x="125171" y="629920"/>
                  </a:lnTo>
                  <a:lnTo>
                    <a:pt x="132435" y="627380"/>
                  </a:lnTo>
                  <a:lnTo>
                    <a:pt x="124828" y="622300"/>
                  </a:lnTo>
                  <a:lnTo>
                    <a:pt x="123088" y="621030"/>
                  </a:lnTo>
                  <a:lnTo>
                    <a:pt x="123088" y="651421"/>
                  </a:lnTo>
                  <a:lnTo>
                    <a:pt x="122834" y="651421"/>
                  </a:lnTo>
                  <a:lnTo>
                    <a:pt x="121539" y="652780"/>
                  </a:lnTo>
                  <a:lnTo>
                    <a:pt x="121462" y="652195"/>
                  </a:lnTo>
                  <a:lnTo>
                    <a:pt x="121412" y="651827"/>
                  </a:lnTo>
                  <a:lnTo>
                    <a:pt x="121297" y="650976"/>
                  </a:lnTo>
                  <a:lnTo>
                    <a:pt x="121196" y="650240"/>
                  </a:lnTo>
                  <a:lnTo>
                    <a:pt x="121539" y="648970"/>
                  </a:lnTo>
                  <a:lnTo>
                    <a:pt x="122745" y="648970"/>
                  </a:lnTo>
                  <a:lnTo>
                    <a:pt x="122923" y="650240"/>
                  </a:lnTo>
                  <a:lnTo>
                    <a:pt x="123024" y="650976"/>
                  </a:lnTo>
                  <a:lnTo>
                    <a:pt x="123088" y="651421"/>
                  </a:lnTo>
                  <a:lnTo>
                    <a:pt x="123088" y="621030"/>
                  </a:lnTo>
                  <a:lnTo>
                    <a:pt x="121881" y="620141"/>
                  </a:lnTo>
                  <a:lnTo>
                    <a:pt x="121881" y="645160"/>
                  </a:lnTo>
                  <a:lnTo>
                    <a:pt x="121259" y="646315"/>
                  </a:lnTo>
                  <a:lnTo>
                    <a:pt x="120980" y="646315"/>
                  </a:lnTo>
                  <a:lnTo>
                    <a:pt x="121539" y="647700"/>
                  </a:lnTo>
                  <a:lnTo>
                    <a:pt x="119811" y="647700"/>
                  </a:lnTo>
                  <a:lnTo>
                    <a:pt x="119062" y="646315"/>
                  </a:lnTo>
                  <a:lnTo>
                    <a:pt x="117589" y="646315"/>
                  </a:lnTo>
                  <a:lnTo>
                    <a:pt x="116001" y="645160"/>
                  </a:lnTo>
                  <a:lnTo>
                    <a:pt x="115138" y="643890"/>
                  </a:lnTo>
                  <a:lnTo>
                    <a:pt x="116179" y="642620"/>
                  </a:lnTo>
                  <a:lnTo>
                    <a:pt x="117043" y="641350"/>
                  </a:lnTo>
                  <a:lnTo>
                    <a:pt x="118249" y="640080"/>
                  </a:lnTo>
                  <a:lnTo>
                    <a:pt x="118681" y="641121"/>
                  </a:lnTo>
                  <a:lnTo>
                    <a:pt x="118770" y="641350"/>
                  </a:lnTo>
                  <a:lnTo>
                    <a:pt x="117221" y="643890"/>
                  </a:lnTo>
                  <a:lnTo>
                    <a:pt x="119976" y="645160"/>
                  </a:lnTo>
                  <a:lnTo>
                    <a:pt x="121881" y="645160"/>
                  </a:lnTo>
                  <a:lnTo>
                    <a:pt x="121881" y="620141"/>
                  </a:lnTo>
                  <a:lnTo>
                    <a:pt x="121310" y="619709"/>
                  </a:lnTo>
                  <a:lnTo>
                    <a:pt x="121488" y="619709"/>
                  </a:lnTo>
                  <a:lnTo>
                    <a:pt x="127939" y="617220"/>
                  </a:lnTo>
                  <a:lnTo>
                    <a:pt x="128854" y="619582"/>
                  </a:lnTo>
                  <a:lnTo>
                    <a:pt x="128905" y="619709"/>
                  </a:lnTo>
                  <a:lnTo>
                    <a:pt x="131394" y="626110"/>
                  </a:lnTo>
                  <a:lnTo>
                    <a:pt x="133718" y="623722"/>
                  </a:lnTo>
                  <a:lnTo>
                    <a:pt x="134683" y="624840"/>
                  </a:lnTo>
                  <a:lnTo>
                    <a:pt x="134683" y="605802"/>
                  </a:lnTo>
                  <a:lnTo>
                    <a:pt x="136575" y="605764"/>
                  </a:lnTo>
                  <a:lnTo>
                    <a:pt x="137096" y="607060"/>
                  </a:lnTo>
                  <a:lnTo>
                    <a:pt x="137617" y="607060"/>
                  </a:lnTo>
                  <a:lnTo>
                    <a:pt x="137960" y="608330"/>
                  </a:lnTo>
                  <a:lnTo>
                    <a:pt x="137960" y="598678"/>
                  </a:lnTo>
                  <a:lnTo>
                    <a:pt x="137274" y="598170"/>
                  </a:lnTo>
                  <a:lnTo>
                    <a:pt x="138137" y="598170"/>
                  </a:lnTo>
                  <a:lnTo>
                    <a:pt x="138658" y="596900"/>
                  </a:lnTo>
                  <a:lnTo>
                    <a:pt x="139179" y="598170"/>
                  </a:lnTo>
                  <a:lnTo>
                    <a:pt x="140906" y="598170"/>
                  </a:lnTo>
                  <a:lnTo>
                    <a:pt x="142354" y="600519"/>
                  </a:lnTo>
                  <a:lnTo>
                    <a:pt x="142455" y="600710"/>
                  </a:lnTo>
                  <a:lnTo>
                    <a:pt x="143675" y="601980"/>
                  </a:lnTo>
                  <a:lnTo>
                    <a:pt x="143675" y="543560"/>
                  </a:lnTo>
                  <a:lnTo>
                    <a:pt x="142798" y="543560"/>
                  </a:lnTo>
                  <a:lnTo>
                    <a:pt x="142494" y="544703"/>
                  </a:lnTo>
                  <a:lnTo>
                    <a:pt x="142113" y="546100"/>
                  </a:lnTo>
                  <a:lnTo>
                    <a:pt x="142113" y="576580"/>
                  </a:lnTo>
                  <a:lnTo>
                    <a:pt x="138823" y="579120"/>
                  </a:lnTo>
                  <a:lnTo>
                    <a:pt x="135039" y="575487"/>
                  </a:lnTo>
                  <a:lnTo>
                    <a:pt x="134683" y="575487"/>
                  </a:lnTo>
                  <a:lnTo>
                    <a:pt x="131572" y="575487"/>
                  </a:lnTo>
                  <a:lnTo>
                    <a:pt x="133121" y="576580"/>
                  </a:lnTo>
                  <a:lnTo>
                    <a:pt x="134327" y="575894"/>
                  </a:lnTo>
                  <a:lnTo>
                    <a:pt x="132600" y="577850"/>
                  </a:lnTo>
                  <a:lnTo>
                    <a:pt x="130708" y="577850"/>
                  </a:lnTo>
                  <a:lnTo>
                    <a:pt x="129832" y="579120"/>
                  </a:lnTo>
                  <a:lnTo>
                    <a:pt x="128968" y="577850"/>
                  </a:lnTo>
                  <a:lnTo>
                    <a:pt x="128854" y="576986"/>
                  </a:lnTo>
                  <a:lnTo>
                    <a:pt x="128803" y="576580"/>
                  </a:lnTo>
                  <a:lnTo>
                    <a:pt x="128701" y="575894"/>
                  </a:lnTo>
                  <a:lnTo>
                    <a:pt x="128625" y="575310"/>
                  </a:lnTo>
                  <a:lnTo>
                    <a:pt x="129489" y="574040"/>
                  </a:lnTo>
                  <a:lnTo>
                    <a:pt x="131305" y="575310"/>
                  </a:lnTo>
                  <a:lnTo>
                    <a:pt x="134848" y="575310"/>
                  </a:lnTo>
                  <a:lnTo>
                    <a:pt x="135369" y="575310"/>
                  </a:lnTo>
                  <a:lnTo>
                    <a:pt x="137617" y="572770"/>
                  </a:lnTo>
                  <a:lnTo>
                    <a:pt x="139344" y="572770"/>
                  </a:lnTo>
                  <a:lnTo>
                    <a:pt x="140563" y="574040"/>
                  </a:lnTo>
                  <a:lnTo>
                    <a:pt x="141071" y="575310"/>
                  </a:lnTo>
                  <a:lnTo>
                    <a:pt x="142113" y="576580"/>
                  </a:lnTo>
                  <a:lnTo>
                    <a:pt x="142113" y="546100"/>
                  </a:lnTo>
                  <a:lnTo>
                    <a:pt x="138823" y="546100"/>
                  </a:lnTo>
                  <a:lnTo>
                    <a:pt x="138823" y="561340"/>
                  </a:lnTo>
                  <a:lnTo>
                    <a:pt x="138315" y="563880"/>
                  </a:lnTo>
                  <a:lnTo>
                    <a:pt x="137998" y="565035"/>
                  </a:lnTo>
                  <a:lnTo>
                    <a:pt x="138125" y="566331"/>
                  </a:lnTo>
                  <a:lnTo>
                    <a:pt x="137617" y="565035"/>
                  </a:lnTo>
                  <a:lnTo>
                    <a:pt x="137617" y="562610"/>
                  </a:lnTo>
                  <a:lnTo>
                    <a:pt x="137096" y="561340"/>
                  </a:lnTo>
                  <a:lnTo>
                    <a:pt x="138823" y="561340"/>
                  </a:lnTo>
                  <a:lnTo>
                    <a:pt x="138823" y="546100"/>
                  </a:lnTo>
                  <a:lnTo>
                    <a:pt x="136410" y="546100"/>
                  </a:lnTo>
                  <a:lnTo>
                    <a:pt x="141427" y="537210"/>
                  </a:lnTo>
                  <a:lnTo>
                    <a:pt x="142938" y="539318"/>
                  </a:lnTo>
                  <a:lnTo>
                    <a:pt x="143040" y="539470"/>
                  </a:lnTo>
                  <a:lnTo>
                    <a:pt x="143141" y="539610"/>
                  </a:lnTo>
                  <a:lnTo>
                    <a:pt x="145046" y="542277"/>
                  </a:lnTo>
                  <a:lnTo>
                    <a:pt x="145046" y="535139"/>
                  </a:lnTo>
                  <a:lnTo>
                    <a:pt x="143840" y="534670"/>
                  </a:lnTo>
                  <a:lnTo>
                    <a:pt x="143751" y="534035"/>
                  </a:lnTo>
                  <a:lnTo>
                    <a:pt x="143662" y="533311"/>
                  </a:lnTo>
                  <a:lnTo>
                    <a:pt x="141947" y="533311"/>
                  </a:lnTo>
                  <a:lnTo>
                    <a:pt x="141859" y="534035"/>
                  </a:lnTo>
                  <a:lnTo>
                    <a:pt x="141770" y="534670"/>
                  </a:lnTo>
                  <a:lnTo>
                    <a:pt x="140906" y="534670"/>
                  </a:lnTo>
                  <a:lnTo>
                    <a:pt x="141592" y="532130"/>
                  </a:lnTo>
                  <a:lnTo>
                    <a:pt x="142405" y="528561"/>
                  </a:lnTo>
                  <a:lnTo>
                    <a:pt x="142455" y="528320"/>
                  </a:lnTo>
                  <a:lnTo>
                    <a:pt x="146431" y="530860"/>
                  </a:lnTo>
                  <a:lnTo>
                    <a:pt x="146608" y="530860"/>
                  </a:lnTo>
                  <a:lnTo>
                    <a:pt x="146786" y="532130"/>
                  </a:lnTo>
                  <a:lnTo>
                    <a:pt x="146316" y="532968"/>
                  </a:lnTo>
                  <a:lnTo>
                    <a:pt x="146240" y="533107"/>
                  </a:lnTo>
                  <a:lnTo>
                    <a:pt x="146177" y="533590"/>
                  </a:lnTo>
                  <a:lnTo>
                    <a:pt x="146608" y="534670"/>
                  </a:lnTo>
                  <a:lnTo>
                    <a:pt x="147129" y="535940"/>
                  </a:lnTo>
                  <a:lnTo>
                    <a:pt x="147129" y="507377"/>
                  </a:lnTo>
                  <a:lnTo>
                    <a:pt x="146850" y="506857"/>
                  </a:lnTo>
                  <a:lnTo>
                    <a:pt x="146951" y="506476"/>
                  </a:lnTo>
                  <a:lnTo>
                    <a:pt x="148513" y="504190"/>
                  </a:lnTo>
                  <a:lnTo>
                    <a:pt x="149720" y="502920"/>
                  </a:lnTo>
                  <a:lnTo>
                    <a:pt x="152146" y="503707"/>
                  </a:lnTo>
                  <a:lnTo>
                    <a:pt x="153352" y="502920"/>
                  </a:lnTo>
                  <a:lnTo>
                    <a:pt x="152222" y="503707"/>
                  </a:lnTo>
                  <a:lnTo>
                    <a:pt x="153606" y="504190"/>
                  </a:lnTo>
                  <a:lnTo>
                    <a:pt x="153606" y="500087"/>
                  </a:lnTo>
                  <a:lnTo>
                    <a:pt x="152984" y="499021"/>
                  </a:lnTo>
                  <a:lnTo>
                    <a:pt x="146608" y="499021"/>
                  </a:lnTo>
                  <a:lnTo>
                    <a:pt x="146608" y="509270"/>
                  </a:lnTo>
                  <a:lnTo>
                    <a:pt x="145567" y="510540"/>
                  </a:lnTo>
                  <a:lnTo>
                    <a:pt x="144145" y="511695"/>
                  </a:lnTo>
                  <a:lnTo>
                    <a:pt x="143865" y="512902"/>
                  </a:lnTo>
                  <a:lnTo>
                    <a:pt x="143560" y="511721"/>
                  </a:lnTo>
                  <a:lnTo>
                    <a:pt x="143560" y="512902"/>
                  </a:lnTo>
                  <a:lnTo>
                    <a:pt x="142976" y="514350"/>
                  </a:lnTo>
                  <a:lnTo>
                    <a:pt x="142976" y="524510"/>
                  </a:lnTo>
                  <a:lnTo>
                    <a:pt x="142113" y="525780"/>
                  </a:lnTo>
                  <a:lnTo>
                    <a:pt x="142633" y="527050"/>
                  </a:lnTo>
                  <a:lnTo>
                    <a:pt x="142113" y="527050"/>
                  </a:lnTo>
                  <a:lnTo>
                    <a:pt x="140563" y="524510"/>
                  </a:lnTo>
                  <a:lnTo>
                    <a:pt x="136753" y="525627"/>
                  </a:lnTo>
                  <a:lnTo>
                    <a:pt x="136753" y="539610"/>
                  </a:lnTo>
                  <a:lnTo>
                    <a:pt x="133121" y="541020"/>
                  </a:lnTo>
                  <a:lnTo>
                    <a:pt x="132740" y="539610"/>
                  </a:lnTo>
                  <a:lnTo>
                    <a:pt x="131495" y="539610"/>
                  </a:lnTo>
                  <a:lnTo>
                    <a:pt x="131495" y="567639"/>
                  </a:lnTo>
                  <a:lnTo>
                    <a:pt x="128104" y="568960"/>
                  </a:lnTo>
                  <a:lnTo>
                    <a:pt x="127762" y="570230"/>
                  </a:lnTo>
                  <a:lnTo>
                    <a:pt x="127419" y="570230"/>
                  </a:lnTo>
                  <a:lnTo>
                    <a:pt x="127939" y="571500"/>
                  </a:lnTo>
                  <a:lnTo>
                    <a:pt x="126377" y="570230"/>
                  </a:lnTo>
                  <a:lnTo>
                    <a:pt x="123088" y="566420"/>
                  </a:lnTo>
                  <a:lnTo>
                    <a:pt x="121246" y="567639"/>
                  </a:lnTo>
                  <a:lnTo>
                    <a:pt x="121005" y="566331"/>
                  </a:lnTo>
                  <a:lnTo>
                    <a:pt x="121437" y="566331"/>
                  </a:lnTo>
                  <a:lnTo>
                    <a:pt x="122491" y="565035"/>
                  </a:lnTo>
                  <a:lnTo>
                    <a:pt x="122301" y="565035"/>
                  </a:lnTo>
                  <a:lnTo>
                    <a:pt x="121196" y="563880"/>
                  </a:lnTo>
                  <a:lnTo>
                    <a:pt x="120154" y="563880"/>
                  </a:lnTo>
                  <a:lnTo>
                    <a:pt x="120675" y="562610"/>
                  </a:lnTo>
                  <a:lnTo>
                    <a:pt x="120853" y="561340"/>
                  </a:lnTo>
                  <a:lnTo>
                    <a:pt x="120853" y="560070"/>
                  </a:lnTo>
                  <a:lnTo>
                    <a:pt x="124307" y="560070"/>
                  </a:lnTo>
                  <a:lnTo>
                    <a:pt x="127711" y="557060"/>
                  </a:lnTo>
                  <a:lnTo>
                    <a:pt x="128066" y="558584"/>
                  </a:lnTo>
                  <a:lnTo>
                    <a:pt x="128104" y="558800"/>
                  </a:lnTo>
                  <a:lnTo>
                    <a:pt x="127647" y="560806"/>
                  </a:lnTo>
                  <a:lnTo>
                    <a:pt x="127533" y="561340"/>
                  </a:lnTo>
                  <a:lnTo>
                    <a:pt x="127241" y="562610"/>
                  </a:lnTo>
                  <a:lnTo>
                    <a:pt x="127419" y="563880"/>
                  </a:lnTo>
                  <a:lnTo>
                    <a:pt x="129984" y="566331"/>
                  </a:lnTo>
                  <a:lnTo>
                    <a:pt x="131356" y="567639"/>
                  </a:lnTo>
                  <a:lnTo>
                    <a:pt x="131495" y="567639"/>
                  </a:lnTo>
                  <a:lnTo>
                    <a:pt x="131495" y="539610"/>
                  </a:lnTo>
                  <a:lnTo>
                    <a:pt x="131025" y="539610"/>
                  </a:lnTo>
                  <a:lnTo>
                    <a:pt x="132245" y="538480"/>
                  </a:lnTo>
                  <a:lnTo>
                    <a:pt x="135966" y="539610"/>
                  </a:lnTo>
                  <a:lnTo>
                    <a:pt x="136753" y="539610"/>
                  </a:lnTo>
                  <a:lnTo>
                    <a:pt x="136753" y="525627"/>
                  </a:lnTo>
                  <a:lnTo>
                    <a:pt x="136232" y="525780"/>
                  </a:lnTo>
                  <a:lnTo>
                    <a:pt x="133819" y="523240"/>
                  </a:lnTo>
                  <a:lnTo>
                    <a:pt x="135890" y="523240"/>
                  </a:lnTo>
                  <a:lnTo>
                    <a:pt x="136575" y="521970"/>
                  </a:lnTo>
                  <a:lnTo>
                    <a:pt x="137096" y="521970"/>
                  </a:lnTo>
                  <a:lnTo>
                    <a:pt x="138137" y="520700"/>
                  </a:lnTo>
                  <a:lnTo>
                    <a:pt x="138823" y="520700"/>
                  </a:lnTo>
                  <a:lnTo>
                    <a:pt x="139344" y="521970"/>
                  </a:lnTo>
                  <a:lnTo>
                    <a:pt x="137096" y="521970"/>
                  </a:lnTo>
                  <a:lnTo>
                    <a:pt x="138823" y="523240"/>
                  </a:lnTo>
                  <a:lnTo>
                    <a:pt x="142113" y="523240"/>
                  </a:lnTo>
                  <a:lnTo>
                    <a:pt x="142976" y="524510"/>
                  </a:lnTo>
                  <a:lnTo>
                    <a:pt x="142976" y="514350"/>
                  </a:lnTo>
                  <a:lnTo>
                    <a:pt x="142544" y="515404"/>
                  </a:lnTo>
                  <a:lnTo>
                    <a:pt x="141681" y="515404"/>
                  </a:lnTo>
                  <a:lnTo>
                    <a:pt x="141249" y="514350"/>
                  </a:lnTo>
                  <a:lnTo>
                    <a:pt x="141935" y="514350"/>
                  </a:lnTo>
                  <a:lnTo>
                    <a:pt x="142722" y="512902"/>
                  </a:lnTo>
                  <a:lnTo>
                    <a:pt x="143560" y="512902"/>
                  </a:lnTo>
                  <a:lnTo>
                    <a:pt x="143560" y="511721"/>
                  </a:lnTo>
                  <a:lnTo>
                    <a:pt x="143319" y="510540"/>
                  </a:lnTo>
                  <a:lnTo>
                    <a:pt x="144881" y="510540"/>
                  </a:lnTo>
                  <a:lnTo>
                    <a:pt x="146608" y="509270"/>
                  </a:lnTo>
                  <a:lnTo>
                    <a:pt x="146608" y="499021"/>
                  </a:lnTo>
                  <a:lnTo>
                    <a:pt x="145897" y="499021"/>
                  </a:lnTo>
                  <a:lnTo>
                    <a:pt x="150583" y="497840"/>
                  </a:lnTo>
                  <a:lnTo>
                    <a:pt x="151282" y="496570"/>
                  </a:lnTo>
                  <a:lnTo>
                    <a:pt x="153771" y="498589"/>
                  </a:lnTo>
                  <a:lnTo>
                    <a:pt x="154901" y="501650"/>
                  </a:lnTo>
                  <a:lnTo>
                    <a:pt x="156591" y="506158"/>
                  </a:lnTo>
                  <a:lnTo>
                    <a:pt x="156718" y="506476"/>
                  </a:lnTo>
                  <a:lnTo>
                    <a:pt x="156781" y="506641"/>
                  </a:lnTo>
                  <a:lnTo>
                    <a:pt x="156781" y="439889"/>
                  </a:lnTo>
                  <a:lnTo>
                    <a:pt x="156464" y="439420"/>
                  </a:lnTo>
                  <a:lnTo>
                    <a:pt x="155943" y="440690"/>
                  </a:lnTo>
                  <a:lnTo>
                    <a:pt x="155600" y="440690"/>
                  </a:lnTo>
                  <a:lnTo>
                    <a:pt x="154216" y="440232"/>
                  </a:lnTo>
                  <a:lnTo>
                    <a:pt x="154216" y="472440"/>
                  </a:lnTo>
                  <a:lnTo>
                    <a:pt x="154038" y="472440"/>
                  </a:lnTo>
                  <a:lnTo>
                    <a:pt x="154038" y="490220"/>
                  </a:lnTo>
                  <a:lnTo>
                    <a:pt x="153352" y="490220"/>
                  </a:lnTo>
                  <a:lnTo>
                    <a:pt x="152311" y="491490"/>
                  </a:lnTo>
                  <a:lnTo>
                    <a:pt x="151282" y="491490"/>
                  </a:lnTo>
                  <a:lnTo>
                    <a:pt x="150406" y="490220"/>
                  </a:lnTo>
                  <a:lnTo>
                    <a:pt x="149898" y="488950"/>
                  </a:lnTo>
                  <a:lnTo>
                    <a:pt x="151968" y="488950"/>
                  </a:lnTo>
                  <a:lnTo>
                    <a:pt x="153009" y="487680"/>
                  </a:lnTo>
                  <a:lnTo>
                    <a:pt x="153530" y="488950"/>
                  </a:lnTo>
                  <a:lnTo>
                    <a:pt x="153873" y="488950"/>
                  </a:lnTo>
                  <a:lnTo>
                    <a:pt x="153936" y="489458"/>
                  </a:lnTo>
                  <a:lnTo>
                    <a:pt x="154038" y="490220"/>
                  </a:lnTo>
                  <a:lnTo>
                    <a:pt x="154038" y="472440"/>
                  </a:lnTo>
                  <a:lnTo>
                    <a:pt x="153352" y="472440"/>
                  </a:lnTo>
                  <a:lnTo>
                    <a:pt x="153174" y="471170"/>
                  </a:lnTo>
                  <a:lnTo>
                    <a:pt x="152831" y="471170"/>
                  </a:lnTo>
                  <a:lnTo>
                    <a:pt x="152654" y="469900"/>
                  </a:lnTo>
                  <a:lnTo>
                    <a:pt x="152577" y="469303"/>
                  </a:lnTo>
                  <a:lnTo>
                    <a:pt x="152476" y="468630"/>
                  </a:lnTo>
                  <a:lnTo>
                    <a:pt x="153784" y="469303"/>
                  </a:lnTo>
                  <a:lnTo>
                    <a:pt x="153873" y="469900"/>
                  </a:lnTo>
                  <a:lnTo>
                    <a:pt x="154216" y="472440"/>
                  </a:lnTo>
                  <a:lnTo>
                    <a:pt x="154216" y="440232"/>
                  </a:lnTo>
                  <a:lnTo>
                    <a:pt x="151790" y="439420"/>
                  </a:lnTo>
                  <a:lnTo>
                    <a:pt x="150241" y="439966"/>
                  </a:lnTo>
                  <a:lnTo>
                    <a:pt x="150241" y="474980"/>
                  </a:lnTo>
                  <a:lnTo>
                    <a:pt x="148513" y="477520"/>
                  </a:lnTo>
                  <a:lnTo>
                    <a:pt x="142633" y="476250"/>
                  </a:lnTo>
                  <a:lnTo>
                    <a:pt x="142887" y="477520"/>
                  </a:lnTo>
                  <a:lnTo>
                    <a:pt x="143027" y="478167"/>
                  </a:lnTo>
                  <a:lnTo>
                    <a:pt x="143154" y="478790"/>
                  </a:lnTo>
                  <a:lnTo>
                    <a:pt x="141592" y="480060"/>
                  </a:lnTo>
                  <a:lnTo>
                    <a:pt x="141249" y="480237"/>
                  </a:lnTo>
                  <a:lnTo>
                    <a:pt x="141249" y="496570"/>
                  </a:lnTo>
                  <a:lnTo>
                    <a:pt x="138137" y="496570"/>
                  </a:lnTo>
                  <a:lnTo>
                    <a:pt x="138823" y="498589"/>
                  </a:lnTo>
                  <a:lnTo>
                    <a:pt x="138899" y="498805"/>
                  </a:lnTo>
                  <a:lnTo>
                    <a:pt x="138976" y="499021"/>
                  </a:lnTo>
                  <a:lnTo>
                    <a:pt x="138315" y="498094"/>
                  </a:lnTo>
                  <a:lnTo>
                    <a:pt x="138315" y="501650"/>
                  </a:lnTo>
                  <a:lnTo>
                    <a:pt x="137795" y="502920"/>
                  </a:lnTo>
                  <a:lnTo>
                    <a:pt x="137896" y="503707"/>
                  </a:lnTo>
                  <a:lnTo>
                    <a:pt x="137960" y="504190"/>
                  </a:lnTo>
                  <a:lnTo>
                    <a:pt x="137617" y="504507"/>
                  </a:lnTo>
                  <a:lnTo>
                    <a:pt x="137617" y="514350"/>
                  </a:lnTo>
                  <a:lnTo>
                    <a:pt x="135191" y="514350"/>
                  </a:lnTo>
                  <a:lnTo>
                    <a:pt x="132232" y="515404"/>
                  </a:lnTo>
                  <a:lnTo>
                    <a:pt x="130390" y="516077"/>
                  </a:lnTo>
                  <a:lnTo>
                    <a:pt x="130390" y="544703"/>
                  </a:lnTo>
                  <a:lnTo>
                    <a:pt x="130009" y="546100"/>
                  </a:lnTo>
                  <a:lnTo>
                    <a:pt x="130187" y="546100"/>
                  </a:lnTo>
                  <a:lnTo>
                    <a:pt x="130073" y="546925"/>
                  </a:lnTo>
                  <a:lnTo>
                    <a:pt x="130009" y="547370"/>
                  </a:lnTo>
                  <a:lnTo>
                    <a:pt x="127457" y="547370"/>
                  </a:lnTo>
                  <a:lnTo>
                    <a:pt x="127457" y="555929"/>
                  </a:lnTo>
                  <a:lnTo>
                    <a:pt x="127304" y="555929"/>
                  </a:lnTo>
                  <a:lnTo>
                    <a:pt x="123444" y="554990"/>
                  </a:lnTo>
                  <a:lnTo>
                    <a:pt x="123609" y="553720"/>
                  </a:lnTo>
                  <a:lnTo>
                    <a:pt x="124129" y="552450"/>
                  </a:lnTo>
                  <a:lnTo>
                    <a:pt x="125171" y="552450"/>
                  </a:lnTo>
                  <a:lnTo>
                    <a:pt x="127241" y="554990"/>
                  </a:lnTo>
                  <a:lnTo>
                    <a:pt x="127457" y="555929"/>
                  </a:lnTo>
                  <a:lnTo>
                    <a:pt x="127457" y="547370"/>
                  </a:lnTo>
                  <a:lnTo>
                    <a:pt x="125514" y="547370"/>
                  </a:lnTo>
                  <a:lnTo>
                    <a:pt x="123609" y="546100"/>
                  </a:lnTo>
                  <a:lnTo>
                    <a:pt x="124650" y="546100"/>
                  </a:lnTo>
                  <a:lnTo>
                    <a:pt x="124269" y="544703"/>
                  </a:lnTo>
                  <a:lnTo>
                    <a:pt x="124548" y="544703"/>
                  </a:lnTo>
                  <a:lnTo>
                    <a:pt x="125171" y="543560"/>
                  </a:lnTo>
                  <a:lnTo>
                    <a:pt x="126898" y="543560"/>
                  </a:lnTo>
                  <a:lnTo>
                    <a:pt x="127990" y="544703"/>
                  </a:lnTo>
                  <a:lnTo>
                    <a:pt x="130390" y="544703"/>
                  </a:lnTo>
                  <a:lnTo>
                    <a:pt x="130390" y="516077"/>
                  </a:lnTo>
                  <a:lnTo>
                    <a:pt x="128104" y="516890"/>
                  </a:lnTo>
                  <a:lnTo>
                    <a:pt x="128003" y="515404"/>
                  </a:lnTo>
                  <a:lnTo>
                    <a:pt x="127939" y="514350"/>
                  </a:lnTo>
                  <a:lnTo>
                    <a:pt x="130276" y="511695"/>
                  </a:lnTo>
                  <a:lnTo>
                    <a:pt x="130670" y="511695"/>
                  </a:lnTo>
                  <a:lnTo>
                    <a:pt x="132257" y="510540"/>
                  </a:lnTo>
                  <a:lnTo>
                    <a:pt x="132435" y="510540"/>
                  </a:lnTo>
                  <a:lnTo>
                    <a:pt x="133388" y="511695"/>
                  </a:lnTo>
                  <a:lnTo>
                    <a:pt x="136067" y="511695"/>
                  </a:lnTo>
                  <a:lnTo>
                    <a:pt x="136067" y="512902"/>
                  </a:lnTo>
                  <a:lnTo>
                    <a:pt x="136245" y="512902"/>
                  </a:lnTo>
                  <a:lnTo>
                    <a:pt x="137617" y="514350"/>
                  </a:lnTo>
                  <a:lnTo>
                    <a:pt x="137617" y="504507"/>
                  </a:lnTo>
                  <a:lnTo>
                    <a:pt x="136575" y="505460"/>
                  </a:lnTo>
                  <a:lnTo>
                    <a:pt x="135890" y="504190"/>
                  </a:lnTo>
                  <a:lnTo>
                    <a:pt x="136232" y="504190"/>
                  </a:lnTo>
                  <a:lnTo>
                    <a:pt x="137617" y="502920"/>
                  </a:lnTo>
                  <a:lnTo>
                    <a:pt x="138315" y="501650"/>
                  </a:lnTo>
                  <a:lnTo>
                    <a:pt x="138315" y="498094"/>
                  </a:lnTo>
                  <a:lnTo>
                    <a:pt x="136410" y="495300"/>
                  </a:lnTo>
                  <a:lnTo>
                    <a:pt x="127266" y="499021"/>
                  </a:lnTo>
                  <a:lnTo>
                    <a:pt x="127012" y="499021"/>
                  </a:lnTo>
                  <a:lnTo>
                    <a:pt x="129032" y="501650"/>
                  </a:lnTo>
                  <a:lnTo>
                    <a:pt x="130009" y="502920"/>
                  </a:lnTo>
                  <a:lnTo>
                    <a:pt x="128625" y="502920"/>
                  </a:lnTo>
                  <a:lnTo>
                    <a:pt x="127762" y="503377"/>
                  </a:lnTo>
                  <a:lnTo>
                    <a:pt x="127762" y="519430"/>
                  </a:lnTo>
                  <a:lnTo>
                    <a:pt x="126898" y="520700"/>
                  </a:lnTo>
                  <a:lnTo>
                    <a:pt x="126212" y="520700"/>
                  </a:lnTo>
                  <a:lnTo>
                    <a:pt x="126034" y="521970"/>
                  </a:lnTo>
                  <a:lnTo>
                    <a:pt x="123964" y="521970"/>
                  </a:lnTo>
                  <a:lnTo>
                    <a:pt x="125171" y="524510"/>
                  </a:lnTo>
                  <a:lnTo>
                    <a:pt x="121539" y="524510"/>
                  </a:lnTo>
                  <a:lnTo>
                    <a:pt x="121881" y="525780"/>
                  </a:lnTo>
                  <a:lnTo>
                    <a:pt x="121881" y="529590"/>
                  </a:lnTo>
                  <a:lnTo>
                    <a:pt x="121716" y="529590"/>
                  </a:lnTo>
                  <a:lnTo>
                    <a:pt x="121716" y="543560"/>
                  </a:lnTo>
                  <a:lnTo>
                    <a:pt x="118948" y="543560"/>
                  </a:lnTo>
                  <a:lnTo>
                    <a:pt x="119710" y="546925"/>
                  </a:lnTo>
                  <a:lnTo>
                    <a:pt x="119811" y="547370"/>
                  </a:lnTo>
                  <a:lnTo>
                    <a:pt x="120853" y="547370"/>
                  </a:lnTo>
                  <a:lnTo>
                    <a:pt x="120853" y="548576"/>
                  </a:lnTo>
                  <a:lnTo>
                    <a:pt x="119976" y="548576"/>
                  </a:lnTo>
                  <a:lnTo>
                    <a:pt x="119951" y="548386"/>
                  </a:lnTo>
                  <a:lnTo>
                    <a:pt x="119849" y="547624"/>
                  </a:lnTo>
                  <a:lnTo>
                    <a:pt x="119811" y="547370"/>
                  </a:lnTo>
                  <a:lnTo>
                    <a:pt x="119811" y="553720"/>
                  </a:lnTo>
                  <a:lnTo>
                    <a:pt x="119811" y="554990"/>
                  </a:lnTo>
                  <a:lnTo>
                    <a:pt x="118948" y="554990"/>
                  </a:lnTo>
                  <a:lnTo>
                    <a:pt x="119291" y="553720"/>
                  </a:lnTo>
                  <a:lnTo>
                    <a:pt x="119811" y="553720"/>
                  </a:lnTo>
                  <a:lnTo>
                    <a:pt x="119811" y="547370"/>
                  </a:lnTo>
                  <a:lnTo>
                    <a:pt x="117741" y="547370"/>
                  </a:lnTo>
                  <a:lnTo>
                    <a:pt x="117792" y="546925"/>
                  </a:lnTo>
                  <a:lnTo>
                    <a:pt x="117906" y="546100"/>
                  </a:lnTo>
                  <a:lnTo>
                    <a:pt x="118427" y="546100"/>
                  </a:lnTo>
                  <a:lnTo>
                    <a:pt x="117665" y="544703"/>
                  </a:lnTo>
                  <a:lnTo>
                    <a:pt x="115747" y="544703"/>
                  </a:lnTo>
                  <a:lnTo>
                    <a:pt x="117411" y="542277"/>
                  </a:lnTo>
                  <a:lnTo>
                    <a:pt x="119405" y="541020"/>
                  </a:lnTo>
                  <a:lnTo>
                    <a:pt x="115379" y="539610"/>
                  </a:lnTo>
                  <a:lnTo>
                    <a:pt x="114388" y="539318"/>
                  </a:lnTo>
                  <a:lnTo>
                    <a:pt x="117995" y="534035"/>
                  </a:lnTo>
                  <a:lnTo>
                    <a:pt x="117817" y="533590"/>
                  </a:lnTo>
                  <a:lnTo>
                    <a:pt x="117703" y="533311"/>
                  </a:lnTo>
                  <a:lnTo>
                    <a:pt x="118376" y="533311"/>
                  </a:lnTo>
                  <a:lnTo>
                    <a:pt x="118618" y="533107"/>
                  </a:lnTo>
                  <a:lnTo>
                    <a:pt x="118719" y="532968"/>
                  </a:lnTo>
                  <a:lnTo>
                    <a:pt x="118618" y="533311"/>
                  </a:lnTo>
                  <a:lnTo>
                    <a:pt x="118541" y="533590"/>
                  </a:lnTo>
                  <a:lnTo>
                    <a:pt x="119176" y="534670"/>
                  </a:lnTo>
                  <a:lnTo>
                    <a:pt x="120675" y="537210"/>
                  </a:lnTo>
                  <a:lnTo>
                    <a:pt x="120281" y="538391"/>
                  </a:lnTo>
                  <a:lnTo>
                    <a:pt x="119405" y="541020"/>
                  </a:lnTo>
                  <a:lnTo>
                    <a:pt x="121716" y="543560"/>
                  </a:lnTo>
                  <a:lnTo>
                    <a:pt x="121716" y="529590"/>
                  </a:lnTo>
                  <a:lnTo>
                    <a:pt x="121437" y="528561"/>
                  </a:lnTo>
                  <a:lnTo>
                    <a:pt x="121361" y="528320"/>
                  </a:lnTo>
                  <a:lnTo>
                    <a:pt x="121881" y="529590"/>
                  </a:lnTo>
                  <a:lnTo>
                    <a:pt x="121881" y="525780"/>
                  </a:lnTo>
                  <a:lnTo>
                    <a:pt x="120154" y="525780"/>
                  </a:lnTo>
                  <a:lnTo>
                    <a:pt x="120154" y="527050"/>
                  </a:lnTo>
                  <a:lnTo>
                    <a:pt x="117221" y="524510"/>
                  </a:lnTo>
                  <a:lnTo>
                    <a:pt x="114173" y="523011"/>
                  </a:lnTo>
                  <a:lnTo>
                    <a:pt x="115316" y="521970"/>
                  </a:lnTo>
                  <a:lnTo>
                    <a:pt x="115658" y="521970"/>
                  </a:lnTo>
                  <a:lnTo>
                    <a:pt x="115836" y="520700"/>
                  </a:lnTo>
                  <a:lnTo>
                    <a:pt x="117043" y="521970"/>
                  </a:lnTo>
                  <a:lnTo>
                    <a:pt x="119468" y="519430"/>
                  </a:lnTo>
                  <a:lnTo>
                    <a:pt x="119811" y="519430"/>
                  </a:lnTo>
                  <a:lnTo>
                    <a:pt x="120154" y="520700"/>
                  </a:lnTo>
                  <a:lnTo>
                    <a:pt x="120332" y="520700"/>
                  </a:lnTo>
                  <a:lnTo>
                    <a:pt x="123266" y="519430"/>
                  </a:lnTo>
                  <a:lnTo>
                    <a:pt x="121196" y="516890"/>
                  </a:lnTo>
                  <a:lnTo>
                    <a:pt x="120154" y="516890"/>
                  </a:lnTo>
                  <a:lnTo>
                    <a:pt x="120294" y="515404"/>
                  </a:lnTo>
                  <a:lnTo>
                    <a:pt x="120383" y="514350"/>
                  </a:lnTo>
                  <a:lnTo>
                    <a:pt x="120472" y="513334"/>
                  </a:lnTo>
                  <a:lnTo>
                    <a:pt x="120497" y="513080"/>
                  </a:lnTo>
                  <a:lnTo>
                    <a:pt x="124104" y="518160"/>
                  </a:lnTo>
                  <a:lnTo>
                    <a:pt x="124993" y="519430"/>
                  </a:lnTo>
                  <a:lnTo>
                    <a:pt x="127762" y="519430"/>
                  </a:lnTo>
                  <a:lnTo>
                    <a:pt x="127762" y="503377"/>
                  </a:lnTo>
                  <a:lnTo>
                    <a:pt x="126466" y="504050"/>
                  </a:lnTo>
                  <a:lnTo>
                    <a:pt x="127939" y="501650"/>
                  </a:lnTo>
                  <a:lnTo>
                    <a:pt x="126377" y="501650"/>
                  </a:lnTo>
                  <a:lnTo>
                    <a:pt x="126377" y="504190"/>
                  </a:lnTo>
                  <a:lnTo>
                    <a:pt x="125603" y="505460"/>
                  </a:lnTo>
                  <a:lnTo>
                    <a:pt x="125171" y="506158"/>
                  </a:lnTo>
                  <a:lnTo>
                    <a:pt x="125044" y="506476"/>
                  </a:lnTo>
                  <a:lnTo>
                    <a:pt x="124828" y="507530"/>
                  </a:lnTo>
                  <a:lnTo>
                    <a:pt x="124739" y="508000"/>
                  </a:lnTo>
                  <a:lnTo>
                    <a:pt x="124472" y="509270"/>
                  </a:lnTo>
                  <a:lnTo>
                    <a:pt x="126123" y="509955"/>
                  </a:lnTo>
                  <a:lnTo>
                    <a:pt x="122059" y="510413"/>
                  </a:lnTo>
                  <a:lnTo>
                    <a:pt x="122059" y="511695"/>
                  </a:lnTo>
                  <a:lnTo>
                    <a:pt x="114007" y="512686"/>
                  </a:lnTo>
                  <a:lnTo>
                    <a:pt x="114007" y="539610"/>
                  </a:lnTo>
                  <a:lnTo>
                    <a:pt x="113677" y="539115"/>
                  </a:lnTo>
                  <a:lnTo>
                    <a:pt x="113588" y="563880"/>
                  </a:lnTo>
                  <a:lnTo>
                    <a:pt x="112788" y="565035"/>
                  </a:lnTo>
                  <a:lnTo>
                    <a:pt x="112077" y="566331"/>
                  </a:lnTo>
                  <a:lnTo>
                    <a:pt x="110858" y="567639"/>
                  </a:lnTo>
                  <a:lnTo>
                    <a:pt x="109778" y="568960"/>
                  </a:lnTo>
                  <a:lnTo>
                    <a:pt x="107708" y="568960"/>
                  </a:lnTo>
                  <a:lnTo>
                    <a:pt x="106997" y="567639"/>
                  </a:lnTo>
                  <a:lnTo>
                    <a:pt x="106248" y="566331"/>
                  </a:lnTo>
                  <a:lnTo>
                    <a:pt x="103898" y="563880"/>
                  </a:lnTo>
                  <a:lnTo>
                    <a:pt x="101841" y="565035"/>
                  </a:lnTo>
                  <a:lnTo>
                    <a:pt x="99822" y="565035"/>
                  </a:lnTo>
                  <a:lnTo>
                    <a:pt x="102349" y="561340"/>
                  </a:lnTo>
                  <a:lnTo>
                    <a:pt x="100101" y="561340"/>
                  </a:lnTo>
                  <a:lnTo>
                    <a:pt x="101142" y="560070"/>
                  </a:lnTo>
                  <a:lnTo>
                    <a:pt x="100647" y="558800"/>
                  </a:lnTo>
                  <a:lnTo>
                    <a:pt x="100787" y="558800"/>
                  </a:lnTo>
                  <a:lnTo>
                    <a:pt x="110299" y="560070"/>
                  </a:lnTo>
                  <a:lnTo>
                    <a:pt x="112026" y="561340"/>
                  </a:lnTo>
                  <a:lnTo>
                    <a:pt x="112547" y="562610"/>
                  </a:lnTo>
                  <a:lnTo>
                    <a:pt x="112725" y="562610"/>
                  </a:lnTo>
                  <a:lnTo>
                    <a:pt x="113588" y="563880"/>
                  </a:lnTo>
                  <a:lnTo>
                    <a:pt x="113588" y="539089"/>
                  </a:lnTo>
                  <a:lnTo>
                    <a:pt x="111188" y="538391"/>
                  </a:lnTo>
                  <a:lnTo>
                    <a:pt x="110477" y="538391"/>
                  </a:lnTo>
                  <a:lnTo>
                    <a:pt x="110477" y="552450"/>
                  </a:lnTo>
                  <a:lnTo>
                    <a:pt x="110299" y="552450"/>
                  </a:lnTo>
                  <a:lnTo>
                    <a:pt x="109994" y="551573"/>
                  </a:lnTo>
                  <a:lnTo>
                    <a:pt x="109918" y="551053"/>
                  </a:lnTo>
                  <a:lnTo>
                    <a:pt x="110070" y="551573"/>
                  </a:lnTo>
                  <a:lnTo>
                    <a:pt x="110477" y="552450"/>
                  </a:lnTo>
                  <a:lnTo>
                    <a:pt x="110477" y="538391"/>
                  </a:lnTo>
                  <a:lnTo>
                    <a:pt x="108915" y="538391"/>
                  </a:lnTo>
                  <a:lnTo>
                    <a:pt x="108915" y="549910"/>
                  </a:lnTo>
                  <a:lnTo>
                    <a:pt x="107010" y="549910"/>
                  </a:lnTo>
                  <a:lnTo>
                    <a:pt x="106654" y="548576"/>
                  </a:lnTo>
                  <a:lnTo>
                    <a:pt x="106603" y="548386"/>
                  </a:lnTo>
                  <a:lnTo>
                    <a:pt x="107162" y="548576"/>
                  </a:lnTo>
                  <a:lnTo>
                    <a:pt x="108915" y="549910"/>
                  </a:lnTo>
                  <a:lnTo>
                    <a:pt x="108915" y="538391"/>
                  </a:lnTo>
                  <a:lnTo>
                    <a:pt x="106845" y="538391"/>
                  </a:lnTo>
                  <a:lnTo>
                    <a:pt x="106845" y="535940"/>
                  </a:lnTo>
                  <a:lnTo>
                    <a:pt x="105283" y="535940"/>
                  </a:lnTo>
                  <a:lnTo>
                    <a:pt x="105283" y="554990"/>
                  </a:lnTo>
                  <a:lnTo>
                    <a:pt x="104419" y="556260"/>
                  </a:lnTo>
                  <a:lnTo>
                    <a:pt x="101092" y="558584"/>
                  </a:lnTo>
                  <a:lnTo>
                    <a:pt x="101142" y="558800"/>
                  </a:lnTo>
                  <a:lnTo>
                    <a:pt x="101041" y="558584"/>
                  </a:lnTo>
                  <a:lnTo>
                    <a:pt x="99923" y="556260"/>
                  </a:lnTo>
                  <a:lnTo>
                    <a:pt x="99009" y="555142"/>
                  </a:lnTo>
                  <a:lnTo>
                    <a:pt x="99009" y="565035"/>
                  </a:lnTo>
                  <a:lnTo>
                    <a:pt x="98577" y="566331"/>
                  </a:lnTo>
                  <a:lnTo>
                    <a:pt x="94602" y="565035"/>
                  </a:lnTo>
                  <a:lnTo>
                    <a:pt x="95478" y="565035"/>
                  </a:lnTo>
                  <a:lnTo>
                    <a:pt x="95948" y="563880"/>
                  </a:lnTo>
                  <a:lnTo>
                    <a:pt x="96469" y="563880"/>
                  </a:lnTo>
                  <a:lnTo>
                    <a:pt x="99009" y="565035"/>
                  </a:lnTo>
                  <a:lnTo>
                    <a:pt x="99009" y="555142"/>
                  </a:lnTo>
                  <a:lnTo>
                    <a:pt x="98894" y="554990"/>
                  </a:lnTo>
                  <a:lnTo>
                    <a:pt x="102692" y="554990"/>
                  </a:lnTo>
                  <a:lnTo>
                    <a:pt x="98844" y="551053"/>
                  </a:lnTo>
                  <a:lnTo>
                    <a:pt x="100101" y="549910"/>
                  </a:lnTo>
                  <a:lnTo>
                    <a:pt x="101511" y="548576"/>
                  </a:lnTo>
                  <a:lnTo>
                    <a:pt x="102527" y="546100"/>
                  </a:lnTo>
                  <a:lnTo>
                    <a:pt x="103390" y="547370"/>
                  </a:lnTo>
                  <a:lnTo>
                    <a:pt x="104178" y="547624"/>
                  </a:lnTo>
                  <a:lnTo>
                    <a:pt x="101485" y="549910"/>
                  </a:lnTo>
                  <a:lnTo>
                    <a:pt x="104419" y="553720"/>
                  </a:lnTo>
                  <a:lnTo>
                    <a:pt x="104775" y="553720"/>
                  </a:lnTo>
                  <a:lnTo>
                    <a:pt x="105283" y="554990"/>
                  </a:lnTo>
                  <a:lnTo>
                    <a:pt x="105283" y="535940"/>
                  </a:lnTo>
                  <a:lnTo>
                    <a:pt x="104419" y="532130"/>
                  </a:lnTo>
                  <a:lnTo>
                    <a:pt x="101142" y="534670"/>
                  </a:lnTo>
                  <a:lnTo>
                    <a:pt x="98933" y="533311"/>
                  </a:lnTo>
                  <a:lnTo>
                    <a:pt x="99098" y="533311"/>
                  </a:lnTo>
                  <a:lnTo>
                    <a:pt x="99580" y="532130"/>
                  </a:lnTo>
                  <a:lnTo>
                    <a:pt x="99923" y="532130"/>
                  </a:lnTo>
                  <a:lnTo>
                    <a:pt x="98894" y="529590"/>
                  </a:lnTo>
                  <a:lnTo>
                    <a:pt x="102006" y="532130"/>
                  </a:lnTo>
                  <a:lnTo>
                    <a:pt x="102489" y="528561"/>
                  </a:lnTo>
                  <a:lnTo>
                    <a:pt x="105981" y="529590"/>
                  </a:lnTo>
                  <a:lnTo>
                    <a:pt x="105638" y="530860"/>
                  </a:lnTo>
                  <a:lnTo>
                    <a:pt x="105981" y="530860"/>
                  </a:lnTo>
                  <a:lnTo>
                    <a:pt x="106845" y="532130"/>
                  </a:lnTo>
                  <a:lnTo>
                    <a:pt x="106387" y="532968"/>
                  </a:lnTo>
                  <a:lnTo>
                    <a:pt x="106311" y="533107"/>
                  </a:lnTo>
                  <a:lnTo>
                    <a:pt x="106248" y="533590"/>
                  </a:lnTo>
                  <a:lnTo>
                    <a:pt x="107416" y="535940"/>
                  </a:lnTo>
                  <a:lnTo>
                    <a:pt x="108051" y="537210"/>
                  </a:lnTo>
                  <a:lnTo>
                    <a:pt x="110820" y="537210"/>
                  </a:lnTo>
                  <a:lnTo>
                    <a:pt x="111506" y="535940"/>
                  </a:lnTo>
                  <a:lnTo>
                    <a:pt x="113677" y="539115"/>
                  </a:lnTo>
                  <a:lnTo>
                    <a:pt x="113817" y="539318"/>
                  </a:lnTo>
                  <a:lnTo>
                    <a:pt x="113919" y="539470"/>
                  </a:lnTo>
                  <a:lnTo>
                    <a:pt x="114007" y="539610"/>
                  </a:lnTo>
                  <a:lnTo>
                    <a:pt x="114007" y="512686"/>
                  </a:lnTo>
                  <a:lnTo>
                    <a:pt x="112217" y="512902"/>
                  </a:lnTo>
                  <a:lnTo>
                    <a:pt x="111696" y="512902"/>
                  </a:lnTo>
                  <a:lnTo>
                    <a:pt x="112547" y="510540"/>
                  </a:lnTo>
                  <a:lnTo>
                    <a:pt x="111442" y="509841"/>
                  </a:lnTo>
                  <a:lnTo>
                    <a:pt x="111442" y="522376"/>
                  </a:lnTo>
                  <a:lnTo>
                    <a:pt x="108394" y="524510"/>
                  </a:lnTo>
                  <a:lnTo>
                    <a:pt x="104775" y="521970"/>
                  </a:lnTo>
                  <a:lnTo>
                    <a:pt x="103517" y="524510"/>
                  </a:lnTo>
                  <a:lnTo>
                    <a:pt x="102273" y="527050"/>
                  </a:lnTo>
                  <a:lnTo>
                    <a:pt x="101879" y="527850"/>
                  </a:lnTo>
                  <a:lnTo>
                    <a:pt x="100787" y="527050"/>
                  </a:lnTo>
                  <a:lnTo>
                    <a:pt x="98463" y="526453"/>
                  </a:lnTo>
                  <a:lnTo>
                    <a:pt x="101650" y="524510"/>
                  </a:lnTo>
                  <a:lnTo>
                    <a:pt x="100279" y="523240"/>
                  </a:lnTo>
                  <a:lnTo>
                    <a:pt x="97675" y="523240"/>
                  </a:lnTo>
                  <a:lnTo>
                    <a:pt x="95605" y="516890"/>
                  </a:lnTo>
                  <a:lnTo>
                    <a:pt x="97040" y="518160"/>
                  </a:lnTo>
                  <a:lnTo>
                    <a:pt x="99923" y="520700"/>
                  </a:lnTo>
                  <a:lnTo>
                    <a:pt x="102692" y="519430"/>
                  </a:lnTo>
                  <a:lnTo>
                    <a:pt x="102870" y="518160"/>
                  </a:lnTo>
                  <a:lnTo>
                    <a:pt x="100787" y="515620"/>
                  </a:lnTo>
                  <a:lnTo>
                    <a:pt x="98031" y="518160"/>
                  </a:lnTo>
                  <a:lnTo>
                    <a:pt x="97510" y="514350"/>
                  </a:lnTo>
                  <a:lnTo>
                    <a:pt x="95770" y="515404"/>
                  </a:lnTo>
                  <a:lnTo>
                    <a:pt x="95465" y="515404"/>
                  </a:lnTo>
                  <a:lnTo>
                    <a:pt x="95605" y="514350"/>
                  </a:lnTo>
                  <a:lnTo>
                    <a:pt x="92265" y="512902"/>
                  </a:lnTo>
                  <a:lnTo>
                    <a:pt x="92595" y="512902"/>
                  </a:lnTo>
                  <a:lnTo>
                    <a:pt x="92176" y="511695"/>
                  </a:lnTo>
                  <a:lnTo>
                    <a:pt x="92494" y="510540"/>
                  </a:lnTo>
                  <a:lnTo>
                    <a:pt x="92837" y="510540"/>
                  </a:lnTo>
                  <a:lnTo>
                    <a:pt x="92494" y="508000"/>
                  </a:lnTo>
                  <a:lnTo>
                    <a:pt x="95948" y="508000"/>
                  </a:lnTo>
                  <a:lnTo>
                    <a:pt x="95885" y="507746"/>
                  </a:lnTo>
                  <a:lnTo>
                    <a:pt x="95770" y="506958"/>
                  </a:lnTo>
                  <a:lnTo>
                    <a:pt x="96596" y="507530"/>
                  </a:lnTo>
                  <a:lnTo>
                    <a:pt x="98717" y="509270"/>
                  </a:lnTo>
                  <a:lnTo>
                    <a:pt x="98590" y="508000"/>
                  </a:lnTo>
                  <a:lnTo>
                    <a:pt x="98564" y="507746"/>
                  </a:lnTo>
                  <a:lnTo>
                    <a:pt x="98450" y="506641"/>
                  </a:lnTo>
                  <a:lnTo>
                    <a:pt x="98323" y="505460"/>
                  </a:lnTo>
                  <a:lnTo>
                    <a:pt x="98259" y="504799"/>
                  </a:lnTo>
                  <a:lnTo>
                    <a:pt x="98196" y="504190"/>
                  </a:lnTo>
                  <a:lnTo>
                    <a:pt x="99923" y="504190"/>
                  </a:lnTo>
                  <a:lnTo>
                    <a:pt x="100279" y="505460"/>
                  </a:lnTo>
                  <a:lnTo>
                    <a:pt x="101574" y="506641"/>
                  </a:lnTo>
                  <a:lnTo>
                    <a:pt x="101777" y="506641"/>
                  </a:lnTo>
                  <a:lnTo>
                    <a:pt x="103555" y="505460"/>
                  </a:lnTo>
                  <a:lnTo>
                    <a:pt x="103746" y="506158"/>
                  </a:lnTo>
                  <a:lnTo>
                    <a:pt x="103835" y="506476"/>
                  </a:lnTo>
                  <a:lnTo>
                    <a:pt x="103886" y="506641"/>
                  </a:lnTo>
                  <a:lnTo>
                    <a:pt x="102019" y="506641"/>
                  </a:lnTo>
                  <a:lnTo>
                    <a:pt x="101485" y="509270"/>
                  </a:lnTo>
                  <a:lnTo>
                    <a:pt x="103555" y="510540"/>
                  </a:lnTo>
                  <a:lnTo>
                    <a:pt x="97853" y="510540"/>
                  </a:lnTo>
                  <a:lnTo>
                    <a:pt x="104254" y="519430"/>
                  </a:lnTo>
                  <a:lnTo>
                    <a:pt x="106502" y="514350"/>
                  </a:lnTo>
                  <a:lnTo>
                    <a:pt x="107708" y="514350"/>
                  </a:lnTo>
                  <a:lnTo>
                    <a:pt x="110858" y="513334"/>
                  </a:lnTo>
                  <a:lnTo>
                    <a:pt x="111340" y="516890"/>
                  </a:lnTo>
                  <a:lnTo>
                    <a:pt x="109258" y="518160"/>
                  </a:lnTo>
                  <a:lnTo>
                    <a:pt x="109918" y="519430"/>
                  </a:lnTo>
                  <a:lnTo>
                    <a:pt x="110578" y="520700"/>
                  </a:lnTo>
                  <a:lnTo>
                    <a:pt x="111442" y="522376"/>
                  </a:lnTo>
                  <a:lnTo>
                    <a:pt x="111442" y="509841"/>
                  </a:lnTo>
                  <a:lnTo>
                    <a:pt x="108572" y="508000"/>
                  </a:lnTo>
                  <a:lnTo>
                    <a:pt x="110045" y="506641"/>
                  </a:lnTo>
                  <a:lnTo>
                    <a:pt x="113995" y="506641"/>
                  </a:lnTo>
                  <a:lnTo>
                    <a:pt x="115874" y="508000"/>
                  </a:lnTo>
                  <a:lnTo>
                    <a:pt x="119418" y="510540"/>
                  </a:lnTo>
                  <a:lnTo>
                    <a:pt x="121043" y="511695"/>
                  </a:lnTo>
                  <a:lnTo>
                    <a:pt x="122059" y="511695"/>
                  </a:lnTo>
                  <a:lnTo>
                    <a:pt x="122059" y="510413"/>
                  </a:lnTo>
                  <a:lnTo>
                    <a:pt x="120853" y="510540"/>
                  </a:lnTo>
                  <a:lnTo>
                    <a:pt x="124663" y="506857"/>
                  </a:lnTo>
                  <a:lnTo>
                    <a:pt x="124536" y="506298"/>
                  </a:lnTo>
                  <a:lnTo>
                    <a:pt x="124650" y="506476"/>
                  </a:lnTo>
                  <a:lnTo>
                    <a:pt x="124777" y="506641"/>
                  </a:lnTo>
                  <a:lnTo>
                    <a:pt x="124980" y="506476"/>
                  </a:lnTo>
                  <a:lnTo>
                    <a:pt x="125171" y="506158"/>
                  </a:lnTo>
                  <a:lnTo>
                    <a:pt x="125577" y="505460"/>
                  </a:lnTo>
                  <a:lnTo>
                    <a:pt x="125907" y="504799"/>
                  </a:lnTo>
                  <a:lnTo>
                    <a:pt x="126377" y="504190"/>
                  </a:lnTo>
                  <a:lnTo>
                    <a:pt x="126377" y="501650"/>
                  </a:lnTo>
                  <a:lnTo>
                    <a:pt x="123507" y="501650"/>
                  </a:lnTo>
                  <a:lnTo>
                    <a:pt x="123507" y="504799"/>
                  </a:lnTo>
                  <a:lnTo>
                    <a:pt x="121361" y="505460"/>
                  </a:lnTo>
                  <a:lnTo>
                    <a:pt x="121881" y="505460"/>
                  </a:lnTo>
                  <a:lnTo>
                    <a:pt x="121983" y="506857"/>
                  </a:lnTo>
                  <a:lnTo>
                    <a:pt x="122059" y="508000"/>
                  </a:lnTo>
                  <a:lnTo>
                    <a:pt x="120332" y="508000"/>
                  </a:lnTo>
                  <a:lnTo>
                    <a:pt x="120383" y="506158"/>
                  </a:lnTo>
                  <a:lnTo>
                    <a:pt x="120675" y="505460"/>
                  </a:lnTo>
                  <a:lnTo>
                    <a:pt x="121361" y="505460"/>
                  </a:lnTo>
                  <a:lnTo>
                    <a:pt x="121361" y="502920"/>
                  </a:lnTo>
                  <a:lnTo>
                    <a:pt x="122224" y="502920"/>
                  </a:lnTo>
                  <a:lnTo>
                    <a:pt x="122999" y="504050"/>
                  </a:lnTo>
                  <a:lnTo>
                    <a:pt x="123101" y="504190"/>
                  </a:lnTo>
                  <a:lnTo>
                    <a:pt x="123507" y="504799"/>
                  </a:lnTo>
                  <a:lnTo>
                    <a:pt x="123507" y="501650"/>
                  </a:lnTo>
                  <a:lnTo>
                    <a:pt x="123266" y="501650"/>
                  </a:lnTo>
                  <a:lnTo>
                    <a:pt x="124167" y="499021"/>
                  </a:lnTo>
                  <a:lnTo>
                    <a:pt x="125158" y="496570"/>
                  </a:lnTo>
                  <a:lnTo>
                    <a:pt x="126720" y="496570"/>
                  </a:lnTo>
                  <a:lnTo>
                    <a:pt x="128625" y="495300"/>
                  </a:lnTo>
                  <a:lnTo>
                    <a:pt x="132257" y="495300"/>
                  </a:lnTo>
                  <a:lnTo>
                    <a:pt x="128460" y="491490"/>
                  </a:lnTo>
                  <a:lnTo>
                    <a:pt x="130530" y="491490"/>
                  </a:lnTo>
                  <a:lnTo>
                    <a:pt x="132080" y="494030"/>
                  </a:lnTo>
                  <a:lnTo>
                    <a:pt x="134505" y="492760"/>
                  </a:lnTo>
                  <a:lnTo>
                    <a:pt x="136232" y="490220"/>
                  </a:lnTo>
                  <a:lnTo>
                    <a:pt x="137795" y="492760"/>
                  </a:lnTo>
                  <a:lnTo>
                    <a:pt x="137439" y="494030"/>
                  </a:lnTo>
                  <a:lnTo>
                    <a:pt x="140728" y="494030"/>
                  </a:lnTo>
                  <a:lnTo>
                    <a:pt x="140385" y="495300"/>
                  </a:lnTo>
                  <a:lnTo>
                    <a:pt x="141249" y="496570"/>
                  </a:lnTo>
                  <a:lnTo>
                    <a:pt x="141249" y="480237"/>
                  </a:lnTo>
                  <a:lnTo>
                    <a:pt x="139623" y="481012"/>
                  </a:lnTo>
                  <a:lnTo>
                    <a:pt x="139611" y="481330"/>
                  </a:lnTo>
                  <a:lnTo>
                    <a:pt x="139547" y="482130"/>
                  </a:lnTo>
                  <a:lnTo>
                    <a:pt x="139865" y="482600"/>
                  </a:lnTo>
                  <a:lnTo>
                    <a:pt x="139865" y="488950"/>
                  </a:lnTo>
                  <a:lnTo>
                    <a:pt x="138315" y="488950"/>
                  </a:lnTo>
                  <a:lnTo>
                    <a:pt x="137274" y="487680"/>
                  </a:lnTo>
                  <a:lnTo>
                    <a:pt x="137439" y="486410"/>
                  </a:lnTo>
                  <a:lnTo>
                    <a:pt x="138315" y="486410"/>
                  </a:lnTo>
                  <a:lnTo>
                    <a:pt x="139179" y="487680"/>
                  </a:lnTo>
                  <a:lnTo>
                    <a:pt x="139865" y="488950"/>
                  </a:lnTo>
                  <a:lnTo>
                    <a:pt x="139865" y="482600"/>
                  </a:lnTo>
                  <a:lnTo>
                    <a:pt x="139522" y="482600"/>
                  </a:lnTo>
                  <a:lnTo>
                    <a:pt x="139547" y="482130"/>
                  </a:lnTo>
                  <a:lnTo>
                    <a:pt x="139623" y="481012"/>
                  </a:lnTo>
                  <a:lnTo>
                    <a:pt x="139687" y="480060"/>
                  </a:lnTo>
                  <a:lnTo>
                    <a:pt x="128803" y="469900"/>
                  </a:lnTo>
                  <a:lnTo>
                    <a:pt x="135420" y="468541"/>
                  </a:lnTo>
                  <a:lnTo>
                    <a:pt x="137858" y="468541"/>
                  </a:lnTo>
                  <a:lnTo>
                    <a:pt x="138823" y="467360"/>
                  </a:lnTo>
                  <a:lnTo>
                    <a:pt x="139687" y="467360"/>
                  </a:lnTo>
                  <a:lnTo>
                    <a:pt x="142773" y="468541"/>
                  </a:lnTo>
                  <a:lnTo>
                    <a:pt x="143052" y="468541"/>
                  </a:lnTo>
                  <a:lnTo>
                    <a:pt x="141770" y="469900"/>
                  </a:lnTo>
                  <a:lnTo>
                    <a:pt x="142633" y="471170"/>
                  </a:lnTo>
                  <a:lnTo>
                    <a:pt x="144538" y="471170"/>
                  </a:lnTo>
                  <a:lnTo>
                    <a:pt x="143840" y="474980"/>
                  </a:lnTo>
                  <a:lnTo>
                    <a:pt x="148678" y="473710"/>
                  </a:lnTo>
                  <a:lnTo>
                    <a:pt x="150241" y="474980"/>
                  </a:lnTo>
                  <a:lnTo>
                    <a:pt x="150241" y="439966"/>
                  </a:lnTo>
                  <a:lnTo>
                    <a:pt x="148590" y="440550"/>
                  </a:lnTo>
                  <a:lnTo>
                    <a:pt x="148590" y="455561"/>
                  </a:lnTo>
                  <a:lnTo>
                    <a:pt x="147040" y="454660"/>
                  </a:lnTo>
                  <a:lnTo>
                    <a:pt x="148336" y="454660"/>
                  </a:lnTo>
                  <a:lnTo>
                    <a:pt x="148590" y="455561"/>
                  </a:lnTo>
                  <a:lnTo>
                    <a:pt x="148590" y="440550"/>
                  </a:lnTo>
                  <a:lnTo>
                    <a:pt x="148170" y="440690"/>
                  </a:lnTo>
                  <a:lnTo>
                    <a:pt x="146431" y="440118"/>
                  </a:lnTo>
                  <a:lnTo>
                    <a:pt x="146431" y="452120"/>
                  </a:lnTo>
                  <a:lnTo>
                    <a:pt x="146431" y="453390"/>
                  </a:lnTo>
                  <a:lnTo>
                    <a:pt x="146431" y="454304"/>
                  </a:lnTo>
                  <a:lnTo>
                    <a:pt x="144881" y="453390"/>
                  </a:lnTo>
                  <a:lnTo>
                    <a:pt x="144792" y="454660"/>
                  </a:lnTo>
                  <a:lnTo>
                    <a:pt x="144703" y="455930"/>
                  </a:lnTo>
                  <a:lnTo>
                    <a:pt x="144614" y="457200"/>
                  </a:lnTo>
                  <a:lnTo>
                    <a:pt x="144538" y="458470"/>
                  </a:lnTo>
                  <a:lnTo>
                    <a:pt x="145567" y="461010"/>
                  </a:lnTo>
                  <a:lnTo>
                    <a:pt x="145046" y="462280"/>
                  </a:lnTo>
                  <a:lnTo>
                    <a:pt x="144703" y="462178"/>
                  </a:lnTo>
                  <a:lnTo>
                    <a:pt x="144703" y="464820"/>
                  </a:lnTo>
                  <a:lnTo>
                    <a:pt x="144703" y="466001"/>
                  </a:lnTo>
                  <a:lnTo>
                    <a:pt x="144462" y="466001"/>
                  </a:lnTo>
                  <a:lnTo>
                    <a:pt x="142798" y="467360"/>
                  </a:lnTo>
                  <a:lnTo>
                    <a:pt x="142798" y="466001"/>
                  </a:lnTo>
                  <a:lnTo>
                    <a:pt x="143357" y="466001"/>
                  </a:lnTo>
                  <a:lnTo>
                    <a:pt x="143840" y="464820"/>
                  </a:lnTo>
                  <a:lnTo>
                    <a:pt x="144703" y="464820"/>
                  </a:lnTo>
                  <a:lnTo>
                    <a:pt x="144703" y="462178"/>
                  </a:lnTo>
                  <a:lnTo>
                    <a:pt x="140906" y="461010"/>
                  </a:lnTo>
                  <a:lnTo>
                    <a:pt x="142798" y="455930"/>
                  </a:lnTo>
                  <a:lnTo>
                    <a:pt x="137439" y="455930"/>
                  </a:lnTo>
                  <a:lnTo>
                    <a:pt x="137401" y="455561"/>
                  </a:lnTo>
                  <a:lnTo>
                    <a:pt x="137274" y="454660"/>
                  </a:lnTo>
                  <a:lnTo>
                    <a:pt x="137223" y="454304"/>
                  </a:lnTo>
                  <a:lnTo>
                    <a:pt x="137096" y="453390"/>
                  </a:lnTo>
                  <a:lnTo>
                    <a:pt x="140208" y="453390"/>
                  </a:lnTo>
                  <a:lnTo>
                    <a:pt x="140208" y="452120"/>
                  </a:lnTo>
                  <a:lnTo>
                    <a:pt x="142976" y="450850"/>
                  </a:lnTo>
                  <a:lnTo>
                    <a:pt x="143840" y="450850"/>
                  </a:lnTo>
                  <a:lnTo>
                    <a:pt x="144538" y="449580"/>
                  </a:lnTo>
                  <a:lnTo>
                    <a:pt x="144360" y="449580"/>
                  </a:lnTo>
                  <a:lnTo>
                    <a:pt x="144360" y="448271"/>
                  </a:lnTo>
                  <a:lnTo>
                    <a:pt x="145567" y="448271"/>
                  </a:lnTo>
                  <a:lnTo>
                    <a:pt x="145567" y="449580"/>
                  </a:lnTo>
                  <a:lnTo>
                    <a:pt x="144881" y="449580"/>
                  </a:lnTo>
                  <a:lnTo>
                    <a:pt x="145046" y="450850"/>
                  </a:lnTo>
                  <a:lnTo>
                    <a:pt x="145923" y="450850"/>
                  </a:lnTo>
                  <a:lnTo>
                    <a:pt x="146431" y="452120"/>
                  </a:lnTo>
                  <a:lnTo>
                    <a:pt x="146431" y="440118"/>
                  </a:lnTo>
                  <a:lnTo>
                    <a:pt x="144360" y="439420"/>
                  </a:lnTo>
                  <a:lnTo>
                    <a:pt x="146951" y="438150"/>
                  </a:lnTo>
                  <a:lnTo>
                    <a:pt x="153873" y="436880"/>
                  </a:lnTo>
                  <a:lnTo>
                    <a:pt x="150241" y="433070"/>
                  </a:lnTo>
                  <a:lnTo>
                    <a:pt x="152311" y="430530"/>
                  </a:lnTo>
                  <a:lnTo>
                    <a:pt x="160629" y="429399"/>
                  </a:lnTo>
                  <a:lnTo>
                    <a:pt x="160629" y="428840"/>
                  </a:lnTo>
                  <a:lnTo>
                    <a:pt x="160083" y="428612"/>
                  </a:lnTo>
                  <a:lnTo>
                    <a:pt x="163550" y="424180"/>
                  </a:lnTo>
                  <a:lnTo>
                    <a:pt x="166027" y="423164"/>
                  </a:lnTo>
                  <a:lnTo>
                    <a:pt x="166497" y="425450"/>
                  </a:lnTo>
                  <a:lnTo>
                    <a:pt x="166497" y="374586"/>
                  </a:lnTo>
                  <a:lnTo>
                    <a:pt x="166344" y="374586"/>
                  </a:lnTo>
                  <a:lnTo>
                    <a:pt x="166725" y="373634"/>
                  </a:lnTo>
                  <a:lnTo>
                    <a:pt x="166839" y="373380"/>
                  </a:lnTo>
                  <a:lnTo>
                    <a:pt x="167005" y="373380"/>
                  </a:lnTo>
                  <a:lnTo>
                    <a:pt x="167005" y="369570"/>
                  </a:lnTo>
                  <a:lnTo>
                    <a:pt x="166319" y="368300"/>
                  </a:lnTo>
                  <a:lnTo>
                    <a:pt x="167525" y="368300"/>
                  </a:lnTo>
                  <a:lnTo>
                    <a:pt x="167043" y="364744"/>
                  </a:lnTo>
                  <a:lnTo>
                    <a:pt x="167005" y="364490"/>
                  </a:lnTo>
                  <a:lnTo>
                    <a:pt x="168389" y="363220"/>
                  </a:lnTo>
                  <a:lnTo>
                    <a:pt x="168567" y="363220"/>
                  </a:lnTo>
                  <a:lnTo>
                    <a:pt x="169087" y="361950"/>
                  </a:lnTo>
                  <a:lnTo>
                    <a:pt x="169608" y="361950"/>
                  </a:lnTo>
                  <a:lnTo>
                    <a:pt x="169773" y="360680"/>
                  </a:lnTo>
                  <a:lnTo>
                    <a:pt x="171157" y="361950"/>
                  </a:lnTo>
                  <a:lnTo>
                    <a:pt x="172021" y="360680"/>
                  </a:lnTo>
                  <a:lnTo>
                    <a:pt x="172872" y="359562"/>
                  </a:lnTo>
                  <a:lnTo>
                    <a:pt x="172948" y="358546"/>
                  </a:lnTo>
                  <a:lnTo>
                    <a:pt x="173062" y="356870"/>
                  </a:lnTo>
                  <a:lnTo>
                    <a:pt x="175133" y="358140"/>
                  </a:lnTo>
                  <a:lnTo>
                    <a:pt x="177215" y="358140"/>
                  </a:lnTo>
                  <a:lnTo>
                    <a:pt x="178079" y="355600"/>
                  </a:lnTo>
                  <a:lnTo>
                    <a:pt x="178943" y="355600"/>
                  </a:lnTo>
                  <a:lnTo>
                    <a:pt x="179463" y="356870"/>
                  </a:lnTo>
                  <a:lnTo>
                    <a:pt x="176885" y="359562"/>
                  </a:lnTo>
                  <a:lnTo>
                    <a:pt x="177177" y="359562"/>
                  </a:lnTo>
                  <a:lnTo>
                    <a:pt x="180492" y="363220"/>
                  </a:lnTo>
                  <a:lnTo>
                    <a:pt x="180835" y="365760"/>
                  </a:lnTo>
                  <a:lnTo>
                    <a:pt x="180987" y="366788"/>
                  </a:lnTo>
                  <a:lnTo>
                    <a:pt x="181013" y="367030"/>
                  </a:lnTo>
                  <a:lnTo>
                    <a:pt x="181013" y="314947"/>
                  </a:lnTo>
                  <a:lnTo>
                    <a:pt x="179463" y="314947"/>
                  </a:lnTo>
                  <a:lnTo>
                    <a:pt x="181190" y="313690"/>
                  </a:lnTo>
                  <a:lnTo>
                    <a:pt x="182029" y="311632"/>
                  </a:lnTo>
                  <a:lnTo>
                    <a:pt x="182181" y="311404"/>
                  </a:lnTo>
                  <a:lnTo>
                    <a:pt x="182295" y="311632"/>
                  </a:lnTo>
                  <a:lnTo>
                    <a:pt x="182397" y="313690"/>
                  </a:lnTo>
                  <a:lnTo>
                    <a:pt x="183438" y="314947"/>
                  </a:lnTo>
                  <a:lnTo>
                    <a:pt x="183438" y="309803"/>
                  </a:lnTo>
                  <a:lnTo>
                    <a:pt x="183134" y="309803"/>
                  </a:lnTo>
                  <a:lnTo>
                    <a:pt x="182346" y="310959"/>
                  </a:lnTo>
                  <a:lnTo>
                    <a:pt x="183438" y="308610"/>
                  </a:lnTo>
                  <a:lnTo>
                    <a:pt x="179755" y="305689"/>
                  </a:lnTo>
                  <a:lnTo>
                    <a:pt x="179628" y="305587"/>
                  </a:lnTo>
                  <a:lnTo>
                    <a:pt x="179628" y="306070"/>
                  </a:lnTo>
                  <a:lnTo>
                    <a:pt x="178917" y="305206"/>
                  </a:lnTo>
                  <a:lnTo>
                    <a:pt x="179247" y="305587"/>
                  </a:lnTo>
                  <a:lnTo>
                    <a:pt x="179628" y="306070"/>
                  </a:lnTo>
                  <a:lnTo>
                    <a:pt x="179628" y="305587"/>
                  </a:lnTo>
                  <a:lnTo>
                    <a:pt x="178511" y="304711"/>
                  </a:lnTo>
                  <a:lnTo>
                    <a:pt x="177901" y="305587"/>
                  </a:lnTo>
                  <a:lnTo>
                    <a:pt x="177584" y="306070"/>
                  </a:lnTo>
                  <a:lnTo>
                    <a:pt x="177215" y="306603"/>
                  </a:lnTo>
                  <a:lnTo>
                    <a:pt x="177215" y="336550"/>
                  </a:lnTo>
                  <a:lnTo>
                    <a:pt x="175831" y="337019"/>
                  </a:lnTo>
                  <a:lnTo>
                    <a:pt x="175831" y="345440"/>
                  </a:lnTo>
                  <a:lnTo>
                    <a:pt x="175831" y="346710"/>
                  </a:lnTo>
                  <a:lnTo>
                    <a:pt x="174104" y="346710"/>
                  </a:lnTo>
                  <a:lnTo>
                    <a:pt x="173748" y="345440"/>
                  </a:lnTo>
                  <a:lnTo>
                    <a:pt x="169087" y="345440"/>
                  </a:lnTo>
                  <a:lnTo>
                    <a:pt x="171335" y="344170"/>
                  </a:lnTo>
                  <a:lnTo>
                    <a:pt x="174447" y="344170"/>
                  </a:lnTo>
                  <a:lnTo>
                    <a:pt x="175831" y="345440"/>
                  </a:lnTo>
                  <a:lnTo>
                    <a:pt x="175831" y="337019"/>
                  </a:lnTo>
                  <a:lnTo>
                    <a:pt x="173405" y="337820"/>
                  </a:lnTo>
                  <a:lnTo>
                    <a:pt x="173405" y="340360"/>
                  </a:lnTo>
                  <a:lnTo>
                    <a:pt x="173062" y="340360"/>
                  </a:lnTo>
                  <a:lnTo>
                    <a:pt x="173062" y="341630"/>
                  </a:lnTo>
                  <a:lnTo>
                    <a:pt x="171856" y="339090"/>
                  </a:lnTo>
                  <a:lnTo>
                    <a:pt x="173062" y="336550"/>
                  </a:lnTo>
                  <a:lnTo>
                    <a:pt x="169430" y="336550"/>
                  </a:lnTo>
                  <a:lnTo>
                    <a:pt x="165798" y="335280"/>
                  </a:lnTo>
                  <a:lnTo>
                    <a:pt x="165798" y="354330"/>
                  </a:lnTo>
                  <a:lnTo>
                    <a:pt x="164934" y="354330"/>
                  </a:lnTo>
                  <a:lnTo>
                    <a:pt x="164934" y="406400"/>
                  </a:lnTo>
                  <a:lnTo>
                    <a:pt x="164071" y="407670"/>
                  </a:lnTo>
                  <a:lnTo>
                    <a:pt x="162534" y="410159"/>
                  </a:lnTo>
                  <a:lnTo>
                    <a:pt x="161925" y="410603"/>
                  </a:lnTo>
                  <a:lnTo>
                    <a:pt x="160616" y="411480"/>
                  </a:lnTo>
                  <a:lnTo>
                    <a:pt x="160083" y="410159"/>
                  </a:lnTo>
                  <a:lnTo>
                    <a:pt x="159080" y="410159"/>
                  </a:lnTo>
                  <a:lnTo>
                    <a:pt x="159753" y="408940"/>
                  </a:lnTo>
                  <a:lnTo>
                    <a:pt x="160413" y="410159"/>
                  </a:lnTo>
                  <a:lnTo>
                    <a:pt x="160616" y="409867"/>
                  </a:lnTo>
                  <a:lnTo>
                    <a:pt x="161137" y="408940"/>
                  </a:lnTo>
                  <a:lnTo>
                    <a:pt x="162344" y="407670"/>
                  </a:lnTo>
                  <a:lnTo>
                    <a:pt x="163728" y="406400"/>
                  </a:lnTo>
                  <a:lnTo>
                    <a:pt x="164592" y="405130"/>
                  </a:lnTo>
                  <a:lnTo>
                    <a:pt x="164934" y="406400"/>
                  </a:lnTo>
                  <a:lnTo>
                    <a:pt x="164934" y="354330"/>
                  </a:lnTo>
                  <a:lnTo>
                    <a:pt x="164414" y="354330"/>
                  </a:lnTo>
                  <a:lnTo>
                    <a:pt x="164071" y="351790"/>
                  </a:lnTo>
                  <a:lnTo>
                    <a:pt x="162687" y="351790"/>
                  </a:lnTo>
                  <a:lnTo>
                    <a:pt x="162687" y="389890"/>
                  </a:lnTo>
                  <a:lnTo>
                    <a:pt x="160870" y="390994"/>
                  </a:lnTo>
                  <a:lnTo>
                    <a:pt x="160096" y="392430"/>
                  </a:lnTo>
                  <a:lnTo>
                    <a:pt x="160413" y="390994"/>
                  </a:lnTo>
                  <a:lnTo>
                    <a:pt x="159918" y="388620"/>
                  </a:lnTo>
                  <a:lnTo>
                    <a:pt x="162687" y="389890"/>
                  </a:lnTo>
                  <a:lnTo>
                    <a:pt x="162687" y="351790"/>
                  </a:lnTo>
                  <a:lnTo>
                    <a:pt x="162509" y="351790"/>
                  </a:lnTo>
                  <a:lnTo>
                    <a:pt x="163728" y="349250"/>
                  </a:lnTo>
                  <a:lnTo>
                    <a:pt x="159753" y="347980"/>
                  </a:lnTo>
                  <a:lnTo>
                    <a:pt x="160528" y="346837"/>
                  </a:lnTo>
                  <a:lnTo>
                    <a:pt x="164757" y="347980"/>
                  </a:lnTo>
                  <a:lnTo>
                    <a:pt x="164757" y="349250"/>
                  </a:lnTo>
                  <a:lnTo>
                    <a:pt x="164934" y="349250"/>
                  </a:lnTo>
                  <a:lnTo>
                    <a:pt x="163893" y="350520"/>
                  </a:lnTo>
                  <a:lnTo>
                    <a:pt x="163728" y="350520"/>
                  </a:lnTo>
                  <a:lnTo>
                    <a:pt x="165112" y="351790"/>
                  </a:lnTo>
                  <a:lnTo>
                    <a:pt x="165620" y="353060"/>
                  </a:lnTo>
                  <a:lnTo>
                    <a:pt x="165773" y="354177"/>
                  </a:lnTo>
                  <a:lnTo>
                    <a:pt x="165798" y="354330"/>
                  </a:lnTo>
                  <a:lnTo>
                    <a:pt x="165798" y="335280"/>
                  </a:lnTo>
                  <a:lnTo>
                    <a:pt x="166712" y="331228"/>
                  </a:lnTo>
                  <a:lnTo>
                    <a:pt x="166408" y="331228"/>
                  </a:lnTo>
                  <a:lnTo>
                    <a:pt x="167360" y="328930"/>
                  </a:lnTo>
                  <a:lnTo>
                    <a:pt x="168617" y="331228"/>
                  </a:lnTo>
                  <a:lnTo>
                    <a:pt x="168846" y="332066"/>
                  </a:lnTo>
                  <a:lnTo>
                    <a:pt x="168960" y="332701"/>
                  </a:lnTo>
                  <a:lnTo>
                    <a:pt x="169138" y="333692"/>
                  </a:lnTo>
                  <a:lnTo>
                    <a:pt x="169202" y="333984"/>
                  </a:lnTo>
                  <a:lnTo>
                    <a:pt x="169252" y="334314"/>
                  </a:lnTo>
                  <a:lnTo>
                    <a:pt x="169341" y="334772"/>
                  </a:lnTo>
                  <a:lnTo>
                    <a:pt x="169430" y="335280"/>
                  </a:lnTo>
                  <a:lnTo>
                    <a:pt x="173469" y="333984"/>
                  </a:lnTo>
                  <a:lnTo>
                    <a:pt x="176517" y="333984"/>
                  </a:lnTo>
                  <a:lnTo>
                    <a:pt x="177215" y="336550"/>
                  </a:lnTo>
                  <a:lnTo>
                    <a:pt x="177215" y="306603"/>
                  </a:lnTo>
                  <a:lnTo>
                    <a:pt x="176695" y="307340"/>
                  </a:lnTo>
                  <a:lnTo>
                    <a:pt x="177380" y="306070"/>
                  </a:lnTo>
                  <a:lnTo>
                    <a:pt x="177571" y="305587"/>
                  </a:lnTo>
                  <a:lnTo>
                    <a:pt x="177876" y="304673"/>
                  </a:lnTo>
                  <a:lnTo>
                    <a:pt x="177558" y="303530"/>
                  </a:lnTo>
                  <a:lnTo>
                    <a:pt x="178485" y="304673"/>
                  </a:lnTo>
                  <a:lnTo>
                    <a:pt x="179628" y="305587"/>
                  </a:lnTo>
                  <a:lnTo>
                    <a:pt x="179781" y="305587"/>
                  </a:lnTo>
                  <a:lnTo>
                    <a:pt x="180492" y="303530"/>
                  </a:lnTo>
                  <a:lnTo>
                    <a:pt x="180797" y="302399"/>
                  </a:lnTo>
                  <a:lnTo>
                    <a:pt x="181876" y="303530"/>
                  </a:lnTo>
                  <a:lnTo>
                    <a:pt x="184645" y="303530"/>
                  </a:lnTo>
                  <a:lnTo>
                    <a:pt x="184645" y="287528"/>
                  </a:lnTo>
                  <a:lnTo>
                    <a:pt x="183261" y="289560"/>
                  </a:lnTo>
                  <a:lnTo>
                    <a:pt x="183375" y="288290"/>
                  </a:lnTo>
                  <a:lnTo>
                    <a:pt x="183502" y="286893"/>
                  </a:lnTo>
                  <a:lnTo>
                    <a:pt x="185851" y="285750"/>
                  </a:lnTo>
                  <a:lnTo>
                    <a:pt x="185851" y="280758"/>
                  </a:lnTo>
                  <a:lnTo>
                    <a:pt x="184746" y="281254"/>
                  </a:lnTo>
                  <a:lnTo>
                    <a:pt x="186029" y="279844"/>
                  </a:lnTo>
                  <a:lnTo>
                    <a:pt x="186029" y="278358"/>
                  </a:lnTo>
                  <a:lnTo>
                    <a:pt x="182968" y="278815"/>
                  </a:lnTo>
                  <a:lnTo>
                    <a:pt x="184467" y="278130"/>
                  </a:lnTo>
                  <a:lnTo>
                    <a:pt x="184175" y="277876"/>
                  </a:lnTo>
                  <a:lnTo>
                    <a:pt x="187934" y="275590"/>
                  </a:lnTo>
                  <a:lnTo>
                    <a:pt x="189661" y="278130"/>
                  </a:lnTo>
                  <a:lnTo>
                    <a:pt x="189661" y="263728"/>
                  </a:lnTo>
                  <a:lnTo>
                    <a:pt x="189484" y="264160"/>
                  </a:lnTo>
                  <a:lnTo>
                    <a:pt x="186766" y="264160"/>
                  </a:lnTo>
                  <a:lnTo>
                    <a:pt x="186550" y="264388"/>
                  </a:lnTo>
                  <a:lnTo>
                    <a:pt x="186550" y="271780"/>
                  </a:lnTo>
                  <a:lnTo>
                    <a:pt x="185445" y="274320"/>
                  </a:lnTo>
                  <a:lnTo>
                    <a:pt x="184886" y="275590"/>
                  </a:lnTo>
                  <a:lnTo>
                    <a:pt x="183959" y="277710"/>
                  </a:lnTo>
                  <a:lnTo>
                    <a:pt x="182918" y="276860"/>
                  </a:lnTo>
                  <a:lnTo>
                    <a:pt x="182549" y="276860"/>
                  </a:lnTo>
                  <a:lnTo>
                    <a:pt x="182549" y="283667"/>
                  </a:lnTo>
                  <a:lnTo>
                    <a:pt x="181711" y="285750"/>
                  </a:lnTo>
                  <a:lnTo>
                    <a:pt x="181711" y="289560"/>
                  </a:lnTo>
                  <a:lnTo>
                    <a:pt x="181013" y="290830"/>
                  </a:lnTo>
                  <a:lnTo>
                    <a:pt x="180860" y="290677"/>
                  </a:lnTo>
                  <a:lnTo>
                    <a:pt x="180860" y="300863"/>
                  </a:lnTo>
                  <a:lnTo>
                    <a:pt x="180695" y="302056"/>
                  </a:lnTo>
                  <a:lnTo>
                    <a:pt x="180670" y="302260"/>
                  </a:lnTo>
                  <a:lnTo>
                    <a:pt x="180492" y="302260"/>
                  </a:lnTo>
                  <a:lnTo>
                    <a:pt x="180124" y="300863"/>
                  </a:lnTo>
                  <a:lnTo>
                    <a:pt x="180860" y="300863"/>
                  </a:lnTo>
                  <a:lnTo>
                    <a:pt x="180860" y="290677"/>
                  </a:lnTo>
                  <a:lnTo>
                    <a:pt x="180098" y="289877"/>
                  </a:lnTo>
                  <a:lnTo>
                    <a:pt x="180098" y="300863"/>
                  </a:lnTo>
                  <a:lnTo>
                    <a:pt x="179959" y="300863"/>
                  </a:lnTo>
                  <a:lnTo>
                    <a:pt x="178079" y="299720"/>
                  </a:lnTo>
                  <a:lnTo>
                    <a:pt x="177609" y="300863"/>
                  </a:lnTo>
                  <a:lnTo>
                    <a:pt x="177406" y="302056"/>
                  </a:lnTo>
                  <a:lnTo>
                    <a:pt x="177380" y="302260"/>
                  </a:lnTo>
                  <a:lnTo>
                    <a:pt x="175996" y="298437"/>
                  </a:lnTo>
                  <a:lnTo>
                    <a:pt x="174967" y="298754"/>
                  </a:lnTo>
                  <a:lnTo>
                    <a:pt x="174967" y="317500"/>
                  </a:lnTo>
                  <a:lnTo>
                    <a:pt x="173405" y="314947"/>
                  </a:lnTo>
                  <a:lnTo>
                    <a:pt x="172605" y="316141"/>
                  </a:lnTo>
                  <a:lnTo>
                    <a:pt x="172478" y="316141"/>
                  </a:lnTo>
                  <a:lnTo>
                    <a:pt x="171678" y="314947"/>
                  </a:lnTo>
                  <a:lnTo>
                    <a:pt x="170510" y="314947"/>
                  </a:lnTo>
                  <a:lnTo>
                    <a:pt x="174802" y="311137"/>
                  </a:lnTo>
                  <a:lnTo>
                    <a:pt x="174879" y="316890"/>
                  </a:lnTo>
                  <a:lnTo>
                    <a:pt x="174967" y="317500"/>
                  </a:lnTo>
                  <a:lnTo>
                    <a:pt x="174967" y="298754"/>
                  </a:lnTo>
                  <a:lnTo>
                    <a:pt x="169379" y="300469"/>
                  </a:lnTo>
                  <a:lnTo>
                    <a:pt x="169379" y="315963"/>
                  </a:lnTo>
                  <a:lnTo>
                    <a:pt x="169176" y="316141"/>
                  </a:lnTo>
                  <a:lnTo>
                    <a:pt x="169379" y="315963"/>
                  </a:lnTo>
                  <a:lnTo>
                    <a:pt x="169379" y="300469"/>
                  </a:lnTo>
                  <a:lnTo>
                    <a:pt x="168998" y="300583"/>
                  </a:lnTo>
                  <a:lnTo>
                    <a:pt x="168998" y="315595"/>
                  </a:lnTo>
                  <a:lnTo>
                    <a:pt x="168846" y="315950"/>
                  </a:lnTo>
                  <a:lnTo>
                    <a:pt x="168770" y="316141"/>
                  </a:lnTo>
                  <a:lnTo>
                    <a:pt x="168046" y="316141"/>
                  </a:lnTo>
                  <a:lnTo>
                    <a:pt x="168046" y="322580"/>
                  </a:lnTo>
                  <a:lnTo>
                    <a:pt x="166103" y="321386"/>
                  </a:lnTo>
                  <a:lnTo>
                    <a:pt x="166103" y="331228"/>
                  </a:lnTo>
                  <a:lnTo>
                    <a:pt x="164757" y="330695"/>
                  </a:lnTo>
                  <a:lnTo>
                    <a:pt x="164757" y="339090"/>
                  </a:lnTo>
                  <a:lnTo>
                    <a:pt x="160959" y="340360"/>
                  </a:lnTo>
                  <a:lnTo>
                    <a:pt x="158711" y="340360"/>
                  </a:lnTo>
                  <a:lnTo>
                    <a:pt x="156781" y="340855"/>
                  </a:lnTo>
                  <a:lnTo>
                    <a:pt x="157264" y="341630"/>
                  </a:lnTo>
                  <a:lnTo>
                    <a:pt x="158889" y="344170"/>
                  </a:lnTo>
                  <a:lnTo>
                    <a:pt x="162166" y="345440"/>
                  </a:lnTo>
                  <a:lnTo>
                    <a:pt x="160718" y="346329"/>
                  </a:lnTo>
                  <a:lnTo>
                    <a:pt x="160959" y="345440"/>
                  </a:lnTo>
                  <a:lnTo>
                    <a:pt x="159575" y="344601"/>
                  </a:lnTo>
                  <a:lnTo>
                    <a:pt x="159575" y="377190"/>
                  </a:lnTo>
                  <a:lnTo>
                    <a:pt x="158978" y="378167"/>
                  </a:lnTo>
                  <a:lnTo>
                    <a:pt x="158978" y="428167"/>
                  </a:lnTo>
                  <a:lnTo>
                    <a:pt x="155422" y="426720"/>
                  </a:lnTo>
                  <a:lnTo>
                    <a:pt x="155422" y="425450"/>
                  </a:lnTo>
                  <a:lnTo>
                    <a:pt x="154736" y="424180"/>
                  </a:lnTo>
                  <a:lnTo>
                    <a:pt x="156019" y="422821"/>
                  </a:lnTo>
                  <a:lnTo>
                    <a:pt x="158978" y="428167"/>
                  </a:lnTo>
                  <a:lnTo>
                    <a:pt x="158978" y="378167"/>
                  </a:lnTo>
                  <a:lnTo>
                    <a:pt x="158534" y="378891"/>
                  </a:lnTo>
                  <a:lnTo>
                    <a:pt x="158534" y="416560"/>
                  </a:lnTo>
                  <a:lnTo>
                    <a:pt x="155943" y="417830"/>
                  </a:lnTo>
                  <a:lnTo>
                    <a:pt x="154559" y="416560"/>
                  </a:lnTo>
                  <a:lnTo>
                    <a:pt x="153530" y="417830"/>
                  </a:lnTo>
                  <a:lnTo>
                    <a:pt x="153454" y="418350"/>
                  </a:lnTo>
                  <a:lnTo>
                    <a:pt x="153352" y="419100"/>
                  </a:lnTo>
                  <a:lnTo>
                    <a:pt x="152311" y="419100"/>
                  </a:lnTo>
                  <a:lnTo>
                    <a:pt x="151968" y="417830"/>
                  </a:lnTo>
                  <a:lnTo>
                    <a:pt x="151447" y="416560"/>
                  </a:lnTo>
                  <a:lnTo>
                    <a:pt x="151968" y="416560"/>
                  </a:lnTo>
                  <a:lnTo>
                    <a:pt x="151625" y="415290"/>
                  </a:lnTo>
                  <a:lnTo>
                    <a:pt x="150241" y="412750"/>
                  </a:lnTo>
                  <a:lnTo>
                    <a:pt x="150406" y="412750"/>
                  </a:lnTo>
                  <a:lnTo>
                    <a:pt x="153657" y="411480"/>
                  </a:lnTo>
                  <a:lnTo>
                    <a:pt x="157073" y="412750"/>
                  </a:lnTo>
                  <a:lnTo>
                    <a:pt x="157530" y="413956"/>
                  </a:lnTo>
                  <a:lnTo>
                    <a:pt x="158534" y="416560"/>
                  </a:lnTo>
                  <a:lnTo>
                    <a:pt x="158534" y="378891"/>
                  </a:lnTo>
                  <a:lnTo>
                    <a:pt x="158013" y="379730"/>
                  </a:lnTo>
                  <a:lnTo>
                    <a:pt x="157149" y="379730"/>
                  </a:lnTo>
                  <a:lnTo>
                    <a:pt x="156286" y="378460"/>
                  </a:lnTo>
                  <a:lnTo>
                    <a:pt x="155600" y="379730"/>
                  </a:lnTo>
                  <a:lnTo>
                    <a:pt x="155498" y="378993"/>
                  </a:lnTo>
                  <a:lnTo>
                    <a:pt x="155422" y="378460"/>
                  </a:lnTo>
                  <a:lnTo>
                    <a:pt x="154901" y="378460"/>
                  </a:lnTo>
                  <a:lnTo>
                    <a:pt x="156286" y="377190"/>
                  </a:lnTo>
                  <a:lnTo>
                    <a:pt x="159575" y="377190"/>
                  </a:lnTo>
                  <a:lnTo>
                    <a:pt x="159575" y="344601"/>
                  </a:lnTo>
                  <a:lnTo>
                    <a:pt x="158889" y="344170"/>
                  </a:lnTo>
                  <a:lnTo>
                    <a:pt x="158369" y="344170"/>
                  </a:lnTo>
                  <a:lnTo>
                    <a:pt x="158369" y="369570"/>
                  </a:lnTo>
                  <a:lnTo>
                    <a:pt x="157327" y="369570"/>
                  </a:lnTo>
                  <a:lnTo>
                    <a:pt x="156768" y="370573"/>
                  </a:lnTo>
                  <a:lnTo>
                    <a:pt x="156679" y="370751"/>
                  </a:lnTo>
                  <a:lnTo>
                    <a:pt x="155155" y="370751"/>
                  </a:lnTo>
                  <a:lnTo>
                    <a:pt x="153873" y="369570"/>
                  </a:lnTo>
                  <a:lnTo>
                    <a:pt x="154800" y="367284"/>
                  </a:lnTo>
                  <a:lnTo>
                    <a:pt x="154901" y="367030"/>
                  </a:lnTo>
                  <a:lnTo>
                    <a:pt x="156984" y="367030"/>
                  </a:lnTo>
                  <a:lnTo>
                    <a:pt x="158369" y="369570"/>
                  </a:lnTo>
                  <a:lnTo>
                    <a:pt x="158369" y="344170"/>
                  </a:lnTo>
                  <a:lnTo>
                    <a:pt x="156121" y="344170"/>
                  </a:lnTo>
                  <a:lnTo>
                    <a:pt x="154901" y="345224"/>
                  </a:lnTo>
                  <a:lnTo>
                    <a:pt x="154901" y="364490"/>
                  </a:lnTo>
                  <a:lnTo>
                    <a:pt x="154825" y="365760"/>
                  </a:lnTo>
                  <a:lnTo>
                    <a:pt x="154749" y="366788"/>
                  </a:lnTo>
                  <a:lnTo>
                    <a:pt x="154038" y="365760"/>
                  </a:lnTo>
                  <a:lnTo>
                    <a:pt x="154736" y="365760"/>
                  </a:lnTo>
                  <a:lnTo>
                    <a:pt x="153695" y="364490"/>
                  </a:lnTo>
                  <a:lnTo>
                    <a:pt x="153606" y="363778"/>
                  </a:lnTo>
                  <a:lnTo>
                    <a:pt x="153530" y="363220"/>
                  </a:lnTo>
                  <a:lnTo>
                    <a:pt x="154038" y="364490"/>
                  </a:lnTo>
                  <a:lnTo>
                    <a:pt x="154901" y="364490"/>
                  </a:lnTo>
                  <a:lnTo>
                    <a:pt x="154901" y="345224"/>
                  </a:lnTo>
                  <a:lnTo>
                    <a:pt x="153174" y="346710"/>
                  </a:lnTo>
                  <a:lnTo>
                    <a:pt x="152831" y="346214"/>
                  </a:lnTo>
                  <a:lnTo>
                    <a:pt x="152831" y="373380"/>
                  </a:lnTo>
                  <a:lnTo>
                    <a:pt x="152171" y="374586"/>
                  </a:lnTo>
                  <a:lnTo>
                    <a:pt x="150812" y="374586"/>
                  </a:lnTo>
                  <a:lnTo>
                    <a:pt x="149720" y="375920"/>
                  </a:lnTo>
                  <a:lnTo>
                    <a:pt x="149199" y="375920"/>
                  </a:lnTo>
                  <a:lnTo>
                    <a:pt x="148513" y="373913"/>
                  </a:lnTo>
                  <a:lnTo>
                    <a:pt x="148513" y="378460"/>
                  </a:lnTo>
                  <a:lnTo>
                    <a:pt x="148513" y="379730"/>
                  </a:lnTo>
                  <a:lnTo>
                    <a:pt x="147993" y="379730"/>
                  </a:lnTo>
                  <a:lnTo>
                    <a:pt x="148094" y="378993"/>
                  </a:lnTo>
                  <a:lnTo>
                    <a:pt x="148170" y="378460"/>
                  </a:lnTo>
                  <a:lnTo>
                    <a:pt x="148513" y="378460"/>
                  </a:lnTo>
                  <a:lnTo>
                    <a:pt x="148513" y="373913"/>
                  </a:lnTo>
                  <a:lnTo>
                    <a:pt x="147904" y="372110"/>
                  </a:lnTo>
                  <a:lnTo>
                    <a:pt x="149034" y="372110"/>
                  </a:lnTo>
                  <a:lnTo>
                    <a:pt x="151447" y="373380"/>
                  </a:lnTo>
                  <a:lnTo>
                    <a:pt x="152831" y="373380"/>
                  </a:lnTo>
                  <a:lnTo>
                    <a:pt x="152831" y="346214"/>
                  </a:lnTo>
                  <a:lnTo>
                    <a:pt x="151447" y="344170"/>
                  </a:lnTo>
                  <a:lnTo>
                    <a:pt x="152146" y="342900"/>
                  </a:lnTo>
                  <a:lnTo>
                    <a:pt x="152146" y="340360"/>
                  </a:lnTo>
                  <a:lnTo>
                    <a:pt x="150926" y="339090"/>
                  </a:lnTo>
                  <a:lnTo>
                    <a:pt x="151625" y="337820"/>
                  </a:lnTo>
                  <a:lnTo>
                    <a:pt x="151625" y="336550"/>
                  </a:lnTo>
                  <a:lnTo>
                    <a:pt x="152146" y="337820"/>
                  </a:lnTo>
                  <a:lnTo>
                    <a:pt x="153695" y="337820"/>
                  </a:lnTo>
                  <a:lnTo>
                    <a:pt x="154393" y="336550"/>
                  </a:lnTo>
                  <a:lnTo>
                    <a:pt x="154000" y="340360"/>
                  </a:lnTo>
                  <a:lnTo>
                    <a:pt x="156464" y="340360"/>
                  </a:lnTo>
                  <a:lnTo>
                    <a:pt x="158711" y="340360"/>
                  </a:lnTo>
                  <a:lnTo>
                    <a:pt x="159397" y="336550"/>
                  </a:lnTo>
                  <a:lnTo>
                    <a:pt x="160616" y="337820"/>
                  </a:lnTo>
                  <a:lnTo>
                    <a:pt x="164757" y="339090"/>
                  </a:lnTo>
                  <a:lnTo>
                    <a:pt x="164757" y="330695"/>
                  </a:lnTo>
                  <a:lnTo>
                    <a:pt x="163550" y="330200"/>
                  </a:lnTo>
                  <a:lnTo>
                    <a:pt x="165112" y="330200"/>
                  </a:lnTo>
                  <a:lnTo>
                    <a:pt x="166103" y="331228"/>
                  </a:lnTo>
                  <a:lnTo>
                    <a:pt x="166103" y="321386"/>
                  </a:lnTo>
                  <a:lnTo>
                    <a:pt x="165849" y="321221"/>
                  </a:lnTo>
                  <a:lnTo>
                    <a:pt x="166128" y="320446"/>
                  </a:lnTo>
                  <a:lnTo>
                    <a:pt x="167716" y="321221"/>
                  </a:lnTo>
                  <a:lnTo>
                    <a:pt x="167868" y="321221"/>
                  </a:lnTo>
                  <a:lnTo>
                    <a:pt x="168046" y="322580"/>
                  </a:lnTo>
                  <a:lnTo>
                    <a:pt x="168046" y="316141"/>
                  </a:lnTo>
                  <a:lnTo>
                    <a:pt x="165519" y="316141"/>
                  </a:lnTo>
                  <a:lnTo>
                    <a:pt x="162509" y="313690"/>
                  </a:lnTo>
                  <a:lnTo>
                    <a:pt x="160985" y="312953"/>
                  </a:lnTo>
                  <a:lnTo>
                    <a:pt x="160985" y="331228"/>
                  </a:lnTo>
                  <a:lnTo>
                    <a:pt x="158559" y="333984"/>
                  </a:lnTo>
                  <a:lnTo>
                    <a:pt x="156654" y="333984"/>
                  </a:lnTo>
                  <a:lnTo>
                    <a:pt x="155778" y="335280"/>
                  </a:lnTo>
                  <a:lnTo>
                    <a:pt x="155079" y="335280"/>
                  </a:lnTo>
                  <a:lnTo>
                    <a:pt x="155143" y="334772"/>
                  </a:lnTo>
                  <a:lnTo>
                    <a:pt x="155206" y="333692"/>
                  </a:lnTo>
                  <a:lnTo>
                    <a:pt x="155079" y="332701"/>
                  </a:lnTo>
                  <a:lnTo>
                    <a:pt x="154051" y="332701"/>
                  </a:lnTo>
                  <a:lnTo>
                    <a:pt x="154228" y="332066"/>
                  </a:lnTo>
                  <a:lnTo>
                    <a:pt x="154559" y="331228"/>
                  </a:lnTo>
                  <a:lnTo>
                    <a:pt x="154559" y="330200"/>
                  </a:lnTo>
                  <a:lnTo>
                    <a:pt x="156464" y="330200"/>
                  </a:lnTo>
                  <a:lnTo>
                    <a:pt x="159994" y="331228"/>
                  </a:lnTo>
                  <a:lnTo>
                    <a:pt x="160985" y="331228"/>
                  </a:lnTo>
                  <a:lnTo>
                    <a:pt x="160985" y="312953"/>
                  </a:lnTo>
                  <a:lnTo>
                    <a:pt x="159918" y="312420"/>
                  </a:lnTo>
                  <a:lnTo>
                    <a:pt x="159753" y="312420"/>
                  </a:lnTo>
                  <a:lnTo>
                    <a:pt x="163195" y="311150"/>
                  </a:lnTo>
                  <a:lnTo>
                    <a:pt x="163068" y="311327"/>
                  </a:lnTo>
                  <a:lnTo>
                    <a:pt x="162001" y="312420"/>
                  </a:lnTo>
                  <a:lnTo>
                    <a:pt x="164249" y="312420"/>
                  </a:lnTo>
                  <a:lnTo>
                    <a:pt x="164249" y="313690"/>
                  </a:lnTo>
                  <a:lnTo>
                    <a:pt x="168224" y="313690"/>
                  </a:lnTo>
                  <a:lnTo>
                    <a:pt x="168313" y="313016"/>
                  </a:lnTo>
                  <a:lnTo>
                    <a:pt x="168389" y="312420"/>
                  </a:lnTo>
                  <a:lnTo>
                    <a:pt x="168567" y="312420"/>
                  </a:lnTo>
                  <a:lnTo>
                    <a:pt x="168910" y="314947"/>
                  </a:lnTo>
                  <a:lnTo>
                    <a:pt x="168998" y="315595"/>
                  </a:lnTo>
                  <a:lnTo>
                    <a:pt x="168998" y="300583"/>
                  </a:lnTo>
                  <a:lnTo>
                    <a:pt x="168084" y="300863"/>
                  </a:lnTo>
                  <a:lnTo>
                    <a:pt x="167716" y="300863"/>
                  </a:lnTo>
                  <a:lnTo>
                    <a:pt x="168503" y="296291"/>
                  </a:lnTo>
                  <a:lnTo>
                    <a:pt x="168567" y="295910"/>
                  </a:lnTo>
                  <a:lnTo>
                    <a:pt x="175907" y="298348"/>
                  </a:lnTo>
                  <a:lnTo>
                    <a:pt x="176149" y="298348"/>
                  </a:lnTo>
                  <a:lnTo>
                    <a:pt x="174967" y="294640"/>
                  </a:lnTo>
                  <a:lnTo>
                    <a:pt x="175133" y="293370"/>
                  </a:lnTo>
                  <a:lnTo>
                    <a:pt x="174967" y="292100"/>
                  </a:lnTo>
                  <a:lnTo>
                    <a:pt x="174104" y="292100"/>
                  </a:lnTo>
                  <a:lnTo>
                    <a:pt x="174447" y="290830"/>
                  </a:lnTo>
                  <a:lnTo>
                    <a:pt x="176695" y="290830"/>
                  </a:lnTo>
                  <a:lnTo>
                    <a:pt x="177558" y="293370"/>
                  </a:lnTo>
                  <a:lnTo>
                    <a:pt x="179057" y="295910"/>
                  </a:lnTo>
                  <a:lnTo>
                    <a:pt x="179768" y="297103"/>
                  </a:lnTo>
                  <a:lnTo>
                    <a:pt x="179476" y="298348"/>
                  </a:lnTo>
                  <a:lnTo>
                    <a:pt x="179628" y="299720"/>
                  </a:lnTo>
                  <a:lnTo>
                    <a:pt x="180098" y="300863"/>
                  </a:lnTo>
                  <a:lnTo>
                    <a:pt x="180098" y="289877"/>
                  </a:lnTo>
                  <a:lnTo>
                    <a:pt x="179806" y="289560"/>
                  </a:lnTo>
                  <a:lnTo>
                    <a:pt x="181711" y="289560"/>
                  </a:lnTo>
                  <a:lnTo>
                    <a:pt x="181711" y="285750"/>
                  </a:lnTo>
                  <a:lnTo>
                    <a:pt x="180670" y="285750"/>
                  </a:lnTo>
                  <a:lnTo>
                    <a:pt x="182549" y="283667"/>
                  </a:lnTo>
                  <a:lnTo>
                    <a:pt x="182549" y="276860"/>
                  </a:lnTo>
                  <a:lnTo>
                    <a:pt x="181876" y="276860"/>
                  </a:lnTo>
                  <a:lnTo>
                    <a:pt x="181356" y="275590"/>
                  </a:lnTo>
                  <a:lnTo>
                    <a:pt x="180581" y="273278"/>
                  </a:lnTo>
                  <a:lnTo>
                    <a:pt x="180492" y="273050"/>
                  </a:lnTo>
                  <a:lnTo>
                    <a:pt x="181356" y="271780"/>
                  </a:lnTo>
                  <a:lnTo>
                    <a:pt x="183781" y="270510"/>
                  </a:lnTo>
                  <a:lnTo>
                    <a:pt x="186550" y="271780"/>
                  </a:lnTo>
                  <a:lnTo>
                    <a:pt x="186550" y="264388"/>
                  </a:lnTo>
                  <a:lnTo>
                    <a:pt x="185508" y="265430"/>
                  </a:lnTo>
                  <a:lnTo>
                    <a:pt x="182397" y="265430"/>
                  </a:lnTo>
                  <a:lnTo>
                    <a:pt x="183083" y="266700"/>
                  </a:lnTo>
                  <a:lnTo>
                    <a:pt x="181356" y="266700"/>
                  </a:lnTo>
                  <a:lnTo>
                    <a:pt x="180835" y="265430"/>
                  </a:lnTo>
                  <a:lnTo>
                    <a:pt x="181876" y="264160"/>
                  </a:lnTo>
                  <a:lnTo>
                    <a:pt x="182067" y="262801"/>
                  </a:lnTo>
                  <a:lnTo>
                    <a:pt x="184162" y="262801"/>
                  </a:lnTo>
                  <a:lnTo>
                    <a:pt x="186486" y="264160"/>
                  </a:lnTo>
                  <a:lnTo>
                    <a:pt x="186639" y="264160"/>
                  </a:lnTo>
                  <a:lnTo>
                    <a:pt x="184823" y="260350"/>
                  </a:lnTo>
                  <a:lnTo>
                    <a:pt x="186550" y="260350"/>
                  </a:lnTo>
                  <a:lnTo>
                    <a:pt x="187071" y="257810"/>
                  </a:lnTo>
                  <a:lnTo>
                    <a:pt x="189826" y="259080"/>
                  </a:lnTo>
                  <a:lnTo>
                    <a:pt x="190004" y="259080"/>
                  </a:lnTo>
                  <a:lnTo>
                    <a:pt x="188099" y="260350"/>
                  </a:lnTo>
                  <a:lnTo>
                    <a:pt x="189484" y="261620"/>
                  </a:lnTo>
                  <a:lnTo>
                    <a:pt x="191211" y="261620"/>
                  </a:lnTo>
                  <a:lnTo>
                    <a:pt x="191211" y="231140"/>
                  </a:lnTo>
                  <a:lnTo>
                    <a:pt x="190004" y="231140"/>
                  </a:lnTo>
                  <a:lnTo>
                    <a:pt x="190004" y="246380"/>
                  </a:lnTo>
                  <a:lnTo>
                    <a:pt x="187756" y="247650"/>
                  </a:lnTo>
                  <a:lnTo>
                    <a:pt x="189484" y="251460"/>
                  </a:lnTo>
                  <a:lnTo>
                    <a:pt x="185940" y="250113"/>
                  </a:lnTo>
                  <a:lnTo>
                    <a:pt x="187071" y="248920"/>
                  </a:lnTo>
                  <a:lnTo>
                    <a:pt x="186550" y="247650"/>
                  </a:lnTo>
                  <a:lnTo>
                    <a:pt x="187579" y="246380"/>
                  </a:lnTo>
                  <a:lnTo>
                    <a:pt x="190004" y="246380"/>
                  </a:lnTo>
                  <a:lnTo>
                    <a:pt x="190004" y="231140"/>
                  </a:lnTo>
                  <a:lnTo>
                    <a:pt x="189141" y="231140"/>
                  </a:lnTo>
                  <a:lnTo>
                    <a:pt x="191211" y="229870"/>
                  </a:lnTo>
                  <a:lnTo>
                    <a:pt x="185928" y="225894"/>
                  </a:lnTo>
                  <a:lnTo>
                    <a:pt x="185928" y="250113"/>
                  </a:lnTo>
                  <a:lnTo>
                    <a:pt x="185762" y="251460"/>
                  </a:lnTo>
                  <a:lnTo>
                    <a:pt x="185254" y="254000"/>
                  </a:lnTo>
                  <a:lnTo>
                    <a:pt x="185089" y="254774"/>
                  </a:lnTo>
                  <a:lnTo>
                    <a:pt x="184988" y="255270"/>
                  </a:lnTo>
                  <a:lnTo>
                    <a:pt x="183781" y="252730"/>
                  </a:lnTo>
                  <a:lnTo>
                    <a:pt x="179463" y="255270"/>
                  </a:lnTo>
                  <a:lnTo>
                    <a:pt x="179108" y="254406"/>
                  </a:lnTo>
                  <a:lnTo>
                    <a:pt x="179108" y="279400"/>
                  </a:lnTo>
                  <a:lnTo>
                    <a:pt x="173748" y="283210"/>
                  </a:lnTo>
                  <a:lnTo>
                    <a:pt x="173748" y="281940"/>
                  </a:lnTo>
                  <a:lnTo>
                    <a:pt x="173926" y="281940"/>
                  </a:lnTo>
                  <a:lnTo>
                    <a:pt x="173405" y="280670"/>
                  </a:lnTo>
                  <a:lnTo>
                    <a:pt x="173062" y="281940"/>
                  </a:lnTo>
                  <a:lnTo>
                    <a:pt x="172542" y="281940"/>
                  </a:lnTo>
                  <a:lnTo>
                    <a:pt x="171970" y="279844"/>
                  </a:lnTo>
                  <a:lnTo>
                    <a:pt x="171856" y="279400"/>
                  </a:lnTo>
                  <a:lnTo>
                    <a:pt x="173228" y="279400"/>
                  </a:lnTo>
                  <a:lnTo>
                    <a:pt x="173926" y="278130"/>
                  </a:lnTo>
                  <a:lnTo>
                    <a:pt x="174967" y="278130"/>
                  </a:lnTo>
                  <a:lnTo>
                    <a:pt x="175310" y="279400"/>
                  </a:lnTo>
                  <a:lnTo>
                    <a:pt x="179108" y="279400"/>
                  </a:lnTo>
                  <a:lnTo>
                    <a:pt x="179108" y="254406"/>
                  </a:lnTo>
                  <a:lnTo>
                    <a:pt x="178422" y="252730"/>
                  </a:lnTo>
                  <a:lnTo>
                    <a:pt x="181711" y="252730"/>
                  </a:lnTo>
                  <a:lnTo>
                    <a:pt x="181787" y="251460"/>
                  </a:lnTo>
                  <a:lnTo>
                    <a:pt x="181876" y="250202"/>
                  </a:lnTo>
                  <a:lnTo>
                    <a:pt x="184645" y="251460"/>
                  </a:lnTo>
                  <a:lnTo>
                    <a:pt x="185928" y="250113"/>
                  </a:lnTo>
                  <a:lnTo>
                    <a:pt x="185928" y="225894"/>
                  </a:lnTo>
                  <a:lnTo>
                    <a:pt x="185661" y="225691"/>
                  </a:lnTo>
                  <a:lnTo>
                    <a:pt x="185661" y="238658"/>
                  </a:lnTo>
                  <a:lnTo>
                    <a:pt x="184861" y="238658"/>
                  </a:lnTo>
                  <a:lnTo>
                    <a:pt x="185127" y="237998"/>
                  </a:lnTo>
                  <a:lnTo>
                    <a:pt x="185216" y="237782"/>
                  </a:lnTo>
                  <a:lnTo>
                    <a:pt x="185331" y="237490"/>
                  </a:lnTo>
                  <a:lnTo>
                    <a:pt x="185661" y="238658"/>
                  </a:lnTo>
                  <a:lnTo>
                    <a:pt x="185661" y="225691"/>
                  </a:lnTo>
                  <a:lnTo>
                    <a:pt x="185343" y="225450"/>
                  </a:lnTo>
                  <a:lnTo>
                    <a:pt x="184442" y="225450"/>
                  </a:lnTo>
                  <a:lnTo>
                    <a:pt x="184442" y="225767"/>
                  </a:lnTo>
                  <a:lnTo>
                    <a:pt x="184327" y="228854"/>
                  </a:lnTo>
                  <a:lnTo>
                    <a:pt x="184302" y="229870"/>
                  </a:lnTo>
                  <a:lnTo>
                    <a:pt x="181013" y="229870"/>
                  </a:lnTo>
                  <a:lnTo>
                    <a:pt x="177723" y="226060"/>
                  </a:lnTo>
                  <a:lnTo>
                    <a:pt x="178828" y="227330"/>
                  </a:lnTo>
                  <a:lnTo>
                    <a:pt x="179971" y="227330"/>
                  </a:lnTo>
                  <a:lnTo>
                    <a:pt x="184442" y="225767"/>
                  </a:lnTo>
                  <a:lnTo>
                    <a:pt x="184442" y="225450"/>
                  </a:lnTo>
                  <a:lnTo>
                    <a:pt x="177304" y="225450"/>
                  </a:lnTo>
                  <a:lnTo>
                    <a:pt x="177380" y="226060"/>
                  </a:lnTo>
                  <a:lnTo>
                    <a:pt x="177419" y="226326"/>
                  </a:lnTo>
                  <a:lnTo>
                    <a:pt x="177203" y="226517"/>
                  </a:lnTo>
                  <a:lnTo>
                    <a:pt x="177203" y="241249"/>
                  </a:lnTo>
                  <a:lnTo>
                    <a:pt x="177038" y="241249"/>
                  </a:lnTo>
                  <a:lnTo>
                    <a:pt x="177038" y="252730"/>
                  </a:lnTo>
                  <a:lnTo>
                    <a:pt x="176695" y="254000"/>
                  </a:lnTo>
                  <a:lnTo>
                    <a:pt x="175996" y="254000"/>
                  </a:lnTo>
                  <a:lnTo>
                    <a:pt x="175475" y="252730"/>
                  </a:lnTo>
                  <a:lnTo>
                    <a:pt x="177038" y="252730"/>
                  </a:lnTo>
                  <a:lnTo>
                    <a:pt x="177038" y="241249"/>
                  </a:lnTo>
                  <a:lnTo>
                    <a:pt x="174993" y="241249"/>
                  </a:lnTo>
                  <a:lnTo>
                    <a:pt x="174104" y="242570"/>
                  </a:lnTo>
                  <a:lnTo>
                    <a:pt x="174104" y="239953"/>
                  </a:lnTo>
                  <a:lnTo>
                    <a:pt x="173951" y="239953"/>
                  </a:lnTo>
                  <a:lnTo>
                    <a:pt x="171627" y="238899"/>
                  </a:lnTo>
                  <a:lnTo>
                    <a:pt x="171627" y="250101"/>
                  </a:lnTo>
                  <a:lnTo>
                    <a:pt x="169075" y="250101"/>
                  </a:lnTo>
                  <a:lnTo>
                    <a:pt x="169773" y="254000"/>
                  </a:lnTo>
                  <a:lnTo>
                    <a:pt x="171500" y="254000"/>
                  </a:lnTo>
                  <a:lnTo>
                    <a:pt x="171500" y="267970"/>
                  </a:lnTo>
                  <a:lnTo>
                    <a:pt x="171157" y="267970"/>
                  </a:lnTo>
                  <a:lnTo>
                    <a:pt x="171157" y="285750"/>
                  </a:lnTo>
                  <a:lnTo>
                    <a:pt x="170688" y="286893"/>
                  </a:lnTo>
                  <a:lnTo>
                    <a:pt x="168986" y="286893"/>
                  </a:lnTo>
                  <a:lnTo>
                    <a:pt x="170116" y="288290"/>
                  </a:lnTo>
                  <a:lnTo>
                    <a:pt x="168224" y="289560"/>
                  </a:lnTo>
                  <a:lnTo>
                    <a:pt x="167081" y="289560"/>
                  </a:lnTo>
                  <a:lnTo>
                    <a:pt x="167081" y="310959"/>
                  </a:lnTo>
                  <a:lnTo>
                    <a:pt x="166712" y="310959"/>
                  </a:lnTo>
                  <a:lnTo>
                    <a:pt x="163449" y="309702"/>
                  </a:lnTo>
                  <a:lnTo>
                    <a:pt x="163449" y="311327"/>
                  </a:lnTo>
                  <a:lnTo>
                    <a:pt x="163283" y="311111"/>
                  </a:lnTo>
                  <a:lnTo>
                    <a:pt x="163220" y="310959"/>
                  </a:lnTo>
                  <a:lnTo>
                    <a:pt x="163296" y="311086"/>
                  </a:lnTo>
                  <a:lnTo>
                    <a:pt x="163449" y="311327"/>
                  </a:lnTo>
                  <a:lnTo>
                    <a:pt x="163449" y="309702"/>
                  </a:lnTo>
                  <a:lnTo>
                    <a:pt x="162140" y="309194"/>
                  </a:lnTo>
                  <a:lnTo>
                    <a:pt x="161137" y="307340"/>
                  </a:lnTo>
                  <a:lnTo>
                    <a:pt x="159232" y="306070"/>
                  </a:lnTo>
                  <a:lnTo>
                    <a:pt x="159753" y="306070"/>
                  </a:lnTo>
                  <a:lnTo>
                    <a:pt x="165112" y="307340"/>
                  </a:lnTo>
                  <a:lnTo>
                    <a:pt x="167081" y="310959"/>
                  </a:lnTo>
                  <a:lnTo>
                    <a:pt x="167081" y="289560"/>
                  </a:lnTo>
                  <a:lnTo>
                    <a:pt x="165112" y="289560"/>
                  </a:lnTo>
                  <a:lnTo>
                    <a:pt x="163550" y="290830"/>
                  </a:lnTo>
                  <a:lnTo>
                    <a:pt x="162674" y="288290"/>
                  </a:lnTo>
                  <a:lnTo>
                    <a:pt x="167665" y="288290"/>
                  </a:lnTo>
                  <a:lnTo>
                    <a:pt x="166789" y="284480"/>
                  </a:lnTo>
                  <a:lnTo>
                    <a:pt x="166700" y="284086"/>
                  </a:lnTo>
                  <a:lnTo>
                    <a:pt x="166598" y="283667"/>
                  </a:lnTo>
                  <a:lnTo>
                    <a:pt x="166497" y="283210"/>
                  </a:lnTo>
                  <a:lnTo>
                    <a:pt x="167182" y="284480"/>
                  </a:lnTo>
                  <a:lnTo>
                    <a:pt x="170637" y="284480"/>
                  </a:lnTo>
                  <a:lnTo>
                    <a:pt x="171157" y="285750"/>
                  </a:lnTo>
                  <a:lnTo>
                    <a:pt x="171157" y="267970"/>
                  </a:lnTo>
                  <a:lnTo>
                    <a:pt x="169608" y="267970"/>
                  </a:lnTo>
                  <a:lnTo>
                    <a:pt x="169608" y="273050"/>
                  </a:lnTo>
                  <a:lnTo>
                    <a:pt x="168910" y="274320"/>
                  </a:lnTo>
                  <a:lnTo>
                    <a:pt x="168567" y="274320"/>
                  </a:lnTo>
                  <a:lnTo>
                    <a:pt x="168567" y="275590"/>
                  </a:lnTo>
                  <a:lnTo>
                    <a:pt x="168046" y="275590"/>
                  </a:lnTo>
                  <a:lnTo>
                    <a:pt x="168224" y="274320"/>
                  </a:lnTo>
                  <a:lnTo>
                    <a:pt x="167703" y="274320"/>
                  </a:lnTo>
                  <a:lnTo>
                    <a:pt x="166839" y="273050"/>
                  </a:lnTo>
                  <a:lnTo>
                    <a:pt x="167703" y="273050"/>
                  </a:lnTo>
                  <a:lnTo>
                    <a:pt x="168325" y="271881"/>
                  </a:lnTo>
                  <a:lnTo>
                    <a:pt x="169608" y="273050"/>
                  </a:lnTo>
                  <a:lnTo>
                    <a:pt x="169608" y="267970"/>
                  </a:lnTo>
                  <a:lnTo>
                    <a:pt x="169252" y="267970"/>
                  </a:lnTo>
                  <a:lnTo>
                    <a:pt x="168910" y="266700"/>
                  </a:lnTo>
                  <a:lnTo>
                    <a:pt x="169367" y="265874"/>
                  </a:lnTo>
                  <a:lnTo>
                    <a:pt x="171157" y="266700"/>
                  </a:lnTo>
                  <a:lnTo>
                    <a:pt x="171500" y="267970"/>
                  </a:lnTo>
                  <a:lnTo>
                    <a:pt x="171500" y="254000"/>
                  </a:lnTo>
                  <a:lnTo>
                    <a:pt x="170815" y="254101"/>
                  </a:lnTo>
                  <a:lnTo>
                    <a:pt x="170815" y="261620"/>
                  </a:lnTo>
                  <a:lnTo>
                    <a:pt x="170332" y="262801"/>
                  </a:lnTo>
                  <a:lnTo>
                    <a:pt x="169773" y="264160"/>
                  </a:lnTo>
                  <a:lnTo>
                    <a:pt x="169278" y="264617"/>
                  </a:lnTo>
                  <a:lnTo>
                    <a:pt x="169087" y="264160"/>
                  </a:lnTo>
                  <a:lnTo>
                    <a:pt x="167182" y="265430"/>
                  </a:lnTo>
                  <a:lnTo>
                    <a:pt x="166662" y="262801"/>
                  </a:lnTo>
                  <a:lnTo>
                    <a:pt x="166547" y="261620"/>
                  </a:lnTo>
                  <a:lnTo>
                    <a:pt x="166497" y="261061"/>
                  </a:lnTo>
                  <a:lnTo>
                    <a:pt x="166497" y="280670"/>
                  </a:lnTo>
                  <a:lnTo>
                    <a:pt x="166141" y="281940"/>
                  </a:lnTo>
                  <a:lnTo>
                    <a:pt x="166141" y="280670"/>
                  </a:lnTo>
                  <a:lnTo>
                    <a:pt x="166497" y="280670"/>
                  </a:lnTo>
                  <a:lnTo>
                    <a:pt x="166497" y="261061"/>
                  </a:lnTo>
                  <a:lnTo>
                    <a:pt x="166433" y="260350"/>
                  </a:lnTo>
                  <a:lnTo>
                    <a:pt x="166319" y="259080"/>
                  </a:lnTo>
                  <a:lnTo>
                    <a:pt x="164249" y="256540"/>
                  </a:lnTo>
                  <a:lnTo>
                    <a:pt x="164503" y="256286"/>
                  </a:lnTo>
                  <a:lnTo>
                    <a:pt x="164934" y="256540"/>
                  </a:lnTo>
                  <a:lnTo>
                    <a:pt x="169430" y="259080"/>
                  </a:lnTo>
                  <a:lnTo>
                    <a:pt x="170815" y="261620"/>
                  </a:lnTo>
                  <a:lnTo>
                    <a:pt x="170815" y="254101"/>
                  </a:lnTo>
                  <a:lnTo>
                    <a:pt x="166077" y="254774"/>
                  </a:lnTo>
                  <a:lnTo>
                    <a:pt x="168224" y="252730"/>
                  </a:lnTo>
                  <a:lnTo>
                    <a:pt x="163893" y="251460"/>
                  </a:lnTo>
                  <a:lnTo>
                    <a:pt x="163893" y="265430"/>
                  </a:lnTo>
                  <a:lnTo>
                    <a:pt x="163550" y="266700"/>
                  </a:lnTo>
                  <a:lnTo>
                    <a:pt x="162864" y="266700"/>
                  </a:lnTo>
                  <a:lnTo>
                    <a:pt x="162979" y="265874"/>
                  </a:lnTo>
                  <a:lnTo>
                    <a:pt x="163029" y="265430"/>
                  </a:lnTo>
                  <a:lnTo>
                    <a:pt x="163893" y="265430"/>
                  </a:lnTo>
                  <a:lnTo>
                    <a:pt x="163893" y="251460"/>
                  </a:lnTo>
                  <a:lnTo>
                    <a:pt x="161480" y="250748"/>
                  </a:lnTo>
                  <a:lnTo>
                    <a:pt x="161480" y="288290"/>
                  </a:lnTo>
                  <a:lnTo>
                    <a:pt x="161442" y="300863"/>
                  </a:lnTo>
                  <a:lnTo>
                    <a:pt x="161061" y="302056"/>
                  </a:lnTo>
                  <a:lnTo>
                    <a:pt x="160642" y="301993"/>
                  </a:lnTo>
                  <a:lnTo>
                    <a:pt x="160642" y="303339"/>
                  </a:lnTo>
                  <a:lnTo>
                    <a:pt x="160578" y="303530"/>
                  </a:lnTo>
                  <a:lnTo>
                    <a:pt x="159905" y="305587"/>
                  </a:lnTo>
                  <a:lnTo>
                    <a:pt x="159524" y="304673"/>
                  </a:lnTo>
                  <a:lnTo>
                    <a:pt x="158546" y="304673"/>
                  </a:lnTo>
                  <a:lnTo>
                    <a:pt x="160642" y="303339"/>
                  </a:lnTo>
                  <a:lnTo>
                    <a:pt x="160642" y="301993"/>
                  </a:lnTo>
                  <a:lnTo>
                    <a:pt x="156286" y="301332"/>
                  </a:lnTo>
                  <a:lnTo>
                    <a:pt x="156286" y="326390"/>
                  </a:lnTo>
                  <a:lnTo>
                    <a:pt x="154559" y="327660"/>
                  </a:lnTo>
                  <a:lnTo>
                    <a:pt x="154419" y="326390"/>
                  </a:lnTo>
                  <a:lnTo>
                    <a:pt x="154305" y="325361"/>
                  </a:lnTo>
                  <a:lnTo>
                    <a:pt x="154266" y="325043"/>
                  </a:lnTo>
                  <a:lnTo>
                    <a:pt x="156286" y="326390"/>
                  </a:lnTo>
                  <a:lnTo>
                    <a:pt x="156286" y="301332"/>
                  </a:lnTo>
                  <a:lnTo>
                    <a:pt x="155917" y="301269"/>
                  </a:lnTo>
                  <a:lnTo>
                    <a:pt x="155917" y="304673"/>
                  </a:lnTo>
                  <a:lnTo>
                    <a:pt x="154216" y="306070"/>
                  </a:lnTo>
                  <a:lnTo>
                    <a:pt x="152831" y="306070"/>
                  </a:lnTo>
                  <a:lnTo>
                    <a:pt x="152831" y="313690"/>
                  </a:lnTo>
                  <a:lnTo>
                    <a:pt x="151447" y="314947"/>
                  </a:lnTo>
                  <a:lnTo>
                    <a:pt x="149961" y="315950"/>
                  </a:lnTo>
                  <a:lnTo>
                    <a:pt x="144881" y="313690"/>
                  </a:lnTo>
                  <a:lnTo>
                    <a:pt x="142455" y="313690"/>
                  </a:lnTo>
                  <a:lnTo>
                    <a:pt x="142367" y="313385"/>
                  </a:lnTo>
                  <a:lnTo>
                    <a:pt x="142252" y="313016"/>
                  </a:lnTo>
                  <a:lnTo>
                    <a:pt x="141249" y="313690"/>
                  </a:lnTo>
                  <a:lnTo>
                    <a:pt x="141325" y="313385"/>
                  </a:lnTo>
                  <a:lnTo>
                    <a:pt x="141427" y="313016"/>
                  </a:lnTo>
                  <a:lnTo>
                    <a:pt x="141516" y="312699"/>
                  </a:lnTo>
                  <a:lnTo>
                    <a:pt x="141592" y="310959"/>
                  </a:lnTo>
                  <a:lnTo>
                    <a:pt x="141706" y="311327"/>
                  </a:lnTo>
                  <a:lnTo>
                    <a:pt x="141808" y="311632"/>
                  </a:lnTo>
                  <a:lnTo>
                    <a:pt x="141960" y="312115"/>
                  </a:lnTo>
                  <a:lnTo>
                    <a:pt x="142049" y="312420"/>
                  </a:lnTo>
                  <a:lnTo>
                    <a:pt x="142151" y="312699"/>
                  </a:lnTo>
                  <a:lnTo>
                    <a:pt x="142252" y="313016"/>
                  </a:lnTo>
                  <a:lnTo>
                    <a:pt x="145326" y="310959"/>
                  </a:lnTo>
                  <a:lnTo>
                    <a:pt x="144983" y="310959"/>
                  </a:lnTo>
                  <a:lnTo>
                    <a:pt x="144614" y="310057"/>
                  </a:lnTo>
                  <a:lnTo>
                    <a:pt x="144500" y="309803"/>
                  </a:lnTo>
                  <a:lnTo>
                    <a:pt x="144716" y="309803"/>
                  </a:lnTo>
                  <a:lnTo>
                    <a:pt x="150583" y="307340"/>
                  </a:lnTo>
                  <a:lnTo>
                    <a:pt x="149999" y="308610"/>
                  </a:lnTo>
                  <a:lnTo>
                    <a:pt x="148907" y="310959"/>
                  </a:lnTo>
                  <a:lnTo>
                    <a:pt x="147650" y="313690"/>
                  </a:lnTo>
                  <a:lnTo>
                    <a:pt x="152831" y="313690"/>
                  </a:lnTo>
                  <a:lnTo>
                    <a:pt x="152831" y="306070"/>
                  </a:lnTo>
                  <a:lnTo>
                    <a:pt x="151625" y="306070"/>
                  </a:lnTo>
                  <a:lnTo>
                    <a:pt x="150228" y="300977"/>
                  </a:lnTo>
                  <a:lnTo>
                    <a:pt x="155765" y="304673"/>
                  </a:lnTo>
                  <a:lnTo>
                    <a:pt x="155917" y="304673"/>
                  </a:lnTo>
                  <a:lnTo>
                    <a:pt x="155917" y="301269"/>
                  </a:lnTo>
                  <a:lnTo>
                    <a:pt x="153289" y="300863"/>
                  </a:lnTo>
                  <a:lnTo>
                    <a:pt x="154152" y="300863"/>
                  </a:lnTo>
                  <a:lnTo>
                    <a:pt x="155257" y="299720"/>
                  </a:lnTo>
                  <a:lnTo>
                    <a:pt x="159054" y="297180"/>
                  </a:lnTo>
                  <a:lnTo>
                    <a:pt x="160693" y="299720"/>
                  </a:lnTo>
                  <a:lnTo>
                    <a:pt x="161442" y="300863"/>
                  </a:lnTo>
                  <a:lnTo>
                    <a:pt x="161442" y="288328"/>
                  </a:lnTo>
                  <a:lnTo>
                    <a:pt x="158191" y="290830"/>
                  </a:lnTo>
                  <a:lnTo>
                    <a:pt x="157149" y="288290"/>
                  </a:lnTo>
                  <a:lnTo>
                    <a:pt x="158013" y="288290"/>
                  </a:lnTo>
                  <a:lnTo>
                    <a:pt x="158394" y="286893"/>
                  </a:lnTo>
                  <a:lnTo>
                    <a:pt x="161480" y="288290"/>
                  </a:lnTo>
                  <a:lnTo>
                    <a:pt x="161480" y="250748"/>
                  </a:lnTo>
                  <a:lnTo>
                    <a:pt x="160959" y="250596"/>
                  </a:lnTo>
                  <a:lnTo>
                    <a:pt x="160959" y="271780"/>
                  </a:lnTo>
                  <a:lnTo>
                    <a:pt x="160782" y="273050"/>
                  </a:lnTo>
                  <a:lnTo>
                    <a:pt x="160261" y="273050"/>
                  </a:lnTo>
                  <a:lnTo>
                    <a:pt x="160096" y="274320"/>
                  </a:lnTo>
                  <a:lnTo>
                    <a:pt x="159753" y="274320"/>
                  </a:lnTo>
                  <a:lnTo>
                    <a:pt x="159613" y="273278"/>
                  </a:lnTo>
                  <a:lnTo>
                    <a:pt x="159575" y="273050"/>
                  </a:lnTo>
                  <a:lnTo>
                    <a:pt x="156806" y="271780"/>
                  </a:lnTo>
                  <a:lnTo>
                    <a:pt x="156806" y="267970"/>
                  </a:lnTo>
                  <a:lnTo>
                    <a:pt x="159918" y="269240"/>
                  </a:lnTo>
                  <a:lnTo>
                    <a:pt x="160439" y="269240"/>
                  </a:lnTo>
                  <a:lnTo>
                    <a:pt x="160693" y="270510"/>
                  </a:lnTo>
                  <a:lnTo>
                    <a:pt x="160959" y="271780"/>
                  </a:lnTo>
                  <a:lnTo>
                    <a:pt x="160959" y="250596"/>
                  </a:lnTo>
                  <a:lnTo>
                    <a:pt x="156121" y="249174"/>
                  </a:lnTo>
                  <a:lnTo>
                    <a:pt x="156121" y="261620"/>
                  </a:lnTo>
                  <a:lnTo>
                    <a:pt x="155765" y="261620"/>
                  </a:lnTo>
                  <a:lnTo>
                    <a:pt x="155765" y="283210"/>
                  </a:lnTo>
                  <a:lnTo>
                    <a:pt x="155600" y="283210"/>
                  </a:lnTo>
                  <a:lnTo>
                    <a:pt x="155600" y="281940"/>
                  </a:lnTo>
                  <a:lnTo>
                    <a:pt x="155765" y="283210"/>
                  </a:lnTo>
                  <a:lnTo>
                    <a:pt x="155765" y="261620"/>
                  </a:lnTo>
                  <a:lnTo>
                    <a:pt x="155422" y="261620"/>
                  </a:lnTo>
                  <a:lnTo>
                    <a:pt x="155422" y="283210"/>
                  </a:lnTo>
                  <a:lnTo>
                    <a:pt x="154901" y="283210"/>
                  </a:lnTo>
                  <a:lnTo>
                    <a:pt x="154901" y="281940"/>
                  </a:lnTo>
                  <a:lnTo>
                    <a:pt x="155422" y="283210"/>
                  </a:lnTo>
                  <a:lnTo>
                    <a:pt x="155422" y="261620"/>
                  </a:lnTo>
                  <a:lnTo>
                    <a:pt x="155079" y="261620"/>
                  </a:lnTo>
                  <a:lnTo>
                    <a:pt x="154266" y="262801"/>
                  </a:lnTo>
                  <a:lnTo>
                    <a:pt x="153911" y="262801"/>
                  </a:lnTo>
                  <a:lnTo>
                    <a:pt x="149542" y="261620"/>
                  </a:lnTo>
                  <a:lnTo>
                    <a:pt x="148653" y="262801"/>
                  </a:lnTo>
                  <a:lnTo>
                    <a:pt x="147650" y="264160"/>
                  </a:lnTo>
                  <a:lnTo>
                    <a:pt x="149834" y="266700"/>
                  </a:lnTo>
                  <a:lnTo>
                    <a:pt x="150926" y="267970"/>
                  </a:lnTo>
                  <a:lnTo>
                    <a:pt x="150926" y="279400"/>
                  </a:lnTo>
                  <a:lnTo>
                    <a:pt x="149199" y="280670"/>
                  </a:lnTo>
                  <a:lnTo>
                    <a:pt x="144881" y="284480"/>
                  </a:lnTo>
                  <a:lnTo>
                    <a:pt x="147993" y="283210"/>
                  </a:lnTo>
                  <a:lnTo>
                    <a:pt x="147485" y="286893"/>
                  </a:lnTo>
                  <a:lnTo>
                    <a:pt x="147243" y="286893"/>
                  </a:lnTo>
                  <a:lnTo>
                    <a:pt x="149898" y="288290"/>
                  </a:lnTo>
                  <a:lnTo>
                    <a:pt x="147815" y="288290"/>
                  </a:lnTo>
                  <a:lnTo>
                    <a:pt x="147294" y="289560"/>
                  </a:lnTo>
                  <a:lnTo>
                    <a:pt x="146786" y="287020"/>
                  </a:lnTo>
                  <a:lnTo>
                    <a:pt x="146786" y="299720"/>
                  </a:lnTo>
                  <a:lnTo>
                    <a:pt x="145529" y="300863"/>
                  </a:lnTo>
                  <a:lnTo>
                    <a:pt x="142290" y="303530"/>
                  </a:lnTo>
                  <a:lnTo>
                    <a:pt x="141071" y="306070"/>
                  </a:lnTo>
                  <a:lnTo>
                    <a:pt x="141706" y="307340"/>
                  </a:lnTo>
                  <a:lnTo>
                    <a:pt x="142938" y="309803"/>
                  </a:lnTo>
                  <a:lnTo>
                    <a:pt x="141478" y="309803"/>
                  </a:lnTo>
                  <a:lnTo>
                    <a:pt x="140208" y="306070"/>
                  </a:lnTo>
                  <a:lnTo>
                    <a:pt x="136410" y="306070"/>
                  </a:lnTo>
                  <a:lnTo>
                    <a:pt x="137096" y="307340"/>
                  </a:lnTo>
                  <a:lnTo>
                    <a:pt x="136575" y="306387"/>
                  </a:lnTo>
                  <a:lnTo>
                    <a:pt x="136575" y="308610"/>
                  </a:lnTo>
                  <a:lnTo>
                    <a:pt x="134327" y="308610"/>
                  </a:lnTo>
                  <a:lnTo>
                    <a:pt x="134327" y="314947"/>
                  </a:lnTo>
                  <a:lnTo>
                    <a:pt x="131216" y="313690"/>
                  </a:lnTo>
                  <a:lnTo>
                    <a:pt x="133134" y="311188"/>
                  </a:lnTo>
                  <a:lnTo>
                    <a:pt x="133235" y="311327"/>
                  </a:lnTo>
                  <a:lnTo>
                    <a:pt x="134327" y="314947"/>
                  </a:lnTo>
                  <a:lnTo>
                    <a:pt x="134327" y="308610"/>
                  </a:lnTo>
                  <a:lnTo>
                    <a:pt x="132435" y="308610"/>
                  </a:lnTo>
                  <a:lnTo>
                    <a:pt x="132791" y="309803"/>
                  </a:lnTo>
                  <a:lnTo>
                    <a:pt x="133134" y="310959"/>
                  </a:lnTo>
                  <a:lnTo>
                    <a:pt x="132994" y="310959"/>
                  </a:lnTo>
                  <a:lnTo>
                    <a:pt x="131394" y="308610"/>
                  </a:lnTo>
                  <a:lnTo>
                    <a:pt x="129667" y="308610"/>
                  </a:lnTo>
                  <a:lnTo>
                    <a:pt x="130009" y="307340"/>
                  </a:lnTo>
                  <a:lnTo>
                    <a:pt x="134162" y="307340"/>
                  </a:lnTo>
                  <a:lnTo>
                    <a:pt x="126746" y="304673"/>
                  </a:lnTo>
                  <a:lnTo>
                    <a:pt x="127292" y="304673"/>
                  </a:lnTo>
                  <a:lnTo>
                    <a:pt x="129489" y="303530"/>
                  </a:lnTo>
                  <a:lnTo>
                    <a:pt x="131216" y="302260"/>
                  </a:lnTo>
                  <a:lnTo>
                    <a:pt x="132207" y="304673"/>
                  </a:lnTo>
                  <a:lnTo>
                    <a:pt x="133299" y="306070"/>
                  </a:lnTo>
                  <a:lnTo>
                    <a:pt x="135623" y="306844"/>
                  </a:lnTo>
                  <a:lnTo>
                    <a:pt x="135890" y="307340"/>
                  </a:lnTo>
                  <a:lnTo>
                    <a:pt x="136575" y="308610"/>
                  </a:lnTo>
                  <a:lnTo>
                    <a:pt x="136575" y="306387"/>
                  </a:lnTo>
                  <a:lnTo>
                    <a:pt x="133578" y="300863"/>
                  </a:lnTo>
                  <a:lnTo>
                    <a:pt x="133883" y="300863"/>
                  </a:lnTo>
                  <a:lnTo>
                    <a:pt x="136232" y="299720"/>
                  </a:lnTo>
                  <a:lnTo>
                    <a:pt x="139026" y="297103"/>
                  </a:lnTo>
                  <a:lnTo>
                    <a:pt x="130111" y="297103"/>
                  </a:lnTo>
                  <a:lnTo>
                    <a:pt x="135026" y="295910"/>
                  </a:lnTo>
                  <a:lnTo>
                    <a:pt x="136410" y="295910"/>
                  </a:lnTo>
                  <a:lnTo>
                    <a:pt x="139026" y="297103"/>
                  </a:lnTo>
                  <a:lnTo>
                    <a:pt x="139179" y="297103"/>
                  </a:lnTo>
                  <a:lnTo>
                    <a:pt x="139230" y="296291"/>
                  </a:lnTo>
                  <a:lnTo>
                    <a:pt x="139344" y="294640"/>
                  </a:lnTo>
                  <a:lnTo>
                    <a:pt x="140042" y="295910"/>
                  </a:lnTo>
                  <a:lnTo>
                    <a:pt x="140728" y="294640"/>
                  </a:lnTo>
                  <a:lnTo>
                    <a:pt x="141427" y="294640"/>
                  </a:lnTo>
                  <a:lnTo>
                    <a:pt x="142455" y="295910"/>
                  </a:lnTo>
                  <a:lnTo>
                    <a:pt x="144881" y="295910"/>
                  </a:lnTo>
                  <a:lnTo>
                    <a:pt x="146088" y="294640"/>
                  </a:lnTo>
                  <a:lnTo>
                    <a:pt x="146431" y="295910"/>
                  </a:lnTo>
                  <a:lnTo>
                    <a:pt x="145224" y="295910"/>
                  </a:lnTo>
                  <a:lnTo>
                    <a:pt x="142925" y="297103"/>
                  </a:lnTo>
                  <a:lnTo>
                    <a:pt x="142697" y="297103"/>
                  </a:lnTo>
                  <a:lnTo>
                    <a:pt x="146786" y="299720"/>
                  </a:lnTo>
                  <a:lnTo>
                    <a:pt x="146786" y="287020"/>
                  </a:lnTo>
                  <a:lnTo>
                    <a:pt x="146761" y="286893"/>
                  </a:lnTo>
                  <a:lnTo>
                    <a:pt x="144627" y="286893"/>
                  </a:lnTo>
                  <a:lnTo>
                    <a:pt x="143840" y="285750"/>
                  </a:lnTo>
                  <a:lnTo>
                    <a:pt x="144360" y="285750"/>
                  </a:lnTo>
                  <a:lnTo>
                    <a:pt x="144538" y="284480"/>
                  </a:lnTo>
                  <a:lnTo>
                    <a:pt x="144703" y="284480"/>
                  </a:lnTo>
                  <a:lnTo>
                    <a:pt x="143675" y="280670"/>
                  </a:lnTo>
                  <a:lnTo>
                    <a:pt x="148856" y="280670"/>
                  </a:lnTo>
                  <a:lnTo>
                    <a:pt x="148793" y="279400"/>
                  </a:lnTo>
                  <a:lnTo>
                    <a:pt x="148678" y="276860"/>
                  </a:lnTo>
                  <a:lnTo>
                    <a:pt x="148920" y="277710"/>
                  </a:lnTo>
                  <a:lnTo>
                    <a:pt x="149034" y="278130"/>
                  </a:lnTo>
                  <a:lnTo>
                    <a:pt x="150063" y="278130"/>
                  </a:lnTo>
                  <a:lnTo>
                    <a:pt x="150926" y="279400"/>
                  </a:lnTo>
                  <a:lnTo>
                    <a:pt x="150926" y="267970"/>
                  </a:lnTo>
                  <a:lnTo>
                    <a:pt x="149898" y="269240"/>
                  </a:lnTo>
                  <a:lnTo>
                    <a:pt x="149377" y="269240"/>
                  </a:lnTo>
                  <a:lnTo>
                    <a:pt x="149377" y="274320"/>
                  </a:lnTo>
                  <a:lnTo>
                    <a:pt x="148856" y="274320"/>
                  </a:lnTo>
                  <a:lnTo>
                    <a:pt x="148856" y="273050"/>
                  </a:lnTo>
                  <a:lnTo>
                    <a:pt x="149377" y="274320"/>
                  </a:lnTo>
                  <a:lnTo>
                    <a:pt x="149377" y="269240"/>
                  </a:lnTo>
                  <a:lnTo>
                    <a:pt x="147129" y="269240"/>
                  </a:lnTo>
                  <a:lnTo>
                    <a:pt x="147815" y="271780"/>
                  </a:lnTo>
                  <a:lnTo>
                    <a:pt x="145567" y="271780"/>
                  </a:lnTo>
                  <a:lnTo>
                    <a:pt x="146951" y="267970"/>
                  </a:lnTo>
                  <a:lnTo>
                    <a:pt x="143497" y="265430"/>
                  </a:lnTo>
                  <a:lnTo>
                    <a:pt x="140385" y="264160"/>
                  </a:lnTo>
                  <a:lnTo>
                    <a:pt x="140284" y="262801"/>
                  </a:lnTo>
                  <a:lnTo>
                    <a:pt x="139522" y="262191"/>
                  </a:lnTo>
                  <a:lnTo>
                    <a:pt x="139522" y="285750"/>
                  </a:lnTo>
                  <a:lnTo>
                    <a:pt x="139522" y="286893"/>
                  </a:lnTo>
                  <a:lnTo>
                    <a:pt x="137680" y="284480"/>
                  </a:lnTo>
                  <a:lnTo>
                    <a:pt x="138137" y="284480"/>
                  </a:lnTo>
                  <a:lnTo>
                    <a:pt x="139344" y="285750"/>
                  </a:lnTo>
                  <a:lnTo>
                    <a:pt x="139522" y="285750"/>
                  </a:lnTo>
                  <a:lnTo>
                    <a:pt x="139522" y="262191"/>
                  </a:lnTo>
                  <a:lnTo>
                    <a:pt x="138823" y="261620"/>
                  </a:lnTo>
                  <a:lnTo>
                    <a:pt x="138480" y="260985"/>
                  </a:lnTo>
                  <a:lnTo>
                    <a:pt x="138480" y="283210"/>
                  </a:lnTo>
                  <a:lnTo>
                    <a:pt x="137401" y="284086"/>
                  </a:lnTo>
                  <a:lnTo>
                    <a:pt x="136753" y="283210"/>
                  </a:lnTo>
                  <a:lnTo>
                    <a:pt x="136004" y="284480"/>
                  </a:lnTo>
                  <a:lnTo>
                    <a:pt x="134581" y="286893"/>
                  </a:lnTo>
                  <a:lnTo>
                    <a:pt x="134797" y="288290"/>
                  </a:lnTo>
                  <a:lnTo>
                    <a:pt x="135077" y="289560"/>
                  </a:lnTo>
                  <a:lnTo>
                    <a:pt x="135369" y="290830"/>
                  </a:lnTo>
                  <a:lnTo>
                    <a:pt x="133819" y="289560"/>
                  </a:lnTo>
                  <a:lnTo>
                    <a:pt x="131914" y="290830"/>
                  </a:lnTo>
                  <a:lnTo>
                    <a:pt x="130187" y="290830"/>
                  </a:lnTo>
                  <a:lnTo>
                    <a:pt x="131572" y="294640"/>
                  </a:lnTo>
                  <a:lnTo>
                    <a:pt x="130098" y="295910"/>
                  </a:lnTo>
                  <a:lnTo>
                    <a:pt x="128701" y="297103"/>
                  </a:lnTo>
                  <a:lnTo>
                    <a:pt x="128574" y="298348"/>
                  </a:lnTo>
                  <a:lnTo>
                    <a:pt x="128460" y="300863"/>
                  </a:lnTo>
                  <a:lnTo>
                    <a:pt x="126949" y="300863"/>
                  </a:lnTo>
                  <a:lnTo>
                    <a:pt x="126466" y="302056"/>
                  </a:lnTo>
                  <a:lnTo>
                    <a:pt x="126377" y="302260"/>
                  </a:lnTo>
                  <a:lnTo>
                    <a:pt x="125171" y="299720"/>
                  </a:lnTo>
                  <a:lnTo>
                    <a:pt x="119113" y="298450"/>
                  </a:lnTo>
                  <a:lnTo>
                    <a:pt x="122123" y="303339"/>
                  </a:lnTo>
                  <a:lnTo>
                    <a:pt x="122224" y="303530"/>
                  </a:lnTo>
                  <a:lnTo>
                    <a:pt x="118084" y="303530"/>
                  </a:lnTo>
                  <a:lnTo>
                    <a:pt x="118160" y="302399"/>
                  </a:lnTo>
                  <a:lnTo>
                    <a:pt x="118262" y="300863"/>
                  </a:lnTo>
                  <a:lnTo>
                    <a:pt x="118351" y="299720"/>
                  </a:lnTo>
                  <a:lnTo>
                    <a:pt x="118427" y="298450"/>
                  </a:lnTo>
                  <a:lnTo>
                    <a:pt x="113411" y="299720"/>
                  </a:lnTo>
                  <a:lnTo>
                    <a:pt x="109524" y="298348"/>
                  </a:lnTo>
                  <a:lnTo>
                    <a:pt x="109753" y="298348"/>
                  </a:lnTo>
                  <a:lnTo>
                    <a:pt x="109435" y="297180"/>
                  </a:lnTo>
                  <a:lnTo>
                    <a:pt x="118440" y="298348"/>
                  </a:lnTo>
                  <a:lnTo>
                    <a:pt x="118694" y="298348"/>
                  </a:lnTo>
                  <a:lnTo>
                    <a:pt x="119037" y="298348"/>
                  </a:lnTo>
                  <a:lnTo>
                    <a:pt x="115836" y="294640"/>
                  </a:lnTo>
                  <a:lnTo>
                    <a:pt x="118605" y="294640"/>
                  </a:lnTo>
                  <a:lnTo>
                    <a:pt x="121018" y="293370"/>
                  </a:lnTo>
                  <a:lnTo>
                    <a:pt x="118605" y="290830"/>
                  </a:lnTo>
                  <a:lnTo>
                    <a:pt x="117221" y="289560"/>
                  </a:lnTo>
                  <a:lnTo>
                    <a:pt x="119291" y="289560"/>
                  </a:lnTo>
                  <a:lnTo>
                    <a:pt x="122923" y="288290"/>
                  </a:lnTo>
                  <a:lnTo>
                    <a:pt x="122872" y="286893"/>
                  </a:lnTo>
                  <a:lnTo>
                    <a:pt x="122745" y="283210"/>
                  </a:lnTo>
                  <a:lnTo>
                    <a:pt x="122351" y="281254"/>
                  </a:lnTo>
                  <a:lnTo>
                    <a:pt x="122224" y="280670"/>
                  </a:lnTo>
                  <a:lnTo>
                    <a:pt x="123101" y="281940"/>
                  </a:lnTo>
                  <a:lnTo>
                    <a:pt x="126212" y="281940"/>
                  </a:lnTo>
                  <a:lnTo>
                    <a:pt x="126784" y="281254"/>
                  </a:lnTo>
                  <a:lnTo>
                    <a:pt x="128397" y="279400"/>
                  </a:lnTo>
                  <a:lnTo>
                    <a:pt x="126796" y="281254"/>
                  </a:lnTo>
                  <a:lnTo>
                    <a:pt x="126555" y="281940"/>
                  </a:lnTo>
                  <a:lnTo>
                    <a:pt x="132778" y="281940"/>
                  </a:lnTo>
                  <a:lnTo>
                    <a:pt x="136067" y="279400"/>
                  </a:lnTo>
                  <a:lnTo>
                    <a:pt x="137274" y="280670"/>
                  </a:lnTo>
                  <a:lnTo>
                    <a:pt x="137960" y="281940"/>
                  </a:lnTo>
                  <a:lnTo>
                    <a:pt x="138480" y="283210"/>
                  </a:lnTo>
                  <a:lnTo>
                    <a:pt x="138480" y="260985"/>
                  </a:lnTo>
                  <a:lnTo>
                    <a:pt x="138137" y="260350"/>
                  </a:lnTo>
                  <a:lnTo>
                    <a:pt x="139001" y="260350"/>
                  </a:lnTo>
                  <a:lnTo>
                    <a:pt x="139865" y="261620"/>
                  </a:lnTo>
                  <a:lnTo>
                    <a:pt x="140906" y="260350"/>
                  </a:lnTo>
                  <a:lnTo>
                    <a:pt x="142798" y="257810"/>
                  </a:lnTo>
                  <a:lnTo>
                    <a:pt x="135191" y="256540"/>
                  </a:lnTo>
                  <a:lnTo>
                    <a:pt x="137274" y="259080"/>
                  </a:lnTo>
                  <a:lnTo>
                    <a:pt x="136410" y="259080"/>
                  </a:lnTo>
                  <a:lnTo>
                    <a:pt x="135712" y="257810"/>
                  </a:lnTo>
                  <a:lnTo>
                    <a:pt x="135369" y="257657"/>
                  </a:lnTo>
                  <a:lnTo>
                    <a:pt x="135369" y="274320"/>
                  </a:lnTo>
                  <a:lnTo>
                    <a:pt x="132080" y="275590"/>
                  </a:lnTo>
                  <a:lnTo>
                    <a:pt x="133464" y="276860"/>
                  </a:lnTo>
                  <a:lnTo>
                    <a:pt x="131216" y="276860"/>
                  </a:lnTo>
                  <a:lnTo>
                    <a:pt x="130009" y="275590"/>
                  </a:lnTo>
                  <a:lnTo>
                    <a:pt x="133769" y="273278"/>
                  </a:lnTo>
                  <a:lnTo>
                    <a:pt x="134162" y="274320"/>
                  </a:lnTo>
                  <a:lnTo>
                    <a:pt x="135369" y="274320"/>
                  </a:lnTo>
                  <a:lnTo>
                    <a:pt x="135369" y="257657"/>
                  </a:lnTo>
                  <a:lnTo>
                    <a:pt x="134505" y="257263"/>
                  </a:lnTo>
                  <a:lnTo>
                    <a:pt x="134505" y="269240"/>
                  </a:lnTo>
                  <a:lnTo>
                    <a:pt x="132257" y="269240"/>
                  </a:lnTo>
                  <a:lnTo>
                    <a:pt x="133210" y="271780"/>
                  </a:lnTo>
                  <a:lnTo>
                    <a:pt x="133680" y="273050"/>
                  </a:lnTo>
                  <a:lnTo>
                    <a:pt x="131572" y="273050"/>
                  </a:lnTo>
                  <a:lnTo>
                    <a:pt x="128968" y="271780"/>
                  </a:lnTo>
                  <a:lnTo>
                    <a:pt x="128968" y="275590"/>
                  </a:lnTo>
                  <a:lnTo>
                    <a:pt x="128282" y="276860"/>
                  </a:lnTo>
                  <a:lnTo>
                    <a:pt x="128193" y="277114"/>
                  </a:lnTo>
                  <a:lnTo>
                    <a:pt x="126212" y="275590"/>
                  </a:lnTo>
                  <a:lnTo>
                    <a:pt x="128968" y="275590"/>
                  </a:lnTo>
                  <a:lnTo>
                    <a:pt x="128968" y="271780"/>
                  </a:lnTo>
                  <a:lnTo>
                    <a:pt x="129832" y="269240"/>
                  </a:lnTo>
                  <a:lnTo>
                    <a:pt x="126898" y="269240"/>
                  </a:lnTo>
                  <a:lnTo>
                    <a:pt x="126555" y="269240"/>
                  </a:lnTo>
                  <a:lnTo>
                    <a:pt x="126250" y="268668"/>
                  </a:lnTo>
                  <a:lnTo>
                    <a:pt x="126898" y="269240"/>
                  </a:lnTo>
                  <a:lnTo>
                    <a:pt x="127838" y="264617"/>
                  </a:lnTo>
                  <a:lnTo>
                    <a:pt x="127939" y="264160"/>
                  </a:lnTo>
                  <a:lnTo>
                    <a:pt x="129781" y="262801"/>
                  </a:lnTo>
                  <a:lnTo>
                    <a:pt x="129489" y="264160"/>
                  </a:lnTo>
                  <a:lnTo>
                    <a:pt x="130530" y="265430"/>
                  </a:lnTo>
                  <a:lnTo>
                    <a:pt x="131572" y="266700"/>
                  </a:lnTo>
                  <a:lnTo>
                    <a:pt x="132778" y="265430"/>
                  </a:lnTo>
                  <a:lnTo>
                    <a:pt x="133642" y="266700"/>
                  </a:lnTo>
                  <a:lnTo>
                    <a:pt x="134162" y="267970"/>
                  </a:lnTo>
                  <a:lnTo>
                    <a:pt x="134505" y="269240"/>
                  </a:lnTo>
                  <a:lnTo>
                    <a:pt x="134505" y="257263"/>
                  </a:lnTo>
                  <a:lnTo>
                    <a:pt x="132956" y="256540"/>
                  </a:lnTo>
                  <a:lnTo>
                    <a:pt x="134683" y="252730"/>
                  </a:lnTo>
                  <a:lnTo>
                    <a:pt x="135369" y="248920"/>
                  </a:lnTo>
                  <a:lnTo>
                    <a:pt x="136410" y="251460"/>
                  </a:lnTo>
                  <a:lnTo>
                    <a:pt x="139179" y="251460"/>
                  </a:lnTo>
                  <a:lnTo>
                    <a:pt x="139344" y="251460"/>
                  </a:lnTo>
                  <a:lnTo>
                    <a:pt x="141071" y="252730"/>
                  </a:lnTo>
                  <a:lnTo>
                    <a:pt x="145224" y="255270"/>
                  </a:lnTo>
                  <a:lnTo>
                    <a:pt x="146088" y="251460"/>
                  </a:lnTo>
                  <a:lnTo>
                    <a:pt x="148678" y="251460"/>
                  </a:lnTo>
                  <a:lnTo>
                    <a:pt x="148678" y="252730"/>
                  </a:lnTo>
                  <a:lnTo>
                    <a:pt x="152654" y="252730"/>
                  </a:lnTo>
                  <a:lnTo>
                    <a:pt x="153352" y="254000"/>
                  </a:lnTo>
                  <a:lnTo>
                    <a:pt x="153530" y="254000"/>
                  </a:lnTo>
                  <a:lnTo>
                    <a:pt x="155257" y="255270"/>
                  </a:lnTo>
                  <a:lnTo>
                    <a:pt x="155536" y="256286"/>
                  </a:lnTo>
                  <a:lnTo>
                    <a:pt x="155600" y="256540"/>
                  </a:lnTo>
                  <a:lnTo>
                    <a:pt x="154038" y="257810"/>
                  </a:lnTo>
                  <a:lnTo>
                    <a:pt x="151625" y="254000"/>
                  </a:lnTo>
                  <a:lnTo>
                    <a:pt x="149542" y="254000"/>
                  </a:lnTo>
                  <a:lnTo>
                    <a:pt x="143675" y="256540"/>
                  </a:lnTo>
                  <a:lnTo>
                    <a:pt x="146951" y="257810"/>
                  </a:lnTo>
                  <a:lnTo>
                    <a:pt x="153530" y="260350"/>
                  </a:lnTo>
                  <a:lnTo>
                    <a:pt x="155943" y="260350"/>
                  </a:lnTo>
                  <a:lnTo>
                    <a:pt x="156044" y="261099"/>
                  </a:lnTo>
                  <a:lnTo>
                    <a:pt x="156121" y="261620"/>
                  </a:lnTo>
                  <a:lnTo>
                    <a:pt x="156121" y="249174"/>
                  </a:lnTo>
                  <a:lnTo>
                    <a:pt x="155257" y="248920"/>
                  </a:lnTo>
                  <a:lnTo>
                    <a:pt x="158534" y="245110"/>
                  </a:lnTo>
                  <a:lnTo>
                    <a:pt x="160210" y="242862"/>
                  </a:lnTo>
                  <a:lnTo>
                    <a:pt x="159918" y="242138"/>
                  </a:lnTo>
                  <a:lnTo>
                    <a:pt x="158826" y="241249"/>
                  </a:lnTo>
                  <a:lnTo>
                    <a:pt x="156464" y="241249"/>
                  </a:lnTo>
                  <a:lnTo>
                    <a:pt x="156464" y="239966"/>
                  </a:lnTo>
                  <a:lnTo>
                    <a:pt x="160121" y="241249"/>
                  </a:lnTo>
                  <a:lnTo>
                    <a:pt x="160261" y="241249"/>
                  </a:lnTo>
                  <a:lnTo>
                    <a:pt x="160083" y="239953"/>
                  </a:lnTo>
                  <a:lnTo>
                    <a:pt x="159956" y="239039"/>
                  </a:lnTo>
                  <a:lnTo>
                    <a:pt x="159905" y="238658"/>
                  </a:lnTo>
                  <a:lnTo>
                    <a:pt x="159816" y="237998"/>
                  </a:lnTo>
                  <a:lnTo>
                    <a:pt x="159753" y="237490"/>
                  </a:lnTo>
                  <a:lnTo>
                    <a:pt x="162344" y="237490"/>
                  </a:lnTo>
                  <a:lnTo>
                    <a:pt x="162902" y="238658"/>
                  </a:lnTo>
                  <a:lnTo>
                    <a:pt x="162483" y="238658"/>
                  </a:lnTo>
                  <a:lnTo>
                    <a:pt x="162902" y="239953"/>
                  </a:lnTo>
                  <a:lnTo>
                    <a:pt x="163309" y="241249"/>
                  </a:lnTo>
                  <a:lnTo>
                    <a:pt x="163728" y="242570"/>
                  </a:lnTo>
                  <a:lnTo>
                    <a:pt x="159562" y="241300"/>
                  </a:lnTo>
                  <a:lnTo>
                    <a:pt x="159918" y="242138"/>
                  </a:lnTo>
                  <a:lnTo>
                    <a:pt x="160096" y="242570"/>
                  </a:lnTo>
                  <a:lnTo>
                    <a:pt x="160210" y="242862"/>
                  </a:lnTo>
                  <a:lnTo>
                    <a:pt x="161137" y="245110"/>
                  </a:lnTo>
                  <a:lnTo>
                    <a:pt x="163893" y="245110"/>
                  </a:lnTo>
                  <a:lnTo>
                    <a:pt x="163614" y="246380"/>
                  </a:lnTo>
                  <a:lnTo>
                    <a:pt x="163029" y="248920"/>
                  </a:lnTo>
                  <a:lnTo>
                    <a:pt x="166662" y="248920"/>
                  </a:lnTo>
                  <a:lnTo>
                    <a:pt x="168224" y="246380"/>
                  </a:lnTo>
                  <a:lnTo>
                    <a:pt x="167868" y="247650"/>
                  </a:lnTo>
                  <a:lnTo>
                    <a:pt x="169608" y="247650"/>
                  </a:lnTo>
                  <a:lnTo>
                    <a:pt x="170815" y="248920"/>
                  </a:lnTo>
                  <a:lnTo>
                    <a:pt x="170980" y="248920"/>
                  </a:lnTo>
                  <a:lnTo>
                    <a:pt x="171551" y="249948"/>
                  </a:lnTo>
                  <a:lnTo>
                    <a:pt x="171627" y="250101"/>
                  </a:lnTo>
                  <a:lnTo>
                    <a:pt x="171627" y="238899"/>
                  </a:lnTo>
                  <a:lnTo>
                    <a:pt x="169887" y="238099"/>
                  </a:lnTo>
                  <a:lnTo>
                    <a:pt x="169341" y="238658"/>
                  </a:lnTo>
                  <a:lnTo>
                    <a:pt x="169875" y="238099"/>
                  </a:lnTo>
                  <a:lnTo>
                    <a:pt x="169672" y="237998"/>
                  </a:lnTo>
                  <a:lnTo>
                    <a:pt x="169964" y="237998"/>
                  </a:lnTo>
                  <a:lnTo>
                    <a:pt x="172681" y="235153"/>
                  </a:lnTo>
                  <a:lnTo>
                    <a:pt x="172885" y="233680"/>
                  </a:lnTo>
                  <a:lnTo>
                    <a:pt x="172720" y="234950"/>
                  </a:lnTo>
                  <a:lnTo>
                    <a:pt x="172681" y="235153"/>
                  </a:lnTo>
                  <a:lnTo>
                    <a:pt x="172643" y="235496"/>
                  </a:lnTo>
                  <a:lnTo>
                    <a:pt x="172542" y="236220"/>
                  </a:lnTo>
                  <a:lnTo>
                    <a:pt x="173405" y="237490"/>
                  </a:lnTo>
                  <a:lnTo>
                    <a:pt x="174205" y="238658"/>
                  </a:lnTo>
                  <a:lnTo>
                    <a:pt x="176847" y="238658"/>
                  </a:lnTo>
                  <a:lnTo>
                    <a:pt x="177203" y="241249"/>
                  </a:lnTo>
                  <a:lnTo>
                    <a:pt x="177203" y="226517"/>
                  </a:lnTo>
                  <a:lnTo>
                    <a:pt x="176263" y="227330"/>
                  </a:lnTo>
                  <a:lnTo>
                    <a:pt x="175171" y="228257"/>
                  </a:lnTo>
                  <a:lnTo>
                    <a:pt x="174790" y="227330"/>
                  </a:lnTo>
                  <a:lnTo>
                    <a:pt x="174447" y="227330"/>
                  </a:lnTo>
                  <a:lnTo>
                    <a:pt x="175437" y="223824"/>
                  </a:lnTo>
                  <a:lnTo>
                    <a:pt x="177215" y="224790"/>
                  </a:lnTo>
                  <a:lnTo>
                    <a:pt x="184467" y="224790"/>
                  </a:lnTo>
                  <a:lnTo>
                    <a:pt x="187236" y="224790"/>
                  </a:lnTo>
                  <a:lnTo>
                    <a:pt x="187934" y="222250"/>
                  </a:lnTo>
                  <a:lnTo>
                    <a:pt x="192773" y="223520"/>
                  </a:lnTo>
                  <a:lnTo>
                    <a:pt x="190119" y="226060"/>
                  </a:lnTo>
                  <a:lnTo>
                    <a:pt x="188798" y="227330"/>
                  </a:lnTo>
                  <a:lnTo>
                    <a:pt x="190525" y="228600"/>
                  </a:lnTo>
                  <a:lnTo>
                    <a:pt x="193979" y="231140"/>
                  </a:lnTo>
                  <a:lnTo>
                    <a:pt x="193979" y="192074"/>
                  </a:lnTo>
                  <a:lnTo>
                    <a:pt x="193636" y="191770"/>
                  </a:lnTo>
                  <a:lnTo>
                    <a:pt x="191909" y="191770"/>
                  </a:lnTo>
                  <a:lnTo>
                    <a:pt x="191909" y="217170"/>
                  </a:lnTo>
                  <a:lnTo>
                    <a:pt x="188683" y="218401"/>
                  </a:lnTo>
                  <a:lnTo>
                    <a:pt x="185508" y="215900"/>
                  </a:lnTo>
                  <a:lnTo>
                    <a:pt x="182054" y="217170"/>
                  </a:lnTo>
                  <a:lnTo>
                    <a:pt x="177761" y="214630"/>
                  </a:lnTo>
                  <a:lnTo>
                    <a:pt x="174078" y="214630"/>
                  </a:lnTo>
                  <a:lnTo>
                    <a:pt x="173075" y="217170"/>
                  </a:lnTo>
                  <a:lnTo>
                    <a:pt x="176860" y="219710"/>
                  </a:lnTo>
                  <a:lnTo>
                    <a:pt x="173418" y="221729"/>
                  </a:lnTo>
                  <a:lnTo>
                    <a:pt x="172542" y="220992"/>
                  </a:lnTo>
                  <a:lnTo>
                    <a:pt x="172542" y="230314"/>
                  </a:lnTo>
                  <a:lnTo>
                    <a:pt x="172542" y="231140"/>
                  </a:lnTo>
                  <a:lnTo>
                    <a:pt x="172542" y="231927"/>
                  </a:lnTo>
                  <a:lnTo>
                    <a:pt x="169062" y="231343"/>
                  </a:lnTo>
                  <a:lnTo>
                    <a:pt x="169062" y="241249"/>
                  </a:lnTo>
                  <a:lnTo>
                    <a:pt x="168033" y="237998"/>
                  </a:lnTo>
                  <a:lnTo>
                    <a:pt x="167970" y="237782"/>
                  </a:lnTo>
                  <a:lnTo>
                    <a:pt x="167868" y="237490"/>
                  </a:lnTo>
                  <a:lnTo>
                    <a:pt x="166598" y="237782"/>
                  </a:lnTo>
                  <a:lnTo>
                    <a:pt x="167767" y="236931"/>
                  </a:lnTo>
                  <a:lnTo>
                    <a:pt x="168224" y="237490"/>
                  </a:lnTo>
                  <a:lnTo>
                    <a:pt x="168630" y="237998"/>
                  </a:lnTo>
                  <a:lnTo>
                    <a:pt x="168732" y="238658"/>
                  </a:lnTo>
                  <a:lnTo>
                    <a:pt x="169062" y="241249"/>
                  </a:lnTo>
                  <a:lnTo>
                    <a:pt x="169062" y="231343"/>
                  </a:lnTo>
                  <a:lnTo>
                    <a:pt x="167868" y="231140"/>
                  </a:lnTo>
                  <a:lnTo>
                    <a:pt x="169087" y="229870"/>
                  </a:lnTo>
                  <a:lnTo>
                    <a:pt x="172199" y="231140"/>
                  </a:lnTo>
                  <a:lnTo>
                    <a:pt x="172542" y="230314"/>
                  </a:lnTo>
                  <a:lnTo>
                    <a:pt x="172542" y="220992"/>
                  </a:lnTo>
                  <a:lnTo>
                    <a:pt x="171030" y="219710"/>
                  </a:lnTo>
                  <a:lnTo>
                    <a:pt x="166598" y="218655"/>
                  </a:lnTo>
                  <a:lnTo>
                    <a:pt x="166598" y="235496"/>
                  </a:lnTo>
                  <a:lnTo>
                    <a:pt x="164934" y="234950"/>
                  </a:lnTo>
                  <a:lnTo>
                    <a:pt x="165112" y="234950"/>
                  </a:lnTo>
                  <a:lnTo>
                    <a:pt x="165112" y="233680"/>
                  </a:lnTo>
                  <a:lnTo>
                    <a:pt x="166598" y="235496"/>
                  </a:lnTo>
                  <a:lnTo>
                    <a:pt x="166598" y="218655"/>
                  </a:lnTo>
                  <a:lnTo>
                    <a:pt x="166141" y="218541"/>
                  </a:lnTo>
                  <a:lnTo>
                    <a:pt x="166141" y="229870"/>
                  </a:lnTo>
                  <a:lnTo>
                    <a:pt x="165277" y="229870"/>
                  </a:lnTo>
                  <a:lnTo>
                    <a:pt x="165277" y="232410"/>
                  </a:lnTo>
                  <a:lnTo>
                    <a:pt x="164769" y="233654"/>
                  </a:lnTo>
                  <a:lnTo>
                    <a:pt x="164769" y="239128"/>
                  </a:lnTo>
                  <a:lnTo>
                    <a:pt x="163639" y="239953"/>
                  </a:lnTo>
                  <a:lnTo>
                    <a:pt x="164769" y="239128"/>
                  </a:lnTo>
                  <a:lnTo>
                    <a:pt x="164769" y="233654"/>
                  </a:lnTo>
                  <a:lnTo>
                    <a:pt x="163893" y="231559"/>
                  </a:lnTo>
                  <a:lnTo>
                    <a:pt x="165277" y="232410"/>
                  </a:lnTo>
                  <a:lnTo>
                    <a:pt x="165277" y="229870"/>
                  </a:lnTo>
                  <a:lnTo>
                    <a:pt x="164934" y="229870"/>
                  </a:lnTo>
                  <a:lnTo>
                    <a:pt x="163436" y="230962"/>
                  </a:lnTo>
                  <a:lnTo>
                    <a:pt x="161480" y="229870"/>
                  </a:lnTo>
                  <a:lnTo>
                    <a:pt x="159232" y="231140"/>
                  </a:lnTo>
                  <a:lnTo>
                    <a:pt x="162369" y="227749"/>
                  </a:lnTo>
                  <a:lnTo>
                    <a:pt x="163893" y="228600"/>
                  </a:lnTo>
                  <a:lnTo>
                    <a:pt x="166141" y="229870"/>
                  </a:lnTo>
                  <a:lnTo>
                    <a:pt x="166141" y="218541"/>
                  </a:lnTo>
                  <a:lnTo>
                    <a:pt x="165582" y="218401"/>
                  </a:lnTo>
                  <a:lnTo>
                    <a:pt x="165633" y="218579"/>
                  </a:lnTo>
                  <a:lnTo>
                    <a:pt x="164719" y="220980"/>
                  </a:lnTo>
                  <a:lnTo>
                    <a:pt x="164299" y="222097"/>
                  </a:lnTo>
                  <a:lnTo>
                    <a:pt x="164249" y="222250"/>
                  </a:lnTo>
                  <a:lnTo>
                    <a:pt x="164414" y="223520"/>
                  </a:lnTo>
                  <a:lnTo>
                    <a:pt x="163550" y="223520"/>
                  </a:lnTo>
                  <a:lnTo>
                    <a:pt x="161975" y="223824"/>
                  </a:lnTo>
                  <a:lnTo>
                    <a:pt x="161823" y="223824"/>
                  </a:lnTo>
                  <a:lnTo>
                    <a:pt x="156362" y="222211"/>
                  </a:lnTo>
                  <a:lnTo>
                    <a:pt x="156362" y="231698"/>
                  </a:lnTo>
                  <a:lnTo>
                    <a:pt x="156311" y="231927"/>
                  </a:lnTo>
                  <a:lnTo>
                    <a:pt x="156121" y="232410"/>
                  </a:lnTo>
                  <a:lnTo>
                    <a:pt x="155943" y="232410"/>
                  </a:lnTo>
                  <a:lnTo>
                    <a:pt x="155422" y="232410"/>
                  </a:lnTo>
                  <a:lnTo>
                    <a:pt x="155600" y="233680"/>
                  </a:lnTo>
                  <a:lnTo>
                    <a:pt x="155257" y="232410"/>
                  </a:lnTo>
                  <a:lnTo>
                    <a:pt x="154736" y="232410"/>
                  </a:lnTo>
                  <a:lnTo>
                    <a:pt x="154736" y="231140"/>
                  </a:lnTo>
                  <a:lnTo>
                    <a:pt x="155422" y="231140"/>
                  </a:lnTo>
                  <a:lnTo>
                    <a:pt x="155943" y="232410"/>
                  </a:lnTo>
                  <a:lnTo>
                    <a:pt x="156197" y="231927"/>
                  </a:lnTo>
                  <a:lnTo>
                    <a:pt x="156362" y="231698"/>
                  </a:lnTo>
                  <a:lnTo>
                    <a:pt x="156362" y="222211"/>
                  </a:lnTo>
                  <a:lnTo>
                    <a:pt x="155981" y="222097"/>
                  </a:lnTo>
                  <a:lnTo>
                    <a:pt x="164706" y="221030"/>
                  </a:lnTo>
                  <a:lnTo>
                    <a:pt x="160616" y="215900"/>
                  </a:lnTo>
                  <a:lnTo>
                    <a:pt x="162509" y="215900"/>
                  </a:lnTo>
                  <a:lnTo>
                    <a:pt x="164757" y="214630"/>
                  </a:lnTo>
                  <a:lnTo>
                    <a:pt x="166497" y="213360"/>
                  </a:lnTo>
                  <a:lnTo>
                    <a:pt x="168389" y="217170"/>
                  </a:lnTo>
                  <a:lnTo>
                    <a:pt x="176174" y="213360"/>
                  </a:lnTo>
                  <a:lnTo>
                    <a:pt x="172364" y="209550"/>
                  </a:lnTo>
                  <a:lnTo>
                    <a:pt x="174447" y="208280"/>
                  </a:lnTo>
                  <a:lnTo>
                    <a:pt x="175133" y="207010"/>
                  </a:lnTo>
                  <a:lnTo>
                    <a:pt x="173583" y="205740"/>
                  </a:lnTo>
                  <a:lnTo>
                    <a:pt x="172885" y="203200"/>
                  </a:lnTo>
                  <a:lnTo>
                    <a:pt x="172720" y="202387"/>
                  </a:lnTo>
                  <a:lnTo>
                    <a:pt x="172491" y="201256"/>
                  </a:lnTo>
                  <a:lnTo>
                    <a:pt x="172364" y="199390"/>
                  </a:lnTo>
                  <a:lnTo>
                    <a:pt x="175996" y="201930"/>
                  </a:lnTo>
                  <a:lnTo>
                    <a:pt x="176580" y="200660"/>
                  </a:lnTo>
                  <a:lnTo>
                    <a:pt x="176695" y="200406"/>
                  </a:lnTo>
                  <a:lnTo>
                    <a:pt x="177215" y="200660"/>
                  </a:lnTo>
                  <a:lnTo>
                    <a:pt x="181190" y="200660"/>
                  </a:lnTo>
                  <a:lnTo>
                    <a:pt x="178422" y="203200"/>
                  </a:lnTo>
                  <a:lnTo>
                    <a:pt x="172491" y="201256"/>
                  </a:lnTo>
                  <a:lnTo>
                    <a:pt x="172631" y="201930"/>
                  </a:lnTo>
                  <a:lnTo>
                    <a:pt x="172720" y="202387"/>
                  </a:lnTo>
                  <a:lnTo>
                    <a:pt x="178244" y="207010"/>
                  </a:lnTo>
                  <a:lnTo>
                    <a:pt x="179971" y="208280"/>
                  </a:lnTo>
                  <a:lnTo>
                    <a:pt x="181356" y="203200"/>
                  </a:lnTo>
                  <a:lnTo>
                    <a:pt x="183007" y="204470"/>
                  </a:lnTo>
                  <a:lnTo>
                    <a:pt x="184645" y="205740"/>
                  </a:lnTo>
                  <a:lnTo>
                    <a:pt x="185508" y="207010"/>
                  </a:lnTo>
                  <a:lnTo>
                    <a:pt x="187236" y="207010"/>
                  </a:lnTo>
                  <a:lnTo>
                    <a:pt x="187350" y="208280"/>
                  </a:lnTo>
                  <a:lnTo>
                    <a:pt x="187464" y="209550"/>
                  </a:lnTo>
                  <a:lnTo>
                    <a:pt x="187579" y="210820"/>
                  </a:lnTo>
                  <a:lnTo>
                    <a:pt x="190525" y="213360"/>
                  </a:lnTo>
                  <a:lnTo>
                    <a:pt x="190982" y="214630"/>
                  </a:lnTo>
                  <a:lnTo>
                    <a:pt x="191439" y="215900"/>
                  </a:lnTo>
                  <a:lnTo>
                    <a:pt x="191909" y="217170"/>
                  </a:lnTo>
                  <a:lnTo>
                    <a:pt x="191909" y="191770"/>
                  </a:lnTo>
                  <a:lnTo>
                    <a:pt x="191731" y="191770"/>
                  </a:lnTo>
                  <a:lnTo>
                    <a:pt x="191731" y="198120"/>
                  </a:lnTo>
                  <a:lnTo>
                    <a:pt x="191731" y="199390"/>
                  </a:lnTo>
                  <a:lnTo>
                    <a:pt x="191389" y="198120"/>
                  </a:lnTo>
                  <a:lnTo>
                    <a:pt x="191731" y="198120"/>
                  </a:lnTo>
                  <a:lnTo>
                    <a:pt x="191731" y="191770"/>
                  </a:lnTo>
                  <a:lnTo>
                    <a:pt x="190690" y="191770"/>
                  </a:lnTo>
                  <a:lnTo>
                    <a:pt x="189725" y="192951"/>
                  </a:lnTo>
                  <a:lnTo>
                    <a:pt x="187845" y="192951"/>
                  </a:lnTo>
                  <a:lnTo>
                    <a:pt x="182219" y="191185"/>
                  </a:lnTo>
                  <a:lnTo>
                    <a:pt x="182219" y="196850"/>
                  </a:lnTo>
                  <a:lnTo>
                    <a:pt x="180835" y="195580"/>
                  </a:lnTo>
                  <a:lnTo>
                    <a:pt x="179285" y="194310"/>
                  </a:lnTo>
                  <a:lnTo>
                    <a:pt x="178460" y="194310"/>
                  </a:lnTo>
                  <a:lnTo>
                    <a:pt x="178181" y="194919"/>
                  </a:lnTo>
                  <a:lnTo>
                    <a:pt x="179044" y="192951"/>
                  </a:lnTo>
                  <a:lnTo>
                    <a:pt x="180149" y="194310"/>
                  </a:lnTo>
                  <a:lnTo>
                    <a:pt x="181190" y="195580"/>
                  </a:lnTo>
                  <a:lnTo>
                    <a:pt x="182219" y="196850"/>
                  </a:lnTo>
                  <a:lnTo>
                    <a:pt x="182219" y="191185"/>
                  </a:lnTo>
                  <a:lnTo>
                    <a:pt x="180035" y="190500"/>
                  </a:lnTo>
                  <a:lnTo>
                    <a:pt x="180390" y="189865"/>
                  </a:lnTo>
                  <a:lnTo>
                    <a:pt x="180721" y="189103"/>
                  </a:lnTo>
                  <a:lnTo>
                    <a:pt x="180352" y="189103"/>
                  </a:lnTo>
                  <a:lnTo>
                    <a:pt x="180530" y="188963"/>
                  </a:lnTo>
                  <a:lnTo>
                    <a:pt x="181356" y="187960"/>
                  </a:lnTo>
                  <a:lnTo>
                    <a:pt x="182397" y="187960"/>
                  </a:lnTo>
                  <a:lnTo>
                    <a:pt x="184124" y="189103"/>
                  </a:lnTo>
                  <a:lnTo>
                    <a:pt x="184327" y="189103"/>
                  </a:lnTo>
                  <a:lnTo>
                    <a:pt x="184645" y="187960"/>
                  </a:lnTo>
                  <a:lnTo>
                    <a:pt x="184467" y="187960"/>
                  </a:lnTo>
                  <a:lnTo>
                    <a:pt x="184683" y="187172"/>
                  </a:lnTo>
                  <a:lnTo>
                    <a:pt x="184645" y="184150"/>
                  </a:lnTo>
                  <a:lnTo>
                    <a:pt x="184899" y="184531"/>
                  </a:lnTo>
                  <a:lnTo>
                    <a:pt x="185508" y="185420"/>
                  </a:lnTo>
                  <a:lnTo>
                    <a:pt x="187236" y="186690"/>
                  </a:lnTo>
                  <a:lnTo>
                    <a:pt x="189484" y="187960"/>
                  </a:lnTo>
                  <a:lnTo>
                    <a:pt x="187071" y="187960"/>
                  </a:lnTo>
                  <a:lnTo>
                    <a:pt x="188442" y="190500"/>
                  </a:lnTo>
                  <a:lnTo>
                    <a:pt x="190182" y="190500"/>
                  </a:lnTo>
                  <a:lnTo>
                    <a:pt x="190182" y="189103"/>
                  </a:lnTo>
                  <a:lnTo>
                    <a:pt x="190944" y="189103"/>
                  </a:lnTo>
                  <a:lnTo>
                    <a:pt x="194157" y="190500"/>
                  </a:lnTo>
                  <a:lnTo>
                    <a:pt x="194716" y="189103"/>
                  </a:lnTo>
                  <a:lnTo>
                    <a:pt x="201142" y="189103"/>
                  </a:lnTo>
                  <a:lnTo>
                    <a:pt x="201142" y="174193"/>
                  </a:lnTo>
                  <a:lnTo>
                    <a:pt x="201066" y="185420"/>
                  </a:lnTo>
                  <a:lnTo>
                    <a:pt x="199859" y="185420"/>
                  </a:lnTo>
                  <a:lnTo>
                    <a:pt x="199161" y="186690"/>
                  </a:lnTo>
                  <a:lnTo>
                    <a:pt x="198297" y="186690"/>
                  </a:lnTo>
                  <a:lnTo>
                    <a:pt x="197954" y="185420"/>
                  </a:lnTo>
                  <a:lnTo>
                    <a:pt x="197789" y="185420"/>
                  </a:lnTo>
                  <a:lnTo>
                    <a:pt x="196430" y="182118"/>
                  </a:lnTo>
                  <a:lnTo>
                    <a:pt x="196126" y="181368"/>
                  </a:lnTo>
                  <a:lnTo>
                    <a:pt x="196227" y="181610"/>
                  </a:lnTo>
                  <a:lnTo>
                    <a:pt x="196430" y="182118"/>
                  </a:lnTo>
                  <a:lnTo>
                    <a:pt x="197789" y="182880"/>
                  </a:lnTo>
                  <a:lnTo>
                    <a:pt x="199339" y="184150"/>
                  </a:lnTo>
                  <a:lnTo>
                    <a:pt x="201066" y="185420"/>
                  </a:lnTo>
                  <a:lnTo>
                    <a:pt x="201066" y="174205"/>
                  </a:lnTo>
                  <a:lnTo>
                    <a:pt x="195707" y="175260"/>
                  </a:lnTo>
                  <a:lnTo>
                    <a:pt x="195618" y="173990"/>
                  </a:lnTo>
                  <a:lnTo>
                    <a:pt x="195541" y="172720"/>
                  </a:lnTo>
                  <a:lnTo>
                    <a:pt x="195453" y="171450"/>
                  </a:lnTo>
                  <a:lnTo>
                    <a:pt x="195364" y="170180"/>
                  </a:lnTo>
                  <a:lnTo>
                    <a:pt x="195326" y="181610"/>
                  </a:lnTo>
                  <a:lnTo>
                    <a:pt x="194157" y="185420"/>
                  </a:lnTo>
                  <a:lnTo>
                    <a:pt x="191731" y="185420"/>
                  </a:lnTo>
                  <a:lnTo>
                    <a:pt x="190347" y="182880"/>
                  </a:lnTo>
                  <a:lnTo>
                    <a:pt x="190246" y="182118"/>
                  </a:lnTo>
                  <a:lnTo>
                    <a:pt x="190182" y="181610"/>
                  </a:lnTo>
                  <a:lnTo>
                    <a:pt x="191731" y="179070"/>
                  </a:lnTo>
                  <a:lnTo>
                    <a:pt x="191046" y="179070"/>
                  </a:lnTo>
                  <a:lnTo>
                    <a:pt x="191109" y="178587"/>
                  </a:lnTo>
                  <a:lnTo>
                    <a:pt x="191211" y="177800"/>
                  </a:lnTo>
                  <a:lnTo>
                    <a:pt x="191554" y="177800"/>
                  </a:lnTo>
                  <a:lnTo>
                    <a:pt x="191668" y="178587"/>
                  </a:lnTo>
                  <a:lnTo>
                    <a:pt x="191731" y="179070"/>
                  </a:lnTo>
                  <a:lnTo>
                    <a:pt x="192074" y="179070"/>
                  </a:lnTo>
                  <a:lnTo>
                    <a:pt x="192938" y="180340"/>
                  </a:lnTo>
                  <a:lnTo>
                    <a:pt x="194157" y="181610"/>
                  </a:lnTo>
                  <a:lnTo>
                    <a:pt x="195326" y="181610"/>
                  </a:lnTo>
                  <a:lnTo>
                    <a:pt x="195326" y="170180"/>
                  </a:lnTo>
                  <a:lnTo>
                    <a:pt x="195199" y="170154"/>
                  </a:lnTo>
                  <a:lnTo>
                    <a:pt x="195199" y="176466"/>
                  </a:lnTo>
                  <a:lnTo>
                    <a:pt x="193979" y="177800"/>
                  </a:lnTo>
                  <a:lnTo>
                    <a:pt x="192900" y="176466"/>
                  </a:lnTo>
                  <a:lnTo>
                    <a:pt x="193662" y="176466"/>
                  </a:lnTo>
                  <a:lnTo>
                    <a:pt x="194157" y="175260"/>
                  </a:lnTo>
                  <a:lnTo>
                    <a:pt x="195008" y="176466"/>
                  </a:lnTo>
                  <a:lnTo>
                    <a:pt x="195199" y="176466"/>
                  </a:lnTo>
                  <a:lnTo>
                    <a:pt x="195199" y="170154"/>
                  </a:lnTo>
                  <a:lnTo>
                    <a:pt x="190004" y="169024"/>
                  </a:lnTo>
                  <a:lnTo>
                    <a:pt x="189877" y="168998"/>
                  </a:lnTo>
                  <a:lnTo>
                    <a:pt x="189522" y="168910"/>
                  </a:lnTo>
                  <a:lnTo>
                    <a:pt x="187756" y="168910"/>
                  </a:lnTo>
                  <a:lnTo>
                    <a:pt x="188277" y="167640"/>
                  </a:lnTo>
                  <a:lnTo>
                    <a:pt x="188963" y="167640"/>
                  </a:lnTo>
                  <a:lnTo>
                    <a:pt x="189826" y="168910"/>
                  </a:lnTo>
                  <a:lnTo>
                    <a:pt x="189992" y="168910"/>
                  </a:lnTo>
                  <a:lnTo>
                    <a:pt x="189915" y="167640"/>
                  </a:lnTo>
                  <a:lnTo>
                    <a:pt x="189826" y="166293"/>
                  </a:lnTo>
                  <a:lnTo>
                    <a:pt x="190030" y="166293"/>
                  </a:lnTo>
                  <a:lnTo>
                    <a:pt x="193116" y="165100"/>
                  </a:lnTo>
                  <a:lnTo>
                    <a:pt x="191389" y="163830"/>
                  </a:lnTo>
                  <a:lnTo>
                    <a:pt x="195707" y="163830"/>
                  </a:lnTo>
                  <a:lnTo>
                    <a:pt x="192519" y="166293"/>
                  </a:lnTo>
                  <a:lnTo>
                    <a:pt x="191795" y="166293"/>
                  </a:lnTo>
                  <a:lnTo>
                    <a:pt x="199034" y="167144"/>
                  </a:lnTo>
                  <a:lnTo>
                    <a:pt x="198297" y="167640"/>
                  </a:lnTo>
                  <a:lnTo>
                    <a:pt x="204177" y="170180"/>
                  </a:lnTo>
                  <a:lnTo>
                    <a:pt x="204177" y="164261"/>
                  </a:lnTo>
                  <a:lnTo>
                    <a:pt x="202107" y="165100"/>
                  </a:lnTo>
                  <a:lnTo>
                    <a:pt x="200685" y="166039"/>
                  </a:lnTo>
                  <a:lnTo>
                    <a:pt x="197269" y="163830"/>
                  </a:lnTo>
                  <a:lnTo>
                    <a:pt x="197612" y="162560"/>
                  </a:lnTo>
                  <a:lnTo>
                    <a:pt x="198132" y="160020"/>
                  </a:lnTo>
                  <a:lnTo>
                    <a:pt x="197954" y="158750"/>
                  </a:lnTo>
                  <a:lnTo>
                    <a:pt x="200545" y="162560"/>
                  </a:lnTo>
                  <a:lnTo>
                    <a:pt x="203314" y="162560"/>
                  </a:lnTo>
                  <a:lnTo>
                    <a:pt x="205219" y="163830"/>
                  </a:lnTo>
                  <a:lnTo>
                    <a:pt x="205219" y="140970"/>
                  </a:lnTo>
                  <a:lnTo>
                    <a:pt x="204787" y="142240"/>
                  </a:lnTo>
                  <a:lnTo>
                    <a:pt x="204457" y="143205"/>
                  </a:lnTo>
                  <a:lnTo>
                    <a:pt x="204355" y="143510"/>
                  </a:lnTo>
                  <a:lnTo>
                    <a:pt x="204698" y="146050"/>
                  </a:lnTo>
                  <a:lnTo>
                    <a:pt x="204800" y="147548"/>
                  </a:lnTo>
                  <a:lnTo>
                    <a:pt x="204876" y="148590"/>
                  </a:lnTo>
                  <a:lnTo>
                    <a:pt x="204597" y="149606"/>
                  </a:lnTo>
                  <a:lnTo>
                    <a:pt x="204546" y="149758"/>
                  </a:lnTo>
                  <a:lnTo>
                    <a:pt x="202755" y="149758"/>
                  </a:lnTo>
                  <a:lnTo>
                    <a:pt x="202361" y="148780"/>
                  </a:lnTo>
                  <a:lnTo>
                    <a:pt x="202285" y="148590"/>
                  </a:lnTo>
                  <a:lnTo>
                    <a:pt x="201764" y="148590"/>
                  </a:lnTo>
                  <a:lnTo>
                    <a:pt x="202133" y="147548"/>
                  </a:lnTo>
                  <a:lnTo>
                    <a:pt x="202031" y="146799"/>
                  </a:lnTo>
                  <a:lnTo>
                    <a:pt x="201930" y="146050"/>
                  </a:lnTo>
                  <a:lnTo>
                    <a:pt x="201066" y="144780"/>
                  </a:lnTo>
                  <a:lnTo>
                    <a:pt x="200202" y="144780"/>
                  </a:lnTo>
                  <a:lnTo>
                    <a:pt x="201409" y="142240"/>
                  </a:lnTo>
                  <a:lnTo>
                    <a:pt x="201930" y="140970"/>
                  </a:lnTo>
                  <a:lnTo>
                    <a:pt x="205219" y="140970"/>
                  </a:lnTo>
                  <a:lnTo>
                    <a:pt x="205219" y="127101"/>
                  </a:lnTo>
                  <a:lnTo>
                    <a:pt x="203314" y="128270"/>
                  </a:lnTo>
                  <a:lnTo>
                    <a:pt x="202971" y="129540"/>
                  </a:lnTo>
                  <a:lnTo>
                    <a:pt x="202628" y="128270"/>
                  </a:lnTo>
                  <a:lnTo>
                    <a:pt x="202996" y="126911"/>
                  </a:lnTo>
                  <a:lnTo>
                    <a:pt x="201485" y="126911"/>
                  </a:lnTo>
                  <a:lnTo>
                    <a:pt x="202450" y="125730"/>
                  </a:lnTo>
                  <a:lnTo>
                    <a:pt x="202450" y="124460"/>
                  </a:lnTo>
                  <a:lnTo>
                    <a:pt x="201930" y="124460"/>
                  </a:lnTo>
                  <a:lnTo>
                    <a:pt x="201561" y="123101"/>
                  </a:lnTo>
                  <a:lnTo>
                    <a:pt x="202793" y="123101"/>
                  </a:lnTo>
                  <a:lnTo>
                    <a:pt x="202793" y="121920"/>
                  </a:lnTo>
                  <a:lnTo>
                    <a:pt x="203288" y="123101"/>
                  </a:lnTo>
                  <a:lnTo>
                    <a:pt x="204673" y="123101"/>
                  </a:lnTo>
                  <a:lnTo>
                    <a:pt x="205041" y="124460"/>
                  </a:lnTo>
                  <a:lnTo>
                    <a:pt x="204177" y="125730"/>
                  </a:lnTo>
                  <a:lnTo>
                    <a:pt x="206425" y="125730"/>
                  </a:lnTo>
                  <a:lnTo>
                    <a:pt x="206590" y="126911"/>
                  </a:lnTo>
                  <a:lnTo>
                    <a:pt x="206692" y="127635"/>
                  </a:lnTo>
                  <a:lnTo>
                    <a:pt x="206768" y="128270"/>
                  </a:lnTo>
                  <a:lnTo>
                    <a:pt x="206768" y="60947"/>
                  </a:lnTo>
                  <a:lnTo>
                    <a:pt x="203835" y="62941"/>
                  </a:lnTo>
                  <a:lnTo>
                    <a:pt x="203835" y="119380"/>
                  </a:lnTo>
                  <a:lnTo>
                    <a:pt x="203149" y="120650"/>
                  </a:lnTo>
                  <a:lnTo>
                    <a:pt x="202971" y="120650"/>
                  </a:lnTo>
                  <a:lnTo>
                    <a:pt x="202793" y="119380"/>
                  </a:lnTo>
                  <a:lnTo>
                    <a:pt x="201587" y="119380"/>
                  </a:lnTo>
                  <a:lnTo>
                    <a:pt x="202298" y="118059"/>
                  </a:lnTo>
                  <a:lnTo>
                    <a:pt x="203123" y="118059"/>
                  </a:lnTo>
                  <a:lnTo>
                    <a:pt x="203657" y="119380"/>
                  </a:lnTo>
                  <a:lnTo>
                    <a:pt x="203835" y="119380"/>
                  </a:lnTo>
                  <a:lnTo>
                    <a:pt x="203835" y="62941"/>
                  </a:lnTo>
                  <a:lnTo>
                    <a:pt x="202971" y="63525"/>
                  </a:lnTo>
                  <a:lnTo>
                    <a:pt x="202971" y="80010"/>
                  </a:lnTo>
                  <a:lnTo>
                    <a:pt x="202653" y="80772"/>
                  </a:lnTo>
                  <a:lnTo>
                    <a:pt x="202450" y="80556"/>
                  </a:lnTo>
                  <a:lnTo>
                    <a:pt x="202450" y="102870"/>
                  </a:lnTo>
                  <a:lnTo>
                    <a:pt x="202361" y="105410"/>
                  </a:lnTo>
                  <a:lnTo>
                    <a:pt x="202323" y="106680"/>
                  </a:lnTo>
                  <a:lnTo>
                    <a:pt x="202285" y="107950"/>
                  </a:lnTo>
                  <a:lnTo>
                    <a:pt x="199174" y="105092"/>
                  </a:lnTo>
                  <a:lnTo>
                    <a:pt x="199174" y="134620"/>
                  </a:lnTo>
                  <a:lnTo>
                    <a:pt x="197942" y="134620"/>
                  </a:lnTo>
                  <a:lnTo>
                    <a:pt x="197942" y="155917"/>
                  </a:lnTo>
                  <a:lnTo>
                    <a:pt x="197853" y="156083"/>
                  </a:lnTo>
                  <a:lnTo>
                    <a:pt x="197612" y="157480"/>
                  </a:lnTo>
                  <a:lnTo>
                    <a:pt x="197040" y="156083"/>
                  </a:lnTo>
                  <a:lnTo>
                    <a:pt x="195541" y="156083"/>
                  </a:lnTo>
                  <a:lnTo>
                    <a:pt x="195541" y="161290"/>
                  </a:lnTo>
                  <a:lnTo>
                    <a:pt x="192163" y="163195"/>
                  </a:lnTo>
                  <a:lnTo>
                    <a:pt x="192938" y="162560"/>
                  </a:lnTo>
                  <a:lnTo>
                    <a:pt x="193116" y="161290"/>
                  </a:lnTo>
                  <a:lnTo>
                    <a:pt x="192773" y="160020"/>
                  </a:lnTo>
                  <a:lnTo>
                    <a:pt x="195541" y="161290"/>
                  </a:lnTo>
                  <a:lnTo>
                    <a:pt x="195541" y="156083"/>
                  </a:lnTo>
                  <a:lnTo>
                    <a:pt x="195135" y="156083"/>
                  </a:lnTo>
                  <a:lnTo>
                    <a:pt x="196227" y="154940"/>
                  </a:lnTo>
                  <a:lnTo>
                    <a:pt x="193802" y="153670"/>
                  </a:lnTo>
                  <a:lnTo>
                    <a:pt x="192773" y="152400"/>
                  </a:lnTo>
                  <a:lnTo>
                    <a:pt x="193802" y="152400"/>
                  </a:lnTo>
                  <a:lnTo>
                    <a:pt x="195884" y="153670"/>
                  </a:lnTo>
                  <a:lnTo>
                    <a:pt x="197269" y="155917"/>
                  </a:lnTo>
                  <a:lnTo>
                    <a:pt x="197358" y="156083"/>
                  </a:lnTo>
                  <a:lnTo>
                    <a:pt x="197662" y="156083"/>
                  </a:lnTo>
                  <a:lnTo>
                    <a:pt x="197942" y="155917"/>
                  </a:lnTo>
                  <a:lnTo>
                    <a:pt x="197942" y="134620"/>
                  </a:lnTo>
                  <a:lnTo>
                    <a:pt x="196748" y="134620"/>
                  </a:lnTo>
                  <a:lnTo>
                    <a:pt x="194322" y="133350"/>
                  </a:lnTo>
                  <a:lnTo>
                    <a:pt x="194322" y="140970"/>
                  </a:lnTo>
                  <a:lnTo>
                    <a:pt x="194322" y="142240"/>
                  </a:lnTo>
                  <a:lnTo>
                    <a:pt x="194322" y="143510"/>
                  </a:lnTo>
                  <a:lnTo>
                    <a:pt x="194157" y="143510"/>
                  </a:lnTo>
                  <a:lnTo>
                    <a:pt x="193979" y="142240"/>
                  </a:lnTo>
                  <a:lnTo>
                    <a:pt x="194322" y="142240"/>
                  </a:lnTo>
                  <a:lnTo>
                    <a:pt x="194322" y="140970"/>
                  </a:lnTo>
                  <a:lnTo>
                    <a:pt x="192913" y="141566"/>
                  </a:lnTo>
                  <a:lnTo>
                    <a:pt x="192913" y="149758"/>
                  </a:lnTo>
                  <a:lnTo>
                    <a:pt x="192773" y="149758"/>
                  </a:lnTo>
                  <a:lnTo>
                    <a:pt x="192773" y="151130"/>
                  </a:lnTo>
                  <a:lnTo>
                    <a:pt x="190690" y="151130"/>
                  </a:lnTo>
                  <a:lnTo>
                    <a:pt x="189598" y="149758"/>
                  </a:lnTo>
                  <a:lnTo>
                    <a:pt x="189001" y="148780"/>
                  </a:lnTo>
                  <a:lnTo>
                    <a:pt x="188798" y="148590"/>
                  </a:lnTo>
                  <a:lnTo>
                    <a:pt x="188645" y="148374"/>
                  </a:lnTo>
                  <a:lnTo>
                    <a:pt x="188252" y="147548"/>
                  </a:lnTo>
                  <a:lnTo>
                    <a:pt x="188874" y="148590"/>
                  </a:lnTo>
                  <a:lnTo>
                    <a:pt x="191566" y="148590"/>
                  </a:lnTo>
                  <a:lnTo>
                    <a:pt x="191566" y="149758"/>
                  </a:lnTo>
                  <a:lnTo>
                    <a:pt x="192405" y="149758"/>
                  </a:lnTo>
                  <a:lnTo>
                    <a:pt x="192659" y="150736"/>
                  </a:lnTo>
                  <a:lnTo>
                    <a:pt x="192773" y="151130"/>
                  </a:lnTo>
                  <a:lnTo>
                    <a:pt x="192773" y="149758"/>
                  </a:lnTo>
                  <a:lnTo>
                    <a:pt x="191731" y="148590"/>
                  </a:lnTo>
                  <a:lnTo>
                    <a:pt x="192595" y="148590"/>
                  </a:lnTo>
                  <a:lnTo>
                    <a:pt x="192874" y="149606"/>
                  </a:lnTo>
                  <a:lnTo>
                    <a:pt x="192913" y="149758"/>
                  </a:lnTo>
                  <a:lnTo>
                    <a:pt x="192913" y="141566"/>
                  </a:lnTo>
                  <a:lnTo>
                    <a:pt x="191300" y="142240"/>
                  </a:lnTo>
                  <a:lnTo>
                    <a:pt x="188277" y="143510"/>
                  </a:lnTo>
                  <a:lnTo>
                    <a:pt x="187934" y="143510"/>
                  </a:lnTo>
                  <a:lnTo>
                    <a:pt x="187604" y="143510"/>
                  </a:lnTo>
                  <a:lnTo>
                    <a:pt x="187604" y="147053"/>
                  </a:lnTo>
                  <a:lnTo>
                    <a:pt x="186842" y="146672"/>
                  </a:lnTo>
                  <a:lnTo>
                    <a:pt x="187604" y="147053"/>
                  </a:lnTo>
                  <a:lnTo>
                    <a:pt x="187604" y="143510"/>
                  </a:lnTo>
                  <a:lnTo>
                    <a:pt x="187502" y="143357"/>
                  </a:lnTo>
                  <a:lnTo>
                    <a:pt x="187413" y="143205"/>
                  </a:lnTo>
                  <a:lnTo>
                    <a:pt x="187413" y="144780"/>
                  </a:lnTo>
                  <a:lnTo>
                    <a:pt x="185686" y="146050"/>
                  </a:lnTo>
                  <a:lnTo>
                    <a:pt x="184988" y="144005"/>
                  </a:lnTo>
                  <a:lnTo>
                    <a:pt x="184988" y="168910"/>
                  </a:lnTo>
                  <a:lnTo>
                    <a:pt x="184988" y="169189"/>
                  </a:lnTo>
                  <a:lnTo>
                    <a:pt x="184988" y="170180"/>
                  </a:lnTo>
                  <a:lnTo>
                    <a:pt x="184645" y="171450"/>
                  </a:lnTo>
                  <a:lnTo>
                    <a:pt x="184442" y="171450"/>
                  </a:lnTo>
                  <a:lnTo>
                    <a:pt x="184442" y="182880"/>
                  </a:lnTo>
                  <a:lnTo>
                    <a:pt x="182918" y="182880"/>
                  </a:lnTo>
                  <a:lnTo>
                    <a:pt x="181190" y="184150"/>
                  </a:lnTo>
                  <a:lnTo>
                    <a:pt x="180327" y="182880"/>
                  </a:lnTo>
                  <a:lnTo>
                    <a:pt x="179971" y="182880"/>
                  </a:lnTo>
                  <a:lnTo>
                    <a:pt x="179971" y="188963"/>
                  </a:lnTo>
                  <a:lnTo>
                    <a:pt x="177901" y="188214"/>
                  </a:lnTo>
                  <a:lnTo>
                    <a:pt x="177901" y="195580"/>
                  </a:lnTo>
                  <a:lnTo>
                    <a:pt x="177406" y="195364"/>
                  </a:lnTo>
                  <a:lnTo>
                    <a:pt x="177469" y="195580"/>
                  </a:lnTo>
                  <a:lnTo>
                    <a:pt x="177558" y="196850"/>
                  </a:lnTo>
                  <a:lnTo>
                    <a:pt x="177101" y="197243"/>
                  </a:lnTo>
                  <a:lnTo>
                    <a:pt x="174967" y="194310"/>
                  </a:lnTo>
                  <a:lnTo>
                    <a:pt x="177406" y="195364"/>
                  </a:lnTo>
                  <a:lnTo>
                    <a:pt x="177380" y="194310"/>
                  </a:lnTo>
                  <a:lnTo>
                    <a:pt x="177457" y="195364"/>
                  </a:lnTo>
                  <a:lnTo>
                    <a:pt x="177901" y="195580"/>
                  </a:lnTo>
                  <a:lnTo>
                    <a:pt x="177901" y="188214"/>
                  </a:lnTo>
                  <a:lnTo>
                    <a:pt x="177215" y="187960"/>
                  </a:lnTo>
                  <a:lnTo>
                    <a:pt x="177533" y="187172"/>
                  </a:lnTo>
                  <a:lnTo>
                    <a:pt x="179971" y="188963"/>
                  </a:lnTo>
                  <a:lnTo>
                    <a:pt x="179971" y="182880"/>
                  </a:lnTo>
                  <a:lnTo>
                    <a:pt x="179108" y="182880"/>
                  </a:lnTo>
                  <a:lnTo>
                    <a:pt x="178943" y="184150"/>
                  </a:lnTo>
                  <a:lnTo>
                    <a:pt x="177901" y="184150"/>
                  </a:lnTo>
                  <a:lnTo>
                    <a:pt x="177215" y="185420"/>
                  </a:lnTo>
                  <a:lnTo>
                    <a:pt x="178079" y="185420"/>
                  </a:lnTo>
                  <a:lnTo>
                    <a:pt x="176860" y="186690"/>
                  </a:lnTo>
                  <a:lnTo>
                    <a:pt x="176352" y="186690"/>
                  </a:lnTo>
                  <a:lnTo>
                    <a:pt x="175475" y="185420"/>
                  </a:lnTo>
                  <a:lnTo>
                    <a:pt x="175475" y="184150"/>
                  </a:lnTo>
                  <a:lnTo>
                    <a:pt x="174967" y="184150"/>
                  </a:lnTo>
                  <a:lnTo>
                    <a:pt x="173926" y="182880"/>
                  </a:lnTo>
                  <a:lnTo>
                    <a:pt x="173875" y="182118"/>
                  </a:lnTo>
                  <a:lnTo>
                    <a:pt x="173748" y="180340"/>
                  </a:lnTo>
                  <a:lnTo>
                    <a:pt x="172021" y="179070"/>
                  </a:lnTo>
                  <a:lnTo>
                    <a:pt x="175653" y="179070"/>
                  </a:lnTo>
                  <a:lnTo>
                    <a:pt x="175653" y="175260"/>
                  </a:lnTo>
                  <a:lnTo>
                    <a:pt x="178244" y="175260"/>
                  </a:lnTo>
                  <a:lnTo>
                    <a:pt x="178765" y="177800"/>
                  </a:lnTo>
                  <a:lnTo>
                    <a:pt x="183959" y="180340"/>
                  </a:lnTo>
                  <a:lnTo>
                    <a:pt x="184442" y="182880"/>
                  </a:lnTo>
                  <a:lnTo>
                    <a:pt x="184442" y="171450"/>
                  </a:lnTo>
                  <a:lnTo>
                    <a:pt x="183083" y="171450"/>
                  </a:lnTo>
                  <a:lnTo>
                    <a:pt x="183261" y="170180"/>
                  </a:lnTo>
                  <a:lnTo>
                    <a:pt x="183959" y="170180"/>
                  </a:lnTo>
                  <a:lnTo>
                    <a:pt x="184353" y="169189"/>
                  </a:lnTo>
                  <a:lnTo>
                    <a:pt x="184467" y="168910"/>
                  </a:lnTo>
                  <a:lnTo>
                    <a:pt x="184988" y="168910"/>
                  </a:lnTo>
                  <a:lnTo>
                    <a:pt x="184988" y="144005"/>
                  </a:lnTo>
                  <a:lnTo>
                    <a:pt x="184823" y="143510"/>
                  </a:lnTo>
                  <a:lnTo>
                    <a:pt x="184302" y="142240"/>
                  </a:lnTo>
                  <a:lnTo>
                    <a:pt x="187096" y="143205"/>
                  </a:lnTo>
                  <a:lnTo>
                    <a:pt x="187147" y="143510"/>
                  </a:lnTo>
                  <a:lnTo>
                    <a:pt x="187413" y="144780"/>
                  </a:lnTo>
                  <a:lnTo>
                    <a:pt x="187413" y="143205"/>
                  </a:lnTo>
                  <a:lnTo>
                    <a:pt x="186893" y="142240"/>
                  </a:lnTo>
                  <a:lnTo>
                    <a:pt x="187426" y="143205"/>
                  </a:lnTo>
                  <a:lnTo>
                    <a:pt x="187502" y="143357"/>
                  </a:lnTo>
                  <a:lnTo>
                    <a:pt x="187934" y="143510"/>
                  </a:lnTo>
                  <a:lnTo>
                    <a:pt x="188468" y="140970"/>
                  </a:lnTo>
                  <a:lnTo>
                    <a:pt x="186702" y="138430"/>
                  </a:lnTo>
                  <a:lnTo>
                    <a:pt x="183438" y="139700"/>
                  </a:lnTo>
                  <a:lnTo>
                    <a:pt x="183083" y="138430"/>
                  </a:lnTo>
                  <a:lnTo>
                    <a:pt x="182575" y="137160"/>
                  </a:lnTo>
                  <a:lnTo>
                    <a:pt x="182219" y="135890"/>
                  </a:lnTo>
                  <a:lnTo>
                    <a:pt x="183603" y="135890"/>
                  </a:lnTo>
                  <a:lnTo>
                    <a:pt x="186550" y="137160"/>
                  </a:lnTo>
                  <a:lnTo>
                    <a:pt x="189141" y="138430"/>
                  </a:lnTo>
                  <a:lnTo>
                    <a:pt x="194322" y="140970"/>
                  </a:lnTo>
                  <a:lnTo>
                    <a:pt x="194322" y="133350"/>
                  </a:lnTo>
                  <a:lnTo>
                    <a:pt x="192074" y="135890"/>
                  </a:lnTo>
                  <a:lnTo>
                    <a:pt x="191046" y="134620"/>
                  </a:lnTo>
                  <a:lnTo>
                    <a:pt x="191046" y="133350"/>
                  </a:lnTo>
                  <a:lnTo>
                    <a:pt x="190004" y="133350"/>
                  </a:lnTo>
                  <a:lnTo>
                    <a:pt x="187934" y="132080"/>
                  </a:lnTo>
                  <a:lnTo>
                    <a:pt x="181876" y="130810"/>
                  </a:lnTo>
                  <a:lnTo>
                    <a:pt x="181190" y="130810"/>
                  </a:lnTo>
                  <a:lnTo>
                    <a:pt x="181190" y="151130"/>
                  </a:lnTo>
                  <a:lnTo>
                    <a:pt x="180835" y="152400"/>
                  </a:lnTo>
                  <a:lnTo>
                    <a:pt x="180200" y="154749"/>
                  </a:lnTo>
                  <a:lnTo>
                    <a:pt x="179463" y="154279"/>
                  </a:lnTo>
                  <a:lnTo>
                    <a:pt x="179463" y="172720"/>
                  </a:lnTo>
                  <a:lnTo>
                    <a:pt x="173748" y="175260"/>
                  </a:lnTo>
                  <a:lnTo>
                    <a:pt x="170980" y="172008"/>
                  </a:lnTo>
                  <a:lnTo>
                    <a:pt x="170980" y="204470"/>
                  </a:lnTo>
                  <a:lnTo>
                    <a:pt x="167703" y="203200"/>
                  </a:lnTo>
                  <a:lnTo>
                    <a:pt x="167868" y="204470"/>
                  </a:lnTo>
                  <a:lnTo>
                    <a:pt x="168046" y="205740"/>
                  </a:lnTo>
                  <a:lnTo>
                    <a:pt x="164592" y="204470"/>
                  </a:lnTo>
                  <a:lnTo>
                    <a:pt x="166319" y="203200"/>
                  </a:lnTo>
                  <a:lnTo>
                    <a:pt x="167703" y="201930"/>
                  </a:lnTo>
                  <a:lnTo>
                    <a:pt x="169430" y="201930"/>
                  </a:lnTo>
                  <a:lnTo>
                    <a:pt x="170980" y="204470"/>
                  </a:lnTo>
                  <a:lnTo>
                    <a:pt x="170980" y="172008"/>
                  </a:lnTo>
                  <a:lnTo>
                    <a:pt x="169430" y="170180"/>
                  </a:lnTo>
                  <a:lnTo>
                    <a:pt x="166662" y="171284"/>
                  </a:lnTo>
                  <a:lnTo>
                    <a:pt x="166662" y="196850"/>
                  </a:lnTo>
                  <a:lnTo>
                    <a:pt x="166141" y="198120"/>
                  </a:lnTo>
                  <a:lnTo>
                    <a:pt x="165798" y="198120"/>
                  </a:lnTo>
                  <a:lnTo>
                    <a:pt x="164134" y="196088"/>
                  </a:lnTo>
                  <a:lnTo>
                    <a:pt x="165277" y="196850"/>
                  </a:lnTo>
                  <a:lnTo>
                    <a:pt x="166662" y="196850"/>
                  </a:lnTo>
                  <a:lnTo>
                    <a:pt x="166662" y="171284"/>
                  </a:lnTo>
                  <a:lnTo>
                    <a:pt x="165798" y="171627"/>
                  </a:lnTo>
                  <a:lnTo>
                    <a:pt x="165798" y="180340"/>
                  </a:lnTo>
                  <a:lnTo>
                    <a:pt x="165277" y="180340"/>
                  </a:lnTo>
                  <a:lnTo>
                    <a:pt x="165277" y="194310"/>
                  </a:lnTo>
                  <a:lnTo>
                    <a:pt x="163690" y="195364"/>
                  </a:lnTo>
                  <a:lnTo>
                    <a:pt x="163550" y="195364"/>
                  </a:lnTo>
                  <a:lnTo>
                    <a:pt x="162941" y="194602"/>
                  </a:lnTo>
                  <a:lnTo>
                    <a:pt x="163550" y="194310"/>
                  </a:lnTo>
                  <a:lnTo>
                    <a:pt x="165277" y="194310"/>
                  </a:lnTo>
                  <a:lnTo>
                    <a:pt x="165277" y="180340"/>
                  </a:lnTo>
                  <a:lnTo>
                    <a:pt x="162166" y="180340"/>
                  </a:lnTo>
                  <a:lnTo>
                    <a:pt x="162864" y="179070"/>
                  </a:lnTo>
                  <a:lnTo>
                    <a:pt x="165455" y="179070"/>
                  </a:lnTo>
                  <a:lnTo>
                    <a:pt x="165798" y="180340"/>
                  </a:lnTo>
                  <a:lnTo>
                    <a:pt x="165798" y="171627"/>
                  </a:lnTo>
                  <a:lnTo>
                    <a:pt x="163029" y="172720"/>
                  </a:lnTo>
                  <a:lnTo>
                    <a:pt x="163728" y="170180"/>
                  </a:lnTo>
                  <a:lnTo>
                    <a:pt x="163385" y="170180"/>
                  </a:lnTo>
                  <a:lnTo>
                    <a:pt x="161645" y="169341"/>
                  </a:lnTo>
                  <a:lnTo>
                    <a:pt x="161645" y="205740"/>
                  </a:lnTo>
                  <a:lnTo>
                    <a:pt x="157149" y="205740"/>
                  </a:lnTo>
                  <a:lnTo>
                    <a:pt x="157149" y="215900"/>
                  </a:lnTo>
                  <a:lnTo>
                    <a:pt x="156464" y="217170"/>
                  </a:lnTo>
                  <a:lnTo>
                    <a:pt x="156121" y="215900"/>
                  </a:lnTo>
                  <a:lnTo>
                    <a:pt x="155879" y="217170"/>
                  </a:lnTo>
                  <a:lnTo>
                    <a:pt x="155003" y="221729"/>
                  </a:lnTo>
                  <a:lnTo>
                    <a:pt x="154711" y="221729"/>
                  </a:lnTo>
                  <a:lnTo>
                    <a:pt x="153352" y="221335"/>
                  </a:lnTo>
                  <a:lnTo>
                    <a:pt x="153352" y="246380"/>
                  </a:lnTo>
                  <a:lnTo>
                    <a:pt x="149898" y="243840"/>
                  </a:lnTo>
                  <a:lnTo>
                    <a:pt x="146265" y="243840"/>
                  </a:lnTo>
                  <a:lnTo>
                    <a:pt x="147472" y="242570"/>
                  </a:lnTo>
                  <a:lnTo>
                    <a:pt x="151282" y="242570"/>
                  </a:lnTo>
                  <a:lnTo>
                    <a:pt x="150926" y="241300"/>
                  </a:lnTo>
                  <a:lnTo>
                    <a:pt x="151968" y="242570"/>
                  </a:lnTo>
                  <a:lnTo>
                    <a:pt x="153352" y="246380"/>
                  </a:lnTo>
                  <a:lnTo>
                    <a:pt x="153352" y="221335"/>
                  </a:lnTo>
                  <a:lnTo>
                    <a:pt x="153009" y="221234"/>
                  </a:lnTo>
                  <a:lnTo>
                    <a:pt x="153009" y="222250"/>
                  </a:lnTo>
                  <a:lnTo>
                    <a:pt x="150406" y="222250"/>
                  </a:lnTo>
                  <a:lnTo>
                    <a:pt x="149898" y="220980"/>
                  </a:lnTo>
                  <a:lnTo>
                    <a:pt x="151104" y="220980"/>
                  </a:lnTo>
                  <a:lnTo>
                    <a:pt x="153009" y="222250"/>
                  </a:lnTo>
                  <a:lnTo>
                    <a:pt x="153009" y="221234"/>
                  </a:lnTo>
                  <a:lnTo>
                    <a:pt x="152146" y="220980"/>
                  </a:lnTo>
                  <a:lnTo>
                    <a:pt x="153009" y="215900"/>
                  </a:lnTo>
                  <a:lnTo>
                    <a:pt x="154559" y="215900"/>
                  </a:lnTo>
                  <a:lnTo>
                    <a:pt x="154736" y="214630"/>
                  </a:lnTo>
                  <a:lnTo>
                    <a:pt x="155600" y="213360"/>
                  </a:lnTo>
                  <a:lnTo>
                    <a:pt x="156121" y="215900"/>
                  </a:lnTo>
                  <a:lnTo>
                    <a:pt x="157149" y="215900"/>
                  </a:lnTo>
                  <a:lnTo>
                    <a:pt x="157149" y="205740"/>
                  </a:lnTo>
                  <a:lnTo>
                    <a:pt x="156641" y="205740"/>
                  </a:lnTo>
                  <a:lnTo>
                    <a:pt x="156286" y="204470"/>
                  </a:lnTo>
                  <a:lnTo>
                    <a:pt x="160439" y="204470"/>
                  </a:lnTo>
                  <a:lnTo>
                    <a:pt x="158546" y="202539"/>
                  </a:lnTo>
                  <a:lnTo>
                    <a:pt x="159207" y="203200"/>
                  </a:lnTo>
                  <a:lnTo>
                    <a:pt x="160261" y="203200"/>
                  </a:lnTo>
                  <a:lnTo>
                    <a:pt x="161137" y="204470"/>
                  </a:lnTo>
                  <a:lnTo>
                    <a:pt x="161645" y="205740"/>
                  </a:lnTo>
                  <a:lnTo>
                    <a:pt x="161645" y="169341"/>
                  </a:lnTo>
                  <a:lnTo>
                    <a:pt x="160820" y="168935"/>
                  </a:lnTo>
                  <a:lnTo>
                    <a:pt x="160820" y="195364"/>
                  </a:lnTo>
                  <a:lnTo>
                    <a:pt x="160439" y="195580"/>
                  </a:lnTo>
                  <a:lnTo>
                    <a:pt x="159727" y="195986"/>
                  </a:lnTo>
                  <a:lnTo>
                    <a:pt x="160159" y="194424"/>
                  </a:lnTo>
                  <a:lnTo>
                    <a:pt x="160820" y="195364"/>
                  </a:lnTo>
                  <a:lnTo>
                    <a:pt x="160820" y="168935"/>
                  </a:lnTo>
                  <a:lnTo>
                    <a:pt x="160782" y="167640"/>
                  </a:lnTo>
                  <a:lnTo>
                    <a:pt x="166662" y="167640"/>
                  </a:lnTo>
                  <a:lnTo>
                    <a:pt x="167703" y="165100"/>
                  </a:lnTo>
                  <a:lnTo>
                    <a:pt x="168351" y="166293"/>
                  </a:lnTo>
                  <a:lnTo>
                    <a:pt x="168541" y="166039"/>
                  </a:lnTo>
                  <a:lnTo>
                    <a:pt x="168427" y="166293"/>
                  </a:lnTo>
                  <a:lnTo>
                    <a:pt x="168808" y="166039"/>
                  </a:lnTo>
                  <a:lnTo>
                    <a:pt x="168490" y="166293"/>
                  </a:lnTo>
                  <a:lnTo>
                    <a:pt x="168351" y="166293"/>
                  </a:lnTo>
                  <a:lnTo>
                    <a:pt x="170751" y="167640"/>
                  </a:lnTo>
                  <a:lnTo>
                    <a:pt x="175475" y="170180"/>
                  </a:lnTo>
                  <a:lnTo>
                    <a:pt x="175475" y="171450"/>
                  </a:lnTo>
                  <a:lnTo>
                    <a:pt x="178943" y="171450"/>
                  </a:lnTo>
                  <a:lnTo>
                    <a:pt x="179463" y="172720"/>
                  </a:lnTo>
                  <a:lnTo>
                    <a:pt x="179463" y="154279"/>
                  </a:lnTo>
                  <a:lnTo>
                    <a:pt x="178765" y="153835"/>
                  </a:lnTo>
                  <a:lnTo>
                    <a:pt x="178765" y="160020"/>
                  </a:lnTo>
                  <a:lnTo>
                    <a:pt x="170815" y="161290"/>
                  </a:lnTo>
                  <a:lnTo>
                    <a:pt x="170370" y="162217"/>
                  </a:lnTo>
                  <a:lnTo>
                    <a:pt x="168910" y="157480"/>
                  </a:lnTo>
                  <a:lnTo>
                    <a:pt x="176161" y="156222"/>
                  </a:lnTo>
                  <a:lnTo>
                    <a:pt x="178765" y="160020"/>
                  </a:lnTo>
                  <a:lnTo>
                    <a:pt x="178765" y="153835"/>
                  </a:lnTo>
                  <a:lnTo>
                    <a:pt x="176517" y="152400"/>
                  </a:lnTo>
                  <a:lnTo>
                    <a:pt x="179006" y="150736"/>
                  </a:lnTo>
                  <a:lnTo>
                    <a:pt x="181190" y="151130"/>
                  </a:lnTo>
                  <a:lnTo>
                    <a:pt x="181190" y="130810"/>
                  </a:lnTo>
                  <a:lnTo>
                    <a:pt x="180441" y="130810"/>
                  </a:lnTo>
                  <a:lnTo>
                    <a:pt x="180441" y="147548"/>
                  </a:lnTo>
                  <a:lnTo>
                    <a:pt x="179590" y="147548"/>
                  </a:lnTo>
                  <a:lnTo>
                    <a:pt x="177634" y="148374"/>
                  </a:lnTo>
                  <a:lnTo>
                    <a:pt x="174790" y="146799"/>
                  </a:lnTo>
                  <a:lnTo>
                    <a:pt x="173520" y="149606"/>
                  </a:lnTo>
                  <a:lnTo>
                    <a:pt x="173443" y="149758"/>
                  </a:lnTo>
                  <a:lnTo>
                    <a:pt x="172694" y="147332"/>
                  </a:lnTo>
                  <a:lnTo>
                    <a:pt x="170383" y="149758"/>
                  </a:lnTo>
                  <a:lnTo>
                    <a:pt x="172580" y="149758"/>
                  </a:lnTo>
                  <a:lnTo>
                    <a:pt x="172021" y="151130"/>
                  </a:lnTo>
                  <a:lnTo>
                    <a:pt x="171157" y="152400"/>
                  </a:lnTo>
                  <a:lnTo>
                    <a:pt x="169951" y="153670"/>
                  </a:lnTo>
                  <a:lnTo>
                    <a:pt x="166141" y="153670"/>
                  </a:lnTo>
                  <a:lnTo>
                    <a:pt x="166141" y="154940"/>
                  </a:lnTo>
                  <a:lnTo>
                    <a:pt x="162725" y="156083"/>
                  </a:lnTo>
                  <a:lnTo>
                    <a:pt x="162420" y="156083"/>
                  </a:lnTo>
                  <a:lnTo>
                    <a:pt x="166192" y="150202"/>
                  </a:lnTo>
                  <a:lnTo>
                    <a:pt x="172656" y="147205"/>
                  </a:lnTo>
                  <a:lnTo>
                    <a:pt x="172618" y="147053"/>
                  </a:lnTo>
                  <a:lnTo>
                    <a:pt x="172961" y="147053"/>
                  </a:lnTo>
                  <a:lnTo>
                    <a:pt x="174193" y="146481"/>
                  </a:lnTo>
                  <a:lnTo>
                    <a:pt x="173405" y="146050"/>
                  </a:lnTo>
                  <a:lnTo>
                    <a:pt x="172021" y="144780"/>
                  </a:lnTo>
                  <a:lnTo>
                    <a:pt x="173583" y="144780"/>
                  </a:lnTo>
                  <a:lnTo>
                    <a:pt x="174447" y="143510"/>
                  </a:lnTo>
                  <a:lnTo>
                    <a:pt x="175310" y="143510"/>
                  </a:lnTo>
                  <a:lnTo>
                    <a:pt x="180441" y="147548"/>
                  </a:lnTo>
                  <a:lnTo>
                    <a:pt x="180441" y="130810"/>
                  </a:lnTo>
                  <a:lnTo>
                    <a:pt x="178943" y="130810"/>
                  </a:lnTo>
                  <a:lnTo>
                    <a:pt x="178943" y="137160"/>
                  </a:lnTo>
                  <a:lnTo>
                    <a:pt x="177723" y="137160"/>
                  </a:lnTo>
                  <a:lnTo>
                    <a:pt x="178244" y="135890"/>
                  </a:lnTo>
                  <a:lnTo>
                    <a:pt x="178765" y="135890"/>
                  </a:lnTo>
                  <a:lnTo>
                    <a:pt x="178943" y="137160"/>
                  </a:lnTo>
                  <a:lnTo>
                    <a:pt x="178943" y="130810"/>
                  </a:lnTo>
                  <a:lnTo>
                    <a:pt x="178765" y="130810"/>
                  </a:lnTo>
                  <a:lnTo>
                    <a:pt x="182219" y="129540"/>
                  </a:lnTo>
                  <a:lnTo>
                    <a:pt x="178841" y="126911"/>
                  </a:lnTo>
                  <a:lnTo>
                    <a:pt x="177139" y="126911"/>
                  </a:lnTo>
                  <a:lnTo>
                    <a:pt x="176174" y="125730"/>
                  </a:lnTo>
                  <a:lnTo>
                    <a:pt x="179031" y="123101"/>
                  </a:lnTo>
                  <a:lnTo>
                    <a:pt x="174002" y="123101"/>
                  </a:lnTo>
                  <a:lnTo>
                    <a:pt x="172720" y="124460"/>
                  </a:lnTo>
                  <a:lnTo>
                    <a:pt x="172364" y="124460"/>
                  </a:lnTo>
                  <a:lnTo>
                    <a:pt x="171678" y="125730"/>
                  </a:lnTo>
                  <a:lnTo>
                    <a:pt x="170637" y="125730"/>
                  </a:lnTo>
                  <a:lnTo>
                    <a:pt x="170548" y="124460"/>
                  </a:lnTo>
                  <a:lnTo>
                    <a:pt x="170459" y="123101"/>
                  </a:lnTo>
                  <a:lnTo>
                    <a:pt x="170383" y="121920"/>
                  </a:lnTo>
                  <a:lnTo>
                    <a:pt x="170294" y="120650"/>
                  </a:lnTo>
                  <a:lnTo>
                    <a:pt x="161302" y="118071"/>
                  </a:lnTo>
                  <a:lnTo>
                    <a:pt x="161302" y="120650"/>
                  </a:lnTo>
                  <a:lnTo>
                    <a:pt x="159232" y="120650"/>
                  </a:lnTo>
                  <a:lnTo>
                    <a:pt x="160134" y="119380"/>
                  </a:lnTo>
                  <a:lnTo>
                    <a:pt x="160947" y="118465"/>
                  </a:lnTo>
                  <a:lnTo>
                    <a:pt x="160235" y="119380"/>
                  </a:lnTo>
                  <a:lnTo>
                    <a:pt x="161302" y="120650"/>
                  </a:lnTo>
                  <a:lnTo>
                    <a:pt x="161302" y="118071"/>
                  </a:lnTo>
                  <a:lnTo>
                    <a:pt x="164249" y="114300"/>
                  </a:lnTo>
                  <a:lnTo>
                    <a:pt x="166497" y="119380"/>
                  </a:lnTo>
                  <a:lnTo>
                    <a:pt x="171500" y="119380"/>
                  </a:lnTo>
                  <a:lnTo>
                    <a:pt x="171589" y="120650"/>
                  </a:lnTo>
                  <a:lnTo>
                    <a:pt x="171678" y="121920"/>
                  </a:lnTo>
                  <a:lnTo>
                    <a:pt x="179108" y="120650"/>
                  </a:lnTo>
                  <a:lnTo>
                    <a:pt x="181876" y="120650"/>
                  </a:lnTo>
                  <a:lnTo>
                    <a:pt x="180327" y="121920"/>
                  </a:lnTo>
                  <a:lnTo>
                    <a:pt x="187413" y="119380"/>
                  </a:lnTo>
                  <a:lnTo>
                    <a:pt x="186372" y="120650"/>
                  </a:lnTo>
                  <a:lnTo>
                    <a:pt x="184365" y="123101"/>
                  </a:lnTo>
                  <a:lnTo>
                    <a:pt x="184137" y="123101"/>
                  </a:lnTo>
                  <a:lnTo>
                    <a:pt x="183489" y="126911"/>
                  </a:lnTo>
                  <a:lnTo>
                    <a:pt x="183375" y="127635"/>
                  </a:lnTo>
                  <a:lnTo>
                    <a:pt x="183261" y="128270"/>
                  </a:lnTo>
                  <a:lnTo>
                    <a:pt x="183603" y="129540"/>
                  </a:lnTo>
                  <a:lnTo>
                    <a:pt x="182473" y="130810"/>
                  </a:lnTo>
                  <a:lnTo>
                    <a:pt x="185851" y="130810"/>
                  </a:lnTo>
                  <a:lnTo>
                    <a:pt x="185508" y="129540"/>
                  </a:lnTo>
                  <a:lnTo>
                    <a:pt x="186550" y="129540"/>
                  </a:lnTo>
                  <a:lnTo>
                    <a:pt x="187934" y="132080"/>
                  </a:lnTo>
                  <a:lnTo>
                    <a:pt x="195186" y="132080"/>
                  </a:lnTo>
                  <a:lnTo>
                    <a:pt x="196748" y="130810"/>
                  </a:lnTo>
                  <a:lnTo>
                    <a:pt x="197954" y="130810"/>
                  </a:lnTo>
                  <a:lnTo>
                    <a:pt x="198475" y="132080"/>
                  </a:lnTo>
                  <a:lnTo>
                    <a:pt x="198996" y="133350"/>
                  </a:lnTo>
                  <a:lnTo>
                    <a:pt x="199174" y="134620"/>
                  </a:lnTo>
                  <a:lnTo>
                    <a:pt x="199174" y="105092"/>
                  </a:lnTo>
                  <a:lnTo>
                    <a:pt x="197789" y="103822"/>
                  </a:lnTo>
                  <a:lnTo>
                    <a:pt x="197789" y="114300"/>
                  </a:lnTo>
                  <a:lnTo>
                    <a:pt x="197789" y="126911"/>
                  </a:lnTo>
                  <a:lnTo>
                    <a:pt x="196634" y="126911"/>
                  </a:lnTo>
                  <a:lnTo>
                    <a:pt x="195707" y="128270"/>
                  </a:lnTo>
                  <a:lnTo>
                    <a:pt x="194932" y="127635"/>
                  </a:lnTo>
                  <a:lnTo>
                    <a:pt x="194119" y="126911"/>
                  </a:lnTo>
                  <a:lnTo>
                    <a:pt x="191909" y="121920"/>
                  </a:lnTo>
                  <a:lnTo>
                    <a:pt x="192938" y="121920"/>
                  </a:lnTo>
                  <a:lnTo>
                    <a:pt x="192646" y="122758"/>
                  </a:lnTo>
                  <a:lnTo>
                    <a:pt x="192532" y="123101"/>
                  </a:lnTo>
                  <a:lnTo>
                    <a:pt x="194500" y="125730"/>
                  </a:lnTo>
                  <a:lnTo>
                    <a:pt x="195364" y="125730"/>
                  </a:lnTo>
                  <a:lnTo>
                    <a:pt x="197789" y="126911"/>
                  </a:lnTo>
                  <a:lnTo>
                    <a:pt x="197789" y="114300"/>
                  </a:lnTo>
                  <a:lnTo>
                    <a:pt x="197269" y="115570"/>
                  </a:lnTo>
                  <a:lnTo>
                    <a:pt x="196748" y="116840"/>
                  </a:lnTo>
                  <a:lnTo>
                    <a:pt x="196748" y="121920"/>
                  </a:lnTo>
                  <a:lnTo>
                    <a:pt x="194678" y="121920"/>
                  </a:lnTo>
                  <a:lnTo>
                    <a:pt x="194500" y="120650"/>
                  </a:lnTo>
                  <a:lnTo>
                    <a:pt x="194500" y="119380"/>
                  </a:lnTo>
                  <a:lnTo>
                    <a:pt x="195884" y="120650"/>
                  </a:lnTo>
                  <a:lnTo>
                    <a:pt x="195707" y="119380"/>
                  </a:lnTo>
                  <a:lnTo>
                    <a:pt x="196570" y="119380"/>
                  </a:lnTo>
                  <a:lnTo>
                    <a:pt x="196570" y="120650"/>
                  </a:lnTo>
                  <a:lnTo>
                    <a:pt x="196748" y="121920"/>
                  </a:lnTo>
                  <a:lnTo>
                    <a:pt x="196748" y="116840"/>
                  </a:lnTo>
                  <a:lnTo>
                    <a:pt x="194322" y="116840"/>
                  </a:lnTo>
                  <a:lnTo>
                    <a:pt x="194322" y="119380"/>
                  </a:lnTo>
                  <a:lnTo>
                    <a:pt x="192938" y="119380"/>
                  </a:lnTo>
                  <a:lnTo>
                    <a:pt x="192252" y="120650"/>
                  </a:lnTo>
                  <a:lnTo>
                    <a:pt x="192430" y="119380"/>
                  </a:lnTo>
                  <a:lnTo>
                    <a:pt x="192595" y="119380"/>
                  </a:lnTo>
                  <a:lnTo>
                    <a:pt x="192849" y="118465"/>
                  </a:lnTo>
                  <a:lnTo>
                    <a:pt x="194322" y="119380"/>
                  </a:lnTo>
                  <a:lnTo>
                    <a:pt x="194322" y="116840"/>
                  </a:lnTo>
                  <a:lnTo>
                    <a:pt x="192595" y="116840"/>
                  </a:lnTo>
                  <a:lnTo>
                    <a:pt x="191909" y="115570"/>
                  </a:lnTo>
                  <a:lnTo>
                    <a:pt x="193294" y="114300"/>
                  </a:lnTo>
                  <a:lnTo>
                    <a:pt x="197789" y="114300"/>
                  </a:lnTo>
                  <a:lnTo>
                    <a:pt x="197789" y="103822"/>
                  </a:lnTo>
                  <a:lnTo>
                    <a:pt x="197345" y="103403"/>
                  </a:lnTo>
                  <a:lnTo>
                    <a:pt x="197789" y="102870"/>
                  </a:lnTo>
                  <a:lnTo>
                    <a:pt x="202450" y="102870"/>
                  </a:lnTo>
                  <a:lnTo>
                    <a:pt x="202450" y="80556"/>
                  </a:lnTo>
                  <a:lnTo>
                    <a:pt x="202107" y="80048"/>
                  </a:lnTo>
                  <a:lnTo>
                    <a:pt x="199542" y="82296"/>
                  </a:lnTo>
                  <a:lnTo>
                    <a:pt x="199364" y="82448"/>
                  </a:lnTo>
                  <a:lnTo>
                    <a:pt x="199542" y="82296"/>
                  </a:lnTo>
                  <a:lnTo>
                    <a:pt x="199212" y="82296"/>
                  </a:lnTo>
                  <a:lnTo>
                    <a:pt x="196456" y="78689"/>
                  </a:lnTo>
                  <a:lnTo>
                    <a:pt x="196456" y="104495"/>
                  </a:lnTo>
                  <a:lnTo>
                    <a:pt x="196049" y="106680"/>
                  </a:lnTo>
                  <a:lnTo>
                    <a:pt x="195186" y="106680"/>
                  </a:lnTo>
                  <a:lnTo>
                    <a:pt x="194500" y="107950"/>
                  </a:lnTo>
                  <a:lnTo>
                    <a:pt x="192938" y="107950"/>
                  </a:lnTo>
                  <a:lnTo>
                    <a:pt x="190525" y="109220"/>
                  </a:lnTo>
                  <a:lnTo>
                    <a:pt x="189826" y="107950"/>
                  </a:lnTo>
                  <a:lnTo>
                    <a:pt x="189826" y="106680"/>
                  </a:lnTo>
                  <a:lnTo>
                    <a:pt x="194678" y="106680"/>
                  </a:lnTo>
                  <a:lnTo>
                    <a:pt x="196456" y="104495"/>
                  </a:lnTo>
                  <a:lnTo>
                    <a:pt x="196456" y="78689"/>
                  </a:lnTo>
                  <a:lnTo>
                    <a:pt x="196049" y="78143"/>
                  </a:lnTo>
                  <a:lnTo>
                    <a:pt x="195541" y="77800"/>
                  </a:lnTo>
                  <a:lnTo>
                    <a:pt x="195541" y="83820"/>
                  </a:lnTo>
                  <a:lnTo>
                    <a:pt x="194678" y="83197"/>
                  </a:lnTo>
                  <a:lnTo>
                    <a:pt x="194678" y="99060"/>
                  </a:lnTo>
                  <a:lnTo>
                    <a:pt x="193116" y="100330"/>
                  </a:lnTo>
                  <a:lnTo>
                    <a:pt x="192773" y="100330"/>
                  </a:lnTo>
                  <a:lnTo>
                    <a:pt x="189141" y="102870"/>
                  </a:lnTo>
                  <a:lnTo>
                    <a:pt x="191566" y="97790"/>
                  </a:lnTo>
                  <a:lnTo>
                    <a:pt x="193459" y="99060"/>
                  </a:lnTo>
                  <a:lnTo>
                    <a:pt x="194678" y="99060"/>
                  </a:lnTo>
                  <a:lnTo>
                    <a:pt x="194678" y="83197"/>
                  </a:lnTo>
                  <a:lnTo>
                    <a:pt x="193916" y="82638"/>
                  </a:lnTo>
                  <a:lnTo>
                    <a:pt x="194335" y="82638"/>
                  </a:lnTo>
                  <a:lnTo>
                    <a:pt x="195541" y="83820"/>
                  </a:lnTo>
                  <a:lnTo>
                    <a:pt x="195541" y="77800"/>
                  </a:lnTo>
                  <a:lnTo>
                    <a:pt x="193802" y="76581"/>
                  </a:lnTo>
                  <a:lnTo>
                    <a:pt x="193294" y="77444"/>
                  </a:lnTo>
                  <a:lnTo>
                    <a:pt x="192074" y="78054"/>
                  </a:lnTo>
                  <a:lnTo>
                    <a:pt x="192074" y="79692"/>
                  </a:lnTo>
                  <a:lnTo>
                    <a:pt x="191439" y="80010"/>
                  </a:lnTo>
                  <a:lnTo>
                    <a:pt x="190347" y="80010"/>
                  </a:lnTo>
                  <a:lnTo>
                    <a:pt x="191376" y="79260"/>
                  </a:lnTo>
                  <a:lnTo>
                    <a:pt x="192074" y="79692"/>
                  </a:lnTo>
                  <a:lnTo>
                    <a:pt x="192074" y="78054"/>
                  </a:lnTo>
                  <a:lnTo>
                    <a:pt x="191566" y="78308"/>
                  </a:lnTo>
                  <a:lnTo>
                    <a:pt x="190868" y="76581"/>
                  </a:lnTo>
                  <a:lnTo>
                    <a:pt x="190525" y="76936"/>
                  </a:lnTo>
                  <a:lnTo>
                    <a:pt x="190017" y="77101"/>
                  </a:lnTo>
                  <a:lnTo>
                    <a:pt x="189661" y="76200"/>
                  </a:lnTo>
                  <a:lnTo>
                    <a:pt x="190868" y="76200"/>
                  </a:lnTo>
                  <a:lnTo>
                    <a:pt x="191566" y="77470"/>
                  </a:lnTo>
                  <a:lnTo>
                    <a:pt x="193294" y="76200"/>
                  </a:lnTo>
                  <a:lnTo>
                    <a:pt x="193802" y="76200"/>
                  </a:lnTo>
                  <a:lnTo>
                    <a:pt x="195884" y="77470"/>
                  </a:lnTo>
                  <a:lnTo>
                    <a:pt x="199174" y="81280"/>
                  </a:lnTo>
                  <a:lnTo>
                    <a:pt x="202107" y="80010"/>
                  </a:lnTo>
                  <a:lnTo>
                    <a:pt x="202971" y="80010"/>
                  </a:lnTo>
                  <a:lnTo>
                    <a:pt x="202971" y="63525"/>
                  </a:lnTo>
                  <a:lnTo>
                    <a:pt x="201129" y="64770"/>
                  </a:lnTo>
                  <a:lnTo>
                    <a:pt x="199301" y="66040"/>
                  </a:lnTo>
                  <a:lnTo>
                    <a:pt x="193802" y="69850"/>
                  </a:lnTo>
                  <a:lnTo>
                    <a:pt x="194322" y="69850"/>
                  </a:lnTo>
                  <a:lnTo>
                    <a:pt x="194322" y="71120"/>
                  </a:lnTo>
                  <a:lnTo>
                    <a:pt x="194056" y="71120"/>
                  </a:lnTo>
                  <a:lnTo>
                    <a:pt x="193979" y="70878"/>
                  </a:lnTo>
                  <a:lnTo>
                    <a:pt x="193459" y="70878"/>
                  </a:lnTo>
                  <a:lnTo>
                    <a:pt x="192290" y="71666"/>
                  </a:lnTo>
                  <a:lnTo>
                    <a:pt x="192074" y="71120"/>
                  </a:lnTo>
                  <a:lnTo>
                    <a:pt x="186194" y="75666"/>
                  </a:lnTo>
                  <a:lnTo>
                    <a:pt x="186194" y="114300"/>
                  </a:lnTo>
                  <a:lnTo>
                    <a:pt x="184302" y="115570"/>
                  </a:lnTo>
                  <a:lnTo>
                    <a:pt x="184124" y="114300"/>
                  </a:lnTo>
                  <a:lnTo>
                    <a:pt x="186194" y="114300"/>
                  </a:lnTo>
                  <a:lnTo>
                    <a:pt x="186194" y="75666"/>
                  </a:lnTo>
                  <a:lnTo>
                    <a:pt x="185166" y="76454"/>
                  </a:lnTo>
                  <a:lnTo>
                    <a:pt x="185166" y="85090"/>
                  </a:lnTo>
                  <a:lnTo>
                    <a:pt x="183781" y="84543"/>
                  </a:lnTo>
                  <a:lnTo>
                    <a:pt x="183083" y="84023"/>
                  </a:lnTo>
                  <a:lnTo>
                    <a:pt x="182397" y="84188"/>
                  </a:lnTo>
                  <a:lnTo>
                    <a:pt x="182638" y="83820"/>
                  </a:lnTo>
                  <a:lnTo>
                    <a:pt x="184645" y="83820"/>
                  </a:lnTo>
                  <a:lnTo>
                    <a:pt x="185166" y="85090"/>
                  </a:lnTo>
                  <a:lnTo>
                    <a:pt x="185166" y="76454"/>
                  </a:lnTo>
                  <a:lnTo>
                    <a:pt x="183845" y="77470"/>
                  </a:lnTo>
                  <a:lnTo>
                    <a:pt x="182918" y="78054"/>
                  </a:lnTo>
                  <a:lnTo>
                    <a:pt x="182918" y="82550"/>
                  </a:lnTo>
                  <a:lnTo>
                    <a:pt x="182638" y="83578"/>
                  </a:lnTo>
                  <a:lnTo>
                    <a:pt x="182219" y="83159"/>
                  </a:lnTo>
                  <a:lnTo>
                    <a:pt x="182219" y="92710"/>
                  </a:lnTo>
                  <a:lnTo>
                    <a:pt x="178333" y="93662"/>
                  </a:lnTo>
                  <a:lnTo>
                    <a:pt x="179628" y="92710"/>
                  </a:lnTo>
                  <a:lnTo>
                    <a:pt x="178244" y="91694"/>
                  </a:lnTo>
                  <a:lnTo>
                    <a:pt x="178244" y="95250"/>
                  </a:lnTo>
                  <a:lnTo>
                    <a:pt x="175475" y="96520"/>
                  </a:lnTo>
                  <a:lnTo>
                    <a:pt x="169430" y="95250"/>
                  </a:lnTo>
                  <a:lnTo>
                    <a:pt x="171335" y="91440"/>
                  </a:lnTo>
                  <a:lnTo>
                    <a:pt x="172199" y="92710"/>
                  </a:lnTo>
                  <a:lnTo>
                    <a:pt x="173228" y="93980"/>
                  </a:lnTo>
                  <a:lnTo>
                    <a:pt x="173583" y="95250"/>
                  </a:lnTo>
                  <a:lnTo>
                    <a:pt x="174967" y="95250"/>
                  </a:lnTo>
                  <a:lnTo>
                    <a:pt x="175831" y="93980"/>
                  </a:lnTo>
                  <a:lnTo>
                    <a:pt x="177038" y="93980"/>
                  </a:lnTo>
                  <a:lnTo>
                    <a:pt x="178244" y="95250"/>
                  </a:lnTo>
                  <a:lnTo>
                    <a:pt x="178244" y="91694"/>
                  </a:lnTo>
                  <a:lnTo>
                    <a:pt x="177901" y="91440"/>
                  </a:lnTo>
                  <a:lnTo>
                    <a:pt x="179971" y="91440"/>
                  </a:lnTo>
                  <a:lnTo>
                    <a:pt x="182219" y="92710"/>
                  </a:lnTo>
                  <a:lnTo>
                    <a:pt x="182219" y="83159"/>
                  </a:lnTo>
                  <a:lnTo>
                    <a:pt x="181013" y="84188"/>
                  </a:lnTo>
                  <a:lnTo>
                    <a:pt x="180682" y="84429"/>
                  </a:lnTo>
                  <a:lnTo>
                    <a:pt x="180682" y="86969"/>
                  </a:lnTo>
                  <a:lnTo>
                    <a:pt x="180454" y="87376"/>
                  </a:lnTo>
                  <a:lnTo>
                    <a:pt x="180670" y="86956"/>
                  </a:lnTo>
                  <a:lnTo>
                    <a:pt x="180682" y="84429"/>
                  </a:lnTo>
                  <a:lnTo>
                    <a:pt x="179806" y="85051"/>
                  </a:lnTo>
                  <a:lnTo>
                    <a:pt x="178587" y="85572"/>
                  </a:lnTo>
                  <a:lnTo>
                    <a:pt x="177723" y="86093"/>
                  </a:lnTo>
                  <a:lnTo>
                    <a:pt x="176860" y="86271"/>
                  </a:lnTo>
                  <a:lnTo>
                    <a:pt x="176403" y="86461"/>
                  </a:lnTo>
                  <a:lnTo>
                    <a:pt x="176174" y="86360"/>
                  </a:lnTo>
                  <a:lnTo>
                    <a:pt x="177038" y="85090"/>
                  </a:lnTo>
                  <a:lnTo>
                    <a:pt x="177723" y="85090"/>
                  </a:lnTo>
                  <a:lnTo>
                    <a:pt x="179806" y="83820"/>
                  </a:lnTo>
                  <a:lnTo>
                    <a:pt x="181013" y="83820"/>
                  </a:lnTo>
                  <a:lnTo>
                    <a:pt x="182397" y="82550"/>
                  </a:lnTo>
                  <a:lnTo>
                    <a:pt x="182918" y="82550"/>
                  </a:lnTo>
                  <a:lnTo>
                    <a:pt x="182918" y="78054"/>
                  </a:lnTo>
                  <a:lnTo>
                    <a:pt x="177749" y="81280"/>
                  </a:lnTo>
                  <a:lnTo>
                    <a:pt x="175717" y="82550"/>
                  </a:lnTo>
                  <a:lnTo>
                    <a:pt x="164515" y="91440"/>
                  </a:lnTo>
                  <a:lnTo>
                    <a:pt x="159753" y="95250"/>
                  </a:lnTo>
                  <a:lnTo>
                    <a:pt x="160096" y="96520"/>
                  </a:lnTo>
                  <a:lnTo>
                    <a:pt x="160439" y="97790"/>
                  </a:lnTo>
                  <a:lnTo>
                    <a:pt x="163372" y="99060"/>
                  </a:lnTo>
                  <a:lnTo>
                    <a:pt x="164376" y="98564"/>
                  </a:lnTo>
                  <a:lnTo>
                    <a:pt x="163982" y="100012"/>
                  </a:lnTo>
                  <a:lnTo>
                    <a:pt x="163893" y="100330"/>
                  </a:lnTo>
                  <a:lnTo>
                    <a:pt x="163728" y="101600"/>
                  </a:lnTo>
                  <a:lnTo>
                    <a:pt x="162166" y="101600"/>
                  </a:lnTo>
                  <a:lnTo>
                    <a:pt x="162077" y="100330"/>
                  </a:lnTo>
                  <a:lnTo>
                    <a:pt x="162001" y="99060"/>
                  </a:lnTo>
                  <a:lnTo>
                    <a:pt x="156286" y="95250"/>
                  </a:lnTo>
                  <a:lnTo>
                    <a:pt x="154736" y="99060"/>
                  </a:lnTo>
                  <a:lnTo>
                    <a:pt x="153873" y="99060"/>
                  </a:lnTo>
                  <a:lnTo>
                    <a:pt x="150723" y="101600"/>
                  </a:lnTo>
                  <a:lnTo>
                    <a:pt x="153873" y="101600"/>
                  </a:lnTo>
                  <a:lnTo>
                    <a:pt x="154038" y="102870"/>
                  </a:lnTo>
                  <a:lnTo>
                    <a:pt x="156984" y="104140"/>
                  </a:lnTo>
                  <a:lnTo>
                    <a:pt x="158013" y="105410"/>
                  </a:lnTo>
                  <a:lnTo>
                    <a:pt x="157670" y="106680"/>
                  </a:lnTo>
                  <a:lnTo>
                    <a:pt x="158191" y="106680"/>
                  </a:lnTo>
                  <a:lnTo>
                    <a:pt x="158711" y="107950"/>
                  </a:lnTo>
                  <a:lnTo>
                    <a:pt x="179806" y="107950"/>
                  </a:lnTo>
                  <a:lnTo>
                    <a:pt x="180670" y="107950"/>
                  </a:lnTo>
                  <a:lnTo>
                    <a:pt x="180149" y="106680"/>
                  </a:lnTo>
                  <a:lnTo>
                    <a:pt x="180060" y="105410"/>
                  </a:lnTo>
                  <a:lnTo>
                    <a:pt x="179971" y="104140"/>
                  </a:lnTo>
                  <a:lnTo>
                    <a:pt x="182054" y="102870"/>
                  </a:lnTo>
                  <a:lnTo>
                    <a:pt x="184124" y="106680"/>
                  </a:lnTo>
                  <a:lnTo>
                    <a:pt x="183083" y="107950"/>
                  </a:lnTo>
                  <a:lnTo>
                    <a:pt x="180670" y="107950"/>
                  </a:lnTo>
                  <a:lnTo>
                    <a:pt x="179539" y="108585"/>
                  </a:lnTo>
                  <a:lnTo>
                    <a:pt x="179285" y="109220"/>
                  </a:lnTo>
                  <a:lnTo>
                    <a:pt x="178422" y="109220"/>
                  </a:lnTo>
                  <a:lnTo>
                    <a:pt x="179539" y="108585"/>
                  </a:lnTo>
                  <a:lnTo>
                    <a:pt x="169951" y="108585"/>
                  </a:lnTo>
                  <a:lnTo>
                    <a:pt x="169951" y="113030"/>
                  </a:lnTo>
                  <a:lnTo>
                    <a:pt x="165112" y="113030"/>
                  </a:lnTo>
                  <a:lnTo>
                    <a:pt x="164757" y="114300"/>
                  </a:lnTo>
                  <a:lnTo>
                    <a:pt x="164934" y="113030"/>
                  </a:lnTo>
                  <a:lnTo>
                    <a:pt x="164757" y="111760"/>
                  </a:lnTo>
                  <a:lnTo>
                    <a:pt x="169252" y="111760"/>
                  </a:lnTo>
                  <a:lnTo>
                    <a:pt x="169951" y="113030"/>
                  </a:lnTo>
                  <a:lnTo>
                    <a:pt x="169951" y="108585"/>
                  </a:lnTo>
                  <a:lnTo>
                    <a:pt x="158508" y="108585"/>
                  </a:lnTo>
                  <a:lnTo>
                    <a:pt x="157505" y="111760"/>
                  </a:lnTo>
                  <a:lnTo>
                    <a:pt x="156286" y="106680"/>
                  </a:lnTo>
                  <a:lnTo>
                    <a:pt x="155079" y="105410"/>
                  </a:lnTo>
                  <a:lnTo>
                    <a:pt x="154559" y="104140"/>
                  </a:lnTo>
                  <a:lnTo>
                    <a:pt x="150329" y="101904"/>
                  </a:lnTo>
                  <a:lnTo>
                    <a:pt x="136626" y="113030"/>
                  </a:lnTo>
                  <a:lnTo>
                    <a:pt x="128892" y="119380"/>
                  </a:lnTo>
                  <a:lnTo>
                    <a:pt x="127355" y="120650"/>
                  </a:lnTo>
                  <a:lnTo>
                    <a:pt x="122745" y="124460"/>
                  </a:lnTo>
                  <a:lnTo>
                    <a:pt x="123101" y="124460"/>
                  </a:lnTo>
                  <a:lnTo>
                    <a:pt x="127736" y="123151"/>
                  </a:lnTo>
                  <a:lnTo>
                    <a:pt x="128104" y="124460"/>
                  </a:lnTo>
                  <a:lnTo>
                    <a:pt x="129146" y="124460"/>
                  </a:lnTo>
                  <a:lnTo>
                    <a:pt x="129146" y="123101"/>
                  </a:lnTo>
                  <a:lnTo>
                    <a:pt x="129362" y="123101"/>
                  </a:lnTo>
                  <a:lnTo>
                    <a:pt x="132435" y="121920"/>
                  </a:lnTo>
                  <a:lnTo>
                    <a:pt x="131216" y="120650"/>
                  </a:lnTo>
                  <a:lnTo>
                    <a:pt x="135191" y="120650"/>
                  </a:lnTo>
                  <a:lnTo>
                    <a:pt x="137274" y="124460"/>
                  </a:lnTo>
                  <a:lnTo>
                    <a:pt x="140728" y="124460"/>
                  </a:lnTo>
                  <a:lnTo>
                    <a:pt x="144360" y="121920"/>
                  </a:lnTo>
                  <a:lnTo>
                    <a:pt x="149936" y="121920"/>
                  </a:lnTo>
                  <a:lnTo>
                    <a:pt x="151079" y="120650"/>
                  </a:lnTo>
                  <a:lnTo>
                    <a:pt x="148945" y="118110"/>
                  </a:lnTo>
                  <a:lnTo>
                    <a:pt x="144703" y="119380"/>
                  </a:lnTo>
                  <a:lnTo>
                    <a:pt x="143840" y="115570"/>
                  </a:lnTo>
                  <a:lnTo>
                    <a:pt x="139179" y="115570"/>
                  </a:lnTo>
                  <a:lnTo>
                    <a:pt x="139001" y="114300"/>
                  </a:lnTo>
                  <a:lnTo>
                    <a:pt x="139865" y="113030"/>
                  </a:lnTo>
                  <a:lnTo>
                    <a:pt x="148336" y="113030"/>
                  </a:lnTo>
                  <a:lnTo>
                    <a:pt x="149898" y="115570"/>
                  </a:lnTo>
                  <a:lnTo>
                    <a:pt x="154559" y="115570"/>
                  </a:lnTo>
                  <a:lnTo>
                    <a:pt x="155422" y="114300"/>
                  </a:lnTo>
                  <a:lnTo>
                    <a:pt x="158064" y="117144"/>
                  </a:lnTo>
                  <a:lnTo>
                    <a:pt x="156984" y="116840"/>
                  </a:lnTo>
                  <a:lnTo>
                    <a:pt x="157670" y="120650"/>
                  </a:lnTo>
                  <a:lnTo>
                    <a:pt x="156121" y="120650"/>
                  </a:lnTo>
                  <a:lnTo>
                    <a:pt x="156286" y="121920"/>
                  </a:lnTo>
                  <a:lnTo>
                    <a:pt x="156400" y="122758"/>
                  </a:lnTo>
                  <a:lnTo>
                    <a:pt x="156451" y="123101"/>
                  </a:lnTo>
                  <a:lnTo>
                    <a:pt x="155790" y="123101"/>
                  </a:lnTo>
                  <a:lnTo>
                    <a:pt x="155422" y="124460"/>
                  </a:lnTo>
                  <a:lnTo>
                    <a:pt x="149148" y="124460"/>
                  </a:lnTo>
                  <a:lnTo>
                    <a:pt x="147612" y="125730"/>
                  </a:lnTo>
                  <a:lnTo>
                    <a:pt x="146164" y="126911"/>
                  </a:lnTo>
                  <a:lnTo>
                    <a:pt x="145872" y="127635"/>
                  </a:lnTo>
                  <a:lnTo>
                    <a:pt x="145288" y="129540"/>
                  </a:lnTo>
                  <a:lnTo>
                    <a:pt x="148678" y="130810"/>
                  </a:lnTo>
                  <a:lnTo>
                    <a:pt x="161645" y="130810"/>
                  </a:lnTo>
                  <a:lnTo>
                    <a:pt x="166319" y="130810"/>
                  </a:lnTo>
                  <a:lnTo>
                    <a:pt x="167182" y="129540"/>
                  </a:lnTo>
                  <a:lnTo>
                    <a:pt x="169430" y="129540"/>
                  </a:lnTo>
                  <a:lnTo>
                    <a:pt x="167868" y="132080"/>
                  </a:lnTo>
                  <a:lnTo>
                    <a:pt x="167005" y="134620"/>
                  </a:lnTo>
                  <a:lnTo>
                    <a:pt x="168744" y="137160"/>
                  </a:lnTo>
                  <a:lnTo>
                    <a:pt x="168567" y="137160"/>
                  </a:lnTo>
                  <a:lnTo>
                    <a:pt x="167360" y="135890"/>
                  </a:lnTo>
                  <a:lnTo>
                    <a:pt x="166662" y="135890"/>
                  </a:lnTo>
                  <a:lnTo>
                    <a:pt x="165976" y="134620"/>
                  </a:lnTo>
                  <a:lnTo>
                    <a:pt x="166065" y="133350"/>
                  </a:lnTo>
                  <a:lnTo>
                    <a:pt x="166141" y="132080"/>
                  </a:lnTo>
                  <a:lnTo>
                    <a:pt x="163893" y="132080"/>
                  </a:lnTo>
                  <a:lnTo>
                    <a:pt x="163372" y="132080"/>
                  </a:lnTo>
                  <a:lnTo>
                    <a:pt x="163372" y="144780"/>
                  </a:lnTo>
                  <a:lnTo>
                    <a:pt x="163068" y="146050"/>
                  </a:lnTo>
                  <a:lnTo>
                    <a:pt x="162953" y="146481"/>
                  </a:lnTo>
                  <a:lnTo>
                    <a:pt x="162877" y="146799"/>
                  </a:lnTo>
                  <a:lnTo>
                    <a:pt x="162814" y="147053"/>
                  </a:lnTo>
                  <a:lnTo>
                    <a:pt x="162687" y="147548"/>
                  </a:lnTo>
                  <a:lnTo>
                    <a:pt x="161886" y="150736"/>
                  </a:lnTo>
                  <a:lnTo>
                    <a:pt x="162941" y="150202"/>
                  </a:lnTo>
                  <a:lnTo>
                    <a:pt x="162001" y="150736"/>
                  </a:lnTo>
                  <a:lnTo>
                    <a:pt x="161798" y="151130"/>
                  </a:lnTo>
                  <a:lnTo>
                    <a:pt x="161886" y="150736"/>
                  </a:lnTo>
                  <a:lnTo>
                    <a:pt x="161302" y="151130"/>
                  </a:lnTo>
                  <a:lnTo>
                    <a:pt x="161226" y="150736"/>
                  </a:lnTo>
                  <a:lnTo>
                    <a:pt x="161112" y="150202"/>
                  </a:lnTo>
                  <a:lnTo>
                    <a:pt x="161023" y="149758"/>
                  </a:lnTo>
                  <a:lnTo>
                    <a:pt x="160997" y="149606"/>
                  </a:lnTo>
                  <a:lnTo>
                    <a:pt x="160832" y="148780"/>
                  </a:lnTo>
                  <a:lnTo>
                    <a:pt x="160782" y="148590"/>
                  </a:lnTo>
                  <a:lnTo>
                    <a:pt x="160439" y="148590"/>
                  </a:lnTo>
                  <a:lnTo>
                    <a:pt x="156984" y="142240"/>
                  </a:lnTo>
                  <a:lnTo>
                    <a:pt x="161137" y="140970"/>
                  </a:lnTo>
                  <a:lnTo>
                    <a:pt x="161480" y="142240"/>
                  </a:lnTo>
                  <a:lnTo>
                    <a:pt x="161874" y="143205"/>
                  </a:lnTo>
                  <a:lnTo>
                    <a:pt x="162001" y="143510"/>
                  </a:lnTo>
                  <a:lnTo>
                    <a:pt x="163372" y="144780"/>
                  </a:lnTo>
                  <a:lnTo>
                    <a:pt x="163372" y="132080"/>
                  </a:lnTo>
                  <a:lnTo>
                    <a:pt x="163207" y="132080"/>
                  </a:lnTo>
                  <a:lnTo>
                    <a:pt x="158534" y="132080"/>
                  </a:lnTo>
                  <a:lnTo>
                    <a:pt x="159918" y="133350"/>
                  </a:lnTo>
                  <a:lnTo>
                    <a:pt x="161645" y="134620"/>
                  </a:lnTo>
                  <a:lnTo>
                    <a:pt x="159575" y="135890"/>
                  </a:lnTo>
                  <a:lnTo>
                    <a:pt x="159753" y="137160"/>
                  </a:lnTo>
                  <a:lnTo>
                    <a:pt x="156806" y="134620"/>
                  </a:lnTo>
                  <a:lnTo>
                    <a:pt x="156121" y="133350"/>
                  </a:lnTo>
                  <a:lnTo>
                    <a:pt x="158534" y="132080"/>
                  </a:lnTo>
                  <a:lnTo>
                    <a:pt x="150241" y="132080"/>
                  </a:lnTo>
                  <a:lnTo>
                    <a:pt x="147815" y="133350"/>
                  </a:lnTo>
                  <a:lnTo>
                    <a:pt x="148856" y="133350"/>
                  </a:lnTo>
                  <a:lnTo>
                    <a:pt x="146088" y="135890"/>
                  </a:lnTo>
                  <a:lnTo>
                    <a:pt x="144360" y="132080"/>
                  </a:lnTo>
                  <a:lnTo>
                    <a:pt x="141770" y="133350"/>
                  </a:lnTo>
                  <a:lnTo>
                    <a:pt x="140157" y="135890"/>
                  </a:lnTo>
                  <a:lnTo>
                    <a:pt x="139344" y="137160"/>
                  </a:lnTo>
                  <a:lnTo>
                    <a:pt x="144018" y="138430"/>
                  </a:lnTo>
                  <a:lnTo>
                    <a:pt x="148678" y="139700"/>
                  </a:lnTo>
                  <a:lnTo>
                    <a:pt x="151790" y="138430"/>
                  </a:lnTo>
                  <a:lnTo>
                    <a:pt x="151790" y="139700"/>
                  </a:lnTo>
                  <a:lnTo>
                    <a:pt x="151790" y="140538"/>
                  </a:lnTo>
                  <a:lnTo>
                    <a:pt x="150761" y="139700"/>
                  </a:lnTo>
                  <a:lnTo>
                    <a:pt x="148856" y="142240"/>
                  </a:lnTo>
                  <a:lnTo>
                    <a:pt x="146951" y="140970"/>
                  </a:lnTo>
                  <a:lnTo>
                    <a:pt x="145046" y="140970"/>
                  </a:lnTo>
                  <a:lnTo>
                    <a:pt x="147472" y="142240"/>
                  </a:lnTo>
                  <a:lnTo>
                    <a:pt x="148132" y="143205"/>
                  </a:lnTo>
                  <a:lnTo>
                    <a:pt x="148234" y="143357"/>
                  </a:lnTo>
                  <a:lnTo>
                    <a:pt x="148336" y="143510"/>
                  </a:lnTo>
                  <a:lnTo>
                    <a:pt x="143713" y="143510"/>
                  </a:lnTo>
                  <a:lnTo>
                    <a:pt x="146329" y="147548"/>
                  </a:lnTo>
                  <a:lnTo>
                    <a:pt x="146596" y="147548"/>
                  </a:lnTo>
                  <a:lnTo>
                    <a:pt x="150558" y="149758"/>
                  </a:lnTo>
                  <a:lnTo>
                    <a:pt x="150761" y="149758"/>
                  </a:lnTo>
                  <a:lnTo>
                    <a:pt x="152311" y="146050"/>
                  </a:lnTo>
                  <a:lnTo>
                    <a:pt x="154216" y="146050"/>
                  </a:lnTo>
                  <a:lnTo>
                    <a:pt x="154216" y="144780"/>
                  </a:lnTo>
                  <a:lnTo>
                    <a:pt x="153873" y="143510"/>
                  </a:lnTo>
                  <a:lnTo>
                    <a:pt x="159677" y="148590"/>
                  </a:lnTo>
                  <a:lnTo>
                    <a:pt x="159905" y="148780"/>
                  </a:lnTo>
                  <a:lnTo>
                    <a:pt x="155651" y="149758"/>
                  </a:lnTo>
                  <a:lnTo>
                    <a:pt x="155333" y="149758"/>
                  </a:lnTo>
                  <a:lnTo>
                    <a:pt x="154216" y="151130"/>
                  </a:lnTo>
                  <a:lnTo>
                    <a:pt x="152831" y="149860"/>
                  </a:lnTo>
                  <a:lnTo>
                    <a:pt x="151282" y="151130"/>
                  </a:lnTo>
                  <a:lnTo>
                    <a:pt x="149720" y="152400"/>
                  </a:lnTo>
                  <a:lnTo>
                    <a:pt x="151282" y="153670"/>
                  </a:lnTo>
                  <a:lnTo>
                    <a:pt x="149745" y="155917"/>
                  </a:lnTo>
                  <a:lnTo>
                    <a:pt x="149631" y="156083"/>
                  </a:lnTo>
                  <a:lnTo>
                    <a:pt x="149504" y="156083"/>
                  </a:lnTo>
                  <a:lnTo>
                    <a:pt x="150406" y="158737"/>
                  </a:lnTo>
                  <a:lnTo>
                    <a:pt x="152146" y="163830"/>
                  </a:lnTo>
                  <a:lnTo>
                    <a:pt x="155079" y="158737"/>
                  </a:lnTo>
                  <a:lnTo>
                    <a:pt x="155854" y="160020"/>
                  </a:lnTo>
                  <a:lnTo>
                    <a:pt x="156641" y="161290"/>
                  </a:lnTo>
                  <a:lnTo>
                    <a:pt x="160261" y="160020"/>
                  </a:lnTo>
                  <a:lnTo>
                    <a:pt x="163207" y="160020"/>
                  </a:lnTo>
                  <a:lnTo>
                    <a:pt x="163550" y="161290"/>
                  </a:lnTo>
                  <a:lnTo>
                    <a:pt x="159562" y="161290"/>
                  </a:lnTo>
                  <a:lnTo>
                    <a:pt x="159562" y="193548"/>
                  </a:lnTo>
                  <a:lnTo>
                    <a:pt x="158280" y="193675"/>
                  </a:lnTo>
                  <a:lnTo>
                    <a:pt x="158280" y="196799"/>
                  </a:lnTo>
                  <a:lnTo>
                    <a:pt x="158064" y="196926"/>
                  </a:lnTo>
                  <a:lnTo>
                    <a:pt x="158013" y="196392"/>
                  </a:lnTo>
                  <a:lnTo>
                    <a:pt x="158280" y="196799"/>
                  </a:lnTo>
                  <a:lnTo>
                    <a:pt x="158280" y="193675"/>
                  </a:lnTo>
                  <a:lnTo>
                    <a:pt x="157505" y="193751"/>
                  </a:lnTo>
                  <a:lnTo>
                    <a:pt x="157505" y="195707"/>
                  </a:lnTo>
                  <a:lnTo>
                    <a:pt x="154736" y="195186"/>
                  </a:lnTo>
                  <a:lnTo>
                    <a:pt x="156019" y="198081"/>
                  </a:lnTo>
                  <a:lnTo>
                    <a:pt x="154851" y="198729"/>
                  </a:lnTo>
                  <a:lnTo>
                    <a:pt x="153009" y="196850"/>
                  </a:lnTo>
                  <a:lnTo>
                    <a:pt x="151968" y="201930"/>
                  </a:lnTo>
                  <a:lnTo>
                    <a:pt x="149034" y="201930"/>
                  </a:lnTo>
                  <a:lnTo>
                    <a:pt x="149034" y="226060"/>
                  </a:lnTo>
                  <a:lnTo>
                    <a:pt x="149034" y="227330"/>
                  </a:lnTo>
                  <a:lnTo>
                    <a:pt x="146951" y="227330"/>
                  </a:lnTo>
                  <a:lnTo>
                    <a:pt x="146951" y="232410"/>
                  </a:lnTo>
                  <a:lnTo>
                    <a:pt x="145224" y="232410"/>
                  </a:lnTo>
                  <a:lnTo>
                    <a:pt x="141071" y="233680"/>
                  </a:lnTo>
                  <a:lnTo>
                    <a:pt x="140208" y="229870"/>
                  </a:lnTo>
                  <a:lnTo>
                    <a:pt x="138823" y="227330"/>
                  </a:lnTo>
                  <a:lnTo>
                    <a:pt x="139522" y="227330"/>
                  </a:lnTo>
                  <a:lnTo>
                    <a:pt x="140335" y="226326"/>
                  </a:lnTo>
                  <a:lnTo>
                    <a:pt x="140385" y="225552"/>
                  </a:lnTo>
                  <a:lnTo>
                    <a:pt x="140576" y="225767"/>
                  </a:lnTo>
                  <a:lnTo>
                    <a:pt x="140728" y="226060"/>
                  </a:lnTo>
                  <a:lnTo>
                    <a:pt x="141427" y="227330"/>
                  </a:lnTo>
                  <a:lnTo>
                    <a:pt x="142976" y="227330"/>
                  </a:lnTo>
                  <a:lnTo>
                    <a:pt x="144183" y="226060"/>
                  </a:lnTo>
                  <a:lnTo>
                    <a:pt x="145745" y="226060"/>
                  </a:lnTo>
                  <a:lnTo>
                    <a:pt x="143497" y="227330"/>
                  </a:lnTo>
                  <a:lnTo>
                    <a:pt x="146138" y="228600"/>
                  </a:lnTo>
                  <a:lnTo>
                    <a:pt x="146113" y="228257"/>
                  </a:lnTo>
                  <a:lnTo>
                    <a:pt x="146177" y="228600"/>
                  </a:lnTo>
                  <a:lnTo>
                    <a:pt x="146291" y="228257"/>
                  </a:lnTo>
                  <a:lnTo>
                    <a:pt x="146227" y="228854"/>
                  </a:lnTo>
                  <a:lnTo>
                    <a:pt x="146659" y="230962"/>
                  </a:lnTo>
                  <a:lnTo>
                    <a:pt x="146786" y="231559"/>
                  </a:lnTo>
                  <a:lnTo>
                    <a:pt x="146862" y="231927"/>
                  </a:lnTo>
                  <a:lnTo>
                    <a:pt x="146951" y="232410"/>
                  </a:lnTo>
                  <a:lnTo>
                    <a:pt x="146951" y="227330"/>
                  </a:lnTo>
                  <a:lnTo>
                    <a:pt x="146392" y="227330"/>
                  </a:lnTo>
                  <a:lnTo>
                    <a:pt x="146558" y="226326"/>
                  </a:lnTo>
                  <a:lnTo>
                    <a:pt x="146608" y="226060"/>
                  </a:lnTo>
                  <a:lnTo>
                    <a:pt x="149034" y="226060"/>
                  </a:lnTo>
                  <a:lnTo>
                    <a:pt x="149034" y="201930"/>
                  </a:lnTo>
                  <a:lnTo>
                    <a:pt x="147993" y="201930"/>
                  </a:lnTo>
                  <a:lnTo>
                    <a:pt x="147993" y="215900"/>
                  </a:lnTo>
                  <a:lnTo>
                    <a:pt x="147650" y="217170"/>
                  </a:lnTo>
                  <a:lnTo>
                    <a:pt x="144018" y="217170"/>
                  </a:lnTo>
                  <a:lnTo>
                    <a:pt x="143319" y="215900"/>
                  </a:lnTo>
                  <a:lnTo>
                    <a:pt x="142976" y="214630"/>
                  </a:lnTo>
                  <a:lnTo>
                    <a:pt x="142798" y="213360"/>
                  </a:lnTo>
                  <a:lnTo>
                    <a:pt x="143497" y="213360"/>
                  </a:lnTo>
                  <a:lnTo>
                    <a:pt x="144538" y="214630"/>
                  </a:lnTo>
                  <a:lnTo>
                    <a:pt x="145567" y="215900"/>
                  </a:lnTo>
                  <a:lnTo>
                    <a:pt x="147472" y="214630"/>
                  </a:lnTo>
                  <a:lnTo>
                    <a:pt x="147650" y="215900"/>
                  </a:lnTo>
                  <a:lnTo>
                    <a:pt x="147993" y="215900"/>
                  </a:lnTo>
                  <a:lnTo>
                    <a:pt x="147993" y="201930"/>
                  </a:lnTo>
                  <a:lnTo>
                    <a:pt x="143840" y="201930"/>
                  </a:lnTo>
                  <a:lnTo>
                    <a:pt x="142290" y="199390"/>
                  </a:lnTo>
                  <a:lnTo>
                    <a:pt x="145313" y="198120"/>
                  </a:lnTo>
                  <a:lnTo>
                    <a:pt x="143713" y="196850"/>
                  </a:lnTo>
                  <a:lnTo>
                    <a:pt x="141770" y="195859"/>
                  </a:lnTo>
                  <a:lnTo>
                    <a:pt x="141770" y="199390"/>
                  </a:lnTo>
                  <a:lnTo>
                    <a:pt x="140042" y="199390"/>
                  </a:lnTo>
                  <a:lnTo>
                    <a:pt x="139344" y="200660"/>
                  </a:lnTo>
                  <a:lnTo>
                    <a:pt x="138823" y="199390"/>
                  </a:lnTo>
                  <a:lnTo>
                    <a:pt x="137960" y="199390"/>
                  </a:lnTo>
                  <a:lnTo>
                    <a:pt x="137096" y="198120"/>
                  </a:lnTo>
                  <a:lnTo>
                    <a:pt x="141465" y="197040"/>
                  </a:lnTo>
                  <a:lnTo>
                    <a:pt x="141490" y="197243"/>
                  </a:lnTo>
                  <a:lnTo>
                    <a:pt x="141605" y="198120"/>
                  </a:lnTo>
                  <a:lnTo>
                    <a:pt x="141681" y="198729"/>
                  </a:lnTo>
                  <a:lnTo>
                    <a:pt x="141770" y="199390"/>
                  </a:lnTo>
                  <a:lnTo>
                    <a:pt x="141770" y="195859"/>
                  </a:lnTo>
                  <a:lnTo>
                    <a:pt x="140982" y="195440"/>
                  </a:lnTo>
                  <a:lnTo>
                    <a:pt x="140462" y="194843"/>
                  </a:lnTo>
                  <a:lnTo>
                    <a:pt x="145224" y="196850"/>
                  </a:lnTo>
                  <a:lnTo>
                    <a:pt x="147294" y="191770"/>
                  </a:lnTo>
                  <a:lnTo>
                    <a:pt x="151498" y="192951"/>
                  </a:lnTo>
                  <a:lnTo>
                    <a:pt x="151765" y="192951"/>
                  </a:lnTo>
                  <a:lnTo>
                    <a:pt x="152590" y="195364"/>
                  </a:lnTo>
                  <a:lnTo>
                    <a:pt x="152654" y="195580"/>
                  </a:lnTo>
                  <a:lnTo>
                    <a:pt x="154647" y="194310"/>
                  </a:lnTo>
                  <a:lnTo>
                    <a:pt x="155016" y="194068"/>
                  </a:lnTo>
                  <a:lnTo>
                    <a:pt x="157505" y="195707"/>
                  </a:lnTo>
                  <a:lnTo>
                    <a:pt x="157505" y="193751"/>
                  </a:lnTo>
                  <a:lnTo>
                    <a:pt x="155181" y="193954"/>
                  </a:lnTo>
                  <a:lnTo>
                    <a:pt x="156705" y="192951"/>
                  </a:lnTo>
                  <a:lnTo>
                    <a:pt x="158711" y="190500"/>
                  </a:lnTo>
                  <a:lnTo>
                    <a:pt x="158369" y="191770"/>
                  </a:lnTo>
                  <a:lnTo>
                    <a:pt x="159562" y="193548"/>
                  </a:lnTo>
                  <a:lnTo>
                    <a:pt x="159562" y="161290"/>
                  </a:lnTo>
                  <a:lnTo>
                    <a:pt x="158369" y="161290"/>
                  </a:lnTo>
                  <a:lnTo>
                    <a:pt x="158242" y="162217"/>
                  </a:lnTo>
                  <a:lnTo>
                    <a:pt x="158191" y="162560"/>
                  </a:lnTo>
                  <a:lnTo>
                    <a:pt x="157327" y="165100"/>
                  </a:lnTo>
                  <a:lnTo>
                    <a:pt x="156464" y="167640"/>
                  </a:lnTo>
                  <a:lnTo>
                    <a:pt x="157848" y="167640"/>
                  </a:lnTo>
                  <a:lnTo>
                    <a:pt x="159054" y="168910"/>
                  </a:lnTo>
                  <a:lnTo>
                    <a:pt x="158978" y="189103"/>
                  </a:lnTo>
                  <a:lnTo>
                    <a:pt x="158838" y="189103"/>
                  </a:lnTo>
                  <a:lnTo>
                    <a:pt x="154393" y="186690"/>
                  </a:lnTo>
                  <a:lnTo>
                    <a:pt x="152654" y="186690"/>
                  </a:lnTo>
                  <a:lnTo>
                    <a:pt x="154038" y="185420"/>
                  </a:lnTo>
                  <a:lnTo>
                    <a:pt x="150063" y="185420"/>
                  </a:lnTo>
                  <a:lnTo>
                    <a:pt x="150063" y="186690"/>
                  </a:lnTo>
                  <a:lnTo>
                    <a:pt x="149377" y="187960"/>
                  </a:lnTo>
                  <a:lnTo>
                    <a:pt x="149034" y="187960"/>
                  </a:lnTo>
                  <a:lnTo>
                    <a:pt x="148920" y="187172"/>
                  </a:lnTo>
                  <a:lnTo>
                    <a:pt x="148856" y="186690"/>
                  </a:lnTo>
                  <a:lnTo>
                    <a:pt x="150063" y="186690"/>
                  </a:lnTo>
                  <a:lnTo>
                    <a:pt x="150063" y="185420"/>
                  </a:lnTo>
                  <a:lnTo>
                    <a:pt x="149542" y="182880"/>
                  </a:lnTo>
                  <a:lnTo>
                    <a:pt x="148336" y="182880"/>
                  </a:lnTo>
                  <a:lnTo>
                    <a:pt x="149110" y="181610"/>
                  </a:lnTo>
                  <a:lnTo>
                    <a:pt x="153009" y="181610"/>
                  </a:lnTo>
                  <a:lnTo>
                    <a:pt x="156121" y="182880"/>
                  </a:lnTo>
                  <a:lnTo>
                    <a:pt x="155422" y="184150"/>
                  </a:lnTo>
                  <a:lnTo>
                    <a:pt x="156641" y="185420"/>
                  </a:lnTo>
                  <a:lnTo>
                    <a:pt x="158889" y="188963"/>
                  </a:lnTo>
                  <a:lnTo>
                    <a:pt x="158978" y="189103"/>
                  </a:lnTo>
                  <a:lnTo>
                    <a:pt x="158978" y="168910"/>
                  </a:lnTo>
                  <a:lnTo>
                    <a:pt x="156984" y="168910"/>
                  </a:lnTo>
                  <a:lnTo>
                    <a:pt x="156121" y="170180"/>
                  </a:lnTo>
                  <a:lnTo>
                    <a:pt x="156121" y="171450"/>
                  </a:lnTo>
                  <a:lnTo>
                    <a:pt x="156121" y="179070"/>
                  </a:lnTo>
                  <a:lnTo>
                    <a:pt x="152057" y="180340"/>
                  </a:lnTo>
                  <a:lnTo>
                    <a:pt x="149377" y="181165"/>
                  </a:lnTo>
                  <a:lnTo>
                    <a:pt x="149758" y="180543"/>
                  </a:lnTo>
                  <a:lnTo>
                    <a:pt x="149720" y="177800"/>
                  </a:lnTo>
                  <a:lnTo>
                    <a:pt x="146431" y="177800"/>
                  </a:lnTo>
                  <a:lnTo>
                    <a:pt x="148869" y="175907"/>
                  </a:lnTo>
                  <a:lnTo>
                    <a:pt x="148564" y="175374"/>
                  </a:lnTo>
                  <a:lnTo>
                    <a:pt x="148780" y="175742"/>
                  </a:lnTo>
                  <a:lnTo>
                    <a:pt x="148869" y="175907"/>
                  </a:lnTo>
                  <a:lnTo>
                    <a:pt x="149174" y="176466"/>
                  </a:lnTo>
                  <a:lnTo>
                    <a:pt x="152298" y="176466"/>
                  </a:lnTo>
                  <a:lnTo>
                    <a:pt x="153174" y="179070"/>
                  </a:lnTo>
                  <a:lnTo>
                    <a:pt x="156121" y="179070"/>
                  </a:lnTo>
                  <a:lnTo>
                    <a:pt x="156121" y="171450"/>
                  </a:lnTo>
                  <a:lnTo>
                    <a:pt x="154736" y="171450"/>
                  </a:lnTo>
                  <a:lnTo>
                    <a:pt x="150241" y="170180"/>
                  </a:lnTo>
                  <a:lnTo>
                    <a:pt x="149199" y="171450"/>
                  </a:lnTo>
                  <a:lnTo>
                    <a:pt x="147472" y="168910"/>
                  </a:lnTo>
                  <a:lnTo>
                    <a:pt x="146088" y="168910"/>
                  </a:lnTo>
                  <a:lnTo>
                    <a:pt x="146608" y="167640"/>
                  </a:lnTo>
                  <a:lnTo>
                    <a:pt x="142290" y="167640"/>
                  </a:lnTo>
                  <a:lnTo>
                    <a:pt x="141414" y="166370"/>
                  </a:lnTo>
                  <a:lnTo>
                    <a:pt x="137858" y="168300"/>
                  </a:lnTo>
                  <a:lnTo>
                    <a:pt x="137718" y="168300"/>
                  </a:lnTo>
                  <a:lnTo>
                    <a:pt x="137439" y="167640"/>
                  </a:lnTo>
                  <a:lnTo>
                    <a:pt x="135915" y="167144"/>
                  </a:lnTo>
                  <a:lnTo>
                    <a:pt x="136232" y="167640"/>
                  </a:lnTo>
                  <a:lnTo>
                    <a:pt x="136753" y="168910"/>
                  </a:lnTo>
                  <a:lnTo>
                    <a:pt x="137731" y="168363"/>
                  </a:lnTo>
                  <a:lnTo>
                    <a:pt x="137960" y="168910"/>
                  </a:lnTo>
                  <a:lnTo>
                    <a:pt x="137960" y="170180"/>
                  </a:lnTo>
                  <a:lnTo>
                    <a:pt x="134505" y="170180"/>
                  </a:lnTo>
                  <a:lnTo>
                    <a:pt x="133464" y="166370"/>
                  </a:lnTo>
                  <a:lnTo>
                    <a:pt x="135915" y="167144"/>
                  </a:lnTo>
                  <a:lnTo>
                    <a:pt x="135686" y="166293"/>
                  </a:lnTo>
                  <a:lnTo>
                    <a:pt x="133121" y="160020"/>
                  </a:lnTo>
                  <a:lnTo>
                    <a:pt x="129146" y="163830"/>
                  </a:lnTo>
                  <a:lnTo>
                    <a:pt x="129146" y="166293"/>
                  </a:lnTo>
                  <a:lnTo>
                    <a:pt x="125399" y="166293"/>
                  </a:lnTo>
                  <a:lnTo>
                    <a:pt x="127939" y="162560"/>
                  </a:lnTo>
                  <a:lnTo>
                    <a:pt x="121361" y="161290"/>
                  </a:lnTo>
                  <a:lnTo>
                    <a:pt x="119634" y="163830"/>
                  </a:lnTo>
                  <a:lnTo>
                    <a:pt x="121310" y="166293"/>
                  </a:lnTo>
                  <a:lnTo>
                    <a:pt x="121094" y="167144"/>
                  </a:lnTo>
                  <a:lnTo>
                    <a:pt x="120065" y="170180"/>
                  </a:lnTo>
                  <a:lnTo>
                    <a:pt x="118770" y="173990"/>
                  </a:lnTo>
                  <a:lnTo>
                    <a:pt x="123101" y="171450"/>
                  </a:lnTo>
                  <a:lnTo>
                    <a:pt x="124739" y="172720"/>
                  </a:lnTo>
                  <a:lnTo>
                    <a:pt x="126377" y="173990"/>
                  </a:lnTo>
                  <a:lnTo>
                    <a:pt x="131914" y="175260"/>
                  </a:lnTo>
                  <a:lnTo>
                    <a:pt x="135890" y="173990"/>
                  </a:lnTo>
                  <a:lnTo>
                    <a:pt x="137960" y="173990"/>
                  </a:lnTo>
                  <a:lnTo>
                    <a:pt x="137248" y="175742"/>
                  </a:lnTo>
                  <a:lnTo>
                    <a:pt x="137172" y="175907"/>
                  </a:lnTo>
                  <a:lnTo>
                    <a:pt x="137045" y="176212"/>
                  </a:lnTo>
                  <a:lnTo>
                    <a:pt x="141770" y="173990"/>
                  </a:lnTo>
                  <a:lnTo>
                    <a:pt x="143675" y="175260"/>
                  </a:lnTo>
                  <a:lnTo>
                    <a:pt x="144602" y="175742"/>
                  </a:lnTo>
                  <a:lnTo>
                    <a:pt x="139687" y="176212"/>
                  </a:lnTo>
                  <a:lnTo>
                    <a:pt x="139687" y="182880"/>
                  </a:lnTo>
                  <a:lnTo>
                    <a:pt x="138836" y="184226"/>
                  </a:lnTo>
                  <a:lnTo>
                    <a:pt x="138836" y="189103"/>
                  </a:lnTo>
                  <a:lnTo>
                    <a:pt x="138747" y="190500"/>
                  </a:lnTo>
                  <a:lnTo>
                    <a:pt x="138658" y="191770"/>
                  </a:lnTo>
                  <a:lnTo>
                    <a:pt x="136309" y="189103"/>
                  </a:lnTo>
                  <a:lnTo>
                    <a:pt x="138836" y="189103"/>
                  </a:lnTo>
                  <a:lnTo>
                    <a:pt x="138836" y="184226"/>
                  </a:lnTo>
                  <a:lnTo>
                    <a:pt x="137274" y="186690"/>
                  </a:lnTo>
                  <a:lnTo>
                    <a:pt x="135712" y="184150"/>
                  </a:lnTo>
                  <a:lnTo>
                    <a:pt x="133464" y="181610"/>
                  </a:lnTo>
                  <a:lnTo>
                    <a:pt x="135420" y="179705"/>
                  </a:lnTo>
                  <a:lnTo>
                    <a:pt x="137096" y="181610"/>
                  </a:lnTo>
                  <a:lnTo>
                    <a:pt x="137439" y="181610"/>
                  </a:lnTo>
                  <a:lnTo>
                    <a:pt x="137515" y="182118"/>
                  </a:lnTo>
                  <a:lnTo>
                    <a:pt x="137617" y="182880"/>
                  </a:lnTo>
                  <a:lnTo>
                    <a:pt x="139687" y="182880"/>
                  </a:lnTo>
                  <a:lnTo>
                    <a:pt x="139687" y="176212"/>
                  </a:lnTo>
                  <a:lnTo>
                    <a:pt x="136944" y="176466"/>
                  </a:lnTo>
                  <a:lnTo>
                    <a:pt x="136410" y="177800"/>
                  </a:lnTo>
                  <a:lnTo>
                    <a:pt x="139331" y="176530"/>
                  </a:lnTo>
                  <a:lnTo>
                    <a:pt x="137274" y="177800"/>
                  </a:lnTo>
                  <a:lnTo>
                    <a:pt x="135763" y="178587"/>
                  </a:lnTo>
                  <a:lnTo>
                    <a:pt x="133642" y="175260"/>
                  </a:lnTo>
                  <a:lnTo>
                    <a:pt x="133438" y="175437"/>
                  </a:lnTo>
                  <a:lnTo>
                    <a:pt x="133438" y="191770"/>
                  </a:lnTo>
                  <a:lnTo>
                    <a:pt x="132956" y="194310"/>
                  </a:lnTo>
                  <a:lnTo>
                    <a:pt x="132435" y="191770"/>
                  </a:lnTo>
                  <a:lnTo>
                    <a:pt x="133438" y="191770"/>
                  </a:lnTo>
                  <a:lnTo>
                    <a:pt x="133438" y="175437"/>
                  </a:lnTo>
                  <a:lnTo>
                    <a:pt x="130530" y="177800"/>
                  </a:lnTo>
                  <a:lnTo>
                    <a:pt x="129032" y="180340"/>
                  </a:lnTo>
                  <a:lnTo>
                    <a:pt x="130708" y="180340"/>
                  </a:lnTo>
                  <a:lnTo>
                    <a:pt x="131914" y="181610"/>
                  </a:lnTo>
                  <a:lnTo>
                    <a:pt x="131978" y="182118"/>
                  </a:lnTo>
                  <a:lnTo>
                    <a:pt x="132080" y="182880"/>
                  </a:lnTo>
                  <a:lnTo>
                    <a:pt x="132194" y="182118"/>
                  </a:lnTo>
                  <a:lnTo>
                    <a:pt x="132257" y="181610"/>
                  </a:lnTo>
                  <a:lnTo>
                    <a:pt x="132334" y="182118"/>
                  </a:lnTo>
                  <a:lnTo>
                    <a:pt x="132435" y="182880"/>
                  </a:lnTo>
                  <a:lnTo>
                    <a:pt x="132080" y="182880"/>
                  </a:lnTo>
                  <a:lnTo>
                    <a:pt x="131305" y="182880"/>
                  </a:lnTo>
                  <a:lnTo>
                    <a:pt x="131305" y="191135"/>
                  </a:lnTo>
                  <a:lnTo>
                    <a:pt x="130187" y="190500"/>
                  </a:lnTo>
                  <a:lnTo>
                    <a:pt x="129832" y="191770"/>
                  </a:lnTo>
                  <a:lnTo>
                    <a:pt x="129514" y="192951"/>
                  </a:lnTo>
                  <a:lnTo>
                    <a:pt x="128803" y="187960"/>
                  </a:lnTo>
                  <a:lnTo>
                    <a:pt x="127076" y="186690"/>
                  </a:lnTo>
                  <a:lnTo>
                    <a:pt x="131216" y="190500"/>
                  </a:lnTo>
                  <a:lnTo>
                    <a:pt x="131305" y="191135"/>
                  </a:lnTo>
                  <a:lnTo>
                    <a:pt x="131305" y="182880"/>
                  </a:lnTo>
                  <a:lnTo>
                    <a:pt x="130530" y="182880"/>
                  </a:lnTo>
                  <a:lnTo>
                    <a:pt x="130009" y="181610"/>
                  </a:lnTo>
                  <a:lnTo>
                    <a:pt x="128803" y="181610"/>
                  </a:lnTo>
                  <a:lnTo>
                    <a:pt x="128460" y="181292"/>
                  </a:lnTo>
                  <a:lnTo>
                    <a:pt x="128282" y="181610"/>
                  </a:lnTo>
                  <a:lnTo>
                    <a:pt x="127520" y="180340"/>
                  </a:lnTo>
                  <a:lnTo>
                    <a:pt x="124472" y="175260"/>
                  </a:lnTo>
                  <a:lnTo>
                    <a:pt x="121539" y="177800"/>
                  </a:lnTo>
                  <a:lnTo>
                    <a:pt x="117386" y="175260"/>
                  </a:lnTo>
                  <a:lnTo>
                    <a:pt x="117043" y="177800"/>
                  </a:lnTo>
                  <a:lnTo>
                    <a:pt x="116941" y="178587"/>
                  </a:lnTo>
                  <a:lnTo>
                    <a:pt x="116865" y="179070"/>
                  </a:lnTo>
                  <a:lnTo>
                    <a:pt x="116789" y="179705"/>
                  </a:lnTo>
                  <a:lnTo>
                    <a:pt x="116700" y="180340"/>
                  </a:lnTo>
                  <a:lnTo>
                    <a:pt x="119634" y="181610"/>
                  </a:lnTo>
                  <a:lnTo>
                    <a:pt x="122402" y="181610"/>
                  </a:lnTo>
                  <a:lnTo>
                    <a:pt x="121361" y="182880"/>
                  </a:lnTo>
                  <a:lnTo>
                    <a:pt x="122059" y="184150"/>
                  </a:lnTo>
                  <a:lnTo>
                    <a:pt x="119989" y="185420"/>
                  </a:lnTo>
                  <a:lnTo>
                    <a:pt x="118084" y="185420"/>
                  </a:lnTo>
                  <a:lnTo>
                    <a:pt x="118605" y="187960"/>
                  </a:lnTo>
                  <a:lnTo>
                    <a:pt x="117563" y="185420"/>
                  </a:lnTo>
                  <a:lnTo>
                    <a:pt x="115836" y="179070"/>
                  </a:lnTo>
                  <a:lnTo>
                    <a:pt x="112026" y="181610"/>
                  </a:lnTo>
                  <a:lnTo>
                    <a:pt x="110299" y="177800"/>
                  </a:lnTo>
                  <a:lnTo>
                    <a:pt x="105117" y="181610"/>
                  </a:lnTo>
                  <a:lnTo>
                    <a:pt x="103390" y="182880"/>
                  </a:lnTo>
                  <a:lnTo>
                    <a:pt x="107886" y="185420"/>
                  </a:lnTo>
                  <a:lnTo>
                    <a:pt x="105460" y="186690"/>
                  </a:lnTo>
                  <a:lnTo>
                    <a:pt x="105460" y="187960"/>
                  </a:lnTo>
                  <a:lnTo>
                    <a:pt x="105460" y="189103"/>
                  </a:lnTo>
                  <a:lnTo>
                    <a:pt x="105460" y="190500"/>
                  </a:lnTo>
                  <a:lnTo>
                    <a:pt x="108051" y="191770"/>
                  </a:lnTo>
                  <a:lnTo>
                    <a:pt x="110477" y="194310"/>
                  </a:lnTo>
                  <a:lnTo>
                    <a:pt x="110617" y="192951"/>
                  </a:lnTo>
                  <a:lnTo>
                    <a:pt x="110731" y="191770"/>
                  </a:lnTo>
                  <a:lnTo>
                    <a:pt x="110794" y="191135"/>
                  </a:lnTo>
                  <a:lnTo>
                    <a:pt x="110858" y="190500"/>
                  </a:lnTo>
                  <a:lnTo>
                    <a:pt x="110921" y="189865"/>
                  </a:lnTo>
                  <a:lnTo>
                    <a:pt x="110985" y="189230"/>
                  </a:lnTo>
                  <a:lnTo>
                    <a:pt x="112204" y="190500"/>
                  </a:lnTo>
                  <a:lnTo>
                    <a:pt x="113411" y="191770"/>
                  </a:lnTo>
                  <a:lnTo>
                    <a:pt x="115354" y="192951"/>
                  </a:lnTo>
                  <a:lnTo>
                    <a:pt x="115633" y="192951"/>
                  </a:lnTo>
                  <a:lnTo>
                    <a:pt x="111074" y="195580"/>
                  </a:lnTo>
                  <a:lnTo>
                    <a:pt x="106667" y="198120"/>
                  </a:lnTo>
                  <a:lnTo>
                    <a:pt x="114274" y="195580"/>
                  </a:lnTo>
                  <a:lnTo>
                    <a:pt x="114274" y="196850"/>
                  </a:lnTo>
                  <a:lnTo>
                    <a:pt x="115493" y="198120"/>
                  </a:lnTo>
                  <a:lnTo>
                    <a:pt x="116865" y="199390"/>
                  </a:lnTo>
                  <a:lnTo>
                    <a:pt x="114973" y="200660"/>
                  </a:lnTo>
                  <a:lnTo>
                    <a:pt x="119811" y="201930"/>
                  </a:lnTo>
                  <a:lnTo>
                    <a:pt x="119291" y="200660"/>
                  </a:lnTo>
                  <a:lnTo>
                    <a:pt x="121361" y="198120"/>
                  </a:lnTo>
                  <a:lnTo>
                    <a:pt x="121246" y="196456"/>
                  </a:lnTo>
                  <a:lnTo>
                    <a:pt x="119113" y="196850"/>
                  </a:lnTo>
                  <a:lnTo>
                    <a:pt x="116700" y="194310"/>
                  </a:lnTo>
                  <a:lnTo>
                    <a:pt x="118071" y="193040"/>
                  </a:lnTo>
                  <a:lnTo>
                    <a:pt x="122059" y="194310"/>
                  </a:lnTo>
                  <a:lnTo>
                    <a:pt x="120891" y="191757"/>
                  </a:lnTo>
                  <a:lnTo>
                    <a:pt x="121361" y="191770"/>
                  </a:lnTo>
                  <a:lnTo>
                    <a:pt x="122821" y="192951"/>
                  </a:lnTo>
                  <a:lnTo>
                    <a:pt x="124472" y="194310"/>
                  </a:lnTo>
                  <a:lnTo>
                    <a:pt x="126034" y="195580"/>
                  </a:lnTo>
                  <a:lnTo>
                    <a:pt x="121945" y="196329"/>
                  </a:lnTo>
                  <a:lnTo>
                    <a:pt x="124993" y="199390"/>
                  </a:lnTo>
                  <a:lnTo>
                    <a:pt x="122402" y="200660"/>
                  </a:lnTo>
                  <a:lnTo>
                    <a:pt x="119811" y="201930"/>
                  </a:lnTo>
                  <a:lnTo>
                    <a:pt x="125349" y="204470"/>
                  </a:lnTo>
                  <a:lnTo>
                    <a:pt x="128282" y="204470"/>
                  </a:lnTo>
                  <a:lnTo>
                    <a:pt x="132549" y="205740"/>
                  </a:lnTo>
                  <a:lnTo>
                    <a:pt x="137375" y="207010"/>
                  </a:lnTo>
                  <a:lnTo>
                    <a:pt x="140563" y="205740"/>
                  </a:lnTo>
                  <a:lnTo>
                    <a:pt x="139954" y="202387"/>
                  </a:lnTo>
                  <a:lnTo>
                    <a:pt x="139865" y="201930"/>
                  </a:lnTo>
                  <a:lnTo>
                    <a:pt x="142290" y="201930"/>
                  </a:lnTo>
                  <a:lnTo>
                    <a:pt x="143433" y="203200"/>
                  </a:lnTo>
                  <a:lnTo>
                    <a:pt x="145745" y="205740"/>
                  </a:lnTo>
                  <a:lnTo>
                    <a:pt x="143840" y="205740"/>
                  </a:lnTo>
                  <a:lnTo>
                    <a:pt x="141935" y="208280"/>
                  </a:lnTo>
                  <a:lnTo>
                    <a:pt x="140385" y="208280"/>
                  </a:lnTo>
                  <a:lnTo>
                    <a:pt x="138303" y="208572"/>
                  </a:lnTo>
                  <a:lnTo>
                    <a:pt x="138658" y="207987"/>
                  </a:lnTo>
                  <a:lnTo>
                    <a:pt x="130009" y="206946"/>
                  </a:lnTo>
                  <a:lnTo>
                    <a:pt x="131241" y="209524"/>
                  </a:lnTo>
                  <a:lnTo>
                    <a:pt x="131051" y="209550"/>
                  </a:lnTo>
                  <a:lnTo>
                    <a:pt x="131305" y="209664"/>
                  </a:lnTo>
                  <a:lnTo>
                    <a:pt x="132257" y="211607"/>
                  </a:lnTo>
                  <a:lnTo>
                    <a:pt x="132600" y="212305"/>
                  </a:lnTo>
                  <a:lnTo>
                    <a:pt x="136055" y="211493"/>
                  </a:lnTo>
                  <a:lnTo>
                    <a:pt x="140906" y="213360"/>
                  </a:lnTo>
                  <a:lnTo>
                    <a:pt x="141020" y="214630"/>
                  </a:lnTo>
                  <a:lnTo>
                    <a:pt x="141135" y="215900"/>
                  </a:lnTo>
                  <a:lnTo>
                    <a:pt x="141249" y="217170"/>
                  </a:lnTo>
                  <a:lnTo>
                    <a:pt x="140563" y="217170"/>
                  </a:lnTo>
                  <a:lnTo>
                    <a:pt x="141401" y="218401"/>
                  </a:lnTo>
                  <a:lnTo>
                    <a:pt x="142722" y="219710"/>
                  </a:lnTo>
                  <a:lnTo>
                    <a:pt x="144018" y="220980"/>
                  </a:lnTo>
                  <a:lnTo>
                    <a:pt x="133832" y="219760"/>
                  </a:lnTo>
                  <a:lnTo>
                    <a:pt x="135026" y="217690"/>
                  </a:lnTo>
                  <a:lnTo>
                    <a:pt x="133604" y="213817"/>
                  </a:lnTo>
                  <a:lnTo>
                    <a:pt x="128803" y="212826"/>
                  </a:lnTo>
                  <a:lnTo>
                    <a:pt x="128625" y="209715"/>
                  </a:lnTo>
                  <a:lnTo>
                    <a:pt x="122059" y="210400"/>
                  </a:lnTo>
                  <a:lnTo>
                    <a:pt x="123444" y="213347"/>
                  </a:lnTo>
                  <a:lnTo>
                    <a:pt x="121361" y="213690"/>
                  </a:lnTo>
                  <a:lnTo>
                    <a:pt x="118948" y="213347"/>
                  </a:lnTo>
                  <a:lnTo>
                    <a:pt x="117906" y="215938"/>
                  </a:lnTo>
                  <a:lnTo>
                    <a:pt x="118249" y="220776"/>
                  </a:lnTo>
                  <a:lnTo>
                    <a:pt x="123964" y="221297"/>
                  </a:lnTo>
                  <a:lnTo>
                    <a:pt x="127762" y="220599"/>
                  </a:lnTo>
                  <a:lnTo>
                    <a:pt x="133083" y="221068"/>
                  </a:lnTo>
                  <a:lnTo>
                    <a:pt x="133731" y="219951"/>
                  </a:lnTo>
                  <a:lnTo>
                    <a:pt x="134937" y="220980"/>
                  </a:lnTo>
                  <a:lnTo>
                    <a:pt x="136410" y="222250"/>
                  </a:lnTo>
                  <a:lnTo>
                    <a:pt x="137883" y="223520"/>
                  </a:lnTo>
                  <a:lnTo>
                    <a:pt x="136232" y="223520"/>
                  </a:lnTo>
                  <a:lnTo>
                    <a:pt x="134505" y="222250"/>
                  </a:lnTo>
                  <a:lnTo>
                    <a:pt x="130873" y="222250"/>
                  </a:lnTo>
                  <a:lnTo>
                    <a:pt x="129717" y="225450"/>
                  </a:lnTo>
                  <a:lnTo>
                    <a:pt x="129603" y="225767"/>
                  </a:lnTo>
                  <a:lnTo>
                    <a:pt x="129489" y="226060"/>
                  </a:lnTo>
                  <a:lnTo>
                    <a:pt x="128460" y="229870"/>
                  </a:lnTo>
                  <a:lnTo>
                    <a:pt x="133121" y="229870"/>
                  </a:lnTo>
                  <a:lnTo>
                    <a:pt x="130352" y="232410"/>
                  </a:lnTo>
                  <a:lnTo>
                    <a:pt x="132956" y="233680"/>
                  </a:lnTo>
                  <a:lnTo>
                    <a:pt x="136232" y="233680"/>
                  </a:lnTo>
                  <a:lnTo>
                    <a:pt x="137617" y="236220"/>
                  </a:lnTo>
                  <a:lnTo>
                    <a:pt x="138049" y="237490"/>
                  </a:lnTo>
                  <a:lnTo>
                    <a:pt x="138455" y="238658"/>
                  </a:lnTo>
                  <a:lnTo>
                    <a:pt x="139179" y="238658"/>
                  </a:lnTo>
                  <a:lnTo>
                    <a:pt x="139179" y="239953"/>
                  </a:lnTo>
                  <a:lnTo>
                    <a:pt x="135483" y="239953"/>
                  </a:lnTo>
                  <a:lnTo>
                    <a:pt x="134251" y="238658"/>
                  </a:lnTo>
                  <a:lnTo>
                    <a:pt x="134391" y="238658"/>
                  </a:lnTo>
                  <a:lnTo>
                    <a:pt x="136461" y="235153"/>
                  </a:lnTo>
                  <a:lnTo>
                    <a:pt x="136575" y="234950"/>
                  </a:lnTo>
                  <a:lnTo>
                    <a:pt x="132092" y="235737"/>
                  </a:lnTo>
                  <a:lnTo>
                    <a:pt x="132092" y="239953"/>
                  </a:lnTo>
                  <a:lnTo>
                    <a:pt x="131914" y="241249"/>
                  </a:lnTo>
                  <a:lnTo>
                    <a:pt x="131686" y="242138"/>
                  </a:lnTo>
                  <a:lnTo>
                    <a:pt x="131572" y="242570"/>
                  </a:lnTo>
                  <a:lnTo>
                    <a:pt x="131051" y="242570"/>
                  </a:lnTo>
                  <a:lnTo>
                    <a:pt x="130695" y="239953"/>
                  </a:lnTo>
                  <a:lnTo>
                    <a:pt x="129146" y="239953"/>
                  </a:lnTo>
                  <a:lnTo>
                    <a:pt x="129844" y="239039"/>
                  </a:lnTo>
                  <a:lnTo>
                    <a:pt x="132092" y="239953"/>
                  </a:lnTo>
                  <a:lnTo>
                    <a:pt x="132092" y="235737"/>
                  </a:lnTo>
                  <a:lnTo>
                    <a:pt x="129324" y="236220"/>
                  </a:lnTo>
                  <a:lnTo>
                    <a:pt x="129260" y="237083"/>
                  </a:lnTo>
                  <a:lnTo>
                    <a:pt x="125349" y="236220"/>
                  </a:lnTo>
                  <a:lnTo>
                    <a:pt x="127419" y="232410"/>
                  </a:lnTo>
                  <a:lnTo>
                    <a:pt x="119811" y="233680"/>
                  </a:lnTo>
                  <a:lnTo>
                    <a:pt x="119113" y="236220"/>
                  </a:lnTo>
                  <a:lnTo>
                    <a:pt x="119634" y="237490"/>
                  </a:lnTo>
                  <a:lnTo>
                    <a:pt x="121018" y="237490"/>
                  </a:lnTo>
                  <a:lnTo>
                    <a:pt x="121818" y="238658"/>
                  </a:lnTo>
                  <a:lnTo>
                    <a:pt x="122250" y="238658"/>
                  </a:lnTo>
                  <a:lnTo>
                    <a:pt x="121983" y="239953"/>
                  </a:lnTo>
                  <a:lnTo>
                    <a:pt x="121716" y="241249"/>
                  </a:lnTo>
                  <a:lnTo>
                    <a:pt x="123139" y="241249"/>
                  </a:lnTo>
                  <a:lnTo>
                    <a:pt x="121881" y="242570"/>
                  </a:lnTo>
                  <a:lnTo>
                    <a:pt x="119722" y="241249"/>
                  </a:lnTo>
                  <a:lnTo>
                    <a:pt x="119811" y="239953"/>
                  </a:lnTo>
                  <a:lnTo>
                    <a:pt x="119634" y="239953"/>
                  </a:lnTo>
                  <a:lnTo>
                    <a:pt x="116103" y="238658"/>
                  </a:lnTo>
                  <a:lnTo>
                    <a:pt x="116293" y="238658"/>
                  </a:lnTo>
                  <a:lnTo>
                    <a:pt x="114617" y="236220"/>
                  </a:lnTo>
                  <a:lnTo>
                    <a:pt x="111861" y="237490"/>
                  </a:lnTo>
                  <a:lnTo>
                    <a:pt x="113245" y="236220"/>
                  </a:lnTo>
                  <a:lnTo>
                    <a:pt x="114617" y="236220"/>
                  </a:lnTo>
                  <a:lnTo>
                    <a:pt x="116357" y="236220"/>
                  </a:lnTo>
                  <a:lnTo>
                    <a:pt x="118186" y="238658"/>
                  </a:lnTo>
                  <a:lnTo>
                    <a:pt x="118516" y="237998"/>
                  </a:lnTo>
                  <a:lnTo>
                    <a:pt x="119113" y="236220"/>
                  </a:lnTo>
                  <a:lnTo>
                    <a:pt x="119214" y="235496"/>
                  </a:lnTo>
                  <a:lnTo>
                    <a:pt x="119291" y="234950"/>
                  </a:lnTo>
                  <a:lnTo>
                    <a:pt x="117741" y="233680"/>
                  </a:lnTo>
                  <a:lnTo>
                    <a:pt x="116357" y="233680"/>
                  </a:lnTo>
                  <a:lnTo>
                    <a:pt x="116268" y="232410"/>
                  </a:lnTo>
                  <a:lnTo>
                    <a:pt x="116179" y="231140"/>
                  </a:lnTo>
                  <a:lnTo>
                    <a:pt x="113245" y="229870"/>
                  </a:lnTo>
                  <a:lnTo>
                    <a:pt x="110134" y="228600"/>
                  </a:lnTo>
                  <a:lnTo>
                    <a:pt x="113245" y="227330"/>
                  </a:lnTo>
                  <a:lnTo>
                    <a:pt x="115138" y="222250"/>
                  </a:lnTo>
                  <a:lnTo>
                    <a:pt x="113931" y="219710"/>
                  </a:lnTo>
                  <a:lnTo>
                    <a:pt x="114109" y="219710"/>
                  </a:lnTo>
                  <a:lnTo>
                    <a:pt x="114592" y="215900"/>
                  </a:lnTo>
                  <a:lnTo>
                    <a:pt x="110604" y="214630"/>
                  </a:lnTo>
                  <a:lnTo>
                    <a:pt x="106426" y="214630"/>
                  </a:lnTo>
                  <a:lnTo>
                    <a:pt x="106324" y="218401"/>
                  </a:lnTo>
                  <a:lnTo>
                    <a:pt x="105752" y="218579"/>
                  </a:lnTo>
                  <a:lnTo>
                    <a:pt x="101142" y="219710"/>
                  </a:lnTo>
                  <a:lnTo>
                    <a:pt x="103555" y="227330"/>
                  </a:lnTo>
                  <a:lnTo>
                    <a:pt x="108051" y="228600"/>
                  </a:lnTo>
                  <a:lnTo>
                    <a:pt x="104940" y="231140"/>
                  </a:lnTo>
                  <a:lnTo>
                    <a:pt x="106146" y="234950"/>
                  </a:lnTo>
                  <a:lnTo>
                    <a:pt x="109258" y="236220"/>
                  </a:lnTo>
                  <a:lnTo>
                    <a:pt x="106146" y="236220"/>
                  </a:lnTo>
                  <a:lnTo>
                    <a:pt x="105283" y="237490"/>
                  </a:lnTo>
                  <a:lnTo>
                    <a:pt x="97853" y="233680"/>
                  </a:lnTo>
                  <a:lnTo>
                    <a:pt x="99148" y="237490"/>
                  </a:lnTo>
                  <a:lnTo>
                    <a:pt x="101307" y="243840"/>
                  </a:lnTo>
                  <a:lnTo>
                    <a:pt x="105968" y="240017"/>
                  </a:lnTo>
                  <a:lnTo>
                    <a:pt x="109093" y="243840"/>
                  </a:lnTo>
                  <a:lnTo>
                    <a:pt x="112204" y="242570"/>
                  </a:lnTo>
                  <a:lnTo>
                    <a:pt x="113411" y="243840"/>
                  </a:lnTo>
                  <a:lnTo>
                    <a:pt x="116865" y="243840"/>
                  </a:lnTo>
                  <a:lnTo>
                    <a:pt x="118948" y="242570"/>
                  </a:lnTo>
                  <a:lnTo>
                    <a:pt x="116179" y="246380"/>
                  </a:lnTo>
                  <a:lnTo>
                    <a:pt x="117792" y="247650"/>
                  </a:lnTo>
                  <a:lnTo>
                    <a:pt x="120916" y="250101"/>
                  </a:lnTo>
                  <a:lnTo>
                    <a:pt x="121145" y="250101"/>
                  </a:lnTo>
                  <a:lnTo>
                    <a:pt x="124650" y="247650"/>
                  </a:lnTo>
                  <a:lnTo>
                    <a:pt x="124828" y="248920"/>
                  </a:lnTo>
                  <a:lnTo>
                    <a:pt x="125945" y="250101"/>
                  </a:lnTo>
                  <a:lnTo>
                    <a:pt x="127482" y="250101"/>
                  </a:lnTo>
                  <a:lnTo>
                    <a:pt x="126377" y="251460"/>
                  </a:lnTo>
                  <a:lnTo>
                    <a:pt x="125425" y="251460"/>
                  </a:lnTo>
                  <a:lnTo>
                    <a:pt x="125425" y="267970"/>
                  </a:lnTo>
                  <a:lnTo>
                    <a:pt x="124129" y="267970"/>
                  </a:lnTo>
                  <a:lnTo>
                    <a:pt x="123964" y="266700"/>
                  </a:lnTo>
                  <a:lnTo>
                    <a:pt x="125425" y="267970"/>
                  </a:lnTo>
                  <a:lnTo>
                    <a:pt x="125425" y="251460"/>
                  </a:lnTo>
                  <a:lnTo>
                    <a:pt x="122580" y="251460"/>
                  </a:lnTo>
                  <a:lnTo>
                    <a:pt x="122580" y="252730"/>
                  </a:lnTo>
                  <a:lnTo>
                    <a:pt x="120497" y="252730"/>
                  </a:lnTo>
                  <a:lnTo>
                    <a:pt x="120853" y="254000"/>
                  </a:lnTo>
                  <a:lnTo>
                    <a:pt x="121627" y="256286"/>
                  </a:lnTo>
                  <a:lnTo>
                    <a:pt x="121716" y="256540"/>
                  </a:lnTo>
                  <a:lnTo>
                    <a:pt x="121361" y="256540"/>
                  </a:lnTo>
                  <a:lnTo>
                    <a:pt x="121361" y="260350"/>
                  </a:lnTo>
                  <a:lnTo>
                    <a:pt x="119468" y="260350"/>
                  </a:lnTo>
                  <a:lnTo>
                    <a:pt x="119570" y="261099"/>
                  </a:lnTo>
                  <a:lnTo>
                    <a:pt x="119634" y="261620"/>
                  </a:lnTo>
                  <a:lnTo>
                    <a:pt x="117221" y="260350"/>
                  </a:lnTo>
                  <a:lnTo>
                    <a:pt x="118427" y="257810"/>
                  </a:lnTo>
                  <a:lnTo>
                    <a:pt x="120675" y="259080"/>
                  </a:lnTo>
                  <a:lnTo>
                    <a:pt x="121361" y="260350"/>
                  </a:lnTo>
                  <a:lnTo>
                    <a:pt x="121361" y="256540"/>
                  </a:lnTo>
                  <a:lnTo>
                    <a:pt x="120675" y="256540"/>
                  </a:lnTo>
                  <a:lnTo>
                    <a:pt x="119468" y="255270"/>
                  </a:lnTo>
                  <a:lnTo>
                    <a:pt x="118427" y="255270"/>
                  </a:lnTo>
                  <a:lnTo>
                    <a:pt x="118338" y="256540"/>
                  </a:lnTo>
                  <a:lnTo>
                    <a:pt x="118249" y="257810"/>
                  </a:lnTo>
                  <a:lnTo>
                    <a:pt x="115493" y="257810"/>
                  </a:lnTo>
                  <a:lnTo>
                    <a:pt x="113411" y="256540"/>
                  </a:lnTo>
                  <a:lnTo>
                    <a:pt x="105981" y="257810"/>
                  </a:lnTo>
                  <a:lnTo>
                    <a:pt x="113372" y="261620"/>
                  </a:lnTo>
                  <a:lnTo>
                    <a:pt x="115671" y="262801"/>
                  </a:lnTo>
                  <a:lnTo>
                    <a:pt x="115925" y="262801"/>
                  </a:lnTo>
                  <a:lnTo>
                    <a:pt x="118427" y="265430"/>
                  </a:lnTo>
                  <a:lnTo>
                    <a:pt x="119113" y="266700"/>
                  </a:lnTo>
                  <a:lnTo>
                    <a:pt x="119811" y="267970"/>
                  </a:lnTo>
                  <a:lnTo>
                    <a:pt x="119468" y="267970"/>
                  </a:lnTo>
                  <a:lnTo>
                    <a:pt x="119367" y="268668"/>
                  </a:lnTo>
                  <a:lnTo>
                    <a:pt x="119291" y="269240"/>
                  </a:lnTo>
                  <a:lnTo>
                    <a:pt x="120853" y="269240"/>
                  </a:lnTo>
                  <a:lnTo>
                    <a:pt x="121018" y="270510"/>
                  </a:lnTo>
                  <a:lnTo>
                    <a:pt x="121018" y="271780"/>
                  </a:lnTo>
                  <a:lnTo>
                    <a:pt x="119113" y="273050"/>
                  </a:lnTo>
                  <a:lnTo>
                    <a:pt x="114617" y="269240"/>
                  </a:lnTo>
                  <a:lnTo>
                    <a:pt x="109575" y="275590"/>
                  </a:lnTo>
                  <a:lnTo>
                    <a:pt x="108572" y="276860"/>
                  </a:lnTo>
                  <a:lnTo>
                    <a:pt x="114617" y="279400"/>
                  </a:lnTo>
                  <a:lnTo>
                    <a:pt x="113931" y="279400"/>
                  </a:lnTo>
                  <a:lnTo>
                    <a:pt x="113588" y="280670"/>
                  </a:lnTo>
                  <a:lnTo>
                    <a:pt x="114109" y="281940"/>
                  </a:lnTo>
                  <a:lnTo>
                    <a:pt x="112547" y="281940"/>
                  </a:lnTo>
                  <a:lnTo>
                    <a:pt x="108750" y="279400"/>
                  </a:lnTo>
                  <a:lnTo>
                    <a:pt x="106324" y="281940"/>
                  </a:lnTo>
                  <a:lnTo>
                    <a:pt x="106502" y="281940"/>
                  </a:lnTo>
                  <a:lnTo>
                    <a:pt x="103898" y="284480"/>
                  </a:lnTo>
                  <a:lnTo>
                    <a:pt x="106210" y="286893"/>
                  </a:lnTo>
                  <a:lnTo>
                    <a:pt x="108991" y="286893"/>
                  </a:lnTo>
                  <a:lnTo>
                    <a:pt x="104076" y="288290"/>
                  </a:lnTo>
                  <a:lnTo>
                    <a:pt x="99923" y="289560"/>
                  </a:lnTo>
                  <a:lnTo>
                    <a:pt x="97510" y="293370"/>
                  </a:lnTo>
                  <a:lnTo>
                    <a:pt x="96354" y="293370"/>
                  </a:lnTo>
                  <a:lnTo>
                    <a:pt x="96354" y="296291"/>
                  </a:lnTo>
                  <a:lnTo>
                    <a:pt x="95783" y="295910"/>
                  </a:lnTo>
                  <a:lnTo>
                    <a:pt x="96291" y="295910"/>
                  </a:lnTo>
                  <a:lnTo>
                    <a:pt x="96354" y="296291"/>
                  </a:lnTo>
                  <a:lnTo>
                    <a:pt x="96354" y="293370"/>
                  </a:lnTo>
                  <a:lnTo>
                    <a:pt x="94932" y="293370"/>
                  </a:lnTo>
                  <a:lnTo>
                    <a:pt x="95021" y="295910"/>
                  </a:lnTo>
                  <a:lnTo>
                    <a:pt x="95059" y="297103"/>
                  </a:lnTo>
                  <a:lnTo>
                    <a:pt x="95719" y="298348"/>
                  </a:lnTo>
                  <a:lnTo>
                    <a:pt x="96456" y="299720"/>
                  </a:lnTo>
                  <a:lnTo>
                    <a:pt x="97713" y="297103"/>
                  </a:lnTo>
                  <a:lnTo>
                    <a:pt x="98983" y="298348"/>
                  </a:lnTo>
                  <a:lnTo>
                    <a:pt x="102120" y="298348"/>
                  </a:lnTo>
                  <a:lnTo>
                    <a:pt x="103035" y="299720"/>
                  </a:lnTo>
                  <a:lnTo>
                    <a:pt x="104775" y="302260"/>
                  </a:lnTo>
                  <a:lnTo>
                    <a:pt x="111340" y="302260"/>
                  </a:lnTo>
                  <a:lnTo>
                    <a:pt x="113245" y="303530"/>
                  </a:lnTo>
                  <a:lnTo>
                    <a:pt x="114973" y="304673"/>
                  </a:lnTo>
                  <a:lnTo>
                    <a:pt x="115138" y="304673"/>
                  </a:lnTo>
                  <a:lnTo>
                    <a:pt x="115252" y="306070"/>
                  </a:lnTo>
                  <a:lnTo>
                    <a:pt x="115366" y="307340"/>
                  </a:lnTo>
                  <a:lnTo>
                    <a:pt x="115493" y="308610"/>
                  </a:lnTo>
                  <a:lnTo>
                    <a:pt x="119062" y="309803"/>
                  </a:lnTo>
                  <a:lnTo>
                    <a:pt x="119507" y="309803"/>
                  </a:lnTo>
                  <a:lnTo>
                    <a:pt x="121881" y="306070"/>
                  </a:lnTo>
                  <a:lnTo>
                    <a:pt x="122224" y="307340"/>
                  </a:lnTo>
                  <a:lnTo>
                    <a:pt x="123444" y="308610"/>
                  </a:lnTo>
                  <a:lnTo>
                    <a:pt x="124472" y="308610"/>
                  </a:lnTo>
                  <a:lnTo>
                    <a:pt x="124472" y="309803"/>
                  </a:lnTo>
                  <a:lnTo>
                    <a:pt x="120332" y="309803"/>
                  </a:lnTo>
                  <a:lnTo>
                    <a:pt x="120332" y="317500"/>
                  </a:lnTo>
                  <a:lnTo>
                    <a:pt x="118770" y="318770"/>
                  </a:lnTo>
                  <a:lnTo>
                    <a:pt x="116522" y="317500"/>
                  </a:lnTo>
                  <a:lnTo>
                    <a:pt x="117906" y="314947"/>
                  </a:lnTo>
                  <a:lnTo>
                    <a:pt x="120154" y="317500"/>
                  </a:lnTo>
                  <a:lnTo>
                    <a:pt x="120332" y="317500"/>
                  </a:lnTo>
                  <a:lnTo>
                    <a:pt x="120332" y="309803"/>
                  </a:lnTo>
                  <a:lnTo>
                    <a:pt x="119583" y="309803"/>
                  </a:lnTo>
                  <a:lnTo>
                    <a:pt x="119341" y="310057"/>
                  </a:lnTo>
                  <a:lnTo>
                    <a:pt x="115658" y="312420"/>
                  </a:lnTo>
                  <a:lnTo>
                    <a:pt x="115912" y="312699"/>
                  </a:lnTo>
                  <a:lnTo>
                    <a:pt x="113753" y="313690"/>
                  </a:lnTo>
                  <a:lnTo>
                    <a:pt x="111683" y="314947"/>
                  </a:lnTo>
                  <a:lnTo>
                    <a:pt x="108623" y="316141"/>
                  </a:lnTo>
                  <a:lnTo>
                    <a:pt x="108115" y="316141"/>
                  </a:lnTo>
                  <a:lnTo>
                    <a:pt x="116865" y="318770"/>
                  </a:lnTo>
                  <a:lnTo>
                    <a:pt x="115658" y="320040"/>
                  </a:lnTo>
                  <a:lnTo>
                    <a:pt x="114528" y="321221"/>
                  </a:lnTo>
                  <a:lnTo>
                    <a:pt x="116357" y="326390"/>
                  </a:lnTo>
                  <a:lnTo>
                    <a:pt x="123202" y="324993"/>
                  </a:lnTo>
                  <a:lnTo>
                    <a:pt x="122694" y="324993"/>
                  </a:lnTo>
                  <a:lnTo>
                    <a:pt x="126098" y="321221"/>
                  </a:lnTo>
                  <a:lnTo>
                    <a:pt x="129463" y="321221"/>
                  </a:lnTo>
                  <a:lnTo>
                    <a:pt x="130009" y="322580"/>
                  </a:lnTo>
                  <a:lnTo>
                    <a:pt x="130530" y="323850"/>
                  </a:lnTo>
                  <a:lnTo>
                    <a:pt x="131775" y="324993"/>
                  </a:lnTo>
                  <a:lnTo>
                    <a:pt x="132168" y="324993"/>
                  </a:lnTo>
                  <a:lnTo>
                    <a:pt x="134505" y="323850"/>
                  </a:lnTo>
                  <a:lnTo>
                    <a:pt x="134658" y="322719"/>
                  </a:lnTo>
                  <a:lnTo>
                    <a:pt x="136969" y="324993"/>
                  </a:lnTo>
                  <a:lnTo>
                    <a:pt x="137439" y="324993"/>
                  </a:lnTo>
                  <a:lnTo>
                    <a:pt x="140563" y="323850"/>
                  </a:lnTo>
                  <a:lnTo>
                    <a:pt x="140614" y="322719"/>
                  </a:lnTo>
                  <a:lnTo>
                    <a:pt x="140728" y="320040"/>
                  </a:lnTo>
                  <a:lnTo>
                    <a:pt x="144462" y="321221"/>
                  </a:lnTo>
                  <a:lnTo>
                    <a:pt x="144792" y="321221"/>
                  </a:lnTo>
                  <a:lnTo>
                    <a:pt x="149821" y="316890"/>
                  </a:lnTo>
                  <a:lnTo>
                    <a:pt x="150063" y="317500"/>
                  </a:lnTo>
                  <a:lnTo>
                    <a:pt x="148336" y="318770"/>
                  </a:lnTo>
                  <a:lnTo>
                    <a:pt x="150545" y="320040"/>
                  </a:lnTo>
                  <a:lnTo>
                    <a:pt x="155194" y="322719"/>
                  </a:lnTo>
                  <a:lnTo>
                    <a:pt x="154432" y="324993"/>
                  </a:lnTo>
                  <a:lnTo>
                    <a:pt x="154266" y="324993"/>
                  </a:lnTo>
                  <a:lnTo>
                    <a:pt x="154038" y="324993"/>
                  </a:lnTo>
                  <a:lnTo>
                    <a:pt x="149390" y="324065"/>
                  </a:lnTo>
                  <a:lnTo>
                    <a:pt x="149390" y="359562"/>
                  </a:lnTo>
                  <a:lnTo>
                    <a:pt x="149250" y="359562"/>
                  </a:lnTo>
                  <a:lnTo>
                    <a:pt x="149199" y="359422"/>
                  </a:lnTo>
                  <a:lnTo>
                    <a:pt x="149390" y="359562"/>
                  </a:lnTo>
                  <a:lnTo>
                    <a:pt x="149390" y="324065"/>
                  </a:lnTo>
                  <a:lnTo>
                    <a:pt x="148336" y="323850"/>
                  </a:lnTo>
                  <a:lnTo>
                    <a:pt x="146265" y="327660"/>
                  </a:lnTo>
                  <a:lnTo>
                    <a:pt x="144018" y="327660"/>
                  </a:lnTo>
                  <a:lnTo>
                    <a:pt x="144018" y="337820"/>
                  </a:lnTo>
                  <a:lnTo>
                    <a:pt x="142798" y="340360"/>
                  </a:lnTo>
                  <a:lnTo>
                    <a:pt x="142455" y="340220"/>
                  </a:lnTo>
                  <a:lnTo>
                    <a:pt x="142455" y="346710"/>
                  </a:lnTo>
                  <a:lnTo>
                    <a:pt x="141770" y="346710"/>
                  </a:lnTo>
                  <a:lnTo>
                    <a:pt x="141427" y="345440"/>
                  </a:lnTo>
                  <a:lnTo>
                    <a:pt x="142290" y="345440"/>
                  </a:lnTo>
                  <a:lnTo>
                    <a:pt x="142405" y="346329"/>
                  </a:lnTo>
                  <a:lnTo>
                    <a:pt x="142455" y="346710"/>
                  </a:lnTo>
                  <a:lnTo>
                    <a:pt x="142455" y="340220"/>
                  </a:lnTo>
                  <a:lnTo>
                    <a:pt x="139865" y="339090"/>
                  </a:lnTo>
                  <a:lnTo>
                    <a:pt x="142455" y="337820"/>
                  </a:lnTo>
                  <a:lnTo>
                    <a:pt x="142455" y="336550"/>
                  </a:lnTo>
                  <a:lnTo>
                    <a:pt x="143497" y="336550"/>
                  </a:lnTo>
                  <a:lnTo>
                    <a:pt x="142976" y="337820"/>
                  </a:lnTo>
                  <a:lnTo>
                    <a:pt x="144018" y="337820"/>
                  </a:lnTo>
                  <a:lnTo>
                    <a:pt x="144018" y="327660"/>
                  </a:lnTo>
                  <a:lnTo>
                    <a:pt x="140208" y="327660"/>
                  </a:lnTo>
                  <a:lnTo>
                    <a:pt x="135851" y="325132"/>
                  </a:lnTo>
                  <a:lnTo>
                    <a:pt x="132346" y="326390"/>
                  </a:lnTo>
                  <a:lnTo>
                    <a:pt x="131940" y="327660"/>
                  </a:lnTo>
                  <a:lnTo>
                    <a:pt x="134442" y="328930"/>
                  </a:lnTo>
                  <a:lnTo>
                    <a:pt x="136931" y="330200"/>
                  </a:lnTo>
                  <a:lnTo>
                    <a:pt x="136575" y="330200"/>
                  </a:lnTo>
                  <a:lnTo>
                    <a:pt x="136652" y="331228"/>
                  </a:lnTo>
                  <a:lnTo>
                    <a:pt x="136753" y="332701"/>
                  </a:lnTo>
                  <a:lnTo>
                    <a:pt x="134505" y="332701"/>
                  </a:lnTo>
                  <a:lnTo>
                    <a:pt x="134632" y="333692"/>
                  </a:lnTo>
                  <a:lnTo>
                    <a:pt x="134670" y="333984"/>
                  </a:lnTo>
                  <a:lnTo>
                    <a:pt x="135712" y="335280"/>
                  </a:lnTo>
                  <a:lnTo>
                    <a:pt x="136410" y="336550"/>
                  </a:lnTo>
                  <a:lnTo>
                    <a:pt x="135712" y="337820"/>
                  </a:lnTo>
                  <a:lnTo>
                    <a:pt x="136067" y="339090"/>
                  </a:lnTo>
                  <a:lnTo>
                    <a:pt x="137096" y="337820"/>
                  </a:lnTo>
                  <a:lnTo>
                    <a:pt x="137071" y="339090"/>
                  </a:lnTo>
                  <a:lnTo>
                    <a:pt x="137033" y="340360"/>
                  </a:lnTo>
                  <a:lnTo>
                    <a:pt x="137198" y="340360"/>
                  </a:lnTo>
                  <a:lnTo>
                    <a:pt x="139687" y="339090"/>
                  </a:lnTo>
                  <a:lnTo>
                    <a:pt x="139522" y="340360"/>
                  </a:lnTo>
                  <a:lnTo>
                    <a:pt x="139179" y="341630"/>
                  </a:lnTo>
                  <a:lnTo>
                    <a:pt x="139522" y="342900"/>
                  </a:lnTo>
                  <a:lnTo>
                    <a:pt x="138480" y="341630"/>
                  </a:lnTo>
                  <a:lnTo>
                    <a:pt x="138137" y="341350"/>
                  </a:lnTo>
                  <a:lnTo>
                    <a:pt x="138137" y="349250"/>
                  </a:lnTo>
                  <a:lnTo>
                    <a:pt x="135712" y="351790"/>
                  </a:lnTo>
                  <a:lnTo>
                    <a:pt x="135712" y="354177"/>
                  </a:lnTo>
                  <a:lnTo>
                    <a:pt x="131572" y="351790"/>
                  </a:lnTo>
                  <a:lnTo>
                    <a:pt x="131216" y="351790"/>
                  </a:lnTo>
                  <a:lnTo>
                    <a:pt x="130530" y="350520"/>
                  </a:lnTo>
                  <a:lnTo>
                    <a:pt x="131737" y="350520"/>
                  </a:lnTo>
                  <a:lnTo>
                    <a:pt x="130352" y="346710"/>
                  </a:lnTo>
                  <a:lnTo>
                    <a:pt x="128282" y="347980"/>
                  </a:lnTo>
                  <a:lnTo>
                    <a:pt x="127939" y="346710"/>
                  </a:lnTo>
                  <a:lnTo>
                    <a:pt x="130352" y="345440"/>
                  </a:lnTo>
                  <a:lnTo>
                    <a:pt x="127584" y="344170"/>
                  </a:lnTo>
                  <a:lnTo>
                    <a:pt x="129324" y="344170"/>
                  </a:lnTo>
                  <a:lnTo>
                    <a:pt x="135547" y="341630"/>
                  </a:lnTo>
                  <a:lnTo>
                    <a:pt x="135712" y="342900"/>
                  </a:lnTo>
                  <a:lnTo>
                    <a:pt x="135890" y="344170"/>
                  </a:lnTo>
                  <a:lnTo>
                    <a:pt x="134683" y="345440"/>
                  </a:lnTo>
                  <a:lnTo>
                    <a:pt x="133464" y="346710"/>
                  </a:lnTo>
                  <a:lnTo>
                    <a:pt x="138137" y="349250"/>
                  </a:lnTo>
                  <a:lnTo>
                    <a:pt x="138137" y="341350"/>
                  </a:lnTo>
                  <a:lnTo>
                    <a:pt x="135369" y="339090"/>
                  </a:lnTo>
                  <a:lnTo>
                    <a:pt x="135204" y="337820"/>
                  </a:lnTo>
                  <a:lnTo>
                    <a:pt x="133819" y="336550"/>
                  </a:lnTo>
                  <a:lnTo>
                    <a:pt x="132600" y="337820"/>
                  </a:lnTo>
                  <a:lnTo>
                    <a:pt x="129832" y="335280"/>
                  </a:lnTo>
                  <a:lnTo>
                    <a:pt x="121881" y="336765"/>
                  </a:lnTo>
                  <a:lnTo>
                    <a:pt x="121881" y="344170"/>
                  </a:lnTo>
                  <a:lnTo>
                    <a:pt x="119989" y="344170"/>
                  </a:lnTo>
                  <a:lnTo>
                    <a:pt x="115493" y="343395"/>
                  </a:lnTo>
                  <a:lnTo>
                    <a:pt x="115493" y="346710"/>
                  </a:lnTo>
                  <a:lnTo>
                    <a:pt x="112890" y="345719"/>
                  </a:lnTo>
                  <a:lnTo>
                    <a:pt x="113906" y="344538"/>
                  </a:lnTo>
                  <a:lnTo>
                    <a:pt x="115493" y="346710"/>
                  </a:lnTo>
                  <a:lnTo>
                    <a:pt x="115493" y="343395"/>
                  </a:lnTo>
                  <a:lnTo>
                    <a:pt x="115252" y="343344"/>
                  </a:lnTo>
                  <a:lnTo>
                    <a:pt x="119189" y="341172"/>
                  </a:lnTo>
                  <a:lnTo>
                    <a:pt x="119608" y="341630"/>
                  </a:lnTo>
                  <a:lnTo>
                    <a:pt x="121881" y="344170"/>
                  </a:lnTo>
                  <a:lnTo>
                    <a:pt x="121881" y="336765"/>
                  </a:lnTo>
                  <a:lnTo>
                    <a:pt x="116954" y="337680"/>
                  </a:lnTo>
                  <a:lnTo>
                    <a:pt x="114617" y="337654"/>
                  </a:lnTo>
                  <a:lnTo>
                    <a:pt x="113931" y="334187"/>
                  </a:lnTo>
                  <a:lnTo>
                    <a:pt x="107543" y="335102"/>
                  </a:lnTo>
                  <a:lnTo>
                    <a:pt x="110299" y="336956"/>
                  </a:lnTo>
                  <a:lnTo>
                    <a:pt x="108750" y="335927"/>
                  </a:lnTo>
                  <a:lnTo>
                    <a:pt x="108750" y="338518"/>
                  </a:lnTo>
                  <a:lnTo>
                    <a:pt x="106667" y="338683"/>
                  </a:lnTo>
                  <a:lnTo>
                    <a:pt x="104597" y="338340"/>
                  </a:lnTo>
                  <a:lnTo>
                    <a:pt x="102692" y="337820"/>
                  </a:lnTo>
                  <a:lnTo>
                    <a:pt x="107937" y="337223"/>
                  </a:lnTo>
                  <a:lnTo>
                    <a:pt x="108635" y="338340"/>
                  </a:lnTo>
                  <a:lnTo>
                    <a:pt x="108750" y="338518"/>
                  </a:lnTo>
                  <a:lnTo>
                    <a:pt x="108750" y="335927"/>
                  </a:lnTo>
                  <a:lnTo>
                    <a:pt x="98196" y="328828"/>
                  </a:lnTo>
                  <a:lnTo>
                    <a:pt x="98196" y="335102"/>
                  </a:lnTo>
                  <a:lnTo>
                    <a:pt x="98031" y="335102"/>
                  </a:lnTo>
                  <a:lnTo>
                    <a:pt x="95262" y="332981"/>
                  </a:lnTo>
                  <a:lnTo>
                    <a:pt x="92456" y="333082"/>
                  </a:lnTo>
                  <a:lnTo>
                    <a:pt x="92837" y="332295"/>
                  </a:lnTo>
                  <a:lnTo>
                    <a:pt x="94830" y="328142"/>
                  </a:lnTo>
                  <a:lnTo>
                    <a:pt x="94919" y="327964"/>
                  </a:lnTo>
                  <a:lnTo>
                    <a:pt x="91109" y="328142"/>
                  </a:lnTo>
                  <a:lnTo>
                    <a:pt x="90030" y="328142"/>
                  </a:lnTo>
                  <a:lnTo>
                    <a:pt x="88176" y="331597"/>
                  </a:lnTo>
                  <a:lnTo>
                    <a:pt x="89903" y="333527"/>
                  </a:lnTo>
                  <a:lnTo>
                    <a:pt x="87820" y="335749"/>
                  </a:lnTo>
                  <a:lnTo>
                    <a:pt x="88734" y="338340"/>
                  </a:lnTo>
                  <a:lnTo>
                    <a:pt x="88849" y="338683"/>
                  </a:lnTo>
                  <a:lnTo>
                    <a:pt x="89039" y="339204"/>
                  </a:lnTo>
                  <a:lnTo>
                    <a:pt x="94043" y="339547"/>
                  </a:lnTo>
                  <a:lnTo>
                    <a:pt x="95262" y="341972"/>
                  </a:lnTo>
                  <a:lnTo>
                    <a:pt x="94564" y="342493"/>
                  </a:lnTo>
                  <a:lnTo>
                    <a:pt x="95084" y="343357"/>
                  </a:lnTo>
                  <a:lnTo>
                    <a:pt x="95427" y="344043"/>
                  </a:lnTo>
                  <a:lnTo>
                    <a:pt x="93535" y="346989"/>
                  </a:lnTo>
                  <a:lnTo>
                    <a:pt x="91630" y="349923"/>
                  </a:lnTo>
                  <a:lnTo>
                    <a:pt x="100279" y="347154"/>
                  </a:lnTo>
                  <a:lnTo>
                    <a:pt x="102006" y="346989"/>
                  </a:lnTo>
                  <a:lnTo>
                    <a:pt x="107365" y="352171"/>
                  </a:lnTo>
                  <a:lnTo>
                    <a:pt x="109867" y="349250"/>
                  </a:lnTo>
                  <a:lnTo>
                    <a:pt x="109093" y="350520"/>
                  </a:lnTo>
                  <a:lnTo>
                    <a:pt x="110998" y="353060"/>
                  </a:lnTo>
                  <a:lnTo>
                    <a:pt x="105803" y="351790"/>
                  </a:lnTo>
                  <a:lnTo>
                    <a:pt x="107365" y="356870"/>
                  </a:lnTo>
                  <a:lnTo>
                    <a:pt x="111163" y="358140"/>
                  </a:lnTo>
                  <a:lnTo>
                    <a:pt x="108089" y="358140"/>
                  </a:lnTo>
                  <a:lnTo>
                    <a:pt x="108305" y="359206"/>
                  </a:lnTo>
                  <a:lnTo>
                    <a:pt x="108381" y="359562"/>
                  </a:lnTo>
                  <a:lnTo>
                    <a:pt x="108877" y="361950"/>
                  </a:lnTo>
                  <a:lnTo>
                    <a:pt x="111798" y="364490"/>
                  </a:lnTo>
                  <a:lnTo>
                    <a:pt x="115138" y="363220"/>
                  </a:lnTo>
                  <a:lnTo>
                    <a:pt x="117043" y="361950"/>
                  </a:lnTo>
                  <a:lnTo>
                    <a:pt x="114363" y="358673"/>
                  </a:lnTo>
                  <a:lnTo>
                    <a:pt x="114363" y="359562"/>
                  </a:lnTo>
                  <a:lnTo>
                    <a:pt x="114134" y="359562"/>
                  </a:lnTo>
                  <a:lnTo>
                    <a:pt x="114096" y="359410"/>
                  </a:lnTo>
                  <a:lnTo>
                    <a:pt x="114363" y="359562"/>
                  </a:lnTo>
                  <a:lnTo>
                    <a:pt x="114363" y="358673"/>
                  </a:lnTo>
                  <a:lnTo>
                    <a:pt x="113931" y="358140"/>
                  </a:lnTo>
                  <a:lnTo>
                    <a:pt x="113944" y="358508"/>
                  </a:lnTo>
                  <a:lnTo>
                    <a:pt x="113245" y="354330"/>
                  </a:lnTo>
                  <a:lnTo>
                    <a:pt x="112890" y="353060"/>
                  </a:lnTo>
                  <a:lnTo>
                    <a:pt x="115138" y="353060"/>
                  </a:lnTo>
                  <a:lnTo>
                    <a:pt x="115443" y="354177"/>
                  </a:lnTo>
                  <a:lnTo>
                    <a:pt x="115493" y="354330"/>
                  </a:lnTo>
                  <a:lnTo>
                    <a:pt x="117906" y="355600"/>
                  </a:lnTo>
                  <a:lnTo>
                    <a:pt x="118249" y="354330"/>
                  </a:lnTo>
                  <a:lnTo>
                    <a:pt x="120154" y="355600"/>
                  </a:lnTo>
                  <a:lnTo>
                    <a:pt x="124472" y="356870"/>
                  </a:lnTo>
                  <a:lnTo>
                    <a:pt x="124828" y="354330"/>
                  </a:lnTo>
                  <a:lnTo>
                    <a:pt x="135712" y="354330"/>
                  </a:lnTo>
                  <a:lnTo>
                    <a:pt x="138912" y="355053"/>
                  </a:lnTo>
                  <a:lnTo>
                    <a:pt x="142633" y="354330"/>
                  </a:lnTo>
                  <a:lnTo>
                    <a:pt x="147815" y="354330"/>
                  </a:lnTo>
                  <a:lnTo>
                    <a:pt x="148336" y="355600"/>
                  </a:lnTo>
                  <a:lnTo>
                    <a:pt x="149034" y="355600"/>
                  </a:lnTo>
                  <a:lnTo>
                    <a:pt x="148856" y="356870"/>
                  </a:lnTo>
                  <a:lnTo>
                    <a:pt x="148971" y="358546"/>
                  </a:lnTo>
                  <a:lnTo>
                    <a:pt x="149148" y="359206"/>
                  </a:lnTo>
                  <a:lnTo>
                    <a:pt x="148958" y="359206"/>
                  </a:lnTo>
                  <a:lnTo>
                    <a:pt x="147650" y="358140"/>
                  </a:lnTo>
                  <a:lnTo>
                    <a:pt x="147993" y="356870"/>
                  </a:lnTo>
                  <a:lnTo>
                    <a:pt x="145148" y="356870"/>
                  </a:lnTo>
                  <a:lnTo>
                    <a:pt x="145148" y="372110"/>
                  </a:lnTo>
                  <a:lnTo>
                    <a:pt x="142379" y="373634"/>
                  </a:lnTo>
                  <a:lnTo>
                    <a:pt x="143154" y="372110"/>
                  </a:lnTo>
                  <a:lnTo>
                    <a:pt x="145148" y="372110"/>
                  </a:lnTo>
                  <a:lnTo>
                    <a:pt x="145148" y="356870"/>
                  </a:lnTo>
                  <a:lnTo>
                    <a:pt x="144183" y="356870"/>
                  </a:lnTo>
                  <a:lnTo>
                    <a:pt x="143319" y="355600"/>
                  </a:lnTo>
                  <a:lnTo>
                    <a:pt x="141592" y="356870"/>
                  </a:lnTo>
                  <a:lnTo>
                    <a:pt x="140906" y="356870"/>
                  </a:lnTo>
                  <a:lnTo>
                    <a:pt x="140906" y="358140"/>
                  </a:lnTo>
                  <a:lnTo>
                    <a:pt x="140728" y="358140"/>
                  </a:lnTo>
                  <a:lnTo>
                    <a:pt x="140360" y="359206"/>
                  </a:lnTo>
                  <a:lnTo>
                    <a:pt x="140246" y="359562"/>
                  </a:lnTo>
                  <a:lnTo>
                    <a:pt x="139865" y="360680"/>
                  </a:lnTo>
                  <a:lnTo>
                    <a:pt x="136575" y="358952"/>
                  </a:lnTo>
                  <a:lnTo>
                    <a:pt x="136575" y="361950"/>
                  </a:lnTo>
                  <a:lnTo>
                    <a:pt x="133591" y="359765"/>
                  </a:lnTo>
                  <a:lnTo>
                    <a:pt x="133337" y="359562"/>
                  </a:lnTo>
                  <a:lnTo>
                    <a:pt x="133845" y="359562"/>
                  </a:lnTo>
                  <a:lnTo>
                    <a:pt x="135191" y="358546"/>
                  </a:lnTo>
                  <a:lnTo>
                    <a:pt x="136575" y="361950"/>
                  </a:lnTo>
                  <a:lnTo>
                    <a:pt x="136575" y="358952"/>
                  </a:lnTo>
                  <a:lnTo>
                    <a:pt x="135445" y="358355"/>
                  </a:lnTo>
                  <a:lnTo>
                    <a:pt x="135115" y="358355"/>
                  </a:lnTo>
                  <a:lnTo>
                    <a:pt x="129781" y="358355"/>
                  </a:lnTo>
                  <a:lnTo>
                    <a:pt x="131318" y="359752"/>
                  </a:lnTo>
                  <a:lnTo>
                    <a:pt x="131127" y="359562"/>
                  </a:lnTo>
                  <a:lnTo>
                    <a:pt x="132283" y="359562"/>
                  </a:lnTo>
                  <a:lnTo>
                    <a:pt x="131318" y="359752"/>
                  </a:lnTo>
                  <a:lnTo>
                    <a:pt x="126377" y="360680"/>
                  </a:lnTo>
                  <a:lnTo>
                    <a:pt x="130708" y="365760"/>
                  </a:lnTo>
                  <a:lnTo>
                    <a:pt x="128460" y="365760"/>
                  </a:lnTo>
                  <a:lnTo>
                    <a:pt x="128346" y="367284"/>
                  </a:lnTo>
                  <a:lnTo>
                    <a:pt x="128282" y="368300"/>
                  </a:lnTo>
                  <a:lnTo>
                    <a:pt x="134683" y="369570"/>
                  </a:lnTo>
                  <a:lnTo>
                    <a:pt x="131216" y="365760"/>
                  </a:lnTo>
                  <a:lnTo>
                    <a:pt x="135191" y="367030"/>
                  </a:lnTo>
                  <a:lnTo>
                    <a:pt x="140042" y="361950"/>
                  </a:lnTo>
                  <a:lnTo>
                    <a:pt x="141592" y="365760"/>
                  </a:lnTo>
                  <a:lnTo>
                    <a:pt x="142290" y="365760"/>
                  </a:lnTo>
                  <a:lnTo>
                    <a:pt x="142709" y="366788"/>
                  </a:lnTo>
                  <a:lnTo>
                    <a:pt x="142798" y="367030"/>
                  </a:lnTo>
                  <a:lnTo>
                    <a:pt x="143319" y="368300"/>
                  </a:lnTo>
                  <a:lnTo>
                    <a:pt x="143154" y="368300"/>
                  </a:lnTo>
                  <a:lnTo>
                    <a:pt x="143154" y="369570"/>
                  </a:lnTo>
                  <a:lnTo>
                    <a:pt x="141592" y="368300"/>
                  </a:lnTo>
                  <a:lnTo>
                    <a:pt x="140042" y="369570"/>
                  </a:lnTo>
                  <a:lnTo>
                    <a:pt x="138480" y="369570"/>
                  </a:lnTo>
                  <a:lnTo>
                    <a:pt x="138557" y="369722"/>
                  </a:lnTo>
                  <a:lnTo>
                    <a:pt x="140665" y="374586"/>
                  </a:lnTo>
                  <a:lnTo>
                    <a:pt x="140728" y="374738"/>
                  </a:lnTo>
                  <a:lnTo>
                    <a:pt x="141249" y="375920"/>
                  </a:lnTo>
                  <a:lnTo>
                    <a:pt x="141605" y="375208"/>
                  </a:lnTo>
                  <a:lnTo>
                    <a:pt x="142887" y="375920"/>
                  </a:lnTo>
                  <a:lnTo>
                    <a:pt x="145224" y="377190"/>
                  </a:lnTo>
                  <a:lnTo>
                    <a:pt x="145402" y="378460"/>
                  </a:lnTo>
                  <a:lnTo>
                    <a:pt x="146138" y="378993"/>
                  </a:lnTo>
                  <a:lnTo>
                    <a:pt x="145745" y="379730"/>
                  </a:lnTo>
                  <a:lnTo>
                    <a:pt x="147129" y="379730"/>
                  </a:lnTo>
                  <a:lnTo>
                    <a:pt x="147650" y="379730"/>
                  </a:lnTo>
                  <a:lnTo>
                    <a:pt x="147650" y="381000"/>
                  </a:lnTo>
                  <a:lnTo>
                    <a:pt x="149199" y="382270"/>
                  </a:lnTo>
                  <a:lnTo>
                    <a:pt x="150926" y="382270"/>
                  </a:lnTo>
                  <a:lnTo>
                    <a:pt x="151282" y="383540"/>
                  </a:lnTo>
                  <a:lnTo>
                    <a:pt x="151968" y="383540"/>
                  </a:lnTo>
                  <a:lnTo>
                    <a:pt x="151104" y="384810"/>
                  </a:lnTo>
                  <a:lnTo>
                    <a:pt x="150406" y="384810"/>
                  </a:lnTo>
                  <a:lnTo>
                    <a:pt x="150761" y="386080"/>
                  </a:lnTo>
                  <a:lnTo>
                    <a:pt x="153695" y="388620"/>
                  </a:lnTo>
                  <a:lnTo>
                    <a:pt x="151968" y="388620"/>
                  </a:lnTo>
                  <a:lnTo>
                    <a:pt x="151968" y="393700"/>
                  </a:lnTo>
                  <a:lnTo>
                    <a:pt x="151803" y="393230"/>
                  </a:lnTo>
                  <a:lnTo>
                    <a:pt x="151904" y="393509"/>
                  </a:lnTo>
                  <a:lnTo>
                    <a:pt x="151968" y="393700"/>
                  </a:lnTo>
                  <a:lnTo>
                    <a:pt x="151968" y="388620"/>
                  </a:lnTo>
                  <a:lnTo>
                    <a:pt x="151447" y="388620"/>
                  </a:lnTo>
                  <a:lnTo>
                    <a:pt x="151447" y="389890"/>
                  </a:lnTo>
                  <a:lnTo>
                    <a:pt x="151104" y="389890"/>
                  </a:lnTo>
                  <a:lnTo>
                    <a:pt x="151104" y="394652"/>
                  </a:lnTo>
                  <a:lnTo>
                    <a:pt x="150406" y="394233"/>
                  </a:lnTo>
                  <a:lnTo>
                    <a:pt x="150406" y="396240"/>
                  </a:lnTo>
                  <a:lnTo>
                    <a:pt x="150050" y="397129"/>
                  </a:lnTo>
                  <a:lnTo>
                    <a:pt x="149961" y="397332"/>
                  </a:lnTo>
                  <a:lnTo>
                    <a:pt x="149898" y="397510"/>
                  </a:lnTo>
                  <a:lnTo>
                    <a:pt x="149720" y="396875"/>
                  </a:lnTo>
                  <a:lnTo>
                    <a:pt x="149720" y="398780"/>
                  </a:lnTo>
                  <a:lnTo>
                    <a:pt x="149720" y="400050"/>
                  </a:lnTo>
                  <a:lnTo>
                    <a:pt x="149542" y="400050"/>
                  </a:lnTo>
                  <a:lnTo>
                    <a:pt x="149720" y="398780"/>
                  </a:lnTo>
                  <a:lnTo>
                    <a:pt x="149720" y="396875"/>
                  </a:lnTo>
                  <a:lnTo>
                    <a:pt x="149542" y="396240"/>
                  </a:lnTo>
                  <a:lnTo>
                    <a:pt x="148513" y="396240"/>
                  </a:lnTo>
                  <a:lnTo>
                    <a:pt x="147815" y="396049"/>
                  </a:lnTo>
                  <a:lnTo>
                    <a:pt x="147815" y="431800"/>
                  </a:lnTo>
                  <a:lnTo>
                    <a:pt x="147294" y="430530"/>
                  </a:lnTo>
                  <a:lnTo>
                    <a:pt x="146608" y="431800"/>
                  </a:lnTo>
                  <a:lnTo>
                    <a:pt x="146608" y="430530"/>
                  </a:lnTo>
                  <a:lnTo>
                    <a:pt x="147294" y="430530"/>
                  </a:lnTo>
                  <a:lnTo>
                    <a:pt x="147650" y="430530"/>
                  </a:lnTo>
                  <a:lnTo>
                    <a:pt x="147688" y="430860"/>
                  </a:lnTo>
                  <a:lnTo>
                    <a:pt x="147815" y="431800"/>
                  </a:lnTo>
                  <a:lnTo>
                    <a:pt x="147815" y="396049"/>
                  </a:lnTo>
                  <a:lnTo>
                    <a:pt x="146786" y="395757"/>
                  </a:lnTo>
                  <a:lnTo>
                    <a:pt x="146786" y="425450"/>
                  </a:lnTo>
                  <a:lnTo>
                    <a:pt x="145745" y="425450"/>
                  </a:lnTo>
                  <a:lnTo>
                    <a:pt x="145224" y="424180"/>
                  </a:lnTo>
                  <a:lnTo>
                    <a:pt x="144538" y="424180"/>
                  </a:lnTo>
                  <a:lnTo>
                    <a:pt x="143243" y="422821"/>
                  </a:lnTo>
                  <a:lnTo>
                    <a:pt x="142354" y="422821"/>
                  </a:lnTo>
                  <a:lnTo>
                    <a:pt x="141414" y="422135"/>
                  </a:lnTo>
                  <a:lnTo>
                    <a:pt x="140906" y="421767"/>
                  </a:lnTo>
                  <a:lnTo>
                    <a:pt x="140906" y="440690"/>
                  </a:lnTo>
                  <a:lnTo>
                    <a:pt x="140500" y="441667"/>
                  </a:lnTo>
                  <a:lnTo>
                    <a:pt x="140385" y="441960"/>
                  </a:lnTo>
                  <a:lnTo>
                    <a:pt x="140042" y="441960"/>
                  </a:lnTo>
                  <a:lnTo>
                    <a:pt x="140119" y="441667"/>
                  </a:lnTo>
                  <a:lnTo>
                    <a:pt x="140220" y="441274"/>
                  </a:lnTo>
                  <a:lnTo>
                    <a:pt x="140335" y="440867"/>
                  </a:lnTo>
                  <a:lnTo>
                    <a:pt x="140385" y="440690"/>
                  </a:lnTo>
                  <a:lnTo>
                    <a:pt x="140906" y="440690"/>
                  </a:lnTo>
                  <a:lnTo>
                    <a:pt x="140906" y="421767"/>
                  </a:lnTo>
                  <a:lnTo>
                    <a:pt x="139001" y="420370"/>
                  </a:lnTo>
                  <a:lnTo>
                    <a:pt x="140538" y="421487"/>
                  </a:lnTo>
                  <a:lnTo>
                    <a:pt x="141414" y="422135"/>
                  </a:lnTo>
                  <a:lnTo>
                    <a:pt x="142798" y="421640"/>
                  </a:lnTo>
                  <a:lnTo>
                    <a:pt x="144754" y="422821"/>
                  </a:lnTo>
                  <a:lnTo>
                    <a:pt x="144945" y="423164"/>
                  </a:lnTo>
                  <a:lnTo>
                    <a:pt x="144995" y="423316"/>
                  </a:lnTo>
                  <a:lnTo>
                    <a:pt x="145084" y="423672"/>
                  </a:lnTo>
                  <a:lnTo>
                    <a:pt x="145161" y="423913"/>
                  </a:lnTo>
                  <a:lnTo>
                    <a:pt x="145224" y="424180"/>
                  </a:lnTo>
                  <a:lnTo>
                    <a:pt x="146265" y="424180"/>
                  </a:lnTo>
                  <a:lnTo>
                    <a:pt x="146786" y="425450"/>
                  </a:lnTo>
                  <a:lnTo>
                    <a:pt x="146786" y="395757"/>
                  </a:lnTo>
                  <a:lnTo>
                    <a:pt x="144018" y="394970"/>
                  </a:lnTo>
                  <a:lnTo>
                    <a:pt x="149542" y="394970"/>
                  </a:lnTo>
                  <a:lnTo>
                    <a:pt x="150406" y="396240"/>
                  </a:lnTo>
                  <a:lnTo>
                    <a:pt x="150406" y="394233"/>
                  </a:lnTo>
                  <a:lnTo>
                    <a:pt x="149542" y="393700"/>
                  </a:lnTo>
                  <a:lnTo>
                    <a:pt x="151079" y="393700"/>
                  </a:lnTo>
                  <a:lnTo>
                    <a:pt x="151104" y="394652"/>
                  </a:lnTo>
                  <a:lnTo>
                    <a:pt x="151104" y="389890"/>
                  </a:lnTo>
                  <a:lnTo>
                    <a:pt x="149199" y="389890"/>
                  </a:lnTo>
                  <a:lnTo>
                    <a:pt x="149034" y="388620"/>
                  </a:lnTo>
                  <a:lnTo>
                    <a:pt x="148513" y="386080"/>
                  </a:lnTo>
                  <a:lnTo>
                    <a:pt x="143840" y="384810"/>
                  </a:lnTo>
                  <a:lnTo>
                    <a:pt x="144703" y="388620"/>
                  </a:lnTo>
                  <a:lnTo>
                    <a:pt x="145999" y="389890"/>
                  </a:lnTo>
                  <a:lnTo>
                    <a:pt x="147142" y="390994"/>
                  </a:lnTo>
                  <a:lnTo>
                    <a:pt x="144881" y="392430"/>
                  </a:lnTo>
                  <a:lnTo>
                    <a:pt x="143725" y="391972"/>
                  </a:lnTo>
                  <a:lnTo>
                    <a:pt x="143725" y="413956"/>
                  </a:lnTo>
                  <a:lnTo>
                    <a:pt x="139344" y="417830"/>
                  </a:lnTo>
                  <a:lnTo>
                    <a:pt x="137274" y="417830"/>
                  </a:lnTo>
                  <a:lnTo>
                    <a:pt x="137325" y="418350"/>
                  </a:lnTo>
                  <a:lnTo>
                    <a:pt x="138137" y="419100"/>
                  </a:lnTo>
                  <a:lnTo>
                    <a:pt x="137617" y="420370"/>
                  </a:lnTo>
                  <a:lnTo>
                    <a:pt x="137629" y="421284"/>
                  </a:lnTo>
                  <a:lnTo>
                    <a:pt x="137566" y="420738"/>
                  </a:lnTo>
                  <a:lnTo>
                    <a:pt x="137566" y="422821"/>
                  </a:lnTo>
                  <a:lnTo>
                    <a:pt x="137528" y="427875"/>
                  </a:lnTo>
                  <a:lnTo>
                    <a:pt x="137439" y="441960"/>
                  </a:lnTo>
                  <a:lnTo>
                    <a:pt x="137274" y="441807"/>
                  </a:lnTo>
                  <a:lnTo>
                    <a:pt x="137274" y="452120"/>
                  </a:lnTo>
                  <a:lnTo>
                    <a:pt x="135547" y="453390"/>
                  </a:lnTo>
                  <a:lnTo>
                    <a:pt x="130873" y="454660"/>
                  </a:lnTo>
                  <a:lnTo>
                    <a:pt x="135026" y="457200"/>
                  </a:lnTo>
                  <a:lnTo>
                    <a:pt x="134683" y="458470"/>
                  </a:lnTo>
                  <a:lnTo>
                    <a:pt x="133464" y="458470"/>
                  </a:lnTo>
                  <a:lnTo>
                    <a:pt x="132600" y="457200"/>
                  </a:lnTo>
                  <a:lnTo>
                    <a:pt x="132080" y="457974"/>
                  </a:lnTo>
                  <a:lnTo>
                    <a:pt x="132080" y="467360"/>
                  </a:lnTo>
                  <a:lnTo>
                    <a:pt x="127228" y="468541"/>
                  </a:lnTo>
                  <a:lnTo>
                    <a:pt x="127088" y="468541"/>
                  </a:lnTo>
                  <a:lnTo>
                    <a:pt x="123964" y="469900"/>
                  </a:lnTo>
                  <a:lnTo>
                    <a:pt x="122059" y="466623"/>
                  </a:lnTo>
                  <a:lnTo>
                    <a:pt x="122059" y="469900"/>
                  </a:lnTo>
                  <a:lnTo>
                    <a:pt x="121716" y="469900"/>
                  </a:lnTo>
                  <a:lnTo>
                    <a:pt x="121716" y="480060"/>
                  </a:lnTo>
                  <a:lnTo>
                    <a:pt x="119634" y="480060"/>
                  </a:lnTo>
                  <a:lnTo>
                    <a:pt x="119240" y="481012"/>
                  </a:lnTo>
                  <a:lnTo>
                    <a:pt x="119113" y="481330"/>
                  </a:lnTo>
                  <a:lnTo>
                    <a:pt x="118427" y="480669"/>
                  </a:lnTo>
                  <a:lnTo>
                    <a:pt x="118427" y="497840"/>
                  </a:lnTo>
                  <a:lnTo>
                    <a:pt x="118427" y="499021"/>
                  </a:lnTo>
                  <a:lnTo>
                    <a:pt x="118110" y="500265"/>
                  </a:lnTo>
                  <a:lnTo>
                    <a:pt x="117132" y="500265"/>
                  </a:lnTo>
                  <a:lnTo>
                    <a:pt x="116141" y="499021"/>
                  </a:lnTo>
                  <a:lnTo>
                    <a:pt x="115493" y="497840"/>
                  </a:lnTo>
                  <a:lnTo>
                    <a:pt x="118427" y="497840"/>
                  </a:lnTo>
                  <a:lnTo>
                    <a:pt x="118427" y="480669"/>
                  </a:lnTo>
                  <a:lnTo>
                    <a:pt x="116522" y="478790"/>
                  </a:lnTo>
                  <a:lnTo>
                    <a:pt x="121539" y="478790"/>
                  </a:lnTo>
                  <a:lnTo>
                    <a:pt x="121716" y="480060"/>
                  </a:lnTo>
                  <a:lnTo>
                    <a:pt x="121716" y="469900"/>
                  </a:lnTo>
                  <a:lnTo>
                    <a:pt x="121196" y="469900"/>
                  </a:lnTo>
                  <a:lnTo>
                    <a:pt x="120332" y="471170"/>
                  </a:lnTo>
                  <a:lnTo>
                    <a:pt x="117906" y="469900"/>
                  </a:lnTo>
                  <a:lnTo>
                    <a:pt x="115316" y="471170"/>
                  </a:lnTo>
                  <a:lnTo>
                    <a:pt x="115404" y="472440"/>
                  </a:lnTo>
                  <a:lnTo>
                    <a:pt x="115493" y="473710"/>
                  </a:lnTo>
                  <a:lnTo>
                    <a:pt x="114452" y="472440"/>
                  </a:lnTo>
                  <a:lnTo>
                    <a:pt x="114795" y="473710"/>
                  </a:lnTo>
                  <a:lnTo>
                    <a:pt x="115316" y="474980"/>
                  </a:lnTo>
                  <a:lnTo>
                    <a:pt x="115201" y="476250"/>
                  </a:lnTo>
                  <a:lnTo>
                    <a:pt x="115087" y="477520"/>
                  </a:lnTo>
                  <a:lnTo>
                    <a:pt x="115023" y="478167"/>
                  </a:lnTo>
                  <a:lnTo>
                    <a:pt x="114617" y="478015"/>
                  </a:lnTo>
                  <a:lnTo>
                    <a:pt x="114617" y="497840"/>
                  </a:lnTo>
                  <a:lnTo>
                    <a:pt x="114414" y="498589"/>
                  </a:lnTo>
                  <a:lnTo>
                    <a:pt x="114300" y="499021"/>
                  </a:lnTo>
                  <a:lnTo>
                    <a:pt x="113919" y="499021"/>
                  </a:lnTo>
                  <a:lnTo>
                    <a:pt x="113868" y="498589"/>
                  </a:lnTo>
                  <a:lnTo>
                    <a:pt x="113753" y="497840"/>
                  </a:lnTo>
                  <a:lnTo>
                    <a:pt x="114617" y="497840"/>
                  </a:lnTo>
                  <a:lnTo>
                    <a:pt x="114617" y="478015"/>
                  </a:lnTo>
                  <a:lnTo>
                    <a:pt x="112077" y="476973"/>
                  </a:lnTo>
                  <a:lnTo>
                    <a:pt x="112077" y="499021"/>
                  </a:lnTo>
                  <a:lnTo>
                    <a:pt x="111391" y="500265"/>
                  </a:lnTo>
                  <a:lnTo>
                    <a:pt x="110578" y="500265"/>
                  </a:lnTo>
                  <a:lnTo>
                    <a:pt x="109258" y="501650"/>
                  </a:lnTo>
                  <a:lnTo>
                    <a:pt x="107543" y="500265"/>
                  </a:lnTo>
                  <a:lnTo>
                    <a:pt x="105676" y="499021"/>
                  </a:lnTo>
                  <a:lnTo>
                    <a:pt x="103733" y="497840"/>
                  </a:lnTo>
                  <a:lnTo>
                    <a:pt x="105117" y="496570"/>
                  </a:lnTo>
                  <a:lnTo>
                    <a:pt x="105981" y="495300"/>
                  </a:lnTo>
                  <a:lnTo>
                    <a:pt x="107188" y="495300"/>
                  </a:lnTo>
                  <a:lnTo>
                    <a:pt x="105460" y="494030"/>
                  </a:lnTo>
                  <a:lnTo>
                    <a:pt x="107188" y="492760"/>
                  </a:lnTo>
                  <a:lnTo>
                    <a:pt x="107708" y="492760"/>
                  </a:lnTo>
                  <a:lnTo>
                    <a:pt x="106667" y="491490"/>
                  </a:lnTo>
                  <a:lnTo>
                    <a:pt x="104419" y="491490"/>
                  </a:lnTo>
                  <a:lnTo>
                    <a:pt x="105283" y="490220"/>
                  </a:lnTo>
                  <a:lnTo>
                    <a:pt x="107188" y="490220"/>
                  </a:lnTo>
                  <a:lnTo>
                    <a:pt x="107886" y="491490"/>
                  </a:lnTo>
                  <a:lnTo>
                    <a:pt x="107708" y="491490"/>
                  </a:lnTo>
                  <a:lnTo>
                    <a:pt x="109435" y="494030"/>
                  </a:lnTo>
                  <a:lnTo>
                    <a:pt x="107708" y="494030"/>
                  </a:lnTo>
                  <a:lnTo>
                    <a:pt x="107188" y="495300"/>
                  </a:lnTo>
                  <a:lnTo>
                    <a:pt x="109258" y="495300"/>
                  </a:lnTo>
                  <a:lnTo>
                    <a:pt x="108864" y="497497"/>
                  </a:lnTo>
                  <a:lnTo>
                    <a:pt x="108800" y="497840"/>
                  </a:lnTo>
                  <a:lnTo>
                    <a:pt x="108661" y="498589"/>
                  </a:lnTo>
                  <a:lnTo>
                    <a:pt x="108585" y="499021"/>
                  </a:lnTo>
                  <a:lnTo>
                    <a:pt x="108724" y="499021"/>
                  </a:lnTo>
                  <a:lnTo>
                    <a:pt x="110998" y="497840"/>
                  </a:lnTo>
                  <a:lnTo>
                    <a:pt x="110680" y="498589"/>
                  </a:lnTo>
                  <a:lnTo>
                    <a:pt x="110591" y="498805"/>
                  </a:lnTo>
                  <a:lnTo>
                    <a:pt x="110502" y="499021"/>
                  </a:lnTo>
                  <a:lnTo>
                    <a:pt x="112077" y="499021"/>
                  </a:lnTo>
                  <a:lnTo>
                    <a:pt x="112077" y="476973"/>
                  </a:lnTo>
                  <a:lnTo>
                    <a:pt x="112026" y="488950"/>
                  </a:lnTo>
                  <a:lnTo>
                    <a:pt x="111506" y="490220"/>
                  </a:lnTo>
                  <a:lnTo>
                    <a:pt x="110477" y="488950"/>
                  </a:lnTo>
                  <a:lnTo>
                    <a:pt x="110299" y="487680"/>
                  </a:lnTo>
                  <a:lnTo>
                    <a:pt x="111594" y="487680"/>
                  </a:lnTo>
                  <a:lnTo>
                    <a:pt x="112026" y="488950"/>
                  </a:lnTo>
                  <a:lnTo>
                    <a:pt x="112026" y="476961"/>
                  </a:lnTo>
                  <a:lnTo>
                    <a:pt x="110299" y="476250"/>
                  </a:lnTo>
                  <a:lnTo>
                    <a:pt x="110426" y="477520"/>
                  </a:lnTo>
                  <a:lnTo>
                    <a:pt x="110528" y="478447"/>
                  </a:lnTo>
                  <a:lnTo>
                    <a:pt x="110566" y="478790"/>
                  </a:lnTo>
                  <a:lnTo>
                    <a:pt x="110693" y="480060"/>
                  </a:lnTo>
                  <a:lnTo>
                    <a:pt x="110794" y="481012"/>
                  </a:lnTo>
                  <a:lnTo>
                    <a:pt x="110820" y="481330"/>
                  </a:lnTo>
                  <a:lnTo>
                    <a:pt x="110134" y="480060"/>
                  </a:lnTo>
                  <a:lnTo>
                    <a:pt x="108572" y="478790"/>
                  </a:lnTo>
                  <a:lnTo>
                    <a:pt x="107365" y="480060"/>
                  </a:lnTo>
                  <a:lnTo>
                    <a:pt x="104254" y="477520"/>
                  </a:lnTo>
                  <a:lnTo>
                    <a:pt x="107886" y="473710"/>
                  </a:lnTo>
                  <a:lnTo>
                    <a:pt x="102870" y="472440"/>
                  </a:lnTo>
                  <a:lnTo>
                    <a:pt x="102692" y="473710"/>
                  </a:lnTo>
                  <a:lnTo>
                    <a:pt x="99580" y="471170"/>
                  </a:lnTo>
                  <a:lnTo>
                    <a:pt x="100622" y="473710"/>
                  </a:lnTo>
                  <a:lnTo>
                    <a:pt x="100101" y="473710"/>
                  </a:lnTo>
                  <a:lnTo>
                    <a:pt x="101307" y="476250"/>
                  </a:lnTo>
                  <a:lnTo>
                    <a:pt x="101142" y="477520"/>
                  </a:lnTo>
                  <a:lnTo>
                    <a:pt x="101053" y="478167"/>
                  </a:lnTo>
                  <a:lnTo>
                    <a:pt x="100965" y="478790"/>
                  </a:lnTo>
                  <a:lnTo>
                    <a:pt x="100279" y="480060"/>
                  </a:lnTo>
                  <a:lnTo>
                    <a:pt x="99580" y="481330"/>
                  </a:lnTo>
                  <a:lnTo>
                    <a:pt x="96977" y="478447"/>
                  </a:lnTo>
                  <a:lnTo>
                    <a:pt x="98374" y="478790"/>
                  </a:lnTo>
                  <a:lnTo>
                    <a:pt x="96812" y="473710"/>
                  </a:lnTo>
                  <a:lnTo>
                    <a:pt x="94043" y="469900"/>
                  </a:lnTo>
                  <a:lnTo>
                    <a:pt x="96812" y="471170"/>
                  </a:lnTo>
                  <a:lnTo>
                    <a:pt x="99580" y="469900"/>
                  </a:lnTo>
                  <a:lnTo>
                    <a:pt x="101650" y="471170"/>
                  </a:lnTo>
                  <a:lnTo>
                    <a:pt x="104254" y="472440"/>
                  </a:lnTo>
                  <a:lnTo>
                    <a:pt x="107188" y="471170"/>
                  </a:lnTo>
                  <a:lnTo>
                    <a:pt x="107886" y="471170"/>
                  </a:lnTo>
                  <a:lnTo>
                    <a:pt x="109258" y="472440"/>
                  </a:lnTo>
                  <a:lnTo>
                    <a:pt x="110477" y="473710"/>
                  </a:lnTo>
                  <a:lnTo>
                    <a:pt x="111506" y="469900"/>
                  </a:lnTo>
                  <a:lnTo>
                    <a:pt x="116179" y="467360"/>
                  </a:lnTo>
                  <a:lnTo>
                    <a:pt x="113931" y="463550"/>
                  </a:lnTo>
                  <a:lnTo>
                    <a:pt x="115366" y="463067"/>
                  </a:lnTo>
                  <a:lnTo>
                    <a:pt x="115138" y="463550"/>
                  </a:lnTo>
                  <a:lnTo>
                    <a:pt x="118948" y="464820"/>
                  </a:lnTo>
                  <a:lnTo>
                    <a:pt x="118249" y="467360"/>
                  </a:lnTo>
                  <a:lnTo>
                    <a:pt x="121335" y="468541"/>
                  </a:lnTo>
                  <a:lnTo>
                    <a:pt x="121500" y="468541"/>
                  </a:lnTo>
                  <a:lnTo>
                    <a:pt x="122059" y="469900"/>
                  </a:lnTo>
                  <a:lnTo>
                    <a:pt x="122059" y="466623"/>
                  </a:lnTo>
                  <a:lnTo>
                    <a:pt x="121018" y="464820"/>
                  </a:lnTo>
                  <a:lnTo>
                    <a:pt x="122224" y="463550"/>
                  </a:lnTo>
                  <a:lnTo>
                    <a:pt x="125349" y="464820"/>
                  </a:lnTo>
                  <a:lnTo>
                    <a:pt x="124129" y="462280"/>
                  </a:lnTo>
                  <a:lnTo>
                    <a:pt x="125857" y="462280"/>
                  </a:lnTo>
                  <a:lnTo>
                    <a:pt x="127241" y="461010"/>
                  </a:lnTo>
                  <a:lnTo>
                    <a:pt x="128625" y="462280"/>
                  </a:lnTo>
                  <a:lnTo>
                    <a:pt x="129095" y="464566"/>
                  </a:lnTo>
                  <a:lnTo>
                    <a:pt x="129146" y="464820"/>
                  </a:lnTo>
                  <a:lnTo>
                    <a:pt x="130708" y="467360"/>
                  </a:lnTo>
                  <a:lnTo>
                    <a:pt x="132080" y="467360"/>
                  </a:lnTo>
                  <a:lnTo>
                    <a:pt x="132080" y="457974"/>
                  </a:lnTo>
                  <a:lnTo>
                    <a:pt x="131737" y="458470"/>
                  </a:lnTo>
                  <a:lnTo>
                    <a:pt x="130124" y="452539"/>
                  </a:lnTo>
                  <a:lnTo>
                    <a:pt x="130009" y="452120"/>
                  </a:lnTo>
                  <a:lnTo>
                    <a:pt x="124129" y="457200"/>
                  </a:lnTo>
                  <a:lnTo>
                    <a:pt x="121716" y="455942"/>
                  </a:lnTo>
                  <a:lnTo>
                    <a:pt x="121716" y="459740"/>
                  </a:lnTo>
                  <a:lnTo>
                    <a:pt x="118084" y="457200"/>
                  </a:lnTo>
                  <a:lnTo>
                    <a:pt x="116903" y="459740"/>
                  </a:lnTo>
                  <a:lnTo>
                    <a:pt x="116840" y="459867"/>
                  </a:lnTo>
                  <a:lnTo>
                    <a:pt x="117271" y="461010"/>
                  </a:lnTo>
                  <a:lnTo>
                    <a:pt x="117741" y="462280"/>
                  </a:lnTo>
                  <a:lnTo>
                    <a:pt x="116840" y="459867"/>
                  </a:lnTo>
                  <a:lnTo>
                    <a:pt x="114452" y="453390"/>
                  </a:lnTo>
                  <a:lnTo>
                    <a:pt x="118808" y="457200"/>
                  </a:lnTo>
                  <a:lnTo>
                    <a:pt x="120256" y="458470"/>
                  </a:lnTo>
                  <a:lnTo>
                    <a:pt x="121716" y="459740"/>
                  </a:lnTo>
                  <a:lnTo>
                    <a:pt x="121716" y="455942"/>
                  </a:lnTo>
                  <a:lnTo>
                    <a:pt x="119291" y="454660"/>
                  </a:lnTo>
                  <a:lnTo>
                    <a:pt x="119722" y="452539"/>
                  </a:lnTo>
                  <a:lnTo>
                    <a:pt x="119811" y="452120"/>
                  </a:lnTo>
                  <a:lnTo>
                    <a:pt x="115506" y="448043"/>
                  </a:lnTo>
                  <a:lnTo>
                    <a:pt x="119113" y="447040"/>
                  </a:lnTo>
                  <a:lnTo>
                    <a:pt x="120294" y="448271"/>
                  </a:lnTo>
                  <a:lnTo>
                    <a:pt x="122339" y="448271"/>
                  </a:lnTo>
                  <a:lnTo>
                    <a:pt x="122224" y="447040"/>
                  </a:lnTo>
                  <a:lnTo>
                    <a:pt x="122326" y="447713"/>
                  </a:lnTo>
                  <a:lnTo>
                    <a:pt x="122402" y="448271"/>
                  </a:lnTo>
                  <a:lnTo>
                    <a:pt x="122466" y="449580"/>
                  </a:lnTo>
                  <a:lnTo>
                    <a:pt x="122580" y="450850"/>
                  </a:lnTo>
                  <a:lnTo>
                    <a:pt x="127939" y="450850"/>
                  </a:lnTo>
                  <a:lnTo>
                    <a:pt x="131914" y="449580"/>
                  </a:lnTo>
                  <a:lnTo>
                    <a:pt x="132054" y="448271"/>
                  </a:lnTo>
                  <a:lnTo>
                    <a:pt x="131051" y="447040"/>
                  </a:lnTo>
                  <a:lnTo>
                    <a:pt x="132080" y="445770"/>
                  </a:lnTo>
                  <a:lnTo>
                    <a:pt x="132600" y="445770"/>
                  </a:lnTo>
                  <a:lnTo>
                    <a:pt x="132600" y="447040"/>
                  </a:lnTo>
                  <a:lnTo>
                    <a:pt x="134327" y="447040"/>
                  </a:lnTo>
                  <a:lnTo>
                    <a:pt x="134874" y="448043"/>
                  </a:lnTo>
                  <a:lnTo>
                    <a:pt x="135001" y="448271"/>
                  </a:lnTo>
                  <a:lnTo>
                    <a:pt x="135420" y="448271"/>
                  </a:lnTo>
                  <a:lnTo>
                    <a:pt x="132080" y="450850"/>
                  </a:lnTo>
                  <a:lnTo>
                    <a:pt x="137274" y="452120"/>
                  </a:lnTo>
                  <a:lnTo>
                    <a:pt x="137274" y="441807"/>
                  </a:lnTo>
                  <a:lnTo>
                    <a:pt x="136258" y="440867"/>
                  </a:lnTo>
                  <a:lnTo>
                    <a:pt x="135369" y="441960"/>
                  </a:lnTo>
                  <a:lnTo>
                    <a:pt x="134327" y="441960"/>
                  </a:lnTo>
                  <a:lnTo>
                    <a:pt x="131051" y="438150"/>
                  </a:lnTo>
                  <a:lnTo>
                    <a:pt x="132080" y="438150"/>
                  </a:lnTo>
                  <a:lnTo>
                    <a:pt x="135712" y="436880"/>
                  </a:lnTo>
                  <a:lnTo>
                    <a:pt x="135547" y="438150"/>
                  </a:lnTo>
                  <a:lnTo>
                    <a:pt x="136067" y="440690"/>
                  </a:lnTo>
                  <a:lnTo>
                    <a:pt x="136258" y="440867"/>
                  </a:lnTo>
                  <a:lnTo>
                    <a:pt x="137134" y="441667"/>
                  </a:lnTo>
                  <a:lnTo>
                    <a:pt x="136918" y="441325"/>
                  </a:lnTo>
                  <a:lnTo>
                    <a:pt x="137439" y="441960"/>
                  </a:lnTo>
                  <a:lnTo>
                    <a:pt x="137439" y="427926"/>
                  </a:lnTo>
                  <a:lnTo>
                    <a:pt x="134556" y="429158"/>
                  </a:lnTo>
                  <a:lnTo>
                    <a:pt x="132257" y="429158"/>
                  </a:lnTo>
                  <a:lnTo>
                    <a:pt x="132257" y="433070"/>
                  </a:lnTo>
                  <a:lnTo>
                    <a:pt x="131254" y="430047"/>
                  </a:lnTo>
                  <a:lnTo>
                    <a:pt x="131343" y="430288"/>
                  </a:lnTo>
                  <a:lnTo>
                    <a:pt x="131419" y="430530"/>
                  </a:lnTo>
                  <a:lnTo>
                    <a:pt x="131838" y="431800"/>
                  </a:lnTo>
                  <a:lnTo>
                    <a:pt x="132041" y="432396"/>
                  </a:lnTo>
                  <a:lnTo>
                    <a:pt x="132156" y="432739"/>
                  </a:lnTo>
                  <a:lnTo>
                    <a:pt x="132257" y="433070"/>
                  </a:lnTo>
                  <a:lnTo>
                    <a:pt x="132257" y="429158"/>
                  </a:lnTo>
                  <a:lnTo>
                    <a:pt x="131051" y="429158"/>
                  </a:lnTo>
                  <a:lnTo>
                    <a:pt x="131038" y="429399"/>
                  </a:lnTo>
                  <a:lnTo>
                    <a:pt x="129489" y="424700"/>
                  </a:lnTo>
                  <a:lnTo>
                    <a:pt x="129489" y="433070"/>
                  </a:lnTo>
                  <a:lnTo>
                    <a:pt x="129146" y="434340"/>
                  </a:lnTo>
                  <a:lnTo>
                    <a:pt x="128282" y="434340"/>
                  </a:lnTo>
                  <a:lnTo>
                    <a:pt x="127596" y="435610"/>
                  </a:lnTo>
                  <a:lnTo>
                    <a:pt x="126720" y="435610"/>
                  </a:lnTo>
                  <a:lnTo>
                    <a:pt x="126377" y="434340"/>
                  </a:lnTo>
                  <a:lnTo>
                    <a:pt x="127762" y="433070"/>
                  </a:lnTo>
                  <a:lnTo>
                    <a:pt x="129489" y="433070"/>
                  </a:lnTo>
                  <a:lnTo>
                    <a:pt x="129489" y="424700"/>
                  </a:lnTo>
                  <a:lnTo>
                    <a:pt x="129362" y="424307"/>
                  </a:lnTo>
                  <a:lnTo>
                    <a:pt x="134518" y="425450"/>
                  </a:lnTo>
                  <a:lnTo>
                    <a:pt x="133299" y="424180"/>
                  </a:lnTo>
                  <a:lnTo>
                    <a:pt x="134620" y="425450"/>
                  </a:lnTo>
                  <a:lnTo>
                    <a:pt x="137160" y="427875"/>
                  </a:lnTo>
                  <a:lnTo>
                    <a:pt x="137528" y="427875"/>
                  </a:lnTo>
                  <a:lnTo>
                    <a:pt x="137528" y="422808"/>
                  </a:lnTo>
                  <a:lnTo>
                    <a:pt x="136537" y="422465"/>
                  </a:lnTo>
                  <a:lnTo>
                    <a:pt x="136652" y="422313"/>
                  </a:lnTo>
                  <a:lnTo>
                    <a:pt x="136575" y="422465"/>
                  </a:lnTo>
                  <a:lnTo>
                    <a:pt x="137566" y="422821"/>
                  </a:lnTo>
                  <a:lnTo>
                    <a:pt x="137566" y="420738"/>
                  </a:lnTo>
                  <a:lnTo>
                    <a:pt x="137541" y="420509"/>
                  </a:lnTo>
                  <a:lnTo>
                    <a:pt x="137401" y="419100"/>
                  </a:lnTo>
                  <a:lnTo>
                    <a:pt x="137325" y="418350"/>
                  </a:lnTo>
                  <a:lnTo>
                    <a:pt x="136093" y="418350"/>
                  </a:lnTo>
                  <a:lnTo>
                    <a:pt x="136093" y="422313"/>
                  </a:lnTo>
                  <a:lnTo>
                    <a:pt x="133680" y="423913"/>
                  </a:lnTo>
                  <a:lnTo>
                    <a:pt x="132168" y="421487"/>
                  </a:lnTo>
                  <a:lnTo>
                    <a:pt x="133756" y="421487"/>
                  </a:lnTo>
                  <a:lnTo>
                    <a:pt x="136093" y="422313"/>
                  </a:lnTo>
                  <a:lnTo>
                    <a:pt x="136093" y="418350"/>
                  </a:lnTo>
                  <a:lnTo>
                    <a:pt x="130187" y="418350"/>
                  </a:lnTo>
                  <a:lnTo>
                    <a:pt x="130187" y="420370"/>
                  </a:lnTo>
                  <a:lnTo>
                    <a:pt x="128981" y="423672"/>
                  </a:lnTo>
                  <a:lnTo>
                    <a:pt x="128892" y="423913"/>
                  </a:lnTo>
                  <a:lnTo>
                    <a:pt x="128803" y="424180"/>
                  </a:lnTo>
                  <a:lnTo>
                    <a:pt x="129095" y="424256"/>
                  </a:lnTo>
                  <a:lnTo>
                    <a:pt x="124993" y="425450"/>
                  </a:lnTo>
                  <a:lnTo>
                    <a:pt x="125514" y="424180"/>
                  </a:lnTo>
                  <a:lnTo>
                    <a:pt x="125615" y="423913"/>
                  </a:lnTo>
                  <a:lnTo>
                    <a:pt x="125717" y="423672"/>
                  </a:lnTo>
                  <a:lnTo>
                    <a:pt x="128282" y="424180"/>
                  </a:lnTo>
                  <a:lnTo>
                    <a:pt x="129146" y="419100"/>
                  </a:lnTo>
                  <a:lnTo>
                    <a:pt x="129489" y="420370"/>
                  </a:lnTo>
                  <a:lnTo>
                    <a:pt x="130187" y="420370"/>
                  </a:lnTo>
                  <a:lnTo>
                    <a:pt x="130187" y="418350"/>
                  </a:lnTo>
                  <a:lnTo>
                    <a:pt x="127850" y="418350"/>
                  </a:lnTo>
                  <a:lnTo>
                    <a:pt x="128460" y="419100"/>
                  </a:lnTo>
                  <a:lnTo>
                    <a:pt x="124828" y="419100"/>
                  </a:lnTo>
                  <a:lnTo>
                    <a:pt x="124650" y="419328"/>
                  </a:lnTo>
                  <a:lnTo>
                    <a:pt x="124650" y="443230"/>
                  </a:lnTo>
                  <a:lnTo>
                    <a:pt x="123964" y="444500"/>
                  </a:lnTo>
                  <a:lnTo>
                    <a:pt x="122224" y="444500"/>
                  </a:lnTo>
                  <a:lnTo>
                    <a:pt x="120256" y="440867"/>
                  </a:lnTo>
                  <a:lnTo>
                    <a:pt x="120154" y="440690"/>
                  </a:lnTo>
                  <a:lnTo>
                    <a:pt x="122402" y="441960"/>
                  </a:lnTo>
                  <a:lnTo>
                    <a:pt x="124650" y="443230"/>
                  </a:lnTo>
                  <a:lnTo>
                    <a:pt x="124650" y="419328"/>
                  </a:lnTo>
                  <a:lnTo>
                    <a:pt x="121780" y="422821"/>
                  </a:lnTo>
                  <a:lnTo>
                    <a:pt x="121297" y="422821"/>
                  </a:lnTo>
                  <a:lnTo>
                    <a:pt x="123850" y="423316"/>
                  </a:lnTo>
                  <a:lnTo>
                    <a:pt x="119291" y="424180"/>
                  </a:lnTo>
                  <a:lnTo>
                    <a:pt x="120586" y="425450"/>
                  </a:lnTo>
                  <a:lnTo>
                    <a:pt x="121881" y="426720"/>
                  </a:lnTo>
                  <a:lnTo>
                    <a:pt x="116700" y="424180"/>
                  </a:lnTo>
                  <a:lnTo>
                    <a:pt x="120307" y="422135"/>
                  </a:lnTo>
                  <a:lnTo>
                    <a:pt x="121399" y="421487"/>
                  </a:lnTo>
                  <a:lnTo>
                    <a:pt x="124828" y="419100"/>
                  </a:lnTo>
                  <a:lnTo>
                    <a:pt x="116522" y="417830"/>
                  </a:lnTo>
                  <a:lnTo>
                    <a:pt x="114985" y="415315"/>
                  </a:lnTo>
                  <a:lnTo>
                    <a:pt x="114985" y="421487"/>
                  </a:lnTo>
                  <a:lnTo>
                    <a:pt x="114871" y="422313"/>
                  </a:lnTo>
                  <a:lnTo>
                    <a:pt x="114808" y="422821"/>
                  </a:lnTo>
                  <a:lnTo>
                    <a:pt x="113284" y="422821"/>
                  </a:lnTo>
                  <a:lnTo>
                    <a:pt x="114007" y="421487"/>
                  </a:lnTo>
                  <a:lnTo>
                    <a:pt x="114985" y="421487"/>
                  </a:lnTo>
                  <a:lnTo>
                    <a:pt x="114985" y="415315"/>
                  </a:lnTo>
                  <a:lnTo>
                    <a:pt x="117043" y="411480"/>
                  </a:lnTo>
                  <a:lnTo>
                    <a:pt x="120853" y="411480"/>
                  </a:lnTo>
                  <a:lnTo>
                    <a:pt x="120345" y="413956"/>
                  </a:lnTo>
                  <a:lnTo>
                    <a:pt x="120205" y="413956"/>
                  </a:lnTo>
                  <a:lnTo>
                    <a:pt x="125857" y="416560"/>
                  </a:lnTo>
                  <a:lnTo>
                    <a:pt x="126111" y="416217"/>
                  </a:lnTo>
                  <a:lnTo>
                    <a:pt x="127419" y="417830"/>
                  </a:lnTo>
                  <a:lnTo>
                    <a:pt x="136753" y="417830"/>
                  </a:lnTo>
                  <a:lnTo>
                    <a:pt x="137274" y="417830"/>
                  </a:lnTo>
                  <a:lnTo>
                    <a:pt x="135547" y="416560"/>
                  </a:lnTo>
                  <a:lnTo>
                    <a:pt x="139776" y="413956"/>
                  </a:lnTo>
                  <a:lnTo>
                    <a:pt x="143725" y="413956"/>
                  </a:lnTo>
                  <a:lnTo>
                    <a:pt x="143725" y="391972"/>
                  </a:lnTo>
                  <a:lnTo>
                    <a:pt x="141757" y="391160"/>
                  </a:lnTo>
                  <a:lnTo>
                    <a:pt x="140042" y="392430"/>
                  </a:lnTo>
                  <a:lnTo>
                    <a:pt x="139687" y="392430"/>
                  </a:lnTo>
                  <a:lnTo>
                    <a:pt x="139242" y="393509"/>
                  </a:lnTo>
                  <a:lnTo>
                    <a:pt x="139179" y="393700"/>
                  </a:lnTo>
                  <a:lnTo>
                    <a:pt x="141071" y="393700"/>
                  </a:lnTo>
                  <a:lnTo>
                    <a:pt x="139369" y="397129"/>
                  </a:lnTo>
                  <a:lnTo>
                    <a:pt x="139255" y="397332"/>
                  </a:lnTo>
                  <a:lnTo>
                    <a:pt x="139179" y="397510"/>
                  </a:lnTo>
                  <a:lnTo>
                    <a:pt x="142113" y="397510"/>
                  </a:lnTo>
                  <a:lnTo>
                    <a:pt x="141935" y="398780"/>
                  </a:lnTo>
                  <a:lnTo>
                    <a:pt x="142455" y="398780"/>
                  </a:lnTo>
                  <a:lnTo>
                    <a:pt x="143497" y="400050"/>
                  </a:lnTo>
                  <a:lnTo>
                    <a:pt x="142455" y="400050"/>
                  </a:lnTo>
                  <a:lnTo>
                    <a:pt x="141770" y="401320"/>
                  </a:lnTo>
                  <a:lnTo>
                    <a:pt x="140042" y="398780"/>
                  </a:lnTo>
                  <a:lnTo>
                    <a:pt x="137795" y="396240"/>
                  </a:lnTo>
                  <a:lnTo>
                    <a:pt x="135890" y="398780"/>
                  </a:lnTo>
                  <a:lnTo>
                    <a:pt x="134848" y="398018"/>
                  </a:lnTo>
                  <a:lnTo>
                    <a:pt x="134848" y="405130"/>
                  </a:lnTo>
                  <a:lnTo>
                    <a:pt x="134327" y="406400"/>
                  </a:lnTo>
                  <a:lnTo>
                    <a:pt x="133985" y="406400"/>
                  </a:lnTo>
                  <a:lnTo>
                    <a:pt x="133921" y="408940"/>
                  </a:lnTo>
                  <a:lnTo>
                    <a:pt x="134023" y="410159"/>
                  </a:lnTo>
                  <a:lnTo>
                    <a:pt x="131457" y="408940"/>
                  </a:lnTo>
                  <a:lnTo>
                    <a:pt x="128727" y="407670"/>
                  </a:lnTo>
                  <a:lnTo>
                    <a:pt x="128600" y="408940"/>
                  </a:lnTo>
                  <a:lnTo>
                    <a:pt x="128485" y="409867"/>
                  </a:lnTo>
                  <a:lnTo>
                    <a:pt x="128460" y="410159"/>
                  </a:lnTo>
                  <a:lnTo>
                    <a:pt x="128460" y="412750"/>
                  </a:lnTo>
                  <a:lnTo>
                    <a:pt x="128295" y="413956"/>
                  </a:lnTo>
                  <a:lnTo>
                    <a:pt x="127863" y="413956"/>
                  </a:lnTo>
                  <a:lnTo>
                    <a:pt x="127444" y="413956"/>
                  </a:lnTo>
                  <a:lnTo>
                    <a:pt x="127939" y="412750"/>
                  </a:lnTo>
                  <a:lnTo>
                    <a:pt x="128460" y="412750"/>
                  </a:lnTo>
                  <a:lnTo>
                    <a:pt x="128460" y="410159"/>
                  </a:lnTo>
                  <a:lnTo>
                    <a:pt x="128333" y="410159"/>
                  </a:lnTo>
                  <a:lnTo>
                    <a:pt x="124828" y="408940"/>
                  </a:lnTo>
                  <a:lnTo>
                    <a:pt x="123609" y="405130"/>
                  </a:lnTo>
                  <a:lnTo>
                    <a:pt x="124739" y="405130"/>
                  </a:lnTo>
                  <a:lnTo>
                    <a:pt x="125717" y="405701"/>
                  </a:lnTo>
                  <a:lnTo>
                    <a:pt x="126555" y="407670"/>
                  </a:lnTo>
                  <a:lnTo>
                    <a:pt x="126072" y="405904"/>
                  </a:lnTo>
                  <a:lnTo>
                    <a:pt x="125857" y="405130"/>
                  </a:lnTo>
                  <a:lnTo>
                    <a:pt x="126022" y="405701"/>
                  </a:lnTo>
                  <a:lnTo>
                    <a:pt x="126072" y="405904"/>
                  </a:lnTo>
                  <a:lnTo>
                    <a:pt x="126898" y="406400"/>
                  </a:lnTo>
                  <a:lnTo>
                    <a:pt x="126263" y="405130"/>
                  </a:lnTo>
                  <a:lnTo>
                    <a:pt x="132956" y="405130"/>
                  </a:lnTo>
                  <a:lnTo>
                    <a:pt x="132715" y="403860"/>
                  </a:lnTo>
                  <a:lnTo>
                    <a:pt x="132651" y="403542"/>
                  </a:lnTo>
                  <a:lnTo>
                    <a:pt x="132956" y="403860"/>
                  </a:lnTo>
                  <a:lnTo>
                    <a:pt x="134848" y="405130"/>
                  </a:lnTo>
                  <a:lnTo>
                    <a:pt x="134848" y="398018"/>
                  </a:lnTo>
                  <a:lnTo>
                    <a:pt x="134162" y="397510"/>
                  </a:lnTo>
                  <a:lnTo>
                    <a:pt x="133819" y="398780"/>
                  </a:lnTo>
                  <a:lnTo>
                    <a:pt x="133464" y="400050"/>
                  </a:lnTo>
                  <a:lnTo>
                    <a:pt x="133642" y="401320"/>
                  </a:lnTo>
                  <a:lnTo>
                    <a:pt x="132397" y="402145"/>
                  </a:lnTo>
                  <a:lnTo>
                    <a:pt x="131051" y="394970"/>
                  </a:lnTo>
                  <a:lnTo>
                    <a:pt x="127419" y="394970"/>
                  </a:lnTo>
                  <a:lnTo>
                    <a:pt x="127241" y="393700"/>
                  </a:lnTo>
                  <a:lnTo>
                    <a:pt x="126225" y="392925"/>
                  </a:lnTo>
                  <a:lnTo>
                    <a:pt x="126225" y="405066"/>
                  </a:lnTo>
                  <a:lnTo>
                    <a:pt x="123101" y="398780"/>
                  </a:lnTo>
                  <a:lnTo>
                    <a:pt x="126174" y="404939"/>
                  </a:lnTo>
                  <a:lnTo>
                    <a:pt x="126225" y="405066"/>
                  </a:lnTo>
                  <a:lnTo>
                    <a:pt x="126225" y="392925"/>
                  </a:lnTo>
                  <a:lnTo>
                    <a:pt x="123952" y="391160"/>
                  </a:lnTo>
                  <a:lnTo>
                    <a:pt x="124472" y="392430"/>
                  </a:lnTo>
                  <a:lnTo>
                    <a:pt x="123266" y="392430"/>
                  </a:lnTo>
                  <a:lnTo>
                    <a:pt x="123177" y="393700"/>
                  </a:lnTo>
                  <a:lnTo>
                    <a:pt x="123101" y="394970"/>
                  </a:lnTo>
                  <a:lnTo>
                    <a:pt x="122745" y="394970"/>
                  </a:lnTo>
                  <a:lnTo>
                    <a:pt x="122313" y="397129"/>
                  </a:lnTo>
                  <a:lnTo>
                    <a:pt x="122288" y="397649"/>
                  </a:lnTo>
                  <a:lnTo>
                    <a:pt x="121361" y="396354"/>
                  </a:lnTo>
                  <a:lnTo>
                    <a:pt x="121361" y="402590"/>
                  </a:lnTo>
                  <a:lnTo>
                    <a:pt x="121107" y="403542"/>
                  </a:lnTo>
                  <a:lnTo>
                    <a:pt x="121018" y="403860"/>
                  </a:lnTo>
                  <a:lnTo>
                    <a:pt x="120332" y="402590"/>
                  </a:lnTo>
                  <a:lnTo>
                    <a:pt x="120383" y="402145"/>
                  </a:lnTo>
                  <a:lnTo>
                    <a:pt x="120497" y="401320"/>
                  </a:lnTo>
                  <a:lnTo>
                    <a:pt x="118605" y="401320"/>
                  </a:lnTo>
                  <a:lnTo>
                    <a:pt x="116865" y="400050"/>
                  </a:lnTo>
                  <a:lnTo>
                    <a:pt x="120332" y="400050"/>
                  </a:lnTo>
                  <a:lnTo>
                    <a:pt x="120904" y="402145"/>
                  </a:lnTo>
                  <a:lnTo>
                    <a:pt x="121018" y="402590"/>
                  </a:lnTo>
                  <a:lnTo>
                    <a:pt x="121361" y="402590"/>
                  </a:lnTo>
                  <a:lnTo>
                    <a:pt x="121361" y="396354"/>
                  </a:lnTo>
                  <a:lnTo>
                    <a:pt x="119468" y="393700"/>
                  </a:lnTo>
                  <a:lnTo>
                    <a:pt x="116522" y="393700"/>
                  </a:lnTo>
                  <a:lnTo>
                    <a:pt x="116700" y="392430"/>
                  </a:lnTo>
                  <a:lnTo>
                    <a:pt x="115138" y="392430"/>
                  </a:lnTo>
                  <a:lnTo>
                    <a:pt x="114084" y="390994"/>
                  </a:lnTo>
                  <a:lnTo>
                    <a:pt x="113753" y="388620"/>
                  </a:lnTo>
                  <a:lnTo>
                    <a:pt x="109956" y="392430"/>
                  </a:lnTo>
                  <a:lnTo>
                    <a:pt x="107708" y="392430"/>
                  </a:lnTo>
                  <a:lnTo>
                    <a:pt x="103035" y="389890"/>
                  </a:lnTo>
                  <a:lnTo>
                    <a:pt x="93878" y="386080"/>
                  </a:lnTo>
                  <a:lnTo>
                    <a:pt x="98196" y="394970"/>
                  </a:lnTo>
                  <a:lnTo>
                    <a:pt x="98196" y="396240"/>
                  </a:lnTo>
                  <a:lnTo>
                    <a:pt x="98031" y="396240"/>
                  </a:lnTo>
                  <a:lnTo>
                    <a:pt x="98069" y="395897"/>
                  </a:lnTo>
                  <a:lnTo>
                    <a:pt x="98196" y="396240"/>
                  </a:lnTo>
                  <a:lnTo>
                    <a:pt x="98196" y="394970"/>
                  </a:lnTo>
                  <a:lnTo>
                    <a:pt x="97764" y="394970"/>
                  </a:lnTo>
                  <a:lnTo>
                    <a:pt x="97332" y="393700"/>
                  </a:lnTo>
                  <a:lnTo>
                    <a:pt x="93014" y="393700"/>
                  </a:lnTo>
                  <a:lnTo>
                    <a:pt x="94919" y="396240"/>
                  </a:lnTo>
                  <a:lnTo>
                    <a:pt x="97675" y="398780"/>
                  </a:lnTo>
                  <a:lnTo>
                    <a:pt x="98196" y="400050"/>
                  </a:lnTo>
                  <a:lnTo>
                    <a:pt x="99237" y="402590"/>
                  </a:lnTo>
                  <a:lnTo>
                    <a:pt x="96989" y="402882"/>
                  </a:lnTo>
                  <a:lnTo>
                    <a:pt x="96989" y="407670"/>
                  </a:lnTo>
                  <a:lnTo>
                    <a:pt x="93599" y="406971"/>
                  </a:lnTo>
                  <a:lnTo>
                    <a:pt x="94564" y="406984"/>
                  </a:lnTo>
                  <a:lnTo>
                    <a:pt x="94259" y="406336"/>
                  </a:lnTo>
                  <a:lnTo>
                    <a:pt x="94399" y="406400"/>
                  </a:lnTo>
                  <a:lnTo>
                    <a:pt x="96989" y="407670"/>
                  </a:lnTo>
                  <a:lnTo>
                    <a:pt x="96989" y="402882"/>
                  </a:lnTo>
                  <a:lnTo>
                    <a:pt x="92532" y="403440"/>
                  </a:lnTo>
                  <a:lnTo>
                    <a:pt x="92151" y="403174"/>
                  </a:lnTo>
                  <a:lnTo>
                    <a:pt x="91884" y="403529"/>
                  </a:lnTo>
                  <a:lnTo>
                    <a:pt x="92494" y="402488"/>
                  </a:lnTo>
                  <a:lnTo>
                    <a:pt x="90424" y="401574"/>
                  </a:lnTo>
                  <a:lnTo>
                    <a:pt x="90424" y="404558"/>
                  </a:lnTo>
                  <a:lnTo>
                    <a:pt x="88950" y="405688"/>
                  </a:lnTo>
                  <a:lnTo>
                    <a:pt x="88633" y="404215"/>
                  </a:lnTo>
                  <a:lnTo>
                    <a:pt x="88569" y="403936"/>
                  </a:lnTo>
                  <a:lnTo>
                    <a:pt x="89725" y="404558"/>
                  </a:lnTo>
                  <a:lnTo>
                    <a:pt x="90424" y="404558"/>
                  </a:lnTo>
                  <a:lnTo>
                    <a:pt x="90424" y="401574"/>
                  </a:lnTo>
                  <a:lnTo>
                    <a:pt x="89382" y="401104"/>
                  </a:lnTo>
                  <a:lnTo>
                    <a:pt x="88861" y="402653"/>
                  </a:lnTo>
                  <a:lnTo>
                    <a:pt x="87820" y="403517"/>
                  </a:lnTo>
                  <a:lnTo>
                    <a:pt x="88341" y="403809"/>
                  </a:lnTo>
                  <a:lnTo>
                    <a:pt x="86753" y="404901"/>
                  </a:lnTo>
                  <a:lnTo>
                    <a:pt x="86690" y="404215"/>
                  </a:lnTo>
                  <a:lnTo>
                    <a:pt x="86614" y="403352"/>
                  </a:lnTo>
                  <a:lnTo>
                    <a:pt x="82638" y="404215"/>
                  </a:lnTo>
                  <a:lnTo>
                    <a:pt x="81953" y="403872"/>
                  </a:lnTo>
                  <a:lnTo>
                    <a:pt x="82169" y="404215"/>
                  </a:lnTo>
                  <a:lnTo>
                    <a:pt x="83350" y="406120"/>
                  </a:lnTo>
                  <a:lnTo>
                    <a:pt x="83464" y="406285"/>
                  </a:lnTo>
                  <a:lnTo>
                    <a:pt x="83680" y="406641"/>
                  </a:lnTo>
                  <a:lnTo>
                    <a:pt x="82816" y="407149"/>
                  </a:lnTo>
                  <a:lnTo>
                    <a:pt x="80733" y="406984"/>
                  </a:lnTo>
                  <a:lnTo>
                    <a:pt x="80987" y="407149"/>
                  </a:lnTo>
                  <a:lnTo>
                    <a:pt x="82461" y="408190"/>
                  </a:lnTo>
                  <a:lnTo>
                    <a:pt x="80213" y="408368"/>
                  </a:lnTo>
                  <a:lnTo>
                    <a:pt x="77279" y="407847"/>
                  </a:lnTo>
                  <a:lnTo>
                    <a:pt x="77127" y="408190"/>
                  </a:lnTo>
                  <a:lnTo>
                    <a:pt x="77050" y="408368"/>
                  </a:lnTo>
                  <a:lnTo>
                    <a:pt x="76238" y="410260"/>
                  </a:lnTo>
                  <a:lnTo>
                    <a:pt x="76593" y="410781"/>
                  </a:lnTo>
                  <a:lnTo>
                    <a:pt x="86271" y="410781"/>
                  </a:lnTo>
                  <a:lnTo>
                    <a:pt x="90093" y="410781"/>
                  </a:lnTo>
                  <a:lnTo>
                    <a:pt x="89217" y="406857"/>
                  </a:lnTo>
                  <a:lnTo>
                    <a:pt x="91262" y="406908"/>
                  </a:lnTo>
                  <a:lnTo>
                    <a:pt x="91770" y="407670"/>
                  </a:lnTo>
                  <a:lnTo>
                    <a:pt x="95084" y="412750"/>
                  </a:lnTo>
                  <a:lnTo>
                    <a:pt x="98539" y="411480"/>
                  </a:lnTo>
                  <a:lnTo>
                    <a:pt x="100330" y="410603"/>
                  </a:lnTo>
                  <a:lnTo>
                    <a:pt x="100444" y="408940"/>
                  </a:lnTo>
                  <a:lnTo>
                    <a:pt x="99060" y="408940"/>
                  </a:lnTo>
                  <a:lnTo>
                    <a:pt x="99060" y="407670"/>
                  </a:lnTo>
                  <a:lnTo>
                    <a:pt x="101142" y="406400"/>
                  </a:lnTo>
                  <a:lnTo>
                    <a:pt x="101612" y="407670"/>
                  </a:lnTo>
                  <a:lnTo>
                    <a:pt x="102082" y="408940"/>
                  </a:lnTo>
                  <a:lnTo>
                    <a:pt x="102438" y="409867"/>
                  </a:lnTo>
                  <a:lnTo>
                    <a:pt x="102552" y="410159"/>
                  </a:lnTo>
                  <a:lnTo>
                    <a:pt x="101650" y="411480"/>
                  </a:lnTo>
                  <a:lnTo>
                    <a:pt x="100622" y="411480"/>
                  </a:lnTo>
                  <a:lnTo>
                    <a:pt x="100101" y="412750"/>
                  </a:lnTo>
                  <a:lnTo>
                    <a:pt x="100787" y="412750"/>
                  </a:lnTo>
                  <a:lnTo>
                    <a:pt x="105918" y="413956"/>
                  </a:lnTo>
                  <a:lnTo>
                    <a:pt x="105981" y="412750"/>
                  </a:lnTo>
                  <a:lnTo>
                    <a:pt x="104419" y="411480"/>
                  </a:lnTo>
                  <a:lnTo>
                    <a:pt x="103886" y="410159"/>
                  </a:lnTo>
                  <a:lnTo>
                    <a:pt x="103771" y="409867"/>
                  </a:lnTo>
                  <a:lnTo>
                    <a:pt x="104775" y="407670"/>
                  </a:lnTo>
                  <a:lnTo>
                    <a:pt x="105803" y="407670"/>
                  </a:lnTo>
                  <a:lnTo>
                    <a:pt x="106146" y="408940"/>
                  </a:lnTo>
                  <a:lnTo>
                    <a:pt x="106984" y="410159"/>
                  </a:lnTo>
                  <a:lnTo>
                    <a:pt x="109029" y="410159"/>
                  </a:lnTo>
                  <a:lnTo>
                    <a:pt x="110820" y="411480"/>
                  </a:lnTo>
                  <a:lnTo>
                    <a:pt x="111671" y="413956"/>
                  </a:lnTo>
                  <a:lnTo>
                    <a:pt x="111810" y="413956"/>
                  </a:lnTo>
                  <a:lnTo>
                    <a:pt x="105803" y="416560"/>
                  </a:lnTo>
                  <a:lnTo>
                    <a:pt x="105892" y="414528"/>
                  </a:lnTo>
                  <a:lnTo>
                    <a:pt x="104889" y="416560"/>
                  </a:lnTo>
                  <a:lnTo>
                    <a:pt x="104254" y="417830"/>
                  </a:lnTo>
                  <a:lnTo>
                    <a:pt x="109956" y="419100"/>
                  </a:lnTo>
                  <a:lnTo>
                    <a:pt x="110070" y="420370"/>
                  </a:lnTo>
                  <a:lnTo>
                    <a:pt x="110172" y="421487"/>
                  </a:lnTo>
                  <a:lnTo>
                    <a:pt x="110299" y="422821"/>
                  </a:lnTo>
                  <a:lnTo>
                    <a:pt x="110451" y="422821"/>
                  </a:lnTo>
                  <a:lnTo>
                    <a:pt x="112725" y="421627"/>
                  </a:lnTo>
                  <a:lnTo>
                    <a:pt x="111645" y="422821"/>
                  </a:lnTo>
                  <a:lnTo>
                    <a:pt x="109258" y="425450"/>
                  </a:lnTo>
                  <a:lnTo>
                    <a:pt x="115989" y="427875"/>
                  </a:lnTo>
                  <a:lnTo>
                    <a:pt x="115938" y="428167"/>
                  </a:lnTo>
                  <a:lnTo>
                    <a:pt x="115849" y="428612"/>
                  </a:lnTo>
                  <a:lnTo>
                    <a:pt x="115747" y="429158"/>
                  </a:lnTo>
                  <a:lnTo>
                    <a:pt x="115671" y="429539"/>
                  </a:lnTo>
                  <a:lnTo>
                    <a:pt x="115570" y="430098"/>
                  </a:lnTo>
                  <a:lnTo>
                    <a:pt x="115493" y="430530"/>
                  </a:lnTo>
                  <a:lnTo>
                    <a:pt x="120497" y="431800"/>
                  </a:lnTo>
                  <a:lnTo>
                    <a:pt x="119989" y="433070"/>
                  </a:lnTo>
                  <a:lnTo>
                    <a:pt x="116522" y="433070"/>
                  </a:lnTo>
                  <a:lnTo>
                    <a:pt x="116865" y="434340"/>
                  </a:lnTo>
                  <a:lnTo>
                    <a:pt x="114109" y="435610"/>
                  </a:lnTo>
                  <a:lnTo>
                    <a:pt x="114109" y="434340"/>
                  </a:lnTo>
                  <a:lnTo>
                    <a:pt x="112890" y="431800"/>
                  </a:lnTo>
                  <a:lnTo>
                    <a:pt x="113068" y="431800"/>
                  </a:lnTo>
                  <a:lnTo>
                    <a:pt x="112547" y="430530"/>
                  </a:lnTo>
                  <a:lnTo>
                    <a:pt x="111252" y="429158"/>
                  </a:lnTo>
                  <a:lnTo>
                    <a:pt x="111480" y="429158"/>
                  </a:lnTo>
                  <a:lnTo>
                    <a:pt x="113398" y="427875"/>
                  </a:lnTo>
                  <a:lnTo>
                    <a:pt x="113030" y="427875"/>
                  </a:lnTo>
                  <a:lnTo>
                    <a:pt x="110820" y="426720"/>
                  </a:lnTo>
                  <a:lnTo>
                    <a:pt x="108750" y="426720"/>
                  </a:lnTo>
                  <a:lnTo>
                    <a:pt x="108292" y="424180"/>
                  </a:lnTo>
                  <a:lnTo>
                    <a:pt x="108242" y="423913"/>
                  </a:lnTo>
                  <a:lnTo>
                    <a:pt x="108140" y="423316"/>
                  </a:lnTo>
                  <a:lnTo>
                    <a:pt x="108051" y="422821"/>
                  </a:lnTo>
                  <a:lnTo>
                    <a:pt x="107924" y="422135"/>
                  </a:lnTo>
                  <a:lnTo>
                    <a:pt x="107810" y="421487"/>
                  </a:lnTo>
                  <a:lnTo>
                    <a:pt x="107327" y="421487"/>
                  </a:lnTo>
                  <a:lnTo>
                    <a:pt x="103301" y="420370"/>
                  </a:lnTo>
                  <a:lnTo>
                    <a:pt x="100571" y="424180"/>
                  </a:lnTo>
                  <a:lnTo>
                    <a:pt x="104990" y="427875"/>
                  </a:lnTo>
                  <a:lnTo>
                    <a:pt x="105130" y="427875"/>
                  </a:lnTo>
                  <a:lnTo>
                    <a:pt x="105016" y="429539"/>
                  </a:lnTo>
                  <a:lnTo>
                    <a:pt x="105168" y="430098"/>
                  </a:lnTo>
                  <a:lnTo>
                    <a:pt x="105283" y="430530"/>
                  </a:lnTo>
                  <a:lnTo>
                    <a:pt x="102692" y="430530"/>
                  </a:lnTo>
                  <a:lnTo>
                    <a:pt x="98425" y="429539"/>
                  </a:lnTo>
                  <a:lnTo>
                    <a:pt x="98374" y="435610"/>
                  </a:lnTo>
                  <a:lnTo>
                    <a:pt x="98107" y="436562"/>
                  </a:lnTo>
                  <a:lnTo>
                    <a:pt x="98031" y="436880"/>
                  </a:lnTo>
                  <a:lnTo>
                    <a:pt x="97675" y="436880"/>
                  </a:lnTo>
                  <a:lnTo>
                    <a:pt x="97332" y="435610"/>
                  </a:lnTo>
                  <a:lnTo>
                    <a:pt x="98374" y="435610"/>
                  </a:lnTo>
                  <a:lnTo>
                    <a:pt x="98374" y="429539"/>
                  </a:lnTo>
                  <a:lnTo>
                    <a:pt x="97332" y="429539"/>
                  </a:lnTo>
                  <a:lnTo>
                    <a:pt x="97332" y="433070"/>
                  </a:lnTo>
                  <a:lnTo>
                    <a:pt x="96291" y="431800"/>
                  </a:lnTo>
                  <a:lnTo>
                    <a:pt x="96812" y="430530"/>
                  </a:lnTo>
                  <a:lnTo>
                    <a:pt x="97205" y="430288"/>
                  </a:lnTo>
                  <a:lnTo>
                    <a:pt x="97218" y="430530"/>
                  </a:lnTo>
                  <a:lnTo>
                    <a:pt x="97332" y="433070"/>
                  </a:lnTo>
                  <a:lnTo>
                    <a:pt x="97332" y="429539"/>
                  </a:lnTo>
                  <a:lnTo>
                    <a:pt x="97167" y="429539"/>
                  </a:lnTo>
                  <a:lnTo>
                    <a:pt x="88341" y="429539"/>
                  </a:lnTo>
                  <a:lnTo>
                    <a:pt x="88341" y="435610"/>
                  </a:lnTo>
                  <a:lnTo>
                    <a:pt x="87998" y="435610"/>
                  </a:lnTo>
                  <a:lnTo>
                    <a:pt x="88176" y="434340"/>
                  </a:lnTo>
                  <a:lnTo>
                    <a:pt x="88341" y="435610"/>
                  </a:lnTo>
                  <a:lnTo>
                    <a:pt x="88341" y="429539"/>
                  </a:lnTo>
                  <a:lnTo>
                    <a:pt x="87820" y="429539"/>
                  </a:lnTo>
                  <a:lnTo>
                    <a:pt x="87820" y="433070"/>
                  </a:lnTo>
                  <a:lnTo>
                    <a:pt x="87820" y="434340"/>
                  </a:lnTo>
                  <a:lnTo>
                    <a:pt x="87655" y="434340"/>
                  </a:lnTo>
                  <a:lnTo>
                    <a:pt x="87655" y="435610"/>
                  </a:lnTo>
                  <a:lnTo>
                    <a:pt x="87312" y="435610"/>
                  </a:lnTo>
                  <a:lnTo>
                    <a:pt x="86956" y="434340"/>
                  </a:lnTo>
                  <a:lnTo>
                    <a:pt x="87655" y="435610"/>
                  </a:lnTo>
                  <a:lnTo>
                    <a:pt x="87655" y="434340"/>
                  </a:lnTo>
                  <a:lnTo>
                    <a:pt x="87134" y="434340"/>
                  </a:lnTo>
                  <a:lnTo>
                    <a:pt x="86271" y="433070"/>
                  </a:lnTo>
                  <a:lnTo>
                    <a:pt x="87820" y="433070"/>
                  </a:lnTo>
                  <a:lnTo>
                    <a:pt x="87820" y="429539"/>
                  </a:lnTo>
                  <a:lnTo>
                    <a:pt x="76454" y="429539"/>
                  </a:lnTo>
                  <a:lnTo>
                    <a:pt x="78320" y="435610"/>
                  </a:lnTo>
                  <a:lnTo>
                    <a:pt x="80733" y="436880"/>
                  </a:lnTo>
                  <a:lnTo>
                    <a:pt x="85928" y="435610"/>
                  </a:lnTo>
                  <a:lnTo>
                    <a:pt x="86436" y="438150"/>
                  </a:lnTo>
                  <a:lnTo>
                    <a:pt x="86436" y="440690"/>
                  </a:lnTo>
                  <a:lnTo>
                    <a:pt x="87134" y="440690"/>
                  </a:lnTo>
                  <a:lnTo>
                    <a:pt x="89560" y="441960"/>
                  </a:lnTo>
                  <a:lnTo>
                    <a:pt x="97510" y="441960"/>
                  </a:lnTo>
                  <a:lnTo>
                    <a:pt x="97421" y="443230"/>
                  </a:lnTo>
                  <a:lnTo>
                    <a:pt x="97332" y="444500"/>
                  </a:lnTo>
                  <a:lnTo>
                    <a:pt x="97243" y="445770"/>
                  </a:lnTo>
                  <a:lnTo>
                    <a:pt x="97167" y="447040"/>
                  </a:lnTo>
                  <a:lnTo>
                    <a:pt x="94399" y="452120"/>
                  </a:lnTo>
                  <a:lnTo>
                    <a:pt x="99441" y="453390"/>
                  </a:lnTo>
                  <a:lnTo>
                    <a:pt x="101701" y="449580"/>
                  </a:lnTo>
                  <a:lnTo>
                    <a:pt x="101587" y="447713"/>
                  </a:lnTo>
                  <a:lnTo>
                    <a:pt x="101460" y="445770"/>
                  </a:lnTo>
                  <a:lnTo>
                    <a:pt x="101384" y="444500"/>
                  </a:lnTo>
                  <a:lnTo>
                    <a:pt x="101295" y="443230"/>
                  </a:lnTo>
                  <a:lnTo>
                    <a:pt x="98374" y="438150"/>
                  </a:lnTo>
                  <a:lnTo>
                    <a:pt x="102006" y="441960"/>
                  </a:lnTo>
                  <a:lnTo>
                    <a:pt x="103898" y="436880"/>
                  </a:lnTo>
                  <a:lnTo>
                    <a:pt x="108229" y="439420"/>
                  </a:lnTo>
                  <a:lnTo>
                    <a:pt x="108229" y="440690"/>
                  </a:lnTo>
                  <a:lnTo>
                    <a:pt x="112890" y="440690"/>
                  </a:lnTo>
                  <a:lnTo>
                    <a:pt x="112547" y="439420"/>
                  </a:lnTo>
                  <a:lnTo>
                    <a:pt x="113245" y="440690"/>
                  </a:lnTo>
                  <a:lnTo>
                    <a:pt x="116357" y="443230"/>
                  </a:lnTo>
                  <a:lnTo>
                    <a:pt x="111391" y="443230"/>
                  </a:lnTo>
                  <a:lnTo>
                    <a:pt x="111379" y="445770"/>
                  </a:lnTo>
                  <a:lnTo>
                    <a:pt x="112966" y="447040"/>
                  </a:lnTo>
                  <a:lnTo>
                    <a:pt x="114503" y="448271"/>
                  </a:lnTo>
                  <a:lnTo>
                    <a:pt x="114693" y="448271"/>
                  </a:lnTo>
                  <a:lnTo>
                    <a:pt x="114617" y="450850"/>
                  </a:lnTo>
                  <a:lnTo>
                    <a:pt x="109537" y="448271"/>
                  </a:lnTo>
                  <a:lnTo>
                    <a:pt x="109639" y="449580"/>
                  </a:lnTo>
                  <a:lnTo>
                    <a:pt x="109677" y="450850"/>
                  </a:lnTo>
                  <a:lnTo>
                    <a:pt x="109753" y="453390"/>
                  </a:lnTo>
                  <a:lnTo>
                    <a:pt x="109778" y="454660"/>
                  </a:lnTo>
                  <a:lnTo>
                    <a:pt x="108915" y="457200"/>
                  </a:lnTo>
                  <a:lnTo>
                    <a:pt x="106146" y="458470"/>
                  </a:lnTo>
                  <a:lnTo>
                    <a:pt x="106260" y="459740"/>
                  </a:lnTo>
                  <a:lnTo>
                    <a:pt x="106387" y="461010"/>
                  </a:lnTo>
                  <a:lnTo>
                    <a:pt x="106502" y="462280"/>
                  </a:lnTo>
                  <a:lnTo>
                    <a:pt x="108915" y="463550"/>
                  </a:lnTo>
                  <a:lnTo>
                    <a:pt x="107886" y="464820"/>
                  </a:lnTo>
                  <a:lnTo>
                    <a:pt x="105803" y="464820"/>
                  </a:lnTo>
                  <a:lnTo>
                    <a:pt x="104940" y="463550"/>
                  </a:lnTo>
                  <a:lnTo>
                    <a:pt x="103390" y="463550"/>
                  </a:lnTo>
                  <a:lnTo>
                    <a:pt x="102349" y="462280"/>
                  </a:lnTo>
                  <a:lnTo>
                    <a:pt x="100787" y="462280"/>
                  </a:lnTo>
                  <a:lnTo>
                    <a:pt x="101282" y="459867"/>
                  </a:lnTo>
                  <a:lnTo>
                    <a:pt x="101307" y="459740"/>
                  </a:lnTo>
                  <a:lnTo>
                    <a:pt x="99580" y="458470"/>
                  </a:lnTo>
                  <a:lnTo>
                    <a:pt x="95427" y="458470"/>
                  </a:lnTo>
                  <a:lnTo>
                    <a:pt x="94564" y="457200"/>
                  </a:lnTo>
                  <a:lnTo>
                    <a:pt x="92837" y="457200"/>
                  </a:lnTo>
                  <a:lnTo>
                    <a:pt x="91630" y="458470"/>
                  </a:lnTo>
                  <a:lnTo>
                    <a:pt x="91630" y="467360"/>
                  </a:lnTo>
                  <a:lnTo>
                    <a:pt x="87134" y="467360"/>
                  </a:lnTo>
                  <a:lnTo>
                    <a:pt x="84023" y="463550"/>
                  </a:lnTo>
                  <a:lnTo>
                    <a:pt x="82219" y="464566"/>
                  </a:lnTo>
                  <a:lnTo>
                    <a:pt x="81254" y="461010"/>
                  </a:lnTo>
                  <a:lnTo>
                    <a:pt x="82981" y="462280"/>
                  </a:lnTo>
                  <a:lnTo>
                    <a:pt x="86614" y="462280"/>
                  </a:lnTo>
                  <a:lnTo>
                    <a:pt x="85572" y="463550"/>
                  </a:lnTo>
                  <a:lnTo>
                    <a:pt x="86956" y="464820"/>
                  </a:lnTo>
                  <a:lnTo>
                    <a:pt x="88417" y="466001"/>
                  </a:lnTo>
                  <a:lnTo>
                    <a:pt x="91630" y="467360"/>
                  </a:lnTo>
                  <a:lnTo>
                    <a:pt x="91630" y="458470"/>
                  </a:lnTo>
                  <a:lnTo>
                    <a:pt x="89560" y="454660"/>
                  </a:lnTo>
                  <a:lnTo>
                    <a:pt x="82296" y="452120"/>
                  </a:lnTo>
                  <a:lnTo>
                    <a:pt x="81165" y="452501"/>
                  </a:lnTo>
                  <a:lnTo>
                    <a:pt x="81165" y="465302"/>
                  </a:lnTo>
                  <a:lnTo>
                    <a:pt x="80137" y="465747"/>
                  </a:lnTo>
                  <a:lnTo>
                    <a:pt x="79667" y="466001"/>
                  </a:lnTo>
                  <a:lnTo>
                    <a:pt x="79540" y="466001"/>
                  </a:lnTo>
                  <a:lnTo>
                    <a:pt x="79273" y="467360"/>
                  </a:lnTo>
                  <a:lnTo>
                    <a:pt x="79082" y="468274"/>
                  </a:lnTo>
                  <a:lnTo>
                    <a:pt x="79019" y="468541"/>
                  </a:lnTo>
                  <a:lnTo>
                    <a:pt x="77889" y="469303"/>
                  </a:lnTo>
                  <a:lnTo>
                    <a:pt x="76936" y="469900"/>
                  </a:lnTo>
                  <a:lnTo>
                    <a:pt x="76009" y="468541"/>
                  </a:lnTo>
                  <a:lnTo>
                    <a:pt x="75831" y="468274"/>
                  </a:lnTo>
                  <a:lnTo>
                    <a:pt x="74282" y="466001"/>
                  </a:lnTo>
                  <a:lnTo>
                    <a:pt x="74485" y="466001"/>
                  </a:lnTo>
                  <a:lnTo>
                    <a:pt x="74942" y="465747"/>
                  </a:lnTo>
                  <a:lnTo>
                    <a:pt x="75006" y="466001"/>
                  </a:lnTo>
                  <a:lnTo>
                    <a:pt x="76098" y="466001"/>
                  </a:lnTo>
                  <a:lnTo>
                    <a:pt x="75272" y="465556"/>
                  </a:lnTo>
                  <a:lnTo>
                    <a:pt x="76581" y="464820"/>
                  </a:lnTo>
                  <a:lnTo>
                    <a:pt x="79171" y="466001"/>
                  </a:lnTo>
                  <a:lnTo>
                    <a:pt x="79540" y="466001"/>
                  </a:lnTo>
                  <a:lnTo>
                    <a:pt x="80124" y="465747"/>
                  </a:lnTo>
                  <a:lnTo>
                    <a:pt x="80467" y="465556"/>
                  </a:lnTo>
                  <a:lnTo>
                    <a:pt x="81165" y="465302"/>
                  </a:lnTo>
                  <a:lnTo>
                    <a:pt x="81165" y="452501"/>
                  </a:lnTo>
                  <a:lnTo>
                    <a:pt x="78486" y="453390"/>
                  </a:lnTo>
                  <a:lnTo>
                    <a:pt x="78574" y="450850"/>
                  </a:lnTo>
                  <a:lnTo>
                    <a:pt x="78663" y="448271"/>
                  </a:lnTo>
                  <a:lnTo>
                    <a:pt x="74815" y="448271"/>
                  </a:lnTo>
                  <a:lnTo>
                    <a:pt x="74815" y="465302"/>
                  </a:lnTo>
                  <a:lnTo>
                    <a:pt x="70713" y="463054"/>
                  </a:lnTo>
                  <a:lnTo>
                    <a:pt x="70713" y="464820"/>
                  </a:lnTo>
                  <a:lnTo>
                    <a:pt x="70713" y="466001"/>
                  </a:lnTo>
                  <a:lnTo>
                    <a:pt x="70535" y="466001"/>
                  </a:lnTo>
                  <a:lnTo>
                    <a:pt x="68110" y="464820"/>
                  </a:lnTo>
                  <a:lnTo>
                    <a:pt x="70713" y="464820"/>
                  </a:lnTo>
                  <a:lnTo>
                    <a:pt x="70713" y="463054"/>
                  </a:lnTo>
                  <a:lnTo>
                    <a:pt x="69329" y="462280"/>
                  </a:lnTo>
                  <a:lnTo>
                    <a:pt x="74688" y="464820"/>
                  </a:lnTo>
                  <a:lnTo>
                    <a:pt x="74815" y="465302"/>
                  </a:lnTo>
                  <a:lnTo>
                    <a:pt x="74815" y="448271"/>
                  </a:lnTo>
                  <a:lnTo>
                    <a:pt x="65671" y="448271"/>
                  </a:lnTo>
                  <a:lnTo>
                    <a:pt x="69151" y="453390"/>
                  </a:lnTo>
                  <a:lnTo>
                    <a:pt x="70015" y="454660"/>
                  </a:lnTo>
                  <a:lnTo>
                    <a:pt x="68808" y="454660"/>
                  </a:lnTo>
                  <a:lnTo>
                    <a:pt x="63271" y="453390"/>
                  </a:lnTo>
                  <a:lnTo>
                    <a:pt x="64135" y="454660"/>
                  </a:lnTo>
                  <a:lnTo>
                    <a:pt x="65862" y="457200"/>
                  </a:lnTo>
                  <a:lnTo>
                    <a:pt x="64135" y="455930"/>
                  </a:lnTo>
                  <a:lnTo>
                    <a:pt x="62585" y="455930"/>
                  </a:lnTo>
                  <a:lnTo>
                    <a:pt x="62928" y="457200"/>
                  </a:lnTo>
                  <a:lnTo>
                    <a:pt x="63271" y="458470"/>
                  </a:lnTo>
                  <a:lnTo>
                    <a:pt x="60858" y="458470"/>
                  </a:lnTo>
                  <a:lnTo>
                    <a:pt x="60858" y="459740"/>
                  </a:lnTo>
                  <a:lnTo>
                    <a:pt x="59296" y="461010"/>
                  </a:lnTo>
                  <a:lnTo>
                    <a:pt x="58635" y="462280"/>
                  </a:lnTo>
                  <a:lnTo>
                    <a:pt x="57315" y="464820"/>
                  </a:lnTo>
                  <a:lnTo>
                    <a:pt x="52781" y="466001"/>
                  </a:lnTo>
                  <a:lnTo>
                    <a:pt x="49187" y="467360"/>
                  </a:lnTo>
                  <a:lnTo>
                    <a:pt x="51866" y="472440"/>
                  </a:lnTo>
                  <a:lnTo>
                    <a:pt x="54800" y="473710"/>
                  </a:lnTo>
                  <a:lnTo>
                    <a:pt x="55321" y="469900"/>
                  </a:lnTo>
                  <a:lnTo>
                    <a:pt x="55397" y="469303"/>
                  </a:lnTo>
                  <a:lnTo>
                    <a:pt x="55511" y="468541"/>
                  </a:lnTo>
                  <a:lnTo>
                    <a:pt x="55537" y="468274"/>
                  </a:lnTo>
                  <a:lnTo>
                    <a:pt x="55664" y="467360"/>
                  </a:lnTo>
                  <a:lnTo>
                    <a:pt x="57048" y="468541"/>
                  </a:lnTo>
                  <a:lnTo>
                    <a:pt x="58610" y="469900"/>
                  </a:lnTo>
                  <a:lnTo>
                    <a:pt x="60858" y="471170"/>
                  </a:lnTo>
                  <a:lnTo>
                    <a:pt x="65519" y="476250"/>
                  </a:lnTo>
                  <a:lnTo>
                    <a:pt x="67081" y="472440"/>
                  </a:lnTo>
                  <a:lnTo>
                    <a:pt x="68630" y="471170"/>
                  </a:lnTo>
                  <a:lnTo>
                    <a:pt x="71221" y="474980"/>
                  </a:lnTo>
                  <a:lnTo>
                    <a:pt x="72440" y="472440"/>
                  </a:lnTo>
                  <a:lnTo>
                    <a:pt x="75895" y="468668"/>
                  </a:lnTo>
                  <a:lnTo>
                    <a:pt x="76822" y="473710"/>
                  </a:lnTo>
                  <a:lnTo>
                    <a:pt x="77050" y="474980"/>
                  </a:lnTo>
                  <a:lnTo>
                    <a:pt x="77203" y="475805"/>
                  </a:lnTo>
                  <a:lnTo>
                    <a:pt x="77279" y="476250"/>
                  </a:lnTo>
                  <a:lnTo>
                    <a:pt x="78663" y="475805"/>
                  </a:lnTo>
                  <a:lnTo>
                    <a:pt x="78663" y="476250"/>
                  </a:lnTo>
                  <a:lnTo>
                    <a:pt x="81254" y="478790"/>
                  </a:lnTo>
                  <a:lnTo>
                    <a:pt x="85229" y="477520"/>
                  </a:lnTo>
                  <a:lnTo>
                    <a:pt x="81775" y="473710"/>
                  </a:lnTo>
                  <a:lnTo>
                    <a:pt x="86614" y="473710"/>
                  </a:lnTo>
                  <a:lnTo>
                    <a:pt x="86868" y="474980"/>
                  </a:lnTo>
                  <a:lnTo>
                    <a:pt x="87045" y="475805"/>
                  </a:lnTo>
                  <a:lnTo>
                    <a:pt x="87134" y="476250"/>
                  </a:lnTo>
                  <a:lnTo>
                    <a:pt x="92494" y="477520"/>
                  </a:lnTo>
                  <a:lnTo>
                    <a:pt x="92583" y="476250"/>
                  </a:lnTo>
                  <a:lnTo>
                    <a:pt x="92671" y="474980"/>
                  </a:lnTo>
                  <a:lnTo>
                    <a:pt x="93014" y="477520"/>
                  </a:lnTo>
                  <a:lnTo>
                    <a:pt x="95783" y="478167"/>
                  </a:lnTo>
                  <a:lnTo>
                    <a:pt x="95885" y="478790"/>
                  </a:lnTo>
                  <a:lnTo>
                    <a:pt x="94919" y="483870"/>
                  </a:lnTo>
                  <a:lnTo>
                    <a:pt x="99060" y="481330"/>
                  </a:lnTo>
                  <a:lnTo>
                    <a:pt x="98425" y="482600"/>
                  </a:lnTo>
                  <a:lnTo>
                    <a:pt x="97790" y="483870"/>
                  </a:lnTo>
                  <a:lnTo>
                    <a:pt x="97167" y="485140"/>
                  </a:lnTo>
                  <a:lnTo>
                    <a:pt x="98894" y="486410"/>
                  </a:lnTo>
                  <a:lnTo>
                    <a:pt x="102349" y="488950"/>
                  </a:lnTo>
                  <a:lnTo>
                    <a:pt x="101650" y="489356"/>
                  </a:lnTo>
                  <a:lnTo>
                    <a:pt x="101650" y="496570"/>
                  </a:lnTo>
                  <a:lnTo>
                    <a:pt x="95592" y="497636"/>
                  </a:lnTo>
                  <a:lnTo>
                    <a:pt x="95592" y="506730"/>
                  </a:lnTo>
                  <a:lnTo>
                    <a:pt x="95592" y="497636"/>
                  </a:lnTo>
                  <a:lnTo>
                    <a:pt x="94399" y="497840"/>
                  </a:lnTo>
                  <a:lnTo>
                    <a:pt x="93357" y="495300"/>
                  </a:lnTo>
                  <a:lnTo>
                    <a:pt x="96126" y="495300"/>
                  </a:lnTo>
                  <a:lnTo>
                    <a:pt x="96989" y="494030"/>
                  </a:lnTo>
                  <a:lnTo>
                    <a:pt x="97167" y="494030"/>
                  </a:lnTo>
                  <a:lnTo>
                    <a:pt x="101650" y="496570"/>
                  </a:lnTo>
                  <a:lnTo>
                    <a:pt x="101650" y="489356"/>
                  </a:lnTo>
                  <a:lnTo>
                    <a:pt x="97853" y="491490"/>
                  </a:lnTo>
                  <a:lnTo>
                    <a:pt x="93700" y="485140"/>
                  </a:lnTo>
                  <a:lnTo>
                    <a:pt x="93179" y="485381"/>
                  </a:lnTo>
                  <a:lnTo>
                    <a:pt x="93179" y="497840"/>
                  </a:lnTo>
                  <a:lnTo>
                    <a:pt x="90766" y="498830"/>
                  </a:lnTo>
                  <a:lnTo>
                    <a:pt x="90766" y="518160"/>
                  </a:lnTo>
                  <a:lnTo>
                    <a:pt x="90424" y="518160"/>
                  </a:lnTo>
                  <a:lnTo>
                    <a:pt x="86004" y="515404"/>
                  </a:lnTo>
                  <a:lnTo>
                    <a:pt x="86220" y="515404"/>
                  </a:lnTo>
                  <a:lnTo>
                    <a:pt x="89560" y="514350"/>
                  </a:lnTo>
                  <a:lnTo>
                    <a:pt x="90424" y="514350"/>
                  </a:lnTo>
                  <a:lnTo>
                    <a:pt x="90424" y="515404"/>
                  </a:lnTo>
                  <a:lnTo>
                    <a:pt x="90271" y="515404"/>
                  </a:lnTo>
                  <a:lnTo>
                    <a:pt x="90538" y="516890"/>
                  </a:lnTo>
                  <a:lnTo>
                    <a:pt x="90766" y="518160"/>
                  </a:lnTo>
                  <a:lnTo>
                    <a:pt x="90766" y="498830"/>
                  </a:lnTo>
                  <a:lnTo>
                    <a:pt x="90424" y="498970"/>
                  </a:lnTo>
                  <a:lnTo>
                    <a:pt x="90424" y="510540"/>
                  </a:lnTo>
                  <a:lnTo>
                    <a:pt x="90246" y="510540"/>
                  </a:lnTo>
                  <a:lnTo>
                    <a:pt x="89382" y="509270"/>
                  </a:lnTo>
                  <a:lnTo>
                    <a:pt x="90424" y="510540"/>
                  </a:lnTo>
                  <a:lnTo>
                    <a:pt x="90424" y="498970"/>
                  </a:lnTo>
                  <a:lnTo>
                    <a:pt x="90271" y="499021"/>
                  </a:lnTo>
                  <a:lnTo>
                    <a:pt x="89966" y="499021"/>
                  </a:lnTo>
                  <a:lnTo>
                    <a:pt x="89560" y="498729"/>
                  </a:lnTo>
                  <a:lnTo>
                    <a:pt x="89560" y="501650"/>
                  </a:lnTo>
                  <a:lnTo>
                    <a:pt x="89293" y="502920"/>
                  </a:lnTo>
                  <a:lnTo>
                    <a:pt x="89128" y="503707"/>
                  </a:lnTo>
                  <a:lnTo>
                    <a:pt x="89268" y="504050"/>
                  </a:lnTo>
                  <a:lnTo>
                    <a:pt x="89103" y="503707"/>
                  </a:lnTo>
                  <a:lnTo>
                    <a:pt x="88176" y="501650"/>
                  </a:lnTo>
                  <a:lnTo>
                    <a:pt x="89560" y="501650"/>
                  </a:lnTo>
                  <a:lnTo>
                    <a:pt x="89560" y="498729"/>
                  </a:lnTo>
                  <a:lnTo>
                    <a:pt x="88341" y="497840"/>
                  </a:lnTo>
                  <a:lnTo>
                    <a:pt x="89560" y="497840"/>
                  </a:lnTo>
                  <a:lnTo>
                    <a:pt x="90589" y="496570"/>
                  </a:lnTo>
                  <a:lnTo>
                    <a:pt x="90589" y="495300"/>
                  </a:lnTo>
                  <a:lnTo>
                    <a:pt x="90639" y="495642"/>
                  </a:lnTo>
                  <a:lnTo>
                    <a:pt x="90766" y="496570"/>
                  </a:lnTo>
                  <a:lnTo>
                    <a:pt x="93179" y="497840"/>
                  </a:lnTo>
                  <a:lnTo>
                    <a:pt x="93179" y="485381"/>
                  </a:lnTo>
                  <a:lnTo>
                    <a:pt x="90932" y="486410"/>
                  </a:lnTo>
                  <a:lnTo>
                    <a:pt x="93878" y="480060"/>
                  </a:lnTo>
                  <a:lnTo>
                    <a:pt x="89725" y="477520"/>
                  </a:lnTo>
                  <a:lnTo>
                    <a:pt x="87871" y="478764"/>
                  </a:lnTo>
                  <a:lnTo>
                    <a:pt x="87871" y="506857"/>
                  </a:lnTo>
                  <a:lnTo>
                    <a:pt x="87630" y="507530"/>
                  </a:lnTo>
                  <a:lnTo>
                    <a:pt x="87566" y="507746"/>
                  </a:lnTo>
                  <a:lnTo>
                    <a:pt x="86880" y="507530"/>
                  </a:lnTo>
                  <a:lnTo>
                    <a:pt x="87871" y="506857"/>
                  </a:lnTo>
                  <a:lnTo>
                    <a:pt x="87871" y="478764"/>
                  </a:lnTo>
                  <a:lnTo>
                    <a:pt x="82118" y="482600"/>
                  </a:lnTo>
                  <a:lnTo>
                    <a:pt x="87134" y="486410"/>
                  </a:lnTo>
                  <a:lnTo>
                    <a:pt x="85928" y="486410"/>
                  </a:lnTo>
                  <a:lnTo>
                    <a:pt x="86271" y="488950"/>
                  </a:lnTo>
                  <a:lnTo>
                    <a:pt x="86334" y="489458"/>
                  </a:lnTo>
                  <a:lnTo>
                    <a:pt x="85572" y="488950"/>
                  </a:lnTo>
                  <a:lnTo>
                    <a:pt x="82461" y="490156"/>
                  </a:lnTo>
                  <a:lnTo>
                    <a:pt x="82461" y="506158"/>
                  </a:lnTo>
                  <a:lnTo>
                    <a:pt x="80352" y="505510"/>
                  </a:lnTo>
                  <a:lnTo>
                    <a:pt x="81254" y="504190"/>
                  </a:lnTo>
                  <a:lnTo>
                    <a:pt x="82461" y="506158"/>
                  </a:lnTo>
                  <a:lnTo>
                    <a:pt x="82461" y="490156"/>
                  </a:lnTo>
                  <a:lnTo>
                    <a:pt x="82296" y="490220"/>
                  </a:lnTo>
                  <a:lnTo>
                    <a:pt x="81597" y="491490"/>
                  </a:lnTo>
                  <a:lnTo>
                    <a:pt x="80302" y="491490"/>
                  </a:lnTo>
                  <a:lnTo>
                    <a:pt x="80302" y="496570"/>
                  </a:lnTo>
                  <a:lnTo>
                    <a:pt x="78574" y="499021"/>
                  </a:lnTo>
                  <a:lnTo>
                    <a:pt x="77698" y="500265"/>
                  </a:lnTo>
                  <a:lnTo>
                    <a:pt x="77571" y="500265"/>
                  </a:lnTo>
                  <a:lnTo>
                    <a:pt x="75260" y="495769"/>
                  </a:lnTo>
                  <a:lnTo>
                    <a:pt x="77812" y="496570"/>
                  </a:lnTo>
                  <a:lnTo>
                    <a:pt x="80302" y="496570"/>
                  </a:lnTo>
                  <a:lnTo>
                    <a:pt x="80302" y="491490"/>
                  </a:lnTo>
                  <a:lnTo>
                    <a:pt x="79184" y="491490"/>
                  </a:lnTo>
                  <a:lnTo>
                    <a:pt x="77279" y="487680"/>
                  </a:lnTo>
                  <a:lnTo>
                    <a:pt x="74688" y="487680"/>
                  </a:lnTo>
                  <a:lnTo>
                    <a:pt x="71577" y="485140"/>
                  </a:lnTo>
                  <a:lnTo>
                    <a:pt x="67945" y="490220"/>
                  </a:lnTo>
                  <a:lnTo>
                    <a:pt x="71920" y="492760"/>
                  </a:lnTo>
                  <a:lnTo>
                    <a:pt x="72859" y="494030"/>
                  </a:lnTo>
                  <a:lnTo>
                    <a:pt x="73812" y="495300"/>
                  </a:lnTo>
                  <a:lnTo>
                    <a:pt x="74891" y="495642"/>
                  </a:lnTo>
                  <a:lnTo>
                    <a:pt x="73113" y="500265"/>
                  </a:lnTo>
                  <a:lnTo>
                    <a:pt x="72097" y="502920"/>
                  </a:lnTo>
                  <a:lnTo>
                    <a:pt x="76593" y="502920"/>
                  </a:lnTo>
                  <a:lnTo>
                    <a:pt x="76047" y="504050"/>
                  </a:lnTo>
                  <a:lnTo>
                    <a:pt x="75984" y="504190"/>
                  </a:lnTo>
                  <a:lnTo>
                    <a:pt x="75374" y="505460"/>
                  </a:lnTo>
                  <a:lnTo>
                    <a:pt x="79273" y="506641"/>
                  </a:lnTo>
                  <a:lnTo>
                    <a:pt x="79578" y="506641"/>
                  </a:lnTo>
                  <a:lnTo>
                    <a:pt x="80276" y="505612"/>
                  </a:lnTo>
                  <a:lnTo>
                    <a:pt x="84912" y="514350"/>
                  </a:lnTo>
                  <a:lnTo>
                    <a:pt x="85471" y="515404"/>
                  </a:lnTo>
                  <a:lnTo>
                    <a:pt x="80975" y="514350"/>
                  </a:lnTo>
                  <a:lnTo>
                    <a:pt x="78193" y="515404"/>
                  </a:lnTo>
                  <a:lnTo>
                    <a:pt x="77546" y="515404"/>
                  </a:lnTo>
                  <a:lnTo>
                    <a:pt x="79019" y="518160"/>
                  </a:lnTo>
                  <a:lnTo>
                    <a:pt x="79705" y="519430"/>
                  </a:lnTo>
                  <a:lnTo>
                    <a:pt x="78486" y="519430"/>
                  </a:lnTo>
                  <a:lnTo>
                    <a:pt x="79006" y="520700"/>
                  </a:lnTo>
                  <a:lnTo>
                    <a:pt x="79870" y="521970"/>
                  </a:lnTo>
                  <a:lnTo>
                    <a:pt x="80911" y="521970"/>
                  </a:lnTo>
                  <a:lnTo>
                    <a:pt x="81432" y="520700"/>
                  </a:lnTo>
                  <a:lnTo>
                    <a:pt x="82537" y="523011"/>
                  </a:lnTo>
                  <a:lnTo>
                    <a:pt x="82638" y="523240"/>
                  </a:lnTo>
                  <a:lnTo>
                    <a:pt x="88861" y="523240"/>
                  </a:lnTo>
                  <a:lnTo>
                    <a:pt x="91452" y="520700"/>
                  </a:lnTo>
                  <a:lnTo>
                    <a:pt x="93535" y="520700"/>
                  </a:lnTo>
                  <a:lnTo>
                    <a:pt x="94221" y="521970"/>
                  </a:lnTo>
                  <a:lnTo>
                    <a:pt x="95262" y="524510"/>
                  </a:lnTo>
                  <a:lnTo>
                    <a:pt x="96812" y="524510"/>
                  </a:lnTo>
                  <a:lnTo>
                    <a:pt x="97167" y="525780"/>
                  </a:lnTo>
                  <a:lnTo>
                    <a:pt x="97269" y="526148"/>
                  </a:lnTo>
                  <a:lnTo>
                    <a:pt x="96304" y="525919"/>
                  </a:lnTo>
                  <a:lnTo>
                    <a:pt x="96304" y="550976"/>
                  </a:lnTo>
                  <a:lnTo>
                    <a:pt x="96266" y="551573"/>
                  </a:lnTo>
                  <a:lnTo>
                    <a:pt x="96215" y="552450"/>
                  </a:lnTo>
                  <a:lnTo>
                    <a:pt x="96126" y="553720"/>
                  </a:lnTo>
                  <a:lnTo>
                    <a:pt x="95427" y="552450"/>
                  </a:lnTo>
                  <a:lnTo>
                    <a:pt x="94221" y="552450"/>
                  </a:lnTo>
                  <a:lnTo>
                    <a:pt x="92710" y="551053"/>
                  </a:lnTo>
                  <a:lnTo>
                    <a:pt x="93129" y="551053"/>
                  </a:lnTo>
                  <a:lnTo>
                    <a:pt x="94221" y="549910"/>
                  </a:lnTo>
                  <a:lnTo>
                    <a:pt x="96266" y="551573"/>
                  </a:lnTo>
                  <a:lnTo>
                    <a:pt x="96304" y="550976"/>
                  </a:lnTo>
                  <a:lnTo>
                    <a:pt x="96304" y="525919"/>
                  </a:lnTo>
                  <a:lnTo>
                    <a:pt x="96291" y="538492"/>
                  </a:lnTo>
                  <a:lnTo>
                    <a:pt x="96291" y="539610"/>
                  </a:lnTo>
                  <a:lnTo>
                    <a:pt x="95084" y="541020"/>
                  </a:lnTo>
                  <a:lnTo>
                    <a:pt x="94919" y="540385"/>
                  </a:lnTo>
                  <a:lnTo>
                    <a:pt x="94589" y="539610"/>
                  </a:lnTo>
                  <a:lnTo>
                    <a:pt x="96291" y="538492"/>
                  </a:lnTo>
                  <a:lnTo>
                    <a:pt x="96291" y="525907"/>
                  </a:lnTo>
                  <a:lnTo>
                    <a:pt x="95783" y="525780"/>
                  </a:lnTo>
                  <a:lnTo>
                    <a:pt x="95084" y="527050"/>
                  </a:lnTo>
                  <a:lnTo>
                    <a:pt x="94399" y="528320"/>
                  </a:lnTo>
                  <a:lnTo>
                    <a:pt x="95262" y="525780"/>
                  </a:lnTo>
                  <a:lnTo>
                    <a:pt x="94284" y="525627"/>
                  </a:lnTo>
                  <a:lnTo>
                    <a:pt x="94284" y="539610"/>
                  </a:lnTo>
                  <a:lnTo>
                    <a:pt x="93675" y="538873"/>
                  </a:lnTo>
                  <a:lnTo>
                    <a:pt x="94056" y="539318"/>
                  </a:lnTo>
                  <a:lnTo>
                    <a:pt x="94170" y="539470"/>
                  </a:lnTo>
                  <a:lnTo>
                    <a:pt x="94284" y="539610"/>
                  </a:lnTo>
                  <a:lnTo>
                    <a:pt x="94284" y="525627"/>
                  </a:lnTo>
                  <a:lnTo>
                    <a:pt x="88379" y="524637"/>
                  </a:lnTo>
                  <a:lnTo>
                    <a:pt x="87998" y="525780"/>
                  </a:lnTo>
                  <a:lnTo>
                    <a:pt x="85750" y="528320"/>
                  </a:lnTo>
                  <a:lnTo>
                    <a:pt x="87388" y="529590"/>
                  </a:lnTo>
                  <a:lnTo>
                    <a:pt x="89039" y="530860"/>
                  </a:lnTo>
                  <a:lnTo>
                    <a:pt x="91287" y="529590"/>
                  </a:lnTo>
                  <a:lnTo>
                    <a:pt x="91287" y="549910"/>
                  </a:lnTo>
                  <a:lnTo>
                    <a:pt x="89560" y="549910"/>
                  </a:lnTo>
                  <a:lnTo>
                    <a:pt x="87198" y="551053"/>
                  </a:lnTo>
                  <a:lnTo>
                    <a:pt x="87007" y="551053"/>
                  </a:lnTo>
                  <a:lnTo>
                    <a:pt x="86436" y="552450"/>
                  </a:lnTo>
                  <a:lnTo>
                    <a:pt x="86093" y="552450"/>
                  </a:lnTo>
                  <a:lnTo>
                    <a:pt x="85750" y="553720"/>
                  </a:lnTo>
                  <a:lnTo>
                    <a:pt x="85229" y="553720"/>
                  </a:lnTo>
                  <a:lnTo>
                    <a:pt x="84328" y="555929"/>
                  </a:lnTo>
                  <a:lnTo>
                    <a:pt x="81953" y="554990"/>
                  </a:lnTo>
                  <a:lnTo>
                    <a:pt x="81775" y="553720"/>
                  </a:lnTo>
                  <a:lnTo>
                    <a:pt x="85229" y="553720"/>
                  </a:lnTo>
                  <a:lnTo>
                    <a:pt x="84353" y="551573"/>
                  </a:lnTo>
                  <a:lnTo>
                    <a:pt x="84175" y="551053"/>
                  </a:lnTo>
                  <a:lnTo>
                    <a:pt x="83845" y="548576"/>
                  </a:lnTo>
                  <a:lnTo>
                    <a:pt x="82461" y="549910"/>
                  </a:lnTo>
                  <a:lnTo>
                    <a:pt x="81203" y="551053"/>
                  </a:lnTo>
                  <a:lnTo>
                    <a:pt x="81064" y="551053"/>
                  </a:lnTo>
                  <a:lnTo>
                    <a:pt x="80441" y="547624"/>
                  </a:lnTo>
                  <a:lnTo>
                    <a:pt x="80391" y="547370"/>
                  </a:lnTo>
                  <a:lnTo>
                    <a:pt x="78486" y="546100"/>
                  </a:lnTo>
                  <a:lnTo>
                    <a:pt x="81241" y="544830"/>
                  </a:lnTo>
                  <a:lnTo>
                    <a:pt x="88557" y="546925"/>
                  </a:lnTo>
                  <a:lnTo>
                    <a:pt x="88633" y="547370"/>
                  </a:lnTo>
                  <a:lnTo>
                    <a:pt x="88823" y="548386"/>
                  </a:lnTo>
                  <a:lnTo>
                    <a:pt x="88849" y="548576"/>
                  </a:lnTo>
                  <a:lnTo>
                    <a:pt x="91287" y="549910"/>
                  </a:lnTo>
                  <a:lnTo>
                    <a:pt x="91287" y="529590"/>
                  </a:lnTo>
                  <a:lnTo>
                    <a:pt x="90766" y="530225"/>
                  </a:lnTo>
                  <a:lnTo>
                    <a:pt x="90766" y="543560"/>
                  </a:lnTo>
                  <a:lnTo>
                    <a:pt x="89204" y="544703"/>
                  </a:lnTo>
                  <a:lnTo>
                    <a:pt x="90068" y="547370"/>
                  </a:lnTo>
                  <a:lnTo>
                    <a:pt x="88480" y="542505"/>
                  </a:lnTo>
                  <a:lnTo>
                    <a:pt x="90766" y="543560"/>
                  </a:lnTo>
                  <a:lnTo>
                    <a:pt x="90766" y="530225"/>
                  </a:lnTo>
                  <a:lnTo>
                    <a:pt x="90246" y="530860"/>
                  </a:lnTo>
                  <a:lnTo>
                    <a:pt x="90208" y="534035"/>
                  </a:lnTo>
                  <a:lnTo>
                    <a:pt x="90335" y="534670"/>
                  </a:lnTo>
                  <a:lnTo>
                    <a:pt x="90589" y="535940"/>
                  </a:lnTo>
                  <a:lnTo>
                    <a:pt x="90068" y="534670"/>
                  </a:lnTo>
                  <a:lnTo>
                    <a:pt x="89204" y="534670"/>
                  </a:lnTo>
                  <a:lnTo>
                    <a:pt x="87820" y="532130"/>
                  </a:lnTo>
                  <a:lnTo>
                    <a:pt x="76415" y="532130"/>
                  </a:lnTo>
                  <a:lnTo>
                    <a:pt x="76898" y="528561"/>
                  </a:lnTo>
                  <a:lnTo>
                    <a:pt x="76936" y="528320"/>
                  </a:lnTo>
                  <a:lnTo>
                    <a:pt x="79756" y="525780"/>
                  </a:lnTo>
                  <a:lnTo>
                    <a:pt x="77127" y="521970"/>
                  </a:lnTo>
                  <a:lnTo>
                    <a:pt x="72580" y="520700"/>
                  </a:lnTo>
                  <a:lnTo>
                    <a:pt x="69672" y="524510"/>
                  </a:lnTo>
                  <a:lnTo>
                    <a:pt x="66065" y="524510"/>
                  </a:lnTo>
                  <a:lnTo>
                    <a:pt x="66001" y="527050"/>
                  </a:lnTo>
                  <a:lnTo>
                    <a:pt x="67030" y="528320"/>
                  </a:lnTo>
                  <a:lnTo>
                    <a:pt x="68072" y="529590"/>
                  </a:lnTo>
                  <a:lnTo>
                    <a:pt x="70878" y="528320"/>
                  </a:lnTo>
                  <a:lnTo>
                    <a:pt x="72961" y="528320"/>
                  </a:lnTo>
                  <a:lnTo>
                    <a:pt x="73304" y="529590"/>
                  </a:lnTo>
                  <a:lnTo>
                    <a:pt x="73990" y="530860"/>
                  </a:lnTo>
                  <a:lnTo>
                    <a:pt x="74168" y="532130"/>
                  </a:lnTo>
                  <a:lnTo>
                    <a:pt x="71412" y="533311"/>
                  </a:lnTo>
                  <a:lnTo>
                    <a:pt x="71247" y="533311"/>
                  </a:lnTo>
                  <a:lnTo>
                    <a:pt x="70713" y="535940"/>
                  </a:lnTo>
                  <a:lnTo>
                    <a:pt x="73215" y="538391"/>
                  </a:lnTo>
                  <a:lnTo>
                    <a:pt x="72783" y="538391"/>
                  </a:lnTo>
                  <a:lnTo>
                    <a:pt x="72783" y="543560"/>
                  </a:lnTo>
                  <a:lnTo>
                    <a:pt x="71450" y="544703"/>
                  </a:lnTo>
                  <a:lnTo>
                    <a:pt x="69850" y="546100"/>
                  </a:lnTo>
                  <a:lnTo>
                    <a:pt x="71208" y="542505"/>
                  </a:lnTo>
                  <a:lnTo>
                    <a:pt x="71297" y="542277"/>
                  </a:lnTo>
                  <a:lnTo>
                    <a:pt x="72783" y="543560"/>
                  </a:lnTo>
                  <a:lnTo>
                    <a:pt x="72783" y="538391"/>
                  </a:lnTo>
                  <a:lnTo>
                    <a:pt x="71932" y="538391"/>
                  </a:lnTo>
                  <a:lnTo>
                    <a:pt x="71831" y="539115"/>
                  </a:lnTo>
                  <a:lnTo>
                    <a:pt x="71767" y="539610"/>
                  </a:lnTo>
                  <a:lnTo>
                    <a:pt x="71945" y="539610"/>
                  </a:lnTo>
                  <a:lnTo>
                    <a:pt x="70789" y="540385"/>
                  </a:lnTo>
                  <a:lnTo>
                    <a:pt x="63449" y="543560"/>
                  </a:lnTo>
                  <a:lnTo>
                    <a:pt x="69494" y="546100"/>
                  </a:lnTo>
                  <a:lnTo>
                    <a:pt x="68630" y="547370"/>
                  </a:lnTo>
                  <a:lnTo>
                    <a:pt x="68287" y="549910"/>
                  </a:lnTo>
                  <a:lnTo>
                    <a:pt x="68605" y="551053"/>
                  </a:lnTo>
                  <a:lnTo>
                    <a:pt x="65252" y="551053"/>
                  </a:lnTo>
                  <a:lnTo>
                    <a:pt x="67424" y="553720"/>
                  </a:lnTo>
                  <a:lnTo>
                    <a:pt x="70015" y="553720"/>
                  </a:lnTo>
                  <a:lnTo>
                    <a:pt x="74168" y="553720"/>
                  </a:lnTo>
                  <a:lnTo>
                    <a:pt x="74688" y="549910"/>
                  </a:lnTo>
                  <a:lnTo>
                    <a:pt x="75158" y="551053"/>
                  </a:lnTo>
                  <a:lnTo>
                    <a:pt x="77279" y="556260"/>
                  </a:lnTo>
                  <a:lnTo>
                    <a:pt x="78066" y="558584"/>
                  </a:lnTo>
                  <a:lnTo>
                    <a:pt x="78143" y="558800"/>
                  </a:lnTo>
                  <a:lnTo>
                    <a:pt x="81597" y="561340"/>
                  </a:lnTo>
                  <a:lnTo>
                    <a:pt x="84188" y="560070"/>
                  </a:lnTo>
                  <a:lnTo>
                    <a:pt x="84366" y="560070"/>
                  </a:lnTo>
                  <a:lnTo>
                    <a:pt x="86626" y="558622"/>
                  </a:lnTo>
                  <a:lnTo>
                    <a:pt x="87134" y="558800"/>
                  </a:lnTo>
                  <a:lnTo>
                    <a:pt x="89369" y="558800"/>
                  </a:lnTo>
                  <a:lnTo>
                    <a:pt x="89115" y="558952"/>
                  </a:lnTo>
                  <a:lnTo>
                    <a:pt x="89382" y="558800"/>
                  </a:lnTo>
                  <a:lnTo>
                    <a:pt x="89535" y="558800"/>
                  </a:lnTo>
                  <a:lnTo>
                    <a:pt x="89115" y="558952"/>
                  </a:lnTo>
                  <a:lnTo>
                    <a:pt x="85750" y="560070"/>
                  </a:lnTo>
                  <a:lnTo>
                    <a:pt x="84366" y="560070"/>
                  </a:lnTo>
                  <a:lnTo>
                    <a:pt x="84289" y="561340"/>
                  </a:lnTo>
                  <a:lnTo>
                    <a:pt x="84213" y="562610"/>
                  </a:lnTo>
                  <a:lnTo>
                    <a:pt x="84150" y="563880"/>
                  </a:lnTo>
                  <a:lnTo>
                    <a:pt x="84074" y="565035"/>
                  </a:lnTo>
                  <a:lnTo>
                    <a:pt x="83997" y="566331"/>
                  </a:lnTo>
                  <a:lnTo>
                    <a:pt x="85255" y="567639"/>
                  </a:lnTo>
                  <a:lnTo>
                    <a:pt x="86588" y="568960"/>
                  </a:lnTo>
                  <a:lnTo>
                    <a:pt x="87718" y="567639"/>
                  </a:lnTo>
                  <a:lnTo>
                    <a:pt x="88747" y="566331"/>
                  </a:lnTo>
                  <a:lnTo>
                    <a:pt x="87134" y="561340"/>
                  </a:lnTo>
                  <a:lnTo>
                    <a:pt x="87642" y="560806"/>
                  </a:lnTo>
                  <a:lnTo>
                    <a:pt x="88861" y="562610"/>
                  </a:lnTo>
                  <a:lnTo>
                    <a:pt x="90246" y="563880"/>
                  </a:lnTo>
                  <a:lnTo>
                    <a:pt x="91516" y="565035"/>
                  </a:lnTo>
                  <a:lnTo>
                    <a:pt x="94195" y="565035"/>
                  </a:lnTo>
                  <a:lnTo>
                    <a:pt x="95478" y="570230"/>
                  </a:lnTo>
                  <a:lnTo>
                    <a:pt x="98005" y="568960"/>
                  </a:lnTo>
                  <a:lnTo>
                    <a:pt x="98425" y="567639"/>
                  </a:lnTo>
                  <a:lnTo>
                    <a:pt x="100279" y="567639"/>
                  </a:lnTo>
                  <a:lnTo>
                    <a:pt x="100101" y="568960"/>
                  </a:lnTo>
                  <a:lnTo>
                    <a:pt x="98539" y="568960"/>
                  </a:lnTo>
                  <a:lnTo>
                    <a:pt x="99923" y="571500"/>
                  </a:lnTo>
                  <a:lnTo>
                    <a:pt x="100444" y="571500"/>
                  </a:lnTo>
                  <a:lnTo>
                    <a:pt x="100101" y="572770"/>
                  </a:lnTo>
                  <a:lnTo>
                    <a:pt x="100279" y="572770"/>
                  </a:lnTo>
                  <a:lnTo>
                    <a:pt x="100622" y="574040"/>
                  </a:lnTo>
                  <a:lnTo>
                    <a:pt x="95110" y="576580"/>
                  </a:lnTo>
                  <a:lnTo>
                    <a:pt x="95173" y="576986"/>
                  </a:lnTo>
                  <a:lnTo>
                    <a:pt x="95288" y="577850"/>
                  </a:lnTo>
                  <a:lnTo>
                    <a:pt x="95846" y="581660"/>
                  </a:lnTo>
                  <a:lnTo>
                    <a:pt x="99910" y="584200"/>
                  </a:lnTo>
                  <a:lnTo>
                    <a:pt x="104419" y="581660"/>
                  </a:lnTo>
                  <a:lnTo>
                    <a:pt x="105117" y="580390"/>
                  </a:lnTo>
                  <a:lnTo>
                    <a:pt x="104940" y="580390"/>
                  </a:lnTo>
                  <a:lnTo>
                    <a:pt x="104940" y="579120"/>
                  </a:lnTo>
                  <a:lnTo>
                    <a:pt x="106146" y="577850"/>
                  </a:lnTo>
                  <a:lnTo>
                    <a:pt x="108750" y="580390"/>
                  </a:lnTo>
                  <a:lnTo>
                    <a:pt x="108915" y="579120"/>
                  </a:lnTo>
                  <a:lnTo>
                    <a:pt x="110236" y="575487"/>
                  </a:lnTo>
                  <a:lnTo>
                    <a:pt x="110299" y="575310"/>
                  </a:lnTo>
                  <a:lnTo>
                    <a:pt x="112369" y="572770"/>
                  </a:lnTo>
                  <a:lnTo>
                    <a:pt x="116700" y="574040"/>
                  </a:lnTo>
                  <a:lnTo>
                    <a:pt x="117906" y="575310"/>
                  </a:lnTo>
                  <a:lnTo>
                    <a:pt x="119113" y="576580"/>
                  </a:lnTo>
                  <a:lnTo>
                    <a:pt x="123266" y="576580"/>
                  </a:lnTo>
                  <a:lnTo>
                    <a:pt x="124650" y="575310"/>
                  </a:lnTo>
                  <a:lnTo>
                    <a:pt x="125514" y="576580"/>
                  </a:lnTo>
                  <a:lnTo>
                    <a:pt x="125577" y="576986"/>
                  </a:lnTo>
                  <a:lnTo>
                    <a:pt x="125349" y="577850"/>
                  </a:lnTo>
                  <a:lnTo>
                    <a:pt x="119722" y="579120"/>
                  </a:lnTo>
                  <a:lnTo>
                    <a:pt x="119748" y="580390"/>
                  </a:lnTo>
                  <a:lnTo>
                    <a:pt x="119811" y="582930"/>
                  </a:lnTo>
                  <a:lnTo>
                    <a:pt x="123393" y="585470"/>
                  </a:lnTo>
                  <a:lnTo>
                    <a:pt x="130187" y="585470"/>
                  </a:lnTo>
                  <a:lnTo>
                    <a:pt x="131737" y="585470"/>
                  </a:lnTo>
                  <a:lnTo>
                    <a:pt x="131737" y="586740"/>
                  </a:lnTo>
                  <a:lnTo>
                    <a:pt x="130873" y="586740"/>
                  </a:lnTo>
                  <a:lnTo>
                    <a:pt x="129489" y="588010"/>
                  </a:lnTo>
                  <a:lnTo>
                    <a:pt x="128104" y="588010"/>
                  </a:lnTo>
                  <a:lnTo>
                    <a:pt x="130187" y="585470"/>
                  </a:lnTo>
                  <a:lnTo>
                    <a:pt x="123609" y="588010"/>
                  </a:lnTo>
                  <a:lnTo>
                    <a:pt x="125691" y="589280"/>
                  </a:lnTo>
                  <a:lnTo>
                    <a:pt x="125349" y="589280"/>
                  </a:lnTo>
                  <a:lnTo>
                    <a:pt x="124701" y="590448"/>
                  </a:lnTo>
                  <a:lnTo>
                    <a:pt x="124269" y="590448"/>
                  </a:lnTo>
                  <a:lnTo>
                    <a:pt x="123786" y="589280"/>
                  </a:lnTo>
                  <a:lnTo>
                    <a:pt x="123444" y="589280"/>
                  </a:lnTo>
                  <a:lnTo>
                    <a:pt x="122643" y="590448"/>
                  </a:lnTo>
                  <a:lnTo>
                    <a:pt x="122745" y="591820"/>
                  </a:lnTo>
                  <a:lnTo>
                    <a:pt x="124129" y="591820"/>
                  </a:lnTo>
                  <a:lnTo>
                    <a:pt x="124993" y="594360"/>
                  </a:lnTo>
                  <a:lnTo>
                    <a:pt x="127419" y="594360"/>
                  </a:lnTo>
                  <a:lnTo>
                    <a:pt x="129489" y="594360"/>
                  </a:lnTo>
                  <a:lnTo>
                    <a:pt x="129324" y="595630"/>
                  </a:lnTo>
                  <a:lnTo>
                    <a:pt x="127419" y="594360"/>
                  </a:lnTo>
                  <a:lnTo>
                    <a:pt x="124993" y="595630"/>
                  </a:lnTo>
                  <a:lnTo>
                    <a:pt x="125349" y="596900"/>
                  </a:lnTo>
                  <a:lnTo>
                    <a:pt x="125691" y="598170"/>
                  </a:lnTo>
                  <a:lnTo>
                    <a:pt x="121539" y="599440"/>
                  </a:lnTo>
                  <a:lnTo>
                    <a:pt x="124002" y="605764"/>
                  </a:lnTo>
                  <a:lnTo>
                    <a:pt x="124498" y="607060"/>
                  </a:lnTo>
                  <a:lnTo>
                    <a:pt x="124993" y="608330"/>
                  </a:lnTo>
                  <a:lnTo>
                    <a:pt x="128625" y="607060"/>
                  </a:lnTo>
                  <a:lnTo>
                    <a:pt x="130352" y="608330"/>
                  </a:lnTo>
                  <a:lnTo>
                    <a:pt x="132080" y="609600"/>
                  </a:lnTo>
                  <a:lnTo>
                    <a:pt x="131254" y="612025"/>
                  </a:lnTo>
                  <a:lnTo>
                    <a:pt x="130009" y="613410"/>
                  </a:lnTo>
                  <a:lnTo>
                    <a:pt x="128803" y="614680"/>
                  </a:lnTo>
                  <a:lnTo>
                    <a:pt x="125857" y="613410"/>
                  </a:lnTo>
                  <a:lnTo>
                    <a:pt x="123952" y="605764"/>
                  </a:lnTo>
                  <a:lnTo>
                    <a:pt x="118605" y="607060"/>
                  </a:lnTo>
                  <a:lnTo>
                    <a:pt x="118427" y="605764"/>
                  </a:lnTo>
                  <a:lnTo>
                    <a:pt x="117741" y="605764"/>
                  </a:lnTo>
                  <a:lnTo>
                    <a:pt x="117741" y="604520"/>
                  </a:lnTo>
                  <a:lnTo>
                    <a:pt x="116700" y="604520"/>
                  </a:lnTo>
                  <a:lnTo>
                    <a:pt x="116192" y="605764"/>
                  </a:lnTo>
                  <a:lnTo>
                    <a:pt x="116700" y="607060"/>
                  </a:lnTo>
                  <a:lnTo>
                    <a:pt x="117741" y="607060"/>
                  </a:lnTo>
                  <a:lnTo>
                    <a:pt x="116700" y="609600"/>
                  </a:lnTo>
                  <a:lnTo>
                    <a:pt x="116357" y="609600"/>
                  </a:lnTo>
                  <a:lnTo>
                    <a:pt x="114795" y="608787"/>
                  </a:lnTo>
                  <a:lnTo>
                    <a:pt x="114795" y="617220"/>
                  </a:lnTo>
                  <a:lnTo>
                    <a:pt x="114109" y="618350"/>
                  </a:lnTo>
                  <a:lnTo>
                    <a:pt x="114109" y="661670"/>
                  </a:lnTo>
                  <a:lnTo>
                    <a:pt x="110820" y="664210"/>
                  </a:lnTo>
                  <a:lnTo>
                    <a:pt x="108915" y="664210"/>
                  </a:lnTo>
                  <a:lnTo>
                    <a:pt x="108915" y="666750"/>
                  </a:lnTo>
                  <a:lnTo>
                    <a:pt x="106502" y="669290"/>
                  </a:lnTo>
                  <a:lnTo>
                    <a:pt x="104940" y="670560"/>
                  </a:lnTo>
                  <a:lnTo>
                    <a:pt x="102349" y="670560"/>
                  </a:lnTo>
                  <a:lnTo>
                    <a:pt x="102057" y="669290"/>
                  </a:lnTo>
                  <a:lnTo>
                    <a:pt x="101993" y="668997"/>
                  </a:lnTo>
                  <a:lnTo>
                    <a:pt x="103682" y="667575"/>
                  </a:lnTo>
                  <a:lnTo>
                    <a:pt x="103555" y="668020"/>
                  </a:lnTo>
                  <a:lnTo>
                    <a:pt x="104470" y="666902"/>
                  </a:lnTo>
                  <a:lnTo>
                    <a:pt x="104597" y="666750"/>
                  </a:lnTo>
                  <a:lnTo>
                    <a:pt x="105156" y="666318"/>
                  </a:lnTo>
                  <a:lnTo>
                    <a:pt x="105994" y="665607"/>
                  </a:lnTo>
                  <a:lnTo>
                    <a:pt x="105524" y="665607"/>
                  </a:lnTo>
                  <a:lnTo>
                    <a:pt x="104216" y="665607"/>
                  </a:lnTo>
                  <a:lnTo>
                    <a:pt x="104254" y="665480"/>
                  </a:lnTo>
                  <a:lnTo>
                    <a:pt x="105638" y="665480"/>
                  </a:lnTo>
                  <a:lnTo>
                    <a:pt x="106146" y="665480"/>
                  </a:lnTo>
                  <a:lnTo>
                    <a:pt x="105994" y="665607"/>
                  </a:lnTo>
                  <a:lnTo>
                    <a:pt x="108915" y="666750"/>
                  </a:lnTo>
                  <a:lnTo>
                    <a:pt x="108915" y="664210"/>
                  </a:lnTo>
                  <a:lnTo>
                    <a:pt x="107530" y="664210"/>
                  </a:lnTo>
                  <a:lnTo>
                    <a:pt x="110134" y="661670"/>
                  </a:lnTo>
                  <a:lnTo>
                    <a:pt x="106146" y="656590"/>
                  </a:lnTo>
                  <a:lnTo>
                    <a:pt x="103555" y="659130"/>
                  </a:lnTo>
                  <a:lnTo>
                    <a:pt x="103898" y="660400"/>
                  </a:lnTo>
                  <a:lnTo>
                    <a:pt x="104927" y="662901"/>
                  </a:lnTo>
                  <a:lnTo>
                    <a:pt x="104597" y="664210"/>
                  </a:lnTo>
                  <a:lnTo>
                    <a:pt x="104406" y="664921"/>
                  </a:lnTo>
                  <a:lnTo>
                    <a:pt x="102171" y="664210"/>
                  </a:lnTo>
                  <a:lnTo>
                    <a:pt x="102704" y="662901"/>
                  </a:lnTo>
                  <a:lnTo>
                    <a:pt x="104584" y="662901"/>
                  </a:lnTo>
                  <a:lnTo>
                    <a:pt x="103733" y="660400"/>
                  </a:lnTo>
                  <a:lnTo>
                    <a:pt x="103035" y="659130"/>
                  </a:lnTo>
                  <a:lnTo>
                    <a:pt x="102171" y="659130"/>
                  </a:lnTo>
                  <a:lnTo>
                    <a:pt x="104406" y="657758"/>
                  </a:lnTo>
                  <a:lnTo>
                    <a:pt x="104051" y="657758"/>
                  </a:lnTo>
                  <a:lnTo>
                    <a:pt x="101650" y="656590"/>
                  </a:lnTo>
                  <a:lnTo>
                    <a:pt x="100279" y="655320"/>
                  </a:lnTo>
                  <a:lnTo>
                    <a:pt x="100444" y="655320"/>
                  </a:lnTo>
                  <a:lnTo>
                    <a:pt x="99923" y="654050"/>
                  </a:lnTo>
                  <a:lnTo>
                    <a:pt x="99809" y="666318"/>
                  </a:lnTo>
                  <a:lnTo>
                    <a:pt x="99758" y="681990"/>
                  </a:lnTo>
                  <a:lnTo>
                    <a:pt x="99402" y="681482"/>
                  </a:lnTo>
                  <a:lnTo>
                    <a:pt x="99402" y="687070"/>
                  </a:lnTo>
                  <a:lnTo>
                    <a:pt x="98031" y="687070"/>
                  </a:lnTo>
                  <a:lnTo>
                    <a:pt x="98196" y="685800"/>
                  </a:lnTo>
                  <a:lnTo>
                    <a:pt x="98894" y="685800"/>
                  </a:lnTo>
                  <a:lnTo>
                    <a:pt x="99402" y="687070"/>
                  </a:lnTo>
                  <a:lnTo>
                    <a:pt x="99402" y="681482"/>
                  </a:lnTo>
                  <a:lnTo>
                    <a:pt x="98882" y="680707"/>
                  </a:lnTo>
                  <a:lnTo>
                    <a:pt x="96989" y="680707"/>
                  </a:lnTo>
                  <a:lnTo>
                    <a:pt x="96647" y="679437"/>
                  </a:lnTo>
                  <a:lnTo>
                    <a:pt x="99402" y="679437"/>
                  </a:lnTo>
                  <a:lnTo>
                    <a:pt x="99758" y="681990"/>
                  </a:lnTo>
                  <a:lnTo>
                    <a:pt x="99758" y="666305"/>
                  </a:lnTo>
                  <a:lnTo>
                    <a:pt x="96469" y="665480"/>
                  </a:lnTo>
                  <a:lnTo>
                    <a:pt x="93357" y="666750"/>
                  </a:lnTo>
                  <a:lnTo>
                    <a:pt x="91795" y="666750"/>
                  </a:lnTo>
                  <a:lnTo>
                    <a:pt x="91579" y="667575"/>
                  </a:lnTo>
                  <a:lnTo>
                    <a:pt x="91147" y="668997"/>
                  </a:lnTo>
                  <a:lnTo>
                    <a:pt x="91059" y="669290"/>
                  </a:lnTo>
                  <a:lnTo>
                    <a:pt x="91109" y="670560"/>
                  </a:lnTo>
                  <a:lnTo>
                    <a:pt x="91109" y="671766"/>
                  </a:lnTo>
                  <a:lnTo>
                    <a:pt x="96672" y="671766"/>
                  </a:lnTo>
                  <a:lnTo>
                    <a:pt x="95084" y="674370"/>
                  </a:lnTo>
                  <a:lnTo>
                    <a:pt x="93179" y="673087"/>
                  </a:lnTo>
                  <a:lnTo>
                    <a:pt x="92316" y="673087"/>
                  </a:lnTo>
                  <a:lnTo>
                    <a:pt x="92316" y="692150"/>
                  </a:lnTo>
                  <a:lnTo>
                    <a:pt x="91973" y="692150"/>
                  </a:lnTo>
                  <a:lnTo>
                    <a:pt x="89725" y="690880"/>
                  </a:lnTo>
                  <a:lnTo>
                    <a:pt x="90589" y="690880"/>
                  </a:lnTo>
                  <a:lnTo>
                    <a:pt x="92316" y="692150"/>
                  </a:lnTo>
                  <a:lnTo>
                    <a:pt x="92316" y="673087"/>
                  </a:lnTo>
                  <a:lnTo>
                    <a:pt x="91630" y="673087"/>
                  </a:lnTo>
                  <a:lnTo>
                    <a:pt x="91452" y="674370"/>
                  </a:lnTo>
                  <a:lnTo>
                    <a:pt x="91109" y="673087"/>
                  </a:lnTo>
                  <a:lnTo>
                    <a:pt x="89903" y="673087"/>
                  </a:lnTo>
                  <a:lnTo>
                    <a:pt x="89560" y="672731"/>
                  </a:lnTo>
                  <a:lnTo>
                    <a:pt x="89560" y="688340"/>
                  </a:lnTo>
                  <a:lnTo>
                    <a:pt x="89204" y="688340"/>
                  </a:lnTo>
                  <a:lnTo>
                    <a:pt x="89560" y="690880"/>
                  </a:lnTo>
                  <a:lnTo>
                    <a:pt x="87998" y="690880"/>
                  </a:lnTo>
                  <a:lnTo>
                    <a:pt x="85750" y="692150"/>
                  </a:lnTo>
                  <a:lnTo>
                    <a:pt x="85750" y="702310"/>
                  </a:lnTo>
                  <a:lnTo>
                    <a:pt x="83159" y="701040"/>
                  </a:lnTo>
                  <a:lnTo>
                    <a:pt x="81775" y="698792"/>
                  </a:lnTo>
                  <a:lnTo>
                    <a:pt x="81775" y="722630"/>
                  </a:lnTo>
                  <a:lnTo>
                    <a:pt x="80213" y="723900"/>
                  </a:lnTo>
                  <a:lnTo>
                    <a:pt x="79705" y="723900"/>
                  </a:lnTo>
                  <a:lnTo>
                    <a:pt x="78371" y="723303"/>
                  </a:lnTo>
                  <a:lnTo>
                    <a:pt x="78574" y="723900"/>
                  </a:lnTo>
                  <a:lnTo>
                    <a:pt x="79006" y="725170"/>
                  </a:lnTo>
                  <a:lnTo>
                    <a:pt x="79006" y="731520"/>
                  </a:lnTo>
                  <a:lnTo>
                    <a:pt x="75209" y="731520"/>
                  </a:lnTo>
                  <a:lnTo>
                    <a:pt x="72440" y="732790"/>
                  </a:lnTo>
                  <a:lnTo>
                    <a:pt x="70535" y="731520"/>
                  </a:lnTo>
                  <a:lnTo>
                    <a:pt x="70192" y="731100"/>
                  </a:lnTo>
                  <a:lnTo>
                    <a:pt x="70192" y="748030"/>
                  </a:lnTo>
                  <a:lnTo>
                    <a:pt x="68808" y="748030"/>
                  </a:lnTo>
                  <a:lnTo>
                    <a:pt x="68986" y="746760"/>
                  </a:lnTo>
                  <a:lnTo>
                    <a:pt x="69494" y="746760"/>
                  </a:lnTo>
                  <a:lnTo>
                    <a:pt x="70192" y="748030"/>
                  </a:lnTo>
                  <a:lnTo>
                    <a:pt x="70192" y="731100"/>
                  </a:lnTo>
                  <a:lnTo>
                    <a:pt x="68465" y="728980"/>
                  </a:lnTo>
                  <a:lnTo>
                    <a:pt x="65519" y="726440"/>
                  </a:lnTo>
                  <a:lnTo>
                    <a:pt x="76238" y="726440"/>
                  </a:lnTo>
                  <a:lnTo>
                    <a:pt x="71221" y="722630"/>
                  </a:lnTo>
                  <a:lnTo>
                    <a:pt x="71056" y="722630"/>
                  </a:lnTo>
                  <a:lnTo>
                    <a:pt x="70878" y="721296"/>
                  </a:lnTo>
                  <a:lnTo>
                    <a:pt x="68643" y="721296"/>
                  </a:lnTo>
                  <a:lnTo>
                    <a:pt x="68808" y="720090"/>
                  </a:lnTo>
                  <a:lnTo>
                    <a:pt x="69329" y="720090"/>
                  </a:lnTo>
                  <a:lnTo>
                    <a:pt x="70192" y="718820"/>
                  </a:lnTo>
                  <a:lnTo>
                    <a:pt x="71577" y="718820"/>
                  </a:lnTo>
                  <a:lnTo>
                    <a:pt x="71577" y="720090"/>
                  </a:lnTo>
                  <a:lnTo>
                    <a:pt x="71742" y="720090"/>
                  </a:lnTo>
                  <a:lnTo>
                    <a:pt x="72072" y="721296"/>
                  </a:lnTo>
                  <a:lnTo>
                    <a:pt x="72440" y="722630"/>
                  </a:lnTo>
                  <a:lnTo>
                    <a:pt x="74028" y="721448"/>
                  </a:lnTo>
                  <a:lnTo>
                    <a:pt x="75869" y="725170"/>
                  </a:lnTo>
                  <a:lnTo>
                    <a:pt x="79006" y="731520"/>
                  </a:lnTo>
                  <a:lnTo>
                    <a:pt x="79006" y="725170"/>
                  </a:lnTo>
                  <a:lnTo>
                    <a:pt x="78371" y="723303"/>
                  </a:lnTo>
                  <a:lnTo>
                    <a:pt x="77279" y="720090"/>
                  </a:lnTo>
                  <a:lnTo>
                    <a:pt x="79933" y="721296"/>
                  </a:lnTo>
                  <a:lnTo>
                    <a:pt x="81775" y="722630"/>
                  </a:lnTo>
                  <a:lnTo>
                    <a:pt x="81775" y="698792"/>
                  </a:lnTo>
                  <a:lnTo>
                    <a:pt x="81597" y="698500"/>
                  </a:lnTo>
                  <a:lnTo>
                    <a:pt x="80911" y="698500"/>
                  </a:lnTo>
                  <a:lnTo>
                    <a:pt x="80911" y="717550"/>
                  </a:lnTo>
                  <a:lnTo>
                    <a:pt x="76898" y="715518"/>
                  </a:lnTo>
                  <a:lnTo>
                    <a:pt x="79184" y="715010"/>
                  </a:lnTo>
                  <a:lnTo>
                    <a:pt x="80391" y="715010"/>
                  </a:lnTo>
                  <a:lnTo>
                    <a:pt x="80911" y="717550"/>
                  </a:lnTo>
                  <a:lnTo>
                    <a:pt x="80911" y="698500"/>
                  </a:lnTo>
                  <a:lnTo>
                    <a:pt x="78828" y="698500"/>
                  </a:lnTo>
                  <a:lnTo>
                    <a:pt x="79184" y="697230"/>
                  </a:lnTo>
                  <a:lnTo>
                    <a:pt x="79184" y="695960"/>
                  </a:lnTo>
                  <a:lnTo>
                    <a:pt x="80568" y="697230"/>
                  </a:lnTo>
                  <a:lnTo>
                    <a:pt x="81953" y="697230"/>
                  </a:lnTo>
                  <a:lnTo>
                    <a:pt x="83159" y="695960"/>
                  </a:lnTo>
                  <a:lnTo>
                    <a:pt x="82981" y="697230"/>
                  </a:lnTo>
                  <a:lnTo>
                    <a:pt x="85750" y="702310"/>
                  </a:lnTo>
                  <a:lnTo>
                    <a:pt x="85750" y="692150"/>
                  </a:lnTo>
                  <a:lnTo>
                    <a:pt x="86271" y="690880"/>
                  </a:lnTo>
                  <a:lnTo>
                    <a:pt x="84886" y="689610"/>
                  </a:lnTo>
                  <a:lnTo>
                    <a:pt x="84797" y="688340"/>
                  </a:lnTo>
                  <a:lnTo>
                    <a:pt x="84709" y="687070"/>
                  </a:lnTo>
                  <a:lnTo>
                    <a:pt x="85750" y="687070"/>
                  </a:lnTo>
                  <a:lnTo>
                    <a:pt x="85661" y="685800"/>
                  </a:lnTo>
                  <a:lnTo>
                    <a:pt x="85572" y="684504"/>
                  </a:lnTo>
                  <a:lnTo>
                    <a:pt x="87172" y="684504"/>
                  </a:lnTo>
                  <a:lnTo>
                    <a:pt x="87261" y="684720"/>
                  </a:lnTo>
                  <a:lnTo>
                    <a:pt x="87439" y="685800"/>
                  </a:lnTo>
                  <a:lnTo>
                    <a:pt x="87655" y="687070"/>
                  </a:lnTo>
                  <a:lnTo>
                    <a:pt x="88519" y="687070"/>
                  </a:lnTo>
                  <a:lnTo>
                    <a:pt x="89560" y="688340"/>
                  </a:lnTo>
                  <a:lnTo>
                    <a:pt x="89560" y="672731"/>
                  </a:lnTo>
                  <a:lnTo>
                    <a:pt x="88633" y="671766"/>
                  </a:lnTo>
                  <a:lnTo>
                    <a:pt x="87680" y="670560"/>
                  </a:lnTo>
                  <a:lnTo>
                    <a:pt x="88747" y="671766"/>
                  </a:lnTo>
                  <a:lnTo>
                    <a:pt x="90043" y="670407"/>
                  </a:lnTo>
                  <a:lnTo>
                    <a:pt x="91008" y="669290"/>
                  </a:lnTo>
                  <a:lnTo>
                    <a:pt x="90449" y="666902"/>
                  </a:lnTo>
                  <a:lnTo>
                    <a:pt x="90424" y="666750"/>
                  </a:lnTo>
                  <a:lnTo>
                    <a:pt x="93878" y="665480"/>
                  </a:lnTo>
                  <a:lnTo>
                    <a:pt x="92837" y="661670"/>
                  </a:lnTo>
                  <a:lnTo>
                    <a:pt x="94005" y="665340"/>
                  </a:lnTo>
                  <a:lnTo>
                    <a:pt x="94043" y="665480"/>
                  </a:lnTo>
                  <a:lnTo>
                    <a:pt x="98882" y="662940"/>
                  </a:lnTo>
                  <a:lnTo>
                    <a:pt x="99809" y="666318"/>
                  </a:lnTo>
                  <a:lnTo>
                    <a:pt x="99809" y="654050"/>
                  </a:lnTo>
                  <a:lnTo>
                    <a:pt x="99237" y="654050"/>
                  </a:lnTo>
                  <a:lnTo>
                    <a:pt x="99237" y="659130"/>
                  </a:lnTo>
                  <a:lnTo>
                    <a:pt x="99237" y="660400"/>
                  </a:lnTo>
                  <a:lnTo>
                    <a:pt x="98539" y="659130"/>
                  </a:lnTo>
                  <a:lnTo>
                    <a:pt x="98196" y="659130"/>
                  </a:lnTo>
                  <a:lnTo>
                    <a:pt x="98018" y="657758"/>
                  </a:lnTo>
                  <a:lnTo>
                    <a:pt x="98894" y="657758"/>
                  </a:lnTo>
                  <a:lnTo>
                    <a:pt x="98894" y="659130"/>
                  </a:lnTo>
                  <a:lnTo>
                    <a:pt x="99237" y="659130"/>
                  </a:lnTo>
                  <a:lnTo>
                    <a:pt x="99237" y="654050"/>
                  </a:lnTo>
                  <a:lnTo>
                    <a:pt x="102171" y="652780"/>
                  </a:lnTo>
                  <a:lnTo>
                    <a:pt x="100774" y="651954"/>
                  </a:lnTo>
                  <a:lnTo>
                    <a:pt x="100558" y="651827"/>
                  </a:lnTo>
                  <a:lnTo>
                    <a:pt x="100876" y="651827"/>
                  </a:lnTo>
                  <a:lnTo>
                    <a:pt x="102171" y="650240"/>
                  </a:lnTo>
                  <a:lnTo>
                    <a:pt x="102819" y="651421"/>
                  </a:lnTo>
                  <a:lnTo>
                    <a:pt x="103555" y="652780"/>
                  </a:lnTo>
                  <a:lnTo>
                    <a:pt x="103771" y="654050"/>
                  </a:lnTo>
                  <a:lnTo>
                    <a:pt x="104368" y="657758"/>
                  </a:lnTo>
                  <a:lnTo>
                    <a:pt x="106146" y="656590"/>
                  </a:lnTo>
                  <a:lnTo>
                    <a:pt x="107886" y="655320"/>
                  </a:lnTo>
                  <a:lnTo>
                    <a:pt x="113068" y="652780"/>
                  </a:lnTo>
                  <a:lnTo>
                    <a:pt x="113957" y="660400"/>
                  </a:lnTo>
                  <a:lnTo>
                    <a:pt x="114109" y="661670"/>
                  </a:lnTo>
                  <a:lnTo>
                    <a:pt x="114109" y="618350"/>
                  </a:lnTo>
                  <a:lnTo>
                    <a:pt x="113347" y="619582"/>
                  </a:lnTo>
                  <a:lnTo>
                    <a:pt x="113271" y="619709"/>
                  </a:lnTo>
                  <a:lnTo>
                    <a:pt x="113118" y="620090"/>
                  </a:lnTo>
                  <a:lnTo>
                    <a:pt x="113118" y="651421"/>
                  </a:lnTo>
                  <a:lnTo>
                    <a:pt x="112382" y="652780"/>
                  </a:lnTo>
                  <a:lnTo>
                    <a:pt x="109093" y="654050"/>
                  </a:lnTo>
                  <a:lnTo>
                    <a:pt x="110159" y="651421"/>
                  </a:lnTo>
                  <a:lnTo>
                    <a:pt x="113118" y="651421"/>
                  </a:lnTo>
                  <a:lnTo>
                    <a:pt x="113118" y="620090"/>
                  </a:lnTo>
                  <a:lnTo>
                    <a:pt x="112204" y="622300"/>
                  </a:lnTo>
                  <a:lnTo>
                    <a:pt x="110998" y="623570"/>
                  </a:lnTo>
                  <a:lnTo>
                    <a:pt x="110299" y="622719"/>
                  </a:lnTo>
                  <a:lnTo>
                    <a:pt x="110299" y="624840"/>
                  </a:lnTo>
                  <a:lnTo>
                    <a:pt x="109969" y="626071"/>
                  </a:lnTo>
                  <a:lnTo>
                    <a:pt x="109969" y="632460"/>
                  </a:lnTo>
                  <a:lnTo>
                    <a:pt x="109867" y="633730"/>
                  </a:lnTo>
                  <a:lnTo>
                    <a:pt x="108343" y="636270"/>
                  </a:lnTo>
                  <a:lnTo>
                    <a:pt x="109093" y="638810"/>
                  </a:lnTo>
                  <a:lnTo>
                    <a:pt x="108648" y="639622"/>
                  </a:lnTo>
                  <a:lnTo>
                    <a:pt x="108572" y="639762"/>
                  </a:lnTo>
                  <a:lnTo>
                    <a:pt x="108470" y="639940"/>
                  </a:lnTo>
                  <a:lnTo>
                    <a:pt x="108394" y="640080"/>
                  </a:lnTo>
                  <a:lnTo>
                    <a:pt x="107010" y="642620"/>
                  </a:lnTo>
                  <a:lnTo>
                    <a:pt x="103454" y="637768"/>
                  </a:lnTo>
                  <a:lnTo>
                    <a:pt x="103898" y="637540"/>
                  </a:lnTo>
                  <a:lnTo>
                    <a:pt x="105981" y="636270"/>
                  </a:lnTo>
                  <a:lnTo>
                    <a:pt x="107492" y="631825"/>
                  </a:lnTo>
                  <a:lnTo>
                    <a:pt x="109969" y="632460"/>
                  </a:lnTo>
                  <a:lnTo>
                    <a:pt x="109969" y="626071"/>
                  </a:lnTo>
                  <a:lnTo>
                    <a:pt x="109778" y="626110"/>
                  </a:lnTo>
                  <a:lnTo>
                    <a:pt x="110134" y="624840"/>
                  </a:lnTo>
                  <a:lnTo>
                    <a:pt x="110299" y="624840"/>
                  </a:lnTo>
                  <a:lnTo>
                    <a:pt x="110299" y="622719"/>
                  </a:lnTo>
                  <a:lnTo>
                    <a:pt x="109956" y="622300"/>
                  </a:lnTo>
                  <a:lnTo>
                    <a:pt x="107315" y="619709"/>
                  </a:lnTo>
                  <a:lnTo>
                    <a:pt x="106705" y="619061"/>
                  </a:lnTo>
                  <a:lnTo>
                    <a:pt x="106184" y="618464"/>
                  </a:lnTo>
                  <a:lnTo>
                    <a:pt x="107708" y="617220"/>
                  </a:lnTo>
                  <a:lnTo>
                    <a:pt x="110083" y="618464"/>
                  </a:lnTo>
                  <a:lnTo>
                    <a:pt x="110477" y="617220"/>
                  </a:lnTo>
                  <a:lnTo>
                    <a:pt x="110744" y="616229"/>
                  </a:lnTo>
                  <a:lnTo>
                    <a:pt x="110820" y="615950"/>
                  </a:lnTo>
                  <a:lnTo>
                    <a:pt x="112204" y="617220"/>
                  </a:lnTo>
                  <a:lnTo>
                    <a:pt x="114795" y="617220"/>
                  </a:lnTo>
                  <a:lnTo>
                    <a:pt x="114795" y="608787"/>
                  </a:lnTo>
                  <a:lnTo>
                    <a:pt x="111506" y="607060"/>
                  </a:lnTo>
                  <a:lnTo>
                    <a:pt x="106502" y="608330"/>
                  </a:lnTo>
                  <a:lnTo>
                    <a:pt x="106794" y="609600"/>
                  </a:lnTo>
                  <a:lnTo>
                    <a:pt x="107708" y="613410"/>
                  </a:lnTo>
                  <a:lnTo>
                    <a:pt x="107530" y="613410"/>
                  </a:lnTo>
                  <a:lnTo>
                    <a:pt x="107137" y="614680"/>
                  </a:lnTo>
                  <a:lnTo>
                    <a:pt x="106743" y="615899"/>
                  </a:lnTo>
                  <a:lnTo>
                    <a:pt x="106324" y="617220"/>
                  </a:lnTo>
                  <a:lnTo>
                    <a:pt x="101523" y="615010"/>
                  </a:lnTo>
                  <a:lnTo>
                    <a:pt x="101257" y="614718"/>
                  </a:lnTo>
                  <a:lnTo>
                    <a:pt x="101257" y="638924"/>
                  </a:lnTo>
                  <a:lnTo>
                    <a:pt x="100977" y="639622"/>
                  </a:lnTo>
                  <a:lnTo>
                    <a:pt x="100914" y="639762"/>
                  </a:lnTo>
                  <a:lnTo>
                    <a:pt x="100787" y="640080"/>
                  </a:lnTo>
                  <a:lnTo>
                    <a:pt x="99580" y="640080"/>
                  </a:lnTo>
                  <a:lnTo>
                    <a:pt x="99314" y="639940"/>
                  </a:lnTo>
                  <a:lnTo>
                    <a:pt x="101257" y="638924"/>
                  </a:lnTo>
                  <a:lnTo>
                    <a:pt x="101257" y="614718"/>
                  </a:lnTo>
                  <a:lnTo>
                    <a:pt x="99580" y="612825"/>
                  </a:lnTo>
                  <a:lnTo>
                    <a:pt x="99580" y="618464"/>
                  </a:lnTo>
                  <a:lnTo>
                    <a:pt x="99123" y="618807"/>
                  </a:lnTo>
                  <a:lnTo>
                    <a:pt x="99123" y="650976"/>
                  </a:lnTo>
                  <a:lnTo>
                    <a:pt x="97853" y="650240"/>
                  </a:lnTo>
                  <a:lnTo>
                    <a:pt x="96989" y="650240"/>
                  </a:lnTo>
                  <a:lnTo>
                    <a:pt x="95059" y="651421"/>
                  </a:lnTo>
                  <a:lnTo>
                    <a:pt x="95072" y="652195"/>
                  </a:lnTo>
                  <a:lnTo>
                    <a:pt x="95199" y="652780"/>
                  </a:lnTo>
                  <a:lnTo>
                    <a:pt x="95783" y="655320"/>
                  </a:lnTo>
                  <a:lnTo>
                    <a:pt x="98031" y="654050"/>
                  </a:lnTo>
                  <a:lnTo>
                    <a:pt x="96812" y="655320"/>
                  </a:lnTo>
                  <a:lnTo>
                    <a:pt x="98374" y="655320"/>
                  </a:lnTo>
                  <a:lnTo>
                    <a:pt x="99060" y="656590"/>
                  </a:lnTo>
                  <a:lnTo>
                    <a:pt x="97510" y="656590"/>
                  </a:lnTo>
                  <a:lnTo>
                    <a:pt x="94399" y="655320"/>
                  </a:lnTo>
                  <a:lnTo>
                    <a:pt x="94830" y="652780"/>
                  </a:lnTo>
                  <a:lnTo>
                    <a:pt x="94869" y="651827"/>
                  </a:lnTo>
                  <a:lnTo>
                    <a:pt x="78930" y="651827"/>
                  </a:lnTo>
                  <a:lnTo>
                    <a:pt x="79527" y="655320"/>
                  </a:lnTo>
                  <a:lnTo>
                    <a:pt x="83502" y="655320"/>
                  </a:lnTo>
                  <a:lnTo>
                    <a:pt x="83502" y="656590"/>
                  </a:lnTo>
                  <a:lnTo>
                    <a:pt x="84709" y="656590"/>
                  </a:lnTo>
                  <a:lnTo>
                    <a:pt x="84709" y="655320"/>
                  </a:lnTo>
                  <a:lnTo>
                    <a:pt x="87998" y="656590"/>
                  </a:lnTo>
                  <a:lnTo>
                    <a:pt x="90246" y="660400"/>
                  </a:lnTo>
                  <a:lnTo>
                    <a:pt x="90995" y="661670"/>
                  </a:lnTo>
                  <a:lnTo>
                    <a:pt x="92494" y="664210"/>
                  </a:lnTo>
                  <a:lnTo>
                    <a:pt x="87122" y="664210"/>
                  </a:lnTo>
                  <a:lnTo>
                    <a:pt x="87122" y="684364"/>
                  </a:lnTo>
                  <a:lnTo>
                    <a:pt x="85928" y="683260"/>
                  </a:lnTo>
                  <a:lnTo>
                    <a:pt x="86880" y="684136"/>
                  </a:lnTo>
                  <a:lnTo>
                    <a:pt x="86385" y="683260"/>
                  </a:lnTo>
                  <a:lnTo>
                    <a:pt x="85102" y="681342"/>
                  </a:lnTo>
                  <a:lnTo>
                    <a:pt x="85547" y="681990"/>
                  </a:lnTo>
                  <a:lnTo>
                    <a:pt x="86385" y="683260"/>
                  </a:lnTo>
                  <a:lnTo>
                    <a:pt x="87109" y="684326"/>
                  </a:lnTo>
                  <a:lnTo>
                    <a:pt x="87122" y="664210"/>
                  </a:lnTo>
                  <a:lnTo>
                    <a:pt x="86956" y="664210"/>
                  </a:lnTo>
                  <a:lnTo>
                    <a:pt x="84582" y="664908"/>
                  </a:lnTo>
                  <a:lnTo>
                    <a:pt x="84582" y="680554"/>
                  </a:lnTo>
                  <a:lnTo>
                    <a:pt x="84531" y="680707"/>
                  </a:lnTo>
                  <a:lnTo>
                    <a:pt x="83845" y="679437"/>
                  </a:lnTo>
                  <a:lnTo>
                    <a:pt x="80733" y="681990"/>
                  </a:lnTo>
                  <a:lnTo>
                    <a:pt x="76936" y="683260"/>
                  </a:lnTo>
                  <a:lnTo>
                    <a:pt x="76238" y="683260"/>
                  </a:lnTo>
                  <a:lnTo>
                    <a:pt x="76238" y="723900"/>
                  </a:lnTo>
                  <a:lnTo>
                    <a:pt x="74409" y="721550"/>
                  </a:lnTo>
                  <a:lnTo>
                    <a:pt x="74231" y="721309"/>
                  </a:lnTo>
                  <a:lnTo>
                    <a:pt x="74434" y="721550"/>
                  </a:lnTo>
                  <a:lnTo>
                    <a:pt x="76238" y="723900"/>
                  </a:lnTo>
                  <a:lnTo>
                    <a:pt x="76238" y="683260"/>
                  </a:lnTo>
                  <a:lnTo>
                    <a:pt x="75552" y="683260"/>
                  </a:lnTo>
                  <a:lnTo>
                    <a:pt x="75552" y="715010"/>
                  </a:lnTo>
                  <a:lnTo>
                    <a:pt x="73977" y="716165"/>
                  </a:lnTo>
                  <a:lnTo>
                    <a:pt x="75476" y="715822"/>
                  </a:lnTo>
                  <a:lnTo>
                    <a:pt x="74599" y="717550"/>
                  </a:lnTo>
                  <a:lnTo>
                    <a:pt x="74510" y="717715"/>
                  </a:lnTo>
                  <a:lnTo>
                    <a:pt x="74510" y="717550"/>
                  </a:lnTo>
                  <a:lnTo>
                    <a:pt x="73647" y="717550"/>
                  </a:lnTo>
                  <a:lnTo>
                    <a:pt x="73456" y="716165"/>
                  </a:lnTo>
                  <a:lnTo>
                    <a:pt x="73875" y="716165"/>
                  </a:lnTo>
                  <a:lnTo>
                    <a:pt x="74510" y="715010"/>
                  </a:lnTo>
                  <a:lnTo>
                    <a:pt x="75552" y="715010"/>
                  </a:lnTo>
                  <a:lnTo>
                    <a:pt x="75552" y="683260"/>
                  </a:lnTo>
                  <a:lnTo>
                    <a:pt x="74510" y="683260"/>
                  </a:lnTo>
                  <a:lnTo>
                    <a:pt x="73494" y="684504"/>
                  </a:lnTo>
                  <a:lnTo>
                    <a:pt x="73774" y="684136"/>
                  </a:lnTo>
                  <a:lnTo>
                    <a:pt x="74345" y="683260"/>
                  </a:lnTo>
                  <a:lnTo>
                    <a:pt x="73126" y="678180"/>
                  </a:lnTo>
                  <a:lnTo>
                    <a:pt x="77444" y="679437"/>
                  </a:lnTo>
                  <a:lnTo>
                    <a:pt x="78143" y="679437"/>
                  </a:lnTo>
                  <a:lnTo>
                    <a:pt x="79184" y="678180"/>
                  </a:lnTo>
                  <a:lnTo>
                    <a:pt x="84543" y="678180"/>
                  </a:lnTo>
                  <a:lnTo>
                    <a:pt x="84531" y="679437"/>
                  </a:lnTo>
                  <a:lnTo>
                    <a:pt x="84582" y="680554"/>
                  </a:lnTo>
                  <a:lnTo>
                    <a:pt x="84582" y="664908"/>
                  </a:lnTo>
                  <a:lnTo>
                    <a:pt x="83108" y="665340"/>
                  </a:lnTo>
                  <a:lnTo>
                    <a:pt x="82118" y="664210"/>
                  </a:lnTo>
                  <a:lnTo>
                    <a:pt x="82219" y="668020"/>
                  </a:lnTo>
                  <a:lnTo>
                    <a:pt x="82296" y="670560"/>
                  </a:lnTo>
                  <a:lnTo>
                    <a:pt x="81597" y="670560"/>
                  </a:lnTo>
                  <a:lnTo>
                    <a:pt x="79006" y="669290"/>
                  </a:lnTo>
                  <a:lnTo>
                    <a:pt x="77711" y="670560"/>
                  </a:lnTo>
                  <a:lnTo>
                    <a:pt x="76466" y="671766"/>
                  </a:lnTo>
                  <a:lnTo>
                    <a:pt x="75031" y="669290"/>
                  </a:lnTo>
                  <a:lnTo>
                    <a:pt x="79006" y="669290"/>
                  </a:lnTo>
                  <a:lnTo>
                    <a:pt x="80911" y="669290"/>
                  </a:lnTo>
                  <a:lnTo>
                    <a:pt x="71056" y="664210"/>
                  </a:lnTo>
                  <a:lnTo>
                    <a:pt x="74345" y="669290"/>
                  </a:lnTo>
                  <a:lnTo>
                    <a:pt x="71399" y="668020"/>
                  </a:lnTo>
                  <a:lnTo>
                    <a:pt x="68465" y="668020"/>
                  </a:lnTo>
                  <a:lnTo>
                    <a:pt x="68465" y="673087"/>
                  </a:lnTo>
                  <a:lnTo>
                    <a:pt x="66560" y="671830"/>
                  </a:lnTo>
                  <a:lnTo>
                    <a:pt x="62407" y="673087"/>
                  </a:lnTo>
                  <a:lnTo>
                    <a:pt x="63106" y="669290"/>
                  </a:lnTo>
                  <a:lnTo>
                    <a:pt x="67094" y="670407"/>
                  </a:lnTo>
                  <a:lnTo>
                    <a:pt x="67170" y="670560"/>
                  </a:lnTo>
                  <a:lnTo>
                    <a:pt x="67779" y="671766"/>
                  </a:lnTo>
                  <a:lnTo>
                    <a:pt x="68465" y="673087"/>
                  </a:lnTo>
                  <a:lnTo>
                    <a:pt x="68465" y="668020"/>
                  </a:lnTo>
                  <a:lnTo>
                    <a:pt x="67602" y="668020"/>
                  </a:lnTo>
                  <a:lnTo>
                    <a:pt x="67602" y="670560"/>
                  </a:lnTo>
                  <a:lnTo>
                    <a:pt x="66967" y="669137"/>
                  </a:lnTo>
                  <a:lnTo>
                    <a:pt x="67538" y="670407"/>
                  </a:lnTo>
                  <a:lnTo>
                    <a:pt x="67602" y="670560"/>
                  </a:lnTo>
                  <a:lnTo>
                    <a:pt x="67602" y="668020"/>
                  </a:lnTo>
                  <a:lnTo>
                    <a:pt x="66471" y="668020"/>
                  </a:lnTo>
                  <a:lnTo>
                    <a:pt x="65405" y="665607"/>
                  </a:lnTo>
                  <a:lnTo>
                    <a:pt x="65354" y="665480"/>
                  </a:lnTo>
                  <a:lnTo>
                    <a:pt x="62064" y="668020"/>
                  </a:lnTo>
                  <a:lnTo>
                    <a:pt x="60426" y="665607"/>
                  </a:lnTo>
                  <a:lnTo>
                    <a:pt x="60337" y="665480"/>
                  </a:lnTo>
                  <a:lnTo>
                    <a:pt x="59474" y="666750"/>
                  </a:lnTo>
                  <a:lnTo>
                    <a:pt x="58432" y="668020"/>
                  </a:lnTo>
                  <a:lnTo>
                    <a:pt x="54457" y="666750"/>
                  </a:lnTo>
                  <a:lnTo>
                    <a:pt x="54394" y="666318"/>
                  </a:lnTo>
                  <a:lnTo>
                    <a:pt x="54279" y="665480"/>
                  </a:lnTo>
                  <a:lnTo>
                    <a:pt x="54279" y="675640"/>
                  </a:lnTo>
                  <a:lnTo>
                    <a:pt x="52387" y="675640"/>
                  </a:lnTo>
                  <a:lnTo>
                    <a:pt x="52552" y="674370"/>
                  </a:lnTo>
                  <a:lnTo>
                    <a:pt x="53936" y="674370"/>
                  </a:lnTo>
                  <a:lnTo>
                    <a:pt x="54279" y="675640"/>
                  </a:lnTo>
                  <a:lnTo>
                    <a:pt x="54279" y="665480"/>
                  </a:lnTo>
                  <a:lnTo>
                    <a:pt x="55841" y="665480"/>
                  </a:lnTo>
                  <a:lnTo>
                    <a:pt x="54800" y="664210"/>
                  </a:lnTo>
                  <a:lnTo>
                    <a:pt x="63106" y="659130"/>
                  </a:lnTo>
                  <a:lnTo>
                    <a:pt x="64427" y="655320"/>
                  </a:lnTo>
                  <a:lnTo>
                    <a:pt x="59994" y="654050"/>
                  </a:lnTo>
                  <a:lnTo>
                    <a:pt x="59232" y="652195"/>
                  </a:lnTo>
                  <a:lnTo>
                    <a:pt x="64998" y="652780"/>
                  </a:lnTo>
                  <a:lnTo>
                    <a:pt x="62064" y="643890"/>
                  </a:lnTo>
                  <a:lnTo>
                    <a:pt x="60159" y="642620"/>
                  </a:lnTo>
                  <a:lnTo>
                    <a:pt x="58089" y="640080"/>
                  </a:lnTo>
                  <a:lnTo>
                    <a:pt x="61544" y="641350"/>
                  </a:lnTo>
                  <a:lnTo>
                    <a:pt x="60858" y="640080"/>
                  </a:lnTo>
                  <a:lnTo>
                    <a:pt x="61429" y="641121"/>
                  </a:lnTo>
                  <a:lnTo>
                    <a:pt x="61290" y="640080"/>
                  </a:lnTo>
                  <a:lnTo>
                    <a:pt x="61506" y="641121"/>
                  </a:lnTo>
                  <a:lnTo>
                    <a:pt x="61544" y="641350"/>
                  </a:lnTo>
                  <a:lnTo>
                    <a:pt x="62242" y="642620"/>
                  </a:lnTo>
                  <a:lnTo>
                    <a:pt x="62064" y="643890"/>
                  </a:lnTo>
                  <a:lnTo>
                    <a:pt x="63792" y="645160"/>
                  </a:lnTo>
                  <a:lnTo>
                    <a:pt x="72783" y="647700"/>
                  </a:lnTo>
                  <a:lnTo>
                    <a:pt x="72097" y="645160"/>
                  </a:lnTo>
                  <a:lnTo>
                    <a:pt x="75095" y="646315"/>
                  </a:lnTo>
                  <a:lnTo>
                    <a:pt x="74599" y="646315"/>
                  </a:lnTo>
                  <a:lnTo>
                    <a:pt x="82118" y="647700"/>
                  </a:lnTo>
                  <a:lnTo>
                    <a:pt x="82638" y="648970"/>
                  </a:lnTo>
                  <a:lnTo>
                    <a:pt x="78663" y="650240"/>
                  </a:lnTo>
                  <a:lnTo>
                    <a:pt x="78790" y="650976"/>
                  </a:lnTo>
                  <a:lnTo>
                    <a:pt x="78867" y="651421"/>
                  </a:lnTo>
                  <a:lnTo>
                    <a:pt x="94894" y="651421"/>
                  </a:lnTo>
                  <a:lnTo>
                    <a:pt x="95059" y="651421"/>
                  </a:lnTo>
                  <a:lnTo>
                    <a:pt x="95262" y="650240"/>
                  </a:lnTo>
                  <a:lnTo>
                    <a:pt x="98031" y="648970"/>
                  </a:lnTo>
                  <a:lnTo>
                    <a:pt x="98717" y="650240"/>
                  </a:lnTo>
                  <a:lnTo>
                    <a:pt x="99123" y="650976"/>
                  </a:lnTo>
                  <a:lnTo>
                    <a:pt x="99123" y="618807"/>
                  </a:lnTo>
                  <a:lnTo>
                    <a:pt x="98958" y="618934"/>
                  </a:lnTo>
                  <a:lnTo>
                    <a:pt x="98958" y="639762"/>
                  </a:lnTo>
                  <a:lnTo>
                    <a:pt x="96989" y="638810"/>
                  </a:lnTo>
                  <a:lnTo>
                    <a:pt x="96989" y="640080"/>
                  </a:lnTo>
                  <a:lnTo>
                    <a:pt x="94919" y="638810"/>
                  </a:lnTo>
                  <a:lnTo>
                    <a:pt x="92494" y="638810"/>
                  </a:lnTo>
                  <a:lnTo>
                    <a:pt x="90424" y="640080"/>
                  </a:lnTo>
                  <a:lnTo>
                    <a:pt x="90106" y="637768"/>
                  </a:lnTo>
                  <a:lnTo>
                    <a:pt x="90068" y="637540"/>
                  </a:lnTo>
                  <a:lnTo>
                    <a:pt x="90932" y="635000"/>
                  </a:lnTo>
                  <a:lnTo>
                    <a:pt x="91452" y="632460"/>
                  </a:lnTo>
                  <a:lnTo>
                    <a:pt x="91973" y="632460"/>
                  </a:lnTo>
                  <a:lnTo>
                    <a:pt x="92151" y="633730"/>
                  </a:lnTo>
                  <a:lnTo>
                    <a:pt x="92837" y="632460"/>
                  </a:lnTo>
                  <a:lnTo>
                    <a:pt x="96812" y="633730"/>
                  </a:lnTo>
                  <a:lnTo>
                    <a:pt x="97713" y="636270"/>
                  </a:lnTo>
                  <a:lnTo>
                    <a:pt x="98615" y="638810"/>
                  </a:lnTo>
                  <a:lnTo>
                    <a:pt x="98907" y="639622"/>
                  </a:lnTo>
                  <a:lnTo>
                    <a:pt x="98958" y="639762"/>
                  </a:lnTo>
                  <a:lnTo>
                    <a:pt x="98958" y="618934"/>
                  </a:lnTo>
                  <a:lnTo>
                    <a:pt x="97917" y="619709"/>
                  </a:lnTo>
                  <a:lnTo>
                    <a:pt x="98894" y="617220"/>
                  </a:lnTo>
                  <a:lnTo>
                    <a:pt x="98793" y="615899"/>
                  </a:lnTo>
                  <a:lnTo>
                    <a:pt x="98894" y="616229"/>
                  </a:lnTo>
                  <a:lnTo>
                    <a:pt x="99580" y="618464"/>
                  </a:lnTo>
                  <a:lnTo>
                    <a:pt x="99580" y="612825"/>
                  </a:lnTo>
                  <a:lnTo>
                    <a:pt x="97853" y="610870"/>
                  </a:lnTo>
                  <a:lnTo>
                    <a:pt x="101485" y="609600"/>
                  </a:lnTo>
                  <a:lnTo>
                    <a:pt x="102349" y="609600"/>
                  </a:lnTo>
                  <a:lnTo>
                    <a:pt x="103212" y="610870"/>
                  </a:lnTo>
                  <a:lnTo>
                    <a:pt x="104254" y="610870"/>
                  </a:lnTo>
                  <a:lnTo>
                    <a:pt x="105283" y="609600"/>
                  </a:lnTo>
                  <a:lnTo>
                    <a:pt x="105206" y="608330"/>
                  </a:lnTo>
                  <a:lnTo>
                    <a:pt x="105117" y="607060"/>
                  </a:lnTo>
                  <a:lnTo>
                    <a:pt x="111506" y="607060"/>
                  </a:lnTo>
                  <a:lnTo>
                    <a:pt x="112547" y="607060"/>
                  </a:lnTo>
                  <a:lnTo>
                    <a:pt x="109956" y="601980"/>
                  </a:lnTo>
                  <a:lnTo>
                    <a:pt x="113588" y="600710"/>
                  </a:lnTo>
                  <a:lnTo>
                    <a:pt x="114617" y="601980"/>
                  </a:lnTo>
                  <a:lnTo>
                    <a:pt x="116700" y="601980"/>
                  </a:lnTo>
                  <a:lnTo>
                    <a:pt x="117741" y="600710"/>
                  </a:lnTo>
                  <a:lnTo>
                    <a:pt x="118605" y="600710"/>
                  </a:lnTo>
                  <a:lnTo>
                    <a:pt x="121018" y="598170"/>
                  </a:lnTo>
                  <a:lnTo>
                    <a:pt x="119976" y="598170"/>
                  </a:lnTo>
                  <a:lnTo>
                    <a:pt x="120586" y="593090"/>
                  </a:lnTo>
                  <a:lnTo>
                    <a:pt x="116916" y="591820"/>
                  </a:lnTo>
                  <a:lnTo>
                    <a:pt x="112395" y="591820"/>
                  </a:lnTo>
                  <a:lnTo>
                    <a:pt x="110477" y="596900"/>
                  </a:lnTo>
                  <a:lnTo>
                    <a:pt x="109258" y="596900"/>
                  </a:lnTo>
                  <a:lnTo>
                    <a:pt x="109778" y="599440"/>
                  </a:lnTo>
                  <a:lnTo>
                    <a:pt x="108229" y="598170"/>
                  </a:lnTo>
                  <a:lnTo>
                    <a:pt x="106146" y="595630"/>
                  </a:lnTo>
                  <a:lnTo>
                    <a:pt x="110134" y="595630"/>
                  </a:lnTo>
                  <a:lnTo>
                    <a:pt x="109778" y="594360"/>
                  </a:lnTo>
                  <a:lnTo>
                    <a:pt x="108915" y="588010"/>
                  </a:lnTo>
                  <a:lnTo>
                    <a:pt x="105486" y="590448"/>
                  </a:lnTo>
                  <a:lnTo>
                    <a:pt x="103555" y="591820"/>
                  </a:lnTo>
                  <a:lnTo>
                    <a:pt x="99085" y="590448"/>
                  </a:lnTo>
                  <a:lnTo>
                    <a:pt x="105473" y="590448"/>
                  </a:lnTo>
                  <a:lnTo>
                    <a:pt x="100101" y="586740"/>
                  </a:lnTo>
                  <a:lnTo>
                    <a:pt x="98031" y="586740"/>
                  </a:lnTo>
                  <a:lnTo>
                    <a:pt x="98031" y="599440"/>
                  </a:lnTo>
                  <a:lnTo>
                    <a:pt x="97332" y="599909"/>
                  </a:lnTo>
                  <a:lnTo>
                    <a:pt x="97332" y="629920"/>
                  </a:lnTo>
                  <a:lnTo>
                    <a:pt x="96291" y="629920"/>
                  </a:lnTo>
                  <a:lnTo>
                    <a:pt x="93853" y="627380"/>
                  </a:lnTo>
                  <a:lnTo>
                    <a:pt x="93814" y="627837"/>
                  </a:lnTo>
                  <a:lnTo>
                    <a:pt x="93179" y="629920"/>
                  </a:lnTo>
                  <a:lnTo>
                    <a:pt x="92494" y="628650"/>
                  </a:lnTo>
                  <a:lnTo>
                    <a:pt x="91973" y="628650"/>
                  </a:lnTo>
                  <a:lnTo>
                    <a:pt x="92036" y="627380"/>
                  </a:lnTo>
                  <a:lnTo>
                    <a:pt x="92151" y="624840"/>
                  </a:lnTo>
                  <a:lnTo>
                    <a:pt x="91287" y="624840"/>
                  </a:lnTo>
                  <a:lnTo>
                    <a:pt x="89725" y="621030"/>
                  </a:lnTo>
                  <a:lnTo>
                    <a:pt x="87820" y="623570"/>
                  </a:lnTo>
                  <a:lnTo>
                    <a:pt x="82816" y="623570"/>
                  </a:lnTo>
                  <a:lnTo>
                    <a:pt x="87045" y="612025"/>
                  </a:lnTo>
                  <a:lnTo>
                    <a:pt x="82638" y="616369"/>
                  </a:lnTo>
                  <a:lnTo>
                    <a:pt x="82638" y="622300"/>
                  </a:lnTo>
                  <a:lnTo>
                    <a:pt x="81953" y="623570"/>
                  </a:lnTo>
                  <a:lnTo>
                    <a:pt x="81483" y="624408"/>
                  </a:lnTo>
                  <a:lnTo>
                    <a:pt x="81597" y="622300"/>
                  </a:lnTo>
                  <a:lnTo>
                    <a:pt x="82118" y="621030"/>
                  </a:lnTo>
                  <a:lnTo>
                    <a:pt x="82638" y="622300"/>
                  </a:lnTo>
                  <a:lnTo>
                    <a:pt x="82638" y="616369"/>
                  </a:lnTo>
                  <a:lnTo>
                    <a:pt x="81775" y="617220"/>
                  </a:lnTo>
                  <a:lnTo>
                    <a:pt x="80429" y="615899"/>
                  </a:lnTo>
                  <a:lnTo>
                    <a:pt x="82118" y="610870"/>
                  </a:lnTo>
                  <a:lnTo>
                    <a:pt x="86093" y="605790"/>
                  </a:lnTo>
                  <a:lnTo>
                    <a:pt x="87287" y="613410"/>
                  </a:lnTo>
                  <a:lnTo>
                    <a:pt x="87477" y="614680"/>
                  </a:lnTo>
                  <a:lnTo>
                    <a:pt x="89725" y="617220"/>
                  </a:lnTo>
                  <a:lnTo>
                    <a:pt x="89890" y="618464"/>
                  </a:lnTo>
                  <a:lnTo>
                    <a:pt x="91109" y="617220"/>
                  </a:lnTo>
                  <a:lnTo>
                    <a:pt x="92494" y="617220"/>
                  </a:lnTo>
                  <a:lnTo>
                    <a:pt x="94107" y="619582"/>
                  </a:lnTo>
                  <a:lnTo>
                    <a:pt x="94195" y="619709"/>
                  </a:lnTo>
                  <a:lnTo>
                    <a:pt x="93357" y="622300"/>
                  </a:lnTo>
                  <a:lnTo>
                    <a:pt x="93357" y="623570"/>
                  </a:lnTo>
                  <a:lnTo>
                    <a:pt x="93357" y="624840"/>
                  </a:lnTo>
                  <a:lnTo>
                    <a:pt x="92151" y="624840"/>
                  </a:lnTo>
                  <a:lnTo>
                    <a:pt x="93014" y="626110"/>
                  </a:lnTo>
                  <a:lnTo>
                    <a:pt x="93878" y="627380"/>
                  </a:lnTo>
                  <a:lnTo>
                    <a:pt x="96647" y="627380"/>
                  </a:lnTo>
                  <a:lnTo>
                    <a:pt x="96710" y="627837"/>
                  </a:lnTo>
                  <a:lnTo>
                    <a:pt x="96812" y="628650"/>
                  </a:lnTo>
                  <a:lnTo>
                    <a:pt x="96989" y="628650"/>
                  </a:lnTo>
                  <a:lnTo>
                    <a:pt x="97332" y="629920"/>
                  </a:lnTo>
                  <a:lnTo>
                    <a:pt x="97332" y="599909"/>
                  </a:lnTo>
                  <a:lnTo>
                    <a:pt x="96393" y="600519"/>
                  </a:lnTo>
                  <a:lnTo>
                    <a:pt x="96469" y="600710"/>
                  </a:lnTo>
                  <a:lnTo>
                    <a:pt x="96291" y="600710"/>
                  </a:lnTo>
                  <a:lnTo>
                    <a:pt x="96126" y="600710"/>
                  </a:lnTo>
                  <a:lnTo>
                    <a:pt x="96151" y="600519"/>
                  </a:lnTo>
                  <a:lnTo>
                    <a:pt x="96177" y="600278"/>
                  </a:lnTo>
                  <a:lnTo>
                    <a:pt x="96202" y="600075"/>
                  </a:lnTo>
                  <a:lnTo>
                    <a:pt x="96253" y="600214"/>
                  </a:lnTo>
                  <a:lnTo>
                    <a:pt x="96291" y="599440"/>
                  </a:lnTo>
                  <a:lnTo>
                    <a:pt x="96469" y="599440"/>
                  </a:lnTo>
                  <a:lnTo>
                    <a:pt x="97332" y="598170"/>
                  </a:lnTo>
                  <a:lnTo>
                    <a:pt x="98031" y="599440"/>
                  </a:lnTo>
                  <a:lnTo>
                    <a:pt x="98031" y="586740"/>
                  </a:lnTo>
                  <a:lnTo>
                    <a:pt x="97167" y="586740"/>
                  </a:lnTo>
                  <a:lnTo>
                    <a:pt x="96647" y="585470"/>
                  </a:lnTo>
                  <a:lnTo>
                    <a:pt x="95948" y="585470"/>
                  </a:lnTo>
                  <a:lnTo>
                    <a:pt x="95948" y="600710"/>
                  </a:lnTo>
                  <a:lnTo>
                    <a:pt x="95605" y="601980"/>
                  </a:lnTo>
                  <a:lnTo>
                    <a:pt x="95084" y="601980"/>
                  </a:lnTo>
                  <a:lnTo>
                    <a:pt x="95084" y="600710"/>
                  </a:lnTo>
                  <a:lnTo>
                    <a:pt x="95948" y="600710"/>
                  </a:lnTo>
                  <a:lnTo>
                    <a:pt x="95948" y="585470"/>
                  </a:lnTo>
                  <a:lnTo>
                    <a:pt x="95783" y="585470"/>
                  </a:lnTo>
                  <a:lnTo>
                    <a:pt x="94399" y="584200"/>
                  </a:lnTo>
                  <a:lnTo>
                    <a:pt x="91973" y="588010"/>
                  </a:lnTo>
                  <a:lnTo>
                    <a:pt x="94043" y="589280"/>
                  </a:lnTo>
                  <a:lnTo>
                    <a:pt x="90424" y="588010"/>
                  </a:lnTo>
                  <a:lnTo>
                    <a:pt x="86614" y="589280"/>
                  </a:lnTo>
                  <a:lnTo>
                    <a:pt x="90246" y="593090"/>
                  </a:lnTo>
                  <a:lnTo>
                    <a:pt x="92837" y="594360"/>
                  </a:lnTo>
                  <a:lnTo>
                    <a:pt x="93522" y="590562"/>
                  </a:lnTo>
                  <a:lnTo>
                    <a:pt x="94043" y="591820"/>
                  </a:lnTo>
                  <a:lnTo>
                    <a:pt x="95084" y="594360"/>
                  </a:lnTo>
                  <a:lnTo>
                    <a:pt x="94564" y="594690"/>
                  </a:lnTo>
                  <a:lnTo>
                    <a:pt x="94564" y="601980"/>
                  </a:lnTo>
                  <a:lnTo>
                    <a:pt x="94399" y="603250"/>
                  </a:lnTo>
                  <a:lnTo>
                    <a:pt x="93700" y="603250"/>
                  </a:lnTo>
                  <a:lnTo>
                    <a:pt x="93179" y="601980"/>
                  </a:lnTo>
                  <a:lnTo>
                    <a:pt x="94564" y="601980"/>
                  </a:lnTo>
                  <a:lnTo>
                    <a:pt x="94564" y="594690"/>
                  </a:lnTo>
                  <a:lnTo>
                    <a:pt x="93014" y="595630"/>
                  </a:lnTo>
                  <a:lnTo>
                    <a:pt x="88861" y="593090"/>
                  </a:lnTo>
                  <a:lnTo>
                    <a:pt x="88176" y="595630"/>
                  </a:lnTo>
                  <a:lnTo>
                    <a:pt x="86271" y="595630"/>
                  </a:lnTo>
                  <a:lnTo>
                    <a:pt x="86182" y="596900"/>
                  </a:lnTo>
                  <a:lnTo>
                    <a:pt x="86093" y="598170"/>
                  </a:lnTo>
                  <a:lnTo>
                    <a:pt x="86004" y="599440"/>
                  </a:lnTo>
                  <a:lnTo>
                    <a:pt x="85928" y="600710"/>
                  </a:lnTo>
                  <a:lnTo>
                    <a:pt x="90068" y="601980"/>
                  </a:lnTo>
                  <a:lnTo>
                    <a:pt x="91452" y="603250"/>
                  </a:lnTo>
                  <a:lnTo>
                    <a:pt x="89560" y="604520"/>
                  </a:lnTo>
                  <a:lnTo>
                    <a:pt x="88531" y="605764"/>
                  </a:lnTo>
                  <a:lnTo>
                    <a:pt x="89382" y="607060"/>
                  </a:lnTo>
                  <a:lnTo>
                    <a:pt x="90068" y="608330"/>
                  </a:lnTo>
                  <a:lnTo>
                    <a:pt x="90246" y="609600"/>
                  </a:lnTo>
                  <a:lnTo>
                    <a:pt x="86791" y="604520"/>
                  </a:lnTo>
                  <a:lnTo>
                    <a:pt x="83680" y="596900"/>
                  </a:lnTo>
                  <a:lnTo>
                    <a:pt x="78486" y="604520"/>
                  </a:lnTo>
                  <a:lnTo>
                    <a:pt x="75895" y="601980"/>
                  </a:lnTo>
                  <a:lnTo>
                    <a:pt x="73469" y="604520"/>
                  </a:lnTo>
                  <a:lnTo>
                    <a:pt x="72275" y="605764"/>
                  </a:lnTo>
                  <a:lnTo>
                    <a:pt x="73469" y="607060"/>
                  </a:lnTo>
                  <a:lnTo>
                    <a:pt x="70764" y="612025"/>
                  </a:lnTo>
                  <a:lnTo>
                    <a:pt x="70446" y="612025"/>
                  </a:lnTo>
                  <a:lnTo>
                    <a:pt x="77165" y="614680"/>
                  </a:lnTo>
                  <a:lnTo>
                    <a:pt x="77990" y="615010"/>
                  </a:lnTo>
                  <a:lnTo>
                    <a:pt x="78524" y="615010"/>
                  </a:lnTo>
                  <a:lnTo>
                    <a:pt x="78295" y="615124"/>
                  </a:lnTo>
                  <a:lnTo>
                    <a:pt x="74168" y="617220"/>
                  </a:lnTo>
                  <a:lnTo>
                    <a:pt x="73152" y="618464"/>
                  </a:lnTo>
                  <a:lnTo>
                    <a:pt x="72326" y="621030"/>
                  </a:lnTo>
                  <a:lnTo>
                    <a:pt x="71920" y="622300"/>
                  </a:lnTo>
                  <a:lnTo>
                    <a:pt x="77901" y="626364"/>
                  </a:lnTo>
                  <a:lnTo>
                    <a:pt x="76238" y="627380"/>
                  </a:lnTo>
                  <a:lnTo>
                    <a:pt x="79349" y="629920"/>
                  </a:lnTo>
                  <a:lnTo>
                    <a:pt x="77101" y="629513"/>
                  </a:lnTo>
                  <a:lnTo>
                    <a:pt x="77101" y="646315"/>
                  </a:lnTo>
                  <a:lnTo>
                    <a:pt x="75501" y="646315"/>
                  </a:lnTo>
                  <a:lnTo>
                    <a:pt x="74345" y="641350"/>
                  </a:lnTo>
                  <a:lnTo>
                    <a:pt x="76936" y="642620"/>
                  </a:lnTo>
                  <a:lnTo>
                    <a:pt x="77050" y="645160"/>
                  </a:lnTo>
                  <a:lnTo>
                    <a:pt x="77101" y="646315"/>
                  </a:lnTo>
                  <a:lnTo>
                    <a:pt x="77101" y="629513"/>
                  </a:lnTo>
                  <a:lnTo>
                    <a:pt x="72440" y="628650"/>
                  </a:lnTo>
                  <a:lnTo>
                    <a:pt x="70358" y="626110"/>
                  </a:lnTo>
                  <a:lnTo>
                    <a:pt x="67767" y="624992"/>
                  </a:lnTo>
                  <a:lnTo>
                    <a:pt x="67767" y="626110"/>
                  </a:lnTo>
                  <a:lnTo>
                    <a:pt x="67602" y="627380"/>
                  </a:lnTo>
                  <a:lnTo>
                    <a:pt x="67602" y="629920"/>
                  </a:lnTo>
                  <a:lnTo>
                    <a:pt x="65354" y="628650"/>
                  </a:lnTo>
                  <a:lnTo>
                    <a:pt x="63271" y="628650"/>
                  </a:lnTo>
                  <a:lnTo>
                    <a:pt x="62750" y="629208"/>
                  </a:lnTo>
                  <a:lnTo>
                    <a:pt x="62750" y="637540"/>
                  </a:lnTo>
                  <a:lnTo>
                    <a:pt x="61188" y="639622"/>
                  </a:lnTo>
                  <a:lnTo>
                    <a:pt x="61023" y="638810"/>
                  </a:lnTo>
                  <a:lnTo>
                    <a:pt x="62750" y="637540"/>
                  </a:lnTo>
                  <a:lnTo>
                    <a:pt x="62750" y="629208"/>
                  </a:lnTo>
                  <a:lnTo>
                    <a:pt x="62064" y="629920"/>
                  </a:lnTo>
                  <a:lnTo>
                    <a:pt x="61023" y="629920"/>
                  </a:lnTo>
                  <a:lnTo>
                    <a:pt x="60502" y="631190"/>
                  </a:lnTo>
                  <a:lnTo>
                    <a:pt x="59994" y="631190"/>
                  </a:lnTo>
                  <a:lnTo>
                    <a:pt x="60896" y="627837"/>
                  </a:lnTo>
                  <a:lnTo>
                    <a:pt x="61887" y="628650"/>
                  </a:lnTo>
                  <a:lnTo>
                    <a:pt x="61887" y="624840"/>
                  </a:lnTo>
                  <a:lnTo>
                    <a:pt x="62750" y="624840"/>
                  </a:lnTo>
                  <a:lnTo>
                    <a:pt x="63614" y="626110"/>
                  </a:lnTo>
                  <a:lnTo>
                    <a:pt x="67767" y="626110"/>
                  </a:lnTo>
                  <a:lnTo>
                    <a:pt x="67767" y="624992"/>
                  </a:lnTo>
                  <a:lnTo>
                    <a:pt x="67424" y="624840"/>
                  </a:lnTo>
                  <a:lnTo>
                    <a:pt x="68465" y="621030"/>
                  </a:lnTo>
                  <a:lnTo>
                    <a:pt x="67081" y="619760"/>
                  </a:lnTo>
                  <a:lnTo>
                    <a:pt x="64312" y="621030"/>
                  </a:lnTo>
                  <a:lnTo>
                    <a:pt x="62445" y="619709"/>
                  </a:lnTo>
                  <a:lnTo>
                    <a:pt x="64490" y="617220"/>
                  </a:lnTo>
                  <a:lnTo>
                    <a:pt x="64350" y="616229"/>
                  </a:lnTo>
                  <a:lnTo>
                    <a:pt x="64287" y="615899"/>
                  </a:lnTo>
                  <a:lnTo>
                    <a:pt x="62928" y="613410"/>
                  </a:lnTo>
                  <a:lnTo>
                    <a:pt x="62064" y="614680"/>
                  </a:lnTo>
                  <a:lnTo>
                    <a:pt x="61023" y="613156"/>
                  </a:lnTo>
                  <a:lnTo>
                    <a:pt x="61023" y="627380"/>
                  </a:lnTo>
                  <a:lnTo>
                    <a:pt x="60617" y="627621"/>
                  </a:lnTo>
                  <a:lnTo>
                    <a:pt x="56705" y="629920"/>
                  </a:lnTo>
                  <a:lnTo>
                    <a:pt x="55841" y="627380"/>
                  </a:lnTo>
                  <a:lnTo>
                    <a:pt x="57226" y="624840"/>
                  </a:lnTo>
                  <a:lnTo>
                    <a:pt x="60337" y="627380"/>
                  </a:lnTo>
                  <a:lnTo>
                    <a:pt x="61023" y="627380"/>
                  </a:lnTo>
                  <a:lnTo>
                    <a:pt x="61023" y="613156"/>
                  </a:lnTo>
                  <a:lnTo>
                    <a:pt x="60261" y="612025"/>
                  </a:lnTo>
                  <a:lnTo>
                    <a:pt x="59817" y="613410"/>
                  </a:lnTo>
                  <a:lnTo>
                    <a:pt x="56527" y="609600"/>
                  </a:lnTo>
                  <a:lnTo>
                    <a:pt x="53936" y="613410"/>
                  </a:lnTo>
                  <a:lnTo>
                    <a:pt x="53073" y="614680"/>
                  </a:lnTo>
                  <a:lnTo>
                    <a:pt x="52235" y="615899"/>
                  </a:lnTo>
                  <a:lnTo>
                    <a:pt x="52031" y="615899"/>
                  </a:lnTo>
                  <a:lnTo>
                    <a:pt x="57569" y="617220"/>
                  </a:lnTo>
                  <a:lnTo>
                    <a:pt x="56375" y="618464"/>
                  </a:lnTo>
                  <a:lnTo>
                    <a:pt x="54648" y="618464"/>
                  </a:lnTo>
                  <a:lnTo>
                    <a:pt x="54114" y="619023"/>
                  </a:lnTo>
                  <a:lnTo>
                    <a:pt x="54114" y="633730"/>
                  </a:lnTo>
                  <a:lnTo>
                    <a:pt x="54114" y="635000"/>
                  </a:lnTo>
                  <a:lnTo>
                    <a:pt x="52730" y="636270"/>
                  </a:lnTo>
                  <a:lnTo>
                    <a:pt x="53416" y="637540"/>
                  </a:lnTo>
                  <a:lnTo>
                    <a:pt x="52730" y="637540"/>
                  </a:lnTo>
                  <a:lnTo>
                    <a:pt x="52552" y="638810"/>
                  </a:lnTo>
                  <a:lnTo>
                    <a:pt x="52209" y="638810"/>
                  </a:lnTo>
                  <a:lnTo>
                    <a:pt x="50139" y="636270"/>
                  </a:lnTo>
                  <a:lnTo>
                    <a:pt x="47193" y="636270"/>
                  </a:lnTo>
                  <a:lnTo>
                    <a:pt x="45986" y="636270"/>
                  </a:lnTo>
                  <a:lnTo>
                    <a:pt x="44081" y="638810"/>
                  </a:lnTo>
                  <a:lnTo>
                    <a:pt x="41668" y="629920"/>
                  </a:lnTo>
                  <a:lnTo>
                    <a:pt x="43878" y="632460"/>
                  </a:lnTo>
                  <a:lnTo>
                    <a:pt x="47193" y="636270"/>
                  </a:lnTo>
                  <a:lnTo>
                    <a:pt x="52781" y="633780"/>
                  </a:lnTo>
                  <a:lnTo>
                    <a:pt x="54114" y="635000"/>
                  </a:lnTo>
                  <a:lnTo>
                    <a:pt x="54114" y="633730"/>
                  </a:lnTo>
                  <a:lnTo>
                    <a:pt x="53073" y="633730"/>
                  </a:lnTo>
                  <a:lnTo>
                    <a:pt x="53251" y="632460"/>
                  </a:lnTo>
                  <a:lnTo>
                    <a:pt x="53771" y="632460"/>
                  </a:lnTo>
                  <a:lnTo>
                    <a:pt x="54114" y="633730"/>
                  </a:lnTo>
                  <a:lnTo>
                    <a:pt x="54114" y="619023"/>
                  </a:lnTo>
                  <a:lnTo>
                    <a:pt x="53581" y="619582"/>
                  </a:lnTo>
                  <a:lnTo>
                    <a:pt x="53467" y="619709"/>
                  </a:lnTo>
                  <a:lnTo>
                    <a:pt x="49695" y="614680"/>
                  </a:lnTo>
                  <a:lnTo>
                    <a:pt x="45872" y="617220"/>
                  </a:lnTo>
                  <a:lnTo>
                    <a:pt x="44869" y="619582"/>
                  </a:lnTo>
                  <a:lnTo>
                    <a:pt x="44818" y="619709"/>
                  </a:lnTo>
                  <a:lnTo>
                    <a:pt x="44259" y="621030"/>
                  </a:lnTo>
                  <a:lnTo>
                    <a:pt x="43713" y="622300"/>
                  </a:lnTo>
                  <a:lnTo>
                    <a:pt x="44234" y="624408"/>
                  </a:lnTo>
                  <a:lnTo>
                    <a:pt x="44335" y="624840"/>
                  </a:lnTo>
                  <a:lnTo>
                    <a:pt x="44945" y="627380"/>
                  </a:lnTo>
                  <a:lnTo>
                    <a:pt x="43218" y="627380"/>
                  </a:lnTo>
                  <a:lnTo>
                    <a:pt x="46329" y="629920"/>
                  </a:lnTo>
                  <a:lnTo>
                    <a:pt x="42532" y="629920"/>
                  </a:lnTo>
                  <a:lnTo>
                    <a:pt x="41148" y="628650"/>
                  </a:lnTo>
                  <a:lnTo>
                    <a:pt x="39928" y="627380"/>
                  </a:lnTo>
                  <a:lnTo>
                    <a:pt x="40347" y="626364"/>
                  </a:lnTo>
                  <a:lnTo>
                    <a:pt x="40449" y="626110"/>
                  </a:lnTo>
                  <a:lnTo>
                    <a:pt x="40284" y="624840"/>
                  </a:lnTo>
                  <a:lnTo>
                    <a:pt x="40220" y="624408"/>
                  </a:lnTo>
                  <a:lnTo>
                    <a:pt x="40106" y="623570"/>
                  </a:lnTo>
                  <a:lnTo>
                    <a:pt x="37680" y="624840"/>
                  </a:lnTo>
                  <a:lnTo>
                    <a:pt x="38442" y="623722"/>
                  </a:lnTo>
                  <a:lnTo>
                    <a:pt x="38557" y="623570"/>
                  </a:lnTo>
                  <a:lnTo>
                    <a:pt x="37515" y="622300"/>
                  </a:lnTo>
                  <a:lnTo>
                    <a:pt x="37515" y="627380"/>
                  </a:lnTo>
                  <a:lnTo>
                    <a:pt x="36474" y="627380"/>
                  </a:lnTo>
                  <a:lnTo>
                    <a:pt x="37172" y="626110"/>
                  </a:lnTo>
                  <a:lnTo>
                    <a:pt x="37515" y="627380"/>
                  </a:lnTo>
                  <a:lnTo>
                    <a:pt x="37515" y="622300"/>
                  </a:lnTo>
                  <a:lnTo>
                    <a:pt x="36995" y="621030"/>
                  </a:lnTo>
                  <a:lnTo>
                    <a:pt x="38379" y="622300"/>
                  </a:lnTo>
                  <a:lnTo>
                    <a:pt x="39928" y="623570"/>
                  </a:lnTo>
                  <a:lnTo>
                    <a:pt x="40106" y="623570"/>
                  </a:lnTo>
                  <a:lnTo>
                    <a:pt x="41148" y="623570"/>
                  </a:lnTo>
                  <a:lnTo>
                    <a:pt x="43395" y="622300"/>
                  </a:lnTo>
                  <a:lnTo>
                    <a:pt x="44221" y="616229"/>
                  </a:lnTo>
                  <a:lnTo>
                    <a:pt x="44246" y="615950"/>
                  </a:lnTo>
                  <a:lnTo>
                    <a:pt x="39928" y="617220"/>
                  </a:lnTo>
                  <a:lnTo>
                    <a:pt x="42354" y="614680"/>
                  </a:lnTo>
                  <a:lnTo>
                    <a:pt x="36652" y="611378"/>
                  </a:lnTo>
                  <a:lnTo>
                    <a:pt x="36652" y="618464"/>
                  </a:lnTo>
                  <a:lnTo>
                    <a:pt x="36487" y="619061"/>
                  </a:lnTo>
                  <a:lnTo>
                    <a:pt x="36207" y="618464"/>
                  </a:lnTo>
                  <a:lnTo>
                    <a:pt x="36652" y="618464"/>
                  </a:lnTo>
                  <a:lnTo>
                    <a:pt x="36652" y="611378"/>
                  </a:lnTo>
                  <a:lnTo>
                    <a:pt x="35788" y="610870"/>
                  </a:lnTo>
                  <a:lnTo>
                    <a:pt x="34747" y="613410"/>
                  </a:lnTo>
                  <a:lnTo>
                    <a:pt x="28702" y="610870"/>
                  </a:lnTo>
                  <a:lnTo>
                    <a:pt x="29591" y="613410"/>
                  </a:lnTo>
                  <a:lnTo>
                    <a:pt x="31750" y="619582"/>
                  </a:lnTo>
                  <a:lnTo>
                    <a:pt x="31534" y="619709"/>
                  </a:lnTo>
                  <a:lnTo>
                    <a:pt x="31369" y="619709"/>
                  </a:lnTo>
                  <a:lnTo>
                    <a:pt x="28867" y="618464"/>
                  </a:lnTo>
                  <a:lnTo>
                    <a:pt x="27457" y="612025"/>
                  </a:lnTo>
                  <a:lnTo>
                    <a:pt x="23101" y="612025"/>
                  </a:lnTo>
                  <a:lnTo>
                    <a:pt x="20624" y="615899"/>
                  </a:lnTo>
                  <a:lnTo>
                    <a:pt x="20942" y="616229"/>
                  </a:lnTo>
                  <a:lnTo>
                    <a:pt x="25184" y="619709"/>
                  </a:lnTo>
                  <a:lnTo>
                    <a:pt x="25234" y="621030"/>
                  </a:lnTo>
                  <a:lnTo>
                    <a:pt x="24892" y="621030"/>
                  </a:lnTo>
                  <a:lnTo>
                    <a:pt x="24549" y="622300"/>
                  </a:lnTo>
                  <a:lnTo>
                    <a:pt x="23342" y="622300"/>
                  </a:lnTo>
                  <a:lnTo>
                    <a:pt x="23342" y="628650"/>
                  </a:lnTo>
                  <a:lnTo>
                    <a:pt x="22123" y="632460"/>
                  </a:lnTo>
                  <a:lnTo>
                    <a:pt x="20916" y="631190"/>
                  </a:lnTo>
                  <a:lnTo>
                    <a:pt x="18376" y="628650"/>
                  </a:lnTo>
                  <a:lnTo>
                    <a:pt x="17843" y="628065"/>
                  </a:lnTo>
                  <a:lnTo>
                    <a:pt x="18580" y="628650"/>
                  </a:lnTo>
                  <a:lnTo>
                    <a:pt x="20053" y="629920"/>
                  </a:lnTo>
                  <a:lnTo>
                    <a:pt x="22644" y="627380"/>
                  </a:lnTo>
                  <a:lnTo>
                    <a:pt x="23342" y="628650"/>
                  </a:lnTo>
                  <a:lnTo>
                    <a:pt x="23342" y="622300"/>
                  </a:lnTo>
                  <a:lnTo>
                    <a:pt x="19710" y="622300"/>
                  </a:lnTo>
                  <a:lnTo>
                    <a:pt x="19608" y="623722"/>
                  </a:lnTo>
                  <a:lnTo>
                    <a:pt x="19532" y="624840"/>
                  </a:lnTo>
                  <a:lnTo>
                    <a:pt x="16421" y="624840"/>
                  </a:lnTo>
                  <a:lnTo>
                    <a:pt x="12712" y="619760"/>
                  </a:lnTo>
                  <a:lnTo>
                    <a:pt x="9893" y="621030"/>
                  </a:lnTo>
                  <a:lnTo>
                    <a:pt x="10007" y="622300"/>
                  </a:lnTo>
                  <a:lnTo>
                    <a:pt x="10134" y="623570"/>
                  </a:lnTo>
                  <a:lnTo>
                    <a:pt x="10248" y="624840"/>
                  </a:lnTo>
                  <a:lnTo>
                    <a:pt x="16078" y="626110"/>
                  </a:lnTo>
                  <a:lnTo>
                    <a:pt x="16421" y="626110"/>
                  </a:lnTo>
                  <a:lnTo>
                    <a:pt x="16243" y="627380"/>
                  </a:lnTo>
                  <a:lnTo>
                    <a:pt x="17106" y="627380"/>
                  </a:lnTo>
                  <a:lnTo>
                    <a:pt x="15036" y="632460"/>
                  </a:lnTo>
                  <a:lnTo>
                    <a:pt x="14516" y="633730"/>
                  </a:lnTo>
                  <a:lnTo>
                    <a:pt x="13995" y="635000"/>
                  </a:lnTo>
                  <a:lnTo>
                    <a:pt x="13487" y="636270"/>
                  </a:lnTo>
                  <a:lnTo>
                    <a:pt x="21094" y="636270"/>
                  </a:lnTo>
                  <a:lnTo>
                    <a:pt x="27139" y="635000"/>
                  </a:lnTo>
                  <a:lnTo>
                    <a:pt x="31292" y="641350"/>
                  </a:lnTo>
                  <a:lnTo>
                    <a:pt x="32346" y="632460"/>
                  </a:lnTo>
                  <a:lnTo>
                    <a:pt x="32423" y="631825"/>
                  </a:lnTo>
                  <a:lnTo>
                    <a:pt x="32499" y="631190"/>
                  </a:lnTo>
                  <a:lnTo>
                    <a:pt x="28181" y="633730"/>
                  </a:lnTo>
                  <a:lnTo>
                    <a:pt x="28270" y="632460"/>
                  </a:lnTo>
                  <a:lnTo>
                    <a:pt x="28346" y="631190"/>
                  </a:lnTo>
                  <a:lnTo>
                    <a:pt x="26098" y="628650"/>
                  </a:lnTo>
                  <a:lnTo>
                    <a:pt x="24028" y="628650"/>
                  </a:lnTo>
                  <a:lnTo>
                    <a:pt x="33362" y="627380"/>
                  </a:lnTo>
                  <a:lnTo>
                    <a:pt x="32842" y="631190"/>
                  </a:lnTo>
                  <a:lnTo>
                    <a:pt x="39065" y="635000"/>
                  </a:lnTo>
                  <a:lnTo>
                    <a:pt x="41490" y="635000"/>
                  </a:lnTo>
                  <a:lnTo>
                    <a:pt x="41313" y="636270"/>
                  </a:lnTo>
                  <a:lnTo>
                    <a:pt x="40627" y="637540"/>
                  </a:lnTo>
                  <a:lnTo>
                    <a:pt x="40106" y="638810"/>
                  </a:lnTo>
                  <a:lnTo>
                    <a:pt x="43586" y="641121"/>
                  </a:lnTo>
                  <a:lnTo>
                    <a:pt x="43510" y="641350"/>
                  </a:lnTo>
                  <a:lnTo>
                    <a:pt x="43040" y="642620"/>
                  </a:lnTo>
                  <a:lnTo>
                    <a:pt x="52209" y="647700"/>
                  </a:lnTo>
                  <a:lnTo>
                    <a:pt x="53416" y="642620"/>
                  </a:lnTo>
                  <a:lnTo>
                    <a:pt x="55841" y="642620"/>
                  </a:lnTo>
                  <a:lnTo>
                    <a:pt x="53594" y="643890"/>
                  </a:lnTo>
                  <a:lnTo>
                    <a:pt x="52895" y="647700"/>
                  </a:lnTo>
                  <a:lnTo>
                    <a:pt x="52793" y="648284"/>
                  </a:lnTo>
                  <a:lnTo>
                    <a:pt x="48412" y="647700"/>
                  </a:lnTo>
                  <a:lnTo>
                    <a:pt x="52209" y="654050"/>
                  </a:lnTo>
                  <a:lnTo>
                    <a:pt x="48755" y="656590"/>
                  </a:lnTo>
                  <a:lnTo>
                    <a:pt x="45808" y="661670"/>
                  </a:lnTo>
                  <a:lnTo>
                    <a:pt x="51371" y="662901"/>
                  </a:lnTo>
                  <a:lnTo>
                    <a:pt x="50304" y="664210"/>
                  </a:lnTo>
                  <a:lnTo>
                    <a:pt x="50139" y="664171"/>
                  </a:lnTo>
                  <a:lnTo>
                    <a:pt x="50139" y="675640"/>
                  </a:lnTo>
                  <a:lnTo>
                    <a:pt x="46164" y="678180"/>
                  </a:lnTo>
                  <a:lnTo>
                    <a:pt x="44424" y="675640"/>
                  </a:lnTo>
                  <a:lnTo>
                    <a:pt x="44259" y="675640"/>
                  </a:lnTo>
                  <a:lnTo>
                    <a:pt x="43916" y="674370"/>
                  </a:lnTo>
                  <a:lnTo>
                    <a:pt x="44780" y="674370"/>
                  </a:lnTo>
                  <a:lnTo>
                    <a:pt x="45123" y="673087"/>
                  </a:lnTo>
                  <a:lnTo>
                    <a:pt x="46507" y="673087"/>
                  </a:lnTo>
                  <a:lnTo>
                    <a:pt x="47028" y="674370"/>
                  </a:lnTo>
                  <a:lnTo>
                    <a:pt x="50139" y="675640"/>
                  </a:lnTo>
                  <a:lnTo>
                    <a:pt x="50139" y="664171"/>
                  </a:lnTo>
                  <a:lnTo>
                    <a:pt x="45808" y="662940"/>
                  </a:lnTo>
                  <a:lnTo>
                    <a:pt x="45123" y="664210"/>
                  </a:lnTo>
                  <a:lnTo>
                    <a:pt x="42532" y="664210"/>
                  </a:lnTo>
                  <a:lnTo>
                    <a:pt x="35610" y="664210"/>
                  </a:lnTo>
                  <a:lnTo>
                    <a:pt x="40627" y="669290"/>
                  </a:lnTo>
                  <a:lnTo>
                    <a:pt x="37680" y="670560"/>
                  </a:lnTo>
                  <a:lnTo>
                    <a:pt x="36195" y="666902"/>
                  </a:lnTo>
                  <a:lnTo>
                    <a:pt x="36131" y="666750"/>
                  </a:lnTo>
                  <a:lnTo>
                    <a:pt x="31635" y="666750"/>
                  </a:lnTo>
                  <a:lnTo>
                    <a:pt x="30251" y="669290"/>
                  </a:lnTo>
                  <a:lnTo>
                    <a:pt x="30594" y="670407"/>
                  </a:lnTo>
                  <a:lnTo>
                    <a:pt x="30645" y="670560"/>
                  </a:lnTo>
                  <a:lnTo>
                    <a:pt x="31813" y="674370"/>
                  </a:lnTo>
                  <a:lnTo>
                    <a:pt x="23850" y="675640"/>
                  </a:lnTo>
                  <a:lnTo>
                    <a:pt x="26339" y="676910"/>
                  </a:lnTo>
                  <a:lnTo>
                    <a:pt x="31292" y="679437"/>
                  </a:lnTo>
                  <a:lnTo>
                    <a:pt x="33020" y="678180"/>
                  </a:lnTo>
                  <a:lnTo>
                    <a:pt x="34404" y="676910"/>
                  </a:lnTo>
                  <a:lnTo>
                    <a:pt x="36652" y="676910"/>
                  </a:lnTo>
                  <a:lnTo>
                    <a:pt x="36995" y="678180"/>
                  </a:lnTo>
                  <a:lnTo>
                    <a:pt x="37338" y="678180"/>
                  </a:lnTo>
                  <a:lnTo>
                    <a:pt x="38201" y="679437"/>
                  </a:lnTo>
                  <a:lnTo>
                    <a:pt x="35636" y="680707"/>
                  </a:lnTo>
                  <a:lnTo>
                    <a:pt x="41795" y="684504"/>
                  </a:lnTo>
                  <a:lnTo>
                    <a:pt x="41719" y="683260"/>
                  </a:lnTo>
                  <a:lnTo>
                    <a:pt x="41605" y="681990"/>
                  </a:lnTo>
                  <a:lnTo>
                    <a:pt x="41490" y="680732"/>
                  </a:lnTo>
                  <a:lnTo>
                    <a:pt x="42697" y="681990"/>
                  </a:lnTo>
                  <a:lnTo>
                    <a:pt x="49885" y="684504"/>
                  </a:lnTo>
                  <a:lnTo>
                    <a:pt x="49860" y="684326"/>
                  </a:lnTo>
                  <a:lnTo>
                    <a:pt x="47879" y="680707"/>
                  </a:lnTo>
                  <a:lnTo>
                    <a:pt x="46507" y="679437"/>
                  </a:lnTo>
                  <a:lnTo>
                    <a:pt x="44259" y="678180"/>
                  </a:lnTo>
                  <a:lnTo>
                    <a:pt x="48234" y="679437"/>
                  </a:lnTo>
                  <a:lnTo>
                    <a:pt x="48920" y="681990"/>
                  </a:lnTo>
                  <a:lnTo>
                    <a:pt x="55664" y="683260"/>
                  </a:lnTo>
                  <a:lnTo>
                    <a:pt x="57912" y="681990"/>
                  </a:lnTo>
                  <a:lnTo>
                    <a:pt x="61023" y="679437"/>
                  </a:lnTo>
                  <a:lnTo>
                    <a:pt x="63106" y="678180"/>
                  </a:lnTo>
                  <a:lnTo>
                    <a:pt x="66890" y="680707"/>
                  </a:lnTo>
                  <a:lnTo>
                    <a:pt x="68287" y="683260"/>
                  </a:lnTo>
                  <a:lnTo>
                    <a:pt x="69024" y="684326"/>
                  </a:lnTo>
                  <a:lnTo>
                    <a:pt x="69138" y="684504"/>
                  </a:lnTo>
                  <a:lnTo>
                    <a:pt x="70015" y="687070"/>
                  </a:lnTo>
                  <a:lnTo>
                    <a:pt x="70192" y="687070"/>
                  </a:lnTo>
                  <a:lnTo>
                    <a:pt x="72440" y="690880"/>
                  </a:lnTo>
                  <a:lnTo>
                    <a:pt x="72263" y="690880"/>
                  </a:lnTo>
                  <a:lnTo>
                    <a:pt x="72263" y="702310"/>
                  </a:lnTo>
                  <a:lnTo>
                    <a:pt x="70878" y="702310"/>
                  </a:lnTo>
                  <a:lnTo>
                    <a:pt x="70878" y="704265"/>
                  </a:lnTo>
                  <a:lnTo>
                    <a:pt x="70878" y="704850"/>
                  </a:lnTo>
                  <a:lnTo>
                    <a:pt x="70535" y="704850"/>
                  </a:lnTo>
                  <a:lnTo>
                    <a:pt x="70421" y="703961"/>
                  </a:lnTo>
                  <a:lnTo>
                    <a:pt x="70878" y="704265"/>
                  </a:lnTo>
                  <a:lnTo>
                    <a:pt x="70878" y="702310"/>
                  </a:lnTo>
                  <a:lnTo>
                    <a:pt x="70713" y="702310"/>
                  </a:lnTo>
                  <a:lnTo>
                    <a:pt x="70713" y="702818"/>
                  </a:lnTo>
                  <a:lnTo>
                    <a:pt x="69151" y="699770"/>
                  </a:lnTo>
                  <a:lnTo>
                    <a:pt x="71234" y="699770"/>
                  </a:lnTo>
                  <a:lnTo>
                    <a:pt x="72263" y="702310"/>
                  </a:lnTo>
                  <a:lnTo>
                    <a:pt x="72263" y="690880"/>
                  </a:lnTo>
                  <a:lnTo>
                    <a:pt x="70535" y="690880"/>
                  </a:lnTo>
                  <a:lnTo>
                    <a:pt x="67246" y="689610"/>
                  </a:lnTo>
                  <a:lnTo>
                    <a:pt x="66040" y="685800"/>
                  </a:lnTo>
                  <a:lnTo>
                    <a:pt x="64109" y="690880"/>
                  </a:lnTo>
                  <a:lnTo>
                    <a:pt x="63893" y="691438"/>
                  </a:lnTo>
                  <a:lnTo>
                    <a:pt x="66217" y="692150"/>
                  </a:lnTo>
                  <a:lnTo>
                    <a:pt x="66903" y="694690"/>
                  </a:lnTo>
                  <a:lnTo>
                    <a:pt x="66382" y="695960"/>
                  </a:lnTo>
                  <a:lnTo>
                    <a:pt x="65697" y="697230"/>
                  </a:lnTo>
                  <a:lnTo>
                    <a:pt x="64998" y="697230"/>
                  </a:lnTo>
                  <a:lnTo>
                    <a:pt x="64490" y="698500"/>
                  </a:lnTo>
                  <a:lnTo>
                    <a:pt x="62407" y="698500"/>
                  </a:lnTo>
                  <a:lnTo>
                    <a:pt x="63449" y="699770"/>
                  </a:lnTo>
                  <a:lnTo>
                    <a:pt x="63792" y="701040"/>
                  </a:lnTo>
                  <a:lnTo>
                    <a:pt x="63792" y="702310"/>
                  </a:lnTo>
                  <a:lnTo>
                    <a:pt x="68110" y="704850"/>
                  </a:lnTo>
                  <a:lnTo>
                    <a:pt x="68059" y="703961"/>
                  </a:lnTo>
                  <a:lnTo>
                    <a:pt x="67945" y="702310"/>
                  </a:lnTo>
                  <a:lnTo>
                    <a:pt x="69494" y="703338"/>
                  </a:lnTo>
                  <a:lnTo>
                    <a:pt x="68465" y="704850"/>
                  </a:lnTo>
                  <a:lnTo>
                    <a:pt x="67767" y="706120"/>
                  </a:lnTo>
                  <a:lnTo>
                    <a:pt x="68287" y="706120"/>
                  </a:lnTo>
                  <a:lnTo>
                    <a:pt x="68465" y="707390"/>
                  </a:lnTo>
                  <a:lnTo>
                    <a:pt x="67246" y="708660"/>
                  </a:lnTo>
                  <a:lnTo>
                    <a:pt x="63233" y="708660"/>
                  </a:lnTo>
                  <a:lnTo>
                    <a:pt x="63233" y="745388"/>
                  </a:lnTo>
                  <a:lnTo>
                    <a:pt x="62623" y="745832"/>
                  </a:lnTo>
                  <a:lnTo>
                    <a:pt x="62179" y="744537"/>
                  </a:lnTo>
                  <a:lnTo>
                    <a:pt x="62064" y="744220"/>
                  </a:lnTo>
                  <a:lnTo>
                    <a:pt x="62750" y="744220"/>
                  </a:lnTo>
                  <a:lnTo>
                    <a:pt x="63080" y="745388"/>
                  </a:lnTo>
                  <a:lnTo>
                    <a:pt x="63233" y="745388"/>
                  </a:lnTo>
                  <a:lnTo>
                    <a:pt x="63233" y="708660"/>
                  </a:lnTo>
                  <a:lnTo>
                    <a:pt x="63106" y="708660"/>
                  </a:lnTo>
                  <a:lnTo>
                    <a:pt x="63017" y="707390"/>
                  </a:lnTo>
                  <a:lnTo>
                    <a:pt x="62928" y="706120"/>
                  </a:lnTo>
                  <a:lnTo>
                    <a:pt x="62750" y="704850"/>
                  </a:lnTo>
                  <a:lnTo>
                    <a:pt x="62674" y="704265"/>
                  </a:lnTo>
                  <a:lnTo>
                    <a:pt x="62585" y="703580"/>
                  </a:lnTo>
                  <a:lnTo>
                    <a:pt x="61887" y="702906"/>
                  </a:lnTo>
                  <a:lnTo>
                    <a:pt x="61887" y="737870"/>
                  </a:lnTo>
                  <a:lnTo>
                    <a:pt x="61887" y="739140"/>
                  </a:lnTo>
                  <a:lnTo>
                    <a:pt x="60858" y="739140"/>
                  </a:lnTo>
                  <a:lnTo>
                    <a:pt x="61023" y="737870"/>
                  </a:lnTo>
                  <a:lnTo>
                    <a:pt x="61887" y="737870"/>
                  </a:lnTo>
                  <a:lnTo>
                    <a:pt x="61887" y="702906"/>
                  </a:lnTo>
                  <a:lnTo>
                    <a:pt x="59994" y="701040"/>
                  </a:lnTo>
                  <a:lnTo>
                    <a:pt x="59817" y="699770"/>
                  </a:lnTo>
                  <a:lnTo>
                    <a:pt x="57912" y="699770"/>
                  </a:lnTo>
                  <a:lnTo>
                    <a:pt x="56184" y="697230"/>
                  </a:lnTo>
                  <a:lnTo>
                    <a:pt x="54279" y="697230"/>
                  </a:lnTo>
                  <a:lnTo>
                    <a:pt x="53594" y="699770"/>
                  </a:lnTo>
                  <a:lnTo>
                    <a:pt x="52552" y="699770"/>
                  </a:lnTo>
                  <a:lnTo>
                    <a:pt x="52552" y="713740"/>
                  </a:lnTo>
                  <a:lnTo>
                    <a:pt x="52031" y="715010"/>
                  </a:lnTo>
                  <a:lnTo>
                    <a:pt x="51523" y="715010"/>
                  </a:lnTo>
                  <a:lnTo>
                    <a:pt x="52209" y="713740"/>
                  </a:lnTo>
                  <a:lnTo>
                    <a:pt x="52552" y="713740"/>
                  </a:lnTo>
                  <a:lnTo>
                    <a:pt x="52552" y="699770"/>
                  </a:lnTo>
                  <a:lnTo>
                    <a:pt x="50139" y="699770"/>
                  </a:lnTo>
                  <a:lnTo>
                    <a:pt x="50139" y="701040"/>
                  </a:lnTo>
                  <a:lnTo>
                    <a:pt x="50114" y="704265"/>
                  </a:lnTo>
                  <a:lnTo>
                    <a:pt x="49961" y="704850"/>
                  </a:lnTo>
                  <a:lnTo>
                    <a:pt x="48755" y="704850"/>
                  </a:lnTo>
                  <a:lnTo>
                    <a:pt x="48691" y="703961"/>
                  </a:lnTo>
                  <a:lnTo>
                    <a:pt x="48577" y="702310"/>
                  </a:lnTo>
                  <a:lnTo>
                    <a:pt x="48920" y="702310"/>
                  </a:lnTo>
                  <a:lnTo>
                    <a:pt x="50139" y="701040"/>
                  </a:lnTo>
                  <a:lnTo>
                    <a:pt x="50139" y="699770"/>
                  </a:lnTo>
                  <a:lnTo>
                    <a:pt x="49618" y="699770"/>
                  </a:lnTo>
                  <a:lnTo>
                    <a:pt x="49441" y="698500"/>
                  </a:lnTo>
                  <a:lnTo>
                    <a:pt x="52031" y="698500"/>
                  </a:lnTo>
                  <a:lnTo>
                    <a:pt x="52031" y="694690"/>
                  </a:lnTo>
                  <a:lnTo>
                    <a:pt x="48920" y="695960"/>
                  </a:lnTo>
                  <a:lnTo>
                    <a:pt x="47713" y="693420"/>
                  </a:lnTo>
                  <a:lnTo>
                    <a:pt x="46164" y="692150"/>
                  </a:lnTo>
                  <a:lnTo>
                    <a:pt x="44945" y="694690"/>
                  </a:lnTo>
                  <a:lnTo>
                    <a:pt x="43561" y="694690"/>
                  </a:lnTo>
                  <a:lnTo>
                    <a:pt x="43040" y="693420"/>
                  </a:lnTo>
                  <a:lnTo>
                    <a:pt x="40449" y="693420"/>
                  </a:lnTo>
                  <a:lnTo>
                    <a:pt x="39763" y="694690"/>
                  </a:lnTo>
                  <a:lnTo>
                    <a:pt x="38557" y="695960"/>
                  </a:lnTo>
                  <a:lnTo>
                    <a:pt x="37858" y="694690"/>
                  </a:lnTo>
                  <a:lnTo>
                    <a:pt x="37084" y="695960"/>
                  </a:lnTo>
                  <a:lnTo>
                    <a:pt x="36309" y="697230"/>
                  </a:lnTo>
                  <a:lnTo>
                    <a:pt x="36995" y="697230"/>
                  </a:lnTo>
                  <a:lnTo>
                    <a:pt x="37338" y="698500"/>
                  </a:lnTo>
                  <a:lnTo>
                    <a:pt x="38036" y="698500"/>
                  </a:lnTo>
                  <a:lnTo>
                    <a:pt x="38036" y="701040"/>
                  </a:lnTo>
                  <a:lnTo>
                    <a:pt x="38036" y="703580"/>
                  </a:lnTo>
                  <a:lnTo>
                    <a:pt x="47371" y="701040"/>
                  </a:lnTo>
                  <a:lnTo>
                    <a:pt x="45897" y="704850"/>
                  </a:lnTo>
                  <a:lnTo>
                    <a:pt x="44424" y="708660"/>
                  </a:lnTo>
                  <a:lnTo>
                    <a:pt x="36309" y="712470"/>
                  </a:lnTo>
                  <a:lnTo>
                    <a:pt x="37312" y="713740"/>
                  </a:lnTo>
                  <a:lnTo>
                    <a:pt x="40335" y="717550"/>
                  </a:lnTo>
                  <a:lnTo>
                    <a:pt x="42354" y="720090"/>
                  </a:lnTo>
                  <a:lnTo>
                    <a:pt x="47713" y="717550"/>
                  </a:lnTo>
                  <a:lnTo>
                    <a:pt x="49618" y="718820"/>
                  </a:lnTo>
                  <a:lnTo>
                    <a:pt x="51650" y="721296"/>
                  </a:lnTo>
                  <a:lnTo>
                    <a:pt x="52387" y="720090"/>
                  </a:lnTo>
                  <a:lnTo>
                    <a:pt x="53073" y="718820"/>
                  </a:lnTo>
                  <a:lnTo>
                    <a:pt x="54635" y="718820"/>
                  </a:lnTo>
                  <a:lnTo>
                    <a:pt x="57150" y="716165"/>
                  </a:lnTo>
                  <a:lnTo>
                    <a:pt x="60274" y="716165"/>
                  </a:lnTo>
                  <a:lnTo>
                    <a:pt x="60159" y="754380"/>
                  </a:lnTo>
                  <a:lnTo>
                    <a:pt x="59969" y="755472"/>
                  </a:lnTo>
                  <a:lnTo>
                    <a:pt x="58953" y="755065"/>
                  </a:lnTo>
                  <a:lnTo>
                    <a:pt x="58953" y="765810"/>
                  </a:lnTo>
                  <a:lnTo>
                    <a:pt x="54635" y="761060"/>
                  </a:lnTo>
                  <a:lnTo>
                    <a:pt x="54851" y="760996"/>
                  </a:lnTo>
                  <a:lnTo>
                    <a:pt x="58953" y="765810"/>
                  </a:lnTo>
                  <a:lnTo>
                    <a:pt x="58953" y="755065"/>
                  </a:lnTo>
                  <a:lnTo>
                    <a:pt x="58775" y="755002"/>
                  </a:lnTo>
                  <a:lnTo>
                    <a:pt x="58775" y="757085"/>
                  </a:lnTo>
                  <a:lnTo>
                    <a:pt x="54978" y="756564"/>
                  </a:lnTo>
                  <a:lnTo>
                    <a:pt x="51701" y="756881"/>
                  </a:lnTo>
                  <a:lnTo>
                    <a:pt x="51701" y="763841"/>
                  </a:lnTo>
                  <a:lnTo>
                    <a:pt x="51574" y="764540"/>
                  </a:lnTo>
                  <a:lnTo>
                    <a:pt x="51701" y="763841"/>
                  </a:lnTo>
                  <a:lnTo>
                    <a:pt x="51701" y="756881"/>
                  </a:lnTo>
                  <a:lnTo>
                    <a:pt x="50647" y="756983"/>
                  </a:lnTo>
                  <a:lnTo>
                    <a:pt x="50647" y="764540"/>
                  </a:lnTo>
                  <a:lnTo>
                    <a:pt x="50406" y="764603"/>
                  </a:lnTo>
                  <a:lnTo>
                    <a:pt x="47091" y="760628"/>
                  </a:lnTo>
                  <a:lnTo>
                    <a:pt x="47028" y="759460"/>
                  </a:lnTo>
                  <a:lnTo>
                    <a:pt x="50647" y="764540"/>
                  </a:lnTo>
                  <a:lnTo>
                    <a:pt x="50647" y="756983"/>
                  </a:lnTo>
                  <a:lnTo>
                    <a:pt x="49530" y="757085"/>
                  </a:lnTo>
                  <a:lnTo>
                    <a:pt x="48145" y="757224"/>
                  </a:lnTo>
                  <a:lnTo>
                    <a:pt x="47891" y="756920"/>
                  </a:lnTo>
                  <a:lnTo>
                    <a:pt x="54978" y="755650"/>
                  </a:lnTo>
                  <a:lnTo>
                    <a:pt x="58686" y="756894"/>
                  </a:lnTo>
                  <a:lnTo>
                    <a:pt x="58775" y="757085"/>
                  </a:lnTo>
                  <a:lnTo>
                    <a:pt x="58775" y="755002"/>
                  </a:lnTo>
                  <a:lnTo>
                    <a:pt x="57924" y="754646"/>
                  </a:lnTo>
                  <a:lnTo>
                    <a:pt x="57594" y="753745"/>
                  </a:lnTo>
                  <a:lnTo>
                    <a:pt x="60159" y="754380"/>
                  </a:lnTo>
                  <a:lnTo>
                    <a:pt x="60159" y="716280"/>
                  </a:lnTo>
                  <a:lnTo>
                    <a:pt x="59474" y="716953"/>
                  </a:lnTo>
                  <a:lnTo>
                    <a:pt x="59474" y="742950"/>
                  </a:lnTo>
                  <a:lnTo>
                    <a:pt x="58140" y="744220"/>
                  </a:lnTo>
                  <a:lnTo>
                    <a:pt x="57810" y="744537"/>
                  </a:lnTo>
                  <a:lnTo>
                    <a:pt x="57912" y="742950"/>
                  </a:lnTo>
                  <a:lnTo>
                    <a:pt x="59474" y="742950"/>
                  </a:lnTo>
                  <a:lnTo>
                    <a:pt x="59474" y="716953"/>
                  </a:lnTo>
                  <a:lnTo>
                    <a:pt x="57569" y="718820"/>
                  </a:lnTo>
                  <a:lnTo>
                    <a:pt x="57048" y="722630"/>
                  </a:lnTo>
                  <a:lnTo>
                    <a:pt x="56527" y="723925"/>
                  </a:lnTo>
                  <a:lnTo>
                    <a:pt x="56527" y="749300"/>
                  </a:lnTo>
                  <a:lnTo>
                    <a:pt x="56362" y="749312"/>
                  </a:lnTo>
                  <a:lnTo>
                    <a:pt x="56184" y="749134"/>
                  </a:lnTo>
                  <a:lnTo>
                    <a:pt x="55841" y="749134"/>
                  </a:lnTo>
                  <a:lnTo>
                    <a:pt x="54457" y="750392"/>
                  </a:lnTo>
                  <a:lnTo>
                    <a:pt x="54457" y="751725"/>
                  </a:lnTo>
                  <a:lnTo>
                    <a:pt x="54127" y="753033"/>
                  </a:lnTo>
                  <a:lnTo>
                    <a:pt x="53936" y="753110"/>
                  </a:lnTo>
                  <a:lnTo>
                    <a:pt x="54178" y="751281"/>
                  </a:lnTo>
                  <a:lnTo>
                    <a:pt x="54457" y="751725"/>
                  </a:lnTo>
                  <a:lnTo>
                    <a:pt x="54457" y="750392"/>
                  </a:lnTo>
                  <a:lnTo>
                    <a:pt x="54254" y="750570"/>
                  </a:lnTo>
                  <a:lnTo>
                    <a:pt x="53936" y="750570"/>
                  </a:lnTo>
                  <a:lnTo>
                    <a:pt x="55841" y="748030"/>
                  </a:lnTo>
                  <a:lnTo>
                    <a:pt x="56184" y="748030"/>
                  </a:lnTo>
                  <a:lnTo>
                    <a:pt x="56362" y="749300"/>
                  </a:lnTo>
                  <a:lnTo>
                    <a:pt x="56527" y="749300"/>
                  </a:lnTo>
                  <a:lnTo>
                    <a:pt x="56527" y="723925"/>
                  </a:lnTo>
                  <a:lnTo>
                    <a:pt x="56019" y="725170"/>
                  </a:lnTo>
                  <a:lnTo>
                    <a:pt x="52895" y="723900"/>
                  </a:lnTo>
                  <a:lnTo>
                    <a:pt x="53327" y="725170"/>
                  </a:lnTo>
                  <a:lnTo>
                    <a:pt x="54635" y="728980"/>
                  </a:lnTo>
                  <a:lnTo>
                    <a:pt x="52209" y="726440"/>
                  </a:lnTo>
                  <a:lnTo>
                    <a:pt x="48755" y="723900"/>
                  </a:lnTo>
                  <a:lnTo>
                    <a:pt x="48399" y="723747"/>
                  </a:lnTo>
                  <a:lnTo>
                    <a:pt x="48399" y="735330"/>
                  </a:lnTo>
                  <a:lnTo>
                    <a:pt x="47536" y="736600"/>
                  </a:lnTo>
                  <a:lnTo>
                    <a:pt x="47028" y="737552"/>
                  </a:lnTo>
                  <a:lnTo>
                    <a:pt x="47028" y="748030"/>
                  </a:lnTo>
                  <a:lnTo>
                    <a:pt x="46850" y="748030"/>
                  </a:lnTo>
                  <a:lnTo>
                    <a:pt x="46850" y="764540"/>
                  </a:lnTo>
                  <a:lnTo>
                    <a:pt x="46850" y="765479"/>
                  </a:lnTo>
                  <a:lnTo>
                    <a:pt x="46723" y="765505"/>
                  </a:lnTo>
                  <a:lnTo>
                    <a:pt x="43713" y="764159"/>
                  </a:lnTo>
                  <a:lnTo>
                    <a:pt x="44780" y="764540"/>
                  </a:lnTo>
                  <a:lnTo>
                    <a:pt x="46850" y="764540"/>
                  </a:lnTo>
                  <a:lnTo>
                    <a:pt x="46850" y="748030"/>
                  </a:lnTo>
                  <a:lnTo>
                    <a:pt x="46672" y="748030"/>
                  </a:lnTo>
                  <a:lnTo>
                    <a:pt x="46545" y="747598"/>
                  </a:lnTo>
                  <a:lnTo>
                    <a:pt x="47028" y="748030"/>
                  </a:lnTo>
                  <a:lnTo>
                    <a:pt x="47028" y="737552"/>
                  </a:lnTo>
                  <a:lnTo>
                    <a:pt x="46850" y="737870"/>
                  </a:lnTo>
                  <a:lnTo>
                    <a:pt x="46507" y="739140"/>
                  </a:lnTo>
                  <a:lnTo>
                    <a:pt x="45288" y="737870"/>
                  </a:lnTo>
                  <a:lnTo>
                    <a:pt x="44945" y="737870"/>
                  </a:lnTo>
                  <a:lnTo>
                    <a:pt x="43395" y="737870"/>
                  </a:lnTo>
                  <a:lnTo>
                    <a:pt x="43395" y="767981"/>
                  </a:lnTo>
                  <a:lnTo>
                    <a:pt x="42024" y="769620"/>
                  </a:lnTo>
                  <a:lnTo>
                    <a:pt x="41668" y="769620"/>
                  </a:lnTo>
                  <a:lnTo>
                    <a:pt x="42989" y="767664"/>
                  </a:lnTo>
                  <a:lnTo>
                    <a:pt x="43395" y="767981"/>
                  </a:lnTo>
                  <a:lnTo>
                    <a:pt x="43395" y="737870"/>
                  </a:lnTo>
                  <a:lnTo>
                    <a:pt x="43167" y="737870"/>
                  </a:lnTo>
                  <a:lnTo>
                    <a:pt x="43167" y="763955"/>
                  </a:lnTo>
                  <a:lnTo>
                    <a:pt x="41313" y="763485"/>
                  </a:lnTo>
                  <a:lnTo>
                    <a:pt x="40906" y="764806"/>
                  </a:lnTo>
                  <a:lnTo>
                    <a:pt x="40627" y="764540"/>
                  </a:lnTo>
                  <a:lnTo>
                    <a:pt x="41313" y="763270"/>
                  </a:lnTo>
                  <a:lnTo>
                    <a:pt x="43167" y="763955"/>
                  </a:lnTo>
                  <a:lnTo>
                    <a:pt x="43167" y="737870"/>
                  </a:lnTo>
                  <a:lnTo>
                    <a:pt x="42532" y="737870"/>
                  </a:lnTo>
                  <a:lnTo>
                    <a:pt x="42875" y="736600"/>
                  </a:lnTo>
                  <a:lnTo>
                    <a:pt x="43040" y="736600"/>
                  </a:lnTo>
                  <a:lnTo>
                    <a:pt x="42875" y="735330"/>
                  </a:lnTo>
                  <a:lnTo>
                    <a:pt x="44945" y="737870"/>
                  </a:lnTo>
                  <a:lnTo>
                    <a:pt x="45643" y="734060"/>
                  </a:lnTo>
                  <a:lnTo>
                    <a:pt x="47891" y="734060"/>
                  </a:lnTo>
                  <a:lnTo>
                    <a:pt x="48056" y="735330"/>
                  </a:lnTo>
                  <a:lnTo>
                    <a:pt x="48399" y="735330"/>
                  </a:lnTo>
                  <a:lnTo>
                    <a:pt x="48399" y="723747"/>
                  </a:lnTo>
                  <a:lnTo>
                    <a:pt x="43103" y="721296"/>
                  </a:lnTo>
                  <a:lnTo>
                    <a:pt x="40805" y="721296"/>
                  </a:lnTo>
                  <a:lnTo>
                    <a:pt x="40805" y="737870"/>
                  </a:lnTo>
                  <a:lnTo>
                    <a:pt x="38722" y="739140"/>
                  </a:lnTo>
                  <a:lnTo>
                    <a:pt x="38036" y="739140"/>
                  </a:lnTo>
                  <a:lnTo>
                    <a:pt x="37338" y="737870"/>
                  </a:lnTo>
                  <a:lnTo>
                    <a:pt x="36309" y="736600"/>
                  </a:lnTo>
                  <a:lnTo>
                    <a:pt x="36652" y="734060"/>
                  </a:lnTo>
                  <a:lnTo>
                    <a:pt x="37680" y="735330"/>
                  </a:lnTo>
                  <a:lnTo>
                    <a:pt x="39065" y="735330"/>
                  </a:lnTo>
                  <a:lnTo>
                    <a:pt x="39065" y="737870"/>
                  </a:lnTo>
                  <a:lnTo>
                    <a:pt x="40805" y="737870"/>
                  </a:lnTo>
                  <a:lnTo>
                    <a:pt x="40805" y="721296"/>
                  </a:lnTo>
                  <a:lnTo>
                    <a:pt x="38608" y="721296"/>
                  </a:lnTo>
                  <a:lnTo>
                    <a:pt x="37858" y="726440"/>
                  </a:lnTo>
                  <a:lnTo>
                    <a:pt x="37680" y="726440"/>
                  </a:lnTo>
                  <a:lnTo>
                    <a:pt x="37338" y="727710"/>
                  </a:lnTo>
                  <a:lnTo>
                    <a:pt x="38036" y="727710"/>
                  </a:lnTo>
                  <a:lnTo>
                    <a:pt x="38201" y="728980"/>
                  </a:lnTo>
                  <a:lnTo>
                    <a:pt x="38531" y="730186"/>
                  </a:lnTo>
                  <a:lnTo>
                    <a:pt x="34632" y="728980"/>
                  </a:lnTo>
                  <a:lnTo>
                    <a:pt x="32461" y="730186"/>
                  </a:lnTo>
                  <a:lnTo>
                    <a:pt x="30073" y="731520"/>
                  </a:lnTo>
                  <a:lnTo>
                    <a:pt x="29298" y="732790"/>
                  </a:lnTo>
                  <a:lnTo>
                    <a:pt x="28511" y="734060"/>
                  </a:lnTo>
                  <a:lnTo>
                    <a:pt x="33362" y="735330"/>
                  </a:lnTo>
                  <a:lnTo>
                    <a:pt x="33883" y="737870"/>
                  </a:lnTo>
                  <a:lnTo>
                    <a:pt x="33794" y="739140"/>
                  </a:lnTo>
                  <a:lnTo>
                    <a:pt x="33705" y="740410"/>
                  </a:lnTo>
                  <a:lnTo>
                    <a:pt x="36652" y="739140"/>
                  </a:lnTo>
                  <a:lnTo>
                    <a:pt x="34226" y="741680"/>
                  </a:lnTo>
                  <a:lnTo>
                    <a:pt x="29527" y="741680"/>
                  </a:lnTo>
                  <a:lnTo>
                    <a:pt x="29425" y="742950"/>
                  </a:lnTo>
                  <a:lnTo>
                    <a:pt x="29324" y="744220"/>
                  </a:lnTo>
                  <a:lnTo>
                    <a:pt x="31216" y="746760"/>
                  </a:lnTo>
                  <a:lnTo>
                    <a:pt x="34226" y="746760"/>
                  </a:lnTo>
                  <a:lnTo>
                    <a:pt x="35267" y="748030"/>
                  </a:lnTo>
                  <a:lnTo>
                    <a:pt x="35788" y="749300"/>
                  </a:lnTo>
                  <a:lnTo>
                    <a:pt x="37858" y="753110"/>
                  </a:lnTo>
                  <a:lnTo>
                    <a:pt x="40284" y="750570"/>
                  </a:lnTo>
                  <a:lnTo>
                    <a:pt x="41630" y="753110"/>
                  </a:lnTo>
                  <a:lnTo>
                    <a:pt x="38531" y="755650"/>
                  </a:lnTo>
                  <a:lnTo>
                    <a:pt x="35788" y="758190"/>
                  </a:lnTo>
                  <a:lnTo>
                    <a:pt x="36995" y="759460"/>
                  </a:lnTo>
                  <a:lnTo>
                    <a:pt x="38201" y="760730"/>
                  </a:lnTo>
                  <a:lnTo>
                    <a:pt x="34925" y="762000"/>
                  </a:lnTo>
                  <a:lnTo>
                    <a:pt x="32842" y="762000"/>
                  </a:lnTo>
                  <a:lnTo>
                    <a:pt x="33274" y="763270"/>
                  </a:lnTo>
                  <a:lnTo>
                    <a:pt x="34569" y="767080"/>
                  </a:lnTo>
                  <a:lnTo>
                    <a:pt x="34404" y="767080"/>
                  </a:lnTo>
                  <a:lnTo>
                    <a:pt x="34226" y="768350"/>
                  </a:lnTo>
                  <a:lnTo>
                    <a:pt x="34061" y="768350"/>
                  </a:lnTo>
                  <a:lnTo>
                    <a:pt x="33540" y="767080"/>
                  </a:lnTo>
                  <a:lnTo>
                    <a:pt x="32677" y="768350"/>
                  </a:lnTo>
                  <a:lnTo>
                    <a:pt x="33197" y="768350"/>
                  </a:lnTo>
                  <a:lnTo>
                    <a:pt x="33197" y="769620"/>
                  </a:lnTo>
                  <a:lnTo>
                    <a:pt x="33540" y="769620"/>
                  </a:lnTo>
                  <a:lnTo>
                    <a:pt x="33680" y="770636"/>
                  </a:lnTo>
                  <a:lnTo>
                    <a:pt x="33705" y="770890"/>
                  </a:lnTo>
                  <a:lnTo>
                    <a:pt x="33883" y="770890"/>
                  </a:lnTo>
                  <a:lnTo>
                    <a:pt x="33197" y="772160"/>
                  </a:lnTo>
                  <a:lnTo>
                    <a:pt x="33540" y="774700"/>
                  </a:lnTo>
                  <a:lnTo>
                    <a:pt x="32156" y="774700"/>
                  </a:lnTo>
                  <a:lnTo>
                    <a:pt x="32677" y="775970"/>
                  </a:lnTo>
                  <a:lnTo>
                    <a:pt x="26098" y="777240"/>
                  </a:lnTo>
                  <a:lnTo>
                    <a:pt x="27838" y="778510"/>
                  </a:lnTo>
                  <a:lnTo>
                    <a:pt x="28346" y="781050"/>
                  </a:lnTo>
                  <a:lnTo>
                    <a:pt x="37858" y="781050"/>
                  </a:lnTo>
                  <a:lnTo>
                    <a:pt x="40970" y="781050"/>
                  </a:lnTo>
                  <a:lnTo>
                    <a:pt x="41490" y="779780"/>
                  </a:lnTo>
                  <a:lnTo>
                    <a:pt x="41833" y="779780"/>
                  </a:lnTo>
                  <a:lnTo>
                    <a:pt x="42532" y="778510"/>
                  </a:lnTo>
                  <a:lnTo>
                    <a:pt x="43916" y="777367"/>
                  </a:lnTo>
                  <a:lnTo>
                    <a:pt x="45643" y="778510"/>
                  </a:lnTo>
                  <a:lnTo>
                    <a:pt x="46329" y="777240"/>
                  </a:lnTo>
                  <a:lnTo>
                    <a:pt x="46850" y="779780"/>
                  </a:lnTo>
                  <a:lnTo>
                    <a:pt x="48577" y="778510"/>
                  </a:lnTo>
                  <a:lnTo>
                    <a:pt x="49961" y="778510"/>
                  </a:lnTo>
                  <a:lnTo>
                    <a:pt x="54457" y="773430"/>
                  </a:lnTo>
                  <a:lnTo>
                    <a:pt x="56349" y="771093"/>
                  </a:lnTo>
                  <a:lnTo>
                    <a:pt x="56705" y="770750"/>
                  </a:lnTo>
                  <a:lnTo>
                    <a:pt x="55841" y="770229"/>
                  </a:lnTo>
                  <a:lnTo>
                    <a:pt x="55143" y="769531"/>
                  </a:lnTo>
                  <a:lnTo>
                    <a:pt x="54800" y="768502"/>
                  </a:lnTo>
                  <a:lnTo>
                    <a:pt x="53543" y="769213"/>
                  </a:lnTo>
                  <a:lnTo>
                    <a:pt x="53352" y="768870"/>
                  </a:lnTo>
                  <a:lnTo>
                    <a:pt x="53352" y="769772"/>
                  </a:lnTo>
                  <a:lnTo>
                    <a:pt x="52019" y="770229"/>
                  </a:lnTo>
                  <a:lnTo>
                    <a:pt x="51866" y="770229"/>
                  </a:lnTo>
                  <a:lnTo>
                    <a:pt x="50863" y="770636"/>
                  </a:lnTo>
                  <a:lnTo>
                    <a:pt x="50647" y="770890"/>
                  </a:lnTo>
                  <a:lnTo>
                    <a:pt x="50139" y="770890"/>
                  </a:lnTo>
                  <a:lnTo>
                    <a:pt x="50863" y="770636"/>
                  </a:lnTo>
                  <a:lnTo>
                    <a:pt x="47764" y="770636"/>
                  </a:lnTo>
                  <a:lnTo>
                    <a:pt x="47891" y="770890"/>
                  </a:lnTo>
                  <a:lnTo>
                    <a:pt x="45643" y="766597"/>
                  </a:lnTo>
                  <a:lnTo>
                    <a:pt x="45808" y="766546"/>
                  </a:lnTo>
                  <a:lnTo>
                    <a:pt x="47282" y="769620"/>
                  </a:lnTo>
                  <a:lnTo>
                    <a:pt x="51689" y="769620"/>
                  </a:lnTo>
                  <a:lnTo>
                    <a:pt x="53060" y="769620"/>
                  </a:lnTo>
                  <a:lnTo>
                    <a:pt x="53352" y="769772"/>
                  </a:lnTo>
                  <a:lnTo>
                    <a:pt x="53352" y="768870"/>
                  </a:lnTo>
                  <a:lnTo>
                    <a:pt x="51689" y="765810"/>
                  </a:lnTo>
                  <a:lnTo>
                    <a:pt x="52031" y="765810"/>
                  </a:lnTo>
                  <a:lnTo>
                    <a:pt x="52387" y="767080"/>
                  </a:lnTo>
                  <a:lnTo>
                    <a:pt x="53416" y="768350"/>
                  </a:lnTo>
                  <a:lnTo>
                    <a:pt x="54978" y="767080"/>
                  </a:lnTo>
                  <a:lnTo>
                    <a:pt x="55321" y="768350"/>
                  </a:lnTo>
                  <a:lnTo>
                    <a:pt x="55841" y="769620"/>
                  </a:lnTo>
                  <a:lnTo>
                    <a:pt x="56883" y="769620"/>
                  </a:lnTo>
                  <a:lnTo>
                    <a:pt x="67360" y="755650"/>
                  </a:lnTo>
                  <a:lnTo>
                    <a:pt x="77317" y="740410"/>
                  </a:lnTo>
                  <a:lnTo>
                    <a:pt x="86829" y="726440"/>
                  </a:lnTo>
                  <a:lnTo>
                    <a:pt x="95948" y="711200"/>
                  </a:lnTo>
                  <a:lnTo>
                    <a:pt x="94742" y="711200"/>
                  </a:lnTo>
                  <a:lnTo>
                    <a:pt x="93357" y="709930"/>
                  </a:lnTo>
                  <a:lnTo>
                    <a:pt x="95605" y="708660"/>
                  </a:lnTo>
                  <a:lnTo>
                    <a:pt x="96989" y="708660"/>
                  </a:lnTo>
                  <a:lnTo>
                    <a:pt x="101231" y="701040"/>
                  </a:lnTo>
                  <a:lnTo>
                    <a:pt x="105397" y="693420"/>
                  </a:lnTo>
                  <a:lnTo>
                    <a:pt x="110032" y="684720"/>
                  </a:lnTo>
                  <a:lnTo>
                    <a:pt x="116179" y="673087"/>
                  </a:lnTo>
                  <a:lnTo>
                    <a:pt x="119113" y="668020"/>
                  </a:lnTo>
                  <a:lnTo>
                    <a:pt x="121716" y="661670"/>
                  </a:lnTo>
                  <a:lnTo>
                    <a:pt x="121361" y="661670"/>
                  </a:lnTo>
                  <a:lnTo>
                    <a:pt x="120675" y="660400"/>
                  </a:lnTo>
                  <a:lnTo>
                    <a:pt x="122059" y="660400"/>
                  </a:lnTo>
                  <a:lnTo>
                    <a:pt x="121716" y="661670"/>
                  </a:lnTo>
                  <a:lnTo>
                    <a:pt x="122059" y="661670"/>
                  </a:lnTo>
                  <a:lnTo>
                    <a:pt x="126530" y="652780"/>
                  </a:lnTo>
                  <a:lnTo>
                    <a:pt x="131965" y="640080"/>
                  </a:lnTo>
                  <a:lnTo>
                    <a:pt x="135166" y="632460"/>
                  </a:lnTo>
                  <a:lnTo>
                    <a:pt x="139344" y="622300"/>
                  </a:lnTo>
                  <a:lnTo>
                    <a:pt x="137553" y="619785"/>
                  </a:lnTo>
                  <a:lnTo>
                    <a:pt x="138277" y="619709"/>
                  </a:lnTo>
                  <a:lnTo>
                    <a:pt x="139179" y="621030"/>
                  </a:lnTo>
                  <a:lnTo>
                    <a:pt x="139687" y="622300"/>
                  </a:lnTo>
                  <a:lnTo>
                    <a:pt x="142265" y="615899"/>
                  </a:lnTo>
                  <a:lnTo>
                    <a:pt x="144754" y="609600"/>
                  </a:lnTo>
                  <a:lnTo>
                    <a:pt x="147180" y="603250"/>
                  </a:lnTo>
                  <a:lnTo>
                    <a:pt x="149542" y="596900"/>
                  </a:lnTo>
                  <a:lnTo>
                    <a:pt x="145567" y="594664"/>
                  </a:lnTo>
                  <a:lnTo>
                    <a:pt x="145567" y="604520"/>
                  </a:lnTo>
                  <a:lnTo>
                    <a:pt x="145567" y="605764"/>
                  </a:lnTo>
                  <a:lnTo>
                    <a:pt x="144373" y="605764"/>
                  </a:lnTo>
                  <a:lnTo>
                    <a:pt x="145567" y="604520"/>
                  </a:lnTo>
                  <a:lnTo>
                    <a:pt x="145567" y="594664"/>
                  </a:lnTo>
                  <a:lnTo>
                    <a:pt x="145046" y="594360"/>
                  </a:lnTo>
                  <a:lnTo>
                    <a:pt x="149898" y="594360"/>
                  </a:lnTo>
                  <a:lnTo>
                    <a:pt x="150761" y="591820"/>
                  </a:lnTo>
                  <a:lnTo>
                    <a:pt x="151282" y="591820"/>
                  </a:lnTo>
                  <a:lnTo>
                    <a:pt x="153352" y="586740"/>
                  </a:lnTo>
                  <a:lnTo>
                    <a:pt x="155257" y="580390"/>
                  </a:lnTo>
                  <a:lnTo>
                    <a:pt x="157251" y="575487"/>
                  </a:lnTo>
                  <a:lnTo>
                    <a:pt x="157327" y="575310"/>
                  </a:lnTo>
                  <a:lnTo>
                    <a:pt x="155778" y="575310"/>
                  </a:lnTo>
                  <a:lnTo>
                    <a:pt x="154393" y="580390"/>
                  </a:lnTo>
                  <a:lnTo>
                    <a:pt x="152654" y="577850"/>
                  </a:lnTo>
                  <a:lnTo>
                    <a:pt x="153695" y="576580"/>
                  </a:lnTo>
                  <a:lnTo>
                    <a:pt x="152488" y="575310"/>
                  </a:lnTo>
                  <a:lnTo>
                    <a:pt x="153352" y="574040"/>
                  </a:lnTo>
                  <a:lnTo>
                    <a:pt x="154393" y="572770"/>
                  </a:lnTo>
                  <a:lnTo>
                    <a:pt x="156121" y="574040"/>
                  </a:lnTo>
                  <a:lnTo>
                    <a:pt x="157670" y="572770"/>
                  </a:lnTo>
                  <a:lnTo>
                    <a:pt x="158013" y="572770"/>
                  </a:lnTo>
                  <a:lnTo>
                    <a:pt x="161099" y="563880"/>
                  </a:lnTo>
                  <a:lnTo>
                    <a:pt x="164096" y="554990"/>
                  </a:lnTo>
                  <a:lnTo>
                    <a:pt x="166992" y="546100"/>
                  </a:lnTo>
                  <a:lnTo>
                    <a:pt x="168783" y="540385"/>
                  </a:lnTo>
                  <a:lnTo>
                    <a:pt x="168960" y="539610"/>
                  </a:lnTo>
                  <a:lnTo>
                    <a:pt x="168910" y="537210"/>
                  </a:lnTo>
                  <a:lnTo>
                    <a:pt x="168821" y="535940"/>
                  </a:lnTo>
                  <a:lnTo>
                    <a:pt x="168744" y="534670"/>
                  </a:lnTo>
                  <a:lnTo>
                    <a:pt x="170294" y="535940"/>
                  </a:lnTo>
                  <a:lnTo>
                    <a:pt x="171335" y="532130"/>
                  </a:lnTo>
                  <a:lnTo>
                    <a:pt x="172199" y="529590"/>
                  </a:lnTo>
                  <a:lnTo>
                    <a:pt x="173050" y="526453"/>
                  </a:lnTo>
                  <a:lnTo>
                    <a:pt x="173126" y="526148"/>
                  </a:lnTo>
                  <a:lnTo>
                    <a:pt x="173228" y="525780"/>
                  </a:lnTo>
                  <a:lnTo>
                    <a:pt x="169951" y="525780"/>
                  </a:lnTo>
                  <a:lnTo>
                    <a:pt x="167868" y="529590"/>
                  </a:lnTo>
                  <a:lnTo>
                    <a:pt x="167792" y="529437"/>
                  </a:lnTo>
                  <a:lnTo>
                    <a:pt x="167792" y="538391"/>
                  </a:lnTo>
                  <a:lnTo>
                    <a:pt x="166662" y="538391"/>
                  </a:lnTo>
                  <a:lnTo>
                    <a:pt x="166662" y="543560"/>
                  </a:lnTo>
                  <a:lnTo>
                    <a:pt x="166662" y="546100"/>
                  </a:lnTo>
                  <a:lnTo>
                    <a:pt x="161823" y="546100"/>
                  </a:lnTo>
                  <a:lnTo>
                    <a:pt x="161251" y="544703"/>
                  </a:lnTo>
                  <a:lnTo>
                    <a:pt x="164071" y="544703"/>
                  </a:lnTo>
                  <a:lnTo>
                    <a:pt x="164071" y="543560"/>
                  </a:lnTo>
                  <a:lnTo>
                    <a:pt x="165620" y="543560"/>
                  </a:lnTo>
                  <a:lnTo>
                    <a:pt x="165785" y="544703"/>
                  </a:lnTo>
                  <a:lnTo>
                    <a:pt x="166319" y="543560"/>
                  </a:lnTo>
                  <a:lnTo>
                    <a:pt x="166662" y="543560"/>
                  </a:lnTo>
                  <a:lnTo>
                    <a:pt x="166662" y="538391"/>
                  </a:lnTo>
                  <a:lnTo>
                    <a:pt x="166192" y="538391"/>
                  </a:lnTo>
                  <a:lnTo>
                    <a:pt x="165798" y="539115"/>
                  </a:lnTo>
                  <a:lnTo>
                    <a:pt x="165684" y="539318"/>
                  </a:lnTo>
                  <a:lnTo>
                    <a:pt x="165608" y="539470"/>
                  </a:lnTo>
                  <a:lnTo>
                    <a:pt x="165531" y="539610"/>
                  </a:lnTo>
                  <a:lnTo>
                    <a:pt x="165328" y="539610"/>
                  </a:lnTo>
                  <a:lnTo>
                    <a:pt x="164160" y="538391"/>
                  </a:lnTo>
                  <a:lnTo>
                    <a:pt x="165735" y="538391"/>
                  </a:lnTo>
                  <a:lnTo>
                    <a:pt x="164934" y="537210"/>
                  </a:lnTo>
                  <a:lnTo>
                    <a:pt x="165557" y="536054"/>
                  </a:lnTo>
                  <a:lnTo>
                    <a:pt x="166662" y="537210"/>
                  </a:lnTo>
                  <a:lnTo>
                    <a:pt x="167792" y="538391"/>
                  </a:lnTo>
                  <a:lnTo>
                    <a:pt x="167792" y="529437"/>
                  </a:lnTo>
                  <a:lnTo>
                    <a:pt x="167360" y="528574"/>
                  </a:lnTo>
                  <a:lnTo>
                    <a:pt x="167360" y="532130"/>
                  </a:lnTo>
                  <a:lnTo>
                    <a:pt x="167246" y="532968"/>
                  </a:lnTo>
                  <a:lnTo>
                    <a:pt x="167220" y="533107"/>
                  </a:lnTo>
                  <a:lnTo>
                    <a:pt x="165112" y="534670"/>
                  </a:lnTo>
                  <a:lnTo>
                    <a:pt x="164274" y="533311"/>
                  </a:lnTo>
                  <a:lnTo>
                    <a:pt x="165087" y="533311"/>
                  </a:lnTo>
                  <a:lnTo>
                    <a:pt x="167360" y="532130"/>
                  </a:lnTo>
                  <a:lnTo>
                    <a:pt x="167360" y="528574"/>
                  </a:lnTo>
                  <a:lnTo>
                    <a:pt x="165976" y="525780"/>
                  </a:lnTo>
                  <a:lnTo>
                    <a:pt x="166319" y="524510"/>
                  </a:lnTo>
                  <a:lnTo>
                    <a:pt x="170294" y="523240"/>
                  </a:lnTo>
                  <a:lnTo>
                    <a:pt x="171157" y="524510"/>
                  </a:lnTo>
                  <a:lnTo>
                    <a:pt x="173583" y="524510"/>
                  </a:lnTo>
                  <a:lnTo>
                    <a:pt x="179120" y="506857"/>
                  </a:lnTo>
                  <a:lnTo>
                    <a:pt x="187172" y="476250"/>
                  </a:lnTo>
                  <a:lnTo>
                    <a:pt x="189534" y="467360"/>
                  </a:lnTo>
                  <a:lnTo>
                    <a:pt x="194335" y="448271"/>
                  </a:lnTo>
                  <a:lnTo>
                    <a:pt x="197954" y="433070"/>
                  </a:lnTo>
                  <a:lnTo>
                    <a:pt x="197612" y="433070"/>
                  </a:lnTo>
                  <a:lnTo>
                    <a:pt x="196748" y="432803"/>
                  </a:lnTo>
                  <a:lnTo>
                    <a:pt x="196748" y="436880"/>
                  </a:lnTo>
                  <a:lnTo>
                    <a:pt x="196227" y="436880"/>
                  </a:lnTo>
                  <a:lnTo>
                    <a:pt x="195884" y="436562"/>
                  </a:lnTo>
                  <a:lnTo>
                    <a:pt x="196748" y="436880"/>
                  </a:lnTo>
                  <a:lnTo>
                    <a:pt x="196748" y="432803"/>
                  </a:lnTo>
                  <a:lnTo>
                    <a:pt x="196545" y="432739"/>
                  </a:lnTo>
                  <a:lnTo>
                    <a:pt x="197954" y="431800"/>
                  </a:lnTo>
                  <a:lnTo>
                    <a:pt x="202272" y="413956"/>
                  </a:lnTo>
                  <a:lnTo>
                    <a:pt x="206425" y="394970"/>
                  </a:lnTo>
                  <a:lnTo>
                    <a:pt x="205041" y="394970"/>
                  </a:lnTo>
                  <a:lnTo>
                    <a:pt x="204355" y="393700"/>
                  </a:lnTo>
                  <a:lnTo>
                    <a:pt x="205905" y="393700"/>
                  </a:lnTo>
                  <a:lnTo>
                    <a:pt x="206603" y="394970"/>
                  </a:lnTo>
                  <a:lnTo>
                    <a:pt x="215163" y="354330"/>
                  </a:lnTo>
                  <a:lnTo>
                    <a:pt x="223520" y="313690"/>
                  </a:lnTo>
                  <a:lnTo>
                    <a:pt x="236931" y="250101"/>
                  </a:lnTo>
                  <a:lnTo>
                    <a:pt x="243814" y="218579"/>
                  </a:lnTo>
                  <a:lnTo>
                    <a:pt x="243852" y="218401"/>
                  </a:lnTo>
                  <a:lnTo>
                    <a:pt x="239115" y="218401"/>
                  </a:lnTo>
                  <a:lnTo>
                    <a:pt x="239445" y="215900"/>
                  </a:lnTo>
                  <a:lnTo>
                    <a:pt x="241007" y="217170"/>
                  </a:lnTo>
                  <a:lnTo>
                    <a:pt x="242392" y="214630"/>
                  </a:lnTo>
                  <a:lnTo>
                    <a:pt x="243776" y="215900"/>
                  </a:lnTo>
                  <a:lnTo>
                    <a:pt x="244119" y="215900"/>
                  </a:lnTo>
                  <a:lnTo>
                    <a:pt x="254317" y="171450"/>
                  </a:lnTo>
                  <a:lnTo>
                    <a:pt x="260108" y="148780"/>
                  </a:lnTo>
                  <a:lnTo>
                    <a:pt x="265557" y="128270"/>
                  </a:lnTo>
                  <a:lnTo>
                    <a:pt x="262978" y="126911"/>
                  </a:lnTo>
                  <a:lnTo>
                    <a:pt x="263156" y="126911"/>
                  </a:lnTo>
                  <a:lnTo>
                    <a:pt x="263652" y="124460"/>
                  </a:lnTo>
                  <a:lnTo>
                    <a:pt x="263474" y="123101"/>
                  </a:lnTo>
                  <a:lnTo>
                    <a:pt x="266966" y="123101"/>
                  </a:lnTo>
                  <a:lnTo>
                    <a:pt x="275615" y="92710"/>
                  </a:lnTo>
                  <a:lnTo>
                    <a:pt x="284861" y="60960"/>
                  </a:lnTo>
                  <a:lnTo>
                    <a:pt x="294779" y="30480"/>
                  </a:lnTo>
                  <a:lnTo>
                    <a:pt x="305498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808149" y="5576950"/>
              <a:ext cx="151765" cy="332740"/>
            </a:xfrm>
            <a:custGeom>
              <a:avLst/>
              <a:gdLst/>
              <a:ahLst/>
              <a:cxnLst/>
              <a:rect l="l" t="t" r="r" b="b"/>
              <a:pathLst>
                <a:path w="151764" h="332739">
                  <a:moveTo>
                    <a:pt x="1104" y="194500"/>
                  </a:moveTo>
                  <a:lnTo>
                    <a:pt x="228" y="194500"/>
                  </a:lnTo>
                  <a:lnTo>
                    <a:pt x="114" y="194665"/>
                  </a:lnTo>
                  <a:lnTo>
                    <a:pt x="0" y="194843"/>
                  </a:lnTo>
                  <a:lnTo>
                    <a:pt x="406" y="194843"/>
                  </a:lnTo>
                  <a:lnTo>
                    <a:pt x="1104" y="194500"/>
                  </a:lnTo>
                  <a:close/>
                </a:path>
                <a:path w="151764" h="332739">
                  <a:moveTo>
                    <a:pt x="2235" y="194843"/>
                  </a:moveTo>
                  <a:lnTo>
                    <a:pt x="2209" y="194665"/>
                  </a:lnTo>
                  <a:lnTo>
                    <a:pt x="2171" y="194500"/>
                  </a:lnTo>
                  <a:lnTo>
                    <a:pt x="2235" y="194843"/>
                  </a:lnTo>
                  <a:close/>
                </a:path>
                <a:path w="151764" h="332739">
                  <a:moveTo>
                    <a:pt x="2311" y="193459"/>
                  </a:moveTo>
                  <a:lnTo>
                    <a:pt x="1447" y="194322"/>
                  </a:lnTo>
                  <a:lnTo>
                    <a:pt x="1104" y="194500"/>
                  </a:lnTo>
                  <a:lnTo>
                    <a:pt x="2171" y="194500"/>
                  </a:lnTo>
                  <a:lnTo>
                    <a:pt x="2133" y="194322"/>
                  </a:lnTo>
                  <a:lnTo>
                    <a:pt x="2311" y="193459"/>
                  </a:lnTo>
                  <a:close/>
                </a:path>
                <a:path w="151764" h="332739">
                  <a:moveTo>
                    <a:pt x="3695" y="302031"/>
                  </a:moveTo>
                  <a:lnTo>
                    <a:pt x="1270" y="301345"/>
                  </a:lnTo>
                  <a:lnTo>
                    <a:pt x="1231" y="301523"/>
                  </a:lnTo>
                  <a:lnTo>
                    <a:pt x="1130" y="302031"/>
                  </a:lnTo>
                  <a:lnTo>
                    <a:pt x="3695" y="302031"/>
                  </a:lnTo>
                  <a:close/>
                </a:path>
                <a:path w="151764" h="332739">
                  <a:moveTo>
                    <a:pt x="4381" y="305498"/>
                  </a:moveTo>
                  <a:lnTo>
                    <a:pt x="2311" y="305498"/>
                  </a:lnTo>
                  <a:lnTo>
                    <a:pt x="2654" y="306362"/>
                  </a:lnTo>
                  <a:lnTo>
                    <a:pt x="3517" y="305841"/>
                  </a:lnTo>
                  <a:lnTo>
                    <a:pt x="4381" y="305498"/>
                  </a:lnTo>
                  <a:close/>
                </a:path>
                <a:path w="151764" h="332739">
                  <a:moveTo>
                    <a:pt x="4724" y="305155"/>
                  </a:moveTo>
                  <a:lnTo>
                    <a:pt x="4216" y="304800"/>
                  </a:lnTo>
                  <a:lnTo>
                    <a:pt x="4165" y="303072"/>
                  </a:lnTo>
                  <a:lnTo>
                    <a:pt x="4076" y="302387"/>
                  </a:lnTo>
                  <a:lnTo>
                    <a:pt x="1066" y="302387"/>
                  </a:lnTo>
                  <a:lnTo>
                    <a:pt x="927" y="303072"/>
                  </a:lnTo>
                  <a:lnTo>
                    <a:pt x="1968" y="304634"/>
                  </a:lnTo>
                  <a:lnTo>
                    <a:pt x="2032" y="304800"/>
                  </a:lnTo>
                  <a:lnTo>
                    <a:pt x="2235" y="305320"/>
                  </a:lnTo>
                  <a:lnTo>
                    <a:pt x="2171" y="305155"/>
                  </a:lnTo>
                  <a:lnTo>
                    <a:pt x="4724" y="305155"/>
                  </a:lnTo>
                  <a:close/>
                </a:path>
                <a:path w="151764" h="332739">
                  <a:moveTo>
                    <a:pt x="4902" y="302387"/>
                  </a:moveTo>
                  <a:lnTo>
                    <a:pt x="4686" y="301523"/>
                  </a:lnTo>
                  <a:lnTo>
                    <a:pt x="4038" y="302031"/>
                  </a:lnTo>
                  <a:lnTo>
                    <a:pt x="4076" y="302387"/>
                  </a:lnTo>
                  <a:lnTo>
                    <a:pt x="4902" y="302387"/>
                  </a:lnTo>
                  <a:close/>
                </a:path>
                <a:path w="151764" h="332739">
                  <a:moveTo>
                    <a:pt x="5245" y="301167"/>
                  </a:moveTo>
                  <a:lnTo>
                    <a:pt x="4381" y="300304"/>
                  </a:lnTo>
                  <a:lnTo>
                    <a:pt x="4597" y="301167"/>
                  </a:lnTo>
                  <a:lnTo>
                    <a:pt x="4686" y="301523"/>
                  </a:lnTo>
                  <a:lnTo>
                    <a:pt x="5245" y="301167"/>
                  </a:lnTo>
                  <a:close/>
                </a:path>
                <a:path w="151764" h="332739">
                  <a:moveTo>
                    <a:pt x="12039" y="203517"/>
                  </a:moveTo>
                  <a:lnTo>
                    <a:pt x="6629" y="197269"/>
                  </a:lnTo>
                  <a:lnTo>
                    <a:pt x="9220" y="206425"/>
                  </a:lnTo>
                  <a:lnTo>
                    <a:pt x="10960" y="203835"/>
                  </a:lnTo>
                  <a:lnTo>
                    <a:pt x="12039" y="203517"/>
                  </a:lnTo>
                  <a:close/>
                </a:path>
                <a:path w="151764" h="332739">
                  <a:moveTo>
                    <a:pt x="13169" y="203187"/>
                  </a:moveTo>
                  <a:lnTo>
                    <a:pt x="12039" y="203517"/>
                  </a:lnTo>
                  <a:lnTo>
                    <a:pt x="12166" y="203657"/>
                  </a:lnTo>
                  <a:lnTo>
                    <a:pt x="13169" y="203187"/>
                  </a:lnTo>
                  <a:close/>
                </a:path>
                <a:path w="151764" h="332739">
                  <a:moveTo>
                    <a:pt x="13716" y="302729"/>
                  </a:moveTo>
                  <a:lnTo>
                    <a:pt x="13373" y="302387"/>
                  </a:lnTo>
                  <a:lnTo>
                    <a:pt x="13030" y="302209"/>
                  </a:lnTo>
                  <a:lnTo>
                    <a:pt x="13030" y="301866"/>
                  </a:lnTo>
                  <a:lnTo>
                    <a:pt x="10604" y="301523"/>
                  </a:lnTo>
                  <a:lnTo>
                    <a:pt x="10083" y="304634"/>
                  </a:lnTo>
                  <a:lnTo>
                    <a:pt x="8013" y="303072"/>
                  </a:lnTo>
                  <a:lnTo>
                    <a:pt x="8013" y="304279"/>
                  </a:lnTo>
                  <a:lnTo>
                    <a:pt x="7670" y="304800"/>
                  </a:lnTo>
                  <a:lnTo>
                    <a:pt x="8877" y="304634"/>
                  </a:lnTo>
                  <a:lnTo>
                    <a:pt x="10261" y="305320"/>
                  </a:lnTo>
                  <a:lnTo>
                    <a:pt x="11645" y="306184"/>
                  </a:lnTo>
                  <a:lnTo>
                    <a:pt x="11988" y="304800"/>
                  </a:lnTo>
                  <a:lnTo>
                    <a:pt x="12687" y="303771"/>
                  </a:lnTo>
                  <a:lnTo>
                    <a:pt x="13716" y="302729"/>
                  </a:lnTo>
                  <a:close/>
                </a:path>
                <a:path w="151764" h="332739">
                  <a:moveTo>
                    <a:pt x="14757" y="244297"/>
                  </a:moveTo>
                  <a:lnTo>
                    <a:pt x="11823" y="242214"/>
                  </a:lnTo>
                  <a:lnTo>
                    <a:pt x="11303" y="239966"/>
                  </a:lnTo>
                  <a:lnTo>
                    <a:pt x="9918" y="240144"/>
                  </a:lnTo>
                  <a:lnTo>
                    <a:pt x="9575" y="241185"/>
                  </a:lnTo>
                  <a:lnTo>
                    <a:pt x="8712" y="242049"/>
                  </a:lnTo>
                  <a:lnTo>
                    <a:pt x="9055" y="242392"/>
                  </a:lnTo>
                  <a:lnTo>
                    <a:pt x="9740" y="242557"/>
                  </a:lnTo>
                  <a:lnTo>
                    <a:pt x="9220" y="243078"/>
                  </a:lnTo>
                  <a:lnTo>
                    <a:pt x="9740" y="243433"/>
                  </a:lnTo>
                  <a:lnTo>
                    <a:pt x="10083" y="243776"/>
                  </a:lnTo>
                  <a:lnTo>
                    <a:pt x="10604" y="243941"/>
                  </a:lnTo>
                  <a:lnTo>
                    <a:pt x="14757" y="244297"/>
                  </a:lnTo>
                  <a:close/>
                </a:path>
                <a:path w="151764" h="332739">
                  <a:moveTo>
                    <a:pt x="15278" y="271957"/>
                  </a:moveTo>
                  <a:lnTo>
                    <a:pt x="14935" y="270230"/>
                  </a:lnTo>
                  <a:lnTo>
                    <a:pt x="14757" y="268846"/>
                  </a:lnTo>
                  <a:lnTo>
                    <a:pt x="13195" y="268846"/>
                  </a:lnTo>
                  <a:lnTo>
                    <a:pt x="13550" y="270395"/>
                  </a:lnTo>
                  <a:lnTo>
                    <a:pt x="13550" y="271780"/>
                  </a:lnTo>
                  <a:lnTo>
                    <a:pt x="15278" y="271957"/>
                  </a:lnTo>
                  <a:close/>
                </a:path>
                <a:path w="151764" h="332739">
                  <a:moveTo>
                    <a:pt x="17526" y="281457"/>
                  </a:moveTo>
                  <a:lnTo>
                    <a:pt x="17005" y="281114"/>
                  </a:lnTo>
                  <a:lnTo>
                    <a:pt x="15621" y="281813"/>
                  </a:lnTo>
                  <a:lnTo>
                    <a:pt x="14414" y="281813"/>
                  </a:lnTo>
                  <a:lnTo>
                    <a:pt x="15963" y="282498"/>
                  </a:lnTo>
                  <a:lnTo>
                    <a:pt x="16827" y="282676"/>
                  </a:lnTo>
                  <a:lnTo>
                    <a:pt x="17526" y="281457"/>
                  </a:lnTo>
                  <a:close/>
                </a:path>
                <a:path w="151764" h="332739">
                  <a:moveTo>
                    <a:pt x="19075" y="242912"/>
                  </a:moveTo>
                  <a:lnTo>
                    <a:pt x="18910" y="242557"/>
                  </a:lnTo>
                  <a:lnTo>
                    <a:pt x="18910" y="242214"/>
                  </a:lnTo>
                  <a:lnTo>
                    <a:pt x="18567" y="242049"/>
                  </a:lnTo>
                  <a:lnTo>
                    <a:pt x="18389" y="241693"/>
                  </a:lnTo>
                  <a:lnTo>
                    <a:pt x="18046" y="241528"/>
                  </a:lnTo>
                  <a:lnTo>
                    <a:pt x="17526" y="241693"/>
                  </a:lnTo>
                  <a:lnTo>
                    <a:pt x="17005" y="242214"/>
                  </a:lnTo>
                  <a:lnTo>
                    <a:pt x="17691" y="242735"/>
                  </a:lnTo>
                  <a:lnTo>
                    <a:pt x="18389" y="243078"/>
                  </a:lnTo>
                  <a:lnTo>
                    <a:pt x="19075" y="243255"/>
                  </a:lnTo>
                  <a:lnTo>
                    <a:pt x="19075" y="242912"/>
                  </a:lnTo>
                  <a:close/>
                </a:path>
                <a:path w="151764" h="332739">
                  <a:moveTo>
                    <a:pt x="19253" y="202107"/>
                  </a:moveTo>
                  <a:lnTo>
                    <a:pt x="18046" y="200901"/>
                  </a:lnTo>
                  <a:lnTo>
                    <a:pt x="14363" y="202628"/>
                  </a:lnTo>
                  <a:lnTo>
                    <a:pt x="13169" y="203187"/>
                  </a:lnTo>
                  <a:lnTo>
                    <a:pt x="15100" y="202628"/>
                  </a:lnTo>
                  <a:lnTo>
                    <a:pt x="17348" y="205740"/>
                  </a:lnTo>
                  <a:lnTo>
                    <a:pt x="17691" y="205397"/>
                  </a:lnTo>
                  <a:lnTo>
                    <a:pt x="17868" y="204698"/>
                  </a:lnTo>
                  <a:lnTo>
                    <a:pt x="18732" y="204520"/>
                  </a:lnTo>
                  <a:lnTo>
                    <a:pt x="18338" y="203835"/>
                  </a:lnTo>
                  <a:lnTo>
                    <a:pt x="18237" y="203657"/>
                  </a:lnTo>
                  <a:lnTo>
                    <a:pt x="18161" y="203517"/>
                  </a:lnTo>
                  <a:lnTo>
                    <a:pt x="18046" y="203314"/>
                  </a:lnTo>
                  <a:lnTo>
                    <a:pt x="19253" y="202107"/>
                  </a:lnTo>
                  <a:close/>
                </a:path>
                <a:path w="151764" h="332739">
                  <a:moveTo>
                    <a:pt x="19253" y="200723"/>
                  </a:moveTo>
                  <a:lnTo>
                    <a:pt x="18910" y="200545"/>
                  </a:lnTo>
                  <a:lnTo>
                    <a:pt x="18389" y="200380"/>
                  </a:lnTo>
                  <a:lnTo>
                    <a:pt x="18046" y="200202"/>
                  </a:lnTo>
                  <a:lnTo>
                    <a:pt x="18046" y="200380"/>
                  </a:lnTo>
                  <a:lnTo>
                    <a:pt x="17691" y="200380"/>
                  </a:lnTo>
                  <a:lnTo>
                    <a:pt x="17691" y="200901"/>
                  </a:lnTo>
                  <a:lnTo>
                    <a:pt x="18211" y="200723"/>
                  </a:lnTo>
                  <a:lnTo>
                    <a:pt x="18732" y="200901"/>
                  </a:lnTo>
                  <a:lnTo>
                    <a:pt x="19253" y="200723"/>
                  </a:lnTo>
                  <a:close/>
                </a:path>
                <a:path w="151764" h="332739">
                  <a:moveTo>
                    <a:pt x="22517" y="321119"/>
                  </a:moveTo>
                  <a:lnTo>
                    <a:pt x="21844" y="319493"/>
                  </a:lnTo>
                  <a:lnTo>
                    <a:pt x="19977" y="320014"/>
                  </a:lnTo>
                  <a:lnTo>
                    <a:pt x="19773" y="320014"/>
                  </a:lnTo>
                  <a:lnTo>
                    <a:pt x="21323" y="315874"/>
                  </a:lnTo>
                  <a:lnTo>
                    <a:pt x="21158" y="315874"/>
                  </a:lnTo>
                  <a:lnTo>
                    <a:pt x="20980" y="315696"/>
                  </a:lnTo>
                  <a:lnTo>
                    <a:pt x="20637" y="315696"/>
                  </a:lnTo>
                  <a:lnTo>
                    <a:pt x="18732" y="317423"/>
                  </a:lnTo>
                  <a:lnTo>
                    <a:pt x="19253" y="318287"/>
                  </a:lnTo>
                  <a:lnTo>
                    <a:pt x="18821" y="320014"/>
                  </a:lnTo>
                  <a:lnTo>
                    <a:pt x="18732" y="320370"/>
                  </a:lnTo>
                  <a:lnTo>
                    <a:pt x="19850" y="320052"/>
                  </a:lnTo>
                  <a:lnTo>
                    <a:pt x="22517" y="321119"/>
                  </a:lnTo>
                  <a:close/>
                </a:path>
                <a:path w="151764" h="332739">
                  <a:moveTo>
                    <a:pt x="22707" y="309816"/>
                  </a:moveTo>
                  <a:lnTo>
                    <a:pt x="21932" y="309816"/>
                  </a:lnTo>
                  <a:lnTo>
                    <a:pt x="21501" y="309473"/>
                  </a:lnTo>
                  <a:lnTo>
                    <a:pt x="21386" y="309816"/>
                  </a:lnTo>
                  <a:lnTo>
                    <a:pt x="21297" y="310070"/>
                  </a:lnTo>
                  <a:lnTo>
                    <a:pt x="22072" y="309930"/>
                  </a:lnTo>
                  <a:lnTo>
                    <a:pt x="22364" y="310159"/>
                  </a:lnTo>
                  <a:lnTo>
                    <a:pt x="22707" y="310159"/>
                  </a:lnTo>
                  <a:lnTo>
                    <a:pt x="22707" y="309816"/>
                  </a:lnTo>
                  <a:close/>
                </a:path>
                <a:path w="151764" h="332739">
                  <a:moveTo>
                    <a:pt x="22809" y="313270"/>
                  </a:moveTo>
                  <a:lnTo>
                    <a:pt x="22707" y="311543"/>
                  </a:lnTo>
                  <a:lnTo>
                    <a:pt x="20548" y="313270"/>
                  </a:lnTo>
                  <a:lnTo>
                    <a:pt x="22809" y="313270"/>
                  </a:lnTo>
                  <a:close/>
                </a:path>
                <a:path w="151764" h="332739">
                  <a:moveTo>
                    <a:pt x="24269" y="310337"/>
                  </a:moveTo>
                  <a:lnTo>
                    <a:pt x="22707" y="310337"/>
                  </a:lnTo>
                  <a:lnTo>
                    <a:pt x="22707" y="311543"/>
                  </a:lnTo>
                  <a:lnTo>
                    <a:pt x="24269" y="310337"/>
                  </a:lnTo>
                  <a:close/>
                </a:path>
                <a:path w="151764" h="332739">
                  <a:moveTo>
                    <a:pt x="24612" y="313270"/>
                  </a:moveTo>
                  <a:lnTo>
                    <a:pt x="22809" y="313270"/>
                  </a:lnTo>
                  <a:lnTo>
                    <a:pt x="22885" y="314134"/>
                  </a:lnTo>
                  <a:lnTo>
                    <a:pt x="24612" y="313270"/>
                  </a:lnTo>
                  <a:close/>
                </a:path>
                <a:path w="151764" h="332739">
                  <a:moveTo>
                    <a:pt x="24955" y="322097"/>
                  </a:moveTo>
                  <a:lnTo>
                    <a:pt x="22517" y="321119"/>
                  </a:lnTo>
                  <a:lnTo>
                    <a:pt x="23571" y="323646"/>
                  </a:lnTo>
                  <a:lnTo>
                    <a:pt x="19773" y="323126"/>
                  </a:lnTo>
                  <a:lnTo>
                    <a:pt x="14325" y="323646"/>
                  </a:lnTo>
                  <a:lnTo>
                    <a:pt x="12509" y="323824"/>
                  </a:lnTo>
                  <a:lnTo>
                    <a:pt x="16827" y="328663"/>
                  </a:lnTo>
                  <a:lnTo>
                    <a:pt x="16319" y="331431"/>
                  </a:lnTo>
                  <a:lnTo>
                    <a:pt x="16484" y="331597"/>
                  </a:lnTo>
                  <a:lnTo>
                    <a:pt x="17183" y="331952"/>
                  </a:lnTo>
                  <a:lnTo>
                    <a:pt x="23749" y="332460"/>
                  </a:lnTo>
                  <a:lnTo>
                    <a:pt x="19431" y="327621"/>
                  </a:lnTo>
                  <a:lnTo>
                    <a:pt x="24091" y="326072"/>
                  </a:lnTo>
                  <a:lnTo>
                    <a:pt x="24955" y="322097"/>
                  </a:lnTo>
                  <a:close/>
                </a:path>
                <a:path w="151764" h="332739">
                  <a:moveTo>
                    <a:pt x="25450" y="194894"/>
                  </a:moveTo>
                  <a:lnTo>
                    <a:pt x="22186" y="192595"/>
                  </a:lnTo>
                  <a:lnTo>
                    <a:pt x="20929" y="194500"/>
                  </a:lnTo>
                  <a:lnTo>
                    <a:pt x="20916" y="195148"/>
                  </a:lnTo>
                  <a:lnTo>
                    <a:pt x="21463" y="197612"/>
                  </a:lnTo>
                  <a:lnTo>
                    <a:pt x="21501" y="197789"/>
                  </a:lnTo>
                  <a:lnTo>
                    <a:pt x="25450" y="194894"/>
                  </a:lnTo>
                  <a:close/>
                </a:path>
                <a:path w="151764" h="332739">
                  <a:moveTo>
                    <a:pt x="25996" y="194500"/>
                  </a:moveTo>
                  <a:lnTo>
                    <a:pt x="25450" y="194894"/>
                  </a:lnTo>
                  <a:lnTo>
                    <a:pt x="25819" y="195148"/>
                  </a:lnTo>
                  <a:lnTo>
                    <a:pt x="25895" y="194894"/>
                  </a:lnTo>
                  <a:lnTo>
                    <a:pt x="25996" y="194500"/>
                  </a:lnTo>
                  <a:close/>
                </a:path>
                <a:path w="151764" h="332739">
                  <a:moveTo>
                    <a:pt x="26682" y="304634"/>
                  </a:moveTo>
                  <a:lnTo>
                    <a:pt x="25819" y="304457"/>
                  </a:lnTo>
                  <a:lnTo>
                    <a:pt x="25654" y="305841"/>
                  </a:lnTo>
                  <a:lnTo>
                    <a:pt x="26682" y="305841"/>
                  </a:lnTo>
                  <a:lnTo>
                    <a:pt x="26682" y="305498"/>
                  </a:lnTo>
                  <a:lnTo>
                    <a:pt x="26517" y="304977"/>
                  </a:lnTo>
                  <a:lnTo>
                    <a:pt x="26682" y="304634"/>
                  </a:lnTo>
                  <a:close/>
                </a:path>
                <a:path w="151764" h="332739">
                  <a:moveTo>
                    <a:pt x="27546" y="313270"/>
                  </a:moveTo>
                  <a:lnTo>
                    <a:pt x="27419" y="312877"/>
                  </a:lnTo>
                  <a:lnTo>
                    <a:pt x="26746" y="313270"/>
                  </a:lnTo>
                  <a:lnTo>
                    <a:pt x="27546" y="313270"/>
                  </a:lnTo>
                  <a:close/>
                </a:path>
                <a:path w="151764" h="332739">
                  <a:moveTo>
                    <a:pt x="28067" y="311543"/>
                  </a:moveTo>
                  <a:lnTo>
                    <a:pt x="27724" y="311543"/>
                  </a:lnTo>
                  <a:lnTo>
                    <a:pt x="27203" y="311200"/>
                  </a:lnTo>
                  <a:lnTo>
                    <a:pt x="26860" y="311200"/>
                  </a:lnTo>
                  <a:lnTo>
                    <a:pt x="27317" y="312585"/>
                  </a:lnTo>
                  <a:lnTo>
                    <a:pt x="27419" y="312877"/>
                  </a:lnTo>
                  <a:lnTo>
                    <a:pt x="27901" y="312585"/>
                  </a:lnTo>
                  <a:lnTo>
                    <a:pt x="27978" y="312064"/>
                  </a:lnTo>
                  <a:lnTo>
                    <a:pt x="28067" y="311543"/>
                  </a:lnTo>
                  <a:close/>
                </a:path>
                <a:path w="151764" h="332739">
                  <a:moveTo>
                    <a:pt x="33426" y="192938"/>
                  </a:moveTo>
                  <a:lnTo>
                    <a:pt x="29286" y="193802"/>
                  </a:lnTo>
                  <a:lnTo>
                    <a:pt x="26860" y="192074"/>
                  </a:lnTo>
                  <a:lnTo>
                    <a:pt x="26860" y="193802"/>
                  </a:lnTo>
                  <a:lnTo>
                    <a:pt x="26860" y="195884"/>
                  </a:lnTo>
                  <a:lnTo>
                    <a:pt x="25819" y="195148"/>
                  </a:lnTo>
                  <a:lnTo>
                    <a:pt x="24955" y="198475"/>
                  </a:lnTo>
                  <a:lnTo>
                    <a:pt x="25298" y="197789"/>
                  </a:lnTo>
                  <a:lnTo>
                    <a:pt x="25996" y="197612"/>
                  </a:lnTo>
                  <a:lnTo>
                    <a:pt x="27038" y="197612"/>
                  </a:lnTo>
                  <a:lnTo>
                    <a:pt x="28244" y="195884"/>
                  </a:lnTo>
                  <a:lnTo>
                    <a:pt x="30149" y="195884"/>
                  </a:lnTo>
                  <a:lnTo>
                    <a:pt x="32562" y="196570"/>
                  </a:lnTo>
                  <a:lnTo>
                    <a:pt x="33426" y="192938"/>
                  </a:lnTo>
                  <a:close/>
                </a:path>
                <a:path w="151764" h="332739">
                  <a:moveTo>
                    <a:pt x="35153" y="314655"/>
                  </a:moveTo>
                  <a:lnTo>
                    <a:pt x="34467" y="313969"/>
                  </a:lnTo>
                  <a:lnTo>
                    <a:pt x="33947" y="314312"/>
                  </a:lnTo>
                  <a:lnTo>
                    <a:pt x="33782" y="314833"/>
                  </a:lnTo>
                  <a:lnTo>
                    <a:pt x="33426" y="315353"/>
                  </a:lnTo>
                  <a:lnTo>
                    <a:pt x="34124" y="315353"/>
                  </a:lnTo>
                  <a:lnTo>
                    <a:pt x="34645" y="315175"/>
                  </a:lnTo>
                  <a:lnTo>
                    <a:pt x="35153" y="314655"/>
                  </a:lnTo>
                  <a:close/>
                </a:path>
                <a:path w="151764" h="332739">
                  <a:moveTo>
                    <a:pt x="35509" y="32321"/>
                  </a:moveTo>
                  <a:lnTo>
                    <a:pt x="34467" y="31813"/>
                  </a:lnTo>
                  <a:lnTo>
                    <a:pt x="33604" y="31457"/>
                  </a:lnTo>
                  <a:lnTo>
                    <a:pt x="33426" y="31978"/>
                  </a:lnTo>
                  <a:lnTo>
                    <a:pt x="33261" y="32321"/>
                  </a:lnTo>
                  <a:lnTo>
                    <a:pt x="32905" y="32677"/>
                  </a:lnTo>
                  <a:lnTo>
                    <a:pt x="35509" y="33362"/>
                  </a:lnTo>
                  <a:lnTo>
                    <a:pt x="35509" y="32321"/>
                  </a:lnTo>
                  <a:close/>
                </a:path>
                <a:path w="151764" h="332739">
                  <a:moveTo>
                    <a:pt x="39344" y="285013"/>
                  </a:moveTo>
                  <a:lnTo>
                    <a:pt x="39141" y="285013"/>
                  </a:lnTo>
                  <a:lnTo>
                    <a:pt x="39141" y="285445"/>
                  </a:lnTo>
                  <a:lnTo>
                    <a:pt x="39344" y="285013"/>
                  </a:lnTo>
                  <a:close/>
                </a:path>
                <a:path w="151764" h="332739">
                  <a:moveTo>
                    <a:pt x="39789" y="282841"/>
                  </a:moveTo>
                  <a:lnTo>
                    <a:pt x="39306" y="282841"/>
                  </a:lnTo>
                  <a:lnTo>
                    <a:pt x="38620" y="283197"/>
                  </a:lnTo>
                  <a:lnTo>
                    <a:pt x="39789" y="282841"/>
                  </a:lnTo>
                  <a:close/>
                </a:path>
                <a:path w="151764" h="332739">
                  <a:moveTo>
                    <a:pt x="40220" y="283159"/>
                  </a:moveTo>
                  <a:lnTo>
                    <a:pt x="38100" y="283540"/>
                  </a:lnTo>
                  <a:lnTo>
                    <a:pt x="38100" y="283883"/>
                  </a:lnTo>
                  <a:lnTo>
                    <a:pt x="38265" y="284403"/>
                  </a:lnTo>
                  <a:lnTo>
                    <a:pt x="39344" y="285013"/>
                  </a:lnTo>
                  <a:lnTo>
                    <a:pt x="40220" y="283159"/>
                  </a:lnTo>
                  <a:close/>
                </a:path>
                <a:path w="151764" h="332739">
                  <a:moveTo>
                    <a:pt x="40690" y="287858"/>
                  </a:moveTo>
                  <a:lnTo>
                    <a:pt x="38963" y="285788"/>
                  </a:lnTo>
                  <a:lnTo>
                    <a:pt x="38163" y="287515"/>
                  </a:lnTo>
                  <a:lnTo>
                    <a:pt x="38087" y="287693"/>
                  </a:lnTo>
                  <a:lnTo>
                    <a:pt x="38011" y="287858"/>
                  </a:lnTo>
                  <a:lnTo>
                    <a:pt x="37922" y="288036"/>
                  </a:lnTo>
                  <a:lnTo>
                    <a:pt x="38519" y="288632"/>
                  </a:lnTo>
                  <a:lnTo>
                    <a:pt x="40690" y="287858"/>
                  </a:lnTo>
                  <a:close/>
                </a:path>
                <a:path w="151764" h="332739">
                  <a:moveTo>
                    <a:pt x="43624" y="292188"/>
                  </a:moveTo>
                  <a:lnTo>
                    <a:pt x="43294" y="291274"/>
                  </a:lnTo>
                  <a:lnTo>
                    <a:pt x="38582" y="288632"/>
                  </a:lnTo>
                  <a:lnTo>
                    <a:pt x="38646" y="288772"/>
                  </a:lnTo>
                  <a:lnTo>
                    <a:pt x="38519" y="288632"/>
                  </a:lnTo>
                  <a:lnTo>
                    <a:pt x="36893" y="289242"/>
                  </a:lnTo>
                  <a:lnTo>
                    <a:pt x="36245" y="286829"/>
                  </a:lnTo>
                  <a:lnTo>
                    <a:pt x="36195" y="286651"/>
                  </a:lnTo>
                  <a:lnTo>
                    <a:pt x="33261" y="288899"/>
                  </a:lnTo>
                  <a:lnTo>
                    <a:pt x="33782" y="288899"/>
                  </a:lnTo>
                  <a:lnTo>
                    <a:pt x="34124" y="289064"/>
                  </a:lnTo>
                  <a:lnTo>
                    <a:pt x="35509" y="289064"/>
                  </a:lnTo>
                  <a:lnTo>
                    <a:pt x="35547" y="289242"/>
                  </a:lnTo>
                  <a:lnTo>
                    <a:pt x="35852" y="290449"/>
                  </a:lnTo>
                  <a:lnTo>
                    <a:pt x="40868" y="294259"/>
                  </a:lnTo>
                  <a:lnTo>
                    <a:pt x="30149" y="293217"/>
                  </a:lnTo>
                  <a:lnTo>
                    <a:pt x="30988" y="294259"/>
                  </a:lnTo>
                  <a:lnTo>
                    <a:pt x="33083" y="296849"/>
                  </a:lnTo>
                  <a:lnTo>
                    <a:pt x="35153" y="298234"/>
                  </a:lnTo>
                  <a:lnTo>
                    <a:pt x="37058" y="299618"/>
                  </a:lnTo>
                  <a:lnTo>
                    <a:pt x="39827" y="298919"/>
                  </a:lnTo>
                  <a:lnTo>
                    <a:pt x="43624" y="298577"/>
                  </a:lnTo>
                  <a:lnTo>
                    <a:pt x="38976" y="289420"/>
                  </a:lnTo>
                  <a:lnTo>
                    <a:pt x="38887" y="289242"/>
                  </a:lnTo>
                  <a:lnTo>
                    <a:pt x="38798" y="288963"/>
                  </a:lnTo>
                  <a:lnTo>
                    <a:pt x="38963" y="289064"/>
                  </a:lnTo>
                  <a:lnTo>
                    <a:pt x="40868" y="290969"/>
                  </a:lnTo>
                  <a:lnTo>
                    <a:pt x="43624" y="292188"/>
                  </a:lnTo>
                  <a:close/>
                </a:path>
                <a:path w="151764" h="332739">
                  <a:moveTo>
                    <a:pt x="44678" y="33045"/>
                  </a:moveTo>
                  <a:lnTo>
                    <a:pt x="44145" y="33362"/>
                  </a:lnTo>
                  <a:lnTo>
                    <a:pt x="41554" y="31813"/>
                  </a:lnTo>
                  <a:lnTo>
                    <a:pt x="39916" y="32943"/>
                  </a:lnTo>
                  <a:lnTo>
                    <a:pt x="33947" y="28867"/>
                  </a:lnTo>
                  <a:lnTo>
                    <a:pt x="38785" y="32499"/>
                  </a:lnTo>
                  <a:lnTo>
                    <a:pt x="38442" y="32499"/>
                  </a:lnTo>
                  <a:lnTo>
                    <a:pt x="38442" y="32677"/>
                  </a:lnTo>
                  <a:lnTo>
                    <a:pt x="38265" y="33705"/>
                  </a:lnTo>
                  <a:lnTo>
                    <a:pt x="39484" y="33185"/>
                  </a:lnTo>
                  <a:lnTo>
                    <a:pt x="39624" y="33147"/>
                  </a:lnTo>
                  <a:lnTo>
                    <a:pt x="39306" y="33362"/>
                  </a:lnTo>
                  <a:lnTo>
                    <a:pt x="41732" y="36995"/>
                  </a:lnTo>
                  <a:lnTo>
                    <a:pt x="43980" y="36131"/>
                  </a:lnTo>
                  <a:lnTo>
                    <a:pt x="44602" y="33362"/>
                  </a:lnTo>
                  <a:lnTo>
                    <a:pt x="44678" y="33045"/>
                  </a:lnTo>
                  <a:close/>
                </a:path>
                <a:path w="151764" h="332739">
                  <a:moveTo>
                    <a:pt x="45529" y="285445"/>
                  </a:moveTo>
                  <a:lnTo>
                    <a:pt x="45453" y="285013"/>
                  </a:lnTo>
                  <a:lnTo>
                    <a:pt x="45326" y="284403"/>
                  </a:lnTo>
                  <a:lnTo>
                    <a:pt x="45224" y="283883"/>
                  </a:lnTo>
                  <a:lnTo>
                    <a:pt x="45148" y="283540"/>
                  </a:lnTo>
                  <a:lnTo>
                    <a:pt x="45072" y="283159"/>
                  </a:lnTo>
                  <a:lnTo>
                    <a:pt x="45008" y="282841"/>
                  </a:lnTo>
                  <a:lnTo>
                    <a:pt x="43980" y="282498"/>
                  </a:lnTo>
                  <a:lnTo>
                    <a:pt x="42011" y="282841"/>
                  </a:lnTo>
                  <a:lnTo>
                    <a:pt x="41706" y="282841"/>
                  </a:lnTo>
                  <a:lnTo>
                    <a:pt x="40690" y="282155"/>
                  </a:lnTo>
                  <a:lnTo>
                    <a:pt x="40220" y="283159"/>
                  </a:lnTo>
                  <a:lnTo>
                    <a:pt x="41757" y="282892"/>
                  </a:lnTo>
                  <a:lnTo>
                    <a:pt x="45529" y="285445"/>
                  </a:lnTo>
                  <a:close/>
                </a:path>
                <a:path w="151764" h="332739">
                  <a:moveTo>
                    <a:pt x="46418" y="31978"/>
                  </a:moveTo>
                  <a:lnTo>
                    <a:pt x="44843" y="32321"/>
                  </a:lnTo>
                  <a:lnTo>
                    <a:pt x="44678" y="33045"/>
                  </a:lnTo>
                  <a:lnTo>
                    <a:pt x="46418" y="31978"/>
                  </a:lnTo>
                  <a:close/>
                </a:path>
                <a:path w="151764" h="332739">
                  <a:moveTo>
                    <a:pt x="46570" y="289420"/>
                  </a:moveTo>
                  <a:lnTo>
                    <a:pt x="44450" y="288632"/>
                  </a:lnTo>
                  <a:lnTo>
                    <a:pt x="41897" y="287515"/>
                  </a:lnTo>
                  <a:lnTo>
                    <a:pt x="43180" y="290969"/>
                  </a:lnTo>
                  <a:lnTo>
                    <a:pt x="43294" y="291274"/>
                  </a:lnTo>
                  <a:lnTo>
                    <a:pt x="44323" y="291833"/>
                  </a:lnTo>
                  <a:lnTo>
                    <a:pt x="44843" y="290969"/>
                  </a:lnTo>
                  <a:lnTo>
                    <a:pt x="46570" y="289420"/>
                  </a:lnTo>
                  <a:close/>
                </a:path>
                <a:path w="151764" h="332739">
                  <a:moveTo>
                    <a:pt x="46748" y="263829"/>
                  </a:moveTo>
                  <a:lnTo>
                    <a:pt x="45364" y="264007"/>
                  </a:lnTo>
                  <a:lnTo>
                    <a:pt x="43980" y="263486"/>
                  </a:lnTo>
                  <a:lnTo>
                    <a:pt x="43980" y="264350"/>
                  </a:lnTo>
                  <a:lnTo>
                    <a:pt x="43624" y="265214"/>
                  </a:lnTo>
                  <a:lnTo>
                    <a:pt x="43624" y="266077"/>
                  </a:lnTo>
                  <a:lnTo>
                    <a:pt x="46748" y="263829"/>
                  </a:lnTo>
                  <a:close/>
                </a:path>
                <a:path w="151764" h="332739">
                  <a:moveTo>
                    <a:pt x="50546" y="272643"/>
                  </a:moveTo>
                  <a:lnTo>
                    <a:pt x="47955" y="263309"/>
                  </a:lnTo>
                  <a:lnTo>
                    <a:pt x="46748" y="263829"/>
                  </a:lnTo>
                  <a:lnTo>
                    <a:pt x="50546" y="272643"/>
                  </a:lnTo>
                  <a:close/>
                </a:path>
                <a:path w="151764" h="332739">
                  <a:moveTo>
                    <a:pt x="50723" y="32473"/>
                  </a:moveTo>
                  <a:lnTo>
                    <a:pt x="49682" y="31292"/>
                  </a:lnTo>
                  <a:lnTo>
                    <a:pt x="48983" y="31978"/>
                  </a:lnTo>
                  <a:lnTo>
                    <a:pt x="50723" y="32473"/>
                  </a:lnTo>
                  <a:close/>
                </a:path>
                <a:path w="151764" h="332739">
                  <a:moveTo>
                    <a:pt x="51587" y="29387"/>
                  </a:moveTo>
                  <a:lnTo>
                    <a:pt x="49860" y="29387"/>
                  </a:lnTo>
                  <a:lnTo>
                    <a:pt x="48120" y="29210"/>
                  </a:lnTo>
                  <a:lnTo>
                    <a:pt x="46228" y="28689"/>
                  </a:lnTo>
                  <a:lnTo>
                    <a:pt x="47193" y="31292"/>
                  </a:lnTo>
                  <a:lnTo>
                    <a:pt x="47256" y="31457"/>
                  </a:lnTo>
                  <a:lnTo>
                    <a:pt x="46418" y="31978"/>
                  </a:lnTo>
                  <a:lnTo>
                    <a:pt x="49682" y="31292"/>
                  </a:lnTo>
                  <a:lnTo>
                    <a:pt x="51587" y="29387"/>
                  </a:lnTo>
                  <a:close/>
                </a:path>
                <a:path w="151764" h="332739">
                  <a:moveTo>
                    <a:pt x="52451" y="2247"/>
                  </a:moveTo>
                  <a:lnTo>
                    <a:pt x="51752" y="1892"/>
                  </a:lnTo>
                  <a:lnTo>
                    <a:pt x="52108" y="2590"/>
                  </a:lnTo>
                  <a:lnTo>
                    <a:pt x="52273" y="3111"/>
                  </a:lnTo>
                  <a:lnTo>
                    <a:pt x="52451" y="2590"/>
                  </a:lnTo>
                  <a:lnTo>
                    <a:pt x="52451" y="2247"/>
                  </a:lnTo>
                  <a:close/>
                </a:path>
                <a:path w="151764" h="332739">
                  <a:moveTo>
                    <a:pt x="52971" y="342"/>
                  </a:moveTo>
                  <a:lnTo>
                    <a:pt x="51587" y="0"/>
                  </a:lnTo>
                  <a:lnTo>
                    <a:pt x="51752" y="863"/>
                  </a:lnTo>
                  <a:lnTo>
                    <a:pt x="51930" y="1206"/>
                  </a:lnTo>
                  <a:lnTo>
                    <a:pt x="52108" y="1384"/>
                  </a:lnTo>
                  <a:lnTo>
                    <a:pt x="52451" y="1892"/>
                  </a:lnTo>
                  <a:lnTo>
                    <a:pt x="52616" y="1727"/>
                  </a:lnTo>
                  <a:lnTo>
                    <a:pt x="52971" y="342"/>
                  </a:lnTo>
                  <a:close/>
                </a:path>
                <a:path w="151764" h="332739">
                  <a:moveTo>
                    <a:pt x="54521" y="257949"/>
                  </a:moveTo>
                  <a:lnTo>
                    <a:pt x="53479" y="257086"/>
                  </a:lnTo>
                  <a:lnTo>
                    <a:pt x="54356" y="255524"/>
                  </a:lnTo>
                  <a:lnTo>
                    <a:pt x="53314" y="254838"/>
                  </a:lnTo>
                  <a:lnTo>
                    <a:pt x="52451" y="253631"/>
                  </a:lnTo>
                  <a:lnTo>
                    <a:pt x="52044" y="252412"/>
                  </a:lnTo>
                  <a:lnTo>
                    <a:pt x="51968" y="252209"/>
                  </a:lnTo>
                  <a:lnTo>
                    <a:pt x="52108" y="252069"/>
                  </a:lnTo>
                  <a:lnTo>
                    <a:pt x="50723" y="249999"/>
                  </a:lnTo>
                  <a:lnTo>
                    <a:pt x="49161" y="247916"/>
                  </a:lnTo>
                  <a:lnTo>
                    <a:pt x="49339" y="245503"/>
                  </a:lnTo>
                  <a:lnTo>
                    <a:pt x="47777" y="245668"/>
                  </a:lnTo>
                  <a:lnTo>
                    <a:pt x="46228" y="245668"/>
                  </a:lnTo>
                  <a:lnTo>
                    <a:pt x="44665" y="244983"/>
                  </a:lnTo>
                  <a:lnTo>
                    <a:pt x="43980" y="245846"/>
                  </a:lnTo>
                  <a:lnTo>
                    <a:pt x="42938" y="246888"/>
                  </a:lnTo>
                  <a:lnTo>
                    <a:pt x="42252" y="246710"/>
                  </a:lnTo>
                  <a:lnTo>
                    <a:pt x="37922" y="245503"/>
                  </a:lnTo>
                  <a:lnTo>
                    <a:pt x="39141" y="250164"/>
                  </a:lnTo>
                  <a:lnTo>
                    <a:pt x="38265" y="251548"/>
                  </a:lnTo>
                  <a:lnTo>
                    <a:pt x="39306" y="251028"/>
                  </a:lnTo>
                  <a:lnTo>
                    <a:pt x="40513" y="251028"/>
                  </a:lnTo>
                  <a:lnTo>
                    <a:pt x="41732" y="250863"/>
                  </a:lnTo>
                  <a:lnTo>
                    <a:pt x="42595" y="249478"/>
                  </a:lnTo>
                  <a:lnTo>
                    <a:pt x="44323" y="250520"/>
                  </a:lnTo>
                  <a:lnTo>
                    <a:pt x="45529" y="249301"/>
                  </a:lnTo>
                  <a:lnTo>
                    <a:pt x="47434" y="246710"/>
                  </a:lnTo>
                  <a:lnTo>
                    <a:pt x="49860" y="249478"/>
                  </a:lnTo>
                  <a:lnTo>
                    <a:pt x="51816" y="252095"/>
                  </a:lnTo>
                  <a:lnTo>
                    <a:pt x="50368" y="252412"/>
                  </a:lnTo>
                  <a:lnTo>
                    <a:pt x="50368" y="254152"/>
                  </a:lnTo>
                  <a:lnTo>
                    <a:pt x="49504" y="254838"/>
                  </a:lnTo>
                  <a:lnTo>
                    <a:pt x="49504" y="256400"/>
                  </a:lnTo>
                  <a:lnTo>
                    <a:pt x="51066" y="257771"/>
                  </a:lnTo>
                  <a:lnTo>
                    <a:pt x="50609" y="258991"/>
                  </a:lnTo>
                  <a:lnTo>
                    <a:pt x="50546" y="259156"/>
                  </a:lnTo>
                  <a:lnTo>
                    <a:pt x="52971" y="257949"/>
                  </a:lnTo>
                  <a:lnTo>
                    <a:pt x="54521" y="257949"/>
                  </a:lnTo>
                  <a:close/>
                </a:path>
                <a:path w="151764" h="332739">
                  <a:moveTo>
                    <a:pt x="55651" y="258635"/>
                  </a:moveTo>
                  <a:lnTo>
                    <a:pt x="54521" y="257949"/>
                  </a:lnTo>
                  <a:lnTo>
                    <a:pt x="55384" y="258635"/>
                  </a:lnTo>
                  <a:lnTo>
                    <a:pt x="55651" y="258635"/>
                  </a:lnTo>
                  <a:close/>
                </a:path>
                <a:path w="151764" h="332739">
                  <a:moveTo>
                    <a:pt x="56248" y="235470"/>
                  </a:moveTo>
                  <a:lnTo>
                    <a:pt x="56083" y="234950"/>
                  </a:lnTo>
                  <a:lnTo>
                    <a:pt x="55994" y="235648"/>
                  </a:lnTo>
                  <a:lnTo>
                    <a:pt x="55905" y="236143"/>
                  </a:lnTo>
                  <a:lnTo>
                    <a:pt x="56159" y="235648"/>
                  </a:lnTo>
                  <a:lnTo>
                    <a:pt x="56248" y="235470"/>
                  </a:lnTo>
                  <a:close/>
                </a:path>
                <a:path w="151764" h="332739">
                  <a:moveTo>
                    <a:pt x="56400" y="233400"/>
                  </a:moveTo>
                  <a:lnTo>
                    <a:pt x="56083" y="233578"/>
                  </a:lnTo>
                  <a:lnTo>
                    <a:pt x="55727" y="233921"/>
                  </a:lnTo>
                  <a:lnTo>
                    <a:pt x="55968" y="234607"/>
                  </a:lnTo>
                  <a:lnTo>
                    <a:pt x="56032" y="234810"/>
                  </a:lnTo>
                  <a:lnTo>
                    <a:pt x="56184" y="234607"/>
                  </a:lnTo>
                  <a:lnTo>
                    <a:pt x="56311" y="233921"/>
                  </a:lnTo>
                  <a:lnTo>
                    <a:pt x="56400" y="233400"/>
                  </a:lnTo>
                  <a:close/>
                </a:path>
                <a:path w="151764" h="332739">
                  <a:moveTo>
                    <a:pt x="57111" y="258991"/>
                  </a:moveTo>
                  <a:lnTo>
                    <a:pt x="55778" y="258724"/>
                  </a:lnTo>
                  <a:lnTo>
                    <a:pt x="56769" y="259334"/>
                  </a:lnTo>
                  <a:lnTo>
                    <a:pt x="57111" y="258991"/>
                  </a:lnTo>
                  <a:close/>
                </a:path>
                <a:path w="151764" h="332739">
                  <a:moveTo>
                    <a:pt x="58153" y="232537"/>
                  </a:moveTo>
                  <a:lnTo>
                    <a:pt x="58064" y="231622"/>
                  </a:lnTo>
                  <a:lnTo>
                    <a:pt x="56769" y="231330"/>
                  </a:lnTo>
                  <a:lnTo>
                    <a:pt x="56718" y="231609"/>
                  </a:lnTo>
                  <a:lnTo>
                    <a:pt x="56629" y="232092"/>
                  </a:lnTo>
                  <a:lnTo>
                    <a:pt x="56553" y="232537"/>
                  </a:lnTo>
                  <a:lnTo>
                    <a:pt x="56451" y="233083"/>
                  </a:lnTo>
                  <a:lnTo>
                    <a:pt x="56400" y="233400"/>
                  </a:lnTo>
                  <a:lnTo>
                    <a:pt x="58153" y="232537"/>
                  </a:lnTo>
                  <a:close/>
                </a:path>
                <a:path w="151764" h="332739">
                  <a:moveTo>
                    <a:pt x="58153" y="34569"/>
                  </a:moveTo>
                  <a:lnTo>
                    <a:pt x="50723" y="32473"/>
                  </a:lnTo>
                  <a:lnTo>
                    <a:pt x="52273" y="34226"/>
                  </a:lnTo>
                  <a:lnTo>
                    <a:pt x="58153" y="34569"/>
                  </a:lnTo>
                  <a:close/>
                </a:path>
                <a:path w="151764" h="332739">
                  <a:moveTo>
                    <a:pt x="58635" y="231609"/>
                  </a:moveTo>
                  <a:lnTo>
                    <a:pt x="57810" y="228904"/>
                  </a:lnTo>
                  <a:lnTo>
                    <a:pt x="57924" y="230111"/>
                  </a:lnTo>
                  <a:lnTo>
                    <a:pt x="58039" y="231330"/>
                  </a:lnTo>
                  <a:lnTo>
                    <a:pt x="58064" y="231609"/>
                  </a:lnTo>
                  <a:lnTo>
                    <a:pt x="58635" y="231609"/>
                  </a:lnTo>
                  <a:close/>
                </a:path>
                <a:path w="151764" h="332739">
                  <a:moveTo>
                    <a:pt x="59359" y="169608"/>
                  </a:moveTo>
                  <a:lnTo>
                    <a:pt x="59194" y="169773"/>
                  </a:lnTo>
                  <a:lnTo>
                    <a:pt x="58496" y="169608"/>
                  </a:lnTo>
                  <a:lnTo>
                    <a:pt x="57975" y="169773"/>
                  </a:lnTo>
                  <a:lnTo>
                    <a:pt x="58496" y="169951"/>
                  </a:lnTo>
                  <a:lnTo>
                    <a:pt x="59194" y="169951"/>
                  </a:lnTo>
                  <a:lnTo>
                    <a:pt x="59359" y="169608"/>
                  </a:lnTo>
                  <a:close/>
                </a:path>
                <a:path w="151764" h="332739">
                  <a:moveTo>
                    <a:pt x="60236" y="232092"/>
                  </a:moveTo>
                  <a:lnTo>
                    <a:pt x="58674" y="231762"/>
                  </a:lnTo>
                  <a:lnTo>
                    <a:pt x="58775" y="232092"/>
                  </a:lnTo>
                  <a:lnTo>
                    <a:pt x="58864" y="232359"/>
                  </a:lnTo>
                  <a:lnTo>
                    <a:pt x="58915" y="232537"/>
                  </a:lnTo>
                  <a:lnTo>
                    <a:pt x="59016" y="232879"/>
                  </a:lnTo>
                  <a:lnTo>
                    <a:pt x="60236" y="232092"/>
                  </a:lnTo>
                  <a:close/>
                </a:path>
                <a:path w="151764" h="332739">
                  <a:moveTo>
                    <a:pt x="60744" y="167868"/>
                  </a:moveTo>
                  <a:lnTo>
                    <a:pt x="60401" y="168046"/>
                  </a:lnTo>
                  <a:lnTo>
                    <a:pt x="60223" y="168224"/>
                  </a:lnTo>
                  <a:lnTo>
                    <a:pt x="59880" y="168389"/>
                  </a:lnTo>
                  <a:lnTo>
                    <a:pt x="59880" y="168567"/>
                  </a:lnTo>
                  <a:lnTo>
                    <a:pt x="60058" y="169087"/>
                  </a:lnTo>
                  <a:lnTo>
                    <a:pt x="59880" y="169252"/>
                  </a:lnTo>
                  <a:lnTo>
                    <a:pt x="60401" y="168910"/>
                  </a:lnTo>
                  <a:lnTo>
                    <a:pt x="60744" y="168389"/>
                  </a:lnTo>
                  <a:lnTo>
                    <a:pt x="60744" y="167868"/>
                  </a:lnTo>
                  <a:close/>
                </a:path>
                <a:path w="151764" h="332739">
                  <a:moveTo>
                    <a:pt x="61607" y="276098"/>
                  </a:moveTo>
                  <a:lnTo>
                    <a:pt x="59715" y="276098"/>
                  </a:lnTo>
                  <a:lnTo>
                    <a:pt x="59537" y="276275"/>
                  </a:lnTo>
                  <a:lnTo>
                    <a:pt x="58153" y="277139"/>
                  </a:lnTo>
                  <a:lnTo>
                    <a:pt x="58889" y="278180"/>
                  </a:lnTo>
                  <a:lnTo>
                    <a:pt x="60401" y="278180"/>
                  </a:lnTo>
                  <a:lnTo>
                    <a:pt x="60744" y="277482"/>
                  </a:lnTo>
                  <a:lnTo>
                    <a:pt x="61264" y="276796"/>
                  </a:lnTo>
                  <a:lnTo>
                    <a:pt x="61518" y="276275"/>
                  </a:lnTo>
                  <a:lnTo>
                    <a:pt x="61607" y="276098"/>
                  </a:lnTo>
                  <a:close/>
                </a:path>
                <a:path w="151764" h="332739">
                  <a:moveTo>
                    <a:pt x="62649" y="196913"/>
                  </a:moveTo>
                  <a:lnTo>
                    <a:pt x="61785" y="196748"/>
                  </a:lnTo>
                  <a:lnTo>
                    <a:pt x="61607" y="195541"/>
                  </a:lnTo>
                  <a:lnTo>
                    <a:pt x="61442" y="194665"/>
                  </a:lnTo>
                  <a:lnTo>
                    <a:pt x="58839" y="194157"/>
                  </a:lnTo>
                  <a:lnTo>
                    <a:pt x="57111" y="192773"/>
                  </a:lnTo>
                  <a:lnTo>
                    <a:pt x="56769" y="196570"/>
                  </a:lnTo>
                  <a:lnTo>
                    <a:pt x="57289" y="196405"/>
                  </a:lnTo>
                  <a:lnTo>
                    <a:pt x="57632" y="196748"/>
                  </a:lnTo>
                  <a:lnTo>
                    <a:pt x="57975" y="196913"/>
                  </a:lnTo>
                  <a:lnTo>
                    <a:pt x="58674" y="194322"/>
                  </a:lnTo>
                  <a:lnTo>
                    <a:pt x="60921" y="197091"/>
                  </a:lnTo>
                  <a:lnTo>
                    <a:pt x="62649" y="196913"/>
                  </a:lnTo>
                  <a:close/>
                </a:path>
                <a:path w="151764" h="332739">
                  <a:moveTo>
                    <a:pt x="62826" y="166839"/>
                  </a:moveTo>
                  <a:lnTo>
                    <a:pt x="62128" y="165798"/>
                  </a:lnTo>
                  <a:lnTo>
                    <a:pt x="61442" y="166319"/>
                  </a:lnTo>
                  <a:lnTo>
                    <a:pt x="61264" y="166662"/>
                  </a:lnTo>
                  <a:lnTo>
                    <a:pt x="61264" y="167005"/>
                  </a:lnTo>
                  <a:lnTo>
                    <a:pt x="61087" y="167360"/>
                  </a:lnTo>
                  <a:lnTo>
                    <a:pt x="62826" y="166839"/>
                  </a:lnTo>
                  <a:close/>
                </a:path>
                <a:path w="151764" h="332739">
                  <a:moveTo>
                    <a:pt x="63512" y="225272"/>
                  </a:moveTo>
                  <a:lnTo>
                    <a:pt x="63334" y="225094"/>
                  </a:lnTo>
                  <a:lnTo>
                    <a:pt x="63334" y="225272"/>
                  </a:lnTo>
                  <a:lnTo>
                    <a:pt x="63512" y="225272"/>
                  </a:lnTo>
                  <a:close/>
                </a:path>
                <a:path w="151764" h="332739">
                  <a:moveTo>
                    <a:pt x="63715" y="217728"/>
                  </a:moveTo>
                  <a:lnTo>
                    <a:pt x="62992" y="216281"/>
                  </a:lnTo>
                  <a:lnTo>
                    <a:pt x="60401" y="216979"/>
                  </a:lnTo>
                  <a:lnTo>
                    <a:pt x="60375" y="217144"/>
                  </a:lnTo>
                  <a:lnTo>
                    <a:pt x="60286" y="217728"/>
                  </a:lnTo>
                  <a:lnTo>
                    <a:pt x="60159" y="218516"/>
                  </a:lnTo>
                  <a:lnTo>
                    <a:pt x="62458" y="217728"/>
                  </a:lnTo>
                  <a:lnTo>
                    <a:pt x="62268" y="217728"/>
                  </a:lnTo>
                  <a:lnTo>
                    <a:pt x="62992" y="217144"/>
                  </a:lnTo>
                  <a:lnTo>
                    <a:pt x="63715" y="217728"/>
                  </a:lnTo>
                  <a:close/>
                </a:path>
                <a:path w="151764" h="332739">
                  <a:moveTo>
                    <a:pt x="64198" y="253631"/>
                  </a:moveTo>
                  <a:lnTo>
                    <a:pt x="63690" y="253453"/>
                  </a:lnTo>
                  <a:lnTo>
                    <a:pt x="63169" y="252933"/>
                  </a:lnTo>
                  <a:lnTo>
                    <a:pt x="62826" y="253796"/>
                  </a:lnTo>
                  <a:lnTo>
                    <a:pt x="63334" y="253974"/>
                  </a:lnTo>
                  <a:lnTo>
                    <a:pt x="63512" y="253796"/>
                  </a:lnTo>
                  <a:lnTo>
                    <a:pt x="64033" y="253974"/>
                  </a:lnTo>
                  <a:lnTo>
                    <a:pt x="64198" y="253631"/>
                  </a:lnTo>
                  <a:close/>
                </a:path>
                <a:path w="151764" h="332739">
                  <a:moveTo>
                    <a:pt x="64198" y="223202"/>
                  </a:moveTo>
                  <a:lnTo>
                    <a:pt x="63512" y="222681"/>
                  </a:lnTo>
                  <a:lnTo>
                    <a:pt x="61963" y="222161"/>
                  </a:lnTo>
                  <a:lnTo>
                    <a:pt x="61671" y="222338"/>
                  </a:lnTo>
                  <a:lnTo>
                    <a:pt x="60921" y="222681"/>
                  </a:lnTo>
                  <a:lnTo>
                    <a:pt x="60223" y="218516"/>
                  </a:lnTo>
                  <a:lnTo>
                    <a:pt x="60020" y="219405"/>
                  </a:lnTo>
                  <a:lnTo>
                    <a:pt x="59969" y="219735"/>
                  </a:lnTo>
                  <a:lnTo>
                    <a:pt x="59855" y="220611"/>
                  </a:lnTo>
                  <a:lnTo>
                    <a:pt x="59766" y="221640"/>
                  </a:lnTo>
                  <a:lnTo>
                    <a:pt x="59715" y="222338"/>
                  </a:lnTo>
                  <a:lnTo>
                    <a:pt x="60198" y="222681"/>
                  </a:lnTo>
                  <a:lnTo>
                    <a:pt x="62649" y="224409"/>
                  </a:lnTo>
                  <a:lnTo>
                    <a:pt x="63169" y="224066"/>
                  </a:lnTo>
                  <a:lnTo>
                    <a:pt x="63690" y="223545"/>
                  </a:lnTo>
                  <a:lnTo>
                    <a:pt x="64198" y="223202"/>
                  </a:lnTo>
                  <a:close/>
                </a:path>
                <a:path w="151764" h="332739">
                  <a:moveTo>
                    <a:pt x="64693" y="233083"/>
                  </a:moveTo>
                  <a:lnTo>
                    <a:pt x="64033" y="230454"/>
                  </a:lnTo>
                  <a:lnTo>
                    <a:pt x="63944" y="230111"/>
                  </a:lnTo>
                  <a:lnTo>
                    <a:pt x="63855" y="229768"/>
                  </a:lnTo>
                  <a:lnTo>
                    <a:pt x="60236" y="232092"/>
                  </a:lnTo>
                  <a:lnTo>
                    <a:pt x="64693" y="233083"/>
                  </a:lnTo>
                  <a:close/>
                </a:path>
                <a:path w="151764" h="332739">
                  <a:moveTo>
                    <a:pt x="64719" y="246545"/>
                  </a:moveTo>
                  <a:lnTo>
                    <a:pt x="63690" y="246888"/>
                  </a:lnTo>
                  <a:lnTo>
                    <a:pt x="62471" y="246888"/>
                  </a:lnTo>
                  <a:lnTo>
                    <a:pt x="61442" y="247230"/>
                  </a:lnTo>
                  <a:lnTo>
                    <a:pt x="62471" y="247751"/>
                  </a:lnTo>
                  <a:lnTo>
                    <a:pt x="63334" y="248437"/>
                  </a:lnTo>
                  <a:lnTo>
                    <a:pt x="64554" y="248615"/>
                  </a:lnTo>
                  <a:lnTo>
                    <a:pt x="64198" y="247751"/>
                  </a:lnTo>
                  <a:lnTo>
                    <a:pt x="64198" y="247230"/>
                  </a:lnTo>
                  <a:lnTo>
                    <a:pt x="64719" y="246545"/>
                  </a:lnTo>
                  <a:close/>
                </a:path>
                <a:path w="151764" h="332739">
                  <a:moveTo>
                    <a:pt x="65811" y="219405"/>
                  </a:moveTo>
                  <a:lnTo>
                    <a:pt x="63715" y="217728"/>
                  </a:lnTo>
                  <a:lnTo>
                    <a:pt x="64985" y="220256"/>
                  </a:lnTo>
                  <a:lnTo>
                    <a:pt x="65074" y="220433"/>
                  </a:lnTo>
                  <a:lnTo>
                    <a:pt x="65570" y="219735"/>
                  </a:lnTo>
                  <a:lnTo>
                    <a:pt x="65697" y="219570"/>
                  </a:lnTo>
                  <a:lnTo>
                    <a:pt x="65811" y="219405"/>
                  </a:lnTo>
                  <a:close/>
                </a:path>
                <a:path w="151764" h="332739">
                  <a:moveTo>
                    <a:pt x="66611" y="236143"/>
                  </a:moveTo>
                  <a:lnTo>
                    <a:pt x="66522" y="235470"/>
                  </a:lnTo>
                  <a:lnTo>
                    <a:pt x="66205" y="233921"/>
                  </a:lnTo>
                  <a:lnTo>
                    <a:pt x="66103" y="233400"/>
                  </a:lnTo>
                  <a:lnTo>
                    <a:pt x="64693" y="233083"/>
                  </a:lnTo>
                  <a:lnTo>
                    <a:pt x="64808" y="233578"/>
                  </a:lnTo>
                  <a:lnTo>
                    <a:pt x="64897" y="233921"/>
                  </a:lnTo>
                  <a:lnTo>
                    <a:pt x="66611" y="236143"/>
                  </a:lnTo>
                  <a:close/>
                </a:path>
                <a:path w="151764" h="332739">
                  <a:moveTo>
                    <a:pt x="68249" y="204355"/>
                  </a:moveTo>
                  <a:lnTo>
                    <a:pt x="67322" y="202971"/>
                  </a:lnTo>
                  <a:lnTo>
                    <a:pt x="66802" y="204355"/>
                  </a:lnTo>
                  <a:lnTo>
                    <a:pt x="66370" y="204355"/>
                  </a:lnTo>
                  <a:lnTo>
                    <a:pt x="62839" y="203479"/>
                  </a:lnTo>
                  <a:lnTo>
                    <a:pt x="57810" y="199859"/>
                  </a:lnTo>
                  <a:lnTo>
                    <a:pt x="57111" y="200545"/>
                  </a:lnTo>
                  <a:lnTo>
                    <a:pt x="56946" y="200037"/>
                  </a:lnTo>
                  <a:lnTo>
                    <a:pt x="56426" y="199517"/>
                  </a:lnTo>
                  <a:lnTo>
                    <a:pt x="56134" y="200545"/>
                  </a:lnTo>
                  <a:lnTo>
                    <a:pt x="55041" y="204355"/>
                  </a:lnTo>
                  <a:lnTo>
                    <a:pt x="55219" y="205740"/>
                  </a:lnTo>
                  <a:lnTo>
                    <a:pt x="55295" y="206260"/>
                  </a:lnTo>
                  <a:lnTo>
                    <a:pt x="55384" y="206946"/>
                  </a:lnTo>
                  <a:lnTo>
                    <a:pt x="57467" y="206260"/>
                  </a:lnTo>
                  <a:lnTo>
                    <a:pt x="59880" y="206603"/>
                  </a:lnTo>
                  <a:lnTo>
                    <a:pt x="61963" y="207810"/>
                  </a:lnTo>
                  <a:lnTo>
                    <a:pt x="61963" y="205740"/>
                  </a:lnTo>
                  <a:lnTo>
                    <a:pt x="64719" y="207467"/>
                  </a:lnTo>
                  <a:lnTo>
                    <a:pt x="65760" y="207124"/>
                  </a:lnTo>
                  <a:lnTo>
                    <a:pt x="66675" y="204673"/>
                  </a:lnTo>
                  <a:lnTo>
                    <a:pt x="66751" y="204457"/>
                  </a:lnTo>
                  <a:lnTo>
                    <a:pt x="67678" y="204673"/>
                  </a:lnTo>
                  <a:lnTo>
                    <a:pt x="68249" y="204355"/>
                  </a:lnTo>
                  <a:close/>
                </a:path>
                <a:path w="151764" h="332739">
                  <a:moveTo>
                    <a:pt x="69570" y="230111"/>
                  </a:moveTo>
                  <a:lnTo>
                    <a:pt x="68351" y="230111"/>
                  </a:lnTo>
                  <a:lnTo>
                    <a:pt x="67830" y="230454"/>
                  </a:lnTo>
                  <a:lnTo>
                    <a:pt x="67144" y="230974"/>
                  </a:lnTo>
                  <a:lnTo>
                    <a:pt x="68961" y="231609"/>
                  </a:lnTo>
                  <a:lnTo>
                    <a:pt x="69138" y="231609"/>
                  </a:lnTo>
                  <a:lnTo>
                    <a:pt x="69469" y="230454"/>
                  </a:lnTo>
                  <a:lnTo>
                    <a:pt x="69570" y="230111"/>
                  </a:lnTo>
                  <a:close/>
                </a:path>
                <a:path w="151764" h="332739">
                  <a:moveTo>
                    <a:pt x="70078" y="229946"/>
                  </a:moveTo>
                  <a:lnTo>
                    <a:pt x="69215" y="227520"/>
                  </a:lnTo>
                  <a:lnTo>
                    <a:pt x="68732" y="226796"/>
                  </a:lnTo>
                  <a:lnTo>
                    <a:pt x="68859" y="227520"/>
                  </a:lnTo>
                  <a:lnTo>
                    <a:pt x="69049" y="228384"/>
                  </a:lnTo>
                  <a:lnTo>
                    <a:pt x="69392" y="229247"/>
                  </a:lnTo>
                  <a:lnTo>
                    <a:pt x="70078" y="229946"/>
                  </a:lnTo>
                  <a:close/>
                </a:path>
                <a:path w="151764" h="332739">
                  <a:moveTo>
                    <a:pt x="71120" y="232359"/>
                  </a:moveTo>
                  <a:lnTo>
                    <a:pt x="69113" y="231673"/>
                  </a:lnTo>
                  <a:lnTo>
                    <a:pt x="68275" y="234607"/>
                  </a:lnTo>
                  <a:lnTo>
                    <a:pt x="68224" y="234810"/>
                  </a:lnTo>
                  <a:lnTo>
                    <a:pt x="71120" y="232359"/>
                  </a:lnTo>
                  <a:close/>
                </a:path>
                <a:path w="151764" h="332739">
                  <a:moveTo>
                    <a:pt x="73545" y="234607"/>
                  </a:moveTo>
                  <a:lnTo>
                    <a:pt x="70256" y="233400"/>
                  </a:lnTo>
                  <a:lnTo>
                    <a:pt x="68186" y="234950"/>
                  </a:lnTo>
                  <a:lnTo>
                    <a:pt x="67437" y="235470"/>
                  </a:lnTo>
                  <a:lnTo>
                    <a:pt x="66649" y="236143"/>
                  </a:lnTo>
                  <a:lnTo>
                    <a:pt x="66827" y="237032"/>
                  </a:lnTo>
                  <a:lnTo>
                    <a:pt x="66941" y="237553"/>
                  </a:lnTo>
                  <a:lnTo>
                    <a:pt x="66967" y="237718"/>
                  </a:lnTo>
                  <a:lnTo>
                    <a:pt x="67830" y="237553"/>
                  </a:lnTo>
                  <a:lnTo>
                    <a:pt x="68694" y="237718"/>
                  </a:lnTo>
                  <a:lnTo>
                    <a:pt x="69570" y="237718"/>
                  </a:lnTo>
                  <a:lnTo>
                    <a:pt x="71120" y="237032"/>
                  </a:lnTo>
                  <a:lnTo>
                    <a:pt x="72326" y="235648"/>
                  </a:lnTo>
                  <a:lnTo>
                    <a:pt x="73545" y="234607"/>
                  </a:lnTo>
                  <a:close/>
                </a:path>
                <a:path w="151764" h="332739">
                  <a:moveTo>
                    <a:pt x="74841" y="199085"/>
                  </a:moveTo>
                  <a:lnTo>
                    <a:pt x="69913" y="197954"/>
                  </a:lnTo>
                  <a:lnTo>
                    <a:pt x="70612" y="202971"/>
                  </a:lnTo>
                  <a:lnTo>
                    <a:pt x="70332" y="203161"/>
                  </a:lnTo>
                  <a:lnTo>
                    <a:pt x="68249" y="204355"/>
                  </a:lnTo>
                  <a:lnTo>
                    <a:pt x="71983" y="209880"/>
                  </a:lnTo>
                  <a:lnTo>
                    <a:pt x="73952" y="206603"/>
                  </a:lnTo>
                  <a:lnTo>
                    <a:pt x="74015" y="206260"/>
                  </a:lnTo>
                  <a:lnTo>
                    <a:pt x="73304" y="203479"/>
                  </a:lnTo>
                  <a:lnTo>
                    <a:pt x="73329" y="202971"/>
                  </a:lnTo>
                  <a:lnTo>
                    <a:pt x="74714" y="200761"/>
                  </a:lnTo>
                  <a:lnTo>
                    <a:pt x="74726" y="200545"/>
                  </a:lnTo>
                  <a:lnTo>
                    <a:pt x="74841" y="199085"/>
                  </a:lnTo>
                  <a:close/>
                </a:path>
                <a:path w="151764" h="332739">
                  <a:moveTo>
                    <a:pt x="77863" y="218871"/>
                  </a:moveTo>
                  <a:lnTo>
                    <a:pt x="76822" y="218871"/>
                  </a:lnTo>
                  <a:lnTo>
                    <a:pt x="76301" y="218528"/>
                  </a:lnTo>
                  <a:lnTo>
                    <a:pt x="75793" y="218871"/>
                  </a:lnTo>
                  <a:lnTo>
                    <a:pt x="75438" y="219227"/>
                  </a:lnTo>
                  <a:lnTo>
                    <a:pt x="74930" y="218706"/>
                  </a:lnTo>
                  <a:lnTo>
                    <a:pt x="74752" y="219227"/>
                  </a:lnTo>
                  <a:lnTo>
                    <a:pt x="74409" y="219570"/>
                  </a:lnTo>
                  <a:lnTo>
                    <a:pt x="75095" y="219913"/>
                  </a:lnTo>
                  <a:lnTo>
                    <a:pt x="75958" y="220256"/>
                  </a:lnTo>
                  <a:lnTo>
                    <a:pt x="77177" y="219392"/>
                  </a:lnTo>
                  <a:lnTo>
                    <a:pt x="77863" y="218871"/>
                  </a:lnTo>
                  <a:close/>
                </a:path>
                <a:path w="151764" h="332739">
                  <a:moveTo>
                    <a:pt x="79248" y="229247"/>
                  </a:moveTo>
                  <a:lnTo>
                    <a:pt x="79146" y="228384"/>
                  </a:lnTo>
                  <a:lnTo>
                    <a:pt x="79057" y="227520"/>
                  </a:lnTo>
                  <a:lnTo>
                    <a:pt x="78943" y="226479"/>
                  </a:lnTo>
                  <a:lnTo>
                    <a:pt x="78828" y="225450"/>
                  </a:lnTo>
                  <a:lnTo>
                    <a:pt x="78714" y="224409"/>
                  </a:lnTo>
                  <a:lnTo>
                    <a:pt x="78625" y="223545"/>
                  </a:lnTo>
                  <a:lnTo>
                    <a:pt x="78524" y="222681"/>
                  </a:lnTo>
                  <a:lnTo>
                    <a:pt x="78422" y="221640"/>
                  </a:lnTo>
                  <a:lnTo>
                    <a:pt x="78308" y="220611"/>
                  </a:lnTo>
                  <a:lnTo>
                    <a:pt x="78206" y="219735"/>
                  </a:lnTo>
                  <a:lnTo>
                    <a:pt x="73025" y="222846"/>
                  </a:lnTo>
                  <a:lnTo>
                    <a:pt x="70053" y="224409"/>
                  </a:lnTo>
                  <a:lnTo>
                    <a:pt x="69392" y="224751"/>
                  </a:lnTo>
                  <a:lnTo>
                    <a:pt x="69278" y="224066"/>
                  </a:lnTo>
                  <a:lnTo>
                    <a:pt x="69189" y="223545"/>
                  </a:lnTo>
                  <a:lnTo>
                    <a:pt x="69075" y="222846"/>
                  </a:lnTo>
                  <a:lnTo>
                    <a:pt x="68986" y="222338"/>
                  </a:lnTo>
                  <a:lnTo>
                    <a:pt x="68872" y="221640"/>
                  </a:lnTo>
                  <a:lnTo>
                    <a:pt x="68821" y="221297"/>
                  </a:lnTo>
                  <a:lnTo>
                    <a:pt x="68694" y="220611"/>
                  </a:lnTo>
                  <a:lnTo>
                    <a:pt x="68668" y="220433"/>
                  </a:lnTo>
                  <a:lnTo>
                    <a:pt x="68554" y="219735"/>
                  </a:lnTo>
                  <a:lnTo>
                    <a:pt x="68440" y="219405"/>
                  </a:lnTo>
                  <a:lnTo>
                    <a:pt x="67322" y="217322"/>
                  </a:lnTo>
                  <a:lnTo>
                    <a:pt x="65811" y="219405"/>
                  </a:lnTo>
                  <a:lnTo>
                    <a:pt x="67322" y="220611"/>
                  </a:lnTo>
                  <a:lnTo>
                    <a:pt x="64376" y="221297"/>
                  </a:lnTo>
                  <a:lnTo>
                    <a:pt x="64897" y="221475"/>
                  </a:lnTo>
                  <a:lnTo>
                    <a:pt x="65582" y="222161"/>
                  </a:lnTo>
                  <a:lnTo>
                    <a:pt x="65544" y="222338"/>
                  </a:lnTo>
                  <a:lnTo>
                    <a:pt x="65455" y="222681"/>
                  </a:lnTo>
                  <a:lnTo>
                    <a:pt x="65417" y="222846"/>
                  </a:lnTo>
                  <a:lnTo>
                    <a:pt x="66802" y="222846"/>
                  </a:lnTo>
                  <a:lnTo>
                    <a:pt x="67487" y="224066"/>
                  </a:lnTo>
                  <a:lnTo>
                    <a:pt x="68186" y="224751"/>
                  </a:lnTo>
                  <a:lnTo>
                    <a:pt x="68351" y="224929"/>
                  </a:lnTo>
                  <a:lnTo>
                    <a:pt x="67830" y="225450"/>
                  </a:lnTo>
                  <a:lnTo>
                    <a:pt x="67665" y="225793"/>
                  </a:lnTo>
                  <a:lnTo>
                    <a:pt x="68529" y="226479"/>
                  </a:lnTo>
                  <a:lnTo>
                    <a:pt x="68732" y="226796"/>
                  </a:lnTo>
                  <a:lnTo>
                    <a:pt x="71297" y="224409"/>
                  </a:lnTo>
                  <a:lnTo>
                    <a:pt x="75272" y="228904"/>
                  </a:lnTo>
                  <a:lnTo>
                    <a:pt x="72682" y="230809"/>
                  </a:lnTo>
                  <a:lnTo>
                    <a:pt x="73710" y="231152"/>
                  </a:lnTo>
                  <a:lnTo>
                    <a:pt x="74930" y="231838"/>
                  </a:lnTo>
                  <a:lnTo>
                    <a:pt x="75958" y="231838"/>
                  </a:lnTo>
                  <a:lnTo>
                    <a:pt x="79248" y="229247"/>
                  </a:lnTo>
                  <a:close/>
                </a:path>
                <a:path w="151764" h="332739">
                  <a:moveTo>
                    <a:pt x="79768" y="184467"/>
                  </a:moveTo>
                  <a:lnTo>
                    <a:pt x="79590" y="184645"/>
                  </a:lnTo>
                  <a:lnTo>
                    <a:pt x="78384" y="184823"/>
                  </a:lnTo>
                  <a:lnTo>
                    <a:pt x="77000" y="184124"/>
                  </a:lnTo>
                  <a:lnTo>
                    <a:pt x="75615" y="183603"/>
                  </a:lnTo>
                  <a:lnTo>
                    <a:pt x="74930" y="185851"/>
                  </a:lnTo>
                  <a:lnTo>
                    <a:pt x="72504" y="184988"/>
                  </a:lnTo>
                  <a:lnTo>
                    <a:pt x="70942" y="185331"/>
                  </a:lnTo>
                  <a:lnTo>
                    <a:pt x="72326" y="187236"/>
                  </a:lnTo>
                  <a:lnTo>
                    <a:pt x="74930" y="190004"/>
                  </a:lnTo>
                  <a:lnTo>
                    <a:pt x="75793" y="191389"/>
                  </a:lnTo>
                  <a:lnTo>
                    <a:pt x="76136" y="190690"/>
                  </a:lnTo>
                  <a:lnTo>
                    <a:pt x="77000" y="188442"/>
                  </a:lnTo>
                  <a:lnTo>
                    <a:pt x="78206" y="186372"/>
                  </a:lnTo>
                  <a:lnTo>
                    <a:pt x="79768" y="184467"/>
                  </a:lnTo>
                  <a:close/>
                </a:path>
                <a:path w="151764" h="332739">
                  <a:moveTo>
                    <a:pt x="83400" y="101307"/>
                  </a:moveTo>
                  <a:lnTo>
                    <a:pt x="83223" y="100965"/>
                  </a:lnTo>
                  <a:lnTo>
                    <a:pt x="82880" y="100622"/>
                  </a:lnTo>
                  <a:lnTo>
                    <a:pt x="82537" y="100622"/>
                  </a:lnTo>
                  <a:lnTo>
                    <a:pt x="82359" y="100622"/>
                  </a:lnTo>
                  <a:lnTo>
                    <a:pt x="82181" y="100787"/>
                  </a:lnTo>
                  <a:lnTo>
                    <a:pt x="82359" y="100965"/>
                  </a:lnTo>
                  <a:lnTo>
                    <a:pt x="82537" y="101307"/>
                  </a:lnTo>
                  <a:lnTo>
                    <a:pt x="82880" y="101485"/>
                  </a:lnTo>
                  <a:lnTo>
                    <a:pt x="83045" y="101828"/>
                  </a:lnTo>
                  <a:lnTo>
                    <a:pt x="83400" y="101307"/>
                  </a:lnTo>
                  <a:close/>
                </a:path>
                <a:path w="151764" h="332739">
                  <a:moveTo>
                    <a:pt x="86677" y="228219"/>
                  </a:moveTo>
                  <a:lnTo>
                    <a:pt x="86334" y="228041"/>
                  </a:lnTo>
                  <a:lnTo>
                    <a:pt x="85991" y="228219"/>
                  </a:lnTo>
                  <a:lnTo>
                    <a:pt x="85648" y="227863"/>
                  </a:lnTo>
                  <a:lnTo>
                    <a:pt x="85471" y="227863"/>
                  </a:lnTo>
                  <a:lnTo>
                    <a:pt x="85648" y="228384"/>
                  </a:lnTo>
                  <a:lnTo>
                    <a:pt x="86156" y="229082"/>
                  </a:lnTo>
                  <a:lnTo>
                    <a:pt x="86512" y="229768"/>
                  </a:lnTo>
                  <a:lnTo>
                    <a:pt x="86512" y="229590"/>
                  </a:lnTo>
                  <a:lnTo>
                    <a:pt x="86677" y="229590"/>
                  </a:lnTo>
                  <a:lnTo>
                    <a:pt x="86677" y="229425"/>
                  </a:lnTo>
                  <a:lnTo>
                    <a:pt x="86334" y="228904"/>
                  </a:lnTo>
                  <a:lnTo>
                    <a:pt x="86156" y="228561"/>
                  </a:lnTo>
                  <a:lnTo>
                    <a:pt x="86677" y="228219"/>
                  </a:lnTo>
                  <a:close/>
                </a:path>
                <a:path w="151764" h="332739">
                  <a:moveTo>
                    <a:pt x="86677" y="211963"/>
                  </a:moveTo>
                  <a:lnTo>
                    <a:pt x="84607" y="212483"/>
                  </a:lnTo>
                  <a:lnTo>
                    <a:pt x="82016" y="210578"/>
                  </a:lnTo>
                  <a:lnTo>
                    <a:pt x="83743" y="208673"/>
                  </a:lnTo>
                  <a:lnTo>
                    <a:pt x="83045" y="207645"/>
                  </a:lnTo>
                  <a:lnTo>
                    <a:pt x="81838" y="208673"/>
                  </a:lnTo>
                  <a:lnTo>
                    <a:pt x="80975" y="210058"/>
                  </a:lnTo>
                  <a:lnTo>
                    <a:pt x="79933" y="211264"/>
                  </a:lnTo>
                  <a:lnTo>
                    <a:pt x="80797" y="211963"/>
                  </a:lnTo>
                  <a:lnTo>
                    <a:pt x="82537" y="213004"/>
                  </a:lnTo>
                  <a:lnTo>
                    <a:pt x="83045" y="213004"/>
                  </a:lnTo>
                  <a:lnTo>
                    <a:pt x="83566" y="213169"/>
                  </a:lnTo>
                  <a:lnTo>
                    <a:pt x="83908" y="213868"/>
                  </a:lnTo>
                  <a:lnTo>
                    <a:pt x="84607" y="214376"/>
                  </a:lnTo>
                  <a:lnTo>
                    <a:pt x="85648" y="214731"/>
                  </a:lnTo>
                  <a:lnTo>
                    <a:pt x="86334" y="214553"/>
                  </a:lnTo>
                  <a:lnTo>
                    <a:pt x="85991" y="213868"/>
                  </a:lnTo>
                  <a:lnTo>
                    <a:pt x="86156" y="213004"/>
                  </a:lnTo>
                  <a:lnTo>
                    <a:pt x="86677" y="211963"/>
                  </a:lnTo>
                  <a:close/>
                </a:path>
                <a:path w="151764" h="332739">
                  <a:moveTo>
                    <a:pt x="86855" y="75717"/>
                  </a:moveTo>
                  <a:lnTo>
                    <a:pt x="86677" y="74168"/>
                  </a:lnTo>
                  <a:lnTo>
                    <a:pt x="86677" y="72961"/>
                  </a:lnTo>
                  <a:lnTo>
                    <a:pt x="84950" y="72605"/>
                  </a:lnTo>
                  <a:lnTo>
                    <a:pt x="85293" y="74168"/>
                  </a:lnTo>
                  <a:lnTo>
                    <a:pt x="85128" y="75374"/>
                  </a:lnTo>
                  <a:lnTo>
                    <a:pt x="86855" y="75717"/>
                  </a:lnTo>
                  <a:close/>
                </a:path>
                <a:path w="151764" h="332739">
                  <a:moveTo>
                    <a:pt x="88061" y="220433"/>
                  </a:moveTo>
                  <a:lnTo>
                    <a:pt x="87718" y="217665"/>
                  </a:lnTo>
                  <a:lnTo>
                    <a:pt x="87541" y="216979"/>
                  </a:lnTo>
                  <a:lnTo>
                    <a:pt x="87198" y="216458"/>
                  </a:lnTo>
                  <a:lnTo>
                    <a:pt x="86334" y="216801"/>
                  </a:lnTo>
                  <a:lnTo>
                    <a:pt x="85471" y="218008"/>
                  </a:lnTo>
                  <a:lnTo>
                    <a:pt x="88061" y="220433"/>
                  </a:lnTo>
                  <a:close/>
                </a:path>
                <a:path w="151764" h="332739">
                  <a:moveTo>
                    <a:pt x="89966" y="73990"/>
                  </a:moveTo>
                  <a:lnTo>
                    <a:pt x="89268" y="75552"/>
                  </a:lnTo>
                  <a:lnTo>
                    <a:pt x="87541" y="76415"/>
                  </a:lnTo>
                  <a:lnTo>
                    <a:pt x="89014" y="76581"/>
                  </a:lnTo>
                  <a:lnTo>
                    <a:pt x="89446" y="76581"/>
                  </a:lnTo>
                  <a:lnTo>
                    <a:pt x="89966" y="73990"/>
                  </a:lnTo>
                  <a:close/>
                </a:path>
                <a:path w="151764" h="332739">
                  <a:moveTo>
                    <a:pt x="94119" y="91630"/>
                  </a:moveTo>
                  <a:lnTo>
                    <a:pt x="93941" y="91630"/>
                  </a:lnTo>
                  <a:lnTo>
                    <a:pt x="93941" y="91795"/>
                  </a:lnTo>
                  <a:lnTo>
                    <a:pt x="94119" y="91630"/>
                  </a:lnTo>
                  <a:close/>
                </a:path>
                <a:path w="151764" h="332739">
                  <a:moveTo>
                    <a:pt x="94284" y="78663"/>
                  </a:moveTo>
                  <a:lnTo>
                    <a:pt x="94246" y="78486"/>
                  </a:lnTo>
                  <a:lnTo>
                    <a:pt x="93256" y="77279"/>
                  </a:lnTo>
                  <a:lnTo>
                    <a:pt x="89560" y="76581"/>
                  </a:lnTo>
                  <a:lnTo>
                    <a:pt x="91059" y="77279"/>
                  </a:lnTo>
                  <a:lnTo>
                    <a:pt x="94284" y="78663"/>
                  </a:lnTo>
                  <a:close/>
                </a:path>
                <a:path w="151764" h="332739">
                  <a:moveTo>
                    <a:pt x="94907" y="113411"/>
                  </a:moveTo>
                  <a:lnTo>
                    <a:pt x="94805" y="112890"/>
                  </a:lnTo>
                  <a:lnTo>
                    <a:pt x="89382" y="112890"/>
                  </a:lnTo>
                  <a:lnTo>
                    <a:pt x="89446" y="113068"/>
                  </a:lnTo>
                  <a:lnTo>
                    <a:pt x="89103" y="113411"/>
                  </a:lnTo>
                  <a:lnTo>
                    <a:pt x="94907" y="113411"/>
                  </a:lnTo>
                  <a:close/>
                </a:path>
                <a:path w="151764" h="332739">
                  <a:moveTo>
                    <a:pt x="94983" y="113753"/>
                  </a:moveTo>
                  <a:lnTo>
                    <a:pt x="94945" y="113588"/>
                  </a:lnTo>
                  <a:lnTo>
                    <a:pt x="88404" y="113588"/>
                  </a:lnTo>
                  <a:lnTo>
                    <a:pt x="90309" y="114617"/>
                  </a:lnTo>
                  <a:lnTo>
                    <a:pt x="92036" y="115138"/>
                  </a:lnTo>
                  <a:lnTo>
                    <a:pt x="94462" y="114795"/>
                  </a:lnTo>
                  <a:lnTo>
                    <a:pt x="94805" y="114274"/>
                  </a:lnTo>
                  <a:lnTo>
                    <a:pt x="94983" y="113753"/>
                  </a:lnTo>
                  <a:close/>
                </a:path>
                <a:path w="151764" h="332739">
                  <a:moveTo>
                    <a:pt x="95504" y="112725"/>
                  </a:moveTo>
                  <a:lnTo>
                    <a:pt x="94119" y="112369"/>
                  </a:lnTo>
                  <a:lnTo>
                    <a:pt x="92900" y="111861"/>
                  </a:lnTo>
                  <a:lnTo>
                    <a:pt x="91694" y="111163"/>
                  </a:lnTo>
                  <a:lnTo>
                    <a:pt x="89966" y="111163"/>
                  </a:lnTo>
                  <a:lnTo>
                    <a:pt x="89623" y="111506"/>
                  </a:lnTo>
                  <a:lnTo>
                    <a:pt x="89268" y="111861"/>
                  </a:lnTo>
                  <a:lnTo>
                    <a:pt x="89166" y="112369"/>
                  </a:lnTo>
                  <a:lnTo>
                    <a:pt x="89306" y="112725"/>
                  </a:lnTo>
                  <a:lnTo>
                    <a:pt x="95504" y="112725"/>
                  </a:lnTo>
                  <a:close/>
                </a:path>
                <a:path w="151764" h="332739">
                  <a:moveTo>
                    <a:pt x="99301" y="192074"/>
                  </a:moveTo>
                  <a:lnTo>
                    <a:pt x="98615" y="191046"/>
                  </a:lnTo>
                  <a:lnTo>
                    <a:pt x="98272" y="190639"/>
                  </a:lnTo>
                  <a:lnTo>
                    <a:pt x="96012" y="192773"/>
                  </a:lnTo>
                  <a:lnTo>
                    <a:pt x="92557" y="184988"/>
                  </a:lnTo>
                  <a:lnTo>
                    <a:pt x="85991" y="187413"/>
                  </a:lnTo>
                  <a:lnTo>
                    <a:pt x="89446" y="189141"/>
                  </a:lnTo>
                  <a:lnTo>
                    <a:pt x="94767" y="192773"/>
                  </a:lnTo>
                  <a:lnTo>
                    <a:pt x="97053" y="194322"/>
                  </a:lnTo>
                  <a:lnTo>
                    <a:pt x="89789" y="196748"/>
                  </a:lnTo>
                  <a:lnTo>
                    <a:pt x="91351" y="197434"/>
                  </a:lnTo>
                  <a:lnTo>
                    <a:pt x="92900" y="198297"/>
                  </a:lnTo>
                  <a:lnTo>
                    <a:pt x="93764" y="199859"/>
                  </a:lnTo>
                  <a:lnTo>
                    <a:pt x="94983" y="198996"/>
                  </a:lnTo>
                  <a:lnTo>
                    <a:pt x="96532" y="198297"/>
                  </a:lnTo>
                  <a:lnTo>
                    <a:pt x="99301" y="192074"/>
                  </a:lnTo>
                  <a:close/>
                </a:path>
                <a:path w="151764" h="332739">
                  <a:moveTo>
                    <a:pt x="99301" y="108051"/>
                  </a:moveTo>
                  <a:lnTo>
                    <a:pt x="98958" y="107010"/>
                  </a:lnTo>
                  <a:lnTo>
                    <a:pt x="98437" y="105981"/>
                  </a:lnTo>
                  <a:lnTo>
                    <a:pt x="96532" y="106667"/>
                  </a:lnTo>
                  <a:lnTo>
                    <a:pt x="95669" y="106845"/>
                  </a:lnTo>
                  <a:lnTo>
                    <a:pt x="96367" y="107010"/>
                  </a:lnTo>
                  <a:lnTo>
                    <a:pt x="97574" y="107010"/>
                  </a:lnTo>
                  <a:lnTo>
                    <a:pt x="97917" y="107873"/>
                  </a:lnTo>
                  <a:lnTo>
                    <a:pt x="98615" y="108051"/>
                  </a:lnTo>
                  <a:lnTo>
                    <a:pt x="99301" y="108051"/>
                  </a:lnTo>
                  <a:close/>
                </a:path>
                <a:path w="151764" h="332739">
                  <a:moveTo>
                    <a:pt x="100634" y="188404"/>
                  </a:moveTo>
                  <a:lnTo>
                    <a:pt x="99479" y="188620"/>
                  </a:lnTo>
                  <a:lnTo>
                    <a:pt x="97053" y="189141"/>
                  </a:lnTo>
                  <a:lnTo>
                    <a:pt x="98272" y="190639"/>
                  </a:lnTo>
                  <a:lnTo>
                    <a:pt x="100634" y="188404"/>
                  </a:lnTo>
                  <a:close/>
                </a:path>
                <a:path w="151764" h="332739">
                  <a:moveTo>
                    <a:pt x="102590" y="81076"/>
                  </a:moveTo>
                  <a:lnTo>
                    <a:pt x="101206" y="80391"/>
                  </a:lnTo>
                  <a:lnTo>
                    <a:pt x="101028" y="79527"/>
                  </a:lnTo>
                  <a:lnTo>
                    <a:pt x="101028" y="78486"/>
                  </a:lnTo>
                  <a:lnTo>
                    <a:pt x="99644" y="78663"/>
                  </a:lnTo>
                  <a:lnTo>
                    <a:pt x="98437" y="78486"/>
                  </a:lnTo>
                  <a:lnTo>
                    <a:pt x="97396" y="77965"/>
                  </a:lnTo>
                  <a:lnTo>
                    <a:pt x="97231" y="77800"/>
                  </a:lnTo>
                  <a:lnTo>
                    <a:pt x="96151" y="78663"/>
                  </a:lnTo>
                  <a:lnTo>
                    <a:pt x="95504" y="79184"/>
                  </a:lnTo>
                  <a:lnTo>
                    <a:pt x="94284" y="78663"/>
                  </a:lnTo>
                  <a:lnTo>
                    <a:pt x="94805" y="79184"/>
                  </a:lnTo>
                  <a:lnTo>
                    <a:pt x="93637" y="80568"/>
                  </a:lnTo>
                  <a:lnTo>
                    <a:pt x="92900" y="81432"/>
                  </a:lnTo>
                  <a:lnTo>
                    <a:pt x="93078" y="83680"/>
                  </a:lnTo>
                  <a:lnTo>
                    <a:pt x="100164" y="80568"/>
                  </a:lnTo>
                  <a:lnTo>
                    <a:pt x="102590" y="81076"/>
                  </a:lnTo>
                  <a:close/>
                </a:path>
                <a:path w="151764" h="332739">
                  <a:moveTo>
                    <a:pt x="102755" y="175310"/>
                  </a:moveTo>
                  <a:lnTo>
                    <a:pt x="102412" y="174790"/>
                  </a:lnTo>
                  <a:lnTo>
                    <a:pt x="101892" y="174269"/>
                  </a:lnTo>
                  <a:lnTo>
                    <a:pt x="101371" y="173405"/>
                  </a:lnTo>
                  <a:lnTo>
                    <a:pt x="100863" y="173228"/>
                  </a:lnTo>
                  <a:lnTo>
                    <a:pt x="100164" y="173228"/>
                  </a:lnTo>
                  <a:lnTo>
                    <a:pt x="99479" y="173405"/>
                  </a:lnTo>
                  <a:lnTo>
                    <a:pt x="99479" y="173583"/>
                  </a:lnTo>
                  <a:lnTo>
                    <a:pt x="100507" y="174790"/>
                  </a:lnTo>
                  <a:lnTo>
                    <a:pt x="101727" y="175475"/>
                  </a:lnTo>
                  <a:lnTo>
                    <a:pt x="102755" y="175310"/>
                  </a:lnTo>
                  <a:close/>
                </a:path>
                <a:path w="151764" h="332739">
                  <a:moveTo>
                    <a:pt x="103111" y="68973"/>
                  </a:moveTo>
                  <a:lnTo>
                    <a:pt x="102590" y="69494"/>
                  </a:lnTo>
                  <a:lnTo>
                    <a:pt x="101028" y="71221"/>
                  </a:lnTo>
                  <a:lnTo>
                    <a:pt x="100342" y="71742"/>
                  </a:lnTo>
                  <a:lnTo>
                    <a:pt x="100685" y="71920"/>
                  </a:lnTo>
                  <a:lnTo>
                    <a:pt x="101028" y="71920"/>
                  </a:lnTo>
                  <a:lnTo>
                    <a:pt x="101371" y="72085"/>
                  </a:lnTo>
                  <a:lnTo>
                    <a:pt x="102755" y="71742"/>
                  </a:lnTo>
                  <a:lnTo>
                    <a:pt x="102590" y="70015"/>
                  </a:lnTo>
                  <a:lnTo>
                    <a:pt x="103111" y="68973"/>
                  </a:lnTo>
                  <a:close/>
                </a:path>
                <a:path w="151764" h="332739">
                  <a:moveTo>
                    <a:pt x="104140" y="88684"/>
                  </a:moveTo>
                  <a:lnTo>
                    <a:pt x="103619" y="88519"/>
                  </a:lnTo>
                  <a:lnTo>
                    <a:pt x="102933" y="88519"/>
                  </a:lnTo>
                  <a:lnTo>
                    <a:pt x="101892" y="89382"/>
                  </a:lnTo>
                  <a:lnTo>
                    <a:pt x="102590" y="89204"/>
                  </a:lnTo>
                  <a:lnTo>
                    <a:pt x="103276" y="88861"/>
                  </a:lnTo>
                  <a:lnTo>
                    <a:pt x="104140" y="88684"/>
                  </a:lnTo>
                  <a:close/>
                </a:path>
                <a:path w="151764" h="332739">
                  <a:moveTo>
                    <a:pt x="104216" y="188963"/>
                  </a:moveTo>
                  <a:lnTo>
                    <a:pt x="104000" y="188620"/>
                  </a:lnTo>
                  <a:lnTo>
                    <a:pt x="103873" y="188404"/>
                  </a:lnTo>
                  <a:lnTo>
                    <a:pt x="103797" y="188277"/>
                  </a:lnTo>
                  <a:lnTo>
                    <a:pt x="102933" y="187579"/>
                  </a:lnTo>
                  <a:lnTo>
                    <a:pt x="102235" y="186893"/>
                  </a:lnTo>
                  <a:lnTo>
                    <a:pt x="100774" y="188277"/>
                  </a:lnTo>
                  <a:lnTo>
                    <a:pt x="100634" y="188404"/>
                  </a:lnTo>
                  <a:lnTo>
                    <a:pt x="101371" y="188277"/>
                  </a:lnTo>
                  <a:lnTo>
                    <a:pt x="102933" y="188963"/>
                  </a:lnTo>
                  <a:lnTo>
                    <a:pt x="103974" y="190182"/>
                  </a:lnTo>
                  <a:lnTo>
                    <a:pt x="104140" y="189826"/>
                  </a:lnTo>
                  <a:lnTo>
                    <a:pt x="104216" y="188963"/>
                  </a:lnTo>
                  <a:close/>
                </a:path>
                <a:path w="151764" h="332739">
                  <a:moveTo>
                    <a:pt x="107772" y="92316"/>
                  </a:moveTo>
                  <a:lnTo>
                    <a:pt x="106908" y="90589"/>
                  </a:lnTo>
                  <a:lnTo>
                    <a:pt x="103619" y="89903"/>
                  </a:lnTo>
                  <a:lnTo>
                    <a:pt x="101892" y="89382"/>
                  </a:lnTo>
                  <a:lnTo>
                    <a:pt x="101727" y="89547"/>
                  </a:lnTo>
                  <a:lnTo>
                    <a:pt x="101549" y="89547"/>
                  </a:lnTo>
                  <a:lnTo>
                    <a:pt x="101549" y="89725"/>
                  </a:lnTo>
                  <a:lnTo>
                    <a:pt x="101371" y="89725"/>
                  </a:lnTo>
                  <a:lnTo>
                    <a:pt x="100685" y="90424"/>
                  </a:lnTo>
                  <a:lnTo>
                    <a:pt x="99479" y="90424"/>
                  </a:lnTo>
                  <a:lnTo>
                    <a:pt x="98615" y="90766"/>
                  </a:lnTo>
                  <a:lnTo>
                    <a:pt x="101028" y="92494"/>
                  </a:lnTo>
                  <a:lnTo>
                    <a:pt x="105359" y="91973"/>
                  </a:lnTo>
                  <a:lnTo>
                    <a:pt x="106908" y="94742"/>
                  </a:lnTo>
                  <a:lnTo>
                    <a:pt x="107429" y="94221"/>
                  </a:lnTo>
                  <a:lnTo>
                    <a:pt x="106908" y="92837"/>
                  </a:lnTo>
                  <a:lnTo>
                    <a:pt x="107772" y="92316"/>
                  </a:lnTo>
                  <a:close/>
                </a:path>
                <a:path w="151764" h="332739">
                  <a:moveTo>
                    <a:pt x="108292" y="80568"/>
                  </a:moveTo>
                  <a:lnTo>
                    <a:pt x="107429" y="80568"/>
                  </a:lnTo>
                  <a:lnTo>
                    <a:pt x="106565" y="80733"/>
                  </a:lnTo>
                  <a:lnTo>
                    <a:pt x="105867" y="81076"/>
                  </a:lnTo>
                  <a:lnTo>
                    <a:pt x="105702" y="82638"/>
                  </a:lnTo>
                  <a:lnTo>
                    <a:pt x="107251" y="82461"/>
                  </a:lnTo>
                  <a:lnTo>
                    <a:pt x="107772" y="81254"/>
                  </a:lnTo>
                  <a:lnTo>
                    <a:pt x="107950" y="81076"/>
                  </a:lnTo>
                  <a:lnTo>
                    <a:pt x="108292" y="80911"/>
                  </a:lnTo>
                  <a:lnTo>
                    <a:pt x="108292" y="80568"/>
                  </a:lnTo>
                  <a:close/>
                </a:path>
                <a:path w="151764" h="332739">
                  <a:moveTo>
                    <a:pt x="110020" y="109258"/>
                  </a:moveTo>
                  <a:lnTo>
                    <a:pt x="106387" y="103898"/>
                  </a:lnTo>
                  <a:lnTo>
                    <a:pt x="101206" y="113588"/>
                  </a:lnTo>
                  <a:lnTo>
                    <a:pt x="107086" y="112547"/>
                  </a:lnTo>
                  <a:lnTo>
                    <a:pt x="107251" y="112369"/>
                  </a:lnTo>
                  <a:lnTo>
                    <a:pt x="107251" y="111861"/>
                  </a:lnTo>
                  <a:lnTo>
                    <a:pt x="107594" y="111683"/>
                  </a:lnTo>
                  <a:lnTo>
                    <a:pt x="107251" y="109778"/>
                  </a:lnTo>
                  <a:lnTo>
                    <a:pt x="109499" y="110820"/>
                  </a:lnTo>
                  <a:lnTo>
                    <a:pt x="110020" y="109258"/>
                  </a:lnTo>
                  <a:close/>
                </a:path>
                <a:path w="151764" h="332739">
                  <a:moveTo>
                    <a:pt x="111404" y="76936"/>
                  </a:moveTo>
                  <a:lnTo>
                    <a:pt x="109677" y="77457"/>
                  </a:lnTo>
                  <a:lnTo>
                    <a:pt x="108115" y="78143"/>
                  </a:lnTo>
                  <a:lnTo>
                    <a:pt x="108635" y="80391"/>
                  </a:lnTo>
                  <a:lnTo>
                    <a:pt x="108813" y="79006"/>
                  </a:lnTo>
                  <a:lnTo>
                    <a:pt x="110363" y="78143"/>
                  </a:lnTo>
                  <a:lnTo>
                    <a:pt x="111404" y="76936"/>
                  </a:lnTo>
                  <a:close/>
                </a:path>
                <a:path w="151764" h="332739">
                  <a:moveTo>
                    <a:pt x="112090" y="103035"/>
                  </a:moveTo>
                  <a:lnTo>
                    <a:pt x="111061" y="100622"/>
                  </a:lnTo>
                  <a:lnTo>
                    <a:pt x="111747" y="98717"/>
                  </a:lnTo>
                  <a:lnTo>
                    <a:pt x="111582" y="98031"/>
                  </a:lnTo>
                  <a:lnTo>
                    <a:pt x="107772" y="96291"/>
                  </a:lnTo>
                  <a:lnTo>
                    <a:pt x="106387" y="99060"/>
                  </a:lnTo>
                  <a:lnTo>
                    <a:pt x="105867" y="101485"/>
                  </a:lnTo>
                  <a:lnTo>
                    <a:pt x="106730" y="101828"/>
                  </a:lnTo>
                  <a:lnTo>
                    <a:pt x="106730" y="100622"/>
                  </a:lnTo>
                  <a:lnTo>
                    <a:pt x="108470" y="100965"/>
                  </a:lnTo>
                  <a:lnTo>
                    <a:pt x="108813" y="102171"/>
                  </a:lnTo>
                  <a:lnTo>
                    <a:pt x="112090" y="103035"/>
                  </a:lnTo>
                  <a:close/>
                </a:path>
                <a:path w="151764" h="332739">
                  <a:moveTo>
                    <a:pt x="117805" y="110820"/>
                  </a:moveTo>
                  <a:lnTo>
                    <a:pt x="117284" y="110998"/>
                  </a:lnTo>
                  <a:lnTo>
                    <a:pt x="116763" y="110998"/>
                  </a:lnTo>
                  <a:lnTo>
                    <a:pt x="116078" y="110820"/>
                  </a:lnTo>
                  <a:lnTo>
                    <a:pt x="115201" y="113588"/>
                  </a:lnTo>
                  <a:lnTo>
                    <a:pt x="109842" y="112204"/>
                  </a:lnTo>
                  <a:lnTo>
                    <a:pt x="110197" y="115481"/>
                  </a:lnTo>
                  <a:lnTo>
                    <a:pt x="110883" y="115138"/>
                  </a:lnTo>
                  <a:lnTo>
                    <a:pt x="111582" y="115316"/>
                  </a:lnTo>
                  <a:lnTo>
                    <a:pt x="112445" y="115658"/>
                  </a:lnTo>
                  <a:lnTo>
                    <a:pt x="112966" y="115481"/>
                  </a:lnTo>
                  <a:lnTo>
                    <a:pt x="113830" y="115658"/>
                  </a:lnTo>
                  <a:lnTo>
                    <a:pt x="114515" y="115481"/>
                  </a:lnTo>
                  <a:lnTo>
                    <a:pt x="116078" y="115316"/>
                  </a:lnTo>
                  <a:lnTo>
                    <a:pt x="116243" y="117221"/>
                  </a:lnTo>
                  <a:lnTo>
                    <a:pt x="114858" y="117906"/>
                  </a:lnTo>
                  <a:lnTo>
                    <a:pt x="116941" y="118249"/>
                  </a:lnTo>
                  <a:lnTo>
                    <a:pt x="117106" y="117386"/>
                  </a:lnTo>
                  <a:lnTo>
                    <a:pt x="117106" y="116700"/>
                  </a:lnTo>
                  <a:lnTo>
                    <a:pt x="117284" y="116001"/>
                  </a:lnTo>
                  <a:lnTo>
                    <a:pt x="116420" y="114795"/>
                  </a:lnTo>
                  <a:lnTo>
                    <a:pt x="116078" y="111683"/>
                  </a:lnTo>
                  <a:lnTo>
                    <a:pt x="117805" y="110998"/>
                  </a:lnTo>
                  <a:lnTo>
                    <a:pt x="117805" y="110820"/>
                  </a:lnTo>
                  <a:close/>
                </a:path>
                <a:path w="151764" h="332739">
                  <a:moveTo>
                    <a:pt x="118668" y="96291"/>
                  </a:moveTo>
                  <a:lnTo>
                    <a:pt x="117627" y="95783"/>
                  </a:lnTo>
                  <a:lnTo>
                    <a:pt x="117627" y="94564"/>
                  </a:lnTo>
                  <a:lnTo>
                    <a:pt x="117284" y="93535"/>
                  </a:lnTo>
                  <a:lnTo>
                    <a:pt x="117106" y="93535"/>
                  </a:lnTo>
                  <a:lnTo>
                    <a:pt x="117106" y="94907"/>
                  </a:lnTo>
                  <a:lnTo>
                    <a:pt x="117805" y="97675"/>
                  </a:lnTo>
                  <a:lnTo>
                    <a:pt x="118148" y="97155"/>
                  </a:lnTo>
                  <a:lnTo>
                    <a:pt x="118325" y="96812"/>
                  </a:lnTo>
                  <a:lnTo>
                    <a:pt x="118668" y="96291"/>
                  </a:lnTo>
                  <a:close/>
                </a:path>
                <a:path w="151764" h="332739">
                  <a:moveTo>
                    <a:pt x="119189" y="101650"/>
                  </a:moveTo>
                  <a:lnTo>
                    <a:pt x="119011" y="101485"/>
                  </a:lnTo>
                  <a:lnTo>
                    <a:pt x="118668" y="101142"/>
                  </a:lnTo>
                  <a:lnTo>
                    <a:pt x="118668" y="100965"/>
                  </a:lnTo>
                  <a:lnTo>
                    <a:pt x="118491" y="100622"/>
                  </a:lnTo>
                  <a:lnTo>
                    <a:pt x="118325" y="100965"/>
                  </a:lnTo>
                  <a:lnTo>
                    <a:pt x="117970" y="101307"/>
                  </a:lnTo>
                  <a:lnTo>
                    <a:pt x="118148" y="101650"/>
                  </a:lnTo>
                  <a:lnTo>
                    <a:pt x="118668" y="101828"/>
                  </a:lnTo>
                  <a:lnTo>
                    <a:pt x="119189" y="101828"/>
                  </a:lnTo>
                  <a:lnTo>
                    <a:pt x="119011" y="101650"/>
                  </a:lnTo>
                  <a:lnTo>
                    <a:pt x="119189" y="101650"/>
                  </a:lnTo>
                  <a:close/>
                </a:path>
                <a:path w="151764" h="332739">
                  <a:moveTo>
                    <a:pt x="124891" y="97155"/>
                  </a:moveTo>
                  <a:lnTo>
                    <a:pt x="124714" y="98374"/>
                  </a:lnTo>
                  <a:lnTo>
                    <a:pt x="124841" y="98894"/>
                  </a:lnTo>
                  <a:lnTo>
                    <a:pt x="124891" y="97155"/>
                  </a:lnTo>
                  <a:close/>
                </a:path>
                <a:path w="151764" h="332739">
                  <a:moveTo>
                    <a:pt x="126441" y="100787"/>
                  </a:moveTo>
                  <a:lnTo>
                    <a:pt x="125056" y="100787"/>
                  </a:lnTo>
                  <a:lnTo>
                    <a:pt x="125018" y="99758"/>
                  </a:lnTo>
                  <a:lnTo>
                    <a:pt x="124904" y="100037"/>
                  </a:lnTo>
                  <a:lnTo>
                    <a:pt x="124472" y="100787"/>
                  </a:lnTo>
                  <a:lnTo>
                    <a:pt x="124625" y="100787"/>
                  </a:lnTo>
                  <a:lnTo>
                    <a:pt x="125056" y="101650"/>
                  </a:lnTo>
                  <a:lnTo>
                    <a:pt x="125412" y="101828"/>
                  </a:lnTo>
                  <a:lnTo>
                    <a:pt x="126441" y="100787"/>
                  </a:lnTo>
                  <a:close/>
                </a:path>
                <a:path w="151764" h="332739">
                  <a:moveTo>
                    <a:pt x="127825" y="85750"/>
                  </a:moveTo>
                  <a:lnTo>
                    <a:pt x="127139" y="84543"/>
                  </a:lnTo>
                  <a:lnTo>
                    <a:pt x="125577" y="84188"/>
                  </a:lnTo>
                  <a:lnTo>
                    <a:pt x="124193" y="84543"/>
                  </a:lnTo>
                  <a:lnTo>
                    <a:pt x="127139" y="85750"/>
                  </a:lnTo>
                  <a:lnTo>
                    <a:pt x="127482" y="85572"/>
                  </a:lnTo>
                  <a:lnTo>
                    <a:pt x="127660" y="85572"/>
                  </a:lnTo>
                  <a:lnTo>
                    <a:pt x="127825" y="85750"/>
                  </a:lnTo>
                  <a:close/>
                </a:path>
                <a:path w="151764" h="332739">
                  <a:moveTo>
                    <a:pt x="128308" y="100787"/>
                  </a:moveTo>
                  <a:lnTo>
                    <a:pt x="128003" y="100444"/>
                  </a:lnTo>
                  <a:lnTo>
                    <a:pt x="126796" y="100444"/>
                  </a:lnTo>
                  <a:lnTo>
                    <a:pt x="126441" y="100787"/>
                  </a:lnTo>
                  <a:lnTo>
                    <a:pt x="128308" y="100787"/>
                  </a:lnTo>
                  <a:close/>
                </a:path>
                <a:path w="151764" h="332739">
                  <a:moveTo>
                    <a:pt x="129044" y="105460"/>
                  </a:moveTo>
                  <a:lnTo>
                    <a:pt x="128168" y="105460"/>
                  </a:lnTo>
                  <a:lnTo>
                    <a:pt x="128854" y="105638"/>
                  </a:lnTo>
                  <a:lnTo>
                    <a:pt x="129044" y="105460"/>
                  </a:lnTo>
                  <a:close/>
                </a:path>
                <a:path w="151764" h="332739">
                  <a:moveTo>
                    <a:pt x="129908" y="58775"/>
                  </a:moveTo>
                  <a:lnTo>
                    <a:pt x="128346" y="54279"/>
                  </a:lnTo>
                  <a:lnTo>
                    <a:pt x="125056" y="53936"/>
                  </a:lnTo>
                  <a:lnTo>
                    <a:pt x="126276" y="55664"/>
                  </a:lnTo>
                  <a:lnTo>
                    <a:pt x="126276" y="58254"/>
                  </a:lnTo>
                  <a:lnTo>
                    <a:pt x="124548" y="58254"/>
                  </a:lnTo>
                  <a:lnTo>
                    <a:pt x="125234" y="58775"/>
                  </a:lnTo>
                  <a:lnTo>
                    <a:pt x="125577" y="59639"/>
                  </a:lnTo>
                  <a:lnTo>
                    <a:pt x="126276" y="59994"/>
                  </a:lnTo>
                  <a:lnTo>
                    <a:pt x="129908" y="58775"/>
                  </a:lnTo>
                  <a:close/>
                </a:path>
                <a:path w="151764" h="332739">
                  <a:moveTo>
                    <a:pt x="131292" y="112026"/>
                  </a:moveTo>
                  <a:lnTo>
                    <a:pt x="131114" y="111163"/>
                  </a:lnTo>
                  <a:lnTo>
                    <a:pt x="130771" y="111163"/>
                  </a:lnTo>
                  <a:lnTo>
                    <a:pt x="130416" y="111506"/>
                  </a:lnTo>
                  <a:lnTo>
                    <a:pt x="130073" y="111163"/>
                  </a:lnTo>
                  <a:lnTo>
                    <a:pt x="129552" y="110998"/>
                  </a:lnTo>
                  <a:lnTo>
                    <a:pt x="128524" y="110998"/>
                  </a:lnTo>
                  <a:lnTo>
                    <a:pt x="128524" y="112026"/>
                  </a:lnTo>
                  <a:lnTo>
                    <a:pt x="125933" y="111683"/>
                  </a:lnTo>
                  <a:lnTo>
                    <a:pt x="125755" y="112026"/>
                  </a:lnTo>
                  <a:lnTo>
                    <a:pt x="126441" y="113931"/>
                  </a:lnTo>
                  <a:lnTo>
                    <a:pt x="131114" y="113411"/>
                  </a:lnTo>
                  <a:lnTo>
                    <a:pt x="131292" y="112725"/>
                  </a:lnTo>
                  <a:lnTo>
                    <a:pt x="131292" y="112026"/>
                  </a:lnTo>
                  <a:close/>
                </a:path>
                <a:path w="151764" h="332739">
                  <a:moveTo>
                    <a:pt x="131635" y="49618"/>
                  </a:moveTo>
                  <a:lnTo>
                    <a:pt x="131114" y="48577"/>
                  </a:lnTo>
                  <a:lnTo>
                    <a:pt x="130251" y="47891"/>
                  </a:lnTo>
                  <a:lnTo>
                    <a:pt x="129730" y="48234"/>
                  </a:lnTo>
                  <a:lnTo>
                    <a:pt x="129209" y="47891"/>
                  </a:lnTo>
                  <a:lnTo>
                    <a:pt x="128346" y="48056"/>
                  </a:lnTo>
                  <a:lnTo>
                    <a:pt x="129044" y="49098"/>
                  </a:lnTo>
                  <a:lnTo>
                    <a:pt x="130416" y="49618"/>
                  </a:lnTo>
                  <a:lnTo>
                    <a:pt x="131457" y="50482"/>
                  </a:lnTo>
                  <a:lnTo>
                    <a:pt x="131635" y="49618"/>
                  </a:lnTo>
                  <a:close/>
                </a:path>
                <a:path w="151764" h="332739">
                  <a:moveTo>
                    <a:pt x="131800" y="99402"/>
                  </a:moveTo>
                  <a:lnTo>
                    <a:pt x="129870" y="100787"/>
                  </a:lnTo>
                  <a:lnTo>
                    <a:pt x="128308" y="100787"/>
                  </a:lnTo>
                  <a:lnTo>
                    <a:pt x="129552" y="102171"/>
                  </a:lnTo>
                  <a:lnTo>
                    <a:pt x="131800" y="100037"/>
                  </a:lnTo>
                  <a:lnTo>
                    <a:pt x="131800" y="99402"/>
                  </a:lnTo>
                  <a:close/>
                </a:path>
                <a:path w="151764" h="332739">
                  <a:moveTo>
                    <a:pt x="131978" y="105460"/>
                  </a:moveTo>
                  <a:lnTo>
                    <a:pt x="129908" y="103390"/>
                  </a:lnTo>
                  <a:lnTo>
                    <a:pt x="130073" y="103898"/>
                  </a:lnTo>
                  <a:lnTo>
                    <a:pt x="129552" y="104254"/>
                  </a:lnTo>
                  <a:lnTo>
                    <a:pt x="129501" y="104419"/>
                  </a:lnTo>
                  <a:lnTo>
                    <a:pt x="129387" y="104762"/>
                  </a:lnTo>
                  <a:lnTo>
                    <a:pt x="130416" y="105460"/>
                  </a:lnTo>
                  <a:lnTo>
                    <a:pt x="129552" y="105803"/>
                  </a:lnTo>
                  <a:lnTo>
                    <a:pt x="128689" y="105803"/>
                  </a:lnTo>
                  <a:lnTo>
                    <a:pt x="129908" y="106667"/>
                  </a:lnTo>
                  <a:lnTo>
                    <a:pt x="130594" y="106502"/>
                  </a:lnTo>
                  <a:lnTo>
                    <a:pt x="131114" y="106324"/>
                  </a:lnTo>
                  <a:lnTo>
                    <a:pt x="131800" y="106324"/>
                  </a:lnTo>
                  <a:lnTo>
                    <a:pt x="131978" y="105803"/>
                  </a:lnTo>
                  <a:lnTo>
                    <a:pt x="131978" y="105460"/>
                  </a:lnTo>
                  <a:close/>
                </a:path>
                <a:path w="151764" h="332739">
                  <a:moveTo>
                    <a:pt x="133184" y="102006"/>
                  </a:moveTo>
                  <a:lnTo>
                    <a:pt x="133134" y="100787"/>
                  </a:lnTo>
                  <a:lnTo>
                    <a:pt x="133019" y="98894"/>
                  </a:lnTo>
                  <a:lnTo>
                    <a:pt x="131800" y="100037"/>
                  </a:lnTo>
                  <a:lnTo>
                    <a:pt x="131800" y="100787"/>
                  </a:lnTo>
                  <a:lnTo>
                    <a:pt x="133184" y="102006"/>
                  </a:lnTo>
                  <a:close/>
                </a:path>
                <a:path w="151764" h="332739">
                  <a:moveTo>
                    <a:pt x="133540" y="107010"/>
                  </a:moveTo>
                  <a:lnTo>
                    <a:pt x="133515" y="106667"/>
                  </a:lnTo>
                  <a:lnTo>
                    <a:pt x="133400" y="104940"/>
                  </a:lnTo>
                  <a:lnTo>
                    <a:pt x="133019" y="104940"/>
                  </a:lnTo>
                  <a:lnTo>
                    <a:pt x="132156" y="105283"/>
                  </a:lnTo>
                  <a:lnTo>
                    <a:pt x="132092" y="105460"/>
                  </a:lnTo>
                  <a:lnTo>
                    <a:pt x="132321" y="105803"/>
                  </a:lnTo>
                  <a:lnTo>
                    <a:pt x="133540" y="107010"/>
                  </a:lnTo>
                  <a:close/>
                </a:path>
                <a:path w="151764" h="332739">
                  <a:moveTo>
                    <a:pt x="134747" y="103035"/>
                  </a:moveTo>
                  <a:lnTo>
                    <a:pt x="133184" y="102006"/>
                  </a:lnTo>
                  <a:lnTo>
                    <a:pt x="133299" y="103390"/>
                  </a:lnTo>
                  <a:lnTo>
                    <a:pt x="133400" y="104940"/>
                  </a:lnTo>
                  <a:lnTo>
                    <a:pt x="134137" y="104940"/>
                  </a:lnTo>
                  <a:lnTo>
                    <a:pt x="134404" y="104419"/>
                  </a:lnTo>
                  <a:lnTo>
                    <a:pt x="134658" y="103390"/>
                  </a:lnTo>
                  <a:lnTo>
                    <a:pt x="134747" y="103035"/>
                  </a:lnTo>
                  <a:close/>
                </a:path>
                <a:path w="151764" h="332739">
                  <a:moveTo>
                    <a:pt x="135432" y="42532"/>
                  </a:moveTo>
                  <a:lnTo>
                    <a:pt x="134747" y="41148"/>
                  </a:lnTo>
                  <a:lnTo>
                    <a:pt x="132842" y="42011"/>
                  </a:lnTo>
                  <a:lnTo>
                    <a:pt x="134404" y="43218"/>
                  </a:lnTo>
                  <a:lnTo>
                    <a:pt x="134747" y="43218"/>
                  </a:lnTo>
                  <a:lnTo>
                    <a:pt x="134912" y="43040"/>
                  </a:lnTo>
                  <a:lnTo>
                    <a:pt x="135267" y="42875"/>
                  </a:lnTo>
                  <a:lnTo>
                    <a:pt x="135432" y="42532"/>
                  </a:lnTo>
                  <a:close/>
                </a:path>
                <a:path w="151764" h="332739">
                  <a:moveTo>
                    <a:pt x="138023" y="92659"/>
                  </a:moveTo>
                  <a:lnTo>
                    <a:pt x="137337" y="91795"/>
                  </a:lnTo>
                  <a:lnTo>
                    <a:pt x="135432" y="91973"/>
                  </a:lnTo>
                  <a:lnTo>
                    <a:pt x="134747" y="91109"/>
                  </a:lnTo>
                  <a:lnTo>
                    <a:pt x="130771" y="91973"/>
                  </a:lnTo>
                  <a:lnTo>
                    <a:pt x="130416" y="93700"/>
                  </a:lnTo>
                  <a:lnTo>
                    <a:pt x="132321" y="96989"/>
                  </a:lnTo>
                  <a:lnTo>
                    <a:pt x="133705" y="94043"/>
                  </a:lnTo>
                  <a:lnTo>
                    <a:pt x="134404" y="93179"/>
                  </a:lnTo>
                  <a:lnTo>
                    <a:pt x="137858" y="93357"/>
                  </a:lnTo>
                  <a:lnTo>
                    <a:pt x="137858" y="93179"/>
                  </a:lnTo>
                  <a:lnTo>
                    <a:pt x="138023" y="92837"/>
                  </a:lnTo>
                  <a:lnTo>
                    <a:pt x="138023" y="92659"/>
                  </a:lnTo>
                  <a:close/>
                </a:path>
                <a:path w="151764" h="332739">
                  <a:moveTo>
                    <a:pt x="138722" y="56007"/>
                  </a:moveTo>
                  <a:lnTo>
                    <a:pt x="136652" y="55143"/>
                  </a:lnTo>
                  <a:lnTo>
                    <a:pt x="136131" y="56362"/>
                  </a:lnTo>
                  <a:lnTo>
                    <a:pt x="136474" y="57048"/>
                  </a:lnTo>
                  <a:lnTo>
                    <a:pt x="136817" y="57391"/>
                  </a:lnTo>
                  <a:lnTo>
                    <a:pt x="136652" y="56705"/>
                  </a:lnTo>
                  <a:lnTo>
                    <a:pt x="138201" y="57391"/>
                  </a:lnTo>
                  <a:lnTo>
                    <a:pt x="138722" y="57226"/>
                  </a:lnTo>
                  <a:lnTo>
                    <a:pt x="138722" y="56007"/>
                  </a:lnTo>
                  <a:close/>
                </a:path>
                <a:path w="151764" h="332739">
                  <a:moveTo>
                    <a:pt x="141490" y="38379"/>
                  </a:moveTo>
                  <a:lnTo>
                    <a:pt x="140970" y="37338"/>
                  </a:lnTo>
                  <a:lnTo>
                    <a:pt x="140970" y="36652"/>
                  </a:lnTo>
                  <a:lnTo>
                    <a:pt x="139242" y="36995"/>
                  </a:lnTo>
                  <a:lnTo>
                    <a:pt x="140271" y="38036"/>
                  </a:lnTo>
                  <a:lnTo>
                    <a:pt x="140627" y="38900"/>
                  </a:lnTo>
                  <a:lnTo>
                    <a:pt x="141490" y="38379"/>
                  </a:lnTo>
                  <a:close/>
                </a:path>
                <a:path w="151764" h="332739">
                  <a:moveTo>
                    <a:pt x="143040" y="36995"/>
                  </a:moveTo>
                  <a:lnTo>
                    <a:pt x="142354" y="36474"/>
                  </a:lnTo>
                  <a:lnTo>
                    <a:pt x="141490" y="35610"/>
                  </a:lnTo>
                  <a:lnTo>
                    <a:pt x="142176" y="34747"/>
                  </a:lnTo>
                  <a:lnTo>
                    <a:pt x="141147" y="34061"/>
                  </a:lnTo>
                  <a:lnTo>
                    <a:pt x="140792" y="33705"/>
                  </a:lnTo>
                  <a:lnTo>
                    <a:pt x="140627" y="33705"/>
                  </a:lnTo>
                  <a:lnTo>
                    <a:pt x="140449" y="34061"/>
                  </a:lnTo>
                  <a:lnTo>
                    <a:pt x="140271" y="34061"/>
                  </a:lnTo>
                  <a:lnTo>
                    <a:pt x="140449" y="34569"/>
                  </a:lnTo>
                  <a:lnTo>
                    <a:pt x="139763" y="35267"/>
                  </a:lnTo>
                  <a:lnTo>
                    <a:pt x="140106" y="35610"/>
                  </a:lnTo>
                  <a:lnTo>
                    <a:pt x="140970" y="35788"/>
                  </a:lnTo>
                  <a:lnTo>
                    <a:pt x="140970" y="36474"/>
                  </a:lnTo>
                  <a:lnTo>
                    <a:pt x="142011" y="36652"/>
                  </a:lnTo>
                  <a:lnTo>
                    <a:pt x="142354" y="36817"/>
                  </a:lnTo>
                  <a:lnTo>
                    <a:pt x="143040" y="36995"/>
                  </a:lnTo>
                  <a:close/>
                </a:path>
                <a:path w="151764" h="332739">
                  <a:moveTo>
                    <a:pt x="146507" y="46850"/>
                  </a:moveTo>
                  <a:lnTo>
                    <a:pt x="143560" y="44945"/>
                  </a:lnTo>
                  <a:lnTo>
                    <a:pt x="142354" y="42354"/>
                  </a:lnTo>
                  <a:lnTo>
                    <a:pt x="141655" y="42354"/>
                  </a:lnTo>
                  <a:lnTo>
                    <a:pt x="141655" y="42011"/>
                  </a:lnTo>
                  <a:lnTo>
                    <a:pt x="141147" y="42011"/>
                  </a:lnTo>
                  <a:lnTo>
                    <a:pt x="141211" y="42354"/>
                  </a:lnTo>
                  <a:lnTo>
                    <a:pt x="141312" y="44424"/>
                  </a:lnTo>
                  <a:lnTo>
                    <a:pt x="142176" y="46329"/>
                  </a:lnTo>
                  <a:lnTo>
                    <a:pt x="144602" y="47371"/>
                  </a:lnTo>
                  <a:lnTo>
                    <a:pt x="143560" y="49618"/>
                  </a:lnTo>
                  <a:lnTo>
                    <a:pt x="144259" y="49961"/>
                  </a:lnTo>
                  <a:lnTo>
                    <a:pt x="145288" y="49618"/>
                  </a:lnTo>
                  <a:lnTo>
                    <a:pt x="146507" y="46850"/>
                  </a:lnTo>
                  <a:close/>
                </a:path>
                <a:path w="151764" h="332739">
                  <a:moveTo>
                    <a:pt x="148399" y="36296"/>
                  </a:moveTo>
                  <a:lnTo>
                    <a:pt x="145122" y="37515"/>
                  </a:lnTo>
                  <a:lnTo>
                    <a:pt x="145288" y="37680"/>
                  </a:lnTo>
                  <a:lnTo>
                    <a:pt x="146329" y="38201"/>
                  </a:lnTo>
                  <a:lnTo>
                    <a:pt x="146672" y="39065"/>
                  </a:lnTo>
                  <a:lnTo>
                    <a:pt x="146850" y="40106"/>
                  </a:lnTo>
                  <a:lnTo>
                    <a:pt x="147193" y="37172"/>
                  </a:lnTo>
                  <a:lnTo>
                    <a:pt x="148399" y="36296"/>
                  </a:lnTo>
                  <a:close/>
                </a:path>
                <a:path w="151764" h="332739">
                  <a:moveTo>
                    <a:pt x="151168" y="33883"/>
                  </a:moveTo>
                  <a:lnTo>
                    <a:pt x="147535" y="30429"/>
                  </a:lnTo>
                  <a:lnTo>
                    <a:pt x="144602" y="29565"/>
                  </a:lnTo>
                  <a:lnTo>
                    <a:pt x="144081" y="31978"/>
                  </a:lnTo>
                  <a:lnTo>
                    <a:pt x="142011" y="33020"/>
                  </a:lnTo>
                  <a:lnTo>
                    <a:pt x="142519" y="33185"/>
                  </a:lnTo>
                  <a:lnTo>
                    <a:pt x="142875" y="33362"/>
                  </a:lnTo>
                  <a:lnTo>
                    <a:pt x="143040" y="33883"/>
                  </a:lnTo>
                  <a:lnTo>
                    <a:pt x="144602" y="32321"/>
                  </a:lnTo>
                  <a:lnTo>
                    <a:pt x="151168" y="338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851431" y="5332996"/>
              <a:ext cx="123825" cy="417830"/>
            </a:xfrm>
            <a:custGeom>
              <a:avLst/>
              <a:gdLst/>
              <a:ahLst/>
              <a:cxnLst/>
              <a:rect l="l" t="t" r="r" b="b"/>
              <a:pathLst>
                <a:path w="123825" h="417829">
                  <a:moveTo>
                    <a:pt x="9169" y="302907"/>
                  </a:moveTo>
                  <a:lnTo>
                    <a:pt x="8991" y="302729"/>
                  </a:lnTo>
                  <a:lnTo>
                    <a:pt x="8826" y="302907"/>
                  </a:lnTo>
                  <a:lnTo>
                    <a:pt x="9169" y="303072"/>
                  </a:lnTo>
                  <a:lnTo>
                    <a:pt x="9169" y="302907"/>
                  </a:lnTo>
                  <a:close/>
                </a:path>
                <a:path w="123825" h="417829">
                  <a:moveTo>
                    <a:pt x="11417" y="358063"/>
                  </a:moveTo>
                  <a:lnTo>
                    <a:pt x="10718" y="355930"/>
                  </a:lnTo>
                  <a:lnTo>
                    <a:pt x="8534" y="357251"/>
                  </a:lnTo>
                  <a:lnTo>
                    <a:pt x="11417" y="358063"/>
                  </a:lnTo>
                  <a:close/>
                </a:path>
                <a:path w="123825" h="417829">
                  <a:moveTo>
                    <a:pt x="12623" y="360997"/>
                  </a:moveTo>
                  <a:lnTo>
                    <a:pt x="7785" y="357708"/>
                  </a:lnTo>
                  <a:lnTo>
                    <a:pt x="8534" y="357251"/>
                  </a:lnTo>
                  <a:lnTo>
                    <a:pt x="2768" y="355638"/>
                  </a:lnTo>
                  <a:lnTo>
                    <a:pt x="0" y="356679"/>
                  </a:lnTo>
                  <a:lnTo>
                    <a:pt x="1727" y="358406"/>
                  </a:lnTo>
                  <a:lnTo>
                    <a:pt x="2209" y="360133"/>
                  </a:lnTo>
                  <a:lnTo>
                    <a:pt x="2247" y="360311"/>
                  </a:lnTo>
                  <a:lnTo>
                    <a:pt x="2374" y="360997"/>
                  </a:lnTo>
                  <a:lnTo>
                    <a:pt x="2476" y="361518"/>
                  </a:lnTo>
                  <a:lnTo>
                    <a:pt x="2590" y="362204"/>
                  </a:lnTo>
                  <a:lnTo>
                    <a:pt x="5537" y="360133"/>
                  </a:lnTo>
                  <a:lnTo>
                    <a:pt x="5562" y="360311"/>
                  </a:lnTo>
                  <a:lnTo>
                    <a:pt x="5664" y="360997"/>
                  </a:lnTo>
                  <a:lnTo>
                    <a:pt x="5753" y="361518"/>
                  </a:lnTo>
                  <a:lnTo>
                    <a:pt x="5854" y="362204"/>
                  </a:lnTo>
                  <a:lnTo>
                    <a:pt x="5880" y="362381"/>
                  </a:lnTo>
                  <a:lnTo>
                    <a:pt x="6743" y="365493"/>
                  </a:lnTo>
                  <a:lnTo>
                    <a:pt x="7086" y="364972"/>
                  </a:lnTo>
                  <a:lnTo>
                    <a:pt x="7264" y="364451"/>
                  </a:lnTo>
                  <a:lnTo>
                    <a:pt x="7607" y="363931"/>
                  </a:lnTo>
                  <a:lnTo>
                    <a:pt x="7442" y="363588"/>
                  </a:lnTo>
                  <a:lnTo>
                    <a:pt x="7607" y="363423"/>
                  </a:lnTo>
                  <a:lnTo>
                    <a:pt x="7950" y="363245"/>
                  </a:lnTo>
                  <a:lnTo>
                    <a:pt x="8648" y="361861"/>
                  </a:lnTo>
                  <a:lnTo>
                    <a:pt x="11074" y="361518"/>
                  </a:lnTo>
                  <a:lnTo>
                    <a:pt x="12623" y="360997"/>
                  </a:lnTo>
                  <a:close/>
                </a:path>
                <a:path w="123825" h="417829">
                  <a:moveTo>
                    <a:pt x="12623" y="354774"/>
                  </a:moveTo>
                  <a:lnTo>
                    <a:pt x="9512" y="352183"/>
                  </a:lnTo>
                  <a:lnTo>
                    <a:pt x="10629" y="355638"/>
                  </a:lnTo>
                  <a:lnTo>
                    <a:pt x="10718" y="355930"/>
                  </a:lnTo>
                  <a:lnTo>
                    <a:pt x="12623" y="354774"/>
                  </a:lnTo>
                  <a:close/>
                </a:path>
                <a:path w="123825" h="417829">
                  <a:moveTo>
                    <a:pt x="14528" y="309130"/>
                  </a:moveTo>
                  <a:lnTo>
                    <a:pt x="12103" y="307060"/>
                  </a:lnTo>
                  <a:lnTo>
                    <a:pt x="12103" y="307746"/>
                  </a:lnTo>
                  <a:lnTo>
                    <a:pt x="11074" y="308610"/>
                  </a:lnTo>
                  <a:lnTo>
                    <a:pt x="9855" y="309308"/>
                  </a:lnTo>
                  <a:lnTo>
                    <a:pt x="12103" y="310172"/>
                  </a:lnTo>
                  <a:lnTo>
                    <a:pt x="14528" y="309130"/>
                  </a:lnTo>
                  <a:close/>
                </a:path>
                <a:path w="123825" h="417829">
                  <a:moveTo>
                    <a:pt x="17399" y="362699"/>
                  </a:moveTo>
                  <a:lnTo>
                    <a:pt x="15392" y="360997"/>
                  </a:lnTo>
                  <a:lnTo>
                    <a:pt x="13525" y="362699"/>
                  </a:lnTo>
                  <a:lnTo>
                    <a:pt x="13309" y="362699"/>
                  </a:lnTo>
                  <a:lnTo>
                    <a:pt x="16433" y="363245"/>
                  </a:lnTo>
                  <a:lnTo>
                    <a:pt x="17297" y="364807"/>
                  </a:lnTo>
                  <a:lnTo>
                    <a:pt x="17399" y="362699"/>
                  </a:lnTo>
                  <a:close/>
                </a:path>
                <a:path w="123825" h="417829">
                  <a:moveTo>
                    <a:pt x="19545" y="350456"/>
                  </a:moveTo>
                  <a:lnTo>
                    <a:pt x="16433" y="349935"/>
                  </a:lnTo>
                  <a:lnTo>
                    <a:pt x="14871" y="349935"/>
                  </a:lnTo>
                  <a:lnTo>
                    <a:pt x="15392" y="350456"/>
                  </a:lnTo>
                  <a:lnTo>
                    <a:pt x="16256" y="351485"/>
                  </a:lnTo>
                  <a:lnTo>
                    <a:pt x="16598" y="351828"/>
                  </a:lnTo>
                  <a:lnTo>
                    <a:pt x="19545" y="350456"/>
                  </a:lnTo>
                  <a:close/>
                </a:path>
                <a:path w="123825" h="417829">
                  <a:moveTo>
                    <a:pt x="19837" y="362699"/>
                  </a:moveTo>
                  <a:lnTo>
                    <a:pt x="17640" y="360311"/>
                  </a:lnTo>
                  <a:lnTo>
                    <a:pt x="17513" y="361861"/>
                  </a:lnTo>
                  <a:lnTo>
                    <a:pt x="17449" y="362699"/>
                  </a:lnTo>
                  <a:lnTo>
                    <a:pt x="18059" y="363245"/>
                  </a:lnTo>
                  <a:lnTo>
                    <a:pt x="18681" y="363766"/>
                  </a:lnTo>
                  <a:lnTo>
                    <a:pt x="19837" y="362699"/>
                  </a:lnTo>
                  <a:close/>
                </a:path>
                <a:path w="123825" h="417829">
                  <a:moveTo>
                    <a:pt x="21094" y="308610"/>
                  </a:moveTo>
                  <a:lnTo>
                    <a:pt x="18681" y="304812"/>
                  </a:lnTo>
                  <a:lnTo>
                    <a:pt x="17805" y="305841"/>
                  </a:lnTo>
                  <a:lnTo>
                    <a:pt x="16433" y="306539"/>
                  </a:lnTo>
                  <a:lnTo>
                    <a:pt x="15049" y="306882"/>
                  </a:lnTo>
                  <a:lnTo>
                    <a:pt x="15392" y="307924"/>
                  </a:lnTo>
                  <a:lnTo>
                    <a:pt x="15557" y="307924"/>
                  </a:lnTo>
                  <a:lnTo>
                    <a:pt x="19888" y="308432"/>
                  </a:lnTo>
                  <a:lnTo>
                    <a:pt x="21094" y="308610"/>
                  </a:lnTo>
                  <a:close/>
                </a:path>
                <a:path w="123825" h="417829">
                  <a:moveTo>
                    <a:pt x="24422" y="221030"/>
                  </a:moveTo>
                  <a:lnTo>
                    <a:pt x="22821" y="217843"/>
                  </a:lnTo>
                  <a:lnTo>
                    <a:pt x="20751" y="219227"/>
                  </a:lnTo>
                  <a:lnTo>
                    <a:pt x="20751" y="219405"/>
                  </a:lnTo>
                  <a:lnTo>
                    <a:pt x="20574" y="219405"/>
                  </a:lnTo>
                  <a:lnTo>
                    <a:pt x="20408" y="219570"/>
                  </a:lnTo>
                  <a:lnTo>
                    <a:pt x="22136" y="219748"/>
                  </a:lnTo>
                  <a:lnTo>
                    <a:pt x="22059" y="220433"/>
                  </a:lnTo>
                  <a:lnTo>
                    <a:pt x="21983" y="221195"/>
                  </a:lnTo>
                  <a:lnTo>
                    <a:pt x="21856" y="222338"/>
                  </a:lnTo>
                  <a:lnTo>
                    <a:pt x="21793" y="223024"/>
                  </a:lnTo>
                  <a:lnTo>
                    <a:pt x="23342" y="222338"/>
                  </a:lnTo>
                  <a:lnTo>
                    <a:pt x="24422" y="221030"/>
                  </a:lnTo>
                  <a:close/>
                </a:path>
                <a:path w="123825" h="417829">
                  <a:moveTo>
                    <a:pt x="25349" y="221195"/>
                  </a:moveTo>
                  <a:lnTo>
                    <a:pt x="24904" y="220433"/>
                  </a:lnTo>
                  <a:lnTo>
                    <a:pt x="24422" y="221030"/>
                  </a:lnTo>
                  <a:lnTo>
                    <a:pt x="24815" y="221818"/>
                  </a:lnTo>
                  <a:lnTo>
                    <a:pt x="24904" y="221996"/>
                  </a:lnTo>
                  <a:lnTo>
                    <a:pt x="25349" y="221195"/>
                  </a:lnTo>
                  <a:close/>
                </a:path>
                <a:path w="123825" h="417829">
                  <a:moveTo>
                    <a:pt x="26631" y="366699"/>
                  </a:moveTo>
                  <a:lnTo>
                    <a:pt x="25933" y="365671"/>
                  </a:lnTo>
                  <a:lnTo>
                    <a:pt x="25590" y="364807"/>
                  </a:lnTo>
                  <a:lnTo>
                    <a:pt x="22656" y="361861"/>
                  </a:lnTo>
                  <a:lnTo>
                    <a:pt x="25704" y="359156"/>
                  </a:lnTo>
                  <a:lnTo>
                    <a:pt x="24549" y="358749"/>
                  </a:lnTo>
                  <a:lnTo>
                    <a:pt x="23685" y="357200"/>
                  </a:lnTo>
                  <a:lnTo>
                    <a:pt x="22860" y="359867"/>
                  </a:lnTo>
                  <a:lnTo>
                    <a:pt x="22631" y="360133"/>
                  </a:lnTo>
                  <a:lnTo>
                    <a:pt x="19837" y="362699"/>
                  </a:lnTo>
                  <a:lnTo>
                    <a:pt x="23863" y="367042"/>
                  </a:lnTo>
                  <a:lnTo>
                    <a:pt x="20053" y="366877"/>
                  </a:lnTo>
                  <a:lnTo>
                    <a:pt x="20269" y="367042"/>
                  </a:lnTo>
                  <a:lnTo>
                    <a:pt x="21094" y="367741"/>
                  </a:lnTo>
                  <a:lnTo>
                    <a:pt x="22301" y="369811"/>
                  </a:lnTo>
                  <a:lnTo>
                    <a:pt x="20751" y="370332"/>
                  </a:lnTo>
                  <a:lnTo>
                    <a:pt x="21882" y="370674"/>
                  </a:lnTo>
                  <a:lnTo>
                    <a:pt x="22339" y="370332"/>
                  </a:lnTo>
                  <a:lnTo>
                    <a:pt x="25590" y="367398"/>
                  </a:lnTo>
                  <a:lnTo>
                    <a:pt x="26631" y="366699"/>
                  </a:lnTo>
                  <a:close/>
                </a:path>
                <a:path w="123825" h="417829">
                  <a:moveTo>
                    <a:pt x="27749" y="359867"/>
                  </a:moveTo>
                  <a:lnTo>
                    <a:pt x="27317" y="357708"/>
                  </a:lnTo>
                  <a:lnTo>
                    <a:pt x="25704" y="359156"/>
                  </a:lnTo>
                  <a:lnTo>
                    <a:pt x="27749" y="359867"/>
                  </a:lnTo>
                  <a:close/>
                </a:path>
                <a:path w="123825" h="417829">
                  <a:moveTo>
                    <a:pt x="29565" y="302907"/>
                  </a:moveTo>
                  <a:lnTo>
                    <a:pt x="29400" y="302564"/>
                  </a:lnTo>
                  <a:lnTo>
                    <a:pt x="28702" y="301866"/>
                  </a:lnTo>
                  <a:lnTo>
                    <a:pt x="27838" y="301866"/>
                  </a:lnTo>
                  <a:lnTo>
                    <a:pt x="26631" y="301701"/>
                  </a:lnTo>
                  <a:lnTo>
                    <a:pt x="25933" y="302209"/>
                  </a:lnTo>
                  <a:lnTo>
                    <a:pt x="26974" y="303250"/>
                  </a:lnTo>
                  <a:lnTo>
                    <a:pt x="28359" y="302387"/>
                  </a:lnTo>
                  <a:lnTo>
                    <a:pt x="29222" y="303250"/>
                  </a:lnTo>
                  <a:lnTo>
                    <a:pt x="29400" y="303250"/>
                  </a:lnTo>
                  <a:lnTo>
                    <a:pt x="29400" y="303072"/>
                  </a:lnTo>
                  <a:lnTo>
                    <a:pt x="29565" y="302907"/>
                  </a:lnTo>
                  <a:close/>
                </a:path>
                <a:path w="123825" h="417829">
                  <a:moveTo>
                    <a:pt x="30086" y="360819"/>
                  </a:moveTo>
                  <a:lnTo>
                    <a:pt x="28524" y="360133"/>
                  </a:lnTo>
                  <a:lnTo>
                    <a:pt x="27749" y="359867"/>
                  </a:lnTo>
                  <a:lnTo>
                    <a:pt x="27838" y="360311"/>
                  </a:lnTo>
                  <a:lnTo>
                    <a:pt x="27940" y="360819"/>
                  </a:lnTo>
                  <a:lnTo>
                    <a:pt x="28041" y="361340"/>
                  </a:lnTo>
                  <a:lnTo>
                    <a:pt x="28155" y="361861"/>
                  </a:lnTo>
                  <a:lnTo>
                    <a:pt x="28181" y="362038"/>
                  </a:lnTo>
                  <a:lnTo>
                    <a:pt x="28524" y="361683"/>
                  </a:lnTo>
                  <a:lnTo>
                    <a:pt x="29044" y="361340"/>
                  </a:lnTo>
                  <a:lnTo>
                    <a:pt x="29743" y="361340"/>
                  </a:lnTo>
                  <a:lnTo>
                    <a:pt x="29743" y="360997"/>
                  </a:lnTo>
                  <a:lnTo>
                    <a:pt x="30086" y="360819"/>
                  </a:lnTo>
                  <a:close/>
                </a:path>
                <a:path w="123825" h="417829">
                  <a:moveTo>
                    <a:pt x="32512" y="221818"/>
                  </a:moveTo>
                  <a:lnTo>
                    <a:pt x="29908" y="222681"/>
                  </a:lnTo>
                  <a:lnTo>
                    <a:pt x="28181" y="218884"/>
                  </a:lnTo>
                  <a:lnTo>
                    <a:pt x="26454" y="219227"/>
                  </a:lnTo>
                  <a:lnTo>
                    <a:pt x="25438" y="221030"/>
                  </a:lnTo>
                  <a:lnTo>
                    <a:pt x="25349" y="221195"/>
                  </a:lnTo>
                  <a:lnTo>
                    <a:pt x="26009" y="222338"/>
                  </a:lnTo>
                  <a:lnTo>
                    <a:pt x="26111" y="222516"/>
                  </a:lnTo>
                  <a:lnTo>
                    <a:pt x="26504" y="222681"/>
                  </a:lnTo>
                  <a:lnTo>
                    <a:pt x="27660" y="223202"/>
                  </a:lnTo>
                  <a:lnTo>
                    <a:pt x="27571" y="224929"/>
                  </a:lnTo>
                  <a:lnTo>
                    <a:pt x="27495" y="226491"/>
                  </a:lnTo>
                  <a:lnTo>
                    <a:pt x="29908" y="224929"/>
                  </a:lnTo>
                  <a:lnTo>
                    <a:pt x="31292" y="224586"/>
                  </a:lnTo>
                  <a:lnTo>
                    <a:pt x="32334" y="224243"/>
                  </a:lnTo>
                  <a:lnTo>
                    <a:pt x="32486" y="223202"/>
                  </a:lnTo>
                  <a:lnTo>
                    <a:pt x="32512" y="221818"/>
                  </a:lnTo>
                  <a:close/>
                </a:path>
                <a:path w="123825" h="417829">
                  <a:moveTo>
                    <a:pt x="33540" y="310680"/>
                  </a:moveTo>
                  <a:lnTo>
                    <a:pt x="33020" y="310337"/>
                  </a:lnTo>
                  <a:lnTo>
                    <a:pt x="32677" y="310172"/>
                  </a:lnTo>
                  <a:lnTo>
                    <a:pt x="32334" y="309651"/>
                  </a:lnTo>
                  <a:lnTo>
                    <a:pt x="32334" y="309473"/>
                  </a:lnTo>
                  <a:lnTo>
                    <a:pt x="32512" y="309473"/>
                  </a:lnTo>
                  <a:lnTo>
                    <a:pt x="32512" y="309308"/>
                  </a:lnTo>
                  <a:lnTo>
                    <a:pt x="30086" y="309651"/>
                  </a:lnTo>
                  <a:lnTo>
                    <a:pt x="30772" y="306705"/>
                  </a:lnTo>
                  <a:lnTo>
                    <a:pt x="28752" y="306044"/>
                  </a:lnTo>
                  <a:lnTo>
                    <a:pt x="29044" y="305320"/>
                  </a:lnTo>
                  <a:lnTo>
                    <a:pt x="30949" y="304812"/>
                  </a:lnTo>
                  <a:lnTo>
                    <a:pt x="29222" y="303428"/>
                  </a:lnTo>
                  <a:lnTo>
                    <a:pt x="28702" y="304292"/>
                  </a:lnTo>
                  <a:lnTo>
                    <a:pt x="26974" y="304634"/>
                  </a:lnTo>
                  <a:lnTo>
                    <a:pt x="28600" y="306108"/>
                  </a:lnTo>
                  <a:lnTo>
                    <a:pt x="27495" y="307060"/>
                  </a:lnTo>
                  <a:lnTo>
                    <a:pt x="26454" y="308267"/>
                  </a:lnTo>
                  <a:lnTo>
                    <a:pt x="25247" y="309130"/>
                  </a:lnTo>
                  <a:lnTo>
                    <a:pt x="27317" y="309994"/>
                  </a:lnTo>
                  <a:lnTo>
                    <a:pt x="29044" y="311035"/>
                  </a:lnTo>
                  <a:lnTo>
                    <a:pt x="30772" y="312420"/>
                  </a:lnTo>
                  <a:lnTo>
                    <a:pt x="31991" y="312242"/>
                  </a:lnTo>
                  <a:lnTo>
                    <a:pt x="32854" y="311556"/>
                  </a:lnTo>
                  <a:lnTo>
                    <a:pt x="33540" y="310680"/>
                  </a:lnTo>
                  <a:close/>
                </a:path>
                <a:path w="123825" h="417829">
                  <a:moveTo>
                    <a:pt x="33718" y="299961"/>
                  </a:moveTo>
                  <a:lnTo>
                    <a:pt x="33172" y="298754"/>
                  </a:lnTo>
                  <a:lnTo>
                    <a:pt x="33045" y="298488"/>
                  </a:lnTo>
                  <a:lnTo>
                    <a:pt x="31623" y="298488"/>
                  </a:lnTo>
                  <a:lnTo>
                    <a:pt x="31915" y="299961"/>
                  </a:lnTo>
                  <a:lnTo>
                    <a:pt x="31991" y="300316"/>
                  </a:lnTo>
                  <a:lnTo>
                    <a:pt x="33540" y="300316"/>
                  </a:lnTo>
                  <a:lnTo>
                    <a:pt x="33718" y="299961"/>
                  </a:lnTo>
                  <a:close/>
                </a:path>
                <a:path w="123825" h="417829">
                  <a:moveTo>
                    <a:pt x="34759" y="375005"/>
                  </a:moveTo>
                  <a:lnTo>
                    <a:pt x="34061" y="374650"/>
                  </a:lnTo>
                  <a:lnTo>
                    <a:pt x="33883" y="373621"/>
                  </a:lnTo>
                  <a:lnTo>
                    <a:pt x="33197" y="373278"/>
                  </a:lnTo>
                  <a:lnTo>
                    <a:pt x="31292" y="371894"/>
                  </a:lnTo>
                  <a:lnTo>
                    <a:pt x="21894" y="370763"/>
                  </a:lnTo>
                  <a:lnTo>
                    <a:pt x="22136" y="371538"/>
                  </a:lnTo>
                  <a:lnTo>
                    <a:pt x="21272" y="372414"/>
                  </a:lnTo>
                  <a:lnTo>
                    <a:pt x="23520" y="372757"/>
                  </a:lnTo>
                  <a:lnTo>
                    <a:pt x="21183" y="375869"/>
                  </a:lnTo>
                  <a:lnTo>
                    <a:pt x="20916" y="376212"/>
                  </a:lnTo>
                  <a:lnTo>
                    <a:pt x="22821" y="376212"/>
                  </a:lnTo>
                  <a:lnTo>
                    <a:pt x="25069" y="375869"/>
                  </a:lnTo>
                  <a:lnTo>
                    <a:pt x="27660" y="377939"/>
                  </a:lnTo>
                  <a:lnTo>
                    <a:pt x="28676" y="379666"/>
                  </a:lnTo>
                  <a:lnTo>
                    <a:pt x="28778" y="379844"/>
                  </a:lnTo>
                  <a:lnTo>
                    <a:pt x="28879" y="380009"/>
                  </a:lnTo>
                  <a:lnTo>
                    <a:pt x="29908" y="379844"/>
                  </a:lnTo>
                  <a:lnTo>
                    <a:pt x="30949" y="379844"/>
                  </a:lnTo>
                  <a:lnTo>
                    <a:pt x="31991" y="379666"/>
                  </a:lnTo>
                  <a:lnTo>
                    <a:pt x="33197" y="378117"/>
                  </a:lnTo>
                  <a:lnTo>
                    <a:pt x="33883" y="376555"/>
                  </a:lnTo>
                  <a:lnTo>
                    <a:pt x="34759" y="375005"/>
                  </a:lnTo>
                  <a:close/>
                </a:path>
                <a:path w="123825" h="417829">
                  <a:moveTo>
                    <a:pt x="36309" y="358406"/>
                  </a:moveTo>
                  <a:lnTo>
                    <a:pt x="35966" y="357886"/>
                  </a:lnTo>
                  <a:lnTo>
                    <a:pt x="35788" y="358406"/>
                  </a:lnTo>
                  <a:lnTo>
                    <a:pt x="36309" y="358406"/>
                  </a:lnTo>
                  <a:close/>
                </a:path>
                <a:path w="123825" h="417829">
                  <a:moveTo>
                    <a:pt x="36487" y="234264"/>
                  </a:moveTo>
                  <a:lnTo>
                    <a:pt x="36309" y="233921"/>
                  </a:lnTo>
                  <a:lnTo>
                    <a:pt x="36309" y="233400"/>
                  </a:lnTo>
                  <a:lnTo>
                    <a:pt x="36131" y="233057"/>
                  </a:lnTo>
                  <a:lnTo>
                    <a:pt x="35445" y="233400"/>
                  </a:lnTo>
                  <a:lnTo>
                    <a:pt x="34759" y="233578"/>
                  </a:lnTo>
                  <a:lnTo>
                    <a:pt x="34239" y="233921"/>
                  </a:lnTo>
                  <a:lnTo>
                    <a:pt x="35788" y="233921"/>
                  </a:lnTo>
                  <a:lnTo>
                    <a:pt x="36487" y="234264"/>
                  </a:lnTo>
                  <a:close/>
                </a:path>
                <a:path w="123825" h="417829">
                  <a:moveTo>
                    <a:pt x="39725" y="309473"/>
                  </a:moveTo>
                  <a:lnTo>
                    <a:pt x="36830" y="309473"/>
                  </a:lnTo>
                  <a:lnTo>
                    <a:pt x="37693" y="310680"/>
                  </a:lnTo>
                  <a:lnTo>
                    <a:pt x="38735" y="311378"/>
                  </a:lnTo>
                  <a:lnTo>
                    <a:pt x="39471" y="311378"/>
                  </a:lnTo>
                  <a:lnTo>
                    <a:pt x="39509" y="311200"/>
                  </a:lnTo>
                  <a:lnTo>
                    <a:pt x="39598" y="309994"/>
                  </a:lnTo>
                  <a:lnTo>
                    <a:pt x="39725" y="309473"/>
                  </a:lnTo>
                  <a:close/>
                </a:path>
                <a:path w="123825" h="417829">
                  <a:moveTo>
                    <a:pt x="41490" y="366356"/>
                  </a:moveTo>
                  <a:lnTo>
                    <a:pt x="41325" y="365671"/>
                  </a:lnTo>
                  <a:lnTo>
                    <a:pt x="41325" y="364972"/>
                  </a:lnTo>
                  <a:lnTo>
                    <a:pt x="41148" y="364451"/>
                  </a:lnTo>
                  <a:lnTo>
                    <a:pt x="40805" y="365150"/>
                  </a:lnTo>
                  <a:lnTo>
                    <a:pt x="40462" y="365671"/>
                  </a:lnTo>
                  <a:lnTo>
                    <a:pt x="39941" y="366014"/>
                  </a:lnTo>
                  <a:lnTo>
                    <a:pt x="41490" y="366356"/>
                  </a:lnTo>
                  <a:close/>
                </a:path>
                <a:path w="123825" h="417829">
                  <a:moveTo>
                    <a:pt x="42367" y="322275"/>
                  </a:moveTo>
                  <a:lnTo>
                    <a:pt x="35267" y="317080"/>
                  </a:lnTo>
                  <a:lnTo>
                    <a:pt x="33718" y="317944"/>
                  </a:lnTo>
                  <a:lnTo>
                    <a:pt x="31292" y="317258"/>
                  </a:lnTo>
                  <a:lnTo>
                    <a:pt x="30518" y="317944"/>
                  </a:lnTo>
                  <a:lnTo>
                    <a:pt x="29743" y="318643"/>
                  </a:lnTo>
                  <a:lnTo>
                    <a:pt x="33655" y="321017"/>
                  </a:lnTo>
                  <a:lnTo>
                    <a:pt x="33667" y="321233"/>
                  </a:lnTo>
                  <a:lnTo>
                    <a:pt x="32854" y="324002"/>
                  </a:lnTo>
                  <a:lnTo>
                    <a:pt x="28879" y="324688"/>
                  </a:lnTo>
                  <a:lnTo>
                    <a:pt x="28702" y="324523"/>
                  </a:lnTo>
                  <a:lnTo>
                    <a:pt x="28524" y="324523"/>
                  </a:lnTo>
                  <a:lnTo>
                    <a:pt x="28359" y="324688"/>
                  </a:lnTo>
                  <a:lnTo>
                    <a:pt x="28181" y="324866"/>
                  </a:lnTo>
                  <a:lnTo>
                    <a:pt x="27660" y="325208"/>
                  </a:lnTo>
                  <a:lnTo>
                    <a:pt x="25412" y="330047"/>
                  </a:lnTo>
                  <a:lnTo>
                    <a:pt x="19227" y="321017"/>
                  </a:lnTo>
                  <a:lnTo>
                    <a:pt x="19138" y="320890"/>
                  </a:lnTo>
                  <a:lnTo>
                    <a:pt x="19024" y="320713"/>
                  </a:lnTo>
                  <a:lnTo>
                    <a:pt x="24726" y="321754"/>
                  </a:lnTo>
                  <a:lnTo>
                    <a:pt x="22656" y="320192"/>
                  </a:lnTo>
                  <a:lnTo>
                    <a:pt x="22809" y="319506"/>
                  </a:lnTo>
                  <a:lnTo>
                    <a:pt x="22936" y="318985"/>
                  </a:lnTo>
                  <a:lnTo>
                    <a:pt x="23012" y="318643"/>
                  </a:lnTo>
                  <a:lnTo>
                    <a:pt x="23126" y="318122"/>
                  </a:lnTo>
                  <a:lnTo>
                    <a:pt x="23164" y="317944"/>
                  </a:lnTo>
                  <a:lnTo>
                    <a:pt x="25590" y="317258"/>
                  </a:lnTo>
                  <a:lnTo>
                    <a:pt x="25247" y="317258"/>
                  </a:lnTo>
                  <a:lnTo>
                    <a:pt x="25158" y="317080"/>
                  </a:lnTo>
                  <a:lnTo>
                    <a:pt x="25069" y="316915"/>
                  </a:lnTo>
                  <a:lnTo>
                    <a:pt x="24726" y="316738"/>
                  </a:lnTo>
                  <a:lnTo>
                    <a:pt x="22821" y="317258"/>
                  </a:lnTo>
                  <a:lnTo>
                    <a:pt x="21437" y="316039"/>
                  </a:lnTo>
                  <a:lnTo>
                    <a:pt x="21170" y="314833"/>
                  </a:lnTo>
                  <a:lnTo>
                    <a:pt x="21094" y="314490"/>
                  </a:lnTo>
                  <a:lnTo>
                    <a:pt x="19367" y="314833"/>
                  </a:lnTo>
                  <a:lnTo>
                    <a:pt x="19545" y="316039"/>
                  </a:lnTo>
                  <a:lnTo>
                    <a:pt x="19646" y="316738"/>
                  </a:lnTo>
                  <a:lnTo>
                    <a:pt x="19723" y="317258"/>
                  </a:lnTo>
                  <a:lnTo>
                    <a:pt x="19824" y="317944"/>
                  </a:lnTo>
                  <a:lnTo>
                    <a:pt x="19926" y="318643"/>
                  </a:lnTo>
                  <a:lnTo>
                    <a:pt x="20027" y="319328"/>
                  </a:lnTo>
                  <a:lnTo>
                    <a:pt x="20053" y="319506"/>
                  </a:lnTo>
                  <a:lnTo>
                    <a:pt x="16776" y="317080"/>
                  </a:lnTo>
                  <a:lnTo>
                    <a:pt x="16802" y="317258"/>
                  </a:lnTo>
                  <a:lnTo>
                    <a:pt x="16929" y="317944"/>
                  </a:lnTo>
                  <a:lnTo>
                    <a:pt x="17056" y="318643"/>
                  </a:lnTo>
                  <a:lnTo>
                    <a:pt x="17119" y="318985"/>
                  </a:lnTo>
                  <a:lnTo>
                    <a:pt x="14528" y="318122"/>
                  </a:lnTo>
                  <a:lnTo>
                    <a:pt x="14033" y="318985"/>
                  </a:lnTo>
                  <a:lnTo>
                    <a:pt x="13830" y="319328"/>
                  </a:lnTo>
                  <a:lnTo>
                    <a:pt x="13665" y="319328"/>
                  </a:lnTo>
                  <a:lnTo>
                    <a:pt x="13690" y="319506"/>
                  </a:lnTo>
                  <a:lnTo>
                    <a:pt x="13830" y="320192"/>
                  </a:lnTo>
                  <a:lnTo>
                    <a:pt x="13944" y="320713"/>
                  </a:lnTo>
                  <a:lnTo>
                    <a:pt x="13995" y="321017"/>
                  </a:lnTo>
                  <a:lnTo>
                    <a:pt x="13487" y="321017"/>
                  </a:lnTo>
                  <a:lnTo>
                    <a:pt x="11582" y="320890"/>
                  </a:lnTo>
                  <a:lnTo>
                    <a:pt x="10553" y="320370"/>
                  </a:lnTo>
                  <a:lnTo>
                    <a:pt x="11239" y="321233"/>
                  </a:lnTo>
                  <a:lnTo>
                    <a:pt x="13474" y="321068"/>
                  </a:lnTo>
                  <a:lnTo>
                    <a:pt x="13411" y="321754"/>
                  </a:lnTo>
                  <a:lnTo>
                    <a:pt x="13309" y="322618"/>
                  </a:lnTo>
                  <a:lnTo>
                    <a:pt x="14008" y="323138"/>
                  </a:lnTo>
                  <a:lnTo>
                    <a:pt x="16776" y="324866"/>
                  </a:lnTo>
                  <a:lnTo>
                    <a:pt x="16713" y="325208"/>
                  </a:lnTo>
                  <a:lnTo>
                    <a:pt x="16598" y="325894"/>
                  </a:lnTo>
                  <a:lnTo>
                    <a:pt x="17805" y="326415"/>
                  </a:lnTo>
                  <a:lnTo>
                    <a:pt x="19189" y="326936"/>
                  </a:lnTo>
                  <a:lnTo>
                    <a:pt x="19304" y="327456"/>
                  </a:lnTo>
                  <a:lnTo>
                    <a:pt x="19342" y="327634"/>
                  </a:lnTo>
                  <a:lnTo>
                    <a:pt x="19469" y="328142"/>
                  </a:lnTo>
                  <a:lnTo>
                    <a:pt x="19545" y="328498"/>
                  </a:lnTo>
                  <a:lnTo>
                    <a:pt x="21272" y="327634"/>
                  </a:lnTo>
                  <a:lnTo>
                    <a:pt x="23685" y="328142"/>
                  </a:lnTo>
                  <a:lnTo>
                    <a:pt x="23812" y="330047"/>
                  </a:lnTo>
                  <a:lnTo>
                    <a:pt x="23863" y="330746"/>
                  </a:lnTo>
                  <a:lnTo>
                    <a:pt x="21094" y="332295"/>
                  </a:lnTo>
                  <a:lnTo>
                    <a:pt x="16929" y="327634"/>
                  </a:lnTo>
                  <a:lnTo>
                    <a:pt x="16992" y="328142"/>
                  </a:lnTo>
                  <a:lnTo>
                    <a:pt x="17589" y="330047"/>
                  </a:lnTo>
                  <a:lnTo>
                    <a:pt x="17653" y="330225"/>
                  </a:lnTo>
                  <a:lnTo>
                    <a:pt x="17754" y="330568"/>
                  </a:lnTo>
                  <a:lnTo>
                    <a:pt x="17868" y="330911"/>
                  </a:lnTo>
                  <a:lnTo>
                    <a:pt x="17970" y="331254"/>
                  </a:lnTo>
                  <a:lnTo>
                    <a:pt x="18084" y="331609"/>
                  </a:lnTo>
                  <a:lnTo>
                    <a:pt x="18199" y="331952"/>
                  </a:lnTo>
                  <a:lnTo>
                    <a:pt x="18300" y="332295"/>
                  </a:lnTo>
                  <a:lnTo>
                    <a:pt x="18415" y="332638"/>
                  </a:lnTo>
                  <a:lnTo>
                    <a:pt x="18465" y="332816"/>
                  </a:lnTo>
                  <a:lnTo>
                    <a:pt x="18580" y="333159"/>
                  </a:lnTo>
                  <a:lnTo>
                    <a:pt x="18681" y="333502"/>
                  </a:lnTo>
                  <a:lnTo>
                    <a:pt x="18796" y="333857"/>
                  </a:lnTo>
                  <a:lnTo>
                    <a:pt x="18846" y="334022"/>
                  </a:lnTo>
                  <a:lnTo>
                    <a:pt x="19710" y="333857"/>
                  </a:lnTo>
                  <a:lnTo>
                    <a:pt x="21437" y="333857"/>
                  </a:lnTo>
                  <a:lnTo>
                    <a:pt x="22656" y="335407"/>
                  </a:lnTo>
                  <a:lnTo>
                    <a:pt x="19202" y="337654"/>
                  </a:lnTo>
                  <a:lnTo>
                    <a:pt x="18592" y="337654"/>
                  </a:lnTo>
                  <a:lnTo>
                    <a:pt x="18313" y="336448"/>
                  </a:lnTo>
                  <a:lnTo>
                    <a:pt x="18186" y="335927"/>
                  </a:lnTo>
                  <a:lnTo>
                    <a:pt x="18059" y="335407"/>
                  </a:lnTo>
                  <a:lnTo>
                    <a:pt x="17983" y="335064"/>
                  </a:lnTo>
                  <a:lnTo>
                    <a:pt x="16433" y="336105"/>
                  </a:lnTo>
                  <a:lnTo>
                    <a:pt x="15392" y="333502"/>
                  </a:lnTo>
                  <a:lnTo>
                    <a:pt x="14998" y="332816"/>
                  </a:lnTo>
                  <a:lnTo>
                    <a:pt x="14897" y="332638"/>
                  </a:lnTo>
                  <a:lnTo>
                    <a:pt x="14795" y="332473"/>
                  </a:lnTo>
                  <a:lnTo>
                    <a:pt x="14693" y="332295"/>
                  </a:lnTo>
                  <a:lnTo>
                    <a:pt x="13665" y="332130"/>
                  </a:lnTo>
                  <a:lnTo>
                    <a:pt x="12801" y="331774"/>
                  </a:lnTo>
                  <a:lnTo>
                    <a:pt x="12280" y="331254"/>
                  </a:lnTo>
                  <a:lnTo>
                    <a:pt x="12280" y="331774"/>
                  </a:lnTo>
                  <a:lnTo>
                    <a:pt x="12623" y="332130"/>
                  </a:lnTo>
                  <a:lnTo>
                    <a:pt x="8826" y="334886"/>
                  </a:lnTo>
                  <a:lnTo>
                    <a:pt x="14732" y="336105"/>
                  </a:lnTo>
                  <a:lnTo>
                    <a:pt x="16433" y="336448"/>
                  </a:lnTo>
                  <a:lnTo>
                    <a:pt x="16205" y="337312"/>
                  </a:lnTo>
                  <a:lnTo>
                    <a:pt x="16154" y="337489"/>
                  </a:lnTo>
                  <a:lnTo>
                    <a:pt x="15557" y="339737"/>
                  </a:lnTo>
                  <a:lnTo>
                    <a:pt x="16840" y="337654"/>
                  </a:lnTo>
                  <a:lnTo>
                    <a:pt x="16941" y="337489"/>
                  </a:lnTo>
                  <a:lnTo>
                    <a:pt x="18199" y="337654"/>
                  </a:lnTo>
                  <a:lnTo>
                    <a:pt x="18605" y="337718"/>
                  </a:lnTo>
                  <a:lnTo>
                    <a:pt x="18681" y="337997"/>
                  </a:lnTo>
                  <a:lnTo>
                    <a:pt x="19024" y="337781"/>
                  </a:lnTo>
                  <a:lnTo>
                    <a:pt x="21958" y="338175"/>
                  </a:lnTo>
                  <a:lnTo>
                    <a:pt x="23685" y="339737"/>
                  </a:lnTo>
                  <a:lnTo>
                    <a:pt x="23571" y="340944"/>
                  </a:lnTo>
                  <a:lnTo>
                    <a:pt x="23444" y="342150"/>
                  </a:lnTo>
                  <a:lnTo>
                    <a:pt x="23393" y="342671"/>
                  </a:lnTo>
                  <a:lnTo>
                    <a:pt x="23342" y="343192"/>
                  </a:lnTo>
                  <a:lnTo>
                    <a:pt x="20053" y="339902"/>
                  </a:lnTo>
                  <a:lnTo>
                    <a:pt x="20294" y="340944"/>
                  </a:lnTo>
                  <a:lnTo>
                    <a:pt x="20421" y="341464"/>
                  </a:lnTo>
                  <a:lnTo>
                    <a:pt x="20497" y="341807"/>
                  </a:lnTo>
                  <a:lnTo>
                    <a:pt x="20574" y="342150"/>
                  </a:lnTo>
                  <a:lnTo>
                    <a:pt x="21018" y="343192"/>
                  </a:lnTo>
                  <a:lnTo>
                    <a:pt x="21094" y="343357"/>
                  </a:lnTo>
                  <a:lnTo>
                    <a:pt x="20751" y="343877"/>
                  </a:lnTo>
                  <a:lnTo>
                    <a:pt x="20231" y="344055"/>
                  </a:lnTo>
                  <a:lnTo>
                    <a:pt x="22301" y="345782"/>
                  </a:lnTo>
                  <a:lnTo>
                    <a:pt x="25768" y="342671"/>
                  </a:lnTo>
                  <a:lnTo>
                    <a:pt x="26428" y="346989"/>
                  </a:lnTo>
                  <a:lnTo>
                    <a:pt x="26454" y="347167"/>
                  </a:lnTo>
                  <a:lnTo>
                    <a:pt x="28016" y="347510"/>
                  </a:lnTo>
                  <a:lnTo>
                    <a:pt x="28016" y="348030"/>
                  </a:lnTo>
                  <a:lnTo>
                    <a:pt x="28016" y="349072"/>
                  </a:lnTo>
                  <a:lnTo>
                    <a:pt x="29044" y="349935"/>
                  </a:lnTo>
                  <a:lnTo>
                    <a:pt x="32651" y="349186"/>
                  </a:lnTo>
                  <a:lnTo>
                    <a:pt x="35140" y="350100"/>
                  </a:lnTo>
                  <a:lnTo>
                    <a:pt x="37007" y="350799"/>
                  </a:lnTo>
                  <a:lnTo>
                    <a:pt x="40576" y="351637"/>
                  </a:lnTo>
                  <a:lnTo>
                    <a:pt x="41846" y="348551"/>
                  </a:lnTo>
                  <a:lnTo>
                    <a:pt x="39763" y="344220"/>
                  </a:lnTo>
                  <a:lnTo>
                    <a:pt x="35267" y="350100"/>
                  </a:lnTo>
                  <a:lnTo>
                    <a:pt x="32677" y="346989"/>
                  </a:lnTo>
                  <a:lnTo>
                    <a:pt x="32105" y="347853"/>
                  </a:lnTo>
                  <a:lnTo>
                    <a:pt x="31991" y="348030"/>
                  </a:lnTo>
                  <a:lnTo>
                    <a:pt x="29400" y="347853"/>
                  </a:lnTo>
                  <a:lnTo>
                    <a:pt x="27495" y="344741"/>
                  </a:lnTo>
                  <a:lnTo>
                    <a:pt x="27609" y="344220"/>
                  </a:lnTo>
                  <a:lnTo>
                    <a:pt x="27698" y="343877"/>
                  </a:lnTo>
                  <a:lnTo>
                    <a:pt x="27813" y="343357"/>
                  </a:lnTo>
                  <a:lnTo>
                    <a:pt x="27851" y="343192"/>
                  </a:lnTo>
                  <a:lnTo>
                    <a:pt x="27978" y="342671"/>
                  </a:lnTo>
                  <a:lnTo>
                    <a:pt x="28016" y="342493"/>
                  </a:lnTo>
                  <a:lnTo>
                    <a:pt x="27152" y="341807"/>
                  </a:lnTo>
                  <a:lnTo>
                    <a:pt x="26797" y="341464"/>
                  </a:lnTo>
                  <a:lnTo>
                    <a:pt x="27152" y="340944"/>
                  </a:lnTo>
                  <a:lnTo>
                    <a:pt x="22999" y="338861"/>
                  </a:lnTo>
                  <a:lnTo>
                    <a:pt x="25933" y="333159"/>
                  </a:lnTo>
                  <a:lnTo>
                    <a:pt x="29565" y="335927"/>
                  </a:lnTo>
                  <a:lnTo>
                    <a:pt x="32397" y="333502"/>
                  </a:lnTo>
                  <a:lnTo>
                    <a:pt x="32740" y="333159"/>
                  </a:lnTo>
                  <a:lnTo>
                    <a:pt x="30429" y="329018"/>
                  </a:lnTo>
                  <a:lnTo>
                    <a:pt x="32512" y="327977"/>
                  </a:lnTo>
                  <a:lnTo>
                    <a:pt x="32461" y="327634"/>
                  </a:lnTo>
                  <a:lnTo>
                    <a:pt x="32359" y="326936"/>
                  </a:lnTo>
                  <a:lnTo>
                    <a:pt x="32283" y="326415"/>
                  </a:lnTo>
                  <a:lnTo>
                    <a:pt x="32207" y="325894"/>
                  </a:lnTo>
                  <a:lnTo>
                    <a:pt x="32105" y="325208"/>
                  </a:lnTo>
                  <a:lnTo>
                    <a:pt x="31991" y="324345"/>
                  </a:lnTo>
                  <a:lnTo>
                    <a:pt x="42367" y="322275"/>
                  </a:lnTo>
                  <a:close/>
                </a:path>
                <a:path w="123825" h="417829">
                  <a:moveTo>
                    <a:pt x="43573" y="357886"/>
                  </a:moveTo>
                  <a:lnTo>
                    <a:pt x="41325" y="358406"/>
                  </a:lnTo>
                  <a:lnTo>
                    <a:pt x="40627" y="354952"/>
                  </a:lnTo>
                  <a:lnTo>
                    <a:pt x="43395" y="355117"/>
                  </a:lnTo>
                  <a:lnTo>
                    <a:pt x="42710" y="354596"/>
                  </a:lnTo>
                  <a:lnTo>
                    <a:pt x="42189" y="354076"/>
                  </a:lnTo>
                  <a:lnTo>
                    <a:pt x="41490" y="353733"/>
                  </a:lnTo>
                  <a:lnTo>
                    <a:pt x="39598" y="352526"/>
                  </a:lnTo>
                  <a:lnTo>
                    <a:pt x="38557" y="354774"/>
                  </a:lnTo>
                  <a:lnTo>
                    <a:pt x="37515" y="355981"/>
                  </a:lnTo>
                  <a:lnTo>
                    <a:pt x="39255" y="356323"/>
                  </a:lnTo>
                  <a:lnTo>
                    <a:pt x="40119" y="357022"/>
                  </a:lnTo>
                  <a:lnTo>
                    <a:pt x="39598" y="357543"/>
                  </a:lnTo>
                  <a:lnTo>
                    <a:pt x="39420" y="358228"/>
                  </a:lnTo>
                  <a:lnTo>
                    <a:pt x="39077" y="358749"/>
                  </a:lnTo>
                  <a:lnTo>
                    <a:pt x="40462" y="358406"/>
                  </a:lnTo>
                  <a:lnTo>
                    <a:pt x="41325" y="358927"/>
                  </a:lnTo>
                  <a:lnTo>
                    <a:pt x="41668" y="360311"/>
                  </a:lnTo>
                  <a:lnTo>
                    <a:pt x="42532" y="359613"/>
                  </a:lnTo>
                  <a:lnTo>
                    <a:pt x="42532" y="358406"/>
                  </a:lnTo>
                  <a:lnTo>
                    <a:pt x="43573" y="357886"/>
                  </a:lnTo>
                  <a:close/>
                </a:path>
                <a:path w="123825" h="417829">
                  <a:moveTo>
                    <a:pt x="44259" y="212661"/>
                  </a:moveTo>
                  <a:lnTo>
                    <a:pt x="38557" y="210235"/>
                  </a:lnTo>
                  <a:lnTo>
                    <a:pt x="40119" y="213004"/>
                  </a:lnTo>
                  <a:lnTo>
                    <a:pt x="41148" y="212305"/>
                  </a:lnTo>
                  <a:lnTo>
                    <a:pt x="42189" y="213169"/>
                  </a:lnTo>
                  <a:lnTo>
                    <a:pt x="42011" y="214033"/>
                  </a:lnTo>
                  <a:lnTo>
                    <a:pt x="42011" y="214388"/>
                  </a:lnTo>
                  <a:lnTo>
                    <a:pt x="42367" y="214731"/>
                  </a:lnTo>
                  <a:lnTo>
                    <a:pt x="42532" y="215252"/>
                  </a:lnTo>
                  <a:lnTo>
                    <a:pt x="44259" y="212661"/>
                  </a:lnTo>
                  <a:close/>
                </a:path>
                <a:path w="123825" h="417829">
                  <a:moveTo>
                    <a:pt x="45643" y="315531"/>
                  </a:moveTo>
                  <a:lnTo>
                    <a:pt x="45300" y="315353"/>
                  </a:lnTo>
                  <a:lnTo>
                    <a:pt x="44437" y="314998"/>
                  </a:lnTo>
                  <a:lnTo>
                    <a:pt x="43738" y="314147"/>
                  </a:lnTo>
                  <a:lnTo>
                    <a:pt x="40462" y="315353"/>
                  </a:lnTo>
                  <a:lnTo>
                    <a:pt x="43243" y="315531"/>
                  </a:lnTo>
                  <a:lnTo>
                    <a:pt x="45643" y="315531"/>
                  </a:lnTo>
                  <a:close/>
                </a:path>
                <a:path w="123825" h="417829">
                  <a:moveTo>
                    <a:pt x="46342" y="254152"/>
                  </a:moveTo>
                  <a:lnTo>
                    <a:pt x="41668" y="252069"/>
                  </a:lnTo>
                  <a:lnTo>
                    <a:pt x="43738" y="255016"/>
                  </a:lnTo>
                  <a:lnTo>
                    <a:pt x="43573" y="257429"/>
                  </a:lnTo>
                  <a:lnTo>
                    <a:pt x="43738" y="256222"/>
                  </a:lnTo>
                  <a:lnTo>
                    <a:pt x="45478" y="255358"/>
                  </a:lnTo>
                  <a:lnTo>
                    <a:pt x="46342" y="254152"/>
                  </a:lnTo>
                  <a:close/>
                </a:path>
                <a:path w="123825" h="417829">
                  <a:moveTo>
                    <a:pt x="46685" y="307403"/>
                  </a:moveTo>
                  <a:lnTo>
                    <a:pt x="44691" y="306019"/>
                  </a:lnTo>
                  <a:lnTo>
                    <a:pt x="44843" y="306362"/>
                  </a:lnTo>
                  <a:lnTo>
                    <a:pt x="46202" y="308089"/>
                  </a:lnTo>
                  <a:lnTo>
                    <a:pt x="46316" y="308229"/>
                  </a:lnTo>
                  <a:lnTo>
                    <a:pt x="46469" y="308089"/>
                  </a:lnTo>
                  <a:lnTo>
                    <a:pt x="46634" y="307568"/>
                  </a:lnTo>
                  <a:lnTo>
                    <a:pt x="46685" y="307403"/>
                  </a:lnTo>
                  <a:close/>
                </a:path>
                <a:path w="123825" h="417829">
                  <a:moveTo>
                    <a:pt x="48412" y="315531"/>
                  </a:moveTo>
                  <a:lnTo>
                    <a:pt x="48348" y="315353"/>
                  </a:lnTo>
                  <a:lnTo>
                    <a:pt x="48285" y="315175"/>
                  </a:lnTo>
                  <a:lnTo>
                    <a:pt x="48221" y="314998"/>
                  </a:lnTo>
                  <a:lnTo>
                    <a:pt x="47726" y="315175"/>
                  </a:lnTo>
                  <a:lnTo>
                    <a:pt x="47612" y="315353"/>
                  </a:lnTo>
                  <a:lnTo>
                    <a:pt x="47485" y="315531"/>
                  </a:lnTo>
                  <a:lnTo>
                    <a:pt x="48412" y="315531"/>
                  </a:lnTo>
                  <a:close/>
                </a:path>
                <a:path w="123825" h="417829">
                  <a:moveTo>
                    <a:pt x="48933" y="330911"/>
                  </a:moveTo>
                  <a:lnTo>
                    <a:pt x="45986" y="330225"/>
                  </a:lnTo>
                  <a:lnTo>
                    <a:pt x="41490" y="324002"/>
                  </a:lnTo>
                  <a:lnTo>
                    <a:pt x="41376" y="326415"/>
                  </a:lnTo>
                  <a:lnTo>
                    <a:pt x="41325" y="327634"/>
                  </a:lnTo>
                  <a:lnTo>
                    <a:pt x="42710" y="328142"/>
                  </a:lnTo>
                  <a:lnTo>
                    <a:pt x="44780" y="330746"/>
                  </a:lnTo>
                  <a:lnTo>
                    <a:pt x="41325" y="330911"/>
                  </a:lnTo>
                  <a:lnTo>
                    <a:pt x="40805" y="330746"/>
                  </a:lnTo>
                  <a:lnTo>
                    <a:pt x="40627" y="330568"/>
                  </a:lnTo>
                  <a:lnTo>
                    <a:pt x="39941" y="330911"/>
                  </a:lnTo>
                  <a:lnTo>
                    <a:pt x="39598" y="331089"/>
                  </a:lnTo>
                  <a:lnTo>
                    <a:pt x="38214" y="332473"/>
                  </a:lnTo>
                  <a:lnTo>
                    <a:pt x="37007" y="331952"/>
                  </a:lnTo>
                  <a:lnTo>
                    <a:pt x="36918" y="332130"/>
                  </a:lnTo>
                  <a:lnTo>
                    <a:pt x="36830" y="332295"/>
                  </a:lnTo>
                  <a:lnTo>
                    <a:pt x="36715" y="332473"/>
                  </a:lnTo>
                  <a:lnTo>
                    <a:pt x="36601" y="332638"/>
                  </a:lnTo>
                  <a:lnTo>
                    <a:pt x="36487" y="333159"/>
                  </a:lnTo>
                  <a:lnTo>
                    <a:pt x="35407" y="334022"/>
                  </a:lnTo>
                  <a:lnTo>
                    <a:pt x="35217" y="334022"/>
                  </a:lnTo>
                  <a:lnTo>
                    <a:pt x="33197" y="332816"/>
                  </a:lnTo>
                  <a:lnTo>
                    <a:pt x="32791" y="333159"/>
                  </a:lnTo>
                  <a:lnTo>
                    <a:pt x="32931" y="333502"/>
                  </a:lnTo>
                  <a:lnTo>
                    <a:pt x="33693" y="334886"/>
                  </a:lnTo>
                  <a:lnTo>
                    <a:pt x="33794" y="335064"/>
                  </a:lnTo>
                  <a:lnTo>
                    <a:pt x="33896" y="335241"/>
                  </a:lnTo>
                  <a:lnTo>
                    <a:pt x="35318" y="334098"/>
                  </a:lnTo>
                  <a:lnTo>
                    <a:pt x="36652" y="334886"/>
                  </a:lnTo>
                  <a:lnTo>
                    <a:pt x="41325" y="337654"/>
                  </a:lnTo>
                  <a:lnTo>
                    <a:pt x="41325" y="337312"/>
                  </a:lnTo>
                  <a:lnTo>
                    <a:pt x="43053" y="336448"/>
                  </a:lnTo>
                  <a:lnTo>
                    <a:pt x="42875" y="336105"/>
                  </a:lnTo>
                  <a:lnTo>
                    <a:pt x="42799" y="335927"/>
                  </a:lnTo>
                  <a:lnTo>
                    <a:pt x="42710" y="335749"/>
                  </a:lnTo>
                  <a:lnTo>
                    <a:pt x="43573" y="334886"/>
                  </a:lnTo>
                  <a:lnTo>
                    <a:pt x="44437" y="335407"/>
                  </a:lnTo>
                  <a:lnTo>
                    <a:pt x="46342" y="334886"/>
                  </a:lnTo>
                  <a:lnTo>
                    <a:pt x="45377" y="332816"/>
                  </a:lnTo>
                  <a:lnTo>
                    <a:pt x="45300" y="332638"/>
                  </a:lnTo>
                  <a:lnTo>
                    <a:pt x="47205" y="332638"/>
                  </a:lnTo>
                  <a:lnTo>
                    <a:pt x="47256" y="332295"/>
                  </a:lnTo>
                  <a:lnTo>
                    <a:pt x="47371" y="331609"/>
                  </a:lnTo>
                  <a:lnTo>
                    <a:pt x="48234" y="331254"/>
                  </a:lnTo>
                  <a:lnTo>
                    <a:pt x="48933" y="330911"/>
                  </a:lnTo>
                  <a:close/>
                </a:path>
                <a:path w="123825" h="417829">
                  <a:moveTo>
                    <a:pt x="48945" y="367245"/>
                  </a:moveTo>
                  <a:lnTo>
                    <a:pt x="48755" y="366534"/>
                  </a:lnTo>
                  <a:lnTo>
                    <a:pt x="46685" y="363245"/>
                  </a:lnTo>
                  <a:lnTo>
                    <a:pt x="45643" y="363931"/>
                  </a:lnTo>
                  <a:lnTo>
                    <a:pt x="45123" y="364972"/>
                  </a:lnTo>
                  <a:lnTo>
                    <a:pt x="44958" y="366179"/>
                  </a:lnTo>
                  <a:lnTo>
                    <a:pt x="48945" y="367245"/>
                  </a:lnTo>
                  <a:close/>
                </a:path>
                <a:path w="123825" h="417829">
                  <a:moveTo>
                    <a:pt x="49631" y="314490"/>
                  </a:moveTo>
                  <a:lnTo>
                    <a:pt x="48031" y="314490"/>
                  </a:lnTo>
                  <a:lnTo>
                    <a:pt x="48221" y="314998"/>
                  </a:lnTo>
                  <a:lnTo>
                    <a:pt x="49631" y="314490"/>
                  </a:lnTo>
                  <a:close/>
                </a:path>
                <a:path w="123825" h="417829">
                  <a:moveTo>
                    <a:pt x="49974" y="224409"/>
                  </a:moveTo>
                  <a:lnTo>
                    <a:pt x="49618" y="223380"/>
                  </a:lnTo>
                  <a:lnTo>
                    <a:pt x="49453" y="224066"/>
                  </a:lnTo>
                  <a:lnTo>
                    <a:pt x="48933" y="224586"/>
                  </a:lnTo>
                  <a:lnTo>
                    <a:pt x="49276" y="225107"/>
                  </a:lnTo>
                  <a:lnTo>
                    <a:pt x="49796" y="225107"/>
                  </a:lnTo>
                  <a:lnTo>
                    <a:pt x="49974" y="224409"/>
                  </a:lnTo>
                  <a:close/>
                </a:path>
                <a:path w="123825" h="417829">
                  <a:moveTo>
                    <a:pt x="50139" y="367563"/>
                  </a:moveTo>
                  <a:lnTo>
                    <a:pt x="48945" y="367245"/>
                  </a:lnTo>
                  <a:lnTo>
                    <a:pt x="49212" y="368274"/>
                  </a:lnTo>
                  <a:lnTo>
                    <a:pt x="50139" y="367563"/>
                  </a:lnTo>
                  <a:close/>
                </a:path>
                <a:path w="123825" h="417829">
                  <a:moveTo>
                    <a:pt x="51625" y="357365"/>
                  </a:moveTo>
                  <a:lnTo>
                    <a:pt x="51523" y="356844"/>
                  </a:lnTo>
                  <a:lnTo>
                    <a:pt x="46101" y="356844"/>
                  </a:lnTo>
                  <a:lnTo>
                    <a:pt x="46164" y="357022"/>
                  </a:lnTo>
                  <a:lnTo>
                    <a:pt x="45821" y="357365"/>
                  </a:lnTo>
                  <a:lnTo>
                    <a:pt x="51625" y="357365"/>
                  </a:lnTo>
                  <a:close/>
                </a:path>
                <a:path w="123825" h="417829">
                  <a:moveTo>
                    <a:pt x="51701" y="357708"/>
                  </a:moveTo>
                  <a:lnTo>
                    <a:pt x="51663" y="357543"/>
                  </a:lnTo>
                  <a:lnTo>
                    <a:pt x="45123" y="357543"/>
                  </a:lnTo>
                  <a:lnTo>
                    <a:pt x="47028" y="358571"/>
                  </a:lnTo>
                  <a:lnTo>
                    <a:pt x="48755" y="359092"/>
                  </a:lnTo>
                  <a:lnTo>
                    <a:pt x="51181" y="358749"/>
                  </a:lnTo>
                  <a:lnTo>
                    <a:pt x="51523" y="358228"/>
                  </a:lnTo>
                  <a:lnTo>
                    <a:pt x="51701" y="357708"/>
                  </a:lnTo>
                  <a:close/>
                </a:path>
                <a:path w="123825" h="417829">
                  <a:moveTo>
                    <a:pt x="52222" y="356679"/>
                  </a:moveTo>
                  <a:lnTo>
                    <a:pt x="50838" y="356323"/>
                  </a:lnTo>
                  <a:lnTo>
                    <a:pt x="49618" y="355815"/>
                  </a:lnTo>
                  <a:lnTo>
                    <a:pt x="48412" y="355117"/>
                  </a:lnTo>
                  <a:lnTo>
                    <a:pt x="46685" y="355117"/>
                  </a:lnTo>
                  <a:lnTo>
                    <a:pt x="46342" y="355460"/>
                  </a:lnTo>
                  <a:lnTo>
                    <a:pt x="45986" y="355815"/>
                  </a:lnTo>
                  <a:lnTo>
                    <a:pt x="45885" y="356323"/>
                  </a:lnTo>
                  <a:lnTo>
                    <a:pt x="46024" y="356679"/>
                  </a:lnTo>
                  <a:lnTo>
                    <a:pt x="52222" y="356679"/>
                  </a:lnTo>
                  <a:close/>
                </a:path>
                <a:path w="123825" h="417829">
                  <a:moveTo>
                    <a:pt x="53086" y="379323"/>
                  </a:moveTo>
                  <a:lnTo>
                    <a:pt x="48933" y="374827"/>
                  </a:lnTo>
                  <a:lnTo>
                    <a:pt x="48882" y="372922"/>
                  </a:lnTo>
                  <a:lnTo>
                    <a:pt x="49618" y="369811"/>
                  </a:lnTo>
                  <a:lnTo>
                    <a:pt x="49212" y="368274"/>
                  </a:lnTo>
                  <a:lnTo>
                    <a:pt x="45821" y="370852"/>
                  </a:lnTo>
                  <a:lnTo>
                    <a:pt x="42367" y="371716"/>
                  </a:lnTo>
                  <a:lnTo>
                    <a:pt x="42252" y="373443"/>
                  </a:lnTo>
                  <a:lnTo>
                    <a:pt x="42189" y="373786"/>
                  </a:lnTo>
                  <a:lnTo>
                    <a:pt x="41668" y="374827"/>
                  </a:lnTo>
                  <a:lnTo>
                    <a:pt x="44259" y="375691"/>
                  </a:lnTo>
                  <a:lnTo>
                    <a:pt x="42367" y="377418"/>
                  </a:lnTo>
                  <a:lnTo>
                    <a:pt x="42443" y="377939"/>
                  </a:lnTo>
                  <a:lnTo>
                    <a:pt x="42684" y="379323"/>
                  </a:lnTo>
                  <a:lnTo>
                    <a:pt x="42710" y="379501"/>
                  </a:lnTo>
                  <a:lnTo>
                    <a:pt x="44615" y="377939"/>
                  </a:lnTo>
                  <a:lnTo>
                    <a:pt x="47726" y="381749"/>
                  </a:lnTo>
                  <a:lnTo>
                    <a:pt x="49453" y="383133"/>
                  </a:lnTo>
                  <a:lnTo>
                    <a:pt x="48933" y="381914"/>
                  </a:lnTo>
                  <a:lnTo>
                    <a:pt x="49276" y="381228"/>
                  </a:lnTo>
                  <a:lnTo>
                    <a:pt x="49618" y="380009"/>
                  </a:lnTo>
                  <a:lnTo>
                    <a:pt x="53086" y="379323"/>
                  </a:lnTo>
                  <a:close/>
                </a:path>
                <a:path w="123825" h="417829">
                  <a:moveTo>
                    <a:pt x="53594" y="278358"/>
                  </a:moveTo>
                  <a:lnTo>
                    <a:pt x="52222" y="278015"/>
                  </a:lnTo>
                  <a:lnTo>
                    <a:pt x="50660" y="276110"/>
                  </a:lnTo>
                  <a:lnTo>
                    <a:pt x="50139" y="273862"/>
                  </a:lnTo>
                  <a:lnTo>
                    <a:pt x="48755" y="271614"/>
                  </a:lnTo>
                  <a:lnTo>
                    <a:pt x="47371" y="273164"/>
                  </a:lnTo>
                  <a:lnTo>
                    <a:pt x="45643" y="273342"/>
                  </a:lnTo>
                  <a:lnTo>
                    <a:pt x="46863" y="275590"/>
                  </a:lnTo>
                  <a:lnTo>
                    <a:pt x="43738" y="275247"/>
                  </a:lnTo>
                  <a:lnTo>
                    <a:pt x="42532" y="276110"/>
                  </a:lnTo>
                  <a:lnTo>
                    <a:pt x="44615" y="277837"/>
                  </a:lnTo>
                  <a:lnTo>
                    <a:pt x="44780" y="281292"/>
                  </a:lnTo>
                  <a:lnTo>
                    <a:pt x="48069" y="279742"/>
                  </a:lnTo>
                  <a:lnTo>
                    <a:pt x="49974" y="279044"/>
                  </a:lnTo>
                  <a:lnTo>
                    <a:pt x="51701" y="279044"/>
                  </a:lnTo>
                  <a:lnTo>
                    <a:pt x="53428" y="278879"/>
                  </a:lnTo>
                  <a:lnTo>
                    <a:pt x="53594" y="278523"/>
                  </a:lnTo>
                  <a:lnTo>
                    <a:pt x="53594" y="278358"/>
                  </a:lnTo>
                  <a:close/>
                </a:path>
                <a:path w="123825" h="417829">
                  <a:moveTo>
                    <a:pt x="58953" y="252590"/>
                  </a:moveTo>
                  <a:lnTo>
                    <a:pt x="57746" y="251561"/>
                  </a:lnTo>
                  <a:lnTo>
                    <a:pt x="57226" y="249999"/>
                  </a:lnTo>
                  <a:lnTo>
                    <a:pt x="57226" y="248450"/>
                  </a:lnTo>
                  <a:lnTo>
                    <a:pt x="53594" y="249313"/>
                  </a:lnTo>
                  <a:lnTo>
                    <a:pt x="52565" y="249656"/>
                  </a:lnTo>
                  <a:lnTo>
                    <a:pt x="55841" y="252590"/>
                  </a:lnTo>
                  <a:lnTo>
                    <a:pt x="56883" y="252768"/>
                  </a:lnTo>
                  <a:lnTo>
                    <a:pt x="57924" y="252425"/>
                  </a:lnTo>
                  <a:lnTo>
                    <a:pt x="58953" y="252590"/>
                  </a:lnTo>
                  <a:close/>
                </a:path>
                <a:path w="123825" h="417829">
                  <a:moveTo>
                    <a:pt x="60337" y="372757"/>
                  </a:moveTo>
                  <a:lnTo>
                    <a:pt x="59309" y="372757"/>
                  </a:lnTo>
                  <a:lnTo>
                    <a:pt x="58610" y="372579"/>
                  </a:lnTo>
                  <a:lnTo>
                    <a:pt x="58953" y="374142"/>
                  </a:lnTo>
                  <a:lnTo>
                    <a:pt x="59131" y="376034"/>
                  </a:lnTo>
                  <a:lnTo>
                    <a:pt x="59651" y="377596"/>
                  </a:lnTo>
                  <a:lnTo>
                    <a:pt x="59474" y="376732"/>
                  </a:lnTo>
                  <a:lnTo>
                    <a:pt x="59829" y="374827"/>
                  </a:lnTo>
                  <a:lnTo>
                    <a:pt x="60337" y="372757"/>
                  </a:lnTo>
                  <a:close/>
                </a:path>
                <a:path w="123825" h="417829">
                  <a:moveTo>
                    <a:pt x="60337" y="863"/>
                  </a:moveTo>
                  <a:lnTo>
                    <a:pt x="59829" y="342"/>
                  </a:lnTo>
                  <a:lnTo>
                    <a:pt x="59651" y="0"/>
                  </a:lnTo>
                  <a:lnTo>
                    <a:pt x="58953" y="342"/>
                  </a:lnTo>
                  <a:lnTo>
                    <a:pt x="58610" y="1206"/>
                  </a:lnTo>
                  <a:lnTo>
                    <a:pt x="59651" y="1549"/>
                  </a:lnTo>
                  <a:lnTo>
                    <a:pt x="60337" y="1549"/>
                  </a:lnTo>
                  <a:lnTo>
                    <a:pt x="60172" y="1041"/>
                  </a:lnTo>
                  <a:lnTo>
                    <a:pt x="60337" y="863"/>
                  </a:lnTo>
                  <a:close/>
                </a:path>
                <a:path w="123825" h="417829">
                  <a:moveTo>
                    <a:pt x="61379" y="299618"/>
                  </a:moveTo>
                  <a:lnTo>
                    <a:pt x="60515" y="298234"/>
                  </a:lnTo>
                  <a:lnTo>
                    <a:pt x="59829" y="297713"/>
                  </a:lnTo>
                  <a:lnTo>
                    <a:pt x="58953" y="297713"/>
                  </a:lnTo>
                  <a:lnTo>
                    <a:pt x="58953" y="298234"/>
                  </a:lnTo>
                  <a:lnTo>
                    <a:pt x="58953" y="299961"/>
                  </a:lnTo>
                  <a:lnTo>
                    <a:pt x="60172" y="299961"/>
                  </a:lnTo>
                  <a:lnTo>
                    <a:pt x="61379" y="299618"/>
                  </a:lnTo>
                  <a:close/>
                </a:path>
                <a:path w="123825" h="417829">
                  <a:moveTo>
                    <a:pt x="63360" y="308229"/>
                  </a:moveTo>
                  <a:lnTo>
                    <a:pt x="63334" y="308089"/>
                  </a:lnTo>
                  <a:lnTo>
                    <a:pt x="62992" y="307568"/>
                  </a:lnTo>
                  <a:lnTo>
                    <a:pt x="62877" y="307403"/>
                  </a:lnTo>
                  <a:lnTo>
                    <a:pt x="62763" y="307225"/>
                  </a:lnTo>
                  <a:lnTo>
                    <a:pt x="61899" y="306362"/>
                  </a:lnTo>
                  <a:lnTo>
                    <a:pt x="62014" y="306019"/>
                  </a:lnTo>
                  <a:lnTo>
                    <a:pt x="62128" y="305676"/>
                  </a:lnTo>
                  <a:lnTo>
                    <a:pt x="62242" y="305320"/>
                  </a:lnTo>
                  <a:lnTo>
                    <a:pt x="58953" y="305676"/>
                  </a:lnTo>
                  <a:lnTo>
                    <a:pt x="59309" y="303428"/>
                  </a:lnTo>
                  <a:lnTo>
                    <a:pt x="57746" y="301701"/>
                  </a:lnTo>
                  <a:lnTo>
                    <a:pt x="56019" y="304292"/>
                  </a:lnTo>
                  <a:lnTo>
                    <a:pt x="53594" y="304977"/>
                  </a:lnTo>
                  <a:lnTo>
                    <a:pt x="52044" y="302564"/>
                  </a:lnTo>
                  <a:lnTo>
                    <a:pt x="50139" y="303250"/>
                  </a:lnTo>
                  <a:lnTo>
                    <a:pt x="51955" y="304977"/>
                  </a:lnTo>
                  <a:lnTo>
                    <a:pt x="52679" y="305676"/>
                  </a:lnTo>
                  <a:lnTo>
                    <a:pt x="53035" y="306019"/>
                  </a:lnTo>
                  <a:lnTo>
                    <a:pt x="53949" y="306882"/>
                  </a:lnTo>
                  <a:lnTo>
                    <a:pt x="50139" y="306882"/>
                  </a:lnTo>
                  <a:lnTo>
                    <a:pt x="48069" y="307568"/>
                  </a:lnTo>
                  <a:lnTo>
                    <a:pt x="46418" y="308229"/>
                  </a:lnTo>
                  <a:lnTo>
                    <a:pt x="45707" y="310515"/>
                  </a:lnTo>
                  <a:lnTo>
                    <a:pt x="45643" y="310680"/>
                  </a:lnTo>
                  <a:lnTo>
                    <a:pt x="44869" y="312242"/>
                  </a:lnTo>
                  <a:lnTo>
                    <a:pt x="44780" y="312420"/>
                  </a:lnTo>
                  <a:lnTo>
                    <a:pt x="44958" y="312762"/>
                  </a:lnTo>
                  <a:lnTo>
                    <a:pt x="44958" y="313105"/>
                  </a:lnTo>
                  <a:lnTo>
                    <a:pt x="47205" y="312242"/>
                  </a:lnTo>
                  <a:lnTo>
                    <a:pt x="47904" y="314147"/>
                  </a:lnTo>
                  <a:lnTo>
                    <a:pt x="47967" y="314312"/>
                  </a:lnTo>
                  <a:lnTo>
                    <a:pt x="50139" y="314312"/>
                  </a:lnTo>
                  <a:lnTo>
                    <a:pt x="51409" y="314312"/>
                  </a:lnTo>
                  <a:lnTo>
                    <a:pt x="48882" y="310680"/>
                  </a:lnTo>
                  <a:lnTo>
                    <a:pt x="48755" y="310515"/>
                  </a:lnTo>
                  <a:lnTo>
                    <a:pt x="58089" y="306019"/>
                  </a:lnTo>
                  <a:lnTo>
                    <a:pt x="58750" y="307225"/>
                  </a:lnTo>
                  <a:lnTo>
                    <a:pt x="58839" y="307403"/>
                  </a:lnTo>
                  <a:lnTo>
                    <a:pt x="58928" y="307568"/>
                  </a:lnTo>
                  <a:lnTo>
                    <a:pt x="60515" y="310515"/>
                  </a:lnTo>
                  <a:lnTo>
                    <a:pt x="59702" y="308229"/>
                  </a:lnTo>
                  <a:lnTo>
                    <a:pt x="59651" y="308089"/>
                  </a:lnTo>
                  <a:lnTo>
                    <a:pt x="61379" y="307568"/>
                  </a:lnTo>
                  <a:lnTo>
                    <a:pt x="63360" y="308229"/>
                  </a:lnTo>
                  <a:close/>
                </a:path>
                <a:path w="123825" h="417829">
                  <a:moveTo>
                    <a:pt x="63804" y="387794"/>
                  </a:moveTo>
                  <a:lnTo>
                    <a:pt x="62585" y="387108"/>
                  </a:lnTo>
                  <a:lnTo>
                    <a:pt x="62077" y="385025"/>
                  </a:lnTo>
                  <a:lnTo>
                    <a:pt x="61036" y="384162"/>
                  </a:lnTo>
                  <a:lnTo>
                    <a:pt x="60337" y="384162"/>
                  </a:lnTo>
                  <a:lnTo>
                    <a:pt x="59829" y="383819"/>
                  </a:lnTo>
                  <a:lnTo>
                    <a:pt x="59309" y="383641"/>
                  </a:lnTo>
                  <a:lnTo>
                    <a:pt x="58267" y="384162"/>
                  </a:lnTo>
                  <a:lnTo>
                    <a:pt x="57746" y="385025"/>
                  </a:lnTo>
                  <a:lnTo>
                    <a:pt x="56883" y="385724"/>
                  </a:lnTo>
                  <a:lnTo>
                    <a:pt x="55499" y="386588"/>
                  </a:lnTo>
                  <a:lnTo>
                    <a:pt x="53086" y="386410"/>
                  </a:lnTo>
                  <a:lnTo>
                    <a:pt x="51346" y="385546"/>
                  </a:lnTo>
                  <a:lnTo>
                    <a:pt x="50317" y="386753"/>
                  </a:lnTo>
                  <a:lnTo>
                    <a:pt x="50660" y="388315"/>
                  </a:lnTo>
                  <a:lnTo>
                    <a:pt x="51523" y="389699"/>
                  </a:lnTo>
                  <a:lnTo>
                    <a:pt x="52387" y="389356"/>
                  </a:lnTo>
                  <a:lnTo>
                    <a:pt x="53086" y="388835"/>
                  </a:lnTo>
                  <a:lnTo>
                    <a:pt x="54292" y="389178"/>
                  </a:lnTo>
                  <a:lnTo>
                    <a:pt x="56362" y="386753"/>
                  </a:lnTo>
                  <a:lnTo>
                    <a:pt x="60515" y="389699"/>
                  </a:lnTo>
                  <a:lnTo>
                    <a:pt x="63804" y="387794"/>
                  </a:lnTo>
                  <a:close/>
                </a:path>
                <a:path w="123825" h="417829">
                  <a:moveTo>
                    <a:pt x="65189" y="413727"/>
                  </a:moveTo>
                  <a:lnTo>
                    <a:pt x="63804" y="411822"/>
                  </a:lnTo>
                  <a:lnTo>
                    <a:pt x="62420" y="409752"/>
                  </a:lnTo>
                  <a:lnTo>
                    <a:pt x="60693" y="408711"/>
                  </a:lnTo>
                  <a:lnTo>
                    <a:pt x="60172" y="408546"/>
                  </a:lnTo>
                  <a:lnTo>
                    <a:pt x="59474" y="408889"/>
                  </a:lnTo>
                  <a:lnTo>
                    <a:pt x="58788" y="409409"/>
                  </a:lnTo>
                  <a:lnTo>
                    <a:pt x="61722" y="411137"/>
                  </a:lnTo>
                  <a:lnTo>
                    <a:pt x="62242" y="415112"/>
                  </a:lnTo>
                  <a:lnTo>
                    <a:pt x="63284" y="417703"/>
                  </a:lnTo>
                  <a:lnTo>
                    <a:pt x="63804" y="417360"/>
                  </a:lnTo>
                  <a:lnTo>
                    <a:pt x="64312" y="416496"/>
                  </a:lnTo>
                  <a:lnTo>
                    <a:pt x="65011" y="416318"/>
                  </a:lnTo>
                  <a:lnTo>
                    <a:pt x="63449" y="415975"/>
                  </a:lnTo>
                  <a:lnTo>
                    <a:pt x="63449" y="413727"/>
                  </a:lnTo>
                  <a:lnTo>
                    <a:pt x="65189" y="413727"/>
                  </a:lnTo>
                  <a:close/>
                </a:path>
                <a:path w="123825" h="417829">
                  <a:moveTo>
                    <a:pt x="66738" y="277495"/>
                  </a:moveTo>
                  <a:lnTo>
                    <a:pt x="66052" y="276275"/>
                  </a:lnTo>
                  <a:lnTo>
                    <a:pt x="65532" y="276453"/>
                  </a:lnTo>
                  <a:lnTo>
                    <a:pt x="64833" y="276796"/>
                  </a:lnTo>
                  <a:lnTo>
                    <a:pt x="64312" y="276974"/>
                  </a:lnTo>
                  <a:lnTo>
                    <a:pt x="64312" y="278523"/>
                  </a:lnTo>
                  <a:lnTo>
                    <a:pt x="66738" y="277495"/>
                  </a:lnTo>
                  <a:close/>
                </a:path>
                <a:path w="123825" h="417829">
                  <a:moveTo>
                    <a:pt x="66916" y="272478"/>
                  </a:moveTo>
                  <a:lnTo>
                    <a:pt x="65874" y="269189"/>
                  </a:lnTo>
                  <a:lnTo>
                    <a:pt x="66052" y="266941"/>
                  </a:lnTo>
                  <a:lnTo>
                    <a:pt x="66141" y="265734"/>
                  </a:lnTo>
                  <a:lnTo>
                    <a:pt x="66154" y="265430"/>
                  </a:lnTo>
                  <a:lnTo>
                    <a:pt x="58572" y="265430"/>
                  </a:lnTo>
                  <a:lnTo>
                    <a:pt x="58623" y="265734"/>
                  </a:lnTo>
                  <a:lnTo>
                    <a:pt x="58750" y="266420"/>
                  </a:lnTo>
                  <a:lnTo>
                    <a:pt x="53428" y="266420"/>
                  </a:lnTo>
                  <a:lnTo>
                    <a:pt x="64147" y="266776"/>
                  </a:lnTo>
                  <a:lnTo>
                    <a:pt x="62420" y="271957"/>
                  </a:lnTo>
                  <a:lnTo>
                    <a:pt x="66395" y="273519"/>
                  </a:lnTo>
                  <a:lnTo>
                    <a:pt x="66395" y="273164"/>
                  </a:lnTo>
                  <a:lnTo>
                    <a:pt x="66738" y="272821"/>
                  </a:lnTo>
                  <a:lnTo>
                    <a:pt x="66916" y="272478"/>
                  </a:lnTo>
                  <a:close/>
                </a:path>
                <a:path w="123825" h="417829">
                  <a:moveTo>
                    <a:pt x="66916" y="260197"/>
                  </a:moveTo>
                  <a:lnTo>
                    <a:pt x="66560" y="259854"/>
                  </a:lnTo>
                  <a:lnTo>
                    <a:pt x="65532" y="259511"/>
                  </a:lnTo>
                  <a:lnTo>
                    <a:pt x="66179" y="261239"/>
                  </a:lnTo>
                  <a:lnTo>
                    <a:pt x="66916" y="260553"/>
                  </a:lnTo>
                  <a:lnTo>
                    <a:pt x="66916" y="260197"/>
                  </a:lnTo>
                  <a:close/>
                </a:path>
                <a:path w="123825" h="417829">
                  <a:moveTo>
                    <a:pt x="67779" y="263829"/>
                  </a:moveTo>
                  <a:lnTo>
                    <a:pt x="67513" y="262966"/>
                  </a:lnTo>
                  <a:lnTo>
                    <a:pt x="67411" y="262623"/>
                  </a:lnTo>
                  <a:lnTo>
                    <a:pt x="67310" y="262280"/>
                  </a:lnTo>
                  <a:lnTo>
                    <a:pt x="67259" y="262102"/>
                  </a:lnTo>
                  <a:lnTo>
                    <a:pt x="66370" y="261747"/>
                  </a:lnTo>
                  <a:lnTo>
                    <a:pt x="66497" y="262102"/>
                  </a:lnTo>
                  <a:lnTo>
                    <a:pt x="66560" y="262280"/>
                  </a:lnTo>
                  <a:lnTo>
                    <a:pt x="63804" y="262623"/>
                  </a:lnTo>
                  <a:lnTo>
                    <a:pt x="61556" y="262966"/>
                  </a:lnTo>
                  <a:lnTo>
                    <a:pt x="61645" y="263829"/>
                  </a:lnTo>
                  <a:lnTo>
                    <a:pt x="61722" y="264528"/>
                  </a:lnTo>
                  <a:lnTo>
                    <a:pt x="58445" y="264693"/>
                  </a:lnTo>
                  <a:lnTo>
                    <a:pt x="66217" y="264693"/>
                  </a:lnTo>
                  <a:lnTo>
                    <a:pt x="67703" y="264693"/>
                  </a:lnTo>
                  <a:lnTo>
                    <a:pt x="67779" y="263829"/>
                  </a:lnTo>
                  <a:close/>
                </a:path>
                <a:path w="123825" h="417829">
                  <a:moveTo>
                    <a:pt x="68211" y="265734"/>
                  </a:moveTo>
                  <a:lnTo>
                    <a:pt x="67627" y="265430"/>
                  </a:lnTo>
                  <a:lnTo>
                    <a:pt x="67602" y="265734"/>
                  </a:lnTo>
                  <a:lnTo>
                    <a:pt x="68211" y="265734"/>
                  </a:lnTo>
                  <a:close/>
                </a:path>
                <a:path w="123825" h="417829">
                  <a:moveTo>
                    <a:pt x="68643" y="380885"/>
                  </a:moveTo>
                  <a:lnTo>
                    <a:pt x="68326" y="380085"/>
                  </a:lnTo>
                  <a:lnTo>
                    <a:pt x="68465" y="380009"/>
                  </a:lnTo>
                  <a:lnTo>
                    <a:pt x="68465" y="379145"/>
                  </a:lnTo>
                  <a:lnTo>
                    <a:pt x="67945" y="378460"/>
                  </a:lnTo>
                  <a:lnTo>
                    <a:pt x="67945" y="379323"/>
                  </a:lnTo>
                  <a:lnTo>
                    <a:pt x="68097" y="380072"/>
                  </a:lnTo>
                  <a:lnTo>
                    <a:pt x="66560" y="380530"/>
                  </a:lnTo>
                  <a:lnTo>
                    <a:pt x="67081" y="380885"/>
                  </a:lnTo>
                  <a:lnTo>
                    <a:pt x="67437" y="381393"/>
                  </a:lnTo>
                  <a:lnTo>
                    <a:pt x="67945" y="381914"/>
                  </a:lnTo>
                  <a:lnTo>
                    <a:pt x="68122" y="381393"/>
                  </a:lnTo>
                  <a:lnTo>
                    <a:pt x="68643" y="380885"/>
                  </a:lnTo>
                  <a:close/>
                </a:path>
                <a:path w="123825" h="417829">
                  <a:moveTo>
                    <a:pt x="69329" y="242392"/>
                  </a:moveTo>
                  <a:lnTo>
                    <a:pt x="69164" y="241706"/>
                  </a:lnTo>
                  <a:lnTo>
                    <a:pt x="68122" y="241528"/>
                  </a:lnTo>
                  <a:lnTo>
                    <a:pt x="68122" y="242392"/>
                  </a:lnTo>
                  <a:lnTo>
                    <a:pt x="68808" y="242227"/>
                  </a:lnTo>
                  <a:lnTo>
                    <a:pt x="69329" y="242392"/>
                  </a:lnTo>
                  <a:close/>
                </a:path>
                <a:path w="123825" h="417829">
                  <a:moveTo>
                    <a:pt x="70548" y="266941"/>
                  </a:moveTo>
                  <a:lnTo>
                    <a:pt x="70370" y="266776"/>
                  </a:lnTo>
                  <a:lnTo>
                    <a:pt x="69684" y="266420"/>
                  </a:lnTo>
                  <a:lnTo>
                    <a:pt x="69913" y="265734"/>
                  </a:lnTo>
                  <a:lnTo>
                    <a:pt x="68211" y="265734"/>
                  </a:lnTo>
                  <a:lnTo>
                    <a:pt x="70548" y="266941"/>
                  </a:lnTo>
                  <a:close/>
                </a:path>
                <a:path w="123825" h="417829">
                  <a:moveTo>
                    <a:pt x="71412" y="387273"/>
                  </a:moveTo>
                  <a:lnTo>
                    <a:pt x="71234" y="386588"/>
                  </a:lnTo>
                  <a:lnTo>
                    <a:pt x="70891" y="385724"/>
                  </a:lnTo>
                  <a:lnTo>
                    <a:pt x="70891" y="385025"/>
                  </a:lnTo>
                  <a:lnTo>
                    <a:pt x="69850" y="384505"/>
                  </a:lnTo>
                  <a:lnTo>
                    <a:pt x="68986" y="385025"/>
                  </a:lnTo>
                  <a:lnTo>
                    <a:pt x="67945" y="384505"/>
                  </a:lnTo>
                  <a:lnTo>
                    <a:pt x="66916" y="385203"/>
                  </a:lnTo>
                  <a:lnTo>
                    <a:pt x="66395" y="386067"/>
                  </a:lnTo>
                  <a:lnTo>
                    <a:pt x="65697" y="386930"/>
                  </a:lnTo>
                  <a:lnTo>
                    <a:pt x="65532" y="387451"/>
                  </a:lnTo>
                  <a:lnTo>
                    <a:pt x="65011" y="387451"/>
                  </a:lnTo>
                  <a:lnTo>
                    <a:pt x="64490" y="387616"/>
                  </a:lnTo>
                  <a:lnTo>
                    <a:pt x="66916" y="388137"/>
                  </a:lnTo>
                  <a:lnTo>
                    <a:pt x="69164" y="386410"/>
                  </a:lnTo>
                  <a:lnTo>
                    <a:pt x="71412" y="387273"/>
                  </a:lnTo>
                  <a:close/>
                </a:path>
                <a:path w="123825" h="417829">
                  <a:moveTo>
                    <a:pt x="71755" y="286486"/>
                  </a:moveTo>
                  <a:lnTo>
                    <a:pt x="70192" y="284924"/>
                  </a:lnTo>
                  <a:lnTo>
                    <a:pt x="65354" y="285623"/>
                  </a:lnTo>
                  <a:lnTo>
                    <a:pt x="66052" y="282498"/>
                  </a:lnTo>
                  <a:lnTo>
                    <a:pt x="65189" y="282498"/>
                  </a:lnTo>
                  <a:lnTo>
                    <a:pt x="64147" y="281635"/>
                  </a:lnTo>
                  <a:lnTo>
                    <a:pt x="63284" y="281292"/>
                  </a:lnTo>
                  <a:lnTo>
                    <a:pt x="63969" y="280428"/>
                  </a:lnTo>
                  <a:lnTo>
                    <a:pt x="62242" y="279387"/>
                  </a:lnTo>
                  <a:lnTo>
                    <a:pt x="60172" y="278523"/>
                  </a:lnTo>
                  <a:lnTo>
                    <a:pt x="55372" y="280809"/>
                  </a:lnTo>
                  <a:lnTo>
                    <a:pt x="55245" y="284454"/>
                  </a:lnTo>
                  <a:lnTo>
                    <a:pt x="57835" y="288937"/>
                  </a:lnTo>
                  <a:lnTo>
                    <a:pt x="61201" y="293738"/>
                  </a:lnTo>
                  <a:lnTo>
                    <a:pt x="60693" y="292011"/>
                  </a:lnTo>
                  <a:lnTo>
                    <a:pt x="63284" y="290626"/>
                  </a:lnTo>
                  <a:lnTo>
                    <a:pt x="64668" y="290283"/>
                  </a:lnTo>
                  <a:lnTo>
                    <a:pt x="64147" y="286829"/>
                  </a:lnTo>
                  <a:lnTo>
                    <a:pt x="70027" y="288899"/>
                  </a:lnTo>
                  <a:lnTo>
                    <a:pt x="71755" y="286486"/>
                  </a:lnTo>
                  <a:close/>
                </a:path>
                <a:path w="123825" h="417829">
                  <a:moveTo>
                    <a:pt x="72097" y="207810"/>
                  </a:moveTo>
                  <a:lnTo>
                    <a:pt x="71755" y="207124"/>
                  </a:lnTo>
                  <a:lnTo>
                    <a:pt x="71158" y="206235"/>
                  </a:lnTo>
                  <a:lnTo>
                    <a:pt x="65697" y="205740"/>
                  </a:lnTo>
                  <a:lnTo>
                    <a:pt x="70192" y="207467"/>
                  </a:lnTo>
                  <a:lnTo>
                    <a:pt x="71234" y="207987"/>
                  </a:lnTo>
                  <a:lnTo>
                    <a:pt x="71323" y="208165"/>
                  </a:lnTo>
                  <a:lnTo>
                    <a:pt x="71412" y="208330"/>
                  </a:lnTo>
                  <a:lnTo>
                    <a:pt x="71577" y="208851"/>
                  </a:lnTo>
                  <a:lnTo>
                    <a:pt x="71704" y="208330"/>
                  </a:lnTo>
                  <a:lnTo>
                    <a:pt x="71755" y="208165"/>
                  </a:lnTo>
                  <a:lnTo>
                    <a:pt x="72097" y="207810"/>
                  </a:lnTo>
                  <a:close/>
                </a:path>
                <a:path w="123825" h="417829">
                  <a:moveTo>
                    <a:pt x="72440" y="403529"/>
                  </a:moveTo>
                  <a:lnTo>
                    <a:pt x="72097" y="403186"/>
                  </a:lnTo>
                  <a:lnTo>
                    <a:pt x="71920" y="402831"/>
                  </a:lnTo>
                  <a:lnTo>
                    <a:pt x="71577" y="403872"/>
                  </a:lnTo>
                  <a:lnTo>
                    <a:pt x="70891" y="404914"/>
                  </a:lnTo>
                  <a:lnTo>
                    <a:pt x="69164" y="405257"/>
                  </a:lnTo>
                  <a:lnTo>
                    <a:pt x="67437" y="405777"/>
                  </a:lnTo>
                  <a:lnTo>
                    <a:pt x="70192" y="407504"/>
                  </a:lnTo>
                  <a:lnTo>
                    <a:pt x="70713" y="408025"/>
                  </a:lnTo>
                  <a:lnTo>
                    <a:pt x="71234" y="406463"/>
                  </a:lnTo>
                  <a:lnTo>
                    <a:pt x="71920" y="405079"/>
                  </a:lnTo>
                  <a:lnTo>
                    <a:pt x="72440" y="403529"/>
                  </a:lnTo>
                  <a:close/>
                </a:path>
                <a:path w="123825" h="417829">
                  <a:moveTo>
                    <a:pt x="72796" y="205105"/>
                  </a:moveTo>
                  <a:lnTo>
                    <a:pt x="70548" y="204698"/>
                  </a:lnTo>
                  <a:lnTo>
                    <a:pt x="72199" y="205740"/>
                  </a:lnTo>
                  <a:lnTo>
                    <a:pt x="72796" y="205740"/>
                  </a:lnTo>
                  <a:lnTo>
                    <a:pt x="72796" y="205105"/>
                  </a:lnTo>
                  <a:close/>
                </a:path>
                <a:path w="123825" h="417829">
                  <a:moveTo>
                    <a:pt x="72999" y="206235"/>
                  </a:moveTo>
                  <a:lnTo>
                    <a:pt x="72758" y="206082"/>
                  </a:lnTo>
                  <a:lnTo>
                    <a:pt x="72644" y="206235"/>
                  </a:lnTo>
                  <a:lnTo>
                    <a:pt x="72999" y="206235"/>
                  </a:lnTo>
                  <a:close/>
                </a:path>
                <a:path w="123825" h="417829">
                  <a:moveTo>
                    <a:pt x="73444" y="205105"/>
                  </a:moveTo>
                  <a:lnTo>
                    <a:pt x="72796" y="202628"/>
                  </a:lnTo>
                  <a:lnTo>
                    <a:pt x="72796" y="205105"/>
                  </a:lnTo>
                  <a:lnTo>
                    <a:pt x="73444" y="205105"/>
                  </a:lnTo>
                  <a:close/>
                </a:path>
                <a:path w="123825" h="417829">
                  <a:moveTo>
                    <a:pt x="74485" y="315595"/>
                  </a:moveTo>
                  <a:lnTo>
                    <a:pt x="71234" y="314490"/>
                  </a:lnTo>
                  <a:lnTo>
                    <a:pt x="70027" y="315353"/>
                  </a:lnTo>
                  <a:lnTo>
                    <a:pt x="68986" y="316395"/>
                  </a:lnTo>
                  <a:lnTo>
                    <a:pt x="68389" y="317423"/>
                  </a:lnTo>
                  <a:lnTo>
                    <a:pt x="68465" y="318287"/>
                  </a:lnTo>
                  <a:lnTo>
                    <a:pt x="69164" y="318985"/>
                  </a:lnTo>
                  <a:lnTo>
                    <a:pt x="69329" y="319671"/>
                  </a:lnTo>
                  <a:lnTo>
                    <a:pt x="69850" y="318985"/>
                  </a:lnTo>
                  <a:lnTo>
                    <a:pt x="70269" y="318287"/>
                  </a:lnTo>
                  <a:lnTo>
                    <a:pt x="70370" y="318122"/>
                  </a:lnTo>
                  <a:lnTo>
                    <a:pt x="71234" y="317601"/>
                  </a:lnTo>
                  <a:lnTo>
                    <a:pt x="73139" y="316217"/>
                  </a:lnTo>
                  <a:lnTo>
                    <a:pt x="74485" y="315595"/>
                  </a:lnTo>
                  <a:close/>
                </a:path>
                <a:path w="123825" h="417829">
                  <a:moveTo>
                    <a:pt x="75361" y="315150"/>
                  </a:moveTo>
                  <a:lnTo>
                    <a:pt x="75006" y="315353"/>
                  </a:lnTo>
                  <a:lnTo>
                    <a:pt x="74485" y="315595"/>
                  </a:lnTo>
                  <a:lnTo>
                    <a:pt x="75120" y="315810"/>
                  </a:lnTo>
                  <a:lnTo>
                    <a:pt x="75209" y="315595"/>
                  </a:lnTo>
                  <a:lnTo>
                    <a:pt x="75298" y="315353"/>
                  </a:lnTo>
                  <a:lnTo>
                    <a:pt x="75361" y="315150"/>
                  </a:lnTo>
                  <a:close/>
                </a:path>
                <a:path w="123825" h="417829">
                  <a:moveTo>
                    <a:pt x="75552" y="283718"/>
                  </a:moveTo>
                  <a:lnTo>
                    <a:pt x="75247" y="281470"/>
                  </a:lnTo>
                  <a:lnTo>
                    <a:pt x="75158" y="280771"/>
                  </a:lnTo>
                  <a:lnTo>
                    <a:pt x="75044" y="280428"/>
                  </a:lnTo>
                  <a:lnTo>
                    <a:pt x="73825" y="280085"/>
                  </a:lnTo>
                  <a:lnTo>
                    <a:pt x="74345" y="281470"/>
                  </a:lnTo>
                  <a:lnTo>
                    <a:pt x="74168" y="282854"/>
                  </a:lnTo>
                  <a:lnTo>
                    <a:pt x="75552" y="283718"/>
                  </a:lnTo>
                  <a:close/>
                </a:path>
                <a:path w="123825" h="417829">
                  <a:moveTo>
                    <a:pt x="75730" y="301180"/>
                  </a:moveTo>
                  <a:lnTo>
                    <a:pt x="75387" y="300482"/>
                  </a:lnTo>
                  <a:lnTo>
                    <a:pt x="75158" y="300139"/>
                  </a:lnTo>
                  <a:lnTo>
                    <a:pt x="75044" y="299961"/>
                  </a:lnTo>
                  <a:lnTo>
                    <a:pt x="73825" y="299453"/>
                  </a:lnTo>
                  <a:lnTo>
                    <a:pt x="73482" y="299618"/>
                  </a:lnTo>
                  <a:lnTo>
                    <a:pt x="71412" y="300139"/>
                  </a:lnTo>
                  <a:lnTo>
                    <a:pt x="71920" y="300824"/>
                  </a:lnTo>
                  <a:lnTo>
                    <a:pt x="72009" y="301345"/>
                  </a:lnTo>
                  <a:lnTo>
                    <a:pt x="72097" y="301866"/>
                  </a:lnTo>
                  <a:lnTo>
                    <a:pt x="74688" y="301866"/>
                  </a:lnTo>
                  <a:lnTo>
                    <a:pt x="75730" y="301180"/>
                  </a:lnTo>
                  <a:close/>
                </a:path>
                <a:path w="123825" h="417829">
                  <a:moveTo>
                    <a:pt x="78320" y="317423"/>
                  </a:moveTo>
                  <a:lnTo>
                    <a:pt x="75539" y="310337"/>
                  </a:lnTo>
                  <a:lnTo>
                    <a:pt x="75463" y="310172"/>
                  </a:lnTo>
                  <a:lnTo>
                    <a:pt x="72796" y="308432"/>
                  </a:lnTo>
                  <a:lnTo>
                    <a:pt x="72097" y="309130"/>
                  </a:lnTo>
                  <a:lnTo>
                    <a:pt x="67589" y="309905"/>
                  </a:lnTo>
                  <a:lnTo>
                    <a:pt x="64985" y="309905"/>
                  </a:lnTo>
                  <a:lnTo>
                    <a:pt x="71234" y="310172"/>
                  </a:lnTo>
                  <a:lnTo>
                    <a:pt x="73634" y="310337"/>
                  </a:lnTo>
                  <a:lnTo>
                    <a:pt x="74510" y="310337"/>
                  </a:lnTo>
                  <a:lnTo>
                    <a:pt x="76034" y="313359"/>
                  </a:lnTo>
                  <a:lnTo>
                    <a:pt x="75361" y="315150"/>
                  </a:lnTo>
                  <a:lnTo>
                    <a:pt x="77101" y="317944"/>
                  </a:lnTo>
                  <a:lnTo>
                    <a:pt x="77203" y="318122"/>
                  </a:lnTo>
                  <a:lnTo>
                    <a:pt x="77304" y="318287"/>
                  </a:lnTo>
                  <a:lnTo>
                    <a:pt x="77279" y="317944"/>
                  </a:lnTo>
                  <a:lnTo>
                    <a:pt x="77635" y="317601"/>
                  </a:lnTo>
                  <a:lnTo>
                    <a:pt x="78320" y="317423"/>
                  </a:lnTo>
                  <a:close/>
                </a:path>
                <a:path w="123825" h="417829">
                  <a:moveTo>
                    <a:pt x="78397" y="280263"/>
                  </a:moveTo>
                  <a:lnTo>
                    <a:pt x="75044" y="279908"/>
                  </a:lnTo>
                  <a:lnTo>
                    <a:pt x="75107" y="280428"/>
                  </a:lnTo>
                  <a:lnTo>
                    <a:pt x="76250" y="280771"/>
                  </a:lnTo>
                  <a:lnTo>
                    <a:pt x="78320" y="280771"/>
                  </a:lnTo>
                  <a:lnTo>
                    <a:pt x="78397" y="280263"/>
                  </a:lnTo>
                  <a:close/>
                </a:path>
                <a:path w="123825" h="417829">
                  <a:moveTo>
                    <a:pt x="78689" y="308584"/>
                  </a:moveTo>
                  <a:lnTo>
                    <a:pt x="74523" y="307746"/>
                  </a:lnTo>
                  <a:lnTo>
                    <a:pt x="75374" y="309905"/>
                  </a:lnTo>
                  <a:lnTo>
                    <a:pt x="75463" y="310172"/>
                  </a:lnTo>
                  <a:lnTo>
                    <a:pt x="75730" y="310337"/>
                  </a:lnTo>
                  <a:lnTo>
                    <a:pt x="76593" y="310337"/>
                  </a:lnTo>
                  <a:lnTo>
                    <a:pt x="78689" y="308584"/>
                  </a:lnTo>
                  <a:close/>
                </a:path>
                <a:path w="123825" h="417829">
                  <a:moveTo>
                    <a:pt x="79184" y="384505"/>
                  </a:moveTo>
                  <a:lnTo>
                    <a:pt x="78841" y="384505"/>
                  </a:lnTo>
                  <a:lnTo>
                    <a:pt x="77292" y="385203"/>
                  </a:lnTo>
                  <a:lnTo>
                    <a:pt x="75387" y="384505"/>
                  </a:lnTo>
                  <a:lnTo>
                    <a:pt x="74523" y="385889"/>
                  </a:lnTo>
                  <a:lnTo>
                    <a:pt x="73660" y="386410"/>
                  </a:lnTo>
                  <a:lnTo>
                    <a:pt x="75044" y="388493"/>
                  </a:lnTo>
                  <a:lnTo>
                    <a:pt x="73825" y="389001"/>
                  </a:lnTo>
                  <a:lnTo>
                    <a:pt x="74688" y="390563"/>
                  </a:lnTo>
                  <a:lnTo>
                    <a:pt x="76936" y="388137"/>
                  </a:lnTo>
                  <a:lnTo>
                    <a:pt x="77457" y="386930"/>
                  </a:lnTo>
                  <a:lnTo>
                    <a:pt x="77635" y="386067"/>
                  </a:lnTo>
                  <a:lnTo>
                    <a:pt x="77978" y="386245"/>
                  </a:lnTo>
                  <a:lnTo>
                    <a:pt x="78498" y="386410"/>
                  </a:lnTo>
                  <a:lnTo>
                    <a:pt x="78841" y="385724"/>
                  </a:lnTo>
                  <a:lnTo>
                    <a:pt x="79019" y="385203"/>
                  </a:lnTo>
                  <a:lnTo>
                    <a:pt x="79184" y="384505"/>
                  </a:lnTo>
                  <a:close/>
                </a:path>
                <a:path w="123825" h="417829">
                  <a:moveTo>
                    <a:pt x="80568" y="189318"/>
                  </a:moveTo>
                  <a:lnTo>
                    <a:pt x="79705" y="188976"/>
                  </a:lnTo>
                  <a:lnTo>
                    <a:pt x="78841" y="188620"/>
                  </a:lnTo>
                  <a:lnTo>
                    <a:pt x="77114" y="188798"/>
                  </a:lnTo>
                  <a:lnTo>
                    <a:pt x="76593" y="189661"/>
                  </a:lnTo>
                  <a:lnTo>
                    <a:pt x="76936" y="189839"/>
                  </a:lnTo>
                  <a:lnTo>
                    <a:pt x="77114" y="190182"/>
                  </a:lnTo>
                  <a:lnTo>
                    <a:pt x="77292" y="190347"/>
                  </a:lnTo>
                  <a:lnTo>
                    <a:pt x="77978" y="189661"/>
                  </a:lnTo>
                  <a:lnTo>
                    <a:pt x="78841" y="191223"/>
                  </a:lnTo>
                  <a:lnTo>
                    <a:pt x="79705" y="190703"/>
                  </a:lnTo>
                  <a:lnTo>
                    <a:pt x="79527" y="190004"/>
                  </a:lnTo>
                  <a:lnTo>
                    <a:pt x="80568" y="189318"/>
                  </a:lnTo>
                  <a:close/>
                </a:path>
                <a:path w="123825" h="417829">
                  <a:moveTo>
                    <a:pt x="80797" y="239623"/>
                  </a:moveTo>
                  <a:lnTo>
                    <a:pt x="77673" y="234442"/>
                  </a:lnTo>
                  <a:lnTo>
                    <a:pt x="77558" y="234264"/>
                  </a:lnTo>
                  <a:lnTo>
                    <a:pt x="77457" y="234099"/>
                  </a:lnTo>
                  <a:lnTo>
                    <a:pt x="77279" y="234099"/>
                  </a:lnTo>
                  <a:lnTo>
                    <a:pt x="76073" y="235127"/>
                  </a:lnTo>
                  <a:lnTo>
                    <a:pt x="76771" y="236512"/>
                  </a:lnTo>
                  <a:lnTo>
                    <a:pt x="76771" y="237731"/>
                  </a:lnTo>
                  <a:lnTo>
                    <a:pt x="80797" y="239623"/>
                  </a:lnTo>
                  <a:close/>
                </a:path>
                <a:path w="123825" h="417829">
                  <a:moveTo>
                    <a:pt x="81775" y="202450"/>
                  </a:moveTo>
                  <a:lnTo>
                    <a:pt x="81610" y="202450"/>
                  </a:lnTo>
                  <a:lnTo>
                    <a:pt x="81610" y="202107"/>
                  </a:lnTo>
                  <a:lnTo>
                    <a:pt x="81432" y="202285"/>
                  </a:lnTo>
                  <a:lnTo>
                    <a:pt x="81089" y="202285"/>
                  </a:lnTo>
                  <a:lnTo>
                    <a:pt x="81089" y="202806"/>
                  </a:lnTo>
                  <a:lnTo>
                    <a:pt x="80911" y="202971"/>
                  </a:lnTo>
                  <a:lnTo>
                    <a:pt x="81432" y="202806"/>
                  </a:lnTo>
                  <a:lnTo>
                    <a:pt x="81432" y="202628"/>
                  </a:lnTo>
                  <a:lnTo>
                    <a:pt x="81775" y="202450"/>
                  </a:lnTo>
                  <a:close/>
                </a:path>
                <a:path w="123825" h="417829">
                  <a:moveTo>
                    <a:pt x="82296" y="309308"/>
                  </a:moveTo>
                  <a:lnTo>
                    <a:pt x="81267" y="308952"/>
                  </a:lnTo>
                  <a:lnTo>
                    <a:pt x="79946" y="307644"/>
                  </a:lnTo>
                  <a:lnTo>
                    <a:pt x="80225" y="307225"/>
                  </a:lnTo>
                  <a:lnTo>
                    <a:pt x="80048" y="307060"/>
                  </a:lnTo>
                  <a:lnTo>
                    <a:pt x="79883" y="306705"/>
                  </a:lnTo>
                  <a:lnTo>
                    <a:pt x="79362" y="306705"/>
                  </a:lnTo>
                  <a:lnTo>
                    <a:pt x="78320" y="306362"/>
                  </a:lnTo>
                  <a:lnTo>
                    <a:pt x="78841" y="306882"/>
                  </a:lnTo>
                  <a:lnTo>
                    <a:pt x="79362" y="307225"/>
                  </a:lnTo>
                  <a:lnTo>
                    <a:pt x="79781" y="307657"/>
                  </a:lnTo>
                  <a:lnTo>
                    <a:pt x="78689" y="308584"/>
                  </a:lnTo>
                  <a:lnTo>
                    <a:pt x="82296" y="309308"/>
                  </a:lnTo>
                  <a:close/>
                </a:path>
                <a:path w="123825" h="417829">
                  <a:moveTo>
                    <a:pt x="82994" y="201244"/>
                  </a:moveTo>
                  <a:lnTo>
                    <a:pt x="82130" y="200202"/>
                  </a:lnTo>
                  <a:lnTo>
                    <a:pt x="81953" y="201422"/>
                  </a:lnTo>
                  <a:lnTo>
                    <a:pt x="81953" y="202107"/>
                  </a:lnTo>
                  <a:lnTo>
                    <a:pt x="82130" y="202107"/>
                  </a:lnTo>
                  <a:lnTo>
                    <a:pt x="82816" y="201587"/>
                  </a:lnTo>
                  <a:lnTo>
                    <a:pt x="82994" y="201422"/>
                  </a:lnTo>
                  <a:lnTo>
                    <a:pt x="82994" y="201244"/>
                  </a:lnTo>
                  <a:close/>
                </a:path>
                <a:path w="123825" h="417829">
                  <a:moveTo>
                    <a:pt x="83337" y="231851"/>
                  </a:moveTo>
                  <a:lnTo>
                    <a:pt x="78663" y="223888"/>
                  </a:lnTo>
                  <a:lnTo>
                    <a:pt x="75552" y="221640"/>
                  </a:lnTo>
                  <a:lnTo>
                    <a:pt x="73304" y="221818"/>
                  </a:lnTo>
                  <a:lnTo>
                    <a:pt x="71755" y="224409"/>
                  </a:lnTo>
                  <a:lnTo>
                    <a:pt x="72618" y="225272"/>
                  </a:lnTo>
                  <a:lnTo>
                    <a:pt x="73139" y="226314"/>
                  </a:lnTo>
                  <a:lnTo>
                    <a:pt x="73482" y="227355"/>
                  </a:lnTo>
                  <a:lnTo>
                    <a:pt x="72961" y="227698"/>
                  </a:lnTo>
                  <a:lnTo>
                    <a:pt x="73139" y="228041"/>
                  </a:lnTo>
                  <a:lnTo>
                    <a:pt x="72961" y="228384"/>
                  </a:lnTo>
                  <a:lnTo>
                    <a:pt x="73482" y="229082"/>
                  </a:lnTo>
                  <a:lnTo>
                    <a:pt x="73825" y="230124"/>
                  </a:lnTo>
                  <a:lnTo>
                    <a:pt x="74866" y="230466"/>
                  </a:lnTo>
                  <a:lnTo>
                    <a:pt x="75730" y="227012"/>
                  </a:lnTo>
                  <a:lnTo>
                    <a:pt x="83337" y="231851"/>
                  </a:lnTo>
                  <a:close/>
                </a:path>
                <a:path w="123825" h="417829">
                  <a:moveTo>
                    <a:pt x="84023" y="241871"/>
                  </a:moveTo>
                  <a:lnTo>
                    <a:pt x="82689" y="241071"/>
                  </a:lnTo>
                  <a:lnTo>
                    <a:pt x="82956" y="241350"/>
                  </a:lnTo>
                  <a:lnTo>
                    <a:pt x="83781" y="242341"/>
                  </a:lnTo>
                  <a:lnTo>
                    <a:pt x="84023" y="241871"/>
                  </a:lnTo>
                  <a:close/>
                </a:path>
                <a:path w="123825" h="417829">
                  <a:moveTo>
                    <a:pt x="85407" y="310337"/>
                  </a:moveTo>
                  <a:lnTo>
                    <a:pt x="85318" y="309905"/>
                  </a:lnTo>
                  <a:lnTo>
                    <a:pt x="82296" y="309308"/>
                  </a:lnTo>
                  <a:lnTo>
                    <a:pt x="85407" y="310337"/>
                  </a:lnTo>
                  <a:close/>
                </a:path>
                <a:path w="123825" h="417829">
                  <a:moveTo>
                    <a:pt x="85407" y="244297"/>
                  </a:moveTo>
                  <a:lnTo>
                    <a:pt x="83781" y="242341"/>
                  </a:lnTo>
                  <a:lnTo>
                    <a:pt x="83451" y="243598"/>
                  </a:lnTo>
                  <a:lnTo>
                    <a:pt x="83273" y="244119"/>
                  </a:lnTo>
                  <a:lnTo>
                    <a:pt x="83159" y="244462"/>
                  </a:lnTo>
                  <a:lnTo>
                    <a:pt x="83858" y="246202"/>
                  </a:lnTo>
                  <a:lnTo>
                    <a:pt x="85407" y="244297"/>
                  </a:lnTo>
                  <a:close/>
                </a:path>
                <a:path w="123825" h="417829">
                  <a:moveTo>
                    <a:pt x="86626" y="217322"/>
                  </a:moveTo>
                  <a:lnTo>
                    <a:pt x="86271" y="216979"/>
                  </a:lnTo>
                  <a:lnTo>
                    <a:pt x="84886" y="218528"/>
                  </a:lnTo>
                  <a:lnTo>
                    <a:pt x="82994" y="220611"/>
                  </a:lnTo>
                  <a:lnTo>
                    <a:pt x="80746" y="221132"/>
                  </a:lnTo>
                  <a:lnTo>
                    <a:pt x="81089" y="221640"/>
                  </a:lnTo>
                  <a:lnTo>
                    <a:pt x="81775" y="221996"/>
                  </a:lnTo>
                  <a:lnTo>
                    <a:pt x="82296" y="222338"/>
                  </a:lnTo>
                  <a:lnTo>
                    <a:pt x="84201" y="220954"/>
                  </a:lnTo>
                  <a:lnTo>
                    <a:pt x="85763" y="219405"/>
                  </a:lnTo>
                  <a:lnTo>
                    <a:pt x="86626" y="217322"/>
                  </a:lnTo>
                  <a:close/>
                </a:path>
                <a:path w="123825" h="417829">
                  <a:moveTo>
                    <a:pt x="88011" y="234264"/>
                  </a:moveTo>
                  <a:lnTo>
                    <a:pt x="87312" y="234442"/>
                  </a:lnTo>
                  <a:lnTo>
                    <a:pt x="87579" y="234442"/>
                  </a:lnTo>
                  <a:lnTo>
                    <a:pt x="88011" y="234264"/>
                  </a:lnTo>
                  <a:close/>
                </a:path>
                <a:path w="123825" h="417829">
                  <a:moveTo>
                    <a:pt x="88519" y="236512"/>
                  </a:moveTo>
                  <a:lnTo>
                    <a:pt x="87833" y="236169"/>
                  </a:lnTo>
                  <a:lnTo>
                    <a:pt x="87337" y="234543"/>
                  </a:lnTo>
                  <a:lnTo>
                    <a:pt x="85064" y="235483"/>
                  </a:lnTo>
                  <a:lnTo>
                    <a:pt x="81076" y="239623"/>
                  </a:lnTo>
                  <a:lnTo>
                    <a:pt x="80797" y="239623"/>
                  </a:lnTo>
                  <a:lnTo>
                    <a:pt x="82994" y="240665"/>
                  </a:lnTo>
                  <a:lnTo>
                    <a:pt x="82105" y="240741"/>
                  </a:lnTo>
                  <a:lnTo>
                    <a:pt x="81775" y="240665"/>
                  </a:lnTo>
                  <a:lnTo>
                    <a:pt x="81940" y="240753"/>
                  </a:lnTo>
                  <a:lnTo>
                    <a:pt x="73660" y="241350"/>
                  </a:lnTo>
                  <a:lnTo>
                    <a:pt x="71577" y="244119"/>
                  </a:lnTo>
                  <a:lnTo>
                    <a:pt x="75387" y="247586"/>
                  </a:lnTo>
                  <a:lnTo>
                    <a:pt x="71920" y="248615"/>
                  </a:lnTo>
                  <a:lnTo>
                    <a:pt x="68465" y="249656"/>
                  </a:lnTo>
                  <a:lnTo>
                    <a:pt x="65697" y="250520"/>
                  </a:lnTo>
                  <a:lnTo>
                    <a:pt x="69507" y="251383"/>
                  </a:lnTo>
                  <a:lnTo>
                    <a:pt x="73304" y="250520"/>
                  </a:lnTo>
                  <a:lnTo>
                    <a:pt x="74523" y="250863"/>
                  </a:lnTo>
                  <a:lnTo>
                    <a:pt x="76936" y="251561"/>
                  </a:lnTo>
                  <a:lnTo>
                    <a:pt x="77292" y="251206"/>
                  </a:lnTo>
                  <a:lnTo>
                    <a:pt x="77800" y="250863"/>
                  </a:lnTo>
                  <a:lnTo>
                    <a:pt x="78663" y="251383"/>
                  </a:lnTo>
                  <a:lnTo>
                    <a:pt x="78841" y="251561"/>
                  </a:lnTo>
                  <a:lnTo>
                    <a:pt x="79184" y="251206"/>
                  </a:lnTo>
                  <a:lnTo>
                    <a:pt x="79260" y="250863"/>
                  </a:lnTo>
                  <a:lnTo>
                    <a:pt x="78841" y="250177"/>
                  </a:lnTo>
                  <a:lnTo>
                    <a:pt x="78841" y="249313"/>
                  </a:lnTo>
                  <a:lnTo>
                    <a:pt x="79527" y="248615"/>
                  </a:lnTo>
                  <a:lnTo>
                    <a:pt x="79362" y="248450"/>
                  </a:lnTo>
                  <a:lnTo>
                    <a:pt x="79184" y="248615"/>
                  </a:lnTo>
                  <a:lnTo>
                    <a:pt x="79019" y="248450"/>
                  </a:lnTo>
                  <a:lnTo>
                    <a:pt x="79019" y="247929"/>
                  </a:lnTo>
                  <a:lnTo>
                    <a:pt x="78498" y="246888"/>
                  </a:lnTo>
                  <a:lnTo>
                    <a:pt x="78727" y="246202"/>
                  </a:lnTo>
                  <a:lnTo>
                    <a:pt x="78841" y="245846"/>
                  </a:lnTo>
                  <a:lnTo>
                    <a:pt x="77114" y="243598"/>
                  </a:lnTo>
                  <a:lnTo>
                    <a:pt x="80746" y="241706"/>
                  </a:lnTo>
                  <a:lnTo>
                    <a:pt x="82029" y="240792"/>
                  </a:lnTo>
                  <a:lnTo>
                    <a:pt x="82689" y="241071"/>
                  </a:lnTo>
                  <a:lnTo>
                    <a:pt x="82829" y="241071"/>
                  </a:lnTo>
                  <a:lnTo>
                    <a:pt x="85585" y="239623"/>
                  </a:lnTo>
                  <a:lnTo>
                    <a:pt x="85763" y="238760"/>
                  </a:lnTo>
                  <a:lnTo>
                    <a:pt x="86969" y="237032"/>
                  </a:lnTo>
                  <a:lnTo>
                    <a:pt x="88519" y="236512"/>
                  </a:lnTo>
                  <a:close/>
                </a:path>
                <a:path w="123825" h="417829">
                  <a:moveTo>
                    <a:pt x="88760" y="311556"/>
                  </a:moveTo>
                  <a:lnTo>
                    <a:pt x="88049" y="311175"/>
                  </a:lnTo>
                  <a:lnTo>
                    <a:pt x="87833" y="311556"/>
                  </a:lnTo>
                  <a:lnTo>
                    <a:pt x="88760" y="311556"/>
                  </a:lnTo>
                  <a:close/>
                </a:path>
                <a:path w="123825" h="417829">
                  <a:moveTo>
                    <a:pt x="89890" y="283108"/>
                  </a:moveTo>
                  <a:lnTo>
                    <a:pt x="85293" y="281025"/>
                  </a:lnTo>
                  <a:lnTo>
                    <a:pt x="78663" y="278523"/>
                  </a:lnTo>
                  <a:lnTo>
                    <a:pt x="78460" y="279908"/>
                  </a:lnTo>
                  <a:lnTo>
                    <a:pt x="78397" y="280263"/>
                  </a:lnTo>
                  <a:lnTo>
                    <a:pt x="80048" y="280428"/>
                  </a:lnTo>
                  <a:lnTo>
                    <a:pt x="79768" y="282854"/>
                  </a:lnTo>
                  <a:lnTo>
                    <a:pt x="79730" y="283108"/>
                  </a:lnTo>
                  <a:lnTo>
                    <a:pt x="79705" y="283375"/>
                  </a:lnTo>
                  <a:lnTo>
                    <a:pt x="80556" y="283210"/>
                  </a:lnTo>
                  <a:lnTo>
                    <a:pt x="80911" y="284060"/>
                  </a:lnTo>
                  <a:lnTo>
                    <a:pt x="80797" y="284416"/>
                  </a:lnTo>
                  <a:lnTo>
                    <a:pt x="80746" y="284581"/>
                  </a:lnTo>
                  <a:lnTo>
                    <a:pt x="89395" y="284416"/>
                  </a:lnTo>
                  <a:lnTo>
                    <a:pt x="89789" y="283375"/>
                  </a:lnTo>
                  <a:lnTo>
                    <a:pt x="89890" y="283108"/>
                  </a:lnTo>
                  <a:close/>
                </a:path>
                <a:path w="123825" h="417829">
                  <a:moveTo>
                    <a:pt x="90424" y="312420"/>
                  </a:moveTo>
                  <a:lnTo>
                    <a:pt x="89560" y="311556"/>
                  </a:lnTo>
                  <a:lnTo>
                    <a:pt x="88760" y="311556"/>
                  </a:lnTo>
                  <a:lnTo>
                    <a:pt x="90424" y="312420"/>
                  </a:lnTo>
                  <a:close/>
                </a:path>
                <a:path w="123825" h="417829">
                  <a:moveTo>
                    <a:pt x="91782" y="310337"/>
                  </a:moveTo>
                  <a:lnTo>
                    <a:pt x="91757" y="310172"/>
                  </a:lnTo>
                  <a:lnTo>
                    <a:pt x="91630" y="309308"/>
                  </a:lnTo>
                  <a:lnTo>
                    <a:pt x="90081" y="309130"/>
                  </a:lnTo>
                  <a:lnTo>
                    <a:pt x="88874" y="308952"/>
                  </a:lnTo>
                  <a:lnTo>
                    <a:pt x="88696" y="308952"/>
                  </a:lnTo>
                  <a:lnTo>
                    <a:pt x="87312" y="308432"/>
                  </a:lnTo>
                  <a:lnTo>
                    <a:pt x="85763" y="308089"/>
                  </a:lnTo>
                  <a:lnTo>
                    <a:pt x="84721" y="307060"/>
                  </a:lnTo>
                  <a:lnTo>
                    <a:pt x="85318" y="309905"/>
                  </a:lnTo>
                  <a:lnTo>
                    <a:pt x="85585" y="309905"/>
                  </a:lnTo>
                  <a:lnTo>
                    <a:pt x="88049" y="311175"/>
                  </a:lnTo>
                  <a:lnTo>
                    <a:pt x="88519" y="310337"/>
                  </a:lnTo>
                  <a:lnTo>
                    <a:pt x="89560" y="310337"/>
                  </a:lnTo>
                  <a:lnTo>
                    <a:pt x="90766" y="309994"/>
                  </a:lnTo>
                  <a:lnTo>
                    <a:pt x="91465" y="310337"/>
                  </a:lnTo>
                  <a:lnTo>
                    <a:pt x="91782" y="310337"/>
                  </a:lnTo>
                  <a:close/>
                </a:path>
                <a:path w="123825" h="417829">
                  <a:moveTo>
                    <a:pt x="92329" y="244462"/>
                  </a:moveTo>
                  <a:lnTo>
                    <a:pt x="90258" y="244119"/>
                  </a:lnTo>
                  <a:lnTo>
                    <a:pt x="89738" y="244462"/>
                  </a:lnTo>
                  <a:lnTo>
                    <a:pt x="89217" y="245160"/>
                  </a:lnTo>
                  <a:lnTo>
                    <a:pt x="88874" y="245681"/>
                  </a:lnTo>
                  <a:lnTo>
                    <a:pt x="89560" y="246202"/>
                  </a:lnTo>
                  <a:lnTo>
                    <a:pt x="91287" y="246888"/>
                  </a:lnTo>
                  <a:lnTo>
                    <a:pt x="91465" y="245681"/>
                  </a:lnTo>
                  <a:lnTo>
                    <a:pt x="92329" y="244462"/>
                  </a:lnTo>
                  <a:close/>
                </a:path>
                <a:path w="123825" h="417829">
                  <a:moveTo>
                    <a:pt x="93878" y="207810"/>
                  </a:moveTo>
                  <a:lnTo>
                    <a:pt x="92329" y="204698"/>
                  </a:lnTo>
                  <a:lnTo>
                    <a:pt x="90424" y="205219"/>
                  </a:lnTo>
                  <a:lnTo>
                    <a:pt x="90944" y="207645"/>
                  </a:lnTo>
                  <a:lnTo>
                    <a:pt x="89217" y="208851"/>
                  </a:lnTo>
                  <a:lnTo>
                    <a:pt x="93192" y="210921"/>
                  </a:lnTo>
                  <a:lnTo>
                    <a:pt x="93878" y="207810"/>
                  </a:lnTo>
                  <a:close/>
                </a:path>
                <a:path w="123825" h="417829">
                  <a:moveTo>
                    <a:pt x="94742" y="257784"/>
                  </a:moveTo>
                  <a:lnTo>
                    <a:pt x="93535" y="257429"/>
                  </a:lnTo>
                  <a:lnTo>
                    <a:pt x="92849" y="256921"/>
                  </a:lnTo>
                  <a:lnTo>
                    <a:pt x="92151" y="258991"/>
                  </a:lnTo>
                  <a:lnTo>
                    <a:pt x="91986" y="260032"/>
                  </a:lnTo>
                  <a:lnTo>
                    <a:pt x="92494" y="260553"/>
                  </a:lnTo>
                  <a:lnTo>
                    <a:pt x="92329" y="259334"/>
                  </a:lnTo>
                  <a:lnTo>
                    <a:pt x="93370" y="258991"/>
                  </a:lnTo>
                  <a:lnTo>
                    <a:pt x="94576" y="258813"/>
                  </a:lnTo>
                  <a:lnTo>
                    <a:pt x="94742" y="257784"/>
                  </a:lnTo>
                  <a:close/>
                </a:path>
                <a:path w="123825" h="417829">
                  <a:moveTo>
                    <a:pt x="96824" y="227355"/>
                  </a:moveTo>
                  <a:lnTo>
                    <a:pt x="95097" y="226656"/>
                  </a:lnTo>
                  <a:lnTo>
                    <a:pt x="94399" y="226136"/>
                  </a:lnTo>
                  <a:lnTo>
                    <a:pt x="93713" y="226136"/>
                  </a:lnTo>
                  <a:lnTo>
                    <a:pt x="93014" y="225971"/>
                  </a:lnTo>
                  <a:lnTo>
                    <a:pt x="92494" y="225628"/>
                  </a:lnTo>
                  <a:lnTo>
                    <a:pt x="92329" y="225793"/>
                  </a:lnTo>
                  <a:lnTo>
                    <a:pt x="92329" y="226136"/>
                  </a:lnTo>
                  <a:lnTo>
                    <a:pt x="92151" y="226314"/>
                  </a:lnTo>
                  <a:lnTo>
                    <a:pt x="91808" y="226656"/>
                  </a:lnTo>
                  <a:lnTo>
                    <a:pt x="91986" y="227012"/>
                  </a:lnTo>
                  <a:lnTo>
                    <a:pt x="92329" y="227520"/>
                  </a:lnTo>
                  <a:lnTo>
                    <a:pt x="93713" y="227520"/>
                  </a:lnTo>
                  <a:lnTo>
                    <a:pt x="95440" y="228041"/>
                  </a:lnTo>
                  <a:lnTo>
                    <a:pt x="96824" y="227355"/>
                  </a:lnTo>
                  <a:close/>
                </a:path>
                <a:path w="123825" h="417829">
                  <a:moveTo>
                    <a:pt x="98158" y="197497"/>
                  </a:moveTo>
                  <a:lnTo>
                    <a:pt x="97586" y="196227"/>
                  </a:lnTo>
                  <a:lnTo>
                    <a:pt x="97510" y="196062"/>
                  </a:lnTo>
                  <a:lnTo>
                    <a:pt x="97167" y="196062"/>
                  </a:lnTo>
                  <a:lnTo>
                    <a:pt x="96989" y="196227"/>
                  </a:lnTo>
                  <a:lnTo>
                    <a:pt x="95262" y="196926"/>
                  </a:lnTo>
                  <a:lnTo>
                    <a:pt x="98158" y="197497"/>
                  </a:lnTo>
                  <a:close/>
                </a:path>
                <a:path w="123825" h="417829">
                  <a:moveTo>
                    <a:pt x="100190" y="198996"/>
                  </a:moveTo>
                  <a:lnTo>
                    <a:pt x="99593" y="198653"/>
                  </a:lnTo>
                  <a:lnTo>
                    <a:pt x="99593" y="197789"/>
                  </a:lnTo>
                  <a:lnTo>
                    <a:pt x="98158" y="197497"/>
                  </a:lnTo>
                  <a:lnTo>
                    <a:pt x="98818" y="198996"/>
                  </a:lnTo>
                  <a:lnTo>
                    <a:pt x="98894" y="199174"/>
                  </a:lnTo>
                  <a:lnTo>
                    <a:pt x="100190" y="198996"/>
                  </a:lnTo>
                  <a:close/>
                </a:path>
                <a:path w="123825" h="417829">
                  <a:moveTo>
                    <a:pt x="100863" y="252298"/>
                  </a:moveTo>
                  <a:lnTo>
                    <a:pt x="100457" y="251904"/>
                  </a:lnTo>
                  <a:lnTo>
                    <a:pt x="100495" y="252158"/>
                  </a:lnTo>
                  <a:lnTo>
                    <a:pt x="98209" y="251206"/>
                  </a:lnTo>
                  <a:lnTo>
                    <a:pt x="100571" y="252628"/>
                  </a:lnTo>
                  <a:lnTo>
                    <a:pt x="100863" y="252298"/>
                  </a:lnTo>
                  <a:close/>
                </a:path>
                <a:path w="123825" h="417829">
                  <a:moveTo>
                    <a:pt x="101219" y="252628"/>
                  </a:moveTo>
                  <a:lnTo>
                    <a:pt x="100876" y="252298"/>
                  </a:lnTo>
                  <a:lnTo>
                    <a:pt x="100672" y="252628"/>
                  </a:lnTo>
                  <a:lnTo>
                    <a:pt x="101219" y="252628"/>
                  </a:lnTo>
                  <a:close/>
                </a:path>
                <a:path w="123825" h="417829">
                  <a:moveTo>
                    <a:pt x="101485" y="202628"/>
                  </a:moveTo>
                  <a:lnTo>
                    <a:pt x="98094" y="205219"/>
                  </a:lnTo>
                  <a:lnTo>
                    <a:pt x="100291" y="208305"/>
                  </a:lnTo>
                  <a:lnTo>
                    <a:pt x="101485" y="204698"/>
                  </a:lnTo>
                  <a:lnTo>
                    <a:pt x="101485" y="202628"/>
                  </a:lnTo>
                  <a:close/>
                </a:path>
                <a:path w="123825" h="417829">
                  <a:moveTo>
                    <a:pt x="101638" y="259130"/>
                  </a:moveTo>
                  <a:lnTo>
                    <a:pt x="101079" y="255701"/>
                  </a:lnTo>
                  <a:lnTo>
                    <a:pt x="100990" y="255193"/>
                  </a:lnTo>
                  <a:lnTo>
                    <a:pt x="100901" y="254673"/>
                  </a:lnTo>
                  <a:lnTo>
                    <a:pt x="100850" y="254317"/>
                  </a:lnTo>
                  <a:lnTo>
                    <a:pt x="100761" y="253809"/>
                  </a:lnTo>
                  <a:lnTo>
                    <a:pt x="100647" y="253111"/>
                  </a:lnTo>
                  <a:lnTo>
                    <a:pt x="100571" y="252628"/>
                  </a:lnTo>
                  <a:lnTo>
                    <a:pt x="100469" y="252945"/>
                  </a:lnTo>
                  <a:lnTo>
                    <a:pt x="99072" y="255193"/>
                  </a:lnTo>
                  <a:lnTo>
                    <a:pt x="98552" y="256921"/>
                  </a:lnTo>
                  <a:lnTo>
                    <a:pt x="95262" y="260032"/>
                  </a:lnTo>
                  <a:lnTo>
                    <a:pt x="101638" y="259130"/>
                  </a:lnTo>
                  <a:close/>
                </a:path>
                <a:path w="123825" h="417829">
                  <a:moveTo>
                    <a:pt x="102184" y="272821"/>
                  </a:moveTo>
                  <a:lnTo>
                    <a:pt x="99072" y="270916"/>
                  </a:lnTo>
                  <a:lnTo>
                    <a:pt x="101142" y="269887"/>
                  </a:lnTo>
                  <a:lnTo>
                    <a:pt x="101142" y="269189"/>
                  </a:lnTo>
                  <a:lnTo>
                    <a:pt x="100977" y="269024"/>
                  </a:lnTo>
                  <a:lnTo>
                    <a:pt x="99936" y="268668"/>
                  </a:lnTo>
                  <a:lnTo>
                    <a:pt x="98209" y="267982"/>
                  </a:lnTo>
                  <a:lnTo>
                    <a:pt x="97866" y="267982"/>
                  </a:lnTo>
                  <a:lnTo>
                    <a:pt x="97167" y="268668"/>
                  </a:lnTo>
                  <a:lnTo>
                    <a:pt x="95097" y="269709"/>
                  </a:lnTo>
                  <a:lnTo>
                    <a:pt x="94576" y="270052"/>
                  </a:lnTo>
                  <a:lnTo>
                    <a:pt x="94576" y="270916"/>
                  </a:lnTo>
                  <a:lnTo>
                    <a:pt x="95097" y="271437"/>
                  </a:lnTo>
                  <a:lnTo>
                    <a:pt x="95440" y="272478"/>
                  </a:lnTo>
                  <a:lnTo>
                    <a:pt x="95618" y="272478"/>
                  </a:lnTo>
                  <a:lnTo>
                    <a:pt x="95618" y="272643"/>
                  </a:lnTo>
                  <a:lnTo>
                    <a:pt x="95783" y="272643"/>
                  </a:lnTo>
                  <a:lnTo>
                    <a:pt x="96647" y="272135"/>
                  </a:lnTo>
                  <a:lnTo>
                    <a:pt x="97866" y="272135"/>
                  </a:lnTo>
                  <a:lnTo>
                    <a:pt x="99593" y="272478"/>
                  </a:lnTo>
                  <a:lnTo>
                    <a:pt x="102184" y="272821"/>
                  </a:lnTo>
                  <a:close/>
                </a:path>
                <a:path w="123825" h="417829">
                  <a:moveTo>
                    <a:pt x="103860" y="258826"/>
                  </a:moveTo>
                  <a:lnTo>
                    <a:pt x="101638" y="259130"/>
                  </a:lnTo>
                  <a:lnTo>
                    <a:pt x="101727" y="259676"/>
                  </a:lnTo>
                  <a:lnTo>
                    <a:pt x="101841" y="260375"/>
                  </a:lnTo>
                  <a:lnTo>
                    <a:pt x="103860" y="258826"/>
                  </a:lnTo>
                  <a:close/>
                </a:path>
                <a:path w="123825" h="417829">
                  <a:moveTo>
                    <a:pt x="104013" y="210388"/>
                  </a:moveTo>
                  <a:lnTo>
                    <a:pt x="103835" y="208661"/>
                  </a:lnTo>
                  <a:lnTo>
                    <a:pt x="103733" y="207810"/>
                  </a:lnTo>
                  <a:lnTo>
                    <a:pt x="100469" y="208305"/>
                  </a:lnTo>
                  <a:lnTo>
                    <a:pt x="100291" y="208305"/>
                  </a:lnTo>
                  <a:lnTo>
                    <a:pt x="100545" y="208661"/>
                  </a:lnTo>
                  <a:lnTo>
                    <a:pt x="104013" y="210388"/>
                  </a:lnTo>
                  <a:close/>
                </a:path>
                <a:path w="123825" h="417829">
                  <a:moveTo>
                    <a:pt x="104673" y="196926"/>
                  </a:moveTo>
                  <a:lnTo>
                    <a:pt x="103962" y="197497"/>
                  </a:lnTo>
                  <a:lnTo>
                    <a:pt x="102704" y="198653"/>
                  </a:lnTo>
                  <a:lnTo>
                    <a:pt x="100190" y="198996"/>
                  </a:lnTo>
                  <a:lnTo>
                    <a:pt x="100799" y="199339"/>
                  </a:lnTo>
                  <a:lnTo>
                    <a:pt x="101841" y="200037"/>
                  </a:lnTo>
                  <a:lnTo>
                    <a:pt x="102184" y="201422"/>
                  </a:lnTo>
                  <a:lnTo>
                    <a:pt x="104673" y="196926"/>
                  </a:lnTo>
                  <a:close/>
                </a:path>
                <a:path w="123825" h="417829">
                  <a:moveTo>
                    <a:pt x="106845" y="252945"/>
                  </a:moveTo>
                  <a:lnTo>
                    <a:pt x="104089" y="251904"/>
                  </a:lnTo>
                  <a:lnTo>
                    <a:pt x="101320" y="252628"/>
                  </a:lnTo>
                  <a:lnTo>
                    <a:pt x="101536" y="252945"/>
                  </a:lnTo>
                  <a:lnTo>
                    <a:pt x="102438" y="253809"/>
                  </a:lnTo>
                  <a:lnTo>
                    <a:pt x="104432" y="255701"/>
                  </a:lnTo>
                  <a:lnTo>
                    <a:pt x="104521" y="255193"/>
                  </a:lnTo>
                  <a:lnTo>
                    <a:pt x="104597" y="253809"/>
                  </a:lnTo>
                  <a:lnTo>
                    <a:pt x="105638" y="254317"/>
                  </a:lnTo>
                  <a:lnTo>
                    <a:pt x="105638" y="253453"/>
                  </a:lnTo>
                  <a:lnTo>
                    <a:pt x="106159" y="253111"/>
                  </a:lnTo>
                  <a:lnTo>
                    <a:pt x="106845" y="252945"/>
                  </a:lnTo>
                  <a:close/>
                </a:path>
                <a:path w="123825" h="417829">
                  <a:moveTo>
                    <a:pt x="108750" y="263829"/>
                  </a:moveTo>
                  <a:lnTo>
                    <a:pt x="105638" y="263829"/>
                  </a:lnTo>
                  <a:lnTo>
                    <a:pt x="105537" y="262331"/>
                  </a:lnTo>
                  <a:lnTo>
                    <a:pt x="104254" y="264007"/>
                  </a:lnTo>
                  <a:lnTo>
                    <a:pt x="105473" y="264007"/>
                  </a:lnTo>
                  <a:lnTo>
                    <a:pt x="106502" y="264172"/>
                  </a:lnTo>
                  <a:lnTo>
                    <a:pt x="107365" y="264350"/>
                  </a:lnTo>
                  <a:lnTo>
                    <a:pt x="107708" y="264172"/>
                  </a:lnTo>
                  <a:lnTo>
                    <a:pt x="108064" y="264172"/>
                  </a:lnTo>
                  <a:lnTo>
                    <a:pt x="108750" y="263829"/>
                  </a:lnTo>
                  <a:close/>
                </a:path>
                <a:path w="123825" h="417829">
                  <a:moveTo>
                    <a:pt x="108750" y="258127"/>
                  </a:moveTo>
                  <a:lnTo>
                    <a:pt x="104089" y="258787"/>
                  </a:lnTo>
                  <a:lnTo>
                    <a:pt x="104089" y="258648"/>
                  </a:lnTo>
                  <a:lnTo>
                    <a:pt x="103898" y="258787"/>
                  </a:lnTo>
                  <a:lnTo>
                    <a:pt x="104063" y="258787"/>
                  </a:lnTo>
                  <a:lnTo>
                    <a:pt x="104241" y="259130"/>
                  </a:lnTo>
                  <a:lnTo>
                    <a:pt x="104432" y="259334"/>
                  </a:lnTo>
                  <a:lnTo>
                    <a:pt x="103225" y="259676"/>
                  </a:lnTo>
                  <a:lnTo>
                    <a:pt x="104013" y="260718"/>
                  </a:lnTo>
                  <a:lnTo>
                    <a:pt x="104952" y="261924"/>
                  </a:lnTo>
                  <a:lnTo>
                    <a:pt x="104952" y="260718"/>
                  </a:lnTo>
                  <a:lnTo>
                    <a:pt x="105537" y="262331"/>
                  </a:lnTo>
                  <a:lnTo>
                    <a:pt x="108750" y="258127"/>
                  </a:lnTo>
                  <a:close/>
                </a:path>
                <a:path w="123825" h="417829">
                  <a:moveTo>
                    <a:pt x="109613" y="263664"/>
                  </a:moveTo>
                  <a:lnTo>
                    <a:pt x="109448" y="263664"/>
                  </a:lnTo>
                  <a:lnTo>
                    <a:pt x="109270" y="263829"/>
                  </a:lnTo>
                  <a:lnTo>
                    <a:pt x="109448" y="263486"/>
                  </a:lnTo>
                  <a:lnTo>
                    <a:pt x="109093" y="263664"/>
                  </a:lnTo>
                  <a:lnTo>
                    <a:pt x="108927" y="263829"/>
                  </a:lnTo>
                  <a:lnTo>
                    <a:pt x="108585" y="264172"/>
                  </a:lnTo>
                  <a:lnTo>
                    <a:pt x="108229" y="264350"/>
                  </a:lnTo>
                  <a:lnTo>
                    <a:pt x="108585" y="264528"/>
                  </a:lnTo>
                  <a:lnTo>
                    <a:pt x="109093" y="264350"/>
                  </a:lnTo>
                  <a:lnTo>
                    <a:pt x="109613" y="264528"/>
                  </a:lnTo>
                  <a:lnTo>
                    <a:pt x="109448" y="264350"/>
                  </a:lnTo>
                  <a:lnTo>
                    <a:pt x="109613" y="264007"/>
                  </a:lnTo>
                  <a:lnTo>
                    <a:pt x="109613" y="263664"/>
                  </a:lnTo>
                  <a:close/>
                </a:path>
                <a:path w="123825" h="417829">
                  <a:moveTo>
                    <a:pt x="111340" y="205917"/>
                  </a:moveTo>
                  <a:lnTo>
                    <a:pt x="110655" y="205397"/>
                  </a:lnTo>
                  <a:lnTo>
                    <a:pt x="109791" y="205054"/>
                  </a:lnTo>
                  <a:lnTo>
                    <a:pt x="109448" y="204190"/>
                  </a:lnTo>
                  <a:lnTo>
                    <a:pt x="108407" y="205219"/>
                  </a:lnTo>
                  <a:lnTo>
                    <a:pt x="106680" y="205562"/>
                  </a:lnTo>
                  <a:lnTo>
                    <a:pt x="105981" y="206946"/>
                  </a:lnTo>
                  <a:lnTo>
                    <a:pt x="107708" y="206781"/>
                  </a:lnTo>
                  <a:lnTo>
                    <a:pt x="109613" y="206781"/>
                  </a:lnTo>
                  <a:lnTo>
                    <a:pt x="111340" y="205917"/>
                  </a:lnTo>
                  <a:close/>
                </a:path>
                <a:path w="123825" h="417829">
                  <a:moveTo>
                    <a:pt x="111340" y="201764"/>
                  </a:moveTo>
                  <a:lnTo>
                    <a:pt x="110832" y="201422"/>
                  </a:lnTo>
                  <a:lnTo>
                    <a:pt x="110312" y="200901"/>
                  </a:lnTo>
                  <a:lnTo>
                    <a:pt x="110312" y="200558"/>
                  </a:lnTo>
                  <a:lnTo>
                    <a:pt x="109791" y="200380"/>
                  </a:lnTo>
                  <a:lnTo>
                    <a:pt x="109270" y="201587"/>
                  </a:lnTo>
                  <a:lnTo>
                    <a:pt x="107365" y="202450"/>
                  </a:lnTo>
                  <a:lnTo>
                    <a:pt x="109448" y="204190"/>
                  </a:lnTo>
                  <a:lnTo>
                    <a:pt x="109613" y="202806"/>
                  </a:lnTo>
                  <a:lnTo>
                    <a:pt x="111340" y="201764"/>
                  </a:lnTo>
                  <a:close/>
                </a:path>
                <a:path w="123825" h="417829">
                  <a:moveTo>
                    <a:pt x="115493" y="218020"/>
                  </a:moveTo>
                  <a:lnTo>
                    <a:pt x="114287" y="215417"/>
                  </a:lnTo>
                  <a:lnTo>
                    <a:pt x="108585" y="214909"/>
                  </a:lnTo>
                  <a:lnTo>
                    <a:pt x="108585" y="212305"/>
                  </a:lnTo>
                  <a:lnTo>
                    <a:pt x="105638" y="212140"/>
                  </a:lnTo>
                  <a:lnTo>
                    <a:pt x="108064" y="215417"/>
                  </a:lnTo>
                  <a:lnTo>
                    <a:pt x="107543" y="217157"/>
                  </a:lnTo>
                  <a:lnTo>
                    <a:pt x="107708" y="217322"/>
                  </a:lnTo>
                  <a:lnTo>
                    <a:pt x="108064" y="217322"/>
                  </a:lnTo>
                  <a:lnTo>
                    <a:pt x="108229" y="217500"/>
                  </a:lnTo>
                  <a:lnTo>
                    <a:pt x="110655" y="218706"/>
                  </a:lnTo>
                  <a:lnTo>
                    <a:pt x="113423" y="216979"/>
                  </a:lnTo>
                  <a:lnTo>
                    <a:pt x="115493" y="218020"/>
                  </a:lnTo>
                  <a:close/>
                </a:path>
                <a:path w="123825" h="417829">
                  <a:moveTo>
                    <a:pt x="117322" y="220776"/>
                  </a:moveTo>
                  <a:lnTo>
                    <a:pt x="116700" y="219405"/>
                  </a:lnTo>
                  <a:lnTo>
                    <a:pt x="116319" y="218884"/>
                  </a:lnTo>
                  <a:lnTo>
                    <a:pt x="116459" y="219405"/>
                  </a:lnTo>
                  <a:lnTo>
                    <a:pt x="116700" y="220776"/>
                  </a:lnTo>
                  <a:lnTo>
                    <a:pt x="117322" y="220776"/>
                  </a:lnTo>
                  <a:close/>
                </a:path>
                <a:path w="123825" h="417829">
                  <a:moveTo>
                    <a:pt x="119126" y="243598"/>
                  </a:moveTo>
                  <a:lnTo>
                    <a:pt x="117221" y="243776"/>
                  </a:lnTo>
                  <a:lnTo>
                    <a:pt x="112204" y="242570"/>
                  </a:lnTo>
                  <a:lnTo>
                    <a:pt x="112039" y="240144"/>
                  </a:lnTo>
                  <a:lnTo>
                    <a:pt x="111861" y="240322"/>
                  </a:lnTo>
                  <a:lnTo>
                    <a:pt x="111518" y="240487"/>
                  </a:lnTo>
                  <a:lnTo>
                    <a:pt x="111340" y="240665"/>
                  </a:lnTo>
                  <a:lnTo>
                    <a:pt x="111696" y="241871"/>
                  </a:lnTo>
                  <a:lnTo>
                    <a:pt x="110655" y="243255"/>
                  </a:lnTo>
                  <a:lnTo>
                    <a:pt x="110832" y="244640"/>
                  </a:lnTo>
                  <a:lnTo>
                    <a:pt x="113944" y="247230"/>
                  </a:lnTo>
                  <a:lnTo>
                    <a:pt x="108585" y="249135"/>
                  </a:lnTo>
                  <a:lnTo>
                    <a:pt x="110832" y="251904"/>
                  </a:lnTo>
                  <a:lnTo>
                    <a:pt x="112039" y="250863"/>
                  </a:lnTo>
                  <a:lnTo>
                    <a:pt x="112903" y="249999"/>
                  </a:lnTo>
                  <a:lnTo>
                    <a:pt x="113944" y="249834"/>
                  </a:lnTo>
                  <a:lnTo>
                    <a:pt x="114452" y="248958"/>
                  </a:lnTo>
                  <a:lnTo>
                    <a:pt x="116192" y="247408"/>
                  </a:lnTo>
                  <a:lnTo>
                    <a:pt x="117398" y="248272"/>
                  </a:lnTo>
                  <a:lnTo>
                    <a:pt x="117563" y="248094"/>
                  </a:lnTo>
                  <a:lnTo>
                    <a:pt x="117919" y="248094"/>
                  </a:lnTo>
                  <a:lnTo>
                    <a:pt x="117919" y="247929"/>
                  </a:lnTo>
                  <a:lnTo>
                    <a:pt x="116535" y="247065"/>
                  </a:lnTo>
                  <a:lnTo>
                    <a:pt x="113423" y="244817"/>
                  </a:lnTo>
                  <a:lnTo>
                    <a:pt x="116700" y="244119"/>
                  </a:lnTo>
                  <a:lnTo>
                    <a:pt x="117398" y="243954"/>
                  </a:lnTo>
                  <a:lnTo>
                    <a:pt x="118084" y="244462"/>
                  </a:lnTo>
                  <a:lnTo>
                    <a:pt x="118440" y="244817"/>
                  </a:lnTo>
                  <a:lnTo>
                    <a:pt x="118440" y="244640"/>
                  </a:lnTo>
                  <a:lnTo>
                    <a:pt x="118605" y="244817"/>
                  </a:lnTo>
                  <a:lnTo>
                    <a:pt x="118783" y="244817"/>
                  </a:lnTo>
                  <a:lnTo>
                    <a:pt x="118948" y="244462"/>
                  </a:lnTo>
                  <a:lnTo>
                    <a:pt x="118948" y="243954"/>
                  </a:lnTo>
                  <a:lnTo>
                    <a:pt x="119126" y="243598"/>
                  </a:lnTo>
                  <a:close/>
                </a:path>
                <a:path w="123825" h="417829">
                  <a:moveTo>
                    <a:pt x="120167" y="221640"/>
                  </a:moveTo>
                  <a:lnTo>
                    <a:pt x="119951" y="221297"/>
                  </a:lnTo>
                  <a:lnTo>
                    <a:pt x="119646" y="220954"/>
                  </a:lnTo>
                  <a:lnTo>
                    <a:pt x="117398" y="220954"/>
                  </a:lnTo>
                  <a:lnTo>
                    <a:pt x="119303" y="221297"/>
                  </a:lnTo>
                  <a:lnTo>
                    <a:pt x="120167" y="221640"/>
                  </a:lnTo>
                  <a:close/>
                </a:path>
                <a:path w="123825" h="417829">
                  <a:moveTo>
                    <a:pt x="120853" y="231152"/>
                  </a:moveTo>
                  <a:lnTo>
                    <a:pt x="120332" y="231152"/>
                  </a:lnTo>
                  <a:lnTo>
                    <a:pt x="119989" y="230987"/>
                  </a:lnTo>
                  <a:lnTo>
                    <a:pt x="119468" y="230987"/>
                  </a:lnTo>
                  <a:lnTo>
                    <a:pt x="119646" y="231495"/>
                  </a:lnTo>
                  <a:lnTo>
                    <a:pt x="120167" y="231851"/>
                  </a:lnTo>
                  <a:lnTo>
                    <a:pt x="120675" y="231851"/>
                  </a:lnTo>
                  <a:lnTo>
                    <a:pt x="120675" y="231495"/>
                  </a:lnTo>
                  <a:lnTo>
                    <a:pt x="120853" y="231330"/>
                  </a:lnTo>
                  <a:lnTo>
                    <a:pt x="120853" y="231152"/>
                  </a:lnTo>
                  <a:close/>
                </a:path>
                <a:path w="123825" h="417829">
                  <a:moveTo>
                    <a:pt x="123444" y="211442"/>
                  </a:moveTo>
                  <a:lnTo>
                    <a:pt x="122237" y="211277"/>
                  </a:lnTo>
                  <a:lnTo>
                    <a:pt x="122237" y="211797"/>
                  </a:lnTo>
                  <a:lnTo>
                    <a:pt x="122415" y="212140"/>
                  </a:lnTo>
                  <a:lnTo>
                    <a:pt x="122059" y="212661"/>
                  </a:lnTo>
                  <a:lnTo>
                    <a:pt x="122580" y="212305"/>
                  </a:lnTo>
                  <a:lnTo>
                    <a:pt x="123444" y="21144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889645" y="5281472"/>
              <a:ext cx="140335" cy="153670"/>
            </a:xfrm>
            <a:custGeom>
              <a:avLst/>
              <a:gdLst/>
              <a:ahLst/>
              <a:cxnLst/>
              <a:rect l="l" t="t" r="r" b="b"/>
              <a:pathLst>
                <a:path w="140335" h="153670">
                  <a:moveTo>
                    <a:pt x="7950" y="58432"/>
                  </a:moveTo>
                  <a:lnTo>
                    <a:pt x="5880" y="55156"/>
                  </a:lnTo>
                  <a:lnTo>
                    <a:pt x="3632" y="53594"/>
                  </a:lnTo>
                  <a:lnTo>
                    <a:pt x="5359" y="56362"/>
                  </a:lnTo>
                  <a:lnTo>
                    <a:pt x="1384" y="55676"/>
                  </a:lnTo>
                  <a:lnTo>
                    <a:pt x="0" y="56883"/>
                  </a:lnTo>
                  <a:lnTo>
                    <a:pt x="1384" y="57226"/>
                  </a:lnTo>
                  <a:lnTo>
                    <a:pt x="2247" y="58267"/>
                  </a:lnTo>
                  <a:lnTo>
                    <a:pt x="3632" y="58089"/>
                  </a:lnTo>
                  <a:lnTo>
                    <a:pt x="7950" y="58432"/>
                  </a:lnTo>
                  <a:close/>
                </a:path>
                <a:path w="140335" h="153670">
                  <a:moveTo>
                    <a:pt x="15735" y="44780"/>
                  </a:moveTo>
                  <a:lnTo>
                    <a:pt x="14008" y="43395"/>
                  </a:lnTo>
                  <a:lnTo>
                    <a:pt x="12446" y="42532"/>
                  </a:lnTo>
                  <a:lnTo>
                    <a:pt x="10718" y="43395"/>
                  </a:lnTo>
                  <a:lnTo>
                    <a:pt x="12103" y="43738"/>
                  </a:lnTo>
                  <a:lnTo>
                    <a:pt x="13487" y="44602"/>
                  </a:lnTo>
                  <a:lnTo>
                    <a:pt x="13830" y="45821"/>
                  </a:lnTo>
                  <a:lnTo>
                    <a:pt x="14693" y="46164"/>
                  </a:lnTo>
                  <a:lnTo>
                    <a:pt x="15214" y="45300"/>
                  </a:lnTo>
                  <a:lnTo>
                    <a:pt x="15735" y="44780"/>
                  </a:lnTo>
                  <a:close/>
                </a:path>
                <a:path w="140335" h="153670">
                  <a:moveTo>
                    <a:pt x="22123" y="52387"/>
                  </a:moveTo>
                  <a:lnTo>
                    <a:pt x="21615" y="51866"/>
                  </a:lnTo>
                  <a:lnTo>
                    <a:pt x="21437" y="51523"/>
                  </a:lnTo>
                  <a:lnTo>
                    <a:pt x="20739" y="51866"/>
                  </a:lnTo>
                  <a:lnTo>
                    <a:pt x="20396" y="52730"/>
                  </a:lnTo>
                  <a:lnTo>
                    <a:pt x="21437" y="53073"/>
                  </a:lnTo>
                  <a:lnTo>
                    <a:pt x="22123" y="53073"/>
                  </a:lnTo>
                  <a:lnTo>
                    <a:pt x="21958" y="52565"/>
                  </a:lnTo>
                  <a:lnTo>
                    <a:pt x="22123" y="52387"/>
                  </a:lnTo>
                  <a:close/>
                </a:path>
                <a:path w="140335" h="153670">
                  <a:moveTo>
                    <a:pt x="24371" y="136245"/>
                  </a:moveTo>
                  <a:lnTo>
                    <a:pt x="23342" y="135547"/>
                  </a:lnTo>
                  <a:lnTo>
                    <a:pt x="22644" y="136067"/>
                  </a:lnTo>
                  <a:lnTo>
                    <a:pt x="23863" y="136067"/>
                  </a:lnTo>
                  <a:lnTo>
                    <a:pt x="24371" y="136245"/>
                  </a:lnTo>
                  <a:close/>
                </a:path>
                <a:path w="140335" h="153670">
                  <a:moveTo>
                    <a:pt x="32499" y="136410"/>
                  </a:moveTo>
                  <a:lnTo>
                    <a:pt x="31978" y="135890"/>
                  </a:lnTo>
                  <a:lnTo>
                    <a:pt x="31978" y="136753"/>
                  </a:lnTo>
                  <a:lnTo>
                    <a:pt x="32334" y="136753"/>
                  </a:lnTo>
                  <a:lnTo>
                    <a:pt x="32334" y="136588"/>
                  </a:lnTo>
                  <a:lnTo>
                    <a:pt x="32499" y="136410"/>
                  </a:lnTo>
                  <a:close/>
                </a:path>
                <a:path w="140335" h="153670">
                  <a:moveTo>
                    <a:pt x="38722" y="145745"/>
                  </a:moveTo>
                  <a:lnTo>
                    <a:pt x="38379" y="145402"/>
                  </a:lnTo>
                  <a:lnTo>
                    <a:pt x="38379" y="145580"/>
                  </a:lnTo>
                  <a:lnTo>
                    <a:pt x="38722" y="145745"/>
                  </a:lnTo>
                  <a:close/>
                </a:path>
                <a:path w="140335" h="153670">
                  <a:moveTo>
                    <a:pt x="39420" y="145580"/>
                  </a:moveTo>
                  <a:lnTo>
                    <a:pt x="39077" y="145402"/>
                  </a:lnTo>
                  <a:lnTo>
                    <a:pt x="38900" y="145059"/>
                  </a:lnTo>
                  <a:lnTo>
                    <a:pt x="38900" y="145745"/>
                  </a:lnTo>
                  <a:lnTo>
                    <a:pt x="39243" y="145923"/>
                  </a:lnTo>
                  <a:lnTo>
                    <a:pt x="39420" y="145923"/>
                  </a:lnTo>
                  <a:lnTo>
                    <a:pt x="39420" y="145580"/>
                  </a:lnTo>
                  <a:close/>
                </a:path>
                <a:path w="140335" h="153670">
                  <a:moveTo>
                    <a:pt x="44259" y="134683"/>
                  </a:moveTo>
                  <a:lnTo>
                    <a:pt x="43916" y="132092"/>
                  </a:lnTo>
                  <a:lnTo>
                    <a:pt x="43395" y="131572"/>
                  </a:lnTo>
                  <a:lnTo>
                    <a:pt x="39763" y="130009"/>
                  </a:lnTo>
                  <a:lnTo>
                    <a:pt x="40284" y="135890"/>
                  </a:lnTo>
                  <a:lnTo>
                    <a:pt x="43561" y="136245"/>
                  </a:lnTo>
                  <a:lnTo>
                    <a:pt x="43738" y="136067"/>
                  </a:lnTo>
                  <a:lnTo>
                    <a:pt x="44081" y="136067"/>
                  </a:lnTo>
                  <a:lnTo>
                    <a:pt x="44259" y="135724"/>
                  </a:lnTo>
                  <a:lnTo>
                    <a:pt x="44259" y="134683"/>
                  </a:lnTo>
                  <a:close/>
                </a:path>
                <a:path w="140335" h="153670">
                  <a:moveTo>
                    <a:pt x="47193" y="128282"/>
                  </a:moveTo>
                  <a:lnTo>
                    <a:pt x="46507" y="128282"/>
                  </a:lnTo>
                  <a:lnTo>
                    <a:pt x="46329" y="128460"/>
                  </a:lnTo>
                  <a:lnTo>
                    <a:pt x="46329" y="128803"/>
                  </a:lnTo>
                  <a:lnTo>
                    <a:pt x="46164" y="129146"/>
                  </a:lnTo>
                  <a:lnTo>
                    <a:pt x="46850" y="129146"/>
                  </a:lnTo>
                  <a:lnTo>
                    <a:pt x="47193" y="128282"/>
                  </a:lnTo>
                  <a:close/>
                </a:path>
                <a:path w="140335" h="153670">
                  <a:moveTo>
                    <a:pt x="49796" y="143675"/>
                  </a:moveTo>
                  <a:lnTo>
                    <a:pt x="49618" y="143852"/>
                  </a:lnTo>
                  <a:lnTo>
                    <a:pt x="49441" y="144195"/>
                  </a:lnTo>
                  <a:lnTo>
                    <a:pt x="48920" y="144195"/>
                  </a:lnTo>
                  <a:lnTo>
                    <a:pt x="49276" y="145224"/>
                  </a:lnTo>
                  <a:lnTo>
                    <a:pt x="49276" y="144881"/>
                  </a:lnTo>
                  <a:lnTo>
                    <a:pt x="49441" y="144360"/>
                  </a:lnTo>
                  <a:lnTo>
                    <a:pt x="49796" y="143675"/>
                  </a:lnTo>
                  <a:close/>
                </a:path>
                <a:path w="140335" h="153670">
                  <a:moveTo>
                    <a:pt x="52908" y="135547"/>
                  </a:moveTo>
                  <a:lnTo>
                    <a:pt x="51523" y="133997"/>
                  </a:lnTo>
                  <a:lnTo>
                    <a:pt x="51689" y="134861"/>
                  </a:lnTo>
                  <a:lnTo>
                    <a:pt x="51003" y="135547"/>
                  </a:lnTo>
                  <a:lnTo>
                    <a:pt x="50139" y="136245"/>
                  </a:lnTo>
                  <a:lnTo>
                    <a:pt x="51003" y="136753"/>
                  </a:lnTo>
                  <a:lnTo>
                    <a:pt x="51523" y="137274"/>
                  </a:lnTo>
                  <a:lnTo>
                    <a:pt x="51346" y="138315"/>
                  </a:lnTo>
                  <a:lnTo>
                    <a:pt x="51523" y="138137"/>
                  </a:lnTo>
                  <a:lnTo>
                    <a:pt x="51866" y="138137"/>
                  </a:lnTo>
                  <a:lnTo>
                    <a:pt x="51866" y="137109"/>
                  </a:lnTo>
                  <a:lnTo>
                    <a:pt x="52209" y="136410"/>
                  </a:lnTo>
                  <a:lnTo>
                    <a:pt x="52908" y="135547"/>
                  </a:lnTo>
                  <a:close/>
                </a:path>
                <a:path w="140335" h="153670">
                  <a:moveTo>
                    <a:pt x="55499" y="146964"/>
                  </a:moveTo>
                  <a:lnTo>
                    <a:pt x="51003" y="146964"/>
                  </a:lnTo>
                  <a:lnTo>
                    <a:pt x="49796" y="146265"/>
                  </a:lnTo>
                  <a:lnTo>
                    <a:pt x="50990" y="150558"/>
                  </a:lnTo>
                  <a:lnTo>
                    <a:pt x="48577" y="151155"/>
                  </a:lnTo>
                  <a:lnTo>
                    <a:pt x="46050" y="151028"/>
                  </a:lnTo>
                  <a:lnTo>
                    <a:pt x="46850" y="153187"/>
                  </a:lnTo>
                  <a:lnTo>
                    <a:pt x="48412" y="151803"/>
                  </a:lnTo>
                  <a:lnTo>
                    <a:pt x="51523" y="151803"/>
                  </a:lnTo>
                  <a:lnTo>
                    <a:pt x="53416" y="150583"/>
                  </a:lnTo>
                  <a:lnTo>
                    <a:pt x="52552" y="150075"/>
                  </a:lnTo>
                  <a:lnTo>
                    <a:pt x="53251" y="149555"/>
                  </a:lnTo>
                  <a:lnTo>
                    <a:pt x="53936" y="149898"/>
                  </a:lnTo>
                  <a:lnTo>
                    <a:pt x="55499" y="146964"/>
                  </a:lnTo>
                  <a:close/>
                </a:path>
                <a:path w="140335" h="153670">
                  <a:moveTo>
                    <a:pt x="60337" y="115836"/>
                  </a:moveTo>
                  <a:lnTo>
                    <a:pt x="58775" y="115493"/>
                  </a:lnTo>
                  <a:lnTo>
                    <a:pt x="59296" y="116700"/>
                  </a:lnTo>
                  <a:lnTo>
                    <a:pt x="59994" y="116357"/>
                  </a:lnTo>
                  <a:lnTo>
                    <a:pt x="60337" y="115836"/>
                  </a:lnTo>
                  <a:close/>
                </a:path>
                <a:path w="140335" h="153670">
                  <a:moveTo>
                    <a:pt x="66052" y="146062"/>
                  </a:moveTo>
                  <a:lnTo>
                    <a:pt x="63969" y="148513"/>
                  </a:lnTo>
                  <a:lnTo>
                    <a:pt x="65011" y="148513"/>
                  </a:lnTo>
                  <a:lnTo>
                    <a:pt x="66052" y="146062"/>
                  </a:lnTo>
                  <a:close/>
                </a:path>
                <a:path w="140335" h="153670">
                  <a:moveTo>
                    <a:pt x="67081" y="148856"/>
                  </a:moveTo>
                  <a:lnTo>
                    <a:pt x="64960" y="148628"/>
                  </a:lnTo>
                  <a:lnTo>
                    <a:pt x="63969" y="150939"/>
                  </a:lnTo>
                  <a:lnTo>
                    <a:pt x="67043" y="149098"/>
                  </a:lnTo>
                  <a:lnTo>
                    <a:pt x="67081" y="148856"/>
                  </a:lnTo>
                  <a:close/>
                </a:path>
                <a:path w="140335" h="153670">
                  <a:moveTo>
                    <a:pt x="67652" y="144195"/>
                  </a:moveTo>
                  <a:lnTo>
                    <a:pt x="66560" y="144881"/>
                  </a:lnTo>
                  <a:lnTo>
                    <a:pt x="66052" y="146062"/>
                  </a:lnTo>
                  <a:lnTo>
                    <a:pt x="67652" y="144195"/>
                  </a:lnTo>
                  <a:close/>
                </a:path>
                <a:path w="140335" h="153670">
                  <a:moveTo>
                    <a:pt x="67767" y="141427"/>
                  </a:moveTo>
                  <a:lnTo>
                    <a:pt x="66649" y="141427"/>
                  </a:lnTo>
                  <a:lnTo>
                    <a:pt x="64528" y="141947"/>
                  </a:lnTo>
                  <a:lnTo>
                    <a:pt x="63703" y="141947"/>
                  </a:lnTo>
                  <a:lnTo>
                    <a:pt x="63271" y="141770"/>
                  </a:lnTo>
                  <a:lnTo>
                    <a:pt x="62585" y="141947"/>
                  </a:lnTo>
                  <a:lnTo>
                    <a:pt x="58267" y="142811"/>
                  </a:lnTo>
                  <a:lnTo>
                    <a:pt x="58140" y="141947"/>
                  </a:lnTo>
                  <a:lnTo>
                    <a:pt x="58013" y="141084"/>
                  </a:lnTo>
                  <a:lnTo>
                    <a:pt x="57912" y="140385"/>
                  </a:lnTo>
                  <a:lnTo>
                    <a:pt x="57569" y="140385"/>
                  </a:lnTo>
                  <a:lnTo>
                    <a:pt x="57226" y="140563"/>
                  </a:lnTo>
                  <a:lnTo>
                    <a:pt x="56654" y="141427"/>
                  </a:lnTo>
                  <a:lnTo>
                    <a:pt x="56527" y="141605"/>
                  </a:lnTo>
                  <a:lnTo>
                    <a:pt x="55321" y="142633"/>
                  </a:lnTo>
                  <a:lnTo>
                    <a:pt x="55397" y="142811"/>
                  </a:lnTo>
                  <a:lnTo>
                    <a:pt x="55765" y="143675"/>
                  </a:lnTo>
                  <a:lnTo>
                    <a:pt x="55841" y="143852"/>
                  </a:lnTo>
                  <a:lnTo>
                    <a:pt x="56184" y="143852"/>
                  </a:lnTo>
                  <a:lnTo>
                    <a:pt x="56705" y="143675"/>
                  </a:lnTo>
                  <a:lnTo>
                    <a:pt x="57226" y="143852"/>
                  </a:lnTo>
                  <a:lnTo>
                    <a:pt x="56883" y="144195"/>
                  </a:lnTo>
                  <a:lnTo>
                    <a:pt x="57048" y="144716"/>
                  </a:lnTo>
                  <a:lnTo>
                    <a:pt x="57048" y="145224"/>
                  </a:lnTo>
                  <a:lnTo>
                    <a:pt x="62407" y="142468"/>
                  </a:lnTo>
                  <a:lnTo>
                    <a:pt x="64008" y="142074"/>
                  </a:lnTo>
                  <a:lnTo>
                    <a:pt x="65011" y="142468"/>
                  </a:lnTo>
                  <a:lnTo>
                    <a:pt x="67767" y="141427"/>
                  </a:lnTo>
                  <a:close/>
                </a:path>
                <a:path w="140335" h="153670">
                  <a:moveTo>
                    <a:pt x="68986" y="100799"/>
                  </a:moveTo>
                  <a:lnTo>
                    <a:pt x="68630" y="100457"/>
                  </a:lnTo>
                  <a:lnTo>
                    <a:pt x="68465" y="100799"/>
                  </a:lnTo>
                  <a:lnTo>
                    <a:pt x="68122" y="100965"/>
                  </a:lnTo>
                  <a:lnTo>
                    <a:pt x="67945" y="101485"/>
                  </a:lnTo>
                  <a:lnTo>
                    <a:pt x="68287" y="101142"/>
                  </a:lnTo>
                  <a:lnTo>
                    <a:pt x="68465" y="101142"/>
                  </a:lnTo>
                  <a:lnTo>
                    <a:pt x="68986" y="100799"/>
                  </a:lnTo>
                  <a:close/>
                </a:path>
                <a:path w="140335" h="153670">
                  <a:moveTo>
                    <a:pt x="69151" y="147828"/>
                  </a:moveTo>
                  <a:lnTo>
                    <a:pt x="67043" y="149098"/>
                  </a:lnTo>
                  <a:lnTo>
                    <a:pt x="66560" y="151968"/>
                  </a:lnTo>
                  <a:lnTo>
                    <a:pt x="69151" y="147828"/>
                  </a:lnTo>
                  <a:close/>
                </a:path>
                <a:path w="140335" h="153670">
                  <a:moveTo>
                    <a:pt x="69329" y="142214"/>
                  </a:moveTo>
                  <a:lnTo>
                    <a:pt x="67652" y="144195"/>
                  </a:lnTo>
                  <a:lnTo>
                    <a:pt x="69329" y="143154"/>
                  </a:lnTo>
                  <a:lnTo>
                    <a:pt x="69329" y="142214"/>
                  </a:lnTo>
                  <a:close/>
                </a:path>
                <a:path w="140335" h="153670">
                  <a:moveTo>
                    <a:pt x="70294" y="141084"/>
                  </a:moveTo>
                  <a:lnTo>
                    <a:pt x="69329" y="141084"/>
                  </a:lnTo>
                  <a:lnTo>
                    <a:pt x="69329" y="142214"/>
                  </a:lnTo>
                  <a:lnTo>
                    <a:pt x="70294" y="141084"/>
                  </a:lnTo>
                  <a:close/>
                </a:path>
                <a:path w="140335" h="153670">
                  <a:moveTo>
                    <a:pt x="72072" y="11061"/>
                  </a:moveTo>
                  <a:lnTo>
                    <a:pt x="71132" y="9728"/>
                  </a:lnTo>
                  <a:lnTo>
                    <a:pt x="70878" y="9728"/>
                  </a:lnTo>
                  <a:lnTo>
                    <a:pt x="71920" y="11061"/>
                  </a:lnTo>
                  <a:lnTo>
                    <a:pt x="72072" y="11061"/>
                  </a:lnTo>
                  <a:close/>
                </a:path>
                <a:path w="140335" h="153670">
                  <a:moveTo>
                    <a:pt x="72961" y="141084"/>
                  </a:moveTo>
                  <a:lnTo>
                    <a:pt x="71234" y="138658"/>
                  </a:lnTo>
                  <a:lnTo>
                    <a:pt x="67081" y="140385"/>
                  </a:lnTo>
                  <a:lnTo>
                    <a:pt x="69850" y="133642"/>
                  </a:lnTo>
                  <a:lnTo>
                    <a:pt x="67081" y="132778"/>
                  </a:lnTo>
                  <a:lnTo>
                    <a:pt x="64655" y="134505"/>
                  </a:lnTo>
                  <a:lnTo>
                    <a:pt x="63792" y="135890"/>
                  </a:lnTo>
                  <a:lnTo>
                    <a:pt x="64655" y="138493"/>
                  </a:lnTo>
                  <a:lnTo>
                    <a:pt x="65519" y="139357"/>
                  </a:lnTo>
                  <a:lnTo>
                    <a:pt x="66217" y="139865"/>
                  </a:lnTo>
                  <a:lnTo>
                    <a:pt x="67424" y="141084"/>
                  </a:lnTo>
                  <a:lnTo>
                    <a:pt x="58013" y="141084"/>
                  </a:lnTo>
                  <a:lnTo>
                    <a:pt x="58064" y="141427"/>
                  </a:lnTo>
                  <a:lnTo>
                    <a:pt x="66649" y="141427"/>
                  </a:lnTo>
                  <a:lnTo>
                    <a:pt x="70878" y="140385"/>
                  </a:lnTo>
                  <a:lnTo>
                    <a:pt x="70294" y="141084"/>
                  </a:lnTo>
                  <a:lnTo>
                    <a:pt x="72961" y="141084"/>
                  </a:lnTo>
                  <a:close/>
                </a:path>
                <a:path w="140335" h="153670">
                  <a:moveTo>
                    <a:pt x="73482" y="108572"/>
                  </a:moveTo>
                  <a:lnTo>
                    <a:pt x="72263" y="109093"/>
                  </a:lnTo>
                  <a:lnTo>
                    <a:pt x="71234" y="109435"/>
                  </a:lnTo>
                  <a:lnTo>
                    <a:pt x="70015" y="109791"/>
                  </a:lnTo>
                  <a:lnTo>
                    <a:pt x="70370" y="111518"/>
                  </a:lnTo>
                  <a:lnTo>
                    <a:pt x="68122" y="113423"/>
                  </a:lnTo>
                  <a:lnTo>
                    <a:pt x="65354" y="113068"/>
                  </a:lnTo>
                  <a:lnTo>
                    <a:pt x="65176" y="114973"/>
                  </a:lnTo>
                  <a:lnTo>
                    <a:pt x="62064" y="115671"/>
                  </a:lnTo>
                  <a:lnTo>
                    <a:pt x="62928" y="117563"/>
                  </a:lnTo>
                  <a:lnTo>
                    <a:pt x="66903" y="116014"/>
                  </a:lnTo>
                  <a:lnTo>
                    <a:pt x="68630" y="116878"/>
                  </a:lnTo>
                  <a:lnTo>
                    <a:pt x="69494" y="112725"/>
                  </a:lnTo>
                  <a:lnTo>
                    <a:pt x="71920" y="113423"/>
                  </a:lnTo>
                  <a:lnTo>
                    <a:pt x="71577" y="111518"/>
                  </a:lnTo>
                  <a:lnTo>
                    <a:pt x="71920" y="110655"/>
                  </a:lnTo>
                  <a:lnTo>
                    <a:pt x="72097" y="109956"/>
                  </a:lnTo>
                  <a:lnTo>
                    <a:pt x="72961" y="109435"/>
                  </a:lnTo>
                  <a:lnTo>
                    <a:pt x="73482" y="108572"/>
                  </a:lnTo>
                  <a:close/>
                </a:path>
                <a:path w="140335" h="153670">
                  <a:moveTo>
                    <a:pt x="74510" y="124307"/>
                  </a:moveTo>
                  <a:lnTo>
                    <a:pt x="72783" y="124485"/>
                  </a:lnTo>
                  <a:lnTo>
                    <a:pt x="71399" y="122402"/>
                  </a:lnTo>
                  <a:lnTo>
                    <a:pt x="73304" y="121539"/>
                  </a:lnTo>
                  <a:lnTo>
                    <a:pt x="72783" y="121539"/>
                  </a:lnTo>
                  <a:lnTo>
                    <a:pt x="70370" y="120332"/>
                  </a:lnTo>
                  <a:lnTo>
                    <a:pt x="69926" y="122402"/>
                  </a:lnTo>
                  <a:lnTo>
                    <a:pt x="69850" y="122758"/>
                  </a:lnTo>
                  <a:lnTo>
                    <a:pt x="68122" y="123278"/>
                  </a:lnTo>
                  <a:lnTo>
                    <a:pt x="68630" y="124307"/>
                  </a:lnTo>
                  <a:lnTo>
                    <a:pt x="68719" y="124485"/>
                  </a:lnTo>
                  <a:lnTo>
                    <a:pt x="69583" y="126212"/>
                  </a:lnTo>
                  <a:lnTo>
                    <a:pt x="69672" y="126390"/>
                  </a:lnTo>
                  <a:lnTo>
                    <a:pt x="69761" y="126555"/>
                  </a:lnTo>
                  <a:lnTo>
                    <a:pt x="69850" y="126733"/>
                  </a:lnTo>
                  <a:lnTo>
                    <a:pt x="67424" y="125869"/>
                  </a:lnTo>
                  <a:lnTo>
                    <a:pt x="65354" y="125349"/>
                  </a:lnTo>
                  <a:lnTo>
                    <a:pt x="65227" y="126212"/>
                  </a:lnTo>
                  <a:lnTo>
                    <a:pt x="65176" y="126555"/>
                  </a:lnTo>
                  <a:lnTo>
                    <a:pt x="65024" y="126733"/>
                  </a:lnTo>
                  <a:lnTo>
                    <a:pt x="64135" y="127774"/>
                  </a:lnTo>
                  <a:lnTo>
                    <a:pt x="64655" y="128981"/>
                  </a:lnTo>
                  <a:lnTo>
                    <a:pt x="65176" y="129324"/>
                  </a:lnTo>
                  <a:lnTo>
                    <a:pt x="65874" y="129501"/>
                  </a:lnTo>
                  <a:lnTo>
                    <a:pt x="66382" y="129844"/>
                  </a:lnTo>
                  <a:lnTo>
                    <a:pt x="65951" y="128117"/>
                  </a:lnTo>
                  <a:lnTo>
                    <a:pt x="65874" y="127774"/>
                  </a:lnTo>
                  <a:lnTo>
                    <a:pt x="68808" y="128117"/>
                  </a:lnTo>
                  <a:lnTo>
                    <a:pt x="70015" y="127076"/>
                  </a:lnTo>
                  <a:lnTo>
                    <a:pt x="70192" y="126733"/>
                  </a:lnTo>
                  <a:lnTo>
                    <a:pt x="70281" y="126555"/>
                  </a:lnTo>
                  <a:lnTo>
                    <a:pt x="70370" y="126390"/>
                  </a:lnTo>
                  <a:lnTo>
                    <a:pt x="71234" y="126390"/>
                  </a:lnTo>
                  <a:lnTo>
                    <a:pt x="72440" y="126733"/>
                  </a:lnTo>
                  <a:lnTo>
                    <a:pt x="72491" y="126555"/>
                  </a:lnTo>
                  <a:lnTo>
                    <a:pt x="72618" y="126212"/>
                  </a:lnTo>
                  <a:lnTo>
                    <a:pt x="73647" y="125526"/>
                  </a:lnTo>
                  <a:lnTo>
                    <a:pt x="73825" y="124828"/>
                  </a:lnTo>
                  <a:lnTo>
                    <a:pt x="74168" y="124485"/>
                  </a:lnTo>
                  <a:lnTo>
                    <a:pt x="74510" y="124307"/>
                  </a:lnTo>
                  <a:close/>
                </a:path>
                <a:path w="140335" h="153670">
                  <a:moveTo>
                    <a:pt x="75209" y="13309"/>
                  </a:moveTo>
                  <a:lnTo>
                    <a:pt x="73393" y="13309"/>
                  </a:lnTo>
                  <a:lnTo>
                    <a:pt x="73825" y="14173"/>
                  </a:lnTo>
                  <a:lnTo>
                    <a:pt x="74510" y="13665"/>
                  </a:lnTo>
                  <a:lnTo>
                    <a:pt x="75209" y="13309"/>
                  </a:lnTo>
                  <a:close/>
                </a:path>
                <a:path w="140335" h="153670">
                  <a:moveTo>
                    <a:pt x="75374" y="41490"/>
                  </a:moveTo>
                  <a:lnTo>
                    <a:pt x="75209" y="41148"/>
                  </a:lnTo>
                  <a:lnTo>
                    <a:pt x="75082" y="41376"/>
                  </a:lnTo>
                  <a:lnTo>
                    <a:pt x="74510" y="40805"/>
                  </a:lnTo>
                  <a:lnTo>
                    <a:pt x="74510" y="41325"/>
                  </a:lnTo>
                  <a:lnTo>
                    <a:pt x="74345" y="41490"/>
                  </a:lnTo>
                  <a:lnTo>
                    <a:pt x="74510" y="41846"/>
                  </a:lnTo>
                  <a:lnTo>
                    <a:pt x="74688" y="42011"/>
                  </a:lnTo>
                  <a:lnTo>
                    <a:pt x="74866" y="41846"/>
                  </a:lnTo>
                  <a:lnTo>
                    <a:pt x="75031" y="41846"/>
                  </a:lnTo>
                  <a:lnTo>
                    <a:pt x="75145" y="41617"/>
                  </a:lnTo>
                  <a:lnTo>
                    <a:pt x="75374" y="41846"/>
                  </a:lnTo>
                  <a:lnTo>
                    <a:pt x="75374" y="41490"/>
                  </a:lnTo>
                  <a:close/>
                </a:path>
                <a:path w="140335" h="153670">
                  <a:moveTo>
                    <a:pt x="75552" y="61379"/>
                  </a:moveTo>
                  <a:lnTo>
                    <a:pt x="75209" y="60680"/>
                  </a:lnTo>
                  <a:lnTo>
                    <a:pt x="74510" y="60680"/>
                  </a:lnTo>
                  <a:lnTo>
                    <a:pt x="74866" y="61379"/>
                  </a:lnTo>
                  <a:lnTo>
                    <a:pt x="75031" y="61556"/>
                  </a:lnTo>
                  <a:lnTo>
                    <a:pt x="75031" y="61379"/>
                  </a:lnTo>
                  <a:lnTo>
                    <a:pt x="75552" y="61379"/>
                  </a:lnTo>
                  <a:close/>
                </a:path>
                <a:path w="140335" h="153670">
                  <a:moveTo>
                    <a:pt x="75895" y="11239"/>
                  </a:moveTo>
                  <a:lnTo>
                    <a:pt x="75374" y="11239"/>
                  </a:lnTo>
                  <a:lnTo>
                    <a:pt x="75031" y="11061"/>
                  </a:lnTo>
                  <a:lnTo>
                    <a:pt x="75031" y="11417"/>
                  </a:lnTo>
                  <a:lnTo>
                    <a:pt x="75374" y="11582"/>
                  </a:lnTo>
                  <a:lnTo>
                    <a:pt x="75895" y="11582"/>
                  </a:lnTo>
                  <a:lnTo>
                    <a:pt x="75895" y="11239"/>
                  </a:lnTo>
                  <a:close/>
                </a:path>
                <a:path w="140335" h="153670">
                  <a:moveTo>
                    <a:pt x="76073" y="12103"/>
                  </a:moveTo>
                  <a:lnTo>
                    <a:pt x="75730" y="11760"/>
                  </a:lnTo>
                  <a:lnTo>
                    <a:pt x="75209" y="11582"/>
                  </a:lnTo>
                  <a:lnTo>
                    <a:pt x="74866" y="11417"/>
                  </a:lnTo>
                  <a:lnTo>
                    <a:pt x="74688" y="11417"/>
                  </a:lnTo>
                  <a:lnTo>
                    <a:pt x="74510" y="11417"/>
                  </a:lnTo>
                  <a:lnTo>
                    <a:pt x="72301" y="11417"/>
                  </a:lnTo>
                  <a:lnTo>
                    <a:pt x="72783" y="12103"/>
                  </a:lnTo>
                  <a:lnTo>
                    <a:pt x="73304" y="13144"/>
                  </a:lnTo>
                  <a:lnTo>
                    <a:pt x="75895" y="13144"/>
                  </a:lnTo>
                  <a:lnTo>
                    <a:pt x="75552" y="12623"/>
                  </a:lnTo>
                  <a:lnTo>
                    <a:pt x="74688" y="12280"/>
                  </a:lnTo>
                  <a:lnTo>
                    <a:pt x="74688" y="11582"/>
                  </a:lnTo>
                  <a:lnTo>
                    <a:pt x="75730" y="12280"/>
                  </a:lnTo>
                  <a:lnTo>
                    <a:pt x="76073" y="12280"/>
                  </a:lnTo>
                  <a:lnTo>
                    <a:pt x="76073" y="12103"/>
                  </a:lnTo>
                  <a:close/>
                </a:path>
                <a:path w="140335" h="153670">
                  <a:moveTo>
                    <a:pt x="76149" y="120167"/>
                  </a:moveTo>
                  <a:lnTo>
                    <a:pt x="75730" y="120167"/>
                  </a:lnTo>
                  <a:lnTo>
                    <a:pt x="75374" y="120510"/>
                  </a:lnTo>
                  <a:lnTo>
                    <a:pt x="76149" y="120167"/>
                  </a:lnTo>
                  <a:close/>
                </a:path>
                <a:path w="140335" h="153670">
                  <a:moveTo>
                    <a:pt x="77190" y="122758"/>
                  </a:moveTo>
                  <a:lnTo>
                    <a:pt x="76746" y="121539"/>
                  </a:lnTo>
                  <a:lnTo>
                    <a:pt x="76377" y="120675"/>
                  </a:lnTo>
                  <a:lnTo>
                    <a:pt x="74866" y="120675"/>
                  </a:lnTo>
                  <a:lnTo>
                    <a:pt x="76415" y="121539"/>
                  </a:lnTo>
                  <a:lnTo>
                    <a:pt x="77190" y="122758"/>
                  </a:lnTo>
                  <a:close/>
                </a:path>
                <a:path w="140335" h="153670">
                  <a:moveTo>
                    <a:pt x="77622" y="5359"/>
                  </a:moveTo>
                  <a:lnTo>
                    <a:pt x="77457" y="5537"/>
                  </a:lnTo>
                  <a:lnTo>
                    <a:pt x="77457" y="6057"/>
                  </a:lnTo>
                  <a:lnTo>
                    <a:pt x="77622" y="6057"/>
                  </a:lnTo>
                  <a:lnTo>
                    <a:pt x="77622" y="5359"/>
                  </a:lnTo>
                  <a:close/>
                </a:path>
                <a:path w="140335" h="153670">
                  <a:moveTo>
                    <a:pt x="78371" y="144360"/>
                  </a:moveTo>
                  <a:lnTo>
                    <a:pt x="74599" y="144360"/>
                  </a:lnTo>
                  <a:lnTo>
                    <a:pt x="74726" y="144538"/>
                  </a:lnTo>
                  <a:lnTo>
                    <a:pt x="74866" y="144716"/>
                  </a:lnTo>
                  <a:lnTo>
                    <a:pt x="77101" y="144716"/>
                  </a:lnTo>
                  <a:lnTo>
                    <a:pt x="77800" y="144881"/>
                  </a:lnTo>
                  <a:lnTo>
                    <a:pt x="77800" y="145224"/>
                  </a:lnTo>
                  <a:lnTo>
                    <a:pt x="77978" y="145580"/>
                  </a:lnTo>
                  <a:lnTo>
                    <a:pt x="78092" y="145224"/>
                  </a:lnTo>
                  <a:lnTo>
                    <a:pt x="78206" y="144881"/>
                  </a:lnTo>
                  <a:lnTo>
                    <a:pt x="78257" y="144716"/>
                  </a:lnTo>
                  <a:lnTo>
                    <a:pt x="78371" y="144360"/>
                  </a:lnTo>
                  <a:close/>
                </a:path>
                <a:path w="140335" h="153670">
                  <a:moveTo>
                    <a:pt x="78740" y="44221"/>
                  </a:moveTo>
                  <a:lnTo>
                    <a:pt x="77457" y="43738"/>
                  </a:lnTo>
                  <a:lnTo>
                    <a:pt x="76415" y="43053"/>
                  </a:lnTo>
                  <a:lnTo>
                    <a:pt x="75374" y="41846"/>
                  </a:lnTo>
                  <a:lnTo>
                    <a:pt x="75374" y="42011"/>
                  </a:lnTo>
                  <a:lnTo>
                    <a:pt x="75209" y="41846"/>
                  </a:lnTo>
                  <a:lnTo>
                    <a:pt x="75031" y="41846"/>
                  </a:lnTo>
                  <a:lnTo>
                    <a:pt x="74930" y="42011"/>
                  </a:lnTo>
                  <a:lnTo>
                    <a:pt x="73406" y="44437"/>
                  </a:lnTo>
                  <a:lnTo>
                    <a:pt x="73444" y="45300"/>
                  </a:lnTo>
                  <a:lnTo>
                    <a:pt x="73647" y="46342"/>
                  </a:lnTo>
                  <a:lnTo>
                    <a:pt x="75031" y="48069"/>
                  </a:lnTo>
                  <a:lnTo>
                    <a:pt x="77457" y="48069"/>
                  </a:lnTo>
                  <a:lnTo>
                    <a:pt x="78549" y="44754"/>
                  </a:lnTo>
                  <a:lnTo>
                    <a:pt x="78663" y="44437"/>
                  </a:lnTo>
                  <a:lnTo>
                    <a:pt x="78740" y="44221"/>
                  </a:lnTo>
                  <a:close/>
                </a:path>
                <a:path w="140335" h="153670">
                  <a:moveTo>
                    <a:pt x="79616" y="44754"/>
                  </a:moveTo>
                  <a:lnTo>
                    <a:pt x="79006" y="43395"/>
                  </a:lnTo>
                  <a:lnTo>
                    <a:pt x="78892" y="43738"/>
                  </a:lnTo>
                  <a:lnTo>
                    <a:pt x="78841" y="44437"/>
                  </a:lnTo>
                  <a:lnTo>
                    <a:pt x="79616" y="44754"/>
                  </a:lnTo>
                  <a:close/>
                </a:path>
                <a:path w="140335" h="153670">
                  <a:moveTo>
                    <a:pt x="80225" y="141947"/>
                  </a:moveTo>
                  <a:lnTo>
                    <a:pt x="79705" y="141605"/>
                  </a:lnTo>
                  <a:lnTo>
                    <a:pt x="78841" y="141249"/>
                  </a:lnTo>
                  <a:lnTo>
                    <a:pt x="77279" y="141947"/>
                  </a:lnTo>
                  <a:lnTo>
                    <a:pt x="80225" y="141947"/>
                  </a:lnTo>
                  <a:close/>
                </a:path>
                <a:path w="140335" h="153670">
                  <a:moveTo>
                    <a:pt x="80225" y="116700"/>
                  </a:moveTo>
                  <a:lnTo>
                    <a:pt x="79870" y="116535"/>
                  </a:lnTo>
                  <a:lnTo>
                    <a:pt x="79705" y="116179"/>
                  </a:lnTo>
                  <a:lnTo>
                    <a:pt x="79349" y="116535"/>
                  </a:lnTo>
                  <a:lnTo>
                    <a:pt x="79349" y="116700"/>
                  </a:lnTo>
                  <a:lnTo>
                    <a:pt x="80225" y="117043"/>
                  </a:lnTo>
                  <a:lnTo>
                    <a:pt x="80225" y="116700"/>
                  </a:lnTo>
                  <a:close/>
                </a:path>
                <a:path w="140335" h="153670">
                  <a:moveTo>
                    <a:pt x="80911" y="142468"/>
                  </a:moveTo>
                  <a:lnTo>
                    <a:pt x="80454" y="142113"/>
                  </a:lnTo>
                  <a:lnTo>
                    <a:pt x="74866" y="142113"/>
                  </a:lnTo>
                  <a:lnTo>
                    <a:pt x="73825" y="143332"/>
                  </a:lnTo>
                  <a:lnTo>
                    <a:pt x="74345" y="144018"/>
                  </a:lnTo>
                  <a:lnTo>
                    <a:pt x="78486" y="144018"/>
                  </a:lnTo>
                  <a:lnTo>
                    <a:pt x="80340" y="144018"/>
                  </a:lnTo>
                  <a:lnTo>
                    <a:pt x="80911" y="142468"/>
                  </a:lnTo>
                  <a:close/>
                </a:path>
                <a:path w="140335" h="153670">
                  <a:moveTo>
                    <a:pt x="80911" y="123964"/>
                  </a:moveTo>
                  <a:lnTo>
                    <a:pt x="77978" y="123964"/>
                  </a:lnTo>
                  <a:lnTo>
                    <a:pt x="75552" y="124307"/>
                  </a:lnTo>
                  <a:lnTo>
                    <a:pt x="77101" y="124650"/>
                  </a:lnTo>
                  <a:lnTo>
                    <a:pt x="78841" y="125171"/>
                  </a:lnTo>
                  <a:lnTo>
                    <a:pt x="80225" y="124307"/>
                  </a:lnTo>
                  <a:lnTo>
                    <a:pt x="80911" y="123964"/>
                  </a:lnTo>
                  <a:close/>
                </a:path>
                <a:path w="140335" h="153670">
                  <a:moveTo>
                    <a:pt x="81597" y="102870"/>
                  </a:moveTo>
                  <a:lnTo>
                    <a:pt x="79527" y="99936"/>
                  </a:lnTo>
                  <a:lnTo>
                    <a:pt x="78841" y="101828"/>
                  </a:lnTo>
                  <a:lnTo>
                    <a:pt x="77457" y="102870"/>
                  </a:lnTo>
                  <a:lnTo>
                    <a:pt x="75209" y="103568"/>
                  </a:lnTo>
                  <a:lnTo>
                    <a:pt x="75895" y="104076"/>
                  </a:lnTo>
                  <a:lnTo>
                    <a:pt x="75895" y="104775"/>
                  </a:lnTo>
                  <a:lnTo>
                    <a:pt x="76238" y="105460"/>
                  </a:lnTo>
                  <a:lnTo>
                    <a:pt x="79349" y="108229"/>
                  </a:lnTo>
                  <a:lnTo>
                    <a:pt x="81597" y="102870"/>
                  </a:lnTo>
                  <a:close/>
                </a:path>
                <a:path w="140335" h="153670">
                  <a:moveTo>
                    <a:pt x="82981" y="17462"/>
                  </a:moveTo>
                  <a:lnTo>
                    <a:pt x="82638" y="17462"/>
                  </a:lnTo>
                  <a:lnTo>
                    <a:pt x="80568" y="18503"/>
                  </a:lnTo>
                  <a:lnTo>
                    <a:pt x="79006" y="15735"/>
                  </a:lnTo>
                  <a:lnTo>
                    <a:pt x="77101" y="14871"/>
                  </a:lnTo>
                  <a:lnTo>
                    <a:pt x="76758" y="15036"/>
                  </a:lnTo>
                  <a:lnTo>
                    <a:pt x="76073" y="15036"/>
                  </a:lnTo>
                  <a:lnTo>
                    <a:pt x="76936" y="16421"/>
                  </a:lnTo>
                  <a:lnTo>
                    <a:pt x="79527" y="16941"/>
                  </a:lnTo>
                  <a:lnTo>
                    <a:pt x="78320" y="18326"/>
                  </a:lnTo>
                  <a:lnTo>
                    <a:pt x="79527" y="18669"/>
                  </a:lnTo>
                  <a:lnTo>
                    <a:pt x="80391" y="19024"/>
                  </a:lnTo>
                  <a:lnTo>
                    <a:pt x="80911" y="19710"/>
                  </a:lnTo>
                  <a:lnTo>
                    <a:pt x="81089" y="18846"/>
                  </a:lnTo>
                  <a:lnTo>
                    <a:pt x="81775" y="17983"/>
                  </a:lnTo>
                  <a:lnTo>
                    <a:pt x="82981" y="17462"/>
                  </a:lnTo>
                  <a:close/>
                </a:path>
                <a:path w="140335" h="153670">
                  <a:moveTo>
                    <a:pt x="83096" y="48412"/>
                  </a:moveTo>
                  <a:lnTo>
                    <a:pt x="81114" y="48412"/>
                  </a:lnTo>
                  <a:lnTo>
                    <a:pt x="81254" y="49796"/>
                  </a:lnTo>
                  <a:lnTo>
                    <a:pt x="83096" y="48412"/>
                  </a:lnTo>
                  <a:close/>
                </a:path>
                <a:path w="140335" h="153670">
                  <a:moveTo>
                    <a:pt x="84366" y="48234"/>
                  </a:moveTo>
                  <a:lnTo>
                    <a:pt x="82638" y="46850"/>
                  </a:lnTo>
                  <a:lnTo>
                    <a:pt x="80911" y="45300"/>
                  </a:lnTo>
                  <a:lnTo>
                    <a:pt x="79616" y="44754"/>
                  </a:lnTo>
                  <a:lnTo>
                    <a:pt x="81089" y="48069"/>
                  </a:lnTo>
                  <a:lnTo>
                    <a:pt x="81102" y="48234"/>
                  </a:lnTo>
                  <a:lnTo>
                    <a:pt x="83337" y="48234"/>
                  </a:lnTo>
                  <a:lnTo>
                    <a:pt x="84366" y="48234"/>
                  </a:lnTo>
                  <a:close/>
                </a:path>
                <a:path w="140335" h="153670">
                  <a:moveTo>
                    <a:pt x="88341" y="3810"/>
                  </a:moveTo>
                  <a:lnTo>
                    <a:pt x="85064" y="3454"/>
                  </a:lnTo>
                  <a:lnTo>
                    <a:pt x="84543" y="5194"/>
                  </a:lnTo>
                  <a:lnTo>
                    <a:pt x="83159" y="7429"/>
                  </a:lnTo>
                  <a:lnTo>
                    <a:pt x="85064" y="8470"/>
                  </a:lnTo>
                  <a:lnTo>
                    <a:pt x="85750" y="9677"/>
                  </a:lnTo>
                  <a:lnTo>
                    <a:pt x="84886" y="11582"/>
                  </a:lnTo>
                  <a:lnTo>
                    <a:pt x="85407" y="11925"/>
                  </a:lnTo>
                  <a:lnTo>
                    <a:pt x="85928" y="12103"/>
                  </a:lnTo>
                  <a:lnTo>
                    <a:pt x="86448" y="12446"/>
                  </a:lnTo>
                  <a:lnTo>
                    <a:pt x="86956" y="12280"/>
                  </a:lnTo>
                  <a:lnTo>
                    <a:pt x="87655" y="12103"/>
                  </a:lnTo>
                  <a:lnTo>
                    <a:pt x="87998" y="11582"/>
                  </a:lnTo>
                  <a:lnTo>
                    <a:pt x="87833" y="8991"/>
                  </a:lnTo>
                  <a:lnTo>
                    <a:pt x="87477" y="6400"/>
                  </a:lnTo>
                  <a:lnTo>
                    <a:pt x="88341" y="3810"/>
                  </a:lnTo>
                  <a:close/>
                </a:path>
                <a:path w="140335" h="153670">
                  <a:moveTo>
                    <a:pt x="88519" y="134340"/>
                  </a:moveTo>
                  <a:lnTo>
                    <a:pt x="88176" y="133819"/>
                  </a:lnTo>
                  <a:lnTo>
                    <a:pt x="87312" y="133642"/>
                  </a:lnTo>
                  <a:lnTo>
                    <a:pt x="86614" y="133642"/>
                  </a:lnTo>
                  <a:lnTo>
                    <a:pt x="86271" y="135547"/>
                  </a:lnTo>
                  <a:lnTo>
                    <a:pt x="83159" y="134162"/>
                  </a:lnTo>
                  <a:lnTo>
                    <a:pt x="82118" y="135724"/>
                  </a:lnTo>
                  <a:lnTo>
                    <a:pt x="83502" y="136753"/>
                  </a:lnTo>
                  <a:lnTo>
                    <a:pt x="85750" y="136588"/>
                  </a:lnTo>
                  <a:lnTo>
                    <a:pt x="87833" y="136245"/>
                  </a:lnTo>
                  <a:lnTo>
                    <a:pt x="86956" y="135547"/>
                  </a:lnTo>
                  <a:lnTo>
                    <a:pt x="87655" y="134340"/>
                  </a:lnTo>
                  <a:lnTo>
                    <a:pt x="88519" y="134340"/>
                  </a:lnTo>
                  <a:close/>
                </a:path>
                <a:path w="140335" h="153670">
                  <a:moveTo>
                    <a:pt x="88823" y="79527"/>
                  </a:moveTo>
                  <a:lnTo>
                    <a:pt x="87388" y="79527"/>
                  </a:lnTo>
                  <a:lnTo>
                    <a:pt x="88176" y="80568"/>
                  </a:lnTo>
                  <a:lnTo>
                    <a:pt x="88823" y="79527"/>
                  </a:lnTo>
                  <a:close/>
                </a:path>
                <a:path w="140335" h="153670">
                  <a:moveTo>
                    <a:pt x="88861" y="121196"/>
                  </a:moveTo>
                  <a:lnTo>
                    <a:pt x="86639" y="120472"/>
                  </a:lnTo>
                  <a:lnTo>
                    <a:pt x="84201" y="119646"/>
                  </a:lnTo>
                  <a:lnTo>
                    <a:pt x="86207" y="117932"/>
                  </a:lnTo>
                  <a:lnTo>
                    <a:pt x="82638" y="119126"/>
                  </a:lnTo>
                  <a:lnTo>
                    <a:pt x="82689" y="120459"/>
                  </a:lnTo>
                  <a:lnTo>
                    <a:pt x="82816" y="123278"/>
                  </a:lnTo>
                  <a:lnTo>
                    <a:pt x="85064" y="122923"/>
                  </a:lnTo>
                  <a:lnTo>
                    <a:pt x="86614" y="120510"/>
                  </a:lnTo>
                  <a:lnTo>
                    <a:pt x="88861" y="121196"/>
                  </a:lnTo>
                  <a:close/>
                </a:path>
                <a:path w="140335" h="153670">
                  <a:moveTo>
                    <a:pt x="89382" y="100622"/>
                  </a:moveTo>
                  <a:lnTo>
                    <a:pt x="88760" y="100622"/>
                  </a:lnTo>
                  <a:lnTo>
                    <a:pt x="88239" y="100253"/>
                  </a:lnTo>
                  <a:lnTo>
                    <a:pt x="88531" y="100965"/>
                  </a:lnTo>
                  <a:lnTo>
                    <a:pt x="88595" y="101104"/>
                  </a:lnTo>
                  <a:lnTo>
                    <a:pt x="89204" y="101320"/>
                  </a:lnTo>
                  <a:lnTo>
                    <a:pt x="89204" y="100965"/>
                  </a:lnTo>
                  <a:lnTo>
                    <a:pt x="89382" y="100622"/>
                  </a:lnTo>
                  <a:close/>
                </a:path>
                <a:path w="140335" h="153670">
                  <a:moveTo>
                    <a:pt x="89903" y="115150"/>
                  </a:moveTo>
                  <a:lnTo>
                    <a:pt x="87655" y="116700"/>
                  </a:lnTo>
                  <a:lnTo>
                    <a:pt x="86207" y="117932"/>
                  </a:lnTo>
                  <a:lnTo>
                    <a:pt x="87312" y="117563"/>
                  </a:lnTo>
                  <a:lnTo>
                    <a:pt x="89903" y="115150"/>
                  </a:lnTo>
                  <a:close/>
                </a:path>
                <a:path w="140335" h="153670">
                  <a:moveTo>
                    <a:pt x="90424" y="114795"/>
                  </a:moveTo>
                  <a:lnTo>
                    <a:pt x="90068" y="114630"/>
                  </a:lnTo>
                  <a:lnTo>
                    <a:pt x="90068" y="114896"/>
                  </a:lnTo>
                  <a:lnTo>
                    <a:pt x="90424" y="114795"/>
                  </a:lnTo>
                  <a:close/>
                </a:path>
                <a:path w="140335" h="153670">
                  <a:moveTo>
                    <a:pt x="90766" y="97345"/>
                  </a:moveTo>
                  <a:lnTo>
                    <a:pt x="89903" y="97345"/>
                  </a:lnTo>
                  <a:lnTo>
                    <a:pt x="88861" y="96304"/>
                  </a:lnTo>
                  <a:lnTo>
                    <a:pt x="88519" y="95605"/>
                  </a:lnTo>
                  <a:lnTo>
                    <a:pt x="87312" y="97688"/>
                  </a:lnTo>
                  <a:lnTo>
                    <a:pt x="84226" y="100253"/>
                  </a:lnTo>
                  <a:lnTo>
                    <a:pt x="84759" y="100622"/>
                  </a:lnTo>
                  <a:lnTo>
                    <a:pt x="86448" y="101663"/>
                  </a:lnTo>
                  <a:lnTo>
                    <a:pt x="89484" y="103289"/>
                  </a:lnTo>
                  <a:lnTo>
                    <a:pt x="88684" y="101320"/>
                  </a:lnTo>
                  <a:lnTo>
                    <a:pt x="88595" y="101104"/>
                  </a:lnTo>
                  <a:lnTo>
                    <a:pt x="88176" y="100965"/>
                  </a:lnTo>
                  <a:lnTo>
                    <a:pt x="88176" y="100088"/>
                  </a:lnTo>
                  <a:lnTo>
                    <a:pt x="87833" y="99237"/>
                  </a:lnTo>
                  <a:lnTo>
                    <a:pt x="90766" y="97345"/>
                  </a:lnTo>
                  <a:close/>
                </a:path>
                <a:path w="140335" h="153670">
                  <a:moveTo>
                    <a:pt x="91287" y="77635"/>
                  </a:moveTo>
                  <a:lnTo>
                    <a:pt x="90944" y="77457"/>
                  </a:lnTo>
                  <a:lnTo>
                    <a:pt x="91109" y="77114"/>
                  </a:lnTo>
                  <a:lnTo>
                    <a:pt x="90589" y="77114"/>
                  </a:lnTo>
                  <a:lnTo>
                    <a:pt x="90246" y="77279"/>
                  </a:lnTo>
                  <a:lnTo>
                    <a:pt x="89903" y="77279"/>
                  </a:lnTo>
                  <a:lnTo>
                    <a:pt x="90246" y="77635"/>
                  </a:lnTo>
                  <a:lnTo>
                    <a:pt x="90766" y="77978"/>
                  </a:lnTo>
                  <a:lnTo>
                    <a:pt x="91287" y="77635"/>
                  </a:lnTo>
                  <a:close/>
                </a:path>
                <a:path w="140335" h="153670">
                  <a:moveTo>
                    <a:pt x="91630" y="104432"/>
                  </a:moveTo>
                  <a:lnTo>
                    <a:pt x="89484" y="103289"/>
                  </a:lnTo>
                  <a:lnTo>
                    <a:pt x="90373" y="105460"/>
                  </a:lnTo>
                  <a:lnTo>
                    <a:pt x="91630" y="104432"/>
                  </a:lnTo>
                  <a:close/>
                </a:path>
                <a:path w="140335" h="153670">
                  <a:moveTo>
                    <a:pt x="91973" y="80391"/>
                  </a:moveTo>
                  <a:lnTo>
                    <a:pt x="91808" y="80225"/>
                  </a:lnTo>
                  <a:lnTo>
                    <a:pt x="91808" y="80048"/>
                  </a:lnTo>
                  <a:lnTo>
                    <a:pt x="91630" y="79705"/>
                  </a:lnTo>
                  <a:lnTo>
                    <a:pt x="91452" y="80048"/>
                  </a:lnTo>
                  <a:lnTo>
                    <a:pt x="91808" y="80391"/>
                  </a:lnTo>
                  <a:lnTo>
                    <a:pt x="91973" y="80391"/>
                  </a:lnTo>
                  <a:close/>
                </a:path>
                <a:path w="140335" h="153670">
                  <a:moveTo>
                    <a:pt x="92316" y="144945"/>
                  </a:moveTo>
                  <a:lnTo>
                    <a:pt x="91973" y="145402"/>
                  </a:lnTo>
                  <a:lnTo>
                    <a:pt x="92316" y="145402"/>
                  </a:lnTo>
                  <a:lnTo>
                    <a:pt x="92316" y="144945"/>
                  </a:lnTo>
                  <a:close/>
                </a:path>
                <a:path w="140335" h="153670">
                  <a:moveTo>
                    <a:pt x="92760" y="144360"/>
                  </a:moveTo>
                  <a:lnTo>
                    <a:pt x="92316" y="144360"/>
                  </a:lnTo>
                  <a:lnTo>
                    <a:pt x="92316" y="144945"/>
                  </a:lnTo>
                  <a:lnTo>
                    <a:pt x="92760" y="144360"/>
                  </a:lnTo>
                  <a:close/>
                </a:path>
                <a:path w="140335" h="153670">
                  <a:moveTo>
                    <a:pt x="93014" y="96647"/>
                  </a:moveTo>
                  <a:lnTo>
                    <a:pt x="92837" y="96469"/>
                  </a:lnTo>
                  <a:lnTo>
                    <a:pt x="91808" y="97510"/>
                  </a:lnTo>
                  <a:lnTo>
                    <a:pt x="92494" y="97167"/>
                  </a:lnTo>
                  <a:lnTo>
                    <a:pt x="92837" y="97167"/>
                  </a:lnTo>
                  <a:lnTo>
                    <a:pt x="92837" y="96989"/>
                  </a:lnTo>
                  <a:lnTo>
                    <a:pt x="93014" y="96647"/>
                  </a:lnTo>
                  <a:close/>
                </a:path>
                <a:path w="140335" h="153670">
                  <a:moveTo>
                    <a:pt x="93014" y="32334"/>
                  </a:moveTo>
                  <a:lnTo>
                    <a:pt x="92837" y="32334"/>
                  </a:lnTo>
                  <a:lnTo>
                    <a:pt x="92494" y="31991"/>
                  </a:lnTo>
                  <a:lnTo>
                    <a:pt x="92494" y="32854"/>
                  </a:lnTo>
                  <a:lnTo>
                    <a:pt x="92671" y="32854"/>
                  </a:lnTo>
                  <a:lnTo>
                    <a:pt x="93014" y="32334"/>
                  </a:lnTo>
                  <a:close/>
                </a:path>
                <a:path w="140335" h="153670">
                  <a:moveTo>
                    <a:pt x="94399" y="142633"/>
                  </a:moveTo>
                  <a:lnTo>
                    <a:pt x="93878" y="142113"/>
                  </a:lnTo>
                  <a:lnTo>
                    <a:pt x="93967" y="140741"/>
                  </a:lnTo>
                  <a:lnTo>
                    <a:pt x="94056" y="140385"/>
                  </a:lnTo>
                  <a:lnTo>
                    <a:pt x="93192" y="140385"/>
                  </a:lnTo>
                  <a:lnTo>
                    <a:pt x="92494" y="140741"/>
                  </a:lnTo>
                  <a:lnTo>
                    <a:pt x="92430" y="140385"/>
                  </a:lnTo>
                  <a:lnTo>
                    <a:pt x="92316" y="139865"/>
                  </a:lnTo>
                  <a:lnTo>
                    <a:pt x="87134" y="138493"/>
                  </a:lnTo>
                  <a:lnTo>
                    <a:pt x="90106" y="140741"/>
                  </a:lnTo>
                  <a:lnTo>
                    <a:pt x="93535" y="143332"/>
                  </a:lnTo>
                  <a:lnTo>
                    <a:pt x="93141" y="143852"/>
                  </a:lnTo>
                  <a:lnTo>
                    <a:pt x="92862" y="144221"/>
                  </a:lnTo>
                  <a:lnTo>
                    <a:pt x="94221" y="143852"/>
                  </a:lnTo>
                  <a:lnTo>
                    <a:pt x="94297" y="143332"/>
                  </a:lnTo>
                  <a:lnTo>
                    <a:pt x="94399" y="142633"/>
                  </a:lnTo>
                  <a:close/>
                </a:path>
                <a:path w="140335" h="153670">
                  <a:moveTo>
                    <a:pt x="95262" y="112382"/>
                  </a:moveTo>
                  <a:lnTo>
                    <a:pt x="94399" y="111175"/>
                  </a:lnTo>
                  <a:lnTo>
                    <a:pt x="91452" y="109270"/>
                  </a:lnTo>
                  <a:lnTo>
                    <a:pt x="92494" y="108064"/>
                  </a:lnTo>
                  <a:lnTo>
                    <a:pt x="90589" y="105981"/>
                  </a:lnTo>
                  <a:lnTo>
                    <a:pt x="90373" y="105460"/>
                  </a:lnTo>
                  <a:lnTo>
                    <a:pt x="87655" y="107708"/>
                  </a:lnTo>
                  <a:lnTo>
                    <a:pt x="86791" y="110998"/>
                  </a:lnTo>
                  <a:lnTo>
                    <a:pt x="87947" y="111683"/>
                  </a:lnTo>
                  <a:lnTo>
                    <a:pt x="88519" y="112039"/>
                  </a:lnTo>
                  <a:lnTo>
                    <a:pt x="90068" y="112204"/>
                  </a:lnTo>
                  <a:lnTo>
                    <a:pt x="90589" y="113588"/>
                  </a:lnTo>
                  <a:lnTo>
                    <a:pt x="90589" y="111683"/>
                  </a:lnTo>
                  <a:lnTo>
                    <a:pt x="93535" y="111861"/>
                  </a:lnTo>
                  <a:lnTo>
                    <a:pt x="95262" y="112382"/>
                  </a:lnTo>
                  <a:close/>
                </a:path>
                <a:path w="140335" h="153670">
                  <a:moveTo>
                    <a:pt x="97167" y="70535"/>
                  </a:moveTo>
                  <a:lnTo>
                    <a:pt x="95948" y="69164"/>
                  </a:lnTo>
                  <a:lnTo>
                    <a:pt x="93878" y="67424"/>
                  </a:lnTo>
                  <a:lnTo>
                    <a:pt x="94221" y="68808"/>
                  </a:lnTo>
                  <a:lnTo>
                    <a:pt x="92837" y="70192"/>
                  </a:lnTo>
                  <a:lnTo>
                    <a:pt x="93700" y="71399"/>
                  </a:lnTo>
                  <a:lnTo>
                    <a:pt x="97167" y="70535"/>
                  </a:lnTo>
                  <a:close/>
                </a:path>
                <a:path w="140335" h="153670">
                  <a:moveTo>
                    <a:pt x="97332" y="149377"/>
                  </a:moveTo>
                  <a:lnTo>
                    <a:pt x="96126" y="148856"/>
                  </a:lnTo>
                  <a:lnTo>
                    <a:pt x="96647" y="149377"/>
                  </a:lnTo>
                  <a:lnTo>
                    <a:pt x="97332" y="149377"/>
                  </a:lnTo>
                  <a:close/>
                </a:path>
                <a:path w="140335" h="153670">
                  <a:moveTo>
                    <a:pt x="98196" y="126555"/>
                  </a:moveTo>
                  <a:lnTo>
                    <a:pt x="96316" y="124853"/>
                  </a:lnTo>
                  <a:lnTo>
                    <a:pt x="93700" y="125171"/>
                  </a:lnTo>
                  <a:lnTo>
                    <a:pt x="94475" y="126555"/>
                  </a:lnTo>
                  <a:lnTo>
                    <a:pt x="94564" y="126733"/>
                  </a:lnTo>
                  <a:lnTo>
                    <a:pt x="96354" y="126733"/>
                  </a:lnTo>
                  <a:lnTo>
                    <a:pt x="97167" y="127076"/>
                  </a:lnTo>
                  <a:lnTo>
                    <a:pt x="98196" y="126555"/>
                  </a:lnTo>
                  <a:close/>
                </a:path>
                <a:path w="140335" h="153670">
                  <a:moveTo>
                    <a:pt x="98374" y="149720"/>
                  </a:moveTo>
                  <a:lnTo>
                    <a:pt x="98031" y="149377"/>
                  </a:lnTo>
                  <a:lnTo>
                    <a:pt x="97332" y="149377"/>
                  </a:lnTo>
                  <a:lnTo>
                    <a:pt x="98031" y="149720"/>
                  </a:lnTo>
                  <a:lnTo>
                    <a:pt x="98374" y="149720"/>
                  </a:lnTo>
                  <a:close/>
                </a:path>
                <a:path w="140335" h="153670">
                  <a:moveTo>
                    <a:pt x="99237" y="16256"/>
                  </a:moveTo>
                  <a:lnTo>
                    <a:pt x="99060" y="15913"/>
                  </a:lnTo>
                  <a:lnTo>
                    <a:pt x="99060" y="15392"/>
                  </a:lnTo>
                  <a:lnTo>
                    <a:pt x="98894" y="15036"/>
                  </a:lnTo>
                  <a:lnTo>
                    <a:pt x="98374" y="15036"/>
                  </a:lnTo>
                  <a:lnTo>
                    <a:pt x="98196" y="15735"/>
                  </a:lnTo>
                  <a:lnTo>
                    <a:pt x="97853" y="16078"/>
                  </a:lnTo>
                  <a:lnTo>
                    <a:pt x="99237" y="16256"/>
                  </a:lnTo>
                  <a:close/>
                </a:path>
                <a:path w="140335" h="153670">
                  <a:moveTo>
                    <a:pt x="99758" y="122402"/>
                  </a:moveTo>
                  <a:lnTo>
                    <a:pt x="97167" y="121539"/>
                  </a:lnTo>
                  <a:lnTo>
                    <a:pt x="97332" y="122237"/>
                  </a:lnTo>
                  <a:lnTo>
                    <a:pt x="97332" y="123101"/>
                  </a:lnTo>
                  <a:lnTo>
                    <a:pt x="96570" y="124637"/>
                  </a:lnTo>
                  <a:lnTo>
                    <a:pt x="99758" y="122402"/>
                  </a:lnTo>
                  <a:close/>
                </a:path>
                <a:path w="140335" h="153670">
                  <a:moveTo>
                    <a:pt x="104254" y="50660"/>
                  </a:moveTo>
                  <a:lnTo>
                    <a:pt x="102692" y="49961"/>
                  </a:lnTo>
                  <a:lnTo>
                    <a:pt x="102006" y="48933"/>
                  </a:lnTo>
                  <a:lnTo>
                    <a:pt x="101828" y="47713"/>
                  </a:lnTo>
                  <a:lnTo>
                    <a:pt x="100965" y="48590"/>
                  </a:lnTo>
                  <a:lnTo>
                    <a:pt x="101142" y="49961"/>
                  </a:lnTo>
                  <a:lnTo>
                    <a:pt x="102692" y="51181"/>
                  </a:lnTo>
                  <a:lnTo>
                    <a:pt x="103047" y="51523"/>
                  </a:lnTo>
                  <a:lnTo>
                    <a:pt x="103390" y="51701"/>
                  </a:lnTo>
                  <a:lnTo>
                    <a:pt x="103733" y="51701"/>
                  </a:lnTo>
                  <a:lnTo>
                    <a:pt x="103212" y="51181"/>
                  </a:lnTo>
                  <a:lnTo>
                    <a:pt x="103555" y="50825"/>
                  </a:lnTo>
                  <a:lnTo>
                    <a:pt x="104254" y="50660"/>
                  </a:lnTo>
                  <a:close/>
                </a:path>
                <a:path w="140335" h="153670">
                  <a:moveTo>
                    <a:pt x="104597" y="90601"/>
                  </a:moveTo>
                  <a:lnTo>
                    <a:pt x="104419" y="90081"/>
                  </a:lnTo>
                  <a:lnTo>
                    <a:pt x="104076" y="89560"/>
                  </a:lnTo>
                  <a:lnTo>
                    <a:pt x="104254" y="89039"/>
                  </a:lnTo>
                  <a:lnTo>
                    <a:pt x="103911" y="89738"/>
                  </a:lnTo>
                  <a:lnTo>
                    <a:pt x="103733" y="90424"/>
                  </a:lnTo>
                  <a:lnTo>
                    <a:pt x="104254" y="90424"/>
                  </a:lnTo>
                  <a:lnTo>
                    <a:pt x="104597" y="90601"/>
                  </a:lnTo>
                  <a:close/>
                </a:path>
                <a:path w="140335" h="153670">
                  <a:moveTo>
                    <a:pt x="107365" y="1206"/>
                  </a:moveTo>
                  <a:lnTo>
                    <a:pt x="107188" y="342"/>
                  </a:lnTo>
                  <a:lnTo>
                    <a:pt x="106159" y="520"/>
                  </a:lnTo>
                  <a:lnTo>
                    <a:pt x="105460" y="0"/>
                  </a:lnTo>
                  <a:lnTo>
                    <a:pt x="105460" y="520"/>
                  </a:lnTo>
                  <a:lnTo>
                    <a:pt x="105981" y="698"/>
                  </a:lnTo>
                  <a:lnTo>
                    <a:pt x="106845" y="1041"/>
                  </a:lnTo>
                  <a:lnTo>
                    <a:pt x="107365" y="1206"/>
                  </a:lnTo>
                  <a:close/>
                </a:path>
                <a:path w="140335" h="153670">
                  <a:moveTo>
                    <a:pt x="107886" y="144881"/>
                  </a:moveTo>
                  <a:lnTo>
                    <a:pt x="107530" y="142290"/>
                  </a:lnTo>
                  <a:lnTo>
                    <a:pt x="103555" y="143497"/>
                  </a:lnTo>
                  <a:lnTo>
                    <a:pt x="103212" y="144881"/>
                  </a:lnTo>
                  <a:lnTo>
                    <a:pt x="102692" y="145580"/>
                  </a:lnTo>
                  <a:lnTo>
                    <a:pt x="102870" y="145745"/>
                  </a:lnTo>
                  <a:lnTo>
                    <a:pt x="102870" y="146100"/>
                  </a:lnTo>
                  <a:lnTo>
                    <a:pt x="106159" y="146100"/>
                  </a:lnTo>
                  <a:lnTo>
                    <a:pt x="107886" y="144881"/>
                  </a:lnTo>
                  <a:close/>
                </a:path>
                <a:path w="140335" h="153670">
                  <a:moveTo>
                    <a:pt x="108051" y="70891"/>
                  </a:moveTo>
                  <a:lnTo>
                    <a:pt x="107022" y="69850"/>
                  </a:lnTo>
                  <a:lnTo>
                    <a:pt x="105460" y="70027"/>
                  </a:lnTo>
                  <a:lnTo>
                    <a:pt x="104254" y="70370"/>
                  </a:lnTo>
                  <a:lnTo>
                    <a:pt x="103060" y="68668"/>
                  </a:lnTo>
                  <a:lnTo>
                    <a:pt x="106159" y="66395"/>
                  </a:lnTo>
                  <a:lnTo>
                    <a:pt x="105803" y="66217"/>
                  </a:lnTo>
                  <a:lnTo>
                    <a:pt x="105283" y="66217"/>
                  </a:lnTo>
                  <a:lnTo>
                    <a:pt x="105117" y="66395"/>
                  </a:lnTo>
                  <a:lnTo>
                    <a:pt x="103911" y="67779"/>
                  </a:lnTo>
                  <a:lnTo>
                    <a:pt x="103212" y="67945"/>
                  </a:lnTo>
                  <a:lnTo>
                    <a:pt x="102006" y="67945"/>
                  </a:lnTo>
                  <a:lnTo>
                    <a:pt x="102349" y="68287"/>
                  </a:lnTo>
                  <a:lnTo>
                    <a:pt x="102692" y="68465"/>
                  </a:lnTo>
                  <a:lnTo>
                    <a:pt x="102831" y="68757"/>
                  </a:lnTo>
                  <a:lnTo>
                    <a:pt x="102349" y="68986"/>
                  </a:lnTo>
                  <a:lnTo>
                    <a:pt x="102006" y="69507"/>
                  </a:lnTo>
                  <a:lnTo>
                    <a:pt x="101663" y="69850"/>
                  </a:lnTo>
                  <a:lnTo>
                    <a:pt x="102527" y="70370"/>
                  </a:lnTo>
                  <a:lnTo>
                    <a:pt x="103682" y="70485"/>
                  </a:lnTo>
                  <a:lnTo>
                    <a:pt x="103390" y="70535"/>
                  </a:lnTo>
                  <a:lnTo>
                    <a:pt x="100799" y="70535"/>
                  </a:lnTo>
                  <a:lnTo>
                    <a:pt x="100444" y="71056"/>
                  </a:lnTo>
                  <a:lnTo>
                    <a:pt x="99923" y="71234"/>
                  </a:lnTo>
                  <a:lnTo>
                    <a:pt x="99758" y="71577"/>
                  </a:lnTo>
                  <a:lnTo>
                    <a:pt x="101485" y="72618"/>
                  </a:lnTo>
                  <a:lnTo>
                    <a:pt x="105283" y="72275"/>
                  </a:lnTo>
                  <a:lnTo>
                    <a:pt x="106502" y="71056"/>
                  </a:lnTo>
                  <a:lnTo>
                    <a:pt x="105016" y="70612"/>
                  </a:lnTo>
                  <a:lnTo>
                    <a:pt x="108051" y="70891"/>
                  </a:lnTo>
                  <a:close/>
                </a:path>
                <a:path w="140335" h="153670">
                  <a:moveTo>
                    <a:pt x="108051" y="43573"/>
                  </a:moveTo>
                  <a:lnTo>
                    <a:pt x="107365" y="41846"/>
                  </a:lnTo>
                  <a:lnTo>
                    <a:pt x="106324" y="42011"/>
                  </a:lnTo>
                  <a:lnTo>
                    <a:pt x="106324" y="41325"/>
                  </a:lnTo>
                  <a:lnTo>
                    <a:pt x="105803" y="41148"/>
                  </a:lnTo>
                  <a:lnTo>
                    <a:pt x="105460" y="41846"/>
                  </a:lnTo>
                  <a:lnTo>
                    <a:pt x="105460" y="42354"/>
                  </a:lnTo>
                  <a:lnTo>
                    <a:pt x="104775" y="42710"/>
                  </a:lnTo>
                  <a:lnTo>
                    <a:pt x="105638" y="44094"/>
                  </a:lnTo>
                  <a:lnTo>
                    <a:pt x="108051" y="43573"/>
                  </a:lnTo>
                  <a:close/>
                </a:path>
                <a:path w="140335" h="153670">
                  <a:moveTo>
                    <a:pt x="109334" y="16776"/>
                  </a:moveTo>
                  <a:lnTo>
                    <a:pt x="108800" y="15849"/>
                  </a:lnTo>
                  <a:lnTo>
                    <a:pt x="108051" y="15557"/>
                  </a:lnTo>
                  <a:lnTo>
                    <a:pt x="108877" y="16776"/>
                  </a:lnTo>
                  <a:lnTo>
                    <a:pt x="109004" y="16941"/>
                  </a:lnTo>
                  <a:lnTo>
                    <a:pt x="109118" y="17119"/>
                  </a:lnTo>
                  <a:lnTo>
                    <a:pt x="109232" y="17284"/>
                  </a:lnTo>
                  <a:lnTo>
                    <a:pt x="109334" y="16776"/>
                  </a:lnTo>
                  <a:close/>
                </a:path>
                <a:path w="140335" h="153670">
                  <a:moveTo>
                    <a:pt x="110477" y="19177"/>
                  </a:moveTo>
                  <a:lnTo>
                    <a:pt x="110426" y="18669"/>
                  </a:lnTo>
                  <a:lnTo>
                    <a:pt x="110312" y="18161"/>
                  </a:lnTo>
                  <a:lnTo>
                    <a:pt x="110197" y="17640"/>
                  </a:lnTo>
                  <a:lnTo>
                    <a:pt x="110134" y="17284"/>
                  </a:lnTo>
                  <a:lnTo>
                    <a:pt x="109702" y="17640"/>
                  </a:lnTo>
                  <a:lnTo>
                    <a:pt x="109474" y="17640"/>
                  </a:lnTo>
                  <a:lnTo>
                    <a:pt x="109359" y="17462"/>
                  </a:lnTo>
                  <a:lnTo>
                    <a:pt x="109232" y="17284"/>
                  </a:lnTo>
                  <a:lnTo>
                    <a:pt x="108750" y="17284"/>
                  </a:lnTo>
                  <a:lnTo>
                    <a:pt x="108407" y="17462"/>
                  </a:lnTo>
                  <a:lnTo>
                    <a:pt x="108407" y="18669"/>
                  </a:lnTo>
                  <a:lnTo>
                    <a:pt x="108648" y="18503"/>
                  </a:lnTo>
                  <a:lnTo>
                    <a:pt x="109550" y="17767"/>
                  </a:lnTo>
                  <a:lnTo>
                    <a:pt x="110477" y="19177"/>
                  </a:lnTo>
                  <a:close/>
                </a:path>
                <a:path w="140335" h="153670">
                  <a:moveTo>
                    <a:pt x="110998" y="126034"/>
                  </a:moveTo>
                  <a:lnTo>
                    <a:pt x="109956" y="125526"/>
                  </a:lnTo>
                  <a:lnTo>
                    <a:pt x="109613" y="124650"/>
                  </a:lnTo>
                  <a:lnTo>
                    <a:pt x="109435" y="123964"/>
                  </a:lnTo>
                  <a:lnTo>
                    <a:pt x="109270" y="124142"/>
                  </a:lnTo>
                  <a:lnTo>
                    <a:pt x="109093" y="124650"/>
                  </a:lnTo>
                  <a:lnTo>
                    <a:pt x="108750" y="125171"/>
                  </a:lnTo>
                  <a:lnTo>
                    <a:pt x="108572" y="125691"/>
                  </a:lnTo>
                  <a:lnTo>
                    <a:pt x="109435" y="126212"/>
                  </a:lnTo>
                  <a:lnTo>
                    <a:pt x="110477" y="126390"/>
                  </a:lnTo>
                  <a:lnTo>
                    <a:pt x="110998" y="126034"/>
                  </a:lnTo>
                  <a:close/>
                </a:path>
                <a:path w="140335" h="153670">
                  <a:moveTo>
                    <a:pt x="111683" y="107188"/>
                  </a:moveTo>
                  <a:lnTo>
                    <a:pt x="102527" y="107365"/>
                  </a:lnTo>
                  <a:lnTo>
                    <a:pt x="106667" y="104597"/>
                  </a:lnTo>
                  <a:lnTo>
                    <a:pt x="105981" y="103733"/>
                  </a:lnTo>
                  <a:lnTo>
                    <a:pt x="105905" y="103390"/>
                  </a:lnTo>
                  <a:lnTo>
                    <a:pt x="105803" y="102870"/>
                  </a:lnTo>
                  <a:lnTo>
                    <a:pt x="106159" y="101828"/>
                  </a:lnTo>
                  <a:lnTo>
                    <a:pt x="105117" y="100799"/>
                  </a:lnTo>
                  <a:lnTo>
                    <a:pt x="104965" y="99758"/>
                  </a:lnTo>
                  <a:lnTo>
                    <a:pt x="104940" y="99593"/>
                  </a:lnTo>
                  <a:lnTo>
                    <a:pt x="105638" y="98374"/>
                  </a:lnTo>
                  <a:lnTo>
                    <a:pt x="103911" y="98374"/>
                  </a:lnTo>
                  <a:lnTo>
                    <a:pt x="103390" y="98894"/>
                  </a:lnTo>
                  <a:lnTo>
                    <a:pt x="103251" y="99593"/>
                  </a:lnTo>
                  <a:lnTo>
                    <a:pt x="103212" y="99758"/>
                  </a:lnTo>
                  <a:lnTo>
                    <a:pt x="104076" y="100799"/>
                  </a:lnTo>
                  <a:lnTo>
                    <a:pt x="103733" y="101485"/>
                  </a:lnTo>
                  <a:lnTo>
                    <a:pt x="104419" y="103390"/>
                  </a:lnTo>
                  <a:lnTo>
                    <a:pt x="102349" y="104597"/>
                  </a:lnTo>
                  <a:lnTo>
                    <a:pt x="101828" y="106324"/>
                  </a:lnTo>
                  <a:lnTo>
                    <a:pt x="101549" y="107188"/>
                  </a:lnTo>
                  <a:lnTo>
                    <a:pt x="101485" y="107365"/>
                  </a:lnTo>
                  <a:lnTo>
                    <a:pt x="101307" y="107886"/>
                  </a:lnTo>
                  <a:lnTo>
                    <a:pt x="101485" y="109270"/>
                  </a:lnTo>
                  <a:lnTo>
                    <a:pt x="103390" y="110312"/>
                  </a:lnTo>
                  <a:lnTo>
                    <a:pt x="105460" y="109270"/>
                  </a:lnTo>
                  <a:lnTo>
                    <a:pt x="109270" y="109956"/>
                  </a:lnTo>
                  <a:lnTo>
                    <a:pt x="109512" y="110312"/>
                  </a:lnTo>
                  <a:lnTo>
                    <a:pt x="109626" y="110464"/>
                  </a:lnTo>
                  <a:lnTo>
                    <a:pt x="110477" y="109791"/>
                  </a:lnTo>
                  <a:lnTo>
                    <a:pt x="111683" y="109435"/>
                  </a:lnTo>
                  <a:lnTo>
                    <a:pt x="111683" y="107188"/>
                  </a:lnTo>
                  <a:close/>
                </a:path>
                <a:path w="140335" h="153670">
                  <a:moveTo>
                    <a:pt x="111683" y="51523"/>
                  </a:moveTo>
                  <a:lnTo>
                    <a:pt x="111518" y="50825"/>
                  </a:lnTo>
                  <a:lnTo>
                    <a:pt x="111340" y="50660"/>
                  </a:lnTo>
                  <a:lnTo>
                    <a:pt x="111163" y="50139"/>
                  </a:lnTo>
                  <a:lnTo>
                    <a:pt x="110998" y="50482"/>
                  </a:lnTo>
                  <a:lnTo>
                    <a:pt x="110820" y="50660"/>
                  </a:lnTo>
                  <a:lnTo>
                    <a:pt x="110655" y="51003"/>
                  </a:lnTo>
                  <a:lnTo>
                    <a:pt x="111683" y="51523"/>
                  </a:lnTo>
                  <a:close/>
                </a:path>
                <a:path w="140335" h="153670">
                  <a:moveTo>
                    <a:pt x="112344" y="18161"/>
                  </a:moveTo>
                  <a:lnTo>
                    <a:pt x="110528" y="19177"/>
                  </a:lnTo>
                  <a:lnTo>
                    <a:pt x="110820" y="20574"/>
                  </a:lnTo>
                  <a:lnTo>
                    <a:pt x="111645" y="19316"/>
                  </a:lnTo>
                  <a:lnTo>
                    <a:pt x="112344" y="18161"/>
                  </a:lnTo>
                  <a:close/>
                </a:path>
                <a:path w="140335" h="153670">
                  <a:moveTo>
                    <a:pt x="112547" y="24549"/>
                  </a:moveTo>
                  <a:lnTo>
                    <a:pt x="111861" y="24549"/>
                  </a:lnTo>
                  <a:lnTo>
                    <a:pt x="111683" y="25412"/>
                  </a:lnTo>
                  <a:lnTo>
                    <a:pt x="112382" y="25590"/>
                  </a:lnTo>
                  <a:lnTo>
                    <a:pt x="112547" y="25069"/>
                  </a:lnTo>
                  <a:lnTo>
                    <a:pt x="112547" y="24549"/>
                  </a:lnTo>
                  <a:close/>
                </a:path>
                <a:path w="140335" h="153670">
                  <a:moveTo>
                    <a:pt x="112623" y="52400"/>
                  </a:moveTo>
                  <a:lnTo>
                    <a:pt x="111836" y="51854"/>
                  </a:lnTo>
                  <a:lnTo>
                    <a:pt x="111747" y="52400"/>
                  </a:lnTo>
                  <a:lnTo>
                    <a:pt x="111683" y="52730"/>
                  </a:lnTo>
                  <a:lnTo>
                    <a:pt x="111340" y="53428"/>
                  </a:lnTo>
                  <a:lnTo>
                    <a:pt x="111340" y="53771"/>
                  </a:lnTo>
                  <a:lnTo>
                    <a:pt x="112623" y="52400"/>
                  </a:lnTo>
                  <a:close/>
                </a:path>
                <a:path w="140335" h="153670">
                  <a:moveTo>
                    <a:pt x="113068" y="80048"/>
                  </a:moveTo>
                  <a:lnTo>
                    <a:pt x="112890" y="80225"/>
                  </a:lnTo>
                  <a:lnTo>
                    <a:pt x="112547" y="80391"/>
                  </a:lnTo>
                  <a:lnTo>
                    <a:pt x="112204" y="80391"/>
                  </a:lnTo>
                  <a:lnTo>
                    <a:pt x="109435" y="80391"/>
                  </a:lnTo>
                  <a:lnTo>
                    <a:pt x="111340" y="82638"/>
                  </a:lnTo>
                  <a:lnTo>
                    <a:pt x="111683" y="83680"/>
                  </a:lnTo>
                  <a:lnTo>
                    <a:pt x="111861" y="83680"/>
                  </a:lnTo>
                  <a:lnTo>
                    <a:pt x="111861" y="84023"/>
                  </a:lnTo>
                  <a:lnTo>
                    <a:pt x="112026" y="84201"/>
                  </a:lnTo>
                  <a:lnTo>
                    <a:pt x="112026" y="81254"/>
                  </a:lnTo>
                  <a:lnTo>
                    <a:pt x="113068" y="80048"/>
                  </a:lnTo>
                  <a:close/>
                </a:path>
                <a:path w="140335" h="153670">
                  <a:moveTo>
                    <a:pt x="114630" y="79184"/>
                  </a:moveTo>
                  <a:lnTo>
                    <a:pt x="113931" y="79362"/>
                  </a:lnTo>
                  <a:lnTo>
                    <a:pt x="113068" y="80225"/>
                  </a:lnTo>
                  <a:lnTo>
                    <a:pt x="113766" y="79883"/>
                  </a:lnTo>
                  <a:lnTo>
                    <a:pt x="114274" y="79527"/>
                  </a:lnTo>
                  <a:lnTo>
                    <a:pt x="114630" y="79184"/>
                  </a:lnTo>
                  <a:close/>
                </a:path>
                <a:path w="140335" h="153670">
                  <a:moveTo>
                    <a:pt x="114960" y="54978"/>
                  </a:moveTo>
                  <a:lnTo>
                    <a:pt x="114579" y="53771"/>
                  </a:lnTo>
                  <a:lnTo>
                    <a:pt x="114465" y="53428"/>
                  </a:lnTo>
                  <a:lnTo>
                    <a:pt x="114363" y="53073"/>
                  </a:lnTo>
                  <a:lnTo>
                    <a:pt x="114249" y="52730"/>
                  </a:lnTo>
                  <a:lnTo>
                    <a:pt x="114147" y="52400"/>
                  </a:lnTo>
                  <a:lnTo>
                    <a:pt x="113271" y="51714"/>
                  </a:lnTo>
                  <a:lnTo>
                    <a:pt x="112623" y="52400"/>
                  </a:lnTo>
                  <a:lnTo>
                    <a:pt x="113588" y="53073"/>
                  </a:lnTo>
                  <a:lnTo>
                    <a:pt x="113538" y="53771"/>
                  </a:lnTo>
                  <a:lnTo>
                    <a:pt x="113436" y="54978"/>
                  </a:lnTo>
                  <a:lnTo>
                    <a:pt x="114960" y="54978"/>
                  </a:lnTo>
                  <a:close/>
                </a:path>
                <a:path w="140335" h="153670">
                  <a:moveTo>
                    <a:pt x="115836" y="57746"/>
                  </a:moveTo>
                  <a:lnTo>
                    <a:pt x="115506" y="56705"/>
                  </a:lnTo>
                  <a:lnTo>
                    <a:pt x="115392" y="56337"/>
                  </a:lnTo>
                  <a:lnTo>
                    <a:pt x="115138" y="56705"/>
                  </a:lnTo>
                  <a:lnTo>
                    <a:pt x="113068" y="56197"/>
                  </a:lnTo>
                  <a:lnTo>
                    <a:pt x="113995" y="56705"/>
                  </a:lnTo>
                  <a:lnTo>
                    <a:pt x="115836" y="57746"/>
                  </a:lnTo>
                  <a:close/>
                </a:path>
                <a:path w="140335" h="153670">
                  <a:moveTo>
                    <a:pt x="116116" y="16179"/>
                  </a:moveTo>
                  <a:lnTo>
                    <a:pt x="113766" y="11760"/>
                  </a:lnTo>
                  <a:lnTo>
                    <a:pt x="112890" y="11417"/>
                  </a:lnTo>
                  <a:lnTo>
                    <a:pt x="111163" y="11061"/>
                  </a:lnTo>
                  <a:lnTo>
                    <a:pt x="111163" y="14173"/>
                  </a:lnTo>
                  <a:lnTo>
                    <a:pt x="108229" y="14871"/>
                  </a:lnTo>
                  <a:lnTo>
                    <a:pt x="108800" y="15849"/>
                  </a:lnTo>
                  <a:lnTo>
                    <a:pt x="111163" y="16776"/>
                  </a:lnTo>
                  <a:lnTo>
                    <a:pt x="111683" y="17119"/>
                  </a:lnTo>
                  <a:lnTo>
                    <a:pt x="111798" y="17462"/>
                  </a:lnTo>
                  <a:lnTo>
                    <a:pt x="111861" y="17640"/>
                  </a:lnTo>
                  <a:lnTo>
                    <a:pt x="111518" y="17640"/>
                  </a:lnTo>
                  <a:lnTo>
                    <a:pt x="111925" y="17716"/>
                  </a:lnTo>
                  <a:lnTo>
                    <a:pt x="112382" y="18161"/>
                  </a:lnTo>
                  <a:lnTo>
                    <a:pt x="112445" y="17983"/>
                  </a:lnTo>
                  <a:lnTo>
                    <a:pt x="112547" y="17818"/>
                  </a:lnTo>
                  <a:lnTo>
                    <a:pt x="113588" y="17983"/>
                  </a:lnTo>
                  <a:lnTo>
                    <a:pt x="114795" y="18503"/>
                  </a:lnTo>
                  <a:lnTo>
                    <a:pt x="115658" y="16421"/>
                  </a:lnTo>
                  <a:lnTo>
                    <a:pt x="116116" y="16179"/>
                  </a:lnTo>
                  <a:close/>
                </a:path>
                <a:path w="140335" h="153670">
                  <a:moveTo>
                    <a:pt x="116179" y="54978"/>
                  </a:moveTo>
                  <a:lnTo>
                    <a:pt x="114960" y="54978"/>
                  </a:lnTo>
                  <a:lnTo>
                    <a:pt x="115176" y="55676"/>
                  </a:lnTo>
                  <a:lnTo>
                    <a:pt x="115227" y="55841"/>
                  </a:lnTo>
                  <a:lnTo>
                    <a:pt x="115341" y="56197"/>
                  </a:lnTo>
                  <a:lnTo>
                    <a:pt x="115493" y="56197"/>
                  </a:lnTo>
                  <a:lnTo>
                    <a:pt x="116014" y="55676"/>
                  </a:lnTo>
                  <a:lnTo>
                    <a:pt x="116090" y="55321"/>
                  </a:lnTo>
                  <a:lnTo>
                    <a:pt x="116179" y="54978"/>
                  </a:lnTo>
                  <a:close/>
                </a:path>
                <a:path w="140335" h="153670">
                  <a:moveTo>
                    <a:pt x="116586" y="15938"/>
                  </a:moveTo>
                  <a:lnTo>
                    <a:pt x="116116" y="16179"/>
                  </a:lnTo>
                  <a:lnTo>
                    <a:pt x="116433" y="16776"/>
                  </a:lnTo>
                  <a:lnTo>
                    <a:pt x="116560" y="16421"/>
                  </a:lnTo>
                  <a:lnTo>
                    <a:pt x="116586" y="15938"/>
                  </a:lnTo>
                  <a:close/>
                </a:path>
                <a:path w="140335" h="153670">
                  <a:moveTo>
                    <a:pt x="118605" y="101142"/>
                  </a:moveTo>
                  <a:lnTo>
                    <a:pt x="117386" y="100622"/>
                  </a:lnTo>
                  <a:lnTo>
                    <a:pt x="116179" y="100799"/>
                  </a:lnTo>
                  <a:lnTo>
                    <a:pt x="114973" y="101320"/>
                  </a:lnTo>
                  <a:lnTo>
                    <a:pt x="113766" y="101828"/>
                  </a:lnTo>
                  <a:lnTo>
                    <a:pt x="113411" y="102349"/>
                  </a:lnTo>
                  <a:lnTo>
                    <a:pt x="113411" y="102870"/>
                  </a:lnTo>
                  <a:lnTo>
                    <a:pt x="114452" y="102527"/>
                  </a:lnTo>
                  <a:lnTo>
                    <a:pt x="116014" y="103047"/>
                  </a:lnTo>
                  <a:lnTo>
                    <a:pt x="117043" y="102870"/>
                  </a:lnTo>
                  <a:lnTo>
                    <a:pt x="116357" y="101663"/>
                  </a:lnTo>
                  <a:lnTo>
                    <a:pt x="117563" y="100965"/>
                  </a:lnTo>
                  <a:lnTo>
                    <a:pt x="118605" y="101142"/>
                  </a:lnTo>
                  <a:close/>
                </a:path>
                <a:path w="140335" h="153670">
                  <a:moveTo>
                    <a:pt x="120154" y="78498"/>
                  </a:moveTo>
                  <a:lnTo>
                    <a:pt x="119811" y="78320"/>
                  </a:lnTo>
                  <a:lnTo>
                    <a:pt x="119634" y="77978"/>
                  </a:lnTo>
                  <a:lnTo>
                    <a:pt x="119468" y="77800"/>
                  </a:lnTo>
                  <a:lnTo>
                    <a:pt x="118770" y="77800"/>
                  </a:lnTo>
                  <a:lnTo>
                    <a:pt x="118427" y="77978"/>
                  </a:lnTo>
                  <a:lnTo>
                    <a:pt x="118948" y="78320"/>
                  </a:lnTo>
                  <a:lnTo>
                    <a:pt x="119634" y="78498"/>
                  </a:lnTo>
                  <a:lnTo>
                    <a:pt x="120154" y="78498"/>
                  </a:lnTo>
                  <a:close/>
                </a:path>
                <a:path w="140335" h="153670">
                  <a:moveTo>
                    <a:pt x="120688" y="13474"/>
                  </a:moveTo>
                  <a:lnTo>
                    <a:pt x="116878" y="13474"/>
                  </a:lnTo>
                  <a:lnTo>
                    <a:pt x="116738" y="13703"/>
                  </a:lnTo>
                  <a:lnTo>
                    <a:pt x="116624" y="15557"/>
                  </a:lnTo>
                  <a:lnTo>
                    <a:pt x="116598" y="15849"/>
                  </a:lnTo>
                  <a:lnTo>
                    <a:pt x="116751" y="15849"/>
                  </a:lnTo>
                  <a:lnTo>
                    <a:pt x="118948" y="14693"/>
                  </a:lnTo>
                  <a:lnTo>
                    <a:pt x="120688" y="13474"/>
                  </a:lnTo>
                  <a:close/>
                </a:path>
                <a:path w="140335" h="153670">
                  <a:moveTo>
                    <a:pt x="121539" y="10896"/>
                  </a:moveTo>
                  <a:lnTo>
                    <a:pt x="121373" y="10718"/>
                  </a:lnTo>
                  <a:lnTo>
                    <a:pt x="121373" y="10375"/>
                  </a:lnTo>
                  <a:lnTo>
                    <a:pt x="117221" y="6400"/>
                  </a:lnTo>
                  <a:lnTo>
                    <a:pt x="117017" y="9512"/>
                  </a:lnTo>
                  <a:lnTo>
                    <a:pt x="116890" y="11417"/>
                  </a:lnTo>
                  <a:lnTo>
                    <a:pt x="116865" y="11760"/>
                  </a:lnTo>
                  <a:lnTo>
                    <a:pt x="116751" y="13474"/>
                  </a:lnTo>
                  <a:lnTo>
                    <a:pt x="117919" y="11760"/>
                  </a:lnTo>
                  <a:lnTo>
                    <a:pt x="119291" y="9512"/>
                  </a:lnTo>
                  <a:lnTo>
                    <a:pt x="121539" y="11061"/>
                  </a:lnTo>
                  <a:lnTo>
                    <a:pt x="121539" y="10896"/>
                  </a:lnTo>
                  <a:close/>
                </a:path>
                <a:path w="140335" h="153670">
                  <a:moveTo>
                    <a:pt x="122059" y="40106"/>
                  </a:moveTo>
                  <a:lnTo>
                    <a:pt x="120675" y="39243"/>
                  </a:lnTo>
                  <a:lnTo>
                    <a:pt x="119989" y="38036"/>
                  </a:lnTo>
                  <a:lnTo>
                    <a:pt x="119811" y="36830"/>
                  </a:lnTo>
                  <a:lnTo>
                    <a:pt x="117043" y="37350"/>
                  </a:lnTo>
                  <a:lnTo>
                    <a:pt x="119468" y="39077"/>
                  </a:lnTo>
                  <a:lnTo>
                    <a:pt x="117043" y="39941"/>
                  </a:lnTo>
                  <a:lnTo>
                    <a:pt x="116522" y="41148"/>
                  </a:lnTo>
                  <a:lnTo>
                    <a:pt x="117741" y="40106"/>
                  </a:lnTo>
                  <a:lnTo>
                    <a:pt x="119291" y="40627"/>
                  </a:lnTo>
                  <a:lnTo>
                    <a:pt x="120675" y="40627"/>
                  </a:lnTo>
                  <a:lnTo>
                    <a:pt x="120853" y="40805"/>
                  </a:lnTo>
                  <a:lnTo>
                    <a:pt x="120497" y="39763"/>
                  </a:lnTo>
                  <a:lnTo>
                    <a:pt x="121018" y="39763"/>
                  </a:lnTo>
                  <a:lnTo>
                    <a:pt x="122059" y="40106"/>
                  </a:lnTo>
                  <a:close/>
                </a:path>
                <a:path w="140335" h="153670">
                  <a:moveTo>
                    <a:pt x="124129" y="21094"/>
                  </a:moveTo>
                  <a:lnTo>
                    <a:pt x="123621" y="20231"/>
                  </a:lnTo>
                  <a:lnTo>
                    <a:pt x="122923" y="20231"/>
                  </a:lnTo>
                  <a:lnTo>
                    <a:pt x="123266" y="20916"/>
                  </a:lnTo>
                  <a:lnTo>
                    <a:pt x="123444" y="21094"/>
                  </a:lnTo>
                  <a:lnTo>
                    <a:pt x="123621" y="21272"/>
                  </a:lnTo>
                  <a:lnTo>
                    <a:pt x="123964" y="21094"/>
                  </a:lnTo>
                  <a:lnTo>
                    <a:pt x="124129" y="21094"/>
                  </a:lnTo>
                  <a:close/>
                </a:path>
                <a:path w="140335" h="153670">
                  <a:moveTo>
                    <a:pt x="124485" y="58788"/>
                  </a:moveTo>
                  <a:lnTo>
                    <a:pt x="124307" y="58610"/>
                  </a:lnTo>
                  <a:lnTo>
                    <a:pt x="124129" y="58610"/>
                  </a:lnTo>
                  <a:lnTo>
                    <a:pt x="123964" y="58432"/>
                  </a:lnTo>
                  <a:lnTo>
                    <a:pt x="123621" y="58610"/>
                  </a:lnTo>
                  <a:lnTo>
                    <a:pt x="123444" y="58953"/>
                  </a:lnTo>
                  <a:lnTo>
                    <a:pt x="122923" y="59131"/>
                  </a:lnTo>
                  <a:lnTo>
                    <a:pt x="122580" y="59131"/>
                  </a:lnTo>
                  <a:lnTo>
                    <a:pt x="122402" y="58953"/>
                  </a:lnTo>
                  <a:lnTo>
                    <a:pt x="122237" y="59651"/>
                  </a:lnTo>
                  <a:lnTo>
                    <a:pt x="123964" y="59309"/>
                  </a:lnTo>
                  <a:lnTo>
                    <a:pt x="124485" y="58788"/>
                  </a:lnTo>
                  <a:close/>
                </a:path>
                <a:path w="140335" h="153670">
                  <a:moveTo>
                    <a:pt x="125209" y="30949"/>
                  </a:moveTo>
                  <a:lnTo>
                    <a:pt x="124282" y="30607"/>
                  </a:lnTo>
                  <a:lnTo>
                    <a:pt x="122923" y="30949"/>
                  </a:lnTo>
                  <a:lnTo>
                    <a:pt x="125209" y="30949"/>
                  </a:lnTo>
                  <a:close/>
                </a:path>
                <a:path w="140335" h="153670">
                  <a:moveTo>
                    <a:pt x="125412" y="30327"/>
                  </a:moveTo>
                  <a:lnTo>
                    <a:pt x="123964" y="29908"/>
                  </a:lnTo>
                  <a:lnTo>
                    <a:pt x="122745" y="29387"/>
                  </a:lnTo>
                  <a:lnTo>
                    <a:pt x="122745" y="29908"/>
                  </a:lnTo>
                  <a:lnTo>
                    <a:pt x="122580" y="29908"/>
                  </a:lnTo>
                  <a:lnTo>
                    <a:pt x="123545" y="30327"/>
                  </a:lnTo>
                  <a:lnTo>
                    <a:pt x="125310" y="30327"/>
                  </a:lnTo>
                  <a:close/>
                </a:path>
                <a:path w="140335" h="153670">
                  <a:moveTo>
                    <a:pt x="127076" y="29908"/>
                  </a:moveTo>
                  <a:lnTo>
                    <a:pt x="126174" y="29908"/>
                  </a:lnTo>
                  <a:lnTo>
                    <a:pt x="125361" y="30314"/>
                  </a:lnTo>
                  <a:lnTo>
                    <a:pt x="127076" y="29908"/>
                  </a:lnTo>
                  <a:close/>
                </a:path>
                <a:path w="140335" h="153670">
                  <a:moveTo>
                    <a:pt x="128625" y="80225"/>
                  </a:moveTo>
                  <a:lnTo>
                    <a:pt x="127076" y="77978"/>
                  </a:lnTo>
                  <a:lnTo>
                    <a:pt x="125691" y="77457"/>
                  </a:lnTo>
                  <a:lnTo>
                    <a:pt x="124307" y="79527"/>
                  </a:lnTo>
                  <a:lnTo>
                    <a:pt x="122745" y="79184"/>
                  </a:lnTo>
                  <a:lnTo>
                    <a:pt x="122580" y="79705"/>
                  </a:lnTo>
                  <a:lnTo>
                    <a:pt x="122402" y="80568"/>
                  </a:lnTo>
                  <a:lnTo>
                    <a:pt x="122745" y="81089"/>
                  </a:lnTo>
                  <a:lnTo>
                    <a:pt x="123101" y="81254"/>
                  </a:lnTo>
                  <a:lnTo>
                    <a:pt x="123266" y="81254"/>
                  </a:lnTo>
                  <a:lnTo>
                    <a:pt x="123444" y="81610"/>
                  </a:lnTo>
                  <a:lnTo>
                    <a:pt x="125514" y="81432"/>
                  </a:lnTo>
                  <a:lnTo>
                    <a:pt x="128625" y="80225"/>
                  </a:lnTo>
                  <a:close/>
                </a:path>
                <a:path w="140335" h="153670">
                  <a:moveTo>
                    <a:pt x="128803" y="32677"/>
                  </a:moveTo>
                  <a:lnTo>
                    <a:pt x="128612" y="30949"/>
                  </a:lnTo>
                  <a:lnTo>
                    <a:pt x="125704" y="30949"/>
                  </a:lnTo>
                  <a:lnTo>
                    <a:pt x="125514" y="32677"/>
                  </a:lnTo>
                  <a:lnTo>
                    <a:pt x="126212" y="33020"/>
                  </a:lnTo>
                  <a:lnTo>
                    <a:pt x="128625" y="33718"/>
                  </a:lnTo>
                  <a:lnTo>
                    <a:pt x="128739" y="33020"/>
                  </a:lnTo>
                  <a:lnTo>
                    <a:pt x="128803" y="32677"/>
                  </a:lnTo>
                  <a:close/>
                </a:path>
                <a:path w="140335" h="153670">
                  <a:moveTo>
                    <a:pt x="140042" y="7607"/>
                  </a:moveTo>
                  <a:lnTo>
                    <a:pt x="139001" y="5194"/>
                  </a:lnTo>
                  <a:lnTo>
                    <a:pt x="138836" y="6565"/>
                  </a:lnTo>
                  <a:lnTo>
                    <a:pt x="137795" y="7607"/>
                  </a:lnTo>
                  <a:lnTo>
                    <a:pt x="136067" y="7607"/>
                  </a:lnTo>
                  <a:lnTo>
                    <a:pt x="137960" y="10375"/>
                  </a:lnTo>
                  <a:lnTo>
                    <a:pt x="140042" y="760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882203" y="5311215"/>
              <a:ext cx="113030" cy="215265"/>
            </a:xfrm>
            <a:custGeom>
              <a:avLst/>
              <a:gdLst/>
              <a:ahLst/>
              <a:cxnLst/>
              <a:rect l="l" t="t" r="r" b="b"/>
              <a:pathLst>
                <a:path w="113030" h="215264">
                  <a:moveTo>
                    <a:pt x="8293" y="131559"/>
                  </a:moveTo>
                  <a:lnTo>
                    <a:pt x="0" y="129667"/>
                  </a:lnTo>
                  <a:lnTo>
                    <a:pt x="254" y="131394"/>
                  </a:lnTo>
                  <a:lnTo>
                    <a:pt x="355" y="132080"/>
                  </a:lnTo>
                  <a:lnTo>
                    <a:pt x="3810" y="132600"/>
                  </a:lnTo>
                  <a:lnTo>
                    <a:pt x="8293" y="131559"/>
                  </a:lnTo>
                  <a:close/>
                </a:path>
                <a:path w="113030" h="215264">
                  <a:moveTo>
                    <a:pt x="8991" y="131394"/>
                  </a:moveTo>
                  <a:lnTo>
                    <a:pt x="8293" y="131559"/>
                  </a:lnTo>
                  <a:lnTo>
                    <a:pt x="8978" y="131711"/>
                  </a:lnTo>
                  <a:lnTo>
                    <a:pt x="8991" y="131394"/>
                  </a:lnTo>
                  <a:close/>
                </a:path>
                <a:path w="113030" h="215264">
                  <a:moveTo>
                    <a:pt x="11938" y="93014"/>
                  </a:moveTo>
                  <a:lnTo>
                    <a:pt x="10033" y="90766"/>
                  </a:lnTo>
                  <a:lnTo>
                    <a:pt x="7264" y="93357"/>
                  </a:lnTo>
                  <a:lnTo>
                    <a:pt x="10210" y="94907"/>
                  </a:lnTo>
                  <a:lnTo>
                    <a:pt x="10210" y="93878"/>
                  </a:lnTo>
                  <a:lnTo>
                    <a:pt x="11239" y="93535"/>
                  </a:lnTo>
                  <a:lnTo>
                    <a:pt x="11938" y="93014"/>
                  </a:lnTo>
                  <a:close/>
                </a:path>
                <a:path w="113030" h="215264">
                  <a:moveTo>
                    <a:pt x="12801" y="136232"/>
                  </a:moveTo>
                  <a:lnTo>
                    <a:pt x="9982" y="132080"/>
                  </a:lnTo>
                  <a:lnTo>
                    <a:pt x="9855" y="131914"/>
                  </a:lnTo>
                  <a:lnTo>
                    <a:pt x="8978" y="131711"/>
                  </a:lnTo>
                  <a:lnTo>
                    <a:pt x="8851" y="133642"/>
                  </a:lnTo>
                  <a:lnTo>
                    <a:pt x="8775" y="134848"/>
                  </a:lnTo>
                  <a:lnTo>
                    <a:pt x="8648" y="136753"/>
                  </a:lnTo>
                  <a:lnTo>
                    <a:pt x="10210" y="136753"/>
                  </a:lnTo>
                  <a:lnTo>
                    <a:pt x="11760" y="137096"/>
                  </a:lnTo>
                  <a:lnTo>
                    <a:pt x="12801" y="136232"/>
                  </a:lnTo>
                  <a:close/>
                </a:path>
                <a:path w="113030" h="215264">
                  <a:moveTo>
                    <a:pt x="14008" y="74688"/>
                  </a:moveTo>
                  <a:lnTo>
                    <a:pt x="13843" y="74510"/>
                  </a:lnTo>
                  <a:lnTo>
                    <a:pt x="13665" y="74510"/>
                  </a:lnTo>
                  <a:lnTo>
                    <a:pt x="13487" y="74333"/>
                  </a:lnTo>
                  <a:lnTo>
                    <a:pt x="13144" y="74333"/>
                  </a:lnTo>
                  <a:lnTo>
                    <a:pt x="13144" y="74168"/>
                  </a:lnTo>
                  <a:lnTo>
                    <a:pt x="12458" y="73825"/>
                  </a:lnTo>
                  <a:lnTo>
                    <a:pt x="13144" y="72263"/>
                  </a:lnTo>
                  <a:lnTo>
                    <a:pt x="12992" y="71742"/>
                  </a:lnTo>
                  <a:lnTo>
                    <a:pt x="12903" y="71399"/>
                  </a:lnTo>
                  <a:lnTo>
                    <a:pt x="12801" y="71056"/>
                  </a:lnTo>
                  <a:lnTo>
                    <a:pt x="11938" y="70878"/>
                  </a:lnTo>
                  <a:lnTo>
                    <a:pt x="10553" y="70535"/>
                  </a:lnTo>
                  <a:lnTo>
                    <a:pt x="10033" y="69672"/>
                  </a:lnTo>
                  <a:lnTo>
                    <a:pt x="9169" y="71399"/>
                  </a:lnTo>
                  <a:lnTo>
                    <a:pt x="7442" y="69151"/>
                  </a:lnTo>
                  <a:lnTo>
                    <a:pt x="6057" y="69329"/>
                  </a:lnTo>
                  <a:lnTo>
                    <a:pt x="4152" y="68973"/>
                  </a:lnTo>
                  <a:lnTo>
                    <a:pt x="3810" y="69329"/>
                  </a:lnTo>
                  <a:lnTo>
                    <a:pt x="3467" y="69672"/>
                  </a:lnTo>
                  <a:lnTo>
                    <a:pt x="2768" y="70358"/>
                  </a:lnTo>
                  <a:lnTo>
                    <a:pt x="5537" y="69672"/>
                  </a:lnTo>
                  <a:lnTo>
                    <a:pt x="6985" y="71399"/>
                  </a:lnTo>
                  <a:lnTo>
                    <a:pt x="7264" y="71742"/>
                  </a:lnTo>
                  <a:lnTo>
                    <a:pt x="10718" y="72783"/>
                  </a:lnTo>
                  <a:lnTo>
                    <a:pt x="10617" y="74333"/>
                  </a:lnTo>
                  <a:lnTo>
                    <a:pt x="12801" y="74853"/>
                  </a:lnTo>
                  <a:lnTo>
                    <a:pt x="14008" y="74688"/>
                  </a:lnTo>
                  <a:close/>
                </a:path>
                <a:path w="113030" h="215264">
                  <a:moveTo>
                    <a:pt x="19710" y="108915"/>
                  </a:moveTo>
                  <a:lnTo>
                    <a:pt x="17818" y="108915"/>
                  </a:lnTo>
                  <a:lnTo>
                    <a:pt x="16954" y="109093"/>
                  </a:lnTo>
                  <a:lnTo>
                    <a:pt x="18757" y="110210"/>
                  </a:lnTo>
                  <a:lnTo>
                    <a:pt x="18846" y="109956"/>
                  </a:lnTo>
                  <a:lnTo>
                    <a:pt x="19710" y="108915"/>
                  </a:lnTo>
                  <a:close/>
                </a:path>
                <a:path w="113030" h="215264">
                  <a:moveTo>
                    <a:pt x="20574" y="111340"/>
                  </a:moveTo>
                  <a:lnTo>
                    <a:pt x="18757" y="110210"/>
                  </a:lnTo>
                  <a:lnTo>
                    <a:pt x="17602" y="113588"/>
                  </a:lnTo>
                  <a:lnTo>
                    <a:pt x="17526" y="113804"/>
                  </a:lnTo>
                  <a:lnTo>
                    <a:pt x="20574" y="111340"/>
                  </a:lnTo>
                  <a:close/>
                </a:path>
                <a:path w="113030" h="215264">
                  <a:moveTo>
                    <a:pt x="25425" y="101650"/>
                  </a:moveTo>
                  <a:lnTo>
                    <a:pt x="24384" y="99580"/>
                  </a:lnTo>
                  <a:lnTo>
                    <a:pt x="23520" y="98894"/>
                  </a:lnTo>
                  <a:lnTo>
                    <a:pt x="22313" y="99402"/>
                  </a:lnTo>
                  <a:lnTo>
                    <a:pt x="20066" y="97510"/>
                  </a:lnTo>
                  <a:lnTo>
                    <a:pt x="20574" y="95783"/>
                  </a:lnTo>
                  <a:lnTo>
                    <a:pt x="20408" y="95605"/>
                  </a:lnTo>
                  <a:lnTo>
                    <a:pt x="18681" y="97155"/>
                  </a:lnTo>
                  <a:lnTo>
                    <a:pt x="17640" y="101650"/>
                  </a:lnTo>
                  <a:lnTo>
                    <a:pt x="14706" y="99758"/>
                  </a:lnTo>
                  <a:lnTo>
                    <a:pt x="14871" y="100787"/>
                  </a:lnTo>
                  <a:lnTo>
                    <a:pt x="16598" y="101142"/>
                  </a:lnTo>
                  <a:lnTo>
                    <a:pt x="17297" y="102006"/>
                  </a:lnTo>
                  <a:lnTo>
                    <a:pt x="20574" y="101650"/>
                  </a:lnTo>
                  <a:lnTo>
                    <a:pt x="19710" y="104940"/>
                  </a:lnTo>
                  <a:lnTo>
                    <a:pt x="22313" y="105638"/>
                  </a:lnTo>
                  <a:lnTo>
                    <a:pt x="24879" y="106146"/>
                  </a:lnTo>
                  <a:lnTo>
                    <a:pt x="23342" y="103035"/>
                  </a:lnTo>
                  <a:lnTo>
                    <a:pt x="25069" y="101828"/>
                  </a:lnTo>
                  <a:lnTo>
                    <a:pt x="25425" y="101650"/>
                  </a:lnTo>
                  <a:close/>
                </a:path>
                <a:path w="113030" h="215264">
                  <a:moveTo>
                    <a:pt x="27495" y="142290"/>
                  </a:moveTo>
                  <a:lnTo>
                    <a:pt x="26568" y="139865"/>
                  </a:lnTo>
                  <a:lnTo>
                    <a:pt x="26504" y="139687"/>
                  </a:lnTo>
                  <a:lnTo>
                    <a:pt x="26441" y="139522"/>
                  </a:lnTo>
                  <a:lnTo>
                    <a:pt x="26339" y="139255"/>
                  </a:lnTo>
                  <a:lnTo>
                    <a:pt x="24206" y="138480"/>
                  </a:lnTo>
                  <a:lnTo>
                    <a:pt x="23177" y="137617"/>
                  </a:lnTo>
                  <a:lnTo>
                    <a:pt x="21958" y="135369"/>
                  </a:lnTo>
                  <a:lnTo>
                    <a:pt x="20408" y="136410"/>
                  </a:lnTo>
                  <a:lnTo>
                    <a:pt x="18161" y="138480"/>
                  </a:lnTo>
                  <a:lnTo>
                    <a:pt x="25247" y="139687"/>
                  </a:lnTo>
                  <a:lnTo>
                    <a:pt x="20066" y="141427"/>
                  </a:lnTo>
                  <a:lnTo>
                    <a:pt x="20815" y="141592"/>
                  </a:lnTo>
                  <a:lnTo>
                    <a:pt x="22313" y="141935"/>
                  </a:lnTo>
                  <a:lnTo>
                    <a:pt x="23863" y="144360"/>
                  </a:lnTo>
                  <a:lnTo>
                    <a:pt x="22136" y="146431"/>
                  </a:lnTo>
                  <a:lnTo>
                    <a:pt x="25247" y="147993"/>
                  </a:lnTo>
                  <a:lnTo>
                    <a:pt x="23393" y="142290"/>
                  </a:lnTo>
                  <a:lnTo>
                    <a:pt x="23291" y="141935"/>
                  </a:lnTo>
                  <a:lnTo>
                    <a:pt x="23177" y="141592"/>
                  </a:lnTo>
                  <a:lnTo>
                    <a:pt x="27495" y="142290"/>
                  </a:lnTo>
                  <a:close/>
                </a:path>
                <a:path w="113030" h="215264">
                  <a:moveTo>
                    <a:pt x="27495" y="106667"/>
                  </a:moveTo>
                  <a:lnTo>
                    <a:pt x="25069" y="106502"/>
                  </a:lnTo>
                  <a:lnTo>
                    <a:pt x="24892" y="106159"/>
                  </a:lnTo>
                  <a:lnTo>
                    <a:pt x="20574" y="108394"/>
                  </a:lnTo>
                  <a:lnTo>
                    <a:pt x="21958" y="109435"/>
                  </a:lnTo>
                  <a:lnTo>
                    <a:pt x="23342" y="110121"/>
                  </a:lnTo>
                  <a:lnTo>
                    <a:pt x="23863" y="109956"/>
                  </a:lnTo>
                  <a:lnTo>
                    <a:pt x="24206" y="109613"/>
                  </a:lnTo>
                  <a:lnTo>
                    <a:pt x="22821" y="108229"/>
                  </a:lnTo>
                  <a:lnTo>
                    <a:pt x="26111" y="107188"/>
                  </a:lnTo>
                  <a:lnTo>
                    <a:pt x="27495" y="106667"/>
                  </a:lnTo>
                  <a:close/>
                </a:path>
                <a:path w="113030" h="215264">
                  <a:moveTo>
                    <a:pt x="28016" y="139865"/>
                  </a:moveTo>
                  <a:lnTo>
                    <a:pt x="27393" y="138874"/>
                  </a:lnTo>
                  <a:lnTo>
                    <a:pt x="26111" y="138658"/>
                  </a:lnTo>
                  <a:lnTo>
                    <a:pt x="26339" y="139255"/>
                  </a:lnTo>
                  <a:lnTo>
                    <a:pt x="28016" y="139865"/>
                  </a:lnTo>
                  <a:close/>
                </a:path>
                <a:path w="113030" h="215264">
                  <a:moveTo>
                    <a:pt x="29057" y="115836"/>
                  </a:moveTo>
                  <a:lnTo>
                    <a:pt x="28536" y="114452"/>
                  </a:lnTo>
                  <a:lnTo>
                    <a:pt x="27838" y="113588"/>
                  </a:lnTo>
                  <a:lnTo>
                    <a:pt x="26631" y="112890"/>
                  </a:lnTo>
                  <a:lnTo>
                    <a:pt x="23520" y="114274"/>
                  </a:lnTo>
                  <a:lnTo>
                    <a:pt x="17119" y="114973"/>
                  </a:lnTo>
                  <a:lnTo>
                    <a:pt x="17526" y="113804"/>
                  </a:lnTo>
                  <a:lnTo>
                    <a:pt x="16090" y="114973"/>
                  </a:lnTo>
                  <a:lnTo>
                    <a:pt x="12801" y="114274"/>
                  </a:lnTo>
                  <a:lnTo>
                    <a:pt x="12839" y="114452"/>
                  </a:lnTo>
                  <a:lnTo>
                    <a:pt x="12941" y="114973"/>
                  </a:lnTo>
                  <a:lnTo>
                    <a:pt x="13322" y="116865"/>
                  </a:lnTo>
                  <a:lnTo>
                    <a:pt x="13436" y="120154"/>
                  </a:lnTo>
                  <a:lnTo>
                    <a:pt x="13487" y="121716"/>
                  </a:lnTo>
                  <a:lnTo>
                    <a:pt x="9855" y="122224"/>
                  </a:lnTo>
                  <a:lnTo>
                    <a:pt x="8483" y="122402"/>
                  </a:lnTo>
                  <a:lnTo>
                    <a:pt x="8064" y="122923"/>
                  </a:lnTo>
                  <a:lnTo>
                    <a:pt x="7785" y="123266"/>
                  </a:lnTo>
                  <a:lnTo>
                    <a:pt x="9169" y="124307"/>
                  </a:lnTo>
                  <a:lnTo>
                    <a:pt x="11760" y="125857"/>
                  </a:lnTo>
                  <a:lnTo>
                    <a:pt x="9347" y="127419"/>
                  </a:lnTo>
                  <a:lnTo>
                    <a:pt x="7962" y="127241"/>
                  </a:lnTo>
                  <a:lnTo>
                    <a:pt x="7874" y="127419"/>
                  </a:lnTo>
                  <a:lnTo>
                    <a:pt x="7785" y="127584"/>
                  </a:lnTo>
                  <a:lnTo>
                    <a:pt x="7607" y="127762"/>
                  </a:lnTo>
                  <a:lnTo>
                    <a:pt x="7264" y="127939"/>
                  </a:lnTo>
                  <a:lnTo>
                    <a:pt x="6400" y="127939"/>
                  </a:lnTo>
                  <a:lnTo>
                    <a:pt x="9855" y="131914"/>
                  </a:lnTo>
                  <a:lnTo>
                    <a:pt x="15735" y="133299"/>
                  </a:lnTo>
                  <a:lnTo>
                    <a:pt x="16954" y="134848"/>
                  </a:lnTo>
                  <a:lnTo>
                    <a:pt x="18161" y="133642"/>
                  </a:lnTo>
                  <a:lnTo>
                    <a:pt x="19024" y="133642"/>
                  </a:lnTo>
                  <a:lnTo>
                    <a:pt x="19075" y="132600"/>
                  </a:lnTo>
                  <a:lnTo>
                    <a:pt x="19202" y="130187"/>
                  </a:lnTo>
                  <a:lnTo>
                    <a:pt x="22136" y="128104"/>
                  </a:lnTo>
                  <a:lnTo>
                    <a:pt x="20751" y="124307"/>
                  </a:lnTo>
                  <a:lnTo>
                    <a:pt x="22479" y="123786"/>
                  </a:lnTo>
                  <a:lnTo>
                    <a:pt x="24384" y="122923"/>
                  </a:lnTo>
                  <a:lnTo>
                    <a:pt x="25933" y="124129"/>
                  </a:lnTo>
                  <a:lnTo>
                    <a:pt x="25247" y="120154"/>
                  </a:lnTo>
                  <a:lnTo>
                    <a:pt x="27216" y="117043"/>
                  </a:lnTo>
                  <a:lnTo>
                    <a:pt x="27317" y="116865"/>
                  </a:lnTo>
                  <a:lnTo>
                    <a:pt x="27495" y="117043"/>
                  </a:lnTo>
                  <a:lnTo>
                    <a:pt x="29057" y="115836"/>
                  </a:lnTo>
                  <a:close/>
                </a:path>
                <a:path w="113030" h="215264">
                  <a:moveTo>
                    <a:pt x="29057" y="1206"/>
                  </a:moveTo>
                  <a:lnTo>
                    <a:pt x="27495" y="0"/>
                  </a:lnTo>
                  <a:lnTo>
                    <a:pt x="25590" y="863"/>
                  </a:lnTo>
                  <a:lnTo>
                    <a:pt x="24904" y="1892"/>
                  </a:lnTo>
                  <a:lnTo>
                    <a:pt x="27317" y="3111"/>
                  </a:lnTo>
                  <a:lnTo>
                    <a:pt x="28879" y="3454"/>
                  </a:lnTo>
                  <a:lnTo>
                    <a:pt x="29057" y="1206"/>
                  </a:lnTo>
                  <a:close/>
                </a:path>
                <a:path w="113030" h="215264">
                  <a:moveTo>
                    <a:pt x="29184" y="129997"/>
                  </a:moveTo>
                  <a:lnTo>
                    <a:pt x="27495" y="129324"/>
                  </a:lnTo>
                  <a:lnTo>
                    <a:pt x="25933" y="128282"/>
                  </a:lnTo>
                  <a:lnTo>
                    <a:pt x="20751" y="129832"/>
                  </a:lnTo>
                  <a:lnTo>
                    <a:pt x="29184" y="129997"/>
                  </a:lnTo>
                  <a:close/>
                </a:path>
                <a:path w="113030" h="215264">
                  <a:moveTo>
                    <a:pt x="29933" y="129997"/>
                  </a:moveTo>
                  <a:lnTo>
                    <a:pt x="29184" y="129997"/>
                  </a:lnTo>
                  <a:lnTo>
                    <a:pt x="29730" y="130213"/>
                  </a:lnTo>
                  <a:lnTo>
                    <a:pt x="29933" y="129997"/>
                  </a:lnTo>
                  <a:close/>
                </a:path>
                <a:path w="113030" h="215264">
                  <a:moveTo>
                    <a:pt x="30086" y="119468"/>
                  </a:moveTo>
                  <a:lnTo>
                    <a:pt x="29921" y="119113"/>
                  </a:lnTo>
                  <a:lnTo>
                    <a:pt x="29921" y="118948"/>
                  </a:lnTo>
                  <a:lnTo>
                    <a:pt x="28702" y="118084"/>
                  </a:lnTo>
                  <a:lnTo>
                    <a:pt x="27495" y="117043"/>
                  </a:lnTo>
                  <a:lnTo>
                    <a:pt x="30086" y="119634"/>
                  </a:lnTo>
                  <a:lnTo>
                    <a:pt x="30086" y="119468"/>
                  </a:lnTo>
                  <a:close/>
                </a:path>
                <a:path w="113030" h="215264">
                  <a:moveTo>
                    <a:pt x="33540" y="146431"/>
                  </a:moveTo>
                  <a:lnTo>
                    <a:pt x="33197" y="146088"/>
                  </a:lnTo>
                  <a:lnTo>
                    <a:pt x="32854" y="143840"/>
                  </a:lnTo>
                  <a:lnTo>
                    <a:pt x="32677" y="146608"/>
                  </a:lnTo>
                  <a:lnTo>
                    <a:pt x="30784" y="146431"/>
                  </a:lnTo>
                  <a:lnTo>
                    <a:pt x="32512" y="146951"/>
                  </a:lnTo>
                  <a:lnTo>
                    <a:pt x="33540" y="146431"/>
                  </a:lnTo>
                  <a:close/>
                </a:path>
                <a:path w="113030" h="215264">
                  <a:moveTo>
                    <a:pt x="34759" y="170980"/>
                  </a:moveTo>
                  <a:lnTo>
                    <a:pt x="34417" y="170472"/>
                  </a:lnTo>
                  <a:lnTo>
                    <a:pt x="33718" y="170294"/>
                  </a:lnTo>
                  <a:lnTo>
                    <a:pt x="34239" y="169608"/>
                  </a:lnTo>
                  <a:lnTo>
                    <a:pt x="33896" y="169773"/>
                  </a:lnTo>
                  <a:lnTo>
                    <a:pt x="33197" y="169773"/>
                  </a:lnTo>
                  <a:lnTo>
                    <a:pt x="33197" y="170294"/>
                  </a:lnTo>
                  <a:lnTo>
                    <a:pt x="31991" y="171157"/>
                  </a:lnTo>
                  <a:lnTo>
                    <a:pt x="31648" y="173583"/>
                  </a:lnTo>
                  <a:lnTo>
                    <a:pt x="33718" y="172021"/>
                  </a:lnTo>
                  <a:lnTo>
                    <a:pt x="34061" y="171678"/>
                  </a:lnTo>
                  <a:lnTo>
                    <a:pt x="34582" y="170815"/>
                  </a:lnTo>
                  <a:lnTo>
                    <a:pt x="34759" y="170980"/>
                  </a:lnTo>
                  <a:close/>
                </a:path>
                <a:path w="113030" h="215264">
                  <a:moveTo>
                    <a:pt x="37871" y="133121"/>
                  </a:moveTo>
                  <a:lnTo>
                    <a:pt x="33718" y="130873"/>
                  </a:lnTo>
                  <a:lnTo>
                    <a:pt x="36144" y="129146"/>
                  </a:lnTo>
                  <a:lnTo>
                    <a:pt x="37350" y="129146"/>
                  </a:lnTo>
                  <a:lnTo>
                    <a:pt x="37236" y="128625"/>
                  </a:lnTo>
                  <a:lnTo>
                    <a:pt x="37122" y="128282"/>
                  </a:lnTo>
                  <a:lnTo>
                    <a:pt x="37007" y="127939"/>
                  </a:lnTo>
                  <a:lnTo>
                    <a:pt x="35788" y="129146"/>
                  </a:lnTo>
                  <a:lnTo>
                    <a:pt x="34582" y="128625"/>
                  </a:lnTo>
                  <a:lnTo>
                    <a:pt x="33375" y="128282"/>
                  </a:lnTo>
                  <a:lnTo>
                    <a:pt x="32334" y="127762"/>
                  </a:lnTo>
                  <a:lnTo>
                    <a:pt x="30949" y="128104"/>
                  </a:lnTo>
                  <a:lnTo>
                    <a:pt x="30264" y="127939"/>
                  </a:lnTo>
                  <a:lnTo>
                    <a:pt x="30251" y="128104"/>
                  </a:lnTo>
                  <a:lnTo>
                    <a:pt x="30124" y="129832"/>
                  </a:lnTo>
                  <a:lnTo>
                    <a:pt x="30086" y="130352"/>
                  </a:lnTo>
                  <a:lnTo>
                    <a:pt x="29730" y="130213"/>
                  </a:lnTo>
                  <a:lnTo>
                    <a:pt x="29591" y="130352"/>
                  </a:lnTo>
                  <a:lnTo>
                    <a:pt x="27152" y="132943"/>
                  </a:lnTo>
                  <a:lnTo>
                    <a:pt x="24561" y="134327"/>
                  </a:lnTo>
                  <a:lnTo>
                    <a:pt x="27393" y="138874"/>
                  </a:lnTo>
                  <a:lnTo>
                    <a:pt x="31127" y="139522"/>
                  </a:lnTo>
                  <a:lnTo>
                    <a:pt x="32854" y="143840"/>
                  </a:lnTo>
                  <a:lnTo>
                    <a:pt x="33197" y="142976"/>
                  </a:lnTo>
                  <a:lnTo>
                    <a:pt x="33540" y="142798"/>
                  </a:lnTo>
                  <a:lnTo>
                    <a:pt x="33896" y="142798"/>
                  </a:lnTo>
                  <a:lnTo>
                    <a:pt x="32194" y="139865"/>
                  </a:lnTo>
                  <a:lnTo>
                    <a:pt x="32092" y="139255"/>
                  </a:lnTo>
                  <a:lnTo>
                    <a:pt x="33134" y="136410"/>
                  </a:lnTo>
                  <a:lnTo>
                    <a:pt x="33197" y="136232"/>
                  </a:lnTo>
                  <a:lnTo>
                    <a:pt x="36309" y="134327"/>
                  </a:lnTo>
                  <a:lnTo>
                    <a:pt x="37871" y="133121"/>
                  </a:lnTo>
                  <a:close/>
                </a:path>
                <a:path w="113030" h="215264">
                  <a:moveTo>
                    <a:pt x="38036" y="64655"/>
                  </a:moveTo>
                  <a:lnTo>
                    <a:pt x="37414" y="62585"/>
                  </a:lnTo>
                  <a:lnTo>
                    <a:pt x="37172" y="61722"/>
                  </a:lnTo>
                  <a:lnTo>
                    <a:pt x="37325" y="60680"/>
                  </a:lnTo>
                  <a:lnTo>
                    <a:pt x="37350" y="60502"/>
                  </a:lnTo>
                  <a:lnTo>
                    <a:pt x="36830" y="60680"/>
                  </a:lnTo>
                  <a:lnTo>
                    <a:pt x="37134" y="61709"/>
                  </a:lnTo>
                  <a:lnTo>
                    <a:pt x="34239" y="59817"/>
                  </a:lnTo>
                  <a:lnTo>
                    <a:pt x="36169" y="59118"/>
                  </a:lnTo>
                  <a:lnTo>
                    <a:pt x="37350" y="59118"/>
                  </a:lnTo>
                  <a:lnTo>
                    <a:pt x="35966" y="58775"/>
                  </a:lnTo>
                  <a:lnTo>
                    <a:pt x="35623" y="58432"/>
                  </a:lnTo>
                  <a:lnTo>
                    <a:pt x="35102" y="58254"/>
                  </a:lnTo>
                  <a:lnTo>
                    <a:pt x="33718" y="59817"/>
                  </a:lnTo>
                  <a:lnTo>
                    <a:pt x="32169" y="59994"/>
                  </a:lnTo>
                  <a:lnTo>
                    <a:pt x="31394" y="58775"/>
                  </a:lnTo>
                  <a:lnTo>
                    <a:pt x="31178" y="59118"/>
                  </a:lnTo>
                  <a:lnTo>
                    <a:pt x="30607" y="59817"/>
                  </a:lnTo>
                  <a:lnTo>
                    <a:pt x="29743" y="59474"/>
                  </a:lnTo>
                  <a:lnTo>
                    <a:pt x="29819" y="59639"/>
                  </a:lnTo>
                  <a:lnTo>
                    <a:pt x="29895" y="59817"/>
                  </a:lnTo>
                  <a:lnTo>
                    <a:pt x="29972" y="59994"/>
                  </a:lnTo>
                  <a:lnTo>
                    <a:pt x="31127" y="62585"/>
                  </a:lnTo>
                  <a:lnTo>
                    <a:pt x="31991" y="66903"/>
                  </a:lnTo>
                  <a:lnTo>
                    <a:pt x="36144" y="65354"/>
                  </a:lnTo>
                  <a:lnTo>
                    <a:pt x="38036" y="64655"/>
                  </a:lnTo>
                  <a:close/>
                </a:path>
                <a:path w="113030" h="215264">
                  <a:moveTo>
                    <a:pt x="38582" y="8115"/>
                  </a:moveTo>
                  <a:lnTo>
                    <a:pt x="34747" y="8407"/>
                  </a:lnTo>
                  <a:lnTo>
                    <a:pt x="32677" y="6223"/>
                  </a:lnTo>
                  <a:lnTo>
                    <a:pt x="27317" y="8991"/>
                  </a:lnTo>
                  <a:lnTo>
                    <a:pt x="34594" y="8420"/>
                  </a:lnTo>
                  <a:lnTo>
                    <a:pt x="37007" y="9156"/>
                  </a:lnTo>
                  <a:lnTo>
                    <a:pt x="38582" y="8115"/>
                  </a:lnTo>
                  <a:close/>
                </a:path>
                <a:path w="113030" h="215264">
                  <a:moveTo>
                    <a:pt x="39255" y="48577"/>
                  </a:moveTo>
                  <a:lnTo>
                    <a:pt x="38735" y="48399"/>
                  </a:lnTo>
                  <a:lnTo>
                    <a:pt x="38392" y="48056"/>
                  </a:lnTo>
                  <a:lnTo>
                    <a:pt x="38214" y="47371"/>
                  </a:lnTo>
                  <a:lnTo>
                    <a:pt x="36487" y="48577"/>
                  </a:lnTo>
                  <a:lnTo>
                    <a:pt x="35280" y="47713"/>
                  </a:lnTo>
                  <a:lnTo>
                    <a:pt x="34239" y="46672"/>
                  </a:lnTo>
                  <a:lnTo>
                    <a:pt x="34061" y="46850"/>
                  </a:lnTo>
                  <a:lnTo>
                    <a:pt x="33540" y="46850"/>
                  </a:lnTo>
                  <a:lnTo>
                    <a:pt x="33718" y="47891"/>
                  </a:lnTo>
                  <a:lnTo>
                    <a:pt x="34061" y="48920"/>
                  </a:lnTo>
                  <a:lnTo>
                    <a:pt x="34759" y="49784"/>
                  </a:lnTo>
                  <a:lnTo>
                    <a:pt x="36309" y="49784"/>
                  </a:lnTo>
                  <a:lnTo>
                    <a:pt x="37693" y="49784"/>
                  </a:lnTo>
                  <a:lnTo>
                    <a:pt x="38214" y="49961"/>
                  </a:lnTo>
                  <a:lnTo>
                    <a:pt x="38557" y="48920"/>
                  </a:lnTo>
                  <a:lnTo>
                    <a:pt x="39255" y="48577"/>
                  </a:lnTo>
                  <a:close/>
                </a:path>
                <a:path w="113030" h="215264">
                  <a:moveTo>
                    <a:pt x="39598" y="7429"/>
                  </a:moveTo>
                  <a:lnTo>
                    <a:pt x="38823" y="7950"/>
                  </a:lnTo>
                  <a:lnTo>
                    <a:pt x="39255" y="7950"/>
                  </a:lnTo>
                  <a:lnTo>
                    <a:pt x="39471" y="7950"/>
                  </a:lnTo>
                  <a:lnTo>
                    <a:pt x="39598" y="7429"/>
                  </a:lnTo>
                  <a:close/>
                </a:path>
                <a:path w="113030" h="215264">
                  <a:moveTo>
                    <a:pt x="39941" y="59639"/>
                  </a:moveTo>
                  <a:lnTo>
                    <a:pt x="39852" y="59474"/>
                  </a:lnTo>
                  <a:lnTo>
                    <a:pt x="39776" y="59118"/>
                  </a:lnTo>
                  <a:lnTo>
                    <a:pt x="39598" y="58775"/>
                  </a:lnTo>
                  <a:lnTo>
                    <a:pt x="38214" y="59118"/>
                  </a:lnTo>
                  <a:lnTo>
                    <a:pt x="38646" y="59118"/>
                  </a:lnTo>
                  <a:lnTo>
                    <a:pt x="38392" y="59296"/>
                  </a:lnTo>
                  <a:lnTo>
                    <a:pt x="37528" y="59118"/>
                  </a:lnTo>
                  <a:lnTo>
                    <a:pt x="37528" y="59296"/>
                  </a:lnTo>
                  <a:lnTo>
                    <a:pt x="37426" y="59994"/>
                  </a:lnTo>
                  <a:lnTo>
                    <a:pt x="37350" y="60502"/>
                  </a:lnTo>
                  <a:lnTo>
                    <a:pt x="39941" y="59639"/>
                  </a:lnTo>
                  <a:close/>
                </a:path>
                <a:path w="113030" h="215264">
                  <a:moveTo>
                    <a:pt x="39941" y="53594"/>
                  </a:moveTo>
                  <a:lnTo>
                    <a:pt x="39420" y="53251"/>
                  </a:lnTo>
                  <a:lnTo>
                    <a:pt x="39077" y="52730"/>
                  </a:lnTo>
                  <a:lnTo>
                    <a:pt x="38735" y="52514"/>
                  </a:lnTo>
                  <a:lnTo>
                    <a:pt x="38735" y="53416"/>
                  </a:lnTo>
                  <a:lnTo>
                    <a:pt x="39420" y="53594"/>
                  </a:lnTo>
                  <a:lnTo>
                    <a:pt x="39941" y="53594"/>
                  </a:lnTo>
                  <a:close/>
                </a:path>
                <a:path w="113030" h="215264">
                  <a:moveTo>
                    <a:pt x="40081" y="14198"/>
                  </a:moveTo>
                  <a:lnTo>
                    <a:pt x="38912" y="14516"/>
                  </a:lnTo>
                  <a:lnTo>
                    <a:pt x="39814" y="14516"/>
                  </a:lnTo>
                  <a:lnTo>
                    <a:pt x="40081" y="14198"/>
                  </a:lnTo>
                  <a:close/>
                </a:path>
                <a:path w="113030" h="215264">
                  <a:moveTo>
                    <a:pt x="40640" y="7950"/>
                  </a:moveTo>
                  <a:lnTo>
                    <a:pt x="39344" y="8051"/>
                  </a:lnTo>
                  <a:lnTo>
                    <a:pt x="39928" y="8623"/>
                  </a:lnTo>
                  <a:lnTo>
                    <a:pt x="40640" y="7950"/>
                  </a:lnTo>
                  <a:close/>
                </a:path>
                <a:path w="113030" h="215264">
                  <a:moveTo>
                    <a:pt x="41503" y="111861"/>
                  </a:moveTo>
                  <a:lnTo>
                    <a:pt x="40640" y="111506"/>
                  </a:lnTo>
                  <a:lnTo>
                    <a:pt x="39598" y="110642"/>
                  </a:lnTo>
                  <a:lnTo>
                    <a:pt x="39255" y="109956"/>
                  </a:lnTo>
                  <a:lnTo>
                    <a:pt x="38912" y="111683"/>
                  </a:lnTo>
                  <a:lnTo>
                    <a:pt x="38214" y="113245"/>
                  </a:lnTo>
                  <a:lnTo>
                    <a:pt x="36144" y="114274"/>
                  </a:lnTo>
                  <a:lnTo>
                    <a:pt x="35445" y="114617"/>
                  </a:lnTo>
                  <a:lnTo>
                    <a:pt x="34759" y="115836"/>
                  </a:lnTo>
                  <a:lnTo>
                    <a:pt x="35229" y="117271"/>
                  </a:lnTo>
                  <a:lnTo>
                    <a:pt x="34759" y="117729"/>
                  </a:lnTo>
                  <a:lnTo>
                    <a:pt x="34582" y="118084"/>
                  </a:lnTo>
                  <a:lnTo>
                    <a:pt x="34759" y="118605"/>
                  </a:lnTo>
                  <a:lnTo>
                    <a:pt x="34417" y="118770"/>
                  </a:lnTo>
                  <a:lnTo>
                    <a:pt x="34239" y="119113"/>
                  </a:lnTo>
                  <a:lnTo>
                    <a:pt x="34417" y="119291"/>
                  </a:lnTo>
                  <a:lnTo>
                    <a:pt x="34417" y="119468"/>
                  </a:lnTo>
                  <a:lnTo>
                    <a:pt x="34759" y="119634"/>
                  </a:lnTo>
                  <a:lnTo>
                    <a:pt x="37172" y="120675"/>
                  </a:lnTo>
                  <a:lnTo>
                    <a:pt x="37528" y="121716"/>
                  </a:lnTo>
                  <a:lnTo>
                    <a:pt x="38214" y="121361"/>
                  </a:lnTo>
                  <a:lnTo>
                    <a:pt x="39077" y="121018"/>
                  </a:lnTo>
                  <a:lnTo>
                    <a:pt x="40284" y="121018"/>
                  </a:lnTo>
                  <a:lnTo>
                    <a:pt x="37871" y="119811"/>
                  </a:lnTo>
                  <a:lnTo>
                    <a:pt x="38392" y="115658"/>
                  </a:lnTo>
                  <a:lnTo>
                    <a:pt x="35890" y="116916"/>
                  </a:lnTo>
                  <a:lnTo>
                    <a:pt x="37528" y="115658"/>
                  </a:lnTo>
                  <a:lnTo>
                    <a:pt x="39776" y="113411"/>
                  </a:lnTo>
                  <a:lnTo>
                    <a:pt x="41503" y="111861"/>
                  </a:lnTo>
                  <a:close/>
                </a:path>
                <a:path w="113030" h="215264">
                  <a:moveTo>
                    <a:pt x="43230" y="76936"/>
                  </a:moveTo>
                  <a:lnTo>
                    <a:pt x="42710" y="75031"/>
                  </a:lnTo>
                  <a:lnTo>
                    <a:pt x="41668" y="74688"/>
                  </a:lnTo>
                  <a:lnTo>
                    <a:pt x="42024" y="75552"/>
                  </a:lnTo>
                  <a:lnTo>
                    <a:pt x="39776" y="75717"/>
                  </a:lnTo>
                  <a:lnTo>
                    <a:pt x="38036" y="75031"/>
                  </a:lnTo>
                  <a:lnTo>
                    <a:pt x="38214" y="75717"/>
                  </a:lnTo>
                  <a:lnTo>
                    <a:pt x="36830" y="76758"/>
                  </a:lnTo>
                  <a:lnTo>
                    <a:pt x="36830" y="77101"/>
                  </a:lnTo>
                  <a:lnTo>
                    <a:pt x="37350" y="77101"/>
                  </a:lnTo>
                  <a:lnTo>
                    <a:pt x="38392" y="76936"/>
                  </a:lnTo>
                  <a:lnTo>
                    <a:pt x="37693" y="76581"/>
                  </a:lnTo>
                  <a:lnTo>
                    <a:pt x="38912" y="76758"/>
                  </a:lnTo>
                  <a:lnTo>
                    <a:pt x="39776" y="76936"/>
                  </a:lnTo>
                  <a:lnTo>
                    <a:pt x="40284" y="77279"/>
                  </a:lnTo>
                  <a:lnTo>
                    <a:pt x="43053" y="78663"/>
                  </a:lnTo>
                  <a:lnTo>
                    <a:pt x="43230" y="76936"/>
                  </a:lnTo>
                  <a:close/>
                </a:path>
                <a:path w="113030" h="215264">
                  <a:moveTo>
                    <a:pt x="44780" y="138480"/>
                  </a:moveTo>
                  <a:lnTo>
                    <a:pt x="42087" y="138480"/>
                  </a:lnTo>
                  <a:lnTo>
                    <a:pt x="42278" y="138823"/>
                  </a:lnTo>
                  <a:lnTo>
                    <a:pt x="42367" y="139001"/>
                  </a:lnTo>
                  <a:lnTo>
                    <a:pt x="43916" y="139001"/>
                  </a:lnTo>
                  <a:lnTo>
                    <a:pt x="44780" y="138480"/>
                  </a:lnTo>
                  <a:close/>
                </a:path>
                <a:path w="113030" h="215264">
                  <a:moveTo>
                    <a:pt x="46609" y="55841"/>
                  </a:moveTo>
                  <a:lnTo>
                    <a:pt x="45897" y="55638"/>
                  </a:lnTo>
                  <a:lnTo>
                    <a:pt x="45821" y="56007"/>
                  </a:lnTo>
                  <a:lnTo>
                    <a:pt x="46609" y="55841"/>
                  </a:lnTo>
                  <a:close/>
                </a:path>
                <a:path w="113030" h="215264">
                  <a:moveTo>
                    <a:pt x="47028" y="12268"/>
                  </a:moveTo>
                  <a:lnTo>
                    <a:pt x="44094" y="12103"/>
                  </a:lnTo>
                  <a:lnTo>
                    <a:pt x="43053" y="9156"/>
                  </a:lnTo>
                  <a:lnTo>
                    <a:pt x="40119" y="9677"/>
                  </a:lnTo>
                  <a:lnTo>
                    <a:pt x="40119" y="8813"/>
                  </a:lnTo>
                  <a:lnTo>
                    <a:pt x="39928" y="8623"/>
                  </a:lnTo>
                  <a:lnTo>
                    <a:pt x="38811" y="9677"/>
                  </a:lnTo>
                  <a:lnTo>
                    <a:pt x="37528" y="10883"/>
                  </a:lnTo>
                  <a:lnTo>
                    <a:pt x="37350" y="11061"/>
                  </a:lnTo>
                  <a:lnTo>
                    <a:pt x="40640" y="10883"/>
                  </a:lnTo>
                  <a:lnTo>
                    <a:pt x="40728" y="12268"/>
                  </a:lnTo>
                  <a:lnTo>
                    <a:pt x="40805" y="13309"/>
                  </a:lnTo>
                  <a:lnTo>
                    <a:pt x="40081" y="14198"/>
                  </a:lnTo>
                  <a:lnTo>
                    <a:pt x="47028" y="12268"/>
                  </a:lnTo>
                  <a:close/>
                </a:path>
                <a:path w="113030" h="215264">
                  <a:moveTo>
                    <a:pt x="47383" y="94742"/>
                  </a:moveTo>
                  <a:lnTo>
                    <a:pt x="47205" y="93535"/>
                  </a:lnTo>
                  <a:lnTo>
                    <a:pt x="44780" y="92837"/>
                  </a:lnTo>
                  <a:lnTo>
                    <a:pt x="34925" y="89204"/>
                  </a:lnTo>
                  <a:lnTo>
                    <a:pt x="40805" y="87134"/>
                  </a:lnTo>
                  <a:lnTo>
                    <a:pt x="42887" y="87299"/>
                  </a:lnTo>
                  <a:lnTo>
                    <a:pt x="45135" y="90932"/>
                  </a:lnTo>
                  <a:lnTo>
                    <a:pt x="46863" y="89204"/>
                  </a:lnTo>
                  <a:lnTo>
                    <a:pt x="45821" y="87820"/>
                  </a:lnTo>
                  <a:lnTo>
                    <a:pt x="44780" y="87299"/>
                  </a:lnTo>
                  <a:lnTo>
                    <a:pt x="44615" y="87299"/>
                  </a:lnTo>
                  <a:lnTo>
                    <a:pt x="44780" y="86956"/>
                  </a:lnTo>
                  <a:lnTo>
                    <a:pt x="45300" y="86956"/>
                  </a:lnTo>
                  <a:lnTo>
                    <a:pt x="44437" y="86436"/>
                  </a:lnTo>
                  <a:lnTo>
                    <a:pt x="43916" y="85750"/>
                  </a:lnTo>
                  <a:lnTo>
                    <a:pt x="43230" y="85407"/>
                  </a:lnTo>
                  <a:lnTo>
                    <a:pt x="39941" y="85407"/>
                  </a:lnTo>
                  <a:lnTo>
                    <a:pt x="39941" y="84709"/>
                  </a:lnTo>
                  <a:lnTo>
                    <a:pt x="40119" y="84188"/>
                  </a:lnTo>
                  <a:lnTo>
                    <a:pt x="40805" y="84023"/>
                  </a:lnTo>
                  <a:lnTo>
                    <a:pt x="37350" y="84366"/>
                  </a:lnTo>
                  <a:lnTo>
                    <a:pt x="36487" y="87820"/>
                  </a:lnTo>
                  <a:lnTo>
                    <a:pt x="32334" y="85750"/>
                  </a:lnTo>
                  <a:lnTo>
                    <a:pt x="30429" y="85051"/>
                  </a:lnTo>
                  <a:lnTo>
                    <a:pt x="31470" y="86271"/>
                  </a:lnTo>
                  <a:lnTo>
                    <a:pt x="31648" y="86956"/>
                  </a:lnTo>
                  <a:lnTo>
                    <a:pt x="33032" y="89547"/>
                  </a:lnTo>
                  <a:lnTo>
                    <a:pt x="27495" y="89039"/>
                  </a:lnTo>
                  <a:lnTo>
                    <a:pt x="28879" y="86791"/>
                  </a:lnTo>
                  <a:lnTo>
                    <a:pt x="30607" y="84709"/>
                  </a:lnTo>
                  <a:lnTo>
                    <a:pt x="27673" y="84543"/>
                  </a:lnTo>
                  <a:lnTo>
                    <a:pt x="26631" y="82638"/>
                  </a:lnTo>
                  <a:lnTo>
                    <a:pt x="26111" y="85750"/>
                  </a:lnTo>
                  <a:lnTo>
                    <a:pt x="24384" y="89039"/>
                  </a:lnTo>
                  <a:lnTo>
                    <a:pt x="26974" y="91287"/>
                  </a:lnTo>
                  <a:lnTo>
                    <a:pt x="27673" y="91630"/>
                  </a:lnTo>
                  <a:lnTo>
                    <a:pt x="28181" y="91973"/>
                  </a:lnTo>
                  <a:lnTo>
                    <a:pt x="28536" y="92316"/>
                  </a:lnTo>
                  <a:lnTo>
                    <a:pt x="26454" y="89039"/>
                  </a:lnTo>
                  <a:lnTo>
                    <a:pt x="34061" y="91109"/>
                  </a:lnTo>
                  <a:lnTo>
                    <a:pt x="32169" y="93535"/>
                  </a:lnTo>
                  <a:lnTo>
                    <a:pt x="31127" y="94399"/>
                  </a:lnTo>
                  <a:lnTo>
                    <a:pt x="30264" y="94043"/>
                  </a:lnTo>
                  <a:lnTo>
                    <a:pt x="29400" y="93179"/>
                  </a:lnTo>
                  <a:lnTo>
                    <a:pt x="30086" y="94399"/>
                  </a:lnTo>
                  <a:lnTo>
                    <a:pt x="31648" y="96126"/>
                  </a:lnTo>
                  <a:lnTo>
                    <a:pt x="31648" y="97510"/>
                  </a:lnTo>
                  <a:lnTo>
                    <a:pt x="34759" y="98539"/>
                  </a:lnTo>
                  <a:lnTo>
                    <a:pt x="38214" y="101485"/>
                  </a:lnTo>
                  <a:lnTo>
                    <a:pt x="36830" y="104940"/>
                  </a:lnTo>
                  <a:lnTo>
                    <a:pt x="37528" y="104762"/>
                  </a:lnTo>
                  <a:lnTo>
                    <a:pt x="38735" y="104254"/>
                  </a:lnTo>
                  <a:lnTo>
                    <a:pt x="39077" y="104940"/>
                  </a:lnTo>
                  <a:lnTo>
                    <a:pt x="38392" y="102514"/>
                  </a:lnTo>
                  <a:lnTo>
                    <a:pt x="41148" y="102692"/>
                  </a:lnTo>
                  <a:lnTo>
                    <a:pt x="42189" y="101142"/>
                  </a:lnTo>
                  <a:lnTo>
                    <a:pt x="39077" y="97853"/>
                  </a:lnTo>
                  <a:lnTo>
                    <a:pt x="40805" y="94221"/>
                  </a:lnTo>
                  <a:lnTo>
                    <a:pt x="45478" y="95783"/>
                  </a:lnTo>
                  <a:lnTo>
                    <a:pt x="46342" y="95262"/>
                  </a:lnTo>
                  <a:lnTo>
                    <a:pt x="47383" y="94742"/>
                  </a:lnTo>
                  <a:close/>
                </a:path>
                <a:path w="113030" h="215264">
                  <a:moveTo>
                    <a:pt x="47383" y="64477"/>
                  </a:moveTo>
                  <a:lnTo>
                    <a:pt x="46863" y="64655"/>
                  </a:lnTo>
                  <a:lnTo>
                    <a:pt x="46164" y="64477"/>
                  </a:lnTo>
                  <a:lnTo>
                    <a:pt x="45478" y="64477"/>
                  </a:lnTo>
                  <a:lnTo>
                    <a:pt x="45478" y="64833"/>
                  </a:lnTo>
                  <a:lnTo>
                    <a:pt x="45643" y="65176"/>
                  </a:lnTo>
                  <a:lnTo>
                    <a:pt x="45643" y="65697"/>
                  </a:lnTo>
                  <a:lnTo>
                    <a:pt x="45999" y="65862"/>
                  </a:lnTo>
                  <a:lnTo>
                    <a:pt x="46342" y="65862"/>
                  </a:lnTo>
                  <a:lnTo>
                    <a:pt x="46164" y="65176"/>
                  </a:lnTo>
                  <a:lnTo>
                    <a:pt x="46863" y="64998"/>
                  </a:lnTo>
                  <a:lnTo>
                    <a:pt x="47383" y="64477"/>
                  </a:lnTo>
                  <a:close/>
                </a:path>
                <a:path w="113030" h="215264">
                  <a:moveTo>
                    <a:pt x="47866" y="137642"/>
                  </a:moveTo>
                  <a:lnTo>
                    <a:pt x="47028" y="137960"/>
                  </a:lnTo>
                  <a:lnTo>
                    <a:pt x="45643" y="136575"/>
                  </a:lnTo>
                  <a:lnTo>
                    <a:pt x="44615" y="136575"/>
                  </a:lnTo>
                  <a:lnTo>
                    <a:pt x="43573" y="136931"/>
                  </a:lnTo>
                  <a:lnTo>
                    <a:pt x="40982" y="136410"/>
                  </a:lnTo>
                  <a:lnTo>
                    <a:pt x="41262" y="136931"/>
                  </a:lnTo>
                  <a:lnTo>
                    <a:pt x="41719" y="137795"/>
                  </a:lnTo>
                  <a:lnTo>
                    <a:pt x="41808" y="137960"/>
                  </a:lnTo>
                  <a:lnTo>
                    <a:pt x="42087" y="138480"/>
                  </a:lnTo>
                  <a:lnTo>
                    <a:pt x="41998" y="138303"/>
                  </a:lnTo>
                  <a:lnTo>
                    <a:pt x="47726" y="138303"/>
                  </a:lnTo>
                  <a:lnTo>
                    <a:pt x="47726" y="137795"/>
                  </a:lnTo>
                  <a:lnTo>
                    <a:pt x="47866" y="137642"/>
                  </a:lnTo>
                  <a:close/>
                </a:path>
                <a:path w="113030" h="215264">
                  <a:moveTo>
                    <a:pt x="48069" y="49618"/>
                  </a:moveTo>
                  <a:lnTo>
                    <a:pt x="47205" y="48755"/>
                  </a:lnTo>
                  <a:lnTo>
                    <a:pt x="46990" y="48475"/>
                  </a:lnTo>
                  <a:lnTo>
                    <a:pt x="46583" y="47371"/>
                  </a:lnTo>
                  <a:lnTo>
                    <a:pt x="46520" y="47193"/>
                  </a:lnTo>
                  <a:lnTo>
                    <a:pt x="45643" y="48056"/>
                  </a:lnTo>
                  <a:lnTo>
                    <a:pt x="45529" y="49098"/>
                  </a:lnTo>
                  <a:lnTo>
                    <a:pt x="45478" y="49618"/>
                  </a:lnTo>
                  <a:lnTo>
                    <a:pt x="43916" y="49441"/>
                  </a:lnTo>
                  <a:lnTo>
                    <a:pt x="43865" y="49784"/>
                  </a:lnTo>
                  <a:lnTo>
                    <a:pt x="43281" y="53416"/>
                  </a:lnTo>
                  <a:lnTo>
                    <a:pt x="43192" y="53936"/>
                  </a:lnTo>
                  <a:lnTo>
                    <a:pt x="43103" y="54495"/>
                  </a:lnTo>
                  <a:lnTo>
                    <a:pt x="40208" y="53784"/>
                  </a:lnTo>
                  <a:lnTo>
                    <a:pt x="40640" y="54114"/>
                  </a:lnTo>
                  <a:lnTo>
                    <a:pt x="40640" y="54457"/>
                  </a:lnTo>
                  <a:lnTo>
                    <a:pt x="40982" y="54978"/>
                  </a:lnTo>
                  <a:lnTo>
                    <a:pt x="43649" y="54978"/>
                  </a:lnTo>
                  <a:lnTo>
                    <a:pt x="45897" y="55638"/>
                  </a:lnTo>
                  <a:lnTo>
                    <a:pt x="46761" y="51168"/>
                  </a:lnTo>
                  <a:lnTo>
                    <a:pt x="46850" y="50736"/>
                  </a:lnTo>
                  <a:lnTo>
                    <a:pt x="46964" y="50139"/>
                  </a:lnTo>
                  <a:lnTo>
                    <a:pt x="47028" y="49784"/>
                  </a:lnTo>
                  <a:lnTo>
                    <a:pt x="47383" y="49961"/>
                  </a:lnTo>
                  <a:lnTo>
                    <a:pt x="47726" y="49618"/>
                  </a:lnTo>
                  <a:lnTo>
                    <a:pt x="48069" y="49618"/>
                  </a:lnTo>
                  <a:close/>
                </a:path>
                <a:path w="113030" h="215264">
                  <a:moveTo>
                    <a:pt x="49110" y="201930"/>
                  </a:moveTo>
                  <a:lnTo>
                    <a:pt x="47726" y="200545"/>
                  </a:lnTo>
                  <a:lnTo>
                    <a:pt x="45478" y="199517"/>
                  </a:lnTo>
                  <a:lnTo>
                    <a:pt x="45643" y="197269"/>
                  </a:lnTo>
                  <a:lnTo>
                    <a:pt x="45300" y="197091"/>
                  </a:lnTo>
                  <a:lnTo>
                    <a:pt x="44272" y="196748"/>
                  </a:lnTo>
                  <a:lnTo>
                    <a:pt x="44437" y="197269"/>
                  </a:lnTo>
                  <a:lnTo>
                    <a:pt x="45478" y="198297"/>
                  </a:lnTo>
                  <a:lnTo>
                    <a:pt x="44780" y="198653"/>
                  </a:lnTo>
                  <a:lnTo>
                    <a:pt x="45643" y="200380"/>
                  </a:lnTo>
                  <a:lnTo>
                    <a:pt x="44615" y="201930"/>
                  </a:lnTo>
                  <a:lnTo>
                    <a:pt x="45999" y="203492"/>
                  </a:lnTo>
                  <a:lnTo>
                    <a:pt x="46520" y="203492"/>
                  </a:lnTo>
                  <a:lnTo>
                    <a:pt x="47028" y="203657"/>
                  </a:lnTo>
                  <a:lnTo>
                    <a:pt x="47383" y="203835"/>
                  </a:lnTo>
                  <a:lnTo>
                    <a:pt x="47726" y="202793"/>
                  </a:lnTo>
                  <a:lnTo>
                    <a:pt x="48069" y="202107"/>
                  </a:lnTo>
                  <a:lnTo>
                    <a:pt x="49110" y="201930"/>
                  </a:lnTo>
                  <a:close/>
                </a:path>
                <a:path w="113030" h="215264">
                  <a:moveTo>
                    <a:pt x="49453" y="172720"/>
                  </a:moveTo>
                  <a:lnTo>
                    <a:pt x="47205" y="172720"/>
                  </a:lnTo>
                  <a:lnTo>
                    <a:pt x="47536" y="173380"/>
                  </a:lnTo>
                  <a:lnTo>
                    <a:pt x="49453" y="172720"/>
                  </a:lnTo>
                  <a:close/>
                </a:path>
                <a:path w="113030" h="215264">
                  <a:moveTo>
                    <a:pt x="49542" y="177380"/>
                  </a:moveTo>
                  <a:lnTo>
                    <a:pt x="47536" y="173380"/>
                  </a:lnTo>
                  <a:lnTo>
                    <a:pt x="44437" y="174447"/>
                  </a:lnTo>
                  <a:lnTo>
                    <a:pt x="44869" y="171335"/>
                  </a:lnTo>
                  <a:lnTo>
                    <a:pt x="44945" y="170815"/>
                  </a:lnTo>
                  <a:lnTo>
                    <a:pt x="45008" y="170294"/>
                  </a:lnTo>
                  <a:lnTo>
                    <a:pt x="45135" y="169430"/>
                  </a:lnTo>
                  <a:lnTo>
                    <a:pt x="44437" y="170637"/>
                  </a:lnTo>
                  <a:lnTo>
                    <a:pt x="42887" y="170815"/>
                  </a:lnTo>
                  <a:lnTo>
                    <a:pt x="42367" y="169773"/>
                  </a:lnTo>
                  <a:lnTo>
                    <a:pt x="42367" y="170294"/>
                  </a:lnTo>
                  <a:lnTo>
                    <a:pt x="42138" y="170637"/>
                  </a:lnTo>
                  <a:lnTo>
                    <a:pt x="42024" y="170815"/>
                  </a:lnTo>
                  <a:lnTo>
                    <a:pt x="41668" y="171335"/>
                  </a:lnTo>
                  <a:lnTo>
                    <a:pt x="42887" y="172885"/>
                  </a:lnTo>
                  <a:lnTo>
                    <a:pt x="42760" y="174447"/>
                  </a:lnTo>
                  <a:lnTo>
                    <a:pt x="42710" y="175133"/>
                  </a:lnTo>
                  <a:lnTo>
                    <a:pt x="42189" y="176860"/>
                  </a:lnTo>
                  <a:lnTo>
                    <a:pt x="43802" y="178790"/>
                  </a:lnTo>
                  <a:lnTo>
                    <a:pt x="43916" y="178943"/>
                  </a:lnTo>
                  <a:lnTo>
                    <a:pt x="46685" y="177380"/>
                  </a:lnTo>
                  <a:lnTo>
                    <a:pt x="49542" y="177380"/>
                  </a:lnTo>
                  <a:close/>
                </a:path>
                <a:path w="113030" h="215264">
                  <a:moveTo>
                    <a:pt x="50139" y="177558"/>
                  </a:moveTo>
                  <a:lnTo>
                    <a:pt x="49631" y="177380"/>
                  </a:lnTo>
                  <a:lnTo>
                    <a:pt x="49631" y="177558"/>
                  </a:lnTo>
                  <a:lnTo>
                    <a:pt x="50139" y="177558"/>
                  </a:lnTo>
                  <a:close/>
                </a:path>
                <a:path w="113030" h="215264">
                  <a:moveTo>
                    <a:pt x="50838" y="121018"/>
                  </a:moveTo>
                  <a:lnTo>
                    <a:pt x="49974" y="120332"/>
                  </a:lnTo>
                  <a:lnTo>
                    <a:pt x="49453" y="119811"/>
                  </a:lnTo>
                  <a:lnTo>
                    <a:pt x="49110" y="120332"/>
                  </a:lnTo>
                  <a:lnTo>
                    <a:pt x="48755" y="121018"/>
                  </a:lnTo>
                  <a:lnTo>
                    <a:pt x="47891" y="121716"/>
                  </a:lnTo>
                  <a:lnTo>
                    <a:pt x="47891" y="122580"/>
                  </a:lnTo>
                  <a:lnTo>
                    <a:pt x="49974" y="122224"/>
                  </a:lnTo>
                  <a:lnTo>
                    <a:pt x="50495" y="121716"/>
                  </a:lnTo>
                  <a:lnTo>
                    <a:pt x="50838" y="121018"/>
                  </a:lnTo>
                  <a:close/>
                </a:path>
                <a:path w="113030" h="215264">
                  <a:moveTo>
                    <a:pt x="51003" y="22301"/>
                  </a:moveTo>
                  <a:lnTo>
                    <a:pt x="45135" y="16941"/>
                  </a:lnTo>
                  <a:lnTo>
                    <a:pt x="47028" y="15722"/>
                  </a:lnTo>
                  <a:lnTo>
                    <a:pt x="43916" y="14516"/>
                  </a:lnTo>
                  <a:lnTo>
                    <a:pt x="39814" y="14516"/>
                  </a:lnTo>
                  <a:lnTo>
                    <a:pt x="39255" y="15214"/>
                  </a:lnTo>
                  <a:lnTo>
                    <a:pt x="40462" y="15900"/>
                  </a:lnTo>
                  <a:lnTo>
                    <a:pt x="40944" y="18326"/>
                  </a:lnTo>
                  <a:lnTo>
                    <a:pt x="40982" y="18491"/>
                  </a:lnTo>
                  <a:lnTo>
                    <a:pt x="42189" y="18669"/>
                  </a:lnTo>
                  <a:lnTo>
                    <a:pt x="43573" y="18326"/>
                  </a:lnTo>
                  <a:lnTo>
                    <a:pt x="44958" y="18669"/>
                  </a:lnTo>
                  <a:lnTo>
                    <a:pt x="43751" y="19875"/>
                  </a:lnTo>
                  <a:lnTo>
                    <a:pt x="43573" y="20053"/>
                  </a:lnTo>
                  <a:lnTo>
                    <a:pt x="44272" y="20053"/>
                  </a:lnTo>
                  <a:lnTo>
                    <a:pt x="44958" y="19875"/>
                  </a:lnTo>
                  <a:lnTo>
                    <a:pt x="45643" y="20396"/>
                  </a:lnTo>
                  <a:lnTo>
                    <a:pt x="51003" y="22301"/>
                  </a:lnTo>
                  <a:close/>
                </a:path>
                <a:path w="113030" h="215264">
                  <a:moveTo>
                    <a:pt x="51181" y="75552"/>
                  </a:moveTo>
                  <a:lnTo>
                    <a:pt x="50622" y="74917"/>
                  </a:lnTo>
                  <a:lnTo>
                    <a:pt x="50901" y="75552"/>
                  </a:lnTo>
                  <a:lnTo>
                    <a:pt x="50977" y="75742"/>
                  </a:lnTo>
                  <a:lnTo>
                    <a:pt x="51181" y="75552"/>
                  </a:lnTo>
                  <a:close/>
                </a:path>
                <a:path w="113030" h="215264">
                  <a:moveTo>
                    <a:pt x="51498" y="178790"/>
                  </a:moveTo>
                  <a:lnTo>
                    <a:pt x="50838" y="179285"/>
                  </a:lnTo>
                  <a:lnTo>
                    <a:pt x="51358" y="179285"/>
                  </a:lnTo>
                  <a:lnTo>
                    <a:pt x="51447" y="178943"/>
                  </a:lnTo>
                  <a:lnTo>
                    <a:pt x="51498" y="178790"/>
                  </a:lnTo>
                  <a:close/>
                </a:path>
                <a:path w="113030" h="215264">
                  <a:moveTo>
                    <a:pt x="51523" y="164757"/>
                  </a:moveTo>
                  <a:lnTo>
                    <a:pt x="47383" y="163207"/>
                  </a:lnTo>
                  <a:lnTo>
                    <a:pt x="45135" y="163893"/>
                  </a:lnTo>
                  <a:lnTo>
                    <a:pt x="45135" y="164934"/>
                  </a:lnTo>
                  <a:lnTo>
                    <a:pt x="44615" y="165277"/>
                  </a:lnTo>
                  <a:lnTo>
                    <a:pt x="45643" y="166319"/>
                  </a:lnTo>
                  <a:lnTo>
                    <a:pt x="45821" y="167360"/>
                  </a:lnTo>
                  <a:lnTo>
                    <a:pt x="45643" y="168224"/>
                  </a:lnTo>
                  <a:lnTo>
                    <a:pt x="46342" y="167868"/>
                  </a:lnTo>
                  <a:lnTo>
                    <a:pt x="47205" y="167525"/>
                  </a:lnTo>
                  <a:lnTo>
                    <a:pt x="49110" y="167182"/>
                  </a:lnTo>
                  <a:lnTo>
                    <a:pt x="51523" y="164757"/>
                  </a:lnTo>
                  <a:close/>
                </a:path>
                <a:path w="113030" h="215264">
                  <a:moveTo>
                    <a:pt x="51523" y="136347"/>
                  </a:moveTo>
                  <a:lnTo>
                    <a:pt x="49110" y="137439"/>
                  </a:lnTo>
                  <a:lnTo>
                    <a:pt x="49974" y="137617"/>
                  </a:lnTo>
                  <a:lnTo>
                    <a:pt x="50495" y="138137"/>
                  </a:lnTo>
                  <a:lnTo>
                    <a:pt x="50685" y="138607"/>
                  </a:lnTo>
                  <a:lnTo>
                    <a:pt x="51523" y="136347"/>
                  </a:lnTo>
                  <a:close/>
                </a:path>
                <a:path w="113030" h="215264">
                  <a:moveTo>
                    <a:pt x="52908" y="177723"/>
                  </a:moveTo>
                  <a:lnTo>
                    <a:pt x="50228" y="177596"/>
                  </a:lnTo>
                  <a:lnTo>
                    <a:pt x="51701" y="178079"/>
                  </a:lnTo>
                  <a:lnTo>
                    <a:pt x="51498" y="178790"/>
                  </a:lnTo>
                  <a:lnTo>
                    <a:pt x="52908" y="177723"/>
                  </a:lnTo>
                  <a:close/>
                </a:path>
                <a:path w="113030" h="215264">
                  <a:moveTo>
                    <a:pt x="52908" y="135712"/>
                  </a:moveTo>
                  <a:lnTo>
                    <a:pt x="51866" y="135432"/>
                  </a:lnTo>
                  <a:lnTo>
                    <a:pt x="51523" y="136347"/>
                  </a:lnTo>
                  <a:lnTo>
                    <a:pt x="52908" y="135712"/>
                  </a:lnTo>
                  <a:close/>
                </a:path>
                <a:path w="113030" h="215264">
                  <a:moveTo>
                    <a:pt x="53479" y="143205"/>
                  </a:moveTo>
                  <a:lnTo>
                    <a:pt x="52336" y="141452"/>
                  </a:lnTo>
                  <a:lnTo>
                    <a:pt x="51358" y="141071"/>
                  </a:lnTo>
                  <a:lnTo>
                    <a:pt x="53479" y="143205"/>
                  </a:lnTo>
                  <a:close/>
                </a:path>
                <a:path w="113030" h="215264">
                  <a:moveTo>
                    <a:pt x="53949" y="143662"/>
                  </a:moveTo>
                  <a:lnTo>
                    <a:pt x="53771" y="143497"/>
                  </a:lnTo>
                  <a:lnTo>
                    <a:pt x="53784" y="143662"/>
                  </a:lnTo>
                  <a:lnTo>
                    <a:pt x="53949" y="143662"/>
                  </a:lnTo>
                  <a:close/>
                </a:path>
                <a:path w="113030" h="215264">
                  <a:moveTo>
                    <a:pt x="54114" y="144183"/>
                  </a:moveTo>
                  <a:lnTo>
                    <a:pt x="53848" y="143789"/>
                  </a:lnTo>
                  <a:lnTo>
                    <a:pt x="53428" y="144360"/>
                  </a:lnTo>
                  <a:lnTo>
                    <a:pt x="53670" y="144360"/>
                  </a:lnTo>
                  <a:lnTo>
                    <a:pt x="54114" y="144183"/>
                  </a:lnTo>
                  <a:close/>
                </a:path>
                <a:path w="113030" h="215264">
                  <a:moveTo>
                    <a:pt x="54292" y="75895"/>
                  </a:moveTo>
                  <a:lnTo>
                    <a:pt x="52971" y="72263"/>
                  </a:lnTo>
                  <a:lnTo>
                    <a:pt x="52908" y="72085"/>
                  </a:lnTo>
                  <a:lnTo>
                    <a:pt x="53721" y="71742"/>
                  </a:lnTo>
                  <a:lnTo>
                    <a:pt x="53467" y="71056"/>
                  </a:lnTo>
                  <a:lnTo>
                    <a:pt x="53403" y="70878"/>
                  </a:lnTo>
                  <a:lnTo>
                    <a:pt x="53340" y="70713"/>
                  </a:lnTo>
                  <a:lnTo>
                    <a:pt x="53251" y="70459"/>
                  </a:lnTo>
                  <a:lnTo>
                    <a:pt x="53162" y="70231"/>
                  </a:lnTo>
                  <a:lnTo>
                    <a:pt x="53086" y="70015"/>
                  </a:lnTo>
                  <a:lnTo>
                    <a:pt x="50495" y="70713"/>
                  </a:lnTo>
                  <a:lnTo>
                    <a:pt x="50546" y="71056"/>
                  </a:lnTo>
                  <a:lnTo>
                    <a:pt x="50673" y="71742"/>
                  </a:lnTo>
                  <a:lnTo>
                    <a:pt x="50761" y="72263"/>
                  </a:lnTo>
                  <a:lnTo>
                    <a:pt x="50850" y="72783"/>
                  </a:lnTo>
                  <a:lnTo>
                    <a:pt x="50977" y="73469"/>
                  </a:lnTo>
                  <a:lnTo>
                    <a:pt x="51003" y="73647"/>
                  </a:lnTo>
                  <a:lnTo>
                    <a:pt x="47383" y="72783"/>
                  </a:lnTo>
                  <a:lnTo>
                    <a:pt x="47548" y="73126"/>
                  </a:lnTo>
                  <a:lnTo>
                    <a:pt x="47205" y="73304"/>
                  </a:lnTo>
                  <a:lnTo>
                    <a:pt x="47205" y="73469"/>
                  </a:lnTo>
                  <a:lnTo>
                    <a:pt x="48069" y="73647"/>
                  </a:lnTo>
                  <a:lnTo>
                    <a:pt x="48933" y="73825"/>
                  </a:lnTo>
                  <a:lnTo>
                    <a:pt x="49796" y="73990"/>
                  </a:lnTo>
                  <a:lnTo>
                    <a:pt x="50419" y="74688"/>
                  </a:lnTo>
                  <a:lnTo>
                    <a:pt x="50292" y="74168"/>
                  </a:lnTo>
                  <a:lnTo>
                    <a:pt x="50215" y="73990"/>
                  </a:lnTo>
                  <a:lnTo>
                    <a:pt x="50139" y="73825"/>
                  </a:lnTo>
                  <a:lnTo>
                    <a:pt x="54292" y="75895"/>
                  </a:lnTo>
                  <a:close/>
                </a:path>
                <a:path w="113030" h="215264">
                  <a:moveTo>
                    <a:pt x="55499" y="172364"/>
                  </a:moveTo>
                  <a:lnTo>
                    <a:pt x="51181" y="170637"/>
                  </a:lnTo>
                  <a:lnTo>
                    <a:pt x="50139" y="168910"/>
                  </a:lnTo>
                  <a:lnTo>
                    <a:pt x="49517" y="172364"/>
                  </a:lnTo>
                  <a:lnTo>
                    <a:pt x="49453" y="172720"/>
                  </a:lnTo>
                  <a:lnTo>
                    <a:pt x="51701" y="172720"/>
                  </a:lnTo>
                  <a:lnTo>
                    <a:pt x="55499" y="172364"/>
                  </a:lnTo>
                  <a:close/>
                </a:path>
                <a:path w="113030" h="215264">
                  <a:moveTo>
                    <a:pt x="56019" y="58610"/>
                  </a:moveTo>
                  <a:lnTo>
                    <a:pt x="51727" y="57340"/>
                  </a:lnTo>
                  <a:lnTo>
                    <a:pt x="48069" y="57746"/>
                  </a:lnTo>
                  <a:lnTo>
                    <a:pt x="53200" y="61023"/>
                  </a:lnTo>
                  <a:lnTo>
                    <a:pt x="53670" y="60680"/>
                  </a:lnTo>
                  <a:lnTo>
                    <a:pt x="56019" y="58610"/>
                  </a:lnTo>
                  <a:close/>
                </a:path>
                <a:path w="113030" h="215264">
                  <a:moveTo>
                    <a:pt x="56362" y="186194"/>
                  </a:moveTo>
                  <a:lnTo>
                    <a:pt x="56019" y="184645"/>
                  </a:lnTo>
                  <a:lnTo>
                    <a:pt x="54470" y="183781"/>
                  </a:lnTo>
                  <a:lnTo>
                    <a:pt x="54470" y="182918"/>
                  </a:lnTo>
                  <a:lnTo>
                    <a:pt x="55156" y="182575"/>
                  </a:lnTo>
                  <a:lnTo>
                    <a:pt x="55676" y="182219"/>
                  </a:lnTo>
                  <a:lnTo>
                    <a:pt x="55499" y="182219"/>
                  </a:lnTo>
                  <a:lnTo>
                    <a:pt x="55499" y="180327"/>
                  </a:lnTo>
                  <a:lnTo>
                    <a:pt x="51308" y="179400"/>
                  </a:lnTo>
                  <a:lnTo>
                    <a:pt x="50495" y="181356"/>
                  </a:lnTo>
                  <a:lnTo>
                    <a:pt x="54470" y="182054"/>
                  </a:lnTo>
                  <a:lnTo>
                    <a:pt x="53365" y="183781"/>
                  </a:lnTo>
                  <a:lnTo>
                    <a:pt x="53251" y="183946"/>
                  </a:lnTo>
                  <a:lnTo>
                    <a:pt x="54991" y="184645"/>
                  </a:lnTo>
                  <a:lnTo>
                    <a:pt x="55270" y="186194"/>
                  </a:lnTo>
                  <a:lnTo>
                    <a:pt x="55333" y="186550"/>
                  </a:lnTo>
                  <a:lnTo>
                    <a:pt x="56197" y="187579"/>
                  </a:lnTo>
                  <a:lnTo>
                    <a:pt x="56362" y="187413"/>
                  </a:lnTo>
                  <a:lnTo>
                    <a:pt x="56362" y="186194"/>
                  </a:lnTo>
                  <a:close/>
                </a:path>
                <a:path w="113030" h="215264">
                  <a:moveTo>
                    <a:pt x="56540" y="56527"/>
                  </a:moveTo>
                  <a:lnTo>
                    <a:pt x="55333" y="56184"/>
                  </a:lnTo>
                  <a:lnTo>
                    <a:pt x="55283" y="54495"/>
                  </a:lnTo>
                  <a:lnTo>
                    <a:pt x="55486" y="53936"/>
                  </a:lnTo>
                  <a:lnTo>
                    <a:pt x="46609" y="55841"/>
                  </a:lnTo>
                  <a:lnTo>
                    <a:pt x="51727" y="57340"/>
                  </a:lnTo>
                  <a:lnTo>
                    <a:pt x="54470" y="57048"/>
                  </a:lnTo>
                  <a:lnTo>
                    <a:pt x="56540" y="56527"/>
                  </a:lnTo>
                  <a:close/>
                </a:path>
                <a:path w="113030" h="215264">
                  <a:moveTo>
                    <a:pt x="56883" y="13995"/>
                  </a:moveTo>
                  <a:lnTo>
                    <a:pt x="56540" y="13309"/>
                  </a:lnTo>
                  <a:lnTo>
                    <a:pt x="56197" y="12788"/>
                  </a:lnTo>
                  <a:lnTo>
                    <a:pt x="55499" y="12268"/>
                  </a:lnTo>
                  <a:lnTo>
                    <a:pt x="53606" y="12268"/>
                  </a:lnTo>
                  <a:lnTo>
                    <a:pt x="52908" y="12788"/>
                  </a:lnTo>
                  <a:lnTo>
                    <a:pt x="56540" y="13474"/>
                  </a:lnTo>
                  <a:lnTo>
                    <a:pt x="56718" y="13830"/>
                  </a:lnTo>
                  <a:lnTo>
                    <a:pt x="56883" y="13995"/>
                  </a:lnTo>
                  <a:close/>
                </a:path>
                <a:path w="113030" h="215264">
                  <a:moveTo>
                    <a:pt x="57061" y="68110"/>
                  </a:moveTo>
                  <a:lnTo>
                    <a:pt x="55854" y="66903"/>
                  </a:lnTo>
                  <a:lnTo>
                    <a:pt x="55727" y="67665"/>
                  </a:lnTo>
                  <a:lnTo>
                    <a:pt x="55676" y="68110"/>
                  </a:lnTo>
                  <a:lnTo>
                    <a:pt x="57061" y="68110"/>
                  </a:lnTo>
                  <a:close/>
                </a:path>
                <a:path w="113030" h="215264">
                  <a:moveTo>
                    <a:pt x="57061" y="62928"/>
                  </a:moveTo>
                  <a:lnTo>
                    <a:pt x="54813" y="62064"/>
                  </a:lnTo>
                  <a:lnTo>
                    <a:pt x="53200" y="61023"/>
                  </a:lnTo>
                  <a:lnTo>
                    <a:pt x="53086" y="61201"/>
                  </a:lnTo>
                  <a:lnTo>
                    <a:pt x="51130" y="62928"/>
                  </a:lnTo>
                  <a:lnTo>
                    <a:pt x="50139" y="63792"/>
                  </a:lnTo>
                  <a:lnTo>
                    <a:pt x="52222" y="62928"/>
                  </a:lnTo>
                  <a:lnTo>
                    <a:pt x="54635" y="64833"/>
                  </a:lnTo>
                  <a:lnTo>
                    <a:pt x="55676" y="66560"/>
                  </a:lnTo>
                  <a:lnTo>
                    <a:pt x="55676" y="66217"/>
                  </a:lnTo>
                  <a:lnTo>
                    <a:pt x="55854" y="65862"/>
                  </a:lnTo>
                  <a:lnTo>
                    <a:pt x="56197" y="65519"/>
                  </a:lnTo>
                  <a:lnTo>
                    <a:pt x="54292" y="64312"/>
                  </a:lnTo>
                  <a:lnTo>
                    <a:pt x="56019" y="63271"/>
                  </a:lnTo>
                  <a:lnTo>
                    <a:pt x="57061" y="62928"/>
                  </a:lnTo>
                  <a:close/>
                </a:path>
                <a:path w="113030" h="215264">
                  <a:moveTo>
                    <a:pt x="57150" y="87096"/>
                  </a:moveTo>
                  <a:lnTo>
                    <a:pt x="53251" y="87477"/>
                  </a:lnTo>
                  <a:lnTo>
                    <a:pt x="55626" y="88811"/>
                  </a:lnTo>
                  <a:lnTo>
                    <a:pt x="57150" y="87096"/>
                  </a:lnTo>
                  <a:close/>
                </a:path>
                <a:path w="113030" h="215264">
                  <a:moveTo>
                    <a:pt x="57238" y="133642"/>
                  </a:moveTo>
                  <a:lnTo>
                    <a:pt x="52743" y="133121"/>
                  </a:lnTo>
                  <a:lnTo>
                    <a:pt x="52501" y="133121"/>
                  </a:lnTo>
                  <a:lnTo>
                    <a:pt x="51358" y="132778"/>
                  </a:lnTo>
                  <a:lnTo>
                    <a:pt x="49453" y="131051"/>
                  </a:lnTo>
                  <a:lnTo>
                    <a:pt x="45999" y="132080"/>
                  </a:lnTo>
                  <a:lnTo>
                    <a:pt x="44780" y="133464"/>
                  </a:lnTo>
                  <a:lnTo>
                    <a:pt x="51866" y="135432"/>
                  </a:lnTo>
                  <a:lnTo>
                    <a:pt x="52717" y="133197"/>
                  </a:lnTo>
                  <a:lnTo>
                    <a:pt x="53657" y="133464"/>
                  </a:lnTo>
                  <a:lnTo>
                    <a:pt x="55156" y="133985"/>
                  </a:lnTo>
                  <a:lnTo>
                    <a:pt x="57238" y="133642"/>
                  </a:lnTo>
                  <a:close/>
                </a:path>
                <a:path w="113030" h="215264">
                  <a:moveTo>
                    <a:pt x="57238" y="70459"/>
                  </a:moveTo>
                  <a:lnTo>
                    <a:pt x="53835" y="71742"/>
                  </a:lnTo>
                  <a:lnTo>
                    <a:pt x="53911" y="72263"/>
                  </a:lnTo>
                  <a:lnTo>
                    <a:pt x="54229" y="73126"/>
                  </a:lnTo>
                  <a:lnTo>
                    <a:pt x="54292" y="73304"/>
                  </a:lnTo>
                  <a:lnTo>
                    <a:pt x="57238" y="70459"/>
                  </a:lnTo>
                  <a:close/>
                </a:path>
                <a:path w="113030" h="215264">
                  <a:moveTo>
                    <a:pt x="57746" y="143497"/>
                  </a:moveTo>
                  <a:lnTo>
                    <a:pt x="55854" y="139865"/>
                  </a:lnTo>
                  <a:lnTo>
                    <a:pt x="50698" y="138671"/>
                  </a:lnTo>
                  <a:lnTo>
                    <a:pt x="50838" y="139001"/>
                  </a:lnTo>
                  <a:lnTo>
                    <a:pt x="49974" y="139001"/>
                  </a:lnTo>
                  <a:lnTo>
                    <a:pt x="51879" y="140728"/>
                  </a:lnTo>
                  <a:lnTo>
                    <a:pt x="52336" y="141452"/>
                  </a:lnTo>
                  <a:lnTo>
                    <a:pt x="57746" y="143497"/>
                  </a:lnTo>
                  <a:close/>
                </a:path>
                <a:path w="113030" h="215264">
                  <a:moveTo>
                    <a:pt x="58102" y="207467"/>
                  </a:moveTo>
                  <a:lnTo>
                    <a:pt x="57746" y="207124"/>
                  </a:lnTo>
                  <a:lnTo>
                    <a:pt x="57746" y="206082"/>
                  </a:lnTo>
                  <a:lnTo>
                    <a:pt x="57581" y="206425"/>
                  </a:lnTo>
                  <a:lnTo>
                    <a:pt x="57238" y="206768"/>
                  </a:lnTo>
                  <a:lnTo>
                    <a:pt x="58102" y="207467"/>
                  </a:lnTo>
                  <a:close/>
                </a:path>
                <a:path w="113030" h="215264">
                  <a:moveTo>
                    <a:pt x="58788" y="155422"/>
                  </a:moveTo>
                  <a:lnTo>
                    <a:pt x="58699" y="154736"/>
                  </a:lnTo>
                  <a:lnTo>
                    <a:pt x="58610" y="154038"/>
                  </a:lnTo>
                  <a:lnTo>
                    <a:pt x="56870" y="153111"/>
                  </a:lnTo>
                  <a:lnTo>
                    <a:pt x="56540" y="154038"/>
                  </a:lnTo>
                  <a:lnTo>
                    <a:pt x="56883" y="154736"/>
                  </a:lnTo>
                  <a:lnTo>
                    <a:pt x="58788" y="155422"/>
                  </a:lnTo>
                  <a:close/>
                </a:path>
                <a:path w="113030" h="215264">
                  <a:moveTo>
                    <a:pt x="58889" y="97091"/>
                  </a:moveTo>
                  <a:lnTo>
                    <a:pt x="57581" y="97091"/>
                  </a:lnTo>
                  <a:lnTo>
                    <a:pt x="57721" y="97853"/>
                  </a:lnTo>
                  <a:lnTo>
                    <a:pt x="57746" y="98031"/>
                  </a:lnTo>
                  <a:lnTo>
                    <a:pt x="58889" y="97091"/>
                  </a:lnTo>
                  <a:close/>
                </a:path>
                <a:path w="113030" h="215264">
                  <a:moveTo>
                    <a:pt x="59448" y="73469"/>
                  </a:moveTo>
                  <a:lnTo>
                    <a:pt x="59410" y="72085"/>
                  </a:lnTo>
                  <a:lnTo>
                    <a:pt x="59283" y="71056"/>
                  </a:lnTo>
                  <a:lnTo>
                    <a:pt x="59182" y="70231"/>
                  </a:lnTo>
                  <a:lnTo>
                    <a:pt x="58343" y="69392"/>
                  </a:lnTo>
                  <a:lnTo>
                    <a:pt x="57696" y="70015"/>
                  </a:lnTo>
                  <a:lnTo>
                    <a:pt x="57238" y="70459"/>
                  </a:lnTo>
                  <a:lnTo>
                    <a:pt x="58445" y="70015"/>
                  </a:lnTo>
                  <a:lnTo>
                    <a:pt x="59245" y="72783"/>
                  </a:lnTo>
                  <a:lnTo>
                    <a:pt x="59347" y="73126"/>
                  </a:lnTo>
                  <a:lnTo>
                    <a:pt x="59448" y="73469"/>
                  </a:lnTo>
                  <a:close/>
                </a:path>
                <a:path w="113030" h="215264">
                  <a:moveTo>
                    <a:pt x="59664" y="68110"/>
                  </a:moveTo>
                  <a:lnTo>
                    <a:pt x="57061" y="68110"/>
                  </a:lnTo>
                  <a:lnTo>
                    <a:pt x="58343" y="69392"/>
                  </a:lnTo>
                  <a:lnTo>
                    <a:pt x="59664" y="68110"/>
                  </a:lnTo>
                  <a:close/>
                </a:path>
                <a:path w="113030" h="215264">
                  <a:moveTo>
                    <a:pt x="59778" y="148336"/>
                  </a:moveTo>
                  <a:lnTo>
                    <a:pt x="59664" y="147129"/>
                  </a:lnTo>
                  <a:lnTo>
                    <a:pt x="59601" y="146786"/>
                  </a:lnTo>
                  <a:lnTo>
                    <a:pt x="59499" y="146265"/>
                  </a:lnTo>
                  <a:lnTo>
                    <a:pt x="59410" y="145745"/>
                  </a:lnTo>
                  <a:lnTo>
                    <a:pt x="59309" y="145224"/>
                  </a:lnTo>
                  <a:lnTo>
                    <a:pt x="59131" y="145224"/>
                  </a:lnTo>
                  <a:lnTo>
                    <a:pt x="59042" y="146265"/>
                  </a:lnTo>
                  <a:lnTo>
                    <a:pt x="58966" y="146608"/>
                  </a:lnTo>
                  <a:lnTo>
                    <a:pt x="57924" y="147129"/>
                  </a:lnTo>
                  <a:lnTo>
                    <a:pt x="57238" y="147129"/>
                  </a:lnTo>
                  <a:lnTo>
                    <a:pt x="54813" y="146786"/>
                  </a:lnTo>
                  <a:lnTo>
                    <a:pt x="54813" y="146431"/>
                  </a:lnTo>
                  <a:lnTo>
                    <a:pt x="54991" y="146265"/>
                  </a:lnTo>
                  <a:lnTo>
                    <a:pt x="54991" y="145910"/>
                  </a:lnTo>
                  <a:lnTo>
                    <a:pt x="54114" y="145402"/>
                  </a:lnTo>
                  <a:lnTo>
                    <a:pt x="52908" y="145046"/>
                  </a:lnTo>
                  <a:lnTo>
                    <a:pt x="53327" y="144500"/>
                  </a:lnTo>
                  <a:lnTo>
                    <a:pt x="50495" y="145567"/>
                  </a:lnTo>
                  <a:lnTo>
                    <a:pt x="50660" y="145745"/>
                  </a:lnTo>
                  <a:lnTo>
                    <a:pt x="53251" y="147129"/>
                  </a:lnTo>
                  <a:lnTo>
                    <a:pt x="56553" y="149199"/>
                  </a:lnTo>
                  <a:lnTo>
                    <a:pt x="56197" y="149199"/>
                  </a:lnTo>
                  <a:lnTo>
                    <a:pt x="56019" y="152654"/>
                  </a:lnTo>
                  <a:lnTo>
                    <a:pt x="56870" y="153111"/>
                  </a:lnTo>
                  <a:lnTo>
                    <a:pt x="57924" y="150063"/>
                  </a:lnTo>
                  <a:lnTo>
                    <a:pt x="56616" y="149250"/>
                  </a:lnTo>
                  <a:lnTo>
                    <a:pt x="59486" y="149542"/>
                  </a:lnTo>
                  <a:lnTo>
                    <a:pt x="59778" y="148336"/>
                  </a:lnTo>
                  <a:close/>
                </a:path>
                <a:path w="113030" h="215264">
                  <a:moveTo>
                    <a:pt x="60172" y="97853"/>
                  </a:moveTo>
                  <a:lnTo>
                    <a:pt x="59893" y="97091"/>
                  </a:lnTo>
                  <a:lnTo>
                    <a:pt x="58966" y="98374"/>
                  </a:lnTo>
                  <a:lnTo>
                    <a:pt x="59740" y="98717"/>
                  </a:lnTo>
                  <a:lnTo>
                    <a:pt x="60083" y="98031"/>
                  </a:lnTo>
                  <a:lnTo>
                    <a:pt x="60172" y="97853"/>
                  </a:lnTo>
                  <a:close/>
                </a:path>
                <a:path w="113030" h="215264">
                  <a:moveTo>
                    <a:pt x="60579" y="70459"/>
                  </a:moveTo>
                  <a:lnTo>
                    <a:pt x="59131" y="69850"/>
                  </a:lnTo>
                  <a:lnTo>
                    <a:pt x="59182" y="70231"/>
                  </a:lnTo>
                  <a:lnTo>
                    <a:pt x="59994" y="71056"/>
                  </a:lnTo>
                  <a:lnTo>
                    <a:pt x="60579" y="70459"/>
                  </a:lnTo>
                  <a:close/>
                </a:path>
                <a:path w="113030" h="215264">
                  <a:moveTo>
                    <a:pt x="61353" y="147751"/>
                  </a:moveTo>
                  <a:lnTo>
                    <a:pt x="59867" y="148158"/>
                  </a:lnTo>
                  <a:lnTo>
                    <a:pt x="59905" y="148336"/>
                  </a:lnTo>
                  <a:lnTo>
                    <a:pt x="59994" y="148856"/>
                  </a:lnTo>
                  <a:lnTo>
                    <a:pt x="61353" y="147751"/>
                  </a:lnTo>
                  <a:close/>
                </a:path>
                <a:path w="113030" h="215264">
                  <a:moveTo>
                    <a:pt x="61379" y="94399"/>
                  </a:moveTo>
                  <a:lnTo>
                    <a:pt x="59994" y="91287"/>
                  </a:lnTo>
                  <a:lnTo>
                    <a:pt x="55626" y="88811"/>
                  </a:lnTo>
                  <a:lnTo>
                    <a:pt x="54813" y="89725"/>
                  </a:lnTo>
                  <a:lnTo>
                    <a:pt x="56883" y="91973"/>
                  </a:lnTo>
                  <a:lnTo>
                    <a:pt x="57150" y="94399"/>
                  </a:lnTo>
                  <a:lnTo>
                    <a:pt x="57238" y="95084"/>
                  </a:lnTo>
                  <a:lnTo>
                    <a:pt x="57480" y="96469"/>
                  </a:lnTo>
                  <a:lnTo>
                    <a:pt x="59651" y="96469"/>
                  </a:lnTo>
                  <a:lnTo>
                    <a:pt x="60350" y="96469"/>
                  </a:lnTo>
                  <a:lnTo>
                    <a:pt x="61379" y="94399"/>
                  </a:lnTo>
                  <a:close/>
                </a:path>
                <a:path w="113030" h="215264">
                  <a:moveTo>
                    <a:pt x="61899" y="36296"/>
                  </a:moveTo>
                  <a:lnTo>
                    <a:pt x="60172" y="34925"/>
                  </a:lnTo>
                  <a:lnTo>
                    <a:pt x="58445" y="34226"/>
                  </a:lnTo>
                  <a:lnTo>
                    <a:pt x="57238" y="36296"/>
                  </a:lnTo>
                  <a:lnTo>
                    <a:pt x="55333" y="37858"/>
                  </a:lnTo>
                  <a:lnTo>
                    <a:pt x="58788" y="38900"/>
                  </a:lnTo>
                  <a:lnTo>
                    <a:pt x="59131" y="38201"/>
                  </a:lnTo>
                  <a:lnTo>
                    <a:pt x="58966" y="37515"/>
                  </a:lnTo>
                  <a:lnTo>
                    <a:pt x="59486" y="36817"/>
                  </a:lnTo>
                  <a:lnTo>
                    <a:pt x="61899" y="36296"/>
                  </a:lnTo>
                  <a:close/>
                </a:path>
                <a:path w="113030" h="215264">
                  <a:moveTo>
                    <a:pt x="62077" y="100965"/>
                  </a:moveTo>
                  <a:lnTo>
                    <a:pt x="61722" y="99580"/>
                  </a:lnTo>
                  <a:lnTo>
                    <a:pt x="59740" y="98717"/>
                  </a:lnTo>
                  <a:lnTo>
                    <a:pt x="59486" y="99237"/>
                  </a:lnTo>
                  <a:lnTo>
                    <a:pt x="59829" y="100101"/>
                  </a:lnTo>
                  <a:lnTo>
                    <a:pt x="62077" y="100965"/>
                  </a:lnTo>
                  <a:close/>
                </a:path>
                <a:path w="113030" h="215264">
                  <a:moveTo>
                    <a:pt x="62242" y="83159"/>
                  </a:moveTo>
                  <a:lnTo>
                    <a:pt x="61556" y="81775"/>
                  </a:lnTo>
                  <a:lnTo>
                    <a:pt x="61429" y="81254"/>
                  </a:lnTo>
                  <a:lnTo>
                    <a:pt x="61379" y="81076"/>
                  </a:lnTo>
                  <a:lnTo>
                    <a:pt x="60350" y="80733"/>
                  </a:lnTo>
                  <a:lnTo>
                    <a:pt x="58445" y="80568"/>
                  </a:lnTo>
                  <a:lnTo>
                    <a:pt x="58788" y="79006"/>
                  </a:lnTo>
                  <a:lnTo>
                    <a:pt x="57238" y="81076"/>
                  </a:lnTo>
                  <a:lnTo>
                    <a:pt x="53606" y="81254"/>
                  </a:lnTo>
                  <a:lnTo>
                    <a:pt x="54470" y="77965"/>
                  </a:lnTo>
                  <a:lnTo>
                    <a:pt x="51879" y="77800"/>
                  </a:lnTo>
                  <a:lnTo>
                    <a:pt x="51041" y="75895"/>
                  </a:lnTo>
                  <a:lnTo>
                    <a:pt x="50977" y="75742"/>
                  </a:lnTo>
                  <a:lnTo>
                    <a:pt x="49276" y="77457"/>
                  </a:lnTo>
                  <a:lnTo>
                    <a:pt x="46240" y="81254"/>
                  </a:lnTo>
                  <a:lnTo>
                    <a:pt x="45821" y="81775"/>
                  </a:lnTo>
                  <a:lnTo>
                    <a:pt x="48590" y="82461"/>
                  </a:lnTo>
                  <a:lnTo>
                    <a:pt x="58966" y="85051"/>
                  </a:lnTo>
                  <a:lnTo>
                    <a:pt x="57150" y="87096"/>
                  </a:lnTo>
                  <a:lnTo>
                    <a:pt x="62077" y="86614"/>
                  </a:lnTo>
                  <a:lnTo>
                    <a:pt x="60515" y="86271"/>
                  </a:lnTo>
                  <a:lnTo>
                    <a:pt x="59956" y="83159"/>
                  </a:lnTo>
                  <a:lnTo>
                    <a:pt x="59829" y="82461"/>
                  </a:lnTo>
                  <a:lnTo>
                    <a:pt x="62242" y="83159"/>
                  </a:lnTo>
                  <a:close/>
                </a:path>
                <a:path w="113030" h="215264">
                  <a:moveTo>
                    <a:pt x="62941" y="117221"/>
                  </a:moveTo>
                  <a:lnTo>
                    <a:pt x="58445" y="117221"/>
                  </a:lnTo>
                  <a:lnTo>
                    <a:pt x="57238" y="116522"/>
                  </a:lnTo>
                  <a:lnTo>
                    <a:pt x="58432" y="120815"/>
                  </a:lnTo>
                  <a:lnTo>
                    <a:pt x="56019" y="121412"/>
                  </a:lnTo>
                  <a:lnTo>
                    <a:pt x="53492" y="121285"/>
                  </a:lnTo>
                  <a:lnTo>
                    <a:pt x="54292" y="123444"/>
                  </a:lnTo>
                  <a:lnTo>
                    <a:pt x="55854" y="122059"/>
                  </a:lnTo>
                  <a:lnTo>
                    <a:pt x="58966" y="122059"/>
                  </a:lnTo>
                  <a:lnTo>
                    <a:pt x="60858" y="120840"/>
                  </a:lnTo>
                  <a:lnTo>
                    <a:pt x="59994" y="120332"/>
                  </a:lnTo>
                  <a:lnTo>
                    <a:pt x="60693" y="119811"/>
                  </a:lnTo>
                  <a:lnTo>
                    <a:pt x="61379" y="120154"/>
                  </a:lnTo>
                  <a:lnTo>
                    <a:pt x="62941" y="117221"/>
                  </a:lnTo>
                  <a:close/>
                </a:path>
                <a:path w="113030" h="215264">
                  <a:moveTo>
                    <a:pt x="63703" y="35902"/>
                  </a:moveTo>
                  <a:lnTo>
                    <a:pt x="63449" y="34899"/>
                  </a:lnTo>
                  <a:lnTo>
                    <a:pt x="61379" y="34061"/>
                  </a:lnTo>
                  <a:lnTo>
                    <a:pt x="63703" y="35902"/>
                  </a:lnTo>
                  <a:close/>
                </a:path>
                <a:path w="113030" h="215264">
                  <a:moveTo>
                    <a:pt x="64147" y="62407"/>
                  </a:moveTo>
                  <a:lnTo>
                    <a:pt x="63627" y="62407"/>
                  </a:lnTo>
                  <a:lnTo>
                    <a:pt x="63461" y="62242"/>
                  </a:lnTo>
                  <a:lnTo>
                    <a:pt x="62763" y="63792"/>
                  </a:lnTo>
                  <a:lnTo>
                    <a:pt x="59829" y="62242"/>
                  </a:lnTo>
                  <a:lnTo>
                    <a:pt x="58610" y="63271"/>
                  </a:lnTo>
                  <a:lnTo>
                    <a:pt x="61468" y="63792"/>
                  </a:lnTo>
                  <a:lnTo>
                    <a:pt x="63284" y="64122"/>
                  </a:lnTo>
                  <a:lnTo>
                    <a:pt x="63284" y="63106"/>
                  </a:lnTo>
                  <a:lnTo>
                    <a:pt x="64147" y="62407"/>
                  </a:lnTo>
                  <a:close/>
                </a:path>
                <a:path w="113030" h="215264">
                  <a:moveTo>
                    <a:pt x="65709" y="149898"/>
                  </a:moveTo>
                  <a:lnTo>
                    <a:pt x="65633" y="149542"/>
                  </a:lnTo>
                  <a:lnTo>
                    <a:pt x="65532" y="144360"/>
                  </a:lnTo>
                  <a:lnTo>
                    <a:pt x="61696" y="147472"/>
                  </a:lnTo>
                  <a:lnTo>
                    <a:pt x="61353" y="147751"/>
                  </a:lnTo>
                  <a:lnTo>
                    <a:pt x="62420" y="147472"/>
                  </a:lnTo>
                  <a:lnTo>
                    <a:pt x="62839" y="148158"/>
                  </a:lnTo>
                  <a:lnTo>
                    <a:pt x="62953" y="148336"/>
                  </a:lnTo>
                  <a:lnTo>
                    <a:pt x="63284" y="148856"/>
                  </a:lnTo>
                  <a:lnTo>
                    <a:pt x="64147" y="148336"/>
                  </a:lnTo>
                  <a:lnTo>
                    <a:pt x="65709" y="149898"/>
                  </a:lnTo>
                  <a:close/>
                </a:path>
                <a:path w="113030" h="215264">
                  <a:moveTo>
                    <a:pt x="66141" y="131546"/>
                  </a:moveTo>
                  <a:lnTo>
                    <a:pt x="59131" y="129324"/>
                  </a:lnTo>
                  <a:lnTo>
                    <a:pt x="58420" y="132778"/>
                  </a:lnTo>
                  <a:lnTo>
                    <a:pt x="58381" y="132943"/>
                  </a:lnTo>
                  <a:lnTo>
                    <a:pt x="58267" y="133464"/>
                  </a:lnTo>
                  <a:lnTo>
                    <a:pt x="62598" y="132778"/>
                  </a:lnTo>
                  <a:lnTo>
                    <a:pt x="66141" y="131546"/>
                  </a:lnTo>
                  <a:close/>
                </a:path>
                <a:path w="113030" h="215264">
                  <a:moveTo>
                    <a:pt x="66205" y="56527"/>
                  </a:moveTo>
                  <a:lnTo>
                    <a:pt x="66167" y="56184"/>
                  </a:lnTo>
                  <a:lnTo>
                    <a:pt x="64236" y="54495"/>
                  </a:lnTo>
                  <a:lnTo>
                    <a:pt x="63284" y="54800"/>
                  </a:lnTo>
                  <a:lnTo>
                    <a:pt x="66027" y="56527"/>
                  </a:lnTo>
                  <a:lnTo>
                    <a:pt x="66205" y="56527"/>
                  </a:lnTo>
                  <a:close/>
                </a:path>
                <a:path w="113030" h="215264">
                  <a:moveTo>
                    <a:pt x="66217" y="64655"/>
                  </a:moveTo>
                  <a:lnTo>
                    <a:pt x="63284" y="64122"/>
                  </a:lnTo>
                  <a:lnTo>
                    <a:pt x="63284" y="64655"/>
                  </a:lnTo>
                  <a:lnTo>
                    <a:pt x="63461" y="65697"/>
                  </a:lnTo>
                  <a:lnTo>
                    <a:pt x="63106" y="66040"/>
                  </a:lnTo>
                  <a:lnTo>
                    <a:pt x="63106" y="66217"/>
                  </a:lnTo>
                  <a:lnTo>
                    <a:pt x="63461" y="66560"/>
                  </a:lnTo>
                  <a:lnTo>
                    <a:pt x="63334" y="67424"/>
                  </a:lnTo>
                  <a:lnTo>
                    <a:pt x="63296" y="67665"/>
                  </a:lnTo>
                  <a:lnTo>
                    <a:pt x="66217" y="64655"/>
                  </a:lnTo>
                  <a:close/>
                </a:path>
                <a:path w="113030" h="215264">
                  <a:moveTo>
                    <a:pt x="66675" y="131711"/>
                  </a:moveTo>
                  <a:lnTo>
                    <a:pt x="66573" y="131394"/>
                  </a:lnTo>
                  <a:lnTo>
                    <a:pt x="66141" y="131546"/>
                  </a:lnTo>
                  <a:lnTo>
                    <a:pt x="66675" y="131711"/>
                  </a:lnTo>
                  <a:close/>
                </a:path>
                <a:path w="113030" h="215264">
                  <a:moveTo>
                    <a:pt x="67094" y="31635"/>
                  </a:moveTo>
                  <a:lnTo>
                    <a:pt x="66916" y="31813"/>
                  </a:lnTo>
                  <a:lnTo>
                    <a:pt x="66916" y="31978"/>
                  </a:lnTo>
                  <a:lnTo>
                    <a:pt x="67094" y="31813"/>
                  </a:lnTo>
                  <a:lnTo>
                    <a:pt x="67094" y="31635"/>
                  </a:lnTo>
                  <a:close/>
                </a:path>
                <a:path w="113030" h="215264">
                  <a:moveTo>
                    <a:pt x="67119" y="199834"/>
                  </a:moveTo>
                  <a:lnTo>
                    <a:pt x="66916" y="199682"/>
                  </a:lnTo>
                  <a:lnTo>
                    <a:pt x="66979" y="199834"/>
                  </a:lnTo>
                  <a:lnTo>
                    <a:pt x="67119" y="199834"/>
                  </a:lnTo>
                  <a:close/>
                </a:path>
                <a:path w="113030" h="215264">
                  <a:moveTo>
                    <a:pt x="67259" y="32321"/>
                  </a:moveTo>
                  <a:lnTo>
                    <a:pt x="66738" y="33020"/>
                  </a:lnTo>
                  <a:lnTo>
                    <a:pt x="66916" y="33185"/>
                  </a:lnTo>
                  <a:lnTo>
                    <a:pt x="67030" y="33020"/>
                  </a:lnTo>
                  <a:lnTo>
                    <a:pt x="67259" y="32321"/>
                  </a:lnTo>
                  <a:close/>
                </a:path>
                <a:path w="113030" h="215264">
                  <a:moveTo>
                    <a:pt x="67703" y="19989"/>
                  </a:moveTo>
                  <a:lnTo>
                    <a:pt x="67259" y="20574"/>
                  </a:lnTo>
                  <a:lnTo>
                    <a:pt x="67538" y="20574"/>
                  </a:lnTo>
                  <a:lnTo>
                    <a:pt x="67703" y="19989"/>
                  </a:lnTo>
                  <a:close/>
                </a:path>
                <a:path w="113030" h="215264">
                  <a:moveTo>
                    <a:pt x="67779" y="169252"/>
                  </a:moveTo>
                  <a:lnTo>
                    <a:pt x="67094" y="166319"/>
                  </a:lnTo>
                  <a:lnTo>
                    <a:pt x="63969" y="166141"/>
                  </a:lnTo>
                  <a:lnTo>
                    <a:pt x="59994" y="168389"/>
                  </a:lnTo>
                  <a:lnTo>
                    <a:pt x="59309" y="164236"/>
                  </a:lnTo>
                  <a:lnTo>
                    <a:pt x="57924" y="162344"/>
                  </a:lnTo>
                  <a:lnTo>
                    <a:pt x="57061" y="164071"/>
                  </a:lnTo>
                  <a:lnTo>
                    <a:pt x="55676" y="162344"/>
                  </a:lnTo>
                  <a:lnTo>
                    <a:pt x="55156" y="162687"/>
                  </a:lnTo>
                  <a:lnTo>
                    <a:pt x="54635" y="163207"/>
                  </a:lnTo>
                  <a:lnTo>
                    <a:pt x="54114" y="163550"/>
                  </a:lnTo>
                  <a:lnTo>
                    <a:pt x="54635" y="163893"/>
                  </a:lnTo>
                  <a:lnTo>
                    <a:pt x="54813" y="164236"/>
                  </a:lnTo>
                  <a:lnTo>
                    <a:pt x="55333" y="164414"/>
                  </a:lnTo>
                  <a:lnTo>
                    <a:pt x="58102" y="168732"/>
                  </a:lnTo>
                  <a:lnTo>
                    <a:pt x="63106" y="169252"/>
                  </a:lnTo>
                  <a:lnTo>
                    <a:pt x="63627" y="173926"/>
                  </a:lnTo>
                  <a:lnTo>
                    <a:pt x="63627" y="173583"/>
                  </a:lnTo>
                  <a:lnTo>
                    <a:pt x="63969" y="172885"/>
                  </a:lnTo>
                  <a:lnTo>
                    <a:pt x="63969" y="170637"/>
                  </a:lnTo>
                  <a:lnTo>
                    <a:pt x="67779" y="169252"/>
                  </a:lnTo>
                  <a:close/>
                </a:path>
                <a:path w="113030" h="215264">
                  <a:moveTo>
                    <a:pt x="67779" y="74688"/>
                  </a:moveTo>
                  <a:lnTo>
                    <a:pt x="67754" y="73990"/>
                  </a:lnTo>
                  <a:lnTo>
                    <a:pt x="67627" y="73126"/>
                  </a:lnTo>
                  <a:lnTo>
                    <a:pt x="67513" y="72263"/>
                  </a:lnTo>
                  <a:lnTo>
                    <a:pt x="67437" y="71742"/>
                  </a:lnTo>
                  <a:lnTo>
                    <a:pt x="67259" y="71056"/>
                  </a:lnTo>
                  <a:lnTo>
                    <a:pt x="64846" y="70878"/>
                  </a:lnTo>
                  <a:lnTo>
                    <a:pt x="63106" y="68973"/>
                  </a:lnTo>
                  <a:lnTo>
                    <a:pt x="63233" y="68110"/>
                  </a:lnTo>
                  <a:lnTo>
                    <a:pt x="63296" y="67665"/>
                  </a:lnTo>
                  <a:lnTo>
                    <a:pt x="60579" y="70459"/>
                  </a:lnTo>
                  <a:lnTo>
                    <a:pt x="64846" y="72263"/>
                  </a:lnTo>
                  <a:lnTo>
                    <a:pt x="64719" y="74168"/>
                  </a:lnTo>
                  <a:lnTo>
                    <a:pt x="64668" y="74917"/>
                  </a:lnTo>
                  <a:lnTo>
                    <a:pt x="64947" y="74917"/>
                  </a:lnTo>
                  <a:lnTo>
                    <a:pt x="65532" y="74688"/>
                  </a:lnTo>
                  <a:lnTo>
                    <a:pt x="67779" y="74688"/>
                  </a:lnTo>
                  <a:close/>
                </a:path>
                <a:path w="113030" h="215264">
                  <a:moveTo>
                    <a:pt x="68224" y="59651"/>
                  </a:moveTo>
                  <a:lnTo>
                    <a:pt x="68199" y="59474"/>
                  </a:lnTo>
                  <a:lnTo>
                    <a:pt x="68072" y="58610"/>
                  </a:lnTo>
                  <a:lnTo>
                    <a:pt x="67957" y="57746"/>
                  </a:lnTo>
                  <a:lnTo>
                    <a:pt x="66179" y="56629"/>
                  </a:lnTo>
                  <a:lnTo>
                    <a:pt x="65481" y="59474"/>
                  </a:lnTo>
                  <a:lnTo>
                    <a:pt x="65354" y="61201"/>
                  </a:lnTo>
                  <a:lnTo>
                    <a:pt x="66001" y="61353"/>
                  </a:lnTo>
                  <a:lnTo>
                    <a:pt x="68224" y="59651"/>
                  </a:lnTo>
                  <a:close/>
                </a:path>
                <a:path w="113030" h="215264">
                  <a:moveTo>
                    <a:pt x="68465" y="21170"/>
                  </a:moveTo>
                  <a:lnTo>
                    <a:pt x="67500" y="20701"/>
                  </a:lnTo>
                  <a:lnTo>
                    <a:pt x="67437" y="20916"/>
                  </a:lnTo>
                  <a:lnTo>
                    <a:pt x="68465" y="21170"/>
                  </a:lnTo>
                  <a:close/>
                </a:path>
                <a:path w="113030" h="215264">
                  <a:moveTo>
                    <a:pt x="68643" y="204355"/>
                  </a:moveTo>
                  <a:lnTo>
                    <a:pt x="66916" y="203619"/>
                  </a:lnTo>
                  <a:lnTo>
                    <a:pt x="66573" y="203835"/>
                  </a:lnTo>
                  <a:lnTo>
                    <a:pt x="67271" y="205714"/>
                  </a:lnTo>
                  <a:lnTo>
                    <a:pt x="68643" y="204355"/>
                  </a:lnTo>
                  <a:close/>
                </a:path>
                <a:path w="113030" h="215264">
                  <a:moveTo>
                    <a:pt x="69342" y="60528"/>
                  </a:moveTo>
                  <a:lnTo>
                    <a:pt x="68465" y="59474"/>
                  </a:lnTo>
                  <a:lnTo>
                    <a:pt x="68224" y="59651"/>
                  </a:lnTo>
                  <a:lnTo>
                    <a:pt x="68300" y="60159"/>
                  </a:lnTo>
                  <a:lnTo>
                    <a:pt x="69342" y="60528"/>
                  </a:lnTo>
                  <a:close/>
                </a:path>
                <a:path w="113030" h="215264">
                  <a:moveTo>
                    <a:pt x="69684" y="178765"/>
                  </a:moveTo>
                  <a:lnTo>
                    <a:pt x="62077" y="175475"/>
                  </a:lnTo>
                  <a:lnTo>
                    <a:pt x="59994" y="177723"/>
                  </a:lnTo>
                  <a:lnTo>
                    <a:pt x="60350" y="178079"/>
                  </a:lnTo>
                  <a:lnTo>
                    <a:pt x="60515" y="178079"/>
                  </a:lnTo>
                  <a:lnTo>
                    <a:pt x="62941" y="178587"/>
                  </a:lnTo>
                  <a:lnTo>
                    <a:pt x="64490" y="179108"/>
                  </a:lnTo>
                  <a:lnTo>
                    <a:pt x="65011" y="179628"/>
                  </a:lnTo>
                  <a:lnTo>
                    <a:pt x="69684" y="178765"/>
                  </a:lnTo>
                  <a:close/>
                </a:path>
                <a:path w="113030" h="215264">
                  <a:moveTo>
                    <a:pt x="70713" y="133985"/>
                  </a:moveTo>
                  <a:lnTo>
                    <a:pt x="70205" y="132943"/>
                  </a:lnTo>
                  <a:lnTo>
                    <a:pt x="70142" y="131394"/>
                  </a:lnTo>
                  <a:lnTo>
                    <a:pt x="70370" y="130695"/>
                  </a:lnTo>
                  <a:lnTo>
                    <a:pt x="68465" y="127076"/>
                  </a:lnTo>
                  <a:lnTo>
                    <a:pt x="68389" y="126720"/>
                  </a:lnTo>
                  <a:lnTo>
                    <a:pt x="68300" y="126377"/>
                  </a:lnTo>
                  <a:lnTo>
                    <a:pt x="67322" y="123786"/>
                  </a:lnTo>
                  <a:lnTo>
                    <a:pt x="67259" y="123609"/>
                  </a:lnTo>
                  <a:lnTo>
                    <a:pt x="66052" y="123786"/>
                  </a:lnTo>
                  <a:lnTo>
                    <a:pt x="65011" y="124129"/>
                  </a:lnTo>
                  <a:lnTo>
                    <a:pt x="64668" y="124828"/>
                  </a:lnTo>
                  <a:lnTo>
                    <a:pt x="65011" y="124828"/>
                  </a:lnTo>
                  <a:lnTo>
                    <a:pt x="65709" y="125336"/>
                  </a:lnTo>
                  <a:lnTo>
                    <a:pt x="65633" y="127076"/>
                  </a:lnTo>
                  <a:lnTo>
                    <a:pt x="65532" y="127584"/>
                  </a:lnTo>
                  <a:lnTo>
                    <a:pt x="66573" y="131394"/>
                  </a:lnTo>
                  <a:lnTo>
                    <a:pt x="66675" y="131711"/>
                  </a:lnTo>
                  <a:lnTo>
                    <a:pt x="67017" y="132778"/>
                  </a:lnTo>
                  <a:lnTo>
                    <a:pt x="67068" y="132943"/>
                  </a:lnTo>
                  <a:lnTo>
                    <a:pt x="67957" y="135712"/>
                  </a:lnTo>
                  <a:lnTo>
                    <a:pt x="67957" y="135191"/>
                  </a:lnTo>
                  <a:lnTo>
                    <a:pt x="68122" y="135026"/>
                  </a:lnTo>
                  <a:lnTo>
                    <a:pt x="68465" y="134162"/>
                  </a:lnTo>
                  <a:lnTo>
                    <a:pt x="69164" y="132943"/>
                  </a:lnTo>
                  <a:lnTo>
                    <a:pt x="70713" y="133985"/>
                  </a:lnTo>
                  <a:close/>
                </a:path>
                <a:path w="113030" h="215264">
                  <a:moveTo>
                    <a:pt x="70878" y="28346"/>
                  </a:moveTo>
                  <a:lnTo>
                    <a:pt x="68605" y="26593"/>
                  </a:lnTo>
                  <a:lnTo>
                    <a:pt x="68440" y="27139"/>
                  </a:lnTo>
                  <a:lnTo>
                    <a:pt x="68199" y="27660"/>
                  </a:lnTo>
                  <a:lnTo>
                    <a:pt x="68122" y="27825"/>
                  </a:lnTo>
                  <a:lnTo>
                    <a:pt x="65189" y="27660"/>
                  </a:lnTo>
                  <a:lnTo>
                    <a:pt x="65290" y="27825"/>
                  </a:lnTo>
                  <a:lnTo>
                    <a:pt x="65405" y="28003"/>
                  </a:lnTo>
                  <a:lnTo>
                    <a:pt x="66052" y="29044"/>
                  </a:lnTo>
                  <a:lnTo>
                    <a:pt x="66509" y="30429"/>
                  </a:lnTo>
                  <a:lnTo>
                    <a:pt x="66573" y="31457"/>
                  </a:lnTo>
                  <a:lnTo>
                    <a:pt x="66852" y="30594"/>
                  </a:lnTo>
                  <a:lnTo>
                    <a:pt x="66916" y="30429"/>
                  </a:lnTo>
                  <a:lnTo>
                    <a:pt x="67640" y="29565"/>
                  </a:lnTo>
                  <a:lnTo>
                    <a:pt x="67602" y="28181"/>
                  </a:lnTo>
                  <a:lnTo>
                    <a:pt x="69507" y="28003"/>
                  </a:lnTo>
                  <a:lnTo>
                    <a:pt x="70878" y="28346"/>
                  </a:lnTo>
                  <a:close/>
                </a:path>
                <a:path w="113030" h="215264">
                  <a:moveTo>
                    <a:pt x="70891" y="21780"/>
                  </a:moveTo>
                  <a:lnTo>
                    <a:pt x="68465" y="21170"/>
                  </a:lnTo>
                  <a:lnTo>
                    <a:pt x="70662" y="22275"/>
                  </a:lnTo>
                  <a:lnTo>
                    <a:pt x="70891" y="21780"/>
                  </a:lnTo>
                  <a:close/>
                </a:path>
                <a:path w="113030" h="215264">
                  <a:moveTo>
                    <a:pt x="71577" y="134505"/>
                  </a:moveTo>
                  <a:lnTo>
                    <a:pt x="71412" y="134327"/>
                  </a:lnTo>
                  <a:lnTo>
                    <a:pt x="70891" y="133985"/>
                  </a:lnTo>
                  <a:lnTo>
                    <a:pt x="71234" y="134683"/>
                  </a:lnTo>
                  <a:lnTo>
                    <a:pt x="71577" y="134848"/>
                  </a:lnTo>
                  <a:lnTo>
                    <a:pt x="71577" y="134505"/>
                  </a:lnTo>
                  <a:close/>
                </a:path>
                <a:path w="113030" h="215264">
                  <a:moveTo>
                    <a:pt x="71932" y="34404"/>
                  </a:moveTo>
                  <a:lnTo>
                    <a:pt x="69164" y="34061"/>
                  </a:lnTo>
                  <a:lnTo>
                    <a:pt x="67957" y="34061"/>
                  </a:lnTo>
                  <a:lnTo>
                    <a:pt x="66916" y="33185"/>
                  </a:lnTo>
                  <a:lnTo>
                    <a:pt x="66687" y="34061"/>
                  </a:lnTo>
                  <a:lnTo>
                    <a:pt x="66408" y="34899"/>
                  </a:lnTo>
                  <a:lnTo>
                    <a:pt x="64668" y="32321"/>
                  </a:lnTo>
                  <a:lnTo>
                    <a:pt x="63284" y="32156"/>
                  </a:lnTo>
                  <a:lnTo>
                    <a:pt x="63322" y="34404"/>
                  </a:lnTo>
                  <a:lnTo>
                    <a:pt x="63449" y="34899"/>
                  </a:lnTo>
                  <a:lnTo>
                    <a:pt x="68986" y="37172"/>
                  </a:lnTo>
                  <a:lnTo>
                    <a:pt x="71932" y="34404"/>
                  </a:lnTo>
                  <a:close/>
                </a:path>
                <a:path w="113030" h="215264">
                  <a:moveTo>
                    <a:pt x="72097" y="199682"/>
                  </a:moveTo>
                  <a:lnTo>
                    <a:pt x="71907" y="198297"/>
                  </a:lnTo>
                  <a:lnTo>
                    <a:pt x="71831" y="197789"/>
                  </a:lnTo>
                  <a:lnTo>
                    <a:pt x="71704" y="196913"/>
                  </a:lnTo>
                  <a:lnTo>
                    <a:pt x="71577" y="196049"/>
                  </a:lnTo>
                  <a:lnTo>
                    <a:pt x="68465" y="193408"/>
                  </a:lnTo>
                  <a:lnTo>
                    <a:pt x="68465" y="193979"/>
                  </a:lnTo>
                  <a:lnTo>
                    <a:pt x="68414" y="194157"/>
                  </a:lnTo>
                  <a:lnTo>
                    <a:pt x="68300" y="194500"/>
                  </a:lnTo>
                  <a:lnTo>
                    <a:pt x="68186" y="194843"/>
                  </a:lnTo>
                  <a:lnTo>
                    <a:pt x="68122" y="195021"/>
                  </a:lnTo>
                  <a:lnTo>
                    <a:pt x="67259" y="195541"/>
                  </a:lnTo>
                  <a:lnTo>
                    <a:pt x="66573" y="195884"/>
                  </a:lnTo>
                  <a:lnTo>
                    <a:pt x="65709" y="194843"/>
                  </a:lnTo>
                  <a:lnTo>
                    <a:pt x="65532" y="194500"/>
                  </a:lnTo>
                  <a:lnTo>
                    <a:pt x="65443" y="193979"/>
                  </a:lnTo>
                  <a:lnTo>
                    <a:pt x="65354" y="193802"/>
                  </a:lnTo>
                  <a:lnTo>
                    <a:pt x="68465" y="193979"/>
                  </a:lnTo>
                  <a:lnTo>
                    <a:pt x="68465" y="193408"/>
                  </a:lnTo>
                  <a:lnTo>
                    <a:pt x="68122" y="193116"/>
                  </a:lnTo>
                  <a:lnTo>
                    <a:pt x="70548" y="189661"/>
                  </a:lnTo>
                  <a:lnTo>
                    <a:pt x="70027" y="189484"/>
                  </a:lnTo>
                  <a:lnTo>
                    <a:pt x="69507" y="189141"/>
                  </a:lnTo>
                  <a:lnTo>
                    <a:pt x="69164" y="188620"/>
                  </a:lnTo>
                  <a:lnTo>
                    <a:pt x="68135" y="190525"/>
                  </a:lnTo>
                  <a:lnTo>
                    <a:pt x="68046" y="190690"/>
                  </a:lnTo>
                  <a:lnTo>
                    <a:pt x="67957" y="190868"/>
                  </a:lnTo>
                  <a:lnTo>
                    <a:pt x="65874" y="190690"/>
                  </a:lnTo>
                  <a:lnTo>
                    <a:pt x="64147" y="190525"/>
                  </a:lnTo>
                  <a:lnTo>
                    <a:pt x="64046" y="190868"/>
                  </a:lnTo>
                  <a:lnTo>
                    <a:pt x="63804" y="191731"/>
                  </a:lnTo>
                  <a:lnTo>
                    <a:pt x="62611" y="193636"/>
                  </a:lnTo>
                  <a:lnTo>
                    <a:pt x="62509" y="193802"/>
                  </a:lnTo>
                  <a:lnTo>
                    <a:pt x="62077" y="194500"/>
                  </a:lnTo>
                  <a:lnTo>
                    <a:pt x="60858" y="193636"/>
                  </a:lnTo>
                  <a:lnTo>
                    <a:pt x="60756" y="194157"/>
                  </a:lnTo>
                  <a:lnTo>
                    <a:pt x="60693" y="194500"/>
                  </a:lnTo>
                  <a:lnTo>
                    <a:pt x="59994" y="195186"/>
                  </a:lnTo>
                  <a:lnTo>
                    <a:pt x="59651" y="195884"/>
                  </a:lnTo>
                  <a:lnTo>
                    <a:pt x="59829" y="196049"/>
                  </a:lnTo>
                  <a:lnTo>
                    <a:pt x="59829" y="196227"/>
                  </a:lnTo>
                  <a:lnTo>
                    <a:pt x="59994" y="196405"/>
                  </a:lnTo>
                  <a:lnTo>
                    <a:pt x="59486" y="196405"/>
                  </a:lnTo>
                  <a:lnTo>
                    <a:pt x="58966" y="196913"/>
                  </a:lnTo>
                  <a:lnTo>
                    <a:pt x="58102" y="197789"/>
                  </a:lnTo>
                  <a:lnTo>
                    <a:pt x="58394" y="199682"/>
                  </a:lnTo>
                  <a:lnTo>
                    <a:pt x="58483" y="200202"/>
                  </a:lnTo>
                  <a:lnTo>
                    <a:pt x="58534" y="200545"/>
                  </a:lnTo>
                  <a:lnTo>
                    <a:pt x="58610" y="201066"/>
                  </a:lnTo>
                  <a:lnTo>
                    <a:pt x="57404" y="201764"/>
                  </a:lnTo>
                  <a:lnTo>
                    <a:pt x="57607" y="202107"/>
                  </a:lnTo>
                  <a:lnTo>
                    <a:pt x="57823" y="202450"/>
                  </a:lnTo>
                  <a:lnTo>
                    <a:pt x="57924" y="202628"/>
                  </a:lnTo>
                  <a:lnTo>
                    <a:pt x="58178" y="203619"/>
                  </a:lnTo>
                  <a:lnTo>
                    <a:pt x="58267" y="204012"/>
                  </a:lnTo>
                  <a:lnTo>
                    <a:pt x="61556" y="202107"/>
                  </a:lnTo>
                  <a:lnTo>
                    <a:pt x="61518" y="202450"/>
                  </a:lnTo>
                  <a:lnTo>
                    <a:pt x="61391" y="203619"/>
                  </a:lnTo>
                  <a:lnTo>
                    <a:pt x="61315" y="204355"/>
                  </a:lnTo>
                  <a:lnTo>
                    <a:pt x="61264" y="204876"/>
                  </a:lnTo>
                  <a:lnTo>
                    <a:pt x="61163" y="205714"/>
                  </a:lnTo>
                  <a:lnTo>
                    <a:pt x="61061" y="206768"/>
                  </a:lnTo>
                  <a:lnTo>
                    <a:pt x="61036" y="206946"/>
                  </a:lnTo>
                  <a:lnTo>
                    <a:pt x="58966" y="207987"/>
                  </a:lnTo>
                  <a:lnTo>
                    <a:pt x="60515" y="208673"/>
                  </a:lnTo>
                  <a:lnTo>
                    <a:pt x="61556" y="210235"/>
                  </a:lnTo>
                  <a:lnTo>
                    <a:pt x="62420" y="211620"/>
                  </a:lnTo>
                  <a:lnTo>
                    <a:pt x="62941" y="211785"/>
                  </a:lnTo>
                  <a:lnTo>
                    <a:pt x="63969" y="212305"/>
                  </a:lnTo>
                  <a:lnTo>
                    <a:pt x="64490" y="212305"/>
                  </a:lnTo>
                  <a:lnTo>
                    <a:pt x="65011" y="211264"/>
                  </a:lnTo>
                  <a:lnTo>
                    <a:pt x="65709" y="210400"/>
                  </a:lnTo>
                  <a:lnTo>
                    <a:pt x="65189" y="209194"/>
                  </a:lnTo>
                  <a:lnTo>
                    <a:pt x="65532" y="209194"/>
                  </a:lnTo>
                  <a:lnTo>
                    <a:pt x="65570" y="208394"/>
                  </a:lnTo>
                  <a:lnTo>
                    <a:pt x="66217" y="208673"/>
                  </a:lnTo>
                  <a:lnTo>
                    <a:pt x="66294" y="208330"/>
                  </a:lnTo>
                  <a:lnTo>
                    <a:pt x="66344" y="208102"/>
                  </a:lnTo>
                  <a:lnTo>
                    <a:pt x="67437" y="208330"/>
                  </a:lnTo>
                  <a:lnTo>
                    <a:pt x="67462" y="207987"/>
                  </a:lnTo>
                  <a:lnTo>
                    <a:pt x="67576" y="206946"/>
                  </a:lnTo>
                  <a:lnTo>
                    <a:pt x="67602" y="206603"/>
                  </a:lnTo>
                  <a:lnTo>
                    <a:pt x="67271" y="205714"/>
                  </a:lnTo>
                  <a:lnTo>
                    <a:pt x="66738" y="206260"/>
                  </a:lnTo>
                  <a:lnTo>
                    <a:pt x="66370" y="207987"/>
                  </a:lnTo>
                  <a:lnTo>
                    <a:pt x="65874" y="207987"/>
                  </a:lnTo>
                  <a:lnTo>
                    <a:pt x="65620" y="208330"/>
                  </a:lnTo>
                  <a:lnTo>
                    <a:pt x="65443" y="208330"/>
                  </a:lnTo>
                  <a:lnTo>
                    <a:pt x="61899" y="206768"/>
                  </a:lnTo>
                  <a:lnTo>
                    <a:pt x="63969" y="204876"/>
                  </a:lnTo>
                  <a:lnTo>
                    <a:pt x="64033" y="204012"/>
                  </a:lnTo>
                  <a:lnTo>
                    <a:pt x="64147" y="202450"/>
                  </a:lnTo>
                  <a:lnTo>
                    <a:pt x="66916" y="203619"/>
                  </a:lnTo>
                  <a:lnTo>
                    <a:pt x="68300" y="202793"/>
                  </a:lnTo>
                  <a:lnTo>
                    <a:pt x="67030" y="199961"/>
                  </a:lnTo>
                  <a:lnTo>
                    <a:pt x="66573" y="200545"/>
                  </a:lnTo>
                  <a:lnTo>
                    <a:pt x="65189" y="196913"/>
                  </a:lnTo>
                  <a:lnTo>
                    <a:pt x="68122" y="197434"/>
                  </a:lnTo>
                  <a:lnTo>
                    <a:pt x="68122" y="197789"/>
                  </a:lnTo>
                  <a:lnTo>
                    <a:pt x="68465" y="198132"/>
                  </a:lnTo>
                  <a:lnTo>
                    <a:pt x="68300" y="198297"/>
                  </a:lnTo>
                  <a:lnTo>
                    <a:pt x="67233" y="199682"/>
                  </a:lnTo>
                  <a:lnTo>
                    <a:pt x="67119" y="199834"/>
                  </a:lnTo>
                  <a:lnTo>
                    <a:pt x="69850" y="201764"/>
                  </a:lnTo>
                  <a:lnTo>
                    <a:pt x="71577" y="201764"/>
                  </a:lnTo>
                  <a:lnTo>
                    <a:pt x="71577" y="200202"/>
                  </a:lnTo>
                  <a:lnTo>
                    <a:pt x="72097" y="199682"/>
                  </a:lnTo>
                  <a:close/>
                </a:path>
                <a:path w="113030" h="215264">
                  <a:moveTo>
                    <a:pt x="72275" y="123088"/>
                  </a:moveTo>
                  <a:lnTo>
                    <a:pt x="71234" y="122059"/>
                  </a:lnTo>
                  <a:lnTo>
                    <a:pt x="70370" y="123088"/>
                  </a:lnTo>
                  <a:lnTo>
                    <a:pt x="71755" y="123964"/>
                  </a:lnTo>
                  <a:lnTo>
                    <a:pt x="72275" y="123088"/>
                  </a:lnTo>
                  <a:close/>
                </a:path>
                <a:path w="113030" h="215264">
                  <a:moveTo>
                    <a:pt x="74180" y="147815"/>
                  </a:moveTo>
                  <a:lnTo>
                    <a:pt x="73139" y="146786"/>
                  </a:lnTo>
                  <a:lnTo>
                    <a:pt x="73075" y="144703"/>
                  </a:lnTo>
                  <a:lnTo>
                    <a:pt x="72313" y="145224"/>
                  </a:lnTo>
                  <a:lnTo>
                    <a:pt x="72097" y="145402"/>
                  </a:lnTo>
                  <a:lnTo>
                    <a:pt x="71577" y="146088"/>
                  </a:lnTo>
                  <a:lnTo>
                    <a:pt x="71018" y="147129"/>
                  </a:lnTo>
                  <a:lnTo>
                    <a:pt x="70637" y="147815"/>
                  </a:lnTo>
                  <a:lnTo>
                    <a:pt x="70548" y="147993"/>
                  </a:lnTo>
                  <a:lnTo>
                    <a:pt x="72961" y="147129"/>
                  </a:lnTo>
                  <a:lnTo>
                    <a:pt x="73825" y="147815"/>
                  </a:lnTo>
                  <a:lnTo>
                    <a:pt x="74180" y="147815"/>
                  </a:lnTo>
                  <a:close/>
                </a:path>
                <a:path w="113030" h="215264">
                  <a:moveTo>
                    <a:pt x="75044" y="16764"/>
                  </a:moveTo>
                  <a:lnTo>
                    <a:pt x="74866" y="16598"/>
                  </a:lnTo>
                  <a:lnTo>
                    <a:pt x="74701" y="16598"/>
                  </a:lnTo>
                  <a:lnTo>
                    <a:pt x="74701" y="12611"/>
                  </a:lnTo>
                  <a:lnTo>
                    <a:pt x="69164" y="11061"/>
                  </a:lnTo>
                  <a:lnTo>
                    <a:pt x="68465" y="8470"/>
                  </a:lnTo>
                  <a:lnTo>
                    <a:pt x="66052" y="7607"/>
                  </a:lnTo>
                  <a:lnTo>
                    <a:pt x="66052" y="11925"/>
                  </a:lnTo>
                  <a:lnTo>
                    <a:pt x="62242" y="12268"/>
                  </a:lnTo>
                  <a:lnTo>
                    <a:pt x="62242" y="12611"/>
                  </a:lnTo>
                  <a:lnTo>
                    <a:pt x="63969" y="13474"/>
                  </a:lnTo>
                  <a:lnTo>
                    <a:pt x="64147" y="16078"/>
                  </a:lnTo>
                  <a:lnTo>
                    <a:pt x="65189" y="17462"/>
                  </a:lnTo>
                  <a:lnTo>
                    <a:pt x="65354" y="17627"/>
                  </a:lnTo>
                  <a:lnTo>
                    <a:pt x="65709" y="17627"/>
                  </a:lnTo>
                  <a:lnTo>
                    <a:pt x="65709" y="18326"/>
                  </a:lnTo>
                  <a:lnTo>
                    <a:pt x="66573" y="19011"/>
                  </a:lnTo>
                  <a:lnTo>
                    <a:pt x="67779" y="19710"/>
                  </a:lnTo>
                  <a:lnTo>
                    <a:pt x="67906" y="19710"/>
                  </a:lnTo>
                  <a:lnTo>
                    <a:pt x="68300" y="19189"/>
                  </a:lnTo>
                  <a:lnTo>
                    <a:pt x="67437" y="18669"/>
                  </a:lnTo>
                  <a:lnTo>
                    <a:pt x="68021" y="17627"/>
                  </a:lnTo>
                  <a:lnTo>
                    <a:pt x="68122" y="17462"/>
                  </a:lnTo>
                  <a:lnTo>
                    <a:pt x="69164" y="17462"/>
                  </a:lnTo>
                  <a:lnTo>
                    <a:pt x="69329" y="16941"/>
                  </a:lnTo>
                  <a:lnTo>
                    <a:pt x="70548" y="16078"/>
                  </a:lnTo>
                  <a:lnTo>
                    <a:pt x="71412" y="16941"/>
                  </a:lnTo>
                  <a:lnTo>
                    <a:pt x="74726" y="16624"/>
                  </a:lnTo>
                  <a:lnTo>
                    <a:pt x="75044" y="16764"/>
                  </a:lnTo>
                  <a:close/>
                </a:path>
                <a:path w="113030" h="215264">
                  <a:moveTo>
                    <a:pt x="75209" y="138658"/>
                  </a:moveTo>
                  <a:lnTo>
                    <a:pt x="75044" y="138480"/>
                  </a:lnTo>
                  <a:lnTo>
                    <a:pt x="75044" y="137960"/>
                  </a:lnTo>
                  <a:lnTo>
                    <a:pt x="75044" y="136575"/>
                  </a:lnTo>
                  <a:lnTo>
                    <a:pt x="72453" y="136055"/>
                  </a:lnTo>
                  <a:lnTo>
                    <a:pt x="71755" y="134848"/>
                  </a:lnTo>
                  <a:lnTo>
                    <a:pt x="71234" y="136055"/>
                  </a:lnTo>
                  <a:lnTo>
                    <a:pt x="70370" y="138480"/>
                  </a:lnTo>
                  <a:lnTo>
                    <a:pt x="68465" y="136753"/>
                  </a:lnTo>
                  <a:lnTo>
                    <a:pt x="68821" y="138137"/>
                  </a:lnTo>
                  <a:lnTo>
                    <a:pt x="68300" y="139001"/>
                  </a:lnTo>
                  <a:lnTo>
                    <a:pt x="67602" y="139865"/>
                  </a:lnTo>
                  <a:lnTo>
                    <a:pt x="69329" y="138137"/>
                  </a:lnTo>
                  <a:lnTo>
                    <a:pt x="74345" y="140906"/>
                  </a:lnTo>
                  <a:lnTo>
                    <a:pt x="73139" y="143662"/>
                  </a:lnTo>
                  <a:lnTo>
                    <a:pt x="74002" y="143154"/>
                  </a:lnTo>
                  <a:lnTo>
                    <a:pt x="75209" y="142455"/>
                  </a:lnTo>
                  <a:lnTo>
                    <a:pt x="75209" y="141071"/>
                  </a:lnTo>
                  <a:lnTo>
                    <a:pt x="74701" y="140042"/>
                  </a:lnTo>
                  <a:lnTo>
                    <a:pt x="74701" y="139179"/>
                  </a:lnTo>
                  <a:lnTo>
                    <a:pt x="75209" y="138658"/>
                  </a:lnTo>
                  <a:close/>
                </a:path>
                <a:path w="113030" h="215264">
                  <a:moveTo>
                    <a:pt x="75438" y="62509"/>
                  </a:moveTo>
                  <a:lnTo>
                    <a:pt x="75044" y="62509"/>
                  </a:lnTo>
                  <a:lnTo>
                    <a:pt x="75057" y="62064"/>
                  </a:lnTo>
                  <a:lnTo>
                    <a:pt x="75171" y="58902"/>
                  </a:lnTo>
                  <a:lnTo>
                    <a:pt x="70713" y="61023"/>
                  </a:lnTo>
                  <a:lnTo>
                    <a:pt x="69342" y="60528"/>
                  </a:lnTo>
                  <a:lnTo>
                    <a:pt x="69748" y="61023"/>
                  </a:lnTo>
                  <a:lnTo>
                    <a:pt x="71577" y="63271"/>
                  </a:lnTo>
                  <a:lnTo>
                    <a:pt x="75438" y="62509"/>
                  </a:lnTo>
                  <a:close/>
                </a:path>
                <a:path w="113030" h="215264">
                  <a:moveTo>
                    <a:pt x="76174" y="58432"/>
                  </a:moveTo>
                  <a:lnTo>
                    <a:pt x="75209" y="57746"/>
                  </a:lnTo>
                  <a:lnTo>
                    <a:pt x="75171" y="58902"/>
                  </a:lnTo>
                  <a:lnTo>
                    <a:pt x="76174" y="58432"/>
                  </a:lnTo>
                  <a:close/>
                </a:path>
                <a:path w="113030" h="215264">
                  <a:moveTo>
                    <a:pt x="77457" y="175653"/>
                  </a:moveTo>
                  <a:lnTo>
                    <a:pt x="77317" y="175310"/>
                  </a:lnTo>
                  <a:lnTo>
                    <a:pt x="77165" y="175653"/>
                  </a:lnTo>
                  <a:lnTo>
                    <a:pt x="77457" y="175653"/>
                  </a:lnTo>
                  <a:close/>
                </a:path>
                <a:path w="113030" h="215264">
                  <a:moveTo>
                    <a:pt x="79362" y="205219"/>
                  </a:moveTo>
                  <a:lnTo>
                    <a:pt x="77457" y="205562"/>
                  </a:lnTo>
                  <a:lnTo>
                    <a:pt x="75209" y="205219"/>
                  </a:lnTo>
                  <a:lnTo>
                    <a:pt x="73660" y="204012"/>
                  </a:lnTo>
                  <a:lnTo>
                    <a:pt x="73482" y="204355"/>
                  </a:lnTo>
                  <a:lnTo>
                    <a:pt x="73482" y="204876"/>
                  </a:lnTo>
                  <a:lnTo>
                    <a:pt x="73139" y="205219"/>
                  </a:lnTo>
                  <a:lnTo>
                    <a:pt x="74180" y="205740"/>
                  </a:lnTo>
                  <a:lnTo>
                    <a:pt x="75044" y="206603"/>
                  </a:lnTo>
                  <a:lnTo>
                    <a:pt x="74002" y="207467"/>
                  </a:lnTo>
                  <a:lnTo>
                    <a:pt x="73825" y="207632"/>
                  </a:lnTo>
                  <a:lnTo>
                    <a:pt x="73825" y="208153"/>
                  </a:lnTo>
                  <a:lnTo>
                    <a:pt x="74701" y="208153"/>
                  </a:lnTo>
                  <a:lnTo>
                    <a:pt x="75730" y="208508"/>
                  </a:lnTo>
                  <a:lnTo>
                    <a:pt x="76428" y="208851"/>
                  </a:lnTo>
                  <a:lnTo>
                    <a:pt x="76936" y="208673"/>
                  </a:lnTo>
                  <a:lnTo>
                    <a:pt x="77635" y="208673"/>
                  </a:lnTo>
                  <a:lnTo>
                    <a:pt x="77812" y="208851"/>
                  </a:lnTo>
                  <a:lnTo>
                    <a:pt x="78498" y="207987"/>
                  </a:lnTo>
                  <a:lnTo>
                    <a:pt x="78676" y="206082"/>
                  </a:lnTo>
                  <a:lnTo>
                    <a:pt x="79362" y="205219"/>
                  </a:lnTo>
                  <a:close/>
                </a:path>
                <a:path w="113030" h="215264">
                  <a:moveTo>
                    <a:pt x="80225" y="179628"/>
                  </a:moveTo>
                  <a:lnTo>
                    <a:pt x="75387" y="179628"/>
                  </a:lnTo>
                  <a:lnTo>
                    <a:pt x="77165" y="175653"/>
                  </a:lnTo>
                  <a:lnTo>
                    <a:pt x="76657" y="175653"/>
                  </a:lnTo>
                  <a:lnTo>
                    <a:pt x="74523" y="177215"/>
                  </a:lnTo>
                  <a:lnTo>
                    <a:pt x="72910" y="179628"/>
                  </a:lnTo>
                  <a:lnTo>
                    <a:pt x="72796" y="179806"/>
                  </a:lnTo>
                  <a:lnTo>
                    <a:pt x="76428" y="183438"/>
                  </a:lnTo>
                  <a:lnTo>
                    <a:pt x="79184" y="181356"/>
                  </a:lnTo>
                  <a:lnTo>
                    <a:pt x="79362" y="180835"/>
                  </a:lnTo>
                  <a:lnTo>
                    <a:pt x="79705" y="180149"/>
                  </a:lnTo>
                  <a:lnTo>
                    <a:pt x="80225" y="179628"/>
                  </a:lnTo>
                  <a:close/>
                </a:path>
                <a:path w="113030" h="215264">
                  <a:moveTo>
                    <a:pt x="80924" y="158013"/>
                  </a:moveTo>
                  <a:lnTo>
                    <a:pt x="77978" y="157149"/>
                  </a:lnTo>
                  <a:lnTo>
                    <a:pt x="77457" y="156629"/>
                  </a:lnTo>
                  <a:lnTo>
                    <a:pt x="77114" y="157149"/>
                  </a:lnTo>
                  <a:lnTo>
                    <a:pt x="76073" y="157149"/>
                  </a:lnTo>
                  <a:lnTo>
                    <a:pt x="76250" y="157848"/>
                  </a:lnTo>
                  <a:lnTo>
                    <a:pt x="76250" y="158711"/>
                  </a:lnTo>
                  <a:lnTo>
                    <a:pt x="77635" y="159397"/>
                  </a:lnTo>
                  <a:lnTo>
                    <a:pt x="78320" y="159054"/>
                  </a:lnTo>
                  <a:lnTo>
                    <a:pt x="79184" y="159054"/>
                  </a:lnTo>
                  <a:lnTo>
                    <a:pt x="79883" y="159232"/>
                  </a:lnTo>
                  <a:lnTo>
                    <a:pt x="80924" y="158013"/>
                  </a:lnTo>
                  <a:close/>
                </a:path>
                <a:path w="113030" h="215264">
                  <a:moveTo>
                    <a:pt x="82029" y="62509"/>
                  </a:moveTo>
                  <a:lnTo>
                    <a:pt x="80848" y="61722"/>
                  </a:lnTo>
                  <a:lnTo>
                    <a:pt x="81229" y="62064"/>
                  </a:lnTo>
                  <a:lnTo>
                    <a:pt x="81851" y="62509"/>
                  </a:lnTo>
                  <a:lnTo>
                    <a:pt x="82029" y="62509"/>
                  </a:lnTo>
                  <a:close/>
                </a:path>
                <a:path w="113030" h="215264">
                  <a:moveTo>
                    <a:pt x="82473" y="168389"/>
                  </a:moveTo>
                  <a:lnTo>
                    <a:pt x="81610" y="167005"/>
                  </a:lnTo>
                  <a:lnTo>
                    <a:pt x="81267" y="167703"/>
                  </a:lnTo>
                  <a:lnTo>
                    <a:pt x="80746" y="168389"/>
                  </a:lnTo>
                  <a:lnTo>
                    <a:pt x="80225" y="168910"/>
                  </a:lnTo>
                  <a:lnTo>
                    <a:pt x="81089" y="168732"/>
                  </a:lnTo>
                  <a:lnTo>
                    <a:pt x="81788" y="169430"/>
                  </a:lnTo>
                  <a:lnTo>
                    <a:pt x="82308" y="169087"/>
                  </a:lnTo>
                  <a:lnTo>
                    <a:pt x="82473" y="168389"/>
                  </a:lnTo>
                  <a:close/>
                </a:path>
                <a:path w="113030" h="215264">
                  <a:moveTo>
                    <a:pt x="82651" y="198297"/>
                  </a:moveTo>
                  <a:lnTo>
                    <a:pt x="82105" y="196672"/>
                  </a:lnTo>
                  <a:lnTo>
                    <a:pt x="79705" y="198653"/>
                  </a:lnTo>
                  <a:lnTo>
                    <a:pt x="82651" y="198297"/>
                  </a:lnTo>
                  <a:close/>
                </a:path>
                <a:path w="113030" h="215264">
                  <a:moveTo>
                    <a:pt x="82651" y="49961"/>
                  </a:moveTo>
                  <a:lnTo>
                    <a:pt x="81356" y="47371"/>
                  </a:lnTo>
                  <a:lnTo>
                    <a:pt x="81267" y="47193"/>
                  </a:lnTo>
                  <a:lnTo>
                    <a:pt x="78320" y="43738"/>
                  </a:lnTo>
                  <a:lnTo>
                    <a:pt x="78206" y="42697"/>
                  </a:lnTo>
                  <a:lnTo>
                    <a:pt x="78105" y="41833"/>
                  </a:lnTo>
                  <a:lnTo>
                    <a:pt x="77978" y="40792"/>
                  </a:lnTo>
                  <a:lnTo>
                    <a:pt x="76428" y="40970"/>
                  </a:lnTo>
                  <a:lnTo>
                    <a:pt x="76352" y="40449"/>
                  </a:lnTo>
                  <a:lnTo>
                    <a:pt x="76250" y="39763"/>
                  </a:lnTo>
                  <a:lnTo>
                    <a:pt x="75387" y="38900"/>
                  </a:lnTo>
                  <a:lnTo>
                    <a:pt x="72097" y="36652"/>
                  </a:lnTo>
                  <a:lnTo>
                    <a:pt x="71234" y="39763"/>
                  </a:lnTo>
                  <a:lnTo>
                    <a:pt x="71132" y="40106"/>
                  </a:lnTo>
                  <a:lnTo>
                    <a:pt x="71031" y="40449"/>
                  </a:lnTo>
                  <a:lnTo>
                    <a:pt x="70942" y="40792"/>
                  </a:lnTo>
                  <a:lnTo>
                    <a:pt x="70891" y="40970"/>
                  </a:lnTo>
                  <a:lnTo>
                    <a:pt x="68986" y="40106"/>
                  </a:lnTo>
                  <a:lnTo>
                    <a:pt x="63703" y="35902"/>
                  </a:lnTo>
                  <a:lnTo>
                    <a:pt x="63804" y="36296"/>
                  </a:lnTo>
                  <a:lnTo>
                    <a:pt x="64490" y="38379"/>
                  </a:lnTo>
                  <a:lnTo>
                    <a:pt x="65874" y="40449"/>
                  </a:lnTo>
                  <a:lnTo>
                    <a:pt x="65709" y="40792"/>
                  </a:lnTo>
                  <a:lnTo>
                    <a:pt x="65620" y="40970"/>
                  </a:lnTo>
                  <a:lnTo>
                    <a:pt x="65189" y="41833"/>
                  </a:lnTo>
                  <a:lnTo>
                    <a:pt x="63284" y="42697"/>
                  </a:lnTo>
                  <a:lnTo>
                    <a:pt x="67094" y="46151"/>
                  </a:lnTo>
                  <a:lnTo>
                    <a:pt x="63627" y="47853"/>
                  </a:lnTo>
                  <a:lnTo>
                    <a:pt x="59309" y="49961"/>
                  </a:lnTo>
                  <a:lnTo>
                    <a:pt x="57404" y="46151"/>
                  </a:lnTo>
                  <a:lnTo>
                    <a:pt x="55676" y="47371"/>
                  </a:lnTo>
                  <a:lnTo>
                    <a:pt x="53428" y="48755"/>
                  </a:lnTo>
                  <a:lnTo>
                    <a:pt x="51523" y="49441"/>
                  </a:lnTo>
                  <a:lnTo>
                    <a:pt x="51981" y="49961"/>
                  </a:lnTo>
                  <a:lnTo>
                    <a:pt x="53060" y="51168"/>
                  </a:lnTo>
                  <a:lnTo>
                    <a:pt x="55486" y="53936"/>
                  </a:lnTo>
                  <a:lnTo>
                    <a:pt x="55664" y="53416"/>
                  </a:lnTo>
                  <a:lnTo>
                    <a:pt x="56426" y="51269"/>
                  </a:lnTo>
                  <a:lnTo>
                    <a:pt x="61772" y="52362"/>
                  </a:lnTo>
                  <a:lnTo>
                    <a:pt x="64236" y="54495"/>
                  </a:lnTo>
                  <a:lnTo>
                    <a:pt x="67602" y="53416"/>
                  </a:lnTo>
                  <a:lnTo>
                    <a:pt x="63817" y="50736"/>
                  </a:lnTo>
                  <a:lnTo>
                    <a:pt x="64693" y="48755"/>
                  </a:lnTo>
                  <a:lnTo>
                    <a:pt x="64820" y="48475"/>
                  </a:lnTo>
                  <a:lnTo>
                    <a:pt x="68503" y="47853"/>
                  </a:lnTo>
                  <a:lnTo>
                    <a:pt x="70840" y="49098"/>
                  </a:lnTo>
                  <a:lnTo>
                    <a:pt x="72796" y="50139"/>
                  </a:lnTo>
                  <a:lnTo>
                    <a:pt x="76250" y="49098"/>
                  </a:lnTo>
                  <a:lnTo>
                    <a:pt x="79362" y="51168"/>
                  </a:lnTo>
                  <a:lnTo>
                    <a:pt x="82651" y="49961"/>
                  </a:lnTo>
                  <a:close/>
                </a:path>
                <a:path w="113030" h="215264">
                  <a:moveTo>
                    <a:pt x="82905" y="175653"/>
                  </a:moveTo>
                  <a:lnTo>
                    <a:pt x="82511" y="175653"/>
                  </a:lnTo>
                  <a:lnTo>
                    <a:pt x="81267" y="174967"/>
                  </a:lnTo>
                  <a:lnTo>
                    <a:pt x="77978" y="172542"/>
                  </a:lnTo>
                  <a:lnTo>
                    <a:pt x="79019" y="171157"/>
                  </a:lnTo>
                  <a:lnTo>
                    <a:pt x="78841" y="170980"/>
                  </a:lnTo>
                  <a:lnTo>
                    <a:pt x="77978" y="171678"/>
                  </a:lnTo>
                  <a:lnTo>
                    <a:pt x="77457" y="173062"/>
                  </a:lnTo>
                  <a:lnTo>
                    <a:pt x="76428" y="173062"/>
                  </a:lnTo>
                  <a:lnTo>
                    <a:pt x="77317" y="175310"/>
                  </a:lnTo>
                  <a:lnTo>
                    <a:pt x="78320" y="173062"/>
                  </a:lnTo>
                  <a:lnTo>
                    <a:pt x="81953" y="176517"/>
                  </a:lnTo>
                  <a:lnTo>
                    <a:pt x="82651" y="176174"/>
                  </a:lnTo>
                  <a:lnTo>
                    <a:pt x="82905" y="175653"/>
                  </a:lnTo>
                  <a:close/>
                </a:path>
                <a:path w="113030" h="215264">
                  <a:moveTo>
                    <a:pt x="83172" y="150063"/>
                  </a:moveTo>
                  <a:lnTo>
                    <a:pt x="81610" y="149377"/>
                  </a:lnTo>
                  <a:lnTo>
                    <a:pt x="81267" y="148678"/>
                  </a:lnTo>
                  <a:lnTo>
                    <a:pt x="81267" y="148158"/>
                  </a:lnTo>
                  <a:lnTo>
                    <a:pt x="80746" y="149034"/>
                  </a:lnTo>
                  <a:lnTo>
                    <a:pt x="78676" y="149542"/>
                  </a:lnTo>
                  <a:lnTo>
                    <a:pt x="78155" y="150241"/>
                  </a:lnTo>
                  <a:lnTo>
                    <a:pt x="78676" y="150241"/>
                  </a:lnTo>
                  <a:lnTo>
                    <a:pt x="79184" y="150063"/>
                  </a:lnTo>
                  <a:lnTo>
                    <a:pt x="79705" y="150063"/>
                  </a:lnTo>
                  <a:lnTo>
                    <a:pt x="80746" y="150241"/>
                  </a:lnTo>
                  <a:lnTo>
                    <a:pt x="81432" y="150583"/>
                  </a:lnTo>
                  <a:lnTo>
                    <a:pt x="81953" y="151104"/>
                  </a:lnTo>
                  <a:lnTo>
                    <a:pt x="82473" y="150761"/>
                  </a:lnTo>
                  <a:lnTo>
                    <a:pt x="82308" y="150583"/>
                  </a:lnTo>
                  <a:lnTo>
                    <a:pt x="83172" y="150063"/>
                  </a:lnTo>
                  <a:close/>
                </a:path>
                <a:path w="113030" h="215264">
                  <a:moveTo>
                    <a:pt x="84201" y="56527"/>
                  </a:moveTo>
                  <a:lnTo>
                    <a:pt x="78676" y="55143"/>
                  </a:lnTo>
                  <a:lnTo>
                    <a:pt x="78130" y="57048"/>
                  </a:lnTo>
                  <a:lnTo>
                    <a:pt x="78041" y="57340"/>
                  </a:lnTo>
                  <a:lnTo>
                    <a:pt x="77978" y="57569"/>
                  </a:lnTo>
                  <a:lnTo>
                    <a:pt x="76174" y="58432"/>
                  </a:lnTo>
                  <a:lnTo>
                    <a:pt x="79311" y="60680"/>
                  </a:lnTo>
                  <a:lnTo>
                    <a:pt x="79540" y="60680"/>
                  </a:lnTo>
                  <a:lnTo>
                    <a:pt x="83350" y="56527"/>
                  </a:lnTo>
                  <a:lnTo>
                    <a:pt x="84201" y="56527"/>
                  </a:lnTo>
                  <a:close/>
                </a:path>
                <a:path w="113030" h="215264">
                  <a:moveTo>
                    <a:pt x="84721" y="64312"/>
                  </a:moveTo>
                  <a:lnTo>
                    <a:pt x="82029" y="62509"/>
                  </a:lnTo>
                  <a:lnTo>
                    <a:pt x="80619" y="64135"/>
                  </a:lnTo>
                  <a:lnTo>
                    <a:pt x="79883" y="64998"/>
                  </a:lnTo>
                  <a:lnTo>
                    <a:pt x="81432" y="64135"/>
                  </a:lnTo>
                  <a:lnTo>
                    <a:pt x="83337" y="64998"/>
                  </a:lnTo>
                  <a:lnTo>
                    <a:pt x="84721" y="64312"/>
                  </a:lnTo>
                  <a:close/>
                </a:path>
                <a:path w="113030" h="215264">
                  <a:moveTo>
                    <a:pt x="86106" y="118249"/>
                  </a:moveTo>
                  <a:lnTo>
                    <a:pt x="85763" y="118605"/>
                  </a:lnTo>
                  <a:lnTo>
                    <a:pt x="86106" y="118605"/>
                  </a:lnTo>
                  <a:lnTo>
                    <a:pt x="86106" y="118249"/>
                  </a:lnTo>
                  <a:close/>
                </a:path>
                <a:path w="113030" h="215264">
                  <a:moveTo>
                    <a:pt x="86283" y="11582"/>
                  </a:moveTo>
                  <a:lnTo>
                    <a:pt x="86106" y="6565"/>
                  </a:lnTo>
                  <a:lnTo>
                    <a:pt x="84035" y="9677"/>
                  </a:lnTo>
                  <a:lnTo>
                    <a:pt x="84035" y="9855"/>
                  </a:lnTo>
                  <a:lnTo>
                    <a:pt x="83858" y="10020"/>
                  </a:lnTo>
                  <a:lnTo>
                    <a:pt x="86283" y="11582"/>
                  </a:lnTo>
                  <a:close/>
                </a:path>
                <a:path w="113030" h="215264">
                  <a:moveTo>
                    <a:pt x="86448" y="206768"/>
                  </a:moveTo>
                  <a:lnTo>
                    <a:pt x="86106" y="206082"/>
                  </a:lnTo>
                  <a:lnTo>
                    <a:pt x="85763" y="205219"/>
                  </a:lnTo>
                  <a:lnTo>
                    <a:pt x="86283" y="204698"/>
                  </a:lnTo>
                  <a:lnTo>
                    <a:pt x="84721" y="203657"/>
                  </a:lnTo>
                  <a:lnTo>
                    <a:pt x="83680" y="204177"/>
                  </a:lnTo>
                  <a:lnTo>
                    <a:pt x="81610" y="204876"/>
                  </a:lnTo>
                  <a:lnTo>
                    <a:pt x="83172" y="205041"/>
                  </a:lnTo>
                  <a:lnTo>
                    <a:pt x="84543" y="205905"/>
                  </a:lnTo>
                  <a:lnTo>
                    <a:pt x="85064" y="207289"/>
                  </a:lnTo>
                  <a:lnTo>
                    <a:pt x="85585" y="207124"/>
                  </a:lnTo>
                  <a:lnTo>
                    <a:pt x="85928" y="206946"/>
                  </a:lnTo>
                  <a:lnTo>
                    <a:pt x="86448" y="206768"/>
                  </a:lnTo>
                  <a:close/>
                </a:path>
                <a:path w="113030" h="215264">
                  <a:moveTo>
                    <a:pt x="86448" y="200723"/>
                  </a:moveTo>
                  <a:lnTo>
                    <a:pt x="85585" y="201066"/>
                  </a:lnTo>
                  <a:lnTo>
                    <a:pt x="84899" y="200202"/>
                  </a:lnTo>
                  <a:lnTo>
                    <a:pt x="84201" y="199859"/>
                  </a:lnTo>
                  <a:lnTo>
                    <a:pt x="84035" y="199859"/>
                  </a:lnTo>
                  <a:lnTo>
                    <a:pt x="84201" y="200025"/>
                  </a:lnTo>
                  <a:lnTo>
                    <a:pt x="83858" y="200025"/>
                  </a:lnTo>
                  <a:lnTo>
                    <a:pt x="83680" y="200380"/>
                  </a:lnTo>
                  <a:lnTo>
                    <a:pt x="83337" y="200723"/>
                  </a:lnTo>
                  <a:lnTo>
                    <a:pt x="84378" y="202107"/>
                  </a:lnTo>
                  <a:lnTo>
                    <a:pt x="85064" y="201244"/>
                  </a:lnTo>
                  <a:lnTo>
                    <a:pt x="85763" y="201066"/>
                  </a:lnTo>
                  <a:lnTo>
                    <a:pt x="86448" y="200723"/>
                  </a:lnTo>
                  <a:close/>
                </a:path>
                <a:path w="113030" h="215264">
                  <a:moveTo>
                    <a:pt x="86448" y="189141"/>
                  </a:moveTo>
                  <a:lnTo>
                    <a:pt x="85763" y="187413"/>
                  </a:lnTo>
                  <a:lnTo>
                    <a:pt x="84035" y="188442"/>
                  </a:lnTo>
                  <a:lnTo>
                    <a:pt x="82651" y="188277"/>
                  </a:lnTo>
                  <a:lnTo>
                    <a:pt x="82689" y="188442"/>
                  </a:lnTo>
                  <a:lnTo>
                    <a:pt x="83019" y="189826"/>
                  </a:lnTo>
                  <a:lnTo>
                    <a:pt x="83096" y="190182"/>
                  </a:lnTo>
                  <a:lnTo>
                    <a:pt x="83159" y="190461"/>
                  </a:lnTo>
                  <a:lnTo>
                    <a:pt x="83324" y="190614"/>
                  </a:lnTo>
                  <a:lnTo>
                    <a:pt x="86448" y="189141"/>
                  </a:lnTo>
                  <a:close/>
                </a:path>
                <a:path w="113030" h="215264">
                  <a:moveTo>
                    <a:pt x="87147" y="163728"/>
                  </a:moveTo>
                  <a:lnTo>
                    <a:pt x="84378" y="163029"/>
                  </a:lnTo>
                  <a:lnTo>
                    <a:pt x="83680" y="160782"/>
                  </a:lnTo>
                  <a:lnTo>
                    <a:pt x="82994" y="161645"/>
                  </a:lnTo>
                  <a:lnTo>
                    <a:pt x="83515" y="163550"/>
                  </a:lnTo>
                  <a:lnTo>
                    <a:pt x="82994" y="164414"/>
                  </a:lnTo>
                  <a:lnTo>
                    <a:pt x="83680" y="165112"/>
                  </a:lnTo>
                  <a:lnTo>
                    <a:pt x="83680" y="165277"/>
                  </a:lnTo>
                  <a:lnTo>
                    <a:pt x="83858" y="165277"/>
                  </a:lnTo>
                  <a:lnTo>
                    <a:pt x="87147" y="163728"/>
                  </a:lnTo>
                  <a:close/>
                </a:path>
                <a:path w="113030" h="215264">
                  <a:moveTo>
                    <a:pt x="87668" y="194843"/>
                  </a:moveTo>
                  <a:lnTo>
                    <a:pt x="83324" y="190614"/>
                  </a:lnTo>
                  <a:lnTo>
                    <a:pt x="83337" y="191211"/>
                  </a:lnTo>
                  <a:lnTo>
                    <a:pt x="83261" y="190906"/>
                  </a:lnTo>
                  <a:lnTo>
                    <a:pt x="83197" y="190614"/>
                  </a:lnTo>
                  <a:lnTo>
                    <a:pt x="83159" y="190461"/>
                  </a:lnTo>
                  <a:lnTo>
                    <a:pt x="82715" y="190030"/>
                  </a:lnTo>
                  <a:lnTo>
                    <a:pt x="82715" y="190906"/>
                  </a:lnTo>
                  <a:lnTo>
                    <a:pt x="82054" y="191211"/>
                  </a:lnTo>
                  <a:lnTo>
                    <a:pt x="80378" y="192011"/>
                  </a:lnTo>
                  <a:lnTo>
                    <a:pt x="80543" y="191211"/>
                  </a:lnTo>
                  <a:lnTo>
                    <a:pt x="80606" y="190906"/>
                  </a:lnTo>
                  <a:lnTo>
                    <a:pt x="80683" y="190461"/>
                  </a:lnTo>
                  <a:lnTo>
                    <a:pt x="80784" y="189941"/>
                  </a:lnTo>
                  <a:lnTo>
                    <a:pt x="82715" y="190906"/>
                  </a:lnTo>
                  <a:lnTo>
                    <a:pt x="82715" y="190030"/>
                  </a:lnTo>
                  <a:lnTo>
                    <a:pt x="81089" y="188442"/>
                  </a:lnTo>
                  <a:lnTo>
                    <a:pt x="80810" y="189826"/>
                  </a:lnTo>
                  <a:lnTo>
                    <a:pt x="80568" y="189826"/>
                  </a:lnTo>
                  <a:lnTo>
                    <a:pt x="78155" y="188620"/>
                  </a:lnTo>
                  <a:lnTo>
                    <a:pt x="78841" y="187413"/>
                  </a:lnTo>
                  <a:lnTo>
                    <a:pt x="77457" y="186715"/>
                  </a:lnTo>
                  <a:lnTo>
                    <a:pt x="76911" y="185508"/>
                  </a:lnTo>
                  <a:lnTo>
                    <a:pt x="76835" y="185331"/>
                  </a:lnTo>
                  <a:lnTo>
                    <a:pt x="76758" y="185166"/>
                  </a:lnTo>
                  <a:lnTo>
                    <a:pt x="76669" y="184988"/>
                  </a:lnTo>
                  <a:lnTo>
                    <a:pt x="76593" y="184823"/>
                  </a:lnTo>
                  <a:lnTo>
                    <a:pt x="74701" y="184988"/>
                  </a:lnTo>
                  <a:lnTo>
                    <a:pt x="74523" y="185166"/>
                  </a:lnTo>
                  <a:lnTo>
                    <a:pt x="74523" y="185331"/>
                  </a:lnTo>
                  <a:lnTo>
                    <a:pt x="74345" y="185508"/>
                  </a:lnTo>
                  <a:lnTo>
                    <a:pt x="77114" y="187934"/>
                  </a:lnTo>
                  <a:lnTo>
                    <a:pt x="76593" y="189826"/>
                  </a:lnTo>
                  <a:lnTo>
                    <a:pt x="78155" y="190182"/>
                  </a:lnTo>
                  <a:lnTo>
                    <a:pt x="78613" y="192011"/>
                  </a:lnTo>
                  <a:lnTo>
                    <a:pt x="77939" y="192011"/>
                  </a:lnTo>
                  <a:lnTo>
                    <a:pt x="80225" y="192773"/>
                  </a:lnTo>
                  <a:lnTo>
                    <a:pt x="80340" y="192201"/>
                  </a:lnTo>
                  <a:lnTo>
                    <a:pt x="81749" y="193548"/>
                  </a:lnTo>
                  <a:lnTo>
                    <a:pt x="84264" y="194843"/>
                  </a:lnTo>
                  <a:lnTo>
                    <a:pt x="87668" y="194843"/>
                  </a:lnTo>
                  <a:close/>
                </a:path>
                <a:path w="113030" h="215264">
                  <a:moveTo>
                    <a:pt x="88176" y="198818"/>
                  </a:moveTo>
                  <a:lnTo>
                    <a:pt x="87833" y="198475"/>
                  </a:lnTo>
                  <a:lnTo>
                    <a:pt x="86283" y="195884"/>
                  </a:lnTo>
                  <a:lnTo>
                    <a:pt x="81749" y="193548"/>
                  </a:lnTo>
                  <a:lnTo>
                    <a:pt x="80924" y="193116"/>
                  </a:lnTo>
                  <a:lnTo>
                    <a:pt x="82105" y="196672"/>
                  </a:lnTo>
                  <a:lnTo>
                    <a:pt x="82651" y="196227"/>
                  </a:lnTo>
                  <a:lnTo>
                    <a:pt x="82130" y="194843"/>
                  </a:lnTo>
                  <a:lnTo>
                    <a:pt x="83096" y="194843"/>
                  </a:lnTo>
                  <a:lnTo>
                    <a:pt x="87947" y="199491"/>
                  </a:lnTo>
                  <a:lnTo>
                    <a:pt x="88011" y="199339"/>
                  </a:lnTo>
                  <a:lnTo>
                    <a:pt x="88176" y="199161"/>
                  </a:lnTo>
                  <a:lnTo>
                    <a:pt x="88176" y="198818"/>
                  </a:lnTo>
                  <a:close/>
                </a:path>
                <a:path w="113030" h="215264">
                  <a:moveTo>
                    <a:pt x="89738" y="120675"/>
                  </a:moveTo>
                  <a:lnTo>
                    <a:pt x="87312" y="118948"/>
                  </a:lnTo>
                  <a:lnTo>
                    <a:pt x="86448" y="118948"/>
                  </a:lnTo>
                  <a:lnTo>
                    <a:pt x="86448" y="118770"/>
                  </a:lnTo>
                  <a:lnTo>
                    <a:pt x="85585" y="118770"/>
                  </a:lnTo>
                  <a:lnTo>
                    <a:pt x="84543" y="118427"/>
                  </a:lnTo>
                  <a:lnTo>
                    <a:pt x="83680" y="118427"/>
                  </a:lnTo>
                  <a:lnTo>
                    <a:pt x="84378" y="119113"/>
                  </a:lnTo>
                  <a:lnTo>
                    <a:pt x="84543" y="119291"/>
                  </a:lnTo>
                  <a:lnTo>
                    <a:pt x="82473" y="121539"/>
                  </a:lnTo>
                  <a:lnTo>
                    <a:pt x="85585" y="121539"/>
                  </a:lnTo>
                  <a:lnTo>
                    <a:pt x="89738" y="120675"/>
                  </a:lnTo>
                  <a:close/>
                </a:path>
                <a:path w="113030" h="215264">
                  <a:moveTo>
                    <a:pt x="90081" y="184988"/>
                  </a:moveTo>
                  <a:lnTo>
                    <a:pt x="88696" y="184302"/>
                  </a:lnTo>
                  <a:lnTo>
                    <a:pt x="88531" y="184988"/>
                  </a:lnTo>
                  <a:lnTo>
                    <a:pt x="88531" y="185851"/>
                  </a:lnTo>
                  <a:lnTo>
                    <a:pt x="87147" y="185851"/>
                  </a:lnTo>
                  <a:lnTo>
                    <a:pt x="87312" y="186029"/>
                  </a:lnTo>
                  <a:lnTo>
                    <a:pt x="87490" y="186372"/>
                  </a:lnTo>
                  <a:lnTo>
                    <a:pt x="87668" y="186372"/>
                  </a:lnTo>
                  <a:lnTo>
                    <a:pt x="89039" y="186550"/>
                  </a:lnTo>
                  <a:lnTo>
                    <a:pt x="90081" y="184988"/>
                  </a:lnTo>
                  <a:close/>
                </a:path>
                <a:path w="113030" h="215264">
                  <a:moveTo>
                    <a:pt x="90932" y="22479"/>
                  </a:moveTo>
                  <a:lnTo>
                    <a:pt x="85585" y="22987"/>
                  </a:lnTo>
                  <a:lnTo>
                    <a:pt x="85128" y="22415"/>
                  </a:lnTo>
                  <a:lnTo>
                    <a:pt x="85013" y="22275"/>
                  </a:lnTo>
                  <a:lnTo>
                    <a:pt x="84899" y="22123"/>
                  </a:lnTo>
                  <a:lnTo>
                    <a:pt x="84848" y="22415"/>
                  </a:lnTo>
                  <a:lnTo>
                    <a:pt x="84734" y="22987"/>
                  </a:lnTo>
                  <a:lnTo>
                    <a:pt x="84607" y="23685"/>
                  </a:lnTo>
                  <a:lnTo>
                    <a:pt x="84543" y="24028"/>
                  </a:lnTo>
                  <a:lnTo>
                    <a:pt x="81432" y="22987"/>
                  </a:lnTo>
                  <a:lnTo>
                    <a:pt x="80403" y="22123"/>
                  </a:lnTo>
                  <a:lnTo>
                    <a:pt x="80403" y="23685"/>
                  </a:lnTo>
                  <a:lnTo>
                    <a:pt x="79540" y="24028"/>
                  </a:lnTo>
                  <a:lnTo>
                    <a:pt x="79108" y="24206"/>
                  </a:lnTo>
                  <a:lnTo>
                    <a:pt x="78676" y="24371"/>
                  </a:lnTo>
                  <a:lnTo>
                    <a:pt x="77381" y="21780"/>
                  </a:lnTo>
                  <a:lnTo>
                    <a:pt x="77292" y="21602"/>
                  </a:lnTo>
                  <a:lnTo>
                    <a:pt x="79705" y="21602"/>
                  </a:lnTo>
                  <a:lnTo>
                    <a:pt x="77457" y="20396"/>
                  </a:lnTo>
                  <a:lnTo>
                    <a:pt x="75565" y="19011"/>
                  </a:lnTo>
                  <a:lnTo>
                    <a:pt x="75438" y="18669"/>
                  </a:lnTo>
                  <a:lnTo>
                    <a:pt x="75323" y="18326"/>
                  </a:lnTo>
                  <a:lnTo>
                    <a:pt x="75209" y="19710"/>
                  </a:lnTo>
                  <a:lnTo>
                    <a:pt x="75018" y="20396"/>
                  </a:lnTo>
                  <a:lnTo>
                    <a:pt x="74828" y="20916"/>
                  </a:lnTo>
                  <a:lnTo>
                    <a:pt x="74866" y="21780"/>
                  </a:lnTo>
                  <a:lnTo>
                    <a:pt x="74523" y="22123"/>
                  </a:lnTo>
                  <a:lnTo>
                    <a:pt x="72618" y="21780"/>
                  </a:lnTo>
                  <a:lnTo>
                    <a:pt x="71577" y="21437"/>
                  </a:lnTo>
                  <a:lnTo>
                    <a:pt x="70891" y="22123"/>
                  </a:lnTo>
                  <a:lnTo>
                    <a:pt x="70599" y="22415"/>
                  </a:lnTo>
                  <a:lnTo>
                    <a:pt x="69862" y="24028"/>
                  </a:lnTo>
                  <a:lnTo>
                    <a:pt x="69786" y="24206"/>
                  </a:lnTo>
                  <a:lnTo>
                    <a:pt x="68694" y="26593"/>
                  </a:lnTo>
                  <a:lnTo>
                    <a:pt x="72796" y="24206"/>
                  </a:lnTo>
                  <a:lnTo>
                    <a:pt x="73228" y="24371"/>
                  </a:lnTo>
                  <a:lnTo>
                    <a:pt x="76250" y="25577"/>
                  </a:lnTo>
                  <a:lnTo>
                    <a:pt x="80924" y="28524"/>
                  </a:lnTo>
                  <a:lnTo>
                    <a:pt x="79921" y="24371"/>
                  </a:lnTo>
                  <a:lnTo>
                    <a:pt x="79883" y="24206"/>
                  </a:lnTo>
                  <a:lnTo>
                    <a:pt x="83858" y="25577"/>
                  </a:lnTo>
                  <a:lnTo>
                    <a:pt x="86791" y="27139"/>
                  </a:lnTo>
                  <a:lnTo>
                    <a:pt x="86906" y="26593"/>
                  </a:lnTo>
                  <a:lnTo>
                    <a:pt x="86969" y="26276"/>
                  </a:lnTo>
                  <a:lnTo>
                    <a:pt x="88138" y="24371"/>
                  </a:lnTo>
                  <a:lnTo>
                    <a:pt x="88252" y="24206"/>
                  </a:lnTo>
                  <a:lnTo>
                    <a:pt x="88353" y="24028"/>
                  </a:lnTo>
                  <a:lnTo>
                    <a:pt x="90932" y="22479"/>
                  </a:lnTo>
                  <a:close/>
                </a:path>
                <a:path w="113030" h="215264">
                  <a:moveTo>
                    <a:pt x="91465" y="156286"/>
                  </a:moveTo>
                  <a:lnTo>
                    <a:pt x="90601" y="155765"/>
                  </a:lnTo>
                  <a:lnTo>
                    <a:pt x="89560" y="154901"/>
                  </a:lnTo>
                  <a:lnTo>
                    <a:pt x="88874" y="156464"/>
                  </a:lnTo>
                  <a:lnTo>
                    <a:pt x="88874" y="156806"/>
                  </a:lnTo>
                  <a:lnTo>
                    <a:pt x="88696" y="157149"/>
                  </a:lnTo>
                  <a:lnTo>
                    <a:pt x="88353" y="157327"/>
                  </a:lnTo>
                  <a:lnTo>
                    <a:pt x="90258" y="157670"/>
                  </a:lnTo>
                  <a:lnTo>
                    <a:pt x="90944" y="157149"/>
                  </a:lnTo>
                  <a:lnTo>
                    <a:pt x="91465" y="156286"/>
                  </a:lnTo>
                  <a:close/>
                </a:path>
                <a:path w="113030" h="215264">
                  <a:moveTo>
                    <a:pt x="92214" y="198297"/>
                  </a:moveTo>
                  <a:lnTo>
                    <a:pt x="92024" y="198475"/>
                  </a:lnTo>
                  <a:lnTo>
                    <a:pt x="90754" y="199491"/>
                  </a:lnTo>
                  <a:lnTo>
                    <a:pt x="90385" y="199491"/>
                  </a:lnTo>
                  <a:lnTo>
                    <a:pt x="89039" y="199339"/>
                  </a:lnTo>
                  <a:lnTo>
                    <a:pt x="87947" y="199491"/>
                  </a:lnTo>
                  <a:lnTo>
                    <a:pt x="89217" y="200723"/>
                  </a:lnTo>
                  <a:lnTo>
                    <a:pt x="90627" y="199593"/>
                  </a:lnTo>
                  <a:lnTo>
                    <a:pt x="91808" y="200025"/>
                  </a:lnTo>
                  <a:lnTo>
                    <a:pt x="91935" y="199491"/>
                  </a:lnTo>
                  <a:lnTo>
                    <a:pt x="91973" y="199339"/>
                  </a:lnTo>
                  <a:lnTo>
                    <a:pt x="92100" y="198818"/>
                  </a:lnTo>
                  <a:lnTo>
                    <a:pt x="92214" y="198297"/>
                  </a:lnTo>
                  <a:close/>
                </a:path>
                <a:path w="113030" h="215264">
                  <a:moveTo>
                    <a:pt x="93268" y="197485"/>
                  </a:moveTo>
                  <a:lnTo>
                    <a:pt x="92506" y="197091"/>
                  </a:lnTo>
                  <a:lnTo>
                    <a:pt x="92214" y="198297"/>
                  </a:lnTo>
                  <a:lnTo>
                    <a:pt x="93268" y="197485"/>
                  </a:lnTo>
                  <a:close/>
                </a:path>
                <a:path w="113030" h="215264">
                  <a:moveTo>
                    <a:pt x="93891" y="192074"/>
                  </a:moveTo>
                  <a:lnTo>
                    <a:pt x="93192" y="192074"/>
                  </a:lnTo>
                  <a:lnTo>
                    <a:pt x="93192" y="192430"/>
                  </a:lnTo>
                  <a:lnTo>
                    <a:pt x="93535" y="192430"/>
                  </a:lnTo>
                  <a:lnTo>
                    <a:pt x="93535" y="192252"/>
                  </a:lnTo>
                  <a:lnTo>
                    <a:pt x="93891" y="192074"/>
                  </a:lnTo>
                  <a:close/>
                </a:path>
                <a:path w="113030" h="215264">
                  <a:moveTo>
                    <a:pt x="95135" y="167868"/>
                  </a:moveTo>
                  <a:lnTo>
                    <a:pt x="93192" y="166484"/>
                  </a:lnTo>
                  <a:lnTo>
                    <a:pt x="94576" y="167868"/>
                  </a:lnTo>
                  <a:lnTo>
                    <a:pt x="95135" y="167868"/>
                  </a:lnTo>
                  <a:close/>
                </a:path>
                <a:path w="113030" h="215264">
                  <a:moveTo>
                    <a:pt x="95275" y="190347"/>
                  </a:moveTo>
                  <a:lnTo>
                    <a:pt x="94919" y="189661"/>
                  </a:lnTo>
                  <a:lnTo>
                    <a:pt x="93891" y="189661"/>
                  </a:lnTo>
                  <a:lnTo>
                    <a:pt x="94056" y="190525"/>
                  </a:lnTo>
                  <a:lnTo>
                    <a:pt x="94576" y="190347"/>
                  </a:lnTo>
                  <a:lnTo>
                    <a:pt x="95275" y="190347"/>
                  </a:lnTo>
                  <a:close/>
                </a:path>
                <a:path w="113030" h="215264">
                  <a:moveTo>
                    <a:pt x="95440" y="167360"/>
                  </a:moveTo>
                  <a:lnTo>
                    <a:pt x="95123" y="166484"/>
                  </a:lnTo>
                  <a:lnTo>
                    <a:pt x="95313" y="167360"/>
                  </a:lnTo>
                  <a:lnTo>
                    <a:pt x="95440" y="167360"/>
                  </a:lnTo>
                  <a:close/>
                </a:path>
                <a:path w="113030" h="215264">
                  <a:moveTo>
                    <a:pt x="95961" y="213690"/>
                  </a:moveTo>
                  <a:lnTo>
                    <a:pt x="95275" y="213004"/>
                  </a:lnTo>
                  <a:lnTo>
                    <a:pt x="93192" y="212305"/>
                  </a:lnTo>
                  <a:lnTo>
                    <a:pt x="92849" y="212826"/>
                  </a:lnTo>
                  <a:lnTo>
                    <a:pt x="92671" y="213169"/>
                  </a:lnTo>
                  <a:lnTo>
                    <a:pt x="92671" y="213690"/>
                  </a:lnTo>
                  <a:lnTo>
                    <a:pt x="93192" y="214033"/>
                  </a:lnTo>
                  <a:lnTo>
                    <a:pt x="93891" y="214731"/>
                  </a:lnTo>
                  <a:lnTo>
                    <a:pt x="94056" y="213868"/>
                  </a:lnTo>
                  <a:lnTo>
                    <a:pt x="94754" y="213690"/>
                  </a:lnTo>
                  <a:lnTo>
                    <a:pt x="95961" y="213690"/>
                  </a:lnTo>
                  <a:close/>
                </a:path>
                <a:path w="113030" h="215264">
                  <a:moveTo>
                    <a:pt x="99009" y="9677"/>
                  </a:moveTo>
                  <a:lnTo>
                    <a:pt x="97510" y="9156"/>
                  </a:lnTo>
                  <a:lnTo>
                    <a:pt x="96951" y="9156"/>
                  </a:lnTo>
                  <a:lnTo>
                    <a:pt x="95275" y="8636"/>
                  </a:lnTo>
                  <a:lnTo>
                    <a:pt x="95529" y="9156"/>
                  </a:lnTo>
                  <a:lnTo>
                    <a:pt x="95618" y="9677"/>
                  </a:lnTo>
                  <a:lnTo>
                    <a:pt x="97167" y="9258"/>
                  </a:lnTo>
                  <a:lnTo>
                    <a:pt x="99009" y="9677"/>
                  </a:lnTo>
                  <a:close/>
                </a:path>
                <a:path w="113030" h="215264">
                  <a:moveTo>
                    <a:pt x="99568" y="144018"/>
                  </a:moveTo>
                  <a:lnTo>
                    <a:pt x="97345" y="142976"/>
                  </a:lnTo>
                  <a:lnTo>
                    <a:pt x="96062" y="140906"/>
                  </a:lnTo>
                  <a:lnTo>
                    <a:pt x="95961" y="140728"/>
                  </a:lnTo>
                  <a:lnTo>
                    <a:pt x="95275" y="140906"/>
                  </a:lnTo>
                  <a:lnTo>
                    <a:pt x="95275" y="140550"/>
                  </a:lnTo>
                  <a:lnTo>
                    <a:pt x="95097" y="140385"/>
                  </a:lnTo>
                  <a:lnTo>
                    <a:pt x="95008" y="140208"/>
                  </a:lnTo>
                  <a:lnTo>
                    <a:pt x="94919" y="140042"/>
                  </a:lnTo>
                  <a:lnTo>
                    <a:pt x="94576" y="140042"/>
                  </a:lnTo>
                  <a:lnTo>
                    <a:pt x="94234" y="139865"/>
                  </a:lnTo>
                  <a:lnTo>
                    <a:pt x="93891" y="140042"/>
                  </a:lnTo>
                  <a:lnTo>
                    <a:pt x="91287" y="140208"/>
                  </a:lnTo>
                  <a:lnTo>
                    <a:pt x="89560" y="136232"/>
                  </a:lnTo>
                  <a:lnTo>
                    <a:pt x="86791" y="135026"/>
                  </a:lnTo>
                  <a:lnTo>
                    <a:pt x="86448" y="136055"/>
                  </a:lnTo>
                  <a:lnTo>
                    <a:pt x="84899" y="137274"/>
                  </a:lnTo>
                  <a:lnTo>
                    <a:pt x="83680" y="137617"/>
                  </a:lnTo>
                  <a:lnTo>
                    <a:pt x="79540" y="137795"/>
                  </a:lnTo>
                  <a:lnTo>
                    <a:pt x="82423" y="140208"/>
                  </a:lnTo>
                  <a:lnTo>
                    <a:pt x="82626" y="140385"/>
                  </a:lnTo>
                  <a:lnTo>
                    <a:pt x="83858" y="141427"/>
                  </a:lnTo>
                  <a:lnTo>
                    <a:pt x="81432" y="142455"/>
                  </a:lnTo>
                  <a:lnTo>
                    <a:pt x="82219" y="144018"/>
                  </a:lnTo>
                  <a:lnTo>
                    <a:pt x="82308" y="144183"/>
                  </a:lnTo>
                  <a:lnTo>
                    <a:pt x="82410" y="144868"/>
                  </a:lnTo>
                  <a:lnTo>
                    <a:pt x="82473" y="145224"/>
                  </a:lnTo>
                  <a:lnTo>
                    <a:pt x="82562" y="145745"/>
                  </a:lnTo>
                  <a:lnTo>
                    <a:pt x="82537" y="146431"/>
                  </a:lnTo>
                  <a:lnTo>
                    <a:pt x="81724" y="147650"/>
                  </a:lnTo>
                  <a:lnTo>
                    <a:pt x="83515" y="145745"/>
                  </a:lnTo>
                  <a:lnTo>
                    <a:pt x="83515" y="149542"/>
                  </a:lnTo>
                  <a:lnTo>
                    <a:pt x="85763" y="147650"/>
                  </a:lnTo>
                  <a:lnTo>
                    <a:pt x="88353" y="145046"/>
                  </a:lnTo>
                  <a:lnTo>
                    <a:pt x="90347" y="140906"/>
                  </a:lnTo>
                  <a:lnTo>
                    <a:pt x="90436" y="140728"/>
                  </a:lnTo>
                  <a:lnTo>
                    <a:pt x="90512" y="140550"/>
                  </a:lnTo>
                  <a:lnTo>
                    <a:pt x="90601" y="140385"/>
                  </a:lnTo>
                  <a:lnTo>
                    <a:pt x="90728" y="140728"/>
                  </a:lnTo>
                  <a:lnTo>
                    <a:pt x="90779" y="140906"/>
                  </a:lnTo>
                  <a:lnTo>
                    <a:pt x="91884" y="144018"/>
                  </a:lnTo>
                  <a:lnTo>
                    <a:pt x="92189" y="144868"/>
                  </a:lnTo>
                  <a:lnTo>
                    <a:pt x="92303" y="145224"/>
                  </a:lnTo>
                  <a:lnTo>
                    <a:pt x="92671" y="146265"/>
                  </a:lnTo>
                  <a:lnTo>
                    <a:pt x="90779" y="146431"/>
                  </a:lnTo>
                  <a:lnTo>
                    <a:pt x="90170" y="147650"/>
                  </a:lnTo>
                  <a:lnTo>
                    <a:pt x="90081" y="147815"/>
                  </a:lnTo>
                  <a:lnTo>
                    <a:pt x="89916" y="149034"/>
                  </a:lnTo>
                  <a:lnTo>
                    <a:pt x="90944" y="149034"/>
                  </a:lnTo>
                  <a:lnTo>
                    <a:pt x="91986" y="149199"/>
                  </a:lnTo>
                  <a:lnTo>
                    <a:pt x="93192" y="149542"/>
                  </a:lnTo>
                  <a:lnTo>
                    <a:pt x="97294" y="144868"/>
                  </a:lnTo>
                  <a:lnTo>
                    <a:pt x="99161" y="144183"/>
                  </a:lnTo>
                  <a:lnTo>
                    <a:pt x="99568" y="144018"/>
                  </a:lnTo>
                  <a:close/>
                </a:path>
                <a:path w="113030" h="215264">
                  <a:moveTo>
                    <a:pt x="99758" y="9855"/>
                  </a:moveTo>
                  <a:lnTo>
                    <a:pt x="99009" y="9677"/>
                  </a:lnTo>
                  <a:lnTo>
                    <a:pt x="99364" y="9855"/>
                  </a:lnTo>
                  <a:lnTo>
                    <a:pt x="99758" y="9855"/>
                  </a:lnTo>
                  <a:close/>
                </a:path>
                <a:path w="113030" h="215264">
                  <a:moveTo>
                    <a:pt x="100279" y="126212"/>
                  </a:moveTo>
                  <a:lnTo>
                    <a:pt x="99758" y="126212"/>
                  </a:lnTo>
                  <a:lnTo>
                    <a:pt x="99415" y="126034"/>
                  </a:lnTo>
                  <a:lnTo>
                    <a:pt x="99250" y="126377"/>
                  </a:lnTo>
                  <a:lnTo>
                    <a:pt x="98729" y="127076"/>
                  </a:lnTo>
                  <a:lnTo>
                    <a:pt x="99072" y="127419"/>
                  </a:lnTo>
                  <a:lnTo>
                    <a:pt x="99758" y="127241"/>
                  </a:lnTo>
                  <a:lnTo>
                    <a:pt x="99936" y="126555"/>
                  </a:lnTo>
                  <a:lnTo>
                    <a:pt x="100279" y="126212"/>
                  </a:lnTo>
                  <a:close/>
                </a:path>
                <a:path w="113030" h="215264">
                  <a:moveTo>
                    <a:pt x="100457" y="206260"/>
                  </a:moveTo>
                  <a:lnTo>
                    <a:pt x="97167" y="204012"/>
                  </a:lnTo>
                  <a:lnTo>
                    <a:pt x="98602" y="197485"/>
                  </a:lnTo>
                  <a:lnTo>
                    <a:pt x="98691" y="197091"/>
                  </a:lnTo>
                  <a:lnTo>
                    <a:pt x="98780" y="196672"/>
                  </a:lnTo>
                  <a:lnTo>
                    <a:pt x="98882" y="196227"/>
                  </a:lnTo>
                  <a:lnTo>
                    <a:pt x="98958" y="195884"/>
                  </a:lnTo>
                  <a:lnTo>
                    <a:pt x="99072" y="195364"/>
                  </a:lnTo>
                  <a:lnTo>
                    <a:pt x="93535" y="197269"/>
                  </a:lnTo>
                  <a:lnTo>
                    <a:pt x="93268" y="197485"/>
                  </a:lnTo>
                  <a:lnTo>
                    <a:pt x="96824" y="199339"/>
                  </a:lnTo>
                  <a:lnTo>
                    <a:pt x="94399" y="201587"/>
                  </a:lnTo>
                  <a:lnTo>
                    <a:pt x="94754" y="202107"/>
                  </a:lnTo>
                  <a:lnTo>
                    <a:pt x="95275" y="202628"/>
                  </a:lnTo>
                  <a:lnTo>
                    <a:pt x="95275" y="203314"/>
                  </a:lnTo>
                  <a:lnTo>
                    <a:pt x="97002" y="204355"/>
                  </a:lnTo>
                  <a:lnTo>
                    <a:pt x="98552" y="205740"/>
                  </a:lnTo>
                  <a:lnTo>
                    <a:pt x="100457" y="206260"/>
                  </a:lnTo>
                  <a:close/>
                </a:path>
                <a:path w="113030" h="215264">
                  <a:moveTo>
                    <a:pt x="101320" y="184302"/>
                  </a:moveTo>
                  <a:lnTo>
                    <a:pt x="101142" y="184124"/>
                  </a:lnTo>
                  <a:lnTo>
                    <a:pt x="100977" y="184302"/>
                  </a:lnTo>
                  <a:lnTo>
                    <a:pt x="100634" y="184302"/>
                  </a:lnTo>
                  <a:lnTo>
                    <a:pt x="100457" y="184467"/>
                  </a:lnTo>
                  <a:lnTo>
                    <a:pt x="100799" y="184823"/>
                  </a:lnTo>
                  <a:lnTo>
                    <a:pt x="101142" y="184823"/>
                  </a:lnTo>
                  <a:lnTo>
                    <a:pt x="101142" y="184645"/>
                  </a:lnTo>
                  <a:lnTo>
                    <a:pt x="101320" y="184302"/>
                  </a:lnTo>
                  <a:close/>
                </a:path>
                <a:path w="113030" h="215264">
                  <a:moveTo>
                    <a:pt x="101320" y="179806"/>
                  </a:moveTo>
                  <a:lnTo>
                    <a:pt x="100977" y="178943"/>
                  </a:lnTo>
                  <a:lnTo>
                    <a:pt x="100457" y="178079"/>
                  </a:lnTo>
                  <a:lnTo>
                    <a:pt x="99758" y="177723"/>
                  </a:lnTo>
                  <a:lnTo>
                    <a:pt x="98209" y="177723"/>
                  </a:lnTo>
                  <a:lnTo>
                    <a:pt x="97002" y="178079"/>
                  </a:lnTo>
                  <a:lnTo>
                    <a:pt x="95961" y="179108"/>
                  </a:lnTo>
                  <a:lnTo>
                    <a:pt x="96824" y="180149"/>
                  </a:lnTo>
                  <a:lnTo>
                    <a:pt x="95618" y="181013"/>
                  </a:lnTo>
                  <a:lnTo>
                    <a:pt x="95961" y="181876"/>
                  </a:lnTo>
                  <a:lnTo>
                    <a:pt x="97002" y="181876"/>
                  </a:lnTo>
                  <a:lnTo>
                    <a:pt x="97345" y="182219"/>
                  </a:lnTo>
                  <a:lnTo>
                    <a:pt x="98552" y="181876"/>
                  </a:lnTo>
                  <a:lnTo>
                    <a:pt x="99758" y="181698"/>
                  </a:lnTo>
                  <a:lnTo>
                    <a:pt x="100279" y="180492"/>
                  </a:lnTo>
                  <a:lnTo>
                    <a:pt x="100634" y="179628"/>
                  </a:lnTo>
                  <a:lnTo>
                    <a:pt x="101142" y="179806"/>
                  </a:lnTo>
                  <a:lnTo>
                    <a:pt x="101320" y="179806"/>
                  </a:lnTo>
                  <a:close/>
                </a:path>
                <a:path w="113030" h="215264">
                  <a:moveTo>
                    <a:pt x="101320" y="11582"/>
                  </a:moveTo>
                  <a:lnTo>
                    <a:pt x="101015" y="11582"/>
                  </a:lnTo>
                  <a:lnTo>
                    <a:pt x="100164" y="10401"/>
                  </a:lnTo>
                  <a:lnTo>
                    <a:pt x="99428" y="11582"/>
                  </a:lnTo>
                  <a:lnTo>
                    <a:pt x="99326" y="11747"/>
                  </a:lnTo>
                  <a:lnTo>
                    <a:pt x="98894" y="12446"/>
                  </a:lnTo>
                  <a:lnTo>
                    <a:pt x="100634" y="14173"/>
                  </a:lnTo>
                  <a:lnTo>
                    <a:pt x="101142" y="13131"/>
                  </a:lnTo>
                  <a:lnTo>
                    <a:pt x="101219" y="12446"/>
                  </a:lnTo>
                  <a:lnTo>
                    <a:pt x="101320" y="11582"/>
                  </a:lnTo>
                  <a:close/>
                </a:path>
                <a:path w="113030" h="215264">
                  <a:moveTo>
                    <a:pt x="101663" y="124993"/>
                  </a:moveTo>
                  <a:lnTo>
                    <a:pt x="98729" y="119976"/>
                  </a:lnTo>
                  <a:lnTo>
                    <a:pt x="93891" y="119976"/>
                  </a:lnTo>
                  <a:lnTo>
                    <a:pt x="93192" y="120497"/>
                  </a:lnTo>
                  <a:lnTo>
                    <a:pt x="92151" y="120840"/>
                  </a:lnTo>
                  <a:lnTo>
                    <a:pt x="91808" y="121361"/>
                  </a:lnTo>
                  <a:lnTo>
                    <a:pt x="91643" y="121361"/>
                  </a:lnTo>
                  <a:lnTo>
                    <a:pt x="92849" y="122059"/>
                  </a:lnTo>
                  <a:lnTo>
                    <a:pt x="93891" y="123444"/>
                  </a:lnTo>
                  <a:lnTo>
                    <a:pt x="95618" y="123786"/>
                  </a:lnTo>
                  <a:lnTo>
                    <a:pt x="101663" y="124993"/>
                  </a:lnTo>
                  <a:close/>
                </a:path>
                <a:path w="113030" h="215264">
                  <a:moveTo>
                    <a:pt x="102006" y="143154"/>
                  </a:moveTo>
                  <a:lnTo>
                    <a:pt x="99631" y="144018"/>
                  </a:lnTo>
                  <a:lnTo>
                    <a:pt x="99936" y="144183"/>
                  </a:lnTo>
                  <a:lnTo>
                    <a:pt x="102006" y="143154"/>
                  </a:lnTo>
                  <a:close/>
                </a:path>
                <a:path w="113030" h="215264">
                  <a:moveTo>
                    <a:pt x="102184" y="164757"/>
                  </a:moveTo>
                  <a:lnTo>
                    <a:pt x="99250" y="166319"/>
                  </a:lnTo>
                  <a:lnTo>
                    <a:pt x="99326" y="164757"/>
                  </a:lnTo>
                  <a:lnTo>
                    <a:pt x="99415" y="163029"/>
                  </a:lnTo>
                  <a:lnTo>
                    <a:pt x="100634" y="161302"/>
                  </a:lnTo>
                  <a:lnTo>
                    <a:pt x="100114" y="160782"/>
                  </a:lnTo>
                  <a:lnTo>
                    <a:pt x="99593" y="160439"/>
                  </a:lnTo>
                  <a:lnTo>
                    <a:pt x="99250" y="160096"/>
                  </a:lnTo>
                  <a:lnTo>
                    <a:pt x="98209" y="160096"/>
                  </a:lnTo>
                  <a:lnTo>
                    <a:pt x="97866" y="160439"/>
                  </a:lnTo>
                  <a:lnTo>
                    <a:pt x="96710" y="160439"/>
                  </a:lnTo>
                  <a:lnTo>
                    <a:pt x="96481" y="160782"/>
                  </a:lnTo>
                  <a:lnTo>
                    <a:pt x="96139" y="160782"/>
                  </a:lnTo>
                  <a:lnTo>
                    <a:pt x="97510" y="162166"/>
                  </a:lnTo>
                  <a:lnTo>
                    <a:pt x="98552" y="164592"/>
                  </a:lnTo>
                  <a:lnTo>
                    <a:pt x="97790" y="165976"/>
                  </a:lnTo>
                  <a:lnTo>
                    <a:pt x="97688" y="166141"/>
                  </a:lnTo>
                  <a:lnTo>
                    <a:pt x="97256" y="166319"/>
                  </a:lnTo>
                  <a:lnTo>
                    <a:pt x="95961" y="166839"/>
                  </a:lnTo>
                  <a:lnTo>
                    <a:pt x="95961" y="167868"/>
                  </a:lnTo>
                  <a:lnTo>
                    <a:pt x="97167" y="169252"/>
                  </a:lnTo>
                  <a:lnTo>
                    <a:pt x="98552" y="168567"/>
                  </a:lnTo>
                  <a:lnTo>
                    <a:pt x="99758" y="167703"/>
                  </a:lnTo>
                  <a:lnTo>
                    <a:pt x="101498" y="167360"/>
                  </a:lnTo>
                  <a:lnTo>
                    <a:pt x="101663" y="166839"/>
                  </a:lnTo>
                  <a:lnTo>
                    <a:pt x="101765" y="166319"/>
                  </a:lnTo>
                  <a:lnTo>
                    <a:pt x="101841" y="165976"/>
                  </a:lnTo>
                  <a:lnTo>
                    <a:pt x="102184" y="164757"/>
                  </a:lnTo>
                  <a:close/>
                </a:path>
                <a:path w="113030" h="215264">
                  <a:moveTo>
                    <a:pt x="105473" y="153695"/>
                  </a:moveTo>
                  <a:lnTo>
                    <a:pt x="105295" y="153517"/>
                  </a:lnTo>
                  <a:lnTo>
                    <a:pt x="104952" y="153352"/>
                  </a:lnTo>
                  <a:lnTo>
                    <a:pt x="104775" y="153174"/>
                  </a:lnTo>
                  <a:lnTo>
                    <a:pt x="104432" y="153009"/>
                  </a:lnTo>
                  <a:lnTo>
                    <a:pt x="102882" y="155079"/>
                  </a:lnTo>
                  <a:lnTo>
                    <a:pt x="104254" y="155079"/>
                  </a:lnTo>
                  <a:lnTo>
                    <a:pt x="104952" y="155257"/>
                  </a:lnTo>
                  <a:lnTo>
                    <a:pt x="105473" y="153695"/>
                  </a:lnTo>
                  <a:close/>
                </a:path>
                <a:path w="113030" h="215264">
                  <a:moveTo>
                    <a:pt x="105473" y="126720"/>
                  </a:moveTo>
                  <a:lnTo>
                    <a:pt x="103390" y="126720"/>
                  </a:lnTo>
                  <a:lnTo>
                    <a:pt x="102704" y="126898"/>
                  </a:lnTo>
                  <a:lnTo>
                    <a:pt x="102527" y="127076"/>
                  </a:lnTo>
                  <a:lnTo>
                    <a:pt x="103225" y="127241"/>
                  </a:lnTo>
                  <a:lnTo>
                    <a:pt x="104254" y="127584"/>
                  </a:lnTo>
                  <a:lnTo>
                    <a:pt x="105117" y="128104"/>
                  </a:lnTo>
                  <a:lnTo>
                    <a:pt x="105117" y="127762"/>
                  </a:lnTo>
                  <a:lnTo>
                    <a:pt x="105473" y="127076"/>
                  </a:lnTo>
                  <a:lnTo>
                    <a:pt x="105473" y="126898"/>
                  </a:lnTo>
                  <a:lnTo>
                    <a:pt x="105295" y="127076"/>
                  </a:lnTo>
                  <a:lnTo>
                    <a:pt x="105473" y="126720"/>
                  </a:lnTo>
                  <a:close/>
                </a:path>
                <a:path w="113030" h="215264">
                  <a:moveTo>
                    <a:pt x="105638" y="188277"/>
                  </a:moveTo>
                  <a:lnTo>
                    <a:pt x="104952" y="188277"/>
                  </a:lnTo>
                  <a:lnTo>
                    <a:pt x="104775" y="188442"/>
                  </a:lnTo>
                  <a:lnTo>
                    <a:pt x="105473" y="188442"/>
                  </a:lnTo>
                  <a:lnTo>
                    <a:pt x="105638" y="188620"/>
                  </a:lnTo>
                  <a:lnTo>
                    <a:pt x="105638" y="188277"/>
                  </a:lnTo>
                  <a:close/>
                </a:path>
                <a:path w="113030" h="215264">
                  <a:moveTo>
                    <a:pt x="107886" y="163550"/>
                  </a:moveTo>
                  <a:lnTo>
                    <a:pt x="107480" y="163029"/>
                  </a:lnTo>
                  <a:lnTo>
                    <a:pt x="106159" y="163029"/>
                  </a:lnTo>
                  <a:lnTo>
                    <a:pt x="106337" y="163550"/>
                  </a:lnTo>
                  <a:lnTo>
                    <a:pt x="107886" y="163550"/>
                  </a:lnTo>
                  <a:close/>
                </a:path>
                <a:path w="113030" h="215264">
                  <a:moveTo>
                    <a:pt x="108242" y="145402"/>
                  </a:moveTo>
                  <a:lnTo>
                    <a:pt x="107543" y="144881"/>
                  </a:lnTo>
                  <a:lnTo>
                    <a:pt x="107022" y="144538"/>
                  </a:lnTo>
                  <a:lnTo>
                    <a:pt x="106502" y="143840"/>
                  </a:lnTo>
                  <a:lnTo>
                    <a:pt x="106159" y="143840"/>
                  </a:lnTo>
                  <a:lnTo>
                    <a:pt x="105994" y="144018"/>
                  </a:lnTo>
                  <a:lnTo>
                    <a:pt x="105295" y="145567"/>
                  </a:lnTo>
                  <a:lnTo>
                    <a:pt x="106680" y="145567"/>
                  </a:lnTo>
                  <a:lnTo>
                    <a:pt x="107886" y="146431"/>
                  </a:lnTo>
                  <a:lnTo>
                    <a:pt x="108242" y="145567"/>
                  </a:lnTo>
                  <a:lnTo>
                    <a:pt x="108242" y="145402"/>
                  </a:lnTo>
                  <a:close/>
                </a:path>
                <a:path w="113030" h="215264">
                  <a:moveTo>
                    <a:pt x="108280" y="163868"/>
                  </a:moveTo>
                  <a:lnTo>
                    <a:pt x="106438" y="163868"/>
                  </a:lnTo>
                  <a:lnTo>
                    <a:pt x="106387" y="163728"/>
                  </a:lnTo>
                  <a:lnTo>
                    <a:pt x="106502" y="164071"/>
                  </a:lnTo>
                  <a:lnTo>
                    <a:pt x="106565" y="164236"/>
                  </a:lnTo>
                  <a:lnTo>
                    <a:pt x="106680" y="164592"/>
                  </a:lnTo>
                  <a:lnTo>
                    <a:pt x="108280" y="163868"/>
                  </a:lnTo>
                  <a:close/>
                </a:path>
                <a:path w="113030" h="215264">
                  <a:moveTo>
                    <a:pt x="109105" y="125691"/>
                  </a:moveTo>
                  <a:lnTo>
                    <a:pt x="108927" y="124993"/>
                  </a:lnTo>
                  <a:lnTo>
                    <a:pt x="108750" y="124472"/>
                  </a:lnTo>
                  <a:lnTo>
                    <a:pt x="108407" y="123786"/>
                  </a:lnTo>
                  <a:lnTo>
                    <a:pt x="108064" y="123609"/>
                  </a:lnTo>
                  <a:lnTo>
                    <a:pt x="107022" y="124129"/>
                  </a:lnTo>
                  <a:lnTo>
                    <a:pt x="106502" y="124993"/>
                  </a:lnTo>
                  <a:lnTo>
                    <a:pt x="105994" y="126034"/>
                  </a:lnTo>
                  <a:lnTo>
                    <a:pt x="105816" y="126212"/>
                  </a:lnTo>
                  <a:lnTo>
                    <a:pt x="106159" y="126212"/>
                  </a:lnTo>
                  <a:lnTo>
                    <a:pt x="106159" y="126377"/>
                  </a:lnTo>
                  <a:lnTo>
                    <a:pt x="107543" y="126212"/>
                  </a:lnTo>
                  <a:lnTo>
                    <a:pt x="108585" y="126034"/>
                  </a:lnTo>
                  <a:lnTo>
                    <a:pt x="109105" y="125691"/>
                  </a:lnTo>
                  <a:close/>
                </a:path>
                <a:path w="113030" h="215264">
                  <a:moveTo>
                    <a:pt x="109562" y="153695"/>
                  </a:moveTo>
                  <a:lnTo>
                    <a:pt x="108064" y="153352"/>
                  </a:lnTo>
                  <a:lnTo>
                    <a:pt x="105994" y="152146"/>
                  </a:lnTo>
                  <a:lnTo>
                    <a:pt x="106502" y="153174"/>
                  </a:lnTo>
                  <a:lnTo>
                    <a:pt x="105638" y="153695"/>
                  </a:lnTo>
                  <a:lnTo>
                    <a:pt x="109562" y="153695"/>
                  </a:lnTo>
                  <a:close/>
                </a:path>
                <a:path w="113030" h="215264">
                  <a:moveTo>
                    <a:pt x="109969" y="154038"/>
                  </a:moveTo>
                  <a:lnTo>
                    <a:pt x="109880" y="153873"/>
                  </a:lnTo>
                  <a:lnTo>
                    <a:pt x="105816" y="153873"/>
                  </a:lnTo>
                  <a:lnTo>
                    <a:pt x="106426" y="154038"/>
                  </a:lnTo>
                  <a:lnTo>
                    <a:pt x="109969" y="154038"/>
                  </a:lnTo>
                  <a:close/>
                </a:path>
                <a:path w="113030" h="215264">
                  <a:moveTo>
                    <a:pt x="110553" y="152146"/>
                  </a:moveTo>
                  <a:lnTo>
                    <a:pt x="109766" y="153174"/>
                  </a:lnTo>
                  <a:lnTo>
                    <a:pt x="109791" y="153695"/>
                  </a:lnTo>
                  <a:lnTo>
                    <a:pt x="109562" y="153695"/>
                  </a:lnTo>
                  <a:lnTo>
                    <a:pt x="110312" y="153873"/>
                  </a:lnTo>
                  <a:lnTo>
                    <a:pt x="110553" y="152146"/>
                  </a:lnTo>
                  <a:close/>
                </a:path>
                <a:path w="113030" h="215264">
                  <a:moveTo>
                    <a:pt x="112001" y="149656"/>
                  </a:moveTo>
                  <a:lnTo>
                    <a:pt x="111633" y="149377"/>
                  </a:lnTo>
                  <a:lnTo>
                    <a:pt x="109791" y="147993"/>
                  </a:lnTo>
                  <a:lnTo>
                    <a:pt x="112001" y="149656"/>
                  </a:lnTo>
                  <a:close/>
                </a:path>
                <a:path w="113030" h="215264">
                  <a:moveTo>
                    <a:pt x="112560" y="150063"/>
                  </a:moveTo>
                  <a:lnTo>
                    <a:pt x="112001" y="149656"/>
                  </a:lnTo>
                  <a:lnTo>
                    <a:pt x="111937" y="150406"/>
                  </a:lnTo>
                  <a:lnTo>
                    <a:pt x="112560" y="15006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822221" y="5235142"/>
              <a:ext cx="218440" cy="311150"/>
            </a:xfrm>
            <a:custGeom>
              <a:avLst/>
              <a:gdLst/>
              <a:ahLst/>
              <a:cxnLst/>
              <a:rect l="l" t="t" r="r" b="b"/>
              <a:pathLst>
                <a:path w="218439" h="311150">
                  <a:moveTo>
                    <a:pt x="6223" y="307225"/>
                  </a:moveTo>
                  <a:lnTo>
                    <a:pt x="0" y="307746"/>
                  </a:lnTo>
                  <a:lnTo>
                    <a:pt x="2755" y="310159"/>
                  </a:lnTo>
                  <a:lnTo>
                    <a:pt x="3975" y="310857"/>
                  </a:lnTo>
                  <a:lnTo>
                    <a:pt x="4495" y="310337"/>
                  </a:lnTo>
                  <a:lnTo>
                    <a:pt x="5003" y="309994"/>
                  </a:lnTo>
                  <a:lnTo>
                    <a:pt x="6223" y="307225"/>
                  </a:lnTo>
                  <a:close/>
                </a:path>
                <a:path w="218439" h="311150">
                  <a:moveTo>
                    <a:pt x="16078" y="259156"/>
                  </a:moveTo>
                  <a:lnTo>
                    <a:pt x="10020" y="254317"/>
                  </a:lnTo>
                  <a:lnTo>
                    <a:pt x="8978" y="257263"/>
                  </a:lnTo>
                  <a:lnTo>
                    <a:pt x="8813" y="258991"/>
                  </a:lnTo>
                  <a:lnTo>
                    <a:pt x="11061" y="258813"/>
                  </a:lnTo>
                  <a:lnTo>
                    <a:pt x="12103" y="259511"/>
                  </a:lnTo>
                  <a:lnTo>
                    <a:pt x="16078" y="259156"/>
                  </a:lnTo>
                  <a:close/>
                </a:path>
                <a:path w="218439" h="311150">
                  <a:moveTo>
                    <a:pt x="18491" y="292188"/>
                  </a:moveTo>
                  <a:lnTo>
                    <a:pt x="17106" y="289242"/>
                  </a:lnTo>
                  <a:lnTo>
                    <a:pt x="13131" y="290626"/>
                  </a:lnTo>
                  <a:lnTo>
                    <a:pt x="10718" y="291147"/>
                  </a:lnTo>
                  <a:lnTo>
                    <a:pt x="11582" y="294944"/>
                  </a:lnTo>
                  <a:lnTo>
                    <a:pt x="18326" y="296684"/>
                  </a:lnTo>
                  <a:lnTo>
                    <a:pt x="18491" y="292188"/>
                  </a:lnTo>
                  <a:close/>
                </a:path>
                <a:path w="218439" h="311150">
                  <a:moveTo>
                    <a:pt x="23812" y="276580"/>
                  </a:moveTo>
                  <a:lnTo>
                    <a:pt x="22136" y="272783"/>
                  </a:lnTo>
                  <a:lnTo>
                    <a:pt x="18669" y="273862"/>
                  </a:lnTo>
                  <a:lnTo>
                    <a:pt x="17462" y="277660"/>
                  </a:lnTo>
                  <a:lnTo>
                    <a:pt x="16764" y="280428"/>
                  </a:lnTo>
                  <a:lnTo>
                    <a:pt x="19354" y="283197"/>
                  </a:lnTo>
                  <a:lnTo>
                    <a:pt x="23088" y="281343"/>
                  </a:lnTo>
                  <a:lnTo>
                    <a:pt x="23812" y="276580"/>
                  </a:lnTo>
                  <a:close/>
                </a:path>
                <a:path w="218439" h="311150">
                  <a:moveTo>
                    <a:pt x="27825" y="90424"/>
                  </a:moveTo>
                  <a:lnTo>
                    <a:pt x="26441" y="85064"/>
                  </a:lnTo>
                  <a:lnTo>
                    <a:pt x="25234" y="81076"/>
                  </a:lnTo>
                  <a:lnTo>
                    <a:pt x="23685" y="82296"/>
                  </a:lnTo>
                  <a:lnTo>
                    <a:pt x="24714" y="77800"/>
                  </a:lnTo>
                  <a:lnTo>
                    <a:pt x="20218" y="82296"/>
                  </a:lnTo>
                  <a:lnTo>
                    <a:pt x="17805" y="84366"/>
                  </a:lnTo>
                  <a:lnTo>
                    <a:pt x="17538" y="87096"/>
                  </a:lnTo>
                  <a:lnTo>
                    <a:pt x="16586" y="86614"/>
                  </a:lnTo>
                  <a:lnTo>
                    <a:pt x="16421" y="85750"/>
                  </a:lnTo>
                  <a:lnTo>
                    <a:pt x="15900" y="86271"/>
                  </a:lnTo>
                  <a:lnTo>
                    <a:pt x="15214" y="86791"/>
                  </a:lnTo>
                  <a:lnTo>
                    <a:pt x="14693" y="87312"/>
                  </a:lnTo>
                  <a:lnTo>
                    <a:pt x="14859" y="87655"/>
                  </a:lnTo>
                  <a:lnTo>
                    <a:pt x="15036" y="87820"/>
                  </a:lnTo>
                  <a:lnTo>
                    <a:pt x="15036" y="88176"/>
                  </a:lnTo>
                  <a:lnTo>
                    <a:pt x="16421" y="87998"/>
                  </a:lnTo>
                  <a:lnTo>
                    <a:pt x="17526" y="87210"/>
                  </a:lnTo>
                  <a:lnTo>
                    <a:pt x="17284" y="89725"/>
                  </a:lnTo>
                  <a:lnTo>
                    <a:pt x="27825" y="90424"/>
                  </a:lnTo>
                  <a:close/>
                </a:path>
                <a:path w="218439" h="311150">
                  <a:moveTo>
                    <a:pt x="33362" y="89204"/>
                  </a:moveTo>
                  <a:lnTo>
                    <a:pt x="32677" y="88176"/>
                  </a:lnTo>
                  <a:lnTo>
                    <a:pt x="32321" y="87477"/>
                  </a:lnTo>
                  <a:lnTo>
                    <a:pt x="30772" y="87477"/>
                  </a:lnTo>
                  <a:lnTo>
                    <a:pt x="31457" y="88519"/>
                  </a:lnTo>
                  <a:lnTo>
                    <a:pt x="31800" y="89204"/>
                  </a:lnTo>
                  <a:lnTo>
                    <a:pt x="33362" y="89204"/>
                  </a:lnTo>
                  <a:close/>
                </a:path>
                <a:path w="218439" h="311150">
                  <a:moveTo>
                    <a:pt x="35433" y="281470"/>
                  </a:moveTo>
                  <a:lnTo>
                    <a:pt x="35102" y="277317"/>
                  </a:lnTo>
                  <a:lnTo>
                    <a:pt x="31330" y="276644"/>
                  </a:lnTo>
                  <a:lnTo>
                    <a:pt x="28917" y="278472"/>
                  </a:lnTo>
                  <a:lnTo>
                    <a:pt x="32677" y="281813"/>
                  </a:lnTo>
                  <a:lnTo>
                    <a:pt x="33705" y="282498"/>
                  </a:lnTo>
                  <a:lnTo>
                    <a:pt x="34747" y="282676"/>
                  </a:lnTo>
                  <a:lnTo>
                    <a:pt x="35433" y="281470"/>
                  </a:lnTo>
                  <a:close/>
                </a:path>
                <a:path w="218439" h="311150">
                  <a:moveTo>
                    <a:pt x="39585" y="302387"/>
                  </a:moveTo>
                  <a:lnTo>
                    <a:pt x="38201" y="301167"/>
                  </a:lnTo>
                  <a:lnTo>
                    <a:pt x="32842" y="298234"/>
                  </a:lnTo>
                  <a:lnTo>
                    <a:pt x="33883" y="304977"/>
                  </a:lnTo>
                  <a:lnTo>
                    <a:pt x="36639" y="304292"/>
                  </a:lnTo>
                  <a:lnTo>
                    <a:pt x="36296" y="304977"/>
                  </a:lnTo>
                  <a:lnTo>
                    <a:pt x="34798" y="307289"/>
                  </a:lnTo>
                  <a:lnTo>
                    <a:pt x="36817" y="308457"/>
                  </a:lnTo>
                  <a:lnTo>
                    <a:pt x="38976" y="307962"/>
                  </a:lnTo>
                  <a:lnTo>
                    <a:pt x="37858" y="305320"/>
                  </a:lnTo>
                  <a:lnTo>
                    <a:pt x="37515" y="305155"/>
                  </a:lnTo>
                  <a:lnTo>
                    <a:pt x="36969" y="304215"/>
                  </a:lnTo>
                  <a:lnTo>
                    <a:pt x="37338" y="304114"/>
                  </a:lnTo>
                  <a:lnTo>
                    <a:pt x="37858" y="302907"/>
                  </a:lnTo>
                  <a:lnTo>
                    <a:pt x="39585" y="302387"/>
                  </a:lnTo>
                  <a:close/>
                </a:path>
                <a:path w="218439" h="311150">
                  <a:moveTo>
                    <a:pt x="40792" y="85229"/>
                  </a:moveTo>
                  <a:lnTo>
                    <a:pt x="40627" y="77622"/>
                  </a:lnTo>
                  <a:lnTo>
                    <a:pt x="35090" y="75209"/>
                  </a:lnTo>
                  <a:lnTo>
                    <a:pt x="29730" y="75374"/>
                  </a:lnTo>
                  <a:lnTo>
                    <a:pt x="27139" y="80048"/>
                  </a:lnTo>
                  <a:lnTo>
                    <a:pt x="33020" y="82816"/>
                  </a:lnTo>
                  <a:lnTo>
                    <a:pt x="40792" y="85229"/>
                  </a:lnTo>
                  <a:close/>
                </a:path>
                <a:path w="218439" h="311150">
                  <a:moveTo>
                    <a:pt x="42316" y="71945"/>
                  </a:moveTo>
                  <a:lnTo>
                    <a:pt x="39585" y="68287"/>
                  </a:lnTo>
                  <a:lnTo>
                    <a:pt x="38379" y="67767"/>
                  </a:lnTo>
                  <a:lnTo>
                    <a:pt x="37160" y="67081"/>
                  </a:lnTo>
                  <a:lnTo>
                    <a:pt x="35610" y="67424"/>
                  </a:lnTo>
                  <a:lnTo>
                    <a:pt x="34048" y="68973"/>
                  </a:lnTo>
                  <a:lnTo>
                    <a:pt x="32499" y="70358"/>
                  </a:lnTo>
                  <a:lnTo>
                    <a:pt x="30937" y="71920"/>
                  </a:lnTo>
                  <a:lnTo>
                    <a:pt x="35013" y="74193"/>
                  </a:lnTo>
                  <a:lnTo>
                    <a:pt x="39801" y="74053"/>
                  </a:lnTo>
                  <a:lnTo>
                    <a:pt x="42316" y="71945"/>
                  </a:lnTo>
                  <a:close/>
                </a:path>
                <a:path w="218439" h="311150">
                  <a:moveTo>
                    <a:pt x="57226" y="56362"/>
                  </a:moveTo>
                  <a:lnTo>
                    <a:pt x="53936" y="53594"/>
                  </a:lnTo>
                  <a:lnTo>
                    <a:pt x="53416" y="53073"/>
                  </a:lnTo>
                  <a:lnTo>
                    <a:pt x="52552" y="52730"/>
                  </a:lnTo>
                  <a:lnTo>
                    <a:pt x="52730" y="52031"/>
                  </a:lnTo>
                  <a:lnTo>
                    <a:pt x="47891" y="56362"/>
                  </a:lnTo>
                  <a:lnTo>
                    <a:pt x="49263" y="56184"/>
                  </a:lnTo>
                  <a:lnTo>
                    <a:pt x="57226" y="56362"/>
                  </a:lnTo>
                  <a:close/>
                </a:path>
                <a:path w="218439" h="311150">
                  <a:moveTo>
                    <a:pt x="57912" y="91109"/>
                  </a:moveTo>
                  <a:lnTo>
                    <a:pt x="52031" y="91795"/>
                  </a:lnTo>
                  <a:lnTo>
                    <a:pt x="49618" y="90932"/>
                  </a:lnTo>
                  <a:lnTo>
                    <a:pt x="50304" y="93700"/>
                  </a:lnTo>
                  <a:lnTo>
                    <a:pt x="50647" y="95427"/>
                  </a:lnTo>
                  <a:lnTo>
                    <a:pt x="51346" y="97675"/>
                  </a:lnTo>
                  <a:lnTo>
                    <a:pt x="57912" y="91109"/>
                  </a:lnTo>
                  <a:close/>
                </a:path>
                <a:path w="218439" h="311150">
                  <a:moveTo>
                    <a:pt x="63030" y="286867"/>
                  </a:moveTo>
                  <a:lnTo>
                    <a:pt x="62077" y="284010"/>
                  </a:lnTo>
                  <a:lnTo>
                    <a:pt x="57569" y="285267"/>
                  </a:lnTo>
                  <a:lnTo>
                    <a:pt x="57569" y="280593"/>
                  </a:lnTo>
                  <a:lnTo>
                    <a:pt x="49098" y="280593"/>
                  </a:lnTo>
                  <a:lnTo>
                    <a:pt x="47891" y="284581"/>
                  </a:lnTo>
                  <a:lnTo>
                    <a:pt x="48056" y="283362"/>
                  </a:lnTo>
                  <a:lnTo>
                    <a:pt x="47713" y="282155"/>
                  </a:lnTo>
                  <a:lnTo>
                    <a:pt x="46850" y="281470"/>
                  </a:lnTo>
                  <a:lnTo>
                    <a:pt x="48056" y="281635"/>
                  </a:lnTo>
                  <a:lnTo>
                    <a:pt x="48755" y="279565"/>
                  </a:lnTo>
                  <a:lnTo>
                    <a:pt x="48056" y="279565"/>
                  </a:lnTo>
                  <a:lnTo>
                    <a:pt x="48399" y="279387"/>
                  </a:lnTo>
                  <a:lnTo>
                    <a:pt x="47371" y="277837"/>
                  </a:lnTo>
                  <a:lnTo>
                    <a:pt x="44767" y="278003"/>
                  </a:lnTo>
                  <a:lnTo>
                    <a:pt x="45643" y="280085"/>
                  </a:lnTo>
                  <a:lnTo>
                    <a:pt x="43027" y="279933"/>
                  </a:lnTo>
                  <a:lnTo>
                    <a:pt x="43561" y="279222"/>
                  </a:lnTo>
                  <a:lnTo>
                    <a:pt x="44424" y="277837"/>
                  </a:lnTo>
                  <a:lnTo>
                    <a:pt x="42697" y="277660"/>
                  </a:lnTo>
                  <a:lnTo>
                    <a:pt x="42011" y="277139"/>
                  </a:lnTo>
                  <a:lnTo>
                    <a:pt x="36652" y="274726"/>
                  </a:lnTo>
                  <a:lnTo>
                    <a:pt x="39154" y="280428"/>
                  </a:lnTo>
                  <a:lnTo>
                    <a:pt x="37338" y="281978"/>
                  </a:lnTo>
                  <a:lnTo>
                    <a:pt x="36296" y="283197"/>
                  </a:lnTo>
                  <a:lnTo>
                    <a:pt x="39928" y="283197"/>
                  </a:lnTo>
                  <a:lnTo>
                    <a:pt x="39243" y="284581"/>
                  </a:lnTo>
                  <a:lnTo>
                    <a:pt x="42697" y="285686"/>
                  </a:lnTo>
                  <a:lnTo>
                    <a:pt x="43395" y="287172"/>
                  </a:lnTo>
                  <a:lnTo>
                    <a:pt x="47536" y="285445"/>
                  </a:lnTo>
                  <a:lnTo>
                    <a:pt x="46850" y="287337"/>
                  </a:lnTo>
                  <a:lnTo>
                    <a:pt x="47193" y="289077"/>
                  </a:lnTo>
                  <a:lnTo>
                    <a:pt x="49441" y="289763"/>
                  </a:lnTo>
                  <a:lnTo>
                    <a:pt x="52031" y="290449"/>
                  </a:lnTo>
                  <a:lnTo>
                    <a:pt x="55841" y="289763"/>
                  </a:lnTo>
                  <a:lnTo>
                    <a:pt x="56705" y="287172"/>
                  </a:lnTo>
                  <a:lnTo>
                    <a:pt x="61048" y="289394"/>
                  </a:lnTo>
                  <a:lnTo>
                    <a:pt x="63030" y="286867"/>
                  </a:lnTo>
                  <a:close/>
                </a:path>
                <a:path w="218439" h="311150">
                  <a:moveTo>
                    <a:pt x="64477" y="293560"/>
                  </a:moveTo>
                  <a:lnTo>
                    <a:pt x="59639" y="291147"/>
                  </a:lnTo>
                  <a:lnTo>
                    <a:pt x="58775" y="292696"/>
                  </a:lnTo>
                  <a:lnTo>
                    <a:pt x="58508" y="293331"/>
                  </a:lnTo>
                  <a:lnTo>
                    <a:pt x="57569" y="292531"/>
                  </a:lnTo>
                  <a:lnTo>
                    <a:pt x="55841" y="291490"/>
                  </a:lnTo>
                  <a:lnTo>
                    <a:pt x="55499" y="292696"/>
                  </a:lnTo>
                  <a:lnTo>
                    <a:pt x="54978" y="293217"/>
                  </a:lnTo>
                  <a:lnTo>
                    <a:pt x="52374" y="296849"/>
                  </a:lnTo>
                  <a:lnTo>
                    <a:pt x="58801" y="295681"/>
                  </a:lnTo>
                  <a:lnTo>
                    <a:pt x="61366" y="298234"/>
                  </a:lnTo>
                  <a:lnTo>
                    <a:pt x="62585" y="295300"/>
                  </a:lnTo>
                  <a:lnTo>
                    <a:pt x="64477" y="293560"/>
                  </a:lnTo>
                  <a:close/>
                </a:path>
                <a:path w="218439" h="311150">
                  <a:moveTo>
                    <a:pt x="64833" y="72440"/>
                  </a:moveTo>
                  <a:lnTo>
                    <a:pt x="57391" y="69672"/>
                  </a:lnTo>
                  <a:lnTo>
                    <a:pt x="61887" y="68465"/>
                  </a:lnTo>
                  <a:lnTo>
                    <a:pt x="58953" y="63969"/>
                  </a:lnTo>
                  <a:lnTo>
                    <a:pt x="55321" y="63792"/>
                  </a:lnTo>
                  <a:lnTo>
                    <a:pt x="59639" y="61023"/>
                  </a:lnTo>
                  <a:lnTo>
                    <a:pt x="53416" y="61239"/>
                  </a:lnTo>
                  <a:lnTo>
                    <a:pt x="53416" y="67246"/>
                  </a:lnTo>
                  <a:lnTo>
                    <a:pt x="49860" y="67945"/>
                  </a:lnTo>
                  <a:lnTo>
                    <a:pt x="49784" y="67246"/>
                  </a:lnTo>
                  <a:lnTo>
                    <a:pt x="50126" y="67081"/>
                  </a:lnTo>
                  <a:lnTo>
                    <a:pt x="50304" y="66738"/>
                  </a:lnTo>
                  <a:lnTo>
                    <a:pt x="50393" y="66217"/>
                  </a:lnTo>
                  <a:lnTo>
                    <a:pt x="50482" y="66040"/>
                  </a:lnTo>
                  <a:lnTo>
                    <a:pt x="48577" y="66040"/>
                  </a:lnTo>
                  <a:lnTo>
                    <a:pt x="47371" y="64833"/>
                  </a:lnTo>
                  <a:lnTo>
                    <a:pt x="46850" y="64655"/>
                  </a:lnTo>
                  <a:lnTo>
                    <a:pt x="45986" y="64312"/>
                  </a:lnTo>
                  <a:lnTo>
                    <a:pt x="44602" y="64833"/>
                  </a:lnTo>
                  <a:lnTo>
                    <a:pt x="43903" y="65354"/>
                  </a:lnTo>
                  <a:lnTo>
                    <a:pt x="44018" y="66382"/>
                  </a:lnTo>
                  <a:lnTo>
                    <a:pt x="44259" y="66738"/>
                  </a:lnTo>
                  <a:lnTo>
                    <a:pt x="44335" y="67081"/>
                  </a:lnTo>
                  <a:lnTo>
                    <a:pt x="44424" y="67424"/>
                  </a:lnTo>
                  <a:lnTo>
                    <a:pt x="41490" y="67602"/>
                  </a:lnTo>
                  <a:lnTo>
                    <a:pt x="42519" y="63614"/>
                  </a:lnTo>
                  <a:lnTo>
                    <a:pt x="45466" y="64312"/>
                  </a:lnTo>
                  <a:lnTo>
                    <a:pt x="45986" y="64312"/>
                  </a:lnTo>
                  <a:lnTo>
                    <a:pt x="50482" y="64312"/>
                  </a:lnTo>
                  <a:lnTo>
                    <a:pt x="50038" y="61810"/>
                  </a:lnTo>
                  <a:lnTo>
                    <a:pt x="53073" y="63969"/>
                  </a:lnTo>
                  <a:lnTo>
                    <a:pt x="52209" y="64998"/>
                  </a:lnTo>
                  <a:lnTo>
                    <a:pt x="52209" y="66217"/>
                  </a:lnTo>
                  <a:lnTo>
                    <a:pt x="53416" y="67246"/>
                  </a:lnTo>
                  <a:lnTo>
                    <a:pt x="53416" y="61239"/>
                  </a:lnTo>
                  <a:lnTo>
                    <a:pt x="49961" y="61353"/>
                  </a:lnTo>
                  <a:lnTo>
                    <a:pt x="49618" y="59296"/>
                  </a:lnTo>
                  <a:lnTo>
                    <a:pt x="44945" y="59296"/>
                  </a:lnTo>
                  <a:lnTo>
                    <a:pt x="42875" y="61201"/>
                  </a:lnTo>
                  <a:lnTo>
                    <a:pt x="40627" y="63106"/>
                  </a:lnTo>
                  <a:lnTo>
                    <a:pt x="40055" y="63614"/>
                  </a:lnTo>
                  <a:lnTo>
                    <a:pt x="38544" y="64998"/>
                  </a:lnTo>
                  <a:lnTo>
                    <a:pt x="39928" y="66217"/>
                  </a:lnTo>
                  <a:lnTo>
                    <a:pt x="41021" y="67602"/>
                  </a:lnTo>
                  <a:lnTo>
                    <a:pt x="41414" y="68110"/>
                  </a:lnTo>
                  <a:lnTo>
                    <a:pt x="43040" y="70192"/>
                  </a:lnTo>
                  <a:lnTo>
                    <a:pt x="44945" y="68110"/>
                  </a:lnTo>
                  <a:lnTo>
                    <a:pt x="46329" y="69850"/>
                  </a:lnTo>
                  <a:lnTo>
                    <a:pt x="50126" y="70358"/>
                  </a:lnTo>
                  <a:lnTo>
                    <a:pt x="50050" y="69735"/>
                  </a:lnTo>
                  <a:lnTo>
                    <a:pt x="50368" y="70383"/>
                  </a:lnTo>
                  <a:lnTo>
                    <a:pt x="52463" y="73253"/>
                  </a:lnTo>
                  <a:lnTo>
                    <a:pt x="51346" y="75717"/>
                  </a:lnTo>
                  <a:lnTo>
                    <a:pt x="50126" y="76581"/>
                  </a:lnTo>
                  <a:lnTo>
                    <a:pt x="52209" y="78486"/>
                  </a:lnTo>
                  <a:lnTo>
                    <a:pt x="52730" y="79870"/>
                  </a:lnTo>
                  <a:lnTo>
                    <a:pt x="54800" y="81432"/>
                  </a:lnTo>
                  <a:lnTo>
                    <a:pt x="61023" y="81254"/>
                  </a:lnTo>
                  <a:lnTo>
                    <a:pt x="58610" y="77457"/>
                  </a:lnTo>
                  <a:lnTo>
                    <a:pt x="57912" y="73304"/>
                  </a:lnTo>
                  <a:lnTo>
                    <a:pt x="64833" y="72440"/>
                  </a:lnTo>
                  <a:close/>
                </a:path>
                <a:path w="218439" h="311150">
                  <a:moveTo>
                    <a:pt x="66382" y="85229"/>
                  </a:moveTo>
                  <a:lnTo>
                    <a:pt x="61887" y="82816"/>
                  </a:lnTo>
                  <a:lnTo>
                    <a:pt x="59118" y="81597"/>
                  </a:lnTo>
                  <a:lnTo>
                    <a:pt x="55321" y="85572"/>
                  </a:lnTo>
                  <a:lnTo>
                    <a:pt x="58953" y="86791"/>
                  </a:lnTo>
                  <a:lnTo>
                    <a:pt x="61544" y="90424"/>
                  </a:lnTo>
                  <a:lnTo>
                    <a:pt x="66382" y="85229"/>
                  </a:lnTo>
                  <a:close/>
                </a:path>
                <a:path w="218439" h="311150">
                  <a:moveTo>
                    <a:pt x="72783" y="60680"/>
                  </a:moveTo>
                  <a:lnTo>
                    <a:pt x="65925" y="59766"/>
                  </a:lnTo>
                  <a:lnTo>
                    <a:pt x="63271" y="58775"/>
                  </a:lnTo>
                  <a:lnTo>
                    <a:pt x="61201" y="58089"/>
                  </a:lnTo>
                  <a:lnTo>
                    <a:pt x="61544" y="59474"/>
                  </a:lnTo>
                  <a:lnTo>
                    <a:pt x="61201" y="60159"/>
                  </a:lnTo>
                  <a:lnTo>
                    <a:pt x="60159" y="64312"/>
                  </a:lnTo>
                  <a:lnTo>
                    <a:pt x="66979" y="61874"/>
                  </a:lnTo>
                  <a:lnTo>
                    <a:pt x="67767" y="62750"/>
                  </a:lnTo>
                  <a:lnTo>
                    <a:pt x="68465" y="63271"/>
                  </a:lnTo>
                  <a:lnTo>
                    <a:pt x="69151" y="63271"/>
                  </a:lnTo>
                  <a:lnTo>
                    <a:pt x="69672" y="62928"/>
                  </a:lnTo>
                  <a:lnTo>
                    <a:pt x="72783" y="60680"/>
                  </a:lnTo>
                  <a:close/>
                </a:path>
                <a:path w="218439" h="311150">
                  <a:moveTo>
                    <a:pt x="72809" y="67398"/>
                  </a:moveTo>
                  <a:lnTo>
                    <a:pt x="69151" y="64135"/>
                  </a:lnTo>
                  <a:lnTo>
                    <a:pt x="66217" y="63271"/>
                  </a:lnTo>
                  <a:lnTo>
                    <a:pt x="64477" y="63792"/>
                  </a:lnTo>
                  <a:lnTo>
                    <a:pt x="63614" y="66040"/>
                  </a:lnTo>
                  <a:lnTo>
                    <a:pt x="65024" y="70167"/>
                  </a:lnTo>
                  <a:lnTo>
                    <a:pt x="69761" y="70015"/>
                  </a:lnTo>
                  <a:lnTo>
                    <a:pt x="72809" y="67398"/>
                  </a:lnTo>
                  <a:close/>
                </a:path>
                <a:path w="218439" h="311150">
                  <a:moveTo>
                    <a:pt x="73304" y="83324"/>
                  </a:moveTo>
                  <a:lnTo>
                    <a:pt x="68973" y="79006"/>
                  </a:lnTo>
                  <a:lnTo>
                    <a:pt x="67424" y="77965"/>
                  </a:lnTo>
                  <a:lnTo>
                    <a:pt x="67081" y="79184"/>
                  </a:lnTo>
                  <a:lnTo>
                    <a:pt x="66217" y="79349"/>
                  </a:lnTo>
                  <a:lnTo>
                    <a:pt x="62585" y="82461"/>
                  </a:lnTo>
                  <a:lnTo>
                    <a:pt x="73304" y="83324"/>
                  </a:lnTo>
                  <a:close/>
                </a:path>
                <a:path w="218439" h="311150">
                  <a:moveTo>
                    <a:pt x="80911" y="83324"/>
                  </a:moveTo>
                  <a:lnTo>
                    <a:pt x="77622" y="82461"/>
                  </a:lnTo>
                  <a:lnTo>
                    <a:pt x="76073" y="83845"/>
                  </a:lnTo>
                  <a:lnTo>
                    <a:pt x="74510" y="86093"/>
                  </a:lnTo>
                  <a:lnTo>
                    <a:pt x="79349" y="87477"/>
                  </a:lnTo>
                  <a:lnTo>
                    <a:pt x="80048" y="85928"/>
                  </a:lnTo>
                  <a:lnTo>
                    <a:pt x="80911" y="83324"/>
                  </a:lnTo>
                  <a:close/>
                </a:path>
                <a:path w="218439" h="311150">
                  <a:moveTo>
                    <a:pt x="93700" y="42011"/>
                  </a:moveTo>
                  <a:lnTo>
                    <a:pt x="93357" y="41490"/>
                  </a:lnTo>
                  <a:lnTo>
                    <a:pt x="93179" y="41148"/>
                  </a:lnTo>
                  <a:lnTo>
                    <a:pt x="92837" y="40627"/>
                  </a:lnTo>
                  <a:lnTo>
                    <a:pt x="92798" y="38036"/>
                  </a:lnTo>
                  <a:lnTo>
                    <a:pt x="89598" y="37325"/>
                  </a:lnTo>
                  <a:lnTo>
                    <a:pt x="87096" y="38506"/>
                  </a:lnTo>
                  <a:lnTo>
                    <a:pt x="89204" y="41668"/>
                  </a:lnTo>
                  <a:lnTo>
                    <a:pt x="89204" y="42011"/>
                  </a:lnTo>
                  <a:lnTo>
                    <a:pt x="89382" y="42354"/>
                  </a:lnTo>
                  <a:lnTo>
                    <a:pt x="90411" y="42697"/>
                  </a:lnTo>
                  <a:lnTo>
                    <a:pt x="91795" y="43218"/>
                  </a:lnTo>
                  <a:lnTo>
                    <a:pt x="92659" y="42176"/>
                  </a:lnTo>
                  <a:lnTo>
                    <a:pt x="93700" y="42011"/>
                  </a:lnTo>
                  <a:close/>
                </a:path>
                <a:path w="218439" h="311150">
                  <a:moveTo>
                    <a:pt x="106006" y="7086"/>
                  </a:moveTo>
                  <a:lnTo>
                    <a:pt x="104597" y="8128"/>
                  </a:lnTo>
                  <a:lnTo>
                    <a:pt x="105117" y="8128"/>
                  </a:lnTo>
                  <a:lnTo>
                    <a:pt x="105283" y="8293"/>
                  </a:lnTo>
                  <a:lnTo>
                    <a:pt x="105460" y="8293"/>
                  </a:lnTo>
                  <a:lnTo>
                    <a:pt x="106006" y="7086"/>
                  </a:lnTo>
                  <a:close/>
                </a:path>
                <a:path w="218439" h="311150">
                  <a:moveTo>
                    <a:pt x="108267" y="5448"/>
                  </a:moveTo>
                  <a:lnTo>
                    <a:pt x="107010" y="4838"/>
                  </a:lnTo>
                  <a:lnTo>
                    <a:pt x="106083" y="6908"/>
                  </a:lnTo>
                  <a:lnTo>
                    <a:pt x="106006" y="7086"/>
                  </a:lnTo>
                  <a:lnTo>
                    <a:pt x="108013" y="5702"/>
                  </a:lnTo>
                  <a:lnTo>
                    <a:pt x="108267" y="5448"/>
                  </a:lnTo>
                  <a:close/>
                </a:path>
                <a:path w="218439" h="311150">
                  <a:moveTo>
                    <a:pt x="109778" y="18491"/>
                  </a:moveTo>
                  <a:lnTo>
                    <a:pt x="109435" y="17106"/>
                  </a:lnTo>
                  <a:lnTo>
                    <a:pt x="108915" y="16421"/>
                  </a:lnTo>
                  <a:lnTo>
                    <a:pt x="108394" y="15557"/>
                  </a:lnTo>
                  <a:lnTo>
                    <a:pt x="108737" y="14859"/>
                  </a:lnTo>
                  <a:lnTo>
                    <a:pt x="107708" y="13309"/>
                  </a:lnTo>
                  <a:lnTo>
                    <a:pt x="104762" y="11925"/>
                  </a:lnTo>
                  <a:lnTo>
                    <a:pt x="104597" y="10718"/>
                  </a:lnTo>
                  <a:lnTo>
                    <a:pt x="99923" y="11747"/>
                  </a:lnTo>
                  <a:lnTo>
                    <a:pt x="107365" y="14516"/>
                  </a:lnTo>
                  <a:lnTo>
                    <a:pt x="107530" y="17106"/>
                  </a:lnTo>
                  <a:lnTo>
                    <a:pt x="106845" y="18669"/>
                  </a:lnTo>
                  <a:lnTo>
                    <a:pt x="109778" y="18491"/>
                  </a:lnTo>
                  <a:close/>
                </a:path>
                <a:path w="218439" h="311150">
                  <a:moveTo>
                    <a:pt x="112369" y="43040"/>
                  </a:moveTo>
                  <a:lnTo>
                    <a:pt x="110642" y="42176"/>
                  </a:lnTo>
                  <a:lnTo>
                    <a:pt x="109435" y="41148"/>
                  </a:lnTo>
                  <a:lnTo>
                    <a:pt x="107010" y="43040"/>
                  </a:lnTo>
                  <a:lnTo>
                    <a:pt x="107708" y="43218"/>
                  </a:lnTo>
                  <a:lnTo>
                    <a:pt x="110642" y="45808"/>
                  </a:lnTo>
                  <a:lnTo>
                    <a:pt x="110477" y="45466"/>
                  </a:lnTo>
                  <a:lnTo>
                    <a:pt x="110642" y="45123"/>
                  </a:lnTo>
                  <a:lnTo>
                    <a:pt x="110299" y="44780"/>
                  </a:lnTo>
                  <a:lnTo>
                    <a:pt x="112369" y="43040"/>
                  </a:lnTo>
                  <a:close/>
                </a:path>
                <a:path w="218439" h="311150">
                  <a:moveTo>
                    <a:pt x="115316" y="7086"/>
                  </a:moveTo>
                  <a:lnTo>
                    <a:pt x="113372" y="7086"/>
                  </a:lnTo>
                  <a:lnTo>
                    <a:pt x="112547" y="6388"/>
                  </a:lnTo>
                  <a:lnTo>
                    <a:pt x="111340" y="5702"/>
                  </a:lnTo>
                  <a:lnTo>
                    <a:pt x="110642" y="4838"/>
                  </a:lnTo>
                  <a:lnTo>
                    <a:pt x="110121" y="3975"/>
                  </a:lnTo>
                  <a:lnTo>
                    <a:pt x="108381" y="5448"/>
                  </a:lnTo>
                  <a:lnTo>
                    <a:pt x="108800" y="5702"/>
                  </a:lnTo>
                  <a:lnTo>
                    <a:pt x="112725" y="7607"/>
                  </a:lnTo>
                  <a:lnTo>
                    <a:pt x="112839" y="9855"/>
                  </a:lnTo>
                  <a:lnTo>
                    <a:pt x="112877" y="10541"/>
                  </a:lnTo>
                  <a:lnTo>
                    <a:pt x="112890" y="10718"/>
                  </a:lnTo>
                  <a:lnTo>
                    <a:pt x="112725" y="10883"/>
                  </a:lnTo>
                  <a:lnTo>
                    <a:pt x="113931" y="10883"/>
                  </a:lnTo>
                  <a:lnTo>
                    <a:pt x="114020" y="10718"/>
                  </a:lnTo>
                  <a:lnTo>
                    <a:pt x="114096" y="10541"/>
                  </a:lnTo>
                  <a:lnTo>
                    <a:pt x="113665" y="10261"/>
                  </a:lnTo>
                  <a:lnTo>
                    <a:pt x="114096" y="10198"/>
                  </a:lnTo>
                  <a:lnTo>
                    <a:pt x="114452" y="9855"/>
                  </a:lnTo>
                  <a:lnTo>
                    <a:pt x="114617" y="8813"/>
                  </a:lnTo>
                  <a:lnTo>
                    <a:pt x="115316" y="7086"/>
                  </a:lnTo>
                  <a:close/>
                </a:path>
                <a:path w="218439" h="311150">
                  <a:moveTo>
                    <a:pt x="119468" y="45986"/>
                  </a:moveTo>
                  <a:lnTo>
                    <a:pt x="119278" y="45656"/>
                  </a:lnTo>
                  <a:lnTo>
                    <a:pt x="118948" y="45986"/>
                  </a:lnTo>
                  <a:lnTo>
                    <a:pt x="119468" y="45986"/>
                  </a:lnTo>
                  <a:close/>
                </a:path>
                <a:path w="218439" h="311150">
                  <a:moveTo>
                    <a:pt x="120332" y="38900"/>
                  </a:moveTo>
                  <a:lnTo>
                    <a:pt x="119468" y="38900"/>
                  </a:lnTo>
                  <a:lnTo>
                    <a:pt x="118592" y="38544"/>
                  </a:lnTo>
                  <a:lnTo>
                    <a:pt x="117906" y="38201"/>
                  </a:lnTo>
                  <a:lnTo>
                    <a:pt x="117043" y="40106"/>
                  </a:lnTo>
                  <a:lnTo>
                    <a:pt x="114617" y="40284"/>
                  </a:lnTo>
                  <a:lnTo>
                    <a:pt x="112369" y="40106"/>
                  </a:lnTo>
                  <a:lnTo>
                    <a:pt x="113931" y="41490"/>
                  </a:lnTo>
                  <a:lnTo>
                    <a:pt x="116865" y="41668"/>
                  </a:lnTo>
                  <a:lnTo>
                    <a:pt x="116700" y="43916"/>
                  </a:lnTo>
                  <a:lnTo>
                    <a:pt x="117221" y="44259"/>
                  </a:lnTo>
                  <a:lnTo>
                    <a:pt x="118084" y="44945"/>
                  </a:lnTo>
                  <a:lnTo>
                    <a:pt x="119265" y="45631"/>
                  </a:lnTo>
                  <a:lnTo>
                    <a:pt x="117906" y="43218"/>
                  </a:lnTo>
                  <a:lnTo>
                    <a:pt x="118592" y="41313"/>
                  </a:lnTo>
                  <a:lnTo>
                    <a:pt x="120332" y="38900"/>
                  </a:lnTo>
                  <a:close/>
                </a:path>
                <a:path w="218439" h="311150">
                  <a:moveTo>
                    <a:pt x="120675" y="21437"/>
                  </a:moveTo>
                  <a:lnTo>
                    <a:pt x="118592" y="20396"/>
                  </a:lnTo>
                  <a:lnTo>
                    <a:pt x="114973" y="20053"/>
                  </a:lnTo>
                  <a:lnTo>
                    <a:pt x="115481" y="22987"/>
                  </a:lnTo>
                  <a:lnTo>
                    <a:pt x="116001" y="22123"/>
                  </a:lnTo>
                  <a:lnTo>
                    <a:pt x="118948" y="21780"/>
                  </a:lnTo>
                  <a:lnTo>
                    <a:pt x="120675" y="21437"/>
                  </a:lnTo>
                  <a:close/>
                </a:path>
                <a:path w="218439" h="311150">
                  <a:moveTo>
                    <a:pt x="128968" y="4838"/>
                  </a:moveTo>
                  <a:lnTo>
                    <a:pt x="127711" y="2933"/>
                  </a:lnTo>
                  <a:lnTo>
                    <a:pt x="126796" y="2933"/>
                  </a:lnTo>
                  <a:lnTo>
                    <a:pt x="126441" y="3797"/>
                  </a:lnTo>
                  <a:lnTo>
                    <a:pt x="126377" y="3975"/>
                  </a:lnTo>
                  <a:lnTo>
                    <a:pt x="124307" y="3797"/>
                  </a:lnTo>
                  <a:lnTo>
                    <a:pt x="124053" y="2933"/>
                  </a:lnTo>
                  <a:lnTo>
                    <a:pt x="123952" y="2590"/>
                  </a:lnTo>
                  <a:lnTo>
                    <a:pt x="122923" y="1727"/>
                  </a:lnTo>
                  <a:lnTo>
                    <a:pt x="122059" y="685"/>
                  </a:lnTo>
                  <a:lnTo>
                    <a:pt x="122059" y="165"/>
                  </a:lnTo>
                  <a:lnTo>
                    <a:pt x="120396" y="3797"/>
                  </a:lnTo>
                  <a:lnTo>
                    <a:pt x="120307" y="3975"/>
                  </a:lnTo>
                  <a:lnTo>
                    <a:pt x="120154" y="4318"/>
                  </a:lnTo>
                  <a:lnTo>
                    <a:pt x="126034" y="5003"/>
                  </a:lnTo>
                  <a:lnTo>
                    <a:pt x="128968" y="4838"/>
                  </a:lnTo>
                  <a:close/>
                </a:path>
                <a:path w="218439" h="311150">
                  <a:moveTo>
                    <a:pt x="129667" y="2413"/>
                  </a:moveTo>
                  <a:lnTo>
                    <a:pt x="127787" y="2933"/>
                  </a:lnTo>
                  <a:lnTo>
                    <a:pt x="128625" y="2933"/>
                  </a:lnTo>
                  <a:lnTo>
                    <a:pt x="129667" y="2413"/>
                  </a:lnTo>
                  <a:close/>
                </a:path>
                <a:path w="218439" h="311150">
                  <a:moveTo>
                    <a:pt x="129832" y="68110"/>
                  </a:moveTo>
                  <a:lnTo>
                    <a:pt x="129311" y="68110"/>
                  </a:lnTo>
                  <a:lnTo>
                    <a:pt x="129489" y="68287"/>
                  </a:lnTo>
                  <a:lnTo>
                    <a:pt x="129832" y="68110"/>
                  </a:lnTo>
                  <a:close/>
                </a:path>
                <a:path w="218439" h="311150">
                  <a:moveTo>
                    <a:pt x="129832" y="45986"/>
                  </a:moveTo>
                  <a:lnTo>
                    <a:pt x="129667" y="45643"/>
                  </a:lnTo>
                  <a:lnTo>
                    <a:pt x="129489" y="45123"/>
                  </a:lnTo>
                  <a:lnTo>
                    <a:pt x="129311" y="44945"/>
                  </a:lnTo>
                  <a:lnTo>
                    <a:pt x="128968" y="45288"/>
                  </a:lnTo>
                  <a:lnTo>
                    <a:pt x="128447" y="45643"/>
                  </a:lnTo>
                  <a:lnTo>
                    <a:pt x="128104" y="45986"/>
                  </a:lnTo>
                  <a:lnTo>
                    <a:pt x="128625" y="46151"/>
                  </a:lnTo>
                  <a:lnTo>
                    <a:pt x="129146" y="46151"/>
                  </a:lnTo>
                  <a:lnTo>
                    <a:pt x="129832" y="45986"/>
                  </a:lnTo>
                  <a:close/>
                </a:path>
                <a:path w="218439" h="311150">
                  <a:moveTo>
                    <a:pt x="130225" y="17602"/>
                  </a:moveTo>
                  <a:lnTo>
                    <a:pt x="129146" y="16764"/>
                  </a:lnTo>
                  <a:lnTo>
                    <a:pt x="129197" y="16941"/>
                  </a:lnTo>
                  <a:lnTo>
                    <a:pt x="129298" y="17284"/>
                  </a:lnTo>
                  <a:lnTo>
                    <a:pt x="129387" y="17602"/>
                  </a:lnTo>
                  <a:lnTo>
                    <a:pt x="129489" y="17970"/>
                  </a:lnTo>
                  <a:lnTo>
                    <a:pt x="130225" y="17602"/>
                  </a:lnTo>
                  <a:close/>
                </a:path>
                <a:path w="218439" h="311150">
                  <a:moveTo>
                    <a:pt x="130695" y="55664"/>
                  </a:moveTo>
                  <a:lnTo>
                    <a:pt x="126034" y="52895"/>
                  </a:lnTo>
                  <a:lnTo>
                    <a:pt x="125945" y="52552"/>
                  </a:lnTo>
                  <a:lnTo>
                    <a:pt x="125857" y="52387"/>
                  </a:lnTo>
                  <a:lnTo>
                    <a:pt x="125768" y="52552"/>
                  </a:lnTo>
                  <a:lnTo>
                    <a:pt x="125691" y="52730"/>
                  </a:lnTo>
                  <a:lnTo>
                    <a:pt x="125603" y="52387"/>
                  </a:lnTo>
                  <a:lnTo>
                    <a:pt x="125514" y="52031"/>
                  </a:lnTo>
                  <a:lnTo>
                    <a:pt x="125171" y="52031"/>
                  </a:lnTo>
                  <a:lnTo>
                    <a:pt x="125082" y="52730"/>
                  </a:lnTo>
                  <a:lnTo>
                    <a:pt x="125171" y="52895"/>
                  </a:lnTo>
                  <a:lnTo>
                    <a:pt x="123444" y="53594"/>
                  </a:lnTo>
                  <a:lnTo>
                    <a:pt x="122745" y="53936"/>
                  </a:lnTo>
                  <a:lnTo>
                    <a:pt x="124129" y="55499"/>
                  </a:lnTo>
                  <a:lnTo>
                    <a:pt x="127749" y="57492"/>
                  </a:lnTo>
                  <a:lnTo>
                    <a:pt x="130695" y="55664"/>
                  </a:lnTo>
                  <a:close/>
                </a:path>
                <a:path w="218439" h="311150">
                  <a:moveTo>
                    <a:pt x="130937" y="17284"/>
                  </a:moveTo>
                  <a:lnTo>
                    <a:pt x="130225" y="17602"/>
                  </a:lnTo>
                  <a:lnTo>
                    <a:pt x="130695" y="17970"/>
                  </a:lnTo>
                  <a:lnTo>
                    <a:pt x="130822" y="17602"/>
                  </a:lnTo>
                  <a:lnTo>
                    <a:pt x="130937" y="17284"/>
                  </a:lnTo>
                  <a:close/>
                </a:path>
                <a:path w="218439" h="311150">
                  <a:moveTo>
                    <a:pt x="131051" y="59296"/>
                  </a:moveTo>
                  <a:lnTo>
                    <a:pt x="127749" y="57492"/>
                  </a:lnTo>
                  <a:lnTo>
                    <a:pt x="124828" y="59296"/>
                  </a:lnTo>
                  <a:lnTo>
                    <a:pt x="129946" y="59791"/>
                  </a:lnTo>
                  <a:lnTo>
                    <a:pt x="131051" y="59296"/>
                  </a:lnTo>
                  <a:close/>
                </a:path>
                <a:path w="218439" h="311150">
                  <a:moveTo>
                    <a:pt x="131914" y="59994"/>
                  </a:moveTo>
                  <a:lnTo>
                    <a:pt x="129946" y="59791"/>
                  </a:lnTo>
                  <a:lnTo>
                    <a:pt x="127241" y="61023"/>
                  </a:lnTo>
                  <a:lnTo>
                    <a:pt x="128104" y="61201"/>
                  </a:lnTo>
                  <a:lnTo>
                    <a:pt x="128625" y="61887"/>
                  </a:lnTo>
                  <a:lnTo>
                    <a:pt x="129311" y="62407"/>
                  </a:lnTo>
                  <a:lnTo>
                    <a:pt x="131737" y="64312"/>
                  </a:lnTo>
                  <a:lnTo>
                    <a:pt x="131127" y="61887"/>
                  </a:lnTo>
                  <a:lnTo>
                    <a:pt x="131051" y="61544"/>
                  </a:lnTo>
                  <a:lnTo>
                    <a:pt x="131914" y="60159"/>
                  </a:lnTo>
                  <a:lnTo>
                    <a:pt x="131914" y="59994"/>
                  </a:lnTo>
                  <a:close/>
                </a:path>
                <a:path w="218439" h="311150">
                  <a:moveTo>
                    <a:pt x="132943" y="1384"/>
                  </a:moveTo>
                  <a:lnTo>
                    <a:pt x="130695" y="165"/>
                  </a:lnTo>
                  <a:lnTo>
                    <a:pt x="128625" y="0"/>
                  </a:lnTo>
                  <a:lnTo>
                    <a:pt x="130378" y="2171"/>
                  </a:lnTo>
                  <a:lnTo>
                    <a:pt x="132943" y="1384"/>
                  </a:lnTo>
                  <a:close/>
                </a:path>
                <a:path w="218439" h="311150">
                  <a:moveTo>
                    <a:pt x="135026" y="15214"/>
                  </a:moveTo>
                  <a:lnTo>
                    <a:pt x="132778" y="12446"/>
                  </a:lnTo>
                  <a:lnTo>
                    <a:pt x="130873" y="13487"/>
                  </a:lnTo>
                  <a:lnTo>
                    <a:pt x="130695" y="14516"/>
                  </a:lnTo>
                  <a:lnTo>
                    <a:pt x="131051" y="15735"/>
                  </a:lnTo>
                  <a:lnTo>
                    <a:pt x="130937" y="17284"/>
                  </a:lnTo>
                  <a:lnTo>
                    <a:pt x="132486" y="17602"/>
                  </a:lnTo>
                  <a:lnTo>
                    <a:pt x="132638" y="17602"/>
                  </a:lnTo>
                  <a:lnTo>
                    <a:pt x="133985" y="16764"/>
                  </a:lnTo>
                  <a:lnTo>
                    <a:pt x="135026" y="15214"/>
                  </a:lnTo>
                  <a:close/>
                </a:path>
                <a:path w="218439" h="311150">
                  <a:moveTo>
                    <a:pt x="135712" y="78486"/>
                  </a:moveTo>
                  <a:lnTo>
                    <a:pt x="135191" y="78486"/>
                  </a:lnTo>
                  <a:lnTo>
                    <a:pt x="134683" y="78663"/>
                  </a:lnTo>
                  <a:lnTo>
                    <a:pt x="134162" y="78663"/>
                  </a:lnTo>
                  <a:lnTo>
                    <a:pt x="133985" y="79349"/>
                  </a:lnTo>
                  <a:lnTo>
                    <a:pt x="133807" y="79870"/>
                  </a:lnTo>
                  <a:lnTo>
                    <a:pt x="133807" y="80568"/>
                  </a:lnTo>
                  <a:lnTo>
                    <a:pt x="134505" y="80213"/>
                  </a:lnTo>
                  <a:lnTo>
                    <a:pt x="135369" y="79870"/>
                  </a:lnTo>
                  <a:lnTo>
                    <a:pt x="135712" y="78828"/>
                  </a:lnTo>
                  <a:lnTo>
                    <a:pt x="135712" y="78486"/>
                  </a:lnTo>
                  <a:close/>
                </a:path>
                <a:path w="218439" h="311150">
                  <a:moveTo>
                    <a:pt x="139687" y="74333"/>
                  </a:moveTo>
                  <a:lnTo>
                    <a:pt x="139344" y="73469"/>
                  </a:lnTo>
                  <a:lnTo>
                    <a:pt x="138658" y="73647"/>
                  </a:lnTo>
                  <a:lnTo>
                    <a:pt x="138823" y="74168"/>
                  </a:lnTo>
                  <a:lnTo>
                    <a:pt x="139001" y="74510"/>
                  </a:lnTo>
                  <a:lnTo>
                    <a:pt x="139687" y="74333"/>
                  </a:lnTo>
                  <a:close/>
                </a:path>
                <a:path w="218439" h="311150">
                  <a:moveTo>
                    <a:pt x="140385" y="77457"/>
                  </a:moveTo>
                  <a:lnTo>
                    <a:pt x="139001" y="76581"/>
                  </a:lnTo>
                  <a:lnTo>
                    <a:pt x="138137" y="77622"/>
                  </a:lnTo>
                  <a:lnTo>
                    <a:pt x="139344" y="77800"/>
                  </a:lnTo>
                  <a:lnTo>
                    <a:pt x="139865" y="77622"/>
                  </a:lnTo>
                  <a:lnTo>
                    <a:pt x="140208" y="77457"/>
                  </a:lnTo>
                  <a:lnTo>
                    <a:pt x="140385" y="77457"/>
                  </a:lnTo>
                  <a:close/>
                </a:path>
                <a:path w="218439" h="311150">
                  <a:moveTo>
                    <a:pt x="142113" y="17284"/>
                  </a:moveTo>
                  <a:lnTo>
                    <a:pt x="140652" y="17284"/>
                  </a:lnTo>
                  <a:lnTo>
                    <a:pt x="140906" y="17970"/>
                  </a:lnTo>
                  <a:lnTo>
                    <a:pt x="142113" y="17284"/>
                  </a:lnTo>
                  <a:close/>
                </a:path>
                <a:path w="218439" h="311150">
                  <a:moveTo>
                    <a:pt x="142646" y="73050"/>
                  </a:moveTo>
                  <a:lnTo>
                    <a:pt x="142252" y="72605"/>
                  </a:lnTo>
                  <a:lnTo>
                    <a:pt x="141693" y="73050"/>
                  </a:lnTo>
                  <a:lnTo>
                    <a:pt x="142646" y="73050"/>
                  </a:lnTo>
                  <a:close/>
                </a:path>
                <a:path w="218439" h="311150">
                  <a:moveTo>
                    <a:pt x="143497" y="31457"/>
                  </a:moveTo>
                  <a:lnTo>
                    <a:pt x="142595" y="31457"/>
                  </a:lnTo>
                  <a:lnTo>
                    <a:pt x="143014" y="32512"/>
                  </a:lnTo>
                  <a:lnTo>
                    <a:pt x="143497" y="31457"/>
                  </a:lnTo>
                  <a:close/>
                </a:path>
                <a:path w="218439" h="311150">
                  <a:moveTo>
                    <a:pt x="143751" y="71462"/>
                  </a:moveTo>
                  <a:lnTo>
                    <a:pt x="143535" y="71564"/>
                  </a:lnTo>
                  <a:lnTo>
                    <a:pt x="141935" y="72263"/>
                  </a:lnTo>
                  <a:lnTo>
                    <a:pt x="142252" y="72605"/>
                  </a:lnTo>
                  <a:lnTo>
                    <a:pt x="143535" y="71628"/>
                  </a:lnTo>
                  <a:lnTo>
                    <a:pt x="143751" y="71462"/>
                  </a:lnTo>
                  <a:close/>
                </a:path>
                <a:path w="218439" h="311150">
                  <a:moveTo>
                    <a:pt x="143789" y="25933"/>
                  </a:moveTo>
                  <a:lnTo>
                    <a:pt x="140906" y="25933"/>
                  </a:lnTo>
                  <a:lnTo>
                    <a:pt x="143370" y="27470"/>
                  </a:lnTo>
                  <a:lnTo>
                    <a:pt x="143789" y="25933"/>
                  </a:lnTo>
                  <a:close/>
                </a:path>
                <a:path w="218439" h="311150">
                  <a:moveTo>
                    <a:pt x="143941" y="27825"/>
                  </a:moveTo>
                  <a:lnTo>
                    <a:pt x="143662" y="27660"/>
                  </a:lnTo>
                  <a:lnTo>
                    <a:pt x="143319" y="27660"/>
                  </a:lnTo>
                  <a:lnTo>
                    <a:pt x="143129" y="28524"/>
                  </a:lnTo>
                  <a:lnTo>
                    <a:pt x="143090" y="28702"/>
                  </a:lnTo>
                  <a:lnTo>
                    <a:pt x="142976" y="29210"/>
                  </a:lnTo>
                  <a:lnTo>
                    <a:pt x="143662" y="28702"/>
                  </a:lnTo>
                  <a:lnTo>
                    <a:pt x="143738" y="28524"/>
                  </a:lnTo>
                  <a:lnTo>
                    <a:pt x="143941" y="27825"/>
                  </a:lnTo>
                  <a:close/>
                </a:path>
                <a:path w="218439" h="311150">
                  <a:moveTo>
                    <a:pt x="144132" y="34023"/>
                  </a:moveTo>
                  <a:lnTo>
                    <a:pt x="143154" y="32842"/>
                  </a:lnTo>
                  <a:lnTo>
                    <a:pt x="143014" y="32512"/>
                  </a:lnTo>
                  <a:lnTo>
                    <a:pt x="142633" y="33362"/>
                  </a:lnTo>
                  <a:lnTo>
                    <a:pt x="144132" y="34023"/>
                  </a:lnTo>
                  <a:close/>
                </a:path>
                <a:path w="218439" h="311150">
                  <a:moveTo>
                    <a:pt x="145402" y="49784"/>
                  </a:moveTo>
                  <a:lnTo>
                    <a:pt x="136055" y="45123"/>
                  </a:lnTo>
                  <a:lnTo>
                    <a:pt x="132943" y="45466"/>
                  </a:lnTo>
                  <a:lnTo>
                    <a:pt x="133464" y="46507"/>
                  </a:lnTo>
                  <a:lnTo>
                    <a:pt x="134162" y="48577"/>
                  </a:lnTo>
                  <a:lnTo>
                    <a:pt x="137426" y="47498"/>
                  </a:lnTo>
                  <a:lnTo>
                    <a:pt x="139192" y="49898"/>
                  </a:lnTo>
                  <a:lnTo>
                    <a:pt x="138658" y="52197"/>
                  </a:lnTo>
                  <a:lnTo>
                    <a:pt x="135026" y="50825"/>
                  </a:lnTo>
                  <a:lnTo>
                    <a:pt x="135369" y="52209"/>
                  </a:lnTo>
                  <a:lnTo>
                    <a:pt x="136410" y="54800"/>
                  </a:lnTo>
                  <a:lnTo>
                    <a:pt x="138137" y="53759"/>
                  </a:lnTo>
                  <a:lnTo>
                    <a:pt x="137439" y="52031"/>
                  </a:lnTo>
                  <a:lnTo>
                    <a:pt x="138303" y="52209"/>
                  </a:lnTo>
                  <a:lnTo>
                    <a:pt x="139001" y="52209"/>
                  </a:lnTo>
                  <a:lnTo>
                    <a:pt x="145402" y="49784"/>
                  </a:lnTo>
                  <a:close/>
                </a:path>
                <a:path w="218439" h="311150">
                  <a:moveTo>
                    <a:pt x="146088" y="69672"/>
                  </a:moveTo>
                  <a:lnTo>
                    <a:pt x="143319" y="68287"/>
                  </a:lnTo>
                  <a:lnTo>
                    <a:pt x="143751" y="69151"/>
                  </a:lnTo>
                  <a:lnTo>
                    <a:pt x="143687" y="70535"/>
                  </a:lnTo>
                  <a:lnTo>
                    <a:pt x="143560" y="71450"/>
                  </a:lnTo>
                  <a:lnTo>
                    <a:pt x="143764" y="71450"/>
                  </a:lnTo>
                  <a:lnTo>
                    <a:pt x="146088" y="69672"/>
                  </a:lnTo>
                  <a:close/>
                </a:path>
                <a:path w="218439" h="311150">
                  <a:moveTo>
                    <a:pt x="147256" y="13322"/>
                  </a:moveTo>
                  <a:lnTo>
                    <a:pt x="145402" y="15379"/>
                  </a:lnTo>
                  <a:lnTo>
                    <a:pt x="140728" y="15214"/>
                  </a:lnTo>
                  <a:lnTo>
                    <a:pt x="140792" y="15379"/>
                  </a:lnTo>
                  <a:lnTo>
                    <a:pt x="140906" y="15735"/>
                  </a:lnTo>
                  <a:lnTo>
                    <a:pt x="140385" y="15735"/>
                  </a:lnTo>
                  <a:lnTo>
                    <a:pt x="140208" y="16078"/>
                  </a:lnTo>
                  <a:lnTo>
                    <a:pt x="140398" y="16598"/>
                  </a:lnTo>
                  <a:lnTo>
                    <a:pt x="143319" y="16598"/>
                  </a:lnTo>
                  <a:lnTo>
                    <a:pt x="145402" y="16598"/>
                  </a:lnTo>
                  <a:lnTo>
                    <a:pt x="146088" y="16078"/>
                  </a:lnTo>
                  <a:lnTo>
                    <a:pt x="146951" y="15735"/>
                  </a:lnTo>
                  <a:lnTo>
                    <a:pt x="147256" y="13322"/>
                  </a:lnTo>
                  <a:close/>
                </a:path>
                <a:path w="218439" h="311150">
                  <a:moveTo>
                    <a:pt x="147294" y="6388"/>
                  </a:moveTo>
                  <a:lnTo>
                    <a:pt x="139687" y="7950"/>
                  </a:lnTo>
                  <a:lnTo>
                    <a:pt x="141770" y="10020"/>
                  </a:lnTo>
                  <a:lnTo>
                    <a:pt x="142113" y="10198"/>
                  </a:lnTo>
                  <a:lnTo>
                    <a:pt x="142976" y="9677"/>
                  </a:lnTo>
                  <a:lnTo>
                    <a:pt x="143319" y="9499"/>
                  </a:lnTo>
                  <a:lnTo>
                    <a:pt x="147294" y="6388"/>
                  </a:lnTo>
                  <a:close/>
                </a:path>
                <a:path w="218439" h="311150">
                  <a:moveTo>
                    <a:pt x="147472" y="29908"/>
                  </a:moveTo>
                  <a:lnTo>
                    <a:pt x="147294" y="28867"/>
                  </a:lnTo>
                  <a:lnTo>
                    <a:pt x="147294" y="28003"/>
                  </a:lnTo>
                  <a:lnTo>
                    <a:pt x="146431" y="28346"/>
                  </a:lnTo>
                  <a:lnTo>
                    <a:pt x="146608" y="29730"/>
                  </a:lnTo>
                  <a:lnTo>
                    <a:pt x="145224" y="28702"/>
                  </a:lnTo>
                  <a:lnTo>
                    <a:pt x="145224" y="30429"/>
                  </a:lnTo>
                  <a:lnTo>
                    <a:pt x="144703" y="30949"/>
                  </a:lnTo>
                  <a:lnTo>
                    <a:pt x="146431" y="30594"/>
                  </a:lnTo>
                  <a:lnTo>
                    <a:pt x="147472" y="30772"/>
                  </a:lnTo>
                  <a:lnTo>
                    <a:pt x="147472" y="29908"/>
                  </a:lnTo>
                  <a:close/>
                </a:path>
                <a:path w="218439" h="311150">
                  <a:moveTo>
                    <a:pt x="148209" y="12255"/>
                  </a:moveTo>
                  <a:lnTo>
                    <a:pt x="147472" y="11582"/>
                  </a:lnTo>
                  <a:lnTo>
                    <a:pt x="147256" y="13322"/>
                  </a:lnTo>
                  <a:lnTo>
                    <a:pt x="148209" y="12255"/>
                  </a:lnTo>
                  <a:close/>
                </a:path>
                <a:path w="218439" h="311150">
                  <a:moveTo>
                    <a:pt x="148513" y="23164"/>
                  </a:moveTo>
                  <a:lnTo>
                    <a:pt x="147815" y="22821"/>
                  </a:lnTo>
                  <a:lnTo>
                    <a:pt x="146265" y="23685"/>
                  </a:lnTo>
                  <a:lnTo>
                    <a:pt x="143738" y="23685"/>
                  </a:lnTo>
                  <a:lnTo>
                    <a:pt x="142633" y="24371"/>
                  </a:lnTo>
                  <a:lnTo>
                    <a:pt x="143687" y="25577"/>
                  </a:lnTo>
                  <a:lnTo>
                    <a:pt x="147472" y="25577"/>
                  </a:lnTo>
                  <a:lnTo>
                    <a:pt x="148513" y="23164"/>
                  </a:lnTo>
                  <a:close/>
                </a:path>
                <a:path w="218439" h="311150">
                  <a:moveTo>
                    <a:pt x="148678" y="67424"/>
                  </a:moveTo>
                  <a:lnTo>
                    <a:pt x="148513" y="66903"/>
                  </a:lnTo>
                  <a:lnTo>
                    <a:pt x="148336" y="66738"/>
                  </a:lnTo>
                  <a:lnTo>
                    <a:pt x="148336" y="67081"/>
                  </a:lnTo>
                  <a:lnTo>
                    <a:pt x="148678" y="67767"/>
                  </a:lnTo>
                  <a:lnTo>
                    <a:pt x="148678" y="67424"/>
                  </a:lnTo>
                  <a:close/>
                </a:path>
                <a:path w="218439" h="311150">
                  <a:moveTo>
                    <a:pt x="149720" y="36474"/>
                  </a:moveTo>
                  <a:lnTo>
                    <a:pt x="144132" y="34023"/>
                  </a:lnTo>
                  <a:lnTo>
                    <a:pt x="144881" y="34925"/>
                  </a:lnTo>
                  <a:lnTo>
                    <a:pt x="145910" y="36817"/>
                  </a:lnTo>
                  <a:lnTo>
                    <a:pt x="147408" y="36817"/>
                  </a:lnTo>
                  <a:lnTo>
                    <a:pt x="149720" y="36474"/>
                  </a:lnTo>
                  <a:close/>
                </a:path>
                <a:path w="218439" h="311150">
                  <a:moveTo>
                    <a:pt x="149885" y="43738"/>
                  </a:moveTo>
                  <a:lnTo>
                    <a:pt x="149720" y="42875"/>
                  </a:lnTo>
                  <a:lnTo>
                    <a:pt x="148678" y="40284"/>
                  </a:lnTo>
                  <a:lnTo>
                    <a:pt x="147472" y="40284"/>
                  </a:lnTo>
                  <a:lnTo>
                    <a:pt x="143840" y="41490"/>
                  </a:lnTo>
                  <a:lnTo>
                    <a:pt x="137960" y="39585"/>
                  </a:lnTo>
                  <a:lnTo>
                    <a:pt x="141770" y="44081"/>
                  </a:lnTo>
                  <a:lnTo>
                    <a:pt x="142798" y="44259"/>
                  </a:lnTo>
                  <a:lnTo>
                    <a:pt x="145046" y="42697"/>
                  </a:lnTo>
                  <a:lnTo>
                    <a:pt x="147472" y="44081"/>
                  </a:lnTo>
                  <a:lnTo>
                    <a:pt x="149885" y="43738"/>
                  </a:lnTo>
                  <a:close/>
                </a:path>
                <a:path w="218439" h="311150">
                  <a:moveTo>
                    <a:pt x="153174" y="12103"/>
                  </a:moveTo>
                  <a:lnTo>
                    <a:pt x="148513" y="11925"/>
                  </a:lnTo>
                  <a:lnTo>
                    <a:pt x="148209" y="12255"/>
                  </a:lnTo>
                  <a:lnTo>
                    <a:pt x="153009" y="16598"/>
                  </a:lnTo>
                  <a:lnTo>
                    <a:pt x="153047" y="15379"/>
                  </a:lnTo>
                  <a:lnTo>
                    <a:pt x="153174" y="12103"/>
                  </a:lnTo>
                  <a:close/>
                </a:path>
                <a:path w="218439" h="311150">
                  <a:moveTo>
                    <a:pt x="153695" y="76415"/>
                  </a:moveTo>
                  <a:lnTo>
                    <a:pt x="151650" y="75031"/>
                  </a:lnTo>
                  <a:lnTo>
                    <a:pt x="151384" y="75209"/>
                  </a:lnTo>
                  <a:lnTo>
                    <a:pt x="150037" y="75946"/>
                  </a:lnTo>
                  <a:lnTo>
                    <a:pt x="153695" y="76415"/>
                  </a:lnTo>
                  <a:close/>
                </a:path>
                <a:path w="218439" h="311150">
                  <a:moveTo>
                    <a:pt x="154736" y="79349"/>
                  </a:moveTo>
                  <a:lnTo>
                    <a:pt x="148856" y="76581"/>
                  </a:lnTo>
                  <a:lnTo>
                    <a:pt x="150037" y="75946"/>
                  </a:lnTo>
                  <a:lnTo>
                    <a:pt x="142976" y="75031"/>
                  </a:lnTo>
                  <a:lnTo>
                    <a:pt x="146265" y="72783"/>
                  </a:lnTo>
                  <a:lnTo>
                    <a:pt x="142646" y="73050"/>
                  </a:lnTo>
                  <a:lnTo>
                    <a:pt x="143497" y="73990"/>
                  </a:lnTo>
                  <a:lnTo>
                    <a:pt x="140385" y="75209"/>
                  </a:lnTo>
                  <a:lnTo>
                    <a:pt x="140500" y="76581"/>
                  </a:lnTo>
                  <a:lnTo>
                    <a:pt x="140550" y="77279"/>
                  </a:lnTo>
                  <a:lnTo>
                    <a:pt x="146088" y="78486"/>
                  </a:lnTo>
                  <a:lnTo>
                    <a:pt x="146189" y="80048"/>
                  </a:lnTo>
                  <a:lnTo>
                    <a:pt x="146278" y="81432"/>
                  </a:lnTo>
                  <a:lnTo>
                    <a:pt x="146367" y="82638"/>
                  </a:lnTo>
                  <a:lnTo>
                    <a:pt x="146431" y="83680"/>
                  </a:lnTo>
                  <a:lnTo>
                    <a:pt x="152654" y="82638"/>
                  </a:lnTo>
                  <a:lnTo>
                    <a:pt x="152133" y="81432"/>
                  </a:lnTo>
                  <a:lnTo>
                    <a:pt x="153695" y="80048"/>
                  </a:lnTo>
                  <a:lnTo>
                    <a:pt x="154736" y="79349"/>
                  </a:lnTo>
                  <a:close/>
                </a:path>
                <a:path w="218439" h="311150">
                  <a:moveTo>
                    <a:pt x="154736" y="28524"/>
                  </a:moveTo>
                  <a:lnTo>
                    <a:pt x="154381" y="28003"/>
                  </a:lnTo>
                  <a:lnTo>
                    <a:pt x="153873" y="27482"/>
                  </a:lnTo>
                  <a:lnTo>
                    <a:pt x="153517" y="26962"/>
                  </a:lnTo>
                  <a:lnTo>
                    <a:pt x="153174" y="27317"/>
                  </a:lnTo>
                  <a:lnTo>
                    <a:pt x="153009" y="27660"/>
                  </a:lnTo>
                  <a:lnTo>
                    <a:pt x="152311" y="27825"/>
                  </a:lnTo>
                  <a:lnTo>
                    <a:pt x="153009" y="28003"/>
                  </a:lnTo>
                  <a:lnTo>
                    <a:pt x="153352" y="28003"/>
                  </a:lnTo>
                  <a:lnTo>
                    <a:pt x="153517" y="28181"/>
                  </a:lnTo>
                  <a:lnTo>
                    <a:pt x="153517" y="28524"/>
                  </a:lnTo>
                  <a:lnTo>
                    <a:pt x="153695" y="29044"/>
                  </a:lnTo>
                  <a:lnTo>
                    <a:pt x="153873" y="29387"/>
                  </a:lnTo>
                  <a:lnTo>
                    <a:pt x="154736" y="28524"/>
                  </a:lnTo>
                  <a:close/>
                </a:path>
                <a:path w="218439" h="311150">
                  <a:moveTo>
                    <a:pt x="155765" y="72605"/>
                  </a:moveTo>
                  <a:lnTo>
                    <a:pt x="153695" y="71056"/>
                  </a:lnTo>
                  <a:lnTo>
                    <a:pt x="150241" y="70535"/>
                  </a:lnTo>
                  <a:lnTo>
                    <a:pt x="148678" y="67767"/>
                  </a:lnTo>
                  <a:lnTo>
                    <a:pt x="148336" y="69151"/>
                  </a:lnTo>
                  <a:lnTo>
                    <a:pt x="148247" y="71450"/>
                  </a:lnTo>
                  <a:lnTo>
                    <a:pt x="147891" y="72263"/>
                  </a:lnTo>
                  <a:lnTo>
                    <a:pt x="147815" y="72440"/>
                  </a:lnTo>
                  <a:lnTo>
                    <a:pt x="151650" y="75031"/>
                  </a:lnTo>
                  <a:lnTo>
                    <a:pt x="152654" y="74510"/>
                  </a:lnTo>
                  <a:lnTo>
                    <a:pt x="155765" y="72605"/>
                  </a:lnTo>
                  <a:close/>
                </a:path>
                <a:path w="218439" h="311150">
                  <a:moveTo>
                    <a:pt x="157848" y="36309"/>
                  </a:moveTo>
                  <a:lnTo>
                    <a:pt x="157327" y="35090"/>
                  </a:lnTo>
                  <a:lnTo>
                    <a:pt x="156121" y="34925"/>
                  </a:lnTo>
                  <a:lnTo>
                    <a:pt x="154901" y="34404"/>
                  </a:lnTo>
                  <a:lnTo>
                    <a:pt x="155943" y="33020"/>
                  </a:lnTo>
                  <a:lnTo>
                    <a:pt x="155600" y="31978"/>
                  </a:lnTo>
                  <a:lnTo>
                    <a:pt x="154216" y="31457"/>
                  </a:lnTo>
                  <a:lnTo>
                    <a:pt x="153695" y="30594"/>
                  </a:lnTo>
                  <a:lnTo>
                    <a:pt x="153695" y="31457"/>
                  </a:lnTo>
                  <a:lnTo>
                    <a:pt x="151790" y="31457"/>
                  </a:lnTo>
                  <a:lnTo>
                    <a:pt x="152311" y="32156"/>
                  </a:lnTo>
                  <a:lnTo>
                    <a:pt x="152831" y="33020"/>
                  </a:lnTo>
                  <a:lnTo>
                    <a:pt x="153873" y="33020"/>
                  </a:lnTo>
                  <a:lnTo>
                    <a:pt x="153352" y="33883"/>
                  </a:lnTo>
                  <a:lnTo>
                    <a:pt x="153174" y="34747"/>
                  </a:lnTo>
                  <a:lnTo>
                    <a:pt x="152311" y="35433"/>
                  </a:lnTo>
                  <a:lnTo>
                    <a:pt x="153873" y="35953"/>
                  </a:lnTo>
                  <a:lnTo>
                    <a:pt x="153517" y="37338"/>
                  </a:lnTo>
                  <a:lnTo>
                    <a:pt x="153873" y="38722"/>
                  </a:lnTo>
                  <a:lnTo>
                    <a:pt x="154216" y="37515"/>
                  </a:lnTo>
                  <a:lnTo>
                    <a:pt x="156286" y="35788"/>
                  </a:lnTo>
                  <a:lnTo>
                    <a:pt x="157848" y="36309"/>
                  </a:lnTo>
                  <a:close/>
                </a:path>
                <a:path w="218439" h="311150">
                  <a:moveTo>
                    <a:pt x="158991" y="85750"/>
                  </a:moveTo>
                  <a:lnTo>
                    <a:pt x="157492" y="85229"/>
                  </a:lnTo>
                  <a:lnTo>
                    <a:pt x="156933" y="85229"/>
                  </a:lnTo>
                  <a:lnTo>
                    <a:pt x="155257" y="84709"/>
                  </a:lnTo>
                  <a:lnTo>
                    <a:pt x="155511" y="85229"/>
                  </a:lnTo>
                  <a:lnTo>
                    <a:pt x="155600" y="85750"/>
                  </a:lnTo>
                  <a:lnTo>
                    <a:pt x="157149" y="85331"/>
                  </a:lnTo>
                  <a:lnTo>
                    <a:pt x="158991" y="85750"/>
                  </a:lnTo>
                  <a:close/>
                </a:path>
                <a:path w="218439" h="311150">
                  <a:moveTo>
                    <a:pt x="159740" y="85928"/>
                  </a:moveTo>
                  <a:lnTo>
                    <a:pt x="158991" y="85750"/>
                  </a:lnTo>
                  <a:lnTo>
                    <a:pt x="159346" y="85928"/>
                  </a:lnTo>
                  <a:lnTo>
                    <a:pt x="159740" y="85928"/>
                  </a:lnTo>
                  <a:close/>
                </a:path>
                <a:path w="218439" h="311150">
                  <a:moveTo>
                    <a:pt x="161302" y="87655"/>
                  </a:moveTo>
                  <a:lnTo>
                    <a:pt x="160997" y="87655"/>
                  </a:lnTo>
                  <a:lnTo>
                    <a:pt x="160147" y="86474"/>
                  </a:lnTo>
                  <a:lnTo>
                    <a:pt x="159410" y="87655"/>
                  </a:lnTo>
                  <a:lnTo>
                    <a:pt x="159308" y="87820"/>
                  </a:lnTo>
                  <a:lnTo>
                    <a:pt x="158877" y="88519"/>
                  </a:lnTo>
                  <a:lnTo>
                    <a:pt x="160616" y="90246"/>
                  </a:lnTo>
                  <a:lnTo>
                    <a:pt x="161124" y="89204"/>
                  </a:lnTo>
                  <a:lnTo>
                    <a:pt x="161201" y="88519"/>
                  </a:lnTo>
                  <a:lnTo>
                    <a:pt x="161302" y="87655"/>
                  </a:lnTo>
                  <a:close/>
                </a:path>
                <a:path w="218439" h="311150">
                  <a:moveTo>
                    <a:pt x="161302" y="38900"/>
                  </a:moveTo>
                  <a:lnTo>
                    <a:pt x="161124" y="38900"/>
                  </a:lnTo>
                  <a:lnTo>
                    <a:pt x="161302" y="39065"/>
                  </a:lnTo>
                  <a:lnTo>
                    <a:pt x="161302" y="38900"/>
                  </a:lnTo>
                  <a:close/>
                </a:path>
                <a:path w="218439" h="311150">
                  <a:moveTo>
                    <a:pt x="163372" y="18669"/>
                  </a:moveTo>
                  <a:lnTo>
                    <a:pt x="160845" y="18503"/>
                  </a:lnTo>
                  <a:lnTo>
                    <a:pt x="159918" y="19189"/>
                  </a:lnTo>
                  <a:lnTo>
                    <a:pt x="159918" y="20218"/>
                  </a:lnTo>
                  <a:lnTo>
                    <a:pt x="160616" y="21437"/>
                  </a:lnTo>
                  <a:lnTo>
                    <a:pt x="161645" y="20053"/>
                  </a:lnTo>
                  <a:lnTo>
                    <a:pt x="163372" y="18669"/>
                  </a:lnTo>
                  <a:close/>
                </a:path>
                <a:path w="218439" h="311150">
                  <a:moveTo>
                    <a:pt x="164566" y="9372"/>
                  </a:moveTo>
                  <a:lnTo>
                    <a:pt x="161467" y="9486"/>
                  </a:lnTo>
                  <a:lnTo>
                    <a:pt x="162509" y="10541"/>
                  </a:lnTo>
                  <a:lnTo>
                    <a:pt x="161302" y="11747"/>
                  </a:lnTo>
                  <a:lnTo>
                    <a:pt x="162864" y="12966"/>
                  </a:lnTo>
                  <a:lnTo>
                    <a:pt x="164515" y="9486"/>
                  </a:lnTo>
                  <a:close/>
                </a:path>
                <a:path w="218439" h="311150">
                  <a:moveTo>
                    <a:pt x="164934" y="8128"/>
                  </a:moveTo>
                  <a:lnTo>
                    <a:pt x="164592" y="7950"/>
                  </a:lnTo>
                  <a:lnTo>
                    <a:pt x="163372" y="7950"/>
                  </a:lnTo>
                  <a:lnTo>
                    <a:pt x="163372" y="8128"/>
                  </a:lnTo>
                  <a:lnTo>
                    <a:pt x="163614" y="8470"/>
                  </a:lnTo>
                  <a:lnTo>
                    <a:pt x="164934" y="8128"/>
                  </a:lnTo>
                  <a:close/>
                </a:path>
                <a:path w="218439" h="311150">
                  <a:moveTo>
                    <a:pt x="165277" y="18491"/>
                  </a:moveTo>
                  <a:lnTo>
                    <a:pt x="163207" y="16243"/>
                  </a:lnTo>
                  <a:lnTo>
                    <a:pt x="163207" y="15214"/>
                  </a:lnTo>
                  <a:lnTo>
                    <a:pt x="163055" y="16243"/>
                  </a:lnTo>
                  <a:lnTo>
                    <a:pt x="163029" y="16421"/>
                  </a:lnTo>
                  <a:lnTo>
                    <a:pt x="162344" y="17284"/>
                  </a:lnTo>
                  <a:lnTo>
                    <a:pt x="161302" y="18148"/>
                  </a:lnTo>
                  <a:lnTo>
                    <a:pt x="165277" y="18491"/>
                  </a:lnTo>
                  <a:close/>
                </a:path>
                <a:path w="218439" h="311150">
                  <a:moveTo>
                    <a:pt x="165798" y="18491"/>
                  </a:moveTo>
                  <a:lnTo>
                    <a:pt x="165582" y="18288"/>
                  </a:lnTo>
                  <a:lnTo>
                    <a:pt x="165277" y="18491"/>
                  </a:lnTo>
                  <a:lnTo>
                    <a:pt x="165798" y="18491"/>
                  </a:lnTo>
                  <a:close/>
                </a:path>
                <a:path w="218439" h="311150">
                  <a:moveTo>
                    <a:pt x="166014" y="8826"/>
                  </a:moveTo>
                  <a:lnTo>
                    <a:pt x="165811" y="8648"/>
                  </a:lnTo>
                  <a:lnTo>
                    <a:pt x="163626" y="8750"/>
                  </a:lnTo>
                  <a:lnTo>
                    <a:pt x="163614" y="8470"/>
                  </a:lnTo>
                  <a:lnTo>
                    <a:pt x="160096" y="8470"/>
                  </a:lnTo>
                  <a:lnTo>
                    <a:pt x="160502" y="8813"/>
                  </a:lnTo>
                  <a:lnTo>
                    <a:pt x="158877" y="8813"/>
                  </a:lnTo>
                  <a:lnTo>
                    <a:pt x="159346" y="9283"/>
                  </a:lnTo>
                  <a:lnTo>
                    <a:pt x="159537" y="9283"/>
                  </a:lnTo>
                  <a:lnTo>
                    <a:pt x="160578" y="8890"/>
                  </a:lnTo>
                  <a:lnTo>
                    <a:pt x="161061" y="9283"/>
                  </a:lnTo>
                  <a:lnTo>
                    <a:pt x="161251" y="9283"/>
                  </a:lnTo>
                  <a:lnTo>
                    <a:pt x="160782" y="8813"/>
                  </a:lnTo>
                  <a:lnTo>
                    <a:pt x="162344" y="8813"/>
                  </a:lnTo>
                  <a:lnTo>
                    <a:pt x="161251" y="9283"/>
                  </a:lnTo>
                  <a:lnTo>
                    <a:pt x="166014" y="8826"/>
                  </a:lnTo>
                  <a:close/>
                </a:path>
                <a:path w="218439" h="311150">
                  <a:moveTo>
                    <a:pt x="166052" y="17970"/>
                  </a:moveTo>
                  <a:lnTo>
                    <a:pt x="165277" y="17970"/>
                  </a:lnTo>
                  <a:lnTo>
                    <a:pt x="165455" y="18148"/>
                  </a:lnTo>
                  <a:lnTo>
                    <a:pt x="165798" y="18148"/>
                  </a:lnTo>
                  <a:lnTo>
                    <a:pt x="166052" y="17970"/>
                  </a:lnTo>
                  <a:close/>
                </a:path>
                <a:path w="218439" h="311150">
                  <a:moveTo>
                    <a:pt x="166814" y="9486"/>
                  </a:moveTo>
                  <a:lnTo>
                    <a:pt x="166573" y="9283"/>
                  </a:lnTo>
                  <a:lnTo>
                    <a:pt x="165201" y="9347"/>
                  </a:lnTo>
                  <a:lnTo>
                    <a:pt x="166814" y="9486"/>
                  </a:lnTo>
                  <a:close/>
                </a:path>
                <a:path w="218439" h="311150">
                  <a:moveTo>
                    <a:pt x="174091" y="14351"/>
                  </a:moveTo>
                  <a:lnTo>
                    <a:pt x="172885" y="13995"/>
                  </a:lnTo>
                  <a:lnTo>
                    <a:pt x="172021" y="13487"/>
                  </a:lnTo>
                  <a:lnTo>
                    <a:pt x="172885" y="12268"/>
                  </a:lnTo>
                  <a:lnTo>
                    <a:pt x="173405" y="11582"/>
                  </a:lnTo>
                  <a:lnTo>
                    <a:pt x="172021" y="11061"/>
                  </a:lnTo>
                  <a:lnTo>
                    <a:pt x="170815" y="10541"/>
                  </a:lnTo>
                  <a:lnTo>
                    <a:pt x="169430" y="10198"/>
                  </a:lnTo>
                  <a:lnTo>
                    <a:pt x="169595" y="10363"/>
                  </a:lnTo>
                  <a:lnTo>
                    <a:pt x="169430" y="13830"/>
                  </a:lnTo>
                  <a:lnTo>
                    <a:pt x="168224" y="13652"/>
                  </a:lnTo>
                  <a:lnTo>
                    <a:pt x="171500" y="15036"/>
                  </a:lnTo>
                  <a:lnTo>
                    <a:pt x="168224" y="16078"/>
                  </a:lnTo>
                  <a:lnTo>
                    <a:pt x="167347" y="17462"/>
                  </a:lnTo>
                  <a:lnTo>
                    <a:pt x="170472" y="19011"/>
                  </a:lnTo>
                  <a:lnTo>
                    <a:pt x="171500" y="15557"/>
                  </a:lnTo>
                  <a:lnTo>
                    <a:pt x="174091" y="14351"/>
                  </a:lnTo>
                  <a:close/>
                </a:path>
                <a:path w="218439" h="311150">
                  <a:moveTo>
                    <a:pt x="178244" y="28181"/>
                  </a:moveTo>
                  <a:lnTo>
                    <a:pt x="178079" y="27139"/>
                  </a:lnTo>
                  <a:lnTo>
                    <a:pt x="177380" y="27660"/>
                  </a:lnTo>
                  <a:lnTo>
                    <a:pt x="177558" y="27825"/>
                  </a:lnTo>
                  <a:lnTo>
                    <a:pt x="177203" y="28181"/>
                  </a:lnTo>
                  <a:lnTo>
                    <a:pt x="178244" y="28181"/>
                  </a:lnTo>
                  <a:close/>
                </a:path>
                <a:path w="218439" h="311150">
                  <a:moveTo>
                    <a:pt x="179108" y="76581"/>
                  </a:moveTo>
                  <a:lnTo>
                    <a:pt x="176339" y="75374"/>
                  </a:lnTo>
                  <a:lnTo>
                    <a:pt x="178587" y="73990"/>
                  </a:lnTo>
                  <a:lnTo>
                    <a:pt x="177723" y="72263"/>
                  </a:lnTo>
                  <a:lnTo>
                    <a:pt x="176860" y="71221"/>
                  </a:lnTo>
                  <a:lnTo>
                    <a:pt x="173062" y="69672"/>
                  </a:lnTo>
                  <a:lnTo>
                    <a:pt x="175133" y="68287"/>
                  </a:lnTo>
                  <a:lnTo>
                    <a:pt x="172542" y="69494"/>
                  </a:lnTo>
                  <a:lnTo>
                    <a:pt x="171843" y="67081"/>
                  </a:lnTo>
                  <a:lnTo>
                    <a:pt x="169951" y="65862"/>
                  </a:lnTo>
                  <a:lnTo>
                    <a:pt x="169430" y="70015"/>
                  </a:lnTo>
                  <a:lnTo>
                    <a:pt x="166141" y="67246"/>
                  </a:lnTo>
                  <a:lnTo>
                    <a:pt x="163550" y="67081"/>
                  </a:lnTo>
                  <a:lnTo>
                    <a:pt x="163372" y="67945"/>
                  </a:lnTo>
                  <a:lnTo>
                    <a:pt x="163728" y="68808"/>
                  </a:lnTo>
                  <a:lnTo>
                    <a:pt x="163893" y="69329"/>
                  </a:lnTo>
                  <a:lnTo>
                    <a:pt x="167182" y="69329"/>
                  </a:lnTo>
                  <a:lnTo>
                    <a:pt x="165100" y="72605"/>
                  </a:lnTo>
                  <a:lnTo>
                    <a:pt x="168046" y="72605"/>
                  </a:lnTo>
                  <a:lnTo>
                    <a:pt x="170980" y="69850"/>
                  </a:lnTo>
                  <a:lnTo>
                    <a:pt x="174447" y="71920"/>
                  </a:lnTo>
                  <a:lnTo>
                    <a:pt x="176517" y="74688"/>
                  </a:lnTo>
                  <a:lnTo>
                    <a:pt x="176174" y="74688"/>
                  </a:lnTo>
                  <a:lnTo>
                    <a:pt x="173748" y="76758"/>
                  </a:lnTo>
                  <a:lnTo>
                    <a:pt x="176174" y="77622"/>
                  </a:lnTo>
                  <a:lnTo>
                    <a:pt x="176339" y="75717"/>
                  </a:lnTo>
                  <a:lnTo>
                    <a:pt x="177901" y="76758"/>
                  </a:lnTo>
                  <a:lnTo>
                    <a:pt x="179108" y="76581"/>
                  </a:lnTo>
                  <a:close/>
                </a:path>
                <a:path w="218439" h="311150">
                  <a:moveTo>
                    <a:pt x="181013" y="34925"/>
                  </a:moveTo>
                  <a:lnTo>
                    <a:pt x="179971" y="33883"/>
                  </a:lnTo>
                  <a:lnTo>
                    <a:pt x="179971" y="33362"/>
                  </a:lnTo>
                  <a:lnTo>
                    <a:pt x="179108" y="33705"/>
                  </a:lnTo>
                  <a:lnTo>
                    <a:pt x="178244" y="33705"/>
                  </a:lnTo>
                  <a:lnTo>
                    <a:pt x="177901" y="33362"/>
                  </a:lnTo>
                  <a:lnTo>
                    <a:pt x="177901" y="34404"/>
                  </a:lnTo>
                  <a:lnTo>
                    <a:pt x="177038" y="35953"/>
                  </a:lnTo>
                  <a:lnTo>
                    <a:pt x="176339" y="36309"/>
                  </a:lnTo>
                  <a:lnTo>
                    <a:pt x="176517" y="36474"/>
                  </a:lnTo>
                  <a:lnTo>
                    <a:pt x="176517" y="36817"/>
                  </a:lnTo>
                  <a:lnTo>
                    <a:pt x="176695" y="36995"/>
                  </a:lnTo>
                  <a:lnTo>
                    <a:pt x="176860" y="36995"/>
                  </a:lnTo>
                  <a:lnTo>
                    <a:pt x="177380" y="36309"/>
                  </a:lnTo>
                  <a:lnTo>
                    <a:pt x="179451" y="37515"/>
                  </a:lnTo>
                  <a:lnTo>
                    <a:pt x="180492" y="36995"/>
                  </a:lnTo>
                  <a:lnTo>
                    <a:pt x="180492" y="36131"/>
                  </a:lnTo>
                  <a:lnTo>
                    <a:pt x="180670" y="35433"/>
                  </a:lnTo>
                  <a:lnTo>
                    <a:pt x="181013" y="34925"/>
                  </a:lnTo>
                  <a:close/>
                </a:path>
                <a:path w="218439" h="311150">
                  <a:moveTo>
                    <a:pt x="189484" y="29387"/>
                  </a:moveTo>
                  <a:lnTo>
                    <a:pt x="188963" y="29210"/>
                  </a:lnTo>
                  <a:lnTo>
                    <a:pt x="187921" y="29565"/>
                  </a:lnTo>
                  <a:lnTo>
                    <a:pt x="188620" y="30251"/>
                  </a:lnTo>
                  <a:lnTo>
                    <a:pt x="189484" y="29387"/>
                  </a:lnTo>
                  <a:close/>
                </a:path>
                <a:path w="218439" h="311150">
                  <a:moveTo>
                    <a:pt x="189661" y="17970"/>
                  </a:moveTo>
                  <a:lnTo>
                    <a:pt x="188798" y="17627"/>
                  </a:lnTo>
                  <a:lnTo>
                    <a:pt x="187921" y="17805"/>
                  </a:lnTo>
                  <a:lnTo>
                    <a:pt x="188099" y="17805"/>
                  </a:lnTo>
                  <a:lnTo>
                    <a:pt x="187579" y="19011"/>
                  </a:lnTo>
                  <a:lnTo>
                    <a:pt x="189141" y="18326"/>
                  </a:lnTo>
                  <a:lnTo>
                    <a:pt x="189661" y="17970"/>
                  </a:lnTo>
                  <a:close/>
                </a:path>
                <a:path w="218439" h="311150">
                  <a:moveTo>
                    <a:pt x="195707" y="37198"/>
                  </a:moveTo>
                  <a:lnTo>
                    <a:pt x="193802" y="39243"/>
                  </a:lnTo>
                  <a:lnTo>
                    <a:pt x="195707" y="40284"/>
                  </a:lnTo>
                  <a:lnTo>
                    <a:pt x="195707" y="37198"/>
                  </a:lnTo>
                  <a:close/>
                </a:path>
                <a:path w="218439" h="311150">
                  <a:moveTo>
                    <a:pt x="196049" y="36817"/>
                  </a:moveTo>
                  <a:lnTo>
                    <a:pt x="195567" y="35687"/>
                  </a:lnTo>
                  <a:lnTo>
                    <a:pt x="195707" y="36817"/>
                  </a:lnTo>
                  <a:lnTo>
                    <a:pt x="196049" y="36817"/>
                  </a:lnTo>
                  <a:close/>
                </a:path>
                <a:path w="218439" h="311150">
                  <a:moveTo>
                    <a:pt x="197091" y="14859"/>
                  </a:moveTo>
                  <a:lnTo>
                    <a:pt x="193979" y="14351"/>
                  </a:lnTo>
                  <a:lnTo>
                    <a:pt x="193281" y="15557"/>
                  </a:lnTo>
                  <a:lnTo>
                    <a:pt x="192773" y="15379"/>
                  </a:lnTo>
                  <a:lnTo>
                    <a:pt x="192595" y="15379"/>
                  </a:lnTo>
                  <a:lnTo>
                    <a:pt x="191731" y="16243"/>
                  </a:lnTo>
                  <a:lnTo>
                    <a:pt x="190169" y="17284"/>
                  </a:lnTo>
                  <a:lnTo>
                    <a:pt x="190004" y="17970"/>
                  </a:lnTo>
                  <a:lnTo>
                    <a:pt x="191046" y="17970"/>
                  </a:lnTo>
                  <a:lnTo>
                    <a:pt x="191554" y="18148"/>
                  </a:lnTo>
                  <a:lnTo>
                    <a:pt x="192417" y="18148"/>
                  </a:lnTo>
                  <a:lnTo>
                    <a:pt x="192938" y="17805"/>
                  </a:lnTo>
                  <a:lnTo>
                    <a:pt x="192595" y="17462"/>
                  </a:lnTo>
                  <a:lnTo>
                    <a:pt x="192595" y="16941"/>
                  </a:lnTo>
                  <a:lnTo>
                    <a:pt x="193281" y="16421"/>
                  </a:lnTo>
                  <a:lnTo>
                    <a:pt x="193979" y="16598"/>
                  </a:lnTo>
                  <a:lnTo>
                    <a:pt x="194665" y="16598"/>
                  </a:lnTo>
                  <a:lnTo>
                    <a:pt x="193979" y="15900"/>
                  </a:lnTo>
                  <a:lnTo>
                    <a:pt x="197091" y="14859"/>
                  </a:lnTo>
                  <a:close/>
                </a:path>
                <a:path w="218439" h="311150">
                  <a:moveTo>
                    <a:pt x="198818" y="36309"/>
                  </a:moveTo>
                  <a:lnTo>
                    <a:pt x="196748" y="34747"/>
                  </a:lnTo>
                  <a:lnTo>
                    <a:pt x="196227" y="34747"/>
                  </a:lnTo>
                  <a:lnTo>
                    <a:pt x="196049" y="37515"/>
                  </a:lnTo>
                  <a:lnTo>
                    <a:pt x="195884" y="39243"/>
                  </a:lnTo>
                  <a:lnTo>
                    <a:pt x="196049" y="40284"/>
                  </a:lnTo>
                  <a:lnTo>
                    <a:pt x="196227" y="40106"/>
                  </a:lnTo>
                  <a:lnTo>
                    <a:pt x="196748" y="40106"/>
                  </a:lnTo>
                  <a:lnTo>
                    <a:pt x="196405" y="38379"/>
                  </a:lnTo>
                  <a:lnTo>
                    <a:pt x="198818" y="36309"/>
                  </a:lnTo>
                  <a:close/>
                </a:path>
                <a:path w="218439" h="311150">
                  <a:moveTo>
                    <a:pt x="199339" y="17970"/>
                  </a:moveTo>
                  <a:lnTo>
                    <a:pt x="197777" y="17284"/>
                  </a:lnTo>
                  <a:lnTo>
                    <a:pt x="197091" y="17805"/>
                  </a:lnTo>
                  <a:lnTo>
                    <a:pt x="198297" y="18326"/>
                  </a:lnTo>
                  <a:lnTo>
                    <a:pt x="199339" y="17970"/>
                  </a:lnTo>
                  <a:close/>
                </a:path>
                <a:path w="218439" h="311150">
                  <a:moveTo>
                    <a:pt x="199859" y="10198"/>
                  </a:moveTo>
                  <a:lnTo>
                    <a:pt x="196570" y="10020"/>
                  </a:lnTo>
                  <a:lnTo>
                    <a:pt x="195707" y="11747"/>
                  </a:lnTo>
                  <a:lnTo>
                    <a:pt x="195707" y="12103"/>
                  </a:lnTo>
                  <a:lnTo>
                    <a:pt x="195884" y="12446"/>
                  </a:lnTo>
                  <a:lnTo>
                    <a:pt x="195884" y="12966"/>
                  </a:lnTo>
                  <a:lnTo>
                    <a:pt x="196227" y="12966"/>
                  </a:lnTo>
                  <a:lnTo>
                    <a:pt x="196405" y="12268"/>
                  </a:lnTo>
                  <a:lnTo>
                    <a:pt x="196748" y="11925"/>
                  </a:lnTo>
                  <a:lnTo>
                    <a:pt x="197269" y="11747"/>
                  </a:lnTo>
                  <a:lnTo>
                    <a:pt x="197434" y="11747"/>
                  </a:lnTo>
                  <a:lnTo>
                    <a:pt x="197434" y="12103"/>
                  </a:lnTo>
                  <a:lnTo>
                    <a:pt x="199859" y="10198"/>
                  </a:lnTo>
                  <a:close/>
                </a:path>
                <a:path w="218439" h="311150">
                  <a:moveTo>
                    <a:pt x="204876" y="45466"/>
                  </a:moveTo>
                  <a:lnTo>
                    <a:pt x="202272" y="44602"/>
                  </a:lnTo>
                  <a:lnTo>
                    <a:pt x="202107" y="43395"/>
                  </a:lnTo>
                  <a:lnTo>
                    <a:pt x="201244" y="44602"/>
                  </a:lnTo>
                  <a:lnTo>
                    <a:pt x="202628" y="45288"/>
                  </a:lnTo>
                  <a:lnTo>
                    <a:pt x="203835" y="46507"/>
                  </a:lnTo>
                  <a:lnTo>
                    <a:pt x="204876" y="45466"/>
                  </a:lnTo>
                  <a:close/>
                </a:path>
                <a:path w="218439" h="311150">
                  <a:moveTo>
                    <a:pt x="208851" y="24028"/>
                  </a:moveTo>
                  <a:lnTo>
                    <a:pt x="208330" y="24892"/>
                  </a:lnTo>
                  <a:lnTo>
                    <a:pt x="207810" y="25577"/>
                  </a:lnTo>
                  <a:lnTo>
                    <a:pt x="207124" y="25755"/>
                  </a:lnTo>
                  <a:lnTo>
                    <a:pt x="207124" y="25933"/>
                  </a:lnTo>
                  <a:lnTo>
                    <a:pt x="207987" y="26619"/>
                  </a:lnTo>
                  <a:lnTo>
                    <a:pt x="208330" y="26098"/>
                  </a:lnTo>
                  <a:lnTo>
                    <a:pt x="208851" y="25577"/>
                  </a:lnTo>
                  <a:lnTo>
                    <a:pt x="208673" y="24892"/>
                  </a:lnTo>
                  <a:lnTo>
                    <a:pt x="208851" y="24549"/>
                  </a:lnTo>
                  <a:lnTo>
                    <a:pt x="208851" y="24028"/>
                  </a:lnTo>
                  <a:close/>
                </a:path>
                <a:path w="218439" h="311150">
                  <a:moveTo>
                    <a:pt x="215417" y="13652"/>
                  </a:moveTo>
                  <a:lnTo>
                    <a:pt x="214896" y="13309"/>
                  </a:lnTo>
                  <a:lnTo>
                    <a:pt x="214376" y="13487"/>
                  </a:lnTo>
                  <a:lnTo>
                    <a:pt x="213868" y="13487"/>
                  </a:lnTo>
                  <a:lnTo>
                    <a:pt x="213868" y="13652"/>
                  </a:lnTo>
                  <a:lnTo>
                    <a:pt x="214210" y="13652"/>
                  </a:lnTo>
                  <a:lnTo>
                    <a:pt x="214210" y="13995"/>
                  </a:lnTo>
                  <a:lnTo>
                    <a:pt x="214376" y="14173"/>
                  </a:lnTo>
                  <a:lnTo>
                    <a:pt x="215417" y="13652"/>
                  </a:lnTo>
                  <a:close/>
                </a:path>
                <a:path w="218439" h="311150">
                  <a:moveTo>
                    <a:pt x="216979" y="35433"/>
                  </a:moveTo>
                  <a:lnTo>
                    <a:pt x="214172" y="35433"/>
                  </a:lnTo>
                  <a:lnTo>
                    <a:pt x="214033" y="35953"/>
                  </a:lnTo>
                  <a:lnTo>
                    <a:pt x="216458" y="37172"/>
                  </a:lnTo>
                  <a:lnTo>
                    <a:pt x="216623" y="36652"/>
                  </a:lnTo>
                  <a:lnTo>
                    <a:pt x="216801" y="35953"/>
                  </a:lnTo>
                  <a:lnTo>
                    <a:pt x="216979" y="35433"/>
                  </a:lnTo>
                  <a:close/>
                </a:path>
                <a:path w="218439" h="311150">
                  <a:moveTo>
                    <a:pt x="217843" y="32499"/>
                  </a:moveTo>
                  <a:lnTo>
                    <a:pt x="214401" y="32499"/>
                  </a:lnTo>
                  <a:lnTo>
                    <a:pt x="214312" y="34925"/>
                  </a:lnTo>
                  <a:lnTo>
                    <a:pt x="214274" y="35090"/>
                  </a:lnTo>
                  <a:lnTo>
                    <a:pt x="217144" y="35090"/>
                  </a:lnTo>
                  <a:lnTo>
                    <a:pt x="217246" y="34569"/>
                  </a:lnTo>
                  <a:lnTo>
                    <a:pt x="217322" y="34226"/>
                  </a:lnTo>
                  <a:lnTo>
                    <a:pt x="217665" y="33362"/>
                  </a:lnTo>
                  <a:lnTo>
                    <a:pt x="217843" y="3249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2590" y="5272468"/>
              <a:ext cx="457200" cy="817244"/>
            </a:xfrm>
            <a:custGeom>
              <a:avLst/>
              <a:gdLst/>
              <a:ahLst/>
              <a:cxnLst/>
              <a:rect l="l" t="t" r="r" b="b"/>
              <a:pathLst>
                <a:path w="457200" h="817245">
                  <a:moveTo>
                    <a:pt x="3467" y="815886"/>
                  </a:moveTo>
                  <a:lnTo>
                    <a:pt x="2082" y="815200"/>
                  </a:lnTo>
                  <a:lnTo>
                    <a:pt x="698" y="815886"/>
                  </a:lnTo>
                  <a:lnTo>
                    <a:pt x="0" y="816927"/>
                  </a:lnTo>
                  <a:lnTo>
                    <a:pt x="1041" y="816584"/>
                  </a:lnTo>
                  <a:lnTo>
                    <a:pt x="3467" y="815886"/>
                  </a:lnTo>
                  <a:close/>
                </a:path>
                <a:path w="457200" h="817245">
                  <a:moveTo>
                    <a:pt x="10210" y="788403"/>
                  </a:moveTo>
                  <a:lnTo>
                    <a:pt x="9855" y="787704"/>
                  </a:lnTo>
                  <a:lnTo>
                    <a:pt x="9334" y="788060"/>
                  </a:lnTo>
                  <a:lnTo>
                    <a:pt x="9690" y="789089"/>
                  </a:lnTo>
                  <a:lnTo>
                    <a:pt x="9855" y="788924"/>
                  </a:lnTo>
                  <a:lnTo>
                    <a:pt x="10210" y="788924"/>
                  </a:lnTo>
                  <a:lnTo>
                    <a:pt x="10210" y="788746"/>
                  </a:lnTo>
                  <a:lnTo>
                    <a:pt x="10210" y="788403"/>
                  </a:lnTo>
                  <a:close/>
                </a:path>
                <a:path w="457200" h="817245">
                  <a:moveTo>
                    <a:pt x="22999" y="789089"/>
                  </a:moveTo>
                  <a:lnTo>
                    <a:pt x="21437" y="788225"/>
                  </a:lnTo>
                  <a:lnTo>
                    <a:pt x="20408" y="788403"/>
                  </a:lnTo>
                  <a:lnTo>
                    <a:pt x="20574" y="789089"/>
                  </a:lnTo>
                  <a:lnTo>
                    <a:pt x="20408" y="789787"/>
                  </a:lnTo>
                  <a:lnTo>
                    <a:pt x="21094" y="791857"/>
                  </a:lnTo>
                  <a:lnTo>
                    <a:pt x="22999" y="789089"/>
                  </a:lnTo>
                  <a:close/>
                </a:path>
                <a:path w="457200" h="817245">
                  <a:moveTo>
                    <a:pt x="25590" y="804138"/>
                  </a:moveTo>
                  <a:lnTo>
                    <a:pt x="23520" y="801547"/>
                  </a:lnTo>
                  <a:lnTo>
                    <a:pt x="22136" y="803275"/>
                  </a:lnTo>
                  <a:lnTo>
                    <a:pt x="23685" y="805345"/>
                  </a:lnTo>
                  <a:lnTo>
                    <a:pt x="25590" y="804138"/>
                  </a:lnTo>
                  <a:close/>
                </a:path>
                <a:path w="457200" h="817245">
                  <a:moveTo>
                    <a:pt x="58610" y="743102"/>
                  </a:moveTo>
                  <a:lnTo>
                    <a:pt x="57924" y="740689"/>
                  </a:lnTo>
                  <a:lnTo>
                    <a:pt x="56362" y="740168"/>
                  </a:lnTo>
                  <a:lnTo>
                    <a:pt x="56540" y="742759"/>
                  </a:lnTo>
                  <a:lnTo>
                    <a:pt x="54635" y="743280"/>
                  </a:lnTo>
                  <a:lnTo>
                    <a:pt x="57924" y="745185"/>
                  </a:lnTo>
                  <a:lnTo>
                    <a:pt x="58610" y="743102"/>
                  </a:lnTo>
                  <a:close/>
                </a:path>
                <a:path w="457200" h="817245">
                  <a:moveTo>
                    <a:pt x="64833" y="768515"/>
                  </a:moveTo>
                  <a:lnTo>
                    <a:pt x="61899" y="766787"/>
                  </a:lnTo>
                  <a:lnTo>
                    <a:pt x="59309" y="766267"/>
                  </a:lnTo>
                  <a:lnTo>
                    <a:pt x="56197" y="770420"/>
                  </a:lnTo>
                  <a:lnTo>
                    <a:pt x="58610" y="771804"/>
                  </a:lnTo>
                  <a:lnTo>
                    <a:pt x="52870" y="774636"/>
                  </a:lnTo>
                  <a:lnTo>
                    <a:pt x="55702" y="777557"/>
                  </a:lnTo>
                  <a:lnTo>
                    <a:pt x="60248" y="777684"/>
                  </a:lnTo>
                  <a:lnTo>
                    <a:pt x="59651" y="772147"/>
                  </a:lnTo>
                  <a:lnTo>
                    <a:pt x="63627" y="774395"/>
                  </a:lnTo>
                  <a:lnTo>
                    <a:pt x="64833" y="768515"/>
                  </a:lnTo>
                  <a:close/>
                </a:path>
                <a:path w="457200" h="817245">
                  <a:moveTo>
                    <a:pt x="98729" y="778205"/>
                  </a:moveTo>
                  <a:lnTo>
                    <a:pt x="93535" y="767829"/>
                  </a:lnTo>
                  <a:lnTo>
                    <a:pt x="90944" y="770597"/>
                  </a:lnTo>
                  <a:lnTo>
                    <a:pt x="88176" y="769556"/>
                  </a:lnTo>
                  <a:lnTo>
                    <a:pt x="85407" y="770763"/>
                  </a:lnTo>
                  <a:lnTo>
                    <a:pt x="85064" y="773366"/>
                  </a:lnTo>
                  <a:lnTo>
                    <a:pt x="84023" y="776122"/>
                  </a:lnTo>
                  <a:lnTo>
                    <a:pt x="86626" y="777341"/>
                  </a:lnTo>
                  <a:lnTo>
                    <a:pt x="88353" y="779233"/>
                  </a:lnTo>
                  <a:lnTo>
                    <a:pt x="83858" y="779068"/>
                  </a:lnTo>
                  <a:lnTo>
                    <a:pt x="78498" y="778205"/>
                  </a:lnTo>
                  <a:lnTo>
                    <a:pt x="75730" y="782345"/>
                  </a:lnTo>
                  <a:lnTo>
                    <a:pt x="76771" y="784593"/>
                  </a:lnTo>
                  <a:lnTo>
                    <a:pt x="76250" y="786333"/>
                  </a:lnTo>
                  <a:lnTo>
                    <a:pt x="75387" y="787882"/>
                  </a:lnTo>
                  <a:lnTo>
                    <a:pt x="74345" y="787704"/>
                  </a:lnTo>
                  <a:lnTo>
                    <a:pt x="73825" y="788746"/>
                  </a:lnTo>
                  <a:lnTo>
                    <a:pt x="74523" y="789609"/>
                  </a:lnTo>
                  <a:lnTo>
                    <a:pt x="72440" y="794359"/>
                  </a:lnTo>
                  <a:lnTo>
                    <a:pt x="74396" y="796721"/>
                  </a:lnTo>
                  <a:lnTo>
                    <a:pt x="77431" y="796010"/>
                  </a:lnTo>
                  <a:lnTo>
                    <a:pt x="78663" y="791514"/>
                  </a:lnTo>
                  <a:lnTo>
                    <a:pt x="77800" y="789444"/>
                  </a:lnTo>
                  <a:lnTo>
                    <a:pt x="79540" y="789952"/>
                  </a:lnTo>
                  <a:lnTo>
                    <a:pt x="80225" y="789444"/>
                  </a:lnTo>
                  <a:lnTo>
                    <a:pt x="87655" y="787704"/>
                  </a:lnTo>
                  <a:lnTo>
                    <a:pt x="91986" y="785114"/>
                  </a:lnTo>
                  <a:lnTo>
                    <a:pt x="92849" y="776986"/>
                  </a:lnTo>
                  <a:lnTo>
                    <a:pt x="98729" y="778205"/>
                  </a:lnTo>
                  <a:close/>
                </a:path>
                <a:path w="457200" h="817245">
                  <a:moveTo>
                    <a:pt x="119468" y="714235"/>
                  </a:moveTo>
                  <a:lnTo>
                    <a:pt x="114287" y="712508"/>
                  </a:lnTo>
                  <a:lnTo>
                    <a:pt x="113944" y="715962"/>
                  </a:lnTo>
                  <a:lnTo>
                    <a:pt x="109613" y="715264"/>
                  </a:lnTo>
                  <a:lnTo>
                    <a:pt x="105473" y="710260"/>
                  </a:lnTo>
                  <a:lnTo>
                    <a:pt x="101142" y="710946"/>
                  </a:lnTo>
                  <a:lnTo>
                    <a:pt x="98031" y="714921"/>
                  </a:lnTo>
                  <a:lnTo>
                    <a:pt x="99593" y="720458"/>
                  </a:lnTo>
                  <a:lnTo>
                    <a:pt x="105117" y="721487"/>
                  </a:lnTo>
                  <a:lnTo>
                    <a:pt x="105295" y="722528"/>
                  </a:lnTo>
                  <a:lnTo>
                    <a:pt x="104089" y="723049"/>
                  </a:lnTo>
                  <a:lnTo>
                    <a:pt x="103733" y="724255"/>
                  </a:lnTo>
                  <a:lnTo>
                    <a:pt x="104775" y="724090"/>
                  </a:lnTo>
                  <a:lnTo>
                    <a:pt x="105473" y="724090"/>
                  </a:lnTo>
                  <a:lnTo>
                    <a:pt x="107543" y="728929"/>
                  </a:lnTo>
                  <a:lnTo>
                    <a:pt x="112039" y="730135"/>
                  </a:lnTo>
                  <a:lnTo>
                    <a:pt x="108407" y="720280"/>
                  </a:lnTo>
                  <a:lnTo>
                    <a:pt x="111175" y="722528"/>
                  </a:lnTo>
                  <a:lnTo>
                    <a:pt x="117398" y="726859"/>
                  </a:lnTo>
                  <a:lnTo>
                    <a:pt x="116535" y="718896"/>
                  </a:lnTo>
                  <a:lnTo>
                    <a:pt x="118084" y="719416"/>
                  </a:lnTo>
                  <a:lnTo>
                    <a:pt x="119126" y="717689"/>
                  </a:lnTo>
                  <a:lnTo>
                    <a:pt x="119303" y="716648"/>
                  </a:lnTo>
                  <a:lnTo>
                    <a:pt x="119468" y="714235"/>
                  </a:lnTo>
                  <a:close/>
                </a:path>
                <a:path w="457200" h="817245">
                  <a:moveTo>
                    <a:pt x="130886" y="675157"/>
                  </a:moveTo>
                  <a:lnTo>
                    <a:pt x="130708" y="674814"/>
                  </a:lnTo>
                  <a:lnTo>
                    <a:pt x="130543" y="674293"/>
                  </a:lnTo>
                  <a:lnTo>
                    <a:pt x="129667" y="674636"/>
                  </a:lnTo>
                  <a:lnTo>
                    <a:pt x="128981" y="675157"/>
                  </a:lnTo>
                  <a:lnTo>
                    <a:pt x="128117" y="675500"/>
                  </a:lnTo>
                  <a:lnTo>
                    <a:pt x="128803" y="676541"/>
                  </a:lnTo>
                  <a:lnTo>
                    <a:pt x="130886" y="677405"/>
                  </a:lnTo>
                  <a:lnTo>
                    <a:pt x="130886" y="675500"/>
                  </a:lnTo>
                  <a:lnTo>
                    <a:pt x="130886" y="675157"/>
                  </a:lnTo>
                  <a:close/>
                </a:path>
                <a:path w="457200" h="817245">
                  <a:moveTo>
                    <a:pt x="136067" y="702995"/>
                  </a:moveTo>
                  <a:lnTo>
                    <a:pt x="130365" y="697458"/>
                  </a:lnTo>
                  <a:lnTo>
                    <a:pt x="126555" y="697636"/>
                  </a:lnTo>
                  <a:lnTo>
                    <a:pt x="125869" y="697801"/>
                  </a:lnTo>
                  <a:lnTo>
                    <a:pt x="125006" y="701433"/>
                  </a:lnTo>
                  <a:lnTo>
                    <a:pt x="125349" y="703160"/>
                  </a:lnTo>
                  <a:lnTo>
                    <a:pt x="121894" y="700913"/>
                  </a:lnTo>
                  <a:lnTo>
                    <a:pt x="118783" y="705065"/>
                  </a:lnTo>
                  <a:lnTo>
                    <a:pt x="123101" y="707148"/>
                  </a:lnTo>
                  <a:lnTo>
                    <a:pt x="125869" y="708177"/>
                  </a:lnTo>
                  <a:lnTo>
                    <a:pt x="123444" y="710260"/>
                  </a:lnTo>
                  <a:lnTo>
                    <a:pt x="123101" y="712508"/>
                  </a:lnTo>
                  <a:lnTo>
                    <a:pt x="122936" y="712508"/>
                  </a:lnTo>
                  <a:lnTo>
                    <a:pt x="121894" y="717346"/>
                  </a:lnTo>
                  <a:lnTo>
                    <a:pt x="123799" y="719759"/>
                  </a:lnTo>
                  <a:lnTo>
                    <a:pt x="127774" y="721842"/>
                  </a:lnTo>
                  <a:lnTo>
                    <a:pt x="128803" y="720801"/>
                  </a:lnTo>
                  <a:lnTo>
                    <a:pt x="133477" y="720115"/>
                  </a:lnTo>
                  <a:lnTo>
                    <a:pt x="129159" y="711809"/>
                  </a:lnTo>
                  <a:lnTo>
                    <a:pt x="127774" y="709041"/>
                  </a:lnTo>
                  <a:lnTo>
                    <a:pt x="130365" y="707656"/>
                  </a:lnTo>
                  <a:lnTo>
                    <a:pt x="135382" y="711644"/>
                  </a:lnTo>
                  <a:lnTo>
                    <a:pt x="131572" y="706285"/>
                  </a:lnTo>
                  <a:lnTo>
                    <a:pt x="136067" y="702995"/>
                  </a:lnTo>
                  <a:close/>
                </a:path>
                <a:path w="457200" h="817245">
                  <a:moveTo>
                    <a:pt x="136245" y="663397"/>
                  </a:moveTo>
                  <a:lnTo>
                    <a:pt x="131749" y="657517"/>
                  </a:lnTo>
                  <a:lnTo>
                    <a:pt x="130187" y="663054"/>
                  </a:lnTo>
                  <a:lnTo>
                    <a:pt x="126555" y="665124"/>
                  </a:lnTo>
                  <a:lnTo>
                    <a:pt x="130543" y="669975"/>
                  </a:lnTo>
                  <a:lnTo>
                    <a:pt x="133997" y="666343"/>
                  </a:lnTo>
                  <a:lnTo>
                    <a:pt x="136245" y="663397"/>
                  </a:lnTo>
                  <a:close/>
                </a:path>
                <a:path w="457200" h="817245">
                  <a:moveTo>
                    <a:pt x="137236" y="778205"/>
                  </a:moveTo>
                  <a:lnTo>
                    <a:pt x="133134" y="778205"/>
                  </a:lnTo>
                  <a:lnTo>
                    <a:pt x="130708" y="774230"/>
                  </a:lnTo>
                  <a:lnTo>
                    <a:pt x="135026" y="772325"/>
                  </a:lnTo>
                  <a:lnTo>
                    <a:pt x="130543" y="767308"/>
                  </a:lnTo>
                  <a:lnTo>
                    <a:pt x="127254" y="767308"/>
                  </a:lnTo>
                  <a:lnTo>
                    <a:pt x="124828" y="766787"/>
                  </a:lnTo>
                  <a:lnTo>
                    <a:pt x="124307" y="766597"/>
                  </a:lnTo>
                  <a:lnTo>
                    <a:pt x="124307" y="772490"/>
                  </a:lnTo>
                  <a:lnTo>
                    <a:pt x="119468" y="772147"/>
                  </a:lnTo>
                  <a:lnTo>
                    <a:pt x="118821" y="772490"/>
                  </a:lnTo>
                  <a:lnTo>
                    <a:pt x="116865" y="773531"/>
                  </a:lnTo>
                  <a:lnTo>
                    <a:pt x="116573" y="773531"/>
                  </a:lnTo>
                  <a:lnTo>
                    <a:pt x="119341" y="771334"/>
                  </a:lnTo>
                  <a:lnTo>
                    <a:pt x="121958" y="769416"/>
                  </a:lnTo>
                  <a:lnTo>
                    <a:pt x="124307" y="772490"/>
                  </a:lnTo>
                  <a:lnTo>
                    <a:pt x="124307" y="766597"/>
                  </a:lnTo>
                  <a:lnTo>
                    <a:pt x="123444" y="766267"/>
                  </a:lnTo>
                  <a:lnTo>
                    <a:pt x="122936" y="763511"/>
                  </a:lnTo>
                  <a:lnTo>
                    <a:pt x="121894" y="757453"/>
                  </a:lnTo>
                  <a:lnTo>
                    <a:pt x="113944" y="764540"/>
                  </a:lnTo>
                  <a:lnTo>
                    <a:pt x="112204" y="766622"/>
                  </a:lnTo>
                  <a:lnTo>
                    <a:pt x="111696" y="766102"/>
                  </a:lnTo>
                  <a:lnTo>
                    <a:pt x="111175" y="765759"/>
                  </a:lnTo>
                  <a:lnTo>
                    <a:pt x="110655" y="764540"/>
                  </a:lnTo>
                  <a:lnTo>
                    <a:pt x="109232" y="766622"/>
                  </a:lnTo>
                  <a:lnTo>
                    <a:pt x="108407" y="767829"/>
                  </a:lnTo>
                  <a:lnTo>
                    <a:pt x="108775" y="769416"/>
                  </a:lnTo>
                  <a:lnTo>
                    <a:pt x="109220" y="771334"/>
                  </a:lnTo>
                  <a:lnTo>
                    <a:pt x="109245" y="771461"/>
                  </a:lnTo>
                  <a:lnTo>
                    <a:pt x="109410" y="772147"/>
                  </a:lnTo>
                  <a:lnTo>
                    <a:pt x="109448" y="772325"/>
                  </a:lnTo>
                  <a:lnTo>
                    <a:pt x="113588" y="771461"/>
                  </a:lnTo>
                  <a:lnTo>
                    <a:pt x="116395" y="773531"/>
                  </a:lnTo>
                  <a:lnTo>
                    <a:pt x="116001" y="773988"/>
                  </a:lnTo>
                  <a:lnTo>
                    <a:pt x="116497" y="773734"/>
                  </a:lnTo>
                  <a:lnTo>
                    <a:pt x="117576" y="777671"/>
                  </a:lnTo>
                  <a:lnTo>
                    <a:pt x="117627" y="777862"/>
                  </a:lnTo>
                  <a:lnTo>
                    <a:pt x="117919" y="778891"/>
                  </a:lnTo>
                  <a:lnTo>
                    <a:pt x="117576" y="779233"/>
                  </a:lnTo>
                  <a:lnTo>
                    <a:pt x="117690" y="780453"/>
                  </a:lnTo>
                  <a:lnTo>
                    <a:pt x="117741" y="780973"/>
                  </a:lnTo>
                  <a:lnTo>
                    <a:pt x="118440" y="780453"/>
                  </a:lnTo>
                  <a:lnTo>
                    <a:pt x="121031" y="785114"/>
                  </a:lnTo>
                  <a:lnTo>
                    <a:pt x="126733" y="781316"/>
                  </a:lnTo>
                  <a:lnTo>
                    <a:pt x="130708" y="780618"/>
                  </a:lnTo>
                  <a:lnTo>
                    <a:pt x="130632" y="778891"/>
                  </a:lnTo>
                  <a:lnTo>
                    <a:pt x="131229" y="777862"/>
                  </a:lnTo>
                  <a:lnTo>
                    <a:pt x="132270" y="780097"/>
                  </a:lnTo>
                  <a:lnTo>
                    <a:pt x="137236" y="778205"/>
                  </a:lnTo>
                  <a:close/>
                </a:path>
                <a:path w="457200" h="817245">
                  <a:moveTo>
                    <a:pt x="138582" y="777671"/>
                  </a:moveTo>
                  <a:lnTo>
                    <a:pt x="137236" y="778205"/>
                  </a:lnTo>
                  <a:lnTo>
                    <a:pt x="138379" y="778205"/>
                  </a:lnTo>
                  <a:lnTo>
                    <a:pt x="138506" y="777862"/>
                  </a:lnTo>
                  <a:lnTo>
                    <a:pt x="138582" y="777671"/>
                  </a:lnTo>
                  <a:close/>
                </a:path>
                <a:path w="457200" h="817245">
                  <a:moveTo>
                    <a:pt x="149898" y="773010"/>
                  </a:moveTo>
                  <a:lnTo>
                    <a:pt x="148348" y="766787"/>
                  </a:lnTo>
                  <a:lnTo>
                    <a:pt x="148297" y="766622"/>
                  </a:lnTo>
                  <a:lnTo>
                    <a:pt x="148221" y="766267"/>
                  </a:lnTo>
                  <a:lnTo>
                    <a:pt x="148170" y="766102"/>
                  </a:lnTo>
                  <a:lnTo>
                    <a:pt x="148082" y="765759"/>
                  </a:lnTo>
                  <a:lnTo>
                    <a:pt x="147993" y="765403"/>
                  </a:lnTo>
                  <a:lnTo>
                    <a:pt x="141262" y="768515"/>
                  </a:lnTo>
                  <a:lnTo>
                    <a:pt x="138150" y="772490"/>
                  </a:lnTo>
                  <a:lnTo>
                    <a:pt x="139014" y="772845"/>
                  </a:lnTo>
                  <a:lnTo>
                    <a:pt x="139357" y="773531"/>
                  </a:lnTo>
                  <a:lnTo>
                    <a:pt x="139877" y="774230"/>
                  </a:lnTo>
                  <a:lnTo>
                    <a:pt x="138582" y="777671"/>
                  </a:lnTo>
                  <a:lnTo>
                    <a:pt x="149898" y="773010"/>
                  </a:lnTo>
                  <a:close/>
                </a:path>
                <a:path w="457200" h="817245">
                  <a:moveTo>
                    <a:pt x="150939" y="697115"/>
                  </a:moveTo>
                  <a:lnTo>
                    <a:pt x="147828" y="695388"/>
                  </a:lnTo>
                  <a:lnTo>
                    <a:pt x="146443" y="695045"/>
                  </a:lnTo>
                  <a:lnTo>
                    <a:pt x="145580" y="695909"/>
                  </a:lnTo>
                  <a:lnTo>
                    <a:pt x="145237" y="697293"/>
                  </a:lnTo>
                  <a:lnTo>
                    <a:pt x="145580" y="693483"/>
                  </a:lnTo>
                  <a:lnTo>
                    <a:pt x="139357" y="695553"/>
                  </a:lnTo>
                  <a:lnTo>
                    <a:pt x="140398" y="697801"/>
                  </a:lnTo>
                  <a:lnTo>
                    <a:pt x="139877" y="698322"/>
                  </a:lnTo>
                  <a:lnTo>
                    <a:pt x="139179" y="698322"/>
                  </a:lnTo>
                  <a:lnTo>
                    <a:pt x="139877" y="699185"/>
                  </a:lnTo>
                  <a:lnTo>
                    <a:pt x="139700" y="699363"/>
                  </a:lnTo>
                  <a:lnTo>
                    <a:pt x="139700" y="699884"/>
                  </a:lnTo>
                  <a:lnTo>
                    <a:pt x="140220" y="699884"/>
                  </a:lnTo>
                  <a:lnTo>
                    <a:pt x="141770" y="703160"/>
                  </a:lnTo>
                  <a:lnTo>
                    <a:pt x="146964" y="703338"/>
                  </a:lnTo>
                  <a:lnTo>
                    <a:pt x="144538" y="698842"/>
                  </a:lnTo>
                  <a:lnTo>
                    <a:pt x="144716" y="698677"/>
                  </a:lnTo>
                  <a:lnTo>
                    <a:pt x="145402" y="698842"/>
                  </a:lnTo>
                  <a:lnTo>
                    <a:pt x="145580" y="698500"/>
                  </a:lnTo>
                  <a:lnTo>
                    <a:pt x="145580" y="698322"/>
                  </a:lnTo>
                  <a:lnTo>
                    <a:pt x="147307" y="700405"/>
                  </a:lnTo>
                  <a:lnTo>
                    <a:pt x="150939" y="697115"/>
                  </a:lnTo>
                  <a:close/>
                </a:path>
                <a:path w="457200" h="817245">
                  <a:moveTo>
                    <a:pt x="151676" y="680275"/>
                  </a:moveTo>
                  <a:lnTo>
                    <a:pt x="149783" y="676554"/>
                  </a:lnTo>
                  <a:lnTo>
                    <a:pt x="144881" y="675678"/>
                  </a:lnTo>
                  <a:lnTo>
                    <a:pt x="144881" y="674814"/>
                  </a:lnTo>
                  <a:lnTo>
                    <a:pt x="144538" y="674116"/>
                  </a:lnTo>
                  <a:lnTo>
                    <a:pt x="143510" y="673608"/>
                  </a:lnTo>
                  <a:lnTo>
                    <a:pt x="144716" y="673087"/>
                  </a:lnTo>
                  <a:lnTo>
                    <a:pt x="146100" y="675500"/>
                  </a:lnTo>
                  <a:lnTo>
                    <a:pt x="146062" y="666978"/>
                  </a:lnTo>
                  <a:lnTo>
                    <a:pt x="142532" y="663917"/>
                  </a:lnTo>
                  <a:lnTo>
                    <a:pt x="139357" y="665137"/>
                  </a:lnTo>
                  <a:lnTo>
                    <a:pt x="140385" y="671703"/>
                  </a:lnTo>
                  <a:lnTo>
                    <a:pt x="137629" y="668248"/>
                  </a:lnTo>
                  <a:lnTo>
                    <a:pt x="131572" y="673950"/>
                  </a:lnTo>
                  <a:lnTo>
                    <a:pt x="134518" y="676363"/>
                  </a:lnTo>
                  <a:lnTo>
                    <a:pt x="132791" y="682942"/>
                  </a:lnTo>
                  <a:lnTo>
                    <a:pt x="138658" y="683806"/>
                  </a:lnTo>
                  <a:lnTo>
                    <a:pt x="143154" y="685190"/>
                  </a:lnTo>
                  <a:lnTo>
                    <a:pt x="140741" y="687946"/>
                  </a:lnTo>
                  <a:lnTo>
                    <a:pt x="149555" y="692099"/>
                  </a:lnTo>
                  <a:lnTo>
                    <a:pt x="147650" y="686396"/>
                  </a:lnTo>
                  <a:lnTo>
                    <a:pt x="146100" y="685876"/>
                  </a:lnTo>
                  <a:lnTo>
                    <a:pt x="142125" y="680173"/>
                  </a:lnTo>
                  <a:lnTo>
                    <a:pt x="145757" y="682421"/>
                  </a:lnTo>
                  <a:lnTo>
                    <a:pt x="150380" y="683387"/>
                  </a:lnTo>
                  <a:lnTo>
                    <a:pt x="151676" y="680275"/>
                  </a:lnTo>
                  <a:close/>
                </a:path>
                <a:path w="457200" h="817245">
                  <a:moveTo>
                    <a:pt x="154051" y="677583"/>
                  </a:moveTo>
                  <a:lnTo>
                    <a:pt x="153365" y="673430"/>
                  </a:lnTo>
                  <a:lnTo>
                    <a:pt x="152323" y="672045"/>
                  </a:lnTo>
                  <a:lnTo>
                    <a:pt x="150939" y="672045"/>
                  </a:lnTo>
                  <a:lnTo>
                    <a:pt x="149733" y="672223"/>
                  </a:lnTo>
                  <a:lnTo>
                    <a:pt x="148170" y="673087"/>
                  </a:lnTo>
                  <a:lnTo>
                    <a:pt x="154051" y="677583"/>
                  </a:lnTo>
                  <a:close/>
                </a:path>
                <a:path w="457200" h="817245">
                  <a:moveTo>
                    <a:pt x="162179" y="688301"/>
                  </a:moveTo>
                  <a:lnTo>
                    <a:pt x="159410" y="681380"/>
                  </a:lnTo>
                  <a:lnTo>
                    <a:pt x="156298" y="681558"/>
                  </a:lnTo>
                  <a:lnTo>
                    <a:pt x="152323" y="681380"/>
                  </a:lnTo>
                  <a:lnTo>
                    <a:pt x="154571" y="688644"/>
                  </a:lnTo>
                  <a:lnTo>
                    <a:pt x="158203" y="687438"/>
                  </a:lnTo>
                  <a:lnTo>
                    <a:pt x="162179" y="688301"/>
                  </a:lnTo>
                  <a:close/>
                </a:path>
                <a:path w="457200" h="817245">
                  <a:moveTo>
                    <a:pt x="164592" y="634352"/>
                  </a:moveTo>
                  <a:lnTo>
                    <a:pt x="163385" y="625716"/>
                  </a:lnTo>
                  <a:lnTo>
                    <a:pt x="158889" y="624154"/>
                  </a:lnTo>
                  <a:lnTo>
                    <a:pt x="150075" y="620699"/>
                  </a:lnTo>
                  <a:lnTo>
                    <a:pt x="148704" y="629793"/>
                  </a:lnTo>
                  <a:lnTo>
                    <a:pt x="148513" y="629691"/>
                  </a:lnTo>
                  <a:lnTo>
                    <a:pt x="146786" y="631583"/>
                  </a:lnTo>
                  <a:lnTo>
                    <a:pt x="147828" y="632460"/>
                  </a:lnTo>
                  <a:lnTo>
                    <a:pt x="149898" y="632625"/>
                  </a:lnTo>
                  <a:lnTo>
                    <a:pt x="149352" y="631126"/>
                  </a:lnTo>
                  <a:lnTo>
                    <a:pt x="157340" y="631583"/>
                  </a:lnTo>
                  <a:lnTo>
                    <a:pt x="164592" y="634352"/>
                  </a:lnTo>
                  <a:close/>
                </a:path>
                <a:path w="457200" h="817245">
                  <a:moveTo>
                    <a:pt x="164769" y="664959"/>
                  </a:moveTo>
                  <a:lnTo>
                    <a:pt x="161315" y="662012"/>
                  </a:lnTo>
                  <a:lnTo>
                    <a:pt x="159588" y="658393"/>
                  </a:lnTo>
                  <a:lnTo>
                    <a:pt x="149898" y="658736"/>
                  </a:lnTo>
                  <a:lnTo>
                    <a:pt x="150241" y="662190"/>
                  </a:lnTo>
                  <a:lnTo>
                    <a:pt x="150596" y="663752"/>
                  </a:lnTo>
                  <a:lnTo>
                    <a:pt x="151117" y="664438"/>
                  </a:lnTo>
                  <a:lnTo>
                    <a:pt x="153009" y="664616"/>
                  </a:lnTo>
                  <a:lnTo>
                    <a:pt x="156476" y="665124"/>
                  </a:lnTo>
                  <a:lnTo>
                    <a:pt x="153873" y="669798"/>
                  </a:lnTo>
                  <a:lnTo>
                    <a:pt x="155600" y="672731"/>
                  </a:lnTo>
                  <a:lnTo>
                    <a:pt x="158826" y="676732"/>
                  </a:lnTo>
                  <a:lnTo>
                    <a:pt x="162191" y="676427"/>
                  </a:lnTo>
                  <a:lnTo>
                    <a:pt x="163652" y="673252"/>
                  </a:lnTo>
                  <a:lnTo>
                    <a:pt x="161137" y="668591"/>
                  </a:lnTo>
                  <a:lnTo>
                    <a:pt x="159588" y="667550"/>
                  </a:lnTo>
                  <a:lnTo>
                    <a:pt x="159588" y="665480"/>
                  </a:lnTo>
                  <a:lnTo>
                    <a:pt x="157683" y="664781"/>
                  </a:lnTo>
                  <a:lnTo>
                    <a:pt x="158203" y="662711"/>
                  </a:lnTo>
                  <a:lnTo>
                    <a:pt x="164769" y="664959"/>
                  </a:lnTo>
                  <a:close/>
                </a:path>
                <a:path w="457200" h="817245">
                  <a:moveTo>
                    <a:pt x="167703" y="701433"/>
                  </a:moveTo>
                  <a:lnTo>
                    <a:pt x="166674" y="700570"/>
                  </a:lnTo>
                  <a:lnTo>
                    <a:pt x="163042" y="700227"/>
                  </a:lnTo>
                  <a:lnTo>
                    <a:pt x="165811" y="704723"/>
                  </a:lnTo>
                  <a:lnTo>
                    <a:pt x="167703" y="701433"/>
                  </a:lnTo>
                  <a:close/>
                </a:path>
                <a:path w="457200" h="817245">
                  <a:moveTo>
                    <a:pt x="170129" y="625360"/>
                  </a:moveTo>
                  <a:lnTo>
                    <a:pt x="168059" y="621563"/>
                  </a:lnTo>
                  <a:lnTo>
                    <a:pt x="166674" y="620522"/>
                  </a:lnTo>
                  <a:lnTo>
                    <a:pt x="165455" y="621042"/>
                  </a:lnTo>
                  <a:lnTo>
                    <a:pt x="164426" y="621385"/>
                  </a:lnTo>
                  <a:lnTo>
                    <a:pt x="163385" y="622947"/>
                  </a:lnTo>
                  <a:lnTo>
                    <a:pt x="170129" y="625360"/>
                  </a:lnTo>
                  <a:close/>
                </a:path>
                <a:path w="457200" h="817245">
                  <a:moveTo>
                    <a:pt x="171691" y="677405"/>
                  </a:moveTo>
                  <a:lnTo>
                    <a:pt x="170307" y="675855"/>
                  </a:lnTo>
                  <a:lnTo>
                    <a:pt x="167017" y="675500"/>
                  </a:lnTo>
                  <a:lnTo>
                    <a:pt x="162953" y="677964"/>
                  </a:lnTo>
                  <a:lnTo>
                    <a:pt x="164744" y="682244"/>
                  </a:lnTo>
                  <a:lnTo>
                    <a:pt x="168846" y="684453"/>
                  </a:lnTo>
                  <a:lnTo>
                    <a:pt x="171691" y="680694"/>
                  </a:lnTo>
                  <a:lnTo>
                    <a:pt x="171691" y="677405"/>
                  </a:lnTo>
                  <a:close/>
                </a:path>
                <a:path w="457200" h="817245">
                  <a:moveTo>
                    <a:pt x="173418" y="645426"/>
                  </a:moveTo>
                  <a:lnTo>
                    <a:pt x="170815" y="644906"/>
                  </a:lnTo>
                  <a:lnTo>
                    <a:pt x="168922" y="644906"/>
                  </a:lnTo>
                  <a:lnTo>
                    <a:pt x="168529" y="647344"/>
                  </a:lnTo>
                  <a:lnTo>
                    <a:pt x="164769" y="646290"/>
                  </a:lnTo>
                  <a:lnTo>
                    <a:pt x="164592" y="650608"/>
                  </a:lnTo>
                  <a:lnTo>
                    <a:pt x="164592" y="652678"/>
                  </a:lnTo>
                  <a:lnTo>
                    <a:pt x="171691" y="655104"/>
                  </a:lnTo>
                  <a:lnTo>
                    <a:pt x="170129" y="650951"/>
                  </a:lnTo>
                  <a:lnTo>
                    <a:pt x="169367" y="648449"/>
                  </a:lnTo>
                  <a:lnTo>
                    <a:pt x="170307" y="648703"/>
                  </a:lnTo>
                  <a:lnTo>
                    <a:pt x="169951" y="649046"/>
                  </a:lnTo>
                  <a:lnTo>
                    <a:pt x="170649" y="650087"/>
                  </a:lnTo>
                  <a:lnTo>
                    <a:pt x="171335" y="649744"/>
                  </a:lnTo>
                  <a:lnTo>
                    <a:pt x="170815" y="649401"/>
                  </a:lnTo>
                  <a:lnTo>
                    <a:pt x="170649" y="648881"/>
                  </a:lnTo>
                  <a:lnTo>
                    <a:pt x="172897" y="648881"/>
                  </a:lnTo>
                  <a:lnTo>
                    <a:pt x="173418" y="645426"/>
                  </a:lnTo>
                  <a:close/>
                </a:path>
                <a:path w="457200" h="817245">
                  <a:moveTo>
                    <a:pt x="175666" y="682078"/>
                  </a:moveTo>
                  <a:lnTo>
                    <a:pt x="174625" y="681215"/>
                  </a:lnTo>
                  <a:lnTo>
                    <a:pt x="172897" y="680516"/>
                  </a:lnTo>
                  <a:lnTo>
                    <a:pt x="172554" y="682078"/>
                  </a:lnTo>
                  <a:lnTo>
                    <a:pt x="173240" y="683463"/>
                  </a:lnTo>
                  <a:lnTo>
                    <a:pt x="175666" y="682078"/>
                  </a:lnTo>
                  <a:close/>
                </a:path>
                <a:path w="457200" h="817245">
                  <a:moveTo>
                    <a:pt x="175666" y="592861"/>
                  </a:moveTo>
                  <a:lnTo>
                    <a:pt x="174967" y="592683"/>
                  </a:lnTo>
                  <a:lnTo>
                    <a:pt x="174625" y="592175"/>
                  </a:lnTo>
                  <a:lnTo>
                    <a:pt x="174282" y="592683"/>
                  </a:lnTo>
                  <a:lnTo>
                    <a:pt x="175145" y="593547"/>
                  </a:lnTo>
                  <a:lnTo>
                    <a:pt x="175666" y="592861"/>
                  </a:lnTo>
                  <a:close/>
                </a:path>
                <a:path w="457200" h="817245">
                  <a:moveTo>
                    <a:pt x="176530" y="699020"/>
                  </a:moveTo>
                  <a:lnTo>
                    <a:pt x="173939" y="698842"/>
                  </a:lnTo>
                  <a:lnTo>
                    <a:pt x="172720" y="698677"/>
                  </a:lnTo>
                  <a:lnTo>
                    <a:pt x="172897" y="699706"/>
                  </a:lnTo>
                  <a:lnTo>
                    <a:pt x="172897" y="700570"/>
                  </a:lnTo>
                  <a:lnTo>
                    <a:pt x="173761" y="701611"/>
                  </a:lnTo>
                  <a:lnTo>
                    <a:pt x="174447" y="700747"/>
                  </a:lnTo>
                  <a:lnTo>
                    <a:pt x="176530" y="699020"/>
                  </a:lnTo>
                  <a:close/>
                </a:path>
                <a:path w="457200" h="817245">
                  <a:moveTo>
                    <a:pt x="177558" y="689330"/>
                  </a:moveTo>
                  <a:lnTo>
                    <a:pt x="176009" y="687781"/>
                  </a:lnTo>
                  <a:lnTo>
                    <a:pt x="175310" y="687603"/>
                  </a:lnTo>
                  <a:lnTo>
                    <a:pt x="170954" y="687946"/>
                  </a:lnTo>
                  <a:lnTo>
                    <a:pt x="171513" y="690346"/>
                  </a:lnTo>
                  <a:lnTo>
                    <a:pt x="174536" y="691807"/>
                  </a:lnTo>
                  <a:lnTo>
                    <a:pt x="177558" y="689330"/>
                  </a:lnTo>
                  <a:close/>
                </a:path>
                <a:path w="457200" h="817245">
                  <a:moveTo>
                    <a:pt x="178777" y="678967"/>
                  </a:moveTo>
                  <a:lnTo>
                    <a:pt x="178257" y="675335"/>
                  </a:lnTo>
                  <a:lnTo>
                    <a:pt x="177914" y="673950"/>
                  </a:lnTo>
                  <a:lnTo>
                    <a:pt x="177050" y="673950"/>
                  </a:lnTo>
                  <a:lnTo>
                    <a:pt x="176174" y="674116"/>
                  </a:lnTo>
                  <a:lnTo>
                    <a:pt x="173240" y="675500"/>
                  </a:lnTo>
                  <a:lnTo>
                    <a:pt x="178777" y="678967"/>
                  </a:lnTo>
                  <a:close/>
                </a:path>
                <a:path w="457200" h="817245">
                  <a:moveTo>
                    <a:pt x="179984" y="634530"/>
                  </a:moveTo>
                  <a:lnTo>
                    <a:pt x="178257" y="631939"/>
                  </a:lnTo>
                  <a:lnTo>
                    <a:pt x="177050" y="627786"/>
                  </a:lnTo>
                  <a:lnTo>
                    <a:pt x="169951" y="627608"/>
                  </a:lnTo>
                  <a:lnTo>
                    <a:pt x="172897" y="632460"/>
                  </a:lnTo>
                  <a:lnTo>
                    <a:pt x="173418" y="635914"/>
                  </a:lnTo>
                  <a:lnTo>
                    <a:pt x="179984" y="634530"/>
                  </a:lnTo>
                  <a:close/>
                </a:path>
                <a:path w="457200" h="817245">
                  <a:moveTo>
                    <a:pt x="180505" y="720623"/>
                  </a:moveTo>
                  <a:lnTo>
                    <a:pt x="179984" y="716648"/>
                  </a:lnTo>
                  <a:lnTo>
                    <a:pt x="179806" y="715619"/>
                  </a:lnTo>
                  <a:lnTo>
                    <a:pt x="179984" y="714578"/>
                  </a:lnTo>
                  <a:lnTo>
                    <a:pt x="179806" y="713714"/>
                  </a:lnTo>
                  <a:lnTo>
                    <a:pt x="178422" y="709396"/>
                  </a:lnTo>
                  <a:lnTo>
                    <a:pt x="169608" y="715784"/>
                  </a:lnTo>
                  <a:lnTo>
                    <a:pt x="174104" y="718731"/>
                  </a:lnTo>
                  <a:lnTo>
                    <a:pt x="177050" y="720979"/>
                  </a:lnTo>
                  <a:lnTo>
                    <a:pt x="180505" y="720623"/>
                  </a:lnTo>
                  <a:close/>
                </a:path>
                <a:path w="457200" h="817245">
                  <a:moveTo>
                    <a:pt x="180670" y="698500"/>
                  </a:moveTo>
                  <a:lnTo>
                    <a:pt x="179463" y="696074"/>
                  </a:lnTo>
                  <a:lnTo>
                    <a:pt x="177393" y="693305"/>
                  </a:lnTo>
                  <a:lnTo>
                    <a:pt x="177736" y="702132"/>
                  </a:lnTo>
                  <a:lnTo>
                    <a:pt x="179463" y="702297"/>
                  </a:lnTo>
                  <a:lnTo>
                    <a:pt x="180670" y="699884"/>
                  </a:lnTo>
                  <a:lnTo>
                    <a:pt x="180670" y="698500"/>
                  </a:lnTo>
                  <a:close/>
                </a:path>
                <a:path w="457200" h="817245">
                  <a:moveTo>
                    <a:pt x="183616" y="637641"/>
                  </a:moveTo>
                  <a:lnTo>
                    <a:pt x="182575" y="636778"/>
                  </a:lnTo>
                  <a:lnTo>
                    <a:pt x="182054" y="637984"/>
                  </a:lnTo>
                  <a:lnTo>
                    <a:pt x="181889" y="638683"/>
                  </a:lnTo>
                  <a:lnTo>
                    <a:pt x="183095" y="639711"/>
                  </a:lnTo>
                  <a:lnTo>
                    <a:pt x="183438" y="638505"/>
                  </a:lnTo>
                  <a:lnTo>
                    <a:pt x="183616" y="637641"/>
                  </a:lnTo>
                  <a:close/>
                </a:path>
                <a:path w="457200" h="817245">
                  <a:moveTo>
                    <a:pt x="184302" y="682421"/>
                  </a:moveTo>
                  <a:lnTo>
                    <a:pt x="181368" y="680694"/>
                  </a:lnTo>
                  <a:lnTo>
                    <a:pt x="180670" y="680859"/>
                  </a:lnTo>
                  <a:lnTo>
                    <a:pt x="178079" y="683463"/>
                  </a:lnTo>
                  <a:lnTo>
                    <a:pt x="182753" y="687603"/>
                  </a:lnTo>
                  <a:lnTo>
                    <a:pt x="184137" y="682764"/>
                  </a:lnTo>
                  <a:lnTo>
                    <a:pt x="184302" y="682421"/>
                  </a:lnTo>
                  <a:close/>
                </a:path>
                <a:path w="457200" h="817245">
                  <a:moveTo>
                    <a:pt x="188976" y="752271"/>
                  </a:moveTo>
                  <a:lnTo>
                    <a:pt x="187921" y="746391"/>
                  </a:lnTo>
                  <a:lnTo>
                    <a:pt x="187883" y="746213"/>
                  </a:lnTo>
                  <a:lnTo>
                    <a:pt x="187769" y="745528"/>
                  </a:lnTo>
                  <a:lnTo>
                    <a:pt x="184302" y="746391"/>
                  </a:lnTo>
                  <a:lnTo>
                    <a:pt x="182918" y="746213"/>
                  </a:lnTo>
                  <a:lnTo>
                    <a:pt x="182232" y="743966"/>
                  </a:lnTo>
                  <a:lnTo>
                    <a:pt x="181419" y="745350"/>
                  </a:lnTo>
                  <a:lnTo>
                    <a:pt x="181330" y="745528"/>
                  </a:lnTo>
                  <a:lnTo>
                    <a:pt x="181229" y="745693"/>
                  </a:lnTo>
                  <a:lnTo>
                    <a:pt x="181127" y="745871"/>
                  </a:lnTo>
                  <a:lnTo>
                    <a:pt x="181025" y="746048"/>
                  </a:lnTo>
                  <a:lnTo>
                    <a:pt x="180949" y="753821"/>
                  </a:lnTo>
                  <a:lnTo>
                    <a:pt x="180708" y="754024"/>
                  </a:lnTo>
                  <a:lnTo>
                    <a:pt x="179501" y="755040"/>
                  </a:lnTo>
                  <a:lnTo>
                    <a:pt x="179298" y="755205"/>
                  </a:lnTo>
                  <a:lnTo>
                    <a:pt x="179222" y="753135"/>
                  </a:lnTo>
                  <a:lnTo>
                    <a:pt x="179158" y="752957"/>
                  </a:lnTo>
                  <a:lnTo>
                    <a:pt x="179082" y="752792"/>
                  </a:lnTo>
                  <a:lnTo>
                    <a:pt x="179019" y="752614"/>
                  </a:lnTo>
                  <a:lnTo>
                    <a:pt x="178943" y="752436"/>
                  </a:lnTo>
                  <a:lnTo>
                    <a:pt x="179298" y="752436"/>
                  </a:lnTo>
                  <a:lnTo>
                    <a:pt x="179984" y="751573"/>
                  </a:lnTo>
                  <a:lnTo>
                    <a:pt x="180086" y="751916"/>
                  </a:lnTo>
                  <a:lnTo>
                    <a:pt x="180187" y="752271"/>
                  </a:lnTo>
                  <a:lnTo>
                    <a:pt x="180289" y="752614"/>
                  </a:lnTo>
                  <a:lnTo>
                    <a:pt x="180403" y="752957"/>
                  </a:lnTo>
                  <a:lnTo>
                    <a:pt x="180505" y="753300"/>
                  </a:lnTo>
                  <a:lnTo>
                    <a:pt x="180555" y="753478"/>
                  </a:lnTo>
                  <a:lnTo>
                    <a:pt x="180657" y="753821"/>
                  </a:lnTo>
                  <a:lnTo>
                    <a:pt x="180949" y="753821"/>
                  </a:lnTo>
                  <a:lnTo>
                    <a:pt x="180949" y="746048"/>
                  </a:lnTo>
                  <a:lnTo>
                    <a:pt x="179120" y="745871"/>
                  </a:lnTo>
                  <a:lnTo>
                    <a:pt x="180162" y="742416"/>
                  </a:lnTo>
                  <a:lnTo>
                    <a:pt x="178943" y="741197"/>
                  </a:lnTo>
                  <a:lnTo>
                    <a:pt x="178422" y="739876"/>
                  </a:lnTo>
                  <a:lnTo>
                    <a:pt x="178422" y="752792"/>
                  </a:lnTo>
                  <a:lnTo>
                    <a:pt x="177914" y="752957"/>
                  </a:lnTo>
                  <a:lnTo>
                    <a:pt x="177393" y="753300"/>
                  </a:lnTo>
                  <a:lnTo>
                    <a:pt x="177482" y="752436"/>
                  </a:lnTo>
                  <a:lnTo>
                    <a:pt x="177558" y="752271"/>
                  </a:lnTo>
                  <a:lnTo>
                    <a:pt x="177800" y="751916"/>
                  </a:lnTo>
                  <a:lnTo>
                    <a:pt x="177914" y="751751"/>
                  </a:lnTo>
                  <a:lnTo>
                    <a:pt x="178168" y="752271"/>
                  </a:lnTo>
                  <a:lnTo>
                    <a:pt x="178257" y="752436"/>
                  </a:lnTo>
                  <a:lnTo>
                    <a:pt x="178346" y="752614"/>
                  </a:lnTo>
                  <a:lnTo>
                    <a:pt x="178422" y="752792"/>
                  </a:lnTo>
                  <a:lnTo>
                    <a:pt x="178422" y="739876"/>
                  </a:lnTo>
                  <a:lnTo>
                    <a:pt x="177076" y="736460"/>
                  </a:lnTo>
                  <a:lnTo>
                    <a:pt x="174231" y="732434"/>
                  </a:lnTo>
                  <a:lnTo>
                    <a:pt x="174180" y="729970"/>
                  </a:lnTo>
                  <a:lnTo>
                    <a:pt x="180670" y="729970"/>
                  </a:lnTo>
                  <a:lnTo>
                    <a:pt x="181546" y="729792"/>
                  </a:lnTo>
                  <a:lnTo>
                    <a:pt x="181800" y="729272"/>
                  </a:lnTo>
                  <a:lnTo>
                    <a:pt x="181889" y="728230"/>
                  </a:lnTo>
                  <a:lnTo>
                    <a:pt x="183273" y="723798"/>
                  </a:lnTo>
                  <a:lnTo>
                    <a:pt x="179768" y="722007"/>
                  </a:lnTo>
                  <a:lnTo>
                    <a:pt x="179324" y="721842"/>
                  </a:lnTo>
                  <a:lnTo>
                    <a:pt x="173863" y="720547"/>
                  </a:lnTo>
                  <a:lnTo>
                    <a:pt x="169608" y="717867"/>
                  </a:lnTo>
                  <a:lnTo>
                    <a:pt x="167881" y="715441"/>
                  </a:lnTo>
                  <a:lnTo>
                    <a:pt x="165633" y="713981"/>
                  </a:lnTo>
                  <a:lnTo>
                    <a:pt x="165633" y="721842"/>
                  </a:lnTo>
                  <a:lnTo>
                    <a:pt x="165290" y="722185"/>
                  </a:lnTo>
                  <a:lnTo>
                    <a:pt x="165290" y="722007"/>
                  </a:lnTo>
                  <a:lnTo>
                    <a:pt x="165633" y="721842"/>
                  </a:lnTo>
                  <a:lnTo>
                    <a:pt x="165633" y="713981"/>
                  </a:lnTo>
                  <a:lnTo>
                    <a:pt x="164426" y="713193"/>
                  </a:lnTo>
                  <a:lnTo>
                    <a:pt x="161480" y="713193"/>
                  </a:lnTo>
                  <a:lnTo>
                    <a:pt x="160820" y="709434"/>
                  </a:lnTo>
                  <a:lnTo>
                    <a:pt x="155473" y="710755"/>
                  </a:lnTo>
                  <a:lnTo>
                    <a:pt x="151371" y="714629"/>
                  </a:lnTo>
                  <a:lnTo>
                    <a:pt x="154393" y="718553"/>
                  </a:lnTo>
                  <a:lnTo>
                    <a:pt x="154266" y="720115"/>
                  </a:lnTo>
                  <a:lnTo>
                    <a:pt x="154228" y="720547"/>
                  </a:lnTo>
                  <a:lnTo>
                    <a:pt x="154774" y="720547"/>
                  </a:lnTo>
                  <a:lnTo>
                    <a:pt x="158026" y="720115"/>
                  </a:lnTo>
                  <a:lnTo>
                    <a:pt x="157403" y="721842"/>
                  </a:lnTo>
                  <a:lnTo>
                    <a:pt x="157353" y="722007"/>
                  </a:lnTo>
                  <a:lnTo>
                    <a:pt x="157226" y="722363"/>
                  </a:lnTo>
                  <a:lnTo>
                    <a:pt x="157162" y="722528"/>
                  </a:lnTo>
                  <a:lnTo>
                    <a:pt x="157353" y="723569"/>
                  </a:lnTo>
                  <a:lnTo>
                    <a:pt x="158191" y="728230"/>
                  </a:lnTo>
                  <a:lnTo>
                    <a:pt x="158254" y="728586"/>
                  </a:lnTo>
                  <a:lnTo>
                    <a:pt x="158369" y="729272"/>
                  </a:lnTo>
                  <a:lnTo>
                    <a:pt x="161137" y="728230"/>
                  </a:lnTo>
                  <a:lnTo>
                    <a:pt x="164426" y="723569"/>
                  </a:lnTo>
                  <a:lnTo>
                    <a:pt x="163106" y="725551"/>
                  </a:lnTo>
                  <a:lnTo>
                    <a:pt x="163207" y="726859"/>
                  </a:lnTo>
                  <a:lnTo>
                    <a:pt x="164592" y="728586"/>
                  </a:lnTo>
                  <a:lnTo>
                    <a:pt x="161315" y="731342"/>
                  </a:lnTo>
                  <a:lnTo>
                    <a:pt x="164426" y="732904"/>
                  </a:lnTo>
                  <a:lnTo>
                    <a:pt x="164617" y="734631"/>
                  </a:lnTo>
                  <a:lnTo>
                    <a:pt x="164668" y="735152"/>
                  </a:lnTo>
                  <a:lnTo>
                    <a:pt x="164769" y="736015"/>
                  </a:lnTo>
                  <a:lnTo>
                    <a:pt x="162864" y="735152"/>
                  </a:lnTo>
                  <a:lnTo>
                    <a:pt x="161137" y="736015"/>
                  </a:lnTo>
                  <a:lnTo>
                    <a:pt x="160794" y="736193"/>
                  </a:lnTo>
                  <a:lnTo>
                    <a:pt x="160616" y="738441"/>
                  </a:lnTo>
                  <a:lnTo>
                    <a:pt x="156641" y="734631"/>
                  </a:lnTo>
                  <a:lnTo>
                    <a:pt x="157073" y="738441"/>
                  </a:lnTo>
                  <a:lnTo>
                    <a:pt x="157391" y="741197"/>
                  </a:lnTo>
                  <a:lnTo>
                    <a:pt x="157403" y="741375"/>
                  </a:lnTo>
                  <a:lnTo>
                    <a:pt x="157518" y="742416"/>
                  </a:lnTo>
                  <a:lnTo>
                    <a:pt x="157594" y="743102"/>
                  </a:lnTo>
                  <a:lnTo>
                    <a:pt x="157695" y="743966"/>
                  </a:lnTo>
                  <a:lnTo>
                    <a:pt x="157810" y="745007"/>
                  </a:lnTo>
                  <a:lnTo>
                    <a:pt x="157848" y="745350"/>
                  </a:lnTo>
                  <a:lnTo>
                    <a:pt x="160959" y="741375"/>
                  </a:lnTo>
                  <a:lnTo>
                    <a:pt x="160959" y="743102"/>
                  </a:lnTo>
                  <a:lnTo>
                    <a:pt x="161836" y="744829"/>
                  </a:lnTo>
                  <a:lnTo>
                    <a:pt x="162102" y="745007"/>
                  </a:lnTo>
                  <a:lnTo>
                    <a:pt x="163207" y="745693"/>
                  </a:lnTo>
                  <a:lnTo>
                    <a:pt x="163677" y="749325"/>
                  </a:lnTo>
                  <a:lnTo>
                    <a:pt x="163791" y="750189"/>
                  </a:lnTo>
                  <a:lnTo>
                    <a:pt x="163880" y="750887"/>
                  </a:lnTo>
                  <a:lnTo>
                    <a:pt x="163982" y="751751"/>
                  </a:lnTo>
                  <a:lnTo>
                    <a:pt x="164096" y="752614"/>
                  </a:lnTo>
                  <a:lnTo>
                    <a:pt x="164211" y="753478"/>
                  </a:lnTo>
                  <a:lnTo>
                    <a:pt x="164249" y="753821"/>
                  </a:lnTo>
                  <a:lnTo>
                    <a:pt x="168567" y="751573"/>
                  </a:lnTo>
                  <a:lnTo>
                    <a:pt x="169252" y="746391"/>
                  </a:lnTo>
                  <a:lnTo>
                    <a:pt x="169329" y="745871"/>
                  </a:lnTo>
                  <a:lnTo>
                    <a:pt x="169443" y="745007"/>
                  </a:lnTo>
                  <a:lnTo>
                    <a:pt x="169951" y="745528"/>
                  </a:lnTo>
                  <a:lnTo>
                    <a:pt x="170992" y="746048"/>
                  </a:lnTo>
                  <a:lnTo>
                    <a:pt x="171335" y="746213"/>
                  </a:lnTo>
                  <a:lnTo>
                    <a:pt x="171234" y="746391"/>
                  </a:lnTo>
                  <a:lnTo>
                    <a:pt x="170129" y="748296"/>
                  </a:lnTo>
                  <a:lnTo>
                    <a:pt x="170014" y="749325"/>
                  </a:lnTo>
                  <a:lnTo>
                    <a:pt x="169926" y="750189"/>
                  </a:lnTo>
                  <a:lnTo>
                    <a:pt x="169811" y="751230"/>
                  </a:lnTo>
                  <a:lnTo>
                    <a:pt x="169773" y="751573"/>
                  </a:lnTo>
                  <a:lnTo>
                    <a:pt x="169760" y="751751"/>
                  </a:lnTo>
                  <a:lnTo>
                    <a:pt x="169646" y="752792"/>
                  </a:lnTo>
                  <a:lnTo>
                    <a:pt x="169608" y="753135"/>
                  </a:lnTo>
                  <a:lnTo>
                    <a:pt x="173418" y="753300"/>
                  </a:lnTo>
                  <a:lnTo>
                    <a:pt x="174447" y="753300"/>
                  </a:lnTo>
                  <a:lnTo>
                    <a:pt x="176695" y="755205"/>
                  </a:lnTo>
                  <a:lnTo>
                    <a:pt x="174282" y="756767"/>
                  </a:lnTo>
                  <a:lnTo>
                    <a:pt x="172199" y="758151"/>
                  </a:lnTo>
                  <a:lnTo>
                    <a:pt x="173240" y="761263"/>
                  </a:lnTo>
                  <a:lnTo>
                    <a:pt x="171691" y="762812"/>
                  </a:lnTo>
                  <a:lnTo>
                    <a:pt x="175666" y="760742"/>
                  </a:lnTo>
                  <a:lnTo>
                    <a:pt x="183616" y="756246"/>
                  </a:lnTo>
                  <a:lnTo>
                    <a:pt x="182016" y="753935"/>
                  </a:lnTo>
                  <a:lnTo>
                    <a:pt x="184137" y="751573"/>
                  </a:lnTo>
                  <a:lnTo>
                    <a:pt x="182232" y="749325"/>
                  </a:lnTo>
                  <a:lnTo>
                    <a:pt x="183616" y="749325"/>
                  </a:lnTo>
                  <a:lnTo>
                    <a:pt x="184302" y="749846"/>
                  </a:lnTo>
                  <a:lnTo>
                    <a:pt x="183959" y="750189"/>
                  </a:lnTo>
                  <a:lnTo>
                    <a:pt x="184137" y="750709"/>
                  </a:lnTo>
                  <a:lnTo>
                    <a:pt x="184480" y="751230"/>
                  </a:lnTo>
                  <a:lnTo>
                    <a:pt x="184569" y="751573"/>
                  </a:lnTo>
                  <a:lnTo>
                    <a:pt x="184658" y="751916"/>
                  </a:lnTo>
                  <a:lnTo>
                    <a:pt x="185343" y="751408"/>
                  </a:lnTo>
                  <a:lnTo>
                    <a:pt x="185686" y="750887"/>
                  </a:lnTo>
                  <a:lnTo>
                    <a:pt x="185343" y="750189"/>
                  </a:lnTo>
                  <a:lnTo>
                    <a:pt x="188976" y="752271"/>
                  </a:lnTo>
                  <a:close/>
                </a:path>
                <a:path w="457200" h="817245">
                  <a:moveTo>
                    <a:pt x="189153" y="672223"/>
                  </a:moveTo>
                  <a:lnTo>
                    <a:pt x="187934" y="670661"/>
                  </a:lnTo>
                  <a:lnTo>
                    <a:pt x="185686" y="670661"/>
                  </a:lnTo>
                  <a:lnTo>
                    <a:pt x="184658" y="671360"/>
                  </a:lnTo>
                  <a:lnTo>
                    <a:pt x="184480" y="672566"/>
                  </a:lnTo>
                  <a:lnTo>
                    <a:pt x="184302" y="673087"/>
                  </a:lnTo>
                  <a:lnTo>
                    <a:pt x="185521" y="673950"/>
                  </a:lnTo>
                  <a:lnTo>
                    <a:pt x="186385" y="674814"/>
                  </a:lnTo>
                  <a:lnTo>
                    <a:pt x="187591" y="673950"/>
                  </a:lnTo>
                  <a:lnTo>
                    <a:pt x="189153" y="672223"/>
                  </a:lnTo>
                  <a:close/>
                </a:path>
                <a:path w="457200" h="817245">
                  <a:moveTo>
                    <a:pt x="189153" y="629170"/>
                  </a:moveTo>
                  <a:lnTo>
                    <a:pt x="186550" y="623290"/>
                  </a:lnTo>
                  <a:lnTo>
                    <a:pt x="185686" y="617753"/>
                  </a:lnTo>
                  <a:lnTo>
                    <a:pt x="176009" y="618274"/>
                  </a:lnTo>
                  <a:lnTo>
                    <a:pt x="178600" y="624497"/>
                  </a:lnTo>
                  <a:lnTo>
                    <a:pt x="179463" y="629335"/>
                  </a:lnTo>
                  <a:lnTo>
                    <a:pt x="189153" y="629170"/>
                  </a:lnTo>
                  <a:close/>
                </a:path>
                <a:path w="457200" h="817245">
                  <a:moveTo>
                    <a:pt x="190703" y="623290"/>
                  </a:moveTo>
                  <a:lnTo>
                    <a:pt x="189496" y="622769"/>
                  </a:lnTo>
                  <a:lnTo>
                    <a:pt x="187769" y="622769"/>
                  </a:lnTo>
                  <a:lnTo>
                    <a:pt x="188112" y="624332"/>
                  </a:lnTo>
                  <a:lnTo>
                    <a:pt x="189153" y="625360"/>
                  </a:lnTo>
                  <a:lnTo>
                    <a:pt x="190703" y="623290"/>
                  </a:lnTo>
                  <a:close/>
                </a:path>
                <a:path w="457200" h="817245">
                  <a:moveTo>
                    <a:pt x="191935" y="672274"/>
                  </a:moveTo>
                  <a:lnTo>
                    <a:pt x="190957" y="672274"/>
                  </a:lnTo>
                  <a:lnTo>
                    <a:pt x="191566" y="673430"/>
                  </a:lnTo>
                  <a:lnTo>
                    <a:pt x="191935" y="672274"/>
                  </a:lnTo>
                  <a:close/>
                </a:path>
                <a:path w="457200" h="817245">
                  <a:moveTo>
                    <a:pt x="193294" y="746556"/>
                  </a:moveTo>
                  <a:lnTo>
                    <a:pt x="192087" y="745693"/>
                  </a:lnTo>
                  <a:lnTo>
                    <a:pt x="191223" y="746556"/>
                  </a:lnTo>
                  <a:lnTo>
                    <a:pt x="191744" y="747776"/>
                  </a:lnTo>
                  <a:lnTo>
                    <a:pt x="192608" y="748639"/>
                  </a:lnTo>
                  <a:lnTo>
                    <a:pt x="192951" y="747433"/>
                  </a:lnTo>
                  <a:lnTo>
                    <a:pt x="193294" y="746556"/>
                  </a:lnTo>
                  <a:close/>
                </a:path>
                <a:path w="457200" h="817245">
                  <a:moveTo>
                    <a:pt x="195884" y="737743"/>
                  </a:moveTo>
                  <a:lnTo>
                    <a:pt x="190703" y="732726"/>
                  </a:lnTo>
                  <a:lnTo>
                    <a:pt x="187934" y="737057"/>
                  </a:lnTo>
                  <a:lnTo>
                    <a:pt x="187591" y="736701"/>
                  </a:lnTo>
                  <a:lnTo>
                    <a:pt x="187591" y="736358"/>
                  </a:lnTo>
                  <a:lnTo>
                    <a:pt x="187071" y="736193"/>
                  </a:lnTo>
                  <a:lnTo>
                    <a:pt x="185166" y="735672"/>
                  </a:lnTo>
                  <a:lnTo>
                    <a:pt x="185000" y="738263"/>
                  </a:lnTo>
                  <a:lnTo>
                    <a:pt x="186385" y="738606"/>
                  </a:lnTo>
                  <a:lnTo>
                    <a:pt x="184823" y="738606"/>
                  </a:lnTo>
                  <a:lnTo>
                    <a:pt x="184823" y="739825"/>
                  </a:lnTo>
                  <a:lnTo>
                    <a:pt x="185864" y="740168"/>
                  </a:lnTo>
                  <a:lnTo>
                    <a:pt x="187413" y="740511"/>
                  </a:lnTo>
                  <a:lnTo>
                    <a:pt x="187248" y="738949"/>
                  </a:lnTo>
                  <a:lnTo>
                    <a:pt x="187934" y="738949"/>
                  </a:lnTo>
                  <a:lnTo>
                    <a:pt x="188112" y="738784"/>
                  </a:lnTo>
                  <a:lnTo>
                    <a:pt x="188798" y="739305"/>
                  </a:lnTo>
                  <a:lnTo>
                    <a:pt x="190525" y="739990"/>
                  </a:lnTo>
                  <a:lnTo>
                    <a:pt x="195884" y="737743"/>
                  </a:lnTo>
                  <a:close/>
                </a:path>
                <a:path w="457200" h="817245">
                  <a:moveTo>
                    <a:pt x="196062" y="705929"/>
                  </a:moveTo>
                  <a:lnTo>
                    <a:pt x="195021" y="705065"/>
                  </a:lnTo>
                  <a:lnTo>
                    <a:pt x="193636" y="704380"/>
                  </a:lnTo>
                  <a:lnTo>
                    <a:pt x="193294" y="702132"/>
                  </a:lnTo>
                  <a:lnTo>
                    <a:pt x="191223" y="701433"/>
                  </a:lnTo>
                  <a:lnTo>
                    <a:pt x="188976" y="701433"/>
                  </a:lnTo>
                  <a:lnTo>
                    <a:pt x="186385" y="699363"/>
                  </a:lnTo>
                  <a:lnTo>
                    <a:pt x="180162" y="701611"/>
                  </a:lnTo>
                  <a:lnTo>
                    <a:pt x="182575" y="705065"/>
                  </a:lnTo>
                  <a:lnTo>
                    <a:pt x="178600" y="707148"/>
                  </a:lnTo>
                  <a:lnTo>
                    <a:pt x="185166" y="711288"/>
                  </a:lnTo>
                  <a:lnTo>
                    <a:pt x="187934" y="709218"/>
                  </a:lnTo>
                  <a:lnTo>
                    <a:pt x="188112" y="709218"/>
                  </a:lnTo>
                  <a:lnTo>
                    <a:pt x="190182" y="710260"/>
                  </a:lnTo>
                  <a:lnTo>
                    <a:pt x="192951" y="711288"/>
                  </a:lnTo>
                  <a:lnTo>
                    <a:pt x="193992" y="708520"/>
                  </a:lnTo>
                  <a:lnTo>
                    <a:pt x="194157" y="708698"/>
                  </a:lnTo>
                  <a:lnTo>
                    <a:pt x="194856" y="708177"/>
                  </a:lnTo>
                  <a:lnTo>
                    <a:pt x="196062" y="707656"/>
                  </a:lnTo>
                  <a:lnTo>
                    <a:pt x="196062" y="707148"/>
                  </a:lnTo>
                  <a:lnTo>
                    <a:pt x="196062" y="705929"/>
                  </a:lnTo>
                  <a:close/>
                </a:path>
                <a:path w="457200" h="817245">
                  <a:moveTo>
                    <a:pt x="196583" y="606513"/>
                  </a:moveTo>
                  <a:lnTo>
                    <a:pt x="193992" y="604621"/>
                  </a:lnTo>
                  <a:lnTo>
                    <a:pt x="193992" y="604964"/>
                  </a:lnTo>
                  <a:lnTo>
                    <a:pt x="193814" y="605307"/>
                  </a:lnTo>
                  <a:lnTo>
                    <a:pt x="193814" y="605650"/>
                  </a:lnTo>
                  <a:lnTo>
                    <a:pt x="193814" y="606869"/>
                  </a:lnTo>
                  <a:lnTo>
                    <a:pt x="195541" y="607212"/>
                  </a:lnTo>
                  <a:lnTo>
                    <a:pt x="195884" y="606869"/>
                  </a:lnTo>
                  <a:lnTo>
                    <a:pt x="196583" y="606513"/>
                  </a:lnTo>
                  <a:close/>
                </a:path>
                <a:path w="457200" h="817245">
                  <a:moveTo>
                    <a:pt x="198996" y="611365"/>
                  </a:moveTo>
                  <a:lnTo>
                    <a:pt x="198132" y="609803"/>
                  </a:lnTo>
                  <a:lnTo>
                    <a:pt x="197789" y="609117"/>
                  </a:lnTo>
                  <a:lnTo>
                    <a:pt x="197446" y="608596"/>
                  </a:lnTo>
                  <a:lnTo>
                    <a:pt x="197269" y="608596"/>
                  </a:lnTo>
                  <a:lnTo>
                    <a:pt x="193814" y="609981"/>
                  </a:lnTo>
                  <a:lnTo>
                    <a:pt x="194513" y="612051"/>
                  </a:lnTo>
                  <a:lnTo>
                    <a:pt x="197269" y="613092"/>
                  </a:lnTo>
                  <a:lnTo>
                    <a:pt x="197624" y="612051"/>
                  </a:lnTo>
                  <a:lnTo>
                    <a:pt x="198996" y="611365"/>
                  </a:lnTo>
                  <a:close/>
                </a:path>
                <a:path w="457200" h="817245">
                  <a:moveTo>
                    <a:pt x="201422" y="736358"/>
                  </a:moveTo>
                  <a:lnTo>
                    <a:pt x="201244" y="734288"/>
                  </a:lnTo>
                  <a:lnTo>
                    <a:pt x="200037" y="734974"/>
                  </a:lnTo>
                  <a:lnTo>
                    <a:pt x="199694" y="734288"/>
                  </a:lnTo>
                  <a:lnTo>
                    <a:pt x="198996" y="733590"/>
                  </a:lnTo>
                  <a:lnTo>
                    <a:pt x="198653" y="732726"/>
                  </a:lnTo>
                  <a:lnTo>
                    <a:pt x="197624" y="733425"/>
                  </a:lnTo>
                  <a:lnTo>
                    <a:pt x="196583" y="733945"/>
                  </a:lnTo>
                  <a:lnTo>
                    <a:pt x="196062" y="734288"/>
                  </a:lnTo>
                  <a:lnTo>
                    <a:pt x="195541" y="737222"/>
                  </a:lnTo>
                  <a:lnTo>
                    <a:pt x="199351" y="737743"/>
                  </a:lnTo>
                  <a:lnTo>
                    <a:pt x="200215" y="736015"/>
                  </a:lnTo>
                  <a:lnTo>
                    <a:pt x="201422" y="736358"/>
                  </a:lnTo>
                  <a:close/>
                </a:path>
                <a:path w="457200" h="817245">
                  <a:moveTo>
                    <a:pt x="207987" y="740333"/>
                  </a:moveTo>
                  <a:lnTo>
                    <a:pt x="207822" y="740168"/>
                  </a:lnTo>
                  <a:lnTo>
                    <a:pt x="207822" y="739990"/>
                  </a:lnTo>
                  <a:lnTo>
                    <a:pt x="207645" y="739990"/>
                  </a:lnTo>
                  <a:lnTo>
                    <a:pt x="202628" y="738949"/>
                  </a:lnTo>
                  <a:lnTo>
                    <a:pt x="197104" y="739305"/>
                  </a:lnTo>
                  <a:lnTo>
                    <a:pt x="200736" y="745185"/>
                  </a:lnTo>
                  <a:lnTo>
                    <a:pt x="205574" y="742073"/>
                  </a:lnTo>
                  <a:lnTo>
                    <a:pt x="207987" y="740333"/>
                  </a:lnTo>
                  <a:close/>
                </a:path>
                <a:path w="457200" h="817245">
                  <a:moveTo>
                    <a:pt x="215773" y="617931"/>
                  </a:moveTo>
                  <a:lnTo>
                    <a:pt x="213868" y="614476"/>
                  </a:lnTo>
                  <a:lnTo>
                    <a:pt x="212661" y="612571"/>
                  </a:lnTo>
                  <a:lnTo>
                    <a:pt x="211455" y="613956"/>
                  </a:lnTo>
                  <a:lnTo>
                    <a:pt x="210235" y="613956"/>
                  </a:lnTo>
                  <a:lnTo>
                    <a:pt x="207987" y="616889"/>
                  </a:lnTo>
                  <a:lnTo>
                    <a:pt x="215773" y="617931"/>
                  </a:lnTo>
                  <a:close/>
                </a:path>
                <a:path w="457200" h="817245">
                  <a:moveTo>
                    <a:pt x="219062" y="628307"/>
                  </a:moveTo>
                  <a:lnTo>
                    <a:pt x="217335" y="623633"/>
                  </a:lnTo>
                  <a:lnTo>
                    <a:pt x="214731" y="619137"/>
                  </a:lnTo>
                  <a:lnTo>
                    <a:pt x="206603" y="617245"/>
                  </a:lnTo>
                  <a:lnTo>
                    <a:pt x="209207" y="624497"/>
                  </a:lnTo>
                  <a:lnTo>
                    <a:pt x="210235" y="628650"/>
                  </a:lnTo>
                  <a:lnTo>
                    <a:pt x="219062" y="628307"/>
                  </a:lnTo>
                  <a:close/>
                </a:path>
                <a:path w="457200" h="817245">
                  <a:moveTo>
                    <a:pt x="227533" y="725119"/>
                  </a:moveTo>
                  <a:lnTo>
                    <a:pt x="227317" y="725297"/>
                  </a:lnTo>
                  <a:lnTo>
                    <a:pt x="227533" y="725297"/>
                  </a:lnTo>
                  <a:lnTo>
                    <a:pt x="227533" y="725119"/>
                  </a:lnTo>
                  <a:close/>
                </a:path>
                <a:path w="457200" h="817245">
                  <a:moveTo>
                    <a:pt x="227698" y="714400"/>
                  </a:moveTo>
                  <a:lnTo>
                    <a:pt x="224243" y="711987"/>
                  </a:lnTo>
                  <a:lnTo>
                    <a:pt x="221653" y="713371"/>
                  </a:lnTo>
                  <a:lnTo>
                    <a:pt x="224586" y="711123"/>
                  </a:lnTo>
                  <a:lnTo>
                    <a:pt x="222516" y="704545"/>
                  </a:lnTo>
                  <a:lnTo>
                    <a:pt x="219748" y="705218"/>
                  </a:lnTo>
                  <a:lnTo>
                    <a:pt x="219748" y="714235"/>
                  </a:lnTo>
                  <a:lnTo>
                    <a:pt x="219062" y="714578"/>
                  </a:lnTo>
                  <a:lnTo>
                    <a:pt x="218884" y="714921"/>
                  </a:lnTo>
                  <a:lnTo>
                    <a:pt x="218770" y="714578"/>
                  </a:lnTo>
                  <a:lnTo>
                    <a:pt x="218706" y="714400"/>
                  </a:lnTo>
                  <a:lnTo>
                    <a:pt x="219062" y="714400"/>
                  </a:lnTo>
                  <a:lnTo>
                    <a:pt x="219405" y="714235"/>
                  </a:lnTo>
                  <a:lnTo>
                    <a:pt x="219748" y="714235"/>
                  </a:lnTo>
                  <a:lnTo>
                    <a:pt x="219748" y="705218"/>
                  </a:lnTo>
                  <a:lnTo>
                    <a:pt x="218401" y="705535"/>
                  </a:lnTo>
                  <a:lnTo>
                    <a:pt x="218465" y="704545"/>
                  </a:lnTo>
                  <a:lnTo>
                    <a:pt x="218541" y="703516"/>
                  </a:lnTo>
                  <a:lnTo>
                    <a:pt x="216636" y="702995"/>
                  </a:lnTo>
                  <a:lnTo>
                    <a:pt x="215252" y="704380"/>
                  </a:lnTo>
                  <a:lnTo>
                    <a:pt x="216916" y="705535"/>
                  </a:lnTo>
                  <a:lnTo>
                    <a:pt x="215658" y="705129"/>
                  </a:lnTo>
                  <a:lnTo>
                    <a:pt x="215658" y="715784"/>
                  </a:lnTo>
                  <a:lnTo>
                    <a:pt x="215607" y="716089"/>
                  </a:lnTo>
                  <a:lnTo>
                    <a:pt x="215442" y="716089"/>
                  </a:lnTo>
                  <a:lnTo>
                    <a:pt x="215595" y="715784"/>
                  </a:lnTo>
                  <a:lnTo>
                    <a:pt x="215658" y="705129"/>
                  </a:lnTo>
                  <a:lnTo>
                    <a:pt x="210591" y="703338"/>
                  </a:lnTo>
                  <a:lnTo>
                    <a:pt x="209892" y="705535"/>
                  </a:lnTo>
                  <a:lnTo>
                    <a:pt x="209372" y="707148"/>
                  </a:lnTo>
                  <a:lnTo>
                    <a:pt x="209372" y="712330"/>
                  </a:lnTo>
                  <a:lnTo>
                    <a:pt x="209257" y="712152"/>
                  </a:lnTo>
                  <a:lnTo>
                    <a:pt x="209143" y="711987"/>
                  </a:lnTo>
                  <a:lnTo>
                    <a:pt x="209029" y="711809"/>
                  </a:lnTo>
                  <a:lnTo>
                    <a:pt x="208940" y="711987"/>
                  </a:lnTo>
                  <a:lnTo>
                    <a:pt x="208851" y="712152"/>
                  </a:lnTo>
                  <a:lnTo>
                    <a:pt x="208800" y="712330"/>
                  </a:lnTo>
                  <a:lnTo>
                    <a:pt x="208508" y="713193"/>
                  </a:lnTo>
                  <a:lnTo>
                    <a:pt x="208686" y="713371"/>
                  </a:lnTo>
                  <a:lnTo>
                    <a:pt x="208851" y="713536"/>
                  </a:lnTo>
                  <a:lnTo>
                    <a:pt x="209029" y="713879"/>
                  </a:lnTo>
                  <a:lnTo>
                    <a:pt x="209372" y="714235"/>
                  </a:lnTo>
                  <a:lnTo>
                    <a:pt x="209321" y="714921"/>
                  </a:lnTo>
                  <a:lnTo>
                    <a:pt x="209245" y="715784"/>
                  </a:lnTo>
                  <a:lnTo>
                    <a:pt x="209143" y="717067"/>
                  </a:lnTo>
                  <a:lnTo>
                    <a:pt x="208076" y="716927"/>
                  </a:lnTo>
                  <a:lnTo>
                    <a:pt x="208051" y="723912"/>
                  </a:lnTo>
                  <a:lnTo>
                    <a:pt x="206019" y="724255"/>
                  </a:lnTo>
                  <a:lnTo>
                    <a:pt x="206489" y="723569"/>
                  </a:lnTo>
                  <a:lnTo>
                    <a:pt x="206603" y="723392"/>
                  </a:lnTo>
                  <a:lnTo>
                    <a:pt x="208051" y="723912"/>
                  </a:lnTo>
                  <a:lnTo>
                    <a:pt x="208051" y="717029"/>
                  </a:lnTo>
                  <a:lnTo>
                    <a:pt x="207124" y="720280"/>
                  </a:lnTo>
                  <a:lnTo>
                    <a:pt x="205740" y="720623"/>
                  </a:lnTo>
                  <a:lnTo>
                    <a:pt x="201942" y="716648"/>
                  </a:lnTo>
                  <a:lnTo>
                    <a:pt x="200736" y="717169"/>
                  </a:lnTo>
                  <a:lnTo>
                    <a:pt x="200850" y="718375"/>
                  </a:lnTo>
                  <a:lnTo>
                    <a:pt x="200901" y="718896"/>
                  </a:lnTo>
                  <a:lnTo>
                    <a:pt x="201079" y="719759"/>
                  </a:lnTo>
                  <a:lnTo>
                    <a:pt x="201180" y="720280"/>
                  </a:lnTo>
                  <a:lnTo>
                    <a:pt x="201244" y="720623"/>
                  </a:lnTo>
                  <a:lnTo>
                    <a:pt x="200037" y="719759"/>
                  </a:lnTo>
                  <a:lnTo>
                    <a:pt x="199440" y="718553"/>
                  </a:lnTo>
                  <a:lnTo>
                    <a:pt x="199351" y="718375"/>
                  </a:lnTo>
                  <a:lnTo>
                    <a:pt x="198132" y="717867"/>
                  </a:lnTo>
                  <a:lnTo>
                    <a:pt x="199275" y="714171"/>
                  </a:lnTo>
                  <a:lnTo>
                    <a:pt x="199872" y="714057"/>
                  </a:lnTo>
                  <a:lnTo>
                    <a:pt x="200901" y="713879"/>
                  </a:lnTo>
                  <a:lnTo>
                    <a:pt x="200939" y="714057"/>
                  </a:lnTo>
                  <a:lnTo>
                    <a:pt x="201041" y="714578"/>
                  </a:lnTo>
                  <a:lnTo>
                    <a:pt x="201079" y="715264"/>
                  </a:lnTo>
                  <a:lnTo>
                    <a:pt x="201828" y="716483"/>
                  </a:lnTo>
                  <a:lnTo>
                    <a:pt x="201942" y="716648"/>
                  </a:lnTo>
                  <a:lnTo>
                    <a:pt x="204876" y="717867"/>
                  </a:lnTo>
                  <a:lnTo>
                    <a:pt x="206959" y="716483"/>
                  </a:lnTo>
                  <a:lnTo>
                    <a:pt x="207467" y="716165"/>
                  </a:lnTo>
                  <a:lnTo>
                    <a:pt x="207352" y="716648"/>
                  </a:lnTo>
                  <a:lnTo>
                    <a:pt x="207302" y="716826"/>
                  </a:lnTo>
                  <a:lnTo>
                    <a:pt x="208114" y="716826"/>
                  </a:lnTo>
                  <a:lnTo>
                    <a:pt x="208165" y="716648"/>
                  </a:lnTo>
                  <a:lnTo>
                    <a:pt x="207492" y="716153"/>
                  </a:lnTo>
                  <a:lnTo>
                    <a:pt x="208165" y="714057"/>
                  </a:lnTo>
                  <a:lnTo>
                    <a:pt x="206463" y="712774"/>
                  </a:lnTo>
                  <a:lnTo>
                    <a:pt x="206121" y="712457"/>
                  </a:lnTo>
                  <a:lnTo>
                    <a:pt x="206959" y="711123"/>
                  </a:lnTo>
                  <a:lnTo>
                    <a:pt x="206806" y="706628"/>
                  </a:lnTo>
                  <a:lnTo>
                    <a:pt x="206781" y="705764"/>
                  </a:lnTo>
                  <a:lnTo>
                    <a:pt x="204190" y="706628"/>
                  </a:lnTo>
                  <a:lnTo>
                    <a:pt x="201599" y="704545"/>
                  </a:lnTo>
                  <a:lnTo>
                    <a:pt x="200431" y="706628"/>
                  </a:lnTo>
                  <a:lnTo>
                    <a:pt x="196989" y="712774"/>
                  </a:lnTo>
                  <a:lnTo>
                    <a:pt x="198653" y="713879"/>
                  </a:lnTo>
                  <a:lnTo>
                    <a:pt x="198907" y="714057"/>
                  </a:lnTo>
                  <a:lnTo>
                    <a:pt x="196989" y="712774"/>
                  </a:lnTo>
                  <a:lnTo>
                    <a:pt x="196519" y="712457"/>
                  </a:lnTo>
                  <a:lnTo>
                    <a:pt x="194208" y="712774"/>
                  </a:lnTo>
                  <a:lnTo>
                    <a:pt x="193306" y="712774"/>
                  </a:lnTo>
                  <a:lnTo>
                    <a:pt x="193192" y="713879"/>
                  </a:lnTo>
                  <a:lnTo>
                    <a:pt x="193103" y="714756"/>
                  </a:lnTo>
                  <a:lnTo>
                    <a:pt x="193090" y="716826"/>
                  </a:lnTo>
                  <a:lnTo>
                    <a:pt x="192430" y="716826"/>
                  </a:lnTo>
                  <a:lnTo>
                    <a:pt x="191046" y="716483"/>
                  </a:lnTo>
                  <a:lnTo>
                    <a:pt x="190525" y="716826"/>
                  </a:lnTo>
                  <a:lnTo>
                    <a:pt x="190601" y="716127"/>
                  </a:lnTo>
                  <a:lnTo>
                    <a:pt x="190690" y="715264"/>
                  </a:lnTo>
                  <a:lnTo>
                    <a:pt x="190766" y="714578"/>
                  </a:lnTo>
                  <a:lnTo>
                    <a:pt x="190881" y="713536"/>
                  </a:lnTo>
                  <a:lnTo>
                    <a:pt x="186359" y="714273"/>
                  </a:lnTo>
                  <a:lnTo>
                    <a:pt x="185343" y="712673"/>
                  </a:lnTo>
                  <a:lnTo>
                    <a:pt x="183781" y="712851"/>
                  </a:lnTo>
                  <a:lnTo>
                    <a:pt x="182575" y="713371"/>
                  </a:lnTo>
                  <a:lnTo>
                    <a:pt x="183273" y="717511"/>
                  </a:lnTo>
                  <a:lnTo>
                    <a:pt x="185166" y="716826"/>
                  </a:lnTo>
                  <a:lnTo>
                    <a:pt x="185839" y="716737"/>
                  </a:lnTo>
                  <a:lnTo>
                    <a:pt x="186550" y="717867"/>
                  </a:lnTo>
                  <a:lnTo>
                    <a:pt x="184035" y="720280"/>
                  </a:lnTo>
                  <a:lnTo>
                    <a:pt x="183857" y="720280"/>
                  </a:lnTo>
                  <a:lnTo>
                    <a:pt x="184073" y="720623"/>
                  </a:lnTo>
                  <a:lnTo>
                    <a:pt x="185635" y="723226"/>
                  </a:lnTo>
                  <a:lnTo>
                    <a:pt x="185737" y="723392"/>
                  </a:lnTo>
                  <a:lnTo>
                    <a:pt x="189687" y="725474"/>
                  </a:lnTo>
                  <a:lnTo>
                    <a:pt x="194157" y="725474"/>
                  </a:lnTo>
                  <a:lnTo>
                    <a:pt x="197446" y="728065"/>
                  </a:lnTo>
                  <a:lnTo>
                    <a:pt x="199339" y="724433"/>
                  </a:lnTo>
                  <a:lnTo>
                    <a:pt x="199428" y="724255"/>
                  </a:lnTo>
                  <a:lnTo>
                    <a:pt x="199517" y="724090"/>
                  </a:lnTo>
                  <a:lnTo>
                    <a:pt x="201599" y="723226"/>
                  </a:lnTo>
                  <a:lnTo>
                    <a:pt x="201599" y="723392"/>
                  </a:lnTo>
                  <a:lnTo>
                    <a:pt x="201764" y="723569"/>
                  </a:lnTo>
                  <a:lnTo>
                    <a:pt x="201599" y="723912"/>
                  </a:lnTo>
                  <a:lnTo>
                    <a:pt x="201942" y="724255"/>
                  </a:lnTo>
                  <a:lnTo>
                    <a:pt x="202120" y="724433"/>
                  </a:lnTo>
                  <a:lnTo>
                    <a:pt x="202285" y="724255"/>
                  </a:lnTo>
                  <a:lnTo>
                    <a:pt x="204012" y="727202"/>
                  </a:lnTo>
                  <a:lnTo>
                    <a:pt x="204139" y="727011"/>
                  </a:lnTo>
                  <a:lnTo>
                    <a:pt x="204190" y="727367"/>
                  </a:lnTo>
                  <a:lnTo>
                    <a:pt x="205803" y="729272"/>
                  </a:lnTo>
                  <a:lnTo>
                    <a:pt x="207124" y="730834"/>
                  </a:lnTo>
                  <a:lnTo>
                    <a:pt x="206095" y="732383"/>
                  </a:lnTo>
                  <a:lnTo>
                    <a:pt x="203327" y="736536"/>
                  </a:lnTo>
                  <a:lnTo>
                    <a:pt x="207645" y="738606"/>
                  </a:lnTo>
                  <a:lnTo>
                    <a:pt x="210756" y="737743"/>
                  </a:lnTo>
                  <a:lnTo>
                    <a:pt x="212839" y="732383"/>
                  </a:lnTo>
                  <a:lnTo>
                    <a:pt x="216636" y="733945"/>
                  </a:lnTo>
                  <a:lnTo>
                    <a:pt x="220446" y="730999"/>
                  </a:lnTo>
                  <a:lnTo>
                    <a:pt x="223901" y="728065"/>
                  </a:lnTo>
                  <a:lnTo>
                    <a:pt x="227317" y="725297"/>
                  </a:lnTo>
                  <a:lnTo>
                    <a:pt x="226910" y="725297"/>
                  </a:lnTo>
                  <a:lnTo>
                    <a:pt x="223659" y="724039"/>
                  </a:lnTo>
                  <a:lnTo>
                    <a:pt x="223901" y="723912"/>
                  </a:lnTo>
                  <a:lnTo>
                    <a:pt x="223316" y="721855"/>
                  </a:lnTo>
                  <a:lnTo>
                    <a:pt x="223202" y="721487"/>
                  </a:lnTo>
                  <a:lnTo>
                    <a:pt x="223202" y="724268"/>
                  </a:lnTo>
                  <a:lnTo>
                    <a:pt x="222173" y="726338"/>
                  </a:lnTo>
                  <a:lnTo>
                    <a:pt x="221665" y="728065"/>
                  </a:lnTo>
                  <a:lnTo>
                    <a:pt x="221564" y="728408"/>
                  </a:lnTo>
                  <a:lnTo>
                    <a:pt x="221462" y="728751"/>
                  </a:lnTo>
                  <a:lnTo>
                    <a:pt x="221411" y="728929"/>
                  </a:lnTo>
                  <a:lnTo>
                    <a:pt x="221310" y="729272"/>
                  </a:lnTo>
                  <a:lnTo>
                    <a:pt x="220268" y="728751"/>
                  </a:lnTo>
                  <a:lnTo>
                    <a:pt x="218363" y="728586"/>
                  </a:lnTo>
                  <a:lnTo>
                    <a:pt x="217678" y="729272"/>
                  </a:lnTo>
                  <a:lnTo>
                    <a:pt x="216636" y="728929"/>
                  </a:lnTo>
                  <a:lnTo>
                    <a:pt x="215595" y="728408"/>
                  </a:lnTo>
                  <a:lnTo>
                    <a:pt x="214566" y="728230"/>
                  </a:lnTo>
                  <a:lnTo>
                    <a:pt x="213969" y="726020"/>
                  </a:lnTo>
                  <a:lnTo>
                    <a:pt x="214388" y="726160"/>
                  </a:lnTo>
                  <a:lnTo>
                    <a:pt x="213766" y="720623"/>
                  </a:lnTo>
                  <a:lnTo>
                    <a:pt x="213664" y="719759"/>
                  </a:lnTo>
                  <a:lnTo>
                    <a:pt x="213563" y="718896"/>
                  </a:lnTo>
                  <a:lnTo>
                    <a:pt x="213525" y="718553"/>
                  </a:lnTo>
                  <a:lnTo>
                    <a:pt x="211366" y="717702"/>
                  </a:lnTo>
                  <a:lnTo>
                    <a:pt x="215379" y="716216"/>
                  </a:lnTo>
                  <a:lnTo>
                    <a:pt x="214909" y="717169"/>
                  </a:lnTo>
                  <a:lnTo>
                    <a:pt x="214909" y="717867"/>
                  </a:lnTo>
                  <a:lnTo>
                    <a:pt x="215353" y="717867"/>
                  </a:lnTo>
                  <a:lnTo>
                    <a:pt x="215595" y="716140"/>
                  </a:lnTo>
                  <a:lnTo>
                    <a:pt x="216115" y="717169"/>
                  </a:lnTo>
                  <a:lnTo>
                    <a:pt x="216115" y="717511"/>
                  </a:lnTo>
                  <a:lnTo>
                    <a:pt x="215595" y="717689"/>
                  </a:lnTo>
                  <a:lnTo>
                    <a:pt x="216509" y="721321"/>
                  </a:lnTo>
                  <a:lnTo>
                    <a:pt x="216585" y="721626"/>
                  </a:lnTo>
                  <a:lnTo>
                    <a:pt x="215315" y="718045"/>
                  </a:lnTo>
                  <a:lnTo>
                    <a:pt x="214909" y="720115"/>
                  </a:lnTo>
                  <a:lnTo>
                    <a:pt x="214998" y="723912"/>
                  </a:lnTo>
                  <a:lnTo>
                    <a:pt x="215773" y="725297"/>
                  </a:lnTo>
                  <a:lnTo>
                    <a:pt x="216496" y="722528"/>
                  </a:lnTo>
                  <a:lnTo>
                    <a:pt x="216700" y="721868"/>
                  </a:lnTo>
                  <a:lnTo>
                    <a:pt x="217081" y="722528"/>
                  </a:lnTo>
                  <a:lnTo>
                    <a:pt x="218109" y="724141"/>
                  </a:lnTo>
                  <a:lnTo>
                    <a:pt x="216115" y="724255"/>
                  </a:lnTo>
                  <a:lnTo>
                    <a:pt x="216293" y="725817"/>
                  </a:lnTo>
                  <a:lnTo>
                    <a:pt x="217335" y="725817"/>
                  </a:lnTo>
                  <a:lnTo>
                    <a:pt x="218198" y="725639"/>
                  </a:lnTo>
                  <a:lnTo>
                    <a:pt x="218884" y="725474"/>
                  </a:lnTo>
                  <a:lnTo>
                    <a:pt x="219405" y="726160"/>
                  </a:lnTo>
                  <a:lnTo>
                    <a:pt x="223202" y="724268"/>
                  </a:lnTo>
                  <a:lnTo>
                    <a:pt x="223202" y="721487"/>
                  </a:lnTo>
                  <a:lnTo>
                    <a:pt x="225107" y="721321"/>
                  </a:lnTo>
                  <a:lnTo>
                    <a:pt x="226606" y="718045"/>
                  </a:lnTo>
                  <a:lnTo>
                    <a:pt x="226682" y="717867"/>
                  </a:lnTo>
                  <a:lnTo>
                    <a:pt x="226758" y="717689"/>
                  </a:lnTo>
                  <a:lnTo>
                    <a:pt x="226834" y="717511"/>
                  </a:lnTo>
                  <a:lnTo>
                    <a:pt x="227558" y="714921"/>
                  </a:lnTo>
                  <a:lnTo>
                    <a:pt x="227660" y="714578"/>
                  </a:lnTo>
                  <a:lnTo>
                    <a:pt x="227698" y="714400"/>
                  </a:lnTo>
                  <a:close/>
                </a:path>
                <a:path w="457200" h="817245">
                  <a:moveTo>
                    <a:pt x="231508" y="693305"/>
                  </a:moveTo>
                  <a:lnTo>
                    <a:pt x="230124" y="692277"/>
                  </a:lnTo>
                  <a:lnTo>
                    <a:pt x="229946" y="693661"/>
                  </a:lnTo>
                  <a:lnTo>
                    <a:pt x="229781" y="694690"/>
                  </a:lnTo>
                  <a:lnTo>
                    <a:pt x="230987" y="695388"/>
                  </a:lnTo>
                  <a:lnTo>
                    <a:pt x="231508" y="693305"/>
                  </a:lnTo>
                  <a:close/>
                </a:path>
                <a:path w="457200" h="817245">
                  <a:moveTo>
                    <a:pt x="247408" y="649224"/>
                  </a:moveTo>
                  <a:lnTo>
                    <a:pt x="246888" y="647496"/>
                  </a:lnTo>
                  <a:lnTo>
                    <a:pt x="242912" y="644728"/>
                  </a:lnTo>
                  <a:lnTo>
                    <a:pt x="240563" y="640791"/>
                  </a:lnTo>
                  <a:lnTo>
                    <a:pt x="240563" y="648703"/>
                  </a:lnTo>
                  <a:lnTo>
                    <a:pt x="240322" y="648538"/>
                  </a:lnTo>
                  <a:lnTo>
                    <a:pt x="240322" y="648360"/>
                  </a:lnTo>
                  <a:lnTo>
                    <a:pt x="240563" y="648703"/>
                  </a:lnTo>
                  <a:lnTo>
                    <a:pt x="240563" y="640791"/>
                  </a:lnTo>
                  <a:lnTo>
                    <a:pt x="239801" y="639508"/>
                  </a:lnTo>
                  <a:lnTo>
                    <a:pt x="239801" y="650430"/>
                  </a:lnTo>
                  <a:lnTo>
                    <a:pt x="238556" y="649401"/>
                  </a:lnTo>
                  <a:lnTo>
                    <a:pt x="239280" y="649401"/>
                  </a:lnTo>
                  <a:lnTo>
                    <a:pt x="239458" y="649744"/>
                  </a:lnTo>
                  <a:lnTo>
                    <a:pt x="239636" y="650265"/>
                  </a:lnTo>
                  <a:lnTo>
                    <a:pt x="239801" y="650430"/>
                  </a:lnTo>
                  <a:lnTo>
                    <a:pt x="239801" y="639508"/>
                  </a:lnTo>
                  <a:lnTo>
                    <a:pt x="238594" y="637489"/>
                  </a:lnTo>
                  <a:lnTo>
                    <a:pt x="238594" y="644042"/>
                  </a:lnTo>
                  <a:lnTo>
                    <a:pt x="238594" y="645426"/>
                  </a:lnTo>
                  <a:lnTo>
                    <a:pt x="238417" y="645071"/>
                  </a:lnTo>
                  <a:lnTo>
                    <a:pt x="238417" y="644728"/>
                  </a:lnTo>
                  <a:lnTo>
                    <a:pt x="237947" y="643953"/>
                  </a:lnTo>
                  <a:lnTo>
                    <a:pt x="238594" y="644042"/>
                  </a:lnTo>
                  <a:lnTo>
                    <a:pt x="238594" y="637489"/>
                  </a:lnTo>
                  <a:lnTo>
                    <a:pt x="238175" y="636778"/>
                  </a:lnTo>
                  <a:lnTo>
                    <a:pt x="238074" y="636600"/>
                  </a:lnTo>
                  <a:lnTo>
                    <a:pt x="237845" y="636638"/>
                  </a:lnTo>
                  <a:lnTo>
                    <a:pt x="237845" y="643940"/>
                  </a:lnTo>
                  <a:lnTo>
                    <a:pt x="237451" y="644461"/>
                  </a:lnTo>
                  <a:lnTo>
                    <a:pt x="237388" y="643864"/>
                  </a:lnTo>
                  <a:lnTo>
                    <a:pt x="237845" y="643940"/>
                  </a:lnTo>
                  <a:lnTo>
                    <a:pt x="237845" y="636638"/>
                  </a:lnTo>
                  <a:lnTo>
                    <a:pt x="232892" y="637298"/>
                  </a:lnTo>
                  <a:lnTo>
                    <a:pt x="233235" y="636778"/>
                  </a:lnTo>
                  <a:lnTo>
                    <a:pt x="233235" y="636079"/>
                  </a:lnTo>
                  <a:lnTo>
                    <a:pt x="233756" y="635736"/>
                  </a:lnTo>
                  <a:lnTo>
                    <a:pt x="233578" y="635571"/>
                  </a:lnTo>
                  <a:lnTo>
                    <a:pt x="237032" y="630377"/>
                  </a:lnTo>
                  <a:lnTo>
                    <a:pt x="227177" y="627265"/>
                  </a:lnTo>
                  <a:lnTo>
                    <a:pt x="225971" y="632968"/>
                  </a:lnTo>
                  <a:lnTo>
                    <a:pt x="224066" y="630897"/>
                  </a:lnTo>
                  <a:lnTo>
                    <a:pt x="218706" y="631761"/>
                  </a:lnTo>
                  <a:lnTo>
                    <a:pt x="219532" y="632968"/>
                  </a:lnTo>
                  <a:lnTo>
                    <a:pt x="221068" y="635215"/>
                  </a:lnTo>
                  <a:lnTo>
                    <a:pt x="221310" y="635571"/>
                  </a:lnTo>
                  <a:lnTo>
                    <a:pt x="221424" y="638162"/>
                  </a:lnTo>
                  <a:lnTo>
                    <a:pt x="221475" y="639191"/>
                  </a:lnTo>
                  <a:lnTo>
                    <a:pt x="226148" y="638162"/>
                  </a:lnTo>
                  <a:lnTo>
                    <a:pt x="226199" y="637298"/>
                  </a:lnTo>
                  <a:lnTo>
                    <a:pt x="226314" y="635215"/>
                  </a:lnTo>
                  <a:lnTo>
                    <a:pt x="226961" y="637298"/>
                  </a:lnTo>
                  <a:lnTo>
                    <a:pt x="227126" y="637819"/>
                  </a:lnTo>
                  <a:lnTo>
                    <a:pt x="227177" y="637984"/>
                  </a:lnTo>
                  <a:lnTo>
                    <a:pt x="228981" y="639508"/>
                  </a:lnTo>
                  <a:lnTo>
                    <a:pt x="228346" y="639889"/>
                  </a:lnTo>
                  <a:lnTo>
                    <a:pt x="228053" y="640067"/>
                  </a:lnTo>
                  <a:lnTo>
                    <a:pt x="229997" y="643864"/>
                  </a:lnTo>
                  <a:lnTo>
                    <a:pt x="230708" y="645248"/>
                  </a:lnTo>
                  <a:lnTo>
                    <a:pt x="230784" y="645426"/>
                  </a:lnTo>
                  <a:lnTo>
                    <a:pt x="231051" y="645934"/>
                  </a:lnTo>
                  <a:lnTo>
                    <a:pt x="231762" y="647319"/>
                  </a:lnTo>
                  <a:lnTo>
                    <a:pt x="231851" y="647496"/>
                  </a:lnTo>
                  <a:lnTo>
                    <a:pt x="236004" y="645934"/>
                  </a:lnTo>
                  <a:lnTo>
                    <a:pt x="235661" y="647319"/>
                  </a:lnTo>
                  <a:lnTo>
                    <a:pt x="236867" y="648360"/>
                  </a:lnTo>
                  <a:lnTo>
                    <a:pt x="237578" y="648982"/>
                  </a:lnTo>
                  <a:lnTo>
                    <a:pt x="237274" y="648703"/>
                  </a:lnTo>
                  <a:lnTo>
                    <a:pt x="237731" y="648703"/>
                  </a:lnTo>
                  <a:lnTo>
                    <a:pt x="237578" y="648982"/>
                  </a:lnTo>
                  <a:lnTo>
                    <a:pt x="237451" y="649224"/>
                  </a:lnTo>
                  <a:lnTo>
                    <a:pt x="237363" y="649401"/>
                  </a:lnTo>
                  <a:lnTo>
                    <a:pt x="236905" y="650265"/>
                  </a:lnTo>
                  <a:lnTo>
                    <a:pt x="236816" y="650430"/>
                  </a:lnTo>
                  <a:lnTo>
                    <a:pt x="236169" y="651649"/>
                  </a:lnTo>
                  <a:lnTo>
                    <a:pt x="238417" y="652513"/>
                  </a:lnTo>
                  <a:lnTo>
                    <a:pt x="239979" y="650786"/>
                  </a:lnTo>
                  <a:lnTo>
                    <a:pt x="240157" y="650786"/>
                  </a:lnTo>
                  <a:lnTo>
                    <a:pt x="240157" y="650608"/>
                  </a:lnTo>
                  <a:lnTo>
                    <a:pt x="240499" y="650608"/>
                  </a:lnTo>
                  <a:lnTo>
                    <a:pt x="240842" y="650430"/>
                  </a:lnTo>
                  <a:lnTo>
                    <a:pt x="240766" y="649744"/>
                  </a:lnTo>
                  <a:lnTo>
                    <a:pt x="240665" y="648843"/>
                  </a:lnTo>
                  <a:lnTo>
                    <a:pt x="243090" y="652157"/>
                  </a:lnTo>
                  <a:lnTo>
                    <a:pt x="247408" y="649224"/>
                  </a:lnTo>
                  <a:close/>
                </a:path>
                <a:path w="457200" h="817245">
                  <a:moveTo>
                    <a:pt x="256921" y="688124"/>
                  </a:moveTo>
                  <a:lnTo>
                    <a:pt x="249999" y="690029"/>
                  </a:lnTo>
                  <a:lnTo>
                    <a:pt x="251383" y="685876"/>
                  </a:lnTo>
                  <a:lnTo>
                    <a:pt x="253542" y="681723"/>
                  </a:lnTo>
                  <a:lnTo>
                    <a:pt x="253631" y="681558"/>
                  </a:lnTo>
                  <a:lnTo>
                    <a:pt x="249999" y="676884"/>
                  </a:lnTo>
                  <a:lnTo>
                    <a:pt x="248564" y="678268"/>
                  </a:lnTo>
                  <a:lnTo>
                    <a:pt x="248107" y="678268"/>
                  </a:lnTo>
                  <a:lnTo>
                    <a:pt x="247154" y="677964"/>
                  </a:lnTo>
                  <a:lnTo>
                    <a:pt x="247154" y="679970"/>
                  </a:lnTo>
                  <a:lnTo>
                    <a:pt x="247065" y="688987"/>
                  </a:lnTo>
                  <a:lnTo>
                    <a:pt x="244995" y="689851"/>
                  </a:lnTo>
                  <a:lnTo>
                    <a:pt x="244919" y="690029"/>
                  </a:lnTo>
                  <a:lnTo>
                    <a:pt x="244144" y="691743"/>
                  </a:lnTo>
                  <a:lnTo>
                    <a:pt x="243954" y="691565"/>
                  </a:lnTo>
                  <a:lnTo>
                    <a:pt x="243954" y="704037"/>
                  </a:lnTo>
                  <a:lnTo>
                    <a:pt x="243713" y="704265"/>
                  </a:lnTo>
                  <a:lnTo>
                    <a:pt x="243611" y="703859"/>
                  </a:lnTo>
                  <a:lnTo>
                    <a:pt x="243611" y="703681"/>
                  </a:lnTo>
                  <a:lnTo>
                    <a:pt x="237147" y="702665"/>
                  </a:lnTo>
                  <a:lnTo>
                    <a:pt x="236169" y="702132"/>
                  </a:lnTo>
                  <a:lnTo>
                    <a:pt x="243230" y="703275"/>
                  </a:lnTo>
                  <a:lnTo>
                    <a:pt x="243573" y="703275"/>
                  </a:lnTo>
                  <a:lnTo>
                    <a:pt x="243776" y="703681"/>
                  </a:lnTo>
                  <a:lnTo>
                    <a:pt x="243611" y="703859"/>
                  </a:lnTo>
                  <a:lnTo>
                    <a:pt x="243954" y="704037"/>
                  </a:lnTo>
                  <a:lnTo>
                    <a:pt x="243954" y="691565"/>
                  </a:lnTo>
                  <a:lnTo>
                    <a:pt x="241185" y="688822"/>
                  </a:lnTo>
                  <a:lnTo>
                    <a:pt x="237388" y="690372"/>
                  </a:lnTo>
                  <a:lnTo>
                    <a:pt x="235826" y="689267"/>
                  </a:lnTo>
                  <a:lnTo>
                    <a:pt x="235826" y="698322"/>
                  </a:lnTo>
                  <a:lnTo>
                    <a:pt x="234556" y="699731"/>
                  </a:lnTo>
                  <a:lnTo>
                    <a:pt x="234276" y="700049"/>
                  </a:lnTo>
                  <a:lnTo>
                    <a:pt x="233756" y="699871"/>
                  </a:lnTo>
                  <a:lnTo>
                    <a:pt x="233400" y="699731"/>
                  </a:lnTo>
                  <a:lnTo>
                    <a:pt x="228739" y="696074"/>
                  </a:lnTo>
                  <a:lnTo>
                    <a:pt x="229946" y="693661"/>
                  </a:lnTo>
                  <a:lnTo>
                    <a:pt x="227355" y="692277"/>
                  </a:lnTo>
                  <a:lnTo>
                    <a:pt x="225513" y="693661"/>
                  </a:lnTo>
                  <a:lnTo>
                    <a:pt x="225158" y="693661"/>
                  </a:lnTo>
                  <a:lnTo>
                    <a:pt x="229603" y="690041"/>
                  </a:lnTo>
                  <a:lnTo>
                    <a:pt x="229717" y="690194"/>
                  </a:lnTo>
                  <a:lnTo>
                    <a:pt x="229819" y="690372"/>
                  </a:lnTo>
                  <a:lnTo>
                    <a:pt x="230593" y="691578"/>
                  </a:lnTo>
                  <a:lnTo>
                    <a:pt x="230708" y="691756"/>
                  </a:lnTo>
                  <a:lnTo>
                    <a:pt x="230809" y="691934"/>
                  </a:lnTo>
                  <a:lnTo>
                    <a:pt x="233235" y="692442"/>
                  </a:lnTo>
                  <a:lnTo>
                    <a:pt x="234924" y="692962"/>
                  </a:lnTo>
                  <a:lnTo>
                    <a:pt x="235572" y="692962"/>
                  </a:lnTo>
                  <a:lnTo>
                    <a:pt x="234276" y="695553"/>
                  </a:lnTo>
                  <a:lnTo>
                    <a:pt x="235724" y="698157"/>
                  </a:lnTo>
                  <a:lnTo>
                    <a:pt x="235826" y="698322"/>
                  </a:lnTo>
                  <a:lnTo>
                    <a:pt x="235826" y="689267"/>
                  </a:lnTo>
                  <a:lnTo>
                    <a:pt x="234962" y="688644"/>
                  </a:lnTo>
                  <a:lnTo>
                    <a:pt x="235788" y="686054"/>
                  </a:lnTo>
                  <a:lnTo>
                    <a:pt x="235839" y="685876"/>
                  </a:lnTo>
                  <a:lnTo>
                    <a:pt x="235940" y="685533"/>
                  </a:lnTo>
                  <a:lnTo>
                    <a:pt x="242646" y="683475"/>
                  </a:lnTo>
                  <a:lnTo>
                    <a:pt x="243611" y="684491"/>
                  </a:lnTo>
                  <a:lnTo>
                    <a:pt x="245516" y="681215"/>
                  </a:lnTo>
                  <a:lnTo>
                    <a:pt x="244132" y="684149"/>
                  </a:lnTo>
                  <a:lnTo>
                    <a:pt x="247065" y="688987"/>
                  </a:lnTo>
                  <a:lnTo>
                    <a:pt x="247065" y="680034"/>
                  </a:lnTo>
                  <a:lnTo>
                    <a:pt x="245859" y="680859"/>
                  </a:lnTo>
                  <a:lnTo>
                    <a:pt x="246037" y="680694"/>
                  </a:lnTo>
                  <a:lnTo>
                    <a:pt x="247154" y="679970"/>
                  </a:lnTo>
                  <a:lnTo>
                    <a:pt x="247154" y="677964"/>
                  </a:lnTo>
                  <a:lnTo>
                    <a:pt x="246024" y="677583"/>
                  </a:lnTo>
                  <a:lnTo>
                    <a:pt x="242570" y="676021"/>
                  </a:lnTo>
                  <a:lnTo>
                    <a:pt x="243103" y="673252"/>
                  </a:lnTo>
                  <a:lnTo>
                    <a:pt x="243166" y="672909"/>
                  </a:lnTo>
                  <a:lnTo>
                    <a:pt x="243268" y="672388"/>
                  </a:lnTo>
                  <a:lnTo>
                    <a:pt x="241884" y="672515"/>
                  </a:lnTo>
                  <a:lnTo>
                    <a:pt x="241884" y="682663"/>
                  </a:lnTo>
                  <a:lnTo>
                    <a:pt x="237553" y="680694"/>
                  </a:lnTo>
                  <a:lnTo>
                    <a:pt x="238772" y="679831"/>
                  </a:lnTo>
                  <a:lnTo>
                    <a:pt x="239115" y="679132"/>
                  </a:lnTo>
                  <a:lnTo>
                    <a:pt x="238506" y="677926"/>
                  </a:lnTo>
                  <a:lnTo>
                    <a:pt x="238417" y="677748"/>
                  </a:lnTo>
                  <a:lnTo>
                    <a:pt x="238937" y="677926"/>
                  </a:lnTo>
                  <a:lnTo>
                    <a:pt x="239636" y="677926"/>
                  </a:lnTo>
                  <a:lnTo>
                    <a:pt x="240322" y="677748"/>
                  </a:lnTo>
                  <a:lnTo>
                    <a:pt x="240830" y="680694"/>
                  </a:lnTo>
                  <a:lnTo>
                    <a:pt x="240868" y="680859"/>
                  </a:lnTo>
                  <a:lnTo>
                    <a:pt x="240919" y="681215"/>
                  </a:lnTo>
                  <a:lnTo>
                    <a:pt x="241020" y="681723"/>
                  </a:lnTo>
                  <a:lnTo>
                    <a:pt x="241884" y="682663"/>
                  </a:lnTo>
                  <a:lnTo>
                    <a:pt x="241884" y="672515"/>
                  </a:lnTo>
                  <a:lnTo>
                    <a:pt x="237210" y="672909"/>
                  </a:lnTo>
                  <a:lnTo>
                    <a:pt x="237045" y="675335"/>
                  </a:lnTo>
                  <a:lnTo>
                    <a:pt x="237032" y="675500"/>
                  </a:lnTo>
                  <a:lnTo>
                    <a:pt x="235140" y="673252"/>
                  </a:lnTo>
                  <a:lnTo>
                    <a:pt x="233578" y="672795"/>
                  </a:lnTo>
                  <a:lnTo>
                    <a:pt x="233578" y="682421"/>
                  </a:lnTo>
                  <a:lnTo>
                    <a:pt x="232575" y="684923"/>
                  </a:lnTo>
                  <a:lnTo>
                    <a:pt x="232308" y="685355"/>
                  </a:lnTo>
                  <a:lnTo>
                    <a:pt x="232194" y="685533"/>
                  </a:lnTo>
                  <a:lnTo>
                    <a:pt x="230466" y="685876"/>
                  </a:lnTo>
                  <a:lnTo>
                    <a:pt x="229425" y="686739"/>
                  </a:lnTo>
                  <a:lnTo>
                    <a:pt x="224586" y="685355"/>
                  </a:lnTo>
                  <a:lnTo>
                    <a:pt x="224269" y="677583"/>
                  </a:lnTo>
                  <a:lnTo>
                    <a:pt x="224243" y="677062"/>
                  </a:lnTo>
                  <a:lnTo>
                    <a:pt x="222694" y="677265"/>
                  </a:lnTo>
                  <a:lnTo>
                    <a:pt x="222694" y="684606"/>
                  </a:lnTo>
                  <a:lnTo>
                    <a:pt x="222580" y="685533"/>
                  </a:lnTo>
                  <a:lnTo>
                    <a:pt x="222516" y="686054"/>
                  </a:lnTo>
                  <a:lnTo>
                    <a:pt x="222427" y="686739"/>
                  </a:lnTo>
                  <a:lnTo>
                    <a:pt x="222224" y="688301"/>
                  </a:lnTo>
                  <a:lnTo>
                    <a:pt x="222161" y="688822"/>
                  </a:lnTo>
                  <a:lnTo>
                    <a:pt x="222072" y="689508"/>
                  </a:lnTo>
                  <a:lnTo>
                    <a:pt x="222008" y="689991"/>
                  </a:lnTo>
                  <a:lnTo>
                    <a:pt x="221894" y="690892"/>
                  </a:lnTo>
                  <a:lnTo>
                    <a:pt x="221805" y="691578"/>
                  </a:lnTo>
                  <a:lnTo>
                    <a:pt x="221589" y="691578"/>
                  </a:lnTo>
                  <a:lnTo>
                    <a:pt x="221589" y="693305"/>
                  </a:lnTo>
                  <a:lnTo>
                    <a:pt x="221551" y="693661"/>
                  </a:lnTo>
                  <a:lnTo>
                    <a:pt x="221488" y="694182"/>
                  </a:lnTo>
                  <a:lnTo>
                    <a:pt x="221589" y="693305"/>
                  </a:lnTo>
                  <a:lnTo>
                    <a:pt x="221589" y="691578"/>
                  </a:lnTo>
                  <a:lnTo>
                    <a:pt x="219405" y="691578"/>
                  </a:lnTo>
                  <a:lnTo>
                    <a:pt x="218338" y="689991"/>
                  </a:lnTo>
                  <a:lnTo>
                    <a:pt x="218198" y="690194"/>
                  </a:lnTo>
                  <a:lnTo>
                    <a:pt x="217843" y="690549"/>
                  </a:lnTo>
                  <a:lnTo>
                    <a:pt x="217678" y="690892"/>
                  </a:lnTo>
                  <a:lnTo>
                    <a:pt x="217157" y="691578"/>
                  </a:lnTo>
                  <a:lnTo>
                    <a:pt x="211963" y="691845"/>
                  </a:lnTo>
                  <a:lnTo>
                    <a:pt x="211963" y="695223"/>
                  </a:lnTo>
                  <a:lnTo>
                    <a:pt x="211963" y="697585"/>
                  </a:lnTo>
                  <a:lnTo>
                    <a:pt x="209778" y="698792"/>
                  </a:lnTo>
                  <a:lnTo>
                    <a:pt x="210070" y="697458"/>
                  </a:lnTo>
                  <a:lnTo>
                    <a:pt x="210185" y="696937"/>
                  </a:lnTo>
                  <a:lnTo>
                    <a:pt x="210210" y="696798"/>
                  </a:lnTo>
                  <a:lnTo>
                    <a:pt x="210337" y="696252"/>
                  </a:lnTo>
                  <a:lnTo>
                    <a:pt x="210413" y="695909"/>
                  </a:lnTo>
                  <a:lnTo>
                    <a:pt x="211963" y="695223"/>
                  </a:lnTo>
                  <a:lnTo>
                    <a:pt x="211963" y="691845"/>
                  </a:lnTo>
                  <a:lnTo>
                    <a:pt x="210070" y="691934"/>
                  </a:lnTo>
                  <a:lnTo>
                    <a:pt x="209550" y="691997"/>
                  </a:lnTo>
                  <a:lnTo>
                    <a:pt x="209550" y="698906"/>
                  </a:lnTo>
                  <a:lnTo>
                    <a:pt x="205930" y="700900"/>
                  </a:lnTo>
                  <a:lnTo>
                    <a:pt x="204190" y="700405"/>
                  </a:lnTo>
                  <a:lnTo>
                    <a:pt x="205232" y="699020"/>
                  </a:lnTo>
                  <a:lnTo>
                    <a:pt x="205232" y="698500"/>
                  </a:lnTo>
                  <a:lnTo>
                    <a:pt x="206781" y="696937"/>
                  </a:lnTo>
                  <a:lnTo>
                    <a:pt x="209550" y="698906"/>
                  </a:lnTo>
                  <a:lnTo>
                    <a:pt x="209550" y="691997"/>
                  </a:lnTo>
                  <a:lnTo>
                    <a:pt x="207124" y="692277"/>
                  </a:lnTo>
                  <a:lnTo>
                    <a:pt x="208343" y="691235"/>
                  </a:lnTo>
                  <a:lnTo>
                    <a:pt x="207479" y="689508"/>
                  </a:lnTo>
                  <a:lnTo>
                    <a:pt x="207175" y="688822"/>
                  </a:lnTo>
                  <a:lnTo>
                    <a:pt x="207098" y="688644"/>
                  </a:lnTo>
                  <a:lnTo>
                    <a:pt x="207035" y="688467"/>
                  </a:lnTo>
                  <a:lnTo>
                    <a:pt x="206959" y="688301"/>
                  </a:lnTo>
                  <a:lnTo>
                    <a:pt x="205168" y="685533"/>
                  </a:lnTo>
                  <a:lnTo>
                    <a:pt x="205054" y="685355"/>
                  </a:lnTo>
                  <a:lnTo>
                    <a:pt x="210756" y="682244"/>
                  </a:lnTo>
                  <a:lnTo>
                    <a:pt x="210718" y="683107"/>
                  </a:lnTo>
                  <a:lnTo>
                    <a:pt x="210591" y="685355"/>
                  </a:lnTo>
                  <a:lnTo>
                    <a:pt x="210591" y="685533"/>
                  </a:lnTo>
                  <a:lnTo>
                    <a:pt x="208508" y="687260"/>
                  </a:lnTo>
                  <a:lnTo>
                    <a:pt x="209207" y="688301"/>
                  </a:lnTo>
                  <a:lnTo>
                    <a:pt x="209321" y="688467"/>
                  </a:lnTo>
                  <a:lnTo>
                    <a:pt x="209435" y="688644"/>
                  </a:lnTo>
                  <a:lnTo>
                    <a:pt x="209550" y="688822"/>
                  </a:lnTo>
                  <a:lnTo>
                    <a:pt x="210185" y="689508"/>
                  </a:lnTo>
                  <a:lnTo>
                    <a:pt x="211455" y="690892"/>
                  </a:lnTo>
                  <a:lnTo>
                    <a:pt x="213702" y="689508"/>
                  </a:lnTo>
                  <a:lnTo>
                    <a:pt x="218338" y="689991"/>
                  </a:lnTo>
                  <a:lnTo>
                    <a:pt x="218694" y="689991"/>
                  </a:lnTo>
                  <a:lnTo>
                    <a:pt x="214566" y="683107"/>
                  </a:lnTo>
                  <a:lnTo>
                    <a:pt x="219062" y="683806"/>
                  </a:lnTo>
                  <a:lnTo>
                    <a:pt x="222415" y="684606"/>
                  </a:lnTo>
                  <a:lnTo>
                    <a:pt x="222694" y="684606"/>
                  </a:lnTo>
                  <a:lnTo>
                    <a:pt x="222694" y="677265"/>
                  </a:lnTo>
                  <a:lnTo>
                    <a:pt x="220091" y="677583"/>
                  </a:lnTo>
                  <a:lnTo>
                    <a:pt x="218020" y="674979"/>
                  </a:lnTo>
                  <a:lnTo>
                    <a:pt x="215252" y="675335"/>
                  </a:lnTo>
                  <a:lnTo>
                    <a:pt x="212483" y="676541"/>
                  </a:lnTo>
                  <a:lnTo>
                    <a:pt x="210591" y="674814"/>
                  </a:lnTo>
                  <a:lnTo>
                    <a:pt x="206260" y="673430"/>
                  </a:lnTo>
                  <a:lnTo>
                    <a:pt x="206082" y="672274"/>
                  </a:lnTo>
                  <a:lnTo>
                    <a:pt x="206095" y="666686"/>
                  </a:lnTo>
                  <a:lnTo>
                    <a:pt x="215950" y="671004"/>
                  </a:lnTo>
                  <a:lnTo>
                    <a:pt x="212077" y="664857"/>
                  </a:lnTo>
                  <a:lnTo>
                    <a:pt x="211963" y="661149"/>
                  </a:lnTo>
                  <a:lnTo>
                    <a:pt x="212077" y="663397"/>
                  </a:lnTo>
                  <a:lnTo>
                    <a:pt x="212140" y="664857"/>
                  </a:lnTo>
                  <a:lnTo>
                    <a:pt x="213982" y="665645"/>
                  </a:lnTo>
                  <a:lnTo>
                    <a:pt x="217335" y="667029"/>
                  </a:lnTo>
                  <a:lnTo>
                    <a:pt x="217309" y="666686"/>
                  </a:lnTo>
                  <a:lnTo>
                    <a:pt x="217195" y="664857"/>
                  </a:lnTo>
                  <a:lnTo>
                    <a:pt x="217106" y="663232"/>
                  </a:lnTo>
                  <a:lnTo>
                    <a:pt x="216979" y="661149"/>
                  </a:lnTo>
                  <a:lnTo>
                    <a:pt x="221996" y="662711"/>
                  </a:lnTo>
                  <a:lnTo>
                    <a:pt x="224066" y="658736"/>
                  </a:lnTo>
                  <a:lnTo>
                    <a:pt x="222084" y="654583"/>
                  </a:lnTo>
                  <a:lnTo>
                    <a:pt x="222199" y="654062"/>
                  </a:lnTo>
                  <a:lnTo>
                    <a:pt x="223964" y="651129"/>
                  </a:lnTo>
                  <a:lnTo>
                    <a:pt x="223862" y="650265"/>
                  </a:lnTo>
                  <a:lnTo>
                    <a:pt x="223558" y="649300"/>
                  </a:lnTo>
                  <a:lnTo>
                    <a:pt x="224243" y="649744"/>
                  </a:lnTo>
                  <a:lnTo>
                    <a:pt x="224421" y="649566"/>
                  </a:lnTo>
                  <a:lnTo>
                    <a:pt x="225450" y="648881"/>
                  </a:lnTo>
                  <a:lnTo>
                    <a:pt x="224485" y="649566"/>
                  </a:lnTo>
                  <a:lnTo>
                    <a:pt x="224434" y="649744"/>
                  </a:lnTo>
                  <a:lnTo>
                    <a:pt x="224586" y="650951"/>
                  </a:lnTo>
                  <a:lnTo>
                    <a:pt x="223901" y="651814"/>
                  </a:lnTo>
                  <a:lnTo>
                    <a:pt x="226834" y="653376"/>
                  </a:lnTo>
                  <a:lnTo>
                    <a:pt x="226834" y="656831"/>
                  </a:lnTo>
                  <a:lnTo>
                    <a:pt x="229044" y="658710"/>
                  </a:lnTo>
                  <a:lnTo>
                    <a:pt x="228561" y="658393"/>
                  </a:lnTo>
                  <a:lnTo>
                    <a:pt x="228053" y="658558"/>
                  </a:lnTo>
                  <a:lnTo>
                    <a:pt x="227990" y="658393"/>
                  </a:lnTo>
                  <a:lnTo>
                    <a:pt x="227876" y="658037"/>
                  </a:lnTo>
                  <a:lnTo>
                    <a:pt x="226885" y="658558"/>
                  </a:lnTo>
                  <a:lnTo>
                    <a:pt x="226606" y="658710"/>
                  </a:lnTo>
                  <a:lnTo>
                    <a:pt x="223901" y="660120"/>
                  </a:lnTo>
                  <a:lnTo>
                    <a:pt x="225971" y="663917"/>
                  </a:lnTo>
                  <a:lnTo>
                    <a:pt x="228917" y="665480"/>
                  </a:lnTo>
                  <a:lnTo>
                    <a:pt x="228777" y="665645"/>
                  </a:lnTo>
                  <a:lnTo>
                    <a:pt x="227876" y="666864"/>
                  </a:lnTo>
                  <a:lnTo>
                    <a:pt x="227533" y="667207"/>
                  </a:lnTo>
                  <a:lnTo>
                    <a:pt x="227609" y="667613"/>
                  </a:lnTo>
                  <a:lnTo>
                    <a:pt x="227698" y="668070"/>
                  </a:lnTo>
                  <a:lnTo>
                    <a:pt x="228053" y="668591"/>
                  </a:lnTo>
                  <a:lnTo>
                    <a:pt x="228396" y="668756"/>
                  </a:lnTo>
                  <a:lnTo>
                    <a:pt x="227177" y="669277"/>
                  </a:lnTo>
                  <a:lnTo>
                    <a:pt x="224764" y="670318"/>
                  </a:lnTo>
                  <a:lnTo>
                    <a:pt x="223558" y="670839"/>
                  </a:lnTo>
                  <a:lnTo>
                    <a:pt x="229603" y="672909"/>
                  </a:lnTo>
                  <a:lnTo>
                    <a:pt x="229260" y="675335"/>
                  </a:lnTo>
                  <a:lnTo>
                    <a:pt x="229171" y="675500"/>
                  </a:lnTo>
                  <a:lnTo>
                    <a:pt x="228066" y="677583"/>
                  </a:lnTo>
                  <a:lnTo>
                    <a:pt x="227977" y="677748"/>
                  </a:lnTo>
                  <a:lnTo>
                    <a:pt x="227888" y="677926"/>
                  </a:lnTo>
                  <a:lnTo>
                    <a:pt x="227812" y="678611"/>
                  </a:lnTo>
                  <a:lnTo>
                    <a:pt x="229044" y="682421"/>
                  </a:lnTo>
                  <a:lnTo>
                    <a:pt x="229323" y="683285"/>
                  </a:lnTo>
                  <a:lnTo>
                    <a:pt x="229425" y="683628"/>
                  </a:lnTo>
                  <a:lnTo>
                    <a:pt x="233578" y="682421"/>
                  </a:lnTo>
                  <a:lnTo>
                    <a:pt x="233578" y="672795"/>
                  </a:lnTo>
                  <a:lnTo>
                    <a:pt x="232194" y="672388"/>
                  </a:lnTo>
                  <a:lnTo>
                    <a:pt x="230301" y="670483"/>
                  </a:lnTo>
                  <a:lnTo>
                    <a:pt x="230987" y="670318"/>
                  </a:lnTo>
                  <a:lnTo>
                    <a:pt x="231673" y="670483"/>
                  </a:lnTo>
                  <a:lnTo>
                    <a:pt x="232714" y="669277"/>
                  </a:lnTo>
                  <a:lnTo>
                    <a:pt x="236994" y="671296"/>
                  </a:lnTo>
                  <a:lnTo>
                    <a:pt x="236181" y="668070"/>
                  </a:lnTo>
                  <a:lnTo>
                    <a:pt x="236067" y="667613"/>
                  </a:lnTo>
                  <a:lnTo>
                    <a:pt x="232638" y="662355"/>
                  </a:lnTo>
                  <a:lnTo>
                    <a:pt x="229425" y="659599"/>
                  </a:lnTo>
                  <a:lnTo>
                    <a:pt x="233603" y="658710"/>
                  </a:lnTo>
                  <a:lnTo>
                    <a:pt x="233667" y="656831"/>
                  </a:lnTo>
                  <a:lnTo>
                    <a:pt x="233756" y="654024"/>
                  </a:lnTo>
                  <a:lnTo>
                    <a:pt x="231127" y="649046"/>
                  </a:lnTo>
                  <a:lnTo>
                    <a:pt x="230936" y="649046"/>
                  </a:lnTo>
                  <a:lnTo>
                    <a:pt x="227177" y="647674"/>
                  </a:lnTo>
                  <a:lnTo>
                    <a:pt x="225285" y="645591"/>
                  </a:lnTo>
                  <a:lnTo>
                    <a:pt x="223202" y="646633"/>
                  </a:lnTo>
                  <a:lnTo>
                    <a:pt x="223202" y="648119"/>
                  </a:lnTo>
                  <a:lnTo>
                    <a:pt x="221475" y="642480"/>
                  </a:lnTo>
                  <a:lnTo>
                    <a:pt x="217678" y="647674"/>
                  </a:lnTo>
                  <a:lnTo>
                    <a:pt x="214045" y="644055"/>
                  </a:lnTo>
                  <a:lnTo>
                    <a:pt x="214045" y="654062"/>
                  </a:lnTo>
                  <a:lnTo>
                    <a:pt x="213868" y="654240"/>
                  </a:lnTo>
                  <a:lnTo>
                    <a:pt x="213525" y="654405"/>
                  </a:lnTo>
                  <a:lnTo>
                    <a:pt x="213347" y="654583"/>
                  </a:lnTo>
                  <a:lnTo>
                    <a:pt x="211277" y="652856"/>
                  </a:lnTo>
                  <a:lnTo>
                    <a:pt x="208546" y="652957"/>
                  </a:lnTo>
                  <a:lnTo>
                    <a:pt x="208546" y="663397"/>
                  </a:lnTo>
                  <a:lnTo>
                    <a:pt x="207479" y="664095"/>
                  </a:lnTo>
                  <a:lnTo>
                    <a:pt x="206781" y="664438"/>
                  </a:lnTo>
                  <a:lnTo>
                    <a:pt x="206184" y="663397"/>
                  </a:lnTo>
                  <a:lnTo>
                    <a:pt x="206095" y="663232"/>
                  </a:lnTo>
                  <a:lnTo>
                    <a:pt x="205232" y="663054"/>
                  </a:lnTo>
                  <a:lnTo>
                    <a:pt x="204876" y="663003"/>
                  </a:lnTo>
                  <a:lnTo>
                    <a:pt x="204876" y="692277"/>
                  </a:lnTo>
                  <a:lnTo>
                    <a:pt x="204190" y="692442"/>
                  </a:lnTo>
                  <a:lnTo>
                    <a:pt x="203682" y="692442"/>
                  </a:lnTo>
                  <a:lnTo>
                    <a:pt x="202946" y="690549"/>
                  </a:lnTo>
                  <a:lnTo>
                    <a:pt x="202869" y="690372"/>
                  </a:lnTo>
                  <a:lnTo>
                    <a:pt x="202806" y="690194"/>
                  </a:lnTo>
                  <a:lnTo>
                    <a:pt x="203428" y="691235"/>
                  </a:lnTo>
                  <a:lnTo>
                    <a:pt x="203847" y="691578"/>
                  </a:lnTo>
                  <a:lnTo>
                    <a:pt x="204012" y="691756"/>
                  </a:lnTo>
                  <a:lnTo>
                    <a:pt x="204876" y="692277"/>
                  </a:lnTo>
                  <a:lnTo>
                    <a:pt x="204876" y="663003"/>
                  </a:lnTo>
                  <a:lnTo>
                    <a:pt x="204190" y="662889"/>
                  </a:lnTo>
                  <a:lnTo>
                    <a:pt x="203669" y="662190"/>
                  </a:lnTo>
                  <a:lnTo>
                    <a:pt x="201472" y="661301"/>
                  </a:lnTo>
                  <a:lnTo>
                    <a:pt x="201409" y="661517"/>
                  </a:lnTo>
                  <a:lnTo>
                    <a:pt x="201307" y="662190"/>
                  </a:lnTo>
                  <a:lnTo>
                    <a:pt x="201244" y="662533"/>
                  </a:lnTo>
                  <a:lnTo>
                    <a:pt x="201079" y="662533"/>
                  </a:lnTo>
                  <a:lnTo>
                    <a:pt x="200558" y="662012"/>
                  </a:lnTo>
                  <a:lnTo>
                    <a:pt x="201409" y="661517"/>
                  </a:lnTo>
                  <a:lnTo>
                    <a:pt x="201409" y="661276"/>
                  </a:lnTo>
                  <a:lnTo>
                    <a:pt x="201129" y="661149"/>
                  </a:lnTo>
                  <a:lnTo>
                    <a:pt x="201510" y="661149"/>
                  </a:lnTo>
                  <a:lnTo>
                    <a:pt x="201676" y="660463"/>
                  </a:lnTo>
                  <a:lnTo>
                    <a:pt x="201764" y="658736"/>
                  </a:lnTo>
                  <a:lnTo>
                    <a:pt x="202463" y="660463"/>
                  </a:lnTo>
                  <a:lnTo>
                    <a:pt x="207086" y="660120"/>
                  </a:lnTo>
                  <a:lnTo>
                    <a:pt x="207035" y="659422"/>
                  </a:lnTo>
                  <a:lnTo>
                    <a:pt x="206959" y="658393"/>
                  </a:lnTo>
                  <a:lnTo>
                    <a:pt x="207060" y="659422"/>
                  </a:lnTo>
                  <a:lnTo>
                    <a:pt x="207162" y="661149"/>
                  </a:lnTo>
                  <a:lnTo>
                    <a:pt x="207289" y="662711"/>
                  </a:lnTo>
                  <a:lnTo>
                    <a:pt x="207302" y="662889"/>
                  </a:lnTo>
                  <a:lnTo>
                    <a:pt x="208546" y="663397"/>
                  </a:lnTo>
                  <a:lnTo>
                    <a:pt x="208546" y="652957"/>
                  </a:lnTo>
                  <a:lnTo>
                    <a:pt x="206438" y="653034"/>
                  </a:lnTo>
                  <a:lnTo>
                    <a:pt x="206514" y="654583"/>
                  </a:lnTo>
                  <a:lnTo>
                    <a:pt x="206590" y="656132"/>
                  </a:lnTo>
                  <a:lnTo>
                    <a:pt x="206438" y="655789"/>
                  </a:lnTo>
                  <a:lnTo>
                    <a:pt x="206336" y="655104"/>
                  </a:lnTo>
                  <a:lnTo>
                    <a:pt x="205574" y="651129"/>
                  </a:lnTo>
                  <a:lnTo>
                    <a:pt x="202120" y="650786"/>
                  </a:lnTo>
                  <a:lnTo>
                    <a:pt x="200558" y="654926"/>
                  </a:lnTo>
                  <a:lnTo>
                    <a:pt x="199351" y="654583"/>
                  </a:lnTo>
                  <a:lnTo>
                    <a:pt x="198310" y="654926"/>
                  </a:lnTo>
                  <a:lnTo>
                    <a:pt x="197789" y="655104"/>
                  </a:lnTo>
                  <a:lnTo>
                    <a:pt x="197104" y="656145"/>
                  </a:lnTo>
                  <a:lnTo>
                    <a:pt x="192671" y="652856"/>
                  </a:lnTo>
                  <a:lnTo>
                    <a:pt x="192455" y="652665"/>
                  </a:lnTo>
                  <a:lnTo>
                    <a:pt x="200901" y="649401"/>
                  </a:lnTo>
                  <a:lnTo>
                    <a:pt x="198132" y="644550"/>
                  </a:lnTo>
                  <a:lnTo>
                    <a:pt x="201244" y="644207"/>
                  </a:lnTo>
                  <a:lnTo>
                    <a:pt x="200444" y="643026"/>
                  </a:lnTo>
                  <a:lnTo>
                    <a:pt x="206095" y="641794"/>
                  </a:lnTo>
                  <a:lnTo>
                    <a:pt x="206603" y="647319"/>
                  </a:lnTo>
                  <a:lnTo>
                    <a:pt x="208762" y="647890"/>
                  </a:lnTo>
                  <a:lnTo>
                    <a:pt x="207124" y="650265"/>
                  </a:lnTo>
                  <a:lnTo>
                    <a:pt x="214045" y="654062"/>
                  </a:lnTo>
                  <a:lnTo>
                    <a:pt x="214045" y="644055"/>
                  </a:lnTo>
                  <a:lnTo>
                    <a:pt x="212877" y="642886"/>
                  </a:lnTo>
                  <a:lnTo>
                    <a:pt x="213702" y="641438"/>
                  </a:lnTo>
                  <a:lnTo>
                    <a:pt x="208165" y="641794"/>
                  </a:lnTo>
                  <a:lnTo>
                    <a:pt x="205524" y="640943"/>
                  </a:lnTo>
                  <a:lnTo>
                    <a:pt x="203200" y="637743"/>
                  </a:lnTo>
                  <a:lnTo>
                    <a:pt x="201066" y="635876"/>
                  </a:lnTo>
                  <a:lnTo>
                    <a:pt x="198996" y="639025"/>
                  </a:lnTo>
                  <a:lnTo>
                    <a:pt x="199390" y="641438"/>
                  </a:lnTo>
                  <a:lnTo>
                    <a:pt x="199174" y="641096"/>
                  </a:lnTo>
                  <a:lnTo>
                    <a:pt x="196748" y="640575"/>
                  </a:lnTo>
                  <a:lnTo>
                    <a:pt x="196062" y="640753"/>
                  </a:lnTo>
                  <a:lnTo>
                    <a:pt x="196240" y="642137"/>
                  </a:lnTo>
                  <a:lnTo>
                    <a:pt x="193471" y="640753"/>
                  </a:lnTo>
                  <a:lnTo>
                    <a:pt x="190525" y="640930"/>
                  </a:lnTo>
                  <a:lnTo>
                    <a:pt x="190512" y="641096"/>
                  </a:lnTo>
                  <a:lnTo>
                    <a:pt x="190398" y="642137"/>
                  </a:lnTo>
                  <a:lnTo>
                    <a:pt x="190360" y="642480"/>
                  </a:lnTo>
                  <a:lnTo>
                    <a:pt x="190246" y="643521"/>
                  </a:lnTo>
                  <a:lnTo>
                    <a:pt x="190182" y="644042"/>
                  </a:lnTo>
                  <a:lnTo>
                    <a:pt x="189839" y="643864"/>
                  </a:lnTo>
                  <a:lnTo>
                    <a:pt x="187413" y="643521"/>
                  </a:lnTo>
                  <a:lnTo>
                    <a:pt x="187553" y="643864"/>
                  </a:lnTo>
                  <a:lnTo>
                    <a:pt x="187617" y="644042"/>
                  </a:lnTo>
                  <a:lnTo>
                    <a:pt x="188277" y="645769"/>
                  </a:lnTo>
                  <a:lnTo>
                    <a:pt x="189141" y="648017"/>
                  </a:lnTo>
                  <a:lnTo>
                    <a:pt x="190360" y="645769"/>
                  </a:lnTo>
                  <a:lnTo>
                    <a:pt x="189433" y="650265"/>
                  </a:lnTo>
                  <a:lnTo>
                    <a:pt x="189395" y="650430"/>
                  </a:lnTo>
                  <a:lnTo>
                    <a:pt x="189217" y="650430"/>
                  </a:lnTo>
                  <a:lnTo>
                    <a:pt x="185724" y="647674"/>
                  </a:lnTo>
                  <a:lnTo>
                    <a:pt x="182486" y="645160"/>
                  </a:lnTo>
                  <a:lnTo>
                    <a:pt x="182003" y="649401"/>
                  </a:lnTo>
                  <a:lnTo>
                    <a:pt x="181889" y="650430"/>
                  </a:lnTo>
                  <a:lnTo>
                    <a:pt x="182905" y="652297"/>
                  </a:lnTo>
                  <a:lnTo>
                    <a:pt x="183108" y="652665"/>
                  </a:lnTo>
                  <a:lnTo>
                    <a:pt x="183210" y="652856"/>
                  </a:lnTo>
                  <a:lnTo>
                    <a:pt x="183349" y="652856"/>
                  </a:lnTo>
                  <a:lnTo>
                    <a:pt x="185280" y="652297"/>
                  </a:lnTo>
                  <a:lnTo>
                    <a:pt x="187350" y="652665"/>
                  </a:lnTo>
                  <a:lnTo>
                    <a:pt x="188150" y="655624"/>
                  </a:lnTo>
                  <a:lnTo>
                    <a:pt x="188201" y="655789"/>
                  </a:lnTo>
                  <a:lnTo>
                    <a:pt x="188290" y="656145"/>
                  </a:lnTo>
                  <a:lnTo>
                    <a:pt x="188341" y="656310"/>
                  </a:lnTo>
                  <a:lnTo>
                    <a:pt x="188798" y="658037"/>
                  </a:lnTo>
                  <a:lnTo>
                    <a:pt x="188239" y="658393"/>
                  </a:lnTo>
                  <a:lnTo>
                    <a:pt x="187680" y="658736"/>
                  </a:lnTo>
                  <a:lnTo>
                    <a:pt x="186550" y="659422"/>
                  </a:lnTo>
                  <a:lnTo>
                    <a:pt x="183438" y="662533"/>
                  </a:lnTo>
                  <a:lnTo>
                    <a:pt x="182918" y="663054"/>
                  </a:lnTo>
                  <a:lnTo>
                    <a:pt x="184035" y="664438"/>
                  </a:lnTo>
                  <a:lnTo>
                    <a:pt x="184162" y="664616"/>
                  </a:lnTo>
                  <a:lnTo>
                    <a:pt x="185000" y="665645"/>
                  </a:lnTo>
                  <a:lnTo>
                    <a:pt x="185115" y="665822"/>
                  </a:lnTo>
                  <a:lnTo>
                    <a:pt x="185915" y="667029"/>
                  </a:lnTo>
                  <a:lnTo>
                    <a:pt x="186029" y="667207"/>
                  </a:lnTo>
                  <a:lnTo>
                    <a:pt x="188633" y="665822"/>
                  </a:lnTo>
                  <a:lnTo>
                    <a:pt x="188722" y="667207"/>
                  </a:lnTo>
                  <a:lnTo>
                    <a:pt x="188798" y="668248"/>
                  </a:lnTo>
                  <a:lnTo>
                    <a:pt x="190271" y="671004"/>
                  </a:lnTo>
                  <a:lnTo>
                    <a:pt x="190373" y="671182"/>
                  </a:lnTo>
                  <a:lnTo>
                    <a:pt x="192265" y="671182"/>
                  </a:lnTo>
                  <a:lnTo>
                    <a:pt x="194881" y="671182"/>
                  </a:lnTo>
                  <a:lnTo>
                    <a:pt x="195376" y="669975"/>
                  </a:lnTo>
                  <a:lnTo>
                    <a:pt x="196189" y="664857"/>
                  </a:lnTo>
                  <a:lnTo>
                    <a:pt x="196240" y="664616"/>
                  </a:lnTo>
                  <a:lnTo>
                    <a:pt x="196469" y="665645"/>
                  </a:lnTo>
                  <a:lnTo>
                    <a:pt x="196583" y="666165"/>
                  </a:lnTo>
                  <a:lnTo>
                    <a:pt x="197497" y="666686"/>
                  </a:lnTo>
                  <a:lnTo>
                    <a:pt x="203327" y="669975"/>
                  </a:lnTo>
                  <a:lnTo>
                    <a:pt x="199517" y="669975"/>
                  </a:lnTo>
                  <a:lnTo>
                    <a:pt x="196926" y="669798"/>
                  </a:lnTo>
                  <a:lnTo>
                    <a:pt x="196964" y="669975"/>
                  </a:lnTo>
                  <a:lnTo>
                    <a:pt x="197421" y="672274"/>
                  </a:lnTo>
                  <a:lnTo>
                    <a:pt x="197154" y="673430"/>
                  </a:lnTo>
                  <a:lnTo>
                    <a:pt x="196748" y="673430"/>
                  </a:lnTo>
                  <a:lnTo>
                    <a:pt x="194449" y="672274"/>
                  </a:lnTo>
                  <a:lnTo>
                    <a:pt x="193992" y="673430"/>
                  </a:lnTo>
                  <a:lnTo>
                    <a:pt x="192951" y="676021"/>
                  </a:lnTo>
                  <a:lnTo>
                    <a:pt x="194449" y="672274"/>
                  </a:lnTo>
                  <a:lnTo>
                    <a:pt x="191935" y="672274"/>
                  </a:lnTo>
                  <a:lnTo>
                    <a:pt x="191604" y="673430"/>
                  </a:lnTo>
                  <a:lnTo>
                    <a:pt x="192239" y="674712"/>
                  </a:lnTo>
                  <a:lnTo>
                    <a:pt x="191566" y="673430"/>
                  </a:lnTo>
                  <a:lnTo>
                    <a:pt x="191211" y="674814"/>
                  </a:lnTo>
                  <a:lnTo>
                    <a:pt x="190855" y="676021"/>
                  </a:lnTo>
                  <a:lnTo>
                    <a:pt x="190703" y="676541"/>
                  </a:lnTo>
                  <a:lnTo>
                    <a:pt x="191198" y="677583"/>
                  </a:lnTo>
                  <a:lnTo>
                    <a:pt x="192773" y="680859"/>
                  </a:lnTo>
                  <a:lnTo>
                    <a:pt x="192773" y="682244"/>
                  </a:lnTo>
                  <a:lnTo>
                    <a:pt x="194856" y="682764"/>
                  </a:lnTo>
                  <a:lnTo>
                    <a:pt x="195376" y="681723"/>
                  </a:lnTo>
                  <a:lnTo>
                    <a:pt x="196926" y="681723"/>
                  </a:lnTo>
                  <a:lnTo>
                    <a:pt x="197967" y="681380"/>
                  </a:lnTo>
                  <a:lnTo>
                    <a:pt x="198996" y="680859"/>
                  </a:lnTo>
                  <a:lnTo>
                    <a:pt x="198539" y="682244"/>
                  </a:lnTo>
                  <a:lnTo>
                    <a:pt x="198488" y="682421"/>
                  </a:lnTo>
                  <a:lnTo>
                    <a:pt x="198374" y="682764"/>
                  </a:lnTo>
                  <a:lnTo>
                    <a:pt x="198310" y="682942"/>
                  </a:lnTo>
                  <a:lnTo>
                    <a:pt x="201244" y="682421"/>
                  </a:lnTo>
                  <a:lnTo>
                    <a:pt x="202285" y="682421"/>
                  </a:lnTo>
                  <a:lnTo>
                    <a:pt x="204533" y="685876"/>
                  </a:lnTo>
                  <a:lnTo>
                    <a:pt x="203669" y="686054"/>
                  </a:lnTo>
                  <a:lnTo>
                    <a:pt x="202069" y="688301"/>
                  </a:lnTo>
                  <a:lnTo>
                    <a:pt x="201942" y="688467"/>
                  </a:lnTo>
                  <a:lnTo>
                    <a:pt x="197827" y="684606"/>
                  </a:lnTo>
                  <a:lnTo>
                    <a:pt x="195160" y="686739"/>
                  </a:lnTo>
                  <a:lnTo>
                    <a:pt x="195084" y="688467"/>
                  </a:lnTo>
                  <a:lnTo>
                    <a:pt x="195135" y="690194"/>
                  </a:lnTo>
                  <a:lnTo>
                    <a:pt x="195160" y="690892"/>
                  </a:lnTo>
                  <a:lnTo>
                    <a:pt x="194906" y="690892"/>
                  </a:lnTo>
                  <a:lnTo>
                    <a:pt x="199694" y="692962"/>
                  </a:lnTo>
                  <a:lnTo>
                    <a:pt x="200736" y="692442"/>
                  </a:lnTo>
                  <a:lnTo>
                    <a:pt x="202704" y="692962"/>
                  </a:lnTo>
                  <a:lnTo>
                    <a:pt x="202933" y="692962"/>
                  </a:lnTo>
                  <a:lnTo>
                    <a:pt x="203873" y="692962"/>
                  </a:lnTo>
                  <a:lnTo>
                    <a:pt x="204012" y="693305"/>
                  </a:lnTo>
                  <a:lnTo>
                    <a:pt x="202882" y="693305"/>
                  </a:lnTo>
                  <a:lnTo>
                    <a:pt x="202780" y="694004"/>
                  </a:lnTo>
                  <a:lnTo>
                    <a:pt x="202704" y="695198"/>
                  </a:lnTo>
                  <a:lnTo>
                    <a:pt x="203009" y="695909"/>
                  </a:lnTo>
                  <a:lnTo>
                    <a:pt x="203073" y="696074"/>
                  </a:lnTo>
                  <a:lnTo>
                    <a:pt x="203149" y="696252"/>
                  </a:lnTo>
                  <a:lnTo>
                    <a:pt x="197548" y="695198"/>
                  </a:lnTo>
                  <a:lnTo>
                    <a:pt x="197281" y="695909"/>
                  </a:lnTo>
                  <a:lnTo>
                    <a:pt x="197218" y="696074"/>
                  </a:lnTo>
                  <a:lnTo>
                    <a:pt x="197142" y="696252"/>
                  </a:lnTo>
                  <a:lnTo>
                    <a:pt x="196938" y="696798"/>
                  </a:lnTo>
                  <a:lnTo>
                    <a:pt x="196875" y="696937"/>
                  </a:lnTo>
                  <a:lnTo>
                    <a:pt x="196075" y="699020"/>
                  </a:lnTo>
                  <a:lnTo>
                    <a:pt x="195973" y="699249"/>
                  </a:lnTo>
                  <a:lnTo>
                    <a:pt x="197345" y="702132"/>
                  </a:lnTo>
                  <a:lnTo>
                    <a:pt x="197904" y="703275"/>
                  </a:lnTo>
                  <a:lnTo>
                    <a:pt x="202806" y="702132"/>
                  </a:lnTo>
                  <a:lnTo>
                    <a:pt x="203873" y="705459"/>
                  </a:lnTo>
                  <a:lnTo>
                    <a:pt x="203974" y="705764"/>
                  </a:lnTo>
                  <a:lnTo>
                    <a:pt x="204089" y="706132"/>
                  </a:lnTo>
                  <a:lnTo>
                    <a:pt x="207264" y="704761"/>
                  </a:lnTo>
                  <a:lnTo>
                    <a:pt x="208368" y="702043"/>
                  </a:lnTo>
                  <a:lnTo>
                    <a:pt x="209727" y="702652"/>
                  </a:lnTo>
                  <a:lnTo>
                    <a:pt x="210756" y="702297"/>
                  </a:lnTo>
                  <a:lnTo>
                    <a:pt x="212839" y="703338"/>
                  </a:lnTo>
                  <a:lnTo>
                    <a:pt x="212839" y="701268"/>
                  </a:lnTo>
                  <a:lnTo>
                    <a:pt x="212775" y="700671"/>
                  </a:lnTo>
                  <a:lnTo>
                    <a:pt x="215252" y="700405"/>
                  </a:lnTo>
                  <a:lnTo>
                    <a:pt x="220789" y="702995"/>
                  </a:lnTo>
                  <a:lnTo>
                    <a:pt x="214845" y="694182"/>
                  </a:lnTo>
                  <a:lnTo>
                    <a:pt x="214731" y="694004"/>
                  </a:lnTo>
                  <a:lnTo>
                    <a:pt x="218706" y="695909"/>
                  </a:lnTo>
                  <a:lnTo>
                    <a:pt x="219748" y="696937"/>
                  </a:lnTo>
                  <a:lnTo>
                    <a:pt x="220954" y="698157"/>
                  </a:lnTo>
                  <a:lnTo>
                    <a:pt x="221272" y="696937"/>
                  </a:lnTo>
                  <a:lnTo>
                    <a:pt x="221310" y="696798"/>
                  </a:lnTo>
                  <a:lnTo>
                    <a:pt x="222402" y="695909"/>
                  </a:lnTo>
                  <a:lnTo>
                    <a:pt x="222796" y="695553"/>
                  </a:lnTo>
                  <a:lnTo>
                    <a:pt x="223177" y="695261"/>
                  </a:lnTo>
                  <a:lnTo>
                    <a:pt x="222821" y="695553"/>
                  </a:lnTo>
                  <a:lnTo>
                    <a:pt x="222999" y="695909"/>
                  </a:lnTo>
                  <a:lnTo>
                    <a:pt x="223901" y="697458"/>
                  </a:lnTo>
                  <a:lnTo>
                    <a:pt x="223964" y="698665"/>
                  </a:lnTo>
                  <a:lnTo>
                    <a:pt x="224066" y="700747"/>
                  </a:lnTo>
                  <a:lnTo>
                    <a:pt x="230212" y="700189"/>
                  </a:lnTo>
                  <a:lnTo>
                    <a:pt x="229971" y="701636"/>
                  </a:lnTo>
                  <a:lnTo>
                    <a:pt x="229895" y="702132"/>
                  </a:lnTo>
                  <a:lnTo>
                    <a:pt x="229781" y="702818"/>
                  </a:lnTo>
                  <a:lnTo>
                    <a:pt x="229666" y="703681"/>
                  </a:lnTo>
                  <a:lnTo>
                    <a:pt x="229603" y="704202"/>
                  </a:lnTo>
                  <a:lnTo>
                    <a:pt x="229539" y="704761"/>
                  </a:lnTo>
                  <a:lnTo>
                    <a:pt x="229450" y="705459"/>
                  </a:lnTo>
                  <a:lnTo>
                    <a:pt x="229260" y="705764"/>
                  </a:lnTo>
                  <a:lnTo>
                    <a:pt x="228879" y="706132"/>
                  </a:lnTo>
                  <a:lnTo>
                    <a:pt x="227698" y="707313"/>
                  </a:lnTo>
                  <a:lnTo>
                    <a:pt x="224764" y="709041"/>
                  </a:lnTo>
                  <a:lnTo>
                    <a:pt x="228053" y="711123"/>
                  </a:lnTo>
                  <a:lnTo>
                    <a:pt x="228053" y="712508"/>
                  </a:lnTo>
                  <a:lnTo>
                    <a:pt x="229260" y="714756"/>
                  </a:lnTo>
                  <a:lnTo>
                    <a:pt x="231330" y="715264"/>
                  </a:lnTo>
                  <a:lnTo>
                    <a:pt x="231330" y="717169"/>
                  </a:lnTo>
                  <a:lnTo>
                    <a:pt x="232371" y="718553"/>
                  </a:lnTo>
                  <a:lnTo>
                    <a:pt x="233921" y="719759"/>
                  </a:lnTo>
                  <a:lnTo>
                    <a:pt x="237388" y="716826"/>
                  </a:lnTo>
                  <a:lnTo>
                    <a:pt x="240842" y="714057"/>
                  </a:lnTo>
                  <a:lnTo>
                    <a:pt x="243763" y="711288"/>
                  </a:lnTo>
                  <a:lnTo>
                    <a:pt x="244297" y="711288"/>
                  </a:lnTo>
                  <a:lnTo>
                    <a:pt x="244995" y="710768"/>
                  </a:lnTo>
                  <a:lnTo>
                    <a:pt x="246380" y="709396"/>
                  </a:lnTo>
                  <a:lnTo>
                    <a:pt x="246202" y="709218"/>
                  </a:lnTo>
                  <a:lnTo>
                    <a:pt x="246024" y="708875"/>
                  </a:lnTo>
                  <a:lnTo>
                    <a:pt x="246024" y="708698"/>
                  </a:lnTo>
                  <a:lnTo>
                    <a:pt x="244132" y="708012"/>
                  </a:lnTo>
                  <a:lnTo>
                    <a:pt x="243636" y="707567"/>
                  </a:lnTo>
                  <a:lnTo>
                    <a:pt x="243636" y="711288"/>
                  </a:lnTo>
                  <a:lnTo>
                    <a:pt x="243001" y="711644"/>
                  </a:lnTo>
                  <a:lnTo>
                    <a:pt x="242150" y="712165"/>
                  </a:lnTo>
                  <a:lnTo>
                    <a:pt x="242570" y="711644"/>
                  </a:lnTo>
                  <a:lnTo>
                    <a:pt x="243433" y="711288"/>
                  </a:lnTo>
                  <a:lnTo>
                    <a:pt x="243636" y="711288"/>
                  </a:lnTo>
                  <a:lnTo>
                    <a:pt x="243636" y="707567"/>
                  </a:lnTo>
                  <a:lnTo>
                    <a:pt x="242455" y="706475"/>
                  </a:lnTo>
                  <a:lnTo>
                    <a:pt x="239636" y="707390"/>
                  </a:lnTo>
                  <a:lnTo>
                    <a:pt x="239636" y="709396"/>
                  </a:lnTo>
                  <a:lnTo>
                    <a:pt x="238798" y="710234"/>
                  </a:lnTo>
                  <a:lnTo>
                    <a:pt x="238798" y="712406"/>
                  </a:lnTo>
                  <a:lnTo>
                    <a:pt x="237553" y="711987"/>
                  </a:lnTo>
                  <a:lnTo>
                    <a:pt x="238074" y="711987"/>
                  </a:lnTo>
                  <a:lnTo>
                    <a:pt x="238798" y="712406"/>
                  </a:lnTo>
                  <a:lnTo>
                    <a:pt x="238798" y="710234"/>
                  </a:lnTo>
                  <a:lnTo>
                    <a:pt x="238074" y="710946"/>
                  </a:lnTo>
                  <a:lnTo>
                    <a:pt x="236855" y="711758"/>
                  </a:lnTo>
                  <a:lnTo>
                    <a:pt x="236524" y="711644"/>
                  </a:lnTo>
                  <a:lnTo>
                    <a:pt x="237909" y="710603"/>
                  </a:lnTo>
                  <a:lnTo>
                    <a:pt x="239509" y="709155"/>
                  </a:lnTo>
                  <a:lnTo>
                    <a:pt x="239636" y="709396"/>
                  </a:lnTo>
                  <a:lnTo>
                    <a:pt x="239636" y="707390"/>
                  </a:lnTo>
                  <a:lnTo>
                    <a:pt x="238912" y="707618"/>
                  </a:lnTo>
                  <a:lnTo>
                    <a:pt x="238848" y="707491"/>
                  </a:lnTo>
                  <a:lnTo>
                    <a:pt x="238772" y="707313"/>
                  </a:lnTo>
                  <a:lnTo>
                    <a:pt x="242201" y="706259"/>
                  </a:lnTo>
                  <a:lnTo>
                    <a:pt x="242455" y="706475"/>
                  </a:lnTo>
                  <a:lnTo>
                    <a:pt x="242735" y="706399"/>
                  </a:lnTo>
                  <a:lnTo>
                    <a:pt x="244132" y="707656"/>
                  </a:lnTo>
                  <a:lnTo>
                    <a:pt x="246024" y="708355"/>
                  </a:lnTo>
                  <a:lnTo>
                    <a:pt x="246202" y="708520"/>
                  </a:lnTo>
                  <a:lnTo>
                    <a:pt x="246202" y="708698"/>
                  </a:lnTo>
                  <a:lnTo>
                    <a:pt x="246380" y="709041"/>
                  </a:lnTo>
                  <a:lnTo>
                    <a:pt x="248107" y="707491"/>
                  </a:lnTo>
                  <a:lnTo>
                    <a:pt x="249834" y="705764"/>
                  </a:lnTo>
                  <a:lnTo>
                    <a:pt x="251561" y="704202"/>
                  </a:lnTo>
                  <a:lnTo>
                    <a:pt x="250177" y="704202"/>
                  </a:lnTo>
                  <a:lnTo>
                    <a:pt x="248691" y="703275"/>
                  </a:lnTo>
                  <a:lnTo>
                    <a:pt x="248551" y="703275"/>
                  </a:lnTo>
                  <a:lnTo>
                    <a:pt x="247408" y="702995"/>
                  </a:lnTo>
                  <a:lnTo>
                    <a:pt x="247408" y="702652"/>
                  </a:lnTo>
                  <a:lnTo>
                    <a:pt x="247586" y="702132"/>
                  </a:lnTo>
                  <a:lnTo>
                    <a:pt x="247243" y="701789"/>
                  </a:lnTo>
                  <a:lnTo>
                    <a:pt x="250698" y="698157"/>
                  </a:lnTo>
                  <a:lnTo>
                    <a:pt x="245808" y="693369"/>
                  </a:lnTo>
                  <a:lnTo>
                    <a:pt x="249834" y="691756"/>
                  </a:lnTo>
                  <a:lnTo>
                    <a:pt x="251739" y="693661"/>
                  </a:lnTo>
                  <a:lnTo>
                    <a:pt x="256921" y="688124"/>
                  </a:lnTo>
                  <a:close/>
                </a:path>
                <a:path w="457200" h="817245">
                  <a:moveTo>
                    <a:pt x="294093" y="433971"/>
                  </a:moveTo>
                  <a:lnTo>
                    <a:pt x="293230" y="433285"/>
                  </a:lnTo>
                  <a:lnTo>
                    <a:pt x="288391" y="430339"/>
                  </a:lnTo>
                  <a:lnTo>
                    <a:pt x="283768" y="428040"/>
                  </a:lnTo>
                  <a:lnTo>
                    <a:pt x="280504" y="429387"/>
                  </a:lnTo>
                  <a:lnTo>
                    <a:pt x="280047" y="432435"/>
                  </a:lnTo>
                  <a:lnTo>
                    <a:pt x="283895" y="435178"/>
                  </a:lnTo>
                  <a:lnTo>
                    <a:pt x="285280" y="435533"/>
                  </a:lnTo>
                  <a:lnTo>
                    <a:pt x="287528" y="437781"/>
                  </a:lnTo>
                  <a:lnTo>
                    <a:pt x="288912" y="435356"/>
                  </a:lnTo>
                  <a:lnTo>
                    <a:pt x="294093" y="433971"/>
                  </a:lnTo>
                  <a:close/>
                </a:path>
                <a:path w="457200" h="817245">
                  <a:moveTo>
                    <a:pt x="336791" y="53606"/>
                  </a:moveTo>
                  <a:lnTo>
                    <a:pt x="334200" y="53263"/>
                  </a:lnTo>
                  <a:lnTo>
                    <a:pt x="333857" y="53441"/>
                  </a:lnTo>
                  <a:lnTo>
                    <a:pt x="333171" y="54305"/>
                  </a:lnTo>
                  <a:lnTo>
                    <a:pt x="335584" y="54648"/>
                  </a:lnTo>
                  <a:lnTo>
                    <a:pt x="336105" y="54470"/>
                  </a:lnTo>
                  <a:lnTo>
                    <a:pt x="336791" y="53606"/>
                  </a:lnTo>
                  <a:close/>
                </a:path>
                <a:path w="457200" h="817245">
                  <a:moveTo>
                    <a:pt x="393331" y="4686"/>
                  </a:moveTo>
                  <a:lnTo>
                    <a:pt x="392988" y="4165"/>
                  </a:lnTo>
                  <a:lnTo>
                    <a:pt x="392811" y="3822"/>
                  </a:lnTo>
                  <a:lnTo>
                    <a:pt x="392468" y="3302"/>
                  </a:lnTo>
                  <a:lnTo>
                    <a:pt x="392430" y="711"/>
                  </a:lnTo>
                  <a:lnTo>
                    <a:pt x="389229" y="0"/>
                  </a:lnTo>
                  <a:lnTo>
                    <a:pt x="386727" y="1181"/>
                  </a:lnTo>
                  <a:lnTo>
                    <a:pt x="388835" y="4343"/>
                  </a:lnTo>
                  <a:lnTo>
                    <a:pt x="388835" y="4686"/>
                  </a:lnTo>
                  <a:lnTo>
                    <a:pt x="389013" y="5029"/>
                  </a:lnTo>
                  <a:lnTo>
                    <a:pt x="390042" y="5372"/>
                  </a:lnTo>
                  <a:lnTo>
                    <a:pt x="391426" y="5892"/>
                  </a:lnTo>
                  <a:lnTo>
                    <a:pt x="392290" y="4851"/>
                  </a:lnTo>
                  <a:lnTo>
                    <a:pt x="393331" y="4686"/>
                  </a:lnTo>
                  <a:close/>
                </a:path>
                <a:path w="457200" h="817245">
                  <a:moveTo>
                    <a:pt x="399554" y="21285"/>
                  </a:moveTo>
                  <a:lnTo>
                    <a:pt x="393268" y="17818"/>
                  </a:lnTo>
                  <a:lnTo>
                    <a:pt x="394373" y="17475"/>
                  </a:lnTo>
                  <a:lnTo>
                    <a:pt x="395236" y="16611"/>
                  </a:lnTo>
                  <a:lnTo>
                    <a:pt x="394195" y="15570"/>
                  </a:lnTo>
                  <a:lnTo>
                    <a:pt x="393674" y="15570"/>
                  </a:lnTo>
                  <a:lnTo>
                    <a:pt x="389572" y="13449"/>
                  </a:lnTo>
                  <a:lnTo>
                    <a:pt x="390067" y="16611"/>
                  </a:lnTo>
                  <a:lnTo>
                    <a:pt x="390182" y="17310"/>
                  </a:lnTo>
                  <a:lnTo>
                    <a:pt x="390207" y="17475"/>
                  </a:lnTo>
                  <a:lnTo>
                    <a:pt x="390448" y="17322"/>
                  </a:lnTo>
                  <a:lnTo>
                    <a:pt x="390321" y="17475"/>
                  </a:lnTo>
                  <a:lnTo>
                    <a:pt x="390398" y="18681"/>
                  </a:lnTo>
                  <a:lnTo>
                    <a:pt x="390372" y="18516"/>
                  </a:lnTo>
                  <a:lnTo>
                    <a:pt x="390258" y="17818"/>
                  </a:lnTo>
                  <a:lnTo>
                    <a:pt x="390207" y="17475"/>
                  </a:lnTo>
                  <a:lnTo>
                    <a:pt x="390017" y="17818"/>
                  </a:lnTo>
                  <a:lnTo>
                    <a:pt x="389242" y="18681"/>
                  </a:lnTo>
                  <a:lnTo>
                    <a:pt x="388315" y="19723"/>
                  </a:lnTo>
                  <a:lnTo>
                    <a:pt x="387451" y="19380"/>
                  </a:lnTo>
                  <a:lnTo>
                    <a:pt x="389445" y="13373"/>
                  </a:lnTo>
                  <a:lnTo>
                    <a:pt x="386930" y="10566"/>
                  </a:lnTo>
                  <a:lnTo>
                    <a:pt x="382790" y="11950"/>
                  </a:lnTo>
                  <a:lnTo>
                    <a:pt x="382955" y="12115"/>
                  </a:lnTo>
                  <a:lnTo>
                    <a:pt x="382739" y="11950"/>
                  </a:lnTo>
                  <a:lnTo>
                    <a:pt x="382092" y="11430"/>
                  </a:lnTo>
                  <a:lnTo>
                    <a:pt x="381571" y="10731"/>
                  </a:lnTo>
                  <a:lnTo>
                    <a:pt x="388315" y="9004"/>
                  </a:lnTo>
                  <a:lnTo>
                    <a:pt x="385381" y="7620"/>
                  </a:lnTo>
                  <a:lnTo>
                    <a:pt x="381571" y="5715"/>
                  </a:lnTo>
                  <a:lnTo>
                    <a:pt x="381508" y="5207"/>
                  </a:lnTo>
                  <a:lnTo>
                    <a:pt x="381406" y="4343"/>
                  </a:lnTo>
                  <a:lnTo>
                    <a:pt x="383476" y="5715"/>
                  </a:lnTo>
                  <a:lnTo>
                    <a:pt x="383476" y="5207"/>
                  </a:lnTo>
                  <a:lnTo>
                    <a:pt x="382524" y="2527"/>
                  </a:lnTo>
                  <a:lnTo>
                    <a:pt x="382422" y="2235"/>
                  </a:lnTo>
                  <a:lnTo>
                    <a:pt x="381063" y="2882"/>
                  </a:lnTo>
                  <a:lnTo>
                    <a:pt x="381063" y="23355"/>
                  </a:lnTo>
                  <a:lnTo>
                    <a:pt x="380555" y="23837"/>
                  </a:lnTo>
                  <a:lnTo>
                    <a:pt x="380796" y="23355"/>
                  </a:lnTo>
                  <a:lnTo>
                    <a:pt x="380885" y="23177"/>
                  </a:lnTo>
                  <a:lnTo>
                    <a:pt x="381063" y="23355"/>
                  </a:lnTo>
                  <a:lnTo>
                    <a:pt x="381063" y="2882"/>
                  </a:lnTo>
                  <a:lnTo>
                    <a:pt x="379171" y="3759"/>
                  </a:lnTo>
                  <a:lnTo>
                    <a:pt x="378752" y="4343"/>
                  </a:lnTo>
                  <a:lnTo>
                    <a:pt x="378675" y="17449"/>
                  </a:lnTo>
                  <a:lnTo>
                    <a:pt x="378460" y="17653"/>
                  </a:lnTo>
                  <a:lnTo>
                    <a:pt x="377736" y="17475"/>
                  </a:lnTo>
                  <a:lnTo>
                    <a:pt x="378294" y="17475"/>
                  </a:lnTo>
                  <a:lnTo>
                    <a:pt x="378637" y="17310"/>
                  </a:lnTo>
                  <a:lnTo>
                    <a:pt x="378675" y="17449"/>
                  </a:lnTo>
                  <a:lnTo>
                    <a:pt x="378675" y="4457"/>
                  </a:lnTo>
                  <a:lnTo>
                    <a:pt x="376758" y="7099"/>
                  </a:lnTo>
                  <a:lnTo>
                    <a:pt x="377012" y="7620"/>
                  </a:lnTo>
                  <a:lnTo>
                    <a:pt x="378117" y="9702"/>
                  </a:lnTo>
                  <a:lnTo>
                    <a:pt x="377063" y="9779"/>
                  </a:lnTo>
                  <a:lnTo>
                    <a:pt x="377063" y="17360"/>
                  </a:lnTo>
                  <a:lnTo>
                    <a:pt x="376910" y="18669"/>
                  </a:lnTo>
                  <a:lnTo>
                    <a:pt x="376732" y="18681"/>
                  </a:lnTo>
                  <a:lnTo>
                    <a:pt x="376847" y="17818"/>
                  </a:lnTo>
                  <a:lnTo>
                    <a:pt x="376910" y="17310"/>
                  </a:lnTo>
                  <a:lnTo>
                    <a:pt x="377063" y="17360"/>
                  </a:lnTo>
                  <a:lnTo>
                    <a:pt x="377063" y="9779"/>
                  </a:lnTo>
                  <a:lnTo>
                    <a:pt x="375704" y="9867"/>
                  </a:lnTo>
                  <a:lnTo>
                    <a:pt x="374142" y="10731"/>
                  </a:lnTo>
                  <a:lnTo>
                    <a:pt x="371716" y="10210"/>
                  </a:lnTo>
                  <a:lnTo>
                    <a:pt x="372071" y="9347"/>
                  </a:lnTo>
                  <a:lnTo>
                    <a:pt x="368782" y="7099"/>
                  </a:lnTo>
                  <a:lnTo>
                    <a:pt x="367398" y="6591"/>
                  </a:lnTo>
                  <a:lnTo>
                    <a:pt x="371538" y="4483"/>
                  </a:lnTo>
                  <a:lnTo>
                    <a:pt x="369023" y="2527"/>
                  </a:lnTo>
                  <a:lnTo>
                    <a:pt x="365036" y="2895"/>
                  </a:lnTo>
                  <a:lnTo>
                    <a:pt x="364934" y="5207"/>
                  </a:lnTo>
                  <a:lnTo>
                    <a:pt x="364807" y="7797"/>
                  </a:lnTo>
                  <a:lnTo>
                    <a:pt x="363766" y="9004"/>
                  </a:lnTo>
                  <a:lnTo>
                    <a:pt x="363702" y="9347"/>
                  </a:lnTo>
                  <a:lnTo>
                    <a:pt x="363601" y="9867"/>
                  </a:lnTo>
                  <a:lnTo>
                    <a:pt x="363524" y="10210"/>
                  </a:lnTo>
                  <a:lnTo>
                    <a:pt x="363423" y="10731"/>
                  </a:lnTo>
                  <a:lnTo>
                    <a:pt x="363943" y="11950"/>
                  </a:lnTo>
                  <a:lnTo>
                    <a:pt x="363372" y="12293"/>
                  </a:lnTo>
                  <a:lnTo>
                    <a:pt x="361657" y="13322"/>
                  </a:lnTo>
                  <a:lnTo>
                    <a:pt x="360019" y="14325"/>
                  </a:lnTo>
                  <a:lnTo>
                    <a:pt x="361061" y="17310"/>
                  </a:lnTo>
                  <a:lnTo>
                    <a:pt x="363537" y="18681"/>
                  </a:lnTo>
                  <a:lnTo>
                    <a:pt x="364477" y="19202"/>
                  </a:lnTo>
                  <a:lnTo>
                    <a:pt x="364794" y="19380"/>
                  </a:lnTo>
                  <a:lnTo>
                    <a:pt x="366356" y="19380"/>
                  </a:lnTo>
                  <a:lnTo>
                    <a:pt x="369468" y="19202"/>
                  </a:lnTo>
                  <a:lnTo>
                    <a:pt x="369201" y="19723"/>
                  </a:lnTo>
                  <a:lnTo>
                    <a:pt x="368134" y="21805"/>
                  </a:lnTo>
                  <a:lnTo>
                    <a:pt x="366623" y="24739"/>
                  </a:lnTo>
                  <a:lnTo>
                    <a:pt x="366534" y="24917"/>
                  </a:lnTo>
                  <a:lnTo>
                    <a:pt x="366445" y="25082"/>
                  </a:lnTo>
                  <a:lnTo>
                    <a:pt x="366356" y="25260"/>
                  </a:lnTo>
                  <a:lnTo>
                    <a:pt x="375526" y="21805"/>
                  </a:lnTo>
                  <a:lnTo>
                    <a:pt x="377228" y="23177"/>
                  </a:lnTo>
                  <a:lnTo>
                    <a:pt x="378294" y="24041"/>
                  </a:lnTo>
                  <a:lnTo>
                    <a:pt x="379437" y="24917"/>
                  </a:lnTo>
                  <a:lnTo>
                    <a:pt x="379260" y="25082"/>
                  </a:lnTo>
                  <a:lnTo>
                    <a:pt x="378193" y="26123"/>
                  </a:lnTo>
                  <a:lnTo>
                    <a:pt x="395401" y="26123"/>
                  </a:lnTo>
                  <a:lnTo>
                    <a:pt x="396671" y="26123"/>
                  </a:lnTo>
                  <a:lnTo>
                    <a:pt x="396278" y="25603"/>
                  </a:lnTo>
                  <a:lnTo>
                    <a:pt x="395401" y="24739"/>
                  </a:lnTo>
                  <a:lnTo>
                    <a:pt x="394716" y="24396"/>
                  </a:lnTo>
                  <a:lnTo>
                    <a:pt x="394144" y="24041"/>
                  </a:lnTo>
                  <a:lnTo>
                    <a:pt x="393839" y="23837"/>
                  </a:lnTo>
                  <a:lnTo>
                    <a:pt x="393598" y="23355"/>
                  </a:lnTo>
                  <a:lnTo>
                    <a:pt x="393509" y="23177"/>
                  </a:lnTo>
                  <a:lnTo>
                    <a:pt x="393153" y="22834"/>
                  </a:lnTo>
                  <a:lnTo>
                    <a:pt x="399554" y="21285"/>
                  </a:lnTo>
                  <a:close/>
                </a:path>
                <a:path w="457200" h="817245">
                  <a:moveTo>
                    <a:pt x="400773" y="37668"/>
                  </a:moveTo>
                  <a:lnTo>
                    <a:pt x="397141" y="32346"/>
                  </a:lnTo>
                  <a:lnTo>
                    <a:pt x="397141" y="31483"/>
                  </a:lnTo>
                  <a:lnTo>
                    <a:pt x="396963" y="30619"/>
                  </a:lnTo>
                  <a:lnTo>
                    <a:pt x="396443" y="29921"/>
                  </a:lnTo>
                  <a:lnTo>
                    <a:pt x="398005" y="29057"/>
                  </a:lnTo>
                  <a:lnTo>
                    <a:pt x="396100" y="27165"/>
                  </a:lnTo>
                  <a:lnTo>
                    <a:pt x="395528" y="26289"/>
                  </a:lnTo>
                  <a:lnTo>
                    <a:pt x="378015" y="26289"/>
                  </a:lnTo>
                  <a:lnTo>
                    <a:pt x="377469" y="26809"/>
                  </a:lnTo>
                  <a:lnTo>
                    <a:pt x="376212" y="28028"/>
                  </a:lnTo>
                  <a:lnTo>
                    <a:pt x="385902" y="28714"/>
                  </a:lnTo>
                  <a:lnTo>
                    <a:pt x="388670" y="26809"/>
                  </a:lnTo>
                  <a:lnTo>
                    <a:pt x="390042" y="27330"/>
                  </a:lnTo>
                  <a:lnTo>
                    <a:pt x="390563" y="27851"/>
                  </a:lnTo>
                  <a:lnTo>
                    <a:pt x="390601" y="28028"/>
                  </a:lnTo>
                  <a:lnTo>
                    <a:pt x="390715" y="28714"/>
                  </a:lnTo>
                  <a:lnTo>
                    <a:pt x="390740" y="28892"/>
                  </a:lnTo>
                  <a:lnTo>
                    <a:pt x="388670" y="29756"/>
                  </a:lnTo>
                  <a:lnTo>
                    <a:pt x="387629" y="33032"/>
                  </a:lnTo>
                  <a:lnTo>
                    <a:pt x="390220" y="34074"/>
                  </a:lnTo>
                  <a:lnTo>
                    <a:pt x="390474" y="36525"/>
                  </a:lnTo>
                  <a:lnTo>
                    <a:pt x="396278" y="38392"/>
                  </a:lnTo>
                  <a:lnTo>
                    <a:pt x="400773" y="37668"/>
                  </a:lnTo>
                  <a:close/>
                </a:path>
                <a:path w="457200" h="817245">
                  <a:moveTo>
                    <a:pt x="428078" y="232727"/>
                  </a:moveTo>
                  <a:lnTo>
                    <a:pt x="424967" y="232549"/>
                  </a:lnTo>
                  <a:lnTo>
                    <a:pt x="425145" y="233934"/>
                  </a:lnTo>
                  <a:lnTo>
                    <a:pt x="426707" y="234797"/>
                  </a:lnTo>
                  <a:lnTo>
                    <a:pt x="427736" y="233768"/>
                  </a:lnTo>
                  <a:lnTo>
                    <a:pt x="428078" y="232727"/>
                  </a:lnTo>
                  <a:close/>
                </a:path>
                <a:path w="457200" h="817245">
                  <a:moveTo>
                    <a:pt x="442429" y="50850"/>
                  </a:moveTo>
                  <a:lnTo>
                    <a:pt x="442087" y="50495"/>
                  </a:lnTo>
                  <a:lnTo>
                    <a:pt x="442087" y="50850"/>
                  </a:lnTo>
                  <a:lnTo>
                    <a:pt x="442264" y="50850"/>
                  </a:lnTo>
                  <a:lnTo>
                    <a:pt x="442429" y="51015"/>
                  </a:lnTo>
                  <a:lnTo>
                    <a:pt x="442429" y="50850"/>
                  </a:lnTo>
                  <a:close/>
                </a:path>
                <a:path w="457200" h="817245">
                  <a:moveTo>
                    <a:pt x="456615" y="109283"/>
                  </a:moveTo>
                  <a:lnTo>
                    <a:pt x="455752" y="109283"/>
                  </a:lnTo>
                  <a:lnTo>
                    <a:pt x="455231" y="109105"/>
                  </a:lnTo>
                  <a:lnTo>
                    <a:pt x="455231" y="109626"/>
                  </a:lnTo>
                  <a:lnTo>
                    <a:pt x="456260" y="109969"/>
                  </a:lnTo>
                  <a:lnTo>
                    <a:pt x="456615" y="10928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44548" y="5297385"/>
              <a:ext cx="457834" cy="784225"/>
            </a:xfrm>
            <a:custGeom>
              <a:avLst/>
              <a:gdLst/>
              <a:ahLst/>
              <a:cxnLst/>
              <a:rect l="l" t="t" r="r" b="b"/>
              <a:pathLst>
                <a:path w="457835" h="784225">
                  <a:moveTo>
                    <a:pt x="4495" y="781126"/>
                  </a:moveTo>
                  <a:lnTo>
                    <a:pt x="2946" y="780249"/>
                  </a:lnTo>
                  <a:lnTo>
                    <a:pt x="1384" y="778700"/>
                  </a:lnTo>
                  <a:lnTo>
                    <a:pt x="0" y="781469"/>
                  </a:lnTo>
                  <a:lnTo>
                    <a:pt x="3111" y="783882"/>
                  </a:lnTo>
                  <a:lnTo>
                    <a:pt x="4495" y="781126"/>
                  </a:lnTo>
                  <a:close/>
                </a:path>
                <a:path w="457835" h="784225">
                  <a:moveTo>
                    <a:pt x="10375" y="764870"/>
                  </a:moveTo>
                  <a:lnTo>
                    <a:pt x="9512" y="755878"/>
                  </a:lnTo>
                  <a:lnTo>
                    <a:pt x="6743" y="754672"/>
                  </a:lnTo>
                  <a:lnTo>
                    <a:pt x="3810" y="754316"/>
                  </a:lnTo>
                  <a:lnTo>
                    <a:pt x="1219" y="761060"/>
                  </a:lnTo>
                  <a:lnTo>
                    <a:pt x="5016" y="761238"/>
                  </a:lnTo>
                  <a:lnTo>
                    <a:pt x="10375" y="764870"/>
                  </a:lnTo>
                  <a:close/>
                </a:path>
                <a:path w="457835" h="784225">
                  <a:moveTo>
                    <a:pt x="18161" y="758304"/>
                  </a:moveTo>
                  <a:lnTo>
                    <a:pt x="16776" y="756742"/>
                  </a:lnTo>
                  <a:lnTo>
                    <a:pt x="12966" y="755180"/>
                  </a:lnTo>
                  <a:lnTo>
                    <a:pt x="12801" y="758990"/>
                  </a:lnTo>
                  <a:lnTo>
                    <a:pt x="14693" y="760552"/>
                  </a:lnTo>
                  <a:lnTo>
                    <a:pt x="17462" y="760895"/>
                  </a:lnTo>
                  <a:lnTo>
                    <a:pt x="18161" y="758304"/>
                  </a:lnTo>
                  <a:close/>
                </a:path>
                <a:path w="457835" h="784225">
                  <a:moveTo>
                    <a:pt x="19545" y="780084"/>
                  </a:moveTo>
                  <a:lnTo>
                    <a:pt x="19189" y="779386"/>
                  </a:lnTo>
                  <a:lnTo>
                    <a:pt x="18669" y="778878"/>
                  </a:lnTo>
                  <a:lnTo>
                    <a:pt x="17805" y="778700"/>
                  </a:lnTo>
                  <a:lnTo>
                    <a:pt x="16078" y="778522"/>
                  </a:lnTo>
                  <a:lnTo>
                    <a:pt x="16433" y="779907"/>
                  </a:lnTo>
                  <a:lnTo>
                    <a:pt x="16256" y="780948"/>
                  </a:lnTo>
                  <a:lnTo>
                    <a:pt x="17462" y="780605"/>
                  </a:lnTo>
                  <a:lnTo>
                    <a:pt x="18326" y="780427"/>
                  </a:lnTo>
                  <a:lnTo>
                    <a:pt x="19545" y="780084"/>
                  </a:lnTo>
                  <a:close/>
                </a:path>
                <a:path w="457835" h="784225">
                  <a:moveTo>
                    <a:pt x="20231" y="770915"/>
                  </a:moveTo>
                  <a:lnTo>
                    <a:pt x="15913" y="771093"/>
                  </a:lnTo>
                  <a:lnTo>
                    <a:pt x="11760" y="770572"/>
                  </a:lnTo>
                  <a:lnTo>
                    <a:pt x="11938" y="775589"/>
                  </a:lnTo>
                  <a:lnTo>
                    <a:pt x="15049" y="776630"/>
                  </a:lnTo>
                  <a:lnTo>
                    <a:pt x="17805" y="777494"/>
                  </a:lnTo>
                  <a:lnTo>
                    <a:pt x="20231" y="770915"/>
                  </a:lnTo>
                  <a:close/>
                </a:path>
                <a:path w="457835" h="784225">
                  <a:moveTo>
                    <a:pt x="22999" y="751039"/>
                  </a:moveTo>
                  <a:lnTo>
                    <a:pt x="20408" y="745845"/>
                  </a:lnTo>
                  <a:lnTo>
                    <a:pt x="19189" y="745159"/>
                  </a:lnTo>
                  <a:lnTo>
                    <a:pt x="14706" y="746556"/>
                  </a:lnTo>
                  <a:lnTo>
                    <a:pt x="15151" y="750620"/>
                  </a:lnTo>
                  <a:lnTo>
                    <a:pt x="18491" y="753694"/>
                  </a:lnTo>
                  <a:lnTo>
                    <a:pt x="22656" y="752068"/>
                  </a:lnTo>
                  <a:lnTo>
                    <a:pt x="22999" y="751039"/>
                  </a:lnTo>
                  <a:close/>
                </a:path>
                <a:path w="457835" h="784225">
                  <a:moveTo>
                    <a:pt x="30772" y="727519"/>
                  </a:moveTo>
                  <a:lnTo>
                    <a:pt x="28016" y="725106"/>
                  </a:lnTo>
                  <a:lnTo>
                    <a:pt x="27152" y="725970"/>
                  </a:lnTo>
                  <a:lnTo>
                    <a:pt x="26797" y="726998"/>
                  </a:lnTo>
                  <a:lnTo>
                    <a:pt x="26797" y="727875"/>
                  </a:lnTo>
                  <a:lnTo>
                    <a:pt x="28524" y="732536"/>
                  </a:lnTo>
                  <a:lnTo>
                    <a:pt x="30772" y="727519"/>
                  </a:lnTo>
                  <a:close/>
                </a:path>
                <a:path w="457835" h="784225">
                  <a:moveTo>
                    <a:pt x="43738" y="765035"/>
                  </a:moveTo>
                  <a:lnTo>
                    <a:pt x="41846" y="762787"/>
                  </a:lnTo>
                  <a:lnTo>
                    <a:pt x="40462" y="763143"/>
                  </a:lnTo>
                  <a:lnTo>
                    <a:pt x="38214" y="765733"/>
                  </a:lnTo>
                  <a:lnTo>
                    <a:pt x="40462" y="766597"/>
                  </a:lnTo>
                  <a:lnTo>
                    <a:pt x="38214" y="768159"/>
                  </a:lnTo>
                  <a:lnTo>
                    <a:pt x="39243" y="771271"/>
                  </a:lnTo>
                  <a:lnTo>
                    <a:pt x="35966" y="769023"/>
                  </a:lnTo>
                  <a:lnTo>
                    <a:pt x="31991" y="767461"/>
                  </a:lnTo>
                  <a:lnTo>
                    <a:pt x="30429" y="768667"/>
                  </a:lnTo>
                  <a:lnTo>
                    <a:pt x="29743" y="771779"/>
                  </a:lnTo>
                  <a:lnTo>
                    <a:pt x="24726" y="766940"/>
                  </a:lnTo>
                  <a:lnTo>
                    <a:pt x="19189" y="774547"/>
                  </a:lnTo>
                  <a:lnTo>
                    <a:pt x="24549" y="778878"/>
                  </a:lnTo>
                  <a:lnTo>
                    <a:pt x="30949" y="777316"/>
                  </a:lnTo>
                  <a:lnTo>
                    <a:pt x="43395" y="774547"/>
                  </a:lnTo>
                  <a:lnTo>
                    <a:pt x="40627" y="769886"/>
                  </a:lnTo>
                  <a:lnTo>
                    <a:pt x="43395" y="771271"/>
                  </a:lnTo>
                  <a:lnTo>
                    <a:pt x="42367" y="766419"/>
                  </a:lnTo>
                  <a:lnTo>
                    <a:pt x="42875" y="765911"/>
                  </a:lnTo>
                  <a:lnTo>
                    <a:pt x="43230" y="765390"/>
                  </a:lnTo>
                  <a:lnTo>
                    <a:pt x="43738" y="765035"/>
                  </a:lnTo>
                  <a:close/>
                </a:path>
                <a:path w="457835" h="784225">
                  <a:moveTo>
                    <a:pt x="162344" y="657504"/>
                  </a:moveTo>
                  <a:lnTo>
                    <a:pt x="159410" y="655777"/>
                  </a:lnTo>
                  <a:lnTo>
                    <a:pt x="158711" y="655942"/>
                  </a:lnTo>
                  <a:lnTo>
                    <a:pt x="156121" y="658545"/>
                  </a:lnTo>
                  <a:lnTo>
                    <a:pt x="160794" y="662686"/>
                  </a:lnTo>
                  <a:lnTo>
                    <a:pt x="162179" y="657847"/>
                  </a:lnTo>
                  <a:lnTo>
                    <a:pt x="162344" y="657504"/>
                  </a:lnTo>
                  <a:close/>
                </a:path>
                <a:path w="457835" h="784225">
                  <a:moveTo>
                    <a:pt x="169608" y="660273"/>
                  </a:moveTo>
                  <a:lnTo>
                    <a:pt x="167881" y="659574"/>
                  </a:lnTo>
                  <a:lnTo>
                    <a:pt x="165455" y="658190"/>
                  </a:lnTo>
                  <a:lnTo>
                    <a:pt x="161505" y="661746"/>
                  </a:lnTo>
                  <a:lnTo>
                    <a:pt x="163410" y="666254"/>
                  </a:lnTo>
                  <a:lnTo>
                    <a:pt x="167284" y="667943"/>
                  </a:lnTo>
                  <a:lnTo>
                    <a:pt x="169265" y="663028"/>
                  </a:lnTo>
                  <a:lnTo>
                    <a:pt x="169608" y="660273"/>
                  </a:lnTo>
                  <a:close/>
                </a:path>
                <a:path w="457835" h="784225">
                  <a:moveTo>
                    <a:pt x="174104" y="673239"/>
                  </a:moveTo>
                  <a:lnTo>
                    <a:pt x="173240" y="669086"/>
                  </a:lnTo>
                  <a:lnTo>
                    <a:pt x="172377" y="667702"/>
                  </a:lnTo>
                  <a:lnTo>
                    <a:pt x="170815" y="667880"/>
                  </a:lnTo>
                  <a:lnTo>
                    <a:pt x="169608" y="668045"/>
                  </a:lnTo>
                  <a:lnTo>
                    <a:pt x="168059" y="669264"/>
                  </a:lnTo>
                  <a:lnTo>
                    <a:pt x="174104" y="673239"/>
                  </a:lnTo>
                  <a:close/>
                </a:path>
                <a:path w="457835" h="784225">
                  <a:moveTo>
                    <a:pt x="202107" y="607885"/>
                  </a:moveTo>
                  <a:lnTo>
                    <a:pt x="201117" y="604253"/>
                  </a:lnTo>
                  <a:lnTo>
                    <a:pt x="201079" y="604075"/>
                  </a:lnTo>
                  <a:lnTo>
                    <a:pt x="201396" y="603910"/>
                  </a:lnTo>
                  <a:lnTo>
                    <a:pt x="194779" y="603910"/>
                  </a:lnTo>
                  <a:lnTo>
                    <a:pt x="192608" y="605980"/>
                  </a:lnTo>
                  <a:lnTo>
                    <a:pt x="202107" y="607885"/>
                  </a:lnTo>
                  <a:close/>
                </a:path>
                <a:path w="457835" h="784225">
                  <a:moveTo>
                    <a:pt x="203047" y="676363"/>
                  </a:moveTo>
                  <a:lnTo>
                    <a:pt x="200558" y="673760"/>
                  </a:lnTo>
                  <a:lnTo>
                    <a:pt x="197688" y="674522"/>
                  </a:lnTo>
                  <a:lnTo>
                    <a:pt x="199351" y="680148"/>
                  </a:lnTo>
                  <a:lnTo>
                    <a:pt x="199174" y="680847"/>
                  </a:lnTo>
                  <a:lnTo>
                    <a:pt x="199351" y="681012"/>
                  </a:lnTo>
                  <a:lnTo>
                    <a:pt x="200215" y="680847"/>
                  </a:lnTo>
                  <a:lnTo>
                    <a:pt x="203047" y="676363"/>
                  </a:lnTo>
                  <a:close/>
                </a:path>
                <a:path w="457835" h="784225">
                  <a:moveTo>
                    <a:pt x="213182" y="442074"/>
                  </a:moveTo>
                  <a:lnTo>
                    <a:pt x="212140" y="441731"/>
                  </a:lnTo>
                  <a:lnTo>
                    <a:pt x="211797" y="442252"/>
                  </a:lnTo>
                  <a:lnTo>
                    <a:pt x="212318" y="442429"/>
                  </a:lnTo>
                  <a:lnTo>
                    <a:pt x="213004" y="442937"/>
                  </a:lnTo>
                  <a:lnTo>
                    <a:pt x="213182" y="442074"/>
                  </a:lnTo>
                  <a:close/>
                </a:path>
                <a:path w="457835" h="784225">
                  <a:moveTo>
                    <a:pt x="213868" y="456603"/>
                  </a:moveTo>
                  <a:lnTo>
                    <a:pt x="210934" y="444322"/>
                  </a:lnTo>
                  <a:lnTo>
                    <a:pt x="207645" y="450202"/>
                  </a:lnTo>
                  <a:lnTo>
                    <a:pt x="207302" y="451243"/>
                  </a:lnTo>
                  <a:lnTo>
                    <a:pt x="205397" y="451929"/>
                  </a:lnTo>
                  <a:lnTo>
                    <a:pt x="207302" y="453656"/>
                  </a:lnTo>
                  <a:lnTo>
                    <a:pt x="213868" y="456603"/>
                  </a:lnTo>
                  <a:close/>
                </a:path>
                <a:path w="457835" h="784225">
                  <a:moveTo>
                    <a:pt x="217500" y="489966"/>
                  </a:moveTo>
                  <a:lnTo>
                    <a:pt x="216293" y="486168"/>
                  </a:lnTo>
                  <a:lnTo>
                    <a:pt x="215595" y="484441"/>
                  </a:lnTo>
                  <a:lnTo>
                    <a:pt x="214566" y="485127"/>
                  </a:lnTo>
                  <a:lnTo>
                    <a:pt x="213525" y="485127"/>
                  </a:lnTo>
                  <a:lnTo>
                    <a:pt x="208508" y="485825"/>
                  </a:lnTo>
                  <a:lnTo>
                    <a:pt x="217500" y="489966"/>
                  </a:lnTo>
                  <a:close/>
                </a:path>
                <a:path w="457835" h="784225">
                  <a:moveTo>
                    <a:pt x="219265" y="577989"/>
                  </a:moveTo>
                  <a:lnTo>
                    <a:pt x="214757" y="577989"/>
                  </a:lnTo>
                  <a:lnTo>
                    <a:pt x="210807" y="580529"/>
                  </a:lnTo>
                  <a:lnTo>
                    <a:pt x="211061" y="581063"/>
                  </a:lnTo>
                  <a:lnTo>
                    <a:pt x="216636" y="581063"/>
                  </a:lnTo>
                  <a:lnTo>
                    <a:pt x="218770" y="581063"/>
                  </a:lnTo>
                  <a:lnTo>
                    <a:pt x="219189" y="578485"/>
                  </a:lnTo>
                  <a:lnTo>
                    <a:pt x="219265" y="577989"/>
                  </a:lnTo>
                  <a:close/>
                </a:path>
                <a:path w="457835" h="784225">
                  <a:moveTo>
                    <a:pt x="220789" y="557745"/>
                  </a:moveTo>
                  <a:lnTo>
                    <a:pt x="217322" y="555498"/>
                  </a:lnTo>
                  <a:lnTo>
                    <a:pt x="215950" y="555320"/>
                  </a:lnTo>
                  <a:lnTo>
                    <a:pt x="215595" y="556183"/>
                  </a:lnTo>
                  <a:lnTo>
                    <a:pt x="214909" y="557568"/>
                  </a:lnTo>
                  <a:lnTo>
                    <a:pt x="216115" y="558088"/>
                  </a:lnTo>
                  <a:lnTo>
                    <a:pt x="217322" y="559473"/>
                  </a:lnTo>
                  <a:lnTo>
                    <a:pt x="218706" y="558952"/>
                  </a:lnTo>
                  <a:lnTo>
                    <a:pt x="220789" y="557745"/>
                  </a:lnTo>
                  <a:close/>
                </a:path>
                <a:path w="457835" h="784225">
                  <a:moveTo>
                    <a:pt x="223901" y="458508"/>
                  </a:moveTo>
                  <a:lnTo>
                    <a:pt x="223723" y="457288"/>
                  </a:lnTo>
                  <a:lnTo>
                    <a:pt x="222516" y="455218"/>
                  </a:lnTo>
                  <a:lnTo>
                    <a:pt x="220433" y="452628"/>
                  </a:lnTo>
                  <a:lnTo>
                    <a:pt x="221310" y="460756"/>
                  </a:lnTo>
                  <a:lnTo>
                    <a:pt x="222859" y="460756"/>
                  </a:lnTo>
                  <a:lnTo>
                    <a:pt x="223901" y="458508"/>
                  </a:lnTo>
                  <a:close/>
                </a:path>
                <a:path w="457835" h="784225">
                  <a:moveTo>
                    <a:pt x="226148" y="440347"/>
                  </a:moveTo>
                  <a:lnTo>
                    <a:pt x="225107" y="437235"/>
                  </a:lnTo>
                  <a:lnTo>
                    <a:pt x="224764" y="436029"/>
                  </a:lnTo>
                  <a:lnTo>
                    <a:pt x="223901" y="435851"/>
                  </a:lnTo>
                  <a:lnTo>
                    <a:pt x="222859" y="436206"/>
                  </a:lnTo>
                  <a:lnTo>
                    <a:pt x="220091" y="437578"/>
                  </a:lnTo>
                  <a:lnTo>
                    <a:pt x="226148" y="440347"/>
                  </a:lnTo>
                  <a:close/>
                </a:path>
                <a:path w="457835" h="784225">
                  <a:moveTo>
                    <a:pt x="226669" y="403872"/>
                  </a:moveTo>
                  <a:lnTo>
                    <a:pt x="225628" y="403009"/>
                  </a:lnTo>
                  <a:lnTo>
                    <a:pt x="225107" y="404215"/>
                  </a:lnTo>
                  <a:lnTo>
                    <a:pt x="225107" y="404736"/>
                  </a:lnTo>
                  <a:lnTo>
                    <a:pt x="226314" y="405777"/>
                  </a:lnTo>
                  <a:lnTo>
                    <a:pt x="226491" y="404558"/>
                  </a:lnTo>
                  <a:lnTo>
                    <a:pt x="226669" y="403872"/>
                  </a:lnTo>
                  <a:close/>
                </a:path>
                <a:path w="457835" h="784225">
                  <a:moveTo>
                    <a:pt x="229260" y="543394"/>
                  </a:moveTo>
                  <a:lnTo>
                    <a:pt x="226148" y="537692"/>
                  </a:lnTo>
                  <a:lnTo>
                    <a:pt x="222338" y="537171"/>
                  </a:lnTo>
                  <a:lnTo>
                    <a:pt x="212318" y="537337"/>
                  </a:lnTo>
                  <a:lnTo>
                    <a:pt x="218706" y="545807"/>
                  </a:lnTo>
                  <a:lnTo>
                    <a:pt x="224586" y="545299"/>
                  </a:lnTo>
                  <a:lnTo>
                    <a:pt x="229260" y="543394"/>
                  </a:lnTo>
                  <a:close/>
                </a:path>
                <a:path w="457835" h="784225">
                  <a:moveTo>
                    <a:pt x="229425" y="604253"/>
                  </a:moveTo>
                  <a:lnTo>
                    <a:pt x="223037" y="592670"/>
                  </a:lnTo>
                  <a:lnTo>
                    <a:pt x="220789" y="596468"/>
                  </a:lnTo>
                  <a:lnTo>
                    <a:pt x="219570" y="595160"/>
                  </a:lnTo>
                  <a:lnTo>
                    <a:pt x="219570" y="599414"/>
                  </a:lnTo>
                  <a:lnTo>
                    <a:pt x="218160" y="601916"/>
                  </a:lnTo>
                  <a:lnTo>
                    <a:pt x="217563" y="600100"/>
                  </a:lnTo>
                  <a:lnTo>
                    <a:pt x="217449" y="599757"/>
                  </a:lnTo>
                  <a:lnTo>
                    <a:pt x="217322" y="599414"/>
                  </a:lnTo>
                  <a:lnTo>
                    <a:pt x="218020" y="599935"/>
                  </a:lnTo>
                  <a:lnTo>
                    <a:pt x="218706" y="599579"/>
                  </a:lnTo>
                  <a:lnTo>
                    <a:pt x="219570" y="599414"/>
                  </a:lnTo>
                  <a:lnTo>
                    <a:pt x="219570" y="595160"/>
                  </a:lnTo>
                  <a:lnTo>
                    <a:pt x="218706" y="594220"/>
                  </a:lnTo>
                  <a:lnTo>
                    <a:pt x="214566" y="595947"/>
                  </a:lnTo>
                  <a:lnTo>
                    <a:pt x="213448" y="593877"/>
                  </a:lnTo>
                  <a:lnTo>
                    <a:pt x="213360" y="593699"/>
                  </a:lnTo>
                  <a:lnTo>
                    <a:pt x="213271" y="593534"/>
                  </a:lnTo>
                  <a:lnTo>
                    <a:pt x="213156" y="593318"/>
                  </a:lnTo>
                  <a:lnTo>
                    <a:pt x="212826" y="593534"/>
                  </a:lnTo>
                  <a:lnTo>
                    <a:pt x="212140" y="593699"/>
                  </a:lnTo>
                  <a:lnTo>
                    <a:pt x="211620" y="593877"/>
                  </a:lnTo>
                  <a:lnTo>
                    <a:pt x="212140" y="593013"/>
                  </a:lnTo>
                  <a:lnTo>
                    <a:pt x="211620" y="592150"/>
                  </a:lnTo>
                  <a:lnTo>
                    <a:pt x="211442" y="591464"/>
                  </a:lnTo>
                  <a:lnTo>
                    <a:pt x="215265" y="593318"/>
                  </a:lnTo>
                  <a:lnTo>
                    <a:pt x="218274" y="591388"/>
                  </a:lnTo>
                  <a:lnTo>
                    <a:pt x="218617" y="588695"/>
                  </a:lnTo>
                  <a:lnTo>
                    <a:pt x="218694" y="588073"/>
                  </a:lnTo>
                  <a:lnTo>
                    <a:pt x="214731" y="585749"/>
                  </a:lnTo>
                  <a:lnTo>
                    <a:pt x="218376" y="585444"/>
                  </a:lnTo>
                  <a:lnTo>
                    <a:pt x="217754" y="583133"/>
                  </a:lnTo>
                  <a:lnTo>
                    <a:pt x="216827" y="581431"/>
                  </a:lnTo>
                  <a:lnTo>
                    <a:pt x="211251" y="581431"/>
                  </a:lnTo>
                  <a:lnTo>
                    <a:pt x="213004" y="585063"/>
                  </a:lnTo>
                  <a:lnTo>
                    <a:pt x="209029" y="580224"/>
                  </a:lnTo>
                  <a:lnTo>
                    <a:pt x="202107" y="578485"/>
                  </a:lnTo>
                  <a:lnTo>
                    <a:pt x="205867" y="585063"/>
                  </a:lnTo>
                  <a:lnTo>
                    <a:pt x="206756" y="586613"/>
                  </a:lnTo>
                  <a:lnTo>
                    <a:pt x="206959" y="586968"/>
                  </a:lnTo>
                  <a:lnTo>
                    <a:pt x="209892" y="586613"/>
                  </a:lnTo>
                  <a:lnTo>
                    <a:pt x="210019" y="588073"/>
                  </a:lnTo>
                  <a:lnTo>
                    <a:pt x="210070" y="588695"/>
                  </a:lnTo>
                  <a:lnTo>
                    <a:pt x="210756" y="590423"/>
                  </a:lnTo>
                  <a:lnTo>
                    <a:pt x="210413" y="590080"/>
                  </a:lnTo>
                  <a:lnTo>
                    <a:pt x="209207" y="590080"/>
                  </a:lnTo>
                  <a:lnTo>
                    <a:pt x="209029" y="590423"/>
                  </a:lnTo>
                  <a:lnTo>
                    <a:pt x="209143" y="591388"/>
                  </a:lnTo>
                  <a:lnTo>
                    <a:pt x="209232" y="592150"/>
                  </a:lnTo>
                  <a:lnTo>
                    <a:pt x="209321" y="593013"/>
                  </a:lnTo>
                  <a:lnTo>
                    <a:pt x="209423" y="593877"/>
                  </a:lnTo>
                  <a:lnTo>
                    <a:pt x="209664" y="595947"/>
                  </a:lnTo>
                  <a:lnTo>
                    <a:pt x="209715" y="596468"/>
                  </a:lnTo>
                  <a:lnTo>
                    <a:pt x="200558" y="593699"/>
                  </a:lnTo>
                  <a:lnTo>
                    <a:pt x="200914" y="595947"/>
                  </a:lnTo>
                  <a:lnTo>
                    <a:pt x="201002" y="596468"/>
                  </a:lnTo>
                  <a:lnTo>
                    <a:pt x="201244" y="598030"/>
                  </a:lnTo>
                  <a:lnTo>
                    <a:pt x="198831" y="599236"/>
                  </a:lnTo>
                  <a:lnTo>
                    <a:pt x="198412" y="599414"/>
                  </a:lnTo>
                  <a:lnTo>
                    <a:pt x="197586" y="599757"/>
                  </a:lnTo>
                  <a:lnTo>
                    <a:pt x="197167" y="599935"/>
                  </a:lnTo>
                  <a:lnTo>
                    <a:pt x="196748" y="600100"/>
                  </a:lnTo>
                  <a:lnTo>
                    <a:pt x="195719" y="600621"/>
                  </a:lnTo>
                  <a:lnTo>
                    <a:pt x="196240" y="601916"/>
                  </a:lnTo>
                  <a:lnTo>
                    <a:pt x="196342" y="602183"/>
                  </a:lnTo>
                  <a:lnTo>
                    <a:pt x="196405" y="602348"/>
                  </a:lnTo>
                  <a:lnTo>
                    <a:pt x="195135" y="603554"/>
                  </a:lnTo>
                  <a:lnTo>
                    <a:pt x="202107" y="603554"/>
                  </a:lnTo>
                  <a:lnTo>
                    <a:pt x="203949" y="603554"/>
                  </a:lnTo>
                  <a:lnTo>
                    <a:pt x="203708" y="602348"/>
                  </a:lnTo>
                  <a:lnTo>
                    <a:pt x="203619" y="601916"/>
                  </a:lnTo>
                  <a:lnTo>
                    <a:pt x="203492" y="601306"/>
                  </a:lnTo>
                  <a:lnTo>
                    <a:pt x="202895" y="600100"/>
                  </a:lnTo>
                  <a:lnTo>
                    <a:pt x="202806" y="599935"/>
                  </a:lnTo>
                  <a:lnTo>
                    <a:pt x="212661" y="608749"/>
                  </a:lnTo>
                  <a:lnTo>
                    <a:pt x="210832" y="602348"/>
                  </a:lnTo>
                  <a:lnTo>
                    <a:pt x="210705" y="601916"/>
                  </a:lnTo>
                  <a:lnTo>
                    <a:pt x="210591" y="601484"/>
                  </a:lnTo>
                  <a:lnTo>
                    <a:pt x="212483" y="599757"/>
                  </a:lnTo>
                  <a:lnTo>
                    <a:pt x="219405" y="605637"/>
                  </a:lnTo>
                  <a:lnTo>
                    <a:pt x="218300" y="602348"/>
                  </a:lnTo>
                  <a:lnTo>
                    <a:pt x="222173" y="604774"/>
                  </a:lnTo>
                  <a:lnTo>
                    <a:pt x="224421" y="604939"/>
                  </a:lnTo>
                  <a:lnTo>
                    <a:pt x="229425" y="604253"/>
                  </a:lnTo>
                  <a:close/>
                </a:path>
                <a:path w="457835" h="784225">
                  <a:moveTo>
                    <a:pt x="233756" y="368769"/>
                  </a:moveTo>
                  <a:lnTo>
                    <a:pt x="233235" y="368604"/>
                  </a:lnTo>
                  <a:lnTo>
                    <a:pt x="232714" y="368084"/>
                  </a:lnTo>
                  <a:lnTo>
                    <a:pt x="232371" y="368769"/>
                  </a:lnTo>
                  <a:lnTo>
                    <a:pt x="233400" y="369112"/>
                  </a:lnTo>
                  <a:lnTo>
                    <a:pt x="233756" y="368769"/>
                  </a:lnTo>
                  <a:close/>
                </a:path>
                <a:path w="457835" h="784225">
                  <a:moveTo>
                    <a:pt x="234962" y="506006"/>
                  </a:moveTo>
                  <a:lnTo>
                    <a:pt x="234276" y="501954"/>
                  </a:lnTo>
                  <a:lnTo>
                    <a:pt x="231851" y="497230"/>
                  </a:lnTo>
                  <a:lnTo>
                    <a:pt x="228688" y="491985"/>
                  </a:lnTo>
                  <a:lnTo>
                    <a:pt x="224802" y="492264"/>
                  </a:lnTo>
                  <a:lnTo>
                    <a:pt x="222808" y="496354"/>
                  </a:lnTo>
                  <a:lnTo>
                    <a:pt x="225285" y="502589"/>
                  </a:lnTo>
                  <a:lnTo>
                    <a:pt x="225107" y="502589"/>
                  </a:lnTo>
                  <a:lnTo>
                    <a:pt x="224929" y="503631"/>
                  </a:lnTo>
                  <a:lnTo>
                    <a:pt x="224764" y="506742"/>
                  </a:lnTo>
                  <a:lnTo>
                    <a:pt x="227177" y="505701"/>
                  </a:lnTo>
                  <a:lnTo>
                    <a:pt x="232918" y="507784"/>
                  </a:lnTo>
                  <a:lnTo>
                    <a:pt x="234962" y="506006"/>
                  </a:lnTo>
                  <a:close/>
                </a:path>
                <a:path w="457835" h="784225">
                  <a:moveTo>
                    <a:pt x="236689" y="548411"/>
                  </a:moveTo>
                  <a:lnTo>
                    <a:pt x="235826" y="546849"/>
                  </a:lnTo>
                  <a:lnTo>
                    <a:pt x="233400" y="541667"/>
                  </a:lnTo>
                  <a:lnTo>
                    <a:pt x="229260" y="549097"/>
                  </a:lnTo>
                  <a:lnTo>
                    <a:pt x="234276" y="548576"/>
                  </a:lnTo>
                  <a:lnTo>
                    <a:pt x="235483" y="548576"/>
                  </a:lnTo>
                  <a:lnTo>
                    <a:pt x="236689" y="548411"/>
                  </a:lnTo>
                  <a:close/>
                </a:path>
                <a:path w="457835" h="784225">
                  <a:moveTo>
                    <a:pt x="241007" y="376555"/>
                  </a:moveTo>
                  <a:lnTo>
                    <a:pt x="238417" y="374650"/>
                  </a:lnTo>
                  <a:lnTo>
                    <a:pt x="237553" y="376034"/>
                  </a:lnTo>
                  <a:lnTo>
                    <a:pt x="238594" y="377075"/>
                  </a:lnTo>
                  <a:lnTo>
                    <a:pt x="239979" y="377075"/>
                  </a:lnTo>
                  <a:lnTo>
                    <a:pt x="241007" y="376555"/>
                  </a:lnTo>
                  <a:close/>
                </a:path>
                <a:path w="457835" h="784225">
                  <a:moveTo>
                    <a:pt x="244995" y="345084"/>
                  </a:moveTo>
                  <a:lnTo>
                    <a:pt x="243255" y="341109"/>
                  </a:lnTo>
                  <a:lnTo>
                    <a:pt x="241007" y="340931"/>
                  </a:lnTo>
                  <a:lnTo>
                    <a:pt x="239280" y="340588"/>
                  </a:lnTo>
                  <a:lnTo>
                    <a:pt x="240665" y="342493"/>
                  </a:lnTo>
                  <a:lnTo>
                    <a:pt x="239801" y="343179"/>
                  </a:lnTo>
                  <a:lnTo>
                    <a:pt x="238937" y="344220"/>
                  </a:lnTo>
                  <a:lnTo>
                    <a:pt x="240665" y="343877"/>
                  </a:lnTo>
                  <a:lnTo>
                    <a:pt x="241185" y="344220"/>
                  </a:lnTo>
                  <a:lnTo>
                    <a:pt x="244995" y="345084"/>
                  </a:lnTo>
                  <a:close/>
                </a:path>
                <a:path w="457835" h="784225">
                  <a:moveTo>
                    <a:pt x="246545" y="363245"/>
                  </a:moveTo>
                  <a:lnTo>
                    <a:pt x="243776" y="360997"/>
                  </a:lnTo>
                  <a:lnTo>
                    <a:pt x="241528" y="361340"/>
                  </a:lnTo>
                  <a:lnTo>
                    <a:pt x="240144" y="362724"/>
                  </a:lnTo>
                  <a:lnTo>
                    <a:pt x="242570" y="364451"/>
                  </a:lnTo>
                  <a:lnTo>
                    <a:pt x="244132" y="364972"/>
                  </a:lnTo>
                  <a:lnTo>
                    <a:pt x="246545" y="363245"/>
                  </a:lnTo>
                  <a:close/>
                </a:path>
                <a:path w="457835" h="784225">
                  <a:moveTo>
                    <a:pt x="246570" y="550735"/>
                  </a:moveTo>
                  <a:lnTo>
                    <a:pt x="245681" y="549960"/>
                  </a:lnTo>
                  <a:lnTo>
                    <a:pt x="245605" y="550735"/>
                  </a:lnTo>
                  <a:lnTo>
                    <a:pt x="246430" y="550735"/>
                  </a:lnTo>
                  <a:lnTo>
                    <a:pt x="246570" y="550735"/>
                  </a:lnTo>
                  <a:close/>
                </a:path>
                <a:path w="457835" h="784225">
                  <a:moveTo>
                    <a:pt x="246722" y="461264"/>
                  </a:moveTo>
                  <a:lnTo>
                    <a:pt x="246024" y="459892"/>
                  </a:lnTo>
                  <a:lnTo>
                    <a:pt x="242747" y="453656"/>
                  </a:lnTo>
                  <a:lnTo>
                    <a:pt x="235356" y="461721"/>
                  </a:lnTo>
                  <a:lnTo>
                    <a:pt x="235000" y="461200"/>
                  </a:lnTo>
                  <a:lnTo>
                    <a:pt x="230644" y="460756"/>
                  </a:lnTo>
                  <a:lnTo>
                    <a:pt x="223037" y="465759"/>
                  </a:lnTo>
                  <a:lnTo>
                    <a:pt x="223202" y="467144"/>
                  </a:lnTo>
                  <a:lnTo>
                    <a:pt x="232892" y="468007"/>
                  </a:lnTo>
                  <a:lnTo>
                    <a:pt x="237185" y="468147"/>
                  </a:lnTo>
                  <a:lnTo>
                    <a:pt x="237540" y="464769"/>
                  </a:lnTo>
                  <a:lnTo>
                    <a:pt x="235597" y="462051"/>
                  </a:lnTo>
                  <a:lnTo>
                    <a:pt x="242049" y="463169"/>
                  </a:lnTo>
                  <a:lnTo>
                    <a:pt x="243090" y="463169"/>
                  </a:lnTo>
                  <a:lnTo>
                    <a:pt x="246722" y="461264"/>
                  </a:lnTo>
                  <a:close/>
                </a:path>
                <a:path w="457835" h="784225">
                  <a:moveTo>
                    <a:pt x="247065" y="448297"/>
                  </a:moveTo>
                  <a:lnTo>
                    <a:pt x="245160" y="443636"/>
                  </a:lnTo>
                  <a:lnTo>
                    <a:pt x="244475" y="441731"/>
                  </a:lnTo>
                  <a:lnTo>
                    <a:pt x="242912" y="442772"/>
                  </a:lnTo>
                  <a:lnTo>
                    <a:pt x="244513" y="439356"/>
                  </a:lnTo>
                  <a:lnTo>
                    <a:pt x="240792" y="436587"/>
                  </a:lnTo>
                  <a:lnTo>
                    <a:pt x="236105" y="436346"/>
                  </a:lnTo>
                  <a:lnTo>
                    <a:pt x="234784" y="440524"/>
                  </a:lnTo>
                  <a:lnTo>
                    <a:pt x="233845" y="444157"/>
                  </a:lnTo>
                  <a:lnTo>
                    <a:pt x="233756" y="444500"/>
                  </a:lnTo>
                  <a:lnTo>
                    <a:pt x="240157" y="444182"/>
                  </a:lnTo>
                  <a:lnTo>
                    <a:pt x="238594" y="445020"/>
                  </a:lnTo>
                  <a:lnTo>
                    <a:pt x="247065" y="448297"/>
                  </a:lnTo>
                  <a:close/>
                </a:path>
                <a:path w="457835" h="784225">
                  <a:moveTo>
                    <a:pt x="248107" y="347675"/>
                  </a:moveTo>
                  <a:lnTo>
                    <a:pt x="242570" y="346646"/>
                  </a:lnTo>
                  <a:lnTo>
                    <a:pt x="240322" y="346468"/>
                  </a:lnTo>
                  <a:lnTo>
                    <a:pt x="239458" y="347332"/>
                  </a:lnTo>
                  <a:lnTo>
                    <a:pt x="239115" y="348894"/>
                  </a:lnTo>
                  <a:lnTo>
                    <a:pt x="241185" y="354774"/>
                  </a:lnTo>
                  <a:lnTo>
                    <a:pt x="248107" y="347675"/>
                  </a:lnTo>
                  <a:close/>
                </a:path>
                <a:path w="457835" h="784225">
                  <a:moveTo>
                    <a:pt x="248386" y="410311"/>
                  </a:moveTo>
                  <a:lnTo>
                    <a:pt x="247929" y="408025"/>
                  </a:lnTo>
                  <a:lnTo>
                    <a:pt x="247675" y="408025"/>
                  </a:lnTo>
                  <a:lnTo>
                    <a:pt x="247751" y="403009"/>
                  </a:lnTo>
                  <a:lnTo>
                    <a:pt x="241884" y="401789"/>
                  </a:lnTo>
                  <a:lnTo>
                    <a:pt x="242227" y="405599"/>
                  </a:lnTo>
                  <a:lnTo>
                    <a:pt x="242176" y="406463"/>
                  </a:lnTo>
                  <a:lnTo>
                    <a:pt x="242100" y="408025"/>
                  </a:lnTo>
                  <a:lnTo>
                    <a:pt x="242049" y="408889"/>
                  </a:lnTo>
                  <a:lnTo>
                    <a:pt x="247662" y="408063"/>
                  </a:lnTo>
                  <a:lnTo>
                    <a:pt x="247586" y="410781"/>
                  </a:lnTo>
                  <a:lnTo>
                    <a:pt x="248386" y="410311"/>
                  </a:lnTo>
                  <a:close/>
                </a:path>
                <a:path w="457835" h="784225">
                  <a:moveTo>
                    <a:pt x="251040" y="357022"/>
                  </a:moveTo>
                  <a:lnTo>
                    <a:pt x="250520" y="355117"/>
                  </a:lnTo>
                  <a:lnTo>
                    <a:pt x="247586" y="353390"/>
                  </a:lnTo>
                  <a:lnTo>
                    <a:pt x="246380" y="355117"/>
                  </a:lnTo>
                  <a:lnTo>
                    <a:pt x="246545" y="358394"/>
                  </a:lnTo>
                  <a:lnTo>
                    <a:pt x="250177" y="358914"/>
                  </a:lnTo>
                  <a:lnTo>
                    <a:pt x="251040" y="357022"/>
                  </a:lnTo>
                  <a:close/>
                </a:path>
                <a:path w="457835" h="784225">
                  <a:moveTo>
                    <a:pt x="251739" y="471297"/>
                  </a:moveTo>
                  <a:lnTo>
                    <a:pt x="248615" y="464032"/>
                  </a:lnTo>
                  <a:lnTo>
                    <a:pt x="246545" y="466801"/>
                  </a:lnTo>
                  <a:lnTo>
                    <a:pt x="246888" y="467842"/>
                  </a:lnTo>
                  <a:lnTo>
                    <a:pt x="245503" y="469392"/>
                  </a:lnTo>
                  <a:lnTo>
                    <a:pt x="247751" y="470090"/>
                  </a:lnTo>
                  <a:lnTo>
                    <a:pt x="251739" y="471297"/>
                  </a:lnTo>
                  <a:close/>
                </a:path>
                <a:path w="457835" h="784225">
                  <a:moveTo>
                    <a:pt x="252247" y="332460"/>
                  </a:moveTo>
                  <a:lnTo>
                    <a:pt x="245681" y="330047"/>
                  </a:lnTo>
                  <a:lnTo>
                    <a:pt x="243776" y="329704"/>
                  </a:lnTo>
                  <a:lnTo>
                    <a:pt x="243611" y="331952"/>
                  </a:lnTo>
                  <a:lnTo>
                    <a:pt x="243433" y="333159"/>
                  </a:lnTo>
                  <a:lnTo>
                    <a:pt x="244475" y="339382"/>
                  </a:lnTo>
                  <a:lnTo>
                    <a:pt x="252247" y="332460"/>
                  </a:lnTo>
                  <a:close/>
                </a:path>
                <a:path w="457835" h="784225">
                  <a:moveTo>
                    <a:pt x="254152" y="453148"/>
                  </a:moveTo>
                  <a:lnTo>
                    <a:pt x="250520" y="454698"/>
                  </a:lnTo>
                  <a:lnTo>
                    <a:pt x="252945" y="456260"/>
                  </a:lnTo>
                  <a:lnTo>
                    <a:pt x="253111" y="456260"/>
                  </a:lnTo>
                  <a:lnTo>
                    <a:pt x="253631" y="456082"/>
                  </a:lnTo>
                  <a:lnTo>
                    <a:pt x="253631" y="455904"/>
                  </a:lnTo>
                  <a:lnTo>
                    <a:pt x="254152" y="453148"/>
                  </a:lnTo>
                  <a:close/>
                </a:path>
                <a:path w="457835" h="784225">
                  <a:moveTo>
                    <a:pt x="255714" y="417360"/>
                  </a:moveTo>
                  <a:lnTo>
                    <a:pt x="253923" y="412165"/>
                  </a:lnTo>
                  <a:lnTo>
                    <a:pt x="253809" y="411822"/>
                  </a:lnTo>
                  <a:lnTo>
                    <a:pt x="253987" y="411480"/>
                  </a:lnTo>
                  <a:lnTo>
                    <a:pt x="254495" y="411302"/>
                  </a:lnTo>
                  <a:lnTo>
                    <a:pt x="255016" y="406463"/>
                  </a:lnTo>
                  <a:lnTo>
                    <a:pt x="248386" y="410311"/>
                  </a:lnTo>
                  <a:lnTo>
                    <a:pt x="248488" y="410781"/>
                  </a:lnTo>
                  <a:lnTo>
                    <a:pt x="248589" y="411302"/>
                  </a:lnTo>
                  <a:lnTo>
                    <a:pt x="248615" y="411480"/>
                  </a:lnTo>
                  <a:lnTo>
                    <a:pt x="248107" y="412165"/>
                  </a:lnTo>
                  <a:lnTo>
                    <a:pt x="247751" y="412686"/>
                  </a:lnTo>
                  <a:lnTo>
                    <a:pt x="247243" y="413207"/>
                  </a:lnTo>
                  <a:lnTo>
                    <a:pt x="249656" y="415975"/>
                  </a:lnTo>
                  <a:lnTo>
                    <a:pt x="255714" y="417360"/>
                  </a:lnTo>
                  <a:close/>
                </a:path>
                <a:path w="457835" h="784225">
                  <a:moveTo>
                    <a:pt x="255714" y="400926"/>
                  </a:moveTo>
                  <a:lnTo>
                    <a:pt x="255016" y="400240"/>
                  </a:lnTo>
                  <a:lnTo>
                    <a:pt x="254850" y="400240"/>
                  </a:lnTo>
                  <a:lnTo>
                    <a:pt x="251561" y="400062"/>
                  </a:lnTo>
                  <a:lnTo>
                    <a:pt x="255016" y="403009"/>
                  </a:lnTo>
                  <a:lnTo>
                    <a:pt x="255714" y="400926"/>
                  </a:lnTo>
                  <a:close/>
                </a:path>
                <a:path w="457835" h="784225">
                  <a:moveTo>
                    <a:pt x="257429" y="351358"/>
                  </a:moveTo>
                  <a:lnTo>
                    <a:pt x="257098" y="345605"/>
                  </a:lnTo>
                  <a:lnTo>
                    <a:pt x="256222" y="343877"/>
                  </a:lnTo>
                  <a:lnTo>
                    <a:pt x="255879" y="343014"/>
                  </a:lnTo>
                  <a:lnTo>
                    <a:pt x="253809" y="343179"/>
                  </a:lnTo>
                  <a:lnTo>
                    <a:pt x="250266" y="345605"/>
                  </a:lnTo>
                  <a:lnTo>
                    <a:pt x="253314" y="349846"/>
                  </a:lnTo>
                  <a:lnTo>
                    <a:pt x="257429" y="351358"/>
                  </a:lnTo>
                  <a:close/>
                </a:path>
                <a:path w="457835" h="784225">
                  <a:moveTo>
                    <a:pt x="260896" y="286651"/>
                  </a:moveTo>
                  <a:lnTo>
                    <a:pt x="259689" y="284403"/>
                  </a:lnTo>
                  <a:lnTo>
                    <a:pt x="258826" y="283705"/>
                  </a:lnTo>
                  <a:lnTo>
                    <a:pt x="256578" y="285445"/>
                  </a:lnTo>
                  <a:lnTo>
                    <a:pt x="257098" y="286308"/>
                  </a:lnTo>
                  <a:lnTo>
                    <a:pt x="259168" y="288556"/>
                  </a:lnTo>
                  <a:lnTo>
                    <a:pt x="260896" y="286651"/>
                  </a:lnTo>
                  <a:close/>
                </a:path>
                <a:path w="457835" h="784225">
                  <a:moveTo>
                    <a:pt x="261073" y="340067"/>
                  </a:moveTo>
                  <a:lnTo>
                    <a:pt x="260718" y="339382"/>
                  </a:lnTo>
                  <a:lnTo>
                    <a:pt x="259689" y="339559"/>
                  </a:lnTo>
                  <a:lnTo>
                    <a:pt x="259854" y="340245"/>
                  </a:lnTo>
                  <a:lnTo>
                    <a:pt x="260375" y="340067"/>
                  </a:lnTo>
                  <a:lnTo>
                    <a:pt x="261073" y="340067"/>
                  </a:lnTo>
                  <a:close/>
                </a:path>
                <a:path w="457835" h="784225">
                  <a:moveTo>
                    <a:pt x="267982" y="340245"/>
                  </a:moveTo>
                  <a:lnTo>
                    <a:pt x="267462" y="337312"/>
                  </a:lnTo>
                  <a:lnTo>
                    <a:pt x="265734" y="336092"/>
                  </a:lnTo>
                  <a:lnTo>
                    <a:pt x="266433" y="333679"/>
                  </a:lnTo>
                  <a:lnTo>
                    <a:pt x="263829" y="332816"/>
                  </a:lnTo>
                  <a:lnTo>
                    <a:pt x="258127" y="332117"/>
                  </a:lnTo>
                  <a:lnTo>
                    <a:pt x="267982" y="340245"/>
                  </a:lnTo>
                  <a:close/>
                </a:path>
                <a:path w="457835" h="784225">
                  <a:moveTo>
                    <a:pt x="268046" y="552754"/>
                  </a:moveTo>
                  <a:lnTo>
                    <a:pt x="263486" y="550138"/>
                  </a:lnTo>
                  <a:lnTo>
                    <a:pt x="263486" y="547370"/>
                  </a:lnTo>
                  <a:lnTo>
                    <a:pt x="259511" y="544601"/>
                  </a:lnTo>
                  <a:lnTo>
                    <a:pt x="259702" y="543737"/>
                  </a:lnTo>
                  <a:lnTo>
                    <a:pt x="259816" y="543217"/>
                  </a:lnTo>
                  <a:lnTo>
                    <a:pt x="259854" y="543052"/>
                  </a:lnTo>
                  <a:lnTo>
                    <a:pt x="263664" y="542531"/>
                  </a:lnTo>
                  <a:lnTo>
                    <a:pt x="257784" y="536651"/>
                  </a:lnTo>
                  <a:lnTo>
                    <a:pt x="257098" y="540626"/>
                  </a:lnTo>
                  <a:lnTo>
                    <a:pt x="255536" y="539584"/>
                  </a:lnTo>
                  <a:lnTo>
                    <a:pt x="253809" y="540626"/>
                  </a:lnTo>
                  <a:lnTo>
                    <a:pt x="252945" y="541147"/>
                  </a:lnTo>
                  <a:lnTo>
                    <a:pt x="252082" y="538200"/>
                  </a:lnTo>
                  <a:lnTo>
                    <a:pt x="254431" y="535190"/>
                  </a:lnTo>
                  <a:lnTo>
                    <a:pt x="251815" y="532218"/>
                  </a:lnTo>
                  <a:lnTo>
                    <a:pt x="248437" y="529094"/>
                  </a:lnTo>
                  <a:lnTo>
                    <a:pt x="248450" y="525589"/>
                  </a:lnTo>
                  <a:lnTo>
                    <a:pt x="252425" y="521258"/>
                  </a:lnTo>
                  <a:lnTo>
                    <a:pt x="242570" y="520915"/>
                  </a:lnTo>
                  <a:lnTo>
                    <a:pt x="242227" y="524205"/>
                  </a:lnTo>
                  <a:lnTo>
                    <a:pt x="241884" y="524370"/>
                  </a:lnTo>
                  <a:lnTo>
                    <a:pt x="241706" y="524548"/>
                  </a:lnTo>
                  <a:lnTo>
                    <a:pt x="241528" y="524891"/>
                  </a:lnTo>
                  <a:lnTo>
                    <a:pt x="237388" y="527138"/>
                  </a:lnTo>
                  <a:lnTo>
                    <a:pt x="238506" y="533882"/>
                  </a:lnTo>
                  <a:lnTo>
                    <a:pt x="238937" y="536473"/>
                  </a:lnTo>
                  <a:lnTo>
                    <a:pt x="244475" y="533882"/>
                  </a:lnTo>
                  <a:lnTo>
                    <a:pt x="243255" y="537692"/>
                  </a:lnTo>
                  <a:lnTo>
                    <a:pt x="250863" y="539076"/>
                  </a:lnTo>
                  <a:lnTo>
                    <a:pt x="250748" y="540626"/>
                  </a:lnTo>
                  <a:lnTo>
                    <a:pt x="250710" y="541147"/>
                  </a:lnTo>
                  <a:lnTo>
                    <a:pt x="250609" y="542531"/>
                  </a:lnTo>
                  <a:lnTo>
                    <a:pt x="250520" y="543737"/>
                  </a:lnTo>
                  <a:lnTo>
                    <a:pt x="249491" y="541832"/>
                  </a:lnTo>
                  <a:lnTo>
                    <a:pt x="241363" y="543217"/>
                  </a:lnTo>
                  <a:lnTo>
                    <a:pt x="242062" y="543737"/>
                  </a:lnTo>
                  <a:lnTo>
                    <a:pt x="247408" y="547712"/>
                  </a:lnTo>
                  <a:lnTo>
                    <a:pt x="246786" y="549960"/>
                  </a:lnTo>
                  <a:lnTo>
                    <a:pt x="246735" y="550138"/>
                  </a:lnTo>
                  <a:lnTo>
                    <a:pt x="246646" y="550481"/>
                  </a:lnTo>
                  <a:lnTo>
                    <a:pt x="246570" y="550735"/>
                  </a:lnTo>
                  <a:lnTo>
                    <a:pt x="247878" y="551865"/>
                  </a:lnTo>
                  <a:lnTo>
                    <a:pt x="246989" y="551180"/>
                  </a:lnTo>
                  <a:lnTo>
                    <a:pt x="245567" y="551180"/>
                  </a:lnTo>
                  <a:lnTo>
                    <a:pt x="245503" y="551688"/>
                  </a:lnTo>
                  <a:lnTo>
                    <a:pt x="244640" y="550824"/>
                  </a:lnTo>
                  <a:lnTo>
                    <a:pt x="241185" y="551688"/>
                  </a:lnTo>
                  <a:lnTo>
                    <a:pt x="240499" y="551865"/>
                  </a:lnTo>
                  <a:lnTo>
                    <a:pt x="242747" y="553072"/>
                  </a:lnTo>
                  <a:lnTo>
                    <a:pt x="240322" y="553250"/>
                  </a:lnTo>
                  <a:lnTo>
                    <a:pt x="237032" y="552907"/>
                  </a:lnTo>
                  <a:lnTo>
                    <a:pt x="236613" y="553250"/>
                  </a:lnTo>
                  <a:lnTo>
                    <a:pt x="235140" y="554456"/>
                  </a:lnTo>
                  <a:lnTo>
                    <a:pt x="234696" y="551865"/>
                  </a:lnTo>
                  <a:lnTo>
                    <a:pt x="234569" y="551180"/>
                  </a:lnTo>
                  <a:lnTo>
                    <a:pt x="234454" y="550481"/>
                  </a:lnTo>
                  <a:lnTo>
                    <a:pt x="234365" y="549960"/>
                  </a:lnTo>
                  <a:lnTo>
                    <a:pt x="234251" y="549275"/>
                  </a:lnTo>
                  <a:lnTo>
                    <a:pt x="230149" y="549275"/>
                  </a:lnTo>
                  <a:lnTo>
                    <a:pt x="228587" y="551688"/>
                  </a:lnTo>
                  <a:lnTo>
                    <a:pt x="228473" y="551865"/>
                  </a:lnTo>
                  <a:lnTo>
                    <a:pt x="228168" y="551865"/>
                  </a:lnTo>
                  <a:lnTo>
                    <a:pt x="233540" y="554456"/>
                  </a:lnTo>
                  <a:lnTo>
                    <a:pt x="233895" y="554634"/>
                  </a:lnTo>
                  <a:lnTo>
                    <a:pt x="234619" y="554977"/>
                  </a:lnTo>
                  <a:lnTo>
                    <a:pt x="234962" y="554634"/>
                  </a:lnTo>
                  <a:lnTo>
                    <a:pt x="234099" y="555840"/>
                  </a:lnTo>
                  <a:lnTo>
                    <a:pt x="235648" y="557225"/>
                  </a:lnTo>
                  <a:lnTo>
                    <a:pt x="236169" y="558266"/>
                  </a:lnTo>
                  <a:lnTo>
                    <a:pt x="234962" y="559295"/>
                  </a:lnTo>
                  <a:lnTo>
                    <a:pt x="236664" y="560857"/>
                  </a:lnTo>
                  <a:lnTo>
                    <a:pt x="237032" y="561200"/>
                  </a:lnTo>
                  <a:lnTo>
                    <a:pt x="238252" y="562063"/>
                  </a:lnTo>
                  <a:lnTo>
                    <a:pt x="233057" y="562241"/>
                  </a:lnTo>
                  <a:lnTo>
                    <a:pt x="236689" y="565873"/>
                  </a:lnTo>
                  <a:lnTo>
                    <a:pt x="237896" y="567080"/>
                  </a:lnTo>
                  <a:lnTo>
                    <a:pt x="240322" y="568464"/>
                  </a:lnTo>
                  <a:lnTo>
                    <a:pt x="239801" y="568985"/>
                  </a:lnTo>
                  <a:lnTo>
                    <a:pt x="239674" y="569506"/>
                  </a:lnTo>
                  <a:lnTo>
                    <a:pt x="239636" y="569671"/>
                  </a:lnTo>
                  <a:lnTo>
                    <a:pt x="239395" y="570014"/>
                  </a:lnTo>
                  <a:lnTo>
                    <a:pt x="239280" y="570191"/>
                  </a:lnTo>
                  <a:lnTo>
                    <a:pt x="238594" y="570014"/>
                  </a:lnTo>
                  <a:lnTo>
                    <a:pt x="237210" y="569506"/>
                  </a:lnTo>
                  <a:lnTo>
                    <a:pt x="236689" y="570014"/>
                  </a:lnTo>
                  <a:lnTo>
                    <a:pt x="230873" y="568667"/>
                  </a:lnTo>
                  <a:lnTo>
                    <a:pt x="230327" y="570014"/>
                  </a:lnTo>
                  <a:lnTo>
                    <a:pt x="230251" y="570191"/>
                  </a:lnTo>
                  <a:lnTo>
                    <a:pt x="229552" y="571919"/>
                  </a:lnTo>
                  <a:lnTo>
                    <a:pt x="229336" y="572439"/>
                  </a:lnTo>
                  <a:lnTo>
                    <a:pt x="229196" y="572782"/>
                  </a:lnTo>
                  <a:lnTo>
                    <a:pt x="230466" y="575373"/>
                  </a:lnTo>
                  <a:lnTo>
                    <a:pt x="231343" y="577113"/>
                  </a:lnTo>
                  <a:lnTo>
                    <a:pt x="231482" y="577380"/>
                  </a:lnTo>
                  <a:lnTo>
                    <a:pt x="237731" y="577113"/>
                  </a:lnTo>
                  <a:lnTo>
                    <a:pt x="240665" y="582637"/>
                  </a:lnTo>
                  <a:lnTo>
                    <a:pt x="245859" y="581774"/>
                  </a:lnTo>
                  <a:lnTo>
                    <a:pt x="246545" y="575373"/>
                  </a:lnTo>
                  <a:lnTo>
                    <a:pt x="249313" y="581253"/>
                  </a:lnTo>
                  <a:lnTo>
                    <a:pt x="257606" y="576592"/>
                  </a:lnTo>
                  <a:lnTo>
                    <a:pt x="252082" y="572465"/>
                  </a:lnTo>
                  <a:lnTo>
                    <a:pt x="256400" y="572782"/>
                  </a:lnTo>
                  <a:lnTo>
                    <a:pt x="260210" y="568807"/>
                  </a:lnTo>
                  <a:lnTo>
                    <a:pt x="256057" y="565010"/>
                  </a:lnTo>
                  <a:lnTo>
                    <a:pt x="257263" y="564146"/>
                  </a:lnTo>
                  <a:lnTo>
                    <a:pt x="259854" y="567258"/>
                  </a:lnTo>
                  <a:lnTo>
                    <a:pt x="260807" y="565353"/>
                  </a:lnTo>
                  <a:lnTo>
                    <a:pt x="260896" y="563968"/>
                  </a:lnTo>
                  <a:lnTo>
                    <a:pt x="258648" y="561022"/>
                  </a:lnTo>
                  <a:lnTo>
                    <a:pt x="257556" y="562584"/>
                  </a:lnTo>
                  <a:lnTo>
                    <a:pt x="257441" y="562762"/>
                  </a:lnTo>
                  <a:lnTo>
                    <a:pt x="256057" y="563626"/>
                  </a:lnTo>
                  <a:lnTo>
                    <a:pt x="254495" y="559816"/>
                  </a:lnTo>
                  <a:lnTo>
                    <a:pt x="252247" y="560158"/>
                  </a:lnTo>
                  <a:lnTo>
                    <a:pt x="250698" y="559650"/>
                  </a:lnTo>
                  <a:lnTo>
                    <a:pt x="250583" y="560158"/>
                  </a:lnTo>
                  <a:lnTo>
                    <a:pt x="250431" y="560857"/>
                  </a:lnTo>
                  <a:lnTo>
                    <a:pt x="250329" y="561327"/>
                  </a:lnTo>
                  <a:lnTo>
                    <a:pt x="250215" y="561898"/>
                  </a:lnTo>
                  <a:lnTo>
                    <a:pt x="250177" y="562063"/>
                  </a:lnTo>
                  <a:lnTo>
                    <a:pt x="248348" y="561327"/>
                  </a:lnTo>
                  <a:lnTo>
                    <a:pt x="248500" y="561543"/>
                  </a:lnTo>
                  <a:lnTo>
                    <a:pt x="248615" y="561898"/>
                  </a:lnTo>
                  <a:lnTo>
                    <a:pt x="248678" y="562063"/>
                  </a:lnTo>
                  <a:lnTo>
                    <a:pt x="249085" y="563448"/>
                  </a:lnTo>
                  <a:lnTo>
                    <a:pt x="249135" y="563626"/>
                  </a:lnTo>
                  <a:lnTo>
                    <a:pt x="249237" y="563968"/>
                  </a:lnTo>
                  <a:lnTo>
                    <a:pt x="249301" y="564146"/>
                  </a:lnTo>
                  <a:lnTo>
                    <a:pt x="249555" y="565010"/>
                  </a:lnTo>
                  <a:lnTo>
                    <a:pt x="249656" y="565353"/>
                  </a:lnTo>
                  <a:lnTo>
                    <a:pt x="249313" y="565873"/>
                  </a:lnTo>
                  <a:lnTo>
                    <a:pt x="248107" y="564311"/>
                  </a:lnTo>
                  <a:lnTo>
                    <a:pt x="245859" y="563448"/>
                  </a:lnTo>
                  <a:lnTo>
                    <a:pt x="244297" y="562584"/>
                  </a:lnTo>
                  <a:lnTo>
                    <a:pt x="244817" y="562063"/>
                  </a:lnTo>
                  <a:lnTo>
                    <a:pt x="245325" y="561327"/>
                  </a:lnTo>
                  <a:lnTo>
                    <a:pt x="245681" y="560857"/>
                  </a:lnTo>
                  <a:lnTo>
                    <a:pt x="247586" y="563448"/>
                  </a:lnTo>
                  <a:lnTo>
                    <a:pt x="248348" y="561327"/>
                  </a:lnTo>
                  <a:lnTo>
                    <a:pt x="248767" y="560158"/>
                  </a:lnTo>
                  <a:lnTo>
                    <a:pt x="248894" y="559816"/>
                  </a:lnTo>
                  <a:lnTo>
                    <a:pt x="248958" y="559650"/>
                  </a:lnTo>
                  <a:lnTo>
                    <a:pt x="249072" y="559295"/>
                  </a:lnTo>
                  <a:lnTo>
                    <a:pt x="249135" y="559130"/>
                  </a:lnTo>
                  <a:lnTo>
                    <a:pt x="250177" y="557568"/>
                  </a:lnTo>
                  <a:lnTo>
                    <a:pt x="249999" y="557403"/>
                  </a:lnTo>
                  <a:lnTo>
                    <a:pt x="249999" y="557225"/>
                  </a:lnTo>
                  <a:lnTo>
                    <a:pt x="251739" y="556361"/>
                  </a:lnTo>
                  <a:lnTo>
                    <a:pt x="250520" y="554977"/>
                  </a:lnTo>
                  <a:lnTo>
                    <a:pt x="249732" y="553250"/>
                  </a:lnTo>
                  <a:lnTo>
                    <a:pt x="249656" y="553072"/>
                  </a:lnTo>
                  <a:lnTo>
                    <a:pt x="254673" y="550481"/>
                  </a:lnTo>
                  <a:lnTo>
                    <a:pt x="255714" y="554113"/>
                  </a:lnTo>
                  <a:lnTo>
                    <a:pt x="260718" y="554456"/>
                  </a:lnTo>
                  <a:lnTo>
                    <a:pt x="264883" y="557568"/>
                  </a:lnTo>
                  <a:lnTo>
                    <a:pt x="265226" y="557568"/>
                  </a:lnTo>
                  <a:lnTo>
                    <a:pt x="268008" y="556183"/>
                  </a:lnTo>
                  <a:lnTo>
                    <a:pt x="268046" y="552754"/>
                  </a:lnTo>
                  <a:close/>
                </a:path>
                <a:path w="457835" h="784225">
                  <a:moveTo>
                    <a:pt x="268681" y="330212"/>
                  </a:moveTo>
                  <a:lnTo>
                    <a:pt x="266954" y="329184"/>
                  </a:lnTo>
                  <a:lnTo>
                    <a:pt x="265391" y="327799"/>
                  </a:lnTo>
                  <a:lnTo>
                    <a:pt x="263321" y="329526"/>
                  </a:lnTo>
                  <a:lnTo>
                    <a:pt x="265049" y="330733"/>
                  </a:lnTo>
                  <a:lnTo>
                    <a:pt x="266433" y="332117"/>
                  </a:lnTo>
                  <a:lnTo>
                    <a:pt x="268681" y="330212"/>
                  </a:lnTo>
                  <a:close/>
                </a:path>
                <a:path w="457835" h="784225">
                  <a:moveTo>
                    <a:pt x="273342" y="355981"/>
                  </a:moveTo>
                  <a:lnTo>
                    <a:pt x="271322" y="356387"/>
                  </a:lnTo>
                  <a:lnTo>
                    <a:pt x="271957" y="352869"/>
                  </a:lnTo>
                  <a:lnTo>
                    <a:pt x="267119" y="353390"/>
                  </a:lnTo>
                  <a:lnTo>
                    <a:pt x="266065" y="353060"/>
                  </a:lnTo>
                  <a:lnTo>
                    <a:pt x="267462" y="352869"/>
                  </a:lnTo>
                  <a:lnTo>
                    <a:pt x="265569" y="347510"/>
                  </a:lnTo>
                  <a:lnTo>
                    <a:pt x="262102" y="347332"/>
                  </a:lnTo>
                  <a:lnTo>
                    <a:pt x="260553" y="348195"/>
                  </a:lnTo>
                  <a:lnTo>
                    <a:pt x="260896" y="352526"/>
                  </a:lnTo>
                  <a:lnTo>
                    <a:pt x="263486" y="353390"/>
                  </a:lnTo>
                  <a:lnTo>
                    <a:pt x="264528" y="357708"/>
                  </a:lnTo>
                  <a:lnTo>
                    <a:pt x="266103" y="357428"/>
                  </a:lnTo>
                  <a:lnTo>
                    <a:pt x="262102" y="358228"/>
                  </a:lnTo>
                  <a:lnTo>
                    <a:pt x="267119" y="363067"/>
                  </a:lnTo>
                  <a:lnTo>
                    <a:pt x="267982" y="363410"/>
                  </a:lnTo>
                  <a:lnTo>
                    <a:pt x="271792" y="362381"/>
                  </a:lnTo>
                  <a:lnTo>
                    <a:pt x="272821" y="361505"/>
                  </a:lnTo>
                  <a:lnTo>
                    <a:pt x="273342" y="355981"/>
                  </a:lnTo>
                  <a:close/>
                </a:path>
                <a:path w="457835" h="784225">
                  <a:moveTo>
                    <a:pt x="278714" y="369798"/>
                  </a:moveTo>
                  <a:lnTo>
                    <a:pt x="276326" y="365874"/>
                  </a:lnTo>
                  <a:lnTo>
                    <a:pt x="271538" y="364350"/>
                  </a:lnTo>
                  <a:lnTo>
                    <a:pt x="270065" y="369468"/>
                  </a:lnTo>
                  <a:lnTo>
                    <a:pt x="264706" y="372110"/>
                  </a:lnTo>
                  <a:lnTo>
                    <a:pt x="267182" y="375145"/>
                  </a:lnTo>
                  <a:lnTo>
                    <a:pt x="271830" y="375958"/>
                  </a:lnTo>
                  <a:lnTo>
                    <a:pt x="272999" y="371881"/>
                  </a:lnTo>
                  <a:lnTo>
                    <a:pt x="278714" y="369798"/>
                  </a:lnTo>
                  <a:close/>
                </a:path>
                <a:path w="457835" h="784225">
                  <a:moveTo>
                    <a:pt x="281647" y="354253"/>
                  </a:moveTo>
                  <a:lnTo>
                    <a:pt x="281127" y="351142"/>
                  </a:lnTo>
                  <a:lnTo>
                    <a:pt x="280949" y="349923"/>
                  </a:lnTo>
                  <a:lnTo>
                    <a:pt x="280085" y="349758"/>
                  </a:lnTo>
                  <a:lnTo>
                    <a:pt x="279044" y="349923"/>
                  </a:lnTo>
                  <a:lnTo>
                    <a:pt x="275767" y="350786"/>
                  </a:lnTo>
                  <a:lnTo>
                    <a:pt x="281647" y="354253"/>
                  </a:lnTo>
                  <a:close/>
                </a:path>
                <a:path w="457835" h="784225">
                  <a:moveTo>
                    <a:pt x="281990" y="327621"/>
                  </a:moveTo>
                  <a:lnTo>
                    <a:pt x="281127" y="326936"/>
                  </a:lnTo>
                  <a:lnTo>
                    <a:pt x="280606" y="326415"/>
                  </a:lnTo>
                  <a:lnTo>
                    <a:pt x="276631" y="324167"/>
                  </a:lnTo>
                  <a:lnTo>
                    <a:pt x="278358" y="332460"/>
                  </a:lnTo>
                  <a:lnTo>
                    <a:pt x="280949" y="328320"/>
                  </a:lnTo>
                  <a:lnTo>
                    <a:pt x="281990" y="327621"/>
                  </a:lnTo>
                  <a:close/>
                </a:path>
                <a:path w="457835" h="784225">
                  <a:moveTo>
                    <a:pt x="284759" y="339559"/>
                  </a:moveTo>
                  <a:lnTo>
                    <a:pt x="279222" y="334708"/>
                  </a:lnTo>
                  <a:lnTo>
                    <a:pt x="276110" y="333502"/>
                  </a:lnTo>
                  <a:lnTo>
                    <a:pt x="271957" y="336956"/>
                  </a:lnTo>
                  <a:lnTo>
                    <a:pt x="273177" y="340067"/>
                  </a:lnTo>
                  <a:lnTo>
                    <a:pt x="278358" y="343535"/>
                  </a:lnTo>
                  <a:lnTo>
                    <a:pt x="284759" y="339559"/>
                  </a:lnTo>
                  <a:close/>
                </a:path>
                <a:path w="457835" h="784225">
                  <a:moveTo>
                    <a:pt x="288734" y="395744"/>
                  </a:moveTo>
                  <a:lnTo>
                    <a:pt x="281292" y="392455"/>
                  </a:lnTo>
                  <a:lnTo>
                    <a:pt x="275932" y="392633"/>
                  </a:lnTo>
                  <a:lnTo>
                    <a:pt x="279742" y="389864"/>
                  </a:lnTo>
                  <a:lnTo>
                    <a:pt x="279044" y="387616"/>
                  </a:lnTo>
                  <a:lnTo>
                    <a:pt x="277317" y="382778"/>
                  </a:lnTo>
                  <a:lnTo>
                    <a:pt x="275767" y="389686"/>
                  </a:lnTo>
                  <a:lnTo>
                    <a:pt x="273342" y="389864"/>
                  </a:lnTo>
                  <a:lnTo>
                    <a:pt x="271360" y="385483"/>
                  </a:lnTo>
                  <a:lnTo>
                    <a:pt x="267233" y="385673"/>
                  </a:lnTo>
                  <a:lnTo>
                    <a:pt x="264807" y="388645"/>
                  </a:lnTo>
                  <a:lnTo>
                    <a:pt x="267982" y="392633"/>
                  </a:lnTo>
                  <a:lnTo>
                    <a:pt x="270065" y="395566"/>
                  </a:lnTo>
                  <a:lnTo>
                    <a:pt x="274561" y="398856"/>
                  </a:lnTo>
                  <a:lnTo>
                    <a:pt x="278536" y="396265"/>
                  </a:lnTo>
                  <a:lnTo>
                    <a:pt x="284581" y="399199"/>
                  </a:lnTo>
                  <a:lnTo>
                    <a:pt x="288734" y="395744"/>
                  </a:lnTo>
                  <a:close/>
                </a:path>
                <a:path w="457835" h="784225">
                  <a:moveTo>
                    <a:pt x="289598" y="325716"/>
                  </a:moveTo>
                  <a:lnTo>
                    <a:pt x="280949" y="323646"/>
                  </a:lnTo>
                  <a:lnTo>
                    <a:pt x="283718" y="328485"/>
                  </a:lnTo>
                  <a:lnTo>
                    <a:pt x="283718" y="329006"/>
                  </a:lnTo>
                  <a:lnTo>
                    <a:pt x="286486" y="329006"/>
                  </a:lnTo>
                  <a:lnTo>
                    <a:pt x="286829" y="328841"/>
                  </a:lnTo>
                  <a:lnTo>
                    <a:pt x="289598" y="325716"/>
                  </a:lnTo>
                  <a:close/>
                </a:path>
                <a:path w="457835" h="784225">
                  <a:moveTo>
                    <a:pt x="292709" y="371017"/>
                  </a:moveTo>
                  <a:lnTo>
                    <a:pt x="292531" y="368769"/>
                  </a:lnTo>
                  <a:lnTo>
                    <a:pt x="291147" y="365658"/>
                  </a:lnTo>
                  <a:lnTo>
                    <a:pt x="286829" y="367220"/>
                  </a:lnTo>
                  <a:lnTo>
                    <a:pt x="284238" y="365315"/>
                  </a:lnTo>
                  <a:lnTo>
                    <a:pt x="282003" y="365379"/>
                  </a:lnTo>
                  <a:lnTo>
                    <a:pt x="282333" y="364794"/>
                  </a:lnTo>
                  <a:lnTo>
                    <a:pt x="283895" y="363588"/>
                  </a:lnTo>
                  <a:lnTo>
                    <a:pt x="280263" y="360819"/>
                  </a:lnTo>
                  <a:lnTo>
                    <a:pt x="279044" y="361683"/>
                  </a:lnTo>
                  <a:lnTo>
                    <a:pt x="277152" y="362889"/>
                  </a:lnTo>
                  <a:lnTo>
                    <a:pt x="280301" y="365429"/>
                  </a:lnTo>
                  <a:lnTo>
                    <a:pt x="277837" y="365493"/>
                  </a:lnTo>
                  <a:lnTo>
                    <a:pt x="280263" y="375513"/>
                  </a:lnTo>
                  <a:lnTo>
                    <a:pt x="286651" y="372922"/>
                  </a:lnTo>
                  <a:lnTo>
                    <a:pt x="287693" y="370497"/>
                  </a:lnTo>
                  <a:lnTo>
                    <a:pt x="292709" y="371017"/>
                  </a:lnTo>
                  <a:close/>
                </a:path>
                <a:path w="457835" h="784225">
                  <a:moveTo>
                    <a:pt x="294614" y="383120"/>
                  </a:moveTo>
                  <a:lnTo>
                    <a:pt x="292366" y="377240"/>
                  </a:lnTo>
                  <a:lnTo>
                    <a:pt x="290461" y="379488"/>
                  </a:lnTo>
                  <a:lnTo>
                    <a:pt x="287655" y="378790"/>
                  </a:lnTo>
                  <a:lnTo>
                    <a:pt x="288036" y="376377"/>
                  </a:lnTo>
                  <a:lnTo>
                    <a:pt x="286677" y="375831"/>
                  </a:lnTo>
                  <a:lnTo>
                    <a:pt x="286677" y="378548"/>
                  </a:lnTo>
                  <a:lnTo>
                    <a:pt x="284924" y="378104"/>
                  </a:lnTo>
                  <a:lnTo>
                    <a:pt x="286308" y="381292"/>
                  </a:lnTo>
                  <a:lnTo>
                    <a:pt x="284060" y="380187"/>
                  </a:lnTo>
                  <a:lnTo>
                    <a:pt x="284238" y="377939"/>
                  </a:lnTo>
                  <a:lnTo>
                    <a:pt x="285965" y="377596"/>
                  </a:lnTo>
                  <a:lnTo>
                    <a:pt x="286677" y="378548"/>
                  </a:lnTo>
                  <a:lnTo>
                    <a:pt x="286677" y="375831"/>
                  </a:lnTo>
                  <a:lnTo>
                    <a:pt x="284391" y="374891"/>
                  </a:lnTo>
                  <a:lnTo>
                    <a:pt x="279996" y="376428"/>
                  </a:lnTo>
                  <a:lnTo>
                    <a:pt x="278460" y="379437"/>
                  </a:lnTo>
                  <a:lnTo>
                    <a:pt x="283375" y="382435"/>
                  </a:lnTo>
                  <a:lnTo>
                    <a:pt x="286943" y="382727"/>
                  </a:lnTo>
                  <a:lnTo>
                    <a:pt x="288036" y="385203"/>
                  </a:lnTo>
                  <a:lnTo>
                    <a:pt x="289598" y="382943"/>
                  </a:lnTo>
                  <a:lnTo>
                    <a:pt x="289775" y="382955"/>
                  </a:lnTo>
                  <a:lnTo>
                    <a:pt x="289636" y="382892"/>
                  </a:lnTo>
                  <a:lnTo>
                    <a:pt x="290804" y="381215"/>
                  </a:lnTo>
                  <a:lnTo>
                    <a:pt x="294614" y="383120"/>
                  </a:lnTo>
                  <a:close/>
                </a:path>
                <a:path w="457835" h="784225">
                  <a:moveTo>
                    <a:pt x="295135" y="330390"/>
                  </a:moveTo>
                  <a:lnTo>
                    <a:pt x="294436" y="330047"/>
                  </a:lnTo>
                  <a:lnTo>
                    <a:pt x="294093" y="330047"/>
                  </a:lnTo>
                  <a:lnTo>
                    <a:pt x="293916" y="330047"/>
                  </a:lnTo>
                  <a:lnTo>
                    <a:pt x="293751" y="330212"/>
                  </a:lnTo>
                  <a:lnTo>
                    <a:pt x="293751" y="330568"/>
                  </a:lnTo>
                  <a:lnTo>
                    <a:pt x="294779" y="330911"/>
                  </a:lnTo>
                  <a:lnTo>
                    <a:pt x="295135" y="330390"/>
                  </a:lnTo>
                  <a:close/>
                </a:path>
                <a:path w="457835" h="784225">
                  <a:moveTo>
                    <a:pt x="299974" y="342150"/>
                  </a:moveTo>
                  <a:lnTo>
                    <a:pt x="296341" y="340245"/>
                  </a:lnTo>
                  <a:lnTo>
                    <a:pt x="291185" y="338505"/>
                  </a:lnTo>
                  <a:lnTo>
                    <a:pt x="288340" y="340334"/>
                  </a:lnTo>
                  <a:lnTo>
                    <a:pt x="288798" y="343458"/>
                  </a:lnTo>
                  <a:lnTo>
                    <a:pt x="293573" y="345605"/>
                  </a:lnTo>
                  <a:lnTo>
                    <a:pt x="296506" y="347332"/>
                  </a:lnTo>
                  <a:lnTo>
                    <a:pt x="299974" y="342150"/>
                  </a:lnTo>
                  <a:close/>
                </a:path>
                <a:path w="457835" h="784225">
                  <a:moveTo>
                    <a:pt x="301523" y="363410"/>
                  </a:moveTo>
                  <a:lnTo>
                    <a:pt x="293916" y="360476"/>
                  </a:lnTo>
                  <a:lnTo>
                    <a:pt x="294614" y="364451"/>
                  </a:lnTo>
                  <a:lnTo>
                    <a:pt x="294957" y="365137"/>
                  </a:lnTo>
                  <a:lnTo>
                    <a:pt x="296341" y="364629"/>
                  </a:lnTo>
                  <a:lnTo>
                    <a:pt x="297205" y="364794"/>
                  </a:lnTo>
                  <a:lnTo>
                    <a:pt x="301523" y="363410"/>
                  </a:lnTo>
                  <a:close/>
                </a:path>
                <a:path w="457835" h="784225">
                  <a:moveTo>
                    <a:pt x="302221" y="457644"/>
                  </a:moveTo>
                  <a:lnTo>
                    <a:pt x="293751" y="454533"/>
                  </a:lnTo>
                  <a:lnTo>
                    <a:pt x="297383" y="450545"/>
                  </a:lnTo>
                  <a:lnTo>
                    <a:pt x="296506" y="448297"/>
                  </a:lnTo>
                  <a:lnTo>
                    <a:pt x="294614" y="446570"/>
                  </a:lnTo>
                  <a:lnTo>
                    <a:pt x="292227" y="445846"/>
                  </a:lnTo>
                  <a:lnTo>
                    <a:pt x="292379" y="445846"/>
                  </a:lnTo>
                  <a:lnTo>
                    <a:pt x="292950" y="444322"/>
                  </a:lnTo>
                  <a:lnTo>
                    <a:pt x="292709" y="444322"/>
                  </a:lnTo>
                  <a:lnTo>
                    <a:pt x="291045" y="442658"/>
                  </a:lnTo>
                  <a:lnTo>
                    <a:pt x="289547" y="442658"/>
                  </a:lnTo>
                  <a:lnTo>
                    <a:pt x="287629" y="438797"/>
                  </a:lnTo>
                  <a:lnTo>
                    <a:pt x="283705" y="435165"/>
                  </a:lnTo>
                  <a:lnTo>
                    <a:pt x="283400" y="435165"/>
                  </a:lnTo>
                  <a:lnTo>
                    <a:pt x="279793" y="434238"/>
                  </a:lnTo>
                  <a:lnTo>
                    <a:pt x="277152" y="437756"/>
                  </a:lnTo>
                  <a:lnTo>
                    <a:pt x="275043" y="436346"/>
                  </a:lnTo>
                  <a:lnTo>
                    <a:pt x="274205" y="435686"/>
                  </a:lnTo>
                  <a:lnTo>
                    <a:pt x="274129" y="434238"/>
                  </a:lnTo>
                  <a:lnTo>
                    <a:pt x="274040" y="432396"/>
                  </a:lnTo>
                  <a:lnTo>
                    <a:pt x="273342" y="432054"/>
                  </a:lnTo>
                  <a:lnTo>
                    <a:pt x="270522" y="430771"/>
                  </a:lnTo>
                  <a:lnTo>
                    <a:pt x="270522" y="442074"/>
                  </a:lnTo>
                  <a:lnTo>
                    <a:pt x="270522" y="430771"/>
                  </a:lnTo>
                  <a:lnTo>
                    <a:pt x="270090" y="430568"/>
                  </a:lnTo>
                  <a:lnTo>
                    <a:pt x="270090" y="442658"/>
                  </a:lnTo>
                  <a:lnTo>
                    <a:pt x="266954" y="440524"/>
                  </a:lnTo>
                  <a:lnTo>
                    <a:pt x="269494" y="442252"/>
                  </a:lnTo>
                  <a:lnTo>
                    <a:pt x="270090" y="442658"/>
                  </a:lnTo>
                  <a:lnTo>
                    <a:pt x="270090" y="430568"/>
                  </a:lnTo>
                  <a:lnTo>
                    <a:pt x="269189" y="430149"/>
                  </a:lnTo>
                  <a:lnTo>
                    <a:pt x="267119" y="429285"/>
                  </a:lnTo>
                  <a:lnTo>
                    <a:pt x="265569" y="427380"/>
                  </a:lnTo>
                  <a:lnTo>
                    <a:pt x="266636" y="434238"/>
                  </a:lnTo>
                  <a:lnTo>
                    <a:pt x="266725" y="434822"/>
                  </a:lnTo>
                  <a:lnTo>
                    <a:pt x="266776" y="435165"/>
                  </a:lnTo>
                  <a:lnTo>
                    <a:pt x="267995" y="437413"/>
                  </a:lnTo>
                  <a:lnTo>
                    <a:pt x="268185" y="437756"/>
                  </a:lnTo>
                  <a:lnTo>
                    <a:pt x="268833" y="438988"/>
                  </a:lnTo>
                  <a:lnTo>
                    <a:pt x="268160" y="437756"/>
                  </a:lnTo>
                  <a:lnTo>
                    <a:pt x="267995" y="437413"/>
                  </a:lnTo>
                  <a:lnTo>
                    <a:pt x="268008" y="437705"/>
                  </a:lnTo>
                  <a:lnTo>
                    <a:pt x="266776" y="435165"/>
                  </a:lnTo>
                  <a:lnTo>
                    <a:pt x="265912" y="434213"/>
                  </a:lnTo>
                  <a:lnTo>
                    <a:pt x="265912" y="440347"/>
                  </a:lnTo>
                  <a:lnTo>
                    <a:pt x="263664" y="439140"/>
                  </a:lnTo>
                  <a:lnTo>
                    <a:pt x="262077" y="436321"/>
                  </a:lnTo>
                  <a:lnTo>
                    <a:pt x="263486" y="438099"/>
                  </a:lnTo>
                  <a:lnTo>
                    <a:pt x="264528" y="438797"/>
                  </a:lnTo>
                  <a:lnTo>
                    <a:pt x="265214" y="439661"/>
                  </a:lnTo>
                  <a:lnTo>
                    <a:pt x="265912" y="440347"/>
                  </a:lnTo>
                  <a:lnTo>
                    <a:pt x="265912" y="434213"/>
                  </a:lnTo>
                  <a:lnTo>
                    <a:pt x="261861" y="429704"/>
                  </a:lnTo>
                  <a:lnTo>
                    <a:pt x="261861" y="435216"/>
                  </a:lnTo>
                  <a:lnTo>
                    <a:pt x="261327" y="435013"/>
                  </a:lnTo>
                  <a:lnTo>
                    <a:pt x="261239" y="434822"/>
                  </a:lnTo>
                  <a:lnTo>
                    <a:pt x="261861" y="435216"/>
                  </a:lnTo>
                  <a:lnTo>
                    <a:pt x="261861" y="429704"/>
                  </a:lnTo>
                  <a:lnTo>
                    <a:pt x="260718" y="428421"/>
                  </a:lnTo>
                  <a:lnTo>
                    <a:pt x="260616" y="429285"/>
                  </a:lnTo>
                  <a:lnTo>
                    <a:pt x="260515" y="430149"/>
                  </a:lnTo>
                  <a:lnTo>
                    <a:pt x="260438" y="430834"/>
                  </a:lnTo>
                  <a:lnTo>
                    <a:pt x="260375" y="431355"/>
                  </a:lnTo>
                  <a:lnTo>
                    <a:pt x="257606" y="430834"/>
                  </a:lnTo>
                  <a:lnTo>
                    <a:pt x="257238" y="431355"/>
                  </a:lnTo>
                  <a:lnTo>
                    <a:pt x="254749" y="434822"/>
                  </a:lnTo>
                  <a:lnTo>
                    <a:pt x="254495" y="435165"/>
                  </a:lnTo>
                  <a:lnTo>
                    <a:pt x="248450" y="431876"/>
                  </a:lnTo>
                  <a:lnTo>
                    <a:pt x="244297" y="430834"/>
                  </a:lnTo>
                  <a:lnTo>
                    <a:pt x="244386" y="430149"/>
                  </a:lnTo>
                  <a:lnTo>
                    <a:pt x="244487" y="429285"/>
                  </a:lnTo>
                  <a:lnTo>
                    <a:pt x="244589" y="428421"/>
                  </a:lnTo>
                  <a:lnTo>
                    <a:pt x="244716" y="427380"/>
                  </a:lnTo>
                  <a:lnTo>
                    <a:pt x="244817" y="426516"/>
                  </a:lnTo>
                  <a:lnTo>
                    <a:pt x="242709" y="427355"/>
                  </a:lnTo>
                  <a:lnTo>
                    <a:pt x="244132" y="425653"/>
                  </a:lnTo>
                  <a:lnTo>
                    <a:pt x="246761" y="425030"/>
                  </a:lnTo>
                  <a:lnTo>
                    <a:pt x="245465" y="421614"/>
                  </a:lnTo>
                  <a:lnTo>
                    <a:pt x="242430" y="418871"/>
                  </a:lnTo>
                  <a:lnTo>
                    <a:pt x="239801" y="420293"/>
                  </a:lnTo>
                  <a:lnTo>
                    <a:pt x="239610" y="417449"/>
                  </a:lnTo>
                  <a:lnTo>
                    <a:pt x="241401" y="414007"/>
                  </a:lnTo>
                  <a:lnTo>
                    <a:pt x="242087" y="410591"/>
                  </a:lnTo>
                  <a:lnTo>
                    <a:pt x="238594" y="407847"/>
                  </a:lnTo>
                  <a:lnTo>
                    <a:pt x="239280" y="407847"/>
                  </a:lnTo>
                  <a:lnTo>
                    <a:pt x="239280" y="406641"/>
                  </a:lnTo>
                  <a:lnTo>
                    <a:pt x="239458" y="406120"/>
                  </a:lnTo>
                  <a:lnTo>
                    <a:pt x="238772" y="406120"/>
                  </a:lnTo>
                  <a:lnTo>
                    <a:pt x="237731" y="405777"/>
                  </a:lnTo>
                  <a:lnTo>
                    <a:pt x="237553" y="406120"/>
                  </a:lnTo>
                  <a:lnTo>
                    <a:pt x="235826" y="408025"/>
                  </a:lnTo>
                  <a:lnTo>
                    <a:pt x="230466" y="408889"/>
                  </a:lnTo>
                  <a:lnTo>
                    <a:pt x="234442" y="415455"/>
                  </a:lnTo>
                  <a:lnTo>
                    <a:pt x="230809" y="416318"/>
                  </a:lnTo>
                  <a:lnTo>
                    <a:pt x="229425" y="414591"/>
                  </a:lnTo>
                  <a:lnTo>
                    <a:pt x="227698" y="413727"/>
                  </a:lnTo>
                  <a:lnTo>
                    <a:pt x="227177" y="410260"/>
                  </a:lnTo>
                  <a:lnTo>
                    <a:pt x="225285" y="410438"/>
                  </a:lnTo>
                  <a:lnTo>
                    <a:pt x="222681" y="410781"/>
                  </a:lnTo>
                  <a:lnTo>
                    <a:pt x="223202" y="416318"/>
                  </a:lnTo>
                  <a:lnTo>
                    <a:pt x="225450" y="417525"/>
                  </a:lnTo>
                  <a:lnTo>
                    <a:pt x="227177" y="417703"/>
                  </a:lnTo>
                  <a:lnTo>
                    <a:pt x="229425" y="414934"/>
                  </a:lnTo>
                  <a:lnTo>
                    <a:pt x="230124" y="418223"/>
                  </a:lnTo>
                  <a:lnTo>
                    <a:pt x="230466" y="423062"/>
                  </a:lnTo>
                  <a:lnTo>
                    <a:pt x="230987" y="423748"/>
                  </a:lnTo>
                  <a:lnTo>
                    <a:pt x="235140" y="423227"/>
                  </a:lnTo>
                  <a:lnTo>
                    <a:pt x="238594" y="421855"/>
                  </a:lnTo>
                  <a:lnTo>
                    <a:pt x="240271" y="428320"/>
                  </a:lnTo>
                  <a:lnTo>
                    <a:pt x="236524" y="429806"/>
                  </a:lnTo>
                  <a:lnTo>
                    <a:pt x="243611" y="431355"/>
                  </a:lnTo>
                  <a:lnTo>
                    <a:pt x="242684" y="434822"/>
                  </a:lnTo>
                  <a:lnTo>
                    <a:pt x="242595" y="435165"/>
                  </a:lnTo>
                  <a:lnTo>
                    <a:pt x="242519" y="435432"/>
                  </a:lnTo>
                  <a:lnTo>
                    <a:pt x="245249" y="436346"/>
                  </a:lnTo>
                  <a:lnTo>
                    <a:pt x="249148" y="436587"/>
                  </a:lnTo>
                  <a:lnTo>
                    <a:pt x="251561" y="438619"/>
                  </a:lnTo>
                  <a:lnTo>
                    <a:pt x="248094" y="437502"/>
                  </a:lnTo>
                  <a:lnTo>
                    <a:pt x="248069" y="438619"/>
                  </a:lnTo>
                  <a:lnTo>
                    <a:pt x="248031" y="440347"/>
                  </a:lnTo>
                  <a:lnTo>
                    <a:pt x="248031" y="440524"/>
                  </a:lnTo>
                  <a:lnTo>
                    <a:pt x="248132" y="441045"/>
                  </a:lnTo>
                  <a:lnTo>
                    <a:pt x="249821" y="443458"/>
                  </a:lnTo>
                  <a:lnTo>
                    <a:pt x="249999" y="443738"/>
                  </a:lnTo>
                  <a:lnTo>
                    <a:pt x="250278" y="443458"/>
                  </a:lnTo>
                  <a:lnTo>
                    <a:pt x="252768" y="441045"/>
                  </a:lnTo>
                  <a:lnTo>
                    <a:pt x="254431" y="442658"/>
                  </a:lnTo>
                  <a:lnTo>
                    <a:pt x="255257" y="443458"/>
                  </a:lnTo>
                  <a:lnTo>
                    <a:pt x="255244" y="444322"/>
                  </a:lnTo>
                  <a:lnTo>
                    <a:pt x="255041" y="445706"/>
                  </a:lnTo>
                  <a:lnTo>
                    <a:pt x="254965" y="446227"/>
                  </a:lnTo>
                  <a:lnTo>
                    <a:pt x="254482" y="449173"/>
                  </a:lnTo>
                  <a:lnTo>
                    <a:pt x="254368" y="449859"/>
                  </a:lnTo>
                  <a:lnTo>
                    <a:pt x="254330" y="450113"/>
                  </a:lnTo>
                  <a:lnTo>
                    <a:pt x="256921" y="451764"/>
                  </a:lnTo>
                  <a:lnTo>
                    <a:pt x="260261" y="452107"/>
                  </a:lnTo>
                  <a:lnTo>
                    <a:pt x="261810" y="452107"/>
                  </a:lnTo>
                  <a:lnTo>
                    <a:pt x="257784" y="446227"/>
                  </a:lnTo>
                  <a:lnTo>
                    <a:pt x="261721" y="446989"/>
                  </a:lnTo>
                  <a:lnTo>
                    <a:pt x="262407" y="446989"/>
                  </a:lnTo>
                  <a:lnTo>
                    <a:pt x="265734" y="444182"/>
                  </a:lnTo>
                  <a:lnTo>
                    <a:pt x="265049" y="443979"/>
                  </a:lnTo>
                  <a:lnTo>
                    <a:pt x="266319" y="443699"/>
                  </a:lnTo>
                  <a:lnTo>
                    <a:pt x="265734" y="444182"/>
                  </a:lnTo>
                  <a:lnTo>
                    <a:pt x="266217" y="444322"/>
                  </a:lnTo>
                  <a:lnTo>
                    <a:pt x="266623" y="444322"/>
                  </a:lnTo>
                  <a:lnTo>
                    <a:pt x="266598" y="443636"/>
                  </a:lnTo>
                  <a:lnTo>
                    <a:pt x="270268" y="442798"/>
                  </a:lnTo>
                  <a:lnTo>
                    <a:pt x="271272" y="443458"/>
                  </a:lnTo>
                  <a:lnTo>
                    <a:pt x="270827" y="442671"/>
                  </a:lnTo>
                  <a:lnTo>
                    <a:pt x="272656" y="442252"/>
                  </a:lnTo>
                  <a:lnTo>
                    <a:pt x="271399" y="445706"/>
                  </a:lnTo>
                  <a:lnTo>
                    <a:pt x="271348" y="445846"/>
                  </a:lnTo>
                  <a:lnTo>
                    <a:pt x="266623" y="444449"/>
                  </a:lnTo>
                  <a:lnTo>
                    <a:pt x="266738" y="448297"/>
                  </a:lnTo>
                  <a:lnTo>
                    <a:pt x="266776" y="449681"/>
                  </a:lnTo>
                  <a:lnTo>
                    <a:pt x="266839" y="452107"/>
                  </a:lnTo>
                  <a:lnTo>
                    <a:pt x="266954" y="455739"/>
                  </a:lnTo>
                  <a:lnTo>
                    <a:pt x="271703" y="452183"/>
                  </a:lnTo>
                  <a:lnTo>
                    <a:pt x="272656" y="452970"/>
                  </a:lnTo>
                  <a:lnTo>
                    <a:pt x="273519" y="453834"/>
                  </a:lnTo>
                  <a:lnTo>
                    <a:pt x="274561" y="454698"/>
                  </a:lnTo>
                  <a:lnTo>
                    <a:pt x="273177" y="460057"/>
                  </a:lnTo>
                  <a:lnTo>
                    <a:pt x="284403" y="458851"/>
                  </a:lnTo>
                  <a:lnTo>
                    <a:pt x="281127" y="454698"/>
                  </a:lnTo>
                  <a:lnTo>
                    <a:pt x="279565" y="452793"/>
                  </a:lnTo>
                  <a:lnTo>
                    <a:pt x="278777" y="450113"/>
                  </a:lnTo>
                  <a:lnTo>
                    <a:pt x="278701" y="449859"/>
                  </a:lnTo>
                  <a:lnTo>
                    <a:pt x="276288" y="448297"/>
                  </a:lnTo>
                  <a:lnTo>
                    <a:pt x="275767" y="449173"/>
                  </a:lnTo>
                  <a:lnTo>
                    <a:pt x="274726" y="449338"/>
                  </a:lnTo>
                  <a:lnTo>
                    <a:pt x="273685" y="449681"/>
                  </a:lnTo>
                  <a:lnTo>
                    <a:pt x="274853" y="448094"/>
                  </a:lnTo>
                  <a:lnTo>
                    <a:pt x="280949" y="448297"/>
                  </a:lnTo>
                  <a:lnTo>
                    <a:pt x="282168" y="444322"/>
                  </a:lnTo>
                  <a:lnTo>
                    <a:pt x="284759" y="445706"/>
                  </a:lnTo>
                  <a:lnTo>
                    <a:pt x="285546" y="446989"/>
                  </a:lnTo>
                  <a:lnTo>
                    <a:pt x="286054" y="447611"/>
                  </a:lnTo>
                  <a:lnTo>
                    <a:pt x="286346" y="447954"/>
                  </a:lnTo>
                  <a:lnTo>
                    <a:pt x="286461" y="448094"/>
                  </a:lnTo>
                  <a:lnTo>
                    <a:pt x="286778" y="447954"/>
                  </a:lnTo>
                  <a:lnTo>
                    <a:pt x="287350" y="447611"/>
                  </a:lnTo>
                  <a:lnTo>
                    <a:pt x="289077" y="449681"/>
                  </a:lnTo>
                  <a:lnTo>
                    <a:pt x="285623" y="452107"/>
                  </a:lnTo>
                  <a:lnTo>
                    <a:pt x="289420" y="453313"/>
                  </a:lnTo>
                  <a:lnTo>
                    <a:pt x="292011" y="454355"/>
                  </a:lnTo>
                  <a:lnTo>
                    <a:pt x="291325" y="454698"/>
                  </a:lnTo>
                  <a:lnTo>
                    <a:pt x="289775" y="455904"/>
                  </a:lnTo>
                  <a:lnTo>
                    <a:pt x="287870" y="459193"/>
                  </a:lnTo>
                  <a:lnTo>
                    <a:pt x="293916" y="463169"/>
                  </a:lnTo>
                  <a:lnTo>
                    <a:pt x="295846" y="462356"/>
                  </a:lnTo>
                  <a:lnTo>
                    <a:pt x="294436" y="463346"/>
                  </a:lnTo>
                  <a:lnTo>
                    <a:pt x="298932" y="468185"/>
                  </a:lnTo>
                  <a:lnTo>
                    <a:pt x="301358" y="465416"/>
                  </a:lnTo>
                  <a:lnTo>
                    <a:pt x="301701" y="463511"/>
                  </a:lnTo>
                  <a:lnTo>
                    <a:pt x="300266" y="459257"/>
                  </a:lnTo>
                  <a:lnTo>
                    <a:pt x="302221" y="457644"/>
                  </a:lnTo>
                  <a:close/>
                </a:path>
                <a:path w="457835" h="784225">
                  <a:moveTo>
                    <a:pt x="304292" y="347853"/>
                  </a:moveTo>
                  <a:lnTo>
                    <a:pt x="291503" y="348538"/>
                  </a:lnTo>
                  <a:lnTo>
                    <a:pt x="296506" y="354418"/>
                  </a:lnTo>
                  <a:lnTo>
                    <a:pt x="297383" y="354939"/>
                  </a:lnTo>
                  <a:lnTo>
                    <a:pt x="302742" y="354774"/>
                  </a:lnTo>
                  <a:lnTo>
                    <a:pt x="302907" y="353898"/>
                  </a:lnTo>
                  <a:lnTo>
                    <a:pt x="304292" y="347853"/>
                  </a:lnTo>
                  <a:close/>
                </a:path>
                <a:path w="457835" h="784225">
                  <a:moveTo>
                    <a:pt x="305333" y="444322"/>
                  </a:moveTo>
                  <a:lnTo>
                    <a:pt x="305155" y="443979"/>
                  </a:lnTo>
                  <a:lnTo>
                    <a:pt x="304812" y="443458"/>
                  </a:lnTo>
                  <a:lnTo>
                    <a:pt x="304634" y="443458"/>
                  </a:lnTo>
                  <a:lnTo>
                    <a:pt x="303949" y="443458"/>
                  </a:lnTo>
                  <a:lnTo>
                    <a:pt x="303771" y="443814"/>
                  </a:lnTo>
                  <a:lnTo>
                    <a:pt x="303428" y="444157"/>
                  </a:lnTo>
                  <a:lnTo>
                    <a:pt x="303085" y="444322"/>
                  </a:lnTo>
                  <a:lnTo>
                    <a:pt x="303606" y="445020"/>
                  </a:lnTo>
                  <a:lnTo>
                    <a:pt x="304990" y="445020"/>
                  </a:lnTo>
                  <a:lnTo>
                    <a:pt x="305333" y="444322"/>
                  </a:lnTo>
                  <a:close/>
                </a:path>
                <a:path w="457835" h="784225">
                  <a:moveTo>
                    <a:pt x="306539" y="360133"/>
                  </a:moveTo>
                  <a:lnTo>
                    <a:pt x="304469" y="359613"/>
                  </a:lnTo>
                  <a:lnTo>
                    <a:pt x="303606" y="358749"/>
                  </a:lnTo>
                  <a:lnTo>
                    <a:pt x="299275" y="358051"/>
                  </a:lnTo>
                  <a:lnTo>
                    <a:pt x="303949" y="364274"/>
                  </a:lnTo>
                  <a:lnTo>
                    <a:pt x="305854" y="361683"/>
                  </a:lnTo>
                  <a:lnTo>
                    <a:pt x="306539" y="360133"/>
                  </a:lnTo>
                  <a:close/>
                </a:path>
                <a:path w="457835" h="784225">
                  <a:moveTo>
                    <a:pt x="307174" y="327990"/>
                  </a:moveTo>
                  <a:lnTo>
                    <a:pt x="303453" y="324078"/>
                  </a:lnTo>
                  <a:lnTo>
                    <a:pt x="297561" y="322110"/>
                  </a:lnTo>
                  <a:lnTo>
                    <a:pt x="295478" y="326237"/>
                  </a:lnTo>
                  <a:lnTo>
                    <a:pt x="296506" y="329349"/>
                  </a:lnTo>
                  <a:lnTo>
                    <a:pt x="299275" y="330390"/>
                  </a:lnTo>
                  <a:lnTo>
                    <a:pt x="302742" y="329704"/>
                  </a:lnTo>
                  <a:lnTo>
                    <a:pt x="307174" y="327990"/>
                  </a:lnTo>
                  <a:close/>
                </a:path>
                <a:path w="457835" h="784225">
                  <a:moveTo>
                    <a:pt x="314325" y="334886"/>
                  </a:moveTo>
                  <a:lnTo>
                    <a:pt x="311213" y="334022"/>
                  </a:lnTo>
                  <a:lnTo>
                    <a:pt x="310515" y="332981"/>
                  </a:lnTo>
                  <a:lnTo>
                    <a:pt x="303606" y="331254"/>
                  </a:lnTo>
                  <a:lnTo>
                    <a:pt x="309829" y="340245"/>
                  </a:lnTo>
                  <a:lnTo>
                    <a:pt x="313461" y="336092"/>
                  </a:lnTo>
                  <a:lnTo>
                    <a:pt x="314325" y="334886"/>
                  </a:lnTo>
                  <a:close/>
                </a:path>
                <a:path w="457835" h="784225">
                  <a:moveTo>
                    <a:pt x="406641" y="215239"/>
                  </a:moveTo>
                  <a:lnTo>
                    <a:pt x="397649" y="219049"/>
                  </a:lnTo>
                  <a:lnTo>
                    <a:pt x="402501" y="221297"/>
                  </a:lnTo>
                  <a:lnTo>
                    <a:pt x="403872" y="221640"/>
                  </a:lnTo>
                  <a:lnTo>
                    <a:pt x="404050" y="220776"/>
                  </a:lnTo>
                  <a:lnTo>
                    <a:pt x="404393" y="220091"/>
                  </a:lnTo>
                  <a:lnTo>
                    <a:pt x="406641" y="215239"/>
                  </a:lnTo>
                  <a:close/>
                </a:path>
                <a:path w="457835" h="784225">
                  <a:moveTo>
                    <a:pt x="406819" y="212648"/>
                  </a:moveTo>
                  <a:lnTo>
                    <a:pt x="405612" y="211099"/>
                  </a:lnTo>
                  <a:lnTo>
                    <a:pt x="404749" y="210743"/>
                  </a:lnTo>
                  <a:lnTo>
                    <a:pt x="404393" y="211442"/>
                  </a:lnTo>
                  <a:lnTo>
                    <a:pt x="403872" y="211785"/>
                  </a:lnTo>
                  <a:lnTo>
                    <a:pt x="403529" y="213690"/>
                  </a:lnTo>
                  <a:lnTo>
                    <a:pt x="406819" y="212648"/>
                  </a:lnTo>
                  <a:close/>
                </a:path>
                <a:path w="457835" h="784225">
                  <a:moveTo>
                    <a:pt x="457479" y="2247"/>
                  </a:moveTo>
                  <a:lnTo>
                    <a:pt x="456958" y="1371"/>
                  </a:lnTo>
                  <a:lnTo>
                    <a:pt x="455396" y="0"/>
                  </a:lnTo>
                  <a:lnTo>
                    <a:pt x="454533" y="1206"/>
                  </a:lnTo>
                  <a:lnTo>
                    <a:pt x="455053" y="1549"/>
                  </a:lnTo>
                  <a:lnTo>
                    <a:pt x="456260" y="2933"/>
                  </a:lnTo>
                  <a:lnTo>
                    <a:pt x="457479" y="224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14335" y="5683275"/>
              <a:ext cx="182880" cy="222885"/>
            </a:xfrm>
            <a:custGeom>
              <a:avLst/>
              <a:gdLst/>
              <a:ahLst/>
              <a:cxnLst/>
              <a:rect l="l" t="t" r="r" b="b"/>
              <a:pathLst>
                <a:path w="182880" h="222885">
                  <a:moveTo>
                    <a:pt x="3276" y="190525"/>
                  </a:moveTo>
                  <a:lnTo>
                    <a:pt x="520" y="188976"/>
                  </a:lnTo>
                  <a:lnTo>
                    <a:pt x="0" y="191046"/>
                  </a:lnTo>
                  <a:lnTo>
                    <a:pt x="2247" y="192252"/>
                  </a:lnTo>
                  <a:lnTo>
                    <a:pt x="3276" y="190525"/>
                  </a:lnTo>
                  <a:close/>
                </a:path>
                <a:path w="182880" h="222885">
                  <a:moveTo>
                    <a:pt x="22987" y="149720"/>
                  </a:moveTo>
                  <a:lnTo>
                    <a:pt x="21590" y="146761"/>
                  </a:lnTo>
                  <a:lnTo>
                    <a:pt x="19354" y="144627"/>
                  </a:lnTo>
                  <a:lnTo>
                    <a:pt x="17437" y="146761"/>
                  </a:lnTo>
                  <a:lnTo>
                    <a:pt x="17310" y="149720"/>
                  </a:lnTo>
                  <a:lnTo>
                    <a:pt x="16967" y="149720"/>
                  </a:lnTo>
                  <a:lnTo>
                    <a:pt x="20396" y="150241"/>
                  </a:lnTo>
                  <a:lnTo>
                    <a:pt x="22987" y="149720"/>
                  </a:lnTo>
                  <a:close/>
                </a:path>
                <a:path w="182880" h="222885">
                  <a:moveTo>
                    <a:pt x="32321" y="221996"/>
                  </a:moveTo>
                  <a:lnTo>
                    <a:pt x="31330" y="218363"/>
                  </a:lnTo>
                  <a:lnTo>
                    <a:pt x="31292" y="218186"/>
                  </a:lnTo>
                  <a:lnTo>
                    <a:pt x="31610" y="218020"/>
                  </a:lnTo>
                  <a:lnTo>
                    <a:pt x="24993" y="218020"/>
                  </a:lnTo>
                  <a:lnTo>
                    <a:pt x="22821" y="220091"/>
                  </a:lnTo>
                  <a:lnTo>
                    <a:pt x="32321" y="221996"/>
                  </a:lnTo>
                  <a:close/>
                </a:path>
                <a:path w="182880" h="222885">
                  <a:moveTo>
                    <a:pt x="33362" y="151104"/>
                  </a:moveTo>
                  <a:lnTo>
                    <a:pt x="29210" y="147472"/>
                  </a:lnTo>
                  <a:lnTo>
                    <a:pt x="27317" y="152311"/>
                  </a:lnTo>
                  <a:lnTo>
                    <a:pt x="32499" y="153352"/>
                  </a:lnTo>
                  <a:lnTo>
                    <a:pt x="33362" y="151104"/>
                  </a:lnTo>
                  <a:close/>
                </a:path>
                <a:path w="182880" h="222885">
                  <a:moveTo>
                    <a:pt x="42697" y="168910"/>
                  </a:moveTo>
                  <a:lnTo>
                    <a:pt x="42011" y="165633"/>
                  </a:lnTo>
                  <a:lnTo>
                    <a:pt x="41668" y="164414"/>
                  </a:lnTo>
                  <a:lnTo>
                    <a:pt x="40805" y="164249"/>
                  </a:lnTo>
                  <a:lnTo>
                    <a:pt x="39928" y="164249"/>
                  </a:lnTo>
                  <a:lnTo>
                    <a:pt x="36817" y="165633"/>
                  </a:lnTo>
                  <a:lnTo>
                    <a:pt x="42697" y="168910"/>
                  </a:lnTo>
                  <a:close/>
                </a:path>
                <a:path w="182880" h="222885">
                  <a:moveTo>
                    <a:pt x="44780" y="161302"/>
                  </a:moveTo>
                  <a:lnTo>
                    <a:pt x="42011" y="157683"/>
                  </a:lnTo>
                  <a:lnTo>
                    <a:pt x="40106" y="159054"/>
                  </a:lnTo>
                  <a:lnTo>
                    <a:pt x="36474" y="159753"/>
                  </a:lnTo>
                  <a:lnTo>
                    <a:pt x="41833" y="163550"/>
                  </a:lnTo>
                  <a:lnTo>
                    <a:pt x="43040" y="162687"/>
                  </a:lnTo>
                  <a:lnTo>
                    <a:pt x="44780" y="161302"/>
                  </a:lnTo>
                  <a:close/>
                </a:path>
                <a:path w="182880" h="222885">
                  <a:moveTo>
                    <a:pt x="49479" y="192100"/>
                  </a:moveTo>
                  <a:lnTo>
                    <a:pt x="44970" y="192100"/>
                  </a:lnTo>
                  <a:lnTo>
                    <a:pt x="41021" y="194640"/>
                  </a:lnTo>
                  <a:lnTo>
                    <a:pt x="41275" y="195173"/>
                  </a:lnTo>
                  <a:lnTo>
                    <a:pt x="46850" y="195173"/>
                  </a:lnTo>
                  <a:lnTo>
                    <a:pt x="48983" y="195173"/>
                  </a:lnTo>
                  <a:lnTo>
                    <a:pt x="49403" y="192595"/>
                  </a:lnTo>
                  <a:lnTo>
                    <a:pt x="49479" y="192100"/>
                  </a:lnTo>
                  <a:close/>
                </a:path>
                <a:path w="182880" h="222885">
                  <a:moveTo>
                    <a:pt x="51523" y="54114"/>
                  </a:moveTo>
                  <a:lnTo>
                    <a:pt x="50304" y="52730"/>
                  </a:lnTo>
                  <a:lnTo>
                    <a:pt x="45986" y="50139"/>
                  </a:lnTo>
                  <a:lnTo>
                    <a:pt x="48755" y="57048"/>
                  </a:lnTo>
                  <a:lnTo>
                    <a:pt x="50304" y="58432"/>
                  </a:lnTo>
                  <a:lnTo>
                    <a:pt x="51346" y="58267"/>
                  </a:lnTo>
                  <a:lnTo>
                    <a:pt x="51523" y="54114"/>
                  </a:lnTo>
                  <a:close/>
                </a:path>
                <a:path w="182880" h="222885">
                  <a:moveTo>
                    <a:pt x="57746" y="167360"/>
                  </a:moveTo>
                  <a:lnTo>
                    <a:pt x="57048" y="167360"/>
                  </a:lnTo>
                  <a:lnTo>
                    <a:pt x="56362" y="167182"/>
                  </a:lnTo>
                  <a:lnTo>
                    <a:pt x="55841" y="167182"/>
                  </a:lnTo>
                  <a:lnTo>
                    <a:pt x="55499" y="167360"/>
                  </a:lnTo>
                  <a:lnTo>
                    <a:pt x="55321" y="167881"/>
                  </a:lnTo>
                  <a:lnTo>
                    <a:pt x="55143" y="167881"/>
                  </a:lnTo>
                  <a:lnTo>
                    <a:pt x="56184" y="168744"/>
                  </a:lnTo>
                  <a:lnTo>
                    <a:pt x="57048" y="168402"/>
                  </a:lnTo>
                  <a:lnTo>
                    <a:pt x="57746" y="167360"/>
                  </a:lnTo>
                  <a:close/>
                </a:path>
                <a:path w="182880" h="222885">
                  <a:moveTo>
                    <a:pt x="59639" y="218363"/>
                  </a:moveTo>
                  <a:lnTo>
                    <a:pt x="53251" y="206781"/>
                  </a:lnTo>
                  <a:lnTo>
                    <a:pt x="51003" y="210578"/>
                  </a:lnTo>
                  <a:lnTo>
                    <a:pt x="49784" y="209270"/>
                  </a:lnTo>
                  <a:lnTo>
                    <a:pt x="49784" y="213525"/>
                  </a:lnTo>
                  <a:lnTo>
                    <a:pt x="48374" y="216027"/>
                  </a:lnTo>
                  <a:lnTo>
                    <a:pt x="47777" y="214210"/>
                  </a:lnTo>
                  <a:lnTo>
                    <a:pt x="47663" y="213868"/>
                  </a:lnTo>
                  <a:lnTo>
                    <a:pt x="47536" y="213525"/>
                  </a:lnTo>
                  <a:lnTo>
                    <a:pt x="48234" y="214045"/>
                  </a:lnTo>
                  <a:lnTo>
                    <a:pt x="48920" y="213690"/>
                  </a:lnTo>
                  <a:lnTo>
                    <a:pt x="49784" y="213525"/>
                  </a:lnTo>
                  <a:lnTo>
                    <a:pt x="49784" y="209270"/>
                  </a:lnTo>
                  <a:lnTo>
                    <a:pt x="48920" y="208330"/>
                  </a:lnTo>
                  <a:lnTo>
                    <a:pt x="44780" y="210058"/>
                  </a:lnTo>
                  <a:lnTo>
                    <a:pt x="43662" y="207987"/>
                  </a:lnTo>
                  <a:lnTo>
                    <a:pt x="43573" y="207810"/>
                  </a:lnTo>
                  <a:lnTo>
                    <a:pt x="43484" y="207645"/>
                  </a:lnTo>
                  <a:lnTo>
                    <a:pt x="43370" y="207429"/>
                  </a:lnTo>
                  <a:lnTo>
                    <a:pt x="43040" y="207645"/>
                  </a:lnTo>
                  <a:lnTo>
                    <a:pt x="42354" y="207810"/>
                  </a:lnTo>
                  <a:lnTo>
                    <a:pt x="41833" y="207987"/>
                  </a:lnTo>
                  <a:lnTo>
                    <a:pt x="42354" y="207124"/>
                  </a:lnTo>
                  <a:lnTo>
                    <a:pt x="41833" y="206260"/>
                  </a:lnTo>
                  <a:lnTo>
                    <a:pt x="41656" y="205574"/>
                  </a:lnTo>
                  <a:lnTo>
                    <a:pt x="45478" y="207429"/>
                  </a:lnTo>
                  <a:lnTo>
                    <a:pt x="48488" y="205498"/>
                  </a:lnTo>
                  <a:lnTo>
                    <a:pt x="48831" y="202806"/>
                  </a:lnTo>
                  <a:lnTo>
                    <a:pt x="48907" y="202184"/>
                  </a:lnTo>
                  <a:lnTo>
                    <a:pt x="44945" y="199859"/>
                  </a:lnTo>
                  <a:lnTo>
                    <a:pt x="48590" y="199555"/>
                  </a:lnTo>
                  <a:lnTo>
                    <a:pt x="47967" y="197243"/>
                  </a:lnTo>
                  <a:lnTo>
                    <a:pt x="47040" y="195541"/>
                  </a:lnTo>
                  <a:lnTo>
                    <a:pt x="41465" y="195541"/>
                  </a:lnTo>
                  <a:lnTo>
                    <a:pt x="43218" y="199174"/>
                  </a:lnTo>
                  <a:lnTo>
                    <a:pt x="39243" y="194335"/>
                  </a:lnTo>
                  <a:lnTo>
                    <a:pt x="32321" y="192595"/>
                  </a:lnTo>
                  <a:lnTo>
                    <a:pt x="36080" y="199174"/>
                  </a:lnTo>
                  <a:lnTo>
                    <a:pt x="36969" y="200723"/>
                  </a:lnTo>
                  <a:lnTo>
                    <a:pt x="37172" y="201079"/>
                  </a:lnTo>
                  <a:lnTo>
                    <a:pt x="40106" y="200723"/>
                  </a:lnTo>
                  <a:lnTo>
                    <a:pt x="40233" y="202184"/>
                  </a:lnTo>
                  <a:lnTo>
                    <a:pt x="40284" y="202806"/>
                  </a:lnTo>
                  <a:lnTo>
                    <a:pt x="40970" y="204533"/>
                  </a:lnTo>
                  <a:lnTo>
                    <a:pt x="40627" y="204190"/>
                  </a:lnTo>
                  <a:lnTo>
                    <a:pt x="39420" y="204190"/>
                  </a:lnTo>
                  <a:lnTo>
                    <a:pt x="39243" y="204533"/>
                  </a:lnTo>
                  <a:lnTo>
                    <a:pt x="39357" y="205498"/>
                  </a:lnTo>
                  <a:lnTo>
                    <a:pt x="39446" y="206260"/>
                  </a:lnTo>
                  <a:lnTo>
                    <a:pt x="39535" y="207124"/>
                  </a:lnTo>
                  <a:lnTo>
                    <a:pt x="39636" y="207987"/>
                  </a:lnTo>
                  <a:lnTo>
                    <a:pt x="39878" y="210058"/>
                  </a:lnTo>
                  <a:lnTo>
                    <a:pt x="39928" y="210578"/>
                  </a:lnTo>
                  <a:lnTo>
                    <a:pt x="35826" y="209346"/>
                  </a:lnTo>
                  <a:lnTo>
                    <a:pt x="37680" y="206260"/>
                  </a:lnTo>
                  <a:lnTo>
                    <a:pt x="31457" y="203835"/>
                  </a:lnTo>
                  <a:lnTo>
                    <a:pt x="29387" y="207810"/>
                  </a:lnTo>
                  <a:lnTo>
                    <a:pt x="31013" y="209384"/>
                  </a:lnTo>
                  <a:lnTo>
                    <a:pt x="31127" y="210058"/>
                  </a:lnTo>
                  <a:lnTo>
                    <a:pt x="31216" y="210578"/>
                  </a:lnTo>
                  <a:lnTo>
                    <a:pt x="31457" y="212140"/>
                  </a:lnTo>
                  <a:lnTo>
                    <a:pt x="29044" y="213347"/>
                  </a:lnTo>
                  <a:lnTo>
                    <a:pt x="28625" y="213525"/>
                  </a:lnTo>
                  <a:lnTo>
                    <a:pt x="27800" y="213868"/>
                  </a:lnTo>
                  <a:lnTo>
                    <a:pt x="27381" y="214045"/>
                  </a:lnTo>
                  <a:lnTo>
                    <a:pt x="26962" y="214210"/>
                  </a:lnTo>
                  <a:lnTo>
                    <a:pt x="25933" y="214731"/>
                  </a:lnTo>
                  <a:lnTo>
                    <a:pt x="26454" y="216027"/>
                  </a:lnTo>
                  <a:lnTo>
                    <a:pt x="26555" y="216293"/>
                  </a:lnTo>
                  <a:lnTo>
                    <a:pt x="26619" y="216458"/>
                  </a:lnTo>
                  <a:lnTo>
                    <a:pt x="25349" y="217665"/>
                  </a:lnTo>
                  <a:lnTo>
                    <a:pt x="32321" y="217665"/>
                  </a:lnTo>
                  <a:lnTo>
                    <a:pt x="34163" y="217665"/>
                  </a:lnTo>
                  <a:lnTo>
                    <a:pt x="33921" y="216458"/>
                  </a:lnTo>
                  <a:lnTo>
                    <a:pt x="33832" y="216027"/>
                  </a:lnTo>
                  <a:lnTo>
                    <a:pt x="33705" y="215417"/>
                  </a:lnTo>
                  <a:lnTo>
                    <a:pt x="33108" y="214210"/>
                  </a:lnTo>
                  <a:lnTo>
                    <a:pt x="33020" y="214045"/>
                  </a:lnTo>
                  <a:lnTo>
                    <a:pt x="42875" y="222859"/>
                  </a:lnTo>
                  <a:lnTo>
                    <a:pt x="41046" y="216458"/>
                  </a:lnTo>
                  <a:lnTo>
                    <a:pt x="40919" y="216027"/>
                  </a:lnTo>
                  <a:lnTo>
                    <a:pt x="40805" y="215595"/>
                  </a:lnTo>
                  <a:lnTo>
                    <a:pt x="42697" y="213868"/>
                  </a:lnTo>
                  <a:lnTo>
                    <a:pt x="49618" y="219748"/>
                  </a:lnTo>
                  <a:lnTo>
                    <a:pt x="48514" y="216458"/>
                  </a:lnTo>
                  <a:lnTo>
                    <a:pt x="52387" y="218884"/>
                  </a:lnTo>
                  <a:lnTo>
                    <a:pt x="54635" y="219049"/>
                  </a:lnTo>
                  <a:lnTo>
                    <a:pt x="59639" y="218363"/>
                  </a:lnTo>
                  <a:close/>
                </a:path>
                <a:path w="182880" h="222885">
                  <a:moveTo>
                    <a:pt x="60337" y="180149"/>
                  </a:moveTo>
                  <a:lnTo>
                    <a:pt x="59296" y="178079"/>
                  </a:lnTo>
                  <a:lnTo>
                    <a:pt x="58610" y="175831"/>
                  </a:lnTo>
                  <a:lnTo>
                    <a:pt x="55143" y="177736"/>
                  </a:lnTo>
                  <a:lnTo>
                    <a:pt x="55841" y="179463"/>
                  </a:lnTo>
                  <a:lnTo>
                    <a:pt x="56362" y="180505"/>
                  </a:lnTo>
                  <a:lnTo>
                    <a:pt x="60337" y="180149"/>
                  </a:lnTo>
                  <a:close/>
                </a:path>
                <a:path w="182880" h="222885">
                  <a:moveTo>
                    <a:pt x="64401" y="62217"/>
                  </a:moveTo>
                  <a:lnTo>
                    <a:pt x="61798" y="58775"/>
                  </a:lnTo>
                  <a:lnTo>
                    <a:pt x="57569" y="60515"/>
                  </a:lnTo>
                  <a:lnTo>
                    <a:pt x="56019" y="60159"/>
                  </a:lnTo>
                  <a:lnTo>
                    <a:pt x="55143" y="61544"/>
                  </a:lnTo>
                  <a:lnTo>
                    <a:pt x="54800" y="62585"/>
                  </a:lnTo>
                  <a:lnTo>
                    <a:pt x="56705" y="63627"/>
                  </a:lnTo>
                  <a:lnTo>
                    <a:pt x="57912" y="67081"/>
                  </a:lnTo>
                  <a:lnTo>
                    <a:pt x="60337" y="66395"/>
                  </a:lnTo>
                  <a:lnTo>
                    <a:pt x="64274" y="66268"/>
                  </a:lnTo>
                  <a:lnTo>
                    <a:pt x="64401" y="62217"/>
                  </a:lnTo>
                  <a:close/>
                </a:path>
                <a:path w="182880" h="222885">
                  <a:moveTo>
                    <a:pt x="66382" y="2425"/>
                  </a:moveTo>
                  <a:lnTo>
                    <a:pt x="65862" y="1041"/>
                  </a:lnTo>
                  <a:lnTo>
                    <a:pt x="65519" y="685"/>
                  </a:lnTo>
                  <a:lnTo>
                    <a:pt x="63106" y="0"/>
                  </a:lnTo>
                  <a:lnTo>
                    <a:pt x="63614" y="1206"/>
                  </a:lnTo>
                  <a:lnTo>
                    <a:pt x="63969" y="1549"/>
                  </a:lnTo>
                  <a:lnTo>
                    <a:pt x="66382" y="2425"/>
                  </a:lnTo>
                  <a:close/>
                </a:path>
                <a:path w="182880" h="222885">
                  <a:moveTo>
                    <a:pt x="76758" y="14008"/>
                  </a:moveTo>
                  <a:lnTo>
                    <a:pt x="76238" y="13144"/>
                  </a:lnTo>
                  <a:lnTo>
                    <a:pt x="73469" y="13309"/>
                  </a:lnTo>
                  <a:lnTo>
                    <a:pt x="73126" y="14351"/>
                  </a:lnTo>
                  <a:lnTo>
                    <a:pt x="73647" y="17119"/>
                  </a:lnTo>
                  <a:lnTo>
                    <a:pt x="76415" y="16256"/>
                  </a:lnTo>
                  <a:lnTo>
                    <a:pt x="76758" y="14008"/>
                  </a:lnTo>
                  <a:close/>
                </a:path>
                <a:path w="182880" h="222885">
                  <a:moveTo>
                    <a:pt x="92837" y="39585"/>
                  </a:moveTo>
                  <a:lnTo>
                    <a:pt x="86791" y="37172"/>
                  </a:lnTo>
                  <a:lnTo>
                    <a:pt x="86956" y="35445"/>
                  </a:lnTo>
                  <a:lnTo>
                    <a:pt x="82816" y="32499"/>
                  </a:lnTo>
                  <a:lnTo>
                    <a:pt x="82296" y="34925"/>
                  </a:lnTo>
                  <a:lnTo>
                    <a:pt x="82638" y="36474"/>
                  </a:lnTo>
                  <a:lnTo>
                    <a:pt x="84023" y="38036"/>
                  </a:lnTo>
                  <a:lnTo>
                    <a:pt x="85064" y="37693"/>
                  </a:lnTo>
                  <a:lnTo>
                    <a:pt x="82296" y="44081"/>
                  </a:lnTo>
                  <a:lnTo>
                    <a:pt x="92837" y="39585"/>
                  </a:lnTo>
                  <a:close/>
                </a:path>
                <a:path w="182880" h="222885">
                  <a:moveTo>
                    <a:pt x="95605" y="33718"/>
                  </a:moveTo>
                  <a:lnTo>
                    <a:pt x="93535" y="32499"/>
                  </a:lnTo>
                  <a:lnTo>
                    <a:pt x="93014" y="30772"/>
                  </a:lnTo>
                  <a:lnTo>
                    <a:pt x="92151" y="28867"/>
                  </a:lnTo>
                  <a:lnTo>
                    <a:pt x="91808" y="26974"/>
                  </a:lnTo>
                  <a:lnTo>
                    <a:pt x="84886" y="25247"/>
                  </a:lnTo>
                  <a:lnTo>
                    <a:pt x="85229" y="27838"/>
                  </a:lnTo>
                  <a:lnTo>
                    <a:pt x="85750" y="29222"/>
                  </a:lnTo>
                  <a:lnTo>
                    <a:pt x="82638" y="30086"/>
                  </a:lnTo>
                  <a:lnTo>
                    <a:pt x="85572" y="31978"/>
                  </a:lnTo>
                  <a:lnTo>
                    <a:pt x="88341" y="35102"/>
                  </a:lnTo>
                  <a:lnTo>
                    <a:pt x="95427" y="39243"/>
                  </a:lnTo>
                  <a:lnTo>
                    <a:pt x="95605" y="33718"/>
                  </a:lnTo>
                  <a:close/>
                </a:path>
                <a:path w="182880" h="222885">
                  <a:moveTo>
                    <a:pt x="108254" y="38557"/>
                  </a:moveTo>
                  <a:lnTo>
                    <a:pt x="106934" y="32867"/>
                  </a:lnTo>
                  <a:lnTo>
                    <a:pt x="102235" y="28892"/>
                  </a:lnTo>
                  <a:lnTo>
                    <a:pt x="97510" y="32854"/>
                  </a:lnTo>
                  <a:lnTo>
                    <a:pt x="100622" y="34582"/>
                  </a:lnTo>
                  <a:lnTo>
                    <a:pt x="100279" y="37858"/>
                  </a:lnTo>
                  <a:lnTo>
                    <a:pt x="102870" y="39763"/>
                  </a:lnTo>
                  <a:lnTo>
                    <a:pt x="108254" y="38557"/>
                  </a:lnTo>
                  <a:close/>
                </a:path>
                <a:path w="182880" h="222885">
                  <a:moveTo>
                    <a:pt x="115316" y="46850"/>
                  </a:moveTo>
                  <a:lnTo>
                    <a:pt x="113411" y="45300"/>
                  </a:lnTo>
                  <a:lnTo>
                    <a:pt x="108915" y="46329"/>
                  </a:lnTo>
                  <a:lnTo>
                    <a:pt x="112382" y="48577"/>
                  </a:lnTo>
                  <a:lnTo>
                    <a:pt x="113753" y="49098"/>
                  </a:lnTo>
                  <a:lnTo>
                    <a:pt x="114452" y="47548"/>
                  </a:lnTo>
                  <a:lnTo>
                    <a:pt x="115316" y="46850"/>
                  </a:lnTo>
                  <a:close/>
                </a:path>
                <a:path w="182880" h="222885">
                  <a:moveTo>
                    <a:pt x="126555" y="13487"/>
                  </a:moveTo>
                  <a:lnTo>
                    <a:pt x="121881" y="6400"/>
                  </a:lnTo>
                  <a:lnTo>
                    <a:pt x="119291" y="5702"/>
                  </a:lnTo>
                  <a:lnTo>
                    <a:pt x="114973" y="7429"/>
                  </a:lnTo>
                  <a:lnTo>
                    <a:pt x="116522" y="14351"/>
                  </a:lnTo>
                  <a:lnTo>
                    <a:pt x="121716" y="14528"/>
                  </a:lnTo>
                  <a:lnTo>
                    <a:pt x="126555" y="13487"/>
                  </a:lnTo>
                  <a:close/>
                </a:path>
                <a:path w="182880" h="222885">
                  <a:moveTo>
                    <a:pt x="132880" y="18884"/>
                  </a:moveTo>
                  <a:lnTo>
                    <a:pt x="130771" y="16192"/>
                  </a:lnTo>
                  <a:lnTo>
                    <a:pt x="127241" y="18846"/>
                  </a:lnTo>
                  <a:lnTo>
                    <a:pt x="124307" y="15036"/>
                  </a:lnTo>
                  <a:lnTo>
                    <a:pt x="121221" y="19329"/>
                  </a:lnTo>
                  <a:lnTo>
                    <a:pt x="119176" y="15875"/>
                  </a:lnTo>
                  <a:lnTo>
                    <a:pt x="116001" y="20916"/>
                  </a:lnTo>
                  <a:lnTo>
                    <a:pt x="112890" y="20053"/>
                  </a:lnTo>
                  <a:lnTo>
                    <a:pt x="112776" y="21628"/>
                  </a:lnTo>
                  <a:lnTo>
                    <a:pt x="109867" y="20828"/>
                  </a:lnTo>
                  <a:lnTo>
                    <a:pt x="108953" y="16484"/>
                  </a:lnTo>
                  <a:lnTo>
                    <a:pt x="115138" y="17462"/>
                  </a:lnTo>
                  <a:lnTo>
                    <a:pt x="113068" y="14528"/>
                  </a:lnTo>
                  <a:lnTo>
                    <a:pt x="112382" y="13652"/>
                  </a:lnTo>
                  <a:lnTo>
                    <a:pt x="111506" y="13309"/>
                  </a:lnTo>
                  <a:lnTo>
                    <a:pt x="110642" y="14008"/>
                  </a:lnTo>
                  <a:lnTo>
                    <a:pt x="108889" y="16052"/>
                  </a:lnTo>
                  <a:lnTo>
                    <a:pt x="108572" y="12623"/>
                  </a:lnTo>
                  <a:lnTo>
                    <a:pt x="100787" y="12446"/>
                  </a:lnTo>
                  <a:lnTo>
                    <a:pt x="100279" y="16256"/>
                  </a:lnTo>
                  <a:lnTo>
                    <a:pt x="99580" y="22999"/>
                  </a:lnTo>
                  <a:lnTo>
                    <a:pt x="105575" y="22910"/>
                  </a:lnTo>
                  <a:lnTo>
                    <a:pt x="106324" y="24726"/>
                  </a:lnTo>
                  <a:lnTo>
                    <a:pt x="105283" y="26619"/>
                  </a:lnTo>
                  <a:lnTo>
                    <a:pt x="103212" y="29387"/>
                  </a:lnTo>
                  <a:lnTo>
                    <a:pt x="106146" y="30772"/>
                  </a:lnTo>
                  <a:lnTo>
                    <a:pt x="109613" y="34061"/>
                  </a:lnTo>
                  <a:lnTo>
                    <a:pt x="111760" y="33540"/>
                  </a:lnTo>
                  <a:lnTo>
                    <a:pt x="111861" y="33718"/>
                  </a:lnTo>
                  <a:lnTo>
                    <a:pt x="112026" y="34061"/>
                  </a:lnTo>
                  <a:lnTo>
                    <a:pt x="112547" y="34226"/>
                  </a:lnTo>
                  <a:lnTo>
                    <a:pt x="112725" y="34404"/>
                  </a:lnTo>
                  <a:lnTo>
                    <a:pt x="114185" y="32943"/>
                  </a:lnTo>
                  <a:lnTo>
                    <a:pt x="116001" y="32499"/>
                  </a:lnTo>
                  <a:lnTo>
                    <a:pt x="112382" y="26974"/>
                  </a:lnTo>
                  <a:lnTo>
                    <a:pt x="113271" y="25044"/>
                  </a:lnTo>
                  <a:lnTo>
                    <a:pt x="116700" y="24892"/>
                  </a:lnTo>
                  <a:lnTo>
                    <a:pt x="123063" y="28282"/>
                  </a:lnTo>
                  <a:lnTo>
                    <a:pt x="122720" y="22136"/>
                  </a:lnTo>
                  <a:lnTo>
                    <a:pt x="124307" y="22301"/>
                  </a:lnTo>
                  <a:lnTo>
                    <a:pt x="123786" y="26797"/>
                  </a:lnTo>
                  <a:lnTo>
                    <a:pt x="130873" y="24028"/>
                  </a:lnTo>
                  <a:lnTo>
                    <a:pt x="127419" y="22301"/>
                  </a:lnTo>
                  <a:lnTo>
                    <a:pt x="128803" y="22301"/>
                  </a:lnTo>
                  <a:lnTo>
                    <a:pt x="129832" y="21094"/>
                  </a:lnTo>
                  <a:lnTo>
                    <a:pt x="128803" y="20231"/>
                  </a:lnTo>
                  <a:lnTo>
                    <a:pt x="132575" y="21907"/>
                  </a:lnTo>
                  <a:lnTo>
                    <a:pt x="132880" y="18884"/>
                  </a:lnTo>
                  <a:close/>
                </a:path>
                <a:path w="182880" h="222885">
                  <a:moveTo>
                    <a:pt x="137617" y="23342"/>
                  </a:moveTo>
                  <a:lnTo>
                    <a:pt x="134848" y="21615"/>
                  </a:lnTo>
                  <a:lnTo>
                    <a:pt x="134505" y="22644"/>
                  </a:lnTo>
                  <a:lnTo>
                    <a:pt x="134683" y="24206"/>
                  </a:lnTo>
                  <a:lnTo>
                    <a:pt x="136575" y="24206"/>
                  </a:lnTo>
                  <a:lnTo>
                    <a:pt x="137617" y="23342"/>
                  </a:lnTo>
                  <a:close/>
                </a:path>
                <a:path w="182880" h="222885">
                  <a:moveTo>
                    <a:pt x="142976" y="60515"/>
                  </a:moveTo>
                  <a:lnTo>
                    <a:pt x="142455" y="59651"/>
                  </a:lnTo>
                  <a:lnTo>
                    <a:pt x="140042" y="60680"/>
                  </a:lnTo>
                  <a:lnTo>
                    <a:pt x="140563" y="61899"/>
                  </a:lnTo>
                  <a:lnTo>
                    <a:pt x="141427" y="61722"/>
                  </a:lnTo>
                  <a:lnTo>
                    <a:pt x="142290" y="61379"/>
                  </a:lnTo>
                  <a:lnTo>
                    <a:pt x="142798" y="61036"/>
                  </a:lnTo>
                  <a:lnTo>
                    <a:pt x="142976" y="60515"/>
                  </a:lnTo>
                  <a:close/>
                </a:path>
                <a:path w="182880" h="222885">
                  <a:moveTo>
                    <a:pt x="151447" y="38900"/>
                  </a:moveTo>
                  <a:lnTo>
                    <a:pt x="150990" y="34925"/>
                  </a:lnTo>
                  <a:lnTo>
                    <a:pt x="151104" y="30949"/>
                  </a:lnTo>
                  <a:lnTo>
                    <a:pt x="146431" y="29387"/>
                  </a:lnTo>
                  <a:lnTo>
                    <a:pt x="144018" y="31813"/>
                  </a:lnTo>
                  <a:lnTo>
                    <a:pt x="136931" y="29070"/>
                  </a:lnTo>
                  <a:lnTo>
                    <a:pt x="130505" y="26708"/>
                  </a:lnTo>
                  <a:lnTo>
                    <a:pt x="125222" y="27343"/>
                  </a:lnTo>
                  <a:lnTo>
                    <a:pt x="122567" y="31813"/>
                  </a:lnTo>
                  <a:lnTo>
                    <a:pt x="121539" y="33540"/>
                  </a:lnTo>
                  <a:lnTo>
                    <a:pt x="121361" y="33883"/>
                  </a:lnTo>
                  <a:lnTo>
                    <a:pt x="121881" y="34925"/>
                  </a:lnTo>
                  <a:lnTo>
                    <a:pt x="123825" y="36474"/>
                  </a:lnTo>
                  <a:lnTo>
                    <a:pt x="124472" y="36995"/>
                  </a:lnTo>
                  <a:lnTo>
                    <a:pt x="123215" y="38900"/>
                  </a:lnTo>
                  <a:lnTo>
                    <a:pt x="123177" y="39420"/>
                  </a:lnTo>
                  <a:lnTo>
                    <a:pt x="125285" y="47713"/>
                  </a:lnTo>
                  <a:lnTo>
                    <a:pt x="125857" y="49961"/>
                  </a:lnTo>
                  <a:lnTo>
                    <a:pt x="127596" y="51523"/>
                  </a:lnTo>
                  <a:lnTo>
                    <a:pt x="129832" y="53251"/>
                  </a:lnTo>
                  <a:lnTo>
                    <a:pt x="127596" y="48069"/>
                  </a:lnTo>
                  <a:lnTo>
                    <a:pt x="131572" y="47713"/>
                  </a:lnTo>
                  <a:lnTo>
                    <a:pt x="134327" y="52552"/>
                  </a:lnTo>
                  <a:lnTo>
                    <a:pt x="129146" y="53594"/>
                  </a:lnTo>
                  <a:lnTo>
                    <a:pt x="126555" y="55321"/>
                  </a:lnTo>
                  <a:lnTo>
                    <a:pt x="124828" y="59994"/>
                  </a:lnTo>
                  <a:lnTo>
                    <a:pt x="134683" y="60337"/>
                  </a:lnTo>
                  <a:lnTo>
                    <a:pt x="135890" y="56184"/>
                  </a:lnTo>
                  <a:lnTo>
                    <a:pt x="137096" y="55499"/>
                  </a:lnTo>
                  <a:lnTo>
                    <a:pt x="138823" y="54800"/>
                  </a:lnTo>
                  <a:lnTo>
                    <a:pt x="137274" y="54292"/>
                  </a:lnTo>
                  <a:lnTo>
                    <a:pt x="140208" y="50317"/>
                  </a:lnTo>
                  <a:lnTo>
                    <a:pt x="137274" y="39941"/>
                  </a:lnTo>
                  <a:lnTo>
                    <a:pt x="144538" y="39420"/>
                  </a:lnTo>
                  <a:lnTo>
                    <a:pt x="149377" y="43916"/>
                  </a:lnTo>
                  <a:lnTo>
                    <a:pt x="151384" y="39077"/>
                  </a:lnTo>
                  <a:lnTo>
                    <a:pt x="151447" y="38900"/>
                  </a:lnTo>
                  <a:close/>
                </a:path>
                <a:path w="182880" h="222885">
                  <a:moveTo>
                    <a:pt x="177901" y="45986"/>
                  </a:moveTo>
                  <a:lnTo>
                    <a:pt x="171157" y="42875"/>
                  </a:lnTo>
                  <a:lnTo>
                    <a:pt x="172199" y="41490"/>
                  </a:lnTo>
                  <a:lnTo>
                    <a:pt x="175996" y="38214"/>
                  </a:lnTo>
                  <a:lnTo>
                    <a:pt x="165277" y="36652"/>
                  </a:lnTo>
                  <a:lnTo>
                    <a:pt x="169951" y="42011"/>
                  </a:lnTo>
                  <a:lnTo>
                    <a:pt x="171107" y="42849"/>
                  </a:lnTo>
                  <a:lnTo>
                    <a:pt x="165976" y="40462"/>
                  </a:lnTo>
                  <a:lnTo>
                    <a:pt x="165976" y="47371"/>
                  </a:lnTo>
                  <a:lnTo>
                    <a:pt x="166319" y="49441"/>
                  </a:lnTo>
                  <a:lnTo>
                    <a:pt x="169252" y="51866"/>
                  </a:lnTo>
                  <a:lnTo>
                    <a:pt x="170472" y="49961"/>
                  </a:lnTo>
                  <a:lnTo>
                    <a:pt x="177901" y="45986"/>
                  </a:lnTo>
                  <a:close/>
                </a:path>
                <a:path w="182880" h="222885">
                  <a:moveTo>
                    <a:pt x="182397" y="49441"/>
                  </a:moveTo>
                  <a:lnTo>
                    <a:pt x="181190" y="47371"/>
                  </a:lnTo>
                  <a:lnTo>
                    <a:pt x="179628" y="45123"/>
                  </a:lnTo>
                  <a:lnTo>
                    <a:pt x="176695" y="48234"/>
                  </a:lnTo>
                  <a:lnTo>
                    <a:pt x="177901" y="50317"/>
                  </a:lnTo>
                  <a:lnTo>
                    <a:pt x="179285" y="52387"/>
                  </a:lnTo>
                  <a:lnTo>
                    <a:pt x="182397" y="4944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-2133" y="7435588"/>
              <a:ext cx="137621" cy="39032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179055" y="6772325"/>
              <a:ext cx="277495" cy="119380"/>
            </a:xfrm>
            <a:custGeom>
              <a:avLst/>
              <a:gdLst/>
              <a:ahLst/>
              <a:cxnLst/>
              <a:rect l="l" t="t" r="r" b="b"/>
              <a:pathLst>
                <a:path w="277494" h="119379">
                  <a:moveTo>
                    <a:pt x="20434" y="48056"/>
                  </a:moveTo>
                  <a:lnTo>
                    <a:pt x="19316" y="43903"/>
                  </a:lnTo>
                  <a:lnTo>
                    <a:pt x="19253" y="43675"/>
                  </a:lnTo>
                  <a:lnTo>
                    <a:pt x="15201" y="42697"/>
                  </a:lnTo>
                  <a:lnTo>
                    <a:pt x="12623" y="49098"/>
                  </a:lnTo>
                  <a:lnTo>
                    <a:pt x="10553" y="47028"/>
                  </a:lnTo>
                  <a:lnTo>
                    <a:pt x="8648" y="43395"/>
                  </a:lnTo>
                  <a:lnTo>
                    <a:pt x="5537" y="42875"/>
                  </a:lnTo>
                  <a:lnTo>
                    <a:pt x="5245" y="43040"/>
                  </a:lnTo>
                  <a:lnTo>
                    <a:pt x="3810" y="43903"/>
                  </a:lnTo>
                  <a:lnTo>
                    <a:pt x="0" y="45986"/>
                  </a:lnTo>
                  <a:lnTo>
                    <a:pt x="4648" y="48056"/>
                  </a:lnTo>
                  <a:lnTo>
                    <a:pt x="7683" y="49098"/>
                  </a:lnTo>
                  <a:lnTo>
                    <a:pt x="9690" y="49784"/>
                  </a:lnTo>
                  <a:lnTo>
                    <a:pt x="14351" y="51866"/>
                  </a:lnTo>
                  <a:lnTo>
                    <a:pt x="20434" y="48056"/>
                  </a:lnTo>
                  <a:close/>
                </a:path>
                <a:path w="277494" h="119379">
                  <a:moveTo>
                    <a:pt x="20574" y="16078"/>
                  </a:moveTo>
                  <a:lnTo>
                    <a:pt x="19367" y="15379"/>
                  </a:lnTo>
                  <a:lnTo>
                    <a:pt x="17119" y="14859"/>
                  </a:lnTo>
                  <a:lnTo>
                    <a:pt x="18326" y="17284"/>
                  </a:lnTo>
                  <a:lnTo>
                    <a:pt x="18503" y="18326"/>
                  </a:lnTo>
                  <a:lnTo>
                    <a:pt x="19545" y="17970"/>
                  </a:lnTo>
                  <a:lnTo>
                    <a:pt x="20574" y="16078"/>
                  </a:lnTo>
                  <a:close/>
                </a:path>
                <a:path w="277494" h="119379">
                  <a:moveTo>
                    <a:pt x="23164" y="1892"/>
                  </a:moveTo>
                  <a:lnTo>
                    <a:pt x="22821" y="1549"/>
                  </a:lnTo>
                  <a:lnTo>
                    <a:pt x="22656" y="2247"/>
                  </a:lnTo>
                  <a:lnTo>
                    <a:pt x="21958" y="3276"/>
                  </a:lnTo>
                  <a:lnTo>
                    <a:pt x="22479" y="2933"/>
                  </a:lnTo>
                  <a:lnTo>
                    <a:pt x="23164" y="2590"/>
                  </a:lnTo>
                  <a:lnTo>
                    <a:pt x="23164" y="2070"/>
                  </a:lnTo>
                  <a:lnTo>
                    <a:pt x="23164" y="1892"/>
                  </a:lnTo>
                  <a:close/>
                </a:path>
                <a:path w="277494" h="119379">
                  <a:moveTo>
                    <a:pt x="27660" y="53416"/>
                  </a:moveTo>
                  <a:lnTo>
                    <a:pt x="26276" y="51346"/>
                  </a:lnTo>
                  <a:lnTo>
                    <a:pt x="25590" y="51168"/>
                  </a:lnTo>
                  <a:lnTo>
                    <a:pt x="25069" y="51003"/>
                  </a:lnTo>
                  <a:lnTo>
                    <a:pt x="24904" y="51168"/>
                  </a:lnTo>
                  <a:lnTo>
                    <a:pt x="22136" y="53594"/>
                  </a:lnTo>
                  <a:lnTo>
                    <a:pt x="20574" y="54457"/>
                  </a:lnTo>
                  <a:lnTo>
                    <a:pt x="22999" y="55499"/>
                  </a:lnTo>
                  <a:lnTo>
                    <a:pt x="25247" y="56527"/>
                  </a:lnTo>
                  <a:lnTo>
                    <a:pt x="27495" y="57391"/>
                  </a:lnTo>
                  <a:lnTo>
                    <a:pt x="25933" y="55841"/>
                  </a:lnTo>
                  <a:lnTo>
                    <a:pt x="27660" y="53416"/>
                  </a:lnTo>
                  <a:close/>
                </a:path>
                <a:path w="277494" h="119379">
                  <a:moveTo>
                    <a:pt x="33883" y="9855"/>
                  </a:moveTo>
                  <a:lnTo>
                    <a:pt x="33718" y="9334"/>
                  </a:lnTo>
                  <a:lnTo>
                    <a:pt x="32854" y="8470"/>
                  </a:lnTo>
                  <a:lnTo>
                    <a:pt x="32156" y="10883"/>
                  </a:lnTo>
                  <a:lnTo>
                    <a:pt x="32245" y="11150"/>
                  </a:lnTo>
                  <a:lnTo>
                    <a:pt x="31292" y="10020"/>
                  </a:lnTo>
                  <a:lnTo>
                    <a:pt x="32334" y="8813"/>
                  </a:lnTo>
                  <a:lnTo>
                    <a:pt x="29565" y="3975"/>
                  </a:lnTo>
                  <a:lnTo>
                    <a:pt x="25247" y="14516"/>
                  </a:lnTo>
                  <a:lnTo>
                    <a:pt x="30949" y="12966"/>
                  </a:lnTo>
                  <a:lnTo>
                    <a:pt x="33197" y="12268"/>
                  </a:lnTo>
                  <a:lnTo>
                    <a:pt x="32740" y="11747"/>
                  </a:lnTo>
                  <a:lnTo>
                    <a:pt x="33197" y="12103"/>
                  </a:lnTo>
                  <a:lnTo>
                    <a:pt x="33883" y="9855"/>
                  </a:lnTo>
                  <a:close/>
                </a:path>
                <a:path w="277494" h="119379">
                  <a:moveTo>
                    <a:pt x="45123" y="28867"/>
                  </a:moveTo>
                  <a:lnTo>
                    <a:pt x="44437" y="26454"/>
                  </a:lnTo>
                  <a:lnTo>
                    <a:pt x="42532" y="25412"/>
                  </a:lnTo>
                  <a:lnTo>
                    <a:pt x="39077" y="29387"/>
                  </a:lnTo>
                  <a:lnTo>
                    <a:pt x="36830" y="26454"/>
                  </a:lnTo>
                  <a:lnTo>
                    <a:pt x="32512" y="23329"/>
                  </a:lnTo>
                  <a:lnTo>
                    <a:pt x="30759" y="29984"/>
                  </a:lnTo>
                  <a:lnTo>
                    <a:pt x="30607" y="29730"/>
                  </a:lnTo>
                  <a:lnTo>
                    <a:pt x="27152" y="33185"/>
                  </a:lnTo>
                  <a:lnTo>
                    <a:pt x="26111" y="33705"/>
                  </a:lnTo>
                  <a:lnTo>
                    <a:pt x="24904" y="35433"/>
                  </a:lnTo>
                  <a:lnTo>
                    <a:pt x="26631" y="36131"/>
                  </a:lnTo>
                  <a:lnTo>
                    <a:pt x="22758" y="44678"/>
                  </a:lnTo>
                  <a:lnTo>
                    <a:pt x="24726" y="47840"/>
                  </a:lnTo>
                  <a:lnTo>
                    <a:pt x="28765" y="45364"/>
                  </a:lnTo>
                  <a:lnTo>
                    <a:pt x="31127" y="36995"/>
                  </a:lnTo>
                  <a:lnTo>
                    <a:pt x="33718" y="34569"/>
                  </a:lnTo>
                  <a:lnTo>
                    <a:pt x="33070" y="33566"/>
                  </a:lnTo>
                  <a:lnTo>
                    <a:pt x="34404" y="33185"/>
                  </a:lnTo>
                  <a:lnTo>
                    <a:pt x="38557" y="30772"/>
                  </a:lnTo>
                  <a:lnTo>
                    <a:pt x="36652" y="39420"/>
                  </a:lnTo>
                  <a:lnTo>
                    <a:pt x="40462" y="35788"/>
                  </a:lnTo>
                  <a:lnTo>
                    <a:pt x="42875" y="34226"/>
                  </a:lnTo>
                  <a:lnTo>
                    <a:pt x="45123" y="28867"/>
                  </a:lnTo>
                  <a:close/>
                </a:path>
                <a:path w="277494" h="119379">
                  <a:moveTo>
                    <a:pt x="62064" y="30429"/>
                  </a:moveTo>
                  <a:lnTo>
                    <a:pt x="59651" y="27317"/>
                  </a:lnTo>
                  <a:lnTo>
                    <a:pt x="56197" y="30073"/>
                  </a:lnTo>
                  <a:lnTo>
                    <a:pt x="49974" y="31635"/>
                  </a:lnTo>
                  <a:lnTo>
                    <a:pt x="56197" y="40106"/>
                  </a:lnTo>
                  <a:lnTo>
                    <a:pt x="59474" y="33883"/>
                  </a:lnTo>
                  <a:lnTo>
                    <a:pt x="62064" y="30429"/>
                  </a:lnTo>
                  <a:close/>
                </a:path>
                <a:path w="277494" h="119379">
                  <a:moveTo>
                    <a:pt x="68986" y="57048"/>
                  </a:moveTo>
                  <a:lnTo>
                    <a:pt x="64147" y="56527"/>
                  </a:lnTo>
                  <a:lnTo>
                    <a:pt x="64147" y="54457"/>
                  </a:lnTo>
                  <a:lnTo>
                    <a:pt x="62064" y="55664"/>
                  </a:lnTo>
                  <a:lnTo>
                    <a:pt x="61823" y="56527"/>
                  </a:lnTo>
                  <a:lnTo>
                    <a:pt x="61722" y="56870"/>
                  </a:lnTo>
                  <a:lnTo>
                    <a:pt x="56540" y="58254"/>
                  </a:lnTo>
                  <a:lnTo>
                    <a:pt x="58191" y="65354"/>
                  </a:lnTo>
                  <a:lnTo>
                    <a:pt x="58280" y="65697"/>
                  </a:lnTo>
                  <a:lnTo>
                    <a:pt x="58445" y="66382"/>
                  </a:lnTo>
                  <a:lnTo>
                    <a:pt x="53428" y="66903"/>
                  </a:lnTo>
                  <a:lnTo>
                    <a:pt x="53086" y="66903"/>
                  </a:lnTo>
                  <a:lnTo>
                    <a:pt x="52908" y="66903"/>
                  </a:lnTo>
                  <a:lnTo>
                    <a:pt x="53086" y="67081"/>
                  </a:lnTo>
                  <a:lnTo>
                    <a:pt x="57226" y="68630"/>
                  </a:lnTo>
                  <a:lnTo>
                    <a:pt x="65874" y="71742"/>
                  </a:lnTo>
                  <a:lnTo>
                    <a:pt x="67259" y="69850"/>
                  </a:lnTo>
                  <a:lnTo>
                    <a:pt x="65824" y="65697"/>
                  </a:lnTo>
                  <a:lnTo>
                    <a:pt x="65697" y="65354"/>
                  </a:lnTo>
                  <a:lnTo>
                    <a:pt x="63284" y="65697"/>
                  </a:lnTo>
                  <a:lnTo>
                    <a:pt x="65011" y="63614"/>
                  </a:lnTo>
                  <a:lnTo>
                    <a:pt x="68986" y="57048"/>
                  </a:lnTo>
                  <a:close/>
                </a:path>
                <a:path w="277494" h="119379">
                  <a:moveTo>
                    <a:pt x="70713" y="68630"/>
                  </a:moveTo>
                  <a:lnTo>
                    <a:pt x="70027" y="66725"/>
                  </a:lnTo>
                  <a:lnTo>
                    <a:pt x="69507" y="66382"/>
                  </a:lnTo>
                  <a:lnTo>
                    <a:pt x="68300" y="66560"/>
                  </a:lnTo>
                  <a:lnTo>
                    <a:pt x="68808" y="68630"/>
                  </a:lnTo>
                  <a:lnTo>
                    <a:pt x="69507" y="68808"/>
                  </a:lnTo>
                  <a:lnTo>
                    <a:pt x="70713" y="68630"/>
                  </a:lnTo>
                  <a:close/>
                </a:path>
                <a:path w="277494" h="119379">
                  <a:moveTo>
                    <a:pt x="82296" y="47193"/>
                  </a:moveTo>
                  <a:lnTo>
                    <a:pt x="78663" y="48755"/>
                  </a:lnTo>
                  <a:lnTo>
                    <a:pt x="80225" y="50139"/>
                  </a:lnTo>
                  <a:lnTo>
                    <a:pt x="81432" y="49618"/>
                  </a:lnTo>
                  <a:lnTo>
                    <a:pt x="82296" y="47193"/>
                  </a:lnTo>
                  <a:close/>
                </a:path>
                <a:path w="277494" h="119379">
                  <a:moveTo>
                    <a:pt x="85763" y="58775"/>
                  </a:moveTo>
                  <a:lnTo>
                    <a:pt x="85064" y="54800"/>
                  </a:lnTo>
                  <a:lnTo>
                    <a:pt x="81610" y="50304"/>
                  </a:lnTo>
                  <a:lnTo>
                    <a:pt x="76250" y="54279"/>
                  </a:lnTo>
                  <a:lnTo>
                    <a:pt x="76593" y="59296"/>
                  </a:lnTo>
                  <a:lnTo>
                    <a:pt x="78714" y="66865"/>
                  </a:lnTo>
                  <a:lnTo>
                    <a:pt x="78498" y="69494"/>
                  </a:lnTo>
                  <a:lnTo>
                    <a:pt x="79527" y="71056"/>
                  </a:lnTo>
                  <a:lnTo>
                    <a:pt x="80568" y="70535"/>
                  </a:lnTo>
                  <a:lnTo>
                    <a:pt x="81775" y="70192"/>
                  </a:lnTo>
                  <a:lnTo>
                    <a:pt x="82296" y="69850"/>
                  </a:lnTo>
                  <a:lnTo>
                    <a:pt x="83159" y="67945"/>
                  </a:lnTo>
                  <a:lnTo>
                    <a:pt x="82296" y="67602"/>
                  </a:lnTo>
                  <a:lnTo>
                    <a:pt x="81610" y="67246"/>
                  </a:lnTo>
                  <a:lnTo>
                    <a:pt x="80225" y="66306"/>
                  </a:lnTo>
                  <a:lnTo>
                    <a:pt x="85763" y="58775"/>
                  </a:lnTo>
                  <a:close/>
                </a:path>
                <a:path w="277494" h="119379">
                  <a:moveTo>
                    <a:pt x="87655" y="2247"/>
                  </a:moveTo>
                  <a:lnTo>
                    <a:pt x="81953" y="2590"/>
                  </a:lnTo>
                  <a:lnTo>
                    <a:pt x="78841" y="0"/>
                  </a:lnTo>
                  <a:lnTo>
                    <a:pt x="75907" y="5524"/>
                  </a:lnTo>
                  <a:lnTo>
                    <a:pt x="80225" y="7251"/>
                  </a:lnTo>
                  <a:lnTo>
                    <a:pt x="83337" y="8293"/>
                  </a:lnTo>
                  <a:lnTo>
                    <a:pt x="87655" y="2247"/>
                  </a:lnTo>
                  <a:close/>
                </a:path>
                <a:path w="277494" h="119379">
                  <a:moveTo>
                    <a:pt x="89738" y="11582"/>
                  </a:moveTo>
                  <a:lnTo>
                    <a:pt x="80568" y="9855"/>
                  </a:lnTo>
                  <a:lnTo>
                    <a:pt x="76771" y="16078"/>
                  </a:lnTo>
                  <a:lnTo>
                    <a:pt x="76428" y="21653"/>
                  </a:lnTo>
                  <a:lnTo>
                    <a:pt x="75730" y="21259"/>
                  </a:lnTo>
                  <a:lnTo>
                    <a:pt x="75552" y="21259"/>
                  </a:lnTo>
                  <a:lnTo>
                    <a:pt x="73812" y="13576"/>
                  </a:lnTo>
                  <a:lnTo>
                    <a:pt x="70002" y="11925"/>
                  </a:lnTo>
                  <a:lnTo>
                    <a:pt x="69850" y="12090"/>
                  </a:lnTo>
                  <a:lnTo>
                    <a:pt x="69850" y="22987"/>
                  </a:lnTo>
                  <a:lnTo>
                    <a:pt x="68122" y="24371"/>
                  </a:lnTo>
                  <a:lnTo>
                    <a:pt x="67995" y="28003"/>
                  </a:lnTo>
                  <a:lnTo>
                    <a:pt x="67945" y="29565"/>
                  </a:lnTo>
                  <a:lnTo>
                    <a:pt x="67932" y="29832"/>
                  </a:lnTo>
                  <a:lnTo>
                    <a:pt x="67081" y="22987"/>
                  </a:lnTo>
                  <a:lnTo>
                    <a:pt x="66979" y="22123"/>
                  </a:lnTo>
                  <a:lnTo>
                    <a:pt x="66916" y="21602"/>
                  </a:lnTo>
                  <a:lnTo>
                    <a:pt x="69850" y="22987"/>
                  </a:lnTo>
                  <a:lnTo>
                    <a:pt x="69850" y="12090"/>
                  </a:lnTo>
                  <a:lnTo>
                    <a:pt x="66687" y="15328"/>
                  </a:lnTo>
                  <a:lnTo>
                    <a:pt x="66471" y="20840"/>
                  </a:lnTo>
                  <a:lnTo>
                    <a:pt x="66408" y="22034"/>
                  </a:lnTo>
                  <a:lnTo>
                    <a:pt x="66395" y="22821"/>
                  </a:lnTo>
                  <a:lnTo>
                    <a:pt x="65887" y="22504"/>
                  </a:lnTo>
                  <a:lnTo>
                    <a:pt x="66408" y="22034"/>
                  </a:lnTo>
                  <a:lnTo>
                    <a:pt x="66408" y="20777"/>
                  </a:lnTo>
                  <a:lnTo>
                    <a:pt x="65697" y="20053"/>
                  </a:lnTo>
                  <a:lnTo>
                    <a:pt x="65697" y="18669"/>
                  </a:lnTo>
                  <a:lnTo>
                    <a:pt x="63106" y="19011"/>
                  </a:lnTo>
                  <a:lnTo>
                    <a:pt x="62242" y="22466"/>
                  </a:lnTo>
                  <a:lnTo>
                    <a:pt x="63982" y="22948"/>
                  </a:lnTo>
                  <a:lnTo>
                    <a:pt x="62064" y="28003"/>
                  </a:lnTo>
                  <a:lnTo>
                    <a:pt x="64490" y="28003"/>
                  </a:lnTo>
                  <a:lnTo>
                    <a:pt x="67932" y="29908"/>
                  </a:lnTo>
                  <a:lnTo>
                    <a:pt x="67818" y="33020"/>
                  </a:lnTo>
                  <a:lnTo>
                    <a:pt x="67779" y="34226"/>
                  </a:lnTo>
                  <a:lnTo>
                    <a:pt x="71056" y="31115"/>
                  </a:lnTo>
                  <a:lnTo>
                    <a:pt x="71755" y="30429"/>
                  </a:lnTo>
                  <a:lnTo>
                    <a:pt x="71894" y="30073"/>
                  </a:lnTo>
                  <a:lnTo>
                    <a:pt x="72009" y="29768"/>
                  </a:lnTo>
                  <a:lnTo>
                    <a:pt x="72097" y="29565"/>
                  </a:lnTo>
                  <a:lnTo>
                    <a:pt x="72961" y="30073"/>
                  </a:lnTo>
                  <a:lnTo>
                    <a:pt x="77279" y="33020"/>
                  </a:lnTo>
                  <a:lnTo>
                    <a:pt x="77279" y="22123"/>
                  </a:lnTo>
                  <a:lnTo>
                    <a:pt x="78841" y="22301"/>
                  </a:lnTo>
                  <a:lnTo>
                    <a:pt x="83858" y="18491"/>
                  </a:lnTo>
                  <a:lnTo>
                    <a:pt x="89738" y="11582"/>
                  </a:lnTo>
                  <a:close/>
                </a:path>
                <a:path w="277494" h="119379">
                  <a:moveTo>
                    <a:pt x="101854" y="44196"/>
                  </a:moveTo>
                  <a:lnTo>
                    <a:pt x="101701" y="44196"/>
                  </a:lnTo>
                  <a:lnTo>
                    <a:pt x="99758" y="43395"/>
                  </a:lnTo>
                  <a:lnTo>
                    <a:pt x="96443" y="44196"/>
                  </a:lnTo>
                  <a:lnTo>
                    <a:pt x="95783" y="48183"/>
                  </a:lnTo>
                  <a:lnTo>
                    <a:pt x="97332" y="50685"/>
                  </a:lnTo>
                  <a:lnTo>
                    <a:pt x="100622" y="47028"/>
                  </a:lnTo>
                  <a:lnTo>
                    <a:pt x="101854" y="44196"/>
                  </a:lnTo>
                  <a:close/>
                </a:path>
                <a:path w="277494" h="119379">
                  <a:moveTo>
                    <a:pt x="107365" y="48056"/>
                  </a:moveTo>
                  <a:lnTo>
                    <a:pt x="102870" y="47193"/>
                  </a:lnTo>
                  <a:lnTo>
                    <a:pt x="102349" y="48056"/>
                  </a:lnTo>
                  <a:lnTo>
                    <a:pt x="101485" y="49263"/>
                  </a:lnTo>
                  <a:lnTo>
                    <a:pt x="101663" y="49784"/>
                  </a:lnTo>
                  <a:lnTo>
                    <a:pt x="104089" y="53936"/>
                  </a:lnTo>
                  <a:lnTo>
                    <a:pt x="107365" y="48056"/>
                  </a:lnTo>
                  <a:close/>
                </a:path>
                <a:path w="277494" h="119379">
                  <a:moveTo>
                    <a:pt x="111340" y="37338"/>
                  </a:moveTo>
                  <a:lnTo>
                    <a:pt x="110998" y="34747"/>
                  </a:lnTo>
                  <a:lnTo>
                    <a:pt x="110477" y="33020"/>
                  </a:lnTo>
                  <a:lnTo>
                    <a:pt x="108102" y="33350"/>
                  </a:lnTo>
                  <a:lnTo>
                    <a:pt x="108407" y="32842"/>
                  </a:lnTo>
                  <a:lnTo>
                    <a:pt x="107022" y="31635"/>
                  </a:lnTo>
                  <a:lnTo>
                    <a:pt x="104432" y="28524"/>
                  </a:lnTo>
                  <a:lnTo>
                    <a:pt x="101663" y="32842"/>
                  </a:lnTo>
                  <a:lnTo>
                    <a:pt x="103047" y="35953"/>
                  </a:lnTo>
                  <a:lnTo>
                    <a:pt x="104597" y="39243"/>
                  </a:lnTo>
                  <a:lnTo>
                    <a:pt x="107099" y="35039"/>
                  </a:lnTo>
                  <a:lnTo>
                    <a:pt x="107365" y="35953"/>
                  </a:lnTo>
                  <a:lnTo>
                    <a:pt x="108229" y="38036"/>
                  </a:lnTo>
                  <a:lnTo>
                    <a:pt x="111340" y="37338"/>
                  </a:lnTo>
                  <a:close/>
                </a:path>
                <a:path w="277494" h="119379">
                  <a:moveTo>
                    <a:pt x="116700" y="55321"/>
                  </a:moveTo>
                  <a:lnTo>
                    <a:pt x="116535" y="53936"/>
                  </a:lnTo>
                  <a:lnTo>
                    <a:pt x="114973" y="53936"/>
                  </a:lnTo>
                  <a:lnTo>
                    <a:pt x="114630" y="54978"/>
                  </a:lnTo>
                  <a:lnTo>
                    <a:pt x="114630" y="56184"/>
                  </a:lnTo>
                  <a:lnTo>
                    <a:pt x="116179" y="56362"/>
                  </a:lnTo>
                  <a:lnTo>
                    <a:pt x="116700" y="55321"/>
                  </a:lnTo>
                  <a:close/>
                </a:path>
                <a:path w="277494" h="119379">
                  <a:moveTo>
                    <a:pt x="117741" y="51346"/>
                  </a:moveTo>
                  <a:lnTo>
                    <a:pt x="117221" y="49618"/>
                  </a:lnTo>
                  <a:lnTo>
                    <a:pt x="115493" y="50825"/>
                  </a:lnTo>
                  <a:lnTo>
                    <a:pt x="115150" y="51866"/>
                  </a:lnTo>
                  <a:lnTo>
                    <a:pt x="115671" y="52895"/>
                  </a:lnTo>
                  <a:lnTo>
                    <a:pt x="116700" y="52552"/>
                  </a:lnTo>
                  <a:lnTo>
                    <a:pt x="117563" y="52730"/>
                  </a:lnTo>
                  <a:lnTo>
                    <a:pt x="117741" y="51346"/>
                  </a:lnTo>
                  <a:close/>
                </a:path>
                <a:path w="277494" h="119379">
                  <a:moveTo>
                    <a:pt x="117919" y="8470"/>
                  </a:moveTo>
                  <a:lnTo>
                    <a:pt x="115671" y="7429"/>
                  </a:lnTo>
                  <a:lnTo>
                    <a:pt x="115493" y="8115"/>
                  </a:lnTo>
                  <a:lnTo>
                    <a:pt x="115316" y="8636"/>
                  </a:lnTo>
                  <a:lnTo>
                    <a:pt x="115493" y="8991"/>
                  </a:lnTo>
                  <a:lnTo>
                    <a:pt x="115836" y="10883"/>
                  </a:lnTo>
                  <a:lnTo>
                    <a:pt x="117398" y="9677"/>
                  </a:lnTo>
                  <a:lnTo>
                    <a:pt x="117919" y="8470"/>
                  </a:lnTo>
                  <a:close/>
                </a:path>
                <a:path w="277494" h="119379">
                  <a:moveTo>
                    <a:pt x="118046" y="45072"/>
                  </a:moveTo>
                  <a:lnTo>
                    <a:pt x="115862" y="41922"/>
                  </a:lnTo>
                  <a:lnTo>
                    <a:pt x="112141" y="41109"/>
                  </a:lnTo>
                  <a:lnTo>
                    <a:pt x="109613" y="44780"/>
                  </a:lnTo>
                  <a:lnTo>
                    <a:pt x="107200" y="49098"/>
                  </a:lnTo>
                  <a:lnTo>
                    <a:pt x="110655" y="49618"/>
                  </a:lnTo>
                  <a:lnTo>
                    <a:pt x="112725" y="51866"/>
                  </a:lnTo>
                  <a:lnTo>
                    <a:pt x="114630" y="54800"/>
                  </a:lnTo>
                  <a:lnTo>
                    <a:pt x="114630" y="48920"/>
                  </a:lnTo>
                  <a:lnTo>
                    <a:pt x="116014" y="48399"/>
                  </a:lnTo>
                  <a:lnTo>
                    <a:pt x="118046" y="45072"/>
                  </a:lnTo>
                  <a:close/>
                </a:path>
                <a:path w="277494" h="119379">
                  <a:moveTo>
                    <a:pt x="118605" y="68808"/>
                  </a:moveTo>
                  <a:lnTo>
                    <a:pt x="114439" y="65405"/>
                  </a:lnTo>
                  <a:lnTo>
                    <a:pt x="117221" y="57912"/>
                  </a:lnTo>
                  <a:lnTo>
                    <a:pt x="112382" y="60858"/>
                  </a:lnTo>
                  <a:lnTo>
                    <a:pt x="111518" y="61201"/>
                  </a:lnTo>
                  <a:lnTo>
                    <a:pt x="110655" y="61722"/>
                  </a:lnTo>
                  <a:lnTo>
                    <a:pt x="110998" y="62928"/>
                  </a:lnTo>
                  <a:lnTo>
                    <a:pt x="111391" y="63969"/>
                  </a:lnTo>
                  <a:lnTo>
                    <a:pt x="109207" y="67246"/>
                  </a:lnTo>
                  <a:lnTo>
                    <a:pt x="109093" y="67424"/>
                  </a:lnTo>
                  <a:lnTo>
                    <a:pt x="106680" y="67246"/>
                  </a:lnTo>
                  <a:lnTo>
                    <a:pt x="106540" y="67424"/>
                  </a:lnTo>
                  <a:lnTo>
                    <a:pt x="106337" y="67691"/>
                  </a:lnTo>
                  <a:lnTo>
                    <a:pt x="106337" y="75031"/>
                  </a:lnTo>
                  <a:lnTo>
                    <a:pt x="106057" y="75145"/>
                  </a:lnTo>
                  <a:lnTo>
                    <a:pt x="103390" y="76238"/>
                  </a:lnTo>
                  <a:lnTo>
                    <a:pt x="105117" y="72961"/>
                  </a:lnTo>
                  <a:lnTo>
                    <a:pt x="106019" y="75031"/>
                  </a:lnTo>
                  <a:lnTo>
                    <a:pt x="106337" y="75031"/>
                  </a:lnTo>
                  <a:lnTo>
                    <a:pt x="106337" y="67691"/>
                  </a:lnTo>
                  <a:lnTo>
                    <a:pt x="104825" y="69608"/>
                  </a:lnTo>
                  <a:lnTo>
                    <a:pt x="104775" y="71577"/>
                  </a:lnTo>
                  <a:lnTo>
                    <a:pt x="104838" y="68808"/>
                  </a:lnTo>
                  <a:lnTo>
                    <a:pt x="104952" y="64135"/>
                  </a:lnTo>
                  <a:lnTo>
                    <a:pt x="110134" y="55499"/>
                  </a:lnTo>
                  <a:lnTo>
                    <a:pt x="100457" y="53416"/>
                  </a:lnTo>
                  <a:lnTo>
                    <a:pt x="100457" y="64833"/>
                  </a:lnTo>
                  <a:lnTo>
                    <a:pt x="100164" y="65125"/>
                  </a:lnTo>
                  <a:lnTo>
                    <a:pt x="98374" y="65862"/>
                  </a:lnTo>
                  <a:lnTo>
                    <a:pt x="96481" y="64655"/>
                  </a:lnTo>
                  <a:lnTo>
                    <a:pt x="96304" y="64744"/>
                  </a:lnTo>
                  <a:lnTo>
                    <a:pt x="96304" y="68287"/>
                  </a:lnTo>
                  <a:lnTo>
                    <a:pt x="96164" y="68351"/>
                  </a:lnTo>
                  <a:lnTo>
                    <a:pt x="96304" y="68287"/>
                  </a:lnTo>
                  <a:lnTo>
                    <a:pt x="96304" y="64744"/>
                  </a:lnTo>
                  <a:lnTo>
                    <a:pt x="95262" y="65227"/>
                  </a:lnTo>
                  <a:lnTo>
                    <a:pt x="95262" y="67246"/>
                  </a:lnTo>
                  <a:lnTo>
                    <a:pt x="94716" y="68465"/>
                  </a:lnTo>
                  <a:lnTo>
                    <a:pt x="94576" y="68465"/>
                  </a:lnTo>
                  <a:lnTo>
                    <a:pt x="95021" y="67424"/>
                  </a:lnTo>
                  <a:lnTo>
                    <a:pt x="95097" y="67246"/>
                  </a:lnTo>
                  <a:lnTo>
                    <a:pt x="94919" y="66217"/>
                  </a:lnTo>
                  <a:lnTo>
                    <a:pt x="94767" y="65849"/>
                  </a:lnTo>
                  <a:lnTo>
                    <a:pt x="95097" y="66382"/>
                  </a:lnTo>
                  <a:lnTo>
                    <a:pt x="95262" y="67246"/>
                  </a:lnTo>
                  <a:lnTo>
                    <a:pt x="95262" y="65227"/>
                  </a:lnTo>
                  <a:lnTo>
                    <a:pt x="94627" y="65506"/>
                  </a:lnTo>
                  <a:lnTo>
                    <a:pt x="94576" y="65354"/>
                  </a:lnTo>
                  <a:lnTo>
                    <a:pt x="96481" y="64477"/>
                  </a:lnTo>
                  <a:lnTo>
                    <a:pt x="97015" y="64833"/>
                  </a:lnTo>
                  <a:lnTo>
                    <a:pt x="98374" y="65697"/>
                  </a:lnTo>
                  <a:lnTo>
                    <a:pt x="100457" y="64833"/>
                  </a:lnTo>
                  <a:lnTo>
                    <a:pt x="100457" y="53416"/>
                  </a:lnTo>
                  <a:lnTo>
                    <a:pt x="98894" y="53073"/>
                  </a:lnTo>
                  <a:lnTo>
                    <a:pt x="98552" y="53416"/>
                  </a:lnTo>
                  <a:lnTo>
                    <a:pt x="94742" y="52730"/>
                  </a:lnTo>
                  <a:lnTo>
                    <a:pt x="95084" y="53416"/>
                  </a:lnTo>
                  <a:lnTo>
                    <a:pt x="97345" y="58089"/>
                  </a:lnTo>
                  <a:lnTo>
                    <a:pt x="93192" y="59994"/>
                  </a:lnTo>
                  <a:lnTo>
                    <a:pt x="92760" y="62750"/>
                  </a:lnTo>
                  <a:lnTo>
                    <a:pt x="92671" y="63271"/>
                  </a:lnTo>
                  <a:lnTo>
                    <a:pt x="93243" y="64135"/>
                  </a:lnTo>
                  <a:lnTo>
                    <a:pt x="93370" y="64312"/>
                  </a:lnTo>
                  <a:lnTo>
                    <a:pt x="91630" y="62750"/>
                  </a:lnTo>
                  <a:lnTo>
                    <a:pt x="90868" y="64135"/>
                  </a:lnTo>
                  <a:lnTo>
                    <a:pt x="90779" y="64312"/>
                  </a:lnTo>
                  <a:lnTo>
                    <a:pt x="90678" y="64477"/>
                  </a:lnTo>
                  <a:lnTo>
                    <a:pt x="88569" y="68287"/>
                  </a:lnTo>
                  <a:lnTo>
                    <a:pt x="88480" y="68465"/>
                  </a:lnTo>
                  <a:lnTo>
                    <a:pt x="87426" y="70358"/>
                  </a:lnTo>
                  <a:lnTo>
                    <a:pt x="86931" y="71247"/>
                  </a:lnTo>
                  <a:lnTo>
                    <a:pt x="88353" y="64998"/>
                  </a:lnTo>
                  <a:lnTo>
                    <a:pt x="84886" y="67424"/>
                  </a:lnTo>
                  <a:lnTo>
                    <a:pt x="84378" y="67945"/>
                  </a:lnTo>
                  <a:lnTo>
                    <a:pt x="84201" y="68630"/>
                  </a:lnTo>
                  <a:lnTo>
                    <a:pt x="84543" y="69329"/>
                  </a:lnTo>
                  <a:lnTo>
                    <a:pt x="86385" y="72237"/>
                  </a:lnTo>
                  <a:lnTo>
                    <a:pt x="86271" y="72440"/>
                  </a:lnTo>
                  <a:lnTo>
                    <a:pt x="86461" y="72364"/>
                  </a:lnTo>
                  <a:lnTo>
                    <a:pt x="86626" y="72605"/>
                  </a:lnTo>
                  <a:lnTo>
                    <a:pt x="86702" y="72263"/>
                  </a:lnTo>
                  <a:lnTo>
                    <a:pt x="91122" y="70358"/>
                  </a:lnTo>
                  <a:lnTo>
                    <a:pt x="90335" y="72961"/>
                  </a:lnTo>
                  <a:lnTo>
                    <a:pt x="90233" y="73304"/>
                  </a:lnTo>
                  <a:lnTo>
                    <a:pt x="90081" y="73825"/>
                  </a:lnTo>
                  <a:lnTo>
                    <a:pt x="88468" y="75031"/>
                  </a:lnTo>
                  <a:lnTo>
                    <a:pt x="87312" y="75895"/>
                  </a:lnTo>
                  <a:lnTo>
                    <a:pt x="84886" y="78663"/>
                  </a:lnTo>
                  <a:lnTo>
                    <a:pt x="88353" y="79870"/>
                  </a:lnTo>
                  <a:lnTo>
                    <a:pt x="91986" y="80911"/>
                  </a:lnTo>
                  <a:lnTo>
                    <a:pt x="95605" y="82118"/>
                  </a:lnTo>
                  <a:lnTo>
                    <a:pt x="95681" y="81254"/>
                  </a:lnTo>
                  <a:lnTo>
                    <a:pt x="95783" y="79870"/>
                  </a:lnTo>
                  <a:lnTo>
                    <a:pt x="95885" y="78486"/>
                  </a:lnTo>
                  <a:lnTo>
                    <a:pt x="95999" y="76936"/>
                  </a:lnTo>
                  <a:lnTo>
                    <a:pt x="96037" y="76415"/>
                  </a:lnTo>
                  <a:lnTo>
                    <a:pt x="96113" y="75209"/>
                  </a:lnTo>
                  <a:lnTo>
                    <a:pt x="100101" y="75552"/>
                  </a:lnTo>
                  <a:lnTo>
                    <a:pt x="100228" y="75895"/>
                  </a:lnTo>
                  <a:lnTo>
                    <a:pt x="100342" y="76238"/>
                  </a:lnTo>
                  <a:lnTo>
                    <a:pt x="101942" y="80911"/>
                  </a:lnTo>
                  <a:lnTo>
                    <a:pt x="102006" y="81076"/>
                  </a:lnTo>
                  <a:lnTo>
                    <a:pt x="101320" y="81940"/>
                  </a:lnTo>
                  <a:lnTo>
                    <a:pt x="100279" y="82638"/>
                  </a:lnTo>
                  <a:lnTo>
                    <a:pt x="99415" y="83324"/>
                  </a:lnTo>
                  <a:lnTo>
                    <a:pt x="104089" y="84886"/>
                  </a:lnTo>
                  <a:lnTo>
                    <a:pt x="106845" y="83324"/>
                  </a:lnTo>
                  <a:lnTo>
                    <a:pt x="109956" y="81254"/>
                  </a:lnTo>
                  <a:lnTo>
                    <a:pt x="106680" y="78486"/>
                  </a:lnTo>
                  <a:lnTo>
                    <a:pt x="106514" y="76936"/>
                  </a:lnTo>
                  <a:lnTo>
                    <a:pt x="106540" y="76339"/>
                  </a:lnTo>
                  <a:lnTo>
                    <a:pt x="106845" y="76936"/>
                  </a:lnTo>
                  <a:lnTo>
                    <a:pt x="112560" y="76415"/>
                  </a:lnTo>
                  <a:lnTo>
                    <a:pt x="112509" y="75031"/>
                  </a:lnTo>
                  <a:lnTo>
                    <a:pt x="112382" y="71742"/>
                  </a:lnTo>
                  <a:lnTo>
                    <a:pt x="118605" y="68808"/>
                  </a:lnTo>
                  <a:close/>
                </a:path>
                <a:path w="277494" h="119379">
                  <a:moveTo>
                    <a:pt x="125514" y="11836"/>
                  </a:moveTo>
                  <a:lnTo>
                    <a:pt x="119811" y="10883"/>
                  </a:lnTo>
                  <a:lnTo>
                    <a:pt x="117398" y="11582"/>
                  </a:lnTo>
                  <a:lnTo>
                    <a:pt x="119303" y="15379"/>
                  </a:lnTo>
                  <a:lnTo>
                    <a:pt x="118783" y="17462"/>
                  </a:lnTo>
                  <a:lnTo>
                    <a:pt x="121932" y="21856"/>
                  </a:lnTo>
                  <a:lnTo>
                    <a:pt x="125196" y="17741"/>
                  </a:lnTo>
                  <a:lnTo>
                    <a:pt x="125514" y="11836"/>
                  </a:lnTo>
                  <a:close/>
                </a:path>
                <a:path w="277494" h="119379">
                  <a:moveTo>
                    <a:pt x="127596" y="33362"/>
                  </a:moveTo>
                  <a:lnTo>
                    <a:pt x="126733" y="31292"/>
                  </a:lnTo>
                  <a:lnTo>
                    <a:pt x="125526" y="28689"/>
                  </a:lnTo>
                  <a:lnTo>
                    <a:pt x="124485" y="31635"/>
                  </a:lnTo>
                  <a:lnTo>
                    <a:pt x="123278" y="31978"/>
                  </a:lnTo>
                  <a:lnTo>
                    <a:pt x="120167" y="33705"/>
                  </a:lnTo>
                  <a:lnTo>
                    <a:pt x="123444" y="39243"/>
                  </a:lnTo>
                  <a:lnTo>
                    <a:pt x="125349" y="36817"/>
                  </a:lnTo>
                  <a:lnTo>
                    <a:pt x="127254" y="35090"/>
                  </a:lnTo>
                  <a:lnTo>
                    <a:pt x="127596" y="33362"/>
                  </a:lnTo>
                  <a:close/>
                </a:path>
                <a:path w="277494" h="119379">
                  <a:moveTo>
                    <a:pt x="133477" y="25069"/>
                  </a:moveTo>
                  <a:lnTo>
                    <a:pt x="130708" y="18148"/>
                  </a:lnTo>
                  <a:lnTo>
                    <a:pt x="129844" y="20916"/>
                  </a:lnTo>
                  <a:lnTo>
                    <a:pt x="129501" y="22301"/>
                  </a:lnTo>
                  <a:lnTo>
                    <a:pt x="128460" y="23850"/>
                  </a:lnTo>
                  <a:lnTo>
                    <a:pt x="130022" y="24549"/>
                  </a:lnTo>
                  <a:lnTo>
                    <a:pt x="133477" y="25069"/>
                  </a:lnTo>
                  <a:close/>
                </a:path>
                <a:path w="277494" h="119379">
                  <a:moveTo>
                    <a:pt x="139077" y="81000"/>
                  </a:moveTo>
                  <a:lnTo>
                    <a:pt x="138442" y="77990"/>
                  </a:lnTo>
                  <a:lnTo>
                    <a:pt x="135204" y="78828"/>
                  </a:lnTo>
                  <a:lnTo>
                    <a:pt x="133997" y="79692"/>
                  </a:lnTo>
                  <a:lnTo>
                    <a:pt x="132778" y="80391"/>
                  </a:lnTo>
                  <a:lnTo>
                    <a:pt x="133997" y="82118"/>
                  </a:lnTo>
                  <a:lnTo>
                    <a:pt x="137464" y="83743"/>
                  </a:lnTo>
                  <a:lnTo>
                    <a:pt x="139077" y="81000"/>
                  </a:lnTo>
                  <a:close/>
                </a:path>
                <a:path w="277494" h="119379">
                  <a:moveTo>
                    <a:pt x="150596" y="31292"/>
                  </a:moveTo>
                  <a:lnTo>
                    <a:pt x="146443" y="34569"/>
                  </a:lnTo>
                  <a:lnTo>
                    <a:pt x="142468" y="34925"/>
                  </a:lnTo>
                  <a:lnTo>
                    <a:pt x="144322" y="40817"/>
                  </a:lnTo>
                  <a:lnTo>
                    <a:pt x="141249" y="41833"/>
                  </a:lnTo>
                  <a:lnTo>
                    <a:pt x="140220" y="42354"/>
                  </a:lnTo>
                  <a:lnTo>
                    <a:pt x="140220" y="43218"/>
                  </a:lnTo>
                  <a:lnTo>
                    <a:pt x="140385" y="44081"/>
                  </a:lnTo>
                  <a:lnTo>
                    <a:pt x="142125" y="46850"/>
                  </a:lnTo>
                  <a:lnTo>
                    <a:pt x="144348" y="40868"/>
                  </a:lnTo>
                  <a:lnTo>
                    <a:pt x="144881" y="42532"/>
                  </a:lnTo>
                  <a:lnTo>
                    <a:pt x="147485" y="41668"/>
                  </a:lnTo>
                  <a:lnTo>
                    <a:pt x="149733" y="41668"/>
                  </a:lnTo>
                  <a:lnTo>
                    <a:pt x="150596" y="31292"/>
                  </a:lnTo>
                  <a:close/>
                </a:path>
                <a:path w="277494" h="119379">
                  <a:moveTo>
                    <a:pt x="150939" y="94221"/>
                  </a:moveTo>
                  <a:lnTo>
                    <a:pt x="148691" y="90424"/>
                  </a:lnTo>
                  <a:lnTo>
                    <a:pt x="145580" y="92151"/>
                  </a:lnTo>
                  <a:lnTo>
                    <a:pt x="144018" y="93014"/>
                  </a:lnTo>
                  <a:lnTo>
                    <a:pt x="143332" y="94399"/>
                  </a:lnTo>
                  <a:lnTo>
                    <a:pt x="143332" y="95783"/>
                  </a:lnTo>
                  <a:lnTo>
                    <a:pt x="145402" y="96291"/>
                  </a:lnTo>
                  <a:lnTo>
                    <a:pt x="147650" y="96989"/>
                  </a:lnTo>
                  <a:lnTo>
                    <a:pt x="149898" y="97510"/>
                  </a:lnTo>
                  <a:lnTo>
                    <a:pt x="150939" y="94221"/>
                  </a:lnTo>
                  <a:close/>
                </a:path>
                <a:path w="277494" h="119379">
                  <a:moveTo>
                    <a:pt x="159753" y="99060"/>
                  </a:moveTo>
                  <a:lnTo>
                    <a:pt x="156984" y="96647"/>
                  </a:lnTo>
                  <a:lnTo>
                    <a:pt x="155956" y="96647"/>
                  </a:lnTo>
                  <a:lnTo>
                    <a:pt x="155956" y="95084"/>
                  </a:lnTo>
                  <a:lnTo>
                    <a:pt x="155257" y="94043"/>
                  </a:lnTo>
                  <a:lnTo>
                    <a:pt x="152146" y="98539"/>
                  </a:lnTo>
                  <a:lnTo>
                    <a:pt x="159753" y="99060"/>
                  </a:lnTo>
                  <a:close/>
                </a:path>
                <a:path w="277494" h="119379">
                  <a:moveTo>
                    <a:pt x="169265" y="90766"/>
                  </a:moveTo>
                  <a:lnTo>
                    <a:pt x="168224" y="89725"/>
                  </a:lnTo>
                  <a:lnTo>
                    <a:pt x="168224" y="88861"/>
                  </a:lnTo>
                  <a:lnTo>
                    <a:pt x="166674" y="83845"/>
                  </a:lnTo>
                  <a:lnTo>
                    <a:pt x="162179" y="93700"/>
                  </a:lnTo>
                  <a:lnTo>
                    <a:pt x="167703" y="91630"/>
                  </a:lnTo>
                  <a:lnTo>
                    <a:pt x="169265" y="90766"/>
                  </a:lnTo>
                  <a:close/>
                </a:path>
                <a:path w="277494" h="119379">
                  <a:moveTo>
                    <a:pt x="170129" y="68287"/>
                  </a:moveTo>
                  <a:lnTo>
                    <a:pt x="169265" y="66217"/>
                  </a:lnTo>
                  <a:lnTo>
                    <a:pt x="167182" y="63969"/>
                  </a:lnTo>
                  <a:lnTo>
                    <a:pt x="166497" y="68110"/>
                  </a:lnTo>
                  <a:lnTo>
                    <a:pt x="166319" y="69494"/>
                  </a:lnTo>
                  <a:lnTo>
                    <a:pt x="167703" y="69151"/>
                  </a:lnTo>
                  <a:lnTo>
                    <a:pt x="170129" y="68287"/>
                  </a:lnTo>
                  <a:close/>
                </a:path>
                <a:path w="277494" h="119379">
                  <a:moveTo>
                    <a:pt x="172554" y="93535"/>
                  </a:moveTo>
                  <a:lnTo>
                    <a:pt x="168224" y="92151"/>
                  </a:lnTo>
                  <a:lnTo>
                    <a:pt x="169087" y="96126"/>
                  </a:lnTo>
                  <a:lnTo>
                    <a:pt x="169951" y="96812"/>
                  </a:lnTo>
                  <a:lnTo>
                    <a:pt x="172554" y="93535"/>
                  </a:lnTo>
                  <a:close/>
                </a:path>
                <a:path w="277494" h="119379">
                  <a:moveTo>
                    <a:pt x="173583" y="82461"/>
                  </a:moveTo>
                  <a:lnTo>
                    <a:pt x="168567" y="82118"/>
                  </a:lnTo>
                  <a:lnTo>
                    <a:pt x="167703" y="82461"/>
                  </a:lnTo>
                  <a:lnTo>
                    <a:pt x="167703" y="83159"/>
                  </a:lnTo>
                  <a:lnTo>
                    <a:pt x="168059" y="83680"/>
                  </a:lnTo>
                  <a:lnTo>
                    <a:pt x="168922" y="89204"/>
                  </a:lnTo>
                  <a:lnTo>
                    <a:pt x="173583" y="82461"/>
                  </a:lnTo>
                  <a:close/>
                </a:path>
                <a:path w="277494" h="119379">
                  <a:moveTo>
                    <a:pt x="179285" y="88341"/>
                  </a:moveTo>
                  <a:lnTo>
                    <a:pt x="175310" y="89039"/>
                  </a:lnTo>
                  <a:lnTo>
                    <a:pt x="173926" y="89725"/>
                  </a:lnTo>
                  <a:lnTo>
                    <a:pt x="173062" y="90589"/>
                  </a:lnTo>
                  <a:lnTo>
                    <a:pt x="173240" y="91452"/>
                  </a:lnTo>
                  <a:lnTo>
                    <a:pt x="175666" y="96647"/>
                  </a:lnTo>
                  <a:lnTo>
                    <a:pt x="179285" y="88341"/>
                  </a:lnTo>
                  <a:close/>
                </a:path>
                <a:path w="277494" h="119379">
                  <a:moveTo>
                    <a:pt x="196062" y="64135"/>
                  </a:moveTo>
                  <a:lnTo>
                    <a:pt x="195021" y="59639"/>
                  </a:lnTo>
                  <a:lnTo>
                    <a:pt x="192252" y="60858"/>
                  </a:lnTo>
                  <a:lnTo>
                    <a:pt x="191566" y="60502"/>
                  </a:lnTo>
                  <a:lnTo>
                    <a:pt x="190004" y="66903"/>
                  </a:lnTo>
                  <a:lnTo>
                    <a:pt x="193128" y="64655"/>
                  </a:lnTo>
                  <a:lnTo>
                    <a:pt x="196062" y="64135"/>
                  </a:lnTo>
                  <a:close/>
                </a:path>
                <a:path w="277494" h="119379">
                  <a:moveTo>
                    <a:pt x="197434" y="104013"/>
                  </a:moveTo>
                  <a:lnTo>
                    <a:pt x="196748" y="99949"/>
                  </a:lnTo>
                  <a:lnTo>
                    <a:pt x="194259" y="97205"/>
                  </a:lnTo>
                  <a:lnTo>
                    <a:pt x="191744" y="100101"/>
                  </a:lnTo>
                  <a:lnTo>
                    <a:pt x="187591" y="99580"/>
                  </a:lnTo>
                  <a:lnTo>
                    <a:pt x="186207" y="99923"/>
                  </a:lnTo>
                  <a:lnTo>
                    <a:pt x="185864" y="104254"/>
                  </a:lnTo>
                  <a:lnTo>
                    <a:pt x="185166" y="104076"/>
                  </a:lnTo>
                  <a:lnTo>
                    <a:pt x="184480" y="103733"/>
                  </a:lnTo>
                  <a:lnTo>
                    <a:pt x="183781" y="103555"/>
                  </a:lnTo>
                  <a:lnTo>
                    <a:pt x="184137" y="103390"/>
                  </a:lnTo>
                  <a:lnTo>
                    <a:pt x="184302" y="103212"/>
                  </a:lnTo>
                  <a:lnTo>
                    <a:pt x="184645" y="103035"/>
                  </a:lnTo>
                  <a:lnTo>
                    <a:pt x="185000" y="100444"/>
                  </a:lnTo>
                  <a:lnTo>
                    <a:pt x="184302" y="95262"/>
                  </a:lnTo>
                  <a:lnTo>
                    <a:pt x="180670" y="94564"/>
                  </a:lnTo>
                  <a:lnTo>
                    <a:pt x="178422" y="95262"/>
                  </a:lnTo>
                  <a:lnTo>
                    <a:pt x="179806" y="103035"/>
                  </a:lnTo>
                  <a:lnTo>
                    <a:pt x="176872" y="100965"/>
                  </a:lnTo>
                  <a:lnTo>
                    <a:pt x="176009" y="100787"/>
                  </a:lnTo>
                  <a:lnTo>
                    <a:pt x="175755" y="100939"/>
                  </a:lnTo>
                  <a:lnTo>
                    <a:pt x="176352" y="99580"/>
                  </a:lnTo>
                  <a:lnTo>
                    <a:pt x="173418" y="99580"/>
                  </a:lnTo>
                  <a:lnTo>
                    <a:pt x="173062" y="100444"/>
                  </a:lnTo>
                  <a:lnTo>
                    <a:pt x="172377" y="101485"/>
                  </a:lnTo>
                  <a:lnTo>
                    <a:pt x="172554" y="102171"/>
                  </a:lnTo>
                  <a:lnTo>
                    <a:pt x="174282" y="104254"/>
                  </a:lnTo>
                  <a:lnTo>
                    <a:pt x="175056" y="102501"/>
                  </a:lnTo>
                  <a:lnTo>
                    <a:pt x="175831" y="103555"/>
                  </a:lnTo>
                  <a:lnTo>
                    <a:pt x="187934" y="106324"/>
                  </a:lnTo>
                  <a:lnTo>
                    <a:pt x="193992" y="107530"/>
                  </a:lnTo>
                  <a:lnTo>
                    <a:pt x="193992" y="106845"/>
                  </a:lnTo>
                  <a:lnTo>
                    <a:pt x="194157" y="105981"/>
                  </a:lnTo>
                  <a:lnTo>
                    <a:pt x="194500" y="105117"/>
                  </a:lnTo>
                  <a:lnTo>
                    <a:pt x="197434" y="104013"/>
                  </a:lnTo>
                  <a:close/>
                </a:path>
                <a:path w="277494" h="119379">
                  <a:moveTo>
                    <a:pt x="201244" y="57569"/>
                  </a:moveTo>
                  <a:lnTo>
                    <a:pt x="200736" y="54279"/>
                  </a:lnTo>
                  <a:lnTo>
                    <a:pt x="198488" y="49618"/>
                  </a:lnTo>
                  <a:lnTo>
                    <a:pt x="193992" y="55664"/>
                  </a:lnTo>
                  <a:lnTo>
                    <a:pt x="195376" y="58775"/>
                  </a:lnTo>
                  <a:lnTo>
                    <a:pt x="197789" y="62928"/>
                  </a:lnTo>
                  <a:lnTo>
                    <a:pt x="201244" y="57569"/>
                  </a:lnTo>
                  <a:close/>
                </a:path>
                <a:path w="277494" h="119379">
                  <a:moveTo>
                    <a:pt x="205219" y="56007"/>
                  </a:moveTo>
                  <a:lnTo>
                    <a:pt x="204190" y="54800"/>
                  </a:lnTo>
                  <a:lnTo>
                    <a:pt x="202285" y="53416"/>
                  </a:lnTo>
                  <a:lnTo>
                    <a:pt x="201422" y="57391"/>
                  </a:lnTo>
                  <a:lnTo>
                    <a:pt x="201942" y="58610"/>
                  </a:lnTo>
                  <a:lnTo>
                    <a:pt x="202628" y="58610"/>
                  </a:lnTo>
                  <a:lnTo>
                    <a:pt x="203492" y="58775"/>
                  </a:lnTo>
                  <a:lnTo>
                    <a:pt x="204190" y="58775"/>
                  </a:lnTo>
                  <a:lnTo>
                    <a:pt x="204190" y="57391"/>
                  </a:lnTo>
                  <a:lnTo>
                    <a:pt x="205219" y="56007"/>
                  </a:lnTo>
                  <a:close/>
                </a:path>
                <a:path w="277494" h="119379">
                  <a:moveTo>
                    <a:pt x="207302" y="46850"/>
                  </a:moveTo>
                  <a:lnTo>
                    <a:pt x="206654" y="46329"/>
                  </a:lnTo>
                  <a:lnTo>
                    <a:pt x="205054" y="46329"/>
                  </a:lnTo>
                  <a:lnTo>
                    <a:pt x="205155" y="46850"/>
                  </a:lnTo>
                  <a:lnTo>
                    <a:pt x="207302" y="46850"/>
                  </a:lnTo>
                  <a:close/>
                </a:path>
                <a:path w="277494" h="119379">
                  <a:moveTo>
                    <a:pt x="208343" y="54635"/>
                  </a:moveTo>
                  <a:lnTo>
                    <a:pt x="208140" y="52730"/>
                  </a:lnTo>
                  <a:lnTo>
                    <a:pt x="204876" y="52730"/>
                  </a:lnTo>
                  <a:lnTo>
                    <a:pt x="208343" y="54635"/>
                  </a:lnTo>
                  <a:close/>
                </a:path>
                <a:path w="277494" h="119379">
                  <a:moveTo>
                    <a:pt x="209029" y="47028"/>
                  </a:moveTo>
                  <a:lnTo>
                    <a:pt x="205193" y="47028"/>
                  </a:lnTo>
                  <a:lnTo>
                    <a:pt x="205917" y="50647"/>
                  </a:lnTo>
                  <a:lnTo>
                    <a:pt x="204533" y="52209"/>
                  </a:lnTo>
                  <a:lnTo>
                    <a:pt x="204711" y="52552"/>
                  </a:lnTo>
                  <a:lnTo>
                    <a:pt x="208114" y="52552"/>
                  </a:lnTo>
                  <a:lnTo>
                    <a:pt x="208165" y="48920"/>
                  </a:lnTo>
                  <a:lnTo>
                    <a:pt x="209029" y="47028"/>
                  </a:lnTo>
                  <a:close/>
                </a:path>
                <a:path w="277494" h="119379">
                  <a:moveTo>
                    <a:pt x="216293" y="35090"/>
                  </a:moveTo>
                  <a:lnTo>
                    <a:pt x="211797" y="34569"/>
                  </a:lnTo>
                  <a:lnTo>
                    <a:pt x="210413" y="36995"/>
                  </a:lnTo>
                  <a:lnTo>
                    <a:pt x="210756" y="38379"/>
                  </a:lnTo>
                  <a:lnTo>
                    <a:pt x="212826" y="41148"/>
                  </a:lnTo>
                  <a:lnTo>
                    <a:pt x="216293" y="35090"/>
                  </a:lnTo>
                  <a:close/>
                </a:path>
                <a:path w="277494" h="119379">
                  <a:moveTo>
                    <a:pt x="223202" y="36474"/>
                  </a:moveTo>
                  <a:lnTo>
                    <a:pt x="219570" y="39065"/>
                  </a:lnTo>
                  <a:lnTo>
                    <a:pt x="218706" y="39585"/>
                  </a:lnTo>
                  <a:lnTo>
                    <a:pt x="217678" y="40284"/>
                  </a:lnTo>
                  <a:lnTo>
                    <a:pt x="218363" y="41668"/>
                  </a:lnTo>
                  <a:lnTo>
                    <a:pt x="221005" y="46037"/>
                  </a:lnTo>
                  <a:lnTo>
                    <a:pt x="219062" y="44424"/>
                  </a:lnTo>
                  <a:lnTo>
                    <a:pt x="218186" y="48094"/>
                  </a:lnTo>
                  <a:lnTo>
                    <a:pt x="218020" y="46850"/>
                  </a:lnTo>
                  <a:lnTo>
                    <a:pt x="211455" y="54457"/>
                  </a:lnTo>
                  <a:lnTo>
                    <a:pt x="215252" y="57048"/>
                  </a:lnTo>
                  <a:lnTo>
                    <a:pt x="217678" y="58089"/>
                  </a:lnTo>
                  <a:lnTo>
                    <a:pt x="217843" y="53416"/>
                  </a:lnTo>
                  <a:lnTo>
                    <a:pt x="218706" y="51866"/>
                  </a:lnTo>
                  <a:lnTo>
                    <a:pt x="218554" y="50800"/>
                  </a:lnTo>
                  <a:lnTo>
                    <a:pt x="221818" y="50139"/>
                  </a:lnTo>
                  <a:lnTo>
                    <a:pt x="222338" y="49961"/>
                  </a:lnTo>
                  <a:lnTo>
                    <a:pt x="222516" y="48399"/>
                  </a:lnTo>
                  <a:lnTo>
                    <a:pt x="222859" y="47536"/>
                  </a:lnTo>
                  <a:lnTo>
                    <a:pt x="221348" y="46304"/>
                  </a:lnTo>
                  <a:lnTo>
                    <a:pt x="223202" y="36474"/>
                  </a:lnTo>
                  <a:close/>
                </a:path>
                <a:path w="277494" h="119379">
                  <a:moveTo>
                    <a:pt x="227355" y="100444"/>
                  </a:moveTo>
                  <a:lnTo>
                    <a:pt x="227012" y="99402"/>
                  </a:lnTo>
                  <a:lnTo>
                    <a:pt x="226148" y="99060"/>
                  </a:lnTo>
                  <a:lnTo>
                    <a:pt x="224929" y="100622"/>
                  </a:lnTo>
                  <a:lnTo>
                    <a:pt x="225450" y="101485"/>
                  </a:lnTo>
                  <a:lnTo>
                    <a:pt x="226491" y="101828"/>
                  </a:lnTo>
                  <a:lnTo>
                    <a:pt x="227355" y="100444"/>
                  </a:lnTo>
                  <a:close/>
                </a:path>
                <a:path w="277494" h="119379">
                  <a:moveTo>
                    <a:pt x="228917" y="94564"/>
                  </a:moveTo>
                  <a:lnTo>
                    <a:pt x="228396" y="91287"/>
                  </a:lnTo>
                  <a:lnTo>
                    <a:pt x="226631" y="91478"/>
                  </a:lnTo>
                  <a:lnTo>
                    <a:pt x="228561" y="85407"/>
                  </a:lnTo>
                  <a:lnTo>
                    <a:pt x="225793" y="82461"/>
                  </a:lnTo>
                  <a:lnTo>
                    <a:pt x="221818" y="79184"/>
                  </a:lnTo>
                  <a:lnTo>
                    <a:pt x="213868" y="89204"/>
                  </a:lnTo>
                  <a:lnTo>
                    <a:pt x="220091" y="91630"/>
                  </a:lnTo>
                  <a:lnTo>
                    <a:pt x="221830" y="93268"/>
                  </a:lnTo>
                  <a:lnTo>
                    <a:pt x="217678" y="95084"/>
                  </a:lnTo>
                  <a:lnTo>
                    <a:pt x="215252" y="97663"/>
                  </a:lnTo>
                  <a:lnTo>
                    <a:pt x="215252" y="103390"/>
                  </a:lnTo>
                  <a:lnTo>
                    <a:pt x="215252" y="103555"/>
                  </a:lnTo>
                  <a:lnTo>
                    <a:pt x="215074" y="103657"/>
                  </a:lnTo>
                  <a:lnTo>
                    <a:pt x="215252" y="103390"/>
                  </a:lnTo>
                  <a:lnTo>
                    <a:pt x="215252" y="97663"/>
                  </a:lnTo>
                  <a:lnTo>
                    <a:pt x="215061" y="97853"/>
                  </a:lnTo>
                  <a:lnTo>
                    <a:pt x="215036" y="100076"/>
                  </a:lnTo>
                  <a:lnTo>
                    <a:pt x="214909" y="100203"/>
                  </a:lnTo>
                  <a:lnTo>
                    <a:pt x="214909" y="103733"/>
                  </a:lnTo>
                  <a:lnTo>
                    <a:pt x="214731" y="103898"/>
                  </a:lnTo>
                  <a:lnTo>
                    <a:pt x="214731" y="103733"/>
                  </a:lnTo>
                  <a:lnTo>
                    <a:pt x="214909" y="103733"/>
                  </a:lnTo>
                  <a:lnTo>
                    <a:pt x="214909" y="100203"/>
                  </a:lnTo>
                  <a:lnTo>
                    <a:pt x="213893" y="101142"/>
                  </a:lnTo>
                  <a:lnTo>
                    <a:pt x="212369" y="101142"/>
                  </a:lnTo>
                  <a:lnTo>
                    <a:pt x="207467" y="100787"/>
                  </a:lnTo>
                  <a:lnTo>
                    <a:pt x="207441" y="100076"/>
                  </a:lnTo>
                  <a:lnTo>
                    <a:pt x="207327" y="97853"/>
                  </a:lnTo>
                  <a:lnTo>
                    <a:pt x="207302" y="97332"/>
                  </a:lnTo>
                  <a:lnTo>
                    <a:pt x="201942" y="97510"/>
                  </a:lnTo>
                  <a:lnTo>
                    <a:pt x="202311" y="100076"/>
                  </a:lnTo>
                  <a:lnTo>
                    <a:pt x="202438" y="100965"/>
                  </a:lnTo>
                  <a:lnTo>
                    <a:pt x="202463" y="101142"/>
                  </a:lnTo>
                  <a:lnTo>
                    <a:pt x="202285" y="100965"/>
                  </a:lnTo>
                  <a:lnTo>
                    <a:pt x="202107" y="101142"/>
                  </a:lnTo>
                  <a:lnTo>
                    <a:pt x="201942" y="101142"/>
                  </a:lnTo>
                  <a:lnTo>
                    <a:pt x="199517" y="97510"/>
                  </a:lnTo>
                  <a:lnTo>
                    <a:pt x="198602" y="100787"/>
                  </a:lnTo>
                  <a:lnTo>
                    <a:pt x="198513" y="101142"/>
                  </a:lnTo>
                  <a:lnTo>
                    <a:pt x="197891" y="103390"/>
                  </a:lnTo>
                  <a:lnTo>
                    <a:pt x="197789" y="103733"/>
                  </a:lnTo>
                  <a:lnTo>
                    <a:pt x="197700" y="104076"/>
                  </a:lnTo>
                  <a:lnTo>
                    <a:pt x="196926" y="106845"/>
                  </a:lnTo>
                  <a:lnTo>
                    <a:pt x="201599" y="104076"/>
                  </a:lnTo>
                  <a:lnTo>
                    <a:pt x="202285" y="104419"/>
                  </a:lnTo>
                  <a:lnTo>
                    <a:pt x="203327" y="104597"/>
                  </a:lnTo>
                  <a:lnTo>
                    <a:pt x="203327" y="103733"/>
                  </a:lnTo>
                  <a:lnTo>
                    <a:pt x="203415" y="103898"/>
                  </a:lnTo>
                  <a:lnTo>
                    <a:pt x="203492" y="104597"/>
                  </a:lnTo>
                  <a:lnTo>
                    <a:pt x="203847" y="104940"/>
                  </a:lnTo>
                  <a:lnTo>
                    <a:pt x="203847" y="106324"/>
                  </a:lnTo>
                  <a:lnTo>
                    <a:pt x="203492" y="107708"/>
                  </a:lnTo>
                  <a:lnTo>
                    <a:pt x="203415" y="108394"/>
                  </a:lnTo>
                  <a:lnTo>
                    <a:pt x="203327" y="109258"/>
                  </a:lnTo>
                  <a:lnTo>
                    <a:pt x="208343" y="110121"/>
                  </a:lnTo>
                  <a:lnTo>
                    <a:pt x="213525" y="111163"/>
                  </a:lnTo>
                  <a:lnTo>
                    <a:pt x="218541" y="112026"/>
                  </a:lnTo>
                  <a:lnTo>
                    <a:pt x="218363" y="111506"/>
                  </a:lnTo>
                  <a:lnTo>
                    <a:pt x="218020" y="111340"/>
                  </a:lnTo>
                  <a:lnTo>
                    <a:pt x="216979" y="111340"/>
                  </a:lnTo>
                  <a:lnTo>
                    <a:pt x="217436" y="110121"/>
                  </a:lnTo>
                  <a:lnTo>
                    <a:pt x="217500" y="109956"/>
                  </a:lnTo>
                  <a:lnTo>
                    <a:pt x="216458" y="108394"/>
                  </a:lnTo>
                  <a:lnTo>
                    <a:pt x="216814" y="107010"/>
                  </a:lnTo>
                  <a:lnTo>
                    <a:pt x="217322" y="105803"/>
                  </a:lnTo>
                  <a:lnTo>
                    <a:pt x="219748" y="104762"/>
                  </a:lnTo>
                  <a:lnTo>
                    <a:pt x="218541" y="103390"/>
                  </a:lnTo>
                  <a:lnTo>
                    <a:pt x="222008" y="103936"/>
                  </a:lnTo>
                  <a:lnTo>
                    <a:pt x="221310" y="104254"/>
                  </a:lnTo>
                  <a:lnTo>
                    <a:pt x="220611" y="104940"/>
                  </a:lnTo>
                  <a:lnTo>
                    <a:pt x="220268" y="112725"/>
                  </a:lnTo>
                  <a:lnTo>
                    <a:pt x="222173" y="111861"/>
                  </a:lnTo>
                  <a:lnTo>
                    <a:pt x="224929" y="111163"/>
                  </a:lnTo>
                  <a:lnTo>
                    <a:pt x="225107" y="102514"/>
                  </a:lnTo>
                  <a:lnTo>
                    <a:pt x="224129" y="102958"/>
                  </a:lnTo>
                  <a:lnTo>
                    <a:pt x="224472" y="96901"/>
                  </a:lnTo>
                  <a:lnTo>
                    <a:pt x="226314" y="95783"/>
                  </a:lnTo>
                  <a:lnTo>
                    <a:pt x="228917" y="94564"/>
                  </a:lnTo>
                  <a:close/>
                </a:path>
                <a:path w="277494" h="119379">
                  <a:moveTo>
                    <a:pt x="231330" y="34061"/>
                  </a:moveTo>
                  <a:lnTo>
                    <a:pt x="229425" y="31635"/>
                  </a:lnTo>
                  <a:lnTo>
                    <a:pt x="230289" y="30251"/>
                  </a:lnTo>
                  <a:lnTo>
                    <a:pt x="227533" y="25234"/>
                  </a:lnTo>
                  <a:lnTo>
                    <a:pt x="223901" y="35788"/>
                  </a:lnTo>
                  <a:lnTo>
                    <a:pt x="229082" y="34569"/>
                  </a:lnTo>
                  <a:lnTo>
                    <a:pt x="231330" y="34061"/>
                  </a:lnTo>
                  <a:close/>
                </a:path>
                <a:path w="277494" h="119379">
                  <a:moveTo>
                    <a:pt x="232029" y="43561"/>
                  </a:moveTo>
                  <a:lnTo>
                    <a:pt x="229781" y="41490"/>
                  </a:lnTo>
                  <a:lnTo>
                    <a:pt x="228219" y="41833"/>
                  </a:lnTo>
                  <a:lnTo>
                    <a:pt x="227876" y="42697"/>
                  </a:lnTo>
                  <a:lnTo>
                    <a:pt x="227698" y="43738"/>
                  </a:lnTo>
                  <a:lnTo>
                    <a:pt x="227355" y="44602"/>
                  </a:lnTo>
                  <a:lnTo>
                    <a:pt x="228396" y="44780"/>
                  </a:lnTo>
                  <a:lnTo>
                    <a:pt x="229260" y="45986"/>
                  </a:lnTo>
                  <a:lnTo>
                    <a:pt x="230466" y="44945"/>
                  </a:lnTo>
                  <a:lnTo>
                    <a:pt x="232029" y="43561"/>
                  </a:lnTo>
                  <a:close/>
                </a:path>
                <a:path w="277494" h="119379">
                  <a:moveTo>
                    <a:pt x="234442" y="35788"/>
                  </a:moveTo>
                  <a:lnTo>
                    <a:pt x="230809" y="37172"/>
                  </a:lnTo>
                  <a:lnTo>
                    <a:pt x="230987" y="39420"/>
                  </a:lnTo>
                  <a:lnTo>
                    <a:pt x="231152" y="41833"/>
                  </a:lnTo>
                  <a:lnTo>
                    <a:pt x="234442" y="40284"/>
                  </a:lnTo>
                  <a:lnTo>
                    <a:pt x="234442" y="35788"/>
                  </a:lnTo>
                  <a:close/>
                </a:path>
                <a:path w="277494" h="119379">
                  <a:moveTo>
                    <a:pt x="243255" y="52209"/>
                  </a:moveTo>
                  <a:lnTo>
                    <a:pt x="242049" y="49784"/>
                  </a:lnTo>
                  <a:lnTo>
                    <a:pt x="240322" y="48577"/>
                  </a:lnTo>
                  <a:lnTo>
                    <a:pt x="237032" y="52552"/>
                  </a:lnTo>
                  <a:lnTo>
                    <a:pt x="235496" y="49999"/>
                  </a:lnTo>
                  <a:lnTo>
                    <a:pt x="235496" y="58166"/>
                  </a:lnTo>
                  <a:lnTo>
                    <a:pt x="233400" y="56184"/>
                  </a:lnTo>
                  <a:lnTo>
                    <a:pt x="235305" y="54279"/>
                  </a:lnTo>
                  <a:lnTo>
                    <a:pt x="235483" y="58089"/>
                  </a:lnTo>
                  <a:lnTo>
                    <a:pt x="235496" y="49999"/>
                  </a:lnTo>
                  <a:lnTo>
                    <a:pt x="234962" y="49098"/>
                  </a:lnTo>
                  <a:lnTo>
                    <a:pt x="231152" y="45986"/>
                  </a:lnTo>
                  <a:lnTo>
                    <a:pt x="229476" y="52489"/>
                  </a:lnTo>
                  <a:lnTo>
                    <a:pt x="227533" y="50647"/>
                  </a:lnTo>
                  <a:lnTo>
                    <a:pt x="226669" y="57391"/>
                  </a:lnTo>
                  <a:lnTo>
                    <a:pt x="224421" y="57569"/>
                  </a:lnTo>
                  <a:lnTo>
                    <a:pt x="223901" y="60680"/>
                  </a:lnTo>
                  <a:lnTo>
                    <a:pt x="222338" y="63969"/>
                  </a:lnTo>
                  <a:lnTo>
                    <a:pt x="220268" y="63969"/>
                  </a:lnTo>
                  <a:lnTo>
                    <a:pt x="220954" y="65862"/>
                  </a:lnTo>
                  <a:lnTo>
                    <a:pt x="221653" y="69329"/>
                  </a:lnTo>
                  <a:lnTo>
                    <a:pt x="223202" y="69850"/>
                  </a:lnTo>
                  <a:lnTo>
                    <a:pt x="224421" y="71056"/>
                  </a:lnTo>
                  <a:lnTo>
                    <a:pt x="226720" y="69989"/>
                  </a:lnTo>
                  <a:lnTo>
                    <a:pt x="226669" y="70192"/>
                  </a:lnTo>
                  <a:lnTo>
                    <a:pt x="231508" y="72085"/>
                  </a:lnTo>
                  <a:lnTo>
                    <a:pt x="231673" y="72605"/>
                  </a:lnTo>
                  <a:lnTo>
                    <a:pt x="232194" y="72605"/>
                  </a:lnTo>
                  <a:lnTo>
                    <a:pt x="232714" y="72783"/>
                  </a:lnTo>
                  <a:lnTo>
                    <a:pt x="232714" y="72263"/>
                  </a:lnTo>
                  <a:lnTo>
                    <a:pt x="235826" y="72961"/>
                  </a:lnTo>
                  <a:lnTo>
                    <a:pt x="235483" y="66040"/>
                  </a:lnTo>
                  <a:lnTo>
                    <a:pt x="235140" y="64312"/>
                  </a:lnTo>
                  <a:lnTo>
                    <a:pt x="231089" y="60794"/>
                  </a:lnTo>
                  <a:lnTo>
                    <a:pt x="235839" y="59131"/>
                  </a:lnTo>
                  <a:lnTo>
                    <a:pt x="237731" y="64655"/>
                  </a:lnTo>
                  <a:lnTo>
                    <a:pt x="243255" y="52209"/>
                  </a:lnTo>
                  <a:close/>
                </a:path>
                <a:path w="277494" h="119379">
                  <a:moveTo>
                    <a:pt x="248793" y="31457"/>
                  </a:moveTo>
                  <a:lnTo>
                    <a:pt x="241706" y="36131"/>
                  </a:lnTo>
                  <a:lnTo>
                    <a:pt x="237032" y="38722"/>
                  </a:lnTo>
                  <a:lnTo>
                    <a:pt x="239979" y="45466"/>
                  </a:lnTo>
                  <a:lnTo>
                    <a:pt x="244817" y="43561"/>
                  </a:lnTo>
                  <a:lnTo>
                    <a:pt x="248272" y="40627"/>
                  </a:lnTo>
                  <a:lnTo>
                    <a:pt x="248793" y="31457"/>
                  </a:lnTo>
                  <a:close/>
                </a:path>
                <a:path w="277494" h="119379">
                  <a:moveTo>
                    <a:pt x="252603" y="78828"/>
                  </a:moveTo>
                  <a:lnTo>
                    <a:pt x="247586" y="73825"/>
                  </a:lnTo>
                  <a:lnTo>
                    <a:pt x="248272" y="68973"/>
                  </a:lnTo>
                  <a:lnTo>
                    <a:pt x="243776" y="63969"/>
                  </a:lnTo>
                  <a:lnTo>
                    <a:pt x="238760" y="65519"/>
                  </a:lnTo>
                  <a:lnTo>
                    <a:pt x="237896" y="66725"/>
                  </a:lnTo>
                  <a:lnTo>
                    <a:pt x="236867" y="77800"/>
                  </a:lnTo>
                  <a:lnTo>
                    <a:pt x="242049" y="74510"/>
                  </a:lnTo>
                  <a:lnTo>
                    <a:pt x="241185" y="81940"/>
                  </a:lnTo>
                  <a:lnTo>
                    <a:pt x="252603" y="78828"/>
                  </a:lnTo>
                  <a:close/>
                </a:path>
                <a:path w="277494" h="119379">
                  <a:moveTo>
                    <a:pt x="255536" y="94907"/>
                  </a:moveTo>
                  <a:lnTo>
                    <a:pt x="254330" y="89204"/>
                  </a:lnTo>
                  <a:lnTo>
                    <a:pt x="251383" y="87655"/>
                  </a:lnTo>
                  <a:lnTo>
                    <a:pt x="250863" y="80797"/>
                  </a:lnTo>
                  <a:lnTo>
                    <a:pt x="247967" y="82397"/>
                  </a:lnTo>
                  <a:lnTo>
                    <a:pt x="246570" y="86753"/>
                  </a:lnTo>
                  <a:lnTo>
                    <a:pt x="250520" y="88176"/>
                  </a:lnTo>
                  <a:lnTo>
                    <a:pt x="249491" y="88684"/>
                  </a:lnTo>
                  <a:lnTo>
                    <a:pt x="248107" y="90246"/>
                  </a:lnTo>
                  <a:lnTo>
                    <a:pt x="247929" y="91452"/>
                  </a:lnTo>
                  <a:lnTo>
                    <a:pt x="245084" y="91300"/>
                  </a:lnTo>
                  <a:lnTo>
                    <a:pt x="244906" y="93814"/>
                  </a:lnTo>
                  <a:lnTo>
                    <a:pt x="246278" y="95326"/>
                  </a:lnTo>
                  <a:lnTo>
                    <a:pt x="248107" y="92151"/>
                  </a:lnTo>
                  <a:lnTo>
                    <a:pt x="248970" y="93014"/>
                  </a:lnTo>
                  <a:lnTo>
                    <a:pt x="249313" y="95262"/>
                  </a:lnTo>
                  <a:lnTo>
                    <a:pt x="250698" y="95084"/>
                  </a:lnTo>
                  <a:lnTo>
                    <a:pt x="255536" y="94907"/>
                  </a:lnTo>
                  <a:close/>
                </a:path>
                <a:path w="277494" h="119379">
                  <a:moveTo>
                    <a:pt x="256578" y="54114"/>
                  </a:moveTo>
                  <a:lnTo>
                    <a:pt x="253631" y="46507"/>
                  </a:lnTo>
                  <a:lnTo>
                    <a:pt x="251218" y="48755"/>
                  </a:lnTo>
                  <a:lnTo>
                    <a:pt x="249834" y="48755"/>
                  </a:lnTo>
                  <a:lnTo>
                    <a:pt x="248615" y="48399"/>
                  </a:lnTo>
                  <a:lnTo>
                    <a:pt x="249313" y="49961"/>
                  </a:lnTo>
                  <a:lnTo>
                    <a:pt x="249491" y="51003"/>
                  </a:lnTo>
                  <a:lnTo>
                    <a:pt x="249834" y="51511"/>
                  </a:lnTo>
                  <a:lnTo>
                    <a:pt x="250177" y="52209"/>
                  </a:lnTo>
                  <a:lnTo>
                    <a:pt x="248970" y="53936"/>
                  </a:lnTo>
                  <a:lnTo>
                    <a:pt x="251218" y="55841"/>
                  </a:lnTo>
                  <a:lnTo>
                    <a:pt x="252247" y="53936"/>
                  </a:lnTo>
                  <a:lnTo>
                    <a:pt x="256578" y="54114"/>
                  </a:lnTo>
                  <a:close/>
                </a:path>
                <a:path w="277494" h="119379">
                  <a:moveTo>
                    <a:pt x="276974" y="103898"/>
                  </a:moveTo>
                  <a:lnTo>
                    <a:pt x="270281" y="94818"/>
                  </a:lnTo>
                  <a:lnTo>
                    <a:pt x="274421" y="89966"/>
                  </a:lnTo>
                  <a:lnTo>
                    <a:pt x="272669" y="85496"/>
                  </a:lnTo>
                  <a:lnTo>
                    <a:pt x="270103" y="85534"/>
                  </a:lnTo>
                  <a:lnTo>
                    <a:pt x="270103" y="95021"/>
                  </a:lnTo>
                  <a:lnTo>
                    <a:pt x="269494" y="96481"/>
                  </a:lnTo>
                  <a:lnTo>
                    <a:pt x="269024" y="96291"/>
                  </a:lnTo>
                  <a:lnTo>
                    <a:pt x="270103" y="95021"/>
                  </a:lnTo>
                  <a:lnTo>
                    <a:pt x="270103" y="85534"/>
                  </a:lnTo>
                  <a:lnTo>
                    <a:pt x="268757" y="85547"/>
                  </a:lnTo>
                  <a:lnTo>
                    <a:pt x="267639" y="92837"/>
                  </a:lnTo>
                  <a:lnTo>
                    <a:pt x="265912" y="92316"/>
                  </a:lnTo>
                  <a:lnTo>
                    <a:pt x="264871" y="90068"/>
                  </a:lnTo>
                  <a:lnTo>
                    <a:pt x="262966" y="90068"/>
                  </a:lnTo>
                  <a:lnTo>
                    <a:pt x="265734" y="87655"/>
                  </a:lnTo>
                  <a:lnTo>
                    <a:pt x="261759" y="85572"/>
                  </a:lnTo>
                  <a:lnTo>
                    <a:pt x="260553" y="89204"/>
                  </a:lnTo>
                  <a:lnTo>
                    <a:pt x="258826" y="87998"/>
                  </a:lnTo>
                  <a:lnTo>
                    <a:pt x="257606" y="90246"/>
                  </a:lnTo>
                  <a:lnTo>
                    <a:pt x="256222" y="90068"/>
                  </a:lnTo>
                  <a:lnTo>
                    <a:pt x="256400" y="95605"/>
                  </a:lnTo>
                  <a:lnTo>
                    <a:pt x="242049" y="99237"/>
                  </a:lnTo>
                  <a:lnTo>
                    <a:pt x="248793" y="102692"/>
                  </a:lnTo>
                  <a:lnTo>
                    <a:pt x="249313" y="103390"/>
                  </a:lnTo>
                  <a:lnTo>
                    <a:pt x="250863" y="103898"/>
                  </a:lnTo>
                  <a:lnTo>
                    <a:pt x="251383" y="102692"/>
                  </a:lnTo>
                  <a:lnTo>
                    <a:pt x="253809" y="102870"/>
                  </a:lnTo>
                  <a:lnTo>
                    <a:pt x="253631" y="96647"/>
                  </a:lnTo>
                  <a:lnTo>
                    <a:pt x="256743" y="98539"/>
                  </a:lnTo>
                  <a:lnTo>
                    <a:pt x="256921" y="99060"/>
                  </a:lnTo>
                  <a:lnTo>
                    <a:pt x="257263" y="99060"/>
                  </a:lnTo>
                  <a:lnTo>
                    <a:pt x="257606" y="99402"/>
                  </a:lnTo>
                  <a:lnTo>
                    <a:pt x="254571" y="98983"/>
                  </a:lnTo>
                  <a:lnTo>
                    <a:pt x="253911" y="102006"/>
                  </a:lnTo>
                  <a:lnTo>
                    <a:pt x="255104" y="104762"/>
                  </a:lnTo>
                  <a:lnTo>
                    <a:pt x="257606" y="103555"/>
                  </a:lnTo>
                  <a:lnTo>
                    <a:pt x="259511" y="101650"/>
                  </a:lnTo>
                  <a:lnTo>
                    <a:pt x="259511" y="101485"/>
                  </a:lnTo>
                  <a:lnTo>
                    <a:pt x="258648" y="100266"/>
                  </a:lnTo>
                  <a:lnTo>
                    <a:pt x="259511" y="100444"/>
                  </a:lnTo>
                  <a:lnTo>
                    <a:pt x="260896" y="100101"/>
                  </a:lnTo>
                  <a:lnTo>
                    <a:pt x="261581" y="99237"/>
                  </a:lnTo>
                  <a:lnTo>
                    <a:pt x="263144" y="99758"/>
                  </a:lnTo>
                  <a:lnTo>
                    <a:pt x="265049" y="99060"/>
                  </a:lnTo>
                  <a:lnTo>
                    <a:pt x="266598" y="98717"/>
                  </a:lnTo>
                  <a:lnTo>
                    <a:pt x="266433" y="99923"/>
                  </a:lnTo>
                  <a:lnTo>
                    <a:pt x="267462" y="100622"/>
                  </a:lnTo>
                  <a:lnTo>
                    <a:pt x="267931" y="100152"/>
                  </a:lnTo>
                  <a:lnTo>
                    <a:pt x="267296" y="101650"/>
                  </a:lnTo>
                  <a:lnTo>
                    <a:pt x="267119" y="101917"/>
                  </a:lnTo>
                  <a:lnTo>
                    <a:pt x="267119" y="109778"/>
                  </a:lnTo>
                  <a:lnTo>
                    <a:pt x="264528" y="110477"/>
                  </a:lnTo>
                  <a:lnTo>
                    <a:pt x="264515" y="110121"/>
                  </a:lnTo>
                  <a:lnTo>
                    <a:pt x="264388" y="106540"/>
                  </a:lnTo>
                  <a:lnTo>
                    <a:pt x="265049" y="106667"/>
                  </a:lnTo>
                  <a:lnTo>
                    <a:pt x="264922" y="107188"/>
                  </a:lnTo>
                  <a:lnTo>
                    <a:pt x="264744" y="107873"/>
                  </a:lnTo>
                  <a:lnTo>
                    <a:pt x="264706" y="108051"/>
                  </a:lnTo>
                  <a:lnTo>
                    <a:pt x="265671" y="108750"/>
                  </a:lnTo>
                  <a:lnTo>
                    <a:pt x="267119" y="109778"/>
                  </a:lnTo>
                  <a:lnTo>
                    <a:pt x="267119" y="101917"/>
                  </a:lnTo>
                  <a:lnTo>
                    <a:pt x="266598" y="102692"/>
                  </a:lnTo>
                  <a:lnTo>
                    <a:pt x="265569" y="105117"/>
                  </a:lnTo>
                  <a:lnTo>
                    <a:pt x="263829" y="102870"/>
                  </a:lnTo>
                  <a:lnTo>
                    <a:pt x="260032" y="102692"/>
                  </a:lnTo>
                  <a:lnTo>
                    <a:pt x="261721" y="105117"/>
                  </a:lnTo>
                  <a:lnTo>
                    <a:pt x="261962" y="105460"/>
                  </a:lnTo>
                  <a:lnTo>
                    <a:pt x="262458" y="106146"/>
                  </a:lnTo>
                  <a:lnTo>
                    <a:pt x="263753" y="106413"/>
                  </a:lnTo>
                  <a:lnTo>
                    <a:pt x="261416" y="110121"/>
                  </a:lnTo>
                  <a:lnTo>
                    <a:pt x="259689" y="108051"/>
                  </a:lnTo>
                  <a:lnTo>
                    <a:pt x="256222" y="105803"/>
                  </a:lnTo>
                  <a:lnTo>
                    <a:pt x="256120" y="107188"/>
                  </a:lnTo>
                  <a:lnTo>
                    <a:pt x="256006" y="108750"/>
                  </a:lnTo>
                  <a:lnTo>
                    <a:pt x="255905" y="110121"/>
                  </a:lnTo>
                  <a:lnTo>
                    <a:pt x="255879" y="110477"/>
                  </a:lnTo>
                  <a:lnTo>
                    <a:pt x="255397" y="110820"/>
                  </a:lnTo>
                  <a:lnTo>
                    <a:pt x="254673" y="111340"/>
                  </a:lnTo>
                  <a:lnTo>
                    <a:pt x="253466" y="113068"/>
                  </a:lnTo>
                  <a:lnTo>
                    <a:pt x="255016" y="114109"/>
                  </a:lnTo>
                  <a:lnTo>
                    <a:pt x="253809" y="115316"/>
                  </a:lnTo>
                  <a:lnTo>
                    <a:pt x="253860" y="115658"/>
                  </a:lnTo>
                  <a:lnTo>
                    <a:pt x="253974" y="117043"/>
                  </a:lnTo>
                  <a:lnTo>
                    <a:pt x="254495" y="117386"/>
                  </a:lnTo>
                  <a:lnTo>
                    <a:pt x="255358" y="117563"/>
                  </a:lnTo>
                  <a:lnTo>
                    <a:pt x="256222" y="117563"/>
                  </a:lnTo>
                  <a:lnTo>
                    <a:pt x="257098" y="117729"/>
                  </a:lnTo>
                  <a:lnTo>
                    <a:pt x="257441" y="117043"/>
                  </a:lnTo>
                  <a:lnTo>
                    <a:pt x="257606" y="116522"/>
                  </a:lnTo>
                  <a:lnTo>
                    <a:pt x="257441" y="115658"/>
                  </a:lnTo>
                  <a:lnTo>
                    <a:pt x="263664" y="118948"/>
                  </a:lnTo>
                  <a:lnTo>
                    <a:pt x="265734" y="117386"/>
                  </a:lnTo>
                  <a:lnTo>
                    <a:pt x="269278" y="110998"/>
                  </a:lnTo>
                  <a:lnTo>
                    <a:pt x="269367" y="110820"/>
                  </a:lnTo>
                  <a:lnTo>
                    <a:pt x="271272" y="111861"/>
                  </a:lnTo>
                  <a:lnTo>
                    <a:pt x="271957" y="110998"/>
                  </a:lnTo>
                  <a:lnTo>
                    <a:pt x="271983" y="110820"/>
                  </a:lnTo>
                  <a:lnTo>
                    <a:pt x="272097" y="110121"/>
                  </a:lnTo>
                  <a:lnTo>
                    <a:pt x="272199" y="109435"/>
                  </a:lnTo>
                  <a:lnTo>
                    <a:pt x="272313" y="108750"/>
                  </a:lnTo>
                  <a:lnTo>
                    <a:pt x="273519" y="109435"/>
                  </a:lnTo>
                  <a:lnTo>
                    <a:pt x="274726" y="107188"/>
                  </a:lnTo>
                  <a:lnTo>
                    <a:pt x="275932" y="107873"/>
                  </a:lnTo>
                  <a:lnTo>
                    <a:pt x="276974" y="10389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11046" y="6414261"/>
              <a:ext cx="934719" cy="479425"/>
            </a:xfrm>
            <a:custGeom>
              <a:avLst/>
              <a:gdLst/>
              <a:ahLst/>
              <a:cxnLst/>
              <a:rect l="l" t="t" r="r" b="b"/>
              <a:pathLst>
                <a:path w="934719" h="479425">
                  <a:moveTo>
                    <a:pt x="5702" y="410616"/>
                  </a:moveTo>
                  <a:lnTo>
                    <a:pt x="4318" y="408889"/>
                  </a:lnTo>
                  <a:lnTo>
                    <a:pt x="2070" y="407327"/>
                  </a:lnTo>
                  <a:lnTo>
                    <a:pt x="0" y="411822"/>
                  </a:lnTo>
                  <a:lnTo>
                    <a:pt x="1727" y="412699"/>
                  </a:lnTo>
                  <a:lnTo>
                    <a:pt x="4140" y="413562"/>
                  </a:lnTo>
                  <a:lnTo>
                    <a:pt x="5702" y="410616"/>
                  </a:lnTo>
                  <a:close/>
                </a:path>
                <a:path w="934719" h="479425">
                  <a:moveTo>
                    <a:pt x="15557" y="416839"/>
                  </a:moveTo>
                  <a:lnTo>
                    <a:pt x="12268" y="415975"/>
                  </a:lnTo>
                  <a:lnTo>
                    <a:pt x="7251" y="414934"/>
                  </a:lnTo>
                  <a:lnTo>
                    <a:pt x="4140" y="414248"/>
                  </a:lnTo>
                  <a:lnTo>
                    <a:pt x="3454" y="414591"/>
                  </a:lnTo>
                  <a:lnTo>
                    <a:pt x="1892" y="418058"/>
                  </a:lnTo>
                  <a:lnTo>
                    <a:pt x="5359" y="419430"/>
                  </a:lnTo>
                  <a:lnTo>
                    <a:pt x="8991" y="420649"/>
                  </a:lnTo>
                  <a:lnTo>
                    <a:pt x="12446" y="422033"/>
                  </a:lnTo>
                  <a:lnTo>
                    <a:pt x="15557" y="416839"/>
                  </a:lnTo>
                  <a:close/>
                </a:path>
                <a:path w="934719" h="479425">
                  <a:moveTo>
                    <a:pt x="17868" y="404164"/>
                  </a:moveTo>
                  <a:lnTo>
                    <a:pt x="14173" y="400608"/>
                  </a:lnTo>
                  <a:lnTo>
                    <a:pt x="9829" y="400075"/>
                  </a:lnTo>
                  <a:lnTo>
                    <a:pt x="8293" y="404914"/>
                  </a:lnTo>
                  <a:lnTo>
                    <a:pt x="7251" y="406120"/>
                  </a:lnTo>
                  <a:lnTo>
                    <a:pt x="8128" y="410616"/>
                  </a:lnTo>
                  <a:lnTo>
                    <a:pt x="9334" y="410616"/>
                  </a:lnTo>
                  <a:lnTo>
                    <a:pt x="12446" y="406984"/>
                  </a:lnTo>
                  <a:lnTo>
                    <a:pt x="16078" y="413207"/>
                  </a:lnTo>
                  <a:lnTo>
                    <a:pt x="17462" y="408368"/>
                  </a:lnTo>
                  <a:lnTo>
                    <a:pt x="17868" y="404164"/>
                  </a:lnTo>
                  <a:close/>
                </a:path>
                <a:path w="934719" h="479425">
                  <a:moveTo>
                    <a:pt x="34404" y="395922"/>
                  </a:moveTo>
                  <a:lnTo>
                    <a:pt x="31457" y="395744"/>
                  </a:lnTo>
                  <a:lnTo>
                    <a:pt x="29044" y="394195"/>
                  </a:lnTo>
                  <a:lnTo>
                    <a:pt x="28422" y="398640"/>
                  </a:lnTo>
                  <a:lnTo>
                    <a:pt x="24892" y="397827"/>
                  </a:lnTo>
                  <a:lnTo>
                    <a:pt x="19354" y="395058"/>
                  </a:lnTo>
                  <a:lnTo>
                    <a:pt x="17805" y="404914"/>
                  </a:lnTo>
                  <a:lnTo>
                    <a:pt x="21780" y="406463"/>
                  </a:lnTo>
                  <a:lnTo>
                    <a:pt x="25234" y="408025"/>
                  </a:lnTo>
                  <a:lnTo>
                    <a:pt x="29108" y="399453"/>
                  </a:lnTo>
                  <a:lnTo>
                    <a:pt x="30073" y="399732"/>
                  </a:lnTo>
                  <a:lnTo>
                    <a:pt x="31635" y="400240"/>
                  </a:lnTo>
                  <a:lnTo>
                    <a:pt x="34404" y="395922"/>
                  </a:lnTo>
                  <a:close/>
                </a:path>
                <a:path w="934719" h="479425">
                  <a:moveTo>
                    <a:pt x="38722" y="426694"/>
                  </a:moveTo>
                  <a:lnTo>
                    <a:pt x="38036" y="424789"/>
                  </a:lnTo>
                  <a:lnTo>
                    <a:pt x="37515" y="424446"/>
                  </a:lnTo>
                  <a:lnTo>
                    <a:pt x="36309" y="424624"/>
                  </a:lnTo>
                  <a:lnTo>
                    <a:pt x="36817" y="426694"/>
                  </a:lnTo>
                  <a:lnTo>
                    <a:pt x="37515" y="426872"/>
                  </a:lnTo>
                  <a:lnTo>
                    <a:pt x="38722" y="426694"/>
                  </a:lnTo>
                  <a:close/>
                </a:path>
                <a:path w="934719" h="479425">
                  <a:moveTo>
                    <a:pt x="97167" y="447967"/>
                  </a:moveTo>
                  <a:lnTo>
                    <a:pt x="95427" y="447789"/>
                  </a:lnTo>
                  <a:lnTo>
                    <a:pt x="94399" y="449173"/>
                  </a:lnTo>
                  <a:lnTo>
                    <a:pt x="95262" y="449351"/>
                  </a:lnTo>
                  <a:lnTo>
                    <a:pt x="96291" y="449694"/>
                  </a:lnTo>
                  <a:lnTo>
                    <a:pt x="97167" y="449859"/>
                  </a:lnTo>
                  <a:lnTo>
                    <a:pt x="97167" y="447967"/>
                  </a:lnTo>
                  <a:close/>
                </a:path>
                <a:path w="934719" h="479425">
                  <a:moveTo>
                    <a:pt x="107530" y="451764"/>
                  </a:moveTo>
                  <a:lnTo>
                    <a:pt x="106845" y="451421"/>
                  </a:lnTo>
                  <a:lnTo>
                    <a:pt x="105803" y="450723"/>
                  </a:lnTo>
                  <a:lnTo>
                    <a:pt x="106502" y="446405"/>
                  </a:lnTo>
                  <a:lnTo>
                    <a:pt x="100444" y="445719"/>
                  </a:lnTo>
                  <a:lnTo>
                    <a:pt x="98539" y="449173"/>
                  </a:lnTo>
                  <a:lnTo>
                    <a:pt x="98196" y="449859"/>
                  </a:lnTo>
                  <a:lnTo>
                    <a:pt x="98031" y="450037"/>
                  </a:lnTo>
                  <a:lnTo>
                    <a:pt x="101142" y="450900"/>
                  </a:lnTo>
                  <a:lnTo>
                    <a:pt x="104076" y="451764"/>
                  </a:lnTo>
                  <a:lnTo>
                    <a:pt x="107188" y="452628"/>
                  </a:lnTo>
                  <a:lnTo>
                    <a:pt x="107530" y="451764"/>
                  </a:lnTo>
                  <a:close/>
                </a:path>
                <a:path w="934719" h="479425">
                  <a:moveTo>
                    <a:pt x="108394" y="427037"/>
                  </a:moveTo>
                  <a:lnTo>
                    <a:pt x="105460" y="420128"/>
                  </a:lnTo>
                  <a:lnTo>
                    <a:pt x="104597" y="422897"/>
                  </a:lnTo>
                  <a:lnTo>
                    <a:pt x="104419" y="424281"/>
                  </a:lnTo>
                  <a:lnTo>
                    <a:pt x="103390" y="425831"/>
                  </a:lnTo>
                  <a:lnTo>
                    <a:pt x="104940" y="426529"/>
                  </a:lnTo>
                  <a:lnTo>
                    <a:pt x="108394" y="427037"/>
                  </a:lnTo>
                  <a:close/>
                </a:path>
                <a:path w="934719" h="479425">
                  <a:moveTo>
                    <a:pt x="184823" y="443293"/>
                  </a:moveTo>
                  <a:lnTo>
                    <a:pt x="182397" y="431190"/>
                  </a:lnTo>
                  <a:lnTo>
                    <a:pt x="178968" y="434962"/>
                  </a:lnTo>
                  <a:lnTo>
                    <a:pt x="178968" y="444690"/>
                  </a:lnTo>
                  <a:lnTo>
                    <a:pt x="174269" y="445198"/>
                  </a:lnTo>
                  <a:lnTo>
                    <a:pt x="172364" y="444855"/>
                  </a:lnTo>
                  <a:lnTo>
                    <a:pt x="172605" y="442531"/>
                  </a:lnTo>
                  <a:lnTo>
                    <a:pt x="173748" y="444677"/>
                  </a:lnTo>
                  <a:lnTo>
                    <a:pt x="177038" y="443115"/>
                  </a:lnTo>
                  <a:lnTo>
                    <a:pt x="178079" y="442772"/>
                  </a:lnTo>
                  <a:lnTo>
                    <a:pt x="178765" y="443814"/>
                  </a:lnTo>
                  <a:lnTo>
                    <a:pt x="178968" y="444690"/>
                  </a:lnTo>
                  <a:lnTo>
                    <a:pt x="178968" y="434962"/>
                  </a:lnTo>
                  <a:lnTo>
                    <a:pt x="177038" y="437070"/>
                  </a:lnTo>
                  <a:lnTo>
                    <a:pt x="175996" y="437934"/>
                  </a:lnTo>
                  <a:lnTo>
                    <a:pt x="174447" y="440004"/>
                  </a:lnTo>
                  <a:lnTo>
                    <a:pt x="173583" y="437070"/>
                  </a:lnTo>
                  <a:lnTo>
                    <a:pt x="168744" y="435165"/>
                  </a:lnTo>
                  <a:lnTo>
                    <a:pt x="171831" y="441058"/>
                  </a:lnTo>
                  <a:lnTo>
                    <a:pt x="169951" y="442950"/>
                  </a:lnTo>
                  <a:lnTo>
                    <a:pt x="167322" y="445198"/>
                  </a:lnTo>
                  <a:lnTo>
                    <a:pt x="166319" y="446062"/>
                  </a:lnTo>
                  <a:lnTo>
                    <a:pt x="167005" y="436727"/>
                  </a:lnTo>
                  <a:lnTo>
                    <a:pt x="162166" y="443293"/>
                  </a:lnTo>
                  <a:lnTo>
                    <a:pt x="161137" y="439318"/>
                  </a:lnTo>
                  <a:lnTo>
                    <a:pt x="156895" y="443293"/>
                  </a:lnTo>
                  <a:lnTo>
                    <a:pt x="155600" y="444500"/>
                  </a:lnTo>
                  <a:lnTo>
                    <a:pt x="156489" y="445541"/>
                  </a:lnTo>
                  <a:lnTo>
                    <a:pt x="157670" y="446925"/>
                  </a:lnTo>
                  <a:lnTo>
                    <a:pt x="159588" y="449630"/>
                  </a:lnTo>
                  <a:lnTo>
                    <a:pt x="154673" y="448678"/>
                  </a:lnTo>
                  <a:lnTo>
                    <a:pt x="152146" y="450037"/>
                  </a:lnTo>
                  <a:lnTo>
                    <a:pt x="151625" y="450900"/>
                  </a:lnTo>
                  <a:lnTo>
                    <a:pt x="151968" y="452628"/>
                  </a:lnTo>
                  <a:lnTo>
                    <a:pt x="152311" y="452462"/>
                  </a:lnTo>
                  <a:lnTo>
                    <a:pt x="156464" y="451421"/>
                  </a:lnTo>
                  <a:lnTo>
                    <a:pt x="156464" y="459371"/>
                  </a:lnTo>
                  <a:lnTo>
                    <a:pt x="161302" y="454533"/>
                  </a:lnTo>
                  <a:lnTo>
                    <a:pt x="163156" y="451904"/>
                  </a:lnTo>
                  <a:lnTo>
                    <a:pt x="160845" y="450418"/>
                  </a:lnTo>
                  <a:lnTo>
                    <a:pt x="163728" y="449694"/>
                  </a:lnTo>
                  <a:lnTo>
                    <a:pt x="163144" y="446925"/>
                  </a:lnTo>
                  <a:lnTo>
                    <a:pt x="163029" y="446747"/>
                  </a:lnTo>
                  <a:lnTo>
                    <a:pt x="162928" y="446062"/>
                  </a:lnTo>
                  <a:lnTo>
                    <a:pt x="162864" y="445541"/>
                  </a:lnTo>
                  <a:lnTo>
                    <a:pt x="162966" y="446062"/>
                  </a:lnTo>
                  <a:lnTo>
                    <a:pt x="163118" y="446747"/>
                  </a:lnTo>
                  <a:lnTo>
                    <a:pt x="164249" y="446925"/>
                  </a:lnTo>
                  <a:lnTo>
                    <a:pt x="164934" y="447611"/>
                  </a:lnTo>
                  <a:lnTo>
                    <a:pt x="164071" y="449516"/>
                  </a:lnTo>
                  <a:lnTo>
                    <a:pt x="165798" y="450900"/>
                  </a:lnTo>
                  <a:lnTo>
                    <a:pt x="164934" y="452805"/>
                  </a:lnTo>
                  <a:lnTo>
                    <a:pt x="166662" y="454012"/>
                  </a:lnTo>
                  <a:lnTo>
                    <a:pt x="168744" y="453148"/>
                  </a:lnTo>
                  <a:lnTo>
                    <a:pt x="169608" y="451078"/>
                  </a:lnTo>
                  <a:lnTo>
                    <a:pt x="171856" y="450900"/>
                  </a:lnTo>
                  <a:lnTo>
                    <a:pt x="179197" y="445579"/>
                  </a:lnTo>
                  <a:lnTo>
                    <a:pt x="179806" y="447967"/>
                  </a:lnTo>
                  <a:lnTo>
                    <a:pt x="182054" y="445020"/>
                  </a:lnTo>
                  <a:lnTo>
                    <a:pt x="183083" y="446405"/>
                  </a:lnTo>
                  <a:lnTo>
                    <a:pt x="184823" y="443293"/>
                  </a:lnTo>
                  <a:close/>
                </a:path>
                <a:path w="934719" h="479425">
                  <a:moveTo>
                    <a:pt x="356323" y="471131"/>
                  </a:moveTo>
                  <a:lnTo>
                    <a:pt x="355460" y="465429"/>
                  </a:lnTo>
                  <a:lnTo>
                    <a:pt x="354596" y="465429"/>
                  </a:lnTo>
                  <a:lnTo>
                    <a:pt x="353910" y="465251"/>
                  </a:lnTo>
                  <a:lnTo>
                    <a:pt x="353047" y="465074"/>
                  </a:lnTo>
                  <a:lnTo>
                    <a:pt x="351307" y="469925"/>
                  </a:lnTo>
                  <a:lnTo>
                    <a:pt x="356323" y="471131"/>
                  </a:lnTo>
                  <a:close/>
                </a:path>
                <a:path w="934719" h="479425">
                  <a:moveTo>
                    <a:pt x="367220" y="471474"/>
                  </a:moveTo>
                  <a:lnTo>
                    <a:pt x="366014" y="465772"/>
                  </a:lnTo>
                  <a:lnTo>
                    <a:pt x="364274" y="468541"/>
                  </a:lnTo>
                  <a:lnTo>
                    <a:pt x="363245" y="470611"/>
                  </a:lnTo>
                  <a:lnTo>
                    <a:pt x="365658" y="471652"/>
                  </a:lnTo>
                  <a:lnTo>
                    <a:pt x="367042" y="471817"/>
                  </a:lnTo>
                  <a:lnTo>
                    <a:pt x="367220" y="471474"/>
                  </a:lnTo>
                  <a:close/>
                </a:path>
                <a:path w="934719" h="479425">
                  <a:moveTo>
                    <a:pt x="374307" y="467156"/>
                  </a:moveTo>
                  <a:lnTo>
                    <a:pt x="371373" y="466458"/>
                  </a:lnTo>
                  <a:lnTo>
                    <a:pt x="370852" y="469061"/>
                  </a:lnTo>
                  <a:lnTo>
                    <a:pt x="372059" y="471131"/>
                  </a:lnTo>
                  <a:lnTo>
                    <a:pt x="374307" y="473036"/>
                  </a:lnTo>
                  <a:lnTo>
                    <a:pt x="374307" y="467156"/>
                  </a:lnTo>
                  <a:close/>
                </a:path>
                <a:path w="934719" h="479425">
                  <a:moveTo>
                    <a:pt x="376897" y="463524"/>
                  </a:moveTo>
                  <a:lnTo>
                    <a:pt x="376732" y="459028"/>
                  </a:lnTo>
                  <a:lnTo>
                    <a:pt x="374484" y="461276"/>
                  </a:lnTo>
                  <a:lnTo>
                    <a:pt x="373684" y="461975"/>
                  </a:lnTo>
                  <a:lnTo>
                    <a:pt x="376212" y="455739"/>
                  </a:lnTo>
                  <a:lnTo>
                    <a:pt x="376212" y="452462"/>
                  </a:lnTo>
                  <a:lnTo>
                    <a:pt x="370852" y="450723"/>
                  </a:lnTo>
                  <a:lnTo>
                    <a:pt x="363245" y="460235"/>
                  </a:lnTo>
                  <a:lnTo>
                    <a:pt x="368604" y="464908"/>
                  </a:lnTo>
                  <a:lnTo>
                    <a:pt x="372579" y="464731"/>
                  </a:lnTo>
                  <a:lnTo>
                    <a:pt x="372694" y="464451"/>
                  </a:lnTo>
                  <a:lnTo>
                    <a:pt x="374650" y="465937"/>
                  </a:lnTo>
                  <a:lnTo>
                    <a:pt x="376555" y="464908"/>
                  </a:lnTo>
                  <a:lnTo>
                    <a:pt x="376897" y="463524"/>
                  </a:lnTo>
                  <a:close/>
                </a:path>
                <a:path w="934719" h="479425">
                  <a:moveTo>
                    <a:pt x="389343" y="387451"/>
                  </a:moveTo>
                  <a:lnTo>
                    <a:pt x="385724" y="388137"/>
                  </a:lnTo>
                  <a:lnTo>
                    <a:pt x="384505" y="390042"/>
                  </a:lnTo>
                  <a:lnTo>
                    <a:pt x="384162" y="390906"/>
                  </a:lnTo>
                  <a:lnTo>
                    <a:pt x="385025" y="391604"/>
                  </a:lnTo>
                  <a:lnTo>
                    <a:pt x="387451" y="396265"/>
                  </a:lnTo>
                  <a:lnTo>
                    <a:pt x="389343" y="387451"/>
                  </a:lnTo>
                  <a:close/>
                </a:path>
                <a:path w="934719" h="479425">
                  <a:moveTo>
                    <a:pt x="390906" y="418401"/>
                  </a:moveTo>
                  <a:lnTo>
                    <a:pt x="390385" y="414934"/>
                  </a:lnTo>
                  <a:lnTo>
                    <a:pt x="386930" y="414248"/>
                  </a:lnTo>
                  <a:lnTo>
                    <a:pt x="387273" y="412521"/>
                  </a:lnTo>
                  <a:lnTo>
                    <a:pt x="384683" y="412000"/>
                  </a:lnTo>
                  <a:lnTo>
                    <a:pt x="384848" y="413905"/>
                  </a:lnTo>
                  <a:lnTo>
                    <a:pt x="382727" y="415340"/>
                  </a:lnTo>
                  <a:lnTo>
                    <a:pt x="383616" y="419150"/>
                  </a:lnTo>
                  <a:lnTo>
                    <a:pt x="386041" y="421906"/>
                  </a:lnTo>
                  <a:lnTo>
                    <a:pt x="388480" y="420128"/>
                  </a:lnTo>
                  <a:lnTo>
                    <a:pt x="390906" y="418401"/>
                  </a:lnTo>
                  <a:close/>
                </a:path>
                <a:path w="934719" h="479425">
                  <a:moveTo>
                    <a:pt x="402666" y="415290"/>
                  </a:moveTo>
                  <a:lnTo>
                    <a:pt x="399897" y="410273"/>
                  </a:lnTo>
                  <a:lnTo>
                    <a:pt x="396951" y="410095"/>
                  </a:lnTo>
                  <a:lnTo>
                    <a:pt x="395224" y="413207"/>
                  </a:lnTo>
                  <a:lnTo>
                    <a:pt x="396608" y="415632"/>
                  </a:lnTo>
                  <a:lnTo>
                    <a:pt x="398576" y="417880"/>
                  </a:lnTo>
                  <a:lnTo>
                    <a:pt x="400062" y="417880"/>
                  </a:lnTo>
                  <a:lnTo>
                    <a:pt x="399923" y="418020"/>
                  </a:lnTo>
                  <a:lnTo>
                    <a:pt x="398703" y="418020"/>
                  </a:lnTo>
                  <a:lnTo>
                    <a:pt x="399034" y="418401"/>
                  </a:lnTo>
                  <a:lnTo>
                    <a:pt x="398018" y="419087"/>
                  </a:lnTo>
                  <a:lnTo>
                    <a:pt x="393433" y="422198"/>
                  </a:lnTo>
                  <a:lnTo>
                    <a:pt x="390385" y="424281"/>
                  </a:lnTo>
                  <a:lnTo>
                    <a:pt x="398513" y="422198"/>
                  </a:lnTo>
                  <a:lnTo>
                    <a:pt x="399554" y="428078"/>
                  </a:lnTo>
                  <a:lnTo>
                    <a:pt x="401967" y="426694"/>
                  </a:lnTo>
                  <a:lnTo>
                    <a:pt x="401967" y="423760"/>
                  </a:lnTo>
                  <a:lnTo>
                    <a:pt x="400977" y="419087"/>
                  </a:lnTo>
                  <a:lnTo>
                    <a:pt x="400939" y="418922"/>
                  </a:lnTo>
                  <a:lnTo>
                    <a:pt x="400837" y="418503"/>
                  </a:lnTo>
                  <a:lnTo>
                    <a:pt x="401281" y="418058"/>
                  </a:lnTo>
                  <a:lnTo>
                    <a:pt x="400240" y="417880"/>
                  </a:lnTo>
                  <a:lnTo>
                    <a:pt x="401294" y="417880"/>
                  </a:lnTo>
                  <a:lnTo>
                    <a:pt x="402666" y="415290"/>
                  </a:lnTo>
                  <a:close/>
                </a:path>
                <a:path w="934719" h="479425">
                  <a:moveTo>
                    <a:pt x="402831" y="404393"/>
                  </a:moveTo>
                  <a:lnTo>
                    <a:pt x="399554" y="401459"/>
                  </a:lnTo>
                  <a:lnTo>
                    <a:pt x="398170" y="397827"/>
                  </a:lnTo>
                  <a:lnTo>
                    <a:pt x="394703" y="402844"/>
                  </a:lnTo>
                  <a:lnTo>
                    <a:pt x="396951" y="404393"/>
                  </a:lnTo>
                  <a:lnTo>
                    <a:pt x="399554" y="406641"/>
                  </a:lnTo>
                  <a:lnTo>
                    <a:pt x="402831" y="404393"/>
                  </a:lnTo>
                  <a:close/>
                </a:path>
                <a:path w="934719" h="479425">
                  <a:moveTo>
                    <a:pt x="403352" y="428421"/>
                  </a:moveTo>
                  <a:lnTo>
                    <a:pt x="402666" y="427913"/>
                  </a:lnTo>
                  <a:lnTo>
                    <a:pt x="401281" y="427736"/>
                  </a:lnTo>
                  <a:lnTo>
                    <a:pt x="400761" y="431190"/>
                  </a:lnTo>
                  <a:lnTo>
                    <a:pt x="402666" y="429463"/>
                  </a:lnTo>
                  <a:lnTo>
                    <a:pt x="403174" y="428942"/>
                  </a:lnTo>
                  <a:lnTo>
                    <a:pt x="403352" y="428421"/>
                  </a:lnTo>
                  <a:close/>
                </a:path>
                <a:path w="934719" h="479425">
                  <a:moveTo>
                    <a:pt x="413385" y="458330"/>
                  </a:moveTo>
                  <a:lnTo>
                    <a:pt x="407847" y="451942"/>
                  </a:lnTo>
                  <a:lnTo>
                    <a:pt x="407733" y="455739"/>
                  </a:lnTo>
                  <a:lnTo>
                    <a:pt x="407670" y="457987"/>
                  </a:lnTo>
                  <a:lnTo>
                    <a:pt x="406120" y="458165"/>
                  </a:lnTo>
                  <a:lnTo>
                    <a:pt x="404736" y="458508"/>
                  </a:lnTo>
                  <a:lnTo>
                    <a:pt x="404736" y="460235"/>
                  </a:lnTo>
                  <a:lnTo>
                    <a:pt x="403352" y="460578"/>
                  </a:lnTo>
                  <a:lnTo>
                    <a:pt x="404736" y="460235"/>
                  </a:lnTo>
                  <a:lnTo>
                    <a:pt x="404736" y="458508"/>
                  </a:lnTo>
                  <a:lnTo>
                    <a:pt x="404393" y="455739"/>
                  </a:lnTo>
                  <a:lnTo>
                    <a:pt x="404482" y="453669"/>
                  </a:lnTo>
                  <a:lnTo>
                    <a:pt x="404558" y="451764"/>
                  </a:lnTo>
                  <a:lnTo>
                    <a:pt x="402805" y="452907"/>
                  </a:lnTo>
                  <a:lnTo>
                    <a:pt x="402805" y="464667"/>
                  </a:lnTo>
                  <a:lnTo>
                    <a:pt x="402666" y="464731"/>
                  </a:lnTo>
                  <a:lnTo>
                    <a:pt x="402488" y="463867"/>
                  </a:lnTo>
                  <a:lnTo>
                    <a:pt x="401955" y="462661"/>
                  </a:lnTo>
                  <a:lnTo>
                    <a:pt x="401878" y="462483"/>
                  </a:lnTo>
                  <a:lnTo>
                    <a:pt x="402666" y="463867"/>
                  </a:lnTo>
                  <a:lnTo>
                    <a:pt x="402805" y="464667"/>
                  </a:lnTo>
                  <a:lnTo>
                    <a:pt x="402805" y="452907"/>
                  </a:lnTo>
                  <a:lnTo>
                    <a:pt x="401802" y="453555"/>
                  </a:lnTo>
                  <a:lnTo>
                    <a:pt x="401802" y="462318"/>
                  </a:lnTo>
                  <a:lnTo>
                    <a:pt x="400761" y="462140"/>
                  </a:lnTo>
                  <a:lnTo>
                    <a:pt x="400926" y="462140"/>
                  </a:lnTo>
                  <a:lnTo>
                    <a:pt x="401802" y="462318"/>
                  </a:lnTo>
                  <a:lnTo>
                    <a:pt x="401802" y="453555"/>
                  </a:lnTo>
                  <a:lnTo>
                    <a:pt x="401624" y="453669"/>
                  </a:lnTo>
                  <a:lnTo>
                    <a:pt x="400240" y="452285"/>
                  </a:lnTo>
                  <a:lnTo>
                    <a:pt x="400189" y="451942"/>
                  </a:lnTo>
                  <a:lnTo>
                    <a:pt x="400062" y="451243"/>
                  </a:lnTo>
                  <a:lnTo>
                    <a:pt x="401104" y="449516"/>
                  </a:lnTo>
                  <a:lnTo>
                    <a:pt x="400761" y="448132"/>
                  </a:lnTo>
                  <a:lnTo>
                    <a:pt x="398170" y="445363"/>
                  </a:lnTo>
                  <a:lnTo>
                    <a:pt x="397865" y="448132"/>
                  </a:lnTo>
                  <a:lnTo>
                    <a:pt x="397751" y="449173"/>
                  </a:lnTo>
                  <a:lnTo>
                    <a:pt x="397713" y="449516"/>
                  </a:lnTo>
                  <a:lnTo>
                    <a:pt x="397611" y="450557"/>
                  </a:lnTo>
                  <a:lnTo>
                    <a:pt x="397535" y="451243"/>
                  </a:lnTo>
                  <a:lnTo>
                    <a:pt x="397471" y="451764"/>
                  </a:lnTo>
                  <a:lnTo>
                    <a:pt x="394195" y="449173"/>
                  </a:lnTo>
                  <a:lnTo>
                    <a:pt x="394614" y="446138"/>
                  </a:lnTo>
                  <a:lnTo>
                    <a:pt x="394716" y="445363"/>
                  </a:lnTo>
                  <a:lnTo>
                    <a:pt x="394804" y="444766"/>
                  </a:lnTo>
                  <a:lnTo>
                    <a:pt x="391553" y="444004"/>
                  </a:lnTo>
                  <a:lnTo>
                    <a:pt x="389280" y="446138"/>
                  </a:lnTo>
                  <a:lnTo>
                    <a:pt x="392811" y="450380"/>
                  </a:lnTo>
                  <a:lnTo>
                    <a:pt x="392633" y="451243"/>
                  </a:lnTo>
                  <a:lnTo>
                    <a:pt x="392531" y="451764"/>
                  </a:lnTo>
                  <a:lnTo>
                    <a:pt x="392150" y="453669"/>
                  </a:lnTo>
                  <a:lnTo>
                    <a:pt x="391947" y="454710"/>
                  </a:lnTo>
                  <a:lnTo>
                    <a:pt x="384162" y="450557"/>
                  </a:lnTo>
                  <a:lnTo>
                    <a:pt x="384848" y="454710"/>
                  </a:lnTo>
                  <a:lnTo>
                    <a:pt x="382460" y="457987"/>
                  </a:lnTo>
                  <a:lnTo>
                    <a:pt x="382333" y="458165"/>
                  </a:lnTo>
                  <a:lnTo>
                    <a:pt x="382206" y="458330"/>
                  </a:lnTo>
                  <a:lnTo>
                    <a:pt x="382079" y="458508"/>
                  </a:lnTo>
                  <a:lnTo>
                    <a:pt x="381952" y="458685"/>
                  </a:lnTo>
                  <a:lnTo>
                    <a:pt x="381850" y="458825"/>
                  </a:lnTo>
                  <a:lnTo>
                    <a:pt x="383489" y="460019"/>
                  </a:lnTo>
                  <a:lnTo>
                    <a:pt x="386092" y="460578"/>
                  </a:lnTo>
                  <a:lnTo>
                    <a:pt x="386321" y="460578"/>
                  </a:lnTo>
                  <a:lnTo>
                    <a:pt x="386537" y="461454"/>
                  </a:lnTo>
                  <a:lnTo>
                    <a:pt x="386626" y="461797"/>
                  </a:lnTo>
                  <a:lnTo>
                    <a:pt x="386715" y="462140"/>
                  </a:lnTo>
                  <a:lnTo>
                    <a:pt x="386803" y="462483"/>
                  </a:lnTo>
                  <a:lnTo>
                    <a:pt x="386842" y="462661"/>
                  </a:lnTo>
                  <a:lnTo>
                    <a:pt x="386930" y="463003"/>
                  </a:lnTo>
                  <a:lnTo>
                    <a:pt x="383819" y="464908"/>
                  </a:lnTo>
                  <a:lnTo>
                    <a:pt x="388480" y="469925"/>
                  </a:lnTo>
                  <a:lnTo>
                    <a:pt x="388861" y="468020"/>
                  </a:lnTo>
                  <a:lnTo>
                    <a:pt x="388937" y="467677"/>
                  </a:lnTo>
                  <a:lnTo>
                    <a:pt x="389039" y="467156"/>
                  </a:lnTo>
                  <a:lnTo>
                    <a:pt x="389077" y="466115"/>
                  </a:lnTo>
                  <a:lnTo>
                    <a:pt x="388416" y="463867"/>
                  </a:lnTo>
                  <a:lnTo>
                    <a:pt x="388315" y="463524"/>
                  </a:lnTo>
                  <a:lnTo>
                    <a:pt x="389864" y="462661"/>
                  </a:lnTo>
                  <a:lnTo>
                    <a:pt x="391248" y="461454"/>
                  </a:lnTo>
                  <a:lnTo>
                    <a:pt x="391426" y="461619"/>
                  </a:lnTo>
                  <a:lnTo>
                    <a:pt x="392976" y="462483"/>
                  </a:lnTo>
                  <a:lnTo>
                    <a:pt x="393382" y="460578"/>
                  </a:lnTo>
                  <a:lnTo>
                    <a:pt x="393420" y="460413"/>
                  </a:lnTo>
                  <a:lnTo>
                    <a:pt x="393522" y="460019"/>
                  </a:lnTo>
                  <a:lnTo>
                    <a:pt x="393865" y="459206"/>
                  </a:lnTo>
                  <a:lnTo>
                    <a:pt x="393979" y="458825"/>
                  </a:lnTo>
                  <a:lnTo>
                    <a:pt x="393839" y="458685"/>
                  </a:lnTo>
                  <a:lnTo>
                    <a:pt x="394538" y="458165"/>
                  </a:lnTo>
                  <a:lnTo>
                    <a:pt x="395224" y="458165"/>
                  </a:lnTo>
                  <a:lnTo>
                    <a:pt x="395566" y="458508"/>
                  </a:lnTo>
                  <a:lnTo>
                    <a:pt x="396265" y="459206"/>
                  </a:lnTo>
                  <a:lnTo>
                    <a:pt x="395795" y="460019"/>
                  </a:lnTo>
                  <a:lnTo>
                    <a:pt x="395668" y="460235"/>
                  </a:lnTo>
                  <a:lnTo>
                    <a:pt x="395566" y="460413"/>
                  </a:lnTo>
                  <a:lnTo>
                    <a:pt x="396227" y="461454"/>
                  </a:lnTo>
                  <a:lnTo>
                    <a:pt x="396328" y="461619"/>
                  </a:lnTo>
                  <a:lnTo>
                    <a:pt x="396443" y="461797"/>
                  </a:lnTo>
                  <a:lnTo>
                    <a:pt x="397649" y="461797"/>
                  </a:lnTo>
                  <a:lnTo>
                    <a:pt x="397649" y="460413"/>
                  </a:lnTo>
                  <a:lnTo>
                    <a:pt x="399554" y="462318"/>
                  </a:lnTo>
                  <a:lnTo>
                    <a:pt x="400240" y="462318"/>
                  </a:lnTo>
                  <a:lnTo>
                    <a:pt x="398691" y="463346"/>
                  </a:lnTo>
                  <a:lnTo>
                    <a:pt x="399643" y="464731"/>
                  </a:lnTo>
                  <a:lnTo>
                    <a:pt x="400240" y="465594"/>
                  </a:lnTo>
                  <a:lnTo>
                    <a:pt x="401447" y="466115"/>
                  </a:lnTo>
                  <a:lnTo>
                    <a:pt x="401218" y="466458"/>
                  </a:lnTo>
                  <a:lnTo>
                    <a:pt x="401104" y="466636"/>
                  </a:lnTo>
                  <a:lnTo>
                    <a:pt x="400583" y="467156"/>
                  </a:lnTo>
                  <a:lnTo>
                    <a:pt x="400456" y="467677"/>
                  </a:lnTo>
                  <a:lnTo>
                    <a:pt x="400418" y="467842"/>
                  </a:lnTo>
                  <a:lnTo>
                    <a:pt x="400418" y="467156"/>
                  </a:lnTo>
                  <a:lnTo>
                    <a:pt x="399313" y="467842"/>
                  </a:lnTo>
                  <a:lnTo>
                    <a:pt x="399034" y="468020"/>
                  </a:lnTo>
                  <a:lnTo>
                    <a:pt x="397649" y="467677"/>
                  </a:lnTo>
                  <a:lnTo>
                    <a:pt x="397586" y="467842"/>
                  </a:lnTo>
                  <a:lnTo>
                    <a:pt x="397522" y="468020"/>
                  </a:lnTo>
                  <a:lnTo>
                    <a:pt x="397129" y="469061"/>
                  </a:lnTo>
                  <a:lnTo>
                    <a:pt x="389864" y="466979"/>
                  </a:lnTo>
                  <a:lnTo>
                    <a:pt x="389750" y="468020"/>
                  </a:lnTo>
                  <a:lnTo>
                    <a:pt x="389623" y="469061"/>
                  </a:lnTo>
                  <a:lnTo>
                    <a:pt x="389369" y="471309"/>
                  </a:lnTo>
                  <a:lnTo>
                    <a:pt x="389255" y="472338"/>
                  </a:lnTo>
                  <a:lnTo>
                    <a:pt x="389153" y="473202"/>
                  </a:lnTo>
                  <a:lnTo>
                    <a:pt x="389026" y="474243"/>
                  </a:lnTo>
                  <a:lnTo>
                    <a:pt x="388950" y="474929"/>
                  </a:lnTo>
                  <a:lnTo>
                    <a:pt x="388835" y="475970"/>
                  </a:lnTo>
                  <a:lnTo>
                    <a:pt x="394360" y="479425"/>
                  </a:lnTo>
                  <a:lnTo>
                    <a:pt x="397649" y="479082"/>
                  </a:lnTo>
                  <a:lnTo>
                    <a:pt x="400939" y="478561"/>
                  </a:lnTo>
                  <a:lnTo>
                    <a:pt x="404215" y="478218"/>
                  </a:lnTo>
                  <a:lnTo>
                    <a:pt x="404355" y="475970"/>
                  </a:lnTo>
                  <a:lnTo>
                    <a:pt x="404393" y="475284"/>
                  </a:lnTo>
                  <a:lnTo>
                    <a:pt x="402831" y="473202"/>
                  </a:lnTo>
                  <a:lnTo>
                    <a:pt x="401675" y="474027"/>
                  </a:lnTo>
                  <a:lnTo>
                    <a:pt x="401802" y="473202"/>
                  </a:lnTo>
                  <a:lnTo>
                    <a:pt x="401383" y="472694"/>
                  </a:lnTo>
                  <a:lnTo>
                    <a:pt x="401383" y="474243"/>
                  </a:lnTo>
                  <a:lnTo>
                    <a:pt x="400418" y="474929"/>
                  </a:lnTo>
                  <a:lnTo>
                    <a:pt x="400418" y="474243"/>
                  </a:lnTo>
                  <a:lnTo>
                    <a:pt x="401383" y="474243"/>
                  </a:lnTo>
                  <a:lnTo>
                    <a:pt x="401383" y="472694"/>
                  </a:lnTo>
                  <a:lnTo>
                    <a:pt x="401104" y="472338"/>
                  </a:lnTo>
                  <a:lnTo>
                    <a:pt x="408025" y="471309"/>
                  </a:lnTo>
                  <a:lnTo>
                    <a:pt x="410692" y="466636"/>
                  </a:lnTo>
                  <a:lnTo>
                    <a:pt x="410629" y="464908"/>
                  </a:lnTo>
                  <a:lnTo>
                    <a:pt x="410527" y="463867"/>
                  </a:lnTo>
                  <a:lnTo>
                    <a:pt x="410438" y="463003"/>
                  </a:lnTo>
                  <a:lnTo>
                    <a:pt x="410324" y="461797"/>
                  </a:lnTo>
                  <a:lnTo>
                    <a:pt x="410197" y="460578"/>
                  </a:lnTo>
                  <a:lnTo>
                    <a:pt x="410095" y="459549"/>
                  </a:lnTo>
                  <a:lnTo>
                    <a:pt x="413385" y="458330"/>
                  </a:lnTo>
                  <a:close/>
                </a:path>
                <a:path w="934719" h="479425">
                  <a:moveTo>
                    <a:pt x="439483" y="364972"/>
                  </a:moveTo>
                  <a:lnTo>
                    <a:pt x="439318" y="358749"/>
                  </a:lnTo>
                  <a:lnTo>
                    <a:pt x="437235" y="360654"/>
                  </a:lnTo>
                  <a:lnTo>
                    <a:pt x="436714" y="361340"/>
                  </a:lnTo>
                  <a:lnTo>
                    <a:pt x="436549" y="362204"/>
                  </a:lnTo>
                  <a:lnTo>
                    <a:pt x="437413" y="363245"/>
                  </a:lnTo>
                  <a:lnTo>
                    <a:pt x="439483" y="364972"/>
                  </a:lnTo>
                  <a:close/>
                </a:path>
                <a:path w="934719" h="479425">
                  <a:moveTo>
                    <a:pt x="477354" y="463702"/>
                  </a:moveTo>
                  <a:lnTo>
                    <a:pt x="474586" y="462661"/>
                  </a:lnTo>
                  <a:lnTo>
                    <a:pt x="472859" y="461276"/>
                  </a:lnTo>
                  <a:lnTo>
                    <a:pt x="471995" y="464908"/>
                  </a:lnTo>
                  <a:lnTo>
                    <a:pt x="473379" y="465251"/>
                  </a:lnTo>
                  <a:lnTo>
                    <a:pt x="475970" y="466458"/>
                  </a:lnTo>
                  <a:lnTo>
                    <a:pt x="477354" y="463702"/>
                  </a:lnTo>
                  <a:close/>
                </a:path>
                <a:path w="934719" h="479425">
                  <a:moveTo>
                    <a:pt x="732713" y="297891"/>
                  </a:moveTo>
                  <a:lnTo>
                    <a:pt x="728903" y="289420"/>
                  </a:lnTo>
                  <a:lnTo>
                    <a:pt x="724763" y="289763"/>
                  </a:lnTo>
                  <a:lnTo>
                    <a:pt x="724408" y="288734"/>
                  </a:lnTo>
                  <a:lnTo>
                    <a:pt x="723544" y="287693"/>
                  </a:lnTo>
                  <a:lnTo>
                    <a:pt x="722160" y="288556"/>
                  </a:lnTo>
                  <a:lnTo>
                    <a:pt x="719747" y="287515"/>
                  </a:lnTo>
                  <a:lnTo>
                    <a:pt x="717321" y="286651"/>
                  </a:lnTo>
                  <a:lnTo>
                    <a:pt x="714908" y="285267"/>
                  </a:lnTo>
                  <a:lnTo>
                    <a:pt x="714552" y="288036"/>
                  </a:lnTo>
                  <a:lnTo>
                    <a:pt x="710412" y="285965"/>
                  </a:lnTo>
                  <a:lnTo>
                    <a:pt x="710933" y="288556"/>
                  </a:lnTo>
                  <a:lnTo>
                    <a:pt x="708507" y="288213"/>
                  </a:lnTo>
                  <a:lnTo>
                    <a:pt x="708164" y="290804"/>
                  </a:lnTo>
                  <a:lnTo>
                    <a:pt x="710755" y="292011"/>
                  </a:lnTo>
                  <a:lnTo>
                    <a:pt x="710234" y="298069"/>
                  </a:lnTo>
                  <a:lnTo>
                    <a:pt x="707466" y="307746"/>
                  </a:lnTo>
                  <a:lnTo>
                    <a:pt x="716635" y="305841"/>
                  </a:lnTo>
                  <a:lnTo>
                    <a:pt x="716635" y="305498"/>
                  </a:lnTo>
                  <a:lnTo>
                    <a:pt x="716457" y="304812"/>
                  </a:lnTo>
                  <a:lnTo>
                    <a:pt x="716635" y="304634"/>
                  </a:lnTo>
                  <a:lnTo>
                    <a:pt x="717321" y="304292"/>
                  </a:lnTo>
                  <a:lnTo>
                    <a:pt x="717842" y="305841"/>
                  </a:lnTo>
                  <a:lnTo>
                    <a:pt x="718883" y="306019"/>
                  </a:lnTo>
                  <a:lnTo>
                    <a:pt x="719569" y="305333"/>
                  </a:lnTo>
                  <a:lnTo>
                    <a:pt x="720090" y="304634"/>
                  </a:lnTo>
                  <a:lnTo>
                    <a:pt x="723036" y="307225"/>
                  </a:lnTo>
                  <a:lnTo>
                    <a:pt x="724928" y="302564"/>
                  </a:lnTo>
                  <a:lnTo>
                    <a:pt x="723036" y="299796"/>
                  </a:lnTo>
                  <a:lnTo>
                    <a:pt x="726147" y="300837"/>
                  </a:lnTo>
                  <a:lnTo>
                    <a:pt x="726490" y="297548"/>
                  </a:lnTo>
                  <a:lnTo>
                    <a:pt x="728903" y="297891"/>
                  </a:lnTo>
                  <a:lnTo>
                    <a:pt x="732713" y="297891"/>
                  </a:lnTo>
                  <a:close/>
                </a:path>
                <a:path w="934719" h="479425">
                  <a:moveTo>
                    <a:pt x="791349" y="41021"/>
                  </a:moveTo>
                  <a:lnTo>
                    <a:pt x="790625" y="36830"/>
                  </a:lnTo>
                  <a:lnTo>
                    <a:pt x="789762" y="35267"/>
                  </a:lnTo>
                  <a:lnTo>
                    <a:pt x="789076" y="35267"/>
                  </a:lnTo>
                  <a:lnTo>
                    <a:pt x="788377" y="36474"/>
                  </a:lnTo>
                  <a:lnTo>
                    <a:pt x="786688" y="39179"/>
                  </a:lnTo>
                  <a:lnTo>
                    <a:pt x="788860" y="41262"/>
                  </a:lnTo>
                  <a:lnTo>
                    <a:pt x="791349" y="41021"/>
                  </a:lnTo>
                  <a:close/>
                </a:path>
                <a:path w="934719" h="479425">
                  <a:moveTo>
                    <a:pt x="802220" y="39420"/>
                  </a:moveTo>
                  <a:lnTo>
                    <a:pt x="800138" y="36474"/>
                  </a:lnTo>
                  <a:lnTo>
                    <a:pt x="799096" y="36995"/>
                  </a:lnTo>
                  <a:lnTo>
                    <a:pt x="797026" y="36995"/>
                  </a:lnTo>
                  <a:lnTo>
                    <a:pt x="799096" y="39763"/>
                  </a:lnTo>
                  <a:lnTo>
                    <a:pt x="800315" y="39420"/>
                  </a:lnTo>
                  <a:lnTo>
                    <a:pt x="802220" y="39420"/>
                  </a:lnTo>
                  <a:close/>
                </a:path>
                <a:path w="934719" h="479425">
                  <a:moveTo>
                    <a:pt x="807059" y="33197"/>
                  </a:moveTo>
                  <a:lnTo>
                    <a:pt x="800481" y="23863"/>
                  </a:lnTo>
                  <a:lnTo>
                    <a:pt x="797725" y="26619"/>
                  </a:lnTo>
                  <a:lnTo>
                    <a:pt x="797026" y="28867"/>
                  </a:lnTo>
                  <a:lnTo>
                    <a:pt x="796340" y="33718"/>
                  </a:lnTo>
                  <a:lnTo>
                    <a:pt x="800315" y="32854"/>
                  </a:lnTo>
                  <a:lnTo>
                    <a:pt x="807059" y="33197"/>
                  </a:lnTo>
                  <a:close/>
                </a:path>
                <a:path w="934719" h="479425">
                  <a:moveTo>
                    <a:pt x="809231" y="18122"/>
                  </a:moveTo>
                  <a:lnTo>
                    <a:pt x="807808" y="16624"/>
                  </a:lnTo>
                  <a:lnTo>
                    <a:pt x="804672" y="18135"/>
                  </a:lnTo>
                  <a:lnTo>
                    <a:pt x="803084" y="22479"/>
                  </a:lnTo>
                  <a:lnTo>
                    <a:pt x="803998" y="23126"/>
                  </a:lnTo>
                  <a:lnTo>
                    <a:pt x="802906" y="23342"/>
                  </a:lnTo>
                  <a:lnTo>
                    <a:pt x="808266" y="27139"/>
                  </a:lnTo>
                  <a:lnTo>
                    <a:pt x="807580" y="24206"/>
                  </a:lnTo>
                  <a:lnTo>
                    <a:pt x="807224" y="23507"/>
                  </a:lnTo>
                  <a:lnTo>
                    <a:pt x="806704" y="22821"/>
                  </a:lnTo>
                  <a:lnTo>
                    <a:pt x="805675" y="22821"/>
                  </a:lnTo>
                  <a:lnTo>
                    <a:pt x="809231" y="18122"/>
                  </a:lnTo>
                  <a:close/>
                </a:path>
                <a:path w="934719" h="479425">
                  <a:moveTo>
                    <a:pt x="810983" y="40551"/>
                  </a:moveTo>
                  <a:lnTo>
                    <a:pt x="808609" y="39763"/>
                  </a:lnTo>
                  <a:lnTo>
                    <a:pt x="809917" y="41059"/>
                  </a:lnTo>
                  <a:lnTo>
                    <a:pt x="810983" y="40551"/>
                  </a:lnTo>
                  <a:close/>
                </a:path>
                <a:path w="934719" h="479425">
                  <a:moveTo>
                    <a:pt x="813968" y="58089"/>
                  </a:moveTo>
                  <a:lnTo>
                    <a:pt x="809561" y="54305"/>
                  </a:lnTo>
                  <a:lnTo>
                    <a:pt x="805776" y="52349"/>
                  </a:lnTo>
                  <a:lnTo>
                    <a:pt x="804760" y="53428"/>
                  </a:lnTo>
                  <a:lnTo>
                    <a:pt x="808609" y="58788"/>
                  </a:lnTo>
                  <a:lnTo>
                    <a:pt x="810171" y="61036"/>
                  </a:lnTo>
                  <a:lnTo>
                    <a:pt x="812584" y="60172"/>
                  </a:lnTo>
                  <a:lnTo>
                    <a:pt x="813968" y="58089"/>
                  </a:lnTo>
                  <a:close/>
                </a:path>
                <a:path w="934719" h="479425">
                  <a:moveTo>
                    <a:pt x="815695" y="48755"/>
                  </a:moveTo>
                  <a:lnTo>
                    <a:pt x="812761" y="43916"/>
                  </a:lnTo>
                  <a:lnTo>
                    <a:pt x="809917" y="41059"/>
                  </a:lnTo>
                  <a:lnTo>
                    <a:pt x="807923" y="42011"/>
                  </a:lnTo>
                  <a:lnTo>
                    <a:pt x="804633" y="45123"/>
                  </a:lnTo>
                  <a:lnTo>
                    <a:pt x="815695" y="48755"/>
                  </a:lnTo>
                  <a:close/>
                </a:path>
                <a:path w="934719" h="479425">
                  <a:moveTo>
                    <a:pt x="819505" y="55321"/>
                  </a:moveTo>
                  <a:lnTo>
                    <a:pt x="817943" y="48755"/>
                  </a:lnTo>
                  <a:lnTo>
                    <a:pt x="815187" y="49618"/>
                  </a:lnTo>
                  <a:lnTo>
                    <a:pt x="813803" y="50317"/>
                  </a:lnTo>
                  <a:lnTo>
                    <a:pt x="815695" y="51689"/>
                  </a:lnTo>
                  <a:lnTo>
                    <a:pt x="816051" y="52730"/>
                  </a:lnTo>
                  <a:lnTo>
                    <a:pt x="819505" y="55321"/>
                  </a:lnTo>
                  <a:close/>
                </a:path>
                <a:path w="934719" h="479425">
                  <a:moveTo>
                    <a:pt x="820877" y="29222"/>
                  </a:moveTo>
                  <a:lnTo>
                    <a:pt x="820369" y="28181"/>
                  </a:lnTo>
                  <a:lnTo>
                    <a:pt x="819505" y="25412"/>
                  </a:lnTo>
                  <a:lnTo>
                    <a:pt x="813104" y="23342"/>
                  </a:lnTo>
                  <a:lnTo>
                    <a:pt x="810336" y="23342"/>
                  </a:lnTo>
                  <a:lnTo>
                    <a:pt x="808786" y="26111"/>
                  </a:lnTo>
                  <a:lnTo>
                    <a:pt x="820877" y="29222"/>
                  </a:lnTo>
                  <a:close/>
                </a:path>
                <a:path w="934719" h="479425">
                  <a:moveTo>
                    <a:pt x="824166" y="20053"/>
                  </a:moveTo>
                  <a:lnTo>
                    <a:pt x="821918" y="18148"/>
                  </a:lnTo>
                  <a:lnTo>
                    <a:pt x="821410" y="20751"/>
                  </a:lnTo>
                  <a:lnTo>
                    <a:pt x="823480" y="21958"/>
                  </a:lnTo>
                  <a:lnTo>
                    <a:pt x="824166" y="20053"/>
                  </a:lnTo>
                  <a:close/>
                </a:path>
                <a:path w="934719" h="479425">
                  <a:moveTo>
                    <a:pt x="832294" y="76073"/>
                  </a:moveTo>
                  <a:lnTo>
                    <a:pt x="831265" y="74345"/>
                  </a:lnTo>
                  <a:lnTo>
                    <a:pt x="830910" y="72618"/>
                  </a:lnTo>
                  <a:lnTo>
                    <a:pt x="827976" y="72440"/>
                  </a:lnTo>
                  <a:lnTo>
                    <a:pt x="828840" y="74345"/>
                  </a:lnTo>
                  <a:lnTo>
                    <a:pt x="829360" y="75895"/>
                  </a:lnTo>
                  <a:lnTo>
                    <a:pt x="832294" y="76073"/>
                  </a:lnTo>
                  <a:close/>
                </a:path>
                <a:path w="934719" h="479425">
                  <a:moveTo>
                    <a:pt x="845261" y="71399"/>
                  </a:moveTo>
                  <a:lnTo>
                    <a:pt x="844918" y="70535"/>
                  </a:lnTo>
                  <a:lnTo>
                    <a:pt x="844232" y="70713"/>
                  </a:lnTo>
                  <a:lnTo>
                    <a:pt x="843711" y="70535"/>
                  </a:lnTo>
                  <a:lnTo>
                    <a:pt x="844054" y="71234"/>
                  </a:lnTo>
                  <a:lnTo>
                    <a:pt x="844740" y="71234"/>
                  </a:lnTo>
                  <a:lnTo>
                    <a:pt x="845261" y="71399"/>
                  </a:lnTo>
                  <a:close/>
                </a:path>
                <a:path w="934719" h="479425">
                  <a:moveTo>
                    <a:pt x="846124" y="12280"/>
                  </a:moveTo>
                  <a:lnTo>
                    <a:pt x="844397" y="5880"/>
                  </a:lnTo>
                  <a:lnTo>
                    <a:pt x="841629" y="6743"/>
                  </a:lnTo>
                  <a:lnTo>
                    <a:pt x="840079" y="7429"/>
                  </a:lnTo>
                  <a:lnTo>
                    <a:pt x="842149" y="8648"/>
                  </a:lnTo>
                  <a:lnTo>
                    <a:pt x="842492" y="9677"/>
                  </a:lnTo>
                  <a:lnTo>
                    <a:pt x="846124" y="12280"/>
                  </a:lnTo>
                  <a:close/>
                </a:path>
                <a:path w="934719" h="479425">
                  <a:moveTo>
                    <a:pt x="846988" y="15735"/>
                  </a:moveTo>
                  <a:lnTo>
                    <a:pt x="843711" y="14528"/>
                  </a:lnTo>
                  <a:lnTo>
                    <a:pt x="842848" y="13830"/>
                  </a:lnTo>
                  <a:lnTo>
                    <a:pt x="842848" y="14871"/>
                  </a:lnTo>
                  <a:lnTo>
                    <a:pt x="843368" y="15735"/>
                  </a:lnTo>
                  <a:lnTo>
                    <a:pt x="843876" y="16421"/>
                  </a:lnTo>
                  <a:lnTo>
                    <a:pt x="844918" y="16256"/>
                  </a:lnTo>
                  <a:lnTo>
                    <a:pt x="846988" y="15735"/>
                  </a:lnTo>
                  <a:close/>
                </a:path>
                <a:path w="934719" h="479425">
                  <a:moveTo>
                    <a:pt x="852182" y="22301"/>
                  </a:moveTo>
                  <a:lnTo>
                    <a:pt x="850620" y="19367"/>
                  </a:lnTo>
                  <a:lnTo>
                    <a:pt x="849236" y="19710"/>
                  </a:lnTo>
                  <a:lnTo>
                    <a:pt x="847166" y="19532"/>
                  </a:lnTo>
                  <a:lnTo>
                    <a:pt x="848893" y="22479"/>
                  </a:lnTo>
                  <a:lnTo>
                    <a:pt x="850099" y="22136"/>
                  </a:lnTo>
                  <a:lnTo>
                    <a:pt x="852182" y="22301"/>
                  </a:lnTo>
                  <a:close/>
                </a:path>
                <a:path w="934719" h="479425">
                  <a:moveTo>
                    <a:pt x="860475" y="48234"/>
                  </a:moveTo>
                  <a:lnTo>
                    <a:pt x="860310" y="47548"/>
                  </a:lnTo>
                  <a:lnTo>
                    <a:pt x="860310" y="47371"/>
                  </a:lnTo>
                  <a:lnTo>
                    <a:pt x="860132" y="46850"/>
                  </a:lnTo>
                  <a:lnTo>
                    <a:pt x="859447" y="47028"/>
                  </a:lnTo>
                  <a:lnTo>
                    <a:pt x="859790" y="47548"/>
                  </a:lnTo>
                  <a:lnTo>
                    <a:pt x="860475" y="48234"/>
                  </a:lnTo>
                  <a:close/>
                </a:path>
                <a:path w="934719" h="479425">
                  <a:moveTo>
                    <a:pt x="861860" y="27139"/>
                  </a:moveTo>
                  <a:lnTo>
                    <a:pt x="861695" y="26619"/>
                  </a:lnTo>
                  <a:lnTo>
                    <a:pt x="861695" y="26276"/>
                  </a:lnTo>
                  <a:lnTo>
                    <a:pt x="856843" y="22301"/>
                  </a:lnTo>
                  <a:lnTo>
                    <a:pt x="857199" y="28867"/>
                  </a:lnTo>
                  <a:lnTo>
                    <a:pt x="861695" y="27139"/>
                  </a:lnTo>
                  <a:lnTo>
                    <a:pt x="861860" y="27139"/>
                  </a:lnTo>
                  <a:close/>
                </a:path>
                <a:path w="934719" h="479425">
                  <a:moveTo>
                    <a:pt x="863396" y="22466"/>
                  </a:moveTo>
                  <a:lnTo>
                    <a:pt x="863092" y="21717"/>
                  </a:lnTo>
                  <a:lnTo>
                    <a:pt x="862558" y="22301"/>
                  </a:lnTo>
                  <a:lnTo>
                    <a:pt x="863396" y="22466"/>
                  </a:lnTo>
                  <a:close/>
                </a:path>
                <a:path w="934719" h="479425">
                  <a:moveTo>
                    <a:pt x="869467" y="4152"/>
                  </a:moveTo>
                  <a:lnTo>
                    <a:pt x="867219" y="4152"/>
                  </a:lnTo>
                  <a:lnTo>
                    <a:pt x="868083" y="4495"/>
                  </a:lnTo>
                  <a:lnTo>
                    <a:pt x="869467" y="5181"/>
                  </a:lnTo>
                  <a:lnTo>
                    <a:pt x="869467" y="4152"/>
                  </a:lnTo>
                  <a:close/>
                </a:path>
                <a:path w="934719" h="479425">
                  <a:moveTo>
                    <a:pt x="877290" y="11760"/>
                  </a:moveTo>
                  <a:lnTo>
                    <a:pt x="875423" y="11760"/>
                  </a:lnTo>
                  <a:lnTo>
                    <a:pt x="876554" y="12280"/>
                  </a:lnTo>
                  <a:lnTo>
                    <a:pt x="877290" y="11760"/>
                  </a:lnTo>
                  <a:close/>
                </a:path>
                <a:path w="934719" h="479425">
                  <a:moveTo>
                    <a:pt x="886485" y="62915"/>
                  </a:moveTo>
                  <a:lnTo>
                    <a:pt x="883716" y="58826"/>
                  </a:lnTo>
                  <a:lnTo>
                    <a:pt x="878446" y="54940"/>
                  </a:lnTo>
                  <a:lnTo>
                    <a:pt x="873963" y="53771"/>
                  </a:lnTo>
                  <a:lnTo>
                    <a:pt x="872921" y="52209"/>
                  </a:lnTo>
                  <a:lnTo>
                    <a:pt x="871029" y="53073"/>
                  </a:lnTo>
                  <a:lnTo>
                    <a:pt x="869988" y="53771"/>
                  </a:lnTo>
                  <a:lnTo>
                    <a:pt x="869645" y="54114"/>
                  </a:lnTo>
                  <a:lnTo>
                    <a:pt x="869124" y="54292"/>
                  </a:lnTo>
                  <a:lnTo>
                    <a:pt x="868083" y="53594"/>
                  </a:lnTo>
                  <a:lnTo>
                    <a:pt x="867905" y="53936"/>
                  </a:lnTo>
                  <a:lnTo>
                    <a:pt x="867740" y="53251"/>
                  </a:lnTo>
                  <a:lnTo>
                    <a:pt x="866800" y="52997"/>
                  </a:lnTo>
                  <a:lnTo>
                    <a:pt x="866800" y="56146"/>
                  </a:lnTo>
                  <a:lnTo>
                    <a:pt x="865314" y="59118"/>
                  </a:lnTo>
                  <a:lnTo>
                    <a:pt x="865149" y="59131"/>
                  </a:lnTo>
                  <a:lnTo>
                    <a:pt x="864971" y="58953"/>
                  </a:lnTo>
                  <a:lnTo>
                    <a:pt x="864971" y="58610"/>
                  </a:lnTo>
                  <a:lnTo>
                    <a:pt x="864806" y="58432"/>
                  </a:lnTo>
                  <a:lnTo>
                    <a:pt x="861771" y="52044"/>
                  </a:lnTo>
                  <a:lnTo>
                    <a:pt x="861695" y="51866"/>
                  </a:lnTo>
                  <a:lnTo>
                    <a:pt x="866800" y="56146"/>
                  </a:lnTo>
                  <a:lnTo>
                    <a:pt x="866800" y="52997"/>
                  </a:lnTo>
                  <a:lnTo>
                    <a:pt x="865314" y="52565"/>
                  </a:lnTo>
                  <a:lnTo>
                    <a:pt x="863765" y="49796"/>
                  </a:lnTo>
                  <a:lnTo>
                    <a:pt x="861339" y="49441"/>
                  </a:lnTo>
                  <a:lnTo>
                    <a:pt x="861174" y="48933"/>
                  </a:lnTo>
                  <a:lnTo>
                    <a:pt x="861174" y="52908"/>
                  </a:lnTo>
                  <a:lnTo>
                    <a:pt x="861174" y="53771"/>
                  </a:lnTo>
                  <a:lnTo>
                    <a:pt x="860640" y="53543"/>
                  </a:lnTo>
                  <a:lnTo>
                    <a:pt x="860831" y="52908"/>
                  </a:lnTo>
                  <a:lnTo>
                    <a:pt x="861034" y="53263"/>
                  </a:lnTo>
                  <a:lnTo>
                    <a:pt x="861174" y="53771"/>
                  </a:lnTo>
                  <a:lnTo>
                    <a:pt x="861174" y="52908"/>
                  </a:lnTo>
                  <a:lnTo>
                    <a:pt x="860996" y="52908"/>
                  </a:lnTo>
                  <a:lnTo>
                    <a:pt x="860831" y="52730"/>
                  </a:lnTo>
                  <a:lnTo>
                    <a:pt x="860996" y="52730"/>
                  </a:lnTo>
                  <a:lnTo>
                    <a:pt x="861174" y="52908"/>
                  </a:lnTo>
                  <a:lnTo>
                    <a:pt x="861174" y="48933"/>
                  </a:lnTo>
                  <a:lnTo>
                    <a:pt x="860996" y="48755"/>
                  </a:lnTo>
                  <a:lnTo>
                    <a:pt x="860907" y="48412"/>
                  </a:lnTo>
                  <a:lnTo>
                    <a:pt x="860831" y="48755"/>
                  </a:lnTo>
                  <a:lnTo>
                    <a:pt x="860996" y="48933"/>
                  </a:lnTo>
                  <a:lnTo>
                    <a:pt x="860996" y="49441"/>
                  </a:lnTo>
                  <a:lnTo>
                    <a:pt x="860412" y="49682"/>
                  </a:lnTo>
                  <a:lnTo>
                    <a:pt x="860412" y="52197"/>
                  </a:lnTo>
                  <a:lnTo>
                    <a:pt x="860132" y="51523"/>
                  </a:lnTo>
                  <a:lnTo>
                    <a:pt x="860285" y="51866"/>
                  </a:lnTo>
                  <a:lnTo>
                    <a:pt x="860412" y="52197"/>
                  </a:lnTo>
                  <a:lnTo>
                    <a:pt x="860412" y="49682"/>
                  </a:lnTo>
                  <a:lnTo>
                    <a:pt x="859701" y="49974"/>
                  </a:lnTo>
                  <a:lnTo>
                    <a:pt x="859701" y="53124"/>
                  </a:lnTo>
                  <a:lnTo>
                    <a:pt x="859561" y="52946"/>
                  </a:lnTo>
                  <a:lnTo>
                    <a:pt x="859701" y="53124"/>
                  </a:lnTo>
                  <a:lnTo>
                    <a:pt x="859701" y="49974"/>
                  </a:lnTo>
                  <a:lnTo>
                    <a:pt x="859269" y="50139"/>
                  </a:lnTo>
                  <a:lnTo>
                    <a:pt x="856843" y="47066"/>
                  </a:lnTo>
                  <a:lnTo>
                    <a:pt x="856843" y="54114"/>
                  </a:lnTo>
                  <a:lnTo>
                    <a:pt x="856780" y="56019"/>
                  </a:lnTo>
                  <a:lnTo>
                    <a:pt x="856678" y="59131"/>
                  </a:lnTo>
                  <a:lnTo>
                    <a:pt x="853909" y="57924"/>
                  </a:lnTo>
                  <a:lnTo>
                    <a:pt x="853262" y="58953"/>
                  </a:lnTo>
                  <a:lnTo>
                    <a:pt x="853147" y="59131"/>
                  </a:lnTo>
                  <a:lnTo>
                    <a:pt x="853046" y="59296"/>
                  </a:lnTo>
                  <a:lnTo>
                    <a:pt x="853325" y="61544"/>
                  </a:lnTo>
                  <a:lnTo>
                    <a:pt x="853389" y="62064"/>
                  </a:lnTo>
                  <a:lnTo>
                    <a:pt x="849934" y="61899"/>
                  </a:lnTo>
                  <a:lnTo>
                    <a:pt x="845807" y="57048"/>
                  </a:lnTo>
                  <a:lnTo>
                    <a:pt x="848893" y="57048"/>
                  </a:lnTo>
                  <a:lnTo>
                    <a:pt x="848207" y="55321"/>
                  </a:lnTo>
                  <a:lnTo>
                    <a:pt x="846823" y="53594"/>
                  </a:lnTo>
                  <a:lnTo>
                    <a:pt x="844575" y="51930"/>
                  </a:lnTo>
                  <a:lnTo>
                    <a:pt x="844575" y="55321"/>
                  </a:lnTo>
                  <a:lnTo>
                    <a:pt x="844550" y="55562"/>
                  </a:lnTo>
                  <a:lnTo>
                    <a:pt x="844054" y="54978"/>
                  </a:lnTo>
                  <a:lnTo>
                    <a:pt x="841933" y="57924"/>
                  </a:lnTo>
                  <a:lnTo>
                    <a:pt x="841806" y="58089"/>
                  </a:lnTo>
                  <a:lnTo>
                    <a:pt x="839038" y="54114"/>
                  </a:lnTo>
                  <a:lnTo>
                    <a:pt x="833856" y="57924"/>
                  </a:lnTo>
                  <a:lnTo>
                    <a:pt x="833996" y="58089"/>
                  </a:lnTo>
                  <a:lnTo>
                    <a:pt x="836790" y="61544"/>
                  </a:lnTo>
                  <a:lnTo>
                    <a:pt x="835736" y="61722"/>
                  </a:lnTo>
                  <a:lnTo>
                    <a:pt x="832612" y="62242"/>
                  </a:lnTo>
                  <a:lnTo>
                    <a:pt x="829881" y="56883"/>
                  </a:lnTo>
                  <a:lnTo>
                    <a:pt x="830529" y="55321"/>
                  </a:lnTo>
                  <a:lnTo>
                    <a:pt x="830592" y="55156"/>
                  </a:lnTo>
                  <a:lnTo>
                    <a:pt x="830668" y="53594"/>
                  </a:lnTo>
                  <a:lnTo>
                    <a:pt x="830910" y="52730"/>
                  </a:lnTo>
                  <a:lnTo>
                    <a:pt x="832726" y="53936"/>
                  </a:lnTo>
                  <a:lnTo>
                    <a:pt x="834377" y="55156"/>
                  </a:lnTo>
                  <a:lnTo>
                    <a:pt x="834339" y="54813"/>
                  </a:lnTo>
                  <a:lnTo>
                    <a:pt x="834224" y="53771"/>
                  </a:lnTo>
                  <a:lnTo>
                    <a:pt x="834097" y="52730"/>
                  </a:lnTo>
                  <a:lnTo>
                    <a:pt x="834021" y="52044"/>
                  </a:lnTo>
                  <a:lnTo>
                    <a:pt x="836358" y="53594"/>
                  </a:lnTo>
                  <a:lnTo>
                    <a:pt x="836625" y="53771"/>
                  </a:lnTo>
                  <a:lnTo>
                    <a:pt x="838695" y="53594"/>
                  </a:lnTo>
                  <a:lnTo>
                    <a:pt x="842327" y="55321"/>
                  </a:lnTo>
                  <a:lnTo>
                    <a:pt x="842873" y="52730"/>
                  </a:lnTo>
                  <a:lnTo>
                    <a:pt x="842949" y="52387"/>
                  </a:lnTo>
                  <a:lnTo>
                    <a:pt x="843013" y="52044"/>
                  </a:lnTo>
                  <a:lnTo>
                    <a:pt x="844080" y="51739"/>
                  </a:lnTo>
                  <a:lnTo>
                    <a:pt x="844575" y="55321"/>
                  </a:lnTo>
                  <a:lnTo>
                    <a:pt x="844575" y="51930"/>
                  </a:lnTo>
                  <a:lnTo>
                    <a:pt x="844283" y="51701"/>
                  </a:lnTo>
                  <a:lnTo>
                    <a:pt x="848207" y="52387"/>
                  </a:lnTo>
                  <a:lnTo>
                    <a:pt x="846302" y="50139"/>
                  </a:lnTo>
                  <a:lnTo>
                    <a:pt x="848207" y="49796"/>
                  </a:lnTo>
                  <a:lnTo>
                    <a:pt x="846645" y="48577"/>
                  </a:lnTo>
                  <a:lnTo>
                    <a:pt x="845959" y="46850"/>
                  </a:lnTo>
                  <a:lnTo>
                    <a:pt x="849426" y="51523"/>
                  </a:lnTo>
                  <a:lnTo>
                    <a:pt x="849503" y="52044"/>
                  </a:lnTo>
                  <a:lnTo>
                    <a:pt x="849604" y="52730"/>
                  </a:lnTo>
                  <a:lnTo>
                    <a:pt x="849680" y="53251"/>
                  </a:lnTo>
                  <a:lnTo>
                    <a:pt x="849769" y="53771"/>
                  </a:lnTo>
                  <a:lnTo>
                    <a:pt x="850099" y="56019"/>
                  </a:lnTo>
                  <a:lnTo>
                    <a:pt x="856843" y="54114"/>
                  </a:lnTo>
                  <a:lnTo>
                    <a:pt x="856843" y="47066"/>
                  </a:lnTo>
                  <a:lnTo>
                    <a:pt x="856678" y="46850"/>
                  </a:lnTo>
                  <a:lnTo>
                    <a:pt x="859790" y="46850"/>
                  </a:lnTo>
                  <a:lnTo>
                    <a:pt x="859269" y="46164"/>
                  </a:lnTo>
                  <a:lnTo>
                    <a:pt x="859790" y="46507"/>
                  </a:lnTo>
                  <a:lnTo>
                    <a:pt x="859955" y="46329"/>
                  </a:lnTo>
                  <a:lnTo>
                    <a:pt x="860018" y="46164"/>
                  </a:lnTo>
                  <a:lnTo>
                    <a:pt x="860132" y="45821"/>
                  </a:lnTo>
                  <a:lnTo>
                    <a:pt x="860310" y="46164"/>
                  </a:lnTo>
                  <a:lnTo>
                    <a:pt x="860310" y="46507"/>
                  </a:lnTo>
                  <a:lnTo>
                    <a:pt x="860475" y="46850"/>
                  </a:lnTo>
                  <a:lnTo>
                    <a:pt x="865314" y="48069"/>
                  </a:lnTo>
                  <a:lnTo>
                    <a:pt x="860374" y="38747"/>
                  </a:lnTo>
                  <a:lnTo>
                    <a:pt x="864450" y="38900"/>
                  </a:lnTo>
                  <a:lnTo>
                    <a:pt x="860348" y="34798"/>
                  </a:lnTo>
                  <a:lnTo>
                    <a:pt x="860348" y="38696"/>
                  </a:lnTo>
                  <a:lnTo>
                    <a:pt x="859269" y="36652"/>
                  </a:lnTo>
                  <a:lnTo>
                    <a:pt x="859269" y="42354"/>
                  </a:lnTo>
                  <a:lnTo>
                    <a:pt x="859091" y="42354"/>
                  </a:lnTo>
                  <a:lnTo>
                    <a:pt x="855980" y="39243"/>
                  </a:lnTo>
                  <a:lnTo>
                    <a:pt x="855980" y="43738"/>
                  </a:lnTo>
                  <a:lnTo>
                    <a:pt x="855980" y="44437"/>
                  </a:lnTo>
                  <a:lnTo>
                    <a:pt x="852703" y="44259"/>
                  </a:lnTo>
                  <a:lnTo>
                    <a:pt x="852741" y="44437"/>
                  </a:lnTo>
                  <a:lnTo>
                    <a:pt x="853084" y="45821"/>
                  </a:lnTo>
                  <a:lnTo>
                    <a:pt x="853173" y="46164"/>
                  </a:lnTo>
                  <a:lnTo>
                    <a:pt x="853655" y="48069"/>
                  </a:lnTo>
                  <a:lnTo>
                    <a:pt x="853732" y="48412"/>
                  </a:lnTo>
                  <a:lnTo>
                    <a:pt x="850455" y="48234"/>
                  </a:lnTo>
                  <a:lnTo>
                    <a:pt x="850328" y="48234"/>
                  </a:lnTo>
                  <a:lnTo>
                    <a:pt x="848626" y="43472"/>
                  </a:lnTo>
                  <a:lnTo>
                    <a:pt x="854811" y="42418"/>
                  </a:lnTo>
                  <a:lnTo>
                    <a:pt x="855980" y="43738"/>
                  </a:lnTo>
                  <a:lnTo>
                    <a:pt x="855980" y="39243"/>
                  </a:lnTo>
                  <a:lnTo>
                    <a:pt x="855294" y="38557"/>
                  </a:lnTo>
                  <a:lnTo>
                    <a:pt x="859155" y="38696"/>
                  </a:lnTo>
                  <a:lnTo>
                    <a:pt x="859180" y="39458"/>
                  </a:lnTo>
                  <a:lnTo>
                    <a:pt x="859269" y="42354"/>
                  </a:lnTo>
                  <a:lnTo>
                    <a:pt x="859269" y="36652"/>
                  </a:lnTo>
                  <a:lnTo>
                    <a:pt x="859091" y="36309"/>
                  </a:lnTo>
                  <a:lnTo>
                    <a:pt x="860285" y="38557"/>
                  </a:lnTo>
                  <a:lnTo>
                    <a:pt x="860348" y="38696"/>
                  </a:lnTo>
                  <a:lnTo>
                    <a:pt x="860348" y="34798"/>
                  </a:lnTo>
                  <a:lnTo>
                    <a:pt x="860132" y="34582"/>
                  </a:lnTo>
                  <a:lnTo>
                    <a:pt x="855294" y="34061"/>
                  </a:lnTo>
                  <a:lnTo>
                    <a:pt x="855891" y="24409"/>
                  </a:lnTo>
                  <a:lnTo>
                    <a:pt x="855980" y="22999"/>
                  </a:lnTo>
                  <a:lnTo>
                    <a:pt x="849071" y="28003"/>
                  </a:lnTo>
                  <a:lnTo>
                    <a:pt x="847572" y="23571"/>
                  </a:lnTo>
                  <a:lnTo>
                    <a:pt x="844791" y="22567"/>
                  </a:lnTo>
                  <a:lnTo>
                    <a:pt x="844016" y="24409"/>
                  </a:lnTo>
                  <a:lnTo>
                    <a:pt x="847979" y="28003"/>
                  </a:lnTo>
                  <a:lnTo>
                    <a:pt x="848550" y="28524"/>
                  </a:lnTo>
                  <a:lnTo>
                    <a:pt x="845921" y="31432"/>
                  </a:lnTo>
                  <a:lnTo>
                    <a:pt x="838517" y="27139"/>
                  </a:lnTo>
                  <a:lnTo>
                    <a:pt x="838174" y="24028"/>
                  </a:lnTo>
                  <a:lnTo>
                    <a:pt x="840422" y="22999"/>
                  </a:lnTo>
                  <a:lnTo>
                    <a:pt x="839216" y="22644"/>
                  </a:lnTo>
                  <a:lnTo>
                    <a:pt x="837311" y="22479"/>
                  </a:lnTo>
                  <a:lnTo>
                    <a:pt x="831303" y="20027"/>
                  </a:lnTo>
                  <a:lnTo>
                    <a:pt x="831278" y="20675"/>
                  </a:lnTo>
                  <a:lnTo>
                    <a:pt x="828319" y="14871"/>
                  </a:lnTo>
                  <a:lnTo>
                    <a:pt x="832993" y="19367"/>
                  </a:lnTo>
                  <a:lnTo>
                    <a:pt x="836790" y="12446"/>
                  </a:lnTo>
                  <a:lnTo>
                    <a:pt x="829881" y="11760"/>
                  </a:lnTo>
                  <a:lnTo>
                    <a:pt x="829957" y="11239"/>
                  </a:lnTo>
                  <a:lnTo>
                    <a:pt x="830046" y="10541"/>
                  </a:lnTo>
                  <a:lnTo>
                    <a:pt x="829017" y="9512"/>
                  </a:lnTo>
                  <a:lnTo>
                    <a:pt x="828154" y="8991"/>
                  </a:lnTo>
                  <a:lnTo>
                    <a:pt x="828662" y="9169"/>
                  </a:lnTo>
                  <a:lnTo>
                    <a:pt x="829183" y="9169"/>
                  </a:lnTo>
                  <a:lnTo>
                    <a:pt x="829183" y="6565"/>
                  </a:lnTo>
                  <a:lnTo>
                    <a:pt x="826414" y="5181"/>
                  </a:lnTo>
                  <a:lnTo>
                    <a:pt x="825385" y="4152"/>
                  </a:lnTo>
                  <a:lnTo>
                    <a:pt x="822617" y="4152"/>
                  </a:lnTo>
                  <a:lnTo>
                    <a:pt x="820026" y="3975"/>
                  </a:lnTo>
                  <a:lnTo>
                    <a:pt x="817435" y="3975"/>
                  </a:lnTo>
                  <a:lnTo>
                    <a:pt x="817511" y="5181"/>
                  </a:lnTo>
                  <a:lnTo>
                    <a:pt x="817600" y="6565"/>
                  </a:lnTo>
                  <a:lnTo>
                    <a:pt x="819912" y="8293"/>
                  </a:lnTo>
                  <a:lnTo>
                    <a:pt x="821055" y="9169"/>
                  </a:lnTo>
                  <a:lnTo>
                    <a:pt x="823823" y="8293"/>
                  </a:lnTo>
                  <a:lnTo>
                    <a:pt x="823823" y="8991"/>
                  </a:lnTo>
                  <a:lnTo>
                    <a:pt x="823823" y="9677"/>
                  </a:lnTo>
                  <a:lnTo>
                    <a:pt x="825550" y="11239"/>
                  </a:lnTo>
                  <a:lnTo>
                    <a:pt x="826249" y="12788"/>
                  </a:lnTo>
                  <a:lnTo>
                    <a:pt x="824166" y="12103"/>
                  </a:lnTo>
                  <a:lnTo>
                    <a:pt x="821410" y="10541"/>
                  </a:lnTo>
                  <a:lnTo>
                    <a:pt x="821296" y="12446"/>
                  </a:lnTo>
                  <a:lnTo>
                    <a:pt x="821270" y="12788"/>
                  </a:lnTo>
                  <a:lnTo>
                    <a:pt x="821232" y="13487"/>
                  </a:lnTo>
                  <a:lnTo>
                    <a:pt x="818642" y="13309"/>
                  </a:lnTo>
                  <a:lnTo>
                    <a:pt x="818705" y="13487"/>
                  </a:lnTo>
                  <a:lnTo>
                    <a:pt x="818769" y="13652"/>
                  </a:lnTo>
                  <a:lnTo>
                    <a:pt x="819162" y="14693"/>
                  </a:lnTo>
                  <a:lnTo>
                    <a:pt x="819505" y="14871"/>
                  </a:lnTo>
                  <a:lnTo>
                    <a:pt x="820547" y="15392"/>
                  </a:lnTo>
                  <a:lnTo>
                    <a:pt x="823823" y="19011"/>
                  </a:lnTo>
                  <a:lnTo>
                    <a:pt x="831202" y="22428"/>
                  </a:lnTo>
                  <a:lnTo>
                    <a:pt x="831113" y="24980"/>
                  </a:lnTo>
                  <a:lnTo>
                    <a:pt x="835101" y="31623"/>
                  </a:lnTo>
                  <a:lnTo>
                    <a:pt x="841629" y="34226"/>
                  </a:lnTo>
                  <a:lnTo>
                    <a:pt x="846696" y="32600"/>
                  </a:lnTo>
                  <a:lnTo>
                    <a:pt x="850455" y="33718"/>
                  </a:lnTo>
                  <a:lnTo>
                    <a:pt x="851484" y="35788"/>
                  </a:lnTo>
                  <a:lnTo>
                    <a:pt x="844130" y="35204"/>
                  </a:lnTo>
                  <a:lnTo>
                    <a:pt x="844092" y="35788"/>
                  </a:lnTo>
                  <a:lnTo>
                    <a:pt x="844054" y="36309"/>
                  </a:lnTo>
                  <a:lnTo>
                    <a:pt x="843902" y="38557"/>
                  </a:lnTo>
                  <a:lnTo>
                    <a:pt x="843838" y="39458"/>
                  </a:lnTo>
                  <a:lnTo>
                    <a:pt x="846670" y="42062"/>
                  </a:lnTo>
                  <a:lnTo>
                    <a:pt x="845096" y="45466"/>
                  </a:lnTo>
                  <a:lnTo>
                    <a:pt x="842492" y="41490"/>
                  </a:lnTo>
                  <a:lnTo>
                    <a:pt x="836968" y="34061"/>
                  </a:lnTo>
                  <a:lnTo>
                    <a:pt x="836104" y="36372"/>
                  </a:lnTo>
                  <a:lnTo>
                    <a:pt x="836104" y="48234"/>
                  </a:lnTo>
                  <a:lnTo>
                    <a:pt x="836104" y="48412"/>
                  </a:lnTo>
                  <a:lnTo>
                    <a:pt x="835406" y="48069"/>
                  </a:lnTo>
                  <a:lnTo>
                    <a:pt x="835761" y="47891"/>
                  </a:lnTo>
                  <a:lnTo>
                    <a:pt x="835583" y="48069"/>
                  </a:lnTo>
                  <a:lnTo>
                    <a:pt x="836104" y="48412"/>
                  </a:lnTo>
                  <a:lnTo>
                    <a:pt x="835926" y="48234"/>
                  </a:lnTo>
                  <a:lnTo>
                    <a:pt x="835926" y="48056"/>
                  </a:lnTo>
                  <a:lnTo>
                    <a:pt x="836104" y="48234"/>
                  </a:lnTo>
                  <a:lnTo>
                    <a:pt x="836104" y="36372"/>
                  </a:lnTo>
                  <a:lnTo>
                    <a:pt x="833920" y="42189"/>
                  </a:lnTo>
                  <a:lnTo>
                    <a:pt x="833856" y="42354"/>
                  </a:lnTo>
                  <a:lnTo>
                    <a:pt x="830224" y="37172"/>
                  </a:lnTo>
                  <a:lnTo>
                    <a:pt x="835406" y="34925"/>
                  </a:lnTo>
                  <a:lnTo>
                    <a:pt x="832472" y="29908"/>
                  </a:lnTo>
                  <a:lnTo>
                    <a:pt x="831608" y="27495"/>
                  </a:lnTo>
                  <a:lnTo>
                    <a:pt x="827709" y="25844"/>
                  </a:lnTo>
                  <a:lnTo>
                    <a:pt x="829017" y="25755"/>
                  </a:lnTo>
                  <a:lnTo>
                    <a:pt x="827976" y="24206"/>
                  </a:lnTo>
                  <a:lnTo>
                    <a:pt x="827278" y="22479"/>
                  </a:lnTo>
                  <a:lnTo>
                    <a:pt x="824522" y="22479"/>
                  </a:lnTo>
                  <a:lnTo>
                    <a:pt x="825550" y="24384"/>
                  </a:lnTo>
                  <a:lnTo>
                    <a:pt x="825754" y="25006"/>
                  </a:lnTo>
                  <a:lnTo>
                    <a:pt x="823480" y="24028"/>
                  </a:lnTo>
                  <a:lnTo>
                    <a:pt x="826998" y="29565"/>
                  </a:lnTo>
                  <a:lnTo>
                    <a:pt x="827112" y="29743"/>
                  </a:lnTo>
                  <a:lnTo>
                    <a:pt x="825042" y="28359"/>
                  </a:lnTo>
                  <a:lnTo>
                    <a:pt x="823556" y="29743"/>
                  </a:lnTo>
                  <a:lnTo>
                    <a:pt x="822566" y="30657"/>
                  </a:lnTo>
                  <a:lnTo>
                    <a:pt x="822566" y="33896"/>
                  </a:lnTo>
                  <a:lnTo>
                    <a:pt x="821359" y="33362"/>
                  </a:lnTo>
                  <a:lnTo>
                    <a:pt x="822274" y="32854"/>
                  </a:lnTo>
                  <a:lnTo>
                    <a:pt x="822274" y="33197"/>
                  </a:lnTo>
                  <a:lnTo>
                    <a:pt x="822566" y="33896"/>
                  </a:lnTo>
                  <a:lnTo>
                    <a:pt x="822566" y="30657"/>
                  </a:lnTo>
                  <a:lnTo>
                    <a:pt x="822439" y="30772"/>
                  </a:lnTo>
                  <a:lnTo>
                    <a:pt x="822439" y="31115"/>
                  </a:lnTo>
                  <a:lnTo>
                    <a:pt x="821410" y="29044"/>
                  </a:lnTo>
                  <a:lnTo>
                    <a:pt x="820889" y="29222"/>
                  </a:lnTo>
                  <a:lnTo>
                    <a:pt x="819848" y="29565"/>
                  </a:lnTo>
                  <a:lnTo>
                    <a:pt x="818299" y="30251"/>
                  </a:lnTo>
                  <a:lnTo>
                    <a:pt x="819988" y="32677"/>
                  </a:lnTo>
                  <a:lnTo>
                    <a:pt x="811199" y="28867"/>
                  </a:lnTo>
                  <a:lnTo>
                    <a:pt x="814311" y="34404"/>
                  </a:lnTo>
                  <a:lnTo>
                    <a:pt x="814666" y="35267"/>
                  </a:lnTo>
                  <a:lnTo>
                    <a:pt x="815860" y="35902"/>
                  </a:lnTo>
                  <a:lnTo>
                    <a:pt x="810856" y="36652"/>
                  </a:lnTo>
                  <a:lnTo>
                    <a:pt x="808951" y="35102"/>
                  </a:lnTo>
                  <a:lnTo>
                    <a:pt x="806259" y="36652"/>
                  </a:lnTo>
                  <a:lnTo>
                    <a:pt x="804456" y="37693"/>
                  </a:lnTo>
                  <a:lnTo>
                    <a:pt x="811555" y="40284"/>
                  </a:lnTo>
                  <a:lnTo>
                    <a:pt x="810983" y="40551"/>
                  </a:lnTo>
                  <a:lnTo>
                    <a:pt x="814832" y="41833"/>
                  </a:lnTo>
                  <a:lnTo>
                    <a:pt x="816216" y="39420"/>
                  </a:lnTo>
                  <a:lnTo>
                    <a:pt x="817333" y="36677"/>
                  </a:lnTo>
                  <a:lnTo>
                    <a:pt x="818299" y="37172"/>
                  </a:lnTo>
                  <a:lnTo>
                    <a:pt x="819327" y="36995"/>
                  </a:lnTo>
                  <a:lnTo>
                    <a:pt x="822718" y="34251"/>
                  </a:lnTo>
                  <a:lnTo>
                    <a:pt x="822794" y="34404"/>
                  </a:lnTo>
                  <a:lnTo>
                    <a:pt x="825207" y="35445"/>
                  </a:lnTo>
                  <a:lnTo>
                    <a:pt x="827278" y="35966"/>
                  </a:lnTo>
                  <a:lnTo>
                    <a:pt x="827278" y="38379"/>
                  </a:lnTo>
                  <a:lnTo>
                    <a:pt x="827595" y="40284"/>
                  </a:lnTo>
                  <a:lnTo>
                    <a:pt x="827633" y="40462"/>
                  </a:lnTo>
                  <a:lnTo>
                    <a:pt x="829881" y="42189"/>
                  </a:lnTo>
                  <a:lnTo>
                    <a:pt x="829310" y="42354"/>
                  </a:lnTo>
                  <a:lnTo>
                    <a:pt x="825385" y="43573"/>
                  </a:lnTo>
                  <a:lnTo>
                    <a:pt x="828586" y="45466"/>
                  </a:lnTo>
                  <a:lnTo>
                    <a:pt x="830910" y="46850"/>
                  </a:lnTo>
                  <a:lnTo>
                    <a:pt x="832650" y="47891"/>
                  </a:lnTo>
                  <a:lnTo>
                    <a:pt x="833526" y="48412"/>
                  </a:lnTo>
                  <a:lnTo>
                    <a:pt x="837311" y="50660"/>
                  </a:lnTo>
                  <a:lnTo>
                    <a:pt x="831088" y="49618"/>
                  </a:lnTo>
                  <a:lnTo>
                    <a:pt x="826668" y="48577"/>
                  </a:lnTo>
                  <a:lnTo>
                    <a:pt x="826922" y="49618"/>
                  </a:lnTo>
                  <a:lnTo>
                    <a:pt x="827049" y="50139"/>
                  </a:lnTo>
                  <a:lnTo>
                    <a:pt x="827176" y="50660"/>
                  </a:lnTo>
                  <a:lnTo>
                    <a:pt x="827684" y="51689"/>
                  </a:lnTo>
                  <a:lnTo>
                    <a:pt x="827862" y="52044"/>
                  </a:lnTo>
                  <a:lnTo>
                    <a:pt x="828230" y="52730"/>
                  </a:lnTo>
                  <a:lnTo>
                    <a:pt x="828675" y="53594"/>
                  </a:lnTo>
                  <a:lnTo>
                    <a:pt x="828763" y="53771"/>
                  </a:lnTo>
                  <a:lnTo>
                    <a:pt x="828852" y="53936"/>
                  </a:lnTo>
                  <a:lnTo>
                    <a:pt x="828560" y="54813"/>
                  </a:lnTo>
                  <a:lnTo>
                    <a:pt x="827976" y="56184"/>
                  </a:lnTo>
                  <a:lnTo>
                    <a:pt x="829525" y="59474"/>
                  </a:lnTo>
                  <a:lnTo>
                    <a:pt x="826770" y="62420"/>
                  </a:lnTo>
                  <a:lnTo>
                    <a:pt x="830008" y="63271"/>
                  </a:lnTo>
                  <a:lnTo>
                    <a:pt x="832497" y="65151"/>
                  </a:lnTo>
                  <a:lnTo>
                    <a:pt x="831088" y="66560"/>
                  </a:lnTo>
                  <a:lnTo>
                    <a:pt x="831088" y="67259"/>
                  </a:lnTo>
                  <a:lnTo>
                    <a:pt x="830910" y="69507"/>
                  </a:lnTo>
                  <a:lnTo>
                    <a:pt x="836447" y="74345"/>
                  </a:lnTo>
                  <a:lnTo>
                    <a:pt x="838009" y="69329"/>
                  </a:lnTo>
                  <a:lnTo>
                    <a:pt x="843191" y="68287"/>
                  </a:lnTo>
                  <a:lnTo>
                    <a:pt x="843762" y="65112"/>
                  </a:lnTo>
                  <a:lnTo>
                    <a:pt x="843876" y="64490"/>
                  </a:lnTo>
                  <a:lnTo>
                    <a:pt x="842149" y="63449"/>
                  </a:lnTo>
                  <a:lnTo>
                    <a:pt x="843191" y="63106"/>
                  </a:lnTo>
                  <a:lnTo>
                    <a:pt x="843876" y="62585"/>
                  </a:lnTo>
                  <a:lnTo>
                    <a:pt x="843876" y="61722"/>
                  </a:lnTo>
                  <a:lnTo>
                    <a:pt x="844270" y="62064"/>
                  </a:lnTo>
                  <a:lnTo>
                    <a:pt x="847686" y="64312"/>
                  </a:lnTo>
                  <a:lnTo>
                    <a:pt x="849071" y="64147"/>
                  </a:lnTo>
                  <a:lnTo>
                    <a:pt x="849236" y="63969"/>
                  </a:lnTo>
                  <a:lnTo>
                    <a:pt x="849414" y="64147"/>
                  </a:lnTo>
                  <a:lnTo>
                    <a:pt x="849591" y="63969"/>
                  </a:lnTo>
                  <a:lnTo>
                    <a:pt x="851141" y="70370"/>
                  </a:lnTo>
                  <a:lnTo>
                    <a:pt x="857707" y="66903"/>
                  </a:lnTo>
                  <a:lnTo>
                    <a:pt x="854837" y="65112"/>
                  </a:lnTo>
                  <a:lnTo>
                    <a:pt x="860818" y="66903"/>
                  </a:lnTo>
                  <a:lnTo>
                    <a:pt x="856335" y="63106"/>
                  </a:lnTo>
                  <a:lnTo>
                    <a:pt x="857542" y="62928"/>
                  </a:lnTo>
                  <a:lnTo>
                    <a:pt x="858583" y="62928"/>
                  </a:lnTo>
                  <a:lnTo>
                    <a:pt x="859790" y="62763"/>
                  </a:lnTo>
                  <a:lnTo>
                    <a:pt x="861720" y="64147"/>
                  </a:lnTo>
                  <a:lnTo>
                    <a:pt x="862203" y="64490"/>
                  </a:lnTo>
                  <a:lnTo>
                    <a:pt x="862723" y="64147"/>
                  </a:lnTo>
                  <a:lnTo>
                    <a:pt x="865314" y="66738"/>
                  </a:lnTo>
                  <a:lnTo>
                    <a:pt x="869632" y="59588"/>
                  </a:lnTo>
                  <a:lnTo>
                    <a:pt x="873277" y="58267"/>
                  </a:lnTo>
                  <a:lnTo>
                    <a:pt x="870851" y="61544"/>
                  </a:lnTo>
                  <a:lnTo>
                    <a:pt x="876211" y="63792"/>
                  </a:lnTo>
                  <a:lnTo>
                    <a:pt x="878801" y="62585"/>
                  </a:lnTo>
                  <a:lnTo>
                    <a:pt x="880364" y="63792"/>
                  </a:lnTo>
                  <a:lnTo>
                    <a:pt x="882091" y="64490"/>
                  </a:lnTo>
                  <a:lnTo>
                    <a:pt x="883475" y="64655"/>
                  </a:lnTo>
                  <a:lnTo>
                    <a:pt x="886485" y="62915"/>
                  </a:lnTo>
                  <a:close/>
                </a:path>
                <a:path w="934719" h="479425">
                  <a:moveTo>
                    <a:pt x="895921" y="30429"/>
                  </a:moveTo>
                  <a:lnTo>
                    <a:pt x="894715" y="29044"/>
                  </a:lnTo>
                  <a:lnTo>
                    <a:pt x="893851" y="29222"/>
                  </a:lnTo>
                  <a:lnTo>
                    <a:pt x="893470" y="29718"/>
                  </a:lnTo>
                  <a:lnTo>
                    <a:pt x="888314" y="26111"/>
                  </a:lnTo>
                  <a:lnTo>
                    <a:pt x="884339" y="25590"/>
                  </a:lnTo>
                  <a:lnTo>
                    <a:pt x="883996" y="25590"/>
                  </a:lnTo>
                  <a:lnTo>
                    <a:pt x="883640" y="25755"/>
                  </a:lnTo>
                  <a:lnTo>
                    <a:pt x="879208" y="25463"/>
                  </a:lnTo>
                  <a:lnTo>
                    <a:pt x="880198" y="28295"/>
                  </a:lnTo>
                  <a:lnTo>
                    <a:pt x="875347" y="27838"/>
                  </a:lnTo>
                  <a:lnTo>
                    <a:pt x="875690" y="25755"/>
                  </a:lnTo>
                  <a:lnTo>
                    <a:pt x="871550" y="24726"/>
                  </a:lnTo>
                  <a:lnTo>
                    <a:pt x="872413" y="22821"/>
                  </a:lnTo>
                  <a:lnTo>
                    <a:pt x="872236" y="22644"/>
                  </a:lnTo>
                  <a:lnTo>
                    <a:pt x="869988" y="16700"/>
                  </a:lnTo>
                  <a:lnTo>
                    <a:pt x="869988" y="23685"/>
                  </a:lnTo>
                  <a:lnTo>
                    <a:pt x="868946" y="24028"/>
                  </a:lnTo>
                  <a:lnTo>
                    <a:pt x="868946" y="24726"/>
                  </a:lnTo>
                  <a:lnTo>
                    <a:pt x="865746" y="22910"/>
                  </a:lnTo>
                  <a:lnTo>
                    <a:pt x="869988" y="23685"/>
                  </a:lnTo>
                  <a:lnTo>
                    <a:pt x="869988" y="16700"/>
                  </a:lnTo>
                  <a:lnTo>
                    <a:pt x="869797" y="16192"/>
                  </a:lnTo>
                  <a:lnTo>
                    <a:pt x="872058" y="17983"/>
                  </a:lnTo>
                  <a:lnTo>
                    <a:pt x="872756" y="15735"/>
                  </a:lnTo>
                  <a:lnTo>
                    <a:pt x="872858" y="14693"/>
                  </a:lnTo>
                  <a:lnTo>
                    <a:pt x="872921" y="14008"/>
                  </a:lnTo>
                  <a:lnTo>
                    <a:pt x="871918" y="12623"/>
                  </a:lnTo>
                  <a:lnTo>
                    <a:pt x="871791" y="12446"/>
                  </a:lnTo>
                  <a:lnTo>
                    <a:pt x="871664" y="12280"/>
                  </a:lnTo>
                  <a:lnTo>
                    <a:pt x="871550" y="12103"/>
                  </a:lnTo>
                  <a:lnTo>
                    <a:pt x="871283" y="11061"/>
                  </a:lnTo>
                  <a:lnTo>
                    <a:pt x="871194" y="10718"/>
                  </a:lnTo>
                  <a:lnTo>
                    <a:pt x="872413" y="10375"/>
                  </a:lnTo>
                  <a:lnTo>
                    <a:pt x="873912" y="11061"/>
                  </a:lnTo>
                  <a:lnTo>
                    <a:pt x="878281" y="11061"/>
                  </a:lnTo>
                  <a:lnTo>
                    <a:pt x="879424" y="11061"/>
                  </a:lnTo>
                  <a:lnTo>
                    <a:pt x="879500" y="10896"/>
                  </a:lnTo>
                  <a:lnTo>
                    <a:pt x="879843" y="10896"/>
                  </a:lnTo>
                  <a:lnTo>
                    <a:pt x="879068" y="9334"/>
                  </a:lnTo>
                  <a:lnTo>
                    <a:pt x="878979" y="9169"/>
                  </a:lnTo>
                  <a:lnTo>
                    <a:pt x="880706" y="9677"/>
                  </a:lnTo>
                  <a:lnTo>
                    <a:pt x="881405" y="9334"/>
                  </a:lnTo>
                  <a:lnTo>
                    <a:pt x="881329" y="9169"/>
                  </a:lnTo>
                  <a:lnTo>
                    <a:pt x="881227" y="8826"/>
                  </a:lnTo>
                  <a:lnTo>
                    <a:pt x="888136" y="9334"/>
                  </a:lnTo>
                  <a:lnTo>
                    <a:pt x="885380" y="4495"/>
                  </a:lnTo>
                  <a:lnTo>
                    <a:pt x="885888" y="4318"/>
                  </a:lnTo>
                  <a:lnTo>
                    <a:pt x="885977" y="4152"/>
                  </a:lnTo>
                  <a:lnTo>
                    <a:pt x="886066" y="3975"/>
                  </a:lnTo>
                  <a:lnTo>
                    <a:pt x="886244" y="3454"/>
                  </a:lnTo>
                  <a:lnTo>
                    <a:pt x="881405" y="4495"/>
                  </a:lnTo>
                  <a:lnTo>
                    <a:pt x="880402" y="4140"/>
                  </a:lnTo>
                  <a:lnTo>
                    <a:pt x="880402" y="8051"/>
                  </a:lnTo>
                  <a:lnTo>
                    <a:pt x="878636" y="7785"/>
                  </a:lnTo>
                  <a:lnTo>
                    <a:pt x="878636" y="6400"/>
                  </a:lnTo>
                  <a:lnTo>
                    <a:pt x="880402" y="8051"/>
                  </a:lnTo>
                  <a:lnTo>
                    <a:pt x="880402" y="4140"/>
                  </a:lnTo>
                  <a:lnTo>
                    <a:pt x="873620" y="1727"/>
                  </a:lnTo>
                  <a:lnTo>
                    <a:pt x="871575" y="4495"/>
                  </a:lnTo>
                  <a:lnTo>
                    <a:pt x="870673" y="5702"/>
                  </a:lnTo>
                  <a:lnTo>
                    <a:pt x="870877" y="6045"/>
                  </a:lnTo>
                  <a:lnTo>
                    <a:pt x="870966" y="6223"/>
                  </a:lnTo>
                  <a:lnTo>
                    <a:pt x="871067" y="6400"/>
                  </a:lnTo>
                  <a:lnTo>
                    <a:pt x="872617" y="9169"/>
                  </a:lnTo>
                  <a:lnTo>
                    <a:pt x="873099" y="10033"/>
                  </a:lnTo>
                  <a:lnTo>
                    <a:pt x="866013" y="6400"/>
                  </a:lnTo>
                  <a:lnTo>
                    <a:pt x="866114" y="5702"/>
                  </a:lnTo>
                  <a:lnTo>
                    <a:pt x="866228" y="4838"/>
                  </a:lnTo>
                  <a:lnTo>
                    <a:pt x="866355" y="3975"/>
                  </a:lnTo>
                  <a:lnTo>
                    <a:pt x="863942" y="3975"/>
                  </a:lnTo>
                  <a:lnTo>
                    <a:pt x="864730" y="6045"/>
                  </a:lnTo>
                  <a:lnTo>
                    <a:pt x="864806" y="6223"/>
                  </a:lnTo>
                  <a:lnTo>
                    <a:pt x="861860" y="4838"/>
                  </a:lnTo>
                  <a:lnTo>
                    <a:pt x="860996" y="4152"/>
                  </a:lnTo>
                  <a:lnTo>
                    <a:pt x="856843" y="4318"/>
                  </a:lnTo>
                  <a:lnTo>
                    <a:pt x="852703" y="4152"/>
                  </a:lnTo>
                  <a:lnTo>
                    <a:pt x="848550" y="4152"/>
                  </a:lnTo>
                  <a:lnTo>
                    <a:pt x="848753" y="4318"/>
                  </a:lnTo>
                  <a:lnTo>
                    <a:pt x="849807" y="5181"/>
                  </a:lnTo>
                  <a:lnTo>
                    <a:pt x="851484" y="6565"/>
                  </a:lnTo>
                  <a:lnTo>
                    <a:pt x="856335" y="5181"/>
                  </a:lnTo>
                  <a:lnTo>
                    <a:pt x="859790" y="6045"/>
                  </a:lnTo>
                  <a:lnTo>
                    <a:pt x="859993" y="6223"/>
                  </a:lnTo>
                  <a:lnTo>
                    <a:pt x="861860" y="7785"/>
                  </a:lnTo>
                  <a:lnTo>
                    <a:pt x="863295" y="10033"/>
                  </a:lnTo>
                  <a:lnTo>
                    <a:pt x="863523" y="10375"/>
                  </a:lnTo>
                  <a:lnTo>
                    <a:pt x="864628" y="12103"/>
                  </a:lnTo>
                  <a:lnTo>
                    <a:pt x="867740" y="12446"/>
                  </a:lnTo>
                  <a:lnTo>
                    <a:pt x="868083" y="12623"/>
                  </a:lnTo>
                  <a:lnTo>
                    <a:pt x="868438" y="12966"/>
                  </a:lnTo>
                  <a:lnTo>
                    <a:pt x="868946" y="13144"/>
                  </a:lnTo>
                  <a:lnTo>
                    <a:pt x="867918" y="14693"/>
                  </a:lnTo>
                  <a:lnTo>
                    <a:pt x="868807" y="15417"/>
                  </a:lnTo>
                  <a:lnTo>
                    <a:pt x="865962" y="18554"/>
                  </a:lnTo>
                  <a:lnTo>
                    <a:pt x="861517" y="13144"/>
                  </a:lnTo>
                  <a:lnTo>
                    <a:pt x="859790" y="12623"/>
                  </a:lnTo>
                  <a:lnTo>
                    <a:pt x="858405" y="7950"/>
                  </a:lnTo>
                  <a:lnTo>
                    <a:pt x="857021" y="10718"/>
                  </a:lnTo>
                  <a:lnTo>
                    <a:pt x="856335" y="10896"/>
                  </a:lnTo>
                  <a:lnTo>
                    <a:pt x="856678" y="11239"/>
                  </a:lnTo>
                  <a:lnTo>
                    <a:pt x="856500" y="11760"/>
                  </a:lnTo>
                  <a:lnTo>
                    <a:pt x="854773" y="16256"/>
                  </a:lnTo>
                  <a:lnTo>
                    <a:pt x="865682" y="18859"/>
                  </a:lnTo>
                  <a:lnTo>
                    <a:pt x="863295" y="21488"/>
                  </a:lnTo>
                  <a:lnTo>
                    <a:pt x="862901" y="21259"/>
                  </a:lnTo>
                  <a:lnTo>
                    <a:pt x="862990" y="21488"/>
                  </a:lnTo>
                  <a:lnTo>
                    <a:pt x="863092" y="21717"/>
                  </a:lnTo>
                  <a:lnTo>
                    <a:pt x="863333" y="22301"/>
                  </a:lnTo>
                  <a:lnTo>
                    <a:pt x="863396" y="22466"/>
                  </a:lnTo>
                  <a:lnTo>
                    <a:pt x="863485" y="22644"/>
                  </a:lnTo>
                  <a:lnTo>
                    <a:pt x="863549" y="22821"/>
                  </a:lnTo>
                  <a:lnTo>
                    <a:pt x="864349" y="24726"/>
                  </a:lnTo>
                  <a:lnTo>
                    <a:pt x="865657" y="27838"/>
                  </a:lnTo>
                  <a:lnTo>
                    <a:pt x="866267" y="29324"/>
                  </a:lnTo>
                  <a:lnTo>
                    <a:pt x="862723" y="28867"/>
                  </a:lnTo>
                  <a:lnTo>
                    <a:pt x="867054" y="32156"/>
                  </a:lnTo>
                  <a:lnTo>
                    <a:pt x="866013" y="32854"/>
                  </a:lnTo>
                  <a:lnTo>
                    <a:pt x="865149" y="33540"/>
                  </a:lnTo>
                  <a:lnTo>
                    <a:pt x="863765" y="33718"/>
                  </a:lnTo>
                  <a:lnTo>
                    <a:pt x="863066" y="34061"/>
                  </a:lnTo>
                  <a:lnTo>
                    <a:pt x="865797" y="38557"/>
                  </a:lnTo>
                  <a:lnTo>
                    <a:pt x="866533" y="39763"/>
                  </a:lnTo>
                  <a:lnTo>
                    <a:pt x="868438" y="40284"/>
                  </a:lnTo>
                  <a:lnTo>
                    <a:pt x="866533" y="41490"/>
                  </a:lnTo>
                  <a:lnTo>
                    <a:pt x="872413" y="45123"/>
                  </a:lnTo>
                  <a:lnTo>
                    <a:pt x="872921" y="44780"/>
                  </a:lnTo>
                  <a:lnTo>
                    <a:pt x="873798" y="44437"/>
                  </a:lnTo>
                  <a:lnTo>
                    <a:pt x="873607" y="41490"/>
                  </a:lnTo>
                  <a:lnTo>
                    <a:pt x="873518" y="40284"/>
                  </a:lnTo>
                  <a:lnTo>
                    <a:pt x="873442" y="39077"/>
                  </a:lnTo>
                  <a:lnTo>
                    <a:pt x="873163" y="39077"/>
                  </a:lnTo>
                  <a:lnTo>
                    <a:pt x="873442" y="37515"/>
                  </a:lnTo>
                  <a:lnTo>
                    <a:pt x="872502" y="36893"/>
                  </a:lnTo>
                  <a:lnTo>
                    <a:pt x="872502" y="39395"/>
                  </a:lnTo>
                  <a:lnTo>
                    <a:pt x="871372" y="39763"/>
                  </a:lnTo>
                  <a:lnTo>
                    <a:pt x="871296" y="39395"/>
                  </a:lnTo>
                  <a:lnTo>
                    <a:pt x="871461" y="39077"/>
                  </a:lnTo>
                  <a:lnTo>
                    <a:pt x="871550" y="38557"/>
                  </a:lnTo>
                  <a:lnTo>
                    <a:pt x="872134" y="39077"/>
                  </a:lnTo>
                  <a:lnTo>
                    <a:pt x="872502" y="39395"/>
                  </a:lnTo>
                  <a:lnTo>
                    <a:pt x="872502" y="36893"/>
                  </a:lnTo>
                  <a:lnTo>
                    <a:pt x="871893" y="36474"/>
                  </a:lnTo>
                  <a:lnTo>
                    <a:pt x="872578" y="34582"/>
                  </a:lnTo>
                  <a:lnTo>
                    <a:pt x="872007" y="32854"/>
                  </a:lnTo>
                  <a:lnTo>
                    <a:pt x="871893" y="32499"/>
                  </a:lnTo>
                  <a:lnTo>
                    <a:pt x="869467" y="31813"/>
                  </a:lnTo>
                  <a:lnTo>
                    <a:pt x="870851" y="29908"/>
                  </a:lnTo>
                  <a:lnTo>
                    <a:pt x="868946" y="29667"/>
                  </a:lnTo>
                  <a:lnTo>
                    <a:pt x="870165" y="27838"/>
                  </a:lnTo>
                  <a:lnTo>
                    <a:pt x="870851" y="28359"/>
                  </a:lnTo>
                  <a:lnTo>
                    <a:pt x="872058" y="29044"/>
                  </a:lnTo>
                  <a:lnTo>
                    <a:pt x="873099" y="29565"/>
                  </a:lnTo>
                  <a:lnTo>
                    <a:pt x="872413" y="31115"/>
                  </a:lnTo>
                  <a:lnTo>
                    <a:pt x="874141" y="33197"/>
                  </a:lnTo>
                  <a:lnTo>
                    <a:pt x="875868" y="33197"/>
                  </a:lnTo>
                  <a:lnTo>
                    <a:pt x="879843" y="31635"/>
                  </a:lnTo>
                  <a:lnTo>
                    <a:pt x="880567" y="29349"/>
                  </a:lnTo>
                  <a:lnTo>
                    <a:pt x="880986" y="30530"/>
                  </a:lnTo>
                  <a:lnTo>
                    <a:pt x="885393" y="35115"/>
                  </a:lnTo>
                  <a:lnTo>
                    <a:pt x="889012" y="33362"/>
                  </a:lnTo>
                  <a:lnTo>
                    <a:pt x="890866" y="32156"/>
                  </a:lnTo>
                  <a:lnTo>
                    <a:pt x="892810" y="34404"/>
                  </a:lnTo>
                  <a:lnTo>
                    <a:pt x="894194" y="36830"/>
                  </a:lnTo>
                  <a:lnTo>
                    <a:pt x="895743" y="34925"/>
                  </a:lnTo>
                  <a:lnTo>
                    <a:pt x="895921" y="33020"/>
                  </a:lnTo>
                  <a:lnTo>
                    <a:pt x="894715" y="31991"/>
                  </a:lnTo>
                  <a:lnTo>
                    <a:pt x="892073" y="31356"/>
                  </a:lnTo>
                  <a:lnTo>
                    <a:pt x="893737" y="30276"/>
                  </a:lnTo>
                  <a:lnTo>
                    <a:pt x="894537" y="30949"/>
                  </a:lnTo>
                  <a:lnTo>
                    <a:pt x="895400" y="31115"/>
                  </a:lnTo>
                  <a:lnTo>
                    <a:pt x="895921" y="30429"/>
                  </a:lnTo>
                  <a:close/>
                </a:path>
                <a:path w="934719" h="479425">
                  <a:moveTo>
                    <a:pt x="898690" y="67945"/>
                  </a:moveTo>
                  <a:lnTo>
                    <a:pt x="889698" y="62242"/>
                  </a:lnTo>
                  <a:lnTo>
                    <a:pt x="891603" y="67779"/>
                  </a:lnTo>
                  <a:lnTo>
                    <a:pt x="892467" y="69507"/>
                  </a:lnTo>
                  <a:lnTo>
                    <a:pt x="893330" y="68643"/>
                  </a:lnTo>
                  <a:lnTo>
                    <a:pt x="894194" y="68808"/>
                  </a:lnTo>
                  <a:lnTo>
                    <a:pt x="898690" y="67945"/>
                  </a:lnTo>
                  <a:close/>
                </a:path>
                <a:path w="934719" h="479425">
                  <a:moveTo>
                    <a:pt x="898855" y="41833"/>
                  </a:moveTo>
                  <a:lnTo>
                    <a:pt x="896442" y="40970"/>
                  </a:lnTo>
                  <a:lnTo>
                    <a:pt x="893851" y="40284"/>
                  </a:lnTo>
                  <a:lnTo>
                    <a:pt x="892810" y="42875"/>
                  </a:lnTo>
                  <a:lnTo>
                    <a:pt x="895235" y="43573"/>
                  </a:lnTo>
                  <a:lnTo>
                    <a:pt x="897826" y="44259"/>
                  </a:lnTo>
                  <a:lnTo>
                    <a:pt x="898855" y="41833"/>
                  </a:lnTo>
                  <a:close/>
                </a:path>
                <a:path w="934719" h="479425">
                  <a:moveTo>
                    <a:pt x="900239" y="77622"/>
                  </a:moveTo>
                  <a:lnTo>
                    <a:pt x="899553" y="73482"/>
                  </a:lnTo>
                  <a:lnTo>
                    <a:pt x="898690" y="70370"/>
                  </a:lnTo>
                  <a:lnTo>
                    <a:pt x="896785" y="71577"/>
                  </a:lnTo>
                  <a:lnTo>
                    <a:pt x="894537" y="70192"/>
                  </a:lnTo>
                  <a:lnTo>
                    <a:pt x="893673" y="71755"/>
                  </a:lnTo>
                  <a:lnTo>
                    <a:pt x="900239" y="77622"/>
                  </a:lnTo>
                  <a:close/>
                </a:path>
                <a:path w="934719" h="479425">
                  <a:moveTo>
                    <a:pt x="912177" y="34925"/>
                  </a:moveTo>
                  <a:lnTo>
                    <a:pt x="908545" y="24384"/>
                  </a:lnTo>
                  <a:lnTo>
                    <a:pt x="906462" y="27317"/>
                  </a:lnTo>
                  <a:lnTo>
                    <a:pt x="900074" y="24853"/>
                  </a:lnTo>
                  <a:lnTo>
                    <a:pt x="897140" y="27317"/>
                  </a:lnTo>
                  <a:lnTo>
                    <a:pt x="898093" y="29743"/>
                  </a:lnTo>
                  <a:lnTo>
                    <a:pt x="898169" y="29908"/>
                  </a:lnTo>
                  <a:lnTo>
                    <a:pt x="898232" y="30086"/>
                  </a:lnTo>
                  <a:lnTo>
                    <a:pt x="898309" y="30251"/>
                  </a:lnTo>
                  <a:lnTo>
                    <a:pt x="898448" y="30568"/>
                  </a:lnTo>
                  <a:lnTo>
                    <a:pt x="905090" y="30251"/>
                  </a:lnTo>
                  <a:lnTo>
                    <a:pt x="910094" y="34582"/>
                  </a:lnTo>
                  <a:lnTo>
                    <a:pt x="904570" y="31292"/>
                  </a:lnTo>
                  <a:lnTo>
                    <a:pt x="905522" y="34582"/>
                  </a:lnTo>
                  <a:lnTo>
                    <a:pt x="905624" y="34925"/>
                  </a:lnTo>
                  <a:lnTo>
                    <a:pt x="911479" y="34925"/>
                  </a:lnTo>
                  <a:lnTo>
                    <a:pt x="912177" y="34925"/>
                  </a:lnTo>
                  <a:close/>
                </a:path>
                <a:path w="934719" h="479425">
                  <a:moveTo>
                    <a:pt x="912698" y="40805"/>
                  </a:moveTo>
                  <a:lnTo>
                    <a:pt x="912190" y="38379"/>
                  </a:lnTo>
                  <a:lnTo>
                    <a:pt x="912126" y="38036"/>
                  </a:lnTo>
                  <a:lnTo>
                    <a:pt x="912050" y="37693"/>
                  </a:lnTo>
                  <a:lnTo>
                    <a:pt x="911987" y="37350"/>
                  </a:lnTo>
                  <a:lnTo>
                    <a:pt x="911872" y="36830"/>
                  </a:lnTo>
                  <a:lnTo>
                    <a:pt x="911809" y="36474"/>
                  </a:lnTo>
                  <a:lnTo>
                    <a:pt x="911694" y="35966"/>
                  </a:lnTo>
                  <a:lnTo>
                    <a:pt x="911618" y="35610"/>
                  </a:lnTo>
                  <a:lnTo>
                    <a:pt x="911504" y="35052"/>
                  </a:lnTo>
                  <a:lnTo>
                    <a:pt x="911009" y="35052"/>
                  </a:lnTo>
                  <a:lnTo>
                    <a:pt x="907846" y="35052"/>
                  </a:lnTo>
                  <a:lnTo>
                    <a:pt x="907846" y="36309"/>
                  </a:lnTo>
                  <a:lnTo>
                    <a:pt x="907846" y="36474"/>
                  </a:lnTo>
                  <a:lnTo>
                    <a:pt x="907338" y="36474"/>
                  </a:lnTo>
                  <a:lnTo>
                    <a:pt x="907846" y="36309"/>
                  </a:lnTo>
                  <a:lnTo>
                    <a:pt x="907846" y="35052"/>
                  </a:lnTo>
                  <a:lnTo>
                    <a:pt x="906754" y="35052"/>
                  </a:lnTo>
                  <a:lnTo>
                    <a:pt x="906754" y="37058"/>
                  </a:lnTo>
                  <a:lnTo>
                    <a:pt x="906297" y="36474"/>
                  </a:lnTo>
                  <a:lnTo>
                    <a:pt x="906094" y="36004"/>
                  </a:lnTo>
                  <a:lnTo>
                    <a:pt x="906462" y="36474"/>
                  </a:lnTo>
                  <a:lnTo>
                    <a:pt x="906754" y="37058"/>
                  </a:lnTo>
                  <a:lnTo>
                    <a:pt x="906754" y="35052"/>
                  </a:lnTo>
                  <a:lnTo>
                    <a:pt x="906272" y="35052"/>
                  </a:lnTo>
                  <a:lnTo>
                    <a:pt x="906272" y="35953"/>
                  </a:lnTo>
                  <a:lnTo>
                    <a:pt x="906030" y="35839"/>
                  </a:lnTo>
                  <a:lnTo>
                    <a:pt x="905954" y="35610"/>
                  </a:lnTo>
                  <a:lnTo>
                    <a:pt x="906272" y="35953"/>
                  </a:lnTo>
                  <a:lnTo>
                    <a:pt x="906272" y="35052"/>
                  </a:lnTo>
                  <a:lnTo>
                    <a:pt x="905662" y="35052"/>
                  </a:lnTo>
                  <a:lnTo>
                    <a:pt x="905776" y="35445"/>
                  </a:lnTo>
                  <a:lnTo>
                    <a:pt x="903173" y="30568"/>
                  </a:lnTo>
                  <a:lnTo>
                    <a:pt x="902309" y="31292"/>
                  </a:lnTo>
                  <a:lnTo>
                    <a:pt x="899033" y="33883"/>
                  </a:lnTo>
                  <a:lnTo>
                    <a:pt x="898969" y="35445"/>
                  </a:lnTo>
                  <a:lnTo>
                    <a:pt x="898956" y="35610"/>
                  </a:lnTo>
                  <a:lnTo>
                    <a:pt x="898880" y="37693"/>
                  </a:lnTo>
                  <a:lnTo>
                    <a:pt x="898855" y="38036"/>
                  </a:lnTo>
                  <a:lnTo>
                    <a:pt x="899439" y="38379"/>
                  </a:lnTo>
                  <a:lnTo>
                    <a:pt x="901458" y="39598"/>
                  </a:lnTo>
                  <a:lnTo>
                    <a:pt x="903528" y="39598"/>
                  </a:lnTo>
                  <a:lnTo>
                    <a:pt x="905433" y="40805"/>
                  </a:lnTo>
                  <a:lnTo>
                    <a:pt x="906119" y="38379"/>
                  </a:lnTo>
                  <a:lnTo>
                    <a:pt x="908202" y="39243"/>
                  </a:lnTo>
                  <a:lnTo>
                    <a:pt x="910615" y="39941"/>
                  </a:lnTo>
                  <a:lnTo>
                    <a:pt x="912698" y="40805"/>
                  </a:lnTo>
                  <a:close/>
                </a:path>
                <a:path w="934719" h="479425">
                  <a:moveTo>
                    <a:pt x="934478" y="0"/>
                  </a:moveTo>
                  <a:lnTo>
                    <a:pt x="933615" y="177"/>
                  </a:lnTo>
                  <a:lnTo>
                    <a:pt x="932573" y="342"/>
                  </a:lnTo>
                  <a:lnTo>
                    <a:pt x="931532" y="342"/>
                  </a:lnTo>
                  <a:lnTo>
                    <a:pt x="932408" y="1041"/>
                  </a:lnTo>
                  <a:lnTo>
                    <a:pt x="933272" y="1206"/>
                  </a:lnTo>
                  <a:lnTo>
                    <a:pt x="934135" y="1727"/>
                  </a:lnTo>
                  <a:lnTo>
                    <a:pt x="934478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432521" y="6757276"/>
              <a:ext cx="286385" cy="139065"/>
            </a:xfrm>
            <a:custGeom>
              <a:avLst/>
              <a:gdLst/>
              <a:ahLst/>
              <a:cxnLst/>
              <a:rect l="l" t="t" r="r" b="b"/>
              <a:pathLst>
                <a:path w="286385" h="139065">
                  <a:moveTo>
                    <a:pt x="6197" y="94056"/>
                  </a:moveTo>
                  <a:lnTo>
                    <a:pt x="5003" y="86791"/>
                  </a:lnTo>
                  <a:lnTo>
                    <a:pt x="1549" y="87833"/>
                  </a:lnTo>
                  <a:lnTo>
                    <a:pt x="0" y="88353"/>
                  </a:lnTo>
                  <a:lnTo>
                    <a:pt x="2070" y="92151"/>
                  </a:lnTo>
                  <a:lnTo>
                    <a:pt x="1206" y="94056"/>
                  </a:lnTo>
                  <a:lnTo>
                    <a:pt x="6197" y="94056"/>
                  </a:lnTo>
                  <a:close/>
                </a:path>
                <a:path w="286385" h="139065">
                  <a:moveTo>
                    <a:pt x="6388" y="95262"/>
                  </a:moveTo>
                  <a:lnTo>
                    <a:pt x="6248" y="94399"/>
                  </a:lnTo>
                  <a:lnTo>
                    <a:pt x="1727" y="94399"/>
                  </a:lnTo>
                  <a:lnTo>
                    <a:pt x="6388" y="95262"/>
                  </a:lnTo>
                  <a:close/>
                </a:path>
                <a:path w="286385" h="139065">
                  <a:moveTo>
                    <a:pt x="7429" y="92151"/>
                  </a:moveTo>
                  <a:lnTo>
                    <a:pt x="7251" y="91287"/>
                  </a:lnTo>
                  <a:lnTo>
                    <a:pt x="6388" y="91630"/>
                  </a:lnTo>
                  <a:lnTo>
                    <a:pt x="6388" y="92151"/>
                  </a:lnTo>
                  <a:lnTo>
                    <a:pt x="6223" y="92329"/>
                  </a:lnTo>
                  <a:lnTo>
                    <a:pt x="6908" y="92151"/>
                  </a:lnTo>
                  <a:lnTo>
                    <a:pt x="7429" y="92151"/>
                  </a:lnTo>
                  <a:close/>
                </a:path>
                <a:path w="286385" h="139065">
                  <a:moveTo>
                    <a:pt x="8470" y="73482"/>
                  </a:moveTo>
                  <a:lnTo>
                    <a:pt x="3632" y="75044"/>
                  </a:lnTo>
                  <a:lnTo>
                    <a:pt x="3276" y="76250"/>
                  </a:lnTo>
                  <a:lnTo>
                    <a:pt x="2933" y="77635"/>
                  </a:lnTo>
                  <a:lnTo>
                    <a:pt x="3632" y="78841"/>
                  </a:lnTo>
                  <a:lnTo>
                    <a:pt x="6388" y="80403"/>
                  </a:lnTo>
                  <a:lnTo>
                    <a:pt x="8470" y="73482"/>
                  </a:lnTo>
                  <a:close/>
                </a:path>
                <a:path w="286385" h="139065">
                  <a:moveTo>
                    <a:pt x="8813" y="94399"/>
                  </a:moveTo>
                  <a:lnTo>
                    <a:pt x="5702" y="95961"/>
                  </a:lnTo>
                  <a:lnTo>
                    <a:pt x="5181" y="97167"/>
                  </a:lnTo>
                  <a:lnTo>
                    <a:pt x="8115" y="99593"/>
                  </a:lnTo>
                  <a:lnTo>
                    <a:pt x="8813" y="94399"/>
                  </a:lnTo>
                  <a:close/>
                </a:path>
                <a:path w="286385" h="139065">
                  <a:moveTo>
                    <a:pt x="16598" y="81775"/>
                  </a:moveTo>
                  <a:lnTo>
                    <a:pt x="15722" y="71920"/>
                  </a:lnTo>
                  <a:lnTo>
                    <a:pt x="12788" y="75907"/>
                  </a:lnTo>
                  <a:lnTo>
                    <a:pt x="11925" y="76771"/>
                  </a:lnTo>
                  <a:lnTo>
                    <a:pt x="11061" y="77800"/>
                  </a:lnTo>
                  <a:lnTo>
                    <a:pt x="12268" y="78663"/>
                  </a:lnTo>
                  <a:lnTo>
                    <a:pt x="16598" y="81775"/>
                  </a:lnTo>
                  <a:close/>
                </a:path>
                <a:path w="286385" h="139065">
                  <a:moveTo>
                    <a:pt x="18148" y="94056"/>
                  </a:moveTo>
                  <a:lnTo>
                    <a:pt x="17627" y="90601"/>
                  </a:lnTo>
                  <a:lnTo>
                    <a:pt x="15379" y="89217"/>
                  </a:lnTo>
                  <a:lnTo>
                    <a:pt x="14973" y="89217"/>
                  </a:lnTo>
                  <a:lnTo>
                    <a:pt x="13995" y="86537"/>
                  </a:lnTo>
                  <a:lnTo>
                    <a:pt x="12026" y="88607"/>
                  </a:lnTo>
                  <a:lnTo>
                    <a:pt x="11899" y="89217"/>
                  </a:lnTo>
                  <a:lnTo>
                    <a:pt x="11861" y="89382"/>
                  </a:lnTo>
                  <a:lnTo>
                    <a:pt x="11264" y="92113"/>
                  </a:lnTo>
                  <a:lnTo>
                    <a:pt x="13830" y="93535"/>
                  </a:lnTo>
                  <a:lnTo>
                    <a:pt x="14173" y="95097"/>
                  </a:lnTo>
                  <a:lnTo>
                    <a:pt x="15036" y="96126"/>
                  </a:lnTo>
                  <a:lnTo>
                    <a:pt x="17106" y="96126"/>
                  </a:lnTo>
                  <a:lnTo>
                    <a:pt x="17627" y="95097"/>
                  </a:lnTo>
                  <a:lnTo>
                    <a:pt x="18148" y="94056"/>
                  </a:lnTo>
                  <a:close/>
                </a:path>
                <a:path w="286385" h="139065">
                  <a:moveTo>
                    <a:pt x="18669" y="84543"/>
                  </a:moveTo>
                  <a:lnTo>
                    <a:pt x="18148" y="82130"/>
                  </a:lnTo>
                  <a:lnTo>
                    <a:pt x="16764" y="81775"/>
                  </a:lnTo>
                  <a:lnTo>
                    <a:pt x="13652" y="82651"/>
                  </a:lnTo>
                  <a:lnTo>
                    <a:pt x="15036" y="84721"/>
                  </a:lnTo>
                  <a:lnTo>
                    <a:pt x="17106" y="86626"/>
                  </a:lnTo>
                  <a:lnTo>
                    <a:pt x="18669" y="84543"/>
                  </a:lnTo>
                  <a:close/>
                </a:path>
                <a:path w="286385" h="139065">
                  <a:moveTo>
                    <a:pt x="24523" y="132041"/>
                  </a:moveTo>
                  <a:lnTo>
                    <a:pt x="23253" y="126796"/>
                  </a:lnTo>
                  <a:lnTo>
                    <a:pt x="19380" y="124104"/>
                  </a:lnTo>
                  <a:lnTo>
                    <a:pt x="17335" y="130530"/>
                  </a:lnTo>
                  <a:lnTo>
                    <a:pt x="17284" y="130708"/>
                  </a:lnTo>
                  <a:lnTo>
                    <a:pt x="17284" y="130530"/>
                  </a:lnTo>
                  <a:lnTo>
                    <a:pt x="17106" y="130530"/>
                  </a:lnTo>
                  <a:lnTo>
                    <a:pt x="16713" y="130708"/>
                  </a:lnTo>
                  <a:lnTo>
                    <a:pt x="14693" y="131572"/>
                  </a:lnTo>
                  <a:lnTo>
                    <a:pt x="15900" y="132956"/>
                  </a:lnTo>
                  <a:lnTo>
                    <a:pt x="16598" y="134518"/>
                  </a:lnTo>
                  <a:lnTo>
                    <a:pt x="17106" y="134518"/>
                  </a:lnTo>
                  <a:lnTo>
                    <a:pt x="17805" y="134683"/>
                  </a:lnTo>
                  <a:lnTo>
                    <a:pt x="18326" y="134683"/>
                  </a:lnTo>
                  <a:lnTo>
                    <a:pt x="18846" y="134162"/>
                  </a:lnTo>
                  <a:lnTo>
                    <a:pt x="19189" y="133654"/>
                  </a:lnTo>
                  <a:lnTo>
                    <a:pt x="18846" y="133134"/>
                  </a:lnTo>
                  <a:lnTo>
                    <a:pt x="24523" y="132041"/>
                  </a:lnTo>
                  <a:close/>
                </a:path>
                <a:path w="286385" h="139065">
                  <a:moveTo>
                    <a:pt x="28181" y="41668"/>
                  </a:moveTo>
                  <a:lnTo>
                    <a:pt x="23164" y="41846"/>
                  </a:lnTo>
                  <a:lnTo>
                    <a:pt x="20053" y="38900"/>
                  </a:lnTo>
                  <a:lnTo>
                    <a:pt x="17805" y="44780"/>
                  </a:lnTo>
                  <a:lnTo>
                    <a:pt x="21780" y="46685"/>
                  </a:lnTo>
                  <a:lnTo>
                    <a:pt x="25069" y="47891"/>
                  </a:lnTo>
                  <a:lnTo>
                    <a:pt x="28181" y="41668"/>
                  </a:lnTo>
                  <a:close/>
                </a:path>
                <a:path w="286385" h="139065">
                  <a:moveTo>
                    <a:pt x="29908" y="54470"/>
                  </a:moveTo>
                  <a:lnTo>
                    <a:pt x="25069" y="48234"/>
                  </a:lnTo>
                  <a:lnTo>
                    <a:pt x="20739" y="53949"/>
                  </a:lnTo>
                  <a:lnTo>
                    <a:pt x="17106" y="55676"/>
                  </a:lnTo>
                  <a:lnTo>
                    <a:pt x="18491" y="65189"/>
                  </a:lnTo>
                  <a:lnTo>
                    <a:pt x="25577" y="58610"/>
                  </a:lnTo>
                  <a:lnTo>
                    <a:pt x="29908" y="54470"/>
                  </a:lnTo>
                  <a:close/>
                </a:path>
                <a:path w="286385" h="139065">
                  <a:moveTo>
                    <a:pt x="30251" y="93370"/>
                  </a:moveTo>
                  <a:lnTo>
                    <a:pt x="29730" y="89560"/>
                  </a:lnTo>
                  <a:lnTo>
                    <a:pt x="28003" y="90601"/>
                  </a:lnTo>
                  <a:lnTo>
                    <a:pt x="23507" y="86626"/>
                  </a:lnTo>
                  <a:lnTo>
                    <a:pt x="22301" y="93535"/>
                  </a:lnTo>
                  <a:lnTo>
                    <a:pt x="22123" y="98209"/>
                  </a:lnTo>
                  <a:lnTo>
                    <a:pt x="21602" y="98552"/>
                  </a:lnTo>
                  <a:lnTo>
                    <a:pt x="21437" y="99415"/>
                  </a:lnTo>
                  <a:lnTo>
                    <a:pt x="22123" y="100101"/>
                  </a:lnTo>
                  <a:lnTo>
                    <a:pt x="25577" y="108585"/>
                  </a:lnTo>
                  <a:lnTo>
                    <a:pt x="29730" y="98031"/>
                  </a:lnTo>
                  <a:lnTo>
                    <a:pt x="28689" y="93192"/>
                  </a:lnTo>
                  <a:lnTo>
                    <a:pt x="30251" y="93370"/>
                  </a:lnTo>
                  <a:close/>
                </a:path>
                <a:path w="286385" h="139065">
                  <a:moveTo>
                    <a:pt x="31635" y="106680"/>
                  </a:moveTo>
                  <a:lnTo>
                    <a:pt x="28346" y="108927"/>
                  </a:lnTo>
                  <a:lnTo>
                    <a:pt x="27825" y="109448"/>
                  </a:lnTo>
                  <a:lnTo>
                    <a:pt x="27660" y="109956"/>
                  </a:lnTo>
                  <a:lnTo>
                    <a:pt x="28003" y="110832"/>
                  </a:lnTo>
                  <a:lnTo>
                    <a:pt x="30251" y="114287"/>
                  </a:lnTo>
                  <a:lnTo>
                    <a:pt x="31635" y="106680"/>
                  </a:lnTo>
                  <a:close/>
                </a:path>
                <a:path w="286385" h="139065">
                  <a:moveTo>
                    <a:pt x="38354" y="78206"/>
                  </a:moveTo>
                  <a:lnTo>
                    <a:pt x="36474" y="76936"/>
                  </a:lnTo>
                  <a:lnTo>
                    <a:pt x="32842" y="81267"/>
                  </a:lnTo>
                  <a:lnTo>
                    <a:pt x="23850" y="76073"/>
                  </a:lnTo>
                  <a:lnTo>
                    <a:pt x="27482" y="85242"/>
                  </a:lnTo>
                  <a:lnTo>
                    <a:pt x="28689" y="89217"/>
                  </a:lnTo>
                  <a:lnTo>
                    <a:pt x="32499" y="82651"/>
                  </a:lnTo>
                  <a:lnTo>
                    <a:pt x="33705" y="86791"/>
                  </a:lnTo>
                  <a:lnTo>
                    <a:pt x="36398" y="87566"/>
                  </a:lnTo>
                  <a:lnTo>
                    <a:pt x="38138" y="83223"/>
                  </a:lnTo>
                  <a:lnTo>
                    <a:pt x="38354" y="78206"/>
                  </a:lnTo>
                  <a:close/>
                </a:path>
                <a:path w="286385" h="139065">
                  <a:moveTo>
                    <a:pt x="112369" y="112903"/>
                  </a:moveTo>
                  <a:lnTo>
                    <a:pt x="111340" y="110477"/>
                  </a:lnTo>
                  <a:lnTo>
                    <a:pt x="109258" y="108229"/>
                  </a:lnTo>
                  <a:lnTo>
                    <a:pt x="108750" y="112560"/>
                  </a:lnTo>
                  <a:lnTo>
                    <a:pt x="108750" y="113944"/>
                  </a:lnTo>
                  <a:lnTo>
                    <a:pt x="110121" y="113588"/>
                  </a:lnTo>
                  <a:lnTo>
                    <a:pt x="112369" y="112903"/>
                  </a:lnTo>
                  <a:close/>
                </a:path>
                <a:path w="286385" h="139065">
                  <a:moveTo>
                    <a:pt x="112547" y="121031"/>
                  </a:moveTo>
                  <a:lnTo>
                    <a:pt x="111506" y="113423"/>
                  </a:lnTo>
                  <a:lnTo>
                    <a:pt x="108915" y="117055"/>
                  </a:lnTo>
                  <a:lnTo>
                    <a:pt x="108750" y="117741"/>
                  </a:lnTo>
                  <a:lnTo>
                    <a:pt x="108750" y="118440"/>
                  </a:lnTo>
                  <a:lnTo>
                    <a:pt x="109258" y="118948"/>
                  </a:lnTo>
                  <a:lnTo>
                    <a:pt x="112547" y="121031"/>
                  </a:lnTo>
                  <a:close/>
                </a:path>
                <a:path w="286385" h="139065">
                  <a:moveTo>
                    <a:pt x="127762" y="126555"/>
                  </a:moveTo>
                  <a:lnTo>
                    <a:pt x="123786" y="124485"/>
                  </a:lnTo>
                  <a:lnTo>
                    <a:pt x="124472" y="128638"/>
                  </a:lnTo>
                  <a:lnTo>
                    <a:pt x="125336" y="130022"/>
                  </a:lnTo>
                  <a:lnTo>
                    <a:pt x="126720" y="129324"/>
                  </a:lnTo>
                  <a:lnTo>
                    <a:pt x="127762" y="129501"/>
                  </a:lnTo>
                  <a:lnTo>
                    <a:pt x="127762" y="126555"/>
                  </a:lnTo>
                  <a:close/>
                </a:path>
                <a:path w="286385" h="139065">
                  <a:moveTo>
                    <a:pt x="128803" y="133997"/>
                  </a:moveTo>
                  <a:lnTo>
                    <a:pt x="127241" y="130886"/>
                  </a:lnTo>
                  <a:lnTo>
                    <a:pt x="124472" y="132270"/>
                  </a:lnTo>
                  <a:lnTo>
                    <a:pt x="123786" y="135026"/>
                  </a:lnTo>
                  <a:lnTo>
                    <a:pt x="125691" y="137452"/>
                  </a:lnTo>
                  <a:lnTo>
                    <a:pt x="128282" y="135890"/>
                  </a:lnTo>
                  <a:lnTo>
                    <a:pt x="128803" y="133997"/>
                  </a:lnTo>
                  <a:close/>
                </a:path>
                <a:path w="286385" h="139065">
                  <a:moveTo>
                    <a:pt x="132778" y="93370"/>
                  </a:moveTo>
                  <a:lnTo>
                    <a:pt x="131394" y="91465"/>
                  </a:lnTo>
                  <a:lnTo>
                    <a:pt x="128968" y="89738"/>
                  </a:lnTo>
                  <a:lnTo>
                    <a:pt x="129324" y="94234"/>
                  </a:lnTo>
                  <a:lnTo>
                    <a:pt x="129667" y="95618"/>
                  </a:lnTo>
                  <a:lnTo>
                    <a:pt x="132435" y="95961"/>
                  </a:lnTo>
                  <a:lnTo>
                    <a:pt x="132778" y="93370"/>
                  </a:lnTo>
                  <a:close/>
                </a:path>
                <a:path w="286385" h="139065">
                  <a:moveTo>
                    <a:pt x="133985" y="60858"/>
                  </a:moveTo>
                  <a:lnTo>
                    <a:pt x="133121" y="59829"/>
                  </a:lnTo>
                  <a:lnTo>
                    <a:pt x="132435" y="58445"/>
                  </a:lnTo>
                  <a:lnTo>
                    <a:pt x="131572" y="59829"/>
                  </a:lnTo>
                  <a:lnTo>
                    <a:pt x="132257" y="60858"/>
                  </a:lnTo>
                  <a:lnTo>
                    <a:pt x="133121" y="62242"/>
                  </a:lnTo>
                  <a:lnTo>
                    <a:pt x="133985" y="60858"/>
                  </a:lnTo>
                  <a:close/>
                </a:path>
                <a:path w="286385" h="139065">
                  <a:moveTo>
                    <a:pt x="137617" y="81432"/>
                  </a:moveTo>
                  <a:lnTo>
                    <a:pt x="136410" y="80911"/>
                  </a:lnTo>
                  <a:lnTo>
                    <a:pt x="135369" y="80403"/>
                  </a:lnTo>
                  <a:lnTo>
                    <a:pt x="133642" y="80746"/>
                  </a:lnTo>
                  <a:lnTo>
                    <a:pt x="136232" y="87134"/>
                  </a:lnTo>
                  <a:lnTo>
                    <a:pt x="137617" y="83159"/>
                  </a:lnTo>
                  <a:lnTo>
                    <a:pt x="137617" y="81432"/>
                  </a:lnTo>
                  <a:close/>
                </a:path>
                <a:path w="286385" h="139065">
                  <a:moveTo>
                    <a:pt x="162166" y="62242"/>
                  </a:moveTo>
                  <a:lnTo>
                    <a:pt x="158369" y="58445"/>
                  </a:lnTo>
                  <a:lnTo>
                    <a:pt x="157149" y="57404"/>
                  </a:lnTo>
                  <a:lnTo>
                    <a:pt x="156806" y="59131"/>
                  </a:lnTo>
                  <a:lnTo>
                    <a:pt x="156286" y="59829"/>
                  </a:lnTo>
                  <a:lnTo>
                    <a:pt x="154216" y="64668"/>
                  </a:lnTo>
                  <a:lnTo>
                    <a:pt x="162166" y="62242"/>
                  </a:lnTo>
                  <a:close/>
                </a:path>
                <a:path w="286385" h="139065">
                  <a:moveTo>
                    <a:pt x="163372" y="52222"/>
                  </a:moveTo>
                  <a:lnTo>
                    <a:pt x="160096" y="50660"/>
                  </a:lnTo>
                  <a:lnTo>
                    <a:pt x="158877" y="49898"/>
                  </a:lnTo>
                  <a:lnTo>
                    <a:pt x="157848" y="44094"/>
                  </a:lnTo>
                  <a:lnTo>
                    <a:pt x="155422" y="47205"/>
                  </a:lnTo>
                  <a:lnTo>
                    <a:pt x="154901" y="48234"/>
                  </a:lnTo>
                  <a:lnTo>
                    <a:pt x="154901" y="49618"/>
                  </a:lnTo>
                  <a:lnTo>
                    <a:pt x="155422" y="50838"/>
                  </a:lnTo>
                  <a:lnTo>
                    <a:pt x="156057" y="51015"/>
                  </a:lnTo>
                  <a:lnTo>
                    <a:pt x="155257" y="53594"/>
                  </a:lnTo>
                  <a:lnTo>
                    <a:pt x="157327" y="55499"/>
                  </a:lnTo>
                  <a:lnTo>
                    <a:pt x="159054" y="57226"/>
                  </a:lnTo>
                  <a:lnTo>
                    <a:pt x="163372" y="52222"/>
                  </a:lnTo>
                  <a:close/>
                </a:path>
                <a:path w="286385" h="139065">
                  <a:moveTo>
                    <a:pt x="167868" y="44437"/>
                  </a:moveTo>
                  <a:lnTo>
                    <a:pt x="164249" y="45123"/>
                  </a:lnTo>
                  <a:lnTo>
                    <a:pt x="163029" y="47028"/>
                  </a:lnTo>
                  <a:lnTo>
                    <a:pt x="162687" y="47891"/>
                  </a:lnTo>
                  <a:lnTo>
                    <a:pt x="163550" y="48590"/>
                  </a:lnTo>
                  <a:lnTo>
                    <a:pt x="165976" y="53251"/>
                  </a:lnTo>
                  <a:lnTo>
                    <a:pt x="167868" y="44437"/>
                  </a:lnTo>
                  <a:close/>
                </a:path>
                <a:path w="286385" h="139065">
                  <a:moveTo>
                    <a:pt x="171335" y="133819"/>
                  </a:moveTo>
                  <a:lnTo>
                    <a:pt x="166319" y="129159"/>
                  </a:lnTo>
                  <a:lnTo>
                    <a:pt x="164592" y="127076"/>
                  </a:lnTo>
                  <a:lnTo>
                    <a:pt x="163550" y="125349"/>
                  </a:lnTo>
                  <a:lnTo>
                    <a:pt x="161645" y="125869"/>
                  </a:lnTo>
                  <a:lnTo>
                    <a:pt x="161302" y="126123"/>
                  </a:lnTo>
                  <a:lnTo>
                    <a:pt x="161302" y="130365"/>
                  </a:lnTo>
                  <a:lnTo>
                    <a:pt x="161302" y="130708"/>
                  </a:lnTo>
                  <a:lnTo>
                    <a:pt x="161124" y="130365"/>
                  </a:lnTo>
                  <a:lnTo>
                    <a:pt x="161124" y="130187"/>
                  </a:lnTo>
                  <a:lnTo>
                    <a:pt x="161302" y="130365"/>
                  </a:lnTo>
                  <a:lnTo>
                    <a:pt x="161302" y="126123"/>
                  </a:lnTo>
                  <a:lnTo>
                    <a:pt x="160439" y="126733"/>
                  </a:lnTo>
                  <a:lnTo>
                    <a:pt x="160362" y="125869"/>
                  </a:lnTo>
                  <a:lnTo>
                    <a:pt x="160261" y="124828"/>
                  </a:lnTo>
                  <a:lnTo>
                    <a:pt x="159232" y="125171"/>
                  </a:lnTo>
                  <a:lnTo>
                    <a:pt x="158369" y="126555"/>
                  </a:lnTo>
                  <a:lnTo>
                    <a:pt x="158572" y="126733"/>
                  </a:lnTo>
                  <a:lnTo>
                    <a:pt x="159397" y="127419"/>
                  </a:lnTo>
                  <a:lnTo>
                    <a:pt x="156984" y="127419"/>
                  </a:lnTo>
                  <a:lnTo>
                    <a:pt x="154901" y="126733"/>
                  </a:lnTo>
                  <a:lnTo>
                    <a:pt x="154800" y="127076"/>
                  </a:lnTo>
                  <a:lnTo>
                    <a:pt x="154698" y="127419"/>
                  </a:lnTo>
                  <a:lnTo>
                    <a:pt x="153924" y="130022"/>
                  </a:lnTo>
                  <a:lnTo>
                    <a:pt x="153822" y="130365"/>
                  </a:lnTo>
                  <a:lnTo>
                    <a:pt x="153733" y="130708"/>
                  </a:lnTo>
                  <a:lnTo>
                    <a:pt x="153682" y="130886"/>
                  </a:lnTo>
                  <a:lnTo>
                    <a:pt x="152882" y="133819"/>
                  </a:lnTo>
                  <a:lnTo>
                    <a:pt x="152831" y="133997"/>
                  </a:lnTo>
                  <a:lnTo>
                    <a:pt x="147472" y="132613"/>
                  </a:lnTo>
                  <a:lnTo>
                    <a:pt x="147535" y="133997"/>
                  </a:lnTo>
                  <a:lnTo>
                    <a:pt x="147561" y="134683"/>
                  </a:lnTo>
                  <a:lnTo>
                    <a:pt x="147650" y="136766"/>
                  </a:lnTo>
                  <a:lnTo>
                    <a:pt x="145402" y="132613"/>
                  </a:lnTo>
                  <a:lnTo>
                    <a:pt x="143662" y="127419"/>
                  </a:lnTo>
                  <a:lnTo>
                    <a:pt x="143548" y="127076"/>
                  </a:lnTo>
                  <a:lnTo>
                    <a:pt x="143497" y="126911"/>
                  </a:lnTo>
                  <a:lnTo>
                    <a:pt x="140208" y="129501"/>
                  </a:lnTo>
                  <a:lnTo>
                    <a:pt x="141592" y="121031"/>
                  </a:lnTo>
                  <a:lnTo>
                    <a:pt x="131737" y="127419"/>
                  </a:lnTo>
                  <a:lnTo>
                    <a:pt x="133426" y="129501"/>
                  </a:lnTo>
                  <a:lnTo>
                    <a:pt x="135547" y="132092"/>
                  </a:lnTo>
                  <a:lnTo>
                    <a:pt x="136067" y="132613"/>
                  </a:lnTo>
                  <a:lnTo>
                    <a:pt x="136753" y="132435"/>
                  </a:lnTo>
                  <a:lnTo>
                    <a:pt x="137096" y="132092"/>
                  </a:lnTo>
                  <a:lnTo>
                    <a:pt x="136131" y="134683"/>
                  </a:lnTo>
                  <a:lnTo>
                    <a:pt x="136067" y="134861"/>
                  </a:lnTo>
                  <a:lnTo>
                    <a:pt x="134315" y="136766"/>
                  </a:lnTo>
                  <a:lnTo>
                    <a:pt x="132257" y="138836"/>
                  </a:lnTo>
                  <a:lnTo>
                    <a:pt x="140208" y="138493"/>
                  </a:lnTo>
                  <a:lnTo>
                    <a:pt x="148158" y="137795"/>
                  </a:lnTo>
                  <a:lnTo>
                    <a:pt x="155943" y="137274"/>
                  </a:lnTo>
                  <a:lnTo>
                    <a:pt x="157391" y="134861"/>
                  </a:lnTo>
                  <a:lnTo>
                    <a:pt x="157505" y="134683"/>
                  </a:lnTo>
                  <a:lnTo>
                    <a:pt x="160782" y="134683"/>
                  </a:lnTo>
                  <a:lnTo>
                    <a:pt x="163029" y="136766"/>
                  </a:lnTo>
                  <a:lnTo>
                    <a:pt x="164592" y="136588"/>
                  </a:lnTo>
                  <a:lnTo>
                    <a:pt x="166319" y="136588"/>
                  </a:lnTo>
                  <a:lnTo>
                    <a:pt x="167868" y="136410"/>
                  </a:lnTo>
                  <a:lnTo>
                    <a:pt x="171335" y="133819"/>
                  </a:lnTo>
                  <a:close/>
                </a:path>
                <a:path w="286385" h="139065">
                  <a:moveTo>
                    <a:pt x="172720" y="31991"/>
                  </a:moveTo>
                  <a:lnTo>
                    <a:pt x="171678" y="30607"/>
                  </a:lnTo>
                  <a:lnTo>
                    <a:pt x="171335" y="29400"/>
                  </a:lnTo>
                  <a:lnTo>
                    <a:pt x="167703" y="32156"/>
                  </a:lnTo>
                  <a:lnTo>
                    <a:pt x="169252" y="33197"/>
                  </a:lnTo>
                  <a:lnTo>
                    <a:pt x="171157" y="36652"/>
                  </a:lnTo>
                  <a:lnTo>
                    <a:pt x="172720" y="31991"/>
                  </a:lnTo>
                  <a:close/>
                </a:path>
                <a:path w="286385" h="139065">
                  <a:moveTo>
                    <a:pt x="173926" y="62077"/>
                  </a:moveTo>
                  <a:lnTo>
                    <a:pt x="171335" y="58788"/>
                  </a:lnTo>
                  <a:lnTo>
                    <a:pt x="168910" y="54978"/>
                  </a:lnTo>
                  <a:lnTo>
                    <a:pt x="164249" y="54673"/>
                  </a:lnTo>
                  <a:lnTo>
                    <a:pt x="163334" y="60045"/>
                  </a:lnTo>
                  <a:lnTo>
                    <a:pt x="165214" y="65341"/>
                  </a:lnTo>
                  <a:lnTo>
                    <a:pt x="168910" y="64833"/>
                  </a:lnTo>
                  <a:lnTo>
                    <a:pt x="173926" y="62077"/>
                  </a:lnTo>
                  <a:close/>
                </a:path>
                <a:path w="286385" h="139065">
                  <a:moveTo>
                    <a:pt x="174447" y="121716"/>
                  </a:moveTo>
                  <a:lnTo>
                    <a:pt x="170815" y="121196"/>
                  </a:lnTo>
                  <a:lnTo>
                    <a:pt x="168224" y="117055"/>
                  </a:lnTo>
                  <a:lnTo>
                    <a:pt x="167284" y="123444"/>
                  </a:lnTo>
                  <a:lnTo>
                    <a:pt x="167157" y="124307"/>
                  </a:lnTo>
                  <a:lnTo>
                    <a:pt x="166878" y="126263"/>
                  </a:lnTo>
                  <a:lnTo>
                    <a:pt x="166839" y="126555"/>
                  </a:lnTo>
                  <a:lnTo>
                    <a:pt x="169608" y="124307"/>
                  </a:lnTo>
                  <a:lnTo>
                    <a:pt x="169608" y="125171"/>
                  </a:lnTo>
                  <a:lnTo>
                    <a:pt x="171157" y="126263"/>
                  </a:lnTo>
                  <a:lnTo>
                    <a:pt x="172720" y="123444"/>
                  </a:lnTo>
                  <a:lnTo>
                    <a:pt x="174447" y="121716"/>
                  </a:lnTo>
                  <a:close/>
                </a:path>
                <a:path w="286385" h="139065">
                  <a:moveTo>
                    <a:pt x="180149" y="43573"/>
                  </a:moveTo>
                  <a:lnTo>
                    <a:pt x="177558" y="41325"/>
                  </a:lnTo>
                  <a:lnTo>
                    <a:pt x="173926" y="34759"/>
                  </a:lnTo>
                  <a:lnTo>
                    <a:pt x="172707" y="39090"/>
                  </a:lnTo>
                  <a:lnTo>
                    <a:pt x="164934" y="30949"/>
                  </a:lnTo>
                  <a:lnTo>
                    <a:pt x="164592" y="36830"/>
                  </a:lnTo>
                  <a:lnTo>
                    <a:pt x="160616" y="37693"/>
                  </a:lnTo>
                  <a:lnTo>
                    <a:pt x="164757" y="43916"/>
                  </a:lnTo>
                  <a:lnTo>
                    <a:pt x="165976" y="39763"/>
                  </a:lnTo>
                  <a:lnTo>
                    <a:pt x="172656" y="39281"/>
                  </a:lnTo>
                  <a:lnTo>
                    <a:pt x="169951" y="48933"/>
                  </a:lnTo>
                  <a:lnTo>
                    <a:pt x="173405" y="49453"/>
                  </a:lnTo>
                  <a:lnTo>
                    <a:pt x="175831" y="50660"/>
                  </a:lnTo>
                  <a:lnTo>
                    <a:pt x="180149" y="43573"/>
                  </a:lnTo>
                  <a:close/>
                </a:path>
                <a:path w="286385" h="139065">
                  <a:moveTo>
                    <a:pt x="183083" y="24726"/>
                  </a:moveTo>
                  <a:lnTo>
                    <a:pt x="181013" y="25247"/>
                  </a:lnTo>
                  <a:lnTo>
                    <a:pt x="176860" y="24904"/>
                  </a:lnTo>
                  <a:lnTo>
                    <a:pt x="177038" y="33896"/>
                  </a:lnTo>
                  <a:lnTo>
                    <a:pt x="181533" y="29743"/>
                  </a:lnTo>
                  <a:lnTo>
                    <a:pt x="182575" y="28702"/>
                  </a:lnTo>
                  <a:lnTo>
                    <a:pt x="183083" y="24726"/>
                  </a:lnTo>
                  <a:close/>
                </a:path>
                <a:path w="286385" h="139065">
                  <a:moveTo>
                    <a:pt x="183261" y="57924"/>
                  </a:moveTo>
                  <a:lnTo>
                    <a:pt x="182740" y="54978"/>
                  </a:lnTo>
                  <a:lnTo>
                    <a:pt x="178587" y="54292"/>
                  </a:lnTo>
                  <a:lnTo>
                    <a:pt x="179285" y="60337"/>
                  </a:lnTo>
                  <a:lnTo>
                    <a:pt x="183261" y="57924"/>
                  </a:lnTo>
                  <a:close/>
                </a:path>
                <a:path w="286385" h="139065">
                  <a:moveTo>
                    <a:pt x="210400" y="18846"/>
                  </a:moveTo>
                  <a:lnTo>
                    <a:pt x="210058" y="12280"/>
                  </a:lnTo>
                  <a:lnTo>
                    <a:pt x="207987" y="12966"/>
                  </a:lnTo>
                  <a:lnTo>
                    <a:pt x="200545" y="13144"/>
                  </a:lnTo>
                  <a:lnTo>
                    <a:pt x="203149" y="22479"/>
                  </a:lnTo>
                  <a:lnTo>
                    <a:pt x="209016" y="19189"/>
                  </a:lnTo>
                  <a:lnTo>
                    <a:pt x="210400" y="18846"/>
                  </a:lnTo>
                  <a:close/>
                </a:path>
                <a:path w="286385" h="139065">
                  <a:moveTo>
                    <a:pt x="211785" y="60515"/>
                  </a:moveTo>
                  <a:lnTo>
                    <a:pt x="211620" y="59994"/>
                  </a:lnTo>
                  <a:lnTo>
                    <a:pt x="211620" y="59131"/>
                  </a:lnTo>
                  <a:lnTo>
                    <a:pt x="210921" y="59474"/>
                  </a:lnTo>
                  <a:lnTo>
                    <a:pt x="211264" y="60515"/>
                  </a:lnTo>
                  <a:lnTo>
                    <a:pt x="211785" y="60515"/>
                  </a:lnTo>
                  <a:close/>
                </a:path>
                <a:path w="286385" h="139065">
                  <a:moveTo>
                    <a:pt x="215595" y="83197"/>
                  </a:moveTo>
                  <a:lnTo>
                    <a:pt x="215023" y="79248"/>
                  </a:lnTo>
                  <a:lnTo>
                    <a:pt x="213487" y="73850"/>
                  </a:lnTo>
                  <a:lnTo>
                    <a:pt x="212826" y="69850"/>
                  </a:lnTo>
                  <a:lnTo>
                    <a:pt x="210883" y="66789"/>
                  </a:lnTo>
                  <a:lnTo>
                    <a:pt x="208800" y="68707"/>
                  </a:lnTo>
                  <a:lnTo>
                    <a:pt x="207962" y="72796"/>
                  </a:lnTo>
                  <a:lnTo>
                    <a:pt x="209715" y="76250"/>
                  </a:lnTo>
                  <a:lnTo>
                    <a:pt x="212648" y="76936"/>
                  </a:lnTo>
                  <a:lnTo>
                    <a:pt x="213169" y="79705"/>
                  </a:lnTo>
                  <a:lnTo>
                    <a:pt x="213347" y="82816"/>
                  </a:lnTo>
                  <a:lnTo>
                    <a:pt x="215595" y="83197"/>
                  </a:lnTo>
                  <a:close/>
                </a:path>
                <a:path w="286385" h="139065">
                  <a:moveTo>
                    <a:pt x="216623" y="123964"/>
                  </a:moveTo>
                  <a:lnTo>
                    <a:pt x="215760" y="122758"/>
                  </a:lnTo>
                  <a:lnTo>
                    <a:pt x="214553" y="123101"/>
                  </a:lnTo>
                  <a:lnTo>
                    <a:pt x="214210" y="124307"/>
                  </a:lnTo>
                  <a:lnTo>
                    <a:pt x="215239" y="125691"/>
                  </a:lnTo>
                  <a:lnTo>
                    <a:pt x="216115" y="125006"/>
                  </a:lnTo>
                  <a:lnTo>
                    <a:pt x="216623" y="123964"/>
                  </a:lnTo>
                  <a:close/>
                </a:path>
                <a:path w="286385" h="139065">
                  <a:moveTo>
                    <a:pt x="219049" y="129844"/>
                  </a:moveTo>
                  <a:lnTo>
                    <a:pt x="218871" y="129667"/>
                  </a:lnTo>
                  <a:lnTo>
                    <a:pt x="217843" y="128803"/>
                  </a:lnTo>
                  <a:lnTo>
                    <a:pt x="217144" y="129501"/>
                  </a:lnTo>
                  <a:lnTo>
                    <a:pt x="216801" y="130365"/>
                  </a:lnTo>
                  <a:lnTo>
                    <a:pt x="217487" y="130365"/>
                  </a:lnTo>
                  <a:lnTo>
                    <a:pt x="218871" y="130022"/>
                  </a:lnTo>
                  <a:lnTo>
                    <a:pt x="218871" y="129844"/>
                  </a:lnTo>
                  <a:lnTo>
                    <a:pt x="219049" y="129844"/>
                  </a:lnTo>
                  <a:close/>
                </a:path>
                <a:path w="286385" h="139065">
                  <a:moveTo>
                    <a:pt x="221856" y="65011"/>
                  </a:moveTo>
                  <a:lnTo>
                    <a:pt x="221145" y="59397"/>
                  </a:lnTo>
                  <a:lnTo>
                    <a:pt x="218528" y="55321"/>
                  </a:lnTo>
                  <a:lnTo>
                    <a:pt x="215074" y="57581"/>
                  </a:lnTo>
                  <a:lnTo>
                    <a:pt x="212648" y="62077"/>
                  </a:lnTo>
                  <a:lnTo>
                    <a:pt x="216623" y="64668"/>
                  </a:lnTo>
                  <a:lnTo>
                    <a:pt x="219570" y="67437"/>
                  </a:lnTo>
                  <a:lnTo>
                    <a:pt x="221856" y="65011"/>
                  </a:lnTo>
                  <a:close/>
                </a:path>
                <a:path w="286385" h="139065">
                  <a:moveTo>
                    <a:pt x="223545" y="35267"/>
                  </a:moveTo>
                  <a:lnTo>
                    <a:pt x="221119" y="33197"/>
                  </a:lnTo>
                  <a:lnTo>
                    <a:pt x="219570" y="32334"/>
                  </a:lnTo>
                  <a:lnTo>
                    <a:pt x="219392" y="34582"/>
                  </a:lnTo>
                  <a:lnTo>
                    <a:pt x="218871" y="35445"/>
                  </a:lnTo>
                  <a:lnTo>
                    <a:pt x="218871" y="38265"/>
                  </a:lnTo>
                  <a:lnTo>
                    <a:pt x="214896" y="33896"/>
                  </a:lnTo>
                  <a:lnTo>
                    <a:pt x="212128" y="38735"/>
                  </a:lnTo>
                  <a:lnTo>
                    <a:pt x="211785" y="40805"/>
                  </a:lnTo>
                  <a:lnTo>
                    <a:pt x="214731" y="43916"/>
                  </a:lnTo>
                  <a:lnTo>
                    <a:pt x="216281" y="43053"/>
                  </a:lnTo>
                  <a:lnTo>
                    <a:pt x="220091" y="39598"/>
                  </a:lnTo>
                  <a:lnTo>
                    <a:pt x="219671" y="39141"/>
                  </a:lnTo>
                  <a:lnTo>
                    <a:pt x="223545" y="35267"/>
                  </a:lnTo>
                  <a:close/>
                </a:path>
                <a:path w="286385" h="139065">
                  <a:moveTo>
                    <a:pt x="224510" y="52222"/>
                  </a:moveTo>
                  <a:lnTo>
                    <a:pt x="221983" y="52222"/>
                  </a:lnTo>
                  <a:lnTo>
                    <a:pt x="222846" y="54292"/>
                  </a:lnTo>
                  <a:lnTo>
                    <a:pt x="224510" y="52222"/>
                  </a:lnTo>
                  <a:close/>
                </a:path>
                <a:path w="286385" h="139065">
                  <a:moveTo>
                    <a:pt x="224929" y="51701"/>
                  </a:moveTo>
                  <a:lnTo>
                    <a:pt x="223723" y="50482"/>
                  </a:lnTo>
                  <a:lnTo>
                    <a:pt x="223024" y="51181"/>
                  </a:lnTo>
                  <a:lnTo>
                    <a:pt x="222338" y="49110"/>
                  </a:lnTo>
                  <a:lnTo>
                    <a:pt x="221297" y="49796"/>
                  </a:lnTo>
                  <a:lnTo>
                    <a:pt x="221018" y="51181"/>
                  </a:lnTo>
                  <a:lnTo>
                    <a:pt x="220954" y="51523"/>
                  </a:lnTo>
                  <a:lnTo>
                    <a:pt x="222161" y="52044"/>
                  </a:lnTo>
                  <a:lnTo>
                    <a:pt x="224650" y="52044"/>
                  </a:lnTo>
                  <a:lnTo>
                    <a:pt x="224929" y="51701"/>
                  </a:lnTo>
                  <a:close/>
                </a:path>
                <a:path w="286385" h="139065">
                  <a:moveTo>
                    <a:pt x="231495" y="41668"/>
                  </a:moveTo>
                  <a:lnTo>
                    <a:pt x="228041" y="33020"/>
                  </a:lnTo>
                  <a:lnTo>
                    <a:pt x="225615" y="40119"/>
                  </a:lnTo>
                  <a:lnTo>
                    <a:pt x="223888" y="42011"/>
                  </a:lnTo>
                  <a:lnTo>
                    <a:pt x="220954" y="42011"/>
                  </a:lnTo>
                  <a:lnTo>
                    <a:pt x="218528" y="44259"/>
                  </a:lnTo>
                  <a:lnTo>
                    <a:pt x="215074" y="45300"/>
                  </a:lnTo>
                  <a:lnTo>
                    <a:pt x="215138" y="46570"/>
                  </a:lnTo>
                  <a:lnTo>
                    <a:pt x="214896" y="46342"/>
                  </a:lnTo>
                  <a:lnTo>
                    <a:pt x="211264" y="46507"/>
                  </a:lnTo>
                  <a:lnTo>
                    <a:pt x="208508" y="50660"/>
                  </a:lnTo>
                  <a:lnTo>
                    <a:pt x="212483" y="53086"/>
                  </a:lnTo>
                  <a:lnTo>
                    <a:pt x="215569" y="54559"/>
                  </a:lnTo>
                  <a:lnTo>
                    <a:pt x="215595" y="54813"/>
                  </a:lnTo>
                  <a:lnTo>
                    <a:pt x="215798" y="54673"/>
                  </a:lnTo>
                  <a:lnTo>
                    <a:pt x="216115" y="54813"/>
                  </a:lnTo>
                  <a:lnTo>
                    <a:pt x="216154" y="54406"/>
                  </a:lnTo>
                  <a:lnTo>
                    <a:pt x="219570" y="51866"/>
                  </a:lnTo>
                  <a:lnTo>
                    <a:pt x="221475" y="45821"/>
                  </a:lnTo>
                  <a:lnTo>
                    <a:pt x="227342" y="49618"/>
                  </a:lnTo>
                  <a:lnTo>
                    <a:pt x="229768" y="44259"/>
                  </a:lnTo>
                  <a:lnTo>
                    <a:pt x="231495" y="41668"/>
                  </a:lnTo>
                  <a:close/>
                </a:path>
                <a:path w="286385" h="139065">
                  <a:moveTo>
                    <a:pt x="235991" y="80403"/>
                  </a:moveTo>
                  <a:lnTo>
                    <a:pt x="234950" y="76936"/>
                  </a:lnTo>
                  <a:lnTo>
                    <a:pt x="233222" y="78320"/>
                  </a:lnTo>
                  <a:lnTo>
                    <a:pt x="233578" y="79362"/>
                  </a:lnTo>
                  <a:lnTo>
                    <a:pt x="233743" y="80225"/>
                  </a:lnTo>
                  <a:lnTo>
                    <a:pt x="233921" y="81267"/>
                  </a:lnTo>
                  <a:lnTo>
                    <a:pt x="235991" y="80403"/>
                  </a:lnTo>
                  <a:close/>
                </a:path>
                <a:path w="286385" h="139065">
                  <a:moveTo>
                    <a:pt x="240487" y="114630"/>
                  </a:moveTo>
                  <a:lnTo>
                    <a:pt x="239102" y="111518"/>
                  </a:lnTo>
                  <a:lnTo>
                    <a:pt x="236689" y="114287"/>
                  </a:lnTo>
                  <a:lnTo>
                    <a:pt x="235470" y="116192"/>
                  </a:lnTo>
                  <a:lnTo>
                    <a:pt x="239445" y="119303"/>
                  </a:lnTo>
                  <a:lnTo>
                    <a:pt x="239801" y="116878"/>
                  </a:lnTo>
                  <a:lnTo>
                    <a:pt x="240487" y="114630"/>
                  </a:lnTo>
                  <a:close/>
                </a:path>
                <a:path w="286385" h="139065">
                  <a:moveTo>
                    <a:pt x="246710" y="11938"/>
                  </a:moveTo>
                  <a:lnTo>
                    <a:pt x="246024" y="8648"/>
                  </a:lnTo>
                  <a:lnTo>
                    <a:pt x="244462" y="7086"/>
                  </a:lnTo>
                  <a:lnTo>
                    <a:pt x="240398" y="6375"/>
                  </a:lnTo>
                  <a:lnTo>
                    <a:pt x="239585" y="10706"/>
                  </a:lnTo>
                  <a:lnTo>
                    <a:pt x="241541" y="14998"/>
                  </a:lnTo>
                  <a:lnTo>
                    <a:pt x="245846" y="14185"/>
                  </a:lnTo>
                  <a:lnTo>
                    <a:pt x="246710" y="11938"/>
                  </a:lnTo>
                  <a:close/>
                </a:path>
                <a:path w="286385" h="139065">
                  <a:moveTo>
                    <a:pt x="246888" y="33896"/>
                  </a:moveTo>
                  <a:lnTo>
                    <a:pt x="243255" y="29908"/>
                  </a:lnTo>
                  <a:lnTo>
                    <a:pt x="240309" y="32512"/>
                  </a:lnTo>
                  <a:lnTo>
                    <a:pt x="240144" y="35102"/>
                  </a:lnTo>
                  <a:lnTo>
                    <a:pt x="242557" y="39420"/>
                  </a:lnTo>
                  <a:lnTo>
                    <a:pt x="245160" y="36652"/>
                  </a:lnTo>
                  <a:lnTo>
                    <a:pt x="246888" y="33896"/>
                  </a:lnTo>
                  <a:close/>
                </a:path>
                <a:path w="286385" h="139065">
                  <a:moveTo>
                    <a:pt x="248615" y="105816"/>
                  </a:moveTo>
                  <a:lnTo>
                    <a:pt x="240512" y="103682"/>
                  </a:lnTo>
                  <a:lnTo>
                    <a:pt x="239623" y="101142"/>
                  </a:lnTo>
                  <a:lnTo>
                    <a:pt x="238937" y="98209"/>
                  </a:lnTo>
                  <a:lnTo>
                    <a:pt x="238582" y="98209"/>
                  </a:lnTo>
                  <a:lnTo>
                    <a:pt x="238239" y="98031"/>
                  </a:lnTo>
                  <a:lnTo>
                    <a:pt x="237896" y="98031"/>
                  </a:lnTo>
                  <a:lnTo>
                    <a:pt x="237553" y="97510"/>
                  </a:lnTo>
                  <a:lnTo>
                    <a:pt x="237375" y="96989"/>
                  </a:lnTo>
                  <a:lnTo>
                    <a:pt x="236855" y="97167"/>
                  </a:lnTo>
                  <a:lnTo>
                    <a:pt x="235470" y="95618"/>
                  </a:lnTo>
                  <a:lnTo>
                    <a:pt x="236334" y="93370"/>
                  </a:lnTo>
                  <a:lnTo>
                    <a:pt x="237197" y="92151"/>
                  </a:lnTo>
                  <a:lnTo>
                    <a:pt x="238061" y="89382"/>
                  </a:lnTo>
                  <a:lnTo>
                    <a:pt x="234264" y="89560"/>
                  </a:lnTo>
                  <a:lnTo>
                    <a:pt x="233400" y="87312"/>
                  </a:lnTo>
                  <a:lnTo>
                    <a:pt x="234264" y="85064"/>
                  </a:lnTo>
                  <a:lnTo>
                    <a:pt x="233921" y="83159"/>
                  </a:lnTo>
                  <a:lnTo>
                    <a:pt x="232537" y="81953"/>
                  </a:lnTo>
                  <a:lnTo>
                    <a:pt x="228904" y="78841"/>
                  </a:lnTo>
                  <a:lnTo>
                    <a:pt x="228511" y="80022"/>
                  </a:lnTo>
                  <a:lnTo>
                    <a:pt x="228561" y="79527"/>
                  </a:lnTo>
                  <a:lnTo>
                    <a:pt x="228041" y="78841"/>
                  </a:lnTo>
                  <a:lnTo>
                    <a:pt x="226999" y="78841"/>
                  </a:lnTo>
                  <a:lnTo>
                    <a:pt x="226479" y="80746"/>
                  </a:lnTo>
                  <a:lnTo>
                    <a:pt x="227342" y="81267"/>
                  </a:lnTo>
                  <a:lnTo>
                    <a:pt x="228092" y="81267"/>
                  </a:lnTo>
                  <a:lnTo>
                    <a:pt x="226656" y="85585"/>
                  </a:lnTo>
                  <a:lnTo>
                    <a:pt x="229082" y="88011"/>
                  </a:lnTo>
                  <a:lnTo>
                    <a:pt x="226479" y="88353"/>
                  </a:lnTo>
                  <a:lnTo>
                    <a:pt x="227342" y="90424"/>
                  </a:lnTo>
                  <a:lnTo>
                    <a:pt x="224358" y="91008"/>
                  </a:lnTo>
                  <a:lnTo>
                    <a:pt x="225082" y="93294"/>
                  </a:lnTo>
                  <a:lnTo>
                    <a:pt x="226936" y="94195"/>
                  </a:lnTo>
                  <a:lnTo>
                    <a:pt x="227342" y="90601"/>
                  </a:lnTo>
                  <a:lnTo>
                    <a:pt x="230289" y="93014"/>
                  </a:lnTo>
                  <a:lnTo>
                    <a:pt x="235127" y="92849"/>
                  </a:lnTo>
                  <a:lnTo>
                    <a:pt x="232879" y="98209"/>
                  </a:lnTo>
                  <a:lnTo>
                    <a:pt x="229768" y="99415"/>
                  </a:lnTo>
                  <a:lnTo>
                    <a:pt x="230974" y="103911"/>
                  </a:lnTo>
                  <a:lnTo>
                    <a:pt x="233578" y="104952"/>
                  </a:lnTo>
                  <a:lnTo>
                    <a:pt x="233743" y="105981"/>
                  </a:lnTo>
                  <a:lnTo>
                    <a:pt x="234442" y="107022"/>
                  </a:lnTo>
                  <a:lnTo>
                    <a:pt x="235305" y="107365"/>
                  </a:lnTo>
                  <a:lnTo>
                    <a:pt x="235305" y="107708"/>
                  </a:lnTo>
                  <a:lnTo>
                    <a:pt x="235470" y="107886"/>
                  </a:lnTo>
                  <a:lnTo>
                    <a:pt x="235826" y="107708"/>
                  </a:lnTo>
                  <a:lnTo>
                    <a:pt x="236169" y="107886"/>
                  </a:lnTo>
                  <a:lnTo>
                    <a:pt x="236855" y="107708"/>
                  </a:lnTo>
                  <a:lnTo>
                    <a:pt x="237375" y="107200"/>
                  </a:lnTo>
                  <a:lnTo>
                    <a:pt x="241261" y="107048"/>
                  </a:lnTo>
                  <a:lnTo>
                    <a:pt x="242392" y="109270"/>
                  </a:lnTo>
                  <a:lnTo>
                    <a:pt x="243255" y="110477"/>
                  </a:lnTo>
                  <a:lnTo>
                    <a:pt x="243941" y="109956"/>
                  </a:lnTo>
                  <a:lnTo>
                    <a:pt x="244462" y="109270"/>
                  </a:lnTo>
                  <a:lnTo>
                    <a:pt x="248615" y="105816"/>
                  </a:lnTo>
                  <a:close/>
                </a:path>
                <a:path w="286385" h="139065">
                  <a:moveTo>
                    <a:pt x="249301" y="45643"/>
                  </a:moveTo>
                  <a:lnTo>
                    <a:pt x="248958" y="44958"/>
                  </a:lnTo>
                  <a:lnTo>
                    <a:pt x="248272" y="45643"/>
                  </a:lnTo>
                  <a:lnTo>
                    <a:pt x="248272" y="46164"/>
                  </a:lnTo>
                  <a:lnTo>
                    <a:pt x="248437" y="46342"/>
                  </a:lnTo>
                  <a:lnTo>
                    <a:pt x="248958" y="45821"/>
                  </a:lnTo>
                  <a:lnTo>
                    <a:pt x="249301" y="45643"/>
                  </a:lnTo>
                  <a:close/>
                </a:path>
                <a:path w="286385" h="139065">
                  <a:moveTo>
                    <a:pt x="250863" y="16941"/>
                  </a:moveTo>
                  <a:lnTo>
                    <a:pt x="249656" y="15913"/>
                  </a:lnTo>
                  <a:lnTo>
                    <a:pt x="248094" y="14008"/>
                  </a:lnTo>
                  <a:lnTo>
                    <a:pt x="246494" y="18326"/>
                  </a:lnTo>
                  <a:lnTo>
                    <a:pt x="246024" y="18326"/>
                  </a:lnTo>
                  <a:lnTo>
                    <a:pt x="241312" y="19672"/>
                  </a:lnTo>
                  <a:lnTo>
                    <a:pt x="243205" y="26581"/>
                  </a:lnTo>
                  <a:lnTo>
                    <a:pt x="246989" y="30200"/>
                  </a:lnTo>
                  <a:lnTo>
                    <a:pt x="247916" y="21615"/>
                  </a:lnTo>
                  <a:lnTo>
                    <a:pt x="246545" y="21094"/>
                  </a:lnTo>
                  <a:lnTo>
                    <a:pt x="247142" y="19177"/>
                  </a:lnTo>
                  <a:lnTo>
                    <a:pt x="247751" y="19545"/>
                  </a:lnTo>
                  <a:lnTo>
                    <a:pt x="249301" y="20929"/>
                  </a:lnTo>
                  <a:lnTo>
                    <a:pt x="250863" y="16941"/>
                  </a:lnTo>
                  <a:close/>
                </a:path>
                <a:path w="286385" h="139065">
                  <a:moveTo>
                    <a:pt x="251383" y="10553"/>
                  </a:moveTo>
                  <a:lnTo>
                    <a:pt x="250863" y="3810"/>
                  </a:lnTo>
                  <a:lnTo>
                    <a:pt x="249301" y="3111"/>
                  </a:lnTo>
                  <a:lnTo>
                    <a:pt x="243776" y="0"/>
                  </a:lnTo>
                  <a:lnTo>
                    <a:pt x="246189" y="7264"/>
                  </a:lnTo>
                  <a:lnTo>
                    <a:pt x="248437" y="9334"/>
                  </a:lnTo>
                  <a:lnTo>
                    <a:pt x="251383" y="10553"/>
                  </a:lnTo>
                  <a:close/>
                </a:path>
                <a:path w="286385" h="139065">
                  <a:moveTo>
                    <a:pt x="253631" y="48069"/>
                  </a:moveTo>
                  <a:lnTo>
                    <a:pt x="251726" y="44615"/>
                  </a:lnTo>
                  <a:lnTo>
                    <a:pt x="250863" y="45123"/>
                  </a:lnTo>
                  <a:lnTo>
                    <a:pt x="249478" y="48755"/>
                  </a:lnTo>
                  <a:lnTo>
                    <a:pt x="253631" y="48069"/>
                  </a:lnTo>
                  <a:close/>
                </a:path>
                <a:path w="286385" h="139065">
                  <a:moveTo>
                    <a:pt x="255358" y="26797"/>
                  </a:moveTo>
                  <a:lnTo>
                    <a:pt x="254317" y="25933"/>
                  </a:lnTo>
                  <a:lnTo>
                    <a:pt x="253276" y="25412"/>
                  </a:lnTo>
                  <a:lnTo>
                    <a:pt x="251548" y="28524"/>
                  </a:lnTo>
                  <a:lnTo>
                    <a:pt x="252768" y="29565"/>
                  </a:lnTo>
                  <a:lnTo>
                    <a:pt x="254660" y="31292"/>
                  </a:lnTo>
                  <a:lnTo>
                    <a:pt x="255358" y="26797"/>
                  </a:lnTo>
                  <a:close/>
                </a:path>
                <a:path w="286385" h="139065">
                  <a:moveTo>
                    <a:pt x="257263" y="59829"/>
                  </a:moveTo>
                  <a:lnTo>
                    <a:pt x="255879" y="50660"/>
                  </a:lnTo>
                  <a:lnTo>
                    <a:pt x="253631" y="55333"/>
                  </a:lnTo>
                  <a:lnTo>
                    <a:pt x="253453" y="56362"/>
                  </a:lnTo>
                  <a:lnTo>
                    <a:pt x="252590" y="57404"/>
                  </a:lnTo>
                  <a:lnTo>
                    <a:pt x="253974" y="58445"/>
                  </a:lnTo>
                  <a:lnTo>
                    <a:pt x="257263" y="59829"/>
                  </a:lnTo>
                  <a:close/>
                </a:path>
                <a:path w="286385" h="139065">
                  <a:moveTo>
                    <a:pt x="259156" y="39941"/>
                  </a:moveTo>
                  <a:lnTo>
                    <a:pt x="257429" y="39077"/>
                  </a:lnTo>
                  <a:lnTo>
                    <a:pt x="255701" y="38379"/>
                  </a:lnTo>
                  <a:lnTo>
                    <a:pt x="254660" y="42532"/>
                  </a:lnTo>
                  <a:lnTo>
                    <a:pt x="256222" y="43230"/>
                  </a:lnTo>
                  <a:lnTo>
                    <a:pt x="258127" y="43916"/>
                  </a:lnTo>
                  <a:lnTo>
                    <a:pt x="259156" y="39941"/>
                  </a:lnTo>
                  <a:close/>
                </a:path>
                <a:path w="286385" h="139065">
                  <a:moveTo>
                    <a:pt x="262102" y="58267"/>
                  </a:moveTo>
                  <a:lnTo>
                    <a:pt x="261061" y="56883"/>
                  </a:lnTo>
                  <a:lnTo>
                    <a:pt x="259854" y="56540"/>
                  </a:lnTo>
                  <a:lnTo>
                    <a:pt x="259854" y="57746"/>
                  </a:lnTo>
                  <a:lnTo>
                    <a:pt x="259334" y="61201"/>
                  </a:lnTo>
                  <a:lnTo>
                    <a:pt x="261061" y="59474"/>
                  </a:lnTo>
                  <a:lnTo>
                    <a:pt x="262102" y="58267"/>
                  </a:lnTo>
                  <a:close/>
                </a:path>
                <a:path w="286385" h="139065">
                  <a:moveTo>
                    <a:pt x="264871" y="80403"/>
                  </a:moveTo>
                  <a:lnTo>
                    <a:pt x="263766" y="79552"/>
                  </a:lnTo>
                  <a:lnTo>
                    <a:pt x="263766" y="85407"/>
                  </a:lnTo>
                  <a:lnTo>
                    <a:pt x="260375" y="85407"/>
                  </a:lnTo>
                  <a:lnTo>
                    <a:pt x="260718" y="84543"/>
                  </a:lnTo>
                  <a:lnTo>
                    <a:pt x="261061" y="83858"/>
                  </a:lnTo>
                  <a:lnTo>
                    <a:pt x="260934" y="83337"/>
                  </a:lnTo>
                  <a:lnTo>
                    <a:pt x="260883" y="83159"/>
                  </a:lnTo>
                  <a:lnTo>
                    <a:pt x="263766" y="85407"/>
                  </a:lnTo>
                  <a:lnTo>
                    <a:pt x="263766" y="79552"/>
                  </a:lnTo>
                  <a:lnTo>
                    <a:pt x="262623" y="78663"/>
                  </a:lnTo>
                  <a:lnTo>
                    <a:pt x="262966" y="77800"/>
                  </a:lnTo>
                  <a:lnTo>
                    <a:pt x="262966" y="74866"/>
                  </a:lnTo>
                  <a:lnTo>
                    <a:pt x="261061" y="75552"/>
                  </a:lnTo>
                  <a:lnTo>
                    <a:pt x="261061" y="75044"/>
                  </a:lnTo>
                  <a:lnTo>
                    <a:pt x="260718" y="75044"/>
                  </a:lnTo>
                  <a:lnTo>
                    <a:pt x="256501" y="75044"/>
                  </a:lnTo>
                  <a:lnTo>
                    <a:pt x="256438" y="75552"/>
                  </a:lnTo>
                  <a:lnTo>
                    <a:pt x="256311" y="76796"/>
                  </a:lnTo>
                  <a:lnTo>
                    <a:pt x="255879" y="74168"/>
                  </a:lnTo>
                  <a:lnTo>
                    <a:pt x="254152" y="75387"/>
                  </a:lnTo>
                  <a:lnTo>
                    <a:pt x="253276" y="74523"/>
                  </a:lnTo>
                  <a:lnTo>
                    <a:pt x="252069" y="74002"/>
                  </a:lnTo>
                  <a:lnTo>
                    <a:pt x="250863" y="73660"/>
                  </a:lnTo>
                  <a:lnTo>
                    <a:pt x="248615" y="67259"/>
                  </a:lnTo>
                  <a:lnTo>
                    <a:pt x="246837" y="73050"/>
                  </a:lnTo>
                  <a:lnTo>
                    <a:pt x="242735" y="67081"/>
                  </a:lnTo>
                  <a:lnTo>
                    <a:pt x="245160" y="65697"/>
                  </a:lnTo>
                  <a:lnTo>
                    <a:pt x="245846" y="66217"/>
                  </a:lnTo>
                  <a:lnTo>
                    <a:pt x="246367" y="66916"/>
                  </a:lnTo>
                  <a:lnTo>
                    <a:pt x="247053" y="66395"/>
                  </a:lnTo>
                  <a:lnTo>
                    <a:pt x="249377" y="65239"/>
                  </a:lnTo>
                  <a:lnTo>
                    <a:pt x="253111" y="67437"/>
                  </a:lnTo>
                  <a:lnTo>
                    <a:pt x="250164" y="68122"/>
                  </a:lnTo>
                  <a:lnTo>
                    <a:pt x="251726" y="71920"/>
                  </a:lnTo>
                  <a:lnTo>
                    <a:pt x="253631" y="73304"/>
                  </a:lnTo>
                  <a:lnTo>
                    <a:pt x="256971" y="74434"/>
                  </a:lnTo>
                  <a:lnTo>
                    <a:pt x="256565" y="74345"/>
                  </a:lnTo>
                  <a:lnTo>
                    <a:pt x="256527" y="74688"/>
                  </a:lnTo>
                  <a:lnTo>
                    <a:pt x="256514" y="74866"/>
                  </a:lnTo>
                  <a:lnTo>
                    <a:pt x="258000" y="74726"/>
                  </a:lnTo>
                  <a:lnTo>
                    <a:pt x="260718" y="75044"/>
                  </a:lnTo>
                  <a:lnTo>
                    <a:pt x="261924" y="72618"/>
                  </a:lnTo>
                  <a:lnTo>
                    <a:pt x="260540" y="70370"/>
                  </a:lnTo>
                  <a:lnTo>
                    <a:pt x="257543" y="67221"/>
                  </a:lnTo>
                  <a:lnTo>
                    <a:pt x="257606" y="65874"/>
                  </a:lnTo>
                  <a:lnTo>
                    <a:pt x="257390" y="65963"/>
                  </a:lnTo>
                  <a:lnTo>
                    <a:pt x="257390" y="74523"/>
                  </a:lnTo>
                  <a:lnTo>
                    <a:pt x="257263" y="74485"/>
                  </a:lnTo>
                  <a:lnTo>
                    <a:pt x="257390" y="74523"/>
                  </a:lnTo>
                  <a:lnTo>
                    <a:pt x="257390" y="65963"/>
                  </a:lnTo>
                  <a:lnTo>
                    <a:pt x="254723" y="66916"/>
                  </a:lnTo>
                  <a:lnTo>
                    <a:pt x="253974" y="66916"/>
                  </a:lnTo>
                  <a:lnTo>
                    <a:pt x="254038" y="64668"/>
                  </a:lnTo>
                  <a:lnTo>
                    <a:pt x="254152" y="60515"/>
                  </a:lnTo>
                  <a:lnTo>
                    <a:pt x="253542" y="60960"/>
                  </a:lnTo>
                  <a:lnTo>
                    <a:pt x="253542" y="67348"/>
                  </a:lnTo>
                  <a:lnTo>
                    <a:pt x="253276" y="67437"/>
                  </a:lnTo>
                  <a:lnTo>
                    <a:pt x="253542" y="67348"/>
                  </a:lnTo>
                  <a:lnTo>
                    <a:pt x="253542" y="60960"/>
                  </a:lnTo>
                  <a:lnTo>
                    <a:pt x="249694" y="63754"/>
                  </a:lnTo>
                  <a:lnTo>
                    <a:pt x="249643" y="63284"/>
                  </a:lnTo>
                  <a:lnTo>
                    <a:pt x="249555" y="62420"/>
                  </a:lnTo>
                  <a:lnTo>
                    <a:pt x="249478" y="61722"/>
                  </a:lnTo>
                  <a:lnTo>
                    <a:pt x="247053" y="60515"/>
                  </a:lnTo>
                  <a:lnTo>
                    <a:pt x="243255" y="53771"/>
                  </a:lnTo>
                  <a:lnTo>
                    <a:pt x="237197" y="57226"/>
                  </a:lnTo>
                  <a:lnTo>
                    <a:pt x="237274" y="57861"/>
                  </a:lnTo>
                  <a:lnTo>
                    <a:pt x="237718" y="61722"/>
                  </a:lnTo>
                  <a:lnTo>
                    <a:pt x="237794" y="62420"/>
                  </a:lnTo>
                  <a:lnTo>
                    <a:pt x="237896" y="63284"/>
                  </a:lnTo>
                  <a:lnTo>
                    <a:pt x="235305" y="62420"/>
                  </a:lnTo>
                  <a:lnTo>
                    <a:pt x="237172" y="58089"/>
                  </a:lnTo>
                  <a:lnTo>
                    <a:pt x="237197" y="57226"/>
                  </a:lnTo>
                  <a:lnTo>
                    <a:pt x="234607" y="57226"/>
                  </a:lnTo>
                  <a:lnTo>
                    <a:pt x="232016" y="56019"/>
                  </a:lnTo>
                  <a:lnTo>
                    <a:pt x="229425" y="56362"/>
                  </a:lnTo>
                  <a:lnTo>
                    <a:pt x="228676" y="59474"/>
                  </a:lnTo>
                  <a:lnTo>
                    <a:pt x="228561" y="59994"/>
                  </a:lnTo>
                  <a:lnTo>
                    <a:pt x="227863" y="59474"/>
                  </a:lnTo>
                  <a:lnTo>
                    <a:pt x="227342" y="58610"/>
                  </a:lnTo>
                  <a:lnTo>
                    <a:pt x="227291" y="57861"/>
                  </a:lnTo>
                  <a:lnTo>
                    <a:pt x="227177" y="56197"/>
                  </a:lnTo>
                  <a:lnTo>
                    <a:pt x="223545" y="58089"/>
                  </a:lnTo>
                  <a:lnTo>
                    <a:pt x="223596" y="59994"/>
                  </a:lnTo>
                  <a:lnTo>
                    <a:pt x="223697" y="63284"/>
                  </a:lnTo>
                  <a:lnTo>
                    <a:pt x="223697" y="63449"/>
                  </a:lnTo>
                  <a:lnTo>
                    <a:pt x="223202" y="67602"/>
                  </a:lnTo>
                  <a:lnTo>
                    <a:pt x="227342" y="68465"/>
                  </a:lnTo>
                  <a:lnTo>
                    <a:pt x="226999" y="63804"/>
                  </a:lnTo>
                  <a:lnTo>
                    <a:pt x="228041" y="63627"/>
                  </a:lnTo>
                  <a:lnTo>
                    <a:pt x="228168" y="65011"/>
                  </a:lnTo>
                  <a:lnTo>
                    <a:pt x="228231" y="65697"/>
                  </a:lnTo>
                  <a:lnTo>
                    <a:pt x="228358" y="67081"/>
                  </a:lnTo>
                  <a:lnTo>
                    <a:pt x="228384" y="67437"/>
                  </a:lnTo>
                  <a:lnTo>
                    <a:pt x="231241" y="67945"/>
                  </a:lnTo>
                  <a:lnTo>
                    <a:pt x="234086" y="68465"/>
                  </a:lnTo>
                  <a:lnTo>
                    <a:pt x="234264" y="70713"/>
                  </a:lnTo>
                  <a:lnTo>
                    <a:pt x="233222" y="71920"/>
                  </a:lnTo>
                  <a:lnTo>
                    <a:pt x="232702" y="74866"/>
                  </a:lnTo>
                  <a:lnTo>
                    <a:pt x="233921" y="75730"/>
                  </a:lnTo>
                  <a:lnTo>
                    <a:pt x="238061" y="77292"/>
                  </a:lnTo>
                  <a:lnTo>
                    <a:pt x="236766" y="68465"/>
                  </a:lnTo>
                  <a:lnTo>
                    <a:pt x="236689" y="67945"/>
                  </a:lnTo>
                  <a:lnTo>
                    <a:pt x="240665" y="71755"/>
                  </a:lnTo>
                  <a:lnTo>
                    <a:pt x="246481" y="74206"/>
                  </a:lnTo>
                  <a:lnTo>
                    <a:pt x="244805" y="79705"/>
                  </a:lnTo>
                  <a:lnTo>
                    <a:pt x="246545" y="82651"/>
                  </a:lnTo>
                  <a:lnTo>
                    <a:pt x="249135" y="81610"/>
                  </a:lnTo>
                  <a:lnTo>
                    <a:pt x="254317" y="81432"/>
                  </a:lnTo>
                  <a:lnTo>
                    <a:pt x="255016" y="78155"/>
                  </a:lnTo>
                  <a:lnTo>
                    <a:pt x="256159" y="78282"/>
                  </a:lnTo>
                  <a:lnTo>
                    <a:pt x="256120" y="78663"/>
                  </a:lnTo>
                  <a:lnTo>
                    <a:pt x="256044" y="79362"/>
                  </a:lnTo>
                  <a:lnTo>
                    <a:pt x="257949" y="78663"/>
                  </a:lnTo>
                  <a:lnTo>
                    <a:pt x="257263" y="79362"/>
                  </a:lnTo>
                  <a:lnTo>
                    <a:pt x="257263" y="80746"/>
                  </a:lnTo>
                  <a:lnTo>
                    <a:pt x="257771" y="81610"/>
                  </a:lnTo>
                  <a:lnTo>
                    <a:pt x="257429" y="81953"/>
                  </a:lnTo>
                  <a:lnTo>
                    <a:pt x="257263" y="82816"/>
                  </a:lnTo>
                  <a:lnTo>
                    <a:pt x="257149" y="83159"/>
                  </a:lnTo>
                  <a:lnTo>
                    <a:pt x="257086" y="83337"/>
                  </a:lnTo>
                  <a:lnTo>
                    <a:pt x="258203" y="85407"/>
                  </a:lnTo>
                  <a:lnTo>
                    <a:pt x="258292" y="85585"/>
                  </a:lnTo>
                  <a:lnTo>
                    <a:pt x="264007" y="85585"/>
                  </a:lnTo>
                  <a:lnTo>
                    <a:pt x="264807" y="80746"/>
                  </a:lnTo>
                  <a:lnTo>
                    <a:pt x="264871" y="80403"/>
                  </a:lnTo>
                  <a:close/>
                </a:path>
                <a:path w="286385" h="139065">
                  <a:moveTo>
                    <a:pt x="266077" y="63969"/>
                  </a:moveTo>
                  <a:lnTo>
                    <a:pt x="264172" y="59994"/>
                  </a:lnTo>
                  <a:lnTo>
                    <a:pt x="263652" y="59651"/>
                  </a:lnTo>
                  <a:lnTo>
                    <a:pt x="261239" y="59994"/>
                  </a:lnTo>
                  <a:lnTo>
                    <a:pt x="261061" y="60693"/>
                  </a:lnTo>
                  <a:lnTo>
                    <a:pt x="261581" y="65532"/>
                  </a:lnTo>
                  <a:lnTo>
                    <a:pt x="266077" y="63969"/>
                  </a:lnTo>
                  <a:close/>
                </a:path>
                <a:path w="286385" h="139065">
                  <a:moveTo>
                    <a:pt x="270738" y="74523"/>
                  </a:moveTo>
                  <a:lnTo>
                    <a:pt x="268846" y="72796"/>
                  </a:lnTo>
                  <a:lnTo>
                    <a:pt x="267284" y="69684"/>
                  </a:lnTo>
                  <a:lnTo>
                    <a:pt x="265734" y="71805"/>
                  </a:lnTo>
                  <a:lnTo>
                    <a:pt x="266103" y="68732"/>
                  </a:lnTo>
                  <a:lnTo>
                    <a:pt x="263702" y="67652"/>
                  </a:lnTo>
                  <a:lnTo>
                    <a:pt x="261620" y="69227"/>
                  </a:lnTo>
                  <a:lnTo>
                    <a:pt x="263131" y="72618"/>
                  </a:lnTo>
                  <a:lnTo>
                    <a:pt x="263829" y="72961"/>
                  </a:lnTo>
                  <a:lnTo>
                    <a:pt x="264198" y="73901"/>
                  </a:lnTo>
                  <a:lnTo>
                    <a:pt x="264007" y="74168"/>
                  </a:lnTo>
                  <a:lnTo>
                    <a:pt x="264414" y="74447"/>
                  </a:lnTo>
                  <a:lnTo>
                    <a:pt x="264515" y="74688"/>
                  </a:lnTo>
                  <a:lnTo>
                    <a:pt x="266077" y="75552"/>
                  </a:lnTo>
                  <a:lnTo>
                    <a:pt x="267627" y="79019"/>
                  </a:lnTo>
                  <a:lnTo>
                    <a:pt x="270738" y="74523"/>
                  </a:lnTo>
                  <a:close/>
                </a:path>
                <a:path w="286385" h="139065">
                  <a:moveTo>
                    <a:pt x="286308" y="109956"/>
                  </a:moveTo>
                  <a:lnTo>
                    <a:pt x="284060" y="108229"/>
                  </a:lnTo>
                  <a:lnTo>
                    <a:pt x="282333" y="107200"/>
                  </a:lnTo>
                  <a:lnTo>
                    <a:pt x="280695" y="106527"/>
                  </a:lnTo>
                  <a:lnTo>
                    <a:pt x="280695" y="113017"/>
                  </a:lnTo>
                  <a:lnTo>
                    <a:pt x="280593" y="112204"/>
                  </a:lnTo>
                  <a:lnTo>
                    <a:pt x="280504" y="111353"/>
                  </a:lnTo>
                  <a:lnTo>
                    <a:pt x="280454" y="111201"/>
                  </a:lnTo>
                  <a:lnTo>
                    <a:pt x="280352" y="110832"/>
                  </a:lnTo>
                  <a:lnTo>
                    <a:pt x="280250" y="109093"/>
                  </a:lnTo>
                  <a:lnTo>
                    <a:pt x="280352" y="109956"/>
                  </a:lnTo>
                  <a:lnTo>
                    <a:pt x="280441" y="110832"/>
                  </a:lnTo>
                  <a:lnTo>
                    <a:pt x="280504" y="111353"/>
                  </a:lnTo>
                  <a:lnTo>
                    <a:pt x="280606" y="111480"/>
                  </a:lnTo>
                  <a:lnTo>
                    <a:pt x="280695" y="113017"/>
                  </a:lnTo>
                  <a:lnTo>
                    <a:pt x="280695" y="106527"/>
                  </a:lnTo>
                  <a:lnTo>
                    <a:pt x="280250" y="106337"/>
                  </a:lnTo>
                  <a:lnTo>
                    <a:pt x="281457" y="104089"/>
                  </a:lnTo>
                  <a:lnTo>
                    <a:pt x="286029" y="104089"/>
                  </a:lnTo>
                  <a:lnTo>
                    <a:pt x="284378" y="99199"/>
                  </a:lnTo>
                  <a:lnTo>
                    <a:pt x="280073" y="95478"/>
                  </a:lnTo>
                  <a:lnTo>
                    <a:pt x="276834" y="99199"/>
                  </a:lnTo>
                  <a:lnTo>
                    <a:pt x="276098" y="99758"/>
                  </a:lnTo>
                  <a:lnTo>
                    <a:pt x="275069" y="101142"/>
                  </a:lnTo>
                  <a:lnTo>
                    <a:pt x="275069" y="102527"/>
                  </a:lnTo>
                  <a:lnTo>
                    <a:pt x="274548" y="102704"/>
                  </a:lnTo>
                  <a:lnTo>
                    <a:pt x="274205" y="102704"/>
                  </a:lnTo>
                  <a:lnTo>
                    <a:pt x="273685" y="102870"/>
                  </a:lnTo>
                  <a:lnTo>
                    <a:pt x="271005" y="100723"/>
                  </a:lnTo>
                  <a:lnTo>
                    <a:pt x="269138" y="102870"/>
                  </a:lnTo>
                  <a:lnTo>
                    <a:pt x="268579" y="103517"/>
                  </a:lnTo>
                  <a:lnTo>
                    <a:pt x="268351" y="106337"/>
                  </a:lnTo>
                  <a:lnTo>
                    <a:pt x="268262" y="107365"/>
                  </a:lnTo>
                  <a:lnTo>
                    <a:pt x="268236" y="107683"/>
                  </a:lnTo>
                  <a:lnTo>
                    <a:pt x="268922" y="108064"/>
                  </a:lnTo>
                  <a:lnTo>
                    <a:pt x="270827" y="109093"/>
                  </a:lnTo>
                  <a:lnTo>
                    <a:pt x="271780" y="109613"/>
                  </a:lnTo>
                  <a:lnTo>
                    <a:pt x="271868" y="109791"/>
                  </a:lnTo>
                  <a:lnTo>
                    <a:pt x="271957" y="109956"/>
                  </a:lnTo>
                  <a:lnTo>
                    <a:pt x="272300" y="110312"/>
                  </a:lnTo>
                  <a:lnTo>
                    <a:pt x="272300" y="110832"/>
                  </a:lnTo>
                  <a:lnTo>
                    <a:pt x="275069" y="109791"/>
                  </a:lnTo>
                  <a:lnTo>
                    <a:pt x="275755" y="112204"/>
                  </a:lnTo>
                  <a:lnTo>
                    <a:pt x="278180" y="116700"/>
                  </a:lnTo>
                  <a:lnTo>
                    <a:pt x="278828" y="113766"/>
                  </a:lnTo>
                  <a:lnTo>
                    <a:pt x="280771" y="113766"/>
                  </a:lnTo>
                  <a:lnTo>
                    <a:pt x="281279" y="113423"/>
                  </a:lnTo>
                  <a:lnTo>
                    <a:pt x="282155" y="113423"/>
                  </a:lnTo>
                  <a:lnTo>
                    <a:pt x="281851" y="113017"/>
                  </a:lnTo>
                  <a:lnTo>
                    <a:pt x="286308" y="10995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44142" y="6433286"/>
              <a:ext cx="452755" cy="368300"/>
            </a:xfrm>
            <a:custGeom>
              <a:avLst/>
              <a:gdLst/>
              <a:ahLst/>
              <a:cxnLst/>
              <a:rect l="l" t="t" r="r" b="b"/>
              <a:pathLst>
                <a:path w="452755" h="368300">
                  <a:moveTo>
                    <a:pt x="8470" y="363588"/>
                  </a:moveTo>
                  <a:lnTo>
                    <a:pt x="4787" y="359562"/>
                  </a:lnTo>
                  <a:lnTo>
                    <a:pt x="5181" y="359257"/>
                  </a:lnTo>
                  <a:lnTo>
                    <a:pt x="5867" y="355981"/>
                  </a:lnTo>
                  <a:lnTo>
                    <a:pt x="3276" y="354418"/>
                  </a:lnTo>
                  <a:lnTo>
                    <a:pt x="0" y="350621"/>
                  </a:lnTo>
                  <a:lnTo>
                    <a:pt x="342" y="360819"/>
                  </a:lnTo>
                  <a:lnTo>
                    <a:pt x="1549" y="360908"/>
                  </a:lnTo>
                  <a:lnTo>
                    <a:pt x="508" y="362724"/>
                  </a:lnTo>
                  <a:lnTo>
                    <a:pt x="165" y="364794"/>
                  </a:lnTo>
                  <a:lnTo>
                    <a:pt x="3111" y="367906"/>
                  </a:lnTo>
                  <a:lnTo>
                    <a:pt x="4660" y="367042"/>
                  </a:lnTo>
                  <a:lnTo>
                    <a:pt x="8470" y="363588"/>
                  </a:lnTo>
                  <a:close/>
                </a:path>
                <a:path w="452755" h="368300">
                  <a:moveTo>
                    <a:pt x="171843" y="259676"/>
                  </a:moveTo>
                  <a:lnTo>
                    <a:pt x="167182" y="258292"/>
                  </a:lnTo>
                  <a:lnTo>
                    <a:pt x="164592" y="258635"/>
                  </a:lnTo>
                  <a:lnTo>
                    <a:pt x="160261" y="260197"/>
                  </a:lnTo>
                  <a:lnTo>
                    <a:pt x="164236" y="263131"/>
                  </a:lnTo>
                  <a:lnTo>
                    <a:pt x="169430" y="269011"/>
                  </a:lnTo>
                  <a:lnTo>
                    <a:pt x="171843" y="259676"/>
                  </a:lnTo>
                  <a:close/>
                </a:path>
                <a:path w="452755" h="368300">
                  <a:moveTo>
                    <a:pt x="180327" y="282321"/>
                  </a:moveTo>
                  <a:lnTo>
                    <a:pt x="179285" y="275932"/>
                  </a:lnTo>
                  <a:lnTo>
                    <a:pt x="176339" y="274891"/>
                  </a:lnTo>
                  <a:lnTo>
                    <a:pt x="179971" y="275755"/>
                  </a:lnTo>
                  <a:lnTo>
                    <a:pt x="176568" y="266992"/>
                  </a:lnTo>
                  <a:lnTo>
                    <a:pt x="177558" y="265734"/>
                  </a:lnTo>
                  <a:lnTo>
                    <a:pt x="178587" y="265036"/>
                  </a:lnTo>
                  <a:lnTo>
                    <a:pt x="176695" y="261924"/>
                  </a:lnTo>
                  <a:lnTo>
                    <a:pt x="175971" y="263093"/>
                  </a:lnTo>
                  <a:lnTo>
                    <a:pt x="175971" y="274739"/>
                  </a:lnTo>
                  <a:lnTo>
                    <a:pt x="175831" y="274891"/>
                  </a:lnTo>
                  <a:lnTo>
                    <a:pt x="175679" y="274599"/>
                  </a:lnTo>
                  <a:lnTo>
                    <a:pt x="175971" y="274739"/>
                  </a:lnTo>
                  <a:lnTo>
                    <a:pt x="175971" y="263093"/>
                  </a:lnTo>
                  <a:lnTo>
                    <a:pt x="175831" y="263309"/>
                  </a:lnTo>
                  <a:lnTo>
                    <a:pt x="175272" y="263652"/>
                  </a:lnTo>
                  <a:lnTo>
                    <a:pt x="174612" y="261924"/>
                  </a:lnTo>
                  <a:lnTo>
                    <a:pt x="172364" y="267970"/>
                  </a:lnTo>
                  <a:lnTo>
                    <a:pt x="169595" y="270738"/>
                  </a:lnTo>
                  <a:lnTo>
                    <a:pt x="173228" y="273507"/>
                  </a:lnTo>
                  <a:lnTo>
                    <a:pt x="175602" y="274574"/>
                  </a:lnTo>
                  <a:lnTo>
                    <a:pt x="173405" y="275412"/>
                  </a:lnTo>
                  <a:lnTo>
                    <a:pt x="175475" y="279908"/>
                  </a:lnTo>
                  <a:lnTo>
                    <a:pt x="176695" y="281292"/>
                  </a:lnTo>
                  <a:lnTo>
                    <a:pt x="180327" y="282321"/>
                  </a:lnTo>
                  <a:close/>
                </a:path>
                <a:path w="452755" h="368300">
                  <a:moveTo>
                    <a:pt x="186715" y="249999"/>
                  </a:moveTo>
                  <a:lnTo>
                    <a:pt x="186372" y="249135"/>
                  </a:lnTo>
                  <a:lnTo>
                    <a:pt x="184988" y="248615"/>
                  </a:lnTo>
                  <a:lnTo>
                    <a:pt x="184810" y="249643"/>
                  </a:lnTo>
                  <a:lnTo>
                    <a:pt x="184988" y="250520"/>
                  </a:lnTo>
                  <a:lnTo>
                    <a:pt x="186550" y="251206"/>
                  </a:lnTo>
                  <a:lnTo>
                    <a:pt x="186715" y="249999"/>
                  </a:lnTo>
                  <a:close/>
                </a:path>
                <a:path w="452755" h="368300">
                  <a:moveTo>
                    <a:pt x="187236" y="276618"/>
                  </a:moveTo>
                  <a:lnTo>
                    <a:pt x="186550" y="274713"/>
                  </a:lnTo>
                  <a:lnTo>
                    <a:pt x="184302" y="271957"/>
                  </a:lnTo>
                  <a:lnTo>
                    <a:pt x="183819" y="272605"/>
                  </a:lnTo>
                  <a:lnTo>
                    <a:pt x="183819" y="277279"/>
                  </a:lnTo>
                  <a:lnTo>
                    <a:pt x="183667" y="276974"/>
                  </a:lnTo>
                  <a:lnTo>
                    <a:pt x="183781" y="277139"/>
                  </a:lnTo>
                  <a:lnTo>
                    <a:pt x="183819" y="277279"/>
                  </a:lnTo>
                  <a:lnTo>
                    <a:pt x="183819" y="272605"/>
                  </a:lnTo>
                  <a:lnTo>
                    <a:pt x="182422" y="274447"/>
                  </a:lnTo>
                  <a:lnTo>
                    <a:pt x="182219" y="274713"/>
                  </a:lnTo>
                  <a:lnTo>
                    <a:pt x="182308" y="274866"/>
                  </a:lnTo>
                  <a:lnTo>
                    <a:pt x="181356" y="280593"/>
                  </a:lnTo>
                  <a:lnTo>
                    <a:pt x="181190" y="280936"/>
                  </a:lnTo>
                  <a:lnTo>
                    <a:pt x="181698" y="281813"/>
                  </a:lnTo>
                  <a:lnTo>
                    <a:pt x="182397" y="282321"/>
                  </a:lnTo>
                  <a:lnTo>
                    <a:pt x="186550" y="282841"/>
                  </a:lnTo>
                  <a:lnTo>
                    <a:pt x="184975" y="279641"/>
                  </a:lnTo>
                  <a:lnTo>
                    <a:pt x="187236" y="276618"/>
                  </a:lnTo>
                  <a:close/>
                </a:path>
                <a:path w="452755" h="368300">
                  <a:moveTo>
                    <a:pt x="187934" y="263994"/>
                  </a:moveTo>
                  <a:lnTo>
                    <a:pt x="181356" y="254317"/>
                  </a:lnTo>
                  <a:lnTo>
                    <a:pt x="178943" y="261581"/>
                  </a:lnTo>
                  <a:lnTo>
                    <a:pt x="180670" y="262267"/>
                  </a:lnTo>
                  <a:lnTo>
                    <a:pt x="180327" y="265557"/>
                  </a:lnTo>
                  <a:lnTo>
                    <a:pt x="182397" y="265214"/>
                  </a:lnTo>
                  <a:lnTo>
                    <a:pt x="187934" y="263994"/>
                  </a:lnTo>
                  <a:close/>
                </a:path>
                <a:path w="452755" h="368300">
                  <a:moveTo>
                    <a:pt x="199161" y="275932"/>
                  </a:moveTo>
                  <a:lnTo>
                    <a:pt x="198996" y="271437"/>
                  </a:lnTo>
                  <a:lnTo>
                    <a:pt x="197091" y="271094"/>
                  </a:lnTo>
                  <a:lnTo>
                    <a:pt x="194322" y="268325"/>
                  </a:lnTo>
                  <a:lnTo>
                    <a:pt x="195364" y="273685"/>
                  </a:lnTo>
                  <a:lnTo>
                    <a:pt x="196748" y="273685"/>
                  </a:lnTo>
                  <a:lnTo>
                    <a:pt x="199161" y="275932"/>
                  </a:lnTo>
                  <a:close/>
                </a:path>
                <a:path w="452755" h="368300">
                  <a:moveTo>
                    <a:pt x="201650" y="241871"/>
                  </a:moveTo>
                  <a:lnTo>
                    <a:pt x="199644" y="237477"/>
                  </a:lnTo>
                  <a:lnTo>
                    <a:pt x="196532" y="235851"/>
                  </a:lnTo>
                  <a:lnTo>
                    <a:pt x="194843" y="240144"/>
                  </a:lnTo>
                  <a:lnTo>
                    <a:pt x="195541" y="242735"/>
                  </a:lnTo>
                  <a:lnTo>
                    <a:pt x="198132" y="245668"/>
                  </a:lnTo>
                  <a:lnTo>
                    <a:pt x="200025" y="245846"/>
                  </a:lnTo>
                  <a:lnTo>
                    <a:pt x="201650" y="241871"/>
                  </a:lnTo>
                  <a:close/>
                </a:path>
                <a:path w="452755" h="368300">
                  <a:moveTo>
                    <a:pt x="209537" y="279908"/>
                  </a:moveTo>
                  <a:lnTo>
                    <a:pt x="206260" y="277317"/>
                  </a:lnTo>
                  <a:lnTo>
                    <a:pt x="202450" y="276796"/>
                  </a:lnTo>
                  <a:lnTo>
                    <a:pt x="201764" y="279730"/>
                  </a:lnTo>
                  <a:lnTo>
                    <a:pt x="204520" y="281978"/>
                  </a:lnTo>
                  <a:lnTo>
                    <a:pt x="208673" y="285089"/>
                  </a:lnTo>
                  <a:lnTo>
                    <a:pt x="209537" y="279908"/>
                  </a:lnTo>
                  <a:close/>
                </a:path>
                <a:path w="452755" h="368300">
                  <a:moveTo>
                    <a:pt x="210756" y="280593"/>
                  </a:moveTo>
                  <a:lnTo>
                    <a:pt x="209537" y="271437"/>
                  </a:lnTo>
                  <a:lnTo>
                    <a:pt x="209016" y="268147"/>
                  </a:lnTo>
                  <a:lnTo>
                    <a:pt x="206946" y="265036"/>
                  </a:lnTo>
                  <a:lnTo>
                    <a:pt x="204914" y="262940"/>
                  </a:lnTo>
                  <a:lnTo>
                    <a:pt x="206082" y="261239"/>
                  </a:lnTo>
                  <a:lnTo>
                    <a:pt x="207467" y="257949"/>
                  </a:lnTo>
                  <a:lnTo>
                    <a:pt x="200723" y="248780"/>
                  </a:lnTo>
                  <a:lnTo>
                    <a:pt x="198818" y="255003"/>
                  </a:lnTo>
                  <a:lnTo>
                    <a:pt x="196405" y="258470"/>
                  </a:lnTo>
                  <a:lnTo>
                    <a:pt x="201815" y="262890"/>
                  </a:lnTo>
                  <a:lnTo>
                    <a:pt x="200723" y="267284"/>
                  </a:lnTo>
                  <a:lnTo>
                    <a:pt x="199161" y="269709"/>
                  </a:lnTo>
                  <a:lnTo>
                    <a:pt x="203835" y="274370"/>
                  </a:lnTo>
                  <a:lnTo>
                    <a:pt x="206260" y="273507"/>
                  </a:lnTo>
                  <a:lnTo>
                    <a:pt x="206260" y="273342"/>
                  </a:lnTo>
                  <a:lnTo>
                    <a:pt x="210756" y="280593"/>
                  </a:lnTo>
                  <a:close/>
                </a:path>
                <a:path w="452755" h="368300">
                  <a:moveTo>
                    <a:pt x="211620" y="253631"/>
                  </a:moveTo>
                  <a:lnTo>
                    <a:pt x="206425" y="247916"/>
                  </a:lnTo>
                  <a:lnTo>
                    <a:pt x="204520" y="251383"/>
                  </a:lnTo>
                  <a:lnTo>
                    <a:pt x="204520" y="252069"/>
                  </a:lnTo>
                  <a:lnTo>
                    <a:pt x="208153" y="259156"/>
                  </a:lnTo>
                  <a:lnTo>
                    <a:pt x="209715" y="256743"/>
                  </a:lnTo>
                  <a:lnTo>
                    <a:pt x="211620" y="253631"/>
                  </a:lnTo>
                  <a:close/>
                </a:path>
                <a:path w="452755" h="368300">
                  <a:moveTo>
                    <a:pt x="212915" y="266903"/>
                  </a:moveTo>
                  <a:lnTo>
                    <a:pt x="212064" y="264020"/>
                  </a:lnTo>
                  <a:lnTo>
                    <a:pt x="209689" y="261823"/>
                  </a:lnTo>
                  <a:lnTo>
                    <a:pt x="207987" y="264350"/>
                  </a:lnTo>
                  <a:lnTo>
                    <a:pt x="208153" y="264515"/>
                  </a:lnTo>
                  <a:lnTo>
                    <a:pt x="207987" y="264693"/>
                  </a:lnTo>
                  <a:lnTo>
                    <a:pt x="207987" y="264858"/>
                  </a:lnTo>
                  <a:lnTo>
                    <a:pt x="208330" y="265036"/>
                  </a:lnTo>
                  <a:lnTo>
                    <a:pt x="207987" y="265734"/>
                  </a:lnTo>
                  <a:lnTo>
                    <a:pt x="209537" y="267106"/>
                  </a:lnTo>
                  <a:lnTo>
                    <a:pt x="210058" y="266420"/>
                  </a:lnTo>
                  <a:lnTo>
                    <a:pt x="212915" y="266903"/>
                  </a:lnTo>
                  <a:close/>
                </a:path>
                <a:path w="452755" h="368300">
                  <a:moveTo>
                    <a:pt x="216979" y="292176"/>
                  </a:moveTo>
                  <a:lnTo>
                    <a:pt x="216115" y="291147"/>
                  </a:lnTo>
                  <a:lnTo>
                    <a:pt x="215760" y="290283"/>
                  </a:lnTo>
                  <a:lnTo>
                    <a:pt x="214896" y="290626"/>
                  </a:lnTo>
                  <a:lnTo>
                    <a:pt x="214210" y="291490"/>
                  </a:lnTo>
                  <a:lnTo>
                    <a:pt x="215239" y="293217"/>
                  </a:lnTo>
                  <a:lnTo>
                    <a:pt x="216458" y="293217"/>
                  </a:lnTo>
                  <a:lnTo>
                    <a:pt x="216979" y="292176"/>
                  </a:lnTo>
                  <a:close/>
                </a:path>
                <a:path w="452755" h="368300">
                  <a:moveTo>
                    <a:pt x="220599" y="311365"/>
                  </a:moveTo>
                  <a:lnTo>
                    <a:pt x="220433" y="309994"/>
                  </a:lnTo>
                  <a:lnTo>
                    <a:pt x="218871" y="306006"/>
                  </a:lnTo>
                  <a:lnTo>
                    <a:pt x="217487" y="308775"/>
                  </a:lnTo>
                  <a:lnTo>
                    <a:pt x="217487" y="310337"/>
                  </a:lnTo>
                  <a:lnTo>
                    <a:pt x="219570" y="312242"/>
                  </a:lnTo>
                  <a:lnTo>
                    <a:pt x="220599" y="311365"/>
                  </a:lnTo>
                  <a:close/>
                </a:path>
                <a:path w="452755" h="368300">
                  <a:moveTo>
                    <a:pt x="225094" y="265379"/>
                  </a:moveTo>
                  <a:lnTo>
                    <a:pt x="223888" y="260197"/>
                  </a:lnTo>
                  <a:lnTo>
                    <a:pt x="221818" y="259854"/>
                  </a:lnTo>
                  <a:lnTo>
                    <a:pt x="220776" y="260197"/>
                  </a:lnTo>
                  <a:lnTo>
                    <a:pt x="220256" y="261404"/>
                  </a:lnTo>
                  <a:lnTo>
                    <a:pt x="219392" y="262445"/>
                  </a:lnTo>
                  <a:lnTo>
                    <a:pt x="220256" y="263486"/>
                  </a:lnTo>
                  <a:lnTo>
                    <a:pt x="221640" y="265214"/>
                  </a:lnTo>
                  <a:lnTo>
                    <a:pt x="219887" y="266814"/>
                  </a:lnTo>
                  <a:lnTo>
                    <a:pt x="221640" y="268820"/>
                  </a:lnTo>
                  <a:lnTo>
                    <a:pt x="223786" y="269367"/>
                  </a:lnTo>
                  <a:lnTo>
                    <a:pt x="223202" y="266598"/>
                  </a:lnTo>
                  <a:lnTo>
                    <a:pt x="225094" y="265379"/>
                  </a:lnTo>
                  <a:close/>
                </a:path>
                <a:path w="452755" h="368300">
                  <a:moveTo>
                    <a:pt x="233222" y="301345"/>
                  </a:moveTo>
                  <a:lnTo>
                    <a:pt x="231838" y="300139"/>
                  </a:lnTo>
                  <a:lnTo>
                    <a:pt x="226834" y="296849"/>
                  </a:lnTo>
                  <a:lnTo>
                    <a:pt x="230111" y="306705"/>
                  </a:lnTo>
                  <a:lnTo>
                    <a:pt x="232016" y="302895"/>
                  </a:lnTo>
                  <a:lnTo>
                    <a:pt x="232359" y="302031"/>
                  </a:lnTo>
                  <a:lnTo>
                    <a:pt x="233222" y="301345"/>
                  </a:lnTo>
                  <a:close/>
                </a:path>
                <a:path w="452755" h="368300">
                  <a:moveTo>
                    <a:pt x="238760" y="320878"/>
                  </a:moveTo>
                  <a:lnTo>
                    <a:pt x="238417" y="320192"/>
                  </a:lnTo>
                  <a:lnTo>
                    <a:pt x="238061" y="320535"/>
                  </a:lnTo>
                  <a:lnTo>
                    <a:pt x="237553" y="320878"/>
                  </a:lnTo>
                  <a:lnTo>
                    <a:pt x="238061" y="321398"/>
                  </a:lnTo>
                  <a:lnTo>
                    <a:pt x="238760" y="320878"/>
                  </a:lnTo>
                  <a:close/>
                </a:path>
                <a:path w="452755" h="368300">
                  <a:moveTo>
                    <a:pt x="243941" y="227863"/>
                  </a:moveTo>
                  <a:lnTo>
                    <a:pt x="239280" y="222440"/>
                  </a:lnTo>
                  <a:lnTo>
                    <a:pt x="239445" y="222338"/>
                  </a:lnTo>
                  <a:lnTo>
                    <a:pt x="240309" y="222846"/>
                  </a:lnTo>
                  <a:lnTo>
                    <a:pt x="241871" y="223710"/>
                  </a:lnTo>
                  <a:lnTo>
                    <a:pt x="242049" y="222338"/>
                  </a:lnTo>
                  <a:lnTo>
                    <a:pt x="238823" y="216941"/>
                  </a:lnTo>
                  <a:lnTo>
                    <a:pt x="234670" y="213944"/>
                  </a:lnTo>
                  <a:lnTo>
                    <a:pt x="232829" y="214845"/>
                  </a:lnTo>
                  <a:lnTo>
                    <a:pt x="236512" y="221119"/>
                  </a:lnTo>
                  <a:lnTo>
                    <a:pt x="236689" y="223024"/>
                  </a:lnTo>
                  <a:lnTo>
                    <a:pt x="238239" y="223024"/>
                  </a:lnTo>
                  <a:lnTo>
                    <a:pt x="238582" y="222834"/>
                  </a:lnTo>
                  <a:lnTo>
                    <a:pt x="238061" y="225958"/>
                  </a:lnTo>
                  <a:lnTo>
                    <a:pt x="238239" y="227177"/>
                  </a:lnTo>
                  <a:lnTo>
                    <a:pt x="240144" y="228904"/>
                  </a:lnTo>
                  <a:lnTo>
                    <a:pt x="241350" y="228904"/>
                  </a:lnTo>
                  <a:lnTo>
                    <a:pt x="243941" y="227863"/>
                  </a:lnTo>
                  <a:close/>
                </a:path>
                <a:path w="452755" h="368300">
                  <a:moveTo>
                    <a:pt x="247408" y="188963"/>
                  </a:moveTo>
                  <a:lnTo>
                    <a:pt x="241528" y="184645"/>
                  </a:lnTo>
                  <a:lnTo>
                    <a:pt x="242557" y="188785"/>
                  </a:lnTo>
                  <a:lnTo>
                    <a:pt x="243078" y="189661"/>
                  </a:lnTo>
                  <a:lnTo>
                    <a:pt x="243776" y="189484"/>
                  </a:lnTo>
                  <a:lnTo>
                    <a:pt x="244640" y="189306"/>
                  </a:lnTo>
                  <a:lnTo>
                    <a:pt x="247408" y="188963"/>
                  </a:lnTo>
                  <a:close/>
                </a:path>
                <a:path w="452755" h="368300">
                  <a:moveTo>
                    <a:pt x="251904" y="205219"/>
                  </a:moveTo>
                  <a:lnTo>
                    <a:pt x="251714" y="204000"/>
                  </a:lnTo>
                  <a:lnTo>
                    <a:pt x="251612" y="203314"/>
                  </a:lnTo>
                  <a:lnTo>
                    <a:pt x="251510" y="202628"/>
                  </a:lnTo>
                  <a:lnTo>
                    <a:pt x="251434" y="202107"/>
                  </a:lnTo>
                  <a:lnTo>
                    <a:pt x="251383" y="201752"/>
                  </a:lnTo>
                  <a:lnTo>
                    <a:pt x="250520" y="202107"/>
                  </a:lnTo>
                  <a:lnTo>
                    <a:pt x="250863" y="202628"/>
                  </a:lnTo>
                  <a:lnTo>
                    <a:pt x="251028" y="203314"/>
                  </a:lnTo>
                  <a:lnTo>
                    <a:pt x="251904" y="205219"/>
                  </a:lnTo>
                  <a:close/>
                </a:path>
                <a:path w="452755" h="368300">
                  <a:moveTo>
                    <a:pt x="252768" y="234264"/>
                  </a:moveTo>
                  <a:lnTo>
                    <a:pt x="249821" y="231838"/>
                  </a:lnTo>
                  <a:lnTo>
                    <a:pt x="248615" y="234950"/>
                  </a:lnTo>
                  <a:lnTo>
                    <a:pt x="247650" y="237667"/>
                  </a:lnTo>
                  <a:lnTo>
                    <a:pt x="243852" y="235356"/>
                  </a:lnTo>
                  <a:lnTo>
                    <a:pt x="240982" y="236918"/>
                  </a:lnTo>
                  <a:lnTo>
                    <a:pt x="240677" y="239877"/>
                  </a:lnTo>
                  <a:lnTo>
                    <a:pt x="244462" y="241693"/>
                  </a:lnTo>
                  <a:lnTo>
                    <a:pt x="244640" y="241871"/>
                  </a:lnTo>
                  <a:lnTo>
                    <a:pt x="244462" y="242036"/>
                  </a:lnTo>
                  <a:lnTo>
                    <a:pt x="244640" y="242214"/>
                  </a:lnTo>
                  <a:lnTo>
                    <a:pt x="246024" y="246710"/>
                  </a:lnTo>
                  <a:lnTo>
                    <a:pt x="249135" y="241350"/>
                  </a:lnTo>
                  <a:lnTo>
                    <a:pt x="246545" y="239445"/>
                  </a:lnTo>
                  <a:lnTo>
                    <a:pt x="247573" y="239788"/>
                  </a:lnTo>
                  <a:lnTo>
                    <a:pt x="247053" y="238061"/>
                  </a:lnTo>
                  <a:lnTo>
                    <a:pt x="247611" y="237794"/>
                  </a:lnTo>
                  <a:lnTo>
                    <a:pt x="252488" y="239928"/>
                  </a:lnTo>
                  <a:lnTo>
                    <a:pt x="252653" y="237896"/>
                  </a:lnTo>
                  <a:lnTo>
                    <a:pt x="252768" y="234264"/>
                  </a:lnTo>
                  <a:close/>
                </a:path>
                <a:path w="452755" h="368300">
                  <a:moveTo>
                    <a:pt x="256222" y="207289"/>
                  </a:moveTo>
                  <a:lnTo>
                    <a:pt x="256159" y="206082"/>
                  </a:lnTo>
                  <a:lnTo>
                    <a:pt x="256044" y="204000"/>
                  </a:lnTo>
                  <a:lnTo>
                    <a:pt x="251904" y="205219"/>
                  </a:lnTo>
                  <a:lnTo>
                    <a:pt x="253453" y="206082"/>
                  </a:lnTo>
                  <a:lnTo>
                    <a:pt x="254660" y="207467"/>
                  </a:lnTo>
                  <a:lnTo>
                    <a:pt x="254508" y="207289"/>
                  </a:lnTo>
                  <a:lnTo>
                    <a:pt x="256222" y="207289"/>
                  </a:lnTo>
                  <a:close/>
                </a:path>
                <a:path w="452755" h="368300">
                  <a:moveTo>
                    <a:pt x="257949" y="209880"/>
                  </a:moveTo>
                  <a:lnTo>
                    <a:pt x="256743" y="208495"/>
                  </a:lnTo>
                  <a:lnTo>
                    <a:pt x="256387" y="207467"/>
                  </a:lnTo>
                  <a:lnTo>
                    <a:pt x="254660" y="207467"/>
                  </a:lnTo>
                  <a:lnTo>
                    <a:pt x="253796" y="209016"/>
                  </a:lnTo>
                  <a:lnTo>
                    <a:pt x="256387" y="210058"/>
                  </a:lnTo>
                  <a:lnTo>
                    <a:pt x="257086" y="210743"/>
                  </a:lnTo>
                  <a:lnTo>
                    <a:pt x="257949" y="209880"/>
                  </a:lnTo>
                  <a:close/>
                </a:path>
                <a:path w="452755" h="368300">
                  <a:moveTo>
                    <a:pt x="261061" y="202450"/>
                  </a:moveTo>
                  <a:lnTo>
                    <a:pt x="260019" y="201066"/>
                  </a:lnTo>
                  <a:lnTo>
                    <a:pt x="256044" y="199339"/>
                  </a:lnTo>
                  <a:lnTo>
                    <a:pt x="257949" y="202793"/>
                  </a:lnTo>
                  <a:lnTo>
                    <a:pt x="258470" y="205740"/>
                  </a:lnTo>
                  <a:lnTo>
                    <a:pt x="261061" y="204698"/>
                  </a:lnTo>
                  <a:lnTo>
                    <a:pt x="261061" y="202450"/>
                  </a:lnTo>
                  <a:close/>
                </a:path>
                <a:path w="452755" h="368300">
                  <a:moveTo>
                    <a:pt x="261239" y="256044"/>
                  </a:moveTo>
                  <a:lnTo>
                    <a:pt x="260756" y="251726"/>
                  </a:lnTo>
                  <a:lnTo>
                    <a:pt x="260718" y="251383"/>
                  </a:lnTo>
                  <a:lnTo>
                    <a:pt x="257771" y="251726"/>
                  </a:lnTo>
                  <a:lnTo>
                    <a:pt x="258470" y="249478"/>
                  </a:lnTo>
                  <a:lnTo>
                    <a:pt x="255524" y="247396"/>
                  </a:lnTo>
                  <a:lnTo>
                    <a:pt x="254152" y="247751"/>
                  </a:lnTo>
                  <a:lnTo>
                    <a:pt x="258991" y="242557"/>
                  </a:lnTo>
                  <a:lnTo>
                    <a:pt x="252247" y="243078"/>
                  </a:lnTo>
                  <a:lnTo>
                    <a:pt x="252476" y="240195"/>
                  </a:lnTo>
                  <a:lnTo>
                    <a:pt x="250952" y="243078"/>
                  </a:lnTo>
                  <a:lnTo>
                    <a:pt x="250863" y="243255"/>
                  </a:lnTo>
                  <a:lnTo>
                    <a:pt x="250685" y="244462"/>
                  </a:lnTo>
                  <a:lnTo>
                    <a:pt x="252933" y="247396"/>
                  </a:lnTo>
                  <a:lnTo>
                    <a:pt x="253796" y="247751"/>
                  </a:lnTo>
                  <a:lnTo>
                    <a:pt x="251574" y="248412"/>
                  </a:lnTo>
                  <a:lnTo>
                    <a:pt x="251510" y="248056"/>
                  </a:lnTo>
                  <a:lnTo>
                    <a:pt x="248907" y="245630"/>
                  </a:lnTo>
                  <a:lnTo>
                    <a:pt x="247053" y="248780"/>
                  </a:lnTo>
                  <a:lnTo>
                    <a:pt x="248272" y="250520"/>
                  </a:lnTo>
                  <a:lnTo>
                    <a:pt x="246189" y="252590"/>
                  </a:lnTo>
                  <a:lnTo>
                    <a:pt x="248958" y="253796"/>
                  </a:lnTo>
                  <a:lnTo>
                    <a:pt x="252069" y="252247"/>
                  </a:lnTo>
                  <a:lnTo>
                    <a:pt x="252412" y="253276"/>
                  </a:lnTo>
                  <a:lnTo>
                    <a:pt x="254838" y="254317"/>
                  </a:lnTo>
                  <a:lnTo>
                    <a:pt x="255460" y="256044"/>
                  </a:lnTo>
                  <a:lnTo>
                    <a:pt x="258635" y="264350"/>
                  </a:lnTo>
                  <a:lnTo>
                    <a:pt x="260375" y="258470"/>
                  </a:lnTo>
                  <a:lnTo>
                    <a:pt x="260375" y="258292"/>
                  </a:lnTo>
                  <a:lnTo>
                    <a:pt x="260197" y="258292"/>
                  </a:lnTo>
                  <a:lnTo>
                    <a:pt x="260019" y="258127"/>
                  </a:lnTo>
                  <a:lnTo>
                    <a:pt x="261137" y="256222"/>
                  </a:lnTo>
                  <a:lnTo>
                    <a:pt x="261239" y="256044"/>
                  </a:lnTo>
                  <a:close/>
                </a:path>
                <a:path w="452755" h="368300">
                  <a:moveTo>
                    <a:pt x="264693" y="232016"/>
                  </a:moveTo>
                  <a:lnTo>
                    <a:pt x="262623" y="227698"/>
                  </a:lnTo>
                  <a:lnTo>
                    <a:pt x="261061" y="227863"/>
                  </a:lnTo>
                  <a:lnTo>
                    <a:pt x="260019" y="227863"/>
                  </a:lnTo>
                  <a:lnTo>
                    <a:pt x="260375" y="229247"/>
                  </a:lnTo>
                  <a:lnTo>
                    <a:pt x="259676" y="230111"/>
                  </a:lnTo>
                  <a:lnTo>
                    <a:pt x="260718" y="230974"/>
                  </a:lnTo>
                  <a:lnTo>
                    <a:pt x="261581" y="231673"/>
                  </a:lnTo>
                  <a:lnTo>
                    <a:pt x="262102" y="232181"/>
                  </a:lnTo>
                  <a:lnTo>
                    <a:pt x="264693" y="232016"/>
                  </a:lnTo>
                  <a:close/>
                </a:path>
                <a:path w="452755" h="368300">
                  <a:moveTo>
                    <a:pt x="266420" y="204520"/>
                  </a:moveTo>
                  <a:lnTo>
                    <a:pt x="261924" y="206248"/>
                  </a:lnTo>
                  <a:lnTo>
                    <a:pt x="259854" y="208673"/>
                  </a:lnTo>
                  <a:lnTo>
                    <a:pt x="260019" y="213512"/>
                  </a:lnTo>
                  <a:lnTo>
                    <a:pt x="263829" y="214376"/>
                  </a:lnTo>
                  <a:lnTo>
                    <a:pt x="266077" y="212991"/>
                  </a:lnTo>
                  <a:lnTo>
                    <a:pt x="266420" y="204520"/>
                  </a:lnTo>
                  <a:close/>
                </a:path>
                <a:path w="452755" h="368300">
                  <a:moveTo>
                    <a:pt x="267119" y="175133"/>
                  </a:moveTo>
                  <a:lnTo>
                    <a:pt x="266763" y="174955"/>
                  </a:lnTo>
                  <a:lnTo>
                    <a:pt x="266598" y="174790"/>
                  </a:lnTo>
                  <a:lnTo>
                    <a:pt x="266242" y="174790"/>
                  </a:lnTo>
                  <a:lnTo>
                    <a:pt x="266077" y="174790"/>
                  </a:lnTo>
                  <a:lnTo>
                    <a:pt x="266077" y="175310"/>
                  </a:lnTo>
                  <a:lnTo>
                    <a:pt x="266598" y="175475"/>
                  </a:lnTo>
                  <a:lnTo>
                    <a:pt x="267119" y="175996"/>
                  </a:lnTo>
                  <a:lnTo>
                    <a:pt x="267119" y="175133"/>
                  </a:lnTo>
                  <a:close/>
                </a:path>
                <a:path w="452755" h="368300">
                  <a:moveTo>
                    <a:pt x="270738" y="158013"/>
                  </a:moveTo>
                  <a:lnTo>
                    <a:pt x="270052" y="156121"/>
                  </a:lnTo>
                  <a:lnTo>
                    <a:pt x="265214" y="149885"/>
                  </a:lnTo>
                  <a:lnTo>
                    <a:pt x="263994" y="158013"/>
                  </a:lnTo>
                  <a:lnTo>
                    <a:pt x="268147" y="159575"/>
                  </a:lnTo>
                  <a:lnTo>
                    <a:pt x="267982" y="157327"/>
                  </a:lnTo>
                  <a:lnTo>
                    <a:pt x="270738" y="158013"/>
                  </a:lnTo>
                  <a:close/>
                </a:path>
                <a:path w="452755" h="368300">
                  <a:moveTo>
                    <a:pt x="275590" y="235305"/>
                  </a:moveTo>
                  <a:lnTo>
                    <a:pt x="273850" y="228206"/>
                  </a:lnTo>
                  <a:lnTo>
                    <a:pt x="272122" y="231317"/>
                  </a:lnTo>
                  <a:lnTo>
                    <a:pt x="267462" y="232879"/>
                  </a:lnTo>
                  <a:lnTo>
                    <a:pt x="266687" y="235877"/>
                  </a:lnTo>
                  <a:lnTo>
                    <a:pt x="270230" y="237845"/>
                  </a:lnTo>
                  <a:lnTo>
                    <a:pt x="274408" y="237934"/>
                  </a:lnTo>
                  <a:lnTo>
                    <a:pt x="275590" y="235305"/>
                  </a:lnTo>
                  <a:close/>
                </a:path>
                <a:path w="452755" h="368300">
                  <a:moveTo>
                    <a:pt x="275932" y="223545"/>
                  </a:moveTo>
                  <a:lnTo>
                    <a:pt x="273342" y="214896"/>
                  </a:lnTo>
                  <a:lnTo>
                    <a:pt x="268490" y="216623"/>
                  </a:lnTo>
                  <a:lnTo>
                    <a:pt x="262102" y="217665"/>
                  </a:lnTo>
                  <a:lnTo>
                    <a:pt x="268846" y="225094"/>
                  </a:lnTo>
                  <a:lnTo>
                    <a:pt x="271957" y="224929"/>
                  </a:lnTo>
                  <a:lnTo>
                    <a:pt x="275932" y="223545"/>
                  </a:lnTo>
                  <a:close/>
                </a:path>
                <a:path w="452755" h="368300">
                  <a:moveTo>
                    <a:pt x="276275" y="268490"/>
                  </a:moveTo>
                  <a:lnTo>
                    <a:pt x="273164" y="265899"/>
                  </a:lnTo>
                  <a:lnTo>
                    <a:pt x="267462" y="261581"/>
                  </a:lnTo>
                  <a:lnTo>
                    <a:pt x="267360" y="262547"/>
                  </a:lnTo>
                  <a:lnTo>
                    <a:pt x="265214" y="259854"/>
                  </a:lnTo>
                  <a:lnTo>
                    <a:pt x="264871" y="266077"/>
                  </a:lnTo>
                  <a:lnTo>
                    <a:pt x="264693" y="266598"/>
                  </a:lnTo>
                  <a:lnTo>
                    <a:pt x="265036" y="267462"/>
                  </a:lnTo>
                  <a:lnTo>
                    <a:pt x="265734" y="267804"/>
                  </a:lnTo>
                  <a:lnTo>
                    <a:pt x="266776" y="268046"/>
                  </a:lnTo>
                  <a:lnTo>
                    <a:pt x="266242" y="273164"/>
                  </a:lnTo>
                  <a:lnTo>
                    <a:pt x="271957" y="272122"/>
                  </a:lnTo>
                  <a:lnTo>
                    <a:pt x="274370" y="271437"/>
                  </a:lnTo>
                  <a:lnTo>
                    <a:pt x="276275" y="268490"/>
                  </a:lnTo>
                  <a:close/>
                </a:path>
                <a:path w="452755" h="368300">
                  <a:moveTo>
                    <a:pt x="278003" y="244805"/>
                  </a:moveTo>
                  <a:lnTo>
                    <a:pt x="274027" y="240144"/>
                  </a:lnTo>
                  <a:lnTo>
                    <a:pt x="272478" y="241007"/>
                  </a:lnTo>
                  <a:lnTo>
                    <a:pt x="268490" y="241719"/>
                  </a:lnTo>
                  <a:lnTo>
                    <a:pt x="268579" y="244424"/>
                  </a:lnTo>
                  <a:lnTo>
                    <a:pt x="271018" y="246405"/>
                  </a:lnTo>
                  <a:lnTo>
                    <a:pt x="274027" y="244983"/>
                  </a:lnTo>
                  <a:lnTo>
                    <a:pt x="275069" y="245668"/>
                  </a:lnTo>
                  <a:lnTo>
                    <a:pt x="276098" y="246189"/>
                  </a:lnTo>
                  <a:lnTo>
                    <a:pt x="276453" y="246189"/>
                  </a:lnTo>
                  <a:lnTo>
                    <a:pt x="278003" y="244805"/>
                  </a:lnTo>
                  <a:close/>
                </a:path>
                <a:path w="452755" h="368300">
                  <a:moveTo>
                    <a:pt x="281813" y="140208"/>
                  </a:moveTo>
                  <a:lnTo>
                    <a:pt x="281635" y="136575"/>
                  </a:lnTo>
                  <a:lnTo>
                    <a:pt x="278701" y="131394"/>
                  </a:lnTo>
                  <a:lnTo>
                    <a:pt x="276618" y="136410"/>
                  </a:lnTo>
                  <a:lnTo>
                    <a:pt x="271780" y="139166"/>
                  </a:lnTo>
                  <a:lnTo>
                    <a:pt x="280949" y="144881"/>
                  </a:lnTo>
                  <a:lnTo>
                    <a:pt x="281813" y="140208"/>
                  </a:lnTo>
                  <a:close/>
                </a:path>
                <a:path w="452755" h="368300">
                  <a:moveTo>
                    <a:pt x="283197" y="255003"/>
                  </a:moveTo>
                  <a:lnTo>
                    <a:pt x="281457" y="251028"/>
                  </a:lnTo>
                  <a:lnTo>
                    <a:pt x="281635" y="251028"/>
                  </a:lnTo>
                  <a:lnTo>
                    <a:pt x="281635" y="251206"/>
                  </a:lnTo>
                  <a:lnTo>
                    <a:pt x="281813" y="251206"/>
                  </a:lnTo>
                  <a:lnTo>
                    <a:pt x="281635" y="250863"/>
                  </a:lnTo>
                  <a:lnTo>
                    <a:pt x="281635" y="250342"/>
                  </a:lnTo>
                  <a:lnTo>
                    <a:pt x="281457" y="250164"/>
                  </a:lnTo>
                  <a:lnTo>
                    <a:pt x="280949" y="249643"/>
                  </a:lnTo>
                  <a:lnTo>
                    <a:pt x="279565" y="248780"/>
                  </a:lnTo>
                  <a:lnTo>
                    <a:pt x="279908" y="249999"/>
                  </a:lnTo>
                  <a:lnTo>
                    <a:pt x="279133" y="250317"/>
                  </a:lnTo>
                  <a:lnTo>
                    <a:pt x="275069" y="246367"/>
                  </a:lnTo>
                  <a:lnTo>
                    <a:pt x="273164" y="250685"/>
                  </a:lnTo>
                  <a:lnTo>
                    <a:pt x="273164" y="251383"/>
                  </a:lnTo>
                  <a:lnTo>
                    <a:pt x="277317" y="255181"/>
                  </a:lnTo>
                  <a:lnTo>
                    <a:pt x="277660" y="254838"/>
                  </a:lnTo>
                  <a:lnTo>
                    <a:pt x="279577" y="252806"/>
                  </a:lnTo>
                  <a:lnTo>
                    <a:pt x="283197" y="255003"/>
                  </a:lnTo>
                  <a:close/>
                </a:path>
                <a:path w="452755" h="368300">
                  <a:moveTo>
                    <a:pt x="284543" y="188595"/>
                  </a:moveTo>
                  <a:lnTo>
                    <a:pt x="281330" y="185661"/>
                  </a:lnTo>
                  <a:lnTo>
                    <a:pt x="277926" y="185420"/>
                  </a:lnTo>
                  <a:lnTo>
                    <a:pt x="278180" y="189826"/>
                  </a:lnTo>
                  <a:lnTo>
                    <a:pt x="280085" y="192938"/>
                  </a:lnTo>
                  <a:lnTo>
                    <a:pt x="281635" y="193636"/>
                  </a:lnTo>
                  <a:lnTo>
                    <a:pt x="283705" y="192252"/>
                  </a:lnTo>
                  <a:lnTo>
                    <a:pt x="284543" y="188595"/>
                  </a:lnTo>
                  <a:close/>
                </a:path>
                <a:path w="452755" h="368300">
                  <a:moveTo>
                    <a:pt x="289585" y="128104"/>
                  </a:moveTo>
                  <a:lnTo>
                    <a:pt x="283197" y="125857"/>
                  </a:lnTo>
                  <a:lnTo>
                    <a:pt x="285953" y="129489"/>
                  </a:lnTo>
                  <a:lnTo>
                    <a:pt x="286308" y="130175"/>
                  </a:lnTo>
                  <a:lnTo>
                    <a:pt x="286816" y="130352"/>
                  </a:lnTo>
                  <a:lnTo>
                    <a:pt x="287515" y="130009"/>
                  </a:lnTo>
                  <a:lnTo>
                    <a:pt x="289585" y="128104"/>
                  </a:lnTo>
                  <a:close/>
                </a:path>
                <a:path w="452755" h="368300">
                  <a:moveTo>
                    <a:pt x="291312" y="146773"/>
                  </a:moveTo>
                  <a:lnTo>
                    <a:pt x="288036" y="141249"/>
                  </a:lnTo>
                  <a:lnTo>
                    <a:pt x="285953" y="140906"/>
                  </a:lnTo>
                  <a:lnTo>
                    <a:pt x="281978" y="140906"/>
                  </a:lnTo>
                  <a:lnTo>
                    <a:pt x="283883" y="147815"/>
                  </a:lnTo>
                  <a:lnTo>
                    <a:pt x="287693" y="146773"/>
                  </a:lnTo>
                  <a:lnTo>
                    <a:pt x="291312" y="146773"/>
                  </a:lnTo>
                  <a:close/>
                </a:path>
                <a:path w="452755" h="368300">
                  <a:moveTo>
                    <a:pt x="294081" y="254317"/>
                  </a:moveTo>
                  <a:lnTo>
                    <a:pt x="285089" y="248094"/>
                  </a:lnTo>
                  <a:lnTo>
                    <a:pt x="287515" y="255358"/>
                  </a:lnTo>
                  <a:lnTo>
                    <a:pt x="288036" y="256743"/>
                  </a:lnTo>
                  <a:lnTo>
                    <a:pt x="288899" y="256387"/>
                  </a:lnTo>
                  <a:lnTo>
                    <a:pt x="289585" y="256044"/>
                  </a:lnTo>
                  <a:lnTo>
                    <a:pt x="294081" y="254317"/>
                  </a:lnTo>
                  <a:close/>
                </a:path>
                <a:path w="452755" h="368300">
                  <a:moveTo>
                    <a:pt x="294424" y="212826"/>
                  </a:moveTo>
                  <a:lnTo>
                    <a:pt x="287515" y="206768"/>
                  </a:lnTo>
                  <a:lnTo>
                    <a:pt x="287693" y="211785"/>
                  </a:lnTo>
                  <a:lnTo>
                    <a:pt x="287858" y="212483"/>
                  </a:lnTo>
                  <a:lnTo>
                    <a:pt x="288721" y="213347"/>
                  </a:lnTo>
                  <a:lnTo>
                    <a:pt x="289064" y="213169"/>
                  </a:lnTo>
                  <a:lnTo>
                    <a:pt x="294424" y="212826"/>
                  </a:lnTo>
                  <a:close/>
                </a:path>
                <a:path w="452755" h="368300">
                  <a:moveTo>
                    <a:pt x="295300" y="135547"/>
                  </a:moveTo>
                  <a:lnTo>
                    <a:pt x="293217" y="132600"/>
                  </a:lnTo>
                  <a:lnTo>
                    <a:pt x="292011" y="132778"/>
                  </a:lnTo>
                  <a:lnTo>
                    <a:pt x="289941" y="134670"/>
                  </a:lnTo>
                  <a:lnTo>
                    <a:pt x="292354" y="137096"/>
                  </a:lnTo>
                  <a:lnTo>
                    <a:pt x="294601" y="136410"/>
                  </a:lnTo>
                  <a:lnTo>
                    <a:pt x="295300" y="135547"/>
                  </a:lnTo>
                  <a:close/>
                </a:path>
                <a:path w="452755" h="368300">
                  <a:moveTo>
                    <a:pt x="296849" y="266598"/>
                  </a:moveTo>
                  <a:lnTo>
                    <a:pt x="293052" y="263309"/>
                  </a:lnTo>
                  <a:lnTo>
                    <a:pt x="288556" y="257606"/>
                  </a:lnTo>
                  <a:lnTo>
                    <a:pt x="287528" y="261886"/>
                  </a:lnTo>
                  <a:lnTo>
                    <a:pt x="285229" y="257594"/>
                  </a:lnTo>
                  <a:lnTo>
                    <a:pt x="280593" y="255181"/>
                  </a:lnTo>
                  <a:lnTo>
                    <a:pt x="278003" y="254660"/>
                  </a:lnTo>
                  <a:lnTo>
                    <a:pt x="279730" y="259676"/>
                  </a:lnTo>
                  <a:lnTo>
                    <a:pt x="280428" y="261239"/>
                  </a:lnTo>
                  <a:lnTo>
                    <a:pt x="279908" y="262788"/>
                  </a:lnTo>
                  <a:lnTo>
                    <a:pt x="280428" y="262788"/>
                  </a:lnTo>
                  <a:lnTo>
                    <a:pt x="280949" y="263131"/>
                  </a:lnTo>
                  <a:lnTo>
                    <a:pt x="281457" y="263131"/>
                  </a:lnTo>
                  <a:lnTo>
                    <a:pt x="286575" y="265912"/>
                  </a:lnTo>
                  <a:lnTo>
                    <a:pt x="286131" y="267804"/>
                  </a:lnTo>
                  <a:lnTo>
                    <a:pt x="290969" y="268668"/>
                  </a:lnTo>
                  <a:lnTo>
                    <a:pt x="296672" y="269354"/>
                  </a:lnTo>
                  <a:lnTo>
                    <a:pt x="296849" y="266598"/>
                  </a:lnTo>
                  <a:close/>
                </a:path>
                <a:path w="452755" h="368300">
                  <a:moveTo>
                    <a:pt x="301929" y="225209"/>
                  </a:moveTo>
                  <a:lnTo>
                    <a:pt x="300583" y="222440"/>
                  </a:lnTo>
                  <a:lnTo>
                    <a:pt x="297853" y="220865"/>
                  </a:lnTo>
                  <a:lnTo>
                    <a:pt x="296849" y="223202"/>
                  </a:lnTo>
                  <a:lnTo>
                    <a:pt x="297370" y="224409"/>
                  </a:lnTo>
                  <a:lnTo>
                    <a:pt x="296672" y="225958"/>
                  </a:lnTo>
                  <a:lnTo>
                    <a:pt x="298754" y="226479"/>
                  </a:lnTo>
                  <a:lnTo>
                    <a:pt x="301929" y="225209"/>
                  </a:lnTo>
                  <a:close/>
                </a:path>
                <a:path w="452755" h="368300">
                  <a:moveTo>
                    <a:pt x="304279" y="183946"/>
                  </a:moveTo>
                  <a:lnTo>
                    <a:pt x="301523" y="182054"/>
                  </a:lnTo>
                  <a:lnTo>
                    <a:pt x="301688" y="183426"/>
                  </a:lnTo>
                  <a:lnTo>
                    <a:pt x="303072" y="185508"/>
                  </a:lnTo>
                  <a:lnTo>
                    <a:pt x="304114" y="184124"/>
                  </a:lnTo>
                  <a:lnTo>
                    <a:pt x="304279" y="183946"/>
                  </a:lnTo>
                  <a:close/>
                </a:path>
                <a:path w="452755" h="368300">
                  <a:moveTo>
                    <a:pt x="304977" y="198818"/>
                  </a:moveTo>
                  <a:lnTo>
                    <a:pt x="303593" y="195707"/>
                  </a:lnTo>
                  <a:lnTo>
                    <a:pt x="302209" y="191554"/>
                  </a:lnTo>
                  <a:lnTo>
                    <a:pt x="297891" y="190690"/>
                  </a:lnTo>
                  <a:lnTo>
                    <a:pt x="299961" y="195364"/>
                  </a:lnTo>
                  <a:lnTo>
                    <a:pt x="299783" y="197954"/>
                  </a:lnTo>
                  <a:lnTo>
                    <a:pt x="304977" y="198818"/>
                  </a:lnTo>
                  <a:close/>
                </a:path>
                <a:path w="452755" h="368300">
                  <a:moveTo>
                    <a:pt x="305498" y="223202"/>
                  </a:moveTo>
                  <a:lnTo>
                    <a:pt x="302907" y="222161"/>
                  </a:lnTo>
                  <a:lnTo>
                    <a:pt x="302907" y="223202"/>
                  </a:lnTo>
                  <a:lnTo>
                    <a:pt x="304114" y="225094"/>
                  </a:lnTo>
                  <a:lnTo>
                    <a:pt x="305155" y="224066"/>
                  </a:lnTo>
                  <a:lnTo>
                    <a:pt x="305320" y="223888"/>
                  </a:lnTo>
                  <a:lnTo>
                    <a:pt x="305320" y="223545"/>
                  </a:lnTo>
                  <a:lnTo>
                    <a:pt x="305498" y="223202"/>
                  </a:lnTo>
                  <a:close/>
                </a:path>
                <a:path w="452755" h="368300">
                  <a:moveTo>
                    <a:pt x="305841" y="211785"/>
                  </a:moveTo>
                  <a:lnTo>
                    <a:pt x="305320" y="206603"/>
                  </a:lnTo>
                  <a:lnTo>
                    <a:pt x="302907" y="205384"/>
                  </a:lnTo>
                  <a:lnTo>
                    <a:pt x="301002" y="208495"/>
                  </a:lnTo>
                  <a:lnTo>
                    <a:pt x="305841" y="211785"/>
                  </a:lnTo>
                  <a:close/>
                </a:path>
                <a:path w="452755" h="368300">
                  <a:moveTo>
                    <a:pt x="312064" y="143141"/>
                  </a:moveTo>
                  <a:lnTo>
                    <a:pt x="310337" y="139687"/>
                  </a:lnTo>
                  <a:lnTo>
                    <a:pt x="310159" y="137274"/>
                  </a:lnTo>
                  <a:lnTo>
                    <a:pt x="306527" y="137274"/>
                  </a:lnTo>
                  <a:lnTo>
                    <a:pt x="307225" y="139865"/>
                  </a:lnTo>
                  <a:lnTo>
                    <a:pt x="307746" y="141592"/>
                  </a:lnTo>
                  <a:lnTo>
                    <a:pt x="312064" y="143141"/>
                  </a:lnTo>
                  <a:close/>
                </a:path>
                <a:path w="452755" h="368300">
                  <a:moveTo>
                    <a:pt x="312585" y="207987"/>
                  </a:moveTo>
                  <a:lnTo>
                    <a:pt x="311378" y="206082"/>
                  </a:lnTo>
                  <a:lnTo>
                    <a:pt x="310515" y="204355"/>
                  </a:lnTo>
                  <a:lnTo>
                    <a:pt x="308267" y="205219"/>
                  </a:lnTo>
                  <a:lnTo>
                    <a:pt x="309473" y="207124"/>
                  </a:lnTo>
                  <a:lnTo>
                    <a:pt x="310337" y="208851"/>
                  </a:lnTo>
                  <a:lnTo>
                    <a:pt x="312585" y="207987"/>
                  </a:lnTo>
                  <a:close/>
                </a:path>
                <a:path w="452755" h="368300">
                  <a:moveTo>
                    <a:pt x="313270" y="169252"/>
                  </a:moveTo>
                  <a:lnTo>
                    <a:pt x="310680" y="165277"/>
                  </a:lnTo>
                  <a:lnTo>
                    <a:pt x="309130" y="165620"/>
                  </a:lnTo>
                  <a:lnTo>
                    <a:pt x="307390" y="165963"/>
                  </a:lnTo>
                  <a:lnTo>
                    <a:pt x="309994" y="169595"/>
                  </a:lnTo>
                  <a:lnTo>
                    <a:pt x="310515" y="169773"/>
                  </a:lnTo>
                  <a:lnTo>
                    <a:pt x="313270" y="169252"/>
                  </a:lnTo>
                  <a:close/>
                </a:path>
                <a:path w="452755" h="368300">
                  <a:moveTo>
                    <a:pt x="314312" y="181013"/>
                  </a:moveTo>
                  <a:lnTo>
                    <a:pt x="306362" y="169773"/>
                  </a:lnTo>
                  <a:lnTo>
                    <a:pt x="305663" y="173748"/>
                  </a:lnTo>
                  <a:lnTo>
                    <a:pt x="303936" y="177203"/>
                  </a:lnTo>
                  <a:lnTo>
                    <a:pt x="307390" y="178587"/>
                  </a:lnTo>
                  <a:lnTo>
                    <a:pt x="309816" y="179971"/>
                  </a:lnTo>
                  <a:lnTo>
                    <a:pt x="314312" y="181013"/>
                  </a:lnTo>
                  <a:close/>
                </a:path>
                <a:path w="452755" h="368300">
                  <a:moveTo>
                    <a:pt x="315353" y="181178"/>
                  </a:moveTo>
                  <a:lnTo>
                    <a:pt x="314655" y="180835"/>
                  </a:lnTo>
                  <a:lnTo>
                    <a:pt x="314312" y="181533"/>
                  </a:lnTo>
                  <a:lnTo>
                    <a:pt x="314490" y="181533"/>
                  </a:lnTo>
                  <a:lnTo>
                    <a:pt x="314833" y="181698"/>
                  </a:lnTo>
                  <a:lnTo>
                    <a:pt x="314998" y="181533"/>
                  </a:lnTo>
                  <a:lnTo>
                    <a:pt x="314998" y="181178"/>
                  </a:lnTo>
                  <a:lnTo>
                    <a:pt x="315353" y="181178"/>
                  </a:lnTo>
                  <a:close/>
                </a:path>
                <a:path w="452755" h="368300">
                  <a:moveTo>
                    <a:pt x="315353" y="166484"/>
                  </a:moveTo>
                  <a:lnTo>
                    <a:pt x="314312" y="165963"/>
                  </a:lnTo>
                  <a:lnTo>
                    <a:pt x="312064" y="163893"/>
                  </a:lnTo>
                  <a:lnTo>
                    <a:pt x="312928" y="166319"/>
                  </a:lnTo>
                  <a:lnTo>
                    <a:pt x="313791" y="167703"/>
                  </a:lnTo>
                  <a:lnTo>
                    <a:pt x="315175" y="167703"/>
                  </a:lnTo>
                  <a:lnTo>
                    <a:pt x="315353" y="166484"/>
                  </a:lnTo>
                  <a:close/>
                </a:path>
                <a:path w="452755" h="368300">
                  <a:moveTo>
                    <a:pt x="315353" y="152654"/>
                  </a:moveTo>
                  <a:lnTo>
                    <a:pt x="309473" y="147472"/>
                  </a:lnTo>
                  <a:lnTo>
                    <a:pt x="310515" y="145745"/>
                  </a:lnTo>
                  <a:lnTo>
                    <a:pt x="306362" y="144183"/>
                  </a:lnTo>
                  <a:lnTo>
                    <a:pt x="305727" y="151269"/>
                  </a:lnTo>
                  <a:lnTo>
                    <a:pt x="304800" y="151269"/>
                  </a:lnTo>
                  <a:lnTo>
                    <a:pt x="298577" y="150406"/>
                  </a:lnTo>
                  <a:lnTo>
                    <a:pt x="300139" y="155079"/>
                  </a:lnTo>
                  <a:lnTo>
                    <a:pt x="304457" y="160782"/>
                  </a:lnTo>
                  <a:lnTo>
                    <a:pt x="305155" y="153873"/>
                  </a:lnTo>
                  <a:lnTo>
                    <a:pt x="306832" y="151765"/>
                  </a:lnTo>
                  <a:lnTo>
                    <a:pt x="309994" y="150749"/>
                  </a:lnTo>
                  <a:lnTo>
                    <a:pt x="315353" y="152654"/>
                  </a:lnTo>
                  <a:close/>
                </a:path>
                <a:path w="452755" h="368300">
                  <a:moveTo>
                    <a:pt x="319849" y="149885"/>
                  </a:moveTo>
                  <a:lnTo>
                    <a:pt x="319493" y="146431"/>
                  </a:lnTo>
                  <a:lnTo>
                    <a:pt x="318985" y="145389"/>
                  </a:lnTo>
                  <a:lnTo>
                    <a:pt x="318630" y="144881"/>
                  </a:lnTo>
                  <a:lnTo>
                    <a:pt x="317944" y="144881"/>
                  </a:lnTo>
                  <a:lnTo>
                    <a:pt x="314655" y="145046"/>
                  </a:lnTo>
                  <a:lnTo>
                    <a:pt x="319849" y="149885"/>
                  </a:lnTo>
                  <a:close/>
                </a:path>
                <a:path w="452755" h="368300">
                  <a:moveTo>
                    <a:pt x="333679" y="175475"/>
                  </a:moveTo>
                  <a:lnTo>
                    <a:pt x="326072" y="166662"/>
                  </a:lnTo>
                  <a:lnTo>
                    <a:pt x="323303" y="169087"/>
                  </a:lnTo>
                  <a:lnTo>
                    <a:pt x="321056" y="171678"/>
                  </a:lnTo>
                  <a:lnTo>
                    <a:pt x="322948" y="176644"/>
                  </a:lnTo>
                  <a:lnTo>
                    <a:pt x="319646" y="172021"/>
                  </a:lnTo>
                  <a:lnTo>
                    <a:pt x="315874" y="171157"/>
                  </a:lnTo>
                  <a:lnTo>
                    <a:pt x="315175" y="173926"/>
                  </a:lnTo>
                  <a:lnTo>
                    <a:pt x="319328" y="178422"/>
                  </a:lnTo>
                  <a:lnTo>
                    <a:pt x="321398" y="180149"/>
                  </a:lnTo>
                  <a:lnTo>
                    <a:pt x="324421" y="181216"/>
                  </a:lnTo>
                  <a:lnTo>
                    <a:pt x="323507" y="178092"/>
                  </a:lnTo>
                  <a:lnTo>
                    <a:pt x="324167" y="179806"/>
                  </a:lnTo>
                  <a:lnTo>
                    <a:pt x="328142" y="176695"/>
                  </a:lnTo>
                  <a:lnTo>
                    <a:pt x="333679" y="175475"/>
                  </a:lnTo>
                  <a:close/>
                </a:path>
                <a:path w="452755" h="368300">
                  <a:moveTo>
                    <a:pt x="334543" y="152311"/>
                  </a:moveTo>
                  <a:lnTo>
                    <a:pt x="332981" y="150926"/>
                  </a:lnTo>
                  <a:lnTo>
                    <a:pt x="331774" y="149199"/>
                  </a:lnTo>
                  <a:lnTo>
                    <a:pt x="330047" y="151104"/>
                  </a:lnTo>
                  <a:lnTo>
                    <a:pt x="331597" y="152488"/>
                  </a:lnTo>
                  <a:lnTo>
                    <a:pt x="332981" y="154038"/>
                  </a:lnTo>
                  <a:lnTo>
                    <a:pt x="334543" y="152311"/>
                  </a:lnTo>
                  <a:close/>
                </a:path>
                <a:path w="452755" h="368300">
                  <a:moveTo>
                    <a:pt x="338518" y="163893"/>
                  </a:moveTo>
                  <a:lnTo>
                    <a:pt x="337921" y="163753"/>
                  </a:lnTo>
                  <a:lnTo>
                    <a:pt x="338175" y="164236"/>
                  </a:lnTo>
                  <a:lnTo>
                    <a:pt x="338518" y="163893"/>
                  </a:lnTo>
                  <a:close/>
                </a:path>
                <a:path w="452755" h="368300">
                  <a:moveTo>
                    <a:pt x="341972" y="171678"/>
                  </a:moveTo>
                  <a:lnTo>
                    <a:pt x="338264" y="164414"/>
                  </a:lnTo>
                  <a:lnTo>
                    <a:pt x="338175" y="164236"/>
                  </a:lnTo>
                  <a:lnTo>
                    <a:pt x="338074" y="164414"/>
                  </a:lnTo>
                  <a:lnTo>
                    <a:pt x="336613" y="166141"/>
                  </a:lnTo>
                  <a:lnTo>
                    <a:pt x="341972" y="171678"/>
                  </a:lnTo>
                  <a:close/>
                </a:path>
                <a:path w="452755" h="368300">
                  <a:moveTo>
                    <a:pt x="344220" y="158191"/>
                  </a:moveTo>
                  <a:lnTo>
                    <a:pt x="340245" y="155079"/>
                  </a:lnTo>
                  <a:lnTo>
                    <a:pt x="336448" y="156286"/>
                  </a:lnTo>
                  <a:lnTo>
                    <a:pt x="336448" y="157327"/>
                  </a:lnTo>
                  <a:lnTo>
                    <a:pt x="333502" y="155422"/>
                  </a:lnTo>
                  <a:lnTo>
                    <a:pt x="332701" y="155994"/>
                  </a:lnTo>
                  <a:lnTo>
                    <a:pt x="332295" y="153695"/>
                  </a:lnTo>
                  <a:lnTo>
                    <a:pt x="330390" y="154381"/>
                  </a:lnTo>
                  <a:lnTo>
                    <a:pt x="325805" y="152387"/>
                  </a:lnTo>
                  <a:lnTo>
                    <a:pt x="323888" y="155143"/>
                  </a:lnTo>
                  <a:lnTo>
                    <a:pt x="324916" y="159029"/>
                  </a:lnTo>
                  <a:lnTo>
                    <a:pt x="326428" y="159537"/>
                  </a:lnTo>
                  <a:lnTo>
                    <a:pt x="324510" y="162344"/>
                  </a:lnTo>
                  <a:lnTo>
                    <a:pt x="327977" y="163728"/>
                  </a:lnTo>
                  <a:lnTo>
                    <a:pt x="327977" y="163372"/>
                  </a:lnTo>
                  <a:lnTo>
                    <a:pt x="328142" y="163029"/>
                  </a:lnTo>
                  <a:lnTo>
                    <a:pt x="328142" y="162687"/>
                  </a:lnTo>
                  <a:lnTo>
                    <a:pt x="327012" y="159727"/>
                  </a:lnTo>
                  <a:lnTo>
                    <a:pt x="329184" y="160439"/>
                  </a:lnTo>
                  <a:lnTo>
                    <a:pt x="330212" y="160096"/>
                  </a:lnTo>
                  <a:lnTo>
                    <a:pt x="330708" y="158915"/>
                  </a:lnTo>
                  <a:lnTo>
                    <a:pt x="332308" y="160604"/>
                  </a:lnTo>
                  <a:lnTo>
                    <a:pt x="332460" y="160782"/>
                  </a:lnTo>
                  <a:lnTo>
                    <a:pt x="332930" y="162344"/>
                  </a:lnTo>
                  <a:lnTo>
                    <a:pt x="332981" y="162509"/>
                  </a:lnTo>
                  <a:lnTo>
                    <a:pt x="337134" y="163550"/>
                  </a:lnTo>
                  <a:lnTo>
                    <a:pt x="337921" y="163753"/>
                  </a:lnTo>
                  <a:lnTo>
                    <a:pt x="337820" y="163550"/>
                  </a:lnTo>
                  <a:lnTo>
                    <a:pt x="341287" y="164236"/>
                  </a:lnTo>
                  <a:lnTo>
                    <a:pt x="341630" y="164414"/>
                  </a:lnTo>
                  <a:lnTo>
                    <a:pt x="341579" y="163372"/>
                  </a:lnTo>
                  <a:lnTo>
                    <a:pt x="341337" y="162509"/>
                  </a:lnTo>
                  <a:lnTo>
                    <a:pt x="341287" y="162344"/>
                  </a:lnTo>
                  <a:lnTo>
                    <a:pt x="340588" y="161480"/>
                  </a:lnTo>
                  <a:lnTo>
                    <a:pt x="340283" y="160959"/>
                  </a:lnTo>
                  <a:lnTo>
                    <a:pt x="340182" y="160782"/>
                  </a:lnTo>
                  <a:lnTo>
                    <a:pt x="340067" y="160604"/>
                  </a:lnTo>
                  <a:lnTo>
                    <a:pt x="340245" y="160782"/>
                  </a:lnTo>
                  <a:lnTo>
                    <a:pt x="340766" y="160959"/>
                  </a:lnTo>
                  <a:lnTo>
                    <a:pt x="344220" y="158191"/>
                  </a:lnTo>
                  <a:close/>
                </a:path>
                <a:path w="452755" h="368300">
                  <a:moveTo>
                    <a:pt x="452450" y="2933"/>
                  </a:moveTo>
                  <a:lnTo>
                    <a:pt x="443979" y="0"/>
                  </a:lnTo>
                  <a:lnTo>
                    <a:pt x="445706" y="3454"/>
                  </a:lnTo>
                  <a:lnTo>
                    <a:pt x="446747" y="5003"/>
                  </a:lnTo>
                  <a:lnTo>
                    <a:pt x="447611" y="4318"/>
                  </a:lnTo>
                  <a:lnTo>
                    <a:pt x="448475" y="4318"/>
                  </a:lnTo>
                  <a:lnTo>
                    <a:pt x="452450" y="293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618551" y="6408216"/>
              <a:ext cx="565150" cy="483870"/>
            </a:xfrm>
            <a:custGeom>
              <a:avLst/>
              <a:gdLst/>
              <a:ahLst/>
              <a:cxnLst/>
              <a:rect l="l" t="t" r="r" b="b"/>
              <a:pathLst>
                <a:path w="565150" h="483870">
                  <a:moveTo>
                    <a:pt x="30086" y="479082"/>
                  </a:moveTo>
                  <a:lnTo>
                    <a:pt x="26708" y="470992"/>
                  </a:lnTo>
                  <a:lnTo>
                    <a:pt x="26619" y="470776"/>
                  </a:lnTo>
                  <a:lnTo>
                    <a:pt x="25069" y="470433"/>
                  </a:lnTo>
                  <a:lnTo>
                    <a:pt x="22479" y="469049"/>
                  </a:lnTo>
                  <a:lnTo>
                    <a:pt x="20574" y="468528"/>
                  </a:lnTo>
                  <a:lnTo>
                    <a:pt x="18846" y="472338"/>
                  </a:lnTo>
                  <a:lnTo>
                    <a:pt x="18846" y="471982"/>
                  </a:lnTo>
                  <a:lnTo>
                    <a:pt x="17983" y="472338"/>
                  </a:lnTo>
                  <a:lnTo>
                    <a:pt x="17983" y="472859"/>
                  </a:lnTo>
                  <a:lnTo>
                    <a:pt x="17983" y="473024"/>
                  </a:lnTo>
                  <a:lnTo>
                    <a:pt x="18491" y="472859"/>
                  </a:lnTo>
                  <a:lnTo>
                    <a:pt x="17462" y="474065"/>
                  </a:lnTo>
                  <a:lnTo>
                    <a:pt x="16941" y="474751"/>
                  </a:lnTo>
                  <a:lnTo>
                    <a:pt x="16598" y="475449"/>
                  </a:lnTo>
                  <a:lnTo>
                    <a:pt x="16078" y="473494"/>
                  </a:lnTo>
                  <a:lnTo>
                    <a:pt x="16078" y="477520"/>
                  </a:lnTo>
                  <a:lnTo>
                    <a:pt x="16078" y="478726"/>
                  </a:lnTo>
                  <a:lnTo>
                    <a:pt x="15557" y="478040"/>
                  </a:lnTo>
                  <a:lnTo>
                    <a:pt x="15036" y="477354"/>
                  </a:lnTo>
                  <a:lnTo>
                    <a:pt x="15163" y="477520"/>
                  </a:lnTo>
                  <a:lnTo>
                    <a:pt x="15557" y="478040"/>
                  </a:lnTo>
                  <a:lnTo>
                    <a:pt x="15735" y="478040"/>
                  </a:lnTo>
                  <a:lnTo>
                    <a:pt x="15811" y="477862"/>
                  </a:lnTo>
                  <a:lnTo>
                    <a:pt x="15900" y="477697"/>
                  </a:lnTo>
                  <a:lnTo>
                    <a:pt x="16078" y="477520"/>
                  </a:lnTo>
                  <a:lnTo>
                    <a:pt x="16078" y="473494"/>
                  </a:lnTo>
                  <a:lnTo>
                    <a:pt x="15417" y="470992"/>
                  </a:lnTo>
                  <a:lnTo>
                    <a:pt x="14452" y="470471"/>
                  </a:lnTo>
                  <a:lnTo>
                    <a:pt x="14452" y="477862"/>
                  </a:lnTo>
                  <a:lnTo>
                    <a:pt x="13474" y="478726"/>
                  </a:lnTo>
                  <a:lnTo>
                    <a:pt x="12103" y="479945"/>
                  </a:lnTo>
                  <a:lnTo>
                    <a:pt x="13131" y="481152"/>
                  </a:lnTo>
                  <a:lnTo>
                    <a:pt x="12446" y="480631"/>
                  </a:lnTo>
                  <a:lnTo>
                    <a:pt x="11760" y="479945"/>
                  </a:lnTo>
                  <a:lnTo>
                    <a:pt x="10718" y="479767"/>
                  </a:lnTo>
                  <a:lnTo>
                    <a:pt x="11582" y="478218"/>
                  </a:lnTo>
                  <a:lnTo>
                    <a:pt x="11607" y="478040"/>
                  </a:lnTo>
                  <a:lnTo>
                    <a:pt x="11734" y="477354"/>
                  </a:lnTo>
                  <a:lnTo>
                    <a:pt x="11861" y="476656"/>
                  </a:lnTo>
                  <a:lnTo>
                    <a:pt x="11925" y="476313"/>
                  </a:lnTo>
                  <a:lnTo>
                    <a:pt x="13487" y="475615"/>
                  </a:lnTo>
                  <a:lnTo>
                    <a:pt x="14008" y="476313"/>
                  </a:lnTo>
                  <a:lnTo>
                    <a:pt x="14109" y="477354"/>
                  </a:lnTo>
                  <a:lnTo>
                    <a:pt x="14173" y="478040"/>
                  </a:lnTo>
                  <a:lnTo>
                    <a:pt x="14452" y="477862"/>
                  </a:lnTo>
                  <a:lnTo>
                    <a:pt x="14452" y="470471"/>
                  </a:lnTo>
                  <a:lnTo>
                    <a:pt x="11099" y="468642"/>
                  </a:lnTo>
                  <a:lnTo>
                    <a:pt x="7886" y="469290"/>
                  </a:lnTo>
                  <a:lnTo>
                    <a:pt x="10020" y="473887"/>
                  </a:lnTo>
                  <a:lnTo>
                    <a:pt x="8775" y="475449"/>
                  </a:lnTo>
                  <a:lnTo>
                    <a:pt x="8648" y="475615"/>
                  </a:lnTo>
                  <a:lnTo>
                    <a:pt x="6565" y="477177"/>
                  </a:lnTo>
                  <a:lnTo>
                    <a:pt x="8991" y="479082"/>
                  </a:lnTo>
                  <a:lnTo>
                    <a:pt x="7772" y="478726"/>
                  </a:lnTo>
                  <a:lnTo>
                    <a:pt x="6400" y="478218"/>
                  </a:lnTo>
                  <a:lnTo>
                    <a:pt x="5181" y="477862"/>
                  </a:lnTo>
                  <a:lnTo>
                    <a:pt x="3022" y="474980"/>
                  </a:lnTo>
                  <a:lnTo>
                    <a:pt x="749" y="476656"/>
                  </a:lnTo>
                  <a:lnTo>
                    <a:pt x="635" y="477177"/>
                  </a:lnTo>
                  <a:lnTo>
                    <a:pt x="508" y="477697"/>
                  </a:lnTo>
                  <a:lnTo>
                    <a:pt x="381" y="478218"/>
                  </a:lnTo>
                  <a:lnTo>
                    <a:pt x="254" y="478726"/>
                  </a:lnTo>
                  <a:lnTo>
                    <a:pt x="165" y="479082"/>
                  </a:lnTo>
                  <a:lnTo>
                    <a:pt x="0" y="479767"/>
                  </a:lnTo>
                  <a:lnTo>
                    <a:pt x="2413" y="481152"/>
                  </a:lnTo>
                  <a:lnTo>
                    <a:pt x="2413" y="483222"/>
                  </a:lnTo>
                  <a:lnTo>
                    <a:pt x="2247" y="483222"/>
                  </a:lnTo>
                  <a:lnTo>
                    <a:pt x="2247" y="483400"/>
                  </a:lnTo>
                  <a:lnTo>
                    <a:pt x="22085" y="480923"/>
                  </a:lnTo>
                  <a:lnTo>
                    <a:pt x="28702" y="479945"/>
                  </a:lnTo>
                  <a:lnTo>
                    <a:pt x="30086" y="479082"/>
                  </a:lnTo>
                  <a:close/>
                </a:path>
                <a:path w="565150" h="483870">
                  <a:moveTo>
                    <a:pt x="59588" y="468007"/>
                  </a:moveTo>
                  <a:lnTo>
                    <a:pt x="54800" y="468007"/>
                  </a:lnTo>
                  <a:lnTo>
                    <a:pt x="56299" y="471982"/>
                  </a:lnTo>
                  <a:lnTo>
                    <a:pt x="56362" y="472160"/>
                  </a:lnTo>
                  <a:lnTo>
                    <a:pt x="59588" y="468007"/>
                  </a:lnTo>
                  <a:close/>
                </a:path>
                <a:path w="565150" h="483870">
                  <a:moveTo>
                    <a:pt x="60515" y="465251"/>
                  </a:moveTo>
                  <a:lnTo>
                    <a:pt x="59639" y="461441"/>
                  </a:lnTo>
                  <a:lnTo>
                    <a:pt x="50482" y="463867"/>
                  </a:lnTo>
                  <a:lnTo>
                    <a:pt x="54267" y="467499"/>
                  </a:lnTo>
                  <a:lnTo>
                    <a:pt x="59994" y="467499"/>
                  </a:lnTo>
                  <a:lnTo>
                    <a:pt x="60325" y="467499"/>
                  </a:lnTo>
                  <a:lnTo>
                    <a:pt x="60388" y="466623"/>
                  </a:lnTo>
                  <a:lnTo>
                    <a:pt x="60515" y="465251"/>
                  </a:lnTo>
                  <a:close/>
                </a:path>
                <a:path w="565150" h="483870">
                  <a:moveTo>
                    <a:pt x="60744" y="469163"/>
                  </a:moveTo>
                  <a:lnTo>
                    <a:pt x="60223" y="468007"/>
                  </a:lnTo>
                  <a:lnTo>
                    <a:pt x="60159" y="469392"/>
                  </a:lnTo>
                  <a:lnTo>
                    <a:pt x="60744" y="469163"/>
                  </a:lnTo>
                  <a:close/>
                </a:path>
                <a:path w="565150" h="483870">
                  <a:moveTo>
                    <a:pt x="67081" y="466623"/>
                  </a:moveTo>
                  <a:lnTo>
                    <a:pt x="60744" y="469163"/>
                  </a:lnTo>
                  <a:lnTo>
                    <a:pt x="61722" y="471297"/>
                  </a:lnTo>
                  <a:lnTo>
                    <a:pt x="61048" y="472503"/>
                  </a:lnTo>
                  <a:lnTo>
                    <a:pt x="60947" y="472681"/>
                  </a:lnTo>
                  <a:lnTo>
                    <a:pt x="60858" y="472859"/>
                  </a:lnTo>
                  <a:lnTo>
                    <a:pt x="59474" y="473367"/>
                  </a:lnTo>
                  <a:lnTo>
                    <a:pt x="58089" y="473722"/>
                  </a:lnTo>
                  <a:lnTo>
                    <a:pt x="57569" y="473367"/>
                  </a:lnTo>
                  <a:lnTo>
                    <a:pt x="56184" y="473722"/>
                  </a:lnTo>
                  <a:lnTo>
                    <a:pt x="55321" y="473202"/>
                  </a:lnTo>
                  <a:lnTo>
                    <a:pt x="54635" y="472503"/>
                  </a:lnTo>
                  <a:lnTo>
                    <a:pt x="54521" y="473367"/>
                  </a:lnTo>
                  <a:lnTo>
                    <a:pt x="54483" y="473722"/>
                  </a:lnTo>
                  <a:lnTo>
                    <a:pt x="54457" y="473887"/>
                  </a:lnTo>
                  <a:lnTo>
                    <a:pt x="54114" y="474751"/>
                  </a:lnTo>
                  <a:lnTo>
                    <a:pt x="54114" y="474929"/>
                  </a:lnTo>
                  <a:lnTo>
                    <a:pt x="62064" y="473544"/>
                  </a:lnTo>
                  <a:lnTo>
                    <a:pt x="65874" y="472681"/>
                  </a:lnTo>
                  <a:lnTo>
                    <a:pt x="65608" y="472160"/>
                  </a:lnTo>
                  <a:lnTo>
                    <a:pt x="65519" y="471982"/>
                  </a:lnTo>
                  <a:lnTo>
                    <a:pt x="65290" y="471297"/>
                  </a:lnTo>
                  <a:lnTo>
                    <a:pt x="65176" y="470954"/>
                  </a:lnTo>
                  <a:lnTo>
                    <a:pt x="64312" y="470611"/>
                  </a:lnTo>
                  <a:lnTo>
                    <a:pt x="67081" y="466623"/>
                  </a:lnTo>
                  <a:close/>
                </a:path>
                <a:path w="565150" h="483870">
                  <a:moveTo>
                    <a:pt x="91287" y="410883"/>
                  </a:moveTo>
                  <a:lnTo>
                    <a:pt x="90893" y="411530"/>
                  </a:lnTo>
                  <a:lnTo>
                    <a:pt x="90944" y="411772"/>
                  </a:lnTo>
                  <a:lnTo>
                    <a:pt x="91020" y="412153"/>
                  </a:lnTo>
                  <a:lnTo>
                    <a:pt x="91071" y="412407"/>
                  </a:lnTo>
                  <a:lnTo>
                    <a:pt x="91198" y="411772"/>
                  </a:lnTo>
                  <a:lnTo>
                    <a:pt x="91287" y="410883"/>
                  </a:lnTo>
                  <a:close/>
                </a:path>
                <a:path w="565150" h="483870">
                  <a:moveTo>
                    <a:pt x="91528" y="419900"/>
                  </a:moveTo>
                  <a:lnTo>
                    <a:pt x="91109" y="419722"/>
                  </a:lnTo>
                  <a:lnTo>
                    <a:pt x="91363" y="419900"/>
                  </a:lnTo>
                  <a:lnTo>
                    <a:pt x="91528" y="419900"/>
                  </a:lnTo>
                  <a:close/>
                </a:path>
                <a:path w="565150" h="483870">
                  <a:moveTo>
                    <a:pt x="104648" y="419900"/>
                  </a:moveTo>
                  <a:lnTo>
                    <a:pt x="104597" y="419519"/>
                  </a:lnTo>
                  <a:lnTo>
                    <a:pt x="102171" y="419900"/>
                  </a:lnTo>
                  <a:lnTo>
                    <a:pt x="104648" y="419900"/>
                  </a:lnTo>
                  <a:close/>
                </a:path>
                <a:path w="565150" h="483870">
                  <a:moveTo>
                    <a:pt x="106387" y="426504"/>
                  </a:moveTo>
                  <a:lnTo>
                    <a:pt x="106146" y="426250"/>
                  </a:lnTo>
                  <a:lnTo>
                    <a:pt x="104254" y="426504"/>
                  </a:lnTo>
                  <a:lnTo>
                    <a:pt x="106387" y="426504"/>
                  </a:lnTo>
                  <a:close/>
                </a:path>
                <a:path w="565150" h="483870">
                  <a:moveTo>
                    <a:pt x="110286" y="427012"/>
                  </a:moveTo>
                  <a:lnTo>
                    <a:pt x="109816" y="426504"/>
                  </a:lnTo>
                  <a:lnTo>
                    <a:pt x="106387" y="426504"/>
                  </a:lnTo>
                  <a:lnTo>
                    <a:pt x="106845" y="427012"/>
                  </a:lnTo>
                  <a:lnTo>
                    <a:pt x="110286" y="427012"/>
                  </a:lnTo>
                  <a:close/>
                </a:path>
                <a:path w="565150" h="483870">
                  <a:moveTo>
                    <a:pt x="110921" y="427012"/>
                  </a:moveTo>
                  <a:lnTo>
                    <a:pt x="110286" y="427012"/>
                  </a:lnTo>
                  <a:lnTo>
                    <a:pt x="110756" y="427520"/>
                  </a:lnTo>
                  <a:lnTo>
                    <a:pt x="110871" y="427647"/>
                  </a:lnTo>
                  <a:lnTo>
                    <a:pt x="110921" y="427012"/>
                  </a:lnTo>
                  <a:close/>
                </a:path>
                <a:path w="565150" h="483870">
                  <a:moveTo>
                    <a:pt x="114287" y="427012"/>
                  </a:moveTo>
                  <a:lnTo>
                    <a:pt x="112750" y="426504"/>
                  </a:lnTo>
                  <a:lnTo>
                    <a:pt x="110871" y="426504"/>
                  </a:lnTo>
                  <a:lnTo>
                    <a:pt x="110921" y="427012"/>
                  </a:lnTo>
                  <a:lnTo>
                    <a:pt x="114287" y="427012"/>
                  </a:lnTo>
                  <a:close/>
                </a:path>
                <a:path w="565150" h="483870">
                  <a:moveTo>
                    <a:pt x="114363" y="419900"/>
                  </a:moveTo>
                  <a:lnTo>
                    <a:pt x="111518" y="419900"/>
                  </a:lnTo>
                  <a:lnTo>
                    <a:pt x="114109" y="420281"/>
                  </a:lnTo>
                  <a:lnTo>
                    <a:pt x="114363" y="419900"/>
                  </a:lnTo>
                  <a:close/>
                </a:path>
                <a:path w="565150" h="483870">
                  <a:moveTo>
                    <a:pt x="115252" y="426504"/>
                  </a:moveTo>
                  <a:lnTo>
                    <a:pt x="111518" y="419900"/>
                  </a:lnTo>
                  <a:lnTo>
                    <a:pt x="104648" y="419900"/>
                  </a:lnTo>
                  <a:lnTo>
                    <a:pt x="104686" y="420281"/>
                  </a:lnTo>
                  <a:lnTo>
                    <a:pt x="104813" y="421297"/>
                  </a:lnTo>
                  <a:lnTo>
                    <a:pt x="104914" y="422186"/>
                  </a:lnTo>
                  <a:lnTo>
                    <a:pt x="104978" y="422694"/>
                  </a:lnTo>
                  <a:lnTo>
                    <a:pt x="105079" y="423456"/>
                  </a:lnTo>
                  <a:lnTo>
                    <a:pt x="104775" y="423456"/>
                  </a:lnTo>
                  <a:lnTo>
                    <a:pt x="100622" y="422440"/>
                  </a:lnTo>
                  <a:lnTo>
                    <a:pt x="102171" y="419900"/>
                  </a:lnTo>
                  <a:lnTo>
                    <a:pt x="91528" y="419900"/>
                  </a:lnTo>
                  <a:lnTo>
                    <a:pt x="94564" y="421297"/>
                  </a:lnTo>
                  <a:lnTo>
                    <a:pt x="95681" y="421805"/>
                  </a:lnTo>
                  <a:lnTo>
                    <a:pt x="95999" y="421805"/>
                  </a:lnTo>
                  <a:lnTo>
                    <a:pt x="96164" y="421297"/>
                  </a:lnTo>
                  <a:lnTo>
                    <a:pt x="96532" y="421297"/>
                  </a:lnTo>
                  <a:lnTo>
                    <a:pt x="96761" y="421805"/>
                  </a:lnTo>
                  <a:lnTo>
                    <a:pt x="96812" y="422440"/>
                  </a:lnTo>
                  <a:lnTo>
                    <a:pt x="96901" y="422694"/>
                  </a:lnTo>
                  <a:lnTo>
                    <a:pt x="96989" y="422948"/>
                  </a:lnTo>
                  <a:lnTo>
                    <a:pt x="96126" y="422186"/>
                  </a:lnTo>
                  <a:lnTo>
                    <a:pt x="95681" y="421868"/>
                  </a:lnTo>
                  <a:lnTo>
                    <a:pt x="95783" y="422948"/>
                  </a:lnTo>
                  <a:lnTo>
                    <a:pt x="95783" y="423710"/>
                  </a:lnTo>
                  <a:lnTo>
                    <a:pt x="94221" y="423456"/>
                  </a:lnTo>
                  <a:lnTo>
                    <a:pt x="94119" y="423710"/>
                  </a:lnTo>
                  <a:lnTo>
                    <a:pt x="93751" y="424599"/>
                  </a:lnTo>
                  <a:lnTo>
                    <a:pt x="93573" y="424599"/>
                  </a:lnTo>
                  <a:lnTo>
                    <a:pt x="93192" y="424218"/>
                  </a:lnTo>
                  <a:lnTo>
                    <a:pt x="92671" y="424599"/>
                  </a:lnTo>
                  <a:lnTo>
                    <a:pt x="92151" y="424599"/>
                  </a:lnTo>
                  <a:lnTo>
                    <a:pt x="92265" y="424027"/>
                  </a:lnTo>
                  <a:lnTo>
                    <a:pt x="92367" y="423456"/>
                  </a:lnTo>
                  <a:lnTo>
                    <a:pt x="92468" y="422948"/>
                  </a:lnTo>
                  <a:lnTo>
                    <a:pt x="92570" y="422440"/>
                  </a:lnTo>
                  <a:lnTo>
                    <a:pt x="92697" y="421805"/>
                  </a:lnTo>
                  <a:lnTo>
                    <a:pt x="92786" y="421297"/>
                  </a:lnTo>
                  <a:lnTo>
                    <a:pt x="92837" y="421043"/>
                  </a:lnTo>
                  <a:lnTo>
                    <a:pt x="91363" y="419900"/>
                  </a:lnTo>
                  <a:lnTo>
                    <a:pt x="84023" y="419900"/>
                  </a:lnTo>
                  <a:lnTo>
                    <a:pt x="82600" y="419900"/>
                  </a:lnTo>
                  <a:lnTo>
                    <a:pt x="83121" y="421805"/>
                  </a:lnTo>
                  <a:lnTo>
                    <a:pt x="83223" y="422186"/>
                  </a:lnTo>
                  <a:lnTo>
                    <a:pt x="83286" y="422440"/>
                  </a:lnTo>
                  <a:lnTo>
                    <a:pt x="83362" y="422694"/>
                  </a:lnTo>
                  <a:lnTo>
                    <a:pt x="83426" y="422948"/>
                  </a:lnTo>
                  <a:lnTo>
                    <a:pt x="83489" y="423202"/>
                  </a:lnTo>
                  <a:lnTo>
                    <a:pt x="83566" y="423456"/>
                  </a:lnTo>
                  <a:lnTo>
                    <a:pt x="83629" y="423710"/>
                  </a:lnTo>
                  <a:lnTo>
                    <a:pt x="83718" y="424027"/>
                  </a:lnTo>
                  <a:lnTo>
                    <a:pt x="83769" y="424218"/>
                  </a:lnTo>
                  <a:lnTo>
                    <a:pt x="83870" y="424599"/>
                  </a:lnTo>
                  <a:lnTo>
                    <a:pt x="84010" y="425107"/>
                  </a:lnTo>
                  <a:lnTo>
                    <a:pt x="84074" y="425361"/>
                  </a:lnTo>
                  <a:lnTo>
                    <a:pt x="84175" y="425742"/>
                  </a:lnTo>
                  <a:lnTo>
                    <a:pt x="84277" y="426123"/>
                  </a:lnTo>
                  <a:lnTo>
                    <a:pt x="84378" y="426504"/>
                  </a:lnTo>
                  <a:lnTo>
                    <a:pt x="104254" y="426504"/>
                  </a:lnTo>
                  <a:lnTo>
                    <a:pt x="103733" y="425742"/>
                  </a:lnTo>
                  <a:lnTo>
                    <a:pt x="103035" y="425361"/>
                  </a:lnTo>
                  <a:lnTo>
                    <a:pt x="102349" y="425361"/>
                  </a:lnTo>
                  <a:lnTo>
                    <a:pt x="105143" y="424027"/>
                  </a:lnTo>
                  <a:lnTo>
                    <a:pt x="105206" y="424599"/>
                  </a:lnTo>
                  <a:lnTo>
                    <a:pt x="105270" y="425107"/>
                  </a:lnTo>
                  <a:lnTo>
                    <a:pt x="105283" y="425234"/>
                  </a:lnTo>
                  <a:lnTo>
                    <a:pt x="105435" y="425107"/>
                  </a:lnTo>
                  <a:lnTo>
                    <a:pt x="108051" y="422833"/>
                  </a:lnTo>
                  <a:lnTo>
                    <a:pt x="108115" y="423202"/>
                  </a:lnTo>
                  <a:lnTo>
                    <a:pt x="108229" y="424599"/>
                  </a:lnTo>
                  <a:lnTo>
                    <a:pt x="107962" y="424599"/>
                  </a:lnTo>
                  <a:lnTo>
                    <a:pt x="108750" y="425361"/>
                  </a:lnTo>
                  <a:lnTo>
                    <a:pt x="109105" y="425742"/>
                  </a:lnTo>
                  <a:lnTo>
                    <a:pt x="109816" y="426504"/>
                  </a:lnTo>
                  <a:lnTo>
                    <a:pt x="110871" y="426504"/>
                  </a:lnTo>
                  <a:lnTo>
                    <a:pt x="110807" y="425869"/>
                  </a:lnTo>
                  <a:lnTo>
                    <a:pt x="112750" y="426504"/>
                  </a:lnTo>
                  <a:lnTo>
                    <a:pt x="115252" y="426504"/>
                  </a:lnTo>
                  <a:close/>
                </a:path>
                <a:path w="565150" h="483870">
                  <a:moveTo>
                    <a:pt x="115836" y="427520"/>
                  </a:moveTo>
                  <a:lnTo>
                    <a:pt x="115544" y="427012"/>
                  </a:lnTo>
                  <a:lnTo>
                    <a:pt x="114287" y="427012"/>
                  </a:lnTo>
                  <a:lnTo>
                    <a:pt x="115836" y="427520"/>
                  </a:lnTo>
                  <a:close/>
                </a:path>
                <a:path w="565150" h="483870">
                  <a:moveTo>
                    <a:pt x="115836" y="416217"/>
                  </a:moveTo>
                  <a:lnTo>
                    <a:pt x="114795" y="416217"/>
                  </a:lnTo>
                  <a:lnTo>
                    <a:pt x="114833" y="415963"/>
                  </a:lnTo>
                  <a:lnTo>
                    <a:pt x="114960" y="415201"/>
                  </a:lnTo>
                  <a:lnTo>
                    <a:pt x="115036" y="414693"/>
                  </a:lnTo>
                  <a:lnTo>
                    <a:pt x="115112" y="414185"/>
                  </a:lnTo>
                  <a:lnTo>
                    <a:pt x="115201" y="413677"/>
                  </a:lnTo>
                  <a:lnTo>
                    <a:pt x="115316" y="412915"/>
                  </a:lnTo>
                  <a:lnTo>
                    <a:pt x="113588" y="414185"/>
                  </a:lnTo>
                  <a:lnTo>
                    <a:pt x="114630" y="408597"/>
                  </a:lnTo>
                  <a:lnTo>
                    <a:pt x="107365" y="409994"/>
                  </a:lnTo>
                  <a:lnTo>
                    <a:pt x="109613" y="414185"/>
                  </a:lnTo>
                  <a:lnTo>
                    <a:pt x="109893" y="414693"/>
                  </a:lnTo>
                  <a:lnTo>
                    <a:pt x="108394" y="414693"/>
                  </a:lnTo>
                  <a:lnTo>
                    <a:pt x="106845" y="413677"/>
                  </a:lnTo>
                  <a:lnTo>
                    <a:pt x="105638" y="413169"/>
                  </a:lnTo>
                  <a:lnTo>
                    <a:pt x="105727" y="411772"/>
                  </a:lnTo>
                  <a:lnTo>
                    <a:pt x="105829" y="410248"/>
                  </a:lnTo>
                  <a:lnTo>
                    <a:pt x="105930" y="407809"/>
                  </a:lnTo>
                  <a:lnTo>
                    <a:pt x="102019" y="406311"/>
                  </a:lnTo>
                  <a:lnTo>
                    <a:pt x="97142" y="407809"/>
                  </a:lnTo>
                  <a:lnTo>
                    <a:pt x="97269" y="407631"/>
                  </a:lnTo>
                  <a:lnTo>
                    <a:pt x="102006" y="404025"/>
                  </a:lnTo>
                  <a:lnTo>
                    <a:pt x="98539" y="401370"/>
                  </a:lnTo>
                  <a:lnTo>
                    <a:pt x="101663" y="401739"/>
                  </a:lnTo>
                  <a:lnTo>
                    <a:pt x="99580" y="394627"/>
                  </a:lnTo>
                  <a:lnTo>
                    <a:pt x="97510" y="395389"/>
                  </a:lnTo>
                  <a:lnTo>
                    <a:pt x="96989" y="393839"/>
                  </a:lnTo>
                  <a:lnTo>
                    <a:pt x="96989" y="407809"/>
                  </a:lnTo>
                  <a:lnTo>
                    <a:pt x="94399" y="412153"/>
                  </a:lnTo>
                  <a:lnTo>
                    <a:pt x="94221" y="412153"/>
                  </a:lnTo>
                  <a:lnTo>
                    <a:pt x="94056" y="411772"/>
                  </a:lnTo>
                  <a:lnTo>
                    <a:pt x="93764" y="411772"/>
                  </a:lnTo>
                  <a:lnTo>
                    <a:pt x="93586" y="412153"/>
                  </a:lnTo>
                  <a:lnTo>
                    <a:pt x="92392" y="414693"/>
                  </a:lnTo>
                  <a:lnTo>
                    <a:pt x="91808" y="415963"/>
                  </a:lnTo>
                  <a:lnTo>
                    <a:pt x="91643" y="415201"/>
                  </a:lnTo>
                  <a:lnTo>
                    <a:pt x="91541" y="414693"/>
                  </a:lnTo>
                  <a:lnTo>
                    <a:pt x="91440" y="414185"/>
                  </a:lnTo>
                  <a:lnTo>
                    <a:pt x="91338" y="413677"/>
                  </a:lnTo>
                  <a:lnTo>
                    <a:pt x="91236" y="413169"/>
                  </a:lnTo>
                  <a:lnTo>
                    <a:pt x="91186" y="412915"/>
                  </a:lnTo>
                  <a:lnTo>
                    <a:pt x="91046" y="413169"/>
                  </a:lnTo>
                  <a:lnTo>
                    <a:pt x="90944" y="414185"/>
                  </a:lnTo>
                  <a:lnTo>
                    <a:pt x="90843" y="415201"/>
                  </a:lnTo>
                  <a:lnTo>
                    <a:pt x="90766" y="415963"/>
                  </a:lnTo>
                  <a:lnTo>
                    <a:pt x="90512" y="418503"/>
                  </a:lnTo>
                  <a:lnTo>
                    <a:pt x="90436" y="419188"/>
                  </a:lnTo>
                  <a:lnTo>
                    <a:pt x="89560" y="418503"/>
                  </a:lnTo>
                  <a:lnTo>
                    <a:pt x="86448" y="418884"/>
                  </a:lnTo>
                  <a:lnTo>
                    <a:pt x="90893" y="411530"/>
                  </a:lnTo>
                  <a:lnTo>
                    <a:pt x="90766" y="410883"/>
                  </a:lnTo>
                  <a:lnTo>
                    <a:pt x="90766" y="408597"/>
                  </a:lnTo>
                  <a:lnTo>
                    <a:pt x="92900" y="407809"/>
                  </a:lnTo>
                  <a:lnTo>
                    <a:pt x="92379" y="407809"/>
                  </a:lnTo>
                  <a:lnTo>
                    <a:pt x="93878" y="406057"/>
                  </a:lnTo>
                  <a:lnTo>
                    <a:pt x="91401" y="404660"/>
                  </a:lnTo>
                  <a:lnTo>
                    <a:pt x="92405" y="404660"/>
                  </a:lnTo>
                  <a:lnTo>
                    <a:pt x="93179" y="404533"/>
                  </a:lnTo>
                  <a:lnTo>
                    <a:pt x="93218" y="404279"/>
                  </a:lnTo>
                  <a:lnTo>
                    <a:pt x="93319" y="403517"/>
                  </a:lnTo>
                  <a:lnTo>
                    <a:pt x="93408" y="403136"/>
                  </a:lnTo>
                  <a:lnTo>
                    <a:pt x="93878" y="401866"/>
                  </a:lnTo>
                  <a:lnTo>
                    <a:pt x="93954" y="404025"/>
                  </a:lnTo>
                  <a:lnTo>
                    <a:pt x="94068" y="404533"/>
                  </a:lnTo>
                  <a:lnTo>
                    <a:pt x="94170" y="405041"/>
                  </a:lnTo>
                  <a:lnTo>
                    <a:pt x="94259" y="405676"/>
                  </a:lnTo>
                  <a:lnTo>
                    <a:pt x="94335" y="406311"/>
                  </a:lnTo>
                  <a:lnTo>
                    <a:pt x="94399" y="406946"/>
                  </a:lnTo>
                  <a:lnTo>
                    <a:pt x="96748" y="407809"/>
                  </a:lnTo>
                  <a:lnTo>
                    <a:pt x="96989" y="407809"/>
                  </a:lnTo>
                  <a:lnTo>
                    <a:pt x="96989" y="393839"/>
                  </a:lnTo>
                  <a:lnTo>
                    <a:pt x="95427" y="389166"/>
                  </a:lnTo>
                  <a:lnTo>
                    <a:pt x="95427" y="399326"/>
                  </a:lnTo>
                  <a:lnTo>
                    <a:pt x="95427" y="399834"/>
                  </a:lnTo>
                  <a:lnTo>
                    <a:pt x="94564" y="400215"/>
                  </a:lnTo>
                  <a:lnTo>
                    <a:pt x="95084" y="400723"/>
                  </a:lnTo>
                  <a:lnTo>
                    <a:pt x="94399" y="400977"/>
                  </a:lnTo>
                  <a:lnTo>
                    <a:pt x="94221" y="401231"/>
                  </a:lnTo>
                  <a:lnTo>
                    <a:pt x="94843" y="399326"/>
                  </a:lnTo>
                  <a:lnTo>
                    <a:pt x="94945" y="399008"/>
                  </a:lnTo>
                  <a:lnTo>
                    <a:pt x="92494" y="397383"/>
                  </a:lnTo>
                  <a:lnTo>
                    <a:pt x="92900" y="397573"/>
                  </a:lnTo>
                  <a:lnTo>
                    <a:pt x="94094" y="398437"/>
                  </a:lnTo>
                  <a:lnTo>
                    <a:pt x="94945" y="399008"/>
                  </a:lnTo>
                  <a:lnTo>
                    <a:pt x="95427" y="399326"/>
                  </a:lnTo>
                  <a:lnTo>
                    <a:pt x="95427" y="389166"/>
                  </a:lnTo>
                  <a:lnTo>
                    <a:pt x="92633" y="395135"/>
                  </a:lnTo>
                  <a:lnTo>
                    <a:pt x="92519" y="395389"/>
                  </a:lnTo>
                  <a:lnTo>
                    <a:pt x="91744" y="397040"/>
                  </a:lnTo>
                  <a:lnTo>
                    <a:pt x="90944" y="396659"/>
                  </a:lnTo>
                  <a:lnTo>
                    <a:pt x="90944" y="405041"/>
                  </a:lnTo>
                  <a:lnTo>
                    <a:pt x="90246" y="405676"/>
                  </a:lnTo>
                  <a:lnTo>
                    <a:pt x="89814" y="406311"/>
                  </a:lnTo>
                  <a:lnTo>
                    <a:pt x="89636" y="406311"/>
                  </a:lnTo>
                  <a:lnTo>
                    <a:pt x="89204" y="405676"/>
                  </a:lnTo>
                  <a:lnTo>
                    <a:pt x="89331" y="405041"/>
                  </a:lnTo>
                  <a:lnTo>
                    <a:pt x="89128" y="404660"/>
                  </a:lnTo>
                  <a:lnTo>
                    <a:pt x="89039" y="404279"/>
                  </a:lnTo>
                  <a:lnTo>
                    <a:pt x="89141" y="404533"/>
                  </a:lnTo>
                  <a:lnTo>
                    <a:pt x="89179" y="404660"/>
                  </a:lnTo>
                  <a:lnTo>
                    <a:pt x="89903" y="405041"/>
                  </a:lnTo>
                  <a:lnTo>
                    <a:pt x="90944" y="405041"/>
                  </a:lnTo>
                  <a:lnTo>
                    <a:pt x="90944" y="396659"/>
                  </a:lnTo>
                  <a:lnTo>
                    <a:pt x="90716" y="395389"/>
                  </a:lnTo>
                  <a:lnTo>
                    <a:pt x="90665" y="395135"/>
                  </a:lnTo>
                  <a:lnTo>
                    <a:pt x="90576" y="394627"/>
                  </a:lnTo>
                  <a:lnTo>
                    <a:pt x="90500" y="393611"/>
                  </a:lnTo>
                  <a:lnTo>
                    <a:pt x="93433" y="389166"/>
                  </a:lnTo>
                  <a:lnTo>
                    <a:pt x="90766" y="385737"/>
                  </a:lnTo>
                  <a:lnTo>
                    <a:pt x="88646" y="385737"/>
                  </a:lnTo>
                  <a:lnTo>
                    <a:pt x="88646" y="404279"/>
                  </a:lnTo>
                  <a:lnTo>
                    <a:pt x="88341" y="404279"/>
                  </a:lnTo>
                  <a:lnTo>
                    <a:pt x="88112" y="404025"/>
                  </a:lnTo>
                  <a:lnTo>
                    <a:pt x="87884" y="403517"/>
                  </a:lnTo>
                  <a:lnTo>
                    <a:pt x="88646" y="404279"/>
                  </a:lnTo>
                  <a:lnTo>
                    <a:pt x="88646" y="385737"/>
                  </a:lnTo>
                  <a:lnTo>
                    <a:pt x="87071" y="385737"/>
                  </a:lnTo>
                  <a:lnTo>
                    <a:pt x="86956" y="392214"/>
                  </a:lnTo>
                  <a:lnTo>
                    <a:pt x="86271" y="392722"/>
                  </a:lnTo>
                  <a:lnTo>
                    <a:pt x="85636" y="392722"/>
                  </a:lnTo>
                  <a:lnTo>
                    <a:pt x="84709" y="393230"/>
                  </a:lnTo>
                  <a:lnTo>
                    <a:pt x="83337" y="392214"/>
                  </a:lnTo>
                  <a:lnTo>
                    <a:pt x="81953" y="389674"/>
                  </a:lnTo>
                  <a:lnTo>
                    <a:pt x="80048" y="391071"/>
                  </a:lnTo>
                  <a:lnTo>
                    <a:pt x="79006" y="390690"/>
                  </a:lnTo>
                  <a:lnTo>
                    <a:pt x="78613" y="389166"/>
                  </a:lnTo>
                  <a:lnTo>
                    <a:pt x="78320" y="388404"/>
                  </a:lnTo>
                  <a:lnTo>
                    <a:pt x="78879" y="382689"/>
                  </a:lnTo>
                  <a:lnTo>
                    <a:pt x="76111" y="381800"/>
                  </a:lnTo>
                  <a:lnTo>
                    <a:pt x="74180" y="384213"/>
                  </a:lnTo>
                  <a:lnTo>
                    <a:pt x="77279" y="388912"/>
                  </a:lnTo>
                  <a:lnTo>
                    <a:pt x="77101" y="389166"/>
                  </a:lnTo>
                  <a:lnTo>
                    <a:pt x="76708" y="389674"/>
                  </a:lnTo>
                  <a:lnTo>
                    <a:pt x="76365" y="390690"/>
                  </a:lnTo>
                  <a:lnTo>
                    <a:pt x="76276" y="391071"/>
                  </a:lnTo>
                  <a:lnTo>
                    <a:pt x="76238" y="391198"/>
                  </a:lnTo>
                  <a:lnTo>
                    <a:pt x="76936" y="393230"/>
                  </a:lnTo>
                  <a:lnTo>
                    <a:pt x="77279" y="394246"/>
                  </a:lnTo>
                  <a:lnTo>
                    <a:pt x="79705" y="395135"/>
                  </a:lnTo>
                  <a:lnTo>
                    <a:pt x="79870" y="396151"/>
                  </a:lnTo>
                  <a:lnTo>
                    <a:pt x="79273" y="396405"/>
                  </a:lnTo>
                  <a:lnTo>
                    <a:pt x="76593" y="397548"/>
                  </a:lnTo>
                  <a:lnTo>
                    <a:pt x="76542" y="397383"/>
                  </a:lnTo>
                  <a:lnTo>
                    <a:pt x="76466" y="397040"/>
                  </a:lnTo>
                  <a:lnTo>
                    <a:pt x="76365" y="396659"/>
                  </a:lnTo>
                  <a:lnTo>
                    <a:pt x="76238" y="391198"/>
                  </a:lnTo>
                  <a:lnTo>
                    <a:pt x="68630" y="393611"/>
                  </a:lnTo>
                  <a:lnTo>
                    <a:pt x="71894" y="397548"/>
                  </a:lnTo>
                  <a:lnTo>
                    <a:pt x="73367" y="399326"/>
                  </a:lnTo>
                  <a:lnTo>
                    <a:pt x="73863" y="399834"/>
                  </a:lnTo>
                  <a:lnTo>
                    <a:pt x="77622" y="403517"/>
                  </a:lnTo>
                  <a:lnTo>
                    <a:pt x="76123" y="409994"/>
                  </a:lnTo>
                  <a:lnTo>
                    <a:pt x="76073" y="410248"/>
                  </a:lnTo>
                  <a:lnTo>
                    <a:pt x="83845" y="404660"/>
                  </a:lnTo>
                  <a:lnTo>
                    <a:pt x="79349" y="403136"/>
                  </a:lnTo>
                  <a:lnTo>
                    <a:pt x="81572" y="401231"/>
                  </a:lnTo>
                  <a:lnTo>
                    <a:pt x="81419" y="401231"/>
                  </a:lnTo>
                  <a:lnTo>
                    <a:pt x="81356" y="400215"/>
                  </a:lnTo>
                  <a:lnTo>
                    <a:pt x="81254" y="398437"/>
                  </a:lnTo>
                  <a:lnTo>
                    <a:pt x="80505" y="396659"/>
                  </a:lnTo>
                  <a:lnTo>
                    <a:pt x="80391" y="396405"/>
                  </a:lnTo>
                  <a:lnTo>
                    <a:pt x="86271" y="401739"/>
                  </a:lnTo>
                  <a:lnTo>
                    <a:pt x="86194" y="401866"/>
                  </a:lnTo>
                  <a:lnTo>
                    <a:pt x="85255" y="403517"/>
                  </a:lnTo>
                  <a:lnTo>
                    <a:pt x="80479" y="403517"/>
                  </a:lnTo>
                  <a:lnTo>
                    <a:pt x="81978" y="404025"/>
                  </a:lnTo>
                  <a:lnTo>
                    <a:pt x="84963" y="404025"/>
                  </a:lnTo>
                  <a:lnTo>
                    <a:pt x="84023" y="405676"/>
                  </a:lnTo>
                  <a:lnTo>
                    <a:pt x="84099" y="406311"/>
                  </a:lnTo>
                  <a:lnTo>
                    <a:pt x="84582" y="409994"/>
                  </a:lnTo>
                  <a:lnTo>
                    <a:pt x="84696" y="410883"/>
                  </a:lnTo>
                  <a:lnTo>
                    <a:pt x="84810" y="411772"/>
                  </a:lnTo>
                  <a:lnTo>
                    <a:pt x="84886" y="412407"/>
                  </a:lnTo>
                  <a:lnTo>
                    <a:pt x="86614" y="414185"/>
                  </a:lnTo>
                  <a:lnTo>
                    <a:pt x="83502" y="415201"/>
                  </a:lnTo>
                  <a:lnTo>
                    <a:pt x="83870" y="418503"/>
                  </a:lnTo>
                  <a:lnTo>
                    <a:pt x="83972" y="419392"/>
                  </a:lnTo>
                  <a:lnTo>
                    <a:pt x="84023" y="419900"/>
                  </a:lnTo>
                  <a:lnTo>
                    <a:pt x="84975" y="419392"/>
                  </a:lnTo>
                  <a:lnTo>
                    <a:pt x="90424" y="419392"/>
                  </a:lnTo>
                  <a:lnTo>
                    <a:pt x="90690" y="419392"/>
                  </a:lnTo>
                  <a:lnTo>
                    <a:pt x="104584" y="419392"/>
                  </a:lnTo>
                  <a:lnTo>
                    <a:pt x="105410" y="419392"/>
                  </a:lnTo>
                  <a:lnTo>
                    <a:pt x="114706" y="419392"/>
                  </a:lnTo>
                  <a:lnTo>
                    <a:pt x="114846" y="419188"/>
                  </a:lnTo>
                  <a:lnTo>
                    <a:pt x="114973" y="419011"/>
                  </a:lnTo>
                  <a:lnTo>
                    <a:pt x="115836" y="416217"/>
                  </a:lnTo>
                  <a:close/>
                </a:path>
                <a:path w="565150" h="483870">
                  <a:moveTo>
                    <a:pt x="149199" y="446227"/>
                  </a:moveTo>
                  <a:lnTo>
                    <a:pt x="147815" y="446405"/>
                  </a:lnTo>
                  <a:lnTo>
                    <a:pt x="146608" y="446747"/>
                  </a:lnTo>
                  <a:lnTo>
                    <a:pt x="145923" y="447611"/>
                  </a:lnTo>
                  <a:lnTo>
                    <a:pt x="147129" y="447268"/>
                  </a:lnTo>
                  <a:lnTo>
                    <a:pt x="149199" y="446227"/>
                  </a:lnTo>
                  <a:close/>
                </a:path>
                <a:path w="565150" h="483870">
                  <a:moveTo>
                    <a:pt x="167005" y="438696"/>
                  </a:moveTo>
                  <a:lnTo>
                    <a:pt x="165277" y="435902"/>
                  </a:lnTo>
                  <a:lnTo>
                    <a:pt x="162166" y="438188"/>
                  </a:lnTo>
                  <a:lnTo>
                    <a:pt x="159918" y="439077"/>
                  </a:lnTo>
                  <a:lnTo>
                    <a:pt x="159918" y="439458"/>
                  </a:lnTo>
                  <a:lnTo>
                    <a:pt x="159054" y="438188"/>
                  </a:lnTo>
                  <a:lnTo>
                    <a:pt x="158191" y="439458"/>
                  </a:lnTo>
                  <a:lnTo>
                    <a:pt x="157505" y="440474"/>
                  </a:lnTo>
                  <a:lnTo>
                    <a:pt x="157429" y="437045"/>
                  </a:lnTo>
                  <a:lnTo>
                    <a:pt x="157327" y="435279"/>
                  </a:lnTo>
                  <a:lnTo>
                    <a:pt x="159918" y="438188"/>
                  </a:lnTo>
                  <a:lnTo>
                    <a:pt x="160782" y="437045"/>
                  </a:lnTo>
                  <a:lnTo>
                    <a:pt x="164858" y="431838"/>
                  </a:lnTo>
                  <a:lnTo>
                    <a:pt x="163918" y="431838"/>
                  </a:lnTo>
                  <a:lnTo>
                    <a:pt x="160312" y="431304"/>
                  </a:lnTo>
                  <a:lnTo>
                    <a:pt x="160388" y="431584"/>
                  </a:lnTo>
                  <a:lnTo>
                    <a:pt x="160439" y="431838"/>
                  </a:lnTo>
                  <a:lnTo>
                    <a:pt x="160312" y="431304"/>
                  </a:lnTo>
                  <a:lnTo>
                    <a:pt x="159956" y="431241"/>
                  </a:lnTo>
                  <a:lnTo>
                    <a:pt x="160312" y="431241"/>
                  </a:lnTo>
                  <a:lnTo>
                    <a:pt x="159918" y="429387"/>
                  </a:lnTo>
                  <a:lnTo>
                    <a:pt x="159918" y="431241"/>
                  </a:lnTo>
                  <a:lnTo>
                    <a:pt x="157175" y="430822"/>
                  </a:lnTo>
                  <a:lnTo>
                    <a:pt x="157962" y="430822"/>
                  </a:lnTo>
                  <a:lnTo>
                    <a:pt x="156286" y="427012"/>
                  </a:lnTo>
                  <a:lnTo>
                    <a:pt x="159918" y="431241"/>
                  </a:lnTo>
                  <a:lnTo>
                    <a:pt x="159918" y="429387"/>
                  </a:lnTo>
                  <a:lnTo>
                    <a:pt x="159550" y="427647"/>
                  </a:lnTo>
                  <a:lnTo>
                    <a:pt x="159524" y="427520"/>
                  </a:lnTo>
                  <a:lnTo>
                    <a:pt x="159410" y="427012"/>
                  </a:lnTo>
                  <a:lnTo>
                    <a:pt x="159296" y="426504"/>
                  </a:lnTo>
                  <a:lnTo>
                    <a:pt x="159219" y="426123"/>
                  </a:lnTo>
                  <a:lnTo>
                    <a:pt x="159143" y="425742"/>
                  </a:lnTo>
                  <a:lnTo>
                    <a:pt x="159054" y="425361"/>
                  </a:lnTo>
                  <a:lnTo>
                    <a:pt x="157670" y="422948"/>
                  </a:lnTo>
                  <a:lnTo>
                    <a:pt x="157848" y="422694"/>
                  </a:lnTo>
                  <a:lnTo>
                    <a:pt x="157848" y="421805"/>
                  </a:lnTo>
                  <a:lnTo>
                    <a:pt x="157162" y="421297"/>
                  </a:lnTo>
                  <a:lnTo>
                    <a:pt x="157251" y="420281"/>
                  </a:lnTo>
                  <a:lnTo>
                    <a:pt x="157327" y="419392"/>
                  </a:lnTo>
                  <a:lnTo>
                    <a:pt x="153733" y="419900"/>
                  </a:lnTo>
                  <a:lnTo>
                    <a:pt x="152768" y="419900"/>
                  </a:lnTo>
                  <a:lnTo>
                    <a:pt x="153873" y="422186"/>
                  </a:lnTo>
                  <a:lnTo>
                    <a:pt x="152196" y="419392"/>
                  </a:lnTo>
                  <a:lnTo>
                    <a:pt x="152069" y="419188"/>
                  </a:lnTo>
                  <a:lnTo>
                    <a:pt x="151968" y="419011"/>
                  </a:lnTo>
                  <a:lnTo>
                    <a:pt x="148336" y="417233"/>
                  </a:lnTo>
                  <a:lnTo>
                    <a:pt x="148463" y="418884"/>
                  </a:lnTo>
                  <a:lnTo>
                    <a:pt x="148564" y="420281"/>
                  </a:lnTo>
                  <a:lnTo>
                    <a:pt x="148678" y="421805"/>
                  </a:lnTo>
                  <a:lnTo>
                    <a:pt x="148742" y="422186"/>
                  </a:lnTo>
                  <a:lnTo>
                    <a:pt x="148856" y="422694"/>
                  </a:lnTo>
                  <a:lnTo>
                    <a:pt x="148958" y="423202"/>
                  </a:lnTo>
                  <a:lnTo>
                    <a:pt x="149072" y="423710"/>
                  </a:lnTo>
                  <a:lnTo>
                    <a:pt x="149186" y="424218"/>
                  </a:lnTo>
                  <a:lnTo>
                    <a:pt x="149263" y="424599"/>
                  </a:lnTo>
                  <a:lnTo>
                    <a:pt x="149377" y="425107"/>
                  </a:lnTo>
                  <a:lnTo>
                    <a:pt x="152311" y="423202"/>
                  </a:lnTo>
                  <a:lnTo>
                    <a:pt x="150583" y="427012"/>
                  </a:lnTo>
                  <a:lnTo>
                    <a:pt x="149733" y="426656"/>
                  </a:lnTo>
                  <a:lnTo>
                    <a:pt x="149733" y="430441"/>
                  </a:lnTo>
                  <a:lnTo>
                    <a:pt x="149631" y="431241"/>
                  </a:lnTo>
                  <a:lnTo>
                    <a:pt x="149555" y="431838"/>
                  </a:lnTo>
                  <a:lnTo>
                    <a:pt x="148107" y="431025"/>
                  </a:lnTo>
                  <a:lnTo>
                    <a:pt x="148107" y="431241"/>
                  </a:lnTo>
                  <a:lnTo>
                    <a:pt x="147942" y="431241"/>
                  </a:lnTo>
                  <a:lnTo>
                    <a:pt x="147980" y="431101"/>
                  </a:lnTo>
                  <a:lnTo>
                    <a:pt x="148107" y="431241"/>
                  </a:lnTo>
                  <a:lnTo>
                    <a:pt x="148107" y="431025"/>
                  </a:lnTo>
                  <a:lnTo>
                    <a:pt x="148082" y="430822"/>
                  </a:lnTo>
                  <a:lnTo>
                    <a:pt x="148336" y="430822"/>
                  </a:lnTo>
                  <a:lnTo>
                    <a:pt x="148513" y="430441"/>
                  </a:lnTo>
                  <a:lnTo>
                    <a:pt x="149733" y="430441"/>
                  </a:lnTo>
                  <a:lnTo>
                    <a:pt x="149733" y="426656"/>
                  </a:lnTo>
                  <a:lnTo>
                    <a:pt x="148513" y="426123"/>
                  </a:lnTo>
                  <a:lnTo>
                    <a:pt x="148437" y="425742"/>
                  </a:lnTo>
                  <a:lnTo>
                    <a:pt x="148336" y="425107"/>
                  </a:lnTo>
                  <a:lnTo>
                    <a:pt x="148234" y="424599"/>
                  </a:lnTo>
                  <a:lnTo>
                    <a:pt x="148209" y="424459"/>
                  </a:lnTo>
                  <a:lnTo>
                    <a:pt x="148209" y="430441"/>
                  </a:lnTo>
                  <a:lnTo>
                    <a:pt x="147891" y="430822"/>
                  </a:lnTo>
                  <a:lnTo>
                    <a:pt x="147650" y="430822"/>
                  </a:lnTo>
                  <a:lnTo>
                    <a:pt x="147421" y="430733"/>
                  </a:lnTo>
                  <a:lnTo>
                    <a:pt x="147040" y="431241"/>
                  </a:lnTo>
                  <a:lnTo>
                    <a:pt x="146138" y="431241"/>
                  </a:lnTo>
                  <a:lnTo>
                    <a:pt x="146265" y="430822"/>
                  </a:lnTo>
                  <a:lnTo>
                    <a:pt x="146265" y="430580"/>
                  </a:lnTo>
                  <a:lnTo>
                    <a:pt x="146608" y="430822"/>
                  </a:lnTo>
                  <a:lnTo>
                    <a:pt x="147421" y="430822"/>
                  </a:lnTo>
                  <a:lnTo>
                    <a:pt x="146786" y="430441"/>
                  </a:lnTo>
                  <a:lnTo>
                    <a:pt x="147129" y="430060"/>
                  </a:lnTo>
                  <a:lnTo>
                    <a:pt x="147307" y="430060"/>
                  </a:lnTo>
                  <a:lnTo>
                    <a:pt x="147815" y="430822"/>
                  </a:lnTo>
                  <a:lnTo>
                    <a:pt x="148120" y="430441"/>
                  </a:lnTo>
                  <a:lnTo>
                    <a:pt x="148209" y="424459"/>
                  </a:lnTo>
                  <a:lnTo>
                    <a:pt x="148132" y="424027"/>
                  </a:lnTo>
                  <a:lnTo>
                    <a:pt x="148031" y="423456"/>
                  </a:lnTo>
                  <a:lnTo>
                    <a:pt x="147942" y="422948"/>
                  </a:lnTo>
                  <a:lnTo>
                    <a:pt x="147853" y="422440"/>
                  </a:lnTo>
                  <a:lnTo>
                    <a:pt x="147739" y="421805"/>
                  </a:lnTo>
                  <a:lnTo>
                    <a:pt x="147650" y="421297"/>
                  </a:lnTo>
                  <a:lnTo>
                    <a:pt x="145275" y="422694"/>
                  </a:lnTo>
                  <a:lnTo>
                    <a:pt x="145161" y="422948"/>
                  </a:lnTo>
                  <a:lnTo>
                    <a:pt x="144995" y="422948"/>
                  </a:lnTo>
                  <a:lnTo>
                    <a:pt x="144995" y="431241"/>
                  </a:lnTo>
                  <a:lnTo>
                    <a:pt x="144640" y="431241"/>
                  </a:lnTo>
                  <a:lnTo>
                    <a:pt x="144360" y="430822"/>
                  </a:lnTo>
                  <a:lnTo>
                    <a:pt x="144233" y="430441"/>
                  </a:lnTo>
                  <a:lnTo>
                    <a:pt x="144195" y="430314"/>
                  </a:lnTo>
                  <a:lnTo>
                    <a:pt x="144360" y="430441"/>
                  </a:lnTo>
                  <a:lnTo>
                    <a:pt x="144995" y="431241"/>
                  </a:lnTo>
                  <a:lnTo>
                    <a:pt x="144995" y="422948"/>
                  </a:lnTo>
                  <a:lnTo>
                    <a:pt x="144843" y="422948"/>
                  </a:lnTo>
                  <a:lnTo>
                    <a:pt x="145059" y="422821"/>
                  </a:lnTo>
                  <a:lnTo>
                    <a:pt x="145161" y="422948"/>
                  </a:lnTo>
                  <a:lnTo>
                    <a:pt x="145161" y="422694"/>
                  </a:lnTo>
                  <a:lnTo>
                    <a:pt x="144957" y="422694"/>
                  </a:lnTo>
                  <a:lnTo>
                    <a:pt x="143840" y="421297"/>
                  </a:lnTo>
                  <a:lnTo>
                    <a:pt x="141947" y="422948"/>
                  </a:lnTo>
                  <a:lnTo>
                    <a:pt x="140042" y="424599"/>
                  </a:lnTo>
                  <a:lnTo>
                    <a:pt x="142265" y="427520"/>
                  </a:lnTo>
                  <a:lnTo>
                    <a:pt x="142290" y="429933"/>
                  </a:lnTo>
                  <a:lnTo>
                    <a:pt x="139293" y="429425"/>
                  </a:lnTo>
                  <a:lnTo>
                    <a:pt x="138658" y="429425"/>
                  </a:lnTo>
                  <a:lnTo>
                    <a:pt x="138658" y="429933"/>
                  </a:lnTo>
                  <a:lnTo>
                    <a:pt x="138658" y="430060"/>
                  </a:lnTo>
                  <a:lnTo>
                    <a:pt x="138658" y="430314"/>
                  </a:lnTo>
                  <a:lnTo>
                    <a:pt x="138658" y="430441"/>
                  </a:lnTo>
                  <a:lnTo>
                    <a:pt x="138531" y="430822"/>
                  </a:lnTo>
                  <a:lnTo>
                    <a:pt x="138328" y="431241"/>
                  </a:lnTo>
                  <a:lnTo>
                    <a:pt x="138137" y="431584"/>
                  </a:lnTo>
                  <a:lnTo>
                    <a:pt x="137795" y="431838"/>
                  </a:lnTo>
                  <a:lnTo>
                    <a:pt x="138137" y="432854"/>
                  </a:lnTo>
                  <a:lnTo>
                    <a:pt x="137960" y="432854"/>
                  </a:lnTo>
                  <a:lnTo>
                    <a:pt x="137960" y="443268"/>
                  </a:lnTo>
                  <a:lnTo>
                    <a:pt x="137388" y="443776"/>
                  </a:lnTo>
                  <a:lnTo>
                    <a:pt x="137960" y="443268"/>
                  </a:lnTo>
                  <a:lnTo>
                    <a:pt x="137960" y="432854"/>
                  </a:lnTo>
                  <a:lnTo>
                    <a:pt x="137464" y="432854"/>
                  </a:lnTo>
                  <a:lnTo>
                    <a:pt x="137502" y="432435"/>
                  </a:lnTo>
                  <a:lnTo>
                    <a:pt x="137617" y="431241"/>
                  </a:lnTo>
                  <a:lnTo>
                    <a:pt x="137731" y="430060"/>
                  </a:lnTo>
                  <a:lnTo>
                    <a:pt x="137845" y="428815"/>
                  </a:lnTo>
                  <a:lnTo>
                    <a:pt x="137960" y="427647"/>
                  </a:lnTo>
                  <a:lnTo>
                    <a:pt x="141249" y="420408"/>
                  </a:lnTo>
                  <a:lnTo>
                    <a:pt x="137236" y="420839"/>
                  </a:lnTo>
                  <a:lnTo>
                    <a:pt x="137236" y="444080"/>
                  </a:lnTo>
                  <a:lnTo>
                    <a:pt x="136702" y="445173"/>
                  </a:lnTo>
                  <a:lnTo>
                    <a:pt x="136588" y="445427"/>
                  </a:lnTo>
                  <a:lnTo>
                    <a:pt x="136474" y="445681"/>
                  </a:lnTo>
                  <a:lnTo>
                    <a:pt x="136220" y="445681"/>
                  </a:lnTo>
                  <a:lnTo>
                    <a:pt x="134848" y="444792"/>
                  </a:lnTo>
                  <a:lnTo>
                    <a:pt x="137236" y="444080"/>
                  </a:lnTo>
                  <a:lnTo>
                    <a:pt x="137236" y="420839"/>
                  </a:lnTo>
                  <a:lnTo>
                    <a:pt x="136410" y="420916"/>
                  </a:lnTo>
                  <a:lnTo>
                    <a:pt x="136410" y="430441"/>
                  </a:lnTo>
                  <a:lnTo>
                    <a:pt x="133426" y="432854"/>
                  </a:lnTo>
                  <a:lnTo>
                    <a:pt x="131216" y="434632"/>
                  </a:lnTo>
                  <a:lnTo>
                    <a:pt x="131330" y="435241"/>
                  </a:lnTo>
                  <a:lnTo>
                    <a:pt x="131432" y="435902"/>
                  </a:lnTo>
                  <a:lnTo>
                    <a:pt x="131546" y="436537"/>
                  </a:lnTo>
                  <a:lnTo>
                    <a:pt x="131635" y="437045"/>
                  </a:lnTo>
                  <a:lnTo>
                    <a:pt x="131737" y="437680"/>
                  </a:lnTo>
                  <a:lnTo>
                    <a:pt x="130657" y="439077"/>
                  </a:lnTo>
                  <a:lnTo>
                    <a:pt x="130556" y="439204"/>
                  </a:lnTo>
                  <a:lnTo>
                    <a:pt x="130352" y="439458"/>
                  </a:lnTo>
                  <a:lnTo>
                    <a:pt x="131914" y="439204"/>
                  </a:lnTo>
                  <a:lnTo>
                    <a:pt x="132956" y="440220"/>
                  </a:lnTo>
                  <a:lnTo>
                    <a:pt x="132905" y="440474"/>
                  </a:lnTo>
                  <a:lnTo>
                    <a:pt x="132803" y="440982"/>
                  </a:lnTo>
                  <a:lnTo>
                    <a:pt x="132740" y="441363"/>
                  </a:lnTo>
                  <a:lnTo>
                    <a:pt x="132626" y="441998"/>
                  </a:lnTo>
                  <a:lnTo>
                    <a:pt x="132549" y="442379"/>
                  </a:lnTo>
                  <a:lnTo>
                    <a:pt x="132461" y="442887"/>
                  </a:lnTo>
                  <a:lnTo>
                    <a:pt x="132727" y="442887"/>
                  </a:lnTo>
                  <a:lnTo>
                    <a:pt x="130657" y="443776"/>
                  </a:lnTo>
                  <a:lnTo>
                    <a:pt x="130467" y="443776"/>
                  </a:lnTo>
                  <a:lnTo>
                    <a:pt x="128981" y="445477"/>
                  </a:lnTo>
                  <a:lnTo>
                    <a:pt x="128981" y="449618"/>
                  </a:lnTo>
                  <a:lnTo>
                    <a:pt x="127762" y="451142"/>
                  </a:lnTo>
                  <a:lnTo>
                    <a:pt x="128206" y="451904"/>
                  </a:lnTo>
                  <a:lnTo>
                    <a:pt x="127076" y="451142"/>
                  </a:lnTo>
                  <a:lnTo>
                    <a:pt x="127190" y="449999"/>
                  </a:lnTo>
                  <a:lnTo>
                    <a:pt x="127304" y="448729"/>
                  </a:lnTo>
                  <a:lnTo>
                    <a:pt x="127419" y="447586"/>
                  </a:lnTo>
                  <a:lnTo>
                    <a:pt x="125171" y="448729"/>
                  </a:lnTo>
                  <a:lnTo>
                    <a:pt x="125082" y="448094"/>
                  </a:lnTo>
                  <a:lnTo>
                    <a:pt x="124993" y="447840"/>
                  </a:lnTo>
                  <a:lnTo>
                    <a:pt x="124650" y="447586"/>
                  </a:lnTo>
                  <a:lnTo>
                    <a:pt x="126377" y="446443"/>
                  </a:lnTo>
                  <a:lnTo>
                    <a:pt x="127762" y="445427"/>
                  </a:lnTo>
                  <a:lnTo>
                    <a:pt x="127812" y="445681"/>
                  </a:lnTo>
                  <a:lnTo>
                    <a:pt x="128079" y="447205"/>
                  </a:lnTo>
                  <a:lnTo>
                    <a:pt x="128193" y="447840"/>
                  </a:lnTo>
                  <a:lnTo>
                    <a:pt x="128282" y="448348"/>
                  </a:lnTo>
                  <a:lnTo>
                    <a:pt x="128371" y="448729"/>
                  </a:lnTo>
                  <a:lnTo>
                    <a:pt x="128460" y="449110"/>
                  </a:lnTo>
                  <a:lnTo>
                    <a:pt x="128739" y="449110"/>
                  </a:lnTo>
                  <a:lnTo>
                    <a:pt x="128981" y="449618"/>
                  </a:lnTo>
                  <a:lnTo>
                    <a:pt x="128981" y="445477"/>
                  </a:lnTo>
                  <a:lnTo>
                    <a:pt x="128803" y="445681"/>
                  </a:lnTo>
                  <a:lnTo>
                    <a:pt x="128282" y="445681"/>
                  </a:lnTo>
                  <a:lnTo>
                    <a:pt x="127292" y="443776"/>
                  </a:lnTo>
                  <a:lnTo>
                    <a:pt x="127520" y="443776"/>
                  </a:lnTo>
                  <a:lnTo>
                    <a:pt x="128854" y="440474"/>
                  </a:lnTo>
                  <a:lnTo>
                    <a:pt x="126034" y="440474"/>
                  </a:lnTo>
                  <a:lnTo>
                    <a:pt x="122237" y="437680"/>
                  </a:lnTo>
                  <a:lnTo>
                    <a:pt x="133045" y="432435"/>
                  </a:lnTo>
                  <a:lnTo>
                    <a:pt x="132473" y="432435"/>
                  </a:lnTo>
                  <a:lnTo>
                    <a:pt x="126555" y="431838"/>
                  </a:lnTo>
                  <a:lnTo>
                    <a:pt x="126492" y="431584"/>
                  </a:lnTo>
                  <a:lnTo>
                    <a:pt x="126415" y="431241"/>
                  </a:lnTo>
                  <a:lnTo>
                    <a:pt x="126314" y="430822"/>
                  </a:lnTo>
                  <a:lnTo>
                    <a:pt x="126225" y="430441"/>
                  </a:lnTo>
                  <a:lnTo>
                    <a:pt x="126136" y="430060"/>
                  </a:lnTo>
                  <a:lnTo>
                    <a:pt x="126047" y="429679"/>
                  </a:lnTo>
                  <a:lnTo>
                    <a:pt x="125920" y="429171"/>
                  </a:lnTo>
                  <a:lnTo>
                    <a:pt x="125844" y="428840"/>
                  </a:lnTo>
                  <a:lnTo>
                    <a:pt x="127241" y="430822"/>
                  </a:lnTo>
                  <a:lnTo>
                    <a:pt x="132092" y="428409"/>
                  </a:lnTo>
                  <a:lnTo>
                    <a:pt x="136410" y="430441"/>
                  </a:lnTo>
                  <a:lnTo>
                    <a:pt x="136410" y="420916"/>
                  </a:lnTo>
                  <a:lnTo>
                    <a:pt x="132778" y="421297"/>
                  </a:lnTo>
                  <a:lnTo>
                    <a:pt x="132892" y="419900"/>
                  </a:lnTo>
                  <a:lnTo>
                    <a:pt x="133019" y="418503"/>
                  </a:lnTo>
                  <a:lnTo>
                    <a:pt x="133121" y="417233"/>
                  </a:lnTo>
                  <a:lnTo>
                    <a:pt x="127762" y="417233"/>
                  </a:lnTo>
                  <a:lnTo>
                    <a:pt x="127495" y="418503"/>
                  </a:lnTo>
                  <a:lnTo>
                    <a:pt x="127381" y="419011"/>
                  </a:lnTo>
                  <a:lnTo>
                    <a:pt x="127304" y="419392"/>
                  </a:lnTo>
                  <a:lnTo>
                    <a:pt x="114706" y="419392"/>
                  </a:lnTo>
                  <a:lnTo>
                    <a:pt x="114363" y="419900"/>
                  </a:lnTo>
                  <a:lnTo>
                    <a:pt x="126707" y="419900"/>
                  </a:lnTo>
                  <a:lnTo>
                    <a:pt x="127241" y="419646"/>
                  </a:lnTo>
                  <a:lnTo>
                    <a:pt x="127190" y="419900"/>
                  </a:lnTo>
                  <a:lnTo>
                    <a:pt x="126707" y="419900"/>
                  </a:lnTo>
                  <a:lnTo>
                    <a:pt x="123774" y="421297"/>
                  </a:lnTo>
                  <a:lnTo>
                    <a:pt x="121373" y="422440"/>
                  </a:lnTo>
                  <a:lnTo>
                    <a:pt x="125552" y="428409"/>
                  </a:lnTo>
                  <a:lnTo>
                    <a:pt x="125831" y="428815"/>
                  </a:lnTo>
                  <a:lnTo>
                    <a:pt x="125653" y="428815"/>
                  </a:lnTo>
                  <a:lnTo>
                    <a:pt x="123291" y="427672"/>
                  </a:lnTo>
                  <a:lnTo>
                    <a:pt x="123291" y="435241"/>
                  </a:lnTo>
                  <a:lnTo>
                    <a:pt x="122402" y="436791"/>
                  </a:lnTo>
                  <a:lnTo>
                    <a:pt x="121018" y="437045"/>
                  </a:lnTo>
                  <a:lnTo>
                    <a:pt x="120281" y="437642"/>
                  </a:lnTo>
                  <a:lnTo>
                    <a:pt x="122961" y="435241"/>
                  </a:lnTo>
                  <a:lnTo>
                    <a:pt x="123291" y="435241"/>
                  </a:lnTo>
                  <a:lnTo>
                    <a:pt x="123291" y="427672"/>
                  </a:lnTo>
                  <a:lnTo>
                    <a:pt x="121183" y="426643"/>
                  </a:lnTo>
                  <a:lnTo>
                    <a:pt x="122745" y="426504"/>
                  </a:lnTo>
                  <a:lnTo>
                    <a:pt x="120929" y="426504"/>
                  </a:lnTo>
                  <a:lnTo>
                    <a:pt x="120116" y="426504"/>
                  </a:lnTo>
                  <a:lnTo>
                    <a:pt x="115252" y="426504"/>
                  </a:lnTo>
                  <a:lnTo>
                    <a:pt x="115544" y="427012"/>
                  </a:lnTo>
                  <a:lnTo>
                    <a:pt x="116522" y="427012"/>
                  </a:lnTo>
                  <a:lnTo>
                    <a:pt x="119634" y="426758"/>
                  </a:lnTo>
                  <a:lnTo>
                    <a:pt x="116522" y="428409"/>
                  </a:lnTo>
                  <a:lnTo>
                    <a:pt x="116649" y="429171"/>
                  </a:lnTo>
                  <a:lnTo>
                    <a:pt x="116763" y="429933"/>
                  </a:lnTo>
                  <a:lnTo>
                    <a:pt x="116840" y="430441"/>
                  </a:lnTo>
                  <a:lnTo>
                    <a:pt x="116967" y="431241"/>
                  </a:lnTo>
                  <a:lnTo>
                    <a:pt x="117068" y="431838"/>
                  </a:lnTo>
                  <a:lnTo>
                    <a:pt x="117157" y="432435"/>
                  </a:lnTo>
                  <a:lnTo>
                    <a:pt x="117221" y="432854"/>
                  </a:lnTo>
                  <a:lnTo>
                    <a:pt x="117297" y="433362"/>
                  </a:lnTo>
                  <a:lnTo>
                    <a:pt x="117398" y="433997"/>
                  </a:lnTo>
                  <a:lnTo>
                    <a:pt x="117500" y="434632"/>
                  </a:lnTo>
                  <a:lnTo>
                    <a:pt x="117589" y="435241"/>
                  </a:lnTo>
                  <a:lnTo>
                    <a:pt x="117208" y="434771"/>
                  </a:lnTo>
                  <a:lnTo>
                    <a:pt x="114757" y="439458"/>
                  </a:lnTo>
                  <a:lnTo>
                    <a:pt x="114630" y="439712"/>
                  </a:lnTo>
                  <a:lnTo>
                    <a:pt x="112890" y="434632"/>
                  </a:lnTo>
                  <a:lnTo>
                    <a:pt x="112204" y="434251"/>
                  </a:lnTo>
                  <a:lnTo>
                    <a:pt x="111518" y="433743"/>
                  </a:lnTo>
                  <a:lnTo>
                    <a:pt x="111391" y="432435"/>
                  </a:lnTo>
                  <a:lnTo>
                    <a:pt x="111290" y="431241"/>
                  </a:lnTo>
                  <a:lnTo>
                    <a:pt x="111188" y="430060"/>
                  </a:lnTo>
                  <a:lnTo>
                    <a:pt x="111074" y="428815"/>
                  </a:lnTo>
                  <a:lnTo>
                    <a:pt x="110972" y="427786"/>
                  </a:lnTo>
                  <a:lnTo>
                    <a:pt x="108572" y="429933"/>
                  </a:lnTo>
                  <a:lnTo>
                    <a:pt x="108038" y="428815"/>
                  </a:lnTo>
                  <a:lnTo>
                    <a:pt x="107416" y="427647"/>
                  </a:lnTo>
                  <a:lnTo>
                    <a:pt x="106845" y="427012"/>
                  </a:lnTo>
                  <a:lnTo>
                    <a:pt x="98691" y="427012"/>
                  </a:lnTo>
                  <a:lnTo>
                    <a:pt x="98691" y="431838"/>
                  </a:lnTo>
                  <a:lnTo>
                    <a:pt x="98082" y="431838"/>
                  </a:lnTo>
                  <a:lnTo>
                    <a:pt x="96812" y="431647"/>
                  </a:lnTo>
                  <a:lnTo>
                    <a:pt x="96469" y="431584"/>
                  </a:lnTo>
                  <a:lnTo>
                    <a:pt x="96862" y="431584"/>
                  </a:lnTo>
                  <a:lnTo>
                    <a:pt x="97332" y="430961"/>
                  </a:lnTo>
                  <a:lnTo>
                    <a:pt x="98691" y="431838"/>
                  </a:lnTo>
                  <a:lnTo>
                    <a:pt x="98691" y="427012"/>
                  </a:lnTo>
                  <a:lnTo>
                    <a:pt x="84518" y="427012"/>
                  </a:lnTo>
                  <a:lnTo>
                    <a:pt x="84658" y="427520"/>
                  </a:lnTo>
                  <a:lnTo>
                    <a:pt x="84886" y="428409"/>
                  </a:lnTo>
                  <a:lnTo>
                    <a:pt x="85001" y="428815"/>
                  </a:lnTo>
                  <a:lnTo>
                    <a:pt x="85102" y="429171"/>
                  </a:lnTo>
                  <a:lnTo>
                    <a:pt x="85166" y="429425"/>
                  </a:lnTo>
                  <a:lnTo>
                    <a:pt x="85229" y="429679"/>
                  </a:lnTo>
                  <a:lnTo>
                    <a:pt x="89725" y="427520"/>
                  </a:lnTo>
                  <a:lnTo>
                    <a:pt x="91109" y="429425"/>
                  </a:lnTo>
                  <a:lnTo>
                    <a:pt x="88861" y="428663"/>
                  </a:lnTo>
                  <a:lnTo>
                    <a:pt x="88176" y="429171"/>
                  </a:lnTo>
                  <a:lnTo>
                    <a:pt x="88023" y="429425"/>
                  </a:lnTo>
                  <a:lnTo>
                    <a:pt x="87884" y="429679"/>
                  </a:lnTo>
                  <a:lnTo>
                    <a:pt x="86055" y="432854"/>
                  </a:lnTo>
                  <a:lnTo>
                    <a:pt x="87414" y="436537"/>
                  </a:lnTo>
                  <a:lnTo>
                    <a:pt x="90627" y="438188"/>
                  </a:lnTo>
                  <a:lnTo>
                    <a:pt x="94246" y="435241"/>
                  </a:lnTo>
                  <a:lnTo>
                    <a:pt x="94005" y="435241"/>
                  </a:lnTo>
                  <a:lnTo>
                    <a:pt x="93853" y="434632"/>
                  </a:lnTo>
                  <a:lnTo>
                    <a:pt x="93764" y="434251"/>
                  </a:lnTo>
                  <a:lnTo>
                    <a:pt x="93687" y="433997"/>
                  </a:lnTo>
                  <a:lnTo>
                    <a:pt x="93624" y="433743"/>
                  </a:lnTo>
                  <a:lnTo>
                    <a:pt x="93535" y="433362"/>
                  </a:lnTo>
                  <a:lnTo>
                    <a:pt x="93980" y="431838"/>
                  </a:lnTo>
                  <a:lnTo>
                    <a:pt x="94056" y="431584"/>
                  </a:lnTo>
                  <a:lnTo>
                    <a:pt x="94119" y="431241"/>
                  </a:lnTo>
                  <a:lnTo>
                    <a:pt x="94183" y="430822"/>
                  </a:lnTo>
                  <a:lnTo>
                    <a:pt x="94284" y="430314"/>
                  </a:lnTo>
                  <a:lnTo>
                    <a:pt x="94399" y="429679"/>
                  </a:lnTo>
                  <a:lnTo>
                    <a:pt x="94462" y="429933"/>
                  </a:lnTo>
                  <a:lnTo>
                    <a:pt x="94564" y="430314"/>
                  </a:lnTo>
                  <a:lnTo>
                    <a:pt x="94602" y="430441"/>
                  </a:lnTo>
                  <a:lnTo>
                    <a:pt x="94703" y="430822"/>
                  </a:lnTo>
                  <a:lnTo>
                    <a:pt x="94818" y="431241"/>
                  </a:lnTo>
                  <a:lnTo>
                    <a:pt x="94919" y="431584"/>
                  </a:lnTo>
                  <a:lnTo>
                    <a:pt x="95402" y="433362"/>
                  </a:lnTo>
                  <a:lnTo>
                    <a:pt x="95529" y="433362"/>
                  </a:lnTo>
                  <a:lnTo>
                    <a:pt x="96227" y="432435"/>
                  </a:lnTo>
                  <a:lnTo>
                    <a:pt x="95961" y="433362"/>
                  </a:lnTo>
                  <a:lnTo>
                    <a:pt x="95846" y="433743"/>
                  </a:lnTo>
                  <a:lnTo>
                    <a:pt x="95783" y="433997"/>
                  </a:lnTo>
                  <a:lnTo>
                    <a:pt x="94259" y="435241"/>
                  </a:lnTo>
                  <a:lnTo>
                    <a:pt x="94373" y="437045"/>
                  </a:lnTo>
                  <a:lnTo>
                    <a:pt x="94615" y="437680"/>
                  </a:lnTo>
                  <a:lnTo>
                    <a:pt x="95745" y="439712"/>
                  </a:lnTo>
                  <a:lnTo>
                    <a:pt x="97510" y="442887"/>
                  </a:lnTo>
                  <a:lnTo>
                    <a:pt x="97726" y="443268"/>
                  </a:lnTo>
                  <a:lnTo>
                    <a:pt x="99060" y="445681"/>
                  </a:lnTo>
                  <a:lnTo>
                    <a:pt x="100266" y="443395"/>
                  </a:lnTo>
                  <a:lnTo>
                    <a:pt x="100965" y="447205"/>
                  </a:lnTo>
                  <a:lnTo>
                    <a:pt x="104076" y="442887"/>
                  </a:lnTo>
                  <a:lnTo>
                    <a:pt x="105016" y="445173"/>
                  </a:lnTo>
                  <a:lnTo>
                    <a:pt x="105117" y="445427"/>
                  </a:lnTo>
                  <a:lnTo>
                    <a:pt x="102692" y="447840"/>
                  </a:lnTo>
                  <a:lnTo>
                    <a:pt x="100965" y="447205"/>
                  </a:lnTo>
                  <a:lnTo>
                    <a:pt x="101358" y="447840"/>
                  </a:lnTo>
                  <a:lnTo>
                    <a:pt x="101917" y="448729"/>
                  </a:lnTo>
                  <a:lnTo>
                    <a:pt x="102146" y="449110"/>
                  </a:lnTo>
                  <a:lnTo>
                    <a:pt x="104597" y="453047"/>
                  </a:lnTo>
                  <a:lnTo>
                    <a:pt x="104597" y="453809"/>
                  </a:lnTo>
                  <a:lnTo>
                    <a:pt x="101142" y="451396"/>
                  </a:lnTo>
                  <a:lnTo>
                    <a:pt x="99275" y="453809"/>
                  </a:lnTo>
                  <a:lnTo>
                    <a:pt x="98196" y="455206"/>
                  </a:lnTo>
                  <a:lnTo>
                    <a:pt x="100444" y="458635"/>
                  </a:lnTo>
                  <a:lnTo>
                    <a:pt x="99923" y="459143"/>
                  </a:lnTo>
                  <a:lnTo>
                    <a:pt x="100126" y="459778"/>
                  </a:lnTo>
                  <a:lnTo>
                    <a:pt x="100279" y="460286"/>
                  </a:lnTo>
                  <a:lnTo>
                    <a:pt x="100965" y="459778"/>
                  </a:lnTo>
                  <a:lnTo>
                    <a:pt x="101485" y="460794"/>
                  </a:lnTo>
                  <a:lnTo>
                    <a:pt x="101485" y="461937"/>
                  </a:lnTo>
                  <a:lnTo>
                    <a:pt x="101307" y="462953"/>
                  </a:lnTo>
                  <a:lnTo>
                    <a:pt x="107365" y="461175"/>
                  </a:lnTo>
                  <a:lnTo>
                    <a:pt x="119291" y="457111"/>
                  </a:lnTo>
                  <a:lnTo>
                    <a:pt x="118605" y="455714"/>
                  </a:lnTo>
                  <a:lnTo>
                    <a:pt x="117741" y="454571"/>
                  </a:lnTo>
                  <a:lnTo>
                    <a:pt x="116522" y="453809"/>
                  </a:lnTo>
                  <a:lnTo>
                    <a:pt x="118084" y="451904"/>
                  </a:lnTo>
                  <a:lnTo>
                    <a:pt x="122402" y="449237"/>
                  </a:lnTo>
                  <a:lnTo>
                    <a:pt x="122402" y="449999"/>
                  </a:lnTo>
                  <a:lnTo>
                    <a:pt x="122059" y="450507"/>
                  </a:lnTo>
                  <a:lnTo>
                    <a:pt x="123101" y="450507"/>
                  </a:lnTo>
                  <a:lnTo>
                    <a:pt x="123190" y="451396"/>
                  </a:lnTo>
                  <a:lnTo>
                    <a:pt x="123240" y="451904"/>
                  </a:lnTo>
                  <a:lnTo>
                    <a:pt x="124129" y="453809"/>
                  </a:lnTo>
                  <a:lnTo>
                    <a:pt x="124053" y="454571"/>
                  </a:lnTo>
                  <a:lnTo>
                    <a:pt x="123964" y="455460"/>
                  </a:lnTo>
                  <a:lnTo>
                    <a:pt x="130873" y="453047"/>
                  </a:lnTo>
                  <a:lnTo>
                    <a:pt x="137795" y="450888"/>
                  </a:lnTo>
                  <a:lnTo>
                    <a:pt x="144703" y="448094"/>
                  </a:lnTo>
                  <a:lnTo>
                    <a:pt x="141592" y="449110"/>
                  </a:lnTo>
                  <a:lnTo>
                    <a:pt x="140220" y="445681"/>
                  </a:lnTo>
                  <a:lnTo>
                    <a:pt x="140119" y="445427"/>
                  </a:lnTo>
                  <a:lnTo>
                    <a:pt x="140017" y="445173"/>
                  </a:lnTo>
                  <a:lnTo>
                    <a:pt x="140563" y="445681"/>
                  </a:lnTo>
                  <a:lnTo>
                    <a:pt x="140652" y="443776"/>
                  </a:lnTo>
                  <a:lnTo>
                    <a:pt x="140779" y="441363"/>
                  </a:lnTo>
                  <a:lnTo>
                    <a:pt x="140906" y="439077"/>
                  </a:lnTo>
                  <a:lnTo>
                    <a:pt x="143319" y="440474"/>
                  </a:lnTo>
                  <a:lnTo>
                    <a:pt x="144195" y="440982"/>
                  </a:lnTo>
                  <a:lnTo>
                    <a:pt x="144538" y="441998"/>
                  </a:lnTo>
                  <a:lnTo>
                    <a:pt x="144716" y="442379"/>
                  </a:lnTo>
                  <a:lnTo>
                    <a:pt x="145402" y="443776"/>
                  </a:lnTo>
                  <a:lnTo>
                    <a:pt x="146951" y="443776"/>
                  </a:lnTo>
                  <a:lnTo>
                    <a:pt x="148513" y="442379"/>
                  </a:lnTo>
                  <a:lnTo>
                    <a:pt x="149898" y="443776"/>
                  </a:lnTo>
                  <a:lnTo>
                    <a:pt x="150583" y="444665"/>
                  </a:lnTo>
                  <a:lnTo>
                    <a:pt x="151015" y="444792"/>
                  </a:lnTo>
                  <a:lnTo>
                    <a:pt x="152146" y="445173"/>
                  </a:lnTo>
                  <a:lnTo>
                    <a:pt x="162001" y="440982"/>
                  </a:lnTo>
                  <a:lnTo>
                    <a:pt x="167005" y="438696"/>
                  </a:lnTo>
                  <a:close/>
                </a:path>
                <a:path w="565150" h="483870">
                  <a:moveTo>
                    <a:pt x="171234" y="409359"/>
                  </a:moveTo>
                  <a:lnTo>
                    <a:pt x="167233" y="409359"/>
                  </a:lnTo>
                  <a:lnTo>
                    <a:pt x="169862" y="410781"/>
                  </a:lnTo>
                  <a:lnTo>
                    <a:pt x="171234" y="409359"/>
                  </a:lnTo>
                  <a:close/>
                </a:path>
                <a:path w="565150" h="483870">
                  <a:moveTo>
                    <a:pt x="178600" y="433603"/>
                  </a:moveTo>
                  <a:lnTo>
                    <a:pt x="176695" y="433603"/>
                  </a:lnTo>
                  <a:lnTo>
                    <a:pt x="175831" y="433781"/>
                  </a:lnTo>
                  <a:lnTo>
                    <a:pt x="175653" y="434987"/>
                  </a:lnTo>
                  <a:lnTo>
                    <a:pt x="176695" y="434467"/>
                  </a:lnTo>
                  <a:lnTo>
                    <a:pt x="177736" y="434124"/>
                  </a:lnTo>
                  <a:lnTo>
                    <a:pt x="178600" y="433603"/>
                  </a:lnTo>
                  <a:close/>
                </a:path>
                <a:path w="565150" h="483870">
                  <a:moveTo>
                    <a:pt x="179285" y="431622"/>
                  </a:moveTo>
                  <a:lnTo>
                    <a:pt x="176695" y="426021"/>
                  </a:lnTo>
                  <a:lnTo>
                    <a:pt x="175133" y="427291"/>
                  </a:lnTo>
                  <a:lnTo>
                    <a:pt x="174447" y="431101"/>
                  </a:lnTo>
                  <a:lnTo>
                    <a:pt x="178422" y="431101"/>
                  </a:lnTo>
                  <a:lnTo>
                    <a:pt x="179285" y="431622"/>
                  </a:lnTo>
                  <a:close/>
                </a:path>
                <a:path w="565150" h="483870">
                  <a:moveTo>
                    <a:pt x="179628" y="432371"/>
                  </a:moveTo>
                  <a:lnTo>
                    <a:pt x="179616" y="431825"/>
                  </a:lnTo>
                  <a:lnTo>
                    <a:pt x="179285" y="431622"/>
                  </a:lnTo>
                  <a:lnTo>
                    <a:pt x="179628" y="432371"/>
                  </a:lnTo>
                  <a:close/>
                </a:path>
                <a:path w="565150" h="483870">
                  <a:moveTo>
                    <a:pt x="198869" y="279387"/>
                  </a:moveTo>
                  <a:lnTo>
                    <a:pt x="195884" y="279387"/>
                  </a:lnTo>
                  <a:lnTo>
                    <a:pt x="196748" y="279908"/>
                  </a:lnTo>
                  <a:lnTo>
                    <a:pt x="198475" y="280428"/>
                  </a:lnTo>
                  <a:lnTo>
                    <a:pt x="198869" y="279387"/>
                  </a:lnTo>
                  <a:close/>
                </a:path>
                <a:path w="565150" h="483870">
                  <a:moveTo>
                    <a:pt x="199339" y="277482"/>
                  </a:moveTo>
                  <a:lnTo>
                    <a:pt x="197269" y="276098"/>
                  </a:lnTo>
                  <a:lnTo>
                    <a:pt x="197726" y="278523"/>
                  </a:lnTo>
                  <a:lnTo>
                    <a:pt x="197789" y="278866"/>
                  </a:lnTo>
                  <a:lnTo>
                    <a:pt x="195935" y="278866"/>
                  </a:lnTo>
                  <a:lnTo>
                    <a:pt x="195884" y="279044"/>
                  </a:lnTo>
                  <a:lnTo>
                    <a:pt x="198996" y="279044"/>
                  </a:lnTo>
                  <a:lnTo>
                    <a:pt x="199034" y="278866"/>
                  </a:lnTo>
                  <a:lnTo>
                    <a:pt x="199339" y="277482"/>
                  </a:lnTo>
                  <a:close/>
                </a:path>
                <a:path w="565150" h="483870">
                  <a:moveTo>
                    <a:pt x="205016" y="365290"/>
                  </a:moveTo>
                  <a:lnTo>
                    <a:pt x="204800" y="365150"/>
                  </a:lnTo>
                  <a:lnTo>
                    <a:pt x="204711" y="365290"/>
                  </a:lnTo>
                  <a:lnTo>
                    <a:pt x="205016" y="365290"/>
                  </a:lnTo>
                  <a:close/>
                </a:path>
                <a:path w="565150" h="483870">
                  <a:moveTo>
                    <a:pt x="220256" y="321881"/>
                  </a:moveTo>
                  <a:lnTo>
                    <a:pt x="220205" y="321424"/>
                  </a:lnTo>
                  <a:lnTo>
                    <a:pt x="219633" y="320992"/>
                  </a:lnTo>
                  <a:lnTo>
                    <a:pt x="219290" y="320992"/>
                  </a:lnTo>
                  <a:lnTo>
                    <a:pt x="220256" y="321881"/>
                  </a:lnTo>
                  <a:close/>
                </a:path>
                <a:path w="565150" h="483870">
                  <a:moveTo>
                    <a:pt x="223139" y="285381"/>
                  </a:moveTo>
                  <a:lnTo>
                    <a:pt x="220179" y="281139"/>
                  </a:lnTo>
                  <a:lnTo>
                    <a:pt x="215519" y="278612"/>
                  </a:lnTo>
                  <a:lnTo>
                    <a:pt x="213169" y="281813"/>
                  </a:lnTo>
                  <a:lnTo>
                    <a:pt x="214553" y="283883"/>
                  </a:lnTo>
                  <a:lnTo>
                    <a:pt x="217843" y="289928"/>
                  </a:lnTo>
                  <a:lnTo>
                    <a:pt x="220433" y="287337"/>
                  </a:lnTo>
                  <a:lnTo>
                    <a:pt x="223139" y="285381"/>
                  </a:lnTo>
                  <a:close/>
                </a:path>
                <a:path w="565150" h="483870">
                  <a:moveTo>
                    <a:pt x="243078" y="273850"/>
                  </a:moveTo>
                  <a:lnTo>
                    <a:pt x="242214" y="271602"/>
                  </a:lnTo>
                  <a:lnTo>
                    <a:pt x="240665" y="269532"/>
                  </a:lnTo>
                  <a:lnTo>
                    <a:pt x="234607" y="271602"/>
                  </a:lnTo>
                  <a:lnTo>
                    <a:pt x="238582" y="274370"/>
                  </a:lnTo>
                  <a:lnTo>
                    <a:pt x="241007" y="276618"/>
                  </a:lnTo>
                  <a:lnTo>
                    <a:pt x="243078" y="273850"/>
                  </a:lnTo>
                  <a:close/>
                </a:path>
                <a:path w="565150" h="483870">
                  <a:moveTo>
                    <a:pt x="247408" y="271602"/>
                  </a:moveTo>
                  <a:lnTo>
                    <a:pt x="244817" y="271780"/>
                  </a:lnTo>
                  <a:lnTo>
                    <a:pt x="243598" y="272122"/>
                  </a:lnTo>
                  <a:lnTo>
                    <a:pt x="244817" y="275755"/>
                  </a:lnTo>
                  <a:lnTo>
                    <a:pt x="246024" y="275755"/>
                  </a:lnTo>
                  <a:lnTo>
                    <a:pt x="246710" y="274713"/>
                  </a:lnTo>
                  <a:lnTo>
                    <a:pt x="247408" y="271602"/>
                  </a:lnTo>
                  <a:close/>
                </a:path>
                <a:path w="565150" h="483870">
                  <a:moveTo>
                    <a:pt x="260019" y="361061"/>
                  </a:moveTo>
                  <a:lnTo>
                    <a:pt x="259473" y="359892"/>
                  </a:lnTo>
                  <a:lnTo>
                    <a:pt x="259524" y="360514"/>
                  </a:lnTo>
                  <a:lnTo>
                    <a:pt x="260019" y="361061"/>
                  </a:lnTo>
                  <a:close/>
                </a:path>
                <a:path w="565150" h="483870">
                  <a:moveTo>
                    <a:pt x="260896" y="228384"/>
                  </a:moveTo>
                  <a:lnTo>
                    <a:pt x="260311" y="228041"/>
                  </a:lnTo>
                  <a:lnTo>
                    <a:pt x="260426" y="228206"/>
                  </a:lnTo>
                  <a:lnTo>
                    <a:pt x="260515" y="228384"/>
                  </a:lnTo>
                  <a:lnTo>
                    <a:pt x="260896" y="228384"/>
                  </a:lnTo>
                  <a:close/>
                </a:path>
                <a:path w="565150" h="483870">
                  <a:moveTo>
                    <a:pt x="267639" y="268668"/>
                  </a:moveTo>
                  <a:lnTo>
                    <a:pt x="257784" y="263131"/>
                  </a:lnTo>
                  <a:lnTo>
                    <a:pt x="257429" y="262953"/>
                  </a:lnTo>
                  <a:lnTo>
                    <a:pt x="257429" y="269011"/>
                  </a:lnTo>
                  <a:lnTo>
                    <a:pt x="255879" y="271780"/>
                  </a:lnTo>
                  <a:lnTo>
                    <a:pt x="255981" y="272643"/>
                  </a:lnTo>
                  <a:lnTo>
                    <a:pt x="256044" y="273164"/>
                  </a:lnTo>
                  <a:lnTo>
                    <a:pt x="255879" y="272643"/>
                  </a:lnTo>
                  <a:lnTo>
                    <a:pt x="255536" y="271957"/>
                  </a:lnTo>
                  <a:lnTo>
                    <a:pt x="255016" y="271780"/>
                  </a:lnTo>
                  <a:lnTo>
                    <a:pt x="254939" y="271094"/>
                  </a:lnTo>
                  <a:lnTo>
                    <a:pt x="254838" y="270052"/>
                  </a:lnTo>
                  <a:lnTo>
                    <a:pt x="253111" y="268846"/>
                  </a:lnTo>
                  <a:lnTo>
                    <a:pt x="252590" y="267284"/>
                  </a:lnTo>
                  <a:lnTo>
                    <a:pt x="252679" y="266598"/>
                  </a:lnTo>
                  <a:lnTo>
                    <a:pt x="252425" y="266077"/>
                  </a:lnTo>
                  <a:lnTo>
                    <a:pt x="251904" y="265557"/>
                  </a:lnTo>
                  <a:lnTo>
                    <a:pt x="253288" y="266598"/>
                  </a:lnTo>
                  <a:lnTo>
                    <a:pt x="256222" y="267106"/>
                  </a:lnTo>
                  <a:lnTo>
                    <a:pt x="257213" y="268668"/>
                  </a:lnTo>
                  <a:lnTo>
                    <a:pt x="257327" y="268846"/>
                  </a:lnTo>
                  <a:lnTo>
                    <a:pt x="257429" y="269011"/>
                  </a:lnTo>
                  <a:lnTo>
                    <a:pt x="257429" y="262953"/>
                  </a:lnTo>
                  <a:lnTo>
                    <a:pt x="253288" y="260883"/>
                  </a:lnTo>
                  <a:lnTo>
                    <a:pt x="251904" y="259676"/>
                  </a:lnTo>
                  <a:lnTo>
                    <a:pt x="252768" y="256908"/>
                  </a:lnTo>
                  <a:lnTo>
                    <a:pt x="251498" y="256908"/>
                  </a:lnTo>
                  <a:lnTo>
                    <a:pt x="251383" y="253796"/>
                  </a:lnTo>
                  <a:lnTo>
                    <a:pt x="251040" y="252933"/>
                  </a:lnTo>
                  <a:lnTo>
                    <a:pt x="250863" y="251383"/>
                  </a:lnTo>
                  <a:lnTo>
                    <a:pt x="250177" y="251383"/>
                  </a:lnTo>
                  <a:lnTo>
                    <a:pt x="247065" y="251726"/>
                  </a:lnTo>
                  <a:lnTo>
                    <a:pt x="250520" y="256908"/>
                  </a:lnTo>
                  <a:lnTo>
                    <a:pt x="249999" y="256908"/>
                  </a:lnTo>
                  <a:lnTo>
                    <a:pt x="248615" y="257949"/>
                  </a:lnTo>
                  <a:lnTo>
                    <a:pt x="250520" y="264858"/>
                  </a:lnTo>
                  <a:lnTo>
                    <a:pt x="251383" y="265557"/>
                  </a:lnTo>
                  <a:lnTo>
                    <a:pt x="251040" y="266598"/>
                  </a:lnTo>
                  <a:lnTo>
                    <a:pt x="250977" y="266763"/>
                  </a:lnTo>
                  <a:lnTo>
                    <a:pt x="250863" y="267106"/>
                  </a:lnTo>
                  <a:lnTo>
                    <a:pt x="248793" y="267106"/>
                  </a:lnTo>
                  <a:lnTo>
                    <a:pt x="247929" y="268147"/>
                  </a:lnTo>
                  <a:lnTo>
                    <a:pt x="248018" y="269011"/>
                  </a:lnTo>
                  <a:lnTo>
                    <a:pt x="248094" y="269709"/>
                  </a:lnTo>
                  <a:lnTo>
                    <a:pt x="247751" y="269709"/>
                  </a:lnTo>
                  <a:lnTo>
                    <a:pt x="248615" y="270573"/>
                  </a:lnTo>
                  <a:lnTo>
                    <a:pt x="248272" y="271094"/>
                  </a:lnTo>
                  <a:lnTo>
                    <a:pt x="248615" y="272465"/>
                  </a:lnTo>
                  <a:lnTo>
                    <a:pt x="248716" y="273164"/>
                  </a:lnTo>
                  <a:lnTo>
                    <a:pt x="248767" y="273507"/>
                  </a:lnTo>
                  <a:lnTo>
                    <a:pt x="248818" y="273850"/>
                  </a:lnTo>
                  <a:lnTo>
                    <a:pt x="248907" y="274548"/>
                  </a:lnTo>
                  <a:lnTo>
                    <a:pt x="248958" y="274891"/>
                  </a:lnTo>
                  <a:lnTo>
                    <a:pt x="251383" y="273850"/>
                  </a:lnTo>
                  <a:lnTo>
                    <a:pt x="251561" y="274027"/>
                  </a:lnTo>
                  <a:lnTo>
                    <a:pt x="252768" y="275234"/>
                  </a:lnTo>
                  <a:lnTo>
                    <a:pt x="251206" y="279044"/>
                  </a:lnTo>
                  <a:lnTo>
                    <a:pt x="255701" y="276275"/>
                  </a:lnTo>
                  <a:lnTo>
                    <a:pt x="255866" y="275234"/>
                  </a:lnTo>
                  <a:lnTo>
                    <a:pt x="255968" y="274548"/>
                  </a:lnTo>
                  <a:lnTo>
                    <a:pt x="256044" y="274027"/>
                  </a:lnTo>
                  <a:lnTo>
                    <a:pt x="256387" y="279044"/>
                  </a:lnTo>
                  <a:lnTo>
                    <a:pt x="256400" y="279209"/>
                  </a:lnTo>
                  <a:lnTo>
                    <a:pt x="267284" y="281292"/>
                  </a:lnTo>
                  <a:lnTo>
                    <a:pt x="262928" y="274027"/>
                  </a:lnTo>
                  <a:lnTo>
                    <a:pt x="262826" y="273850"/>
                  </a:lnTo>
                  <a:lnTo>
                    <a:pt x="262724" y="273685"/>
                  </a:lnTo>
                  <a:lnTo>
                    <a:pt x="262623" y="273507"/>
                  </a:lnTo>
                  <a:lnTo>
                    <a:pt x="263309" y="273685"/>
                  </a:lnTo>
                  <a:lnTo>
                    <a:pt x="263829" y="274027"/>
                  </a:lnTo>
                  <a:lnTo>
                    <a:pt x="264350" y="274548"/>
                  </a:lnTo>
                  <a:lnTo>
                    <a:pt x="267436" y="269011"/>
                  </a:lnTo>
                  <a:lnTo>
                    <a:pt x="267538" y="268846"/>
                  </a:lnTo>
                  <a:lnTo>
                    <a:pt x="267639" y="268668"/>
                  </a:lnTo>
                  <a:close/>
                </a:path>
                <a:path w="565150" h="483870">
                  <a:moveTo>
                    <a:pt x="268846" y="379031"/>
                  </a:moveTo>
                  <a:lnTo>
                    <a:pt x="268833" y="378853"/>
                  </a:lnTo>
                  <a:lnTo>
                    <a:pt x="268579" y="379031"/>
                  </a:lnTo>
                  <a:lnTo>
                    <a:pt x="268846" y="379031"/>
                  </a:lnTo>
                  <a:close/>
                </a:path>
                <a:path w="565150" h="483870">
                  <a:moveTo>
                    <a:pt x="280454" y="357200"/>
                  </a:moveTo>
                  <a:lnTo>
                    <a:pt x="279996" y="357200"/>
                  </a:lnTo>
                  <a:lnTo>
                    <a:pt x="280428" y="357441"/>
                  </a:lnTo>
                  <a:lnTo>
                    <a:pt x="280454" y="357200"/>
                  </a:lnTo>
                  <a:close/>
                </a:path>
                <a:path w="565150" h="483870">
                  <a:moveTo>
                    <a:pt x="284060" y="217322"/>
                  </a:moveTo>
                  <a:lnTo>
                    <a:pt x="282676" y="215074"/>
                  </a:lnTo>
                  <a:lnTo>
                    <a:pt x="282676" y="214896"/>
                  </a:lnTo>
                  <a:lnTo>
                    <a:pt x="281635" y="214896"/>
                  </a:lnTo>
                  <a:lnTo>
                    <a:pt x="280060" y="215696"/>
                  </a:lnTo>
                  <a:lnTo>
                    <a:pt x="280085" y="215417"/>
                  </a:lnTo>
                  <a:lnTo>
                    <a:pt x="278003" y="214210"/>
                  </a:lnTo>
                  <a:lnTo>
                    <a:pt x="274078" y="214795"/>
                  </a:lnTo>
                  <a:lnTo>
                    <a:pt x="275653" y="219049"/>
                  </a:lnTo>
                  <a:lnTo>
                    <a:pt x="279400" y="222135"/>
                  </a:lnTo>
                  <a:lnTo>
                    <a:pt x="281978" y="219214"/>
                  </a:lnTo>
                  <a:lnTo>
                    <a:pt x="279908" y="218351"/>
                  </a:lnTo>
                  <a:lnTo>
                    <a:pt x="280035" y="216090"/>
                  </a:lnTo>
                  <a:lnTo>
                    <a:pt x="284060" y="217322"/>
                  </a:lnTo>
                  <a:close/>
                </a:path>
                <a:path w="565150" h="483870">
                  <a:moveTo>
                    <a:pt x="284924" y="210235"/>
                  </a:moveTo>
                  <a:lnTo>
                    <a:pt x="282155" y="206768"/>
                  </a:lnTo>
                  <a:lnTo>
                    <a:pt x="281470" y="211099"/>
                  </a:lnTo>
                  <a:lnTo>
                    <a:pt x="284403" y="211099"/>
                  </a:lnTo>
                  <a:lnTo>
                    <a:pt x="284924" y="210235"/>
                  </a:lnTo>
                  <a:close/>
                </a:path>
                <a:path w="565150" h="483870">
                  <a:moveTo>
                    <a:pt x="285610" y="204012"/>
                  </a:moveTo>
                  <a:lnTo>
                    <a:pt x="285445" y="203657"/>
                  </a:lnTo>
                  <a:lnTo>
                    <a:pt x="285102" y="202793"/>
                  </a:lnTo>
                  <a:lnTo>
                    <a:pt x="284403" y="202107"/>
                  </a:lnTo>
                  <a:lnTo>
                    <a:pt x="283718" y="202450"/>
                  </a:lnTo>
                  <a:lnTo>
                    <a:pt x="282155" y="203835"/>
                  </a:lnTo>
                  <a:lnTo>
                    <a:pt x="284924" y="204355"/>
                  </a:lnTo>
                  <a:lnTo>
                    <a:pt x="285610" y="204876"/>
                  </a:lnTo>
                  <a:lnTo>
                    <a:pt x="285610" y="204012"/>
                  </a:lnTo>
                  <a:close/>
                </a:path>
                <a:path w="565150" h="483870">
                  <a:moveTo>
                    <a:pt x="290106" y="250863"/>
                  </a:moveTo>
                  <a:lnTo>
                    <a:pt x="289077" y="245160"/>
                  </a:lnTo>
                  <a:lnTo>
                    <a:pt x="287693" y="242557"/>
                  </a:lnTo>
                  <a:lnTo>
                    <a:pt x="285445" y="235813"/>
                  </a:lnTo>
                  <a:lnTo>
                    <a:pt x="283121" y="240144"/>
                  </a:lnTo>
                  <a:lnTo>
                    <a:pt x="283032" y="240309"/>
                  </a:lnTo>
                  <a:lnTo>
                    <a:pt x="282943" y="240487"/>
                  </a:lnTo>
                  <a:lnTo>
                    <a:pt x="282854" y="240665"/>
                  </a:lnTo>
                  <a:lnTo>
                    <a:pt x="282854" y="240487"/>
                  </a:lnTo>
                  <a:lnTo>
                    <a:pt x="283019" y="240309"/>
                  </a:lnTo>
                  <a:lnTo>
                    <a:pt x="282854" y="240144"/>
                  </a:lnTo>
                  <a:lnTo>
                    <a:pt x="278523" y="236855"/>
                  </a:lnTo>
                  <a:lnTo>
                    <a:pt x="275412" y="228727"/>
                  </a:lnTo>
                  <a:lnTo>
                    <a:pt x="268846" y="229247"/>
                  </a:lnTo>
                  <a:lnTo>
                    <a:pt x="267284" y="222161"/>
                  </a:lnTo>
                  <a:lnTo>
                    <a:pt x="264706" y="225679"/>
                  </a:lnTo>
                  <a:lnTo>
                    <a:pt x="263309" y="223710"/>
                  </a:lnTo>
                  <a:lnTo>
                    <a:pt x="261239" y="218706"/>
                  </a:lnTo>
                  <a:lnTo>
                    <a:pt x="254317" y="218351"/>
                  </a:lnTo>
                  <a:lnTo>
                    <a:pt x="257263" y="224751"/>
                  </a:lnTo>
                  <a:lnTo>
                    <a:pt x="257086" y="226136"/>
                  </a:lnTo>
                  <a:lnTo>
                    <a:pt x="258546" y="226999"/>
                  </a:lnTo>
                  <a:lnTo>
                    <a:pt x="260311" y="228041"/>
                  </a:lnTo>
                  <a:lnTo>
                    <a:pt x="259854" y="226999"/>
                  </a:lnTo>
                  <a:lnTo>
                    <a:pt x="263321" y="227558"/>
                  </a:lnTo>
                  <a:lnTo>
                    <a:pt x="262089" y="229247"/>
                  </a:lnTo>
                  <a:lnTo>
                    <a:pt x="261581" y="229946"/>
                  </a:lnTo>
                  <a:lnTo>
                    <a:pt x="265557" y="231673"/>
                  </a:lnTo>
                  <a:lnTo>
                    <a:pt x="262699" y="233781"/>
                  </a:lnTo>
                  <a:lnTo>
                    <a:pt x="261581" y="230632"/>
                  </a:lnTo>
                  <a:lnTo>
                    <a:pt x="260591" y="228561"/>
                  </a:lnTo>
                  <a:lnTo>
                    <a:pt x="260515" y="228422"/>
                  </a:lnTo>
                  <a:lnTo>
                    <a:pt x="258648" y="228561"/>
                  </a:lnTo>
                  <a:lnTo>
                    <a:pt x="255701" y="228206"/>
                  </a:lnTo>
                  <a:lnTo>
                    <a:pt x="255676" y="228561"/>
                  </a:lnTo>
                  <a:lnTo>
                    <a:pt x="255536" y="230632"/>
                  </a:lnTo>
                  <a:lnTo>
                    <a:pt x="254838" y="232702"/>
                  </a:lnTo>
                  <a:lnTo>
                    <a:pt x="257606" y="237896"/>
                  </a:lnTo>
                  <a:lnTo>
                    <a:pt x="264528" y="238925"/>
                  </a:lnTo>
                  <a:lnTo>
                    <a:pt x="263410" y="235788"/>
                  </a:lnTo>
                  <a:lnTo>
                    <a:pt x="264007" y="236677"/>
                  </a:lnTo>
                  <a:lnTo>
                    <a:pt x="268389" y="243255"/>
                  </a:lnTo>
                  <a:lnTo>
                    <a:pt x="268503" y="243420"/>
                  </a:lnTo>
                  <a:lnTo>
                    <a:pt x="270522" y="236855"/>
                  </a:lnTo>
                  <a:lnTo>
                    <a:pt x="270573" y="236677"/>
                  </a:lnTo>
                  <a:lnTo>
                    <a:pt x="271957" y="238925"/>
                  </a:lnTo>
                  <a:lnTo>
                    <a:pt x="272237" y="240144"/>
                  </a:lnTo>
                  <a:lnTo>
                    <a:pt x="272364" y="240665"/>
                  </a:lnTo>
                  <a:lnTo>
                    <a:pt x="272402" y="240830"/>
                  </a:lnTo>
                  <a:lnTo>
                    <a:pt x="272961" y="243255"/>
                  </a:lnTo>
                  <a:lnTo>
                    <a:pt x="273088" y="243776"/>
                  </a:lnTo>
                  <a:lnTo>
                    <a:pt x="273164" y="244119"/>
                  </a:lnTo>
                  <a:lnTo>
                    <a:pt x="275412" y="241350"/>
                  </a:lnTo>
                  <a:lnTo>
                    <a:pt x="275247" y="241350"/>
                  </a:lnTo>
                  <a:lnTo>
                    <a:pt x="275069" y="241173"/>
                  </a:lnTo>
                  <a:lnTo>
                    <a:pt x="275247" y="240830"/>
                  </a:lnTo>
                  <a:lnTo>
                    <a:pt x="275590" y="241173"/>
                  </a:lnTo>
                  <a:lnTo>
                    <a:pt x="275412" y="241350"/>
                  </a:lnTo>
                  <a:lnTo>
                    <a:pt x="275590" y="241350"/>
                  </a:lnTo>
                  <a:lnTo>
                    <a:pt x="275590" y="241693"/>
                  </a:lnTo>
                  <a:lnTo>
                    <a:pt x="275755" y="241528"/>
                  </a:lnTo>
                  <a:lnTo>
                    <a:pt x="275755" y="241173"/>
                  </a:lnTo>
                  <a:lnTo>
                    <a:pt x="275932" y="241173"/>
                  </a:lnTo>
                  <a:lnTo>
                    <a:pt x="275983" y="241693"/>
                  </a:lnTo>
                  <a:lnTo>
                    <a:pt x="276428" y="243255"/>
                  </a:lnTo>
                  <a:lnTo>
                    <a:pt x="276529" y="243598"/>
                  </a:lnTo>
                  <a:lnTo>
                    <a:pt x="276580" y="243776"/>
                  </a:lnTo>
                  <a:lnTo>
                    <a:pt x="276669" y="244119"/>
                  </a:lnTo>
                  <a:lnTo>
                    <a:pt x="276771" y="244462"/>
                  </a:lnTo>
                  <a:lnTo>
                    <a:pt x="276974" y="245160"/>
                  </a:lnTo>
                  <a:lnTo>
                    <a:pt x="279044" y="249478"/>
                  </a:lnTo>
                  <a:lnTo>
                    <a:pt x="280720" y="244462"/>
                  </a:lnTo>
                  <a:lnTo>
                    <a:pt x="280771" y="244284"/>
                  </a:lnTo>
                  <a:lnTo>
                    <a:pt x="280250" y="244462"/>
                  </a:lnTo>
                  <a:lnTo>
                    <a:pt x="280250" y="243598"/>
                  </a:lnTo>
                  <a:lnTo>
                    <a:pt x="280606" y="243255"/>
                  </a:lnTo>
                  <a:lnTo>
                    <a:pt x="280949" y="243420"/>
                  </a:lnTo>
                  <a:lnTo>
                    <a:pt x="280949" y="243776"/>
                  </a:lnTo>
                  <a:lnTo>
                    <a:pt x="280949" y="244119"/>
                  </a:lnTo>
                  <a:lnTo>
                    <a:pt x="281114" y="243776"/>
                  </a:lnTo>
                  <a:lnTo>
                    <a:pt x="281241" y="244119"/>
                  </a:lnTo>
                  <a:lnTo>
                    <a:pt x="281292" y="244284"/>
                  </a:lnTo>
                  <a:lnTo>
                    <a:pt x="281114" y="244462"/>
                  </a:lnTo>
                  <a:lnTo>
                    <a:pt x="281114" y="250164"/>
                  </a:lnTo>
                  <a:lnTo>
                    <a:pt x="290106" y="250863"/>
                  </a:lnTo>
                  <a:close/>
                </a:path>
                <a:path w="565150" h="483870">
                  <a:moveTo>
                    <a:pt x="291668" y="204520"/>
                  </a:moveTo>
                  <a:lnTo>
                    <a:pt x="290804" y="202793"/>
                  </a:lnTo>
                  <a:lnTo>
                    <a:pt x="289941" y="202971"/>
                  </a:lnTo>
                  <a:lnTo>
                    <a:pt x="289420" y="203657"/>
                  </a:lnTo>
                  <a:lnTo>
                    <a:pt x="290283" y="205041"/>
                  </a:lnTo>
                  <a:lnTo>
                    <a:pt x="291325" y="205219"/>
                  </a:lnTo>
                  <a:lnTo>
                    <a:pt x="291668" y="204520"/>
                  </a:lnTo>
                  <a:close/>
                </a:path>
                <a:path w="565150" h="483870">
                  <a:moveTo>
                    <a:pt x="293395" y="234607"/>
                  </a:moveTo>
                  <a:lnTo>
                    <a:pt x="293217" y="234264"/>
                  </a:lnTo>
                  <a:lnTo>
                    <a:pt x="293217" y="233222"/>
                  </a:lnTo>
                  <a:lnTo>
                    <a:pt x="292874" y="232879"/>
                  </a:lnTo>
                  <a:lnTo>
                    <a:pt x="292354" y="232537"/>
                  </a:lnTo>
                  <a:lnTo>
                    <a:pt x="291833" y="232016"/>
                  </a:lnTo>
                  <a:lnTo>
                    <a:pt x="292011" y="232537"/>
                  </a:lnTo>
                  <a:lnTo>
                    <a:pt x="291833" y="232879"/>
                  </a:lnTo>
                  <a:lnTo>
                    <a:pt x="292011" y="233222"/>
                  </a:lnTo>
                  <a:lnTo>
                    <a:pt x="292531" y="233743"/>
                  </a:lnTo>
                  <a:lnTo>
                    <a:pt x="293052" y="234086"/>
                  </a:lnTo>
                  <a:lnTo>
                    <a:pt x="293395" y="234607"/>
                  </a:lnTo>
                  <a:close/>
                </a:path>
                <a:path w="565150" h="483870">
                  <a:moveTo>
                    <a:pt x="298234" y="354901"/>
                  </a:moveTo>
                  <a:lnTo>
                    <a:pt x="297891" y="354901"/>
                  </a:lnTo>
                  <a:lnTo>
                    <a:pt x="298069" y="356171"/>
                  </a:lnTo>
                  <a:lnTo>
                    <a:pt x="298234" y="354901"/>
                  </a:lnTo>
                  <a:close/>
                </a:path>
                <a:path w="565150" h="483870">
                  <a:moveTo>
                    <a:pt x="299618" y="222338"/>
                  </a:moveTo>
                  <a:lnTo>
                    <a:pt x="297192" y="214731"/>
                  </a:lnTo>
                  <a:lnTo>
                    <a:pt x="294779" y="217322"/>
                  </a:lnTo>
                  <a:lnTo>
                    <a:pt x="290969" y="217843"/>
                  </a:lnTo>
                  <a:lnTo>
                    <a:pt x="295986" y="223367"/>
                  </a:lnTo>
                  <a:lnTo>
                    <a:pt x="297548" y="222681"/>
                  </a:lnTo>
                  <a:lnTo>
                    <a:pt x="299618" y="222338"/>
                  </a:lnTo>
                  <a:close/>
                </a:path>
                <a:path w="565150" h="483870">
                  <a:moveTo>
                    <a:pt x="301523" y="201066"/>
                  </a:moveTo>
                  <a:lnTo>
                    <a:pt x="300139" y="199161"/>
                  </a:lnTo>
                  <a:lnTo>
                    <a:pt x="299097" y="197777"/>
                  </a:lnTo>
                  <a:lnTo>
                    <a:pt x="295465" y="191033"/>
                  </a:lnTo>
                  <a:lnTo>
                    <a:pt x="293916" y="193116"/>
                  </a:lnTo>
                  <a:lnTo>
                    <a:pt x="293052" y="196049"/>
                  </a:lnTo>
                  <a:lnTo>
                    <a:pt x="292354" y="193636"/>
                  </a:lnTo>
                  <a:lnTo>
                    <a:pt x="291325" y="192252"/>
                  </a:lnTo>
                  <a:lnTo>
                    <a:pt x="287439" y="189242"/>
                  </a:lnTo>
                  <a:lnTo>
                    <a:pt x="285813" y="191833"/>
                  </a:lnTo>
                  <a:lnTo>
                    <a:pt x="286677" y="196024"/>
                  </a:lnTo>
                  <a:lnTo>
                    <a:pt x="290283" y="197777"/>
                  </a:lnTo>
                  <a:lnTo>
                    <a:pt x="293573" y="196748"/>
                  </a:lnTo>
                  <a:lnTo>
                    <a:pt x="295465" y="205219"/>
                  </a:lnTo>
                  <a:lnTo>
                    <a:pt x="299796" y="201930"/>
                  </a:lnTo>
                  <a:lnTo>
                    <a:pt x="300824" y="201587"/>
                  </a:lnTo>
                  <a:lnTo>
                    <a:pt x="301523" y="201066"/>
                  </a:lnTo>
                  <a:close/>
                </a:path>
                <a:path w="565150" h="483870">
                  <a:moveTo>
                    <a:pt x="306539" y="172542"/>
                  </a:moveTo>
                  <a:lnTo>
                    <a:pt x="304977" y="170459"/>
                  </a:lnTo>
                  <a:lnTo>
                    <a:pt x="302729" y="170459"/>
                  </a:lnTo>
                  <a:lnTo>
                    <a:pt x="300824" y="170637"/>
                  </a:lnTo>
                  <a:lnTo>
                    <a:pt x="303593" y="174790"/>
                  </a:lnTo>
                  <a:lnTo>
                    <a:pt x="304800" y="174447"/>
                  </a:lnTo>
                  <a:lnTo>
                    <a:pt x="306539" y="172542"/>
                  </a:lnTo>
                  <a:close/>
                </a:path>
                <a:path w="565150" h="483870">
                  <a:moveTo>
                    <a:pt x="309295" y="230454"/>
                  </a:moveTo>
                  <a:lnTo>
                    <a:pt x="308114" y="229870"/>
                  </a:lnTo>
                  <a:lnTo>
                    <a:pt x="305841" y="230111"/>
                  </a:lnTo>
                  <a:lnTo>
                    <a:pt x="307987" y="231470"/>
                  </a:lnTo>
                  <a:lnTo>
                    <a:pt x="309295" y="230454"/>
                  </a:lnTo>
                  <a:close/>
                </a:path>
                <a:path w="565150" h="483870">
                  <a:moveTo>
                    <a:pt x="309346" y="185915"/>
                  </a:moveTo>
                  <a:lnTo>
                    <a:pt x="308495" y="181749"/>
                  </a:lnTo>
                  <a:lnTo>
                    <a:pt x="305282" y="176860"/>
                  </a:lnTo>
                  <a:lnTo>
                    <a:pt x="301688" y="175996"/>
                  </a:lnTo>
                  <a:lnTo>
                    <a:pt x="295821" y="179971"/>
                  </a:lnTo>
                  <a:lnTo>
                    <a:pt x="299961" y="184810"/>
                  </a:lnTo>
                  <a:lnTo>
                    <a:pt x="305841" y="184645"/>
                  </a:lnTo>
                  <a:lnTo>
                    <a:pt x="309346" y="185915"/>
                  </a:lnTo>
                  <a:close/>
                </a:path>
                <a:path w="565150" h="483870">
                  <a:moveTo>
                    <a:pt x="312242" y="229425"/>
                  </a:moveTo>
                  <a:lnTo>
                    <a:pt x="311111" y="223799"/>
                  </a:lnTo>
                  <a:lnTo>
                    <a:pt x="307200" y="219862"/>
                  </a:lnTo>
                  <a:lnTo>
                    <a:pt x="303872" y="219862"/>
                  </a:lnTo>
                  <a:lnTo>
                    <a:pt x="304038" y="223799"/>
                  </a:lnTo>
                  <a:lnTo>
                    <a:pt x="304114" y="225615"/>
                  </a:lnTo>
                  <a:lnTo>
                    <a:pt x="303771" y="227698"/>
                  </a:lnTo>
                  <a:lnTo>
                    <a:pt x="308114" y="229870"/>
                  </a:lnTo>
                  <a:lnTo>
                    <a:pt x="312242" y="229425"/>
                  </a:lnTo>
                  <a:close/>
                </a:path>
                <a:path w="565150" h="483870">
                  <a:moveTo>
                    <a:pt x="313626" y="343827"/>
                  </a:moveTo>
                  <a:lnTo>
                    <a:pt x="313169" y="344220"/>
                  </a:lnTo>
                  <a:lnTo>
                    <a:pt x="313626" y="344741"/>
                  </a:lnTo>
                  <a:lnTo>
                    <a:pt x="313626" y="343827"/>
                  </a:lnTo>
                  <a:close/>
                </a:path>
                <a:path w="565150" h="483870">
                  <a:moveTo>
                    <a:pt x="315175" y="153174"/>
                  </a:moveTo>
                  <a:lnTo>
                    <a:pt x="308787" y="150926"/>
                  </a:lnTo>
                  <a:lnTo>
                    <a:pt x="311543" y="154559"/>
                  </a:lnTo>
                  <a:lnTo>
                    <a:pt x="311899" y="155244"/>
                  </a:lnTo>
                  <a:lnTo>
                    <a:pt x="312407" y="155422"/>
                  </a:lnTo>
                  <a:lnTo>
                    <a:pt x="313105" y="155079"/>
                  </a:lnTo>
                  <a:lnTo>
                    <a:pt x="315175" y="153174"/>
                  </a:lnTo>
                  <a:close/>
                </a:path>
                <a:path w="565150" h="483870">
                  <a:moveTo>
                    <a:pt x="326085" y="210578"/>
                  </a:moveTo>
                  <a:lnTo>
                    <a:pt x="325374" y="210121"/>
                  </a:lnTo>
                  <a:lnTo>
                    <a:pt x="325958" y="210578"/>
                  </a:lnTo>
                  <a:lnTo>
                    <a:pt x="326085" y="210578"/>
                  </a:lnTo>
                  <a:close/>
                </a:path>
                <a:path w="565150" h="483870">
                  <a:moveTo>
                    <a:pt x="326758" y="226314"/>
                  </a:moveTo>
                  <a:lnTo>
                    <a:pt x="321233" y="221640"/>
                  </a:lnTo>
                  <a:lnTo>
                    <a:pt x="322097" y="218528"/>
                  </a:lnTo>
                  <a:lnTo>
                    <a:pt x="322961" y="214210"/>
                  </a:lnTo>
                  <a:lnTo>
                    <a:pt x="313969" y="209016"/>
                  </a:lnTo>
                  <a:lnTo>
                    <a:pt x="314147" y="215760"/>
                  </a:lnTo>
                  <a:lnTo>
                    <a:pt x="317258" y="218528"/>
                  </a:lnTo>
                  <a:lnTo>
                    <a:pt x="315696" y="220433"/>
                  </a:lnTo>
                  <a:lnTo>
                    <a:pt x="316903" y="224929"/>
                  </a:lnTo>
                  <a:lnTo>
                    <a:pt x="314655" y="226822"/>
                  </a:lnTo>
                  <a:lnTo>
                    <a:pt x="312407" y="228384"/>
                  </a:lnTo>
                  <a:lnTo>
                    <a:pt x="314490" y="231152"/>
                  </a:lnTo>
                  <a:lnTo>
                    <a:pt x="315175" y="233222"/>
                  </a:lnTo>
                  <a:lnTo>
                    <a:pt x="317080" y="235470"/>
                  </a:lnTo>
                  <a:lnTo>
                    <a:pt x="319671" y="234607"/>
                  </a:lnTo>
                  <a:lnTo>
                    <a:pt x="319506" y="235648"/>
                  </a:lnTo>
                  <a:lnTo>
                    <a:pt x="325208" y="236677"/>
                  </a:lnTo>
                  <a:lnTo>
                    <a:pt x="325031" y="234607"/>
                  </a:lnTo>
                  <a:lnTo>
                    <a:pt x="325729" y="232194"/>
                  </a:lnTo>
                  <a:lnTo>
                    <a:pt x="318465" y="229590"/>
                  </a:lnTo>
                  <a:lnTo>
                    <a:pt x="322618" y="227863"/>
                  </a:lnTo>
                  <a:lnTo>
                    <a:pt x="326758" y="226314"/>
                  </a:lnTo>
                  <a:close/>
                </a:path>
                <a:path w="565150" h="483870">
                  <a:moveTo>
                    <a:pt x="327279" y="213931"/>
                  </a:moveTo>
                  <a:lnTo>
                    <a:pt x="326936" y="211391"/>
                  </a:lnTo>
                  <a:lnTo>
                    <a:pt x="326034" y="210654"/>
                  </a:lnTo>
                  <a:lnTo>
                    <a:pt x="325589" y="211391"/>
                  </a:lnTo>
                  <a:lnTo>
                    <a:pt x="325501" y="212661"/>
                  </a:lnTo>
                  <a:lnTo>
                    <a:pt x="325412" y="213931"/>
                  </a:lnTo>
                  <a:lnTo>
                    <a:pt x="327279" y="213931"/>
                  </a:lnTo>
                  <a:close/>
                </a:path>
                <a:path w="565150" h="483870">
                  <a:moveTo>
                    <a:pt x="327621" y="202450"/>
                  </a:moveTo>
                  <a:lnTo>
                    <a:pt x="324688" y="198818"/>
                  </a:lnTo>
                  <a:lnTo>
                    <a:pt x="324510" y="196748"/>
                  </a:lnTo>
                  <a:lnTo>
                    <a:pt x="319849" y="194500"/>
                  </a:lnTo>
                  <a:lnTo>
                    <a:pt x="322097" y="192252"/>
                  </a:lnTo>
                  <a:lnTo>
                    <a:pt x="320890" y="189306"/>
                  </a:lnTo>
                  <a:lnTo>
                    <a:pt x="322961" y="188620"/>
                  </a:lnTo>
                  <a:lnTo>
                    <a:pt x="324345" y="188099"/>
                  </a:lnTo>
                  <a:lnTo>
                    <a:pt x="320535" y="182219"/>
                  </a:lnTo>
                  <a:lnTo>
                    <a:pt x="318808" y="184124"/>
                  </a:lnTo>
                  <a:lnTo>
                    <a:pt x="317766" y="187413"/>
                  </a:lnTo>
                  <a:lnTo>
                    <a:pt x="312242" y="184810"/>
                  </a:lnTo>
                  <a:lnTo>
                    <a:pt x="315353" y="190690"/>
                  </a:lnTo>
                  <a:lnTo>
                    <a:pt x="314490" y="190868"/>
                  </a:lnTo>
                  <a:lnTo>
                    <a:pt x="313791" y="191211"/>
                  </a:lnTo>
                  <a:lnTo>
                    <a:pt x="313283" y="191909"/>
                  </a:lnTo>
                  <a:lnTo>
                    <a:pt x="314312" y="192595"/>
                  </a:lnTo>
                  <a:lnTo>
                    <a:pt x="316039" y="194500"/>
                  </a:lnTo>
                  <a:lnTo>
                    <a:pt x="316560" y="193281"/>
                  </a:lnTo>
                  <a:lnTo>
                    <a:pt x="319328" y="195021"/>
                  </a:lnTo>
                  <a:lnTo>
                    <a:pt x="315175" y="196570"/>
                  </a:lnTo>
                  <a:lnTo>
                    <a:pt x="317944" y="199682"/>
                  </a:lnTo>
                  <a:lnTo>
                    <a:pt x="317601" y="200202"/>
                  </a:lnTo>
                  <a:lnTo>
                    <a:pt x="317601" y="200888"/>
                  </a:lnTo>
                  <a:lnTo>
                    <a:pt x="318122" y="201764"/>
                  </a:lnTo>
                  <a:lnTo>
                    <a:pt x="315696" y="203657"/>
                  </a:lnTo>
                  <a:lnTo>
                    <a:pt x="315175" y="200025"/>
                  </a:lnTo>
                  <a:lnTo>
                    <a:pt x="313626" y="198640"/>
                  </a:lnTo>
                  <a:lnTo>
                    <a:pt x="314833" y="195021"/>
                  </a:lnTo>
                  <a:lnTo>
                    <a:pt x="312064" y="191033"/>
                  </a:lnTo>
                  <a:lnTo>
                    <a:pt x="309130" y="193979"/>
                  </a:lnTo>
                  <a:lnTo>
                    <a:pt x="305765" y="190868"/>
                  </a:lnTo>
                  <a:lnTo>
                    <a:pt x="304419" y="192011"/>
                  </a:lnTo>
                  <a:lnTo>
                    <a:pt x="305333" y="196049"/>
                  </a:lnTo>
                  <a:lnTo>
                    <a:pt x="308787" y="201587"/>
                  </a:lnTo>
                  <a:lnTo>
                    <a:pt x="307746" y="201244"/>
                  </a:lnTo>
                  <a:lnTo>
                    <a:pt x="307225" y="200888"/>
                  </a:lnTo>
                  <a:lnTo>
                    <a:pt x="306882" y="202107"/>
                  </a:lnTo>
                  <a:lnTo>
                    <a:pt x="307746" y="202272"/>
                  </a:lnTo>
                  <a:lnTo>
                    <a:pt x="308787" y="202793"/>
                  </a:lnTo>
                  <a:lnTo>
                    <a:pt x="308952" y="201764"/>
                  </a:lnTo>
                  <a:lnTo>
                    <a:pt x="312597" y="206095"/>
                  </a:lnTo>
                  <a:lnTo>
                    <a:pt x="319290" y="209194"/>
                  </a:lnTo>
                  <a:lnTo>
                    <a:pt x="324612" y="209435"/>
                  </a:lnTo>
                  <a:lnTo>
                    <a:pt x="324167" y="205219"/>
                  </a:lnTo>
                  <a:lnTo>
                    <a:pt x="324002" y="202628"/>
                  </a:lnTo>
                  <a:lnTo>
                    <a:pt x="327621" y="202450"/>
                  </a:lnTo>
                  <a:close/>
                </a:path>
                <a:path w="565150" h="483870">
                  <a:moveTo>
                    <a:pt x="331685" y="150850"/>
                  </a:moveTo>
                  <a:lnTo>
                    <a:pt x="330225" y="147688"/>
                  </a:lnTo>
                  <a:lnTo>
                    <a:pt x="327063" y="146011"/>
                  </a:lnTo>
                  <a:lnTo>
                    <a:pt x="326250" y="150406"/>
                  </a:lnTo>
                  <a:lnTo>
                    <a:pt x="326758" y="150583"/>
                  </a:lnTo>
                  <a:lnTo>
                    <a:pt x="327456" y="150926"/>
                  </a:lnTo>
                  <a:lnTo>
                    <a:pt x="331685" y="150850"/>
                  </a:lnTo>
                  <a:close/>
                </a:path>
                <a:path w="565150" h="483870">
                  <a:moveTo>
                    <a:pt x="336486" y="248437"/>
                  </a:moveTo>
                  <a:lnTo>
                    <a:pt x="330174" y="248437"/>
                  </a:lnTo>
                  <a:lnTo>
                    <a:pt x="332473" y="249491"/>
                  </a:lnTo>
                  <a:lnTo>
                    <a:pt x="336486" y="248437"/>
                  </a:lnTo>
                  <a:close/>
                </a:path>
                <a:path w="565150" h="483870">
                  <a:moveTo>
                    <a:pt x="345351" y="176479"/>
                  </a:moveTo>
                  <a:lnTo>
                    <a:pt x="341109" y="172199"/>
                  </a:lnTo>
                  <a:lnTo>
                    <a:pt x="342150" y="169087"/>
                  </a:lnTo>
                  <a:lnTo>
                    <a:pt x="336270" y="169252"/>
                  </a:lnTo>
                  <a:lnTo>
                    <a:pt x="338353" y="172199"/>
                  </a:lnTo>
                  <a:lnTo>
                    <a:pt x="338975" y="177444"/>
                  </a:lnTo>
                  <a:lnTo>
                    <a:pt x="342976" y="178549"/>
                  </a:lnTo>
                  <a:lnTo>
                    <a:pt x="345351" y="176479"/>
                  </a:lnTo>
                  <a:close/>
                </a:path>
                <a:path w="565150" h="483870">
                  <a:moveTo>
                    <a:pt x="347853" y="193979"/>
                  </a:moveTo>
                  <a:lnTo>
                    <a:pt x="344576" y="187921"/>
                  </a:lnTo>
                  <a:lnTo>
                    <a:pt x="343712" y="186715"/>
                  </a:lnTo>
                  <a:lnTo>
                    <a:pt x="343014" y="187058"/>
                  </a:lnTo>
                  <a:lnTo>
                    <a:pt x="342493" y="187413"/>
                  </a:lnTo>
                  <a:lnTo>
                    <a:pt x="338518" y="189141"/>
                  </a:lnTo>
                  <a:lnTo>
                    <a:pt x="347853" y="193979"/>
                  </a:lnTo>
                  <a:close/>
                </a:path>
                <a:path w="565150" h="483870">
                  <a:moveTo>
                    <a:pt x="352158" y="167525"/>
                  </a:moveTo>
                  <a:lnTo>
                    <a:pt x="351231" y="164020"/>
                  </a:lnTo>
                  <a:lnTo>
                    <a:pt x="346405" y="158000"/>
                  </a:lnTo>
                  <a:lnTo>
                    <a:pt x="341807" y="153174"/>
                  </a:lnTo>
                  <a:lnTo>
                    <a:pt x="347383" y="155232"/>
                  </a:lnTo>
                  <a:lnTo>
                    <a:pt x="346989" y="155244"/>
                  </a:lnTo>
                  <a:lnTo>
                    <a:pt x="345960" y="155600"/>
                  </a:lnTo>
                  <a:lnTo>
                    <a:pt x="346989" y="157149"/>
                  </a:lnTo>
                  <a:lnTo>
                    <a:pt x="346468" y="157670"/>
                  </a:lnTo>
                  <a:lnTo>
                    <a:pt x="351142" y="161645"/>
                  </a:lnTo>
                  <a:lnTo>
                    <a:pt x="350799" y="155079"/>
                  </a:lnTo>
                  <a:lnTo>
                    <a:pt x="349885" y="155130"/>
                  </a:lnTo>
                  <a:lnTo>
                    <a:pt x="347510" y="147993"/>
                  </a:lnTo>
                  <a:lnTo>
                    <a:pt x="341109" y="147294"/>
                  </a:lnTo>
                  <a:lnTo>
                    <a:pt x="340588" y="147180"/>
                  </a:lnTo>
                  <a:lnTo>
                    <a:pt x="340588" y="160616"/>
                  </a:lnTo>
                  <a:lnTo>
                    <a:pt x="339534" y="161124"/>
                  </a:lnTo>
                  <a:lnTo>
                    <a:pt x="339153" y="159575"/>
                  </a:lnTo>
                  <a:lnTo>
                    <a:pt x="340588" y="160616"/>
                  </a:lnTo>
                  <a:lnTo>
                    <a:pt x="340588" y="147180"/>
                  </a:lnTo>
                  <a:lnTo>
                    <a:pt x="340423" y="147129"/>
                  </a:lnTo>
                  <a:lnTo>
                    <a:pt x="339902" y="146951"/>
                  </a:lnTo>
                  <a:lnTo>
                    <a:pt x="339382" y="147294"/>
                  </a:lnTo>
                  <a:lnTo>
                    <a:pt x="339217" y="148678"/>
                  </a:lnTo>
                  <a:lnTo>
                    <a:pt x="337312" y="151104"/>
                  </a:lnTo>
                  <a:lnTo>
                    <a:pt x="338861" y="152488"/>
                  </a:lnTo>
                  <a:lnTo>
                    <a:pt x="335229" y="153695"/>
                  </a:lnTo>
                  <a:lnTo>
                    <a:pt x="335648" y="154482"/>
                  </a:lnTo>
                  <a:lnTo>
                    <a:pt x="333336" y="154216"/>
                  </a:lnTo>
                  <a:lnTo>
                    <a:pt x="333336" y="156286"/>
                  </a:lnTo>
                  <a:lnTo>
                    <a:pt x="331089" y="158711"/>
                  </a:lnTo>
                  <a:lnTo>
                    <a:pt x="333857" y="160261"/>
                  </a:lnTo>
                  <a:lnTo>
                    <a:pt x="337502" y="162090"/>
                  </a:lnTo>
                  <a:lnTo>
                    <a:pt x="336613" y="162509"/>
                  </a:lnTo>
                  <a:lnTo>
                    <a:pt x="342671" y="168211"/>
                  </a:lnTo>
                  <a:lnTo>
                    <a:pt x="345084" y="164757"/>
                  </a:lnTo>
                  <a:lnTo>
                    <a:pt x="352158" y="167525"/>
                  </a:lnTo>
                  <a:close/>
                </a:path>
                <a:path w="565150" h="483870">
                  <a:moveTo>
                    <a:pt x="353733" y="115836"/>
                  </a:moveTo>
                  <a:lnTo>
                    <a:pt x="350799" y="107010"/>
                  </a:lnTo>
                  <a:lnTo>
                    <a:pt x="347167" y="105283"/>
                  </a:lnTo>
                  <a:lnTo>
                    <a:pt x="344576" y="103733"/>
                  </a:lnTo>
                  <a:lnTo>
                    <a:pt x="341630" y="114973"/>
                  </a:lnTo>
                  <a:lnTo>
                    <a:pt x="343712" y="114973"/>
                  </a:lnTo>
                  <a:lnTo>
                    <a:pt x="346303" y="115836"/>
                  </a:lnTo>
                  <a:lnTo>
                    <a:pt x="345084" y="112369"/>
                  </a:lnTo>
                  <a:lnTo>
                    <a:pt x="347332" y="113068"/>
                  </a:lnTo>
                  <a:lnTo>
                    <a:pt x="353733" y="115836"/>
                  </a:lnTo>
                  <a:close/>
                </a:path>
                <a:path w="565150" h="483870">
                  <a:moveTo>
                    <a:pt x="355460" y="145046"/>
                  </a:moveTo>
                  <a:lnTo>
                    <a:pt x="352691" y="137960"/>
                  </a:lnTo>
                  <a:lnTo>
                    <a:pt x="351777" y="136118"/>
                  </a:lnTo>
                  <a:lnTo>
                    <a:pt x="354076" y="137960"/>
                  </a:lnTo>
                  <a:lnTo>
                    <a:pt x="353390" y="134505"/>
                  </a:lnTo>
                  <a:lnTo>
                    <a:pt x="352526" y="133642"/>
                  </a:lnTo>
                  <a:lnTo>
                    <a:pt x="352183" y="131737"/>
                  </a:lnTo>
                  <a:lnTo>
                    <a:pt x="350672" y="131902"/>
                  </a:lnTo>
                  <a:lnTo>
                    <a:pt x="350964" y="131051"/>
                  </a:lnTo>
                  <a:lnTo>
                    <a:pt x="350799" y="130873"/>
                  </a:lnTo>
                  <a:lnTo>
                    <a:pt x="350443" y="130352"/>
                  </a:lnTo>
                  <a:lnTo>
                    <a:pt x="350278" y="130352"/>
                  </a:lnTo>
                  <a:lnTo>
                    <a:pt x="347332" y="129489"/>
                  </a:lnTo>
                  <a:lnTo>
                    <a:pt x="348932" y="131470"/>
                  </a:lnTo>
                  <a:lnTo>
                    <a:pt x="348272" y="132778"/>
                  </a:lnTo>
                  <a:lnTo>
                    <a:pt x="347853" y="132943"/>
                  </a:lnTo>
                  <a:lnTo>
                    <a:pt x="348094" y="133146"/>
                  </a:lnTo>
                  <a:lnTo>
                    <a:pt x="346125" y="137096"/>
                  </a:lnTo>
                  <a:lnTo>
                    <a:pt x="341109" y="136410"/>
                  </a:lnTo>
                  <a:lnTo>
                    <a:pt x="335229" y="136753"/>
                  </a:lnTo>
                  <a:lnTo>
                    <a:pt x="344398" y="147294"/>
                  </a:lnTo>
                  <a:lnTo>
                    <a:pt x="346125" y="143154"/>
                  </a:lnTo>
                  <a:lnTo>
                    <a:pt x="350799" y="144703"/>
                  </a:lnTo>
                  <a:lnTo>
                    <a:pt x="355460" y="145046"/>
                  </a:lnTo>
                  <a:close/>
                </a:path>
                <a:path w="565150" h="483870">
                  <a:moveTo>
                    <a:pt x="360299" y="122745"/>
                  </a:moveTo>
                  <a:lnTo>
                    <a:pt x="358051" y="116700"/>
                  </a:lnTo>
                  <a:lnTo>
                    <a:pt x="355295" y="116344"/>
                  </a:lnTo>
                  <a:lnTo>
                    <a:pt x="352526" y="116179"/>
                  </a:lnTo>
                  <a:lnTo>
                    <a:pt x="352526" y="119976"/>
                  </a:lnTo>
                  <a:lnTo>
                    <a:pt x="354596" y="121018"/>
                  </a:lnTo>
                  <a:lnTo>
                    <a:pt x="354076" y="121881"/>
                  </a:lnTo>
                  <a:lnTo>
                    <a:pt x="355117" y="122745"/>
                  </a:lnTo>
                  <a:lnTo>
                    <a:pt x="355981" y="123088"/>
                  </a:lnTo>
                  <a:lnTo>
                    <a:pt x="355803" y="121539"/>
                  </a:lnTo>
                  <a:lnTo>
                    <a:pt x="360299" y="122745"/>
                  </a:lnTo>
                  <a:close/>
                </a:path>
                <a:path w="565150" h="483870">
                  <a:moveTo>
                    <a:pt x="367906" y="140385"/>
                  </a:moveTo>
                  <a:lnTo>
                    <a:pt x="361518" y="140208"/>
                  </a:lnTo>
                  <a:lnTo>
                    <a:pt x="356666" y="136804"/>
                  </a:lnTo>
                  <a:lnTo>
                    <a:pt x="355523" y="139458"/>
                  </a:lnTo>
                  <a:lnTo>
                    <a:pt x="357987" y="144068"/>
                  </a:lnTo>
                  <a:lnTo>
                    <a:pt x="363931" y="146608"/>
                  </a:lnTo>
                  <a:lnTo>
                    <a:pt x="364286" y="146773"/>
                  </a:lnTo>
                  <a:lnTo>
                    <a:pt x="364629" y="146088"/>
                  </a:lnTo>
                  <a:lnTo>
                    <a:pt x="364451" y="146088"/>
                  </a:lnTo>
                  <a:lnTo>
                    <a:pt x="363410" y="142633"/>
                  </a:lnTo>
                  <a:lnTo>
                    <a:pt x="367906" y="140385"/>
                  </a:lnTo>
                  <a:close/>
                </a:path>
                <a:path w="565150" h="483870">
                  <a:moveTo>
                    <a:pt x="369811" y="125514"/>
                  </a:moveTo>
                  <a:lnTo>
                    <a:pt x="362902" y="125336"/>
                  </a:lnTo>
                  <a:lnTo>
                    <a:pt x="361162" y="122923"/>
                  </a:lnTo>
                  <a:lnTo>
                    <a:pt x="360299" y="124129"/>
                  </a:lnTo>
                  <a:lnTo>
                    <a:pt x="359791" y="126034"/>
                  </a:lnTo>
                  <a:lnTo>
                    <a:pt x="361861" y="126720"/>
                  </a:lnTo>
                  <a:lnTo>
                    <a:pt x="364109" y="125514"/>
                  </a:lnTo>
                  <a:lnTo>
                    <a:pt x="365150" y="130009"/>
                  </a:lnTo>
                  <a:lnTo>
                    <a:pt x="367398" y="129146"/>
                  </a:lnTo>
                  <a:lnTo>
                    <a:pt x="369811" y="125514"/>
                  </a:lnTo>
                  <a:close/>
                </a:path>
                <a:path w="565150" h="483870">
                  <a:moveTo>
                    <a:pt x="372579" y="139865"/>
                  </a:moveTo>
                  <a:lnTo>
                    <a:pt x="371373" y="136232"/>
                  </a:lnTo>
                  <a:lnTo>
                    <a:pt x="371373" y="135191"/>
                  </a:lnTo>
                  <a:lnTo>
                    <a:pt x="371538" y="130873"/>
                  </a:lnTo>
                  <a:lnTo>
                    <a:pt x="363410" y="130873"/>
                  </a:lnTo>
                  <a:lnTo>
                    <a:pt x="366699" y="135191"/>
                  </a:lnTo>
                  <a:lnTo>
                    <a:pt x="368947" y="136055"/>
                  </a:lnTo>
                  <a:lnTo>
                    <a:pt x="368261" y="138823"/>
                  </a:lnTo>
                  <a:lnTo>
                    <a:pt x="370509" y="139687"/>
                  </a:lnTo>
                  <a:lnTo>
                    <a:pt x="372579" y="139865"/>
                  </a:lnTo>
                  <a:close/>
                </a:path>
                <a:path w="565150" h="483870">
                  <a:moveTo>
                    <a:pt x="373964" y="56362"/>
                  </a:moveTo>
                  <a:lnTo>
                    <a:pt x="373443" y="56184"/>
                  </a:lnTo>
                  <a:lnTo>
                    <a:pt x="372922" y="55664"/>
                  </a:lnTo>
                  <a:lnTo>
                    <a:pt x="372757" y="55664"/>
                  </a:lnTo>
                  <a:lnTo>
                    <a:pt x="369417" y="58356"/>
                  </a:lnTo>
                  <a:lnTo>
                    <a:pt x="370573" y="60032"/>
                  </a:lnTo>
                  <a:lnTo>
                    <a:pt x="373113" y="59702"/>
                  </a:lnTo>
                  <a:lnTo>
                    <a:pt x="373964" y="56362"/>
                  </a:lnTo>
                  <a:close/>
                </a:path>
                <a:path w="565150" h="483870">
                  <a:moveTo>
                    <a:pt x="374650" y="125857"/>
                  </a:moveTo>
                  <a:lnTo>
                    <a:pt x="373964" y="124129"/>
                  </a:lnTo>
                  <a:lnTo>
                    <a:pt x="372922" y="124307"/>
                  </a:lnTo>
                  <a:lnTo>
                    <a:pt x="372579" y="124307"/>
                  </a:lnTo>
                  <a:lnTo>
                    <a:pt x="372402" y="124472"/>
                  </a:lnTo>
                  <a:lnTo>
                    <a:pt x="372059" y="124650"/>
                  </a:lnTo>
                  <a:lnTo>
                    <a:pt x="374484" y="126898"/>
                  </a:lnTo>
                  <a:lnTo>
                    <a:pt x="374650" y="125857"/>
                  </a:lnTo>
                  <a:close/>
                </a:path>
                <a:path w="565150" h="483870">
                  <a:moveTo>
                    <a:pt x="374688" y="177507"/>
                  </a:moveTo>
                  <a:lnTo>
                    <a:pt x="374650" y="177101"/>
                  </a:lnTo>
                  <a:lnTo>
                    <a:pt x="373964" y="177101"/>
                  </a:lnTo>
                  <a:lnTo>
                    <a:pt x="374688" y="177507"/>
                  </a:lnTo>
                  <a:close/>
                </a:path>
                <a:path w="565150" h="483870">
                  <a:moveTo>
                    <a:pt x="377596" y="81432"/>
                  </a:moveTo>
                  <a:lnTo>
                    <a:pt x="377418" y="77279"/>
                  </a:lnTo>
                  <a:lnTo>
                    <a:pt x="375170" y="74853"/>
                  </a:lnTo>
                  <a:lnTo>
                    <a:pt x="372402" y="76060"/>
                  </a:lnTo>
                  <a:lnTo>
                    <a:pt x="372579" y="79006"/>
                  </a:lnTo>
                  <a:lnTo>
                    <a:pt x="375691" y="80733"/>
                  </a:lnTo>
                  <a:lnTo>
                    <a:pt x="377596" y="81432"/>
                  </a:lnTo>
                  <a:close/>
                </a:path>
                <a:path w="565150" h="483870">
                  <a:moveTo>
                    <a:pt x="381571" y="149885"/>
                  </a:moveTo>
                  <a:lnTo>
                    <a:pt x="378980" y="147129"/>
                  </a:lnTo>
                  <a:lnTo>
                    <a:pt x="377761" y="144360"/>
                  </a:lnTo>
                  <a:lnTo>
                    <a:pt x="376313" y="145084"/>
                  </a:lnTo>
                  <a:lnTo>
                    <a:pt x="369290" y="145402"/>
                  </a:lnTo>
                  <a:lnTo>
                    <a:pt x="369646" y="146773"/>
                  </a:lnTo>
                  <a:lnTo>
                    <a:pt x="367741" y="146951"/>
                  </a:lnTo>
                  <a:lnTo>
                    <a:pt x="368604" y="148678"/>
                  </a:lnTo>
                  <a:lnTo>
                    <a:pt x="375348" y="156121"/>
                  </a:lnTo>
                  <a:lnTo>
                    <a:pt x="376478" y="148856"/>
                  </a:lnTo>
                  <a:lnTo>
                    <a:pt x="377596" y="150406"/>
                  </a:lnTo>
                  <a:lnTo>
                    <a:pt x="381571" y="149885"/>
                  </a:lnTo>
                  <a:close/>
                </a:path>
                <a:path w="565150" h="483870">
                  <a:moveTo>
                    <a:pt x="385610" y="202501"/>
                  </a:moveTo>
                  <a:lnTo>
                    <a:pt x="383298" y="203771"/>
                  </a:lnTo>
                  <a:lnTo>
                    <a:pt x="381050" y="203771"/>
                  </a:lnTo>
                  <a:lnTo>
                    <a:pt x="385178" y="207556"/>
                  </a:lnTo>
                  <a:lnTo>
                    <a:pt x="385254" y="206844"/>
                  </a:lnTo>
                  <a:lnTo>
                    <a:pt x="385368" y="205041"/>
                  </a:lnTo>
                  <a:lnTo>
                    <a:pt x="385483" y="203771"/>
                  </a:lnTo>
                  <a:lnTo>
                    <a:pt x="385610" y="202501"/>
                  </a:lnTo>
                  <a:close/>
                </a:path>
                <a:path w="565150" h="483870">
                  <a:moveTo>
                    <a:pt x="388137" y="173062"/>
                  </a:moveTo>
                  <a:lnTo>
                    <a:pt x="387616" y="170116"/>
                  </a:lnTo>
                  <a:lnTo>
                    <a:pt x="384340" y="170637"/>
                  </a:lnTo>
                  <a:lnTo>
                    <a:pt x="385889" y="173062"/>
                  </a:lnTo>
                  <a:lnTo>
                    <a:pt x="386410" y="175653"/>
                  </a:lnTo>
                  <a:lnTo>
                    <a:pt x="387616" y="174447"/>
                  </a:lnTo>
                  <a:lnTo>
                    <a:pt x="388137" y="173062"/>
                  </a:lnTo>
                  <a:close/>
                </a:path>
                <a:path w="565150" h="483870">
                  <a:moveTo>
                    <a:pt x="392811" y="78663"/>
                  </a:moveTo>
                  <a:lnTo>
                    <a:pt x="392290" y="77444"/>
                  </a:lnTo>
                  <a:lnTo>
                    <a:pt x="390728" y="77444"/>
                  </a:lnTo>
                  <a:lnTo>
                    <a:pt x="388454" y="79044"/>
                  </a:lnTo>
                  <a:lnTo>
                    <a:pt x="389890" y="81432"/>
                  </a:lnTo>
                  <a:lnTo>
                    <a:pt x="392264" y="82118"/>
                  </a:lnTo>
                  <a:lnTo>
                    <a:pt x="392811" y="78663"/>
                  </a:lnTo>
                  <a:close/>
                </a:path>
                <a:path w="565150" h="483870">
                  <a:moveTo>
                    <a:pt x="393331" y="97332"/>
                  </a:moveTo>
                  <a:lnTo>
                    <a:pt x="388835" y="91274"/>
                  </a:lnTo>
                  <a:lnTo>
                    <a:pt x="388315" y="89903"/>
                  </a:lnTo>
                  <a:lnTo>
                    <a:pt x="387794" y="88684"/>
                  </a:lnTo>
                  <a:lnTo>
                    <a:pt x="386067" y="89039"/>
                  </a:lnTo>
                  <a:lnTo>
                    <a:pt x="384860" y="90246"/>
                  </a:lnTo>
                  <a:lnTo>
                    <a:pt x="381393" y="86791"/>
                  </a:lnTo>
                  <a:lnTo>
                    <a:pt x="381393" y="89547"/>
                  </a:lnTo>
                  <a:lnTo>
                    <a:pt x="380365" y="92659"/>
                  </a:lnTo>
                  <a:lnTo>
                    <a:pt x="393331" y="97332"/>
                  </a:lnTo>
                  <a:close/>
                </a:path>
                <a:path w="565150" h="483870">
                  <a:moveTo>
                    <a:pt x="394881" y="69151"/>
                  </a:moveTo>
                  <a:lnTo>
                    <a:pt x="390906" y="62230"/>
                  </a:lnTo>
                  <a:lnTo>
                    <a:pt x="394855" y="63931"/>
                  </a:lnTo>
                  <a:lnTo>
                    <a:pt x="394500" y="61785"/>
                  </a:lnTo>
                  <a:lnTo>
                    <a:pt x="391731" y="58178"/>
                  </a:lnTo>
                  <a:lnTo>
                    <a:pt x="388480" y="55486"/>
                  </a:lnTo>
                  <a:lnTo>
                    <a:pt x="385025" y="52552"/>
                  </a:lnTo>
                  <a:lnTo>
                    <a:pt x="387273" y="59474"/>
                  </a:lnTo>
                  <a:lnTo>
                    <a:pt x="387972" y="60680"/>
                  </a:lnTo>
                  <a:lnTo>
                    <a:pt x="384860" y="64998"/>
                  </a:lnTo>
                  <a:lnTo>
                    <a:pt x="394881" y="69151"/>
                  </a:lnTo>
                  <a:close/>
                </a:path>
                <a:path w="565150" h="483870">
                  <a:moveTo>
                    <a:pt x="412534" y="141706"/>
                  </a:moveTo>
                  <a:lnTo>
                    <a:pt x="412521" y="141541"/>
                  </a:lnTo>
                  <a:lnTo>
                    <a:pt x="410616" y="141541"/>
                  </a:lnTo>
                  <a:lnTo>
                    <a:pt x="410984" y="142214"/>
                  </a:lnTo>
                  <a:lnTo>
                    <a:pt x="412534" y="141706"/>
                  </a:lnTo>
                  <a:close/>
                </a:path>
                <a:path w="565150" h="483870">
                  <a:moveTo>
                    <a:pt x="414591" y="92659"/>
                  </a:moveTo>
                  <a:lnTo>
                    <a:pt x="405257" y="91109"/>
                  </a:lnTo>
                  <a:lnTo>
                    <a:pt x="403694" y="89547"/>
                  </a:lnTo>
                  <a:lnTo>
                    <a:pt x="401967" y="86436"/>
                  </a:lnTo>
                  <a:lnTo>
                    <a:pt x="401078" y="86880"/>
                  </a:lnTo>
                  <a:lnTo>
                    <a:pt x="396951" y="82981"/>
                  </a:lnTo>
                  <a:lnTo>
                    <a:pt x="396087" y="85750"/>
                  </a:lnTo>
                  <a:lnTo>
                    <a:pt x="397306" y="88519"/>
                  </a:lnTo>
                  <a:lnTo>
                    <a:pt x="397687" y="88519"/>
                  </a:lnTo>
                  <a:lnTo>
                    <a:pt x="395579" y="89547"/>
                  </a:lnTo>
                  <a:lnTo>
                    <a:pt x="399554" y="91452"/>
                  </a:lnTo>
                  <a:lnTo>
                    <a:pt x="403694" y="91109"/>
                  </a:lnTo>
                  <a:lnTo>
                    <a:pt x="409752" y="100266"/>
                  </a:lnTo>
                  <a:lnTo>
                    <a:pt x="412343" y="96469"/>
                  </a:lnTo>
                  <a:lnTo>
                    <a:pt x="414591" y="92659"/>
                  </a:lnTo>
                  <a:close/>
                </a:path>
                <a:path w="565150" h="483870">
                  <a:moveTo>
                    <a:pt x="422389" y="169481"/>
                  </a:moveTo>
                  <a:lnTo>
                    <a:pt x="422021" y="168211"/>
                  </a:lnTo>
                  <a:lnTo>
                    <a:pt x="421043" y="169481"/>
                  </a:lnTo>
                  <a:lnTo>
                    <a:pt x="422389" y="169481"/>
                  </a:lnTo>
                  <a:close/>
                </a:path>
                <a:path w="565150" h="483870">
                  <a:moveTo>
                    <a:pt x="424180" y="136931"/>
                  </a:moveTo>
                  <a:lnTo>
                    <a:pt x="423646" y="135356"/>
                  </a:lnTo>
                  <a:lnTo>
                    <a:pt x="423583" y="135191"/>
                  </a:lnTo>
                  <a:lnTo>
                    <a:pt x="422452" y="135191"/>
                  </a:lnTo>
                  <a:lnTo>
                    <a:pt x="422376" y="136461"/>
                  </a:lnTo>
                  <a:lnTo>
                    <a:pt x="424180" y="136931"/>
                  </a:lnTo>
                  <a:close/>
                </a:path>
                <a:path w="565150" h="483870">
                  <a:moveTo>
                    <a:pt x="428193" y="93091"/>
                  </a:moveTo>
                  <a:lnTo>
                    <a:pt x="417347" y="93091"/>
                  </a:lnTo>
                  <a:lnTo>
                    <a:pt x="420649" y="94742"/>
                  </a:lnTo>
                  <a:lnTo>
                    <a:pt x="428193" y="93091"/>
                  </a:lnTo>
                  <a:close/>
                </a:path>
                <a:path w="565150" h="483870">
                  <a:moveTo>
                    <a:pt x="442925" y="77978"/>
                  </a:moveTo>
                  <a:lnTo>
                    <a:pt x="442734" y="77724"/>
                  </a:lnTo>
                  <a:lnTo>
                    <a:pt x="442531" y="77724"/>
                  </a:lnTo>
                  <a:lnTo>
                    <a:pt x="442925" y="77978"/>
                  </a:lnTo>
                  <a:close/>
                </a:path>
                <a:path w="565150" h="483870">
                  <a:moveTo>
                    <a:pt x="454152" y="97409"/>
                  </a:moveTo>
                  <a:lnTo>
                    <a:pt x="453783" y="97155"/>
                  </a:lnTo>
                  <a:lnTo>
                    <a:pt x="449249" y="97155"/>
                  </a:lnTo>
                  <a:lnTo>
                    <a:pt x="449300" y="97409"/>
                  </a:lnTo>
                  <a:lnTo>
                    <a:pt x="454152" y="97409"/>
                  </a:lnTo>
                  <a:close/>
                </a:path>
                <a:path w="565150" h="483870">
                  <a:moveTo>
                    <a:pt x="464731" y="139001"/>
                  </a:moveTo>
                  <a:lnTo>
                    <a:pt x="463829" y="138836"/>
                  </a:lnTo>
                  <a:lnTo>
                    <a:pt x="463867" y="139001"/>
                  </a:lnTo>
                  <a:lnTo>
                    <a:pt x="464185" y="139496"/>
                  </a:lnTo>
                  <a:lnTo>
                    <a:pt x="464731" y="139001"/>
                  </a:lnTo>
                  <a:close/>
                </a:path>
                <a:path w="565150" h="483870">
                  <a:moveTo>
                    <a:pt x="467042" y="93091"/>
                  </a:moveTo>
                  <a:lnTo>
                    <a:pt x="466572" y="92837"/>
                  </a:lnTo>
                  <a:lnTo>
                    <a:pt x="465048" y="92837"/>
                  </a:lnTo>
                  <a:lnTo>
                    <a:pt x="464908" y="93091"/>
                  </a:lnTo>
                  <a:lnTo>
                    <a:pt x="467042" y="93091"/>
                  </a:lnTo>
                  <a:close/>
                </a:path>
                <a:path w="565150" h="483870">
                  <a:moveTo>
                    <a:pt x="467626" y="94996"/>
                  </a:moveTo>
                  <a:lnTo>
                    <a:pt x="467436" y="94742"/>
                  </a:lnTo>
                  <a:lnTo>
                    <a:pt x="465861" y="94742"/>
                  </a:lnTo>
                  <a:lnTo>
                    <a:pt x="464908" y="93091"/>
                  </a:lnTo>
                  <a:lnTo>
                    <a:pt x="428955" y="93091"/>
                  </a:lnTo>
                  <a:lnTo>
                    <a:pt x="432130" y="95250"/>
                  </a:lnTo>
                  <a:lnTo>
                    <a:pt x="434924" y="97155"/>
                  </a:lnTo>
                  <a:lnTo>
                    <a:pt x="449249" y="97155"/>
                  </a:lnTo>
                  <a:lnTo>
                    <a:pt x="449173" y="96774"/>
                  </a:lnTo>
                  <a:lnTo>
                    <a:pt x="449732" y="95669"/>
                  </a:lnTo>
                  <a:lnTo>
                    <a:pt x="449910" y="95669"/>
                  </a:lnTo>
                  <a:lnTo>
                    <a:pt x="451078" y="95250"/>
                  </a:lnTo>
                  <a:lnTo>
                    <a:pt x="453783" y="97155"/>
                  </a:lnTo>
                  <a:lnTo>
                    <a:pt x="466801" y="97155"/>
                  </a:lnTo>
                  <a:lnTo>
                    <a:pt x="466763" y="96266"/>
                  </a:lnTo>
                  <a:lnTo>
                    <a:pt x="466674" y="96012"/>
                  </a:lnTo>
                  <a:lnTo>
                    <a:pt x="466559" y="95669"/>
                  </a:lnTo>
                  <a:lnTo>
                    <a:pt x="466458" y="95377"/>
                  </a:lnTo>
                  <a:lnTo>
                    <a:pt x="466077" y="94996"/>
                  </a:lnTo>
                  <a:lnTo>
                    <a:pt x="467626" y="94996"/>
                  </a:lnTo>
                  <a:close/>
                </a:path>
                <a:path w="565150" h="483870">
                  <a:moveTo>
                    <a:pt x="469099" y="97409"/>
                  </a:moveTo>
                  <a:lnTo>
                    <a:pt x="469074" y="97155"/>
                  </a:lnTo>
                  <a:lnTo>
                    <a:pt x="466801" y="97155"/>
                  </a:lnTo>
                  <a:lnTo>
                    <a:pt x="466953" y="97409"/>
                  </a:lnTo>
                  <a:lnTo>
                    <a:pt x="469099" y="97409"/>
                  </a:lnTo>
                  <a:close/>
                </a:path>
                <a:path w="565150" h="483870">
                  <a:moveTo>
                    <a:pt x="475742" y="94996"/>
                  </a:moveTo>
                  <a:lnTo>
                    <a:pt x="467626" y="94996"/>
                  </a:lnTo>
                  <a:lnTo>
                    <a:pt x="468960" y="96774"/>
                  </a:lnTo>
                  <a:lnTo>
                    <a:pt x="469074" y="97155"/>
                  </a:lnTo>
                  <a:lnTo>
                    <a:pt x="474713" y="97155"/>
                  </a:lnTo>
                  <a:lnTo>
                    <a:pt x="475551" y="95377"/>
                  </a:lnTo>
                  <a:lnTo>
                    <a:pt x="475615" y="95250"/>
                  </a:lnTo>
                  <a:lnTo>
                    <a:pt x="475742" y="94996"/>
                  </a:lnTo>
                  <a:close/>
                </a:path>
                <a:path w="565150" h="483870">
                  <a:moveTo>
                    <a:pt x="481850" y="128625"/>
                  </a:moveTo>
                  <a:lnTo>
                    <a:pt x="481330" y="129311"/>
                  </a:lnTo>
                  <a:lnTo>
                    <a:pt x="480123" y="129489"/>
                  </a:lnTo>
                  <a:lnTo>
                    <a:pt x="480631" y="130352"/>
                  </a:lnTo>
                  <a:lnTo>
                    <a:pt x="480123" y="130352"/>
                  </a:lnTo>
                  <a:lnTo>
                    <a:pt x="479945" y="130873"/>
                  </a:lnTo>
                  <a:lnTo>
                    <a:pt x="480123" y="131216"/>
                  </a:lnTo>
                  <a:lnTo>
                    <a:pt x="480809" y="130352"/>
                  </a:lnTo>
                  <a:lnTo>
                    <a:pt x="481850" y="128625"/>
                  </a:lnTo>
                  <a:close/>
                </a:path>
                <a:path w="565150" h="483870">
                  <a:moveTo>
                    <a:pt x="483755" y="27940"/>
                  </a:moveTo>
                  <a:lnTo>
                    <a:pt x="476783" y="27940"/>
                  </a:lnTo>
                  <a:lnTo>
                    <a:pt x="480491" y="29591"/>
                  </a:lnTo>
                  <a:lnTo>
                    <a:pt x="483755" y="27940"/>
                  </a:lnTo>
                  <a:close/>
                </a:path>
                <a:path w="565150" h="483870">
                  <a:moveTo>
                    <a:pt x="490893" y="57810"/>
                  </a:moveTo>
                  <a:lnTo>
                    <a:pt x="490143" y="58166"/>
                  </a:lnTo>
                  <a:lnTo>
                    <a:pt x="490270" y="58928"/>
                  </a:lnTo>
                  <a:lnTo>
                    <a:pt x="490499" y="58674"/>
                  </a:lnTo>
                  <a:lnTo>
                    <a:pt x="490626" y="58394"/>
                  </a:lnTo>
                  <a:lnTo>
                    <a:pt x="490728" y="58166"/>
                  </a:lnTo>
                  <a:lnTo>
                    <a:pt x="490791" y="58039"/>
                  </a:lnTo>
                  <a:lnTo>
                    <a:pt x="490893" y="57810"/>
                  </a:lnTo>
                  <a:close/>
                </a:path>
                <a:path w="565150" h="483870">
                  <a:moveTo>
                    <a:pt x="493483" y="27940"/>
                  </a:moveTo>
                  <a:lnTo>
                    <a:pt x="492937" y="27686"/>
                  </a:lnTo>
                  <a:lnTo>
                    <a:pt x="483527" y="27686"/>
                  </a:lnTo>
                  <a:lnTo>
                    <a:pt x="483755" y="27940"/>
                  </a:lnTo>
                  <a:lnTo>
                    <a:pt x="493483" y="27940"/>
                  </a:lnTo>
                  <a:close/>
                </a:path>
                <a:path w="565150" h="483870">
                  <a:moveTo>
                    <a:pt x="494423" y="27940"/>
                  </a:moveTo>
                  <a:lnTo>
                    <a:pt x="493483" y="27940"/>
                  </a:lnTo>
                  <a:lnTo>
                    <a:pt x="494296" y="28321"/>
                  </a:lnTo>
                  <a:lnTo>
                    <a:pt x="494423" y="27940"/>
                  </a:lnTo>
                  <a:close/>
                </a:path>
                <a:path w="565150" h="483870">
                  <a:moveTo>
                    <a:pt x="494855" y="94742"/>
                  </a:moveTo>
                  <a:lnTo>
                    <a:pt x="494017" y="93091"/>
                  </a:lnTo>
                  <a:lnTo>
                    <a:pt x="486867" y="93091"/>
                  </a:lnTo>
                  <a:lnTo>
                    <a:pt x="486511" y="93599"/>
                  </a:lnTo>
                  <a:lnTo>
                    <a:pt x="486587" y="93853"/>
                  </a:lnTo>
                  <a:lnTo>
                    <a:pt x="486651" y="94107"/>
                  </a:lnTo>
                  <a:lnTo>
                    <a:pt x="486727" y="94361"/>
                  </a:lnTo>
                  <a:lnTo>
                    <a:pt x="486829" y="94742"/>
                  </a:lnTo>
                  <a:lnTo>
                    <a:pt x="494855" y="94742"/>
                  </a:lnTo>
                  <a:close/>
                </a:path>
                <a:path w="565150" h="483870">
                  <a:moveTo>
                    <a:pt x="500697" y="27686"/>
                  </a:moveTo>
                  <a:lnTo>
                    <a:pt x="494512" y="27686"/>
                  </a:lnTo>
                  <a:lnTo>
                    <a:pt x="494423" y="27940"/>
                  </a:lnTo>
                  <a:lnTo>
                    <a:pt x="500697" y="27940"/>
                  </a:lnTo>
                  <a:lnTo>
                    <a:pt x="500697" y="27686"/>
                  </a:lnTo>
                  <a:close/>
                </a:path>
                <a:path w="565150" h="483870">
                  <a:moveTo>
                    <a:pt x="500811" y="78994"/>
                  </a:moveTo>
                  <a:lnTo>
                    <a:pt x="500786" y="78663"/>
                  </a:lnTo>
                  <a:lnTo>
                    <a:pt x="500748" y="78105"/>
                  </a:lnTo>
                  <a:lnTo>
                    <a:pt x="500405" y="78105"/>
                  </a:lnTo>
                  <a:lnTo>
                    <a:pt x="500811" y="78994"/>
                  </a:lnTo>
                  <a:close/>
                </a:path>
                <a:path w="565150" h="483870">
                  <a:moveTo>
                    <a:pt x="535266" y="45466"/>
                  </a:moveTo>
                  <a:lnTo>
                    <a:pt x="533374" y="45212"/>
                  </a:lnTo>
                  <a:lnTo>
                    <a:pt x="531634" y="45212"/>
                  </a:lnTo>
                  <a:lnTo>
                    <a:pt x="529742" y="45085"/>
                  </a:lnTo>
                  <a:lnTo>
                    <a:pt x="528472" y="42418"/>
                  </a:lnTo>
                  <a:lnTo>
                    <a:pt x="528358" y="42164"/>
                  </a:lnTo>
                  <a:lnTo>
                    <a:pt x="525932" y="41656"/>
                  </a:lnTo>
                  <a:lnTo>
                    <a:pt x="523163" y="41148"/>
                  </a:lnTo>
                  <a:lnTo>
                    <a:pt x="522135" y="39878"/>
                  </a:lnTo>
                  <a:lnTo>
                    <a:pt x="520915" y="39370"/>
                  </a:lnTo>
                  <a:lnTo>
                    <a:pt x="520573" y="39395"/>
                  </a:lnTo>
                  <a:lnTo>
                    <a:pt x="520573" y="45974"/>
                  </a:lnTo>
                  <a:lnTo>
                    <a:pt x="520407" y="46482"/>
                  </a:lnTo>
                  <a:lnTo>
                    <a:pt x="519938" y="45974"/>
                  </a:lnTo>
                  <a:lnTo>
                    <a:pt x="519188" y="45974"/>
                  </a:lnTo>
                  <a:lnTo>
                    <a:pt x="519709" y="45212"/>
                  </a:lnTo>
                  <a:lnTo>
                    <a:pt x="520573" y="45974"/>
                  </a:lnTo>
                  <a:lnTo>
                    <a:pt x="520573" y="39395"/>
                  </a:lnTo>
                  <a:lnTo>
                    <a:pt x="518668" y="39497"/>
                  </a:lnTo>
                  <a:lnTo>
                    <a:pt x="519023" y="40386"/>
                  </a:lnTo>
                  <a:lnTo>
                    <a:pt x="519887" y="41656"/>
                  </a:lnTo>
                  <a:lnTo>
                    <a:pt x="519277" y="41783"/>
                  </a:lnTo>
                  <a:lnTo>
                    <a:pt x="518617" y="41783"/>
                  </a:lnTo>
                  <a:lnTo>
                    <a:pt x="518325" y="41148"/>
                  </a:lnTo>
                  <a:lnTo>
                    <a:pt x="517118" y="39878"/>
                  </a:lnTo>
                  <a:lnTo>
                    <a:pt x="518668" y="39497"/>
                  </a:lnTo>
                  <a:lnTo>
                    <a:pt x="512622" y="36703"/>
                  </a:lnTo>
                  <a:lnTo>
                    <a:pt x="516597" y="28956"/>
                  </a:lnTo>
                  <a:lnTo>
                    <a:pt x="508127" y="28575"/>
                  </a:lnTo>
                  <a:lnTo>
                    <a:pt x="508990" y="27940"/>
                  </a:lnTo>
                  <a:lnTo>
                    <a:pt x="500697" y="27940"/>
                  </a:lnTo>
                  <a:lnTo>
                    <a:pt x="500697" y="28321"/>
                  </a:lnTo>
                  <a:lnTo>
                    <a:pt x="499833" y="28575"/>
                  </a:lnTo>
                  <a:lnTo>
                    <a:pt x="500697" y="30226"/>
                  </a:lnTo>
                  <a:lnTo>
                    <a:pt x="502589" y="30480"/>
                  </a:lnTo>
                  <a:lnTo>
                    <a:pt x="504151" y="31877"/>
                  </a:lnTo>
                  <a:lnTo>
                    <a:pt x="504024" y="32385"/>
                  </a:lnTo>
                  <a:lnTo>
                    <a:pt x="503936" y="32766"/>
                  </a:lnTo>
                  <a:lnTo>
                    <a:pt x="503821" y="33528"/>
                  </a:lnTo>
                  <a:lnTo>
                    <a:pt x="503948" y="35433"/>
                  </a:lnTo>
                  <a:lnTo>
                    <a:pt x="503974" y="35941"/>
                  </a:lnTo>
                  <a:lnTo>
                    <a:pt x="505015" y="37084"/>
                  </a:lnTo>
                  <a:lnTo>
                    <a:pt x="506742" y="37592"/>
                  </a:lnTo>
                  <a:lnTo>
                    <a:pt x="505701" y="34036"/>
                  </a:lnTo>
                  <a:lnTo>
                    <a:pt x="507441" y="33528"/>
                  </a:lnTo>
                  <a:lnTo>
                    <a:pt x="509511" y="35179"/>
                  </a:lnTo>
                  <a:lnTo>
                    <a:pt x="511416" y="37084"/>
                  </a:lnTo>
                  <a:lnTo>
                    <a:pt x="512800" y="39370"/>
                  </a:lnTo>
                  <a:lnTo>
                    <a:pt x="510552" y="37846"/>
                  </a:lnTo>
                  <a:lnTo>
                    <a:pt x="507606" y="38354"/>
                  </a:lnTo>
                  <a:lnTo>
                    <a:pt x="507987" y="39370"/>
                  </a:lnTo>
                  <a:lnTo>
                    <a:pt x="508546" y="40894"/>
                  </a:lnTo>
                  <a:lnTo>
                    <a:pt x="508647" y="41148"/>
                  </a:lnTo>
                  <a:lnTo>
                    <a:pt x="508469" y="41148"/>
                  </a:lnTo>
                  <a:lnTo>
                    <a:pt x="508469" y="40894"/>
                  </a:lnTo>
                  <a:lnTo>
                    <a:pt x="508304" y="40894"/>
                  </a:lnTo>
                  <a:lnTo>
                    <a:pt x="507949" y="41148"/>
                  </a:lnTo>
                  <a:lnTo>
                    <a:pt x="507263" y="41783"/>
                  </a:lnTo>
                  <a:lnTo>
                    <a:pt x="508127" y="42164"/>
                  </a:lnTo>
                  <a:lnTo>
                    <a:pt x="508647" y="42418"/>
                  </a:lnTo>
                  <a:lnTo>
                    <a:pt x="509168" y="41783"/>
                  </a:lnTo>
                  <a:lnTo>
                    <a:pt x="512279" y="46482"/>
                  </a:lnTo>
                  <a:lnTo>
                    <a:pt x="512368" y="46609"/>
                  </a:lnTo>
                  <a:lnTo>
                    <a:pt x="512622" y="46990"/>
                  </a:lnTo>
                  <a:lnTo>
                    <a:pt x="514870" y="48133"/>
                  </a:lnTo>
                  <a:lnTo>
                    <a:pt x="507263" y="48006"/>
                  </a:lnTo>
                  <a:lnTo>
                    <a:pt x="506564" y="47879"/>
                  </a:lnTo>
                  <a:lnTo>
                    <a:pt x="506488" y="48133"/>
                  </a:lnTo>
                  <a:lnTo>
                    <a:pt x="506399" y="50800"/>
                  </a:lnTo>
                  <a:lnTo>
                    <a:pt x="502945" y="50292"/>
                  </a:lnTo>
                  <a:lnTo>
                    <a:pt x="489978" y="45212"/>
                  </a:lnTo>
                  <a:lnTo>
                    <a:pt x="493699" y="50800"/>
                  </a:lnTo>
                  <a:lnTo>
                    <a:pt x="494131" y="51435"/>
                  </a:lnTo>
                  <a:lnTo>
                    <a:pt x="494385" y="51816"/>
                  </a:lnTo>
                  <a:lnTo>
                    <a:pt x="494474" y="51943"/>
                  </a:lnTo>
                  <a:lnTo>
                    <a:pt x="495096" y="52705"/>
                  </a:lnTo>
                  <a:lnTo>
                    <a:pt x="487616" y="52705"/>
                  </a:lnTo>
                  <a:lnTo>
                    <a:pt x="486105" y="49149"/>
                  </a:lnTo>
                  <a:lnTo>
                    <a:pt x="485990" y="48895"/>
                  </a:lnTo>
                  <a:lnTo>
                    <a:pt x="483222" y="51244"/>
                  </a:lnTo>
                  <a:lnTo>
                    <a:pt x="483222" y="58394"/>
                  </a:lnTo>
                  <a:lnTo>
                    <a:pt x="480263" y="56515"/>
                  </a:lnTo>
                  <a:lnTo>
                    <a:pt x="480441" y="56515"/>
                  </a:lnTo>
                  <a:lnTo>
                    <a:pt x="480199" y="55499"/>
                  </a:lnTo>
                  <a:lnTo>
                    <a:pt x="480085" y="54864"/>
                  </a:lnTo>
                  <a:lnTo>
                    <a:pt x="479971" y="54102"/>
                  </a:lnTo>
                  <a:lnTo>
                    <a:pt x="479869" y="53340"/>
                  </a:lnTo>
                  <a:lnTo>
                    <a:pt x="479806" y="52959"/>
                  </a:lnTo>
                  <a:lnTo>
                    <a:pt x="480656" y="52959"/>
                  </a:lnTo>
                  <a:lnTo>
                    <a:pt x="482015" y="53340"/>
                  </a:lnTo>
                  <a:lnTo>
                    <a:pt x="482688" y="56515"/>
                  </a:lnTo>
                  <a:lnTo>
                    <a:pt x="482752" y="56769"/>
                  </a:lnTo>
                  <a:lnTo>
                    <a:pt x="482854" y="57150"/>
                  </a:lnTo>
                  <a:lnTo>
                    <a:pt x="482968" y="57531"/>
                  </a:lnTo>
                  <a:lnTo>
                    <a:pt x="483057" y="57810"/>
                  </a:lnTo>
                  <a:lnTo>
                    <a:pt x="483158" y="58166"/>
                  </a:lnTo>
                  <a:lnTo>
                    <a:pt x="483222" y="58394"/>
                  </a:lnTo>
                  <a:lnTo>
                    <a:pt x="483222" y="51244"/>
                  </a:lnTo>
                  <a:lnTo>
                    <a:pt x="482536" y="51816"/>
                  </a:lnTo>
                  <a:lnTo>
                    <a:pt x="478739" y="47371"/>
                  </a:lnTo>
                  <a:lnTo>
                    <a:pt x="483743" y="41783"/>
                  </a:lnTo>
                  <a:lnTo>
                    <a:pt x="475627" y="44069"/>
                  </a:lnTo>
                  <a:lnTo>
                    <a:pt x="475564" y="42164"/>
                  </a:lnTo>
                  <a:lnTo>
                    <a:pt x="475449" y="37973"/>
                  </a:lnTo>
                  <a:lnTo>
                    <a:pt x="463689" y="41148"/>
                  </a:lnTo>
                  <a:lnTo>
                    <a:pt x="469595" y="44069"/>
                  </a:lnTo>
                  <a:lnTo>
                    <a:pt x="471652" y="45085"/>
                  </a:lnTo>
                  <a:lnTo>
                    <a:pt x="473367" y="49530"/>
                  </a:lnTo>
                  <a:lnTo>
                    <a:pt x="473468" y="49784"/>
                  </a:lnTo>
                  <a:lnTo>
                    <a:pt x="474700" y="51816"/>
                  </a:lnTo>
                  <a:lnTo>
                    <a:pt x="475246" y="52705"/>
                  </a:lnTo>
                  <a:lnTo>
                    <a:pt x="469633" y="52705"/>
                  </a:lnTo>
                  <a:lnTo>
                    <a:pt x="469747" y="52959"/>
                  </a:lnTo>
                  <a:lnTo>
                    <a:pt x="475399" y="52959"/>
                  </a:lnTo>
                  <a:lnTo>
                    <a:pt x="475869" y="53721"/>
                  </a:lnTo>
                  <a:lnTo>
                    <a:pt x="475805" y="55499"/>
                  </a:lnTo>
                  <a:lnTo>
                    <a:pt x="469747" y="52959"/>
                  </a:lnTo>
                  <a:lnTo>
                    <a:pt x="468363" y="49911"/>
                  </a:lnTo>
                  <a:lnTo>
                    <a:pt x="463346" y="54102"/>
                  </a:lnTo>
                  <a:lnTo>
                    <a:pt x="466356" y="55499"/>
                  </a:lnTo>
                  <a:lnTo>
                    <a:pt x="466636" y="55499"/>
                  </a:lnTo>
                  <a:lnTo>
                    <a:pt x="466534" y="57531"/>
                  </a:lnTo>
                  <a:lnTo>
                    <a:pt x="466471" y="58928"/>
                  </a:lnTo>
                  <a:lnTo>
                    <a:pt x="465848" y="58928"/>
                  </a:lnTo>
                  <a:lnTo>
                    <a:pt x="478777" y="64262"/>
                  </a:lnTo>
                  <a:lnTo>
                    <a:pt x="479031" y="64262"/>
                  </a:lnTo>
                  <a:lnTo>
                    <a:pt x="477570" y="60071"/>
                  </a:lnTo>
                  <a:lnTo>
                    <a:pt x="477520" y="59944"/>
                  </a:lnTo>
                  <a:lnTo>
                    <a:pt x="476313" y="58674"/>
                  </a:lnTo>
                  <a:lnTo>
                    <a:pt x="473900" y="57531"/>
                  </a:lnTo>
                  <a:lnTo>
                    <a:pt x="477520" y="58039"/>
                  </a:lnTo>
                  <a:lnTo>
                    <a:pt x="479602" y="58928"/>
                  </a:lnTo>
                  <a:lnTo>
                    <a:pt x="483374" y="58928"/>
                  </a:lnTo>
                  <a:lnTo>
                    <a:pt x="483552" y="59512"/>
                  </a:lnTo>
                  <a:lnTo>
                    <a:pt x="484047" y="58928"/>
                  </a:lnTo>
                  <a:lnTo>
                    <a:pt x="483552" y="59512"/>
                  </a:lnTo>
                  <a:lnTo>
                    <a:pt x="479602" y="63754"/>
                  </a:lnTo>
                  <a:lnTo>
                    <a:pt x="477012" y="66548"/>
                  </a:lnTo>
                  <a:lnTo>
                    <a:pt x="483920" y="68453"/>
                  </a:lnTo>
                  <a:lnTo>
                    <a:pt x="482371" y="69469"/>
                  </a:lnTo>
                  <a:lnTo>
                    <a:pt x="483031" y="69977"/>
                  </a:lnTo>
                  <a:lnTo>
                    <a:pt x="485990" y="72263"/>
                  </a:lnTo>
                  <a:lnTo>
                    <a:pt x="486092" y="71628"/>
                  </a:lnTo>
                  <a:lnTo>
                    <a:pt x="486194" y="70993"/>
                  </a:lnTo>
                  <a:lnTo>
                    <a:pt x="486295" y="70358"/>
                  </a:lnTo>
                  <a:lnTo>
                    <a:pt x="486333" y="70104"/>
                  </a:lnTo>
                  <a:lnTo>
                    <a:pt x="488492" y="72898"/>
                  </a:lnTo>
                  <a:lnTo>
                    <a:pt x="488594" y="73025"/>
                  </a:lnTo>
                  <a:lnTo>
                    <a:pt x="490410" y="74676"/>
                  </a:lnTo>
                  <a:lnTo>
                    <a:pt x="492086" y="76200"/>
                  </a:lnTo>
                  <a:lnTo>
                    <a:pt x="493141" y="76200"/>
                  </a:lnTo>
                  <a:lnTo>
                    <a:pt x="493483" y="76200"/>
                  </a:lnTo>
                  <a:lnTo>
                    <a:pt x="496277" y="76200"/>
                  </a:lnTo>
                  <a:lnTo>
                    <a:pt x="495795" y="76352"/>
                  </a:lnTo>
                  <a:lnTo>
                    <a:pt x="495795" y="78994"/>
                  </a:lnTo>
                  <a:lnTo>
                    <a:pt x="495681" y="79121"/>
                  </a:lnTo>
                  <a:lnTo>
                    <a:pt x="495731" y="78994"/>
                  </a:lnTo>
                  <a:lnTo>
                    <a:pt x="495795" y="76352"/>
                  </a:lnTo>
                  <a:lnTo>
                    <a:pt x="494982" y="76581"/>
                  </a:lnTo>
                  <a:lnTo>
                    <a:pt x="494296" y="76708"/>
                  </a:lnTo>
                  <a:lnTo>
                    <a:pt x="493420" y="76339"/>
                  </a:lnTo>
                  <a:lnTo>
                    <a:pt x="493331" y="76581"/>
                  </a:lnTo>
                  <a:lnTo>
                    <a:pt x="493280" y="76708"/>
                  </a:lnTo>
                  <a:lnTo>
                    <a:pt x="493115" y="77089"/>
                  </a:lnTo>
                  <a:lnTo>
                    <a:pt x="493064" y="77216"/>
                  </a:lnTo>
                  <a:lnTo>
                    <a:pt x="493115" y="78105"/>
                  </a:lnTo>
                  <a:lnTo>
                    <a:pt x="493458" y="78994"/>
                  </a:lnTo>
                  <a:lnTo>
                    <a:pt x="493509" y="79121"/>
                  </a:lnTo>
                  <a:lnTo>
                    <a:pt x="493649" y="79502"/>
                  </a:lnTo>
                  <a:lnTo>
                    <a:pt x="493750" y="79756"/>
                  </a:lnTo>
                  <a:lnTo>
                    <a:pt x="493852" y="80010"/>
                  </a:lnTo>
                  <a:lnTo>
                    <a:pt x="494195" y="80899"/>
                  </a:lnTo>
                  <a:lnTo>
                    <a:pt x="494296" y="81153"/>
                  </a:lnTo>
                  <a:lnTo>
                    <a:pt x="496023" y="80010"/>
                  </a:lnTo>
                  <a:lnTo>
                    <a:pt x="495960" y="80467"/>
                  </a:lnTo>
                  <a:lnTo>
                    <a:pt x="495846" y="81153"/>
                  </a:lnTo>
                  <a:lnTo>
                    <a:pt x="495744" y="81889"/>
                  </a:lnTo>
                  <a:lnTo>
                    <a:pt x="491185" y="79756"/>
                  </a:lnTo>
                  <a:lnTo>
                    <a:pt x="490347" y="82931"/>
                  </a:lnTo>
                  <a:lnTo>
                    <a:pt x="490321" y="83058"/>
                  </a:lnTo>
                  <a:lnTo>
                    <a:pt x="486359" y="81153"/>
                  </a:lnTo>
                  <a:lnTo>
                    <a:pt x="486625" y="81153"/>
                  </a:lnTo>
                  <a:lnTo>
                    <a:pt x="486676" y="77978"/>
                  </a:lnTo>
                  <a:lnTo>
                    <a:pt x="483743" y="77089"/>
                  </a:lnTo>
                  <a:lnTo>
                    <a:pt x="482942" y="77127"/>
                  </a:lnTo>
                  <a:lnTo>
                    <a:pt x="482942" y="80467"/>
                  </a:lnTo>
                  <a:lnTo>
                    <a:pt x="482739" y="80467"/>
                  </a:lnTo>
                  <a:lnTo>
                    <a:pt x="482473" y="80137"/>
                  </a:lnTo>
                  <a:lnTo>
                    <a:pt x="482422" y="79502"/>
                  </a:lnTo>
                  <a:lnTo>
                    <a:pt x="482600" y="79121"/>
                  </a:lnTo>
                  <a:lnTo>
                    <a:pt x="482447" y="79121"/>
                  </a:lnTo>
                  <a:lnTo>
                    <a:pt x="482371" y="78994"/>
                  </a:lnTo>
                  <a:lnTo>
                    <a:pt x="482536" y="79121"/>
                  </a:lnTo>
                  <a:lnTo>
                    <a:pt x="482714" y="78994"/>
                  </a:lnTo>
                  <a:lnTo>
                    <a:pt x="482803" y="79121"/>
                  </a:lnTo>
                  <a:lnTo>
                    <a:pt x="482930" y="79502"/>
                  </a:lnTo>
                  <a:lnTo>
                    <a:pt x="482942" y="80467"/>
                  </a:lnTo>
                  <a:lnTo>
                    <a:pt x="482942" y="77127"/>
                  </a:lnTo>
                  <a:lnTo>
                    <a:pt x="480123" y="77216"/>
                  </a:lnTo>
                  <a:lnTo>
                    <a:pt x="487730" y="72898"/>
                  </a:lnTo>
                  <a:lnTo>
                    <a:pt x="480466" y="73406"/>
                  </a:lnTo>
                  <a:lnTo>
                    <a:pt x="480555" y="72390"/>
                  </a:lnTo>
                  <a:lnTo>
                    <a:pt x="480631" y="71374"/>
                  </a:lnTo>
                  <a:lnTo>
                    <a:pt x="479082" y="70904"/>
                  </a:lnTo>
                  <a:lnTo>
                    <a:pt x="479082" y="85852"/>
                  </a:lnTo>
                  <a:lnTo>
                    <a:pt x="478739" y="86233"/>
                  </a:lnTo>
                  <a:lnTo>
                    <a:pt x="478383" y="86741"/>
                  </a:lnTo>
                  <a:lnTo>
                    <a:pt x="478218" y="86931"/>
                  </a:lnTo>
                  <a:lnTo>
                    <a:pt x="478218" y="88519"/>
                  </a:lnTo>
                  <a:lnTo>
                    <a:pt x="474548" y="91694"/>
                  </a:lnTo>
                  <a:lnTo>
                    <a:pt x="473951" y="92202"/>
                  </a:lnTo>
                  <a:lnTo>
                    <a:pt x="473798" y="92202"/>
                  </a:lnTo>
                  <a:lnTo>
                    <a:pt x="471982" y="89789"/>
                  </a:lnTo>
                  <a:lnTo>
                    <a:pt x="469226" y="91694"/>
                  </a:lnTo>
                  <a:lnTo>
                    <a:pt x="467487" y="89789"/>
                  </a:lnTo>
                  <a:lnTo>
                    <a:pt x="467055" y="90551"/>
                  </a:lnTo>
                  <a:lnTo>
                    <a:pt x="466979" y="90678"/>
                  </a:lnTo>
                  <a:lnTo>
                    <a:pt x="465772" y="91186"/>
                  </a:lnTo>
                  <a:lnTo>
                    <a:pt x="463765" y="87884"/>
                  </a:lnTo>
                  <a:lnTo>
                    <a:pt x="463689" y="87757"/>
                  </a:lnTo>
                  <a:lnTo>
                    <a:pt x="461429" y="88646"/>
                  </a:lnTo>
                  <a:lnTo>
                    <a:pt x="459028" y="89446"/>
                  </a:lnTo>
                  <a:lnTo>
                    <a:pt x="459028" y="91186"/>
                  </a:lnTo>
                  <a:lnTo>
                    <a:pt x="458216" y="90043"/>
                  </a:lnTo>
                  <a:lnTo>
                    <a:pt x="458355" y="90043"/>
                  </a:lnTo>
                  <a:lnTo>
                    <a:pt x="458419" y="89865"/>
                  </a:lnTo>
                  <a:lnTo>
                    <a:pt x="459028" y="91186"/>
                  </a:lnTo>
                  <a:lnTo>
                    <a:pt x="459028" y="89446"/>
                  </a:lnTo>
                  <a:lnTo>
                    <a:pt x="458724" y="89535"/>
                  </a:lnTo>
                  <a:lnTo>
                    <a:pt x="458533" y="89535"/>
                  </a:lnTo>
                  <a:lnTo>
                    <a:pt x="459816" y="86055"/>
                  </a:lnTo>
                  <a:lnTo>
                    <a:pt x="460933" y="86868"/>
                  </a:lnTo>
                  <a:lnTo>
                    <a:pt x="469569" y="88265"/>
                  </a:lnTo>
                  <a:lnTo>
                    <a:pt x="468147" y="85852"/>
                  </a:lnTo>
                  <a:lnTo>
                    <a:pt x="468071" y="85725"/>
                  </a:lnTo>
                  <a:lnTo>
                    <a:pt x="467855" y="85471"/>
                  </a:lnTo>
                  <a:lnTo>
                    <a:pt x="467855" y="85344"/>
                  </a:lnTo>
                  <a:lnTo>
                    <a:pt x="467918" y="85471"/>
                  </a:lnTo>
                  <a:lnTo>
                    <a:pt x="468223" y="85725"/>
                  </a:lnTo>
                  <a:lnTo>
                    <a:pt x="468985" y="86233"/>
                  </a:lnTo>
                  <a:lnTo>
                    <a:pt x="471995" y="88265"/>
                  </a:lnTo>
                  <a:lnTo>
                    <a:pt x="473544" y="86233"/>
                  </a:lnTo>
                  <a:lnTo>
                    <a:pt x="475361" y="87122"/>
                  </a:lnTo>
                  <a:lnTo>
                    <a:pt x="478218" y="88519"/>
                  </a:lnTo>
                  <a:lnTo>
                    <a:pt x="478218" y="86931"/>
                  </a:lnTo>
                  <a:lnTo>
                    <a:pt x="478040" y="87122"/>
                  </a:lnTo>
                  <a:lnTo>
                    <a:pt x="474205" y="85852"/>
                  </a:lnTo>
                  <a:lnTo>
                    <a:pt x="474599" y="85852"/>
                  </a:lnTo>
                  <a:lnTo>
                    <a:pt x="474611" y="85725"/>
                  </a:lnTo>
                  <a:lnTo>
                    <a:pt x="474726" y="84836"/>
                  </a:lnTo>
                  <a:lnTo>
                    <a:pt x="474840" y="83947"/>
                  </a:lnTo>
                  <a:lnTo>
                    <a:pt x="474929" y="83273"/>
                  </a:lnTo>
                  <a:lnTo>
                    <a:pt x="475043" y="82296"/>
                  </a:lnTo>
                  <a:lnTo>
                    <a:pt x="475157" y="81407"/>
                  </a:lnTo>
                  <a:lnTo>
                    <a:pt x="475272" y="80467"/>
                  </a:lnTo>
                  <a:lnTo>
                    <a:pt x="475373" y="79756"/>
                  </a:lnTo>
                  <a:lnTo>
                    <a:pt x="475462" y="78994"/>
                  </a:lnTo>
                  <a:lnTo>
                    <a:pt x="475576" y="78105"/>
                  </a:lnTo>
                  <a:lnTo>
                    <a:pt x="476453" y="78994"/>
                  </a:lnTo>
                  <a:lnTo>
                    <a:pt x="477177" y="79756"/>
                  </a:lnTo>
                  <a:lnTo>
                    <a:pt x="477266" y="80010"/>
                  </a:lnTo>
                  <a:lnTo>
                    <a:pt x="477380" y="80289"/>
                  </a:lnTo>
                  <a:lnTo>
                    <a:pt x="477443" y="80467"/>
                  </a:lnTo>
                  <a:lnTo>
                    <a:pt x="477596" y="80899"/>
                  </a:lnTo>
                  <a:lnTo>
                    <a:pt x="477596" y="83058"/>
                  </a:lnTo>
                  <a:lnTo>
                    <a:pt x="477520" y="83439"/>
                  </a:lnTo>
                  <a:lnTo>
                    <a:pt x="477431" y="83947"/>
                  </a:lnTo>
                  <a:lnTo>
                    <a:pt x="477354" y="84328"/>
                  </a:lnTo>
                  <a:lnTo>
                    <a:pt x="479082" y="85852"/>
                  </a:lnTo>
                  <a:lnTo>
                    <a:pt x="479082" y="70904"/>
                  </a:lnTo>
                  <a:lnTo>
                    <a:pt x="477354" y="70358"/>
                  </a:lnTo>
                  <a:lnTo>
                    <a:pt x="475627" y="71628"/>
                  </a:lnTo>
                  <a:lnTo>
                    <a:pt x="475348" y="71628"/>
                  </a:lnTo>
                  <a:lnTo>
                    <a:pt x="475348" y="78105"/>
                  </a:lnTo>
                  <a:lnTo>
                    <a:pt x="472935" y="81407"/>
                  </a:lnTo>
                  <a:lnTo>
                    <a:pt x="472694" y="81407"/>
                  </a:lnTo>
                  <a:lnTo>
                    <a:pt x="472338" y="81153"/>
                  </a:lnTo>
                  <a:lnTo>
                    <a:pt x="472859" y="81153"/>
                  </a:lnTo>
                  <a:lnTo>
                    <a:pt x="472160" y="81038"/>
                  </a:lnTo>
                  <a:lnTo>
                    <a:pt x="471474" y="80899"/>
                  </a:lnTo>
                  <a:lnTo>
                    <a:pt x="470611" y="80467"/>
                  </a:lnTo>
                  <a:lnTo>
                    <a:pt x="470560" y="76581"/>
                  </a:lnTo>
                  <a:lnTo>
                    <a:pt x="470433" y="75184"/>
                  </a:lnTo>
                  <a:lnTo>
                    <a:pt x="467321" y="74561"/>
                  </a:lnTo>
                  <a:lnTo>
                    <a:pt x="467321" y="84455"/>
                  </a:lnTo>
                  <a:lnTo>
                    <a:pt x="465683" y="83439"/>
                  </a:lnTo>
                  <a:lnTo>
                    <a:pt x="465074" y="83058"/>
                  </a:lnTo>
                  <a:lnTo>
                    <a:pt x="461810" y="80924"/>
                  </a:lnTo>
                  <a:lnTo>
                    <a:pt x="462165" y="81153"/>
                  </a:lnTo>
                  <a:lnTo>
                    <a:pt x="466382" y="81153"/>
                  </a:lnTo>
                  <a:lnTo>
                    <a:pt x="466318" y="81407"/>
                  </a:lnTo>
                  <a:lnTo>
                    <a:pt x="465886" y="82931"/>
                  </a:lnTo>
                  <a:lnTo>
                    <a:pt x="465785" y="83273"/>
                  </a:lnTo>
                  <a:lnTo>
                    <a:pt x="465734" y="83439"/>
                  </a:lnTo>
                  <a:lnTo>
                    <a:pt x="466305" y="83820"/>
                  </a:lnTo>
                  <a:lnTo>
                    <a:pt x="467321" y="84455"/>
                  </a:lnTo>
                  <a:lnTo>
                    <a:pt x="467321" y="74561"/>
                  </a:lnTo>
                  <a:lnTo>
                    <a:pt x="466636" y="74422"/>
                  </a:lnTo>
                  <a:lnTo>
                    <a:pt x="466458" y="73875"/>
                  </a:lnTo>
                  <a:lnTo>
                    <a:pt x="466458" y="80899"/>
                  </a:lnTo>
                  <a:lnTo>
                    <a:pt x="461772" y="80899"/>
                  </a:lnTo>
                  <a:lnTo>
                    <a:pt x="460413" y="80010"/>
                  </a:lnTo>
                  <a:lnTo>
                    <a:pt x="464388" y="78994"/>
                  </a:lnTo>
                  <a:lnTo>
                    <a:pt x="464553" y="79502"/>
                  </a:lnTo>
                  <a:lnTo>
                    <a:pt x="464642" y="79756"/>
                  </a:lnTo>
                  <a:lnTo>
                    <a:pt x="464731" y="80010"/>
                  </a:lnTo>
                  <a:lnTo>
                    <a:pt x="465353" y="80467"/>
                  </a:lnTo>
                  <a:lnTo>
                    <a:pt x="466458" y="80899"/>
                  </a:lnTo>
                  <a:lnTo>
                    <a:pt x="466458" y="73875"/>
                  </a:lnTo>
                  <a:lnTo>
                    <a:pt x="465696" y="71475"/>
                  </a:lnTo>
                  <a:lnTo>
                    <a:pt x="465759" y="71628"/>
                  </a:lnTo>
                  <a:lnTo>
                    <a:pt x="472681" y="71628"/>
                  </a:lnTo>
                  <a:lnTo>
                    <a:pt x="472808" y="72390"/>
                  </a:lnTo>
                  <a:lnTo>
                    <a:pt x="472909" y="73025"/>
                  </a:lnTo>
                  <a:lnTo>
                    <a:pt x="472973" y="73406"/>
                  </a:lnTo>
                  <a:lnTo>
                    <a:pt x="473100" y="74168"/>
                  </a:lnTo>
                  <a:lnTo>
                    <a:pt x="473202" y="74803"/>
                  </a:lnTo>
                  <a:lnTo>
                    <a:pt x="470954" y="75184"/>
                  </a:lnTo>
                  <a:lnTo>
                    <a:pt x="471068" y="75692"/>
                  </a:lnTo>
                  <a:lnTo>
                    <a:pt x="471170" y="76200"/>
                  </a:lnTo>
                  <a:lnTo>
                    <a:pt x="471284" y="76708"/>
                  </a:lnTo>
                  <a:lnTo>
                    <a:pt x="471385" y="77216"/>
                  </a:lnTo>
                  <a:lnTo>
                    <a:pt x="471474" y="77597"/>
                  </a:lnTo>
                  <a:lnTo>
                    <a:pt x="472122" y="77724"/>
                  </a:lnTo>
                  <a:lnTo>
                    <a:pt x="474040" y="78105"/>
                  </a:lnTo>
                  <a:lnTo>
                    <a:pt x="475348" y="78105"/>
                  </a:lnTo>
                  <a:lnTo>
                    <a:pt x="475348" y="71628"/>
                  </a:lnTo>
                  <a:lnTo>
                    <a:pt x="475272" y="71374"/>
                  </a:lnTo>
                  <a:lnTo>
                    <a:pt x="465670" y="71374"/>
                  </a:lnTo>
                  <a:lnTo>
                    <a:pt x="465353" y="70358"/>
                  </a:lnTo>
                  <a:lnTo>
                    <a:pt x="465239" y="69977"/>
                  </a:lnTo>
                  <a:lnTo>
                    <a:pt x="465112" y="69596"/>
                  </a:lnTo>
                  <a:lnTo>
                    <a:pt x="465074" y="69469"/>
                  </a:lnTo>
                  <a:lnTo>
                    <a:pt x="457809" y="70993"/>
                  </a:lnTo>
                  <a:lnTo>
                    <a:pt x="457847" y="71374"/>
                  </a:lnTo>
                  <a:lnTo>
                    <a:pt x="418249" y="71374"/>
                  </a:lnTo>
                  <a:lnTo>
                    <a:pt x="418439" y="71628"/>
                  </a:lnTo>
                  <a:lnTo>
                    <a:pt x="457885" y="71628"/>
                  </a:lnTo>
                  <a:lnTo>
                    <a:pt x="457974" y="72390"/>
                  </a:lnTo>
                  <a:lnTo>
                    <a:pt x="458101" y="73406"/>
                  </a:lnTo>
                  <a:lnTo>
                    <a:pt x="458216" y="74422"/>
                  </a:lnTo>
                  <a:lnTo>
                    <a:pt x="458304" y="75311"/>
                  </a:lnTo>
                  <a:lnTo>
                    <a:pt x="458216" y="74930"/>
                  </a:lnTo>
                  <a:lnTo>
                    <a:pt x="458101" y="74422"/>
                  </a:lnTo>
                  <a:lnTo>
                    <a:pt x="458012" y="74028"/>
                  </a:lnTo>
                  <a:lnTo>
                    <a:pt x="458012" y="90043"/>
                  </a:lnTo>
                  <a:lnTo>
                    <a:pt x="457466" y="90043"/>
                  </a:lnTo>
                  <a:lnTo>
                    <a:pt x="456780" y="89535"/>
                  </a:lnTo>
                  <a:lnTo>
                    <a:pt x="458012" y="90043"/>
                  </a:lnTo>
                  <a:lnTo>
                    <a:pt x="458012" y="74028"/>
                  </a:lnTo>
                  <a:lnTo>
                    <a:pt x="457987" y="84455"/>
                  </a:lnTo>
                  <a:lnTo>
                    <a:pt x="456412" y="83820"/>
                  </a:lnTo>
                  <a:lnTo>
                    <a:pt x="456412" y="85725"/>
                  </a:lnTo>
                  <a:lnTo>
                    <a:pt x="456412" y="83820"/>
                  </a:lnTo>
                  <a:lnTo>
                    <a:pt x="456082" y="83680"/>
                  </a:lnTo>
                  <a:lnTo>
                    <a:pt x="456082" y="88646"/>
                  </a:lnTo>
                  <a:lnTo>
                    <a:pt x="454698" y="88138"/>
                  </a:lnTo>
                  <a:lnTo>
                    <a:pt x="453326" y="88646"/>
                  </a:lnTo>
                  <a:lnTo>
                    <a:pt x="453021" y="88646"/>
                  </a:lnTo>
                  <a:lnTo>
                    <a:pt x="452780" y="89281"/>
                  </a:lnTo>
                  <a:lnTo>
                    <a:pt x="452678" y="89535"/>
                  </a:lnTo>
                  <a:lnTo>
                    <a:pt x="452285" y="90551"/>
                  </a:lnTo>
                  <a:lnTo>
                    <a:pt x="450900" y="90551"/>
                  </a:lnTo>
                  <a:lnTo>
                    <a:pt x="447598" y="89789"/>
                  </a:lnTo>
                  <a:lnTo>
                    <a:pt x="447992" y="90551"/>
                  </a:lnTo>
                  <a:lnTo>
                    <a:pt x="448310" y="91186"/>
                  </a:lnTo>
                  <a:lnTo>
                    <a:pt x="448576" y="91694"/>
                  </a:lnTo>
                  <a:lnTo>
                    <a:pt x="448703" y="91948"/>
                  </a:lnTo>
                  <a:lnTo>
                    <a:pt x="448767" y="92075"/>
                  </a:lnTo>
                  <a:lnTo>
                    <a:pt x="448830" y="92202"/>
                  </a:lnTo>
                  <a:lnTo>
                    <a:pt x="446582" y="90551"/>
                  </a:lnTo>
                  <a:lnTo>
                    <a:pt x="447192" y="89700"/>
                  </a:lnTo>
                  <a:lnTo>
                    <a:pt x="446519" y="89535"/>
                  </a:lnTo>
                  <a:lnTo>
                    <a:pt x="447294" y="89535"/>
                  </a:lnTo>
                  <a:lnTo>
                    <a:pt x="448475" y="87884"/>
                  </a:lnTo>
                  <a:lnTo>
                    <a:pt x="450380" y="87757"/>
                  </a:lnTo>
                  <a:lnTo>
                    <a:pt x="455383" y="87490"/>
                  </a:lnTo>
                  <a:lnTo>
                    <a:pt x="456006" y="88519"/>
                  </a:lnTo>
                  <a:lnTo>
                    <a:pt x="456082" y="88646"/>
                  </a:lnTo>
                  <a:lnTo>
                    <a:pt x="456082" y="83680"/>
                  </a:lnTo>
                  <a:lnTo>
                    <a:pt x="455879" y="83604"/>
                  </a:lnTo>
                  <a:lnTo>
                    <a:pt x="455879" y="84759"/>
                  </a:lnTo>
                  <a:lnTo>
                    <a:pt x="455777" y="84569"/>
                  </a:lnTo>
                  <a:lnTo>
                    <a:pt x="455866" y="84709"/>
                  </a:lnTo>
                  <a:lnTo>
                    <a:pt x="455879" y="83604"/>
                  </a:lnTo>
                  <a:lnTo>
                    <a:pt x="455091" y="83273"/>
                  </a:lnTo>
                  <a:lnTo>
                    <a:pt x="454456" y="82118"/>
                  </a:lnTo>
                  <a:lnTo>
                    <a:pt x="456260" y="83439"/>
                  </a:lnTo>
                  <a:lnTo>
                    <a:pt x="456882" y="83820"/>
                  </a:lnTo>
                  <a:lnTo>
                    <a:pt x="457987" y="84455"/>
                  </a:lnTo>
                  <a:lnTo>
                    <a:pt x="457987" y="73914"/>
                  </a:lnTo>
                  <a:lnTo>
                    <a:pt x="457873" y="73406"/>
                  </a:lnTo>
                  <a:lnTo>
                    <a:pt x="457758" y="72898"/>
                  </a:lnTo>
                  <a:lnTo>
                    <a:pt x="457644" y="72390"/>
                  </a:lnTo>
                  <a:lnTo>
                    <a:pt x="454215" y="72326"/>
                  </a:lnTo>
                  <a:lnTo>
                    <a:pt x="454215" y="81661"/>
                  </a:lnTo>
                  <a:lnTo>
                    <a:pt x="454177" y="81889"/>
                  </a:lnTo>
                  <a:lnTo>
                    <a:pt x="454088" y="81407"/>
                  </a:lnTo>
                  <a:lnTo>
                    <a:pt x="453948" y="81153"/>
                  </a:lnTo>
                  <a:lnTo>
                    <a:pt x="453986" y="80899"/>
                  </a:lnTo>
                  <a:lnTo>
                    <a:pt x="453834" y="80899"/>
                  </a:lnTo>
                  <a:lnTo>
                    <a:pt x="453834" y="84836"/>
                  </a:lnTo>
                  <a:lnTo>
                    <a:pt x="452970" y="82423"/>
                  </a:lnTo>
                  <a:lnTo>
                    <a:pt x="453656" y="84328"/>
                  </a:lnTo>
                  <a:lnTo>
                    <a:pt x="453707" y="84455"/>
                  </a:lnTo>
                  <a:lnTo>
                    <a:pt x="453796" y="84709"/>
                  </a:lnTo>
                  <a:lnTo>
                    <a:pt x="453834" y="84836"/>
                  </a:lnTo>
                  <a:lnTo>
                    <a:pt x="453834" y="80899"/>
                  </a:lnTo>
                  <a:lnTo>
                    <a:pt x="453580" y="80467"/>
                  </a:lnTo>
                  <a:lnTo>
                    <a:pt x="453478" y="80289"/>
                  </a:lnTo>
                  <a:lnTo>
                    <a:pt x="453339" y="80048"/>
                  </a:lnTo>
                  <a:lnTo>
                    <a:pt x="453478" y="80289"/>
                  </a:lnTo>
                  <a:lnTo>
                    <a:pt x="453834" y="80137"/>
                  </a:lnTo>
                  <a:lnTo>
                    <a:pt x="453898" y="80467"/>
                  </a:lnTo>
                  <a:lnTo>
                    <a:pt x="453986" y="80899"/>
                  </a:lnTo>
                  <a:lnTo>
                    <a:pt x="454088" y="81407"/>
                  </a:lnTo>
                  <a:lnTo>
                    <a:pt x="454215" y="81661"/>
                  </a:lnTo>
                  <a:lnTo>
                    <a:pt x="454215" y="72326"/>
                  </a:lnTo>
                  <a:lnTo>
                    <a:pt x="451764" y="72263"/>
                  </a:lnTo>
                  <a:lnTo>
                    <a:pt x="452399" y="73914"/>
                  </a:lnTo>
                  <a:lnTo>
                    <a:pt x="452488" y="74168"/>
                  </a:lnTo>
                  <a:lnTo>
                    <a:pt x="452589" y="74422"/>
                  </a:lnTo>
                  <a:lnTo>
                    <a:pt x="452678" y="74676"/>
                  </a:lnTo>
                  <a:lnTo>
                    <a:pt x="452780" y="74930"/>
                  </a:lnTo>
                  <a:lnTo>
                    <a:pt x="452882" y="75184"/>
                  </a:lnTo>
                  <a:lnTo>
                    <a:pt x="452920" y="75311"/>
                  </a:lnTo>
                  <a:lnTo>
                    <a:pt x="452564" y="75311"/>
                  </a:lnTo>
                  <a:lnTo>
                    <a:pt x="447573" y="73774"/>
                  </a:lnTo>
                  <a:lnTo>
                    <a:pt x="447573" y="75844"/>
                  </a:lnTo>
                  <a:lnTo>
                    <a:pt x="447408" y="75501"/>
                  </a:lnTo>
                  <a:lnTo>
                    <a:pt x="447509" y="75692"/>
                  </a:lnTo>
                  <a:lnTo>
                    <a:pt x="447573" y="75844"/>
                  </a:lnTo>
                  <a:lnTo>
                    <a:pt x="447573" y="73774"/>
                  </a:lnTo>
                  <a:lnTo>
                    <a:pt x="446405" y="73406"/>
                  </a:lnTo>
                  <a:lnTo>
                    <a:pt x="447319" y="75311"/>
                  </a:lnTo>
                  <a:lnTo>
                    <a:pt x="446836" y="75311"/>
                  </a:lnTo>
                  <a:lnTo>
                    <a:pt x="437413" y="72390"/>
                  </a:lnTo>
                  <a:lnTo>
                    <a:pt x="442734" y="77724"/>
                  </a:lnTo>
                  <a:lnTo>
                    <a:pt x="442988" y="77978"/>
                  </a:lnTo>
                  <a:lnTo>
                    <a:pt x="443115" y="78105"/>
                  </a:lnTo>
                  <a:lnTo>
                    <a:pt x="444677" y="78105"/>
                  </a:lnTo>
                  <a:lnTo>
                    <a:pt x="444677" y="77851"/>
                  </a:lnTo>
                  <a:lnTo>
                    <a:pt x="444677" y="77724"/>
                  </a:lnTo>
                  <a:lnTo>
                    <a:pt x="444906" y="77724"/>
                  </a:lnTo>
                  <a:lnTo>
                    <a:pt x="447751" y="76200"/>
                  </a:lnTo>
                  <a:lnTo>
                    <a:pt x="448183" y="77089"/>
                  </a:lnTo>
                  <a:lnTo>
                    <a:pt x="448233" y="77216"/>
                  </a:lnTo>
                  <a:lnTo>
                    <a:pt x="448538" y="77089"/>
                  </a:lnTo>
                  <a:lnTo>
                    <a:pt x="448284" y="77216"/>
                  </a:lnTo>
                  <a:lnTo>
                    <a:pt x="448424" y="77597"/>
                  </a:lnTo>
                  <a:lnTo>
                    <a:pt x="450265" y="81407"/>
                  </a:lnTo>
                  <a:lnTo>
                    <a:pt x="450380" y="81661"/>
                  </a:lnTo>
                  <a:lnTo>
                    <a:pt x="448233" y="77216"/>
                  </a:lnTo>
                  <a:lnTo>
                    <a:pt x="447268" y="77724"/>
                  </a:lnTo>
                  <a:lnTo>
                    <a:pt x="446900" y="78994"/>
                  </a:lnTo>
                  <a:lnTo>
                    <a:pt x="446862" y="79121"/>
                  </a:lnTo>
                  <a:lnTo>
                    <a:pt x="446747" y="79502"/>
                  </a:lnTo>
                  <a:lnTo>
                    <a:pt x="445541" y="78994"/>
                  </a:lnTo>
                  <a:lnTo>
                    <a:pt x="445541" y="84709"/>
                  </a:lnTo>
                  <a:lnTo>
                    <a:pt x="445541" y="85471"/>
                  </a:lnTo>
                  <a:lnTo>
                    <a:pt x="444842" y="85344"/>
                  </a:lnTo>
                  <a:lnTo>
                    <a:pt x="444842" y="84328"/>
                  </a:lnTo>
                  <a:lnTo>
                    <a:pt x="445541" y="84709"/>
                  </a:lnTo>
                  <a:lnTo>
                    <a:pt x="445541" y="78994"/>
                  </a:lnTo>
                  <a:lnTo>
                    <a:pt x="443115" y="78105"/>
                  </a:lnTo>
                  <a:lnTo>
                    <a:pt x="441286" y="76923"/>
                  </a:lnTo>
                  <a:lnTo>
                    <a:pt x="441286" y="91440"/>
                  </a:lnTo>
                  <a:lnTo>
                    <a:pt x="441159" y="91440"/>
                  </a:lnTo>
                  <a:lnTo>
                    <a:pt x="441071" y="91198"/>
                  </a:lnTo>
                  <a:lnTo>
                    <a:pt x="441286" y="91440"/>
                  </a:lnTo>
                  <a:lnTo>
                    <a:pt x="441286" y="76923"/>
                  </a:lnTo>
                  <a:lnTo>
                    <a:pt x="440524" y="76428"/>
                  </a:lnTo>
                  <a:lnTo>
                    <a:pt x="440524" y="89281"/>
                  </a:lnTo>
                  <a:lnTo>
                    <a:pt x="439661" y="90043"/>
                  </a:lnTo>
                  <a:lnTo>
                    <a:pt x="440118" y="90551"/>
                  </a:lnTo>
                  <a:lnTo>
                    <a:pt x="440232" y="90678"/>
                  </a:lnTo>
                  <a:lnTo>
                    <a:pt x="440423" y="90678"/>
                  </a:lnTo>
                  <a:lnTo>
                    <a:pt x="439839" y="91440"/>
                  </a:lnTo>
                  <a:lnTo>
                    <a:pt x="439839" y="92456"/>
                  </a:lnTo>
                  <a:lnTo>
                    <a:pt x="436156" y="91694"/>
                  </a:lnTo>
                  <a:lnTo>
                    <a:pt x="433019" y="87884"/>
                  </a:lnTo>
                  <a:lnTo>
                    <a:pt x="429933" y="84455"/>
                  </a:lnTo>
                  <a:lnTo>
                    <a:pt x="429818" y="84328"/>
                  </a:lnTo>
                  <a:lnTo>
                    <a:pt x="427177" y="84836"/>
                  </a:lnTo>
                  <a:lnTo>
                    <a:pt x="426351" y="84836"/>
                  </a:lnTo>
                  <a:lnTo>
                    <a:pt x="423760" y="82931"/>
                  </a:lnTo>
                  <a:lnTo>
                    <a:pt x="420268" y="81153"/>
                  </a:lnTo>
                  <a:lnTo>
                    <a:pt x="431825" y="81153"/>
                  </a:lnTo>
                  <a:lnTo>
                    <a:pt x="432181" y="81661"/>
                  </a:lnTo>
                  <a:lnTo>
                    <a:pt x="432346" y="81889"/>
                  </a:lnTo>
                  <a:lnTo>
                    <a:pt x="432625" y="82296"/>
                  </a:lnTo>
                  <a:lnTo>
                    <a:pt x="433311" y="83273"/>
                  </a:lnTo>
                  <a:lnTo>
                    <a:pt x="433425" y="83439"/>
                  </a:lnTo>
                  <a:lnTo>
                    <a:pt x="433692" y="83820"/>
                  </a:lnTo>
                  <a:lnTo>
                    <a:pt x="433781" y="83947"/>
                  </a:lnTo>
                  <a:lnTo>
                    <a:pt x="434479" y="84328"/>
                  </a:lnTo>
                  <a:lnTo>
                    <a:pt x="434975" y="85344"/>
                  </a:lnTo>
                  <a:lnTo>
                    <a:pt x="435038" y="85471"/>
                  </a:lnTo>
                  <a:lnTo>
                    <a:pt x="435165" y="85725"/>
                  </a:lnTo>
                  <a:lnTo>
                    <a:pt x="436372" y="84836"/>
                  </a:lnTo>
                  <a:lnTo>
                    <a:pt x="439483" y="83578"/>
                  </a:lnTo>
                  <a:lnTo>
                    <a:pt x="439420" y="83820"/>
                  </a:lnTo>
                  <a:lnTo>
                    <a:pt x="439381" y="83947"/>
                  </a:lnTo>
                  <a:lnTo>
                    <a:pt x="439280" y="84328"/>
                  </a:lnTo>
                  <a:lnTo>
                    <a:pt x="438988" y="85344"/>
                  </a:lnTo>
                  <a:lnTo>
                    <a:pt x="438962" y="85471"/>
                  </a:lnTo>
                  <a:lnTo>
                    <a:pt x="438607" y="86741"/>
                  </a:lnTo>
                  <a:lnTo>
                    <a:pt x="438492" y="87122"/>
                  </a:lnTo>
                  <a:lnTo>
                    <a:pt x="438429" y="87376"/>
                  </a:lnTo>
                  <a:lnTo>
                    <a:pt x="438315" y="87757"/>
                  </a:lnTo>
                  <a:lnTo>
                    <a:pt x="438213" y="88138"/>
                  </a:lnTo>
                  <a:lnTo>
                    <a:pt x="438111" y="88519"/>
                  </a:lnTo>
                  <a:lnTo>
                    <a:pt x="440524" y="89281"/>
                  </a:lnTo>
                  <a:lnTo>
                    <a:pt x="440524" y="76428"/>
                  </a:lnTo>
                  <a:lnTo>
                    <a:pt x="438619" y="75184"/>
                  </a:lnTo>
                  <a:lnTo>
                    <a:pt x="434301" y="77724"/>
                  </a:lnTo>
                  <a:lnTo>
                    <a:pt x="413550" y="77724"/>
                  </a:lnTo>
                  <a:lnTo>
                    <a:pt x="414058" y="77978"/>
                  </a:lnTo>
                  <a:lnTo>
                    <a:pt x="433870" y="77978"/>
                  </a:lnTo>
                  <a:lnTo>
                    <a:pt x="431279" y="79502"/>
                  </a:lnTo>
                  <a:lnTo>
                    <a:pt x="430847" y="79756"/>
                  </a:lnTo>
                  <a:lnTo>
                    <a:pt x="431647" y="80899"/>
                  </a:lnTo>
                  <a:lnTo>
                    <a:pt x="419773" y="80899"/>
                  </a:lnTo>
                  <a:lnTo>
                    <a:pt x="413550" y="77724"/>
                  </a:lnTo>
                  <a:lnTo>
                    <a:pt x="416483" y="74295"/>
                  </a:lnTo>
                  <a:lnTo>
                    <a:pt x="420128" y="74930"/>
                  </a:lnTo>
                  <a:lnTo>
                    <a:pt x="418973" y="72390"/>
                  </a:lnTo>
                  <a:lnTo>
                    <a:pt x="418909" y="72263"/>
                  </a:lnTo>
                  <a:lnTo>
                    <a:pt x="414070" y="65786"/>
                  </a:lnTo>
                  <a:lnTo>
                    <a:pt x="409930" y="64262"/>
                  </a:lnTo>
                  <a:lnTo>
                    <a:pt x="409829" y="64808"/>
                  </a:lnTo>
                  <a:lnTo>
                    <a:pt x="409740" y="65278"/>
                  </a:lnTo>
                  <a:lnTo>
                    <a:pt x="409651" y="65786"/>
                  </a:lnTo>
                  <a:lnTo>
                    <a:pt x="409562" y="66294"/>
                  </a:lnTo>
                  <a:lnTo>
                    <a:pt x="409473" y="66802"/>
                  </a:lnTo>
                  <a:lnTo>
                    <a:pt x="409371" y="67310"/>
                  </a:lnTo>
                  <a:lnTo>
                    <a:pt x="409257" y="67945"/>
                  </a:lnTo>
                  <a:lnTo>
                    <a:pt x="409143" y="68580"/>
                  </a:lnTo>
                  <a:lnTo>
                    <a:pt x="409079" y="74168"/>
                  </a:lnTo>
                  <a:lnTo>
                    <a:pt x="409206" y="75184"/>
                  </a:lnTo>
                  <a:lnTo>
                    <a:pt x="409219" y="75311"/>
                  </a:lnTo>
                  <a:lnTo>
                    <a:pt x="409041" y="75311"/>
                  </a:lnTo>
                  <a:lnTo>
                    <a:pt x="403466" y="71628"/>
                  </a:lnTo>
                  <a:lnTo>
                    <a:pt x="408787" y="71628"/>
                  </a:lnTo>
                  <a:lnTo>
                    <a:pt x="408762" y="71374"/>
                  </a:lnTo>
                  <a:lnTo>
                    <a:pt x="403085" y="71374"/>
                  </a:lnTo>
                  <a:lnTo>
                    <a:pt x="402666" y="71094"/>
                  </a:lnTo>
                  <a:lnTo>
                    <a:pt x="402666" y="75692"/>
                  </a:lnTo>
                  <a:lnTo>
                    <a:pt x="402196" y="74930"/>
                  </a:lnTo>
                  <a:lnTo>
                    <a:pt x="402107" y="74803"/>
                  </a:lnTo>
                  <a:lnTo>
                    <a:pt x="402031" y="74676"/>
                  </a:lnTo>
                  <a:lnTo>
                    <a:pt x="401916" y="74422"/>
                  </a:lnTo>
                  <a:lnTo>
                    <a:pt x="401053" y="73533"/>
                  </a:lnTo>
                  <a:lnTo>
                    <a:pt x="400939" y="73406"/>
                  </a:lnTo>
                  <a:lnTo>
                    <a:pt x="399554" y="73914"/>
                  </a:lnTo>
                  <a:lnTo>
                    <a:pt x="399605" y="73406"/>
                  </a:lnTo>
                  <a:lnTo>
                    <a:pt x="399719" y="72390"/>
                  </a:lnTo>
                  <a:lnTo>
                    <a:pt x="399808" y="71628"/>
                  </a:lnTo>
                  <a:lnTo>
                    <a:pt x="402374" y="71628"/>
                  </a:lnTo>
                  <a:lnTo>
                    <a:pt x="402424" y="72390"/>
                  </a:lnTo>
                  <a:lnTo>
                    <a:pt x="402539" y="73914"/>
                  </a:lnTo>
                  <a:lnTo>
                    <a:pt x="402640" y="75311"/>
                  </a:lnTo>
                  <a:lnTo>
                    <a:pt x="402666" y="75692"/>
                  </a:lnTo>
                  <a:lnTo>
                    <a:pt x="402666" y="71094"/>
                  </a:lnTo>
                  <a:lnTo>
                    <a:pt x="402323" y="70866"/>
                  </a:lnTo>
                  <a:lnTo>
                    <a:pt x="402348" y="71374"/>
                  </a:lnTo>
                  <a:lnTo>
                    <a:pt x="399834" y="71374"/>
                  </a:lnTo>
                  <a:lnTo>
                    <a:pt x="399897" y="70866"/>
                  </a:lnTo>
                  <a:lnTo>
                    <a:pt x="394881" y="72390"/>
                  </a:lnTo>
                  <a:lnTo>
                    <a:pt x="397344" y="73914"/>
                  </a:lnTo>
                  <a:lnTo>
                    <a:pt x="398170" y="74422"/>
                  </a:lnTo>
                  <a:lnTo>
                    <a:pt x="396786" y="74930"/>
                  </a:lnTo>
                  <a:lnTo>
                    <a:pt x="397065" y="75692"/>
                  </a:lnTo>
                  <a:lnTo>
                    <a:pt x="397383" y="76581"/>
                  </a:lnTo>
                  <a:lnTo>
                    <a:pt x="397433" y="76708"/>
                  </a:lnTo>
                  <a:lnTo>
                    <a:pt x="397700" y="77089"/>
                  </a:lnTo>
                  <a:lnTo>
                    <a:pt x="399376" y="78994"/>
                  </a:lnTo>
                  <a:lnTo>
                    <a:pt x="398551" y="79502"/>
                  </a:lnTo>
                  <a:lnTo>
                    <a:pt x="398272" y="79502"/>
                  </a:lnTo>
                  <a:lnTo>
                    <a:pt x="398411" y="79756"/>
                  </a:lnTo>
                  <a:lnTo>
                    <a:pt x="399580" y="81889"/>
                  </a:lnTo>
                  <a:lnTo>
                    <a:pt x="400138" y="82931"/>
                  </a:lnTo>
                  <a:lnTo>
                    <a:pt x="400202" y="83058"/>
                  </a:lnTo>
                  <a:lnTo>
                    <a:pt x="400329" y="83273"/>
                  </a:lnTo>
                  <a:lnTo>
                    <a:pt x="400418" y="83439"/>
                  </a:lnTo>
                  <a:lnTo>
                    <a:pt x="401967" y="81902"/>
                  </a:lnTo>
                  <a:lnTo>
                    <a:pt x="403263" y="83820"/>
                  </a:lnTo>
                  <a:lnTo>
                    <a:pt x="403352" y="83947"/>
                  </a:lnTo>
                  <a:lnTo>
                    <a:pt x="405079" y="81407"/>
                  </a:lnTo>
                  <a:lnTo>
                    <a:pt x="405168" y="80899"/>
                  </a:lnTo>
                  <a:lnTo>
                    <a:pt x="405003" y="80467"/>
                  </a:lnTo>
                  <a:lnTo>
                    <a:pt x="404939" y="80289"/>
                  </a:lnTo>
                  <a:lnTo>
                    <a:pt x="404837" y="80010"/>
                  </a:lnTo>
                  <a:lnTo>
                    <a:pt x="404736" y="79756"/>
                  </a:lnTo>
                  <a:lnTo>
                    <a:pt x="405777" y="80899"/>
                  </a:lnTo>
                  <a:lnTo>
                    <a:pt x="405168" y="80899"/>
                  </a:lnTo>
                  <a:lnTo>
                    <a:pt x="405257" y="81153"/>
                  </a:lnTo>
                  <a:lnTo>
                    <a:pt x="406006" y="81153"/>
                  </a:lnTo>
                  <a:lnTo>
                    <a:pt x="406679" y="81889"/>
                  </a:lnTo>
                  <a:lnTo>
                    <a:pt x="407250" y="81889"/>
                  </a:lnTo>
                  <a:lnTo>
                    <a:pt x="409536" y="81153"/>
                  </a:lnTo>
                  <a:lnTo>
                    <a:pt x="409917" y="81026"/>
                  </a:lnTo>
                  <a:lnTo>
                    <a:pt x="409956" y="81153"/>
                  </a:lnTo>
                  <a:lnTo>
                    <a:pt x="410489" y="82931"/>
                  </a:lnTo>
                  <a:lnTo>
                    <a:pt x="410591" y="83273"/>
                  </a:lnTo>
                  <a:lnTo>
                    <a:pt x="410641" y="83439"/>
                  </a:lnTo>
                  <a:lnTo>
                    <a:pt x="410756" y="83820"/>
                  </a:lnTo>
                  <a:lnTo>
                    <a:pt x="410794" y="83947"/>
                  </a:lnTo>
                  <a:lnTo>
                    <a:pt x="411543" y="84709"/>
                  </a:lnTo>
                  <a:lnTo>
                    <a:pt x="411657" y="84836"/>
                  </a:lnTo>
                  <a:lnTo>
                    <a:pt x="413042" y="86233"/>
                  </a:lnTo>
                  <a:lnTo>
                    <a:pt x="410794" y="89535"/>
                  </a:lnTo>
                  <a:lnTo>
                    <a:pt x="413550" y="91186"/>
                  </a:lnTo>
                  <a:lnTo>
                    <a:pt x="416090" y="92456"/>
                  </a:lnTo>
                  <a:lnTo>
                    <a:pt x="416852" y="92837"/>
                  </a:lnTo>
                  <a:lnTo>
                    <a:pt x="428586" y="92837"/>
                  </a:lnTo>
                  <a:lnTo>
                    <a:pt x="428764" y="92964"/>
                  </a:lnTo>
                  <a:lnTo>
                    <a:pt x="429348" y="92837"/>
                  </a:lnTo>
                  <a:lnTo>
                    <a:pt x="465048" y="92837"/>
                  </a:lnTo>
                  <a:lnTo>
                    <a:pt x="465416" y="92202"/>
                  </a:lnTo>
                  <a:lnTo>
                    <a:pt x="466572" y="92837"/>
                  </a:lnTo>
                  <a:lnTo>
                    <a:pt x="473214" y="92837"/>
                  </a:lnTo>
                  <a:lnTo>
                    <a:pt x="472922" y="93091"/>
                  </a:lnTo>
                  <a:lnTo>
                    <a:pt x="467042" y="93091"/>
                  </a:lnTo>
                  <a:lnTo>
                    <a:pt x="467499" y="93345"/>
                  </a:lnTo>
                  <a:lnTo>
                    <a:pt x="467410" y="93599"/>
                  </a:lnTo>
                  <a:lnTo>
                    <a:pt x="467321" y="93853"/>
                  </a:lnTo>
                  <a:lnTo>
                    <a:pt x="467233" y="94107"/>
                  </a:lnTo>
                  <a:lnTo>
                    <a:pt x="467156" y="94361"/>
                  </a:lnTo>
                  <a:lnTo>
                    <a:pt x="467436" y="94742"/>
                  </a:lnTo>
                  <a:lnTo>
                    <a:pt x="475538" y="94742"/>
                  </a:lnTo>
                  <a:lnTo>
                    <a:pt x="475703" y="94742"/>
                  </a:lnTo>
                  <a:lnTo>
                    <a:pt x="475856" y="94742"/>
                  </a:lnTo>
                  <a:lnTo>
                    <a:pt x="475792" y="94869"/>
                  </a:lnTo>
                  <a:lnTo>
                    <a:pt x="475742" y="94996"/>
                  </a:lnTo>
                  <a:lnTo>
                    <a:pt x="475894" y="94996"/>
                  </a:lnTo>
                  <a:lnTo>
                    <a:pt x="476250" y="94996"/>
                  </a:lnTo>
                  <a:lnTo>
                    <a:pt x="477316" y="95377"/>
                  </a:lnTo>
                  <a:lnTo>
                    <a:pt x="478155" y="95669"/>
                  </a:lnTo>
                  <a:lnTo>
                    <a:pt x="477697" y="96012"/>
                  </a:lnTo>
                  <a:lnTo>
                    <a:pt x="477354" y="96266"/>
                  </a:lnTo>
                  <a:lnTo>
                    <a:pt x="477177" y="96393"/>
                  </a:lnTo>
                  <a:lnTo>
                    <a:pt x="476808" y="96774"/>
                  </a:lnTo>
                  <a:lnTo>
                    <a:pt x="476516" y="97155"/>
                  </a:lnTo>
                  <a:lnTo>
                    <a:pt x="485419" y="97155"/>
                  </a:lnTo>
                  <a:lnTo>
                    <a:pt x="483095" y="95669"/>
                  </a:lnTo>
                  <a:lnTo>
                    <a:pt x="483349" y="95669"/>
                  </a:lnTo>
                  <a:lnTo>
                    <a:pt x="484263" y="94996"/>
                  </a:lnTo>
                  <a:lnTo>
                    <a:pt x="486918" y="94996"/>
                  </a:lnTo>
                  <a:lnTo>
                    <a:pt x="486803" y="94742"/>
                  </a:lnTo>
                  <a:lnTo>
                    <a:pt x="484619" y="94742"/>
                  </a:lnTo>
                  <a:lnTo>
                    <a:pt x="486867" y="93091"/>
                  </a:lnTo>
                  <a:lnTo>
                    <a:pt x="479425" y="93091"/>
                  </a:lnTo>
                  <a:lnTo>
                    <a:pt x="479425" y="96012"/>
                  </a:lnTo>
                  <a:lnTo>
                    <a:pt x="479196" y="96012"/>
                  </a:lnTo>
                  <a:lnTo>
                    <a:pt x="479031" y="95910"/>
                  </a:lnTo>
                  <a:lnTo>
                    <a:pt x="479425" y="96012"/>
                  </a:lnTo>
                  <a:lnTo>
                    <a:pt x="479425" y="93091"/>
                  </a:lnTo>
                  <a:lnTo>
                    <a:pt x="474459" y="93091"/>
                  </a:lnTo>
                  <a:lnTo>
                    <a:pt x="474268" y="92837"/>
                  </a:lnTo>
                  <a:lnTo>
                    <a:pt x="493890" y="92837"/>
                  </a:lnTo>
                  <a:lnTo>
                    <a:pt x="493560" y="92202"/>
                  </a:lnTo>
                  <a:lnTo>
                    <a:pt x="493255" y="91694"/>
                  </a:lnTo>
                  <a:lnTo>
                    <a:pt x="494550" y="92075"/>
                  </a:lnTo>
                  <a:lnTo>
                    <a:pt x="494982" y="92202"/>
                  </a:lnTo>
                  <a:lnTo>
                    <a:pt x="498792" y="92202"/>
                  </a:lnTo>
                  <a:lnTo>
                    <a:pt x="500341" y="92075"/>
                  </a:lnTo>
                  <a:lnTo>
                    <a:pt x="500430" y="92456"/>
                  </a:lnTo>
                  <a:lnTo>
                    <a:pt x="500519" y="92837"/>
                  </a:lnTo>
                  <a:lnTo>
                    <a:pt x="499313" y="92837"/>
                  </a:lnTo>
                  <a:lnTo>
                    <a:pt x="493890" y="92837"/>
                  </a:lnTo>
                  <a:lnTo>
                    <a:pt x="494017" y="93091"/>
                  </a:lnTo>
                  <a:lnTo>
                    <a:pt x="499478" y="93091"/>
                  </a:lnTo>
                  <a:lnTo>
                    <a:pt x="499999" y="92964"/>
                  </a:lnTo>
                  <a:lnTo>
                    <a:pt x="500697" y="93091"/>
                  </a:lnTo>
                  <a:lnTo>
                    <a:pt x="500811" y="93345"/>
                  </a:lnTo>
                  <a:lnTo>
                    <a:pt x="500926" y="93599"/>
                  </a:lnTo>
                  <a:lnTo>
                    <a:pt x="501040" y="93853"/>
                  </a:lnTo>
                  <a:lnTo>
                    <a:pt x="502081" y="95250"/>
                  </a:lnTo>
                  <a:lnTo>
                    <a:pt x="501357" y="95669"/>
                  </a:lnTo>
                  <a:lnTo>
                    <a:pt x="500761" y="95669"/>
                  </a:lnTo>
                  <a:lnTo>
                    <a:pt x="499135" y="95377"/>
                  </a:lnTo>
                  <a:lnTo>
                    <a:pt x="499529" y="95377"/>
                  </a:lnTo>
                  <a:lnTo>
                    <a:pt x="498614" y="94996"/>
                  </a:lnTo>
                  <a:lnTo>
                    <a:pt x="497230" y="94107"/>
                  </a:lnTo>
                  <a:lnTo>
                    <a:pt x="496773" y="94361"/>
                  </a:lnTo>
                  <a:lnTo>
                    <a:pt x="495935" y="94742"/>
                  </a:lnTo>
                  <a:lnTo>
                    <a:pt x="495681" y="94742"/>
                  </a:lnTo>
                  <a:lnTo>
                    <a:pt x="495681" y="99695"/>
                  </a:lnTo>
                  <a:lnTo>
                    <a:pt x="492036" y="98679"/>
                  </a:lnTo>
                  <a:lnTo>
                    <a:pt x="492417" y="98425"/>
                  </a:lnTo>
                  <a:lnTo>
                    <a:pt x="492734" y="98171"/>
                  </a:lnTo>
                  <a:lnTo>
                    <a:pt x="492620" y="96774"/>
                  </a:lnTo>
                  <a:lnTo>
                    <a:pt x="492556" y="96520"/>
                  </a:lnTo>
                  <a:lnTo>
                    <a:pt x="494296" y="97663"/>
                  </a:lnTo>
                  <a:lnTo>
                    <a:pt x="495681" y="99695"/>
                  </a:lnTo>
                  <a:lnTo>
                    <a:pt x="495681" y="94742"/>
                  </a:lnTo>
                  <a:lnTo>
                    <a:pt x="495642" y="94881"/>
                  </a:lnTo>
                  <a:lnTo>
                    <a:pt x="495388" y="94996"/>
                  </a:lnTo>
                  <a:lnTo>
                    <a:pt x="495160" y="94996"/>
                  </a:lnTo>
                  <a:lnTo>
                    <a:pt x="495642" y="94881"/>
                  </a:lnTo>
                  <a:lnTo>
                    <a:pt x="495642" y="94742"/>
                  </a:lnTo>
                  <a:lnTo>
                    <a:pt x="494855" y="94742"/>
                  </a:lnTo>
                  <a:lnTo>
                    <a:pt x="494982" y="94996"/>
                  </a:lnTo>
                  <a:lnTo>
                    <a:pt x="491350" y="94996"/>
                  </a:lnTo>
                  <a:lnTo>
                    <a:pt x="491350" y="112141"/>
                  </a:lnTo>
                  <a:lnTo>
                    <a:pt x="490105" y="112649"/>
                  </a:lnTo>
                  <a:lnTo>
                    <a:pt x="488086" y="112649"/>
                  </a:lnTo>
                  <a:lnTo>
                    <a:pt x="487095" y="111810"/>
                  </a:lnTo>
                  <a:lnTo>
                    <a:pt x="488073" y="112014"/>
                  </a:lnTo>
                  <a:lnTo>
                    <a:pt x="487375" y="110871"/>
                  </a:lnTo>
                  <a:lnTo>
                    <a:pt x="488594" y="108712"/>
                  </a:lnTo>
                  <a:lnTo>
                    <a:pt x="490664" y="108712"/>
                  </a:lnTo>
                  <a:lnTo>
                    <a:pt x="491096" y="110871"/>
                  </a:lnTo>
                  <a:lnTo>
                    <a:pt x="491147" y="111099"/>
                  </a:lnTo>
                  <a:lnTo>
                    <a:pt x="491223" y="111506"/>
                  </a:lnTo>
                  <a:lnTo>
                    <a:pt x="491324" y="112014"/>
                  </a:lnTo>
                  <a:lnTo>
                    <a:pt x="491350" y="112141"/>
                  </a:lnTo>
                  <a:lnTo>
                    <a:pt x="491350" y="94996"/>
                  </a:lnTo>
                  <a:lnTo>
                    <a:pt x="486918" y="94996"/>
                  </a:lnTo>
                  <a:lnTo>
                    <a:pt x="487222" y="95669"/>
                  </a:lnTo>
                  <a:lnTo>
                    <a:pt x="487324" y="96393"/>
                  </a:lnTo>
                  <a:lnTo>
                    <a:pt x="487222" y="97155"/>
                  </a:lnTo>
                  <a:lnTo>
                    <a:pt x="486994" y="97155"/>
                  </a:lnTo>
                  <a:lnTo>
                    <a:pt x="485419" y="97155"/>
                  </a:lnTo>
                  <a:lnTo>
                    <a:pt x="485825" y="97409"/>
                  </a:lnTo>
                  <a:lnTo>
                    <a:pt x="487184" y="97409"/>
                  </a:lnTo>
                  <a:lnTo>
                    <a:pt x="487197" y="97282"/>
                  </a:lnTo>
                  <a:lnTo>
                    <a:pt x="488073" y="97790"/>
                  </a:lnTo>
                  <a:lnTo>
                    <a:pt x="488721" y="98171"/>
                  </a:lnTo>
                  <a:lnTo>
                    <a:pt x="489165" y="98171"/>
                  </a:lnTo>
                  <a:lnTo>
                    <a:pt x="489623" y="97929"/>
                  </a:lnTo>
                  <a:lnTo>
                    <a:pt x="490093" y="98171"/>
                  </a:lnTo>
                  <a:lnTo>
                    <a:pt x="490550" y="98425"/>
                  </a:lnTo>
                  <a:lnTo>
                    <a:pt x="490601" y="98298"/>
                  </a:lnTo>
                  <a:lnTo>
                    <a:pt x="490651" y="98171"/>
                  </a:lnTo>
                  <a:lnTo>
                    <a:pt x="490664" y="98298"/>
                  </a:lnTo>
                  <a:lnTo>
                    <a:pt x="490677" y="98425"/>
                  </a:lnTo>
                  <a:lnTo>
                    <a:pt x="490994" y="98679"/>
                  </a:lnTo>
                  <a:lnTo>
                    <a:pt x="490550" y="98425"/>
                  </a:lnTo>
                  <a:lnTo>
                    <a:pt x="490702" y="98679"/>
                  </a:lnTo>
                  <a:lnTo>
                    <a:pt x="490728" y="99060"/>
                  </a:lnTo>
                  <a:lnTo>
                    <a:pt x="490778" y="99695"/>
                  </a:lnTo>
                  <a:lnTo>
                    <a:pt x="490842" y="100330"/>
                  </a:lnTo>
                  <a:lnTo>
                    <a:pt x="488416" y="99060"/>
                  </a:lnTo>
                  <a:lnTo>
                    <a:pt x="485825" y="97409"/>
                  </a:lnTo>
                  <a:lnTo>
                    <a:pt x="476491" y="97409"/>
                  </a:lnTo>
                  <a:lnTo>
                    <a:pt x="476491" y="109855"/>
                  </a:lnTo>
                  <a:lnTo>
                    <a:pt x="476135" y="109855"/>
                  </a:lnTo>
                  <a:lnTo>
                    <a:pt x="475627" y="109728"/>
                  </a:lnTo>
                  <a:lnTo>
                    <a:pt x="475272" y="109601"/>
                  </a:lnTo>
                  <a:lnTo>
                    <a:pt x="473202" y="108712"/>
                  </a:lnTo>
                  <a:lnTo>
                    <a:pt x="472160" y="108331"/>
                  </a:lnTo>
                  <a:lnTo>
                    <a:pt x="471347" y="108331"/>
                  </a:lnTo>
                  <a:lnTo>
                    <a:pt x="472160" y="105791"/>
                  </a:lnTo>
                  <a:lnTo>
                    <a:pt x="475272" y="108204"/>
                  </a:lnTo>
                  <a:lnTo>
                    <a:pt x="475653" y="108712"/>
                  </a:lnTo>
                  <a:lnTo>
                    <a:pt x="476300" y="109601"/>
                  </a:lnTo>
                  <a:lnTo>
                    <a:pt x="476389" y="109728"/>
                  </a:lnTo>
                  <a:lnTo>
                    <a:pt x="476491" y="109855"/>
                  </a:lnTo>
                  <a:lnTo>
                    <a:pt x="476491" y="97409"/>
                  </a:lnTo>
                  <a:lnTo>
                    <a:pt x="476313" y="97409"/>
                  </a:lnTo>
                  <a:lnTo>
                    <a:pt x="476516" y="97155"/>
                  </a:lnTo>
                  <a:lnTo>
                    <a:pt x="474713" y="97155"/>
                  </a:lnTo>
                  <a:lnTo>
                    <a:pt x="474586" y="97409"/>
                  </a:lnTo>
                  <a:lnTo>
                    <a:pt x="475272" y="97409"/>
                  </a:lnTo>
                  <a:lnTo>
                    <a:pt x="475449" y="97663"/>
                  </a:lnTo>
                  <a:lnTo>
                    <a:pt x="475538" y="97790"/>
                  </a:lnTo>
                  <a:lnTo>
                    <a:pt x="475703" y="97790"/>
                  </a:lnTo>
                  <a:lnTo>
                    <a:pt x="475449" y="98171"/>
                  </a:lnTo>
                  <a:lnTo>
                    <a:pt x="475107" y="97790"/>
                  </a:lnTo>
                  <a:lnTo>
                    <a:pt x="474408" y="97409"/>
                  </a:lnTo>
                  <a:lnTo>
                    <a:pt x="471271" y="97409"/>
                  </a:lnTo>
                  <a:lnTo>
                    <a:pt x="471271" y="114935"/>
                  </a:lnTo>
                  <a:lnTo>
                    <a:pt x="469569" y="112979"/>
                  </a:lnTo>
                  <a:lnTo>
                    <a:pt x="469569" y="141541"/>
                  </a:lnTo>
                  <a:lnTo>
                    <a:pt x="468185" y="141541"/>
                  </a:lnTo>
                  <a:lnTo>
                    <a:pt x="468185" y="145351"/>
                  </a:lnTo>
                  <a:lnTo>
                    <a:pt x="468185" y="146621"/>
                  </a:lnTo>
                  <a:lnTo>
                    <a:pt x="465594" y="149161"/>
                  </a:lnTo>
                  <a:lnTo>
                    <a:pt x="465670" y="148640"/>
                  </a:lnTo>
                  <a:lnTo>
                    <a:pt x="465772" y="147891"/>
                  </a:lnTo>
                  <a:lnTo>
                    <a:pt x="463867" y="144081"/>
                  </a:lnTo>
                  <a:lnTo>
                    <a:pt x="466890" y="145046"/>
                  </a:lnTo>
                  <a:lnTo>
                    <a:pt x="467156" y="145351"/>
                  </a:lnTo>
                  <a:lnTo>
                    <a:pt x="467842" y="145351"/>
                  </a:lnTo>
                  <a:lnTo>
                    <a:pt x="468185" y="145351"/>
                  </a:lnTo>
                  <a:lnTo>
                    <a:pt x="468185" y="141541"/>
                  </a:lnTo>
                  <a:lnTo>
                    <a:pt x="465455" y="141541"/>
                  </a:lnTo>
                  <a:lnTo>
                    <a:pt x="464185" y="139496"/>
                  </a:lnTo>
                  <a:lnTo>
                    <a:pt x="461962" y="141541"/>
                  </a:lnTo>
                  <a:lnTo>
                    <a:pt x="462140" y="140271"/>
                  </a:lnTo>
                  <a:lnTo>
                    <a:pt x="462241" y="139496"/>
                  </a:lnTo>
                  <a:lnTo>
                    <a:pt x="462305" y="139001"/>
                  </a:lnTo>
                  <a:lnTo>
                    <a:pt x="461797" y="139001"/>
                  </a:lnTo>
                  <a:lnTo>
                    <a:pt x="461797" y="151701"/>
                  </a:lnTo>
                  <a:lnTo>
                    <a:pt x="454012" y="149161"/>
                  </a:lnTo>
                  <a:lnTo>
                    <a:pt x="453351" y="149580"/>
                  </a:lnTo>
                  <a:lnTo>
                    <a:pt x="454355" y="145351"/>
                  </a:lnTo>
                  <a:lnTo>
                    <a:pt x="461276" y="147891"/>
                  </a:lnTo>
                  <a:lnTo>
                    <a:pt x="461378" y="148640"/>
                  </a:lnTo>
                  <a:lnTo>
                    <a:pt x="461441" y="149161"/>
                  </a:lnTo>
                  <a:lnTo>
                    <a:pt x="461797" y="151701"/>
                  </a:lnTo>
                  <a:lnTo>
                    <a:pt x="461797" y="139001"/>
                  </a:lnTo>
                  <a:lnTo>
                    <a:pt x="459549" y="139001"/>
                  </a:lnTo>
                  <a:lnTo>
                    <a:pt x="461098" y="141541"/>
                  </a:lnTo>
                  <a:lnTo>
                    <a:pt x="460057" y="141541"/>
                  </a:lnTo>
                  <a:lnTo>
                    <a:pt x="458685" y="142811"/>
                  </a:lnTo>
                  <a:lnTo>
                    <a:pt x="457123" y="142811"/>
                  </a:lnTo>
                  <a:lnTo>
                    <a:pt x="455917" y="141541"/>
                  </a:lnTo>
                  <a:lnTo>
                    <a:pt x="454875" y="141541"/>
                  </a:lnTo>
                  <a:lnTo>
                    <a:pt x="453834" y="140271"/>
                  </a:lnTo>
                  <a:lnTo>
                    <a:pt x="453669" y="141541"/>
                  </a:lnTo>
                  <a:lnTo>
                    <a:pt x="449338" y="141541"/>
                  </a:lnTo>
                  <a:lnTo>
                    <a:pt x="456463" y="137515"/>
                  </a:lnTo>
                  <a:lnTo>
                    <a:pt x="463829" y="138836"/>
                  </a:lnTo>
                  <a:lnTo>
                    <a:pt x="463651" y="137960"/>
                  </a:lnTo>
                  <a:lnTo>
                    <a:pt x="463562" y="137515"/>
                  </a:lnTo>
                  <a:lnTo>
                    <a:pt x="463448" y="136931"/>
                  </a:lnTo>
                  <a:lnTo>
                    <a:pt x="463346" y="136461"/>
                  </a:lnTo>
                  <a:lnTo>
                    <a:pt x="466979" y="136461"/>
                  </a:lnTo>
                  <a:lnTo>
                    <a:pt x="466979" y="137960"/>
                  </a:lnTo>
                  <a:lnTo>
                    <a:pt x="469569" y="141541"/>
                  </a:lnTo>
                  <a:lnTo>
                    <a:pt x="469569" y="112979"/>
                  </a:lnTo>
                  <a:lnTo>
                    <a:pt x="468363" y="111582"/>
                  </a:lnTo>
                  <a:lnTo>
                    <a:pt x="468363" y="122491"/>
                  </a:lnTo>
                  <a:lnTo>
                    <a:pt x="465772" y="123761"/>
                  </a:lnTo>
                  <a:lnTo>
                    <a:pt x="464388" y="125031"/>
                  </a:lnTo>
                  <a:lnTo>
                    <a:pt x="464502" y="127571"/>
                  </a:lnTo>
                  <a:lnTo>
                    <a:pt x="464553" y="128841"/>
                  </a:lnTo>
                  <a:lnTo>
                    <a:pt x="464388" y="128841"/>
                  </a:lnTo>
                  <a:lnTo>
                    <a:pt x="464388" y="127571"/>
                  </a:lnTo>
                  <a:lnTo>
                    <a:pt x="463689" y="127571"/>
                  </a:lnTo>
                  <a:lnTo>
                    <a:pt x="463003" y="125031"/>
                  </a:lnTo>
                  <a:lnTo>
                    <a:pt x="464210" y="123761"/>
                  </a:lnTo>
                  <a:lnTo>
                    <a:pt x="461619" y="122491"/>
                  </a:lnTo>
                  <a:lnTo>
                    <a:pt x="460933" y="119951"/>
                  </a:lnTo>
                  <a:lnTo>
                    <a:pt x="462826" y="121221"/>
                  </a:lnTo>
                  <a:lnTo>
                    <a:pt x="464908" y="122491"/>
                  </a:lnTo>
                  <a:lnTo>
                    <a:pt x="466636" y="121221"/>
                  </a:lnTo>
                  <a:lnTo>
                    <a:pt x="467080" y="122313"/>
                  </a:lnTo>
                  <a:lnTo>
                    <a:pt x="467156" y="122491"/>
                  </a:lnTo>
                  <a:lnTo>
                    <a:pt x="468363" y="122491"/>
                  </a:lnTo>
                  <a:lnTo>
                    <a:pt x="468363" y="111582"/>
                  </a:lnTo>
                  <a:lnTo>
                    <a:pt x="467398" y="110464"/>
                  </a:lnTo>
                  <a:lnTo>
                    <a:pt x="470598" y="109397"/>
                  </a:lnTo>
                  <a:lnTo>
                    <a:pt x="470535" y="109855"/>
                  </a:lnTo>
                  <a:lnTo>
                    <a:pt x="470369" y="110871"/>
                  </a:lnTo>
                  <a:lnTo>
                    <a:pt x="470268" y="111506"/>
                  </a:lnTo>
                  <a:lnTo>
                    <a:pt x="470166" y="112141"/>
                  </a:lnTo>
                  <a:lnTo>
                    <a:pt x="470090" y="112649"/>
                  </a:lnTo>
                  <a:lnTo>
                    <a:pt x="471131" y="113665"/>
                  </a:lnTo>
                  <a:lnTo>
                    <a:pt x="471271" y="114935"/>
                  </a:lnTo>
                  <a:lnTo>
                    <a:pt x="471271" y="97409"/>
                  </a:lnTo>
                  <a:lnTo>
                    <a:pt x="469099" y="97409"/>
                  </a:lnTo>
                  <a:lnTo>
                    <a:pt x="469176" y="98171"/>
                  </a:lnTo>
                  <a:lnTo>
                    <a:pt x="469226" y="98679"/>
                  </a:lnTo>
                  <a:lnTo>
                    <a:pt x="468706" y="99060"/>
                  </a:lnTo>
                  <a:lnTo>
                    <a:pt x="468782" y="100330"/>
                  </a:lnTo>
                  <a:lnTo>
                    <a:pt x="468884" y="100711"/>
                  </a:lnTo>
                  <a:lnTo>
                    <a:pt x="466115" y="102997"/>
                  </a:lnTo>
                  <a:lnTo>
                    <a:pt x="467271" y="99060"/>
                  </a:lnTo>
                  <a:lnTo>
                    <a:pt x="467385" y="98679"/>
                  </a:lnTo>
                  <a:lnTo>
                    <a:pt x="467423" y="98171"/>
                  </a:lnTo>
                  <a:lnTo>
                    <a:pt x="466953" y="97409"/>
                  </a:lnTo>
                  <a:lnTo>
                    <a:pt x="454152" y="97409"/>
                  </a:lnTo>
                  <a:lnTo>
                    <a:pt x="454698" y="97790"/>
                  </a:lnTo>
                  <a:lnTo>
                    <a:pt x="454533" y="97790"/>
                  </a:lnTo>
                  <a:lnTo>
                    <a:pt x="456946" y="98679"/>
                  </a:lnTo>
                  <a:lnTo>
                    <a:pt x="457898" y="100076"/>
                  </a:lnTo>
                  <a:lnTo>
                    <a:pt x="458012" y="100711"/>
                  </a:lnTo>
                  <a:lnTo>
                    <a:pt x="458152" y="102997"/>
                  </a:lnTo>
                  <a:lnTo>
                    <a:pt x="458165" y="103124"/>
                  </a:lnTo>
                  <a:lnTo>
                    <a:pt x="460057" y="103505"/>
                  </a:lnTo>
                  <a:lnTo>
                    <a:pt x="460578" y="104648"/>
                  </a:lnTo>
                  <a:lnTo>
                    <a:pt x="461848" y="104902"/>
                  </a:lnTo>
                  <a:lnTo>
                    <a:pt x="463524" y="104902"/>
                  </a:lnTo>
                  <a:lnTo>
                    <a:pt x="463715" y="105537"/>
                  </a:lnTo>
                  <a:lnTo>
                    <a:pt x="463791" y="105791"/>
                  </a:lnTo>
                  <a:lnTo>
                    <a:pt x="464032" y="106578"/>
                  </a:lnTo>
                  <a:lnTo>
                    <a:pt x="463524" y="105981"/>
                  </a:lnTo>
                  <a:lnTo>
                    <a:pt x="461441" y="109791"/>
                  </a:lnTo>
                  <a:lnTo>
                    <a:pt x="460057" y="108521"/>
                  </a:lnTo>
                  <a:lnTo>
                    <a:pt x="459803" y="109791"/>
                  </a:lnTo>
                  <a:lnTo>
                    <a:pt x="459549" y="111061"/>
                  </a:lnTo>
                  <a:lnTo>
                    <a:pt x="459549" y="122491"/>
                  </a:lnTo>
                  <a:lnTo>
                    <a:pt x="457466" y="122491"/>
                  </a:lnTo>
                  <a:lnTo>
                    <a:pt x="457123" y="123761"/>
                  </a:lnTo>
                  <a:lnTo>
                    <a:pt x="455739" y="119951"/>
                  </a:lnTo>
                  <a:lnTo>
                    <a:pt x="455739" y="132651"/>
                  </a:lnTo>
                  <a:lnTo>
                    <a:pt x="454012" y="133921"/>
                  </a:lnTo>
                  <a:lnTo>
                    <a:pt x="452043" y="135356"/>
                  </a:lnTo>
                  <a:lnTo>
                    <a:pt x="451078" y="135191"/>
                  </a:lnTo>
                  <a:lnTo>
                    <a:pt x="451942" y="132651"/>
                  </a:lnTo>
                  <a:lnTo>
                    <a:pt x="451281" y="132499"/>
                  </a:lnTo>
                  <a:lnTo>
                    <a:pt x="451370" y="131381"/>
                  </a:lnTo>
                  <a:lnTo>
                    <a:pt x="451472" y="130111"/>
                  </a:lnTo>
                  <a:lnTo>
                    <a:pt x="451561" y="128841"/>
                  </a:lnTo>
                  <a:lnTo>
                    <a:pt x="451662" y="127571"/>
                  </a:lnTo>
                  <a:lnTo>
                    <a:pt x="451764" y="126301"/>
                  </a:lnTo>
                  <a:lnTo>
                    <a:pt x="455396" y="127571"/>
                  </a:lnTo>
                  <a:lnTo>
                    <a:pt x="455053" y="128841"/>
                  </a:lnTo>
                  <a:lnTo>
                    <a:pt x="455053" y="130111"/>
                  </a:lnTo>
                  <a:lnTo>
                    <a:pt x="455637" y="132257"/>
                  </a:lnTo>
                  <a:lnTo>
                    <a:pt x="455739" y="132651"/>
                  </a:lnTo>
                  <a:lnTo>
                    <a:pt x="455739" y="119951"/>
                  </a:lnTo>
                  <a:lnTo>
                    <a:pt x="455218" y="119951"/>
                  </a:lnTo>
                  <a:lnTo>
                    <a:pt x="457987" y="118681"/>
                  </a:lnTo>
                  <a:lnTo>
                    <a:pt x="458685" y="121221"/>
                  </a:lnTo>
                  <a:lnTo>
                    <a:pt x="459422" y="122313"/>
                  </a:lnTo>
                  <a:lnTo>
                    <a:pt x="459549" y="122491"/>
                  </a:lnTo>
                  <a:lnTo>
                    <a:pt x="459549" y="111061"/>
                  </a:lnTo>
                  <a:lnTo>
                    <a:pt x="455396" y="111061"/>
                  </a:lnTo>
                  <a:lnTo>
                    <a:pt x="454139" y="107365"/>
                  </a:lnTo>
                  <a:lnTo>
                    <a:pt x="455244" y="108204"/>
                  </a:lnTo>
                  <a:lnTo>
                    <a:pt x="457276" y="106807"/>
                  </a:lnTo>
                  <a:lnTo>
                    <a:pt x="456412" y="104140"/>
                  </a:lnTo>
                  <a:lnTo>
                    <a:pt x="452107" y="103124"/>
                  </a:lnTo>
                  <a:lnTo>
                    <a:pt x="452869" y="100711"/>
                  </a:lnTo>
                  <a:lnTo>
                    <a:pt x="452983" y="100330"/>
                  </a:lnTo>
                  <a:lnTo>
                    <a:pt x="453021" y="100203"/>
                  </a:lnTo>
                  <a:lnTo>
                    <a:pt x="453148" y="99822"/>
                  </a:lnTo>
                  <a:lnTo>
                    <a:pt x="453491" y="99695"/>
                  </a:lnTo>
                  <a:lnTo>
                    <a:pt x="449338" y="97663"/>
                  </a:lnTo>
                  <a:lnTo>
                    <a:pt x="449300" y="97409"/>
                  </a:lnTo>
                  <a:lnTo>
                    <a:pt x="440512" y="97409"/>
                  </a:lnTo>
                  <a:lnTo>
                    <a:pt x="441439" y="98171"/>
                  </a:lnTo>
                  <a:lnTo>
                    <a:pt x="440804" y="98171"/>
                  </a:lnTo>
                  <a:lnTo>
                    <a:pt x="440423" y="97409"/>
                  </a:lnTo>
                  <a:lnTo>
                    <a:pt x="435292" y="97409"/>
                  </a:lnTo>
                  <a:lnTo>
                    <a:pt x="435864" y="97790"/>
                  </a:lnTo>
                  <a:lnTo>
                    <a:pt x="435940" y="98425"/>
                  </a:lnTo>
                  <a:lnTo>
                    <a:pt x="436372" y="99060"/>
                  </a:lnTo>
                  <a:lnTo>
                    <a:pt x="437413" y="98679"/>
                  </a:lnTo>
                  <a:lnTo>
                    <a:pt x="437070" y="98679"/>
                  </a:lnTo>
                  <a:lnTo>
                    <a:pt x="437070" y="98425"/>
                  </a:lnTo>
                  <a:lnTo>
                    <a:pt x="441553" y="98285"/>
                  </a:lnTo>
                  <a:lnTo>
                    <a:pt x="443293" y="99695"/>
                  </a:lnTo>
                  <a:lnTo>
                    <a:pt x="443598" y="102997"/>
                  </a:lnTo>
                  <a:lnTo>
                    <a:pt x="443636" y="103505"/>
                  </a:lnTo>
                  <a:lnTo>
                    <a:pt x="445541" y="104902"/>
                  </a:lnTo>
                  <a:lnTo>
                    <a:pt x="446405" y="105537"/>
                  </a:lnTo>
                  <a:lnTo>
                    <a:pt x="450900" y="104902"/>
                  </a:lnTo>
                  <a:lnTo>
                    <a:pt x="452729" y="106299"/>
                  </a:lnTo>
                  <a:lnTo>
                    <a:pt x="442252" y="109791"/>
                  </a:lnTo>
                  <a:lnTo>
                    <a:pt x="444677" y="111061"/>
                  </a:lnTo>
                  <a:lnTo>
                    <a:pt x="449516" y="113601"/>
                  </a:lnTo>
                  <a:lnTo>
                    <a:pt x="450557" y="114871"/>
                  </a:lnTo>
                  <a:lnTo>
                    <a:pt x="447954" y="114871"/>
                  </a:lnTo>
                  <a:lnTo>
                    <a:pt x="448475" y="116141"/>
                  </a:lnTo>
                  <a:lnTo>
                    <a:pt x="446747" y="114871"/>
                  </a:lnTo>
                  <a:lnTo>
                    <a:pt x="445198" y="116141"/>
                  </a:lnTo>
                  <a:lnTo>
                    <a:pt x="444500" y="113601"/>
                  </a:lnTo>
                  <a:lnTo>
                    <a:pt x="441769" y="112331"/>
                  </a:lnTo>
                  <a:lnTo>
                    <a:pt x="442366" y="116141"/>
                  </a:lnTo>
                  <a:lnTo>
                    <a:pt x="444157" y="118681"/>
                  </a:lnTo>
                  <a:lnTo>
                    <a:pt x="445058" y="119951"/>
                  </a:lnTo>
                  <a:lnTo>
                    <a:pt x="448652" y="121221"/>
                  </a:lnTo>
                  <a:lnTo>
                    <a:pt x="448348" y="122313"/>
                  </a:lnTo>
                  <a:lnTo>
                    <a:pt x="448310" y="122491"/>
                  </a:lnTo>
                  <a:lnTo>
                    <a:pt x="447789" y="122491"/>
                  </a:lnTo>
                  <a:lnTo>
                    <a:pt x="447954" y="123761"/>
                  </a:lnTo>
                  <a:lnTo>
                    <a:pt x="447446" y="121221"/>
                  </a:lnTo>
                  <a:lnTo>
                    <a:pt x="444334" y="122491"/>
                  </a:lnTo>
                  <a:lnTo>
                    <a:pt x="443636" y="119951"/>
                  </a:lnTo>
                  <a:lnTo>
                    <a:pt x="442087" y="118681"/>
                  </a:lnTo>
                  <a:lnTo>
                    <a:pt x="443242" y="122313"/>
                  </a:lnTo>
                  <a:lnTo>
                    <a:pt x="439661" y="121221"/>
                  </a:lnTo>
                  <a:lnTo>
                    <a:pt x="439775" y="122313"/>
                  </a:lnTo>
                  <a:lnTo>
                    <a:pt x="439788" y="122491"/>
                  </a:lnTo>
                  <a:lnTo>
                    <a:pt x="439915" y="123761"/>
                  </a:lnTo>
                  <a:lnTo>
                    <a:pt x="440055" y="125031"/>
                  </a:lnTo>
                  <a:lnTo>
                    <a:pt x="440982" y="126301"/>
                  </a:lnTo>
                  <a:lnTo>
                    <a:pt x="442836" y="128841"/>
                  </a:lnTo>
                  <a:lnTo>
                    <a:pt x="445884" y="127571"/>
                  </a:lnTo>
                  <a:lnTo>
                    <a:pt x="448132" y="127571"/>
                  </a:lnTo>
                  <a:lnTo>
                    <a:pt x="448475" y="126301"/>
                  </a:lnTo>
                  <a:lnTo>
                    <a:pt x="450215" y="132257"/>
                  </a:lnTo>
                  <a:lnTo>
                    <a:pt x="446227" y="131381"/>
                  </a:lnTo>
                  <a:lnTo>
                    <a:pt x="444677" y="132651"/>
                  </a:lnTo>
                  <a:lnTo>
                    <a:pt x="444677" y="130111"/>
                  </a:lnTo>
                  <a:lnTo>
                    <a:pt x="440702" y="130111"/>
                  </a:lnTo>
                  <a:lnTo>
                    <a:pt x="441134" y="132257"/>
                  </a:lnTo>
                  <a:lnTo>
                    <a:pt x="441223" y="132651"/>
                  </a:lnTo>
                  <a:lnTo>
                    <a:pt x="438619" y="133921"/>
                  </a:lnTo>
                  <a:lnTo>
                    <a:pt x="438277" y="136461"/>
                  </a:lnTo>
                  <a:lnTo>
                    <a:pt x="438213" y="136931"/>
                  </a:lnTo>
                  <a:lnTo>
                    <a:pt x="438111" y="137731"/>
                  </a:lnTo>
                  <a:lnTo>
                    <a:pt x="438073" y="137960"/>
                  </a:lnTo>
                  <a:lnTo>
                    <a:pt x="437959" y="138836"/>
                  </a:lnTo>
                  <a:lnTo>
                    <a:pt x="437934" y="139001"/>
                  </a:lnTo>
                  <a:lnTo>
                    <a:pt x="437857" y="139496"/>
                  </a:lnTo>
                  <a:lnTo>
                    <a:pt x="437756" y="140271"/>
                  </a:lnTo>
                  <a:lnTo>
                    <a:pt x="442252" y="139001"/>
                  </a:lnTo>
                  <a:lnTo>
                    <a:pt x="442341" y="140271"/>
                  </a:lnTo>
                  <a:lnTo>
                    <a:pt x="442429" y="141541"/>
                  </a:lnTo>
                  <a:lnTo>
                    <a:pt x="447789" y="141541"/>
                  </a:lnTo>
                  <a:lnTo>
                    <a:pt x="448081" y="142811"/>
                  </a:lnTo>
                  <a:lnTo>
                    <a:pt x="448360" y="144081"/>
                  </a:lnTo>
                  <a:lnTo>
                    <a:pt x="448576" y="145046"/>
                  </a:lnTo>
                  <a:lnTo>
                    <a:pt x="448652" y="145351"/>
                  </a:lnTo>
                  <a:lnTo>
                    <a:pt x="447611" y="144081"/>
                  </a:lnTo>
                  <a:lnTo>
                    <a:pt x="445198" y="144081"/>
                  </a:lnTo>
                  <a:lnTo>
                    <a:pt x="444500" y="142811"/>
                  </a:lnTo>
                  <a:lnTo>
                    <a:pt x="442950" y="142811"/>
                  </a:lnTo>
                  <a:lnTo>
                    <a:pt x="442087" y="143725"/>
                  </a:lnTo>
                  <a:lnTo>
                    <a:pt x="442087" y="160591"/>
                  </a:lnTo>
                  <a:lnTo>
                    <a:pt x="442087" y="161861"/>
                  </a:lnTo>
                  <a:lnTo>
                    <a:pt x="441731" y="161861"/>
                  </a:lnTo>
                  <a:lnTo>
                    <a:pt x="438975" y="159321"/>
                  </a:lnTo>
                  <a:lnTo>
                    <a:pt x="441045" y="159321"/>
                  </a:lnTo>
                  <a:lnTo>
                    <a:pt x="441566" y="160591"/>
                  </a:lnTo>
                  <a:lnTo>
                    <a:pt x="442087" y="160591"/>
                  </a:lnTo>
                  <a:lnTo>
                    <a:pt x="442087" y="143725"/>
                  </a:lnTo>
                  <a:lnTo>
                    <a:pt x="439318" y="146621"/>
                  </a:lnTo>
                  <a:lnTo>
                    <a:pt x="441477" y="147891"/>
                  </a:lnTo>
                  <a:lnTo>
                    <a:pt x="440347" y="147891"/>
                  </a:lnTo>
                  <a:lnTo>
                    <a:pt x="440804" y="148996"/>
                  </a:lnTo>
                  <a:lnTo>
                    <a:pt x="440867" y="149161"/>
                  </a:lnTo>
                  <a:lnTo>
                    <a:pt x="438975" y="147891"/>
                  </a:lnTo>
                  <a:lnTo>
                    <a:pt x="438213" y="148996"/>
                  </a:lnTo>
                  <a:lnTo>
                    <a:pt x="438111" y="149161"/>
                  </a:lnTo>
                  <a:lnTo>
                    <a:pt x="437235" y="149161"/>
                  </a:lnTo>
                  <a:lnTo>
                    <a:pt x="436372" y="147891"/>
                  </a:lnTo>
                  <a:lnTo>
                    <a:pt x="435165" y="146964"/>
                  </a:lnTo>
                  <a:lnTo>
                    <a:pt x="435165" y="182181"/>
                  </a:lnTo>
                  <a:lnTo>
                    <a:pt x="432396" y="180911"/>
                  </a:lnTo>
                  <a:lnTo>
                    <a:pt x="432193" y="181292"/>
                  </a:lnTo>
                  <a:lnTo>
                    <a:pt x="432193" y="192735"/>
                  </a:lnTo>
                  <a:lnTo>
                    <a:pt x="431876" y="192773"/>
                  </a:lnTo>
                  <a:lnTo>
                    <a:pt x="431876" y="199859"/>
                  </a:lnTo>
                  <a:lnTo>
                    <a:pt x="429983" y="199339"/>
                  </a:lnTo>
                  <a:lnTo>
                    <a:pt x="429983" y="203492"/>
                  </a:lnTo>
                  <a:lnTo>
                    <a:pt x="429120" y="205562"/>
                  </a:lnTo>
                  <a:lnTo>
                    <a:pt x="428599" y="205041"/>
                  </a:lnTo>
                  <a:lnTo>
                    <a:pt x="426872" y="205041"/>
                  </a:lnTo>
                  <a:lnTo>
                    <a:pt x="426516" y="203771"/>
                  </a:lnTo>
                  <a:lnTo>
                    <a:pt x="428739" y="201015"/>
                  </a:lnTo>
                  <a:lnTo>
                    <a:pt x="429983" y="203492"/>
                  </a:lnTo>
                  <a:lnTo>
                    <a:pt x="429983" y="199339"/>
                  </a:lnTo>
                  <a:lnTo>
                    <a:pt x="429285" y="199136"/>
                  </a:lnTo>
                  <a:lnTo>
                    <a:pt x="427863" y="195237"/>
                  </a:lnTo>
                  <a:lnTo>
                    <a:pt x="431876" y="199859"/>
                  </a:lnTo>
                  <a:lnTo>
                    <a:pt x="431876" y="192773"/>
                  </a:lnTo>
                  <a:lnTo>
                    <a:pt x="426173" y="193281"/>
                  </a:lnTo>
                  <a:lnTo>
                    <a:pt x="426643" y="193840"/>
                  </a:lnTo>
                  <a:lnTo>
                    <a:pt x="424967" y="192214"/>
                  </a:lnTo>
                  <a:lnTo>
                    <a:pt x="424967" y="205041"/>
                  </a:lnTo>
                  <a:lnTo>
                    <a:pt x="423760" y="205041"/>
                  </a:lnTo>
                  <a:lnTo>
                    <a:pt x="423468" y="205727"/>
                  </a:lnTo>
                  <a:lnTo>
                    <a:pt x="423240" y="205524"/>
                  </a:lnTo>
                  <a:lnTo>
                    <a:pt x="423240" y="212661"/>
                  </a:lnTo>
                  <a:lnTo>
                    <a:pt x="422897" y="213931"/>
                  </a:lnTo>
                  <a:lnTo>
                    <a:pt x="422084" y="215112"/>
                  </a:lnTo>
                  <a:lnTo>
                    <a:pt x="421957" y="215455"/>
                  </a:lnTo>
                  <a:lnTo>
                    <a:pt x="421741" y="216242"/>
                  </a:lnTo>
                  <a:lnTo>
                    <a:pt x="421703" y="216382"/>
                  </a:lnTo>
                  <a:lnTo>
                    <a:pt x="420763" y="215112"/>
                  </a:lnTo>
                  <a:lnTo>
                    <a:pt x="418960" y="215112"/>
                  </a:lnTo>
                  <a:lnTo>
                    <a:pt x="420471" y="212661"/>
                  </a:lnTo>
                  <a:lnTo>
                    <a:pt x="417004" y="207556"/>
                  </a:lnTo>
                  <a:lnTo>
                    <a:pt x="417004" y="208165"/>
                  </a:lnTo>
                  <a:lnTo>
                    <a:pt x="416902" y="207810"/>
                  </a:lnTo>
                  <a:lnTo>
                    <a:pt x="416483" y="208749"/>
                  </a:lnTo>
                  <a:lnTo>
                    <a:pt x="415798" y="210273"/>
                  </a:lnTo>
                  <a:lnTo>
                    <a:pt x="415798" y="225361"/>
                  </a:lnTo>
                  <a:lnTo>
                    <a:pt x="414413" y="225361"/>
                  </a:lnTo>
                  <a:lnTo>
                    <a:pt x="414591" y="224091"/>
                  </a:lnTo>
                  <a:lnTo>
                    <a:pt x="415798" y="225361"/>
                  </a:lnTo>
                  <a:lnTo>
                    <a:pt x="415798" y="210273"/>
                  </a:lnTo>
                  <a:lnTo>
                    <a:pt x="415290" y="211391"/>
                  </a:lnTo>
                  <a:lnTo>
                    <a:pt x="416166" y="208165"/>
                  </a:lnTo>
                  <a:lnTo>
                    <a:pt x="416242" y="207556"/>
                  </a:lnTo>
                  <a:lnTo>
                    <a:pt x="414108" y="207073"/>
                  </a:lnTo>
                  <a:lnTo>
                    <a:pt x="413207" y="207251"/>
                  </a:lnTo>
                  <a:lnTo>
                    <a:pt x="413207" y="217741"/>
                  </a:lnTo>
                  <a:lnTo>
                    <a:pt x="412864" y="219011"/>
                  </a:lnTo>
                  <a:lnTo>
                    <a:pt x="412864" y="220281"/>
                  </a:lnTo>
                  <a:lnTo>
                    <a:pt x="411137" y="217741"/>
                  </a:lnTo>
                  <a:lnTo>
                    <a:pt x="410349" y="219887"/>
                  </a:lnTo>
                  <a:lnTo>
                    <a:pt x="410260" y="220141"/>
                  </a:lnTo>
                  <a:lnTo>
                    <a:pt x="410210" y="220281"/>
                  </a:lnTo>
                  <a:lnTo>
                    <a:pt x="409752" y="221551"/>
                  </a:lnTo>
                  <a:lnTo>
                    <a:pt x="410959" y="222821"/>
                  </a:lnTo>
                  <a:lnTo>
                    <a:pt x="406806" y="220751"/>
                  </a:lnTo>
                  <a:lnTo>
                    <a:pt x="406806" y="225361"/>
                  </a:lnTo>
                  <a:lnTo>
                    <a:pt x="406463" y="227901"/>
                  </a:lnTo>
                  <a:lnTo>
                    <a:pt x="404558" y="229171"/>
                  </a:lnTo>
                  <a:lnTo>
                    <a:pt x="404050" y="229489"/>
                  </a:lnTo>
                  <a:lnTo>
                    <a:pt x="404050" y="232981"/>
                  </a:lnTo>
                  <a:lnTo>
                    <a:pt x="403694" y="234251"/>
                  </a:lnTo>
                  <a:lnTo>
                    <a:pt x="402323" y="231711"/>
                  </a:lnTo>
                  <a:lnTo>
                    <a:pt x="402488" y="230441"/>
                  </a:lnTo>
                  <a:lnTo>
                    <a:pt x="404050" y="232981"/>
                  </a:lnTo>
                  <a:lnTo>
                    <a:pt x="404050" y="229489"/>
                  </a:lnTo>
                  <a:lnTo>
                    <a:pt x="403809" y="229628"/>
                  </a:lnTo>
                  <a:lnTo>
                    <a:pt x="403872" y="229171"/>
                  </a:lnTo>
                  <a:lnTo>
                    <a:pt x="401624" y="229171"/>
                  </a:lnTo>
                  <a:lnTo>
                    <a:pt x="402666" y="226631"/>
                  </a:lnTo>
                  <a:lnTo>
                    <a:pt x="403872" y="224091"/>
                  </a:lnTo>
                  <a:lnTo>
                    <a:pt x="403352" y="220281"/>
                  </a:lnTo>
                  <a:lnTo>
                    <a:pt x="403974" y="220141"/>
                  </a:lnTo>
                  <a:lnTo>
                    <a:pt x="405434" y="222821"/>
                  </a:lnTo>
                  <a:lnTo>
                    <a:pt x="406120" y="224091"/>
                  </a:lnTo>
                  <a:lnTo>
                    <a:pt x="406806" y="225361"/>
                  </a:lnTo>
                  <a:lnTo>
                    <a:pt x="406806" y="220751"/>
                  </a:lnTo>
                  <a:lnTo>
                    <a:pt x="405104" y="219887"/>
                  </a:lnTo>
                  <a:lnTo>
                    <a:pt x="403821" y="219887"/>
                  </a:lnTo>
                  <a:lnTo>
                    <a:pt x="399554" y="219887"/>
                  </a:lnTo>
                  <a:lnTo>
                    <a:pt x="399554" y="236791"/>
                  </a:lnTo>
                  <a:lnTo>
                    <a:pt x="397827" y="236791"/>
                  </a:lnTo>
                  <a:lnTo>
                    <a:pt x="397573" y="237693"/>
                  </a:lnTo>
                  <a:lnTo>
                    <a:pt x="397471" y="238061"/>
                  </a:lnTo>
                  <a:lnTo>
                    <a:pt x="396951" y="238061"/>
                  </a:lnTo>
                  <a:lnTo>
                    <a:pt x="397471" y="236791"/>
                  </a:lnTo>
                  <a:lnTo>
                    <a:pt x="397306" y="236791"/>
                  </a:lnTo>
                  <a:lnTo>
                    <a:pt x="397014" y="235712"/>
                  </a:lnTo>
                  <a:lnTo>
                    <a:pt x="396951" y="235521"/>
                  </a:lnTo>
                  <a:lnTo>
                    <a:pt x="398856" y="235521"/>
                  </a:lnTo>
                  <a:lnTo>
                    <a:pt x="399199" y="234251"/>
                  </a:lnTo>
                  <a:lnTo>
                    <a:pt x="399554" y="236791"/>
                  </a:lnTo>
                  <a:lnTo>
                    <a:pt x="399554" y="219887"/>
                  </a:lnTo>
                  <a:lnTo>
                    <a:pt x="398691" y="219887"/>
                  </a:lnTo>
                  <a:lnTo>
                    <a:pt x="398691" y="227901"/>
                  </a:lnTo>
                  <a:lnTo>
                    <a:pt x="397471" y="227901"/>
                  </a:lnTo>
                  <a:lnTo>
                    <a:pt x="397992" y="226631"/>
                  </a:lnTo>
                  <a:lnTo>
                    <a:pt x="398170" y="226631"/>
                  </a:lnTo>
                  <a:lnTo>
                    <a:pt x="398691" y="227901"/>
                  </a:lnTo>
                  <a:lnTo>
                    <a:pt x="398691" y="219887"/>
                  </a:lnTo>
                  <a:lnTo>
                    <a:pt x="397306" y="219887"/>
                  </a:lnTo>
                  <a:lnTo>
                    <a:pt x="397306" y="225361"/>
                  </a:lnTo>
                  <a:lnTo>
                    <a:pt x="396303" y="226631"/>
                  </a:lnTo>
                  <a:lnTo>
                    <a:pt x="395744" y="227342"/>
                  </a:lnTo>
                  <a:lnTo>
                    <a:pt x="395744" y="246951"/>
                  </a:lnTo>
                  <a:lnTo>
                    <a:pt x="392976" y="248221"/>
                  </a:lnTo>
                  <a:lnTo>
                    <a:pt x="392633" y="246951"/>
                  </a:lnTo>
                  <a:lnTo>
                    <a:pt x="391769" y="246951"/>
                  </a:lnTo>
                  <a:lnTo>
                    <a:pt x="392290" y="248221"/>
                  </a:lnTo>
                  <a:lnTo>
                    <a:pt x="390042" y="248221"/>
                  </a:lnTo>
                  <a:lnTo>
                    <a:pt x="389966" y="259181"/>
                  </a:lnTo>
                  <a:lnTo>
                    <a:pt x="387451" y="258381"/>
                  </a:lnTo>
                  <a:lnTo>
                    <a:pt x="383641" y="257111"/>
                  </a:lnTo>
                  <a:lnTo>
                    <a:pt x="386588" y="254571"/>
                  </a:lnTo>
                  <a:lnTo>
                    <a:pt x="389966" y="259181"/>
                  </a:lnTo>
                  <a:lnTo>
                    <a:pt x="389966" y="248183"/>
                  </a:lnTo>
                  <a:lnTo>
                    <a:pt x="387616" y="246951"/>
                  </a:lnTo>
                  <a:lnTo>
                    <a:pt x="385546" y="246951"/>
                  </a:lnTo>
                  <a:lnTo>
                    <a:pt x="386080" y="244411"/>
                  </a:lnTo>
                  <a:lnTo>
                    <a:pt x="388124" y="245681"/>
                  </a:lnTo>
                  <a:lnTo>
                    <a:pt x="390385" y="246951"/>
                  </a:lnTo>
                  <a:lnTo>
                    <a:pt x="391591" y="243141"/>
                  </a:lnTo>
                  <a:lnTo>
                    <a:pt x="391947" y="244411"/>
                  </a:lnTo>
                  <a:lnTo>
                    <a:pt x="395744" y="246951"/>
                  </a:lnTo>
                  <a:lnTo>
                    <a:pt x="395744" y="227342"/>
                  </a:lnTo>
                  <a:lnTo>
                    <a:pt x="395300" y="227901"/>
                  </a:lnTo>
                  <a:lnTo>
                    <a:pt x="392976" y="230847"/>
                  </a:lnTo>
                  <a:lnTo>
                    <a:pt x="392976" y="240601"/>
                  </a:lnTo>
                  <a:lnTo>
                    <a:pt x="392290" y="241871"/>
                  </a:lnTo>
                  <a:lnTo>
                    <a:pt x="391769" y="241871"/>
                  </a:lnTo>
                  <a:lnTo>
                    <a:pt x="391947" y="240601"/>
                  </a:lnTo>
                  <a:lnTo>
                    <a:pt x="392976" y="240601"/>
                  </a:lnTo>
                  <a:lnTo>
                    <a:pt x="392976" y="230847"/>
                  </a:lnTo>
                  <a:lnTo>
                    <a:pt x="392290" y="231711"/>
                  </a:lnTo>
                  <a:lnTo>
                    <a:pt x="391426" y="231711"/>
                  </a:lnTo>
                  <a:lnTo>
                    <a:pt x="387616" y="225361"/>
                  </a:lnTo>
                  <a:lnTo>
                    <a:pt x="397306" y="225361"/>
                  </a:lnTo>
                  <a:lnTo>
                    <a:pt x="397306" y="219887"/>
                  </a:lnTo>
                  <a:lnTo>
                    <a:pt x="394817" y="219887"/>
                  </a:lnTo>
                  <a:lnTo>
                    <a:pt x="394716" y="220281"/>
                  </a:lnTo>
                  <a:lnTo>
                    <a:pt x="392633" y="220281"/>
                  </a:lnTo>
                  <a:lnTo>
                    <a:pt x="389686" y="216484"/>
                  </a:lnTo>
                  <a:lnTo>
                    <a:pt x="386232" y="217741"/>
                  </a:lnTo>
                  <a:lnTo>
                    <a:pt x="386676" y="219887"/>
                  </a:lnTo>
                  <a:lnTo>
                    <a:pt x="386753" y="220281"/>
                  </a:lnTo>
                  <a:lnTo>
                    <a:pt x="387273" y="222821"/>
                  </a:lnTo>
                  <a:lnTo>
                    <a:pt x="385546" y="222821"/>
                  </a:lnTo>
                  <a:lnTo>
                    <a:pt x="385025" y="222478"/>
                  </a:lnTo>
                  <a:lnTo>
                    <a:pt x="385025" y="244411"/>
                  </a:lnTo>
                  <a:lnTo>
                    <a:pt x="383298" y="243840"/>
                  </a:lnTo>
                  <a:lnTo>
                    <a:pt x="383298" y="269798"/>
                  </a:lnTo>
                  <a:lnTo>
                    <a:pt x="381228" y="272351"/>
                  </a:lnTo>
                  <a:lnTo>
                    <a:pt x="380707" y="273621"/>
                  </a:lnTo>
                  <a:lnTo>
                    <a:pt x="380187" y="272351"/>
                  </a:lnTo>
                  <a:lnTo>
                    <a:pt x="379323" y="272351"/>
                  </a:lnTo>
                  <a:lnTo>
                    <a:pt x="379323" y="269798"/>
                  </a:lnTo>
                  <a:lnTo>
                    <a:pt x="383298" y="269798"/>
                  </a:lnTo>
                  <a:lnTo>
                    <a:pt x="383298" y="243840"/>
                  </a:lnTo>
                  <a:lnTo>
                    <a:pt x="381228" y="243141"/>
                  </a:lnTo>
                  <a:lnTo>
                    <a:pt x="381228" y="241871"/>
                  </a:lnTo>
                  <a:lnTo>
                    <a:pt x="382955" y="241871"/>
                  </a:lnTo>
                  <a:lnTo>
                    <a:pt x="383476" y="240601"/>
                  </a:lnTo>
                  <a:lnTo>
                    <a:pt x="383984" y="241871"/>
                  </a:lnTo>
                  <a:lnTo>
                    <a:pt x="384302" y="242646"/>
                  </a:lnTo>
                  <a:lnTo>
                    <a:pt x="384403" y="242862"/>
                  </a:lnTo>
                  <a:lnTo>
                    <a:pt x="384505" y="243141"/>
                  </a:lnTo>
                  <a:lnTo>
                    <a:pt x="385025" y="244411"/>
                  </a:lnTo>
                  <a:lnTo>
                    <a:pt x="385025" y="222478"/>
                  </a:lnTo>
                  <a:lnTo>
                    <a:pt x="383641" y="221551"/>
                  </a:lnTo>
                  <a:lnTo>
                    <a:pt x="383476" y="221805"/>
                  </a:lnTo>
                  <a:lnTo>
                    <a:pt x="383476" y="236791"/>
                  </a:lnTo>
                  <a:lnTo>
                    <a:pt x="382955" y="236791"/>
                  </a:lnTo>
                  <a:lnTo>
                    <a:pt x="383247" y="235712"/>
                  </a:lnTo>
                  <a:lnTo>
                    <a:pt x="383298" y="235521"/>
                  </a:lnTo>
                  <a:lnTo>
                    <a:pt x="383476" y="236791"/>
                  </a:lnTo>
                  <a:lnTo>
                    <a:pt x="383476" y="221805"/>
                  </a:lnTo>
                  <a:lnTo>
                    <a:pt x="382778" y="222821"/>
                  </a:lnTo>
                  <a:lnTo>
                    <a:pt x="382778" y="235521"/>
                  </a:lnTo>
                  <a:lnTo>
                    <a:pt x="382778" y="236791"/>
                  </a:lnTo>
                  <a:lnTo>
                    <a:pt x="382638" y="235712"/>
                  </a:lnTo>
                  <a:lnTo>
                    <a:pt x="382612" y="235521"/>
                  </a:lnTo>
                  <a:lnTo>
                    <a:pt x="382778" y="235521"/>
                  </a:lnTo>
                  <a:lnTo>
                    <a:pt x="382778" y="222821"/>
                  </a:lnTo>
                  <a:lnTo>
                    <a:pt x="382612" y="222821"/>
                  </a:lnTo>
                  <a:lnTo>
                    <a:pt x="382612" y="224091"/>
                  </a:lnTo>
                  <a:lnTo>
                    <a:pt x="382612" y="225361"/>
                  </a:lnTo>
                  <a:lnTo>
                    <a:pt x="382435" y="225361"/>
                  </a:lnTo>
                  <a:lnTo>
                    <a:pt x="382612" y="224091"/>
                  </a:lnTo>
                  <a:lnTo>
                    <a:pt x="382612" y="222821"/>
                  </a:lnTo>
                  <a:lnTo>
                    <a:pt x="381571" y="222821"/>
                  </a:lnTo>
                  <a:lnTo>
                    <a:pt x="381393" y="222504"/>
                  </a:lnTo>
                  <a:lnTo>
                    <a:pt x="381393" y="230441"/>
                  </a:lnTo>
                  <a:lnTo>
                    <a:pt x="378396" y="230441"/>
                  </a:lnTo>
                  <a:lnTo>
                    <a:pt x="378396" y="253644"/>
                  </a:lnTo>
                  <a:lnTo>
                    <a:pt x="377050" y="254787"/>
                  </a:lnTo>
                  <a:lnTo>
                    <a:pt x="373443" y="250520"/>
                  </a:lnTo>
                  <a:lnTo>
                    <a:pt x="373443" y="254571"/>
                  </a:lnTo>
                  <a:lnTo>
                    <a:pt x="372402" y="254571"/>
                  </a:lnTo>
                  <a:lnTo>
                    <a:pt x="371538" y="253301"/>
                  </a:lnTo>
                  <a:lnTo>
                    <a:pt x="369989" y="253301"/>
                  </a:lnTo>
                  <a:lnTo>
                    <a:pt x="368947" y="252031"/>
                  </a:lnTo>
                  <a:lnTo>
                    <a:pt x="367741" y="252031"/>
                  </a:lnTo>
                  <a:lnTo>
                    <a:pt x="368947" y="246951"/>
                  </a:lnTo>
                  <a:lnTo>
                    <a:pt x="371894" y="253301"/>
                  </a:lnTo>
                  <a:lnTo>
                    <a:pt x="373443" y="254571"/>
                  </a:lnTo>
                  <a:lnTo>
                    <a:pt x="373443" y="250520"/>
                  </a:lnTo>
                  <a:lnTo>
                    <a:pt x="372579" y="249491"/>
                  </a:lnTo>
                  <a:lnTo>
                    <a:pt x="374142" y="248221"/>
                  </a:lnTo>
                  <a:lnTo>
                    <a:pt x="378117" y="249491"/>
                  </a:lnTo>
                  <a:lnTo>
                    <a:pt x="378193" y="250761"/>
                  </a:lnTo>
                  <a:lnTo>
                    <a:pt x="378282" y="252031"/>
                  </a:lnTo>
                  <a:lnTo>
                    <a:pt x="378371" y="253301"/>
                  </a:lnTo>
                  <a:lnTo>
                    <a:pt x="378396" y="253644"/>
                  </a:lnTo>
                  <a:lnTo>
                    <a:pt x="378396" y="230441"/>
                  </a:lnTo>
                  <a:lnTo>
                    <a:pt x="373621" y="230441"/>
                  </a:lnTo>
                  <a:lnTo>
                    <a:pt x="376897" y="231711"/>
                  </a:lnTo>
                  <a:lnTo>
                    <a:pt x="374307" y="234251"/>
                  </a:lnTo>
                  <a:lnTo>
                    <a:pt x="375691" y="236791"/>
                  </a:lnTo>
                  <a:lnTo>
                    <a:pt x="374827" y="236791"/>
                  </a:lnTo>
                  <a:lnTo>
                    <a:pt x="373100" y="235521"/>
                  </a:lnTo>
                  <a:lnTo>
                    <a:pt x="373443" y="234251"/>
                  </a:lnTo>
                  <a:lnTo>
                    <a:pt x="371894" y="232981"/>
                  </a:lnTo>
                  <a:lnTo>
                    <a:pt x="371716" y="231711"/>
                  </a:lnTo>
                  <a:lnTo>
                    <a:pt x="372579" y="231711"/>
                  </a:lnTo>
                  <a:lnTo>
                    <a:pt x="372757" y="230441"/>
                  </a:lnTo>
                  <a:lnTo>
                    <a:pt x="373443" y="230441"/>
                  </a:lnTo>
                  <a:lnTo>
                    <a:pt x="373659" y="229628"/>
                  </a:lnTo>
                  <a:lnTo>
                    <a:pt x="373786" y="229171"/>
                  </a:lnTo>
                  <a:lnTo>
                    <a:pt x="379323" y="229171"/>
                  </a:lnTo>
                  <a:lnTo>
                    <a:pt x="380530" y="227901"/>
                  </a:lnTo>
                  <a:lnTo>
                    <a:pt x="380873" y="229171"/>
                  </a:lnTo>
                  <a:lnTo>
                    <a:pt x="381393" y="230441"/>
                  </a:lnTo>
                  <a:lnTo>
                    <a:pt x="381393" y="222504"/>
                  </a:lnTo>
                  <a:lnTo>
                    <a:pt x="380873" y="221551"/>
                  </a:lnTo>
                  <a:lnTo>
                    <a:pt x="383641" y="220281"/>
                  </a:lnTo>
                  <a:lnTo>
                    <a:pt x="382333" y="215455"/>
                  </a:lnTo>
                  <a:lnTo>
                    <a:pt x="382193" y="215112"/>
                  </a:lnTo>
                  <a:lnTo>
                    <a:pt x="380365" y="212661"/>
                  </a:lnTo>
                  <a:lnTo>
                    <a:pt x="381050" y="212661"/>
                  </a:lnTo>
                  <a:lnTo>
                    <a:pt x="380631" y="210578"/>
                  </a:lnTo>
                  <a:lnTo>
                    <a:pt x="380530" y="210121"/>
                  </a:lnTo>
                  <a:lnTo>
                    <a:pt x="380695" y="208851"/>
                  </a:lnTo>
                  <a:lnTo>
                    <a:pt x="380873" y="210121"/>
                  </a:lnTo>
                  <a:lnTo>
                    <a:pt x="385368" y="210121"/>
                  </a:lnTo>
                  <a:lnTo>
                    <a:pt x="380187" y="203771"/>
                  </a:lnTo>
                  <a:lnTo>
                    <a:pt x="380187" y="207556"/>
                  </a:lnTo>
                  <a:lnTo>
                    <a:pt x="379501" y="205041"/>
                  </a:lnTo>
                  <a:lnTo>
                    <a:pt x="378460" y="202501"/>
                  </a:lnTo>
                  <a:lnTo>
                    <a:pt x="381571" y="201231"/>
                  </a:lnTo>
                  <a:lnTo>
                    <a:pt x="383641" y="198691"/>
                  </a:lnTo>
                  <a:lnTo>
                    <a:pt x="383552" y="199961"/>
                  </a:lnTo>
                  <a:lnTo>
                    <a:pt x="383476" y="201231"/>
                  </a:lnTo>
                  <a:lnTo>
                    <a:pt x="385724" y="202501"/>
                  </a:lnTo>
                  <a:lnTo>
                    <a:pt x="385724" y="201231"/>
                  </a:lnTo>
                  <a:lnTo>
                    <a:pt x="388251" y="206311"/>
                  </a:lnTo>
                  <a:lnTo>
                    <a:pt x="389470" y="208749"/>
                  </a:lnTo>
                  <a:lnTo>
                    <a:pt x="389724" y="208749"/>
                  </a:lnTo>
                  <a:lnTo>
                    <a:pt x="392150" y="207556"/>
                  </a:lnTo>
                  <a:lnTo>
                    <a:pt x="393509" y="207556"/>
                  </a:lnTo>
                  <a:lnTo>
                    <a:pt x="393179" y="208749"/>
                  </a:lnTo>
                  <a:lnTo>
                    <a:pt x="392963" y="208749"/>
                  </a:lnTo>
                  <a:lnTo>
                    <a:pt x="395744" y="210121"/>
                  </a:lnTo>
                  <a:lnTo>
                    <a:pt x="396087" y="211391"/>
                  </a:lnTo>
                  <a:lnTo>
                    <a:pt x="396265" y="211391"/>
                  </a:lnTo>
                  <a:lnTo>
                    <a:pt x="396608" y="212661"/>
                  </a:lnTo>
                  <a:lnTo>
                    <a:pt x="396265" y="213931"/>
                  </a:lnTo>
                  <a:lnTo>
                    <a:pt x="397230" y="215112"/>
                  </a:lnTo>
                  <a:lnTo>
                    <a:pt x="394868" y="216382"/>
                  </a:lnTo>
                  <a:lnTo>
                    <a:pt x="394716" y="216382"/>
                  </a:lnTo>
                  <a:lnTo>
                    <a:pt x="394716" y="211391"/>
                  </a:lnTo>
                  <a:lnTo>
                    <a:pt x="393153" y="210121"/>
                  </a:lnTo>
                  <a:lnTo>
                    <a:pt x="387273" y="208851"/>
                  </a:lnTo>
                  <a:lnTo>
                    <a:pt x="392455" y="216242"/>
                  </a:lnTo>
                  <a:lnTo>
                    <a:pt x="392544" y="216382"/>
                  </a:lnTo>
                  <a:lnTo>
                    <a:pt x="393496" y="217741"/>
                  </a:lnTo>
                  <a:lnTo>
                    <a:pt x="395058" y="219011"/>
                  </a:lnTo>
                  <a:lnTo>
                    <a:pt x="403352" y="219011"/>
                  </a:lnTo>
                  <a:lnTo>
                    <a:pt x="409054" y="219011"/>
                  </a:lnTo>
                  <a:lnTo>
                    <a:pt x="399897" y="210121"/>
                  </a:lnTo>
                  <a:lnTo>
                    <a:pt x="404952" y="207556"/>
                  </a:lnTo>
                  <a:lnTo>
                    <a:pt x="407339" y="207556"/>
                  </a:lnTo>
                  <a:lnTo>
                    <a:pt x="407250" y="206311"/>
                  </a:lnTo>
                  <a:lnTo>
                    <a:pt x="406806" y="205041"/>
                  </a:lnTo>
                  <a:lnTo>
                    <a:pt x="405257" y="203771"/>
                  </a:lnTo>
                  <a:lnTo>
                    <a:pt x="406806" y="203771"/>
                  </a:lnTo>
                  <a:lnTo>
                    <a:pt x="408368" y="205041"/>
                  </a:lnTo>
                  <a:lnTo>
                    <a:pt x="410273" y="205041"/>
                  </a:lnTo>
                  <a:lnTo>
                    <a:pt x="410210" y="204546"/>
                  </a:lnTo>
                  <a:lnTo>
                    <a:pt x="410095" y="203771"/>
                  </a:lnTo>
                  <a:lnTo>
                    <a:pt x="412000" y="205041"/>
                  </a:lnTo>
                  <a:lnTo>
                    <a:pt x="411861" y="205727"/>
                  </a:lnTo>
                  <a:lnTo>
                    <a:pt x="411734" y="206311"/>
                  </a:lnTo>
                  <a:lnTo>
                    <a:pt x="411695" y="206514"/>
                  </a:lnTo>
                  <a:lnTo>
                    <a:pt x="410794" y="206311"/>
                  </a:lnTo>
                  <a:lnTo>
                    <a:pt x="410667" y="206844"/>
                  </a:lnTo>
                  <a:lnTo>
                    <a:pt x="410616" y="207073"/>
                  </a:lnTo>
                  <a:lnTo>
                    <a:pt x="410502" y="207556"/>
                  </a:lnTo>
                  <a:lnTo>
                    <a:pt x="409930" y="210121"/>
                  </a:lnTo>
                  <a:lnTo>
                    <a:pt x="407504" y="206311"/>
                  </a:lnTo>
                  <a:lnTo>
                    <a:pt x="407504" y="207073"/>
                  </a:lnTo>
                  <a:lnTo>
                    <a:pt x="407339" y="207556"/>
                  </a:lnTo>
                  <a:lnTo>
                    <a:pt x="406984" y="210121"/>
                  </a:lnTo>
                  <a:lnTo>
                    <a:pt x="409054" y="211391"/>
                  </a:lnTo>
                  <a:lnTo>
                    <a:pt x="406806" y="213931"/>
                  </a:lnTo>
                  <a:lnTo>
                    <a:pt x="409714" y="215112"/>
                  </a:lnTo>
                  <a:lnTo>
                    <a:pt x="411048" y="215112"/>
                  </a:lnTo>
                  <a:lnTo>
                    <a:pt x="412419" y="216382"/>
                  </a:lnTo>
                  <a:lnTo>
                    <a:pt x="413207" y="217741"/>
                  </a:lnTo>
                  <a:lnTo>
                    <a:pt x="413207" y="207251"/>
                  </a:lnTo>
                  <a:lnTo>
                    <a:pt x="411581" y="207556"/>
                  </a:lnTo>
                  <a:lnTo>
                    <a:pt x="414108" y="207073"/>
                  </a:lnTo>
                  <a:lnTo>
                    <a:pt x="416560" y="206603"/>
                  </a:lnTo>
                  <a:lnTo>
                    <a:pt x="416839" y="207556"/>
                  </a:lnTo>
                  <a:lnTo>
                    <a:pt x="417004" y="207556"/>
                  </a:lnTo>
                  <a:lnTo>
                    <a:pt x="417817" y="208749"/>
                  </a:lnTo>
                  <a:lnTo>
                    <a:pt x="421652" y="208165"/>
                  </a:lnTo>
                  <a:lnTo>
                    <a:pt x="420928" y="208749"/>
                  </a:lnTo>
                  <a:lnTo>
                    <a:pt x="420801" y="208749"/>
                  </a:lnTo>
                  <a:lnTo>
                    <a:pt x="421335" y="211391"/>
                  </a:lnTo>
                  <a:lnTo>
                    <a:pt x="423240" y="212661"/>
                  </a:lnTo>
                  <a:lnTo>
                    <a:pt x="423240" y="205524"/>
                  </a:lnTo>
                  <a:lnTo>
                    <a:pt x="419950" y="202501"/>
                  </a:lnTo>
                  <a:lnTo>
                    <a:pt x="421513" y="202501"/>
                  </a:lnTo>
                  <a:lnTo>
                    <a:pt x="422376" y="203771"/>
                  </a:lnTo>
                  <a:lnTo>
                    <a:pt x="423240" y="205041"/>
                  </a:lnTo>
                  <a:lnTo>
                    <a:pt x="424446" y="203771"/>
                  </a:lnTo>
                  <a:lnTo>
                    <a:pt x="424967" y="205041"/>
                  </a:lnTo>
                  <a:lnTo>
                    <a:pt x="424967" y="192214"/>
                  </a:lnTo>
                  <a:lnTo>
                    <a:pt x="423799" y="191071"/>
                  </a:lnTo>
                  <a:lnTo>
                    <a:pt x="420649" y="193611"/>
                  </a:lnTo>
                  <a:lnTo>
                    <a:pt x="420293" y="194881"/>
                  </a:lnTo>
                  <a:lnTo>
                    <a:pt x="419265" y="194881"/>
                  </a:lnTo>
                  <a:lnTo>
                    <a:pt x="417868" y="193954"/>
                  </a:lnTo>
                  <a:lnTo>
                    <a:pt x="418680" y="194881"/>
                  </a:lnTo>
                  <a:lnTo>
                    <a:pt x="419773" y="196151"/>
                  </a:lnTo>
                  <a:lnTo>
                    <a:pt x="418566" y="194767"/>
                  </a:lnTo>
                  <a:lnTo>
                    <a:pt x="418566" y="201231"/>
                  </a:lnTo>
                  <a:lnTo>
                    <a:pt x="417537" y="199961"/>
                  </a:lnTo>
                  <a:lnTo>
                    <a:pt x="415632" y="199961"/>
                  </a:lnTo>
                  <a:lnTo>
                    <a:pt x="416153" y="201231"/>
                  </a:lnTo>
                  <a:lnTo>
                    <a:pt x="416661" y="202501"/>
                  </a:lnTo>
                  <a:lnTo>
                    <a:pt x="416547" y="206514"/>
                  </a:lnTo>
                  <a:lnTo>
                    <a:pt x="416013" y="204546"/>
                  </a:lnTo>
                  <a:lnTo>
                    <a:pt x="415112" y="203771"/>
                  </a:lnTo>
                  <a:lnTo>
                    <a:pt x="415798" y="203771"/>
                  </a:lnTo>
                  <a:lnTo>
                    <a:pt x="416013" y="204546"/>
                  </a:lnTo>
                  <a:lnTo>
                    <a:pt x="416496" y="206311"/>
                  </a:lnTo>
                  <a:lnTo>
                    <a:pt x="416547" y="206514"/>
                  </a:lnTo>
                  <a:lnTo>
                    <a:pt x="416547" y="202501"/>
                  </a:lnTo>
                  <a:lnTo>
                    <a:pt x="415632" y="202501"/>
                  </a:lnTo>
                  <a:lnTo>
                    <a:pt x="415632" y="201231"/>
                  </a:lnTo>
                  <a:lnTo>
                    <a:pt x="414591" y="197421"/>
                  </a:lnTo>
                  <a:lnTo>
                    <a:pt x="412343" y="197421"/>
                  </a:lnTo>
                  <a:lnTo>
                    <a:pt x="416267" y="196748"/>
                  </a:lnTo>
                  <a:lnTo>
                    <a:pt x="417182" y="198691"/>
                  </a:lnTo>
                  <a:lnTo>
                    <a:pt x="418566" y="201231"/>
                  </a:lnTo>
                  <a:lnTo>
                    <a:pt x="418566" y="194767"/>
                  </a:lnTo>
                  <a:lnTo>
                    <a:pt x="417868" y="193954"/>
                  </a:lnTo>
                  <a:lnTo>
                    <a:pt x="413448" y="188849"/>
                  </a:lnTo>
                  <a:lnTo>
                    <a:pt x="412445" y="188468"/>
                  </a:lnTo>
                  <a:lnTo>
                    <a:pt x="409930" y="186639"/>
                  </a:lnTo>
                  <a:lnTo>
                    <a:pt x="409930" y="197421"/>
                  </a:lnTo>
                  <a:lnTo>
                    <a:pt x="409232" y="197421"/>
                  </a:lnTo>
                  <a:lnTo>
                    <a:pt x="408546" y="196151"/>
                  </a:lnTo>
                  <a:lnTo>
                    <a:pt x="408457" y="196748"/>
                  </a:lnTo>
                  <a:lnTo>
                    <a:pt x="408368" y="197421"/>
                  </a:lnTo>
                  <a:lnTo>
                    <a:pt x="407847" y="197421"/>
                  </a:lnTo>
                  <a:lnTo>
                    <a:pt x="407847" y="196151"/>
                  </a:lnTo>
                  <a:lnTo>
                    <a:pt x="408546" y="196151"/>
                  </a:lnTo>
                  <a:lnTo>
                    <a:pt x="409054" y="196151"/>
                  </a:lnTo>
                  <a:lnTo>
                    <a:pt x="409930" y="197421"/>
                  </a:lnTo>
                  <a:lnTo>
                    <a:pt x="409930" y="186639"/>
                  </a:lnTo>
                  <a:lnTo>
                    <a:pt x="409054" y="185991"/>
                  </a:lnTo>
                  <a:lnTo>
                    <a:pt x="409143" y="184721"/>
                  </a:lnTo>
                  <a:lnTo>
                    <a:pt x="408546" y="183451"/>
                  </a:lnTo>
                  <a:lnTo>
                    <a:pt x="409371" y="184975"/>
                  </a:lnTo>
                  <a:lnTo>
                    <a:pt x="412470" y="188468"/>
                  </a:lnTo>
                  <a:lnTo>
                    <a:pt x="413448" y="188849"/>
                  </a:lnTo>
                  <a:lnTo>
                    <a:pt x="421678" y="192341"/>
                  </a:lnTo>
                  <a:lnTo>
                    <a:pt x="420966" y="188849"/>
                  </a:lnTo>
                  <a:lnTo>
                    <a:pt x="420852" y="188277"/>
                  </a:lnTo>
                  <a:lnTo>
                    <a:pt x="420725" y="187667"/>
                  </a:lnTo>
                  <a:lnTo>
                    <a:pt x="420649" y="187261"/>
                  </a:lnTo>
                  <a:lnTo>
                    <a:pt x="427215" y="187261"/>
                  </a:lnTo>
                  <a:lnTo>
                    <a:pt x="426694" y="191071"/>
                  </a:lnTo>
                  <a:lnTo>
                    <a:pt x="432193" y="192735"/>
                  </a:lnTo>
                  <a:lnTo>
                    <a:pt x="432193" y="181292"/>
                  </a:lnTo>
                  <a:lnTo>
                    <a:pt x="431711" y="182181"/>
                  </a:lnTo>
                  <a:lnTo>
                    <a:pt x="429463" y="179641"/>
                  </a:lnTo>
                  <a:lnTo>
                    <a:pt x="431368" y="179641"/>
                  </a:lnTo>
                  <a:lnTo>
                    <a:pt x="433616" y="178371"/>
                  </a:lnTo>
                  <a:lnTo>
                    <a:pt x="433959" y="179641"/>
                  </a:lnTo>
                  <a:lnTo>
                    <a:pt x="434301" y="179641"/>
                  </a:lnTo>
                  <a:lnTo>
                    <a:pt x="434416" y="180441"/>
                  </a:lnTo>
                  <a:lnTo>
                    <a:pt x="434479" y="180911"/>
                  </a:lnTo>
                  <a:lnTo>
                    <a:pt x="435165" y="182181"/>
                  </a:lnTo>
                  <a:lnTo>
                    <a:pt x="435165" y="146964"/>
                  </a:lnTo>
                  <a:lnTo>
                    <a:pt x="434301" y="146291"/>
                  </a:lnTo>
                  <a:lnTo>
                    <a:pt x="434301" y="155511"/>
                  </a:lnTo>
                  <a:lnTo>
                    <a:pt x="434009" y="155422"/>
                  </a:lnTo>
                  <a:lnTo>
                    <a:pt x="434009" y="165519"/>
                  </a:lnTo>
                  <a:lnTo>
                    <a:pt x="433616" y="165150"/>
                  </a:lnTo>
                  <a:lnTo>
                    <a:pt x="433616" y="173291"/>
                  </a:lnTo>
                  <a:lnTo>
                    <a:pt x="431368" y="173291"/>
                  </a:lnTo>
                  <a:lnTo>
                    <a:pt x="432396" y="174561"/>
                  </a:lnTo>
                  <a:lnTo>
                    <a:pt x="433616" y="175831"/>
                  </a:lnTo>
                  <a:lnTo>
                    <a:pt x="432396" y="175831"/>
                  </a:lnTo>
                  <a:lnTo>
                    <a:pt x="429475" y="170789"/>
                  </a:lnTo>
                  <a:lnTo>
                    <a:pt x="430199" y="172021"/>
                  </a:lnTo>
                  <a:lnTo>
                    <a:pt x="432396" y="172021"/>
                  </a:lnTo>
                  <a:lnTo>
                    <a:pt x="433616" y="173291"/>
                  </a:lnTo>
                  <a:lnTo>
                    <a:pt x="433616" y="165150"/>
                  </a:lnTo>
                  <a:lnTo>
                    <a:pt x="429628" y="161086"/>
                  </a:lnTo>
                  <a:lnTo>
                    <a:pt x="429628" y="166941"/>
                  </a:lnTo>
                  <a:lnTo>
                    <a:pt x="429145" y="167640"/>
                  </a:lnTo>
                  <a:lnTo>
                    <a:pt x="428231" y="167157"/>
                  </a:lnTo>
                  <a:lnTo>
                    <a:pt x="428231" y="170586"/>
                  </a:lnTo>
                  <a:lnTo>
                    <a:pt x="427863" y="170535"/>
                  </a:lnTo>
                  <a:lnTo>
                    <a:pt x="428078" y="169951"/>
                  </a:lnTo>
                  <a:lnTo>
                    <a:pt x="428231" y="170586"/>
                  </a:lnTo>
                  <a:lnTo>
                    <a:pt x="428231" y="167157"/>
                  </a:lnTo>
                  <a:lnTo>
                    <a:pt x="428078" y="167068"/>
                  </a:lnTo>
                  <a:lnTo>
                    <a:pt x="428078" y="169087"/>
                  </a:lnTo>
                  <a:lnTo>
                    <a:pt x="426008" y="167347"/>
                  </a:lnTo>
                  <a:lnTo>
                    <a:pt x="425678" y="170218"/>
                  </a:lnTo>
                  <a:lnTo>
                    <a:pt x="425132" y="170141"/>
                  </a:lnTo>
                  <a:lnTo>
                    <a:pt x="425132" y="179641"/>
                  </a:lnTo>
                  <a:lnTo>
                    <a:pt x="424103" y="178371"/>
                  </a:lnTo>
                  <a:lnTo>
                    <a:pt x="422541" y="178371"/>
                  </a:lnTo>
                  <a:lnTo>
                    <a:pt x="420814" y="177101"/>
                  </a:lnTo>
                  <a:lnTo>
                    <a:pt x="421157" y="177101"/>
                  </a:lnTo>
                  <a:lnTo>
                    <a:pt x="424484" y="178206"/>
                  </a:lnTo>
                  <a:lnTo>
                    <a:pt x="425132" y="179641"/>
                  </a:lnTo>
                  <a:lnTo>
                    <a:pt x="425132" y="170141"/>
                  </a:lnTo>
                  <a:lnTo>
                    <a:pt x="422478" y="169760"/>
                  </a:lnTo>
                  <a:lnTo>
                    <a:pt x="420827" y="169760"/>
                  </a:lnTo>
                  <a:lnTo>
                    <a:pt x="420979" y="169557"/>
                  </a:lnTo>
                  <a:lnTo>
                    <a:pt x="420471" y="169481"/>
                  </a:lnTo>
                  <a:lnTo>
                    <a:pt x="420598" y="169760"/>
                  </a:lnTo>
                  <a:lnTo>
                    <a:pt x="420687" y="169938"/>
                  </a:lnTo>
                  <a:lnTo>
                    <a:pt x="419087" y="172021"/>
                  </a:lnTo>
                  <a:lnTo>
                    <a:pt x="418719" y="170688"/>
                  </a:lnTo>
                  <a:lnTo>
                    <a:pt x="418236" y="170688"/>
                  </a:lnTo>
                  <a:lnTo>
                    <a:pt x="417880" y="172021"/>
                  </a:lnTo>
                  <a:lnTo>
                    <a:pt x="417360" y="171488"/>
                  </a:lnTo>
                  <a:lnTo>
                    <a:pt x="417360" y="182181"/>
                  </a:lnTo>
                  <a:lnTo>
                    <a:pt x="417182" y="183451"/>
                  </a:lnTo>
                  <a:lnTo>
                    <a:pt x="417182" y="184721"/>
                  </a:lnTo>
                  <a:lnTo>
                    <a:pt x="416661" y="184721"/>
                  </a:lnTo>
                  <a:lnTo>
                    <a:pt x="414020" y="187261"/>
                  </a:lnTo>
                  <a:lnTo>
                    <a:pt x="412953" y="188277"/>
                  </a:lnTo>
                  <a:lnTo>
                    <a:pt x="410959" y="185991"/>
                  </a:lnTo>
                  <a:lnTo>
                    <a:pt x="414248" y="182181"/>
                  </a:lnTo>
                  <a:lnTo>
                    <a:pt x="415290" y="183451"/>
                  </a:lnTo>
                  <a:lnTo>
                    <a:pt x="416318" y="182181"/>
                  </a:lnTo>
                  <a:lnTo>
                    <a:pt x="417360" y="182181"/>
                  </a:lnTo>
                  <a:lnTo>
                    <a:pt x="417360" y="171488"/>
                  </a:lnTo>
                  <a:lnTo>
                    <a:pt x="415455" y="169481"/>
                  </a:lnTo>
                  <a:lnTo>
                    <a:pt x="411226" y="165519"/>
                  </a:lnTo>
                  <a:lnTo>
                    <a:pt x="411416" y="166941"/>
                  </a:lnTo>
                  <a:lnTo>
                    <a:pt x="411518" y="168211"/>
                  </a:lnTo>
                  <a:lnTo>
                    <a:pt x="411645" y="169760"/>
                  </a:lnTo>
                  <a:lnTo>
                    <a:pt x="411721" y="170688"/>
                  </a:lnTo>
                  <a:lnTo>
                    <a:pt x="411822" y="172021"/>
                  </a:lnTo>
                  <a:lnTo>
                    <a:pt x="410438" y="170891"/>
                  </a:lnTo>
                  <a:lnTo>
                    <a:pt x="410438" y="179641"/>
                  </a:lnTo>
                  <a:lnTo>
                    <a:pt x="408546" y="179641"/>
                  </a:lnTo>
                  <a:lnTo>
                    <a:pt x="407327" y="178371"/>
                  </a:lnTo>
                  <a:lnTo>
                    <a:pt x="406463" y="178371"/>
                  </a:lnTo>
                  <a:lnTo>
                    <a:pt x="406349" y="177507"/>
                  </a:lnTo>
                  <a:lnTo>
                    <a:pt x="406298" y="177101"/>
                  </a:lnTo>
                  <a:lnTo>
                    <a:pt x="406463" y="175831"/>
                  </a:lnTo>
                  <a:lnTo>
                    <a:pt x="406806" y="174561"/>
                  </a:lnTo>
                  <a:lnTo>
                    <a:pt x="406984" y="174561"/>
                  </a:lnTo>
                  <a:lnTo>
                    <a:pt x="407327" y="175831"/>
                  </a:lnTo>
                  <a:lnTo>
                    <a:pt x="407504" y="175831"/>
                  </a:lnTo>
                  <a:lnTo>
                    <a:pt x="407847" y="177101"/>
                  </a:lnTo>
                  <a:lnTo>
                    <a:pt x="408305" y="178206"/>
                  </a:lnTo>
                  <a:lnTo>
                    <a:pt x="408368" y="178371"/>
                  </a:lnTo>
                  <a:lnTo>
                    <a:pt x="410095" y="178371"/>
                  </a:lnTo>
                  <a:lnTo>
                    <a:pt x="410438" y="179641"/>
                  </a:lnTo>
                  <a:lnTo>
                    <a:pt x="410438" y="170891"/>
                  </a:lnTo>
                  <a:lnTo>
                    <a:pt x="410197" y="170688"/>
                  </a:lnTo>
                  <a:lnTo>
                    <a:pt x="406196" y="170688"/>
                  </a:lnTo>
                  <a:lnTo>
                    <a:pt x="405777" y="170434"/>
                  </a:lnTo>
                  <a:lnTo>
                    <a:pt x="405777" y="187261"/>
                  </a:lnTo>
                  <a:lnTo>
                    <a:pt x="405777" y="188468"/>
                  </a:lnTo>
                  <a:lnTo>
                    <a:pt x="405485" y="188468"/>
                  </a:lnTo>
                  <a:lnTo>
                    <a:pt x="403606" y="187667"/>
                  </a:lnTo>
                  <a:lnTo>
                    <a:pt x="404050" y="187261"/>
                  </a:lnTo>
                  <a:lnTo>
                    <a:pt x="405777" y="187261"/>
                  </a:lnTo>
                  <a:lnTo>
                    <a:pt x="405777" y="170434"/>
                  </a:lnTo>
                  <a:lnTo>
                    <a:pt x="404406" y="169583"/>
                  </a:lnTo>
                  <a:lnTo>
                    <a:pt x="405777" y="169430"/>
                  </a:lnTo>
                  <a:lnTo>
                    <a:pt x="403771" y="165442"/>
                  </a:lnTo>
                  <a:lnTo>
                    <a:pt x="407212" y="168211"/>
                  </a:lnTo>
                  <a:lnTo>
                    <a:pt x="409689" y="164223"/>
                  </a:lnTo>
                  <a:lnTo>
                    <a:pt x="413042" y="166941"/>
                  </a:lnTo>
                  <a:lnTo>
                    <a:pt x="412470" y="164198"/>
                  </a:lnTo>
                  <a:lnTo>
                    <a:pt x="415632" y="164198"/>
                  </a:lnTo>
                  <a:lnTo>
                    <a:pt x="413105" y="161086"/>
                  </a:lnTo>
                  <a:lnTo>
                    <a:pt x="412927" y="161709"/>
                  </a:lnTo>
                  <a:lnTo>
                    <a:pt x="412889" y="161861"/>
                  </a:lnTo>
                  <a:lnTo>
                    <a:pt x="412229" y="164198"/>
                  </a:lnTo>
                  <a:lnTo>
                    <a:pt x="412038" y="164198"/>
                  </a:lnTo>
                  <a:lnTo>
                    <a:pt x="411302" y="163131"/>
                  </a:lnTo>
                  <a:lnTo>
                    <a:pt x="409752" y="163131"/>
                  </a:lnTo>
                  <a:lnTo>
                    <a:pt x="409752" y="161861"/>
                  </a:lnTo>
                  <a:lnTo>
                    <a:pt x="409054" y="161861"/>
                  </a:lnTo>
                  <a:lnTo>
                    <a:pt x="408851" y="161086"/>
                  </a:lnTo>
                  <a:lnTo>
                    <a:pt x="408813" y="160947"/>
                  </a:lnTo>
                  <a:lnTo>
                    <a:pt x="408711" y="160591"/>
                  </a:lnTo>
                  <a:lnTo>
                    <a:pt x="412927" y="161709"/>
                  </a:lnTo>
                  <a:lnTo>
                    <a:pt x="412978" y="160947"/>
                  </a:lnTo>
                  <a:lnTo>
                    <a:pt x="412686" y="160591"/>
                  </a:lnTo>
                  <a:lnTo>
                    <a:pt x="413245" y="160591"/>
                  </a:lnTo>
                  <a:lnTo>
                    <a:pt x="413423" y="160591"/>
                  </a:lnTo>
                  <a:lnTo>
                    <a:pt x="413512" y="160947"/>
                  </a:lnTo>
                  <a:lnTo>
                    <a:pt x="413143" y="160947"/>
                  </a:lnTo>
                  <a:lnTo>
                    <a:pt x="412978" y="160947"/>
                  </a:lnTo>
                  <a:lnTo>
                    <a:pt x="413105" y="161086"/>
                  </a:lnTo>
                  <a:lnTo>
                    <a:pt x="413994" y="162179"/>
                  </a:lnTo>
                  <a:lnTo>
                    <a:pt x="415632" y="164198"/>
                  </a:lnTo>
                  <a:lnTo>
                    <a:pt x="416102" y="164198"/>
                  </a:lnTo>
                  <a:lnTo>
                    <a:pt x="419608" y="161861"/>
                  </a:lnTo>
                  <a:lnTo>
                    <a:pt x="422795" y="164198"/>
                  </a:lnTo>
                  <a:lnTo>
                    <a:pt x="423125" y="164198"/>
                  </a:lnTo>
                  <a:lnTo>
                    <a:pt x="422198" y="166941"/>
                  </a:lnTo>
                  <a:lnTo>
                    <a:pt x="426999" y="166941"/>
                  </a:lnTo>
                  <a:lnTo>
                    <a:pt x="428078" y="169087"/>
                  </a:lnTo>
                  <a:lnTo>
                    <a:pt x="428078" y="167068"/>
                  </a:lnTo>
                  <a:lnTo>
                    <a:pt x="427850" y="166941"/>
                  </a:lnTo>
                  <a:lnTo>
                    <a:pt x="429628" y="166941"/>
                  </a:lnTo>
                  <a:lnTo>
                    <a:pt x="429628" y="161086"/>
                  </a:lnTo>
                  <a:lnTo>
                    <a:pt x="427901" y="159321"/>
                  </a:lnTo>
                  <a:lnTo>
                    <a:pt x="429806" y="159321"/>
                  </a:lnTo>
                  <a:lnTo>
                    <a:pt x="428764" y="158051"/>
                  </a:lnTo>
                  <a:lnTo>
                    <a:pt x="427380" y="158051"/>
                  </a:lnTo>
                  <a:lnTo>
                    <a:pt x="426516" y="156781"/>
                  </a:lnTo>
                  <a:lnTo>
                    <a:pt x="427215" y="154241"/>
                  </a:lnTo>
                  <a:lnTo>
                    <a:pt x="426466" y="153047"/>
                  </a:lnTo>
                  <a:lnTo>
                    <a:pt x="430669" y="155511"/>
                  </a:lnTo>
                  <a:lnTo>
                    <a:pt x="432739" y="158051"/>
                  </a:lnTo>
                  <a:lnTo>
                    <a:pt x="431444" y="159321"/>
                  </a:lnTo>
                  <a:lnTo>
                    <a:pt x="430149" y="160591"/>
                  </a:lnTo>
                  <a:lnTo>
                    <a:pt x="431038" y="161709"/>
                  </a:lnTo>
                  <a:lnTo>
                    <a:pt x="431152" y="161861"/>
                  </a:lnTo>
                  <a:lnTo>
                    <a:pt x="432981" y="164198"/>
                  </a:lnTo>
                  <a:lnTo>
                    <a:pt x="434009" y="165519"/>
                  </a:lnTo>
                  <a:lnTo>
                    <a:pt x="434009" y="155422"/>
                  </a:lnTo>
                  <a:lnTo>
                    <a:pt x="426440" y="153009"/>
                  </a:lnTo>
                  <a:lnTo>
                    <a:pt x="428942" y="152971"/>
                  </a:lnTo>
                  <a:lnTo>
                    <a:pt x="429463" y="150431"/>
                  </a:lnTo>
                  <a:lnTo>
                    <a:pt x="426872" y="149161"/>
                  </a:lnTo>
                  <a:lnTo>
                    <a:pt x="430149" y="149161"/>
                  </a:lnTo>
                  <a:lnTo>
                    <a:pt x="429806" y="150431"/>
                  </a:lnTo>
                  <a:lnTo>
                    <a:pt x="432574" y="151701"/>
                  </a:lnTo>
                  <a:lnTo>
                    <a:pt x="431876" y="154241"/>
                  </a:lnTo>
                  <a:lnTo>
                    <a:pt x="434301" y="155511"/>
                  </a:lnTo>
                  <a:lnTo>
                    <a:pt x="434301" y="146291"/>
                  </a:lnTo>
                  <a:lnTo>
                    <a:pt x="433095" y="145351"/>
                  </a:lnTo>
                  <a:lnTo>
                    <a:pt x="431533" y="145351"/>
                  </a:lnTo>
                  <a:lnTo>
                    <a:pt x="431190" y="142811"/>
                  </a:lnTo>
                  <a:lnTo>
                    <a:pt x="430085" y="142811"/>
                  </a:lnTo>
                  <a:lnTo>
                    <a:pt x="430085" y="148640"/>
                  </a:lnTo>
                  <a:lnTo>
                    <a:pt x="428739" y="147891"/>
                  </a:lnTo>
                  <a:lnTo>
                    <a:pt x="429983" y="147891"/>
                  </a:lnTo>
                  <a:lnTo>
                    <a:pt x="430085" y="148640"/>
                  </a:lnTo>
                  <a:lnTo>
                    <a:pt x="430085" y="142811"/>
                  </a:lnTo>
                  <a:lnTo>
                    <a:pt x="431368" y="140271"/>
                  </a:lnTo>
                  <a:lnTo>
                    <a:pt x="427215" y="139001"/>
                  </a:lnTo>
                  <a:lnTo>
                    <a:pt x="427215" y="137731"/>
                  </a:lnTo>
                  <a:lnTo>
                    <a:pt x="424180" y="136931"/>
                  </a:lnTo>
                  <a:lnTo>
                    <a:pt x="424370" y="137515"/>
                  </a:lnTo>
                  <a:lnTo>
                    <a:pt x="424446" y="137731"/>
                  </a:lnTo>
                  <a:lnTo>
                    <a:pt x="423240" y="139001"/>
                  </a:lnTo>
                  <a:lnTo>
                    <a:pt x="422198" y="137731"/>
                  </a:lnTo>
                  <a:lnTo>
                    <a:pt x="420751" y="135356"/>
                  </a:lnTo>
                  <a:lnTo>
                    <a:pt x="420649" y="135191"/>
                  </a:lnTo>
                  <a:lnTo>
                    <a:pt x="422452" y="135191"/>
                  </a:lnTo>
                  <a:lnTo>
                    <a:pt x="422541" y="133921"/>
                  </a:lnTo>
                  <a:lnTo>
                    <a:pt x="422630" y="132651"/>
                  </a:lnTo>
                  <a:lnTo>
                    <a:pt x="422719" y="131381"/>
                  </a:lnTo>
                  <a:lnTo>
                    <a:pt x="422808" y="130111"/>
                  </a:lnTo>
                  <a:lnTo>
                    <a:pt x="422897" y="128841"/>
                  </a:lnTo>
                  <a:lnTo>
                    <a:pt x="418223" y="128841"/>
                  </a:lnTo>
                  <a:lnTo>
                    <a:pt x="417360" y="131381"/>
                  </a:lnTo>
                  <a:lnTo>
                    <a:pt x="415632" y="130111"/>
                  </a:lnTo>
                  <a:lnTo>
                    <a:pt x="413727" y="128841"/>
                  </a:lnTo>
                  <a:lnTo>
                    <a:pt x="417703" y="127571"/>
                  </a:lnTo>
                  <a:lnTo>
                    <a:pt x="412343" y="123761"/>
                  </a:lnTo>
                  <a:lnTo>
                    <a:pt x="409917" y="123761"/>
                  </a:lnTo>
                  <a:lnTo>
                    <a:pt x="410044" y="126301"/>
                  </a:lnTo>
                  <a:lnTo>
                    <a:pt x="410095" y="127571"/>
                  </a:lnTo>
                  <a:lnTo>
                    <a:pt x="404914" y="131381"/>
                  </a:lnTo>
                  <a:lnTo>
                    <a:pt x="409409" y="132651"/>
                  </a:lnTo>
                  <a:lnTo>
                    <a:pt x="411480" y="135191"/>
                  </a:lnTo>
                  <a:lnTo>
                    <a:pt x="415290" y="139001"/>
                  </a:lnTo>
                  <a:lnTo>
                    <a:pt x="419265" y="140271"/>
                  </a:lnTo>
                  <a:lnTo>
                    <a:pt x="421157" y="141541"/>
                  </a:lnTo>
                  <a:lnTo>
                    <a:pt x="419608" y="142811"/>
                  </a:lnTo>
                  <a:lnTo>
                    <a:pt x="425310" y="142811"/>
                  </a:lnTo>
                  <a:lnTo>
                    <a:pt x="425577" y="144081"/>
                  </a:lnTo>
                  <a:lnTo>
                    <a:pt x="425640" y="144437"/>
                  </a:lnTo>
                  <a:lnTo>
                    <a:pt x="425767" y="145046"/>
                  </a:lnTo>
                  <a:lnTo>
                    <a:pt x="425831" y="145351"/>
                  </a:lnTo>
                  <a:lnTo>
                    <a:pt x="426847" y="146837"/>
                  </a:lnTo>
                  <a:lnTo>
                    <a:pt x="419608" y="142811"/>
                  </a:lnTo>
                  <a:lnTo>
                    <a:pt x="418045" y="144081"/>
                  </a:lnTo>
                  <a:lnTo>
                    <a:pt x="420814" y="145351"/>
                  </a:lnTo>
                  <a:lnTo>
                    <a:pt x="418566" y="145351"/>
                  </a:lnTo>
                  <a:lnTo>
                    <a:pt x="418223" y="145161"/>
                  </a:lnTo>
                  <a:lnTo>
                    <a:pt x="418223" y="150431"/>
                  </a:lnTo>
                  <a:lnTo>
                    <a:pt x="414934" y="151536"/>
                  </a:lnTo>
                  <a:lnTo>
                    <a:pt x="414934" y="152971"/>
                  </a:lnTo>
                  <a:lnTo>
                    <a:pt x="414934" y="154241"/>
                  </a:lnTo>
                  <a:lnTo>
                    <a:pt x="413905" y="155511"/>
                  </a:lnTo>
                  <a:lnTo>
                    <a:pt x="412864" y="152971"/>
                  </a:lnTo>
                  <a:lnTo>
                    <a:pt x="414934" y="152971"/>
                  </a:lnTo>
                  <a:lnTo>
                    <a:pt x="414934" y="151536"/>
                  </a:lnTo>
                  <a:lnTo>
                    <a:pt x="414413" y="151701"/>
                  </a:lnTo>
                  <a:lnTo>
                    <a:pt x="414299" y="148640"/>
                  </a:lnTo>
                  <a:lnTo>
                    <a:pt x="413550" y="145351"/>
                  </a:lnTo>
                  <a:lnTo>
                    <a:pt x="416661" y="145351"/>
                  </a:lnTo>
                  <a:lnTo>
                    <a:pt x="416483" y="144716"/>
                  </a:lnTo>
                  <a:lnTo>
                    <a:pt x="416585" y="145046"/>
                  </a:lnTo>
                  <a:lnTo>
                    <a:pt x="416661" y="145351"/>
                  </a:lnTo>
                  <a:lnTo>
                    <a:pt x="417017" y="146621"/>
                  </a:lnTo>
                  <a:lnTo>
                    <a:pt x="415975" y="146621"/>
                  </a:lnTo>
                  <a:lnTo>
                    <a:pt x="416318" y="147891"/>
                  </a:lnTo>
                  <a:lnTo>
                    <a:pt x="417017" y="147891"/>
                  </a:lnTo>
                  <a:lnTo>
                    <a:pt x="417017" y="149161"/>
                  </a:lnTo>
                  <a:lnTo>
                    <a:pt x="418223" y="150431"/>
                  </a:lnTo>
                  <a:lnTo>
                    <a:pt x="418223" y="145161"/>
                  </a:lnTo>
                  <a:lnTo>
                    <a:pt x="416953" y="144437"/>
                  </a:lnTo>
                  <a:lnTo>
                    <a:pt x="416839" y="142811"/>
                  </a:lnTo>
                  <a:lnTo>
                    <a:pt x="416763" y="141706"/>
                  </a:lnTo>
                  <a:lnTo>
                    <a:pt x="416661" y="140271"/>
                  </a:lnTo>
                  <a:lnTo>
                    <a:pt x="412534" y="141706"/>
                  </a:lnTo>
                  <a:lnTo>
                    <a:pt x="412610" y="142811"/>
                  </a:lnTo>
                  <a:lnTo>
                    <a:pt x="412686" y="144081"/>
                  </a:lnTo>
                  <a:lnTo>
                    <a:pt x="413042" y="144081"/>
                  </a:lnTo>
                  <a:lnTo>
                    <a:pt x="413042" y="145351"/>
                  </a:lnTo>
                  <a:lnTo>
                    <a:pt x="411480" y="145351"/>
                  </a:lnTo>
                  <a:lnTo>
                    <a:pt x="410959" y="144081"/>
                  </a:lnTo>
                  <a:lnTo>
                    <a:pt x="411302" y="142811"/>
                  </a:lnTo>
                  <a:lnTo>
                    <a:pt x="410984" y="142214"/>
                  </a:lnTo>
                  <a:lnTo>
                    <a:pt x="409232" y="142811"/>
                  </a:lnTo>
                  <a:lnTo>
                    <a:pt x="409295" y="140271"/>
                  </a:lnTo>
                  <a:lnTo>
                    <a:pt x="409409" y="135191"/>
                  </a:lnTo>
                  <a:lnTo>
                    <a:pt x="408139" y="135623"/>
                  </a:lnTo>
                  <a:lnTo>
                    <a:pt x="408139" y="153670"/>
                  </a:lnTo>
                  <a:lnTo>
                    <a:pt x="407327" y="154241"/>
                  </a:lnTo>
                  <a:lnTo>
                    <a:pt x="407454" y="153301"/>
                  </a:lnTo>
                  <a:lnTo>
                    <a:pt x="408139" y="153670"/>
                  </a:lnTo>
                  <a:lnTo>
                    <a:pt x="408139" y="135623"/>
                  </a:lnTo>
                  <a:lnTo>
                    <a:pt x="407682" y="135775"/>
                  </a:lnTo>
                  <a:lnTo>
                    <a:pt x="407682" y="150431"/>
                  </a:lnTo>
                  <a:lnTo>
                    <a:pt x="406971" y="152476"/>
                  </a:lnTo>
                  <a:lnTo>
                    <a:pt x="406120" y="151701"/>
                  </a:lnTo>
                  <a:lnTo>
                    <a:pt x="404914" y="151701"/>
                  </a:lnTo>
                  <a:lnTo>
                    <a:pt x="406463" y="147891"/>
                  </a:lnTo>
                  <a:lnTo>
                    <a:pt x="405777" y="145351"/>
                  </a:lnTo>
                  <a:lnTo>
                    <a:pt x="406298" y="145351"/>
                  </a:lnTo>
                  <a:lnTo>
                    <a:pt x="407682" y="150431"/>
                  </a:lnTo>
                  <a:lnTo>
                    <a:pt x="407682" y="135775"/>
                  </a:lnTo>
                  <a:lnTo>
                    <a:pt x="405599" y="136461"/>
                  </a:lnTo>
                  <a:lnTo>
                    <a:pt x="403186" y="132651"/>
                  </a:lnTo>
                  <a:lnTo>
                    <a:pt x="400075" y="135191"/>
                  </a:lnTo>
                  <a:lnTo>
                    <a:pt x="401104" y="136461"/>
                  </a:lnTo>
                  <a:lnTo>
                    <a:pt x="402145" y="137731"/>
                  </a:lnTo>
                  <a:lnTo>
                    <a:pt x="404215" y="139001"/>
                  </a:lnTo>
                  <a:lnTo>
                    <a:pt x="402488" y="140271"/>
                  </a:lnTo>
                  <a:lnTo>
                    <a:pt x="402666" y="141541"/>
                  </a:lnTo>
                  <a:lnTo>
                    <a:pt x="401802" y="140970"/>
                  </a:lnTo>
                  <a:lnTo>
                    <a:pt x="401802" y="151701"/>
                  </a:lnTo>
                  <a:lnTo>
                    <a:pt x="395401" y="147891"/>
                  </a:lnTo>
                  <a:lnTo>
                    <a:pt x="394538" y="145351"/>
                  </a:lnTo>
                  <a:lnTo>
                    <a:pt x="396087" y="145351"/>
                  </a:lnTo>
                  <a:lnTo>
                    <a:pt x="399034" y="147891"/>
                  </a:lnTo>
                  <a:lnTo>
                    <a:pt x="399034" y="145351"/>
                  </a:lnTo>
                  <a:lnTo>
                    <a:pt x="399376" y="146621"/>
                  </a:lnTo>
                  <a:lnTo>
                    <a:pt x="401802" y="151701"/>
                  </a:lnTo>
                  <a:lnTo>
                    <a:pt x="401802" y="140970"/>
                  </a:lnTo>
                  <a:lnTo>
                    <a:pt x="400761" y="140271"/>
                  </a:lnTo>
                  <a:lnTo>
                    <a:pt x="398856" y="140271"/>
                  </a:lnTo>
                  <a:lnTo>
                    <a:pt x="398513" y="141541"/>
                  </a:lnTo>
                  <a:lnTo>
                    <a:pt x="398170" y="142811"/>
                  </a:lnTo>
                  <a:lnTo>
                    <a:pt x="399719" y="133921"/>
                  </a:lnTo>
                  <a:lnTo>
                    <a:pt x="395401" y="133921"/>
                  </a:lnTo>
                  <a:lnTo>
                    <a:pt x="395516" y="132651"/>
                  </a:lnTo>
                  <a:lnTo>
                    <a:pt x="395630" y="131381"/>
                  </a:lnTo>
                  <a:lnTo>
                    <a:pt x="395744" y="130111"/>
                  </a:lnTo>
                  <a:lnTo>
                    <a:pt x="393331" y="130111"/>
                  </a:lnTo>
                  <a:lnTo>
                    <a:pt x="393331" y="145351"/>
                  </a:lnTo>
                  <a:lnTo>
                    <a:pt x="391591" y="144094"/>
                  </a:lnTo>
                  <a:lnTo>
                    <a:pt x="391591" y="150431"/>
                  </a:lnTo>
                  <a:lnTo>
                    <a:pt x="390740" y="150431"/>
                  </a:lnTo>
                  <a:lnTo>
                    <a:pt x="382092" y="146265"/>
                  </a:lnTo>
                  <a:lnTo>
                    <a:pt x="384860" y="144881"/>
                  </a:lnTo>
                  <a:lnTo>
                    <a:pt x="385546" y="144018"/>
                  </a:lnTo>
                  <a:lnTo>
                    <a:pt x="388378" y="143383"/>
                  </a:lnTo>
                  <a:lnTo>
                    <a:pt x="388480" y="144081"/>
                  </a:lnTo>
                  <a:lnTo>
                    <a:pt x="388747" y="145046"/>
                  </a:lnTo>
                  <a:lnTo>
                    <a:pt x="388835" y="145351"/>
                  </a:lnTo>
                  <a:lnTo>
                    <a:pt x="391083" y="145351"/>
                  </a:lnTo>
                  <a:lnTo>
                    <a:pt x="390563" y="146621"/>
                  </a:lnTo>
                  <a:lnTo>
                    <a:pt x="391591" y="150431"/>
                  </a:lnTo>
                  <a:lnTo>
                    <a:pt x="391591" y="144094"/>
                  </a:lnTo>
                  <a:lnTo>
                    <a:pt x="389153" y="142303"/>
                  </a:lnTo>
                  <a:lnTo>
                    <a:pt x="388366" y="141706"/>
                  </a:lnTo>
                  <a:lnTo>
                    <a:pt x="388137" y="141541"/>
                  </a:lnTo>
                  <a:lnTo>
                    <a:pt x="388239" y="142214"/>
                  </a:lnTo>
                  <a:lnTo>
                    <a:pt x="388315" y="142811"/>
                  </a:lnTo>
                  <a:lnTo>
                    <a:pt x="388340" y="143040"/>
                  </a:lnTo>
                  <a:lnTo>
                    <a:pt x="386930" y="141770"/>
                  </a:lnTo>
                  <a:lnTo>
                    <a:pt x="382778" y="139344"/>
                  </a:lnTo>
                  <a:lnTo>
                    <a:pt x="386448" y="137134"/>
                  </a:lnTo>
                  <a:lnTo>
                    <a:pt x="386308" y="137515"/>
                  </a:lnTo>
                  <a:lnTo>
                    <a:pt x="386232" y="137731"/>
                  </a:lnTo>
                  <a:lnTo>
                    <a:pt x="387616" y="139001"/>
                  </a:lnTo>
                  <a:lnTo>
                    <a:pt x="388429" y="141541"/>
                  </a:lnTo>
                  <a:lnTo>
                    <a:pt x="388480" y="141706"/>
                  </a:lnTo>
                  <a:lnTo>
                    <a:pt x="389051" y="142214"/>
                  </a:lnTo>
                  <a:lnTo>
                    <a:pt x="389204" y="142214"/>
                  </a:lnTo>
                  <a:lnTo>
                    <a:pt x="391248" y="139001"/>
                  </a:lnTo>
                  <a:lnTo>
                    <a:pt x="392290" y="141541"/>
                  </a:lnTo>
                  <a:lnTo>
                    <a:pt x="392633" y="142811"/>
                  </a:lnTo>
                  <a:lnTo>
                    <a:pt x="393242" y="145046"/>
                  </a:lnTo>
                  <a:lnTo>
                    <a:pt x="393331" y="145351"/>
                  </a:lnTo>
                  <a:lnTo>
                    <a:pt x="393331" y="130111"/>
                  </a:lnTo>
                  <a:lnTo>
                    <a:pt x="388137" y="130111"/>
                  </a:lnTo>
                  <a:lnTo>
                    <a:pt x="390563" y="133921"/>
                  </a:lnTo>
                  <a:lnTo>
                    <a:pt x="387985" y="133921"/>
                  </a:lnTo>
                  <a:lnTo>
                    <a:pt x="384505" y="133464"/>
                  </a:lnTo>
                  <a:lnTo>
                    <a:pt x="382536" y="131305"/>
                  </a:lnTo>
                  <a:lnTo>
                    <a:pt x="382536" y="141770"/>
                  </a:lnTo>
                  <a:lnTo>
                    <a:pt x="381177" y="141947"/>
                  </a:lnTo>
                  <a:lnTo>
                    <a:pt x="380187" y="137960"/>
                  </a:lnTo>
                  <a:lnTo>
                    <a:pt x="382092" y="138823"/>
                  </a:lnTo>
                  <a:lnTo>
                    <a:pt x="382181" y="140385"/>
                  </a:lnTo>
                  <a:lnTo>
                    <a:pt x="382270" y="141770"/>
                  </a:lnTo>
                  <a:lnTo>
                    <a:pt x="382536" y="141770"/>
                  </a:lnTo>
                  <a:lnTo>
                    <a:pt x="382536" y="131305"/>
                  </a:lnTo>
                  <a:lnTo>
                    <a:pt x="381050" y="129667"/>
                  </a:lnTo>
                  <a:lnTo>
                    <a:pt x="379323" y="130695"/>
                  </a:lnTo>
                  <a:lnTo>
                    <a:pt x="377012" y="130429"/>
                  </a:lnTo>
                  <a:lnTo>
                    <a:pt x="375869" y="128282"/>
                  </a:lnTo>
                  <a:lnTo>
                    <a:pt x="374307" y="127939"/>
                  </a:lnTo>
                  <a:lnTo>
                    <a:pt x="374650" y="130530"/>
                  </a:lnTo>
                  <a:lnTo>
                    <a:pt x="374980" y="130581"/>
                  </a:lnTo>
                  <a:lnTo>
                    <a:pt x="374904" y="132384"/>
                  </a:lnTo>
                  <a:lnTo>
                    <a:pt x="374142" y="131394"/>
                  </a:lnTo>
                  <a:lnTo>
                    <a:pt x="373100" y="131914"/>
                  </a:lnTo>
                  <a:lnTo>
                    <a:pt x="371894" y="133642"/>
                  </a:lnTo>
                  <a:lnTo>
                    <a:pt x="374650" y="133642"/>
                  </a:lnTo>
                  <a:lnTo>
                    <a:pt x="374840" y="133743"/>
                  </a:lnTo>
                  <a:lnTo>
                    <a:pt x="374675" y="137960"/>
                  </a:lnTo>
                  <a:lnTo>
                    <a:pt x="374650" y="138480"/>
                  </a:lnTo>
                  <a:lnTo>
                    <a:pt x="378117" y="140385"/>
                  </a:lnTo>
                  <a:lnTo>
                    <a:pt x="380238" y="141947"/>
                  </a:lnTo>
                  <a:lnTo>
                    <a:pt x="378396" y="142798"/>
                  </a:lnTo>
                  <a:lnTo>
                    <a:pt x="378167" y="142798"/>
                  </a:lnTo>
                  <a:lnTo>
                    <a:pt x="381228" y="147129"/>
                  </a:lnTo>
                  <a:lnTo>
                    <a:pt x="383298" y="149021"/>
                  </a:lnTo>
                  <a:lnTo>
                    <a:pt x="383984" y="149885"/>
                  </a:lnTo>
                  <a:lnTo>
                    <a:pt x="383984" y="150406"/>
                  </a:lnTo>
                  <a:lnTo>
                    <a:pt x="383819" y="150241"/>
                  </a:lnTo>
                  <a:lnTo>
                    <a:pt x="383819" y="150406"/>
                  </a:lnTo>
                  <a:lnTo>
                    <a:pt x="383641" y="150241"/>
                  </a:lnTo>
                  <a:lnTo>
                    <a:pt x="383070" y="150406"/>
                  </a:lnTo>
                  <a:lnTo>
                    <a:pt x="381914" y="150761"/>
                  </a:lnTo>
                  <a:lnTo>
                    <a:pt x="381571" y="152488"/>
                  </a:lnTo>
                  <a:lnTo>
                    <a:pt x="382612" y="154381"/>
                  </a:lnTo>
                  <a:lnTo>
                    <a:pt x="380187" y="158191"/>
                  </a:lnTo>
                  <a:lnTo>
                    <a:pt x="382485" y="159575"/>
                  </a:lnTo>
                  <a:lnTo>
                    <a:pt x="386918" y="162242"/>
                  </a:lnTo>
                  <a:lnTo>
                    <a:pt x="385724" y="163029"/>
                  </a:lnTo>
                  <a:lnTo>
                    <a:pt x="383641" y="167005"/>
                  </a:lnTo>
                  <a:lnTo>
                    <a:pt x="388315" y="170459"/>
                  </a:lnTo>
                  <a:lnTo>
                    <a:pt x="391426" y="172199"/>
                  </a:lnTo>
                  <a:lnTo>
                    <a:pt x="395630" y="175539"/>
                  </a:lnTo>
                  <a:lnTo>
                    <a:pt x="398881" y="174053"/>
                  </a:lnTo>
                  <a:lnTo>
                    <a:pt x="399567" y="170294"/>
                  </a:lnTo>
                  <a:lnTo>
                    <a:pt x="396087" y="166839"/>
                  </a:lnTo>
                  <a:lnTo>
                    <a:pt x="397306" y="164414"/>
                  </a:lnTo>
                  <a:lnTo>
                    <a:pt x="395198" y="163169"/>
                  </a:lnTo>
                  <a:lnTo>
                    <a:pt x="395135" y="159575"/>
                  </a:lnTo>
                  <a:lnTo>
                    <a:pt x="395058" y="155422"/>
                  </a:lnTo>
                  <a:lnTo>
                    <a:pt x="391744" y="154152"/>
                  </a:lnTo>
                  <a:lnTo>
                    <a:pt x="391744" y="161340"/>
                  </a:lnTo>
                  <a:lnTo>
                    <a:pt x="391426" y="164236"/>
                  </a:lnTo>
                  <a:lnTo>
                    <a:pt x="389699" y="163207"/>
                  </a:lnTo>
                  <a:lnTo>
                    <a:pt x="387794" y="161645"/>
                  </a:lnTo>
                  <a:lnTo>
                    <a:pt x="387527" y="161823"/>
                  </a:lnTo>
                  <a:lnTo>
                    <a:pt x="389356" y="159575"/>
                  </a:lnTo>
                  <a:lnTo>
                    <a:pt x="391744" y="161340"/>
                  </a:lnTo>
                  <a:lnTo>
                    <a:pt x="391744" y="154152"/>
                  </a:lnTo>
                  <a:lnTo>
                    <a:pt x="390563" y="153695"/>
                  </a:lnTo>
                  <a:lnTo>
                    <a:pt x="390969" y="152323"/>
                  </a:lnTo>
                  <a:lnTo>
                    <a:pt x="392633" y="154241"/>
                  </a:lnTo>
                  <a:lnTo>
                    <a:pt x="393153" y="152971"/>
                  </a:lnTo>
                  <a:lnTo>
                    <a:pt x="396087" y="151701"/>
                  </a:lnTo>
                  <a:lnTo>
                    <a:pt x="396951" y="150431"/>
                  </a:lnTo>
                  <a:lnTo>
                    <a:pt x="397992" y="154241"/>
                  </a:lnTo>
                  <a:lnTo>
                    <a:pt x="398335" y="155511"/>
                  </a:lnTo>
                  <a:lnTo>
                    <a:pt x="396138" y="156781"/>
                  </a:lnTo>
                  <a:lnTo>
                    <a:pt x="398995" y="160591"/>
                  </a:lnTo>
                  <a:lnTo>
                    <a:pt x="400913" y="163131"/>
                  </a:lnTo>
                  <a:lnTo>
                    <a:pt x="403593" y="165303"/>
                  </a:lnTo>
                  <a:lnTo>
                    <a:pt x="401104" y="165798"/>
                  </a:lnTo>
                  <a:lnTo>
                    <a:pt x="399478" y="166497"/>
                  </a:lnTo>
                  <a:lnTo>
                    <a:pt x="398145" y="165671"/>
                  </a:lnTo>
                  <a:lnTo>
                    <a:pt x="398907" y="166738"/>
                  </a:lnTo>
                  <a:lnTo>
                    <a:pt x="397471" y="167347"/>
                  </a:lnTo>
                  <a:lnTo>
                    <a:pt x="400723" y="169341"/>
                  </a:lnTo>
                  <a:lnTo>
                    <a:pt x="402615" y="172021"/>
                  </a:lnTo>
                  <a:lnTo>
                    <a:pt x="404393" y="174561"/>
                  </a:lnTo>
                  <a:lnTo>
                    <a:pt x="403009" y="177101"/>
                  </a:lnTo>
                  <a:lnTo>
                    <a:pt x="402907" y="188290"/>
                  </a:lnTo>
                  <a:lnTo>
                    <a:pt x="402717" y="188468"/>
                  </a:lnTo>
                  <a:lnTo>
                    <a:pt x="402907" y="188290"/>
                  </a:lnTo>
                  <a:lnTo>
                    <a:pt x="402907" y="177101"/>
                  </a:lnTo>
                  <a:lnTo>
                    <a:pt x="401967" y="177101"/>
                  </a:lnTo>
                  <a:lnTo>
                    <a:pt x="402272" y="178206"/>
                  </a:lnTo>
                  <a:lnTo>
                    <a:pt x="402323" y="178371"/>
                  </a:lnTo>
                  <a:lnTo>
                    <a:pt x="402831" y="182181"/>
                  </a:lnTo>
                  <a:lnTo>
                    <a:pt x="402831" y="185991"/>
                  </a:lnTo>
                  <a:lnTo>
                    <a:pt x="401104" y="185991"/>
                  </a:lnTo>
                  <a:lnTo>
                    <a:pt x="401878" y="187261"/>
                  </a:lnTo>
                  <a:lnTo>
                    <a:pt x="402399" y="188087"/>
                  </a:lnTo>
                  <a:lnTo>
                    <a:pt x="402272" y="188468"/>
                  </a:lnTo>
                  <a:lnTo>
                    <a:pt x="401447" y="191071"/>
                  </a:lnTo>
                  <a:lnTo>
                    <a:pt x="400761" y="190919"/>
                  </a:lnTo>
                  <a:lnTo>
                    <a:pt x="400761" y="202501"/>
                  </a:lnTo>
                  <a:lnTo>
                    <a:pt x="400469" y="203771"/>
                  </a:lnTo>
                  <a:lnTo>
                    <a:pt x="399897" y="206311"/>
                  </a:lnTo>
                  <a:lnTo>
                    <a:pt x="397992" y="202501"/>
                  </a:lnTo>
                  <a:lnTo>
                    <a:pt x="395922" y="201231"/>
                  </a:lnTo>
                  <a:lnTo>
                    <a:pt x="396265" y="201231"/>
                  </a:lnTo>
                  <a:lnTo>
                    <a:pt x="396443" y="199961"/>
                  </a:lnTo>
                  <a:lnTo>
                    <a:pt x="396951" y="199961"/>
                  </a:lnTo>
                  <a:lnTo>
                    <a:pt x="397992" y="201231"/>
                  </a:lnTo>
                  <a:lnTo>
                    <a:pt x="399897" y="202501"/>
                  </a:lnTo>
                  <a:lnTo>
                    <a:pt x="400075" y="201231"/>
                  </a:lnTo>
                  <a:lnTo>
                    <a:pt x="400761" y="202501"/>
                  </a:lnTo>
                  <a:lnTo>
                    <a:pt x="400761" y="190919"/>
                  </a:lnTo>
                  <a:lnTo>
                    <a:pt x="395744" y="189801"/>
                  </a:lnTo>
                  <a:lnTo>
                    <a:pt x="396875" y="186245"/>
                  </a:lnTo>
                  <a:lnTo>
                    <a:pt x="396951" y="185991"/>
                  </a:lnTo>
                  <a:lnTo>
                    <a:pt x="397078" y="184721"/>
                  </a:lnTo>
                  <a:lnTo>
                    <a:pt x="397192" y="183451"/>
                  </a:lnTo>
                  <a:lnTo>
                    <a:pt x="397306" y="182181"/>
                  </a:lnTo>
                  <a:lnTo>
                    <a:pt x="397827" y="183451"/>
                  </a:lnTo>
                  <a:lnTo>
                    <a:pt x="399034" y="183451"/>
                  </a:lnTo>
                  <a:lnTo>
                    <a:pt x="399034" y="182181"/>
                  </a:lnTo>
                  <a:lnTo>
                    <a:pt x="399376" y="184721"/>
                  </a:lnTo>
                  <a:lnTo>
                    <a:pt x="402488" y="184721"/>
                  </a:lnTo>
                  <a:lnTo>
                    <a:pt x="402831" y="185991"/>
                  </a:lnTo>
                  <a:lnTo>
                    <a:pt x="402831" y="182181"/>
                  </a:lnTo>
                  <a:lnTo>
                    <a:pt x="395224" y="175831"/>
                  </a:lnTo>
                  <a:lnTo>
                    <a:pt x="396989" y="180441"/>
                  </a:lnTo>
                  <a:lnTo>
                    <a:pt x="396443" y="179641"/>
                  </a:lnTo>
                  <a:lnTo>
                    <a:pt x="395579" y="179641"/>
                  </a:lnTo>
                  <a:lnTo>
                    <a:pt x="395579" y="201231"/>
                  </a:lnTo>
                  <a:lnTo>
                    <a:pt x="394881" y="201231"/>
                  </a:lnTo>
                  <a:lnTo>
                    <a:pt x="394881" y="199961"/>
                  </a:lnTo>
                  <a:lnTo>
                    <a:pt x="395579" y="201231"/>
                  </a:lnTo>
                  <a:lnTo>
                    <a:pt x="395579" y="179641"/>
                  </a:lnTo>
                  <a:lnTo>
                    <a:pt x="395401" y="179641"/>
                  </a:lnTo>
                  <a:lnTo>
                    <a:pt x="394716" y="178371"/>
                  </a:lnTo>
                  <a:lnTo>
                    <a:pt x="393674" y="177101"/>
                  </a:lnTo>
                  <a:lnTo>
                    <a:pt x="391769" y="175831"/>
                  </a:lnTo>
                  <a:lnTo>
                    <a:pt x="388835" y="178371"/>
                  </a:lnTo>
                  <a:lnTo>
                    <a:pt x="386588" y="179641"/>
                  </a:lnTo>
                  <a:lnTo>
                    <a:pt x="390042" y="183451"/>
                  </a:lnTo>
                  <a:lnTo>
                    <a:pt x="386232" y="183451"/>
                  </a:lnTo>
                  <a:lnTo>
                    <a:pt x="387794" y="185991"/>
                  </a:lnTo>
                  <a:lnTo>
                    <a:pt x="390499" y="188468"/>
                  </a:lnTo>
                  <a:lnTo>
                    <a:pt x="390385" y="192341"/>
                  </a:lnTo>
                  <a:lnTo>
                    <a:pt x="390728" y="193611"/>
                  </a:lnTo>
                  <a:lnTo>
                    <a:pt x="390042" y="193611"/>
                  </a:lnTo>
                  <a:lnTo>
                    <a:pt x="390042" y="194881"/>
                  </a:lnTo>
                  <a:lnTo>
                    <a:pt x="388315" y="193611"/>
                  </a:lnTo>
                  <a:lnTo>
                    <a:pt x="387108" y="192341"/>
                  </a:lnTo>
                  <a:lnTo>
                    <a:pt x="386588" y="191071"/>
                  </a:lnTo>
                  <a:lnTo>
                    <a:pt x="389864" y="189801"/>
                  </a:lnTo>
                  <a:lnTo>
                    <a:pt x="384340" y="186321"/>
                  </a:lnTo>
                  <a:lnTo>
                    <a:pt x="384340" y="189801"/>
                  </a:lnTo>
                  <a:lnTo>
                    <a:pt x="383641" y="191071"/>
                  </a:lnTo>
                  <a:lnTo>
                    <a:pt x="383120" y="191071"/>
                  </a:lnTo>
                  <a:lnTo>
                    <a:pt x="382435" y="192341"/>
                  </a:lnTo>
                  <a:lnTo>
                    <a:pt x="381736" y="192341"/>
                  </a:lnTo>
                  <a:lnTo>
                    <a:pt x="382955" y="189801"/>
                  </a:lnTo>
                  <a:lnTo>
                    <a:pt x="379323" y="187667"/>
                  </a:lnTo>
                  <a:lnTo>
                    <a:pt x="380707" y="188468"/>
                  </a:lnTo>
                  <a:lnTo>
                    <a:pt x="382955" y="187794"/>
                  </a:lnTo>
                  <a:lnTo>
                    <a:pt x="384340" y="189801"/>
                  </a:lnTo>
                  <a:lnTo>
                    <a:pt x="384340" y="186321"/>
                  </a:lnTo>
                  <a:lnTo>
                    <a:pt x="383819" y="185991"/>
                  </a:lnTo>
                  <a:lnTo>
                    <a:pt x="383578" y="186245"/>
                  </a:lnTo>
                  <a:lnTo>
                    <a:pt x="380530" y="183451"/>
                  </a:lnTo>
                  <a:lnTo>
                    <a:pt x="383984" y="182181"/>
                  </a:lnTo>
                  <a:lnTo>
                    <a:pt x="378396" y="179108"/>
                  </a:lnTo>
                  <a:lnTo>
                    <a:pt x="378396" y="187109"/>
                  </a:lnTo>
                  <a:lnTo>
                    <a:pt x="376555" y="185991"/>
                  </a:lnTo>
                  <a:lnTo>
                    <a:pt x="376732" y="185991"/>
                  </a:lnTo>
                  <a:lnTo>
                    <a:pt x="378396" y="187109"/>
                  </a:lnTo>
                  <a:lnTo>
                    <a:pt x="378396" y="179108"/>
                  </a:lnTo>
                  <a:lnTo>
                    <a:pt x="377075" y="178371"/>
                  </a:lnTo>
                  <a:lnTo>
                    <a:pt x="375513" y="179641"/>
                  </a:lnTo>
                  <a:lnTo>
                    <a:pt x="376212" y="178371"/>
                  </a:lnTo>
                  <a:lnTo>
                    <a:pt x="374688" y="177507"/>
                  </a:lnTo>
                  <a:lnTo>
                    <a:pt x="374764" y="178371"/>
                  </a:lnTo>
                  <a:lnTo>
                    <a:pt x="374891" y="179641"/>
                  </a:lnTo>
                  <a:lnTo>
                    <a:pt x="375005" y="180911"/>
                  </a:lnTo>
                  <a:lnTo>
                    <a:pt x="376732" y="179641"/>
                  </a:lnTo>
                  <a:lnTo>
                    <a:pt x="376732" y="180911"/>
                  </a:lnTo>
                  <a:lnTo>
                    <a:pt x="377596" y="182181"/>
                  </a:lnTo>
                  <a:lnTo>
                    <a:pt x="377761" y="182181"/>
                  </a:lnTo>
                  <a:lnTo>
                    <a:pt x="377596" y="182803"/>
                  </a:lnTo>
                  <a:lnTo>
                    <a:pt x="377596" y="185991"/>
                  </a:lnTo>
                  <a:lnTo>
                    <a:pt x="377418" y="185991"/>
                  </a:lnTo>
                  <a:lnTo>
                    <a:pt x="377418" y="185788"/>
                  </a:lnTo>
                  <a:lnTo>
                    <a:pt x="377596" y="185991"/>
                  </a:lnTo>
                  <a:lnTo>
                    <a:pt x="377596" y="182803"/>
                  </a:lnTo>
                  <a:lnTo>
                    <a:pt x="377418" y="183451"/>
                  </a:lnTo>
                  <a:lnTo>
                    <a:pt x="377418" y="184975"/>
                  </a:lnTo>
                  <a:lnTo>
                    <a:pt x="376758" y="184975"/>
                  </a:lnTo>
                  <a:lnTo>
                    <a:pt x="376555" y="184721"/>
                  </a:lnTo>
                  <a:lnTo>
                    <a:pt x="376212" y="184454"/>
                  </a:lnTo>
                  <a:lnTo>
                    <a:pt x="376212" y="220281"/>
                  </a:lnTo>
                  <a:lnTo>
                    <a:pt x="375513" y="220281"/>
                  </a:lnTo>
                  <a:lnTo>
                    <a:pt x="375005" y="219011"/>
                  </a:lnTo>
                  <a:lnTo>
                    <a:pt x="375691" y="219011"/>
                  </a:lnTo>
                  <a:lnTo>
                    <a:pt x="376047" y="219887"/>
                  </a:lnTo>
                  <a:lnTo>
                    <a:pt x="376148" y="220141"/>
                  </a:lnTo>
                  <a:lnTo>
                    <a:pt x="376212" y="220281"/>
                  </a:lnTo>
                  <a:lnTo>
                    <a:pt x="376212" y="184454"/>
                  </a:lnTo>
                  <a:lnTo>
                    <a:pt x="375119" y="183553"/>
                  </a:lnTo>
                  <a:lnTo>
                    <a:pt x="375869" y="182181"/>
                  </a:lnTo>
                  <a:lnTo>
                    <a:pt x="373621" y="179641"/>
                  </a:lnTo>
                  <a:lnTo>
                    <a:pt x="373176" y="177507"/>
                  </a:lnTo>
                  <a:lnTo>
                    <a:pt x="373100" y="177101"/>
                  </a:lnTo>
                  <a:lnTo>
                    <a:pt x="373964" y="177101"/>
                  </a:lnTo>
                  <a:lnTo>
                    <a:pt x="375348" y="174561"/>
                  </a:lnTo>
                  <a:lnTo>
                    <a:pt x="373443" y="172021"/>
                  </a:lnTo>
                  <a:lnTo>
                    <a:pt x="372922" y="171386"/>
                  </a:lnTo>
                  <a:lnTo>
                    <a:pt x="372922" y="177101"/>
                  </a:lnTo>
                  <a:lnTo>
                    <a:pt x="371373" y="177101"/>
                  </a:lnTo>
                  <a:lnTo>
                    <a:pt x="371373" y="174561"/>
                  </a:lnTo>
                  <a:lnTo>
                    <a:pt x="372922" y="177101"/>
                  </a:lnTo>
                  <a:lnTo>
                    <a:pt x="372922" y="171386"/>
                  </a:lnTo>
                  <a:lnTo>
                    <a:pt x="371373" y="169481"/>
                  </a:lnTo>
                  <a:lnTo>
                    <a:pt x="374650" y="169481"/>
                  </a:lnTo>
                  <a:lnTo>
                    <a:pt x="378460" y="166941"/>
                  </a:lnTo>
                  <a:lnTo>
                    <a:pt x="378548" y="165519"/>
                  </a:lnTo>
                  <a:lnTo>
                    <a:pt x="378650" y="164198"/>
                  </a:lnTo>
                  <a:lnTo>
                    <a:pt x="378968" y="164198"/>
                  </a:lnTo>
                  <a:lnTo>
                    <a:pt x="380873" y="161861"/>
                  </a:lnTo>
                  <a:lnTo>
                    <a:pt x="378523" y="158051"/>
                  </a:lnTo>
                  <a:lnTo>
                    <a:pt x="374840" y="156781"/>
                  </a:lnTo>
                  <a:lnTo>
                    <a:pt x="372922" y="159321"/>
                  </a:lnTo>
                  <a:lnTo>
                    <a:pt x="368871" y="157200"/>
                  </a:lnTo>
                  <a:lnTo>
                    <a:pt x="369468" y="157492"/>
                  </a:lnTo>
                  <a:lnTo>
                    <a:pt x="370332" y="156806"/>
                  </a:lnTo>
                  <a:lnTo>
                    <a:pt x="370052" y="152819"/>
                  </a:lnTo>
                  <a:lnTo>
                    <a:pt x="366788" y="149504"/>
                  </a:lnTo>
                  <a:lnTo>
                    <a:pt x="363524" y="148983"/>
                  </a:lnTo>
                  <a:lnTo>
                    <a:pt x="363245" y="153352"/>
                  </a:lnTo>
                  <a:lnTo>
                    <a:pt x="364629" y="155079"/>
                  </a:lnTo>
                  <a:lnTo>
                    <a:pt x="368071" y="156806"/>
                  </a:lnTo>
                  <a:lnTo>
                    <a:pt x="367525" y="159321"/>
                  </a:lnTo>
                  <a:lnTo>
                    <a:pt x="367106" y="161226"/>
                  </a:lnTo>
                  <a:lnTo>
                    <a:pt x="363245" y="155943"/>
                  </a:lnTo>
                  <a:lnTo>
                    <a:pt x="361861" y="153352"/>
                  </a:lnTo>
                  <a:lnTo>
                    <a:pt x="359791" y="151625"/>
                  </a:lnTo>
                  <a:lnTo>
                    <a:pt x="362204" y="155943"/>
                  </a:lnTo>
                  <a:lnTo>
                    <a:pt x="359956" y="155244"/>
                  </a:lnTo>
                  <a:lnTo>
                    <a:pt x="356527" y="155244"/>
                  </a:lnTo>
                  <a:lnTo>
                    <a:pt x="355117" y="153517"/>
                  </a:lnTo>
                  <a:lnTo>
                    <a:pt x="352005" y="154736"/>
                  </a:lnTo>
                  <a:lnTo>
                    <a:pt x="354596" y="157149"/>
                  </a:lnTo>
                  <a:lnTo>
                    <a:pt x="356158" y="159918"/>
                  </a:lnTo>
                  <a:lnTo>
                    <a:pt x="357073" y="158927"/>
                  </a:lnTo>
                  <a:lnTo>
                    <a:pt x="360654" y="163550"/>
                  </a:lnTo>
                  <a:lnTo>
                    <a:pt x="363067" y="164414"/>
                  </a:lnTo>
                  <a:lnTo>
                    <a:pt x="367131" y="163944"/>
                  </a:lnTo>
                  <a:lnTo>
                    <a:pt x="369468" y="168211"/>
                  </a:lnTo>
                  <a:lnTo>
                    <a:pt x="366179" y="166941"/>
                  </a:lnTo>
                  <a:lnTo>
                    <a:pt x="365874" y="168211"/>
                  </a:lnTo>
                  <a:lnTo>
                    <a:pt x="364972" y="172021"/>
                  </a:lnTo>
                  <a:lnTo>
                    <a:pt x="367220" y="173291"/>
                  </a:lnTo>
                  <a:lnTo>
                    <a:pt x="366179" y="173291"/>
                  </a:lnTo>
                  <a:lnTo>
                    <a:pt x="364286" y="172021"/>
                  </a:lnTo>
                  <a:lnTo>
                    <a:pt x="363245" y="172021"/>
                  </a:lnTo>
                  <a:lnTo>
                    <a:pt x="359092" y="165684"/>
                  </a:lnTo>
                  <a:lnTo>
                    <a:pt x="357276" y="173291"/>
                  </a:lnTo>
                  <a:lnTo>
                    <a:pt x="356971" y="174561"/>
                  </a:lnTo>
                  <a:lnTo>
                    <a:pt x="356679" y="175831"/>
                  </a:lnTo>
                  <a:lnTo>
                    <a:pt x="362204" y="175831"/>
                  </a:lnTo>
                  <a:lnTo>
                    <a:pt x="362686" y="178206"/>
                  </a:lnTo>
                  <a:lnTo>
                    <a:pt x="362724" y="178371"/>
                  </a:lnTo>
                  <a:lnTo>
                    <a:pt x="363245" y="179641"/>
                  </a:lnTo>
                  <a:lnTo>
                    <a:pt x="366522" y="179641"/>
                  </a:lnTo>
                  <a:lnTo>
                    <a:pt x="366522" y="182181"/>
                  </a:lnTo>
                  <a:lnTo>
                    <a:pt x="367995" y="183451"/>
                  </a:lnTo>
                  <a:lnTo>
                    <a:pt x="369468" y="184721"/>
                  </a:lnTo>
                  <a:lnTo>
                    <a:pt x="371538" y="184721"/>
                  </a:lnTo>
                  <a:lnTo>
                    <a:pt x="367220" y="185991"/>
                  </a:lnTo>
                  <a:lnTo>
                    <a:pt x="368439" y="188087"/>
                  </a:lnTo>
                  <a:lnTo>
                    <a:pt x="368541" y="188277"/>
                  </a:lnTo>
                  <a:lnTo>
                    <a:pt x="368655" y="188468"/>
                  </a:lnTo>
                  <a:lnTo>
                    <a:pt x="370154" y="191071"/>
                  </a:lnTo>
                  <a:lnTo>
                    <a:pt x="373621" y="192341"/>
                  </a:lnTo>
                  <a:lnTo>
                    <a:pt x="372922" y="193611"/>
                  </a:lnTo>
                  <a:lnTo>
                    <a:pt x="373621" y="194881"/>
                  </a:lnTo>
                  <a:lnTo>
                    <a:pt x="373621" y="211391"/>
                  </a:lnTo>
                  <a:lnTo>
                    <a:pt x="373443" y="211391"/>
                  </a:lnTo>
                  <a:lnTo>
                    <a:pt x="373443" y="212661"/>
                  </a:lnTo>
                  <a:lnTo>
                    <a:pt x="371017" y="212661"/>
                  </a:lnTo>
                  <a:lnTo>
                    <a:pt x="370916" y="215112"/>
                  </a:lnTo>
                  <a:lnTo>
                    <a:pt x="370852" y="216382"/>
                  </a:lnTo>
                  <a:lnTo>
                    <a:pt x="371043" y="216382"/>
                  </a:lnTo>
                  <a:lnTo>
                    <a:pt x="371195" y="216700"/>
                  </a:lnTo>
                  <a:lnTo>
                    <a:pt x="372757" y="217741"/>
                  </a:lnTo>
                  <a:lnTo>
                    <a:pt x="368249" y="216484"/>
                  </a:lnTo>
                  <a:lnTo>
                    <a:pt x="368427" y="217741"/>
                  </a:lnTo>
                  <a:lnTo>
                    <a:pt x="368604" y="219011"/>
                  </a:lnTo>
                  <a:lnTo>
                    <a:pt x="368084" y="219011"/>
                  </a:lnTo>
                  <a:lnTo>
                    <a:pt x="367563" y="217741"/>
                  </a:lnTo>
                  <a:lnTo>
                    <a:pt x="366839" y="216382"/>
                  </a:lnTo>
                  <a:lnTo>
                    <a:pt x="366344" y="215201"/>
                  </a:lnTo>
                  <a:lnTo>
                    <a:pt x="370636" y="216382"/>
                  </a:lnTo>
                  <a:lnTo>
                    <a:pt x="370852" y="216382"/>
                  </a:lnTo>
                  <a:lnTo>
                    <a:pt x="369125" y="213931"/>
                  </a:lnTo>
                  <a:lnTo>
                    <a:pt x="367398" y="212661"/>
                  </a:lnTo>
                  <a:lnTo>
                    <a:pt x="369646" y="210121"/>
                  </a:lnTo>
                  <a:lnTo>
                    <a:pt x="366661" y="208749"/>
                  </a:lnTo>
                  <a:lnTo>
                    <a:pt x="366864" y="208749"/>
                  </a:lnTo>
                  <a:lnTo>
                    <a:pt x="366750" y="207568"/>
                  </a:lnTo>
                  <a:lnTo>
                    <a:pt x="367182" y="208749"/>
                  </a:lnTo>
                  <a:lnTo>
                    <a:pt x="367334" y="208749"/>
                  </a:lnTo>
                  <a:lnTo>
                    <a:pt x="370154" y="206311"/>
                  </a:lnTo>
                  <a:lnTo>
                    <a:pt x="372579" y="205041"/>
                  </a:lnTo>
                  <a:lnTo>
                    <a:pt x="372579" y="206311"/>
                  </a:lnTo>
                  <a:lnTo>
                    <a:pt x="371195" y="206311"/>
                  </a:lnTo>
                  <a:lnTo>
                    <a:pt x="371322" y="206844"/>
                  </a:lnTo>
                  <a:lnTo>
                    <a:pt x="371373" y="207073"/>
                  </a:lnTo>
                  <a:lnTo>
                    <a:pt x="371475" y="207556"/>
                  </a:lnTo>
                  <a:lnTo>
                    <a:pt x="371754" y="208749"/>
                  </a:lnTo>
                  <a:lnTo>
                    <a:pt x="372059" y="210121"/>
                  </a:lnTo>
                  <a:lnTo>
                    <a:pt x="373265" y="210121"/>
                  </a:lnTo>
                  <a:lnTo>
                    <a:pt x="373621" y="211391"/>
                  </a:lnTo>
                  <a:lnTo>
                    <a:pt x="373621" y="194881"/>
                  </a:lnTo>
                  <a:lnTo>
                    <a:pt x="372059" y="194881"/>
                  </a:lnTo>
                  <a:lnTo>
                    <a:pt x="372059" y="193611"/>
                  </a:lnTo>
                  <a:lnTo>
                    <a:pt x="367906" y="193611"/>
                  </a:lnTo>
                  <a:lnTo>
                    <a:pt x="367563" y="194881"/>
                  </a:lnTo>
                  <a:lnTo>
                    <a:pt x="367398" y="196151"/>
                  </a:lnTo>
                  <a:lnTo>
                    <a:pt x="366737" y="196151"/>
                  </a:lnTo>
                  <a:lnTo>
                    <a:pt x="366737" y="207556"/>
                  </a:lnTo>
                  <a:lnTo>
                    <a:pt x="365493" y="206311"/>
                  </a:lnTo>
                  <a:lnTo>
                    <a:pt x="365836" y="205041"/>
                  </a:lnTo>
                  <a:lnTo>
                    <a:pt x="366737" y="207556"/>
                  </a:lnTo>
                  <a:lnTo>
                    <a:pt x="366737" y="196151"/>
                  </a:lnTo>
                  <a:lnTo>
                    <a:pt x="366699" y="198691"/>
                  </a:lnTo>
                  <a:lnTo>
                    <a:pt x="364731" y="198691"/>
                  </a:lnTo>
                  <a:lnTo>
                    <a:pt x="364731" y="215112"/>
                  </a:lnTo>
                  <a:lnTo>
                    <a:pt x="364020" y="215112"/>
                  </a:lnTo>
                  <a:lnTo>
                    <a:pt x="363664" y="215455"/>
                  </a:lnTo>
                  <a:lnTo>
                    <a:pt x="362902" y="213931"/>
                  </a:lnTo>
                  <a:lnTo>
                    <a:pt x="363766" y="213931"/>
                  </a:lnTo>
                  <a:lnTo>
                    <a:pt x="364731" y="215112"/>
                  </a:lnTo>
                  <a:lnTo>
                    <a:pt x="364731" y="198691"/>
                  </a:lnTo>
                  <a:lnTo>
                    <a:pt x="364451" y="198691"/>
                  </a:lnTo>
                  <a:lnTo>
                    <a:pt x="363067" y="197421"/>
                  </a:lnTo>
                  <a:lnTo>
                    <a:pt x="365493" y="194881"/>
                  </a:lnTo>
                  <a:lnTo>
                    <a:pt x="366534" y="197421"/>
                  </a:lnTo>
                  <a:lnTo>
                    <a:pt x="366699" y="198691"/>
                  </a:lnTo>
                  <a:lnTo>
                    <a:pt x="366699" y="196151"/>
                  </a:lnTo>
                  <a:lnTo>
                    <a:pt x="366522" y="196151"/>
                  </a:lnTo>
                  <a:lnTo>
                    <a:pt x="364972" y="193611"/>
                  </a:lnTo>
                  <a:lnTo>
                    <a:pt x="364197" y="194881"/>
                  </a:lnTo>
                  <a:lnTo>
                    <a:pt x="363410" y="196151"/>
                  </a:lnTo>
                  <a:lnTo>
                    <a:pt x="361683" y="193611"/>
                  </a:lnTo>
                  <a:lnTo>
                    <a:pt x="360133" y="192341"/>
                  </a:lnTo>
                  <a:lnTo>
                    <a:pt x="353466" y="188468"/>
                  </a:lnTo>
                  <a:lnTo>
                    <a:pt x="353745" y="188849"/>
                  </a:lnTo>
                  <a:lnTo>
                    <a:pt x="357886" y="196151"/>
                  </a:lnTo>
                  <a:lnTo>
                    <a:pt x="359321" y="198691"/>
                  </a:lnTo>
                  <a:lnTo>
                    <a:pt x="359664" y="198869"/>
                  </a:lnTo>
                  <a:lnTo>
                    <a:pt x="362204" y="199961"/>
                  </a:lnTo>
                  <a:lnTo>
                    <a:pt x="359092" y="198691"/>
                  </a:lnTo>
                  <a:lnTo>
                    <a:pt x="359384" y="199961"/>
                  </a:lnTo>
                  <a:lnTo>
                    <a:pt x="359956" y="202501"/>
                  </a:lnTo>
                  <a:lnTo>
                    <a:pt x="360299" y="203771"/>
                  </a:lnTo>
                  <a:lnTo>
                    <a:pt x="359435" y="205041"/>
                  </a:lnTo>
                  <a:lnTo>
                    <a:pt x="358749" y="205041"/>
                  </a:lnTo>
                  <a:lnTo>
                    <a:pt x="360133" y="206311"/>
                  </a:lnTo>
                  <a:lnTo>
                    <a:pt x="359625" y="207556"/>
                  </a:lnTo>
                  <a:lnTo>
                    <a:pt x="358813" y="208749"/>
                  </a:lnTo>
                  <a:lnTo>
                    <a:pt x="358635" y="208749"/>
                  </a:lnTo>
                  <a:lnTo>
                    <a:pt x="357187" y="207556"/>
                  </a:lnTo>
                  <a:lnTo>
                    <a:pt x="355460" y="202501"/>
                  </a:lnTo>
                  <a:lnTo>
                    <a:pt x="346824" y="203771"/>
                  </a:lnTo>
                  <a:lnTo>
                    <a:pt x="350278" y="210121"/>
                  </a:lnTo>
                  <a:lnTo>
                    <a:pt x="349072" y="210121"/>
                  </a:lnTo>
                  <a:lnTo>
                    <a:pt x="348716" y="211391"/>
                  </a:lnTo>
                  <a:lnTo>
                    <a:pt x="346989" y="211391"/>
                  </a:lnTo>
                  <a:lnTo>
                    <a:pt x="345516" y="207073"/>
                  </a:lnTo>
                  <a:lnTo>
                    <a:pt x="345452" y="206844"/>
                  </a:lnTo>
                  <a:lnTo>
                    <a:pt x="345338" y="206514"/>
                  </a:lnTo>
                  <a:lnTo>
                    <a:pt x="345262" y="206311"/>
                  </a:lnTo>
                  <a:lnTo>
                    <a:pt x="344462" y="206311"/>
                  </a:lnTo>
                  <a:lnTo>
                    <a:pt x="344462" y="225094"/>
                  </a:lnTo>
                  <a:lnTo>
                    <a:pt x="340766" y="224091"/>
                  </a:lnTo>
                  <a:lnTo>
                    <a:pt x="338353" y="221551"/>
                  </a:lnTo>
                  <a:lnTo>
                    <a:pt x="339217" y="219011"/>
                  </a:lnTo>
                  <a:lnTo>
                    <a:pt x="341401" y="221551"/>
                  </a:lnTo>
                  <a:lnTo>
                    <a:pt x="344462" y="225094"/>
                  </a:lnTo>
                  <a:lnTo>
                    <a:pt x="344462" y="206311"/>
                  </a:lnTo>
                  <a:lnTo>
                    <a:pt x="342328" y="206311"/>
                  </a:lnTo>
                  <a:lnTo>
                    <a:pt x="342214" y="207073"/>
                  </a:lnTo>
                  <a:lnTo>
                    <a:pt x="342150" y="207556"/>
                  </a:lnTo>
                  <a:lnTo>
                    <a:pt x="339039" y="207556"/>
                  </a:lnTo>
                  <a:lnTo>
                    <a:pt x="339902" y="211391"/>
                  </a:lnTo>
                  <a:lnTo>
                    <a:pt x="341109" y="212661"/>
                  </a:lnTo>
                  <a:lnTo>
                    <a:pt x="337134" y="211391"/>
                  </a:lnTo>
                  <a:lnTo>
                    <a:pt x="333502" y="208851"/>
                  </a:lnTo>
                  <a:lnTo>
                    <a:pt x="329361" y="210121"/>
                  </a:lnTo>
                  <a:lnTo>
                    <a:pt x="327126" y="208851"/>
                  </a:lnTo>
                  <a:lnTo>
                    <a:pt x="326364" y="210121"/>
                  </a:lnTo>
                  <a:lnTo>
                    <a:pt x="326085" y="210578"/>
                  </a:lnTo>
                  <a:lnTo>
                    <a:pt x="327279" y="211391"/>
                  </a:lnTo>
                  <a:lnTo>
                    <a:pt x="326936" y="211391"/>
                  </a:lnTo>
                  <a:lnTo>
                    <a:pt x="327279" y="212661"/>
                  </a:lnTo>
                  <a:lnTo>
                    <a:pt x="327279" y="213931"/>
                  </a:lnTo>
                  <a:lnTo>
                    <a:pt x="327456" y="213931"/>
                  </a:lnTo>
                  <a:lnTo>
                    <a:pt x="327774" y="215112"/>
                  </a:lnTo>
                  <a:lnTo>
                    <a:pt x="329082" y="216382"/>
                  </a:lnTo>
                  <a:lnTo>
                    <a:pt x="330390" y="216382"/>
                  </a:lnTo>
                  <a:lnTo>
                    <a:pt x="330479" y="219011"/>
                  </a:lnTo>
                  <a:lnTo>
                    <a:pt x="330568" y="221551"/>
                  </a:lnTo>
                  <a:lnTo>
                    <a:pt x="335749" y="225361"/>
                  </a:lnTo>
                  <a:lnTo>
                    <a:pt x="337312" y="229171"/>
                  </a:lnTo>
                  <a:lnTo>
                    <a:pt x="335927" y="231711"/>
                  </a:lnTo>
                  <a:lnTo>
                    <a:pt x="338175" y="235521"/>
                  </a:lnTo>
                  <a:lnTo>
                    <a:pt x="341807" y="234251"/>
                  </a:lnTo>
                  <a:lnTo>
                    <a:pt x="341464" y="235521"/>
                  </a:lnTo>
                  <a:lnTo>
                    <a:pt x="342150" y="236791"/>
                  </a:lnTo>
                  <a:lnTo>
                    <a:pt x="342671" y="238061"/>
                  </a:lnTo>
                  <a:lnTo>
                    <a:pt x="342493" y="238061"/>
                  </a:lnTo>
                  <a:lnTo>
                    <a:pt x="342341" y="239229"/>
                  </a:lnTo>
                  <a:lnTo>
                    <a:pt x="338518" y="236791"/>
                  </a:lnTo>
                  <a:lnTo>
                    <a:pt x="335064" y="235775"/>
                  </a:lnTo>
                  <a:lnTo>
                    <a:pt x="335064" y="241871"/>
                  </a:lnTo>
                  <a:lnTo>
                    <a:pt x="333336" y="241871"/>
                  </a:lnTo>
                  <a:lnTo>
                    <a:pt x="332079" y="239229"/>
                  </a:lnTo>
                  <a:lnTo>
                    <a:pt x="334213" y="239229"/>
                  </a:lnTo>
                  <a:lnTo>
                    <a:pt x="334479" y="238290"/>
                  </a:lnTo>
                  <a:lnTo>
                    <a:pt x="334708" y="239229"/>
                  </a:lnTo>
                  <a:lnTo>
                    <a:pt x="335064" y="241871"/>
                  </a:lnTo>
                  <a:lnTo>
                    <a:pt x="335064" y="235775"/>
                  </a:lnTo>
                  <a:lnTo>
                    <a:pt x="334848" y="235712"/>
                  </a:lnTo>
                  <a:lnTo>
                    <a:pt x="334886" y="235521"/>
                  </a:lnTo>
                  <a:lnTo>
                    <a:pt x="334200" y="235521"/>
                  </a:lnTo>
                  <a:lnTo>
                    <a:pt x="329361" y="235521"/>
                  </a:lnTo>
                  <a:lnTo>
                    <a:pt x="326415" y="234251"/>
                  </a:lnTo>
                  <a:lnTo>
                    <a:pt x="331952" y="240601"/>
                  </a:lnTo>
                  <a:lnTo>
                    <a:pt x="328498" y="241871"/>
                  </a:lnTo>
                  <a:lnTo>
                    <a:pt x="326936" y="246951"/>
                  </a:lnTo>
                  <a:lnTo>
                    <a:pt x="329704" y="248221"/>
                  </a:lnTo>
                  <a:lnTo>
                    <a:pt x="337312" y="248221"/>
                  </a:lnTo>
                  <a:lnTo>
                    <a:pt x="357708" y="248221"/>
                  </a:lnTo>
                  <a:lnTo>
                    <a:pt x="358000" y="248221"/>
                  </a:lnTo>
                  <a:lnTo>
                    <a:pt x="358571" y="245681"/>
                  </a:lnTo>
                  <a:lnTo>
                    <a:pt x="356019" y="242862"/>
                  </a:lnTo>
                  <a:lnTo>
                    <a:pt x="356031" y="242646"/>
                  </a:lnTo>
                  <a:lnTo>
                    <a:pt x="356158" y="238061"/>
                  </a:lnTo>
                  <a:lnTo>
                    <a:pt x="362546" y="238061"/>
                  </a:lnTo>
                  <a:lnTo>
                    <a:pt x="355295" y="231711"/>
                  </a:lnTo>
                  <a:lnTo>
                    <a:pt x="354939" y="231711"/>
                  </a:lnTo>
                  <a:lnTo>
                    <a:pt x="354939" y="242646"/>
                  </a:lnTo>
                  <a:lnTo>
                    <a:pt x="354545" y="244411"/>
                  </a:lnTo>
                  <a:lnTo>
                    <a:pt x="354253" y="245681"/>
                  </a:lnTo>
                  <a:lnTo>
                    <a:pt x="351142" y="243141"/>
                  </a:lnTo>
                  <a:lnTo>
                    <a:pt x="350685" y="245681"/>
                  </a:lnTo>
                  <a:lnTo>
                    <a:pt x="350443" y="246951"/>
                  </a:lnTo>
                  <a:lnTo>
                    <a:pt x="348195" y="245681"/>
                  </a:lnTo>
                  <a:lnTo>
                    <a:pt x="347853" y="245681"/>
                  </a:lnTo>
                  <a:lnTo>
                    <a:pt x="350443" y="244411"/>
                  </a:lnTo>
                  <a:lnTo>
                    <a:pt x="350367" y="243141"/>
                  </a:lnTo>
                  <a:lnTo>
                    <a:pt x="350278" y="241871"/>
                  </a:lnTo>
                  <a:lnTo>
                    <a:pt x="348894" y="240601"/>
                  </a:lnTo>
                  <a:lnTo>
                    <a:pt x="352526" y="240601"/>
                  </a:lnTo>
                  <a:lnTo>
                    <a:pt x="350964" y="238061"/>
                  </a:lnTo>
                  <a:lnTo>
                    <a:pt x="350850" y="236791"/>
                  </a:lnTo>
                  <a:lnTo>
                    <a:pt x="350735" y="235521"/>
                  </a:lnTo>
                  <a:lnTo>
                    <a:pt x="350621" y="234251"/>
                  </a:lnTo>
                  <a:lnTo>
                    <a:pt x="354431" y="238061"/>
                  </a:lnTo>
                  <a:lnTo>
                    <a:pt x="353733" y="240601"/>
                  </a:lnTo>
                  <a:lnTo>
                    <a:pt x="354482" y="241871"/>
                  </a:lnTo>
                  <a:lnTo>
                    <a:pt x="354939" y="242646"/>
                  </a:lnTo>
                  <a:lnTo>
                    <a:pt x="354939" y="231711"/>
                  </a:lnTo>
                  <a:lnTo>
                    <a:pt x="354431" y="231711"/>
                  </a:lnTo>
                  <a:lnTo>
                    <a:pt x="352348" y="234251"/>
                  </a:lnTo>
                  <a:lnTo>
                    <a:pt x="351663" y="232981"/>
                  </a:lnTo>
                  <a:lnTo>
                    <a:pt x="350100" y="232981"/>
                  </a:lnTo>
                  <a:lnTo>
                    <a:pt x="350100" y="231711"/>
                  </a:lnTo>
                  <a:lnTo>
                    <a:pt x="345960" y="226631"/>
                  </a:lnTo>
                  <a:lnTo>
                    <a:pt x="346062" y="229628"/>
                  </a:lnTo>
                  <a:lnTo>
                    <a:pt x="346125" y="231711"/>
                  </a:lnTo>
                  <a:lnTo>
                    <a:pt x="344741" y="231711"/>
                  </a:lnTo>
                  <a:lnTo>
                    <a:pt x="343712" y="230441"/>
                  </a:lnTo>
                  <a:lnTo>
                    <a:pt x="342493" y="230441"/>
                  </a:lnTo>
                  <a:lnTo>
                    <a:pt x="345135" y="225882"/>
                  </a:lnTo>
                  <a:lnTo>
                    <a:pt x="345782" y="226631"/>
                  </a:lnTo>
                  <a:lnTo>
                    <a:pt x="345262" y="221551"/>
                  </a:lnTo>
                  <a:lnTo>
                    <a:pt x="345782" y="222821"/>
                  </a:lnTo>
                  <a:lnTo>
                    <a:pt x="350443" y="222821"/>
                  </a:lnTo>
                  <a:lnTo>
                    <a:pt x="348551" y="219011"/>
                  </a:lnTo>
                  <a:lnTo>
                    <a:pt x="349580" y="219011"/>
                  </a:lnTo>
                  <a:lnTo>
                    <a:pt x="353910" y="221551"/>
                  </a:lnTo>
                  <a:lnTo>
                    <a:pt x="356323" y="217741"/>
                  </a:lnTo>
                  <a:lnTo>
                    <a:pt x="357098" y="215455"/>
                  </a:lnTo>
                  <a:lnTo>
                    <a:pt x="357187" y="215201"/>
                  </a:lnTo>
                  <a:lnTo>
                    <a:pt x="359270" y="217741"/>
                  </a:lnTo>
                  <a:lnTo>
                    <a:pt x="361289" y="217741"/>
                  </a:lnTo>
                  <a:lnTo>
                    <a:pt x="359956" y="219011"/>
                  </a:lnTo>
                  <a:lnTo>
                    <a:pt x="362724" y="220281"/>
                  </a:lnTo>
                  <a:lnTo>
                    <a:pt x="365493" y="221551"/>
                  </a:lnTo>
                  <a:lnTo>
                    <a:pt x="368769" y="222821"/>
                  </a:lnTo>
                  <a:lnTo>
                    <a:pt x="369468" y="224091"/>
                  </a:lnTo>
                  <a:lnTo>
                    <a:pt x="369608" y="225094"/>
                  </a:lnTo>
                  <a:lnTo>
                    <a:pt x="369646" y="225361"/>
                  </a:lnTo>
                  <a:lnTo>
                    <a:pt x="369290" y="226631"/>
                  </a:lnTo>
                  <a:lnTo>
                    <a:pt x="369290" y="239331"/>
                  </a:lnTo>
                  <a:lnTo>
                    <a:pt x="368947" y="240601"/>
                  </a:lnTo>
                  <a:lnTo>
                    <a:pt x="368427" y="240601"/>
                  </a:lnTo>
                  <a:lnTo>
                    <a:pt x="369290" y="239331"/>
                  </a:lnTo>
                  <a:lnTo>
                    <a:pt x="369290" y="226631"/>
                  </a:lnTo>
                  <a:lnTo>
                    <a:pt x="367741" y="226631"/>
                  </a:lnTo>
                  <a:lnTo>
                    <a:pt x="367995" y="227901"/>
                  </a:lnTo>
                  <a:lnTo>
                    <a:pt x="368427" y="229171"/>
                  </a:lnTo>
                  <a:lnTo>
                    <a:pt x="368261" y="229171"/>
                  </a:lnTo>
                  <a:lnTo>
                    <a:pt x="367906" y="227901"/>
                  </a:lnTo>
                  <a:lnTo>
                    <a:pt x="367741" y="226631"/>
                  </a:lnTo>
                  <a:lnTo>
                    <a:pt x="367398" y="226631"/>
                  </a:lnTo>
                  <a:lnTo>
                    <a:pt x="364109" y="226631"/>
                  </a:lnTo>
                  <a:lnTo>
                    <a:pt x="362724" y="230441"/>
                  </a:lnTo>
                  <a:lnTo>
                    <a:pt x="362204" y="229171"/>
                  </a:lnTo>
                  <a:lnTo>
                    <a:pt x="359956" y="227901"/>
                  </a:lnTo>
                  <a:lnTo>
                    <a:pt x="358571" y="227901"/>
                  </a:lnTo>
                  <a:lnTo>
                    <a:pt x="357708" y="231711"/>
                  </a:lnTo>
                  <a:lnTo>
                    <a:pt x="355295" y="231711"/>
                  </a:lnTo>
                  <a:lnTo>
                    <a:pt x="360299" y="234251"/>
                  </a:lnTo>
                  <a:lnTo>
                    <a:pt x="360997" y="235521"/>
                  </a:lnTo>
                  <a:lnTo>
                    <a:pt x="362546" y="238061"/>
                  </a:lnTo>
                  <a:lnTo>
                    <a:pt x="363829" y="235712"/>
                  </a:lnTo>
                  <a:lnTo>
                    <a:pt x="363931" y="235521"/>
                  </a:lnTo>
                  <a:lnTo>
                    <a:pt x="364451" y="236791"/>
                  </a:lnTo>
                  <a:lnTo>
                    <a:pt x="365658" y="236791"/>
                  </a:lnTo>
                  <a:lnTo>
                    <a:pt x="366356" y="238061"/>
                  </a:lnTo>
                  <a:lnTo>
                    <a:pt x="366991" y="239229"/>
                  </a:lnTo>
                  <a:lnTo>
                    <a:pt x="367741" y="240601"/>
                  </a:lnTo>
                  <a:lnTo>
                    <a:pt x="365150" y="240601"/>
                  </a:lnTo>
                  <a:lnTo>
                    <a:pt x="367042" y="244411"/>
                  </a:lnTo>
                  <a:lnTo>
                    <a:pt x="361861" y="244411"/>
                  </a:lnTo>
                  <a:lnTo>
                    <a:pt x="359270" y="245681"/>
                  </a:lnTo>
                  <a:lnTo>
                    <a:pt x="359143" y="248437"/>
                  </a:lnTo>
                  <a:lnTo>
                    <a:pt x="359092" y="249491"/>
                  </a:lnTo>
                  <a:lnTo>
                    <a:pt x="357949" y="248437"/>
                  </a:lnTo>
                  <a:lnTo>
                    <a:pt x="357657" y="248437"/>
                  </a:lnTo>
                  <a:lnTo>
                    <a:pt x="337464" y="248437"/>
                  </a:lnTo>
                  <a:lnTo>
                    <a:pt x="339217" y="250761"/>
                  </a:lnTo>
                  <a:lnTo>
                    <a:pt x="340245" y="250761"/>
                  </a:lnTo>
                  <a:lnTo>
                    <a:pt x="339902" y="253301"/>
                  </a:lnTo>
                  <a:lnTo>
                    <a:pt x="340423" y="254571"/>
                  </a:lnTo>
                  <a:lnTo>
                    <a:pt x="343192" y="255841"/>
                  </a:lnTo>
                  <a:lnTo>
                    <a:pt x="343471" y="254787"/>
                  </a:lnTo>
                  <a:lnTo>
                    <a:pt x="343535" y="254571"/>
                  </a:lnTo>
                  <a:lnTo>
                    <a:pt x="343877" y="254571"/>
                  </a:lnTo>
                  <a:lnTo>
                    <a:pt x="343992" y="255358"/>
                  </a:lnTo>
                  <a:lnTo>
                    <a:pt x="344055" y="255841"/>
                  </a:lnTo>
                  <a:lnTo>
                    <a:pt x="344220" y="257111"/>
                  </a:lnTo>
                  <a:lnTo>
                    <a:pt x="348030" y="259651"/>
                  </a:lnTo>
                  <a:lnTo>
                    <a:pt x="349935" y="255841"/>
                  </a:lnTo>
                  <a:lnTo>
                    <a:pt x="352005" y="259651"/>
                  </a:lnTo>
                  <a:lnTo>
                    <a:pt x="358571" y="259651"/>
                  </a:lnTo>
                  <a:lnTo>
                    <a:pt x="356539" y="260794"/>
                  </a:lnTo>
                  <a:lnTo>
                    <a:pt x="356247" y="260794"/>
                  </a:lnTo>
                  <a:lnTo>
                    <a:pt x="357136" y="262191"/>
                  </a:lnTo>
                  <a:lnTo>
                    <a:pt x="370674" y="262191"/>
                  </a:lnTo>
                  <a:lnTo>
                    <a:pt x="374307" y="262191"/>
                  </a:lnTo>
                  <a:lnTo>
                    <a:pt x="373621" y="259651"/>
                  </a:lnTo>
                  <a:lnTo>
                    <a:pt x="374243" y="261950"/>
                  </a:lnTo>
                  <a:lnTo>
                    <a:pt x="374307" y="260565"/>
                  </a:lnTo>
                  <a:lnTo>
                    <a:pt x="374307" y="258381"/>
                  </a:lnTo>
                  <a:lnTo>
                    <a:pt x="373964" y="257111"/>
                  </a:lnTo>
                  <a:lnTo>
                    <a:pt x="360133" y="257111"/>
                  </a:lnTo>
                  <a:lnTo>
                    <a:pt x="362546" y="259651"/>
                  </a:lnTo>
                  <a:lnTo>
                    <a:pt x="361162" y="259651"/>
                  </a:lnTo>
                  <a:lnTo>
                    <a:pt x="359270" y="258381"/>
                  </a:lnTo>
                  <a:lnTo>
                    <a:pt x="359130" y="258635"/>
                  </a:lnTo>
                  <a:lnTo>
                    <a:pt x="356501" y="254571"/>
                  </a:lnTo>
                  <a:lnTo>
                    <a:pt x="353910" y="252031"/>
                  </a:lnTo>
                  <a:lnTo>
                    <a:pt x="355117" y="252031"/>
                  </a:lnTo>
                  <a:lnTo>
                    <a:pt x="355803" y="250761"/>
                  </a:lnTo>
                  <a:lnTo>
                    <a:pt x="356323" y="252031"/>
                  </a:lnTo>
                  <a:lnTo>
                    <a:pt x="357111" y="250761"/>
                  </a:lnTo>
                  <a:lnTo>
                    <a:pt x="356501" y="253301"/>
                  </a:lnTo>
                  <a:lnTo>
                    <a:pt x="357022" y="252031"/>
                  </a:lnTo>
                  <a:lnTo>
                    <a:pt x="357543" y="252031"/>
                  </a:lnTo>
                  <a:lnTo>
                    <a:pt x="358228" y="250761"/>
                  </a:lnTo>
                  <a:lnTo>
                    <a:pt x="364109" y="253301"/>
                  </a:lnTo>
                  <a:lnTo>
                    <a:pt x="358914" y="255841"/>
                  </a:lnTo>
                  <a:lnTo>
                    <a:pt x="373621" y="255841"/>
                  </a:lnTo>
                  <a:lnTo>
                    <a:pt x="374484" y="255841"/>
                  </a:lnTo>
                  <a:lnTo>
                    <a:pt x="373913" y="254787"/>
                  </a:lnTo>
                  <a:lnTo>
                    <a:pt x="373786" y="254571"/>
                  </a:lnTo>
                  <a:lnTo>
                    <a:pt x="376377" y="255358"/>
                  </a:lnTo>
                  <a:lnTo>
                    <a:pt x="375805" y="255841"/>
                  </a:lnTo>
                  <a:lnTo>
                    <a:pt x="374307" y="257111"/>
                  </a:lnTo>
                  <a:lnTo>
                    <a:pt x="377825" y="260794"/>
                  </a:lnTo>
                  <a:lnTo>
                    <a:pt x="377952" y="260794"/>
                  </a:lnTo>
                  <a:lnTo>
                    <a:pt x="377418" y="264731"/>
                  </a:lnTo>
                  <a:lnTo>
                    <a:pt x="374307" y="260565"/>
                  </a:lnTo>
                  <a:lnTo>
                    <a:pt x="374307" y="262191"/>
                  </a:lnTo>
                  <a:lnTo>
                    <a:pt x="373138" y="263042"/>
                  </a:lnTo>
                  <a:lnTo>
                    <a:pt x="372579" y="263461"/>
                  </a:lnTo>
                  <a:lnTo>
                    <a:pt x="373443" y="263461"/>
                  </a:lnTo>
                  <a:lnTo>
                    <a:pt x="373964" y="264731"/>
                  </a:lnTo>
                  <a:lnTo>
                    <a:pt x="373507" y="265849"/>
                  </a:lnTo>
                  <a:lnTo>
                    <a:pt x="374332" y="265849"/>
                  </a:lnTo>
                  <a:lnTo>
                    <a:pt x="375869" y="267271"/>
                  </a:lnTo>
                  <a:lnTo>
                    <a:pt x="377939" y="267271"/>
                  </a:lnTo>
                  <a:lnTo>
                    <a:pt x="376478" y="269646"/>
                  </a:lnTo>
                  <a:lnTo>
                    <a:pt x="376389" y="269798"/>
                  </a:lnTo>
                  <a:lnTo>
                    <a:pt x="375856" y="269798"/>
                  </a:lnTo>
                  <a:lnTo>
                    <a:pt x="374484" y="268363"/>
                  </a:lnTo>
                  <a:lnTo>
                    <a:pt x="374484" y="269798"/>
                  </a:lnTo>
                  <a:lnTo>
                    <a:pt x="374281" y="269963"/>
                  </a:lnTo>
                  <a:lnTo>
                    <a:pt x="374408" y="269646"/>
                  </a:lnTo>
                  <a:lnTo>
                    <a:pt x="374484" y="269798"/>
                  </a:lnTo>
                  <a:lnTo>
                    <a:pt x="374484" y="268363"/>
                  </a:lnTo>
                  <a:lnTo>
                    <a:pt x="373443" y="267271"/>
                  </a:lnTo>
                  <a:lnTo>
                    <a:pt x="373265" y="267271"/>
                  </a:lnTo>
                  <a:lnTo>
                    <a:pt x="372757" y="266204"/>
                  </a:lnTo>
                  <a:lnTo>
                    <a:pt x="372757" y="273621"/>
                  </a:lnTo>
                  <a:lnTo>
                    <a:pt x="372325" y="274675"/>
                  </a:lnTo>
                  <a:lnTo>
                    <a:pt x="372262" y="274802"/>
                  </a:lnTo>
                  <a:lnTo>
                    <a:pt x="371195" y="272351"/>
                  </a:lnTo>
                  <a:lnTo>
                    <a:pt x="371805" y="271881"/>
                  </a:lnTo>
                  <a:lnTo>
                    <a:pt x="372757" y="273621"/>
                  </a:lnTo>
                  <a:lnTo>
                    <a:pt x="372757" y="266204"/>
                  </a:lnTo>
                  <a:lnTo>
                    <a:pt x="372059" y="264731"/>
                  </a:lnTo>
                  <a:lnTo>
                    <a:pt x="371132" y="263042"/>
                  </a:lnTo>
                  <a:lnTo>
                    <a:pt x="360654" y="263042"/>
                  </a:lnTo>
                  <a:lnTo>
                    <a:pt x="360654" y="277431"/>
                  </a:lnTo>
                  <a:lnTo>
                    <a:pt x="360299" y="277431"/>
                  </a:lnTo>
                  <a:lnTo>
                    <a:pt x="360299" y="285051"/>
                  </a:lnTo>
                  <a:lnTo>
                    <a:pt x="356844" y="282384"/>
                  </a:lnTo>
                  <a:lnTo>
                    <a:pt x="355803" y="281660"/>
                  </a:lnTo>
                  <a:lnTo>
                    <a:pt x="355803" y="291401"/>
                  </a:lnTo>
                  <a:lnTo>
                    <a:pt x="354774" y="292671"/>
                  </a:lnTo>
                  <a:lnTo>
                    <a:pt x="353910" y="292671"/>
                  </a:lnTo>
                  <a:lnTo>
                    <a:pt x="353733" y="292417"/>
                  </a:lnTo>
                  <a:lnTo>
                    <a:pt x="353733" y="295211"/>
                  </a:lnTo>
                  <a:lnTo>
                    <a:pt x="352717" y="297700"/>
                  </a:lnTo>
                  <a:lnTo>
                    <a:pt x="352348" y="297700"/>
                  </a:lnTo>
                  <a:lnTo>
                    <a:pt x="352183" y="296481"/>
                  </a:lnTo>
                  <a:lnTo>
                    <a:pt x="352869" y="293941"/>
                  </a:lnTo>
                  <a:lnTo>
                    <a:pt x="352005" y="292671"/>
                  </a:lnTo>
                  <a:lnTo>
                    <a:pt x="353555" y="292671"/>
                  </a:lnTo>
                  <a:lnTo>
                    <a:pt x="353047" y="293941"/>
                  </a:lnTo>
                  <a:lnTo>
                    <a:pt x="353733" y="295211"/>
                  </a:lnTo>
                  <a:lnTo>
                    <a:pt x="353733" y="292417"/>
                  </a:lnTo>
                  <a:lnTo>
                    <a:pt x="351320" y="288861"/>
                  </a:lnTo>
                  <a:lnTo>
                    <a:pt x="353047" y="288861"/>
                  </a:lnTo>
                  <a:lnTo>
                    <a:pt x="353237" y="288239"/>
                  </a:lnTo>
                  <a:lnTo>
                    <a:pt x="355803" y="291401"/>
                  </a:lnTo>
                  <a:lnTo>
                    <a:pt x="355803" y="281660"/>
                  </a:lnTo>
                  <a:lnTo>
                    <a:pt x="355206" y="281241"/>
                  </a:lnTo>
                  <a:lnTo>
                    <a:pt x="355638" y="281241"/>
                  </a:lnTo>
                  <a:lnTo>
                    <a:pt x="357886" y="278701"/>
                  </a:lnTo>
                  <a:lnTo>
                    <a:pt x="357886" y="281241"/>
                  </a:lnTo>
                  <a:lnTo>
                    <a:pt x="360299" y="285051"/>
                  </a:lnTo>
                  <a:lnTo>
                    <a:pt x="360299" y="277431"/>
                  </a:lnTo>
                  <a:lnTo>
                    <a:pt x="358051" y="277431"/>
                  </a:lnTo>
                  <a:lnTo>
                    <a:pt x="356501" y="276161"/>
                  </a:lnTo>
                  <a:lnTo>
                    <a:pt x="355117" y="276161"/>
                  </a:lnTo>
                  <a:lnTo>
                    <a:pt x="355117" y="287591"/>
                  </a:lnTo>
                  <a:lnTo>
                    <a:pt x="353428" y="287591"/>
                  </a:lnTo>
                  <a:lnTo>
                    <a:pt x="353847" y="286245"/>
                  </a:lnTo>
                  <a:lnTo>
                    <a:pt x="355117" y="287591"/>
                  </a:lnTo>
                  <a:lnTo>
                    <a:pt x="355117" y="276161"/>
                  </a:lnTo>
                  <a:lnTo>
                    <a:pt x="354774" y="276161"/>
                  </a:lnTo>
                  <a:lnTo>
                    <a:pt x="355511" y="274802"/>
                  </a:lnTo>
                  <a:lnTo>
                    <a:pt x="355803" y="274802"/>
                  </a:lnTo>
                  <a:lnTo>
                    <a:pt x="355638" y="273621"/>
                  </a:lnTo>
                  <a:lnTo>
                    <a:pt x="356158" y="273621"/>
                  </a:lnTo>
                  <a:lnTo>
                    <a:pt x="356844" y="272351"/>
                  </a:lnTo>
                  <a:lnTo>
                    <a:pt x="357543" y="272351"/>
                  </a:lnTo>
                  <a:lnTo>
                    <a:pt x="358406" y="273621"/>
                  </a:lnTo>
                  <a:lnTo>
                    <a:pt x="358978" y="274675"/>
                  </a:lnTo>
                  <a:lnTo>
                    <a:pt x="359041" y="274802"/>
                  </a:lnTo>
                  <a:lnTo>
                    <a:pt x="360654" y="277431"/>
                  </a:lnTo>
                  <a:lnTo>
                    <a:pt x="360654" y="263042"/>
                  </a:lnTo>
                  <a:lnTo>
                    <a:pt x="357682" y="263042"/>
                  </a:lnTo>
                  <a:lnTo>
                    <a:pt x="359460" y="265849"/>
                  </a:lnTo>
                  <a:lnTo>
                    <a:pt x="360362" y="267271"/>
                  </a:lnTo>
                  <a:lnTo>
                    <a:pt x="359613" y="267271"/>
                  </a:lnTo>
                  <a:lnTo>
                    <a:pt x="358051" y="268541"/>
                  </a:lnTo>
                  <a:lnTo>
                    <a:pt x="359257" y="269798"/>
                  </a:lnTo>
                  <a:lnTo>
                    <a:pt x="357022" y="271081"/>
                  </a:lnTo>
                  <a:lnTo>
                    <a:pt x="357886" y="268541"/>
                  </a:lnTo>
                  <a:lnTo>
                    <a:pt x="353733" y="264731"/>
                  </a:lnTo>
                  <a:lnTo>
                    <a:pt x="353733" y="276161"/>
                  </a:lnTo>
                  <a:lnTo>
                    <a:pt x="353390" y="277431"/>
                  </a:lnTo>
                  <a:lnTo>
                    <a:pt x="352869" y="277431"/>
                  </a:lnTo>
                  <a:lnTo>
                    <a:pt x="352539" y="278460"/>
                  </a:lnTo>
                  <a:lnTo>
                    <a:pt x="352463" y="278701"/>
                  </a:lnTo>
                  <a:lnTo>
                    <a:pt x="352069" y="279971"/>
                  </a:lnTo>
                  <a:lnTo>
                    <a:pt x="351663" y="281241"/>
                  </a:lnTo>
                  <a:lnTo>
                    <a:pt x="353212" y="281241"/>
                  </a:lnTo>
                  <a:lnTo>
                    <a:pt x="352869" y="283781"/>
                  </a:lnTo>
                  <a:lnTo>
                    <a:pt x="352831" y="284086"/>
                  </a:lnTo>
                  <a:lnTo>
                    <a:pt x="347332" y="285051"/>
                  </a:lnTo>
                  <a:lnTo>
                    <a:pt x="347281" y="283781"/>
                  </a:lnTo>
                  <a:lnTo>
                    <a:pt x="347167" y="281241"/>
                  </a:lnTo>
                  <a:lnTo>
                    <a:pt x="349935" y="278701"/>
                  </a:lnTo>
                  <a:lnTo>
                    <a:pt x="349846" y="277431"/>
                  </a:lnTo>
                  <a:lnTo>
                    <a:pt x="349758" y="276161"/>
                  </a:lnTo>
                  <a:lnTo>
                    <a:pt x="350799" y="276161"/>
                  </a:lnTo>
                  <a:lnTo>
                    <a:pt x="351142" y="274904"/>
                  </a:lnTo>
                  <a:lnTo>
                    <a:pt x="351320" y="276161"/>
                  </a:lnTo>
                  <a:lnTo>
                    <a:pt x="352526" y="277431"/>
                  </a:lnTo>
                  <a:lnTo>
                    <a:pt x="353733" y="276161"/>
                  </a:lnTo>
                  <a:lnTo>
                    <a:pt x="353733" y="264731"/>
                  </a:lnTo>
                  <a:lnTo>
                    <a:pt x="350202" y="265849"/>
                  </a:lnTo>
                  <a:lnTo>
                    <a:pt x="349605" y="265849"/>
                  </a:lnTo>
                  <a:lnTo>
                    <a:pt x="345782" y="262191"/>
                  </a:lnTo>
                  <a:lnTo>
                    <a:pt x="344741" y="260019"/>
                  </a:lnTo>
                  <a:lnTo>
                    <a:pt x="344741" y="271081"/>
                  </a:lnTo>
                  <a:lnTo>
                    <a:pt x="342671" y="272351"/>
                  </a:lnTo>
                  <a:lnTo>
                    <a:pt x="342493" y="272262"/>
                  </a:lnTo>
                  <a:lnTo>
                    <a:pt x="342493" y="312991"/>
                  </a:lnTo>
                  <a:lnTo>
                    <a:pt x="342493" y="314261"/>
                  </a:lnTo>
                  <a:lnTo>
                    <a:pt x="341972" y="312991"/>
                  </a:lnTo>
                  <a:lnTo>
                    <a:pt x="342493" y="312991"/>
                  </a:lnTo>
                  <a:lnTo>
                    <a:pt x="342493" y="272262"/>
                  </a:lnTo>
                  <a:lnTo>
                    <a:pt x="340423" y="271081"/>
                  </a:lnTo>
                  <a:lnTo>
                    <a:pt x="343890" y="269798"/>
                  </a:lnTo>
                  <a:lnTo>
                    <a:pt x="344220" y="269798"/>
                  </a:lnTo>
                  <a:lnTo>
                    <a:pt x="344741" y="271081"/>
                  </a:lnTo>
                  <a:lnTo>
                    <a:pt x="344741" y="260019"/>
                  </a:lnTo>
                  <a:lnTo>
                    <a:pt x="343357" y="257111"/>
                  </a:lnTo>
                  <a:lnTo>
                    <a:pt x="340309" y="255841"/>
                  </a:lnTo>
                  <a:lnTo>
                    <a:pt x="339585" y="256565"/>
                  </a:lnTo>
                  <a:lnTo>
                    <a:pt x="339725" y="254139"/>
                  </a:lnTo>
                  <a:lnTo>
                    <a:pt x="339382" y="252247"/>
                  </a:lnTo>
                  <a:lnTo>
                    <a:pt x="336448" y="249643"/>
                  </a:lnTo>
                  <a:lnTo>
                    <a:pt x="336270" y="252590"/>
                  </a:lnTo>
                  <a:lnTo>
                    <a:pt x="336613" y="253974"/>
                  </a:lnTo>
                  <a:lnTo>
                    <a:pt x="339242" y="256921"/>
                  </a:lnTo>
                  <a:lnTo>
                    <a:pt x="339051" y="257111"/>
                  </a:lnTo>
                  <a:lnTo>
                    <a:pt x="341884" y="260794"/>
                  </a:lnTo>
                  <a:lnTo>
                    <a:pt x="342061" y="260794"/>
                  </a:lnTo>
                  <a:lnTo>
                    <a:pt x="341109" y="262191"/>
                  </a:lnTo>
                  <a:lnTo>
                    <a:pt x="340423" y="263461"/>
                  </a:lnTo>
                  <a:lnTo>
                    <a:pt x="338518" y="262191"/>
                  </a:lnTo>
                  <a:lnTo>
                    <a:pt x="337832" y="263461"/>
                  </a:lnTo>
                  <a:lnTo>
                    <a:pt x="337997" y="264731"/>
                  </a:lnTo>
                  <a:lnTo>
                    <a:pt x="337845" y="265849"/>
                  </a:lnTo>
                  <a:lnTo>
                    <a:pt x="336791" y="267271"/>
                  </a:lnTo>
                  <a:lnTo>
                    <a:pt x="337477" y="268541"/>
                  </a:lnTo>
                  <a:lnTo>
                    <a:pt x="337578" y="269963"/>
                  </a:lnTo>
                  <a:lnTo>
                    <a:pt x="337654" y="271081"/>
                  </a:lnTo>
                  <a:lnTo>
                    <a:pt x="339902" y="268541"/>
                  </a:lnTo>
                  <a:lnTo>
                    <a:pt x="339051" y="269646"/>
                  </a:lnTo>
                  <a:lnTo>
                    <a:pt x="339039" y="276161"/>
                  </a:lnTo>
                  <a:lnTo>
                    <a:pt x="338696" y="277431"/>
                  </a:lnTo>
                  <a:lnTo>
                    <a:pt x="338696" y="299021"/>
                  </a:lnTo>
                  <a:lnTo>
                    <a:pt x="337477" y="300291"/>
                  </a:lnTo>
                  <a:lnTo>
                    <a:pt x="338518" y="302831"/>
                  </a:lnTo>
                  <a:lnTo>
                    <a:pt x="338696" y="304101"/>
                  </a:lnTo>
                  <a:lnTo>
                    <a:pt x="336270" y="304101"/>
                  </a:lnTo>
                  <a:lnTo>
                    <a:pt x="335508" y="302971"/>
                  </a:lnTo>
                  <a:lnTo>
                    <a:pt x="335407" y="302831"/>
                  </a:lnTo>
                  <a:lnTo>
                    <a:pt x="335216" y="301459"/>
                  </a:lnTo>
                  <a:lnTo>
                    <a:pt x="335368" y="301459"/>
                  </a:lnTo>
                  <a:lnTo>
                    <a:pt x="336969" y="300291"/>
                  </a:lnTo>
                  <a:lnTo>
                    <a:pt x="337312" y="299021"/>
                  </a:lnTo>
                  <a:lnTo>
                    <a:pt x="337997" y="299021"/>
                  </a:lnTo>
                  <a:lnTo>
                    <a:pt x="337934" y="298513"/>
                  </a:lnTo>
                  <a:lnTo>
                    <a:pt x="337820" y="297700"/>
                  </a:lnTo>
                  <a:lnTo>
                    <a:pt x="338518" y="297700"/>
                  </a:lnTo>
                  <a:lnTo>
                    <a:pt x="338620" y="298513"/>
                  </a:lnTo>
                  <a:lnTo>
                    <a:pt x="338696" y="299021"/>
                  </a:lnTo>
                  <a:lnTo>
                    <a:pt x="338696" y="277431"/>
                  </a:lnTo>
                  <a:lnTo>
                    <a:pt x="338175" y="276161"/>
                  </a:lnTo>
                  <a:lnTo>
                    <a:pt x="338696" y="276161"/>
                  </a:lnTo>
                  <a:lnTo>
                    <a:pt x="338696" y="274904"/>
                  </a:lnTo>
                  <a:lnTo>
                    <a:pt x="338861" y="276161"/>
                  </a:lnTo>
                  <a:lnTo>
                    <a:pt x="339039" y="276161"/>
                  </a:lnTo>
                  <a:lnTo>
                    <a:pt x="339039" y="269671"/>
                  </a:lnTo>
                  <a:lnTo>
                    <a:pt x="338924" y="269798"/>
                  </a:lnTo>
                  <a:lnTo>
                    <a:pt x="337312" y="271907"/>
                  </a:lnTo>
                  <a:lnTo>
                    <a:pt x="337312" y="287591"/>
                  </a:lnTo>
                  <a:lnTo>
                    <a:pt x="336448" y="288861"/>
                  </a:lnTo>
                  <a:lnTo>
                    <a:pt x="335749" y="290131"/>
                  </a:lnTo>
                  <a:lnTo>
                    <a:pt x="335407" y="291401"/>
                  </a:lnTo>
                  <a:lnTo>
                    <a:pt x="334543" y="288861"/>
                  </a:lnTo>
                  <a:lnTo>
                    <a:pt x="335584" y="288861"/>
                  </a:lnTo>
                  <a:lnTo>
                    <a:pt x="334365" y="287870"/>
                  </a:lnTo>
                  <a:lnTo>
                    <a:pt x="334365" y="311721"/>
                  </a:lnTo>
                  <a:lnTo>
                    <a:pt x="331431" y="311721"/>
                  </a:lnTo>
                  <a:lnTo>
                    <a:pt x="331533" y="311010"/>
                  </a:lnTo>
                  <a:lnTo>
                    <a:pt x="331609" y="310451"/>
                  </a:lnTo>
                  <a:lnTo>
                    <a:pt x="330746" y="310451"/>
                  </a:lnTo>
                  <a:lnTo>
                    <a:pt x="330746" y="309181"/>
                  </a:lnTo>
                  <a:lnTo>
                    <a:pt x="331774" y="309181"/>
                  </a:lnTo>
                  <a:lnTo>
                    <a:pt x="333336" y="310451"/>
                  </a:lnTo>
                  <a:lnTo>
                    <a:pt x="334365" y="311721"/>
                  </a:lnTo>
                  <a:lnTo>
                    <a:pt x="334365" y="287870"/>
                  </a:lnTo>
                  <a:lnTo>
                    <a:pt x="334022" y="287591"/>
                  </a:lnTo>
                  <a:lnTo>
                    <a:pt x="332828" y="286245"/>
                  </a:lnTo>
                  <a:lnTo>
                    <a:pt x="333159" y="285051"/>
                  </a:lnTo>
                  <a:lnTo>
                    <a:pt x="331254" y="283781"/>
                  </a:lnTo>
                  <a:lnTo>
                    <a:pt x="330390" y="285051"/>
                  </a:lnTo>
                  <a:lnTo>
                    <a:pt x="330390" y="304101"/>
                  </a:lnTo>
                  <a:lnTo>
                    <a:pt x="329526" y="304101"/>
                  </a:lnTo>
                  <a:lnTo>
                    <a:pt x="329526" y="323151"/>
                  </a:lnTo>
                  <a:lnTo>
                    <a:pt x="327977" y="321881"/>
                  </a:lnTo>
                  <a:lnTo>
                    <a:pt x="329184" y="321881"/>
                  </a:lnTo>
                  <a:lnTo>
                    <a:pt x="329526" y="323151"/>
                  </a:lnTo>
                  <a:lnTo>
                    <a:pt x="329526" y="304101"/>
                  </a:lnTo>
                  <a:lnTo>
                    <a:pt x="327456" y="304101"/>
                  </a:lnTo>
                  <a:lnTo>
                    <a:pt x="327456" y="321881"/>
                  </a:lnTo>
                  <a:lnTo>
                    <a:pt x="327393" y="322300"/>
                  </a:lnTo>
                  <a:lnTo>
                    <a:pt x="327279" y="323151"/>
                  </a:lnTo>
                  <a:lnTo>
                    <a:pt x="326593" y="323151"/>
                  </a:lnTo>
                  <a:lnTo>
                    <a:pt x="326707" y="322300"/>
                  </a:lnTo>
                  <a:lnTo>
                    <a:pt x="326758" y="321881"/>
                  </a:lnTo>
                  <a:lnTo>
                    <a:pt x="327456" y="321881"/>
                  </a:lnTo>
                  <a:lnTo>
                    <a:pt x="327456" y="304101"/>
                  </a:lnTo>
                  <a:lnTo>
                    <a:pt x="327113" y="304101"/>
                  </a:lnTo>
                  <a:lnTo>
                    <a:pt x="326961" y="302971"/>
                  </a:lnTo>
                  <a:lnTo>
                    <a:pt x="326936" y="302831"/>
                  </a:lnTo>
                  <a:lnTo>
                    <a:pt x="326593" y="302831"/>
                  </a:lnTo>
                  <a:lnTo>
                    <a:pt x="327393" y="300596"/>
                  </a:lnTo>
                  <a:lnTo>
                    <a:pt x="328066" y="301459"/>
                  </a:lnTo>
                  <a:lnTo>
                    <a:pt x="328790" y="301459"/>
                  </a:lnTo>
                  <a:lnTo>
                    <a:pt x="329526" y="302831"/>
                  </a:lnTo>
                  <a:lnTo>
                    <a:pt x="330390" y="304101"/>
                  </a:lnTo>
                  <a:lnTo>
                    <a:pt x="330390" y="285051"/>
                  </a:lnTo>
                  <a:lnTo>
                    <a:pt x="329526" y="285051"/>
                  </a:lnTo>
                  <a:lnTo>
                    <a:pt x="327571" y="286245"/>
                  </a:lnTo>
                  <a:lnTo>
                    <a:pt x="327431" y="286245"/>
                  </a:lnTo>
                  <a:lnTo>
                    <a:pt x="325983" y="282384"/>
                  </a:lnTo>
                  <a:lnTo>
                    <a:pt x="325894" y="282155"/>
                  </a:lnTo>
                  <a:lnTo>
                    <a:pt x="328129" y="278930"/>
                  </a:lnTo>
                  <a:lnTo>
                    <a:pt x="330365" y="282384"/>
                  </a:lnTo>
                  <a:lnTo>
                    <a:pt x="331254" y="283781"/>
                  </a:lnTo>
                  <a:lnTo>
                    <a:pt x="333159" y="282511"/>
                  </a:lnTo>
                  <a:lnTo>
                    <a:pt x="333502" y="283781"/>
                  </a:lnTo>
                  <a:lnTo>
                    <a:pt x="334365" y="285051"/>
                  </a:lnTo>
                  <a:lnTo>
                    <a:pt x="336664" y="286245"/>
                  </a:lnTo>
                  <a:lnTo>
                    <a:pt x="336969" y="287591"/>
                  </a:lnTo>
                  <a:lnTo>
                    <a:pt x="337312" y="287591"/>
                  </a:lnTo>
                  <a:lnTo>
                    <a:pt x="337312" y="271907"/>
                  </a:lnTo>
                  <a:lnTo>
                    <a:pt x="336969" y="272351"/>
                  </a:lnTo>
                  <a:lnTo>
                    <a:pt x="336613" y="271081"/>
                  </a:lnTo>
                  <a:lnTo>
                    <a:pt x="336461" y="269963"/>
                  </a:lnTo>
                  <a:lnTo>
                    <a:pt x="336372" y="269646"/>
                  </a:lnTo>
                  <a:lnTo>
                    <a:pt x="335407" y="267271"/>
                  </a:lnTo>
                  <a:lnTo>
                    <a:pt x="335927" y="267271"/>
                  </a:lnTo>
                  <a:lnTo>
                    <a:pt x="335826" y="265849"/>
                  </a:lnTo>
                  <a:lnTo>
                    <a:pt x="335749" y="264731"/>
                  </a:lnTo>
                  <a:lnTo>
                    <a:pt x="334543" y="264731"/>
                  </a:lnTo>
                  <a:lnTo>
                    <a:pt x="334543" y="268541"/>
                  </a:lnTo>
                  <a:lnTo>
                    <a:pt x="332981" y="271081"/>
                  </a:lnTo>
                  <a:lnTo>
                    <a:pt x="329869" y="272351"/>
                  </a:lnTo>
                  <a:lnTo>
                    <a:pt x="331952" y="277431"/>
                  </a:lnTo>
                  <a:lnTo>
                    <a:pt x="328841" y="277431"/>
                  </a:lnTo>
                  <a:lnTo>
                    <a:pt x="328129" y="278460"/>
                  </a:lnTo>
                  <a:lnTo>
                    <a:pt x="325666" y="274802"/>
                  </a:lnTo>
                  <a:lnTo>
                    <a:pt x="325577" y="274675"/>
                  </a:lnTo>
                  <a:lnTo>
                    <a:pt x="325729" y="273621"/>
                  </a:lnTo>
                  <a:lnTo>
                    <a:pt x="326758" y="273621"/>
                  </a:lnTo>
                  <a:lnTo>
                    <a:pt x="327761" y="269963"/>
                  </a:lnTo>
                  <a:lnTo>
                    <a:pt x="327799" y="269798"/>
                  </a:lnTo>
                  <a:lnTo>
                    <a:pt x="325297" y="269798"/>
                  </a:lnTo>
                  <a:lnTo>
                    <a:pt x="325297" y="282384"/>
                  </a:lnTo>
                  <a:lnTo>
                    <a:pt x="324688" y="285051"/>
                  </a:lnTo>
                  <a:lnTo>
                    <a:pt x="323164" y="281698"/>
                  </a:lnTo>
                  <a:lnTo>
                    <a:pt x="325297" y="282384"/>
                  </a:lnTo>
                  <a:lnTo>
                    <a:pt x="325297" y="269798"/>
                  </a:lnTo>
                  <a:lnTo>
                    <a:pt x="325729" y="268541"/>
                  </a:lnTo>
                  <a:lnTo>
                    <a:pt x="328142" y="268541"/>
                  </a:lnTo>
                  <a:lnTo>
                    <a:pt x="326580" y="266001"/>
                  </a:lnTo>
                  <a:lnTo>
                    <a:pt x="328498" y="267271"/>
                  </a:lnTo>
                  <a:lnTo>
                    <a:pt x="334543" y="268541"/>
                  </a:lnTo>
                  <a:lnTo>
                    <a:pt x="334543" y="264731"/>
                  </a:lnTo>
                  <a:lnTo>
                    <a:pt x="334365" y="264731"/>
                  </a:lnTo>
                  <a:lnTo>
                    <a:pt x="333654" y="260794"/>
                  </a:lnTo>
                  <a:lnTo>
                    <a:pt x="333451" y="260794"/>
                  </a:lnTo>
                  <a:lnTo>
                    <a:pt x="325793" y="256908"/>
                  </a:lnTo>
                  <a:lnTo>
                    <a:pt x="325551" y="255701"/>
                  </a:lnTo>
                  <a:lnTo>
                    <a:pt x="322618" y="254012"/>
                  </a:lnTo>
                  <a:lnTo>
                    <a:pt x="322618" y="263461"/>
                  </a:lnTo>
                  <a:lnTo>
                    <a:pt x="320890" y="262191"/>
                  </a:lnTo>
                  <a:lnTo>
                    <a:pt x="316230" y="257314"/>
                  </a:lnTo>
                  <a:lnTo>
                    <a:pt x="321919" y="259499"/>
                  </a:lnTo>
                  <a:lnTo>
                    <a:pt x="322554" y="263042"/>
                  </a:lnTo>
                  <a:lnTo>
                    <a:pt x="322618" y="263461"/>
                  </a:lnTo>
                  <a:lnTo>
                    <a:pt x="322618" y="254012"/>
                  </a:lnTo>
                  <a:lnTo>
                    <a:pt x="322262" y="253796"/>
                  </a:lnTo>
                  <a:lnTo>
                    <a:pt x="323646" y="250685"/>
                  </a:lnTo>
                  <a:lnTo>
                    <a:pt x="317423" y="246888"/>
                  </a:lnTo>
                  <a:lnTo>
                    <a:pt x="317258" y="250685"/>
                  </a:lnTo>
                  <a:lnTo>
                    <a:pt x="315531" y="249478"/>
                  </a:lnTo>
                  <a:lnTo>
                    <a:pt x="314147" y="248094"/>
                  </a:lnTo>
                  <a:lnTo>
                    <a:pt x="312928" y="246367"/>
                  </a:lnTo>
                  <a:lnTo>
                    <a:pt x="315772" y="246608"/>
                  </a:lnTo>
                  <a:lnTo>
                    <a:pt x="315531" y="243624"/>
                  </a:lnTo>
                  <a:lnTo>
                    <a:pt x="313461" y="240792"/>
                  </a:lnTo>
                  <a:lnTo>
                    <a:pt x="310857" y="241528"/>
                  </a:lnTo>
                  <a:lnTo>
                    <a:pt x="309816" y="238061"/>
                  </a:lnTo>
                  <a:lnTo>
                    <a:pt x="308000" y="236588"/>
                  </a:lnTo>
                  <a:lnTo>
                    <a:pt x="308432" y="236334"/>
                  </a:lnTo>
                  <a:lnTo>
                    <a:pt x="312407" y="234264"/>
                  </a:lnTo>
                  <a:lnTo>
                    <a:pt x="307987" y="231470"/>
                  </a:lnTo>
                  <a:lnTo>
                    <a:pt x="307047" y="232194"/>
                  </a:lnTo>
                  <a:lnTo>
                    <a:pt x="305155" y="233057"/>
                  </a:lnTo>
                  <a:lnTo>
                    <a:pt x="305511" y="235026"/>
                  </a:lnTo>
                  <a:lnTo>
                    <a:pt x="302564" y="235470"/>
                  </a:lnTo>
                  <a:lnTo>
                    <a:pt x="301688" y="238925"/>
                  </a:lnTo>
                  <a:lnTo>
                    <a:pt x="305155" y="242214"/>
                  </a:lnTo>
                  <a:lnTo>
                    <a:pt x="304977" y="244805"/>
                  </a:lnTo>
                  <a:lnTo>
                    <a:pt x="304114" y="244640"/>
                  </a:lnTo>
                  <a:lnTo>
                    <a:pt x="304292" y="245668"/>
                  </a:lnTo>
                  <a:lnTo>
                    <a:pt x="304114" y="246367"/>
                  </a:lnTo>
                  <a:lnTo>
                    <a:pt x="299275" y="247230"/>
                  </a:lnTo>
                  <a:lnTo>
                    <a:pt x="304292" y="252069"/>
                  </a:lnTo>
                  <a:lnTo>
                    <a:pt x="306362" y="252069"/>
                  </a:lnTo>
                  <a:lnTo>
                    <a:pt x="309295" y="259156"/>
                  </a:lnTo>
                  <a:lnTo>
                    <a:pt x="315175" y="256908"/>
                  </a:lnTo>
                  <a:lnTo>
                    <a:pt x="316039" y="257251"/>
                  </a:lnTo>
                  <a:lnTo>
                    <a:pt x="316039" y="260794"/>
                  </a:lnTo>
                  <a:lnTo>
                    <a:pt x="314960" y="258635"/>
                  </a:lnTo>
                  <a:lnTo>
                    <a:pt x="314833" y="258381"/>
                  </a:lnTo>
                  <a:lnTo>
                    <a:pt x="309295" y="259651"/>
                  </a:lnTo>
                  <a:lnTo>
                    <a:pt x="309295" y="260794"/>
                  </a:lnTo>
                  <a:lnTo>
                    <a:pt x="309295" y="263461"/>
                  </a:lnTo>
                  <a:lnTo>
                    <a:pt x="305841" y="259651"/>
                  </a:lnTo>
                  <a:lnTo>
                    <a:pt x="304292" y="263461"/>
                  </a:lnTo>
                  <a:lnTo>
                    <a:pt x="306362" y="267271"/>
                  </a:lnTo>
                  <a:lnTo>
                    <a:pt x="302209" y="259651"/>
                  </a:lnTo>
                  <a:lnTo>
                    <a:pt x="302145" y="260794"/>
                  </a:lnTo>
                  <a:lnTo>
                    <a:pt x="302056" y="262191"/>
                  </a:lnTo>
                  <a:lnTo>
                    <a:pt x="301980" y="263461"/>
                  </a:lnTo>
                  <a:lnTo>
                    <a:pt x="301904" y="264731"/>
                  </a:lnTo>
                  <a:lnTo>
                    <a:pt x="301828" y="265849"/>
                  </a:lnTo>
                  <a:lnTo>
                    <a:pt x="301739" y="267271"/>
                  </a:lnTo>
                  <a:lnTo>
                    <a:pt x="301663" y="268541"/>
                  </a:lnTo>
                  <a:lnTo>
                    <a:pt x="301574" y="269963"/>
                  </a:lnTo>
                  <a:lnTo>
                    <a:pt x="301459" y="271881"/>
                  </a:lnTo>
                  <a:lnTo>
                    <a:pt x="301345" y="273621"/>
                  </a:lnTo>
                  <a:lnTo>
                    <a:pt x="308787" y="273621"/>
                  </a:lnTo>
                  <a:lnTo>
                    <a:pt x="308698" y="272351"/>
                  </a:lnTo>
                  <a:lnTo>
                    <a:pt x="308610" y="271081"/>
                  </a:lnTo>
                  <a:lnTo>
                    <a:pt x="308533" y="269963"/>
                  </a:lnTo>
                  <a:lnTo>
                    <a:pt x="308432" y="269798"/>
                  </a:lnTo>
                  <a:lnTo>
                    <a:pt x="308432" y="268541"/>
                  </a:lnTo>
                  <a:lnTo>
                    <a:pt x="308508" y="269646"/>
                  </a:lnTo>
                  <a:lnTo>
                    <a:pt x="309587" y="267271"/>
                  </a:lnTo>
                  <a:lnTo>
                    <a:pt x="310197" y="265849"/>
                  </a:lnTo>
                  <a:lnTo>
                    <a:pt x="310515" y="264731"/>
                  </a:lnTo>
                  <a:lnTo>
                    <a:pt x="311543" y="264731"/>
                  </a:lnTo>
                  <a:lnTo>
                    <a:pt x="312318" y="265849"/>
                  </a:lnTo>
                  <a:lnTo>
                    <a:pt x="311543" y="267271"/>
                  </a:lnTo>
                  <a:lnTo>
                    <a:pt x="312674" y="269646"/>
                  </a:lnTo>
                  <a:lnTo>
                    <a:pt x="312750" y="269798"/>
                  </a:lnTo>
                  <a:lnTo>
                    <a:pt x="314147" y="268541"/>
                  </a:lnTo>
                  <a:lnTo>
                    <a:pt x="315175" y="269798"/>
                  </a:lnTo>
                  <a:lnTo>
                    <a:pt x="316217" y="272351"/>
                  </a:lnTo>
                  <a:lnTo>
                    <a:pt x="317169" y="274675"/>
                  </a:lnTo>
                  <a:lnTo>
                    <a:pt x="317220" y="274802"/>
                  </a:lnTo>
                  <a:lnTo>
                    <a:pt x="317449" y="274675"/>
                  </a:lnTo>
                  <a:lnTo>
                    <a:pt x="319506" y="272351"/>
                  </a:lnTo>
                  <a:lnTo>
                    <a:pt x="318808" y="273621"/>
                  </a:lnTo>
                  <a:lnTo>
                    <a:pt x="320535" y="276161"/>
                  </a:lnTo>
                  <a:lnTo>
                    <a:pt x="321462" y="279971"/>
                  </a:lnTo>
                  <a:lnTo>
                    <a:pt x="321551" y="280377"/>
                  </a:lnTo>
                  <a:lnTo>
                    <a:pt x="316738" y="277431"/>
                  </a:lnTo>
                  <a:lnTo>
                    <a:pt x="317601" y="283781"/>
                  </a:lnTo>
                  <a:lnTo>
                    <a:pt x="317080" y="283781"/>
                  </a:lnTo>
                  <a:lnTo>
                    <a:pt x="315696" y="282511"/>
                  </a:lnTo>
                  <a:lnTo>
                    <a:pt x="315010" y="283781"/>
                  </a:lnTo>
                  <a:lnTo>
                    <a:pt x="314312" y="285051"/>
                  </a:lnTo>
                  <a:lnTo>
                    <a:pt x="318643" y="288861"/>
                  </a:lnTo>
                  <a:lnTo>
                    <a:pt x="317944" y="285051"/>
                  </a:lnTo>
                  <a:lnTo>
                    <a:pt x="318604" y="286245"/>
                  </a:lnTo>
                  <a:lnTo>
                    <a:pt x="319328" y="287591"/>
                  </a:lnTo>
                  <a:lnTo>
                    <a:pt x="320014" y="288861"/>
                  </a:lnTo>
                  <a:lnTo>
                    <a:pt x="327113" y="287591"/>
                  </a:lnTo>
                  <a:lnTo>
                    <a:pt x="326415" y="290131"/>
                  </a:lnTo>
                  <a:lnTo>
                    <a:pt x="326593" y="291401"/>
                  </a:lnTo>
                  <a:lnTo>
                    <a:pt x="326415" y="292671"/>
                  </a:lnTo>
                  <a:lnTo>
                    <a:pt x="326072" y="292671"/>
                  </a:lnTo>
                  <a:lnTo>
                    <a:pt x="325894" y="293941"/>
                  </a:lnTo>
                  <a:lnTo>
                    <a:pt x="325882" y="298665"/>
                  </a:lnTo>
                  <a:lnTo>
                    <a:pt x="321729" y="297967"/>
                  </a:lnTo>
                  <a:lnTo>
                    <a:pt x="324167" y="296481"/>
                  </a:lnTo>
                  <a:lnTo>
                    <a:pt x="325755" y="298513"/>
                  </a:lnTo>
                  <a:lnTo>
                    <a:pt x="325882" y="298665"/>
                  </a:lnTo>
                  <a:lnTo>
                    <a:pt x="325882" y="293941"/>
                  </a:lnTo>
                  <a:lnTo>
                    <a:pt x="325729" y="293941"/>
                  </a:lnTo>
                  <a:lnTo>
                    <a:pt x="325729" y="295211"/>
                  </a:lnTo>
                  <a:lnTo>
                    <a:pt x="325551" y="295211"/>
                  </a:lnTo>
                  <a:lnTo>
                    <a:pt x="324510" y="293941"/>
                  </a:lnTo>
                  <a:lnTo>
                    <a:pt x="322961" y="292671"/>
                  </a:lnTo>
                  <a:lnTo>
                    <a:pt x="321576" y="292671"/>
                  </a:lnTo>
                  <a:lnTo>
                    <a:pt x="320954" y="295211"/>
                  </a:lnTo>
                  <a:lnTo>
                    <a:pt x="320636" y="296481"/>
                  </a:lnTo>
                  <a:lnTo>
                    <a:pt x="320344" y="297700"/>
                  </a:lnTo>
                  <a:lnTo>
                    <a:pt x="320281" y="297967"/>
                  </a:lnTo>
                  <a:lnTo>
                    <a:pt x="320205" y="298284"/>
                  </a:lnTo>
                  <a:lnTo>
                    <a:pt x="320103" y="298665"/>
                  </a:lnTo>
                  <a:lnTo>
                    <a:pt x="320014" y="299021"/>
                  </a:lnTo>
                  <a:lnTo>
                    <a:pt x="320852" y="298513"/>
                  </a:lnTo>
                  <a:lnTo>
                    <a:pt x="322719" y="301459"/>
                  </a:lnTo>
                  <a:lnTo>
                    <a:pt x="322097" y="302831"/>
                  </a:lnTo>
                  <a:lnTo>
                    <a:pt x="322440" y="304101"/>
                  </a:lnTo>
                  <a:lnTo>
                    <a:pt x="322707" y="305079"/>
                  </a:lnTo>
                  <a:lnTo>
                    <a:pt x="322757" y="305282"/>
                  </a:lnTo>
                  <a:lnTo>
                    <a:pt x="323126" y="305079"/>
                  </a:lnTo>
                  <a:lnTo>
                    <a:pt x="324345" y="304101"/>
                  </a:lnTo>
                  <a:lnTo>
                    <a:pt x="324866" y="304101"/>
                  </a:lnTo>
                  <a:lnTo>
                    <a:pt x="324586" y="305079"/>
                  </a:lnTo>
                  <a:lnTo>
                    <a:pt x="324535" y="305282"/>
                  </a:lnTo>
                  <a:lnTo>
                    <a:pt x="323126" y="305282"/>
                  </a:lnTo>
                  <a:lnTo>
                    <a:pt x="323126" y="305079"/>
                  </a:lnTo>
                  <a:lnTo>
                    <a:pt x="322884" y="305282"/>
                  </a:lnTo>
                  <a:lnTo>
                    <a:pt x="322757" y="305282"/>
                  </a:lnTo>
                  <a:lnTo>
                    <a:pt x="322440" y="304101"/>
                  </a:lnTo>
                  <a:lnTo>
                    <a:pt x="321056" y="304101"/>
                  </a:lnTo>
                  <a:lnTo>
                    <a:pt x="322186" y="305282"/>
                  </a:lnTo>
                  <a:lnTo>
                    <a:pt x="322033" y="305790"/>
                  </a:lnTo>
                  <a:lnTo>
                    <a:pt x="321576" y="306641"/>
                  </a:lnTo>
                  <a:lnTo>
                    <a:pt x="321665" y="307911"/>
                  </a:lnTo>
                  <a:lnTo>
                    <a:pt x="321754" y="309181"/>
                  </a:lnTo>
                  <a:lnTo>
                    <a:pt x="322961" y="309181"/>
                  </a:lnTo>
                  <a:lnTo>
                    <a:pt x="322783" y="310451"/>
                  </a:lnTo>
                  <a:lnTo>
                    <a:pt x="322961" y="310451"/>
                  </a:lnTo>
                  <a:lnTo>
                    <a:pt x="323037" y="311010"/>
                  </a:lnTo>
                  <a:lnTo>
                    <a:pt x="323126" y="311721"/>
                  </a:lnTo>
                  <a:lnTo>
                    <a:pt x="321056" y="311721"/>
                  </a:lnTo>
                  <a:lnTo>
                    <a:pt x="320713" y="312991"/>
                  </a:lnTo>
                  <a:lnTo>
                    <a:pt x="321551" y="316712"/>
                  </a:lnTo>
                  <a:lnTo>
                    <a:pt x="319671" y="315531"/>
                  </a:lnTo>
                  <a:lnTo>
                    <a:pt x="319354" y="315531"/>
                  </a:lnTo>
                  <a:lnTo>
                    <a:pt x="319354" y="318020"/>
                  </a:lnTo>
                  <a:lnTo>
                    <a:pt x="318465" y="319341"/>
                  </a:lnTo>
                  <a:lnTo>
                    <a:pt x="317042" y="318020"/>
                  </a:lnTo>
                  <a:lnTo>
                    <a:pt x="317080" y="319341"/>
                  </a:lnTo>
                  <a:lnTo>
                    <a:pt x="317080" y="320471"/>
                  </a:lnTo>
                  <a:lnTo>
                    <a:pt x="316039" y="320471"/>
                  </a:lnTo>
                  <a:lnTo>
                    <a:pt x="316039" y="319341"/>
                  </a:lnTo>
                  <a:lnTo>
                    <a:pt x="315531" y="319341"/>
                  </a:lnTo>
                  <a:lnTo>
                    <a:pt x="313105" y="314261"/>
                  </a:lnTo>
                  <a:lnTo>
                    <a:pt x="318262" y="319151"/>
                  </a:lnTo>
                  <a:lnTo>
                    <a:pt x="317868" y="318020"/>
                  </a:lnTo>
                  <a:lnTo>
                    <a:pt x="317271" y="316712"/>
                  </a:lnTo>
                  <a:lnTo>
                    <a:pt x="317881" y="316712"/>
                  </a:lnTo>
                  <a:lnTo>
                    <a:pt x="318947" y="318020"/>
                  </a:lnTo>
                  <a:lnTo>
                    <a:pt x="319354" y="318020"/>
                  </a:lnTo>
                  <a:lnTo>
                    <a:pt x="319354" y="315531"/>
                  </a:lnTo>
                  <a:lnTo>
                    <a:pt x="319151" y="315531"/>
                  </a:lnTo>
                  <a:lnTo>
                    <a:pt x="317766" y="314261"/>
                  </a:lnTo>
                  <a:lnTo>
                    <a:pt x="317944" y="314261"/>
                  </a:lnTo>
                  <a:lnTo>
                    <a:pt x="318909" y="311899"/>
                  </a:lnTo>
                  <a:lnTo>
                    <a:pt x="318985" y="311721"/>
                  </a:lnTo>
                  <a:lnTo>
                    <a:pt x="317157" y="308571"/>
                  </a:lnTo>
                  <a:lnTo>
                    <a:pt x="317157" y="316484"/>
                  </a:lnTo>
                  <a:lnTo>
                    <a:pt x="316738" y="315531"/>
                  </a:lnTo>
                  <a:lnTo>
                    <a:pt x="316903" y="315531"/>
                  </a:lnTo>
                  <a:lnTo>
                    <a:pt x="317157" y="316484"/>
                  </a:lnTo>
                  <a:lnTo>
                    <a:pt x="317157" y="308571"/>
                  </a:lnTo>
                  <a:lnTo>
                    <a:pt x="316039" y="306641"/>
                  </a:lnTo>
                  <a:lnTo>
                    <a:pt x="314833" y="310451"/>
                  </a:lnTo>
                  <a:lnTo>
                    <a:pt x="315353" y="314261"/>
                  </a:lnTo>
                  <a:lnTo>
                    <a:pt x="315175" y="314261"/>
                  </a:lnTo>
                  <a:lnTo>
                    <a:pt x="312928" y="312991"/>
                  </a:lnTo>
                  <a:lnTo>
                    <a:pt x="311035" y="310451"/>
                  </a:lnTo>
                  <a:lnTo>
                    <a:pt x="307924" y="310451"/>
                  </a:lnTo>
                  <a:lnTo>
                    <a:pt x="308787" y="312991"/>
                  </a:lnTo>
                  <a:lnTo>
                    <a:pt x="305155" y="314261"/>
                  </a:lnTo>
                  <a:lnTo>
                    <a:pt x="307924" y="315531"/>
                  </a:lnTo>
                  <a:lnTo>
                    <a:pt x="306946" y="316712"/>
                  </a:lnTo>
                  <a:lnTo>
                    <a:pt x="307555" y="318020"/>
                  </a:lnTo>
                  <a:lnTo>
                    <a:pt x="305485" y="318020"/>
                  </a:lnTo>
                  <a:lnTo>
                    <a:pt x="304800" y="312991"/>
                  </a:lnTo>
                  <a:lnTo>
                    <a:pt x="302387" y="312991"/>
                  </a:lnTo>
                  <a:lnTo>
                    <a:pt x="301345" y="311721"/>
                  </a:lnTo>
                  <a:lnTo>
                    <a:pt x="299796" y="311721"/>
                  </a:lnTo>
                  <a:lnTo>
                    <a:pt x="299275" y="312991"/>
                  </a:lnTo>
                  <a:lnTo>
                    <a:pt x="297713" y="312991"/>
                  </a:lnTo>
                  <a:lnTo>
                    <a:pt x="297713" y="325691"/>
                  </a:lnTo>
                  <a:lnTo>
                    <a:pt x="295986" y="327647"/>
                  </a:lnTo>
                  <a:lnTo>
                    <a:pt x="295986" y="338391"/>
                  </a:lnTo>
                  <a:lnTo>
                    <a:pt x="295846" y="339445"/>
                  </a:lnTo>
                  <a:lnTo>
                    <a:pt x="295821" y="339661"/>
                  </a:lnTo>
                  <a:lnTo>
                    <a:pt x="294779" y="339661"/>
                  </a:lnTo>
                  <a:lnTo>
                    <a:pt x="295300" y="337121"/>
                  </a:lnTo>
                  <a:lnTo>
                    <a:pt x="294601" y="337121"/>
                  </a:lnTo>
                  <a:lnTo>
                    <a:pt x="294601" y="343471"/>
                  </a:lnTo>
                  <a:lnTo>
                    <a:pt x="294259" y="344741"/>
                  </a:lnTo>
                  <a:lnTo>
                    <a:pt x="293738" y="343471"/>
                  </a:lnTo>
                  <a:lnTo>
                    <a:pt x="294601" y="343471"/>
                  </a:lnTo>
                  <a:lnTo>
                    <a:pt x="294601" y="337121"/>
                  </a:lnTo>
                  <a:lnTo>
                    <a:pt x="294436" y="337121"/>
                  </a:lnTo>
                  <a:lnTo>
                    <a:pt x="294436" y="335851"/>
                  </a:lnTo>
                  <a:lnTo>
                    <a:pt x="293573" y="335851"/>
                  </a:lnTo>
                  <a:lnTo>
                    <a:pt x="293052" y="333946"/>
                  </a:lnTo>
                  <a:lnTo>
                    <a:pt x="293738" y="334581"/>
                  </a:lnTo>
                  <a:lnTo>
                    <a:pt x="294601" y="335851"/>
                  </a:lnTo>
                  <a:lnTo>
                    <a:pt x="295643" y="337121"/>
                  </a:lnTo>
                  <a:lnTo>
                    <a:pt x="295465" y="337121"/>
                  </a:lnTo>
                  <a:lnTo>
                    <a:pt x="295643" y="338391"/>
                  </a:lnTo>
                  <a:lnTo>
                    <a:pt x="295986" y="338391"/>
                  </a:lnTo>
                  <a:lnTo>
                    <a:pt x="295986" y="327647"/>
                  </a:lnTo>
                  <a:lnTo>
                    <a:pt x="295465" y="328231"/>
                  </a:lnTo>
                  <a:lnTo>
                    <a:pt x="294792" y="329463"/>
                  </a:lnTo>
                  <a:lnTo>
                    <a:pt x="293204" y="329463"/>
                  </a:lnTo>
                  <a:lnTo>
                    <a:pt x="291668" y="326961"/>
                  </a:lnTo>
                  <a:lnTo>
                    <a:pt x="291350" y="325818"/>
                  </a:lnTo>
                  <a:lnTo>
                    <a:pt x="291325" y="325691"/>
                  </a:lnTo>
                  <a:lnTo>
                    <a:pt x="292531" y="326961"/>
                  </a:lnTo>
                  <a:lnTo>
                    <a:pt x="297713" y="325691"/>
                  </a:lnTo>
                  <a:lnTo>
                    <a:pt x="297713" y="312991"/>
                  </a:lnTo>
                  <a:lnTo>
                    <a:pt x="296684" y="312991"/>
                  </a:lnTo>
                  <a:lnTo>
                    <a:pt x="296849" y="314261"/>
                  </a:lnTo>
                  <a:lnTo>
                    <a:pt x="297357" y="316712"/>
                  </a:lnTo>
                  <a:lnTo>
                    <a:pt x="295871" y="316712"/>
                  </a:lnTo>
                  <a:lnTo>
                    <a:pt x="295033" y="318020"/>
                  </a:lnTo>
                  <a:lnTo>
                    <a:pt x="294335" y="319151"/>
                  </a:lnTo>
                  <a:lnTo>
                    <a:pt x="294208" y="319341"/>
                  </a:lnTo>
                  <a:lnTo>
                    <a:pt x="291388" y="314261"/>
                  </a:lnTo>
                  <a:lnTo>
                    <a:pt x="290296" y="315810"/>
                  </a:lnTo>
                  <a:lnTo>
                    <a:pt x="290296" y="318020"/>
                  </a:lnTo>
                  <a:lnTo>
                    <a:pt x="290106" y="318503"/>
                  </a:lnTo>
                  <a:lnTo>
                    <a:pt x="290106" y="332041"/>
                  </a:lnTo>
                  <a:lnTo>
                    <a:pt x="289521" y="331444"/>
                  </a:lnTo>
                  <a:lnTo>
                    <a:pt x="290106" y="332041"/>
                  </a:lnTo>
                  <a:lnTo>
                    <a:pt x="290106" y="318503"/>
                  </a:lnTo>
                  <a:lnTo>
                    <a:pt x="289839" y="319151"/>
                  </a:lnTo>
                  <a:lnTo>
                    <a:pt x="289763" y="319341"/>
                  </a:lnTo>
                  <a:lnTo>
                    <a:pt x="289407" y="318020"/>
                  </a:lnTo>
                  <a:lnTo>
                    <a:pt x="290296" y="318020"/>
                  </a:lnTo>
                  <a:lnTo>
                    <a:pt x="290296" y="315810"/>
                  </a:lnTo>
                  <a:lnTo>
                    <a:pt x="289648" y="316712"/>
                  </a:lnTo>
                  <a:lnTo>
                    <a:pt x="289242" y="314172"/>
                  </a:lnTo>
                  <a:lnTo>
                    <a:pt x="289242" y="332041"/>
                  </a:lnTo>
                  <a:lnTo>
                    <a:pt x="288505" y="330796"/>
                  </a:lnTo>
                  <a:lnTo>
                    <a:pt x="288366" y="330555"/>
                  </a:lnTo>
                  <a:lnTo>
                    <a:pt x="288505" y="330796"/>
                  </a:lnTo>
                  <a:lnTo>
                    <a:pt x="288886" y="331431"/>
                  </a:lnTo>
                  <a:lnTo>
                    <a:pt x="289242" y="332041"/>
                  </a:lnTo>
                  <a:lnTo>
                    <a:pt x="289242" y="314172"/>
                  </a:lnTo>
                  <a:lnTo>
                    <a:pt x="288937" y="311899"/>
                  </a:lnTo>
                  <a:lnTo>
                    <a:pt x="288912" y="311721"/>
                  </a:lnTo>
                  <a:lnTo>
                    <a:pt x="290283" y="311721"/>
                  </a:lnTo>
                  <a:lnTo>
                    <a:pt x="290563" y="311010"/>
                  </a:lnTo>
                  <a:lnTo>
                    <a:pt x="290753" y="310451"/>
                  </a:lnTo>
                  <a:lnTo>
                    <a:pt x="290436" y="311721"/>
                  </a:lnTo>
                  <a:lnTo>
                    <a:pt x="290385" y="311899"/>
                  </a:lnTo>
                  <a:lnTo>
                    <a:pt x="290626" y="312991"/>
                  </a:lnTo>
                  <a:lnTo>
                    <a:pt x="292303" y="305790"/>
                  </a:lnTo>
                  <a:lnTo>
                    <a:pt x="292442" y="305193"/>
                  </a:lnTo>
                  <a:lnTo>
                    <a:pt x="292303" y="305790"/>
                  </a:lnTo>
                  <a:lnTo>
                    <a:pt x="292709" y="306641"/>
                  </a:lnTo>
                  <a:lnTo>
                    <a:pt x="292112" y="306641"/>
                  </a:lnTo>
                  <a:lnTo>
                    <a:pt x="290931" y="311721"/>
                  </a:lnTo>
                  <a:lnTo>
                    <a:pt x="291058" y="311721"/>
                  </a:lnTo>
                  <a:lnTo>
                    <a:pt x="294119" y="312991"/>
                  </a:lnTo>
                  <a:lnTo>
                    <a:pt x="296164" y="311721"/>
                  </a:lnTo>
                  <a:lnTo>
                    <a:pt x="299275" y="310451"/>
                  </a:lnTo>
                  <a:lnTo>
                    <a:pt x="299326" y="306641"/>
                  </a:lnTo>
                  <a:lnTo>
                    <a:pt x="299440" y="299021"/>
                  </a:lnTo>
                  <a:lnTo>
                    <a:pt x="296849" y="300291"/>
                  </a:lnTo>
                  <a:lnTo>
                    <a:pt x="295986" y="300291"/>
                  </a:lnTo>
                  <a:lnTo>
                    <a:pt x="295033" y="301459"/>
                  </a:lnTo>
                  <a:lnTo>
                    <a:pt x="294754" y="301459"/>
                  </a:lnTo>
                  <a:lnTo>
                    <a:pt x="292709" y="302831"/>
                  </a:lnTo>
                  <a:lnTo>
                    <a:pt x="292709" y="304101"/>
                  </a:lnTo>
                  <a:lnTo>
                    <a:pt x="292671" y="302971"/>
                  </a:lnTo>
                  <a:lnTo>
                    <a:pt x="292608" y="301459"/>
                  </a:lnTo>
                  <a:lnTo>
                    <a:pt x="292531" y="299021"/>
                  </a:lnTo>
                  <a:lnTo>
                    <a:pt x="292074" y="298462"/>
                  </a:lnTo>
                  <a:lnTo>
                    <a:pt x="292074" y="305282"/>
                  </a:lnTo>
                  <a:lnTo>
                    <a:pt x="291731" y="306641"/>
                  </a:lnTo>
                  <a:lnTo>
                    <a:pt x="290106" y="306641"/>
                  </a:lnTo>
                  <a:lnTo>
                    <a:pt x="290220" y="305790"/>
                  </a:lnTo>
                  <a:lnTo>
                    <a:pt x="290296" y="305282"/>
                  </a:lnTo>
                  <a:lnTo>
                    <a:pt x="290957" y="305282"/>
                  </a:lnTo>
                  <a:lnTo>
                    <a:pt x="290626" y="304101"/>
                  </a:lnTo>
                  <a:lnTo>
                    <a:pt x="289420" y="304101"/>
                  </a:lnTo>
                  <a:lnTo>
                    <a:pt x="289534" y="302831"/>
                  </a:lnTo>
                  <a:lnTo>
                    <a:pt x="289661" y="301459"/>
                  </a:lnTo>
                  <a:lnTo>
                    <a:pt x="289763" y="300291"/>
                  </a:lnTo>
                  <a:lnTo>
                    <a:pt x="291985" y="305079"/>
                  </a:lnTo>
                  <a:lnTo>
                    <a:pt x="292074" y="305282"/>
                  </a:lnTo>
                  <a:lnTo>
                    <a:pt x="292074" y="298462"/>
                  </a:lnTo>
                  <a:lnTo>
                    <a:pt x="291452" y="297700"/>
                  </a:lnTo>
                  <a:lnTo>
                    <a:pt x="290283" y="296481"/>
                  </a:lnTo>
                  <a:lnTo>
                    <a:pt x="290969" y="295211"/>
                  </a:lnTo>
                  <a:lnTo>
                    <a:pt x="289585" y="292671"/>
                  </a:lnTo>
                  <a:lnTo>
                    <a:pt x="291490" y="290131"/>
                  </a:lnTo>
                  <a:lnTo>
                    <a:pt x="286308" y="290131"/>
                  </a:lnTo>
                  <a:lnTo>
                    <a:pt x="284746" y="288861"/>
                  </a:lnTo>
                  <a:lnTo>
                    <a:pt x="284746" y="321881"/>
                  </a:lnTo>
                  <a:lnTo>
                    <a:pt x="281508" y="320471"/>
                  </a:lnTo>
                  <a:lnTo>
                    <a:pt x="281686" y="320471"/>
                  </a:lnTo>
                  <a:lnTo>
                    <a:pt x="280733" y="319417"/>
                  </a:lnTo>
                  <a:lnTo>
                    <a:pt x="280733" y="326555"/>
                  </a:lnTo>
                  <a:lnTo>
                    <a:pt x="278003" y="325691"/>
                  </a:lnTo>
                  <a:lnTo>
                    <a:pt x="279425" y="324192"/>
                  </a:lnTo>
                  <a:lnTo>
                    <a:pt x="280733" y="326555"/>
                  </a:lnTo>
                  <a:lnTo>
                    <a:pt x="280733" y="319417"/>
                  </a:lnTo>
                  <a:lnTo>
                    <a:pt x="278409" y="316826"/>
                  </a:lnTo>
                  <a:lnTo>
                    <a:pt x="278409" y="322300"/>
                  </a:lnTo>
                  <a:lnTo>
                    <a:pt x="274370" y="320611"/>
                  </a:lnTo>
                  <a:lnTo>
                    <a:pt x="275170" y="324104"/>
                  </a:lnTo>
                  <a:lnTo>
                    <a:pt x="275247" y="324421"/>
                  </a:lnTo>
                  <a:lnTo>
                    <a:pt x="272961" y="320471"/>
                  </a:lnTo>
                  <a:lnTo>
                    <a:pt x="272834" y="320255"/>
                  </a:lnTo>
                  <a:lnTo>
                    <a:pt x="272719" y="320065"/>
                  </a:lnTo>
                  <a:lnTo>
                    <a:pt x="272986" y="318071"/>
                  </a:lnTo>
                  <a:lnTo>
                    <a:pt x="277418" y="320471"/>
                  </a:lnTo>
                  <a:lnTo>
                    <a:pt x="277761" y="320992"/>
                  </a:lnTo>
                  <a:lnTo>
                    <a:pt x="278409" y="322300"/>
                  </a:lnTo>
                  <a:lnTo>
                    <a:pt x="278409" y="316826"/>
                  </a:lnTo>
                  <a:lnTo>
                    <a:pt x="276110" y="314261"/>
                  </a:lnTo>
                  <a:lnTo>
                    <a:pt x="276974" y="310451"/>
                  </a:lnTo>
                  <a:lnTo>
                    <a:pt x="280606" y="309181"/>
                  </a:lnTo>
                  <a:lnTo>
                    <a:pt x="283540" y="311721"/>
                  </a:lnTo>
                  <a:lnTo>
                    <a:pt x="281292" y="314261"/>
                  </a:lnTo>
                  <a:lnTo>
                    <a:pt x="282549" y="316712"/>
                  </a:lnTo>
                  <a:lnTo>
                    <a:pt x="283222" y="318020"/>
                  </a:lnTo>
                  <a:lnTo>
                    <a:pt x="283794" y="319151"/>
                  </a:lnTo>
                  <a:lnTo>
                    <a:pt x="283883" y="319341"/>
                  </a:lnTo>
                  <a:lnTo>
                    <a:pt x="284378" y="319151"/>
                  </a:lnTo>
                  <a:lnTo>
                    <a:pt x="284505" y="320065"/>
                  </a:lnTo>
                  <a:lnTo>
                    <a:pt x="284556" y="320471"/>
                  </a:lnTo>
                  <a:lnTo>
                    <a:pt x="284632" y="320992"/>
                  </a:lnTo>
                  <a:lnTo>
                    <a:pt x="284746" y="321881"/>
                  </a:lnTo>
                  <a:lnTo>
                    <a:pt x="284746" y="288861"/>
                  </a:lnTo>
                  <a:lnTo>
                    <a:pt x="284060" y="287858"/>
                  </a:lnTo>
                  <a:lnTo>
                    <a:pt x="284060" y="290131"/>
                  </a:lnTo>
                  <a:lnTo>
                    <a:pt x="283883" y="291401"/>
                  </a:lnTo>
                  <a:lnTo>
                    <a:pt x="282854" y="290131"/>
                  </a:lnTo>
                  <a:lnTo>
                    <a:pt x="284060" y="290131"/>
                  </a:lnTo>
                  <a:lnTo>
                    <a:pt x="284060" y="287858"/>
                  </a:lnTo>
                  <a:lnTo>
                    <a:pt x="282155" y="285051"/>
                  </a:lnTo>
                  <a:lnTo>
                    <a:pt x="278117" y="276745"/>
                  </a:lnTo>
                  <a:lnTo>
                    <a:pt x="278117" y="305282"/>
                  </a:lnTo>
                  <a:lnTo>
                    <a:pt x="278015" y="305790"/>
                  </a:lnTo>
                  <a:lnTo>
                    <a:pt x="277139" y="307911"/>
                  </a:lnTo>
                  <a:lnTo>
                    <a:pt x="274891" y="306920"/>
                  </a:lnTo>
                  <a:lnTo>
                    <a:pt x="274891" y="315531"/>
                  </a:lnTo>
                  <a:lnTo>
                    <a:pt x="274891" y="316712"/>
                  </a:lnTo>
                  <a:lnTo>
                    <a:pt x="274002" y="316712"/>
                  </a:lnTo>
                  <a:lnTo>
                    <a:pt x="273507" y="315531"/>
                  </a:lnTo>
                  <a:lnTo>
                    <a:pt x="274891" y="315531"/>
                  </a:lnTo>
                  <a:lnTo>
                    <a:pt x="274891" y="306920"/>
                  </a:lnTo>
                  <a:lnTo>
                    <a:pt x="271246" y="305282"/>
                  </a:lnTo>
                  <a:lnTo>
                    <a:pt x="271513" y="305282"/>
                  </a:lnTo>
                  <a:lnTo>
                    <a:pt x="273862" y="302831"/>
                  </a:lnTo>
                  <a:lnTo>
                    <a:pt x="273405" y="300596"/>
                  </a:lnTo>
                  <a:lnTo>
                    <a:pt x="273342" y="300291"/>
                  </a:lnTo>
                  <a:lnTo>
                    <a:pt x="273278" y="299974"/>
                  </a:lnTo>
                  <a:lnTo>
                    <a:pt x="275755" y="299021"/>
                  </a:lnTo>
                  <a:lnTo>
                    <a:pt x="276148" y="299974"/>
                  </a:lnTo>
                  <a:lnTo>
                    <a:pt x="276275" y="300291"/>
                  </a:lnTo>
                  <a:lnTo>
                    <a:pt x="276110" y="300291"/>
                  </a:lnTo>
                  <a:lnTo>
                    <a:pt x="275590" y="302831"/>
                  </a:lnTo>
                  <a:lnTo>
                    <a:pt x="277317" y="304101"/>
                  </a:lnTo>
                  <a:lnTo>
                    <a:pt x="278117" y="305282"/>
                  </a:lnTo>
                  <a:lnTo>
                    <a:pt x="278117" y="276745"/>
                  </a:lnTo>
                  <a:lnTo>
                    <a:pt x="277837" y="276161"/>
                  </a:lnTo>
                  <a:lnTo>
                    <a:pt x="275755" y="283781"/>
                  </a:lnTo>
                  <a:lnTo>
                    <a:pt x="275590" y="283667"/>
                  </a:lnTo>
                  <a:lnTo>
                    <a:pt x="275590" y="284340"/>
                  </a:lnTo>
                  <a:lnTo>
                    <a:pt x="275412" y="285051"/>
                  </a:lnTo>
                  <a:lnTo>
                    <a:pt x="275590" y="284340"/>
                  </a:lnTo>
                  <a:lnTo>
                    <a:pt x="275590" y="283667"/>
                  </a:lnTo>
                  <a:lnTo>
                    <a:pt x="275069" y="283286"/>
                  </a:lnTo>
                  <a:lnTo>
                    <a:pt x="275069" y="285813"/>
                  </a:lnTo>
                  <a:lnTo>
                    <a:pt x="275069" y="286245"/>
                  </a:lnTo>
                  <a:lnTo>
                    <a:pt x="274916" y="286245"/>
                  </a:lnTo>
                  <a:lnTo>
                    <a:pt x="275069" y="285813"/>
                  </a:lnTo>
                  <a:lnTo>
                    <a:pt x="275069" y="283286"/>
                  </a:lnTo>
                  <a:lnTo>
                    <a:pt x="273342" y="282016"/>
                  </a:lnTo>
                  <a:lnTo>
                    <a:pt x="273342" y="296481"/>
                  </a:lnTo>
                  <a:lnTo>
                    <a:pt x="273075" y="297649"/>
                  </a:lnTo>
                  <a:lnTo>
                    <a:pt x="273075" y="299021"/>
                  </a:lnTo>
                  <a:lnTo>
                    <a:pt x="272999" y="298665"/>
                  </a:lnTo>
                  <a:lnTo>
                    <a:pt x="273075" y="299021"/>
                  </a:lnTo>
                  <a:lnTo>
                    <a:pt x="273075" y="297649"/>
                  </a:lnTo>
                  <a:lnTo>
                    <a:pt x="272999" y="297967"/>
                  </a:lnTo>
                  <a:lnTo>
                    <a:pt x="272884" y="298513"/>
                  </a:lnTo>
                  <a:lnTo>
                    <a:pt x="272846" y="298665"/>
                  </a:lnTo>
                  <a:lnTo>
                    <a:pt x="272757" y="299021"/>
                  </a:lnTo>
                  <a:lnTo>
                    <a:pt x="272808" y="297700"/>
                  </a:lnTo>
                  <a:lnTo>
                    <a:pt x="272681" y="297967"/>
                  </a:lnTo>
                  <a:lnTo>
                    <a:pt x="271322" y="300291"/>
                  </a:lnTo>
                  <a:lnTo>
                    <a:pt x="271259" y="304101"/>
                  </a:lnTo>
                  <a:lnTo>
                    <a:pt x="266941" y="306641"/>
                  </a:lnTo>
                  <a:lnTo>
                    <a:pt x="269887" y="309181"/>
                  </a:lnTo>
                  <a:lnTo>
                    <a:pt x="270751" y="310451"/>
                  </a:lnTo>
                  <a:lnTo>
                    <a:pt x="268668" y="314261"/>
                  </a:lnTo>
                  <a:lnTo>
                    <a:pt x="266763" y="314261"/>
                  </a:lnTo>
                  <a:lnTo>
                    <a:pt x="267436" y="315531"/>
                  </a:lnTo>
                  <a:lnTo>
                    <a:pt x="268058" y="316712"/>
                  </a:lnTo>
                  <a:lnTo>
                    <a:pt x="268757" y="318020"/>
                  </a:lnTo>
                  <a:lnTo>
                    <a:pt x="269354" y="319151"/>
                  </a:lnTo>
                  <a:lnTo>
                    <a:pt x="269455" y="319341"/>
                  </a:lnTo>
                  <a:lnTo>
                    <a:pt x="270319" y="320992"/>
                  </a:lnTo>
                  <a:lnTo>
                    <a:pt x="270497" y="320992"/>
                  </a:lnTo>
                  <a:lnTo>
                    <a:pt x="270370" y="321106"/>
                  </a:lnTo>
                  <a:lnTo>
                    <a:pt x="268147" y="323151"/>
                  </a:lnTo>
                  <a:lnTo>
                    <a:pt x="269011" y="324421"/>
                  </a:lnTo>
                  <a:lnTo>
                    <a:pt x="270751" y="326961"/>
                  </a:lnTo>
                  <a:lnTo>
                    <a:pt x="268668" y="326961"/>
                  </a:lnTo>
                  <a:lnTo>
                    <a:pt x="268617" y="326555"/>
                  </a:lnTo>
                  <a:lnTo>
                    <a:pt x="268503" y="325691"/>
                  </a:lnTo>
                  <a:lnTo>
                    <a:pt x="267119" y="325691"/>
                  </a:lnTo>
                  <a:lnTo>
                    <a:pt x="266877" y="326555"/>
                  </a:lnTo>
                  <a:lnTo>
                    <a:pt x="266763" y="326961"/>
                  </a:lnTo>
                  <a:lnTo>
                    <a:pt x="264007" y="325691"/>
                  </a:lnTo>
                  <a:lnTo>
                    <a:pt x="264693" y="324421"/>
                  </a:lnTo>
                  <a:lnTo>
                    <a:pt x="265036" y="323151"/>
                  </a:lnTo>
                  <a:lnTo>
                    <a:pt x="265899" y="321881"/>
                  </a:lnTo>
                  <a:lnTo>
                    <a:pt x="265925" y="320065"/>
                  </a:lnTo>
                  <a:lnTo>
                    <a:pt x="265734" y="319341"/>
                  </a:lnTo>
                  <a:lnTo>
                    <a:pt x="267982" y="319341"/>
                  </a:lnTo>
                  <a:lnTo>
                    <a:pt x="267449" y="318020"/>
                  </a:lnTo>
                  <a:lnTo>
                    <a:pt x="266839" y="316712"/>
                  </a:lnTo>
                  <a:lnTo>
                    <a:pt x="265391" y="315531"/>
                  </a:lnTo>
                  <a:lnTo>
                    <a:pt x="267766" y="311899"/>
                  </a:lnTo>
                  <a:lnTo>
                    <a:pt x="267881" y="311721"/>
                  </a:lnTo>
                  <a:lnTo>
                    <a:pt x="264744" y="307911"/>
                  </a:lnTo>
                  <a:lnTo>
                    <a:pt x="261010" y="307911"/>
                  </a:lnTo>
                  <a:lnTo>
                    <a:pt x="261759" y="314261"/>
                  </a:lnTo>
                  <a:lnTo>
                    <a:pt x="261239" y="314261"/>
                  </a:lnTo>
                  <a:lnTo>
                    <a:pt x="260896" y="315531"/>
                  </a:lnTo>
                  <a:lnTo>
                    <a:pt x="260718" y="315531"/>
                  </a:lnTo>
                  <a:lnTo>
                    <a:pt x="258470" y="312991"/>
                  </a:lnTo>
                  <a:lnTo>
                    <a:pt x="254431" y="311010"/>
                  </a:lnTo>
                  <a:lnTo>
                    <a:pt x="256743" y="311721"/>
                  </a:lnTo>
                  <a:lnTo>
                    <a:pt x="259334" y="311721"/>
                  </a:lnTo>
                  <a:lnTo>
                    <a:pt x="258470" y="306641"/>
                  </a:lnTo>
                  <a:lnTo>
                    <a:pt x="258241" y="305790"/>
                  </a:lnTo>
                  <a:lnTo>
                    <a:pt x="258165" y="305079"/>
                  </a:lnTo>
                  <a:lnTo>
                    <a:pt x="258292" y="304101"/>
                  </a:lnTo>
                  <a:lnTo>
                    <a:pt x="261759" y="306641"/>
                  </a:lnTo>
                  <a:lnTo>
                    <a:pt x="261696" y="305790"/>
                  </a:lnTo>
                  <a:lnTo>
                    <a:pt x="261581" y="304101"/>
                  </a:lnTo>
                  <a:lnTo>
                    <a:pt x="261505" y="302971"/>
                  </a:lnTo>
                  <a:lnTo>
                    <a:pt x="261404" y="301459"/>
                  </a:lnTo>
                  <a:lnTo>
                    <a:pt x="261251" y="301459"/>
                  </a:lnTo>
                  <a:lnTo>
                    <a:pt x="259334" y="300291"/>
                  </a:lnTo>
                  <a:lnTo>
                    <a:pt x="260375" y="299021"/>
                  </a:lnTo>
                  <a:lnTo>
                    <a:pt x="258648" y="295211"/>
                  </a:lnTo>
                  <a:lnTo>
                    <a:pt x="258292" y="292671"/>
                  </a:lnTo>
                  <a:lnTo>
                    <a:pt x="260197" y="291401"/>
                  </a:lnTo>
                  <a:lnTo>
                    <a:pt x="257124" y="291401"/>
                  </a:lnTo>
                  <a:lnTo>
                    <a:pt x="260540" y="289420"/>
                  </a:lnTo>
                  <a:lnTo>
                    <a:pt x="260896" y="290804"/>
                  </a:lnTo>
                  <a:lnTo>
                    <a:pt x="262788" y="291490"/>
                  </a:lnTo>
                  <a:lnTo>
                    <a:pt x="262864" y="290804"/>
                  </a:lnTo>
                  <a:lnTo>
                    <a:pt x="262966" y="289928"/>
                  </a:lnTo>
                  <a:lnTo>
                    <a:pt x="264007" y="288721"/>
                  </a:lnTo>
                  <a:lnTo>
                    <a:pt x="264591" y="286169"/>
                  </a:lnTo>
                  <a:lnTo>
                    <a:pt x="265188" y="287680"/>
                  </a:lnTo>
                  <a:lnTo>
                    <a:pt x="264693" y="287680"/>
                  </a:lnTo>
                  <a:lnTo>
                    <a:pt x="265582" y="288683"/>
                  </a:lnTo>
                  <a:lnTo>
                    <a:pt x="267144" y="292671"/>
                  </a:lnTo>
                  <a:lnTo>
                    <a:pt x="267639" y="293941"/>
                  </a:lnTo>
                  <a:lnTo>
                    <a:pt x="264007" y="288861"/>
                  </a:lnTo>
                  <a:lnTo>
                    <a:pt x="263423" y="293941"/>
                  </a:lnTo>
                  <a:lnTo>
                    <a:pt x="263283" y="295211"/>
                  </a:lnTo>
                  <a:lnTo>
                    <a:pt x="263144" y="296481"/>
                  </a:lnTo>
                  <a:lnTo>
                    <a:pt x="266319" y="297700"/>
                  </a:lnTo>
                  <a:lnTo>
                    <a:pt x="269430" y="297700"/>
                  </a:lnTo>
                  <a:lnTo>
                    <a:pt x="267284" y="299021"/>
                  </a:lnTo>
                  <a:lnTo>
                    <a:pt x="267423" y="299974"/>
                  </a:lnTo>
                  <a:lnTo>
                    <a:pt x="267462" y="300291"/>
                  </a:lnTo>
                  <a:lnTo>
                    <a:pt x="268630" y="301459"/>
                  </a:lnTo>
                  <a:lnTo>
                    <a:pt x="271259" y="304101"/>
                  </a:lnTo>
                  <a:lnTo>
                    <a:pt x="271259" y="300405"/>
                  </a:lnTo>
                  <a:lnTo>
                    <a:pt x="270624" y="301459"/>
                  </a:lnTo>
                  <a:lnTo>
                    <a:pt x="270510" y="299021"/>
                  </a:lnTo>
                  <a:lnTo>
                    <a:pt x="270395" y="295211"/>
                  </a:lnTo>
                  <a:lnTo>
                    <a:pt x="270916" y="295211"/>
                  </a:lnTo>
                  <a:lnTo>
                    <a:pt x="273342" y="296481"/>
                  </a:lnTo>
                  <a:lnTo>
                    <a:pt x="273342" y="282016"/>
                  </a:lnTo>
                  <a:lnTo>
                    <a:pt x="272300" y="281241"/>
                  </a:lnTo>
                  <a:lnTo>
                    <a:pt x="272186" y="283781"/>
                  </a:lnTo>
                  <a:lnTo>
                    <a:pt x="272135" y="285051"/>
                  </a:lnTo>
                  <a:lnTo>
                    <a:pt x="272453" y="286245"/>
                  </a:lnTo>
                  <a:lnTo>
                    <a:pt x="272821" y="287591"/>
                  </a:lnTo>
                  <a:lnTo>
                    <a:pt x="272300" y="291401"/>
                  </a:lnTo>
                  <a:lnTo>
                    <a:pt x="269709" y="289382"/>
                  </a:lnTo>
                  <a:lnTo>
                    <a:pt x="269709" y="287680"/>
                  </a:lnTo>
                  <a:lnTo>
                    <a:pt x="268325" y="287858"/>
                  </a:lnTo>
                  <a:lnTo>
                    <a:pt x="270916" y="285089"/>
                  </a:lnTo>
                  <a:lnTo>
                    <a:pt x="266331" y="284213"/>
                  </a:lnTo>
                  <a:lnTo>
                    <a:pt x="266331" y="286753"/>
                  </a:lnTo>
                  <a:lnTo>
                    <a:pt x="264312" y="285178"/>
                  </a:lnTo>
                  <a:lnTo>
                    <a:pt x="264617" y="284670"/>
                  </a:lnTo>
                  <a:lnTo>
                    <a:pt x="266331" y="286753"/>
                  </a:lnTo>
                  <a:lnTo>
                    <a:pt x="266331" y="284213"/>
                  </a:lnTo>
                  <a:lnTo>
                    <a:pt x="264033" y="283756"/>
                  </a:lnTo>
                  <a:lnTo>
                    <a:pt x="261581" y="282321"/>
                  </a:lnTo>
                  <a:lnTo>
                    <a:pt x="261239" y="281457"/>
                  </a:lnTo>
                  <a:lnTo>
                    <a:pt x="261124" y="282498"/>
                  </a:lnTo>
                  <a:lnTo>
                    <a:pt x="261073" y="283019"/>
                  </a:lnTo>
                  <a:lnTo>
                    <a:pt x="260985" y="283883"/>
                  </a:lnTo>
                  <a:lnTo>
                    <a:pt x="260896" y="284746"/>
                  </a:lnTo>
                  <a:lnTo>
                    <a:pt x="260032" y="284568"/>
                  </a:lnTo>
                  <a:lnTo>
                    <a:pt x="258648" y="283019"/>
                  </a:lnTo>
                  <a:lnTo>
                    <a:pt x="258864" y="283883"/>
                  </a:lnTo>
                  <a:lnTo>
                    <a:pt x="258940" y="284226"/>
                  </a:lnTo>
                  <a:lnTo>
                    <a:pt x="259029" y="284568"/>
                  </a:lnTo>
                  <a:lnTo>
                    <a:pt x="259080" y="284746"/>
                  </a:lnTo>
                  <a:lnTo>
                    <a:pt x="259168" y="285089"/>
                  </a:lnTo>
                  <a:lnTo>
                    <a:pt x="257429" y="283883"/>
                  </a:lnTo>
                  <a:lnTo>
                    <a:pt x="255701" y="281457"/>
                  </a:lnTo>
                  <a:lnTo>
                    <a:pt x="253453" y="282498"/>
                  </a:lnTo>
                  <a:lnTo>
                    <a:pt x="253352" y="285089"/>
                  </a:lnTo>
                  <a:lnTo>
                    <a:pt x="253339" y="285267"/>
                  </a:lnTo>
                  <a:lnTo>
                    <a:pt x="261759" y="285267"/>
                  </a:lnTo>
                  <a:lnTo>
                    <a:pt x="264248" y="285267"/>
                  </a:lnTo>
                  <a:lnTo>
                    <a:pt x="264401" y="285661"/>
                  </a:lnTo>
                  <a:lnTo>
                    <a:pt x="264020" y="285661"/>
                  </a:lnTo>
                  <a:lnTo>
                    <a:pt x="262343" y="285661"/>
                  </a:lnTo>
                  <a:lnTo>
                    <a:pt x="253326" y="285661"/>
                  </a:lnTo>
                  <a:lnTo>
                    <a:pt x="253301" y="286308"/>
                  </a:lnTo>
                  <a:lnTo>
                    <a:pt x="253288" y="286651"/>
                  </a:lnTo>
                  <a:lnTo>
                    <a:pt x="254177" y="289420"/>
                  </a:lnTo>
                  <a:lnTo>
                    <a:pt x="255181" y="292531"/>
                  </a:lnTo>
                  <a:lnTo>
                    <a:pt x="256146" y="291973"/>
                  </a:lnTo>
                  <a:lnTo>
                    <a:pt x="256743" y="295211"/>
                  </a:lnTo>
                  <a:lnTo>
                    <a:pt x="253796" y="296481"/>
                  </a:lnTo>
                  <a:lnTo>
                    <a:pt x="255701" y="300291"/>
                  </a:lnTo>
                  <a:lnTo>
                    <a:pt x="255016" y="300291"/>
                  </a:lnTo>
                  <a:lnTo>
                    <a:pt x="254698" y="301459"/>
                  </a:lnTo>
                  <a:lnTo>
                    <a:pt x="248983" y="297700"/>
                  </a:lnTo>
                  <a:lnTo>
                    <a:pt x="248958" y="306641"/>
                  </a:lnTo>
                  <a:lnTo>
                    <a:pt x="247751" y="307911"/>
                  </a:lnTo>
                  <a:lnTo>
                    <a:pt x="247408" y="309181"/>
                  </a:lnTo>
                  <a:lnTo>
                    <a:pt x="247230" y="309181"/>
                  </a:lnTo>
                  <a:lnTo>
                    <a:pt x="247230" y="307911"/>
                  </a:lnTo>
                  <a:lnTo>
                    <a:pt x="247573" y="307911"/>
                  </a:lnTo>
                  <a:lnTo>
                    <a:pt x="247573" y="306641"/>
                  </a:lnTo>
                  <a:lnTo>
                    <a:pt x="248094" y="305371"/>
                  </a:lnTo>
                  <a:lnTo>
                    <a:pt x="248958" y="306641"/>
                  </a:lnTo>
                  <a:lnTo>
                    <a:pt x="248958" y="297688"/>
                  </a:lnTo>
                  <a:lnTo>
                    <a:pt x="244297" y="293941"/>
                  </a:lnTo>
                  <a:lnTo>
                    <a:pt x="240588" y="295211"/>
                  </a:lnTo>
                  <a:lnTo>
                    <a:pt x="237934" y="301459"/>
                  </a:lnTo>
                  <a:lnTo>
                    <a:pt x="237807" y="301459"/>
                  </a:lnTo>
                  <a:lnTo>
                    <a:pt x="240182" y="304101"/>
                  </a:lnTo>
                  <a:lnTo>
                    <a:pt x="241249" y="305282"/>
                  </a:lnTo>
                  <a:lnTo>
                    <a:pt x="243598" y="307911"/>
                  </a:lnTo>
                  <a:lnTo>
                    <a:pt x="240830" y="307911"/>
                  </a:lnTo>
                  <a:lnTo>
                    <a:pt x="242912" y="312991"/>
                  </a:lnTo>
                  <a:lnTo>
                    <a:pt x="244843" y="315531"/>
                  </a:lnTo>
                  <a:lnTo>
                    <a:pt x="252425" y="315531"/>
                  </a:lnTo>
                  <a:lnTo>
                    <a:pt x="252933" y="315531"/>
                  </a:lnTo>
                  <a:lnTo>
                    <a:pt x="253568" y="314744"/>
                  </a:lnTo>
                  <a:lnTo>
                    <a:pt x="250685" y="309181"/>
                  </a:lnTo>
                  <a:lnTo>
                    <a:pt x="251345" y="310451"/>
                  </a:lnTo>
                  <a:lnTo>
                    <a:pt x="253568" y="314744"/>
                  </a:lnTo>
                  <a:lnTo>
                    <a:pt x="253974" y="315531"/>
                  </a:lnTo>
                  <a:lnTo>
                    <a:pt x="252933" y="315531"/>
                  </a:lnTo>
                  <a:lnTo>
                    <a:pt x="251968" y="316712"/>
                  </a:lnTo>
                  <a:lnTo>
                    <a:pt x="251752" y="316712"/>
                  </a:lnTo>
                  <a:lnTo>
                    <a:pt x="245745" y="316712"/>
                  </a:lnTo>
                  <a:lnTo>
                    <a:pt x="247751" y="319341"/>
                  </a:lnTo>
                  <a:lnTo>
                    <a:pt x="244983" y="323151"/>
                  </a:lnTo>
                  <a:lnTo>
                    <a:pt x="240144" y="324421"/>
                  </a:lnTo>
                  <a:lnTo>
                    <a:pt x="242608" y="328231"/>
                  </a:lnTo>
                  <a:lnTo>
                    <a:pt x="246646" y="328231"/>
                  </a:lnTo>
                  <a:lnTo>
                    <a:pt x="250329" y="323151"/>
                  </a:lnTo>
                  <a:lnTo>
                    <a:pt x="251726" y="316839"/>
                  </a:lnTo>
                  <a:lnTo>
                    <a:pt x="251726" y="320471"/>
                  </a:lnTo>
                  <a:lnTo>
                    <a:pt x="251726" y="321881"/>
                  </a:lnTo>
                  <a:lnTo>
                    <a:pt x="256044" y="320611"/>
                  </a:lnTo>
                  <a:lnTo>
                    <a:pt x="258292" y="324421"/>
                  </a:lnTo>
                  <a:lnTo>
                    <a:pt x="257263" y="325691"/>
                  </a:lnTo>
                  <a:lnTo>
                    <a:pt x="260172" y="329463"/>
                  </a:lnTo>
                  <a:lnTo>
                    <a:pt x="260718" y="328231"/>
                  </a:lnTo>
                  <a:lnTo>
                    <a:pt x="261239" y="326961"/>
                  </a:lnTo>
                  <a:lnTo>
                    <a:pt x="260731" y="329463"/>
                  </a:lnTo>
                  <a:lnTo>
                    <a:pt x="260807" y="329653"/>
                  </a:lnTo>
                  <a:lnTo>
                    <a:pt x="261302" y="330555"/>
                  </a:lnTo>
                  <a:lnTo>
                    <a:pt x="261505" y="331431"/>
                  </a:lnTo>
                  <a:lnTo>
                    <a:pt x="261581" y="332041"/>
                  </a:lnTo>
                  <a:lnTo>
                    <a:pt x="275069" y="332041"/>
                  </a:lnTo>
                  <a:lnTo>
                    <a:pt x="279908" y="332041"/>
                  </a:lnTo>
                  <a:lnTo>
                    <a:pt x="280301" y="332041"/>
                  </a:lnTo>
                  <a:lnTo>
                    <a:pt x="281978" y="326961"/>
                  </a:lnTo>
                  <a:lnTo>
                    <a:pt x="281203" y="326707"/>
                  </a:lnTo>
                  <a:lnTo>
                    <a:pt x="282079" y="325818"/>
                  </a:lnTo>
                  <a:lnTo>
                    <a:pt x="282384" y="325513"/>
                  </a:lnTo>
                  <a:lnTo>
                    <a:pt x="284746" y="323151"/>
                  </a:lnTo>
                  <a:lnTo>
                    <a:pt x="284746" y="324421"/>
                  </a:lnTo>
                  <a:lnTo>
                    <a:pt x="284924" y="324421"/>
                  </a:lnTo>
                  <a:lnTo>
                    <a:pt x="282384" y="325513"/>
                  </a:lnTo>
                  <a:lnTo>
                    <a:pt x="282219" y="325691"/>
                  </a:lnTo>
                  <a:lnTo>
                    <a:pt x="282079" y="325818"/>
                  </a:lnTo>
                  <a:lnTo>
                    <a:pt x="282892" y="326961"/>
                  </a:lnTo>
                  <a:lnTo>
                    <a:pt x="285470" y="330555"/>
                  </a:lnTo>
                  <a:lnTo>
                    <a:pt x="285648" y="330555"/>
                  </a:lnTo>
                  <a:lnTo>
                    <a:pt x="286131" y="326961"/>
                  </a:lnTo>
                  <a:lnTo>
                    <a:pt x="286651" y="326961"/>
                  </a:lnTo>
                  <a:lnTo>
                    <a:pt x="286994" y="328231"/>
                  </a:lnTo>
                  <a:lnTo>
                    <a:pt x="287731" y="329463"/>
                  </a:lnTo>
                  <a:lnTo>
                    <a:pt x="287845" y="329653"/>
                  </a:lnTo>
                  <a:lnTo>
                    <a:pt x="287655" y="329463"/>
                  </a:lnTo>
                  <a:lnTo>
                    <a:pt x="287540" y="329653"/>
                  </a:lnTo>
                  <a:lnTo>
                    <a:pt x="285267" y="332041"/>
                  </a:lnTo>
                  <a:lnTo>
                    <a:pt x="285445" y="333311"/>
                  </a:lnTo>
                  <a:lnTo>
                    <a:pt x="285534" y="333946"/>
                  </a:lnTo>
                  <a:lnTo>
                    <a:pt x="285610" y="334581"/>
                  </a:lnTo>
                  <a:lnTo>
                    <a:pt x="283019" y="333311"/>
                  </a:lnTo>
                  <a:lnTo>
                    <a:pt x="281978" y="332892"/>
                  </a:lnTo>
                  <a:lnTo>
                    <a:pt x="281978" y="356171"/>
                  </a:lnTo>
                  <a:lnTo>
                    <a:pt x="280860" y="356171"/>
                  </a:lnTo>
                  <a:lnTo>
                    <a:pt x="280504" y="357200"/>
                  </a:lnTo>
                  <a:lnTo>
                    <a:pt x="280428" y="357441"/>
                  </a:lnTo>
                  <a:lnTo>
                    <a:pt x="280949" y="358711"/>
                  </a:lnTo>
                  <a:lnTo>
                    <a:pt x="280606" y="359346"/>
                  </a:lnTo>
                  <a:lnTo>
                    <a:pt x="280606" y="362521"/>
                  </a:lnTo>
                  <a:lnTo>
                    <a:pt x="280085" y="362521"/>
                  </a:lnTo>
                  <a:lnTo>
                    <a:pt x="279857" y="362521"/>
                  </a:lnTo>
                  <a:lnTo>
                    <a:pt x="280174" y="363245"/>
                  </a:lnTo>
                  <a:lnTo>
                    <a:pt x="279844" y="362521"/>
                  </a:lnTo>
                  <a:lnTo>
                    <a:pt x="279412" y="361543"/>
                  </a:lnTo>
                  <a:lnTo>
                    <a:pt x="280606" y="362521"/>
                  </a:lnTo>
                  <a:lnTo>
                    <a:pt x="280606" y="359346"/>
                  </a:lnTo>
                  <a:lnTo>
                    <a:pt x="280301" y="359892"/>
                  </a:lnTo>
                  <a:lnTo>
                    <a:pt x="279209" y="361061"/>
                  </a:lnTo>
                  <a:lnTo>
                    <a:pt x="279273" y="361251"/>
                  </a:lnTo>
                  <a:lnTo>
                    <a:pt x="279196" y="361061"/>
                  </a:lnTo>
                  <a:lnTo>
                    <a:pt x="278688" y="359981"/>
                  </a:lnTo>
                  <a:lnTo>
                    <a:pt x="275412" y="362521"/>
                  </a:lnTo>
                  <a:lnTo>
                    <a:pt x="274815" y="363791"/>
                  </a:lnTo>
                  <a:lnTo>
                    <a:pt x="274256" y="364947"/>
                  </a:lnTo>
                  <a:lnTo>
                    <a:pt x="273913" y="364947"/>
                  </a:lnTo>
                  <a:lnTo>
                    <a:pt x="273164" y="366331"/>
                  </a:lnTo>
                  <a:lnTo>
                    <a:pt x="271259" y="362521"/>
                  </a:lnTo>
                  <a:lnTo>
                    <a:pt x="275932" y="358711"/>
                  </a:lnTo>
                  <a:lnTo>
                    <a:pt x="271957" y="356171"/>
                  </a:lnTo>
                  <a:lnTo>
                    <a:pt x="272999" y="353631"/>
                  </a:lnTo>
                  <a:lnTo>
                    <a:pt x="274205" y="354901"/>
                  </a:lnTo>
                  <a:lnTo>
                    <a:pt x="275412" y="356171"/>
                  </a:lnTo>
                  <a:lnTo>
                    <a:pt x="276275" y="354901"/>
                  </a:lnTo>
                  <a:lnTo>
                    <a:pt x="278180" y="356171"/>
                  </a:lnTo>
                  <a:lnTo>
                    <a:pt x="280606" y="356171"/>
                  </a:lnTo>
                  <a:lnTo>
                    <a:pt x="280860" y="356171"/>
                  </a:lnTo>
                  <a:lnTo>
                    <a:pt x="281292" y="354901"/>
                  </a:lnTo>
                  <a:lnTo>
                    <a:pt x="281470" y="354901"/>
                  </a:lnTo>
                  <a:lnTo>
                    <a:pt x="281978" y="356171"/>
                  </a:lnTo>
                  <a:lnTo>
                    <a:pt x="281978" y="332892"/>
                  </a:lnTo>
                  <a:lnTo>
                    <a:pt x="281660" y="332765"/>
                  </a:lnTo>
                  <a:lnTo>
                    <a:pt x="281660" y="340893"/>
                  </a:lnTo>
                  <a:lnTo>
                    <a:pt x="280657" y="342125"/>
                  </a:lnTo>
                  <a:lnTo>
                    <a:pt x="280085" y="343471"/>
                  </a:lnTo>
                  <a:lnTo>
                    <a:pt x="280428" y="344741"/>
                  </a:lnTo>
                  <a:lnTo>
                    <a:pt x="278701" y="344741"/>
                  </a:lnTo>
                  <a:lnTo>
                    <a:pt x="278003" y="343471"/>
                  </a:lnTo>
                  <a:lnTo>
                    <a:pt x="278155" y="342125"/>
                  </a:lnTo>
                  <a:lnTo>
                    <a:pt x="276974" y="338391"/>
                  </a:lnTo>
                  <a:lnTo>
                    <a:pt x="279222" y="339661"/>
                  </a:lnTo>
                  <a:lnTo>
                    <a:pt x="279895" y="340893"/>
                  </a:lnTo>
                  <a:lnTo>
                    <a:pt x="281660" y="340893"/>
                  </a:lnTo>
                  <a:lnTo>
                    <a:pt x="281660" y="332765"/>
                  </a:lnTo>
                  <a:lnTo>
                    <a:pt x="280263" y="332181"/>
                  </a:lnTo>
                  <a:lnTo>
                    <a:pt x="279806" y="332181"/>
                  </a:lnTo>
                  <a:lnTo>
                    <a:pt x="275209" y="332181"/>
                  </a:lnTo>
                  <a:lnTo>
                    <a:pt x="276390" y="333311"/>
                  </a:lnTo>
                  <a:lnTo>
                    <a:pt x="277050" y="333946"/>
                  </a:lnTo>
                  <a:lnTo>
                    <a:pt x="277723" y="334581"/>
                  </a:lnTo>
                  <a:lnTo>
                    <a:pt x="279044" y="335851"/>
                  </a:lnTo>
                  <a:lnTo>
                    <a:pt x="277050" y="333946"/>
                  </a:lnTo>
                  <a:lnTo>
                    <a:pt x="276618" y="334581"/>
                  </a:lnTo>
                  <a:lnTo>
                    <a:pt x="274370" y="334581"/>
                  </a:lnTo>
                  <a:lnTo>
                    <a:pt x="273685" y="333311"/>
                  </a:lnTo>
                  <a:lnTo>
                    <a:pt x="275247" y="333311"/>
                  </a:lnTo>
                  <a:lnTo>
                    <a:pt x="275082" y="332181"/>
                  </a:lnTo>
                  <a:lnTo>
                    <a:pt x="272643" y="332181"/>
                  </a:lnTo>
                  <a:lnTo>
                    <a:pt x="272643" y="348551"/>
                  </a:lnTo>
                  <a:lnTo>
                    <a:pt x="272478" y="348551"/>
                  </a:lnTo>
                  <a:lnTo>
                    <a:pt x="272300" y="349821"/>
                  </a:lnTo>
                  <a:lnTo>
                    <a:pt x="268668" y="348551"/>
                  </a:lnTo>
                  <a:lnTo>
                    <a:pt x="269405" y="349821"/>
                  </a:lnTo>
                  <a:lnTo>
                    <a:pt x="271614" y="353631"/>
                  </a:lnTo>
                  <a:lnTo>
                    <a:pt x="270916" y="353174"/>
                  </a:lnTo>
                  <a:lnTo>
                    <a:pt x="270916" y="367601"/>
                  </a:lnTo>
                  <a:lnTo>
                    <a:pt x="270573" y="368871"/>
                  </a:lnTo>
                  <a:lnTo>
                    <a:pt x="268147" y="367601"/>
                  </a:lnTo>
                  <a:lnTo>
                    <a:pt x="269189" y="366331"/>
                  </a:lnTo>
                  <a:lnTo>
                    <a:pt x="269887" y="367601"/>
                  </a:lnTo>
                  <a:lnTo>
                    <a:pt x="270916" y="367601"/>
                  </a:lnTo>
                  <a:lnTo>
                    <a:pt x="270916" y="353174"/>
                  </a:lnTo>
                  <a:lnTo>
                    <a:pt x="269709" y="352361"/>
                  </a:lnTo>
                  <a:lnTo>
                    <a:pt x="265734" y="349821"/>
                  </a:lnTo>
                  <a:lnTo>
                    <a:pt x="267119" y="354901"/>
                  </a:lnTo>
                  <a:lnTo>
                    <a:pt x="265734" y="356171"/>
                  </a:lnTo>
                  <a:lnTo>
                    <a:pt x="265214" y="356171"/>
                  </a:lnTo>
                  <a:lnTo>
                    <a:pt x="264871" y="354901"/>
                  </a:lnTo>
                  <a:lnTo>
                    <a:pt x="264795" y="354393"/>
                  </a:lnTo>
                  <a:lnTo>
                    <a:pt x="264693" y="353631"/>
                  </a:lnTo>
                  <a:lnTo>
                    <a:pt x="264007" y="353631"/>
                  </a:lnTo>
                  <a:lnTo>
                    <a:pt x="266598" y="347281"/>
                  </a:lnTo>
                  <a:lnTo>
                    <a:pt x="258648" y="348551"/>
                  </a:lnTo>
                  <a:lnTo>
                    <a:pt x="257073" y="342125"/>
                  </a:lnTo>
                  <a:lnTo>
                    <a:pt x="258635" y="342125"/>
                  </a:lnTo>
                  <a:lnTo>
                    <a:pt x="257810" y="336080"/>
                  </a:lnTo>
                  <a:lnTo>
                    <a:pt x="261404" y="337121"/>
                  </a:lnTo>
                  <a:lnTo>
                    <a:pt x="261404" y="339661"/>
                  </a:lnTo>
                  <a:lnTo>
                    <a:pt x="263105" y="340893"/>
                  </a:lnTo>
                  <a:lnTo>
                    <a:pt x="261239" y="343471"/>
                  </a:lnTo>
                  <a:lnTo>
                    <a:pt x="265557" y="346011"/>
                  </a:lnTo>
                  <a:lnTo>
                    <a:pt x="269189" y="348551"/>
                  </a:lnTo>
                  <a:lnTo>
                    <a:pt x="270052" y="347281"/>
                  </a:lnTo>
                  <a:lnTo>
                    <a:pt x="270167" y="346481"/>
                  </a:lnTo>
                  <a:lnTo>
                    <a:pt x="270230" y="346011"/>
                  </a:lnTo>
                  <a:lnTo>
                    <a:pt x="270344" y="345135"/>
                  </a:lnTo>
                  <a:lnTo>
                    <a:pt x="270395" y="344741"/>
                  </a:lnTo>
                  <a:lnTo>
                    <a:pt x="271780" y="344741"/>
                  </a:lnTo>
                  <a:lnTo>
                    <a:pt x="271843" y="345135"/>
                  </a:lnTo>
                  <a:lnTo>
                    <a:pt x="271957" y="346011"/>
                  </a:lnTo>
                  <a:lnTo>
                    <a:pt x="272643" y="348551"/>
                  </a:lnTo>
                  <a:lnTo>
                    <a:pt x="272643" y="332181"/>
                  </a:lnTo>
                  <a:lnTo>
                    <a:pt x="270052" y="332181"/>
                  </a:lnTo>
                  <a:lnTo>
                    <a:pt x="270052" y="338391"/>
                  </a:lnTo>
                  <a:lnTo>
                    <a:pt x="266941" y="338391"/>
                  </a:lnTo>
                  <a:lnTo>
                    <a:pt x="266077" y="339661"/>
                  </a:lnTo>
                  <a:lnTo>
                    <a:pt x="267639" y="337121"/>
                  </a:lnTo>
                  <a:lnTo>
                    <a:pt x="267754" y="335851"/>
                  </a:lnTo>
                  <a:lnTo>
                    <a:pt x="267868" y="334581"/>
                  </a:lnTo>
                  <a:lnTo>
                    <a:pt x="267982" y="333311"/>
                  </a:lnTo>
                  <a:lnTo>
                    <a:pt x="268503" y="334581"/>
                  </a:lnTo>
                  <a:lnTo>
                    <a:pt x="270052" y="338391"/>
                  </a:lnTo>
                  <a:lnTo>
                    <a:pt x="270052" y="332181"/>
                  </a:lnTo>
                  <a:lnTo>
                    <a:pt x="261607" y="332181"/>
                  </a:lnTo>
                  <a:lnTo>
                    <a:pt x="261759" y="333311"/>
                  </a:lnTo>
                  <a:lnTo>
                    <a:pt x="257848" y="329463"/>
                  </a:lnTo>
                  <a:lnTo>
                    <a:pt x="257771" y="329653"/>
                  </a:lnTo>
                  <a:lnTo>
                    <a:pt x="256070" y="332041"/>
                  </a:lnTo>
                  <a:lnTo>
                    <a:pt x="256705" y="334581"/>
                  </a:lnTo>
                  <a:lnTo>
                    <a:pt x="256895" y="335381"/>
                  </a:lnTo>
                  <a:lnTo>
                    <a:pt x="255701" y="336740"/>
                  </a:lnTo>
                  <a:lnTo>
                    <a:pt x="255701" y="347281"/>
                  </a:lnTo>
                  <a:lnTo>
                    <a:pt x="254152" y="343471"/>
                  </a:lnTo>
                  <a:lnTo>
                    <a:pt x="252501" y="344220"/>
                  </a:lnTo>
                  <a:lnTo>
                    <a:pt x="254317" y="338391"/>
                  </a:lnTo>
                  <a:lnTo>
                    <a:pt x="255511" y="346011"/>
                  </a:lnTo>
                  <a:lnTo>
                    <a:pt x="255574" y="346481"/>
                  </a:lnTo>
                  <a:lnTo>
                    <a:pt x="255701" y="347281"/>
                  </a:lnTo>
                  <a:lnTo>
                    <a:pt x="255701" y="336740"/>
                  </a:lnTo>
                  <a:lnTo>
                    <a:pt x="255358" y="337121"/>
                  </a:lnTo>
                  <a:lnTo>
                    <a:pt x="253504" y="332181"/>
                  </a:lnTo>
                  <a:lnTo>
                    <a:pt x="253453" y="332041"/>
                  </a:lnTo>
                  <a:lnTo>
                    <a:pt x="250520" y="335280"/>
                  </a:lnTo>
                  <a:lnTo>
                    <a:pt x="250520" y="349821"/>
                  </a:lnTo>
                  <a:lnTo>
                    <a:pt x="248793" y="351091"/>
                  </a:lnTo>
                  <a:lnTo>
                    <a:pt x="250342" y="354901"/>
                  </a:lnTo>
                  <a:lnTo>
                    <a:pt x="249999" y="355409"/>
                  </a:lnTo>
                  <a:lnTo>
                    <a:pt x="249999" y="386651"/>
                  </a:lnTo>
                  <a:lnTo>
                    <a:pt x="248958" y="386651"/>
                  </a:lnTo>
                  <a:lnTo>
                    <a:pt x="249135" y="387921"/>
                  </a:lnTo>
                  <a:lnTo>
                    <a:pt x="248958" y="389191"/>
                  </a:lnTo>
                  <a:lnTo>
                    <a:pt x="247751" y="387921"/>
                  </a:lnTo>
                  <a:lnTo>
                    <a:pt x="246367" y="386651"/>
                  </a:lnTo>
                  <a:lnTo>
                    <a:pt x="245325" y="389191"/>
                  </a:lnTo>
                  <a:lnTo>
                    <a:pt x="246367" y="384111"/>
                  </a:lnTo>
                  <a:lnTo>
                    <a:pt x="242392" y="383070"/>
                  </a:lnTo>
                  <a:lnTo>
                    <a:pt x="242392" y="390461"/>
                  </a:lnTo>
                  <a:lnTo>
                    <a:pt x="241350" y="391731"/>
                  </a:lnTo>
                  <a:lnTo>
                    <a:pt x="240144" y="391731"/>
                  </a:lnTo>
                  <a:lnTo>
                    <a:pt x="239623" y="390461"/>
                  </a:lnTo>
                  <a:lnTo>
                    <a:pt x="242392" y="390461"/>
                  </a:lnTo>
                  <a:lnTo>
                    <a:pt x="242392" y="383070"/>
                  </a:lnTo>
                  <a:lnTo>
                    <a:pt x="236689" y="381571"/>
                  </a:lnTo>
                  <a:lnTo>
                    <a:pt x="236169" y="385381"/>
                  </a:lnTo>
                  <a:lnTo>
                    <a:pt x="235356" y="384390"/>
                  </a:lnTo>
                  <a:lnTo>
                    <a:pt x="235356" y="395414"/>
                  </a:lnTo>
                  <a:lnTo>
                    <a:pt x="234937" y="396443"/>
                  </a:lnTo>
                  <a:lnTo>
                    <a:pt x="234848" y="396646"/>
                  </a:lnTo>
                  <a:lnTo>
                    <a:pt x="234784" y="396811"/>
                  </a:lnTo>
                  <a:lnTo>
                    <a:pt x="234264" y="396811"/>
                  </a:lnTo>
                  <a:lnTo>
                    <a:pt x="234784" y="398081"/>
                  </a:lnTo>
                  <a:lnTo>
                    <a:pt x="233222" y="396811"/>
                  </a:lnTo>
                  <a:lnTo>
                    <a:pt x="226136" y="394271"/>
                  </a:lnTo>
                  <a:lnTo>
                    <a:pt x="227520" y="391731"/>
                  </a:lnTo>
                  <a:lnTo>
                    <a:pt x="230809" y="391731"/>
                  </a:lnTo>
                  <a:lnTo>
                    <a:pt x="233057" y="393001"/>
                  </a:lnTo>
                  <a:lnTo>
                    <a:pt x="233400" y="394271"/>
                  </a:lnTo>
                  <a:lnTo>
                    <a:pt x="234442" y="394271"/>
                  </a:lnTo>
                  <a:lnTo>
                    <a:pt x="235216" y="395414"/>
                  </a:lnTo>
                  <a:lnTo>
                    <a:pt x="235356" y="395414"/>
                  </a:lnTo>
                  <a:lnTo>
                    <a:pt x="235356" y="384390"/>
                  </a:lnTo>
                  <a:lnTo>
                    <a:pt x="235127" y="384111"/>
                  </a:lnTo>
                  <a:lnTo>
                    <a:pt x="232194" y="384111"/>
                  </a:lnTo>
                  <a:lnTo>
                    <a:pt x="231863" y="383743"/>
                  </a:lnTo>
                  <a:lnTo>
                    <a:pt x="235826" y="382841"/>
                  </a:lnTo>
                  <a:lnTo>
                    <a:pt x="232359" y="380301"/>
                  </a:lnTo>
                  <a:lnTo>
                    <a:pt x="232714" y="380301"/>
                  </a:lnTo>
                  <a:lnTo>
                    <a:pt x="234442" y="379031"/>
                  </a:lnTo>
                  <a:lnTo>
                    <a:pt x="236855" y="377977"/>
                  </a:lnTo>
                  <a:lnTo>
                    <a:pt x="238417" y="379031"/>
                  </a:lnTo>
                  <a:lnTo>
                    <a:pt x="240144" y="379031"/>
                  </a:lnTo>
                  <a:lnTo>
                    <a:pt x="242735" y="381571"/>
                  </a:lnTo>
                  <a:lnTo>
                    <a:pt x="242620" y="379844"/>
                  </a:lnTo>
                  <a:lnTo>
                    <a:pt x="242493" y="377977"/>
                  </a:lnTo>
                  <a:lnTo>
                    <a:pt x="242392" y="376491"/>
                  </a:lnTo>
                  <a:lnTo>
                    <a:pt x="244297" y="377761"/>
                  </a:lnTo>
                  <a:lnTo>
                    <a:pt x="244259" y="377977"/>
                  </a:lnTo>
                  <a:lnTo>
                    <a:pt x="244144" y="378853"/>
                  </a:lnTo>
                  <a:lnTo>
                    <a:pt x="244043" y="379552"/>
                  </a:lnTo>
                  <a:lnTo>
                    <a:pt x="243954" y="380301"/>
                  </a:lnTo>
                  <a:lnTo>
                    <a:pt x="246024" y="381571"/>
                  </a:lnTo>
                  <a:lnTo>
                    <a:pt x="248958" y="380301"/>
                  </a:lnTo>
                  <a:lnTo>
                    <a:pt x="249135" y="381571"/>
                  </a:lnTo>
                  <a:lnTo>
                    <a:pt x="247751" y="384111"/>
                  </a:lnTo>
                  <a:lnTo>
                    <a:pt x="248272" y="385381"/>
                  </a:lnTo>
                  <a:lnTo>
                    <a:pt x="249999" y="386651"/>
                  </a:lnTo>
                  <a:lnTo>
                    <a:pt x="249999" y="355409"/>
                  </a:lnTo>
                  <a:lnTo>
                    <a:pt x="249478" y="356171"/>
                  </a:lnTo>
                  <a:lnTo>
                    <a:pt x="248793" y="354901"/>
                  </a:lnTo>
                  <a:lnTo>
                    <a:pt x="247929" y="354901"/>
                  </a:lnTo>
                  <a:lnTo>
                    <a:pt x="247408" y="356171"/>
                  </a:lnTo>
                  <a:lnTo>
                    <a:pt x="246367" y="353631"/>
                  </a:lnTo>
                  <a:lnTo>
                    <a:pt x="244119" y="352361"/>
                  </a:lnTo>
                  <a:lnTo>
                    <a:pt x="243954" y="352539"/>
                  </a:lnTo>
                  <a:lnTo>
                    <a:pt x="243954" y="362521"/>
                  </a:lnTo>
                  <a:lnTo>
                    <a:pt x="240830" y="362521"/>
                  </a:lnTo>
                  <a:lnTo>
                    <a:pt x="240703" y="361543"/>
                  </a:lnTo>
                  <a:lnTo>
                    <a:pt x="240665" y="361251"/>
                  </a:lnTo>
                  <a:lnTo>
                    <a:pt x="240563" y="360514"/>
                  </a:lnTo>
                  <a:lnTo>
                    <a:pt x="240474" y="359892"/>
                  </a:lnTo>
                  <a:lnTo>
                    <a:pt x="240436" y="359549"/>
                  </a:lnTo>
                  <a:lnTo>
                    <a:pt x="240322" y="358711"/>
                  </a:lnTo>
                  <a:lnTo>
                    <a:pt x="240004" y="358254"/>
                  </a:lnTo>
                  <a:lnTo>
                    <a:pt x="239801" y="357466"/>
                  </a:lnTo>
                  <a:lnTo>
                    <a:pt x="240322" y="358711"/>
                  </a:lnTo>
                  <a:lnTo>
                    <a:pt x="241922" y="361061"/>
                  </a:lnTo>
                  <a:lnTo>
                    <a:pt x="242049" y="361251"/>
                  </a:lnTo>
                  <a:lnTo>
                    <a:pt x="243954" y="362521"/>
                  </a:lnTo>
                  <a:lnTo>
                    <a:pt x="243954" y="352539"/>
                  </a:lnTo>
                  <a:lnTo>
                    <a:pt x="242912" y="353631"/>
                  </a:lnTo>
                  <a:lnTo>
                    <a:pt x="242570" y="352361"/>
                  </a:lnTo>
                  <a:lnTo>
                    <a:pt x="241871" y="353631"/>
                  </a:lnTo>
                  <a:lnTo>
                    <a:pt x="241973" y="354393"/>
                  </a:lnTo>
                  <a:lnTo>
                    <a:pt x="242049" y="354901"/>
                  </a:lnTo>
                  <a:lnTo>
                    <a:pt x="240753" y="356171"/>
                  </a:lnTo>
                  <a:lnTo>
                    <a:pt x="239699" y="357200"/>
                  </a:lnTo>
                  <a:lnTo>
                    <a:pt x="237718" y="352361"/>
                  </a:lnTo>
                  <a:lnTo>
                    <a:pt x="234784" y="356171"/>
                  </a:lnTo>
                  <a:lnTo>
                    <a:pt x="235127" y="354901"/>
                  </a:lnTo>
                  <a:lnTo>
                    <a:pt x="234442" y="353631"/>
                  </a:lnTo>
                  <a:lnTo>
                    <a:pt x="233578" y="353631"/>
                  </a:lnTo>
                  <a:lnTo>
                    <a:pt x="233578" y="362521"/>
                  </a:lnTo>
                  <a:lnTo>
                    <a:pt x="233045" y="361543"/>
                  </a:lnTo>
                  <a:lnTo>
                    <a:pt x="232879" y="362521"/>
                  </a:lnTo>
                  <a:lnTo>
                    <a:pt x="232537" y="363791"/>
                  </a:lnTo>
                  <a:lnTo>
                    <a:pt x="231673" y="363791"/>
                  </a:lnTo>
                  <a:lnTo>
                    <a:pt x="231152" y="362521"/>
                  </a:lnTo>
                  <a:lnTo>
                    <a:pt x="231546" y="361543"/>
                  </a:lnTo>
                  <a:lnTo>
                    <a:pt x="231673" y="361251"/>
                  </a:lnTo>
                  <a:lnTo>
                    <a:pt x="232879" y="361251"/>
                  </a:lnTo>
                  <a:lnTo>
                    <a:pt x="233045" y="361543"/>
                  </a:lnTo>
                  <a:lnTo>
                    <a:pt x="233222" y="361251"/>
                  </a:lnTo>
                  <a:lnTo>
                    <a:pt x="233146" y="361543"/>
                  </a:lnTo>
                  <a:lnTo>
                    <a:pt x="233578" y="362521"/>
                  </a:lnTo>
                  <a:lnTo>
                    <a:pt x="233578" y="353631"/>
                  </a:lnTo>
                  <a:lnTo>
                    <a:pt x="233057" y="353631"/>
                  </a:lnTo>
                  <a:lnTo>
                    <a:pt x="232194" y="349821"/>
                  </a:lnTo>
                  <a:lnTo>
                    <a:pt x="237032" y="348551"/>
                  </a:lnTo>
                  <a:lnTo>
                    <a:pt x="235508" y="346151"/>
                  </a:lnTo>
                  <a:lnTo>
                    <a:pt x="235305" y="346011"/>
                  </a:lnTo>
                  <a:lnTo>
                    <a:pt x="234530" y="344741"/>
                  </a:lnTo>
                  <a:lnTo>
                    <a:pt x="233921" y="344741"/>
                  </a:lnTo>
                  <a:lnTo>
                    <a:pt x="232498" y="342125"/>
                  </a:lnTo>
                  <a:lnTo>
                    <a:pt x="232283" y="343471"/>
                  </a:lnTo>
                  <a:lnTo>
                    <a:pt x="232206" y="343827"/>
                  </a:lnTo>
                  <a:lnTo>
                    <a:pt x="232117" y="344220"/>
                  </a:lnTo>
                  <a:lnTo>
                    <a:pt x="232016" y="344741"/>
                  </a:lnTo>
                  <a:lnTo>
                    <a:pt x="231876" y="344220"/>
                  </a:lnTo>
                  <a:lnTo>
                    <a:pt x="231775" y="343827"/>
                  </a:lnTo>
                  <a:lnTo>
                    <a:pt x="231673" y="343471"/>
                  </a:lnTo>
                  <a:lnTo>
                    <a:pt x="231571" y="344220"/>
                  </a:lnTo>
                  <a:lnTo>
                    <a:pt x="231444" y="345135"/>
                  </a:lnTo>
                  <a:lnTo>
                    <a:pt x="231330" y="346011"/>
                  </a:lnTo>
                  <a:lnTo>
                    <a:pt x="230987" y="346430"/>
                  </a:lnTo>
                  <a:lnTo>
                    <a:pt x="230987" y="373951"/>
                  </a:lnTo>
                  <a:lnTo>
                    <a:pt x="230632" y="374827"/>
                  </a:lnTo>
                  <a:lnTo>
                    <a:pt x="230632" y="380301"/>
                  </a:lnTo>
                  <a:lnTo>
                    <a:pt x="230517" y="381571"/>
                  </a:lnTo>
                  <a:lnTo>
                    <a:pt x="230466" y="382219"/>
                  </a:lnTo>
                  <a:lnTo>
                    <a:pt x="230289" y="382028"/>
                  </a:lnTo>
                  <a:lnTo>
                    <a:pt x="230289" y="385381"/>
                  </a:lnTo>
                  <a:lnTo>
                    <a:pt x="228739" y="386334"/>
                  </a:lnTo>
                  <a:lnTo>
                    <a:pt x="228333" y="385584"/>
                  </a:lnTo>
                  <a:lnTo>
                    <a:pt x="228219" y="385381"/>
                  </a:lnTo>
                  <a:lnTo>
                    <a:pt x="228041" y="384111"/>
                  </a:lnTo>
                  <a:lnTo>
                    <a:pt x="230111" y="385381"/>
                  </a:lnTo>
                  <a:lnTo>
                    <a:pt x="230289" y="385381"/>
                  </a:lnTo>
                  <a:lnTo>
                    <a:pt x="230289" y="382028"/>
                  </a:lnTo>
                  <a:lnTo>
                    <a:pt x="228739" y="380352"/>
                  </a:lnTo>
                  <a:lnTo>
                    <a:pt x="228739" y="381571"/>
                  </a:lnTo>
                  <a:lnTo>
                    <a:pt x="227698" y="382841"/>
                  </a:lnTo>
                  <a:lnTo>
                    <a:pt x="225971" y="382841"/>
                  </a:lnTo>
                  <a:lnTo>
                    <a:pt x="226999" y="381571"/>
                  </a:lnTo>
                  <a:lnTo>
                    <a:pt x="228739" y="381571"/>
                  </a:lnTo>
                  <a:lnTo>
                    <a:pt x="228739" y="380352"/>
                  </a:lnTo>
                  <a:lnTo>
                    <a:pt x="227520" y="379031"/>
                  </a:lnTo>
                  <a:lnTo>
                    <a:pt x="230632" y="380301"/>
                  </a:lnTo>
                  <a:lnTo>
                    <a:pt x="230632" y="374827"/>
                  </a:lnTo>
                  <a:lnTo>
                    <a:pt x="230466" y="375221"/>
                  </a:lnTo>
                  <a:lnTo>
                    <a:pt x="229082" y="375221"/>
                  </a:lnTo>
                  <a:lnTo>
                    <a:pt x="228739" y="373951"/>
                  </a:lnTo>
                  <a:lnTo>
                    <a:pt x="229082" y="372681"/>
                  </a:lnTo>
                  <a:lnTo>
                    <a:pt x="230289" y="372681"/>
                  </a:lnTo>
                  <a:lnTo>
                    <a:pt x="230466" y="373951"/>
                  </a:lnTo>
                  <a:lnTo>
                    <a:pt x="230987" y="373951"/>
                  </a:lnTo>
                  <a:lnTo>
                    <a:pt x="230987" y="346430"/>
                  </a:lnTo>
                  <a:lnTo>
                    <a:pt x="229247" y="348551"/>
                  </a:lnTo>
                  <a:lnTo>
                    <a:pt x="227698" y="348551"/>
                  </a:lnTo>
                  <a:lnTo>
                    <a:pt x="227698" y="362521"/>
                  </a:lnTo>
                  <a:lnTo>
                    <a:pt x="227330" y="362521"/>
                  </a:lnTo>
                  <a:lnTo>
                    <a:pt x="227330" y="364947"/>
                  </a:lnTo>
                  <a:lnTo>
                    <a:pt x="225971" y="363943"/>
                  </a:lnTo>
                  <a:lnTo>
                    <a:pt x="225971" y="366331"/>
                  </a:lnTo>
                  <a:lnTo>
                    <a:pt x="223545" y="367601"/>
                  </a:lnTo>
                  <a:lnTo>
                    <a:pt x="225615" y="368871"/>
                  </a:lnTo>
                  <a:lnTo>
                    <a:pt x="225107" y="368871"/>
                  </a:lnTo>
                  <a:lnTo>
                    <a:pt x="225577" y="370039"/>
                  </a:lnTo>
                  <a:lnTo>
                    <a:pt x="224751" y="370039"/>
                  </a:lnTo>
                  <a:lnTo>
                    <a:pt x="224751" y="385381"/>
                  </a:lnTo>
                  <a:lnTo>
                    <a:pt x="223647" y="384594"/>
                  </a:lnTo>
                  <a:lnTo>
                    <a:pt x="223647" y="395414"/>
                  </a:lnTo>
                  <a:lnTo>
                    <a:pt x="222338" y="394271"/>
                  </a:lnTo>
                  <a:lnTo>
                    <a:pt x="221551" y="395414"/>
                  </a:lnTo>
                  <a:lnTo>
                    <a:pt x="221335" y="395414"/>
                  </a:lnTo>
                  <a:lnTo>
                    <a:pt x="220091" y="394271"/>
                  </a:lnTo>
                  <a:lnTo>
                    <a:pt x="219849" y="395414"/>
                  </a:lnTo>
                  <a:lnTo>
                    <a:pt x="219646" y="396443"/>
                  </a:lnTo>
                  <a:lnTo>
                    <a:pt x="219570" y="396811"/>
                  </a:lnTo>
                  <a:lnTo>
                    <a:pt x="217678" y="395414"/>
                  </a:lnTo>
                  <a:lnTo>
                    <a:pt x="217830" y="395414"/>
                  </a:lnTo>
                  <a:lnTo>
                    <a:pt x="217665" y="394271"/>
                  </a:lnTo>
                  <a:lnTo>
                    <a:pt x="216281" y="394271"/>
                  </a:lnTo>
                  <a:lnTo>
                    <a:pt x="216128" y="395414"/>
                  </a:lnTo>
                  <a:lnTo>
                    <a:pt x="214007" y="395414"/>
                  </a:lnTo>
                  <a:lnTo>
                    <a:pt x="213868" y="394906"/>
                  </a:lnTo>
                  <a:lnTo>
                    <a:pt x="213868" y="413321"/>
                  </a:lnTo>
                  <a:lnTo>
                    <a:pt x="213347" y="413321"/>
                  </a:lnTo>
                  <a:lnTo>
                    <a:pt x="213169" y="412051"/>
                  </a:lnTo>
                  <a:lnTo>
                    <a:pt x="213868" y="413321"/>
                  </a:lnTo>
                  <a:lnTo>
                    <a:pt x="213868" y="394906"/>
                  </a:lnTo>
                  <a:lnTo>
                    <a:pt x="213525" y="393649"/>
                  </a:lnTo>
                  <a:lnTo>
                    <a:pt x="213525" y="399351"/>
                  </a:lnTo>
                  <a:lnTo>
                    <a:pt x="213347" y="399351"/>
                  </a:lnTo>
                  <a:lnTo>
                    <a:pt x="213436" y="398716"/>
                  </a:lnTo>
                  <a:lnTo>
                    <a:pt x="213525" y="399351"/>
                  </a:lnTo>
                  <a:lnTo>
                    <a:pt x="213525" y="393649"/>
                  </a:lnTo>
                  <a:lnTo>
                    <a:pt x="213004" y="391731"/>
                  </a:lnTo>
                  <a:lnTo>
                    <a:pt x="212648" y="390588"/>
                  </a:lnTo>
                  <a:lnTo>
                    <a:pt x="212648" y="401891"/>
                  </a:lnTo>
                  <a:lnTo>
                    <a:pt x="210007" y="403161"/>
                  </a:lnTo>
                  <a:lnTo>
                    <a:pt x="204698" y="405701"/>
                  </a:lnTo>
                  <a:lnTo>
                    <a:pt x="203835" y="404964"/>
                  </a:lnTo>
                  <a:lnTo>
                    <a:pt x="203835" y="406971"/>
                  </a:lnTo>
                  <a:lnTo>
                    <a:pt x="203835" y="409359"/>
                  </a:lnTo>
                  <a:lnTo>
                    <a:pt x="202107" y="406971"/>
                  </a:lnTo>
                  <a:lnTo>
                    <a:pt x="200914" y="409359"/>
                  </a:lnTo>
                  <a:lnTo>
                    <a:pt x="200202" y="410781"/>
                  </a:lnTo>
                  <a:lnTo>
                    <a:pt x="200799" y="411175"/>
                  </a:lnTo>
                  <a:lnTo>
                    <a:pt x="200202" y="412051"/>
                  </a:lnTo>
                  <a:lnTo>
                    <a:pt x="199174" y="412051"/>
                  </a:lnTo>
                  <a:lnTo>
                    <a:pt x="200037" y="410781"/>
                  </a:lnTo>
                  <a:lnTo>
                    <a:pt x="199644" y="409359"/>
                  </a:lnTo>
                  <a:lnTo>
                    <a:pt x="199059" y="409359"/>
                  </a:lnTo>
                  <a:lnTo>
                    <a:pt x="199517" y="408241"/>
                  </a:lnTo>
                  <a:lnTo>
                    <a:pt x="200202" y="408241"/>
                  </a:lnTo>
                  <a:lnTo>
                    <a:pt x="200037" y="406971"/>
                  </a:lnTo>
                  <a:lnTo>
                    <a:pt x="199517" y="406971"/>
                  </a:lnTo>
                  <a:lnTo>
                    <a:pt x="198996" y="405701"/>
                  </a:lnTo>
                  <a:lnTo>
                    <a:pt x="201930" y="405701"/>
                  </a:lnTo>
                  <a:lnTo>
                    <a:pt x="203835" y="406971"/>
                  </a:lnTo>
                  <a:lnTo>
                    <a:pt x="203835" y="404964"/>
                  </a:lnTo>
                  <a:lnTo>
                    <a:pt x="201764" y="403161"/>
                  </a:lnTo>
                  <a:lnTo>
                    <a:pt x="201764" y="399351"/>
                  </a:lnTo>
                  <a:lnTo>
                    <a:pt x="212648" y="401891"/>
                  </a:lnTo>
                  <a:lnTo>
                    <a:pt x="212648" y="390588"/>
                  </a:lnTo>
                  <a:lnTo>
                    <a:pt x="212217" y="389191"/>
                  </a:lnTo>
                  <a:lnTo>
                    <a:pt x="214731" y="389191"/>
                  </a:lnTo>
                  <a:lnTo>
                    <a:pt x="215252" y="390461"/>
                  </a:lnTo>
                  <a:lnTo>
                    <a:pt x="218528" y="390461"/>
                  </a:lnTo>
                  <a:lnTo>
                    <a:pt x="218528" y="391731"/>
                  </a:lnTo>
                  <a:lnTo>
                    <a:pt x="220954" y="393001"/>
                  </a:lnTo>
                  <a:lnTo>
                    <a:pt x="221005" y="391731"/>
                  </a:lnTo>
                  <a:lnTo>
                    <a:pt x="221132" y="389191"/>
                  </a:lnTo>
                  <a:lnTo>
                    <a:pt x="220433" y="387921"/>
                  </a:lnTo>
                  <a:lnTo>
                    <a:pt x="222859" y="385381"/>
                  </a:lnTo>
                  <a:lnTo>
                    <a:pt x="222745" y="386651"/>
                  </a:lnTo>
                  <a:lnTo>
                    <a:pt x="222631" y="387921"/>
                  </a:lnTo>
                  <a:lnTo>
                    <a:pt x="222504" y="389191"/>
                  </a:lnTo>
                  <a:lnTo>
                    <a:pt x="222389" y="390461"/>
                  </a:lnTo>
                  <a:lnTo>
                    <a:pt x="222275" y="391731"/>
                  </a:lnTo>
                  <a:lnTo>
                    <a:pt x="222161" y="393001"/>
                  </a:lnTo>
                  <a:lnTo>
                    <a:pt x="223647" y="395414"/>
                  </a:lnTo>
                  <a:lnTo>
                    <a:pt x="223647" y="384594"/>
                  </a:lnTo>
                  <a:lnTo>
                    <a:pt x="217068" y="379844"/>
                  </a:lnTo>
                  <a:lnTo>
                    <a:pt x="219049" y="377761"/>
                  </a:lnTo>
                  <a:lnTo>
                    <a:pt x="217843" y="373951"/>
                  </a:lnTo>
                  <a:lnTo>
                    <a:pt x="219748" y="373951"/>
                  </a:lnTo>
                  <a:lnTo>
                    <a:pt x="221132" y="376491"/>
                  </a:lnTo>
                  <a:lnTo>
                    <a:pt x="223024" y="376491"/>
                  </a:lnTo>
                  <a:lnTo>
                    <a:pt x="223494" y="378853"/>
                  </a:lnTo>
                  <a:lnTo>
                    <a:pt x="223520" y="379031"/>
                  </a:lnTo>
                  <a:lnTo>
                    <a:pt x="224015" y="381571"/>
                  </a:lnTo>
                  <a:lnTo>
                    <a:pt x="224142" y="382219"/>
                  </a:lnTo>
                  <a:lnTo>
                    <a:pt x="224269" y="382841"/>
                  </a:lnTo>
                  <a:lnTo>
                    <a:pt x="224751" y="385381"/>
                  </a:lnTo>
                  <a:lnTo>
                    <a:pt x="224751" y="370039"/>
                  </a:lnTo>
                  <a:lnTo>
                    <a:pt x="222491" y="370039"/>
                  </a:lnTo>
                  <a:lnTo>
                    <a:pt x="222161" y="367601"/>
                  </a:lnTo>
                  <a:lnTo>
                    <a:pt x="221475" y="366331"/>
                  </a:lnTo>
                  <a:lnTo>
                    <a:pt x="220611" y="363791"/>
                  </a:lnTo>
                  <a:lnTo>
                    <a:pt x="224929" y="363791"/>
                  </a:lnTo>
                  <a:lnTo>
                    <a:pt x="225399" y="364947"/>
                  </a:lnTo>
                  <a:lnTo>
                    <a:pt x="225971" y="366331"/>
                  </a:lnTo>
                  <a:lnTo>
                    <a:pt x="225971" y="363943"/>
                  </a:lnTo>
                  <a:lnTo>
                    <a:pt x="225793" y="363791"/>
                  </a:lnTo>
                  <a:lnTo>
                    <a:pt x="225107" y="363791"/>
                  </a:lnTo>
                  <a:lnTo>
                    <a:pt x="224751" y="362521"/>
                  </a:lnTo>
                  <a:lnTo>
                    <a:pt x="226999" y="362521"/>
                  </a:lnTo>
                  <a:lnTo>
                    <a:pt x="227177" y="363791"/>
                  </a:lnTo>
                  <a:lnTo>
                    <a:pt x="227253" y="364299"/>
                  </a:lnTo>
                  <a:lnTo>
                    <a:pt x="227330" y="364947"/>
                  </a:lnTo>
                  <a:lnTo>
                    <a:pt x="227330" y="362521"/>
                  </a:lnTo>
                  <a:lnTo>
                    <a:pt x="227177" y="362521"/>
                  </a:lnTo>
                  <a:lnTo>
                    <a:pt x="227177" y="361251"/>
                  </a:lnTo>
                  <a:lnTo>
                    <a:pt x="225615" y="361251"/>
                  </a:lnTo>
                  <a:lnTo>
                    <a:pt x="225615" y="359892"/>
                  </a:lnTo>
                  <a:lnTo>
                    <a:pt x="226987" y="359892"/>
                  </a:lnTo>
                  <a:lnTo>
                    <a:pt x="227304" y="361061"/>
                  </a:lnTo>
                  <a:lnTo>
                    <a:pt x="227355" y="361251"/>
                  </a:lnTo>
                  <a:lnTo>
                    <a:pt x="227520" y="361251"/>
                  </a:lnTo>
                  <a:lnTo>
                    <a:pt x="227698" y="362521"/>
                  </a:lnTo>
                  <a:lnTo>
                    <a:pt x="227698" y="348551"/>
                  </a:lnTo>
                  <a:lnTo>
                    <a:pt x="227177" y="348551"/>
                  </a:lnTo>
                  <a:lnTo>
                    <a:pt x="226555" y="345135"/>
                  </a:lnTo>
                  <a:lnTo>
                    <a:pt x="227355" y="346011"/>
                  </a:lnTo>
                  <a:lnTo>
                    <a:pt x="228739" y="342125"/>
                  </a:lnTo>
                  <a:lnTo>
                    <a:pt x="229425" y="337121"/>
                  </a:lnTo>
                  <a:lnTo>
                    <a:pt x="230695" y="339445"/>
                  </a:lnTo>
                  <a:lnTo>
                    <a:pt x="230809" y="339661"/>
                  </a:lnTo>
                  <a:lnTo>
                    <a:pt x="233680" y="340893"/>
                  </a:lnTo>
                  <a:lnTo>
                    <a:pt x="233743" y="342125"/>
                  </a:lnTo>
                  <a:lnTo>
                    <a:pt x="233743" y="343471"/>
                  </a:lnTo>
                  <a:lnTo>
                    <a:pt x="234530" y="344741"/>
                  </a:lnTo>
                  <a:lnTo>
                    <a:pt x="234861" y="345135"/>
                  </a:lnTo>
                  <a:lnTo>
                    <a:pt x="235419" y="346011"/>
                  </a:lnTo>
                  <a:lnTo>
                    <a:pt x="238417" y="346011"/>
                  </a:lnTo>
                  <a:lnTo>
                    <a:pt x="238353" y="346481"/>
                  </a:lnTo>
                  <a:lnTo>
                    <a:pt x="238239" y="347281"/>
                  </a:lnTo>
                  <a:lnTo>
                    <a:pt x="238937" y="348551"/>
                  </a:lnTo>
                  <a:lnTo>
                    <a:pt x="239280" y="349821"/>
                  </a:lnTo>
                  <a:lnTo>
                    <a:pt x="241706" y="348551"/>
                  </a:lnTo>
                  <a:lnTo>
                    <a:pt x="247230" y="349821"/>
                  </a:lnTo>
                  <a:lnTo>
                    <a:pt x="247230" y="346011"/>
                  </a:lnTo>
                  <a:lnTo>
                    <a:pt x="248856" y="346481"/>
                  </a:lnTo>
                  <a:lnTo>
                    <a:pt x="249250" y="347281"/>
                  </a:lnTo>
                  <a:lnTo>
                    <a:pt x="249885" y="348551"/>
                  </a:lnTo>
                  <a:lnTo>
                    <a:pt x="250520" y="349821"/>
                  </a:lnTo>
                  <a:lnTo>
                    <a:pt x="250520" y="335280"/>
                  </a:lnTo>
                  <a:lnTo>
                    <a:pt x="249999" y="335851"/>
                  </a:lnTo>
                  <a:lnTo>
                    <a:pt x="247929" y="337121"/>
                  </a:lnTo>
                  <a:lnTo>
                    <a:pt x="244983" y="337121"/>
                  </a:lnTo>
                  <a:lnTo>
                    <a:pt x="243776" y="338391"/>
                  </a:lnTo>
                  <a:lnTo>
                    <a:pt x="242570" y="339661"/>
                  </a:lnTo>
                  <a:lnTo>
                    <a:pt x="243738" y="342125"/>
                  </a:lnTo>
                  <a:lnTo>
                    <a:pt x="241820" y="342125"/>
                  </a:lnTo>
                  <a:lnTo>
                    <a:pt x="241007" y="340893"/>
                  </a:lnTo>
                  <a:lnTo>
                    <a:pt x="240830" y="339661"/>
                  </a:lnTo>
                  <a:lnTo>
                    <a:pt x="239966" y="338391"/>
                  </a:lnTo>
                  <a:lnTo>
                    <a:pt x="239623" y="337121"/>
                  </a:lnTo>
                  <a:lnTo>
                    <a:pt x="239903" y="336080"/>
                  </a:lnTo>
                  <a:lnTo>
                    <a:pt x="239966" y="335851"/>
                  </a:lnTo>
                  <a:lnTo>
                    <a:pt x="239458" y="335851"/>
                  </a:lnTo>
                  <a:lnTo>
                    <a:pt x="240665" y="334581"/>
                  </a:lnTo>
                  <a:lnTo>
                    <a:pt x="239801" y="331431"/>
                  </a:lnTo>
                  <a:lnTo>
                    <a:pt x="239483" y="330555"/>
                  </a:lnTo>
                  <a:lnTo>
                    <a:pt x="237896" y="328231"/>
                  </a:lnTo>
                  <a:lnTo>
                    <a:pt x="235127" y="326961"/>
                  </a:lnTo>
                  <a:lnTo>
                    <a:pt x="235242" y="325818"/>
                  </a:lnTo>
                  <a:lnTo>
                    <a:pt x="235305" y="325247"/>
                  </a:lnTo>
                  <a:lnTo>
                    <a:pt x="235419" y="324104"/>
                  </a:lnTo>
                  <a:lnTo>
                    <a:pt x="235521" y="323151"/>
                  </a:lnTo>
                  <a:lnTo>
                    <a:pt x="235610" y="322300"/>
                  </a:lnTo>
                  <a:lnTo>
                    <a:pt x="235648" y="321881"/>
                  </a:lnTo>
                  <a:lnTo>
                    <a:pt x="232016" y="315531"/>
                  </a:lnTo>
                  <a:lnTo>
                    <a:pt x="231152" y="315239"/>
                  </a:lnTo>
                  <a:lnTo>
                    <a:pt x="231152" y="333311"/>
                  </a:lnTo>
                  <a:lnTo>
                    <a:pt x="227418" y="330555"/>
                  </a:lnTo>
                  <a:lnTo>
                    <a:pt x="227723" y="330555"/>
                  </a:lnTo>
                  <a:lnTo>
                    <a:pt x="227850" y="329653"/>
                  </a:lnTo>
                  <a:lnTo>
                    <a:pt x="227863" y="325691"/>
                  </a:lnTo>
                  <a:lnTo>
                    <a:pt x="226491" y="325310"/>
                  </a:lnTo>
                  <a:lnTo>
                    <a:pt x="226491" y="344741"/>
                  </a:lnTo>
                  <a:lnTo>
                    <a:pt x="226288" y="344855"/>
                  </a:lnTo>
                  <a:lnTo>
                    <a:pt x="221640" y="347281"/>
                  </a:lnTo>
                  <a:lnTo>
                    <a:pt x="226136" y="348551"/>
                  </a:lnTo>
                  <a:lnTo>
                    <a:pt x="222504" y="351091"/>
                  </a:lnTo>
                  <a:lnTo>
                    <a:pt x="224066" y="356171"/>
                  </a:lnTo>
                  <a:lnTo>
                    <a:pt x="219227" y="354901"/>
                  </a:lnTo>
                  <a:lnTo>
                    <a:pt x="220091" y="348551"/>
                  </a:lnTo>
                  <a:lnTo>
                    <a:pt x="218706" y="347967"/>
                  </a:lnTo>
                  <a:lnTo>
                    <a:pt x="218706" y="356171"/>
                  </a:lnTo>
                  <a:lnTo>
                    <a:pt x="218605" y="359892"/>
                  </a:lnTo>
                  <a:lnTo>
                    <a:pt x="218528" y="362521"/>
                  </a:lnTo>
                  <a:lnTo>
                    <a:pt x="215671" y="358330"/>
                  </a:lnTo>
                  <a:lnTo>
                    <a:pt x="215671" y="379552"/>
                  </a:lnTo>
                  <a:lnTo>
                    <a:pt x="215392" y="380111"/>
                  </a:lnTo>
                  <a:lnTo>
                    <a:pt x="215303" y="380301"/>
                  </a:lnTo>
                  <a:lnTo>
                    <a:pt x="214033" y="382841"/>
                  </a:lnTo>
                  <a:lnTo>
                    <a:pt x="211963" y="381571"/>
                  </a:lnTo>
                  <a:lnTo>
                    <a:pt x="211670" y="382841"/>
                  </a:lnTo>
                  <a:lnTo>
                    <a:pt x="210883" y="386334"/>
                  </a:lnTo>
                  <a:lnTo>
                    <a:pt x="210845" y="386486"/>
                  </a:lnTo>
                  <a:lnTo>
                    <a:pt x="206781" y="385381"/>
                  </a:lnTo>
                  <a:lnTo>
                    <a:pt x="205917" y="381571"/>
                  </a:lnTo>
                  <a:lnTo>
                    <a:pt x="200202" y="384111"/>
                  </a:lnTo>
                  <a:lnTo>
                    <a:pt x="201930" y="387921"/>
                  </a:lnTo>
                  <a:lnTo>
                    <a:pt x="201422" y="387921"/>
                  </a:lnTo>
                  <a:lnTo>
                    <a:pt x="201422" y="389191"/>
                  </a:lnTo>
                  <a:lnTo>
                    <a:pt x="199517" y="391731"/>
                  </a:lnTo>
                  <a:lnTo>
                    <a:pt x="198996" y="394271"/>
                  </a:lnTo>
                  <a:lnTo>
                    <a:pt x="200482" y="396443"/>
                  </a:lnTo>
                  <a:lnTo>
                    <a:pt x="196837" y="395414"/>
                  </a:lnTo>
                  <a:lnTo>
                    <a:pt x="197269" y="395414"/>
                  </a:lnTo>
                  <a:lnTo>
                    <a:pt x="197269" y="394271"/>
                  </a:lnTo>
                  <a:lnTo>
                    <a:pt x="198310" y="394271"/>
                  </a:lnTo>
                  <a:lnTo>
                    <a:pt x="197269" y="391731"/>
                  </a:lnTo>
                  <a:lnTo>
                    <a:pt x="199682" y="389191"/>
                  </a:lnTo>
                  <a:lnTo>
                    <a:pt x="196062" y="388137"/>
                  </a:lnTo>
                  <a:lnTo>
                    <a:pt x="196062" y="414591"/>
                  </a:lnTo>
                  <a:lnTo>
                    <a:pt x="195021" y="415861"/>
                  </a:lnTo>
                  <a:lnTo>
                    <a:pt x="194157" y="414591"/>
                  </a:lnTo>
                  <a:lnTo>
                    <a:pt x="196062" y="414591"/>
                  </a:lnTo>
                  <a:lnTo>
                    <a:pt x="196062" y="388137"/>
                  </a:lnTo>
                  <a:lnTo>
                    <a:pt x="195364" y="387921"/>
                  </a:lnTo>
                  <a:lnTo>
                    <a:pt x="195237" y="386930"/>
                  </a:lnTo>
                  <a:lnTo>
                    <a:pt x="195173" y="386486"/>
                  </a:lnTo>
                  <a:lnTo>
                    <a:pt x="195046" y="385584"/>
                  </a:lnTo>
                  <a:lnTo>
                    <a:pt x="195021" y="385381"/>
                  </a:lnTo>
                  <a:lnTo>
                    <a:pt x="195414" y="386334"/>
                  </a:lnTo>
                  <a:lnTo>
                    <a:pt x="195478" y="386486"/>
                  </a:lnTo>
                  <a:lnTo>
                    <a:pt x="195541" y="386651"/>
                  </a:lnTo>
                  <a:lnTo>
                    <a:pt x="196062" y="386651"/>
                  </a:lnTo>
                  <a:lnTo>
                    <a:pt x="196342" y="385584"/>
                  </a:lnTo>
                  <a:lnTo>
                    <a:pt x="196405" y="385381"/>
                  </a:lnTo>
                  <a:lnTo>
                    <a:pt x="197612" y="382841"/>
                  </a:lnTo>
                  <a:lnTo>
                    <a:pt x="197485" y="386486"/>
                  </a:lnTo>
                  <a:lnTo>
                    <a:pt x="197434" y="387921"/>
                  </a:lnTo>
                  <a:lnTo>
                    <a:pt x="200202" y="385381"/>
                  </a:lnTo>
                  <a:lnTo>
                    <a:pt x="200037" y="384111"/>
                  </a:lnTo>
                  <a:lnTo>
                    <a:pt x="199986" y="383743"/>
                  </a:lnTo>
                  <a:lnTo>
                    <a:pt x="199859" y="382841"/>
                  </a:lnTo>
                  <a:lnTo>
                    <a:pt x="198069" y="380390"/>
                  </a:lnTo>
                  <a:lnTo>
                    <a:pt x="202107" y="381571"/>
                  </a:lnTo>
                  <a:lnTo>
                    <a:pt x="202196" y="380301"/>
                  </a:lnTo>
                  <a:lnTo>
                    <a:pt x="202285" y="379031"/>
                  </a:lnTo>
                  <a:lnTo>
                    <a:pt x="201587" y="379031"/>
                  </a:lnTo>
                  <a:lnTo>
                    <a:pt x="201168" y="377977"/>
                  </a:lnTo>
                  <a:lnTo>
                    <a:pt x="201066" y="377761"/>
                  </a:lnTo>
                  <a:lnTo>
                    <a:pt x="200380" y="377761"/>
                  </a:lnTo>
                  <a:lnTo>
                    <a:pt x="202425" y="375221"/>
                  </a:lnTo>
                  <a:lnTo>
                    <a:pt x="204012" y="376491"/>
                  </a:lnTo>
                  <a:lnTo>
                    <a:pt x="205244" y="378853"/>
                  </a:lnTo>
                  <a:lnTo>
                    <a:pt x="205333" y="379031"/>
                  </a:lnTo>
                  <a:lnTo>
                    <a:pt x="206603" y="377761"/>
                  </a:lnTo>
                  <a:lnTo>
                    <a:pt x="206260" y="376491"/>
                  </a:lnTo>
                  <a:lnTo>
                    <a:pt x="206946" y="373951"/>
                  </a:lnTo>
                  <a:lnTo>
                    <a:pt x="205219" y="375221"/>
                  </a:lnTo>
                  <a:lnTo>
                    <a:pt x="203492" y="373951"/>
                  </a:lnTo>
                  <a:lnTo>
                    <a:pt x="205460" y="371322"/>
                  </a:lnTo>
                  <a:lnTo>
                    <a:pt x="205282" y="371322"/>
                  </a:lnTo>
                  <a:lnTo>
                    <a:pt x="203720" y="370039"/>
                  </a:lnTo>
                  <a:lnTo>
                    <a:pt x="204673" y="370039"/>
                  </a:lnTo>
                  <a:lnTo>
                    <a:pt x="203669" y="366331"/>
                  </a:lnTo>
                  <a:lnTo>
                    <a:pt x="204685" y="365061"/>
                  </a:lnTo>
                  <a:lnTo>
                    <a:pt x="204546" y="364947"/>
                  </a:lnTo>
                  <a:lnTo>
                    <a:pt x="202971" y="363791"/>
                  </a:lnTo>
                  <a:lnTo>
                    <a:pt x="202971" y="362521"/>
                  </a:lnTo>
                  <a:lnTo>
                    <a:pt x="203314" y="362521"/>
                  </a:lnTo>
                  <a:lnTo>
                    <a:pt x="204711" y="364947"/>
                  </a:lnTo>
                  <a:lnTo>
                    <a:pt x="204939" y="364947"/>
                  </a:lnTo>
                  <a:lnTo>
                    <a:pt x="205740" y="363791"/>
                  </a:lnTo>
                  <a:lnTo>
                    <a:pt x="207124" y="363791"/>
                  </a:lnTo>
                  <a:lnTo>
                    <a:pt x="208508" y="366331"/>
                  </a:lnTo>
                  <a:lnTo>
                    <a:pt x="209372" y="363791"/>
                  </a:lnTo>
                  <a:lnTo>
                    <a:pt x="210058" y="367601"/>
                  </a:lnTo>
                  <a:lnTo>
                    <a:pt x="212648" y="363791"/>
                  </a:lnTo>
                  <a:lnTo>
                    <a:pt x="213918" y="364947"/>
                  </a:lnTo>
                  <a:lnTo>
                    <a:pt x="214096" y="364947"/>
                  </a:lnTo>
                  <a:lnTo>
                    <a:pt x="213347" y="366331"/>
                  </a:lnTo>
                  <a:lnTo>
                    <a:pt x="213436" y="367601"/>
                  </a:lnTo>
                  <a:lnTo>
                    <a:pt x="213525" y="368871"/>
                  </a:lnTo>
                  <a:lnTo>
                    <a:pt x="215252" y="368871"/>
                  </a:lnTo>
                  <a:lnTo>
                    <a:pt x="215252" y="370039"/>
                  </a:lnTo>
                  <a:lnTo>
                    <a:pt x="213169" y="368871"/>
                  </a:lnTo>
                  <a:lnTo>
                    <a:pt x="211582" y="370039"/>
                  </a:lnTo>
                  <a:lnTo>
                    <a:pt x="211429" y="370039"/>
                  </a:lnTo>
                  <a:lnTo>
                    <a:pt x="211874" y="372224"/>
                  </a:lnTo>
                  <a:lnTo>
                    <a:pt x="211963" y="372681"/>
                  </a:lnTo>
                  <a:lnTo>
                    <a:pt x="208673" y="368871"/>
                  </a:lnTo>
                  <a:lnTo>
                    <a:pt x="207987" y="373951"/>
                  </a:lnTo>
                  <a:lnTo>
                    <a:pt x="207467" y="377761"/>
                  </a:lnTo>
                  <a:lnTo>
                    <a:pt x="207441" y="377977"/>
                  </a:lnTo>
                  <a:lnTo>
                    <a:pt x="207314" y="378853"/>
                  </a:lnTo>
                  <a:lnTo>
                    <a:pt x="207289" y="379031"/>
                  </a:lnTo>
                  <a:lnTo>
                    <a:pt x="211620" y="377761"/>
                  </a:lnTo>
                  <a:lnTo>
                    <a:pt x="213347" y="377761"/>
                  </a:lnTo>
                  <a:lnTo>
                    <a:pt x="214985" y="379031"/>
                  </a:lnTo>
                  <a:lnTo>
                    <a:pt x="215671" y="379552"/>
                  </a:lnTo>
                  <a:lnTo>
                    <a:pt x="215671" y="358330"/>
                  </a:lnTo>
                  <a:lnTo>
                    <a:pt x="214210" y="356171"/>
                  </a:lnTo>
                  <a:lnTo>
                    <a:pt x="214896" y="354901"/>
                  </a:lnTo>
                  <a:lnTo>
                    <a:pt x="216115" y="356171"/>
                  </a:lnTo>
                  <a:lnTo>
                    <a:pt x="218706" y="356171"/>
                  </a:lnTo>
                  <a:lnTo>
                    <a:pt x="218706" y="347967"/>
                  </a:lnTo>
                  <a:lnTo>
                    <a:pt x="217144" y="347281"/>
                  </a:lnTo>
                  <a:lnTo>
                    <a:pt x="223723" y="344741"/>
                  </a:lnTo>
                  <a:lnTo>
                    <a:pt x="223189" y="342125"/>
                  </a:lnTo>
                  <a:lnTo>
                    <a:pt x="222885" y="340893"/>
                  </a:lnTo>
                  <a:lnTo>
                    <a:pt x="222681" y="339661"/>
                  </a:lnTo>
                  <a:lnTo>
                    <a:pt x="222935" y="340893"/>
                  </a:lnTo>
                  <a:lnTo>
                    <a:pt x="223672" y="342125"/>
                  </a:lnTo>
                  <a:lnTo>
                    <a:pt x="224586" y="340893"/>
                  </a:lnTo>
                  <a:lnTo>
                    <a:pt x="225450" y="339661"/>
                  </a:lnTo>
                  <a:lnTo>
                    <a:pt x="223748" y="342125"/>
                  </a:lnTo>
                  <a:lnTo>
                    <a:pt x="224955" y="343471"/>
                  </a:lnTo>
                  <a:lnTo>
                    <a:pt x="226187" y="344741"/>
                  </a:lnTo>
                  <a:lnTo>
                    <a:pt x="226491" y="344741"/>
                  </a:lnTo>
                  <a:lnTo>
                    <a:pt x="226491" y="325310"/>
                  </a:lnTo>
                  <a:lnTo>
                    <a:pt x="226263" y="325247"/>
                  </a:lnTo>
                  <a:lnTo>
                    <a:pt x="227063" y="322300"/>
                  </a:lnTo>
                  <a:lnTo>
                    <a:pt x="227177" y="321881"/>
                  </a:lnTo>
                  <a:lnTo>
                    <a:pt x="227939" y="324104"/>
                  </a:lnTo>
                  <a:lnTo>
                    <a:pt x="228041" y="324421"/>
                  </a:lnTo>
                  <a:lnTo>
                    <a:pt x="229247" y="325691"/>
                  </a:lnTo>
                  <a:lnTo>
                    <a:pt x="230632" y="326961"/>
                  </a:lnTo>
                  <a:lnTo>
                    <a:pt x="228739" y="326961"/>
                  </a:lnTo>
                  <a:lnTo>
                    <a:pt x="229247" y="328231"/>
                  </a:lnTo>
                  <a:lnTo>
                    <a:pt x="229730" y="330555"/>
                  </a:lnTo>
                  <a:lnTo>
                    <a:pt x="230136" y="331431"/>
                  </a:lnTo>
                  <a:lnTo>
                    <a:pt x="231152" y="333311"/>
                  </a:lnTo>
                  <a:lnTo>
                    <a:pt x="231152" y="315239"/>
                  </a:lnTo>
                  <a:lnTo>
                    <a:pt x="228384" y="314261"/>
                  </a:lnTo>
                  <a:lnTo>
                    <a:pt x="231495" y="310451"/>
                  </a:lnTo>
                  <a:lnTo>
                    <a:pt x="223354" y="303923"/>
                  </a:lnTo>
                  <a:lnTo>
                    <a:pt x="223354" y="324421"/>
                  </a:lnTo>
                  <a:lnTo>
                    <a:pt x="223151" y="324548"/>
                  </a:lnTo>
                  <a:lnTo>
                    <a:pt x="221132" y="325691"/>
                  </a:lnTo>
                  <a:lnTo>
                    <a:pt x="219227" y="325691"/>
                  </a:lnTo>
                  <a:lnTo>
                    <a:pt x="219290" y="320992"/>
                  </a:lnTo>
                  <a:lnTo>
                    <a:pt x="217500" y="319341"/>
                  </a:lnTo>
                  <a:lnTo>
                    <a:pt x="218960" y="320471"/>
                  </a:lnTo>
                  <a:lnTo>
                    <a:pt x="219964" y="320992"/>
                  </a:lnTo>
                  <a:lnTo>
                    <a:pt x="219938" y="320065"/>
                  </a:lnTo>
                  <a:lnTo>
                    <a:pt x="218363" y="314261"/>
                  </a:lnTo>
                  <a:lnTo>
                    <a:pt x="219138" y="316712"/>
                  </a:lnTo>
                  <a:lnTo>
                    <a:pt x="219392" y="318020"/>
                  </a:lnTo>
                  <a:lnTo>
                    <a:pt x="219938" y="320065"/>
                  </a:lnTo>
                  <a:lnTo>
                    <a:pt x="220052" y="320471"/>
                  </a:lnTo>
                  <a:lnTo>
                    <a:pt x="220141" y="320992"/>
                  </a:lnTo>
                  <a:lnTo>
                    <a:pt x="220205" y="321424"/>
                  </a:lnTo>
                  <a:lnTo>
                    <a:pt x="220776" y="321881"/>
                  </a:lnTo>
                  <a:lnTo>
                    <a:pt x="220548" y="321183"/>
                  </a:lnTo>
                  <a:lnTo>
                    <a:pt x="221996" y="321881"/>
                  </a:lnTo>
                  <a:lnTo>
                    <a:pt x="222745" y="324104"/>
                  </a:lnTo>
                  <a:lnTo>
                    <a:pt x="222034" y="324104"/>
                  </a:lnTo>
                  <a:lnTo>
                    <a:pt x="222859" y="324421"/>
                  </a:lnTo>
                  <a:lnTo>
                    <a:pt x="223202" y="324421"/>
                  </a:lnTo>
                  <a:lnTo>
                    <a:pt x="223354" y="324421"/>
                  </a:lnTo>
                  <a:lnTo>
                    <a:pt x="223354" y="303923"/>
                  </a:lnTo>
                  <a:lnTo>
                    <a:pt x="221996" y="302831"/>
                  </a:lnTo>
                  <a:lnTo>
                    <a:pt x="221881" y="304101"/>
                  </a:lnTo>
                  <a:lnTo>
                    <a:pt x="221792" y="305282"/>
                  </a:lnTo>
                  <a:lnTo>
                    <a:pt x="221678" y="306641"/>
                  </a:lnTo>
                  <a:lnTo>
                    <a:pt x="221576" y="307911"/>
                  </a:lnTo>
                  <a:lnTo>
                    <a:pt x="221475" y="309181"/>
                  </a:lnTo>
                  <a:lnTo>
                    <a:pt x="220433" y="309181"/>
                  </a:lnTo>
                  <a:lnTo>
                    <a:pt x="217500" y="304101"/>
                  </a:lnTo>
                  <a:lnTo>
                    <a:pt x="217385" y="306641"/>
                  </a:lnTo>
                  <a:lnTo>
                    <a:pt x="217322" y="307911"/>
                  </a:lnTo>
                  <a:lnTo>
                    <a:pt x="217309" y="318020"/>
                  </a:lnTo>
                  <a:lnTo>
                    <a:pt x="216763" y="318020"/>
                  </a:lnTo>
                  <a:lnTo>
                    <a:pt x="215328" y="316712"/>
                  </a:lnTo>
                  <a:lnTo>
                    <a:pt x="216306" y="316712"/>
                  </a:lnTo>
                  <a:lnTo>
                    <a:pt x="216636" y="315531"/>
                  </a:lnTo>
                  <a:lnTo>
                    <a:pt x="217309" y="318020"/>
                  </a:lnTo>
                  <a:lnTo>
                    <a:pt x="217309" y="307886"/>
                  </a:lnTo>
                  <a:lnTo>
                    <a:pt x="216801" y="306641"/>
                  </a:lnTo>
                  <a:lnTo>
                    <a:pt x="215061" y="305371"/>
                  </a:lnTo>
                  <a:lnTo>
                    <a:pt x="214210" y="307911"/>
                  </a:lnTo>
                  <a:lnTo>
                    <a:pt x="212483" y="306641"/>
                  </a:lnTo>
                  <a:lnTo>
                    <a:pt x="211620" y="307911"/>
                  </a:lnTo>
                  <a:lnTo>
                    <a:pt x="210235" y="306641"/>
                  </a:lnTo>
                  <a:lnTo>
                    <a:pt x="209461" y="307911"/>
                  </a:lnTo>
                  <a:lnTo>
                    <a:pt x="208673" y="309181"/>
                  </a:lnTo>
                  <a:lnTo>
                    <a:pt x="207124" y="311721"/>
                  </a:lnTo>
                  <a:lnTo>
                    <a:pt x="201930" y="304101"/>
                  </a:lnTo>
                  <a:lnTo>
                    <a:pt x="199174" y="304101"/>
                  </a:lnTo>
                  <a:lnTo>
                    <a:pt x="195592" y="309181"/>
                  </a:lnTo>
                  <a:lnTo>
                    <a:pt x="193814" y="311721"/>
                  </a:lnTo>
                  <a:lnTo>
                    <a:pt x="202285" y="309181"/>
                  </a:lnTo>
                  <a:lnTo>
                    <a:pt x="203542" y="311721"/>
                  </a:lnTo>
                  <a:lnTo>
                    <a:pt x="205092" y="319151"/>
                  </a:lnTo>
                  <a:lnTo>
                    <a:pt x="205117" y="319341"/>
                  </a:lnTo>
                  <a:lnTo>
                    <a:pt x="205244" y="320471"/>
                  </a:lnTo>
                  <a:lnTo>
                    <a:pt x="205346" y="321424"/>
                  </a:lnTo>
                  <a:lnTo>
                    <a:pt x="205397" y="321881"/>
                  </a:lnTo>
                  <a:lnTo>
                    <a:pt x="209029" y="320471"/>
                  </a:lnTo>
                  <a:lnTo>
                    <a:pt x="210400" y="320471"/>
                  </a:lnTo>
                  <a:lnTo>
                    <a:pt x="210400" y="324421"/>
                  </a:lnTo>
                  <a:lnTo>
                    <a:pt x="217144" y="324421"/>
                  </a:lnTo>
                  <a:lnTo>
                    <a:pt x="216446" y="325513"/>
                  </a:lnTo>
                  <a:lnTo>
                    <a:pt x="216331" y="325691"/>
                  </a:lnTo>
                  <a:lnTo>
                    <a:pt x="213893" y="329463"/>
                  </a:lnTo>
                  <a:lnTo>
                    <a:pt x="214096" y="329653"/>
                  </a:lnTo>
                  <a:lnTo>
                    <a:pt x="215379" y="330555"/>
                  </a:lnTo>
                  <a:lnTo>
                    <a:pt x="214388" y="330555"/>
                  </a:lnTo>
                  <a:lnTo>
                    <a:pt x="214388" y="334581"/>
                  </a:lnTo>
                  <a:lnTo>
                    <a:pt x="218363" y="337121"/>
                  </a:lnTo>
                  <a:lnTo>
                    <a:pt x="218249" y="336080"/>
                  </a:lnTo>
                  <a:lnTo>
                    <a:pt x="218186" y="335381"/>
                  </a:lnTo>
                  <a:lnTo>
                    <a:pt x="218097" y="334581"/>
                  </a:lnTo>
                  <a:lnTo>
                    <a:pt x="218033" y="333946"/>
                  </a:lnTo>
                  <a:lnTo>
                    <a:pt x="217970" y="333311"/>
                  </a:lnTo>
                  <a:lnTo>
                    <a:pt x="217855" y="332181"/>
                  </a:lnTo>
                  <a:lnTo>
                    <a:pt x="217843" y="332041"/>
                  </a:lnTo>
                  <a:lnTo>
                    <a:pt x="218706" y="333311"/>
                  </a:lnTo>
                  <a:lnTo>
                    <a:pt x="219011" y="332181"/>
                  </a:lnTo>
                  <a:lnTo>
                    <a:pt x="219049" y="332041"/>
                  </a:lnTo>
                  <a:lnTo>
                    <a:pt x="219392" y="333311"/>
                  </a:lnTo>
                  <a:lnTo>
                    <a:pt x="220611" y="334581"/>
                  </a:lnTo>
                  <a:lnTo>
                    <a:pt x="221475" y="335851"/>
                  </a:lnTo>
                  <a:lnTo>
                    <a:pt x="220433" y="337121"/>
                  </a:lnTo>
                  <a:lnTo>
                    <a:pt x="221945" y="339445"/>
                  </a:lnTo>
                  <a:lnTo>
                    <a:pt x="213690" y="337121"/>
                  </a:lnTo>
                  <a:lnTo>
                    <a:pt x="214896" y="343471"/>
                  </a:lnTo>
                  <a:lnTo>
                    <a:pt x="214210" y="343471"/>
                  </a:lnTo>
                  <a:lnTo>
                    <a:pt x="212826" y="345173"/>
                  </a:lnTo>
                  <a:lnTo>
                    <a:pt x="212826" y="356171"/>
                  </a:lnTo>
                  <a:lnTo>
                    <a:pt x="210400" y="354901"/>
                  </a:lnTo>
                  <a:lnTo>
                    <a:pt x="209537" y="353631"/>
                  </a:lnTo>
                  <a:lnTo>
                    <a:pt x="212648" y="353631"/>
                  </a:lnTo>
                  <a:lnTo>
                    <a:pt x="212737" y="354901"/>
                  </a:lnTo>
                  <a:lnTo>
                    <a:pt x="212826" y="356171"/>
                  </a:lnTo>
                  <a:lnTo>
                    <a:pt x="212826" y="345173"/>
                  </a:lnTo>
                  <a:lnTo>
                    <a:pt x="212140" y="346011"/>
                  </a:lnTo>
                  <a:lnTo>
                    <a:pt x="212204" y="346481"/>
                  </a:lnTo>
                  <a:lnTo>
                    <a:pt x="212305" y="347281"/>
                  </a:lnTo>
                  <a:lnTo>
                    <a:pt x="211848" y="346151"/>
                  </a:lnTo>
                  <a:lnTo>
                    <a:pt x="211785" y="346011"/>
                  </a:lnTo>
                  <a:lnTo>
                    <a:pt x="208851" y="343471"/>
                  </a:lnTo>
                  <a:lnTo>
                    <a:pt x="207289" y="344741"/>
                  </a:lnTo>
                  <a:lnTo>
                    <a:pt x="206946" y="344017"/>
                  </a:lnTo>
                  <a:lnTo>
                    <a:pt x="206946" y="357441"/>
                  </a:lnTo>
                  <a:lnTo>
                    <a:pt x="205397" y="358711"/>
                  </a:lnTo>
                  <a:lnTo>
                    <a:pt x="204749" y="359892"/>
                  </a:lnTo>
                  <a:lnTo>
                    <a:pt x="204863" y="359549"/>
                  </a:lnTo>
                  <a:lnTo>
                    <a:pt x="206603" y="354901"/>
                  </a:lnTo>
                  <a:lnTo>
                    <a:pt x="206781" y="356171"/>
                  </a:lnTo>
                  <a:lnTo>
                    <a:pt x="206921" y="357200"/>
                  </a:lnTo>
                  <a:lnTo>
                    <a:pt x="206946" y="357441"/>
                  </a:lnTo>
                  <a:lnTo>
                    <a:pt x="206946" y="344017"/>
                  </a:lnTo>
                  <a:lnTo>
                    <a:pt x="206692" y="343471"/>
                  </a:lnTo>
                  <a:lnTo>
                    <a:pt x="206095" y="342125"/>
                  </a:lnTo>
                  <a:lnTo>
                    <a:pt x="206781" y="338391"/>
                  </a:lnTo>
                  <a:lnTo>
                    <a:pt x="204876" y="337121"/>
                  </a:lnTo>
                  <a:lnTo>
                    <a:pt x="204812" y="335381"/>
                  </a:lnTo>
                  <a:lnTo>
                    <a:pt x="204698" y="332041"/>
                  </a:lnTo>
                  <a:lnTo>
                    <a:pt x="198818" y="333311"/>
                  </a:lnTo>
                  <a:lnTo>
                    <a:pt x="200380" y="337121"/>
                  </a:lnTo>
                  <a:lnTo>
                    <a:pt x="200291" y="338391"/>
                  </a:lnTo>
                  <a:lnTo>
                    <a:pt x="200190" y="339661"/>
                  </a:lnTo>
                  <a:lnTo>
                    <a:pt x="200101" y="340893"/>
                  </a:lnTo>
                  <a:lnTo>
                    <a:pt x="200837" y="342125"/>
                  </a:lnTo>
                  <a:lnTo>
                    <a:pt x="202438" y="344741"/>
                  </a:lnTo>
                  <a:lnTo>
                    <a:pt x="203568" y="347281"/>
                  </a:lnTo>
                  <a:lnTo>
                    <a:pt x="203403" y="347281"/>
                  </a:lnTo>
                  <a:lnTo>
                    <a:pt x="203403" y="359181"/>
                  </a:lnTo>
                  <a:lnTo>
                    <a:pt x="203212" y="359295"/>
                  </a:lnTo>
                  <a:lnTo>
                    <a:pt x="202234" y="359892"/>
                  </a:lnTo>
                  <a:lnTo>
                    <a:pt x="202107" y="359892"/>
                  </a:lnTo>
                  <a:lnTo>
                    <a:pt x="202107" y="361251"/>
                  </a:lnTo>
                  <a:lnTo>
                    <a:pt x="200939" y="358254"/>
                  </a:lnTo>
                  <a:lnTo>
                    <a:pt x="199517" y="354596"/>
                  </a:lnTo>
                  <a:lnTo>
                    <a:pt x="199517" y="366331"/>
                  </a:lnTo>
                  <a:lnTo>
                    <a:pt x="199174" y="366966"/>
                  </a:lnTo>
                  <a:lnTo>
                    <a:pt x="199174" y="377761"/>
                  </a:lnTo>
                  <a:lnTo>
                    <a:pt x="197878" y="380111"/>
                  </a:lnTo>
                  <a:lnTo>
                    <a:pt x="197091" y="379031"/>
                  </a:lnTo>
                  <a:lnTo>
                    <a:pt x="194500" y="380301"/>
                  </a:lnTo>
                  <a:lnTo>
                    <a:pt x="197091" y="377761"/>
                  </a:lnTo>
                  <a:lnTo>
                    <a:pt x="193103" y="371462"/>
                  </a:lnTo>
                  <a:lnTo>
                    <a:pt x="197269" y="372681"/>
                  </a:lnTo>
                  <a:lnTo>
                    <a:pt x="197269" y="371322"/>
                  </a:lnTo>
                  <a:lnTo>
                    <a:pt x="197586" y="371322"/>
                  </a:lnTo>
                  <a:lnTo>
                    <a:pt x="197840" y="372224"/>
                  </a:lnTo>
                  <a:lnTo>
                    <a:pt x="197954" y="372681"/>
                  </a:lnTo>
                  <a:lnTo>
                    <a:pt x="198653" y="373951"/>
                  </a:lnTo>
                  <a:lnTo>
                    <a:pt x="198475" y="375221"/>
                  </a:lnTo>
                  <a:lnTo>
                    <a:pt x="197434" y="377761"/>
                  </a:lnTo>
                  <a:lnTo>
                    <a:pt x="199174" y="377761"/>
                  </a:lnTo>
                  <a:lnTo>
                    <a:pt x="199174" y="366966"/>
                  </a:lnTo>
                  <a:lnTo>
                    <a:pt x="198132" y="368871"/>
                  </a:lnTo>
                  <a:lnTo>
                    <a:pt x="197434" y="368871"/>
                  </a:lnTo>
                  <a:lnTo>
                    <a:pt x="197281" y="370039"/>
                  </a:lnTo>
                  <a:lnTo>
                    <a:pt x="196443" y="366331"/>
                  </a:lnTo>
                  <a:lnTo>
                    <a:pt x="196202" y="365290"/>
                  </a:lnTo>
                  <a:lnTo>
                    <a:pt x="196100" y="364947"/>
                  </a:lnTo>
                  <a:lnTo>
                    <a:pt x="196202" y="365290"/>
                  </a:lnTo>
                  <a:lnTo>
                    <a:pt x="199174" y="366331"/>
                  </a:lnTo>
                  <a:lnTo>
                    <a:pt x="199517" y="366331"/>
                  </a:lnTo>
                  <a:lnTo>
                    <a:pt x="199517" y="354596"/>
                  </a:lnTo>
                  <a:lnTo>
                    <a:pt x="199440" y="354393"/>
                  </a:lnTo>
                  <a:lnTo>
                    <a:pt x="198653" y="352361"/>
                  </a:lnTo>
                  <a:lnTo>
                    <a:pt x="199148" y="353631"/>
                  </a:lnTo>
                  <a:lnTo>
                    <a:pt x="199517" y="353631"/>
                  </a:lnTo>
                  <a:lnTo>
                    <a:pt x="199440" y="354393"/>
                  </a:lnTo>
                  <a:lnTo>
                    <a:pt x="199644" y="354901"/>
                  </a:lnTo>
                  <a:lnTo>
                    <a:pt x="200939" y="358254"/>
                  </a:lnTo>
                  <a:lnTo>
                    <a:pt x="201930" y="358711"/>
                  </a:lnTo>
                  <a:lnTo>
                    <a:pt x="202971" y="359181"/>
                  </a:lnTo>
                  <a:lnTo>
                    <a:pt x="203403" y="359181"/>
                  </a:lnTo>
                  <a:lnTo>
                    <a:pt x="203403" y="347281"/>
                  </a:lnTo>
                  <a:lnTo>
                    <a:pt x="199682" y="347281"/>
                  </a:lnTo>
                  <a:lnTo>
                    <a:pt x="200837" y="342125"/>
                  </a:lnTo>
                  <a:lnTo>
                    <a:pt x="193979" y="346011"/>
                  </a:lnTo>
                  <a:lnTo>
                    <a:pt x="195884" y="347281"/>
                  </a:lnTo>
                  <a:lnTo>
                    <a:pt x="197789" y="348551"/>
                  </a:lnTo>
                  <a:lnTo>
                    <a:pt x="195186" y="349821"/>
                  </a:lnTo>
                  <a:lnTo>
                    <a:pt x="196684" y="352361"/>
                  </a:lnTo>
                  <a:lnTo>
                    <a:pt x="197434" y="353631"/>
                  </a:lnTo>
                  <a:lnTo>
                    <a:pt x="198335" y="353631"/>
                  </a:lnTo>
                  <a:lnTo>
                    <a:pt x="196519" y="361061"/>
                  </a:lnTo>
                  <a:lnTo>
                    <a:pt x="196469" y="361251"/>
                  </a:lnTo>
                  <a:lnTo>
                    <a:pt x="195846" y="363791"/>
                  </a:lnTo>
                  <a:lnTo>
                    <a:pt x="195719" y="364299"/>
                  </a:lnTo>
                  <a:lnTo>
                    <a:pt x="193116" y="359892"/>
                  </a:lnTo>
                  <a:lnTo>
                    <a:pt x="192976" y="359892"/>
                  </a:lnTo>
                  <a:lnTo>
                    <a:pt x="190220" y="358711"/>
                  </a:lnTo>
                  <a:lnTo>
                    <a:pt x="189318" y="362521"/>
                  </a:lnTo>
                  <a:lnTo>
                    <a:pt x="187756" y="362521"/>
                  </a:lnTo>
                  <a:lnTo>
                    <a:pt x="187883" y="364299"/>
                  </a:lnTo>
                  <a:lnTo>
                    <a:pt x="187921" y="364947"/>
                  </a:lnTo>
                  <a:lnTo>
                    <a:pt x="189509" y="364947"/>
                  </a:lnTo>
                  <a:lnTo>
                    <a:pt x="188963" y="367601"/>
                  </a:lnTo>
                  <a:lnTo>
                    <a:pt x="193027" y="371322"/>
                  </a:lnTo>
                  <a:lnTo>
                    <a:pt x="193294" y="371322"/>
                  </a:lnTo>
                  <a:lnTo>
                    <a:pt x="193090" y="371436"/>
                  </a:lnTo>
                  <a:lnTo>
                    <a:pt x="192646" y="371322"/>
                  </a:lnTo>
                  <a:lnTo>
                    <a:pt x="193065" y="371449"/>
                  </a:lnTo>
                  <a:lnTo>
                    <a:pt x="190868" y="372681"/>
                  </a:lnTo>
                  <a:lnTo>
                    <a:pt x="187934" y="372681"/>
                  </a:lnTo>
                  <a:lnTo>
                    <a:pt x="188798" y="377761"/>
                  </a:lnTo>
                  <a:lnTo>
                    <a:pt x="190525" y="377761"/>
                  </a:lnTo>
                  <a:lnTo>
                    <a:pt x="190525" y="404431"/>
                  </a:lnTo>
                  <a:lnTo>
                    <a:pt x="190347" y="404431"/>
                  </a:lnTo>
                  <a:lnTo>
                    <a:pt x="190347" y="406971"/>
                  </a:lnTo>
                  <a:lnTo>
                    <a:pt x="190004" y="406971"/>
                  </a:lnTo>
                  <a:lnTo>
                    <a:pt x="190182" y="405701"/>
                  </a:lnTo>
                  <a:lnTo>
                    <a:pt x="190347" y="406971"/>
                  </a:lnTo>
                  <a:lnTo>
                    <a:pt x="190347" y="404431"/>
                  </a:lnTo>
                  <a:lnTo>
                    <a:pt x="190004" y="404431"/>
                  </a:lnTo>
                  <a:lnTo>
                    <a:pt x="189661" y="403161"/>
                  </a:lnTo>
                  <a:lnTo>
                    <a:pt x="188455" y="403161"/>
                  </a:lnTo>
                  <a:lnTo>
                    <a:pt x="189496" y="401396"/>
                  </a:lnTo>
                  <a:lnTo>
                    <a:pt x="190525" y="404431"/>
                  </a:lnTo>
                  <a:lnTo>
                    <a:pt x="190525" y="377761"/>
                  </a:lnTo>
                  <a:lnTo>
                    <a:pt x="189484" y="378612"/>
                  </a:lnTo>
                  <a:lnTo>
                    <a:pt x="189484" y="387921"/>
                  </a:lnTo>
                  <a:lnTo>
                    <a:pt x="188798" y="389191"/>
                  </a:lnTo>
                  <a:lnTo>
                    <a:pt x="188798" y="399351"/>
                  </a:lnTo>
                  <a:lnTo>
                    <a:pt x="184645" y="399351"/>
                  </a:lnTo>
                  <a:lnTo>
                    <a:pt x="184759" y="401891"/>
                  </a:lnTo>
                  <a:lnTo>
                    <a:pt x="184823" y="403161"/>
                  </a:lnTo>
                  <a:lnTo>
                    <a:pt x="184467" y="404431"/>
                  </a:lnTo>
                  <a:lnTo>
                    <a:pt x="184467" y="415861"/>
                  </a:lnTo>
                  <a:lnTo>
                    <a:pt x="183959" y="415861"/>
                  </a:lnTo>
                  <a:lnTo>
                    <a:pt x="184302" y="417131"/>
                  </a:lnTo>
                  <a:lnTo>
                    <a:pt x="182740" y="417131"/>
                  </a:lnTo>
                  <a:lnTo>
                    <a:pt x="181013" y="418401"/>
                  </a:lnTo>
                  <a:lnTo>
                    <a:pt x="179285" y="418401"/>
                  </a:lnTo>
                  <a:lnTo>
                    <a:pt x="176860" y="415861"/>
                  </a:lnTo>
                  <a:lnTo>
                    <a:pt x="177380" y="414591"/>
                  </a:lnTo>
                  <a:lnTo>
                    <a:pt x="177266" y="413321"/>
                  </a:lnTo>
                  <a:lnTo>
                    <a:pt x="177152" y="412051"/>
                  </a:lnTo>
                  <a:lnTo>
                    <a:pt x="177038" y="410781"/>
                  </a:lnTo>
                  <a:lnTo>
                    <a:pt x="175171" y="409359"/>
                  </a:lnTo>
                  <a:lnTo>
                    <a:pt x="174104" y="408241"/>
                  </a:lnTo>
                  <a:lnTo>
                    <a:pt x="178244" y="406971"/>
                  </a:lnTo>
                  <a:lnTo>
                    <a:pt x="176860" y="405701"/>
                  </a:lnTo>
                  <a:lnTo>
                    <a:pt x="178079" y="405701"/>
                  </a:lnTo>
                  <a:lnTo>
                    <a:pt x="178320" y="404799"/>
                  </a:lnTo>
                  <a:lnTo>
                    <a:pt x="183781" y="413321"/>
                  </a:lnTo>
                  <a:lnTo>
                    <a:pt x="184124" y="414591"/>
                  </a:lnTo>
                  <a:lnTo>
                    <a:pt x="184467" y="415861"/>
                  </a:lnTo>
                  <a:lnTo>
                    <a:pt x="184467" y="404431"/>
                  </a:lnTo>
                  <a:lnTo>
                    <a:pt x="184416" y="404799"/>
                  </a:lnTo>
                  <a:lnTo>
                    <a:pt x="184302" y="405701"/>
                  </a:lnTo>
                  <a:lnTo>
                    <a:pt x="183261" y="405701"/>
                  </a:lnTo>
                  <a:lnTo>
                    <a:pt x="178396" y="404520"/>
                  </a:lnTo>
                  <a:lnTo>
                    <a:pt x="178079" y="404431"/>
                  </a:lnTo>
                  <a:lnTo>
                    <a:pt x="178422" y="404431"/>
                  </a:lnTo>
                  <a:lnTo>
                    <a:pt x="177901" y="403161"/>
                  </a:lnTo>
                  <a:lnTo>
                    <a:pt x="179463" y="404431"/>
                  </a:lnTo>
                  <a:lnTo>
                    <a:pt x="180149" y="401891"/>
                  </a:lnTo>
                  <a:lnTo>
                    <a:pt x="179806" y="400621"/>
                  </a:lnTo>
                  <a:lnTo>
                    <a:pt x="182397" y="403161"/>
                  </a:lnTo>
                  <a:lnTo>
                    <a:pt x="182448" y="400621"/>
                  </a:lnTo>
                  <a:lnTo>
                    <a:pt x="182499" y="398081"/>
                  </a:lnTo>
                  <a:lnTo>
                    <a:pt x="186029" y="398081"/>
                  </a:lnTo>
                  <a:lnTo>
                    <a:pt x="188620" y="396811"/>
                  </a:lnTo>
                  <a:lnTo>
                    <a:pt x="188620" y="398081"/>
                  </a:lnTo>
                  <a:lnTo>
                    <a:pt x="188455" y="398081"/>
                  </a:lnTo>
                  <a:lnTo>
                    <a:pt x="188798" y="399351"/>
                  </a:lnTo>
                  <a:lnTo>
                    <a:pt x="188798" y="389191"/>
                  </a:lnTo>
                  <a:lnTo>
                    <a:pt x="187236" y="387921"/>
                  </a:lnTo>
                  <a:lnTo>
                    <a:pt x="187236" y="385381"/>
                  </a:lnTo>
                  <a:lnTo>
                    <a:pt x="187591" y="385381"/>
                  </a:lnTo>
                  <a:lnTo>
                    <a:pt x="187617" y="385584"/>
                  </a:lnTo>
                  <a:lnTo>
                    <a:pt x="187731" y="386486"/>
                  </a:lnTo>
                  <a:lnTo>
                    <a:pt x="187756" y="386651"/>
                  </a:lnTo>
                  <a:lnTo>
                    <a:pt x="188099" y="386651"/>
                  </a:lnTo>
                  <a:lnTo>
                    <a:pt x="189484" y="387921"/>
                  </a:lnTo>
                  <a:lnTo>
                    <a:pt x="189484" y="378612"/>
                  </a:lnTo>
                  <a:lnTo>
                    <a:pt x="187413" y="380301"/>
                  </a:lnTo>
                  <a:lnTo>
                    <a:pt x="186550" y="381571"/>
                  </a:lnTo>
                  <a:lnTo>
                    <a:pt x="186550" y="380301"/>
                  </a:lnTo>
                  <a:lnTo>
                    <a:pt x="186207" y="380301"/>
                  </a:lnTo>
                  <a:lnTo>
                    <a:pt x="186309" y="379552"/>
                  </a:lnTo>
                  <a:lnTo>
                    <a:pt x="186397" y="378853"/>
                  </a:lnTo>
                  <a:lnTo>
                    <a:pt x="186512" y="377977"/>
                  </a:lnTo>
                  <a:lnTo>
                    <a:pt x="186550" y="377761"/>
                  </a:lnTo>
                  <a:lnTo>
                    <a:pt x="182397" y="372910"/>
                  </a:lnTo>
                  <a:lnTo>
                    <a:pt x="182397" y="387921"/>
                  </a:lnTo>
                  <a:lnTo>
                    <a:pt x="180517" y="387007"/>
                  </a:lnTo>
                  <a:lnTo>
                    <a:pt x="180517" y="396646"/>
                  </a:lnTo>
                  <a:lnTo>
                    <a:pt x="179285" y="398081"/>
                  </a:lnTo>
                  <a:lnTo>
                    <a:pt x="179374" y="395414"/>
                  </a:lnTo>
                  <a:lnTo>
                    <a:pt x="177736" y="393001"/>
                  </a:lnTo>
                  <a:lnTo>
                    <a:pt x="180149" y="393001"/>
                  </a:lnTo>
                  <a:lnTo>
                    <a:pt x="180276" y="394271"/>
                  </a:lnTo>
                  <a:lnTo>
                    <a:pt x="180403" y="395414"/>
                  </a:lnTo>
                  <a:lnTo>
                    <a:pt x="180517" y="396646"/>
                  </a:lnTo>
                  <a:lnTo>
                    <a:pt x="180517" y="387007"/>
                  </a:lnTo>
                  <a:lnTo>
                    <a:pt x="180378" y="386930"/>
                  </a:lnTo>
                  <a:lnTo>
                    <a:pt x="179984" y="387921"/>
                  </a:lnTo>
                  <a:lnTo>
                    <a:pt x="179463" y="389191"/>
                  </a:lnTo>
                  <a:lnTo>
                    <a:pt x="180378" y="386930"/>
                  </a:lnTo>
                  <a:lnTo>
                    <a:pt x="182054" y="382841"/>
                  </a:lnTo>
                  <a:lnTo>
                    <a:pt x="182143" y="384111"/>
                  </a:lnTo>
                  <a:lnTo>
                    <a:pt x="182219" y="385381"/>
                  </a:lnTo>
                  <a:lnTo>
                    <a:pt x="182333" y="386930"/>
                  </a:lnTo>
                  <a:lnTo>
                    <a:pt x="182397" y="387921"/>
                  </a:lnTo>
                  <a:lnTo>
                    <a:pt x="182397" y="372910"/>
                  </a:lnTo>
                  <a:lnTo>
                    <a:pt x="178943" y="368871"/>
                  </a:lnTo>
                  <a:lnTo>
                    <a:pt x="181013" y="367601"/>
                  </a:lnTo>
                  <a:lnTo>
                    <a:pt x="185331" y="367601"/>
                  </a:lnTo>
                  <a:lnTo>
                    <a:pt x="186004" y="362521"/>
                  </a:lnTo>
                  <a:lnTo>
                    <a:pt x="183667" y="358711"/>
                  </a:lnTo>
                  <a:lnTo>
                    <a:pt x="178943" y="358711"/>
                  </a:lnTo>
                  <a:lnTo>
                    <a:pt x="176263" y="357441"/>
                  </a:lnTo>
                  <a:lnTo>
                    <a:pt x="174421" y="358711"/>
                  </a:lnTo>
                  <a:lnTo>
                    <a:pt x="174485" y="361251"/>
                  </a:lnTo>
                  <a:lnTo>
                    <a:pt x="177558" y="362521"/>
                  </a:lnTo>
                  <a:lnTo>
                    <a:pt x="177736" y="362521"/>
                  </a:lnTo>
                  <a:lnTo>
                    <a:pt x="178244" y="363791"/>
                  </a:lnTo>
                  <a:lnTo>
                    <a:pt x="178600" y="363791"/>
                  </a:lnTo>
                  <a:lnTo>
                    <a:pt x="178422" y="364236"/>
                  </a:lnTo>
                  <a:lnTo>
                    <a:pt x="178422" y="391731"/>
                  </a:lnTo>
                  <a:lnTo>
                    <a:pt x="176695" y="390461"/>
                  </a:lnTo>
                  <a:lnTo>
                    <a:pt x="174790" y="389191"/>
                  </a:lnTo>
                  <a:lnTo>
                    <a:pt x="173405" y="390461"/>
                  </a:lnTo>
                  <a:lnTo>
                    <a:pt x="173240" y="389191"/>
                  </a:lnTo>
                  <a:lnTo>
                    <a:pt x="173062" y="389191"/>
                  </a:lnTo>
                  <a:lnTo>
                    <a:pt x="172885" y="390461"/>
                  </a:lnTo>
                  <a:lnTo>
                    <a:pt x="171335" y="390461"/>
                  </a:lnTo>
                  <a:lnTo>
                    <a:pt x="173990" y="385584"/>
                  </a:lnTo>
                  <a:lnTo>
                    <a:pt x="174104" y="385381"/>
                  </a:lnTo>
                  <a:lnTo>
                    <a:pt x="170815" y="385381"/>
                  </a:lnTo>
                  <a:lnTo>
                    <a:pt x="170815" y="390461"/>
                  </a:lnTo>
                  <a:lnTo>
                    <a:pt x="168351" y="391464"/>
                  </a:lnTo>
                  <a:lnTo>
                    <a:pt x="167360" y="389191"/>
                  </a:lnTo>
                  <a:lnTo>
                    <a:pt x="168910" y="387921"/>
                  </a:lnTo>
                  <a:lnTo>
                    <a:pt x="168744" y="389191"/>
                  </a:lnTo>
                  <a:lnTo>
                    <a:pt x="170815" y="390461"/>
                  </a:lnTo>
                  <a:lnTo>
                    <a:pt x="170815" y="385381"/>
                  </a:lnTo>
                  <a:lnTo>
                    <a:pt x="170637" y="385381"/>
                  </a:lnTo>
                  <a:lnTo>
                    <a:pt x="172720" y="382841"/>
                  </a:lnTo>
                  <a:lnTo>
                    <a:pt x="172631" y="381571"/>
                  </a:lnTo>
                  <a:lnTo>
                    <a:pt x="172542" y="380301"/>
                  </a:lnTo>
                  <a:lnTo>
                    <a:pt x="174967" y="380301"/>
                  </a:lnTo>
                  <a:lnTo>
                    <a:pt x="175602" y="381571"/>
                  </a:lnTo>
                  <a:lnTo>
                    <a:pt x="176250" y="382841"/>
                  </a:lnTo>
                  <a:lnTo>
                    <a:pt x="177533" y="385381"/>
                  </a:lnTo>
                  <a:lnTo>
                    <a:pt x="177634" y="385584"/>
                  </a:lnTo>
                  <a:lnTo>
                    <a:pt x="177215" y="385381"/>
                  </a:lnTo>
                  <a:lnTo>
                    <a:pt x="177939" y="389191"/>
                  </a:lnTo>
                  <a:lnTo>
                    <a:pt x="178371" y="391464"/>
                  </a:lnTo>
                  <a:lnTo>
                    <a:pt x="178422" y="391731"/>
                  </a:lnTo>
                  <a:lnTo>
                    <a:pt x="178422" y="364236"/>
                  </a:lnTo>
                  <a:lnTo>
                    <a:pt x="177038" y="367601"/>
                  </a:lnTo>
                  <a:lnTo>
                    <a:pt x="174612" y="366331"/>
                  </a:lnTo>
                  <a:lnTo>
                    <a:pt x="172021" y="367601"/>
                  </a:lnTo>
                  <a:lnTo>
                    <a:pt x="172466" y="370039"/>
                  </a:lnTo>
                  <a:lnTo>
                    <a:pt x="172567" y="370611"/>
                  </a:lnTo>
                  <a:lnTo>
                    <a:pt x="172643" y="371005"/>
                  </a:lnTo>
                  <a:lnTo>
                    <a:pt x="172694" y="371322"/>
                  </a:lnTo>
                  <a:lnTo>
                    <a:pt x="171970" y="370039"/>
                  </a:lnTo>
                  <a:lnTo>
                    <a:pt x="168744" y="370039"/>
                  </a:lnTo>
                  <a:lnTo>
                    <a:pt x="168744" y="370611"/>
                  </a:lnTo>
                  <a:lnTo>
                    <a:pt x="168744" y="372224"/>
                  </a:lnTo>
                  <a:lnTo>
                    <a:pt x="168744" y="373951"/>
                  </a:lnTo>
                  <a:lnTo>
                    <a:pt x="165112" y="373951"/>
                  </a:lnTo>
                  <a:lnTo>
                    <a:pt x="168744" y="372224"/>
                  </a:lnTo>
                  <a:lnTo>
                    <a:pt x="168744" y="370611"/>
                  </a:lnTo>
                  <a:lnTo>
                    <a:pt x="162166" y="367601"/>
                  </a:lnTo>
                  <a:lnTo>
                    <a:pt x="164592" y="373951"/>
                  </a:lnTo>
                  <a:lnTo>
                    <a:pt x="163207" y="373951"/>
                  </a:lnTo>
                  <a:lnTo>
                    <a:pt x="162001" y="375221"/>
                  </a:lnTo>
                  <a:lnTo>
                    <a:pt x="161137" y="376491"/>
                  </a:lnTo>
                  <a:lnTo>
                    <a:pt x="159054" y="373951"/>
                  </a:lnTo>
                  <a:lnTo>
                    <a:pt x="158711" y="376491"/>
                  </a:lnTo>
                  <a:lnTo>
                    <a:pt x="158534" y="377761"/>
                  </a:lnTo>
                  <a:lnTo>
                    <a:pt x="158508" y="377977"/>
                  </a:lnTo>
                  <a:lnTo>
                    <a:pt x="158394" y="378853"/>
                  </a:lnTo>
                  <a:lnTo>
                    <a:pt x="158369" y="379031"/>
                  </a:lnTo>
                  <a:lnTo>
                    <a:pt x="159918" y="380301"/>
                  </a:lnTo>
                  <a:lnTo>
                    <a:pt x="163550" y="382841"/>
                  </a:lnTo>
                  <a:lnTo>
                    <a:pt x="166319" y="380301"/>
                  </a:lnTo>
                  <a:lnTo>
                    <a:pt x="164185" y="386334"/>
                  </a:lnTo>
                  <a:lnTo>
                    <a:pt x="164071" y="386651"/>
                  </a:lnTo>
                  <a:lnTo>
                    <a:pt x="163385" y="387921"/>
                  </a:lnTo>
                  <a:lnTo>
                    <a:pt x="162687" y="389191"/>
                  </a:lnTo>
                  <a:lnTo>
                    <a:pt x="163385" y="393001"/>
                  </a:lnTo>
                  <a:lnTo>
                    <a:pt x="165633" y="394271"/>
                  </a:lnTo>
                  <a:lnTo>
                    <a:pt x="165798" y="394271"/>
                  </a:lnTo>
                  <a:lnTo>
                    <a:pt x="169710" y="395414"/>
                  </a:lnTo>
                  <a:lnTo>
                    <a:pt x="170268" y="396443"/>
                  </a:lnTo>
                  <a:lnTo>
                    <a:pt x="170383" y="396646"/>
                  </a:lnTo>
                  <a:lnTo>
                    <a:pt x="170472" y="396811"/>
                  </a:lnTo>
                  <a:lnTo>
                    <a:pt x="170129" y="396811"/>
                  </a:lnTo>
                  <a:lnTo>
                    <a:pt x="166712" y="395414"/>
                  </a:lnTo>
                  <a:lnTo>
                    <a:pt x="166890" y="395414"/>
                  </a:lnTo>
                  <a:lnTo>
                    <a:pt x="165798" y="394271"/>
                  </a:lnTo>
                  <a:lnTo>
                    <a:pt x="161594" y="398081"/>
                  </a:lnTo>
                  <a:lnTo>
                    <a:pt x="161925" y="400621"/>
                  </a:lnTo>
                  <a:lnTo>
                    <a:pt x="162013" y="401396"/>
                  </a:lnTo>
                  <a:lnTo>
                    <a:pt x="162077" y="401891"/>
                  </a:lnTo>
                  <a:lnTo>
                    <a:pt x="164782" y="401891"/>
                  </a:lnTo>
                  <a:lnTo>
                    <a:pt x="167182" y="396811"/>
                  </a:lnTo>
                  <a:lnTo>
                    <a:pt x="167703" y="396811"/>
                  </a:lnTo>
                  <a:lnTo>
                    <a:pt x="167703" y="398081"/>
                  </a:lnTo>
                  <a:lnTo>
                    <a:pt x="167703" y="399351"/>
                  </a:lnTo>
                  <a:lnTo>
                    <a:pt x="167881" y="400621"/>
                  </a:lnTo>
                  <a:lnTo>
                    <a:pt x="168224" y="403161"/>
                  </a:lnTo>
                  <a:lnTo>
                    <a:pt x="168910" y="404431"/>
                  </a:lnTo>
                  <a:lnTo>
                    <a:pt x="169773" y="404431"/>
                  </a:lnTo>
                  <a:lnTo>
                    <a:pt x="168071" y="408241"/>
                  </a:lnTo>
                  <a:lnTo>
                    <a:pt x="171856" y="408241"/>
                  </a:lnTo>
                  <a:lnTo>
                    <a:pt x="172351" y="408241"/>
                  </a:lnTo>
                  <a:lnTo>
                    <a:pt x="170472" y="405701"/>
                  </a:lnTo>
                  <a:lnTo>
                    <a:pt x="172199" y="405701"/>
                  </a:lnTo>
                  <a:lnTo>
                    <a:pt x="173240" y="408241"/>
                  </a:lnTo>
                  <a:lnTo>
                    <a:pt x="172351" y="408241"/>
                  </a:lnTo>
                  <a:lnTo>
                    <a:pt x="171259" y="409359"/>
                  </a:lnTo>
                  <a:lnTo>
                    <a:pt x="172021" y="410781"/>
                  </a:lnTo>
                  <a:lnTo>
                    <a:pt x="171335" y="412051"/>
                  </a:lnTo>
                  <a:lnTo>
                    <a:pt x="169951" y="410781"/>
                  </a:lnTo>
                  <a:lnTo>
                    <a:pt x="169862" y="412051"/>
                  </a:lnTo>
                  <a:lnTo>
                    <a:pt x="169773" y="413321"/>
                  </a:lnTo>
                  <a:lnTo>
                    <a:pt x="169608" y="414591"/>
                  </a:lnTo>
                  <a:lnTo>
                    <a:pt x="168744" y="414591"/>
                  </a:lnTo>
                  <a:lnTo>
                    <a:pt x="168567" y="415861"/>
                  </a:lnTo>
                  <a:lnTo>
                    <a:pt x="162521" y="414591"/>
                  </a:lnTo>
                  <a:lnTo>
                    <a:pt x="161696" y="415861"/>
                  </a:lnTo>
                  <a:lnTo>
                    <a:pt x="160032" y="418401"/>
                  </a:lnTo>
                  <a:lnTo>
                    <a:pt x="160807" y="420941"/>
                  </a:lnTo>
                  <a:lnTo>
                    <a:pt x="161163" y="422059"/>
                  </a:lnTo>
                  <a:lnTo>
                    <a:pt x="160655" y="422059"/>
                  </a:lnTo>
                  <a:lnTo>
                    <a:pt x="166141" y="423481"/>
                  </a:lnTo>
                  <a:lnTo>
                    <a:pt x="167360" y="423481"/>
                  </a:lnTo>
                  <a:lnTo>
                    <a:pt x="167741" y="422059"/>
                  </a:lnTo>
                  <a:lnTo>
                    <a:pt x="169443" y="422059"/>
                  </a:lnTo>
                  <a:lnTo>
                    <a:pt x="169379" y="423481"/>
                  </a:lnTo>
                  <a:lnTo>
                    <a:pt x="169252" y="426021"/>
                  </a:lnTo>
                  <a:lnTo>
                    <a:pt x="170815" y="424751"/>
                  </a:lnTo>
                  <a:lnTo>
                    <a:pt x="173926" y="423481"/>
                  </a:lnTo>
                  <a:lnTo>
                    <a:pt x="177215" y="423481"/>
                  </a:lnTo>
                  <a:lnTo>
                    <a:pt x="179463" y="427291"/>
                  </a:lnTo>
                  <a:lnTo>
                    <a:pt x="179501" y="428561"/>
                  </a:lnTo>
                  <a:lnTo>
                    <a:pt x="179616" y="431825"/>
                  </a:lnTo>
                  <a:lnTo>
                    <a:pt x="180492" y="432371"/>
                  </a:lnTo>
                  <a:lnTo>
                    <a:pt x="188277" y="428561"/>
                  </a:lnTo>
                  <a:lnTo>
                    <a:pt x="187934" y="427291"/>
                  </a:lnTo>
                  <a:lnTo>
                    <a:pt x="187413" y="426021"/>
                  </a:lnTo>
                  <a:lnTo>
                    <a:pt x="186550" y="426021"/>
                  </a:lnTo>
                  <a:lnTo>
                    <a:pt x="187756" y="424751"/>
                  </a:lnTo>
                  <a:lnTo>
                    <a:pt x="190347" y="424751"/>
                  </a:lnTo>
                  <a:lnTo>
                    <a:pt x="188887" y="422059"/>
                  </a:lnTo>
                  <a:lnTo>
                    <a:pt x="189077" y="422059"/>
                  </a:lnTo>
                  <a:lnTo>
                    <a:pt x="190004" y="420941"/>
                  </a:lnTo>
                  <a:lnTo>
                    <a:pt x="191566" y="420941"/>
                  </a:lnTo>
                  <a:lnTo>
                    <a:pt x="194170" y="422059"/>
                  </a:lnTo>
                  <a:lnTo>
                    <a:pt x="193890" y="422059"/>
                  </a:lnTo>
                  <a:lnTo>
                    <a:pt x="200037" y="423481"/>
                  </a:lnTo>
                  <a:lnTo>
                    <a:pt x="197269" y="418401"/>
                  </a:lnTo>
                  <a:lnTo>
                    <a:pt x="198310" y="417131"/>
                  </a:lnTo>
                  <a:lnTo>
                    <a:pt x="200558" y="417131"/>
                  </a:lnTo>
                  <a:lnTo>
                    <a:pt x="199682" y="418401"/>
                  </a:lnTo>
                  <a:lnTo>
                    <a:pt x="200037" y="420941"/>
                  </a:lnTo>
                  <a:lnTo>
                    <a:pt x="199263" y="422059"/>
                  </a:lnTo>
                  <a:lnTo>
                    <a:pt x="199453" y="422059"/>
                  </a:lnTo>
                  <a:lnTo>
                    <a:pt x="209194" y="417131"/>
                  </a:lnTo>
                  <a:lnTo>
                    <a:pt x="207124" y="417131"/>
                  </a:lnTo>
                  <a:lnTo>
                    <a:pt x="205740" y="415861"/>
                  </a:lnTo>
                  <a:lnTo>
                    <a:pt x="204177" y="414591"/>
                  </a:lnTo>
                  <a:lnTo>
                    <a:pt x="204012" y="413321"/>
                  </a:lnTo>
                  <a:lnTo>
                    <a:pt x="204012" y="412051"/>
                  </a:lnTo>
                  <a:lnTo>
                    <a:pt x="206425" y="412051"/>
                  </a:lnTo>
                  <a:lnTo>
                    <a:pt x="206946" y="413321"/>
                  </a:lnTo>
                  <a:lnTo>
                    <a:pt x="207467" y="413321"/>
                  </a:lnTo>
                  <a:lnTo>
                    <a:pt x="207810" y="414591"/>
                  </a:lnTo>
                  <a:lnTo>
                    <a:pt x="209194" y="417131"/>
                  </a:lnTo>
                  <a:lnTo>
                    <a:pt x="214033" y="414591"/>
                  </a:lnTo>
                  <a:lnTo>
                    <a:pt x="214210" y="413321"/>
                  </a:lnTo>
                  <a:lnTo>
                    <a:pt x="214388" y="413321"/>
                  </a:lnTo>
                  <a:lnTo>
                    <a:pt x="215074" y="414591"/>
                  </a:lnTo>
                  <a:lnTo>
                    <a:pt x="227520" y="406971"/>
                  </a:lnTo>
                  <a:lnTo>
                    <a:pt x="226136" y="404431"/>
                  </a:lnTo>
                  <a:lnTo>
                    <a:pt x="225793" y="403161"/>
                  </a:lnTo>
                  <a:lnTo>
                    <a:pt x="228384" y="403161"/>
                  </a:lnTo>
                  <a:lnTo>
                    <a:pt x="228384" y="404431"/>
                  </a:lnTo>
                  <a:lnTo>
                    <a:pt x="228739" y="404431"/>
                  </a:lnTo>
                  <a:lnTo>
                    <a:pt x="229425" y="405701"/>
                  </a:lnTo>
                  <a:lnTo>
                    <a:pt x="229552" y="404799"/>
                  </a:lnTo>
                  <a:lnTo>
                    <a:pt x="229603" y="404431"/>
                  </a:lnTo>
                  <a:lnTo>
                    <a:pt x="230466" y="404431"/>
                  </a:lnTo>
                  <a:lnTo>
                    <a:pt x="249783" y="391731"/>
                  </a:lnTo>
                  <a:lnTo>
                    <a:pt x="268579" y="379031"/>
                  </a:lnTo>
                  <a:lnTo>
                    <a:pt x="266077" y="379031"/>
                  </a:lnTo>
                  <a:lnTo>
                    <a:pt x="262966" y="373951"/>
                  </a:lnTo>
                  <a:lnTo>
                    <a:pt x="261239" y="376491"/>
                  </a:lnTo>
                  <a:lnTo>
                    <a:pt x="259854" y="376491"/>
                  </a:lnTo>
                  <a:lnTo>
                    <a:pt x="256959" y="375246"/>
                  </a:lnTo>
                  <a:lnTo>
                    <a:pt x="257429" y="373951"/>
                  </a:lnTo>
                  <a:lnTo>
                    <a:pt x="256844" y="369633"/>
                  </a:lnTo>
                  <a:lnTo>
                    <a:pt x="256844" y="375526"/>
                  </a:lnTo>
                  <a:lnTo>
                    <a:pt x="256654" y="376491"/>
                  </a:lnTo>
                  <a:lnTo>
                    <a:pt x="256400" y="377761"/>
                  </a:lnTo>
                  <a:lnTo>
                    <a:pt x="256044" y="377761"/>
                  </a:lnTo>
                  <a:lnTo>
                    <a:pt x="256844" y="375526"/>
                  </a:lnTo>
                  <a:lnTo>
                    <a:pt x="256844" y="369633"/>
                  </a:lnTo>
                  <a:lnTo>
                    <a:pt x="256743" y="368871"/>
                  </a:lnTo>
                  <a:lnTo>
                    <a:pt x="258686" y="365290"/>
                  </a:lnTo>
                  <a:lnTo>
                    <a:pt x="258838" y="364947"/>
                  </a:lnTo>
                  <a:lnTo>
                    <a:pt x="259372" y="361543"/>
                  </a:lnTo>
                  <a:lnTo>
                    <a:pt x="259435" y="360514"/>
                  </a:lnTo>
                  <a:lnTo>
                    <a:pt x="256222" y="357441"/>
                  </a:lnTo>
                  <a:lnTo>
                    <a:pt x="253288" y="357441"/>
                  </a:lnTo>
                  <a:lnTo>
                    <a:pt x="253288" y="380301"/>
                  </a:lnTo>
                  <a:lnTo>
                    <a:pt x="252768" y="381571"/>
                  </a:lnTo>
                  <a:lnTo>
                    <a:pt x="251383" y="381571"/>
                  </a:lnTo>
                  <a:lnTo>
                    <a:pt x="251040" y="380301"/>
                  </a:lnTo>
                  <a:lnTo>
                    <a:pt x="252247" y="379031"/>
                  </a:lnTo>
                  <a:lnTo>
                    <a:pt x="252933" y="379031"/>
                  </a:lnTo>
                  <a:lnTo>
                    <a:pt x="253085" y="379552"/>
                  </a:lnTo>
                  <a:lnTo>
                    <a:pt x="253161" y="379844"/>
                  </a:lnTo>
                  <a:lnTo>
                    <a:pt x="253288" y="380301"/>
                  </a:lnTo>
                  <a:lnTo>
                    <a:pt x="253288" y="357441"/>
                  </a:lnTo>
                  <a:lnTo>
                    <a:pt x="252590" y="357441"/>
                  </a:lnTo>
                  <a:lnTo>
                    <a:pt x="253771" y="351282"/>
                  </a:lnTo>
                  <a:lnTo>
                    <a:pt x="253796" y="351091"/>
                  </a:lnTo>
                  <a:lnTo>
                    <a:pt x="255181" y="352361"/>
                  </a:lnTo>
                  <a:lnTo>
                    <a:pt x="257086" y="353631"/>
                  </a:lnTo>
                  <a:lnTo>
                    <a:pt x="257568" y="351282"/>
                  </a:lnTo>
                  <a:lnTo>
                    <a:pt x="257606" y="351091"/>
                  </a:lnTo>
                  <a:lnTo>
                    <a:pt x="257784" y="352361"/>
                  </a:lnTo>
                  <a:lnTo>
                    <a:pt x="260540" y="352361"/>
                  </a:lnTo>
                  <a:lnTo>
                    <a:pt x="260375" y="353631"/>
                  </a:lnTo>
                  <a:lnTo>
                    <a:pt x="260718" y="354901"/>
                  </a:lnTo>
                  <a:lnTo>
                    <a:pt x="260197" y="356171"/>
                  </a:lnTo>
                  <a:lnTo>
                    <a:pt x="259778" y="357200"/>
                  </a:lnTo>
                  <a:lnTo>
                    <a:pt x="259676" y="359549"/>
                  </a:lnTo>
                  <a:lnTo>
                    <a:pt x="259626" y="359892"/>
                  </a:lnTo>
                  <a:lnTo>
                    <a:pt x="260426" y="361061"/>
                  </a:lnTo>
                  <a:lnTo>
                    <a:pt x="260540" y="361251"/>
                  </a:lnTo>
                  <a:lnTo>
                    <a:pt x="260096" y="361251"/>
                  </a:lnTo>
                  <a:lnTo>
                    <a:pt x="261810" y="364947"/>
                  </a:lnTo>
                  <a:lnTo>
                    <a:pt x="262445" y="366331"/>
                  </a:lnTo>
                  <a:lnTo>
                    <a:pt x="265379" y="365061"/>
                  </a:lnTo>
                  <a:lnTo>
                    <a:pt x="265557" y="366331"/>
                  </a:lnTo>
                  <a:lnTo>
                    <a:pt x="267639" y="368871"/>
                  </a:lnTo>
                  <a:lnTo>
                    <a:pt x="265734" y="368871"/>
                  </a:lnTo>
                  <a:lnTo>
                    <a:pt x="266052" y="370039"/>
                  </a:lnTo>
                  <a:lnTo>
                    <a:pt x="266141" y="370611"/>
                  </a:lnTo>
                  <a:lnTo>
                    <a:pt x="266242" y="371322"/>
                  </a:lnTo>
                  <a:lnTo>
                    <a:pt x="266814" y="372224"/>
                  </a:lnTo>
                  <a:lnTo>
                    <a:pt x="267119" y="372681"/>
                  </a:lnTo>
                  <a:lnTo>
                    <a:pt x="264693" y="373951"/>
                  </a:lnTo>
                  <a:lnTo>
                    <a:pt x="268668" y="376491"/>
                  </a:lnTo>
                  <a:lnTo>
                    <a:pt x="268770" y="377977"/>
                  </a:lnTo>
                  <a:lnTo>
                    <a:pt x="268833" y="378853"/>
                  </a:lnTo>
                  <a:lnTo>
                    <a:pt x="286867" y="366331"/>
                  </a:lnTo>
                  <a:lnTo>
                    <a:pt x="304406" y="351282"/>
                  </a:lnTo>
                  <a:lnTo>
                    <a:pt x="305676" y="352361"/>
                  </a:lnTo>
                  <a:lnTo>
                    <a:pt x="304177" y="348932"/>
                  </a:lnTo>
                  <a:lnTo>
                    <a:pt x="304177" y="351091"/>
                  </a:lnTo>
                  <a:lnTo>
                    <a:pt x="299275" y="351091"/>
                  </a:lnTo>
                  <a:lnTo>
                    <a:pt x="299275" y="353631"/>
                  </a:lnTo>
                  <a:lnTo>
                    <a:pt x="298577" y="353631"/>
                  </a:lnTo>
                  <a:lnTo>
                    <a:pt x="298234" y="354901"/>
                  </a:lnTo>
                  <a:lnTo>
                    <a:pt x="298234" y="356171"/>
                  </a:lnTo>
                  <a:lnTo>
                    <a:pt x="298069" y="356171"/>
                  </a:lnTo>
                  <a:lnTo>
                    <a:pt x="296684" y="356171"/>
                  </a:lnTo>
                  <a:lnTo>
                    <a:pt x="296684" y="357441"/>
                  </a:lnTo>
                  <a:lnTo>
                    <a:pt x="295986" y="357441"/>
                  </a:lnTo>
                  <a:lnTo>
                    <a:pt x="295643" y="356171"/>
                  </a:lnTo>
                  <a:lnTo>
                    <a:pt x="294601" y="356171"/>
                  </a:lnTo>
                  <a:lnTo>
                    <a:pt x="292354" y="353631"/>
                  </a:lnTo>
                  <a:lnTo>
                    <a:pt x="289077" y="351091"/>
                  </a:lnTo>
                  <a:lnTo>
                    <a:pt x="286829" y="348551"/>
                  </a:lnTo>
                  <a:lnTo>
                    <a:pt x="289420" y="349821"/>
                  </a:lnTo>
                  <a:lnTo>
                    <a:pt x="295821" y="352361"/>
                  </a:lnTo>
                  <a:lnTo>
                    <a:pt x="294957" y="347281"/>
                  </a:lnTo>
                  <a:lnTo>
                    <a:pt x="298234" y="346011"/>
                  </a:lnTo>
                  <a:lnTo>
                    <a:pt x="298411" y="346151"/>
                  </a:lnTo>
                  <a:lnTo>
                    <a:pt x="304177" y="351091"/>
                  </a:lnTo>
                  <a:lnTo>
                    <a:pt x="304177" y="348932"/>
                  </a:lnTo>
                  <a:lnTo>
                    <a:pt x="302971" y="346151"/>
                  </a:lnTo>
                  <a:lnTo>
                    <a:pt x="302907" y="346011"/>
                  </a:lnTo>
                  <a:lnTo>
                    <a:pt x="303771" y="344741"/>
                  </a:lnTo>
                  <a:lnTo>
                    <a:pt x="303834" y="344220"/>
                  </a:lnTo>
                  <a:lnTo>
                    <a:pt x="303936" y="343471"/>
                  </a:lnTo>
                  <a:lnTo>
                    <a:pt x="305498" y="343471"/>
                  </a:lnTo>
                  <a:lnTo>
                    <a:pt x="305155" y="344741"/>
                  </a:lnTo>
                  <a:lnTo>
                    <a:pt x="305041" y="345135"/>
                  </a:lnTo>
                  <a:lnTo>
                    <a:pt x="304914" y="346151"/>
                  </a:lnTo>
                  <a:lnTo>
                    <a:pt x="306705" y="348551"/>
                  </a:lnTo>
                  <a:lnTo>
                    <a:pt x="308089" y="348551"/>
                  </a:lnTo>
                  <a:lnTo>
                    <a:pt x="312585" y="344741"/>
                  </a:lnTo>
                  <a:lnTo>
                    <a:pt x="313080" y="344220"/>
                  </a:lnTo>
                  <a:lnTo>
                    <a:pt x="308267" y="339661"/>
                  </a:lnTo>
                  <a:lnTo>
                    <a:pt x="307924" y="338391"/>
                  </a:lnTo>
                  <a:lnTo>
                    <a:pt x="304800" y="338391"/>
                  </a:lnTo>
                  <a:lnTo>
                    <a:pt x="305155" y="337121"/>
                  </a:lnTo>
                  <a:lnTo>
                    <a:pt x="305295" y="336080"/>
                  </a:lnTo>
                  <a:lnTo>
                    <a:pt x="305320" y="335851"/>
                  </a:lnTo>
                  <a:lnTo>
                    <a:pt x="306362" y="335851"/>
                  </a:lnTo>
                  <a:lnTo>
                    <a:pt x="306882" y="334581"/>
                  </a:lnTo>
                  <a:lnTo>
                    <a:pt x="306882" y="332041"/>
                  </a:lnTo>
                  <a:lnTo>
                    <a:pt x="307225" y="332041"/>
                  </a:lnTo>
                  <a:lnTo>
                    <a:pt x="313626" y="329501"/>
                  </a:lnTo>
                  <a:lnTo>
                    <a:pt x="313626" y="343827"/>
                  </a:lnTo>
                  <a:lnTo>
                    <a:pt x="316941" y="340893"/>
                  </a:lnTo>
                  <a:lnTo>
                    <a:pt x="321398" y="337121"/>
                  </a:lnTo>
                  <a:lnTo>
                    <a:pt x="317944" y="337121"/>
                  </a:lnTo>
                  <a:lnTo>
                    <a:pt x="315874" y="337121"/>
                  </a:lnTo>
                  <a:lnTo>
                    <a:pt x="315874" y="335851"/>
                  </a:lnTo>
                  <a:lnTo>
                    <a:pt x="317944" y="337121"/>
                  </a:lnTo>
                  <a:lnTo>
                    <a:pt x="320535" y="335851"/>
                  </a:lnTo>
                  <a:lnTo>
                    <a:pt x="322618" y="335851"/>
                  </a:lnTo>
                  <a:lnTo>
                    <a:pt x="327228" y="331431"/>
                  </a:lnTo>
                  <a:lnTo>
                    <a:pt x="328206" y="330555"/>
                  </a:lnTo>
                  <a:lnTo>
                    <a:pt x="333209" y="326961"/>
                  </a:lnTo>
                  <a:lnTo>
                    <a:pt x="338416" y="321881"/>
                  </a:lnTo>
                  <a:lnTo>
                    <a:pt x="342430" y="318020"/>
                  </a:lnTo>
                  <a:lnTo>
                    <a:pt x="343687" y="316712"/>
                  </a:lnTo>
                  <a:lnTo>
                    <a:pt x="343293" y="314744"/>
                  </a:lnTo>
                  <a:lnTo>
                    <a:pt x="343204" y="314375"/>
                  </a:lnTo>
                  <a:lnTo>
                    <a:pt x="345262" y="315531"/>
                  </a:lnTo>
                  <a:lnTo>
                    <a:pt x="348551" y="311721"/>
                  </a:lnTo>
                  <a:lnTo>
                    <a:pt x="344919" y="311721"/>
                  </a:lnTo>
                  <a:lnTo>
                    <a:pt x="345262" y="310451"/>
                  </a:lnTo>
                  <a:lnTo>
                    <a:pt x="345440" y="310451"/>
                  </a:lnTo>
                  <a:lnTo>
                    <a:pt x="345440" y="309181"/>
                  </a:lnTo>
                  <a:lnTo>
                    <a:pt x="346824" y="309181"/>
                  </a:lnTo>
                  <a:lnTo>
                    <a:pt x="348195" y="306641"/>
                  </a:lnTo>
                  <a:lnTo>
                    <a:pt x="350443" y="306641"/>
                  </a:lnTo>
                  <a:lnTo>
                    <a:pt x="350443" y="305282"/>
                  </a:lnTo>
                  <a:lnTo>
                    <a:pt x="354012" y="305282"/>
                  </a:lnTo>
                  <a:lnTo>
                    <a:pt x="357187" y="302831"/>
                  </a:lnTo>
                  <a:lnTo>
                    <a:pt x="363410" y="295211"/>
                  </a:lnTo>
                  <a:lnTo>
                    <a:pt x="363067" y="295211"/>
                  </a:lnTo>
                  <a:lnTo>
                    <a:pt x="361683" y="293941"/>
                  </a:lnTo>
                  <a:lnTo>
                    <a:pt x="360997" y="292671"/>
                  </a:lnTo>
                  <a:lnTo>
                    <a:pt x="363931" y="292671"/>
                  </a:lnTo>
                  <a:lnTo>
                    <a:pt x="364451" y="293941"/>
                  </a:lnTo>
                  <a:lnTo>
                    <a:pt x="367220" y="291401"/>
                  </a:lnTo>
                  <a:lnTo>
                    <a:pt x="368427" y="290131"/>
                  </a:lnTo>
                  <a:lnTo>
                    <a:pt x="366877" y="290131"/>
                  </a:lnTo>
                  <a:lnTo>
                    <a:pt x="366877" y="291401"/>
                  </a:lnTo>
                  <a:lnTo>
                    <a:pt x="366014" y="291401"/>
                  </a:lnTo>
                  <a:lnTo>
                    <a:pt x="368287" y="286245"/>
                  </a:lnTo>
                  <a:lnTo>
                    <a:pt x="368084" y="286245"/>
                  </a:lnTo>
                  <a:lnTo>
                    <a:pt x="364972" y="285051"/>
                  </a:lnTo>
                  <a:lnTo>
                    <a:pt x="364858" y="283781"/>
                  </a:lnTo>
                  <a:lnTo>
                    <a:pt x="364731" y="282384"/>
                  </a:lnTo>
                  <a:lnTo>
                    <a:pt x="364629" y="281241"/>
                  </a:lnTo>
                  <a:lnTo>
                    <a:pt x="364515" y="279971"/>
                  </a:lnTo>
                  <a:lnTo>
                    <a:pt x="364401" y="278701"/>
                  </a:lnTo>
                  <a:lnTo>
                    <a:pt x="364286" y="277431"/>
                  </a:lnTo>
                  <a:lnTo>
                    <a:pt x="366179" y="277431"/>
                  </a:lnTo>
                  <a:lnTo>
                    <a:pt x="369125" y="281241"/>
                  </a:lnTo>
                  <a:lnTo>
                    <a:pt x="365836" y="285051"/>
                  </a:lnTo>
                  <a:lnTo>
                    <a:pt x="371233" y="286245"/>
                  </a:lnTo>
                  <a:lnTo>
                    <a:pt x="371614" y="286245"/>
                  </a:lnTo>
                  <a:lnTo>
                    <a:pt x="374294" y="283781"/>
                  </a:lnTo>
                  <a:lnTo>
                    <a:pt x="375754" y="282384"/>
                  </a:lnTo>
                  <a:lnTo>
                    <a:pt x="387794" y="267271"/>
                  </a:lnTo>
                  <a:lnTo>
                    <a:pt x="390220" y="264731"/>
                  </a:lnTo>
                  <a:lnTo>
                    <a:pt x="391147" y="260794"/>
                  </a:lnTo>
                  <a:lnTo>
                    <a:pt x="391426" y="259651"/>
                  </a:lnTo>
                  <a:lnTo>
                    <a:pt x="391210" y="260565"/>
                  </a:lnTo>
                  <a:lnTo>
                    <a:pt x="391147" y="260794"/>
                  </a:lnTo>
                  <a:lnTo>
                    <a:pt x="391299" y="260794"/>
                  </a:lnTo>
                  <a:lnTo>
                    <a:pt x="392633" y="257111"/>
                  </a:lnTo>
                  <a:lnTo>
                    <a:pt x="393153" y="255841"/>
                  </a:lnTo>
                  <a:lnTo>
                    <a:pt x="393725" y="254787"/>
                  </a:lnTo>
                  <a:lnTo>
                    <a:pt x="393839" y="254571"/>
                  </a:lnTo>
                  <a:lnTo>
                    <a:pt x="393331" y="254571"/>
                  </a:lnTo>
                  <a:lnTo>
                    <a:pt x="394017" y="253301"/>
                  </a:lnTo>
                  <a:lnTo>
                    <a:pt x="395058" y="253301"/>
                  </a:lnTo>
                  <a:lnTo>
                    <a:pt x="396087" y="254571"/>
                  </a:lnTo>
                  <a:lnTo>
                    <a:pt x="395986" y="255358"/>
                  </a:lnTo>
                  <a:lnTo>
                    <a:pt x="395922" y="255841"/>
                  </a:lnTo>
                  <a:lnTo>
                    <a:pt x="395579" y="257111"/>
                  </a:lnTo>
                  <a:lnTo>
                    <a:pt x="395401" y="258381"/>
                  </a:lnTo>
                  <a:lnTo>
                    <a:pt x="397992" y="254571"/>
                  </a:lnTo>
                  <a:lnTo>
                    <a:pt x="400418" y="250761"/>
                  </a:lnTo>
                  <a:lnTo>
                    <a:pt x="403009" y="248221"/>
                  </a:lnTo>
                  <a:lnTo>
                    <a:pt x="401281" y="246951"/>
                  </a:lnTo>
                  <a:lnTo>
                    <a:pt x="400075" y="248221"/>
                  </a:lnTo>
                  <a:lnTo>
                    <a:pt x="398170" y="246951"/>
                  </a:lnTo>
                  <a:lnTo>
                    <a:pt x="398335" y="246951"/>
                  </a:lnTo>
                  <a:lnTo>
                    <a:pt x="398513" y="245681"/>
                  </a:lnTo>
                  <a:lnTo>
                    <a:pt x="398170" y="245681"/>
                  </a:lnTo>
                  <a:lnTo>
                    <a:pt x="397827" y="244411"/>
                  </a:lnTo>
                  <a:lnTo>
                    <a:pt x="397992" y="243141"/>
                  </a:lnTo>
                  <a:lnTo>
                    <a:pt x="401281" y="243141"/>
                  </a:lnTo>
                  <a:lnTo>
                    <a:pt x="400583" y="244411"/>
                  </a:lnTo>
                  <a:lnTo>
                    <a:pt x="403009" y="245681"/>
                  </a:lnTo>
                  <a:lnTo>
                    <a:pt x="403872" y="246951"/>
                  </a:lnTo>
                  <a:lnTo>
                    <a:pt x="408546" y="240601"/>
                  </a:lnTo>
                  <a:lnTo>
                    <a:pt x="417537" y="227901"/>
                  </a:lnTo>
                  <a:lnTo>
                    <a:pt x="417182" y="227901"/>
                  </a:lnTo>
                  <a:lnTo>
                    <a:pt x="417360" y="226631"/>
                  </a:lnTo>
                  <a:lnTo>
                    <a:pt x="418401" y="226631"/>
                  </a:lnTo>
                  <a:lnTo>
                    <a:pt x="422897" y="220281"/>
                  </a:lnTo>
                  <a:lnTo>
                    <a:pt x="426872" y="213931"/>
                  </a:lnTo>
                  <a:lnTo>
                    <a:pt x="430860" y="207810"/>
                  </a:lnTo>
                  <a:lnTo>
                    <a:pt x="430999" y="207556"/>
                  </a:lnTo>
                  <a:lnTo>
                    <a:pt x="430415" y="206959"/>
                  </a:lnTo>
                  <a:lnTo>
                    <a:pt x="431533" y="206946"/>
                  </a:lnTo>
                  <a:lnTo>
                    <a:pt x="433438" y="204177"/>
                  </a:lnTo>
                  <a:lnTo>
                    <a:pt x="435165" y="201409"/>
                  </a:lnTo>
                  <a:lnTo>
                    <a:pt x="437070" y="198640"/>
                  </a:lnTo>
                  <a:lnTo>
                    <a:pt x="435508" y="192417"/>
                  </a:lnTo>
                  <a:lnTo>
                    <a:pt x="434848" y="192481"/>
                  </a:lnTo>
                  <a:lnTo>
                    <a:pt x="433870" y="188849"/>
                  </a:lnTo>
                  <a:lnTo>
                    <a:pt x="433768" y="188468"/>
                  </a:lnTo>
                  <a:lnTo>
                    <a:pt x="435902" y="188468"/>
                  </a:lnTo>
                  <a:lnTo>
                    <a:pt x="437070" y="187261"/>
                  </a:lnTo>
                  <a:lnTo>
                    <a:pt x="436791" y="186245"/>
                  </a:lnTo>
                  <a:lnTo>
                    <a:pt x="436727" y="185991"/>
                  </a:lnTo>
                  <a:lnTo>
                    <a:pt x="437070" y="183451"/>
                  </a:lnTo>
                  <a:lnTo>
                    <a:pt x="439483" y="190004"/>
                  </a:lnTo>
                  <a:lnTo>
                    <a:pt x="439661" y="191909"/>
                  </a:lnTo>
                  <a:lnTo>
                    <a:pt x="441388" y="189826"/>
                  </a:lnTo>
                  <a:lnTo>
                    <a:pt x="442429" y="190525"/>
                  </a:lnTo>
                  <a:lnTo>
                    <a:pt x="445884" y="185674"/>
                  </a:lnTo>
                  <a:lnTo>
                    <a:pt x="447446" y="183083"/>
                  </a:lnTo>
                  <a:lnTo>
                    <a:pt x="447090" y="181533"/>
                  </a:lnTo>
                  <a:lnTo>
                    <a:pt x="445541" y="181013"/>
                  </a:lnTo>
                  <a:lnTo>
                    <a:pt x="444677" y="180301"/>
                  </a:lnTo>
                  <a:lnTo>
                    <a:pt x="444677" y="187058"/>
                  </a:lnTo>
                  <a:lnTo>
                    <a:pt x="441045" y="187579"/>
                  </a:lnTo>
                  <a:lnTo>
                    <a:pt x="437286" y="182359"/>
                  </a:lnTo>
                  <a:lnTo>
                    <a:pt x="437591" y="180911"/>
                  </a:lnTo>
                  <a:lnTo>
                    <a:pt x="438619" y="179641"/>
                  </a:lnTo>
                  <a:lnTo>
                    <a:pt x="440347" y="183451"/>
                  </a:lnTo>
                  <a:lnTo>
                    <a:pt x="440956" y="183197"/>
                  </a:lnTo>
                  <a:lnTo>
                    <a:pt x="441566" y="184645"/>
                  </a:lnTo>
                  <a:lnTo>
                    <a:pt x="442429" y="185331"/>
                  </a:lnTo>
                  <a:lnTo>
                    <a:pt x="443636" y="186194"/>
                  </a:lnTo>
                  <a:lnTo>
                    <a:pt x="444677" y="187058"/>
                  </a:lnTo>
                  <a:lnTo>
                    <a:pt x="444677" y="180301"/>
                  </a:lnTo>
                  <a:lnTo>
                    <a:pt x="444500" y="180149"/>
                  </a:lnTo>
                  <a:lnTo>
                    <a:pt x="443636" y="181876"/>
                  </a:lnTo>
                  <a:lnTo>
                    <a:pt x="443242" y="181864"/>
                  </a:lnTo>
                  <a:lnTo>
                    <a:pt x="442772" y="178371"/>
                  </a:lnTo>
                  <a:lnTo>
                    <a:pt x="445020" y="179641"/>
                  </a:lnTo>
                  <a:lnTo>
                    <a:pt x="450380" y="175831"/>
                  </a:lnTo>
                  <a:lnTo>
                    <a:pt x="447954" y="173291"/>
                  </a:lnTo>
                  <a:lnTo>
                    <a:pt x="448830" y="173291"/>
                  </a:lnTo>
                  <a:lnTo>
                    <a:pt x="448132" y="172021"/>
                  </a:lnTo>
                  <a:lnTo>
                    <a:pt x="447636" y="170688"/>
                  </a:lnTo>
                  <a:lnTo>
                    <a:pt x="447827" y="169938"/>
                  </a:lnTo>
                  <a:lnTo>
                    <a:pt x="447878" y="169760"/>
                  </a:lnTo>
                  <a:lnTo>
                    <a:pt x="447954" y="169481"/>
                  </a:lnTo>
                  <a:lnTo>
                    <a:pt x="447611" y="169481"/>
                  </a:lnTo>
                  <a:lnTo>
                    <a:pt x="447446" y="168211"/>
                  </a:lnTo>
                  <a:lnTo>
                    <a:pt x="448538" y="165519"/>
                  </a:lnTo>
                  <a:lnTo>
                    <a:pt x="448360" y="165519"/>
                  </a:lnTo>
                  <a:lnTo>
                    <a:pt x="447357" y="164312"/>
                  </a:lnTo>
                  <a:lnTo>
                    <a:pt x="450507" y="165519"/>
                  </a:lnTo>
                  <a:lnTo>
                    <a:pt x="450977" y="165519"/>
                  </a:lnTo>
                  <a:lnTo>
                    <a:pt x="452729" y="162280"/>
                  </a:lnTo>
                  <a:lnTo>
                    <a:pt x="453364" y="162420"/>
                  </a:lnTo>
                  <a:lnTo>
                    <a:pt x="452970" y="161861"/>
                  </a:lnTo>
                  <a:lnTo>
                    <a:pt x="452793" y="162179"/>
                  </a:lnTo>
                  <a:lnTo>
                    <a:pt x="452323" y="162179"/>
                  </a:lnTo>
                  <a:lnTo>
                    <a:pt x="450900" y="161861"/>
                  </a:lnTo>
                  <a:lnTo>
                    <a:pt x="448995" y="154241"/>
                  </a:lnTo>
                  <a:lnTo>
                    <a:pt x="442950" y="154241"/>
                  </a:lnTo>
                  <a:lnTo>
                    <a:pt x="444157" y="152971"/>
                  </a:lnTo>
                  <a:lnTo>
                    <a:pt x="444017" y="152971"/>
                  </a:lnTo>
                  <a:lnTo>
                    <a:pt x="442252" y="150431"/>
                  </a:lnTo>
                  <a:lnTo>
                    <a:pt x="443115" y="149161"/>
                  </a:lnTo>
                  <a:lnTo>
                    <a:pt x="442747" y="148640"/>
                  </a:lnTo>
                  <a:lnTo>
                    <a:pt x="445795" y="150431"/>
                  </a:lnTo>
                  <a:lnTo>
                    <a:pt x="447954" y="151701"/>
                  </a:lnTo>
                  <a:lnTo>
                    <a:pt x="449859" y="150431"/>
                  </a:lnTo>
                  <a:lnTo>
                    <a:pt x="449859" y="151701"/>
                  </a:lnTo>
                  <a:lnTo>
                    <a:pt x="450037" y="151701"/>
                  </a:lnTo>
                  <a:lnTo>
                    <a:pt x="454355" y="158051"/>
                  </a:lnTo>
                  <a:lnTo>
                    <a:pt x="453669" y="159321"/>
                  </a:lnTo>
                  <a:lnTo>
                    <a:pt x="456603" y="160591"/>
                  </a:lnTo>
                  <a:lnTo>
                    <a:pt x="456476" y="162420"/>
                  </a:lnTo>
                  <a:lnTo>
                    <a:pt x="456438" y="163131"/>
                  </a:lnTo>
                  <a:lnTo>
                    <a:pt x="453364" y="162420"/>
                  </a:lnTo>
                  <a:lnTo>
                    <a:pt x="453834" y="163131"/>
                  </a:lnTo>
                  <a:lnTo>
                    <a:pt x="454571" y="164198"/>
                  </a:lnTo>
                  <a:lnTo>
                    <a:pt x="454926" y="164198"/>
                  </a:lnTo>
                  <a:lnTo>
                    <a:pt x="453478" y="165519"/>
                  </a:lnTo>
                  <a:lnTo>
                    <a:pt x="453148" y="165519"/>
                  </a:lnTo>
                  <a:lnTo>
                    <a:pt x="456260" y="168211"/>
                  </a:lnTo>
                  <a:lnTo>
                    <a:pt x="455917" y="169481"/>
                  </a:lnTo>
                  <a:lnTo>
                    <a:pt x="461213" y="160591"/>
                  </a:lnTo>
                  <a:lnTo>
                    <a:pt x="466953" y="152971"/>
                  </a:lnTo>
                  <a:lnTo>
                    <a:pt x="472274" y="144081"/>
                  </a:lnTo>
                  <a:lnTo>
                    <a:pt x="476237" y="135356"/>
                  </a:lnTo>
                  <a:lnTo>
                    <a:pt x="476313" y="135191"/>
                  </a:lnTo>
                  <a:lnTo>
                    <a:pt x="477177" y="135191"/>
                  </a:lnTo>
                  <a:lnTo>
                    <a:pt x="478904" y="132651"/>
                  </a:lnTo>
                  <a:lnTo>
                    <a:pt x="479602" y="131381"/>
                  </a:lnTo>
                  <a:lnTo>
                    <a:pt x="478739" y="131381"/>
                  </a:lnTo>
                  <a:lnTo>
                    <a:pt x="478218" y="130111"/>
                  </a:lnTo>
                  <a:lnTo>
                    <a:pt x="476834" y="130111"/>
                  </a:lnTo>
                  <a:lnTo>
                    <a:pt x="476135" y="128841"/>
                  </a:lnTo>
                  <a:lnTo>
                    <a:pt x="478904" y="128841"/>
                  </a:lnTo>
                  <a:lnTo>
                    <a:pt x="477012" y="126301"/>
                  </a:lnTo>
                  <a:lnTo>
                    <a:pt x="475449" y="125031"/>
                  </a:lnTo>
                  <a:lnTo>
                    <a:pt x="475792" y="125031"/>
                  </a:lnTo>
                  <a:lnTo>
                    <a:pt x="475792" y="123761"/>
                  </a:lnTo>
                  <a:lnTo>
                    <a:pt x="475627" y="122491"/>
                  </a:lnTo>
                  <a:lnTo>
                    <a:pt x="478904" y="122491"/>
                  </a:lnTo>
                  <a:lnTo>
                    <a:pt x="474764" y="119951"/>
                  </a:lnTo>
                  <a:lnTo>
                    <a:pt x="473024" y="119951"/>
                  </a:lnTo>
                  <a:lnTo>
                    <a:pt x="473379" y="121221"/>
                  </a:lnTo>
                  <a:lnTo>
                    <a:pt x="473379" y="132651"/>
                  </a:lnTo>
                  <a:lnTo>
                    <a:pt x="473202" y="133921"/>
                  </a:lnTo>
                  <a:lnTo>
                    <a:pt x="472516" y="133921"/>
                  </a:lnTo>
                  <a:lnTo>
                    <a:pt x="471995" y="132651"/>
                  </a:lnTo>
                  <a:lnTo>
                    <a:pt x="473379" y="132651"/>
                  </a:lnTo>
                  <a:lnTo>
                    <a:pt x="473379" y="121221"/>
                  </a:lnTo>
                  <a:lnTo>
                    <a:pt x="472516" y="119951"/>
                  </a:lnTo>
                  <a:lnTo>
                    <a:pt x="470611" y="119951"/>
                  </a:lnTo>
                  <a:lnTo>
                    <a:pt x="472236" y="116357"/>
                  </a:lnTo>
                  <a:lnTo>
                    <a:pt x="472681" y="116700"/>
                  </a:lnTo>
                  <a:lnTo>
                    <a:pt x="473024" y="116179"/>
                  </a:lnTo>
                  <a:lnTo>
                    <a:pt x="472338" y="115836"/>
                  </a:lnTo>
                  <a:lnTo>
                    <a:pt x="471995" y="115481"/>
                  </a:lnTo>
                  <a:lnTo>
                    <a:pt x="471919" y="115671"/>
                  </a:lnTo>
                  <a:lnTo>
                    <a:pt x="471385" y="115062"/>
                  </a:lnTo>
                  <a:lnTo>
                    <a:pt x="474243" y="114935"/>
                  </a:lnTo>
                  <a:lnTo>
                    <a:pt x="475272" y="116078"/>
                  </a:lnTo>
                  <a:lnTo>
                    <a:pt x="473900" y="118999"/>
                  </a:lnTo>
                  <a:lnTo>
                    <a:pt x="480809" y="121793"/>
                  </a:lnTo>
                  <a:lnTo>
                    <a:pt x="483577" y="122555"/>
                  </a:lnTo>
                  <a:lnTo>
                    <a:pt x="482371" y="123063"/>
                  </a:lnTo>
                  <a:lnTo>
                    <a:pt x="483920" y="123571"/>
                  </a:lnTo>
                  <a:lnTo>
                    <a:pt x="484962" y="124206"/>
                  </a:lnTo>
                  <a:lnTo>
                    <a:pt x="485825" y="122809"/>
                  </a:lnTo>
                  <a:lnTo>
                    <a:pt x="486867" y="121285"/>
                  </a:lnTo>
                  <a:lnTo>
                    <a:pt x="487730" y="119761"/>
                  </a:lnTo>
                  <a:lnTo>
                    <a:pt x="487895" y="119380"/>
                  </a:lnTo>
                  <a:lnTo>
                    <a:pt x="488073" y="119380"/>
                  </a:lnTo>
                  <a:lnTo>
                    <a:pt x="506006" y="90678"/>
                  </a:lnTo>
                  <a:lnTo>
                    <a:pt x="524116" y="62230"/>
                  </a:lnTo>
                  <a:lnTo>
                    <a:pt x="522135" y="62230"/>
                  </a:lnTo>
                  <a:lnTo>
                    <a:pt x="522236" y="61175"/>
                  </a:lnTo>
                  <a:lnTo>
                    <a:pt x="522363" y="60071"/>
                  </a:lnTo>
                  <a:lnTo>
                    <a:pt x="522478" y="58928"/>
                  </a:lnTo>
                  <a:lnTo>
                    <a:pt x="519887" y="58547"/>
                  </a:lnTo>
                  <a:lnTo>
                    <a:pt x="518985" y="55499"/>
                  </a:lnTo>
                  <a:lnTo>
                    <a:pt x="518807" y="55499"/>
                  </a:lnTo>
                  <a:lnTo>
                    <a:pt x="518668" y="55422"/>
                  </a:lnTo>
                  <a:lnTo>
                    <a:pt x="518668" y="58039"/>
                  </a:lnTo>
                  <a:lnTo>
                    <a:pt x="513956" y="62865"/>
                  </a:lnTo>
                  <a:lnTo>
                    <a:pt x="513740" y="62865"/>
                  </a:lnTo>
                  <a:lnTo>
                    <a:pt x="514007" y="63246"/>
                  </a:lnTo>
                  <a:lnTo>
                    <a:pt x="514172" y="63246"/>
                  </a:lnTo>
                  <a:lnTo>
                    <a:pt x="512876" y="65138"/>
                  </a:lnTo>
                  <a:lnTo>
                    <a:pt x="512800" y="65278"/>
                  </a:lnTo>
                  <a:lnTo>
                    <a:pt x="514172" y="67564"/>
                  </a:lnTo>
                  <a:lnTo>
                    <a:pt x="515556" y="68961"/>
                  </a:lnTo>
                  <a:lnTo>
                    <a:pt x="512914" y="69710"/>
                  </a:lnTo>
                  <a:lnTo>
                    <a:pt x="512914" y="74422"/>
                  </a:lnTo>
                  <a:lnTo>
                    <a:pt x="511937" y="74422"/>
                  </a:lnTo>
                  <a:lnTo>
                    <a:pt x="512165" y="74676"/>
                  </a:lnTo>
                  <a:lnTo>
                    <a:pt x="512279" y="74803"/>
                  </a:lnTo>
                  <a:lnTo>
                    <a:pt x="512318" y="74930"/>
                  </a:lnTo>
                  <a:lnTo>
                    <a:pt x="512406" y="75184"/>
                  </a:lnTo>
                  <a:lnTo>
                    <a:pt x="512445" y="75311"/>
                  </a:lnTo>
                  <a:lnTo>
                    <a:pt x="512559" y="75692"/>
                  </a:lnTo>
                  <a:lnTo>
                    <a:pt x="512622" y="75946"/>
                  </a:lnTo>
                  <a:lnTo>
                    <a:pt x="512102" y="75946"/>
                  </a:lnTo>
                  <a:lnTo>
                    <a:pt x="511581" y="76200"/>
                  </a:lnTo>
                  <a:lnTo>
                    <a:pt x="510895" y="76200"/>
                  </a:lnTo>
                  <a:lnTo>
                    <a:pt x="509333" y="74930"/>
                  </a:lnTo>
                  <a:lnTo>
                    <a:pt x="508558" y="75311"/>
                  </a:lnTo>
                  <a:lnTo>
                    <a:pt x="508012" y="75692"/>
                  </a:lnTo>
                  <a:lnTo>
                    <a:pt x="507441" y="76200"/>
                  </a:lnTo>
                  <a:lnTo>
                    <a:pt x="506564" y="76200"/>
                  </a:lnTo>
                  <a:lnTo>
                    <a:pt x="505536" y="75946"/>
                  </a:lnTo>
                  <a:lnTo>
                    <a:pt x="504672" y="75692"/>
                  </a:lnTo>
                  <a:lnTo>
                    <a:pt x="504786" y="75184"/>
                  </a:lnTo>
                  <a:lnTo>
                    <a:pt x="504901" y="74676"/>
                  </a:lnTo>
                  <a:lnTo>
                    <a:pt x="505015" y="74168"/>
                  </a:lnTo>
                  <a:lnTo>
                    <a:pt x="506222" y="73533"/>
                  </a:lnTo>
                  <a:lnTo>
                    <a:pt x="507606" y="73025"/>
                  </a:lnTo>
                  <a:lnTo>
                    <a:pt x="508990" y="73914"/>
                  </a:lnTo>
                  <a:lnTo>
                    <a:pt x="510946" y="74168"/>
                  </a:lnTo>
                  <a:lnTo>
                    <a:pt x="512914" y="74422"/>
                  </a:lnTo>
                  <a:lnTo>
                    <a:pt x="512914" y="69710"/>
                  </a:lnTo>
                  <a:lnTo>
                    <a:pt x="511937" y="69977"/>
                  </a:lnTo>
                  <a:lnTo>
                    <a:pt x="511937" y="71526"/>
                  </a:lnTo>
                  <a:lnTo>
                    <a:pt x="511873" y="71399"/>
                  </a:lnTo>
                  <a:lnTo>
                    <a:pt x="511873" y="74168"/>
                  </a:lnTo>
                  <a:lnTo>
                    <a:pt x="511632" y="73914"/>
                  </a:lnTo>
                  <a:lnTo>
                    <a:pt x="511556" y="73533"/>
                  </a:lnTo>
                  <a:lnTo>
                    <a:pt x="511746" y="73914"/>
                  </a:lnTo>
                  <a:lnTo>
                    <a:pt x="511873" y="74168"/>
                  </a:lnTo>
                  <a:lnTo>
                    <a:pt x="511873" y="71399"/>
                  </a:lnTo>
                  <a:lnTo>
                    <a:pt x="511416" y="70472"/>
                  </a:lnTo>
                  <a:lnTo>
                    <a:pt x="511416" y="73533"/>
                  </a:lnTo>
                  <a:lnTo>
                    <a:pt x="511365" y="73406"/>
                  </a:lnTo>
                  <a:lnTo>
                    <a:pt x="511263" y="72974"/>
                  </a:lnTo>
                  <a:lnTo>
                    <a:pt x="511416" y="73533"/>
                  </a:lnTo>
                  <a:lnTo>
                    <a:pt x="511416" y="70472"/>
                  </a:lnTo>
                  <a:lnTo>
                    <a:pt x="511073" y="69977"/>
                  </a:lnTo>
                  <a:lnTo>
                    <a:pt x="511048" y="72491"/>
                  </a:lnTo>
                  <a:lnTo>
                    <a:pt x="511048" y="69964"/>
                  </a:lnTo>
                  <a:lnTo>
                    <a:pt x="508469" y="67945"/>
                  </a:lnTo>
                  <a:lnTo>
                    <a:pt x="507606" y="69977"/>
                  </a:lnTo>
                  <a:lnTo>
                    <a:pt x="506387" y="69100"/>
                  </a:lnTo>
                  <a:lnTo>
                    <a:pt x="505523" y="69977"/>
                  </a:lnTo>
                  <a:lnTo>
                    <a:pt x="505142" y="70358"/>
                  </a:lnTo>
                  <a:lnTo>
                    <a:pt x="504888" y="70358"/>
                  </a:lnTo>
                  <a:lnTo>
                    <a:pt x="504240" y="69735"/>
                  </a:lnTo>
                  <a:lnTo>
                    <a:pt x="504240" y="81889"/>
                  </a:lnTo>
                  <a:lnTo>
                    <a:pt x="503542" y="82931"/>
                  </a:lnTo>
                  <a:lnTo>
                    <a:pt x="503453" y="83439"/>
                  </a:lnTo>
                  <a:lnTo>
                    <a:pt x="503047" y="83439"/>
                  </a:lnTo>
                  <a:lnTo>
                    <a:pt x="501383" y="82931"/>
                  </a:lnTo>
                  <a:lnTo>
                    <a:pt x="501218" y="82296"/>
                  </a:lnTo>
                  <a:lnTo>
                    <a:pt x="501116" y="81889"/>
                  </a:lnTo>
                  <a:lnTo>
                    <a:pt x="501002" y="81407"/>
                  </a:lnTo>
                  <a:lnTo>
                    <a:pt x="500926" y="81153"/>
                  </a:lnTo>
                  <a:lnTo>
                    <a:pt x="500862" y="80899"/>
                  </a:lnTo>
                  <a:lnTo>
                    <a:pt x="499643" y="79629"/>
                  </a:lnTo>
                  <a:lnTo>
                    <a:pt x="501484" y="80467"/>
                  </a:lnTo>
                  <a:lnTo>
                    <a:pt x="500380" y="78105"/>
                  </a:lnTo>
                  <a:lnTo>
                    <a:pt x="499732" y="77216"/>
                  </a:lnTo>
                  <a:lnTo>
                    <a:pt x="500697" y="77216"/>
                  </a:lnTo>
                  <a:lnTo>
                    <a:pt x="501167" y="79756"/>
                  </a:lnTo>
                  <a:lnTo>
                    <a:pt x="501281" y="80010"/>
                  </a:lnTo>
                  <a:lnTo>
                    <a:pt x="501332" y="80137"/>
                  </a:lnTo>
                  <a:lnTo>
                    <a:pt x="501408" y="80289"/>
                  </a:lnTo>
                  <a:lnTo>
                    <a:pt x="501484" y="80467"/>
                  </a:lnTo>
                  <a:lnTo>
                    <a:pt x="501319" y="80467"/>
                  </a:lnTo>
                  <a:lnTo>
                    <a:pt x="501904" y="80899"/>
                  </a:lnTo>
                  <a:lnTo>
                    <a:pt x="503262" y="81889"/>
                  </a:lnTo>
                  <a:lnTo>
                    <a:pt x="504240" y="81889"/>
                  </a:lnTo>
                  <a:lnTo>
                    <a:pt x="504240" y="69735"/>
                  </a:lnTo>
                  <a:lnTo>
                    <a:pt x="503974" y="69469"/>
                  </a:lnTo>
                  <a:lnTo>
                    <a:pt x="505015" y="68453"/>
                  </a:lnTo>
                  <a:lnTo>
                    <a:pt x="505117" y="67945"/>
                  </a:lnTo>
                  <a:lnTo>
                    <a:pt x="505206" y="67564"/>
                  </a:lnTo>
                  <a:lnTo>
                    <a:pt x="505256" y="67310"/>
                  </a:lnTo>
                  <a:lnTo>
                    <a:pt x="505358" y="66802"/>
                  </a:lnTo>
                  <a:lnTo>
                    <a:pt x="505472" y="66294"/>
                  </a:lnTo>
                  <a:lnTo>
                    <a:pt x="505574" y="65786"/>
                  </a:lnTo>
                  <a:lnTo>
                    <a:pt x="505675" y="65278"/>
                  </a:lnTo>
                  <a:lnTo>
                    <a:pt x="498957" y="65278"/>
                  </a:lnTo>
                  <a:lnTo>
                    <a:pt x="499478" y="66167"/>
                  </a:lnTo>
                  <a:lnTo>
                    <a:pt x="501319" y="69469"/>
                  </a:lnTo>
                  <a:lnTo>
                    <a:pt x="501383" y="69596"/>
                  </a:lnTo>
                  <a:lnTo>
                    <a:pt x="499313" y="68199"/>
                  </a:lnTo>
                  <a:lnTo>
                    <a:pt x="498957" y="68199"/>
                  </a:lnTo>
                  <a:lnTo>
                    <a:pt x="498957" y="85471"/>
                  </a:lnTo>
                  <a:lnTo>
                    <a:pt x="498309" y="85852"/>
                  </a:lnTo>
                  <a:lnTo>
                    <a:pt x="496265" y="85852"/>
                  </a:lnTo>
                  <a:lnTo>
                    <a:pt x="497624" y="83439"/>
                  </a:lnTo>
                  <a:lnTo>
                    <a:pt x="497725" y="83273"/>
                  </a:lnTo>
                  <a:lnTo>
                    <a:pt x="497636" y="83439"/>
                  </a:lnTo>
                  <a:lnTo>
                    <a:pt x="498271" y="83820"/>
                  </a:lnTo>
                  <a:lnTo>
                    <a:pt x="498906" y="85344"/>
                  </a:lnTo>
                  <a:lnTo>
                    <a:pt x="498957" y="85471"/>
                  </a:lnTo>
                  <a:lnTo>
                    <a:pt x="498957" y="68199"/>
                  </a:lnTo>
                  <a:lnTo>
                    <a:pt x="497065" y="68199"/>
                  </a:lnTo>
                  <a:lnTo>
                    <a:pt x="497065" y="67564"/>
                  </a:lnTo>
                  <a:lnTo>
                    <a:pt x="496023" y="67056"/>
                  </a:lnTo>
                  <a:lnTo>
                    <a:pt x="498932" y="65278"/>
                  </a:lnTo>
                  <a:lnTo>
                    <a:pt x="498640" y="64808"/>
                  </a:lnTo>
                  <a:lnTo>
                    <a:pt x="495858" y="65138"/>
                  </a:lnTo>
                  <a:lnTo>
                    <a:pt x="493255" y="65278"/>
                  </a:lnTo>
                  <a:lnTo>
                    <a:pt x="494474" y="66294"/>
                  </a:lnTo>
                  <a:lnTo>
                    <a:pt x="494982" y="66802"/>
                  </a:lnTo>
                  <a:lnTo>
                    <a:pt x="495503" y="67056"/>
                  </a:lnTo>
                  <a:lnTo>
                    <a:pt x="494982" y="67056"/>
                  </a:lnTo>
                  <a:lnTo>
                    <a:pt x="494474" y="67310"/>
                  </a:lnTo>
                  <a:lnTo>
                    <a:pt x="494398" y="67564"/>
                  </a:lnTo>
                  <a:lnTo>
                    <a:pt x="494296" y="67945"/>
                  </a:lnTo>
                  <a:lnTo>
                    <a:pt x="495846" y="68580"/>
                  </a:lnTo>
                  <a:lnTo>
                    <a:pt x="495782" y="68961"/>
                  </a:lnTo>
                  <a:lnTo>
                    <a:pt x="495655" y="69596"/>
                  </a:lnTo>
                  <a:lnTo>
                    <a:pt x="495579" y="69977"/>
                  </a:lnTo>
                  <a:lnTo>
                    <a:pt x="495503" y="70358"/>
                  </a:lnTo>
                  <a:lnTo>
                    <a:pt x="496735" y="71628"/>
                  </a:lnTo>
                  <a:lnTo>
                    <a:pt x="497357" y="72263"/>
                  </a:lnTo>
                  <a:lnTo>
                    <a:pt x="497484" y="72390"/>
                  </a:lnTo>
                  <a:lnTo>
                    <a:pt x="497979" y="72898"/>
                  </a:lnTo>
                  <a:lnTo>
                    <a:pt x="498094" y="73025"/>
                  </a:lnTo>
                  <a:lnTo>
                    <a:pt x="498094" y="78994"/>
                  </a:lnTo>
                  <a:lnTo>
                    <a:pt x="496201" y="78994"/>
                  </a:lnTo>
                  <a:lnTo>
                    <a:pt x="496201" y="78308"/>
                  </a:lnTo>
                  <a:lnTo>
                    <a:pt x="498094" y="78994"/>
                  </a:lnTo>
                  <a:lnTo>
                    <a:pt x="498094" y="73025"/>
                  </a:lnTo>
                  <a:lnTo>
                    <a:pt x="496722" y="74676"/>
                  </a:lnTo>
                  <a:lnTo>
                    <a:pt x="493979" y="70993"/>
                  </a:lnTo>
                  <a:lnTo>
                    <a:pt x="493560" y="70358"/>
                  </a:lnTo>
                  <a:lnTo>
                    <a:pt x="493141" y="68961"/>
                  </a:lnTo>
                  <a:lnTo>
                    <a:pt x="493014" y="68580"/>
                  </a:lnTo>
                  <a:lnTo>
                    <a:pt x="492899" y="68199"/>
                  </a:lnTo>
                  <a:lnTo>
                    <a:pt x="492823" y="67945"/>
                  </a:lnTo>
                  <a:lnTo>
                    <a:pt x="492709" y="67564"/>
                  </a:lnTo>
                  <a:lnTo>
                    <a:pt x="492633" y="67310"/>
                  </a:lnTo>
                  <a:lnTo>
                    <a:pt x="492544" y="67056"/>
                  </a:lnTo>
                  <a:lnTo>
                    <a:pt x="492467" y="66802"/>
                  </a:lnTo>
                  <a:lnTo>
                    <a:pt x="492391" y="66548"/>
                  </a:lnTo>
                  <a:lnTo>
                    <a:pt x="488594" y="62865"/>
                  </a:lnTo>
                  <a:lnTo>
                    <a:pt x="486676" y="61175"/>
                  </a:lnTo>
                  <a:lnTo>
                    <a:pt x="488340" y="58928"/>
                  </a:lnTo>
                  <a:lnTo>
                    <a:pt x="488518" y="58928"/>
                  </a:lnTo>
                  <a:lnTo>
                    <a:pt x="490143" y="58166"/>
                  </a:lnTo>
                  <a:lnTo>
                    <a:pt x="489940" y="58166"/>
                  </a:lnTo>
                  <a:lnTo>
                    <a:pt x="487629" y="52755"/>
                  </a:lnTo>
                  <a:lnTo>
                    <a:pt x="487730" y="52959"/>
                  </a:lnTo>
                  <a:lnTo>
                    <a:pt x="495312" y="52959"/>
                  </a:lnTo>
                  <a:lnTo>
                    <a:pt x="496265" y="54102"/>
                  </a:lnTo>
                  <a:lnTo>
                    <a:pt x="495630" y="54102"/>
                  </a:lnTo>
                  <a:lnTo>
                    <a:pt x="493433" y="53721"/>
                  </a:lnTo>
                  <a:lnTo>
                    <a:pt x="492988" y="54102"/>
                  </a:lnTo>
                  <a:lnTo>
                    <a:pt x="492391" y="54610"/>
                  </a:lnTo>
                  <a:lnTo>
                    <a:pt x="491502" y="56515"/>
                  </a:lnTo>
                  <a:lnTo>
                    <a:pt x="491388" y="56769"/>
                  </a:lnTo>
                  <a:lnTo>
                    <a:pt x="491261" y="57023"/>
                  </a:lnTo>
                  <a:lnTo>
                    <a:pt x="491147" y="57277"/>
                  </a:lnTo>
                  <a:lnTo>
                    <a:pt x="490893" y="57810"/>
                  </a:lnTo>
                  <a:lnTo>
                    <a:pt x="492048" y="57277"/>
                  </a:lnTo>
                  <a:lnTo>
                    <a:pt x="493204" y="59944"/>
                  </a:lnTo>
                  <a:lnTo>
                    <a:pt x="493255" y="60071"/>
                  </a:lnTo>
                  <a:lnTo>
                    <a:pt x="494919" y="60452"/>
                  </a:lnTo>
                  <a:lnTo>
                    <a:pt x="496112" y="60718"/>
                  </a:lnTo>
                  <a:lnTo>
                    <a:pt x="497674" y="63246"/>
                  </a:lnTo>
                  <a:lnTo>
                    <a:pt x="498538" y="64643"/>
                  </a:lnTo>
                  <a:lnTo>
                    <a:pt x="498640" y="64808"/>
                  </a:lnTo>
                  <a:lnTo>
                    <a:pt x="498856" y="65138"/>
                  </a:lnTo>
                  <a:lnTo>
                    <a:pt x="498932" y="65278"/>
                  </a:lnTo>
                  <a:lnTo>
                    <a:pt x="499160" y="65138"/>
                  </a:lnTo>
                  <a:lnTo>
                    <a:pt x="505688" y="65138"/>
                  </a:lnTo>
                  <a:lnTo>
                    <a:pt x="512292" y="65138"/>
                  </a:lnTo>
                  <a:lnTo>
                    <a:pt x="513740" y="62865"/>
                  </a:lnTo>
                  <a:lnTo>
                    <a:pt x="513537" y="62865"/>
                  </a:lnTo>
                  <a:lnTo>
                    <a:pt x="511467" y="60718"/>
                  </a:lnTo>
                  <a:lnTo>
                    <a:pt x="508647" y="58166"/>
                  </a:lnTo>
                  <a:lnTo>
                    <a:pt x="507441" y="60452"/>
                  </a:lnTo>
                  <a:lnTo>
                    <a:pt x="505358" y="63246"/>
                  </a:lnTo>
                  <a:lnTo>
                    <a:pt x="498119" y="61175"/>
                  </a:lnTo>
                  <a:lnTo>
                    <a:pt x="498843" y="61175"/>
                  </a:lnTo>
                  <a:lnTo>
                    <a:pt x="499262" y="60071"/>
                  </a:lnTo>
                  <a:lnTo>
                    <a:pt x="499313" y="59944"/>
                  </a:lnTo>
                  <a:lnTo>
                    <a:pt x="501383" y="58394"/>
                  </a:lnTo>
                  <a:lnTo>
                    <a:pt x="501510" y="57810"/>
                  </a:lnTo>
                  <a:lnTo>
                    <a:pt x="501624" y="57277"/>
                  </a:lnTo>
                  <a:lnTo>
                    <a:pt x="501726" y="56769"/>
                  </a:lnTo>
                  <a:lnTo>
                    <a:pt x="503110" y="57531"/>
                  </a:lnTo>
                  <a:lnTo>
                    <a:pt x="504494" y="57150"/>
                  </a:lnTo>
                  <a:lnTo>
                    <a:pt x="505701" y="56515"/>
                  </a:lnTo>
                  <a:lnTo>
                    <a:pt x="509333" y="56769"/>
                  </a:lnTo>
                  <a:lnTo>
                    <a:pt x="518668" y="58039"/>
                  </a:lnTo>
                  <a:lnTo>
                    <a:pt x="518668" y="55422"/>
                  </a:lnTo>
                  <a:lnTo>
                    <a:pt x="516420" y="54102"/>
                  </a:lnTo>
                  <a:lnTo>
                    <a:pt x="513651" y="52844"/>
                  </a:lnTo>
                  <a:lnTo>
                    <a:pt x="513384" y="52705"/>
                  </a:lnTo>
                  <a:lnTo>
                    <a:pt x="513969" y="52705"/>
                  </a:lnTo>
                  <a:lnTo>
                    <a:pt x="517118" y="51435"/>
                  </a:lnTo>
                  <a:lnTo>
                    <a:pt x="517613" y="51816"/>
                  </a:lnTo>
                  <a:lnTo>
                    <a:pt x="520065" y="53721"/>
                  </a:lnTo>
                  <a:lnTo>
                    <a:pt x="519899" y="53721"/>
                  </a:lnTo>
                  <a:lnTo>
                    <a:pt x="522820" y="54864"/>
                  </a:lnTo>
                  <a:lnTo>
                    <a:pt x="524383" y="57023"/>
                  </a:lnTo>
                  <a:lnTo>
                    <a:pt x="522719" y="59944"/>
                  </a:lnTo>
                  <a:lnTo>
                    <a:pt x="522655" y="60071"/>
                  </a:lnTo>
                  <a:lnTo>
                    <a:pt x="524383" y="61976"/>
                  </a:lnTo>
                  <a:lnTo>
                    <a:pt x="526376" y="58674"/>
                  </a:lnTo>
                  <a:lnTo>
                    <a:pt x="528789" y="55118"/>
                  </a:lnTo>
                  <a:lnTo>
                    <a:pt x="530860" y="51943"/>
                  </a:lnTo>
                  <a:lnTo>
                    <a:pt x="530948" y="51816"/>
                  </a:lnTo>
                  <a:lnTo>
                    <a:pt x="528701" y="49530"/>
                  </a:lnTo>
                  <a:lnTo>
                    <a:pt x="526630" y="51816"/>
                  </a:lnTo>
                  <a:lnTo>
                    <a:pt x="524383" y="50927"/>
                  </a:lnTo>
                  <a:lnTo>
                    <a:pt x="524256" y="50292"/>
                  </a:lnTo>
                  <a:lnTo>
                    <a:pt x="524116" y="49911"/>
                  </a:lnTo>
                  <a:lnTo>
                    <a:pt x="523862" y="49530"/>
                  </a:lnTo>
                  <a:lnTo>
                    <a:pt x="522998" y="49149"/>
                  </a:lnTo>
                  <a:lnTo>
                    <a:pt x="522300" y="47129"/>
                  </a:lnTo>
                  <a:lnTo>
                    <a:pt x="525068" y="47371"/>
                  </a:lnTo>
                  <a:lnTo>
                    <a:pt x="526846" y="47371"/>
                  </a:lnTo>
                  <a:lnTo>
                    <a:pt x="529221" y="46609"/>
                  </a:lnTo>
                  <a:lnTo>
                    <a:pt x="530225" y="47879"/>
                  </a:lnTo>
                  <a:lnTo>
                    <a:pt x="531990" y="50292"/>
                  </a:lnTo>
                  <a:lnTo>
                    <a:pt x="533019" y="48641"/>
                  </a:lnTo>
                  <a:lnTo>
                    <a:pt x="534238" y="46990"/>
                  </a:lnTo>
                  <a:lnTo>
                    <a:pt x="535266" y="45466"/>
                  </a:lnTo>
                  <a:close/>
                </a:path>
                <a:path w="565150" h="483870">
                  <a:moveTo>
                    <a:pt x="565010" y="762"/>
                  </a:moveTo>
                  <a:lnTo>
                    <a:pt x="563968" y="0"/>
                  </a:lnTo>
                  <a:lnTo>
                    <a:pt x="561555" y="508"/>
                  </a:lnTo>
                  <a:lnTo>
                    <a:pt x="559739" y="508"/>
                  </a:lnTo>
                  <a:lnTo>
                    <a:pt x="556704" y="1143"/>
                  </a:lnTo>
                  <a:lnTo>
                    <a:pt x="557110" y="1143"/>
                  </a:lnTo>
                  <a:lnTo>
                    <a:pt x="557568" y="1651"/>
                  </a:lnTo>
                  <a:lnTo>
                    <a:pt x="557923" y="2413"/>
                  </a:lnTo>
                  <a:lnTo>
                    <a:pt x="558533" y="3429"/>
                  </a:lnTo>
                  <a:lnTo>
                    <a:pt x="558609" y="3556"/>
                  </a:lnTo>
                  <a:lnTo>
                    <a:pt x="559473" y="4572"/>
                  </a:lnTo>
                  <a:lnTo>
                    <a:pt x="560514" y="5334"/>
                  </a:lnTo>
                  <a:lnTo>
                    <a:pt x="559130" y="6350"/>
                  </a:lnTo>
                  <a:lnTo>
                    <a:pt x="557403" y="6985"/>
                  </a:lnTo>
                  <a:lnTo>
                    <a:pt x="556018" y="8255"/>
                  </a:lnTo>
                  <a:lnTo>
                    <a:pt x="555498" y="8432"/>
                  </a:lnTo>
                  <a:lnTo>
                    <a:pt x="555498" y="13716"/>
                  </a:lnTo>
                  <a:lnTo>
                    <a:pt x="554482" y="13716"/>
                  </a:lnTo>
                  <a:lnTo>
                    <a:pt x="554456" y="13589"/>
                  </a:lnTo>
                  <a:lnTo>
                    <a:pt x="555498" y="13716"/>
                  </a:lnTo>
                  <a:lnTo>
                    <a:pt x="555498" y="8432"/>
                  </a:lnTo>
                  <a:lnTo>
                    <a:pt x="554443" y="8775"/>
                  </a:lnTo>
                  <a:lnTo>
                    <a:pt x="554443" y="13462"/>
                  </a:lnTo>
                  <a:lnTo>
                    <a:pt x="553427" y="13462"/>
                  </a:lnTo>
                  <a:lnTo>
                    <a:pt x="553085" y="13716"/>
                  </a:lnTo>
                  <a:lnTo>
                    <a:pt x="552665" y="13208"/>
                  </a:lnTo>
                  <a:lnTo>
                    <a:pt x="552564" y="13081"/>
                  </a:lnTo>
                  <a:lnTo>
                    <a:pt x="551345" y="12065"/>
                  </a:lnTo>
                  <a:lnTo>
                    <a:pt x="550481" y="11557"/>
                  </a:lnTo>
                  <a:lnTo>
                    <a:pt x="552475" y="9321"/>
                  </a:lnTo>
                  <a:lnTo>
                    <a:pt x="554024" y="11557"/>
                  </a:lnTo>
                  <a:lnTo>
                    <a:pt x="554139" y="11811"/>
                  </a:lnTo>
                  <a:lnTo>
                    <a:pt x="554367" y="13081"/>
                  </a:lnTo>
                  <a:lnTo>
                    <a:pt x="554443" y="13462"/>
                  </a:lnTo>
                  <a:lnTo>
                    <a:pt x="554443" y="8775"/>
                  </a:lnTo>
                  <a:lnTo>
                    <a:pt x="552843" y="9296"/>
                  </a:lnTo>
                  <a:lnTo>
                    <a:pt x="552488" y="9296"/>
                  </a:lnTo>
                  <a:lnTo>
                    <a:pt x="553770" y="7874"/>
                  </a:lnTo>
                  <a:lnTo>
                    <a:pt x="544715" y="4787"/>
                  </a:lnTo>
                  <a:lnTo>
                    <a:pt x="544715" y="8636"/>
                  </a:lnTo>
                  <a:lnTo>
                    <a:pt x="542353" y="8636"/>
                  </a:lnTo>
                  <a:lnTo>
                    <a:pt x="541147" y="6731"/>
                  </a:lnTo>
                  <a:lnTo>
                    <a:pt x="542290" y="4572"/>
                  </a:lnTo>
                  <a:lnTo>
                    <a:pt x="542531" y="4572"/>
                  </a:lnTo>
                  <a:lnTo>
                    <a:pt x="542658" y="4826"/>
                  </a:lnTo>
                  <a:lnTo>
                    <a:pt x="544715" y="8636"/>
                  </a:lnTo>
                  <a:lnTo>
                    <a:pt x="544715" y="4787"/>
                  </a:lnTo>
                  <a:lnTo>
                    <a:pt x="543077" y="4229"/>
                  </a:lnTo>
                  <a:lnTo>
                    <a:pt x="543052" y="3429"/>
                  </a:lnTo>
                  <a:lnTo>
                    <a:pt x="540461" y="3683"/>
                  </a:lnTo>
                  <a:lnTo>
                    <a:pt x="539496" y="3937"/>
                  </a:lnTo>
                  <a:lnTo>
                    <a:pt x="538340" y="4229"/>
                  </a:lnTo>
                  <a:lnTo>
                    <a:pt x="538784" y="4229"/>
                  </a:lnTo>
                  <a:lnTo>
                    <a:pt x="535622" y="4572"/>
                  </a:lnTo>
                  <a:lnTo>
                    <a:pt x="537984" y="7239"/>
                  </a:lnTo>
                  <a:lnTo>
                    <a:pt x="538391" y="7747"/>
                  </a:lnTo>
                  <a:lnTo>
                    <a:pt x="539013" y="8636"/>
                  </a:lnTo>
                  <a:lnTo>
                    <a:pt x="540804" y="11176"/>
                  </a:lnTo>
                  <a:lnTo>
                    <a:pt x="539762" y="13055"/>
                  </a:lnTo>
                  <a:lnTo>
                    <a:pt x="539762" y="34036"/>
                  </a:lnTo>
                  <a:lnTo>
                    <a:pt x="538213" y="33782"/>
                  </a:lnTo>
                  <a:lnTo>
                    <a:pt x="538137" y="33528"/>
                  </a:lnTo>
                  <a:lnTo>
                    <a:pt x="538022" y="33147"/>
                  </a:lnTo>
                  <a:lnTo>
                    <a:pt x="537908" y="32766"/>
                  </a:lnTo>
                  <a:lnTo>
                    <a:pt x="537870" y="32639"/>
                  </a:lnTo>
                  <a:lnTo>
                    <a:pt x="536994" y="31242"/>
                  </a:lnTo>
                  <a:lnTo>
                    <a:pt x="538734" y="31242"/>
                  </a:lnTo>
                  <a:lnTo>
                    <a:pt x="539076" y="32385"/>
                  </a:lnTo>
                  <a:lnTo>
                    <a:pt x="539394" y="33147"/>
                  </a:lnTo>
                  <a:lnTo>
                    <a:pt x="539445" y="33274"/>
                  </a:lnTo>
                  <a:lnTo>
                    <a:pt x="539559" y="33528"/>
                  </a:lnTo>
                  <a:lnTo>
                    <a:pt x="539661" y="33782"/>
                  </a:lnTo>
                  <a:lnTo>
                    <a:pt x="539762" y="34036"/>
                  </a:lnTo>
                  <a:lnTo>
                    <a:pt x="539762" y="13055"/>
                  </a:lnTo>
                  <a:lnTo>
                    <a:pt x="539394" y="13716"/>
                  </a:lnTo>
                  <a:lnTo>
                    <a:pt x="538899" y="14605"/>
                  </a:lnTo>
                  <a:lnTo>
                    <a:pt x="536829" y="13601"/>
                  </a:lnTo>
                  <a:lnTo>
                    <a:pt x="536562" y="13462"/>
                  </a:lnTo>
                  <a:lnTo>
                    <a:pt x="536829" y="13462"/>
                  </a:lnTo>
                  <a:lnTo>
                    <a:pt x="536829" y="12065"/>
                  </a:lnTo>
                  <a:lnTo>
                    <a:pt x="532155" y="5080"/>
                  </a:lnTo>
                  <a:lnTo>
                    <a:pt x="530948" y="8636"/>
                  </a:lnTo>
                  <a:lnTo>
                    <a:pt x="530948" y="21844"/>
                  </a:lnTo>
                  <a:lnTo>
                    <a:pt x="528180" y="22606"/>
                  </a:lnTo>
                  <a:lnTo>
                    <a:pt x="527659" y="22987"/>
                  </a:lnTo>
                  <a:lnTo>
                    <a:pt x="527685" y="24003"/>
                  </a:lnTo>
                  <a:lnTo>
                    <a:pt x="527824" y="24638"/>
                  </a:lnTo>
                  <a:lnTo>
                    <a:pt x="527926" y="25146"/>
                  </a:lnTo>
                  <a:lnTo>
                    <a:pt x="528015" y="25527"/>
                  </a:lnTo>
                  <a:lnTo>
                    <a:pt x="527494" y="25146"/>
                  </a:lnTo>
                  <a:lnTo>
                    <a:pt x="526796" y="25019"/>
                  </a:lnTo>
                  <a:lnTo>
                    <a:pt x="526275" y="24638"/>
                  </a:lnTo>
                  <a:lnTo>
                    <a:pt x="525335" y="21844"/>
                  </a:lnTo>
                  <a:lnTo>
                    <a:pt x="525246" y="21590"/>
                  </a:lnTo>
                  <a:lnTo>
                    <a:pt x="517296" y="18046"/>
                  </a:lnTo>
                  <a:lnTo>
                    <a:pt x="517245" y="16383"/>
                  </a:lnTo>
                  <a:lnTo>
                    <a:pt x="517118" y="13474"/>
                  </a:lnTo>
                  <a:lnTo>
                    <a:pt x="518845" y="13589"/>
                  </a:lnTo>
                  <a:lnTo>
                    <a:pt x="520573" y="13716"/>
                  </a:lnTo>
                  <a:lnTo>
                    <a:pt x="522478" y="14224"/>
                  </a:lnTo>
                  <a:lnTo>
                    <a:pt x="522732" y="14605"/>
                  </a:lnTo>
                  <a:lnTo>
                    <a:pt x="524548" y="17399"/>
                  </a:lnTo>
                  <a:lnTo>
                    <a:pt x="528523" y="18288"/>
                  </a:lnTo>
                  <a:lnTo>
                    <a:pt x="530948" y="21844"/>
                  </a:lnTo>
                  <a:lnTo>
                    <a:pt x="530948" y="8636"/>
                  </a:lnTo>
                  <a:lnTo>
                    <a:pt x="528878" y="10287"/>
                  </a:lnTo>
                  <a:lnTo>
                    <a:pt x="528053" y="7874"/>
                  </a:lnTo>
                  <a:lnTo>
                    <a:pt x="528015" y="7747"/>
                  </a:lnTo>
                  <a:lnTo>
                    <a:pt x="527926" y="7493"/>
                  </a:lnTo>
                  <a:lnTo>
                    <a:pt x="527837" y="7239"/>
                  </a:lnTo>
                  <a:lnTo>
                    <a:pt x="527748" y="6985"/>
                  </a:lnTo>
                  <a:lnTo>
                    <a:pt x="527659" y="6731"/>
                  </a:lnTo>
                  <a:lnTo>
                    <a:pt x="525246" y="7239"/>
                  </a:lnTo>
                  <a:lnTo>
                    <a:pt x="522998" y="7874"/>
                  </a:lnTo>
                  <a:lnTo>
                    <a:pt x="523481" y="9296"/>
                  </a:lnTo>
                  <a:lnTo>
                    <a:pt x="523595" y="9652"/>
                  </a:lnTo>
                  <a:lnTo>
                    <a:pt x="523684" y="9906"/>
                  </a:lnTo>
                  <a:lnTo>
                    <a:pt x="523443" y="10287"/>
                  </a:lnTo>
                  <a:lnTo>
                    <a:pt x="522655" y="11557"/>
                  </a:lnTo>
                  <a:lnTo>
                    <a:pt x="520052" y="11811"/>
                  </a:lnTo>
                  <a:lnTo>
                    <a:pt x="520090" y="11176"/>
                  </a:lnTo>
                  <a:lnTo>
                    <a:pt x="520204" y="8636"/>
                  </a:lnTo>
                  <a:lnTo>
                    <a:pt x="520319" y="7747"/>
                  </a:lnTo>
                  <a:lnTo>
                    <a:pt x="520407" y="7493"/>
                  </a:lnTo>
                  <a:lnTo>
                    <a:pt x="520484" y="7239"/>
                  </a:lnTo>
                  <a:lnTo>
                    <a:pt x="520573" y="6985"/>
                  </a:lnTo>
                  <a:lnTo>
                    <a:pt x="520661" y="6731"/>
                  </a:lnTo>
                  <a:lnTo>
                    <a:pt x="520750" y="6477"/>
                  </a:lnTo>
                  <a:lnTo>
                    <a:pt x="518274" y="6743"/>
                  </a:lnTo>
                  <a:lnTo>
                    <a:pt x="518274" y="13462"/>
                  </a:lnTo>
                  <a:lnTo>
                    <a:pt x="517118" y="13462"/>
                  </a:lnTo>
                  <a:lnTo>
                    <a:pt x="517118" y="13208"/>
                  </a:lnTo>
                  <a:lnTo>
                    <a:pt x="518274" y="13462"/>
                  </a:lnTo>
                  <a:lnTo>
                    <a:pt x="518274" y="6743"/>
                  </a:lnTo>
                  <a:lnTo>
                    <a:pt x="515912" y="6985"/>
                  </a:lnTo>
                  <a:lnTo>
                    <a:pt x="506222" y="7747"/>
                  </a:lnTo>
                  <a:lnTo>
                    <a:pt x="507365" y="9296"/>
                  </a:lnTo>
                  <a:lnTo>
                    <a:pt x="507504" y="9296"/>
                  </a:lnTo>
                  <a:lnTo>
                    <a:pt x="507263" y="9652"/>
                  </a:lnTo>
                  <a:lnTo>
                    <a:pt x="503809" y="7493"/>
                  </a:lnTo>
                  <a:lnTo>
                    <a:pt x="500545" y="8255"/>
                  </a:lnTo>
                  <a:lnTo>
                    <a:pt x="501269" y="8255"/>
                  </a:lnTo>
                  <a:lnTo>
                    <a:pt x="497471" y="8636"/>
                  </a:lnTo>
                  <a:lnTo>
                    <a:pt x="496227" y="8636"/>
                  </a:lnTo>
                  <a:lnTo>
                    <a:pt x="496049" y="9296"/>
                  </a:lnTo>
                  <a:lnTo>
                    <a:pt x="496481" y="9296"/>
                  </a:lnTo>
                  <a:lnTo>
                    <a:pt x="494817" y="9652"/>
                  </a:lnTo>
                  <a:lnTo>
                    <a:pt x="495846" y="10541"/>
                  </a:lnTo>
                  <a:lnTo>
                    <a:pt x="493433" y="10541"/>
                  </a:lnTo>
                  <a:lnTo>
                    <a:pt x="493953" y="11557"/>
                  </a:lnTo>
                  <a:lnTo>
                    <a:pt x="495681" y="14859"/>
                  </a:lnTo>
                  <a:lnTo>
                    <a:pt x="491871" y="13208"/>
                  </a:lnTo>
                  <a:lnTo>
                    <a:pt x="489115" y="12065"/>
                  </a:lnTo>
                  <a:lnTo>
                    <a:pt x="487972" y="13970"/>
                  </a:lnTo>
                  <a:lnTo>
                    <a:pt x="487895" y="14097"/>
                  </a:lnTo>
                  <a:lnTo>
                    <a:pt x="485127" y="13081"/>
                  </a:lnTo>
                  <a:lnTo>
                    <a:pt x="480288" y="10541"/>
                  </a:lnTo>
                  <a:lnTo>
                    <a:pt x="480695" y="13081"/>
                  </a:lnTo>
                  <a:lnTo>
                    <a:pt x="480796" y="13716"/>
                  </a:lnTo>
                  <a:lnTo>
                    <a:pt x="480860" y="14097"/>
                  </a:lnTo>
                  <a:lnTo>
                    <a:pt x="480974" y="14859"/>
                  </a:lnTo>
                  <a:lnTo>
                    <a:pt x="481012" y="15113"/>
                  </a:lnTo>
                  <a:lnTo>
                    <a:pt x="481139" y="15875"/>
                  </a:lnTo>
                  <a:lnTo>
                    <a:pt x="481152" y="16002"/>
                  </a:lnTo>
                  <a:lnTo>
                    <a:pt x="478383" y="15113"/>
                  </a:lnTo>
                  <a:lnTo>
                    <a:pt x="476834" y="14224"/>
                  </a:lnTo>
                  <a:lnTo>
                    <a:pt x="475970" y="15113"/>
                  </a:lnTo>
                  <a:lnTo>
                    <a:pt x="474764" y="15113"/>
                  </a:lnTo>
                  <a:lnTo>
                    <a:pt x="475132" y="15875"/>
                  </a:lnTo>
                  <a:lnTo>
                    <a:pt x="475195" y="16002"/>
                  </a:lnTo>
                  <a:lnTo>
                    <a:pt x="475564" y="16764"/>
                  </a:lnTo>
                  <a:lnTo>
                    <a:pt x="475627" y="16891"/>
                  </a:lnTo>
                  <a:lnTo>
                    <a:pt x="473900" y="16383"/>
                  </a:lnTo>
                  <a:lnTo>
                    <a:pt x="473024" y="16764"/>
                  </a:lnTo>
                  <a:lnTo>
                    <a:pt x="473087" y="16891"/>
                  </a:lnTo>
                  <a:lnTo>
                    <a:pt x="474065" y="19304"/>
                  </a:lnTo>
                  <a:lnTo>
                    <a:pt x="474332" y="20828"/>
                  </a:lnTo>
                  <a:lnTo>
                    <a:pt x="474408" y="21336"/>
                  </a:lnTo>
                  <a:lnTo>
                    <a:pt x="477697" y="22225"/>
                  </a:lnTo>
                  <a:lnTo>
                    <a:pt x="476453" y="26797"/>
                  </a:lnTo>
                  <a:lnTo>
                    <a:pt x="476427" y="26924"/>
                  </a:lnTo>
                  <a:lnTo>
                    <a:pt x="476313" y="27305"/>
                  </a:lnTo>
                  <a:lnTo>
                    <a:pt x="476211" y="27686"/>
                  </a:lnTo>
                  <a:lnTo>
                    <a:pt x="483527" y="27686"/>
                  </a:lnTo>
                  <a:lnTo>
                    <a:pt x="479259" y="22987"/>
                  </a:lnTo>
                  <a:lnTo>
                    <a:pt x="484441" y="20828"/>
                  </a:lnTo>
                  <a:lnTo>
                    <a:pt x="486664" y="22352"/>
                  </a:lnTo>
                  <a:lnTo>
                    <a:pt x="487375" y="23495"/>
                  </a:lnTo>
                  <a:lnTo>
                    <a:pt x="488315" y="25019"/>
                  </a:lnTo>
                  <a:lnTo>
                    <a:pt x="488391" y="25146"/>
                  </a:lnTo>
                  <a:lnTo>
                    <a:pt x="488238" y="25146"/>
                  </a:lnTo>
                  <a:lnTo>
                    <a:pt x="492163" y="27305"/>
                  </a:lnTo>
                  <a:lnTo>
                    <a:pt x="492937" y="27686"/>
                  </a:lnTo>
                  <a:lnTo>
                    <a:pt x="494512" y="27686"/>
                  </a:lnTo>
                  <a:lnTo>
                    <a:pt x="494639" y="27305"/>
                  </a:lnTo>
                  <a:lnTo>
                    <a:pt x="494703" y="26924"/>
                  </a:lnTo>
                  <a:lnTo>
                    <a:pt x="494817" y="26162"/>
                  </a:lnTo>
                  <a:lnTo>
                    <a:pt x="494893" y="25527"/>
                  </a:lnTo>
                  <a:lnTo>
                    <a:pt x="495007" y="24638"/>
                  </a:lnTo>
                  <a:lnTo>
                    <a:pt x="495096" y="24003"/>
                  </a:lnTo>
                  <a:lnTo>
                    <a:pt x="495160" y="23495"/>
                  </a:lnTo>
                  <a:lnTo>
                    <a:pt x="498462" y="26797"/>
                  </a:lnTo>
                  <a:lnTo>
                    <a:pt x="498589" y="26924"/>
                  </a:lnTo>
                  <a:lnTo>
                    <a:pt x="498957" y="27305"/>
                  </a:lnTo>
                  <a:lnTo>
                    <a:pt x="500697" y="26924"/>
                  </a:lnTo>
                  <a:lnTo>
                    <a:pt x="500697" y="27686"/>
                  </a:lnTo>
                  <a:lnTo>
                    <a:pt x="509333" y="27686"/>
                  </a:lnTo>
                  <a:lnTo>
                    <a:pt x="510374" y="26924"/>
                  </a:lnTo>
                  <a:lnTo>
                    <a:pt x="506742" y="24003"/>
                  </a:lnTo>
                  <a:lnTo>
                    <a:pt x="505193" y="23495"/>
                  </a:lnTo>
                  <a:lnTo>
                    <a:pt x="507961" y="22733"/>
                  </a:lnTo>
                  <a:lnTo>
                    <a:pt x="507479" y="22733"/>
                  </a:lnTo>
                  <a:lnTo>
                    <a:pt x="507136" y="19685"/>
                  </a:lnTo>
                  <a:lnTo>
                    <a:pt x="507047" y="18910"/>
                  </a:lnTo>
                  <a:lnTo>
                    <a:pt x="506958" y="18288"/>
                  </a:lnTo>
                  <a:lnTo>
                    <a:pt x="506831" y="17399"/>
                  </a:lnTo>
                  <a:lnTo>
                    <a:pt x="506755" y="16891"/>
                  </a:lnTo>
                  <a:lnTo>
                    <a:pt x="506641" y="13970"/>
                  </a:lnTo>
                  <a:lnTo>
                    <a:pt x="507974" y="11811"/>
                  </a:lnTo>
                  <a:lnTo>
                    <a:pt x="508050" y="11684"/>
                  </a:lnTo>
                  <a:lnTo>
                    <a:pt x="508127" y="11557"/>
                  </a:lnTo>
                  <a:lnTo>
                    <a:pt x="508241" y="11811"/>
                  </a:lnTo>
                  <a:lnTo>
                    <a:pt x="508825" y="13081"/>
                  </a:lnTo>
                  <a:lnTo>
                    <a:pt x="508889" y="13208"/>
                  </a:lnTo>
                  <a:lnTo>
                    <a:pt x="510527" y="16764"/>
                  </a:lnTo>
                  <a:lnTo>
                    <a:pt x="514375" y="19685"/>
                  </a:lnTo>
                  <a:lnTo>
                    <a:pt x="517372" y="18910"/>
                  </a:lnTo>
                  <a:lnTo>
                    <a:pt x="517410" y="19304"/>
                  </a:lnTo>
                  <a:lnTo>
                    <a:pt x="517448" y="19685"/>
                  </a:lnTo>
                  <a:lnTo>
                    <a:pt x="517550" y="20828"/>
                  </a:lnTo>
                  <a:lnTo>
                    <a:pt x="517652" y="21844"/>
                  </a:lnTo>
                  <a:lnTo>
                    <a:pt x="517766" y="22987"/>
                  </a:lnTo>
                  <a:lnTo>
                    <a:pt x="517804" y="23495"/>
                  </a:lnTo>
                  <a:lnTo>
                    <a:pt x="508127" y="22733"/>
                  </a:lnTo>
                  <a:lnTo>
                    <a:pt x="511860" y="23495"/>
                  </a:lnTo>
                  <a:lnTo>
                    <a:pt x="517461" y="24638"/>
                  </a:lnTo>
                  <a:lnTo>
                    <a:pt x="517410" y="25527"/>
                  </a:lnTo>
                  <a:lnTo>
                    <a:pt x="517296" y="27686"/>
                  </a:lnTo>
                  <a:lnTo>
                    <a:pt x="517283" y="27813"/>
                  </a:lnTo>
                  <a:lnTo>
                    <a:pt x="517258" y="27686"/>
                  </a:lnTo>
                  <a:lnTo>
                    <a:pt x="509333" y="27686"/>
                  </a:lnTo>
                  <a:lnTo>
                    <a:pt x="508990" y="27940"/>
                  </a:lnTo>
                  <a:lnTo>
                    <a:pt x="517283" y="27940"/>
                  </a:lnTo>
                  <a:lnTo>
                    <a:pt x="517436" y="28321"/>
                  </a:lnTo>
                  <a:lnTo>
                    <a:pt x="517512" y="28575"/>
                  </a:lnTo>
                  <a:lnTo>
                    <a:pt x="518604" y="32385"/>
                  </a:lnTo>
                  <a:lnTo>
                    <a:pt x="518668" y="32639"/>
                  </a:lnTo>
                  <a:lnTo>
                    <a:pt x="523862" y="28575"/>
                  </a:lnTo>
                  <a:lnTo>
                    <a:pt x="526237" y="31242"/>
                  </a:lnTo>
                  <a:lnTo>
                    <a:pt x="526796" y="31877"/>
                  </a:lnTo>
                  <a:lnTo>
                    <a:pt x="526948" y="32385"/>
                  </a:lnTo>
                  <a:lnTo>
                    <a:pt x="527062" y="32766"/>
                  </a:lnTo>
                  <a:lnTo>
                    <a:pt x="527189" y="33147"/>
                  </a:lnTo>
                  <a:lnTo>
                    <a:pt x="527304" y="33528"/>
                  </a:lnTo>
                  <a:lnTo>
                    <a:pt x="527380" y="33782"/>
                  </a:lnTo>
                  <a:lnTo>
                    <a:pt x="527456" y="34036"/>
                  </a:lnTo>
                  <a:lnTo>
                    <a:pt x="528269" y="34036"/>
                  </a:lnTo>
                  <a:lnTo>
                    <a:pt x="533717" y="33147"/>
                  </a:lnTo>
                  <a:lnTo>
                    <a:pt x="533628" y="33528"/>
                  </a:lnTo>
                  <a:lnTo>
                    <a:pt x="533514" y="34036"/>
                  </a:lnTo>
                  <a:lnTo>
                    <a:pt x="533260" y="35179"/>
                  </a:lnTo>
                  <a:lnTo>
                    <a:pt x="533196" y="35433"/>
                  </a:lnTo>
                  <a:lnTo>
                    <a:pt x="531812" y="38862"/>
                  </a:lnTo>
                  <a:lnTo>
                    <a:pt x="534924" y="39370"/>
                  </a:lnTo>
                  <a:lnTo>
                    <a:pt x="537870" y="40894"/>
                  </a:lnTo>
                  <a:lnTo>
                    <a:pt x="540626" y="36703"/>
                  </a:lnTo>
                  <a:lnTo>
                    <a:pt x="543394" y="32766"/>
                  </a:lnTo>
                  <a:lnTo>
                    <a:pt x="546163" y="28575"/>
                  </a:lnTo>
                  <a:lnTo>
                    <a:pt x="546163" y="28321"/>
                  </a:lnTo>
                  <a:lnTo>
                    <a:pt x="545922" y="28321"/>
                  </a:lnTo>
                  <a:lnTo>
                    <a:pt x="543229" y="26924"/>
                  </a:lnTo>
                  <a:lnTo>
                    <a:pt x="543052" y="26797"/>
                  </a:lnTo>
                  <a:lnTo>
                    <a:pt x="544093" y="25527"/>
                  </a:lnTo>
                  <a:lnTo>
                    <a:pt x="545642" y="25146"/>
                  </a:lnTo>
                  <a:lnTo>
                    <a:pt x="547204" y="27305"/>
                  </a:lnTo>
                  <a:lnTo>
                    <a:pt x="556488" y="13208"/>
                  </a:lnTo>
                  <a:lnTo>
                    <a:pt x="561047" y="6477"/>
                  </a:lnTo>
                  <a:lnTo>
                    <a:pt x="565010" y="76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629270" y="6410108"/>
              <a:ext cx="542925" cy="480059"/>
            </a:xfrm>
            <a:custGeom>
              <a:avLst/>
              <a:gdLst/>
              <a:ahLst/>
              <a:cxnLst/>
              <a:rect l="l" t="t" r="r" b="b"/>
              <a:pathLst>
                <a:path w="542925" h="480059">
                  <a:moveTo>
                    <a:pt x="2413" y="479437"/>
                  </a:moveTo>
                  <a:lnTo>
                    <a:pt x="2120" y="478218"/>
                  </a:lnTo>
                  <a:lnTo>
                    <a:pt x="863" y="478218"/>
                  </a:lnTo>
                  <a:lnTo>
                    <a:pt x="1549" y="478739"/>
                  </a:lnTo>
                  <a:lnTo>
                    <a:pt x="2413" y="479437"/>
                  </a:lnTo>
                  <a:close/>
                </a:path>
                <a:path w="542925" h="480059">
                  <a:moveTo>
                    <a:pt x="5524" y="476326"/>
                  </a:moveTo>
                  <a:lnTo>
                    <a:pt x="5054" y="476326"/>
                  </a:lnTo>
                  <a:lnTo>
                    <a:pt x="5219" y="476148"/>
                  </a:lnTo>
                  <a:lnTo>
                    <a:pt x="4152" y="476148"/>
                  </a:lnTo>
                  <a:lnTo>
                    <a:pt x="3975" y="476326"/>
                  </a:lnTo>
                  <a:lnTo>
                    <a:pt x="3670" y="476326"/>
                  </a:lnTo>
                  <a:lnTo>
                    <a:pt x="3111" y="475107"/>
                  </a:lnTo>
                  <a:lnTo>
                    <a:pt x="2768" y="473900"/>
                  </a:lnTo>
                  <a:lnTo>
                    <a:pt x="1206" y="474586"/>
                  </a:lnTo>
                  <a:lnTo>
                    <a:pt x="0" y="478053"/>
                  </a:lnTo>
                  <a:lnTo>
                    <a:pt x="2070" y="478053"/>
                  </a:lnTo>
                  <a:lnTo>
                    <a:pt x="3111" y="477189"/>
                  </a:lnTo>
                  <a:lnTo>
                    <a:pt x="3759" y="476542"/>
                  </a:lnTo>
                  <a:lnTo>
                    <a:pt x="3987" y="477012"/>
                  </a:lnTo>
                  <a:lnTo>
                    <a:pt x="4064" y="477189"/>
                  </a:lnTo>
                  <a:lnTo>
                    <a:pt x="4152" y="477354"/>
                  </a:lnTo>
                  <a:lnTo>
                    <a:pt x="4953" y="476453"/>
                  </a:lnTo>
                  <a:lnTo>
                    <a:pt x="5524" y="477012"/>
                  </a:lnTo>
                  <a:lnTo>
                    <a:pt x="5524" y="476326"/>
                  </a:lnTo>
                  <a:close/>
                </a:path>
                <a:path w="542925" h="480059">
                  <a:moveTo>
                    <a:pt x="5524" y="475805"/>
                  </a:moveTo>
                  <a:lnTo>
                    <a:pt x="5219" y="476148"/>
                  </a:lnTo>
                  <a:lnTo>
                    <a:pt x="5524" y="476148"/>
                  </a:lnTo>
                  <a:lnTo>
                    <a:pt x="5524" y="475805"/>
                  </a:lnTo>
                  <a:close/>
                </a:path>
                <a:path w="542925" h="480059">
                  <a:moveTo>
                    <a:pt x="42532" y="463181"/>
                  </a:moveTo>
                  <a:lnTo>
                    <a:pt x="38379" y="458000"/>
                  </a:lnTo>
                  <a:lnTo>
                    <a:pt x="38379" y="456260"/>
                  </a:lnTo>
                  <a:lnTo>
                    <a:pt x="39077" y="453669"/>
                  </a:lnTo>
                  <a:lnTo>
                    <a:pt x="36309" y="454533"/>
                  </a:lnTo>
                  <a:lnTo>
                    <a:pt x="36131" y="453669"/>
                  </a:lnTo>
                  <a:lnTo>
                    <a:pt x="35788" y="453148"/>
                  </a:lnTo>
                  <a:lnTo>
                    <a:pt x="36131" y="452120"/>
                  </a:lnTo>
                  <a:lnTo>
                    <a:pt x="34582" y="450037"/>
                  </a:lnTo>
                  <a:lnTo>
                    <a:pt x="32842" y="450557"/>
                  </a:lnTo>
                  <a:lnTo>
                    <a:pt x="31115" y="450557"/>
                  </a:lnTo>
                  <a:lnTo>
                    <a:pt x="31203" y="450037"/>
                  </a:lnTo>
                  <a:lnTo>
                    <a:pt x="31292" y="449516"/>
                  </a:lnTo>
                  <a:lnTo>
                    <a:pt x="29387" y="449173"/>
                  </a:lnTo>
                  <a:lnTo>
                    <a:pt x="29514" y="450037"/>
                  </a:lnTo>
                  <a:lnTo>
                    <a:pt x="29565" y="450392"/>
                  </a:lnTo>
                  <a:lnTo>
                    <a:pt x="29222" y="450392"/>
                  </a:lnTo>
                  <a:lnTo>
                    <a:pt x="29044" y="450557"/>
                  </a:lnTo>
                  <a:lnTo>
                    <a:pt x="28346" y="451599"/>
                  </a:lnTo>
                  <a:lnTo>
                    <a:pt x="29222" y="452120"/>
                  </a:lnTo>
                  <a:lnTo>
                    <a:pt x="25831" y="454533"/>
                  </a:lnTo>
                  <a:lnTo>
                    <a:pt x="25590" y="454710"/>
                  </a:lnTo>
                  <a:lnTo>
                    <a:pt x="32143" y="459028"/>
                  </a:lnTo>
                  <a:lnTo>
                    <a:pt x="33197" y="459727"/>
                  </a:lnTo>
                  <a:lnTo>
                    <a:pt x="28917" y="461797"/>
                  </a:lnTo>
                  <a:lnTo>
                    <a:pt x="27482" y="462483"/>
                  </a:lnTo>
                  <a:lnTo>
                    <a:pt x="27482" y="472338"/>
                  </a:lnTo>
                  <a:lnTo>
                    <a:pt x="26098" y="472694"/>
                  </a:lnTo>
                  <a:lnTo>
                    <a:pt x="27317" y="472338"/>
                  </a:lnTo>
                  <a:lnTo>
                    <a:pt x="27317" y="471830"/>
                  </a:lnTo>
                  <a:lnTo>
                    <a:pt x="27368" y="471995"/>
                  </a:lnTo>
                  <a:lnTo>
                    <a:pt x="27482" y="472338"/>
                  </a:lnTo>
                  <a:lnTo>
                    <a:pt x="27482" y="462483"/>
                  </a:lnTo>
                  <a:lnTo>
                    <a:pt x="26454" y="462838"/>
                  </a:lnTo>
                  <a:lnTo>
                    <a:pt x="25539" y="464045"/>
                  </a:lnTo>
                  <a:lnTo>
                    <a:pt x="25412" y="464223"/>
                  </a:lnTo>
                  <a:lnTo>
                    <a:pt x="25069" y="463969"/>
                  </a:lnTo>
                  <a:lnTo>
                    <a:pt x="25069" y="470090"/>
                  </a:lnTo>
                  <a:lnTo>
                    <a:pt x="24892" y="470090"/>
                  </a:lnTo>
                  <a:lnTo>
                    <a:pt x="24726" y="470090"/>
                  </a:lnTo>
                  <a:lnTo>
                    <a:pt x="24726" y="469925"/>
                  </a:lnTo>
                  <a:lnTo>
                    <a:pt x="24892" y="470090"/>
                  </a:lnTo>
                  <a:lnTo>
                    <a:pt x="24892" y="469925"/>
                  </a:lnTo>
                  <a:lnTo>
                    <a:pt x="25069" y="470090"/>
                  </a:lnTo>
                  <a:lnTo>
                    <a:pt x="25069" y="463969"/>
                  </a:lnTo>
                  <a:lnTo>
                    <a:pt x="24028" y="463181"/>
                  </a:lnTo>
                  <a:lnTo>
                    <a:pt x="18503" y="459206"/>
                  </a:lnTo>
                  <a:lnTo>
                    <a:pt x="18173" y="461797"/>
                  </a:lnTo>
                  <a:lnTo>
                    <a:pt x="18084" y="462483"/>
                  </a:lnTo>
                  <a:lnTo>
                    <a:pt x="17970" y="463359"/>
                  </a:lnTo>
                  <a:lnTo>
                    <a:pt x="17856" y="464223"/>
                  </a:lnTo>
                  <a:lnTo>
                    <a:pt x="17818" y="464566"/>
                  </a:lnTo>
                  <a:lnTo>
                    <a:pt x="17297" y="468718"/>
                  </a:lnTo>
                  <a:lnTo>
                    <a:pt x="17208" y="469404"/>
                  </a:lnTo>
                  <a:lnTo>
                    <a:pt x="17145" y="469925"/>
                  </a:lnTo>
                  <a:lnTo>
                    <a:pt x="17094" y="470268"/>
                  </a:lnTo>
                  <a:lnTo>
                    <a:pt x="17068" y="470446"/>
                  </a:lnTo>
                  <a:lnTo>
                    <a:pt x="16967" y="471309"/>
                  </a:lnTo>
                  <a:lnTo>
                    <a:pt x="16941" y="471474"/>
                  </a:lnTo>
                  <a:lnTo>
                    <a:pt x="22123" y="471474"/>
                  </a:lnTo>
                  <a:lnTo>
                    <a:pt x="22047" y="472694"/>
                  </a:lnTo>
                  <a:lnTo>
                    <a:pt x="21958" y="473900"/>
                  </a:lnTo>
                  <a:lnTo>
                    <a:pt x="21831" y="475589"/>
                  </a:lnTo>
                  <a:lnTo>
                    <a:pt x="23431" y="476148"/>
                  </a:lnTo>
                  <a:lnTo>
                    <a:pt x="25412" y="476834"/>
                  </a:lnTo>
                  <a:lnTo>
                    <a:pt x="26276" y="476669"/>
                  </a:lnTo>
                  <a:lnTo>
                    <a:pt x="28346" y="476326"/>
                  </a:lnTo>
                  <a:lnTo>
                    <a:pt x="28524" y="476326"/>
                  </a:lnTo>
                  <a:lnTo>
                    <a:pt x="32499" y="475462"/>
                  </a:lnTo>
                  <a:lnTo>
                    <a:pt x="36652" y="474764"/>
                  </a:lnTo>
                  <a:lnTo>
                    <a:pt x="40627" y="473900"/>
                  </a:lnTo>
                  <a:lnTo>
                    <a:pt x="40970" y="472859"/>
                  </a:lnTo>
                  <a:lnTo>
                    <a:pt x="41059" y="472338"/>
                  </a:lnTo>
                  <a:lnTo>
                    <a:pt x="41148" y="470611"/>
                  </a:lnTo>
                  <a:lnTo>
                    <a:pt x="42189" y="469404"/>
                  </a:lnTo>
                  <a:lnTo>
                    <a:pt x="41490" y="468718"/>
                  </a:lnTo>
                  <a:lnTo>
                    <a:pt x="41148" y="467677"/>
                  </a:lnTo>
                  <a:lnTo>
                    <a:pt x="41313" y="465251"/>
                  </a:lnTo>
                  <a:lnTo>
                    <a:pt x="40284" y="463524"/>
                  </a:lnTo>
                  <a:lnTo>
                    <a:pt x="38036" y="464566"/>
                  </a:lnTo>
                  <a:lnTo>
                    <a:pt x="38036" y="464045"/>
                  </a:lnTo>
                  <a:lnTo>
                    <a:pt x="37515" y="463359"/>
                  </a:lnTo>
                  <a:lnTo>
                    <a:pt x="36652" y="461975"/>
                  </a:lnTo>
                  <a:lnTo>
                    <a:pt x="35090" y="460324"/>
                  </a:lnTo>
                  <a:lnTo>
                    <a:pt x="35090" y="462483"/>
                  </a:lnTo>
                  <a:lnTo>
                    <a:pt x="33705" y="464045"/>
                  </a:lnTo>
                  <a:lnTo>
                    <a:pt x="33020" y="464045"/>
                  </a:lnTo>
                  <a:lnTo>
                    <a:pt x="33705" y="463867"/>
                  </a:lnTo>
                  <a:lnTo>
                    <a:pt x="34925" y="462483"/>
                  </a:lnTo>
                  <a:lnTo>
                    <a:pt x="33883" y="461797"/>
                  </a:lnTo>
                  <a:lnTo>
                    <a:pt x="35090" y="462483"/>
                  </a:lnTo>
                  <a:lnTo>
                    <a:pt x="35090" y="460324"/>
                  </a:lnTo>
                  <a:lnTo>
                    <a:pt x="33883" y="459028"/>
                  </a:lnTo>
                  <a:lnTo>
                    <a:pt x="42532" y="463181"/>
                  </a:lnTo>
                  <a:close/>
                </a:path>
                <a:path w="542925" h="480059">
                  <a:moveTo>
                    <a:pt x="61544" y="432574"/>
                  </a:moveTo>
                  <a:lnTo>
                    <a:pt x="60756" y="430682"/>
                  </a:lnTo>
                  <a:lnTo>
                    <a:pt x="60680" y="430504"/>
                  </a:lnTo>
                  <a:lnTo>
                    <a:pt x="59474" y="429298"/>
                  </a:lnTo>
                  <a:lnTo>
                    <a:pt x="57467" y="432574"/>
                  </a:lnTo>
                  <a:lnTo>
                    <a:pt x="61544" y="432574"/>
                  </a:lnTo>
                  <a:close/>
                </a:path>
                <a:path w="542925" h="480059">
                  <a:moveTo>
                    <a:pt x="61785" y="468884"/>
                  </a:moveTo>
                  <a:lnTo>
                    <a:pt x="58089" y="468884"/>
                  </a:lnTo>
                  <a:lnTo>
                    <a:pt x="57912" y="469582"/>
                  </a:lnTo>
                  <a:lnTo>
                    <a:pt x="57569" y="469925"/>
                  </a:lnTo>
                  <a:lnTo>
                    <a:pt x="59296" y="469582"/>
                  </a:lnTo>
                  <a:lnTo>
                    <a:pt x="61201" y="469061"/>
                  </a:lnTo>
                  <a:lnTo>
                    <a:pt x="61785" y="468884"/>
                  </a:lnTo>
                  <a:close/>
                </a:path>
                <a:path w="542925" h="480059">
                  <a:moveTo>
                    <a:pt x="78003" y="402501"/>
                  </a:moveTo>
                  <a:lnTo>
                    <a:pt x="77711" y="402145"/>
                  </a:lnTo>
                  <a:lnTo>
                    <a:pt x="77279" y="401637"/>
                  </a:lnTo>
                  <a:lnTo>
                    <a:pt x="78003" y="402501"/>
                  </a:lnTo>
                  <a:close/>
                </a:path>
                <a:path w="542925" h="480059">
                  <a:moveTo>
                    <a:pt x="78320" y="463867"/>
                  </a:moveTo>
                  <a:lnTo>
                    <a:pt x="74866" y="453847"/>
                  </a:lnTo>
                  <a:lnTo>
                    <a:pt x="73647" y="459371"/>
                  </a:lnTo>
                  <a:lnTo>
                    <a:pt x="72783" y="456260"/>
                  </a:lnTo>
                  <a:lnTo>
                    <a:pt x="69469" y="453097"/>
                  </a:lnTo>
                  <a:lnTo>
                    <a:pt x="70878" y="449872"/>
                  </a:lnTo>
                  <a:lnTo>
                    <a:pt x="68135" y="449376"/>
                  </a:lnTo>
                  <a:lnTo>
                    <a:pt x="68135" y="454875"/>
                  </a:lnTo>
                  <a:lnTo>
                    <a:pt x="67995" y="455396"/>
                  </a:lnTo>
                  <a:lnTo>
                    <a:pt x="67424" y="457479"/>
                  </a:lnTo>
                  <a:lnTo>
                    <a:pt x="66560" y="455752"/>
                  </a:lnTo>
                  <a:lnTo>
                    <a:pt x="62928" y="453504"/>
                  </a:lnTo>
                  <a:lnTo>
                    <a:pt x="66040" y="451599"/>
                  </a:lnTo>
                  <a:lnTo>
                    <a:pt x="66598" y="452462"/>
                  </a:lnTo>
                  <a:lnTo>
                    <a:pt x="68135" y="454875"/>
                  </a:lnTo>
                  <a:lnTo>
                    <a:pt x="68135" y="449376"/>
                  </a:lnTo>
                  <a:lnTo>
                    <a:pt x="67081" y="449173"/>
                  </a:lnTo>
                  <a:lnTo>
                    <a:pt x="67144" y="448310"/>
                  </a:lnTo>
                  <a:lnTo>
                    <a:pt x="67259" y="446925"/>
                  </a:lnTo>
                  <a:lnTo>
                    <a:pt x="65519" y="447103"/>
                  </a:lnTo>
                  <a:lnTo>
                    <a:pt x="63969" y="447446"/>
                  </a:lnTo>
                  <a:lnTo>
                    <a:pt x="63550" y="445719"/>
                  </a:lnTo>
                  <a:lnTo>
                    <a:pt x="63474" y="445376"/>
                  </a:lnTo>
                  <a:lnTo>
                    <a:pt x="63347" y="444855"/>
                  </a:lnTo>
                  <a:lnTo>
                    <a:pt x="63258" y="444512"/>
                  </a:lnTo>
                  <a:lnTo>
                    <a:pt x="63144" y="443992"/>
                  </a:lnTo>
                  <a:lnTo>
                    <a:pt x="63017" y="443471"/>
                  </a:lnTo>
                  <a:lnTo>
                    <a:pt x="62928" y="443128"/>
                  </a:lnTo>
                  <a:lnTo>
                    <a:pt x="63271" y="442429"/>
                  </a:lnTo>
                  <a:lnTo>
                    <a:pt x="64490" y="443471"/>
                  </a:lnTo>
                  <a:lnTo>
                    <a:pt x="64566" y="442785"/>
                  </a:lnTo>
                  <a:lnTo>
                    <a:pt x="64655" y="441909"/>
                  </a:lnTo>
                  <a:lnTo>
                    <a:pt x="67945" y="442429"/>
                  </a:lnTo>
                  <a:lnTo>
                    <a:pt x="73990" y="447103"/>
                  </a:lnTo>
                  <a:lnTo>
                    <a:pt x="76466" y="443471"/>
                  </a:lnTo>
                  <a:lnTo>
                    <a:pt x="76593" y="443293"/>
                  </a:lnTo>
                  <a:lnTo>
                    <a:pt x="77622" y="442087"/>
                  </a:lnTo>
                  <a:lnTo>
                    <a:pt x="76936" y="439674"/>
                  </a:lnTo>
                  <a:lnTo>
                    <a:pt x="75552" y="438289"/>
                  </a:lnTo>
                  <a:lnTo>
                    <a:pt x="77038" y="434301"/>
                  </a:lnTo>
                  <a:lnTo>
                    <a:pt x="77101" y="434136"/>
                  </a:lnTo>
                  <a:lnTo>
                    <a:pt x="71742" y="426008"/>
                  </a:lnTo>
                  <a:lnTo>
                    <a:pt x="69672" y="433438"/>
                  </a:lnTo>
                  <a:lnTo>
                    <a:pt x="66217" y="432066"/>
                  </a:lnTo>
                  <a:lnTo>
                    <a:pt x="61455" y="433438"/>
                  </a:lnTo>
                  <a:lnTo>
                    <a:pt x="60858" y="433616"/>
                  </a:lnTo>
                  <a:lnTo>
                    <a:pt x="63030" y="438289"/>
                  </a:lnTo>
                  <a:lnTo>
                    <a:pt x="61823" y="438289"/>
                  </a:lnTo>
                  <a:lnTo>
                    <a:pt x="60236" y="434301"/>
                  </a:lnTo>
                  <a:lnTo>
                    <a:pt x="60159" y="434136"/>
                  </a:lnTo>
                  <a:lnTo>
                    <a:pt x="59131" y="434301"/>
                  </a:lnTo>
                  <a:lnTo>
                    <a:pt x="57696" y="432930"/>
                  </a:lnTo>
                  <a:lnTo>
                    <a:pt x="56121" y="431025"/>
                  </a:lnTo>
                  <a:lnTo>
                    <a:pt x="56121" y="449237"/>
                  </a:lnTo>
                  <a:lnTo>
                    <a:pt x="55664" y="448652"/>
                  </a:lnTo>
                  <a:lnTo>
                    <a:pt x="55587" y="448310"/>
                  </a:lnTo>
                  <a:lnTo>
                    <a:pt x="55499" y="447103"/>
                  </a:lnTo>
                  <a:lnTo>
                    <a:pt x="55664" y="447103"/>
                  </a:lnTo>
                  <a:lnTo>
                    <a:pt x="55664" y="447967"/>
                  </a:lnTo>
                  <a:lnTo>
                    <a:pt x="55841" y="448310"/>
                  </a:lnTo>
                  <a:lnTo>
                    <a:pt x="55841" y="448652"/>
                  </a:lnTo>
                  <a:lnTo>
                    <a:pt x="56121" y="449237"/>
                  </a:lnTo>
                  <a:lnTo>
                    <a:pt x="56121" y="431025"/>
                  </a:lnTo>
                  <a:lnTo>
                    <a:pt x="55841" y="430682"/>
                  </a:lnTo>
                  <a:lnTo>
                    <a:pt x="53073" y="428472"/>
                  </a:lnTo>
                  <a:lnTo>
                    <a:pt x="53073" y="444512"/>
                  </a:lnTo>
                  <a:lnTo>
                    <a:pt x="51866" y="444855"/>
                  </a:lnTo>
                  <a:lnTo>
                    <a:pt x="50482" y="444512"/>
                  </a:lnTo>
                  <a:lnTo>
                    <a:pt x="49961" y="443471"/>
                  </a:lnTo>
                  <a:lnTo>
                    <a:pt x="49872" y="443293"/>
                  </a:lnTo>
                  <a:lnTo>
                    <a:pt x="49796" y="441744"/>
                  </a:lnTo>
                  <a:lnTo>
                    <a:pt x="49961" y="441744"/>
                  </a:lnTo>
                  <a:lnTo>
                    <a:pt x="49961" y="442950"/>
                  </a:lnTo>
                  <a:lnTo>
                    <a:pt x="50660" y="444334"/>
                  </a:lnTo>
                  <a:lnTo>
                    <a:pt x="52641" y="444334"/>
                  </a:lnTo>
                  <a:lnTo>
                    <a:pt x="52844" y="444068"/>
                  </a:lnTo>
                  <a:lnTo>
                    <a:pt x="53073" y="444512"/>
                  </a:lnTo>
                  <a:lnTo>
                    <a:pt x="53073" y="428472"/>
                  </a:lnTo>
                  <a:lnTo>
                    <a:pt x="52387" y="427913"/>
                  </a:lnTo>
                  <a:lnTo>
                    <a:pt x="52387" y="434301"/>
                  </a:lnTo>
                  <a:lnTo>
                    <a:pt x="52387" y="434657"/>
                  </a:lnTo>
                  <a:lnTo>
                    <a:pt x="50660" y="433514"/>
                  </a:lnTo>
                  <a:lnTo>
                    <a:pt x="50660" y="441744"/>
                  </a:lnTo>
                  <a:lnTo>
                    <a:pt x="50482" y="441744"/>
                  </a:lnTo>
                  <a:lnTo>
                    <a:pt x="50368" y="441401"/>
                  </a:lnTo>
                  <a:lnTo>
                    <a:pt x="50304" y="440702"/>
                  </a:lnTo>
                  <a:lnTo>
                    <a:pt x="50457" y="440702"/>
                  </a:lnTo>
                  <a:lnTo>
                    <a:pt x="50393" y="441223"/>
                  </a:lnTo>
                  <a:lnTo>
                    <a:pt x="50571" y="441566"/>
                  </a:lnTo>
                  <a:lnTo>
                    <a:pt x="50660" y="441744"/>
                  </a:lnTo>
                  <a:lnTo>
                    <a:pt x="50660" y="433514"/>
                  </a:lnTo>
                  <a:lnTo>
                    <a:pt x="49796" y="432930"/>
                  </a:lnTo>
                  <a:lnTo>
                    <a:pt x="50482" y="422554"/>
                  </a:lnTo>
                  <a:lnTo>
                    <a:pt x="43916" y="429818"/>
                  </a:lnTo>
                  <a:lnTo>
                    <a:pt x="39763" y="428434"/>
                  </a:lnTo>
                  <a:lnTo>
                    <a:pt x="38531" y="429818"/>
                  </a:lnTo>
                  <a:lnTo>
                    <a:pt x="36830" y="431711"/>
                  </a:lnTo>
                  <a:lnTo>
                    <a:pt x="41795" y="434657"/>
                  </a:lnTo>
                  <a:lnTo>
                    <a:pt x="44437" y="436206"/>
                  </a:lnTo>
                  <a:lnTo>
                    <a:pt x="43738" y="436905"/>
                  </a:lnTo>
                  <a:lnTo>
                    <a:pt x="43459" y="437591"/>
                  </a:lnTo>
                  <a:lnTo>
                    <a:pt x="43395" y="438797"/>
                  </a:lnTo>
                  <a:lnTo>
                    <a:pt x="43395" y="438975"/>
                  </a:lnTo>
                  <a:lnTo>
                    <a:pt x="41148" y="437591"/>
                  </a:lnTo>
                  <a:lnTo>
                    <a:pt x="41236" y="438975"/>
                  </a:lnTo>
                  <a:lnTo>
                    <a:pt x="41351" y="440702"/>
                  </a:lnTo>
                  <a:lnTo>
                    <a:pt x="41465" y="442429"/>
                  </a:lnTo>
                  <a:lnTo>
                    <a:pt x="41490" y="442785"/>
                  </a:lnTo>
                  <a:lnTo>
                    <a:pt x="41605" y="444512"/>
                  </a:lnTo>
                  <a:lnTo>
                    <a:pt x="41668" y="445376"/>
                  </a:lnTo>
                  <a:lnTo>
                    <a:pt x="44081" y="442785"/>
                  </a:lnTo>
                  <a:lnTo>
                    <a:pt x="44234" y="443128"/>
                  </a:lnTo>
                  <a:lnTo>
                    <a:pt x="44310" y="443293"/>
                  </a:lnTo>
                  <a:lnTo>
                    <a:pt x="44602" y="443992"/>
                  </a:lnTo>
                  <a:lnTo>
                    <a:pt x="46583" y="451599"/>
                  </a:lnTo>
                  <a:lnTo>
                    <a:pt x="46685" y="451942"/>
                  </a:lnTo>
                  <a:lnTo>
                    <a:pt x="48412" y="447624"/>
                  </a:lnTo>
                  <a:lnTo>
                    <a:pt x="48323" y="444512"/>
                  </a:lnTo>
                  <a:lnTo>
                    <a:pt x="48209" y="443992"/>
                  </a:lnTo>
                  <a:lnTo>
                    <a:pt x="48094" y="443471"/>
                  </a:lnTo>
                  <a:lnTo>
                    <a:pt x="48056" y="443293"/>
                  </a:lnTo>
                  <a:lnTo>
                    <a:pt x="49047" y="444855"/>
                  </a:lnTo>
                  <a:lnTo>
                    <a:pt x="50139" y="446582"/>
                  </a:lnTo>
                  <a:lnTo>
                    <a:pt x="49911" y="446925"/>
                  </a:lnTo>
                  <a:lnTo>
                    <a:pt x="49796" y="447103"/>
                  </a:lnTo>
                  <a:lnTo>
                    <a:pt x="48526" y="449008"/>
                  </a:lnTo>
                  <a:lnTo>
                    <a:pt x="48514" y="449351"/>
                  </a:lnTo>
                  <a:lnTo>
                    <a:pt x="49949" y="451599"/>
                  </a:lnTo>
                  <a:lnTo>
                    <a:pt x="52044" y="454875"/>
                  </a:lnTo>
                  <a:lnTo>
                    <a:pt x="54457" y="455752"/>
                  </a:lnTo>
                  <a:lnTo>
                    <a:pt x="58089" y="456780"/>
                  </a:lnTo>
                  <a:lnTo>
                    <a:pt x="60159" y="457479"/>
                  </a:lnTo>
                  <a:lnTo>
                    <a:pt x="60236" y="459371"/>
                  </a:lnTo>
                  <a:lnTo>
                    <a:pt x="60261" y="460248"/>
                  </a:lnTo>
                  <a:lnTo>
                    <a:pt x="60248" y="462838"/>
                  </a:lnTo>
                  <a:lnTo>
                    <a:pt x="60083" y="463867"/>
                  </a:lnTo>
                  <a:lnTo>
                    <a:pt x="59994" y="464388"/>
                  </a:lnTo>
                  <a:lnTo>
                    <a:pt x="59524" y="465772"/>
                  </a:lnTo>
                  <a:lnTo>
                    <a:pt x="59410" y="466115"/>
                  </a:lnTo>
                  <a:lnTo>
                    <a:pt x="59296" y="466471"/>
                  </a:lnTo>
                  <a:lnTo>
                    <a:pt x="58432" y="468198"/>
                  </a:lnTo>
                  <a:lnTo>
                    <a:pt x="58432" y="468363"/>
                  </a:lnTo>
                  <a:lnTo>
                    <a:pt x="58267" y="468363"/>
                  </a:lnTo>
                  <a:lnTo>
                    <a:pt x="58204" y="468541"/>
                  </a:lnTo>
                  <a:lnTo>
                    <a:pt x="62928" y="468541"/>
                  </a:lnTo>
                  <a:lnTo>
                    <a:pt x="63500" y="468541"/>
                  </a:lnTo>
                  <a:lnTo>
                    <a:pt x="62763" y="468718"/>
                  </a:lnTo>
                  <a:lnTo>
                    <a:pt x="64249" y="468718"/>
                  </a:lnTo>
                  <a:lnTo>
                    <a:pt x="64135" y="468884"/>
                  </a:lnTo>
                  <a:lnTo>
                    <a:pt x="64262" y="468718"/>
                  </a:lnTo>
                  <a:lnTo>
                    <a:pt x="64389" y="468541"/>
                  </a:lnTo>
                  <a:lnTo>
                    <a:pt x="64554" y="468541"/>
                  </a:lnTo>
                  <a:lnTo>
                    <a:pt x="64757" y="468236"/>
                  </a:lnTo>
                  <a:lnTo>
                    <a:pt x="66040" y="467855"/>
                  </a:lnTo>
                  <a:lnTo>
                    <a:pt x="67602" y="467499"/>
                  </a:lnTo>
                  <a:lnTo>
                    <a:pt x="66065" y="466331"/>
                  </a:lnTo>
                  <a:lnTo>
                    <a:pt x="66217" y="466115"/>
                  </a:lnTo>
                  <a:lnTo>
                    <a:pt x="67767" y="467334"/>
                  </a:lnTo>
                  <a:lnTo>
                    <a:pt x="70878" y="466636"/>
                  </a:lnTo>
                  <a:lnTo>
                    <a:pt x="73825" y="465772"/>
                  </a:lnTo>
                  <a:lnTo>
                    <a:pt x="76936" y="464908"/>
                  </a:lnTo>
                  <a:lnTo>
                    <a:pt x="75552" y="462838"/>
                  </a:lnTo>
                  <a:lnTo>
                    <a:pt x="73304" y="462318"/>
                  </a:lnTo>
                  <a:lnTo>
                    <a:pt x="73825" y="460248"/>
                  </a:lnTo>
                  <a:lnTo>
                    <a:pt x="78320" y="463867"/>
                  </a:lnTo>
                  <a:close/>
                </a:path>
                <a:path w="542925" h="480059">
                  <a:moveTo>
                    <a:pt x="78384" y="402666"/>
                  </a:moveTo>
                  <a:lnTo>
                    <a:pt x="78320" y="402501"/>
                  </a:lnTo>
                  <a:lnTo>
                    <a:pt x="78003" y="402501"/>
                  </a:lnTo>
                  <a:lnTo>
                    <a:pt x="78143" y="402666"/>
                  </a:lnTo>
                  <a:lnTo>
                    <a:pt x="78384" y="402666"/>
                  </a:lnTo>
                  <a:close/>
                </a:path>
                <a:path w="542925" h="480059">
                  <a:moveTo>
                    <a:pt x="80225" y="403364"/>
                  </a:moveTo>
                  <a:lnTo>
                    <a:pt x="78600" y="403186"/>
                  </a:lnTo>
                  <a:lnTo>
                    <a:pt x="78663" y="403364"/>
                  </a:lnTo>
                  <a:lnTo>
                    <a:pt x="79705" y="403885"/>
                  </a:lnTo>
                  <a:lnTo>
                    <a:pt x="80225" y="403364"/>
                  </a:lnTo>
                  <a:close/>
                </a:path>
                <a:path w="542925" h="480059">
                  <a:moveTo>
                    <a:pt x="80543" y="417931"/>
                  </a:moveTo>
                  <a:lnTo>
                    <a:pt x="79717" y="417322"/>
                  </a:lnTo>
                  <a:lnTo>
                    <a:pt x="79705" y="417537"/>
                  </a:lnTo>
                  <a:lnTo>
                    <a:pt x="80543" y="417931"/>
                  </a:lnTo>
                  <a:close/>
                </a:path>
                <a:path w="542925" h="480059">
                  <a:moveTo>
                    <a:pt x="80568" y="409067"/>
                  </a:moveTo>
                  <a:lnTo>
                    <a:pt x="75933" y="416674"/>
                  </a:lnTo>
                  <a:lnTo>
                    <a:pt x="75730" y="417017"/>
                  </a:lnTo>
                  <a:lnTo>
                    <a:pt x="78841" y="416674"/>
                  </a:lnTo>
                  <a:lnTo>
                    <a:pt x="79717" y="417322"/>
                  </a:lnTo>
                  <a:lnTo>
                    <a:pt x="80568" y="409067"/>
                  </a:lnTo>
                  <a:close/>
                </a:path>
                <a:path w="542925" h="480059">
                  <a:moveTo>
                    <a:pt x="83362" y="421855"/>
                  </a:moveTo>
                  <a:lnTo>
                    <a:pt x="81597" y="421855"/>
                  </a:lnTo>
                  <a:lnTo>
                    <a:pt x="81457" y="422554"/>
                  </a:lnTo>
                  <a:lnTo>
                    <a:pt x="81432" y="422719"/>
                  </a:lnTo>
                  <a:lnTo>
                    <a:pt x="81953" y="422897"/>
                  </a:lnTo>
                  <a:lnTo>
                    <a:pt x="82473" y="422554"/>
                  </a:lnTo>
                  <a:lnTo>
                    <a:pt x="82981" y="422897"/>
                  </a:lnTo>
                  <a:lnTo>
                    <a:pt x="83362" y="421855"/>
                  </a:lnTo>
                  <a:close/>
                </a:path>
                <a:path w="542925" h="480059">
                  <a:moveTo>
                    <a:pt x="86271" y="421170"/>
                  </a:moveTo>
                  <a:lnTo>
                    <a:pt x="86093" y="420649"/>
                  </a:lnTo>
                  <a:lnTo>
                    <a:pt x="86093" y="420128"/>
                  </a:lnTo>
                  <a:lnTo>
                    <a:pt x="85928" y="419785"/>
                  </a:lnTo>
                  <a:lnTo>
                    <a:pt x="85750" y="419785"/>
                  </a:lnTo>
                  <a:lnTo>
                    <a:pt x="85407" y="419608"/>
                  </a:lnTo>
                  <a:lnTo>
                    <a:pt x="85102" y="420077"/>
                  </a:lnTo>
                  <a:lnTo>
                    <a:pt x="80543" y="417931"/>
                  </a:lnTo>
                  <a:lnTo>
                    <a:pt x="82118" y="419087"/>
                  </a:lnTo>
                  <a:lnTo>
                    <a:pt x="81661" y="421513"/>
                  </a:lnTo>
                  <a:lnTo>
                    <a:pt x="83502" y="421513"/>
                  </a:lnTo>
                  <a:lnTo>
                    <a:pt x="85090" y="421513"/>
                  </a:lnTo>
                  <a:lnTo>
                    <a:pt x="85217" y="420243"/>
                  </a:lnTo>
                  <a:lnTo>
                    <a:pt x="85585" y="420471"/>
                  </a:lnTo>
                  <a:lnTo>
                    <a:pt x="86271" y="421170"/>
                  </a:lnTo>
                  <a:close/>
                </a:path>
                <a:path w="542925" h="480059">
                  <a:moveTo>
                    <a:pt x="94348" y="421716"/>
                  </a:moveTo>
                  <a:lnTo>
                    <a:pt x="93916" y="418223"/>
                  </a:lnTo>
                  <a:lnTo>
                    <a:pt x="93878" y="417880"/>
                  </a:lnTo>
                  <a:lnTo>
                    <a:pt x="91452" y="418223"/>
                  </a:lnTo>
                  <a:lnTo>
                    <a:pt x="89903" y="420827"/>
                  </a:lnTo>
                  <a:lnTo>
                    <a:pt x="94348" y="421716"/>
                  </a:lnTo>
                  <a:close/>
                </a:path>
                <a:path w="542925" h="480059">
                  <a:moveTo>
                    <a:pt x="95084" y="421855"/>
                  </a:moveTo>
                  <a:lnTo>
                    <a:pt x="94348" y="421716"/>
                  </a:lnTo>
                  <a:lnTo>
                    <a:pt x="94411" y="422236"/>
                  </a:lnTo>
                  <a:lnTo>
                    <a:pt x="95084" y="421855"/>
                  </a:lnTo>
                  <a:close/>
                </a:path>
                <a:path w="542925" h="480059">
                  <a:moveTo>
                    <a:pt x="100965" y="426694"/>
                  </a:moveTo>
                  <a:lnTo>
                    <a:pt x="97675" y="424103"/>
                  </a:lnTo>
                  <a:lnTo>
                    <a:pt x="97459" y="422236"/>
                  </a:lnTo>
                  <a:lnTo>
                    <a:pt x="97332" y="421170"/>
                  </a:lnTo>
                  <a:lnTo>
                    <a:pt x="94564" y="423583"/>
                  </a:lnTo>
                  <a:lnTo>
                    <a:pt x="94411" y="422236"/>
                  </a:lnTo>
                  <a:lnTo>
                    <a:pt x="91948" y="423583"/>
                  </a:lnTo>
                  <a:lnTo>
                    <a:pt x="91630" y="423760"/>
                  </a:lnTo>
                  <a:lnTo>
                    <a:pt x="92316" y="423760"/>
                  </a:lnTo>
                  <a:lnTo>
                    <a:pt x="92837" y="423938"/>
                  </a:lnTo>
                  <a:lnTo>
                    <a:pt x="93395" y="424624"/>
                  </a:lnTo>
                  <a:lnTo>
                    <a:pt x="93535" y="424802"/>
                  </a:lnTo>
                  <a:lnTo>
                    <a:pt x="95262" y="424624"/>
                  </a:lnTo>
                  <a:lnTo>
                    <a:pt x="96812" y="425665"/>
                  </a:lnTo>
                  <a:lnTo>
                    <a:pt x="97675" y="427913"/>
                  </a:lnTo>
                  <a:lnTo>
                    <a:pt x="97675" y="428078"/>
                  </a:lnTo>
                  <a:lnTo>
                    <a:pt x="97853" y="428078"/>
                  </a:lnTo>
                  <a:lnTo>
                    <a:pt x="98031" y="428256"/>
                  </a:lnTo>
                  <a:lnTo>
                    <a:pt x="100965" y="426694"/>
                  </a:lnTo>
                  <a:close/>
                </a:path>
                <a:path w="542925" h="480059">
                  <a:moveTo>
                    <a:pt x="113245" y="452120"/>
                  </a:moveTo>
                  <a:lnTo>
                    <a:pt x="112382" y="450557"/>
                  </a:lnTo>
                  <a:lnTo>
                    <a:pt x="112204" y="448830"/>
                  </a:lnTo>
                  <a:lnTo>
                    <a:pt x="111163" y="448830"/>
                  </a:lnTo>
                  <a:lnTo>
                    <a:pt x="111518" y="448310"/>
                  </a:lnTo>
                  <a:lnTo>
                    <a:pt x="111518" y="447624"/>
                  </a:lnTo>
                  <a:lnTo>
                    <a:pt x="109435" y="449008"/>
                  </a:lnTo>
                  <a:lnTo>
                    <a:pt x="107365" y="450215"/>
                  </a:lnTo>
                  <a:lnTo>
                    <a:pt x="105638" y="452120"/>
                  </a:lnTo>
                  <a:lnTo>
                    <a:pt x="106845" y="452983"/>
                  </a:lnTo>
                  <a:lnTo>
                    <a:pt x="107886" y="454012"/>
                  </a:lnTo>
                  <a:lnTo>
                    <a:pt x="108407" y="455396"/>
                  </a:lnTo>
                  <a:lnTo>
                    <a:pt x="113068" y="453847"/>
                  </a:lnTo>
                  <a:lnTo>
                    <a:pt x="113245" y="452120"/>
                  </a:lnTo>
                  <a:close/>
                </a:path>
                <a:path w="542925" h="480059">
                  <a:moveTo>
                    <a:pt x="118605" y="447967"/>
                  </a:moveTo>
                  <a:lnTo>
                    <a:pt x="117043" y="445719"/>
                  </a:lnTo>
                  <a:lnTo>
                    <a:pt x="116878" y="443471"/>
                  </a:lnTo>
                  <a:lnTo>
                    <a:pt x="114109" y="445897"/>
                  </a:lnTo>
                  <a:lnTo>
                    <a:pt x="114452" y="446239"/>
                  </a:lnTo>
                  <a:lnTo>
                    <a:pt x="114452" y="446760"/>
                  </a:lnTo>
                  <a:lnTo>
                    <a:pt x="114630" y="447103"/>
                  </a:lnTo>
                  <a:lnTo>
                    <a:pt x="116878" y="445897"/>
                  </a:lnTo>
                  <a:lnTo>
                    <a:pt x="116522" y="449516"/>
                  </a:lnTo>
                  <a:lnTo>
                    <a:pt x="117741" y="450392"/>
                  </a:lnTo>
                  <a:lnTo>
                    <a:pt x="117221" y="449516"/>
                  </a:lnTo>
                  <a:lnTo>
                    <a:pt x="117906" y="448487"/>
                  </a:lnTo>
                  <a:lnTo>
                    <a:pt x="118605" y="447967"/>
                  </a:lnTo>
                  <a:close/>
                </a:path>
                <a:path w="542925" h="480059">
                  <a:moveTo>
                    <a:pt x="134505" y="429298"/>
                  </a:moveTo>
                  <a:lnTo>
                    <a:pt x="134340" y="429298"/>
                  </a:lnTo>
                  <a:lnTo>
                    <a:pt x="133985" y="428777"/>
                  </a:lnTo>
                  <a:lnTo>
                    <a:pt x="133477" y="428434"/>
                  </a:lnTo>
                  <a:lnTo>
                    <a:pt x="133642" y="428942"/>
                  </a:lnTo>
                  <a:lnTo>
                    <a:pt x="134162" y="429463"/>
                  </a:lnTo>
                  <a:lnTo>
                    <a:pt x="134505" y="429298"/>
                  </a:lnTo>
                  <a:close/>
                </a:path>
                <a:path w="542925" h="480059">
                  <a:moveTo>
                    <a:pt x="136753" y="429120"/>
                  </a:moveTo>
                  <a:lnTo>
                    <a:pt x="136232" y="428942"/>
                  </a:lnTo>
                  <a:lnTo>
                    <a:pt x="136067" y="428942"/>
                  </a:lnTo>
                  <a:lnTo>
                    <a:pt x="135712" y="428777"/>
                  </a:lnTo>
                  <a:lnTo>
                    <a:pt x="135547" y="428942"/>
                  </a:lnTo>
                  <a:lnTo>
                    <a:pt x="135204" y="429463"/>
                  </a:lnTo>
                  <a:lnTo>
                    <a:pt x="135026" y="429463"/>
                  </a:lnTo>
                  <a:lnTo>
                    <a:pt x="135712" y="429641"/>
                  </a:lnTo>
                  <a:lnTo>
                    <a:pt x="136232" y="429463"/>
                  </a:lnTo>
                  <a:lnTo>
                    <a:pt x="136753" y="429120"/>
                  </a:lnTo>
                  <a:close/>
                </a:path>
                <a:path w="542925" h="480059">
                  <a:moveTo>
                    <a:pt x="138480" y="444334"/>
                  </a:moveTo>
                  <a:lnTo>
                    <a:pt x="137096" y="444512"/>
                  </a:lnTo>
                  <a:lnTo>
                    <a:pt x="135890" y="444855"/>
                  </a:lnTo>
                  <a:lnTo>
                    <a:pt x="135204" y="445719"/>
                  </a:lnTo>
                  <a:lnTo>
                    <a:pt x="136410" y="445376"/>
                  </a:lnTo>
                  <a:lnTo>
                    <a:pt x="138480" y="444334"/>
                  </a:lnTo>
                  <a:close/>
                </a:path>
                <a:path w="542925" h="480059">
                  <a:moveTo>
                    <a:pt x="139001" y="428777"/>
                  </a:moveTo>
                  <a:lnTo>
                    <a:pt x="138137" y="428434"/>
                  </a:lnTo>
                  <a:lnTo>
                    <a:pt x="137795" y="428599"/>
                  </a:lnTo>
                  <a:lnTo>
                    <a:pt x="137617" y="428777"/>
                  </a:lnTo>
                  <a:lnTo>
                    <a:pt x="137274" y="428942"/>
                  </a:lnTo>
                  <a:lnTo>
                    <a:pt x="138836" y="429983"/>
                  </a:lnTo>
                  <a:lnTo>
                    <a:pt x="139001" y="428777"/>
                  </a:lnTo>
                  <a:close/>
                </a:path>
                <a:path w="542925" h="480059">
                  <a:moveTo>
                    <a:pt x="167995" y="386092"/>
                  </a:moveTo>
                  <a:lnTo>
                    <a:pt x="164414" y="379501"/>
                  </a:lnTo>
                  <a:lnTo>
                    <a:pt x="161823" y="378294"/>
                  </a:lnTo>
                  <a:lnTo>
                    <a:pt x="161912" y="379501"/>
                  </a:lnTo>
                  <a:lnTo>
                    <a:pt x="162001" y="380707"/>
                  </a:lnTo>
                  <a:lnTo>
                    <a:pt x="160959" y="382435"/>
                  </a:lnTo>
                  <a:lnTo>
                    <a:pt x="159918" y="383997"/>
                  </a:lnTo>
                  <a:lnTo>
                    <a:pt x="163385" y="384683"/>
                  </a:lnTo>
                  <a:lnTo>
                    <a:pt x="162001" y="386422"/>
                  </a:lnTo>
                  <a:lnTo>
                    <a:pt x="161213" y="387972"/>
                  </a:lnTo>
                  <a:lnTo>
                    <a:pt x="161048" y="388315"/>
                  </a:lnTo>
                  <a:lnTo>
                    <a:pt x="160616" y="389178"/>
                  </a:lnTo>
                  <a:lnTo>
                    <a:pt x="162166" y="388670"/>
                  </a:lnTo>
                  <a:lnTo>
                    <a:pt x="162255" y="388493"/>
                  </a:lnTo>
                  <a:lnTo>
                    <a:pt x="162344" y="388315"/>
                  </a:lnTo>
                  <a:lnTo>
                    <a:pt x="162521" y="388315"/>
                  </a:lnTo>
                  <a:lnTo>
                    <a:pt x="162687" y="388493"/>
                  </a:lnTo>
                  <a:lnTo>
                    <a:pt x="164071" y="387972"/>
                  </a:lnTo>
                  <a:lnTo>
                    <a:pt x="165976" y="389534"/>
                  </a:lnTo>
                  <a:lnTo>
                    <a:pt x="167703" y="390220"/>
                  </a:lnTo>
                  <a:lnTo>
                    <a:pt x="167284" y="388670"/>
                  </a:lnTo>
                  <a:lnTo>
                    <a:pt x="167246" y="388493"/>
                  </a:lnTo>
                  <a:lnTo>
                    <a:pt x="167119" y="387451"/>
                  </a:lnTo>
                  <a:lnTo>
                    <a:pt x="167995" y="386092"/>
                  </a:lnTo>
                  <a:close/>
                </a:path>
                <a:path w="542925" h="480059">
                  <a:moveTo>
                    <a:pt x="169862" y="395325"/>
                  </a:moveTo>
                  <a:lnTo>
                    <a:pt x="169786" y="394538"/>
                  </a:lnTo>
                  <a:lnTo>
                    <a:pt x="169710" y="393509"/>
                  </a:lnTo>
                  <a:lnTo>
                    <a:pt x="169608" y="392290"/>
                  </a:lnTo>
                  <a:lnTo>
                    <a:pt x="167182" y="392125"/>
                  </a:lnTo>
                  <a:lnTo>
                    <a:pt x="168744" y="394538"/>
                  </a:lnTo>
                  <a:lnTo>
                    <a:pt x="168744" y="396265"/>
                  </a:lnTo>
                  <a:lnTo>
                    <a:pt x="169862" y="395325"/>
                  </a:lnTo>
                  <a:close/>
                </a:path>
                <a:path w="542925" h="480059">
                  <a:moveTo>
                    <a:pt x="171335" y="381927"/>
                  </a:moveTo>
                  <a:lnTo>
                    <a:pt x="170472" y="382790"/>
                  </a:lnTo>
                  <a:lnTo>
                    <a:pt x="170726" y="383209"/>
                  </a:lnTo>
                  <a:lnTo>
                    <a:pt x="171335" y="381927"/>
                  </a:lnTo>
                  <a:close/>
                </a:path>
                <a:path w="542925" h="480059">
                  <a:moveTo>
                    <a:pt x="172021" y="393509"/>
                  </a:moveTo>
                  <a:lnTo>
                    <a:pt x="169862" y="395325"/>
                  </a:lnTo>
                  <a:lnTo>
                    <a:pt x="169951" y="396443"/>
                  </a:lnTo>
                  <a:lnTo>
                    <a:pt x="171970" y="396633"/>
                  </a:lnTo>
                  <a:lnTo>
                    <a:pt x="172021" y="393509"/>
                  </a:lnTo>
                  <a:close/>
                </a:path>
                <a:path w="542925" h="480059">
                  <a:moveTo>
                    <a:pt x="172021" y="385381"/>
                  </a:moveTo>
                  <a:lnTo>
                    <a:pt x="170726" y="383209"/>
                  </a:lnTo>
                  <a:lnTo>
                    <a:pt x="169799" y="385203"/>
                  </a:lnTo>
                  <a:lnTo>
                    <a:pt x="169608" y="385203"/>
                  </a:lnTo>
                  <a:lnTo>
                    <a:pt x="168567" y="385203"/>
                  </a:lnTo>
                  <a:lnTo>
                    <a:pt x="167995" y="386092"/>
                  </a:lnTo>
                  <a:lnTo>
                    <a:pt x="168744" y="387451"/>
                  </a:lnTo>
                  <a:lnTo>
                    <a:pt x="169710" y="385381"/>
                  </a:lnTo>
                  <a:lnTo>
                    <a:pt x="169786" y="385229"/>
                  </a:lnTo>
                  <a:lnTo>
                    <a:pt x="172021" y="385381"/>
                  </a:lnTo>
                  <a:close/>
                </a:path>
                <a:path w="542925" h="480059">
                  <a:moveTo>
                    <a:pt x="178282" y="398526"/>
                  </a:moveTo>
                  <a:lnTo>
                    <a:pt x="177736" y="397306"/>
                  </a:lnTo>
                  <a:lnTo>
                    <a:pt x="178079" y="395579"/>
                  </a:lnTo>
                  <a:lnTo>
                    <a:pt x="175310" y="396963"/>
                  </a:lnTo>
                  <a:lnTo>
                    <a:pt x="171970" y="396633"/>
                  </a:lnTo>
                  <a:lnTo>
                    <a:pt x="171958" y="396963"/>
                  </a:lnTo>
                  <a:lnTo>
                    <a:pt x="171932" y="398170"/>
                  </a:lnTo>
                  <a:lnTo>
                    <a:pt x="171856" y="402666"/>
                  </a:lnTo>
                  <a:lnTo>
                    <a:pt x="169265" y="399732"/>
                  </a:lnTo>
                  <a:lnTo>
                    <a:pt x="169354" y="400367"/>
                  </a:lnTo>
                  <a:lnTo>
                    <a:pt x="169430" y="400939"/>
                  </a:lnTo>
                  <a:lnTo>
                    <a:pt x="169037" y="402323"/>
                  </a:lnTo>
                  <a:lnTo>
                    <a:pt x="168935" y="402666"/>
                  </a:lnTo>
                  <a:lnTo>
                    <a:pt x="168884" y="402844"/>
                  </a:lnTo>
                  <a:lnTo>
                    <a:pt x="168795" y="403186"/>
                  </a:lnTo>
                  <a:lnTo>
                    <a:pt x="168744" y="403364"/>
                  </a:lnTo>
                  <a:lnTo>
                    <a:pt x="167360" y="402501"/>
                  </a:lnTo>
                  <a:lnTo>
                    <a:pt x="167703" y="403186"/>
                  </a:lnTo>
                  <a:lnTo>
                    <a:pt x="167792" y="403364"/>
                  </a:lnTo>
                  <a:lnTo>
                    <a:pt x="167881" y="403529"/>
                  </a:lnTo>
                  <a:lnTo>
                    <a:pt x="167703" y="403529"/>
                  </a:lnTo>
                  <a:lnTo>
                    <a:pt x="167576" y="404228"/>
                  </a:lnTo>
                  <a:lnTo>
                    <a:pt x="166204" y="404228"/>
                  </a:lnTo>
                  <a:lnTo>
                    <a:pt x="167525" y="406298"/>
                  </a:lnTo>
                  <a:lnTo>
                    <a:pt x="163550" y="406819"/>
                  </a:lnTo>
                  <a:lnTo>
                    <a:pt x="164769" y="408203"/>
                  </a:lnTo>
                  <a:lnTo>
                    <a:pt x="166497" y="409587"/>
                  </a:lnTo>
                  <a:lnTo>
                    <a:pt x="166839" y="412864"/>
                  </a:lnTo>
                  <a:lnTo>
                    <a:pt x="166319" y="415112"/>
                  </a:lnTo>
                  <a:lnTo>
                    <a:pt x="168744" y="417017"/>
                  </a:lnTo>
                  <a:lnTo>
                    <a:pt x="170472" y="416852"/>
                  </a:lnTo>
                  <a:lnTo>
                    <a:pt x="172199" y="416331"/>
                  </a:lnTo>
                  <a:lnTo>
                    <a:pt x="173748" y="415810"/>
                  </a:lnTo>
                  <a:lnTo>
                    <a:pt x="173405" y="415112"/>
                  </a:lnTo>
                  <a:lnTo>
                    <a:pt x="173926" y="414426"/>
                  </a:lnTo>
                  <a:lnTo>
                    <a:pt x="173748" y="413562"/>
                  </a:lnTo>
                  <a:lnTo>
                    <a:pt x="173405" y="411480"/>
                  </a:lnTo>
                  <a:lnTo>
                    <a:pt x="168071" y="404050"/>
                  </a:lnTo>
                  <a:lnTo>
                    <a:pt x="167881" y="403567"/>
                  </a:lnTo>
                  <a:lnTo>
                    <a:pt x="172720" y="404228"/>
                  </a:lnTo>
                  <a:lnTo>
                    <a:pt x="173748" y="404050"/>
                  </a:lnTo>
                  <a:lnTo>
                    <a:pt x="173863" y="403529"/>
                  </a:lnTo>
                  <a:lnTo>
                    <a:pt x="173926" y="403186"/>
                  </a:lnTo>
                  <a:lnTo>
                    <a:pt x="174066" y="402844"/>
                  </a:lnTo>
                  <a:lnTo>
                    <a:pt x="174104" y="398170"/>
                  </a:lnTo>
                  <a:lnTo>
                    <a:pt x="178282" y="398526"/>
                  </a:lnTo>
                  <a:close/>
                </a:path>
                <a:path w="542925" h="480059">
                  <a:moveTo>
                    <a:pt x="179463" y="387972"/>
                  </a:moveTo>
                  <a:lnTo>
                    <a:pt x="177558" y="385546"/>
                  </a:lnTo>
                  <a:lnTo>
                    <a:pt x="176352" y="384340"/>
                  </a:lnTo>
                  <a:lnTo>
                    <a:pt x="176352" y="386930"/>
                  </a:lnTo>
                  <a:lnTo>
                    <a:pt x="179463" y="387972"/>
                  </a:lnTo>
                  <a:close/>
                </a:path>
                <a:path w="542925" h="480059">
                  <a:moveTo>
                    <a:pt x="179628" y="405257"/>
                  </a:moveTo>
                  <a:lnTo>
                    <a:pt x="179463" y="404749"/>
                  </a:lnTo>
                  <a:lnTo>
                    <a:pt x="179463" y="405434"/>
                  </a:lnTo>
                  <a:lnTo>
                    <a:pt x="179285" y="405612"/>
                  </a:lnTo>
                  <a:lnTo>
                    <a:pt x="179463" y="405777"/>
                  </a:lnTo>
                  <a:lnTo>
                    <a:pt x="179628" y="405612"/>
                  </a:lnTo>
                  <a:lnTo>
                    <a:pt x="179628" y="405257"/>
                  </a:lnTo>
                  <a:close/>
                </a:path>
                <a:path w="542925" h="480059">
                  <a:moveTo>
                    <a:pt x="179806" y="402666"/>
                  </a:moveTo>
                  <a:lnTo>
                    <a:pt x="179374" y="402666"/>
                  </a:lnTo>
                  <a:lnTo>
                    <a:pt x="179628" y="402844"/>
                  </a:lnTo>
                  <a:lnTo>
                    <a:pt x="179806" y="402666"/>
                  </a:lnTo>
                  <a:close/>
                </a:path>
                <a:path w="542925" h="480059">
                  <a:moveTo>
                    <a:pt x="180073" y="402501"/>
                  </a:moveTo>
                  <a:lnTo>
                    <a:pt x="179108" y="400367"/>
                  </a:lnTo>
                  <a:lnTo>
                    <a:pt x="177901" y="402323"/>
                  </a:lnTo>
                  <a:lnTo>
                    <a:pt x="178422" y="402323"/>
                  </a:lnTo>
                  <a:lnTo>
                    <a:pt x="179108" y="402501"/>
                  </a:lnTo>
                  <a:lnTo>
                    <a:pt x="179806" y="402501"/>
                  </a:lnTo>
                  <a:lnTo>
                    <a:pt x="180073" y="402501"/>
                  </a:lnTo>
                  <a:close/>
                </a:path>
                <a:path w="542925" h="480059">
                  <a:moveTo>
                    <a:pt x="180149" y="398691"/>
                  </a:moveTo>
                  <a:lnTo>
                    <a:pt x="178282" y="398526"/>
                  </a:lnTo>
                  <a:lnTo>
                    <a:pt x="179108" y="400367"/>
                  </a:lnTo>
                  <a:lnTo>
                    <a:pt x="180149" y="398691"/>
                  </a:lnTo>
                  <a:close/>
                </a:path>
                <a:path w="542925" h="480059">
                  <a:moveTo>
                    <a:pt x="185343" y="413219"/>
                  </a:moveTo>
                  <a:lnTo>
                    <a:pt x="183959" y="413562"/>
                  </a:lnTo>
                  <a:lnTo>
                    <a:pt x="183438" y="413219"/>
                  </a:lnTo>
                  <a:lnTo>
                    <a:pt x="184302" y="414604"/>
                  </a:lnTo>
                  <a:lnTo>
                    <a:pt x="185343" y="413219"/>
                  </a:lnTo>
                  <a:close/>
                </a:path>
                <a:path w="542925" h="480059">
                  <a:moveTo>
                    <a:pt x="186207" y="404914"/>
                  </a:moveTo>
                  <a:lnTo>
                    <a:pt x="185686" y="405091"/>
                  </a:lnTo>
                  <a:lnTo>
                    <a:pt x="185851" y="405612"/>
                  </a:lnTo>
                  <a:lnTo>
                    <a:pt x="186207" y="404914"/>
                  </a:lnTo>
                  <a:close/>
                </a:path>
                <a:path w="542925" h="480059">
                  <a:moveTo>
                    <a:pt x="187159" y="379323"/>
                  </a:moveTo>
                  <a:lnTo>
                    <a:pt x="187020" y="379120"/>
                  </a:lnTo>
                  <a:lnTo>
                    <a:pt x="186893" y="379323"/>
                  </a:lnTo>
                  <a:lnTo>
                    <a:pt x="187159" y="379323"/>
                  </a:lnTo>
                  <a:close/>
                </a:path>
                <a:path w="542925" h="480059">
                  <a:moveTo>
                    <a:pt x="187909" y="421398"/>
                  </a:moveTo>
                  <a:lnTo>
                    <a:pt x="184302" y="420827"/>
                  </a:lnTo>
                  <a:lnTo>
                    <a:pt x="181356" y="418922"/>
                  </a:lnTo>
                  <a:lnTo>
                    <a:pt x="180492" y="419608"/>
                  </a:lnTo>
                  <a:lnTo>
                    <a:pt x="179806" y="420128"/>
                  </a:lnTo>
                  <a:lnTo>
                    <a:pt x="178765" y="420471"/>
                  </a:lnTo>
                  <a:lnTo>
                    <a:pt x="180047" y="422719"/>
                  </a:lnTo>
                  <a:lnTo>
                    <a:pt x="180149" y="422897"/>
                  </a:lnTo>
                  <a:lnTo>
                    <a:pt x="177558" y="422719"/>
                  </a:lnTo>
                  <a:lnTo>
                    <a:pt x="177431" y="422897"/>
                  </a:lnTo>
                  <a:lnTo>
                    <a:pt x="176352" y="424459"/>
                  </a:lnTo>
                  <a:lnTo>
                    <a:pt x="177038" y="424802"/>
                  </a:lnTo>
                  <a:lnTo>
                    <a:pt x="177558" y="425488"/>
                  </a:lnTo>
                  <a:lnTo>
                    <a:pt x="178244" y="426351"/>
                  </a:lnTo>
                  <a:lnTo>
                    <a:pt x="181876" y="424459"/>
                  </a:lnTo>
                  <a:lnTo>
                    <a:pt x="185508" y="422719"/>
                  </a:lnTo>
                  <a:lnTo>
                    <a:pt x="187909" y="421398"/>
                  </a:lnTo>
                  <a:close/>
                </a:path>
                <a:path w="542925" h="480059">
                  <a:moveTo>
                    <a:pt x="188277" y="376910"/>
                  </a:moveTo>
                  <a:lnTo>
                    <a:pt x="186550" y="376567"/>
                  </a:lnTo>
                  <a:lnTo>
                    <a:pt x="187591" y="373799"/>
                  </a:lnTo>
                  <a:lnTo>
                    <a:pt x="187680" y="373100"/>
                  </a:lnTo>
                  <a:lnTo>
                    <a:pt x="187756" y="372579"/>
                  </a:lnTo>
                  <a:lnTo>
                    <a:pt x="187071" y="371716"/>
                  </a:lnTo>
                  <a:lnTo>
                    <a:pt x="186791" y="371030"/>
                  </a:lnTo>
                  <a:lnTo>
                    <a:pt x="186715" y="369989"/>
                  </a:lnTo>
                  <a:lnTo>
                    <a:pt x="186550" y="370332"/>
                  </a:lnTo>
                  <a:lnTo>
                    <a:pt x="186372" y="370509"/>
                  </a:lnTo>
                  <a:lnTo>
                    <a:pt x="186372" y="371030"/>
                  </a:lnTo>
                  <a:lnTo>
                    <a:pt x="182054" y="370509"/>
                  </a:lnTo>
                  <a:lnTo>
                    <a:pt x="182283" y="370852"/>
                  </a:lnTo>
                  <a:lnTo>
                    <a:pt x="182384" y="371030"/>
                  </a:lnTo>
                  <a:lnTo>
                    <a:pt x="185534" y="375869"/>
                  </a:lnTo>
                  <a:lnTo>
                    <a:pt x="185635" y="376047"/>
                  </a:lnTo>
                  <a:lnTo>
                    <a:pt x="185750" y="376212"/>
                  </a:lnTo>
                  <a:lnTo>
                    <a:pt x="185864" y="376389"/>
                  </a:lnTo>
                  <a:lnTo>
                    <a:pt x="185978" y="376567"/>
                  </a:lnTo>
                  <a:lnTo>
                    <a:pt x="186093" y="376732"/>
                  </a:lnTo>
                  <a:lnTo>
                    <a:pt x="186207" y="376910"/>
                  </a:lnTo>
                  <a:lnTo>
                    <a:pt x="184645" y="377939"/>
                  </a:lnTo>
                  <a:lnTo>
                    <a:pt x="183603" y="378637"/>
                  </a:lnTo>
                  <a:lnTo>
                    <a:pt x="186207" y="377939"/>
                  </a:lnTo>
                  <a:lnTo>
                    <a:pt x="186918" y="378980"/>
                  </a:lnTo>
                  <a:lnTo>
                    <a:pt x="187020" y="379120"/>
                  </a:lnTo>
                  <a:lnTo>
                    <a:pt x="188277" y="376910"/>
                  </a:lnTo>
                  <a:close/>
                </a:path>
                <a:path w="542925" h="480059">
                  <a:moveTo>
                    <a:pt x="189661" y="421690"/>
                  </a:moveTo>
                  <a:lnTo>
                    <a:pt x="189014" y="420471"/>
                  </a:lnTo>
                  <a:lnTo>
                    <a:pt x="188963" y="420827"/>
                  </a:lnTo>
                  <a:lnTo>
                    <a:pt x="187909" y="421398"/>
                  </a:lnTo>
                  <a:lnTo>
                    <a:pt x="189661" y="421690"/>
                  </a:lnTo>
                  <a:close/>
                </a:path>
                <a:path w="542925" h="480059">
                  <a:moveTo>
                    <a:pt x="190347" y="415975"/>
                  </a:moveTo>
                  <a:lnTo>
                    <a:pt x="189141" y="415632"/>
                  </a:lnTo>
                  <a:lnTo>
                    <a:pt x="187934" y="416153"/>
                  </a:lnTo>
                  <a:lnTo>
                    <a:pt x="187071" y="416852"/>
                  </a:lnTo>
                  <a:lnTo>
                    <a:pt x="189014" y="420471"/>
                  </a:lnTo>
                  <a:lnTo>
                    <a:pt x="189280" y="420128"/>
                  </a:lnTo>
                  <a:lnTo>
                    <a:pt x="189509" y="419608"/>
                  </a:lnTo>
                  <a:lnTo>
                    <a:pt x="189623" y="418922"/>
                  </a:lnTo>
                  <a:lnTo>
                    <a:pt x="189484" y="417537"/>
                  </a:lnTo>
                  <a:lnTo>
                    <a:pt x="190258" y="416153"/>
                  </a:lnTo>
                  <a:lnTo>
                    <a:pt x="190347" y="415975"/>
                  </a:lnTo>
                  <a:close/>
                </a:path>
                <a:path w="542925" h="480059">
                  <a:moveTo>
                    <a:pt x="190868" y="395122"/>
                  </a:moveTo>
                  <a:lnTo>
                    <a:pt x="189407" y="395122"/>
                  </a:lnTo>
                  <a:lnTo>
                    <a:pt x="189839" y="395579"/>
                  </a:lnTo>
                  <a:lnTo>
                    <a:pt x="190182" y="395579"/>
                  </a:lnTo>
                  <a:lnTo>
                    <a:pt x="190525" y="395401"/>
                  </a:lnTo>
                  <a:lnTo>
                    <a:pt x="190868" y="395401"/>
                  </a:lnTo>
                  <a:lnTo>
                    <a:pt x="190868" y="395122"/>
                  </a:lnTo>
                  <a:close/>
                </a:path>
                <a:path w="542925" h="480059">
                  <a:moveTo>
                    <a:pt x="193027" y="362902"/>
                  </a:moveTo>
                  <a:lnTo>
                    <a:pt x="192836" y="362559"/>
                  </a:lnTo>
                  <a:lnTo>
                    <a:pt x="192430" y="362038"/>
                  </a:lnTo>
                  <a:lnTo>
                    <a:pt x="192087" y="360997"/>
                  </a:lnTo>
                  <a:lnTo>
                    <a:pt x="192227" y="362038"/>
                  </a:lnTo>
                  <a:lnTo>
                    <a:pt x="192252" y="362216"/>
                  </a:lnTo>
                  <a:lnTo>
                    <a:pt x="193027" y="362902"/>
                  </a:lnTo>
                  <a:close/>
                </a:path>
                <a:path w="542925" h="480059">
                  <a:moveTo>
                    <a:pt x="193294" y="404914"/>
                  </a:moveTo>
                  <a:lnTo>
                    <a:pt x="191389" y="403872"/>
                  </a:lnTo>
                  <a:lnTo>
                    <a:pt x="188455" y="404571"/>
                  </a:lnTo>
                  <a:lnTo>
                    <a:pt x="188963" y="405434"/>
                  </a:lnTo>
                  <a:lnTo>
                    <a:pt x="189484" y="406120"/>
                  </a:lnTo>
                  <a:lnTo>
                    <a:pt x="189661" y="407162"/>
                  </a:lnTo>
                  <a:lnTo>
                    <a:pt x="188963" y="407162"/>
                  </a:lnTo>
                  <a:lnTo>
                    <a:pt x="188455" y="407504"/>
                  </a:lnTo>
                  <a:lnTo>
                    <a:pt x="187756" y="407682"/>
                  </a:lnTo>
                  <a:lnTo>
                    <a:pt x="188963" y="408368"/>
                  </a:lnTo>
                  <a:lnTo>
                    <a:pt x="189318" y="409409"/>
                  </a:lnTo>
                  <a:lnTo>
                    <a:pt x="188620" y="410451"/>
                  </a:lnTo>
                  <a:lnTo>
                    <a:pt x="189661" y="410451"/>
                  </a:lnTo>
                  <a:lnTo>
                    <a:pt x="190525" y="409752"/>
                  </a:lnTo>
                  <a:lnTo>
                    <a:pt x="191566" y="410108"/>
                  </a:lnTo>
                  <a:lnTo>
                    <a:pt x="189661" y="409067"/>
                  </a:lnTo>
                  <a:lnTo>
                    <a:pt x="191389" y="406120"/>
                  </a:lnTo>
                  <a:lnTo>
                    <a:pt x="193294" y="408203"/>
                  </a:lnTo>
                  <a:lnTo>
                    <a:pt x="193294" y="404914"/>
                  </a:lnTo>
                  <a:close/>
                </a:path>
                <a:path w="542925" h="480059">
                  <a:moveTo>
                    <a:pt x="193890" y="363689"/>
                  </a:moveTo>
                  <a:lnTo>
                    <a:pt x="193230" y="363080"/>
                  </a:lnTo>
                  <a:lnTo>
                    <a:pt x="193751" y="363689"/>
                  </a:lnTo>
                  <a:lnTo>
                    <a:pt x="193890" y="363689"/>
                  </a:lnTo>
                  <a:close/>
                </a:path>
                <a:path w="542925" h="480059">
                  <a:moveTo>
                    <a:pt x="196227" y="411657"/>
                  </a:moveTo>
                  <a:lnTo>
                    <a:pt x="195707" y="411137"/>
                  </a:lnTo>
                  <a:lnTo>
                    <a:pt x="195541" y="410616"/>
                  </a:lnTo>
                  <a:lnTo>
                    <a:pt x="194297" y="410616"/>
                  </a:lnTo>
                  <a:lnTo>
                    <a:pt x="194183" y="411314"/>
                  </a:lnTo>
                  <a:lnTo>
                    <a:pt x="194157" y="411480"/>
                  </a:lnTo>
                  <a:lnTo>
                    <a:pt x="193065" y="411480"/>
                  </a:lnTo>
                  <a:lnTo>
                    <a:pt x="193116" y="411657"/>
                  </a:lnTo>
                  <a:lnTo>
                    <a:pt x="196227" y="411657"/>
                  </a:lnTo>
                  <a:close/>
                </a:path>
                <a:path w="542925" h="480059">
                  <a:moveTo>
                    <a:pt x="197612" y="398348"/>
                  </a:moveTo>
                  <a:lnTo>
                    <a:pt x="197446" y="397827"/>
                  </a:lnTo>
                  <a:lnTo>
                    <a:pt x="197269" y="397649"/>
                  </a:lnTo>
                  <a:lnTo>
                    <a:pt x="196926" y="397649"/>
                  </a:lnTo>
                  <a:lnTo>
                    <a:pt x="196748" y="398005"/>
                  </a:lnTo>
                  <a:lnTo>
                    <a:pt x="196748" y="398691"/>
                  </a:lnTo>
                  <a:lnTo>
                    <a:pt x="197446" y="398691"/>
                  </a:lnTo>
                  <a:lnTo>
                    <a:pt x="197612" y="398348"/>
                  </a:lnTo>
                  <a:close/>
                </a:path>
                <a:path w="542925" h="480059">
                  <a:moveTo>
                    <a:pt x="198285" y="415290"/>
                  </a:moveTo>
                  <a:lnTo>
                    <a:pt x="197091" y="413219"/>
                  </a:lnTo>
                  <a:lnTo>
                    <a:pt x="196748" y="411835"/>
                  </a:lnTo>
                  <a:lnTo>
                    <a:pt x="193179" y="411835"/>
                  </a:lnTo>
                  <a:lnTo>
                    <a:pt x="193636" y="413219"/>
                  </a:lnTo>
                  <a:lnTo>
                    <a:pt x="194500" y="414947"/>
                  </a:lnTo>
                  <a:lnTo>
                    <a:pt x="196405" y="416331"/>
                  </a:lnTo>
                  <a:lnTo>
                    <a:pt x="197091" y="416331"/>
                  </a:lnTo>
                  <a:lnTo>
                    <a:pt x="197446" y="415975"/>
                  </a:lnTo>
                  <a:lnTo>
                    <a:pt x="197954" y="415290"/>
                  </a:lnTo>
                  <a:lnTo>
                    <a:pt x="198285" y="415290"/>
                  </a:lnTo>
                  <a:close/>
                </a:path>
                <a:path w="542925" h="480059">
                  <a:moveTo>
                    <a:pt x="201282" y="387972"/>
                  </a:moveTo>
                  <a:lnTo>
                    <a:pt x="200545" y="385165"/>
                  </a:lnTo>
                  <a:lnTo>
                    <a:pt x="199999" y="385165"/>
                  </a:lnTo>
                  <a:lnTo>
                    <a:pt x="199555" y="386930"/>
                  </a:lnTo>
                  <a:lnTo>
                    <a:pt x="199517" y="387108"/>
                  </a:lnTo>
                  <a:lnTo>
                    <a:pt x="199428" y="387451"/>
                  </a:lnTo>
                  <a:lnTo>
                    <a:pt x="199339" y="387794"/>
                  </a:lnTo>
                  <a:lnTo>
                    <a:pt x="200990" y="387972"/>
                  </a:lnTo>
                  <a:lnTo>
                    <a:pt x="201282" y="387972"/>
                  </a:lnTo>
                  <a:close/>
                </a:path>
                <a:path w="542925" h="480059">
                  <a:moveTo>
                    <a:pt x="201764" y="401281"/>
                  </a:moveTo>
                  <a:lnTo>
                    <a:pt x="190868" y="398868"/>
                  </a:lnTo>
                  <a:lnTo>
                    <a:pt x="190868" y="402844"/>
                  </a:lnTo>
                  <a:lnTo>
                    <a:pt x="193814" y="404571"/>
                  </a:lnTo>
                  <a:lnTo>
                    <a:pt x="201764" y="401281"/>
                  </a:lnTo>
                  <a:close/>
                </a:path>
                <a:path w="542925" h="480059">
                  <a:moveTo>
                    <a:pt x="201930" y="352005"/>
                  </a:moveTo>
                  <a:lnTo>
                    <a:pt x="201244" y="352526"/>
                  </a:lnTo>
                  <a:lnTo>
                    <a:pt x="200037" y="352361"/>
                  </a:lnTo>
                  <a:lnTo>
                    <a:pt x="198818" y="352005"/>
                  </a:lnTo>
                  <a:lnTo>
                    <a:pt x="199174" y="352704"/>
                  </a:lnTo>
                  <a:lnTo>
                    <a:pt x="199859" y="353225"/>
                  </a:lnTo>
                  <a:lnTo>
                    <a:pt x="200202" y="353568"/>
                  </a:lnTo>
                  <a:lnTo>
                    <a:pt x="201587" y="354774"/>
                  </a:lnTo>
                  <a:lnTo>
                    <a:pt x="201930" y="353390"/>
                  </a:lnTo>
                  <a:lnTo>
                    <a:pt x="201930" y="352005"/>
                  </a:lnTo>
                  <a:close/>
                </a:path>
                <a:path w="542925" h="480059">
                  <a:moveTo>
                    <a:pt x="202971" y="397306"/>
                  </a:moveTo>
                  <a:lnTo>
                    <a:pt x="202806" y="396621"/>
                  </a:lnTo>
                  <a:lnTo>
                    <a:pt x="202450" y="397649"/>
                  </a:lnTo>
                  <a:lnTo>
                    <a:pt x="202806" y="398348"/>
                  </a:lnTo>
                  <a:lnTo>
                    <a:pt x="202806" y="397484"/>
                  </a:lnTo>
                  <a:lnTo>
                    <a:pt x="202971" y="397306"/>
                  </a:lnTo>
                  <a:close/>
                </a:path>
                <a:path w="542925" h="480059">
                  <a:moveTo>
                    <a:pt x="204355" y="412699"/>
                  </a:moveTo>
                  <a:lnTo>
                    <a:pt x="203669" y="412178"/>
                  </a:lnTo>
                  <a:lnTo>
                    <a:pt x="203149" y="411492"/>
                  </a:lnTo>
                  <a:lnTo>
                    <a:pt x="202450" y="411314"/>
                  </a:lnTo>
                  <a:lnTo>
                    <a:pt x="202628" y="412000"/>
                  </a:lnTo>
                  <a:lnTo>
                    <a:pt x="203492" y="412521"/>
                  </a:lnTo>
                  <a:lnTo>
                    <a:pt x="203314" y="413219"/>
                  </a:lnTo>
                  <a:lnTo>
                    <a:pt x="204355" y="412699"/>
                  </a:lnTo>
                  <a:close/>
                </a:path>
                <a:path w="542925" h="480059">
                  <a:moveTo>
                    <a:pt x="206603" y="316738"/>
                  </a:moveTo>
                  <a:lnTo>
                    <a:pt x="206260" y="315709"/>
                  </a:lnTo>
                  <a:lnTo>
                    <a:pt x="205917" y="314845"/>
                  </a:lnTo>
                  <a:lnTo>
                    <a:pt x="205562" y="315010"/>
                  </a:lnTo>
                  <a:lnTo>
                    <a:pt x="205054" y="315188"/>
                  </a:lnTo>
                  <a:lnTo>
                    <a:pt x="204698" y="315188"/>
                  </a:lnTo>
                  <a:lnTo>
                    <a:pt x="206082" y="317436"/>
                  </a:lnTo>
                  <a:lnTo>
                    <a:pt x="206603" y="316738"/>
                  </a:lnTo>
                  <a:close/>
                </a:path>
                <a:path w="542925" h="480059">
                  <a:moveTo>
                    <a:pt x="208673" y="358584"/>
                  </a:moveTo>
                  <a:lnTo>
                    <a:pt x="206603" y="355473"/>
                  </a:lnTo>
                  <a:lnTo>
                    <a:pt x="207987" y="354952"/>
                  </a:lnTo>
                  <a:lnTo>
                    <a:pt x="206781" y="355117"/>
                  </a:lnTo>
                  <a:lnTo>
                    <a:pt x="205397" y="354609"/>
                  </a:lnTo>
                  <a:lnTo>
                    <a:pt x="204177" y="353910"/>
                  </a:lnTo>
                  <a:lnTo>
                    <a:pt x="203149" y="355638"/>
                  </a:lnTo>
                  <a:lnTo>
                    <a:pt x="205917" y="357365"/>
                  </a:lnTo>
                  <a:lnTo>
                    <a:pt x="206781" y="358063"/>
                  </a:lnTo>
                  <a:lnTo>
                    <a:pt x="208673" y="358584"/>
                  </a:lnTo>
                  <a:close/>
                </a:path>
                <a:path w="542925" h="480059">
                  <a:moveTo>
                    <a:pt x="212140" y="379323"/>
                  </a:moveTo>
                  <a:lnTo>
                    <a:pt x="212051" y="376212"/>
                  </a:lnTo>
                  <a:lnTo>
                    <a:pt x="211963" y="375869"/>
                  </a:lnTo>
                  <a:lnTo>
                    <a:pt x="210235" y="375183"/>
                  </a:lnTo>
                  <a:lnTo>
                    <a:pt x="208851" y="373100"/>
                  </a:lnTo>
                  <a:lnTo>
                    <a:pt x="206946" y="372935"/>
                  </a:lnTo>
                  <a:lnTo>
                    <a:pt x="207581" y="375183"/>
                  </a:lnTo>
                  <a:lnTo>
                    <a:pt x="207657" y="375475"/>
                  </a:lnTo>
                  <a:lnTo>
                    <a:pt x="207772" y="375869"/>
                  </a:lnTo>
                  <a:lnTo>
                    <a:pt x="207873" y="376212"/>
                  </a:lnTo>
                  <a:lnTo>
                    <a:pt x="207962" y="376567"/>
                  </a:lnTo>
                  <a:lnTo>
                    <a:pt x="208064" y="376910"/>
                  </a:lnTo>
                  <a:lnTo>
                    <a:pt x="208165" y="377253"/>
                  </a:lnTo>
                  <a:lnTo>
                    <a:pt x="205740" y="378980"/>
                  </a:lnTo>
                  <a:lnTo>
                    <a:pt x="202450" y="376732"/>
                  </a:lnTo>
                  <a:lnTo>
                    <a:pt x="202374" y="376567"/>
                  </a:lnTo>
                  <a:lnTo>
                    <a:pt x="202285" y="376389"/>
                  </a:lnTo>
                  <a:lnTo>
                    <a:pt x="201764" y="376389"/>
                  </a:lnTo>
                  <a:lnTo>
                    <a:pt x="201066" y="376212"/>
                  </a:lnTo>
                  <a:lnTo>
                    <a:pt x="200723" y="376389"/>
                  </a:lnTo>
                  <a:lnTo>
                    <a:pt x="196405" y="378294"/>
                  </a:lnTo>
                  <a:lnTo>
                    <a:pt x="196964" y="373799"/>
                  </a:lnTo>
                  <a:lnTo>
                    <a:pt x="197053" y="373100"/>
                  </a:lnTo>
                  <a:lnTo>
                    <a:pt x="197116" y="372579"/>
                  </a:lnTo>
                  <a:lnTo>
                    <a:pt x="197231" y="371716"/>
                  </a:lnTo>
                  <a:lnTo>
                    <a:pt x="197332" y="370852"/>
                  </a:lnTo>
                  <a:lnTo>
                    <a:pt x="197446" y="369989"/>
                  </a:lnTo>
                  <a:lnTo>
                    <a:pt x="197523" y="369303"/>
                  </a:lnTo>
                  <a:lnTo>
                    <a:pt x="197586" y="368782"/>
                  </a:lnTo>
                  <a:lnTo>
                    <a:pt x="197675" y="368084"/>
                  </a:lnTo>
                  <a:lnTo>
                    <a:pt x="197789" y="367220"/>
                  </a:lnTo>
                  <a:lnTo>
                    <a:pt x="198170" y="367741"/>
                  </a:lnTo>
                  <a:lnTo>
                    <a:pt x="201066" y="371716"/>
                  </a:lnTo>
                  <a:lnTo>
                    <a:pt x="200558" y="369303"/>
                  </a:lnTo>
                  <a:lnTo>
                    <a:pt x="202285" y="367741"/>
                  </a:lnTo>
                  <a:lnTo>
                    <a:pt x="204533" y="369125"/>
                  </a:lnTo>
                  <a:lnTo>
                    <a:pt x="204444" y="368604"/>
                  </a:lnTo>
                  <a:lnTo>
                    <a:pt x="204355" y="368084"/>
                  </a:lnTo>
                  <a:lnTo>
                    <a:pt x="202628" y="367220"/>
                  </a:lnTo>
                  <a:lnTo>
                    <a:pt x="202590" y="366877"/>
                  </a:lnTo>
                  <a:lnTo>
                    <a:pt x="202476" y="365493"/>
                  </a:lnTo>
                  <a:lnTo>
                    <a:pt x="202450" y="365328"/>
                  </a:lnTo>
                  <a:lnTo>
                    <a:pt x="203149" y="363943"/>
                  </a:lnTo>
                  <a:lnTo>
                    <a:pt x="201764" y="363080"/>
                  </a:lnTo>
                  <a:lnTo>
                    <a:pt x="199174" y="366877"/>
                  </a:lnTo>
                  <a:lnTo>
                    <a:pt x="198932" y="365493"/>
                  </a:lnTo>
                  <a:lnTo>
                    <a:pt x="198894" y="365328"/>
                  </a:lnTo>
                  <a:lnTo>
                    <a:pt x="198780" y="364629"/>
                  </a:lnTo>
                  <a:lnTo>
                    <a:pt x="198653" y="363943"/>
                  </a:lnTo>
                  <a:lnTo>
                    <a:pt x="198615" y="363689"/>
                  </a:lnTo>
                  <a:lnTo>
                    <a:pt x="198513" y="363080"/>
                  </a:lnTo>
                  <a:lnTo>
                    <a:pt x="198081" y="363689"/>
                  </a:lnTo>
                  <a:lnTo>
                    <a:pt x="197612" y="364629"/>
                  </a:lnTo>
                  <a:lnTo>
                    <a:pt x="196430" y="362559"/>
                  </a:lnTo>
                  <a:lnTo>
                    <a:pt x="196329" y="362381"/>
                  </a:lnTo>
                  <a:lnTo>
                    <a:pt x="196227" y="362216"/>
                  </a:lnTo>
                  <a:lnTo>
                    <a:pt x="195021" y="362559"/>
                  </a:lnTo>
                  <a:lnTo>
                    <a:pt x="194843" y="362381"/>
                  </a:lnTo>
                  <a:lnTo>
                    <a:pt x="194716" y="362559"/>
                  </a:lnTo>
                  <a:lnTo>
                    <a:pt x="193890" y="363689"/>
                  </a:lnTo>
                  <a:lnTo>
                    <a:pt x="192773" y="364629"/>
                  </a:lnTo>
                  <a:lnTo>
                    <a:pt x="192773" y="365493"/>
                  </a:lnTo>
                  <a:lnTo>
                    <a:pt x="193230" y="366877"/>
                  </a:lnTo>
                  <a:lnTo>
                    <a:pt x="193344" y="367220"/>
                  </a:lnTo>
                  <a:lnTo>
                    <a:pt x="193522" y="367741"/>
                  </a:lnTo>
                  <a:lnTo>
                    <a:pt x="193636" y="368084"/>
                  </a:lnTo>
                  <a:lnTo>
                    <a:pt x="193751" y="368439"/>
                  </a:lnTo>
                  <a:lnTo>
                    <a:pt x="193814" y="368604"/>
                  </a:lnTo>
                  <a:lnTo>
                    <a:pt x="192951" y="369303"/>
                  </a:lnTo>
                  <a:lnTo>
                    <a:pt x="193535" y="370332"/>
                  </a:lnTo>
                  <a:lnTo>
                    <a:pt x="193636" y="370509"/>
                  </a:lnTo>
                  <a:lnTo>
                    <a:pt x="194157" y="371716"/>
                  </a:lnTo>
                  <a:lnTo>
                    <a:pt x="193548" y="372935"/>
                  </a:lnTo>
                  <a:lnTo>
                    <a:pt x="193459" y="373100"/>
                  </a:lnTo>
                  <a:lnTo>
                    <a:pt x="194678" y="373799"/>
                  </a:lnTo>
                  <a:lnTo>
                    <a:pt x="196088" y="373799"/>
                  </a:lnTo>
                  <a:lnTo>
                    <a:pt x="195859" y="375183"/>
                  </a:lnTo>
                  <a:lnTo>
                    <a:pt x="195745" y="375869"/>
                  </a:lnTo>
                  <a:lnTo>
                    <a:pt x="195707" y="376047"/>
                  </a:lnTo>
                  <a:lnTo>
                    <a:pt x="194373" y="377558"/>
                  </a:lnTo>
                  <a:lnTo>
                    <a:pt x="193052" y="375475"/>
                  </a:lnTo>
                  <a:lnTo>
                    <a:pt x="191452" y="373799"/>
                  </a:lnTo>
                  <a:lnTo>
                    <a:pt x="190576" y="375183"/>
                  </a:lnTo>
                  <a:lnTo>
                    <a:pt x="190093" y="375869"/>
                  </a:lnTo>
                  <a:lnTo>
                    <a:pt x="189966" y="376047"/>
                  </a:lnTo>
                  <a:lnTo>
                    <a:pt x="189852" y="376212"/>
                  </a:lnTo>
                  <a:lnTo>
                    <a:pt x="189725" y="376389"/>
                  </a:lnTo>
                  <a:lnTo>
                    <a:pt x="189611" y="376567"/>
                  </a:lnTo>
                  <a:lnTo>
                    <a:pt x="189484" y="376732"/>
                  </a:lnTo>
                  <a:lnTo>
                    <a:pt x="190182" y="377253"/>
                  </a:lnTo>
                  <a:lnTo>
                    <a:pt x="190411" y="377558"/>
                  </a:lnTo>
                  <a:lnTo>
                    <a:pt x="190703" y="377939"/>
                  </a:lnTo>
                  <a:lnTo>
                    <a:pt x="191389" y="378460"/>
                  </a:lnTo>
                  <a:lnTo>
                    <a:pt x="191389" y="380365"/>
                  </a:lnTo>
                  <a:lnTo>
                    <a:pt x="191389" y="380542"/>
                  </a:lnTo>
                  <a:lnTo>
                    <a:pt x="187210" y="379425"/>
                  </a:lnTo>
                  <a:lnTo>
                    <a:pt x="187883" y="380365"/>
                  </a:lnTo>
                  <a:lnTo>
                    <a:pt x="188010" y="380542"/>
                  </a:lnTo>
                  <a:lnTo>
                    <a:pt x="188963" y="381927"/>
                  </a:lnTo>
                  <a:lnTo>
                    <a:pt x="189268" y="383819"/>
                  </a:lnTo>
                  <a:lnTo>
                    <a:pt x="189318" y="384175"/>
                  </a:lnTo>
                  <a:lnTo>
                    <a:pt x="186550" y="386422"/>
                  </a:lnTo>
                  <a:lnTo>
                    <a:pt x="186550" y="382092"/>
                  </a:lnTo>
                  <a:lnTo>
                    <a:pt x="186169" y="382612"/>
                  </a:lnTo>
                  <a:lnTo>
                    <a:pt x="185508" y="383819"/>
                  </a:lnTo>
                  <a:lnTo>
                    <a:pt x="185407" y="384175"/>
                  </a:lnTo>
                  <a:lnTo>
                    <a:pt x="185318" y="384517"/>
                  </a:lnTo>
                  <a:lnTo>
                    <a:pt x="185216" y="384860"/>
                  </a:lnTo>
                  <a:lnTo>
                    <a:pt x="185166" y="385038"/>
                  </a:lnTo>
                  <a:lnTo>
                    <a:pt x="184645" y="385038"/>
                  </a:lnTo>
                  <a:lnTo>
                    <a:pt x="184124" y="384860"/>
                  </a:lnTo>
                  <a:lnTo>
                    <a:pt x="184150" y="385038"/>
                  </a:lnTo>
                  <a:lnTo>
                    <a:pt x="184340" y="386422"/>
                  </a:lnTo>
                  <a:lnTo>
                    <a:pt x="184429" y="387108"/>
                  </a:lnTo>
                  <a:lnTo>
                    <a:pt x="184480" y="387451"/>
                  </a:lnTo>
                  <a:lnTo>
                    <a:pt x="188798" y="387629"/>
                  </a:lnTo>
                  <a:lnTo>
                    <a:pt x="186486" y="391083"/>
                  </a:lnTo>
                  <a:lnTo>
                    <a:pt x="186372" y="391261"/>
                  </a:lnTo>
                  <a:lnTo>
                    <a:pt x="187413" y="392468"/>
                  </a:lnTo>
                  <a:lnTo>
                    <a:pt x="186372" y="393509"/>
                  </a:lnTo>
                  <a:lnTo>
                    <a:pt x="186372" y="394893"/>
                  </a:lnTo>
                  <a:lnTo>
                    <a:pt x="189407" y="395122"/>
                  </a:lnTo>
                  <a:lnTo>
                    <a:pt x="188087" y="393674"/>
                  </a:lnTo>
                  <a:lnTo>
                    <a:pt x="188214" y="392125"/>
                  </a:lnTo>
                  <a:lnTo>
                    <a:pt x="188620" y="390042"/>
                  </a:lnTo>
                  <a:lnTo>
                    <a:pt x="190525" y="388670"/>
                  </a:lnTo>
                  <a:lnTo>
                    <a:pt x="190525" y="387108"/>
                  </a:lnTo>
                  <a:lnTo>
                    <a:pt x="191046" y="386930"/>
                  </a:lnTo>
                  <a:lnTo>
                    <a:pt x="189318" y="382612"/>
                  </a:lnTo>
                  <a:lnTo>
                    <a:pt x="195021" y="380365"/>
                  </a:lnTo>
                  <a:lnTo>
                    <a:pt x="195122" y="380885"/>
                  </a:lnTo>
                  <a:lnTo>
                    <a:pt x="195681" y="383819"/>
                  </a:lnTo>
                  <a:lnTo>
                    <a:pt x="195757" y="384175"/>
                  </a:lnTo>
                  <a:lnTo>
                    <a:pt x="195821" y="384517"/>
                  </a:lnTo>
                  <a:lnTo>
                    <a:pt x="195884" y="384860"/>
                  </a:lnTo>
                  <a:lnTo>
                    <a:pt x="199999" y="385165"/>
                  </a:lnTo>
                  <a:lnTo>
                    <a:pt x="201028" y="381063"/>
                  </a:lnTo>
                  <a:lnTo>
                    <a:pt x="201066" y="380885"/>
                  </a:lnTo>
                  <a:lnTo>
                    <a:pt x="203149" y="381571"/>
                  </a:lnTo>
                  <a:lnTo>
                    <a:pt x="203619" y="379323"/>
                  </a:lnTo>
                  <a:lnTo>
                    <a:pt x="203669" y="379120"/>
                  </a:lnTo>
                  <a:lnTo>
                    <a:pt x="203758" y="378637"/>
                  </a:lnTo>
                  <a:lnTo>
                    <a:pt x="203835" y="378294"/>
                  </a:lnTo>
                  <a:lnTo>
                    <a:pt x="204495" y="378980"/>
                  </a:lnTo>
                  <a:lnTo>
                    <a:pt x="207467" y="382092"/>
                  </a:lnTo>
                  <a:lnTo>
                    <a:pt x="209537" y="381063"/>
                  </a:lnTo>
                  <a:lnTo>
                    <a:pt x="212140" y="379323"/>
                  </a:lnTo>
                  <a:close/>
                </a:path>
                <a:path w="542925" h="480059">
                  <a:moveTo>
                    <a:pt x="212826" y="394373"/>
                  </a:moveTo>
                  <a:lnTo>
                    <a:pt x="211505" y="392468"/>
                  </a:lnTo>
                  <a:lnTo>
                    <a:pt x="211582" y="389356"/>
                  </a:lnTo>
                  <a:lnTo>
                    <a:pt x="212064" y="385165"/>
                  </a:lnTo>
                  <a:lnTo>
                    <a:pt x="212140" y="384517"/>
                  </a:lnTo>
                  <a:lnTo>
                    <a:pt x="209537" y="386930"/>
                  </a:lnTo>
                  <a:lnTo>
                    <a:pt x="209804" y="387451"/>
                  </a:lnTo>
                  <a:lnTo>
                    <a:pt x="209892" y="387629"/>
                  </a:lnTo>
                  <a:lnTo>
                    <a:pt x="209981" y="387794"/>
                  </a:lnTo>
                  <a:lnTo>
                    <a:pt x="210058" y="387972"/>
                  </a:lnTo>
                  <a:lnTo>
                    <a:pt x="210146" y="388150"/>
                  </a:lnTo>
                  <a:lnTo>
                    <a:pt x="210235" y="391604"/>
                  </a:lnTo>
                  <a:lnTo>
                    <a:pt x="207645" y="390042"/>
                  </a:lnTo>
                  <a:lnTo>
                    <a:pt x="207467" y="389877"/>
                  </a:lnTo>
                  <a:lnTo>
                    <a:pt x="207467" y="389356"/>
                  </a:lnTo>
                  <a:lnTo>
                    <a:pt x="207289" y="389178"/>
                  </a:lnTo>
                  <a:lnTo>
                    <a:pt x="206082" y="388670"/>
                  </a:lnTo>
                  <a:lnTo>
                    <a:pt x="204355" y="388835"/>
                  </a:lnTo>
                  <a:lnTo>
                    <a:pt x="204139" y="388315"/>
                  </a:lnTo>
                  <a:lnTo>
                    <a:pt x="204063" y="388150"/>
                  </a:lnTo>
                  <a:lnTo>
                    <a:pt x="203987" y="387972"/>
                  </a:lnTo>
                  <a:lnTo>
                    <a:pt x="203911" y="387794"/>
                  </a:lnTo>
                  <a:lnTo>
                    <a:pt x="203835" y="387629"/>
                  </a:lnTo>
                  <a:lnTo>
                    <a:pt x="203492" y="387794"/>
                  </a:lnTo>
                  <a:lnTo>
                    <a:pt x="202971" y="387972"/>
                  </a:lnTo>
                  <a:lnTo>
                    <a:pt x="202628" y="388150"/>
                  </a:lnTo>
                  <a:lnTo>
                    <a:pt x="201282" y="388010"/>
                  </a:lnTo>
                  <a:lnTo>
                    <a:pt x="201333" y="388150"/>
                  </a:lnTo>
                  <a:lnTo>
                    <a:pt x="201371" y="388315"/>
                  </a:lnTo>
                  <a:lnTo>
                    <a:pt x="201472" y="388670"/>
                  </a:lnTo>
                  <a:lnTo>
                    <a:pt x="201510" y="388835"/>
                  </a:lnTo>
                  <a:lnTo>
                    <a:pt x="202107" y="391083"/>
                  </a:lnTo>
                  <a:lnTo>
                    <a:pt x="202171" y="391261"/>
                  </a:lnTo>
                  <a:lnTo>
                    <a:pt x="202285" y="391604"/>
                  </a:lnTo>
                  <a:lnTo>
                    <a:pt x="202742" y="392988"/>
                  </a:lnTo>
                  <a:lnTo>
                    <a:pt x="202920" y="393509"/>
                  </a:lnTo>
                  <a:lnTo>
                    <a:pt x="202971" y="393674"/>
                  </a:lnTo>
                  <a:lnTo>
                    <a:pt x="203034" y="393852"/>
                  </a:lnTo>
                  <a:lnTo>
                    <a:pt x="203149" y="394195"/>
                  </a:lnTo>
                  <a:lnTo>
                    <a:pt x="203492" y="393852"/>
                  </a:lnTo>
                  <a:lnTo>
                    <a:pt x="204533" y="394195"/>
                  </a:lnTo>
                  <a:lnTo>
                    <a:pt x="205219" y="394373"/>
                  </a:lnTo>
                  <a:lnTo>
                    <a:pt x="205308" y="394195"/>
                  </a:lnTo>
                  <a:lnTo>
                    <a:pt x="205397" y="394030"/>
                  </a:lnTo>
                  <a:lnTo>
                    <a:pt x="205486" y="393852"/>
                  </a:lnTo>
                  <a:lnTo>
                    <a:pt x="205562" y="393674"/>
                  </a:lnTo>
                  <a:lnTo>
                    <a:pt x="206781" y="393674"/>
                  </a:lnTo>
                  <a:lnTo>
                    <a:pt x="206883" y="394195"/>
                  </a:lnTo>
                  <a:lnTo>
                    <a:pt x="206946" y="394538"/>
                  </a:lnTo>
                  <a:lnTo>
                    <a:pt x="208508" y="395401"/>
                  </a:lnTo>
                  <a:lnTo>
                    <a:pt x="209194" y="392988"/>
                  </a:lnTo>
                  <a:lnTo>
                    <a:pt x="210058" y="393852"/>
                  </a:lnTo>
                  <a:lnTo>
                    <a:pt x="210578" y="394373"/>
                  </a:lnTo>
                  <a:lnTo>
                    <a:pt x="211277" y="393852"/>
                  </a:lnTo>
                  <a:lnTo>
                    <a:pt x="212140" y="394030"/>
                  </a:lnTo>
                  <a:lnTo>
                    <a:pt x="212826" y="394373"/>
                  </a:lnTo>
                  <a:close/>
                </a:path>
                <a:path w="542925" h="480059">
                  <a:moveTo>
                    <a:pt x="216801" y="363601"/>
                  </a:moveTo>
                  <a:lnTo>
                    <a:pt x="216458" y="361518"/>
                  </a:lnTo>
                  <a:lnTo>
                    <a:pt x="215595" y="361696"/>
                  </a:lnTo>
                  <a:lnTo>
                    <a:pt x="214033" y="360654"/>
                  </a:lnTo>
                  <a:lnTo>
                    <a:pt x="214350" y="362712"/>
                  </a:lnTo>
                  <a:lnTo>
                    <a:pt x="213004" y="362559"/>
                  </a:lnTo>
                  <a:lnTo>
                    <a:pt x="211442" y="362902"/>
                  </a:lnTo>
                  <a:lnTo>
                    <a:pt x="210058" y="362559"/>
                  </a:lnTo>
                  <a:lnTo>
                    <a:pt x="210921" y="364629"/>
                  </a:lnTo>
                  <a:lnTo>
                    <a:pt x="211620" y="366712"/>
                  </a:lnTo>
                  <a:lnTo>
                    <a:pt x="211963" y="368782"/>
                  </a:lnTo>
                  <a:lnTo>
                    <a:pt x="213004" y="369468"/>
                  </a:lnTo>
                  <a:lnTo>
                    <a:pt x="215074" y="369468"/>
                  </a:lnTo>
                  <a:lnTo>
                    <a:pt x="214731" y="368960"/>
                  </a:lnTo>
                  <a:lnTo>
                    <a:pt x="214388" y="367919"/>
                  </a:lnTo>
                  <a:lnTo>
                    <a:pt x="215074" y="367741"/>
                  </a:lnTo>
                  <a:lnTo>
                    <a:pt x="214896" y="367398"/>
                  </a:lnTo>
                  <a:lnTo>
                    <a:pt x="214553" y="367398"/>
                  </a:lnTo>
                  <a:lnTo>
                    <a:pt x="214388" y="367055"/>
                  </a:lnTo>
                  <a:lnTo>
                    <a:pt x="213525" y="365493"/>
                  </a:lnTo>
                  <a:lnTo>
                    <a:pt x="215417" y="364464"/>
                  </a:lnTo>
                  <a:lnTo>
                    <a:pt x="214617" y="362864"/>
                  </a:lnTo>
                  <a:lnTo>
                    <a:pt x="215252" y="362724"/>
                  </a:lnTo>
                  <a:lnTo>
                    <a:pt x="216801" y="363601"/>
                  </a:lnTo>
                  <a:close/>
                </a:path>
                <a:path w="542925" h="480059">
                  <a:moveTo>
                    <a:pt x="217144" y="359791"/>
                  </a:moveTo>
                  <a:lnTo>
                    <a:pt x="216636" y="359270"/>
                  </a:lnTo>
                  <a:lnTo>
                    <a:pt x="215938" y="358406"/>
                  </a:lnTo>
                  <a:lnTo>
                    <a:pt x="215074" y="358241"/>
                  </a:lnTo>
                  <a:lnTo>
                    <a:pt x="215074" y="359613"/>
                  </a:lnTo>
                  <a:lnTo>
                    <a:pt x="216458" y="359968"/>
                  </a:lnTo>
                  <a:lnTo>
                    <a:pt x="216636" y="361353"/>
                  </a:lnTo>
                  <a:lnTo>
                    <a:pt x="216636" y="361518"/>
                  </a:lnTo>
                  <a:lnTo>
                    <a:pt x="216801" y="361353"/>
                  </a:lnTo>
                  <a:lnTo>
                    <a:pt x="217144" y="361175"/>
                  </a:lnTo>
                  <a:lnTo>
                    <a:pt x="217144" y="359791"/>
                  </a:lnTo>
                  <a:close/>
                </a:path>
                <a:path w="542925" h="480059">
                  <a:moveTo>
                    <a:pt x="217322" y="370166"/>
                  </a:moveTo>
                  <a:lnTo>
                    <a:pt x="216979" y="369824"/>
                  </a:lnTo>
                  <a:lnTo>
                    <a:pt x="216801" y="370166"/>
                  </a:lnTo>
                  <a:lnTo>
                    <a:pt x="217322" y="370166"/>
                  </a:lnTo>
                  <a:close/>
                </a:path>
                <a:path w="542925" h="480059">
                  <a:moveTo>
                    <a:pt x="218186" y="404228"/>
                  </a:moveTo>
                  <a:lnTo>
                    <a:pt x="216306" y="404228"/>
                  </a:lnTo>
                  <a:lnTo>
                    <a:pt x="216801" y="405091"/>
                  </a:lnTo>
                  <a:lnTo>
                    <a:pt x="216611" y="404749"/>
                  </a:lnTo>
                  <a:lnTo>
                    <a:pt x="217500" y="404749"/>
                  </a:lnTo>
                  <a:lnTo>
                    <a:pt x="218186" y="404228"/>
                  </a:lnTo>
                  <a:close/>
                </a:path>
                <a:path w="542925" h="480059">
                  <a:moveTo>
                    <a:pt x="218186" y="380542"/>
                  </a:moveTo>
                  <a:lnTo>
                    <a:pt x="216979" y="379844"/>
                  </a:lnTo>
                  <a:lnTo>
                    <a:pt x="216281" y="379844"/>
                  </a:lnTo>
                  <a:lnTo>
                    <a:pt x="215252" y="381406"/>
                  </a:lnTo>
                  <a:lnTo>
                    <a:pt x="216281" y="381927"/>
                  </a:lnTo>
                  <a:lnTo>
                    <a:pt x="216979" y="381927"/>
                  </a:lnTo>
                  <a:lnTo>
                    <a:pt x="218186" y="380542"/>
                  </a:lnTo>
                  <a:close/>
                </a:path>
                <a:path w="542925" h="480059">
                  <a:moveTo>
                    <a:pt x="218884" y="403885"/>
                  </a:moveTo>
                  <a:lnTo>
                    <a:pt x="218020" y="402844"/>
                  </a:lnTo>
                  <a:lnTo>
                    <a:pt x="215519" y="402844"/>
                  </a:lnTo>
                  <a:lnTo>
                    <a:pt x="216306" y="404228"/>
                  </a:lnTo>
                  <a:lnTo>
                    <a:pt x="216115" y="403885"/>
                  </a:lnTo>
                  <a:lnTo>
                    <a:pt x="218884" y="403885"/>
                  </a:lnTo>
                  <a:close/>
                </a:path>
                <a:path w="542925" h="480059">
                  <a:moveTo>
                    <a:pt x="219748" y="383654"/>
                  </a:moveTo>
                  <a:lnTo>
                    <a:pt x="214033" y="383476"/>
                  </a:lnTo>
                  <a:lnTo>
                    <a:pt x="218211" y="386435"/>
                  </a:lnTo>
                  <a:lnTo>
                    <a:pt x="217665" y="385203"/>
                  </a:lnTo>
                  <a:lnTo>
                    <a:pt x="219748" y="383654"/>
                  </a:lnTo>
                  <a:close/>
                </a:path>
                <a:path w="542925" h="480059">
                  <a:moveTo>
                    <a:pt x="219913" y="379158"/>
                  </a:moveTo>
                  <a:lnTo>
                    <a:pt x="216636" y="377596"/>
                  </a:lnTo>
                  <a:lnTo>
                    <a:pt x="219722" y="380796"/>
                  </a:lnTo>
                  <a:lnTo>
                    <a:pt x="219811" y="380022"/>
                  </a:lnTo>
                  <a:lnTo>
                    <a:pt x="219913" y="379158"/>
                  </a:lnTo>
                  <a:close/>
                </a:path>
                <a:path w="542925" h="480059">
                  <a:moveTo>
                    <a:pt x="220256" y="332473"/>
                  </a:moveTo>
                  <a:lnTo>
                    <a:pt x="219049" y="329361"/>
                  </a:lnTo>
                  <a:lnTo>
                    <a:pt x="218528" y="327634"/>
                  </a:lnTo>
                  <a:lnTo>
                    <a:pt x="218020" y="326072"/>
                  </a:lnTo>
                  <a:lnTo>
                    <a:pt x="219913" y="325386"/>
                  </a:lnTo>
                  <a:lnTo>
                    <a:pt x="218706" y="324180"/>
                  </a:lnTo>
                  <a:lnTo>
                    <a:pt x="217500" y="322795"/>
                  </a:lnTo>
                  <a:lnTo>
                    <a:pt x="216458" y="321233"/>
                  </a:lnTo>
                  <a:lnTo>
                    <a:pt x="215417" y="324002"/>
                  </a:lnTo>
                  <a:lnTo>
                    <a:pt x="212140" y="323138"/>
                  </a:lnTo>
                  <a:lnTo>
                    <a:pt x="211277" y="320370"/>
                  </a:lnTo>
                  <a:lnTo>
                    <a:pt x="209537" y="320141"/>
                  </a:lnTo>
                  <a:lnTo>
                    <a:pt x="209537" y="319684"/>
                  </a:lnTo>
                  <a:lnTo>
                    <a:pt x="207810" y="313283"/>
                  </a:lnTo>
                  <a:lnTo>
                    <a:pt x="209029" y="318985"/>
                  </a:lnTo>
                  <a:lnTo>
                    <a:pt x="208673" y="318985"/>
                  </a:lnTo>
                  <a:lnTo>
                    <a:pt x="207810" y="319684"/>
                  </a:lnTo>
                  <a:lnTo>
                    <a:pt x="208661" y="320065"/>
                  </a:lnTo>
                  <a:lnTo>
                    <a:pt x="208508" y="324523"/>
                  </a:lnTo>
                  <a:lnTo>
                    <a:pt x="210413" y="325208"/>
                  </a:lnTo>
                  <a:lnTo>
                    <a:pt x="212483" y="323316"/>
                  </a:lnTo>
                  <a:lnTo>
                    <a:pt x="217144" y="324866"/>
                  </a:lnTo>
                  <a:lnTo>
                    <a:pt x="217144" y="327977"/>
                  </a:lnTo>
                  <a:lnTo>
                    <a:pt x="216801" y="329704"/>
                  </a:lnTo>
                  <a:lnTo>
                    <a:pt x="220256" y="332473"/>
                  </a:lnTo>
                  <a:close/>
                </a:path>
                <a:path w="542925" h="480059">
                  <a:moveTo>
                    <a:pt x="220776" y="372757"/>
                  </a:moveTo>
                  <a:lnTo>
                    <a:pt x="220091" y="372579"/>
                  </a:lnTo>
                  <a:lnTo>
                    <a:pt x="219392" y="371208"/>
                  </a:lnTo>
                  <a:lnTo>
                    <a:pt x="219049" y="371208"/>
                  </a:lnTo>
                  <a:lnTo>
                    <a:pt x="218884" y="371373"/>
                  </a:lnTo>
                  <a:lnTo>
                    <a:pt x="218363" y="371030"/>
                  </a:lnTo>
                  <a:lnTo>
                    <a:pt x="218020" y="372414"/>
                  </a:lnTo>
                  <a:lnTo>
                    <a:pt x="218363" y="373621"/>
                  </a:lnTo>
                  <a:lnTo>
                    <a:pt x="219049" y="374484"/>
                  </a:lnTo>
                  <a:lnTo>
                    <a:pt x="219049" y="373964"/>
                  </a:lnTo>
                  <a:lnTo>
                    <a:pt x="219748" y="373621"/>
                  </a:lnTo>
                  <a:lnTo>
                    <a:pt x="220268" y="373278"/>
                  </a:lnTo>
                  <a:lnTo>
                    <a:pt x="220776" y="372757"/>
                  </a:lnTo>
                  <a:close/>
                </a:path>
                <a:path w="542925" h="480059">
                  <a:moveTo>
                    <a:pt x="222504" y="360133"/>
                  </a:moveTo>
                  <a:lnTo>
                    <a:pt x="221576" y="360133"/>
                  </a:lnTo>
                  <a:lnTo>
                    <a:pt x="221996" y="360654"/>
                  </a:lnTo>
                  <a:lnTo>
                    <a:pt x="221297" y="359791"/>
                  </a:lnTo>
                  <a:lnTo>
                    <a:pt x="221132" y="360133"/>
                  </a:lnTo>
                  <a:lnTo>
                    <a:pt x="221043" y="360311"/>
                  </a:lnTo>
                  <a:lnTo>
                    <a:pt x="220954" y="360489"/>
                  </a:lnTo>
                  <a:lnTo>
                    <a:pt x="220891" y="360654"/>
                  </a:lnTo>
                  <a:lnTo>
                    <a:pt x="220611" y="361353"/>
                  </a:lnTo>
                  <a:lnTo>
                    <a:pt x="220802" y="362038"/>
                  </a:lnTo>
                  <a:lnTo>
                    <a:pt x="221996" y="362038"/>
                  </a:lnTo>
                  <a:lnTo>
                    <a:pt x="222364" y="360654"/>
                  </a:lnTo>
                  <a:lnTo>
                    <a:pt x="222415" y="360489"/>
                  </a:lnTo>
                  <a:lnTo>
                    <a:pt x="222504" y="360133"/>
                  </a:lnTo>
                  <a:close/>
                </a:path>
                <a:path w="542925" h="480059">
                  <a:moveTo>
                    <a:pt x="223545" y="390220"/>
                  </a:moveTo>
                  <a:lnTo>
                    <a:pt x="218211" y="386435"/>
                  </a:lnTo>
                  <a:lnTo>
                    <a:pt x="219875" y="390220"/>
                  </a:lnTo>
                  <a:lnTo>
                    <a:pt x="220002" y="390499"/>
                  </a:lnTo>
                  <a:lnTo>
                    <a:pt x="223545" y="390220"/>
                  </a:lnTo>
                  <a:close/>
                </a:path>
                <a:path w="542925" h="480059">
                  <a:moveTo>
                    <a:pt x="224751" y="394373"/>
                  </a:moveTo>
                  <a:lnTo>
                    <a:pt x="223723" y="393509"/>
                  </a:lnTo>
                  <a:lnTo>
                    <a:pt x="222859" y="392468"/>
                  </a:lnTo>
                  <a:lnTo>
                    <a:pt x="222504" y="391426"/>
                  </a:lnTo>
                  <a:lnTo>
                    <a:pt x="222504" y="391261"/>
                  </a:lnTo>
                  <a:lnTo>
                    <a:pt x="220256" y="391083"/>
                  </a:lnTo>
                  <a:lnTo>
                    <a:pt x="220103" y="390740"/>
                  </a:lnTo>
                  <a:lnTo>
                    <a:pt x="220002" y="390499"/>
                  </a:lnTo>
                  <a:lnTo>
                    <a:pt x="216979" y="390740"/>
                  </a:lnTo>
                  <a:lnTo>
                    <a:pt x="215722" y="392468"/>
                  </a:lnTo>
                  <a:lnTo>
                    <a:pt x="215595" y="392645"/>
                  </a:lnTo>
                  <a:lnTo>
                    <a:pt x="222859" y="395236"/>
                  </a:lnTo>
                  <a:lnTo>
                    <a:pt x="224243" y="397306"/>
                  </a:lnTo>
                  <a:lnTo>
                    <a:pt x="223723" y="395922"/>
                  </a:lnTo>
                  <a:lnTo>
                    <a:pt x="224002" y="395236"/>
                  </a:lnTo>
                  <a:lnTo>
                    <a:pt x="224066" y="395058"/>
                  </a:lnTo>
                  <a:lnTo>
                    <a:pt x="224751" y="394373"/>
                  </a:lnTo>
                  <a:close/>
                </a:path>
                <a:path w="542925" h="480059">
                  <a:moveTo>
                    <a:pt x="226656" y="376389"/>
                  </a:moveTo>
                  <a:lnTo>
                    <a:pt x="225971" y="373799"/>
                  </a:lnTo>
                  <a:lnTo>
                    <a:pt x="225856" y="375691"/>
                  </a:lnTo>
                  <a:lnTo>
                    <a:pt x="225793" y="376847"/>
                  </a:lnTo>
                  <a:lnTo>
                    <a:pt x="226656" y="376389"/>
                  </a:lnTo>
                  <a:close/>
                </a:path>
                <a:path w="542925" h="480059">
                  <a:moveTo>
                    <a:pt x="232714" y="389178"/>
                  </a:moveTo>
                  <a:lnTo>
                    <a:pt x="231495" y="389178"/>
                  </a:lnTo>
                  <a:lnTo>
                    <a:pt x="230111" y="389356"/>
                  </a:lnTo>
                  <a:lnTo>
                    <a:pt x="228904" y="389356"/>
                  </a:lnTo>
                  <a:lnTo>
                    <a:pt x="229082" y="389534"/>
                  </a:lnTo>
                  <a:lnTo>
                    <a:pt x="229425" y="390220"/>
                  </a:lnTo>
                  <a:lnTo>
                    <a:pt x="230632" y="390906"/>
                  </a:lnTo>
                  <a:lnTo>
                    <a:pt x="231673" y="389534"/>
                  </a:lnTo>
                  <a:lnTo>
                    <a:pt x="232714" y="389178"/>
                  </a:lnTo>
                  <a:close/>
                </a:path>
                <a:path w="542925" h="480059">
                  <a:moveTo>
                    <a:pt x="236689" y="306717"/>
                  </a:moveTo>
                  <a:lnTo>
                    <a:pt x="236512" y="306539"/>
                  </a:lnTo>
                  <a:lnTo>
                    <a:pt x="236512" y="306197"/>
                  </a:lnTo>
                  <a:lnTo>
                    <a:pt x="236347" y="306362"/>
                  </a:lnTo>
                  <a:lnTo>
                    <a:pt x="236169" y="306362"/>
                  </a:lnTo>
                  <a:lnTo>
                    <a:pt x="236169" y="306882"/>
                  </a:lnTo>
                  <a:lnTo>
                    <a:pt x="235991" y="307238"/>
                  </a:lnTo>
                  <a:lnTo>
                    <a:pt x="236347" y="307060"/>
                  </a:lnTo>
                  <a:lnTo>
                    <a:pt x="236689" y="306717"/>
                  </a:lnTo>
                  <a:close/>
                </a:path>
                <a:path w="542925" h="480059">
                  <a:moveTo>
                    <a:pt x="238594" y="304812"/>
                  </a:moveTo>
                  <a:lnTo>
                    <a:pt x="236347" y="304469"/>
                  </a:lnTo>
                  <a:lnTo>
                    <a:pt x="236855" y="306197"/>
                  </a:lnTo>
                  <a:lnTo>
                    <a:pt x="238594" y="304812"/>
                  </a:lnTo>
                  <a:close/>
                </a:path>
                <a:path w="542925" h="480059">
                  <a:moveTo>
                    <a:pt x="239280" y="385381"/>
                  </a:moveTo>
                  <a:lnTo>
                    <a:pt x="236512" y="383476"/>
                  </a:lnTo>
                  <a:lnTo>
                    <a:pt x="238239" y="381927"/>
                  </a:lnTo>
                  <a:lnTo>
                    <a:pt x="238239" y="379679"/>
                  </a:lnTo>
                  <a:lnTo>
                    <a:pt x="235305" y="380542"/>
                  </a:lnTo>
                  <a:lnTo>
                    <a:pt x="233057" y="379323"/>
                  </a:lnTo>
                  <a:lnTo>
                    <a:pt x="233527" y="376847"/>
                  </a:lnTo>
                  <a:lnTo>
                    <a:pt x="233578" y="376567"/>
                  </a:lnTo>
                  <a:lnTo>
                    <a:pt x="231673" y="375691"/>
                  </a:lnTo>
                  <a:lnTo>
                    <a:pt x="231787" y="376847"/>
                  </a:lnTo>
                  <a:lnTo>
                    <a:pt x="231889" y="377939"/>
                  </a:lnTo>
                  <a:lnTo>
                    <a:pt x="232003" y="379158"/>
                  </a:lnTo>
                  <a:lnTo>
                    <a:pt x="232092" y="380022"/>
                  </a:lnTo>
                  <a:lnTo>
                    <a:pt x="232143" y="380542"/>
                  </a:lnTo>
                  <a:lnTo>
                    <a:pt x="232194" y="381063"/>
                  </a:lnTo>
                  <a:lnTo>
                    <a:pt x="229425" y="378460"/>
                  </a:lnTo>
                  <a:lnTo>
                    <a:pt x="227520" y="377596"/>
                  </a:lnTo>
                  <a:lnTo>
                    <a:pt x="225717" y="376885"/>
                  </a:lnTo>
                  <a:lnTo>
                    <a:pt x="223723" y="377939"/>
                  </a:lnTo>
                  <a:lnTo>
                    <a:pt x="221996" y="378637"/>
                  </a:lnTo>
                  <a:lnTo>
                    <a:pt x="221996" y="378815"/>
                  </a:lnTo>
                  <a:lnTo>
                    <a:pt x="221640" y="379158"/>
                  </a:lnTo>
                  <a:lnTo>
                    <a:pt x="222719" y="380022"/>
                  </a:lnTo>
                  <a:lnTo>
                    <a:pt x="225107" y="381927"/>
                  </a:lnTo>
                  <a:lnTo>
                    <a:pt x="222567" y="382612"/>
                  </a:lnTo>
                  <a:lnTo>
                    <a:pt x="222161" y="382612"/>
                  </a:lnTo>
                  <a:lnTo>
                    <a:pt x="221475" y="382612"/>
                  </a:lnTo>
                  <a:lnTo>
                    <a:pt x="219722" y="380796"/>
                  </a:lnTo>
                  <a:lnTo>
                    <a:pt x="219684" y="381063"/>
                  </a:lnTo>
                  <a:lnTo>
                    <a:pt x="219583" y="381927"/>
                  </a:lnTo>
                  <a:lnTo>
                    <a:pt x="219506" y="382612"/>
                  </a:lnTo>
                  <a:lnTo>
                    <a:pt x="219392" y="383476"/>
                  </a:lnTo>
                  <a:lnTo>
                    <a:pt x="222313" y="382689"/>
                  </a:lnTo>
                  <a:lnTo>
                    <a:pt x="224586" y="383654"/>
                  </a:lnTo>
                  <a:lnTo>
                    <a:pt x="225450" y="384683"/>
                  </a:lnTo>
                  <a:lnTo>
                    <a:pt x="225564" y="383654"/>
                  </a:lnTo>
                  <a:lnTo>
                    <a:pt x="225679" y="382612"/>
                  </a:lnTo>
                  <a:lnTo>
                    <a:pt x="225755" y="381927"/>
                  </a:lnTo>
                  <a:lnTo>
                    <a:pt x="225856" y="381063"/>
                  </a:lnTo>
                  <a:lnTo>
                    <a:pt x="225971" y="380022"/>
                  </a:lnTo>
                  <a:lnTo>
                    <a:pt x="229031" y="381063"/>
                  </a:lnTo>
                  <a:lnTo>
                    <a:pt x="235648" y="383298"/>
                  </a:lnTo>
                  <a:lnTo>
                    <a:pt x="235204" y="385381"/>
                  </a:lnTo>
                  <a:lnTo>
                    <a:pt x="235165" y="385546"/>
                  </a:lnTo>
                  <a:lnTo>
                    <a:pt x="234607" y="388150"/>
                  </a:lnTo>
                  <a:lnTo>
                    <a:pt x="235648" y="385546"/>
                  </a:lnTo>
                  <a:lnTo>
                    <a:pt x="237210" y="386422"/>
                  </a:lnTo>
                  <a:lnTo>
                    <a:pt x="238150" y="388150"/>
                  </a:lnTo>
                  <a:lnTo>
                    <a:pt x="238417" y="387108"/>
                  </a:lnTo>
                  <a:lnTo>
                    <a:pt x="238315" y="386422"/>
                  </a:lnTo>
                  <a:lnTo>
                    <a:pt x="238239" y="385902"/>
                  </a:lnTo>
                  <a:lnTo>
                    <a:pt x="239280" y="385381"/>
                  </a:lnTo>
                  <a:close/>
                </a:path>
                <a:path w="542925" h="480059">
                  <a:moveTo>
                    <a:pt x="242570" y="378815"/>
                  </a:moveTo>
                  <a:lnTo>
                    <a:pt x="242214" y="377939"/>
                  </a:lnTo>
                  <a:lnTo>
                    <a:pt x="241528" y="377431"/>
                  </a:lnTo>
                  <a:lnTo>
                    <a:pt x="240487" y="378637"/>
                  </a:lnTo>
                  <a:lnTo>
                    <a:pt x="240665" y="379679"/>
                  </a:lnTo>
                  <a:lnTo>
                    <a:pt x="242049" y="380365"/>
                  </a:lnTo>
                  <a:lnTo>
                    <a:pt x="242570" y="378815"/>
                  </a:lnTo>
                  <a:close/>
                </a:path>
                <a:path w="542925" h="480059">
                  <a:moveTo>
                    <a:pt x="249999" y="351320"/>
                  </a:moveTo>
                  <a:lnTo>
                    <a:pt x="248094" y="351497"/>
                  </a:lnTo>
                  <a:lnTo>
                    <a:pt x="246710" y="350456"/>
                  </a:lnTo>
                  <a:lnTo>
                    <a:pt x="246367" y="352882"/>
                  </a:lnTo>
                  <a:lnTo>
                    <a:pt x="244297" y="350634"/>
                  </a:lnTo>
                  <a:lnTo>
                    <a:pt x="242912" y="350456"/>
                  </a:lnTo>
                  <a:lnTo>
                    <a:pt x="241706" y="356336"/>
                  </a:lnTo>
                  <a:lnTo>
                    <a:pt x="245325" y="356679"/>
                  </a:lnTo>
                  <a:lnTo>
                    <a:pt x="249313" y="359791"/>
                  </a:lnTo>
                  <a:lnTo>
                    <a:pt x="249656" y="359448"/>
                  </a:lnTo>
                  <a:lnTo>
                    <a:pt x="248793" y="358241"/>
                  </a:lnTo>
                  <a:lnTo>
                    <a:pt x="248958" y="355638"/>
                  </a:lnTo>
                  <a:lnTo>
                    <a:pt x="249821" y="353910"/>
                  </a:lnTo>
                  <a:lnTo>
                    <a:pt x="249999" y="351320"/>
                  </a:lnTo>
                  <a:close/>
                </a:path>
                <a:path w="542925" h="480059">
                  <a:moveTo>
                    <a:pt x="258127" y="377596"/>
                  </a:moveTo>
                  <a:lnTo>
                    <a:pt x="257949" y="375348"/>
                  </a:lnTo>
                  <a:lnTo>
                    <a:pt x="253974" y="372757"/>
                  </a:lnTo>
                  <a:lnTo>
                    <a:pt x="256400" y="370852"/>
                  </a:lnTo>
                  <a:lnTo>
                    <a:pt x="255536" y="370332"/>
                  </a:lnTo>
                  <a:lnTo>
                    <a:pt x="255358" y="368960"/>
                  </a:lnTo>
                  <a:lnTo>
                    <a:pt x="255016" y="368096"/>
                  </a:lnTo>
                  <a:lnTo>
                    <a:pt x="256743" y="367741"/>
                  </a:lnTo>
                  <a:lnTo>
                    <a:pt x="254838" y="364972"/>
                  </a:lnTo>
                  <a:lnTo>
                    <a:pt x="254673" y="363943"/>
                  </a:lnTo>
                  <a:lnTo>
                    <a:pt x="249643" y="362458"/>
                  </a:lnTo>
                  <a:lnTo>
                    <a:pt x="247281" y="365125"/>
                  </a:lnTo>
                  <a:lnTo>
                    <a:pt x="246405" y="370243"/>
                  </a:lnTo>
                  <a:lnTo>
                    <a:pt x="245846" y="376047"/>
                  </a:lnTo>
                  <a:lnTo>
                    <a:pt x="246545" y="374484"/>
                  </a:lnTo>
                  <a:lnTo>
                    <a:pt x="249313" y="375183"/>
                  </a:lnTo>
                  <a:lnTo>
                    <a:pt x="250520" y="375704"/>
                  </a:lnTo>
                  <a:lnTo>
                    <a:pt x="251904" y="372935"/>
                  </a:lnTo>
                  <a:lnTo>
                    <a:pt x="254317" y="377253"/>
                  </a:lnTo>
                  <a:lnTo>
                    <a:pt x="256400" y="377253"/>
                  </a:lnTo>
                  <a:lnTo>
                    <a:pt x="257086" y="377253"/>
                  </a:lnTo>
                  <a:lnTo>
                    <a:pt x="258127" y="377596"/>
                  </a:lnTo>
                  <a:close/>
                </a:path>
                <a:path w="542925" h="480059">
                  <a:moveTo>
                    <a:pt x="260197" y="366191"/>
                  </a:moveTo>
                  <a:lnTo>
                    <a:pt x="259676" y="365848"/>
                  </a:lnTo>
                  <a:lnTo>
                    <a:pt x="258991" y="365671"/>
                  </a:lnTo>
                  <a:lnTo>
                    <a:pt x="258470" y="365493"/>
                  </a:lnTo>
                  <a:lnTo>
                    <a:pt x="258127" y="366534"/>
                  </a:lnTo>
                  <a:lnTo>
                    <a:pt x="258991" y="366877"/>
                  </a:lnTo>
                  <a:lnTo>
                    <a:pt x="259334" y="366877"/>
                  </a:lnTo>
                  <a:lnTo>
                    <a:pt x="260197" y="366712"/>
                  </a:lnTo>
                  <a:lnTo>
                    <a:pt x="260197" y="366191"/>
                  </a:lnTo>
                  <a:close/>
                </a:path>
                <a:path w="542925" h="480059">
                  <a:moveTo>
                    <a:pt x="272821" y="346138"/>
                  </a:moveTo>
                  <a:lnTo>
                    <a:pt x="272478" y="345960"/>
                  </a:lnTo>
                  <a:lnTo>
                    <a:pt x="271957" y="345782"/>
                  </a:lnTo>
                  <a:lnTo>
                    <a:pt x="271614" y="345782"/>
                  </a:lnTo>
                  <a:lnTo>
                    <a:pt x="271957" y="346138"/>
                  </a:lnTo>
                  <a:lnTo>
                    <a:pt x="272821" y="346138"/>
                  </a:lnTo>
                  <a:close/>
                </a:path>
                <a:path w="542925" h="480059">
                  <a:moveTo>
                    <a:pt x="438111" y="178943"/>
                  </a:moveTo>
                  <a:lnTo>
                    <a:pt x="437934" y="178943"/>
                  </a:lnTo>
                  <a:lnTo>
                    <a:pt x="437591" y="178777"/>
                  </a:lnTo>
                  <a:lnTo>
                    <a:pt x="437413" y="178777"/>
                  </a:lnTo>
                  <a:lnTo>
                    <a:pt x="436029" y="178943"/>
                  </a:lnTo>
                  <a:lnTo>
                    <a:pt x="436727" y="179806"/>
                  </a:lnTo>
                  <a:lnTo>
                    <a:pt x="436892" y="180848"/>
                  </a:lnTo>
                  <a:lnTo>
                    <a:pt x="437235" y="180162"/>
                  </a:lnTo>
                  <a:lnTo>
                    <a:pt x="437756" y="179641"/>
                  </a:lnTo>
                  <a:lnTo>
                    <a:pt x="438111" y="178943"/>
                  </a:lnTo>
                  <a:close/>
                </a:path>
                <a:path w="542925" h="480059">
                  <a:moveTo>
                    <a:pt x="443115" y="171513"/>
                  </a:moveTo>
                  <a:lnTo>
                    <a:pt x="442950" y="171335"/>
                  </a:lnTo>
                  <a:lnTo>
                    <a:pt x="442252" y="170992"/>
                  </a:lnTo>
                  <a:lnTo>
                    <a:pt x="441909" y="169951"/>
                  </a:lnTo>
                  <a:lnTo>
                    <a:pt x="440524" y="169951"/>
                  </a:lnTo>
                  <a:lnTo>
                    <a:pt x="440004" y="170307"/>
                  </a:lnTo>
                  <a:lnTo>
                    <a:pt x="439140" y="169786"/>
                  </a:lnTo>
                  <a:lnTo>
                    <a:pt x="437934" y="170307"/>
                  </a:lnTo>
                  <a:lnTo>
                    <a:pt x="438454" y="171170"/>
                  </a:lnTo>
                  <a:lnTo>
                    <a:pt x="437591" y="171513"/>
                  </a:lnTo>
                  <a:lnTo>
                    <a:pt x="437756" y="172377"/>
                  </a:lnTo>
                  <a:lnTo>
                    <a:pt x="438619" y="173583"/>
                  </a:lnTo>
                  <a:lnTo>
                    <a:pt x="438975" y="174447"/>
                  </a:lnTo>
                  <a:lnTo>
                    <a:pt x="439483" y="174802"/>
                  </a:lnTo>
                  <a:lnTo>
                    <a:pt x="440182" y="174802"/>
                  </a:lnTo>
                  <a:lnTo>
                    <a:pt x="440702" y="175310"/>
                  </a:lnTo>
                  <a:lnTo>
                    <a:pt x="441388" y="173926"/>
                  </a:lnTo>
                  <a:lnTo>
                    <a:pt x="443115" y="171513"/>
                  </a:lnTo>
                  <a:close/>
                </a:path>
                <a:path w="542925" h="480059">
                  <a:moveTo>
                    <a:pt x="472516" y="77114"/>
                  </a:moveTo>
                  <a:lnTo>
                    <a:pt x="471652" y="76936"/>
                  </a:lnTo>
                  <a:lnTo>
                    <a:pt x="471817" y="77457"/>
                  </a:lnTo>
                  <a:lnTo>
                    <a:pt x="471652" y="77635"/>
                  </a:lnTo>
                  <a:lnTo>
                    <a:pt x="471652" y="77978"/>
                  </a:lnTo>
                  <a:lnTo>
                    <a:pt x="472516" y="79184"/>
                  </a:lnTo>
                  <a:lnTo>
                    <a:pt x="472516" y="77114"/>
                  </a:lnTo>
                  <a:close/>
                </a:path>
                <a:path w="542925" h="480059">
                  <a:moveTo>
                    <a:pt x="479602" y="84378"/>
                  </a:moveTo>
                  <a:lnTo>
                    <a:pt x="479425" y="84023"/>
                  </a:lnTo>
                  <a:lnTo>
                    <a:pt x="479425" y="84201"/>
                  </a:lnTo>
                  <a:lnTo>
                    <a:pt x="479602" y="84378"/>
                  </a:lnTo>
                  <a:close/>
                </a:path>
                <a:path w="542925" h="480059">
                  <a:moveTo>
                    <a:pt x="484263" y="90258"/>
                  </a:moveTo>
                  <a:lnTo>
                    <a:pt x="482727" y="89954"/>
                  </a:lnTo>
                  <a:lnTo>
                    <a:pt x="482879" y="90258"/>
                  </a:lnTo>
                  <a:lnTo>
                    <a:pt x="484263" y="90258"/>
                  </a:lnTo>
                  <a:close/>
                </a:path>
                <a:path w="542925" h="480059">
                  <a:moveTo>
                    <a:pt x="489673" y="78155"/>
                  </a:moveTo>
                  <a:lnTo>
                    <a:pt x="488937" y="77800"/>
                  </a:lnTo>
                  <a:lnTo>
                    <a:pt x="489280" y="78155"/>
                  </a:lnTo>
                  <a:lnTo>
                    <a:pt x="489673" y="78155"/>
                  </a:lnTo>
                  <a:close/>
                </a:path>
                <a:path w="542925" h="480059">
                  <a:moveTo>
                    <a:pt x="489800" y="90944"/>
                  </a:moveTo>
                  <a:lnTo>
                    <a:pt x="489712" y="90601"/>
                  </a:lnTo>
                  <a:lnTo>
                    <a:pt x="489623" y="90258"/>
                  </a:lnTo>
                  <a:lnTo>
                    <a:pt x="486511" y="90601"/>
                  </a:lnTo>
                  <a:lnTo>
                    <a:pt x="483044" y="90601"/>
                  </a:lnTo>
                  <a:lnTo>
                    <a:pt x="483209" y="90944"/>
                  </a:lnTo>
                  <a:lnTo>
                    <a:pt x="483285" y="91122"/>
                  </a:lnTo>
                  <a:lnTo>
                    <a:pt x="489800" y="90944"/>
                  </a:lnTo>
                  <a:close/>
                </a:path>
                <a:path w="542925" h="480059">
                  <a:moveTo>
                    <a:pt x="490016" y="76492"/>
                  </a:moveTo>
                  <a:lnTo>
                    <a:pt x="489978" y="75552"/>
                  </a:lnTo>
                  <a:lnTo>
                    <a:pt x="489115" y="75552"/>
                  </a:lnTo>
                  <a:lnTo>
                    <a:pt x="489762" y="76492"/>
                  </a:lnTo>
                  <a:lnTo>
                    <a:pt x="490016" y="76492"/>
                  </a:lnTo>
                  <a:close/>
                </a:path>
                <a:path w="542925" h="480059">
                  <a:moveTo>
                    <a:pt x="490042" y="76796"/>
                  </a:moveTo>
                  <a:lnTo>
                    <a:pt x="490029" y="76492"/>
                  </a:lnTo>
                  <a:lnTo>
                    <a:pt x="490042" y="76796"/>
                  </a:lnTo>
                  <a:close/>
                </a:path>
                <a:path w="542925" h="480059">
                  <a:moveTo>
                    <a:pt x="491363" y="93370"/>
                  </a:moveTo>
                  <a:lnTo>
                    <a:pt x="490321" y="91986"/>
                  </a:lnTo>
                  <a:lnTo>
                    <a:pt x="489978" y="91287"/>
                  </a:lnTo>
                  <a:lnTo>
                    <a:pt x="487476" y="91287"/>
                  </a:lnTo>
                  <a:lnTo>
                    <a:pt x="487476" y="93014"/>
                  </a:lnTo>
                  <a:lnTo>
                    <a:pt x="484962" y="93014"/>
                  </a:lnTo>
                  <a:lnTo>
                    <a:pt x="485648" y="92671"/>
                  </a:lnTo>
                  <a:lnTo>
                    <a:pt x="486511" y="92329"/>
                  </a:lnTo>
                  <a:lnTo>
                    <a:pt x="487476" y="93014"/>
                  </a:lnTo>
                  <a:lnTo>
                    <a:pt x="487476" y="91287"/>
                  </a:lnTo>
                  <a:lnTo>
                    <a:pt x="483362" y="91287"/>
                  </a:lnTo>
                  <a:lnTo>
                    <a:pt x="483857" y="92329"/>
                  </a:lnTo>
                  <a:lnTo>
                    <a:pt x="484187" y="93014"/>
                  </a:lnTo>
                  <a:lnTo>
                    <a:pt x="484263" y="93192"/>
                  </a:lnTo>
                  <a:lnTo>
                    <a:pt x="487730" y="93192"/>
                  </a:lnTo>
                  <a:lnTo>
                    <a:pt x="489115" y="93713"/>
                  </a:lnTo>
                  <a:lnTo>
                    <a:pt x="490778" y="93713"/>
                  </a:lnTo>
                  <a:lnTo>
                    <a:pt x="491363" y="93370"/>
                  </a:lnTo>
                  <a:close/>
                </a:path>
                <a:path w="542925" h="480059">
                  <a:moveTo>
                    <a:pt x="491528" y="79019"/>
                  </a:moveTo>
                  <a:lnTo>
                    <a:pt x="489978" y="76796"/>
                  </a:lnTo>
                  <a:lnTo>
                    <a:pt x="490435" y="77812"/>
                  </a:lnTo>
                  <a:lnTo>
                    <a:pt x="489673" y="78155"/>
                  </a:lnTo>
                  <a:lnTo>
                    <a:pt x="490042" y="78320"/>
                  </a:lnTo>
                  <a:lnTo>
                    <a:pt x="490588" y="78168"/>
                  </a:lnTo>
                  <a:lnTo>
                    <a:pt x="490829" y="78663"/>
                  </a:lnTo>
                  <a:lnTo>
                    <a:pt x="491528" y="79019"/>
                  </a:lnTo>
                  <a:close/>
                </a:path>
                <a:path w="542925" h="480059">
                  <a:moveTo>
                    <a:pt x="493433" y="80225"/>
                  </a:moveTo>
                  <a:lnTo>
                    <a:pt x="491363" y="79883"/>
                  </a:lnTo>
                  <a:lnTo>
                    <a:pt x="490982" y="79019"/>
                  </a:lnTo>
                  <a:lnTo>
                    <a:pt x="490791" y="78663"/>
                  </a:lnTo>
                  <a:lnTo>
                    <a:pt x="490042" y="78320"/>
                  </a:lnTo>
                  <a:lnTo>
                    <a:pt x="489800" y="78320"/>
                  </a:lnTo>
                  <a:lnTo>
                    <a:pt x="490194" y="79883"/>
                  </a:lnTo>
                  <a:lnTo>
                    <a:pt x="490270" y="80225"/>
                  </a:lnTo>
                  <a:lnTo>
                    <a:pt x="490321" y="80403"/>
                  </a:lnTo>
                  <a:lnTo>
                    <a:pt x="492734" y="81775"/>
                  </a:lnTo>
                  <a:lnTo>
                    <a:pt x="493090" y="80746"/>
                  </a:lnTo>
                  <a:lnTo>
                    <a:pt x="493318" y="80403"/>
                  </a:lnTo>
                  <a:lnTo>
                    <a:pt x="493433" y="80225"/>
                  </a:lnTo>
                  <a:close/>
                </a:path>
                <a:path w="542925" h="480059">
                  <a:moveTo>
                    <a:pt x="498094" y="72097"/>
                  </a:moveTo>
                  <a:lnTo>
                    <a:pt x="496887" y="71056"/>
                  </a:lnTo>
                  <a:lnTo>
                    <a:pt x="495503" y="71577"/>
                  </a:lnTo>
                  <a:lnTo>
                    <a:pt x="494296" y="72097"/>
                  </a:lnTo>
                  <a:lnTo>
                    <a:pt x="498094" y="72097"/>
                  </a:lnTo>
                  <a:close/>
                </a:path>
                <a:path w="542925" h="480059">
                  <a:moveTo>
                    <a:pt x="500176" y="74168"/>
                  </a:moveTo>
                  <a:lnTo>
                    <a:pt x="499732" y="73825"/>
                  </a:lnTo>
                  <a:lnTo>
                    <a:pt x="497154" y="73825"/>
                  </a:lnTo>
                  <a:lnTo>
                    <a:pt x="496722" y="74168"/>
                  </a:lnTo>
                  <a:lnTo>
                    <a:pt x="500176" y="74168"/>
                  </a:lnTo>
                  <a:close/>
                </a:path>
                <a:path w="542925" h="480059">
                  <a:moveTo>
                    <a:pt x="501129" y="72097"/>
                  </a:moveTo>
                  <a:lnTo>
                    <a:pt x="500341" y="70548"/>
                  </a:lnTo>
                  <a:lnTo>
                    <a:pt x="500430" y="71056"/>
                  </a:lnTo>
                  <a:lnTo>
                    <a:pt x="500519" y="71577"/>
                  </a:lnTo>
                  <a:lnTo>
                    <a:pt x="501103" y="72263"/>
                  </a:lnTo>
                  <a:lnTo>
                    <a:pt x="501129" y="72097"/>
                  </a:lnTo>
                  <a:close/>
                </a:path>
                <a:path w="542925" h="480059">
                  <a:moveTo>
                    <a:pt x="502081" y="73825"/>
                  </a:moveTo>
                  <a:lnTo>
                    <a:pt x="501650" y="72961"/>
                  </a:lnTo>
                  <a:lnTo>
                    <a:pt x="501561" y="72796"/>
                  </a:lnTo>
                  <a:lnTo>
                    <a:pt x="501103" y="72263"/>
                  </a:lnTo>
                  <a:lnTo>
                    <a:pt x="494258" y="72263"/>
                  </a:lnTo>
                  <a:lnTo>
                    <a:pt x="494144" y="72796"/>
                  </a:lnTo>
                  <a:lnTo>
                    <a:pt x="494106" y="72961"/>
                  </a:lnTo>
                  <a:lnTo>
                    <a:pt x="493991" y="73482"/>
                  </a:lnTo>
                  <a:lnTo>
                    <a:pt x="493953" y="73660"/>
                  </a:lnTo>
                  <a:lnTo>
                    <a:pt x="497370" y="73660"/>
                  </a:lnTo>
                  <a:lnTo>
                    <a:pt x="497586" y="73482"/>
                  </a:lnTo>
                  <a:lnTo>
                    <a:pt x="498614" y="72961"/>
                  </a:lnTo>
                  <a:lnTo>
                    <a:pt x="499732" y="73825"/>
                  </a:lnTo>
                  <a:lnTo>
                    <a:pt x="502081" y="73825"/>
                  </a:lnTo>
                  <a:close/>
                </a:path>
                <a:path w="542925" h="480059">
                  <a:moveTo>
                    <a:pt x="508812" y="39077"/>
                  </a:moveTo>
                  <a:lnTo>
                    <a:pt x="507949" y="38214"/>
                  </a:lnTo>
                  <a:lnTo>
                    <a:pt x="507873" y="37871"/>
                  </a:lnTo>
                  <a:lnTo>
                    <a:pt x="506056" y="37871"/>
                  </a:lnTo>
                  <a:lnTo>
                    <a:pt x="507263" y="39077"/>
                  </a:lnTo>
                  <a:lnTo>
                    <a:pt x="507682" y="39763"/>
                  </a:lnTo>
                  <a:lnTo>
                    <a:pt x="507784" y="39941"/>
                  </a:lnTo>
                  <a:lnTo>
                    <a:pt x="508127" y="39763"/>
                  </a:lnTo>
                  <a:lnTo>
                    <a:pt x="508812" y="39077"/>
                  </a:lnTo>
                  <a:close/>
                </a:path>
                <a:path w="542925" h="480059">
                  <a:moveTo>
                    <a:pt x="509854" y="44094"/>
                  </a:moveTo>
                  <a:lnTo>
                    <a:pt x="508990" y="43395"/>
                  </a:lnTo>
                  <a:lnTo>
                    <a:pt x="508469" y="44094"/>
                  </a:lnTo>
                  <a:lnTo>
                    <a:pt x="509333" y="44259"/>
                  </a:lnTo>
                  <a:lnTo>
                    <a:pt x="509689" y="44615"/>
                  </a:lnTo>
                  <a:lnTo>
                    <a:pt x="509854" y="44094"/>
                  </a:lnTo>
                  <a:close/>
                </a:path>
                <a:path w="542925" h="480059">
                  <a:moveTo>
                    <a:pt x="513308" y="54635"/>
                  </a:moveTo>
                  <a:lnTo>
                    <a:pt x="511759" y="52730"/>
                  </a:lnTo>
                  <a:lnTo>
                    <a:pt x="508990" y="51523"/>
                  </a:lnTo>
                  <a:lnTo>
                    <a:pt x="506056" y="49276"/>
                  </a:lnTo>
                  <a:lnTo>
                    <a:pt x="502589" y="50660"/>
                  </a:lnTo>
                  <a:lnTo>
                    <a:pt x="505358" y="51866"/>
                  </a:lnTo>
                  <a:lnTo>
                    <a:pt x="507949" y="53428"/>
                  </a:lnTo>
                  <a:lnTo>
                    <a:pt x="508812" y="56362"/>
                  </a:lnTo>
                  <a:lnTo>
                    <a:pt x="511416" y="56718"/>
                  </a:lnTo>
                  <a:lnTo>
                    <a:pt x="511238" y="59994"/>
                  </a:lnTo>
                  <a:lnTo>
                    <a:pt x="512965" y="60172"/>
                  </a:lnTo>
                  <a:lnTo>
                    <a:pt x="513143" y="60172"/>
                  </a:lnTo>
                  <a:lnTo>
                    <a:pt x="513143" y="59994"/>
                  </a:lnTo>
                  <a:lnTo>
                    <a:pt x="513308" y="59829"/>
                  </a:lnTo>
                  <a:lnTo>
                    <a:pt x="511581" y="57924"/>
                  </a:lnTo>
                  <a:lnTo>
                    <a:pt x="513308" y="54635"/>
                  </a:lnTo>
                  <a:close/>
                </a:path>
                <a:path w="542925" h="480059">
                  <a:moveTo>
                    <a:pt x="519887" y="19888"/>
                  </a:moveTo>
                  <a:lnTo>
                    <a:pt x="517347" y="16078"/>
                  </a:lnTo>
                  <a:lnTo>
                    <a:pt x="516699" y="16078"/>
                  </a:lnTo>
                  <a:lnTo>
                    <a:pt x="513664" y="15392"/>
                  </a:lnTo>
                  <a:lnTo>
                    <a:pt x="511416" y="12280"/>
                  </a:lnTo>
                  <a:lnTo>
                    <a:pt x="509689" y="11760"/>
                  </a:lnTo>
                  <a:lnTo>
                    <a:pt x="507784" y="11582"/>
                  </a:lnTo>
                  <a:lnTo>
                    <a:pt x="506056" y="11239"/>
                  </a:lnTo>
                  <a:lnTo>
                    <a:pt x="506095" y="12280"/>
                  </a:lnTo>
                  <a:lnTo>
                    <a:pt x="506209" y="14668"/>
                  </a:lnTo>
                  <a:lnTo>
                    <a:pt x="506260" y="16078"/>
                  </a:lnTo>
                  <a:lnTo>
                    <a:pt x="506056" y="16078"/>
                  </a:lnTo>
                  <a:lnTo>
                    <a:pt x="514007" y="19545"/>
                  </a:lnTo>
                  <a:lnTo>
                    <a:pt x="515213" y="22656"/>
                  </a:lnTo>
                  <a:lnTo>
                    <a:pt x="515734" y="22821"/>
                  </a:lnTo>
                  <a:lnTo>
                    <a:pt x="516420" y="23164"/>
                  </a:lnTo>
                  <a:lnTo>
                    <a:pt x="516940" y="23520"/>
                  </a:lnTo>
                  <a:lnTo>
                    <a:pt x="516610" y="21958"/>
                  </a:lnTo>
                  <a:lnTo>
                    <a:pt x="516496" y="21437"/>
                  </a:lnTo>
                  <a:lnTo>
                    <a:pt x="516420" y="21094"/>
                  </a:lnTo>
                  <a:lnTo>
                    <a:pt x="517118" y="20574"/>
                  </a:lnTo>
                  <a:lnTo>
                    <a:pt x="519887" y="19888"/>
                  </a:lnTo>
                  <a:close/>
                </a:path>
                <a:path w="542925" h="480059">
                  <a:moveTo>
                    <a:pt x="520915" y="47891"/>
                  </a:moveTo>
                  <a:lnTo>
                    <a:pt x="519366" y="45986"/>
                  </a:lnTo>
                  <a:lnTo>
                    <a:pt x="518160" y="44437"/>
                  </a:lnTo>
                  <a:lnTo>
                    <a:pt x="515391" y="45123"/>
                  </a:lnTo>
                  <a:lnTo>
                    <a:pt x="514184" y="44958"/>
                  </a:lnTo>
                  <a:lnTo>
                    <a:pt x="511238" y="44780"/>
                  </a:lnTo>
                  <a:lnTo>
                    <a:pt x="511937" y="46863"/>
                  </a:lnTo>
                  <a:lnTo>
                    <a:pt x="512800" y="47028"/>
                  </a:lnTo>
                  <a:lnTo>
                    <a:pt x="513143" y="47726"/>
                  </a:lnTo>
                  <a:lnTo>
                    <a:pt x="513308" y="48590"/>
                  </a:lnTo>
                  <a:lnTo>
                    <a:pt x="514007" y="48933"/>
                  </a:lnTo>
                  <a:lnTo>
                    <a:pt x="514692" y="49110"/>
                  </a:lnTo>
                  <a:lnTo>
                    <a:pt x="515391" y="48755"/>
                  </a:lnTo>
                  <a:lnTo>
                    <a:pt x="516597" y="48234"/>
                  </a:lnTo>
                  <a:lnTo>
                    <a:pt x="518325" y="48412"/>
                  </a:lnTo>
                  <a:lnTo>
                    <a:pt x="519887" y="49453"/>
                  </a:lnTo>
                  <a:lnTo>
                    <a:pt x="520915" y="47891"/>
                  </a:lnTo>
                  <a:close/>
                </a:path>
                <a:path w="542925" h="480059">
                  <a:moveTo>
                    <a:pt x="520915" y="14008"/>
                  </a:moveTo>
                  <a:lnTo>
                    <a:pt x="520750" y="14008"/>
                  </a:lnTo>
                  <a:lnTo>
                    <a:pt x="520915" y="14185"/>
                  </a:lnTo>
                  <a:lnTo>
                    <a:pt x="520915" y="14008"/>
                  </a:lnTo>
                  <a:close/>
                </a:path>
                <a:path w="542925" h="480059">
                  <a:moveTo>
                    <a:pt x="522655" y="3111"/>
                  </a:moveTo>
                  <a:lnTo>
                    <a:pt x="521271" y="3289"/>
                  </a:lnTo>
                  <a:lnTo>
                    <a:pt x="519887" y="3632"/>
                  </a:lnTo>
                  <a:lnTo>
                    <a:pt x="518502" y="3810"/>
                  </a:lnTo>
                  <a:lnTo>
                    <a:pt x="520052" y="4495"/>
                  </a:lnTo>
                  <a:lnTo>
                    <a:pt x="521614" y="4330"/>
                  </a:lnTo>
                  <a:lnTo>
                    <a:pt x="522655" y="3111"/>
                  </a:lnTo>
                  <a:close/>
                </a:path>
                <a:path w="542925" h="480059">
                  <a:moveTo>
                    <a:pt x="526796" y="38900"/>
                  </a:moveTo>
                  <a:lnTo>
                    <a:pt x="524027" y="37350"/>
                  </a:lnTo>
                  <a:lnTo>
                    <a:pt x="520915" y="36830"/>
                  </a:lnTo>
                  <a:lnTo>
                    <a:pt x="522135" y="33375"/>
                  </a:lnTo>
                  <a:lnTo>
                    <a:pt x="522478" y="31127"/>
                  </a:lnTo>
                  <a:lnTo>
                    <a:pt x="516420" y="32156"/>
                  </a:lnTo>
                  <a:lnTo>
                    <a:pt x="515734" y="29908"/>
                  </a:lnTo>
                  <a:lnTo>
                    <a:pt x="512800" y="26631"/>
                  </a:lnTo>
                  <a:lnTo>
                    <a:pt x="507606" y="30772"/>
                  </a:lnTo>
                  <a:lnTo>
                    <a:pt x="506222" y="25768"/>
                  </a:lnTo>
                  <a:lnTo>
                    <a:pt x="506222" y="22656"/>
                  </a:lnTo>
                  <a:lnTo>
                    <a:pt x="497065" y="20751"/>
                  </a:lnTo>
                  <a:lnTo>
                    <a:pt x="506742" y="21437"/>
                  </a:lnTo>
                  <a:lnTo>
                    <a:pt x="506247" y="17576"/>
                  </a:lnTo>
                  <a:lnTo>
                    <a:pt x="506158" y="16916"/>
                  </a:lnTo>
                  <a:lnTo>
                    <a:pt x="503377" y="17576"/>
                  </a:lnTo>
                  <a:lnTo>
                    <a:pt x="499541" y="14668"/>
                  </a:lnTo>
                  <a:lnTo>
                    <a:pt x="497065" y="9512"/>
                  </a:lnTo>
                  <a:lnTo>
                    <a:pt x="495350" y="12280"/>
                  </a:lnTo>
                  <a:lnTo>
                    <a:pt x="495668" y="14668"/>
                  </a:lnTo>
                  <a:lnTo>
                    <a:pt x="495769" y="15392"/>
                  </a:lnTo>
                  <a:lnTo>
                    <a:pt x="495871" y="16078"/>
                  </a:lnTo>
                  <a:lnTo>
                    <a:pt x="495973" y="16878"/>
                  </a:lnTo>
                  <a:lnTo>
                    <a:pt x="496062" y="17576"/>
                  </a:lnTo>
                  <a:lnTo>
                    <a:pt x="496290" y="19545"/>
                  </a:lnTo>
                  <a:lnTo>
                    <a:pt x="496404" y="20574"/>
                  </a:lnTo>
                  <a:lnTo>
                    <a:pt x="496430" y="20751"/>
                  </a:lnTo>
                  <a:lnTo>
                    <a:pt x="496582" y="20751"/>
                  </a:lnTo>
                  <a:lnTo>
                    <a:pt x="494118" y="21437"/>
                  </a:lnTo>
                  <a:lnTo>
                    <a:pt x="495681" y="21958"/>
                  </a:lnTo>
                  <a:lnTo>
                    <a:pt x="499313" y="24904"/>
                  </a:lnTo>
                  <a:lnTo>
                    <a:pt x="497065" y="26631"/>
                  </a:lnTo>
                  <a:lnTo>
                    <a:pt x="505536" y="26974"/>
                  </a:lnTo>
                  <a:lnTo>
                    <a:pt x="503593" y="30772"/>
                  </a:lnTo>
                  <a:lnTo>
                    <a:pt x="502881" y="32156"/>
                  </a:lnTo>
                  <a:lnTo>
                    <a:pt x="501561" y="34759"/>
                  </a:lnTo>
                  <a:lnTo>
                    <a:pt x="507606" y="37515"/>
                  </a:lnTo>
                  <a:lnTo>
                    <a:pt x="510032" y="37515"/>
                  </a:lnTo>
                  <a:lnTo>
                    <a:pt x="511060" y="38036"/>
                  </a:lnTo>
                  <a:lnTo>
                    <a:pt x="512102" y="39077"/>
                  </a:lnTo>
                  <a:lnTo>
                    <a:pt x="513308" y="39255"/>
                  </a:lnTo>
                  <a:lnTo>
                    <a:pt x="515734" y="39941"/>
                  </a:lnTo>
                  <a:lnTo>
                    <a:pt x="516775" y="40284"/>
                  </a:lnTo>
                  <a:lnTo>
                    <a:pt x="517982" y="41668"/>
                  </a:lnTo>
                  <a:lnTo>
                    <a:pt x="518502" y="42710"/>
                  </a:lnTo>
                  <a:lnTo>
                    <a:pt x="520407" y="43053"/>
                  </a:lnTo>
                  <a:lnTo>
                    <a:pt x="524027" y="43053"/>
                  </a:lnTo>
                  <a:lnTo>
                    <a:pt x="524903" y="41668"/>
                  </a:lnTo>
                  <a:lnTo>
                    <a:pt x="525932" y="40284"/>
                  </a:lnTo>
                  <a:lnTo>
                    <a:pt x="526580" y="39255"/>
                  </a:lnTo>
                  <a:lnTo>
                    <a:pt x="526694" y="39077"/>
                  </a:lnTo>
                  <a:lnTo>
                    <a:pt x="526796" y="38900"/>
                  </a:lnTo>
                  <a:close/>
                </a:path>
                <a:path w="542925" h="480059">
                  <a:moveTo>
                    <a:pt x="529043" y="32156"/>
                  </a:moveTo>
                  <a:lnTo>
                    <a:pt x="528358" y="30607"/>
                  </a:lnTo>
                  <a:lnTo>
                    <a:pt x="528015" y="29400"/>
                  </a:lnTo>
                  <a:lnTo>
                    <a:pt x="526275" y="29222"/>
                  </a:lnTo>
                  <a:lnTo>
                    <a:pt x="527151" y="30772"/>
                  </a:lnTo>
                  <a:lnTo>
                    <a:pt x="527494" y="31991"/>
                  </a:lnTo>
                  <a:lnTo>
                    <a:pt x="529043" y="32156"/>
                  </a:lnTo>
                  <a:close/>
                </a:path>
                <a:path w="542925" h="480059">
                  <a:moveTo>
                    <a:pt x="536486" y="25412"/>
                  </a:moveTo>
                  <a:lnTo>
                    <a:pt x="534924" y="23164"/>
                  </a:lnTo>
                  <a:lnTo>
                    <a:pt x="533374" y="23685"/>
                  </a:lnTo>
                  <a:lnTo>
                    <a:pt x="532333" y="24904"/>
                  </a:lnTo>
                  <a:lnTo>
                    <a:pt x="532511" y="24904"/>
                  </a:lnTo>
                  <a:lnTo>
                    <a:pt x="535266" y="26631"/>
                  </a:lnTo>
                  <a:lnTo>
                    <a:pt x="535444" y="26974"/>
                  </a:lnTo>
                  <a:lnTo>
                    <a:pt x="536486" y="25412"/>
                  </a:lnTo>
                  <a:close/>
                </a:path>
                <a:path w="542925" h="480059">
                  <a:moveTo>
                    <a:pt x="542709" y="0"/>
                  </a:moveTo>
                  <a:lnTo>
                    <a:pt x="542366" y="0"/>
                  </a:lnTo>
                  <a:lnTo>
                    <a:pt x="542531" y="177"/>
                  </a:lnTo>
                  <a:lnTo>
                    <a:pt x="542709" y="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884451" y="6487223"/>
              <a:ext cx="229870" cy="290195"/>
            </a:xfrm>
            <a:custGeom>
              <a:avLst/>
              <a:gdLst/>
              <a:ahLst/>
              <a:cxnLst/>
              <a:rect l="l" t="t" r="r" b="b"/>
              <a:pathLst>
                <a:path w="229869" h="290195">
                  <a:moveTo>
                    <a:pt x="3987" y="260032"/>
                  </a:moveTo>
                  <a:lnTo>
                    <a:pt x="1905" y="255536"/>
                  </a:lnTo>
                  <a:lnTo>
                    <a:pt x="1739" y="258991"/>
                  </a:lnTo>
                  <a:lnTo>
                    <a:pt x="0" y="260553"/>
                  </a:lnTo>
                  <a:lnTo>
                    <a:pt x="1041" y="259854"/>
                  </a:lnTo>
                  <a:lnTo>
                    <a:pt x="2768" y="260375"/>
                  </a:lnTo>
                  <a:lnTo>
                    <a:pt x="3987" y="260032"/>
                  </a:lnTo>
                  <a:close/>
                </a:path>
                <a:path w="229869" h="290195">
                  <a:moveTo>
                    <a:pt x="5016" y="289077"/>
                  </a:moveTo>
                  <a:lnTo>
                    <a:pt x="4495" y="288734"/>
                  </a:lnTo>
                  <a:lnTo>
                    <a:pt x="3810" y="288556"/>
                  </a:lnTo>
                  <a:lnTo>
                    <a:pt x="3289" y="288378"/>
                  </a:lnTo>
                  <a:lnTo>
                    <a:pt x="2946" y="289420"/>
                  </a:lnTo>
                  <a:lnTo>
                    <a:pt x="3810" y="289763"/>
                  </a:lnTo>
                  <a:lnTo>
                    <a:pt x="4152" y="289763"/>
                  </a:lnTo>
                  <a:lnTo>
                    <a:pt x="5016" y="289598"/>
                  </a:lnTo>
                  <a:lnTo>
                    <a:pt x="5016" y="289077"/>
                  </a:lnTo>
                  <a:close/>
                </a:path>
                <a:path w="229869" h="290195">
                  <a:moveTo>
                    <a:pt x="7632" y="221602"/>
                  </a:moveTo>
                  <a:lnTo>
                    <a:pt x="7277" y="220040"/>
                  </a:lnTo>
                  <a:lnTo>
                    <a:pt x="6959" y="221602"/>
                  </a:lnTo>
                  <a:lnTo>
                    <a:pt x="6921" y="221818"/>
                  </a:lnTo>
                  <a:lnTo>
                    <a:pt x="7632" y="221602"/>
                  </a:lnTo>
                  <a:close/>
                </a:path>
                <a:path w="229869" h="290195">
                  <a:moveTo>
                    <a:pt x="7785" y="217500"/>
                  </a:moveTo>
                  <a:lnTo>
                    <a:pt x="5359" y="217157"/>
                  </a:lnTo>
                  <a:lnTo>
                    <a:pt x="4851" y="217157"/>
                  </a:lnTo>
                  <a:lnTo>
                    <a:pt x="4851" y="219227"/>
                  </a:lnTo>
                  <a:lnTo>
                    <a:pt x="4851" y="223380"/>
                  </a:lnTo>
                  <a:lnTo>
                    <a:pt x="7099" y="219227"/>
                  </a:lnTo>
                  <a:lnTo>
                    <a:pt x="7277" y="220040"/>
                  </a:lnTo>
                  <a:lnTo>
                    <a:pt x="7785" y="217500"/>
                  </a:lnTo>
                  <a:close/>
                </a:path>
                <a:path w="229869" h="290195">
                  <a:moveTo>
                    <a:pt x="8991" y="238074"/>
                  </a:moveTo>
                  <a:lnTo>
                    <a:pt x="8826" y="237375"/>
                  </a:lnTo>
                  <a:lnTo>
                    <a:pt x="8128" y="237375"/>
                  </a:lnTo>
                  <a:lnTo>
                    <a:pt x="7607" y="236855"/>
                  </a:lnTo>
                  <a:lnTo>
                    <a:pt x="6921" y="236855"/>
                  </a:lnTo>
                  <a:lnTo>
                    <a:pt x="7607" y="237375"/>
                  </a:lnTo>
                  <a:lnTo>
                    <a:pt x="8128" y="237896"/>
                  </a:lnTo>
                  <a:lnTo>
                    <a:pt x="8470" y="238594"/>
                  </a:lnTo>
                  <a:lnTo>
                    <a:pt x="8991" y="238074"/>
                  </a:lnTo>
                  <a:close/>
                </a:path>
                <a:path w="229869" h="290195">
                  <a:moveTo>
                    <a:pt x="12801" y="226834"/>
                  </a:moveTo>
                  <a:lnTo>
                    <a:pt x="10210" y="225628"/>
                  </a:lnTo>
                  <a:lnTo>
                    <a:pt x="11074" y="221818"/>
                  </a:lnTo>
                  <a:lnTo>
                    <a:pt x="9690" y="220954"/>
                  </a:lnTo>
                  <a:lnTo>
                    <a:pt x="7632" y="221602"/>
                  </a:lnTo>
                  <a:lnTo>
                    <a:pt x="8305" y="224586"/>
                  </a:lnTo>
                  <a:lnTo>
                    <a:pt x="6400" y="227012"/>
                  </a:lnTo>
                  <a:lnTo>
                    <a:pt x="8826" y="227355"/>
                  </a:lnTo>
                  <a:lnTo>
                    <a:pt x="10210" y="228041"/>
                  </a:lnTo>
                  <a:lnTo>
                    <a:pt x="11074" y="228561"/>
                  </a:lnTo>
                  <a:lnTo>
                    <a:pt x="12801" y="226834"/>
                  </a:lnTo>
                  <a:close/>
                </a:path>
                <a:path w="229869" h="290195">
                  <a:moveTo>
                    <a:pt x="13677" y="283159"/>
                  </a:moveTo>
                  <a:lnTo>
                    <a:pt x="13487" y="282676"/>
                  </a:lnTo>
                  <a:lnTo>
                    <a:pt x="13385" y="282409"/>
                  </a:lnTo>
                  <a:lnTo>
                    <a:pt x="13144" y="282676"/>
                  </a:lnTo>
                  <a:lnTo>
                    <a:pt x="13677" y="283159"/>
                  </a:lnTo>
                  <a:close/>
                </a:path>
                <a:path w="229869" h="290195">
                  <a:moveTo>
                    <a:pt x="14528" y="284746"/>
                  </a:moveTo>
                  <a:lnTo>
                    <a:pt x="14185" y="284403"/>
                  </a:lnTo>
                  <a:lnTo>
                    <a:pt x="14528" y="285267"/>
                  </a:lnTo>
                  <a:lnTo>
                    <a:pt x="14528" y="284746"/>
                  </a:lnTo>
                  <a:close/>
                </a:path>
                <a:path w="229869" h="290195">
                  <a:moveTo>
                    <a:pt x="14706" y="284060"/>
                  </a:moveTo>
                  <a:lnTo>
                    <a:pt x="13677" y="283159"/>
                  </a:lnTo>
                  <a:lnTo>
                    <a:pt x="14185" y="284403"/>
                  </a:lnTo>
                  <a:lnTo>
                    <a:pt x="14706" y="284060"/>
                  </a:lnTo>
                  <a:close/>
                </a:path>
                <a:path w="229869" h="290195">
                  <a:moveTo>
                    <a:pt x="14846" y="278180"/>
                  </a:moveTo>
                  <a:lnTo>
                    <a:pt x="14528" y="278180"/>
                  </a:lnTo>
                  <a:lnTo>
                    <a:pt x="14706" y="278879"/>
                  </a:lnTo>
                  <a:lnTo>
                    <a:pt x="14846" y="278180"/>
                  </a:lnTo>
                  <a:close/>
                </a:path>
                <a:path w="229869" h="290195">
                  <a:moveTo>
                    <a:pt x="15049" y="279565"/>
                  </a:moveTo>
                  <a:lnTo>
                    <a:pt x="14706" y="278879"/>
                  </a:lnTo>
                  <a:lnTo>
                    <a:pt x="14528" y="279222"/>
                  </a:lnTo>
                  <a:lnTo>
                    <a:pt x="12280" y="277837"/>
                  </a:lnTo>
                  <a:lnTo>
                    <a:pt x="10375" y="276453"/>
                  </a:lnTo>
                  <a:lnTo>
                    <a:pt x="9639" y="277495"/>
                  </a:lnTo>
                  <a:lnTo>
                    <a:pt x="9512" y="277660"/>
                  </a:lnTo>
                  <a:lnTo>
                    <a:pt x="7099" y="275590"/>
                  </a:lnTo>
                  <a:lnTo>
                    <a:pt x="6172" y="276974"/>
                  </a:lnTo>
                  <a:lnTo>
                    <a:pt x="6057" y="277139"/>
                  </a:lnTo>
                  <a:lnTo>
                    <a:pt x="6604" y="277660"/>
                  </a:lnTo>
                  <a:lnTo>
                    <a:pt x="8229" y="279222"/>
                  </a:lnTo>
                  <a:lnTo>
                    <a:pt x="9855" y="280771"/>
                  </a:lnTo>
                  <a:lnTo>
                    <a:pt x="9550" y="280949"/>
                  </a:lnTo>
                  <a:lnTo>
                    <a:pt x="5194" y="283362"/>
                  </a:lnTo>
                  <a:lnTo>
                    <a:pt x="7073" y="286829"/>
                  </a:lnTo>
                  <a:lnTo>
                    <a:pt x="7175" y="286994"/>
                  </a:lnTo>
                  <a:lnTo>
                    <a:pt x="7264" y="287172"/>
                  </a:lnTo>
                  <a:lnTo>
                    <a:pt x="7442" y="286994"/>
                  </a:lnTo>
                  <a:lnTo>
                    <a:pt x="7962" y="286994"/>
                  </a:lnTo>
                  <a:lnTo>
                    <a:pt x="8305" y="286829"/>
                  </a:lnTo>
                  <a:lnTo>
                    <a:pt x="9512" y="283540"/>
                  </a:lnTo>
                  <a:lnTo>
                    <a:pt x="12801" y="280949"/>
                  </a:lnTo>
                  <a:lnTo>
                    <a:pt x="13385" y="282409"/>
                  </a:lnTo>
                  <a:lnTo>
                    <a:pt x="14351" y="281292"/>
                  </a:lnTo>
                  <a:lnTo>
                    <a:pt x="15049" y="279565"/>
                  </a:lnTo>
                  <a:close/>
                </a:path>
                <a:path w="229869" h="290195">
                  <a:moveTo>
                    <a:pt x="15570" y="262623"/>
                  </a:moveTo>
                  <a:lnTo>
                    <a:pt x="12280" y="260896"/>
                  </a:lnTo>
                  <a:lnTo>
                    <a:pt x="11595" y="260553"/>
                  </a:lnTo>
                  <a:lnTo>
                    <a:pt x="12103" y="264871"/>
                  </a:lnTo>
                  <a:lnTo>
                    <a:pt x="12280" y="265214"/>
                  </a:lnTo>
                  <a:lnTo>
                    <a:pt x="13144" y="265912"/>
                  </a:lnTo>
                  <a:lnTo>
                    <a:pt x="13843" y="266255"/>
                  </a:lnTo>
                  <a:lnTo>
                    <a:pt x="14351" y="266941"/>
                  </a:lnTo>
                  <a:lnTo>
                    <a:pt x="14185" y="265214"/>
                  </a:lnTo>
                  <a:lnTo>
                    <a:pt x="14706" y="263664"/>
                  </a:lnTo>
                  <a:lnTo>
                    <a:pt x="15570" y="262623"/>
                  </a:lnTo>
                  <a:close/>
                </a:path>
                <a:path w="229869" h="290195">
                  <a:moveTo>
                    <a:pt x="16078" y="277495"/>
                  </a:moveTo>
                  <a:lnTo>
                    <a:pt x="15570" y="276974"/>
                  </a:lnTo>
                  <a:lnTo>
                    <a:pt x="15392" y="276453"/>
                  </a:lnTo>
                  <a:lnTo>
                    <a:pt x="15227" y="276974"/>
                  </a:lnTo>
                  <a:lnTo>
                    <a:pt x="15176" y="277139"/>
                  </a:lnTo>
                  <a:lnTo>
                    <a:pt x="15074" y="277495"/>
                  </a:lnTo>
                  <a:lnTo>
                    <a:pt x="14960" y="277837"/>
                  </a:lnTo>
                  <a:lnTo>
                    <a:pt x="14846" y="278180"/>
                  </a:lnTo>
                  <a:lnTo>
                    <a:pt x="15392" y="278180"/>
                  </a:lnTo>
                  <a:lnTo>
                    <a:pt x="15735" y="278003"/>
                  </a:lnTo>
                  <a:lnTo>
                    <a:pt x="15849" y="277837"/>
                  </a:lnTo>
                  <a:lnTo>
                    <a:pt x="15963" y="277660"/>
                  </a:lnTo>
                  <a:lnTo>
                    <a:pt x="16078" y="277495"/>
                  </a:lnTo>
                  <a:close/>
                </a:path>
                <a:path w="229869" h="290195">
                  <a:moveTo>
                    <a:pt x="18161" y="211963"/>
                  </a:moveTo>
                  <a:lnTo>
                    <a:pt x="17462" y="211620"/>
                  </a:lnTo>
                  <a:lnTo>
                    <a:pt x="16954" y="211963"/>
                  </a:lnTo>
                  <a:lnTo>
                    <a:pt x="17983" y="212661"/>
                  </a:lnTo>
                  <a:lnTo>
                    <a:pt x="18161" y="211963"/>
                  </a:lnTo>
                  <a:close/>
                </a:path>
                <a:path w="229869" h="290195">
                  <a:moveTo>
                    <a:pt x="24561" y="239102"/>
                  </a:moveTo>
                  <a:lnTo>
                    <a:pt x="24041" y="239280"/>
                  </a:lnTo>
                  <a:lnTo>
                    <a:pt x="23177" y="239458"/>
                  </a:lnTo>
                  <a:lnTo>
                    <a:pt x="23177" y="240144"/>
                  </a:lnTo>
                  <a:lnTo>
                    <a:pt x="23342" y="240144"/>
                  </a:lnTo>
                  <a:lnTo>
                    <a:pt x="23685" y="240487"/>
                  </a:lnTo>
                  <a:lnTo>
                    <a:pt x="24206" y="240144"/>
                  </a:lnTo>
                  <a:lnTo>
                    <a:pt x="24561" y="239102"/>
                  </a:lnTo>
                  <a:close/>
                </a:path>
                <a:path w="229869" h="290195">
                  <a:moveTo>
                    <a:pt x="26974" y="227698"/>
                  </a:moveTo>
                  <a:lnTo>
                    <a:pt x="24041" y="222338"/>
                  </a:lnTo>
                  <a:lnTo>
                    <a:pt x="23685" y="225272"/>
                  </a:lnTo>
                  <a:lnTo>
                    <a:pt x="25590" y="225971"/>
                  </a:lnTo>
                  <a:lnTo>
                    <a:pt x="24384" y="227355"/>
                  </a:lnTo>
                  <a:lnTo>
                    <a:pt x="24206" y="228384"/>
                  </a:lnTo>
                  <a:lnTo>
                    <a:pt x="26974" y="227698"/>
                  </a:lnTo>
                  <a:close/>
                </a:path>
                <a:path w="229869" h="290195">
                  <a:moveTo>
                    <a:pt x="28536" y="265557"/>
                  </a:moveTo>
                  <a:lnTo>
                    <a:pt x="27838" y="264693"/>
                  </a:lnTo>
                  <a:lnTo>
                    <a:pt x="27317" y="265214"/>
                  </a:lnTo>
                  <a:lnTo>
                    <a:pt x="27838" y="265557"/>
                  </a:lnTo>
                  <a:lnTo>
                    <a:pt x="28181" y="266077"/>
                  </a:lnTo>
                  <a:lnTo>
                    <a:pt x="28536" y="265557"/>
                  </a:lnTo>
                  <a:close/>
                </a:path>
                <a:path w="229869" h="290195">
                  <a:moveTo>
                    <a:pt x="35966" y="263829"/>
                  </a:moveTo>
                  <a:lnTo>
                    <a:pt x="35788" y="263664"/>
                  </a:lnTo>
                  <a:lnTo>
                    <a:pt x="35623" y="263829"/>
                  </a:lnTo>
                  <a:lnTo>
                    <a:pt x="35788" y="264172"/>
                  </a:lnTo>
                  <a:lnTo>
                    <a:pt x="35788" y="263829"/>
                  </a:lnTo>
                  <a:lnTo>
                    <a:pt x="35966" y="263829"/>
                  </a:lnTo>
                  <a:close/>
                </a:path>
                <a:path w="229869" h="290195">
                  <a:moveTo>
                    <a:pt x="39065" y="272999"/>
                  </a:moveTo>
                  <a:lnTo>
                    <a:pt x="32512" y="268160"/>
                  </a:lnTo>
                  <a:lnTo>
                    <a:pt x="29057" y="268846"/>
                  </a:lnTo>
                  <a:lnTo>
                    <a:pt x="29730" y="272821"/>
                  </a:lnTo>
                  <a:lnTo>
                    <a:pt x="29857" y="273519"/>
                  </a:lnTo>
                  <a:lnTo>
                    <a:pt x="29921" y="273862"/>
                  </a:lnTo>
                  <a:lnTo>
                    <a:pt x="23342" y="270916"/>
                  </a:lnTo>
                  <a:lnTo>
                    <a:pt x="20929" y="269887"/>
                  </a:lnTo>
                  <a:lnTo>
                    <a:pt x="23291" y="273342"/>
                  </a:lnTo>
                  <a:lnTo>
                    <a:pt x="23495" y="273342"/>
                  </a:lnTo>
                  <a:lnTo>
                    <a:pt x="24485" y="273862"/>
                  </a:lnTo>
                  <a:lnTo>
                    <a:pt x="26454" y="274891"/>
                  </a:lnTo>
                  <a:lnTo>
                    <a:pt x="27952" y="276974"/>
                  </a:lnTo>
                  <a:lnTo>
                    <a:pt x="28079" y="277139"/>
                  </a:lnTo>
                  <a:lnTo>
                    <a:pt x="28206" y="277317"/>
                  </a:lnTo>
                  <a:lnTo>
                    <a:pt x="28702" y="278003"/>
                  </a:lnTo>
                  <a:lnTo>
                    <a:pt x="29222" y="278003"/>
                  </a:lnTo>
                  <a:lnTo>
                    <a:pt x="29565" y="278180"/>
                  </a:lnTo>
                  <a:lnTo>
                    <a:pt x="30086" y="279044"/>
                  </a:lnTo>
                  <a:lnTo>
                    <a:pt x="30086" y="279222"/>
                  </a:lnTo>
                  <a:lnTo>
                    <a:pt x="30784" y="279222"/>
                  </a:lnTo>
                  <a:lnTo>
                    <a:pt x="30784" y="278003"/>
                  </a:lnTo>
                  <a:lnTo>
                    <a:pt x="31292" y="277495"/>
                  </a:lnTo>
                  <a:lnTo>
                    <a:pt x="32334" y="277317"/>
                  </a:lnTo>
                  <a:lnTo>
                    <a:pt x="32169" y="277139"/>
                  </a:lnTo>
                  <a:lnTo>
                    <a:pt x="31991" y="277317"/>
                  </a:lnTo>
                  <a:lnTo>
                    <a:pt x="31991" y="276974"/>
                  </a:lnTo>
                  <a:lnTo>
                    <a:pt x="32169" y="276631"/>
                  </a:lnTo>
                  <a:lnTo>
                    <a:pt x="32512" y="275412"/>
                  </a:lnTo>
                  <a:lnTo>
                    <a:pt x="33375" y="274891"/>
                  </a:lnTo>
                  <a:lnTo>
                    <a:pt x="33375" y="273685"/>
                  </a:lnTo>
                  <a:lnTo>
                    <a:pt x="34061" y="273342"/>
                  </a:lnTo>
                  <a:lnTo>
                    <a:pt x="35445" y="272821"/>
                  </a:lnTo>
                  <a:lnTo>
                    <a:pt x="36741" y="272999"/>
                  </a:lnTo>
                  <a:lnTo>
                    <a:pt x="39065" y="272999"/>
                  </a:lnTo>
                  <a:close/>
                </a:path>
                <a:path w="229869" h="290195">
                  <a:moveTo>
                    <a:pt x="39776" y="273519"/>
                  </a:moveTo>
                  <a:lnTo>
                    <a:pt x="39535" y="272999"/>
                  </a:lnTo>
                  <a:lnTo>
                    <a:pt x="39065" y="272999"/>
                  </a:lnTo>
                  <a:lnTo>
                    <a:pt x="39776" y="273519"/>
                  </a:lnTo>
                  <a:close/>
                </a:path>
                <a:path w="229869" h="290195">
                  <a:moveTo>
                    <a:pt x="42189" y="270573"/>
                  </a:moveTo>
                  <a:lnTo>
                    <a:pt x="40805" y="269709"/>
                  </a:lnTo>
                  <a:lnTo>
                    <a:pt x="38900" y="267284"/>
                  </a:lnTo>
                  <a:lnTo>
                    <a:pt x="39598" y="265036"/>
                  </a:lnTo>
                  <a:lnTo>
                    <a:pt x="39598" y="264871"/>
                  </a:lnTo>
                  <a:lnTo>
                    <a:pt x="37871" y="264871"/>
                  </a:lnTo>
                  <a:lnTo>
                    <a:pt x="37693" y="266420"/>
                  </a:lnTo>
                  <a:lnTo>
                    <a:pt x="37007" y="267284"/>
                  </a:lnTo>
                  <a:lnTo>
                    <a:pt x="37299" y="268160"/>
                  </a:lnTo>
                  <a:lnTo>
                    <a:pt x="39446" y="272821"/>
                  </a:lnTo>
                  <a:lnTo>
                    <a:pt x="39535" y="272999"/>
                  </a:lnTo>
                  <a:lnTo>
                    <a:pt x="40119" y="272999"/>
                  </a:lnTo>
                  <a:lnTo>
                    <a:pt x="42189" y="270573"/>
                  </a:lnTo>
                  <a:close/>
                </a:path>
                <a:path w="229869" h="290195">
                  <a:moveTo>
                    <a:pt x="49110" y="261061"/>
                  </a:moveTo>
                  <a:lnTo>
                    <a:pt x="45478" y="251904"/>
                  </a:lnTo>
                  <a:lnTo>
                    <a:pt x="41148" y="254152"/>
                  </a:lnTo>
                  <a:lnTo>
                    <a:pt x="41148" y="256400"/>
                  </a:lnTo>
                  <a:lnTo>
                    <a:pt x="40640" y="257429"/>
                  </a:lnTo>
                  <a:lnTo>
                    <a:pt x="39941" y="257263"/>
                  </a:lnTo>
                  <a:lnTo>
                    <a:pt x="39941" y="257606"/>
                  </a:lnTo>
                  <a:lnTo>
                    <a:pt x="39598" y="257784"/>
                  </a:lnTo>
                  <a:lnTo>
                    <a:pt x="39598" y="258648"/>
                  </a:lnTo>
                  <a:lnTo>
                    <a:pt x="39255" y="259676"/>
                  </a:lnTo>
                  <a:lnTo>
                    <a:pt x="39776" y="260553"/>
                  </a:lnTo>
                  <a:lnTo>
                    <a:pt x="42024" y="258470"/>
                  </a:lnTo>
                  <a:lnTo>
                    <a:pt x="42189" y="262445"/>
                  </a:lnTo>
                  <a:lnTo>
                    <a:pt x="43916" y="262623"/>
                  </a:lnTo>
                  <a:lnTo>
                    <a:pt x="49110" y="261061"/>
                  </a:lnTo>
                  <a:close/>
                </a:path>
                <a:path w="229869" h="290195">
                  <a:moveTo>
                    <a:pt x="51181" y="241706"/>
                  </a:moveTo>
                  <a:lnTo>
                    <a:pt x="51079" y="240842"/>
                  </a:lnTo>
                  <a:lnTo>
                    <a:pt x="51015" y="240487"/>
                  </a:lnTo>
                  <a:lnTo>
                    <a:pt x="49631" y="240487"/>
                  </a:lnTo>
                  <a:lnTo>
                    <a:pt x="50139" y="241528"/>
                  </a:lnTo>
                  <a:lnTo>
                    <a:pt x="50139" y="241871"/>
                  </a:lnTo>
                  <a:lnTo>
                    <a:pt x="49974" y="242392"/>
                  </a:lnTo>
                  <a:lnTo>
                    <a:pt x="51181" y="241706"/>
                  </a:lnTo>
                  <a:close/>
                </a:path>
                <a:path w="229869" h="290195">
                  <a:moveTo>
                    <a:pt x="51308" y="240322"/>
                  </a:moveTo>
                  <a:lnTo>
                    <a:pt x="47205" y="236347"/>
                  </a:lnTo>
                  <a:lnTo>
                    <a:pt x="49415" y="240144"/>
                  </a:lnTo>
                  <a:lnTo>
                    <a:pt x="49530" y="240322"/>
                  </a:lnTo>
                  <a:lnTo>
                    <a:pt x="51003" y="240322"/>
                  </a:lnTo>
                  <a:lnTo>
                    <a:pt x="51308" y="240322"/>
                  </a:lnTo>
                  <a:close/>
                </a:path>
                <a:path w="229869" h="290195">
                  <a:moveTo>
                    <a:pt x="52565" y="241528"/>
                  </a:moveTo>
                  <a:lnTo>
                    <a:pt x="52387" y="240842"/>
                  </a:lnTo>
                  <a:lnTo>
                    <a:pt x="52171" y="240842"/>
                  </a:lnTo>
                  <a:lnTo>
                    <a:pt x="51396" y="240487"/>
                  </a:lnTo>
                  <a:lnTo>
                    <a:pt x="51841" y="240842"/>
                  </a:lnTo>
                  <a:lnTo>
                    <a:pt x="52565" y="241528"/>
                  </a:lnTo>
                  <a:close/>
                </a:path>
                <a:path w="229869" h="290195">
                  <a:moveTo>
                    <a:pt x="52832" y="240144"/>
                  </a:moveTo>
                  <a:lnTo>
                    <a:pt x="51358" y="238417"/>
                  </a:lnTo>
                  <a:lnTo>
                    <a:pt x="52387" y="240842"/>
                  </a:lnTo>
                  <a:lnTo>
                    <a:pt x="52565" y="240842"/>
                  </a:lnTo>
                  <a:lnTo>
                    <a:pt x="52565" y="240487"/>
                  </a:lnTo>
                  <a:lnTo>
                    <a:pt x="52832" y="240144"/>
                  </a:lnTo>
                  <a:close/>
                </a:path>
                <a:path w="229869" h="290195">
                  <a:moveTo>
                    <a:pt x="54241" y="238417"/>
                  </a:moveTo>
                  <a:lnTo>
                    <a:pt x="52832" y="240144"/>
                  </a:lnTo>
                  <a:lnTo>
                    <a:pt x="53428" y="240842"/>
                  </a:lnTo>
                  <a:lnTo>
                    <a:pt x="54241" y="238417"/>
                  </a:lnTo>
                  <a:close/>
                </a:path>
                <a:path w="229869" h="290195">
                  <a:moveTo>
                    <a:pt x="56718" y="257606"/>
                  </a:moveTo>
                  <a:lnTo>
                    <a:pt x="54635" y="257949"/>
                  </a:lnTo>
                  <a:lnTo>
                    <a:pt x="51866" y="258470"/>
                  </a:lnTo>
                  <a:lnTo>
                    <a:pt x="49974" y="257429"/>
                  </a:lnTo>
                  <a:lnTo>
                    <a:pt x="49796" y="258127"/>
                  </a:lnTo>
                  <a:lnTo>
                    <a:pt x="50139" y="258648"/>
                  </a:lnTo>
                  <a:lnTo>
                    <a:pt x="50317" y="259334"/>
                  </a:lnTo>
                  <a:lnTo>
                    <a:pt x="52565" y="259334"/>
                  </a:lnTo>
                  <a:lnTo>
                    <a:pt x="54991" y="259511"/>
                  </a:lnTo>
                  <a:lnTo>
                    <a:pt x="56718" y="257606"/>
                  </a:lnTo>
                  <a:close/>
                </a:path>
                <a:path w="229869" h="290195">
                  <a:moveTo>
                    <a:pt x="61722" y="243433"/>
                  </a:moveTo>
                  <a:lnTo>
                    <a:pt x="61379" y="243433"/>
                  </a:lnTo>
                  <a:lnTo>
                    <a:pt x="61036" y="243433"/>
                  </a:lnTo>
                  <a:lnTo>
                    <a:pt x="60693" y="243598"/>
                  </a:lnTo>
                  <a:lnTo>
                    <a:pt x="60515" y="243776"/>
                  </a:lnTo>
                  <a:lnTo>
                    <a:pt x="61556" y="243776"/>
                  </a:lnTo>
                  <a:lnTo>
                    <a:pt x="61379" y="243598"/>
                  </a:lnTo>
                  <a:lnTo>
                    <a:pt x="61722" y="243433"/>
                  </a:lnTo>
                  <a:close/>
                </a:path>
                <a:path w="229869" h="290195">
                  <a:moveTo>
                    <a:pt x="64325" y="244119"/>
                  </a:moveTo>
                  <a:lnTo>
                    <a:pt x="62598" y="242049"/>
                  </a:lnTo>
                  <a:lnTo>
                    <a:pt x="61899" y="243776"/>
                  </a:lnTo>
                  <a:lnTo>
                    <a:pt x="64325" y="244119"/>
                  </a:lnTo>
                  <a:close/>
                </a:path>
                <a:path w="229869" h="290195">
                  <a:moveTo>
                    <a:pt x="69164" y="232537"/>
                  </a:moveTo>
                  <a:lnTo>
                    <a:pt x="66052" y="230466"/>
                  </a:lnTo>
                  <a:lnTo>
                    <a:pt x="64668" y="230632"/>
                  </a:lnTo>
                  <a:lnTo>
                    <a:pt x="64846" y="230987"/>
                  </a:lnTo>
                  <a:lnTo>
                    <a:pt x="64846" y="231495"/>
                  </a:lnTo>
                  <a:lnTo>
                    <a:pt x="65709" y="231495"/>
                  </a:lnTo>
                  <a:lnTo>
                    <a:pt x="65532" y="233235"/>
                  </a:lnTo>
                  <a:lnTo>
                    <a:pt x="66573" y="233400"/>
                  </a:lnTo>
                  <a:lnTo>
                    <a:pt x="66738" y="233400"/>
                  </a:lnTo>
                  <a:lnTo>
                    <a:pt x="66573" y="233235"/>
                  </a:lnTo>
                  <a:lnTo>
                    <a:pt x="66738" y="233235"/>
                  </a:lnTo>
                  <a:lnTo>
                    <a:pt x="69164" y="232537"/>
                  </a:lnTo>
                  <a:close/>
                </a:path>
                <a:path w="229869" h="290195">
                  <a:moveTo>
                    <a:pt x="72961" y="220268"/>
                  </a:moveTo>
                  <a:lnTo>
                    <a:pt x="72796" y="219913"/>
                  </a:lnTo>
                  <a:lnTo>
                    <a:pt x="72453" y="219405"/>
                  </a:lnTo>
                  <a:lnTo>
                    <a:pt x="72097" y="219049"/>
                  </a:lnTo>
                  <a:lnTo>
                    <a:pt x="71932" y="219405"/>
                  </a:lnTo>
                  <a:lnTo>
                    <a:pt x="72097" y="220776"/>
                  </a:lnTo>
                  <a:lnTo>
                    <a:pt x="71412" y="220611"/>
                  </a:lnTo>
                  <a:lnTo>
                    <a:pt x="71069" y="222516"/>
                  </a:lnTo>
                  <a:lnTo>
                    <a:pt x="69329" y="222859"/>
                  </a:lnTo>
                  <a:lnTo>
                    <a:pt x="69507" y="224929"/>
                  </a:lnTo>
                  <a:lnTo>
                    <a:pt x="69850" y="225450"/>
                  </a:lnTo>
                  <a:lnTo>
                    <a:pt x="70205" y="225793"/>
                  </a:lnTo>
                  <a:lnTo>
                    <a:pt x="70370" y="226136"/>
                  </a:lnTo>
                  <a:lnTo>
                    <a:pt x="71234" y="225793"/>
                  </a:lnTo>
                  <a:lnTo>
                    <a:pt x="71932" y="225450"/>
                  </a:lnTo>
                  <a:lnTo>
                    <a:pt x="72796" y="225971"/>
                  </a:lnTo>
                  <a:lnTo>
                    <a:pt x="72618" y="224409"/>
                  </a:lnTo>
                  <a:lnTo>
                    <a:pt x="72097" y="222859"/>
                  </a:lnTo>
                  <a:lnTo>
                    <a:pt x="72275" y="221475"/>
                  </a:lnTo>
                  <a:lnTo>
                    <a:pt x="72453" y="221132"/>
                  </a:lnTo>
                  <a:lnTo>
                    <a:pt x="72618" y="220611"/>
                  </a:lnTo>
                  <a:lnTo>
                    <a:pt x="72961" y="220268"/>
                  </a:lnTo>
                  <a:close/>
                </a:path>
                <a:path w="229869" h="290195">
                  <a:moveTo>
                    <a:pt x="73139" y="198132"/>
                  </a:moveTo>
                  <a:lnTo>
                    <a:pt x="72961" y="197612"/>
                  </a:lnTo>
                  <a:lnTo>
                    <a:pt x="72796" y="196926"/>
                  </a:lnTo>
                  <a:lnTo>
                    <a:pt x="72796" y="197446"/>
                  </a:lnTo>
                  <a:lnTo>
                    <a:pt x="72275" y="197789"/>
                  </a:lnTo>
                  <a:lnTo>
                    <a:pt x="72275" y="198310"/>
                  </a:lnTo>
                  <a:lnTo>
                    <a:pt x="72796" y="198818"/>
                  </a:lnTo>
                  <a:lnTo>
                    <a:pt x="73139" y="198132"/>
                  </a:lnTo>
                  <a:close/>
                </a:path>
                <a:path w="229869" h="290195">
                  <a:moveTo>
                    <a:pt x="78943" y="236664"/>
                  </a:moveTo>
                  <a:lnTo>
                    <a:pt x="76771" y="236169"/>
                  </a:lnTo>
                  <a:lnTo>
                    <a:pt x="76936" y="236512"/>
                  </a:lnTo>
                  <a:lnTo>
                    <a:pt x="77546" y="237998"/>
                  </a:lnTo>
                  <a:lnTo>
                    <a:pt x="78943" y="236664"/>
                  </a:lnTo>
                  <a:close/>
                </a:path>
                <a:path w="229869" h="290195">
                  <a:moveTo>
                    <a:pt x="79133" y="146964"/>
                  </a:moveTo>
                  <a:lnTo>
                    <a:pt x="73317" y="140385"/>
                  </a:lnTo>
                  <a:lnTo>
                    <a:pt x="72453" y="142455"/>
                  </a:lnTo>
                  <a:lnTo>
                    <a:pt x="74688" y="145059"/>
                  </a:lnTo>
                  <a:lnTo>
                    <a:pt x="79133" y="146964"/>
                  </a:lnTo>
                  <a:close/>
                </a:path>
                <a:path w="229869" h="290195">
                  <a:moveTo>
                    <a:pt x="79184" y="191731"/>
                  </a:moveTo>
                  <a:lnTo>
                    <a:pt x="78676" y="191731"/>
                  </a:lnTo>
                  <a:lnTo>
                    <a:pt x="78320" y="191389"/>
                  </a:lnTo>
                  <a:lnTo>
                    <a:pt x="77978" y="191731"/>
                  </a:lnTo>
                  <a:lnTo>
                    <a:pt x="74523" y="192087"/>
                  </a:lnTo>
                  <a:lnTo>
                    <a:pt x="76771" y="194157"/>
                  </a:lnTo>
                  <a:lnTo>
                    <a:pt x="78841" y="193116"/>
                  </a:lnTo>
                  <a:lnTo>
                    <a:pt x="78841" y="192595"/>
                  </a:lnTo>
                  <a:lnTo>
                    <a:pt x="78320" y="192087"/>
                  </a:lnTo>
                  <a:lnTo>
                    <a:pt x="79184" y="191731"/>
                  </a:lnTo>
                  <a:close/>
                </a:path>
                <a:path w="229869" h="290195">
                  <a:moveTo>
                    <a:pt x="79540" y="147129"/>
                  </a:moveTo>
                  <a:lnTo>
                    <a:pt x="79133" y="146964"/>
                  </a:lnTo>
                  <a:lnTo>
                    <a:pt x="79425" y="147281"/>
                  </a:lnTo>
                  <a:lnTo>
                    <a:pt x="79540" y="147129"/>
                  </a:lnTo>
                  <a:close/>
                </a:path>
                <a:path w="229869" h="290195">
                  <a:moveTo>
                    <a:pt x="82321" y="233375"/>
                  </a:moveTo>
                  <a:lnTo>
                    <a:pt x="82130" y="233375"/>
                  </a:lnTo>
                  <a:lnTo>
                    <a:pt x="80924" y="234784"/>
                  </a:lnTo>
                  <a:lnTo>
                    <a:pt x="82321" y="233375"/>
                  </a:lnTo>
                  <a:close/>
                </a:path>
                <a:path w="229869" h="290195">
                  <a:moveTo>
                    <a:pt x="87414" y="209550"/>
                  </a:moveTo>
                  <a:lnTo>
                    <a:pt x="86791" y="209550"/>
                  </a:lnTo>
                  <a:lnTo>
                    <a:pt x="87223" y="210032"/>
                  </a:lnTo>
                  <a:lnTo>
                    <a:pt x="87414" y="209550"/>
                  </a:lnTo>
                  <a:close/>
                </a:path>
                <a:path w="229869" h="290195">
                  <a:moveTo>
                    <a:pt x="87668" y="227355"/>
                  </a:moveTo>
                  <a:lnTo>
                    <a:pt x="86791" y="227355"/>
                  </a:lnTo>
                  <a:lnTo>
                    <a:pt x="86855" y="227177"/>
                  </a:lnTo>
                  <a:lnTo>
                    <a:pt x="86969" y="226834"/>
                  </a:lnTo>
                  <a:lnTo>
                    <a:pt x="86448" y="226491"/>
                  </a:lnTo>
                  <a:lnTo>
                    <a:pt x="85763" y="227177"/>
                  </a:lnTo>
                  <a:lnTo>
                    <a:pt x="84899" y="227177"/>
                  </a:lnTo>
                  <a:lnTo>
                    <a:pt x="84201" y="227520"/>
                  </a:lnTo>
                  <a:lnTo>
                    <a:pt x="84201" y="228041"/>
                  </a:lnTo>
                  <a:lnTo>
                    <a:pt x="83858" y="227698"/>
                  </a:lnTo>
                  <a:lnTo>
                    <a:pt x="81953" y="228041"/>
                  </a:lnTo>
                  <a:lnTo>
                    <a:pt x="80568" y="230987"/>
                  </a:lnTo>
                  <a:lnTo>
                    <a:pt x="79184" y="230632"/>
                  </a:lnTo>
                  <a:lnTo>
                    <a:pt x="79184" y="230987"/>
                  </a:lnTo>
                  <a:lnTo>
                    <a:pt x="79184" y="231673"/>
                  </a:lnTo>
                  <a:lnTo>
                    <a:pt x="79019" y="232194"/>
                  </a:lnTo>
                  <a:lnTo>
                    <a:pt x="78676" y="232879"/>
                  </a:lnTo>
                  <a:lnTo>
                    <a:pt x="82130" y="233375"/>
                  </a:lnTo>
                  <a:lnTo>
                    <a:pt x="84201" y="230987"/>
                  </a:lnTo>
                  <a:lnTo>
                    <a:pt x="87668" y="227355"/>
                  </a:lnTo>
                  <a:close/>
                </a:path>
                <a:path w="229869" h="290195">
                  <a:moveTo>
                    <a:pt x="87833" y="216979"/>
                  </a:moveTo>
                  <a:lnTo>
                    <a:pt x="87147" y="215417"/>
                  </a:lnTo>
                  <a:lnTo>
                    <a:pt x="87515" y="214909"/>
                  </a:lnTo>
                  <a:lnTo>
                    <a:pt x="86106" y="214909"/>
                  </a:lnTo>
                  <a:lnTo>
                    <a:pt x="87147" y="216458"/>
                  </a:lnTo>
                  <a:lnTo>
                    <a:pt x="86283" y="218020"/>
                  </a:lnTo>
                  <a:lnTo>
                    <a:pt x="86347" y="218528"/>
                  </a:lnTo>
                  <a:lnTo>
                    <a:pt x="86448" y="219405"/>
                  </a:lnTo>
                  <a:lnTo>
                    <a:pt x="86626" y="219570"/>
                  </a:lnTo>
                  <a:lnTo>
                    <a:pt x="86791" y="219570"/>
                  </a:lnTo>
                  <a:lnTo>
                    <a:pt x="87312" y="218528"/>
                  </a:lnTo>
                  <a:lnTo>
                    <a:pt x="87833" y="216979"/>
                  </a:lnTo>
                  <a:close/>
                </a:path>
                <a:path w="229869" h="290195">
                  <a:moveTo>
                    <a:pt x="87833" y="198653"/>
                  </a:moveTo>
                  <a:lnTo>
                    <a:pt x="86207" y="199034"/>
                  </a:lnTo>
                  <a:lnTo>
                    <a:pt x="86626" y="199339"/>
                  </a:lnTo>
                  <a:lnTo>
                    <a:pt x="87833" y="198653"/>
                  </a:lnTo>
                  <a:close/>
                </a:path>
                <a:path w="229869" h="290195">
                  <a:moveTo>
                    <a:pt x="88696" y="206260"/>
                  </a:moveTo>
                  <a:lnTo>
                    <a:pt x="86931" y="206260"/>
                  </a:lnTo>
                  <a:lnTo>
                    <a:pt x="87122" y="204876"/>
                  </a:lnTo>
                  <a:lnTo>
                    <a:pt x="87147" y="203847"/>
                  </a:lnTo>
                  <a:lnTo>
                    <a:pt x="85648" y="199339"/>
                  </a:lnTo>
                  <a:lnTo>
                    <a:pt x="85585" y="199174"/>
                  </a:lnTo>
                  <a:lnTo>
                    <a:pt x="86207" y="199034"/>
                  </a:lnTo>
                  <a:lnTo>
                    <a:pt x="85242" y="198310"/>
                  </a:lnTo>
                  <a:lnTo>
                    <a:pt x="85242" y="197446"/>
                  </a:lnTo>
                  <a:lnTo>
                    <a:pt x="84899" y="197954"/>
                  </a:lnTo>
                  <a:lnTo>
                    <a:pt x="84543" y="198132"/>
                  </a:lnTo>
                  <a:lnTo>
                    <a:pt x="83858" y="198310"/>
                  </a:lnTo>
                  <a:lnTo>
                    <a:pt x="83959" y="199339"/>
                  </a:lnTo>
                  <a:lnTo>
                    <a:pt x="84035" y="200037"/>
                  </a:lnTo>
                  <a:lnTo>
                    <a:pt x="82651" y="201764"/>
                  </a:lnTo>
                  <a:lnTo>
                    <a:pt x="81267" y="202806"/>
                  </a:lnTo>
                  <a:lnTo>
                    <a:pt x="81356" y="204876"/>
                  </a:lnTo>
                  <a:lnTo>
                    <a:pt x="81432" y="206603"/>
                  </a:lnTo>
                  <a:lnTo>
                    <a:pt x="86918" y="206349"/>
                  </a:lnTo>
                  <a:lnTo>
                    <a:pt x="86842" y="206946"/>
                  </a:lnTo>
                  <a:lnTo>
                    <a:pt x="86791" y="207302"/>
                  </a:lnTo>
                  <a:lnTo>
                    <a:pt x="87896" y="208318"/>
                  </a:lnTo>
                  <a:lnTo>
                    <a:pt x="88696" y="206260"/>
                  </a:lnTo>
                  <a:close/>
                </a:path>
                <a:path w="229869" h="290195">
                  <a:moveTo>
                    <a:pt x="89052" y="164211"/>
                  </a:moveTo>
                  <a:lnTo>
                    <a:pt x="88011" y="162687"/>
                  </a:lnTo>
                  <a:lnTo>
                    <a:pt x="87896" y="162521"/>
                  </a:lnTo>
                  <a:lnTo>
                    <a:pt x="87820" y="161480"/>
                  </a:lnTo>
                  <a:lnTo>
                    <a:pt x="88176" y="159918"/>
                  </a:lnTo>
                  <a:lnTo>
                    <a:pt x="84543" y="155778"/>
                  </a:lnTo>
                  <a:lnTo>
                    <a:pt x="84632" y="156806"/>
                  </a:lnTo>
                  <a:lnTo>
                    <a:pt x="84747" y="158191"/>
                  </a:lnTo>
                  <a:lnTo>
                    <a:pt x="84861" y="159575"/>
                  </a:lnTo>
                  <a:lnTo>
                    <a:pt x="84899" y="159918"/>
                  </a:lnTo>
                  <a:lnTo>
                    <a:pt x="85775" y="161480"/>
                  </a:lnTo>
                  <a:lnTo>
                    <a:pt x="85864" y="161658"/>
                  </a:lnTo>
                  <a:lnTo>
                    <a:pt x="85966" y="161823"/>
                  </a:lnTo>
                  <a:lnTo>
                    <a:pt x="86067" y="162001"/>
                  </a:lnTo>
                  <a:lnTo>
                    <a:pt x="86156" y="162166"/>
                  </a:lnTo>
                  <a:lnTo>
                    <a:pt x="86258" y="162344"/>
                  </a:lnTo>
                  <a:lnTo>
                    <a:pt x="86360" y="162521"/>
                  </a:lnTo>
                  <a:lnTo>
                    <a:pt x="86448" y="162687"/>
                  </a:lnTo>
                  <a:lnTo>
                    <a:pt x="84543" y="162166"/>
                  </a:lnTo>
                  <a:lnTo>
                    <a:pt x="82816" y="161823"/>
                  </a:lnTo>
                  <a:lnTo>
                    <a:pt x="83858" y="163906"/>
                  </a:lnTo>
                  <a:lnTo>
                    <a:pt x="84201" y="165277"/>
                  </a:lnTo>
                  <a:lnTo>
                    <a:pt x="83172" y="166662"/>
                  </a:lnTo>
                  <a:lnTo>
                    <a:pt x="81953" y="167017"/>
                  </a:lnTo>
                  <a:lnTo>
                    <a:pt x="83515" y="170129"/>
                  </a:lnTo>
                  <a:lnTo>
                    <a:pt x="85153" y="164211"/>
                  </a:lnTo>
                  <a:lnTo>
                    <a:pt x="85242" y="163906"/>
                  </a:lnTo>
                  <a:lnTo>
                    <a:pt x="88353" y="167017"/>
                  </a:lnTo>
                  <a:lnTo>
                    <a:pt x="89052" y="164211"/>
                  </a:lnTo>
                  <a:close/>
                </a:path>
                <a:path w="229869" h="290195">
                  <a:moveTo>
                    <a:pt x="89217" y="209550"/>
                  </a:moveTo>
                  <a:lnTo>
                    <a:pt x="87896" y="208318"/>
                  </a:lnTo>
                  <a:lnTo>
                    <a:pt x="87414" y="209550"/>
                  </a:lnTo>
                  <a:lnTo>
                    <a:pt x="89217" y="209550"/>
                  </a:lnTo>
                  <a:close/>
                </a:path>
                <a:path w="229869" h="290195">
                  <a:moveTo>
                    <a:pt x="89839" y="164211"/>
                  </a:moveTo>
                  <a:lnTo>
                    <a:pt x="89217" y="163550"/>
                  </a:lnTo>
                  <a:lnTo>
                    <a:pt x="89128" y="163906"/>
                  </a:lnTo>
                  <a:lnTo>
                    <a:pt x="89052" y="164211"/>
                  </a:lnTo>
                  <a:lnTo>
                    <a:pt x="89789" y="165277"/>
                  </a:lnTo>
                  <a:lnTo>
                    <a:pt x="89839" y="164211"/>
                  </a:lnTo>
                  <a:close/>
                </a:path>
                <a:path w="229869" h="290195">
                  <a:moveTo>
                    <a:pt x="89903" y="213169"/>
                  </a:moveTo>
                  <a:lnTo>
                    <a:pt x="87223" y="210032"/>
                  </a:lnTo>
                  <a:lnTo>
                    <a:pt x="87147" y="210235"/>
                  </a:lnTo>
                  <a:lnTo>
                    <a:pt x="85420" y="211099"/>
                  </a:lnTo>
                  <a:lnTo>
                    <a:pt x="88011" y="214033"/>
                  </a:lnTo>
                  <a:lnTo>
                    <a:pt x="86487" y="214731"/>
                  </a:lnTo>
                  <a:lnTo>
                    <a:pt x="87655" y="214731"/>
                  </a:lnTo>
                  <a:lnTo>
                    <a:pt x="88353" y="214731"/>
                  </a:lnTo>
                  <a:lnTo>
                    <a:pt x="88874" y="214731"/>
                  </a:lnTo>
                  <a:lnTo>
                    <a:pt x="89903" y="213169"/>
                  </a:lnTo>
                  <a:close/>
                </a:path>
                <a:path w="229869" h="290195">
                  <a:moveTo>
                    <a:pt x="91643" y="171335"/>
                  </a:moveTo>
                  <a:lnTo>
                    <a:pt x="90258" y="173062"/>
                  </a:lnTo>
                  <a:lnTo>
                    <a:pt x="89903" y="172542"/>
                  </a:lnTo>
                  <a:lnTo>
                    <a:pt x="89738" y="172720"/>
                  </a:lnTo>
                  <a:lnTo>
                    <a:pt x="89039" y="173583"/>
                  </a:lnTo>
                  <a:lnTo>
                    <a:pt x="90424" y="173761"/>
                  </a:lnTo>
                  <a:lnTo>
                    <a:pt x="90944" y="173761"/>
                  </a:lnTo>
                  <a:lnTo>
                    <a:pt x="90944" y="173583"/>
                  </a:lnTo>
                  <a:lnTo>
                    <a:pt x="90779" y="173405"/>
                  </a:lnTo>
                  <a:lnTo>
                    <a:pt x="91643" y="171335"/>
                  </a:lnTo>
                  <a:close/>
                </a:path>
                <a:path w="229869" h="290195">
                  <a:moveTo>
                    <a:pt x="94234" y="206946"/>
                  </a:moveTo>
                  <a:lnTo>
                    <a:pt x="91986" y="202450"/>
                  </a:lnTo>
                  <a:lnTo>
                    <a:pt x="91986" y="200901"/>
                  </a:lnTo>
                  <a:lnTo>
                    <a:pt x="89395" y="202107"/>
                  </a:lnTo>
                  <a:lnTo>
                    <a:pt x="88544" y="202806"/>
                  </a:lnTo>
                  <a:lnTo>
                    <a:pt x="88392" y="202806"/>
                  </a:lnTo>
                  <a:lnTo>
                    <a:pt x="87490" y="202107"/>
                  </a:lnTo>
                  <a:lnTo>
                    <a:pt x="87261" y="203847"/>
                  </a:lnTo>
                  <a:lnTo>
                    <a:pt x="88468" y="202869"/>
                  </a:lnTo>
                  <a:lnTo>
                    <a:pt x="91122" y="204876"/>
                  </a:lnTo>
                  <a:lnTo>
                    <a:pt x="94234" y="206946"/>
                  </a:lnTo>
                  <a:close/>
                </a:path>
                <a:path w="229869" h="290195">
                  <a:moveTo>
                    <a:pt x="95440" y="198653"/>
                  </a:moveTo>
                  <a:lnTo>
                    <a:pt x="92671" y="194843"/>
                  </a:lnTo>
                  <a:lnTo>
                    <a:pt x="90944" y="194157"/>
                  </a:lnTo>
                  <a:lnTo>
                    <a:pt x="90779" y="194500"/>
                  </a:lnTo>
                  <a:lnTo>
                    <a:pt x="90424" y="194843"/>
                  </a:lnTo>
                  <a:lnTo>
                    <a:pt x="89738" y="194843"/>
                  </a:lnTo>
                  <a:lnTo>
                    <a:pt x="89903" y="196405"/>
                  </a:lnTo>
                  <a:lnTo>
                    <a:pt x="89560" y="197269"/>
                  </a:lnTo>
                  <a:lnTo>
                    <a:pt x="88874" y="197789"/>
                  </a:lnTo>
                  <a:lnTo>
                    <a:pt x="89560" y="197789"/>
                  </a:lnTo>
                  <a:lnTo>
                    <a:pt x="90424" y="198132"/>
                  </a:lnTo>
                  <a:lnTo>
                    <a:pt x="92151" y="198996"/>
                  </a:lnTo>
                  <a:lnTo>
                    <a:pt x="95440" y="198653"/>
                  </a:lnTo>
                  <a:close/>
                </a:path>
                <a:path w="229869" h="290195">
                  <a:moveTo>
                    <a:pt x="95808" y="158369"/>
                  </a:moveTo>
                  <a:lnTo>
                    <a:pt x="95758" y="158191"/>
                  </a:lnTo>
                  <a:lnTo>
                    <a:pt x="94919" y="156806"/>
                  </a:lnTo>
                  <a:lnTo>
                    <a:pt x="94234" y="155257"/>
                  </a:lnTo>
                  <a:lnTo>
                    <a:pt x="89395" y="153352"/>
                  </a:lnTo>
                  <a:lnTo>
                    <a:pt x="95808" y="158369"/>
                  </a:lnTo>
                  <a:close/>
                </a:path>
                <a:path w="229869" h="290195">
                  <a:moveTo>
                    <a:pt x="96481" y="158889"/>
                  </a:moveTo>
                  <a:lnTo>
                    <a:pt x="95808" y="158369"/>
                  </a:lnTo>
                  <a:lnTo>
                    <a:pt x="96164" y="158889"/>
                  </a:lnTo>
                  <a:lnTo>
                    <a:pt x="96481" y="158889"/>
                  </a:lnTo>
                  <a:close/>
                </a:path>
                <a:path w="229869" h="290195">
                  <a:moveTo>
                    <a:pt x="98209" y="216115"/>
                  </a:moveTo>
                  <a:lnTo>
                    <a:pt x="97688" y="214553"/>
                  </a:lnTo>
                  <a:lnTo>
                    <a:pt x="96481" y="214388"/>
                  </a:lnTo>
                  <a:lnTo>
                    <a:pt x="94754" y="213868"/>
                  </a:lnTo>
                  <a:lnTo>
                    <a:pt x="95440" y="215074"/>
                  </a:lnTo>
                  <a:lnTo>
                    <a:pt x="96824" y="216458"/>
                  </a:lnTo>
                  <a:lnTo>
                    <a:pt x="97167" y="217322"/>
                  </a:lnTo>
                  <a:lnTo>
                    <a:pt x="97510" y="216801"/>
                  </a:lnTo>
                  <a:lnTo>
                    <a:pt x="98209" y="216115"/>
                  </a:lnTo>
                  <a:close/>
                </a:path>
                <a:path w="229869" h="290195">
                  <a:moveTo>
                    <a:pt x="98894" y="139001"/>
                  </a:moveTo>
                  <a:lnTo>
                    <a:pt x="97993" y="137096"/>
                  </a:lnTo>
                  <a:lnTo>
                    <a:pt x="95465" y="139001"/>
                  </a:lnTo>
                  <a:lnTo>
                    <a:pt x="98894" y="139001"/>
                  </a:lnTo>
                  <a:close/>
                </a:path>
                <a:path w="229869" h="290195">
                  <a:moveTo>
                    <a:pt x="99250" y="136931"/>
                  </a:moveTo>
                  <a:lnTo>
                    <a:pt x="97688" y="135724"/>
                  </a:lnTo>
                  <a:lnTo>
                    <a:pt x="97002" y="135026"/>
                  </a:lnTo>
                  <a:lnTo>
                    <a:pt x="97904" y="136931"/>
                  </a:lnTo>
                  <a:lnTo>
                    <a:pt x="97993" y="137096"/>
                  </a:lnTo>
                  <a:lnTo>
                    <a:pt x="99250" y="136931"/>
                  </a:lnTo>
                  <a:close/>
                </a:path>
                <a:path w="229869" h="290195">
                  <a:moveTo>
                    <a:pt x="100799" y="120332"/>
                  </a:moveTo>
                  <a:lnTo>
                    <a:pt x="100457" y="117398"/>
                  </a:lnTo>
                  <a:lnTo>
                    <a:pt x="96824" y="117741"/>
                  </a:lnTo>
                  <a:lnTo>
                    <a:pt x="98552" y="120675"/>
                  </a:lnTo>
                  <a:lnTo>
                    <a:pt x="99072" y="119811"/>
                  </a:lnTo>
                  <a:lnTo>
                    <a:pt x="100114" y="120154"/>
                  </a:lnTo>
                  <a:lnTo>
                    <a:pt x="100799" y="120332"/>
                  </a:lnTo>
                  <a:close/>
                </a:path>
                <a:path w="229869" h="290195">
                  <a:moveTo>
                    <a:pt x="102527" y="150418"/>
                  </a:moveTo>
                  <a:lnTo>
                    <a:pt x="102006" y="149199"/>
                  </a:lnTo>
                  <a:lnTo>
                    <a:pt x="102285" y="150418"/>
                  </a:lnTo>
                  <a:lnTo>
                    <a:pt x="102362" y="150939"/>
                  </a:lnTo>
                  <a:lnTo>
                    <a:pt x="102527" y="150583"/>
                  </a:lnTo>
                  <a:lnTo>
                    <a:pt x="102527" y="150418"/>
                  </a:lnTo>
                  <a:close/>
                </a:path>
                <a:path w="229869" h="290195">
                  <a:moveTo>
                    <a:pt x="103225" y="161480"/>
                  </a:moveTo>
                  <a:lnTo>
                    <a:pt x="102362" y="161480"/>
                  </a:lnTo>
                  <a:lnTo>
                    <a:pt x="101663" y="161658"/>
                  </a:lnTo>
                  <a:lnTo>
                    <a:pt x="99479" y="158369"/>
                  </a:lnTo>
                  <a:lnTo>
                    <a:pt x="98894" y="158369"/>
                  </a:lnTo>
                  <a:lnTo>
                    <a:pt x="98386" y="158191"/>
                  </a:lnTo>
                  <a:lnTo>
                    <a:pt x="97866" y="157505"/>
                  </a:lnTo>
                  <a:lnTo>
                    <a:pt x="96608" y="159232"/>
                  </a:lnTo>
                  <a:lnTo>
                    <a:pt x="96481" y="159410"/>
                  </a:lnTo>
                  <a:lnTo>
                    <a:pt x="96189" y="158953"/>
                  </a:lnTo>
                  <a:lnTo>
                    <a:pt x="93751" y="159410"/>
                  </a:lnTo>
                  <a:lnTo>
                    <a:pt x="92849" y="159575"/>
                  </a:lnTo>
                  <a:lnTo>
                    <a:pt x="90081" y="159232"/>
                  </a:lnTo>
                  <a:lnTo>
                    <a:pt x="90068" y="159575"/>
                  </a:lnTo>
                  <a:lnTo>
                    <a:pt x="90017" y="161658"/>
                  </a:lnTo>
                  <a:lnTo>
                    <a:pt x="90004" y="161823"/>
                  </a:lnTo>
                  <a:lnTo>
                    <a:pt x="89941" y="164211"/>
                  </a:lnTo>
                  <a:lnTo>
                    <a:pt x="90868" y="165277"/>
                  </a:lnTo>
                  <a:lnTo>
                    <a:pt x="91363" y="165798"/>
                  </a:lnTo>
                  <a:lnTo>
                    <a:pt x="92671" y="167182"/>
                  </a:lnTo>
                  <a:lnTo>
                    <a:pt x="91909" y="170992"/>
                  </a:lnTo>
                  <a:lnTo>
                    <a:pt x="91808" y="171513"/>
                  </a:lnTo>
                  <a:lnTo>
                    <a:pt x="92329" y="170992"/>
                  </a:lnTo>
                  <a:lnTo>
                    <a:pt x="93027" y="171335"/>
                  </a:lnTo>
                  <a:lnTo>
                    <a:pt x="93027" y="167703"/>
                  </a:lnTo>
                  <a:lnTo>
                    <a:pt x="95783" y="165798"/>
                  </a:lnTo>
                  <a:lnTo>
                    <a:pt x="99250" y="166154"/>
                  </a:lnTo>
                  <a:lnTo>
                    <a:pt x="101142" y="166154"/>
                  </a:lnTo>
                  <a:lnTo>
                    <a:pt x="99491" y="162687"/>
                  </a:lnTo>
                  <a:lnTo>
                    <a:pt x="99402" y="162521"/>
                  </a:lnTo>
                  <a:lnTo>
                    <a:pt x="99326" y="162344"/>
                  </a:lnTo>
                  <a:lnTo>
                    <a:pt x="99237" y="162166"/>
                  </a:lnTo>
                  <a:lnTo>
                    <a:pt x="99161" y="162001"/>
                  </a:lnTo>
                  <a:lnTo>
                    <a:pt x="99072" y="161823"/>
                  </a:lnTo>
                  <a:lnTo>
                    <a:pt x="101841" y="162001"/>
                  </a:lnTo>
                  <a:lnTo>
                    <a:pt x="102362" y="162344"/>
                  </a:lnTo>
                  <a:lnTo>
                    <a:pt x="102704" y="162687"/>
                  </a:lnTo>
                  <a:lnTo>
                    <a:pt x="102870" y="162521"/>
                  </a:lnTo>
                  <a:lnTo>
                    <a:pt x="102997" y="162166"/>
                  </a:lnTo>
                  <a:lnTo>
                    <a:pt x="103111" y="161823"/>
                  </a:lnTo>
                  <a:lnTo>
                    <a:pt x="103225" y="161480"/>
                  </a:lnTo>
                  <a:close/>
                </a:path>
                <a:path w="229869" h="290195">
                  <a:moveTo>
                    <a:pt x="103479" y="145059"/>
                  </a:moveTo>
                  <a:lnTo>
                    <a:pt x="102870" y="143840"/>
                  </a:lnTo>
                  <a:lnTo>
                    <a:pt x="99593" y="143154"/>
                  </a:lnTo>
                  <a:lnTo>
                    <a:pt x="94056" y="140042"/>
                  </a:lnTo>
                  <a:lnTo>
                    <a:pt x="95465" y="139001"/>
                  </a:lnTo>
                  <a:lnTo>
                    <a:pt x="93370" y="139001"/>
                  </a:lnTo>
                  <a:lnTo>
                    <a:pt x="91287" y="136588"/>
                  </a:lnTo>
                  <a:lnTo>
                    <a:pt x="91528" y="138315"/>
                  </a:lnTo>
                  <a:lnTo>
                    <a:pt x="91643" y="139179"/>
                  </a:lnTo>
                  <a:lnTo>
                    <a:pt x="88696" y="138836"/>
                  </a:lnTo>
                  <a:lnTo>
                    <a:pt x="88607" y="139179"/>
                  </a:lnTo>
                  <a:lnTo>
                    <a:pt x="88176" y="140906"/>
                  </a:lnTo>
                  <a:lnTo>
                    <a:pt x="88023" y="141947"/>
                  </a:lnTo>
                  <a:lnTo>
                    <a:pt x="87934" y="142455"/>
                  </a:lnTo>
                  <a:lnTo>
                    <a:pt x="87833" y="143154"/>
                  </a:lnTo>
                  <a:lnTo>
                    <a:pt x="82130" y="138315"/>
                  </a:lnTo>
                  <a:lnTo>
                    <a:pt x="83337" y="141947"/>
                  </a:lnTo>
                  <a:lnTo>
                    <a:pt x="83731" y="142976"/>
                  </a:lnTo>
                  <a:lnTo>
                    <a:pt x="83794" y="143154"/>
                  </a:lnTo>
                  <a:lnTo>
                    <a:pt x="84378" y="144703"/>
                  </a:lnTo>
                  <a:lnTo>
                    <a:pt x="81610" y="144360"/>
                  </a:lnTo>
                  <a:lnTo>
                    <a:pt x="80746" y="143497"/>
                  </a:lnTo>
                  <a:lnTo>
                    <a:pt x="79883" y="143497"/>
                  </a:lnTo>
                  <a:lnTo>
                    <a:pt x="79362" y="142976"/>
                  </a:lnTo>
                  <a:lnTo>
                    <a:pt x="79476" y="143840"/>
                  </a:lnTo>
                  <a:lnTo>
                    <a:pt x="79603" y="144703"/>
                  </a:lnTo>
                  <a:lnTo>
                    <a:pt x="79819" y="146265"/>
                  </a:lnTo>
                  <a:lnTo>
                    <a:pt x="79933" y="147129"/>
                  </a:lnTo>
                  <a:lnTo>
                    <a:pt x="80048" y="147993"/>
                  </a:lnTo>
                  <a:lnTo>
                    <a:pt x="79425" y="147281"/>
                  </a:lnTo>
                  <a:lnTo>
                    <a:pt x="78892" y="147993"/>
                  </a:lnTo>
                  <a:lnTo>
                    <a:pt x="78765" y="148170"/>
                  </a:lnTo>
                  <a:lnTo>
                    <a:pt x="76593" y="151104"/>
                  </a:lnTo>
                  <a:lnTo>
                    <a:pt x="77978" y="152146"/>
                  </a:lnTo>
                  <a:lnTo>
                    <a:pt x="79019" y="153352"/>
                  </a:lnTo>
                  <a:lnTo>
                    <a:pt x="80225" y="153352"/>
                  </a:lnTo>
                  <a:lnTo>
                    <a:pt x="80175" y="151968"/>
                  </a:lnTo>
                  <a:lnTo>
                    <a:pt x="80048" y="148170"/>
                  </a:lnTo>
                  <a:lnTo>
                    <a:pt x="80797" y="149034"/>
                  </a:lnTo>
                  <a:lnTo>
                    <a:pt x="84201" y="153009"/>
                  </a:lnTo>
                  <a:lnTo>
                    <a:pt x="84201" y="154559"/>
                  </a:lnTo>
                  <a:lnTo>
                    <a:pt x="84201" y="154736"/>
                  </a:lnTo>
                  <a:lnTo>
                    <a:pt x="84899" y="154559"/>
                  </a:lnTo>
                  <a:lnTo>
                    <a:pt x="85763" y="154736"/>
                  </a:lnTo>
                  <a:lnTo>
                    <a:pt x="86448" y="155079"/>
                  </a:lnTo>
                  <a:lnTo>
                    <a:pt x="88531" y="152666"/>
                  </a:lnTo>
                  <a:lnTo>
                    <a:pt x="91808" y="152666"/>
                  </a:lnTo>
                  <a:lnTo>
                    <a:pt x="92633" y="149199"/>
                  </a:lnTo>
                  <a:lnTo>
                    <a:pt x="92671" y="149034"/>
                  </a:lnTo>
                  <a:lnTo>
                    <a:pt x="96304" y="150418"/>
                  </a:lnTo>
                  <a:lnTo>
                    <a:pt x="96824" y="151968"/>
                  </a:lnTo>
                  <a:lnTo>
                    <a:pt x="98209" y="148336"/>
                  </a:lnTo>
                  <a:lnTo>
                    <a:pt x="101460" y="147408"/>
                  </a:lnTo>
                  <a:lnTo>
                    <a:pt x="101955" y="149034"/>
                  </a:lnTo>
                  <a:lnTo>
                    <a:pt x="101841" y="147307"/>
                  </a:lnTo>
                  <a:lnTo>
                    <a:pt x="103428" y="147281"/>
                  </a:lnTo>
                  <a:lnTo>
                    <a:pt x="103479" y="145059"/>
                  </a:lnTo>
                  <a:close/>
                </a:path>
                <a:path w="229869" h="290195">
                  <a:moveTo>
                    <a:pt x="105295" y="208330"/>
                  </a:moveTo>
                  <a:lnTo>
                    <a:pt x="99593" y="206260"/>
                  </a:lnTo>
                  <a:lnTo>
                    <a:pt x="102870" y="202628"/>
                  </a:lnTo>
                  <a:lnTo>
                    <a:pt x="99936" y="199339"/>
                  </a:lnTo>
                  <a:lnTo>
                    <a:pt x="98031" y="199339"/>
                  </a:lnTo>
                  <a:lnTo>
                    <a:pt x="98729" y="206946"/>
                  </a:lnTo>
                  <a:lnTo>
                    <a:pt x="102006" y="208165"/>
                  </a:lnTo>
                  <a:lnTo>
                    <a:pt x="99758" y="213347"/>
                  </a:lnTo>
                  <a:lnTo>
                    <a:pt x="99936" y="213169"/>
                  </a:lnTo>
                  <a:lnTo>
                    <a:pt x="100279" y="213004"/>
                  </a:lnTo>
                  <a:lnTo>
                    <a:pt x="100634" y="212661"/>
                  </a:lnTo>
                  <a:lnTo>
                    <a:pt x="100799" y="211797"/>
                  </a:lnTo>
                  <a:lnTo>
                    <a:pt x="101663" y="212140"/>
                  </a:lnTo>
                  <a:lnTo>
                    <a:pt x="102184" y="211785"/>
                  </a:lnTo>
                  <a:lnTo>
                    <a:pt x="103225" y="210578"/>
                  </a:lnTo>
                  <a:lnTo>
                    <a:pt x="104254" y="209550"/>
                  </a:lnTo>
                  <a:lnTo>
                    <a:pt x="105295" y="208330"/>
                  </a:lnTo>
                  <a:close/>
                </a:path>
                <a:path w="229869" h="290195">
                  <a:moveTo>
                    <a:pt x="105600" y="173405"/>
                  </a:moveTo>
                  <a:lnTo>
                    <a:pt x="104952" y="172885"/>
                  </a:lnTo>
                  <a:lnTo>
                    <a:pt x="103911" y="172377"/>
                  </a:lnTo>
                  <a:lnTo>
                    <a:pt x="102184" y="170637"/>
                  </a:lnTo>
                  <a:lnTo>
                    <a:pt x="101968" y="172377"/>
                  </a:lnTo>
                  <a:lnTo>
                    <a:pt x="101904" y="172885"/>
                  </a:lnTo>
                  <a:lnTo>
                    <a:pt x="101841" y="173405"/>
                  </a:lnTo>
                  <a:lnTo>
                    <a:pt x="105600" y="173405"/>
                  </a:lnTo>
                  <a:close/>
                </a:path>
                <a:path w="229869" h="290195">
                  <a:moveTo>
                    <a:pt x="105956" y="174269"/>
                  </a:moveTo>
                  <a:lnTo>
                    <a:pt x="105816" y="173583"/>
                  </a:lnTo>
                  <a:lnTo>
                    <a:pt x="102362" y="173583"/>
                  </a:lnTo>
                  <a:lnTo>
                    <a:pt x="103047" y="174269"/>
                  </a:lnTo>
                  <a:lnTo>
                    <a:pt x="105956" y="174269"/>
                  </a:lnTo>
                  <a:close/>
                </a:path>
                <a:path w="229869" h="290195">
                  <a:moveTo>
                    <a:pt x="107022" y="194500"/>
                  </a:moveTo>
                  <a:lnTo>
                    <a:pt x="106121" y="192798"/>
                  </a:lnTo>
                  <a:lnTo>
                    <a:pt x="105473" y="193294"/>
                  </a:lnTo>
                  <a:lnTo>
                    <a:pt x="105295" y="193979"/>
                  </a:lnTo>
                  <a:lnTo>
                    <a:pt x="106387" y="195541"/>
                  </a:lnTo>
                  <a:lnTo>
                    <a:pt x="106502" y="195707"/>
                  </a:lnTo>
                  <a:lnTo>
                    <a:pt x="107022" y="194500"/>
                  </a:lnTo>
                  <a:close/>
                </a:path>
                <a:path w="229869" h="290195">
                  <a:moveTo>
                    <a:pt x="107086" y="175653"/>
                  </a:moveTo>
                  <a:lnTo>
                    <a:pt x="106159" y="175310"/>
                  </a:lnTo>
                  <a:lnTo>
                    <a:pt x="105994" y="174447"/>
                  </a:lnTo>
                  <a:lnTo>
                    <a:pt x="104089" y="174447"/>
                  </a:lnTo>
                  <a:lnTo>
                    <a:pt x="105638" y="175310"/>
                  </a:lnTo>
                  <a:lnTo>
                    <a:pt x="106502" y="176009"/>
                  </a:lnTo>
                  <a:lnTo>
                    <a:pt x="106591" y="175831"/>
                  </a:lnTo>
                  <a:lnTo>
                    <a:pt x="106680" y="175653"/>
                  </a:lnTo>
                  <a:lnTo>
                    <a:pt x="107086" y="175653"/>
                  </a:lnTo>
                  <a:close/>
                </a:path>
                <a:path w="229869" h="290195">
                  <a:moveTo>
                    <a:pt x="107619" y="190703"/>
                  </a:moveTo>
                  <a:lnTo>
                    <a:pt x="107480" y="189611"/>
                  </a:lnTo>
                  <a:lnTo>
                    <a:pt x="105638" y="191909"/>
                  </a:lnTo>
                  <a:lnTo>
                    <a:pt x="106121" y="192798"/>
                  </a:lnTo>
                  <a:lnTo>
                    <a:pt x="107492" y="191731"/>
                  </a:lnTo>
                  <a:lnTo>
                    <a:pt x="107619" y="190703"/>
                  </a:lnTo>
                  <a:close/>
                </a:path>
                <a:path w="229869" h="290195">
                  <a:moveTo>
                    <a:pt x="107721" y="132600"/>
                  </a:moveTo>
                  <a:lnTo>
                    <a:pt x="107365" y="131572"/>
                  </a:lnTo>
                  <a:lnTo>
                    <a:pt x="106159" y="131229"/>
                  </a:lnTo>
                  <a:lnTo>
                    <a:pt x="105473" y="128460"/>
                  </a:lnTo>
                  <a:lnTo>
                    <a:pt x="106680" y="127419"/>
                  </a:lnTo>
                  <a:lnTo>
                    <a:pt x="106680" y="127076"/>
                  </a:lnTo>
                  <a:lnTo>
                    <a:pt x="104254" y="127241"/>
                  </a:lnTo>
                  <a:lnTo>
                    <a:pt x="101320" y="130009"/>
                  </a:lnTo>
                  <a:lnTo>
                    <a:pt x="99936" y="126898"/>
                  </a:lnTo>
                  <a:lnTo>
                    <a:pt x="99593" y="127762"/>
                  </a:lnTo>
                  <a:lnTo>
                    <a:pt x="100799" y="129146"/>
                  </a:lnTo>
                  <a:lnTo>
                    <a:pt x="100977" y="130187"/>
                  </a:lnTo>
                  <a:lnTo>
                    <a:pt x="103746" y="131914"/>
                  </a:lnTo>
                  <a:lnTo>
                    <a:pt x="101498" y="133819"/>
                  </a:lnTo>
                  <a:lnTo>
                    <a:pt x="103225" y="135890"/>
                  </a:lnTo>
                  <a:lnTo>
                    <a:pt x="104952" y="137795"/>
                  </a:lnTo>
                  <a:lnTo>
                    <a:pt x="100457" y="137096"/>
                  </a:lnTo>
                  <a:lnTo>
                    <a:pt x="100977" y="138658"/>
                  </a:lnTo>
                  <a:lnTo>
                    <a:pt x="101663" y="139865"/>
                  </a:lnTo>
                  <a:lnTo>
                    <a:pt x="102184" y="140042"/>
                  </a:lnTo>
                  <a:lnTo>
                    <a:pt x="102704" y="140042"/>
                  </a:lnTo>
                  <a:lnTo>
                    <a:pt x="102362" y="138137"/>
                  </a:lnTo>
                  <a:lnTo>
                    <a:pt x="105473" y="139179"/>
                  </a:lnTo>
                  <a:lnTo>
                    <a:pt x="106857" y="139700"/>
                  </a:lnTo>
                  <a:lnTo>
                    <a:pt x="106502" y="139344"/>
                  </a:lnTo>
                  <a:lnTo>
                    <a:pt x="106159" y="139344"/>
                  </a:lnTo>
                  <a:lnTo>
                    <a:pt x="105994" y="138836"/>
                  </a:lnTo>
                  <a:lnTo>
                    <a:pt x="104952" y="136588"/>
                  </a:lnTo>
                  <a:lnTo>
                    <a:pt x="105638" y="134340"/>
                  </a:lnTo>
                  <a:lnTo>
                    <a:pt x="107543" y="134683"/>
                  </a:lnTo>
                  <a:lnTo>
                    <a:pt x="107721" y="133642"/>
                  </a:lnTo>
                  <a:lnTo>
                    <a:pt x="107721" y="132600"/>
                  </a:lnTo>
                  <a:close/>
                </a:path>
                <a:path w="229869" h="290195">
                  <a:moveTo>
                    <a:pt x="108750" y="181571"/>
                  </a:moveTo>
                  <a:lnTo>
                    <a:pt x="108064" y="180492"/>
                  </a:lnTo>
                  <a:lnTo>
                    <a:pt x="108432" y="183299"/>
                  </a:lnTo>
                  <a:lnTo>
                    <a:pt x="108546" y="184251"/>
                  </a:lnTo>
                  <a:lnTo>
                    <a:pt x="108750" y="184251"/>
                  </a:lnTo>
                  <a:lnTo>
                    <a:pt x="108750" y="181571"/>
                  </a:lnTo>
                  <a:close/>
                </a:path>
                <a:path w="229869" h="290195">
                  <a:moveTo>
                    <a:pt x="110312" y="142113"/>
                  </a:moveTo>
                  <a:lnTo>
                    <a:pt x="109791" y="141084"/>
                  </a:lnTo>
                  <a:lnTo>
                    <a:pt x="109105" y="141084"/>
                  </a:lnTo>
                  <a:lnTo>
                    <a:pt x="109448" y="141427"/>
                  </a:lnTo>
                  <a:lnTo>
                    <a:pt x="109969" y="141770"/>
                  </a:lnTo>
                  <a:lnTo>
                    <a:pt x="110312" y="142113"/>
                  </a:lnTo>
                  <a:close/>
                </a:path>
                <a:path w="229869" h="290195">
                  <a:moveTo>
                    <a:pt x="110553" y="176720"/>
                  </a:moveTo>
                  <a:lnTo>
                    <a:pt x="108051" y="176174"/>
                  </a:lnTo>
                  <a:lnTo>
                    <a:pt x="108470" y="176720"/>
                  </a:lnTo>
                  <a:lnTo>
                    <a:pt x="108546" y="177901"/>
                  </a:lnTo>
                  <a:lnTo>
                    <a:pt x="108826" y="177901"/>
                  </a:lnTo>
                  <a:lnTo>
                    <a:pt x="110553" y="176720"/>
                  </a:lnTo>
                  <a:close/>
                </a:path>
                <a:path w="229869" h="290195">
                  <a:moveTo>
                    <a:pt x="110998" y="106324"/>
                  </a:moveTo>
                  <a:lnTo>
                    <a:pt x="110020" y="106324"/>
                  </a:lnTo>
                  <a:lnTo>
                    <a:pt x="110477" y="106845"/>
                  </a:lnTo>
                  <a:lnTo>
                    <a:pt x="110324" y="106667"/>
                  </a:lnTo>
                  <a:lnTo>
                    <a:pt x="110998" y="106667"/>
                  </a:lnTo>
                  <a:lnTo>
                    <a:pt x="110998" y="106324"/>
                  </a:lnTo>
                  <a:close/>
                </a:path>
                <a:path w="229869" h="290195">
                  <a:moveTo>
                    <a:pt x="111518" y="107365"/>
                  </a:moveTo>
                  <a:lnTo>
                    <a:pt x="111175" y="107188"/>
                  </a:lnTo>
                  <a:lnTo>
                    <a:pt x="111353" y="107188"/>
                  </a:lnTo>
                  <a:lnTo>
                    <a:pt x="111353" y="106845"/>
                  </a:lnTo>
                  <a:lnTo>
                    <a:pt x="110477" y="106845"/>
                  </a:lnTo>
                  <a:lnTo>
                    <a:pt x="111518" y="107365"/>
                  </a:lnTo>
                  <a:close/>
                </a:path>
                <a:path w="229869" h="290195">
                  <a:moveTo>
                    <a:pt x="112039" y="177038"/>
                  </a:moveTo>
                  <a:lnTo>
                    <a:pt x="111328" y="176174"/>
                  </a:lnTo>
                  <a:lnTo>
                    <a:pt x="110553" y="176720"/>
                  </a:lnTo>
                  <a:lnTo>
                    <a:pt x="112039" y="177038"/>
                  </a:lnTo>
                  <a:close/>
                </a:path>
                <a:path w="229869" h="290195">
                  <a:moveTo>
                    <a:pt x="112217" y="188099"/>
                  </a:moveTo>
                  <a:lnTo>
                    <a:pt x="112039" y="188099"/>
                  </a:lnTo>
                  <a:lnTo>
                    <a:pt x="111810" y="188455"/>
                  </a:lnTo>
                  <a:lnTo>
                    <a:pt x="111696" y="188620"/>
                  </a:lnTo>
                  <a:lnTo>
                    <a:pt x="111175" y="189141"/>
                  </a:lnTo>
                  <a:lnTo>
                    <a:pt x="110134" y="188976"/>
                  </a:lnTo>
                  <a:lnTo>
                    <a:pt x="109448" y="188455"/>
                  </a:lnTo>
                  <a:lnTo>
                    <a:pt x="108585" y="187756"/>
                  </a:lnTo>
                  <a:lnTo>
                    <a:pt x="107721" y="186893"/>
                  </a:lnTo>
                  <a:lnTo>
                    <a:pt x="108242" y="186372"/>
                  </a:lnTo>
                  <a:lnTo>
                    <a:pt x="107886" y="185686"/>
                  </a:lnTo>
                  <a:lnTo>
                    <a:pt x="107149" y="184645"/>
                  </a:lnTo>
                  <a:lnTo>
                    <a:pt x="107022" y="184480"/>
                  </a:lnTo>
                  <a:lnTo>
                    <a:pt x="108546" y="184251"/>
                  </a:lnTo>
                  <a:lnTo>
                    <a:pt x="104952" y="183438"/>
                  </a:lnTo>
                  <a:lnTo>
                    <a:pt x="104609" y="183781"/>
                  </a:lnTo>
                  <a:lnTo>
                    <a:pt x="105473" y="184645"/>
                  </a:lnTo>
                  <a:lnTo>
                    <a:pt x="107200" y="187236"/>
                  </a:lnTo>
                  <a:lnTo>
                    <a:pt x="107302" y="188099"/>
                  </a:lnTo>
                  <a:lnTo>
                    <a:pt x="107429" y="189141"/>
                  </a:lnTo>
                  <a:lnTo>
                    <a:pt x="107442" y="189318"/>
                  </a:lnTo>
                  <a:lnTo>
                    <a:pt x="107480" y="189611"/>
                  </a:lnTo>
                  <a:lnTo>
                    <a:pt x="107721" y="189318"/>
                  </a:lnTo>
                  <a:lnTo>
                    <a:pt x="110134" y="191566"/>
                  </a:lnTo>
                  <a:lnTo>
                    <a:pt x="111023" y="190931"/>
                  </a:lnTo>
                  <a:lnTo>
                    <a:pt x="112217" y="188099"/>
                  </a:lnTo>
                  <a:close/>
                </a:path>
                <a:path w="229869" h="290195">
                  <a:moveTo>
                    <a:pt x="112217" y="182232"/>
                  </a:moveTo>
                  <a:lnTo>
                    <a:pt x="108559" y="178054"/>
                  </a:lnTo>
                  <a:lnTo>
                    <a:pt x="108585" y="178422"/>
                  </a:lnTo>
                  <a:lnTo>
                    <a:pt x="107886" y="177901"/>
                  </a:lnTo>
                  <a:lnTo>
                    <a:pt x="108089" y="178422"/>
                  </a:lnTo>
                  <a:lnTo>
                    <a:pt x="108750" y="180149"/>
                  </a:lnTo>
                  <a:lnTo>
                    <a:pt x="108750" y="181571"/>
                  </a:lnTo>
                  <a:lnTo>
                    <a:pt x="111861" y="186372"/>
                  </a:lnTo>
                  <a:lnTo>
                    <a:pt x="111925" y="185686"/>
                  </a:lnTo>
                  <a:lnTo>
                    <a:pt x="112014" y="184645"/>
                  </a:lnTo>
                  <a:lnTo>
                    <a:pt x="112115" y="183438"/>
                  </a:lnTo>
                  <a:lnTo>
                    <a:pt x="112217" y="182232"/>
                  </a:lnTo>
                  <a:close/>
                </a:path>
                <a:path w="229869" h="290195">
                  <a:moveTo>
                    <a:pt x="112217" y="103911"/>
                  </a:moveTo>
                  <a:lnTo>
                    <a:pt x="111518" y="103212"/>
                  </a:lnTo>
                  <a:lnTo>
                    <a:pt x="110655" y="102184"/>
                  </a:lnTo>
                  <a:lnTo>
                    <a:pt x="110655" y="101307"/>
                  </a:lnTo>
                  <a:lnTo>
                    <a:pt x="108927" y="102006"/>
                  </a:lnTo>
                  <a:lnTo>
                    <a:pt x="108585" y="98717"/>
                  </a:lnTo>
                  <a:lnTo>
                    <a:pt x="106857" y="98374"/>
                  </a:lnTo>
                  <a:lnTo>
                    <a:pt x="105473" y="96469"/>
                  </a:lnTo>
                  <a:lnTo>
                    <a:pt x="105321" y="98374"/>
                  </a:lnTo>
                  <a:lnTo>
                    <a:pt x="105295" y="98717"/>
                  </a:lnTo>
                  <a:lnTo>
                    <a:pt x="107022" y="98717"/>
                  </a:lnTo>
                  <a:lnTo>
                    <a:pt x="107543" y="101142"/>
                  </a:lnTo>
                  <a:lnTo>
                    <a:pt x="108292" y="102006"/>
                  </a:lnTo>
                  <a:lnTo>
                    <a:pt x="109791" y="103733"/>
                  </a:lnTo>
                  <a:lnTo>
                    <a:pt x="108889" y="105079"/>
                  </a:lnTo>
                  <a:lnTo>
                    <a:pt x="109855" y="106159"/>
                  </a:lnTo>
                  <a:lnTo>
                    <a:pt x="111175" y="105981"/>
                  </a:lnTo>
                  <a:lnTo>
                    <a:pt x="112217" y="103911"/>
                  </a:lnTo>
                  <a:close/>
                </a:path>
                <a:path w="229869" h="290195">
                  <a:moveTo>
                    <a:pt x="112649" y="191300"/>
                  </a:moveTo>
                  <a:lnTo>
                    <a:pt x="111353" y="190703"/>
                  </a:lnTo>
                  <a:lnTo>
                    <a:pt x="111023" y="190931"/>
                  </a:lnTo>
                  <a:lnTo>
                    <a:pt x="110871" y="191300"/>
                  </a:lnTo>
                  <a:lnTo>
                    <a:pt x="112649" y="191300"/>
                  </a:lnTo>
                  <a:close/>
                </a:path>
                <a:path w="229869" h="290195">
                  <a:moveTo>
                    <a:pt x="112649" y="175260"/>
                  </a:moveTo>
                  <a:lnTo>
                    <a:pt x="112382" y="171157"/>
                  </a:lnTo>
                  <a:lnTo>
                    <a:pt x="108407" y="170294"/>
                  </a:lnTo>
                  <a:lnTo>
                    <a:pt x="106680" y="170472"/>
                  </a:lnTo>
                  <a:lnTo>
                    <a:pt x="111328" y="176174"/>
                  </a:lnTo>
                  <a:lnTo>
                    <a:pt x="112649" y="175260"/>
                  </a:lnTo>
                  <a:close/>
                </a:path>
                <a:path w="229869" h="290195">
                  <a:moveTo>
                    <a:pt x="115328" y="151968"/>
                  </a:moveTo>
                  <a:lnTo>
                    <a:pt x="115150" y="151447"/>
                  </a:lnTo>
                  <a:lnTo>
                    <a:pt x="114808" y="150939"/>
                  </a:lnTo>
                  <a:lnTo>
                    <a:pt x="114630" y="150241"/>
                  </a:lnTo>
                  <a:lnTo>
                    <a:pt x="114465" y="149555"/>
                  </a:lnTo>
                  <a:lnTo>
                    <a:pt x="114630" y="149555"/>
                  </a:lnTo>
                  <a:lnTo>
                    <a:pt x="114287" y="149199"/>
                  </a:lnTo>
                  <a:lnTo>
                    <a:pt x="112725" y="151968"/>
                  </a:lnTo>
                  <a:lnTo>
                    <a:pt x="108407" y="149034"/>
                  </a:lnTo>
                  <a:lnTo>
                    <a:pt x="107416" y="152488"/>
                  </a:lnTo>
                  <a:lnTo>
                    <a:pt x="107022" y="152488"/>
                  </a:lnTo>
                  <a:lnTo>
                    <a:pt x="106857" y="152666"/>
                  </a:lnTo>
                  <a:lnTo>
                    <a:pt x="106502" y="152831"/>
                  </a:lnTo>
                  <a:lnTo>
                    <a:pt x="106337" y="153187"/>
                  </a:lnTo>
                  <a:lnTo>
                    <a:pt x="105994" y="153187"/>
                  </a:lnTo>
                  <a:lnTo>
                    <a:pt x="105638" y="153352"/>
                  </a:lnTo>
                  <a:lnTo>
                    <a:pt x="105816" y="154736"/>
                  </a:lnTo>
                  <a:lnTo>
                    <a:pt x="107365" y="155943"/>
                  </a:lnTo>
                  <a:lnTo>
                    <a:pt x="107022" y="157505"/>
                  </a:lnTo>
                  <a:lnTo>
                    <a:pt x="108750" y="157848"/>
                  </a:lnTo>
                  <a:lnTo>
                    <a:pt x="109613" y="158546"/>
                  </a:lnTo>
                  <a:lnTo>
                    <a:pt x="109448" y="157162"/>
                  </a:lnTo>
                  <a:lnTo>
                    <a:pt x="109105" y="155778"/>
                  </a:lnTo>
                  <a:lnTo>
                    <a:pt x="109105" y="154559"/>
                  </a:lnTo>
                  <a:lnTo>
                    <a:pt x="109969" y="153352"/>
                  </a:lnTo>
                  <a:lnTo>
                    <a:pt x="109105" y="153009"/>
                  </a:lnTo>
                  <a:lnTo>
                    <a:pt x="107924" y="152628"/>
                  </a:lnTo>
                  <a:lnTo>
                    <a:pt x="110477" y="152311"/>
                  </a:lnTo>
                  <a:lnTo>
                    <a:pt x="113080" y="152311"/>
                  </a:lnTo>
                  <a:lnTo>
                    <a:pt x="115328" y="151968"/>
                  </a:lnTo>
                  <a:close/>
                </a:path>
                <a:path w="229869" h="290195">
                  <a:moveTo>
                    <a:pt x="116344" y="177901"/>
                  </a:moveTo>
                  <a:lnTo>
                    <a:pt x="113080" y="174967"/>
                  </a:lnTo>
                  <a:lnTo>
                    <a:pt x="112649" y="175260"/>
                  </a:lnTo>
                  <a:lnTo>
                    <a:pt x="112725" y="176517"/>
                  </a:lnTo>
                  <a:lnTo>
                    <a:pt x="116116" y="177901"/>
                  </a:lnTo>
                  <a:lnTo>
                    <a:pt x="116344" y="177901"/>
                  </a:lnTo>
                  <a:close/>
                </a:path>
                <a:path w="229869" h="290195">
                  <a:moveTo>
                    <a:pt x="116878" y="146951"/>
                  </a:moveTo>
                  <a:lnTo>
                    <a:pt x="116713" y="146786"/>
                  </a:lnTo>
                  <a:lnTo>
                    <a:pt x="116713" y="146265"/>
                  </a:lnTo>
                  <a:lnTo>
                    <a:pt x="116535" y="146608"/>
                  </a:lnTo>
                  <a:lnTo>
                    <a:pt x="116192" y="146951"/>
                  </a:lnTo>
                  <a:lnTo>
                    <a:pt x="116878" y="146951"/>
                  </a:lnTo>
                  <a:close/>
                </a:path>
                <a:path w="229869" h="290195">
                  <a:moveTo>
                    <a:pt x="117576" y="158026"/>
                  </a:moveTo>
                  <a:lnTo>
                    <a:pt x="117398" y="157670"/>
                  </a:lnTo>
                  <a:lnTo>
                    <a:pt x="117398" y="157327"/>
                  </a:lnTo>
                  <a:lnTo>
                    <a:pt x="117221" y="157670"/>
                  </a:lnTo>
                  <a:lnTo>
                    <a:pt x="117221" y="157848"/>
                  </a:lnTo>
                  <a:lnTo>
                    <a:pt x="117055" y="158026"/>
                  </a:lnTo>
                  <a:lnTo>
                    <a:pt x="117221" y="158369"/>
                  </a:lnTo>
                  <a:lnTo>
                    <a:pt x="117398" y="158369"/>
                  </a:lnTo>
                  <a:lnTo>
                    <a:pt x="117576" y="158026"/>
                  </a:lnTo>
                  <a:close/>
                </a:path>
                <a:path w="229869" h="290195">
                  <a:moveTo>
                    <a:pt x="117741" y="191046"/>
                  </a:moveTo>
                  <a:lnTo>
                    <a:pt x="112649" y="191300"/>
                  </a:lnTo>
                  <a:lnTo>
                    <a:pt x="113601" y="191731"/>
                  </a:lnTo>
                  <a:lnTo>
                    <a:pt x="113601" y="193294"/>
                  </a:lnTo>
                  <a:lnTo>
                    <a:pt x="114465" y="193459"/>
                  </a:lnTo>
                  <a:lnTo>
                    <a:pt x="114973" y="195541"/>
                  </a:lnTo>
                  <a:lnTo>
                    <a:pt x="115493" y="193979"/>
                  </a:lnTo>
                  <a:lnTo>
                    <a:pt x="117741" y="191046"/>
                  </a:lnTo>
                  <a:close/>
                </a:path>
                <a:path w="229869" h="290195">
                  <a:moveTo>
                    <a:pt x="119126" y="165455"/>
                  </a:moveTo>
                  <a:lnTo>
                    <a:pt x="117576" y="162687"/>
                  </a:lnTo>
                  <a:lnTo>
                    <a:pt x="117055" y="162864"/>
                  </a:lnTo>
                  <a:lnTo>
                    <a:pt x="116357" y="163207"/>
                  </a:lnTo>
                  <a:lnTo>
                    <a:pt x="115328" y="163207"/>
                  </a:lnTo>
                  <a:lnTo>
                    <a:pt x="115328" y="164934"/>
                  </a:lnTo>
                  <a:lnTo>
                    <a:pt x="119126" y="165455"/>
                  </a:lnTo>
                  <a:close/>
                </a:path>
                <a:path w="229869" h="290195">
                  <a:moveTo>
                    <a:pt x="122199" y="168402"/>
                  </a:moveTo>
                  <a:lnTo>
                    <a:pt x="122085" y="168046"/>
                  </a:lnTo>
                  <a:lnTo>
                    <a:pt x="121716" y="167525"/>
                  </a:lnTo>
                  <a:lnTo>
                    <a:pt x="120853" y="165112"/>
                  </a:lnTo>
                  <a:lnTo>
                    <a:pt x="118783" y="165633"/>
                  </a:lnTo>
                  <a:lnTo>
                    <a:pt x="119583" y="168046"/>
                  </a:lnTo>
                  <a:lnTo>
                    <a:pt x="119646" y="168224"/>
                  </a:lnTo>
                  <a:lnTo>
                    <a:pt x="121716" y="168046"/>
                  </a:lnTo>
                  <a:lnTo>
                    <a:pt x="122199" y="168402"/>
                  </a:lnTo>
                  <a:close/>
                </a:path>
                <a:path w="229869" h="290195">
                  <a:moveTo>
                    <a:pt x="124421" y="181241"/>
                  </a:moveTo>
                  <a:lnTo>
                    <a:pt x="120332" y="175653"/>
                  </a:lnTo>
                  <a:lnTo>
                    <a:pt x="117398" y="178422"/>
                  </a:lnTo>
                  <a:lnTo>
                    <a:pt x="120853" y="180149"/>
                  </a:lnTo>
                  <a:lnTo>
                    <a:pt x="124421" y="181241"/>
                  </a:lnTo>
                  <a:close/>
                </a:path>
                <a:path w="229869" h="290195">
                  <a:moveTo>
                    <a:pt x="124625" y="169773"/>
                  </a:moveTo>
                  <a:lnTo>
                    <a:pt x="124142" y="169773"/>
                  </a:lnTo>
                  <a:lnTo>
                    <a:pt x="122453" y="168567"/>
                  </a:lnTo>
                  <a:lnTo>
                    <a:pt x="124142" y="170992"/>
                  </a:lnTo>
                  <a:lnTo>
                    <a:pt x="124561" y="169951"/>
                  </a:lnTo>
                  <a:lnTo>
                    <a:pt x="124625" y="169773"/>
                  </a:lnTo>
                  <a:close/>
                </a:path>
                <a:path w="229869" h="290195">
                  <a:moveTo>
                    <a:pt x="125196" y="181495"/>
                  </a:moveTo>
                  <a:lnTo>
                    <a:pt x="124421" y="181241"/>
                  </a:lnTo>
                  <a:lnTo>
                    <a:pt x="125006" y="182054"/>
                  </a:lnTo>
                  <a:lnTo>
                    <a:pt x="125196" y="181495"/>
                  </a:lnTo>
                  <a:close/>
                </a:path>
                <a:path w="229869" h="290195">
                  <a:moveTo>
                    <a:pt x="129844" y="175996"/>
                  </a:moveTo>
                  <a:lnTo>
                    <a:pt x="128638" y="175310"/>
                  </a:lnTo>
                  <a:lnTo>
                    <a:pt x="127774" y="175133"/>
                  </a:lnTo>
                  <a:lnTo>
                    <a:pt x="127076" y="175488"/>
                  </a:lnTo>
                  <a:lnTo>
                    <a:pt x="127431" y="175653"/>
                  </a:lnTo>
                  <a:lnTo>
                    <a:pt x="127774" y="176352"/>
                  </a:lnTo>
                  <a:lnTo>
                    <a:pt x="127076" y="177558"/>
                  </a:lnTo>
                  <a:lnTo>
                    <a:pt x="126390" y="178079"/>
                  </a:lnTo>
                  <a:lnTo>
                    <a:pt x="125285" y="181241"/>
                  </a:lnTo>
                  <a:lnTo>
                    <a:pt x="125196" y="181495"/>
                  </a:lnTo>
                  <a:lnTo>
                    <a:pt x="125374" y="181495"/>
                  </a:lnTo>
                  <a:lnTo>
                    <a:pt x="123964" y="185508"/>
                  </a:lnTo>
                  <a:lnTo>
                    <a:pt x="124117" y="185508"/>
                  </a:lnTo>
                  <a:lnTo>
                    <a:pt x="129159" y="179463"/>
                  </a:lnTo>
                  <a:lnTo>
                    <a:pt x="129298" y="178422"/>
                  </a:lnTo>
                  <a:lnTo>
                    <a:pt x="129387" y="178079"/>
                  </a:lnTo>
                  <a:lnTo>
                    <a:pt x="129565" y="177558"/>
                  </a:lnTo>
                  <a:lnTo>
                    <a:pt x="129679" y="177215"/>
                  </a:lnTo>
                  <a:lnTo>
                    <a:pt x="129794" y="176352"/>
                  </a:lnTo>
                  <a:lnTo>
                    <a:pt x="129844" y="175996"/>
                  </a:lnTo>
                  <a:close/>
                </a:path>
                <a:path w="229869" h="290195">
                  <a:moveTo>
                    <a:pt x="129844" y="168402"/>
                  </a:moveTo>
                  <a:lnTo>
                    <a:pt x="126047" y="165798"/>
                  </a:lnTo>
                  <a:lnTo>
                    <a:pt x="125844" y="165112"/>
                  </a:lnTo>
                  <a:lnTo>
                    <a:pt x="125869" y="166662"/>
                  </a:lnTo>
                  <a:lnTo>
                    <a:pt x="124904" y="169087"/>
                  </a:lnTo>
                  <a:lnTo>
                    <a:pt x="124625" y="169773"/>
                  </a:lnTo>
                  <a:lnTo>
                    <a:pt x="126288" y="169773"/>
                  </a:lnTo>
                  <a:lnTo>
                    <a:pt x="125869" y="169087"/>
                  </a:lnTo>
                  <a:lnTo>
                    <a:pt x="126733" y="169087"/>
                  </a:lnTo>
                  <a:lnTo>
                    <a:pt x="127076" y="169773"/>
                  </a:lnTo>
                  <a:lnTo>
                    <a:pt x="129844" y="168402"/>
                  </a:lnTo>
                  <a:close/>
                </a:path>
                <a:path w="229869" h="290195">
                  <a:moveTo>
                    <a:pt x="131051" y="148336"/>
                  </a:moveTo>
                  <a:lnTo>
                    <a:pt x="122758" y="146443"/>
                  </a:lnTo>
                  <a:lnTo>
                    <a:pt x="125183" y="152831"/>
                  </a:lnTo>
                  <a:lnTo>
                    <a:pt x="125183" y="153009"/>
                  </a:lnTo>
                  <a:lnTo>
                    <a:pt x="125349" y="153009"/>
                  </a:lnTo>
                  <a:lnTo>
                    <a:pt x="125526" y="153352"/>
                  </a:lnTo>
                  <a:lnTo>
                    <a:pt x="126390" y="153352"/>
                  </a:lnTo>
                  <a:lnTo>
                    <a:pt x="131051" y="148336"/>
                  </a:lnTo>
                  <a:close/>
                </a:path>
                <a:path w="229869" h="290195">
                  <a:moveTo>
                    <a:pt x="131229" y="136588"/>
                  </a:moveTo>
                  <a:lnTo>
                    <a:pt x="130022" y="135204"/>
                  </a:lnTo>
                  <a:lnTo>
                    <a:pt x="130543" y="134340"/>
                  </a:lnTo>
                  <a:lnTo>
                    <a:pt x="130187" y="133477"/>
                  </a:lnTo>
                  <a:lnTo>
                    <a:pt x="130022" y="132600"/>
                  </a:lnTo>
                  <a:lnTo>
                    <a:pt x="129679" y="131914"/>
                  </a:lnTo>
                  <a:lnTo>
                    <a:pt x="127076" y="130187"/>
                  </a:lnTo>
                  <a:lnTo>
                    <a:pt x="127431" y="129667"/>
                  </a:lnTo>
                  <a:lnTo>
                    <a:pt x="127774" y="129324"/>
                  </a:lnTo>
                  <a:lnTo>
                    <a:pt x="128295" y="129489"/>
                  </a:lnTo>
                  <a:lnTo>
                    <a:pt x="125349" y="127939"/>
                  </a:lnTo>
                  <a:lnTo>
                    <a:pt x="122758" y="130009"/>
                  </a:lnTo>
                  <a:lnTo>
                    <a:pt x="120510" y="126034"/>
                  </a:lnTo>
                  <a:lnTo>
                    <a:pt x="119303" y="124485"/>
                  </a:lnTo>
                  <a:lnTo>
                    <a:pt x="119468" y="125869"/>
                  </a:lnTo>
                  <a:lnTo>
                    <a:pt x="119303" y="126555"/>
                  </a:lnTo>
                  <a:lnTo>
                    <a:pt x="119126" y="129324"/>
                  </a:lnTo>
                  <a:lnTo>
                    <a:pt x="114973" y="125691"/>
                  </a:lnTo>
                  <a:lnTo>
                    <a:pt x="117221" y="124828"/>
                  </a:lnTo>
                  <a:lnTo>
                    <a:pt x="119646" y="124129"/>
                  </a:lnTo>
                  <a:lnTo>
                    <a:pt x="117398" y="122402"/>
                  </a:lnTo>
                  <a:lnTo>
                    <a:pt x="117576" y="120332"/>
                  </a:lnTo>
                  <a:lnTo>
                    <a:pt x="115328" y="122402"/>
                  </a:lnTo>
                  <a:lnTo>
                    <a:pt x="112382" y="124307"/>
                  </a:lnTo>
                  <a:lnTo>
                    <a:pt x="113423" y="127241"/>
                  </a:lnTo>
                  <a:lnTo>
                    <a:pt x="113766" y="127939"/>
                  </a:lnTo>
                  <a:lnTo>
                    <a:pt x="114109" y="128981"/>
                  </a:lnTo>
                  <a:lnTo>
                    <a:pt x="114109" y="125349"/>
                  </a:lnTo>
                  <a:lnTo>
                    <a:pt x="119303" y="131229"/>
                  </a:lnTo>
                  <a:lnTo>
                    <a:pt x="116535" y="132092"/>
                  </a:lnTo>
                  <a:lnTo>
                    <a:pt x="115328" y="132092"/>
                  </a:lnTo>
                  <a:lnTo>
                    <a:pt x="114808" y="131229"/>
                  </a:lnTo>
                  <a:lnTo>
                    <a:pt x="114630" y="130187"/>
                  </a:lnTo>
                  <a:lnTo>
                    <a:pt x="114465" y="131572"/>
                  </a:lnTo>
                  <a:lnTo>
                    <a:pt x="114973" y="133819"/>
                  </a:lnTo>
                  <a:lnTo>
                    <a:pt x="114287" y="134848"/>
                  </a:lnTo>
                  <a:lnTo>
                    <a:pt x="116192" y="137274"/>
                  </a:lnTo>
                  <a:lnTo>
                    <a:pt x="117741" y="141770"/>
                  </a:lnTo>
                  <a:lnTo>
                    <a:pt x="114808" y="143675"/>
                  </a:lnTo>
                  <a:lnTo>
                    <a:pt x="115671" y="144018"/>
                  </a:lnTo>
                  <a:lnTo>
                    <a:pt x="116713" y="144195"/>
                  </a:lnTo>
                  <a:lnTo>
                    <a:pt x="116713" y="145059"/>
                  </a:lnTo>
                  <a:lnTo>
                    <a:pt x="117398" y="142633"/>
                  </a:lnTo>
                  <a:lnTo>
                    <a:pt x="119468" y="144360"/>
                  </a:lnTo>
                  <a:lnTo>
                    <a:pt x="121208" y="143840"/>
                  </a:lnTo>
                  <a:lnTo>
                    <a:pt x="120167" y="139344"/>
                  </a:lnTo>
                  <a:lnTo>
                    <a:pt x="123621" y="137795"/>
                  </a:lnTo>
                  <a:lnTo>
                    <a:pt x="126568" y="141592"/>
                  </a:lnTo>
                  <a:lnTo>
                    <a:pt x="128460" y="141947"/>
                  </a:lnTo>
                  <a:lnTo>
                    <a:pt x="128981" y="140906"/>
                  </a:lnTo>
                  <a:lnTo>
                    <a:pt x="127431" y="139001"/>
                  </a:lnTo>
                  <a:lnTo>
                    <a:pt x="121208" y="130530"/>
                  </a:lnTo>
                  <a:lnTo>
                    <a:pt x="127076" y="132257"/>
                  </a:lnTo>
                  <a:lnTo>
                    <a:pt x="128816" y="133642"/>
                  </a:lnTo>
                  <a:lnTo>
                    <a:pt x="128816" y="137972"/>
                  </a:lnTo>
                  <a:lnTo>
                    <a:pt x="131051" y="137452"/>
                  </a:lnTo>
                  <a:lnTo>
                    <a:pt x="131229" y="136588"/>
                  </a:lnTo>
                  <a:close/>
                </a:path>
                <a:path w="229869" h="290195">
                  <a:moveTo>
                    <a:pt x="131927" y="158711"/>
                  </a:moveTo>
                  <a:lnTo>
                    <a:pt x="131749" y="158711"/>
                  </a:lnTo>
                  <a:lnTo>
                    <a:pt x="131064" y="159410"/>
                  </a:lnTo>
                  <a:lnTo>
                    <a:pt x="131572" y="159410"/>
                  </a:lnTo>
                  <a:lnTo>
                    <a:pt x="131927" y="158711"/>
                  </a:lnTo>
                  <a:close/>
                </a:path>
                <a:path w="229869" h="290195">
                  <a:moveTo>
                    <a:pt x="132791" y="149034"/>
                  </a:moveTo>
                  <a:lnTo>
                    <a:pt x="132613" y="149034"/>
                  </a:lnTo>
                  <a:lnTo>
                    <a:pt x="132435" y="148691"/>
                  </a:lnTo>
                  <a:lnTo>
                    <a:pt x="132270" y="148691"/>
                  </a:lnTo>
                  <a:lnTo>
                    <a:pt x="131927" y="148856"/>
                  </a:lnTo>
                  <a:lnTo>
                    <a:pt x="131749" y="149034"/>
                  </a:lnTo>
                  <a:lnTo>
                    <a:pt x="131572" y="149034"/>
                  </a:lnTo>
                  <a:lnTo>
                    <a:pt x="132092" y="149555"/>
                  </a:lnTo>
                  <a:lnTo>
                    <a:pt x="132791" y="149034"/>
                  </a:lnTo>
                  <a:close/>
                </a:path>
                <a:path w="229869" h="290195">
                  <a:moveTo>
                    <a:pt x="133654" y="158026"/>
                  </a:moveTo>
                  <a:lnTo>
                    <a:pt x="133477" y="156984"/>
                  </a:lnTo>
                  <a:lnTo>
                    <a:pt x="131051" y="156984"/>
                  </a:lnTo>
                  <a:lnTo>
                    <a:pt x="131572" y="157848"/>
                  </a:lnTo>
                  <a:lnTo>
                    <a:pt x="131610" y="158026"/>
                  </a:lnTo>
                  <a:lnTo>
                    <a:pt x="133654" y="158026"/>
                  </a:lnTo>
                  <a:close/>
                </a:path>
                <a:path w="229869" h="290195">
                  <a:moveTo>
                    <a:pt x="134518" y="72618"/>
                  </a:moveTo>
                  <a:lnTo>
                    <a:pt x="134340" y="68986"/>
                  </a:lnTo>
                  <a:lnTo>
                    <a:pt x="133134" y="66395"/>
                  </a:lnTo>
                  <a:lnTo>
                    <a:pt x="133134" y="69672"/>
                  </a:lnTo>
                  <a:lnTo>
                    <a:pt x="130187" y="66738"/>
                  </a:lnTo>
                  <a:lnTo>
                    <a:pt x="128638" y="67081"/>
                  </a:lnTo>
                  <a:lnTo>
                    <a:pt x="129501" y="68122"/>
                  </a:lnTo>
                  <a:lnTo>
                    <a:pt x="129844" y="69329"/>
                  </a:lnTo>
                  <a:lnTo>
                    <a:pt x="131051" y="70015"/>
                  </a:lnTo>
                  <a:lnTo>
                    <a:pt x="134518" y="72618"/>
                  </a:lnTo>
                  <a:close/>
                </a:path>
                <a:path w="229869" h="290195">
                  <a:moveTo>
                    <a:pt x="134861" y="124129"/>
                  </a:moveTo>
                  <a:lnTo>
                    <a:pt x="134175" y="123266"/>
                  </a:lnTo>
                  <a:lnTo>
                    <a:pt x="133997" y="124129"/>
                  </a:lnTo>
                  <a:lnTo>
                    <a:pt x="132092" y="122758"/>
                  </a:lnTo>
                  <a:lnTo>
                    <a:pt x="131051" y="121373"/>
                  </a:lnTo>
                  <a:lnTo>
                    <a:pt x="130708" y="122059"/>
                  </a:lnTo>
                  <a:lnTo>
                    <a:pt x="129159" y="122237"/>
                  </a:lnTo>
                  <a:lnTo>
                    <a:pt x="128981" y="122402"/>
                  </a:lnTo>
                  <a:lnTo>
                    <a:pt x="129501" y="122758"/>
                  </a:lnTo>
                  <a:lnTo>
                    <a:pt x="130365" y="123266"/>
                  </a:lnTo>
                  <a:lnTo>
                    <a:pt x="130022" y="122580"/>
                  </a:lnTo>
                  <a:lnTo>
                    <a:pt x="131927" y="124485"/>
                  </a:lnTo>
                  <a:lnTo>
                    <a:pt x="133997" y="128282"/>
                  </a:lnTo>
                  <a:lnTo>
                    <a:pt x="134861" y="124129"/>
                  </a:lnTo>
                  <a:close/>
                </a:path>
                <a:path w="229869" h="290195">
                  <a:moveTo>
                    <a:pt x="137325" y="109778"/>
                  </a:moveTo>
                  <a:lnTo>
                    <a:pt x="136766" y="109613"/>
                  </a:lnTo>
                  <a:lnTo>
                    <a:pt x="136702" y="109778"/>
                  </a:lnTo>
                  <a:lnTo>
                    <a:pt x="136588" y="110134"/>
                  </a:lnTo>
                  <a:lnTo>
                    <a:pt x="136766" y="110477"/>
                  </a:lnTo>
                  <a:lnTo>
                    <a:pt x="137325" y="109778"/>
                  </a:lnTo>
                  <a:close/>
                </a:path>
                <a:path w="229869" h="290195">
                  <a:moveTo>
                    <a:pt x="137629" y="168224"/>
                  </a:moveTo>
                  <a:lnTo>
                    <a:pt x="136588" y="167703"/>
                  </a:lnTo>
                  <a:lnTo>
                    <a:pt x="134340" y="166319"/>
                  </a:lnTo>
                  <a:lnTo>
                    <a:pt x="135039" y="164934"/>
                  </a:lnTo>
                  <a:lnTo>
                    <a:pt x="134683" y="164934"/>
                  </a:lnTo>
                  <a:lnTo>
                    <a:pt x="134518" y="164769"/>
                  </a:lnTo>
                  <a:lnTo>
                    <a:pt x="134340" y="164769"/>
                  </a:lnTo>
                  <a:lnTo>
                    <a:pt x="133299" y="165112"/>
                  </a:lnTo>
                  <a:lnTo>
                    <a:pt x="131749" y="165112"/>
                  </a:lnTo>
                  <a:lnTo>
                    <a:pt x="131572" y="166497"/>
                  </a:lnTo>
                  <a:lnTo>
                    <a:pt x="131927" y="166839"/>
                  </a:lnTo>
                  <a:lnTo>
                    <a:pt x="132435" y="166839"/>
                  </a:lnTo>
                  <a:lnTo>
                    <a:pt x="132791" y="167360"/>
                  </a:lnTo>
                  <a:lnTo>
                    <a:pt x="132270" y="167525"/>
                  </a:lnTo>
                  <a:lnTo>
                    <a:pt x="132092" y="168046"/>
                  </a:lnTo>
                  <a:lnTo>
                    <a:pt x="131927" y="168402"/>
                  </a:lnTo>
                  <a:lnTo>
                    <a:pt x="133819" y="169951"/>
                  </a:lnTo>
                  <a:lnTo>
                    <a:pt x="135039" y="168567"/>
                  </a:lnTo>
                  <a:lnTo>
                    <a:pt x="136766" y="169265"/>
                  </a:lnTo>
                  <a:lnTo>
                    <a:pt x="137109" y="168910"/>
                  </a:lnTo>
                  <a:lnTo>
                    <a:pt x="137287" y="168567"/>
                  </a:lnTo>
                  <a:lnTo>
                    <a:pt x="137629" y="168224"/>
                  </a:lnTo>
                  <a:close/>
                </a:path>
                <a:path w="229869" h="290195">
                  <a:moveTo>
                    <a:pt x="137629" y="108051"/>
                  </a:moveTo>
                  <a:lnTo>
                    <a:pt x="137109" y="107543"/>
                  </a:lnTo>
                  <a:lnTo>
                    <a:pt x="136931" y="107188"/>
                  </a:lnTo>
                  <a:lnTo>
                    <a:pt x="136588" y="106667"/>
                  </a:lnTo>
                  <a:lnTo>
                    <a:pt x="134861" y="107022"/>
                  </a:lnTo>
                  <a:lnTo>
                    <a:pt x="133477" y="106324"/>
                  </a:lnTo>
                  <a:lnTo>
                    <a:pt x="133299" y="105295"/>
                  </a:lnTo>
                  <a:lnTo>
                    <a:pt x="133184" y="104597"/>
                  </a:lnTo>
                  <a:lnTo>
                    <a:pt x="133134" y="105117"/>
                  </a:lnTo>
                  <a:lnTo>
                    <a:pt x="131927" y="105295"/>
                  </a:lnTo>
                  <a:lnTo>
                    <a:pt x="131406" y="104597"/>
                  </a:lnTo>
                  <a:lnTo>
                    <a:pt x="131292" y="105295"/>
                  </a:lnTo>
                  <a:lnTo>
                    <a:pt x="131127" y="106324"/>
                  </a:lnTo>
                  <a:lnTo>
                    <a:pt x="131025" y="107022"/>
                  </a:lnTo>
                  <a:lnTo>
                    <a:pt x="130937" y="107543"/>
                  </a:lnTo>
                  <a:lnTo>
                    <a:pt x="130835" y="108051"/>
                  </a:lnTo>
                  <a:lnTo>
                    <a:pt x="129844" y="111861"/>
                  </a:lnTo>
                  <a:lnTo>
                    <a:pt x="133819" y="112903"/>
                  </a:lnTo>
                  <a:lnTo>
                    <a:pt x="135547" y="113245"/>
                  </a:lnTo>
                  <a:lnTo>
                    <a:pt x="136474" y="110477"/>
                  </a:lnTo>
                  <a:lnTo>
                    <a:pt x="136575" y="110134"/>
                  </a:lnTo>
                  <a:lnTo>
                    <a:pt x="135204" y="107543"/>
                  </a:lnTo>
                  <a:lnTo>
                    <a:pt x="137629" y="108051"/>
                  </a:lnTo>
                  <a:close/>
                </a:path>
                <a:path w="229869" h="290195">
                  <a:moveTo>
                    <a:pt x="137642" y="151218"/>
                  </a:moveTo>
                  <a:lnTo>
                    <a:pt x="136245" y="151803"/>
                  </a:lnTo>
                  <a:lnTo>
                    <a:pt x="136652" y="152425"/>
                  </a:lnTo>
                  <a:lnTo>
                    <a:pt x="137452" y="151968"/>
                  </a:lnTo>
                  <a:lnTo>
                    <a:pt x="137642" y="151218"/>
                  </a:lnTo>
                  <a:close/>
                </a:path>
                <a:path w="229869" h="290195">
                  <a:moveTo>
                    <a:pt x="137795" y="154216"/>
                  </a:moveTo>
                  <a:lnTo>
                    <a:pt x="136652" y="152425"/>
                  </a:lnTo>
                  <a:lnTo>
                    <a:pt x="136245" y="152666"/>
                  </a:lnTo>
                  <a:lnTo>
                    <a:pt x="135902" y="153530"/>
                  </a:lnTo>
                  <a:lnTo>
                    <a:pt x="137452" y="155600"/>
                  </a:lnTo>
                  <a:lnTo>
                    <a:pt x="137795" y="154216"/>
                  </a:lnTo>
                  <a:close/>
                </a:path>
                <a:path w="229869" h="290195">
                  <a:moveTo>
                    <a:pt x="140042" y="109613"/>
                  </a:moveTo>
                  <a:lnTo>
                    <a:pt x="139357" y="109270"/>
                  </a:lnTo>
                  <a:lnTo>
                    <a:pt x="138836" y="109093"/>
                  </a:lnTo>
                  <a:lnTo>
                    <a:pt x="138226" y="108635"/>
                  </a:lnTo>
                  <a:lnTo>
                    <a:pt x="137325" y="109778"/>
                  </a:lnTo>
                  <a:lnTo>
                    <a:pt x="139700" y="110477"/>
                  </a:lnTo>
                  <a:lnTo>
                    <a:pt x="139877" y="110134"/>
                  </a:lnTo>
                  <a:lnTo>
                    <a:pt x="139877" y="109778"/>
                  </a:lnTo>
                  <a:lnTo>
                    <a:pt x="140042" y="109613"/>
                  </a:lnTo>
                  <a:close/>
                </a:path>
                <a:path w="229869" h="290195">
                  <a:moveTo>
                    <a:pt x="140563" y="146608"/>
                  </a:moveTo>
                  <a:lnTo>
                    <a:pt x="138239" y="142189"/>
                  </a:lnTo>
                  <a:lnTo>
                    <a:pt x="137109" y="142455"/>
                  </a:lnTo>
                  <a:lnTo>
                    <a:pt x="137629" y="145402"/>
                  </a:lnTo>
                  <a:lnTo>
                    <a:pt x="136423" y="148170"/>
                  </a:lnTo>
                  <a:lnTo>
                    <a:pt x="135445" y="150583"/>
                  </a:lnTo>
                  <a:lnTo>
                    <a:pt x="135382" y="150761"/>
                  </a:lnTo>
                  <a:lnTo>
                    <a:pt x="137795" y="150583"/>
                  </a:lnTo>
                  <a:lnTo>
                    <a:pt x="137718" y="150939"/>
                  </a:lnTo>
                  <a:lnTo>
                    <a:pt x="137642" y="151218"/>
                  </a:lnTo>
                  <a:lnTo>
                    <a:pt x="138315" y="150939"/>
                  </a:lnTo>
                  <a:lnTo>
                    <a:pt x="140220" y="149898"/>
                  </a:lnTo>
                  <a:lnTo>
                    <a:pt x="140563" y="146608"/>
                  </a:lnTo>
                  <a:close/>
                </a:path>
                <a:path w="229869" h="290195">
                  <a:moveTo>
                    <a:pt x="141262" y="129146"/>
                  </a:moveTo>
                  <a:lnTo>
                    <a:pt x="141198" y="128981"/>
                  </a:lnTo>
                  <a:lnTo>
                    <a:pt x="141097" y="128676"/>
                  </a:lnTo>
                  <a:lnTo>
                    <a:pt x="141046" y="129146"/>
                  </a:lnTo>
                  <a:lnTo>
                    <a:pt x="141262" y="129146"/>
                  </a:lnTo>
                  <a:close/>
                </a:path>
                <a:path w="229869" h="290195">
                  <a:moveTo>
                    <a:pt x="143179" y="105918"/>
                  </a:moveTo>
                  <a:lnTo>
                    <a:pt x="142646" y="104940"/>
                  </a:lnTo>
                  <a:lnTo>
                    <a:pt x="142519" y="104267"/>
                  </a:lnTo>
                  <a:lnTo>
                    <a:pt x="141947" y="105295"/>
                  </a:lnTo>
                  <a:lnTo>
                    <a:pt x="143179" y="105918"/>
                  </a:lnTo>
                  <a:close/>
                </a:path>
                <a:path w="229869" h="290195">
                  <a:moveTo>
                    <a:pt x="144716" y="101307"/>
                  </a:moveTo>
                  <a:lnTo>
                    <a:pt x="144373" y="100965"/>
                  </a:lnTo>
                  <a:lnTo>
                    <a:pt x="144030" y="100444"/>
                  </a:lnTo>
                  <a:lnTo>
                    <a:pt x="144373" y="99758"/>
                  </a:lnTo>
                  <a:lnTo>
                    <a:pt x="142290" y="99758"/>
                  </a:lnTo>
                  <a:lnTo>
                    <a:pt x="141782" y="98552"/>
                  </a:lnTo>
                  <a:lnTo>
                    <a:pt x="141427" y="96989"/>
                  </a:lnTo>
                  <a:lnTo>
                    <a:pt x="141262" y="96989"/>
                  </a:lnTo>
                  <a:lnTo>
                    <a:pt x="140906" y="96647"/>
                  </a:lnTo>
                  <a:lnTo>
                    <a:pt x="140741" y="96647"/>
                  </a:lnTo>
                  <a:lnTo>
                    <a:pt x="140398" y="97510"/>
                  </a:lnTo>
                  <a:lnTo>
                    <a:pt x="140220" y="98374"/>
                  </a:lnTo>
                  <a:lnTo>
                    <a:pt x="140398" y="99580"/>
                  </a:lnTo>
                  <a:lnTo>
                    <a:pt x="141782" y="100622"/>
                  </a:lnTo>
                  <a:lnTo>
                    <a:pt x="142290" y="100965"/>
                  </a:lnTo>
                  <a:lnTo>
                    <a:pt x="142989" y="101485"/>
                  </a:lnTo>
                  <a:lnTo>
                    <a:pt x="143154" y="101828"/>
                  </a:lnTo>
                  <a:lnTo>
                    <a:pt x="143510" y="101485"/>
                  </a:lnTo>
                  <a:lnTo>
                    <a:pt x="144030" y="101307"/>
                  </a:lnTo>
                  <a:lnTo>
                    <a:pt x="144716" y="101307"/>
                  </a:lnTo>
                  <a:close/>
                </a:path>
                <a:path w="229869" h="290195">
                  <a:moveTo>
                    <a:pt x="145059" y="106845"/>
                  </a:moveTo>
                  <a:lnTo>
                    <a:pt x="143192" y="105918"/>
                  </a:lnTo>
                  <a:lnTo>
                    <a:pt x="143154" y="107188"/>
                  </a:lnTo>
                  <a:lnTo>
                    <a:pt x="143675" y="107708"/>
                  </a:lnTo>
                  <a:lnTo>
                    <a:pt x="144030" y="108229"/>
                  </a:lnTo>
                  <a:lnTo>
                    <a:pt x="144373" y="107886"/>
                  </a:lnTo>
                  <a:lnTo>
                    <a:pt x="145059" y="106845"/>
                  </a:lnTo>
                  <a:close/>
                </a:path>
                <a:path w="229869" h="290195">
                  <a:moveTo>
                    <a:pt x="145402" y="126034"/>
                  </a:moveTo>
                  <a:lnTo>
                    <a:pt x="142989" y="125171"/>
                  </a:lnTo>
                  <a:lnTo>
                    <a:pt x="142024" y="127419"/>
                  </a:lnTo>
                  <a:lnTo>
                    <a:pt x="141947" y="127596"/>
                  </a:lnTo>
                  <a:lnTo>
                    <a:pt x="139534" y="125006"/>
                  </a:lnTo>
                  <a:lnTo>
                    <a:pt x="139357" y="125171"/>
                  </a:lnTo>
                  <a:lnTo>
                    <a:pt x="139179" y="125171"/>
                  </a:lnTo>
                  <a:lnTo>
                    <a:pt x="139014" y="125349"/>
                  </a:lnTo>
                  <a:lnTo>
                    <a:pt x="140906" y="128117"/>
                  </a:lnTo>
                  <a:lnTo>
                    <a:pt x="141033" y="128460"/>
                  </a:lnTo>
                  <a:lnTo>
                    <a:pt x="141147" y="128282"/>
                  </a:lnTo>
                  <a:lnTo>
                    <a:pt x="141262" y="127419"/>
                  </a:lnTo>
                  <a:lnTo>
                    <a:pt x="141363" y="127596"/>
                  </a:lnTo>
                  <a:lnTo>
                    <a:pt x="143573" y="131229"/>
                  </a:lnTo>
                  <a:lnTo>
                    <a:pt x="143675" y="131394"/>
                  </a:lnTo>
                  <a:lnTo>
                    <a:pt x="144145" y="129616"/>
                  </a:lnTo>
                  <a:lnTo>
                    <a:pt x="144259" y="129146"/>
                  </a:lnTo>
                  <a:lnTo>
                    <a:pt x="144386" y="128676"/>
                  </a:lnTo>
                  <a:lnTo>
                    <a:pt x="144487" y="128282"/>
                  </a:lnTo>
                  <a:lnTo>
                    <a:pt x="144589" y="127901"/>
                  </a:lnTo>
                  <a:lnTo>
                    <a:pt x="144716" y="127419"/>
                  </a:lnTo>
                  <a:lnTo>
                    <a:pt x="145249" y="127596"/>
                  </a:lnTo>
                  <a:lnTo>
                    <a:pt x="145402" y="127596"/>
                  </a:lnTo>
                  <a:lnTo>
                    <a:pt x="145402" y="126034"/>
                  </a:lnTo>
                  <a:close/>
                </a:path>
                <a:path w="229869" h="290195">
                  <a:moveTo>
                    <a:pt x="146189" y="127901"/>
                  </a:moveTo>
                  <a:lnTo>
                    <a:pt x="145402" y="127647"/>
                  </a:lnTo>
                  <a:lnTo>
                    <a:pt x="145402" y="127901"/>
                  </a:lnTo>
                  <a:lnTo>
                    <a:pt x="146189" y="127901"/>
                  </a:lnTo>
                  <a:close/>
                </a:path>
                <a:path w="229869" h="290195">
                  <a:moveTo>
                    <a:pt x="146786" y="63792"/>
                  </a:moveTo>
                  <a:lnTo>
                    <a:pt x="145059" y="63106"/>
                  </a:lnTo>
                  <a:lnTo>
                    <a:pt x="143675" y="62585"/>
                  </a:lnTo>
                  <a:lnTo>
                    <a:pt x="144538" y="63449"/>
                  </a:lnTo>
                  <a:lnTo>
                    <a:pt x="145402" y="64833"/>
                  </a:lnTo>
                  <a:lnTo>
                    <a:pt x="145059" y="66040"/>
                  </a:lnTo>
                  <a:lnTo>
                    <a:pt x="145757" y="66903"/>
                  </a:lnTo>
                  <a:lnTo>
                    <a:pt x="146443" y="66395"/>
                  </a:lnTo>
                  <a:lnTo>
                    <a:pt x="146786" y="66040"/>
                  </a:lnTo>
                  <a:lnTo>
                    <a:pt x="146786" y="63792"/>
                  </a:lnTo>
                  <a:close/>
                </a:path>
                <a:path w="229869" h="290195">
                  <a:moveTo>
                    <a:pt x="146964" y="139522"/>
                  </a:moveTo>
                  <a:lnTo>
                    <a:pt x="146265" y="138658"/>
                  </a:lnTo>
                  <a:lnTo>
                    <a:pt x="144894" y="137452"/>
                  </a:lnTo>
                  <a:lnTo>
                    <a:pt x="145923" y="136410"/>
                  </a:lnTo>
                  <a:lnTo>
                    <a:pt x="143675" y="137096"/>
                  </a:lnTo>
                  <a:lnTo>
                    <a:pt x="140398" y="135369"/>
                  </a:lnTo>
                  <a:lnTo>
                    <a:pt x="142811" y="133121"/>
                  </a:lnTo>
                  <a:lnTo>
                    <a:pt x="140741" y="131572"/>
                  </a:lnTo>
                  <a:lnTo>
                    <a:pt x="140766" y="131394"/>
                  </a:lnTo>
                  <a:lnTo>
                    <a:pt x="140868" y="130530"/>
                  </a:lnTo>
                  <a:lnTo>
                    <a:pt x="140982" y="129616"/>
                  </a:lnTo>
                  <a:lnTo>
                    <a:pt x="141033" y="129197"/>
                  </a:lnTo>
                  <a:lnTo>
                    <a:pt x="138950" y="129616"/>
                  </a:lnTo>
                  <a:lnTo>
                    <a:pt x="136436" y="130390"/>
                  </a:lnTo>
                  <a:lnTo>
                    <a:pt x="133819" y="131229"/>
                  </a:lnTo>
                  <a:lnTo>
                    <a:pt x="139192" y="137096"/>
                  </a:lnTo>
                  <a:lnTo>
                    <a:pt x="141554" y="139700"/>
                  </a:lnTo>
                  <a:lnTo>
                    <a:pt x="142811" y="141084"/>
                  </a:lnTo>
                  <a:lnTo>
                    <a:pt x="140677" y="141592"/>
                  </a:lnTo>
                  <a:lnTo>
                    <a:pt x="139966" y="141592"/>
                  </a:lnTo>
                  <a:lnTo>
                    <a:pt x="137109" y="140042"/>
                  </a:lnTo>
                  <a:lnTo>
                    <a:pt x="138239" y="142189"/>
                  </a:lnTo>
                  <a:lnTo>
                    <a:pt x="140182" y="141719"/>
                  </a:lnTo>
                  <a:lnTo>
                    <a:pt x="144716" y="144195"/>
                  </a:lnTo>
                  <a:lnTo>
                    <a:pt x="143510" y="142976"/>
                  </a:lnTo>
                  <a:lnTo>
                    <a:pt x="144894" y="139700"/>
                  </a:lnTo>
                  <a:lnTo>
                    <a:pt x="146621" y="141592"/>
                  </a:lnTo>
                  <a:lnTo>
                    <a:pt x="146621" y="140906"/>
                  </a:lnTo>
                  <a:lnTo>
                    <a:pt x="146837" y="140042"/>
                  </a:lnTo>
                  <a:lnTo>
                    <a:pt x="146926" y="139700"/>
                  </a:lnTo>
                  <a:lnTo>
                    <a:pt x="146964" y="139522"/>
                  </a:lnTo>
                  <a:close/>
                </a:path>
                <a:path w="229869" h="290195">
                  <a:moveTo>
                    <a:pt x="147040" y="110921"/>
                  </a:moveTo>
                  <a:lnTo>
                    <a:pt x="146634" y="110451"/>
                  </a:lnTo>
                  <a:lnTo>
                    <a:pt x="146443" y="110655"/>
                  </a:lnTo>
                  <a:lnTo>
                    <a:pt x="147040" y="110921"/>
                  </a:lnTo>
                  <a:close/>
                </a:path>
                <a:path w="229869" h="290195">
                  <a:moveTo>
                    <a:pt x="149212" y="75374"/>
                  </a:moveTo>
                  <a:lnTo>
                    <a:pt x="149034" y="75031"/>
                  </a:lnTo>
                  <a:lnTo>
                    <a:pt x="149034" y="74688"/>
                  </a:lnTo>
                  <a:lnTo>
                    <a:pt x="148005" y="74510"/>
                  </a:lnTo>
                  <a:lnTo>
                    <a:pt x="147485" y="75209"/>
                  </a:lnTo>
                  <a:lnTo>
                    <a:pt x="148170" y="75895"/>
                  </a:lnTo>
                  <a:lnTo>
                    <a:pt x="148691" y="76238"/>
                  </a:lnTo>
                  <a:lnTo>
                    <a:pt x="148869" y="75895"/>
                  </a:lnTo>
                  <a:lnTo>
                    <a:pt x="149212" y="75730"/>
                  </a:lnTo>
                  <a:lnTo>
                    <a:pt x="149212" y="75374"/>
                  </a:lnTo>
                  <a:close/>
                </a:path>
                <a:path w="229869" h="290195">
                  <a:moveTo>
                    <a:pt x="149898" y="146786"/>
                  </a:moveTo>
                  <a:lnTo>
                    <a:pt x="148691" y="145580"/>
                  </a:lnTo>
                  <a:lnTo>
                    <a:pt x="148513" y="146951"/>
                  </a:lnTo>
                  <a:lnTo>
                    <a:pt x="149390" y="146951"/>
                  </a:lnTo>
                  <a:lnTo>
                    <a:pt x="149898" y="146786"/>
                  </a:lnTo>
                  <a:close/>
                </a:path>
                <a:path w="229869" h="290195">
                  <a:moveTo>
                    <a:pt x="149923" y="126466"/>
                  </a:moveTo>
                  <a:lnTo>
                    <a:pt x="149821" y="126034"/>
                  </a:lnTo>
                  <a:lnTo>
                    <a:pt x="149733" y="125691"/>
                  </a:lnTo>
                  <a:lnTo>
                    <a:pt x="149644" y="125349"/>
                  </a:lnTo>
                  <a:lnTo>
                    <a:pt x="149555" y="125006"/>
                  </a:lnTo>
                  <a:lnTo>
                    <a:pt x="149466" y="125171"/>
                  </a:lnTo>
                  <a:lnTo>
                    <a:pt x="149390" y="125349"/>
                  </a:lnTo>
                  <a:lnTo>
                    <a:pt x="149034" y="125514"/>
                  </a:lnTo>
                  <a:lnTo>
                    <a:pt x="148945" y="125691"/>
                  </a:lnTo>
                  <a:lnTo>
                    <a:pt x="148869" y="125869"/>
                  </a:lnTo>
                  <a:lnTo>
                    <a:pt x="149923" y="126466"/>
                  </a:lnTo>
                  <a:close/>
                </a:path>
                <a:path w="229869" h="290195">
                  <a:moveTo>
                    <a:pt x="150710" y="129616"/>
                  </a:moveTo>
                  <a:lnTo>
                    <a:pt x="150596" y="129146"/>
                  </a:lnTo>
                  <a:lnTo>
                    <a:pt x="150482" y="128676"/>
                  </a:lnTo>
                  <a:lnTo>
                    <a:pt x="150380" y="128282"/>
                  </a:lnTo>
                  <a:lnTo>
                    <a:pt x="150279" y="127901"/>
                  </a:lnTo>
                  <a:lnTo>
                    <a:pt x="150164" y="127419"/>
                  </a:lnTo>
                  <a:lnTo>
                    <a:pt x="150037" y="126923"/>
                  </a:lnTo>
                  <a:lnTo>
                    <a:pt x="149923" y="128117"/>
                  </a:lnTo>
                  <a:lnTo>
                    <a:pt x="149898" y="128282"/>
                  </a:lnTo>
                  <a:lnTo>
                    <a:pt x="148336" y="127952"/>
                  </a:lnTo>
                  <a:lnTo>
                    <a:pt x="147485" y="128117"/>
                  </a:lnTo>
                  <a:lnTo>
                    <a:pt x="146189" y="127901"/>
                  </a:lnTo>
                  <a:lnTo>
                    <a:pt x="146862" y="128117"/>
                  </a:lnTo>
                  <a:lnTo>
                    <a:pt x="147396" y="128282"/>
                  </a:lnTo>
                  <a:lnTo>
                    <a:pt x="150075" y="129146"/>
                  </a:lnTo>
                  <a:lnTo>
                    <a:pt x="149034" y="132956"/>
                  </a:lnTo>
                  <a:lnTo>
                    <a:pt x="150710" y="129616"/>
                  </a:lnTo>
                  <a:close/>
                </a:path>
                <a:path w="229869" h="290195">
                  <a:moveTo>
                    <a:pt x="151282" y="107022"/>
                  </a:moveTo>
                  <a:lnTo>
                    <a:pt x="151193" y="106845"/>
                  </a:lnTo>
                  <a:lnTo>
                    <a:pt x="151117" y="104254"/>
                  </a:lnTo>
                  <a:lnTo>
                    <a:pt x="150075" y="104419"/>
                  </a:lnTo>
                  <a:lnTo>
                    <a:pt x="149212" y="105638"/>
                  </a:lnTo>
                  <a:lnTo>
                    <a:pt x="148005" y="104597"/>
                  </a:lnTo>
                  <a:lnTo>
                    <a:pt x="147066" y="105638"/>
                  </a:lnTo>
                  <a:lnTo>
                    <a:pt x="146278" y="106502"/>
                  </a:lnTo>
                  <a:lnTo>
                    <a:pt x="144716" y="108229"/>
                  </a:lnTo>
                  <a:lnTo>
                    <a:pt x="146507" y="110299"/>
                  </a:lnTo>
                  <a:lnTo>
                    <a:pt x="146634" y="110451"/>
                  </a:lnTo>
                  <a:lnTo>
                    <a:pt x="150418" y="106502"/>
                  </a:lnTo>
                  <a:lnTo>
                    <a:pt x="150507" y="106667"/>
                  </a:lnTo>
                  <a:lnTo>
                    <a:pt x="150596" y="106845"/>
                  </a:lnTo>
                  <a:lnTo>
                    <a:pt x="150939" y="106845"/>
                  </a:lnTo>
                  <a:lnTo>
                    <a:pt x="151282" y="107022"/>
                  </a:lnTo>
                  <a:close/>
                </a:path>
                <a:path w="229869" h="290195">
                  <a:moveTo>
                    <a:pt x="151726" y="130390"/>
                  </a:moveTo>
                  <a:lnTo>
                    <a:pt x="150939" y="129146"/>
                  </a:lnTo>
                  <a:lnTo>
                    <a:pt x="150710" y="129616"/>
                  </a:lnTo>
                  <a:lnTo>
                    <a:pt x="150901" y="130390"/>
                  </a:lnTo>
                  <a:lnTo>
                    <a:pt x="150939" y="130530"/>
                  </a:lnTo>
                  <a:lnTo>
                    <a:pt x="151726" y="130390"/>
                  </a:lnTo>
                  <a:close/>
                </a:path>
                <a:path w="229869" h="290195">
                  <a:moveTo>
                    <a:pt x="152323" y="122402"/>
                  </a:moveTo>
                  <a:lnTo>
                    <a:pt x="150939" y="120675"/>
                  </a:lnTo>
                  <a:lnTo>
                    <a:pt x="150037" y="118833"/>
                  </a:lnTo>
                  <a:lnTo>
                    <a:pt x="146100" y="119291"/>
                  </a:lnTo>
                  <a:lnTo>
                    <a:pt x="148348" y="119634"/>
                  </a:lnTo>
                  <a:lnTo>
                    <a:pt x="149186" y="121881"/>
                  </a:lnTo>
                  <a:lnTo>
                    <a:pt x="149250" y="122059"/>
                  </a:lnTo>
                  <a:lnTo>
                    <a:pt x="149326" y="122250"/>
                  </a:lnTo>
                  <a:lnTo>
                    <a:pt x="149390" y="124485"/>
                  </a:lnTo>
                  <a:lnTo>
                    <a:pt x="150571" y="123888"/>
                  </a:lnTo>
                  <a:lnTo>
                    <a:pt x="150380" y="123888"/>
                  </a:lnTo>
                  <a:lnTo>
                    <a:pt x="149644" y="122402"/>
                  </a:lnTo>
                  <a:lnTo>
                    <a:pt x="149567" y="122250"/>
                  </a:lnTo>
                  <a:lnTo>
                    <a:pt x="149466" y="122059"/>
                  </a:lnTo>
                  <a:lnTo>
                    <a:pt x="149390" y="121881"/>
                  </a:lnTo>
                  <a:lnTo>
                    <a:pt x="151282" y="122059"/>
                  </a:lnTo>
                  <a:lnTo>
                    <a:pt x="152323" y="122402"/>
                  </a:lnTo>
                  <a:close/>
                </a:path>
                <a:path w="229869" h="290195">
                  <a:moveTo>
                    <a:pt x="153530" y="118427"/>
                  </a:moveTo>
                  <a:lnTo>
                    <a:pt x="150609" y="115036"/>
                  </a:lnTo>
                  <a:lnTo>
                    <a:pt x="147307" y="113245"/>
                  </a:lnTo>
                  <a:lnTo>
                    <a:pt x="150037" y="118833"/>
                  </a:lnTo>
                  <a:lnTo>
                    <a:pt x="153530" y="118427"/>
                  </a:lnTo>
                  <a:close/>
                </a:path>
                <a:path w="229869" h="290195">
                  <a:moveTo>
                    <a:pt x="155257" y="114630"/>
                  </a:moveTo>
                  <a:lnTo>
                    <a:pt x="147040" y="110921"/>
                  </a:lnTo>
                  <a:lnTo>
                    <a:pt x="150609" y="115036"/>
                  </a:lnTo>
                  <a:lnTo>
                    <a:pt x="153009" y="116357"/>
                  </a:lnTo>
                  <a:lnTo>
                    <a:pt x="155257" y="117043"/>
                  </a:lnTo>
                  <a:lnTo>
                    <a:pt x="154228" y="116179"/>
                  </a:lnTo>
                  <a:lnTo>
                    <a:pt x="154393" y="115316"/>
                  </a:lnTo>
                  <a:lnTo>
                    <a:pt x="155092" y="114795"/>
                  </a:lnTo>
                  <a:lnTo>
                    <a:pt x="155257" y="114630"/>
                  </a:lnTo>
                  <a:close/>
                </a:path>
                <a:path w="229869" h="290195">
                  <a:moveTo>
                    <a:pt x="156997" y="134683"/>
                  </a:moveTo>
                  <a:lnTo>
                    <a:pt x="155092" y="133121"/>
                  </a:lnTo>
                  <a:lnTo>
                    <a:pt x="154863" y="131572"/>
                  </a:lnTo>
                  <a:lnTo>
                    <a:pt x="154749" y="130708"/>
                  </a:lnTo>
                  <a:lnTo>
                    <a:pt x="155575" y="129667"/>
                  </a:lnTo>
                  <a:lnTo>
                    <a:pt x="151726" y="130390"/>
                  </a:lnTo>
                  <a:lnTo>
                    <a:pt x="154228" y="134340"/>
                  </a:lnTo>
                  <a:lnTo>
                    <a:pt x="152666" y="136410"/>
                  </a:lnTo>
                  <a:lnTo>
                    <a:pt x="153530" y="136588"/>
                  </a:lnTo>
                  <a:lnTo>
                    <a:pt x="154571" y="137096"/>
                  </a:lnTo>
                  <a:lnTo>
                    <a:pt x="155435" y="137795"/>
                  </a:lnTo>
                  <a:lnTo>
                    <a:pt x="155663" y="137452"/>
                  </a:lnTo>
                  <a:lnTo>
                    <a:pt x="155778" y="137274"/>
                  </a:lnTo>
                  <a:lnTo>
                    <a:pt x="156641" y="135369"/>
                  </a:lnTo>
                  <a:lnTo>
                    <a:pt x="156997" y="134683"/>
                  </a:lnTo>
                  <a:close/>
                </a:path>
                <a:path w="229869" h="290195">
                  <a:moveTo>
                    <a:pt x="157505" y="126212"/>
                  </a:moveTo>
                  <a:lnTo>
                    <a:pt x="157111" y="126466"/>
                  </a:lnTo>
                  <a:lnTo>
                    <a:pt x="156946" y="126466"/>
                  </a:lnTo>
                  <a:lnTo>
                    <a:pt x="155359" y="123786"/>
                  </a:lnTo>
                  <a:lnTo>
                    <a:pt x="155257" y="123621"/>
                  </a:lnTo>
                  <a:lnTo>
                    <a:pt x="153708" y="123786"/>
                  </a:lnTo>
                  <a:lnTo>
                    <a:pt x="156565" y="126466"/>
                  </a:lnTo>
                  <a:lnTo>
                    <a:pt x="157048" y="126923"/>
                  </a:lnTo>
                  <a:lnTo>
                    <a:pt x="157200" y="126923"/>
                  </a:lnTo>
                  <a:lnTo>
                    <a:pt x="157403" y="126466"/>
                  </a:lnTo>
                  <a:lnTo>
                    <a:pt x="157505" y="126212"/>
                  </a:lnTo>
                  <a:close/>
                </a:path>
                <a:path w="229869" h="290195">
                  <a:moveTo>
                    <a:pt x="158724" y="126212"/>
                  </a:moveTo>
                  <a:lnTo>
                    <a:pt x="158203" y="125691"/>
                  </a:lnTo>
                  <a:lnTo>
                    <a:pt x="157480" y="126212"/>
                  </a:lnTo>
                  <a:lnTo>
                    <a:pt x="158724" y="126212"/>
                  </a:lnTo>
                  <a:close/>
                </a:path>
                <a:path w="229869" h="290195">
                  <a:moveTo>
                    <a:pt x="159232" y="128981"/>
                  </a:moveTo>
                  <a:lnTo>
                    <a:pt x="157149" y="127038"/>
                  </a:lnTo>
                  <a:lnTo>
                    <a:pt x="156997" y="127419"/>
                  </a:lnTo>
                  <a:lnTo>
                    <a:pt x="156756" y="127901"/>
                  </a:lnTo>
                  <a:lnTo>
                    <a:pt x="156641" y="128117"/>
                  </a:lnTo>
                  <a:lnTo>
                    <a:pt x="156552" y="128282"/>
                  </a:lnTo>
                  <a:lnTo>
                    <a:pt x="156476" y="128460"/>
                  </a:lnTo>
                  <a:lnTo>
                    <a:pt x="155956" y="128460"/>
                  </a:lnTo>
                  <a:lnTo>
                    <a:pt x="156032" y="128676"/>
                  </a:lnTo>
                  <a:lnTo>
                    <a:pt x="156121" y="128981"/>
                  </a:lnTo>
                  <a:lnTo>
                    <a:pt x="155625" y="129616"/>
                  </a:lnTo>
                  <a:lnTo>
                    <a:pt x="155854" y="129616"/>
                  </a:lnTo>
                  <a:lnTo>
                    <a:pt x="159232" y="128981"/>
                  </a:lnTo>
                  <a:close/>
                </a:path>
                <a:path w="229869" h="290195">
                  <a:moveTo>
                    <a:pt x="159931" y="67602"/>
                  </a:moveTo>
                  <a:lnTo>
                    <a:pt x="159245" y="64833"/>
                  </a:lnTo>
                  <a:lnTo>
                    <a:pt x="153365" y="64147"/>
                  </a:lnTo>
                  <a:lnTo>
                    <a:pt x="159791" y="67602"/>
                  </a:lnTo>
                  <a:lnTo>
                    <a:pt x="159931" y="67602"/>
                  </a:lnTo>
                  <a:close/>
                </a:path>
                <a:path w="229869" h="290195">
                  <a:moveTo>
                    <a:pt x="159931" y="57569"/>
                  </a:moveTo>
                  <a:lnTo>
                    <a:pt x="153530" y="54457"/>
                  </a:lnTo>
                  <a:lnTo>
                    <a:pt x="156298" y="59131"/>
                  </a:lnTo>
                  <a:lnTo>
                    <a:pt x="156476" y="59296"/>
                  </a:lnTo>
                  <a:lnTo>
                    <a:pt x="156819" y="59817"/>
                  </a:lnTo>
                  <a:lnTo>
                    <a:pt x="157340" y="60337"/>
                  </a:lnTo>
                  <a:lnTo>
                    <a:pt x="159931" y="57569"/>
                  </a:lnTo>
                  <a:close/>
                </a:path>
                <a:path w="229869" h="290195">
                  <a:moveTo>
                    <a:pt x="161556" y="116674"/>
                  </a:moveTo>
                  <a:lnTo>
                    <a:pt x="160134" y="115316"/>
                  </a:lnTo>
                  <a:lnTo>
                    <a:pt x="160883" y="116179"/>
                  </a:lnTo>
                  <a:lnTo>
                    <a:pt x="161518" y="116878"/>
                  </a:lnTo>
                  <a:lnTo>
                    <a:pt x="161556" y="116674"/>
                  </a:lnTo>
                  <a:close/>
                </a:path>
                <a:path w="229869" h="290195">
                  <a:moveTo>
                    <a:pt x="161721" y="126377"/>
                  </a:moveTo>
                  <a:lnTo>
                    <a:pt x="161632" y="123888"/>
                  </a:lnTo>
                  <a:lnTo>
                    <a:pt x="160274" y="125171"/>
                  </a:lnTo>
                  <a:lnTo>
                    <a:pt x="160274" y="125691"/>
                  </a:lnTo>
                  <a:lnTo>
                    <a:pt x="160616" y="126212"/>
                  </a:lnTo>
                  <a:lnTo>
                    <a:pt x="161137" y="126212"/>
                  </a:lnTo>
                  <a:lnTo>
                    <a:pt x="161480" y="126377"/>
                  </a:lnTo>
                  <a:lnTo>
                    <a:pt x="161721" y="126377"/>
                  </a:lnTo>
                  <a:close/>
                </a:path>
                <a:path w="229869" h="290195">
                  <a:moveTo>
                    <a:pt x="163245" y="121881"/>
                  </a:moveTo>
                  <a:lnTo>
                    <a:pt x="162674" y="120142"/>
                  </a:lnTo>
                  <a:lnTo>
                    <a:pt x="161480" y="119634"/>
                  </a:lnTo>
                  <a:lnTo>
                    <a:pt x="161582" y="122402"/>
                  </a:lnTo>
                  <a:lnTo>
                    <a:pt x="161632" y="123888"/>
                  </a:lnTo>
                  <a:lnTo>
                    <a:pt x="163195" y="122402"/>
                  </a:lnTo>
                  <a:lnTo>
                    <a:pt x="163245" y="121881"/>
                  </a:lnTo>
                  <a:close/>
                </a:path>
                <a:path w="229869" h="290195">
                  <a:moveTo>
                    <a:pt x="163334" y="69507"/>
                  </a:moveTo>
                  <a:lnTo>
                    <a:pt x="160032" y="67741"/>
                  </a:lnTo>
                  <a:lnTo>
                    <a:pt x="161480" y="69507"/>
                  </a:lnTo>
                  <a:lnTo>
                    <a:pt x="163334" y="69507"/>
                  </a:lnTo>
                  <a:close/>
                </a:path>
                <a:path w="229869" h="290195">
                  <a:moveTo>
                    <a:pt x="163995" y="128943"/>
                  </a:moveTo>
                  <a:lnTo>
                    <a:pt x="163804" y="128460"/>
                  </a:lnTo>
                  <a:lnTo>
                    <a:pt x="163728" y="128282"/>
                  </a:lnTo>
                  <a:lnTo>
                    <a:pt x="162864" y="126898"/>
                  </a:lnTo>
                  <a:lnTo>
                    <a:pt x="161721" y="126479"/>
                  </a:lnTo>
                  <a:lnTo>
                    <a:pt x="161836" y="129667"/>
                  </a:lnTo>
                  <a:lnTo>
                    <a:pt x="163995" y="128943"/>
                  </a:lnTo>
                  <a:close/>
                </a:path>
                <a:path w="229869" h="290195">
                  <a:moveTo>
                    <a:pt x="164604" y="69507"/>
                  </a:moveTo>
                  <a:lnTo>
                    <a:pt x="163334" y="69507"/>
                  </a:lnTo>
                  <a:lnTo>
                    <a:pt x="164160" y="69938"/>
                  </a:lnTo>
                  <a:lnTo>
                    <a:pt x="164604" y="69507"/>
                  </a:lnTo>
                  <a:close/>
                </a:path>
                <a:path w="229869" h="290195">
                  <a:moveTo>
                    <a:pt x="164947" y="70370"/>
                  </a:moveTo>
                  <a:lnTo>
                    <a:pt x="164160" y="69938"/>
                  </a:lnTo>
                  <a:lnTo>
                    <a:pt x="163906" y="70192"/>
                  </a:lnTo>
                  <a:lnTo>
                    <a:pt x="163982" y="70370"/>
                  </a:lnTo>
                  <a:lnTo>
                    <a:pt x="164033" y="70523"/>
                  </a:lnTo>
                  <a:lnTo>
                    <a:pt x="164947" y="70370"/>
                  </a:lnTo>
                  <a:close/>
                </a:path>
                <a:path w="229869" h="290195">
                  <a:moveTo>
                    <a:pt x="165468" y="128460"/>
                  </a:moveTo>
                  <a:lnTo>
                    <a:pt x="163995" y="128943"/>
                  </a:lnTo>
                  <a:lnTo>
                    <a:pt x="164426" y="130009"/>
                  </a:lnTo>
                  <a:lnTo>
                    <a:pt x="165468" y="128460"/>
                  </a:lnTo>
                  <a:close/>
                </a:path>
                <a:path w="229869" h="290195">
                  <a:moveTo>
                    <a:pt x="165633" y="121373"/>
                  </a:moveTo>
                  <a:lnTo>
                    <a:pt x="161671" y="117043"/>
                  </a:lnTo>
                  <a:lnTo>
                    <a:pt x="162674" y="120142"/>
                  </a:lnTo>
                  <a:lnTo>
                    <a:pt x="165633" y="121373"/>
                  </a:lnTo>
                  <a:close/>
                </a:path>
                <a:path w="229869" h="290195">
                  <a:moveTo>
                    <a:pt x="165938" y="114249"/>
                  </a:moveTo>
                  <a:lnTo>
                    <a:pt x="160451" y="113245"/>
                  </a:lnTo>
                  <a:lnTo>
                    <a:pt x="160769" y="110921"/>
                  </a:lnTo>
                  <a:lnTo>
                    <a:pt x="160845" y="110299"/>
                  </a:lnTo>
                  <a:lnTo>
                    <a:pt x="160972" y="109435"/>
                  </a:lnTo>
                  <a:lnTo>
                    <a:pt x="158889" y="109435"/>
                  </a:lnTo>
                  <a:lnTo>
                    <a:pt x="156298" y="109270"/>
                  </a:lnTo>
                  <a:lnTo>
                    <a:pt x="154393" y="108750"/>
                  </a:lnTo>
                  <a:lnTo>
                    <a:pt x="154876" y="112026"/>
                  </a:lnTo>
                  <a:lnTo>
                    <a:pt x="155003" y="112890"/>
                  </a:lnTo>
                  <a:lnTo>
                    <a:pt x="155054" y="113245"/>
                  </a:lnTo>
                  <a:lnTo>
                    <a:pt x="155155" y="113931"/>
                  </a:lnTo>
                  <a:lnTo>
                    <a:pt x="155257" y="114630"/>
                  </a:lnTo>
                  <a:lnTo>
                    <a:pt x="155816" y="114249"/>
                  </a:lnTo>
                  <a:lnTo>
                    <a:pt x="157632" y="112890"/>
                  </a:lnTo>
                  <a:lnTo>
                    <a:pt x="159600" y="114795"/>
                  </a:lnTo>
                  <a:lnTo>
                    <a:pt x="160464" y="114795"/>
                  </a:lnTo>
                  <a:lnTo>
                    <a:pt x="165938" y="114249"/>
                  </a:lnTo>
                  <a:close/>
                </a:path>
                <a:path w="229869" h="290195">
                  <a:moveTo>
                    <a:pt x="168059" y="86969"/>
                  </a:moveTo>
                  <a:lnTo>
                    <a:pt x="164084" y="81775"/>
                  </a:lnTo>
                  <a:lnTo>
                    <a:pt x="166674" y="79870"/>
                  </a:lnTo>
                  <a:lnTo>
                    <a:pt x="166331" y="79184"/>
                  </a:lnTo>
                  <a:lnTo>
                    <a:pt x="165811" y="78486"/>
                  </a:lnTo>
                  <a:lnTo>
                    <a:pt x="165468" y="78320"/>
                  </a:lnTo>
                  <a:lnTo>
                    <a:pt x="163042" y="76758"/>
                  </a:lnTo>
                  <a:lnTo>
                    <a:pt x="162344" y="74841"/>
                  </a:lnTo>
                  <a:lnTo>
                    <a:pt x="160451" y="75374"/>
                  </a:lnTo>
                  <a:lnTo>
                    <a:pt x="161137" y="76593"/>
                  </a:lnTo>
                  <a:lnTo>
                    <a:pt x="160604" y="78320"/>
                  </a:lnTo>
                  <a:lnTo>
                    <a:pt x="160553" y="78486"/>
                  </a:lnTo>
                  <a:lnTo>
                    <a:pt x="160451" y="78841"/>
                  </a:lnTo>
                  <a:lnTo>
                    <a:pt x="161315" y="79705"/>
                  </a:lnTo>
                  <a:lnTo>
                    <a:pt x="162521" y="80048"/>
                  </a:lnTo>
                  <a:lnTo>
                    <a:pt x="163563" y="81089"/>
                  </a:lnTo>
                  <a:lnTo>
                    <a:pt x="161836" y="81432"/>
                  </a:lnTo>
                  <a:lnTo>
                    <a:pt x="168059" y="86969"/>
                  </a:lnTo>
                  <a:close/>
                </a:path>
                <a:path w="229869" h="290195">
                  <a:moveTo>
                    <a:pt x="168224" y="77457"/>
                  </a:moveTo>
                  <a:lnTo>
                    <a:pt x="165811" y="75730"/>
                  </a:lnTo>
                  <a:lnTo>
                    <a:pt x="166497" y="72961"/>
                  </a:lnTo>
                  <a:lnTo>
                    <a:pt x="163728" y="71755"/>
                  </a:lnTo>
                  <a:lnTo>
                    <a:pt x="164249" y="71056"/>
                  </a:lnTo>
                  <a:lnTo>
                    <a:pt x="164033" y="70523"/>
                  </a:lnTo>
                  <a:lnTo>
                    <a:pt x="160794" y="71056"/>
                  </a:lnTo>
                  <a:lnTo>
                    <a:pt x="163385" y="72618"/>
                  </a:lnTo>
                  <a:lnTo>
                    <a:pt x="162864" y="74688"/>
                  </a:lnTo>
                  <a:lnTo>
                    <a:pt x="162344" y="74841"/>
                  </a:lnTo>
                  <a:lnTo>
                    <a:pt x="163525" y="75374"/>
                  </a:lnTo>
                  <a:lnTo>
                    <a:pt x="168224" y="77457"/>
                  </a:lnTo>
                  <a:close/>
                </a:path>
                <a:path w="229869" h="290195">
                  <a:moveTo>
                    <a:pt x="168922" y="114795"/>
                  </a:moveTo>
                  <a:lnTo>
                    <a:pt x="168871" y="114630"/>
                  </a:lnTo>
                  <a:lnTo>
                    <a:pt x="168770" y="114249"/>
                  </a:lnTo>
                  <a:lnTo>
                    <a:pt x="168681" y="113982"/>
                  </a:lnTo>
                  <a:lnTo>
                    <a:pt x="165938" y="114249"/>
                  </a:lnTo>
                  <a:lnTo>
                    <a:pt x="168922" y="114795"/>
                  </a:lnTo>
                  <a:close/>
                </a:path>
                <a:path w="229869" h="290195">
                  <a:moveTo>
                    <a:pt x="169608" y="104076"/>
                  </a:moveTo>
                  <a:lnTo>
                    <a:pt x="168579" y="102006"/>
                  </a:lnTo>
                  <a:lnTo>
                    <a:pt x="167716" y="100799"/>
                  </a:lnTo>
                  <a:lnTo>
                    <a:pt x="165468" y="101663"/>
                  </a:lnTo>
                  <a:lnTo>
                    <a:pt x="163563" y="102006"/>
                  </a:lnTo>
                  <a:lnTo>
                    <a:pt x="165811" y="104597"/>
                  </a:lnTo>
                  <a:lnTo>
                    <a:pt x="166331" y="104076"/>
                  </a:lnTo>
                  <a:lnTo>
                    <a:pt x="166674" y="103555"/>
                  </a:lnTo>
                  <a:lnTo>
                    <a:pt x="167360" y="103212"/>
                  </a:lnTo>
                  <a:lnTo>
                    <a:pt x="169608" y="104076"/>
                  </a:lnTo>
                  <a:close/>
                </a:path>
                <a:path w="229869" h="290195">
                  <a:moveTo>
                    <a:pt x="176187" y="112026"/>
                  </a:moveTo>
                  <a:lnTo>
                    <a:pt x="172910" y="112890"/>
                  </a:lnTo>
                  <a:lnTo>
                    <a:pt x="172796" y="112026"/>
                  </a:lnTo>
                  <a:lnTo>
                    <a:pt x="172681" y="110921"/>
                  </a:lnTo>
                  <a:lnTo>
                    <a:pt x="172567" y="109956"/>
                  </a:lnTo>
                  <a:lnTo>
                    <a:pt x="172135" y="107543"/>
                  </a:lnTo>
                  <a:lnTo>
                    <a:pt x="172034" y="107022"/>
                  </a:lnTo>
                  <a:lnTo>
                    <a:pt x="173786" y="104736"/>
                  </a:lnTo>
                  <a:lnTo>
                    <a:pt x="172453" y="101663"/>
                  </a:lnTo>
                  <a:lnTo>
                    <a:pt x="172377" y="101485"/>
                  </a:lnTo>
                  <a:lnTo>
                    <a:pt x="171335" y="103212"/>
                  </a:lnTo>
                  <a:lnTo>
                    <a:pt x="171107" y="104076"/>
                  </a:lnTo>
                  <a:lnTo>
                    <a:pt x="171005" y="104419"/>
                  </a:lnTo>
                  <a:lnTo>
                    <a:pt x="170929" y="104736"/>
                  </a:lnTo>
                  <a:lnTo>
                    <a:pt x="170827" y="109613"/>
                  </a:lnTo>
                  <a:lnTo>
                    <a:pt x="169608" y="110299"/>
                  </a:lnTo>
                  <a:lnTo>
                    <a:pt x="167538" y="109956"/>
                  </a:lnTo>
                  <a:lnTo>
                    <a:pt x="167640" y="110299"/>
                  </a:lnTo>
                  <a:lnTo>
                    <a:pt x="168376" y="112890"/>
                  </a:lnTo>
                  <a:lnTo>
                    <a:pt x="168668" y="113931"/>
                  </a:lnTo>
                  <a:lnTo>
                    <a:pt x="169087" y="113931"/>
                  </a:lnTo>
                  <a:lnTo>
                    <a:pt x="170815" y="120142"/>
                  </a:lnTo>
                  <a:lnTo>
                    <a:pt x="171145" y="119634"/>
                  </a:lnTo>
                  <a:lnTo>
                    <a:pt x="172554" y="117398"/>
                  </a:lnTo>
                  <a:lnTo>
                    <a:pt x="174447" y="114795"/>
                  </a:lnTo>
                  <a:lnTo>
                    <a:pt x="176187" y="112026"/>
                  </a:lnTo>
                  <a:close/>
                </a:path>
                <a:path w="229869" h="290195">
                  <a:moveTo>
                    <a:pt x="176187" y="82296"/>
                  </a:moveTo>
                  <a:lnTo>
                    <a:pt x="175831" y="81610"/>
                  </a:lnTo>
                  <a:lnTo>
                    <a:pt x="175323" y="81254"/>
                  </a:lnTo>
                  <a:lnTo>
                    <a:pt x="174802" y="81089"/>
                  </a:lnTo>
                  <a:lnTo>
                    <a:pt x="174104" y="80568"/>
                  </a:lnTo>
                  <a:lnTo>
                    <a:pt x="173240" y="80568"/>
                  </a:lnTo>
                  <a:lnTo>
                    <a:pt x="176009" y="83159"/>
                  </a:lnTo>
                  <a:lnTo>
                    <a:pt x="176009" y="83502"/>
                  </a:lnTo>
                  <a:lnTo>
                    <a:pt x="176187" y="83680"/>
                  </a:lnTo>
                  <a:lnTo>
                    <a:pt x="176187" y="82296"/>
                  </a:lnTo>
                  <a:close/>
                </a:path>
                <a:path w="229869" h="290195">
                  <a:moveTo>
                    <a:pt x="177050" y="104597"/>
                  </a:moveTo>
                  <a:lnTo>
                    <a:pt x="177025" y="104419"/>
                  </a:lnTo>
                  <a:lnTo>
                    <a:pt x="176898" y="103212"/>
                  </a:lnTo>
                  <a:lnTo>
                    <a:pt x="174104" y="103212"/>
                  </a:lnTo>
                  <a:lnTo>
                    <a:pt x="174942" y="105117"/>
                  </a:lnTo>
                  <a:lnTo>
                    <a:pt x="175285" y="105117"/>
                  </a:lnTo>
                  <a:lnTo>
                    <a:pt x="177050" y="104597"/>
                  </a:lnTo>
                  <a:close/>
                </a:path>
                <a:path w="229869" h="290195">
                  <a:moveTo>
                    <a:pt x="178435" y="108407"/>
                  </a:moveTo>
                  <a:lnTo>
                    <a:pt x="177393" y="107543"/>
                  </a:lnTo>
                  <a:lnTo>
                    <a:pt x="176187" y="106667"/>
                  </a:lnTo>
                  <a:lnTo>
                    <a:pt x="175323" y="105981"/>
                  </a:lnTo>
                  <a:lnTo>
                    <a:pt x="174980" y="105219"/>
                  </a:lnTo>
                  <a:lnTo>
                    <a:pt x="174129" y="105460"/>
                  </a:lnTo>
                  <a:lnTo>
                    <a:pt x="176161" y="109270"/>
                  </a:lnTo>
                  <a:lnTo>
                    <a:pt x="176250" y="109435"/>
                  </a:lnTo>
                  <a:lnTo>
                    <a:pt x="176339" y="109613"/>
                  </a:lnTo>
                  <a:lnTo>
                    <a:pt x="176441" y="109791"/>
                  </a:lnTo>
                  <a:lnTo>
                    <a:pt x="176530" y="109956"/>
                  </a:lnTo>
                  <a:lnTo>
                    <a:pt x="178435" y="108407"/>
                  </a:lnTo>
                  <a:close/>
                </a:path>
                <a:path w="229869" h="290195">
                  <a:moveTo>
                    <a:pt x="181038" y="102184"/>
                  </a:moveTo>
                  <a:lnTo>
                    <a:pt x="179082" y="102184"/>
                  </a:lnTo>
                  <a:lnTo>
                    <a:pt x="179298" y="102349"/>
                  </a:lnTo>
                  <a:lnTo>
                    <a:pt x="180848" y="102870"/>
                  </a:lnTo>
                  <a:lnTo>
                    <a:pt x="181038" y="102184"/>
                  </a:lnTo>
                  <a:close/>
                </a:path>
                <a:path w="229869" h="290195">
                  <a:moveTo>
                    <a:pt x="181546" y="104076"/>
                  </a:moveTo>
                  <a:lnTo>
                    <a:pt x="181051" y="103212"/>
                  </a:lnTo>
                  <a:lnTo>
                    <a:pt x="181152" y="104254"/>
                  </a:lnTo>
                  <a:lnTo>
                    <a:pt x="181190" y="104419"/>
                  </a:lnTo>
                  <a:lnTo>
                    <a:pt x="181368" y="104419"/>
                  </a:lnTo>
                  <a:lnTo>
                    <a:pt x="181368" y="104254"/>
                  </a:lnTo>
                  <a:lnTo>
                    <a:pt x="181546" y="104076"/>
                  </a:lnTo>
                  <a:close/>
                </a:path>
                <a:path w="229869" h="290195">
                  <a:moveTo>
                    <a:pt x="182486" y="94551"/>
                  </a:moveTo>
                  <a:lnTo>
                    <a:pt x="181368" y="94919"/>
                  </a:lnTo>
                  <a:lnTo>
                    <a:pt x="181698" y="95440"/>
                  </a:lnTo>
                  <a:lnTo>
                    <a:pt x="182359" y="94919"/>
                  </a:lnTo>
                  <a:lnTo>
                    <a:pt x="182486" y="94551"/>
                  </a:lnTo>
                  <a:close/>
                </a:path>
                <a:path w="229869" h="290195">
                  <a:moveTo>
                    <a:pt x="184137" y="98031"/>
                  </a:moveTo>
                  <a:lnTo>
                    <a:pt x="181711" y="95440"/>
                  </a:lnTo>
                  <a:lnTo>
                    <a:pt x="183337" y="98031"/>
                  </a:lnTo>
                  <a:lnTo>
                    <a:pt x="184137" y="98031"/>
                  </a:lnTo>
                  <a:close/>
                </a:path>
                <a:path w="229869" h="290195">
                  <a:moveTo>
                    <a:pt x="185178" y="98552"/>
                  </a:moveTo>
                  <a:lnTo>
                    <a:pt x="184658" y="98031"/>
                  </a:lnTo>
                  <a:lnTo>
                    <a:pt x="184137" y="98031"/>
                  </a:lnTo>
                  <a:lnTo>
                    <a:pt x="178777" y="101307"/>
                  </a:lnTo>
                  <a:lnTo>
                    <a:pt x="176530" y="99580"/>
                  </a:lnTo>
                  <a:lnTo>
                    <a:pt x="176707" y="101307"/>
                  </a:lnTo>
                  <a:lnTo>
                    <a:pt x="176720" y="101485"/>
                  </a:lnTo>
                  <a:lnTo>
                    <a:pt x="176809" y="102349"/>
                  </a:lnTo>
                  <a:lnTo>
                    <a:pt x="176898" y="103212"/>
                  </a:lnTo>
                  <a:lnTo>
                    <a:pt x="177393" y="103212"/>
                  </a:lnTo>
                  <a:lnTo>
                    <a:pt x="178168" y="101663"/>
                  </a:lnTo>
                  <a:lnTo>
                    <a:pt x="178257" y="101485"/>
                  </a:lnTo>
                  <a:lnTo>
                    <a:pt x="178460" y="101663"/>
                  </a:lnTo>
                  <a:lnTo>
                    <a:pt x="181190" y="101663"/>
                  </a:lnTo>
                  <a:lnTo>
                    <a:pt x="183121" y="101663"/>
                  </a:lnTo>
                  <a:lnTo>
                    <a:pt x="184480" y="99758"/>
                  </a:lnTo>
                  <a:lnTo>
                    <a:pt x="185178" y="98552"/>
                  </a:lnTo>
                  <a:close/>
                </a:path>
                <a:path w="229869" h="290195">
                  <a:moveTo>
                    <a:pt x="190017" y="89382"/>
                  </a:moveTo>
                  <a:lnTo>
                    <a:pt x="187071" y="87477"/>
                  </a:lnTo>
                  <a:lnTo>
                    <a:pt x="188455" y="86271"/>
                  </a:lnTo>
                  <a:lnTo>
                    <a:pt x="186728" y="84201"/>
                  </a:lnTo>
                  <a:lnTo>
                    <a:pt x="184759" y="87477"/>
                  </a:lnTo>
                  <a:lnTo>
                    <a:pt x="184658" y="87655"/>
                  </a:lnTo>
                  <a:lnTo>
                    <a:pt x="181368" y="85928"/>
                  </a:lnTo>
                  <a:lnTo>
                    <a:pt x="181305" y="86271"/>
                  </a:lnTo>
                  <a:lnTo>
                    <a:pt x="182118" y="87477"/>
                  </a:lnTo>
                  <a:lnTo>
                    <a:pt x="182232" y="87655"/>
                  </a:lnTo>
                  <a:lnTo>
                    <a:pt x="181190" y="89903"/>
                  </a:lnTo>
                  <a:lnTo>
                    <a:pt x="181368" y="91452"/>
                  </a:lnTo>
                  <a:lnTo>
                    <a:pt x="181711" y="91808"/>
                  </a:lnTo>
                  <a:lnTo>
                    <a:pt x="181368" y="92329"/>
                  </a:lnTo>
                  <a:lnTo>
                    <a:pt x="181711" y="93014"/>
                  </a:lnTo>
                  <a:lnTo>
                    <a:pt x="182321" y="94221"/>
                  </a:lnTo>
                  <a:lnTo>
                    <a:pt x="182410" y="94399"/>
                  </a:lnTo>
                  <a:lnTo>
                    <a:pt x="182486" y="94551"/>
                  </a:lnTo>
                  <a:lnTo>
                    <a:pt x="182930" y="94399"/>
                  </a:lnTo>
                  <a:lnTo>
                    <a:pt x="182575" y="93535"/>
                  </a:lnTo>
                  <a:lnTo>
                    <a:pt x="183616" y="93014"/>
                  </a:lnTo>
                  <a:lnTo>
                    <a:pt x="184480" y="93535"/>
                  </a:lnTo>
                  <a:lnTo>
                    <a:pt x="185000" y="93014"/>
                  </a:lnTo>
                  <a:lnTo>
                    <a:pt x="186385" y="93014"/>
                  </a:lnTo>
                  <a:lnTo>
                    <a:pt x="186728" y="94221"/>
                  </a:lnTo>
                  <a:lnTo>
                    <a:pt x="187071" y="94399"/>
                  </a:lnTo>
                  <a:lnTo>
                    <a:pt x="187223" y="94551"/>
                  </a:lnTo>
                  <a:lnTo>
                    <a:pt x="187591" y="94742"/>
                  </a:lnTo>
                  <a:lnTo>
                    <a:pt x="188290" y="93535"/>
                  </a:lnTo>
                  <a:lnTo>
                    <a:pt x="189661" y="91452"/>
                  </a:lnTo>
                  <a:lnTo>
                    <a:pt x="189928" y="89903"/>
                  </a:lnTo>
                  <a:lnTo>
                    <a:pt x="190017" y="89382"/>
                  </a:lnTo>
                  <a:close/>
                </a:path>
                <a:path w="229869" h="290195">
                  <a:moveTo>
                    <a:pt x="192455" y="10655"/>
                  </a:moveTo>
                  <a:lnTo>
                    <a:pt x="191744" y="10896"/>
                  </a:lnTo>
                  <a:lnTo>
                    <a:pt x="192341" y="10896"/>
                  </a:lnTo>
                  <a:lnTo>
                    <a:pt x="192455" y="10655"/>
                  </a:lnTo>
                  <a:close/>
                </a:path>
                <a:path w="229869" h="290195">
                  <a:moveTo>
                    <a:pt x="192951" y="12268"/>
                  </a:moveTo>
                  <a:lnTo>
                    <a:pt x="192341" y="10896"/>
                  </a:lnTo>
                  <a:lnTo>
                    <a:pt x="192265" y="11239"/>
                  </a:lnTo>
                  <a:lnTo>
                    <a:pt x="190703" y="10541"/>
                  </a:lnTo>
                  <a:lnTo>
                    <a:pt x="191630" y="11239"/>
                  </a:lnTo>
                  <a:lnTo>
                    <a:pt x="192087" y="11404"/>
                  </a:lnTo>
                  <a:lnTo>
                    <a:pt x="192951" y="12268"/>
                  </a:lnTo>
                  <a:close/>
                </a:path>
                <a:path w="229869" h="290195">
                  <a:moveTo>
                    <a:pt x="193649" y="44081"/>
                  </a:moveTo>
                  <a:lnTo>
                    <a:pt x="192176" y="41148"/>
                  </a:lnTo>
                  <a:lnTo>
                    <a:pt x="189318" y="41148"/>
                  </a:lnTo>
                  <a:lnTo>
                    <a:pt x="189839" y="41668"/>
                  </a:lnTo>
                  <a:lnTo>
                    <a:pt x="190766" y="44081"/>
                  </a:lnTo>
                  <a:lnTo>
                    <a:pt x="193649" y="44081"/>
                  </a:lnTo>
                  <a:close/>
                </a:path>
                <a:path w="229869" h="290195">
                  <a:moveTo>
                    <a:pt x="193814" y="6908"/>
                  </a:moveTo>
                  <a:lnTo>
                    <a:pt x="192265" y="6045"/>
                  </a:lnTo>
                  <a:lnTo>
                    <a:pt x="193738" y="7137"/>
                  </a:lnTo>
                  <a:lnTo>
                    <a:pt x="193814" y="6908"/>
                  </a:lnTo>
                  <a:close/>
                </a:path>
                <a:path w="229869" h="290195">
                  <a:moveTo>
                    <a:pt x="200393" y="1905"/>
                  </a:moveTo>
                  <a:lnTo>
                    <a:pt x="199174" y="1549"/>
                  </a:lnTo>
                  <a:lnTo>
                    <a:pt x="198653" y="1041"/>
                  </a:lnTo>
                  <a:lnTo>
                    <a:pt x="198310" y="0"/>
                  </a:lnTo>
                  <a:lnTo>
                    <a:pt x="194335" y="1041"/>
                  </a:lnTo>
                  <a:lnTo>
                    <a:pt x="199009" y="4318"/>
                  </a:lnTo>
                  <a:lnTo>
                    <a:pt x="199618" y="4648"/>
                  </a:lnTo>
                  <a:lnTo>
                    <a:pt x="200393" y="1905"/>
                  </a:lnTo>
                  <a:close/>
                </a:path>
                <a:path w="229869" h="290195">
                  <a:moveTo>
                    <a:pt x="201422" y="58610"/>
                  </a:moveTo>
                  <a:lnTo>
                    <a:pt x="201117" y="58610"/>
                  </a:lnTo>
                  <a:lnTo>
                    <a:pt x="201206" y="58267"/>
                  </a:lnTo>
                  <a:lnTo>
                    <a:pt x="200393" y="58267"/>
                  </a:lnTo>
                  <a:lnTo>
                    <a:pt x="200393" y="58610"/>
                  </a:lnTo>
                  <a:lnTo>
                    <a:pt x="197853" y="58610"/>
                  </a:lnTo>
                  <a:lnTo>
                    <a:pt x="197891" y="58788"/>
                  </a:lnTo>
                  <a:lnTo>
                    <a:pt x="197916" y="58953"/>
                  </a:lnTo>
                  <a:lnTo>
                    <a:pt x="201422" y="58953"/>
                  </a:lnTo>
                  <a:lnTo>
                    <a:pt x="201422" y="58610"/>
                  </a:lnTo>
                  <a:close/>
                </a:path>
                <a:path w="229869" h="290195">
                  <a:moveTo>
                    <a:pt x="201549" y="66776"/>
                  </a:moveTo>
                  <a:lnTo>
                    <a:pt x="198310" y="66217"/>
                  </a:lnTo>
                  <a:lnTo>
                    <a:pt x="198704" y="66776"/>
                  </a:lnTo>
                  <a:lnTo>
                    <a:pt x="201549" y="66776"/>
                  </a:lnTo>
                  <a:close/>
                </a:path>
                <a:path w="229869" h="290195">
                  <a:moveTo>
                    <a:pt x="201599" y="68465"/>
                  </a:moveTo>
                  <a:lnTo>
                    <a:pt x="199656" y="68465"/>
                  </a:lnTo>
                  <a:lnTo>
                    <a:pt x="200393" y="71399"/>
                  </a:lnTo>
                  <a:lnTo>
                    <a:pt x="201599" y="68465"/>
                  </a:lnTo>
                  <a:close/>
                </a:path>
                <a:path w="229869" h="290195">
                  <a:moveTo>
                    <a:pt x="201828" y="6515"/>
                  </a:moveTo>
                  <a:lnTo>
                    <a:pt x="201256" y="5537"/>
                  </a:lnTo>
                  <a:lnTo>
                    <a:pt x="199618" y="4648"/>
                  </a:lnTo>
                  <a:lnTo>
                    <a:pt x="199517" y="5016"/>
                  </a:lnTo>
                  <a:lnTo>
                    <a:pt x="201828" y="6515"/>
                  </a:lnTo>
                  <a:close/>
                </a:path>
                <a:path w="229869" h="290195">
                  <a:moveTo>
                    <a:pt x="202285" y="66903"/>
                  </a:moveTo>
                  <a:lnTo>
                    <a:pt x="200367" y="63792"/>
                  </a:lnTo>
                  <a:lnTo>
                    <a:pt x="197269" y="63792"/>
                  </a:lnTo>
                  <a:lnTo>
                    <a:pt x="201549" y="66776"/>
                  </a:lnTo>
                  <a:lnTo>
                    <a:pt x="201739" y="66903"/>
                  </a:lnTo>
                  <a:lnTo>
                    <a:pt x="202285" y="66903"/>
                  </a:lnTo>
                  <a:close/>
                </a:path>
                <a:path w="229869" h="290195">
                  <a:moveTo>
                    <a:pt x="202463" y="44602"/>
                  </a:moveTo>
                  <a:lnTo>
                    <a:pt x="201764" y="44259"/>
                  </a:lnTo>
                  <a:lnTo>
                    <a:pt x="200736" y="42875"/>
                  </a:lnTo>
                  <a:lnTo>
                    <a:pt x="199009" y="44081"/>
                  </a:lnTo>
                  <a:lnTo>
                    <a:pt x="196926" y="43053"/>
                  </a:lnTo>
                  <a:lnTo>
                    <a:pt x="195033" y="41668"/>
                  </a:lnTo>
                  <a:lnTo>
                    <a:pt x="195719" y="43573"/>
                  </a:lnTo>
                  <a:lnTo>
                    <a:pt x="196494" y="44081"/>
                  </a:lnTo>
                  <a:lnTo>
                    <a:pt x="198310" y="45300"/>
                  </a:lnTo>
                  <a:lnTo>
                    <a:pt x="197104" y="47028"/>
                  </a:lnTo>
                  <a:lnTo>
                    <a:pt x="197446" y="47713"/>
                  </a:lnTo>
                  <a:lnTo>
                    <a:pt x="197789" y="48577"/>
                  </a:lnTo>
                  <a:lnTo>
                    <a:pt x="198653" y="49796"/>
                  </a:lnTo>
                  <a:lnTo>
                    <a:pt x="198729" y="48577"/>
                  </a:lnTo>
                  <a:lnTo>
                    <a:pt x="198831" y="48056"/>
                  </a:lnTo>
                  <a:lnTo>
                    <a:pt x="198920" y="47713"/>
                  </a:lnTo>
                  <a:lnTo>
                    <a:pt x="199009" y="47371"/>
                  </a:lnTo>
                  <a:lnTo>
                    <a:pt x="199059" y="47028"/>
                  </a:lnTo>
                  <a:lnTo>
                    <a:pt x="199174" y="46164"/>
                  </a:lnTo>
                  <a:lnTo>
                    <a:pt x="201256" y="45643"/>
                  </a:lnTo>
                  <a:lnTo>
                    <a:pt x="202463" y="44602"/>
                  </a:lnTo>
                  <a:close/>
                </a:path>
                <a:path w="229869" h="290195">
                  <a:moveTo>
                    <a:pt x="202984" y="67767"/>
                  </a:moveTo>
                  <a:lnTo>
                    <a:pt x="201739" y="66903"/>
                  </a:lnTo>
                  <a:lnTo>
                    <a:pt x="198793" y="66903"/>
                  </a:lnTo>
                  <a:lnTo>
                    <a:pt x="199402" y="67767"/>
                  </a:lnTo>
                  <a:lnTo>
                    <a:pt x="202984" y="67767"/>
                  </a:lnTo>
                  <a:close/>
                </a:path>
                <a:path w="229869" h="290195">
                  <a:moveTo>
                    <a:pt x="203847" y="63792"/>
                  </a:moveTo>
                  <a:lnTo>
                    <a:pt x="201256" y="59131"/>
                  </a:lnTo>
                  <a:lnTo>
                    <a:pt x="197954" y="59131"/>
                  </a:lnTo>
                  <a:lnTo>
                    <a:pt x="198145" y="60159"/>
                  </a:lnTo>
                  <a:lnTo>
                    <a:pt x="200367" y="63792"/>
                  </a:lnTo>
                  <a:lnTo>
                    <a:pt x="203847" y="63792"/>
                  </a:lnTo>
                  <a:close/>
                </a:path>
                <a:path w="229869" h="290195">
                  <a:moveTo>
                    <a:pt x="207479" y="54635"/>
                  </a:moveTo>
                  <a:lnTo>
                    <a:pt x="207302" y="54292"/>
                  </a:lnTo>
                  <a:lnTo>
                    <a:pt x="206781" y="54292"/>
                  </a:lnTo>
                  <a:lnTo>
                    <a:pt x="206260" y="54457"/>
                  </a:lnTo>
                  <a:lnTo>
                    <a:pt x="205752" y="54457"/>
                  </a:lnTo>
                  <a:lnTo>
                    <a:pt x="206095" y="54635"/>
                  </a:lnTo>
                  <a:lnTo>
                    <a:pt x="206438" y="54978"/>
                  </a:lnTo>
                  <a:lnTo>
                    <a:pt x="206959" y="55156"/>
                  </a:lnTo>
                  <a:lnTo>
                    <a:pt x="207302" y="55499"/>
                  </a:lnTo>
                  <a:lnTo>
                    <a:pt x="207302" y="54978"/>
                  </a:lnTo>
                  <a:lnTo>
                    <a:pt x="207479" y="54635"/>
                  </a:lnTo>
                  <a:close/>
                </a:path>
                <a:path w="229869" h="290195">
                  <a:moveTo>
                    <a:pt x="209727" y="15900"/>
                  </a:moveTo>
                  <a:lnTo>
                    <a:pt x="208178" y="13766"/>
                  </a:lnTo>
                  <a:lnTo>
                    <a:pt x="206438" y="15557"/>
                  </a:lnTo>
                  <a:lnTo>
                    <a:pt x="209524" y="16332"/>
                  </a:lnTo>
                  <a:lnTo>
                    <a:pt x="209727" y="15900"/>
                  </a:lnTo>
                  <a:close/>
                </a:path>
                <a:path w="229869" h="290195">
                  <a:moveTo>
                    <a:pt x="210591" y="31115"/>
                  </a:moveTo>
                  <a:lnTo>
                    <a:pt x="210070" y="30429"/>
                  </a:lnTo>
                  <a:lnTo>
                    <a:pt x="209550" y="29565"/>
                  </a:lnTo>
                  <a:lnTo>
                    <a:pt x="208508" y="29044"/>
                  </a:lnTo>
                  <a:lnTo>
                    <a:pt x="206438" y="27838"/>
                  </a:lnTo>
                  <a:lnTo>
                    <a:pt x="206438" y="28359"/>
                  </a:lnTo>
                  <a:lnTo>
                    <a:pt x="205397" y="29730"/>
                  </a:lnTo>
                  <a:lnTo>
                    <a:pt x="206095" y="29222"/>
                  </a:lnTo>
                  <a:lnTo>
                    <a:pt x="208864" y="30607"/>
                  </a:lnTo>
                  <a:lnTo>
                    <a:pt x="210591" y="31115"/>
                  </a:lnTo>
                  <a:close/>
                </a:path>
                <a:path w="229869" h="290195">
                  <a:moveTo>
                    <a:pt x="211112" y="57048"/>
                  </a:moveTo>
                  <a:lnTo>
                    <a:pt x="210591" y="56540"/>
                  </a:lnTo>
                  <a:lnTo>
                    <a:pt x="210235" y="56362"/>
                  </a:lnTo>
                  <a:lnTo>
                    <a:pt x="210070" y="57404"/>
                  </a:lnTo>
                  <a:lnTo>
                    <a:pt x="210235" y="58267"/>
                  </a:lnTo>
                  <a:lnTo>
                    <a:pt x="209892" y="58953"/>
                  </a:lnTo>
                  <a:lnTo>
                    <a:pt x="210235" y="58432"/>
                  </a:lnTo>
                  <a:lnTo>
                    <a:pt x="210756" y="57746"/>
                  </a:lnTo>
                  <a:lnTo>
                    <a:pt x="211112" y="57048"/>
                  </a:lnTo>
                  <a:close/>
                </a:path>
                <a:path w="229869" h="290195">
                  <a:moveTo>
                    <a:pt x="211975" y="9855"/>
                  </a:moveTo>
                  <a:lnTo>
                    <a:pt x="207467" y="7277"/>
                  </a:lnTo>
                  <a:lnTo>
                    <a:pt x="205917" y="9156"/>
                  </a:lnTo>
                  <a:lnTo>
                    <a:pt x="201828" y="6515"/>
                  </a:lnTo>
                  <a:lnTo>
                    <a:pt x="203403" y="9156"/>
                  </a:lnTo>
                  <a:lnTo>
                    <a:pt x="203504" y="9334"/>
                  </a:lnTo>
                  <a:lnTo>
                    <a:pt x="194856" y="7950"/>
                  </a:lnTo>
                  <a:lnTo>
                    <a:pt x="193738" y="7137"/>
                  </a:lnTo>
                  <a:lnTo>
                    <a:pt x="193128" y="8813"/>
                  </a:lnTo>
                  <a:lnTo>
                    <a:pt x="192506" y="10541"/>
                  </a:lnTo>
                  <a:lnTo>
                    <a:pt x="192786" y="10541"/>
                  </a:lnTo>
                  <a:lnTo>
                    <a:pt x="194856" y="9855"/>
                  </a:lnTo>
                  <a:lnTo>
                    <a:pt x="197624" y="8813"/>
                  </a:lnTo>
                  <a:lnTo>
                    <a:pt x="197827" y="9156"/>
                  </a:lnTo>
                  <a:lnTo>
                    <a:pt x="197929" y="9334"/>
                  </a:lnTo>
                  <a:lnTo>
                    <a:pt x="198869" y="10896"/>
                  </a:lnTo>
                  <a:lnTo>
                    <a:pt x="199694" y="12268"/>
                  </a:lnTo>
                  <a:lnTo>
                    <a:pt x="200901" y="11760"/>
                  </a:lnTo>
                  <a:lnTo>
                    <a:pt x="201422" y="10896"/>
                  </a:lnTo>
                  <a:lnTo>
                    <a:pt x="203149" y="12788"/>
                  </a:lnTo>
                  <a:lnTo>
                    <a:pt x="206095" y="10896"/>
                  </a:lnTo>
                  <a:lnTo>
                    <a:pt x="208178" y="13766"/>
                  </a:lnTo>
                  <a:lnTo>
                    <a:pt x="211975" y="9855"/>
                  </a:lnTo>
                  <a:close/>
                </a:path>
                <a:path w="229869" h="290195">
                  <a:moveTo>
                    <a:pt x="212166" y="16992"/>
                  </a:moveTo>
                  <a:lnTo>
                    <a:pt x="211975" y="16941"/>
                  </a:lnTo>
                  <a:lnTo>
                    <a:pt x="209524" y="16332"/>
                  </a:lnTo>
                  <a:lnTo>
                    <a:pt x="209245" y="16941"/>
                  </a:lnTo>
                  <a:lnTo>
                    <a:pt x="208508" y="18503"/>
                  </a:lnTo>
                  <a:lnTo>
                    <a:pt x="208343" y="18503"/>
                  </a:lnTo>
                  <a:lnTo>
                    <a:pt x="208686" y="18669"/>
                  </a:lnTo>
                  <a:lnTo>
                    <a:pt x="209029" y="19011"/>
                  </a:lnTo>
                  <a:lnTo>
                    <a:pt x="209372" y="19189"/>
                  </a:lnTo>
                  <a:lnTo>
                    <a:pt x="209550" y="19011"/>
                  </a:lnTo>
                  <a:lnTo>
                    <a:pt x="209550" y="18669"/>
                  </a:lnTo>
                  <a:lnTo>
                    <a:pt x="209372" y="18503"/>
                  </a:lnTo>
                  <a:lnTo>
                    <a:pt x="210235" y="18503"/>
                  </a:lnTo>
                  <a:lnTo>
                    <a:pt x="210591" y="17983"/>
                  </a:lnTo>
                  <a:lnTo>
                    <a:pt x="211112" y="17627"/>
                  </a:lnTo>
                  <a:lnTo>
                    <a:pt x="212166" y="16992"/>
                  </a:lnTo>
                  <a:close/>
                </a:path>
                <a:path w="229869" h="290195">
                  <a:moveTo>
                    <a:pt x="213360" y="17284"/>
                  </a:moveTo>
                  <a:lnTo>
                    <a:pt x="212788" y="17145"/>
                  </a:lnTo>
                  <a:lnTo>
                    <a:pt x="213004" y="17284"/>
                  </a:lnTo>
                  <a:lnTo>
                    <a:pt x="213360" y="17284"/>
                  </a:lnTo>
                  <a:close/>
                </a:path>
                <a:path w="229869" h="290195">
                  <a:moveTo>
                    <a:pt x="226910" y="20193"/>
                  </a:moveTo>
                  <a:lnTo>
                    <a:pt x="226441" y="20053"/>
                  </a:lnTo>
                  <a:lnTo>
                    <a:pt x="224536" y="19532"/>
                  </a:lnTo>
                  <a:lnTo>
                    <a:pt x="224218" y="19431"/>
                  </a:lnTo>
                  <a:lnTo>
                    <a:pt x="223723" y="19189"/>
                  </a:lnTo>
                  <a:lnTo>
                    <a:pt x="223113" y="19431"/>
                  </a:lnTo>
                  <a:lnTo>
                    <a:pt x="222719" y="19431"/>
                  </a:lnTo>
                  <a:lnTo>
                    <a:pt x="221310" y="18503"/>
                  </a:lnTo>
                  <a:lnTo>
                    <a:pt x="221411" y="17805"/>
                  </a:lnTo>
                  <a:lnTo>
                    <a:pt x="221475" y="17284"/>
                  </a:lnTo>
                  <a:lnTo>
                    <a:pt x="220967" y="16078"/>
                  </a:lnTo>
                  <a:lnTo>
                    <a:pt x="220611" y="14871"/>
                  </a:lnTo>
                  <a:lnTo>
                    <a:pt x="220967" y="14351"/>
                  </a:lnTo>
                  <a:lnTo>
                    <a:pt x="217500" y="16941"/>
                  </a:lnTo>
                  <a:lnTo>
                    <a:pt x="222516" y="20231"/>
                  </a:lnTo>
                  <a:lnTo>
                    <a:pt x="224942" y="21615"/>
                  </a:lnTo>
                  <a:lnTo>
                    <a:pt x="224675" y="20231"/>
                  </a:lnTo>
                  <a:lnTo>
                    <a:pt x="224637" y="20053"/>
                  </a:lnTo>
                  <a:lnTo>
                    <a:pt x="224548" y="19608"/>
                  </a:lnTo>
                  <a:lnTo>
                    <a:pt x="225450" y="20053"/>
                  </a:lnTo>
                  <a:lnTo>
                    <a:pt x="226910" y="20193"/>
                  </a:lnTo>
                  <a:close/>
                </a:path>
                <a:path w="229869" h="290195">
                  <a:moveTo>
                    <a:pt x="229781" y="20916"/>
                  </a:moveTo>
                  <a:lnTo>
                    <a:pt x="228396" y="18846"/>
                  </a:lnTo>
                  <a:lnTo>
                    <a:pt x="226834" y="17805"/>
                  </a:lnTo>
                  <a:lnTo>
                    <a:pt x="227317" y="20053"/>
                  </a:lnTo>
                  <a:lnTo>
                    <a:pt x="227355" y="20231"/>
                  </a:lnTo>
                  <a:lnTo>
                    <a:pt x="227063" y="20231"/>
                  </a:lnTo>
                  <a:lnTo>
                    <a:pt x="229781" y="2091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74012" y="6473558"/>
              <a:ext cx="640715" cy="425450"/>
            </a:xfrm>
            <a:custGeom>
              <a:avLst/>
              <a:gdLst/>
              <a:ahLst/>
              <a:cxnLst/>
              <a:rect l="l" t="t" r="r" b="b"/>
              <a:pathLst>
                <a:path w="640714" h="425450">
                  <a:moveTo>
                    <a:pt x="8813" y="419608"/>
                  </a:moveTo>
                  <a:lnTo>
                    <a:pt x="5702" y="416674"/>
                  </a:lnTo>
                  <a:lnTo>
                    <a:pt x="3797" y="417372"/>
                  </a:lnTo>
                  <a:lnTo>
                    <a:pt x="5016" y="414947"/>
                  </a:lnTo>
                  <a:lnTo>
                    <a:pt x="863" y="414947"/>
                  </a:lnTo>
                  <a:lnTo>
                    <a:pt x="1727" y="417372"/>
                  </a:lnTo>
                  <a:lnTo>
                    <a:pt x="1384" y="416674"/>
                  </a:lnTo>
                  <a:lnTo>
                    <a:pt x="863" y="416153"/>
                  </a:lnTo>
                  <a:lnTo>
                    <a:pt x="0" y="416852"/>
                  </a:lnTo>
                  <a:lnTo>
                    <a:pt x="520" y="417715"/>
                  </a:lnTo>
                  <a:lnTo>
                    <a:pt x="1041" y="419265"/>
                  </a:lnTo>
                  <a:lnTo>
                    <a:pt x="2070" y="418058"/>
                  </a:lnTo>
                  <a:lnTo>
                    <a:pt x="2247" y="418236"/>
                  </a:lnTo>
                  <a:lnTo>
                    <a:pt x="2413" y="418579"/>
                  </a:lnTo>
                  <a:lnTo>
                    <a:pt x="2590" y="418579"/>
                  </a:lnTo>
                  <a:lnTo>
                    <a:pt x="2590" y="419265"/>
                  </a:lnTo>
                  <a:lnTo>
                    <a:pt x="2933" y="420128"/>
                  </a:lnTo>
                  <a:lnTo>
                    <a:pt x="3111" y="420827"/>
                  </a:lnTo>
                  <a:lnTo>
                    <a:pt x="4152" y="420992"/>
                  </a:lnTo>
                  <a:lnTo>
                    <a:pt x="5359" y="421170"/>
                  </a:lnTo>
                  <a:lnTo>
                    <a:pt x="6565" y="421170"/>
                  </a:lnTo>
                  <a:lnTo>
                    <a:pt x="8813" y="419608"/>
                  </a:lnTo>
                  <a:close/>
                </a:path>
                <a:path w="640714" h="425450">
                  <a:moveTo>
                    <a:pt x="11404" y="363245"/>
                  </a:moveTo>
                  <a:lnTo>
                    <a:pt x="10998" y="360654"/>
                  </a:lnTo>
                  <a:lnTo>
                    <a:pt x="10896" y="359968"/>
                  </a:lnTo>
                  <a:lnTo>
                    <a:pt x="10375" y="358762"/>
                  </a:lnTo>
                  <a:lnTo>
                    <a:pt x="9347" y="358762"/>
                  </a:lnTo>
                  <a:lnTo>
                    <a:pt x="11239" y="357200"/>
                  </a:lnTo>
                  <a:lnTo>
                    <a:pt x="5880" y="354088"/>
                  </a:lnTo>
                  <a:lnTo>
                    <a:pt x="5016" y="356336"/>
                  </a:lnTo>
                  <a:lnTo>
                    <a:pt x="4318" y="356336"/>
                  </a:lnTo>
                  <a:lnTo>
                    <a:pt x="3797" y="355815"/>
                  </a:lnTo>
                  <a:lnTo>
                    <a:pt x="3721" y="356336"/>
                  </a:lnTo>
                  <a:lnTo>
                    <a:pt x="3632" y="356857"/>
                  </a:lnTo>
                  <a:lnTo>
                    <a:pt x="3289" y="356857"/>
                  </a:lnTo>
                  <a:lnTo>
                    <a:pt x="2933" y="357200"/>
                  </a:lnTo>
                  <a:lnTo>
                    <a:pt x="3289" y="357543"/>
                  </a:lnTo>
                  <a:lnTo>
                    <a:pt x="2743" y="358762"/>
                  </a:lnTo>
                  <a:lnTo>
                    <a:pt x="2362" y="359625"/>
                  </a:lnTo>
                  <a:lnTo>
                    <a:pt x="2209" y="359968"/>
                  </a:lnTo>
                  <a:lnTo>
                    <a:pt x="2057" y="360311"/>
                  </a:lnTo>
                  <a:lnTo>
                    <a:pt x="1981" y="360489"/>
                  </a:lnTo>
                  <a:lnTo>
                    <a:pt x="1905" y="360654"/>
                  </a:lnTo>
                  <a:lnTo>
                    <a:pt x="4838" y="364629"/>
                  </a:lnTo>
                  <a:lnTo>
                    <a:pt x="6565" y="359968"/>
                  </a:lnTo>
                  <a:lnTo>
                    <a:pt x="6908" y="359968"/>
                  </a:lnTo>
                  <a:lnTo>
                    <a:pt x="6997" y="360311"/>
                  </a:lnTo>
                  <a:lnTo>
                    <a:pt x="7086" y="360654"/>
                  </a:lnTo>
                  <a:lnTo>
                    <a:pt x="7404" y="360502"/>
                  </a:lnTo>
                  <a:lnTo>
                    <a:pt x="7086" y="363080"/>
                  </a:lnTo>
                  <a:lnTo>
                    <a:pt x="11404" y="363245"/>
                  </a:lnTo>
                  <a:close/>
                </a:path>
                <a:path w="640714" h="425450">
                  <a:moveTo>
                    <a:pt x="16078" y="333171"/>
                  </a:moveTo>
                  <a:lnTo>
                    <a:pt x="14693" y="332473"/>
                  </a:lnTo>
                  <a:lnTo>
                    <a:pt x="13830" y="332130"/>
                  </a:lnTo>
                  <a:lnTo>
                    <a:pt x="13830" y="332828"/>
                  </a:lnTo>
                  <a:lnTo>
                    <a:pt x="13652" y="333336"/>
                  </a:lnTo>
                  <a:lnTo>
                    <a:pt x="13830" y="333692"/>
                  </a:lnTo>
                  <a:lnTo>
                    <a:pt x="14351" y="335584"/>
                  </a:lnTo>
                  <a:lnTo>
                    <a:pt x="15735" y="334556"/>
                  </a:lnTo>
                  <a:lnTo>
                    <a:pt x="16078" y="333171"/>
                  </a:lnTo>
                  <a:close/>
                </a:path>
                <a:path w="640714" h="425450">
                  <a:moveTo>
                    <a:pt x="17805" y="394030"/>
                  </a:moveTo>
                  <a:lnTo>
                    <a:pt x="15392" y="392811"/>
                  </a:lnTo>
                  <a:lnTo>
                    <a:pt x="10871" y="392137"/>
                  </a:lnTo>
                  <a:lnTo>
                    <a:pt x="9309" y="395478"/>
                  </a:lnTo>
                  <a:lnTo>
                    <a:pt x="10452" y="398767"/>
                  </a:lnTo>
                  <a:lnTo>
                    <a:pt x="14008" y="398005"/>
                  </a:lnTo>
                  <a:lnTo>
                    <a:pt x="15735" y="396798"/>
                  </a:lnTo>
                  <a:lnTo>
                    <a:pt x="17805" y="394030"/>
                  </a:lnTo>
                  <a:close/>
                </a:path>
                <a:path w="640714" h="425450">
                  <a:moveTo>
                    <a:pt x="18148" y="377952"/>
                  </a:moveTo>
                  <a:lnTo>
                    <a:pt x="17627" y="375526"/>
                  </a:lnTo>
                  <a:lnTo>
                    <a:pt x="16256" y="376910"/>
                  </a:lnTo>
                  <a:lnTo>
                    <a:pt x="14516" y="378637"/>
                  </a:lnTo>
                  <a:lnTo>
                    <a:pt x="16941" y="378815"/>
                  </a:lnTo>
                  <a:lnTo>
                    <a:pt x="17983" y="378980"/>
                  </a:lnTo>
                  <a:lnTo>
                    <a:pt x="18148" y="377952"/>
                  </a:lnTo>
                  <a:close/>
                </a:path>
                <a:path w="640714" h="425450">
                  <a:moveTo>
                    <a:pt x="29222" y="323316"/>
                  </a:moveTo>
                  <a:lnTo>
                    <a:pt x="24028" y="325564"/>
                  </a:lnTo>
                  <a:lnTo>
                    <a:pt x="20574" y="324180"/>
                  </a:lnTo>
                  <a:lnTo>
                    <a:pt x="19189" y="330403"/>
                  </a:lnTo>
                  <a:lnTo>
                    <a:pt x="23863" y="330581"/>
                  </a:lnTo>
                  <a:lnTo>
                    <a:pt x="26797" y="330581"/>
                  </a:lnTo>
                  <a:lnTo>
                    <a:pt x="29222" y="323316"/>
                  </a:lnTo>
                  <a:close/>
                </a:path>
                <a:path w="640714" h="425450">
                  <a:moveTo>
                    <a:pt x="30949" y="350456"/>
                  </a:moveTo>
                  <a:lnTo>
                    <a:pt x="29908" y="347002"/>
                  </a:lnTo>
                  <a:lnTo>
                    <a:pt x="28702" y="346138"/>
                  </a:lnTo>
                  <a:lnTo>
                    <a:pt x="27838" y="345440"/>
                  </a:lnTo>
                  <a:lnTo>
                    <a:pt x="27139" y="350113"/>
                  </a:lnTo>
                  <a:lnTo>
                    <a:pt x="28359" y="350456"/>
                  </a:lnTo>
                  <a:lnTo>
                    <a:pt x="30949" y="350456"/>
                  </a:lnTo>
                  <a:close/>
                </a:path>
                <a:path w="640714" h="425450">
                  <a:moveTo>
                    <a:pt x="33883" y="338188"/>
                  </a:moveTo>
                  <a:lnTo>
                    <a:pt x="30594" y="334721"/>
                  </a:lnTo>
                  <a:lnTo>
                    <a:pt x="27838" y="331266"/>
                  </a:lnTo>
                  <a:lnTo>
                    <a:pt x="25412" y="336448"/>
                  </a:lnTo>
                  <a:lnTo>
                    <a:pt x="25260" y="336702"/>
                  </a:lnTo>
                  <a:lnTo>
                    <a:pt x="25260" y="347370"/>
                  </a:lnTo>
                  <a:lnTo>
                    <a:pt x="25082" y="346405"/>
                  </a:lnTo>
                  <a:lnTo>
                    <a:pt x="23507" y="344919"/>
                  </a:lnTo>
                  <a:lnTo>
                    <a:pt x="24206" y="344411"/>
                  </a:lnTo>
                  <a:lnTo>
                    <a:pt x="24536" y="343649"/>
                  </a:lnTo>
                  <a:lnTo>
                    <a:pt x="24371" y="342506"/>
                  </a:lnTo>
                  <a:lnTo>
                    <a:pt x="24726" y="344411"/>
                  </a:lnTo>
                  <a:lnTo>
                    <a:pt x="24815" y="344919"/>
                  </a:lnTo>
                  <a:lnTo>
                    <a:pt x="24904" y="345440"/>
                  </a:lnTo>
                  <a:lnTo>
                    <a:pt x="24968" y="345795"/>
                  </a:lnTo>
                  <a:lnTo>
                    <a:pt x="25082" y="346405"/>
                  </a:lnTo>
                  <a:lnTo>
                    <a:pt x="25260" y="347370"/>
                  </a:lnTo>
                  <a:lnTo>
                    <a:pt x="25260" y="336702"/>
                  </a:lnTo>
                  <a:lnTo>
                    <a:pt x="23685" y="339217"/>
                  </a:lnTo>
                  <a:lnTo>
                    <a:pt x="24549" y="334721"/>
                  </a:lnTo>
                  <a:lnTo>
                    <a:pt x="20053" y="334327"/>
                  </a:lnTo>
                  <a:lnTo>
                    <a:pt x="20053" y="345440"/>
                  </a:lnTo>
                  <a:lnTo>
                    <a:pt x="19380" y="348208"/>
                  </a:lnTo>
                  <a:lnTo>
                    <a:pt x="17894" y="354266"/>
                  </a:lnTo>
                  <a:lnTo>
                    <a:pt x="17462" y="350456"/>
                  </a:lnTo>
                  <a:lnTo>
                    <a:pt x="20053" y="345440"/>
                  </a:lnTo>
                  <a:lnTo>
                    <a:pt x="20053" y="334327"/>
                  </a:lnTo>
                  <a:lnTo>
                    <a:pt x="16941" y="334035"/>
                  </a:lnTo>
                  <a:lnTo>
                    <a:pt x="16941" y="337832"/>
                  </a:lnTo>
                  <a:lnTo>
                    <a:pt x="14401" y="339217"/>
                  </a:lnTo>
                  <a:lnTo>
                    <a:pt x="11239" y="340944"/>
                  </a:lnTo>
                  <a:lnTo>
                    <a:pt x="12065" y="342506"/>
                  </a:lnTo>
                  <a:lnTo>
                    <a:pt x="13639" y="345440"/>
                  </a:lnTo>
                  <a:lnTo>
                    <a:pt x="13830" y="345795"/>
                  </a:lnTo>
                  <a:lnTo>
                    <a:pt x="15557" y="350113"/>
                  </a:lnTo>
                  <a:lnTo>
                    <a:pt x="10198" y="353047"/>
                  </a:lnTo>
                  <a:lnTo>
                    <a:pt x="18503" y="360489"/>
                  </a:lnTo>
                  <a:lnTo>
                    <a:pt x="17881" y="354596"/>
                  </a:lnTo>
                  <a:lnTo>
                    <a:pt x="21615" y="354266"/>
                  </a:lnTo>
                  <a:lnTo>
                    <a:pt x="25222" y="354266"/>
                  </a:lnTo>
                  <a:lnTo>
                    <a:pt x="22479" y="357886"/>
                  </a:lnTo>
                  <a:lnTo>
                    <a:pt x="19710" y="359448"/>
                  </a:lnTo>
                  <a:lnTo>
                    <a:pt x="22987" y="365493"/>
                  </a:lnTo>
                  <a:lnTo>
                    <a:pt x="24726" y="362902"/>
                  </a:lnTo>
                  <a:lnTo>
                    <a:pt x="27838" y="360654"/>
                  </a:lnTo>
                  <a:lnTo>
                    <a:pt x="25958" y="354266"/>
                  </a:lnTo>
                  <a:lnTo>
                    <a:pt x="26974" y="354266"/>
                  </a:lnTo>
                  <a:lnTo>
                    <a:pt x="26352" y="348208"/>
                  </a:lnTo>
                  <a:lnTo>
                    <a:pt x="26276" y="347522"/>
                  </a:lnTo>
                  <a:lnTo>
                    <a:pt x="26123" y="347370"/>
                  </a:lnTo>
                  <a:lnTo>
                    <a:pt x="33883" y="338188"/>
                  </a:lnTo>
                  <a:close/>
                </a:path>
                <a:path w="640714" h="425450">
                  <a:moveTo>
                    <a:pt x="34061" y="373100"/>
                  </a:moveTo>
                  <a:lnTo>
                    <a:pt x="26276" y="369646"/>
                  </a:lnTo>
                  <a:lnTo>
                    <a:pt x="28524" y="376910"/>
                  </a:lnTo>
                  <a:lnTo>
                    <a:pt x="29222" y="378815"/>
                  </a:lnTo>
                  <a:lnTo>
                    <a:pt x="30949" y="378815"/>
                  </a:lnTo>
                  <a:lnTo>
                    <a:pt x="32499" y="378460"/>
                  </a:lnTo>
                  <a:lnTo>
                    <a:pt x="34061" y="373100"/>
                  </a:lnTo>
                  <a:close/>
                </a:path>
                <a:path w="640714" h="425450">
                  <a:moveTo>
                    <a:pt x="36652" y="365213"/>
                  </a:moveTo>
                  <a:lnTo>
                    <a:pt x="35966" y="360591"/>
                  </a:lnTo>
                  <a:lnTo>
                    <a:pt x="31470" y="361010"/>
                  </a:lnTo>
                  <a:lnTo>
                    <a:pt x="29387" y="362737"/>
                  </a:lnTo>
                  <a:lnTo>
                    <a:pt x="29044" y="364629"/>
                  </a:lnTo>
                  <a:lnTo>
                    <a:pt x="30429" y="367233"/>
                  </a:lnTo>
                  <a:lnTo>
                    <a:pt x="34480" y="369290"/>
                  </a:lnTo>
                  <a:lnTo>
                    <a:pt x="36652" y="365213"/>
                  </a:lnTo>
                  <a:close/>
                </a:path>
                <a:path w="640714" h="425450">
                  <a:moveTo>
                    <a:pt x="36830" y="371729"/>
                  </a:moveTo>
                  <a:lnTo>
                    <a:pt x="36309" y="369125"/>
                  </a:lnTo>
                  <a:lnTo>
                    <a:pt x="34925" y="370509"/>
                  </a:lnTo>
                  <a:lnTo>
                    <a:pt x="34582" y="370687"/>
                  </a:lnTo>
                  <a:lnTo>
                    <a:pt x="34404" y="371208"/>
                  </a:lnTo>
                  <a:lnTo>
                    <a:pt x="34226" y="371551"/>
                  </a:lnTo>
                  <a:lnTo>
                    <a:pt x="36652" y="372592"/>
                  </a:lnTo>
                  <a:lnTo>
                    <a:pt x="36830" y="371729"/>
                  </a:lnTo>
                  <a:close/>
                </a:path>
                <a:path w="640714" h="425450">
                  <a:moveTo>
                    <a:pt x="37172" y="412013"/>
                  </a:moveTo>
                  <a:lnTo>
                    <a:pt x="35090" y="410451"/>
                  </a:lnTo>
                  <a:lnTo>
                    <a:pt x="35013" y="408724"/>
                  </a:lnTo>
                  <a:lnTo>
                    <a:pt x="34925" y="406996"/>
                  </a:lnTo>
                  <a:lnTo>
                    <a:pt x="28270" y="408063"/>
                  </a:lnTo>
                  <a:lnTo>
                    <a:pt x="26035" y="403910"/>
                  </a:lnTo>
                  <a:lnTo>
                    <a:pt x="26276" y="404050"/>
                  </a:lnTo>
                  <a:lnTo>
                    <a:pt x="28181" y="403364"/>
                  </a:lnTo>
                  <a:lnTo>
                    <a:pt x="28181" y="403707"/>
                  </a:lnTo>
                  <a:lnTo>
                    <a:pt x="30594" y="405269"/>
                  </a:lnTo>
                  <a:lnTo>
                    <a:pt x="31635" y="403186"/>
                  </a:lnTo>
                  <a:lnTo>
                    <a:pt x="30949" y="400773"/>
                  </a:lnTo>
                  <a:lnTo>
                    <a:pt x="32334" y="399034"/>
                  </a:lnTo>
                  <a:lnTo>
                    <a:pt x="31470" y="396963"/>
                  </a:lnTo>
                  <a:lnTo>
                    <a:pt x="30251" y="395236"/>
                  </a:lnTo>
                  <a:lnTo>
                    <a:pt x="30429" y="391782"/>
                  </a:lnTo>
                  <a:lnTo>
                    <a:pt x="25069" y="388493"/>
                  </a:lnTo>
                  <a:lnTo>
                    <a:pt x="24028" y="392645"/>
                  </a:lnTo>
                  <a:lnTo>
                    <a:pt x="20231" y="391083"/>
                  </a:lnTo>
                  <a:lnTo>
                    <a:pt x="21094" y="398691"/>
                  </a:lnTo>
                  <a:lnTo>
                    <a:pt x="24206" y="399389"/>
                  </a:lnTo>
                  <a:lnTo>
                    <a:pt x="24206" y="399554"/>
                  </a:lnTo>
                  <a:lnTo>
                    <a:pt x="24371" y="399910"/>
                  </a:lnTo>
                  <a:lnTo>
                    <a:pt x="24549" y="399910"/>
                  </a:lnTo>
                  <a:lnTo>
                    <a:pt x="24549" y="400596"/>
                  </a:lnTo>
                  <a:lnTo>
                    <a:pt x="24498" y="401243"/>
                  </a:lnTo>
                  <a:lnTo>
                    <a:pt x="21780" y="407517"/>
                  </a:lnTo>
                  <a:lnTo>
                    <a:pt x="21374" y="408063"/>
                  </a:lnTo>
                  <a:lnTo>
                    <a:pt x="21259" y="408203"/>
                  </a:lnTo>
                  <a:lnTo>
                    <a:pt x="20396" y="406298"/>
                  </a:lnTo>
                  <a:lnTo>
                    <a:pt x="19875" y="406133"/>
                  </a:lnTo>
                  <a:lnTo>
                    <a:pt x="22479" y="404406"/>
                  </a:lnTo>
                  <a:lnTo>
                    <a:pt x="19215" y="401154"/>
                  </a:lnTo>
                  <a:lnTo>
                    <a:pt x="19367" y="400939"/>
                  </a:lnTo>
                  <a:lnTo>
                    <a:pt x="19710" y="399389"/>
                  </a:lnTo>
                  <a:lnTo>
                    <a:pt x="19011" y="398526"/>
                  </a:lnTo>
                  <a:lnTo>
                    <a:pt x="17259" y="397802"/>
                  </a:lnTo>
                  <a:lnTo>
                    <a:pt x="17259" y="402882"/>
                  </a:lnTo>
                  <a:lnTo>
                    <a:pt x="16941" y="403885"/>
                  </a:lnTo>
                  <a:lnTo>
                    <a:pt x="16243" y="403453"/>
                  </a:lnTo>
                  <a:lnTo>
                    <a:pt x="17259" y="402882"/>
                  </a:lnTo>
                  <a:lnTo>
                    <a:pt x="17259" y="397802"/>
                  </a:lnTo>
                  <a:lnTo>
                    <a:pt x="16941" y="397662"/>
                  </a:lnTo>
                  <a:lnTo>
                    <a:pt x="15494" y="402983"/>
                  </a:lnTo>
                  <a:lnTo>
                    <a:pt x="10896" y="400075"/>
                  </a:lnTo>
                  <a:lnTo>
                    <a:pt x="11099" y="403885"/>
                  </a:lnTo>
                  <a:lnTo>
                    <a:pt x="11226" y="406133"/>
                  </a:lnTo>
                  <a:lnTo>
                    <a:pt x="11341" y="408203"/>
                  </a:lnTo>
                  <a:lnTo>
                    <a:pt x="11468" y="410451"/>
                  </a:lnTo>
                  <a:lnTo>
                    <a:pt x="11582" y="412521"/>
                  </a:lnTo>
                  <a:lnTo>
                    <a:pt x="15900" y="414604"/>
                  </a:lnTo>
                  <a:lnTo>
                    <a:pt x="15900" y="416674"/>
                  </a:lnTo>
                  <a:lnTo>
                    <a:pt x="15900" y="417715"/>
                  </a:lnTo>
                  <a:lnTo>
                    <a:pt x="15900" y="418744"/>
                  </a:lnTo>
                  <a:lnTo>
                    <a:pt x="19875" y="417715"/>
                  </a:lnTo>
                  <a:lnTo>
                    <a:pt x="21780" y="418744"/>
                  </a:lnTo>
                  <a:lnTo>
                    <a:pt x="21615" y="418744"/>
                  </a:lnTo>
                  <a:lnTo>
                    <a:pt x="21615" y="419100"/>
                  </a:lnTo>
                  <a:lnTo>
                    <a:pt x="21094" y="419100"/>
                  </a:lnTo>
                  <a:lnTo>
                    <a:pt x="21094" y="419785"/>
                  </a:lnTo>
                  <a:lnTo>
                    <a:pt x="21437" y="419785"/>
                  </a:lnTo>
                  <a:lnTo>
                    <a:pt x="21094" y="420649"/>
                  </a:lnTo>
                  <a:lnTo>
                    <a:pt x="21158" y="420992"/>
                  </a:lnTo>
                  <a:lnTo>
                    <a:pt x="21259" y="421513"/>
                  </a:lnTo>
                  <a:lnTo>
                    <a:pt x="22123" y="422211"/>
                  </a:lnTo>
                  <a:lnTo>
                    <a:pt x="25069" y="422376"/>
                  </a:lnTo>
                  <a:lnTo>
                    <a:pt x="28181" y="422376"/>
                  </a:lnTo>
                  <a:lnTo>
                    <a:pt x="31292" y="422554"/>
                  </a:lnTo>
                  <a:lnTo>
                    <a:pt x="30226" y="419963"/>
                  </a:lnTo>
                  <a:lnTo>
                    <a:pt x="30149" y="419785"/>
                  </a:lnTo>
                  <a:lnTo>
                    <a:pt x="30086" y="419620"/>
                  </a:lnTo>
                  <a:lnTo>
                    <a:pt x="26619" y="420992"/>
                  </a:lnTo>
                  <a:lnTo>
                    <a:pt x="25755" y="419963"/>
                  </a:lnTo>
                  <a:lnTo>
                    <a:pt x="26339" y="415467"/>
                  </a:lnTo>
                  <a:lnTo>
                    <a:pt x="26454" y="414604"/>
                  </a:lnTo>
                  <a:lnTo>
                    <a:pt x="25412" y="414083"/>
                  </a:lnTo>
                  <a:lnTo>
                    <a:pt x="24206" y="415290"/>
                  </a:lnTo>
                  <a:lnTo>
                    <a:pt x="23164" y="416674"/>
                  </a:lnTo>
                  <a:lnTo>
                    <a:pt x="23164" y="415290"/>
                  </a:lnTo>
                  <a:lnTo>
                    <a:pt x="23863" y="413740"/>
                  </a:lnTo>
                  <a:lnTo>
                    <a:pt x="23660" y="413042"/>
                  </a:lnTo>
                  <a:lnTo>
                    <a:pt x="23596" y="412800"/>
                  </a:lnTo>
                  <a:lnTo>
                    <a:pt x="23507" y="412521"/>
                  </a:lnTo>
                  <a:lnTo>
                    <a:pt x="27520" y="412800"/>
                  </a:lnTo>
                  <a:lnTo>
                    <a:pt x="27686" y="412800"/>
                  </a:lnTo>
                  <a:lnTo>
                    <a:pt x="26974" y="413042"/>
                  </a:lnTo>
                  <a:lnTo>
                    <a:pt x="26454" y="414604"/>
                  </a:lnTo>
                  <a:lnTo>
                    <a:pt x="27317" y="417715"/>
                  </a:lnTo>
                  <a:lnTo>
                    <a:pt x="30086" y="418744"/>
                  </a:lnTo>
                  <a:lnTo>
                    <a:pt x="30086" y="419620"/>
                  </a:lnTo>
                  <a:lnTo>
                    <a:pt x="31978" y="418401"/>
                  </a:lnTo>
                  <a:lnTo>
                    <a:pt x="31978" y="415467"/>
                  </a:lnTo>
                  <a:lnTo>
                    <a:pt x="33540" y="415290"/>
                  </a:lnTo>
                  <a:lnTo>
                    <a:pt x="37172" y="412013"/>
                  </a:lnTo>
                  <a:close/>
                </a:path>
                <a:path w="640714" h="425450">
                  <a:moveTo>
                    <a:pt x="45643" y="419442"/>
                  </a:moveTo>
                  <a:lnTo>
                    <a:pt x="45212" y="417880"/>
                  </a:lnTo>
                  <a:lnTo>
                    <a:pt x="45123" y="417537"/>
                  </a:lnTo>
                  <a:lnTo>
                    <a:pt x="43218" y="417372"/>
                  </a:lnTo>
                  <a:lnTo>
                    <a:pt x="43268" y="417880"/>
                  </a:lnTo>
                  <a:lnTo>
                    <a:pt x="43345" y="418922"/>
                  </a:lnTo>
                  <a:lnTo>
                    <a:pt x="43395" y="419442"/>
                  </a:lnTo>
                  <a:lnTo>
                    <a:pt x="41325" y="413219"/>
                  </a:lnTo>
                  <a:lnTo>
                    <a:pt x="37858" y="414248"/>
                  </a:lnTo>
                  <a:lnTo>
                    <a:pt x="34061" y="417537"/>
                  </a:lnTo>
                  <a:lnTo>
                    <a:pt x="34112" y="417372"/>
                  </a:lnTo>
                  <a:lnTo>
                    <a:pt x="34226" y="417017"/>
                  </a:lnTo>
                  <a:lnTo>
                    <a:pt x="33540" y="417372"/>
                  </a:lnTo>
                  <a:lnTo>
                    <a:pt x="33020" y="417537"/>
                  </a:lnTo>
                  <a:lnTo>
                    <a:pt x="33020" y="417880"/>
                  </a:lnTo>
                  <a:lnTo>
                    <a:pt x="32677" y="418922"/>
                  </a:lnTo>
                  <a:lnTo>
                    <a:pt x="32156" y="419442"/>
                  </a:lnTo>
                  <a:lnTo>
                    <a:pt x="31813" y="419785"/>
                  </a:lnTo>
                  <a:lnTo>
                    <a:pt x="31686" y="421347"/>
                  </a:lnTo>
                  <a:lnTo>
                    <a:pt x="31889" y="422033"/>
                  </a:lnTo>
                  <a:lnTo>
                    <a:pt x="31978" y="422376"/>
                  </a:lnTo>
                  <a:lnTo>
                    <a:pt x="45466" y="422897"/>
                  </a:lnTo>
                  <a:lnTo>
                    <a:pt x="45567" y="422376"/>
                  </a:lnTo>
                  <a:lnTo>
                    <a:pt x="45643" y="422033"/>
                  </a:lnTo>
                  <a:lnTo>
                    <a:pt x="44780" y="421347"/>
                  </a:lnTo>
                  <a:lnTo>
                    <a:pt x="44157" y="420560"/>
                  </a:lnTo>
                  <a:lnTo>
                    <a:pt x="45643" y="419442"/>
                  </a:lnTo>
                  <a:close/>
                </a:path>
                <a:path w="640714" h="425450">
                  <a:moveTo>
                    <a:pt x="46850" y="410972"/>
                  </a:moveTo>
                  <a:lnTo>
                    <a:pt x="40449" y="408025"/>
                  </a:lnTo>
                  <a:lnTo>
                    <a:pt x="41325" y="412178"/>
                  </a:lnTo>
                  <a:lnTo>
                    <a:pt x="42189" y="412877"/>
                  </a:lnTo>
                  <a:lnTo>
                    <a:pt x="42697" y="414947"/>
                  </a:lnTo>
                  <a:lnTo>
                    <a:pt x="44259" y="413740"/>
                  </a:lnTo>
                  <a:lnTo>
                    <a:pt x="46850" y="410972"/>
                  </a:lnTo>
                  <a:close/>
                </a:path>
                <a:path w="640714" h="425450">
                  <a:moveTo>
                    <a:pt x="57404" y="344919"/>
                  </a:moveTo>
                  <a:lnTo>
                    <a:pt x="56019" y="344233"/>
                  </a:lnTo>
                  <a:lnTo>
                    <a:pt x="52387" y="342163"/>
                  </a:lnTo>
                  <a:lnTo>
                    <a:pt x="51523" y="347167"/>
                  </a:lnTo>
                  <a:lnTo>
                    <a:pt x="53594" y="349592"/>
                  </a:lnTo>
                  <a:lnTo>
                    <a:pt x="56019" y="352361"/>
                  </a:lnTo>
                  <a:lnTo>
                    <a:pt x="57404" y="344919"/>
                  </a:lnTo>
                  <a:close/>
                </a:path>
                <a:path w="640714" h="425450">
                  <a:moveTo>
                    <a:pt x="84366" y="369824"/>
                  </a:moveTo>
                  <a:lnTo>
                    <a:pt x="83832" y="369468"/>
                  </a:lnTo>
                  <a:lnTo>
                    <a:pt x="83972" y="369824"/>
                  </a:lnTo>
                  <a:lnTo>
                    <a:pt x="84061" y="370027"/>
                  </a:lnTo>
                  <a:lnTo>
                    <a:pt x="84366" y="369824"/>
                  </a:lnTo>
                  <a:close/>
                </a:path>
                <a:path w="640714" h="425450">
                  <a:moveTo>
                    <a:pt x="84759" y="362610"/>
                  </a:moveTo>
                  <a:lnTo>
                    <a:pt x="81254" y="362902"/>
                  </a:lnTo>
                  <a:lnTo>
                    <a:pt x="78054" y="365429"/>
                  </a:lnTo>
                  <a:lnTo>
                    <a:pt x="77876" y="365429"/>
                  </a:lnTo>
                  <a:lnTo>
                    <a:pt x="83832" y="369468"/>
                  </a:lnTo>
                  <a:lnTo>
                    <a:pt x="83743" y="369201"/>
                  </a:lnTo>
                  <a:lnTo>
                    <a:pt x="84670" y="365429"/>
                  </a:lnTo>
                  <a:lnTo>
                    <a:pt x="84759" y="362610"/>
                  </a:lnTo>
                  <a:close/>
                </a:path>
                <a:path w="640714" h="425450">
                  <a:moveTo>
                    <a:pt x="86271" y="373456"/>
                  </a:moveTo>
                  <a:lnTo>
                    <a:pt x="84721" y="371729"/>
                  </a:lnTo>
                  <a:lnTo>
                    <a:pt x="84061" y="370027"/>
                  </a:lnTo>
                  <a:lnTo>
                    <a:pt x="80048" y="372757"/>
                  </a:lnTo>
                  <a:lnTo>
                    <a:pt x="78320" y="374662"/>
                  </a:lnTo>
                  <a:lnTo>
                    <a:pt x="83159" y="376567"/>
                  </a:lnTo>
                  <a:lnTo>
                    <a:pt x="84366" y="375704"/>
                  </a:lnTo>
                  <a:lnTo>
                    <a:pt x="85585" y="374662"/>
                  </a:lnTo>
                  <a:lnTo>
                    <a:pt x="86271" y="373456"/>
                  </a:lnTo>
                  <a:close/>
                </a:path>
                <a:path w="640714" h="425450">
                  <a:moveTo>
                    <a:pt x="87655" y="346824"/>
                  </a:moveTo>
                  <a:lnTo>
                    <a:pt x="87312" y="345440"/>
                  </a:lnTo>
                  <a:lnTo>
                    <a:pt x="86271" y="343890"/>
                  </a:lnTo>
                  <a:lnTo>
                    <a:pt x="85229" y="345274"/>
                  </a:lnTo>
                  <a:lnTo>
                    <a:pt x="85229" y="346824"/>
                  </a:lnTo>
                  <a:lnTo>
                    <a:pt x="87655" y="346824"/>
                  </a:lnTo>
                  <a:close/>
                </a:path>
                <a:path w="640714" h="425450">
                  <a:moveTo>
                    <a:pt x="88696" y="339559"/>
                  </a:moveTo>
                  <a:lnTo>
                    <a:pt x="82816" y="331952"/>
                  </a:lnTo>
                  <a:lnTo>
                    <a:pt x="79870" y="338010"/>
                  </a:lnTo>
                  <a:lnTo>
                    <a:pt x="76936" y="341642"/>
                  </a:lnTo>
                  <a:lnTo>
                    <a:pt x="82473" y="348907"/>
                  </a:lnTo>
                  <a:lnTo>
                    <a:pt x="85229" y="343369"/>
                  </a:lnTo>
                  <a:lnTo>
                    <a:pt x="88696" y="339559"/>
                  </a:lnTo>
                  <a:close/>
                </a:path>
                <a:path w="640714" h="425450">
                  <a:moveTo>
                    <a:pt x="93535" y="390918"/>
                  </a:moveTo>
                  <a:lnTo>
                    <a:pt x="91973" y="390398"/>
                  </a:lnTo>
                  <a:lnTo>
                    <a:pt x="92278" y="387972"/>
                  </a:lnTo>
                  <a:lnTo>
                    <a:pt x="92329" y="387629"/>
                  </a:lnTo>
                  <a:lnTo>
                    <a:pt x="90766" y="386067"/>
                  </a:lnTo>
                  <a:lnTo>
                    <a:pt x="87134" y="387972"/>
                  </a:lnTo>
                  <a:lnTo>
                    <a:pt x="89382" y="389699"/>
                  </a:lnTo>
                  <a:lnTo>
                    <a:pt x="88341" y="389191"/>
                  </a:lnTo>
                  <a:lnTo>
                    <a:pt x="87909" y="389699"/>
                  </a:lnTo>
                  <a:lnTo>
                    <a:pt x="87477" y="390220"/>
                  </a:lnTo>
                  <a:lnTo>
                    <a:pt x="86448" y="390220"/>
                  </a:lnTo>
                  <a:lnTo>
                    <a:pt x="87058" y="393166"/>
                  </a:lnTo>
                  <a:lnTo>
                    <a:pt x="87134" y="393509"/>
                  </a:lnTo>
                  <a:lnTo>
                    <a:pt x="84721" y="395579"/>
                  </a:lnTo>
                  <a:lnTo>
                    <a:pt x="84594" y="397662"/>
                  </a:lnTo>
                  <a:lnTo>
                    <a:pt x="84543" y="398526"/>
                  </a:lnTo>
                  <a:lnTo>
                    <a:pt x="84543" y="398005"/>
                  </a:lnTo>
                  <a:lnTo>
                    <a:pt x="84201" y="397662"/>
                  </a:lnTo>
                  <a:lnTo>
                    <a:pt x="84366" y="397141"/>
                  </a:lnTo>
                  <a:lnTo>
                    <a:pt x="83159" y="396595"/>
                  </a:lnTo>
                  <a:lnTo>
                    <a:pt x="83159" y="405269"/>
                  </a:lnTo>
                  <a:lnTo>
                    <a:pt x="81775" y="405777"/>
                  </a:lnTo>
                  <a:lnTo>
                    <a:pt x="81254" y="405269"/>
                  </a:lnTo>
                  <a:lnTo>
                    <a:pt x="81953" y="405612"/>
                  </a:lnTo>
                  <a:lnTo>
                    <a:pt x="82118" y="405612"/>
                  </a:lnTo>
                  <a:lnTo>
                    <a:pt x="83007" y="405168"/>
                  </a:lnTo>
                  <a:lnTo>
                    <a:pt x="83159" y="405269"/>
                  </a:lnTo>
                  <a:lnTo>
                    <a:pt x="83159" y="396595"/>
                  </a:lnTo>
                  <a:lnTo>
                    <a:pt x="80225" y="395236"/>
                  </a:lnTo>
                  <a:lnTo>
                    <a:pt x="79260" y="398526"/>
                  </a:lnTo>
                  <a:lnTo>
                    <a:pt x="79006" y="399389"/>
                  </a:lnTo>
                  <a:lnTo>
                    <a:pt x="79324" y="401281"/>
                  </a:lnTo>
                  <a:lnTo>
                    <a:pt x="79476" y="402158"/>
                  </a:lnTo>
                  <a:lnTo>
                    <a:pt x="79527" y="402501"/>
                  </a:lnTo>
                  <a:lnTo>
                    <a:pt x="78663" y="402666"/>
                  </a:lnTo>
                  <a:lnTo>
                    <a:pt x="77457" y="402666"/>
                  </a:lnTo>
                  <a:lnTo>
                    <a:pt x="76936" y="403529"/>
                  </a:lnTo>
                  <a:lnTo>
                    <a:pt x="76936" y="404406"/>
                  </a:lnTo>
                  <a:lnTo>
                    <a:pt x="72263" y="402158"/>
                  </a:lnTo>
                  <a:lnTo>
                    <a:pt x="73164" y="404406"/>
                  </a:lnTo>
                  <a:lnTo>
                    <a:pt x="73240" y="404571"/>
                  </a:lnTo>
                  <a:lnTo>
                    <a:pt x="73723" y="405777"/>
                  </a:lnTo>
                  <a:lnTo>
                    <a:pt x="74345" y="407339"/>
                  </a:lnTo>
                  <a:lnTo>
                    <a:pt x="74688" y="408203"/>
                  </a:lnTo>
                  <a:lnTo>
                    <a:pt x="72618" y="409409"/>
                  </a:lnTo>
                  <a:lnTo>
                    <a:pt x="69672" y="410273"/>
                  </a:lnTo>
                  <a:lnTo>
                    <a:pt x="66738" y="414947"/>
                  </a:lnTo>
                  <a:lnTo>
                    <a:pt x="67678" y="415632"/>
                  </a:lnTo>
                  <a:lnTo>
                    <a:pt x="70015" y="417372"/>
                  </a:lnTo>
                  <a:lnTo>
                    <a:pt x="68173" y="418058"/>
                  </a:lnTo>
                  <a:lnTo>
                    <a:pt x="65874" y="418922"/>
                  </a:lnTo>
                  <a:lnTo>
                    <a:pt x="66370" y="419265"/>
                  </a:lnTo>
                  <a:lnTo>
                    <a:pt x="75209" y="425323"/>
                  </a:lnTo>
                  <a:lnTo>
                    <a:pt x="74053" y="420827"/>
                  </a:lnTo>
                  <a:lnTo>
                    <a:pt x="73964" y="420484"/>
                  </a:lnTo>
                  <a:lnTo>
                    <a:pt x="73875" y="420128"/>
                  </a:lnTo>
                  <a:lnTo>
                    <a:pt x="73787" y="419785"/>
                  </a:lnTo>
                  <a:lnTo>
                    <a:pt x="73698" y="419442"/>
                  </a:lnTo>
                  <a:lnTo>
                    <a:pt x="73647" y="419265"/>
                  </a:lnTo>
                  <a:lnTo>
                    <a:pt x="75031" y="419785"/>
                  </a:lnTo>
                  <a:lnTo>
                    <a:pt x="75895" y="419442"/>
                  </a:lnTo>
                  <a:lnTo>
                    <a:pt x="76415" y="418058"/>
                  </a:lnTo>
                  <a:lnTo>
                    <a:pt x="76593" y="418579"/>
                  </a:lnTo>
                  <a:lnTo>
                    <a:pt x="77457" y="419442"/>
                  </a:lnTo>
                  <a:lnTo>
                    <a:pt x="76415" y="420484"/>
                  </a:lnTo>
                  <a:lnTo>
                    <a:pt x="75895" y="421690"/>
                  </a:lnTo>
                  <a:lnTo>
                    <a:pt x="75552" y="422897"/>
                  </a:lnTo>
                  <a:lnTo>
                    <a:pt x="80733" y="422897"/>
                  </a:lnTo>
                  <a:lnTo>
                    <a:pt x="80391" y="420827"/>
                  </a:lnTo>
                  <a:lnTo>
                    <a:pt x="80048" y="420128"/>
                  </a:lnTo>
                  <a:lnTo>
                    <a:pt x="83159" y="418579"/>
                  </a:lnTo>
                  <a:lnTo>
                    <a:pt x="79362" y="413905"/>
                  </a:lnTo>
                  <a:lnTo>
                    <a:pt x="77279" y="415632"/>
                  </a:lnTo>
                  <a:lnTo>
                    <a:pt x="77800" y="412877"/>
                  </a:lnTo>
                  <a:lnTo>
                    <a:pt x="76669" y="410273"/>
                  </a:lnTo>
                  <a:lnTo>
                    <a:pt x="76682" y="409409"/>
                  </a:lnTo>
                  <a:lnTo>
                    <a:pt x="76822" y="408203"/>
                  </a:lnTo>
                  <a:lnTo>
                    <a:pt x="76936" y="407339"/>
                  </a:lnTo>
                  <a:lnTo>
                    <a:pt x="77457" y="407682"/>
                  </a:lnTo>
                  <a:lnTo>
                    <a:pt x="77800" y="408203"/>
                  </a:lnTo>
                  <a:lnTo>
                    <a:pt x="79184" y="408203"/>
                  </a:lnTo>
                  <a:lnTo>
                    <a:pt x="80175" y="412877"/>
                  </a:lnTo>
                  <a:lnTo>
                    <a:pt x="81965" y="410641"/>
                  </a:lnTo>
                  <a:lnTo>
                    <a:pt x="83807" y="405269"/>
                  </a:lnTo>
                  <a:lnTo>
                    <a:pt x="84886" y="401281"/>
                  </a:lnTo>
                  <a:lnTo>
                    <a:pt x="88036" y="405269"/>
                  </a:lnTo>
                  <a:lnTo>
                    <a:pt x="88290" y="405269"/>
                  </a:lnTo>
                  <a:lnTo>
                    <a:pt x="93014" y="398005"/>
                  </a:lnTo>
                  <a:lnTo>
                    <a:pt x="92671" y="393166"/>
                  </a:lnTo>
                  <a:lnTo>
                    <a:pt x="93535" y="390918"/>
                  </a:lnTo>
                  <a:close/>
                </a:path>
                <a:path w="640714" h="425450">
                  <a:moveTo>
                    <a:pt x="100799" y="316052"/>
                  </a:moveTo>
                  <a:lnTo>
                    <a:pt x="100444" y="315188"/>
                  </a:lnTo>
                  <a:lnTo>
                    <a:pt x="100622" y="314667"/>
                  </a:lnTo>
                  <a:lnTo>
                    <a:pt x="100101" y="314845"/>
                  </a:lnTo>
                  <a:lnTo>
                    <a:pt x="99936" y="315874"/>
                  </a:lnTo>
                  <a:lnTo>
                    <a:pt x="100799" y="316052"/>
                  </a:lnTo>
                  <a:close/>
                </a:path>
                <a:path w="640714" h="425450">
                  <a:moveTo>
                    <a:pt x="102184" y="343027"/>
                  </a:moveTo>
                  <a:lnTo>
                    <a:pt x="99060" y="340944"/>
                  </a:lnTo>
                  <a:lnTo>
                    <a:pt x="98031" y="343027"/>
                  </a:lnTo>
                  <a:lnTo>
                    <a:pt x="98894" y="345795"/>
                  </a:lnTo>
                  <a:lnTo>
                    <a:pt x="99936" y="345440"/>
                  </a:lnTo>
                  <a:lnTo>
                    <a:pt x="101142" y="345960"/>
                  </a:lnTo>
                  <a:lnTo>
                    <a:pt x="101828" y="344411"/>
                  </a:lnTo>
                  <a:lnTo>
                    <a:pt x="102171" y="343712"/>
                  </a:lnTo>
                  <a:lnTo>
                    <a:pt x="102184" y="343027"/>
                  </a:lnTo>
                  <a:close/>
                </a:path>
                <a:path w="640714" h="425450">
                  <a:moveTo>
                    <a:pt x="103212" y="341122"/>
                  </a:moveTo>
                  <a:lnTo>
                    <a:pt x="103047" y="337832"/>
                  </a:lnTo>
                  <a:lnTo>
                    <a:pt x="101663" y="338188"/>
                  </a:lnTo>
                  <a:lnTo>
                    <a:pt x="101307" y="339737"/>
                  </a:lnTo>
                  <a:lnTo>
                    <a:pt x="102184" y="340779"/>
                  </a:lnTo>
                  <a:lnTo>
                    <a:pt x="102527" y="340944"/>
                  </a:lnTo>
                  <a:lnTo>
                    <a:pt x="102870" y="340944"/>
                  </a:lnTo>
                  <a:lnTo>
                    <a:pt x="103212" y="341122"/>
                  </a:lnTo>
                  <a:close/>
                </a:path>
                <a:path w="640714" h="425450">
                  <a:moveTo>
                    <a:pt x="104775" y="363423"/>
                  </a:moveTo>
                  <a:lnTo>
                    <a:pt x="101663" y="355638"/>
                  </a:lnTo>
                  <a:lnTo>
                    <a:pt x="97688" y="361873"/>
                  </a:lnTo>
                  <a:lnTo>
                    <a:pt x="95262" y="365328"/>
                  </a:lnTo>
                  <a:lnTo>
                    <a:pt x="100622" y="372237"/>
                  </a:lnTo>
                  <a:lnTo>
                    <a:pt x="103047" y="367919"/>
                  </a:lnTo>
                  <a:lnTo>
                    <a:pt x="104775" y="363423"/>
                  </a:lnTo>
                  <a:close/>
                </a:path>
                <a:path w="640714" h="425450">
                  <a:moveTo>
                    <a:pt x="108229" y="357543"/>
                  </a:moveTo>
                  <a:lnTo>
                    <a:pt x="106667" y="357378"/>
                  </a:lnTo>
                  <a:lnTo>
                    <a:pt x="105981" y="356514"/>
                  </a:lnTo>
                  <a:lnTo>
                    <a:pt x="102527" y="356336"/>
                  </a:lnTo>
                  <a:lnTo>
                    <a:pt x="106324" y="363080"/>
                  </a:lnTo>
                  <a:lnTo>
                    <a:pt x="107708" y="359625"/>
                  </a:lnTo>
                  <a:lnTo>
                    <a:pt x="108229" y="357543"/>
                  </a:lnTo>
                  <a:close/>
                </a:path>
                <a:path w="640714" h="425450">
                  <a:moveTo>
                    <a:pt x="109956" y="387807"/>
                  </a:moveTo>
                  <a:lnTo>
                    <a:pt x="106324" y="378117"/>
                  </a:lnTo>
                  <a:lnTo>
                    <a:pt x="101485" y="380542"/>
                  </a:lnTo>
                  <a:lnTo>
                    <a:pt x="102171" y="379158"/>
                  </a:lnTo>
                  <a:lnTo>
                    <a:pt x="101142" y="378460"/>
                  </a:lnTo>
                  <a:lnTo>
                    <a:pt x="100799" y="378129"/>
                  </a:lnTo>
                  <a:lnTo>
                    <a:pt x="100799" y="396621"/>
                  </a:lnTo>
                  <a:lnTo>
                    <a:pt x="100736" y="396976"/>
                  </a:lnTo>
                  <a:lnTo>
                    <a:pt x="100533" y="396684"/>
                  </a:lnTo>
                  <a:lnTo>
                    <a:pt x="100799" y="396621"/>
                  </a:lnTo>
                  <a:lnTo>
                    <a:pt x="100799" y="378129"/>
                  </a:lnTo>
                  <a:lnTo>
                    <a:pt x="100444" y="377774"/>
                  </a:lnTo>
                  <a:lnTo>
                    <a:pt x="96647" y="372592"/>
                  </a:lnTo>
                  <a:lnTo>
                    <a:pt x="94843" y="380542"/>
                  </a:lnTo>
                  <a:lnTo>
                    <a:pt x="94488" y="382092"/>
                  </a:lnTo>
                  <a:lnTo>
                    <a:pt x="93700" y="385559"/>
                  </a:lnTo>
                  <a:lnTo>
                    <a:pt x="100101" y="382092"/>
                  </a:lnTo>
                  <a:lnTo>
                    <a:pt x="99987" y="382282"/>
                  </a:lnTo>
                  <a:lnTo>
                    <a:pt x="99987" y="398132"/>
                  </a:lnTo>
                  <a:lnTo>
                    <a:pt x="99758" y="397827"/>
                  </a:lnTo>
                  <a:lnTo>
                    <a:pt x="99758" y="397662"/>
                  </a:lnTo>
                  <a:lnTo>
                    <a:pt x="99987" y="398132"/>
                  </a:lnTo>
                  <a:lnTo>
                    <a:pt x="99987" y="382282"/>
                  </a:lnTo>
                  <a:lnTo>
                    <a:pt x="99923" y="396798"/>
                  </a:lnTo>
                  <a:lnTo>
                    <a:pt x="99580" y="397306"/>
                  </a:lnTo>
                  <a:lnTo>
                    <a:pt x="99415" y="397141"/>
                  </a:lnTo>
                  <a:lnTo>
                    <a:pt x="99758" y="396798"/>
                  </a:lnTo>
                  <a:lnTo>
                    <a:pt x="99923" y="396798"/>
                  </a:lnTo>
                  <a:lnTo>
                    <a:pt x="99923" y="382371"/>
                  </a:lnTo>
                  <a:lnTo>
                    <a:pt x="98552" y="384517"/>
                  </a:lnTo>
                  <a:lnTo>
                    <a:pt x="98425" y="386588"/>
                  </a:lnTo>
                  <a:lnTo>
                    <a:pt x="98399" y="386994"/>
                  </a:lnTo>
                  <a:lnTo>
                    <a:pt x="97332" y="386588"/>
                  </a:lnTo>
                  <a:lnTo>
                    <a:pt x="94576" y="394373"/>
                  </a:lnTo>
                  <a:lnTo>
                    <a:pt x="98031" y="396443"/>
                  </a:lnTo>
                  <a:lnTo>
                    <a:pt x="97574" y="396621"/>
                  </a:lnTo>
                  <a:lnTo>
                    <a:pt x="97332" y="396722"/>
                  </a:lnTo>
                  <a:lnTo>
                    <a:pt x="97332" y="401116"/>
                  </a:lnTo>
                  <a:lnTo>
                    <a:pt x="97332" y="401459"/>
                  </a:lnTo>
                  <a:lnTo>
                    <a:pt x="97104" y="401802"/>
                  </a:lnTo>
                  <a:lnTo>
                    <a:pt x="96989" y="402132"/>
                  </a:lnTo>
                  <a:lnTo>
                    <a:pt x="96989" y="400685"/>
                  </a:lnTo>
                  <a:lnTo>
                    <a:pt x="97332" y="401116"/>
                  </a:lnTo>
                  <a:lnTo>
                    <a:pt x="97332" y="396722"/>
                  </a:lnTo>
                  <a:lnTo>
                    <a:pt x="96647" y="396963"/>
                  </a:lnTo>
                  <a:lnTo>
                    <a:pt x="96647" y="398170"/>
                  </a:lnTo>
                  <a:lnTo>
                    <a:pt x="96647" y="399554"/>
                  </a:lnTo>
                  <a:lnTo>
                    <a:pt x="96989" y="399554"/>
                  </a:lnTo>
                  <a:lnTo>
                    <a:pt x="96647" y="399605"/>
                  </a:lnTo>
                  <a:lnTo>
                    <a:pt x="94056" y="399910"/>
                  </a:lnTo>
                  <a:lnTo>
                    <a:pt x="94145" y="400253"/>
                  </a:lnTo>
                  <a:lnTo>
                    <a:pt x="94272" y="400685"/>
                  </a:lnTo>
                  <a:lnTo>
                    <a:pt x="94399" y="401116"/>
                  </a:lnTo>
                  <a:lnTo>
                    <a:pt x="94500" y="401459"/>
                  </a:lnTo>
                  <a:lnTo>
                    <a:pt x="94589" y="401802"/>
                  </a:lnTo>
                  <a:lnTo>
                    <a:pt x="94691" y="402132"/>
                  </a:lnTo>
                  <a:lnTo>
                    <a:pt x="94742" y="402323"/>
                  </a:lnTo>
                  <a:lnTo>
                    <a:pt x="95605" y="402501"/>
                  </a:lnTo>
                  <a:lnTo>
                    <a:pt x="96989" y="402501"/>
                  </a:lnTo>
                  <a:lnTo>
                    <a:pt x="96989" y="402666"/>
                  </a:lnTo>
                  <a:lnTo>
                    <a:pt x="97167" y="402501"/>
                  </a:lnTo>
                  <a:lnTo>
                    <a:pt x="97256" y="402666"/>
                  </a:lnTo>
                  <a:lnTo>
                    <a:pt x="97332" y="402844"/>
                  </a:lnTo>
                  <a:lnTo>
                    <a:pt x="97688" y="402844"/>
                  </a:lnTo>
                  <a:lnTo>
                    <a:pt x="98717" y="401802"/>
                  </a:lnTo>
                  <a:lnTo>
                    <a:pt x="98717" y="401281"/>
                  </a:lnTo>
                  <a:lnTo>
                    <a:pt x="98894" y="401116"/>
                  </a:lnTo>
                  <a:lnTo>
                    <a:pt x="101434" y="406603"/>
                  </a:lnTo>
                  <a:lnTo>
                    <a:pt x="103276" y="402844"/>
                  </a:lnTo>
                  <a:lnTo>
                    <a:pt x="103365" y="402666"/>
                  </a:lnTo>
                  <a:lnTo>
                    <a:pt x="103441" y="402501"/>
                  </a:lnTo>
                  <a:lnTo>
                    <a:pt x="103530" y="402323"/>
                  </a:lnTo>
                  <a:lnTo>
                    <a:pt x="103644" y="401980"/>
                  </a:lnTo>
                  <a:lnTo>
                    <a:pt x="104330" y="394373"/>
                  </a:lnTo>
                  <a:lnTo>
                    <a:pt x="104368" y="393992"/>
                  </a:lnTo>
                  <a:lnTo>
                    <a:pt x="102527" y="388493"/>
                  </a:lnTo>
                  <a:lnTo>
                    <a:pt x="103047" y="388493"/>
                  </a:lnTo>
                  <a:lnTo>
                    <a:pt x="103555" y="388150"/>
                  </a:lnTo>
                  <a:lnTo>
                    <a:pt x="104076" y="388315"/>
                  </a:lnTo>
                  <a:lnTo>
                    <a:pt x="104076" y="388150"/>
                  </a:lnTo>
                  <a:lnTo>
                    <a:pt x="109956" y="387807"/>
                  </a:lnTo>
                  <a:close/>
                </a:path>
                <a:path w="640714" h="425450">
                  <a:moveTo>
                    <a:pt x="282028" y="300062"/>
                  </a:moveTo>
                  <a:lnTo>
                    <a:pt x="281292" y="295135"/>
                  </a:lnTo>
                  <a:lnTo>
                    <a:pt x="281127" y="286308"/>
                  </a:lnTo>
                  <a:lnTo>
                    <a:pt x="271094" y="287007"/>
                  </a:lnTo>
                  <a:lnTo>
                    <a:pt x="275069" y="294957"/>
                  </a:lnTo>
                  <a:lnTo>
                    <a:pt x="276669" y="297611"/>
                  </a:lnTo>
                  <a:lnTo>
                    <a:pt x="279742" y="300101"/>
                  </a:lnTo>
                  <a:lnTo>
                    <a:pt x="282028" y="300062"/>
                  </a:lnTo>
                  <a:close/>
                </a:path>
                <a:path w="640714" h="425450">
                  <a:moveTo>
                    <a:pt x="389001" y="195033"/>
                  </a:moveTo>
                  <a:lnTo>
                    <a:pt x="384340" y="191401"/>
                  </a:lnTo>
                  <a:lnTo>
                    <a:pt x="385025" y="195033"/>
                  </a:lnTo>
                  <a:lnTo>
                    <a:pt x="385368" y="196405"/>
                  </a:lnTo>
                  <a:lnTo>
                    <a:pt x="386753" y="196405"/>
                  </a:lnTo>
                  <a:lnTo>
                    <a:pt x="389001" y="195033"/>
                  </a:lnTo>
                  <a:close/>
                </a:path>
                <a:path w="640714" h="425450">
                  <a:moveTo>
                    <a:pt x="406819" y="189674"/>
                  </a:moveTo>
                  <a:lnTo>
                    <a:pt x="403186" y="188112"/>
                  </a:lnTo>
                  <a:lnTo>
                    <a:pt x="401104" y="186728"/>
                  </a:lnTo>
                  <a:lnTo>
                    <a:pt x="399719" y="190017"/>
                  </a:lnTo>
                  <a:lnTo>
                    <a:pt x="403352" y="195541"/>
                  </a:lnTo>
                  <a:lnTo>
                    <a:pt x="406298" y="192608"/>
                  </a:lnTo>
                  <a:lnTo>
                    <a:pt x="406819" y="189674"/>
                  </a:lnTo>
                  <a:close/>
                </a:path>
                <a:path w="640714" h="425450">
                  <a:moveTo>
                    <a:pt x="419481" y="182473"/>
                  </a:moveTo>
                  <a:lnTo>
                    <a:pt x="418033" y="179222"/>
                  </a:lnTo>
                  <a:lnTo>
                    <a:pt x="412178" y="182753"/>
                  </a:lnTo>
                  <a:lnTo>
                    <a:pt x="410616" y="183095"/>
                  </a:lnTo>
                  <a:lnTo>
                    <a:pt x="412864" y="185864"/>
                  </a:lnTo>
                  <a:lnTo>
                    <a:pt x="412000" y="186728"/>
                  </a:lnTo>
                  <a:lnTo>
                    <a:pt x="417233" y="186855"/>
                  </a:lnTo>
                  <a:lnTo>
                    <a:pt x="419481" y="182473"/>
                  </a:lnTo>
                  <a:close/>
                </a:path>
                <a:path w="640714" h="425450">
                  <a:moveTo>
                    <a:pt x="419785" y="213525"/>
                  </a:moveTo>
                  <a:lnTo>
                    <a:pt x="411480" y="205232"/>
                  </a:lnTo>
                  <a:lnTo>
                    <a:pt x="412686" y="211797"/>
                  </a:lnTo>
                  <a:lnTo>
                    <a:pt x="413042" y="212839"/>
                  </a:lnTo>
                  <a:lnTo>
                    <a:pt x="413092" y="213169"/>
                  </a:lnTo>
                  <a:lnTo>
                    <a:pt x="412521" y="213360"/>
                  </a:lnTo>
                  <a:lnTo>
                    <a:pt x="406120" y="212140"/>
                  </a:lnTo>
                  <a:lnTo>
                    <a:pt x="414426" y="221653"/>
                  </a:lnTo>
                  <a:lnTo>
                    <a:pt x="413385" y="214731"/>
                  </a:lnTo>
                  <a:lnTo>
                    <a:pt x="413385" y="214223"/>
                  </a:lnTo>
                  <a:lnTo>
                    <a:pt x="413461" y="213614"/>
                  </a:lnTo>
                  <a:lnTo>
                    <a:pt x="413727" y="213360"/>
                  </a:lnTo>
                  <a:lnTo>
                    <a:pt x="419785" y="213525"/>
                  </a:lnTo>
                  <a:close/>
                </a:path>
                <a:path w="640714" h="425450">
                  <a:moveTo>
                    <a:pt x="421335" y="166331"/>
                  </a:moveTo>
                  <a:lnTo>
                    <a:pt x="420471" y="162521"/>
                  </a:lnTo>
                  <a:lnTo>
                    <a:pt x="419087" y="161315"/>
                  </a:lnTo>
                  <a:lnTo>
                    <a:pt x="416318" y="159753"/>
                  </a:lnTo>
                  <a:lnTo>
                    <a:pt x="417537" y="163385"/>
                  </a:lnTo>
                  <a:lnTo>
                    <a:pt x="418744" y="164604"/>
                  </a:lnTo>
                  <a:lnTo>
                    <a:pt x="421335" y="166331"/>
                  </a:lnTo>
                  <a:close/>
                </a:path>
                <a:path w="640714" h="425450">
                  <a:moveTo>
                    <a:pt x="427037" y="191909"/>
                  </a:moveTo>
                  <a:lnTo>
                    <a:pt x="424967" y="188633"/>
                  </a:lnTo>
                  <a:lnTo>
                    <a:pt x="418401" y="186385"/>
                  </a:lnTo>
                  <a:lnTo>
                    <a:pt x="422541" y="194157"/>
                  </a:lnTo>
                  <a:lnTo>
                    <a:pt x="423926" y="197967"/>
                  </a:lnTo>
                  <a:lnTo>
                    <a:pt x="426872" y="194335"/>
                  </a:lnTo>
                  <a:lnTo>
                    <a:pt x="427037" y="191909"/>
                  </a:lnTo>
                  <a:close/>
                </a:path>
                <a:path w="640714" h="425450">
                  <a:moveTo>
                    <a:pt x="439496" y="218719"/>
                  </a:moveTo>
                  <a:lnTo>
                    <a:pt x="437286" y="218719"/>
                  </a:lnTo>
                  <a:lnTo>
                    <a:pt x="438454" y="218363"/>
                  </a:lnTo>
                  <a:lnTo>
                    <a:pt x="431012" y="214223"/>
                  </a:lnTo>
                  <a:lnTo>
                    <a:pt x="432054" y="218363"/>
                  </a:lnTo>
                  <a:lnTo>
                    <a:pt x="432752" y="220268"/>
                  </a:lnTo>
                  <a:lnTo>
                    <a:pt x="433616" y="219583"/>
                  </a:lnTo>
                  <a:lnTo>
                    <a:pt x="434479" y="219583"/>
                  </a:lnTo>
                  <a:lnTo>
                    <a:pt x="435317" y="219329"/>
                  </a:lnTo>
                  <a:lnTo>
                    <a:pt x="435000" y="221653"/>
                  </a:lnTo>
                  <a:lnTo>
                    <a:pt x="435686" y="222694"/>
                  </a:lnTo>
                  <a:lnTo>
                    <a:pt x="439318" y="225806"/>
                  </a:lnTo>
                  <a:lnTo>
                    <a:pt x="439496" y="218719"/>
                  </a:lnTo>
                  <a:close/>
                </a:path>
                <a:path w="640714" h="425450">
                  <a:moveTo>
                    <a:pt x="443814" y="214210"/>
                  </a:moveTo>
                  <a:lnTo>
                    <a:pt x="439661" y="212318"/>
                  </a:lnTo>
                  <a:lnTo>
                    <a:pt x="442252" y="209029"/>
                  </a:lnTo>
                  <a:lnTo>
                    <a:pt x="436029" y="203504"/>
                  </a:lnTo>
                  <a:lnTo>
                    <a:pt x="432752" y="205752"/>
                  </a:lnTo>
                  <a:lnTo>
                    <a:pt x="433438" y="205054"/>
                  </a:lnTo>
                  <a:lnTo>
                    <a:pt x="433781" y="203847"/>
                  </a:lnTo>
                  <a:lnTo>
                    <a:pt x="433616" y="202806"/>
                  </a:lnTo>
                  <a:lnTo>
                    <a:pt x="434479" y="203669"/>
                  </a:lnTo>
                  <a:lnTo>
                    <a:pt x="435343" y="203327"/>
                  </a:lnTo>
                  <a:lnTo>
                    <a:pt x="436206" y="202641"/>
                  </a:lnTo>
                  <a:lnTo>
                    <a:pt x="435686" y="202120"/>
                  </a:lnTo>
                  <a:lnTo>
                    <a:pt x="436029" y="202285"/>
                  </a:lnTo>
                  <a:lnTo>
                    <a:pt x="436029" y="200558"/>
                  </a:lnTo>
                  <a:lnTo>
                    <a:pt x="433959" y="199009"/>
                  </a:lnTo>
                  <a:lnTo>
                    <a:pt x="433438" y="201079"/>
                  </a:lnTo>
                  <a:lnTo>
                    <a:pt x="431736" y="199517"/>
                  </a:lnTo>
                  <a:lnTo>
                    <a:pt x="432231" y="199351"/>
                  </a:lnTo>
                  <a:lnTo>
                    <a:pt x="434644" y="196405"/>
                  </a:lnTo>
                  <a:lnTo>
                    <a:pt x="427736" y="192608"/>
                  </a:lnTo>
                  <a:lnTo>
                    <a:pt x="429285" y="197142"/>
                  </a:lnTo>
                  <a:lnTo>
                    <a:pt x="429158" y="197154"/>
                  </a:lnTo>
                  <a:lnTo>
                    <a:pt x="426008" y="197269"/>
                  </a:lnTo>
                  <a:lnTo>
                    <a:pt x="424446" y="197446"/>
                  </a:lnTo>
                  <a:lnTo>
                    <a:pt x="427393" y="199694"/>
                  </a:lnTo>
                  <a:lnTo>
                    <a:pt x="426008" y="200393"/>
                  </a:lnTo>
                  <a:lnTo>
                    <a:pt x="428142" y="203454"/>
                  </a:lnTo>
                  <a:lnTo>
                    <a:pt x="427901" y="205054"/>
                  </a:lnTo>
                  <a:lnTo>
                    <a:pt x="431888" y="206260"/>
                  </a:lnTo>
                  <a:lnTo>
                    <a:pt x="427037" y="209029"/>
                  </a:lnTo>
                  <a:lnTo>
                    <a:pt x="434479" y="215773"/>
                  </a:lnTo>
                  <a:lnTo>
                    <a:pt x="437934" y="213360"/>
                  </a:lnTo>
                  <a:lnTo>
                    <a:pt x="440004" y="217589"/>
                  </a:lnTo>
                  <a:lnTo>
                    <a:pt x="442950" y="216916"/>
                  </a:lnTo>
                  <a:lnTo>
                    <a:pt x="443814" y="214210"/>
                  </a:lnTo>
                  <a:close/>
                </a:path>
                <a:path w="640714" h="425450">
                  <a:moveTo>
                    <a:pt x="501218" y="30264"/>
                  </a:moveTo>
                  <a:lnTo>
                    <a:pt x="498449" y="23342"/>
                  </a:lnTo>
                  <a:lnTo>
                    <a:pt x="497408" y="23177"/>
                  </a:lnTo>
                  <a:lnTo>
                    <a:pt x="492048" y="24384"/>
                  </a:lnTo>
                  <a:lnTo>
                    <a:pt x="501218" y="30264"/>
                  </a:lnTo>
                  <a:close/>
                </a:path>
                <a:path w="640714" h="425450">
                  <a:moveTo>
                    <a:pt x="506399" y="34759"/>
                  </a:moveTo>
                  <a:lnTo>
                    <a:pt x="502945" y="32854"/>
                  </a:lnTo>
                  <a:lnTo>
                    <a:pt x="500519" y="30784"/>
                  </a:lnTo>
                  <a:lnTo>
                    <a:pt x="499833" y="33197"/>
                  </a:lnTo>
                  <a:lnTo>
                    <a:pt x="499313" y="35102"/>
                  </a:lnTo>
                  <a:lnTo>
                    <a:pt x="499999" y="37693"/>
                  </a:lnTo>
                  <a:lnTo>
                    <a:pt x="504837" y="37172"/>
                  </a:lnTo>
                  <a:lnTo>
                    <a:pt x="502589" y="40284"/>
                  </a:lnTo>
                  <a:lnTo>
                    <a:pt x="503809" y="40982"/>
                  </a:lnTo>
                  <a:lnTo>
                    <a:pt x="505358" y="39255"/>
                  </a:lnTo>
                  <a:lnTo>
                    <a:pt x="506399" y="34759"/>
                  </a:lnTo>
                  <a:close/>
                </a:path>
                <a:path w="640714" h="425450">
                  <a:moveTo>
                    <a:pt x="512102" y="33032"/>
                  </a:moveTo>
                  <a:lnTo>
                    <a:pt x="511390" y="32448"/>
                  </a:lnTo>
                  <a:lnTo>
                    <a:pt x="510895" y="32854"/>
                  </a:lnTo>
                  <a:lnTo>
                    <a:pt x="511073" y="33032"/>
                  </a:lnTo>
                  <a:lnTo>
                    <a:pt x="512102" y="33032"/>
                  </a:lnTo>
                  <a:close/>
                </a:path>
                <a:path w="640714" h="425450">
                  <a:moveTo>
                    <a:pt x="512965" y="12103"/>
                  </a:moveTo>
                  <a:lnTo>
                    <a:pt x="508304" y="11938"/>
                  </a:lnTo>
                  <a:lnTo>
                    <a:pt x="505015" y="13144"/>
                  </a:lnTo>
                  <a:lnTo>
                    <a:pt x="503110" y="11239"/>
                  </a:lnTo>
                  <a:lnTo>
                    <a:pt x="502246" y="13144"/>
                  </a:lnTo>
                  <a:lnTo>
                    <a:pt x="500697" y="13665"/>
                  </a:lnTo>
                  <a:lnTo>
                    <a:pt x="503110" y="16954"/>
                  </a:lnTo>
                  <a:lnTo>
                    <a:pt x="500697" y="17119"/>
                  </a:lnTo>
                  <a:lnTo>
                    <a:pt x="498970" y="17818"/>
                  </a:lnTo>
                  <a:lnTo>
                    <a:pt x="504151" y="23520"/>
                  </a:lnTo>
                  <a:lnTo>
                    <a:pt x="505193" y="21615"/>
                  </a:lnTo>
                  <a:lnTo>
                    <a:pt x="505879" y="20066"/>
                  </a:lnTo>
                  <a:lnTo>
                    <a:pt x="508990" y="21450"/>
                  </a:lnTo>
                  <a:lnTo>
                    <a:pt x="508825" y="19024"/>
                  </a:lnTo>
                  <a:lnTo>
                    <a:pt x="512102" y="18161"/>
                  </a:lnTo>
                  <a:lnTo>
                    <a:pt x="512965" y="12103"/>
                  </a:lnTo>
                  <a:close/>
                </a:path>
                <a:path w="640714" h="425450">
                  <a:moveTo>
                    <a:pt x="515734" y="37172"/>
                  </a:moveTo>
                  <a:lnTo>
                    <a:pt x="513664" y="35445"/>
                  </a:lnTo>
                  <a:lnTo>
                    <a:pt x="511073" y="33032"/>
                  </a:lnTo>
                  <a:lnTo>
                    <a:pt x="508825" y="33032"/>
                  </a:lnTo>
                  <a:lnTo>
                    <a:pt x="505701" y="32512"/>
                  </a:lnTo>
                  <a:lnTo>
                    <a:pt x="510374" y="36487"/>
                  </a:lnTo>
                  <a:lnTo>
                    <a:pt x="508127" y="37172"/>
                  </a:lnTo>
                  <a:lnTo>
                    <a:pt x="506056" y="40767"/>
                  </a:lnTo>
                  <a:lnTo>
                    <a:pt x="508254" y="44589"/>
                  </a:lnTo>
                  <a:lnTo>
                    <a:pt x="511822" y="46050"/>
                  </a:lnTo>
                  <a:lnTo>
                    <a:pt x="513829" y="42532"/>
                  </a:lnTo>
                  <a:lnTo>
                    <a:pt x="512279" y="40119"/>
                  </a:lnTo>
                  <a:lnTo>
                    <a:pt x="513664" y="39941"/>
                  </a:lnTo>
                  <a:lnTo>
                    <a:pt x="514527" y="39077"/>
                  </a:lnTo>
                  <a:lnTo>
                    <a:pt x="515213" y="38214"/>
                  </a:lnTo>
                  <a:lnTo>
                    <a:pt x="515734" y="37172"/>
                  </a:lnTo>
                  <a:close/>
                </a:path>
                <a:path w="640714" h="425450">
                  <a:moveTo>
                    <a:pt x="516255" y="28536"/>
                  </a:moveTo>
                  <a:lnTo>
                    <a:pt x="510032" y="29400"/>
                  </a:lnTo>
                  <a:lnTo>
                    <a:pt x="508469" y="30086"/>
                  </a:lnTo>
                  <a:lnTo>
                    <a:pt x="511390" y="32448"/>
                  </a:lnTo>
                  <a:lnTo>
                    <a:pt x="516255" y="28536"/>
                  </a:lnTo>
                  <a:close/>
                </a:path>
                <a:path w="640714" h="425450">
                  <a:moveTo>
                    <a:pt x="517118" y="50139"/>
                  </a:moveTo>
                  <a:lnTo>
                    <a:pt x="516940" y="49276"/>
                  </a:lnTo>
                  <a:lnTo>
                    <a:pt x="515912" y="48590"/>
                  </a:lnTo>
                  <a:lnTo>
                    <a:pt x="515912" y="50495"/>
                  </a:lnTo>
                  <a:lnTo>
                    <a:pt x="517118" y="51358"/>
                  </a:lnTo>
                  <a:lnTo>
                    <a:pt x="517118" y="50139"/>
                  </a:lnTo>
                  <a:close/>
                </a:path>
                <a:path w="640714" h="425450">
                  <a:moveTo>
                    <a:pt x="518680" y="37528"/>
                  </a:moveTo>
                  <a:lnTo>
                    <a:pt x="518160" y="35445"/>
                  </a:lnTo>
                  <a:lnTo>
                    <a:pt x="515734" y="37172"/>
                  </a:lnTo>
                  <a:lnTo>
                    <a:pt x="517982" y="38036"/>
                  </a:lnTo>
                  <a:lnTo>
                    <a:pt x="518680" y="37528"/>
                  </a:lnTo>
                  <a:close/>
                </a:path>
                <a:path w="640714" h="425450">
                  <a:moveTo>
                    <a:pt x="519544" y="54470"/>
                  </a:moveTo>
                  <a:lnTo>
                    <a:pt x="517639" y="52908"/>
                  </a:lnTo>
                  <a:lnTo>
                    <a:pt x="517118" y="52743"/>
                  </a:lnTo>
                  <a:lnTo>
                    <a:pt x="516077" y="53086"/>
                  </a:lnTo>
                  <a:lnTo>
                    <a:pt x="517982" y="54813"/>
                  </a:lnTo>
                  <a:lnTo>
                    <a:pt x="518502" y="54813"/>
                  </a:lnTo>
                  <a:lnTo>
                    <a:pt x="519544" y="54470"/>
                  </a:lnTo>
                  <a:close/>
                </a:path>
                <a:path w="640714" h="425450">
                  <a:moveTo>
                    <a:pt x="524205" y="23698"/>
                  </a:moveTo>
                  <a:lnTo>
                    <a:pt x="522998" y="21450"/>
                  </a:lnTo>
                  <a:lnTo>
                    <a:pt x="519366" y="16078"/>
                  </a:lnTo>
                  <a:lnTo>
                    <a:pt x="515912" y="22136"/>
                  </a:lnTo>
                  <a:lnTo>
                    <a:pt x="521614" y="24384"/>
                  </a:lnTo>
                  <a:lnTo>
                    <a:pt x="520915" y="22313"/>
                  </a:lnTo>
                  <a:lnTo>
                    <a:pt x="524205" y="23698"/>
                  </a:lnTo>
                  <a:close/>
                </a:path>
                <a:path w="640714" h="425450">
                  <a:moveTo>
                    <a:pt x="526796" y="47726"/>
                  </a:moveTo>
                  <a:lnTo>
                    <a:pt x="526630" y="43230"/>
                  </a:lnTo>
                  <a:lnTo>
                    <a:pt x="524903" y="41503"/>
                  </a:lnTo>
                  <a:lnTo>
                    <a:pt x="519696" y="40322"/>
                  </a:lnTo>
                  <a:lnTo>
                    <a:pt x="518693" y="43268"/>
                  </a:lnTo>
                  <a:lnTo>
                    <a:pt x="520839" y="47193"/>
                  </a:lnTo>
                  <a:lnTo>
                    <a:pt x="525068" y="48933"/>
                  </a:lnTo>
                  <a:lnTo>
                    <a:pt x="526796" y="47726"/>
                  </a:lnTo>
                  <a:close/>
                </a:path>
                <a:path w="640714" h="425450">
                  <a:moveTo>
                    <a:pt x="531812" y="38900"/>
                  </a:moveTo>
                  <a:lnTo>
                    <a:pt x="528358" y="35966"/>
                  </a:lnTo>
                  <a:lnTo>
                    <a:pt x="525068" y="31470"/>
                  </a:lnTo>
                  <a:lnTo>
                    <a:pt x="524548" y="33032"/>
                  </a:lnTo>
                  <a:lnTo>
                    <a:pt x="522719" y="37376"/>
                  </a:lnTo>
                  <a:lnTo>
                    <a:pt x="526884" y="41998"/>
                  </a:lnTo>
                  <a:lnTo>
                    <a:pt x="531698" y="43599"/>
                  </a:lnTo>
                  <a:lnTo>
                    <a:pt x="531812" y="38900"/>
                  </a:lnTo>
                  <a:close/>
                </a:path>
                <a:path w="640714" h="425450">
                  <a:moveTo>
                    <a:pt x="534403" y="39649"/>
                  </a:moveTo>
                  <a:lnTo>
                    <a:pt x="533971" y="39001"/>
                  </a:lnTo>
                  <a:lnTo>
                    <a:pt x="533717" y="39255"/>
                  </a:lnTo>
                  <a:lnTo>
                    <a:pt x="534403" y="39649"/>
                  </a:lnTo>
                  <a:close/>
                </a:path>
                <a:path w="640714" h="425450">
                  <a:moveTo>
                    <a:pt x="535266" y="67259"/>
                  </a:moveTo>
                  <a:lnTo>
                    <a:pt x="531647" y="62598"/>
                  </a:lnTo>
                  <a:lnTo>
                    <a:pt x="530085" y="62763"/>
                  </a:lnTo>
                  <a:lnTo>
                    <a:pt x="529221" y="64325"/>
                  </a:lnTo>
                  <a:lnTo>
                    <a:pt x="526796" y="66916"/>
                  </a:lnTo>
                  <a:lnTo>
                    <a:pt x="530948" y="66395"/>
                  </a:lnTo>
                  <a:lnTo>
                    <a:pt x="535266" y="67259"/>
                  </a:lnTo>
                  <a:close/>
                </a:path>
                <a:path w="640714" h="425450">
                  <a:moveTo>
                    <a:pt x="537171" y="10210"/>
                  </a:moveTo>
                  <a:lnTo>
                    <a:pt x="533895" y="6235"/>
                  </a:lnTo>
                  <a:lnTo>
                    <a:pt x="532511" y="6235"/>
                  </a:lnTo>
                  <a:lnTo>
                    <a:pt x="531291" y="5880"/>
                  </a:lnTo>
                  <a:lnTo>
                    <a:pt x="531990" y="10033"/>
                  </a:lnTo>
                  <a:lnTo>
                    <a:pt x="533539" y="9690"/>
                  </a:lnTo>
                  <a:lnTo>
                    <a:pt x="537171" y="10210"/>
                  </a:lnTo>
                  <a:close/>
                </a:path>
                <a:path w="640714" h="425450">
                  <a:moveTo>
                    <a:pt x="541667" y="43053"/>
                  </a:moveTo>
                  <a:lnTo>
                    <a:pt x="540118" y="42024"/>
                  </a:lnTo>
                  <a:lnTo>
                    <a:pt x="539991" y="40640"/>
                  </a:lnTo>
                  <a:lnTo>
                    <a:pt x="539889" y="40093"/>
                  </a:lnTo>
                  <a:lnTo>
                    <a:pt x="538213" y="39255"/>
                  </a:lnTo>
                  <a:lnTo>
                    <a:pt x="536651" y="38735"/>
                  </a:lnTo>
                  <a:lnTo>
                    <a:pt x="536524" y="39001"/>
                  </a:lnTo>
                  <a:lnTo>
                    <a:pt x="536397" y="39255"/>
                  </a:lnTo>
                  <a:lnTo>
                    <a:pt x="536308" y="39420"/>
                  </a:lnTo>
                  <a:lnTo>
                    <a:pt x="536257" y="39649"/>
                  </a:lnTo>
                  <a:lnTo>
                    <a:pt x="536130" y="40640"/>
                  </a:lnTo>
                  <a:lnTo>
                    <a:pt x="534403" y="39649"/>
                  </a:lnTo>
                  <a:lnTo>
                    <a:pt x="535076" y="40640"/>
                  </a:lnTo>
                  <a:lnTo>
                    <a:pt x="535673" y="41503"/>
                  </a:lnTo>
                  <a:lnTo>
                    <a:pt x="535787" y="41668"/>
                  </a:lnTo>
                  <a:lnTo>
                    <a:pt x="536130" y="41668"/>
                  </a:lnTo>
                  <a:lnTo>
                    <a:pt x="536130" y="41503"/>
                  </a:lnTo>
                  <a:lnTo>
                    <a:pt x="536397" y="43053"/>
                  </a:lnTo>
                  <a:lnTo>
                    <a:pt x="536486" y="43573"/>
                  </a:lnTo>
                  <a:lnTo>
                    <a:pt x="540626" y="43573"/>
                  </a:lnTo>
                  <a:lnTo>
                    <a:pt x="541058" y="43573"/>
                  </a:lnTo>
                  <a:lnTo>
                    <a:pt x="541147" y="43395"/>
                  </a:lnTo>
                  <a:lnTo>
                    <a:pt x="541489" y="43230"/>
                  </a:lnTo>
                  <a:lnTo>
                    <a:pt x="541667" y="43053"/>
                  </a:lnTo>
                  <a:close/>
                </a:path>
                <a:path w="640714" h="425450">
                  <a:moveTo>
                    <a:pt x="542366" y="38392"/>
                  </a:moveTo>
                  <a:lnTo>
                    <a:pt x="538848" y="33667"/>
                  </a:lnTo>
                  <a:lnTo>
                    <a:pt x="534149" y="33096"/>
                  </a:lnTo>
                  <a:lnTo>
                    <a:pt x="531901" y="35979"/>
                  </a:lnTo>
                  <a:lnTo>
                    <a:pt x="532371" y="36664"/>
                  </a:lnTo>
                  <a:lnTo>
                    <a:pt x="533971" y="39001"/>
                  </a:lnTo>
                  <a:lnTo>
                    <a:pt x="536308" y="36664"/>
                  </a:lnTo>
                  <a:lnTo>
                    <a:pt x="538378" y="38735"/>
                  </a:lnTo>
                  <a:lnTo>
                    <a:pt x="541147" y="41148"/>
                  </a:lnTo>
                  <a:lnTo>
                    <a:pt x="541223" y="40093"/>
                  </a:lnTo>
                  <a:lnTo>
                    <a:pt x="541324" y="38735"/>
                  </a:lnTo>
                  <a:lnTo>
                    <a:pt x="542366" y="38392"/>
                  </a:lnTo>
                  <a:close/>
                </a:path>
                <a:path w="640714" h="425450">
                  <a:moveTo>
                    <a:pt x="543572" y="3810"/>
                  </a:moveTo>
                  <a:lnTo>
                    <a:pt x="541147" y="0"/>
                  </a:lnTo>
                  <a:lnTo>
                    <a:pt x="539762" y="177"/>
                  </a:lnTo>
                  <a:lnTo>
                    <a:pt x="537870" y="520"/>
                  </a:lnTo>
                  <a:lnTo>
                    <a:pt x="540283" y="4330"/>
                  </a:lnTo>
                  <a:lnTo>
                    <a:pt x="541667" y="3987"/>
                  </a:lnTo>
                  <a:lnTo>
                    <a:pt x="543572" y="3810"/>
                  </a:lnTo>
                  <a:close/>
                </a:path>
                <a:path w="640714" h="425450">
                  <a:moveTo>
                    <a:pt x="543737" y="62077"/>
                  </a:moveTo>
                  <a:lnTo>
                    <a:pt x="542531" y="59994"/>
                  </a:lnTo>
                  <a:lnTo>
                    <a:pt x="541489" y="61214"/>
                  </a:lnTo>
                  <a:lnTo>
                    <a:pt x="540804" y="60858"/>
                  </a:lnTo>
                  <a:lnTo>
                    <a:pt x="538810" y="62699"/>
                  </a:lnTo>
                  <a:lnTo>
                    <a:pt x="540918" y="65227"/>
                  </a:lnTo>
                  <a:lnTo>
                    <a:pt x="543699" y="65874"/>
                  </a:lnTo>
                  <a:lnTo>
                    <a:pt x="543737" y="62077"/>
                  </a:lnTo>
                  <a:close/>
                </a:path>
                <a:path w="640714" h="425450">
                  <a:moveTo>
                    <a:pt x="551522" y="43916"/>
                  </a:moveTo>
                  <a:lnTo>
                    <a:pt x="542874" y="38900"/>
                  </a:lnTo>
                  <a:lnTo>
                    <a:pt x="544779" y="42710"/>
                  </a:lnTo>
                  <a:lnTo>
                    <a:pt x="543394" y="43053"/>
                  </a:lnTo>
                  <a:lnTo>
                    <a:pt x="543166" y="43751"/>
                  </a:lnTo>
                  <a:lnTo>
                    <a:pt x="543115" y="44246"/>
                  </a:lnTo>
                  <a:lnTo>
                    <a:pt x="542188" y="43916"/>
                  </a:lnTo>
                  <a:lnTo>
                    <a:pt x="541147" y="44094"/>
                  </a:lnTo>
                  <a:lnTo>
                    <a:pt x="540385" y="44119"/>
                  </a:lnTo>
                  <a:lnTo>
                    <a:pt x="540550" y="43751"/>
                  </a:lnTo>
                  <a:lnTo>
                    <a:pt x="536663" y="43751"/>
                  </a:lnTo>
                  <a:lnTo>
                    <a:pt x="537159" y="44234"/>
                  </a:lnTo>
                  <a:lnTo>
                    <a:pt x="535787" y="44272"/>
                  </a:lnTo>
                  <a:lnTo>
                    <a:pt x="537171" y="45478"/>
                  </a:lnTo>
                  <a:lnTo>
                    <a:pt x="541731" y="49453"/>
                  </a:lnTo>
                  <a:lnTo>
                    <a:pt x="543915" y="51358"/>
                  </a:lnTo>
                  <a:lnTo>
                    <a:pt x="538035" y="50838"/>
                  </a:lnTo>
                  <a:lnTo>
                    <a:pt x="536651" y="50660"/>
                  </a:lnTo>
                  <a:lnTo>
                    <a:pt x="536879" y="51358"/>
                  </a:lnTo>
                  <a:lnTo>
                    <a:pt x="537235" y="52387"/>
                  </a:lnTo>
                  <a:lnTo>
                    <a:pt x="537514" y="53251"/>
                  </a:lnTo>
                  <a:lnTo>
                    <a:pt x="537349" y="54635"/>
                  </a:lnTo>
                  <a:lnTo>
                    <a:pt x="538213" y="57061"/>
                  </a:lnTo>
                  <a:lnTo>
                    <a:pt x="543737" y="60350"/>
                  </a:lnTo>
                  <a:lnTo>
                    <a:pt x="543610" y="57061"/>
                  </a:lnTo>
                  <a:lnTo>
                    <a:pt x="543572" y="56019"/>
                  </a:lnTo>
                  <a:lnTo>
                    <a:pt x="545299" y="52387"/>
                  </a:lnTo>
                  <a:lnTo>
                    <a:pt x="551002" y="55499"/>
                  </a:lnTo>
                  <a:lnTo>
                    <a:pt x="546163" y="49453"/>
                  </a:lnTo>
                  <a:lnTo>
                    <a:pt x="550481" y="50838"/>
                  </a:lnTo>
                  <a:lnTo>
                    <a:pt x="549617" y="45643"/>
                  </a:lnTo>
                  <a:lnTo>
                    <a:pt x="546862" y="43751"/>
                  </a:lnTo>
                  <a:lnTo>
                    <a:pt x="551522" y="43916"/>
                  </a:lnTo>
                  <a:close/>
                </a:path>
                <a:path w="640714" h="425450">
                  <a:moveTo>
                    <a:pt x="553948" y="31127"/>
                  </a:moveTo>
                  <a:lnTo>
                    <a:pt x="544779" y="26809"/>
                  </a:lnTo>
                  <a:lnTo>
                    <a:pt x="543394" y="27152"/>
                  </a:lnTo>
                  <a:lnTo>
                    <a:pt x="543394" y="26631"/>
                  </a:lnTo>
                  <a:lnTo>
                    <a:pt x="543229" y="26289"/>
                  </a:lnTo>
                  <a:lnTo>
                    <a:pt x="541845" y="25628"/>
                  </a:lnTo>
                  <a:lnTo>
                    <a:pt x="541845" y="29222"/>
                  </a:lnTo>
                  <a:lnTo>
                    <a:pt x="541616" y="28879"/>
                  </a:lnTo>
                  <a:lnTo>
                    <a:pt x="541502" y="29222"/>
                  </a:lnTo>
                  <a:lnTo>
                    <a:pt x="541401" y="29451"/>
                  </a:lnTo>
                  <a:lnTo>
                    <a:pt x="541147" y="29959"/>
                  </a:lnTo>
                  <a:lnTo>
                    <a:pt x="541147" y="29451"/>
                  </a:lnTo>
                  <a:lnTo>
                    <a:pt x="541401" y="29451"/>
                  </a:lnTo>
                  <a:lnTo>
                    <a:pt x="541489" y="28702"/>
                  </a:lnTo>
                  <a:lnTo>
                    <a:pt x="541667" y="28879"/>
                  </a:lnTo>
                  <a:lnTo>
                    <a:pt x="541845" y="29222"/>
                  </a:lnTo>
                  <a:lnTo>
                    <a:pt x="541845" y="25628"/>
                  </a:lnTo>
                  <a:lnTo>
                    <a:pt x="539254" y="24384"/>
                  </a:lnTo>
                  <a:lnTo>
                    <a:pt x="531126" y="23863"/>
                  </a:lnTo>
                  <a:lnTo>
                    <a:pt x="536282" y="27152"/>
                  </a:lnTo>
                  <a:lnTo>
                    <a:pt x="538734" y="28702"/>
                  </a:lnTo>
                  <a:lnTo>
                    <a:pt x="539991" y="29959"/>
                  </a:lnTo>
                  <a:lnTo>
                    <a:pt x="539737" y="29959"/>
                  </a:lnTo>
                  <a:lnTo>
                    <a:pt x="540956" y="30365"/>
                  </a:lnTo>
                  <a:lnTo>
                    <a:pt x="539762" y="32854"/>
                  </a:lnTo>
                  <a:lnTo>
                    <a:pt x="550659" y="39255"/>
                  </a:lnTo>
                  <a:lnTo>
                    <a:pt x="549973" y="35102"/>
                  </a:lnTo>
                  <a:lnTo>
                    <a:pt x="549617" y="34417"/>
                  </a:lnTo>
                  <a:lnTo>
                    <a:pt x="549097" y="33718"/>
                  </a:lnTo>
                  <a:lnTo>
                    <a:pt x="549795" y="33197"/>
                  </a:lnTo>
                  <a:lnTo>
                    <a:pt x="553948" y="31127"/>
                  </a:lnTo>
                  <a:close/>
                </a:path>
                <a:path w="640714" h="425450">
                  <a:moveTo>
                    <a:pt x="554291" y="63627"/>
                  </a:moveTo>
                  <a:lnTo>
                    <a:pt x="547204" y="59486"/>
                  </a:lnTo>
                  <a:lnTo>
                    <a:pt x="547890" y="63106"/>
                  </a:lnTo>
                  <a:lnTo>
                    <a:pt x="548589" y="64490"/>
                  </a:lnTo>
                  <a:lnTo>
                    <a:pt x="549795" y="65354"/>
                  </a:lnTo>
                  <a:lnTo>
                    <a:pt x="550837" y="65354"/>
                  </a:lnTo>
                  <a:lnTo>
                    <a:pt x="554291" y="63627"/>
                  </a:lnTo>
                  <a:close/>
                </a:path>
                <a:path w="640714" h="425450">
                  <a:moveTo>
                    <a:pt x="557923" y="47028"/>
                  </a:moveTo>
                  <a:lnTo>
                    <a:pt x="555498" y="44094"/>
                  </a:lnTo>
                  <a:lnTo>
                    <a:pt x="554113" y="42367"/>
                  </a:lnTo>
                  <a:lnTo>
                    <a:pt x="551522" y="44437"/>
                  </a:lnTo>
                  <a:lnTo>
                    <a:pt x="553085" y="45821"/>
                  </a:lnTo>
                  <a:lnTo>
                    <a:pt x="555332" y="48069"/>
                  </a:lnTo>
                  <a:lnTo>
                    <a:pt x="557923" y="47028"/>
                  </a:lnTo>
                  <a:close/>
                </a:path>
                <a:path w="640714" h="425450">
                  <a:moveTo>
                    <a:pt x="559473" y="56362"/>
                  </a:moveTo>
                  <a:lnTo>
                    <a:pt x="559320" y="52539"/>
                  </a:lnTo>
                  <a:lnTo>
                    <a:pt x="555625" y="50038"/>
                  </a:lnTo>
                  <a:lnTo>
                    <a:pt x="552132" y="50215"/>
                  </a:lnTo>
                  <a:lnTo>
                    <a:pt x="552564" y="54470"/>
                  </a:lnTo>
                  <a:lnTo>
                    <a:pt x="554113" y="56362"/>
                  </a:lnTo>
                  <a:lnTo>
                    <a:pt x="558088" y="57581"/>
                  </a:lnTo>
                  <a:lnTo>
                    <a:pt x="559473" y="56362"/>
                  </a:lnTo>
                  <a:close/>
                </a:path>
                <a:path w="640714" h="425450">
                  <a:moveTo>
                    <a:pt x="560857" y="76593"/>
                  </a:moveTo>
                  <a:lnTo>
                    <a:pt x="557580" y="71234"/>
                  </a:lnTo>
                  <a:lnTo>
                    <a:pt x="557060" y="70713"/>
                  </a:lnTo>
                  <a:lnTo>
                    <a:pt x="555675" y="70713"/>
                  </a:lnTo>
                  <a:lnTo>
                    <a:pt x="555155" y="70370"/>
                  </a:lnTo>
                  <a:lnTo>
                    <a:pt x="552043" y="73317"/>
                  </a:lnTo>
                  <a:lnTo>
                    <a:pt x="560857" y="76593"/>
                  </a:lnTo>
                  <a:close/>
                </a:path>
                <a:path w="640714" h="425450">
                  <a:moveTo>
                    <a:pt x="580478" y="77152"/>
                  </a:moveTo>
                  <a:lnTo>
                    <a:pt x="579704" y="70891"/>
                  </a:lnTo>
                  <a:lnTo>
                    <a:pt x="580402" y="69507"/>
                  </a:lnTo>
                  <a:lnTo>
                    <a:pt x="580263" y="68821"/>
                  </a:lnTo>
                  <a:lnTo>
                    <a:pt x="573074" y="68821"/>
                  </a:lnTo>
                  <a:lnTo>
                    <a:pt x="572363" y="70751"/>
                  </a:lnTo>
                  <a:lnTo>
                    <a:pt x="576414" y="75349"/>
                  </a:lnTo>
                  <a:lnTo>
                    <a:pt x="580478" y="77152"/>
                  </a:lnTo>
                  <a:close/>
                </a:path>
                <a:path w="640714" h="425450">
                  <a:moveTo>
                    <a:pt x="580656" y="39827"/>
                  </a:moveTo>
                  <a:lnTo>
                    <a:pt x="577202" y="39357"/>
                  </a:lnTo>
                  <a:lnTo>
                    <a:pt x="573608" y="40741"/>
                  </a:lnTo>
                  <a:lnTo>
                    <a:pt x="573633" y="42189"/>
                  </a:lnTo>
                  <a:lnTo>
                    <a:pt x="578154" y="42189"/>
                  </a:lnTo>
                  <a:lnTo>
                    <a:pt x="580301" y="42189"/>
                  </a:lnTo>
                  <a:lnTo>
                    <a:pt x="580517" y="40741"/>
                  </a:lnTo>
                  <a:lnTo>
                    <a:pt x="580593" y="40284"/>
                  </a:lnTo>
                  <a:lnTo>
                    <a:pt x="580656" y="39827"/>
                  </a:lnTo>
                  <a:close/>
                </a:path>
                <a:path w="640714" h="425450">
                  <a:moveTo>
                    <a:pt x="580834" y="55854"/>
                  </a:moveTo>
                  <a:lnTo>
                    <a:pt x="577113" y="55854"/>
                  </a:lnTo>
                  <a:lnTo>
                    <a:pt x="577392" y="56197"/>
                  </a:lnTo>
                  <a:lnTo>
                    <a:pt x="579615" y="56197"/>
                  </a:lnTo>
                  <a:lnTo>
                    <a:pt x="580834" y="55854"/>
                  </a:lnTo>
                  <a:close/>
                </a:path>
                <a:path w="640714" h="425450">
                  <a:moveTo>
                    <a:pt x="580948" y="46139"/>
                  </a:moveTo>
                  <a:lnTo>
                    <a:pt x="579615" y="43980"/>
                  </a:lnTo>
                  <a:lnTo>
                    <a:pt x="578573" y="42710"/>
                  </a:lnTo>
                  <a:lnTo>
                    <a:pt x="573646" y="42710"/>
                  </a:lnTo>
                  <a:lnTo>
                    <a:pt x="573659" y="43395"/>
                  </a:lnTo>
                  <a:lnTo>
                    <a:pt x="571576" y="42024"/>
                  </a:lnTo>
                  <a:lnTo>
                    <a:pt x="569849" y="41846"/>
                  </a:lnTo>
                  <a:lnTo>
                    <a:pt x="567944" y="40284"/>
                  </a:lnTo>
                  <a:lnTo>
                    <a:pt x="568413" y="39827"/>
                  </a:lnTo>
                  <a:lnTo>
                    <a:pt x="568515" y="39357"/>
                  </a:lnTo>
                  <a:lnTo>
                    <a:pt x="567004" y="36309"/>
                  </a:lnTo>
                  <a:lnTo>
                    <a:pt x="566915" y="36144"/>
                  </a:lnTo>
                  <a:lnTo>
                    <a:pt x="566051" y="35102"/>
                  </a:lnTo>
                  <a:lnTo>
                    <a:pt x="570433" y="35775"/>
                  </a:lnTo>
                  <a:lnTo>
                    <a:pt x="569201" y="32981"/>
                  </a:lnTo>
                  <a:lnTo>
                    <a:pt x="565708" y="31165"/>
                  </a:lnTo>
                  <a:lnTo>
                    <a:pt x="563283" y="34759"/>
                  </a:lnTo>
                  <a:lnTo>
                    <a:pt x="562356" y="35102"/>
                  </a:lnTo>
                  <a:lnTo>
                    <a:pt x="561898" y="35280"/>
                  </a:lnTo>
                  <a:lnTo>
                    <a:pt x="560857" y="36309"/>
                  </a:lnTo>
                  <a:lnTo>
                    <a:pt x="560692" y="37528"/>
                  </a:lnTo>
                  <a:lnTo>
                    <a:pt x="551700" y="34239"/>
                  </a:lnTo>
                  <a:lnTo>
                    <a:pt x="553186" y="37528"/>
                  </a:lnTo>
                  <a:lnTo>
                    <a:pt x="555853" y="43395"/>
                  </a:lnTo>
                  <a:lnTo>
                    <a:pt x="556704" y="45300"/>
                  </a:lnTo>
                  <a:lnTo>
                    <a:pt x="561136" y="45999"/>
                  </a:lnTo>
                  <a:lnTo>
                    <a:pt x="562051" y="46139"/>
                  </a:lnTo>
                  <a:lnTo>
                    <a:pt x="562330" y="46139"/>
                  </a:lnTo>
                  <a:lnTo>
                    <a:pt x="558838" y="47383"/>
                  </a:lnTo>
                  <a:lnTo>
                    <a:pt x="575551" y="47383"/>
                  </a:lnTo>
                  <a:lnTo>
                    <a:pt x="576453" y="47383"/>
                  </a:lnTo>
                  <a:lnTo>
                    <a:pt x="576249" y="46863"/>
                  </a:lnTo>
                  <a:lnTo>
                    <a:pt x="576211" y="46685"/>
                  </a:lnTo>
                  <a:lnTo>
                    <a:pt x="576097" y="46139"/>
                  </a:lnTo>
                  <a:lnTo>
                    <a:pt x="576072" y="45999"/>
                  </a:lnTo>
                  <a:lnTo>
                    <a:pt x="576491" y="46685"/>
                  </a:lnTo>
                  <a:lnTo>
                    <a:pt x="576592" y="46863"/>
                  </a:lnTo>
                  <a:lnTo>
                    <a:pt x="578319" y="46685"/>
                  </a:lnTo>
                  <a:lnTo>
                    <a:pt x="578497" y="46685"/>
                  </a:lnTo>
                  <a:lnTo>
                    <a:pt x="580948" y="46139"/>
                  </a:lnTo>
                  <a:close/>
                </a:path>
                <a:path w="640714" h="425450">
                  <a:moveTo>
                    <a:pt x="586625" y="63804"/>
                  </a:moveTo>
                  <a:lnTo>
                    <a:pt x="583196" y="58445"/>
                  </a:lnTo>
                  <a:lnTo>
                    <a:pt x="585965" y="58445"/>
                  </a:lnTo>
                  <a:lnTo>
                    <a:pt x="584200" y="56197"/>
                  </a:lnTo>
                  <a:lnTo>
                    <a:pt x="581609" y="52044"/>
                  </a:lnTo>
                  <a:lnTo>
                    <a:pt x="580948" y="49974"/>
                  </a:lnTo>
                  <a:lnTo>
                    <a:pt x="580898" y="49796"/>
                  </a:lnTo>
                  <a:lnTo>
                    <a:pt x="580783" y="49453"/>
                  </a:lnTo>
                  <a:lnTo>
                    <a:pt x="580732" y="49276"/>
                  </a:lnTo>
                  <a:lnTo>
                    <a:pt x="580618" y="48933"/>
                  </a:lnTo>
                  <a:lnTo>
                    <a:pt x="580567" y="48755"/>
                  </a:lnTo>
                  <a:lnTo>
                    <a:pt x="576516" y="47650"/>
                  </a:lnTo>
                  <a:lnTo>
                    <a:pt x="576389" y="47650"/>
                  </a:lnTo>
                  <a:lnTo>
                    <a:pt x="570712" y="47650"/>
                  </a:lnTo>
                  <a:lnTo>
                    <a:pt x="570712" y="49631"/>
                  </a:lnTo>
                  <a:lnTo>
                    <a:pt x="570712" y="49796"/>
                  </a:lnTo>
                  <a:lnTo>
                    <a:pt x="570369" y="49974"/>
                  </a:lnTo>
                  <a:lnTo>
                    <a:pt x="569849" y="49974"/>
                  </a:lnTo>
                  <a:lnTo>
                    <a:pt x="570191" y="49796"/>
                  </a:lnTo>
                  <a:lnTo>
                    <a:pt x="570712" y="49631"/>
                  </a:lnTo>
                  <a:lnTo>
                    <a:pt x="570712" y="47650"/>
                  </a:lnTo>
                  <a:lnTo>
                    <a:pt x="558050" y="47650"/>
                  </a:lnTo>
                  <a:lnTo>
                    <a:pt x="557098" y="47993"/>
                  </a:lnTo>
                  <a:lnTo>
                    <a:pt x="556539" y="47891"/>
                  </a:lnTo>
                  <a:lnTo>
                    <a:pt x="557923" y="51003"/>
                  </a:lnTo>
                  <a:lnTo>
                    <a:pt x="559130" y="50838"/>
                  </a:lnTo>
                  <a:lnTo>
                    <a:pt x="561200" y="51181"/>
                  </a:lnTo>
                  <a:lnTo>
                    <a:pt x="561073" y="50863"/>
                  </a:lnTo>
                  <a:lnTo>
                    <a:pt x="563372" y="52387"/>
                  </a:lnTo>
                  <a:lnTo>
                    <a:pt x="568032" y="55499"/>
                  </a:lnTo>
                  <a:lnTo>
                    <a:pt x="568286" y="55676"/>
                  </a:lnTo>
                  <a:lnTo>
                    <a:pt x="570191" y="55499"/>
                  </a:lnTo>
                  <a:lnTo>
                    <a:pt x="570191" y="55676"/>
                  </a:lnTo>
                  <a:lnTo>
                    <a:pt x="569125" y="55854"/>
                  </a:lnTo>
                  <a:lnTo>
                    <a:pt x="577113" y="55854"/>
                  </a:lnTo>
                  <a:lnTo>
                    <a:pt x="579183" y="55676"/>
                  </a:lnTo>
                  <a:lnTo>
                    <a:pt x="579882" y="52387"/>
                  </a:lnTo>
                  <a:lnTo>
                    <a:pt x="581355" y="55499"/>
                  </a:lnTo>
                  <a:lnTo>
                    <a:pt x="581431" y="55676"/>
                  </a:lnTo>
                  <a:lnTo>
                    <a:pt x="580834" y="55854"/>
                  </a:lnTo>
                  <a:lnTo>
                    <a:pt x="581520" y="55854"/>
                  </a:lnTo>
                  <a:lnTo>
                    <a:pt x="581583" y="56197"/>
                  </a:lnTo>
                  <a:lnTo>
                    <a:pt x="579615" y="56197"/>
                  </a:lnTo>
                  <a:lnTo>
                    <a:pt x="577799" y="56718"/>
                  </a:lnTo>
                  <a:lnTo>
                    <a:pt x="577392" y="56197"/>
                  </a:lnTo>
                  <a:lnTo>
                    <a:pt x="566991" y="56197"/>
                  </a:lnTo>
                  <a:lnTo>
                    <a:pt x="563803" y="56718"/>
                  </a:lnTo>
                  <a:lnTo>
                    <a:pt x="566394" y="58445"/>
                  </a:lnTo>
                  <a:lnTo>
                    <a:pt x="571322" y="61722"/>
                  </a:lnTo>
                  <a:lnTo>
                    <a:pt x="572096" y="62242"/>
                  </a:lnTo>
                  <a:lnTo>
                    <a:pt x="575043" y="62242"/>
                  </a:lnTo>
                  <a:lnTo>
                    <a:pt x="576072" y="63284"/>
                  </a:lnTo>
                  <a:lnTo>
                    <a:pt x="576072" y="64325"/>
                  </a:lnTo>
                  <a:lnTo>
                    <a:pt x="575906" y="64846"/>
                  </a:lnTo>
                  <a:lnTo>
                    <a:pt x="573659" y="64325"/>
                  </a:lnTo>
                  <a:lnTo>
                    <a:pt x="573176" y="64846"/>
                  </a:lnTo>
                  <a:lnTo>
                    <a:pt x="572858" y="65189"/>
                  </a:lnTo>
                  <a:lnTo>
                    <a:pt x="571576" y="66573"/>
                  </a:lnTo>
                  <a:lnTo>
                    <a:pt x="573138" y="68643"/>
                  </a:lnTo>
                  <a:lnTo>
                    <a:pt x="580224" y="68643"/>
                  </a:lnTo>
                  <a:lnTo>
                    <a:pt x="581901" y="68643"/>
                  </a:lnTo>
                  <a:lnTo>
                    <a:pt x="581355" y="66573"/>
                  </a:lnTo>
                  <a:lnTo>
                    <a:pt x="581266" y="66217"/>
                  </a:lnTo>
                  <a:lnTo>
                    <a:pt x="581152" y="65532"/>
                  </a:lnTo>
                  <a:lnTo>
                    <a:pt x="581088" y="65189"/>
                  </a:lnTo>
                  <a:lnTo>
                    <a:pt x="582129" y="66052"/>
                  </a:lnTo>
                  <a:lnTo>
                    <a:pt x="581952" y="65532"/>
                  </a:lnTo>
                  <a:lnTo>
                    <a:pt x="581901" y="65189"/>
                  </a:lnTo>
                  <a:lnTo>
                    <a:pt x="581660" y="64325"/>
                  </a:lnTo>
                  <a:lnTo>
                    <a:pt x="581609" y="64147"/>
                  </a:lnTo>
                  <a:lnTo>
                    <a:pt x="581266" y="63284"/>
                  </a:lnTo>
                  <a:lnTo>
                    <a:pt x="580745" y="62941"/>
                  </a:lnTo>
                  <a:lnTo>
                    <a:pt x="580745" y="62077"/>
                  </a:lnTo>
                  <a:lnTo>
                    <a:pt x="580567" y="61722"/>
                  </a:lnTo>
                  <a:lnTo>
                    <a:pt x="586625" y="63804"/>
                  </a:lnTo>
                  <a:close/>
                </a:path>
                <a:path w="640714" h="425450">
                  <a:moveTo>
                    <a:pt x="590423" y="45643"/>
                  </a:moveTo>
                  <a:lnTo>
                    <a:pt x="589902" y="44094"/>
                  </a:lnTo>
                  <a:lnTo>
                    <a:pt x="588695" y="40119"/>
                  </a:lnTo>
                  <a:lnTo>
                    <a:pt x="582472" y="39077"/>
                  </a:lnTo>
                  <a:lnTo>
                    <a:pt x="585241" y="44615"/>
                  </a:lnTo>
                  <a:lnTo>
                    <a:pt x="584720" y="46342"/>
                  </a:lnTo>
                  <a:lnTo>
                    <a:pt x="587832" y="47028"/>
                  </a:lnTo>
                  <a:lnTo>
                    <a:pt x="588873" y="47205"/>
                  </a:lnTo>
                  <a:lnTo>
                    <a:pt x="588695" y="46685"/>
                  </a:lnTo>
                  <a:lnTo>
                    <a:pt x="588695" y="45643"/>
                  </a:lnTo>
                  <a:lnTo>
                    <a:pt x="590423" y="45643"/>
                  </a:lnTo>
                  <a:close/>
                </a:path>
                <a:path w="640714" h="425450">
                  <a:moveTo>
                    <a:pt x="613587" y="33197"/>
                  </a:moveTo>
                  <a:lnTo>
                    <a:pt x="613422" y="31470"/>
                  </a:lnTo>
                  <a:lnTo>
                    <a:pt x="611517" y="28879"/>
                  </a:lnTo>
                  <a:lnTo>
                    <a:pt x="611860" y="27838"/>
                  </a:lnTo>
                  <a:lnTo>
                    <a:pt x="608063" y="26289"/>
                  </a:lnTo>
                  <a:lnTo>
                    <a:pt x="611339" y="30429"/>
                  </a:lnTo>
                  <a:lnTo>
                    <a:pt x="611174" y="31648"/>
                  </a:lnTo>
                  <a:lnTo>
                    <a:pt x="612038" y="32854"/>
                  </a:lnTo>
                  <a:lnTo>
                    <a:pt x="610476" y="37528"/>
                  </a:lnTo>
                  <a:lnTo>
                    <a:pt x="613244" y="35280"/>
                  </a:lnTo>
                  <a:lnTo>
                    <a:pt x="613079" y="34582"/>
                  </a:lnTo>
                  <a:lnTo>
                    <a:pt x="613079" y="33540"/>
                  </a:lnTo>
                  <a:lnTo>
                    <a:pt x="613587" y="33197"/>
                  </a:lnTo>
                  <a:close/>
                </a:path>
                <a:path w="640714" h="425450">
                  <a:moveTo>
                    <a:pt x="632269" y="46164"/>
                  </a:moveTo>
                  <a:lnTo>
                    <a:pt x="632155" y="45999"/>
                  </a:lnTo>
                  <a:lnTo>
                    <a:pt x="630021" y="45999"/>
                  </a:lnTo>
                  <a:lnTo>
                    <a:pt x="631723" y="46443"/>
                  </a:lnTo>
                  <a:lnTo>
                    <a:pt x="631405" y="46164"/>
                  </a:lnTo>
                  <a:lnTo>
                    <a:pt x="632269" y="46164"/>
                  </a:lnTo>
                  <a:close/>
                </a:path>
                <a:path w="640714" h="425450">
                  <a:moveTo>
                    <a:pt x="635749" y="45999"/>
                  </a:moveTo>
                  <a:lnTo>
                    <a:pt x="635203" y="43395"/>
                  </a:lnTo>
                  <a:lnTo>
                    <a:pt x="633044" y="43395"/>
                  </a:lnTo>
                  <a:lnTo>
                    <a:pt x="631913" y="45643"/>
                  </a:lnTo>
                  <a:lnTo>
                    <a:pt x="632155" y="45999"/>
                  </a:lnTo>
                  <a:lnTo>
                    <a:pt x="635749" y="45999"/>
                  </a:lnTo>
                  <a:close/>
                </a:path>
                <a:path w="640714" h="425450">
                  <a:moveTo>
                    <a:pt x="635889" y="46685"/>
                  </a:moveTo>
                  <a:lnTo>
                    <a:pt x="635787" y="46164"/>
                  </a:lnTo>
                  <a:lnTo>
                    <a:pt x="632269" y="46164"/>
                  </a:lnTo>
                  <a:lnTo>
                    <a:pt x="632612" y="46685"/>
                  </a:lnTo>
                  <a:lnTo>
                    <a:pt x="631990" y="46685"/>
                  </a:lnTo>
                  <a:lnTo>
                    <a:pt x="632777" y="47383"/>
                  </a:lnTo>
                  <a:lnTo>
                    <a:pt x="634339" y="47383"/>
                  </a:lnTo>
                  <a:lnTo>
                    <a:pt x="635889" y="46685"/>
                  </a:lnTo>
                  <a:close/>
                </a:path>
                <a:path w="640714" h="425450">
                  <a:moveTo>
                    <a:pt x="637349" y="33858"/>
                  </a:moveTo>
                  <a:lnTo>
                    <a:pt x="636879" y="33718"/>
                  </a:lnTo>
                  <a:lnTo>
                    <a:pt x="634974" y="33197"/>
                  </a:lnTo>
                  <a:lnTo>
                    <a:pt x="634657" y="33096"/>
                  </a:lnTo>
                  <a:lnTo>
                    <a:pt x="634161" y="32854"/>
                  </a:lnTo>
                  <a:lnTo>
                    <a:pt x="633552" y="33096"/>
                  </a:lnTo>
                  <a:lnTo>
                    <a:pt x="633158" y="33096"/>
                  </a:lnTo>
                  <a:lnTo>
                    <a:pt x="631748" y="32169"/>
                  </a:lnTo>
                  <a:lnTo>
                    <a:pt x="631850" y="31470"/>
                  </a:lnTo>
                  <a:lnTo>
                    <a:pt x="631913" y="30949"/>
                  </a:lnTo>
                  <a:lnTo>
                    <a:pt x="631405" y="29743"/>
                  </a:lnTo>
                  <a:lnTo>
                    <a:pt x="631050" y="28536"/>
                  </a:lnTo>
                  <a:lnTo>
                    <a:pt x="631405" y="28016"/>
                  </a:lnTo>
                  <a:lnTo>
                    <a:pt x="627938" y="30607"/>
                  </a:lnTo>
                  <a:lnTo>
                    <a:pt x="632955" y="33896"/>
                  </a:lnTo>
                  <a:lnTo>
                    <a:pt x="635381" y="35280"/>
                  </a:lnTo>
                  <a:lnTo>
                    <a:pt x="635114" y="33896"/>
                  </a:lnTo>
                  <a:lnTo>
                    <a:pt x="635076" y="33718"/>
                  </a:lnTo>
                  <a:lnTo>
                    <a:pt x="634987" y="33274"/>
                  </a:lnTo>
                  <a:lnTo>
                    <a:pt x="635889" y="33718"/>
                  </a:lnTo>
                  <a:lnTo>
                    <a:pt x="637349" y="33858"/>
                  </a:lnTo>
                  <a:close/>
                </a:path>
                <a:path w="640714" h="425450">
                  <a:moveTo>
                    <a:pt x="640219" y="34582"/>
                  </a:moveTo>
                  <a:lnTo>
                    <a:pt x="638835" y="32512"/>
                  </a:lnTo>
                  <a:lnTo>
                    <a:pt x="637273" y="31470"/>
                  </a:lnTo>
                  <a:lnTo>
                    <a:pt x="637755" y="33718"/>
                  </a:lnTo>
                  <a:lnTo>
                    <a:pt x="637794" y="33896"/>
                  </a:lnTo>
                  <a:lnTo>
                    <a:pt x="637501" y="33896"/>
                  </a:lnTo>
                  <a:lnTo>
                    <a:pt x="640219" y="3458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98600" y="6709739"/>
              <a:ext cx="607695" cy="187960"/>
            </a:xfrm>
            <a:custGeom>
              <a:avLst/>
              <a:gdLst/>
              <a:ahLst/>
              <a:cxnLst/>
              <a:rect l="l" t="t" r="r" b="b"/>
              <a:pathLst>
                <a:path w="607694" h="187959">
                  <a:moveTo>
                    <a:pt x="3276" y="80213"/>
                  </a:moveTo>
                  <a:lnTo>
                    <a:pt x="2755" y="79527"/>
                  </a:lnTo>
                  <a:lnTo>
                    <a:pt x="2070" y="79870"/>
                  </a:lnTo>
                  <a:lnTo>
                    <a:pt x="1371" y="80391"/>
                  </a:lnTo>
                  <a:lnTo>
                    <a:pt x="685" y="80733"/>
                  </a:lnTo>
                  <a:lnTo>
                    <a:pt x="165" y="81254"/>
                  </a:lnTo>
                  <a:lnTo>
                    <a:pt x="0" y="81775"/>
                  </a:lnTo>
                  <a:lnTo>
                    <a:pt x="1206" y="81254"/>
                  </a:lnTo>
                  <a:lnTo>
                    <a:pt x="3276" y="80213"/>
                  </a:lnTo>
                  <a:close/>
                </a:path>
                <a:path w="607694" h="187959">
                  <a:moveTo>
                    <a:pt x="5003" y="78308"/>
                  </a:moveTo>
                  <a:lnTo>
                    <a:pt x="4838" y="77101"/>
                  </a:lnTo>
                  <a:lnTo>
                    <a:pt x="2247" y="78663"/>
                  </a:lnTo>
                  <a:lnTo>
                    <a:pt x="2590" y="79349"/>
                  </a:lnTo>
                  <a:lnTo>
                    <a:pt x="2933" y="79527"/>
                  </a:lnTo>
                  <a:lnTo>
                    <a:pt x="4140" y="80391"/>
                  </a:lnTo>
                  <a:lnTo>
                    <a:pt x="5003" y="78308"/>
                  </a:lnTo>
                  <a:close/>
                </a:path>
                <a:path w="607694" h="187959">
                  <a:moveTo>
                    <a:pt x="27482" y="68287"/>
                  </a:moveTo>
                  <a:lnTo>
                    <a:pt x="26441" y="68287"/>
                  </a:lnTo>
                  <a:lnTo>
                    <a:pt x="25057" y="69151"/>
                  </a:lnTo>
                  <a:lnTo>
                    <a:pt x="23850" y="70015"/>
                  </a:lnTo>
                  <a:lnTo>
                    <a:pt x="26276" y="68973"/>
                  </a:lnTo>
                  <a:lnTo>
                    <a:pt x="27482" y="68287"/>
                  </a:lnTo>
                  <a:close/>
                </a:path>
                <a:path w="607694" h="187959">
                  <a:moveTo>
                    <a:pt x="30251" y="79527"/>
                  </a:moveTo>
                  <a:lnTo>
                    <a:pt x="28181" y="80556"/>
                  </a:lnTo>
                  <a:lnTo>
                    <a:pt x="24371" y="82981"/>
                  </a:lnTo>
                  <a:lnTo>
                    <a:pt x="27482" y="84366"/>
                  </a:lnTo>
                  <a:lnTo>
                    <a:pt x="29387" y="82638"/>
                  </a:lnTo>
                  <a:lnTo>
                    <a:pt x="30251" y="79527"/>
                  </a:lnTo>
                  <a:close/>
                </a:path>
                <a:path w="607694" h="187959">
                  <a:moveTo>
                    <a:pt x="33020" y="65519"/>
                  </a:moveTo>
                  <a:lnTo>
                    <a:pt x="29908" y="64135"/>
                  </a:lnTo>
                  <a:lnTo>
                    <a:pt x="30010" y="65519"/>
                  </a:lnTo>
                  <a:lnTo>
                    <a:pt x="30073" y="66382"/>
                  </a:lnTo>
                  <a:lnTo>
                    <a:pt x="31661" y="66382"/>
                  </a:lnTo>
                  <a:lnTo>
                    <a:pt x="33020" y="65519"/>
                  </a:lnTo>
                  <a:close/>
                </a:path>
                <a:path w="607694" h="187959">
                  <a:moveTo>
                    <a:pt x="39243" y="76060"/>
                  </a:moveTo>
                  <a:lnTo>
                    <a:pt x="38722" y="74333"/>
                  </a:lnTo>
                  <a:lnTo>
                    <a:pt x="36131" y="75895"/>
                  </a:lnTo>
                  <a:lnTo>
                    <a:pt x="33705" y="77444"/>
                  </a:lnTo>
                  <a:lnTo>
                    <a:pt x="31115" y="79006"/>
                  </a:lnTo>
                  <a:lnTo>
                    <a:pt x="32499" y="82461"/>
                  </a:lnTo>
                  <a:lnTo>
                    <a:pt x="34747" y="81940"/>
                  </a:lnTo>
                  <a:lnTo>
                    <a:pt x="37338" y="78828"/>
                  </a:lnTo>
                  <a:lnTo>
                    <a:pt x="38201" y="77444"/>
                  </a:lnTo>
                  <a:lnTo>
                    <a:pt x="39243" y="76060"/>
                  </a:lnTo>
                  <a:close/>
                </a:path>
                <a:path w="607694" h="187959">
                  <a:moveTo>
                    <a:pt x="41148" y="85572"/>
                  </a:moveTo>
                  <a:lnTo>
                    <a:pt x="40271" y="83159"/>
                  </a:lnTo>
                  <a:lnTo>
                    <a:pt x="37680" y="82981"/>
                  </a:lnTo>
                  <a:lnTo>
                    <a:pt x="34048" y="85229"/>
                  </a:lnTo>
                  <a:lnTo>
                    <a:pt x="35788" y="87655"/>
                  </a:lnTo>
                  <a:lnTo>
                    <a:pt x="35090" y="87477"/>
                  </a:lnTo>
                  <a:lnTo>
                    <a:pt x="31800" y="87477"/>
                  </a:lnTo>
                  <a:lnTo>
                    <a:pt x="32842" y="89039"/>
                  </a:lnTo>
                  <a:lnTo>
                    <a:pt x="33540" y="91795"/>
                  </a:lnTo>
                  <a:lnTo>
                    <a:pt x="34404" y="93179"/>
                  </a:lnTo>
                  <a:lnTo>
                    <a:pt x="36474" y="92659"/>
                  </a:lnTo>
                  <a:lnTo>
                    <a:pt x="37515" y="92316"/>
                  </a:lnTo>
                  <a:lnTo>
                    <a:pt x="39763" y="88861"/>
                  </a:lnTo>
                  <a:lnTo>
                    <a:pt x="37515" y="88684"/>
                  </a:lnTo>
                  <a:lnTo>
                    <a:pt x="39408" y="87299"/>
                  </a:lnTo>
                  <a:lnTo>
                    <a:pt x="41148" y="85572"/>
                  </a:lnTo>
                  <a:close/>
                </a:path>
                <a:path w="607694" h="187959">
                  <a:moveTo>
                    <a:pt x="51689" y="121704"/>
                  </a:moveTo>
                  <a:lnTo>
                    <a:pt x="50711" y="121272"/>
                  </a:lnTo>
                  <a:lnTo>
                    <a:pt x="51003" y="122402"/>
                  </a:lnTo>
                  <a:lnTo>
                    <a:pt x="51130" y="122402"/>
                  </a:lnTo>
                  <a:lnTo>
                    <a:pt x="51689" y="121704"/>
                  </a:lnTo>
                  <a:close/>
                </a:path>
                <a:path w="607694" h="187959">
                  <a:moveTo>
                    <a:pt x="52374" y="125171"/>
                  </a:moveTo>
                  <a:lnTo>
                    <a:pt x="51168" y="123088"/>
                  </a:lnTo>
                  <a:lnTo>
                    <a:pt x="51028" y="122529"/>
                  </a:lnTo>
                  <a:lnTo>
                    <a:pt x="48056" y="126199"/>
                  </a:lnTo>
                  <a:lnTo>
                    <a:pt x="48755" y="130009"/>
                  </a:lnTo>
                  <a:lnTo>
                    <a:pt x="52374" y="125171"/>
                  </a:lnTo>
                  <a:close/>
                </a:path>
                <a:path w="607694" h="187959">
                  <a:moveTo>
                    <a:pt x="57912" y="109435"/>
                  </a:moveTo>
                  <a:lnTo>
                    <a:pt x="53073" y="112026"/>
                  </a:lnTo>
                  <a:lnTo>
                    <a:pt x="52209" y="111163"/>
                  </a:lnTo>
                  <a:lnTo>
                    <a:pt x="51396" y="112026"/>
                  </a:lnTo>
                  <a:lnTo>
                    <a:pt x="49263" y="114274"/>
                  </a:lnTo>
                  <a:lnTo>
                    <a:pt x="48399" y="116001"/>
                  </a:lnTo>
                  <a:lnTo>
                    <a:pt x="47015" y="119634"/>
                  </a:lnTo>
                  <a:lnTo>
                    <a:pt x="48183" y="120154"/>
                  </a:lnTo>
                  <a:lnTo>
                    <a:pt x="50711" y="121272"/>
                  </a:lnTo>
                  <a:lnTo>
                    <a:pt x="50647" y="121018"/>
                  </a:lnTo>
                  <a:lnTo>
                    <a:pt x="52374" y="120154"/>
                  </a:lnTo>
                  <a:lnTo>
                    <a:pt x="52895" y="122402"/>
                  </a:lnTo>
                  <a:lnTo>
                    <a:pt x="57048" y="122402"/>
                  </a:lnTo>
                  <a:lnTo>
                    <a:pt x="57734" y="112026"/>
                  </a:lnTo>
                  <a:lnTo>
                    <a:pt x="57797" y="111163"/>
                  </a:lnTo>
                  <a:lnTo>
                    <a:pt x="57912" y="109435"/>
                  </a:lnTo>
                  <a:close/>
                </a:path>
                <a:path w="607694" h="187959">
                  <a:moveTo>
                    <a:pt x="74688" y="112725"/>
                  </a:moveTo>
                  <a:lnTo>
                    <a:pt x="73126" y="111848"/>
                  </a:lnTo>
                  <a:lnTo>
                    <a:pt x="72605" y="110121"/>
                  </a:lnTo>
                  <a:lnTo>
                    <a:pt x="73990" y="110121"/>
                  </a:lnTo>
                  <a:lnTo>
                    <a:pt x="73825" y="107188"/>
                  </a:lnTo>
                  <a:lnTo>
                    <a:pt x="72605" y="108051"/>
                  </a:lnTo>
                  <a:lnTo>
                    <a:pt x="71577" y="106146"/>
                  </a:lnTo>
                  <a:lnTo>
                    <a:pt x="66382" y="110121"/>
                  </a:lnTo>
                  <a:lnTo>
                    <a:pt x="66725" y="112204"/>
                  </a:lnTo>
                  <a:lnTo>
                    <a:pt x="64477" y="110642"/>
                  </a:lnTo>
                  <a:lnTo>
                    <a:pt x="64135" y="116179"/>
                  </a:lnTo>
                  <a:lnTo>
                    <a:pt x="66560" y="114617"/>
                  </a:lnTo>
                  <a:lnTo>
                    <a:pt x="65519" y="121539"/>
                  </a:lnTo>
                  <a:lnTo>
                    <a:pt x="74168" y="122745"/>
                  </a:lnTo>
                  <a:lnTo>
                    <a:pt x="74333" y="115138"/>
                  </a:lnTo>
                  <a:lnTo>
                    <a:pt x="74688" y="112725"/>
                  </a:lnTo>
                  <a:close/>
                </a:path>
                <a:path w="607694" h="187959">
                  <a:moveTo>
                    <a:pt x="75895" y="91274"/>
                  </a:moveTo>
                  <a:lnTo>
                    <a:pt x="72783" y="82118"/>
                  </a:lnTo>
                  <a:lnTo>
                    <a:pt x="69672" y="83502"/>
                  </a:lnTo>
                  <a:lnTo>
                    <a:pt x="68453" y="84188"/>
                  </a:lnTo>
                  <a:lnTo>
                    <a:pt x="68110" y="85051"/>
                  </a:lnTo>
                  <a:lnTo>
                    <a:pt x="68287" y="86791"/>
                  </a:lnTo>
                  <a:lnTo>
                    <a:pt x="68973" y="90246"/>
                  </a:lnTo>
                  <a:lnTo>
                    <a:pt x="63969" y="89382"/>
                  </a:lnTo>
                  <a:lnTo>
                    <a:pt x="61887" y="92151"/>
                  </a:lnTo>
                  <a:lnTo>
                    <a:pt x="56870" y="93878"/>
                  </a:lnTo>
                  <a:lnTo>
                    <a:pt x="60502" y="103898"/>
                  </a:lnTo>
                  <a:lnTo>
                    <a:pt x="64312" y="99758"/>
                  </a:lnTo>
                  <a:lnTo>
                    <a:pt x="66217" y="96291"/>
                  </a:lnTo>
                  <a:lnTo>
                    <a:pt x="68973" y="94907"/>
                  </a:lnTo>
                  <a:lnTo>
                    <a:pt x="69672" y="91452"/>
                  </a:lnTo>
                  <a:lnTo>
                    <a:pt x="71742" y="91274"/>
                  </a:lnTo>
                  <a:lnTo>
                    <a:pt x="71742" y="98196"/>
                  </a:lnTo>
                  <a:lnTo>
                    <a:pt x="73304" y="94043"/>
                  </a:lnTo>
                  <a:lnTo>
                    <a:pt x="75895" y="91274"/>
                  </a:lnTo>
                  <a:close/>
                </a:path>
                <a:path w="607694" h="187959">
                  <a:moveTo>
                    <a:pt x="117729" y="106845"/>
                  </a:moveTo>
                  <a:lnTo>
                    <a:pt x="117043" y="105117"/>
                  </a:lnTo>
                  <a:lnTo>
                    <a:pt x="115658" y="105981"/>
                  </a:lnTo>
                  <a:lnTo>
                    <a:pt x="115138" y="107365"/>
                  </a:lnTo>
                  <a:lnTo>
                    <a:pt x="117563" y="108229"/>
                  </a:lnTo>
                  <a:lnTo>
                    <a:pt x="117729" y="106845"/>
                  </a:lnTo>
                  <a:close/>
                </a:path>
                <a:path w="607694" h="187959">
                  <a:moveTo>
                    <a:pt x="118033" y="101053"/>
                  </a:moveTo>
                  <a:lnTo>
                    <a:pt x="117589" y="96570"/>
                  </a:lnTo>
                  <a:lnTo>
                    <a:pt x="112890" y="97155"/>
                  </a:lnTo>
                  <a:lnTo>
                    <a:pt x="110642" y="99060"/>
                  </a:lnTo>
                  <a:lnTo>
                    <a:pt x="110299" y="100965"/>
                  </a:lnTo>
                  <a:lnTo>
                    <a:pt x="111506" y="103378"/>
                  </a:lnTo>
                  <a:lnTo>
                    <a:pt x="115570" y="105130"/>
                  </a:lnTo>
                  <a:lnTo>
                    <a:pt x="118033" y="101053"/>
                  </a:lnTo>
                  <a:close/>
                </a:path>
                <a:path w="607694" h="187959">
                  <a:moveTo>
                    <a:pt x="118427" y="136575"/>
                  </a:moveTo>
                  <a:lnTo>
                    <a:pt x="108051" y="128104"/>
                  </a:lnTo>
                  <a:lnTo>
                    <a:pt x="113753" y="129832"/>
                  </a:lnTo>
                  <a:lnTo>
                    <a:pt x="116865" y="127063"/>
                  </a:lnTo>
                  <a:lnTo>
                    <a:pt x="111861" y="120154"/>
                  </a:lnTo>
                  <a:lnTo>
                    <a:pt x="108737" y="121704"/>
                  </a:lnTo>
                  <a:lnTo>
                    <a:pt x="106591" y="123253"/>
                  </a:lnTo>
                  <a:lnTo>
                    <a:pt x="106667" y="123088"/>
                  </a:lnTo>
                  <a:lnTo>
                    <a:pt x="101828" y="122059"/>
                  </a:lnTo>
                  <a:lnTo>
                    <a:pt x="98882" y="120332"/>
                  </a:lnTo>
                  <a:lnTo>
                    <a:pt x="96469" y="127939"/>
                  </a:lnTo>
                  <a:lnTo>
                    <a:pt x="99580" y="127939"/>
                  </a:lnTo>
                  <a:lnTo>
                    <a:pt x="103555" y="130352"/>
                  </a:lnTo>
                  <a:lnTo>
                    <a:pt x="105879" y="124917"/>
                  </a:lnTo>
                  <a:lnTo>
                    <a:pt x="104419" y="129832"/>
                  </a:lnTo>
                  <a:lnTo>
                    <a:pt x="107365" y="131394"/>
                  </a:lnTo>
                  <a:lnTo>
                    <a:pt x="109956" y="130530"/>
                  </a:lnTo>
                  <a:lnTo>
                    <a:pt x="110642" y="132080"/>
                  </a:lnTo>
                  <a:lnTo>
                    <a:pt x="111163" y="133985"/>
                  </a:lnTo>
                  <a:lnTo>
                    <a:pt x="110642" y="133985"/>
                  </a:lnTo>
                  <a:lnTo>
                    <a:pt x="109613" y="134327"/>
                  </a:lnTo>
                  <a:lnTo>
                    <a:pt x="108572" y="135026"/>
                  </a:lnTo>
                  <a:lnTo>
                    <a:pt x="105803" y="130695"/>
                  </a:lnTo>
                  <a:lnTo>
                    <a:pt x="101130" y="137960"/>
                  </a:lnTo>
                  <a:lnTo>
                    <a:pt x="102171" y="141249"/>
                  </a:lnTo>
                  <a:lnTo>
                    <a:pt x="101130" y="140728"/>
                  </a:lnTo>
                  <a:lnTo>
                    <a:pt x="100444" y="144881"/>
                  </a:lnTo>
                  <a:lnTo>
                    <a:pt x="99402" y="142278"/>
                  </a:lnTo>
                  <a:lnTo>
                    <a:pt x="98717" y="139344"/>
                  </a:lnTo>
                  <a:lnTo>
                    <a:pt x="95084" y="141249"/>
                  </a:lnTo>
                  <a:lnTo>
                    <a:pt x="94043" y="138823"/>
                  </a:lnTo>
                  <a:lnTo>
                    <a:pt x="89547" y="139522"/>
                  </a:lnTo>
                  <a:lnTo>
                    <a:pt x="90411" y="147472"/>
                  </a:lnTo>
                  <a:lnTo>
                    <a:pt x="93357" y="149720"/>
                  </a:lnTo>
                  <a:lnTo>
                    <a:pt x="96634" y="151790"/>
                  </a:lnTo>
                  <a:lnTo>
                    <a:pt x="99060" y="146088"/>
                  </a:lnTo>
                  <a:lnTo>
                    <a:pt x="103035" y="147650"/>
                  </a:lnTo>
                  <a:lnTo>
                    <a:pt x="101307" y="150926"/>
                  </a:lnTo>
                  <a:lnTo>
                    <a:pt x="102349" y="152831"/>
                  </a:lnTo>
                  <a:lnTo>
                    <a:pt x="106146" y="153352"/>
                  </a:lnTo>
                  <a:lnTo>
                    <a:pt x="108915" y="150406"/>
                  </a:lnTo>
                  <a:lnTo>
                    <a:pt x="109778" y="146088"/>
                  </a:lnTo>
                  <a:lnTo>
                    <a:pt x="109956" y="142113"/>
                  </a:lnTo>
                  <a:lnTo>
                    <a:pt x="113068" y="140208"/>
                  </a:lnTo>
                  <a:lnTo>
                    <a:pt x="113588" y="139687"/>
                  </a:lnTo>
                  <a:lnTo>
                    <a:pt x="112547" y="136055"/>
                  </a:lnTo>
                  <a:lnTo>
                    <a:pt x="118427" y="136575"/>
                  </a:lnTo>
                  <a:close/>
                </a:path>
                <a:path w="607694" h="187959">
                  <a:moveTo>
                    <a:pt x="127419" y="128282"/>
                  </a:moveTo>
                  <a:lnTo>
                    <a:pt x="126898" y="127419"/>
                  </a:lnTo>
                  <a:lnTo>
                    <a:pt x="127241" y="126555"/>
                  </a:lnTo>
                  <a:lnTo>
                    <a:pt x="126898" y="125857"/>
                  </a:lnTo>
                  <a:lnTo>
                    <a:pt x="121488" y="126377"/>
                  </a:lnTo>
                  <a:lnTo>
                    <a:pt x="121196" y="131737"/>
                  </a:lnTo>
                  <a:lnTo>
                    <a:pt x="123875" y="134759"/>
                  </a:lnTo>
                  <a:lnTo>
                    <a:pt x="127419" y="128282"/>
                  </a:lnTo>
                  <a:close/>
                </a:path>
                <a:path w="607694" h="187959">
                  <a:moveTo>
                    <a:pt x="132943" y="109956"/>
                  </a:moveTo>
                  <a:lnTo>
                    <a:pt x="130695" y="106845"/>
                  </a:lnTo>
                  <a:lnTo>
                    <a:pt x="128968" y="108394"/>
                  </a:lnTo>
                  <a:lnTo>
                    <a:pt x="128968" y="111340"/>
                  </a:lnTo>
                  <a:lnTo>
                    <a:pt x="130187" y="111848"/>
                  </a:lnTo>
                  <a:lnTo>
                    <a:pt x="132435" y="111683"/>
                  </a:lnTo>
                  <a:lnTo>
                    <a:pt x="132943" y="109956"/>
                  </a:lnTo>
                  <a:close/>
                </a:path>
                <a:path w="607694" h="187959">
                  <a:moveTo>
                    <a:pt x="135191" y="136753"/>
                  </a:moveTo>
                  <a:lnTo>
                    <a:pt x="131051" y="135890"/>
                  </a:lnTo>
                  <a:lnTo>
                    <a:pt x="128625" y="140042"/>
                  </a:lnTo>
                  <a:lnTo>
                    <a:pt x="133464" y="144183"/>
                  </a:lnTo>
                  <a:lnTo>
                    <a:pt x="134848" y="138137"/>
                  </a:lnTo>
                  <a:lnTo>
                    <a:pt x="134848" y="137617"/>
                  </a:lnTo>
                  <a:lnTo>
                    <a:pt x="135191" y="137096"/>
                  </a:lnTo>
                  <a:lnTo>
                    <a:pt x="135191" y="136753"/>
                  </a:lnTo>
                  <a:close/>
                </a:path>
                <a:path w="607694" h="187959">
                  <a:moveTo>
                    <a:pt x="137960" y="119634"/>
                  </a:moveTo>
                  <a:lnTo>
                    <a:pt x="136753" y="117386"/>
                  </a:lnTo>
                  <a:lnTo>
                    <a:pt x="134848" y="112204"/>
                  </a:lnTo>
                  <a:lnTo>
                    <a:pt x="130530" y="116522"/>
                  </a:lnTo>
                  <a:lnTo>
                    <a:pt x="132422" y="121361"/>
                  </a:lnTo>
                  <a:lnTo>
                    <a:pt x="132549" y="122008"/>
                  </a:lnTo>
                  <a:lnTo>
                    <a:pt x="130352" y="124650"/>
                  </a:lnTo>
                  <a:lnTo>
                    <a:pt x="128968" y="126377"/>
                  </a:lnTo>
                  <a:lnTo>
                    <a:pt x="130695" y="126898"/>
                  </a:lnTo>
                  <a:lnTo>
                    <a:pt x="131051" y="128104"/>
                  </a:lnTo>
                  <a:lnTo>
                    <a:pt x="134327" y="129489"/>
                  </a:lnTo>
                  <a:lnTo>
                    <a:pt x="133565" y="125171"/>
                  </a:lnTo>
                  <a:lnTo>
                    <a:pt x="137960" y="119634"/>
                  </a:lnTo>
                  <a:close/>
                </a:path>
                <a:path w="607694" h="187959">
                  <a:moveTo>
                    <a:pt x="139344" y="102349"/>
                  </a:moveTo>
                  <a:lnTo>
                    <a:pt x="138303" y="102692"/>
                  </a:lnTo>
                  <a:lnTo>
                    <a:pt x="137401" y="103339"/>
                  </a:lnTo>
                  <a:lnTo>
                    <a:pt x="137096" y="101485"/>
                  </a:lnTo>
                  <a:lnTo>
                    <a:pt x="133299" y="108394"/>
                  </a:lnTo>
                  <a:lnTo>
                    <a:pt x="136918" y="107365"/>
                  </a:lnTo>
                  <a:lnTo>
                    <a:pt x="137617" y="107010"/>
                  </a:lnTo>
                  <a:lnTo>
                    <a:pt x="137960" y="106324"/>
                  </a:lnTo>
                  <a:lnTo>
                    <a:pt x="137795" y="105625"/>
                  </a:lnTo>
                  <a:lnTo>
                    <a:pt x="137706" y="105156"/>
                  </a:lnTo>
                  <a:lnTo>
                    <a:pt x="138823" y="105460"/>
                  </a:lnTo>
                  <a:lnTo>
                    <a:pt x="139344" y="102349"/>
                  </a:lnTo>
                  <a:close/>
                </a:path>
                <a:path w="607694" h="187959">
                  <a:moveTo>
                    <a:pt x="140906" y="82981"/>
                  </a:moveTo>
                  <a:lnTo>
                    <a:pt x="140385" y="82804"/>
                  </a:lnTo>
                  <a:lnTo>
                    <a:pt x="139865" y="83845"/>
                  </a:lnTo>
                  <a:lnTo>
                    <a:pt x="140550" y="84188"/>
                  </a:lnTo>
                  <a:lnTo>
                    <a:pt x="140728" y="83324"/>
                  </a:lnTo>
                  <a:lnTo>
                    <a:pt x="140906" y="82981"/>
                  </a:lnTo>
                  <a:close/>
                </a:path>
                <a:path w="607694" h="187959">
                  <a:moveTo>
                    <a:pt x="142113" y="90068"/>
                  </a:moveTo>
                  <a:lnTo>
                    <a:pt x="141414" y="89903"/>
                  </a:lnTo>
                  <a:lnTo>
                    <a:pt x="141071" y="89903"/>
                  </a:lnTo>
                  <a:lnTo>
                    <a:pt x="140906" y="90766"/>
                  </a:lnTo>
                  <a:lnTo>
                    <a:pt x="141592" y="90766"/>
                  </a:lnTo>
                  <a:lnTo>
                    <a:pt x="141935" y="90932"/>
                  </a:lnTo>
                  <a:lnTo>
                    <a:pt x="142113" y="90068"/>
                  </a:lnTo>
                  <a:close/>
                </a:path>
                <a:path w="607694" h="187959">
                  <a:moveTo>
                    <a:pt x="146265" y="139865"/>
                  </a:moveTo>
                  <a:lnTo>
                    <a:pt x="145402" y="139001"/>
                  </a:lnTo>
                  <a:lnTo>
                    <a:pt x="145567" y="138137"/>
                  </a:lnTo>
                  <a:lnTo>
                    <a:pt x="144881" y="136055"/>
                  </a:lnTo>
                  <a:lnTo>
                    <a:pt x="140728" y="131737"/>
                  </a:lnTo>
                  <a:lnTo>
                    <a:pt x="138480" y="132778"/>
                  </a:lnTo>
                  <a:lnTo>
                    <a:pt x="136055" y="135547"/>
                  </a:lnTo>
                  <a:lnTo>
                    <a:pt x="134505" y="142798"/>
                  </a:lnTo>
                  <a:lnTo>
                    <a:pt x="138658" y="144881"/>
                  </a:lnTo>
                  <a:lnTo>
                    <a:pt x="135636" y="146050"/>
                  </a:lnTo>
                  <a:lnTo>
                    <a:pt x="135636" y="145910"/>
                  </a:lnTo>
                  <a:lnTo>
                    <a:pt x="135547" y="144360"/>
                  </a:lnTo>
                  <a:lnTo>
                    <a:pt x="135420" y="144411"/>
                  </a:lnTo>
                  <a:lnTo>
                    <a:pt x="135420" y="154520"/>
                  </a:lnTo>
                  <a:lnTo>
                    <a:pt x="133807" y="152133"/>
                  </a:lnTo>
                  <a:lnTo>
                    <a:pt x="134772" y="150431"/>
                  </a:lnTo>
                  <a:lnTo>
                    <a:pt x="135420" y="154520"/>
                  </a:lnTo>
                  <a:lnTo>
                    <a:pt x="135420" y="144411"/>
                  </a:lnTo>
                  <a:lnTo>
                    <a:pt x="132778" y="145402"/>
                  </a:lnTo>
                  <a:lnTo>
                    <a:pt x="129667" y="141414"/>
                  </a:lnTo>
                  <a:lnTo>
                    <a:pt x="125171" y="136055"/>
                  </a:lnTo>
                  <a:lnTo>
                    <a:pt x="123609" y="135026"/>
                  </a:lnTo>
                  <a:lnTo>
                    <a:pt x="117563" y="139687"/>
                  </a:lnTo>
                  <a:lnTo>
                    <a:pt x="121704" y="140906"/>
                  </a:lnTo>
                  <a:lnTo>
                    <a:pt x="122923" y="141071"/>
                  </a:lnTo>
                  <a:lnTo>
                    <a:pt x="122923" y="142798"/>
                  </a:lnTo>
                  <a:lnTo>
                    <a:pt x="122923" y="144183"/>
                  </a:lnTo>
                  <a:lnTo>
                    <a:pt x="125336" y="142798"/>
                  </a:lnTo>
                  <a:lnTo>
                    <a:pt x="126199" y="143662"/>
                  </a:lnTo>
                  <a:lnTo>
                    <a:pt x="125056" y="145402"/>
                  </a:lnTo>
                  <a:lnTo>
                    <a:pt x="124701" y="145910"/>
                  </a:lnTo>
                  <a:lnTo>
                    <a:pt x="122059" y="149885"/>
                  </a:lnTo>
                  <a:lnTo>
                    <a:pt x="126034" y="151104"/>
                  </a:lnTo>
                  <a:lnTo>
                    <a:pt x="125920" y="151625"/>
                  </a:lnTo>
                  <a:lnTo>
                    <a:pt x="125806" y="152133"/>
                  </a:lnTo>
                  <a:lnTo>
                    <a:pt x="125704" y="152654"/>
                  </a:lnTo>
                  <a:lnTo>
                    <a:pt x="125628" y="153009"/>
                  </a:lnTo>
                  <a:lnTo>
                    <a:pt x="125514" y="153517"/>
                  </a:lnTo>
                  <a:lnTo>
                    <a:pt x="128803" y="152133"/>
                  </a:lnTo>
                  <a:lnTo>
                    <a:pt x="129832" y="151104"/>
                  </a:lnTo>
                  <a:lnTo>
                    <a:pt x="129146" y="150063"/>
                  </a:lnTo>
                  <a:lnTo>
                    <a:pt x="128968" y="149885"/>
                  </a:lnTo>
                  <a:lnTo>
                    <a:pt x="127939" y="149377"/>
                  </a:lnTo>
                  <a:lnTo>
                    <a:pt x="127584" y="149377"/>
                  </a:lnTo>
                  <a:lnTo>
                    <a:pt x="130530" y="145910"/>
                  </a:lnTo>
                  <a:lnTo>
                    <a:pt x="129311" y="148856"/>
                  </a:lnTo>
                  <a:lnTo>
                    <a:pt x="130352" y="150761"/>
                  </a:lnTo>
                  <a:lnTo>
                    <a:pt x="130124" y="151104"/>
                  </a:lnTo>
                  <a:lnTo>
                    <a:pt x="130009" y="151269"/>
                  </a:lnTo>
                  <a:lnTo>
                    <a:pt x="129832" y="151625"/>
                  </a:lnTo>
                  <a:lnTo>
                    <a:pt x="129667" y="152133"/>
                  </a:lnTo>
                  <a:lnTo>
                    <a:pt x="130352" y="152488"/>
                  </a:lnTo>
                  <a:lnTo>
                    <a:pt x="130873" y="152654"/>
                  </a:lnTo>
                  <a:lnTo>
                    <a:pt x="131559" y="153009"/>
                  </a:lnTo>
                  <a:lnTo>
                    <a:pt x="130530" y="154901"/>
                  </a:lnTo>
                  <a:lnTo>
                    <a:pt x="131559" y="159918"/>
                  </a:lnTo>
                  <a:lnTo>
                    <a:pt x="133985" y="159232"/>
                  </a:lnTo>
                  <a:lnTo>
                    <a:pt x="136753" y="156464"/>
                  </a:lnTo>
                  <a:lnTo>
                    <a:pt x="135864" y="155168"/>
                  </a:lnTo>
                  <a:lnTo>
                    <a:pt x="140550" y="153695"/>
                  </a:lnTo>
                  <a:lnTo>
                    <a:pt x="144703" y="151625"/>
                  </a:lnTo>
                  <a:lnTo>
                    <a:pt x="141249" y="145224"/>
                  </a:lnTo>
                  <a:lnTo>
                    <a:pt x="144881" y="142278"/>
                  </a:lnTo>
                  <a:lnTo>
                    <a:pt x="144881" y="141249"/>
                  </a:lnTo>
                  <a:lnTo>
                    <a:pt x="146265" y="139865"/>
                  </a:lnTo>
                  <a:close/>
                </a:path>
                <a:path w="607694" h="187959">
                  <a:moveTo>
                    <a:pt x="147472" y="91452"/>
                  </a:moveTo>
                  <a:lnTo>
                    <a:pt x="146608" y="90766"/>
                  </a:lnTo>
                  <a:lnTo>
                    <a:pt x="145402" y="91973"/>
                  </a:lnTo>
                  <a:lnTo>
                    <a:pt x="145567" y="92837"/>
                  </a:lnTo>
                  <a:lnTo>
                    <a:pt x="146431" y="93522"/>
                  </a:lnTo>
                  <a:lnTo>
                    <a:pt x="147472" y="92494"/>
                  </a:lnTo>
                  <a:lnTo>
                    <a:pt x="147472" y="91452"/>
                  </a:lnTo>
                  <a:close/>
                </a:path>
                <a:path w="607694" h="187959">
                  <a:moveTo>
                    <a:pt x="149885" y="120332"/>
                  </a:moveTo>
                  <a:lnTo>
                    <a:pt x="147472" y="115138"/>
                  </a:lnTo>
                  <a:lnTo>
                    <a:pt x="146608" y="113753"/>
                  </a:lnTo>
                  <a:lnTo>
                    <a:pt x="145745" y="115138"/>
                  </a:lnTo>
                  <a:lnTo>
                    <a:pt x="145046" y="115658"/>
                  </a:lnTo>
                  <a:lnTo>
                    <a:pt x="141414" y="119291"/>
                  </a:lnTo>
                  <a:lnTo>
                    <a:pt x="149885" y="120332"/>
                  </a:lnTo>
                  <a:close/>
                </a:path>
                <a:path w="607694" h="187959">
                  <a:moveTo>
                    <a:pt x="152654" y="110299"/>
                  </a:moveTo>
                  <a:lnTo>
                    <a:pt x="152311" y="109613"/>
                  </a:lnTo>
                  <a:lnTo>
                    <a:pt x="151625" y="108572"/>
                  </a:lnTo>
                  <a:lnTo>
                    <a:pt x="148463" y="107492"/>
                  </a:lnTo>
                  <a:lnTo>
                    <a:pt x="147231" y="110210"/>
                  </a:lnTo>
                  <a:lnTo>
                    <a:pt x="148247" y="112801"/>
                  </a:lnTo>
                  <a:lnTo>
                    <a:pt x="151790" y="111340"/>
                  </a:lnTo>
                  <a:lnTo>
                    <a:pt x="152654" y="110299"/>
                  </a:lnTo>
                  <a:close/>
                </a:path>
                <a:path w="607694" h="187959">
                  <a:moveTo>
                    <a:pt x="157670" y="90766"/>
                  </a:moveTo>
                  <a:lnTo>
                    <a:pt x="152831" y="85915"/>
                  </a:lnTo>
                  <a:lnTo>
                    <a:pt x="149199" y="98539"/>
                  </a:lnTo>
                  <a:lnTo>
                    <a:pt x="154901" y="96126"/>
                  </a:lnTo>
                  <a:lnTo>
                    <a:pt x="157149" y="95770"/>
                  </a:lnTo>
                  <a:lnTo>
                    <a:pt x="157492" y="92151"/>
                  </a:lnTo>
                  <a:lnTo>
                    <a:pt x="157670" y="90766"/>
                  </a:lnTo>
                  <a:close/>
                </a:path>
                <a:path w="607694" h="187959">
                  <a:moveTo>
                    <a:pt x="162166" y="99060"/>
                  </a:moveTo>
                  <a:lnTo>
                    <a:pt x="161124" y="97155"/>
                  </a:lnTo>
                  <a:lnTo>
                    <a:pt x="160616" y="96812"/>
                  </a:lnTo>
                  <a:lnTo>
                    <a:pt x="159740" y="97675"/>
                  </a:lnTo>
                  <a:lnTo>
                    <a:pt x="155244" y="100266"/>
                  </a:lnTo>
                  <a:lnTo>
                    <a:pt x="161823" y="103898"/>
                  </a:lnTo>
                  <a:lnTo>
                    <a:pt x="162166" y="99060"/>
                  </a:lnTo>
                  <a:close/>
                </a:path>
                <a:path w="607694" h="187959">
                  <a:moveTo>
                    <a:pt x="171678" y="93014"/>
                  </a:moveTo>
                  <a:lnTo>
                    <a:pt x="167868" y="87299"/>
                  </a:lnTo>
                  <a:lnTo>
                    <a:pt x="164592" y="93357"/>
                  </a:lnTo>
                  <a:lnTo>
                    <a:pt x="164934" y="98018"/>
                  </a:lnTo>
                  <a:lnTo>
                    <a:pt x="168046" y="104254"/>
                  </a:lnTo>
                  <a:lnTo>
                    <a:pt x="171500" y="96469"/>
                  </a:lnTo>
                  <a:lnTo>
                    <a:pt x="171678" y="93014"/>
                  </a:lnTo>
                  <a:close/>
                </a:path>
                <a:path w="607694" h="187959">
                  <a:moveTo>
                    <a:pt x="172885" y="142455"/>
                  </a:moveTo>
                  <a:lnTo>
                    <a:pt x="172872" y="141770"/>
                  </a:lnTo>
                  <a:lnTo>
                    <a:pt x="171678" y="139522"/>
                  </a:lnTo>
                  <a:lnTo>
                    <a:pt x="171335" y="139522"/>
                  </a:lnTo>
                  <a:lnTo>
                    <a:pt x="170815" y="137960"/>
                  </a:lnTo>
                  <a:lnTo>
                    <a:pt x="168567" y="137617"/>
                  </a:lnTo>
                  <a:lnTo>
                    <a:pt x="166839" y="137439"/>
                  </a:lnTo>
                  <a:lnTo>
                    <a:pt x="162852" y="135623"/>
                  </a:lnTo>
                  <a:lnTo>
                    <a:pt x="162852" y="142278"/>
                  </a:lnTo>
                  <a:lnTo>
                    <a:pt x="162788" y="142113"/>
                  </a:lnTo>
                  <a:lnTo>
                    <a:pt x="162852" y="142278"/>
                  </a:lnTo>
                  <a:lnTo>
                    <a:pt x="162852" y="135623"/>
                  </a:lnTo>
                  <a:lnTo>
                    <a:pt x="162725" y="135559"/>
                  </a:lnTo>
                  <a:lnTo>
                    <a:pt x="162725" y="141922"/>
                  </a:lnTo>
                  <a:lnTo>
                    <a:pt x="162725" y="135559"/>
                  </a:lnTo>
                  <a:lnTo>
                    <a:pt x="162560" y="135483"/>
                  </a:lnTo>
                  <a:lnTo>
                    <a:pt x="162560" y="141389"/>
                  </a:lnTo>
                  <a:lnTo>
                    <a:pt x="162356" y="141389"/>
                  </a:lnTo>
                  <a:lnTo>
                    <a:pt x="162356" y="141871"/>
                  </a:lnTo>
                  <a:lnTo>
                    <a:pt x="162166" y="141935"/>
                  </a:lnTo>
                  <a:lnTo>
                    <a:pt x="161645" y="141935"/>
                  </a:lnTo>
                  <a:lnTo>
                    <a:pt x="161747" y="141414"/>
                  </a:lnTo>
                  <a:lnTo>
                    <a:pt x="161721" y="141592"/>
                  </a:lnTo>
                  <a:lnTo>
                    <a:pt x="161683" y="141770"/>
                  </a:lnTo>
                  <a:lnTo>
                    <a:pt x="162356" y="141871"/>
                  </a:lnTo>
                  <a:lnTo>
                    <a:pt x="162356" y="141389"/>
                  </a:lnTo>
                  <a:lnTo>
                    <a:pt x="161785" y="141262"/>
                  </a:lnTo>
                  <a:lnTo>
                    <a:pt x="161823" y="141071"/>
                  </a:lnTo>
                  <a:lnTo>
                    <a:pt x="162344" y="140728"/>
                  </a:lnTo>
                  <a:lnTo>
                    <a:pt x="162458" y="141071"/>
                  </a:lnTo>
                  <a:lnTo>
                    <a:pt x="162560" y="141389"/>
                  </a:lnTo>
                  <a:lnTo>
                    <a:pt x="162560" y="135483"/>
                  </a:lnTo>
                  <a:lnTo>
                    <a:pt x="160782" y="134670"/>
                  </a:lnTo>
                  <a:lnTo>
                    <a:pt x="167347" y="126377"/>
                  </a:lnTo>
                  <a:lnTo>
                    <a:pt x="170294" y="124307"/>
                  </a:lnTo>
                  <a:lnTo>
                    <a:pt x="170675" y="124434"/>
                  </a:lnTo>
                  <a:lnTo>
                    <a:pt x="170980" y="124434"/>
                  </a:lnTo>
                  <a:lnTo>
                    <a:pt x="171500" y="124307"/>
                  </a:lnTo>
                  <a:lnTo>
                    <a:pt x="171894" y="124434"/>
                  </a:lnTo>
                  <a:lnTo>
                    <a:pt x="172034" y="124434"/>
                  </a:lnTo>
                  <a:lnTo>
                    <a:pt x="172542" y="121539"/>
                  </a:lnTo>
                  <a:lnTo>
                    <a:pt x="171500" y="120675"/>
                  </a:lnTo>
                  <a:lnTo>
                    <a:pt x="168389" y="121018"/>
                  </a:lnTo>
                  <a:lnTo>
                    <a:pt x="169087" y="123088"/>
                  </a:lnTo>
                  <a:lnTo>
                    <a:pt x="164947" y="124307"/>
                  </a:lnTo>
                  <a:lnTo>
                    <a:pt x="161988" y="125171"/>
                  </a:lnTo>
                  <a:lnTo>
                    <a:pt x="166319" y="114973"/>
                  </a:lnTo>
                  <a:lnTo>
                    <a:pt x="159232" y="118592"/>
                  </a:lnTo>
                  <a:lnTo>
                    <a:pt x="155587" y="113715"/>
                  </a:lnTo>
                  <a:lnTo>
                    <a:pt x="152031" y="118160"/>
                  </a:lnTo>
                  <a:lnTo>
                    <a:pt x="151993" y="118592"/>
                  </a:lnTo>
                  <a:lnTo>
                    <a:pt x="151549" y="123088"/>
                  </a:lnTo>
                  <a:lnTo>
                    <a:pt x="151434" y="124307"/>
                  </a:lnTo>
                  <a:lnTo>
                    <a:pt x="151422" y="124434"/>
                  </a:lnTo>
                  <a:lnTo>
                    <a:pt x="156629" y="124993"/>
                  </a:lnTo>
                  <a:lnTo>
                    <a:pt x="156895" y="125171"/>
                  </a:lnTo>
                  <a:lnTo>
                    <a:pt x="158711" y="126377"/>
                  </a:lnTo>
                  <a:lnTo>
                    <a:pt x="158394" y="131025"/>
                  </a:lnTo>
                  <a:lnTo>
                    <a:pt x="158369" y="131394"/>
                  </a:lnTo>
                  <a:lnTo>
                    <a:pt x="158369" y="131559"/>
                  </a:lnTo>
                  <a:lnTo>
                    <a:pt x="160616" y="131394"/>
                  </a:lnTo>
                  <a:lnTo>
                    <a:pt x="159575" y="131914"/>
                  </a:lnTo>
                  <a:lnTo>
                    <a:pt x="159054" y="132943"/>
                  </a:lnTo>
                  <a:lnTo>
                    <a:pt x="158877" y="133985"/>
                  </a:lnTo>
                  <a:lnTo>
                    <a:pt x="154597" y="131025"/>
                  </a:lnTo>
                  <a:lnTo>
                    <a:pt x="151561" y="132943"/>
                  </a:lnTo>
                  <a:lnTo>
                    <a:pt x="151447" y="133985"/>
                  </a:lnTo>
                  <a:lnTo>
                    <a:pt x="151193" y="137020"/>
                  </a:lnTo>
                  <a:lnTo>
                    <a:pt x="155079" y="140385"/>
                  </a:lnTo>
                  <a:lnTo>
                    <a:pt x="155079" y="140550"/>
                  </a:lnTo>
                  <a:lnTo>
                    <a:pt x="155079" y="140728"/>
                  </a:lnTo>
                  <a:lnTo>
                    <a:pt x="155079" y="141249"/>
                  </a:lnTo>
                  <a:lnTo>
                    <a:pt x="155765" y="141935"/>
                  </a:lnTo>
                  <a:lnTo>
                    <a:pt x="158191" y="141935"/>
                  </a:lnTo>
                  <a:lnTo>
                    <a:pt x="158191" y="142278"/>
                  </a:lnTo>
                  <a:lnTo>
                    <a:pt x="158191" y="142455"/>
                  </a:lnTo>
                  <a:lnTo>
                    <a:pt x="156806" y="142976"/>
                  </a:lnTo>
                  <a:lnTo>
                    <a:pt x="156552" y="143497"/>
                  </a:lnTo>
                  <a:lnTo>
                    <a:pt x="156464" y="143662"/>
                  </a:lnTo>
                  <a:lnTo>
                    <a:pt x="158191" y="143497"/>
                  </a:lnTo>
                  <a:lnTo>
                    <a:pt x="158305" y="145402"/>
                  </a:lnTo>
                  <a:lnTo>
                    <a:pt x="158419" y="146773"/>
                  </a:lnTo>
                  <a:lnTo>
                    <a:pt x="158534" y="149021"/>
                  </a:lnTo>
                  <a:lnTo>
                    <a:pt x="158597" y="150241"/>
                  </a:lnTo>
                  <a:lnTo>
                    <a:pt x="158711" y="152488"/>
                  </a:lnTo>
                  <a:lnTo>
                    <a:pt x="161480" y="150241"/>
                  </a:lnTo>
                  <a:lnTo>
                    <a:pt x="162471" y="145567"/>
                  </a:lnTo>
                  <a:lnTo>
                    <a:pt x="162509" y="145402"/>
                  </a:lnTo>
                  <a:lnTo>
                    <a:pt x="163893" y="143154"/>
                  </a:lnTo>
                  <a:lnTo>
                    <a:pt x="164426" y="146773"/>
                  </a:lnTo>
                  <a:lnTo>
                    <a:pt x="164757" y="149021"/>
                  </a:lnTo>
                  <a:lnTo>
                    <a:pt x="167182" y="146773"/>
                  </a:lnTo>
                  <a:lnTo>
                    <a:pt x="170294" y="147815"/>
                  </a:lnTo>
                  <a:lnTo>
                    <a:pt x="172885" y="142455"/>
                  </a:lnTo>
                  <a:close/>
                </a:path>
                <a:path w="607694" h="187959">
                  <a:moveTo>
                    <a:pt x="186550" y="109093"/>
                  </a:moveTo>
                  <a:lnTo>
                    <a:pt x="186055" y="106146"/>
                  </a:lnTo>
                  <a:lnTo>
                    <a:pt x="185966" y="105879"/>
                  </a:lnTo>
                  <a:lnTo>
                    <a:pt x="184645" y="103733"/>
                  </a:lnTo>
                  <a:lnTo>
                    <a:pt x="179971" y="104419"/>
                  </a:lnTo>
                  <a:lnTo>
                    <a:pt x="180314" y="106146"/>
                  </a:lnTo>
                  <a:lnTo>
                    <a:pt x="179108" y="105625"/>
                  </a:lnTo>
                  <a:lnTo>
                    <a:pt x="178244" y="105460"/>
                  </a:lnTo>
                  <a:lnTo>
                    <a:pt x="174472" y="105879"/>
                  </a:lnTo>
                  <a:lnTo>
                    <a:pt x="174701" y="107010"/>
                  </a:lnTo>
                  <a:lnTo>
                    <a:pt x="174879" y="107873"/>
                  </a:lnTo>
                  <a:lnTo>
                    <a:pt x="175260" y="109778"/>
                  </a:lnTo>
                  <a:lnTo>
                    <a:pt x="178193" y="112115"/>
                  </a:lnTo>
                  <a:lnTo>
                    <a:pt x="180835" y="107873"/>
                  </a:lnTo>
                  <a:lnTo>
                    <a:pt x="181622" y="112115"/>
                  </a:lnTo>
                  <a:lnTo>
                    <a:pt x="181698" y="112547"/>
                  </a:lnTo>
                  <a:lnTo>
                    <a:pt x="186550" y="109093"/>
                  </a:lnTo>
                  <a:close/>
                </a:path>
                <a:path w="607694" h="187959">
                  <a:moveTo>
                    <a:pt x="190868" y="86093"/>
                  </a:moveTo>
                  <a:lnTo>
                    <a:pt x="189661" y="86093"/>
                  </a:lnTo>
                  <a:lnTo>
                    <a:pt x="184467" y="89204"/>
                  </a:lnTo>
                  <a:lnTo>
                    <a:pt x="190525" y="91630"/>
                  </a:lnTo>
                  <a:lnTo>
                    <a:pt x="190868" y="86093"/>
                  </a:lnTo>
                  <a:close/>
                </a:path>
                <a:path w="607694" h="187959">
                  <a:moveTo>
                    <a:pt x="203492" y="129832"/>
                  </a:moveTo>
                  <a:lnTo>
                    <a:pt x="200202" y="129667"/>
                  </a:lnTo>
                  <a:lnTo>
                    <a:pt x="197612" y="123088"/>
                  </a:lnTo>
                  <a:lnTo>
                    <a:pt x="191731" y="128447"/>
                  </a:lnTo>
                  <a:lnTo>
                    <a:pt x="192595" y="133464"/>
                  </a:lnTo>
                  <a:lnTo>
                    <a:pt x="190004" y="130187"/>
                  </a:lnTo>
                  <a:lnTo>
                    <a:pt x="187579" y="125691"/>
                  </a:lnTo>
                  <a:lnTo>
                    <a:pt x="183083" y="126377"/>
                  </a:lnTo>
                  <a:lnTo>
                    <a:pt x="182054" y="128625"/>
                  </a:lnTo>
                  <a:lnTo>
                    <a:pt x="180492" y="129311"/>
                  </a:lnTo>
                  <a:lnTo>
                    <a:pt x="178943" y="129832"/>
                  </a:lnTo>
                  <a:lnTo>
                    <a:pt x="178587" y="128968"/>
                  </a:lnTo>
                  <a:lnTo>
                    <a:pt x="177558" y="129489"/>
                  </a:lnTo>
                  <a:lnTo>
                    <a:pt x="177380" y="130352"/>
                  </a:lnTo>
                  <a:lnTo>
                    <a:pt x="172847" y="132029"/>
                  </a:lnTo>
                  <a:lnTo>
                    <a:pt x="172262" y="135039"/>
                  </a:lnTo>
                  <a:lnTo>
                    <a:pt x="174485" y="136791"/>
                  </a:lnTo>
                  <a:lnTo>
                    <a:pt x="178422" y="134670"/>
                  </a:lnTo>
                  <a:lnTo>
                    <a:pt x="179451" y="132778"/>
                  </a:lnTo>
                  <a:lnTo>
                    <a:pt x="180149" y="134327"/>
                  </a:lnTo>
                  <a:lnTo>
                    <a:pt x="180835" y="134505"/>
                  </a:lnTo>
                  <a:lnTo>
                    <a:pt x="186372" y="139001"/>
                  </a:lnTo>
                  <a:lnTo>
                    <a:pt x="190525" y="140208"/>
                  </a:lnTo>
                  <a:lnTo>
                    <a:pt x="196748" y="135369"/>
                  </a:lnTo>
                  <a:lnTo>
                    <a:pt x="199161" y="140385"/>
                  </a:lnTo>
                  <a:lnTo>
                    <a:pt x="203492" y="129832"/>
                  </a:lnTo>
                  <a:close/>
                </a:path>
                <a:path w="607694" h="187959">
                  <a:moveTo>
                    <a:pt x="204177" y="84543"/>
                  </a:moveTo>
                  <a:lnTo>
                    <a:pt x="201066" y="85229"/>
                  </a:lnTo>
                  <a:lnTo>
                    <a:pt x="200380" y="85915"/>
                  </a:lnTo>
                  <a:lnTo>
                    <a:pt x="199517" y="84886"/>
                  </a:lnTo>
                  <a:lnTo>
                    <a:pt x="198297" y="85051"/>
                  </a:lnTo>
                  <a:lnTo>
                    <a:pt x="198475" y="90589"/>
                  </a:lnTo>
                  <a:lnTo>
                    <a:pt x="204177" y="84543"/>
                  </a:lnTo>
                  <a:close/>
                </a:path>
                <a:path w="607694" h="187959">
                  <a:moveTo>
                    <a:pt x="212648" y="166497"/>
                  </a:moveTo>
                  <a:lnTo>
                    <a:pt x="212305" y="166662"/>
                  </a:lnTo>
                  <a:lnTo>
                    <a:pt x="212636" y="166662"/>
                  </a:lnTo>
                  <a:lnTo>
                    <a:pt x="212648" y="166497"/>
                  </a:lnTo>
                  <a:close/>
                </a:path>
                <a:path w="607694" h="187959">
                  <a:moveTo>
                    <a:pt x="235470" y="169951"/>
                  </a:moveTo>
                  <a:lnTo>
                    <a:pt x="232016" y="166839"/>
                  </a:lnTo>
                  <a:lnTo>
                    <a:pt x="225272" y="166662"/>
                  </a:lnTo>
                  <a:lnTo>
                    <a:pt x="225615" y="167525"/>
                  </a:lnTo>
                  <a:lnTo>
                    <a:pt x="225272" y="168224"/>
                  </a:lnTo>
                  <a:lnTo>
                    <a:pt x="225094" y="169087"/>
                  </a:lnTo>
                  <a:lnTo>
                    <a:pt x="221869" y="170357"/>
                  </a:lnTo>
                  <a:lnTo>
                    <a:pt x="221869" y="174688"/>
                  </a:lnTo>
                  <a:lnTo>
                    <a:pt x="221462" y="174447"/>
                  </a:lnTo>
                  <a:lnTo>
                    <a:pt x="221640" y="174447"/>
                  </a:lnTo>
                  <a:lnTo>
                    <a:pt x="221869" y="174688"/>
                  </a:lnTo>
                  <a:lnTo>
                    <a:pt x="221869" y="170357"/>
                  </a:lnTo>
                  <a:lnTo>
                    <a:pt x="221119" y="170637"/>
                  </a:lnTo>
                  <a:lnTo>
                    <a:pt x="218427" y="166319"/>
                  </a:lnTo>
                  <a:lnTo>
                    <a:pt x="218579" y="166319"/>
                  </a:lnTo>
                  <a:lnTo>
                    <a:pt x="219913" y="162166"/>
                  </a:lnTo>
                  <a:lnTo>
                    <a:pt x="223888" y="164071"/>
                  </a:lnTo>
                  <a:lnTo>
                    <a:pt x="224586" y="157327"/>
                  </a:lnTo>
                  <a:lnTo>
                    <a:pt x="222846" y="154901"/>
                  </a:lnTo>
                  <a:lnTo>
                    <a:pt x="221983" y="152831"/>
                  </a:lnTo>
                  <a:lnTo>
                    <a:pt x="221462" y="151447"/>
                  </a:lnTo>
                  <a:lnTo>
                    <a:pt x="223202" y="149199"/>
                  </a:lnTo>
                  <a:lnTo>
                    <a:pt x="226999" y="144526"/>
                  </a:lnTo>
                  <a:lnTo>
                    <a:pt x="217487" y="143319"/>
                  </a:lnTo>
                  <a:lnTo>
                    <a:pt x="214896" y="143319"/>
                  </a:lnTo>
                  <a:lnTo>
                    <a:pt x="215074" y="142633"/>
                  </a:lnTo>
                  <a:lnTo>
                    <a:pt x="215074" y="141935"/>
                  </a:lnTo>
                  <a:lnTo>
                    <a:pt x="215417" y="140906"/>
                  </a:lnTo>
                  <a:lnTo>
                    <a:pt x="211785" y="141414"/>
                  </a:lnTo>
                  <a:lnTo>
                    <a:pt x="209372" y="145046"/>
                  </a:lnTo>
                  <a:lnTo>
                    <a:pt x="212305" y="147637"/>
                  </a:lnTo>
                  <a:lnTo>
                    <a:pt x="212369" y="149199"/>
                  </a:lnTo>
                  <a:lnTo>
                    <a:pt x="212458" y="151142"/>
                  </a:lnTo>
                  <a:lnTo>
                    <a:pt x="215696" y="151904"/>
                  </a:lnTo>
                  <a:lnTo>
                    <a:pt x="218554" y="152628"/>
                  </a:lnTo>
                  <a:lnTo>
                    <a:pt x="217792" y="155765"/>
                  </a:lnTo>
                  <a:lnTo>
                    <a:pt x="217665" y="156286"/>
                  </a:lnTo>
                  <a:lnTo>
                    <a:pt x="215341" y="152628"/>
                  </a:lnTo>
                  <a:lnTo>
                    <a:pt x="215239" y="152488"/>
                  </a:lnTo>
                  <a:lnTo>
                    <a:pt x="212445" y="151269"/>
                  </a:lnTo>
                  <a:lnTo>
                    <a:pt x="209537" y="155765"/>
                  </a:lnTo>
                  <a:lnTo>
                    <a:pt x="209016" y="155765"/>
                  </a:lnTo>
                  <a:lnTo>
                    <a:pt x="208495" y="156286"/>
                  </a:lnTo>
                  <a:lnTo>
                    <a:pt x="207810" y="156984"/>
                  </a:lnTo>
                  <a:lnTo>
                    <a:pt x="208673" y="157149"/>
                  </a:lnTo>
                  <a:lnTo>
                    <a:pt x="206603" y="161480"/>
                  </a:lnTo>
                  <a:lnTo>
                    <a:pt x="211264" y="161823"/>
                  </a:lnTo>
                  <a:lnTo>
                    <a:pt x="211455" y="162166"/>
                  </a:lnTo>
                  <a:lnTo>
                    <a:pt x="212178" y="163550"/>
                  </a:lnTo>
                  <a:lnTo>
                    <a:pt x="212826" y="164757"/>
                  </a:lnTo>
                  <a:lnTo>
                    <a:pt x="212725" y="165798"/>
                  </a:lnTo>
                  <a:lnTo>
                    <a:pt x="212674" y="166319"/>
                  </a:lnTo>
                  <a:lnTo>
                    <a:pt x="212991" y="166319"/>
                  </a:lnTo>
                  <a:lnTo>
                    <a:pt x="213690" y="166141"/>
                  </a:lnTo>
                  <a:lnTo>
                    <a:pt x="214033" y="165798"/>
                  </a:lnTo>
                  <a:lnTo>
                    <a:pt x="215074" y="168224"/>
                  </a:lnTo>
                  <a:lnTo>
                    <a:pt x="217487" y="163550"/>
                  </a:lnTo>
                  <a:lnTo>
                    <a:pt x="217385" y="165138"/>
                  </a:lnTo>
                  <a:lnTo>
                    <a:pt x="217297" y="166319"/>
                  </a:lnTo>
                  <a:lnTo>
                    <a:pt x="217220" y="166839"/>
                  </a:lnTo>
                  <a:lnTo>
                    <a:pt x="217119" y="167525"/>
                  </a:lnTo>
                  <a:lnTo>
                    <a:pt x="217017" y="168224"/>
                  </a:lnTo>
                  <a:lnTo>
                    <a:pt x="216903" y="169087"/>
                  </a:lnTo>
                  <a:lnTo>
                    <a:pt x="216776" y="169951"/>
                  </a:lnTo>
                  <a:lnTo>
                    <a:pt x="216674" y="170637"/>
                  </a:lnTo>
                  <a:lnTo>
                    <a:pt x="216623" y="170980"/>
                  </a:lnTo>
                  <a:lnTo>
                    <a:pt x="214553" y="168224"/>
                  </a:lnTo>
                  <a:lnTo>
                    <a:pt x="211264" y="168224"/>
                  </a:lnTo>
                  <a:lnTo>
                    <a:pt x="209448" y="165138"/>
                  </a:lnTo>
                  <a:lnTo>
                    <a:pt x="206679" y="166319"/>
                  </a:lnTo>
                  <a:lnTo>
                    <a:pt x="206514" y="166319"/>
                  </a:lnTo>
                  <a:lnTo>
                    <a:pt x="204851" y="169481"/>
                  </a:lnTo>
                  <a:lnTo>
                    <a:pt x="206286" y="170980"/>
                  </a:lnTo>
                  <a:lnTo>
                    <a:pt x="207124" y="171843"/>
                  </a:lnTo>
                  <a:lnTo>
                    <a:pt x="206768" y="172542"/>
                  </a:lnTo>
                  <a:lnTo>
                    <a:pt x="206654" y="173748"/>
                  </a:lnTo>
                  <a:lnTo>
                    <a:pt x="206603" y="174269"/>
                  </a:lnTo>
                  <a:lnTo>
                    <a:pt x="207124" y="174612"/>
                  </a:lnTo>
                  <a:lnTo>
                    <a:pt x="206768" y="174955"/>
                  </a:lnTo>
                  <a:lnTo>
                    <a:pt x="206248" y="175310"/>
                  </a:lnTo>
                  <a:lnTo>
                    <a:pt x="206133" y="175653"/>
                  </a:lnTo>
                  <a:lnTo>
                    <a:pt x="206082" y="175831"/>
                  </a:lnTo>
                  <a:lnTo>
                    <a:pt x="206946" y="175996"/>
                  </a:lnTo>
                  <a:lnTo>
                    <a:pt x="207632" y="176174"/>
                  </a:lnTo>
                  <a:lnTo>
                    <a:pt x="208495" y="176339"/>
                  </a:lnTo>
                  <a:lnTo>
                    <a:pt x="208495" y="175996"/>
                  </a:lnTo>
                  <a:lnTo>
                    <a:pt x="208851" y="175653"/>
                  </a:lnTo>
                  <a:lnTo>
                    <a:pt x="208851" y="175310"/>
                  </a:lnTo>
                  <a:lnTo>
                    <a:pt x="210921" y="177038"/>
                  </a:lnTo>
                  <a:lnTo>
                    <a:pt x="216103" y="177203"/>
                  </a:lnTo>
                  <a:lnTo>
                    <a:pt x="216204" y="176695"/>
                  </a:lnTo>
                  <a:lnTo>
                    <a:pt x="216319" y="175996"/>
                  </a:lnTo>
                  <a:lnTo>
                    <a:pt x="216433" y="175310"/>
                  </a:lnTo>
                  <a:lnTo>
                    <a:pt x="216560" y="174612"/>
                  </a:lnTo>
                  <a:lnTo>
                    <a:pt x="216674" y="173926"/>
                  </a:lnTo>
                  <a:lnTo>
                    <a:pt x="216801" y="173228"/>
                  </a:lnTo>
                  <a:lnTo>
                    <a:pt x="219049" y="171843"/>
                  </a:lnTo>
                  <a:lnTo>
                    <a:pt x="219049" y="173748"/>
                  </a:lnTo>
                  <a:lnTo>
                    <a:pt x="219049" y="174790"/>
                  </a:lnTo>
                  <a:lnTo>
                    <a:pt x="219049" y="175653"/>
                  </a:lnTo>
                  <a:lnTo>
                    <a:pt x="218465" y="175996"/>
                  </a:lnTo>
                  <a:lnTo>
                    <a:pt x="218160" y="176174"/>
                  </a:lnTo>
                  <a:lnTo>
                    <a:pt x="216103" y="177380"/>
                  </a:lnTo>
                  <a:lnTo>
                    <a:pt x="216623" y="177380"/>
                  </a:lnTo>
                  <a:lnTo>
                    <a:pt x="217144" y="177558"/>
                  </a:lnTo>
                  <a:lnTo>
                    <a:pt x="217665" y="177558"/>
                  </a:lnTo>
                  <a:lnTo>
                    <a:pt x="217728" y="177380"/>
                  </a:lnTo>
                  <a:lnTo>
                    <a:pt x="217805" y="177203"/>
                  </a:lnTo>
                  <a:lnTo>
                    <a:pt x="217868" y="177038"/>
                  </a:lnTo>
                  <a:lnTo>
                    <a:pt x="217944" y="176860"/>
                  </a:lnTo>
                  <a:lnTo>
                    <a:pt x="218008" y="176695"/>
                  </a:lnTo>
                  <a:lnTo>
                    <a:pt x="218186" y="176517"/>
                  </a:lnTo>
                  <a:lnTo>
                    <a:pt x="218300" y="176339"/>
                  </a:lnTo>
                  <a:lnTo>
                    <a:pt x="218414" y="176174"/>
                  </a:lnTo>
                  <a:lnTo>
                    <a:pt x="218706" y="176174"/>
                  </a:lnTo>
                  <a:lnTo>
                    <a:pt x="218706" y="176339"/>
                  </a:lnTo>
                  <a:lnTo>
                    <a:pt x="218186" y="176860"/>
                  </a:lnTo>
                  <a:lnTo>
                    <a:pt x="217792" y="177380"/>
                  </a:lnTo>
                  <a:lnTo>
                    <a:pt x="217665" y="177558"/>
                  </a:lnTo>
                  <a:lnTo>
                    <a:pt x="226999" y="178943"/>
                  </a:lnTo>
                  <a:lnTo>
                    <a:pt x="231317" y="179806"/>
                  </a:lnTo>
                  <a:lnTo>
                    <a:pt x="231317" y="179628"/>
                  </a:lnTo>
                  <a:lnTo>
                    <a:pt x="234784" y="179451"/>
                  </a:lnTo>
                  <a:lnTo>
                    <a:pt x="234403" y="177558"/>
                  </a:lnTo>
                  <a:lnTo>
                    <a:pt x="234365" y="177380"/>
                  </a:lnTo>
                  <a:lnTo>
                    <a:pt x="234264" y="176860"/>
                  </a:lnTo>
                  <a:lnTo>
                    <a:pt x="230974" y="177380"/>
                  </a:lnTo>
                  <a:lnTo>
                    <a:pt x="235470" y="169951"/>
                  </a:lnTo>
                  <a:close/>
                </a:path>
                <a:path w="607694" h="187959">
                  <a:moveTo>
                    <a:pt x="273697" y="112395"/>
                  </a:moveTo>
                  <a:lnTo>
                    <a:pt x="271805" y="109258"/>
                  </a:lnTo>
                  <a:lnTo>
                    <a:pt x="267627" y="111683"/>
                  </a:lnTo>
                  <a:lnTo>
                    <a:pt x="267284" y="107365"/>
                  </a:lnTo>
                  <a:lnTo>
                    <a:pt x="262445" y="107530"/>
                  </a:lnTo>
                  <a:lnTo>
                    <a:pt x="263486" y="112204"/>
                  </a:lnTo>
                  <a:lnTo>
                    <a:pt x="264350" y="115138"/>
                  </a:lnTo>
                  <a:lnTo>
                    <a:pt x="261581" y="114452"/>
                  </a:lnTo>
                  <a:lnTo>
                    <a:pt x="259676" y="115658"/>
                  </a:lnTo>
                  <a:lnTo>
                    <a:pt x="258292" y="117043"/>
                  </a:lnTo>
                  <a:lnTo>
                    <a:pt x="257606" y="117386"/>
                  </a:lnTo>
                  <a:lnTo>
                    <a:pt x="255739" y="118275"/>
                  </a:lnTo>
                  <a:lnTo>
                    <a:pt x="257429" y="108229"/>
                  </a:lnTo>
                  <a:lnTo>
                    <a:pt x="252412" y="110642"/>
                  </a:lnTo>
                  <a:lnTo>
                    <a:pt x="250342" y="106845"/>
                  </a:lnTo>
                  <a:lnTo>
                    <a:pt x="251548" y="100622"/>
                  </a:lnTo>
                  <a:lnTo>
                    <a:pt x="248615" y="97853"/>
                  </a:lnTo>
                  <a:lnTo>
                    <a:pt x="243598" y="98374"/>
                  </a:lnTo>
                  <a:lnTo>
                    <a:pt x="240830" y="103035"/>
                  </a:lnTo>
                  <a:lnTo>
                    <a:pt x="243255" y="107873"/>
                  </a:lnTo>
                  <a:lnTo>
                    <a:pt x="242735" y="108737"/>
                  </a:lnTo>
                  <a:lnTo>
                    <a:pt x="241693" y="108229"/>
                  </a:lnTo>
                  <a:lnTo>
                    <a:pt x="240487" y="108737"/>
                  </a:lnTo>
                  <a:lnTo>
                    <a:pt x="241007" y="109435"/>
                  </a:lnTo>
                  <a:lnTo>
                    <a:pt x="241528" y="109956"/>
                  </a:lnTo>
                  <a:lnTo>
                    <a:pt x="239966" y="111848"/>
                  </a:lnTo>
                  <a:lnTo>
                    <a:pt x="239966" y="117043"/>
                  </a:lnTo>
                  <a:lnTo>
                    <a:pt x="243420" y="114274"/>
                  </a:lnTo>
                  <a:lnTo>
                    <a:pt x="244284" y="112890"/>
                  </a:lnTo>
                  <a:lnTo>
                    <a:pt x="243941" y="110121"/>
                  </a:lnTo>
                  <a:lnTo>
                    <a:pt x="246024" y="109435"/>
                  </a:lnTo>
                  <a:lnTo>
                    <a:pt x="245846" y="112890"/>
                  </a:lnTo>
                  <a:lnTo>
                    <a:pt x="246888" y="120497"/>
                  </a:lnTo>
                  <a:lnTo>
                    <a:pt x="251726" y="114617"/>
                  </a:lnTo>
                  <a:lnTo>
                    <a:pt x="254812" y="118719"/>
                  </a:lnTo>
                  <a:lnTo>
                    <a:pt x="254317" y="118948"/>
                  </a:lnTo>
                  <a:lnTo>
                    <a:pt x="255879" y="122580"/>
                  </a:lnTo>
                  <a:lnTo>
                    <a:pt x="255701" y="125514"/>
                  </a:lnTo>
                  <a:lnTo>
                    <a:pt x="256222" y="125336"/>
                  </a:lnTo>
                  <a:lnTo>
                    <a:pt x="256565" y="125514"/>
                  </a:lnTo>
                  <a:lnTo>
                    <a:pt x="257086" y="125514"/>
                  </a:lnTo>
                  <a:lnTo>
                    <a:pt x="260375" y="128447"/>
                  </a:lnTo>
                  <a:lnTo>
                    <a:pt x="263652" y="119811"/>
                  </a:lnTo>
                  <a:lnTo>
                    <a:pt x="264858" y="117221"/>
                  </a:lnTo>
                  <a:lnTo>
                    <a:pt x="267462" y="118427"/>
                  </a:lnTo>
                  <a:lnTo>
                    <a:pt x="267284" y="124828"/>
                  </a:lnTo>
                  <a:lnTo>
                    <a:pt x="269011" y="118427"/>
                  </a:lnTo>
                  <a:lnTo>
                    <a:pt x="272910" y="116865"/>
                  </a:lnTo>
                  <a:lnTo>
                    <a:pt x="273697" y="112395"/>
                  </a:lnTo>
                  <a:close/>
                </a:path>
                <a:path w="607694" h="187959">
                  <a:moveTo>
                    <a:pt x="285978" y="168935"/>
                  </a:moveTo>
                  <a:lnTo>
                    <a:pt x="285153" y="164693"/>
                  </a:lnTo>
                  <a:lnTo>
                    <a:pt x="282956" y="159740"/>
                  </a:lnTo>
                  <a:lnTo>
                    <a:pt x="282879" y="159575"/>
                  </a:lnTo>
                  <a:lnTo>
                    <a:pt x="282752" y="158013"/>
                  </a:lnTo>
                  <a:lnTo>
                    <a:pt x="282727" y="153873"/>
                  </a:lnTo>
                  <a:lnTo>
                    <a:pt x="283197" y="151790"/>
                  </a:lnTo>
                  <a:lnTo>
                    <a:pt x="283070" y="149199"/>
                  </a:lnTo>
                  <a:lnTo>
                    <a:pt x="283019" y="147993"/>
                  </a:lnTo>
                  <a:lnTo>
                    <a:pt x="281114" y="145567"/>
                  </a:lnTo>
                  <a:lnTo>
                    <a:pt x="283400" y="142557"/>
                  </a:lnTo>
                  <a:lnTo>
                    <a:pt x="279260" y="139458"/>
                  </a:lnTo>
                  <a:lnTo>
                    <a:pt x="277482" y="139306"/>
                  </a:lnTo>
                  <a:lnTo>
                    <a:pt x="277482" y="154559"/>
                  </a:lnTo>
                  <a:lnTo>
                    <a:pt x="276961" y="154559"/>
                  </a:lnTo>
                  <a:lnTo>
                    <a:pt x="277139" y="154381"/>
                  </a:lnTo>
                  <a:lnTo>
                    <a:pt x="277482" y="154559"/>
                  </a:lnTo>
                  <a:lnTo>
                    <a:pt x="277482" y="139306"/>
                  </a:lnTo>
                  <a:lnTo>
                    <a:pt x="274015" y="138976"/>
                  </a:lnTo>
                  <a:lnTo>
                    <a:pt x="272986" y="143840"/>
                  </a:lnTo>
                  <a:lnTo>
                    <a:pt x="271437" y="145046"/>
                  </a:lnTo>
                  <a:lnTo>
                    <a:pt x="274027" y="147637"/>
                  </a:lnTo>
                  <a:lnTo>
                    <a:pt x="271780" y="148513"/>
                  </a:lnTo>
                  <a:lnTo>
                    <a:pt x="270052" y="149199"/>
                  </a:lnTo>
                  <a:lnTo>
                    <a:pt x="268922" y="153873"/>
                  </a:lnTo>
                  <a:lnTo>
                    <a:pt x="268795" y="154381"/>
                  </a:lnTo>
                  <a:lnTo>
                    <a:pt x="268681" y="154863"/>
                  </a:lnTo>
                  <a:lnTo>
                    <a:pt x="271132" y="154863"/>
                  </a:lnTo>
                  <a:lnTo>
                    <a:pt x="272465" y="153873"/>
                  </a:lnTo>
                  <a:lnTo>
                    <a:pt x="272986" y="154381"/>
                  </a:lnTo>
                  <a:lnTo>
                    <a:pt x="273164" y="154559"/>
                  </a:lnTo>
                  <a:lnTo>
                    <a:pt x="273342" y="154736"/>
                  </a:lnTo>
                  <a:lnTo>
                    <a:pt x="273469" y="154863"/>
                  </a:lnTo>
                  <a:lnTo>
                    <a:pt x="273024" y="154863"/>
                  </a:lnTo>
                  <a:lnTo>
                    <a:pt x="272821" y="155079"/>
                  </a:lnTo>
                  <a:lnTo>
                    <a:pt x="272122" y="155765"/>
                  </a:lnTo>
                  <a:lnTo>
                    <a:pt x="271881" y="157327"/>
                  </a:lnTo>
                  <a:lnTo>
                    <a:pt x="271780" y="158013"/>
                  </a:lnTo>
                  <a:lnTo>
                    <a:pt x="267982" y="157327"/>
                  </a:lnTo>
                  <a:lnTo>
                    <a:pt x="268084" y="158013"/>
                  </a:lnTo>
                  <a:lnTo>
                    <a:pt x="268490" y="160616"/>
                  </a:lnTo>
                  <a:lnTo>
                    <a:pt x="267322" y="161988"/>
                  </a:lnTo>
                  <a:lnTo>
                    <a:pt x="266598" y="162852"/>
                  </a:lnTo>
                  <a:lnTo>
                    <a:pt x="266115" y="160959"/>
                  </a:lnTo>
                  <a:lnTo>
                    <a:pt x="266077" y="160782"/>
                  </a:lnTo>
                  <a:lnTo>
                    <a:pt x="264172" y="159740"/>
                  </a:lnTo>
                  <a:lnTo>
                    <a:pt x="262788" y="160718"/>
                  </a:lnTo>
                  <a:lnTo>
                    <a:pt x="262788" y="174269"/>
                  </a:lnTo>
                  <a:lnTo>
                    <a:pt x="259016" y="174828"/>
                  </a:lnTo>
                  <a:lnTo>
                    <a:pt x="261061" y="172707"/>
                  </a:lnTo>
                  <a:lnTo>
                    <a:pt x="261747" y="171678"/>
                  </a:lnTo>
                  <a:lnTo>
                    <a:pt x="262267" y="172021"/>
                  </a:lnTo>
                  <a:lnTo>
                    <a:pt x="262623" y="172021"/>
                  </a:lnTo>
                  <a:lnTo>
                    <a:pt x="262445" y="172707"/>
                  </a:lnTo>
                  <a:lnTo>
                    <a:pt x="262610" y="173583"/>
                  </a:lnTo>
                  <a:lnTo>
                    <a:pt x="262788" y="174269"/>
                  </a:lnTo>
                  <a:lnTo>
                    <a:pt x="262788" y="160718"/>
                  </a:lnTo>
                  <a:lnTo>
                    <a:pt x="262445" y="160959"/>
                  </a:lnTo>
                  <a:lnTo>
                    <a:pt x="262928" y="155765"/>
                  </a:lnTo>
                  <a:lnTo>
                    <a:pt x="262966" y="155422"/>
                  </a:lnTo>
                  <a:lnTo>
                    <a:pt x="257683" y="160959"/>
                  </a:lnTo>
                  <a:lnTo>
                    <a:pt x="255879" y="162852"/>
                  </a:lnTo>
                  <a:lnTo>
                    <a:pt x="260540" y="163029"/>
                  </a:lnTo>
                  <a:lnTo>
                    <a:pt x="259334" y="164236"/>
                  </a:lnTo>
                  <a:lnTo>
                    <a:pt x="258635" y="165798"/>
                  </a:lnTo>
                  <a:lnTo>
                    <a:pt x="258813" y="167525"/>
                  </a:lnTo>
                  <a:lnTo>
                    <a:pt x="255181" y="169595"/>
                  </a:lnTo>
                  <a:lnTo>
                    <a:pt x="255397" y="170980"/>
                  </a:lnTo>
                  <a:lnTo>
                    <a:pt x="255498" y="171678"/>
                  </a:lnTo>
                  <a:lnTo>
                    <a:pt x="256362" y="177380"/>
                  </a:lnTo>
                  <a:lnTo>
                    <a:pt x="256387" y="177558"/>
                  </a:lnTo>
                  <a:lnTo>
                    <a:pt x="258216" y="175666"/>
                  </a:lnTo>
                  <a:lnTo>
                    <a:pt x="258635" y="178943"/>
                  </a:lnTo>
                  <a:lnTo>
                    <a:pt x="258889" y="181698"/>
                  </a:lnTo>
                  <a:lnTo>
                    <a:pt x="258902" y="181876"/>
                  </a:lnTo>
                  <a:lnTo>
                    <a:pt x="258991" y="182740"/>
                  </a:lnTo>
                  <a:lnTo>
                    <a:pt x="269875" y="183781"/>
                  </a:lnTo>
                  <a:lnTo>
                    <a:pt x="270002" y="182740"/>
                  </a:lnTo>
                  <a:lnTo>
                    <a:pt x="270052" y="181698"/>
                  </a:lnTo>
                  <a:lnTo>
                    <a:pt x="268490" y="181876"/>
                  </a:lnTo>
                  <a:lnTo>
                    <a:pt x="267804" y="179451"/>
                  </a:lnTo>
                  <a:lnTo>
                    <a:pt x="271780" y="177380"/>
                  </a:lnTo>
                  <a:lnTo>
                    <a:pt x="272465" y="175133"/>
                  </a:lnTo>
                  <a:lnTo>
                    <a:pt x="273507" y="167868"/>
                  </a:lnTo>
                  <a:lnTo>
                    <a:pt x="275234" y="161988"/>
                  </a:lnTo>
                  <a:lnTo>
                    <a:pt x="279654" y="170980"/>
                  </a:lnTo>
                  <a:lnTo>
                    <a:pt x="279730" y="171157"/>
                  </a:lnTo>
                  <a:lnTo>
                    <a:pt x="279908" y="171157"/>
                  </a:lnTo>
                  <a:lnTo>
                    <a:pt x="280771" y="171678"/>
                  </a:lnTo>
                  <a:lnTo>
                    <a:pt x="281292" y="171678"/>
                  </a:lnTo>
                  <a:lnTo>
                    <a:pt x="281978" y="170980"/>
                  </a:lnTo>
                  <a:lnTo>
                    <a:pt x="285978" y="168935"/>
                  </a:lnTo>
                  <a:close/>
                </a:path>
                <a:path w="607694" h="187959">
                  <a:moveTo>
                    <a:pt x="300139" y="148513"/>
                  </a:moveTo>
                  <a:lnTo>
                    <a:pt x="299440" y="143319"/>
                  </a:lnTo>
                  <a:lnTo>
                    <a:pt x="297027" y="146088"/>
                  </a:lnTo>
                  <a:lnTo>
                    <a:pt x="296849" y="147472"/>
                  </a:lnTo>
                  <a:lnTo>
                    <a:pt x="300139" y="148513"/>
                  </a:lnTo>
                  <a:close/>
                </a:path>
                <a:path w="607694" h="187959">
                  <a:moveTo>
                    <a:pt x="304800" y="144703"/>
                  </a:moveTo>
                  <a:lnTo>
                    <a:pt x="298754" y="150761"/>
                  </a:lnTo>
                  <a:lnTo>
                    <a:pt x="299618" y="151968"/>
                  </a:lnTo>
                  <a:lnTo>
                    <a:pt x="302209" y="151447"/>
                  </a:lnTo>
                  <a:lnTo>
                    <a:pt x="303072" y="150406"/>
                  </a:lnTo>
                  <a:lnTo>
                    <a:pt x="304114" y="147993"/>
                  </a:lnTo>
                  <a:lnTo>
                    <a:pt x="304800" y="144703"/>
                  </a:lnTo>
                  <a:close/>
                </a:path>
                <a:path w="607694" h="187959">
                  <a:moveTo>
                    <a:pt x="319849" y="109258"/>
                  </a:moveTo>
                  <a:lnTo>
                    <a:pt x="314134" y="101650"/>
                  </a:lnTo>
                  <a:lnTo>
                    <a:pt x="311721" y="104076"/>
                  </a:lnTo>
                  <a:lnTo>
                    <a:pt x="310680" y="105117"/>
                  </a:lnTo>
                  <a:lnTo>
                    <a:pt x="310502" y="105981"/>
                  </a:lnTo>
                  <a:lnTo>
                    <a:pt x="311543" y="107530"/>
                  </a:lnTo>
                  <a:lnTo>
                    <a:pt x="313270" y="110642"/>
                  </a:lnTo>
                  <a:lnTo>
                    <a:pt x="308254" y="111506"/>
                  </a:lnTo>
                  <a:lnTo>
                    <a:pt x="307225" y="114795"/>
                  </a:lnTo>
                  <a:lnTo>
                    <a:pt x="303072" y="117906"/>
                  </a:lnTo>
                  <a:lnTo>
                    <a:pt x="309295" y="126377"/>
                  </a:lnTo>
                  <a:lnTo>
                    <a:pt x="311721" y="121018"/>
                  </a:lnTo>
                  <a:lnTo>
                    <a:pt x="312407" y="117221"/>
                  </a:lnTo>
                  <a:lnTo>
                    <a:pt x="314490" y="114973"/>
                  </a:lnTo>
                  <a:lnTo>
                    <a:pt x="314134" y="111506"/>
                  </a:lnTo>
                  <a:lnTo>
                    <a:pt x="316039" y="110820"/>
                  </a:lnTo>
                  <a:lnTo>
                    <a:pt x="318109" y="117221"/>
                  </a:lnTo>
                  <a:lnTo>
                    <a:pt x="318287" y="112725"/>
                  </a:lnTo>
                  <a:lnTo>
                    <a:pt x="319849" y="109258"/>
                  </a:lnTo>
                  <a:close/>
                </a:path>
                <a:path w="607694" h="187959">
                  <a:moveTo>
                    <a:pt x="320713" y="149720"/>
                  </a:moveTo>
                  <a:lnTo>
                    <a:pt x="317931" y="144475"/>
                  </a:lnTo>
                  <a:lnTo>
                    <a:pt x="316395" y="136512"/>
                  </a:lnTo>
                  <a:lnTo>
                    <a:pt x="318287" y="134327"/>
                  </a:lnTo>
                  <a:lnTo>
                    <a:pt x="318985" y="133121"/>
                  </a:lnTo>
                  <a:lnTo>
                    <a:pt x="318630" y="132600"/>
                  </a:lnTo>
                  <a:lnTo>
                    <a:pt x="318109" y="131914"/>
                  </a:lnTo>
                  <a:lnTo>
                    <a:pt x="315353" y="130530"/>
                  </a:lnTo>
                  <a:lnTo>
                    <a:pt x="316039" y="136918"/>
                  </a:lnTo>
                  <a:lnTo>
                    <a:pt x="313791" y="140550"/>
                  </a:lnTo>
                  <a:lnTo>
                    <a:pt x="313105" y="141592"/>
                  </a:lnTo>
                  <a:lnTo>
                    <a:pt x="312407" y="142798"/>
                  </a:lnTo>
                  <a:lnTo>
                    <a:pt x="313613" y="143497"/>
                  </a:lnTo>
                  <a:lnTo>
                    <a:pt x="315175" y="144424"/>
                  </a:lnTo>
                  <a:lnTo>
                    <a:pt x="312407" y="145567"/>
                  </a:lnTo>
                  <a:lnTo>
                    <a:pt x="309295" y="148513"/>
                  </a:lnTo>
                  <a:lnTo>
                    <a:pt x="311023" y="158534"/>
                  </a:lnTo>
                  <a:lnTo>
                    <a:pt x="311937" y="157568"/>
                  </a:lnTo>
                  <a:lnTo>
                    <a:pt x="311721" y="159575"/>
                  </a:lnTo>
                  <a:lnTo>
                    <a:pt x="313270" y="159918"/>
                  </a:lnTo>
                  <a:lnTo>
                    <a:pt x="316039" y="159918"/>
                  </a:lnTo>
                  <a:lnTo>
                    <a:pt x="314655" y="156464"/>
                  </a:lnTo>
                  <a:lnTo>
                    <a:pt x="313651" y="155752"/>
                  </a:lnTo>
                  <a:lnTo>
                    <a:pt x="316738" y="152488"/>
                  </a:lnTo>
                  <a:lnTo>
                    <a:pt x="320713" y="149720"/>
                  </a:lnTo>
                  <a:close/>
                </a:path>
                <a:path w="607694" h="187959">
                  <a:moveTo>
                    <a:pt x="327101" y="139001"/>
                  </a:moveTo>
                  <a:lnTo>
                    <a:pt x="324853" y="135712"/>
                  </a:lnTo>
                  <a:lnTo>
                    <a:pt x="323126" y="137096"/>
                  </a:lnTo>
                  <a:lnTo>
                    <a:pt x="323303" y="140208"/>
                  </a:lnTo>
                  <a:lnTo>
                    <a:pt x="324688" y="140906"/>
                  </a:lnTo>
                  <a:lnTo>
                    <a:pt x="326758" y="140906"/>
                  </a:lnTo>
                  <a:lnTo>
                    <a:pt x="327101" y="139001"/>
                  </a:lnTo>
                  <a:close/>
                </a:path>
                <a:path w="607694" h="187959">
                  <a:moveTo>
                    <a:pt x="334187" y="82638"/>
                  </a:moveTo>
                  <a:lnTo>
                    <a:pt x="331774" y="82461"/>
                  </a:lnTo>
                  <a:lnTo>
                    <a:pt x="331774" y="83667"/>
                  </a:lnTo>
                  <a:lnTo>
                    <a:pt x="332816" y="85572"/>
                  </a:lnTo>
                  <a:lnTo>
                    <a:pt x="333844" y="83845"/>
                  </a:lnTo>
                  <a:lnTo>
                    <a:pt x="334022" y="83502"/>
                  </a:lnTo>
                  <a:lnTo>
                    <a:pt x="334022" y="82981"/>
                  </a:lnTo>
                  <a:lnTo>
                    <a:pt x="334187" y="82638"/>
                  </a:lnTo>
                  <a:close/>
                </a:path>
                <a:path w="607694" h="187959">
                  <a:moveTo>
                    <a:pt x="336956" y="111506"/>
                  </a:moveTo>
                  <a:lnTo>
                    <a:pt x="335927" y="109435"/>
                  </a:lnTo>
                  <a:lnTo>
                    <a:pt x="334886" y="108051"/>
                  </a:lnTo>
                  <a:lnTo>
                    <a:pt x="332676" y="109423"/>
                  </a:lnTo>
                  <a:lnTo>
                    <a:pt x="332816" y="108737"/>
                  </a:lnTo>
                  <a:lnTo>
                    <a:pt x="331431" y="108051"/>
                  </a:lnTo>
                  <a:lnTo>
                    <a:pt x="327799" y="105981"/>
                  </a:lnTo>
                  <a:lnTo>
                    <a:pt x="326936" y="110985"/>
                  </a:lnTo>
                  <a:lnTo>
                    <a:pt x="329006" y="113411"/>
                  </a:lnTo>
                  <a:lnTo>
                    <a:pt x="331431" y="116179"/>
                  </a:lnTo>
                  <a:lnTo>
                    <a:pt x="332460" y="110642"/>
                  </a:lnTo>
                  <a:lnTo>
                    <a:pt x="332816" y="111506"/>
                  </a:lnTo>
                  <a:lnTo>
                    <a:pt x="332460" y="111506"/>
                  </a:lnTo>
                  <a:lnTo>
                    <a:pt x="332117" y="112547"/>
                  </a:lnTo>
                  <a:lnTo>
                    <a:pt x="332816" y="112890"/>
                  </a:lnTo>
                  <a:lnTo>
                    <a:pt x="332816" y="112369"/>
                  </a:lnTo>
                  <a:lnTo>
                    <a:pt x="332981" y="111848"/>
                  </a:lnTo>
                  <a:lnTo>
                    <a:pt x="334365" y="113588"/>
                  </a:lnTo>
                  <a:lnTo>
                    <a:pt x="336956" y="111506"/>
                  </a:lnTo>
                  <a:close/>
                </a:path>
                <a:path w="607694" h="187959">
                  <a:moveTo>
                    <a:pt x="342011" y="118033"/>
                  </a:moveTo>
                  <a:lnTo>
                    <a:pt x="337820" y="121018"/>
                  </a:lnTo>
                  <a:lnTo>
                    <a:pt x="336092" y="122059"/>
                  </a:lnTo>
                  <a:lnTo>
                    <a:pt x="336219" y="123088"/>
                  </a:lnTo>
                  <a:lnTo>
                    <a:pt x="336308" y="123786"/>
                  </a:lnTo>
                  <a:lnTo>
                    <a:pt x="336423" y="124650"/>
                  </a:lnTo>
                  <a:lnTo>
                    <a:pt x="336435" y="124828"/>
                  </a:lnTo>
                  <a:lnTo>
                    <a:pt x="338861" y="124650"/>
                  </a:lnTo>
                  <a:lnTo>
                    <a:pt x="341972" y="126199"/>
                  </a:lnTo>
                  <a:lnTo>
                    <a:pt x="342011" y="118033"/>
                  </a:lnTo>
                  <a:close/>
                </a:path>
                <a:path w="607694" h="187959">
                  <a:moveTo>
                    <a:pt x="343598" y="90131"/>
                  </a:moveTo>
                  <a:lnTo>
                    <a:pt x="343166" y="84556"/>
                  </a:lnTo>
                  <a:lnTo>
                    <a:pt x="339039" y="82638"/>
                  </a:lnTo>
                  <a:lnTo>
                    <a:pt x="334543" y="84366"/>
                  </a:lnTo>
                  <a:lnTo>
                    <a:pt x="336270" y="87134"/>
                  </a:lnTo>
                  <a:lnTo>
                    <a:pt x="337654" y="90766"/>
                  </a:lnTo>
                  <a:lnTo>
                    <a:pt x="341388" y="93992"/>
                  </a:lnTo>
                  <a:lnTo>
                    <a:pt x="343598" y="90131"/>
                  </a:lnTo>
                  <a:close/>
                </a:path>
                <a:path w="607694" h="187959">
                  <a:moveTo>
                    <a:pt x="348538" y="112890"/>
                  </a:moveTo>
                  <a:lnTo>
                    <a:pt x="347332" y="113411"/>
                  </a:lnTo>
                  <a:lnTo>
                    <a:pt x="346811" y="113753"/>
                  </a:lnTo>
                  <a:lnTo>
                    <a:pt x="346811" y="115316"/>
                  </a:lnTo>
                  <a:lnTo>
                    <a:pt x="347510" y="114973"/>
                  </a:lnTo>
                  <a:lnTo>
                    <a:pt x="348030" y="114795"/>
                  </a:lnTo>
                  <a:lnTo>
                    <a:pt x="348373" y="114274"/>
                  </a:lnTo>
                  <a:lnTo>
                    <a:pt x="348538" y="113931"/>
                  </a:lnTo>
                  <a:lnTo>
                    <a:pt x="348538" y="112890"/>
                  </a:lnTo>
                  <a:close/>
                </a:path>
                <a:path w="607694" h="187959">
                  <a:moveTo>
                    <a:pt x="351142" y="90411"/>
                  </a:moveTo>
                  <a:lnTo>
                    <a:pt x="350100" y="89725"/>
                  </a:lnTo>
                  <a:lnTo>
                    <a:pt x="349237" y="89204"/>
                  </a:lnTo>
                  <a:lnTo>
                    <a:pt x="347510" y="89547"/>
                  </a:lnTo>
                  <a:lnTo>
                    <a:pt x="349580" y="95948"/>
                  </a:lnTo>
                  <a:lnTo>
                    <a:pt x="351142" y="91973"/>
                  </a:lnTo>
                  <a:lnTo>
                    <a:pt x="351142" y="90411"/>
                  </a:lnTo>
                  <a:close/>
                </a:path>
                <a:path w="607694" h="187959">
                  <a:moveTo>
                    <a:pt x="352005" y="102870"/>
                  </a:moveTo>
                  <a:lnTo>
                    <a:pt x="348030" y="97332"/>
                  </a:lnTo>
                  <a:lnTo>
                    <a:pt x="346290" y="102692"/>
                  </a:lnTo>
                  <a:lnTo>
                    <a:pt x="344043" y="105460"/>
                  </a:lnTo>
                  <a:lnTo>
                    <a:pt x="348716" y="109435"/>
                  </a:lnTo>
                  <a:lnTo>
                    <a:pt x="349758" y="106489"/>
                  </a:lnTo>
                  <a:lnTo>
                    <a:pt x="352005" y="102870"/>
                  </a:lnTo>
                  <a:close/>
                </a:path>
                <a:path w="607694" h="187959">
                  <a:moveTo>
                    <a:pt x="365137" y="153174"/>
                  </a:moveTo>
                  <a:lnTo>
                    <a:pt x="364515" y="150241"/>
                  </a:lnTo>
                  <a:lnTo>
                    <a:pt x="364439" y="149885"/>
                  </a:lnTo>
                  <a:lnTo>
                    <a:pt x="364324" y="149377"/>
                  </a:lnTo>
                  <a:lnTo>
                    <a:pt x="364248" y="149021"/>
                  </a:lnTo>
                  <a:lnTo>
                    <a:pt x="364147" y="148513"/>
                  </a:lnTo>
                  <a:lnTo>
                    <a:pt x="364070" y="148158"/>
                  </a:lnTo>
                  <a:lnTo>
                    <a:pt x="363956" y="147637"/>
                  </a:lnTo>
                  <a:lnTo>
                    <a:pt x="363880" y="147294"/>
                  </a:lnTo>
                  <a:lnTo>
                    <a:pt x="363766" y="146773"/>
                  </a:lnTo>
                  <a:lnTo>
                    <a:pt x="363702" y="146431"/>
                  </a:lnTo>
                  <a:lnTo>
                    <a:pt x="363588" y="145910"/>
                  </a:lnTo>
                  <a:lnTo>
                    <a:pt x="362889" y="146773"/>
                  </a:lnTo>
                  <a:lnTo>
                    <a:pt x="361657" y="146773"/>
                  </a:lnTo>
                  <a:lnTo>
                    <a:pt x="361683" y="146608"/>
                  </a:lnTo>
                  <a:lnTo>
                    <a:pt x="361708" y="146431"/>
                  </a:lnTo>
                  <a:lnTo>
                    <a:pt x="361823" y="145402"/>
                  </a:lnTo>
                  <a:lnTo>
                    <a:pt x="361950" y="144360"/>
                  </a:lnTo>
                  <a:lnTo>
                    <a:pt x="362026" y="143662"/>
                  </a:lnTo>
                  <a:lnTo>
                    <a:pt x="362127" y="142798"/>
                  </a:lnTo>
                  <a:lnTo>
                    <a:pt x="362242" y="141770"/>
                  </a:lnTo>
                  <a:lnTo>
                    <a:pt x="362318" y="141185"/>
                  </a:lnTo>
                  <a:lnTo>
                    <a:pt x="362381" y="140550"/>
                  </a:lnTo>
                  <a:lnTo>
                    <a:pt x="362470" y="139865"/>
                  </a:lnTo>
                  <a:lnTo>
                    <a:pt x="362546" y="139166"/>
                  </a:lnTo>
                  <a:lnTo>
                    <a:pt x="354939" y="139763"/>
                  </a:lnTo>
                  <a:lnTo>
                    <a:pt x="354939" y="147637"/>
                  </a:lnTo>
                  <a:lnTo>
                    <a:pt x="354596" y="147637"/>
                  </a:lnTo>
                  <a:lnTo>
                    <a:pt x="354418" y="147472"/>
                  </a:lnTo>
                  <a:lnTo>
                    <a:pt x="354076" y="147472"/>
                  </a:lnTo>
                  <a:lnTo>
                    <a:pt x="354126" y="146773"/>
                  </a:lnTo>
                  <a:lnTo>
                    <a:pt x="354787" y="146773"/>
                  </a:lnTo>
                  <a:lnTo>
                    <a:pt x="354914" y="147472"/>
                  </a:lnTo>
                  <a:lnTo>
                    <a:pt x="354939" y="147637"/>
                  </a:lnTo>
                  <a:lnTo>
                    <a:pt x="354939" y="139763"/>
                  </a:lnTo>
                  <a:lnTo>
                    <a:pt x="353555" y="139865"/>
                  </a:lnTo>
                  <a:lnTo>
                    <a:pt x="354050" y="142633"/>
                  </a:lnTo>
                  <a:lnTo>
                    <a:pt x="354152" y="143243"/>
                  </a:lnTo>
                  <a:lnTo>
                    <a:pt x="354228" y="143662"/>
                  </a:lnTo>
                  <a:lnTo>
                    <a:pt x="354355" y="144360"/>
                  </a:lnTo>
                  <a:lnTo>
                    <a:pt x="354444" y="144881"/>
                  </a:lnTo>
                  <a:lnTo>
                    <a:pt x="354545" y="145402"/>
                  </a:lnTo>
                  <a:lnTo>
                    <a:pt x="354634" y="145910"/>
                  </a:lnTo>
                  <a:lnTo>
                    <a:pt x="354723" y="146431"/>
                  </a:lnTo>
                  <a:lnTo>
                    <a:pt x="354152" y="146431"/>
                  </a:lnTo>
                  <a:lnTo>
                    <a:pt x="354266" y="144881"/>
                  </a:lnTo>
                  <a:lnTo>
                    <a:pt x="354114" y="144881"/>
                  </a:lnTo>
                  <a:lnTo>
                    <a:pt x="351091" y="141185"/>
                  </a:lnTo>
                  <a:lnTo>
                    <a:pt x="350659" y="141770"/>
                  </a:lnTo>
                  <a:lnTo>
                    <a:pt x="348894" y="143662"/>
                  </a:lnTo>
                  <a:lnTo>
                    <a:pt x="351091" y="141185"/>
                  </a:lnTo>
                  <a:lnTo>
                    <a:pt x="351650" y="140550"/>
                  </a:lnTo>
                  <a:lnTo>
                    <a:pt x="351574" y="139865"/>
                  </a:lnTo>
                  <a:lnTo>
                    <a:pt x="351485" y="139166"/>
                  </a:lnTo>
                  <a:lnTo>
                    <a:pt x="351370" y="138303"/>
                  </a:lnTo>
                  <a:lnTo>
                    <a:pt x="351332" y="137960"/>
                  </a:lnTo>
                  <a:lnTo>
                    <a:pt x="351218" y="137096"/>
                  </a:lnTo>
                  <a:lnTo>
                    <a:pt x="351142" y="136410"/>
                  </a:lnTo>
                  <a:lnTo>
                    <a:pt x="346722" y="138137"/>
                  </a:lnTo>
                  <a:lnTo>
                    <a:pt x="346722" y="146062"/>
                  </a:lnTo>
                  <a:lnTo>
                    <a:pt x="346443" y="146431"/>
                  </a:lnTo>
                  <a:lnTo>
                    <a:pt x="346024" y="146773"/>
                  </a:lnTo>
                  <a:lnTo>
                    <a:pt x="345211" y="147637"/>
                  </a:lnTo>
                  <a:lnTo>
                    <a:pt x="344398" y="148513"/>
                  </a:lnTo>
                  <a:lnTo>
                    <a:pt x="344538" y="149021"/>
                  </a:lnTo>
                  <a:lnTo>
                    <a:pt x="344627" y="149377"/>
                  </a:lnTo>
                  <a:lnTo>
                    <a:pt x="344728" y="149720"/>
                  </a:lnTo>
                  <a:lnTo>
                    <a:pt x="344817" y="150063"/>
                  </a:lnTo>
                  <a:lnTo>
                    <a:pt x="345186" y="150215"/>
                  </a:lnTo>
                  <a:lnTo>
                    <a:pt x="344703" y="150063"/>
                  </a:lnTo>
                  <a:lnTo>
                    <a:pt x="343535" y="149720"/>
                  </a:lnTo>
                  <a:lnTo>
                    <a:pt x="342836" y="149377"/>
                  </a:lnTo>
                  <a:lnTo>
                    <a:pt x="343204" y="148513"/>
                  </a:lnTo>
                  <a:lnTo>
                    <a:pt x="343293" y="147993"/>
                  </a:lnTo>
                  <a:lnTo>
                    <a:pt x="343154" y="147637"/>
                  </a:lnTo>
                  <a:lnTo>
                    <a:pt x="343077" y="147472"/>
                  </a:lnTo>
                  <a:lnTo>
                    <a:pt x="343014" y="147294"/>
                  </a:lnTo>
                  <a:lnTo>
                    <a:pt x="342696" y="146773"/>
                  </a:lnTo>
                  <a:lnTo>
                    <a:pt x="346024" y="146773"/>
                  </a:lnTo>
                  <a:lnTo>
                    <a:pt x="346519" y="146265"/>
                  </a:lnTo>
                  <a:lnTo>
                    <a:pt x="346722" y="146062"/>
                  </a:lnTo>
                  <a:lnTo>
                    <a:pt x="346722" y="138137"/>
                  </a:lnTo>
                  <a:lnTo>
                    <a:pt x="346290" y="138303"/>
                  </a:lnTo>
                  <a:lnTo>
                    <a:pt x="346138" y="137947"/>
                  </a:lnTo>
                  <a:lnTo>
                    <a:pt x="346138" y="146431"/>
                  </a:lnTo>
                  <a:lnTo>
                    <a:pt x="342684" y="146431"/>
                  </a:lnTo>
                  <a:lnTo>
                    <a:pt x="342671" y="145402"/>
                  </a:lnTo>
                  <a:lnTo>
                    <a:pt x="341972" y="143332"/>
                  </a:lnTo>
                  <a:lnTo>
                    <a:pt x="341287" y="143662"/>
                  </a:lnTo>
                  <a:lnTo>
                    <a:pt x="340766" y="143662"/>
                  </a:lnTo>
                  <a:lnTo>
                    <a:pt x="340931" y="143243"/>
                  </a:lnTo>
                  <a:lnTo>
                    <a:pt x="340931" y="142976"/>
                  </a:lnTo>
                  <a:lnTo>
                    <a:pt x="341591" y="143243"/>
                  </a:lnTo>
                  <a:lnTo>
                    <a:pt x="341947" y="143243"/>
                  </a:lnTo>
                  <a:lnTo>
                    <a:pt x="343014" y="142633"/>
                  </a:lnTo>
                  <a:lnTo>
                    <a:pt x="344043" y="141770"/>
                  </a:lnTo>
                  <a:lnTo>
                    <a:pt x="343230" y="143243"/>
                  </a:lnTo>
                  <a:lnTo>
                    <a:pt x="343509" y="143662"/>
                  </a:lnTo>
                  <a:lnTo>
                    <a:pt x="345147" y="145402"/>
                  </a:lnTo>
                  <a:lnTo>
                    <a:pt x="346138" y="146431"/>
                  </a:lnTo>
                  <a:lnTo>
                    <a:pt x="346138" y="137947"/>
                  </a:lnTo>
                  <a:lnTo>
                    <a:pt x="345782" y="137096"/>
                  </a:lnTo>
                  <a:lnTo>
                    <a:pt x="344563" y="136232"/>
                  </a:lnTo>
                  <a:lnTo>
                    <a:pt x="343357" y="136410"/>
                  </a:lnTo>
                  <a:lnTo>
                    <a:pt x="343268" y="135026"/>
                  </a:lnTo>
                  <a:lnTo>
                    <a:pt x="343166" y="133299"/>
                  </a:lnTo>
                  <a:lnTo>
                    <a:pt x="343065" y="131737"/>
                  </a:lnTo>
                  <a:lnTo>
                    <a:pt x="343014" y="130873"/>
                  </a:lnTo>
                  <a:lnTo>
                    <a:pt x="350621" y="134848"/>
                  </a:lnTo>
                  <a:lnTo>
                    <a:pt x="351828" y="131216"/>
                  </a:lnTo>
                  <a:lnTo>
                    <a:pt x="351942" y="130873"/>
                  </a:lnTo>
                  <a:lnTo>
                    <a:pt x="352056" y="130530"/>
                  </a:lnTo>
                  <a:lnTo>
                    <a:pt x="352171" y="130187"/>
                  </a:lnTo>
                  <a:lnTo>
                    <a:pt x="352234" y="130009"/>
                  </a:lnTo>
                  <a:lnTo>
                    <a:pt x="352348" y="129667"/>
                  </a:lnTo>
                  <a:lnTo>
                    <a:pt x="354596" y="131737"/>
                  </a:lnTo>
                  <a:lnTo>
                    <a:pt x="354698" y="131216"/>
                  </a:lnTo>
                  <a:lnTo>
                    <a:pt x="354761" y="130873"/>
                  </a:lnTo>
                  <a:lnTo>
                    <a:pt x="354838" y="130530"/>
                  </a:lnTo>
                  <a:lnTo>
                    <a:pt x="354901" y="130187"/>
                  </a:lnTo>
                  <a:lnTo>
                    <a:pt x="355015" y="129667"/>
                  </a:lnTo>
                  <a:lnTo>
                    <a:pt x="355117" y="129146"/>
                  </a:lnTo>
                  <a:lnTo>
                    <a:pt x="355460" y="128104"/>
                  </a:lnTo>
                  <a:lnTo>
                    <a:pt x="354253" y="125857"/>
                  </a:lnTo>
                  <a:lnTo>
                    <a:pt x="353733" y="125514"/>
                  </a:lnTo>
                  <a:lnTo>
                    <a:pt x="352869" y="126555"/>
                  </a:lnTo>
                  <a:lnTo>
                    <a:pt x="352539" y="124828"/>
                  </a:lnTo>
                  <a:lnTo>
                    <a:pt x="352450" y="124307"/>
                  </a:lnTo>
                  <a:lnTo>
                    <a:pt x="352348" y="123786"/>
                  </a:lnTo>
                  <a:lnTo>
                    <a:pt x="350621" y="121539"/>
                  </a:lnTo>
                  <a:lnTo>
                    <a:pt x="347510" y="123088"/>
                  </a:lnTo>
                  <a:lnTo>
                    <a:pt x="346125" y="120497"/>
                  </a:lnTo>
                  <a:lnTo>
                    <a:pt x="344779" y="123088"/>
                  </a:lnTo>
                  <a:lnTo>
                    <a:pt x="344144" y="124307"/>
                  </a:lnTo>
                  <a:lnTo>
                    <a:pt x="343966" y="124650"/>
                  </a:lnTo>
                  <a:lnTo>
                    <a:pt x="343877" y="124828"/>
                  </a:lnTo>
                  <a:lnTo>
                    <a:pt x="346125" y="124307"/>
                  </a:lnTo>
                  <a:lnTo>
                    <a:pt x="342303" y="126555"/>
                  </a:lnTo>
                  <a:lnTo>
                    <a:pt x="342036" y="126707"/>
                  </a:lnTo>
                  <a:lnTo>
                    <a:pt x="342023" y="126199"/>
                  </a:lnTo>
                  <a:lnTo>
                    <a:pt x="341198" y="126707"/>
                  </a:lnTo>
                  <a:lnTo>
                    <a:pt x="336626" y="129667"/>
                  </a:lnTo>
                  <a:lnTo>
                    <a:pt x="336092" y="130009"/>
                  </a:lnTo>
                  <a:lnTo>
                    <a:pt x="336143" y="130187"/>
                  </a:lnTo>
                  <a:lnTo>
                    <a:pt x="336245" y="130530"/>
                  </a:lnTo>
                  <a:lnTo>
                    <a:pt x="336346" y="130873"/>
                  </a:lnTo>
                  <a:lnTo>
                    <a:pt x="336435" y="131216"/>
                  </a:lnTo>
                  <a:lnTo>
                    <a:pt x="336435" y="150063"/>
                  </a:lnTo>
                  <a:lnTo>
                    <a:pt x="334187" y="147294"/>
                  </a:lnTo>
                  <a:lnTo>
                    <a:pt x="332816" y="145402"/>
                  </a:lnTo>
                  <a:lnTo>
                    <a:pt x="332028" y="146431"/>
                  </a:lnTo>
                  <a:lnTo>
                    <a:pt x="329857" y="146431"/>
                  </a:lnTo>
                  <a:lnTo>
                    <a:pt x="329933" y="146773"/>
                  </a:lnTo>
                  <a:lnTo>
                    <a:pt x="331774" y="146773"/>
                  </a:lnTo>
                  <a:lnTo>
                    <a:pt x="331254" y="147472"/>
                  </a:lnTo>
                  <a:lnTo>
                    <a:pt x="330212" y="147993"/>
                  </a:lnTo>
                  <a:lnTo>
                    <a:pt x="329514" y="144983"/>
                  </a:lnTo>
                  <a:lnTo>
                    <a:pt x="329780" y="144881"/>
                  </a:lnTo>
                  <a:lnTo>
                    <a:pt x="331254" y="144360"/>
                  </a:lnTo>
                  <a:lnTo>
                    <a:pt x="336092" y="141249"/>
                  </a:lnTo>
                  <a:lnTo>
                    <a:pt x="335775" y="141770"/>
                  </a:lnTo>
                  <a:lnTo>
                    <a:pt x="335229" y="142633"/>
                  </a:lnTo>
                  <a:lnTo>
                    <a:pt x="335292" y="142976"/>
                  </a:lnTo>
                  <a:lnTo>
                    <a:pt x="335394" y="143662"/>
                  </a:lnTo>
                  <a:lnTo>
                    <a:pt x="335508" y="144360"/>
                  </a:lnTo>
                  <a:lnTo>
                    <a:pt x="335597" y="144881"/>
                  </a:lnTo>
                  <a:lnTo>
                    <a:pt x="335686" y="145402"/>
                  </a:lnTo>
                  <a:lnTo>
                    <a:pt x="335762" y="145910"/>
                  </a:lnTo>
                  <a:lnTo>
                    <a:pt x="335851" y="146431"/>
                  </a:lnTo>
                  <a:lnTo>
                    <a:pt x="333565" y="146431"/>
                  </a:lnTo>
                  <a:lnTo>
                    <a:pt x="333819" y="146773"/>
                  </a:lnTo>
                  <a:lnTo>
                    <a:pt x="335902" y="146773"/>
                  </a:lnTo>
                  <a:lnTo>
                    <a:pt x="336016" y="147472"/>
                  </a:lnTo>
                  <a:lnTo>
                    <a:pt x="336130" y="148158"/>
                  </a:lnTo>
                  <a:lnTo>
                    <a:pt x="336181" y="148513"/>
                  </a:lnTo>
                  <a:lnTo>
                    <a:pt x="336270" y="149021"/>
                  </a:lnTo>
                  <a:lnTo>
                    <a:pt x="336384" y="149720"/>
                  </a:lnTo>
                  <a:lnTo>
                    <a:pt x="336435" y="150063"/>
                  </a:lnTo>
                  <a:lnTo>
                    <a:pt x="336435" y="131216"/>
                  </a:lnTo>
                  <a:lnTo>
                    <a:pt x="334187" y="130530"/>
                  </a:lnTo>
                  <a:lnTo>
                    <a:pt x="329349" y="130187"/>
                  </a:lnTo>
                  <a:lnTo>
                    <a:pt x="329234" y="130873"/>
                  </a:lnTo>
                  <a:lnTo>
                    <a:pt x="329184" y="131216"/>
                  </a:lnTo>
                  <a:lnTo>
                    <a:pt x="328828" y="133299"/>
                  </a:lnTo>
                  <a:lnTo>
                    <a:pt x="328371" y="134848"/>
                  </a:lnTo>
                  <a:lnTo>
                    <a:pt x="328320" y="135026"/>
                  </a:lnTo>
                  <a:lnTo>
                    <a:pt x="330911" y="136410"/>
                  </a:lnTo>
                  <a:lnTo>
                    <a:pt x="329425" y="137744"/>
                  </a:lnTo>
                  <a:lnTo>
                    <a:pt x="329425" y="144640"/>
                  </a:lnTo>
                  <a:lnTo>
                    <a:pt x="329209" y="143662"/>
                  </a:lnTo>
                  <a:lnTo>
                    <a:pt x="329374" y="144360"/>
                  </a:lnTo>
                  <a:lnTo>
                    <a:pt x="329425" y="144640"/>
                  </a:lnTo>
                  <a:lnTo>
                    <a:pt x="329425" y="137744"/>
                  </a:lnTo>
                  <a:lnTo>
                    <a:pt x="327266" y="142798"/>
                  </a:lnTo>
                  <a:lnTo>
                    <a:pt x="326923" y="143662"/>
                  </a:lnTo>
                  <a:lnTo>
                    <a:pt x="327063" y="143662"/>
                  </a:lnTo>
                  <a:lnTo>
                    <a:pt x="326885" y="143738"/>
                  </a:lnTo>
                  <a:lnTo>
                    <a:pt x="324332" y="144881"/>
                  </a:lnTo>
                  <a:lnTo>
                    <a:pt x="323710" y="146265"/>
                  </a:lnTo>
                  <a:lnTo>
                    <a:pt x="322910" y="147993"/>
                  </a:lnTo>
                  <a:lnTo>
                    <a:pt x="322440" y="149021"/>
                  </a:lnTo>
                  <a:lnTo>
                    <a:pt x="321398" y="149885"/>
                  </a:lnTo>
                  <a:lnTo>
                    <a:pt x="321462" y="150063"/>
                  </a:lnTo>
                  <a:lnTo>
                    <a:pt x="321525" y="150241"/>
                  </a:lnTo>
                  <a:lnTo>
                    <a:pt x="322033" y="151625"/>
                  </a:lnTo>
                  <a:lnTo>
                    <a:pt x="322097" y="151790"/>
                  </a:lnTo>
                  <a:lnTo>
                    <a:pt x="323303" y="151625"/>
                  </a:lnTo>
                  <a:lnTo>
                    <a:pt x="324167" y="152654"/>
                  </a:lnTo>
                  <a:lnTo>
                    <a:pt x="325208" y="153352"/>
                  </a:lnTo>
                  <a:lnTo>
                    <a:pt x="326072" y="153873"/>
                  </a:lnTo>
                  <a:lnTo>
                    <a:pt x="324167" y="154901"/>
                  </a:lnTo>
                  <a:lnTo>
                    <a:pt x="326415" y="156629"/>
                  </a:lnTo>
                  <a:lnTo>
                    <a:pt x="326656" y="157365"/>
                  </a:lnTo>
                  <a:lnTo>
                    <a:pt x="326758" y="157670"/>
                  </a:lnTo>
                  <a:lnTo>
                    <a:pt x="326936" y="157670"/>
                  </a:lnTo>
                  <a:lnTo>
                    <a:pt x="325831" y="161124"/>
                  </a:lnTo>
                  <a:lnTo>
                    <a:pt x="325716" y="161480"/>
                  </a:lnTo>
                  <a:lnTo>
                    <a:pt x="325208" y="161124"/>
                  </a:lnTo>
                  <a:lnTo>
                    <a:pt x="322262" y="161124"/>
                  </a:lnTo>
                  <a:lnTo>
                    <a:pt x="322300" y="160616"/>
                  </a:lnTo>
                  <a:lnTo>
                    <a:pt x="322414" y="159054"/>
                  </a:lnTo>
                  <a:lnTo>
                    <a:pt x="322503" y="157670"/>
                  </a:lnTo>
                  <a:lnTo>
                    <a:pt x="322580" y="156629"/>
                  </a:lnTo>
                  <a:lnTo>
                    <a:pt x="322656" y="155524"/>
                  </a:lnTo>
                  <a:lnTo>
                    <a:pt x="321665" y="155282"/>
                  </a:lnTo>
                  <a:lnTo>
                    <a:pt x="321665" y="162852"/>
                  </a:lnTo>
                  <a:lnTo>
                    <a:pt x="321551" y="163068"/>
                  </a:lnTo>
                  <a:lnTo>
                    <a:pt x="321640" y="162852"/>
                  </a:lnTo>
                  <a:lnTo>
                    <a:pt x="321665" y="155282"/>
                  </a:lnTo>
                  <a:lnTo>
                    <a:pt x="321221" y="155168"/>
                  </a:lnTo>
                  <a:lnTo>
                    <a:pt x="321221" y="165798"/>
                  </a:lnTo>
                  <a:lnTo>
                    <a:pt x="320497" y="165061"/>
                  </a:lnTo>
                  <a:lnTo>
                    <a:pt x="321017" y="164071"/>
                  </a:lnTo>
                  <a:lnTo>
                    <a:pt x="321221" y="165798"/>
                  </a:lnTo>
                  <a:lnTo>
                    <a:pt x="321221" y="155168"/>
                  </a:lnTo>
                  <a:lnTo>
                    <a:pt x="320014" y="154863"/>
                  </a:lnTo>
                  <a:lnTo>
                    <a:pt x="320014" y="165976"/>
                  </a:lnTo>
                  <a:lnTo>
                    <a:pt x="319659" y="165061"/>
                  </a:lnTo>
                  <a:lnTo>
                    <a:pt x="319951" y="165798"/>
                  </a:lnTo>
                  <a:lnTo>
                    <a:pt x="320014" y="165976"/>
                  </a:lnTo>
                  <a:lnTo>
                    <a:pt x="320014" y="154863"/>
                  </a:lnTo>
                  <a:lnTo>
                    <a:pt x="319430" y="154711"/>
                  </a:lnTo>
                  <a:lnTo>
                    <a:pt x="316496" y="157365"/>
                  </a:lnTo>
                  <a:lnTo>
                    <a:pt x="317500" y="161124"/>
                  </a:lnTo>
                  <a:lnTo>
                    <a:pt x="317588" y="161480"/>
                  </a:lnTo>
                  <a:lnTo>
                    <a:pt x="317627" y="161645"/>
                  </a:lnTo>
                  <a:lnTo>
                    <a:pt x="317665" y="161785"/>
                  </a:lnTo>
                  <a:lnTo>
                    <a:pt x="317766" y="162166"/>
                  </a:lnTo>
                  <a:lnTo>
                    <a:pt x="318808" y="162852"/>
                  </a:lnTo>
                  <a:lnTo>
                    <a:pt x="319417" y="164414"/>
                  </a:lnTo>
                  <a:lnTo>
                    <a:pt x="319519" y="164680"/>
                  </a:lnTo>
                  <a:lnTo>
                    <a:pt x="319024" y="165061"/>
                  </a:lnTo>
                  <a:lnTo>
                    <a:pt x="317944" y="165798"/>
                  </a:lnTo>
                  <a:lnTo>
                    <a:pt x="317855" y="165976"/>
                  </a:lnTo>
                  <a:lnTo>
                    <a:pt x="317423" y="166839"/>
                  </a:lnTo>
                  <a:lnTo>
                    <a:pt x="315125" y="161785"/>
                  </a:lnTo>
                  <a:lnTo>
                    <a:pt x="311658" y="162852"/>
                  </a:lnTo>
                  <a:lnTo>
                    <a:pt x="311353" y="162852"/>
                  </a:lnTo>
                  <a:lnTo>
                    <a:pt x="309511" y="166839"/>
                  </a:lnTo>
                  <a:lnTo>
                    <a:pt x="309384" y="166839"/>
                  </a:lnTo>
                  <a:lnTo>
                    <a:pt x="310172" y="167525"/>
                  </a:lnTo>
                  <a:lnTo>
                    <a:pt x="322783" y="167525"/>
                  </a:lnTo>
                  <a:lnTo>
                    <a:pt x="324319" y="167525"/>
                  </a:lnTo>
                  <a:lnTo>
                    <a:pt x="325031" y="165976"/>
                  </a:lnTo>
                  <a:lnTo>
                    <a:pt x="325488" y="165061"/>
                  </a:lnTo>
                  <a:lnTo>
                    <a:pt x="325551" y="164934"/>
                  </a:lnTo>
                  <a:lnTo>
                    <a:pt x="326428" y="162166"/>
                  </a:lnTo>
                  <a:lnTo>
                    <a:pt x="326542" y="161785"/>
                  </a:lnTo>
                  <a:lnTo>
                    <a:pt x="326580" y="161645"/>
                  </a:lnTo>
                  <a:lnTo>
                    <a:pt x="332295" y="164071"/>
                  </a:lnTo>
                  <a:lnTo>
                    <a:pt x="329704" y="165976"/>
                  </a:lnTo>
                  <a:lnTo>
                    <a:pt x="327101" y="165455"/>
                  </a:lnTo>
                  <a:lnTo>
                    <a:pt x="326999" y="165976"/>
                  </a:lnTo>
                  <a:lnTo>
                    <a:pt x="326834" y="166839"/>
                  </a:lnTo>
                  <a:lnTo>
                    <a:pt x="326720" y="167347"/>
                  </a:lnTo>
                  <a:lnTo>
                    <a:pt x="326148" y="169595"/>
                  </a:lnTo>
                  <a:lnTo>
                    <a:pt x="326072" y="169951"/>
                  </a:lnTo>
                  <a:lnTo>
                    <a:pt x="328485" y="170815"/>
                  </a:lnTo>
                  <a:lnTo>
                    <a:pt x="330860" y="174612"/>
                  </a:lnTo>
                  <a:lnTo>
                    <a:pt x="330974" y="174790"/>
                  </a:lnTo>
                  <a:lnTo>
                    <a:pt x="331025" y="174955"/>
                  </a:lnTo>
                  <a:lnTo>
                    <a:pt x="333286" y="168046"/>
                  </a:lnTo>
                  <a:lnTo>
                    <a:pt x="333336" y="167868"/>
                  </a:lnTo>
                  <a:lnTo>
                    <a:pt x="333451" y="167525"/>
                  </a:lnTo>
                  <a:lnTo>
                    <a:pt x="333502" y="167347"/>
                  </a:lnTo>
                  <a:lnTo>
                    <a:pt x="337820" y="174612"/>
                  </a:lnTo>
                  <a:lnTo>
                    <a:pt x="334683" y="175437"/>
                  </a:lnTo>
                  <a:lnTo>
                    <a:pt x="334683" y="182956"/>
                  </a:lnTo>
                  <a:lnTo>
                    <a:pt x="334137" y="182956"/>
                  </a:lnTo>
                  <a:lnTo>
                    <a:pt x="332295" y="182562"/>
                  </a:lnTo>
                  <a:lnTo>
                    <a:pt x="332295" y="181533"/>
                  </a:lnTo>
                  <a:lnTo>
                    <a:pt x="331597" y="179971"/>
                  </a:lnTo>
                  <a:lnTo>
                    <a:pt x="334187" y="182397"/>
                  </a:lnTo>
                  <a:lnTo>
                    <a:pt x="334683" y="182956"/>
                  </a:lnTo>
                  <a:lnTo>
                    <a:pt x="334683" y="175437"/>
                  </a:lnTo>
                  <a:lnTo>
                    <a:pt x="330568" y="176504"/>
                  </a:lnTo>
                  <a:lnTo>
                    <a:pt x="332295" y="178587"/>
                  </a:lnTo>
                  <a:lnTo>
                    <a:pt x="330555" y="176517"/>
                  </a:lnTo>
                  <a:lnTo>
                    <a:pt x="330733" y="175996"/>
                  </a:lnTo>
                  <a:lnTo>
                    <a:pt x="330936" y="175247"/>
                  </a:lnTo>
                  <a:lnTo>
                    <a:pt x="330974" y="174790"/>
                  </a:lnTo>
                  <a:lnTo>
                    <a:pt x="330212" y="174790"/>
                  </a:lnTo>
                  <a:lnTo>
                    <a:pt x="329869" y="174955"/>
                  </a:lnTo>
                  <a:lnTo>
                    <a:pt x="329184" y="174955"/>
                  </a:lnTo>
                  <a:lnTo>
                    <a:pt x="326936" y="172364"/>
                  </a:lnTo>
                  <a:lnTo>
                    <a:pt x="326580" y="171932"/>
                  </a:lnTo>
                  <a:lnTo>
                    <a:pt x="326580" y="177901"/>
                  </a:lnTo>
                  <a:lnTo>
                    <a:pt x="326161" y="180073"/>
                  </a:lnTo>
                  <a:lnTo>
                    <a:pt x="323570" y="180771"/>
                  </a:lnTo>
                  <a:lnTo>
                    <a:pt x="323697" y="179285"/>
                  </a:lnTo>
                  <a:lnTo>
                    <a:pt x="323824" y="177901"/>
                  </a:lnTo>
                  <a:lnTo>
                    <a:pt x="326580" y="177901"/>
                  </a:lnTo>
                  <a:lnTo>
                    <a:pt x="326580" y="171932"/>
                  </a:lnTo>
                  <a:lnTo>
                    <a:pt x="324688" y="169595"/>
                  </a:lnTo>
                  <a:lnTo>
                    <a:pt x="323088" y="167868"/>
                  </a:lnTo>
                  <a:lnTo>
                    <a:pt x="310565" y="167868"/>
                  </a:lnTo>
                  <a:lnTo>
                    <a:pt x="312712" y="169773"/>
                  </a:lnTo>
                  <a:lnTo>
                    <a:pt x="313105" y="170116"/>
                  </a:lnTo>
                  <a:lnTo>
                    <a:pt x="310896" y="173596"/>
                  </a:lnTo>
                  <a:lnTo>
                    <a:pt x="313753" y="175247"/>
                  </a:lnTo>
                  <a:lnTo>
                    <a:pt x="316801" y="174320"/>
                  </a:lnTo>
                  <a:lnTo>
                    <a:pt x="315175" y="170116"/>
                  </a:lnTo>
                  <a:lnTo>
                    <a:pt x="316738" y="170116"/>
                  </a:lnTo>
                  <a:lnTo>
                    <a:pt x="317080" y="169773"/>
                  </a:lnTo>
                  <a:lnTo>
                    <a:pt x="318973" y="170116"/>
                  </a:lnTo>
                  <a:lnTo>
                    <a:pt x="319074" y="171157"/>
                  </a:lnTo>
                  <a:lnTo>
                    <a:pt x="319189" y="172364"/>
                  </a:lnTo>
                  <a:lnTo>
                    <a:pt x="319316" y="173596"/>
                  </a:lnTo>
                  <a:lnTo>
                    <a:pt x="319328" y="173748"/>
                  </a:lnTo>
                  <a:lnTo>
                    <a:pt x="321919" y="172364"/>
                  </a:lnTo>
                  <a:lnTo>
                    <a:pt x="323303" y="173228"/>
                  </a:lnTo>
                  <a:lnTo>
                    <a:pt x="321221" y="174955"/>
                  </a:lnTo>
                  <a:lnTo>
                    <a:pt x="319151" y="176695"/>
                  </a:lnTo>
                  <a:lnTo>
                    <a:pt x="320357" y="177901"/>
                  </a:lnTo>
                  <a:lnTo>
                    <a:pt x="321398" y="178943"/>
                  </a:lnTo>
                  <a:lnTo>
                    <a:pt x="322808" y="182651"/>
                  </a:lnTo>
                  <a:lnTo>
                    <a:pt x="321741" y="186550"/>
                  </a:lnTo>
                  <a:lnTo>
                    <a:pt x="321576" y="186715"/>
                  </a:lnTo>
                  <a:lnTo>
                    <a:pt x="323469" y="186715"/>
                  </a:lnTo>
                  <a:lnTo>
                    <a:pt x="325208" y="186893"/>
                  </a:lnTo>
                  <a:lnTo>
                    <a:pt x="326936" y="186893"/>
                  </a:lnTo>
                  <a:lnTo>
                    <a:pt x="328142" y="181051"/>
                  </a:lnTo>
                  <a:lnTo>
                    <a:pt x="329869" y="180670"/>
                  </a:lnTo>
                  <a:lnTo>
                    <a:pt x="328663" y="183946"/>
                  </a:lnTo>
                  <a:lnTo>
                    <a:pt x="327456" y="184988"/>
                  </a:lnTo>
                  <a:lnTo>
                    <a:pt x="328320" y="186372"/>
                  </a:lnTo>
                  <a:lnTo>
                    <a:pt x="329349" y="187413"/>
                  </a:lnTo>
                  <a:lnTo>
                    <a:pt x="332638" y="187413"/>
                  </a:lnTo>
                  <a:lnTo>
                    <a:pt x="332638" y="186715"/>
                  </a:lnTo>
                  <a:lnTo>
                    <a:pt x="335064" y="186029"/>
                  </a:lnTo>
                  <a:lnTo>
                    <a:pt x="334937" y="184988"/>
                  </a:lnTo>
                  <a:lnTo>
                    <a:pt x="334810" y="183946"/>
                  </a:lnTo>
                  <a:lnTo>
                    <a:pt x="334695" y="182968"/>
                  </a:lnTo>
                  <a:lnTo>
                    <a:pt x="334962" y="183261"/>
                  </a:lnTo>
                  <a:lnTo>
                    <a:pt x="335572" y="183946"/>
                  </a:lnTo>
                  <a:lnTo>
                    <a:pt x="337312" y="183261"/>
                  </a:lnTo>
                  <a:lnTo>
                    <a:pt x="337426" y="186715"/>
                  </a:lnTo>
                  <a:lnTo>
                    <a:pt x="337477" y="186893"/>
                  </a:lnTo>
                  <a:lnTo>
                    <a:pt x="342315" y="186893"/>
                  </a:lnTo>
                  <a:lnTo>
                    <a:pt x="343700" y="185508"/>
                  </a:lnTo>
                  <a:lnTo>
                    <a:pt x="343700" y="182054"/>
                  </a:lnTo>
                  <a:lnTo>
                    <a:pt x="342315" y="182219"/>
                  </a:lnTo>
                  <a:lnTo>
                    <a:pt x="341109" y="181190"/>
                  </a:lnTo>
                  <a:lnTo>
                    <a:pt x="339725" y="181013"/>
                  </a:lnTo>
                  <a:lnTo>
                    <a:pt x="337896" y="176695"/>
                  </a:lnTo>
                  <a:lnTo>
                    <a:pt x="337832" y="176504"/>
                  </a:lnTo>
                  <a:lnTo>
                    <a:pt x="343700" y="170815"/>
                  </a:lnTo>
                  <a:lnTo>
                    <a:pt x="340931" y="168046"/>
                  </a:lnTo>
                  <a:lnTo>
                    <a:pt x="341376" y="165976"/>
                  </a:lnTo>
                  <a:lnTo>
                    <a:pt x="341477" y="165455"/>
                  </a:lnTo>
                  <a:lnTo>
                    <a:pt x="341541" y="164680"/>
                  </a:lnTo>
                  <a:lnTo>
                    <a:pt x="339725" y="162852"/>
                  </a:lnTo>
                  <a:lnTo>
                    <a:pt x="339572" y="162852"/>
                  </a:lnTo>
                  <a:lnTo>
                    <a:pt x="337312" y="161645"/>
                  </a:lnTo>
                  <a:lnTo>
                    <a:pt x="337375" y="160616"/>
                  </a:lnTo>
                  <a:lnTo>
                    <a:pt x="337477" y="159054"/>
                  </a:lnTo>
                  <a:lnTo>
                    <a:pt x="335927" y="154901"/>
                  </a:lnTo>
                  <a:lnTo>
                    <a:pt x="337312" y="153174"/>
                  </a:lnTo>
                  <a:lnTo>
                    <a:pt x="340766" y="150241"/>
                  </a:lnTo>
                  <a:lnTo>
                    <a:pt x="343357" y="160616"/>
                  </a:lnTo>
                  <a:lnTo>
                    <a:pt x="345554" y="153873"/>
                  </a:lnTo>
                  <a:lnTo>
                    <a:pt x="345655" y="153174"/>
                  </a:lnTo>
                  <a:lnTo>
                    <a:pt x="345757" y="153543"/>
                  </a:lnTo>
                  <a:lnTo>
                    <a:pt x="345986" y="154381"/>
                  </a:lnTo>
                  <a:lnTo>
                    <a:pt x="346075" y="154711"/>
                  </a:lnTo>
                  <a:lnTo>
                    <a:pt x="347116" y="158534"/>
                  </a:lnTo>
                  <a:lnTo>
                    <a:pt x="347167" y="158711"/>
                  </a:lnTo>
                  <a:lnTo>
                    <a:pt x="351307" y="154736"/>
                  </a:lnTo>
                  <a:lnTo>
                    <a:pt x="353212" y="159575"/>
                  </a:lnTo>
                  <a:lnTo>
                    <a:pt x="357365" y="158534"/>
                  </a:lnTo>
                  <a:lnTo>
                    <a:pt x="359257" y="154381"/>
                  </a:lnTo>
                  <a:lnTo>
                    <a:pt x="361505" y="152488"/>
                  </a:lnTo>
                  <a:lnTo>
                    <a:pt x="365137" y="153174"/>
                  </a:lnTo>
                  <a:close/>
                </a:path>
                <a:path w="607694" h="187959">
                  <a:moveTo>
                    <a:pt x="556882" y="112547"/>
                  </a:moveTo>
                  <a:lnTo>
                    <a:pt x="556704" y="112369"/>
                  </a:lnTo>
                  <a:lnTo>
                    <a:pt x="556539" y="112204"/>
                  </a:lnTo>
                  <a:lnTo>
                    <a:pt x="556361" y="111848"/>
                  </a:lnTo>
                  <a:lnTo>
                    <a:pt x="556018" y="111506"/>
                  </a:lnTo>
                  <a:lnTo>
                    <a:pt x="554113" y="110477"/>
                  </a:lnTo>
                  <a:lnTo>
                    <a:pt x="555155" y="113931"/>
                  </a:lnTo>
                  <a:lnTo>
                    <a:pt x="556539" y="113411"/>
                  </a:lnTo>
                  <a:lnTo>
                    <a:pt x="556704" y="113068"/>
                  </a:lnTo>
                  <a:lnTo>
                    <a:pt x="556882" y="112547"/>
                  </a:lnTo>
                  <a:close/>
                </a:path>
                <a:path w="607694" h="187959">
                  <a:moveTo>
                    <a:pt x="558088" y="20739"/>
                  </a:moveTo>
                  <a:lnTo>
                    <a:pt x="557403" y="17627"/>
                  </a:lnTo>
                  <a:lnTo>
                    <a:pt x="556018" y="17970"/>
                  </a:lnTo>
                  <a:lnTo>
                    <a:pt x="556183" y="19532"/>
                  </a:lnTo>
                  <a:lnTo>
                    <a:pt x="557047" y="20396"/>
                  </a:lnTo>
                  <a:lnTo>
                    <a:pt x="557568" y="20574"/>
                  </a:lnTo>
                  <a:lnTo>
                    <a:pt x="557911" y="20739"/>
                  </a:lnTo>
                  <a:lnTo>
                    <a:pt x="558088" y="20739"/>
                  </a:lnTo>
                  <a:close/>
                </a:path>
                <a:path w="607694" h="187959">
                  <a:moveTo>
                    <a:pt x="558088" y="10020"/>
                  </a:moveTo>
                  <a:lnTo>
                    <a:pt x="557745" y="9334"/>
                  </a:lnTo>
                  <a:lnTo>
                    <a:pt x="557745" y="9156"/>
                  </a:lnTo>
                  <a:lnTo>
                    <a:pt x="557403" y="9156"/>
                  </a:lnTo>
                  <a:lnTo>
                    <a:pt x="557225" y="9334"/>
                  </a:lnTo>
                  <a:lnTo>
                    <a:pt x="557568" y="10363"/>
                  </a:lnTo>
                  <a:lnTo>
                    <a:pt x="558088" y="10363"/>
                  </a:lnTo>
                  <a:lnTo>
                    <a:pt x="558088" y="10020"/>
                  </a:lnTo>
                  <a:close/>
                </a:path>
                <a:path w="607694" h="187959">
                  <a:moveTo>
                    <a:pt x="577621" y="53251"/>
                  </a:moveTo>
                  <a:lnTo>
                    <a:pt x="575551" y="52730"/>
                  </a:lnTo>
                  <a:lnTo>
                    <a:pt x="573989" y="54114"/>
                  </a:lnTo>
                  <a:lnTo>
                    <a:pt x="572617" y="53936"/>
                  </a:lnTo>
                  <a:lnTo>
                    <a:pt x="571055" y="53073"/>
                  </a:lnTo>
                  <a:lnTo>
                    <a:pt x="574344" y="48577"/>
                  </a:lnTo>
                  <a:lnTo>
                    <a:pt x="571055" y="46672"/>
                  </a:lnTo>
                  <a:lnTo>
                    <a:pt x="566470" y="46126"/>
                  </a:lnTo>
                  <a:lnTo>
                    <a:pt x="565289" y="51346"/>
                  </a:lnTo>
                  <a:lnTo>
                    <a:pt x="566851" y="57861"/>
                  </a:lnTo>
                  <a:lnTo>
                    <a:pt x="571919" y="62407"/>
                  </a:lnTo>
                  <a:lnTo>
                    <a:pt x="573303" y="69837"/>
                  </a:lnTo>
                  <a:lnTo>
                    <a:pt x="575551" y="64477"/>
                  </a:lnTo>
                  <a:lnTo>
                    <a:pt x="577278" y="61722"/>
                  </a:lnTo>
                  <a:lnTo>
                    <a:pt x="570369" y="57226"/>
                  </a:lnTo>
                  <a:lnTo>
                    <a:pt x="575030" y="56870"/>
                  </a:lnTo>
                  <a:lnTo>
                    <a:pt x="576757" y="56362"/>
                  </a:lnTo>
                  <a:lnTo>
                    <a:pt x="577621" y="53251"/>
                  </a:lnTo>
                  <a:close/>
                </a:path>
                <a:path w="607694" h="187959">
                  <a:moveTo>
                    <a:pt x="577621" y="13131"/>
                  </a:moveTo>
                  <a:lnTo>
                    <a:pt x="576757" y="10020"/>
                  </a:lnTo>
                  <a:lnTo>
                    <a:pt x="574865" y="10198"/>
                  </a:lnTo>
                  <a:lnTo>
                    <a:pt x="572960" y="12268"/>
                  </a:lnTo>
                  <a:lnTo>
                    <a:pt x="575030" y="15379"/>
                  </a:lnTo>
                  <a:lnTo>
                    <a:pt x="576935" y="14859"/>
                  </a:lnTo>
                  <a:lnTo>
                    <a:pt x="577621" y="13131"/>
                  </a:lnTo>
                  <a:close/>
                </a:path>
                <a:path w="607694" h="187959">
                  <a:moveTo>
                    <a:pt x="580567" y="6388"/>
                  </a:moveTo>
                  <a:lnTo>
                    <a:pt x="577456" y="1727"/>
                  </a:lnTo>
                  <a:lnTo>
                    <a:pt x="576072" y="0"/>
                  </a:lnTo>
                  <a:lnTo>
                    <a:pt x="574865" y="0"/>
                  </a:lnTo>
                  <a:lnTo>
                    <a:pt x="573824" y="863"/>
                  </a:lnTo>
                  <a:lnTo>
                    <a:pt x="571398" y="5867"/>
                  </a:lnTo>
                  <a:lnTo>
                    <a:pt x="580567" y="6388"/>
                  </a:lnTo>
                  <a:close/>
                </a:path>
                <a:path w="607694" h="187959">
                  <a:moveTo>
                    <a:pt x="589902" y="33540"/>
                  </a:moveTo>
                  <a:lnTo>
                    <a:pt x="589724" y="32499"/>
                  </a:lnTo>
                  <a:lnTo>
                    <a:pt x="589724" y="31978"/>
                  </a:lnTo>
                  <a:lnTo>
                    <a:pt x="587425" y="27597"/>
                  </a:lnTo>
                  <a:lnTo>
                    <a:pt x="584949" y="28194"/>
                  </a:lnTo>
                  <a:lnTo>
                    <a:pt x="584644" y="31026"/>
                  </a:lnTo>
                  <a:lnTo>
                    <a:pt x="588860" y="33362"/>
                  </a:lnTo>
                  <a:lnTo>
                    <a:pt x="589902" y="33540"/>
                  </a:lnTo>
                  <a:close/>
                </a:path>
                <a:path w="607694" h="187959">
                  <a:moveTo>
                    <a:pt x="591223" y="25476"/>
                  </a:moveTo>
                  <a:lnTo>
                    <a:pt x="589483" y="23050"/>
                  </a:lnTo>
                  <a:lnTo>
                    <a:pt x="587311" y="23685"/>
                  </a:lnTo>
                  <a:lnTo>
                    <a:pt x="586613" y="24892"/>
                  </a:lnTo>
                  <a:lnTo>
                    <a:pt x="586955" y="25755"/>
                  </a:lnTo>
                  <a:lnTo>
                    <a:pt x="587997" y="26619"/>
                  </a:lnTo>
                  <a:lnTo>
                    <a:pt x="591172" y="27736"/>
                  </a:lnTo>
                  <a:lnTo>
                    <a:pt x="591223" y="25476"/>
                  </a:lnTo>
                  <a:close/>
                </a:path>
                <a:path w="607694" h="187959">
                  <a:moveTo>
                    <a:pt x="591972" y="20574"/>
                  </a:moveTo>
                  <a:lnTo>
                    <a:pt x="591108" y="17627"/>
                  </a:lnTo>
                  <a:lnTo>
                    <a:pt x="590245" y="13830"/>
                  </a:lnTo>
                  <a:lnTo>
                    <a:pt x="585927" y="18491"/>
                  </a:lnTo>
                  <a:lnTo>
                    <a:pt x="587476" y="21082"/>
                  </a:lnTo>
                  <a:lnTo>
                    <a:pt x="589902" y="23164"/>
                  </a:lnTo>
                  <a:lnTo>
                    <a:pt x="591972" y="20574"/>
                  </a:lnTo>
                  <a:close/>
                </a:path>
                <a:path w="607694" h="187959">
                  <a:moveTo>
                    <a:pt x="595083" y="42697"/>
                  </a:moveTo>
                  <a:lnTo>
                    <a:pt x="594398" y="38379"/>
                  </a:lnTo>
                  <a:lnTo>
                    <a:pt x="593013" y="38036"/>
                  </a:lnTo>
                  <a:lnTo>
                    <a:pt x="590943" y="37680"/>
                  </a:lnTo>
                  <a:lnTo>
                    <a:pt x="591807" y="43040"/>
                  </a:lnTo>
                  <a:lnTo>
                    <a:pt x="593356" y="42519"/>
                  </a:lnTo>
                  <a:lnTo>
                    <a:pt x="595083" y="42697"/>
                  </a:lnTo>
                  <a:close/>
                </a:path>
                <a:path w="607694" h="187959">
                  <a:moveTo>
                    <a:pt x="607364" y="55486"/>
                  </a:moveTo>
                  <a:lnTo>
                    <a:pt x="604075" y="47879"/>
                  </a:lnTo>
                  <a:lnTo>
                    <a:pt x="602005" y="51168"/>
                  </a:lnTo>
                  <a:lnTo>
                    <a:pt x="601662" y="51866"/>
                  </a:lnTo>
                  <a:lnTo>
                    <a:pt x="603046" y="52552"/>
                  </a:lnTo>
                  <a:lnTo>
                    <a:pt x="603554" y="53251"/>
                  </a:lnTo>
                  <a:lnTo>
                    <a:pt x="607364" y="5548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00848" y="6678269"/>
              <a:ext cx="634365" cy="197485"/>
            </a:xfrm>
            <a:custGeom>
              <a:avLst/>
              <a:gdLst/>
              <a:ahLst/>
              <a:cxnLst/>
              <a:rect l="l" t="t" r="r" b="b"/>
              <a:pathLst>
                <a:path w="634364" h="197484">
                  <a:moveTo>
                    <a:pt x="2755" y="109778"/>
                  </a:moveTo>
                  <a:lnTo>
                    <a:pt x="2590" y="108572"/>
                  </a:lnTo>
                  <a:lnTo>
                    <a:pt x="0" y="110134"/>
                  </a:lnTo>
                  <a:lnTo>
                    <a:pt x="342" y="110820"/>
                  </a:lnTo>
                  <a:lnTo>
                    <a:pt x="685" y="110998"/>
                  </a:lnTo>
                  <a:lnTo>
                    <a:pt x="1892" y="111861"/>
                  </a:lnTo>
                  <a:lnTo>
                    <a:pt x="2755" y="109778"/>
                  </a:lnTo>
                  <a:close/>
                </a:path>
                <a:path w="634364" h="197484">
                  <a:moveTo>
                    <a:pt x="378104" y="125514"/>
                  </a:moveTo>
                  <a:lnTo>
                    <a:pt x="377939" y="124993"/>
                  </a:lnTo>
                  <a:lnTo>
                    <a:pt x="377939" y="124307"/>
                  </a:lnTo>
                  <a:lnTo>
                    <a:pt x="377240" y="124485"/>
                  </a:lnTo>
                  <a:lnTo>
                    <a:pt x="377583" y="125514"/>
                  </a:lnTo>
                  <a:lnTo>
                    <a:pt x="378104" y="125514"/>
                  </a:lnTo>
                  <a:close/>
                </a:path>
                <a:path w="634364" h="197484">
                  <a:moveTo>
                    <a:pt x="379145" y="132092"/>
                  </a:moveTo>
                  <a:lnTo>
                    <a:pt x="378625" y="128981"/>
                  </a:lnTo>
                  <a:lnTo>
                    <a:pt x="376897" y="129667"/>
                  </a:lnTo>
                  <a:lnTo>
                    <a:pt x="377240" y="132257"/>
                  </a:lnTo>
                  <a:lnTo>
                    <a:pt x="379145" y="132092"/>
                  </a:lnTo>
                  <a:close/>
                </a:path>
                <a:path w="634364" h="197484">
                  <a:moveTo>
                    <a:pt x="405523" y="167881"/>
                  </a:moveTo>
                  <a:lnTo>
                    <a:pt x="405358" y="167881"/>
                  </a:lnTo>
                  <a:lnTo>
                    <a:pt x="402691" y="164414"/>
                  </a:lnTo>
                  <a:lnTo>
                    <a:pt x="402539" y="164414"/>
                  </a:lnTo>
                  <a:lnTo>
                    <a:pt x="398526" y="163195"/>
                  </a:lnTo>
                  <a:lnTo>
                    <a:pt x="396684" y="167703"/>
                  </a:lnTo>
                  <a:lnTo>
                    <a:pt x="396608" y="167881"/>
                  </a:lnTo>
                  <a:lnTo>
                    <a:pt x="396494" y="166662"/>
                  </a:lnTo>
                  <a:lnTo>
                    <a:pt x="396430" y="164071"/>
                  </a:lnTo>
                  <a:lnTo>
                    <a:pt x="396951" y="162001"/>
                  </a:lnTo>
                  <a:lnTo>
                    <a:pt x="396951" y="156806"/>
                  </a:lnTo>
                  <a:lnTo>
                    <a:pt x="391591" y="161658"/>
                  </a:lnTo>
                  <a:lnTo>
                    <a:pt x="391502" y="163195"/>
                  </a:lnTo>
                  <a:lnTo>
                    <a:pt x="391426" y="164414"/>
                  </a:lnTo>
                  <a:lnTo>
                    <a:pt x="391248" y="164414"/>
                  </a:lnTo>
                  <a:lnTo>
                    <a:pt x="393496" y="166662"/>
                  </a:lnTo>
                  <a:lnTo>
                    <a:pt x="392290" y="167881"/>
                  </a:lnTo>
                  <a:lnTo>
                    <a:pt x="391934" y="168389"/>
                  </a:lnTo>
                  <a:lnTo>
                    <a:pt x="391337" y="169608"/>
                  </a:lnTo>
                  <a:lnTo>
                    <a:pt x="391248" y="169773"/>
                  </a:lnTo>
                  <a:lnTo>
                    <a:pt x="391248" y="170992"/>
                  </a:lnTo>
                  <a:lnTo>
                    <a:pt x="391147" y="171500"/>
                  </a:lnTo>
                  <a:lnTo>
                    <a:pt x="391033" y="172021"/>
                  </a:lnTo>
                  <a:lnTo>
                    <a:pt x="390969" y="172377"/>
                  </a:lnTo>
                  <a:lnTo>
                    <a:pt x="390969" y="173405"/>
                  </a:lnTo>
                  <a:lnTo>
                    <a:pt x="390512" y="174625"/>
                  </a:lnTo>
                  <a:lnTo>
                    <a:pt x="390207" y="176110"/>
                  </a:lnTo>
                  <a:lnTo>
                    <a:pt x="390207" y="182397"/>
                  </a:lnTo>
                  <a:lnTo>
                    <a:pt x="387502" y="183032"/>
                  </a:lnTo>
                  <a:lnTo>
                    <a:pt x="388823" y="180848"/>
                  </a:lnTo>
                  <a:lnTo>
                    <a:pt x="388823" y="181356"/>
                  </a:lnTo>
                  <a:lnTo>
                    <a:pt x="388823" y="181533"/>
                  </a:lnTo>
                  <a:lnTo>
                    <a:pt x="389521" y="182054"/>
                  </a:lnTo>
                  <a:lnTo>
                    <a:pt x="390207" y="182397"/>
                  </a:lnTo>
                  <a:lnTo>
                    <a:pt x="390207" y="176110"/>
                  </a:lnTo>
                  <a:lnTo>
                    <a:pt x="390156" y="176352"/>
                  </a:lnTo>
                  <a:lnTo>
                    <a:pt x="390131" y="176479"/>
                  </a:lnTo>
                  <a:lnTo>
                    <a:pt x="389864" y="176352"/>
                  </a:lnTo>
                  <a:lnTo>
                    <a:pt x="390499" y="174625"/>
                  </a:lnTo>
                  <a:lnTo>
                    <a:pt x="390969" y="173405"/>
                  </a:lnTo>
                  <a:lnTo>
                    <a:pt x="390969" y="172377"/>
                  </a:lnTo>
                  <a:lnTo>
                    <a:pt x="390893" y="172720"/>
                  </a:lnTo>
                  <a:lnTo>
                    <a:pt x="390829" y="173062"/>
                  </a:lnTo>
                  <a:lnTo>
                    <a:pt x="390753" y="173405"/>
                  </a:lnTo>
                  <a:lnTo>
                    <a:pt x="390550" y="173405"/>
                  </a:lnTo>
                  <a:lnTo>
                    <a:pt x="389521" y="172720"/>
                  </a:lnTo>
                  <a:lnTo>
                    <a:pt x="390550" y="172377"/>
                  </a:lnTo>
                  <a:lnTo>
                    <a:pt x="390626" y="172021"/>
                  </a:lnTo>
                  <a:lnTo>
                    <a:pt x="390728" y="171500"/>
                  </a:lnTo>
                  <a:lnTo>
                    <a:pt x="391248" y="170992"/>
                  </a:lnTo>
                  <a:lnTo>
                    <a:pt x="391248" y="169773"/>
                  </a:lnTo>
                  <a:lnTo>
                    <a:pt x="391248" y="169265"/>
                  </a:lnTo>
                  <a:lnTo>
                    <a:pt x="390550" y="168389"/>
                  </a:lnTo>
                  <a:lnTo>
                    <a:pt x="390207" y="168567"/>
                  </a:lnTo>
                  <a:lnTo>
                    <a:pt x="389140" y="169773"/>
                  </a:lnTo>
                  <a:lnTo>
                    <a:pt x="388073" y="170992"/>
                  </a:lnTo>
                  <a:lnTo>
                    <a:pt x="386232" y="173062"/>
                  </a:lnTo>
                  <a:lnTo>
                    <a:pt x="384149" y="167881"/>
                  </a:lnTo>
                  <a:lnTo>
                    <a:pt x="386067" y="169773"/>
                  </a:lnTo>
                  <a:lnTo>
                    <a:pt x="387096" y="164249"/>
                  </a:lnTo>
                  <a:lnTo>
                    <a:pt x="386232" y="162001"/>
                  </a:lnTo>
                  <a:lnTo>
                    <a:pt x="382079" y="163029"/>
                  </a:lnTo>
                  <a:lnTo>
                    <a:pt x="382435" y="164414"/>
                  </a:lnTo>
                  <a:lnTo>
                    <a:pt x="382320" y="164960"/>
                  </a:lnTo>
                  <a:lnTo>
                    <a:pt x="380009" y="167703"/>
                  </a:lnTo>
                  <a:lnTo>
                    <a:pt x="377939" y="166319"/>
                  </a:lnTo>
                  <a:lnTo>
                    <a:pt x="375856" y="165277"/>
                  </a:lnTo>
                  <a:lnTo>
                    <a:pt x="374992" y="165112"/>
                  </a:lnTo>
                  <a:lnTo>
                    <a:pt x="374129" y="166662"/>
                  </a:lnTo>
                  <a:lnTo>
                    <a:pt x="369290" y="165976"/>
                  </a:lnTo>
                  <a:lnTo>
                    <a:pt x="369633" y="166662"/>
                  </a:lnTo>
                  <a:lnTo>
                    <a:pt x="370154" y="167703"/>
                  </a:lnTo>
                  <a:lnTo>
                    <a:pt x="371970" y="171335"/>
                  </a:lnTo>
                  <a:lnTo>
                    <a:pt x="372059" y="171500"/>
                  </a:lnTo>
                  <a:lnTo>
                    <a:pt x="373608" y="174625"/>
                  </a:lnTo>
                  <a:lnTo>
                    <a:pt x="375577" y="171678"/>
                  </a:lnTo>
                  <a:lnTo>
                    <a:pt x="375691" y="171500"/>
                  </a:lnTo>
                  <a:lnTo>
                    <a:pt x="376720" y="172021"/>
                  </a:lnTo>
                  <a:lnTo>
                    <a:pt x="377583" y="173748"/>
                  </a:lnTo>
                  <a:lnTo>
                    <a:pt x="379145" y="171678"/>
                  </a:lnTo>
                  <a:lnTo>
                    <a:pt x="379666" y="171335"/>
                  </a:lnTo>
                  <a:lnTo>
                    <a:pt x="379641" y="173062"/>
                  </a:lnTo>
                  <a:lnTo>
                    <a:pt x="379577" y="177215"/>
                  </a:lnTo>
                  <a:lnTo>
                    <a:pt x="379488" y="183349"/>
                  </a:lnTo>
                  <a:lnTo>
                    <a:pt x="379730" y="183032"/>
                  </a:lnTo>
                  <a:lnTo>
                    <a:pt x="383298" y="177215"/>
                  </a:lnTo>
                  <a:lnTo>
                    <a:pt x="385711" y="177558"/>
                  </a:lnTo>
                  <a:lnTo>
                    <a:pt x="385673" y="178600"/>
                  </a:lnTo>
                  <a:lnTo>
                    <a:pt x="385584" y="180848"/>
                  </a:lnTo>
                  <a:lnTo>
                    <a:pt x="385508" y="183032"/>
                  </a:lnTo>
                  <a:lnTo>
                    <a:pt x="385495" y="183349"/>
                  </a:lnTo>
                  <a:lnTo>
                    <a:pt x="385368" y="186550"/>
                  </a:lnTo>
                  <a:lnTo>
                    <a:pt x="387311" y="183349"/>
                  </a:lnTo>
                  <a:lnTo>
                    <a:pt x="387959" y="187934"/>
                  </a:lnTo>
                  <a:lnTo>
                    <a:pt x="389178" y="189661"/>
                  </a:lnTo>
                  <a:lnTo>
                    <a:pt x="392798" y="192951"/>
                  </a:lnTo>
                  <a:lnTo>
                    <a:pt x="397294" y="180327"/>
                  </a:lnTo>
                  <a:lnTo>
                    <a:pt x="393153" y="181356"/>
                  </a:lnTo>
                  <a:lnTo>
                    <a:pt x="393611" y="178600"/>
                  </a:lnTo>
                  <a:lnTo>
                    <a:pt x="393674" y="178244"/>
                  </a:lnTo>
                  <a:lnTo>
                    <a:pt x="393395" y="178117"/>
                  </a:lnTo>
                  <a:lnTo>
                    <a:pt x="401624" y="177038"/>
                  </a:lnTo>
                  <a:lnTo>
                    <a:pt x="397395" y="169773"/>
                  </a:lnTo>
                  <a:lnTo>
                    <a:pt x="397294" y="169608"/>
                  </a:lnTo>
                  <a:lnTo>
                    <a:pt x="399516" y="172021"/>
                  </a:lnTo>
                  <a:lnTo>
                    <a:pt x="399643" y="172161"/>
                  </a:lnTo>
                  <a:lnTo>
                    <a:pt x="400888" y="170205"/>
                  </a:lnTo>
                  <a:lnTo>
                    <a:pt x="401662" y="167995"/>
                  </a:lnTo>
                  <a:lnTo>
                    <a:pt x="402564" y="169608"/>
                  </a:lnTo>
                  <a:lnTo>
                    <a:pt x="402653" y="169773"/>
                  </a:lnTo>
                  <a:lnTo>
                    <a:pt x="405523" y="167881"/>
                  </a:lnTo>
                  <a:close/>
                </a:path>
                <a:path w="634364" h="197484">
                  <a:moveTo>
                    <a:pt x="420979" y="143675"/>
                  </a:moveTo>
                  <a:lnTo>
                    <a:pt x="419608" y="143154"/>
                  </a:lnTo>
                  <a:lnTo>
                    <a:pt x="418045" y="141947"/>
                  </a:lnTo>
                  <a:lnTo>
                    <a:pt x="417182" y="145402"/>
                  </a:lnTo>
                  <a:lnTo>
                    <a:pt x="418566" y="145923"/>
                  </a:lnTo>
                  <a:lnTo>
                    <a:pt x="420116" y="147129"/>
                  </a:lnTo>
                  <a:lnTo>
                    <a:pt x="420979" y="143675"/>
                  </a:lnTo>
                  <a:close/>
                </a:path>
                <a:path w="634364" h="197484">
                  <a:moveTo>
                    <a:pt x="421398" y="116700"/>
                  </a:moveTo>
                  <a:lnTo>
                    <a:pt x="420116" y="114211"/>
                  </a:lnTo>
                  <a:lnTo>
                    <a:pt x="416839" y="115836"/>
                  </a:lnTo>
                  <a:lnTo>
                    <a:pt x="415798" y="117906"/>
                  </a:lnTo>
                  <a:lnTo>
                    <a:pt x="417182" y="118262"/>
                  </a:lnTo>
                  <a:lnTo>
                    <a:pt x="418045" y="119126"/>
                  </a:lnTo>
                  <a:lnTo>
                    <a:pt x="420700" y="119583"/>
                  </a:lnTo>
                  <a:lnTo>
                    <a:pt x="421398" y="116700"/>
                  </a:lnTo>
                  <a:close/>
                </a:path>
                <a:path w="634364" h="197484">
                  <a:moveTo>
                    <a:pt x="422198" y="155943"/>
                  </a:moveTo>
                  <a:lnTo>
                    <a:pt x="419773" y="151282"/>
                  </a:lnTo>
                  <a:lnTo>
                    <a:pt x="418388" y="151625"/>
                  </a:lnTo>
                  <a:lnTo>
                    <a:pt x="417525" y="151803"/>
                  </a:lnTo>
                  <a:lnTo>
                    <a:pt x="417360" y="157162"/>
                  </a:lnTo>
                  <a:lnTo>
                    <a:pt x="422198" y="155943"/>
                  </a:lnTo>
                  <a:close/>
                </a:path>
                <a:path w="634364" h="197484">
                  <a:moveTo>
                    <a:pt x="422541" y="165798"/>
                  </a:moveTo>
                  <a:lnTo>
                    <a:pt x="421335" y="164934"/>
                  </a:lnTo>
                  <a:lnTo>
                    <a:pt x="418909" y="163029"/>
                  </a:lnTo>
                  <a:lnTo>
                    <a:pt x="417360" y="165798"/>
                  </a:lnTo>
                  <a:lnTo>
                    <a:pt x="419773" y="167182"/>
                  </a:lnTo>
                  <a:lnTo>
                    <a:pt x="420979" y="168910"/>
                  </a:lnTo>
                  <a:lnTo>
                    <a:pt x="422541" y="165798"/>
                  </a:lnTo>
                  <a:close/>
                </a:path>
                <a:path w="634364" h="197484">
                  <a:moveTo>
                    <a:pt x="425132" y="129844"/>
                  </a:moveTo>
                  <a:lnTo>
                    <a:pt x="424789" y="128460"/>
                  </a:lnTo>
                  <a:lnTo>
                    <a:pt x="424967" y="126733"/>
                  </a:lnTo>
                  <a:lnTo>
                    <a:pt x="423748" y="126034"/>
                  </a:lnTo>
                  <a:lnTo>
                    <a:pt x="421678" y="125514"/>
                  </a:lnTo>
                  <a:lnTo>
                    <a:pt x="422363" y="129324"/>
                  </a:lnTo>
                  <a:lnTo>
                    <a:pt x="423062" y="130530"/>
                  </a:lnTo>
                  <a:lnTo>
                    <a:pt x="425132" y="129844"/>
                  </a:lnTo>
                  <a:close/>
                </a:path>
                <a:path w="634364" h="197484">
                  <a:moveTo>
                    <a:pt x="425653" y="140563"/>
                  </a:moveTo>
                  <a:lnTo>
                    <a:pt x="423583" y="140042"/>
                  </a:lnTo>
                  <a:lnTo>
                    <a:pt x="420814" y="137617"/>
                  </a:lnTo>
                  <a:lnTo>
                    <a:pt x="421500" y="144195"/>
                  </a:lnTo>
                  <a:lnTo>
                    <a:pt x="422719" y="144703"/>
                  </a:lnTo>
                  <a:lnTo>
                    <a:pt x="424789" y="145059"/>
                  </a:lnTo>
                  <a:lnTo>
                    <a:pt x="425653" y="140563"/>
                  </a:lnTo>
                  <a:close/>
                </a:path>
                <a:path w="634364" h="197484">
                  <a:moveTo>
                    <a:pt x="428244" y="159054"/>
                  </a:moveTo>
                  <a:lnTo>
                    <a:pt x="427723" y="158026"/>
                  </a:lnTo>
                  <a:lnTo>
                    <a:pt x="427380" y="156984"/>
                  </a:lnTo>
                  <a:lnTo>
                    <a:pt x="426173" y="157327"/>
                  </a:lnTo>
                  <a:lnTo>
                    <a:pt x="426339" y="158534"/>
                  </a:lnTo>
                  <a:lnTo>
                    <a:pt x="427037" y="159232"/>
                  </a:lnTo>
                  <a:lnTo>
                    <a:pt x="428244" y="159054"/>
                  </a:lnTo>
                  <a:close/>
                </a:path>
                <a:path w="634364" h="197484">
                  <a:moveTo>
                    <a:pt x="438619" y="147472"/>
                  </a:moveTo>
                  <a:lnTo>
                    <a:pt x="436714" y="144538"/>
                  </a:lnTo>
                  <a:lnTo>
                    <a:pt x="430326" y="137274"/>
                  </a:lnTo>
                  <a:lnTo>
                    <a:pt x="428421" y="147993"/>
                  </a:lnTo>
                  <a:lnTo>
                    <a:pt x="432396" y="151625"/>
                  </a:lnTo>
                  <a:lnTo>
                    <a:pt x="436714" y="153873"/>
                  </a:lnTo>
                  <a:lnTo>
                    <a:pt x="438619" y="147472"/>
                  </a:lnTo>
                  <a:close/>
                </a:path>
                <a:path w="634364" h="197484">
                  <a:moveTo>
                    <a:pt x="439140" y="153695"/>
                  </a:moveTo>
                  <a:lnTo>
                    <a:pt x="434822" y="158889"/>
                  </a:lnTo>
                  <a:lnTo>
                    <a:pt x="434467" y="160096"/>
                  </a:lnTo>
                  <a:lnTo>
                    <a:pt x="434987" y="160616"/>
                  </a:lnTo>
                  <a:lnTo>
                    <a:pt x="435686" y="161137"/>
                  </a:lnTo>
                  <a:lnTo>
                    <a:pt x="438962" y="164934"/>
                  </a:lnTo>
                  <a:lnTo>
                    <a:pt x="439140" y="153695"/>
                  </a:lnTo>
                  <a:close/>
                </a:path>
                <a:path w="634364" h="197484">
                  <a:moveTo>
                    <a:pt x="465937" y="156984"/>
                  </a:moveTo>
                  <a:lnTo>
                    <a:pt x="460057" y="149377"/>
                  </a:lnTo>
                  <a:lnTo>
                    <a:pt x="457466" y="151104"/>
                  </a:lnTo>
                  <a:lnTo>
                    <a:pt x="457123" y="150926"/>
                  </a:lnTo>
                  <a:lnTo>
                    <a:pt x="456946" y="150761"/>
                  </a:lnTo>
                  <a:lnTo>
                    <a:pt x="456603" y="150926"/>
                  </a:lnTo>
                  <a:lnTo>
                    <a:pt x="452450" y="149199"/>
                  </a:lnTo>
                  <a:lnTo>
                    <a:pt x="451129" y="150926"/>
                  </a:lnTo>
                  <a:lnTo>
                    <a:pt x="451002" y="151104"/>
                  </a:lnTo>
                  <a:lnTo>
                    <a:pt x="446925" y="156464"/>
                  </a:lnTo>
                  <a:lnTo>
                    <a:pt x="447662" y="156806"/>
                  </a:lnTo>
                  <a:lnTo>
                    <a:pt x="452107" y="158889"/>
                  </a:lnTo>
                  <a:lnTo>
                    <a:pt x="448652" y="160616"/>
                  </a:lnTo>
                  <a:lnTo>
                    <a:pt x="452285" y="167182"/>
                  </a:lnTo>
                  <a:lnTo>
                    <a:pt x="448818" y="169951"/>
                  </a:lnTo>
                  <a:lnTo>
                    <a:pt x="445541" y="161302"/>
                  </a:lnTo>
                  <a:lnTo>
                    <a:pt x="443547" y="168744"/>
                  </a:lnTo>
                  <a:lnTo>
                    <a:pt x="443458" y="169087"/>
                  </a:lnTo>
                  <a:lnTo>
                    <a:pt x="443090" y="169951"/>
                  </a:lnTo>
                  <a:lnTo>
                    <a:pt x="441833" y="172885"/>
                  </a:lnTo>
                  <a:lnTo>
                    <a:pt x="441388" y="173926"/>
                  </a:lnTo>
                  <a:lnTo>
                    <a:pt x="441464" y="171678"/>
                  </a:lnTo>
                  <a:lnTo>
                    <a:pt x="441553" y="170637"/>
                  </a:lnTo>
                  <a:lnTo>
                    <a:pt x="440182" y="171678"/>
                  </a:lnTo>
                  <a:lnTo>
                    <a:pt x="440245" y="171310"/>
                  </a:lnTo>
                  <a:lnTo>
                    <a:pt x="440347" y="170637"/>
                  </a:lnTo>
                  <a:lnTo>
                    <a:pt x="437070" y="168046"/>
                  </a:lnTo>
                  <a:lnTo>
                    <a:pt x="437438" y="169951"/>
                  </a:lnTo>
                  <a:lnTo>
                    <a:pt x="437476" y="170129"/>
                  </a:lnTo>
                  <a:lnTo>
                    <a:pt x="437578" y="170637"/>
                  </a:lnTo>
                  <a:lnTo>
                    <a:pt x="435851" y="168910"/>
                  </a:lnTo>
                  <a:lnTo>
                    <a:pt x="434124" y="166141"/>
                  </a:lnTo>
                  <a:lnTo>
                    <a:pt x="431876" y="165798"/>
                  </a:lnTo>
                  <a:lnTo>
                    <a:pt x="434975" y="163207"/>
                  </a:lnTo>
                  <a:lnTo>
                    <a:pt x="433603" y="159626"/>
                  </a:lnTo>
                  <a:lnTo>
                    <a:pt x="430809" y="158165"/>
                  </a:lnTo>
                  <a:lnTo>
                    <a:pt x="429628" y="162001"/>
                  </a:lnTo>
                  <a:lnTo>
                    <a:pt x="429628" y="163550"/>
                  </a:lnTo>
                  <a:lnTo>
                    <a:pt x="431533" y="163906"/>
                  </a:lnTo>
                  <a:lnTo>
                    <a:pt x="431368" y="165798"/>
                  </a:lnTo>
                  <a:lnTo>
                    <a:pt x="431355" y="165976"/>
                  </a:lnTo>
                  <a:lnTo>
                    <a:pt x="430669" y="165976"/>
                  </a:lnTo>
                  <a:lnTo>
                    <a:pt x="430542" y="167462"/>
                  </a:lnTo>
                  <a:lnTo>
                    <a:pt x="430491" y="168046"/>
                  </a:lnTo>
                  <a:lnTo>
                    <a:pt x="430263" y="168744"/>
                  </a:lnTo>
                  <a:lnTo>
                    <a:pt x="430149" y="169087"/>
                  </a:lnTo>
                  <a:lnTo>
                    <a:pt x="428599" y="168744"/>
                  </a:lnTo>
                  <a:lnTo>
                    <a:pt x="428574" y="169087"/>
                  </a:lnTo>
                  <a:lnTo>
                    <a:pt x="428472" y="170637"/>
                  </a:lnTo>
                  <a:lnTo>
                    <a:pt x="428434" y="171678"/>
                  </a:lnTo>
                  <a:lnTo>
                    <a:pt x="428536" y="172542"/>
                  </a:lnTo>
                  <a:lnTo>
                    <a:pt x="428599" y="173062"/>
                  </a:lnTo>
                  <a:lnTo>
                    <a:pt x="425475" y="169087"/>
                  </a:lnTo>
                  <a:lnTo>
                    <a:pt x="425373" y="170129"/>
                  </a:lnTo>
                  <a:lnTo>
                    <a:pt x="425259" y="171310"/>
                  </a:lnTo>
                  <a:lnTo>
                    <a:pt x="425132" y="172542"/>
                  </a:lnTo>
                  <a:lnTo>
                    <a:pt x="425081" y="173062"/>
                  </a:lnTo>
                  <a:lnTo>
                    <a:pt x="424992" y="173926"/>
                  </a:lnTo>
                  <a:lnTo>
                    <a:pt x="424827" y="175653"/>
                  </a:lnTo>
                  <a:lnTo>
                    <a:pt x="424929" y="176695"/>
                  </a:lnTo>
                  <a:lnTo>
                    <a:pt x="425030" y="177215"/>
                  </a:lnTo>
                  <a:lnTo>
                    <a:pt x="425132" y="177736"/>
                  </a:lnTo>
                  <a:lnTo>
                    <a:pt x="425170" y="177901"/>
                  </a:lnTo>
                  <a:lnTo>
                    <a:pt x="425272" y="178422"/>
                  </a:lnTo>
                  <a:lnTo>
                    <a:pt x="425310" y="178600"/>
                  </a:lnTo>
                  <a:lnTo>
                    <a:pt x="424611" y="178422"/>
                  </a:lnTo>
                  <a:lnTo>
                    <a:pt x="424357" y="178600"/>
                  </a:lnTo>
                  <a:lnTo>
                    <a:pt x="424103" y="178765"/>
                  </a:lnTo>
                  <a:lnTo>
                    <a:pt x="423405" y="178765"/>
                  </a:lnTo>
                  <a:lnTo>
                    <a:pt x="423291" y="178600"/>
                  </a:lnTo>
                  <a:lnTo>
                    <a:pt x="423176" y="178422"/>
                  </a:lnTo>
                  <a:lnTo>
                    <a:pt x="423062" y="178244"/>
                  </a:lnTo>
                  <a:lnTo>
                    <a:pt x="422541" y="176872"/>
                  </a:lnTo>
                  <a:lnTo>
                    <a:pt x="421855" y="176695"/>
                  </a:lnTo>
                  <a:lnTo>
                    <a:pt x="419430" y="171678"/>
                  </a:lnTo>
                  <a:lnTo>
                    <a:pt x="419354" y="171513"/>
                  </a:lnTo>
                  <a:lnTo>
                    <a:pt x="419252" y="171310"/>
                  </a:lnTo>
                  <a:lnTo>
                    <a:pt x="415391" y="172542"/>
                  </a:lnTo>
                  <a:lnTo>
                    <a:pt x="415213" y="172542"/>
                  </a:lnTo>
                  <a:lnTo>
                    <a:pt x="413359" y="177215"/>
                  </a:lnTo>
                  <a:lnTo>
                    <a:pt x="413600" y="177558"/>
                  </a:lnTo>
                  <a:lnTo>
                    <a:pt x="414655" y="178765"/>
                  </a:lnTo>
                  <a:lnTo>
                    <a:pt x="417360" y="181876"/>
                  </a:lnTo>
                  <a:lnTo>
                    <a:pt x="416648" y="183603"/>
                  </a:lnTo>
                  <a:lnTo>
                    <a:pt x="416585" y="183781"/>
                  </a:lnTo>
                  <a:lnTo>
                    <a:pt x="415112" y="187413"/>
                  </a:lnTo>
                  <a:lnTo>
                    <a:pt x="415404" y="187756"/>
                  </a:lnTo>
                  <a:lnTo>
                    <a:pt x="418566" y="191389"/>
                  </a:lnTo>
                  <a:lnTo>
                    <a:pt x="423926" y="187756"/>
                  </a:lnTo>
                  <a:lnTo>
                    <a:pt x="423684" y="188277"/>
                  </a:lnTo>
                  <a:lnTo>
                    <a:pt x="423354" y="188963"/>
                  </a:lnTo>
                  <a:lnTo>
                    <a:pt x="423291" y="189103"/>
                  </a:lnTo>
                  <a:lnTo>
                    <a:pt x="423202" y="189318"/>
                  </a:lnTo>
                  <a:lnTo>
                    <a:pt x="421335" y="193294"/>
                  </a:lnTo>
                  <a:lnTo>
                    <a:pt x="429806" y="197269"/>
                  </a:lnTo>
                  <a:lnTo>
                    <a:pt x="429755" y="196062"/>
                  </a:lnTo>
                  <a:lnTo>
                    <a:pt x="429666" y="194157"/>
                  </a:lnTo>
                  <a:lnTo>
                    <a:pt x="429552" y="191389"/>
                  </a:lnTo>
                  <a:lnTo>
                    <a:pt x="429463" y="189318"/>
                  </a:lnTo>
                  <a:lnTo>
                    <a:pt x="430669" y="193814"/>
                  </a:lnTo>
                  <a:lnTo>
                    <a:pt x="437578" y="194157"/>
                  </a:lnTo>
                  <a:lnTo>
                    <a:pt x="437527" y="193294"/>
                  </a:lnTo>
                  <a:lnTo>
                    <a:pt x="437426" y="191389"/>
                  </a:lnTo>
                  <a:lnTo>
                    <a:pt x="437349" y="190182"/>
                  </a:lnTo>
                  <a:lnTo>
                    <a:pt x="437235" y="188277"/>
                  </a:lnTo>
                  <a:lnTo>
                    <a:pt x="440182" y="196062"/>
                  </a:lnTo>
                  <a:lnTo>
                    <a:pt x="442645" y="189318"/>
                  </a:lnTo>
                  <a:lnTo>
                    <a:pt x="442772" y="188963"/>
                  </a:lnTo>
                  <a:lnTo>
                    <a:pt x="439826" y="187756"/>
                  </a:lnTo>
                  <a:lnTo>
                    <a:pt x="438442" y="187413"/>
                  </a:lnTo>
                  <a:lnTo>
                    <a:pt x="440016" y="183959"/>
                  </a:lnTo>
                  <a:lnTo>
                    <a:pt x="440093" y="183781"/>
                  </a:lnTo>
                  <a:lnTo>
                    <a:pt x="440182" y="183603"/>
                  </a:lnTo>
                  <a:lnTo>
                    <a:pt x="438442" y="182232"/>
                  </a:lnTo>
                  <a:lnTo>
                    <a:pt x="437921" y="180682"/>
                  </a:lnTo>
                  <a:lnTo>
                    <a:pt x="436029" y="181876"/>
                  </a:lnTo>
                  <a:lnTo>
                    <a:pt x="435470" y="180505"/>
                  </a:lnTo>
                  <a:lnTo>
                    <a:pt x="435419" y="180365"/>
                  </a:lnTo>
                  <a:lnTo>
                    <a:pt x="435089" y="180505"/>
                  </a:lnTo>
                  <a:lnTo>
                    <a:pt x="434314" y="181876"/>
                  </a:lnTo>
                  <a:lnTo>
                    <a:pt x="433362" y="183603"/>
                  </a:lnTo>
                  <a:lnTo>
                    <a:pt x="433260" y="183781"/>
                  </a:lnTo>
                  <a:lnTo>
                    <a:pt x="432574" y="183781"/>
                  </a:lnTo>
                  <a:lnTo>
                    <a:pt x="432854" y="182232"/>
                  </a:lnTo>
                  <a:lnTo>
                    <a:pt x="432917" y="181876"/>
                  </a:lnTo>
                  <a:lnTo>
                    <a:pt x="432219" y="179628"/>
                  </a:lnTo>
                  <a:lnTo>
                    <a:pt x="432117" y="179108"/>
                  </a:lnTo>
                  <a:lnTo>
                    <a:pt x="432054" y="178765"/>
                  </a:lnTo>
                  <a:lnTo>
                    <a:pt x="431977" y="178422"/>
                  </a:lnTo>
                  <a:lnTo>
                    <a:pt x="431876" y="177901"/>
                  </a:lnTo>
                  <a:lnTo>
                    <a:pt x="432739" y="177901"/>
                  </a:lnTo>
                  <a:lnTo>
                    <a:pt x="433438" y="178079"/>
                  </a:lnTo>
                  <a:lnTo>
                    <a:pt x="434124" y="177901"/>
                  </a:lnTo>
                  <a:lnTo>
                    <a:pt x="434022" y="178422"/>
                  </a:lnTo>
                  <a:lnTo>
                    <a:pt x="433946" y="178765"/>
                  </a:lnTo>
                  <a:lnTo>
                    <a:pt x="433870" y="179108"/>
                  </a:lnTo>
                  <a:lnTo>
                    <a:pt x="433755" y="179628"/>
                  </a:lnTo>
                  <a:lnTo>
                    <a:pt x="433654" y="180149"/>
                  </a:lnTo>
                  <a:lnTo>
                    <a:pt x="433578" y="180505"/>
                  </a:lnTo>
                  <a:lnTo>
                    <a:pt x="433476" y="181013"/>
                  </a:lnTo>
                  <a:lnTo>
                    <a:pt x="433438" y="181190"/>
                  </a:lnTo>
                  <a:lnTo>
                    <a:pt x="435000" y="180505"/>
                  </a:lnTo>
                  <a:lnTo>
                    <a:pt x="435419" y="180365"/>
                  </a:lnTo>
                  <a:lnTo>
                    <a:pt x="437578" y="179463"/>
                  </a:lnTo>
                  <a:lnTo>
                    <a:pt x="439318" y="179108"/>
                  </a:lnTo>
                  <a:lnTo>
                    <a:pt x="439483" y="178765"/>
                  </a:lnTo>
                  <a:lnTo>
                    <a:pt x="441045" y="179463"/>
                  </a:lnTo>
                  <a:lnTo>
                    <a:pt x="441147" y="178244"/>
                  </a:lnTo>
                  <a:lnTo>
                    <a:pt x="441274" y="177215"/>
                  </a:lnTo>
                  <a:lnTo>
                    <a:pt x="441375" y="176695"/>
                  </a:lnTo>
                  <a:lnTo>
                    <a:pt x="441502" y="175996"/>
                  </a:lnTo>
                  <a:lnTo>
                    <a:pt x="441566" y="175653"/>
                  </a:lnTo>
                  <a:lnTo>
                    <a:pt x="443649" y="176517"/>
                  </a:lnTo>
                  <a:lnTo>
                    <a:pt x="446570" y="177736"/>
                  </a:lnTo>
                  <a:lnTo>
                    <a:pt x="444500" y="181013"/>
                  </a:lnTo>
                  <a:lnTo>
                    <a:pt x="447433" y="184823"/>
                  </a:lnTo>
                  <a:lnTo>
                    <a:pt x="447560" y="187413"/>
                  </a:lnTo>
                  <a:lnTo>
                    <a:pt x="447687" y="190182"/>
                  </a:lnTo>
                  <a:lnTo>
                    <a:pt x="450545" y="191389"/>
                  </a:lnTo>
                  <a:lnTo>
                    <a:pt x="453034" y="189103"/>
                  </a:lnTo>
                  <a:lnTo>
                    <a:pt x="452107" y="183959"/>
                  </a:lnTo>
                  <a:lnTo>
                    <a:pt x="453986" y="182232"/>
                  </a:lnTo>
                  <a:lnTo>
                    <a:pt x="453859" y="179108"/>
                  </a:lnTo>
                  <a:lnTo>
                    <a:pt x="453771" y="178244"/>
                  </a:lnTo>
                  <a:lnTo>
                    <a:pt x="453656" y="177215"/>
                  </a:lnTo>
                  <a:lnTo>
                    <a:pt x="455041" y="176517"/>
                  </a:lnTo>
                  <a:lnTo>
                    <a:pt x="457809" y="179108"/>
                  </a:lnTo>
                  <a:lnTo>
                    <a:pt x="457911" y="177558"/>
                  </a:lnTo>
                  <a:lnTo>
                    <a:pt x="458038" y="175653"/>
                  </a:lnTo>
                  <a:lnTo>
                    <a:pt x="458139" y="173926"/>
                  </a:lnTo>
                  <a:lnTo>
                    <a:pt x="458203" y="172885"/>
                  </a:lnTo>
                  <a:lnTo>
                    <a:pt x="458330" y="170992"/>
                  </a:lnTo>
                  <a:lnTo>
                    <a:pt x="455041" y="172885"/>
                  </a:lnTo>
                  <a:lnTo>
                    <a:pt x="454939" y="171678"/>
                  </a:lnTo>
                  <a:lnTo>
                    <a:pt x="454875" y="170992"/>
                  </a:lnTo>
                  <a:lnTo>
                    <a:pt x="452107" y="170129"/>
                  </a:lnTo>
                  <a:lnTo>
                    <a:pt x="453707" y="167462"/>
                  </a:lnTo>
                  <a:lnTo>
                    <a:pt x="457263" y="167462"/>
                  </a:lnTo>
                  <a:lnTo>
                    <a:pt x="457708" y="163906"/>
                  </a:lnTo>
                  <a:lnTo>
                    <a:pt x="457746" y="163550"/>
                  </a:lnTo>
                  <a:lnTo>
                    <a:pt x="457873" y="159016"/>
                  </a:lnTo>
                  <a:lnTo>
                    <a:pt x="460400" y="156806"/>
                  </a:lnTo>
                  <a:lnTo>
                    <a:pt x="465937" y="156984"/>
                  </a:lnTo>
                  <a:close/>
                </a:path>
                <a:path w="634364" h="197484">
                  <a:moveTo>
                    <a:pt x="469392" y="104597"/>
                  </a:moveTo>
                  <a:lnTo>
                    <a:pt x="467499" y="104254"/>
                  </a:lnTo>
                  <a:lnTo>
                    <a:pt x="465074" y="101307"/>
                  </a:lnTo>
                  <a:lnTo>
                    <a:pt x="465594" y="107022"/>
                  </a:lnTo>
                  <a:lnTo>
                    <a:pt x="466801" y="107022"/>
                  </a:lnTo>
                  <a:lnTo>
                    <a:pt x="468871" y="109270"/>
                  </a:lnTo>
                  <a:lnTo>
                    <a:pt x="469392" y="104597"/>
                  </a:lnTo>
                  <a:close/>
                </a:path>
                <a:path w="634364" h="197484">
                  <a:moveTo>
                    <a:pt x="472262" y="120167"/>
                  </a:moveTo>
                  <a:lnTo>
                    <a:pt x="469671" y="117259"/>
                  </a:lnTo>
                  <a:lnTo>
                    <a:pt x="465569" y="118186"/>
                  </a:lnTo>
                  <a:lnTo>
                    <a:pt x="462648" y="123964"/>
                  </a:lnTo>
                  <a:lnTo>
                    <a:pt x="459536" y="126377"/>
                  </a:lnTo>
                  <a:lnTo>
                    <a:pt x="461784" y="127596"/>
                  </a:lnTo>
                  <a:lnTo>
                    <a:pt x="463867" y="133235"/>
                  </a:lnTo>
                  <a:lnTo>
                    <a:pt x="466394" y="133794"/>
                  </a:lnTo>
                  <a:lnTo>
                    <a:pt x="468820" y="130822"/>
                  </a:lnTo>
                  <a:lnTo>
                    <a:pt x="470611" y="125869"/>
                  </a:lnTo>
                  <a:lnTo>
                    <a:pt x="472262" y="120167"/>
                  </a:lnTo>
                  <a:close/>
                </a:path>
                <a:path w="634364" h="197484">
                  <a:moveTo>
                    <a:pt x="492048" y="74345"/>
                  </a:moveTo>
                  <a:lnTo>
                    <a:pt x="487375" y="76238"/>
                  </a:lnTo>
                  <a:lnTo>
                    <a:pt x="485470" y="76073"/>
                  </a:lnTo>
                  <a:lnTo>
                    <a:pt x="483577" y="77978"/>
                  </a:lnTo>
                  <a:lnTo>
                    <a:pt x="485825" y="79870"/>
                  </a:lnTo>
                  <a:lnTo>
                    <a:pt x="489102" y="83502"/>
                  </a:lnTo>
                  <a:lnTo>
                    <a:pt x="492048" y="74345"/>
                  </a:lnTo>
                  <a:close/>
                </a:path>
                <a:path w="634364" h="197484">
                  <a:moveTo>
                    <a:pt x="493598" y="92329"/>
                  </a:moveTo>
                  <a:lnTo>
                    <a:pt x="493077" y="89903"/>
                  </a:lnTo>
                  <a:lnTo>
                    <a:pt x="492391" y="89725"/>
                  </a:lnTo>
                  <a:lnTo>
                    <a:pt x="488759" y="93535"/>
                  </a:lnTo>
                  <a:lnTo>
                    <a:pt x="489800" y="94742"/>
                  </a:lnTo>
                  <a:lnTo>
                    <a:pt x="492048" y="94221"/>
                  </a:lnTo>
                  <a:lnTo>
                    <a:pt x="493598" y="92329"/>
                  </a:lnTo>
                  <a:close/>
                </a:path>
                <a:path w="634364" h="197484">
                  <a:moveTo>
                    <a:pt x="496189" y="75374"/>
                  </a:moveTo>
                  <a:lnTo>
                    <a:pt x="495846" y="74345"/>
                  </a:lnTo>
                  <a:lnTo>
                    <a:pt x="495325" y="74510"/>
                  </a:lnTo>
                  <a:lnTo>
                    <a:pt x="495503" y="74866"/>
                  </a:lnTo>
                  <a:lnTo>
                    <a:pt x="495503" y="75730"/>
                  </a:lnTo>
                  <a:lnTo>
                    <a:pt x="496189" y="75374"/>
                  </a:lnTo>
                  <a:close/>
                </a:path>
                <a:path w="634364" h="197484">
                  <a:moveTo>
                    <a:pt x="502932" y="116357"/>
                  </a:moveTo>
                  <a:lnTo>
                    <a:pt x="500519" y="116522"/>
                  </a:lnTo>
                  <a:lnTo>
                    <a:pt x="498957" y="117043"/>
                  </a:lnTo>
                  <a:lnTo>
                    <a:pt x="498094" y="120853"/>
                  </a:lnTo>
                  <a:lnTo>
                    <a:pt x="500519" y="120675"/>
                  </a:lnTo>
                  <a:lnTo>
                    <a:pt x="502069" y="120332"/>
                  </a:lnTo>
                  <a:lnTo>
                    <a:pt x="502932" y="116357"/>
                  </a:lnTo>
                  <a:close/>
                </a:path>
                <a:path w="634364" h="197484">
                  <a:moveTo>
                    <a:pt x="506399" y="108407"/>
                  </a:moveTo>
                  <a:lnTo>
                    <a:pt x="501904" y="103733"/>
                  </a:lnTo>
                  <a:lnTo>
                    <a:pt x="501065" y="105397"/>
                  </a:lnTo>
                  <a:lnTo>
                    <a:pt x="493255" y="98196"/>
                  </a:lnTo>
                  <a:lnTo>
                    <a:pt x="488073" y="99415"/>
                  </a:lnTo>
                  <a:lnTo>
                    <a:pt x="486511" y="101307"/>
                  </a:lnTo>
                  <a:lnTo>
                    <a:pt x="491871" y="110998"/>
                  </a:lnTo>
                  <a:lnTo>
                    <a:pt x="494296" y="110299"/>
                  </a:lnTo>
                  <a:lnTo>
                    <a:pt x="500227" y="107073"/>
                  </a:lnTo>
                  <a:lnTo>
                    <a:pt x="499821" y="107886"/>
                  </a:lnTo>
                  <a:lnTo>
                    <a:pt x="497751" y="110820"/>
                  </a:lnTo>
                  <a:lnTo>
                    <a:pt x="503453" y="113245"/>
                  </a:lnTo>
                  <a:lnTo>
                    <a:pt x="505015" y="111683"/>
                  </a:lnTo>
                  <a:lnTo>
                    <a:pt x="506399" y="108407"/>
                  </a:lnTo>
                  <a:close/>
                </a:path>
                <a:path w="634364" h="197484">
                  <a:moveTo>
                    <a:pt x="507428" y="79349"/>
                  </a:moveTo>
                  <a:lnTo>
                    <a:pt x="506222" y="79006"/>
                  </a:lnTo>
                  <a:lnTo>
                    <a:pt x="504659" y="78143"/>
                  </a:lnTo>
                  <a:lnTo>
                    <a:pt x="504609" y="78981"/>
                  </a:lnTo>
                  <a:lnTo>
                    <a:pt x="501904" y="76758"/>
                  </a:lnTo>
                  <a:lnTo>
                    <a:pt x="500519" y="75552"/>
                  </a:lnTo>
                  <a:lnTo>
                    <a:pt x="497916" y="82981"/>
                  </a:lnTo>
                  <a:lnTo>
                    <a:pt x="499821" y="82296"/>
                  </a:lnTo>
                  <a:lnTo>
                    <a:pt x="500862" y="80733"/>
                  </a:lnTo>
                  <a:lnTo>
                    <a:pt x="504609" y="79032"/>
                  </a:lnTo>
                  <a:lnTo>
                    <a:pt x="504494" y="81597"/>
                  </a:lnTo>
                  <a:lnTo>
                    <a:pt x="505701" y="81775"/>
                  </a:lnTo>
                  <a:lnTo>
                    <a:pt x="507428" y="82816"/>
                  </a:lnTo>
                  <a:lnTo>
                    <a:pt x="507428" y="79349"/>
                  </a:lnTo>
                  <a:close/>
                </a:path>
                <a:path w="634364" h="197484">
                  <a:moveTo>
                    <a:pt x="513651" y="114452"/>
                  </a:moveTo>
                  <a:lnTo>
                    <a:pt x="513308" y="113411"/>
                  </a:lnTo>
                  <a:lnTo>
                    <a:pt x="512622" y="112547"/>
                  </a:lnTo>
                  <a:lnTo>
                    <a:pt x="511403" y="113411"/>
                  </a:lnTo>
                  <a:lnTo>
                    <a:pt x="511759" y="114630"/>
                  </a:lnTo>
                  <a:lnTo>
                    <a:pt x="512622" y="115493"/>
                  </a:lnTo>
                  <a:lnTo>
                    <a:pt x="513651" y="114452"/>
                  </a:lnTo>
                  <a:close/>
                </a:path>
                <a:path w="634364" h="197484">
                  <a:moveTo>
                    <a:pt x="516255" y="98894"/>
                  </a:moveTo>
                  <a:lnTo>
                    <a:pt x="514515" y="98374"/>
                  </a:lnTo>
                  <a:lnTo>
                    <a:pt x="511911" y="97332"/>
                  </a:lnTo>
                  <a:lnTo>
                    <a:pt x="510197" y="96647"/>
                  </a:lnTo>
                  <a:lnTo>
                    <a:pt x="513651" y="105117"/>
                  </a:lnTo>
                  <a:lnTo>
                    <a:pt x="515378" y="100622"/>
                  </a:lnTo>
                  <a:lnTo>
                    <a:pt x="516255" y="98894"/>
                  </a:lnTo>
                  <a:close/>
                </a:path>
                <a:path w="634364" h="197484">
                  <a:moveTo>
                    <a:pt x="517893" y="97332"/>
                  </a:moveTo>
                  <a:lnTo>
                    <a:pt x="517372" y="92760"/>
                  </a:lnTo>
                  <a:lnTo>
                    <a:pt x="514515" y="89090"/>
                  </a:lnTo>
                  <a:lnTo>
                    <a:pt x="510895" y="90766"/>
                  </a:lnTo>
                  <a:lnTo>
                    <a:pt x="507606" y="92494"/>
                  </a:lnTo>
                  <a:lnTo>
                    <a:pt x="511937" y="97332"/>
                  </a:lnTo>
                  <a:lnTo>
                    <a:pt x="514515" y="98374"/>
                  </a:lnTo>
                  <a:lnTo>
                    <a:pt x="517893" y="97332"/>
                  </a:lnTo>
                  <a:close/>
                </a:path>
                <a:path w="634364" h="197484">
                  <a:moveTo>
                    <a:pt x="524205" y="69850"/>
                  </a:moveTo>
                  <a:lnTo>
                    <a:pt x="523074" y="69850"/>
                  </a:lnTo>
                  <a:lnTo>
                    <a:pt x="522122" y="71399"/>
                  </a:lnTo>
                  <a:lnTo>
                    <a:pt x="523074" y="71539"/>
                  </a:lnTo>
                  <a:lnTo>
                    <a:pt x="524205" y="69850"/>
                  </a:lnTo>
                  <a:close/>
                </a:path>
                <a:path w="634364" h="197484">
                  <a:moveTo>
                    <a:pt x="525932" y="65176"/>
                  </a:moveTo>
                  <a:lnTo>
                    <a:pt x="522300" y="61899"/>
                  </a:lnTo>
                  <a:lnTo>
                    <a:pt x="519188" y="66382"/>
                  </a:lnTo>
                  <a:lnTo>
                    <a:pt x="519874" y="68630"/>
                  </a:lnTo>
                  <a:lnTo>
                    <a:pt x="521093" y="69850"/>
                  </a:lnTo>
                  <a:lnTo>
                    <a:pt x="523074" y="69850"/>
                  </a:lnTo>
                  <a:lnTo>
                    <a:pt x="525830" y="65354"/>
                  </a:lnTo>
                  <a:lnTo>
                    <a:pt x="525932" y="65176"/>
                  </a:lnTo>
                  <a:close/>
                </a:path>
                <a:path w="634364" h="197484">
                  <a:moveTo>
                    <a:pt x="529132" y="116522"/>
                  </a:moveTo>
                  <a:lnTo>
                    <a:pt x="528675" y="116230"/>
                  </a:lnTo>
                  <a:lnTo>
                    <a:pt x="528129" y="116230"/>
                  </a:lnTo>
                  <a:lnTo>
                    <a:pt x="528624" y="117195"/>
                  </a:lnTo>
                  <a:lnTo>
                    <a:pt x="529132" y="116522"/>
                  </a:lnTo>
                  <a:close/>
                </a:path>
                <a:path w="634364" h="197484">
                  <a:moveTo>
                    <a:pt x="529386" y="59817"/>
                  </a:moveTo>
                  <a:lnTo>
                    <a:pt x="529221" y="58610"/>
                  </a:lnTo>
                  <a:lnTo>
                    <a:pt x="528866" y="58775"/>
                  </a:lnTo>
                  <a:lnTo>
                    <a:pt x="528345" y="58953"/>
                  </a:lnTo>
                  <a:lnTo>
                    <a:pt x="528002" y="59296"/>
                  </a:lnTo>
                  <a:lnTo>
                    <a:pt x="527837" y="59474"/>
                  </a:lnTo>
                  <a:lnTo>
                    <a:pt x="528002" y="60159"/>
                  </a:lnTo>
                  <a:lnTo>
                    <a:pt x="527837" y="60858"/>
                  </a:lnTo>
                  <a:lnTo>
                    <a:pt x="528866" y="60337"/>
                  </a:lnTo>
                  <a:lnTo>
                    <a:pt x="529386" y="59817"/>
                  </a:lnTo>
                  <a:close/>
                </a:path>
                <a:path w="634364" h="197484">
                  <a:moveTo>
                    <a:pt x="539076" y="89903"/>
                  </a:moveTo>
                  <a:lnTo>
                    <a:pt x="532155" y="87998"/>
                  </a:lnTo>
                  <a:lnTo>
                    <a:pt x="534746" y="93878"/>
                  </a:lnTo>
                  <a:lnTo>
                    <a:pt x="528866" y="96126"/>
                  </a:lnTo>
                  <a:lnTo>
                    <a:pt x="538556" y="100799"/>
                  </a:lnTo>
                  <a:lnTo>
                    <a:pt x="536308" y="94742"/>
                  </a:lnTo>
                  <a:lnTo>
                    <a:pt x="539076" y="89903"/>
                  </a:lnTo>
                  <a:close/>
                </a:path>
                <a:path w="634364" h="197484">
                  <a:moveTo>
                    <a:pt x="540448" y="78486"/>
                  </a:moveTo>
                  <a:lnTo>
                    <a:pt x="540131" y="78219"/>
                  </a:lnTo>
                  <a:lnTo>
                    <a:pt x="538899" y="80048"/>
                  </a:lnTo>
                  <a:lnTo>
                    <a:pt x="539419" y="80264"/>
                  </a:lnTo>
                  <a:lnTo>
                    <a:pt x="540448" y="78486"/>
                  </a:lnTo>
                  <a:close/>
                </a:path>
                <a:path w="634364" h="197484">
                  <a:moveTo>
                    <a:pt x="544601" y="83337"/>
                  </a:moveTo>
                  <a:lnTo>
                    <a:pt x="542696" y="81597"/>
                  </a:lnTo>
                  <a:lnTo>
                    <a:pt x="539419" y="80264"/>
                  </a:lnTo>
                  <a:lnTo>
                    <a:pt x="538721" y="81432"/>
                  </a:lnTo>
                  <a:lnTo>
                    <a:pt x="536829" y="81432"/>
                  </a:lnTo>
                  <a:lnTo>
                    <a:pt x="536727" y="83337"/>
                  </a:lnTo>
                  <a:lnTo>
                    <a:pt x="536651" y="84721"/>
                  </a:lnTo>
                  <a:lnTo>
                    <a:pt x="536981" y="85407"/>
                  </a:lnTo>
                  <a:lnTo>
                    <a:pt x="542010" y="85407"/>
                  </a:lnTo>
                  <a:lnTo>
                    <a:pt x="544004" y="85407"/>
                  </a:lnTo>
                  <a:lnTo>
                    <a:pt x="544601" y="83337"/>
                  </a:lnTo>
                  <a:close/>
                </a:path>
                <a:path w="634364" h="197484">
                  <a:moveTo>
                    <a:pt x="546684" y="89725"/>
                  </a:moveTo>
                  <a:lnTo>
                    <a:pt x="543217" y="87998"/>
                  </a:lnTo>
                  <a:lnTo>
                    <a:pt x="540740" y="87922"/>
                  </a:lnTo>
                  <a:lnTo>
                    <a:pt x="541832" y="85750"/>
                  </a:lnTo>
                  <a:lnTo>
                    <a:pt x="537133" y="85750"/>
                  </a:lnTo>
                  <a:lnTo>
                    <a:pt x="539419" y="90589"/>
                  </a:lnTo>
                  <a:lnTo>
                    <a:pt x="539483" y="90449"/>
                  </a:lnTo>
                  <a:lnTo>
                    <a:pt x="538962" y="92329"/>
                  </a:lnTo>
                  <a:lnTo>
                    <a:pt x="539889" y="97536"/>
                  </a:lnTo>
                  <a:lnTo>
                    <a:pt x="543394" y="99758"/>
                  </a:lnTo>
                  <a:lnTo>
                    <a:pt x="544944" y="99237"/>
                  </a:lnTo>
                  <a:lnTo>
                    <a:pt x="546684" y="89725"/>
                  </a:lnTo>
                  <a:close/>
                </a:path>
                <a:path w="634364" h="197484">
                  <a:moveTo>
                    <a:pt x="548754" y="122402"/>
                  </a:moveTo>
                  <a:lnTo>
                    <a:pt x="548411" y="121716"/>
                  </a:lnTo>
                  <a:lnTo>
                    <a:pt x="548233" y="121018"/>
                  </a:lnTo>
                  <a:lnTo>
                    <a:pt x="547890" y="120510"/>
                  </a:lnTo>
                  <a:lnTo>
                    <a:pt x="547243" y="119621"/>
                  </a:lnTo>
                  <a:lnTo>
                    <a:pt x="547192" y="115493"/>
                  </a:lnTo>
                  <a:lnTo>
                    <a:pt x="545172" y="116751"/>
                  </a:lnTo>
                  <a:lnTo>
                    <a:pt x="544779" y="116179"/>
                  </a:lnTo>
                  <a:lnTo>
                    <a:pt x="544741" y="117017"/>
                  </a:lnTo>
                  <a:lnTo>
                    <a:pt x="539940" y="119989"/>
                  </a:lnTo>
                  <a:lnTo>
                    <a:pt x="539813" y="119126"/>
                  </a:lnTo>
                  <a:lnTo>
                    <a:pt x="539737" y="118630"/>
                  </a:lnTo>
                  <a:lnTo>
                    <a:pt x="539623" y="117906"/>
                  </a:lnTo>
                  <a:lnTo>
                    <a:pt x="539508" y="117195"/>
                  </a:lnTo>
                  <a:lnTo>
                    <a:pt x="539419" y="116522"/>
                  </a:lnTo>
                  <a:lnTo>
                    <a:pt x="541667" y="114109"/>
                  </a:lnTo>
                  <a:lnTo>
                    <a:pt x="541540" y="113588"/>
                  </a:lnTo>
                  <a:lnTo>
                    <a:pt x="541489" y="113411"/>
                  </a:lnTo>
                  <a:lnTo>
                    <a:pt x="539940" y="109093"/>
                  </a:lnTo>
                  <a:lnTo>
                    <a:pt x="539242" y="107022"/>
                  </a:lnTo>
                  <a:lnTo>
                    <a:pt x="539292" y="106324"/>
                  </a:lnTo>
                  <a:lnTo>
                    <a:pt x="539407" y="104635"/>
                  </a:lnTo>
                  <a:lnTo>
                    <a:pt x="539178" y="104775"/>
                  </a:lnTo>
                  <a:lnTo>
                    <a:pt x="535089" y="110820"/>
                  </a:lnTo>
                  <a:lnTo>
                    <a:pt x="535190" y="109093"/>
                  </a:lnTo>
                  <a:lnTo>
                    <a:pt x="535305" y="107022"/>
                  </a:lnTo>
                  <a:lnTo>
                    <a:pt x="535343" y="106324"/>
                  </a:lnTo>
                  <a:lnTo>
                    <a:pt x="535432" y="104775"/>
                  </a:lnTo>
                  <a:lnTo>
                    <a:pt x="535520" y="103390"/>
                  </a:lnTo>
                  <a:lnTo>
                    <a:pt x="535609" y="101663"/>
                  </a:lnTo>
                  <a:lnTo>
                    <a:pt x="534987" y="102146"/>
                  </a:lnTo>
                  <a:lnTo>
                    <a:pt x="534987" y="111163"/>
                  </a:lnTo>
                  <a:lnTo>
                    <a:pt x="534162" y="114109"/>
                  </a:lnTo>
                  <a:lnTo>
                    <a:pt x="533882" y="114630"/>
                  </a:lnTo>
                  <a:lnTo>
                    <a:pt x="534873" y="111518"/>
                  </a:lnTo>
                  <a:lnTo>
                    <a:pt x="534987" y="111163"/>
                  </a:lnTo>
                  <a:lnTo>
                    <a:pt x="534987" y="102146"/>
                  </a:lnTo>
                  <a:lnTo>
                    <a:pt x="533806" y="103060"/>
                  </a:lnTo>
                  <a:lnTo>
                    <a:pt x="533806" y="114858"/>
                  </a:lnTo>
                  <a:lnTo>
                    <a:pt x="532904" y="117741"/>
                  </a:lnTo>
                  <a:lnTo>
                    <a:pt x="532841" y="117906"/>
                  </a:lnTo>
                  <a:lnTo>
                    <a:pt x="532676" y="118084"/>
                  </a:lnTo>
                  <a:lnTo>
                    <a:pt x="532676" y="118262"/>
                  </a:lnTo>
                  <a:lnTo>
                    <a:pt x="532625" y="118084"/>
                  </a:lnTo>
                  <a:lnTo>
                    <a:pt x="532841" y="117906"/>
                  </a:lnTo>
                  <a:lnTo>
                    <a:pt x="533806" y="114858"/>
                  </a:lnTo>
                  <a:lnTo>
                    <a:pt x="533806" y="103060"/>
                  </a:lnTo>
                  <a:lnTo>
                    <a:pt x="533361" y="103390"/>
                  </a:lnTo>
                  <a:lnTo>
                    <a:pt x="531977" y="101142"/>
                  </a:lnTo>
                  <a:lnTo>
                    <a:pt x="531418" y="101244"/>
                  </a:lnTo>
                  <a:lnTo>
                    <a:pt x="531418" y="106502"/>
                  </a:lnTo>
                  <a:lnTo>
                    <a:pt x="530948" y="110299"/>
                  </a:lnTo>
                  <a:lnTo>
                    <a:pt x="531114" y="111340"/>
                  </a:lnTo>
                  <a:lnTo>
                    <a:pt x="530948" y="112547"/>
                  </a:lnTo>
                  <a:lnTo>
                    <a:pt x="530948" y="113588"/>
                  </a:lnTo>
                  <a:lnTo>
                    <a:pt x="530466" y="112026"/>
                  </a:lnTo>
                  <a:lnTo>
                    <a:pt x="530377" y="110820"/>
                  </a:lnTo>
                  <a:lnTo>
                    <a:pt x="531418" y="106502"/>
                  </a:lnTo>
                  <a:lnTo>
                    <a:pt x="531418" y="101244"/>
                  </a:lnTo>
                  <a:lnTo>
                    <a:pt x="526973" y="102006"/>
                  </a:lnTo>
                  <a:lnTo>
                    <a:pt x="525411" y="95262"/>
                  </a:lnTo>
                  <a:lnTo>
                    <a:pt x="523341" y="91630"/>
                  </a:lnTo>
                  <a:lnTo>
                    <a:pt x="526453" y="88861"/>
                  </a:lnTo>
                  <a:lnTo>
                    <a:pt x="524510" y="87985"/>
                  </a:lnTo>
                  <a:lnTo>
                    <a:pt x="526618" y="87833"/>
                  </a:lnTo>
                  <a:lnTo>
                    <a:pt x="528675" y="89230"/>
                  </a:lnTo>
                  <a:lnTo>
                    <a:pt x="530085" y="85928"/>
                  </a:lnTo>
                  <a:lnTo>
                    <a:pt x="529932" y="81851"/>
                  </a:lnTo>
                  <a:lnTo>
                    <a:pt x="527316" y="80911"/>
                  </a:lnTo>
                  <a:lnTo>
                    <a:pt x="527316" y="76593"/>
                  </a:lnTo>
                  <a:lnTo>
                    <a:pt x="538556" y="79705"/>
                  </a:lnTo>
                  <a:lnTo>
                    <a:pt x="536219" y="74955"/>
                  </a:lnTo>
                  <a:lnTo>
                    <a:pt x="540131" y="78219"/>
                  </a:lnTo>
                  <a:lnTo>
                    <a:pt x="543483" y="73279"/>
                  </a:lnTo>
                  <a:lnTo>
                    <a:pt x="544779" y="72097"/>
                  </a:lnTo>
                  <a:lnTo>
                    <a:pt x="545122" y="70878"/>
                  </a:lnTo>
                  <a:lnTo>
                    <a:pt x="545807" y="69850"/>
                  </a:lnTo>
                  <a:lnTo>
                    <a:pt x="544207" y="70485"/>
                  </a:lnTo>
                  <a:lnTo>
                    <a:pt x="543560" y="70192"/>
                  </a:lnTo>
                  <a:lnTo>
                    <a:pt x="542696" y="69507"/>
                  </a:lnTo>
                  <a:lnTo>
                    <a:pt x="540448" y="70713"/>
                  </a:lnTo>
                  <a:lnTo>
                    <a:pt x="541121" y="71704"/>
                  </a:lnTo>
                  <a:lnTo>
                    <a:pt x="538378" y="72783"/>
                  </a:lnTo>
                  <a:lnTo>
                    <a:pt x="536155" y="74841"/>
                  </a:lnTo>
                  <a:lnTo>
                    <a:pt x="534568" y="71577"/>
                  </a:lnTo>
                  <a:lnTo>
                    <a:pt x="535089" y="72097"/>
                  </a:lnTo>
                  <a:lnTo>
                    <a:pt x="535787" y="71399"/>
                  </a:lnTo>
                  <a:lnTo>
                    <a:pt x="536308" y="71056"/>
                  </a:lnTo>
                  <a:lnTo>
                    <a:pt x="535444" y="68986"/>
                  </a:lnTo>
                  <a:lnTo>
                    <a:pt x="533882" y="70370"/>
                  </a:lnTo>
                  <a:lnTo>
                    <a:pt x="532841" y="68986"/>
                  </a:lnTo>
                  <a:lnTo>
                    <a:pt x="529386" y="65354"/>
                  </a:lnTo>
                  <a:lnTo>
                    <a:pt x="528396" y="69850"/>
                  </a:lnTo>
                  <a:lnTo>
                    <a:pt x="528281" y="70370"/>
                  </a:lnTo>
                  <a:lnTo>
                    <a:pt x="528142" y="71056"/>
                  </a:lnTo>
                  <a:lnTo>
                    <a:pt x="528027" y="71539"/>
                  </a:lnTo>
                  <a:lnTo>
                    <a:pt x="527913" y="72097"/>
                  </a:lnTo>
                  <a:lnTo>
                    <a:pt x="527837" y="72440"/>
                  </a:lnTo>
                  <a:lnTo>
                    <a:pt x="525754" y="71920"/>
                  </a:lnTo>
                  <a:lnTo>
                    <a:pt x="523074" y="71539"/>
                  </a:lnTo>
                  <a:lnTo>
                    <a:pt x="522478" y="72440"/>
                  </a:lnTo>
                  <a:lnTo>
                    <a:pt x="519531" y="76238"/>
                  </a:lnTo>
                  <a:lnTo>
                    <a:pt x="519468" y="76593"/>
                  </a:lnTo>
                  <a:lnTo>
                    <a:pt x="519366" y="77114"/>
                  </a:lnTo>
                  <a:lnTo>
                    <a:pt x="522478" y="79705"/>
                  </a:lnTo>
                  <a:lnTo>
                    <a:pt x="525589" y="81254"/>
                  </a:lnTo>
                  <a:lnTo>
                    <a:pt x="522401" y="87033"/>
                  </a:lnTo>
                  <a:lnTo>
                    <a:pt x="518845" y="85407"/>
                  </a:lnTo>
                  <a:lnTo>
                    <a:pt x="522478" y="91452"/>
                  </a:lnTo>
                  <a:lnTo>
                    <a:pt x="519125" y="93421"/>
                  </a:lnTo>
                  <a:lnTo>
                    <a:pt x="520306" y="96037"/>
                  </a:lnTo>
                  <a:lnTo>
                    <a:pt x="522566" y="98907"/>
                  </a:lnTo>
                  <a:lnTo>
                    <a:pt x="522668" y="99047"/>
                  </a:lnTo>
                  <a:lnTo>
                    <a:pt x="522795" y="101663"/>
                  </a:lnTo>
                  <a:lnTo>
                    <a:pt x="522808" y="102006"/>
                  </a:lnTo>
                  <a:lnTo>
                    <a:pt x="522820" y="102171"/>
                  </a:lnTo>
                  <a:lnTo>
                    <a:pt x="521474" y="99047"/>
                  </a:lnTo>
                  <a:lnTo>
                    <a:pt x="521423" y="98907"/>
                  </a:lnTo>
                  <a:lnTo>
                    <a:pt x="519226" y="101142"/>
                  </a:lnTo>
                  <a:lnTo>
                    <a:pt x="519087" y="101663"/>
                  </a:lnTo>
                  <a:lnTo>
                    <a:pt x="518998" y="102171"/>
                  </a:lnTo>
                  <a:lnTo>
                    <a:pt x="518782" y="103390"/>
                  </a:lnTo>
                  <a:lnTo>
                    <a:pt x="518604" y="104419"/>
                  </a:lnTo>
                  <a:lnTo>
                    <a:pt x="518566" y="104635"/>
                  </a:lnTo>
                  <a:lnTo>
                    <a:pt x="522122" y="104775"/>
                  </a:lnTo>
                  <a:lnTo>
                    <a:pt x="522846" y="106324"/>
                  </a:lnTo>
                  <a:lnTo>
                    <a:pt x="525081" y="111163"/>
                  </a:lnTo>
                  <a:lnTo>
                    <a:pt x="525157" y="111340"/>
                  </a:lnTo>
                  <a:lnTo>
                    <a:pt x="525233" y="111518"/>
                  </a:lnTo>
                  <a:lnTo>
                    <a:pt x="513651" y="109778"/>
                  </a:lnTo>
                  <a:lnTo>
                    <a:pt x="514934" y="111518"/>
                  </a:lnTo>
                  <a:lnTo>
                    <a:pt x="515315" y="112026"/>
                  </a:lnTo>
                  <a:lnTo>
                    <a:pt x="520458" y="118973"/>
                  </a:lnTo>
                  <a:lnTo>
                    <a:pt x="520573" y="119126"/>
                  </a:lnTo>
                  <a:lnTo>
                    <a:pt x="521779" y="112026"/>
                  </a:lnTo>
                  <a:lnTo>
                    <a:pt x="522655" y="113411"/>
                  </a:lnTo>
                  <a:lnTo>
                    <a:pt x="522770" y="113588"/>
                  </a:lnTo>
                  <a:lnTo>
                    <a:pt x="523430" y="114630"/>
                  </a:lnTo>
                  <a:lnTo>
                    <a:pt x="523976" y="115493"/>
                  </a:lnTo>
                  <a:lnTo>
                    <a:pt x="524090" y="115658"/>
                  </a:lnTo>
                  <a:lnTo>
                    <a:pt x="524205" y="115836"/>
                  </a:lnTo>
                  <a:lnTo>
                    <a:pt x="528129" y="116230"/>
                  </a:lnTo>
                  <a:lnTo>
                    <a:pt x="527926" y="115836"/>
                  </a:lnTo>
                  <a:lnTo>
                    <a:pt x="527837" y="115658"/>
                  </a:lnTo>
                  <a:lnTo>
                    <a:pt x="528675" y="116230"/>
                  </a:lnTo>
                  <a:lnTo>
                    <a:pt x="529501" y="116230"/>
                  </a:lnTo>
                  <a:lnTo>
                    <a:pt x="529234" y="116522"/>
                  </a:lnTo>
                  <a:lnTo>
                    <a:pt x="530136" y="117195"/>
                  </a:lnTo>
                  <a:lnTo>
                    <a:pt x="532282" y="118630"/>
                  </a:lnTo>
                  <a:lnTo>
                    <a:pt x="532358" y="119126"/>
                  </a:lnTo>
                  <a:lnTo>
                    <a:pt x="532472" y="119811"/>
                  </a:lnTo>
                  <a:lnTo>
                    <a:pt x="532739" y="119126"/>
                  </a:lnTo>
                  <a:lnTo>
                    <a:pt x="532790" y="118973"/>
                  </a:lnTo>
                  <a:lnTo>
                    <a:pt x="534060" y="119811"/>
                  </a:lnTo>
                  <a:lnTo>
                    <a:pt x="533704" y="119989"/>
                  </a:lnTo>
                  <a:lnTo>
                    <a:pt x="530796" y="121386"/>
                  </a:lnTo>
                  <a:lnTo>
                    <a:pt x="532752" y="125171"/>
                  </a:lnTo>
                  <a:lnTo>
                    <a:pt x="532841" y="125349"/>
                  </a:lnTo>
                  <a:lnTo>
                    <a:pt x="530796" y="121386"/>
                  </a:lnTo>
                  <a:lnTo>
                    <a:pt x="528624" y="117195"/>
                  </a:lnTo>
                  <a:lnTo>
                    <a:pt x="521436" y="125171"/>
                  </a:lnTo>
                  <a:lnTo>
                    <a:pt x="526973" y="126034"/>
                  </a:lnTo>
                  <a:lnTo>
                    <a:pt x="526796" y="126212"/>
                  </a:lnTo>
                  <a:lnTo>
                    <a:pt x="526796" y="126898"/>
                  </a:lnTo>
                  <a:lnTo>
                    <a:pt x="526923" y="128117"/>
                  </a:lnTo>
                  <a:lnTo>
                    <a:pt x="526973" y="129844"/>
                  </a:lnTo>
                  <a:lnTo>
                    <a:pt x="524548" y="131051"/>
                  </a:lnTo>
                  <a:lnTo>
                    <a:pt x="525627" y="135890"/>
                  </a:lnTo>
                  <a:lnTo>
                    <a:pt x="525665" y="136067"/>
                  </a:lnTo>
                  <a:lnTo>
                    <a:pt x="525780" y="136588"/>
                  </a:lnTo>
                  <a:lnTo>
                    <a:pt x="525818" y="136753"/>
                  </a:lnTo>
                  <a:lnTo>
                    <a:pt x="525932" y="137274"/>
                  </a:lnTo>
                  <a:lnTo>
                    <a:pt x="529221" y="136067"/>
                  </a:lnTo>
                  <a:lnTo>
                    <a:pt x="530593" y="136232"/>
                  </a:lnTo>
                  <a:lnTo>
                    <a:pt x="531469" y="136588"/>
                  </a:lnTo>
                  <a:lnTo>
                    <a:pt x="531114" y="134683"/>
                  </a:lnTo>
                  <a:lnTo>
                    <a:pt x="531190" y="133642"/>
                  </a:lnTo>
                  <a:lnTo>
                    <a:pt x="531291" y="132257"/>
                  </a:lnTo>
                  <a:lnTo>
                    <a:pt x="532638" y="130009"/>
                  </a:lnTo>
                  <a:lnTo>
                    <a:pt x="532574" y="128117"/>
                  </a:lnTo>
                  <a:lnTo>
                    <a:pt x="532422" y="127241"/>
                  </a:lnTo>
                  <a:lnTo>
                    <a:pt x="532333" y="126733"/>
                  </a:lnTo>
                  <a:lnTo>
                    <a:pt x="531469" y="126898"/>
                  </a:lnTo>
                  <a:lnTo>
                    <a:pt x="529729" y="125869"/>
                  </a:lnTo>
                  <a:lnTo>
                    <a:pt x="531685" y="125539"/>
                  </a:lnTo>
                  <a:lnTo>
                    <a:pt x="533742" y="128117"/>
                  </a:lnTo>
                  <a:lnTo>
                    <a:pt x="535266" y="130009"/>
                  </a:lnTo>
                  <a:lnTo>
                    <a:pt x="538899" y="128117"/>
                  </a:lnTo>
                  <a:lnTo>
                    <a:pt x="539940" y="129489"/>
                  </a:lnTo>
                  <a:lnTo>
                    <a:pt x="538721" y="133642"/>
                  </a:lnTo>
                  <a:lnTo>
                    <a:pt x="540105" y="134162"/>
                  </a:lnTo>
                  <a:lnTo>
                    <a:pt x="539877" y="135890"/>
                  </a:lnTo>
                  <a:lnTo>
                    <a:pt x="539762" y="136753"/>
                  </a:lnTo>
                  <a:lnTo>
                    <a:pt x="535952" y="136067"/>
                  </a:lnTo>
                  <a:lnTo>
                    <a:pt x="536219" y="136588"/>
                  </a:lnTo>
                  <a:lnTo>
                    <a:pt x="536308" y="136753"/>
                  </a:lnTo>
                  <a:lnTo>
                    <a:pt x="537692" y="139522"/>
                  </a:lnTo>
                  <a:lnTo>
                    <a:pt x="538264" y="141249"/>
                  </a:lnTo>
                  <a:lnTo>
                    <a:pt x="538378" y="141592"/>
                  </a:lnTo>
                  <a:lnTo>
                    <a:pt x="538492" y="141947"/>
                  </a:lnTo>
                  <a:lnTo>
                    <a:pt x="538556" y="142113"/>
                  </a:lnTo>
                  <a:lnTo>
                    <a:pt x="538035" y="141947"/>
                  </a:lnTo>
                  <a:lnTo>
                    <a:pt x="536130" y="141592"/>
                  </a:lnTo>
                  <a:lnTo>
                    <a:pt x="534060" y="142113"/>
                  </a:lnTo>
                  <a:lnTo>
                    <a:pt x="532676" y="142455"/>
                  </a:lnTo>
                  <a:lnTo>
                    <a:pt x="533704" y="149720"/>
                  </a:lnTo>
                  <a:lnTo>
                    <a:pt x="535546" y="150507"/>
                  </a:lnTo>
                  <a:lnTo>
                    <a:pt x="534060" y="150241"/>
                  </a:lnTo>
                  <a:lnTo>
                    <a:pt x="533704" y="156806"/>
                  </a:lnTo>
                  <a:lnTo>
                    <a:pt x="537171" y="156641"/>
                  </a:lnTo>
                  <a:lnTo>
                    <a:pt x="538721" y="155422"/>
                  </a:lnTo>
                  <a:lnTo>
                    <a:pt x="540740" y="151536"/>
                  </a:lnTo>
                  <a:lnTo>
                    <a:pt x="543217" y="151803"/>
                  </a:lnTo>
                  <a:lnTo>
                    <a:pt x="539584" y="143497"/>
                  </a:lnTo>
                  <a:lnTo>
                    <a:pt x="544601" y="143497"/>
                  </a:lnTo>
                  <a:lnTo>
                    <a:pt x="545477" y="141592"/>
                  </a:lnTo>
                  <a:lnTo>
                    <a:pt x="545465" y="138658"/>
                  </a:lnTo>
                  <a:lnTo>
                    <a:pt x="544512" y="136753"/>
                  </a:lnTo>
                  <a:lnTo>
                    <a:pt x="544436" y="136588"/>
                  </a:lnTo>
                  <a:lnTo>
                    <a:pt x="545807" y="135890"/>
                  </a:lnTo>
                  <a:lnTo>
                    <a:pt x="545719" y="134683"/>
                  </a:lnTo>
                  <a:lnTo>
                    <a:pt x="545642" y="133642"/>
                  </a:lnTo>
                  <a:lnTo>
                    <a:pt x="544779" y="132435"/>
                  </a:lnTo>
                  <a:lnTo>
                    <a:pt x="547370" y="128803"/>
                  </a:lnTo>
                  <a:lnTo>
                    <a:pt x="547319" y="125171"/>
                  </a:lnTo>
                  <a:lnTo>
                    <a:pt x="547281" y="122936"/>
                  </a:lnTo>
                  <a:lnTo>
                    <a:pt x="548754" y="122402"/>
                  </a:lnTo>
                  <a:close/>
                </a:path>
                <a:path w="634364" h="197484">
                  <a:moveTo>
                    <a:pt x="550303" y="78663"/>
                  </a:moveTo>
                  <a:lnTo>
                    <a:pt x="549275" y="77457"/>
                  </a:lnTo>
                  <a:lnTo>
                    <a:pt x="548576" y="77978"/>
                  </a:lnTo>
                  <a:lnTo>
                    <a:pt x="548233" y="78841"/>
                  </a:lnTo>
                  <a:lnTo>
                    <a:pt x="549440" y="80225"/>
                  </a:lnTo>
                  <a:lnTo>
                    <a:pt x="550138" y="79705"/>
                  </a:lnTo>
                  <a:lnTo>
                    <a:pt x="550303" y="78663"/>
                  </a:lnTo>
                  <a:close/>
                </a:path>
                <a:path w="634364" h="197484">
                  <a:moveTo>
                    <a:pt x="552869" y="102755"/>
                  </a:moveTo>
                  <a:lnTo>
                    <a:pt x="546684" y="100101"/>
                  </a:lnTo>
                  <a:lnTo>
                    <a:pt x="546163" y="100101"/>
                  </a:lnTo>
                  <a:lnTo>
                    <a:pt x="546963" y="112141"/>
                  </a:lnTo>
                  <a:lnTo>
                    <a:pt x="551091" y="109893"/>
                  </a:lnTo>
                  <a:lnTo>
                    <a:pt x="552869" y="102755"/>
                  </a:lnTo>
                  <a:close/>
                </a:path>
                <a:path w="634364" h="197484">
                  <a:moveTo>
                    <a:pt x="558266" y="150926"/>
                  </a:moveTo>
                  <a:lnTo>
                    <a:pt x="555840" y="149720"/>
                  </a:lnTo>
                  <a:lnTo>
                    <a:pt x="555320" y="150926"/>
                  </a:lnTo>
                  <a:lnTo>
                    <a:pt x="556018" y="151447"/>
                  </a:lnTo>
                  <a:lnTo>
                    <a:pt x="556882" y="151803"/>
                  </a:lnTo>
                  <a:lnTo>
                    <a:pt x="557403" y="151968"/>
                  </a:lnTo>
                  <a:lnTo>
                    <a:pt x="557911" y="151803"/>
                  </a:lnTo>
                  <a:lnTo>
                    <a:pt x="558266" y="150926"/>
                  </a:lnTo>
                  <a:close/>
                </a:path>
                <a:path w="634364" h="197484">
                  <a:moveTo>
                    <a:pt x="563791" y="105638"/>
                  </a:moveTo>
                  <a:lnTo>
                    <a:pt x="560857" y="97853"/>
                  </a:lnTo>
                  <a:lnTo>
                    <a:pt x="557911" y="99936"/>
                  </a:lnTo>
                  <a:lnTo>
                    <a:pt x="557745" y="100279"/>
                  </a:lnTo>
                  <a:lnTo>
                    <a:pt x="557568" y="100799"/>
                  </a:lnTo>
                  <a:lnTo>
                    <a:pt x="557403" y="101142"/>
                  </a:lnTo>
                  <a:lnTo>
                    <a:pt x="553402" y="103200"/>
                  </a:lnTo>
                  <a:lnTo>
                    <a:pt x="554062" y="107645"/>
                  </a:lnTo>
                  <a:lnTo>
                    <a:pt x="556399" y="109766"/>
                  </a:lnTo>
                  <a:lnTo>
                    <a:pt x="554456" y="109435"/>
                  </a:lnTo>
                  <a:lnTo>
                    <a:pt x="555498" y="112204"/>
                  </a:lnTo>
                  <a:lnTo>
                    <a:pt x="556183" y="112204"/>
                  </a:lnTo>
                  <a:lnTo>
                    <a:pt x="557047" y="112382"/>
                  </a:lnTo>
                  <a:lnTo>
                    <a:pt x="557745" y="112382"/>
                  </a:lnTo>
                  <a:lnTo>
                    <a:pt x="557568" y="109956"/>
                  </a:lnTo>
                  <a:lnTo>
                    <a:pt x="557339" y="109931"/>
                  </a:lnTo>
                  <a:lnTo>
                    <a:pt x="559816" y="107022"/>
                  </a:lnTo>
                  <a:lnTo>
                    <a:pt x="563791" y="105638"/>
                  </a:lnTo>
                  <a:close/>
                </a:path>
                <a:path w="634364" h="197484">
                  <a:moveTo>
                    <a:pt x="568629" y="47548"/>
                  </a:moveTo>
                  <a:lnTo>
                    <a:pt x="566381" y="40106"/>
                  </a:lnTo>
                  <a:lnTo>
                    <a:pt x="564489" y="42875"/>
                  </a:lnTo>
                  <a:lnTo>
                    <a:pt x="564134" y="43916"/>
                  </a:lnTo>
                  <a:lnTo>
                    <a:pt x="564311" y="45123"/>
                  </a:lnTo>
                  <a:lnTo>
                    <a:pt x="565010" y="46507"/>
                  </a:lnTo>
                  <a:lnTo>
                    <a:pt x="568629" y="47548"/>
                  </a:lnTo>
                  <a:close/>
                </a:path>
                <a:path w="634364" h="197484">
                  <a:moveTo>
                    <a:pt x="579348" y="122402"/>
                  </a:moveTo>
                  <a:lnTo>
                    <a:pt x="578662" y="119291"/>
                  </a:lnTo>
                  <a:lnTo>
                    <a:pt x="577799" y="119811"/>
                  </a:lnTo>
                  <a:lnTo>
                    <a:pt x="576935" y="121018"/>
                  </a:lnTo>
                  <a:lnTo>
                    <a:pt x="578142" y="122402"/>
                  </a:lnTo>
                  <a:lnTo>
                    <a:pt x="579348" y="122402"/>
                  </a:lnTo>
                  <a:close/>
                </a:path>
                <a:path w="634364" h="197484">
                  <a:moveTo>
                    <a:pt x="580047" y="111861"/>
                  </a:moveTo>
                  <a:lnTo>
                    <a:pt x="578319" y="111683"/>
                  </a:lnTo>
                  <a:lnTo>
                    <a:pt x="575576" y="112179"/>
                  </a:lnTo>
                  <a:lnTo>
                    <a:pt x="575576" y="114808"/>
                  </a:lnTo>
                  <a:lnTo>
                    <a:pt x="575500" y="115125"/>
                  </a:lnTo>
                  <a:lnTo>
                    <a:pt x="575525" y="114642"/>
                  </a:lnTo>
                  <a:lnTo>
                    <a:pt x="575576" y="114808"/>
                  </a:lnTo>
                  <a:lnTo>
                    <a:pt x="575576" y="112179"/>
                  </a:lnTo>
                  <a:lnTo>
                    <a:pt x="575373" y="112204"/>
                  </a:lnTo>
                  <a:lnTo>
                    <a:pt x="576072" y="107365"/>
                  </a:lnTo>
                  <a:lnTo>
                    <a:pt x="568286" y="108572"/>
                  </a:lnTo>
                  <a:lnTo>
                    <a:pt x="571093" y="112204"/>
                  </a:lnTo>
                  <a:lnTo>
                    <a:pt x="571233" y="112382"/>
                  </a:lnTo>
                  <a:lnTo>
                    <a:pt x="569175" y="114109"/>
                  </a:lnTo>
                  <a:lnTo>
                    <a:pt x="568553" y="114630"/>
                  </a:lnTo>
                  <a:lnTo>
                    <a:pt x="567944" y="115138"/>
                  </a:lnTo>
                  <a:lnTo>
                    <a:pt x="574509" y="118262"/>
                  </a:lnTo>
                  <a:lnTo>
                    <a:pt x="573303" y="114630"/>
                  </a:lnTo>
                  <a:lnTo>
                    <a:pt x="574027" y="115493"/>
                  </a:lnTo>
                  <a:lnTo>
                    <a:pt x="574167" y="115658"/>
                  </a:lnTo>
                  <a:lnTo>
                    <a:pt x="575475" y="115531"/>
                  </a:lnTo>
                  <a:lnTo>
                    <a:pt x="575373" y="117906"/>
                  </a:lnTo>
                  <a:lnTo>
                    <a:pt x="577621" y="119634"/>
                  </a:lnTo>
                  <a:lnTo>
                    <a:pt x="579780" y="115658"/>
                  </a:lnTo>
                  <a:lnTo>
                    <a:pt x="579869" y="115493"/>
                  </a:lnTo>
                  <a:lnTo>
                    <a:pt x="579932" y="114109"/>
                  </a:lnTo>
                  <a:lnTo>
                    <a:pt x="580047" y="111861"/>
                  </a:lnTo>
                  <a:close/>
                </a:path>
                <a:path w="634364" h="197484">
                  <a:moveTo>
                    <a:pt x="580390" y="33540"/>
                  </a:moveTo>
                  <a:lnTo>
                    <a:pt x="577621" y="28359"/>
                  </a:lnTo>
                  <a:lnTo>
                    <a:pt x="576592" y="26797"/>
                  </a:lnTo>
                  <a:lnTo>
                    <a:pt x="576414" y="29044"/>
                  </a:lnTo>
                  <a:lnTo>
                    <a:pt x="575373" y="29044"/>
                  </a:lnTo>
                  <a:lnTo>
                    <a:pt x="574167" y="31813"/>
                  </a:lnTo>
                  <a:lnTo>
                    <a:pt x="580390" y="33540"/>
                  </a:lnTo>
                  <a:close/>
                </a:path>
                <a:path w="634364" h="197484">
                  <a:moveTo>
                    <a:pt x="582637" y="138658"/>
                  </a:moveTo>
                  <a:lnTo>
                    <a:pt x="582587" y="137960"/>
                  </a:lnTo>
                  <a:lnTo>
                    <a:pt x="582472" y="136588"/>
                  </a:lnTo>
                  <a:lnTo>
                    <a:pt x="581774" y="135204"/>
                  </a:lnTo>
                  <a:lnTo>
                    <a:pt x="581088" y="133642"/>
                  </a:lnTo>
                  <a:lnTo>
                    <a:pt x="579704" y="133121"/>
                  </a:lnTo>
                  <a:lnTo>
                    <a:pt x="578485" y="133299"/>
                  </a:lnTo>
                  <a:lnTo>
                    <a:pt x="575398" y="126199"/>
                  </a:lnTo>
                  <a:lnTo>
                    <a:pt x="572465" y="119811"/>
                  </a:lnTo>
                  <a:lnTo>
                    <a:pt x="568248" y="116662"/>
                  </a:lnTo>
                  <a:lnTo>
                    <a:pt x="567258" y="117043"/>
                  </a:lnTo>
                  <a:lnTo>
                    <a:pt x="567258" y="128117"/>
                  </a:lnTo>
                  <a:lnTo>
                    <a:pt x="567258" y="128460"/>
                  </a:lnTo>
                  <a:lnTo>
                    <a:pt x="567258" y="128625"/>
                  </a:lnTo>
                  <a:lnTo>
                    <a:pt x="567080" y="128625"/>
                  </a:lnTo>
                  <a:lnTo>
                    <a:pt x="566813" y="128117"/>
                  </a:lnTo>
                  <a:lnTo>
                    <a:pt x="566737" y="127939"/>
                  </a:lnTo>
                  <a:lnTo>
                    <a:pt x="567080" y="128460"/>
                  </a:lnTo>
                  <a:lnTo>
                    <a:pt x="567258" y="128460"/>
                  </a:lnTo>
                  <a:lnTo>
                    <a:pt x="567258" y="128117"/>
                  </a:lnTo>
                  <a:lnTo>
                    <a:pt x="566902" y="127939"/>
                  </a:lnTo>
                  <a:lnTo>
                    <a:pt x="567080" y="127939"/>
                  </a:lnTo>
                  <a:lnTo>
                    <a:pt x="567258" y="128117"/>
                  </a:lnTo>
                  <a:lnTo>
                    <a:pt x="567258" y="117043"/>
                  </a:lnTo>
                  <a:lnTo>
                    <a:pt x="561378" y="119291"/>
                  </a:lnTo>
                  <a:lnTo>
                    <a:pt x="561721" y="122580"/>
                  </a:lnTo>
                  <a:lnTo>
                    <a:pt x="559473" y="122745"/>
                  </a:lnTo>
                  <a:lnTo>
                    <a:pt x="556425" y="127939"/>
                  </a:lnTo>
                  <a:lnTo>
                    <a:pt x="556031" y="128625"/>
                  </a:lnTo>
                  <a:lnTo>
                    <a:pt x="553897" y="132257"/>
                  </a:lnTo>
                  <a:lnTo>
                    <a:pt x="553593" y="132778"/>
                  </a:lnTo>
                  <a:lnTo>
                    <a:pt x="553694" y="133299"/>
                  </a:lnTo>
                  <a:lnTo>
                    <a:pt x="553770" y="133642"/>
                  </a:lnTo>
                  <a:lnTo>
                    <a:pt x="553834" y="133985"/>
                  </a:lnTo>
                  <a:lnTo>
                    <a:pt x="553935" y="134505"/>
                  </a:lnTo>
                  <a:lnTo>
                    <a:pt x="553999" y="135204"/>
                  </a:lnTo>
                  <a:lnTo>
                    <a:pt x="554113" y="136588"/>
                  </a:lnTo>
                  <a:lnTo>
                    <a:pt x="554189" y="137401"/>
                  </a:lnTo>
                  <a:lnTo>
                    <a:pt x="556361" y="132257"/>
                  </a:lnTo>
                  <a:lnTo>
                    <a:pt x="557530" y="133299"/>
                  </a:lnTo>
                  <a:lnTo>
                    <a:pt x="558317" y="133985"/>
                  </a:lnTo>
                  <a:lnTo>
                    <a:pt x="559295" y="134848"/>
                  </a:lnTo>
                  <a:lnTo>
                    <a:pt x="557847" y="139865"/>
                  </a:lnTo>
                  <a:lnTo>
                    <a:pt x="557745" y="140208"/>
                  </a:lnTo>
                  <a:lnTo>
                    <a:pt x="553593" y="136931"/>
                  </a:lnTo>
                  <a:lnTo>
                    <a:pt x="550659" y="136232"/>
                  </a:lnTo>
                  <a:lnTo>
                    <a:pt x="546163" y="137960"/>
                  </a:lnTo>
                  <a:lnTo>
                    <a:pt x="548462" y="140208"/>
                  </a:lnTo>
                  <a:lnTo>
                    <a:pt x="552005" y="143675"/>
                  </a:lnTo>
                  <a:lnTo>
                    <a:pt x="553072" y="144703"/>
                  </a:lnTo>
                  <a:lnTo>
                    <a:pt x="556361" y="143675"/>
                  </a:lnTo>
                  <a:lnTo>
                    <a:pt x="557745" y="144195"/>
                  </a:lnTo>
                  <a:lnTo>
                    <a:pt x="559295" y="145059"/>
                  </a:lnTo>
                  <a:lnTo>
                    <a:pt x="558685" y="143675"/>
                  </a:lnTo>
                  <a:lnTo>
                    <a:pt x="558609" y="143497"/>
                  </a:lnTo>
                  <a:lnTo>
                    <a:pt x="563270" y="142976"/>
                  </a:lnTo>
                  <a:lnTo>
                    <a:pt x="568464" y="133985"/>
                  </a:lnTo>
                  <a:lnTo>
                    <a:pt x="573646" y="139001"/>
                  </a:lnTo>
                  <a:lnTo>
                    <a:pt x="573773" y="143675"/>
                  </a:lnTo>
                  <a:lnTo>
                    <a:pt x="573824" y="145567"/>
                  </a:lnTo>
                  <a:lnTo>
                    <a:pt x="578485" y="143497"/>
                  </a:lnTo>
                  <a:lnTo>
                    <a:pt x="581253" y="139865"/>
                  </a:lnTo>
                  <a:lnTo>
                    <a:pt x="582637" y="138658"/>
                  </a:lnTo>
                  <a:close/>
                </a:path>
                <a:path w="634364" h="197484">
                  <a:moveTo>
                    <a:pt x="585228" y="136588"/>
                  </a:moveTo>
                  <a:lnTo>
                    <a:pt x="584708" y="136232"/>
                  </a:lnTo>
                  <a:lnTo>
                    <a:pt x="584365" y="135547"/>
                  </a:lnTo>
                  <a:lnTo>
                    <a:pt x="584022" y="136410"/>
                  </a:lnTo>
                  <a:lnTo>
                    <a:pt x="584885" y="136931"/>
                  </a:lnTo>
                  <a:lnTo>
                    <a:pt x="585228" y="136588"/>
                  </a:lnTo>
                  <a:close/>
                </a:path>
                <a:path w="634364" h="197484">
                  <a:moveTo>
                    <a:pt x="588619" y="163004"/>
                  </a:moveTo>
                  <a:lnTo>
                    <a:pt x="586701" y="159791"/>
                  </a:lnTo>
                  <a:lnTo>
                    <a:pt x="583095" y="158978"/>
                  </a:lnTo>
                  <a:lnTo>
                    <a:pt x="582637" y="164414"/>
                  </a:lnTo>
                  <a:lnTo>
                    <a:pt x="583158" y="164414"/>
                  </a:lnTo>
                  <a:lnTo>
                    <a:pt x="583679" y="164934"/>
                  </a:lnTo>
                  <a:lnTo>
                    <a:pt x="584022" y="164769"/>
                  </a:lnTo>
                  <a:lnTo>
                    <a:pt x="588619" y="163004"/>
                  </a:lnTo>
                  <a:close/>
                </a:path>
                <a:path w="634364" h="197484">
                  <a:moveTo>
                    <a:pt x="589038" y="42354"/>
                  </a:moveTo>
                  <a:lnTo>
                    <a:pt x="584885" y="39077"/>
                  </a:lnTo>
                  <a:lnTo>
                    <a:pt x="580224" y="33540"/>
                  </a:lnTo>
                  <a:lnTo>
                    <a:pt x="581088" y="41148"/>
                  </a:lnTo>
                  <a:lnTo>
                    <a:pt x="580390" y="44437"/>
                  </a:lnTo>
                  <a:lnTo>
                    <a:pt x="581253" y="51003"/>
                  </a:lnTo>
                  <a:lnTo>
                    <a:pt x="589038" y="42354"/>
                  </a:lnTo>
                  <a:close/>
                </a:path>
                <a:path w="634364" h="197484">
                  <a:moveTo>
                    <a:pt x="589038" y="23342"/>
                  </a:moveTo>
                  <a:lnTo>
                    <a:pt x="585749" y="23507"/>
                  </a:lnTo>
                  <a:lnTo>
                    <a:pt x="583844" y="23507"/>
                  </a:lnTo>
                  <a:lnTo>
                    <a:pt x="582117" y="26276"/>
                  </a:lnTo>
                  <a:lnTo>
                    <a:pt x="584022" y="28359"/>
                  </a:lnTo>
                  <a:lnTo>
                    <a:pt x="587476" y="31292"/>
                  </a:lnTo>
                  <a:lnTo>
                    <a:pt x="589038" y="23342"/>
                  </a:lnTo>
                  <a:close/>
                </a:path>
                <a:path w="634364" h="197484">
                  <a:moveTo>
                    <a:pt x="591807" y="41148"/>
                  </a:moveTo>
                  <a:lnTo>
                    <a:pt x="591108" y="40627"/>
                  </a:lnTo>
                  <a:lnTo>
                    <a:pt x="590765" y="41148"/>
                  </a:lnTo>
                  <a:lnTo>
                    <a:pt x="591286" y="41490"/>
                  </a:lnTo>
                  <a:lnTo>
                    <a:pt x="591629" y="42011"/>
                  </a:lnTo>
                  <a:lnTo>
                    <a:pt x="591807" y="41148"/>
                  </a:lnTo>
                  <a:close/>
                </a:path>
                <a:path w="634364" h="197484">
                  <a:moveTo>
                    <a:pt x="595782" y="160274"/>
                  </a:moveTo>
                  <a:lnTo>
                    <a:pt x="589381" y="151447"/>
                  </a:lnTo>
                  <a:lnTo>
                    <a:pt x="589038" y="158711"/>
                  </a:lnTo>
                  <a:lnTo>
                    <a:pt x="589381" y="160096"/>
                  </a:lnTo>
                  <a:lnTo>
                    <a:pt x="590080" y="160096"/>
                  </a:lnTo>
                  <a:lnTo>
                    <a:pt x="590943" y="159918"/>
                  </a:lnTo>
                  <a:lnTo>
                    <a:pt x="595782" y="160274"/>
                  </a:lnTo>
                  <a:close/>
                </a:path>
                <a:path w="634364" h="197484">
                  <a:moveTo>
                    <a:pt x="599059" y="86791"/>
                  </a:moveTo>
                  <a:lnTo>
                    <a:pt x="593013" y="77800"/>
                  </a:lnTo>
                  <a:lnTo>
                    <a:pt x="591972" y="75895"/>
                  </a:lnTo>
                  <a:lnTo>
                    <a:pt x="585736" y="72656"/>
                  </a:lnTo>
                  <a:lnTo>
                    <a:pt x="586143" y="70599"/>
                  </a:lnTo>
                  <a:lnTo>
                    <a:pt x="583793" y="66141"/>
                  </a:lnTo>
                  <a:lnTo>
                    <a:pt x="579526" y="68465"/>
                  </a:lnTo>
                  <a:lnTo>
                    <a:pt x="574344" y="63792"/>
                  </a:lnTo>
                  <a:lnTo>
                    <a:pt x="570712" y="67602"/>
                  </a:lnTo>
                  <a:lnTo>
                    <a:pt x="575894" y="72961"/>
                  </a:lnTo>
                  <a:lnTo>
                    <a:pt x="578485" y="76073"/>
                  </a:lnTo>
                  <a:lnTo>
                    <a:pt x="578485" y="74345"/>
                  </a:lnTo>
                  <a:lnTo>
                    <a:pt x="580047" y="72097"/>
                  </a:lnTo>
                  <a:lnTo>
                    <a:pt x="583628" y="74015"/>
                  </a:lnTo>
                  <a:lnTo>
                    <a:pt x="583526" y="80772"/>
                  </a:lnTo>
                  <a:lnTo>
                    <a:pt x="579513" y="80124"/>
                  </a:lnTo>
                  <a:lnTo>
                    <a:pt x="580567" y="86614"/>
                  </a:lnTo>
                  <a:lnTo>
                    <a:pt x="582752" y="88506"/>
                  </a:lnTo>
                  <a:lnTo>
                    <a:pt x="583526" y="86309"/>
                  </a:lnTo>
                  <a:lnTo>
                    <a:pt x="583946" y="84188"/>
                  </a:lnTo>
                  <a:lnTo>
                    <a:pt x="584568" y="85382"/>
                  </a:lnTo>
                  <a:lnTo>
                    <a:pt x="584200" y="84721"/>
                  </a:lnTo>
                  <a:lnTo>
                    <a:pt x="581774" y="91808"/>
                  </a:lnTo>
                  <a:lnTo>
                    <a:pt x="586092" y="91109"/>
                  </a:lnTo>
                  <a:lnTo>
                    <a:pt x="586270" y="91808"/>
                  </a:lnTo>
                  <a:lnTo>
                    <a:pt x="586955" y="92494"/>
                  </a:lnTo>
                  <a:lnTo>
                    <a:pt x="589203" y="93192"/>
                  </a:lnTo>
                  <a:lnTo>
                    <a:pt x="588518" y="89039"/>
                  </a:lnTo>
                  <a:lnTo>
                    <a:pt x="587133" y="89725"/>
                  </a:lnTo>
                  <a:lnTo>
                    <a:pt x="585089" y="86258"/>
                  </a:lnTo>
                  <a:lnTo>
                    <a:pt x="587667" y="84302"/>
                  </a:lnTo>
                  <a:lnTo>
                    <a:pt x="586587" y="83337"/>
                  </a:lnTo>
                  <a:lnTo>
                    <a:pt x="593191" y="83680"/>
                  </a:lnTo>
                  <a:lnTo>
                    <a:pt x="599059" y="86791"/>
                  </a:lnTo>
                  <a:close/>
                </a:path>
                <a:path w="634364" h="197484">
                  <a:moveTo>
                    <a:pt x="599059" y="41668"/>
                  </a:moveTo>
                  <a:lnTo>
                    <a:pt x="597852" y="38722"/>
                  </a:lnTo>
                  <a:lnTo>
                    <a:pt x="595261" y="35953"/>
                  </a:lnTo>
                  <a:lnTo>
                    <a:pt x="595782" y="40449"/>
                  </a:lnTo>
                  <a:lnTo>
                    <a:pt x="596303" y="42189"/>
                  </a:lnTo>
                  <a:lnTo>
                    <a:pt x="596811" y="48056"/>
                  </a:lnTo>
                  <a:lnTo>
                    <a:pt x="599059" y="41668"/>
                  </a:lnTo>
                  <a:close/>
                </a:path>
                <a:path w="634364" h="197484">
                  <a:moveTo>
                    <a:pt x="599414" y="62763"/>
                  </a:moveTo>
                  <a:lnTo>
                    <a:pt x="598893" y="61899"/>
                  </a:lnTo>
                  <a:lnTo>
                    <a:pt x="598195" y="61379"/>
                  </a:lnTo>
                  <a:lnTo>
                    <a:pt x="595261" y="59817"/>
                  </a:lnTo>
                  <a:lnTo>
                    <a:pt x="597331" y="66217"/>
                  </a:lnTo>
                  <a:lnTo>
                    <a:pt x="598893" y="63792"/>
                  </a:lnTo>
                  <a:lnTo>
                    <a:pt x="599414" y="62763"/>
                  </a:lnTo>
                  <a:close/>
                </a:path>
                <a:path w="634364" h="197484">
                  <a:moveTo>
                    <a:pt x="603910" y="38722"/>
                  </a:moveTo>
                  <a:lnTo>
                    <a:pt x="599579" y="34226"/>
                  </a:lnTo>
                  <a:lnTo>
                    <a:pt x="599922" y="38036"/>
                  </a:lnTo>
                  <a:lnTo>
                    <a:pt x="600100" y="39420"/>
                  </a:lnTo>
                  <a:lnTo>
                    <a:pt x="600798" y="39585"/>
                  </a:lnTo>
                  <a:lnTo>
                    <a:pt x="601484" y="39585"/>
                  </a:lnTo>
                  <a:lnTo>
                    <a:pt x="603910" y="38722"/>
                  </a:lnTo>
                  <a:close/>
                </a:path>
                <a:path w="634364" h="197484">
                  <a:moveTo>
                    <a:pt x="610654" y="87655"/>
                  </a:moveTo>
                  <a:lnTo>
                    <a:pt x="609777" y="83502"/>
                  </a:lnTo>
                  <a:lnTo>
                    <a:pt x="608050" y="83845"/>
                  </a:lnTo>
                  <a:lnTo>
                    <a:pt x="606501" y="84366"/>
                  </a:lnTo>
                  <a:lnTo>
                    <a:pt x="607529" y="88861"/>
                  </a:lnTo>
                  <a:lnTo>
                    <a:pt x="609269" y="88341"/>
                  </a:lnTo>
                  <a:lnTo>
                    <a:pt x="610654" y="87655"/>
                  </a:lnTo>
                  <a:close/>
                </a:path>
                <a:path w="634364" h="197484">
                  <a:moveTo>
                    <a:pt x="611162" y="50660"/>
                  </a:moveTo>
                  <a:lnTo>
                    <a:pt x="602348" y="44945"/>
                  </a:lnTo>
                  <a:lnTo>
                    <a:pt x="599922" y="50139"/>
                  </a:lnTo>
                  <a:lnTo>
                    <a:pt x="601306" y="52209"/>
                  </a:lnTo>
                  <a:lnTo>
                    <a:pt x="603046" y="58089"/>
                  </a:lnTo>
                  <a:lnTo>
                    <a:pt x="606158" y="54978"/>
                  </a:lnTo>
                  <a:lnTo>
                    <a:pt x="611162" y="50660"/>
                  </a:lnTo>
                  <a:close/>
                </a:path>
                <a:path w="634364" h="197484">
                  <a:moveTo>
                    <a:pt x="613410" y="47548"/>
                  </a:moveTo>
                  <a:lnTo>
                    <a:pt x="613244" y="46507"/>
                  </a:lnTo>
                  <a:lnTo>
                    <a:pt x="613244" y="45808"/>
                  </a:lnTo>
                  <a:lnTo>
                    <a:pt x="611682" y="41490"/>
                  </a:lnTo>
                  <a:lnTo>
                    <a:pt x="608050" y="48412"/>
                  </a:lnTo>
                  <a:lnTo>
                    <a:pt x="612381" y="47371"/>
                  </a:lnTo>
                  <a:lnTo>
                    <a:pt x="613410" y="47548"/>
                  </a:lnTo>
                  <a:close/>
                </a:path>
                <a:path w="634364" h="197484">
                  <a:moveTo>
                    <a:pt x="616521" y="77457"/>
                  </a:moveTo>
                  <a:lnTo>
                    <a:pt x="607529" y="69151"/>
                  </a:lnTo>
                  <a:lnTo>
                    <a:pt x="607187" y="76758"/>
                  </a:lnTo>
                  <a:lnTo>
                    <a:pt x="607529" y="77800"/>
                  </a:lnTo>
                  <a:lnTo>
                    <a:pt x="611517" y="81254"/>
                  </a:lnTo>
                  <a:lnTo>
                    <a:pt x="611860" y="80733"/>
                  </a:lnTo>
                  <a:lnTo>
                    <a:pt x="616521" y="77457"/>
                  </a:lnTo>
                  <a:close/>
                </a:path>
                <a:path w="634364" h="197484">
                  <a:moveTo>
                    <a:pt x="617042" y="69507"/>
                  </a:moveTo>
                  <a:lnTo>
                    <a:pt x="615657" y="66382"/>
                  </a:lnTo>
                  <a:lnTo>
                    <a:pt x="612724" y="61239"/>
                  </a:lnTo>
                  <a:lnTo>
                    <a:pt x="609803" y="61226"/>
                  </a:lnTo>
                  <a:lnTo>
                    <a:pt x="608736" y="64617"/>
                  </a:lnTo>
                  <a:lnTo>
                    <a:pt x="611339" y="69672"/>
                  </a:lnTo>
                  <a:lnTo>
                    <a:pt x="613587" y="71056"/>
                  </a:lnTo>
                  <a:lnTo>
                    <a:pt x="617042" y="69507"/>
                  </a:lnTo>
                  <a:close/>
                </a:path>
                <a:path w="634364" h="197484">
                  <a:moveTo>
                    <a:pt x="618261" y="53251"/>
                  </a:moveTo>
                  <a:lnTo>
                    <a:pt x="617385" y="49961"/>
                  </a:lnTo>
                  <a:lnTo>
                    <a:pt x="617562" y="47193"/>
                  </a:lnTo>
                  <a:lnTo>
                    <a:pt x="614794" y="46507"/>
                  </a:lnTo>
                  <a:lnTo>
                    <a:pt x="614108" y="49276"/>
                  </a:lnTo>
                  <a:lnTo>
                    <a:pt x="614273" y="51003"/>
                  </a:lnTo>
                  <a:lnTo>
                    <a:pt x="618261" y="53251"/>
                  </a:lnTo>
                  <a:close/>
                </a:path>
                <a:path w="634364" h="197484">
                  <a:moveTo>
                    <a:pt x="621017" y="58775"/>
                  </a:moveTo>
                  <a:lnTo>
                    <a:pt x="620674" y="58267"/>
                  </a:lnTo>
                  <a:lnTo>
                    <a:pt x="620674" y="57404"/>
                  </a:lnTo>
                  <a:lnTo>
                    <a:pt x="619988" y="57746"/>
                  </a:lnTo>
                  <a:lnTo>
                    <a:pt x="620496" y="58775"/>
                  </a:lnTo>
                  <a:lnTo>
                    <a:pt x="621017" y="58775"/>
                  </a:lnTo>
                  <a:close/>
                </a:path>
                <a:path w="634364" h="197484">
                  <a:moveTo>
                    <a:pt x="623100" y="2070"/>
                  </a:moveTo>
                  <a:lnTo>
                    <a:pt x="622579" y="1206"/>
                  </a:lnTo>
                  <a:lnTo>
                    <a:pt x="622401" y="1206"/>
                  </a:lnTo>
                  <a:lnTo>
                    <a:pt x="617385" y="0"/>
                  </a:lnTo>
                  <a:lnTo>
                    <a:pt x="622058" y="7429"/>
                  </a:lnTo>
                  <a:lnTo>
                    <a:pt x="623100" y="2070"/>
                  </a:lnTo>
                  <a:close/>
                </a:path>
                <a:path w="634364" h="197484">
                  <a:moveTo>
                    <a:pt x="632434" y="76415"/>
                  </a:moveTo>
                  <a:lnTo>
                    <a:pt x="630351" y="71234"/>
                  </a:lnTo>
                  <a:lnTo>
                    <a:pt x="629488" y="67945"/>
                  </a:lnTo>
                  <a:lnTo>
                    <a:pt x="625690" y="69672"/>
                  </a:lnTo>
                  <a:lnTo>
                    <a:pt x="627075" y="72097"/>
                  </a:lnTo>
                  <a:lnTo>
                    <a:pt x="628624" y="76758"/>
                  </a:lnTo>
                  <a:lnTo>
                    <a:pt x="632434" y="76415"/>
                  </a:lnTo>
                  <a:close/>
                </a:path>
                <a:path w="634364" h="197484">
                  <a:moveTo>
                    <a:pt x="633818" y="67259"/>
                  </a:moveTo>
                  <a:lnTo>
                    <a:pt x="630186" y="52552"/>
                  </a:lnTo>
                  <a:lnTo>
                    <a:pt x="625348" y="54114"/>
                  </a:lnTo>
                  <a:lnTo>
                    <a:pt x="624128" y="54292"/>
                  </a:lnTo>
                  <a:lnTo>
                    <a:pt x="624484" y="55841"/>
                  </a:lnTo>
                  <a:lnTo>
                    <a:pt x="623785" y="56184"/>
                  </a:lnTo>
                  <a:lnTo>
                    <a:pt x="621880" y="60337"/>
                  </a:lnTo>
                  <a:lnTo>
                    <a:pt x="626554" y="63271"/>
                  </a:lnTo>
                  <a:lnTo>
                    <a:pt x="629488" y="65874"/>
                  </a:lnTo>
                  <a:lnTo>
                    <a:pt x="633818" y="67259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07896" y="6731177"/>
              <a:ext cx="367030" cy="2486025"/>
            </a:xfrm>
            <a:custGeom>
              <a:avLst/>
              <a:gdLst/>
              <a:ahLst/>
              <a:cxnLst/>
              <a:rect l="l" t="t" r="r" b="b"/>
              <a:pathLst>
                <a:path w="367030" h="2486025">
                  <a:moveTo>
                    <a:pt x="5537" y="1563116"/>
                  </a:moveTo>
                  <a:lnTo>
                    <a:pt x="2768" y="1560169"/>
                  </a:lnTo>
                  <a:lnTo>
                    <a:pt x="1562" y="1562252"/>
                  </a:lnTo>
                  <a:lnTo>
                    <a:pt x="0" y="1565186"/>
                  </a:lnTo>
                  <a:lnTo>
                    <a:pt x="1905" y="1568818"/>
                  </a:lnTo>
                  <a:lnTo>
                    <a:pt x="3810" y="1564665"/>
                  </a:lnTo>
                  <a:lnTo>
                    <a:pt x="5537" y="1563116"/>
                  </a:lnTo>
                  <a:close/>
                </a:path>
                <a:path w="367030" h="2486025">
                  <a:moveTo>
                    <a:pt x="98374" y="1998103"/>
                  </a:moveTo>
                  <a:lnTo>
                    <a:pt x="95605" y="1996554"/>
                  </a:lnTo>
                  <a:lnTo>
                    <a:pt x="96647" y="1994128"/>
                  </a:lnTo>
                  <a:lnTo>
                    <a:pt x="95097" y="1990496"/>
                  </a:lnTo>
                  <a:lnTo>
                    <a:pt x="92329" y="1993785"/>
                  </a:lnTo>
                  <a:lnTo>
                    <a:pt x="87490" y="1989315"/>
                  </a:lnTo>
                  <a:lnTo>
                    <a:pt x="82969" y="1985772"/>
                  </a:lnTo>
                  <a:lnTo>
                    <a:pt x="79324" y="1985886"/>
                  </a:lnTo>
                  <a:lnTo>
                    <a:pt x="77114" y="1992401"/>
                  </a:lnTo>
                  <a:lnTo>
                    <a:pt x="77635" y="1992744"/>
                  </a:lnTo>
                  <a:lnTo>
                    <a:pt x="78320" y="1992922"/>
                  </a:lnTo>
                  <a:lnTo>
                    <a:pt x="78320" y="1993265"/>
                  </a:lnTo>
                  <a:lnTo>
                    <a:pt x="78498" y="1994471"/>
                  </a:lnTo>
                  <a:lnTo>
                    <a:pt x="77800" y="1994471"/>
                  </a:lnTo>
                  <a:lnTo>
                    <a:pt x="76936" y="1994306"/>
                  </a:lnTo>
                  <a:lnTo>
                    <a:pt x="76250" y="1995690"/>
                  </a:lnTo>
                  <a:lnTo>
                    <a:pt x="77279" y="1998281"/>
                  </a:lnTo>
                  <a:lnTo>
                    <a:pt x="74002" y="2000351"/>
                  </a:lnTo>
                  <a:lnTo>
                    <a:pt x="77114" y="2006231"/>
                  </a:lnTo>
                  <a:lnTo>
                    <a:pt x="81089" y="2005888"/>
                  </a:lnTo>
                  <a:lnTo>
                    <a:pt x="79184" y="2009521"/>
                  </a:lnTo>
                  <a:lnTo>
                    <a:pt x="82130" y="2012454"/>
                  </a:lnTo>
                  <a:lnTo>
                    <a:pt x="81089" y="2015566"/>
                  </a:lnTo>
                  <a:lnTo>
                    <a:pt x="80391" y="2016607"/>
                  </a:lnTo>
                  <a:lnTo>
                    <a:pt x="80746" y="2019033"/>
                  </a:lnTo>
                  <a:lnTo>
                    <a:pt x="82473" y="2018512"/>
                  </a:lnTo>
                  <a:lnTo>
                    <a:pt x="86271" y="2021446"/>
                  </a:lnTo>
                  <a:lnTo>
                    <a:pt x="87998" y="2020062"/>
                  </a:lnTo>
                  <a:lnTo>
                    <a:pt x="90246" y="2015566"/>
                  </a:lnTo>
                  <a:lnTo>
                    <a:pt x="91465" y="2015566"/>
                  </a:lnTo>
                  <a:lnTo>
                    <a:pt x="92671" y="2014880"/>
                  </a:lnTo>
                  <a:lnTo>
                    <a:pt x="92151" y="2012632"/>
                  </a:lnTo>
                  <a:lnTo>
                    <a:pt x="93713" y="2009863"/>
                  </a:lnTo>
                  <a:lnTo>
                    <a:pt x="95440" y="2007095"/>
                  </a:lnTo>
                  <a:lnTo>
                    <a:pt x="97510" y="2004682"/>
                  </a:lnTo>
                  <a:lnTo>
                    <a:pt x="94919" y="2002078"/>
                  </a:lnTo>
                  <a:lnTo>
                    <a:pt x="98374" y="1998103"/>
                  </a:lnTo>
                  <a:close/>
                </a:path>
                <a:path w="367030" h="2486025">
                  <a:moveTo>
                    <a:pt x="102527" y="1209027"/>
                  </a:moveTo>
                  <a:lnTo>
                    <a:pt x="99415" y="1207122"/>
                  </a:lnTo>
                  <a:lnTo>
                    <a:pt x="101142" y="1204874"/>
                  </a:lnTo>
                  <a:lnTo>
                    <a:pt x="99415" y="1202982"/>
                  </a:lnTo>
                  <a:lnTo>
                    <a:pt x="99936" y="1201420"/>
                  </a:lnTo>
                  <a:lnTo>
                    <a:pt x="100050" y="1201077"/>
                  </a:lnTo>
                  <a:lnTo>
                    <a:pt x="100101" y="1200899"/>
                  </a:lnTo>
                  <a:lnTo>
                    <a:pt x="96672" y="1196568"/>
                  </a:lnTo>
                  <a:lnTo>
                    <a:pt x="94399" y="1190231"/>
                  </a:lnTo>
                  <a:lnTo>
                    <a:pt x="92125" y="1187196"/>
                  </a:lnTo>
                  <a:lnTo>
                    <a:pt x="88696" y="1192771"/>
                  </a:lnTo>
                  <a:lnTo>
                    <a:pt x="88696" y="1192949"/>
                  </a:lnTo>
                  <a:lnTo>
                    <a:pt x="88696" y="1193126"/>
                  </a:lnTo>
                  <a:lnTo>
                    <a:pt x="89039" y="1192949"/>
                  </a:lnTo>
                  <a:lnTo>
                    <a:pt x="89039" y="1193126"/>
                  </a:lnTo>
                  <a:lnTo>
                    <a:pt x="88544" y="1195197"/>
                  </a:lnTo>
                  <a:lnTo>
                    <a:pt x="88214" y="1196568"/>
                  </a:lnTo>
                  <a:lnTo>
                    <a:pt x="88176" y="1196759"/>
                  </a:lnTo>
                  <a:lnTo>
                    <a:pt x="88404" y="1196759"/>
                  </a:lnTo>
                  <a:lnTo>
                    <a:pt x="92367" y="1196759"/>
                  </a:lnTo>
                  <a:lnTo>
                    <a:pt x="92544" y="1197114"/>
                  </a:lnTo>
                  <a:lnTo>
                    <a:pt x="94399" y="1197267"/>
                  </a:lnTo>
                  <a:lnTo>
                    <a:pt x="93281" y="1198651"/>
                  </a:lnTo>
                  <a:lnTo>
                    <a:pt x="92710" y="1197444"/>
                  </a:lnTo>
                  <a:lnTo>
                    <a:pt x="92621" y="1197267"/>
                  </a:lnTo>
                  <a:lnTo>
                    <a:pt x="92544" y="1197114"/>
                  </a:lnTo>
                  <a:lnTo>
                    <a:pt x="91351" y="1197114"/>
                  </a:lnTo>
                  <a:lnTo>
                    <a:pt x="91351" y="1200962"/>
                  </a:lnTo>
                  <a:lnTo>
                    <a:pt x="90957" y="1201369"/>
                  </a:lnTo>
                  <a:lnTo>
                    <a:pt x="91224" y="1201077"/>
                  </a:lnTo>
                  <a:lnTo>
                    <a:pt x="90766" y="1201420"/>
                  </a:lnTo>
                  <a:lnTo>
                    <a:pt x="91351" y="1200962"/>
                  </a:lnTo>
                  <a:lnTo>
                    <a:pt x="91351" y="1197114"/>
                  </a:lnTo>
                  <a:lnTo>
                    <a:pt x="89636" y="1197114"/>
                  </a:lnTo>
                  <a:lnTo>
                    <a:pt x="89636" y="1220089"/>
                  </a:lnTo>
                  <a:lnTo>
                    <a:pt x="88900" y="1219479"/>
                  </a:lnTo>
                  <a:lnTo>
                    <a:pt x="88950" y="1219327"/>
                  </a:lnTo>
                  <a:lnTo>
                    <a:pt x="89039" y="1219060"/>
                  </a:lnTo>
                  <a:lnTo>
                    <a:pt x="89636" y="1220089"/>
                  </a:lnTo>
                  <a:lnTo>
                    <a:pt x="89636" y="1197114"/>
                  </a:lnTo>
                  <a:lnTo>
                    <a:pt x="87642" y="1197114"/>
                  </a:lnTo>
                  <a:lnTo>
                    <a:pt x="86969" y="1197444"/>
                  </a:lnTo>
                  <a:lnTo>
                    <a:pt x="85610" y="1200619"/>
                  </a:lnTo>
                  <a:lnTo>
                    <a:pt x="85483" y="1200899"/>
                  </a:lnTo>
                  <a:lnTo>
                    <a:pt x="85407" y="1201077"/>
                  </a:lnTo>
                  <a:lnTo>
                    <a:pt x="86067" y="1202283"/>
                  </a:lnTo>
                  <a:lnTo>
                    <a:pt x="86626" y="1203325"/>
                  </a:lnTo>
                  <a:lnTo>
                    <a:pt x="86677" y="1203667"/>
                  </a:lnTo>
                  <a:lnTo>
                    <a:pt x="86880" y="1204874"/>
                  </a:lnTo>
                  <a:lnTo>
                    <a:pt x="86969" y="1205395"/>
                  </a:lnTo>
                  <a:lnTo>
                    <a:pt x="88696" y="1203667"/>
                  </a:lnTo>
                  <a:lnTo>
                    <a:pt x="88353" y="1204874"/>
                  </a:lnTo>
                  <a:lnTo>
                    <a:pt x="87998" y="1206614"/>
                  </a:lnTo>
                  <a:lnTo>
                    <a:pt x="88696" y="1207985"/>
                  </a:lnTo>
                  <a:lnTo>
                    <a:pt x="87490" y="1210233"/>
                  </a:lnTo>
                  <a:lnTo>
                    <a:pt x="87490" y="1210589"/>
                  </a:lnTo>
                  <a:lnTo>
                    <a:pt x="87490" y="1215428"/>
                  </a:lnTo>
                  <a:lnTo>
                    <a:pt x="87312" y="1215428"/>
                  </a:lnTo>
                  <a:lnTo>
                    <a:pt x="86969" y="1215250"/>
                  </a:lnTo>
                  <a:lnTo>
                    <a:pt x="86791" y="1215428"/>
                  </a:lnTo>
                  <a:lnTo>
                    <a:pt x="84797" y="1216126"/>
                  </a:lnTo>
                  <a:lnTo>
                    <a:pt x="84378" y="1215771"/>
                  </a:lnTo>
                  <a:lnTo>
                    <a:pt x="80048" y="1214564"/>
                  </a:lnTo>
                  <a:lnTo>
                    <a:pt x="87655" y="1207985"/>
                  </a:lnTo>
                  <a:lnTo>
                    <a:pt x="82638" y="1207985"/>
                  </a:lnTo>
                  <a:lnTo>
                    <a:pt x="80225" y="1213866"/>
                  </a:lnTo>
                  <a:lnTo>
                    <a:pt x="77800" y="1219581"/>
                  </a:lnTo>
                  <a:lnTo>
                    <a:pt x="75552" y="1225448"/>
                  </a:lnTo>
                  <a:lnTo>
                    <a:pt x="75895" y="1227188"/>
                  </a:lnTo>
                  <a:lnTo>
                    <a:pt x="75387" y="1228051"/>
                  </a:lnTo>
                  <a:lnTo>
                    <a:pt x="80568" y="1229423"/>
                  </a:lnTo>
                  <a:lnTo>
                    <a:pt x="87414" y="1222959"/>
                  </a:lnTo>
                  <a:lnTo>
                    <a:pt x="87655" y="1223378"/>
                  </a:lnTo>
                  <a:lnTo>
                    <a:pt x="87947" y="1222463"/>
                  </a:lnTo>
                  <a:lnTo>
                    <a:pt x="89928" y="1220597"/>
                  </a:lnTo>
                  <a:lnTo>
                    <a:pt x="94183" y="1227848"/>
                  </a:lnTo>
                  <a:lnTo>
                    <a:pt x="99199" y="1225384"/>
                  </a:lnTo>
                  <a:lnTo>
                    <a:pt x="100126" y="1219327"/>
                  </a:lnTo>
                  <a:lnTo>
                    <a:pt x="93014" y="1217333"/>
                  </a:lnTo>
                  <a:lnTo>
                    <a:pt x="93878" y="1214729"/>
                  </a:lnTo>
                  <a:lnTo>
                    <a:pt x="96647" y="1213345"/>
                  </a:lnTo>
                  <a:lnTo>
                    <a:pt x="97510" y="1210589"/>
                  </a:lnTo>
                  <a:lnTo>
                    <a:pt x="99237" y="1214729"/>
                  </a:lnTo>
                  <a:lnTo>
                    <a:pt x="102527" y="1209027"/>
                  </a:lnTo>
                  <a:close/>
                </a:path>
                <a:path w="367030" h="2486025">
                  <a:moveTo>
                    <a:pt x="111328" y="1194206"/>
                  </a:moveTo>
                  <a:lnTo>
                    <a:pt x="111150" y="1189685"/>
                  </a:lnTo>
                  <a:lnTo>
                    <a:pt x="107569" y="1187005"/>
                  </a:lnTo>
                  <a:lnTo>
                    <a:pt x="104254" y="1192771"/>
                  </a:lnTo>
                  <a:lnTo>
                    <a:pt x="104254" y="1191399"/>
                  </a:lnTo>
                  <a:lnTo>
                    <a:pt x="103212" y="1188796"/>
                  </a:lnTo>
                  <a:lnTo>
                    <a:pt x="102006" y="1188631"/>
                  </a:lnTo>
                  <a:lnTo>
                    <a:pt x="103301" y="1184770"/>
                  </a:lnTo>
                  <a:lnTo>
                    <a:pt x="100736" y="1184325"/>
                  </a:lnTo>
                  <a:lnTo>
                    <a:pt x="98577" y="1186129"/>
                  </a:lnTo>
                  <a:lnTo>
                    <a:pt x="101142" y="1188974"/>
                  </a:lnTo>
                  <a:lnTo>
                    <a:pt x="98031" y="1190015"/>
                  </a:lnTo>
                  <a:lnTo>
                    <a:pt x="96126" y="1193634"/>
                  </a:lnTo>
                  <a:lnTo>
                    <a:pt x="97167" y="1196403"/>
                  </a:lnTo>
                  <a:lnTo>
                    <a:pt x="98894" y="1199172"/>
                  </a:lnTo>
                  <a:lnTo>
                    <a:pt x="103390" y="1196060"/>
                  </a:lnTo>
                  <a:lnTo>
                    <a:pt x="104432" y="1193990"/>
                  </a:lnTo>
                  <a:lnTo>
                    <a:pt x="111328" y="1194206"/>
                  </a:lnTo>
                  <a:close/>
                </a:path>
                <a:path w="367030" h="2486025">
                  <a:moveTo>
                    <a:pt x="115150" y="1536661"/>
                  </a:moveTo>
                  <a:lnTo>
                    <a:pt x="110820" y="1539773"/>
                  </a:lnTo>
                  <a:lnTo>
                    <a:pt x="110134" y="1540116"/>
                  </a:lnTo>
                  <a:lnTo>
                    <a:pt x="110134" y="1540979"/>
                  </a:lnTo>
                  <a:lnTo>
                    <a:pt x="110477" y="1541678"/>
                  </a:lnTo>
                  <a:lnTo>
                    <a:pt x="113068" y="1545996"/>
                  </a:lnTo>
                  <a:lnTo>
                    <a:pt x="115150" y="1536661"/>
                  </a:lnTo>
                  <a:close/>
                </a:path>
                <a:path w="367030" h="2486025">
                  <a:moveTo>
                    <a:pt x="120967" y="1152994"/>
                  </a:moveTo>
                  <a:lnTo>
                    <a:pt x="119494" y="1147673"/>
                  </a:lnTo>
                  <a:lnTo>
                    <a:pt x="115316" y="1145057"/>
                  </a:lnTo>
                  <a:lnTo>
                    <a:pt x="110998" y="1148168"/>
                  </a:lnTo>
                  <a:lnTo>
                    <a:pt x="108026" y="1153414"/>
                  </a:lnTo>
                  <a:lnTo>
                    <a:pt x="106159" y="1151458"/>
                  </a:lnTo>
                  <a:lnTo>
                    <a:pt x="103568" y="1160970"/>
                  </a:lnTo>
                  <a:lnTo>
                    <a:pt x="108572" y="1159929"/>
                  </a:lnTo>
                  <a:lnTo>
                    <a:pt x="110134" y="1159065"/>
                  </a:lnTo>
                  <a:lnTo>
                    <a:pt x="109791" y="1157338"/>
                  </a:lnTo>
                  <a:lnTo>
                    <a:pt x="109956" y="1156995"/>
                  </a:lnTo>
                  <a:lnTo>
                    <a:pt x="114808" y="1158201"/>
                  </a:lnTo>
                  <a:lnTo>
                    <a:pt x="119481" y="1157630"/>
                  </a:lnTo>
                  <a:lnTo>
                    <a:pt x="120967" y="1152994"/>
                  </a:lnTo>
                  <a:close/>
                </a:path>
                <a:path w="367030" h="2486025">
                  <a:moveTo>
                    <a:pt x="123621" y="1118501"/>
                  </a:moveTo>
                  <a:lnTo>
                    <a:pt x="121716" y="1118781"/>
                  </a:lnTo>
                  <a:lnTo>
                    <a:pt x="122897" y="1119936"/>
                  </a:lnTo>
                  <a:lnTo>
                    <a:pt x="123621" y="1118501"/>
                  </a:lnTo>
                  <a:close/>
                </a:path>
                <a:path w="367030" h="2486025">
                  <a:moveTo>
                    <a:pt x="130886" y="1109268"/>
                  </a:moveTo>
                  <a:lnTo>
                    <a:pt x="129844" y="1106678"/>
                  </a:lnTo>
                  <a:lnTo>
                    <a:pt x="126885" y="1112202"/>
                  </a:lnTo>
                  <a:lnTo>
                    <a:pt x="123621" y="1118501"/>
                  </a:lnTo>
                  <a:lnTo>
                    <a:pt x="127774" y="1117917"/>
                  </a:lnTo>
                  <a:lnTo>
                    <a:pt x="130530" y="1117739"/>
                  </a:lnTo>
                  <a:lnTo>
                    <a:pt x="129362" y="1112380"/>
                  </a:lnTo>
                  <a:lnTo>
                    <a:pt x="129324" y="1112202"/>
                  </a:lnTo>
                  <a:lnTo>
                    <a:pt x="128117" y="1111173"/>
                  </a:lnTo>
                  <a:lnTo>
                    <a:pt x="130886" y="1109446"/>
                  </a:lnTo>
                  <a:lnTo>
                    <a:pt x="130886" y="1109268"/>
                  </a:lnTo>
                  <a:close/>
                </a:path>
                <a:path w="367030" h="2486025">
                  <a:moveTo>
                    <a:pt x="132270" y="1177213"/>
                  </a:moveTo>
                  <a:lnTo>
                    <a:pt x="130365" y="1174965"/>
                  </a:lnTo>
                  <a:lnTo>
                    <a:pt x="119811" y="1175143"/>
                  </a:lnTo>
                  <a:lnTo>
                    <a:pt x="121716" y="1181544"/>
                  </a:lnTo>
                  <a:lnTo>
                    <a:pt x="117398" y="1183005"/>
                  </a:lnTo>
                  <a:lnTo>
                    <a:pt x="115646" y="1187411"/>
                  </a:lnTo>
                  <a:lnTo>
                    <a:pt x="116586" y="1190917"/>
                  </a:lnTo>
                  <a:lnTo>
                    <a:pt x="120332" y="1189659"/>
                  </a:lnTo>
                  <a:lnTo>
                    <a:pt x="126733" y="1190523"/>
                  </a:lnTo>
                  <a:lnTo>
                    <a:pt x="132092" y="1183093"/>
                  </a:lnTo>
                  <a:lnTo>
                    <a:pt x="132270" y="1177213"/>
                  </a:lnTo>
                  <a:close/>
                </a:path>
                <a:path w="367030" h="2486025">
                  <a:moveTo>
                    <a:pt x="133819" y="1120851"/>
                  </a:moveTo>
                  <a:lnTo>
                    <a:pt x="127571" y="1124508"/>
                  </a:lnTo>
                  <a:lnTo>
                    <a:pt x="122897" y="1119936"/>
                  </a:lnTo>
                  <a:lnTo>
                    <a:pt x="118084" y="1129499"/>
                  </a:lnTo>
                  <a:lnTo>
                    <a:pt x="120510" y="1136408"/>
                  </a:lnTo>
                  <a:lnTo>
                    <a:pt x="120637" y="1129499"/>
                  </a:lnTo>
                  <a:lnTo>
                    <a:pt x="120675" y="1126909"/>
                  </a:lnTo>
                  <a:lnTo>
                    <a:pt x="122923" y="1126731"/>
                  </a:lnTo>
                  <a:lnTo>
                    <a:pt x="124040" y="1126578"/>
                  </a:lnTo>
                  <a:lnTo>
                    <a:pt x="121716" y="1127937"/>
                  </a:lnTo>
                  <a:lnTo>
                    <a:pt x="122580" y="1132611"/>
                  </a:lnTo>
                  <a:lnTo>
                    <a:pt x="120332" y="1136764"/>
                  </a:lnTo>
                  <a:lnTo>
                    <a:pt x="117741" y="1135024"/>
                  </a:lnTo>
                  <a:lnTo>
                    <a:pt x="117055" y="1141260"/>
                  </a:lnTo>
                  <a:lnTo>
                    <a:pt x="119291" y="1143508"/>
                  </a:lnTo>
                  <a:lnTo>
                    <a:pt x="121716" y="1142288"/>
                  </a:lnTo>
                  <a:lnTo>
                    <a:pt x="124307" y="1141082"/>
                  </a:lnTo>
                  <a:lnTo>
                    <a:pt x="128803" y="1138809"/>
                  </a:lnTo>
                  <a:lnTo>
                    <a:pt x="128981" y="1135202"/>
                  </a:lnTo>
                  <a:lnTo>
                    <a:pt x="128244" y="1131214"/>
                  </a:lnTo>
                  <a:lnTo>
                    <a:pt x="130022" y="1127772"/>
                  </a:lnTo>
                  <a:lnTo>
                    <a:pt x="133819" y="1120851"/>
                  </a:lnTo>
                  <a:close/>
                </a:path>
                <a:path w="367030" h="2486025">
                  <a:moveTo>
                    <a:pt x="137604" y="1167079"/>
                  </a:moveTo>
                  <a:lnTo>
                    <a:pt x="135953" y="1163599"/>
                  </a:lnTo>
                  <a:lnTo>
                    <a:pt x="132207" y="1162786"/>
                  </a:lnTo>
                  <a:lnTo>
                    <a:pt x="128282" y="1166152"/>
                  </a:lnTo>
                  <a:lnTo>
                    <a:pt x="127939" y="1166329"/>
                  </a:lnTo>
                  <a:lnTo>
                    <a:pt x="127596" y="1166672"/>
                  </a:lnTo>
                  <a:lnTo>
                    <a:pt x="127419" y="1167358"/>
                  </a:lnTo>
                  <a:lnTo>
                    <a:pt x="127076" y="1167701"/>
                  </a:lnTo>
                  <a:lnTo>
                    <a:pt x="127774" y="1167701"/>
                  </a:lnTo>
                  <a:lnTo>
                    <a:pt x="125691" y="1171511"/>
                  </a:lnTo>
                  <a:lnTo>
                    <a:pt x="132778" y="1172375"/>
                  </a:lnTo>
                  <a:lnTo>
                    <a:pt x="135204" y="1171689"/>
                  </a:lnTo>
                  <a:lnTo>
                    <a:pt x="137604" y="1167079"/>
                  </a:lnTo>
                  <a:close/>
                </a:path>
                <a:path w="367030" h="2486025">
                  <a:moveTo>
                    <a:pt x="147307" y="1192428"/>
                  </a:moveTo>
                  <a:lnTo>
                    <a:pt x="144538" y="1193469"/>
                  </a:lnTo>
                  <a:lnTo>
                    <a:pt x="143332" y="1193812"/>
                  </a:lnTo>
                  <a:lnTo>
                    <a:pt x="142468" y="1194155"/>
                  </a:lnTo>
                  <a:lnTo>
                    <a:pt x="141770" y="1194676"/>
                  </a:lnTo>
                  <a:lnTo>
                    <a:pt x="140906" y="1193469"/>
                  </a:lnTo>
                  <a:lnTo>
                    <a:pt x="139877" y="1194155"/>
                  </a:lnTo>
                  <a:lnTo>
                    <a:pt x="139179" y="1195019"/>
                  </a:lnTo>
                  <a:lnTo>
                    <a:pt x="138658" y="1195717"/>
                  </a:lnTo>
                  <a:lnTo>
                    <a:pt x="138658" y="1196759"/>
                  </a:lnTo>
                  <a:lnTo>
                    <a:pt x="139179" y="1197267"/>
                  </a:lnTo>
                  <a:lnTo>
                    <a:pt x="137629" y="1199172"/>
                  </a:lnTo>
                  <a:lnTo>
                    <a:pt x="141427" y="1203147"/>
                  </a:lnTo>
                  <a:lnTo>
                    <a:pt x="142633" y="1200035"/>
                  </a:lnTo>
                  <a:lnTo>
                    <a:pt x="143332" y="1198651"/>
                  </a:lnTo>
                  <a:lnTo>
                    <a:pt x="146100" y="1198829"/>
                  </a:lnTo>
                  <a:lnTo>
                    <a:pt x="145059" y="1196238"/>
                  </a:lnTo>
                  <a:lnTo>
                    <a:pt x="144881" y="1195019"/>
                  </a:lnTo>
                  <a:lnTo>
                    <a:pt x="147307" y="1192428"/>
                  </a:lnTo>
                  <a:close/>
                </a:path>
                <a:path w="367030" h="2486025">
                  <a:moveTo>
                    <a:pt x="152184" y="1166837"/>
                  </a:moveTo>
                  <a:lnTo>
                    <a:pt x="147472" y="1165110"/>
                  </a:lnTo>
                  <a:lnTo>
                    <a:pt x="146304" y="1164653"/>
                  </a:lnTo>
                  <a:lnTo>
                    <a:pt x="146443" y="1164424"/>
                  </a:lnTo>
                  <a:lnTo>
                    <a:pt x="149212" y="1158887"/>
                  </a:lnTo>
                  <a:lnTo>
                    <a:pt x="145237" y="1159408"/>
                  </a:lnTo>
                  <a:lnTo>
                    <a:pt x="145923" y="1156639"/>
                  </a:lnTo>
                  <a:lnTo>
                    <a:pt x="142989" y="1154912"/>
                  </a:lnTo>
                  <a:lnTo>
                    <a:pt x="139865" y="1152664"/>
                  </a:lnTo>
                  <a:lnTo>
                    <a:pt x="140385" y="1150239"/>
                  </a:lnTo>
                  <a:lnTo>
                    <a:pt x="138658" y="1150416"/>
                  </a:lnTo>
                  <a:lnTo>
                    <a:pt x="136410" y="1151115"/>
                  </a:lnTo>
                  <a:lnTo>
                    <a:pt x="128282" y="1154734"/>
                  </a:lnTo>
                  <a:lnTo>
                    <a:pt x="134340" y="1161834"/>
                  </a:lnTo>
                  <a:lnTo>
                    <a:pt x="140220" y="1163561"/>
                  </a:lnTo>
                  <a:lnTo>
                    <a:pt x="140741" y="1166672"/>
                  </a:lnTo>
                  <a:lnTo>
                    <a:pt x="142468" y="1169441"/>
                  </a:lnTo>
                  <a:lnTo>
                    <a:pt x="144551" y="1167104"/>
                  </a:lnTo>
                  <a:lnTo>
                    <a:pt x="144360" y="1167536"/>
                  </a:lnTo>
                  <a:lnTo>
                    <a:pt x="145580" y="1174280"/>
                  </a:lnTo>
                  <a:lnTo>
                    <a:pt x="136931" y="1171333"/>
                  </a:lnTo>
                  <a:lnTo>
                    <a:pt x="139179" y="1176870"/>
                  </a:lnTo>
                  <a:lnTo>
                    <a:pt x="139522" y="1180503"/>
                  </a:lnTo>
                  <a:lnTo>
                    <a:pt x="148348" y="1186027"/>
                  </a:lnTo>
                  <a:lnTo>
                    <a:pt x="148348" y="1180846"/>
                  </a:lnTo>
                  <a:lnTo>
                    <a:pt x="148894" y="1176007"/>
                  </a:lnTo>
                  <a:lnTo>
                    <a:pt x="151409" y="1170901"/>
                  </a:lnTo>
                  <a:lnTo>
                    <a:pt x="152184" y="1166837"/>
                  </a:lnTo>
                  <a:close/>
                </a:path>
                <a:path w="367030" h="2486025">
                  <a:moveTo>
                    <a:pt x="154520" y="1108316"/>
                  </a:moveTo>
                  <a:lnTo>
                    <a:pt x="150761" y="1107719"/>
                  </a:lnTo>
                  <a:lnTo>
                    <a:pt x="150241" y="1107884"/>
                  </a:lnTo>
                  <a:lnTo>
                    <a:pt x="150075" y="1108925"/>
                  </a:lnTo>
                  <a:lnTo>
                    <a:pt x="150418" y="1110132"/>
                  </a:lnTo>
                  <a:lnTo>
                    <a:pt x="151803" y="1112748"/>
                  </a:lnTo>
                  <a:lnTo>
                    <a:pt x="154025" y="1111059"/>
                  </a:lnTo>
                  <a:lnTo>
                    <a:pt x="154520" y="1108316"/>
                  </a:lnTo>
                  <a:close/>
                </a:path>
                <a:path w="367030" h="2486025">
                  <a:moveTo>
                    <a:pt x="158889" y="1147305"/>
                  </a:moveTo>
                  <a:lnTo>
                    <a:pt x="154051" y="1136586"/>
                  </a:lnTo>
                  <a:lnTo>
                    <a:pt x="149377" y="1142288"/>
                  </a:lnTo>
                  <a:lnTo>
                    <a:pt x="147472" y="1145057"/>
                  </a:lnTo>
                  <a:lnTo>
                    <a:pt x="151803" y="1146263"/>
                  </a:lnTo>
                  <a:lnTo>
                    <a:pt x="153530" y="1147483"/>
                  </a:lnTo>
                  <a:lnTo>
                    <a:pt x="155143" y="1147432"/>
                  </a:lnTo>
                  <a:lnTo>
                    <a:pt x="151803" y="1153706"/>
                  </a:lnTo>
                  <a:lnTo>
                    <a:pt x="156819" y="1153871"/>
                  </a:lnTo>
                  <a:lnTo>
                    <a:pt x="157327" y="1152321"/>
                  </a:lnTo>
                  <a:lnTo>
                    <a:pt x="158889" y="1151115"/>
                  </a:lnTo>
                  <a:lnTo>
                    <a:pt x="158369" y="1149375"/>
                  </a:lnTo>
                  <a:lnTo>
                    <a:pt x="156959" y="1147381"/>
                  </a:lnTo>
                  <a:lnTo>
                    <a:pt x="158889" y="1147305"/>
                  </a:lnTo>
                  <a:close/>
                </a:path>
                <a:path w="367030" h="2486025">
                  <a:moveTo>
                    <a:pt x="159410" y="1073480"/>
                  </a:moveTo>
                  <a:lnTo>
                    <a:pt x="159067" y="1071575"/>
                  </a:lnTo>
                  <a:lnTo>
                    <a:pt x="157162" y="1072095"/>
                  </a:lnTo>
                  <a:lnTo>
                    <a:pt x="155956" y="1071410"/>
                  </a:lnTo>
                  <a:lnTo>
                    <a:pt x="154736" y="1074686"/>
                  </a:lnTo>
                  <a:lnTo>
                    <a:pt x="158711" y="1078318"/>
                  </a:lnTo>
                  <a:lnTo>
                    <a:pt x="159410" y="1073480"/>
                  </a:lnTo>
                  <a:close/>
                </a:path>
                <a:path w="367030" h="2486025">
                  <a:moveTo>
                    <a:pt x="160616" y="1162177"/>
                  </a:moveTo>
                  <a:lnTo>
                    <a:pt x="159753" y="1161656"/>
                  </a:lnTo>
                  <a:lnTo>
                    <a:pt x="158889" y="1161313"/>
                  </a:lnTo>
                  <a:lnTo>
                    <a:pt x="158026" y="1160792"/>
                  </a:lnTo>
                  <a:lnTo>
                    <a:pt x="157505" y="1162342"/>
                  </a:lnTo>
                  <a:lnTo>
                    <a:pt x="155956" y="1163561"/>
                  </a:lnTo>
                  <a:lnTo>
                    <a:pt x="156641" y="1165453"/>
                  </a:lnTo>
                  <a:lnTo>
                    <a:pt x="158203" y="1167879"/>
                  </a:lnTo>
                  <a:lnTo>
                    <a:pt x="160616" y="1163904"/>
                  </a:lnTo>
                  <a:lnTo>
                    <a:pt x="160616" y="1162177"/>
                  </a:lnTo>
                  <a:close/>
                </a:path>
                <a:path w="367030" h="2486025">
                  <a:moveTo>
                    <a:pt x="162521" y="1184821"/>
                  </a:moveTo>
                  <a:lnTo>
                    <a:pt x="162001" y="1182573"/>
                  </a:lnTo>
                  <a:lnTo>
                    <a:pt x="157416" y="1178953"/>
                  </a:lnTo>
                  <a:lnTo>
                    <a:pt x="153936" y="1183284"/>
                  </a:lnTo>
                  <a:lnTo>
                    <a:pt x="154203" y="1189215"/>
                  </a:lnTo>
                  <a:lnTo>
                    <a:pt x="160794" y="1190358"/>
                  </a:lnTo>
                  <a:lnTo>
                    <a:pt x="161658" y="1189837"/>
                  </a:lnTo>
                  <a:lnTo>
                    <a:pt x="162521" y="1184821"/>
                  </a:lnTo>
                  <a:close/>
                </a:path>
                <a:path w="367030" h="2486025">
                  <a:moveTo>
                    <a:pt x="164934" y="1171511"/>
                  </a:moveTo>
                  <a:lnTo>
                    <a:pt x="164769" y="1166152"/>
                  </a:lnTo>
                  <a:lnTo>
                    <a:pt x="162344" y="1166329"/>
                  </a:lnTo>
                  <a:lnTo>
                    <a:pt x="159753" y="1166672"/>
                  </a:lnTo>
                  <a:lnTo>
                    <a:pt x="160096" y="1171689"/>
                  </a:lnTo>
                  <a:lnTo>
                    <a:pt x="162521" y="1171689"/>
                  </a:lnTo>
                  <a:lnTo>
                    <a:pt x="164934" y="1171511"/>
                  </a:lnTo>
                  <a:close/>
                </a:path>
                <a:path w="367030" h="2486025">
                  <a:moveTo>
                    <a:pt x="165290" y="1127594"/>
                  </a:moveTo>
                  <a:lnTo>
                    <a:pt x="159753" y="1128636"/>
                  </a:lnTo>
                  <a:lnTo>
                    <a:pt x="158711" y="1126553"/>
                  </a:lnTo>
                  <a:lnTo>
                    <a:pt x="156984" y="1128191"/>
                  </a:lnTo>
                  <a:lnTo>
                    <a:pt x="159169" y="1122222"/>
                  </a:lnTo>
                  <a:lnTo>
                    <a:pt x="162179" y="1121549"/>
                  </a:lnTo>
                  <a:lnTo>
                    <a:pt x="161137" y="1115491"/>
                  </a:lnTo>
                  <a:lnTo>
                    <a:pt x="159067" y="1111516"/>
                  </a:lnTo>
                  <a:lnTo>
                    <a:pt x="152146" y="1113078"/>
                  </a:lnTo>
                  <a:lnTo>
                    <a:pt x="153187" y="1118438"/>
                  </a:lnTo>
                  <a:lnTo>
                    <a:pt x="155003" y="1122540"/>
                  </a:lnTo>
                  <a:lnTo>
                    <a:pt x="153009" y="1122756"/>
                  </a:lnTo>
                  <a:lnTo>
                    <a:pt x="152666" y="1123962"/>
                  </a:lnTo>
                  <a:lnTo>
                    <a:pt x="151968" y="1126045"/>
                  </a:lnTo>
                  <a:lnTo>
                    <a:pt x="156235" y="1128903"/>
                  </a:lnTo>
                  <a:lnTo>
                    <a:pt x="155435" y="1129665"/>
                  </a:lnTo>
                  <a:lnTo>
                    <a:pt x="156641" y="1132611"/>
                  </a:lnTo>
                  <a:lnTo>
                    <a:pt x="160794" y="1132090"/>
                  </a:lnTo>
                  <a:lnTo>
                    <a:pt x="162521" y="1133652"/>
                  </a:lnTo>
                  <a:lnTo>
                    <a:pt x="163385" y="1131049"/>
                  </a:lnTo>
                  <a:lnTo>
                    <a:pt x="164249" y="1129665"/>
                  </a:lnTo>
                  <a:lnTo>
                    <a:pt x="165290" y="1127594"/>
                  </a:lnTo>
                  <a:close/>
                </a:path>
                <a:path w="367030" h="2486025">
                  <a:moveTo>
                    <a:pt x="168922" y="1147826"/>
                  </a:moveTo>
                  <a:lnTo>
                    <a:pt x="163385" y="1144879"/>
                  </a:lnTo>
                  <a:lnTo>
                    <a:pt x="162001" y="1150937"/>
                  </a:lnTo>
                  <a:lnTo>
                    <a:pt x="161823" y="1151458"/>
                  </a:lnTo>
                  <a:lnTo>
                    <a:pt x="165290" y="1152664"/>
                  </a:lnTo>
                  <a:lnTo>
                    <a:pt x="165811" y="1152144"/>
                  </a:lnTo>
                  <a:lnTo>
                    <a:pt x="168922" y="1147826"/>
                  </a:lnTo>
                  <a:close/>
                </a:path>
                <a:path w="367030" h="2486025">
                  <a:moveTo>
                    <a:pt x="174625" y="1137970"/>
                  </a:moveTo>
                  <a:lnTo>
                    <a:pt x="173583" y="1136065"/>
                  </a:lnTo>
                  <a:lnTo>
                    <a:pt x="169430" y="1135202"/>
                  </a:lnTo>
                  <a:lnTo>
                    <a:pt x="169786" y="1138148"/>
                  </a:lnTo>
                  <a:lnTo>
                    <a:pt x="169430" y="1143152"/>
                  </a:lnTo>
                  <a:lnTo>
                    <a:pt x="173418" y="1141260"/>
                  </a:lnTo>
                  <a:lnTo>
                    <a:pt x="174625" y="1137970"/>
                  </a:lnTo>
                  <a:close/>
                </a:path>
                <a:path w="367030" h="2486025">
                  <a:moveTo>
                    <a:pt x="174790" y="1164767"/>
                  </a:moveTo>
                  <a:lnTo>
                    <a:pt x="174625" y="1159230"/>
                  </a:lnTo>
                  <a:lnTo>
                    <a:pt x="170649" y="1159586"/>
                  </a:lnTo>
                  <a:lnTo>
                    <a:pt x="166319" y="1161999"/>
                  </a:lnTo>
                  <a:lnTo>
                    <a:pt x="167703" y="1166152"/>
                  </a:lnTo>
                  <a:lnTo>
                    <a:pt x="172034" y="1165631"/>
                  </a:lnTo>
                  <a:lnTo>
                    <a:pt x="174790" y="1164767"/>
                  </a:lnTo>
                  <a:close/>
                </a:path>
                <a:path w="367030" h="2486025">
                  <a:moveTo>
                    <a:pt x="195719" y="1036828"/>
                  </a:moveTo>
                  <a:lnTo>
                    <a:pt x="195199" y="1034923"/>
                  </a:lnTo>
                  <a:lnTo>
                    <a:pt x="195021" y="1032332"/>
                  </a:lnTo>
                  <a:lnTo>
                    <a:pt x="191566" y="1033716"/>
                  </a:lnTo>
                  <a:lnTo>
                    <a:pt x="191909" y="1035786"/>
                  </a:lnTo>
                  <a:lnTo>
                    <a:pt x="192087" y="1038390"/>
                  </a:lnTo>
                  <a:lnTo>
                    <a:pt x="195719" y="1036828"/>
                  </a:lnTo>
                  <a:close/>
                </a:path>
                <a:path w="367030" h="2486025">
                  <a:moveTo>
                    <a:pt x="197612" y="26098"/>
                  </a:moveTo>
                  <a:lnTo>
                    <a:pt x="194856" y="23850"/>
                  </a:lnTo>
                  <a:lnTo>
                    <a:pt x="193471" y="22644"/>
                  </a:lnTo>
                  <a:lnTo>
                    <a:pt x="190868" y="30073"/>
                  </a:lnTo>
                  <a:lnTo>
                    <a:pt x="192773" y="29387"/>
                  </a:lnTo>
                  <a:lnTo>
                    <a:pt x="193814" y="27825"/>
                  </a:lnTo>
                  <a:lnTo>
                    <a:pt x="197612" y="26098"/>
                  </a:lnTo>
                  <a:close/>
                </a:path>
                <a:path w="367030" h="2486025">
                  <a:moveTo>
                    <a:pt x="199351" y="40449"/>
                  </a:moveTo>
                  <a:lnTo>
                    <a:pt x="198653" y="38036"/>
                  </a:lnTo>
                  <a:lnTo>
                    <a:pt x="198831" y="35953"/>
                  </a:lnTo>
                  <a:lnTo>
                    <a:pt x="195021" y="35788"/>
                  </a:lnTo>
                  <a:lnTo>
                    <a:pt x="194500" y="34404"/>
                  </a:lnTo>
                  <a:lnTo>
                    <a:pt x="192773" y="34747"/>
                  </a:lnTo>
                  <a:lnTo>
                    <a:pt x="191909" y="35090"/>
                  </a:lnTo>
                  <a:lnTo>
                    <a:pt x="192024" y="39839"/>
                  </a:lnTo>
                  <a:lnTo>
                    <a:pt x="193878" y="43548"/>
                  </a:lnTo>
                  <a:lnTo>
                    <a:pt x="196608" y="44361"/>
                  </a:lnTo>
                  <a:lnTo>
                    <a:pt x="199351" y="40449"/>
                  </a:lnTo>
                  <a:close/>
                </a:path>
                <a:path w="367030" h="2486025">
                  <a:moveTo>
                    <a:pt x="202285" y="1037691"/>
                  </a:moveTo>
                  <a:lnTo>
                    <a:pt x="197967" y="1039075"/>
                  </a:lnTo>
                  <a:lnTo>
                    <a:pt x="191744" y="1040625"/>
                  </a:lnTo>
                  <a:lnTo>
                    <a:pt x="190182" y="1047724"/>
                  </a:lnTo>
                  <a:lnTo>
                    <a:pt x="197967" y="1046162"/>
                  </a:lnTo>
                  <a:lnTo>
                    <a:pt x="202107" y="1046861"/>
                  </a:lnTo>
                  <a:lnTo>
                    <a:pt x="202285" y="1037691"/>
                  </a:lnTo>
                  <a:close/>
                </a:path>
                <a:path w="367030" h="2486025">
                  <a:moveTo>
                    <a:pt x="208851" y="992047"/>
                  </a:moveTo>
                  <a:lnTo>
                    <a:pt x="206959" y="991184"/>
                  </a:lnTo>
                  <a:lnTo>
                    <a:pt x="205574" y="989799"/>
                  </a:lnTo>
                  <a:lnTo>
                    <a:pt x="203327" y="992746"/>
                  </a:lnTo>
                  <a:lnTo>
                    <a:pt x="201079" y="995857"/>
                  </a:lnTo>
                  <a:lnTo>
                    <a:pt x="198831" y="998791"/>
                  </a:lnTo>
                  <a:lnTo>
                    <a:pt x="198310" y="1006741"/>
                  </a:lnTo>
                  <a:lnTo>
                    <a:pt x="208165" y="997750"/>
                  </a:lnTo>
                  <a:lnTo>
                    <a:pt x="208330" y="994816"/>
                  </a:lnTo>
                  <a:lnTo>
                    <a:pt x="208851" y="992047"/>
                  </a:lnTo>
                  <a:close/>
                </a:path>
                <a:path w="367030" h="2486025">
                  <a:moveTo>
                    <a:pt x="213906" y="1011504"/>
                  </a:moveTo>
                  <a:lnTo>
                    <a:pt x="213258" y="1007732"/>
                  </a:lnTo>
                  <a:lnTo>
                    <a:pt x="208686" y="1008824"/>
                  </a:lnTo>
                  <a:lnTo>
                    <a:pt x="206959" y="1009332"/>
                  </a:lnTo>
                  <a:lnTo>
                    <a:pt x="206781" y="1010716"/>
                  </a:lnTo>
                  <a:lnTo>
                    <a:pt x="207467" y="1012101"/>
                  </a:lnTo>
                  <a:lnTo>
                    <a:pt x="211645" y="1014755"/>
                  </a:lnTo>
                  <a:lnTo>
                    <a:pt x="213906" y="1011504"/>
                  </a:lnTo>
                  <a:close/>
                </a:path>
                <a:path w="367030" h="2486025">
                  <a:moveTo>
                    <a:pt x="222389" y="983665"/>
                  </a:moveTo>
                  <a:lnTo>
                    <a:pt x="222199" y="980274"/>
                  </a:lnTo>
                  <a:lnTo>
                    <a:pt x="217678" y="980122"/>
                  </a:lnTo>
                  <a:lnTo>
                    <a:pt x="215938" y="980986"/>
                  </a:lnTo>
                  <a:lnTo>
                    <a:pt x="215938" y="982027"/>
                  </a:lnTo>
                  <a:lnTo>
                    <a:pt x="216458" y="983576"/>
                  </a:lnTo>
                  <a:lnTo>
                    <a:pt x="217246" y="984173"/>
                  </a:lnTo>
                  <a:lnTo>
                    <a:pt x="213690" y="988250"/>
                  </a:lnTo>
                  <a:lnTo>
                    <a:pt x="213690" y="990498"/>
                  </a:lnTo>
                  <a:lnTo>
                    <a:pt x="215430" y="993089"/>
                  </a:lnTo>
                  <a:lnTo>
                    <a:pt x="218541" y="990498"/>
                  </a:lnTo>
                  <a:lnTo>
                    <a:pt x="217678" y="987552"/>
                  </a:lnTo>
                  <a:lnTo>
                    <a:pt x="217335" y="984237"/>
                  </a:lnTo>
                  <a:lnTo>
                    <a:pt x="219913" y="986155"/>
                  </a:lnTo>
                  <a:lnTo>
                    <a:pt x="222389" y="983665"/>
                  </a:lnTo>
                  <a:close/>
                </a:path>
                <a:path w="367030" h="2486025">
                  <a:moveTo>
                    <a:pt x="224586" y="1016774"/>
                  </a:moveTo>
                  <a:lnTo>
                    <a:pt x="216636" y="1016939"/>
                  </a:lnTo>
                  <a:lnTo>
                    <a:pt x="219227" y="1020749"/>
                  </a:lnTo>
                  <a:lnTo>
                    <a:pt x="220611" y="1021435"/>
                  </a:lnTo>
                  <a:lnTo>
                    <a:pt x="221996" y="1020229"/>
                  </a:lnTo>
                  <a:lnTo>
                    <a:pt x="223380" y="1019187"/>
                  </a:lnTo>
                  <a:lnTo>
                    <a:pt x="224586" y="1016774"/>
                  </a:lnTo>
                  <a:close/>
                </a:path>
                <a:path w="367030" h="2486025">
                  <a:moveTo>
                    <a:pt x="239280" y="2590"/>
                  </a:moveTo>
                  <a:lnTo>
                    <a:pt x="238417" y="1549"/>
                  </a:lnTo>
                  <a:lnTo>
                    <a:pt x="237553" y="0"/>
                  </a:lnTo>
                  <a:lnTo>
                    <a:pt x="237032" y="1549"/>
                  </a:lnTo>
                  <a:lnTo>
                    <a:pt x="237731" y="2413"/>
                  </a:lnTo>
                  <a:lnTo>
                    <a:pt x="238760" y="3975"/>
                  </a:lnTo>
                  <a:lnTo>
                    <a:pt x="239280" y="2590"/>
                  </a:lnTo>
                  <a:close/>
                </a:path>
                <a:path w="367030" h="2486025">
                  <a:moveTo>
                    <a:pt x="239801" y="1010894"/>
                  </a:moveTo>
                  <a:lnTo>
                    <a:pt x="238252" y="1003630"/>
                  </a:lnTo>
                  <a:lnTo>
                    <a:pt x="235064" y="1001788"/>
                  </a:lnTo>
                  <a:lnTo>
                    <a:pt x="229819" y="1002487"/>
                  </a:lnTo>
                  <a:lnTo>
                    <a:pt x="225793" y="1005357"/>
                  </a:lnTo>
                  <a:lnTo>
                    <a:pt x="226314" y="1010031"/>
                  </a:lnTo>
                  <a:lnTo>
                    <a:pt x="228041" y="1016774"/>
                  </a:lnTo>
                  <a:lnTo>
                    <a:pt x="239801" y="1010894"/>
                  </a:lnTo>
                  <a:close/>
                </a:path>
                <a:path w="367030" h="2486025">
                  <a:moveTo>
                    <a:pt x="243776" y="997229"/>
                  </a:moveTo>
                  <a:lnTo>
                    <a:pt x="242049" y="996721"/>
                  </a:lnTo>
                  <a:lnTo>
                    <a:pt x="239979" y="997750"/>
                  </a:lnTo>
                  <a:lnTo>
                    <a:pt x="240842" y="999655"/>
                  </a:lnTo>
                  <a:lnTo>
                    <a:pt x="241007" y="1000175"/>
                  </a:lnTo>
                  <a:lnTo>
                    <a:pt x="241363" y="1000353"/>
                  </a:lnTo>
                  <a:lnTo>
                    <a:pt x="241871" y="1000696"/>
                  </a:lnTo>
                  <a:lnTo>
                    <a:pt x="242392" y="999477"/>
                  </a:lnTo>
                  <a:lnTo>
                    <a:pt x="243090" y="998448"/>
                  </a:lnTo>
                  <a:lnTo>
                    <a:pt x="243776" y="997229"/>
                  </a:lnTo>
                  <a:close/>
                </a:path>
                <a:path w="367030" h="2486025">
                  <a:moveTo>
                    <a:pt x="253111" y="948829"/>
                  </a:moveTo>
                  <a:lnTo>
                    <a:pt x="251726" y="942771"/>
                  </a:lnTo>
                  <a:lnTo>
                    <a:pt x="252425" y="941387"/>
                  </a:lnTo>
                  <a:lnTo>
                    <a:pt x="245681" y="942428"/>
                  </a:lnTo>
                  <a:lnTo>
                    <a:pt x="243954" y="947851"/>
                  </a:lnTo>
                  <a:lnTo>
                    <a:pt x="246354" y="952893"/>
                  </a:lnTo>
                  <a:lnTo>
                    <a:pt x="250278" y="954290"/>
                  </a:lnTo>
                  <a:lnTo>
                    <a:pt x="253111" y="948829"/>
                  </a:lnTo>
                  <a:close/>
                </a:path>
                <a:path w="367030" h="2486025">
                  <a:moveTo>
                    <a:pt x="258826" y="930846"/>
                  </a:moveTo>
                  <a:lnTo>
                    <a:pt x="257962" y="928776"/>
                  </a:lnTo>
                  <a:lnTo>
                    <a:pt x="254330" y="932573"/>
                  </a:lnTo>
                  <a:lnTo>
                    <a:pt x="250698" y="936205"/>
                  </a:lnTo>
                  <a:lnTo>
                    <a:pt x="247243" y="940003"/>
                  </a:lnTo>
                  <a:lnTo>
                    <a:pt x="250863" y="938974"/>
                  </a:lnTo>
                  <a:lnTo>
                    <a:pt x="256057" y="938631"/>
                  </a:lnTo>
                  <a:lnTo>
                    <a:pt x="258305" y="935685"/>
                  </a:lnTo>
                  <a:lnTo>
                    <a:pt x="258470" y="933437"/>
                  </a:lnTo>
                  <a:lnTo>
                    <a:pt x="258826" y="930846"/>
                  </a:lnTo>
                  <a:close/>
                </a:path>
                <a:path w="367030" h="2486025">
                  <a:moveTo>
                    <a:pt x="263321" y="46672"/>
                  </a:moveTo>
                  <a:lnTo>
                    <a:pt x="261035" y="43078"/>
                  </a:lnTo>
                  <a:lnTo>
                    <a:pt x="261937" y="42011"/>
                  </a:lnTo>
                  <a:lnTo>
                    <a:pt x="255536" y="38379"/>
                  </a:lnTo>
                  <a:lnTo>
                    <a:pt x="251726" y="35433"/>
                  </a:lnTo>
                  <a:lnTo>
                    <a:pt x="249313" y="41148"/>
                  </a:lnTo>
                  <a:lnTo>
                    <a:pt x="251040" y="44081"/>
                  </a:lnTo>
                  <a:lnTo>
                    <a:pt x="255193" y="49961"/>
                  </a:lnTo>
                  <a:lnTo>
                    <a:pt x="259295" y="45123"/>
                  </a:lnTo>
                  <a:lnTo>
                    <a:pt x="259168" y="45986"/>
                  </a:lnTo>
                  <a:lnTo>
                    <a:pt x="259511" y="46850"/>
                  </a:lnTo>
                  <a:lnTo>
                    <a:pt x="260896" y="47028"/>
                  </a:lnTo>
                  <a:lnTo>
                    <a:pt x="263321" y="46672"/>
                  </a:lnTo>
                  <a:close/>
                </a:path>
                <a:path w="367030" h="2486025">
                  <a:moveTo>
                    <a:pt x="264680" y="51320"/>
                  </a:moveTo>
                  <a:lnTo>
                    <a:pt x="259334" y="52730"/>
                  </a:lnTo>
                  <a:lnTo>
                    <a:pt x="259168" y="52387"/>
                  </a:lnTo>
                  <a:lnTo>
                    <a:pt x="258991" y="51866"/>
                  </a:lnTo>
                  <a:lnTo>
                    <a:pt x="258648" y="51689"/>
                  </a:lnTo>
                  <a:lnTo>
                    <a:pt x="256057" y="51511"/>
                  </a:lnTo>
                  <a:lnTo>
                    <a:pt x="255193" y="53251"/>
                  </a:lnTo>
                  <a:lnTo>
                    <a:pt x="257086" y="56007"/>
                  </a:lnTo>
                  <a:lnTo>
                    <a:pt x="259143" y="62966"/>
                  </a:lnTo>
                  <a:lnTo>
                    <a:pt x="263144" y="58064"/>
                  </a:lnTo>
                  <a:lnTo>
                    <a:pt x="264680" y="51320"/>
                  </a:lnTo>
                  <a:close/>
                </a:path>
                <a:path w="367030" h="2486025">
                  <a:moveTo>
                    <a:pt x="266598" y="946581"/>
                  </a:moveTo>
                  <a:lnTo>
                    <a:pt x="265049" y="943991"/>
                  </a:lnTo>
                  <a:lnTo>
                    <a:pt x="261416" y="940003"/>
                  </a:lnTo>
                  <a:lnTo>
                    <a:pt x="255358" y="952284"/>
                  </a:lnTo>
                  <a:lnTo>
                    <a:pt x="260896" y="952969"/>
                  </a:lnTo>
                  <a:lnTo>
                    <a:pt x="262966" y="951077"/>
                  </a:lnTo>
                  <a:lnTo>
                    <a:pt x="266598" y="946581"/>
                  </a:lnTo>
                  <a:close/>
                </a:path>
                <a:path w="367030" h="2486025">
                  <a:moveTo>
                    <a:pt x="272656" y="46329"/>
                  </a:moveTo>
                  <a:lnTo>
                    <a:pt x="271614" y="44081"/>
                  </a:lnTo>
                  <a:lnTo>
                    <a:pt x="267119" y="42354"/>
                  </a:lnTo>
                  <a:lnTo>
                    <a:pt x="264185" y="48577"/>
                  </a:lnTo>
                  <a:lnTo>
                    <a:pt x="267462" y="52031"/>
                  </a:lnTo>
                  <a:lnTo>
                    <a:pt x="271437" y="54800"/>
                  </a:lnTo>
                  <a:lnTo>
                    <a:pt x="272656" y="46329"/>
                  </a:lnTo>
                  <a:close/>
                </a:path>
                <a:path w="367030" h="2486025">
                  <a:moveTo>
                    <a:pt x="281127" y="2342337"/>
                  </a:moveTo>
                  <a:lnTo>
                    <a:pt x="275767" y="2335072"/>
                  </a:lnTo>
                  <a:lnTo>
                    <a:pt x="275069" y="2340089"/>
                  </a:lnTo>
                  <a:lnTo>
                    <a:pt x="275069" y="2340953"/>
                  </a:lnTo>
                  <a:lnTo>
                    <a:pt x="275424" y="2341638"/>
                  </a:lnTo>
                  <a:lnTo>
                    <a:pt x="276288" y="2341816"/>
                  </a:lnTo>
                  <a:lnTo>
                    <a:pt x="281127" y="2342337"/>
                  </a:lnTo>
                  <a:close/>
                </a:path>
                <a:path w="367030" h="2486025">
                  <a:moveTo>
                    <a:pt x="286143" y="2352535"/>
                  </a:moveTo>
                  <a:lnTo>
                    <a:pt x="284924" y="2349423"/>
                  </a:lnTo>
                  <a:lnTo>
                    <a:pt x="284060" y="2348039"/>
                  </a:lnTo>
                  <a:lnTo>
                    <a:pt x="281647" y="2345791"/>
                  </a:lnTo>
                  <a:lnTo>
                    <a:pt x="280606" y="2346833"/>
                  </a:lnTo>
                  <a:lnTo>
                    <a:pt x="278879" y="2346998"/>
                  </a:lnTo>
                  <a:lnTo>
                    <a:pt x="278701" y="2349081"/>
                  </a:lnTo>
                  <a:lnTo>
                    <a:pt x="278015" y="2353741"/>
                  </a:lnTo>
                  <a:lnTo>
                    <a:pt x="283540" y="2356167"/>
                  </a:lnTo>
                  <a:lnTo>
                    <a:pt x="286143" y="2352535"/>
                  </a:lnTo>
                  <a:close/>
                </a:path>
                <a:path w="367030" h="2486025">
                  <a:moveTo>
                    <a:pt x="295122" y="2379675"/>
                  </a:moveTo>
                  <a:lnTo>
                    <a:pt x="294259" y="2378125"/>
                  </a:lnTo>
                  <a:lnTo>
                    <a:pt x="291503" y="2374493"/>
                  </a:lnTo>
                  <a:lnTo>
                    <a:pt x="290639" y="2377948"/>
                  </a:lnTo>
                  <a:lnTo>
                    <a:pt x="289255" y="2382786"/>
                  </a:lnTo>
                  <a:lnTo>
                    <a:pt x="294093" y="2381402"/>
                  </a:lnTo>
                  <a:lnTo>
                    <a:pt x="295122" y="2379675"/>
                  </a:lnTo>
                  <a:close/>
                </a:path>
                <a:path w="367030" h="2486025">
                  <a:moveTo>
                    <a:pt x="296684" y="2354783"/>
                  </a:moveTo>
                  <a:lnTo>
                    <a:pt x="294614" y="2353576"/>
                  </a:lnTo>
                  <a:lnTo>
                    <a:pt x="292366" y="2352713"/>
                  </a:lnTo>
                  <a:lnTo>
                    <a:pt x="290804" y="2350109"/>
                  </a:lnTo>
                  <a:lnTo>
                    <a:pt x="287870" y="2352713"/>
                  </a:lnTo>
                  <a:lnTo>
                    <a:pt x="292061" y="2355977"/>
                  </a:lnTo>
                  <a:lnTo>
                    <a:pt x="295694" y="2358618"/>
                  </a:lnTo>
                  <a:lnTo>
                    <a:pt x="296684" y="2354783"/>
                  </a:lnTo>
                  <a:close/>
                </a:path>
                <a:path w="367030" h="2486025">
                  <a:moveTo>
                    <a:pt x="297230" y="2359723"/>
                  </a:moveTo>
                  <a:lnTo>
                    <a:pt x="295694" y="2358618"/>
                  </a:lnTo>
                  <a:lnTo>
                    <a:pt x="295122" y="2360828"/>
                  </a:lnTo>
                  <a:lnTo>
                    <a:pt x="297218" y="2360155"/>
                  </a:lnTo>
                  <a:lnTo>
                    <a:pt x="297230" y="2359723"/>
                  </a:lnTo>
                  <a:close/>
                </a:path>
                <a:path w="367030" h="2486025">
                  <a:moveTo>
                    <a:pt x="304634" y="2456103"/>
                  </a:moveTo>
                  <a:lnTo>
                    <a:pt x="300316" y="2456611"/>
                  </a:lnTo>
                  <a:lnTo>
                    <a:pt x="296862" y="2456269"/>
                  </a:lnTo>
                  <a:lnTo>
                    <a:pt x="299618" y="2460421"/>
                  </a:lnTo>
                  <a:lnTo>
                    <a:pt x="300837" y="2461628"/>
                  </a:lnTo>
                  <a:lnTo>
                    <a:pt x="302907" y="2460942"/>
                  </a:lnTo>
                  <a:lnTo>
                    <a:pt x="304634" y="2456103"/>
                  </a:lnTo>
                  <a:close/>
                </a:path>
                <a:path w="367030" h="2486025">
                  <a:moveTo>
                    <a:pt x="307225" y="2462669"/>
                  </a:moveTo>
                  <a:lnTo>
                    <a:pt x="303771" y="2461107"/>
                  </a:lnTo>
                  <a:lnTo>
                    <a:pt x="303250" y="2463190"/>
                  </a:lnTo>
                  <a:lnTo>
                    <a:pt x="303771" y="2464219"/>
                  </a:lnTo>
                  <a:lnTo>
                    <a:pt x="304634" y="2464054"/>
                  </a:lnTo>
                  <a:lnTo>
                    <a:pt x="305333" y="2464054"/>
                  </a:lnTo>
                  <a:lnTo>
                    <a:pt x="307225" y="2462669"/>
                  </a:lnTo>
                  <a:close/>
                </a:path>
                <a:path w="367030" h="2486025">
                  <a:moveTo>
                    <a:pt x="308089" y="2349081"/>
                  </a:moveTo>
                  <a:lnTo>
                    <a:pt x="307924" y="2344585"/>
                  </a:lnTo>
                  <a:lnTo>
                    <a:pt x="307581" y="2342159"/>
                  </a:lnTo>
                  <a:lnTo>
                    <a:pt x="305498" y="2343200"/>
                  </a:lnTo>
                  <a:lnTo>
                    <a:pt x="304292" y="2342680"/>
                  </a:lnTo>
                  <a:lnTo>
                    <a:pt x="300316" y="2344585"/>
                  </a:lnTo>
                  <a:lnTo>
                    <a:pt x="308089" y="2349081"/>
                  </a:lnTo>
                  <a:close/>
                </a:path>
                <a:path w="367030" h="2486025">
                  <a:moveTo>
                    <a:pt x="308686" y="2474480"/>
                  </a:moveTo>
                  <a:lnTo>
                    <a:pt x="306997" y="2468715"/>
                  </a:lnTo>
                  <a:lnTo>
                    <a:pt x="306882" y="2468346"/>
                  </a:lnTo>
                  <a:lnTo>
                    <a:pt x="302882" y="2466848"/>
                  </a:lnTo>
                  <a:lnTo>
                    <a:pt x="302082" y="2470442"/>
                  </a:lnTo>
                  <a:lnTo>
                    <a:pt x="301993" y="2470861"/>
                  </a:lnTo>
                  <a:lnTo>
                    <a:pt x="301739" y="2470416"/>
                  </a:lnTo>
                  <a:lnTo>
                    <a:pt x="301739" y="2472004"/>
                  </a:lnTo>
                  <a:lnTo>
                    <a:pt x="301180" y="2474480"/>
                  </a:lnTo>
                  <a:lnTo>
                    <a:pt x="301180" y="2477541"/>
                  </a:lnTo>
                  <a:lnTo>
                    <a:pt x="301180" y="2477706"/>
                  </a:lnTo>
                  <a:lnTo>
                    <a:pt x="301002" y="2477541"/>
                  </a:lnTo>
                  <a:lnTo>
                    <a:pt x="300659" y="2477363"/>
                  </a:lnTo>
                  <a:lnTo>
                    <a:pt x="300837" y="2477185"/>
                  </a:lnTo>
                  <a:lnTo>
                    <a:pt x="301002" y="2477185"/>
                  </a:lnTo>
                  <a:lnTo>
                    <a:pt x="301002" y="2477363"/>
                  </a:lnTo>
                  <a:lnTo>
                    <a:pt x="301180" y="2477541"/>
                  </a:lnTo>
                  <a:lnTo>
                    <a:pt x="301180" y="2474480"/>
                  </a:lnTo>
                  <a:lnTo>
                    <a:pt x="301078" y="2474938"/>
                  </a:lnTo>
                  <a:lnTo>
                    <a:pt x="301002" y="2475293"/>
                  </a:lnTo>
                  <a:lnTo>
                    <a:pt x="294614" y="2477020"/>
                  </a:lnTo>
                  <a:lnTo>
                    <a:pt x="299974" y="2473388"/>
                  </a:lnTo>
                  <a:lnTo>
                    <a:pt x="295300" y="2471318"/>
                  </a:lnTo>
                  <a:lnTo>
                    <a:pt x="301244" y="2472004"/>
                  </a:lnTo>
                  <a:lnTo>
                    <a:pt x="301739" y="2472004"/>
                  </a:lnTo>
                  <a:lnTo>
                    <a:pt x="301739" y="2470416"/>
                  </a:lnTo>
                  <a:lnTo>
                    <a:pt x="297548" y="2463012"/>
                  </a:lnTo>
                  <a:lnTo>
                    <a:pt x="294779" y="2460574"/>
                  </a:lnTo>
                  <a:lnTo>
                    <a:pt x="294779" y="2471140"/>
                  </a:lnTo>
                  <a:lnTo>
                    <a:pt x="294449" y="2471255"/>
                  </a:lnTo>
                  <a:lnTo>
                    <a:pt x="293916" y="2471140"/>
                  </a:lnTo>
                  <a:lnTo>
                    <a:pt x="292709" y="2470797"/>
                  </a:lnTo>
                  <a:lnTo>
                    <a:pt x="292709" y="2472525"/>
                  </a:lnTo>
                  <a:lnTo>
                    <a:pt x="292531" y="2472525"/>
                  </a:lnTo>
                  <a:lnTo>
                    <a:pt x="292442" y="2472359"/>
                  </a:lnTo>
                  <a:lnTo>
                    <a:pt x="292709" y="2472525"/>
                  </a:lnTo>
                  <a:lnTo>
                    <a:pt x="292709" y="2470797"/>
                  </a:lnTo>
                  <a:lnTo>
                    <a:pt x="291973" y="2471534"/>
                  </a:lnTo>
                  <a:lnTo>
                    <a:pt x="291846" y="2471318"/>
                  </a:lnTo>
                  <a:lnTo>
                    <a:pt x="292531" y="2470620"/>
                  </a:lnTo>
                  <a:lnTo>
                    <a:pt x="293484" y="2470861"/>
                  </a:lnTo>
                  <a:lnTo>
                    <a:pt x="294779" y="2471140"/>
                  </a:lnTo>
                  <a:lnTo>
                    <a:pt x="294779" y="2460574"/>
                  </a:lnTo>
                  <a:lnTo>
                    <a:pt x="294614" y="2460421"/>
                  </a:lnTo>
                  <a:lnTo>
                    <a:pt x="294093" y="2460942"/>
                  </a:lnTo>
                  <a:lnTo>
                    <a:pt x="293395" y="2461285"/>
                  </a:lnTo>
                  <a:lnTo>
                    <a:pt x="293395" y="2461463"/>
                  </a:lnTo>
                  <a:lnTo>
                    <a:pt x="293230" y="2461628"/>
                  </a:lnTo>
                  <a:lnTo>
                    <a:pt x="291503" y="2462834"/>
                  </a:lnTo>
                  <a:lnTo>
                    <a:pt x="290982" y="2464917"/>
                  </a:lnTo>
                  <a:lnTo>
                    <a:pt x="289420" y="2465781"/>
                  </a:lnTo>
                  <a:lnTo>
                    <a:pt x="291846" y="2468715"/>
                  </a:lnTo>
                  <a:lnTo>
                    <a:pt x="290118" y="2470442"/>
                  </a:lnTo>
                  <a:lnTo>
                    <a:pt x="290004" y="2470620"/>
                  </a:lnTo>
                  <a:lnTo>
                    <a:pt x="288836" y="2472525"/>
                  </a:lnTo>
                  <a:lnTo>
                    <a:pt x="288734" y="2472690"/>
                  </a:lnTo>
                  <a:lnTo>
                    <a:pt x="287299" y="2474772"/>
                  </a:lnTo>
                  <a:lnTo>
                    <a:pt x="287172" y="2474938"/>
                  </a:lnTo>
                  <a:lnTo>
                    <a:pt x="290461" y="2474772"/>
                  </a:lnTo>
                  <a:lnTo>
                    <a:pt x="291058" y="2475801"/>
                  </a:lnTo>
                  <a:lnTo>
                    <a:pt x="292366" y="2478405"/>
                  </a:lnTo>
                  <a:lnTo>
                    <a:pt x="293230" y="2476322"/>
                  </a:lnTo>
                  <a:lnTo>
                    <a:pt x="293916" y="2475801"/>
                  </a:lnTo>
                  <a:lnTo>
                    <a:pt x="293598" y="2477020"/>
                  </a:lnTo>
                  <a:lnTo>
                    <a:pt x="293560" y="2477185"/>
                  </a:lnTo>
                  <a:lnTo>
                    <a:pt x="293458" y="2477541"/>
                  </a:lnTo>
                  <a:lnTo>
                    <a:pt x="293420" y="2477706"/>
                  </a:lnTo>
                  <a:lnTo>
                    <a:pt x="293052" y="2479090"/>
                  </a:lnTo>
                  <a:lnTo>
                    <a:pt x="306882" y="2485491"/>
                  </a:lnTo>
                  <a:lnTo>
                    <a:pt x="303949" y="2479954"/>
                  </a:lnTo>
                  <a:lnTo>
                    <a:pt x="308686" y="2474480"/>
                  </a:lnTo>
                  <a:close/>
                </a:path>
                <a:path w="367030" h="2486025">
                  <a:moveTo>
                    <a:pt x="309994" y="2324354"/>
                  </a:moveTo>
                  <a:lnTo>
                    <a:pt x="302729" y="2328329"/>
                  </a:lnTo>
                  <a:lnTo>
                    <a:pt x="299974" y="2327122"/>
                  </a:lnTo>
                  <a:lnTo>
                    <a:pt x="295998" y="2327465"/>
                  </a:lnTo>
                  <a:lnTo>
                    <a:pt x="299110" y="2334730"/>
                  </a:lnTo>
                  <a:lnTo>
                    <a:pt x="302221" y="2335758"/>
                  </a:lnTo>
                  <a:lnTo>
                    <a:pt x="306019" y="2330577"/>
                  </a:lnTo>
                  <a:lnTo>
                    <a:pt x="308444" y="2329713"/>
                  </a:lnTo>
                  <a:lnTo>
                    <a:pt x="309994" y="2324354"/>
                  </a:lnTo>
                  <a:close/>
                </a:path>
                <a:path w="367030" h="2486025">
                  <a:moveTo>
                    <a:pt x="324878" y="2442413"/>
                  </a:moveTo>
                  <a:lnTo>
                    <a:pt x="324675" y="2439136"/>
                  </a:lnTo>
                  <a:lnTo>
                    <a:pt x="321970" y="2436736"/>
                  </a:lnTo>
                  <a:lnTo>
                    <a:pt x="319506" y="2438984"/>
                  </a:lnTo>
                  <a:lnTo>
                    <a:pt x="319328" y="2438120"/>
                  </a:lnTo>
                  <a:lnTo>
                    <a:pt x="319328" y="2437422"/>
                  </a:lnTo>
                  <a:lnTo>
                    <a:pt x="318643" y="2436736"/>
                  </a:lnTo>
                  <a:lnTo>
                    <a:pt x="320116" y="2433739"/>
                  </a:lnTo>
                  <a:lnTo>
                    <a:pt x="317715" y="2431745"/>
                  </a:lnTo>
                  <a:lnTo>
                    <a:pt x="314820" y="2431846"/>
                  </a:lnTo>
                  <a:lnTo>
                    <a:pt x="314833" y="2435174"/>
                  </a:lnTo>
                  <a:lnTo>
                    <a:pt x="313969" y="2435352"/>
                  </a:lnTo>
                  <a:lnTo>
                    <a:pt x="312762" y="2436393"/>
                  </a:lnTo>
                  <a:lnTo>
                    <a:pt x="311899" y="2437079"/>
                  </a:lnTo>
                  <a:lnTo>
                    <a:pt x="311035" y="2435352"/>
                  </a:lnTo>
                  <a:lnTo>
                    <a:pt x="307581" y="2434488"/>
                  </a:lnTo>
                  <a:lnTo>
                    <a:pt x="307060" y="2437079"/>
                  </a:lnTo>
                  <a:lnTo>
                    <a:pt x="307225" y="2441054"/>
                  </a:lnTo>
                  <a:lnTo>
                    <a:pt x="309994" y="2449182"/>
                  </a:lnTo>
                  <a:lnTo>
                    <a:pt x="313105" y="2441752"/>
                  </a:lnTo>
                  <a:lnTo>
                    <a:pt x="314147" y="2442438"/>
                  </a:lnTo>
                  <a:lnTo>
                    <a:pt x="314833" y="2442438"/>
                  </a:lnTo>
                  <a:lnTo>
                    <a:pt x="316395" y="2443302"/>
                  </a:lnTo>
                  <a:lnTo>
                    <a:pt x="318122" y="2440368"/>
                  </a:lnTo>
                  <a:lnTo>
                    <a:pt x="319684" y="2442959"/>
                  </a:lnTo>
                  <a:lnTo>
                    <a:pt x="319849" y="2442781"/>
                  </a:lnTo>
                  <a:lnTo>
                    <a:pt x="324878" y="2442413"/>
                  </a:lnTo>
                  <a:close/>
                </a:path>
                <a:path w="367030" h="2486025">
                  <a:moveTo>
                    <a:pt x="326936" y="2361349"/>
                  </a:moveTo>
                  <a:lnTo>
                    <a:pt x="325577" y="2358339"/>
                  </a:lnTo>
                  <a:lnTo>
                    <a:pt x="322249" y="2359825"/>
                  </a:lnTo>
                  <a:lnTo>
                    <a:pt x="320446" y="2362885"/>
                  </a:lnTo>
                  <a:lnTo>
                    <a:pt x="323659" y="2364638"/>
                  </a:lnTo>
                  <a:lnTo>
                    <a:pt x="326936" y="2366187"/>
                  </a:lnTo>
                  <a:lnTo>
                    <a:pt x="326428" y="2363254"/>
                  </a:lnTo>
                  <a:lnTo>
                    <a:pt x="326936" y="2361349"/>
                  </a:lnTo>
                  <a:close/>
                </a:path>
                <a:path w="367030" h="2486025">
                  <a:moveTo>
                    <a:pt x="327291" y="2333866"/>
                  </a:moveTo>
                  <a:lnTo>
                    <a:pt x="323659" y="2333002"/>
                  </a:lnTo>
                  <a:lnTo>
                    <a:pt x="323481" y="2335250"/>
                  </a:lnTo>
                  <a:lnTo>
                    <a:pt x="322961" y="2337320"/>
                  </a:lnTo>
                  <a:lnTo>
                    <a:pt x="326593" y="2338006"/>
                  </a:lnTo>
                  <a:lnTo>
                    <a:pt x="326593" y="2335936"/>
                  </a:lnTo>
                  <a:lnTo>
                    <a:pt x="327291" y="2333866"/>
                  </a:lnTo>
                  <a:close/>
                </a:path>
                <a:path w="367030" h="2486025">
                  <a:moveTo>
                    <a:pt x="331089" y="2322626"/>
                  </a:moveTo>
                  <a:lnTo>
                    <a:pt x="327977" y="2313978"/>
                  </a:lnTo>
                  <a:lnTo>
                    <a:pt x="324523" y="2318308"/>
                  </a:lnTo>
                  <a:lnTo>
                    <a:pt x="322440" y="2321420"/>
                  </a:lnTo>
                  <a:lnTo>
                    <a:pt x="326593" y="2325738"/>
                  </a:lnTo>
                  <a:lnTo>
                    <a:pt x="330911" y="2324874"/>
                  </a:lnTo>
                  <a:lnTo>
                    <a:pt x="331089" y="2322626"/>
                  </a:lnTo>
                  <a:close/>
                </a:path>
                <a:path w="367030" h="2486025">
                  <a:moveTo>
                    <a:pt x="332651" y="2380373"/>
                  </a:moveTo>
                  <a:lnTo>
                    <a:pt x="325907" y="2379853"/>
                  </a:lnTo>
                  <a:lnTo>
                    <a:pt x="328320" y="2377605"/>
                  </a:lnTo>
                  <a:lnTo>
                    <a:pt x="325818" y="2372766"/>
                  </a:lnTo>
                  <a:lnTo>
                    <a:pt x="325729" y="2372588"/>
                  </a:lnTo>
                  <a:lnTo>
                    <a:pt x="324002" y="2370861"/>
                  </a:lnTo>
                  <a:lnTo>
                    <a:pt x="327977" y="2372245"/>
                  </a:lnTo>
                  <a:lnTo>
                    <a:pt x="327977" y="2370277"/>
                  </a:lnTo>
                  <a:lnTo>
                    <a:pt x="325843" y="2368461"/>
                  </a:lnTo>
                  <a:lnTo>
                    <a:pt x="323735" y="2370277"/>
                  </a:lnTo>
                  <a:lnTo>
                    <a:pt x="323596" y="2370277"/>
                  </a:lnTo>
                  <a:lnTo>
                    <a:pt x="322275" y="2368791"/>
                  </a:lnTo>
                  <a:lnTo>
                    <a:pt x="320967" y="2370277"/>
                  </a:lnTo>
                  <a:lnTo>
                    <a:pt x="320459" y="2370861"/>
                  </a:lnTo>
                  <a:lnTo>
                    <a:pt x="319849" y="2371560"/>
                  </a:lnTo>
                  <a:lnTo>
                    <a:pt x="318820" y="2373630"/>
                  </a:lnTo>
                  <a:lnTo>
                    <a:pt x="316572" y="2371725"/>
                  </a:lnTo>
                  <a:lnTo>
                    <a:pt x="313969" y="2369477"/>
                  </a:lnTo>
                  <a:lnTo>
                    <a:pt x="311213" y="2370861"/>
                  </a:lnTo>
                  <a:lnTo>
                    <a:pt x="310667" y="2365502"/>
                  </a:lnTo>
                  <a:lnTo>
                    <a:pt x="310603" y="2364816"/>
                  </a:lnTo>
                  <a:lnTo>
                    <a:pt x="310515" y="2363940"/>
                  </a:lnTo>
                  <a:lnTo>
                    <a:pt x="304977" y="2370518"/>
                  </a:lnTo>
                  <a:lnTo>
                    <a:pt x="303250" y="2368435"/>
                  </a:lnTo>
                  <a:lnTo>
                    <a:pt x="303250" y="2372766"/>
                  </a:lnTo>
                  <a:lnTo>
                    <a:pt x="303085" y="2372766"/>
                  </a:lnTo>
                  <a:lnTo>
                    <a:pt x="302729" y="2372588"/>
                  </a:lnTo>
                  <a:lnTo>
                    <a:pt x="302907" y="2372588"/>
                  </a:lnTo>
                  <a:lnTo>
                    <a:pt x="303250" y="2372766"/>
                  </a:lnTo>
                  <a:lnTo>
                    <a:pt x="303250" y="2368435"/>
                  </a:lnTo>
                  <a:lnTo>
                    <a:pt x="300837" y="2365502"/>
                  </a:lnTo>
                  <a:lnTo>
                    <a:pt x="304292" y="2364295"/>
                  </a:lnTo>
                  <a:lnTo>
                    <a:pt x="304812" y="2362212"/>
                  </a:lnTo>
                  <a:lnTo>
                    <a:pt x="308444" y="2356510"/>
                  </a:lnTo>
                  <a:lnTo>
                    <a:pt x="297218" y="2360155"/>
                  </a:lnTo>
                  <a:lnTo>
                    <a:pt x="297205" y="2363774"/>
                  </a:lnTo>
                  <a:lnTo>
                    <a:pt x="295643" y="2364816"/>
                  </a:lnTo>
                  <a:lnTo>
                    <a:pt x="299110" y="2367229"/>
                  </a:lnTo>
                  <a:lnTo>
                    <a:pt x="296506" y="2368956"/>
                  </a:lnTo>
                  <a:lnTo>
                    <a:pt x="296164" y="2370277"/>
                  </a:lnTo>
                  <a:lnTo>
                    <a:pt x="296100" y="2370518"/>
                  </a:lnTo>
                  <a:lnTo>
                    <a:pt x="296011" y="2370861"/>
                  </a:lnTo>
                  <a:lnTo>
                    <a:pt x="295643" y="2372245"/>
                  </a:lnTo>
                  <a:lnTo>
                    <a:pt x="295249" y="2372766"/>
                  </a:lnTo>
                  <a:lnTo>
                    <a:pt x="294589" y="2373630"/>
                  </a:lnTo>
                  <a:lnTo>
                    <a:pt x="293395" y="2375179"/>
                  </a:lnTo>
                  <a:lnTo>
                    <a:pt x="294335" y="2376220"/>
                  </a:lnTo>
                  <a:lnTo>
                    <a:pt x="296506" y="2378646"/>
                  </a:lnTo>
                  <a:lnTo>
                    <a:pt x="296621" y="2379853"/>
                  </a:lnTo>
                  <a:lnTo>
                    <a:pt x="296684" y="2380538"/>
                  </a:lnTo>
                  <a:lnTo>
                    <a:pt x="294843" y="2384526"/>
                  </a:lnTo>
                  <a:lnTo>
                    <a:pt x="294767" y="2384691"/>
                  </a:lnTo>
                  <a:lnTo>
                    <a:pt x="294614" y="2385034"/>
                  </a:lnTo>
                  <a:lnTo>
                    <a:pt x="297726" y="2384691"/>
                  </a:lnTo>
                  <a:lnTo>
                    <a:pt x="297446" y="2386596"/>
                  </a:lnTo>
                  <a:lnTo>
                    <a:pt x="297421" y="2386761"/>
                  </a:lnTo>
                  <a:lnTo>
                    <a:pt x="297370" y="2387117"/>
                  </a:lnTo>
                  <a:lnTo>
                    <a:pt x="299275" y="2386761"/>
                  </a:lnTo>
                  <a:lnTo>
                    <a:pt x="301358" y="2387282"/>
                  </a:lnTo>
                  <a:lnTo>
                    <a:pt x="301244" y="2387460"/>
                  </a:lnTo>
                  <a:lnTo>
                    <a:pt x="299720" y="2389822"/>
                  </a:lnTo>
                  <a:lnTo>
                    <a:pt x="301828" y="2391333"/>
                  </a:lnTo>
                  <a:lnTo>
                    <a:pt x="304126" y="2390864"/>
                  </a:lnTo>
                  <a:lnTo>
                    <a:pt x="303136" y="2387638"/>
                  </a:lnTo>
                  <a:lnTo>
                    <a:pt x="303085" y="2387460"/>
                  </a:lnTo>
                  <a:lnTo>
                    <a:pt x="311899" y="2389187"/>
                  </a:lnTo>
                  <a:lnTo>
                    <a:pt x="316395" y="2384526"/>
                  </a:lnTo>
                  <a:lnTo>
                    <a:pt x="309994" y="2376220"/>
                  </a:lnTo>
                  <a:lnTo>
                    <a:pt x="316915" y="2376563"/>
                  </a:lnTo>
                  <a:lnTo>
                    <a:pt x="317690" y="2384526"/>
                  </a:lnTo>
                  <a:lnTo>
                    <a:pt x="317779" y="2385390"/>
                  </a:lnTo>
                  <a:lnTo>
                    <a:pt x="324180" y="2386596"/>
                  </a:lnTo>
                  <a:lnTo>
                    <a:pt x="328155" y="2387638"/>
                  </a:lnTo>
                  <a:lnTo>
                    <a:pt x="332536" y="2380538"/>
                  </a:lnTo>
                  <a:lnTo>
                    <a:pt x="332651" y="2380373"/>
                  </a:lnTo>
                  <a:close/>
                </a:path>
                <a:path w="367030" h="2486025">
                  <a:moveTo>
                    <a:pt x="335241" y="2396109"/>
                  </a:moveTo>
                  <a:lnTo>
                    <a:pt x="333349" y="2390889"/>
                  </a:lnTo>
                  <a:lnTo>
                    <a:pt x="327088" y="2388197"/>
                  </a:lnTo>
                  <a:lnTo>
                    <a:pt x="320281" y="2388806"/>
                  </a:lnTo>
                  <a:lnTo>
                    <a:pt x="316738" y="2393505"/>
                  </a:lnTo>
                  <a:lnTo>
                    <a:pt x="316052" y="2401976"/>
                  </a:lnTo>
                  <a:lnTo>
                    <a:pt x="325043" y="2396972"/>
                  </a:lnTo>
                  <a:lnTo>
                    <a:pt x="329018" y="2399385"/>
                  </a:lnTo>
                  <a:lnTo>
                    <a:pt x="329361" y="2402332"/>
                  </a:lnTo>
                  <a:lnTo>
                    <a:pt x="329882" y="2402852"/>
                  </a:lnTo>
                  <a:lnTo>
                    <a:pt x="330911" y="2399906"/>
                  </a:lnTo>
                  <a:lnTo>
                    <a:pt x="333159" y="2400249"/>
                  </a:lnTo>
                  <a:lnTo>
                    <a:pt x="334899" y="2399563"/>
                  </a:lnTo>
                  <a:lnTo>
                    <a:pt x="335241" y="2396109"/>
                  </a:lnTo>
                  <a:close/>
                </a:path>
                <a:path w="367030" h="2486025">
                  <a:moveTo>
                    <a:pt x="338353" y="2364295"/>
                  </a:moveTo>
                  <a:lnTo>
                    <a:pt x="333159" y="2359279"/>
                  </a:lnTo>
                  <a:lnTo>
                    <a:pt x="334035" y="2369134"/>
                  </a:lnTo>
                  <a:lnTo>
                    <a:pt x="329704" y="2370175"/>
                  </a:lnTo>
                  <a:lnTo>
                    <a:pt x="328841" y="2377084"/>
                  </a:lnTo>
                  <a:lnTo>
                    <a:pt x="338175" y="2368435"/>
                  </a:lnTo>
                  <a:lnTo>
                    <a:pt x="338353" y="2364295"/>
                  </a:lnTo>
                  <a:close/>
                </a:path>
                <a:path w="367030" h="2486025">
                  <a:moveTo>
                    <a:pt x="339559" y="2382786"/>
                  </a:moveTo>
                  <a:lnTo>
                    <a:pt x="337654" y="2381923"/>
                  </a:lnTo>
                  <a:lnTo>
                    <a:pt x="335762" y="2382786"/>
                  </a:lnTo>
                  <a:lnTo>
                    <a:pt x="337654" y="2385390"/>
                  </a:lnTo>
                  <a:lnTo>
                    <a:pt x="338010" y="2385212"/>
                  </a:lnTo>
                  <a:lnTo>
                    <a:pt x="338696" y="2385212"/>
                  </a:lnTo>
                  <a:lnTo>
                    <a:pt x="338696" y="2384869"/>
                  </a:lnTo>
                  <a:lnTo>
                    <a:pt x="339559" y="2382786"/>
                  </a:lnTo>
                  <a:close/>
                </a:path>
                <a:path w="367030" h="2486025">
                  <a:moveTo>
                    <a:pt x="340258" y="2358936"/>
                  </a:moveTo>
                  <a:lnTo>
                    <a:pt x="338277" y="2356688"/>
                  </a:lnTo>
                  <a:lnTo>
                    <a:pt x="337337" y="2358288"/>
                  </a:lnTo>
                  <a:lnTo>
                    <a:pt x="337845" y="2360193"/>
                  </a:lnTo>
                  <a:lnTo>
                    <a:pt x="340258" y="2358936"/>
                  </a:lnTo>
                  <a:close/>
                </a:path>
                <a:path w="367030" h="2486025">
                  <a:moveTo>
                    <a:pt x="341287" y="2444165"/>
                  </a:moveTo>
                  <a:lnTo>
                    <a:pt x="338696" y="2444165"/>
                  </a:lnTo>
                  <a:lnTo>
                    <a:pt x="333679" y="2445029"/>
                  </a:lnTo>
                  <a:lnTo>
                    <a:pt x="332651" y="2447620"/>
                  </a:lnTo>
                  <a:lnTo>
                    <a:pt x="332130" y="2447798"/>
                  </a:lnTo>
                  <a:lnTo>
                    <a:pt x="331787" y="2447798"/>
                  </a:lnTo>
                  <a:lnTo>
                    <a:pt x="331431" y="2448318"/>
                  </a:lnTo>
                  <a:lnTo>
                    <a:pt x="330225" y="2445728"/>
                  </a:lnTo>
                  <a:lnTo>
                    <a:pt x="324866" y="2447620"/>
                  </a:lnTo>
                  <a:lnTo>
                    <a:pt x="327456" y="2450566"/>
                  </a:lnTo>
                  <a:lnTo>
                    <a:pt x="329361" y="2452471"/>
                  </a:lnTo>
                  <a:lnTo>
                    <a:pt x="331787" y="2452471"/>
                  </a:lnTo>
                  <a:lnTo>
                    <a:pt x="333514" y="2453500"/>
                  </a:lnTo>
                  <a:lnTo>
                    <a:pt x="333336" y="2455583"/>
                  </a:lnTo>
                  <a:lnTo>
                    <a:pt x="330047" y="2458694"/>
                  </a:lnTo>
                  <a:lnTo>
                    <a:pt x="330911" y="2461806"/>
                  </a:lnTo>
                  <a:lnTo>
                    <a:pt x="329882" y="2462149"/>
                  </a:lnTo>
                  <a:lnTo>
                    <a:pt x="330746" y="2463355"/>
                  </a:lnTo>
                  <a:lnTo>
                    <a:pt x="330746" y="2463876"/>
                  </a:lnTo>
                  <a:lnTo>
                    <a:pt x="331266" y="2463876"/>
                  </a:lnTo>
                  <a:lnTo>
                    <a:pt x="331787" y="2464397"/>
                  </a:lnTo>
                  <a:lnTo>
                    <a:pt x="335064" y="2457653"/>
                  </a:lnTo>
                  <a:lnTo>
                    <a:pt x="341287" y="2444165"/>
                  </a:lnTo>
                  <a:close/>
                </a:path>
                <a:path w="367030" h="2486025">
                  <a:moveTo>
                    <a:pt x="343712" y="2439149"/>
                  </a:moveTo>
                  <a:lnTo>
                    <a:pt x="343535" y="2439505"/>
                  </a:lnTo>
                  <a:lnTo>
                    <a:pt x="343192" y="2439847"/>
                  </a:lnTo>
                  <a:lnTo>
                    <a:pt x="343192" y="2440368"/>
                  </a:lnTo>
                  <a:lnTo>
                    <a:pt x="343535" y="2439670"/>
                  </a:lnTo>
                  <a:lnTo>
                    <a:pt x="343712" y="2439149"/>
                  </a:lnTo>
                  <a:close/>
                </a:path>
                <a:path w="367030" h="2486025">
                  <a:moveTo>
                    <a:pt x="346278" y="2367559"/>
                  </a:moveTo>
                  <a:lnTo>
                    <a:pt x="345630" y="2362162"/>
                  </a:lnTo>
                  <a:lnTo>
                    <a:pt x="341287" y="2355824"/>
                  </a:lnTo>
                  <a:lnTo>
                    <a:pt x="340601" y="2356345"/>
                  </a:lnTo>
                  <a:lnTo>
                    <a:pt x="340080" y="2356688"/>
                  </a:lnTo>
                  <a:lnTo>
                    <a:pt x="339559" y="2357209"/>
                  </a:lnTo>
                  <a:lnTo>
                    <a:pt x="339902" y="2357717"/>
                  </a:lnTo>
                  <a:lnTo>
                    <a:pt x="339902" y="2358415"/>
                  </a:lnTo>
                  <a:lnTo>
                    <a:pt x="340258" y="2358936"/>
                  </a:lnTo>
                  <a:lnTo>
                    <a:pt x="344182" y="2367851"/>
                  </a:lnTo>
                  <a:lnTo>
                    <a:pt x="346278" y="2367559"/>
                  </a:lnTo>
                  <a:close/>
                </a:path>
                <a:path w="367030" h="2486025">
                  <a:moveTo>
                    <a:pt x="347002" y="2432062"/>
                  </a:moveTo>
                  <a:lnTo>
                    <a:pt x="346481" y="2432405"/>
                  </a:lnTo>
                  <a:lnTo>
                    <a:pt x="345960" y="2432926"/>
                  </a:lnTo>
                  <a:lnTo>
                    <a:pt x="345617" y="2433624"/>
                  </a:lnTo>
                  <a:lnTo>
                    <a:pt x="345262" y="2434310"/>
                  </a:lnTo>
                  <a:lnTo>
                    <a:pt x="345262" y="2435872"/>
                  </a:lnTo>
                  <a:lnTo>
                    <a:pt x="345782" y="2434653"/>
                  </a:lnTo>
                  <a:lnTo>
                    <a:pt x="346481" y="2433282"/>
                  </a:lnTo>
                  <a:lnTo>
                    <a:pt x="347002" y="2432062"/>
                  </a:lnTo>
                  <a:close/>
                </a:path>
                <a:path w="367030" h="2486025">
                  <a:moveTo>
                    <a:pt x="359575" y="2397137"/>
                  </a:moveTo>
                  <a:lnTo>
                    <a:pt x="357301" y="2393213"/>
                  </a:lnTo>
                  <a:lnTo>
                    <a:pt x="353580" y="2392235"/>
                  </a:lnTo>
                  <a:lnTo>
                    <a:pt x="351142" y="2396794"/>
                  </a:lnTo>
                  <a:lnTo>
                    <a:pt x="349592" y="2395245"/>
                  </a:lnTo>
                  <a:lnTo>
                    <a:pt x="347345" y="2395931"/>
                  </a:lnTo>
                  <a:lnTo>
                    <a:pt x="345440" y="2395245"/>
                  </a:lnTo>
                  <a:lnTo>
                    <a:pt x="347167" y="2392997"/>
                  </a:lnTo>
                  <a:lnTo>
                    <a:pt x="348894" y="2390229"/>
                  </a:lnTo>
                  <a:lnTo>
                    <a:pt x="346125" y="2387981"/>
                  </a:lnTo>
                  <a:lnTo>
                    <a:pt x="346824" y="2385733"/>
                  </a:lnTo>
                  <a:lnTo>
                    <a:pt x="346125" y="2383828"/>
                  </a:lnTo>
                  <a:lnTo>
                    <a:pt x="344233" y="2385212"/>
                  </a:lnTo>
                  <a:lnTo>
                    <a:pt x="343712" y="2385606"/>
                  </a:lnTo>
                  <a:lnTo>
                    <a:pt x="343712" y="2396452"/>
                  </a:lnTo>
                  <a:lnTo>
                    <a:pt x="343535" y="2396794"/>
                  </a:lnTo>
                  <a:lnTo>
                    <a:pt x="343712" y="2396972"/>
                  </a:lnTo>
                  <a:lnTo>
                    <a:pt x="343712" y="2397137"/>
                  </a:lnTo>
                  <a:lnTo>
                    <a:pt x="343192" y="2396452"/>
                  </a:lnTo>
                  <a:lnTo>
                    <a:pt x="342671" y="2395931"/>
                  </a:lnTo>
                  <a:lnTo>
                    <a:pt x="342671" y="2395753"/>
                  </a:lnTo>
                  <a:lnTo>
                    <a:pt x="343014" y="2395931"/>
                  </a:lnTo>
                  <a:lnTo>
                    <a:pt x="343192" y="2396452"/>
                  </a:lnTo>
                  <a:lnTo>
                    <a:pt x="343712" y="2396452"/>
                  </a:lnTo>
                  <a:lnTo>
                    <a:pt x="343712" y="2385606"/>
                  </a:lnTo>
                  <a:lnTo>
                    <a:pt x="342849" y="2386253"/>
                  </a:lnTo>
                  <a:lnTo>
                    <a:pt x="341122" y="2386253"/>
                  </a:lnTo>
                  <a:lnTo>
                    <a:pt x="339559" y="2387117"/>
                  </a:lnTo>
                  <a:lnTo>
                    <a:pt x="333857" y="2389886"/>
                  </a:lnTo>
                  <a:lnTo>
                    <a:pt x="338010" y="2395067"/>
                  </a:lnTo>
                  <a:lnTo>
                    <a:pt x="342506" y="2395753"/>
                  </a:lnTo>
                  <a:lnTo>
                    <a:pt x="341134" y="2397137"/>
                  </a:lnTo>
                  <a:lnTo>
                    <a:pt x="339801" y="2398484"/>
                  </a:lnTo>
                  <a:lnTo>
                    <a:pt x="340169" y="2400947"/>
                  </a:lnTo>
                  <a:lnTo>
                    <a:pt x="340271" y="2401633"/>
                  </a:lnTo>
                  <a:lnTo>
                    <a:pt x="340334" y="2402052"/>
                  </a:lnTo>
                  <a:lnTo>
                    <a:pt x="342696" y="2403754"/>
                  </a:lnTo>
                  <a:lnTo>
                    <a:pt x="345440" y="2400947"/>
                  </a:lnTo>
                  <a:lnTo>
                    <a:pt x="345935" y="2401633"/>
                  </a:lnTo>
                  <a:lnTo>
                    <a:pt x="346227" y="2402052"/>
                  </a:lnTo>
                  <a:lnTo>
                    <a:pt x="345821" y="2402052"/>
                  </a:lnTo>
                  <a:lnTo>
                    <a:pt x="347865" y="2402497"/>
                  </a:lnTo>
                  <a:lnTo>
                    <a:pt x="348894" y="2401633"/>
                  </a:lnTo>
                  <a:lnTo>
                    <a:pt x="348373" y="2407513"/>
                  </a:lnTo>
                  <a:lnTo>
                    <a:pt x="355117" y="2401811"/>
                  </a:lnTo>
                  <a:lnTo>
                    <a:pt x="357886" y="2401811"/>
                  </a:lnTo>
                  <a:lnTo>
                    <a:pt x="359156" y="2398484"/>
                  </a:lnTo>
                  <a:lnTo>
                    <a:pt x="359575" y="2397137"/>
                  </a:lnTo>
                  <a:close/>
                </a:path>
                <a:path w="367030" h="2486025">
                  <a:moveTo>
                    <a:pt x="366699" y="2386596"/>
                  </a:moveTo>
                  <a:lnTo>
                    <a:pt x="366191" y="2386419"/>
                  </a:lnTo>
                  <a:lnTo>
                    <a:pt x="365836" y="2386253"/>
                  </a:lnTo>
                  <a:lnTo>
                    <a:pt x="365150" y="2386076"/>
                  </a:lnTo>
                  <a:lnTo>
                    <a:pt x="358749" y="2384171"/>
                  </a:lnTo>
                  <a:lnTo>
                    <a:pt x="359092" y="2393861"/>
                  </a:lnTo>
                  <a:lnTo>
                    <a:pt x="362724" y="2396274"/>
                  </a:lnTo>
                  <a:lnTo>
                    <a:pt x="364109" y="2392997"/>
                  </a:lnTo>
                  <a:lnTo>
                    <a:pt x="365328" y="2389886"/>
                  </a:lnTo>
                  <a:lnTo>
                    <a:pt x="366699" y="238659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521383" y="7929308"/>
              <a:ext cx="347980" cy="1365250"/>
            </a:xfrm>
            <a:custGeom>
              <a:avLst/>
              <a:gdLst/>
              <a:ahLst/>
              <a:cxnLst/>
              <a:rect l="l" t="t" r="r" b="b"/>
              <a:pathLst>
                <a:path w="347980" h="1365250">
                  <a:moveTo>
                    <a:pt x="15214" y="222516"/>
                  </a:moveTo>
                  <a:lnTo>
                    <a:pt x="9169" y="219646"/>
                  </a:lnTo>
                  <a:lnTo>
                    <a:pt x="9169" y="229603"/>
                  </a:lnTo>
                  <a:lnTo>
                    <a:pt x="8293" y="229438"/>
                  </a:lnTo>
                  <a:lnTo>
                    <a:pt x="8293" y="230301"/>
                  </a:lnTo>
                  <a:lnTo>
                    <a:pt x="8293" y="230987"/>
                  </a:lnTo>
                  <a:lnTo>
                    <a:pt x="7950" y="230987"/>
                  </a:lnTo>
                  <a:lnTo>
                    <a:pt x="8293" y="230301"/>
                  </a:lnTo>
                  <a:lnTo>
                    <a:pt x="8178" y="229603"/>
                  </a:lnTo>
                  <a:lnTo>
                    <a:pt x="8128" y="229260"/>
                  </a:lnTo>
                  <a:lnTo>
                    <a:pt x="9169" y="229603"/>
                  </a:lnTo>
                  <a:lnTo>
                    <a:pt x="9169" y="219646"/>
                  </a:lnTo>
                  <a:lnTo>
                    <a:pt x="8293" y="219227"/>
                  </a:lnTo>
                  <a:lnTo>
                    <a:pt x="8813" y="212483"/>
                  </a:lnTo>
                  <a:lnTo>
                    <a:pt x="7518" y="219227"/>
                  </a:lnTo>
                  <a:lnTo>
                    <a:pt x="5702" y="229082"/>
                  </a:lnTo>
                  <a:lnTo>
                    <a:pt x="5664" y="229260"/>
                  </a:lnTo>
                  <a:lnTo>
                    <a:pt x="3454" y="241541"/>
                  </a:lnTo>
                  <a:lnTo>
                    <a:pt x="7264" y="238772"/>
                  </a:lnTo>
                  <a:lnTo>
                    <a:pt x="13830" y="236867"/>
                  </a:lnTo>
                  <a:lnTo>
                    <a:pt x="12280" y="230987"/>
                  </a:lnTo>
                  <a:lnTo>
                    <a:pt x="14173" y="230987"/>
                  </a:lnTo>
                  <a:lnTo>
                    <a:pt x="14173" y="229603"/>
                  </a:lnTo>
                  <a:lnTo>
                    <a:pt x="13309" y="227533"/>
                  </a:lnTo>
                  <a:lnTo>
                    <a:pt x="11925" y="229082"/>
                  </a:lnTo>
                  <a:lnTo>
                    <a:pt x="15214" y="222516"/>
                  </a:lnTo>
                  <a:close/>
                </a:path>
                <a:path w="347980" h="1365250">
                  <a:moveTo>
                    <a:pt x="17640" y="177215"/>
                  </a:moveTo>
                  <a:lnTo>
                    <a:pt x="17462" y="177050"/>
                  </a:lnTo>
                  <a:lnTo>
                    <a:pt x="17119" y="176872"/>
                  </a:lnTo>
                  <a:lnTo>
                    <a:pt x="16598" y="176872"/>
                  </a:lnTo>
                  <a:lnTo>
                    <a:pt x="15557" y="182054"/>
                  </a:lnTo>
                  <a:lnTo>
                    <a:pt x="16421" y="181889"/>
                  </a:lnTo>
                  <a:lnTo>
                    <a:pt x="17284" y="181546"/>
                  </a:lnTo>
                  <a:lnTo>
                    <a:pt x="17284" y="181190"/>
                  </a:lnTo>
                  <a:lnTo>
                    <a:pt x="17640" y="179819"/>
                  </a:lnTo>
                  <a:lnTo>
                    <a:pt x="17640" y="177215"/>
                  </a:lnTo>
                  <a:close/>
                </a:path>
                <a:path w="347980" h="1365250">
                  <a:moveTo>
                    <a:pt x="20396" y="215607"/>
                  </a:moveTo>
                  <a:lnTo>
                    <a:pt x="13309" y="213525"/>
                  </a:lnTo>
                  <a:lnTo>
                    <a:pt x="13652" y="218363"/>
                  </a:lnTo>
                  <a:lnTo>
                    <a:pt x="14528" y="220268"/>
                  </a:lnTo>
                  <a:lnTo>
                    <a:pt x="16256" y="219405"/>
                  </a:lnTo>
                  <a:lnTo>
                    <a:pt x="17462" y="220091"/>
                  </a:lnTo>
                  <a:lnTo>
                    <a:pt x="20396" y="215607"/>
                  </a:lnTo>
                  <a:close/>
                </a:path>
                <a:path w="347980" h="1365250">
                  <a:moveTo>
                    <a:pt x="20662" y="199974"/>
                  </a:moveTo>
                  <a:lnTo>
                    <a:pt x="20116" y="195567"/>
                  </a:lnTo>
                  <a:lnTo>
                    <a:pt x="17081" y="192620"/>
                  </a:lnTo>
                  <a:lnTo>
                    <a:pt x="14173" y="196062"/>
                  </a:lnTo>
                  <a:lnTo>
                    <a:pt x="13652" y="195541"/>
                  </a:lnTo>
                  <a:lnTo>
                    <a:pt x="13309" y="195021"/>
                  </a:lnTo>
                  <a:lnTo>
                    <a:pt x="12788" y="194513"/>
                  </a:lnTo>
                  <a:lnTo>
                    <a:pt x="9677" y="209029"/>
                  </a:lnTo>
                  <a:lnTo>
                    <a:pt x="12280" y="207822"/>
                  </a:lnTo>
                  <a:lnTo>
                    <a:pt x="14871" y="206438"/>
                  </a:lnTo>
                  <a:lnTo>
                    <a:pt x="14871" y="205917"/>
                  </a:lnTo>
                  <a:lnTo>
                    <a:pt x="15900" y="203504"/>
                  </a:lnTo>
                  <a:lnTo>
                    <a:pt x="17284" y="203149"/>
                  </a:lnTo>
                  <a:lnTo>
                    <a:pt x="16078" y="200901"/>
                  </a:lnTo>
                  <a:lnTo>
                    <a:pt x="20662" y="199974"/>
                  </a:lnTo>
                  <a:close/>
                </a:path>
                <a:path w="347980" h="1365250">
                  <a:moveTo>
                    <a:pt x="21615" y="208000"/>
                  </a:moveTo>
                  <a:lnTo>
                    <a:pt x="19367" y="205397"/>
                  </a:lnTo>
                  <a:lnTo>
                    <a:pt x="17462" y="203327"/>
                  </a:lnTo>
                  <a:lnTo>
                    <a:pt x="15735" y="207124"/>
                  </a:lnTo>
                  <a:lnTo>
                    <a:pt x="15392" y="208686"/>
                  </a:lnTo>
                  <a:lnTo>
                    <a:pt x="16078" y="209207"/>
                  </a:lnTo>
                  <a:lnTo>
                    <a:pt x="21615" y="208000"/>
                  </a:lnTo>
                  <a:close/>
                </a:path>
                <a:path w="347980" h="1365250">
                  <a:moveTo>
                    <a:pt x="24384" y="181368"/>
                  </a:moveTo>
                  <a:lnTo>
                    <a:pt x="23342" y="178600"/>
                  </a:lnTo>
                  <a:lnTo>
                    <a:pt x="20916" y="175666"/>
                  </a:lnTo>
                  <a:lnTo>
                    <a:pt x="19710" y="180848"/>
                  </a:lnTo>
                  <a:lnTo>
                    <a:pt x="19710" y="182575"/>
                  </a:lnTo>
                  <a:lnTo>
                    <a:pt x="21437" y="182054"/>
                  </a:lnTo>
                  <a:lnTo>
                    <a:pt x="24384" y="181368"/>
                  </a:lnTo>
                  <a:close/>
                </a:path>
                <a:path w="347980" h="1365250">
                  <a:moveTo>
                    <a:pt x="25755" y="189318"/>
                  </a:moveTo>
                  <a:lnTo>
                    <a:pt x="24206" y="188290"/>
                  </a:lnTo>
                  <a:lnTo>
                    <a:pt x="20053" y="187934"/>
                  </a:lnTo>
                  <a:lnTo>
                    <a:pt x="21259" y="191223"/>
                  </a:lnTo>
                  <a:lnTo>
                    <a:pt x="22136" y="192608"/>
                  </a:lnTo>
                  <a:lnTo>
                    <a:pt x="23342" y="192786"/>
                  </a:lnTo>
                  <a:lnTo>
                    <a:pt x="24726" y="192786"/>
                  </a:lnTo>
                  <a:lnTo>
                    <a:pt x="25069" y="191566"/>
                  </a:lnTo>
                  <a:lnTo>
                    <a:pt x="25412" y="190538"/>
                  </a:lnTo>
                  <a:lnTo>
                    <a:pt x="25755" y="189318"/>
                  </a:lnTo>
                  <a:close/>
                </a:path>
                <a:path w="347980" h="1365250">
                  <a:moveTo>
                    <a:pt x="32118" y="221907"/>
                  </a:moveTo>
                  <a:lnTo>
                    <a:pt x="31394" y="216344"/>
                  </a:lnTo>
                  <a:lnTo>
                    <a:pt x="29743" y="212661"/>
                  </a:lnTo>
                  <a:lnTo>
                    <a:pt x="23418" y="210566"/>
                  </a:lnTo>
                  <a:lnTo>
                    <a:pt x="21869" y="213868"/>
                  </a:lnTo>
                  <a:lnTo>
                    <a:pt x="23952" y="219519"/>
                  </a:lnTo>
                  <a:lnTo>
                    <a:pt x="24612" y="220243"/>
                  </a:lnTo>
                  <a:lnTo>
                    <a:pt x="21094" y="219227"/>
                  </a:lnTo>
                  <a:lnTo>
                    <a:pt x="20231" y="219748"/>
                  </a:lnTo>
                  <a:lnTo>
                    <a:pt x="18503" y="223558"/>
                  </a:lnTo>
                  <a:lnTo>
                    <a:pt x="19011" y="223901"/>
                  </a:lnTo>
                  <a:lnTo>
                    <a:pt x="23863" y="227012"/>
                  </a:lnTo>
                  <a:lnTo>
                    <a:pt x="24714" y="220345"/>
                  </a:lnTo>
                  <a:lnTo>
                    <a:pt x="28524" y="224421"/>
                  </a:lnTo>
                  <a:lnTo>
                    <a:pt x="31343" y="225793"/>
                  </a:lnTo>
                  <a:lnTo>
                    <a:pt x="32118" y="221907"/>
                  </a:lnTo>
                  <a:close/>
                </a:path>
                <a:path w="347980" h="1365250">
                  <a:moveTo>
                    <a:pt x="34340" y="247573"/>
                  </a:moveTo>
                  <a:lnTo>
                    <a:pt x="29743" y="248627"/>
                  </a:lnTo>
                  <a:lnTo>
                    <a:pt x="28702" y="249313"/>
                  </a:lnTo>
                  <a:lnTo>
                    <a:pt x="27317" y="249834"/>
                  </a:lnTo>
                  <a:lnTo>
                    <a:pt x="27520" y="250520"/>
                  </a:lnTo>
                  <a:lnTo>
                    <a:pt x="27559" y="250698"/>
                  </a:lnTo>
                  <a:lnTo>
                    <a:pt x="27660" y="251040"/>
                  </a:lnTo>
                  <a:lnTo>
                    <a:pt x="23507" y="248107"/>
                  </a:lnTo>
                  <a:lnTo>
                    <a:pt x="30772" y="239115"/>
                  </a:lnTo>
                  <a:lnTo>
                    <a:pt x="26276" y="238429"/>
                  </a:lnTo>
                  <a:lnTo>
                    <a:pt x="25412" y="236181"/>
                  </a:lnTo>
                  <a:lnTo>
                    <a:pt x="22821" y="230124"/>
                  </a:lnTo>
                  <a:lnTo>
                    <a:pt x="21094" y="235305"/>
                  </a:lnTo>
                  <a:lnTo>
                    <a:pt x="21094" y="237210"/>
                  </a:lnTo>
                  <a:lnTo>
                    <a:pt x="19532" y="242912"/>
                  </a:lnTo>
                  <a:lnTo>
                    <a:pt x="17462" y="239458"/>
                  </a:lnTo>
                  <a:lnTo>
                    <a:pt x="16256" y="234099"/>
                  </a:lnTo>
                  <a:lnTo>
                    <a:pt x="13830" y="236867"/>
                  </a:lnTo>
                  <a:lnTo>
                    <a:pt x="10198" y="241020"/>
                  </a:lnTo>
                  <a:lnTo>
                    <a:pt x="11760" y="241541"/>
                  </a:lnTo>
                  <a:lnTo>
                    <a:pt x="13309" y="242049"/>
                  </a:lnTo>
                  <a:lnTo>
                    <a:pt x="16421" y="241541"/>
                  </a:lnTo>
                  <a:lnTo>
                    <a:pt x="16497" y="242049"/>
                  </a:lnTo>
                  <a:lnTo>
                    <a:pt x="16624" y="242912"/>
                  </a:lnTo>
                  <a:lnTo>
                    <a:pt x="16675" y="243268"/>
                  </a:lnTo>
                  <a:lnTo>
                    <a:pt x="16776" y="243954"/>
                  </a:lnTo>
                  <a:lnTo>
                    <a:pt x="17462" y="246202"/>
                  </a:lnTo>
                  <a:lnTo>
                    <a:pt x="15735" y="247764"/>
                  </a:lnTo>
                  <a:lnTo>
                    <a:pt x="17805" y="249656"/>
                  </a:lnTo>
                  <a:lnTo>
                    <a:pt x="18821" y="250520"/>
                  </a:lnTo>
                  <a:lnTo>
                    <a:pt x="19024" y="250698"/>
                  </a:lnTo>
                  <a:lnTo>
                    <a:pt x="19189" y="250520"/>
                  </a:lnTo>
                  <a:lnTo>
                    <a:pt x="19253" y="250698"/>
                  </a:lnTo>
                  <a:lnTo>
                    <a:pt x="19367" y="251040"/>
                  </a:lnTo>
                  <a:lnTo>
                    <a:pt x="19443" y="251777"/>
                  </a:lnTo>
                  <a:lnTo>
                    <a:pt x="19024" y="252768"/>
                  </a:lnTo>
                  <a:lnTo>
                    <a:pt x="18669" y="253123"/>
                  </a:lnTo>
                  <a:lnTo>
                    <a:pt x="17805" y="253987"/>
                  </a:lnTo>
                  <a:lnTo>
                    <a:pt x="16776" y="252425"/>
                  </a:lnTo>
                  <a:lnTo>
                    <a:pt x="15214" y="253987"/>
                  </a:lnTo>
                  <a:lnTo>
                    <a:pt x="14871" y="255371"/>
                  </a:lnTo>
                  <a:lnTo>
                    <a:pt x="16167" y="255524"/>
                  </a:lnTo>
                  <a:lnTo>
                    <a:pt x="16052" y="255714"/>
                  </a:lnTo>
                  <a:lnTo>
                    <a:pt x="14871" y="256755"/>
                  </a:lnTo>
                  <a:lnTo>
                    <a:pt x="13830" y="257962"/>
                  </a:lnTo>
                  <a:lnTo>
                    <a:pt x="13830" y="266141"/>
                  </a:lnTo>
                  <a:lnTo>
                    <a:pt x="12280" y="265049"/>
                  </a:lnTo>
                  <a:lnTo>
                    <a:pt x="13830" y="266141"/>
                  </a:lnTo>
                  <a:lnTo>
                    <a:pt x="13830" y="257962"/>
                  </a:lnTo>
                  <a:lnTo>
                    <a:pt x="13487" y="258826"/>
                  </a:lnTo>
                  <a:lnTo>
                    <a:pt x="13144" y="257556"/>
                  </a:lnTo>
                  <a:lnTo>
                    <a:pt x="13144" y="259867"/>
                  </a:lnTo>
                  <a:lnTo>
                    <a:pt x="12801" y="260769"/>
                  </a:lnTo>
                  <a:lnTo>
                    <a:pt x="12839" y="261073"/>
                  </a:lnTo>
                  <a:lnTo>
                    <a:pt x="12788" y="261239"/>
                  </a:lnTo>
                  <a:lnTo>
                    <a:pt x="11239" y="261937"/>
                  </a:lnTo>
                  <a:lnTo>
                    <a:pt x="10033" y="262115"/>
                  </a:lnTo>
                  <a:lnTo>
                    <a:pt x="10375" y="264706"/>
                  </a:lnTo>
                  <a:lnTo>
                    <a:pt x="9855" y="262115"/>
                  </a:lnTo>
                  <a:lnTo>
                    <a:pt x="11061" y="261937"/>
                  </a:lnTo>
                  <a:lnTo>
                    <a:pt x="12623" y="261073"/>
                  </a:lnTo>
                  <a:lnTo>
                    <a:pt x="13144" y="259867"/>
                  </a:lnTo>
                  <a:lnTo>
                    <a:pt x="13144" y="257556"/>
                  </a:lnTo>
                  <a:lnTo>
                    <a:pt x="12966" y="256895"/>
                  </a:lnTo>
                  <a:lnTo>
                    <a:pt x="12928" y="256755"/>
                  </a:lnTo>
                  <a:lnTo>
                    <a:pt x="12839" y="256400"/>
                  </a:lnTo>
                  <a:lnTo>
                    <a:pt x="12788" y="256235"/>
                  </a:lnTo>
                  <a:lnTo>
                    <a:pt x="10033" y="258483"/>
                  </a:lnTo>
                  <a:lnTo>
                    <a:pt x="9829" y="258826"/>
                  </a:lnTo>
                  <a:lnTo>
                    <a:pt x="9334" y="259689"/>
                  </a:lnTo>
                  <a:lnTo>
                    <a:pt x="9245" y="259346"/>
                  </a:lnTo>
                  <a:lnTo>
                    <a:pt x="9169" y="259003"/>
                  </a:lnTo>
                  <a:lnTo>
                    <a:pt x="8648" y="258305"/>
                  </a:lnTo>
                  <a:lnTo>
                    <a:pt x="8128" y="257784"/>
                  </a:lnTo>
                  <a:lnTo>
                    <a:pt x="8293" y="257784"/>
                  </a:lnTo>
                  <a:lnTo>
                    <a:pt x="8648" y="257962"/>
                  </a:lnTo>
                  <a:lnTo>
                    <a:pt x="8585" y="257619"/>
                  </a:lnTo>
                  <a:lnTo>
                    <a:pt x="8496" y="255371"/>
                  </a:lnTo>
                  <a:lnTo>
                    <a:pt x="9169" y="254152"/>
                  </a:lnTo>
                  <a:lnTo>
                    <a:pt x="7950" y="252768"/>
                  </a:lnTo>
                  <a:lnTo>
                    <a:pt x="10172" y="248970"/>
                  </a:lnTo>
                  <a:lnTo>
                    <a:pt x="10172" y="248793"/>
                  </a:lnTo>
                  <a:lnTo>
                    <a:pt x="12103" y="252945"/>
                  </a:lnTo>
                  <a:lnTo>
                    <a:pt x="15214" y="248107"/>
                  </a:lnTo>
                  <a:lnTo>
                    <a:pt x="15328" y="246722"/>
                  </a:lnTo>
                  <a:lnTo>
                    <a:pt x="15367" y="246202"/>
                  </a:lnTo>
                  <a:lnTo>
                    <a:pt x="15494" y="244652"/>
                  </a:lnTo>
                  <a:lnTo>
                    <a:pt x="15557" y="243789"/>
                  </a:lnTo>
                  <a:lnTo>
                    <a:pt x="14008" y="242570"/>
                  </a:lnTo>
                  <a:lnTo>
                    <a:pt x="10718" y="241706"/>
                  </a:lnTo>
                  <a:lnTo>
                    <a:pt x="11531" y="244475"/>
                  </a:lnTo>
                  <a:lnTo>
                    <a:pt x="11582" y="244652"/>
                  </a:lnTo>
                  <a:lnTo>
                    <a:pt x="10426" y="244652"/>
                  </a:lnTo>
                  <a:lnTo>
                    <a:pt x="9982" y="245287"/>
                  </a:lnTo>
                  <a:lnTo>
                    <a:pt x="9334" y="239458"/>
                  </a:lnTo>
                  <a:lnTo>
                    <a:pt x="3111" y="243268"/>
                  </a:lnTo>
                  <a:lnTo>
                    <a:pt x="2324" y="247573"/>
                  </a:lnTo>
                  <a:lnTo>
                    <a:pt x="1739" y="250520"/>
                  </a:lnTo>
                  <a:lnTo>
                    <a:pt x="1727" y="256400"/>
                  </a:lnTo>
                  <a:lnTo>
                    <a:pt x="1574" y="256755"/>
                  </a:lnTo>
                  <a:lnTo>
                    <a:pt x="1524" y="256895"/>
                  </a:lnTo>
                  <a:lnTo>
                    <a:pt x="1181" y="256895"/>
                  </a:lnTo>
                  <a:lnTo>
                    <a:pt x="1155" y="256755"/>
                  </a:lnTo>
                  <a:lnTo>
                    <a:pt x="1041" y="256235"/>
                  </a:lnTo>
                  <a:lnTo>
                    <a:pt x="1727" y="256400"/>
                  </a:lnTo>
                  <a:lnTo>
                    <a:pt x="1727" y="250583"/>
                  </a:lnTo>
                  <a:lnTo>
                    <a:pt x="1016" y="253987"/>
                  </a:lnTo>
                  <a:lnTo>
                    <a:pt x="977" y="254152"/>
                  </a:lnTo>
                  <a:lnTo>
                    <a:pt x="863" y="254673"/>
                  </a:lnTo>
                  <a:lnTo>
                    <a:pt x="762" y="255371"/>
                  </a:lnTo>
                  <a:lnTo>
                    <a:pt x="711" y="255714"/>
                  </a:lnTo>
                  <a:lnTo>
                    <a:pt x="635" y="256235"/>
                  </a:lnTo>
                  <a:lnTo>
                    <a:pt x="533" y="256895"/>
                  </a:lnTo>
                  <a:lnTo>
                    <a:pt x="419" y="257619"/>
                  </a:lnTo>
                  <a:lnTo>
                    <a:pt x="317" y="258305"/>
                  </a:lnTo>
                  <a:lnTo>
                    <a:pt x="215" y="259003"/>
                  </a:lnTo>
                  <a:lnTo>
                    <a:pt x="101" y="259689"/>
                  </a:lnTo>
                  <a:lnTo>
                    <a:pt x="0" y="260375"/>
                  </a:lnTo>
                  <a:lnTo>
                    <a:pt x="1041" y="259346"/>
                  </a:lnTo>
                  <a:lnTo>
                    <a:pt x="1117" y="259003"/>
                  </a:lnTo>
                  <a:lnTo>
                    <a:pt x="1206" y="257619"/>
                  </a:lnTo>
                  <a:lnTo>
                    <a:pt x="1295" y="257416"/>
                  </a:lnTo>
                  <a:lnTo>
                    <a:pt x="1346" y="257619"/>
                  </a:lnTo>
                  <a:lnTo>
                    <a:pt x="1384" y="257784"/>
                  </a:lnTo>
                  <a:lnTo>
                    <a:pt x="1346" y="257962"/>
                  </a:lnTo>
                  <a:lnTo>
                    <a:pt x="1600" y="258305"/>
                  </a:lnTo>
                  <a:lnTo>
                    <a:pt x="1905" y="258826"/>
                  </a:lnTo>
                  <a:lnTo>
                    <a:pt x="3289" y="257784"/>
                  </a:lnTo>
                  <a:lnTo>
                    <a:pt x="3162" y="259689"/>
                  </a:lnTo>
                  <a:lnTo>
                    <a:pt x="3149" y="259867"/>
                  </a:lnTo>
                  <a:lnTo>
                    <a:pt x="3035" y="261594"/>
                  </a:lnTo>
                  <a:lnTo>
                    <a:pt x="2946" y="262890"/>
                  </a:lnTo>
                  <a:lnTo>
                    <a:pt x="2895" y="266255"/>
                  </a:lnTo>
                  <a:lnTo>
                    <a:pt x="2921" y="266433"/>
                  </a:lnTo>
                  <a:lnTo>
                    <a:pt x="3975" y="272135"/>
                  </a:lnTo>
                  <a:lnTo>
                    <a:pt x="11925" y="273697"/>
                  </a:lnTo>
                  <a:lnTo>
                    <a:pt x="12192" y="273862"/>
                  </a:lnTo>
                  <a:lnTo>
                    <a:pt x="12446" y="274040"/>
                  </a:lnTo>
                  <a:lnTo>
                    <a:pt x="12788" y="273862"/>
                  </a:lnTo>
                  <a:lnTo>
                    <a:pt x="13309" y="274040"/>
                  </a:lnTo>
                  <a:lnTo>
                    <a:pt x="13309" y="279057"/>
                  </a:lnTo>
                  <a:lnTo>
                    <a:pt x="21259" y="272834"/>
                  </a:lnTo>
                  <a:lnTo>
                    <a:pt x="15392" y="270929"/>
                  </a:lnTo>
                  <a:lnTo>
                    <a:pt x="15240" y="266954"/>
                  </a:lnTo>
                  <a:lnTo>
                    <a:pt x="15214" y="266433"/>
                  </a:lnTo>
                  <a:lnTo>
                    <a:pt x="17983" y="266954"/>
                  </a:lnTo>
                  <a:lnTo>
                    <a:pt x="21259" y="266090"/>
                  </a:lnTo>
                  <a:lnTo>
                    <a:pt x="22821" y="265049"/>
                  </a:lnTo>
                  <a:lnTo>
                    <a:pt x="21094" y="261594"/>
                  </a:lnTo>
                  <a:lnTo>
                    <a:pt x="23164" y="261416"/>
                  </a:lnTo>
                  <a:lnTo>
                    <a:pt x="27355" y="262890"/>
                  </a:lnTo>
                  <a:lnTo>
                    <a:pt x="27559" y="262115"/>
                  </a:lnTo>
                  <a:lnTo>
                    <a:pt x="27546" y="256235"/>
                  </a:lnTo>
                  <a:lnTo>
                    <a:pt x="28359" y="253123"/>
                  </a:lnTo>
                  <a:lnTo>
                    <a:pt x="31534" y="255524"/>
                  </a:lnTo>
                  <a:lnTo>
                    <a:pt x="34239" y="251777"/>
                  </a:lnTo>
                  <a:lnTo>
                    <a:pt x="34340" y="247573"/>
                  </a:lnTo>
                  <a:close/>
                </a:path>
                <a:path w="347980" h="1365250">
                  <a:moveTo>
                    <a:pt x="39941" y="158546"/>
                  </a:moveTo>
                  <a:lnTo>
                    <a:pt x="38379" y="157340"/>
                  </a:lnTo>
                  <a:lnTo>
                    <a:pt x="36652" y="155778"/>
                  </a:lnTo>
                  <a:lnTo>
                    <a:pt x="34582" y="159410"/>
                  </a:lnTo>
                  <a:lnTo>
                    <a:pt x="36309" y="160451"/>
                  </a:lnTo>
                  <a:lnTo>
                    <a:pt x="37858" y="162001"/>
                  </a:lnTo>
                  <a:lnTo>
                    <a:pt x="39941" y="158546"/>
                  </a:lnTo>
                  <a:close/>
                </a:path>
                <a:path w="347980" h="1365250">
                  <a:moveTo>
                    <a:pt x="40462" y="384175"/>
                  </a:moveTo>
                  <a:lnTo>
                    <a:pt x="39306" y="381101"/>
                  </a:lnTo>
                  <a:lnTo>
                    <a:pt x="36220" y="381660"/>
                  </a:lnTo>
                  <a:lnTo>
                    <a:pt x="34036" y="384175"/>
                  </a:lnTo>
                  <a:lnTo>
                    <a:pt x="34569" y="385127"/>
                  </a:lnTo>
                  <a:lnTo>
                    <a:pt x="31813" y="388315"/>
                  </a:lnTo>
                  <a:lnTo>
                    <a:pt x="30772" y="391426"/>
                  </a:lnTo>
                  <a:lnTo>
                    <a:pt x="31292" y="395414"/>
                  </a:lnTo>
                  <a:lnTo>
                    <a:pt x="35102" y="393852"/>
                  </a:lnTo>
                  <a:lnTo>
                    <a:pt x="38900" y="391604"/>
                  </a:lnTo>
                  <a:lnTo>
                    <a:pt x="38608" y="391071"/>
                  </a:lnTo>
                  <a:lnTo>
                    <a:pt x="40411" y="384340"/>
                  </a:lnTo>
                  <a:lnTo>
                    <a:pt x="40462" y="384175"/>
                  </a:lnTo>
                  <a:close/>
                </a:path>
                <a:path w="347980" h="1365250">
                  <a:moveTo>
                    <a:pt x="41833" y="377253"/>
                  </a:moveTo>
                  <a:lnTo>
                    <a:pt x="31813" y="367576"/>
                  </a:lnTo>
                  <a:lnTo>
                    <a:pt x="27660" y="368960"/>
                  </a:lnTo>
                  <a:lnTo>
                    <a:pt x="28181" y="373100"/>
                  </a:lnTo>
                  <a:lnTo>
                    <a:pt x="26276" y="380022"/>
                  </a:lnTo>
                  <a:lnTo>
                    <a:pt x="29222" y="382955"/>
                  </a:lnTo>
                  <a:lnTo>
                    <a:pt x="28524" y="385559"/>
                  </a:lnTo>
                  <a:lnTo>
                    <a:pt x="32854" y="385203"/>
                  </a:lnTo>
                  <a:lnTo>
                    <a:pt x="32156" y="382612"/>
                  </a:lnTo>
                  <a:lnTo>
                    <a:pt x="33540" y="381584"/>
                  </a:lnTo>
                  <a:lnTo>
                    <a:pt x="34404" y="380022"/>
                  </a:lnTo>
                  <a:lnTo>
                    <a:pt x="35102" y="378294"/>
                  </a:lnTo>
                  <a:lnTo>
                    <a:pt x="41833" y="377253"/>
                  </a:lnTo>
                  <a:close/>
                </a:path>
                <a:path w="347980" h="1365250">
                  <a:moveTo>
                    <a:pt x="45123" y="159753"/>
                  </a:moveTo>
                  <a:lnTo>
                    <a:pt x="44602" y="157683"/>
                  </a:lnTo>
                  <a:lnTo>
                    <a:pt x="42875" y="158026"/>
                  </a:lnTo>
                  <a:lnTo>
                    <a:pt x="41668" y="157340"/>
                  </a:lnTo>
                  <a:lnTo>
                    <a:pt x="40462" y="160616"/>
                  </a:lnTo>
                  <a:lnTo>
                    <a:pt x="44259" y="164769"/>
                  </a:lnTo>
                  <a:lnTo>
                    <a:pt x="45123" y="159753"/>
                  </a:lnTo>
                  <a:close/>
                </a:path>
                <a:path w="347980" h="1365250">
                  <a:moveTo>
                    <a:pt x="46164" y="270230"/>
                  </a:moveTo>
                  <a:lnTo>
                    <a:pt x="45123" y="267474"/>
                  </a:lnTo>
                  <a:lnTo>
                    <a:pt x="44081" y="268846"/>
                  </a:lnTo>
                  <a:lnTo>
                    <a:pt x="43738" y="269544"/>
                  </a:lnTo>
                  <a:lnTo>
                    <a:pt x="44780" y="272313"/>
                  </a:lnTo>
                  <a:lnTo>
                    <a:pt x="45821" y="270929"/>
                  </a:lnTo>
                  <a:lnTo>
                    <a:pt x="46164" y="270230"/>
                  </a:lnTo>
                  <a:close/>
                </a:path>
                <a:path w="347980" h="1365250">
                  <a:moveTo>
                    <a:pt x="47028" y="387451"/>
                  </a:moveTo>
                  <a:lnTo>
                    <a:pt x="44437" y="377952"/>
                  </a:lnTo>
                  <a:lnTo>
                    <a:pt x="40462" y="384175"/>
                  </a:lnTo>
                  <a:lnTo>
                    <a:pt x="40462" y="384340"/>
                  </a:lnTo>
                  <a:lnTo>
                    <a:pt x="40627" y="385038"/>
                  </a:lnTo>
                  <a:lnTo>
                    <a:pt x="40627" y="385381"/>
                  </a:lnTo>
                  <a:lnTo>
                    <a:pt x="47028" y="387451"/>
                  </a:lnTo>
                  <a:close/>
                </a:path>
                <a:path w="347980" h="1365250">
                  <a:moveTo>
                    <a:pt x="58432" y="189839"/>
                  </a:moveTo>
                  <a:lnTo>
                    <a:pt x="52565" y="191401"/>
                  </a:lnTo>
                  <a:lnTo>
                    <a:pt x="52565" y="192430"/>
                  </a:lnTo>
                  <a:lnTo>
                    <a:pt x="51866" y="194157"/>
                  </a:lnTo>
                  <a:lnTo>
                    <a:pt x="52387" y="194678"/>
                  </a:lnTo>
                  <a:lnTo>
                    <a:pt x="57048" y="197789"/>
                  </a:lnTo>
                  <a:lnTo>
                    <a:pt x="58432" y="189839"/>
                  </a:lnTo>
                  <a:close/>
                </a:path>
                <a:path w="347980" h="1365250">
                  <a:moveTo>
                    <a:pt x="65011" y="267474"/>
                  </a:moveTo>
                  <a:lnTo>
                    <a:pt x="63449" y="262623"/>
                  </a:lnTo>
                  <a:lnTo>
                    <a:pt x="59817" y="264363"/>
                  </a:lnTo>
                  <a:lnTo>
                    <a:pt x="57175" y="263893"/>
                  </a:lnTo>
                  <a:lnTo>
                    <a:pt x="56540" y="263080"/>
                  </a:lnTo>
                  <a:lnTo>
                    <a:pt x="56540" y="268859"/>
                  </a:lnTo>
                  <a:lnTo>
                    <a:pt x="56540" y="269201"/>
                  </a:lnTo>
                  <a:lnTo>
                    <a:pt x="56362" y="268846"/>
                  </a:lnTo>
                  <a:lnTo>
                    <a:pt x="55841" y="268160"/>
                  </a:lnTo>
                  <a:lnTo>
                    <a:pt x="56540" y="268859"/>
                  </a:lnTo>
                  <a:lnTo>
                    <a:pt x="56540" y="263080"/>
                  </a:lnTo>
                  <a:lnTo>
                    <a:pt x="55168" y="261289"/>
                  </a:lnTo>
                  <a:lnTo>
                    <a:pt x="53721" y="260565"/>
                  </a:lnTo>
                  <a:lnTo>
                    <a:pt x="53086" y="263893"/>
                  </a:lnTo>
                  <a:lnTo>
                    <a:pt x="52997" y="264363"/>
                  </a:lnTo>
                  <a:lnTo>
                    <a:pt x="52730" y="265734"/>
                  </a:lnTo>
                  <a:lnTo>
                    <a:pt x="48006" y="268160"/>
                  </a:lnTo>
                  <a:lnTo>
                    <a:pt x="47701" y="268160"/>
                  </a:lnTo>
                  <a:lnTo>
                    <a:pt x="49733" y="269798"/>
                  </a:lnTo>
                  <a:lnTo>
                    <a:pt x="54025" y="270929"/>
                  </a:lnTo>
                  <a:lnTo>
                    <a:pt x="54648" y="271094"/>
                  </a:lnTo>
                  <a:lnTo>
                    <a:pt x="58788" y="272834"/>
                  </a:lnTo>
                  <a:lnTo>
                    <a:pt x="59817" y="274218"/>
                  </a:lnTo>
                  <a:lnTo>
                    <a:pt x="61544" y="269367"/>
                  </a:lnTo>
                  <a:lnTo>
                    <a:pt x="63969" y="270408"/>
                  </a:lnTo>
                  <a:lnTo>
                    <a:pt x="65011" y="267474"/>
                  </a:lnTo>
                  <a:close/>
                </a:path>
                <a:path w="347980" h="1365250">
                  <a:moveTo>
                    <a:pt x="65874" y="200215"/>
                  </a:moveTo>
                  <a:lnTo>
                    <a:pt x="58610" y="202984"/>
                  </a:lnTo>
                  <a:lnTo>
                    <a:pt x="62242" y="205752"/>
                  </a:lnTo>
                  <a:lnTo>
                    <a:pt x="63969" y="206095"/>
                  </a:lnTo>
                  <a:lnTo>
                    <a:pt x="64833" y="204368"/>
                  </a:lnTo>
                  <a:lnTo>
                    <a:pt x="65697" y="202984"/>
                  </a:lnTo>
                  <a:lnTo>
                    <a:pt x="65874" y="200215"/>
                  </a:lnTo>
                  <a:close/>
                </a:path>
                <a:path w="347980" h="1365250">
                  <a:moveTo>
                    <a:pt x="67779" y="247408"/>
                  </a:moveTo>
                  <a:lnTo>
                    <a:pt x="65874" y="247243"/>
                  </a:lnTo>
                  <a:lnTo>
                    <a:pt x="67424" y="242912"/>
                  </a:lnTo>
                  <a:lnTo>
                    <a:pt x="63792" y="242049"/>
                  </a:lnTo>
                  <a:lnTo>
                    <a:pt x="59651" y="245516"/>
                  </a:lnTo>
                  <a:lnTo>
                    <a:pt x="57467" y="248869"/>
                  </a:lnTo>
                  <a:lnTo>
                    <a:pt x="58940" y="252514"/>
                  </a:lnTo>
                  <a:lnTo>
                    <a:pt x="62052" y="253822"/>
                  </a:lnTo>
                  <a:lnTo>
                    <a:pt x="64833" y="250177"/>
                  </a:lnTo>
                  <a:lnTo>
                    <a:pt x="66395" y="250875"/>
                  </a:lnTo>
                  <a:lnTo>
                    <a:pt x="67779" y="247408"/>
                  </a:lnTo>
                  <a:close/>
                </a:path>
                <a:path w="347980" h="1365250">
                  <a:moveTo>
                    <a:pt x="74510" y="40982"/>
                  </a:moveTo>
                  <a:lnTo>
                    <a:pt x="74168" y="39941"/>
                  </a:lnTo>
                  <a:lnTo>
                    <a:pt x="71755" y="36664"/>
                  </a:lnTo>
                  <a:lnTo>
                    <a:pt x="69329" y="44094"/>
                  </a:lnTo>
                  <a:lnTo>
                    <a:pt x="73139" y="42710"/>
                  </a:lnTo>
                  <a:lnTo>
                    <a:pt x="74510" y="42024"/>
                  </a:lnTo>
                  <a:lnTo>
                    <a:pt x="74510" y="40982"/>
                  </a:lnTo>
                  <a:close/>
                </a:path>
                <a:path w="347980" h="1365250">
                  <a:moveTo>
                    <a:pt x="76758" y="270586"/>
                  </a:moveTo>
                  <a:lnTo>
                    <a:pt x="73825" y="267817"/>
                  </a:lnTo>
                  <a:lnTo>
                    <a:pt x="71056" y="264007"/>
                  </a:lnTo>
                  <a:lnTo>
                    <a:pt x="67424" y="272313"/>
                  </a:lnTo>
                  <a:lnTo>
                    <a:pt x="69329" y="273519"/>
                  </a:lnTo>
                  <a:lnTo>
                    <a:pt x="70535" y="274726"/>
                  </a:lnTo>
                  <a:lnTo>
                    <a:pt x="76758" y="270586"/>
                  </a:lnTo>
                  <a:close/>
                </a:path>
                <a:path w="347980" h="1365250">
                  <a:moveTo>
                    <a:pt x="79362" y="379158"/>
                  </a:moveTo>
                  <a:lnTo>
                    <a:pt x="77800" y="376047"/>
                  </a:lnTo>
                  <a:lnTo>
                    <a:pt x="74168" y="374484"/>
                  </a:lnTo>
                  <a:lnTo>
                    <a:pt x="70891" y="378637"/>
                  </a:lnTo>
                  <a:lnTo>
                    <a:pt x="72440" y="382092"/>
                  </a:lnTo>
                  <a:lnTo>
                    <a:pt x="75895" y="386588"/>
                  </a:lnTo>
                  <a:lnTo>
                    <a:pt x="79362" y="379158"/>
                  </a:lnTo>
                  <a:close/>
                </a:path>
                <a:path w="347980" h="1365250">
                  <a:moveTo>
                    <a:pt x="80797" y="251396"/>
                  </a:moveTo>
                  <a:lnTo>
                    <a:pt x="75336" y="249364"/>
                  </a:lnTo>
                  <a:lnTo>
                    <a:pt x="69684" y="252577"/>
                  </a:lnTo>
                  <a:lnTo>
                    <a:pt x="70535" y="260731"/>
                  </a:lnTo>
                  <a:lnTo>
                    <a:pt x="72440" y="265226"/>
                  </a:lnTo>
                  <a:lnTo>
                    <a:pt x="76250" y="260210"/>
                  </a:lnTo>
                  <a:lnTo>
                    <a:pt x="79362" y="259003"/>
                  </a:lnTo>
                  <a:lnTo>
                    <a:pt x="80797" y="251396"/>
                  </a:lnTo>
                  <a:close/>
                </a:path>
                <a:path w="347980" h="1365250">
                  <a:moveTo>
                    <a:pt x="81254" y="240665"/>
                  </a:moveTo>
                  <a:lnTo>
                    <a:pt x="79870" y="239979"/>
                  </a:lnTo>
                  <a:lnTo>
                    <a:pt x="79184" y="238937"/>
                  </a:lnTo>
                  <a:lnTo>
                    <a:pt x="75209" y="234797"/>
                  </a:lnTo>
                  <a:lnTo>
                    <a:pt x="74345" y="247065"/>
                  </a:lnTo>
                  <a:lnTo>
                    <a:pt x="79870" y="242404"/>
                  </a:lnTo>
                  <a:lnTo>
                    <a:pt x="81254" y="240665"/>
                  </a:lnTo>
                  <a:close/>
                </a:path>
                <a:path w="347980" h="1365250">
                  <a:moveTo>
                    <a:pt x="87998" y="202463"/>
                  </a:moveTo>
                  <a:lnTo>
                    <a:pt x="87312" y="200736"/>
                  </a:lnTo>
                  <a:lnTo>
                    <a:pt x="85750" y="201599"/>
                  </a:lnTo>
                  <a:lnTo>
                    <a:pt x="84366" y="202285"/>
                  </a:lnTo>
                  <a:lnTo>
                    <a:pt x="84886" y="204190"/>
                  </a:lnTo>
                  <a:lnTo>
                    <a:pt x="86448" y="203149"/>
                  </a:lnTo>
                  <a:lnTo>
                    <a:pt x="87998" y="202463"/>
                  </a:lnTo>
                  <a:close/>
                </a:path>
                <a:path w="347980" h="1365250">
                  <a:moveTo>
                    <a:pt x="90766" y="254152"/>
                  </a:moveTo>
                  <a:lnTo>
                    <a:pt x="89039" y="249834"/>
                  </a:lnTo>
                  <a:lnTo>
                    <a:pt x="85585" y="252425"/>
                  </a:lnTo>
                  <a:lnTo>
                    <a:pt x="85750" y="255193"/>
                  </a:lnTo>
                  <a:lnTo>
                    <a:pt x="87655" y="257784"/>
                  </a:lnTo>
                  <a:lnTo>
                    <a:pt x="90589" y="256578"/>
                  </a:lnTo>
                  <a:lnTo>
                    <a:pt x="90766" y="254152"/>
                  </a:lnTo>
                  <a:close/>
                </a:path>
                <a:path w="347980" h="1365250">
                  <a:moveTo>
                    <a:pt x="91960" y="272008"/>
                  </a:moveTo>
                  <a:lnTo>
                    <a:pt x="89877" y="268058"/>
                  </a:lnTo>
                  <a:lnTo>
                    <a:pt x="85953" y="265747"/>
                  </a:lnTo>
                  <a:lnTo>
                    <a:pt x="82981" y="267119"/>
                  </a:lnTo>
                  <a:lnTo>
                    <a:pt x="81089" y="270230"/>
                  </a:lnTo>
                  <a:lnTo>
                    <a:pt x="85750" y="278879"/>
                  </a:lnTo>
                  <a:lnTo>
                    <a:pt x="89382" y="275590"/>
                  </a:lnTo>
                  <a:lnTo>
                    <a:pt x="91960" y="272008"/>
                  </a:lnTo>
                  <a:close/>
                </a:path>
                <a:path w="347980" h="1365250">
                  <a:moveTo>
                    <a:pt x="93878" y="237553"/>
                  </a:moveTo>
                  <a:lnTo>
                    <a:pt x="88353" y="239293"/>
                  </a:lnTo>
                  <a:lnTo>
                    <a:pt x="88519" y="240665"/>
                  </a:lnTo>
                  <a:lnTo>
                    <a:pt x="87960" y="241401"/>
                  </a:lnTo>
                  <a:lnTo>
                    <a:pt x="87312" y="241020"/>
                  </a:lnTo>
                  <a:lnTo>
                    <a:pt x="82994" y="237909"/>
                  </a:lnTo>
                  <a:lnTo>
                    <a:pt x="80568" y="244817"/>
                  </a:lnTo>
                  <a:lnTo>
                    <a:pt x="84023" y="247586"/>
                  </a:lnTo>
                  <a:lnTo>
                    <a:pt x="86614" y="249491"/>
                  </a:lnTo>
                  <a:lnTo>
                    <a:pt x="89065" y="243039"/>
                  </a:lnTo>
                  <a:lnTo>
                    <a:pt x="93192" y="245681"/>
                  </a:lnTo>
                  <a:lnTo>
                    <a:pt x="93878" y="237553"/>
                  </a:lnTo>
                  <a:close/>
                </a:path>
                <a:path w="347980" h="1365250">
                  <a:moveTo>
                    <a:pt x="97510" y="36309"/>
                  </a:moveTo>
                  <a:lnTo>
                    <a:pt x="93535" y="32512"/>
                  </a:lnTo>
                  <a:lnTo>
                    <a:pt x="86969" y="31813"/>
                  </a:lnTo>
                  <a:lnTo>
                    <a:pt x="86791" y="30949"/>
                  </a:lnTo>
                  <a:lnTo>
                    <a:pt x="85750" y="30607"/>
                  </a:lnTo>
                  <a:lnTo>
                    <a:pt x="85064" y="31648"/>
                  </a:lnTo>
                  <a:lnTo>
                    <a:pt x="81775" y="31292"/>
                  </a:lnTo>
                  <a:lnTo>
                    <a:pt x="81610" y="35445"/>
                  </a:lnTo>
                  <a:lnTo>
                    <a:pt x="80391" y="37528"/>
                  </a:lnTo>
                  <a:lnTo>
                    <a:pt x="81432" y="40640"/>
                  </a:lnTo>
                  <a:lnTo>
                    <a:pt x="87134" y="41668"/>
                  </a:lnTo>
                  <a:lnTo>
                    <a:pt x="90081" y="41846"/>
                  </a:lnTo>
                  <a:lnTo>
                    <a:pt x="89382" y="44615"/>
                  </a:lnTo>
                  <a:lnTo>
                    <a:pt x="93713" y="43395"/>
                  </a:lnTo>
                  <a:lnTo>
                    <a:pt x="92837" y="41148"/>
                  </a:lnTo>
                  <a:lnTo>
                    <a:pt x="97510" y="36309"/>
                  </a:lnTo>
                  <a:close/>
                </a:path>
                <a:path w="347980" h="1365250">
                  <a:moveTo>
                    <a:pt x="99237" y="9169"/>
                  </a:moveTo>
                  <a:lnTo>
                    <a:pt x="99072" y="9169"/>
                  </a:lnTo>
                  <a:lnTo>
                    <a:pt x="98717" y="8991"/>
                  </a:lnTo>
                  <a:lnTo>
                    <a:pt x="98552" y="8991"/>
                  </a:lnTo>
                  <a:lnTo>
                    <a:pt x="98552" y="9690"/>
                  </a:lnTo>
                  <a:lnTo>
                    <a:pt x="98196" y="10375"/>
                  </a:lnTo>
                  <a:lnTo>
                    <a:pt x="99237" y="10553"/>
                  </a:lnTo>
                  <a:lnTo>
                    <a:pt x="99237" y="9169"/>
                  </a:lnTo>
                  <a:close/>
                </a:path>
                <a:path w="347980" h="1365250">
                  <a:moveTo>
                    <a:pt x="100368" y="259295"/>
                  </a:moveTo>
                  <a:lnTo>
                    <a:pt x="98717" y="256578"/>
                  </a:lnTo>
                  <a:lnTo>
                    <a:pt x="98894" y="255879"/>
                  </a:lnTo>
                  <a:lnTo>
                    <a:pt x="98894" y="255371"/>
                  </a:lnTo>
                  <a:lnTo>
                    <a:pt x="98374" y="254850"/>
                  </a:lnTo>
                  <a:lnTo>
                    <a:pt x="96469" y="249656"/>
                  </a:lnTo>
                  <a:lnTo>
                    <a:pt x="92494" y="257441"/>
                  </a:lnTo>
                  <a:lnTo>
                    <a:pt x="95440" y="258127"/>
                  </a:lnTo>
                  <a:lnTo>
                    <a:pt x="95834" y="262610"/>
                  </a:lnTo>
                  <a:lnTo>
                    <a:pt x="98437" y="262153"/>
                  </a:lnTo>
                  <a:lnTo>
                    <a:pt x="100368" y="259295"/>
                  </a:lnTo>
                  <a:close/>
                </a:path>
                <a:path w="347980" h="1365250">
                  <a:moveTo>
                    <a:pt x="103073" y="387781"/>
                  </a:moveTo>
                  <a:lnTo>
                    <a:pt x="101981" y="383895"/>
                  </a:lnTo>
                  <a:lnTo>
                    <a:pt x="98920" y="381660"/>
                  </a:lnTo>
                  <a:lnTo>
                    <a:pt x="95262" y="383133"/>
                  </a:lnTo>
                  <a:lnTo>
                    <a:pt x="92925" y="385559"/>
                  </a:lnTo>
                  <a:lnTo>
                    <a:pt x="93878" y="378117"/>
                  </a:lnTo>
                  <a:lnTo>
                    <a:pt x="85407" y="381228"/>
                  </a:lnTo>
                  <a:lnTo>
                    <a:pt x="83858" y="384860"/>
                  </a:lnTo>
                  <a:lnTo>
                    <a:pt x="78663" y="383997"/>
                  </a:lnTo>
                  <a:lnTo>
                    <a:pt x="78143" y="387108"/>
                  </a:lnTo>
                  <a:lnTo>
                    <a:pt x="78663" y="391261"/>
                  </a:lnTo>
                  <a:lnTo>
                    <a:pt x="83502" y="389191"/>
                  </a:lnTo>
                  <a:lnTo>
                    <a:pt x="85928" y="391604"/>
                  </a:lnTo>
                  <a:lnTo>
                    <a:pt x="88658" y="391604"/>
                  </a:lnTo>
                  <a:lnTo>
                    <a:pt x="87998" y="392303"/>
                  </a:lnTo>
                  <a:lnTo>
                    <a:pt x="86448" y="393852"/>
                  </a:lnTo>
                  <a:lnTo>
                    <a:pt x="87655" y="394716"/>
                  </a:lnTo>
                  <a:lnTo>
                    <a:pt x="88353" y="395757"/>
                  </a:lnTo>
                  <a:lnTo>
                    <a:pt x="92671" y="400596"/>
                  </a:lnTo>
                  <a:lnTo>
                    <a:pt x="91605" y="391604"/>
                  </a:lnTo>
                  <a:lnTo>
                    <a:pt x="92138" y="391604"/>
                  </a:lnTo>
                  <a:lnTo>
                    <a:pt x="94919" y="395757"/>
                  </a:lnTo>
                  <a:lnTo>
                    <a:pt x="100799" y="391261"/>
                  </a:lnTo>
                  <a:lnTo>
                    <a:pt x="103073" y="387781"/>
                  </a:lnTo>
                  <a:close/>
                </a:path>
                <a:path w="347980" h="1365250">
                  <a:moveTo>
                    <a:pt x="103733" y="268160"/>
                  </a:moveTo>
                  <a:lnTo>
                    <a:pt x="101663" y="266611"/>
                  </a:lnTo>
                  <a:lnTo>
                    <a:pt x="102006" y="265049"/>
                  </a:lnTo>
                  <a:lnTo>
                    <a:pt x="102349" y="262978"/>
                  </a:lnTo>
                  <a:lnTo>
                    <a:pt x="100965" y="264706"/>
                  </a:lnTo>
                  <a:lnTo>
                    <a:pt x="100279" y="264706"/>
                  </a:lnTo>
                  <a:lnTo>
                    <a:pt x="96989" y="265912"/>
                  </a:lnTo>
                  <a:lnTo>
                    <a:pt x="99237" y="270230"/>
                  </a:lnTo>
                  <a:lnTo>
                    <a:pt x="102006" y="269024"/>
                  </a:lnTo>
                  <a:lnTo>
                    <a:pt x="103733" y="268160"/>
                  </a:lnTo>
                  <a:close/>
                </a:path>
                <a:path w="347980" h="1365250">
                  <a:moveTo>
                    <a:pt x="105638" y="0"/>
                  </a:moveTo>
                  <a:lnTo>
                    <a:pt x="100444" y="2768"/>
                  </a:lnTo>
                  <a:lnTo>
                    <a:pt x="98717" y="1219"/>
                  </a:lnTo>
                  <a:lnTo>
                    <a:pt x="94589" y="7810"/>
                  </a:lnTo>
                  <a:lnTo>
                    <a:pt x="93878" y="7099"/>
                  </a:lnTo>
                  <a:lnTo>
                    <a:pt x="93535" y="8305"/>
                  </a:lnTo>
                  <a:lnTo>
                    <a:pt x="92151" y="9347"/>
                  </a:lnTo>
                  <a:lnTo>
                    <a:pt x="92494" y="10718"/>
                  </a:lnTo>
                  <a:lnTo>
                    <a:pt x="94056" y="11239"/>
                  </a:lnTo>
                  <a:lnTo>
                    <a:pt x="95783" y="9512"/>
                  </a:lnTo>
                  <a:lnTo>
                    <a:pt x="94919" y="8128"/>
                  </a:lnTo>
                  <a:lnTo>
                    <a:pt x="104775" y="7785"/>
                  </a:lnTo>
                  <a:lnTo>
                    <a:pt x="105117" y="2082"/>
                  </a:lnTo>
                  <a:lnTo>
                    <a:pt x="105638" y="0"/>
                  </a:lnTo>
                  <a:close/>
                </a:path>
                <a:path w="347980" h="1365250">
                  <a:moveTo>
                    <a:pt x="105803" y="45300"/>
                  </a:moveTo>
                  <a:lnTo>
                    <a:pt x="103390" y="40462"/>
                  </a:lnTo>
                  <a:lnTo>
                    <a:pt x="100622" y="38900"/>
                  </a:lnTo>
                  <a:lnTo>
                    <a:pt x="95262" y="41503"/>
                  </a:lnTo>
                  <a:lnTo>
                    <a:pt x="96647" y="45135"/>
                  </a:lnTo>
                  <a:lnTo>
                    <a:pt x="97688" y="47726"/>
                  </a:lnTo>
                  <a:lnTo>
                    <a:pt x="96647" y="48755"/>
                  </a:lnTo>
                  <a:lnTo>
                    <a:pt x="94919" y="49974"/>
                  </a:lnTo>
                  <a:lnTo>
                    <a:pt x="93040" y="53289"/>
                  </a:lnTo>
                  <a:lnTo>
                    <a:pt x="95567" y="56146"/>
                  </a:lnTo>
                  <a:lnTo>
                    <a:pt x="99974" y="57658"/>
                  </a:lnTo>
                  <a:lnTo>
                    <a:pt x="103733" y="56883"/>
                  </a:lnTo>
                  <a:lnTo>
                    <a:pt x="101663" y="51003"/>
                  </a:lnTo>
                  <a:lnTo>
                    <a:pt x="105803" y="45300"/>
                  </a:lnTo>
                  <a:close/>
                </a:path>
                <a:path w="347980" h="1365250">
                  <a:moveTo>
                    <a:pt x="107543" y="20929"/>
                  </a:moveTo>
                  <a:lnTo>
                    <a:pt x="101320" y="20320"/>
                  </a:lnTo>
                  <a:lnTo>
                    <a:pt x="100152" y="17754"/>
                  </a:lnTo>
                  <a:lnTo>
                    <a:pt x="96761" y="16344"/>
                  </a:lnTo>
                  <a:lnTo>
                    <a:pt x="94221" y="19888"/>
                  </a:lnTo>
                  <a:lnTo>
                    <a:pt x="92151" y="20066"/>
                  </a:lnTo>
                  <a:lnTo>
                    <a:pt x="91046" y="21958"/>
                  </a:lnTo>
                  <a:lnTo>
                    <a:pt x="90944" y="22136"/>
                  </a:lnTo>
                  <a:lnTo>
                    <a:pt x="90246" y="24206"/>
                  </a:lnTo>
                  <a:lnTo>
                    <a:pt x="91109" y="24561"/>
                  </a:lnTo>
                  <a:lnTo>
                    <a:pt x="91973" y="25590"/>
                  </a:lnTo>
                  <a:lnTo>
                    <a:pt x="96647" y="24726"/>
                  </a:lnTo>
                  <a:lnTo>
                    <a:pt x="98209" y="22479"/>
                  </a:lnTo>
                  <a:lnTo>
                    <a:pt x="98031" y="22136"/>
                  </a:lnTo>
                  <a:lnTo>
                    <a:pt x="98031" y="21958"/>
                  </a:lnTo>
                  <a:lnTo>
                    <a:pt x="100596" y="21069"/>
                  </a:lnTo>
                  <a:lnTo>
                    <a:pt x="101663" y="26454"/>
                  </a:lnTo>
                  <a:lnTo>
                    <a:pt x="101828" y="27152"/>
                  </a:lnTo>
                  <a:lnTo>
                    <a:pt x="103390" y="26809"/>
                  </a:lnTo>
                  <a:lnTo>
                    <a:pt x="104432" y="26974"/>
                  </a:lnTo>
                  <a:lnTo>
                    <a:pt x="107543" y="20929"/>
                  </a:lnTo>
                  <a:close/>
                </a:path>
                <a:path w="347980" h="1365250">
                  <a:moveTo>
                    <a:pt x="115150" y="17119"/>
                  </a:moveTo>
                  <a:lnTo>
                    <a:pt x="108750" y="16776"/>
                  </a:lnTo>
                  <a:lnTo>
                    <a:pt x="108927" y="22479"/>
                  </a:lnTo>
                  <a:lnTo>
                    <a:pt x="108927" y="22999"/>
                  </a:lnTo>
                  <a:lnTo>
                    <a:pt x="112547" y="22999"/>
                  </a:lnTo>
                  <a:lnTo>
                    <a:pt x="113068" y="22313"/>
                  </a:lnTo>
                  <a:lnTo>
                    <a:pt x="115150" y="17119"/>
                  </a:lnTo>
                  <a:close/>
                </a:path>
                <a:path w="347980" h="1365250">
                  <a:moveTo>
                    <a:pt x="117563" y="6235"/>
                  </a:moveTo>
                  <a:lnTo>
                    <a:pt x="115150" y="4851"/>
                  </a:lnTo>
                  <a:lnTo>
                    <a:pt x="113588" y="5880"/>
                  </a:lnTo>
                  <a:lnTo>
                    <a:pt x="110998" y="10718"/>
                  </a:lnTo>
                  <a:lnTo>
                    <a:pt x="117563" y="12458"/>
                  </a:lnTo>
                  <a:lnTo>
                    <a:pt x="117563" y="6235"/>
                  </a:lnTo>
                  <a:close/>
                </a:path>
                <a:path w="347980" h="1365250">
                  <a:moveTo>
                    <a:pt x="133413" y="37223"/>
                  </a:moveTo>
                  <a:lnTo>
                    <a:pt x="132232" y="31140"/>
                  </a:lnTo>
                  <a:lnTo>
                    <a:pt x="126377" y="29921"/>
                  </a:lnTo>
                  <a:lnTo>
                    <a:pt x="124142" y="31127"/>
                  </a:lnTo>
                  <a:lnTo>
                    <a:pt x="125171" y="37172"/>
                  </a:lnTo>
                  <a:lnTo>
                    <a:pt x="126034" y="39598"/>
                  </a:lnTo>
                  <a:lnTo>
                    <a:pt x="130975" y="42075"/>
                  </a:lnTo>
                  <a:lnTo>
                    <a:pt x="133413" y="37223"/>
                  </a:lnTo>
                  <a:close/>
                </a:path>
                <a:path w="347980" h="1365250">
                  <a:moveTo>
                    <a:pt x="147993" y="33540"/>
                  </a:moveTo>
                  <a:lnTo>
                    <a:pt x="143675" y="28359"/>
                  </a:lnTo>
                  <a:lnTo>
                    <a:pt x="139522" y="34759"/>
                  </a:lnTo>
                  <a:lnTo>
                    <a:pt x="136931" y="39941"/>
                  </a:lnTo>
                  <a:lnTo>
                    <a:pt x="142468" y="44272"/>
                  </a:lnTo>
                  <a:lnTo>
                    <a:pt x="143840" y="37172"/>
                  </a:lnTo>
                  <a:lnTo>
                    <a:pt x="147993" y="33540"/>
                  </a:lnTo>
                  <a:close/>
                </a:path>
                <a:path w="347980" h="1365250">
                  <a:moveTo>
                    <a:pt x="242227" y="1362570"/>
                  </a:moveTo>
                  <a:lnTo>
                    <a:pt x="239458" y="1361706"/>
                  </a:lnTo>
                  <a:lnTo>
                    <a:pt x="237896" y="1361186"/>
                  </a:lnTo>
                  <a:lnTo>
                    <a:pt x="237896" y="1363433"/>
                  </a:lnTo>
                  <a:lnTo>
                    <a:pt x="238594" y="1364983"/>
                  </a:lnTo>
                  <a:lnTo>
                    <a:pt x="239458" y="1364119"/>
                  </a:lnTo>
                  <a:lnTo>
                    <a:pt x="242227" y="1362570"/>
                  </a:lnTo>
                  <a:close/>
                </a:path>
                <a:path w="347980" h="1365250">
                  <a:moveTo>
                    <a:pt x="247230" y="1226845"/>
                  </a:moveTo>
                  <a:lnTo>
                    <a:pt x="242049" y="1222692"/>
                  </a:lnTo>
                  <a:lnTo>
                    <a:pt x="236689" y="1231684"/>
                  </a:lnTo>
                  <a:lnTo>
                    <a:pt x="245160" y="1229791"/>
                  </a:lnTo>
                  <a:lnTo>
                    <a:pt x="245503" y="1228407"/>
                  </a:lnTo>
                  <a:lnTo>
                    <a:pt x="246202" y="1227709"/>
                  </a:lnTo>
                  <a:lnTo>
                    <a:pt x="247230" y="1226845"/>
                  </a:lnTo>
                  <a:close/>
                </a:path>
                <a:path w="347980" h="1365250">
                  <a:moveTo>
                    <a:pt x="257086" y="1230998"/>
                  </a:moveTo>
                  <a:lnTo>
                    <a:pt x="249656" y="1220965"/>
                  </a:lnTo>
                  <a:lnTo>
                    <a:pt x="248793" y="1227366"/>
                  </a:lnTo>
                  <a:lnTo>
                    <a:pt x="248615" y="1228750"/>
                  </a:lnTo>
                  <a:lnTo>
                    <a:pt x="248615" y="1229956"/>
                  </a:lnTo>
                  <a:lnTo>
                    <a:pt x="249999" y="1230134"/>
                  </a:lnTo>
                  <a:lnTo>
                    <a:pt x="257086" y="1230998"/>
                  </a:lnTo>
                  <a:close/>
                </a:path>
                <a:path w="347980" h="1365250">
                  <a:moveTo>
                    <a:pt x="280606" y="1258658"/>
                  </a:moveTo>
                  <a:lnTo>
                    <a:pt x="279044" y="1249489"/>
                  </a:lnTo>
                  <a:lnTo>
                    <a:pt x="275932" y="1252613"/>
                  </a:lnTo>
                  <a:lnTo>
                    <a:pt x="275932" y="1253985"/>
                  </a:lnTo>
                  <a:lnTo>
                    <a:pt x="274205" y="1255725"/>
                  </a:lnTo>
                  <a:lnTo>
                    <a:pt x="276453" y="1256931"/>
                  </a:lnTo>
                  <a:lnTo>
                    <a:pt x="280606" y="1258658"/>
                  </a:lnTo>
                  <a:close/>
                </a:path>
                <a:path w="347980" h="1365250">
                  <a:moveTo>
                    <a:pt x="283718" y="1205585"/>
                  </a:moveTo>
                  <a:lnTo>
                    <a:pt x="281990" y="1205585"/>
                  </a:lnTo>
                  <a:lnTo>
                    <a:pt x="283019" y="1206093"/>
                  </a:lnTo>
                  <a:lnTo>
                    <a:pt x="283540" y="1206449"/>
                  </a:lnTo>
                  <a:lnTo>
                    <a:pt x="283718" y="1206093"/>
                  </a:lnTo>
                  <a:lnTo>
                    <a:pt x="283718" y="1205585"/>
                  </a:lnTo>
                  <a:close/>
                </a:path>
                <a:path w="347980" h="1365250">
                  <a:moveTo>
                    <a:pt x="295998" y="1218196"/>
                  </a:moveTo>
                  <a:lnTo>
                    <a:pt x="290918" y="1218196"/>
                  </a:lnTo>
                  <a:lnTo>
                    <a:pt x="290626" y="1219060"/>
                  </a:lnTo>
                  <a:lnTo>
                    <a:pt x="295998" y="1218196"/>
                  </a:lnTo>
                  <a:close/>
                </a:path>
                <a:path w="347980" h="1365250">
                  <a:moveTo>
                    <a:pt x="302564" y="1227188"/>
                  </a:moveTo>
                  <a:lnTo>
                    <a:pt x="297548" y="1229271"/>
                  </a:lnTo>
                  <a:lnTo>
                    <a:pt x="297891" y="1223733"/>
                  </a:lnTo>
                  <a:lnTo>
                    <a:pt x="294093" y="1219758"/>
                  </a:lnTo>
                  <a:lnTo>
                    <a:pt x="288213" y="1223213"/>
                  </a:lnTo>
                  <a:lnTo>
                    <a:pt x="283883" y="1218374"/>
                  </a:lnTo>
                  <a:lnTo>
                    <a:pt x="278523" y="1226667"/>
                  </a:lnTo>
                  <a:lnTo>
                    <a:pt x="286994" y="1228407"/>
                  </a:lnTo>
                  <a:lnTo>
                    <a:pt x="287870" y="1228229"/>
                  </a:lnTo>
                  <a:lnTo>
                    <a:pt x="287870" y="1227709"/>
                  </a:lnTo>
                  <a:lnTo>
                    <a:pt x="288036" y="1227188"/>
                  </a:lnTo>
                  <a:lnTo>
                    <a:pt x="288556" y="1227543"/>
                  </a:lnTo>
                  <a:lnTo>
                    <a:pt x="289242" y="1228572"/>
                  </a:lnTo>
                  <a:lnTo>
                    <a:pt x="286829" y="1229271"/>
                  </a:lnTo>
                  <a:lnTo>
                    <a:pt x="288378" y="1230299"/>
                  </a:lnTo>
                  <a:lnTo>
                    <a:pt x="289763" y="1232039"/>
                  </a:lnTo>
                  <a:lnTo>
                    <a:pt x="291325" y="1231163"/>
                  </a:lnTo>
                  <a:lnTo>
                    <a:pt x="292709" y="1233246"/>
                  </a:lnTo>
                  <a:lnTo>
                    <a:pt x="295478" y="1235151"/>
                  </a:lnTo>
                  <a:lnTo>
                    <a:pt x="297205" y="1232547"/>
                  </a:lnTo>
                  <a:lnTo>
                    <a:pt x="298754" y="1236179"/>
                  </a:lnTo>
                  <a:lnTo>
                    <a:pt x="302564" y="1227188"/>
                  </a:lnTo>
                  <a:close/>
                </a:path>
                <a:path w="347980" h="1365250">
                  <a:moveTo>
                    <a:pt x="303250" y="1255204"/>
                  </a:moveTo>
                  <a:lnTo>
                    <a:pt x="301866" y="1246035"/>
                  </a:lnTo>
                  <a:lnTo>
                    <a:pt x="297891" y="1248981"/>
                  </a:lnTo>
                  <a:lnTo>
                    <a:pt x="295300" y="1250188"/>
                  </a:lnTo>
                  <a:lnTo>
                    <a:pt x="294093" y="1247597"/>
                  </a:lnTo>
                  <a:lnTo>
                    <a:pt x="292011" y="1247597"/>
                  </a:lnTo>
                  <a:lnTo>
                    <a:pt x="287515" y="1246898"/>
                  </a:lnTo>
                  <a:lnTo>
                    <a:pt x="285788" y="1252258"/>
                  </a:lnTo>
                  <a:lnTo>
                    <a:pt x="289242" y="1254848"/>
                  </a:lnTo>
                  <a:lnTo>
                    <a:pt x="289941" y="1262456"/>
                  </a:lnTo>
                  <a:lnTo>
                    <a:pt x="298234" y="1262456"/>
                  </a:lnTo>
                  <a:lnTo>
                    <a:pt x="299453" y="1255369"/>
                  </a:lnTo>
                  <a:lnTo>
                    <a:pt x="303250" y="1255204"/>
                  </a:lnTo>
                  <a:close/>
                </a:path>
                <a:path w="347980" h="1365250">
                  <a:moveTo>
                    <a:pt x="303326" y="1202804"/>
                  </a:moveTo>
                  <a:lnTo>
                    <a:pt x="301701" y="1199705"/>
                  </a:lnTo>
                  <a:lnTo>
                    <a:pt x="298310" y="1193647"/>
                  </a:lnTo>
                  <a:lnTo>
                    <a:pt x="298208" y="1193457"/>
                  </a:lnTo>
                  <a:lnTo>
                    <a:pt x="293357" y="1193025"/>
                  </a:lnTo>
                  <a:lnTo>
                    <a:pt x="289737" y="1197102"/>
                  </a:lnTo>
                  <a:lnTo>
                    <a:pt x="289852" y="1201432"/>
                  </a:lnTo>
                  <a:lnTo>
                    <a:pt x="289890" y="1202804"/>
                  </a:lnTo>
                  <a:lnTo>
                    <a:pt x="297307" y="1202804"/>
                  </a:lnTo>
                  <a:lnTo>
                    <a:pt x="303326" y="1202804"/>
                  </a:lnTo>
                  <a:close/>
                </a:path>
                <a:path w="347980" h="1365250">
                  <a:moveTo>
                    <a:pt x="309816" y="1224254"/>
                  </a:moveTo>
                  <a:lnTo>
                    <a:pt x="306362" y="1223733"/>
                  </a:lnTo>
                  <a:lnTo>
                    <a:pt x="304457" y="1224076"/>
                  </a:lnTo>
                  <a:lnTo>
                    <a:pt x="304292" y="1227543"/>
                  </a:lnTo>
                  <a:lnTo>
                    <a:pt x="305676" y="1228229"/>
                  </a:lnTo>
                  <a:lnTo>
                    <a:pt x="307568" y="1227366"/>
                  </a:lnTo>
                  <a:lnTo>
                    <a:pt x="309816" y="1224254"/>
                  </a:lnTo>
                  <a:close/>
                </a:path>
                <a:path w="347980" h="1365250">
                  <a:moveTo>
                    <a:pt x="312940" y="1152499"/>
                  </a:moveTo>
                  <a:lnTo>
                    <a:pt x="309651" y="1146975"/>
                  </a:lnTo>
                  <a:lnTo>
                    <a:pt x="309130" y="1147318"/>
                  </a:lnTo>
                  <a:lnTo>
                    <a:pt x="305676" y="1149908"/>
                  </a:lnTo>
                  <a:lnTo>
                    <a:pt x="306019" y="1146276"/>
                  </a:lnTo>
                  <a:lnTo>
                    <a:pt x="305155" y="1144549"/>
                  </a:lnTo>
                  <a:lnTo>
                    <a:pt x="302564" y="1137119"/>
                  </a:lnTo>
                  <a:lnTo>
                    <a:pt x="295478" y="1148702"/>
                  </a:lnTo>
                  <a:lnTo>
                    <a:pt x="301523" y="1149045"/>
                  </a:lnTo>
                  <a:lnTo>
                    <a:pt x="304482" y="1150073"/>
                  </a:lnTo>
                  <a:lnTo>
                    <a:pt x="304787" y="1154188"/>
                  </a:lnTo>
                  <a:lnTo>
                    <a:pt x="305193" y="1158240"/>
                  </a:lnTo>
                  <a:lnTo>
                    <a:pt x="308444" y="1159078"/>
                  </a:lnTo>
                  <a:lnTo>
                    <a:pt x="311035" y="1157859"/>
                  </a:lnTo>
                  <a:lnTo>
                    <a:pt x="309651" y="1154061"/>
                  </a:lnTo>
                  <a:lnTo>
                    <a:pt x="312940" y="1152499"/>
                  </a:lnTo>
                  <a:close/>
                </a:path>
                <a:path w="347980" h="1365250">
                  <a:moveTo>
                    <a:pt x="314985" y="1210741"/>
                  </a:moveTo>
                  <a:lnTo>
                    <a:pt x="313436" y="1207973"/>
                  </a:lnTo>
                  <a:lnTo>
                    <a:pt x="307225" y="1209560"/>
                  </a:lnTo>
                  <a:lnTo>
                    <a:pt x="303593" y="1202118"/>
                  </a:lnTo>
                  <a:lnTo>
                    <a:pt x="303326" y="1202804"/>
                  </a:lnTo>
                  <a:lnTo>
                    <a:pt x="303123" y="1203299"/>
                  </a:lnTo>
                  <a:lnTo>
                    <a:pt x="301942" y="1206271"/>
                  </a:lnTo>
                  <a:lnTo>
                    <a:pt x="301866" y="1206449"/>
                  </a:lnTo>
                  <a:lnTo>
                    <a:pt x="298234" y="1206271"/>
                  </a:lnTo>
                  <a:lnTo>
                    <a:pt x="297891" y="1204887"/>
                  </a:lnTo>
                  <a:lnTo>
                    <a:pt x="297853" y="1204722"/>
                  </a:lnTo>
                  <a:lnTo>
                    <a:pt x="297764" y="1204366"/>
                  </a:lnTo>
                  <a:lnTo>
                    <a:pt x="297675" y="1204023"/>
                  </a:lnTo>
                  <a:lnTo>
                    <a:pt x="297586" y="1203680"/>
                  </a:lnTo>
                  <a:lnTo>
                    <a:pt x="297497" y="1203299"/>
                  </a:lnTo>
                  <a:lnTo>
                    <a:pt x="289915" y="1203299"/>
                  </a:lnTo>
                  <a:lnTo>
                    <a:pt x="289915" y="1203680"/>
                  </a:lnTo>
                  <a:lnTo>
                    <a:pt x="288036" y="1204023"/>
                  </a:lnTo>
                  <a:lnTo>
                    <a:pt x="287782" y="1203680"/>
                  </a:lnTo>
                  <a:lnTo>
                    <a:pt x="287528" y="1203299"/>
                  </a:lnTo>
                  <a:lnTo>
                    <a:pt x="288785" y="1199705"/>
                  </a:lnTo>
                  <a:lnTo>
                    <a:pt x="288899" y="1199362"/>
                  </a:lnTo>
                  <a:lnTo>
                    <a:pt x="283883" y="1196759"/>
                  </a:lnTo>
                  <a:lnTo>
                    <a:pt x="285026" y="1193025"/>
                  </a:lnTo>
                  <a:lnTo>
                    <a:pt x="285102" y="1192784"/>
                  </a:lnTo>
                  <a:lnTo>
                    <a:pt x="285877" y="1187767"/>
                  </a:lnTo>
                  <a:lnTo>
                    <a:pt x="285965" y="1187259"/>
                  </a:lnTo>
                  <a:lnTo>
                    <a:pt x="279387" y="1187373"/>
                  </a:lnTo>
                  <a:lnTo>
                    <a:pt x="279387" y="1200912"/>
                  </a:lnTo>
                  <a:lnTo>
                    <a:pt x="279311" y="1201089"/>
                  </a:lnTo>
                  <a:lnTo>
                    <a:pt x="279222" y="1201254"/>
                  </a:lnTo>
                  <a:lnTo>
                    <a:pt x="279387" y="1200912"/>
                  </a:lnTo>
                  <a:lnTo>
                    <a:pt x="279044" y="1200708"/>
                  </a:lnTo>
                  <a:lnTo>
                    <a:pt x="279044" y="1201610"/>
                  </a:lnTo>
                  <a:lnTo>
                    <a:pt x="278523" y="1201953"/>
                  </a:lnTo>
                  <a:lnTo>
                    <a:pt x="276974" y="1201432"/>
                  </a:lnTo>
                  <a:lnTo>
                    <a:pt x="276974" y="1201610"/>
                  </a:lnTo>
                  <a:lnTo>
                    <a:pt x="276631" y="1201953"/>
                  </a:lnTo>
                  <a:lnTo>
                    <a:pt x="275932" y="1201572"/>
                  </a:lnTo>
                  <a:lnTo>
                    <a:pt x="275932" y="1201953"/>
                  </a:lnTo>
                  <a:lnTo>
                    <a:pt x="271792" y="1204722"/>
                  </a:lnTo>
                  <a:lnTo>
                    <a:pt x="271081" y="1205191"/>
                  </a:lnTo>
                  <a:lnTo>
                    <a:pt x="268300" y="1200315"/>
                  </a:lnTo>
                  <a:lnTo>
                    <a:pt x="268668" y="1200226"/>
                  </a:lnTo>
                  <a:lnTo>
                    <a:pt x="268757" y="1200391"/>
                  </a:lnTo>
                  <a:lnTo>
                    <a:pt x="268846" y="1200569"/>
                  </a:lnTo>
                  <a:lnTo>
                    <a:pt x="269189" y="1200391"/>
                  </a:lnTo>
                  <a:lnTo>
                    <a:pt x="272186" y="1201089"/>
                  </a:lnTo>
                  <a:lnTo>
                    <a:pt x="275932" y="1201953"/>
                  </a:lnTo>
                  <a:lnTo>
                    <a:pt x="275932" y="1201572"/>
                  </a:lnTo>
                  <a:lnTo>
                    <a:pt x="275069" y="1201089"/>
                  </a:lnTo>
                  <a:lnTo>
                    <a:pt x="275590" y="1201254"/>
                  </a:lnTo>
                  <a:lnTo>
                    <a:pt x="276631" y="1201953"/>
                  </a:lnTo>
                  <a:lnTo>
                    <a:pt x="276631" y="1201775"/>
                  </a:lnTo>
                  <a:lnTo>
                    <a:pt x="276796" y="1201775"/>
                  </a:lnTo>
                  <a:lnTo>
                    <a:pt x="276974" y="1201432"/>
                  </a:lnTo>
                  <a:lnTo>
                    <a:pt x="278523" y="1201775"/>
                  </a:lnTo>
                  <a:lnTo>
                    <a:pt x="279044" y="1201610"/>
                  </a:lnTo>
                  <a:lnTo>
                    <a:pt x="279044" y="1200708"/>
                  </a:lnTo>
                  <a:lnTo>
                    <a:pt x="278523" y="1200391"/>
                  </a:lnTo>
                  <a:lnTo>
                    <a:pt x="277609" y="1199705"/>
                  </a:lnTo>
                  <a:lnTo>
                    <a:pt x="278523" y="1199705"/>
                  </a:lnTo>
                  <a:lnTo>
                    <a:pt x="279387" y="1200912"/>
                  </a:lnTo>
                  <a:lnTo>
                    <a:pt x="279387" y="1187373"/>
                  </a:lnTo>
                  <a:lnTo>
                    <a:pt x="276948" y="1187411"/>
                  </a:lnTo>
                  <a:lnTo>
                    <a:pt x="276948" y="1199705"/>
                  </a:lnTo>
                  <a:lnTo>
                    <a:pt x="276453" y="1200569"/>
                  </a:lnTo>
                  <a:lnTo>
                    <a:pt x="276352" y="1200924"/>
                  </a:lnTo>
                  <a:lnTo>
                    <a:pt x="275412" y="1199705"/>
                  </a:lnTo>
                  <a:lnTo>
                    <a:pt x="276948" y="1199705"/>
                  </a:lnTo>
                  <a:lnTo>
                    <a:pt x="276948" y="1187411"/>
                  </a:lnTo>
                  <a:lnTo>
                    <a:pt x="276110" y="1187424"/>
                  </a:lnTo>
                  <a:lnTo>
                    <a:pt x="275158" y="1191399"/>
                  </a:lnTo>
                  <a:lnTo>
                    <a:pt x="275069" y="1191755"/>
                  </a:lnTo>
                  <a:lnTo>
                    <a:pt x="273862" y="1191920"/>
                  </a:lnTo>
                  <a:lnTo>
                    <a:pt x="272478" y="1191577"/>
                  </a:lnTo>
                  <a:lnTo>
                    <a:pt x="271272" y="1190193"/>
                  </a:lnTo>
                  <a:lnTo>
                    <a:pt x="273685" y="1187767"/>
                  </a:lnTo>
                  <a:lnTo>
                    <a:pt x="271614" y="1185011"/>
                  </a:lnTo>
                  <a:lnTo>
                    <a:pt x="269024" y="1183271"/>
                  </a:lnTo>
                  <a:lnTo>
                    <a:pt x="270573" y="1178953"/>
                  </a:lnTo>
                  <a:lnTo>
                    <a:pt x="280263" y="1177048"/>
                  </a:lnTo>
                  <a:lnTo>
                    <a:pt x="276974" y="1172387"/>
                  </a:lnTo>
                  <a:lnTo>
                    <a:pt x="282511" y="1171867"/>
                  </a:lnTo>
                  <a:lnTo>
                    <a:pt x="279222" y="1163916"/>
                  </a:lnTo>
                  <a:lnTo>
                    <a:pt x="275767" y="1162697"/>
                  </a:lnTo>
                  <a:lnTo>
                    <a:pt x="275412" y="1162697"/>
                  </a:lnTo>
                  <a:lnTo>
                    <a:pt x="275247" y="1162875"/>
                  </a:lnTo>
                  <a:lnTo>
                    <a:pt x="274383" y="1162532"/>
                  </a:lnTo>
                  <a:lnTo>
                    <a:pt x="272059" y="1155966"/>
                  </a:lnTo>
                  <a:lnTo>
                    <a:pt x="267487" y="1158074"/>
                  </a:lnTo>
                  <a:lnTo>
                    <a:pt x="265785" y="1162532"/>
                  </a:lnTo>
                  <a:lnTo>
                    <a:pt x="265709" y="1162697"/>
                  </a:lnTo>
                  <a:lnTo>
                    <a:pt x="265645" y="1162875"/>
                  </a:lnTo>
                  <a:lnTo>
                    <a:pt x="265404" y="1163497"/>
                  </a:lnTo>
                  <a:lnTo>
                    <a:pt x="270573" y="1166850"/>
                  </a:lnTo>
                  <a:lnTo>
                    <a:pt x="270408" y="1168577"/>
                  </a:lnTo>
                  <a:lnTo>
                    <a:pt x="270916" y="1169962"/>
                  </a:lnTo>
                  <a:lnTo>
                    <a:pt x="271780" y="1170825"/>
                  </a:lnTo>
                  <a:lnTo>
                    <a:pt x="269544" y="1171689"/>
                  </a:lnTo>
                  <a:lnTo>
                    <a:pt x="267462" y="1173772"/>
                  </a:lnTo>
                  <a:lnTo>
                    <a:pt x="267639" y="1175842"/>
                  </a:lnTo>
                  <a:lnTo>
                    <a:pt x="260197" y="1172210"/>
                  </a:lnTo>
                  <a:lnTo>
                    <a:pt x="260769" y="1175842"/>
                  </a:lnTo>
                  <a:lnTo>
                    <a:pt x="261391" y="1179817"/>
                  </a:lnTo>
                  <a:lnTo>
                    <a:pt x="261861" y="1182852"/>
                  </a:lnTo>
                  <a:lnTo>
                    <a:pt x="261937" y="1183271"/>
                  </a:lnTo>
                  <a:lnTo>
                    <a:pt x="267462" y="1179817"/>
                  </a:lnTo>
                  <a:lnTo>
                    <a:pt x="262750" y="1182852"/>
                  </a:lnTo>
                  <a:lnTo>
                    <a:pt x="262661" y="1183271"/>
                  </a:lnTo>
                  <a:lnTo>
                    <a:pt x="262851" y="1185011"/>
                  </a:lnTo>
                  <a:lnTo>
                    <a:pt x="262890" y="1185354"/>
                  </a:lnTo>
                  <a:lnTo>
                    <a:pt x="263105" y="1187259"/>
                  </a:lnTo>
                  <a:lnTo>
                    <a:pt x="263144" y="1187602"/>
                  </a:lnTo>
                  <a:lnTo>
                    <a:pt x="266598" y="1185354"/>
                  </a:lnTo>
                  <a:lnTo>
                    <a:pt x="266395" y="1187259"/>
                  </a:lnTo>
                  <a:lnTo>
                    <a:pt x="266344" y="1187767"/>
                  </a:lnTo>
                  <a:lnTo>
                    <a:pt x="266255" y="1188643"/>
                  </a:lnTo>
                  <a:lnTo>
                    <a:pt x="265912" y="1190015"/>
                  </a:lnTo>
                  <a:lnTo>
                    <a:pt x="264528" y="1190536"/>
                  </a:lnTo>
                  <a:lnTo>
                    <a:pt x="263309" y="1191399"/>
                  </a:lnTo>
                  <a:lnTo>
                    <a:pt x="263423" y="1191920"/>
                  </a:lnTo>
                  <a:lnTo>
                    <a:pt x="263486" y="1192263"/>
                  </a:lnTo>
                  <a:lnTo>
                    <a:pt x="260032" y="1193647"/>
                  </a:lnTo>
                  <a:lnTo>
                    <a:pt x="263245" y="1199705"/>
                  </a:lnTo>
                  <a:lnTo>
                    <a:pt x="263525" y="1200226"/>
                  </a:lnTo>
                  <a:lnTo>
                    <a:pt x="266636" y="1206068"/>
                  </a:lnTo>
                  <a:lnTo>
                    <a:pt x="267119" y="1211808"/>
                  </a:lnTo>
                  <a:lnTo>
                    <a:pt x="265049" y="1206271"/>
                  </a:lnTo>
                  <a:lnTo>
                    <a:pt x="260032" y="1209725"/>
                  </a:lnTo>
                  <a:lnTo>
                    <a:pt x="260718" y="1214577"/>
                  </a:lnTo>
                  <a:lnTo>
                    <a:pt x="258991" y="1215440"/>
                  </a:lnTo>
                  <a:lnTo>
                    <a:pt x="257606" y="1216825"/>
                  </a:lnTo>
                  <a:lnTo>
                    <a:pt x="256921" y="1218374"/>
                  </a:lnTo>
                  <a:lnTo>
                    <a:pt x="253111" y="1224597"/>
                  </a:lnTo>
                  <a:lnTo>
                    <a:pt x="263829" y="1227023"/>
                  </a:lnTo>
                  <a:lnTo>
                    <a:pt x="266776" y="1221663"/>
                  </a:lnTo>
                  <a:lnTo>
                    <a:pt x="269709" y="1220800"/>
                  </a:lnTo>
                  <a:lnTo>
                    <a:pt x="271614" y="1219581"/>
                  </a:lnTo>
                  <a:lnTo>
                    <a:pt x="271437" y="1216825"/>
                  </a:lnTo>
                  <a:lnTo>
                    <a:pt x="275247" y="1216304"/>
                  </a:lnTo>
                  <a:lnTo>
                    <a:pt x="270916" y="1211287"/>
                  </a:lnTo>
                  <a:lnTo>
                    <a:pt x="273685" y="1209725"/>
                  </a:lnTo>
                  <a:lnTo>
                    <a:pt x="272910" y="1208379"/>
                  </a:lnTo>
                  <a:lnTo>
                    <a:pt x="273862" y="1208862"/>
                  </a:lnTo>
                  <a:lnTo>
                    <a:pt x="275412" y="1206792"/>
                  </a:lnTo>
                  <a:lnTo>
                    <a:pt x="279044" y="1207477"/>
                  </a:lnTo>
                  <a:lnTo>
                    <a:pt x="280022" y="1204887"/>
                  </a:lnTo>
                  <a:lnTo>
                    <a:pt x="280085" y="1204722"/>
                  </a:lnTo>
                  <a:lnTo>
                    <a:pt x="280771" y="1204887"/>
                  </a:lnTo>
                  <a:lnTo>
                    <a:pt x="281813" y="1205407"/>
                  </a:lnTo>
                  <a:lnTo>
                    <a:pt x="281127" y="1204887"/>
                  </a:lnTo>
                  <a:lnTo>
                    <a:pt x="280771" y="1204722"/>
                  </a:lnTo>
                  <a:lnTo>
                    <a:pt x="280263" y="1204366"/>
                  </a:lnTo>
                  <a:lnTo>
                    <a:pt x="280314" y="1203299"/>
                  </a:lnTo>
                  <a:lnTo>
                    <a:pt x="280428" y="1200912"/>
                  </a:lnTo>
                  <a:lnTo>
                    <a:pt x="284746" y="1202118"/>
                  </a:lnTo>
                  <a:lnTo>
                    <a:pt x="284048" y="1204023"/>
                  </a:lnTo>
                  <a:lnTo>
                    <a:pt x="283921" y="1204366"/>
                  </a:lnTo>
                  <a:lnTo>
                    <a:pt x="283540" y="1205407"/>
                  </a:lnTo>
                  <a:lnTo>
                    <a:pt x="284581" y="1205407"/>
                  </a:lnTo>
                  <a:lnTo>
                    <a:pt x="284060" y="1205928"/>
                  </a:lnTo>
                  <a:lnTo>
                    <a:pt x="284289" y="1206271"/>
                  </a:lnTo>
                  <a:lnTo>
                    <a:pt x="284403" y="1206449"/>
                  </a:lnTo>
                  <a:lnTo>
                    <a:pt x="284518" y="1206614"/>
                  </a:lnTo>
                  <a:lnTo>
                    <a:pt x="284632" y="1206792"/>
                  </a:lnTo>
                  <a:lnTo>
                    <a:pt x="284759" y="1206969"/>
                  </a:lnTo>
                  <a:lnTo>
                    <a:pt x="284403" y="1206792"/>
                  </a:lnTo>
                  <a:lnTo>
                    <a:pt x="283883" y="1206614"/>
                  </a:lnTo>
                  <a:lnTo>
                    <a:pt x="283540" y="1206449"/>
                  </a:lnTo>
                  <a:lnTo>
                    <a:pt x="283629" y="1206969"/>
                  </a:lnTo>
                  <a:lnTo>
                    <a:pt x="283705" y="1207477"/>
                  </a:lnTo>
                  <a:lnTo>
                    <a:pt x="283781" y="1207973"/>
                  </a:lnTo>
                  <a:lnTo>
                    <a:pt x="283845" y="1208341"/>
                  </a:lnTo>
                  <a:lnTo>
                    <a:pt x="283933" y="1208862"/>
                  </a:lnTo>
                  <a:lnTo>
                    <a:pt x="284035" y="1209560"/>
                  </a:lnTo>
                  <a:lnTo>
                    <a:pt x="284086" y="1209814"/>
                  </a:lnTo>
                  <a:lnTo>
                    <a:pt x="287604" y="1211910"/>
                  </a:lnTo>
                  <a:lnTo>
                    <a:pt x="290322" y="1211910"/>
                  </a:lnTo>
                  <a:lnTo>
                    <a:pt x="288556" y="1209217"/>
                  </a:lnTo>
                  <a:lnTo>
                    <a:pt x="294259" y="1208341"/>
                  </a:lnTo>
                  <a:lnTo>
                    <a:pt x="294081" y="1208862"/>
                  </a:lnTo>
                  <a:lnTo>
                    <a:pt x="293966" y="1209217"/>
                  </a:lnTo>
                  <a:lnTo>
                    <a:pt x="293852" y="1209560"/>
                  </a:lnTo>
                  <a:lnTo>
                    <a:pt x="293446" y="1210741"/>
                  </a:lnTo>
                  <a:lnTo>
                    <a:pt x="292100" y="1214742"/>
                  </a:lnTo>
                  <a:lnTo>
                    <a:pt x="290982" y="1218031"/>
                  </a:lnTo>
                  <a:lnTo>
                    <a:pt x="297027" y="1218031"/>
                  </a:lnTo>
                  <a:lnTo>
                    <a:pt x="298691" y="1218031"/>
                  </a:lnTo>
                  <a:lnTo>
                    <a:pt x="297548" y="1214742"/>
                  </a:lnTo>
                  <a:lnTo>
                    <a:pt x="299961" y="1215440"/>
                  </a:lnTo>
                  <a:lnTo>
                    <a:pt x="303949" y="1220622"/>
                  </a:lnTo>
                  <a:lnTo>
                    <a:pt x="310337" y="1217333"/>
                  </a:lnTo>
                  <a:lnTo>
                    <a:pt x="307568" y="1210767"/>
                  </a:lnTo>
                  <a:lnTo>
                    <a:pt x="312750" y="1213231"/>
                  </a:lnTo>
                  <a:lnTo>
                    <a:pt x="314985" y="1210741"/>
                  </a:lnTo>
                  <a:close/>
                </a:path>
                <a:path w="347980" h="1365250">
                  <a:moveTo>
                    <a:pt x="317601" y="1124496"/>
                  </a:moveTo>
                  <a:lnTo>
                    <a:pt x="314490" y="1115847"/>
                  </a:lnTo>
                  <a:lnTo>
                    <a:pt x="311035" y="1120178"/>
                  </a:lnTo>
                  <a:lnTo>
                    <a:pt x="308952" y="1123289"/>
                  </a:lnTo>
                  <a:lnTo>
                    <a:pt x="313105" y="1127607"/>
                  </a:lnTo>
                  <a:lnTo>
                    <a:pt x="317423" y="1126744"/>
                  </a:lnTo>
                  <a:lnTo>
                    <a:pt x="317601" y="1124496"/>
                  </a:lnTo>
                  <a:close/>
                </a:path>
                <a:path w="347980" h="1365250">
                  <a:moveTo>
                    <a:pt x="317779" y="1217168"/>
                  </a:moveTo>
                  <a:lnTo>
                    <a:pt x="315531" y="1216990"/>
                  </a:lnTo>
                  <a:lnTo>
                    <a:pt x="313448" y="1216469"/>
                  </a:lnTo>
                  <a:lnTo>
                    <a:pt x="313105" y="1220279"/>
                  </a:lnTo>
                  <a:lnTo>
                    <a:pt x="315353" y="1220279"/>
                  </a:lnTo>
                  <a:lnTo>
                    <a:pt x="317423" y="1220965"/>
                  </a:lnTo>
                  <a:lnTo>
                    <a:pt x="317779" y="1217168"/>
                  </a:lnTo>
                  <a:close/>
                </a:path>
                <a:path w="347980" h="1365250">
                  <a:moveTo>
                    <a:pt x="323659" y="1188466"/>
                  </a:moveTo>
                  <a:lnTo>
                    <a:pt x="317779" y="1181544"/>
                  </a:lnTo>
                  <a:lnTo>
                    <a:pt x="317423" y="1186561"/>
                  </a:lnTo>
                  <a:lnTo>
                    <a:pt x="317423" y="1187424"/>
                  </a:lnTo>
                  <a:lnTo>
                    <a:pt x="317779" y="1188123"/>
                  </a:lnTo>
                  <a:lnTo>
                    <a:pt x="318643" y="1188123"/>
                  </a:lnTo>
                  <a:lnTo>
                    <a:pt x="323659" y="1188466"/>
                  </a:lnTo>
                  <a:close/>
                </a:path>
                <a:path w="347980" h="1365250">
                  <a:moveTo>
                    <a:pt x="324573" y="1149197"/>
                  </a:moveTo>
                  <a:lnTo>
                    <a:pt x="323443" y="1144587"/>
                  </a:lnTo>
                  <a:lnTo>
                    <a:pt x="319773" y="1141222"/>
                  </a:lnTo>
                  <a:lnTo>
                    <a:pt x="317080" y="1143508"/>
                  </a:lnTo>
                  <a:lnTo>
                    <a:pt x="315696" y="1146619"/>
                  </a:lnTo>
                  <a:lnTo>
                    <a:pt x="318122" y="1148702"/>
                  </a:lnTo>
                  <a:lnTo>
                    <a:pt x="319671" y="1150607"/>
                  </a:lnTo>
                  <a:lnTo>
                    <a:pt x="324573" y="1149197"/>
                  </a:lnTo>
                  <a:close/>
                </a:path>
                <a:path w="347980" h="1365250">
                  <a:moveTo>
                    <a:pt x="325208" y="1217168"/>
                  </a:moveTo>
                  <a:lnTo>
                    <a:pt x="324167" y="1216126"/>
                  </a:lnTo>
                  <a:lnTo>
                    <a:pt x="320027" y="1215783"/>
                  </a:lnTo>
                  <a:lnTo>
                    <a:pt x="322783" y="1220965"/>
                  </a:lnTo>
                  <a:lnTo>
                    <a:pt x="325208" y="1217168"/>
                  </a:lnTo>
                  <a:close/>
                </a:path>
                <a:path w="347980" h="1365250">
                  <a:moveTo>
                    <a:pt x="326072" y="1241882"/>
                  </a:moveTo>
                  <a:lnTo>
                    <a:pt x="325386" y="1237907"/>
                  </a:lnTo>
                  <a:lnTo>
                    <a:pt x="323659" y="1236179"/>
                  </a:lnTo>
                  <a:lnTo>
                    <a:pt x="319468" y="1234198"/>
                  </a:lnTo>
                  <a:lnTo>
                    <a:pt x="317144" y="1237068"/>
                  </a:lnTo>
                  <a:lnTo>
                    <a:pt x="317652" y="1240485"/>
                  </a:lnTo>
                  <a:lnTo>
                    <a:pt x="321919" y="1240155"/>
                  </a:lnTo>
                  <a:lnTo>
                    <a:pt x="322097" y="1240155"/>
                  </a:lnTo>
                  <a:lnTo>
                    <a:pt x="322275" y="1240332"/>
                  </a:lnTo>
                  <a:lnTo>
                    <a:pt x="322440" y="1240332"/>
                  </a:lnTo>
                  <a:lnTo>
                    <a:pt x="326072" y="1241882"/>
                  </a:lnTo>
                  <a:close/>
                </a:path>
                <a:path w="347980" h="1365250">
                  <a:moveTo>
                    <a:pt x="336791" y="1222349"/>
                  </a:moveTo>
                  <a:lnTo>
                    <a:pt x="329018" y="1218196"/>
                  </a:lnTo>
                  <a:lnTo>
                    <a:pt x="329184" y="1222527"/>
                  </a:lnTo>
                  <a:lnTo>
                    <a:pt x="329526" y="1224940"/>
                  </a:lnTo>
                  <a:lnTo>
                    <a:pt x="331609" y="1224076"/>
                  </a:lnTo>
                  <a:lnTo>
                    <a:pt x="332816" y="1224432"/>
                  </a:lnTo>
                  <a:lnTo>
                    <a:pt x="336791" y="1222349"/>
                  </a:lnTo>
                  <a:close/>
                </a:path>
                <a:path w="347980" h="1365250">
                  <a:moveTo>
                    <a:pt x="343357" y="1212151"/>
                  </a:moveTo>
                  <a:lnTo>
                    <a:pt x="341464" y="1210589"/>
                  </a:lnTo>
                  <a:lnTo>
                    <a:pt x="339902" y="1214399"/>
                  </a:lnTo>
                  <a:lnTo>
                    <a:pt x="342150" y="1214920"/>
                  </a:lnTo>
                  <a:lnTo>
                    <a:pt x="342671" y="1214056"/>
                  </a:lnTo>
                  <a:lnTo>
                    <a:pt x="343014" y="1213015"/>
                  </a:lnTo>
                  <a:lnTo>
                    <a:pt x="343357" y="1212151"/>
                  </a:lnTo>
                  <a:close/>
                </a:path>
                <a:path w="347980" h="1365250">
                  <a:moveTo>
                    <a:pt x="347687" y="1201610"/>
                  </a:moveTo>
                  <a:lnTo>
                    <a:pt x="346303" y="1201089"/>
                  </a:lnTo>
                  <a:lnTo>
                    <a:pt x="345960" y="1203337"/>
                  </a:lnTo>
                  <a:lnTo>
                    <a:pt x="346646" y="1203858"/>
                  </a:lnTo>
                  <a:lnTo>
                    <a:pt x="346989" y="1203159"/>
                  </a:lnTo>
                  <a:lnTo>
                    <a:pt x="347345" y="1202296"/>
                  </a:lnTo>
                  <a:lnTo>
                    <a:pt x="347687" y="120161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04264" y="8203526"/>
              <a:ext cx="324485" cy="984885"/>
            </a:xfrm>
            <a:custGeom>
              <a:avLst/>
              <a:gdLst/>
              <a:ahLst/>
              <a:cxnLst/>
              <a:rect l="l" t="t" r="r" b="b"/>
              <a:pathLst>
                <a:path w="324485" h="984884">
                  <a:moveTo>
                    <a:pt x="1727" y="137274"/>
                  </a:moveTo>
                  <a:lnTo>
                    <a:pt x="177" y="137096"/>
                  </a:lnTo>
                  <a:lnTo>
                    <a:pt x="0" y="138480"/>
                  </a:lnTo>
                  <a:lnTo>
                    <a:pt x="0" y="139687"/>
                  </a:lnTo>
                  <a:lnTo>
                    <a:pt x="342" y="139522"/>
                  </a:lnTo>
                  <a:lnTo>
                    <a:pt x="863" y="139522"/>
                  </a:lnTo>
                  <a:lnTo>
                    <a:pt x="1219" y="138823"/>
                  </a:lnTo>
                  <a:lnTo>
                    <a:pt x="1384" y="137960"/>
                  </a:lnTo>
                  <a:lnTo>
                    <a:pt x="1727" y="137274"/>
                  </a:lnTo>
                  <a:close/>
                </a:path>
                <a:path w="324485" h="984884">
                  <a:moveTo>
                    <a:pt x="4267" y="133807"/>
                  </a:moveTo>
                  <a:lnTo>
                    <a:pt x="3975" y="133807"/>
                  </a:lnTo>
                  <a:lnTo>
                    <a:pt x="4076" y="134327"/>
                  </a:lnTo>
                  <a:lnTo>
                    <a:pt x="4229" y="133883"/>
                  </a:lnTo>
                  <a:close/>
                </a:path>
                <a:path w="324485" h="984884">
                  <a:moveTo>
                    <a:pt x="4305" y="135648"/>
                  </a:moveTo>
                  <a:lnTo>
                    <a:pt x="4191" y="135026"/>
                  </a:lnTo>
                  <a:lnTo>
                    <a:pt x="4165" y="134848"/>
                  </a:lnTo>
                  <a:lnTo>
                    <a:pt x="4000" y="135026"/>
                  </a:lnTo>
                  <a:lnTo>
                    <a:pt x="3860" y="135648"/>
                  </a:lnTo>
                  <a:lnTo>
                    <a:pt x="3810" y="135890"/>
                  </a:lnTo>
                  <a:lnTo>
                    <a:pt x="4305" y="135648"/>
                  </a:lnTo>
                  <a:close/>
                </a:path>
                <a:path w="324485" h="984884">
                  <a:moveTo>
                    <a:pt x="15913" y="37160"/>
                  </a:moveTo>
                  <a:lnTo>
                    <a:pt x="15735" y="35953"/>
                  </a:lnTo>
                  <a:lnTo>
                    <a:pt x="14693" y="35090"/>
                  </a:lnTo>
                  <a:lnTo>
                    <a:pt x="13144" y="36474"/>
                  </a:lnTo>
                  <a:lnTo>
                    <a:pt x="13487" y="37680"/>
                  </a:lnTo>
                  <a:lnTo>
                    <a:pt x="14528" y="38544"/>
                  </a:lnTo>
                  <a:lnTo>
                    <a:pt x="15913" y="37160"/>
                  </a:lnTo>
                  <a:close/>
                </a:path>
                <a:path w="324485" h="984884">
                  <a:moveTo>
                    <a:pt x="18326" y="72605"/>
                  </a:moveTo>
                  <a:lnTo>
                    <a:pt x="16941" y="70192"/>
                  </a:lnTo>
                  <a:lnTo>
                    <a:pt x="15214" y="67767"/>
                  </a:lnTo>
                  <a:lnTo>
                    <a:pt x="11417" y="72948"/>
                  </a:lnTo>
                  <a:lnTo>
                    <a:pt x="13665" y="73990"/>
                  </a:lnTo>
                  <a:lnTo>
                    <a:pt x="14008" y="73990"/>
                  </a:lnTo>
                  <a:lnTo>
                    <a:pt x="14351" y="74168"/>
                  </a:lnTo>
                  <a:lnTo>
                    <a:pt x="14693" y="74510"/>
                  </a:lnTo>
                  <a:lnTo>
                    <a:pt x="17297" y="75717"/>
                  </a:lnTo>
                  <a:lnTo>
                    <a:pt x="18326" y="72605"/>
                  </a:lnTo>
                  <a:close/>
                </a:path>
                <a:path w="324485" h="984884">
                  <a:moveTo>
                    <a:pt x="21526" y="139573"/>
                  </a:moveTo>
                  <a:lnTo>
                    <a:pt x="19100" y="133807"/>
                  </a:lnTo>
                  <a:lnTo>
                    <a:pt x="19024" y="133642"/>
                  </a:lnTo>
                  <a:lnTo>
                    <a:pt x="18770" y="132778"/>
                  </a:lnTo>
                  <a:lnTo>
                    <a:pt x="18681" y="132422"/>
                  </a:lnTo>
                  <a:lnTo>
                    <a:pt x="17983" y="130695"/>
                  </a:lnTo>
                  <a:lnTo>
                    <a:pt x="16433" y="130009"/>
                  </a:lnTo>
                  <a:lnTo>
                    <a:pt x="16560" y="129489"/>
                  </a:lnTo>
                  <a:lnTo>
                    <a:pt x="16598" y="127927"/>
                  </a:lnTo>
                  <a:lnTo>
                    <a:pt x="19697" y="124790"/>
                  </a:lnTo>
                  <a:lnTo>
                    <a:pt x="17894" y="120307"/>
                  </a:lnTo>
                  <a:lnTo>
                    <a:pt x="14020" y="118376"/>
                  </a:lnTo>
                  <a:lnTo>
                    <a:pt x="10896" y="122923"/>
                  </a:lnTo>
                  <a:lnTo>
                    <a:pt x="10896" y="132422"/>
                  </a:lnTo>
                  <a:lnTo>
                    <a:pt x="10896" y="132600"/>
                  </a:lnTo>
                  <a:lnTo>
                    <a:pt x="10718" y="132600"/>
                  </a:lnTo>
                  <a:lnTo>
                    <a:pt x="10718" y="132778"/>
                  </a:lnTo>
                  <a:lnTo>
                    <a:pt x="10642" y="132600"/>
                  </a:lnTo>
                  <a:lnTo>
                    <a:pt x="10553" y="132080"/>
                  </a:lnTo>
                  <a:lnTo>
                    <a:pt x="10375" y="131737"/>
                  </a:lnTo>
                  <a:lnTo>
                    <a:pt x="10896" y="132422"/>
                  </a:lnTo>
                  <a:lnTo>
                    <a:pt x="10896" y="122923"/>
                  </a:lnTo>
                  <a:lnTo>
                    <a:pt x="10375" y="123088"/>
                  </a:lnTo>
                  <a:lnTo>
                    <a:pt x="10033" y="123444"/>
                  </a:lnTo>
                  <a:lnTo>
                    <a:pt x="9512" y="123266"/>
                  </a:lnTo>
                  <a:lnTo>
                    <a:pt x="9512" y="123444"/>
                  </a:lnTo>
                  <a:lnTo>
                    <a:pt x="9512" y="127584"/>
                  </a:lnTo>
                  <a:lnTo>
                    <a:pt x="7086" y="127762"/>
                  </a:lnTo>
                  <a:lnTo>
                    <a:pt x="4495" y="128625"/>
                  </a:lnTo>
                  <a:lnTo>
                    <a:pt x="2082" y="129489"/>
                  </a:lnTo>
                  <a:lnTo>
                    <a:pt x="4673" y="131394"/>
                  </a:lnTo>
                  <a:lnTo>
                    <a:pt x="4622" y="131737"/>
                  </a:lnTo>
                  <a:lnTo>
                    <a:pt x="4521" y="132600"/>
                  </a:lnTo>
                  <a:lnTo>
                    <a:pt x="4495" y="132778"/>
                  </a:lnTo>
                  <a:lnTo>
                    <a:pt x="4305" y="133642"/>
                  </a:lnTo>
                  <a:lnTo>
                    <a:pt x="4267" y="133807"/>
                  </a:lnTo>
                  <a:lnTo>
                    <a:pt x="4305" y="135648"/>
                  </a:lnTo>
                  <a:lnTo>
                    <a:pt x="6667" y="134531"/>
                  </a:lnTo>
                  <a:lnTo>
                    <a:pt x="7264" y="134327"/>
                  </a:lnTo>
                  <a:lnTo>
                    <a:pt x="8648" y="134848"/>
                  </a:lnTo>
                  <a:lnTo>
                    <a:pt x="8470" y="135026"/>
                  </a:lnTo>
                  <a:lnTo>
                    <a:pt x="6667" y="134531"/>
                  </a:lnTo>
                  <a:lnTo>
                    <a:pt x="5664" y="135026"/>
                  </a:lnTo>
                  <a:lnTo>
                    <a:pt x="4305" y="135648"/>
                  </a:lnTo>
                  <a:lnTo>
                    <a:pt x="4343" y="135890"/>
                  </a:lnTo>
                  <a:lnTo>
                    <a:pt x="5715" y="143662"/>
                  </a:lnTo>
                  <a:lnTo>
                    <a:pt x="8128" y="140728"/>
                  </a:lnTo>
                  <a:lnTo>
                    <a:pt x="9512" y="138823"/>
                  </a:lnTo>
                  <a:lnTo>
                    <a:pt x="11074" y="135890"/>
                  </a:lnTo>
                  <a:lnTo>
                    <a:pt x="12966" y="138658"/>
                  </a:lnTo>
                  <a:lnTo>
                    <a:pt x="11239" y="145351"/>
                  </a:lnTo>
                  <a:lnTo>
                    <a:pt x="16510" y="144576"/>
                  </a:lnTo>
                  <a:lnTo>
                    <a:pt x="21526" y="139573"/>
                  </a:lnTo>
                  <a:close/>
                </a:path>
                <a:path w="324485" h="984884">
                  <a:moveTo>
                    <a:pt x="23355" y="80899"/>
                  </a:moveTo>
                  <a:lnTo>
                    <a:pt x="20231" y="80391"/>
                  </a:lnTo>
                  <a:lnTo>
                    <a:pt x="18846" y="81076"/>
                  </a:lnTo>
                  <a:lnTo>
                    <a:pt x="19189" y="82296"/>
                  </a:lnTo>
                  <a:lnTo>
                    <a:pt x="19710" y="83324"/>
                  </a:lnTo>
                  <a:lnTo>
                    <a:pt x="21640" y="85547"/>
                  </a:lnTo>
                  <a:lnTo>
                    <a:pt x="23342" y="83667"/>
                  </a:lnTo>
                  <a:lnTo>
                    <a:pt x="23355" y="80899"/>
                  </a:lnTo>
                  <a:close/>
                </a:path>
                <a:path w="324485" h="984884">
                  <a:moveTo>
                    <a:pt x="49796" y="115836"/>
                  </a:moveTo>
                  <a:lnTo>
                    <a:pt x="47548" y="108394"/>
                  </a:lnTo>
                  <a:lnTo>
                    <a:pt x="44780" y="113068"/>
                  </a:lnTo>
                  <a:lnTo>
                    <a:pt x="44259" y="111848"/>
                  </a:lnTo>
                  <a:lnTo>
                    <a:pt x="43053" y="111163"/>
                  </a:lnTo>
                  <a:lnTo>
                    <a:pt x="42011" y="111683"/>
                  </a:lnTo>
                  <a:lnTo>
                    <a:pt x="41668" y="111163"/>
                  </a:lnTo>
                  <a:lnTo>
                    <a:pt x="40627" y="110121"/>
                  </a:lnTo>
                  <a:lnTo>
                    <a:pt x="38036" y="111163"/>
                  </a:lnTo>
                  <a:lnTo>
                    <a:pt x="37934" y="111683"/>
                  </a:lnTo>
                  <a:lnTo>
                    <a:pt x="37642" y="113068"/>
                  </a:lnTo>
                  <a:lnTo>
                    <a:pt x="37350" y="114452"/>
                  </a:lnTo>
                  <a:lnTo>
                    <a:pt x="38036" y="115316"/>
                  </a:lnTo>
                  <a:lnTo>
                    <a:pt x="38735" y="116001"/>
                  </a:lnTo>
                  <a:lnTo>
                    <a:pt x="39420" y="116001"/>
                  </a:lnTo>
                  <a:lnTo>
                    <a:pt x="36652" y="118770"/>
                  </a:lnTo>
                  <a:lnTo>
                    <a:pt x="36487" y="118948"/>
                  </a:lnTo>
                  <a:lnTo>
                    <a:pt x="37553" y="120154"/>
                  </a:lnTo>
                  <a:lnTo>
                    <a:pt x="40284" y="123266"/>
                  </a:lnTo>
                  <a:lnTo>
                    <a:pt x="43230" y="120154"/>
                  </a:lnTo>
                  <a:lnTo>
                    <a:pt x="43395" y="120154"/>
                  </a:lnTo>
                  <a:lnTo>
                    <a:pt x="43230" y="120332"/>
                  </a:lnTo>
                  <a:lnTo>
                    <a:pt x="43395" y="120497"/>
                  </a:lnTo>
                  <a:lnTo>
                    <a:pt x="44780" y="120497"/>
                  </a:lnTo>
                  <a:lnTo>
                    <a:pt x="46685" y="122059"/>
                  </a:lnTo>
                  <a:lnTo>
                    <a:pt x="46761" y="120497"/>
                  </a:lnTo>
                  <a:lnTo>
                    <a:pt x="46863" y="118770"/>
                  </a:lnTo>
                  <a:lnTo>
                    <a:pt x="47028" y="118770"/>
                  </a:lnTo>
                  <a:lnTo>
                    <a:pt x="47371" y="118948"/>
                  </a:lnTo>
                  <a:lnTo>
                    <a:pt x="49796" y="115836"/>
                  </a:lnTo>
                  <a:close/>
                </a:path>
                <a:path w="324485" h="984884">
                  <a:moveTo>
                    <a:pt x="50469" y="71374"/>
                  </a:moveTo>
                  <a:lnTo>
                    <a:pt x="49441" y="67132"/>
                  </a:lnTo>
                  <a:lnTo>
                    <a:pt x="44958" y="66725"/>
                  </a:lnTo>
                  <a:lnTo>
                    <a:pt x="45123" y="65341"/>
                  </a:lnTo>
                  <a:lnTo>
                    <a:pt x="45986" y="62585"/>
                  </a:lnTo>
                  <a:lnTo>
                    <a:pt x="43395" y="63449"/>
                  </a:lnTo>
                  <a:lnTo>
                    <a:pt x="45300" y="62407"/>
                  </a:lnTo>
                  <a:lnTo>
                    <a:pt x="44094" y="61201"/>
                  </a:lnTo>
                  <a:lnTo>
                    <a:pt x="43916" y="59982"/>
                  </a:lnTo>
                  <a:lnTo>
                    <a:pt x="41846" y="54457"/>
                  </a:lnTo>
                  <a:lnTo>
                    <a:pt x="36652" y="65519"/>
                  </a:lnTo>
                  <a:lnTo>
                    <a:pt x="43053" y="63614"/>
                  </a:lnTo>
                  <a:lnTo>
                    <a:pt x="39941" y="66217"/>
                  </a:lnTo>
                  <a:lnTo>
                    <a:pt x="38900" y="74688"/>
                  </a:lnTo>
                  <a:lnTo>
                    <a:pt x="33896" y="69494"/>
                  </a:lnTo>
                  <a:lnTo>
                    <a:pt x="34061" y="64998"/>
                  </a:lnTo>
                  <a:lnTo>
                    <a:pt x="28702" y="64998"/>
                  </a:lnTo>
                  <a:lnTo>
                    <a:pt x="27152" y="68453"/>
                  </a:lnTo>
                  <a:lnTo>
                    <a:pt x="25768" y="68630"/>
                  </a:lnTo>
                  <a:lnTo>
                    <a:pt x="24726" y="69329"/>
                  </a:lnTo>
                  <a:lnTo>
                    <a:pt x="24206" y="70358"/>
                  </a:lnTo>
                  <a:lnTo>
                    <a:pt x="23685" y="70192"/>
                  </a:lnTo>
                  <a:lnTo>
                    <a:pt x="23685" y="71056"/>
                  </a:lnTo>
                  <a:lnTo>
                    <a:pt x="20929" y="78308"/>
                  </a:lnTo>
                  <a:lnTo>
                    <a:pt x="31127" y="81419"/>
                  </a:lnTo>
                  <a:lnTo>
                    <a:pt x="32334" y="76936"/>
                  </a:lnTo>
                  <a:lnTo>
                    <a:pt x="33020" y="76581"/>
                  </a:lnTo>
                  <a:lnTo>
                    <a:pt x="33540" y="76415"/>
                  </a:lnTo>
                  <a:lnTo>
                    <a:pt x="33540" y="75717"/>
                  </a:lnTo>
                  <a:lnTo>
                    <a:pt x="37007" y="76365"/>
                  </a:lnTo>
                  <a:lnTo>
                    <a:pt x="38468" y="77939"/>
                  </a:lnTo>
                  <a:lnTo>
                    <a:pt x="40055" y="77927"/>
                  </a:lnTo>
                  <a:lnTo>
                    <a:pt x="43916" y="73812"/>
                  </a:lnTo>
                  <a:lnTo>
                    <a:pt x="48475" y="75069"/>
                  </a:lnTo>
                  <a:lnTo>
                    <a:pt x="50469" y="71374"/>
                  </a:lnTo>
                  <a:close/>
                </a:path>
                <a:path w="324485" h="984884">
                  <a:moveTo>
                    <a:pt x="53086" y="77279"/>
                  </a:moveTo>
                  <a:lnTo>
                    <a:pt x="52730" y="76758"/>
                  </a:lnTo>
                  <a:lnTo>
                    <a:pt x="52565" y="76415"/>
                  </a:lnTo>
                  <a:lnTo>
                    <a:pt x="51523" y="76415"/>
                  </a:lnTo>
                  <a:lnTo>
                    <a:pt x="50660" y="76581"/>
                  </a:lnTo>
                  <a:lnTo>
                    <a:pt x="49618" y="76581"/>
                  </a:lnTo>
                  <a:lnTo>
                    <a:pt x="49974" y="78663"/>
                  </a:lnTo>
                  <a:lnTo>
                    <a:pt x="51866" y="80213"/>
                  </a:lnTo>
                  <a:lnTo>
                    <a:pt x="52908" y="77622"/>
                  </a:lnTo>
                  <a:lnTo>
                    <a:pt x="53086" y="77279"/>
                  </a:lnTo>
                  <a:close/>
                </a:path>
                <a:path w="324485" h="984884">
                  <a:moveTo>
                    <a:pt x="54292" y="66725"/>
                  </a:moveTo>
                  <a:lnTo>
                    <a:pt x="52730" y="65519"/>
                  </a:lnTo>
                  <a:lnTo>
                    <a:pt x="51866" y="66560"/>
                  </a:lnTo>
                  <a:lnTo>
                    <a:pt x="51523" y="67767"/>
                  </a:lnTo>
                  <a:lnTo>
                    <a:pt x="52908" y="68973"/>
                  </a:lnTo>
                  <a:lnTo>
                    <a:pt x="53949" y="68110"/>
                  </a:lnTo>
                  <a:lnTo>
                    <a:pt x="54292" y="66725"/>
                  </a:lnTo>
                  <a:close/>
                </a:path>
                <a:path w="324485" h="984884">
                  <a:moveTo>
                    <a:pt x="55499" y="124472"/>
                  </a:moveTo>
                  <a:lnTo>
                    <a:pt x="52044" y="118084"/>
                  </a:lnTo>
                  <a:lnTo>
                    <a:pt x="49276" y="122745"/>
                  </a:lnTo>
                  <a:lnTo>
                    <a:pt x="44437" y="125171"/>
                  </a:lnTo>
                  <a:lnTo>
                    <a:pt x="45491" y="125920"/>
                  </a:lnTo>
                  <a:lnTo>
                    <a:pt x="45300" y="126034"/>
                  </a:lnTo>
                  <a:lnTo>
                    <a:pt x="42875" y="126898"/>
                  </a:lnTo>
                  <a:lnTo>
                    <a:pt x="43395" y="128447"/>
                  </a:lnTo>
                  <a:lnTo>
                    <a:pt x="44094" y="130175"/>
                  </a:lnTo>
                  <a:lnTo>
                    <a:pt x="47891" y="136055"/>
                  </a:lnTo>
                  <a:lnTo>
                    <a:pt x="49441" y="128689"/>
                  </a:lnTo>
                  <a:lnTo>
                    <a:pt x="50838" y="129667"/>
                  </a:lnTo>
                  <a:lnTo>
                    <a:pt x="53251" y="127939"/>
                  </a:lnTo>
                  <a:lnTo>
                    <a:pt x="55499" y="124472"/>
                  </a:lnTo>
                  <a:close/>
                </a:path>
                <a:path w="324485" h="984884">
                  <a:moveTo>
                    <a:pt x="61341" y="47815"/>
                  </a:moveTo>
                  <a:lnTo>
                    <a:pt x="60058" y="47256"/>
                  </a:lnTo>
                  <a:lnTo>
                    <a:pt x="60248" y="47193"/>
                  </a:lnTo>
                  <a:lnTo>
                    <a:pt x="59918" y="47193"/>
                  </a:lnTo>
                  <a:lnTo>
                    <a:pt x="59524" y="47028"/>
                  </a:lnTo>
                  <a:lnTo>
                    <a:pt x="54292" y="42697"/>
                  </a:lnTo>
                  <a:lnTo>
                    <a:pt x="53632" y="47015"/>
                  </a:lnTo>
                  <a:lnTo>
                    <a:pt x="53594" y="47193"/>
                  </a:lnTo>
                  <a:lnTo>
                    <a:pt x="53200" y="48399"/>
                  </a:lnTo>
                  <a:lnTo>
                    <a:pt x="53086" y="48755"/>
                  </a:lnTo>
                  <a:lnTo>
                    <a:pt x="53594" y="49263"/>
                  </a:lnTo>
                  <a:lnTo>
                    <a:pt x="54813" y="49098"/>
                  </a:lnTo>
                  <a:lnTo>
                    <a:pt x="59880" y="47320"/>
                  </a:lnTo>
                  <a:lnTo>
                    <a:pt x="61201" y="48399"/>
                  </a:lnTo>
                  <a:lnTo>
                    <a:pt x="61341" y="47815"/>
                  </a:lnTo>
                  <a:close/>
                </a:path>
                <a:path w="324485" h="984884">
                  <a:moveTo>
                    <a:pt x="61556" y="124472"/>
                  </a:moveTo>
                  <a:lnTo>
                    <a:pt x="61036" y="123952"/>
                  </a:lnTo>
                  <a:lnTo>
                    <a:pt x="56019" y="123088"/>
                  </a:lnTo>
                  <a:lnTo>
                    <a:pt x="56197" y="130009"/>
                  </a:lnTo>
                  <a:lnTo>
                    <a:pt x="60515" y="128803"/>
                  </a:lnTo>
                  <a:lnTo>
                    <a:pt x="61201" y="128282"/>
                  </a:lnTo>
                  <a:lnTo>
                    <a:pt x="61556" y="124472"/>
                  </a:lnTo>
                  <a:close/>
                </a:path>
                <a:path w="324485" h="984884">
                  <a:moveTo>
                    <a:pt x="65532" y="123444"/>
                  </a:moveTo>
                  <a:lnTo>
                    <a:pt x="64147" y="122567"/>
                  </a:lnTo>
                  <a:lnTo>
                    <a:pt x="61379" y="121539"/>
                  </a:lnTo>
                  <a:lnTo>
                    <a:pt x="62420" y="124307"/>
                  </a:lnTo>
                  <a:lnTo>
                    <a:pt x="63106" y="126555"/>
                  </a:lnTo>
                  <a:lnTo>
                    <a:pt x="65011" y="124815"/>
                  </a:lnTo>
                  <a:lnTo>
                    <a:pt x="65532" y="123444"/>
                  </a:lnTo>
                  <a:close/>
                </a:path>
                <a:path w="324485" h="984884">
                  <a:moveTo>
                    <a:pt x="66103" y="103035"/>
                  </a:moveTo>
                  <a:lnTo>
                    <a:pt x="60706" y="103035"/>
                  </a:lnTo>
                  <a:lnTo>
                    <a:pt x="60858" y="104940"/>
                  </a:lnTo>
                  <a:lnTo>
                    <a:pt x="63804" y="106489"/>
                  </a:lnTo>
                  <a:lnTo>
                    <a:pt x="66103" y="103035"/>
                  </a:lnTo>
                  <a:close/>
                </a:path>
                <a:path w="324485" h="984884">
                  <a:moveTo>
                    <a:pt x="70192" y="116179"/>
                  </a:moveTo>
                  <a:lnTo>
                    <a:pt x="69507" y="115481"/>
                  </a:lnTo>
                  <a:lnTo>
                    <a:pt x="68808" y="114617"/>
                  </a:lnTo>
                  <a:lnTo>
                    <a:pt x="64147" y="109435"/>
                  </a:lnTo>
                  <a:lnTo>
                    <a:pt x="64833" y="121018"/>
                  </a:lnTo>
                  <a:lnTo>
                    <a:pt x="69329" y="117386"/>
                  </a:lnTo>
                  <a:lnTo>
                    <a:pt x="70192" y="116179"/>
                  </a:lnTo>
                  <a:close/>
                </a:path>
                <a:path w="324485" h="984884">
                  <a:moveTo>
                    <a:pt x="73825" y="41656"/>
                  </a:moveTo>
                  <a:lnTo>
                    <a:pt x="66738" y="38201"/>
                  </a:lnTo>
                  <a:lnTo>
                    <a:pt x="62763" y="41656"/>
                  </a:lnTo>
                  <a:lnTo>
                    <a:pt x="61341" y="47815"/>
                  </a:lnTo>
                  <a:lnTo>
                    <a:pt x="67081" y="49784"/>
                  </a:lnTo>
                  <a:lnTo>
                    <a:pt x="71056" y="47015"/>
                  </a:lnTo>
                  <a:lnTo>
                    <a:pt x="73825" y="41656"/>
                  </a:lnTo>
                  <a:close/>
                </a:path>
                <a:path w="324485" h="984884">
                  <a:moveTo>
                    <a:pt x="75552" y="77800"/>
                  </a:moveTo>
                  <a:lnTo>
                    <a:pt x="71755" y="74853"/>
                  </a:lnTo>
                  <a:lnTo>
                    <a:pt x="72440" y="73990"/>
                  </a:lnTo>
                  <a:lnTo>
                    <a:pt x="63817" y="73990"/>
                  </a:lnTo>
                  <a:lnTo>
                    <a:pt x="61201" y="82118"/>
                  </a:lnTo>
                  <a:lnTo>
                    <a:pt x="59829" y="80213"/>
                  </a:lnTo>
                  <a:lnTo>
                    <a:pt x="59131" y="78663"/>
                  </a:lnTo>
                  <a:lnTo>
                    <a:pt x="56540" y="76415"/>
                  </a:lnTo>
                  <a:lnTo>
                    <a:pt x="55156" y="78143"/>
                  </a:lnTo>
                  <a:lnTo>
                    <a:pt x="52743" y="82118"/>
                  </a:lnTo>
                  <a:lnTo>
                    <a:pt x="52222" y="82981"/>
                  </a:lnTo>
                  <a:lnTo>
                    <a:pt x="60858" y="84709"/>
                  </a:lnTo>
                  <a:lnTo>
                    <a:pt x="61722" y="84886"/>
                  </a:lnTo>
                  <a:lnTo>
                    <a:pt x="57061" y="89382"/>
                  </a:lnTo>
                  <a:lnTo>
                    <a:pt x="56807" y="89725"/>
                  </a:lnTo>
                  <a:lnTo>
                    <a:pt x="55333" y="91795"/>
                  </a:lnTo>
                  <a:lnTo>
                    <a:pt x="55333" y="94043"/>
                  </a:lnTo>
                  <a:lnTo>
                    <a:pt x="55333" y="95427"/>
                  </a:lnTo>
                  <a:lnTo>
                    <a:pt x="57581" y="96989"/>
                  </a:lnTo>
                  <a:lnTo>
                    <a:pt x="58788" y="97853"/>
                  </a:lnTo>
                  <a:lnTo>
                    <a:pt x="61722" y="94043"/>
                  </a:lnTo>
                  <a:lnTo>
                    <a:pt x="61722" y="98196"/>
                  </a:lnTo>
                  <a:lnTo>
                    <a:pt x="61036" y="98882"/>
                  </a:lnTo>
                  <a:lnTo>
                    <a:pt x="60172" y="99580"/>
                  </a:lnTo>
                  <a:lnTo>
                    <a:pt x="60515" y="100787"/>
                  </a:lnTo>
                  <a:lnTo>
                    <a:pt x="60693" y="102870"/>
                  </a:lnTo>
                  <a:lnTo>
                    <a:pt x="66217" y="102870"/>
                  </a:lnTo>
                  <a:lnTo>
                    <a:pt x="70929" y="102870"/>
                  </a:lnTo>
                  <a:lnTo>
                    <a:pt x="74053" y="89725"/>
                  </a:lnTo>
                  <a:lnTo>
                    <a:pt x="74142" y="89382"/>
                  </a:lnTo>
                  <a:lnTo>
                    <a:pt x="74218" y="89027"/>
                  </a:lnTo>
                  <a:lnTo>
                    <a:pt x="74345" y="88519"/>
                  </a:lnTo>
                  <a:lnTo>
                    <a:pt x="72199" y="88734"/>
                  </a:lnTo>
                  <a:lnTo>
                    <a:pt x="71513" y="88811"/>
                  </a:lnTo>
                  <a:lnTo>
                    <a:pt x="67437" y="89204"/>
                  </a:lnTo>
                  <a:lnTo>
                    <a:pt x="66916" y="89027"/>
                  </a:lnTo>
                  <a:lnTo>
                    <a:pt x="66573" y="89204"/>
                  </a:lnTo>
                  <a:lnTo>
                    <a:pt x="66217" y="89382"/>
                  </a:lnTo>
                  <a:lnTo>
                    <a:pt x="65532" y="89725"/>
                  </a:lnTo>
                  <a:lnTo>
                    <a:pt x="65646" y="89382"/>
                  </a:lnTo>
                  <a:lnTo>
                    <a:pt x="65760" y="89027"/>
                  </a:lnTo>
                  <a:lnTo>
                    <a:pt x="65862" y="88734"/>
                  </a:lnTo>
                  <a:lnTo>
                    <a:pt x="65938" y="88519"/>
                  </a:lnTo>
                  <a:lnTo>
                    <a:pt x="66052" y="88163"/>
                  </a:lnTo>
                  <a:lnTo>
                    <a:pt x="67297" y="85051"/>
                  </a:lnTo>
                  <a:lnTo>
                    <a:pt x="67360" y="84886"/>
                  </a:lnTo>
                  <a:lnTo>
                    <a:pt x="67437" y="84709"/>
                  </a:lnTo>
                  <a:lnTo>
                    <a:pt x="71450" y="88734"/>
                  </a:lnTo>
                  <a:lnTo>
                    <a:pt x="72199" y="88734"/>
                  </a:lnTo>
                  <a:lnTo>
                    <a:pt x="72796" y="85051"/>
                  </a:lnTo>
                  <a:lnTo>
                    <a:pt x="74345" y="81597"/>
                  </a:lnTo>
                  <a:lnTo>
                    <a:pt x="75450" y="78143"/>
                  </a:lnTo>
                  <a:lnTo>
                    <a:pt x="75552" y="77800"/>
                  </a:lnTo>
                  <a:close/>
                </a:path>
                <a:path w="324485" h="984884">
                  <a:moveTo>
                    <a:pt x="75857" y="73469"/>
                  </a:moveTo>
                  <a:lnTo>
                    <a:pt x="75387" y="67767"/>
                  </a:lnTo>
                  <a:lnTo>
                    <a:pt x="70523" y="66865"/>
                  </a:lnTo>
                  <a:lnTo>
                    <a:pt x="70370" y="66382"/>
                  </a:lnTo>
                  <a:lnTo>
                    <a:pt x="68884" y="65798"/>
                  </a:lnTo>
                  <a:lnTo>
                    <a:pt x="68884" y="71043"/>
                  </a:lnTo>
                  <a:lnTo>
                    <a:pt x="68580" y="72440"/>
                  </a:lnTo>
                  <a:lnTo>
                    <a:pt x="68465" y="72948"/>
                  </a:lnTo>
                  <a:lnTo>
                    <a:pt x="66662" y="72732"/>
                  </a:lnTo>
                  <a:lnTo>
                    <a:pt x="68884" y="71043"/>
                  </a:lnTo>
                  <a:lnTo>
                    <a:pt x="68884" y="65798"/>
                  </a:lnTo>
                  <a:lnTo>
                    <a:pt x="64325" y="63969"/>
                  </a:lnTo>
                  <a:lnTo>
                    <a:pt x="65570" y="72605"/>
                  </a:lnTo>
                  <a:lnTo>
                    <a:pt x="64325" y="72440"/>
                  </a:lnTo>
                  <a:lnTo>
                    <a:pt x="64147" y="72948"/>
                  </a:lnTo>
                  <a:lnTo>
                    <a:pt x="63982" y="73469"/>
                  </a:lnTo>
                  <a:lnTo>
                    <a:pt x="65697" y="73469"/>
                  </a:lnTo>
                  <a:lnTo>
                    <a:pt x="73482" y="73469"/>
                  </a:lnTo>
                  <a:lnTo>
                    <a:pt x="75857" y="73469"/>
                  </a:lnTo>
                  <a:close/>
                </a:path>
                <a:path w="324485" h="984884">
                  <a:moveTo>
                    <a:pt x="78498" y="48399"/>
                  </a:moveTo>
                  <a:lnTo>
                    <a:pt x="77457" y="48577"/>
                  </a:lnTo>
                  <a:lnTo>
                    <a:pt x="77292" y="48920"/>
                  </a:lnTo>
                  <a:lnTo>
                    <a:pt x="77292" y="49441"/>
                  </a:lnTo>
                  <a:lnTo>
                    <a:pt x="77635" y="49263"/>
                  </a:lnTo>
                  <a:lnTo>
                    <a:pt x="77978" y="49263"/>
                  </a:lnTo>
                  <a:lnTo>
                    <a:pt x="78320" y="49098"/>
                  </a:lnTo>
                  <a:lnTo>
                    <a:pt x="78498" y="49098"/>
                  </a:lnTo>
                  <a:lnTo>
                    <a:pt x="78498" y="48399"/>
                  </a:lnTo>
                  <a:close/>
                </a:path>
                <a:path w="324485" h="984884">
                  <a:moveTo>
                    <a:pt x="79883" y="115481"/>
                  </a:moveTo>
                  <a:lnTo>
                    <a:pt x="79705" y="113931"/>
                  </a:lnTo>
                  <a:lnTo>
                    <a:pt x="78320" y="112204"/>
                  </a:lnTo>
                  <a:lnTo>
                    <a:pt x="77292" y="113411"/>
                  </a:lnTo>
                  <a:lnTo>
                    <a:pt x="75387" y="115658"/>
                  </a:lnTo>
                  <a:lnTo>
                    <a:pt x="78498" y="115481"/>
                  </a:lnTo>
                  <a:lnTo>
                    <a:pt x="79883" y="115481"/>
                  </a:lnTo>
                  <a:close/>
                </a:path>
                <a:path w="324485" h="984884">
                  <a:moveTo>
                    <a:pt x="80225" y="110820"/>
                  </a:moveTo>
                  <a:lnTo>
                    <a:pt x="79883" y="109601"/>
                  </a:lnTo>
                  <a:lnTo>
                    <a:pt x="79184" y="109601"/>
                  </a:lnTo>
                  <a:lnTo>
                    <a:pt x="79362" y="110299"/>
                  </a:lnTo>
                  <a:lnTo>
                    <a:pt x="79362" y="111163"/>
                  </a:lnTo>
                  <a:lnTo>
                    <a:pt x="80225" y="110820"/>
                  </a:lnTo>
                  <a:close/>
                </a:path>
                <a:path w="324485" h="984884">
                  <a:moveTo>
                    <a:pt x="84201" y="123786"/>
                  </a:moveTo>
                  <a:lnTo>
                    <a:pt x="81953" y="123266"/>
                  </a:lnTo>
                  <a:lnTo>
                    <a:pt x="81267" y="122059"/>
                  </a:lnTo>
                  <a:lnTo>
                    <a:pt x="76936" y="121018"/>
                  </a:lnTo>
                  <a:lnTo>
                    <a:pt x="80225" y="129832"/>
                  </a:lnTo>
                  <a:lnTo>
                    <a:pt x="82816" y="126034"/>
                  </a:lnTo>
                  <a:lnTo>
                    <a:pt x="84201" y="123786"/>
                  </a:lnTo>
                  <a:close/>
                </a:path>
                <a:path w="324485" h="984884">
                  <a:moveTo>
                    <a:pt x="84378" y="68630"/>
                  </a:moveTo>
                  <a:lnTo>
                    <a:pt x="84023" y="67081"/>
                  </a:lnTo>
                  <a:lnTo>
                    <a:pt x="82651" y="65697"/>
                  </a:lnTo>
                  <a:lnTo>
                    <a:pt x="81610" y="67589"/>
                  </a:lnTo>
                  <a:lnTo>
                    <a:pt x="81432" y="67246"/>
                  </a:lnTo>
                  <a:lnTo>
                    <a:pt x="80048" y="67945"/>
                  </a:lnTo>
                  <a:lnTo>
                    <a:pt x="80225" y="68973"/>
                  </a:lnTo>
                  <a:lnTo>
                    <a:pt x="80746" y="70015"/>
                  </a:lnTo>
                  <a:lnTo>
                    <a:pt x="81089" y="70700"/>
                  </a:lnTo>
                  <a:lnTo>
                    <a:pt x="81775" y="71056"/>
                  </a:lnTo>
                  <a:lnTo>
                    <a:pt x="82651" y="70535"/>
                  </a:lnTo>
                  <a:lnTo>
                    <a:pt x="82130" y="69151"/>
                  </a:lnTo>
                  <a:lnTo>
                    <a:pt x="84378" y="68630"/>
                  </a:lnTo>
                  <a:close/>
                </a:path>
                <a:path w="324485" h="984884">
                  <a:moveTo>
                    <a:pt x="91122" y="58597"/>
                  </a:moveTo>
                  <a:lnTo>
                    <a:pt x="89382" y="51346"/>
                  </a:lnTo>
                  <a:lnTo>
                    <a:pt x="88874" y="50304"/>
                  </a:lnTo>
                  <a:lnTo>
                    <a:pt x="82816" y="49263"/>
                  </a:lnTo>
                  <a:lnTo>
                    <a:pt x="81292" y="57391"/>
                  </a:lnTo>
                  <a:lnTo>
                    <a:pt x="78841" y="55143"/>
                  </a:lnTo>
                  <a:lnTo>
                    <a:pt x="74079" y="53670"/>
                  </a:lnTo>
                  <a:lnTo>
                    <a:pt x="69265" y="56870"/>
                  </a:lnTo>
                  <a:lnTo>
                    <a:pt x="67729" y="61366"/>
                  </a:lnTo>
                  <a:lnTo>
                    <a:pt x="72796" y="63792"/>
                  </a:lnTo>
                  <a:lnTo>
                    <a:pt x="77292" y="66560"/>
                  </a:lnTo>
                  <a:lnTo>
                    <a:pt x="82384" y="59385"/>
                  </a:lnTo>
                  <a:lnTo>
                    <a:pt x="88519" y="58953"/>
                  </a:lnTo>
                  <a:lnTo>
                    <a:pt x="91122" y="58597"/>
                  </a:lnTo>
                  <a:close/>
                </a:path>
                <a:path w="324485" h="984884">
                  <a:moveTo>
                    <a:pt x="93535" y="0"/>
                  </a:moveTo>
                  <a:lnTo>
                    <a:pt x="87134" y="342"/>
                  </a:lnTo>
                  <a:lnTo>
                    <a:pt x="88519" y="6388"/>
                  </a:lnTo>
                  <a:lnTo>
                    <a:pt x="91465" y="6388"/>
                  </a:lnTo>
                  <a:lnTo>
                    <a:pt x="93535" y="0"/>
                  </a:lnTo>
                  <a:close/>
                </a:path>
                <a:path w="324485" h="984884">
                  <a:moveTo>
                    <a:pt x="98374" y="126199"/>
                  </a:moveTo>
                  <a:lnTo>
                    <a:pt x="95961" y="123088"/>
                  </a:lnTo>
                  <a:lnTo>
                    <a:pt x="95440" y="120497"/>
                  </a:lnTo>
                  <a:lnTo>
                    <a:pt x="92151" y="122745"/>
                  </a:lnTo>
                  <a:lnTo>
                    <a:pt x="93192" y="124472"/>
                  </a:lnTo>
                  <a:lnTo>
                    <a:pt x="94919" y="127584"/>
                  </a:lnTo>
                  <a:lnTo>
                    <a:pt x="98374" y="126199"/>
                  </a:lnTo>
                  <a:close/>
                </a:path>
                <a:path w="324485" h="984884">
                  <a:moveTo>
                    <a:pt x="98640" y="60528"/>
                  </a:moveTo>
                  <a:lnTo>
                    <a:pt x="98018" y="56210"/>
                  </a:lnTo>
                  <a:lnTo>
                    <a:pt x="93535" y="58432"/>
                  </a:lnTo>
                  <a:lnTo>
                    <a:pt x="92964" y="59156"/>
                  </a:lnTo>
                  <a:lnTo>
                    <a:pt x="93014" y="58953"/>
                  </a:lnTo>
                  <a:lnTo>
                    <a:pt x="84543" y="59296"/>
                  </a:lnTo>
                  <a:lnTo>
                    <a:pt x="82994" y="59639"/>
                  </a:lnTo>
                  <a:lnTo>
                    <a:pt x="81610" y="62585"/>
                  </a:lnTo>
                  <a:lnTo>
                    <a:pt x="82473" y="63792"/>
                  </a:lnTo>
                  <a:lnTo>
                    <a:pt x="87655" y="68453"/>
                  </a:lnTo>
                  <a:lnTo>
                    <a:pt x="81953" y="76415"/>
                  </a:lnTo>
                  <a:lnTo>
                    <a:pt x="86448" y="81597"/>
                  </a:lnTo>
                  <a:lnTo>
                    <a:pt x="89738" y="85572"/>
                  </a:lnTo>
                  <a:lnTo>
                    <a:pt x="97345" y="81419"/>
                  </a:lnTo>
                  <a:lnTo>
                    <a:pt x="91630" y="76581"/>
                  </a:lnTo>
                  <a:lnTo>
                    <a:pt x="89903" y="71920"/>
                  </a:lnTo>
                  <a:lnTo>
                    <a:pt x="92443" y="61302"/>
                  </a:lnTo>
                  <a:lnTo>
                    <a:pt x="96405" y="64490"/>
                  </a:lnTo>
                  <a:lnTo>
                    <a:pt x="98640" y="60528"/>
                  </a:lnTo>
                  <a:close/>
                </a:path>
                <a:path w="324485" h="984884">
                  <a:moveTo>
                    <a:pt x="102349" y="73304"/>
                  </a:moveTo>
                  <a:lnTo>
                    <a:pt x="99593" y="64312"/>
                  </a:lnTo>
                  <a:lnTo>
                    <a:pt x="96647" y="68110"/>
                  </a:lnTo>
                  <a:lnTo>
                    <a:pt x="95097" y="70192"/>
                  </a:lnTo>
                  <a:lnTo>
                    <a:pt x="97510" y="70878"/>
                  </a:lnTo>
                  <a:lnTo>
                    <a:pt x="98031" y="72085"/>
                  </a:lnTo>
                  <a:lnTo>
                    <a:pt x="102349" y="73304"/>
                  </a:lnTo>
                  <a:close/>
                </a:path>
                <a:path w="324485" h="984884">
                  <a:moveTo>
                    <a:pt x="103568" y="548055"/>
                  </a:moveTo>
                  <a:lnTo>
                    <a:pt x="103047" y="545642"/>
                  </a:lnTo>
                  <a:lnTo>
                    <a:pt x="98552" y="541629"/>
                  </a:lnTo>
                  <a:lnTo>
                    <a:pt x="95262" y="545426"/>
                  </a:lnTo>
                  <a:lnTo>
                    <a:pt x="95211" y="550456"/>
                  </a:lnTo>
                  <a:lnTo>
                    <a:pt x="100457" y="550138"/>
                  </a:lnTo>
                  <a:lnTo>
                    <a:pt x="102184" y="549960"/>
                  </a:lnTo>
                  <a:lnTo>
                    <a:pt x="103568" y="548055"/>
                  </a:lnTo>
                  <a:close/>
                </a:path>
                <a:path w="324485" h="984884">
                  <a:moveTo>
                    <a:pt x="109448" y="509511"/>
                  </a:moveTo>
                  <a:lnTo>
                    <a:pt x="106680" y="508127"/>
                  </a:lnTo>
                  <a:lnTo>
                    <a:pt x="104089" y="505879"/>
                  </a:lnTo>
                  <a:lnTo>
                    <a:pt x="103568" y="512445"/>
                  </a:lnTo>
                  <a:lnTo>
                    <a:pt x="104952" y="513486"/>
                  </a:lnTo>
                  <a:lnTo>
                    <a:pt x="108407" y="514692"/>
                  </a:lnTo>
                  <a:lnTo>
                    <a:pt x="109448" y="509511"/>
                  </a:lnTo>
                  <a:close/>
                </a:path>
                <a:path w="324485" h="984884">
                  <a:moveTo>
                    <a:pt x="109956" y="59118"/>
                  </a:moveTo>
                  <a:lnTo>
                    <a:pt x="99936" y="56184"/>
                  </a:lnTo>
                  <a:lnTo>
                    <a:pt x="98729" y="60337"/>
                  </a:lnTo>
                  <a:lnTo>
                    <a:pt x="99415" y="63969"/>
                  </a:lnTo>
                  <a:lnTo>
                    <a:pt x="102349" y="66725"/>
                  </a:lnTo>
                  <a:lnTo>
                    <a:pt x="104952" y="62928"/>
                  </a:lnTo>
                  <a:lnTo>
                    <a:pt x="109956" y="59118"/>
                  </a:lnTo>
                  <a:close/>
                </a:path>
                <a:path w="324485" h="984884">
                  <a:moveTo>
                    <a:pt x="110998" y="103898"/>
                  </a:moveTo>
                  <a:lnTo>
                    <a:pt x="102527" y="107010"/>
                  </a:lnTo>
                  <a:lnTo>
                    <a:pt x="100977" y="110642"/>
                  </a:lnTo>
                  <a:lnTo>
                    <a:pt x="95783" y="109778"/>
                  </a:lnTo>
                  <a:lnTo>
                    <a:pt x="95262" y="112890"/>
                  </a:lnTo>
                  <a:lnTo>
                    <a:pt x="95783" y="117043"/>
                  </a:lnTo>
                  <a:lnTo>
                    <a:pt x="100622" y="114973"/>
                  </a:lnTo>
                  <a:lnTo>
                    <a:pt x="103047" y="117386"/>
                  </a:lnTo>
                  <a:lnTo>
                    <a:pt x="109270" y="117386"/>
                  </a:lnTo>
                  <a:lnTo>
                    <a:pt x="110998" y="103898"/>
                  </a:lnTo>
                  <a:close/>
                </a:path>
                <a:path w="324485" h="984884">
                  <a:moveTo>
                    <a:pt x="119126" y="541832"/>
                  </a:moveTo>
                  <a:lnTo>
                    <a:pt x="117398" y="541312"/>
                  </a:lnTo>
                  <a:lnTo>
                    <a:pt x="117919" y="539419"/>
                  </a:lnTo>
                  <a:lnTo>
                    <a:pt x="114973" y="538378"/>
                  </a:lnTo>
                  <a:lnTo>
                    <a:pt x="114452" y="540448"/>
                  </a:lnTo>
                  <a:lnTo>
                    <a:pt x="114287" y="541489"/>
                  </a:lnTo>
                  <a:lnTo>
                    <a:pt x="114808" y="543052"/>
                  </a:lnTo>
                  <a:lnTo>
                    <a:pt x="116014" y="542696"/>
                  </a:lnTo>
                  <a:lnTo>
                    <a:pt x="116014" y="542874"/>
                  </a:lnTo>
                  <a:lnTo>
                    <a:pt x="115836" y="542874"/>
                  </a:lnTo>
                  <a:lnTo>
                    <a:pt x="115836" y="543052"/>
                  </a:lnTo>
                  <a:lnTo>
                    <a:pt x="116878" y="544258"/>
                  </a:lnTo>
                  <a:lnTo>
                    <a:pt x="119126" y="541832"/>
                  </a:lnTo>
                  <a:close/>
                </a:path>
                <a:path w="324485" h="984884">
                  <a:moveTo>
                    <a:pt x="120688" y="532676"/>
                  </a:moveTo>
                  <a:lnTo>
                    <a:pt x="119126" y="531114"/>
                  </a:lnTo>
                  <a:lnTo>
                    <a:pt x="114630" y="531634"/>
                  </a:lnTo>
                  <a:lnTo>
                    <a:pt x="111963" y="535774"/>
                  </a:lnTo>
                  <a:lnTo>
                    <a:pt x="110477" y="535266"/>
                  </a:lnTo>
                  <a:lnTo>
                    <a:pt x="108229" y="533539"/>
                  </a:lnTo>
                  <a:lnTo>
                    <a:pt x="106680" y="534060"/>
                  </a:lnTo>
                  <a:lnTo>
                    <a:pt x="106159" y="533361"/>
                  </a:lnTo>
                  <a:lnTo>
                    <a:pt x="105816" y="532841"/>
                  </a:lnTo>
                  <a:lnTo>
                    <a:pt x="105295" y="532155"/>
                  </a:lnTo>
                  <a:lnTo>
                    <a:pt x="104952" y="532676"/>
                  </a:lnTo>
                  <a:lnTo>
                    <a:pt x="104597" y="533361"/>
                  </a:lnTo>
                  <a:lnTo>
                    <a:pt x="104432" y="534060"/>
                  </a:lnTo>
                  <a:lnTo>
                    <a:pt x="103568" y="532841"/>
                  </a:lnTo>
                  <a:lnTo>
                    <a:pt x="98374" y="540626"/>
                  </a:lnTo>
                  <a:lnTo>
                    <a:pt x="98894" y="541489"/>
                  </a:lnTo>
                  <a:lnTo>
                    <a:pt x="104432" y="544944"/>
                  </a:lnTo>
                  <a:lnTo>
                    <a:pt x="110312" y="545160"/>
                  </a:lnTo>
                  <a:lnTo>
                    <a:pt x="104432" y="552551"/>
                  </a:lnTo>
                  <a:lnTo>
                    <a:pt x="111175" y="553250"/>
                  </a:lnTo>
                  <a:lnTo>
                    <a:pt x="112204" y="553072"/>
                  </a:lnTo>
                  <a:lnTo>
                    <a:pt x="113245" y="553415"/>
                  </a:lnTo>
                  <a:lnTo>
                    <a:pt x="113423" y="551688"/>
                  </a:lnTo>
                  <a:lnTo>
                    <a:pt x="112229" y="545223"/>
                  </a:lnTo>
                  <a:lnTo>
                    <a:pt x="114452" y="545299"/>
                  </a:lnTo>
                  <a:lnTo>
                    <a:pt x="112255" y="536651"/>
                  </a:lnTo>
                  <a:lnTo>
                    <a:pt x="117563" y="537857"/>
                  </a:lnTo>
                  <a:lnTo>
                    <a:pt x="120510" y="538200"/>
                  </a:lnTo>
                  <a:lnTo>
                    <a:pt x="120688" y="532676"/>
                  </a:lnTo>
                  <a:close/>
                </a:path>
                <a:path w="324485" h="984884">
                  <a:moveTo>
                    <a:pt x="121716" y="8636"/>
                  </a:moveTo>
                  <a:lnTo>
                    <a:pt x="119989" y="3276"/>
                  </a:lnTo>
                  <a:lnTo>
                    <a:pt x="116878" y="5359"/>
                  </a:lnTo>
                  <a:lnTo>
                    <a:pt x="113080" y="8293"/>
                  </a:lnTo>
                  <a:lnTo>
                    <a:pt x="119989" y="16421"/>
                  </a:lnTo>
                  <a:lnTo>
                    <a:pt x="121031" y="10883"/>
                  </a:lnTo>
                  <a:lnTo>
                    <a:pt x="121716" y="8636"/>
                  </a:lnTo>
                  <a:close/>
                </a:path>
                <a:path w="324485" h="984884">
                  <a:moveTo>
                    <a:pt x="123621" y="123786"/>
                  </a:moveTo>
                  <a:lnTo>
                    <a:pt x="120688" y="120497"/>
                  </a:lnTo>
                  <a:lnTo>
                    <a:pt x="119468" y="119811"/>
                  </a:lnTo>
                  <a:lnTo>
                    <a:pt x="111696" y="122402"/>
                  </a:lnTo>
                  <a:lnTo>
                    <a:pt x="114109" y="125171"/>
                  </a:lnTo>
                  <a:lnTo>
                    <a:pt x="117741" y="130695"/>
                  </a:lnTo>
                  <a:lnTo>
                    <a:pt x="123621" y="123786"/>
                  </a:lnTo>
                  <a:close/>
                </a:path>
                <a:path w="324485" h="984884">
                  <a:moveTo>
                    <a:pt x="125691" y="59639"/>
                  </a:moveTo>
                  <a:lnTo>
                    <a:pt x="124307" y="52730"/>
                  </a:lnTo>
                  <a:lnTo>
                    <a:pt x="124142" y="50647"/>
                  </a:lnTo>
                  <a:lnTo>
                    <a:pt x="121386" y="48399"/>
                  </a:lnTo>
                  <a:lnTo>
                    <a:pt x="118440" y="52209"/>
                  </a:lnTo>
                  <a:lnTo>
                    <a:pt x="117817" y="57315"/>
                  </a:lnTo>
                  <a:lnTo>
                    <a:pt x="122059" y="58953"/>
                  </a:lnTo>
                  <a:lnTo>
                    <a:pt x="125691" y="59639"/>
                  </a:lnTo>
                  <a:close/>
                </a:path>
                <a:path w="324485" h="984884">
                  <a:moveTo>
                    <a:pt x="129667" y="540626"/>
                  </a:moveTo>
                  <a:lnTo>
                    <a:pt x="128638" y="537171"/>
                  </a:lnTo>
                  <a:lnTo>
                    <a:pt x="129400" y="531228"/>
                  </a:lnTo>
                  <a:lnTo>
                    <a:pt x="126796" y="529170"/>
                  </a:lnTo>
                  <a:lnTo>
                    <a:pt x="124040" y="530948"/>
                  </a:lnTo>
                  <a:lnTo>
                    <a:pt x="124307" y="536473"/>
                  </a:lnTo>
                  <a:lnTo>
                    <a:pt x="121551" y="538200"/>
                  </a:lnTo>
                  <a:lnTo>
                    <a:pt x="122580" y="542353"/>
                  </a:lnTo>
                  <a:lnTo>
                    <a:pt x="125171" y="540283"/>
                  </a:lnTo>
                  <a:lnTo>
                    <a:pt x="126212" y="538899"/>
                  </a:lnTo>
                  <a:lnTo>
                    <a:pt x="129667" y="540626"/>
                  </a:lnTo>
                  <a:close/>
                </a:path>
                <a:path w="324485" h="984884">
                  <a:moveTo>
                    <a:pt x="134988" y="508889"/>
                  </a:moveTo>
                  <a:lnTo>
                    <a:pt x="134937" y="507923"/>
                  </a:lnTo>
                  <a:lnTo>
                    <a:pt x="134861" y="507606"/>
                  </a:lnTo>
                  <a:lnTo>
                    <a:pt x="134620" y="507923"/>
                  </a:lnTo>
                  <a:lnTo>
                    <a:pt x="134988" y="508889"/>
                  </a:lnTo>
                  <a:close/>
                </a:path>
                <a:path w="324485" h="984884">
                  <a:moveTo>
                    <a:pt x="137972" y="594563"/>
                  </a:moveTo>
                  <a:lnTo>
                    <a:pt x="135547" y="593013"/>
                  </a:lnTo>
                  <a:lnTo>
                    <a:pt x="134162" y="595782"/>
                  </a:lnTo>
                  <a:lnTo>
                    <a:pt x="136067" y="597509"/>
                  </a:lnTo>
                  <a:lnTo>
                    <a:pt x="137972" y="594563"/>
                  </a:lnTo>
                  <a:close/>
                </a:path>
                <a:path w="324485" h="984884">
                  <a:moveTo>
                    <a:pt x="140385" y="548055"/>
                  </a:moveTo>
                  <a:lnTo>
                    <a:pt x="139014" y="543915"/>
                  </a:lnTo>
                  <a:lnTo>
                    <a:pt x="137274" y="541147"/>
                  </a:lnTo>
                  <a:lnTo>
                    <a:pt x="140042" y="533196"/>
                  </a:lnTo>
                  <a:lnTo>
                    <a:pt x="135902" y="533196"/>
                  </a:lnTo>
                  <a:lnTo>
                    <a:pt x="130708" y="532498"/>
                  </a:lnTo>
                  <a:lnTo>
                    <a:pt x="132270" y="539419"/>
                  </a:lnTo>
                  <a:lnTo>
                    <a:pt x="131406" y="543217"/>
                  </a:lnTo>
                  <a:lnTo>
                    <a:pt x="130365" y="546849"/>
                  </a:lnTo>
                  <a:lnTo>
                    <a:pt x="140385" y="548055"/>
                  </a:lnTo>
                  <a:close/>
                </a:path>
                <a:path w="324485" h="984884">
                  <a:moveTo>
                    <a:pt x="143002" y="499668"/>
                  </a:moveTo>
                  <a:lnTo>
                    <a:pt x="142341" y="494372"/>
                  </a:lnTo>
                  <a:lnTo>
                    <a:pt x="139522" y="491807"/>
                  </a:lnTo>
                  <a:lnTo>
                    <a:pt x="136588" y="496023"/>
                  </a:lnTo>
                  <a:lnTo>
                    <a:pt x="131229" y="494118"/>
                  </a:lnTo>
                  <a:lnTo>
                    <a:pt x="131914" y="495769"/>
                  </a:lnTo>
                  <a:lnTo>
                    <a:pt x="129222" y="494995"/>
                  </a:lnTo>
                  <a:lnTo>
                    <a:pt x="129222" y="503745"/>
                  </a:lnTo>
                  <a:lnTo>
                    <a:pt x="127939" y="505701"/>
                  </a:lnTo>
                  <a:lnTo>
                    <a:pt x="128016" y="504151"/>
                  </a:lnTo>
                  <a:lnTo>
                    <a:pt x="128066" y="503021"/>
                  </a:lnTo>
                  <a:lnTo>
                    <a:pt x="129222" y="503745"/>
                  </a:lnTo>
                  <a:lnTo>
                    <a:pt x="129222" y="494995"/>
                  </a:lnTo>
                  <a:lnTo>
                    <a:pt x="127419" y="494461"/>
                  </a:lnTo>
                  <a:lnTo>
                    <a:pt x="122758" y="489280"/>
                  </a:lnTo>
                  <a:lnTo>
                    <a:pt x="122237" y="497916"/>
                  </a:lnTo>
                  <a:lnTo>
                    <a:pt x="123380" y="499491"/>
                  </a:lnTo>
                  <a:lnTo>
                    <a:pt x="121196" y="502589"/>
                  </a:lnTo>
                  <a:lnTo>
                    <a:pt x="120332" y="502069"/>
                  </a:lnTo>
                  <a:lnTo>
                    <a:pt x="118084" y="502246"/>
                  </a:lnTo>
                  <a:lnTo>
                    <a:pt x="117170" y="502589"/>
                  </a:lnTo>
                  <a:lnTo>
                    <a:pt x="116700" y="502767"/>
                  </a:lnTo>
                  <a:lnTo>
                    <a:pt x="112903" y="500862"/>
                  </a:lnTo>
                  <a:lnTo>
                    <a:pt x="113055" y="501904"/>
                  </a:lnTo>
                  <a:lnTo>
                    <a:pt x="113169" y="502767"/>
                  </a:lnTo>
                  <a:lnTo>
                    <a:pt x="113588" y="505701"/>
                  </a:lnTo>
                  <a:lnTo>
                    <a:pt x="113969" y="506044"/>
                  </a:lnTo>
                  <a:lnTo>
                    <a:pt x="115112" y="507085"/>
                  </a:lnTo>
                  <a:lnTo>
                    <a:pt x="115493" y="507428"/>
                  </a:lnTo>
                  <a:lnTo>
                    <a:pt x="115671" y="507428"/>
                  </a:lnTo>
                  <a:lnTo>
                    <a:pt x="115671" y="507085"/>
                  </a:lnTo>
                  <a:lnTo>
                    <a:pt x="115836" y="507085"/>
                  </a:lnTo>
                  <a:lnTo>
                    <a:pt x="116408" y="508469"/>
                  </a:lnTo>
                  <a:lnTo>
                    <a:pt x="117055" y="510019"/>
                  </a:lnTo>
                  <a:lnTo>
                    <a:pt x="122415" y="512965"/>
                  </a:lnTo>
                  <a:lnTo>
                    <a:pt x="122466" y="512267"/>
                  </a:lnTo>
                  <a:lnTo>
                    <a:pt x="122542" y="511238"/>
                  </a:lnTo>
                  <a:lnTo>
                    <a:pt x="122631" y="510019"/>
                  </a:lnTo>
                  <a:lnTo>
                    <a:pt x="122758" y="508469"/>
                  </a:lnTo>
                  <a:lnTo>
                    <a:pt x="124485" y="511060"/>
                  </a:lnTo>
                  <a:lnTo>
                    <a:pt x="127596" y="508469"/>
                  </a:lnTo>
                  <a:lnTo>
                    <a:pt x="127660" y="507606"/>
                  </a:lnTo>
                  <a:lnTo>
                    <a:pt x="127774" y="506044"/>
                  </a:lnTo>
                  <a:lnTo>
                    <a:pt x="128689" y="507428"/>
                  </a:lnTo>
                  <a:lnTo>
                    <a:pt x="128803" y="507606"/>
                  </a:lnTo>
                  <a:lnTo>
                    <a:pt x="129667" y="514172"/>
                  </a:lnTo>
                  <a:lnTo>
                    <a:pt x="132092" y="511238"/>
                  </a:lnTo>
                  <a:lnTo>
                    <a:pt x="134620" y="507923"/>
                  </a:lnTo>
                  <a:lnTo>
                    <a:pt x="132461" y="502437"/>
                  </a:lnTo>
                  <a:lnTo>
                    <a:pt x="133667" y="499910"/>
                  </a:lnTo>
                  <a:lnTo>
                    <a:pt x="135026" y="503110"/>
                  </a:lnTo>
                  <a:lnTo>
                    <a:pt x="138315" y="500519"/>
                  </a:lnTo>
                  <a:lnTo>
                    <a:pt x="137629" y="501904"/>
                  </a:lnTo>
                  <a:lnTo>
                    <a:pt x="139357" y="502412"/>
                  </a:lnTo>
                  <a:lnTo>
                    <a:pt x="139522" y="503631"/>
                  </a:lnTo>
                  <a:lnTo>
                    <a:pt x="143002" y="499668"/>
                  </a:lnTo>
                  <a:close/>
                </a:path>
                <a:path w="324485" h="984884">
                  <a:moveTo>
                    <a:pt x="144716" y="515213"/>
                  </a:moveTo>
                  <a:lnTo>
                    <a:pt x="143332" y="504151"/>
                  </a:lnTo>
                  <a:lnTo>
                    <a:pt x="138836" y="505879"/>
                  </a:lnTo>
                  <a:lnTo>
                    <a:pt x="135153" y="508889"/>
                  </a:lnTo>
                  <a:lnTo>
                    <a:pt x="135902" y="512102"/>
                  </a:lnTo>
                  <a:lnTo>
                    <a:pt x="139014" y="512267"/>
                  </a:lnTo>
                  <a:lnTo>
                    <a:pt x="144716" y="515213"/>
                  </a:lnTo>
                  <a:close/>
                </a:path>
                <a:path w="324485" h="984884">
                  <a:moveTo>
                    <a:pt x="153187" y="619125"/>
                  </a:moveTo>
                  <a:lnTo>
                    <a:pt x="152666" y="615315"/>
                  </a:lnTo>
                  <a:lnTo>
                    <a:pt x="150761" y="615657"/>
                  </a:lnTo>
                  <a:lnTo>
                    <a:pt x="148513" y="615657"/>
                  </a:lnTo>
                  <a:lnTo>
                    <a:pt x="149034" y="619467"/>
                  </a:lnTo>
                  <a:lnTo>
                    <a:pt x="151104" y="619125"/>
                  </a:lnTo>
                  <a:lnTo>
                    <a:pt x="153187" y="619125"/>
                  </a:lnTo>
                  <a:close/>
                </a:path>
                <a:path w="324485" h="984884">
                  <a:moveTo>
                    <a:pt x="154393" y="607885"/>
                  </a:moveTo>
                  <a:lnTo>
                    <a:pt x="153708" y="606158"/>
                  </a:lnTo>
                  <a:lnTo>
                    <a:pt x="150241" y="603554"/>
                  </a:lnTo>
                  <a:lnTo>
                    <a:pt x="149898" y="606666"/>
                  </a:lnTo>
                  <a:lnTo>
                    <a:pt x="149898" y="608749"/>
                  </a:lnTo>
                  <a:lnTo>
                    <a:pt x="151625" y="609269"/>
                  </a:lnTo>
                  <a:lnTo>
                    <a:pt x="152488" y="610298"/>
                  </a:lnTo>
                  <a:lnTo>
                    <a:pt x="154393" y="607885"/>
                  </a:lnTo>
                  <a:close/>
                </a:path>
                <a:path w="324485" h="984884">
                  <a:moveTo>
                    <a:pt x="155092" y="581952"/>
                  </a:moveTo>
                  <a:lnTo>
                    <a:pt x="152844" y="581253"/>
                  </a:lnTo>
                  <a:lnTo>
                    <a:pt x="150418" y="580567"/>
                  </a:lnTo>
                  <a:lnTo>
                    <a:pt x="150075" y="585749"/>
                  </a:lnTo>
                  <a:lnTo>
                    <a:pt x="152488" y="586447"/>
                  </a:lnTo>
                  <a:lnTo>
                    <a:pt x="155092" y="586790"/>
                  </a:lnTo>
                  <a:lnTo>
                    <a:pt x="155092" y="581952"/>
                  </a:lnTo>
                  <a:close/>
                </a:path>
                <a:path w="324485" h="984884">
                  <a:moveTo>
                    <a:pt x="155435" y="543394"/>
                  </a:moveTo>
                  <a:lnTo>
                    <a:pt x="150596" y="543560"/>
                  </a:lnTo>
                  <a:lnTo>
                    <a:pt x="143675" y="543560"/>
                  </a:lnTo>
                  <a:lnTo>
                    <a:pt x="142989" y="553935"/>
                  </a:lnTo>
                  <a:lnTo>
                    <a:pt x="149733" y="555155"/>
                  </a:lnTo>
                  <a:lnTo>
                    <a:pt x="154736" y="556183"/>
                  </a:lnTo>
                  <a:lnTo>
                    <a:pt x="155435" y="543394"/>
                  </a:lnTo>
                  <a:close/>
                </a:path>
                <a:path w="324485" h="984884">
                  <a:moveTo>
                    <a:pt x="156641" y="500164"/>
                  </a:moveTo>
                  <a:lnTo>
                    <a:pt x="153873" y="497928"/>
                  </a:lnTo>
                  <a:lnTo>
                    <a:pt x="152323" y="496887"/>
                  </a:lnTo>
                  <a:lnTo>
                    <a:pt x="147993" y="501383"/>
                  </a:lnTo>
                  <a:lnTo>
                    <a:pt x="150939" y="502412"/>
                  </a:lnTo>
                  <a:lnTo>
                    <a:pt x="153708" y="504494"/>
                  </a:lnTo>
                  <a:lnTo>
                    <a:pt x="156641" y="500164"/>
                  </a:lnTo>
                  <a:close/>
                </a:path>
                <a:path w="324485" h="984884">
                  <a:moveTo>
                    <a:pt x="165849" y="547763"/>
                  </a:moveTo>
                  <a:lnTo>
                    <a:pt x="161658" y="542188"/>
                  </a:lnTo>
                  <a:lnTo>
                    <a:pt x="160959" y="541312"/>
                  </a:lnTo>
                  <a:lnTo>
                    <a:pt x="157848" y="542874"/>
                  </a:lnTo>
                  <a:lnTo>
                    <a:pt x="157340" y="544601"/>
                  </a:lnTo>
                  <a:lnTo>
                    <a:pt x="160921" y="550303"/>
                  </a:lnTo>
                  <a:lnTo>
                    <a:pt x="164680" y="550913"/>
                  </a:lnTo>
                  <a:lnTo>
                    <a:pt x="165849" y="547763"/>
                  </a:lnTo>
                  <a:close/>
                </a:path>
                <a:path w="324485" h="984884">
                  <a:moveTo>
                    <a:pt x="167208" y="501764"/>
                  </a:moveTo>
                  <a:lnTo>
                    <a:pt x="165874" y="498919"/>
                  </a:lnTo>
                  <a:lnTo>
                    <a:pt x="162433" y="497687"/>
                  </a:lnTo>
                  <a:lnTo>
                    <a:pt x="159067" y="499478"/>
                  </a:lnTo>
                  <a:lnTo>
                    <a:pt x="156819" y="498271"/>
                  </a:lnTo>
                  <a:lnTo>
                    <a:pt x="156819" y="501205"/>
                  </a:lnTo>
                  <a:lnTo>
                    <a:pt x="156984" y="502932"/>
                  </a:lnTo>
                  <a:lnTo>
                    <a:pt x="152146" y="509333"/>
                  </a:lnTo>
                  <a:lnTo>
                    <a:pt x="160959" y="505701"/>
                  </a:lnTo>
                  <a:lnTo>
                    <a:pt x="164249" y="504837"/>
                  </a:lnTo>
                  <a:lnTo>
                    <a:pt x="167208" y="501764"/>
                  </a:lnTo>
                  <a:close/>
                </a:path>
                <a:path w="324485" h="984884">
                  <a:moveTo>
                    <a:pt x="169951" y="612381"/>
                  </a:moveTo>
                  <a:lnTo>
                    <a:pt x="165290" y="611860"/>
                  </a:lnTo>
                  <a:lnTo>
                    <a:pt x="162344" y="609269"/>
                  </a:lnTo>
                  <a:lnTo>
                    <a:pt x="160451" y="616356"/>
                  </a:lnTo>
                  <a:lnTo>
                    <a:pt x="163728" y="616521"/>
                  </a:lnTo>
                  <a:lnTo>
                    <a:pt x="169087" y="618083"/>
                  </a:lnTo>
                  <a:lnTo>
                    <a:pt x="169951" y="612381"/>
                  </a:lnTo>
                  <a:close/>
                </a:path>
                <a:path w="324485" h="984884">
                  <a:moveTo>
                    <a:pt x="170129" y="534403"/>
                  </a:moveTo>
                  <a:lnTo>
                    <a:pt x="168744" y="535609"/>
                  </a:lnTo>
                  <a:lnTo>
                    <a:pt x="167017" y="536651"/>
                  </a:lnTo>
                  <a:lnTo>
                    <a:pt x="166319" y="534403"/>
                  </a:lnTo>
                  <a:lnTo>
                    <a:pt x="164376" y="536651"/>
                  </a:lnTo>
                  <a:lnTo>
                    <a:pt x="164084" y="536994"/>
                  </a:lnTo>
                  <a:lnTo>
                    <a:pt x="163207" y="537692"/>
                  </a:lnTo>
                  <a:lnTo>
                    <a:pt x="163334" y="539064"/>
                  </a:lnTo>
                  <a:lnTo>
                    <a:pt x="163385" y="539584"/>
                  </a:lnTo>
                  <a:lnTo>
                    <a:pt x="165290" y="539064"/>
                  </a:lnTo>
                  <a:lnTo>
                    <a:pt x="165976" y="539242"/>
                  </a:lnTo>
                  <a:lnTo>
                    <a:pt x="166674" y="539419"/>
                  </a:lnTo>
                  <a:lnTo>
                    <a:pt x="166839" y="539242"/>
                  </a:lnTo>
                  <a:lnTo>
                    <a:pt x="169951" y="541489"/>
                  </a:lnTo>
                  <a:lnTo>
                    <a:pt x="170002" y="539584"/>
                  </a:lnTo>
                  <a:lnTo>
                    <a:pt x="170129" y="534403"/>
                  </a:lnTo>
                  <a:close/>
                </a:path>
                <a:path w="324485" h="984884">
                  <a:moveTo>
                    <a:pt x="172720" y="546684"/>
                  </a:moveTo>
                  <a:lnTo>
                    <a:pt x="172554" y="544779"/>
                  </a:lnTo>
                  <a:lnTo>
                    <a:pt x="168922" y="544080"/>
                  </a:lnTo>
                  <a:lnTo>
                    <a:pt x="168224" y="545985"/>
                  </a:lnTo>
                  <a:lnTo>
                    <a:pt x="168402" y="550303"/>
                  </a:lnTo>
                  <a:lnTo>
                    <a:pt x="171335" y="551167"/>
                  </a:lnTo>
                  <a:lnTo>
                    <a:pt x="172720" y="546684"/>
                  </a:lnTo>
                  <a:close/>
                </a:path>
                <a:path w="324485" h="984884">
                  <a:moveTo>
                    <a:pt x="173761" y="536130"/>
                  </a:moveTo>
                  <a:lnTo>
                    <a:pt x="172897" y="531977"/>
                  </a:lnTo>
                  <a:lnTo>
                    <a:pt x="170129" y="534403"/>
                  </a:lnTo>
                  <a:lnTo>
                    <a:pt x="173761" y="536130"/>
                  </a:lnTo>
                  <a:close/>
                </a:path>
                <a:path w="324485" h="984884">
                  <a:moveTo>
                    <a:pt x="175488" y="644017"/>
                  </a:moveTo>
                  <a:lnTo>
                    <a:pt x="174802" y="642975"/>
                  </a:lnTo>
                  <a:lnTo>
                    <a:pt x="173926" y="643674"/>
                  </a:lnTo>
                  <a:lnTo>
                    <a:pt x="174625" y="644017"/>
                  </a:lnTo>
                  <a:lnTo>
                    <a:pt x="174967" y="644702"/>
                  </a:lnTo>
                  <a:lnTo>
                    <a:pt x="175488" y="644017"/>
                  </a:lnTo>
                  <a:close/>
                </a:path>
                <a:path w="324485" h="984884">
                  <a:moveTo>
                    <a:pt x="177914" y="624827"/>
                  </a:moveTo>
                  <a:lnTo>
                    <a:pt x="176174" y="623620"/>
                  </a:lnTo>
                  <a:lnTo>
                    <a:pt x="174282" y="624484"/>
                  </a:lnTo>
                  <a:lnTo>
                    <a:pt x="175145" y="626732"/>
                  </a:lnTo>
                  <a:lnTo>
                    <a:pt x="175310" y="626897"/>
                  </a:lnTo>
                  <a:lnTo>
                    <a:pt x="175831" y="627075"/>
                  </a:lnTo>
                  <a:lnTo>
                    <a:pt x="176009" y="627240"/>
                  </a:lnTo>
                  <a:lnTo>
                    <a:pt x="176695" y="626376"/>
                  </a:lnTo>
                  <a:lnTo>
                    <a:pt x="177215" y="625690"/>
                  </a:lnTo>
                  <a:lnTo>
                    <a:pt x="177914" y="624827"/>
                  </a:lnTo>
                  <a:close/>
                </a:path>
                <a:path w="324485" h="984884">
                  <a:moveTo>
                    <a:pt x="183616" y="585406"/>
                  </a:moveTo>
                  <a:lnTo>
                    <a:pt x="170992" y="584365"/>
                  </a:lnTo>
                  <a:lnTo>
                    <a:pt x="172199" y="595947"/>
                  </a:lnTo>
                  <a:lnTo>
                    <a:pt x="177736" y="595083"/>
                  </a:lnTo>
                  <a:lnTo>
                    <a:pt x="182575" y="593356"/>
                  </a:lnTo>
                  <a:lnTo>
                    <a:pt x="183616" y="585406"/>
                  </a:lnTo>
                  <a:close/>
                </a:path>
                <a:path w="324485" h="984884">
                  <a:moveTo>
                    <a:pt x="184289" y="669048"/>
                  </a:moveTo>
                  <a:lnTo>
                    <a:pt x="182422" y="663663"/>
                  </a:lnTo>
                  <a:lnTo>
                    <a:pt x="177749" y="661035"/>
                  </a:lnTo>
                  <a:lnTo>
                    <a:pt x="175310" y="666496"/>
                  </a:lnTo>
                  <a:lnTo>
                    <a:pt x="174802" y="669086"/>
                  </a:lnTo>
                  <a:lnTo>
                    <a:pt x="176174" y="670991"/>
                  </a:lnTo>
                  <a:lnTo>
                    <a:pt x="178257" y="671855"/>
                  </a:lnTo>
                  <a:lnTo>
                    <a:pt x="184289" y="669048"/>
                  </a:lnTo>
                  <a:close/>
                </a:path>
                <a:path w="324485" h="984884">
                  <a:moveTo>
                    <a:pt x="186207" y="661136"/>
                  </a:moveTo>
                  <a:lnTo>
                    <a:pt x="184658" y="654050"/>
                  </a:lnTo>
                  <a:lnTo>
                    <a:pt x="182753" y="650582"/>
                  </a:lnTo>
                  <a:lnTo>
                    <a:pt x="171513" y="653173"/>
                  </a:lnTo>
                  <a:lnTo>
                    <a:pt x="171335" y="656983"/>
                  </a:lnTo>
                  <a:lnTo>
                    <a:pt x="172034" y="657847"/>
                  </a:lnTo>
                  <a:lnTo>
                    <a:pt x="175831" y="661822"/>
                  </a:lnTo>
                  <a:lnTo>
                    <a:pt x="177393" y="659231"/>
                  </a:lnTo>
                  <a:lnTo>
                    <a:pt x="179984" y="656983"/>
                  </a:lnTo>
                  <a:lnTo>
                    <a:pt x="186207" y="661136"/>
                  </a:lnTo>
                  <a:close/>
                </a:path>
                <a:path w="324485" h="984884">
                  <a:moveTo>
                    <a:pt x="188277" y="640562"/>
                  </a:moveTo>
                  <a:lnTo>
                    <a:pt x="185166" y="637451"/>
                  </a:lnTo>
                  <a:lnTo>
                    <a:pt x="182016" y="634758"/>
                  </a:lnTo>
                  <a:lnTo>
                    <a:pt x="178714" y="636562"/>
                  </a:lnTo>
                  <a:lnTo>
                    <a:pt x="177507" y="639749"/>
                  </a:lnTo>
                  <a:lnTo>
                    <a:pt x="180670" y="641248"/>
                  </a:lnTo>
                  <a:lnTo>
                    <a:pt x="182054" y="641248"/>
                  </a:lnTo>
                  <a:lnTo>
                    <a:pt x="188277" y="640562"/>
                  </a:lnTo>
                  <a:close/>
                </a:path>
                <a:path w="324485" h="984884">
                  <a:moveTo>
                    <a:pt x="191389" y="536651"/>
                  </a:moveTo>
                  <a:lnTo>
                    <a:pt x="190703" y="533539"/>
                  </a:lnTo>
                  <a:lnTo>
                    <a:pt x="188976" y="533019"/>
                  </a:lnTo>
                  <a:lnTo>
                    <a:pt x="187934" y="532841"/>
                  </a:lnTo>
                  <a:lnTo>
                    <a:pt x="186728" y="538035"/>
                  </a:lnTo>
                  <a:lnTo>
                    <a:pt x="188798" y="537337"/>
                  </a:lnTo>
                  <a:lnTo>
                    <a:pt x="191389" y="536651"/>
                  </a:lnTo>
                  <a:close/>
                </a:path>
                <a:path w="324485" h="984884">
                  <a:moveTo>
                    <a:pt x="191566" y="654735"/>
                  </a:moveTo>
                  <a:lnTo>
                    <a:pt x="189661" y="652830"/>
                  </a:lnTo>
                  <a:lnTo>
                    <a:pt x="187769" y="655421"/>
                  </a:lnTo>
                  <a:lnTo>
                    <a:pt x="189496" y="657326"/>
                  </a:lnTo>
                  <a:lnTo>
                    <a:pt x="190182" y="656463"/>
                  </a:lnTo>
                  <a:lnTo>
                    <a:pt x="191566" y="656285"/>
                  </a:lnTo>
                  <a:lnTo>
                    <a:pt x="191566" y="654735"/>
                  </a:lnTo>
                  <a:close/>
                </a:path>
                <a:path w="324485" h="984884">
                  <a:moveTo>
                    <a:pt x="193636" y="651281"/>
                  </a:moveTo>
                  <a:lnTo>
                    <a:pt x="192265" y="646264"/>
                  </a:lnTo>
                  <a:lnTo>
                    <a:pt x="189661" y="647306"/>
                  </a:lnTo>
                  <a:lnTo>
                    <a:pt x="185343" y="646607"/>
                  </a:lnTo>
                  <a:lnTo>
                    <a:pt x="188798" y="651802"/>
                  </a:lnTo>
                  <a:lnTo>
                    <a:pt x="190360" y="650760"/>
                  </a:lnTo>
                  <a:lnTo>
                    <a:pt x="193636" y="651281"/>
                  </a:lnTo>
                  <a:close/>
                </a:path>
                <a:path w="324485" h="984884">
                  <a:moveTo>
                    <a:pt x="196240" y="579526"/>
                  </a:moveTo>
                  <a:lnTo>
                    <a:pt x="195541" y="579005"/>
                  </a:lnTo>
                  <a:lnTo>
                    <a:pt x="195021" y="580047"/>
                  </a:lnTo>
                  <a:lnTo>
                    <a:pt x="194856" y="580224"/>
                  </a:lnTo>
                  <a:lnTo>
                    <a:pt x="195376" y="580732"/>
                  </a:lnTo>
                  <a:lnTo>
                    <a:pt x="195719" y="580047"/>
                  </a:lnTo>
                  <a:lnTo>
                    <a:pt x="196240" y="579526"/>
                  </a:lnTo>
                  <a:close/>
                </a:path>
                <a:path w="324485" h="984884">
                  <a:moveTo>
                    <a:pt x="209550" y="641070"/>
                  </a:moveTo>
                  <a:lnTo>
                    <a:pt x="203327" y="646785"/>
                  </a:lnTo>
                  <a:lnTo>
                    <a:pt x="200037" y="651446"/>
                  </a:lnTo>
                  <a:lnTo>
                    <a:pt x="206781" y="654050"/>
                  </a:lnTo>
                  <a:lnTo>
                    <a:pt x="207479" y="658533"/>
                  </a:lnTo>
                  <a:lnTo>
                    <a:pt x="209207" y="655256"/>
                  </a:lnTo>
                  <a:lnTo>
                    <a:pt x="209550" y="641070"/>
                  </a:lnTo>
                  <a:close/>
                </a:path>
                <a:path w="324485" h="984884">
                  <a:moveTo>
                    <a:pt x="220268" y="599922"/>
                  </a:moveTo>
                  <a:lnTo>
                    <a:pt x="214909" y="590423"/>
                  </a:lnTo>
                  <a:lnTo>
                    <a:pt x="210591" y="595261"/>
                  </a:lnTo>
                  <a:lnTo>
                    <a:pt x="212661" y="596646"/>
                  </a:lnTo>
                  <a:lnTo>
                    <a:pt x="211277" y="600278"/>
                  </a:lnTo>
                  <a:lnTo>
                    <a:pt x="213525" y="600964"/>
                  </a:lnTo>
                  <a:lnTo>
                    <a:pt x="220268" y="599922"/>
                  </a:lnTo>
                  <a:close/>
                </a:path>
                <a:path w="324485" h="984884">
                  <a:moveTo>
                    <a:pt x="224409" y="635939"/>
                  </a:moveTo>
                  <a:lnTo>
                    <a:pt x="222707" y="632409"/>
                  </a:lnTo>
                  <a:lnTo>
                    <a:pt x="219621" y="630923"/>
                  </a:lnTo>
                  <a:lnTo>
                    <a:pt x="217678" y="634504"/>
                  </a:lnTo>
                  <a:lnTo>
                    <a:pt x="217843" y="638657"/>
                  </a:lnTo>
                  <a:lnTo>
                    <a:pt x="218363" y="639178"/>
                  </a:lnTo>
                  <a:lnTo>
                    <a:pt x="222173" y="638479"/>
                  </a:lnTo>
                  <a:lnTo>
                    <a:pt x="224409" y="635939"/>
                  </a:lnTo>
                  <a:close/>
                </a:path>
                <a:path w="324485" h="984884">
                  <a:moveTo>
                    <a:pt x="236524" y="637273"/>
                  </a:moveTo>
                  <a:lnTo>
                    <a:pt x="230809" y="624484"/>
                  </a:lnTo>
                  <a:lnTo>
                    <a:pt x="229260" y="623100"/>
                  </a:lnTo>
                  <a:lnTo>
                    <a:pt x="223558" y="623620"/>
                  </a:lnTo>
                  <a:lnTo>
                    <a:pt x="223202" y="633298"/>
                  </a:lnTo>
                  <a:lnTo>
                    <a:pt x="229603" y="633298"/>
                  </a:lnTo>
                  <a:lnTo>
                    <a:pt x="236524" y="637273"/>
                  </a:lnTo>
                  <a:close/>
                </a:path>
                <a:path w="324485" h="984884">
                  <a:moveTo>
                    <a:pt x="324002" y="984262"/>
                  </a:moveTo>
                  <a:lnTo>
                    <a:pt x="323138" y="981151"/>
                  </a:lnTo>
                  <a:lnTo>
                    <a:pt x="323824" y="977874"/>
                  </a:lnTo>
                  <a:lnTo>
                    <a:pt x="319163" y="978217"/>
                  </a:lnTo>
                  <a:lnTo>
                    <a:pt x="320027" y="981329"/>
                  </a:lnTo>
                  <a:lnTo>
                    <a:pt x="319328" y="984783"/>
                  </a:lnTo>
                  <a:lnTo>
                    <a:pt x="324002" y="984262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65821" y="8563140"/>
              <a:ext cx="260985" cy="538480"/>
            </a:xfrm>
            <a:custGeom>
              <a:avLst/>
              <a:gdLst/>
              <a:ahLst/>
              <a:cxnLst/>
              <a:rect l="l" t="t" r="r" b="b"/>
              <a:pathLst>
                <a:path w="260985" h="538479">
                  <a:moveTo>
                    <a:pt x="1206" y="74688"/>
                  </a:moveTo>
                  <a:lnTo>
                    <a:pt x="863" y="73990"/>
                  </a:lnTo>
                  <a:lnTo>
                    <a:pt x="685" y="73304"/>
                  </a:lnTo>
                  <a:lnTo>
                    <a:pt x="0" y="73825"/>
                  </a:lnTo>
                  <a:lnTo>
                    <a:pt x="342" y="75031"/>
                  </a:lnTo>
                  <a:lnTo>
                    <a:pt x="1206" y="74688"/>
                  </a:lnTo>
                  <a:close/>
                </a:path>
                <a:path w="260985" h="538479">
                  <a:moveTo>
                    <a:pt x="20916" y="54800"/>
                  </a:moveTo>
                  <a:lnTo>
                    <a:pt x="18846" y="52031"/>
                  </a:lnTo>
                  <a:lnTo>
                    <a:pt x="17284" y="50647"/>
                  </a:lnTo>
                  <a:lnTo>
                    <a:pt x="14859" y="53251"/>
                  </a:lnTo>
                  <a:lnTo>
                    <a:pt x="15379" y="54800"/>
                  </a:lnTo>
                  <a:lnTo>
                    <a:pt x="17462" y="55841"/>
                  </a:lnTo>
                  <a:lnTo>
                    <a:pt x="20916" y="54800"/>
                  </a:lnTo>
                  <a:close/>
                </a:path>
                <a:path w="260985" h="538479">
                  <a:moveTo>
                    <a:pt x="23685" y="75031"/>
                  </a:moveTo>
                  <a:lnTo>
                    <a:pt x="23342" y="74510"/>
                  </a:lnTo>
                  <a:lnTo>
                    <a:pt x="18669" y="70015"/>
                  </a:lnTo>
                  <a:lnTo>
                    <a:pt x="17805" y="80048"/>
                  </a:lnTo>
                  <a:lnTo>
                    <a:pt x="22644" y="78320"/>
                  </a:lnTo>
                  <a:lnTo>
                    <a:pt x="23685" y="77279"/>
                  </a:lnTo>
                  <a:lnTo>
                    <a:pt x="23685" y="75031"/>
                  </a:lnTo>
                  <a:close/>
                </a:path>
                <a:path w="260985" h="538479">
                  <a:moveTo>
                    <a:pt x="37172" y="61366"/>
                  </a:moveTo>
                  <a:lnTo>
                    <a:pt x="36995" y="59817"/>
                  </a:lnTo>
                  <a:lnTo>
                    <a:pt x="36474" y="58953"/>
                  </a:lnTo>
                  <a:lnTo>
                    <a:pt x="35788" y="58089"/>
                  </a:lnTo>
                  <a:lnTo>
                    <a:pt x="34747" y="59131"/>
                  </a:lnTo>
                  <a:lnTo>
                    <a:pt x="32842" y="61201"/>
                  </a:lnTo>
                  <a:lnTo>
                    <a:pt x="35953" y="61201"/>
                  </a:lnTo>
                  <a:lnTo>
                    <a:pt x="37172" y="61366"/>
                  </a:lnTo>
                  <a:close/>
                </a:path>
                <a:path w="260985" h="538479">
                  <a:moveTo>
                    <a:pt x="43738" y="154901"/>
                  </a:moveTo>
                  <a:lnTo>
                    <a:pt x="40855" y="150710"/>
                  </a:lnTo>
                  <a:lnTo>
                    <a:pt x="37172" y="154393"/>
                  </a:lnTo>
                  <a:lnTo>
                    <a:pt x="35953" y="156641"/>
                  </a:lnTo>
                  <a:lnTo>
                    <a:pt x="39065" y="157670"/>
                  </a:lnTo>
                  <a:lnTo>
                    <a:pt x="38379" y="160096"/>
                  </a:lnTo>
                  <a:lnTo>
                    <a:pt x="43637" y="160274"/>
                  </a:lnTo>
                  <a:lnTo>
                    <a:pt x="43738" y="154901"/>
                  </a:lnTo>
                  <a:close/>
                </a:path>
                <a:path w="260985" h="538479">
                  <a:moveTo>
                    <a:pt x="52819" y="52857"/>
                  </a:moveTo>
                  <a:lnTo>
                    <a:pt x="52451" y="49263"/>
                  </a:lnTo>
                  <a:lnTo>
                    <a:pt x="48577" y="49618"/>
                  </a:lnTo>
                  <a:lnTo>
                    <a:pt x="46672" y="50825"/>
                  </a:lnTo>
                  <a:lnTo>
                    <a:pt x="46672" y="52895"/>
                  </a:lnTo>
                  <a:lnTo>
                    <a:pt x="47193" y="54800"/>
                  </a:lnTo>
                  <a:lnTo>
                    <a:pt x="50723" y="56134"/>
                  </a:lnTo>
                  <a:lnTo>
                    <a:pt x="52819" y="52857"/>
                  </a:lnTo>
                  <a:close/>
                </a:path>
                <a:path w="260985" h="538479">
                  <a:moveTo>
                    <a:pt x="59131" y="173062"/>
                  </a:moveTo>
                  <a:lnTo>
                    <a:pt x="57569" y="171500"/>
                  </a:lnTo>
                  <a:lnTo>
                    <a:pt x="53073" y="172021"/>
                  </a:lnTo>
                  <a:lnTo>
                    <a:pt x="49961" y="176860"/>
                  </a:lnTo>
                  <a:lnTo>
                    <a:pt x="56007" y="178244"/>
                  </a:lnTo>
                  <a:lnTo>
                    <a:pt x="58953" y="178587"/>
                  </a:lnTo>
                  <a:lnTo>
                    <a:pt x="59131" y="173062"/>
                  </a:lnTo>
                  <a:close/>
                </a:path>
                <a:path w="260985" h="538479">
                  <a:moveTo>
                    <a:pt x="62585" y="43738"/>
                  </a:moveTo>
                  <a:lnTo>
                    <a:pt x="60680" y="41148"/>
                  </a:lnTo>
                  <a:lnTo>
                    <a:pt x="59817" y="42697"/>
                  </a:lnTo>
                  <a:lnTo>
                    <a:pt x="58775" y="43218"/>
                  </a:lnTo>
                  <a:lnTo>
                    <a:pt x="55143" y="47193"/>
                  </a:lnTo>
                  <a:lnTo>
                    <a:pt x="62585" y="47193"/>
                  </a:lnTo>
                  <a:lnTo>
                    <a:pt x="62585" y="43738"/>
                  </a:lnTo>
                  <a:close/>
                </a:path>
                <a:path w="260985" h="538479">
                  <a:moveTo>
                    <a:pt x="64312" y="25755"/>
                  </a:moveTo>
                  <a:lnTo>
                    <a:pt x="62750" y="20574"/>
                  </a:lnTo>
                  <a:lnTo>
                    <a:pt x="59639" y="21259"/>
                  </a:lnTo>
                  <a:lnTo>
                    <a:pt x="57480" y="21145"/>
                  </a:lnTo>
                  <a:lnTo>
                    <a:pt x="58610" y="19875"/>
                  </a:lnTo>
                  <a:lnTo>
                    <a:pt x="59994" y="17970"/>
                  </a:lnTo>
                  <a:lnTo>
                    <a:pt x="57912" y="16941"/>
                  </a:lnTo>
                  <a:lnTo>
                    <a:pt x="57226" y="15722"/>
                  </a:lnTo>
                  <a:lnTo>
                    <a:pt x="52895" y="14173"/>
                  </a:lnTo>
                  <a:lnTo>
                    <a:pt x="55841" y="22987"/>
                  </a:lnTo>
                  <a:lnTo>
                    <a:pt x="56870" y="21831"/>
                  </a:lnTo>
                  <a:lnTo>
                    <a:pt x="59296" y="26962"/>
                  </a:lnTo>
                  <a:lnTo>
                    <a:pt x="61023" y="26797"/>
                  </a:lnTo>
                  <a:lnTo>
                    <a:pt x="64312" y="25755"/>
                  </a:lnTo>
                  <a:close/>
                </a:path>
                <a:path w="260985" h="538479">
                  <a:moveTo>
                    <a:pt x="66217" y="70281"/>
                  </a:moveTo>
                  <a:lnTo>
                    <a:pt x="64135" y="66560"/>
                  </a:lnTo>
                  <a:lnTo>
                    <a:pt x="64046" y="66382"/>
                  </a:lnTo>
                  <a:lnTo>
                    <a:pt x="63969" y="66217"/>
                  </a:lnTo>
                  <a:lnTo>
                    <a:pt x="62750" y="65697"/>
                  </a:lnTo>
                  <a:lnTo>
                    <a:pt x="62064" y="66382"/>
                  </a:lnTo>
                  <a:lnTo>
                    <a:pt x="61544" y="66903"/>
                  </a:lnTo>
                  <a:lnTo>
                    <a:pt x="61366" y="67602"/>
                  </a:lnTo>
                  <a:lnTo>
                    <a:pt x="61544" y="67945"/>
                  </a:lnTo>
                  <a:lnTo>
                    <a:pt x="60248" y="72009"/>
                  </a:lnTo>
                  <a:lnTo>
                    <a:pt x="63360" y="72440"/>
                  </a:lnTo>
                  <a:lnTo>
                    <a:pt x="66217" y="70281"/>
                  </a:lnTo>
                  <a:close/>
                </a:path>
                <a:path w="260985" h="538479">
                  <a:moveTo>
                    <a:pt x="67424" y="91287"/>
                  </a:moveTo>
                  <a:lnTo>
                    <a:pt x="62585" y="84709"/>
                  </a:lnTo>
                  <a:lnTo>
                    <a:pt x="61366" y="85407"/>
                  </a:lnTo>
                  <a:lnTo>
                    <a:pt x="60337" y="85750"/>
                  </a:lnTo>
                  <a:lnTo>
                    <a:pt x="59296" y="86271"/>
                  </a:lnTo>
                  <a:lnTo>
                    <a:pt x="59817" y="82461"/>
                  </a:lnTo>
                  <a:lnTo>
                    <a:pt x="57912" y="82638"/>
                  </a:lnTo>
                  <a:lnTo>
                    <a:pt x="54635" y="82981"/>
                  </a:lnTo>
                  <a:lnTo>
                    <a:pt x="53759" y="89039"/>
                  </a:lnTo>
                  <a:lnTo>
                    <a:pt x="57569" y="87477"/>
                  </a:lnTo>
                  <a:lnTo>
                    <a:pt x="59639" y="94399"/>
                  </a:lnTo>
                  <a:lnTo>
                    <a:pt x="67424" y="91287"/>
                  </a:lnTo>
                  <a:close/>
                </a:path>
                <a:path w="260985" h="538479">
                  <a:moveTo>
                    <a:pt x="70878" y="243078"/>
                  </a:moveTo>
                  <a:lnTo>
                    <a:pt x="68630" y="241871"/>
                  </a:lnTo>
                  <a:lnTo>
                    <a:pt x="66382" y="240830"/>
                  </a:lnTo>
                  <a:lnTo>
                    <a:pt x="63271" y="243598"/>
                  </a:lnTo>
                  <a:lnTo>
                    <a:pt x="66040" y="245325"/>
                  </a:lnTo>
                  <a:lnTo>
                    <a:pt x="68973" y="246710"/>
                  </a:lnTo>
                  <a:lnTo>
                    <a:pt x="70878" y="243078"/>
                  </a:lnTo>
                  <a:close/>
                </a:path>
                <a:path w="260985" h="538479">
                  <a:moveTo>
                    <a:pt x="71945" y="9639"/>
                  </a:moveTo>
                  <a:lnTo>
                    <a:pt x="68821" y="6565"/>
                  </a:lnTo>
                  <a:lnTo>
                    <a:pt x="64655" y="10223"/>
                  </a:lnTo>
                  <a:lnTo>
                    <a:pt x="64655" y="9677"/>
                  </a:lnTo>
                  <a:lnTo>
                    <a:pt x="64312" y="8991"/>
                  </a:lnTo>
                  <a:lnTo>
                    <a:pt x="63614" y="8115"/>
                  </a:lnTo>
                  <a:lnTo>
                    <a:pt x="58140" y="7747"/>
                  </a:lnTo>
                  <a:lnTo>
                    <a:pt x="57785" y="11061"/>
                  </a:lnTo>
                  <a:lnTo>
                    <a:pt x="60604" y="13474"/>
                  </a:lnTo>
                  <a:lnTo>
                    <a:pt x="64185" y="10718"/>
                  </a:lnTo>
                  <a:lnTo>
                    <a:pt x="62750" y="12446"/>
                  </a:lnTo>
                  <a:lnTo>
                    <a:pt x="63969" y="13995"/>
                  </a:lnTo>
                  <a:lnTo>
                    <a:pt x="66560" y="14351"/>
                  </a:lnTo>
                  <a:lnTo>
                    <a:pt x="71856" y="14058"/>
                  </a:lnTo>
                  <a:lnTo>
                    <a:pt x="71945" y="9639"/>
                  </a:lnTo>
                  <a:close/>
                </a:path>
                <a:path w="260985" h="538479">
                  <a:moveTo>
                    <a:pt x="76415" y="19532"/>
                  </a:moveTo>
                  <a:lnTo>
                    <a:pt x="75374" y="17627"/>
                  </a:lnTo>
                  <a:lnTo>
                    <a:pt x="74853" y="15557"/>
                  </a:lnTo>
                  <a:lnTo>
                    <a:pt x="71399" y="16764"/>
                  </a:lnTo>
                  <a:lnTo>
                    <a:pt x="72605" y="18846"/>
                  </a:lnTo>
                  <a:lnTo>
                    <a:pt x="73126" y="21259"/>
                  </a:lnTo>
                  <a:lnTo>
                    <a:pt x="76415" y="19532"/>
                  </a:lnTo>
                  <a:close/>
                </a:path>
                <a:path w="260985" h="538479">
                  <a:moveTo>
                    <a:pt x="78016" y="29921"/>
                  </a:moveTo>
                  <a:lnTo>
                    <a:pt x="76238" y="23850"/>
                  </a:lnTo>
                  <a:lnTo>
                    <a:pt x="75209" y="24892"/>
                  </a:lnTo>
                  <a:lnTo>
                    <a:pt x="74168" y="25069"/>
                  </a:lnTo>
                  <a:lnTo>
                    <a:pt x="72783" y="24892"/>
                  </a:lnTo>
                  <a:lnTo>
                    <a:pt x="71894" y="30200"/>
                  </a:lnTo>
                  <a:lnTo>
                    <a:pt x="75095" y="31953"/>
                  </a:lnTo>
                  <a:lnTo>
                    <a:pt x="78016" y="29921"/>
                  </a:lnTo>
                  <a:close/>
                </a:path>
                <a:path w="260985" h="538479">
                  <a:moveTo>
                    <a:pt x="78257" y="73037"/>
                  </a:moveTo>
                  <a:lnTo>
                    <a:pt x="76987" y="69761"/>
                  </a:lnTo>
                  <a:lnTo>
                    <a:pt x="71399" y="71577"/>
                  </a:lnTo>
                  <a:lnTo>
                    <a:pt x="70192" y="72440"/>
                  </a:lnTo>
                  <a:lnTo>
                    <a:pt x="70878" y="73304"/>
                  </a:lnTo>
                  <a:lnTo>
                    <a:pt x="71221" y="73990"/>
                  </a:lnTo>
                  <a:lnTo>
                    <a:pt x="76047" y="76187"/>
                  </a:lnTo>
                  <a:lnTo>
                    <a:pt x="78257" y="73037"/>
                  </a:lnTo>
                  <a:close/>
                </a:path>
                <a:path w="260985" h="538479">
                  <a:moveTo>
                    <a:pt x="79184" y="229196"/>
                  </a:moveTo>
                  <a:lnTo>
                    <a:pt x="77101" y="225793"/>
                  </a:lnTo>
                  <a:lnTo>
                    <a:pt x="75717" y="225793"/>
                  </a:lnTo>
                  <a:lnTo>
                    <a:pt x="74345" y="223545"/>
                  </a:lnTo>
                  <a:lnTo>
                    <a:pt x="73304" y="225971"/>
                  </a:lnTo>
                  <a:lnTo>
                    <a:pt x="73367" y="231025"/>
                  </a:lnTo>
                  <a:lnTo>
                    <a:pt x="76631" y="231521"/>
                  </a:lnTo>
                  <a:lnTo>
                    <a:pt x="79184" y="229196"/>
                  </a:lnTo>
                  <a:close/>
                </a:path>
                <a:path w="260985" h="538479">
                  <a:moveTo>
                    <a:pt x="80911" y="85928"/>
                  </a:moveTo>
                  <a:lnTo>
                    <a:pt x="80568" y="81254"/>
                  </a:lnTo>
                  <a:lnTo>
                    <a:pt x="77457" y="84023"/>
                  </a:lnTo>
                  <a:lnTo>
                    <a:pt x="72783" y="86956"/>
                  </a:lnTo>
                  <a:lnTo>
                    <a:pt x="80391" y="95948"/>
                  </a:lnTo>
                  <a:lnTo>
                    <a:pt x="80391" y="87998"/>
                  </a:lnTo>
                  <a:lnTo>
                    <a:pt x="80911" y="85928"/>
                  </a:lnTo>
                  <a:close/>
                </a:path>
                <a:path w="260985" h="538479">
                  <a:moveTo>
                    <a:pt x="82918" y="5219"/>
                  </a:moveTo>
                  <a:lnTo>
                    <a:pt x="82296" y="76"/>
                  </a:lnTo>
                  <a:lnTo>
                    <a:pt x="78828" y="0"/>
                  </a:lnTo>
                  <a:lnTo>
                    <a:pt x="75717" y="1206"/>
                  </a:lnTo>
                  <a:lnTo>
                    <a:pt x="76238" y="4660"/>
                  </a:lnTo>
                  <a:lnTo>
                    <a:pt x="76238" y="7086"/>
                  </a:lnTo>
                  <a:lnTo>
                    <a:pt x="80848" y="9525"/>
                  </a:lnTo>
                  <a:lnTo>
                    <a:pt x="82918" y="5219"/>
                  </a:lnTo>
                  <a:close/>
                </a:path>
                <a:path w="260985" h="538479">
                  <a:moveTo>
                    <a:pt x="84543" y="173583"/>
                  </a:moveTo>
                  <a:lnTo>
                    <a:pt x="83680" y="169087"/>
                  </a:lnTo>
                  <a:lnTo>
                    <a:pt x="81775" y="167525"/>
                  </a:lnTo>
                  <a:lnTo>
                    <a:pt x="80733" y="168224"/>
                  </a:lnTo>
                  <a:lnTo>
                    <a:pt x="79527" y="169087"/>
                  </a:lnTo>
                  <a:lnTo>
                    <a:pt x="79006" y="169430"/>
                  </a:lnTo>
                  <a:lnTo>
                    <a:pt x="78828" y="171856"/>
                  </a:lnTo>
                  <a:lnTo>
                    <a:pt x="79705" y="172021"/>
                  </a:lnTo>
                  <a:lnTo>
                    <a:pt x="80733" y="172199"/>
                  </a:lnTo>
                  <a:lnTo>
                    <a:pt x="84543" y="173583"/>
                  </a:lnTo>
                  <a:close/>
                </a:path>
                <a:path w="260985" h="538479">
                  <a:moveTo>
                    <a:pt x="85064" y="46151"/>
                  </a:moveTo>
                  <a:lnTo>
                    <a:pt x="77965" y="40106"/>
                  </a:lnTo>
                  <a:lnTo>
                    <a:pt x="76581" y="40627"/>
                  </a:lnTo>
                  <a:lnTo>
                    <a:pt x="73825" y="40792"/>
                  </a:lnTo>
                  <a:lnTo>
                    <a:pt x="72783" y="42354"/>
                  </a:lnTo>
                  <a:lnTo>
                    <a:pt x="69494" y="43738"/>
                  </a:lnTo>
                  <a:lnTo>
                    <a:pt x="69672" y="50304"/>
                  </a:lnTo>
                  <a:lnTo>
                    <a:pt x="70535" y="53416"/>
                  </a:lnTo>
                  <a:lnTo>
                    <a:pt x="71374" y="53314"/>
                  </a:lnTo>
                  <a:lnTo>
                    <a:pt x="65900" y="61163"/>
                  </a:lnTo>
                  <a:lnTo>
                    <a:pt x="64960" y="55067"/>
                  </a:lnTo>
                  <a:lnTo>
                    <a:pt x="60680" y="52019"/>
                  </a:lnTo>
                  <a:lnTo>
                    <a:pt x="56362" y="57746"/>
                  </a:lnTo>
                  <a:lnTo>
                    <a:pt x="56007" y="57912"/>
                  </a:lnTo>
                  <a:lnTo>
                    <a:pt x="55841" y="58254"/>
                  </a:lnTo>
                  <a:lnTo>
                    <a:pt x="55321" y="58254"/>
                  </a:lnTo>
                  <a:lnTo>
                    <a:pt x="47713" y="59994"/>
                  </a:lnTo>
                  <a:lnTo>
                    <a:pt x="57569" y="63969"/>
                  </a:lnTo>
                  <a:lnTo>
                    <a:pt x="60337" y="65354"/>
                  </a:lnTo>
                  <a:lnTo>
                    <a:pt x="65620" y="61569"/>
                  </a:lnTo>
                  <a:lnTo>
                    <a:pt x="65519" y="61722"/>
                  </a:lnTo>
                  <a:lnTo>
                    <a:pt x="67767" y="65519"/>
                  </a:lnTo>
                  <a:lnTo>
                    <a:pt x="72097" y="70535"/>
                  </a:lnTo>
                  <a:lnTo>
                    <a:pt x="81076" y="64312"/>
                  </a:lnTo>
                  <a:lnTo>
                    <a:pt x="76073" y="58775"/>
                  </a:lnTo>
                  <a:lnTo>
                    <a:pt x="72859" y="53111"/>
                  </a:lnTo>
                  <a:lnTo>
                    <a:pt x="75717" y="52730"/>
                  </a:lnTo>
                  <a:lnTo>
                    <a:pt x="85064" y="46151"/>
                  </a:lnTo>
                  <a:close/>
                </a:path>
                <a:path w="260985" h="538479">
                  <a:moveTo>
                    <a:pt x="86436" y="39420"/>
                  </a:moveTo>
                  <a:lnTo>
                    <a:pt x="84543" y="40970"/>
                  </a:lnTo>
                  <a:lnTo>
                    <a:pt x="84366" y="41833"/>
                  </a:lnTo>
                  <a:lnTo>
                    <a:pt x="83845" y="42532"/>
                  </a:lnTo>
                  <a:lnTo>
                    <a:pt x="84543" y="43218"/>
                  </a:lnTo>
                  <a:lnTo>
                    <a:pt x="86436" y="43395"/>
                  </a:lnTo>
                  <a:lnTo>
                    <a:pt x="86436" y="39420"/>
                  </a:lnTo>
                  <a:close/>
                </a:path>
                <a:path w="260985" h="538479">
                  <a:moveTo>
                    <a:pt x="87477" y="19710"/>
                  </a:moveTo>
                  <a:lnTo>
                    <a:pt x="87312" y="19189"/>
                  </a:lnTo>
                  <a:lnTo>
                    <a:pt x="85928" y="17805"/>
                  </a:lnTo>
                  <a:lnTo>
                    <a:pt x="86956" y="15900"/>
                  </a:lnTo>
                  <a:lnTo>
                    <a:pt x="85572" y="14693"/>
                  </a:lnTo>
                  <a:lnTo>
                    <a:pt x="83845" y="16941"/>
                  </a:lnTo>
                  <a:lnTo>
                    <a:pt x="84188" y="19532"/>
                  </a:lnTo>
                  <a:lnTo>
                    <a:pt x="86436" y="21259"/>
                  </a:lnTo>
                  <a:lnTo>
                    <a:pt x="86791" y="20574"/>
                  </a:lnTo>
                  <a:lnTo>
                    <a:pt x="87477" y="19710"/>
                  </a:lnTo>
                  <a:close/>
                </a:path>
                <a:path w="260985" h="538479">
                  <a:moveTo>
                    <a:pt x="95110" y="70104"/>
                  </a:moveTo>
                  <a:lnTo>
                    <a:pt x="93941" y="64922"/>
                  </a:lnTo>
                  <a:lnTo>
                    <a:pt x="89623" y="62052"/>
                  </a:lnTo>
                  <a:lnTo>
                    <a:pt x="84543" y="66560"/>
                  </a:lnTo>
                  <a:lnTo>
                    <a:pt x="84023" y="68465"/>
                  </a:lnTo>
                  <a:lnTo>
                    <a:pt x="87655" y="71920"/>
                  </a:lnTo>
                  <a:lnTo>
                    <a:pt x="90766" y="72605"/>
                  </a:lnTo>
                  <a:lnTo>
                    <a:pt x="95110" y="70104"/>
                  </a:lnTo>
                  <a:close/>
                </a:path>
                <a:path w="260985" h="538479">
                  <a:moveTo>
                    <a:pt x="97967" y="219354"/>
                  </a:moveTo>
                  <a:lnTo>
                    <a:pt x="97853" y="216115"/>
                  </a:lnTo>
                  <a:lnTo>
                    <a:pt x="95529" y="212445"/>
                  </a:lnTo>
                  <a:lnTo>
                    <a:pt x="93637" y="213728"/>
                  </a:lnTo>
                  <a:lnTo>
                    <a:pt x="93599" y="217030"/>
                  </a:lnTo>
                  <a:lnTo>
                    <a:pt x="96812" y="219392"/>
                  </a:lnTo>
                  <a:lnTo>
                    <a:pt x="97967" y="219354"/>
                  </a:lnTo>
                  <a:close/>
                </a:path>
                <a:path w="260985" h="538479">
                  <a:moveTo>
                    <a:pt x="114109" y="229590"/>
                  </a:moveTo>
                  <a:lnTo>
                    <a:pt x="110121" y="220433"/>
                  </a:lnTo>
                  <a:lnTo>
                    <a:pt x="108915" y="213004"/>
                  </a:lnTo>
                  <a:lnTo>
                    <a:pt x="100558" y="219240"/>
                  </a:lnTo>
                  <a:lnTo>
                    <a:pt x="98031" y="224066"/>
                  </a:lnTo>
                  <a:lnTo>
                    <a:pt x="98894" y="225971"/>
                  </a:lnTo>
                  <a:lnTo>
                    <a:pt x="103035" y="230466"/>
                  </a:lnTo>
                  <a:lnTo>
                    <a:pt x="114109" y="229590"/>
                  </a:lnTo>
                  <a:close/>
                </a:path>
                <a:path w="260985" h="538479">
                  <a:moveTo>
                    <a:pt x="116522" y="211061"/>
                  </a:moveTo>
                  <a:lnTo>
                    <a:pt x="115354" y="207962"/>
                  </a:lnTo>
                  <a:lnTo>
                    <a:pt x="112572" y="206781"/>
                  </a:lnTo>
                  <a:lnTo>
                    <a:pt x="109956" y="210058"/>
                  </a:lnTo>
                  <a:lnTo>
                    <a:pt x="109778" y="211785"/>
                  </a:lnTo>
                  <a:lnTo>
                    <a:pt x="111861" y="213347"/>
                  </a:lnTo>
                  <a:lnTo>
                    <a:pt x="114274" y="213512"/>
                  </a:lnTo>
                  <a:lnTo>
                    <a:pt x="116522" y="211061"/>
                  </a:lnTo>
                  <a:close/>
                </a:path>
                <a:path w="260985" h="538479">
                  <a:moveTo>
                    <a:pt x="122402" y="191389"/>
                  </a:moveTo>
                  <a:lnTo>
                    <a:pt x="120675" y="191211"/>
                  </a:lnTo>
                  <a:lnTo>
                    <a:pt x="120853" y="193116"/>
                  </a:lnTo>
                  <a:lnTo>
                    <a:pt x="120675" y="194843"/>
                  </a:lnTo>
                  <a:lnTo>
                    <a:pt x="122402" y="195021"/>
                  </a:lnTo>
                  <a:lnTo>
                    <a:pt x="122402" y="193116"/>
                  </a:lnTo>
                  <a:lnTo>
                    <a:pt x="122402" y="191389"/>
                  </a:lnTo>
                  <a:close/>
                </a:path>
                <a:path w="260985" h="538479">
                  <a:moveTo>
                    <a:pt x="126034" y="189484"/>
                  </a:moveTo>
                  <a:lnTo>
                    <a:pt x="125349" y="183603"/>
                  </a:lnTo>
                  <a:lnTo>
                    <a:pt x="124993" y="178587"/>
                  </a:lnTo>
                  <a:lnTo>
                    <a:pt x="114795" y="179806"/>
                  </a:lnTo>
                  <a:lnTo>
                    <a:pt x="115836" y="185508"/>
                  </a:lnTo>
                  <a:lnTo>
                    <a:pt x="115658" y="187756"/>
                  </a:lnTo>
                  <a:lnTo>
                    <a:pt x="116522" y="188963"/>
                  </a:lnTo>
                  <a:lnTo>
                    <a:pt x="117906" y="190004"/>
                  </a:lnTo>
                  <a:lnTo>
                    <a:pt x="121018" y="188099"/>
                  </a:lnTo>
                  <a:lnTo>
                    <a:pt x="126034" y="189484"/>
                  </a:lnTo>
                  <a:close/>
                </a:path>
                <a:path w="260985" h="538479">
                  <a:moveTo>
                    <a:pt x="132778" y="306882"/>
                  </a:moveTo>
                  <a:lnTo>
                    <a:pt x="131737" y="303415"/>
                  </a:lnTo>
                  <a:lnTo>
                    <a:pt x="132435" y="299275"/>
                  </a:lnTo>
                  <a:lnTo>
                    <a:pt x="127419" y="300659"/>
                  </a:lnTo>
                  <a:lnTo>
                    <a:pt x="127419" y="303250"/>
                  </a:lnTo>
                  <a:lnTo>
                    <a:pt x="127762" y="306019"/>
                  </a:lnTo>
                  <a:lnTo>
                    <a:pt x="132778" y="306882"/>
                  </a:lnTo>
                  <a:close/>
                </a:path>
                <a:path w="260985" h="538479">
                  <a:moveTo>
                    <a:pt x="133299" y="213347"/>
                  </a:moveTo>
                  <a:lnTo>
                    <a:pt x="129832" y="213868"/>
                  </a:lnTo>
                  <a:lnTo>
                    <a:pt x="129667" y="213868"/>
                  </a:lnTo>
                  <a:lnTo>
                    <a:pt x="129324" y="214553"/>
                  </a:lnTo>
                  <a:lnTo>
                    <a:pt x="129146" y="214731"/>
                  </a:lnTo>
                  <a:lnTo>
                    <a:pt x="130873" y="217500"/>
                  </a:lnTo>
                  <a:lnTo>
                    <a:pt x="133299" y="213347"/>
                  </a:lnTo>
                  <a:close/>
                </a:path>
                <a:path w="260985" h="538479">
                  <a:moveTo>
                    <a:pt x="135191" y="206260"/>
                  </a:moveTo>
                  <a:lnTo>
                    <a:pt x="133642" y="204698"/>
                  </a:lnTo>
                  <a:lnTo>
                    <a:pt x="132257" y="204698"/>
                  </a:lnTo>
                  <a:lnTo>
                    <a:pt x="132080" y="206260"/>
                  </a:lnTo>
                  <a:lnTo>
                    <a:pt x="131216" y="206946"/>
                  </a:lnTo>
                  <a:lnTo>
                    <a:pt x="133121" y="209016"/>
                  </a:lnTo>
                  <a:lnTo>
                    <a:pt x="135191" y="206260"/>
                  </a:lnTo>
                  <a:close/>
                </a:path>
                <a:path w="260985" h="538479">
                  <a:moveTo>
                    <a:pt x="139217" y="322338"/>
                  </a:moveTo>
                  <a:lnTo>
                    <a:pt x="134937" y="318350"/>
                  </a:lnTo>
                  <a:lnTo>
                    <a:pt x="131432" y="318935"/>
                  </a:lnTo>
                  <a:lnTo>
                    <a:pt x="129832" y="313969"/>
                  </a:lnTo>
                  <a:lnTo>
                    <a:pt x="126898" y="317423"/>
                  </a:lnTo>
                  <a:lnTo>
                    <a:pt x="127076" y="317944"/>
                  </a:lnTo>
                  <a:lnTo>
                    <a:pt x="127419" y="318465"/>
                  </a:lnTo>
                  <a:lnTo>
                    <a:pt x="127762" y="318630"/>
                  </a:lnTo>
                  <a:lnTo>
                    <a:pt x="130213" y="319392"/>
                  </a:lnTo>
                  <a:lnTo>
                    <a:pt x="131787" y="325208"/>
                  </a:lnTo>
                  <a:lnTo>
                    <a:pt x="128625" y="326072"/>
                  </a:lnTo>
                  <a:lnTo>
                    <a:pt x="126377" y="325729"/>
                  </a:lnTo>
                  <a:lnTo>
                    <a:pt x="126187" y="326072"/>
                  </a:lnTo>
                  <a:lnTo>
                    <a:pt x="123266" y="331431"/>
                  </a:lnTo>
                  <a:lnTo>
                    <a:pt x="122059" y="326936"/>
                  </a:lnTo>
                  <a:lnTo>
                    <a:pt x="120154" y="327799"/>
                  </a:lnTo>
                  <a:lnTo>
                    <a:pt x="118427" y="328663"/>
                  </a:lnTo>
                  <a:lnTo>
                    <a:pt x="120154" y="330568"/>
                  </a:lnTo>
                  <a:lnTo>
                    <a:pt x="120967" y="331431"/>
                  </a:lnTo>
                  <a:lnTo>
                    <a:pt x="123101" y="333679"/>
                  </a:lnTo>
                  <a:lnTo>
                    <a:pt x="121970" y="332549"/>
                  </a:lnTo>
                  <a:lnTo>
                    <a:pt x="122364" y="333679"/>
                  </a:lnTo>
                  <a:lnTo>
                    <a:pt x="123101" y="336092"/>
                  </a:lnTo>
                  <a:lnTo>
                    <a:pt x="124015" y="336448"/>
                  </a:lnTo>
                  <a:lnTo>
                    <a:pt x="124472" y="336613"/>
                  </a:lnTo>
                  <a:lnTo>
                    <a:pt x="125514" y="336448"/>
                  </a:lnTo>
                  <a:lnTo>
                    <a:pt x="126555" y="336448"/>
                  </a:lnTo>
                  <a:lnTo>
                    <a:pt x="126377" y="336613"/>
                  </a:lnTo>
                  <a:lnTo>
                    <a:pt x="126034" y="337134"/>
                  </a:lnTo>
                  <a:lnTo>
                    <a:pt x="127762" y="345948"/>
                  </a:lnTo>
                  <a:lnTo>
                    <a:pt x="134683" y="338861"/>
                  </a:lnTo>
                  <a:lnTo>
                    <a:pt x="131051" y="334365"/>
                  </a:lnTo>
                  <a:lnTo>
                    <a:pt x="133642" y="332295"/>
                  </a:lnTo>
                  <a:lnTo>
                    <a:pt x="133362" y="330695"/>
                  </a:lnTo>
                  <a:lnTo>
                    <a:pt x="135026" y="330390"/>
                  </a:lnTo>
                  <a:lnTo>
                    <a:pt x="135712" y="330225"/>
                  </a:lnTo>
                  <a:lnTo>
                    <a:pt x="135547" y="329526"/>
                  </a:lnTo>
                  <a:lnTo>
                    <a:pt x="135547" y="328841"/>
                  </a:lnTo>
                  <a:lnTo>
                    <a:pt x="139217" y="322338"/>
                  </a:lnTo>
                  <a:close/>
                </a:path>
                <a:path w="260985" h="538479">
                  <a:moveTo>
                    <a:pt x="140042" y="335927"/>
                  </a:moveTo>
                  <a:lnTo>
                    <a:pt x="139344" y="333844"/>
                  </a:lnTo>
                  <a:lnTo>
                    <a:pt x="139344" y="331254"/>
                  </a:lnTo>
                  <a:lnTo>
                    <a:pt x="135712" y="331774"/>
                  </a:lnTo>
                  <a:lnTo>
                    <a:pt x="136232" y="334200"/>
                  </a:lnTo>
                  <a:lnTo>
                    <a:pt x="136410" y="336613"/>
                  </a:lnTo>
                  <a:lnTo>
                    <a:pt x="140042" y="335927"/>
                  </a:lnTo>
                  <a:close/>
                </a:path>
                <a:path w="260985" h="538479">
                  <a:moveTo>
                    <a:pt x="149542" y="224586"/>
                  </a:moveTo>
                  <a:lnTo>
                    <a:pt x="145224" y="216115"/>
                  </a:lnTo>
                  <a:lnTo>
                    <a:pt x="140550" y="215595"/>
                  </a:lnTo>
                  <a:lnTo>
                    <a:pt x="135026" y="214896"/>
                  </a:lnTo>
                  <a:lnTo>
                    <a:pt x="139001" y="222504"/>
                  </a:lnTo>
                  <a:lnTo>
                    <a:pt x="134848" y="222681"/>
                  </a:lnTo>
                  <a:lnTo>
                    <a:pt x="130670" y="224726"/>
                  </a:lnTo>
                  <a:lnTo>
                    <a:pt x="129768" y="229082"/>
                  </a:lnTo>
                  <a:lnTo>
                    <a:pt x="132156" y="232651"/>
                  </a:lnTo>
                  <a:lnTo>
                    <a:pt x="137795" y="232359"/>
                  </a:lnTo>
                  <a:lnTo>
                    <a:pt x="139522" y="232016"/>
                  </a:lnTo>
                  <a:lnTo>
                    <a:pt x="141427" y="229946"/>
                  </a:lnTo>
                  <a:lnTo>
                    <a:pt x="140385" y="228561"/>
                  </a:lnTo>
                  <a:lnTo>
                    <a:pt x="137795" y="224929"/>
                  </a:lnTo>
                  <a:lnTo>
                    <a:pt x="140385" y="225793"/>
                  </a:lnTo>
                  <a:lnTo>
                    <a:pt x="142113" y="225450"/>
                  </a:lnTo>
                  <a:lnTo>
                    <a:pt x="149542" y="224586"/>
                  </a:lnTo>
                  <a:close/>
                </a:path>
                <a:path w="260985" h="538479">
                  <a:moveTo>
                    <a:pt x="150355" y="303504"/>
                  </a:moveTo>
                  <a:lnTo>
                    <a:pt x="148018" y="300939"/>
                  </a:lnTo>
                  <a:lnTo>
                    <a:pt x="145453" y="301777"/>
                  </a:lnTo>
                  <a:lnTo>
                    <a:pt x="144881" y="306882"/>
                  </a:lnTo>
                  <a:lnTo>
                    <a:pt x="146431" y="308432"/>
                  </a:lnTo>
                  <a:lnTo>
                    <a:pt x="148856" y="305841"/>
                  </a:lnTo>
                  <a:lnTo>
                    <a:pt x="150241" y="308610"/>
                  </a:lnTo>
                  <a:lnTo>
                    <a:pt x="150355" y="303504"/>
                  </a:lnTo>
                  <a:close/>
                </a:path>
                <a:path w="260985" h="538479">
                  <a:moveTo>
                    <a:pt x="152311" y="321576"/>
                  </a:moveTo>
                  <a:lnTo>
                    <a:pt x="146431" y="313791"/>
                  </a:lnTo>
                  <a:lnTo>
                    <a:pt x="146265" y="318465"/>
                  </a:lnTo>
                  <a:lnTo>
                    <a:pt x="145567" y="319671"/>
                  </a:lnTo>
                  <a:lnTo>
                    <a:pt x="146265" y="320370"/>
                  </a:lnTo>
                  <a:lnTo>
                    <a:pt x="146951" y="320535"/>
                  </a:lnTo>
                  <a:lnTo>
                    <a:pt x="152311" y="321576"/>
                  </a:lnTo>
                  <a:close/>
                </a:path>
                <a:path w="260985" h="538479">
                  <a:moveTo>
                    <a:pt x="162344" y="361340"/>
                  </a:moveTo>
                  <a:lnTo>
                    <a:pt x="160782" y="358571"/>
                  </a:lnTo>
                  <a:lnTo>
                    <a:pt x="159232" y="358051"/>
                  </a:lnTo>
                  <a:lnTo>
                    <a:pt x="158534" y="357365"/>
                  </a:lnTo>
                  <a:lnTo>
                    <a:pt x="159054" y="355638"/>
                  </a:lnTo>
                  <a:lnTo>
                    <a:pt x="160020" y="353364"/>
                  </a:lnTo>
                  <a:lnTo>
                    <a:pt x="162166" y="355117"/>
                  </a:lnTo>
                  <a:lnTo>
                    <a:pt x="161747" y="349313"/>
                  </a:lnTo>
                  <a:lnTo>
                    <a:pt x="162001" y="348716"/>
                  </a:lnTo>
                  <a:lnTo>
                    <a:pt x="161696" y="348691"/>
                  </a:lnTo>
                  <a:lnTo>
                    <a:pt x="161645" y="347853"/>
                  </a:lnTo>
                  <a:lnTo>
                    <a:pt x="161124" y="345605"/>
                  </a:lnTo>
                  <a:lnTo>
                    <a:pt x="159753" y="346646"/>
                  </a:lnTo>
                  <a:lnTo>
                    <a:pt x="158889" y="346468"/>
                  </a:lnTo>
                  <a:lnTo>
                    <a:pt x="153352" y="347853"/>
                  </a:lnTo>
                  <a:lnTo>
                    <a:pt x="149034" y="347510"/>
                  </a:lnTo>
                  <a:lnTo>
                    <a:pt x="148513" y="353390"/>
                  </a:lnTo>
                  <a:lnTo>
                    <a:pt x="148158" y="359778"/>
                  </a:lnTo>
                  <a:lnTo>
                    <a:pt x="162344" y="361340"/>
                  </a:lnTo>
                  <a:close/>
                </a:path>
                <a:path w="260985" h="538479">
                  <a:moveTo>
                    <a:pt x="163029" y="335749"/>
                  </a:moveTo>
                  <a:lnTo>
                    <a:pt x="161124" y="335749"/>
                  </a:lnTo>
                  <a:lnTo>
                    <a:pt x="160616" y="334543"/>
                  </a:lnTo>
                  <a:lnTo>
                    <a:pt x="155422" y="337134"/>
                  </a:lnTo>
                  <a:lnTo>
                    <a:pt x="161645" y="343014"/>
                  </a:lnTo>
                  <a:lnTo>
                    <a:pt x="163029" y="337477"/>
                  </a:lnTo>
                  <a:lnTo>
                    <a:pt x="163029" y="335749"/>
                  </a:lnTo>
                  <a:close/>
                </a:path>
                <a:path w="260985" h="538479">
                  <a:moveTo>
                    <a:pt x="165620" y="537857"/>
                  </a:moveTo>
                  <a:lnTo>
                    <a:pt x="165277" y="537514"/>
                  </a:lnTo>
                  <a:lnTo>
                    <a:pt x="165112" y="537171"/>
                  </a:lnTo>
                  <a:lnTo>
                    <a:pt x="164071" y="537514"/>
                  </a:lnTo>
                  <a:lnTo>
                    <a:pt x="164414" y="538378"/>
                  </a:lnTo>
                  <a:lnTo>
                    <a:pt x="164934" y="538035"/>
                  </a:lnTo>
                  <a:lnTo>
                    <a:pt x="165620" y="537857"/>
                  </a:lnTo>
                  <a:close/>
                </a:path>
                <a:path w="260985" h="538479">
                  <a:moveTo>
                    <a:pt x="166319" y="369989"/>
                  </a:moveTo>
                  <a:lnTo>
                    <a:pt x="164592" y="362026"/>
                  </a:lnTo>
                  <a:lnTo>
                    <a:pt x="160096" y="361683"/>
                  </a:lnTo>
                  <a:lnTo>
                    <a:pt x="152831" y="364629"/>
                  </a:lnTo>
                  <a:lnTo>
                    <a:pt x="153009" y="371881"/>
                  </a:lnTo>
                  <a:lnTo>
                    <a:pt x="161480" y="371716"/>
                  </a:lnTo>
                  <a:lnTo>
                    <a:pt x="166319" y="369989"/>
                  </a:lnTo>
                  <a:close/>
                </a:path>
                <a:path w="260985" h="538479">
                  <a:moveTo>
                    <a:pt x="168046" y="319328"/>
                  </a:moveTo>
                  <a:lnTo>
                    <a:pt x="165620" y="312585"/>
                  </a:lnTo>
                  <a:lnTo>
                    <a:pt x="161061" y="312953"/>
                  </a:lnTo>
                  <a:lnTo>
                    <a:pt x="156984" y="304634"/>
                  </a:lnTo>
                  <a:lnTo>
                    <a:pt x="154559" y="311200"/>
                  </a:lnTo>
                  <a:lnTo>
                    <a:pt x="154038" y="313270"/>
                  </a:lnTo>
                  <a:lnTo>
                    <a:pt x="155765" y="313105"/>
                  </a:lnTo>
                  <a:lnTo>
                    <a:pt x="156641" y="313626"/>
                  </a:lnTo>
                  <a:lnTo>
                    <a:pt x="157467" y="313867"/>
                  </a:lnTo>
                  <a:lnTo>
                    <a:pt x="161302" y="320878"/>
                  </a:lnTo>
                  <a:lnTo>
                    <a:pt x="163550" y="323481"/>
                  </a:lnTo>
                  <a:lnTo>
                    <a:pt x="166662" y="321919"/>
                  </a:lnTo>
                  <a:lnTo>
                    <a:pt x="168046" y="319328"/>
                  </a:lnTo>
                  <a:close/>
                </a:path>
                <a:path w="260985" h="538479">
                  <a:moveTo>
                    <a:pt x="170815" y="295465"/>
                  </a:moveTo>
                  <a:lnTo>
                    <a:pt x="168046" y="290626"/>
                  </a:lnTo>
                  <a:lnTo>
                    <a:pt x="166319" y="290106"/>
                  </a:lnTo>
                  <a:lnTo>
                    <a:pt x="164757" y="291147"/>
                  </a:lnTo>
                  <a:lnTo>
                    <a:pt x="163207" y="296506"/>
                  </a:lnTo>
                  <a:lnTo>
                    <a:pt x="166839" y="295122"/>
                  </a:lnTo>
                  <a:lnTo>
                    <a:pt x="170815" y="295465"/>
                  </a:lnTo>
                  <a:close/>
                </a:path>
                <a:path w="260985" h="538479">
                  <a:moveTo>
                    <a:pt x="176695" y="291147"/>
                  </a:moveTo>
                  <a:lnTo>
                    <a:pt x="176339" y="289064"/>
                  </a:lnTo>
                  <a:lnTo>
                    <a:pt x="176174" y="286829"/>
                  </a:lnTo>
                  <a:lnTo>
                    <a:pt x="172885" y="287172"/>
                  </a:lnTo>
                  <a:lnTo>
                    <a:pt x="173228" y="289420"/>
                  </a:lnTo>
                  <a:lnTo>
                    <a:pt x="173228" y="291668"/>
                  </a:lnTo>
                  <a:lnTo>
                    <a:pt x="176695" y="291147"/>
                  </a:lnTo>
                  <a:close/>
                </a:path>
                <a:path w="260985" h="538479">
                  <a:moveTo>
                    <a:pt x="178333" y="365429"/>
                  </a:moveTo>
                  <a:lnTo>
                    <a:pt x="175602" y="361911"/>
                  </a:lnTo>
                  <a:lnTo>
                    <a:pt x="171157" y="363766"/>
                  </a:lnTo>
                  <a:lnTo>
                    <a:pt x="169087" y="363410"/>
                  </a:lnTo>
                  <a:lnTo>
                    <a:pt x="166141" y="368249"/>
                  </a:lnTo>
                  <a:lnTo>
                    <a:pt x="167182" y="370154"/>
                  </a:lnTo>
                  <a:lnTo>
                    <a:pt x="170815" y="370852"/>
                  </a:lnTo>
                  <a:lnTo>
                    <a:pt x="171500" y="380009"/>
                  </a:lnTo>
                  <a:lnTo>
                    <a:pt x="174104" y="371373"/>
                  </a:lnTo>
                  <a:lnTo>
                    <a:pt x="178206" y="370014"/>
                  </a:lnTo>
                  <a:lnTo>
                    <a:pt x="178333" y="365429"/>
                  </a:lnTo>
                  <a:close/>
                </a:path>
                <a:path w="260985" h="538479">
                  <a:moveTo>
                    <a:pt x="178346" y="316649"/>
                  </a:moveTo>
                  <a:lnTo>
                    <a:pt x="174269" y="312762"/>
                  </a:lnTo>
                  <a:lnTo>
                    <a:pt x="172720" y="313969"/>
                  </a:lnTo>
                  <a:lnTo>
                    <a:pt x="172720" y="315874"/>
                  </a:lnTo>
                  <a:lnTo>
                    <a:pt x="172199" y="317258"/>
                  </a:lnTo>
                  <a:lnTo>
                    <a:pt x="173659" y="320852"/>
                  </a:lnTo>
                  <a:lnTo>
                    <a:pt x="176923" y="320001"/>
                  </a:lnTo>
                  <a:lnTo>
                    <a:pt x="178346" y="316649"/>
                  </a:lnTo>
                  <a:close/>
                </a:path>
                <a:path w="260985" h="538479">
                  <a:moveTo>
                    <a:pt x="178930" y="403161"/>
                  </a:moveTo>
                  <a:lnTo>
                    <a:pt x="175069" y="395935"/>
                  </a:lnTo>
                  <a:lnTo>
                    <a:pt x="169430" y="393026"/>
                  </a:lnTo>
                  <a:lnTo>
                    <a:pt x="169329" y="395058"/>
                  </a:lnTo>
                  <a:lnTo>
                    <a:pt x="169214" y="397713"/>
                  </a:lnTo>
                  <a:lnTo>
                    <a:pt x="169087" y="400418"/>
                  </a:lnTo>
                  <a:lnTo>
                    <a:pt x="165773" y="396963"/>
                  </a:lnTo>
                  <a:lnTo>
                    <a:pt x="166192" y="393522"/>
                  </a:lnTo>
                  <a:lnTo>
                    <a:pt x="164858" y="391541"/>
                  </a:lnTo>
                  <a:lnTo>
                    <a:pt x="157899" y="392290"/>
                  </a:lnTo>
                  <a:lnTo>
                    <a:pt x="156641" y="392290"/>
                  </a:lnTo>
                  <a:lnTo>
                    <a:pt x="156679" y="391541"/>
                  </a:lnTo>
                  <a:lnTo>
                    <a:pt x="156806" y="389699"/>
                  </a:lnTo>
                  <a:lnTo>
                    <a:pt x="161823" y="388658"/>
                  </a:lnTo>
                  <a:lnTo>
                    <a:pt x="163893" y="388658"/>
                  </a:lnTo>
                  <a:lnTo>
                    <a:pt x="164071" y="387273"/>
                  </a:lnTo>
                  <a:lnTo>
                    <a:pt x="163550" y="385546"/>
                  </a:lnTo>
                  <a:lnTo>
                    <a:pt x="162509" y="378980"/>
                  </a:lnTo>
                  <a:lnTo>
                    <a:pt x="156464" y="388277"/>
                  </a:lnTo>
                  <a:lnTo>
                    <a:pt x="156464" y="392442"/>
                  </a:lnTo>
                  <a:lnTo>
                    <a:pt x="156286" y="392455"/>
                  </a:lnTo>
                  <a:lnTo>
                    <a:pt x="156464" y="392442"/>
                  </a:lnTo>
                  <a:lnTo>
                    <a:pt x="156464" y="388277"/>
                  </a:lnTo>
                  <a:lnTo>
                    <a:pt x="156133" y="388772"/>
                  </a:lnTo>
                  <a:lnTo>
                    <a:pt x="155079" y="387273"/>
                  </a:lnTo>
                  <a:lnTo>
                    <a:pt x="152831" y="387096"/>
                  </a:lnTo>
                  <a:lnTo>
                    <a:pt x="151104" y="384340"/>
                  </a:lnTo>
                  <a:lnTo>
                    <a:pt x="149542" y="383463"/>
                  </a:lnTo>
                  <a:lnTo>
                    <a:pt x="145745" y="385203"/>
                  </a:lnTo>
                  <a:lnTo>
                    <a:pt x="144360" y="389178"/>
                  </a:lnTo>
                  <a:lnTo>
                    <a:pt x="145376" y="391541"/>
                  </a:lnTo>
                  <a:lnTo>
                    <a:pt x="143929" y="392455"/>
                  </a:lnTo>
                  <a:lnTo>
                    <a:pt x="139522" y="395058"/>
                  </a:lnTo>
                  <a:lnTo>
                    <a:pt x="141998" y="397713"/>
                  </a:lnTo>
                  <a:lnTo>
                    <a:pt x="142582" y="398335"/>
                  </a:lnTo>
                  <a:lnTo>
                    <a:pt x="146608" y="402666"/>
                  </a:lnTo>
                  <a:lnTo>
                    <a:pt x="151104" y="398335"/>
                  </a:lnTo>
                  <a:lnTo>
                    <a:pt x="155244" y="399034"/>
                  </a:lnTo>
                  <a:lnTo>
                    <a:pt x="158991" y="397713"/>
                  </a:lnTo>
                  <a:lnTo>
                    <a:pt x="161709" y="397713"/>
                  </a:lnTo>
                  <a:lnTo>
                    <a:pt x="162344" y="400418"/>
                  </a:lnTo>
                  <a:lnTo>
                    <a:pt x="162623" y="401624"/>
                  </a:lnTo>
                  <a:lnTo>
                    <a:pt x="162864" y="402666"/>
                  </a:lnTo>
                  <a:lnTo>
                    <a:pt x="162979" y="405777"/>
                  </a:lnTo>
                  <a:lnTo>
                    <a:pt x="163029" y="406984"/>
                  </a:lnTo>
                  <a:lnTo>
                    <a:pt x="167005" y="401624"/>
                  </a:lnTo>
                  <a:lnTo>
                    <a:pt x="167868" y="405777"/>
                  </a:lnTo>
                  <a:lnTo>
                    <a:pt x="169430" y="408190"/>
                  </a:lnTo>
                  <a:lnTo>
                    <a:pt x="172021" y="414070"/>
                  </a:lnTo>
                  <a:lnTo>
                    <a:pt x="173926" y="408711"/>
                  </a:lnTo>
                  <a:lnTo>
                    <a:pt x="178930" y="403161"/>
                  </a:lnTo>
                  <a:close/>
                </a:path>
                <a:path w="260985" h="538479">
                  <a:moveTo>
                    <a:pt x="180149" y="394703"/>
                  </a:moveTo>
                  <a:lnTo>
                    <a:pt x="178422" y="393153"/>
                  </a:lnTo>
                  <a:lnTo>
                    <a:pt x="177215" y="393319"/>
                  </a:lnTo>
                  <a:lnTo>
                    <a:pt x="177038" y="394881"/>
                  </a:lnTo>
                  <a:lnTo>
                    <a:pt x="176339" y="395744"/>
                  </a:lnTo>
                  <a:lnTo>
                    <a:pt x="178422" y="397649"/>
                  </a:lnTo>
                  <a:lnTo>
                    <a:pt x="180149" y="394703"/>
                  </a:lnTo>
                  <a:close/>
                </a:path>
                <a:path w="260985" h="538479">
                  <a:moveTo>
                    <a:pt x="182054" y="382955"/>
                  </a:moveTo>
                  <a:lnTo>
                    <a:pt x="178422" y="381914"/>
                  </a:lnTo>
                  <a:lnTo>
                    <a:pt x="175996" y="383819"/>
                  </a:lnTo>
                  <a:lnTo>
                    <a:pt x="174612" y="383984"/>
                  </a:lnTo>
                  <a:lnTo>
                    <a:pt x="172885" y="381914"/>
                  </a:lnTo>
                  <a:lnTo>
                    <a:pt x="172021" y="383984"/>
                  </a:lnTo>
                  <a:lnTo>
                    <a:pt x="171500" y="387451"/>
                  </a:lnTo>
                  <a:lnTo>
                    <a:pt x="181190" y="394017"/>
                  </a:lnTo>
                  <a:lnTo>
                    <a:pt x="181013" y="386753"/>
                  </a:lnTo>
                  <a:lnTo>
                    <a:pt x="182054" y="382955"/>
                  </a:lnTo>
                  <a:close/>
                </a:path>
                <a:path w="260985" h="538479">
                  <a:moveTo>
                    <a:pt x="183261" y="399897"/>
                  </a:moveTo>
                  <a:lnTo>
                    <a:pt x="180327" y="397992"/>
                  </a:lnTo>
                  <a:lnTo>
                    <a:pt x="179806" y="399554"/>
                  </a:lnTo>
                  <a:lnTo>
                    <a:pt x="180492" y="401281"/>
                  </a:lnTo>
                  <a:lnTo>
                    <a:pt x="182219" y="400761"/>
                  </a:lnTo>
                  <a:lnTo>
                    <a:pt x="183261" y="399897"/>
                  </a:lnTo>
                  <a:close/>
                </a:path>
                <a:path w="260985" h="538479">
                  <a:moveTo>
                    <a:pt x="184391" y="353390"/>
                  </a:moveTo>
                  <a:lnTo>
                    <a:pt x="183972" y="346430"/>
                  </a:lnTo>
                  <a:lnTo>
                    <a:pt x="182918" y="341807"/>
                  </a:lnTo>
                  <a:lnTo>
                    <a:pt x="180670" y="339382"/>
                  </a:lnTo>
                  <a:lnTo>
                    <a:pt x="172720" y="342493"/>
                  </a:lnTo>
                  <a:lnTo>
                    <a:pt x="175831" y="347167"/>
                  </a:lnTo>
                  <a:lnTo>
                    <a:pt x="172199" y="352691"/>
                  </a:lnTo>
                  <a:lnTo>
                    <a:pt x="171335" y="358571"/>
                  </a:lnTo>
                  <a:lnTo>
                    <a:pt x="179108" y="360819"/>
                  </a:lnTo>
                  <a:lnTo>
                    <a:pt x="183108" y="359308"/>
                  </a:lnTo>
                  <a:lnTo>
                    <a:pt x="184391" y="353390"/>
                  </a:lnTo>
                  <a:close/>
                </a:path>
                <a:path w="260985" h="538479">
                  <a:moveTo>
                    <a:pt x="187413" y="400761"/>
                  </a:moveTo>
                  <a:lnTo>
                    <a:pt x="187236" y="400240"/>
                  </a:lnTo>
                  <a:lnTo>
                    <a:pt x="186893" y="399719"/>
                  </a:lnTo>
                  <a:lnTo>
                    <a:pt x="183946" y="401104"/>
                  </a:lnTo>
                  <a:lnTo>
                    <a:pt x="184988" y="402310"/>
                  </a:lnTo>
                  <a:lnTo>
                    <a:pt x="186029" y="402488"/>
                  </a:lnTo>
                  <a:lnTo>
                    <a:pt x="187071" y="402831"/>
                  </a:lnTo>
                  <a:lnTo>
                    <a:pt x="187236" y="401281"/>
                  </a:lnTo>
                  <a:lnTo>
                    <a:pt x="187413" y="400761"/>
                  </a:lnTo>
                  <a:close/>
                </a:path>
                <a:path w="260985" h="538479">
                  <a:moveTo>
                    <a:pt x="188620" y="363245"/>
                  </a:moveTo>
                  <a:lnTo>
                    <a:pt x="187756" y="362381"/>
                  </a:lnTo>
                  <a:lnTo>
                    <a:pt x="186550" y="362026"/>
                  </a:lnTo>
                  <a:lnTo>
                    <a:pt x="186372" y="362407"/>
                  </a:lnTo>
                  <a:lnTo>
                    <a:pt x="184823" y="361518"/>
                  </a:lnTo>
                  <a:lnTo>
                    <a:pt x="182397" y="360641"/>
                  </a:lnTo>
                  <a:lnTo>
                    <a:pt x="179628" y="363766"/>
                  </a:lnTo>
                  <a:lnTo>
                    <a:pt x="182397" y="364972"/>
                  </a:lnTo>
                  <a:lnTo>
                    <a:pt x="184823" y="365836"/>
                  </a:lnTo>
                  <a:lnTo>
                    <a:pt x="186245" y="364413"/>
                  </a:lnTo>
                  <a:lnTo>
                    <a:pt x="186715" y="364794"/>
                  </a:lnTo>
                  <a:lnTo>
                    <a:pt x="187934" y="364972"/>
                  </a:lnTo>
                  <a:lnTo>
                    <a:pt x="188620" y="363245"/>
                  </a:lnTo>
                  <a:close/>
                </a:path>
                <a:path w="260985" h="538479">
                  <a:moveTo>
                    <a:pt x="192252" y="386410"/>
                  </a:moveTo>
                  <a:lnTo>
                    <a:pt x="189534" y="382701"/>
                  </a:lnTo>
                  <a:lnTo>
                    <a:pt x="188429" y="383692"/>
                  </a:lnTo>
                  <a:lnTo>
                    <a:pt x="187413" y="386168"/>
                  </a:lnTo>
                  <a:lnTo>
                    <a:pt x="184988" y="386930"/>
                  </a:lnTo>
                  <a:lnTo>
                    <a:pt x="183083" y="386753"/>
                  </a:lnTo>
                  <a:lnTo>
                    <a:pt x="183946" y="390563"/>
                  </a:lnTo>
                  <a:lnTo>
                    <a:pt x="185166" y="391426"/>
                  </a:lnTo>
                  <a:lnTo>
                    <a:pt x="188099" y="392290"/>
                  </a:lnTo>
                  <a:lnTo>
                    <a:pt x="189318" y="387096"/>
                  </a:lnTo>
                  <a:lnTo>
                    <a:pt x="192252" y="386410"/>
                  </a:lnTo>
                  <a:close/>
                </a:path>
                <a:path w="260985" h="538479">
                  <a:moveTo>
                    <a:pt x="203835" y="387451"/>
                  </a:moveTo>
                  <a:lnTo>
                    <a:pt x="200037" y="375691"/>
                  </a:lnTo>
                  <a:lnTo>
                    <a:pt x="196227" y="379323"/>
                  </a:lnTo>
                  <a:lnTo>
                    <a:pt x="195707" y="378802"/>
                  </a:lnTo>
                  <a:lnTo>
                    <a:pt x="195364" y="378282"/>
                  </a:lnTo>
                  <a:lnTo>
                    <a:pt x="194678" y="378460"/>
                  </a:lnTo>
                  <a:lnTo>
                    <a:pt x="194157" y="378460"/>
                  </a:lnTo>
                  <a:lnTo>
                    <a:pt x="193979" y="378980"/>
                  </a:lnTo>
                  <a:lnTo>
                    <a:pt x="193636" y="379323"/>
                  </a:lnTo>
                  <a:lnTo>
                    <a:pt x="195364" y="380352"/>
                  </a:lnTo>
                  <a:lnTo>
                    <a:pt x="194157" y="384162"/>
                  </a:lnTo>
                  <a:lnTo>
                    <a:pt x="195186" y="385368"/>
                  </a:lnTo>
                  <a:lnTo>
                    <a:pt x="198475" y="385889"/>
                  </a:lnTo>
                  <a:lnTo>
                    <a:pt x="203835" y="387451"/>
                  </a:lnTo>
                  <a:close/>
                </a:path>
                <a:path w="260985" h="538479">
                  <a:moveTo>
                    <a:pt x="214896" y="383641"/>
                  </a:moveTo>
                  <a:lnTo>
                    <a:pt x="213893" y="378485"/>
                  </a:lnTo>
                  <a:lnTo>
                    <a:pt x="209715" y="372465"/>
                  </a:lnTo>
                  <a:lnTo>
                    <a:pt x="206044" y="369658"/>
                  </a:lnTo>
                  <a:lnTo>
                    <a:pt x="206603" y="374129"/>
                  </a:lnTo>
                  <a:lnTo>
                    <a:pt x="206946" y="374827"/>
                  </a:lnTo>
                  <a:lnTo>
                    <a:pt x="207467" y="375348"/>
                  </a:lnTo>
                  <a:lnTo>
                    <a:pt x="206768" y="376555"/>
                  </a:lnTo>
                  <a:lnTo>
                    <a:pt x="202285" y="381571"/>
                  </a:lnTo>
                  <a:lnTo>
                    <a:pt x="210400" y="387451"/>
                  </a:lnTo>
                  <a:lnTo>
                    <a:pt x="214896" y="383641"/>
                  </a:lnTo>
                  <a:close/>
                </a:path>
                <a:path w="260985" h="538479">
                  <a:moveTo>
                    <a:pt x="222338" y="470255"/>
                  </a:moveTo>
                  <a:lnTo>
                    <a:pt x="220776" y="468185"/>
                  </a:lnTo>
                  <a:lnTo>
                    <a:pt x="216801" y="466115"/>
                  </a:lnTo>
                  <a:lnTo>
                    <a:pt x="216204" y="469099"/>
                  </a:lnTo>
                  <a:lnTo>
                    <a:pt x="215963" y="467334"/>
                  </a:lnTo>
                  <a:lnTo>
                    <a:pt x="213283" y="468706"/>
                  </a:lnTo>
                  <a:lnTo>
                    <a:pt x="209461" y="472401"/>
                  </a:lnTo>
                  <a:lnTo>
                    <a:pt x="205397" y="474586"/>
                  </a:lnTo>
                  <a:lnTo>
                    <a:pt x="201930" y="475272"/>
                  </a:lnTo>
                  <a:lnTo>
                    <a:pt x="204355" y="478040"/>
                  </a:lnTo>
                  <a:lnTo>
                    <a:pt x="204533" y="479425"/>
                  </a:lnTo>
                  <a:lnTo>
                    <a:pt x="207810" y="485825"/>
                  </a:lnTo>
                  <a:lnTo>
                    <a:pt x="212305" y="475792"/>
                  </a:lnTo>
                  <a:lnTo>
                    <a:pt x="214553" y="474751"/>
                  </a:lnTo>
                  <a:lnTo>
                    <a:pt x="217144" y="475272"/>
                  </a:lnTo>
                  <a:lnTo>
                    <a:pt x="216115" y="472681"/>
                  </a:lnTo>
                  <a:lnTo>
                    <a:pt x="216623" y="472160"/>
                  </a:lnTo>
                  <a:lnTo>
                    <a:pt x="216458" y="471017"/>
                  </a:lnTo>
                  <a:lnTo>
                    <a:pt x="217665" y="472338"/>
                  </a:lnTo>
                  <a:lnTo>
                    <a:pt x="220611" y="472859"/>
                  </a:lnTo>
                  <a:lnTo>
                    <a:pt x="222338" y="470255"/>
                  </a:lnTo>
                  <a:close/>
                </a:path>
                <a:path w="260985" h="538479">
                  <a:moveTo>
                    <a:pt x="224231" y="447611"/>
                  </a:moveTo>
                  <a:lnTo>
                    <a:pt x="221297" y="445363"/>
                  </a:lnTo>
                  <a:lnTo>
                    <a:pt x="219392" y="442252"/>
                  </a:lnTo>
                  <a:lnTo>
                    <a:pt x="216115" y="446405"/>
                  </a:lnTo>
                  <a:lnTo>
                    <a:pt x="215417" y="448310"/>
                  </a:lnTo>
                  <a:lnTo>
                    <a:pt x="210578" y="452628"/>
                  </a:lnTo>
                  <a:lnTo>
                    <a:pt x="219570" y="456603"/>
                  </a:lnTo>
                  <a:lnTo>
                    <a:pt x="220433" y="451929"/>
                  </a:lnTo>
                  <a:lnTo>
                    <a:pt x="219570" y="448995"/>
                  </a:lnTo>
                  <a:lnTo>
                    <a:pt x="224231" y="447611"/>
                  </a:lnTo>
                  <a:close/>
                </a:path>
                <a:path w="260985" h="538479">
                  <a:moveTo>
                    <a:pt x="231673" y="469392"/>
                  </a:moveTo>
                  <a:lnTo>
                    <a:pt x="230720" y="464921"/>
                  </a:lnTo>
                  <a:lnTo>
                    <a:pt x="227799" y="464731"/>
                  </a:lnTo>
                  <a:lnTo>
                    <a:pt x="226352" y="467258"/>
                  </a:lnTo>
                  <a:lnTo>
                    <a:pt x="229768" y="470954"/>
                  </a:lnTo>
                  <a:lnTo>
                    <a:pt x="231152" y="471474"/>
                  </a:lnTo>
                  <a:lnTo>
                    <a:pt x="231330" y="470433"/>
                  </a:lnTo>
                  <a:lnTo>
                    <a:pt x="231673" y="469392"/>
                  </a:lnTo>
                  <a:close/>
                </a:path>
                <a:path w="260985" h="538479">
                  <a:moveTo>
                    <a:pt x="240144" y="450380"/>
                  </a:moveTo>
                  <a:lnTo>
                    <a:pt x="237197" y="444842"/>
                  </a:lnTo>
                  <a:lnTo>
                    <a:pt x="235305" y="443636"/>
                  </a:lnTo>
                  <a:lnTo>
                    <a:pt x="231673" y="446405"/>
                  </a:lnTo>
                  <a:lnTo>
                    <a:pt x="232016" y="448818"/>
                  </a:lnTo>
                  <a:lnTo>
                    <a:pt x="235648" y="451764"/>
                  </a:lnTo>
                  <a:lnTo>
                    <a:pt x="240144" y="450380"/>
                  </a:lnTo>
                  <a:close/>
                </a:path>
                <a:path w="260985" h="538479">
                  <a:moveTo>
                    <a:pt x="260540" y="466636"/>
                  </a:moveTo>
                  <a:lnTo>
                    <a:pt x="258660" y="459816"/>
                  </a:lnTo>
                  <a:lnTo>
                    <a:pt x="256324" y="459409"/>
                  </a:lnTo>
                  <a:lnTo>
                    <a:pt x="255854" y="462838"/>
                  </a:lnTo>
                  <a:lnTo>
                    <a:pt x="259511" y="467499"/>
                  </a:lnTo>
                  <a:lnTo>
                    <a:pt x="259854" y="467144"/>
                  </a:lnTo>
                  <a:lnTo>
                    <a:pt x="260540" y="466801"/>
                  </a:lnTo>
                  <a:lnTo>
                    <a:pt x="260540" y="466636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01330" y="8195563"/>
              <a:ext cx="337185" cy="1162050"/>
            </a:xfrm>
            <a:custGeom>
              <a:avLst/>
              <a:gdLst/>
              <a:ahLst/>
              <a:cxnLst/>
              <a:rect l="l" t="t" r="r" b="b"/>
              <a:pathLst>
                <a:path w="337185" h="1162050">
                  <a:moveTo>
                    <a:pt x="5016" y="135382"/>
                  </a:moveTo>
                  <a:lnTo>
                    <a:pt x="3975" y="131572"/>
                  </a:lnTo>
                  <a:lnTo>
                    <a:pt x="3797" y="132956"/>
                  </a:lnTo>
                  <a:lnTo>
                    <a:pt x="3797" y="134162"/>
                  </a:lnTo>
                  <a:lnTo>
                    <a:pt x="3632" y="135547"/>
                  </a:lnTo>
                  <a:lnTo>
                    <a:pt x="5016" y="135382"/>
                  </a:lnTo>
                  <a:close/>
                </a:path>
                <a:path w="337185" h="1162050">
                  <a:moveTo>
                    <a:pt x="9677" y="81775"/>
                  </a:moveTo>
                  <a:lnTo>
                    <a:pt x="9512" y="81267"/>
                  </a:lnTo>
                  <a:lnTo>
                    <a:pt x="8470" y="80568"/>
                  </a:lnTo>
                  <a:lnTo>
                    <a:pt x="8293" y="82296"/>
                  </a:lnTo>
                  <a:lnTo>
                    <a:pt x="8128" y="84201"/>
                  </a:lnTo>
                  <a:lnTo>
                    <a:pt x="7950" y="85928"/>
                  </a:lnTo>
                  <a:lnTo>
                    <a:pt x="8293" y="85064"/>
                  </a:lnTo>
                  <a:lnTo>
                    <a:pt x="8470" y="83515"/>
                  </a:lnTo>
                  <a:lnTo>
                    <a:pt x="9156" y="82296"/>
                  </a:lnTo>
                  <a:lnTo>
                    <a:pt x="9677" y="81775"/>
                  </a:lnTo>
                  <a:close/>
                </a:path>
                <a:path w="337185" h="1162050">
                  <a:moveTo>
                    <a:pt x="12446" y="101142"/>
                  </a:moveTo>
                  <a:lnTo>
                    <a:pt x="11785" y="93014"/>
                  </a:lnTo>
                  <a:lnTo>
                    <a:pt x="11658" y="91592"/>
                  </a:lnTo>
                  <a:lnTo>
                    <a:pt x="9156" y="92329"/>
                  </a:lnTo>
                  <a:lnTo>
                    <a:pt x="7950" y="90766"/>
                  </a:lnTo>
                  <a:lnTo>
                    <a:pt x="7772" y="88696"/>
                  </a:lnTo>
                  <a:lnTo>
                    <a:pt x="7772" y="86791"/>
                  </a:lnTo>
                  <a:lnTo>
                    <a:pt x="7416" y="90601"/>
                  </a:lnTo>
                  <a:lnTo>
                    <a:pt x="7315" y="91592"/>
                  </a:lnTo>
                  <a:lnTo>
                    <a:pt x="7251" y="92329"/>
                  </a:lnTo>
                  <a:lnTo>
                    <a:pt x="6883" y="96126"/>
                  </a:lnTo>
                  <a:lnTo>
                    <a:pt x="6794" y="97167"/>
                  </a:lnTo>
                  <a:lnTo>
                    <a:pt x="6743" y="97688"/>
                  </a:lnTo>
                  <a:lnTo>
                    <a:pt x="7429" y="97167"/>
                  </a:lnTo>
                  <a:lnTo>
                    <a:pt x="8813" y="96989"/>
                  </a:lnTo>
                  <a:lnTo>
                    <a:pt x="9334" y="96126"/>
                  </a:lnTo>
                  <a:lnTo>
                    <a:pt x="12446" y="101142"/>
                  </a:lnTo>
                  <a:close/>
                </a:path>
                <a:path w="337185" h="1162050">
                  <a:moveTo>
                    <a:pt x="20053" y="154787"/>
                  </a:moveTo>
                  <a:lnTo>
                    <a:pt x="17627" y="156057"/>
                  </a:lnTo>
                  <a:lnTo>
                    <a:pt x="19189" y="156057"/>
                  </a:lnTo>
                  <a:lnTo>
                    <a:pt x="19481" y="156057"/>
                  </a:lnTo>
                  <a:lnTo>
                    <a:pt x="20053" y="154787"/>
                  </a:lnTo>
                  <a:close/>
                </a:path>
                <a:path w="337185" h="1162050">
                  <a:moveTo>
                    <a:pt x="28041" y="15074"/>
                  </a:moveTo>
                  <a:lnTo>
                    <a:pt x="22987" y="16941"/>
                  </a:lnTo>
                  <a:lnTo>
                    <a:pt x="21615" y="14871"/>
                  </a:lnTo>
                  <a:lnTo>
                    <a:pt x="20916" y="10896"/>
                  </a:lnTo>
                  <a:lnTo>
                    <a:pt x="18148" y="14008"/>
                  </a:lnTo>
                  <a:lnTo>
                    <a:pt x="18846" y="12280"/>
                  </a:lnTo>
                  <a:lnTo>
                    <a:pt x="20396" y="8826"/>
                  </a:lnTo>
                  <a:lnTo>
                    <a:pt x="27139" y="7607"/>
                  </a:lnTo>
                  <a:lnTo>
                    <a:pt x="22644" y="0"/>
                  </a:lnTo>
                  <a:lnTo>
                    <a:pt x="19011" y="863"/>
                  </a:lnTo>
                  <a:lnTo>
                    <a:pt x="18148" y="6400"/>
                  </a:lnTo>
                  <a:lnTo>
                    <a:pt x="17462" y="11938"/>
                  </a:lnTo>
                  <a:lnTo>
                    <a:pt x="17132" y="14008"/>
                  </a:lnTo>
                  <a:lnTo>
                    <a:pt x="16814" y="16078"/>
                  </a:lnTo>
                  <a:lnTo>
                    <a:pt x="16725" y="16598"/>
                  </a:lnTo>
                  <a:lnTo>
                    <a:pt x="16675" y="16941"/>
                  </a:lnTo>
                  <a:lnTo>
                    <a:pt x="16941" y="16598"/>
                  </a:lnTo>
                  <a:lnTo>
                    <a:pt x="17119" y="16078"/>
                  </a:lnTo>
                  <a:lnTo>
                    <a:pt x="17805" y="16941"/>
                  </a:lnTo>
                  <a:lnTo>
                    <a:pt x="18491" y="17805"/>
                  </a:lnTo>
                  <a:lnTo>
                    <a:pt x="20053" y="18846"/>
                  </a:lnTo>
                  <a:lnTo>
                    <a:pt x="20154" y="19545"/>
                  </a:lnTo>
                  <a:lnTo>
                    <a:pt x="20205" y="19837"/>
                  </a:lnTo>
                  <a:lnTo>
                    <a:pt x="20320" y="20574"/>
                  </a:lnTo>
                  <a:lnTo>
                    <a:pt x="20396" y="21094"/>
                  </a:lnTo>
                  <a:lnTo>
                    <a:pt x="18846" y="21437"/>
                  </a:lnTo>
                  <a:lnTo>
                    <a:pt x="17805" y="21920"/>
                  </a:lnTo>
                  <a:lnTo>
                    <a:pt x="17805" y="24549"/>
                  </a:lnTo>
                  <a:lnTo>
                    <a:pt x="17119" y="24206"/>
                  </a:lnTo>
                  <a:lnTo>
                    <a:pt x="16598" y="24206"/>
                  </a:lnTo>
                  <a:lnTo>
                    <a:pt x="17322" y="23723"/>
                  </a:lnTo>
                  <a:lnTo>
                    <a:pt x="17805" y="24549"/>
                  </a:lnTo>
                  <a:lnTo>
                    <a:pt x="17805" y="21920"/>
                  </a:lnTo>
                  <a:lnTo>
                    <a:pt x="17551" y="22034"/>
                  </a:lnTo>
                  <a:lnTo>
                    <a:pt x="17462" y="20574"/>
                  </a:lnTo>
                  <a:lnTo>
                    <a:pt x="16256" y="19545"/>
                  </a:lnTo>
                  <a:lnTo>
                    <a:pt x="15646" y="23520"/>
                  </a:lnTo>
                  <a:lnTo>
                    <a:pt x="15544" y="24206"/>
                  </a:lnTo>
                  <a:lnTo>
                    <a:pt x="15481" y="24549"/>
                  </a:lnTo>
                  <a:lnTo>
                    <a:pt x="14833" y="28879"/>
                  </a:lnTo>
                  <a:lnTo>
                    <a:pt x="14732" y="29565"/>
                  </a:lnTo>
                  <a:lnTo>
                    <a:pt x="13830" y="35623"/>
                  </a:lnTo>
                  <a:lnTo>
                    <a:pt x="12877" y="42875"/>
                  </a:lnTo>
                  <a:lnTo>
                    <a:pt x="12788" y="43573"/>
                  </a:lnTo>
                  <a:lnTo>
                    <a:pt x="13309" y="43751"/>
                  </a:lnTo>
                  <a:lnTo>
                    <a:pt x="14173" y="42875"/>
                  </a:lnTo>
                  <a:lnTo>
                    <a:pt x="19367" y="41503"/>
                  </a:lnTo>
                  <a:lnTo>
                    <a:pt x="27838" y="37350"/>
                  </a:lnTo>
                  <a:lnTo>
                    <a:pt x="21958" y="30429"/>
                  </a:lnTo>
                  <a:lnTo>
                    <a:pt x="22301" y="30429"/>
                  </a:lnTo>
                  <a:lnTo>
                    <a:pt x="22301" y="29044"/>
                  </a:lnTo>
                  <a:lnTo>
                    <a:pt x="22123" y="29044"/>
                  </a:lnTo>
                  <a:lnTo>
                    <a:pt x="21780" y="28879"/>
                  </a:lnTo>
                  <a:lnTo>
                    <a:pt x="21615" y="28879"/>
                  </a:lnTo>
                  <a:lnTo>
                    <a:pt x="21615" y="29565"/>
                  </a:lnTo>
                  <a:lnTo>
                    <a:pt x="20231" y="26797"/>
                  </a:lnTo>
                  <a:lnTo>
                    <a:pt x="19710" y="26111"/>
                  </a:lnTo>
                  <a:lnTo>
                    <a:pt x="24472" y="25450"/>
                  </a:lnTo>
                  <a:lnTo>
                    <a:pt x="27901" y="19837"/>
                  </a:lnTo>
                  <a:lnTo>
                    <a:pt x="27927" y="18846"/>
                  </a:lnTo>
                  <a:lnTo>
                    <a:pt x="28041" y="15074"/>
                  </a:lnTo>
                  <a:close/>
                </a:path>
                <a:path w="337185" h="1162050">
                  <a:moveTo>
                    <a:pt x="33883" y="287997"/>
                  </a:moveTo>
                  <a:lnTo>
                    <a:pt x="32156" y="286727"/>
                  </a:lnTo>
                  <a:lnTo>
                    <a:pt x="32473" y="287997"/>
                  </a:lnTo>
                  <a:lnTo>
                    <a:pt x="32524" y="288175"/>
                  </a:lnTo>
                  <a:lnTo>
                    <a:pt x="33883" y="287997"/>
                  </a:lnTo>
                  <a:close/>
                </a:path>
                <a:path w="337185" h="1162050">
                  <a:moveTo>
                    <a:pt x="34925" y="66738"/>
                  </a:moveTo>
                  <a:lnTo>
                    <a:pt x="33705" y="66560"/>
                  </a:lnTo>
                  <a:lnTo>
                    <a:pt x="33883" y="66560"/>
                  </a:lnTo>
                  <a:lnTo>
                    <a:pt x="33705" y="66395"/>
                  </a:lnTo>
                  <a:lnTo>
                    <a:pt x="33883" y="66217"/>
                  </a:lnTo>
                  <a:lnTo>
                    <a:pt x="33883" y="65874"/>
                  </a:lnTo>
                  <a:lnTo>
                    <a:pt x="33286" y="64833"/>
                  </a:lnTo>
                  <a:lnTo>
                    <a:pt x="33197" y="64668"/>
                  </a:lnTo>
                  <a:lnTo>
                    <a:pt x="32499" y="64833"/>
                  </a:lnTo>
                  <a:lnTo>
                    <a:pt x="32562" y="64147"/>
                  </a:lnTo>
                  <a:lnTo>
                    <a:pt x="32664" y="63106"/>
                  </a:lnTo>
                  <a:lnTo>
                    <a:pt x="32753" y="62153"/>
                  </a:lnTo>
                  <a:lnTo>
                    <a:pt x="32842" y="61201"/>
                  </a:lnTo>
                  <a:lnTo>
                    <a:pt x="28702" y="63106"/>
                  </a:lnTo>
                  <a:lnTo>
                    <a:pt x="26797" y="64147"/>
                  </a:lnTo>
                  <a:lnTo>
                    <a:pt x="23317" y="60413"/>
                  </a:lnTo>
                  <a:lnTo>
                    <a:pt x="23825" y="57061"/>
                  </a:lnTo>
                  <a:lnTo>
                    <a:pt x="25044" y="49276"/>
                  </a:lnTo>
                  <a:lnTo>
                    <a:pt x="25095" y="48996"/>
                  </a:lnTo>
                  <a:lnTo>
                    <a:pt x="21691" y="46405"/>
                  </a:lnTo>
                  <a:lnTo>
                    <a:pt x="21691" y="68808"/>
                  </a:lnTo>
                  <a:lnTo>
                    <a:pt x="21615" y="69507"/>
                  </a:lnTo>
                  <a:lnTo>
                    <a:pt x="20866" y="70192"/>
                  </a:lnTo>
                  <a:lnTo>
                    <a:pt x="19367" y="71577"/>
                  </a:lnTo>
                  <a:lnTo>
                    <a:pt x="19304" y="69507"/>
                  </a:lnTo>
                  <a:lnTo>
                    <a:pt x="19189" y="64668"/>
                  </a:lnTo>
                  <a:lnTo>
                    <a:pt x="19304" y="64833"/>
                  </a:lnTo>
                  <a:lnTo>
                    <a:pt x="21259" y="67945"/>
                  </a:lnTo>
                  <a:lnTo>
                    <a:pt x="21615" y="68465"/>
                  </a:lnTo>
                  <a:lnTo>
                    <a:pt x="21691" y="68808"/>
                  </a:lnTo>
                  <a:lnTo>
                    <a:pt x="21691" y="46405"/>
                  </a:lnTo>
                  <a:lnTo>
                    <a:pt x="19367" y="45300"/>
                  </a:lnTo>
                  <a:lnTo>
                    <a:pt x="17284" y="45821"/>
                  </a:lnTo>
                  <a:lnTo>
                    <a:pt x="16878" y="47891"/>
                  </a:lnTo>
                  <a:lnTo>
                    <a:pt x="16764" y="48412"/>
                  </a:lnTo>
                  <a:lnTo>
                    <a:pt x="16764" y="53771"/>
                  </a:lnTo>
                  <a:lnTo>
                    <a:pt x="16764" y="54114"/>
                  </a:lnTo>
                  <a:lnTo>
                    <a:pt x="16598" y="54292"/>
                  </a:lnTo>
                  <a:lnTo>
                    <a:pt x="16598" y="54114"/>
                  </a:lnTo>
                  <a:lnTo>
                    <a:pt x="16598" y="53949"/>
                  </a:lnTo>
                  <a:lnTo>
                    <a:pt x="16764" y="53771"/>
                  </a:lnTo>
                  <a:lnTo>
                    <a:pt x="16764" y="48412"/>
                  </a:lnTo>
                  <a:lnTo>
                    <a:pt x="16649" y="48996"/>
                  </a:lnTo>
                  <a:lnTo>
                    <a:pt x="16598" y="49276"/>
                  </a:lnTo>
                  <a:lnTo>
                    <a:pt x="16256" y="49199"/>
                  </a:lnTo>
                  <a:lnTo>
                    <a:pt x="16256" y="54470"/>
                  </a:lnTo>
                  <a:lnTo>
                    <a:pt x="15214" y="55156"/>
                  </a:lnTo>
                  <a:lnTo>
                    <a:pt x="14516" y="56019"/>
                  </a:lnTo>
                  <a:lnTo>
                    <a:pt x="14287" y="56718"/>
                  </a:lnTo>
                  <a:lnTo>
                    <a:pt x="14173" y="57061"/>
                  </a:lnTo>
                  <a:lnTo>
                    <a:pt x="13652" y="57061"/>
                  </a:lnTo>
                  <a:lnTo>
                    <a:pt x="13652" y="56718"/>
                  </a:lnTo>
                  <a:lnTo>
                    <a:pt x="13830" y="56718"/>
                  </a:lnTo>
                  <a:lnTo>
                    <a:pt x="13830" y="54978"/>
                  </a:lnTo>
                  <a:lnTo>
                    <a:pt x="15214" y="54813"/>
                  </a:lnTo>
                  <a:lnTo>
                    <a:pt x="16256" y="54470"/>
                  </a:lnTo>
                  <a:lnTo>
                    <a:pt x="16256" y="49199"/>
                  </a:lnTo>
                  <a:lnTo>
                    <a:pt x="15481" y="48996"/>
                  </a:lnTo>
                  <a:lnTo>
                    <a:pt x="15646" y="48996"/>
                  </a:lnTo>
                  <a:lnTo>
                    <a:pt x="12966" y="47891"/>
                  </a:lnTo>
                  <a:lnTo>
                    <a:pt x="12268" y="48412"/>
                  </a:lnTo>
                  <a:lnTo>
                    <a:pt x="12166" y="49276"/>
                  </a:lnTo>
                  <a:lnTo>
                    <a:pt x="11582" y="53771"/>
                  </a:lnTo>
                  <a:lnTo>
                    <a:pt x="11518" y="54292"/>
                  </a:lnTo>
                  <a:lnTo>
                    <a:pt x="11506" y="54470"/>
                  </a:lnTo>
                  <a:lnTo>
                    <a:pt x="11391" y="55283"/>
                  </a:lnTo>
                  <a:lnTo>
                    <a:pt x="11303" y="56019"/>
                  </a:lnTo>
                  <a:lnTo>
                    <a:pt x="11176" y="57061"/>
                  </a:lnTo>
                  <a:lnTo>
                    <a:pt x="10782" y="60413"/>
                  </a:lnTo>
                  <a:lnTo>
                    <a:pt x="10680" y="61201"/>
                  </a:lnTo>
                  <a:lnTo>
                    <a:pt x="10566" y="62153"/>
                  </a:lnTo>
                  <a:lnTo>
                    <a:pt x="10452" y="63106"/>
                  </a:lnTo>
                  <a:lnTo>
                    <a:pt x="10337" y="64147"/>
                  </a:lnTo>
                  <a:lnTo>
                    <a:pt x="10274" y="64668"/>
                  </a:lnTo>
                  <a:lnTo>
                    <a:pt x="9906" y="67945"/>
                  </a:lnTo>
                  <a:lnTo>
                    <a:pt x="9804" y="68808"/>
                  </a:lnTo>
                  <a:lnTo>
                    <a:pt x="9728" y="69507"/>
                  </a:lnTo>
                  <a:lnTo>
                    <a:pt x="9639" y="70192"/>
                  </a:lnTo>
                  <a:lnTo>
                    <a:pt x="9525" y="71234"/>
                  </a:lnTo>
                  <a:lnTo>
                    <a:pt x="9486" y="71577"/>
                  </a:lnTo>
                  <a:lnTo>
                    <a:pt x="9309" y="73139"/>
                  </a:lnTo>
                  <a:lnTo>
                    <a:pt x="9182" y="74168"/>
                  </a:lnTo>
                  <a:lnTo>
                    <a:pt x="9169" y="74345"/>
                  </a:lnTo>
                  <a:lnTo>
                    <a:pt x="9093" y="75044"/>
                  </a:lnTo>
                  <a:lnTo>
                    <a:pt x="8991" y="75907"/>
                  </a:lnTo>
                  <a:lnTo>
                    <a:pt x="9677" y="76250"/>
                  </a:lnTo>
                  <a:lnTo>
                    <a:pt x="10375" y="76771"/>
                  </a:lnTo>
                  <a:lnTo>
                    <a:pt x="11061" y="77114"/>
                  </a:lnTo>
                  <a:lnTo>
                    <a:pt x="11328" y="77635"/>
                  </a:lnTo>
                  <a:lnTo>
                    <a:pt x="11404" y="77800"/>
                  </a:lnTo>
                  <a:lnTo>
                    <a:pt x="11493" y="77978"/>
                  </a:lnTo>
                  <a:lnTo>
                    <a:pt x="11925" y="78841"/>
                  </a:lnTo>
                  <a:lnTo>
                    <a:pt x="12623" y="78320"/>
                  </a:lnTo>
                  <a:lnTo>
                    <a:pt x="13830" y="77978"/>
                  </a:lnTo>
                  <a:lnTo>
                    <a:pt x="16421" y="79019"/>
                  </a:lnTo>
                  <a:lnTo>
                    <a:pt x="17627" y="77800"/>
                  </a:lnTo>
                  <a:lnTo>
                    <a:pt x="17627" y="74345"/>
                  </a:lnTo>
                  <a:lnTo>
                    <a:pt x="18148" y="74523"/>
                  </a:lnTo>
                  <a:lnTo>
                    <a:pt x="18846" y="74168"/>
                  </a:lnTo>
                  <a:lnTo>
                    <a:pt x="20574" y="73139"/>
                  </a:lnTo>
                  <a:lnTo>
                    <a:pt x="24549" y="70192"/>
                  </a:lnTo>
                  <a:lnTo>
                    <a:pt x="21437" y="74866"/>
                  </a:lnTo>
                  <a:lnTo>
                    <a:pt x="20167" y="76771"/>
                  </a:lnTo>
                  <a:lnTo>
                    <a:pt x="20053" y="76936"/>
                  </a:lnTo>
                  <a:lnTo>
                    <a:pt x="17538" y="80695"/>
                  </a:lnTo>
                  <a:lnTo>
                    <a:pt x="14173" y="83337"/>
                  </a:lnTo>
                  <a:lnTo>
                    <a:pt x="9677" y="84378"/>
                  </a:lnTo>
                  <a:lnTo>
                    <a:pt x="13309" y="91122"/>
                  </a:lnTo>
                  <a:lnTo>
                    <a:pt x="12776" y="91122"/>
                  </a:lnTo>
                  <a:lnTo>
                    <a:pt x="11582" y="90601"/>
                  </a:lnTo>
                  <a:lnTo>
                    <a:pt x="11658" y="91592"/>
                  </a:lnTo>
                  <a:lnTo>
                    <a:pt x="12979" y="91224"/>
                  </a:lnTo>
                  <a:lnTo>
                    <a:pt x="15557" y="92329"/>
                  </a:lnTo>
                  <a:lnTo>
                    <a:pt x="18669" y="93014"/>
                  </a:lnTo>
                  <a:lnTo>
                    <a:pt x="20472" y="79019"/>
                  </a:lnTo>
                  <a:lnTo>
                    <a:pt x="23685" y="76936"/>
                  </a:lnTo>
                  <a:lnTo>
                    <a:pt x="25590" y="77800"/>
                  </a:lnTo>
                  <a:lnTo>
                    <a:pt x="27660" y="78841"/>
                  </a:lnTo>
                  <a:lnTo>
                    <a:pt x="27660" y="75044"/>
                  </a:lnTo>
                  <a:lnTo>
                    <a:pt x="28346" y="75044"/>
                  </a:lnTo>
                  <a:lnTo>
                    <a:pt x="29044" y="74866"/>
                  </a:lnTo>
                  <a:lnTo>
                    <a:pt x="29908" y="75552"/>
                  </a:lnTo>
                  <a:lnTo>
                    <a:pt x="32334" y="74168"/>
                  </a:lnTo>
                  <a:lnTo>
                    <a:pt x="32334" y="71234"/>
                  </a:lnTo>
                  <a:lnTo>
                    <a:pt x="32816" y="69507"/>
                  </a:lnTo>
                  <a:lnTo>
                    <a:pt x="32918" y="69164"/>
                  </a:lnTo>
                  <a:lnTo>
                    <a:pt x="33020" y="68808"/>
                  </a:lnTo>
                  <a:lnTo>
                    <a:pt x="33883" y="69329"/>
                  </a:lnTo>
                  <a:lnTo>
                    <a:pt x="34925" y="66738"/>
                  </a:lnTo>
                  <a:close/>
                </a:path>
                <a:path w="337185" h="1162050">
                  <a:moveTo>
                    <a:pt x="44780" y="117055"/>
                  </a:moveTo>
                  <a:lnTo>
                    <a:pt x="42316" y="112890"/>
                  </a:lnTo>
                  <a:lnTo>
                    <a:pt x="41516" y="116535"/>
                  </a:lnTo>
                  <a:lnTo>
                    <a:pt x="41402" y="117055"/>
                  </a:lnTo>
                  <a:lnTo>
                    <a:pt x="41351" y="117221"/>
                  </a:lnTo>
                  <a:lnTo>
                    <a:pt x="41236" y="117741"/>
                  </a:lnTo>
                  <a:lnTo>
                    <a:pt x="41198" y="117919"/>
                  </a:lnTo>
                  <a:lnTo>
                    <a:pt x="41084" y="118440"/>
                  </a:lnTo>
                  <a:lnTo>
                    <a:pt x="40970" y="118948"/>
                  </a:lnTo>
                  <a:lnTo>
                    <a:pt x="43218" y="118440"/>
                  </a:lnTo>
                  <a:lnTo>
                    <a:pt x="44780" y="117055"/>
                  </a:lnTo>
                  <a:close/>
                </a:path>
                <a:path w="337185" h="1162050">
                  <a:moveTo>
                    <a:pt x="51714" y="283768"/>
                  </a:moveTo>
                  <a:lnTo>
                    <a:pt x="51168" y="282917"/>
                  </a:lnTo>
                  <a:lnTo>
                    <a:pt x="51295" y="283768"/>
                  </a:lnTo>
                  <a:lnTo>
                    <a:pt x="51346" y="284187"/>
                  </a:lnTo>
                  <a:lnTo>
                    <a:pt x="51714" y="283768"/>
                  </a:lnTo>
                  <a:close/>
                </a:path>
                <a:path w="337185" h="1162050">
                  <a:moveTo>
                    <a:pt x="63106" y="323557"/>
                  </a:moveTo>
                  <a:lnTo>
                    <a:pt x="61696" y="324256"/>
                  </a:lnTo>
                  <a:lnTo>
                    <a:pt x="61722" y="324827"/>
                  </a:lnTo>
                  <a:lnTo>
                    <a:pt x="62953" y="324002"/>
                  </a:lnTo>
                  <a:lnTo>
                    <a:pt x="63106" y="323557"/>
                  </a:lnTo>
                  <a:close/>
                </a:path>
                <a:path w="337185" h="1162050">
                  <a:moveTo>
                    <a:pt x="90271" y="143357"/>
                  </a:moveTo>
                  <a:lnTo>
                    <a:pt x="89573" y="139547"/>
                  </a:lnTo>
                  <a:lnTo>
                    <a:pt x="83159" y="140817"/>
                  </a:lnTo>
                  <a:lnTo>
                    <a:pt x="83032" y="141770"/>
                  </a:lnTo>
                  <a:lnTo>
                    <a:pt x="82981" y="142087"/>
                  </a:lnTo>
                  <a:lnTo>
                    <a:pt x="82461" y="140817"/>
                  </a:lnTo>
                  <a:lnTo>
                    <a:pt x="82296" y="140817"/>
                  </a:lnTo>
                  <a:lnTo>
                    <a:pt x="81089" y="139547"/>
                  </a:lnTo>
                  <a:lnTo>
                    <a:pt x="77800" y="139547"/>
                  </a:lnTo>
                  <a:lnTo>
                    <a:pt x="76415" y="142087"/>
                  </a:lnTo>
                  <a:lnTo>
                    <a:pt x="75730" y="143357"/>
                  </a:lnTo>
                  <a:lnTo>
                    <a:pt x="75031" y="143357"/>
                  </a:lnTo>
                  <a:lnTo>
                    <a:pt x="74917" y="142087"/>
                  </a:lnTo>
                  <a:lnTo>
                    <a:pt x="74803" y="140817"/>
                  </a:lnTo>
                  <a:lnTo>
                    <a:pt x="74688" y="139547"/>
                  </a:lnTo>
                  <a:lnTo>
                    <a:pt x="75374" y="137007"/>
                  </a:lnTo>
                  <a:lnTo>
                    <a:pt x="81089" y="139547"/>
                  </a:lnTo>
                  <a:lnTo>
                    <a:pt x="82816" y="138277"/>
                  </a:lnTo>
                  <a:lnTo>
                    <a:pt x="77800" y="128117"/>
                  </a:lnTo>
                  <a:lnTo>
                    <a:pt x="74688" y="131927"/>
                  </a:lnTo>
                  <a:lnTo>
                    <a:pt x="73482" y="135737"/>
                  </a:lnTo>
                  <a:lnTo>
                    <a:pt x="71056" y="135737"/>
                  </a:lnTo>
                  <a:lnTo>
                    <a:pt x="68986" y="137007"/>
                  </a:lnTo>
                  <a:lnTo>
                    <a:pt x="65747" y="137007"/>
                  </a:lnTo>
                  <a:lnTo>
                    <a:pt x="65366" y="139547"/>
                  </a:lnTo>
                  <a:lnTo>
                    <a:pt x="66725" y="142087"/>
                  </a:lnTo>
                  <a:lnTo>
                    <a:pt x="68630" y="139547"/>
                  </a:lnTo>
                  <a:lnTo>
                    <a:pt x="69672" y="143357"/>
                  </a:lnTo>
                  <a:lnTo>
                    <a:pt x="72097" y="144627"/>
                  </a:lnTo>
                  <a:lnTo>
                    <a:pt x="74688" y="144627"/>
                  </a:lnTo>
                  <a:lnTo>
                    <a:pt x="72097" y="145897"/>
                  </a:lnTo>
                  <a:lnTo>
                    <a:pt x="68986" y="147167"/>
                  </a:lnTo>
                  <a:lnTo>
                    <a:pt x="66738" y="149707"/>
                  </a:lnTo>
                  <a:lnTo>
                    <a:pt x="66167" y="149390"/>
                  </a:lnTo>
                  <a:lnTo>
                    <a:pt x="66167" y="164071"/>
                  </a:lnTo>
                  <a:lnTo>
                    <a:pt x="65697" y="164947"/>
                  </a:lnTo>
                  <a:lnTo>
                    <a:pt x="65697" y="163791"/>
                  </a:lnTo>
                  <a:lnTo>
                    <a:pt x="66167" y="164071"/>
                  </a:lnTo>
                  <a:lnTo>
                    <a:pt x="66167" y="149390"/>
                  </a:lnTo>
                  <a:lnTo>
                    <a:pt x="64490" y="148437"/>
                  </a:lnTo>
                  <a:lnTo>
                    <a:pt x="64312" y="148259"/>
                  </a:lnTo>
                  <a:lnTo>
                    <a:pt x="64312" y="153517"/>
                  </a:lnTo>
                  <a:lnTo>
                    <a:pt x="63271" y="154787"/>
                  </a:lnTo>
                  <a:lnTo>
                    <a:pt x="62928" y="157327"/>
                  </a:lnTo>
                  <a:lnTo>
                    <a:pt x="62928" y="156057"/>
                  </a:lnTo>
                  <a:lnTo>
                    <a:pt x="62242" y="154787"/>
                  </a:lnTo>
                  <a:lnTo>
                    <a:pt x="62407" y="154787"/>
                  </a:lnTo>
                  <a:lnTo>
                    <a:pt x="62928" y="153517"/>
                  </a:lnTo>
                  <a:lnTo>
                    <a:pt x="63271" y="154787"/>
                  </a:lnTo>
                  <a:lnTo>
                    <a:pt x="63792" y="154025"/>
                  </a:lnTo>
                  <a:lnTo>
                    <a:pt x="64312" y="153517"/>
                  </a:lnTo>
                  <a:lnTo>
                    <a:pt x="64312" y="148259"/>
                  </a:lnTo>
                  <a:lnTo>
                    <a:pt x="60858" y="144627"/>
                  </a:lnTo>
                  <a:lnTo>
                    <a:pt x="57912" y="145897"/>
                  </a:lnTo>
                  <a:lnTo>
                    <a:pt x="57569" y="146088"/>
                  </a:lnTo>
                  <a:lnTo>
                    <a:pt x="57569" y="152247"/>
                  </a:lnTo>
                  <a:lnTo>
                    <a:pt x="51523" y="152247"/>
                  </a:lnTo>
                  <a:lnTo>
                    <a:pt x="48920" y="153517"/>
                  </a:lnTo>
                  <a:lnTo>
                    <a:pt x="47371" y="156057"/>
                  </a:lnTo>
                  <a:lnTo>
                    <a:pt x="45466" y="157327"/>
                  </a:lnTo>
                  <a:lnTo>
                    <a:pt x="45986" y="158597"/>
                  </a:lnTo>
                  <a:lnTo>
                    <a:pt x="45123" y="158597"/>
                  </a:lnTo>
                  <a:lnTo>
                    <a:pt x="45466" y="157327"/>
                  </a:lnTo>
                  <a:lnTo>
                    <a:pt x="43738" y="157327"/>
                  </a:lnTo>
                  <a:lnTo>
                    <a:pt x="44437" y="154787"/>
                  </a:lnTo>
                  <a:lnTo>
                    <a:pt x="43395" y="153517"/>
                  </a:lnTo>
                  <a:lnTo>
                    <a:pt x="43916" y="153517"/>
                  </a:lnTo>
                  <a:lnTo>
                    <a:pt x="43916" y="152247"/>
                  </a:lnTo>
                  <a:lnTo>
                    <a:pt x="44081" y="150977"/>
                  </a:lnTo>
                  <a:lnTo>
                    <a:pt x="48234" y="153517"/>
                  </a:lnTo>
                  <a:lnTo>
                    <a:pt x="50825" y="148437"/>
                  </a:lnTo>
                  <a:lnTo>
                    <a:pt x="51523" y="144627"/>
                  </a:lnTo>
                  <a:lnTo>
                    <a:pt x="51523" y="147167"/>
                  </a:lnTo>
                  <a:lnTo>
                    <a:pt x="51523" y="148437"/>
                  </a:lnTo>
                  <a:lnTo>
                    <a:pt x="53530" y="149707"/>
                  </a:lnTo>
                  <a:lnTo>
                    <a:pt x="57569" y="152247"/>
                  </a:lnTo>
                  <a:lnTo>
                    <a:pt x="57569" y="146088"/>
                  </a:lnTo>
                  <a:lnTo>
                    <a:pt x="55499" y="147167"/>
                  </a:lnTo>
                  <a:lnTo>
                    <a:pt x="55587" y="144627"/>
                  </a:lnTo>
                  <a:lnTo>
                    <a:pt x="55664" y="143357"/>
                  </a:lnTo>
                  <a:lnTo>
                    <a:pt x="55321" y="142087"/>
                  </a:lnTo>
                  <a:lnTo>
                    <a:pt x="51003" y="140817"/>
                  </a:lnTo>
                  <a:lnTo>
                    <a:pt x="51092" y="141770"/>
                  </a:lnTo>
                  <a:lnTo>
                    <a:pt x="48755" y="140817"/>
                  </a:lnTo>
                  <a:lnTo>
                    <a:pt x="43218" y="140817"/>
                  </a:lnTo>
                  <a:lnTo>
                    <a:pt x="41833" y="143357"/>
                  </a:lnTo>
                  <a:lnTo>
                    <a:pt x="41833" y="147167"/>
                  </a:lnTo>
                  <a:lnTo>
                    <a:pt x="39420" y="148437"/>
                  </a:lnTo>
                  <a:lnTo>
                    <a:pt x="41148" y="144627"/>
                  </a:lnTo>
                  <a:lnTo>
                    <a:pt x="40805" y="144627"/>
                  </a:lnTo>
                  <a:lnTo>
                    <a:pt x="38303" y="140220"/>
                  </a:lnTo>
                  <a:lnTo>
                    <a:pt x="43561" y="135890"/>
                  </a:lnTo>
                  <a:lnTo>
                    <a:pt x="37528" y="131102"/>
                  </a:lnTo>
                  <a:lnTo>
                    <a:pt x="37757" y="131102"/>
                  </a:lnTo>
                  <a:lnTo>
                    <a:pt x="39941" y="127419"/>
                  </a:lnTo>
                  <a:lnTo>
                    <a:pt x="40309" y="123494"/>
                  </a:lnTo>
                  <a:lnTo>
                    <a:pt x="40373" y="122923"/>
                  </a:lnTo>
                  <a:lnTo>
                    <a:pt x="40487" y="121716"/>
                  </a:lnTo>
                  <a:lnTo>
                    <a:pt x="40563" y="120853"/>
                  </a:lnTo>
                  <a:lnTo>
                    <a:pt x="40678" y="119646"/>
                  </a:lnTo>
                  <a:lnTo>
                    <a:pt x="40805" y="118440"/>
                  </a:lnTo>
                  <a:lnTo>
                    <a:pt x="34747" y="120167"/>
                  </a:lnTo>
                  <a:lnTo>
                    <a:pt x="34848" y="119468"/>
                  </a:lnTo>
                  <a:lnTo>
                    <a:pt x="34975" y="118605"/>
                  </a:lnTo>
                  <a:lnTo>
                    <a:pt x="35090" y="117741"/>
                  </a:lnTo>
                  <a:lnTo>
                    <a:pt x="39585" y="116535"/>
                  </a:lnTo>
                  <a:lnTo>
                    <a:pt x="40106" y="114808"/>
                  </a:lnTo>
                  <a:lnTo>
                    <a:pt x="42278" y="112826"/>
                  </a:lnTo>
                  <a:lnTo>
                    <a:pt x="44780" y="111175"/>
                  </a:lnTo>
                  <a:lnTo>
                    <a:pt x="48412" y="107200"/>
                  </a:lnTo>
                  <a:lnTo>
                    <a:pt x="41833" y="104597"/>
                  </a:lnTo>
                  <a:lnTo>
                    <a:pt x="44259" y="101485"/>
                  </a:lnTo>
                  <a:lnTo>
                    <a:pt x="47713" y="104597"/>
                  </a:lnTo>
                  <a:lnTo>
                    <a:pt x="51003" y="100457"/>
                  </a:lnTo>
                  <a:lnTo>
                    <a:pt x="51041" y="100114"/>
                  </a:lnTo>
                  <a:lnTo>
                    <a:pt x="51142" y="99072"/>
                  </a:lnTo>
                  <a:lnTo>
                    <a:pt x="51231" y="98209"/>
                  </a:lnTo>
                  <a:lnTo>
                    <a:pt x="51346" y="97167"/>
                  </a:lnTo>
                  <a:lnTo>
                    <a:pt x="47713" y="93014"/>
                  </a:lnTo>
                  <a:lnTo>
                    <a:pt x="54978" y="84899"/>
                  </a:lnTo>
                  <a:lnTo>
                    <a:pt x="46507" y="85928"/>
                  </a:lnTo>
                  <a:lnTo>
                    <a:pt x="44437" y="90424"/>
                  </a:lnTo>
                  <a:lnTo>
                    <a:pt x="42532" y="92329"/>
                  </a:lnTo>
                  <a:lnTo>
                    <a:pt x="42011" y="90944"/>
                  </a:lnTo>
                  <a:lnTo>
                    <a:pt x="41148" y="90424"/>
                  </a:lnTo>
                  <a:lnTo>
                    <a:pt x="40106" y="89903"/>
                  </a:lnTo>
                  <a:lnTo>
                    <a:pt x="42189" y="86969"/>
                  </a:lnTo>
                  <a:lnTo>
                    <a:pt x="37338" y="86029"/>
                  </a:lnTo>
                  <a:lnTo>
                    <a:pt x="37338" y="100114"/>
                  </a:lnTo>
                  <a:lnTo>
                    <a:pt x="37261" y="100457"/>
                  </a:lnTo>
                  <a:lnTo>
                    <a:pt x="37185" y="100799"/>
                  </a:lnTo>
                  <a:lnTo>
                    <a:pt x="37109" y="101142"/>
                  </a:lnTo>
                  <a:lnTo>
                    <a:pt x="37033" y="101485"/>
                  </a:lnTo>
                  <a:lnTo>
                    <a:pt x="36995" y="103225"/>
                  </a:lnTo>
                  <a:lnTo>
                    <a:pt x="35788" y="104432"/>
                  </a:lnTo>
                  <a:lnTo>
                    <a:pt x="34569" y="102704"/>
                  </a:lnTo>
                  <a:lnTo>
                    <a:pt x="30949" y="102349"/>
                  </a:lnTo>
                  <a:lnTo>
                    <a:pt x="33883" y="98209"/>
                  </a:lnTo>
                  <a:lnTo>
                    <a:pt x="36474" y="99072"/>
                  </a:lnTo>
                  <a:lnTo>
                    <a:pt x="36309" y="99936"/>
                  </a:lnTo>
                  <a:lnTo>
                    <a:pt x="36830" y="99936"/>
                  </a:lnTo>
                  <a:lnTo>
                    <a:pt x="37338" y="100114"/>
                  </a:lnTo>
                  <a:lnTo>
                    <a:pt x="37338" y="86029"/>
                  </a:lnTo>
                  <a:lnTo>
                    <a:pt x="34226" y="85407"/>
                  </a:lnTo>
                  <a:lnTo>
                    <a:pt x="36309" y="89738"/>
                  </a:lnTo>
                  <a:lnTo>
                    <a:pt x="30149" y="91605"/>
                  </a:lnTo>
                  <a:lnTo>
                    <a:pt x="30213" y="92329"/>
                  </a:lnTo>
                  <a:lnTo>
                    <a:pt x="30340" y="93560"/>
                  </a:lnTo>
                  <a:lnTo>
                    <a:pt x="32219" y="95542"/>
                  </a:lnTo>
                  <a:lnTo>
                    <a:pt x="31115" y="97510"/>
                  </a:lnTo>
                  <a:lnTo>
                    <a:pt x="29565" y="94411"/>
                  </a:lnTo>
                  <a:lnTo>
                    <a:pt x="29565" y="105638"/>
                  </a:lnTo>
                  <a:lnTo>
                    <a:pt x="29451" y="105981"/>
                  </a:lnTo>
                  <a:lnTo>
                    <a:pt x="29349" y="106337"/>
                  </a:lnTo>
                  <a:lnTo>
                    <a:pt x="29260" y="106680"/>
                  </a:lnTo>
                  <a:lnTo>
                    <a:pt x="29222" y="106845"/>
                  </a:lnTo>
                  <a:lnTo>
                    <a:pt x="28867" y="107200"/>
                  </a:lnTo>
                  <a:lnTo>
                    <a:pt x="28346" y="107200"/>
                  </a:lnTo>
                  <a:lnTo>
                    <a:pt x="28003" y="107022"/>
                  </a:lnTo>
                  <a:lnTo>
                    <a:pt x="27660" y="107022"/>
                  </a:lnTo>
                  <a:lnTo>
                    <a:pt x="27317" y="106337"/>
                  </a:lnTo>
                  <a:lnTo>
                    <a:pt x="27317" y="105816"/>
                  </a:lnTo>
                  <a:lnTo>
                    <a:pt x="28003" y="105473"/>
                  </a:lnTo>
                  <a:lnTo>
                    <a:pt x="28702" y="105295"/>
                  </a:lnTo>
                  <a:lnTo>
                    <a:pt x="29565" y="105638"/>
                  </a:lnTo>
                  <a:lnTo>
                    <a:pt x="29565" y="94411"/>
                  </a:lnTo>
                  <a:lnTo>
                    <a:pt x="29222" y="93713"/>
                  </a:lnTo>
                  <a:lnTo>
                    <a:pt x="23368" y="97510"/>
                  </a:lnTo>
                  <a:lnTo>
                    <a:pt x="22301" y="98209"/>
                  </a:lnTo>
                  <a:lnTo>
                    <a:pt x="21259" y="100799"/>
                  </a:lnTo>
                  <a:lnTo>
                    <a:pt x="19519" y="104432"/>
                  </a:lnTo>
                  <a:lnTo>
                    <a:pt x="19100" y="105295"/>
                  </a:lnTo>
                  <a:lnTo>
                    <a:pt x="18973" y="106159"/>
                  </a:lnTo>
                  <a:lnTo>
                    <a:pt x="18923" y="107200"/>
                  </a:lnTo>
                  <a:lnTo>
                    <a:pt x="18846" y="108585"/>
                  </a:lnTo>
                  <a:lnTo>
                    <a:pt x="13131" y="107200"/>
                  </a:lnTo>
                  <a:lnTo>
                    <a:pt x="11239" y="105981"/>
                  </a:lnTo>
                  <a:lnTo>
                    <a:pt x="9677" y="104432"/>
                  </a:lnTo>
                  <a:lnTo>
                    <a:pt x="8128" y="102704"/>
                  </a:lnTo>
                  <a:lnTo>
                    <a:pt x="7950" y="102704"/>
                  </a:lnTo>
                  <a:lnTo>
                    <a:pt x="7950" y="102527"/>
                  </a:lnTo>
                  <a:lnTo>
                    <a:pt x="7264" y="102006"/>
                  </a:lnTo>
                  <a:lnTo>
                    <a:pt x="6743" y="101142"/>
                  </a:lnTo>
                  <a:lnTo>
                    <a:pt x="6400" y="100457"/>
                  </a:lnTo>
                  <a:lnTo>
                    <a:pt x="6273" y="101485"/>
                  </a:lnTo>
                  <a:lnTo>
                    <a:pt x="6159" y="102527"/>
                  </a:lnTo>
                  <a:lnTo>
                    <a:pt x="6045" y="103568"/>
                  </a:lnTo>
                  <a:lnTo>
                    <a:pt x="5918" y="105816"/>
                  </a:lnTo>
                  <a:lnTo>
                    <a:pt x="5816" y="107200"/>
                  </a:lnTo>
                  <a:lnTo>
                    <a:pt x="5664" y="108585"/>
                  </a:lnTo>
                  <a:lnTo>
                    <a:pt x="5651" y="108750"/>
                  </a:lnTo>
                  <a:lnTo>
                    <a:pt x="5524" y="109791"/>
                  </a:lnTo>
                  <a:lnTo>
                    <a:pt x="5880" y="109270"/>
                  </a:lnTo>
                  <a:lnTo>
                    <a:pt x="5880" y="109093"/>
                  </a:lnTo>
                  <a:lnTo>
                    <a:pt x="6223" y="108750"/>
                  </a:lnTo>
                  <a:lnTo>
                    <a:pt x="6134" y="111175"/>
                  </a:lnTo>
                  <a:lnTo>
                    <a:pt x="7835" y="114452"/>
                  </a:lnTo>
                  <a:lnTo>
                    <a:pt x="8470" y="115671"/>
                  </a:lnTo>
                  <a:lnTo>
                    <a:pt x="5016" y="117221"/>
                  </a:lnTo>
                  <a:lnTo>
                    <a:pt x="4394" y="125768"/>
                  </a:lnTo>
                  <a:lnTo>
                    <a:pt x="4368" y="126034"/>
                  </a:lnTo>
                  <a:lnTo>
                    <a:pt x="4025" y="130886"/>
                  </a:lnTo>
                  <a:lnTo>
                    <a:pt x="3975" y="131572"/>
                  </a:lnTo>
                  <a:lnTo>
                    <a:pt x="4267" y="131102"/>
                  </a:lnTo>
                  <a:lnTo>
                    <a:pt x="4495" y="130886"/>
                  </a:lnTo>
                  <a:lnTo>
                    <a:pt x="7607" y="130886"/>
                  </a:lnTo>
                  <a:lnTo>
                    <a:pt x="8648" y="126034"/>
                  </a:lnTo>
                  <a:lnTo>
                    <a:pt x="10883" y="127774"/>
                  </a:lnTo>
                  <a:lnTo>
                    <a:pt x="7772" y="130886"/>
                  </a:lnTo>
                  <a:lnTo>
                    <a:pt x="7607" y="130886"/>
                  </a:lnTo>
                  <a:lnTo>
                    <a:pt x="7556" y="131102"/>
                  </a:lnTo>
                  <a:lnTo>
                    <a:pt x="5981" y="132676"/>
                  </a:lnTo>
                  <a:lnTo>
                    <a:pt x="7010" y="132676"/>
                  </a:lnTo>
                  <a:lnTo>
                    <a:pt x="16764" y="131749"/>
                  </a:lnTo>
                  <a:lnTo>
                    <a:pt x="11760" y="127939"/>
                  </a:lnTo>
                  <a:lnTo>
                    <a:pt x="15557" y="127419"/>
                  </a:lnTo>
                  <a:lnTo>
                    <a:pt x="19024" y="123494"/>
                  </a:lnTo>
                  <a:lnTo>
                    <a:pt x="21437" y="127076"/>
                  </a:lnTo>
                  <a:lnTo>
                    <a:pt x="23177" y="122923"/>
                  </a:lnTo>
                  <a:lnTo>
                    <a:pt x="19532" y="122923"/>
                  </a:lnTo>
                  <a:lnTo>
                    <a:pt x="17195" y="121005"/>
                  </a:lnTo>
                  <a:lnTo>
                    <a:pt x="15557" y="119646"/>
                  </a:lnTo>
                  <a:lnTo>
                    <a:pt x="17627" y="118605"/>
                  </a:lnTo>
                  <a:lnTo>
                    <a:pt x="21094" y="114452"/>
                  </a:lnTo>
                  <a:lnTo>
                    <a:pt x="21132" y="114808"/>
                  </a:lnTo>
                  <a:lnTo>
                    <a:pt x="21259" y="115671"/>
                  </a:lnTo>
                  <a:lnTo>
                    <a:pt x="21374" y="116535"/>
                  </a:lnTo>
                  <a:lnTo>
                    <a:pt x="21475" y="117221"/>
                  </a:lnTo>
                  <a:lnTo>
                    <a:pt x="21539" y="117741"/>
                  </a:lnTo>
                  <a:lnTo>
                    <a:pt x="21666" y="118605"/>
                  </a:lnTo>
                  <a:lnTo>
                    <a:pt x="21780" y="119468"/>
                  </a:lnTo>
                  <a:lnTo>
                    <a:pt x="17538" y="121285"/>
                  </a:lnTo>
                  <a:lnTo>
                    <a:pt x="18072" y="121716"/>
                  </a:lnTo>
                  <a:lnTo>
                    <a:pt x="23685" y="121716"/>
                  </a:lnTo>
                  <a:lnTo>
                    <a:pt x="26212" y="121716"/>
                  </a:lnTo>
                  <a:lnTo>
                    <a:pt x="26327" y="118605"/>
                  </a:lnTo>
                  <a:lnTo>
                    <a:pt x="26454" y="117919"/>
                  </a:lnTo>
                  <a:lnTo>
                    <a:pt x="30772" y="117741"/>
                  </a:lnTo>
                  <a:lnTo>
                    <a:pt x="31000" y="118440"/>
                  </a:lnTo>
                  <a:lnTo>
                    <a:pt x="31115" y="118783"/>
                  </a:lnTo>
                  <a:lnTo>
                    <a:pt x="29908" y="120167"/>
                  </a:lnTo>
                  <a:lnTo>
                    <a:pt x="31292" y="120853"/>
                  </a:lnTo>
                  <a:lnTo>
                    <a:pt x="28486" y="125768"/>
                  </a:lnTo>
                  <a:lnTo>
                    <a:pt x="25742" y="132676"/>
                  </a:lnTo>
                  <a:lnTo>
                    <a:pt x="25679" y="137998"/>
                  </a:lnTo>
                  <a:lnTo>
                    <a:pt x="30949" y="138137"/>
                  </a:lnTo>
                  <a:lnTo>
                    <a:pt x="34023" y="140792"/>
                  </a:lnTo>
                  <a:lnTo>
                    <a:pt x="31343" y="144627"/>
                  </a:lnTo>
                  <a:lnTo>
                    <a:pt x="32473" y="148437"/>
                  </a:lnTo>
                  <a:lnTo>
                    <a:pt x="32842" y="149707"/>
                  </a:lnTo>
                  <a:lnTo>
                    <a:pt x="34925" y="149707"/>
                  </a:lnTo>
                  <a:lnTo>
                    <a:pt x="36474" y="150977"/>
                  </a:lnTo>
                  <a:lnTo>
                    <a:pt x="38036" y="152247"/>
                  </a:lnTo>
                  <a:lnTo>
                    <a:pt x="35953" y="152895"/>
                  </a:lnTo>
                  <a:lnTo>
                    <a:pt x="35953" y="156057"/>
                  </a:lnTo>
                  <a:lnTo>
                    <a:pt x="34582" y="158597"/>
                  </a:lnTo>
                  <a:lnTo>
                    <a:pt x="35331" y="155282"/>
                  </a:lnTo>
                  <a:lnTo>
                    <a:pt x="35953" y="156057"/>
                  </a:lnTo>
                  <a:lnTo>
                    <a:pt x="35953" y="152895"/>
                  </a:lnTo>
                  <a:lnTo>
                    <a:pt x="33883" y="153517"/>
                  </a:lnTo>
                  <a:lnTo>
                    <a:pt x="34302" y="154025"/>
                  </a:lnTo>
                  <a:lnTo>
                    <a:pt x="33540" y="153517"/>
                  </a:lnTo>
                  <a:lnTo>
                    <a:pt x="32842" y="149707"/>
                  </a:lnTo>
                  <a:lnTo>
                    <a:pt x="30086" y="149707"/>
                  </a:lnTo>
                  <a:lnTo>
                    <a:pt x="21259" y="153517"/>
                  </a:lnTo>
                  <a:lnTo>
                    <a:pt x="23164" y="156057"/>
                  </a:lnTo>
                  <a:lnTo>
                    <a:pt x="19481" y="156057"/>
                  </a:lnTo>
                  <a:lnTo>
                    <a:pt x="19367" y="156311"/>
                  </a:lnTo>
                  <a:lnTo>
                    <a:pt x="20916" y="158597"/>
                  </a:lnTo>
                  <a:lnTo>
                    <a:pt x="22644" y="161137"/>
                  </a:lnTo>
                  <a:lnTo>
                    <a:pt x="19875" y="162407"/>
                  </a:lnTo>
                  <a:lnTo>
                    <a:pt x="18326" y="158597"/>
                  </a:lnTo>
                  <a:lnTo>
                    <a:pt x="19367" y="156311"/>
                  </a:lnTo>
                  <a:lnTo>
                    <a:pt x="17145" y="156311"/>
                  </a:lnTo>
                  <a:lnTo>
                    <a:pt x="13487" y="158242"/>
                  </a:lnTo>
                  <a:lnTo>
                    <a:pt x="13487" y="194157"/>
                  </a:lnTo>
                  <a:lnTo>
                    <a:pt x="12103" y="194157"/>
                  </a:lnTo>
                  <a:lnTo>
                    <a:pt x="8813" y="195427"/>
                  </a:lnTo>
                  <a:lnTo>
                    <a:pt x="7658" y="192811"/>
                  </a:lnTo>
                  <a:lnTo>
                    <a:pt x="8470" y="191617"/>
                  </a:lnTo>
                  <a:lnTo>
                    <a:pt x="11404" y="194157"/>
                  </a:lnTo>
                  <a:lnTo>
                    <a:pt x="10883" y="190347"/>
                  </a:lnTo>
                  <a:lnTo>
                    <a:pt x="12446" y="190347"/>
                  </a:lnTo>
                  <a:lnTo>
                    <a:pt x="13093" y="192722"/>
                  </a:lnTo>
                  <a:lnTo>
                    <a:pt x="13487" y="194157"/>
                  </a:lnTo>
                  <a:lnTo>
                    <a:pt x="13487" y="158242"/>
                  </a:lnTo>
                  <a:lnTo>
                    <a:pt x="12788" y="158597"/>
                  </a:lnTo>
                  <a:lnTo>
                    <a:pt x="12103" y="158597"/>
                  </a:lnTo>
                  <a:lnTo>
                    <a:pt x="14871" y="154787"/>
                  </a:lnTo>
                  <a:lnTo>
                    <a:pt x="13131" y="148437"/>
                  </a:lnTo>
                  <a:lnTo>
                    <a:pt x="8648" y="150977"/>
                  </a:lnTo>
                  <a:lnTo>
                    <a:pt x="8128" y="149707"/>
                  </a:lnTo>
                  <a:lnTo>
                    <a:pt x="6908" y="149707"/>
                  </a:lnTo>
                  <a:lnTo>
                    <a:pt x="7264" y="150977"/>
                  </a:lnTo>
                  <a:lnTo>
                    <a:pt x="5524" y="152247"/>
                  </a:lnTo>
                  <a:lnTo>
                    <a:pt x="2768" y="149707"/>
                  </a:lnTo>
                  <a:lnTo>
                    <a:pt x="2679" y="150977"/>
                  </a:lnTo>
                  <a:lnTo>
                    <a:pt x="2603" y="152247"/>
                  </a:lnTo>
                  <a:lnTo>
                    <a:pt x="2489" y="154025"/>
                  </a:lnTo>
                  <a:lnTo>
                    <a:pt x="2413" y="155282"/>
                  </a:lnTo>
                  <a:lnTo>
                    <a:pt x="2336" y="156311"/>
                  </a:lnTo>
                  <a:lnTo>
                    <a:pt x="2273" y="157327"/>
                  </a:lnTo>
                  <a:lnTo>
                    <a:pt x="2209" y="158597"/>
                  </a:lnTo>
                  <a:lnTo>
                    <a:pt x="2133" y="159867"/>
                  </a:lnTo>
                  <a:lnTo>
                    <a:pt x="2070" y="161137"/>
                  </a:lnTo>
                  <a:lnTo>
                    <a:pt x="1993" y="162407"/>
                  </a:lnTo>
                  <a:lnTo>
                    <a:pt x="1892" y="164211"/>
                  </a:lnTo>
                  <a:lnTo>
                    <a:pt x="1854" y="164947"/>
                  </a:lnTo>
                  <a:lnTo>
                    <a:pt x="1803" y="166217"/>
                  </a:lnTo>
                  <a:lnTo>
                    <a:pt x="1701" y="168757"/>
                  </a:lnTo>
                  <a:lnTo>
                    <a:pt x="1612" y="171297"/>
                  </a:lnTo>
                  <a:lnTo>
                    <a:pt x="1511" y="173837"/>
                  </a:lnTo>
                  <a:lnTo>
                    <a:pt x="1409" y="176377"/>
                  </a:lnTo>
                  <a:lnTo>
                    <a:pt x="1308" y="178917"/>
                  </a:lnTo>
                  <a:lnTo>
                    <a:pt x="1206" y="181457"/>
                  </a:lnTo>
                  <a:lnTo>
                    <a:pt x="1905" y="181457"/>
                  </a:lnTo>
                  <a:lnTo>
                    <a:pt x="3276" y="180187"/>
                  </a:lnTo>
                  <a:lnTo>
                    <a:pt x="2590" y="178917"/>
                  </a:lnTo>
                  <a:lnTo>
                    <a:pt x="5181" y="178917"/>
                  </a:lnTo>
                  <a:lnTo>
                    <a:pt x="7264" y="177647"/>
                  </a:lnTo>
                  <a:lnTo>
                    <a:pt x="8813" y="176377"/>
                  </a:lnTo>
                  <a:lnTo>
                    <a:pt x="10375" y="178917"/>
                  </a:lnTo>
                  <a:lnTo>
                    <a:pt x="10490" y="180187"/>
                  </a:lnTo>
                  <a:lnTo>
                    <a:pt x="10604" y="181457"/>
                  </a:lnTo>
                  <a:lnTo>
                    <a:pt x="10718" y="182727"/>
                  </a:lnTo>
                  <a:lnTo>
                    <a:pt x="11061" y="185267"/>
                  </a:lnTo>
                  <a:lnTo>
                    <a:pt x="11239" y="186537"/>
                  </a:lnTo>
                  <a:lnTo>
                    <a:pt x="10541" y="185267"/>
                  </a:lnTo>
                  <a:lnTo>
                    <a:pt x="10198" y="185267"/>
                  </a:lnTo>
                  <a:lnTo>
                    <a:pt x="9855" y="186537"/>
                  </a:lnTo>
                  <a:lnTo>
                    <a:pt x="6908" y="186537"/>
                  </a:lnTo>
                  <a:lnTo>
                    <a:pt x="3797" y="183997"/>
                  </a:lnTo>
                  <a:lnTo>
                    <a:pt x="1041" y="185267"/>
                  </a:lnTo>
                  <a:lnTo>
                    <a:pt x="1003" y="186537"/>
                  </a:lnTo>
                  <a:lnTo>
                    <a:pt x="927" y="190347"/>
                  </a:lnTo>
                  <a:lnTo>
                    <a:pt x="901" y="191617"/>
                  </a:lnTo>
                  <a:lnTo>
                    <a:pt x="520" y="210667"/>
                  </a:lnTo>
                  <a:lnTo>
                    <a:pt x="1905" y="211937"/>
                  </a:lnTo>
                  <a:lnTo>
                    <a:pt x="2590" y="213207"/>
                  </a:lnTo>
                  <a:lnTo>
                    <a:pt x="4152" y="214477"/>
                  </a:lnTo>
                  <a:lnTo>
                    <a:pt x="2590" y="215747"/>
                  </a:lnTo>
                  <a:lnTo>
                    <a:pt x="165" y="215747"/>
                  </a:lnTo>
                  <a:lnTo>
                    <a:pt x="292" y="217017"/>
                  </a:lnTo>
                  <a:lnTo>
                    <a:pt x="406" y="218287"/>
                  </a:lnTo>
                  <a:lnTo>
                    <a:pt x="520" y="229717"/>
                  </a:lnTo>
                  <a:lnTo>
                    <a:pt x="3441" y="230365"/>
                  </a:lnTo>
                  <a:lnTo>
                    <a:pt x="2590" y="230987"/>
                  </a:lnTo>
                  <a:lnTo>
                    <a:pt x="7772" y="237337"/>
                  </a:lnTo>
                  <a:lnTo>
                    <a:pt x="6045" y="239877"/>
                  </a:lnTo>
                  <a:lnTo>
                    <a:pt x="5181" y="241147"/>
                  </a:lnTo>
                  <a:lnTo>
                    <a:pt x="2933" y="238607"/>
                  </a:lnTo>
                  <a:lnTo>
                    <a:pt x="1549" y="241147"/>
                  </a:lnTo>
                  <a:lnTo>
                    <a:pt x="1473" y="242417"/>
                  </a:lnTo>
                  <a:lnTo>
                    <a:pt x="1384" y="243687"/>
                  </a:lnTo>
                  <a:lnTo>
                    <a:pt x="0" y="246227"/>
                  </a:lnTo>
                  <a:lnTo>
                    <a:pt x="1384" y="250037"/>
                  </a:lnTo>
                  <a:lnTo>
                    <a:pt x="1384" y="253847"/>
                  </a:lnTo>
                  <a:lnTo>
                    <a:pt x="8128" y="257657"/>
                  </a:lnTo>
                  <a:lnTo>
                    <a:pt x="12268" y="250037"/>
                  </a:lnTo>
                  <a:lnTo>
                    <a:pt x="9855" y="243687"/>
                  </a:lnTo>
                  <a:lnTo>
                    <a:pt x="10718" y="243687"/>
                  </a:lnTo>
                  <a:lnTo>
                    <a:pt x="9156" y="239877"/>
                  </a:lnTo>
                  <a:lnTo>
                    <a:pt x="11239" y="241147"/>
                  </a:lnTo>
                  <a:lnTo>
                    <a:pt x="13830" y="242417"/>
                  </a:lnTo>
                  <a:lnTo>
                    <a:pt x="10375" y="244957"/>
                  </a:lnTo>
                  <a:lnTo>
                    <a:pt x="11404" y="246227"/>
                  </a:lnTo>
                  <a:lnTo>
                    <a:pt x="15214" y="253847"/>
                  </a:lnTo>
                  <a:lnTo>
                    <a:pt x="16916" y="247548"/>
                  </a:lnTo>
                  <a:lnTo>
                    <a:pt x="22301" y="248767"/>
                  </a:lnTo>
                  <a:lnTo>
                    <a:pt x="25920" y="247510"/>
                  </a:lnTo>
                  <a:lnTo>
                    <a:pt x="26276" y="248767"/>
                  </a:lnTo>
                  <a:lnTo>
                    <a:pt x="27660" y="248767"/>
                  </a:lnTo>
                  <a:lnTo>
                    <a:pt x="27660" y="247510"/>
                  </a:lnTo>
                  <a:lnTo>
                    <a:pt x="29565" y="248767"/>
                  </a:lnTo>
                  <a:lnTo>
                    <a:pt x="29667" y="247408"/>
                  </a:lnTo>
                  <a:lnTo>
                    <a:pt x="29768" y="246227"/>
                  </a:lnTo>
                  <a:lnTo>
                    <a:pt x="29870" y="244957"/>
                  </a:lnTo>
                  <a:lnTo>
                    <a:pt x="29972" y="243687"/>
                  </a:lnTo>
                  <a:lnTo>
                    <a:pt x="30086" y="242417"/>
                  </a:lnTo>
                  <a:lnTo>
                    <a:pt x="27838" y="242417"/>
                  </a:lnTo>
                  <a:lnTo>
                    <a:pt x="31115" y="241147"/>
                  </a:lnTo>
                  <a:lnTo>
                    <a:pt x="34226" y="237337"/>
                  </a:lnTo>
                  <a:lnTo>
                    <a:pt x="29387" y="236067"/>
                  </a:lnTo>
                  <a:lnTo>
                    <a:pt x="25755" y="234797"/>
                  </a:lnTo>
                  <a:lnTo>
                    <a:pt x="28181" y="241147"/>
                  </a:lnTo>
                  <a:lnTo>
                    <a:pt x="24028" y="236067"/>
                  </a:lnTo>
                  <a:lnTo>
                    <a:pt x="25755" y="233527"/>
                  </a:lnTo>
                  <a:lnTo>
                    <a:pt x="30429" y="233527"/>
                  </a:lnTo>
                  <a:lnTo>
                    <a:pt x="29705" y="230365"/>
                  </a:lnTo>
                  <a:lnTo>
                    <a:pt x="29616" y="229971"/>
                  </a:lnTo>
                  <a:lnTo>
                    <a:pt x="29565" y="229717"/>
                  </a:lnTo>
                  <a:lnTo>
                    <a:pt x="31813" y="228447"/>
                  </a:lnTo>
                  <a:lnTo>
                    <a:pt x="29044" y="227177"/>
                  </a:lnTo>
                  <a:lnTo>
                    <a:pt x="29387" y="224637"/>
                  </a:lnTo>
                  <a:lnTo>
                    <a:pt x="29476" y="223367"/>
                  </a:lnTo>
                  <a:lnTo>
                    <a:pt x="29565" y="222097"/>
                  </a:lnTo>
                  <a:lnTo>
                    <a:pt x="26797" y="224637"/>
                  </a:lnTo>
                  <a:lnTo>
                    <a:pt x="25590" y="224637"/>
                  </a:lnTo>
                  <a:lnTo>
                    <a:pt x="23685" y="223367"/>
                  </a:lnTo>
                  <a:lnTo>
                    <a:pt x="24892" y="219557"/>
                  </a:lnTo>
                  <a:lnTo>
                    <a:pt x="25412" y="218287"/>
                  </a:lnTo>
                  <a:lnTo>
                    <a:pt x="24028" y="217017"/>
                  </a:lnTo>
                  <a:lnTo>
                    <a:pt x="22821" y="215747"/>
                  </a:lnTo>
                  <a:lnTo>
                    <a:pt x="22301" y="214477"/>
                  </a:lnTo>
                  <a:lnTo>
                    <a:pt x="22301" y="224637"/>
                  </a:lnTo>
                  <a:lnTo>
                    <a:pt x="22301" y="244957"/>
                  </a:lnTo>
                  <a:lnTo>
                    <a:pt x="16967" y="247408"/>
                  </a:lnTo>
                  <a:lnTo>
                    <a:pt x="17627" y="244957"/>
                  </a:lnTo>
                  <a:lnTo>
                    <a:pt x="22301" y="244957"/>
                  </a:lnTo>
                  <a:lnTo>
                    <a:pt x="22301" y="224637"/>
                  </a:lnTo>
                  <a:lnTo>
                    <a:pt x="21958" y="225907"/>
                  </a:lnTo>
                  <a:lnTo>
                    <a:pt x="21437" y="225907"/>
                  </a:lnTo>
                  <a:lnTo>
                    <a:pt x="21437" y="228447"/>
                  </a:lnTo>
                  <a:lnTo>
                    <a:pt x="21437" y="229717"/>
                  </a:lnTo>
                  <a:lnTo>
                    <a:pt x="21259" y="229717"/>
                  </a:lnTo>
                  <a:lnTo>
                    <a:pt x="21437" y="228447"/>
                  </a:lnTo>
                  <a:lnTo>
                    <a:pt x="21437" y="225907"/>
                  </a:lnTo>
                  <a:lnTo>
                    <a:pt x="21094" y="225907"/>
                  </a:lnTo>
                  <a:lnTo>
                    <a:pt x="21094" y="228447"/>
                  </a:lnTo>
                  <a:lnTo>
                    <a:pt x="20916" y="228447"/>
                  </a:lnTo>
                  <a:lnTo>
                    <a:pt x="20574" y="229717"/>
                  </a:lnTo>
                  <a:lnTo>
                    <a:pt x="20434" y="229971"/>
                  </a:lnTo>
                  <a:lnTo>
                    <a:pt x="20574" y="229971"/>
                  </a:lnTo>
                  <a:lnTo>
                    <a:pt x="20574" y="230149"/>
                  </a:lnTo>
                  <a:lnTo>
                    <a:pt x="20574" y="230987"/>
                  </a:lnTo>
                  <a:lnTo>
                    <a:pt x="20739" y="230987"/>
                  </a:lnTo>
                  <a:lnTo>
                    <a:pt x="20739" y="232257"/>
                  </a:lnTo>
                  <a:lnTo>
                    <a:pt x="20231" y="233527"/>
                  </a:lnTo>
                  <a:lnTo>
                    <a:pt x="19189" y="232257"/>
                  </a:lnTo>
                  <a:lnTo>
                    <a:pt x="20434" y="229971"/>
                  </a:lnTo>
                  <a:lnTo>
                    <a:pt x="6311" y="229971"/>
                  </a:lnTo>
                  <a:lnTo>
                    <a:pt x="6337" y="229717"/>
                  </a:lnTo>
                  <a:lnTo>
                    <a:pt x="20231" y="229717"/>
                  </a:lnTo>
                  <a:lnTo>
                    <a:pt x="20574" y="229717"/>
                  </a:lnTo>
                  <a:lnTo>
                    <a:pt x="20396" y="228447"/>
                  </a:lnTo>
                  <a:lnTo>
                    <a:pt x="20916" y="227177"/>
                  </a:lnTo>
                  <a:lnTo>
                    <a:pt x="21043" y="228130"/>
                  </a:lnTo>
                  <a:lnTo>
                    <a:pt x="21094" y="228447"/>
                  </a:lnTo>
                  <a:lnTo>
                    <a:pt x="21094" y="225907"/>
                  </a:lnTo>
                  <a:lnTo>
                    <a:pt x="21780" y="224637"/>
                  </a:lnTo>
                  <a:lnTo>
                    <a:pt x="22301" y="224637"/>
                  </a:lnTo>
                  <a:lnTo>
                    <a:pt x="22301" y="214477"/>
                  </a:lnTo>
                  <a:lnTo>
                    <a:pt x="23901" y="215747"/>
                  </a:lnTo>
                  <a:lnTo>
                    <a:pt x="28702" y="219557"/>
                  </a:lnTo>
                  <a:lnTo>
                    <a:pt x="32842" y="224637"/>
                  </a:lnTo>
                  <a:lnTo>
                    <a:pt x="34925" y="213207"/>
                  </a:lnTo>
                  <a:lnTo>
                    <a:pt x="39065" y="214477"/>
                  </a:lnTo>
                  <a:lnTo>
                    <a:pt x="39941" y="206857"/>
                  </a:lnTo>
                  <a:lnTo>
                    <a:pt x="38201" y="205587"/>
                  </a:lnTo>
                  <a:lnTo>
                    <a:pt x="38785" y="199237"/>
                  </a:lnTo>
                  <a:lnTo>
                    <a:pt x="38900" y="197967"/>
                  </a:lnTo>
                  <a:lnTo>
                    <a:pt x="30911" y="198958"/>
                  </a:lnTo>
                  <a:lnTo>
                    <a:pt x="33401" y="194157"/>
                  </a:lnTo>
                  <a:lnTo>
                    <a:pt x="34061" y="192722"/>
                  </a:lnTo>
                  <a:lnTo>
                    <a:pt x="34061" y="190347"/>
                  </a:lnTo>
                  <a:lnTo>
                    <a:pt x="32334" y="185267"/>
                  </a:lnTo>
                  <a:lnTo>
                    <a:pt x="28867" y="185267"/>
                  </a:lnTo>
                  <a:lnTo>
                    <a:pt x="28867" y="206857"/>
                  </a:lnTo>
                  <a:lnTo>
                    <a:pt x="28130" y="213207"/>
                  </a:lnTo>
                  <a:lnTo>
                    <a:pt x="27838" y="215747"/>
                  </a:lnTo>
                  <a:lnTo>
                    <a:pt x="22821" y="206857"/>
                  </a:lnTo>
                  <a:lnTo>
                    <a:pt x="19710" y="204317"/>
                  </a:lnTo>
                  <a:lnTo>
                    <a:pt x="18326" y="201777"/>
                  </a:lnTo>
                  <a:lnTo>
                    <a:pt x="17983" y="204317"/>
                  </a:lnTo>
                  <a:lnTo>
                    <a:pt x="16764" y="205587"/>
                  </a:lnTo>
                  <a:lnTo>
                    <a:pt x="15036" y="203771"/>
                  </a:lnTo>
                  <a:lnTo>
                    <a:pt x="15036" y="217017"/>
                  </a:lnTo>
                  <a:lnTo>
                    <a:pt x="12103" y="220827"/>
                  </a:lnTo>
                  <a:lnTo>
                    <a:pt x="9156" y="220827"/>
                  </a:lnTo>
                  <a:lnTo>
                    <a:pt x="8648" y="223367"/>
                  </a:lnTo>
                  <a:lnTo>
                    <a:pt x="9677" y="225907"/>
                  </a:lnTo>
                  <a:lnTo>
                    <a:pt x="7772" y="227177"/>
                  </a:lnTo>
                  <a:lnTo>
                    <a:pt x="6477" y="228130"/>
                  </a:lnTo>
                  <a:lnTo>
                    <a:pt x="6565" y="227177"/>
                  </a:lnTo>
                  <a:lnTo>
                    <a:pt x="6680" y="225907"/>
                  </a:lnTo>
                  <a:lnTo>
                    <a:pt x="6794" y="224637"/>
                  </a:lnTo>
                  <a:lnTo>
                    <a:pt x="6908" y="223367"/>
                  </a:lnTo>
                  <a:lnTo>
                    <a:pt x="4660" y="219557"/>
                  </a:lnTo>
                  <a:lnTo>
                    <a:pt x="4559" y="214477"/>
                  </a:lnTo>
                  <a:lnTo>
                    <a:pt x="4495" y="213207"/>
                  </a:lnTo>
                  <a:lnTo>
                    <a:pt x="8991" y="213207"/>
                  </a:lnTo>
                  <a:lnTo>
                    <a:pt x="11010" y="214477"/>
                  </a:lnTo>
                  <a:lnTo>
                    <a:pt x="15036" y="217017"/>
                  </a:lnTo>
                  <a:lnTo>
                    <a:pt x="15036" y="203771"/>
                  </a:lnTo>
                  <a:lnTo>
                    <a:pt x="14351" y="203047"/>
                  </a:lnTo>
                  <a:lnTo>
                    <a:pt x="13830" y="200761"/>
                  </a:lnTo>
                  <a:lnTo>
                    <a:pt x="13830" y="213207"/>
                  </a:lnTo>
                  <a:lnTo>
                    <a:pt x="12014" y="210667"/>
                  </a:lnTo>
                  <a:lnTo>
                    <a:pt x="10198" y="208127"/>
                  </a:lnTo>
                  <a:lnTo>
                    <a:pt x="11760" y="205587"/>
                  </a:lnTo>
                  <a:lnTo>
                    <a:pt x="11633" y="208127"/>
                  </a:lnTo>
                  <a:lnTo>
                    <a:pt x="11582" y="209397"/>
                  </a:lnTo>
                  <a:lnTo>
                    <a:pt x="12103" y="210667"/>
                  </a:lnTo>
                  <a:lnTo>
                    <a:pt x="12217" y="210947"/>
                  </a:lnTo>
                  <a:lnTo>
                    <a:pt x="13830" y="213207"/>
                  </a:lnTo>
                  <a:lnTo>
                    <a:pt x="13830" y="200761"/>
                  </a:lnTo>
                  <a:lnTo>
                    <a:pt x="13487" y="199237"/>
                  </a:lnTo>
                  <a:lnTo>
                    <a:pt x="13398" y="197967"/>
                  </a:lnTo>
                  <a:lnTo>
                    <a:pt x="13309" y="196697"/>
                  </a:lnTo>
                  <a:lnTo>
                    <a:pt x="15735" y="196697"/>
                  </a:lnTo>
                  <a:lnTo>
                    <a:pt x="18491" y="197967"/>
                  </a:lnTo>
                  <a:lnTo>
                    <a:pt x="18846" y="195427"/>
                  </a:lnTo>
                  <a:lnTo>
                    <a:pt x="21526" y="195427"/>
                  </a:lnTo>
                  <a:lnTo>
                    <a:pt x="23418" y="199237"/>
                  </a:lnTo>
                  <a:lnTo>
                    <a:pt x="25069" y="201777"/>
                  </a:lnTo>
                  <a:lnTo>
                    <a:pt x="26974" y="199237"/>
                  </a:lnTo>
                  <a:lnTo>
                    <a:pt x="28702" y="199237"/>
                  </a:lnTo>
                  <a:lnTo>
                    <a:pt x="28816" y="204317"/>
                  </a:lnTo>
                  <a:lnTo>
                    <a:pt x="28867" y="206857"/>
                  </a:lnTo>
                  <a:lnTo>
                    <a:pt x="28867" y="185267"/>
                  </a:lnTo>
                  <a:lnTo>
                    <a:pt x="24676" y="185267"/>
                  </a:lnTo>
                  <a:lnTo>
                    <a:pt x="24676" y="192722"/>
                  </a:lnTo>
                  <a:lnTo>
                    <a:pt x="23342" y="190347"/>
                  </a:lnTo>
                  <a:lnTo>
                    <a:pt x="23482" y="188988"/>
                  </a:lnTo>
                  <a:lnTo>
                    <a:pt x="23812" y="185775"/>
                  </a:lnTo>
                  <a:lnTo>
                    <a:pt x="23609" y="187807"/>
                  </a:lnTo>
                  <a:lnTo>
                    <a:pt x="23482" y="188988"/>
                  </a:lnTo>
                  <a:lnTo>
                    <a:pt x="24676" y="192722"/>
                  </a:lnTo>
                  <a:lnTo>
                    <a:pt x="24676" y="185267"/>
                  </a:lnTo>
                  <a:lnTo>
                    <a:pt x="23876" y="185267"/>
                  </a:lnTo>
                  <a:lnTo>
                    <a:pt x="24549" y="178917"/>
                  </a:lnTo>
                  <a:lnTo>
                    <a:pt x="27660" y="178917"/>
                  </a:lnTo>
                  <a:lnTo>
                    <a:pt x="28702" y="177647"/>
                  </a:lnTo>
                  <a:lnTo>
                    <a:pt x="29222" y="177647"/>
                  </a:lnTo>
                  <a:lnTo>
                    <a:pt x="29908" y="176377"/>
                  </a:lnTo>
                  <a:lnTo>
                    <a:pt x="32677" y="177647"/>
                  </a:lnTo>
                  <a:lnTo>
                    <a:pt x="35610" y="177647"/>
                  </a:lnTo>
                  <a:lnTo>
                    <a:pt x="34925" y="175107"/>
                  </a:lnTo>
                  <a:lnTo>
                    <a:pt x="34226" y="173837"/>
                  </a:lnTo>
                  <a:lnTo>
                    <a:pt x="36652" y="172567"/>
                  </a:lnTo>
                  <a:lnTo>
                    <a:pt x="38379" y="171297"/>
                  </a:lnTo>
                  <a:lnTo>
                    <a:pt x="38722" y="168757"/>
                  </a:lnTo>
                  <a:lnTo>
                    <a:pt x="39585" y="167487"/>
                  </a:lnTo>
                  <a:lnTo>
                    <a:pt x="40106" y="167487"/>
                  </a:lnTo>
                  <a:lnTo>
                    <a:pt x="40284" y="166217"/>
                  </a:lnTo>
                  <a:lnTo>
                    <a:pt x="40970" y="171297"/>
                  </a:lnTo>
                  <a:lnTo>
                    <a:pt x="43395" y="164947"/>
                  </a:lnTo>
                  <a:lnTo>
                    <a:pt x="45643" y="167487"/>
                  </a:lnTo>
                  <a:lnTo>
                    <a:pt x="45529" y="168757"/>
                  </a:lnTo>
                  <a:lnTo>
                    <a:pt x="45415" y="170027"/>
                  </a:lnTo>
                  <a:lnTo>
                    <a:pt x="45300" y="171297"/>
                  </a:lnTo>
                  <a:lnTo>
                    <a:pt x="40970" y="171297"/>
                  </a:lnTo>
                  <a:lnTo>
                    <a:pt x="39585" y="171297"/>
                  </a:lnTo>
                  <a:lnTo>
                    <a:pt x="41313" y="175107"/>
                  </a:lnTo>
                  <a:lnTo>
                    <a:pt x="38557" y="175107"/>
                  </a:lnTo>
                  <a:lnTo>
                    <a:pt x="37084" y="176377"/>
                  </a:lnTo>
                  <a:lnTo>
                    <a:pt x="35610" y="177647"/>
                  </a:lnTo>
                  <a:lnTo>
                    <a:pt x="36131" y="177647"/>
                  </a:lnTo>
                  <a:lnTo>
                    <a:pt x="36652" y="182727"/>
                  </a:lnTo>
                  <a:lnTo>
                    <a:pt x="38557" y="183997"/>
                  </a:lnTo>
                  <a:lnTo>
                    <a:pt x="40805" y="181457"/>
                  </a:lnTo>
                  <a:lnTo>
                    <a:pt x="43218" y="181457"/>
                  </a:lnTo>
                  <a:lnTo>
                    <a:pt x="42189" y="185267"/>
                  </a:lnTo>
                  <a:lnTo>
                    <a:pt x="42875" y="187807"/>
                  </a:lnTo>
                  <a:lnTo>
                    <a:pt x="45300" y="190347"/>
                  </a:lnTo>
                  <a:lnTo>
                    <a:pt x="45808" y="187807"/>
                  </a:lnTo>
                  <a:lnTo>
                    <a:pt x="48577" y="190347"/>
                  </a:lnTo>
                  <a:lnTo>
                    <a:pt x="48056" y="187807"/>
                  </a:lnTo>
                  <a:lnTo>
                    <a:pt x="53073" y="190347"/>
                  </a:lnTo>
                  <a:lnTo>
                    <a:pt x="54279" y="180187"/>
                  </a:lnTo>
                  <a:lnTo>
                    <a:pt x="48577" y="181457"/>
                  </a:lnTo>
                  <a:lnTo>
                    <a:pt x="49098" y="178917"/>
                  </a:lnTo>
                  <a:lnTo>
                    <a:pt x="50482" y="177647"/>
                  </a:lnTo>
                  <a:lnTo>
                    <a:pt x="51346" y="176377"/>
                  </a:lnTo>
                  <a:lnTo>
                    <a:pt x="56807" y="177647"/>
                  </a:lnTo>
                  <a:lnTo>
                    <a:pt x="59105" y="172567"/>
                  </a:lnTo>
                  <a:lnTo>
                    <a:pt x="59004" y="171297"/>
                  </a:lnTo>
                  <a:lnTo>
                    <a:pt x="58915" y="170027"/>
                  </a:lnTo>
                  <a:lnTo>
                    <a:pt x="58813" y="168757"/>
                  </a:lnTo>
                  <a:lnTo>
                    <a:pt x="58712" y="167487"/>
                  </a:lnTo>
                  <a:lnTo>
                    <a:pt x="58623" y="166217"/>
                  </a:lnTo>
                  <a:lnTo>
                    <a:pt x="58521" y="164947"/>
                  </a:lnTo>
                  <a:lnTo>
                    <a:pt x="55321" y="159867"/>
                  </a:lnTo>
                  <a:lnTo>
                    <a:pt x="55206" y="158597"/>
                  </a:lnTo>
                  <a:lnTo>
                    <a:pt x="55092" y="157327"/>
                  </a:lnTo>
                  <a:lnTo>
                    <a:pt x="54978" y="156057"/>
                  </a:lnTo>
                  <a:lnTo>
                    <a:pt x="53251" y="153517"/>
                  </a:lnTo>
                  <a:lnTo>
                    <a:pt x="59651" y="154787"/>
                  </a:lnTo>
                  <a:lnTo>
                    <a:pt x="59537" y="156311"/>
                  </a:lnTo>
                  <a:lnTo>
                    <a:pt x="59474" y="157327"/>
                  </a:lnTo>
                  <a:lnTo>
                    <a:pt x="59931" y="158597"/>
                  </a:lnTo>
                  <a:lnTo>
                    <a:pt x="60858" y="161137"/>
                  </a:lnTo>
                  <a:lnTo>
                    <a:pt x="62928" y="158597"/>
                  </a:lnTo>
                  <a:lnTo>
                    <a:pt x="62763" y="159867"/>
                  </a:lnTo>
                  <a:lnTo>
                    <a:pt x="65176" y="162407"/>
                  </a:lnTo>
                  <a:lnTo>
                    <a:pt x="61722" y="162407"/>
                  </a:lnTo>
                  <a:lnTo>
                    <a:pt x="60159" y="161137"/>
                  </a:lnTo>
                  <a:lnTo>
                    <a:pt x="59563" y="162407"/>
                  </a:lnTo>
                  <a:lnTo>
                    <a:pt x="58953" y="163677"/>
                  </a:lnTo>
                  <a:lnTo>
                    <a:pt x="59067" y="164947"/>
                  </a:lnTo>
                  <a:lnTo>
                    <a:pt x="59169" y="166217"/>
                  </a:lnTo>
                  <a:lnTo>
                    <a:pt x="59283" y="167487"/>
                  </a:lnTo>
                  <a:lnTo>
                    <a:pt x="59385" y="168757"/>
                  </a:lnTo>
                  <a:lnTo>
                    <a:pt x="59499" y="170027"/>
                  </a:lnTo>
                  <a:lnTo>
                    <a:pt x="59601" y="171297"/>
                  </a:lnTo>
                  <a:lnTo>
                    <a:pt x="59715" y="172567"/>
                  </a:lnTo>
                  <a:lnTo>
                    <a:pt x="59817" y="173837"/>
                  </a:lnTo>
                  <a:lnTo>
                    <a:pt x="64312" y="170027"/>
                  </a:lnTo>
                  <a:lnTo>
                    <a:pt x="62763" y="173837"/>
                  </a:lnTo>
                  <a:lnTo>
                    <a:pt x="70535" y="173837"/>
                  </a:lnTo>
                  <a:lnTo>
                    <a:pt x="70485" y="172567"/>
                  </a:lnTo>
                  <a:lnTo>
                    <a:pt x="70370" y="170027"/>
                  </a:lnTo>
                  <a:lnTo>
                    <a:pt x="76758" y="170027"/>
                  </a:lnTo>
                  <a:lnTo>
                    <a:pt x="70878" y="161137"/>
                  </a:lnTo>
                  <a:lnTo>
                    <a:pt x="67081" y="166217"/>
                  </a:lnTo>
                  <a:lnTo>
                    <a:pt x="66382" y="166217"/>
                  </a:lnTo>
                  <a:lnTo>
                    <a:pt x="66382" y="164211"/>
                  </a:lnTo>
                  <a:lnTo>
                    <a:pt x="67602" y="164947"/>
                  </a:lnTo>
                  <a:lnTo>
                    <a:pt x="70713" y="159867"/>
                  </a:lnTo>
                  <a:lnTo>
                    <a:pt x="73647" y="159867"/>
                  </a:lnTo>
                  <a:lnTo>
                    <a:pt x="77343" y="166217"/>
                  </a:lnTo>
                  <a:lnTo>
                    <a:pt x="81495" y="163677"/>
                  </a:lnTo>
                  <a:lnTo>
                    <a:pt x="82372" y="158597"/>
                  </a:lnTo>
                  <a:lnTo>
                    <a:pt x="76238" y="156057"/>
                  </a:lnTo>
                  <a:lnTo>
                    <a:pt x="76136" y="155282"/>
                  </a:lnTo>
                  <a:lnTo>
                    <a:pt x="76073" y="152247"/>
                  </a:lnTo>
                  <a:lnTo>
                    <a:pt x="77800" y="149707"/>
                  </a:lnTo>
                  <a:lnTo>
                    <a:pt x="80733" y="148437"/>
                  </a:lnTo>
                  <a:lnTo>
                    <a:pt x="79870" y="145897"/>
                  </a:lnTo>
                  <a:lnTo>
                    <a:pt x="81089" y="143357"/>
                  </a:lnTo>
                  <a:lnTo>
                    <a:pt x="81254" y="144627"/>
                  </a:lnTo>
                  <a:lnTo>
                    <a:pt x="82981" y="143357"/>
                  </a:lnTo>
                  <a:lnTo>
                    <a:pt x="87363" y="147167"/>
                  </a:lnTo>
                  <a:lnTo>
                    <a:pt x="90271" y="143357"/>
                  </a:lnTo>
                  <a:close/>
                </a:path>
                <a:path w="337185" h="1162050">
                  <a:moveTo>
                    <a:pt x="91109" y="502627"/>
                  </a:moveTo>
                  <a:lnTo>
                    <a:pt x="90246" y="502627"/>
                  </a:lnTo>
                  <a:lnTo>
                    <a:pt x="89789" y="503478"/>
                  </a:lnTo>
                  <a:lnTo>
                    <a:pt x="91109" y="502627"/>
                  </a:lnTo>
                  <a:close/>
                </a:path>
                <a:path w="337185" h="1162050">
                  <a:moveTo>
                    <a:pt x="102057" y="391998"/>
                  </a:moveTo>
                  <a:lnTo>
                    <a:pt x="101917" y="391833"/>
                  </a:lnTo>
                  <a:lnTo>
                    <a:pt x="101777" y="391998"/>
                  </a:lnTo>
                  <a:lnTo>
                    <a:pt x="101663" y="392137"/>
                  </a:lnTo>
                  <a:lnTo>
                    <a:pt x="101942" y="392137"/>
                  </a:lnTo>
                  <a:lnTo>
                    <a:pt x="102057" y="391998"/>
                  </a:lnTo>
                  <a:close/>
                </a:path>
                <a:path w="337185" h="1162050">
                  <a:moveTo>
                    <a:pt x="162864" y="531304"/>
                  </a:moveTo>
                  <a:lnTo>
                    <a:pt x="162687" y="531469"/>
                  </a:lnTo>
                  <a:lnTo>
                    <a:pt x="162344" y="531304"/>
                  </a:lnTo>
                  <a:lnTo>
                    <a:pt x="162433" y="531469"/>
                  </a:lnTo>
                  <a:lnTo>
                    <a:pt x="162521" y="531647"/>
                  </a:lnTo>
                  <a:lnTo>
                    <a:pt x="162864" y="531647"/>
                  </a:lnTo>
                  <a:lnTo>
                    <a:pt x="162864" y="531304"/>
                  </a:lnTo>
                  <a:close/>
                </a:path>
                <a:path w="337185" h="1162050">
                  <a:moveTo>
                    <a:pt x="163550" y="488073"/>
                  </a:moveTo>
                  <a:lnTo>
                    <a:pt x="158711" y="478917"/>
                  </a:lnTo>
                  <a:lnTo>
                    <a:pt x="157721" y="480974"/>
                  </a:lnTo>
                  <a:lnTo>
                    <a:pt x="148856" y="475805"/>
                  </a:lnTo>
                  <a:lnTo>
                    <a:pt x="146431" y="477532"/>
                  </a:lnTo>
                  <a:lnTo>
                    <a:pt x="145338" y="475805"/>
                  </a:lnTo>
                  <a:lnTo>
                    <a:pt x="145224" y="475627"/>
                  </a:lnTo>
                  <a:lnTo>
                    <a:pt x="145694" y="472859"/>
                  </a:lnTo>
                  <a:lnTo>
                    <a:pt x="145745" y="472516"/>
                  </a:lnTo>
                  <a:lnTo>
                    <a:pt x="145059" y="470446"/>
                  </a:lnTo>
                  <a:lnTo>
                    <a:pt x="143497" y="469582"/>
                  </a:lnTo>
                  <a:lnTo>
                    <a:pt x="143497" y="468884"/>
                  </a:lnTo>
                  <a:lnTo>
                    <a:pt x="142633" y="469061"/>
                  </a:lnTo>
                  <a:lnTo>
                    <a:pt x="140677" y="467461"/>
                  </a:lnTo>
                  <a:lnTo>
                    <a:pt x="145745" y="461454"/>
                  </a:lnTo>
                  <a:lnTo>
                    <a:pt x="139700" y="460933"/>
                  </a:lnTo>
                  <a:lnTo>
                    <a:pt x="139001" y="460590"/>
                  </a:lnTo>
                  <a:lnTo>
                    <a:pt x="138480" y="460590"/>
                  </a:lnTo>
                  <a:lnTo>
                    <a:pt x="138315" y="461797"/>
                  </a:lnTo>
                  <a:lnTo>
                    <a:pt x="139814" y="466763"/>
                  </a:lnTo>
                  <a:lnTo>
                    <a:pt x="138836" y="465950"/>
                  </a:lnTo>
                  <a:lnTo>
                    <a:pt x="138607" y="467855"/>
                  </a:lnTo>
                  <a:lnTo>
                    <a:pt x="138480" y="468884"/>
                  </a:lnTo>
                  <a:lnTo>
                    <a:pt x="138455" y="469061"/>
                  </a:lnTo>
                  <a:lnTo>
                    <a:pt x="138391" y="469582"/>
                  </a:lnTo>
                  <a:lnTo>
                    <a:pt x="138315" y="470268"/>
                  </a:lnTo>
                  <a:lnTo>
                    <a:pt x="136753" y="472859"/>
                  </a:lnTo>
                  <a:lnTo>
                    <a:pt x="133299" y="467855"/>
                  </a:lnTo>
                  <a:lnTo>
                    <a:pt x="134289" y="472516"/>
                  </a:lnTo>
                  <a:lnTo>
                    <a:pt x="136931" y="478396"/>
                  </a:lnTo>
                  <a:lnTo>
                    <a:pt x="134899" y="478739"/>
                  </a:lnTo>
                  <a:lnTo>
                    <a:pt x="138137" y="478739"/>
                  </a:lnTo>
                  <a:lnTo>
                    <a:pt x="139344" y="478739"/>
                  </a:lnTo>
                  <a:lnTo>
                    <a:pt x="139433" y="478396"/>
                  </a:lnTo>
                  <a:lnTo>
                    <a:pt x="139522" y="478053"/>
                  </a:lnTo>
                  <a:lnTo>
                    <a:pt x="141071" y="479259"/>
                  </a:lnTo>
                  <a:lnTo>
                    <a:pt x="142811" y="477189"/>
                  </a:lnTo>
                  <a:lnTo>
                    <a:pt x="143954" y="477532"/>
                  </a:lnTo>
                  <a:lnTo>
                    <a:pt x="144538" y="477697"/>
                  </a:lnTo>
                  <a:lnTo>
                    <a:pt x="144653" y="478053"/>
                  </a:lnTo>
                  <a:lnTo>
                    <a:pt x="144703" y="478218"/>
                  </a:lnTo>
                  <a:lnTo>
                    <a:pt x="145567" y="478396"/>
                  </a:lnTo>
                  <a:lnTo>
                    <a:pt x="146265" y="478053"/>
                  </a:lnTo>
                  <a:lnTo>
                    <a:pt x="145084" y="479069"/>
                  </a:lnTo>
                  <a:lnTo>
                    <a:pt x="144995" y="479259"/>
                  </a:lnTo>
                  <a:lnTo>
                    <a:pt x="144195" y="481685"/>
                  </a:lnTo>
                  <a:lnTo>
                    <a:pt x="143751" y="482981"/>
                  </a:lnTo>
                  <a:lnTo>
                    <a:pt x="143675" y="483235"/>
                  </a:lnTo>
                  <a:lnTo>
                    <a:pt x="141249" y="483755"/>
                  </a:lnTo>
                  <a:lnTo>
                    <a:pt x="140208" y="481685"/>
                  </a:lnTo>
                  <a:lnTo>
                    <a:pt x="139700" y="480822"/>
                  </a:lnTo>
                  <a:lnTo>
                    <a:pt x="139001" y="479945"/>
                  </a:lnTo>
                  <a:lnTo>
                    <a:pt x="138353" y="479069"/>
                  </a:lnTo>
                  <a:lnTo>
                    <a:pt x="138252" y="478917"/>
                  </a:lnTo>
                  <a:lnTo>
                    <a:pt x="133870" y="478917"/>
                  </a:lnTo>
                  <a:lnTo>
                    <a:pt x="132981" y="479069"/>
                  </a:lnTo>
                  <a:lnTo>
                    <a:pt x="130683" y="482981"/>
                  </a:lnTo>
                  <a:lnTo>
                    <a:pt x="130759" y="483755"/>
                  </a:lnTo>
                  <a:lnTo>
                    <a:pt x="131064" y="487146"/>
                  </a:lnTo>
                  <a:lnTo>
                    <a:pt x="135204" y="488594"/>
                  </a:lnTo>
                  <a:lnTo>
                    <a:pt x="134848" y="489292"/>
                  </a:lnTo>
                  <a:lnTo>
                    <a:pt x="134340" y="489800"/>
                  </a:lnTo>
                  <a:lnTo>
                    <a:pt x="133642" y="490321"/>
                  </a:lnTo>
                  <a:lnTo>
                    <a:pt x="137528" y="493699"/>
                  </a:lnTo>
                  <a:lnTo>
                    <a:pt x="142265" y="492137"/>
                  </a:lnTo>
                  <a:lnTo>
                    <a:pt x="146850" y="487984"/>
                  </a:lnTo>
                  <a:lnTo>
                    <a:pt x="150241" y="483577"/>
                  </a:lnTo>
                  <a:lnTo>
                    <a:pt x="151282" y="481685"/>
                  </a:lnTo>
                  <a:lnTo>
                    <a:pt x="151396" y="482549"/>
                  </a:lnTo>
                  <a:lnTo>
                    <a:pt x="151498" y="483235"/>
                  </a:lnTo>
                  <a:lnTo>
                    <a:pt x="151625" y="484098"/>
                  </a:lnTo>
                  <a:lnTo>
                    <a:pt x="152146" y="484098"/>
                  </a:lnTo>
                  <a:lnTo>
                    <a:pt x="156629" y="483260"/>
                  </a:lnTo>
                  <a:lnTo>
                    <a:pt x="156464" y="484276"/>
                  </a:lnTo>
                  <a:lnTo>
                    <a:pt x="156464" y="485305"/>
                  </a:lnTo>
                  <a:lnTo>
                    <a:pt x="157848" y="485482"/>
                  </a:lnTo>
                  <a:lnTo>
                    <a:pt x="163550" y="488073"/>
                  </a:lnTo>
                  <a:close/>
                </a:path>
                <a:path w="337185" h="1162050">
                  <a:moveTo>
                    <a:pt x="166839" y="708367"/>
                  </a:moveTo>
                  <a:lnTo>
                    <a:pt x="161823" y="710907"/>
                  </a:lnTo>
                  <a:lnTo>
                    <a:pt x="164592" y="713447"/>
                  </a:lnTo>
                  <a:lnTo>
                    <a:pt x="165277" y="714717"/>
                  </a:lnTo>
                  <a:lnTo>
                    <a:pt x="166662" y="715987"/>
                  </a:lnTo>
                  <a:lnTo>
                    <a:pt x="166776" y="714717"/>
                  </a:lnTo>
                  <a:lnTo>
                    <a:pt x="166839" y="708367"/>
                  </a:lnTo>
                  <a:close/>
                </a:path>
                <a:path w="337185" h="1162050">
                  <a:moveTo>
                    <a:pt x="167017" y="562076"/>
                  </a:moveTo>
                  <a:lnTo>
                    <a:pt x="166662" y="561898"/>
                  </a:lnTo>
                  <a:lnTo>
                    <a:pt x="166141" y="561378"/>
                  </a:lnTo>
                  <a:lnTo>
                    <a:pt x="165798" y="561378"/>
                  </a:lnTo>
                  <a:lnTo>
                    <a:pt x="165112" y="561555"/>
                  </a:lnTo>
                  <a:lnTo>
                    <a:pt x="164414" y="562076"/>
                  </a:lnTo>
                  <a:lnTo>
                    <a:pt x="164071" y="562241"/>
                  </a:lnTo>
                  <a:lnTo>
                    <a:pt x="164414" y="562419"/>
                  </a:lnTo>
                  <a:lnTo>
                    <a:pt x="164769" y="562762"/>
                  </a:lnTo>
                  <a:lnTo>
                    <a:pt x="165455" y="563118"/>
                  </a:lnTo>
                  <a:lnTo>
                    <a:pt x="165798" y="562762"/>
                  </a:lnTo>
                  <a:lnTo>
                    <a:pt x="166497" y="562419"/>
                  </a:lnTo>
                  <a:lnTo>
                    <a:pt x="167017" y="562076"/>
                  </a:lnTo>
                  <a:close/>
                </a:path>
                <a:path w="337185" h="1162050">
                  <a:moveTo>
                    <a:pt x="171157" y="851877"/>
                  </a:moveTo>
                  <a:lnTo>
                    <a:pt x="171069" y="850607"/>
                  </a:lnTo>
                  <a:lnTo>
                    <a:pt x="170662" y="851014"/>
                  </a:lnTo>
                  <a:lnTo>
                    <a:pt x="171157" y="851877"/>
                  </a:lnTo>
                  <a:close/>
                </a:path>
                <a:path w="337185" h="1162050">
                  <a:moveTo>
                    <a:pt x="176860" y="628954"/>
                  </a:moveTo>
                  <a:lnTo>
                    <a:pt x="176072" y="627087"/>
                  </a:lnTo>
                  <a:lnTo>
                    <a:pt x="173355" y="625817"/>
                  </a:lnTo>
                  <a:lnTo>
                    <a:pt x="173469" y="627087"/>
                  </a:lnTo>
                  <a:lnTo>
                    <a:pt x="173583" y="628357"/>
                  </a:lnTo>
                  <a:lnTo>
                    <a:pt x="175869" y="629551"/>
                  </a:lnTo>
                  <a:lnTo>
                    <a:pt x="176860" y="628954"/>
                  </a:lnTo>
                  <a:close/>
                </a:path>
                <a:path w="337185" h="1162050">
                  <a:moveTo>
                    <a:pt x="178422" y="609269"/>
                  </a:moveTo>
                  <a:lnTo>
                    <a:pt x="175488" y="603745"/>
                  </a:lnTo>
                  <a:lnTo>
                    <a:pt x="174269" y="609968"/>
                  </a:lnTo>
                  <a:lnTo>
                    <a:pt x="171335" y="607199"/>
                  </a:lnTo>
                  <a:lnTo>
                    <a:pt x="170129" y="605472"/>
                  </a:lnTo>
                  <a:lnTo>
                    <a:pt x="168567" y="603745"/>
                  </a:lnTo>
                  <a:lnTo>
                    <a:pt x="166141" y="603567"/>
                  </a:lnTo>
                  <a:lnTo>
                    <a:pt x="164934" y="600113"/>
                  </a:lnTo>
                  <a:lnTo>
                    <a:pt x="165277" y="594918"/>
                  </a:lnTo>
                  <a:lnTo>
                    <a:pt x="160782" y="595274"/>
                  </a:lnTo>
                  <a:lnTo>
                    <a:pt x="157848" y="594055"/>
                  </a:lnTo>
                  <a:lnTo>
                    <a:pt x="155600" y="596658"/>
                  </a:lnTo>
                  <a:lnTo>
                    <a:pt x="155778" y="599935"/>
                  </a:lnTo>
                  <a:lnTo>
                    <a:pt x="154736" y="598906"/>
                  </a:lnTo>
                  <a:lnTo>
                    <a:pt x="152311" y="606513"/>
                  </a:lnTo>
                  <a:lnTo>
                    <a:pt x="154216" y="607542"/>
                  </a:lnTo>
                  <a:lnTo>
                    <a:pt x="157162" y="610311"/>
                  </a:lnTo>
                  <a:lnTo>
                    <a:pt x="161302" y="602361"/>
                  </a:lnTo>
                  <a:lnTo>
                    <a:pt x="161645" y="609447"/>
                  </a:lnTo>
                  <a:lnTo>
                    <a:pt x="165125" y="613918"/>
                  </a:lnTo>
                  <a:lnTo>
                    <a:pt x="171919" y="616559"/>
                  </a:lnTo>
                  <a:lnTo>
                    <a:pt x="177774" y="615594"/>
                  </a:lnTo>
                  <a:lnTo>
                    <a:pt x="178422" y="609269"/>
                  </a:lnTo>
                  <a:close/>
                </a:path>
                <a:path w="337185" h="1162050">
                  <a:moveTo>
                    <a:pt x="180124" y="530237"/>
                  </a:moveTo>
                  <a:lnTo>
                    <a:pt x="179971" y="527837"/>
                  </a:lnTo>
                  <a:lnTo>
                    <a:pt x="179895" y="526694"/>
                  </a:lnTo>
                  <a:lnTo>
                    <a:pt x="177711" y="523506"/>
                  </a:lnTo>
                  <a:lnTo>
                    <a:pt x="175310" y="524040"/>
                  </a:lnTo>
                  <a:lnTo>
                    <a:pt x="172593" y="520560"/>
                  </a:lnTo>
                  <a:lnTo>
                    <a:pt x="169125" y="520560"/>
                  </a:lnTo>
                  <a:lnTo>
                    <a:pt x="167144" y="523240"/>
                  </a:lnTo>
                  <a:lnTo>
                    <a:pt x="167449" y="524040"/>
                  </a:lnTo>
                  <a:lnTo>
                    <a:pt x="168846" y="527672"/>
                  </a:lnTo>
                  <a:lnTo>
                    <a:pt x="168910" y="527837"/>
                  </a:lnTo>
                  <a:lnTo>
                    <a:pt x="165455" y="527672"/>
                  </a:lnTo>
                  <a:lnTo>
                    <a:pt x="160782" y="526808"/>
                  </a:lnTo>
                  <a:lnTo>
                    <a:pt x="161188" y="527672"/>
                  </a:lnTo>
                  <a:lnTo>
                    <a:pt x="161264" y="527837"/>
                  </a:lnTo>
                  <a:lnTo>
                    <a:pt x="162623" y="530783"/>
                  </a:lnTo>
                  <a:lnTo>
                    <a:pt x="162864" y="531304"/>
                  </a:lnTo>
                  <a:lnTo>
                    <a:pt x="163029" y="530948"/>
                  </a:lnTo>
                  <a:lnTo>
                    <a:pt x="163207" y="530783"/>
                  </a:lnTo>
                  <a:lnTo>
                    <a:pt x="163271" y="530948"/>
                  </a:lnTo>
                  <a:lnTo>
                    <a:pt x="163385" y="531304"/>
                  </a:lnTo>
                  <a:lnTo>
                    <a:pt x="162864" y="531647"/>
                  </a:lnTo>
                  <a:lnTo>
                    <a:pt x="162864" y="531825"/>
                  </a:lnTo>
                  <a:lnTo>
                    <a:pt x="162687" y="531990"/>
                  </a:lnTo>
                  <a:lnTo>
                    <a:pt x="162598" y="531825"/>
                  </a:lnTo>
                  <a:lnTo>
                    <a:pt x="162521" y="531647"/>
                  </a:lnTo>
                  <a:lnTo>
                    <a:pt x="158013" y="530263"/>
                  </a:lnTo>
                  <a:lnTo>
                    <a:pt x="154216" y="530440"/>
                  </a:lnTo>
                  <a:lnTo>
                    <a:pt x="154813" y="531304"/>
                  </a:lnTo>
                  <a:lnTo>
                    <a:pt x="154927" y="531469"/>
                  </a:lnTo>
                  <a:lnTo>
                    <a:pt x="155041" y="531647"/>
                  </a:lnTo>
                  <a:lnTo>
                    <a:pt x="155168" y="531825"/>
                  </a:lnTo>
                  <a:lnTo>
                    <a:pt x="155282" y="531990"/>
                  </a:lnTo>
                  <a:lnTo>
                    <a:pt x="157657" y="535444"/>
                  </a:lnTo>
                  <a:lnTo>
                    <a:pt x="158369" y="536486"/>
                  </a:lnTo>
                  <a:lnTo>
                    <a:pt x="158369" y="535444"/>
                  </a:lnTo>
                  <a:lnTo>
                    <a:pt x="159232" y="536486"/>
                  </a:lnTo>
                  <a:lnTo>
                    <a:pt x="159232" y="537349"/>
                  </a:lnTo>
                  <a:lnTo>
                    <a:pt x="158534" y="536829"/>
                  </a:lnTo>
                  <a:lnTo>
                    <a:pt x="158661" y="537184"/>
                  </a:lnTo>
                  <a:lnTo>
                    <a:pt x="158711" y="537349"/>
                  </a:lnTo>
                  <a:lnTo>
                    <a:pt x="158369" y="537184"/>
                  </a:lnTo>
                  <a:lnTo>
                    <a:pt x="158280" y="537006"/>
                  </a:lnTo>
                  <a:lnTo>
                    <a:pt x="158191" y="536829"/>
                  </a:lnTo>
                  <a:lnTo>
                    <a:pt x="151803" y="534073"/>
                  </a:lnTo>
                  <a:lnTo>
                    <a:pt x="151676" y="535444"/>
                  </a:lnTo>
                  <a:lnTo>
                    <a:pt x="151549" y="536829"/>
                  </a:lnTo>
                  <a:lnTo>
                    <a:pt x="151511" y="537349"/>
                  </a:lnTo>
                  <a:lnTo>
                    <a:pt x="151218" y="540639"/>
                  </a:lnTo>
                  <a:lnTo>
                    <a:pt x="151104" y="541845"/>
                  </a:lnTo>
                  <a:lnTo>
                    <a:pt x="152831" y="545998"/>
                  </a:lnTo>
                  <a:lnTo>
                    <a:pt x="155257" y="550151"/>
                  </a:lnTo>
                  <a:lnTo>
                    <a:pt x="166141" y="548589"/>
                  </a:lnTo>
                  <a:lnTo>
                    <a:pt x="161302" y="542366"/>
                  </a:lnTo>
                  <a:lnTo>
                    <a:pt x="166141" y="540639"/>
                  </a:lnTo>
                  <a:lnTo>
                    <a:pt x="176352" y="538213"/>
                  </a:lnTo>
                  <a:lnTo>
                    <a:pt x="176428" y="536486"/>
                  </a:lnTo>
                  <a:lnTo>
                    <a:pt x="176542" y="534073"/>
                  </a:lnTo>
                  <a:lnTo>
                    <a:pt x="176631" y="531990"/>
                  </a:lnTo>
                  <a:lnTo>
                    <a:pt x="176695" y="530783"/>
                  </a:lnTo>
                  <a:lnTo>
                    <a:pt x="180124" y="530237"/>
                  </a:lnTo>
                  <a:close/>
                </a:path>
                <a:path w="337185" h="1162050">
                  <a:moveTo>
                    <a:pt x="180492" y="694397"/>
                  </a:moveTo>
                  <a:lnTo>
                    <a:pt x="180149" y="693127"/>
                  </a:lnTo>
                  <a:lnTo>
                    <a:pt x="179984" y="693127"/>
                  </a:lnTo>
                  <a:lnTo>
                    <a:pt x="180492" y="694397"/>
                  </a:lnTo>
                  <a:close/>
                </a:path>
                <a:path w="337185" h="1162050">
                  <a:moveTo>
                    <a:pt x="188988" y="519379"/>
                  </a:moveTo>
                  <a:lnTo>
                    <a:pt x="184467" y="516089"/>
                  </a:lnTo>
                  <a:lnTo>
                    <a:pt x="182740" y="514870"/>
                  </a:lnTo>
                  <a:lnTo>
                    <a:pt x="179628" y="518680"/>
                  </a:lnTo>
                  <a:lnTo>
                    <a:pt x="180149" y="515226"/>
                  </a:lnTo>
                  <a:lnTo>
                    <a:pt x="181533" y="511594"/>
                  </a:lnTo>
                  <a:lnTo>
                    <a:pt x="179285" y="509003"/>
                  </a:lnTo>
                  <a:lnTo>
                    <a:pt x="177380" y="506399"/>
                  </a:lnTo>
                  <a:lnTo>
                    <a:pt x="169951" y="507619"/>
                  </a:lnTo>
                  <a:lnTo>
                    <a:pt x="169430" y="516953"/>
                  </a:lnTo>
                  <a:lnTo>
                    <a:pt x="177380" y="518160"/>
                  </a:lnTo>
                  <a:lnTo>
                    <a:pt x="179285" y="517982"/>
                  </a:lnTo>
                  <a:lnTo>
                    <a:pt x="179463" y="519201"/>
                  </a:lnTo>
                  <a:lnTo>
                    <a:pt x="179628" y="521271"/>
                  </a:lnTo>
                  <a:lnTo>
                    <a:pt x="182791" y="526148"/>
                  </a:lnTo>
                  <a:lnTo>
                    <a:pt x="187172" y="524129"/>
                  </a:lnTo>
                  <a:lnTo>
                    <a:pt x="188988" y="519379"/>
                  </a:lnTo>
                  <a:close/>
                </a:path>
                <a:path w="337185" h="1162050">
                  <a:moveTo>
                    <a:pt x="190525" y="557060"/>
                  </a:moveTo>
                  <a:lnTo>
                    <a:pt x="189839" y="551180"/>
                  </a:lnTo>
                  <a:lnTo>
                    <a:pt x="189484" y="546163"/>
                  </a:lnTo>
                  <a:lnTo>
                    <a:pt x="179285" y="547382"/>
                  </a:lnTo>
                  <a:lnTo>
                    <a:pt x="180327" y="553085"/>
                  </a:lnTo>
                  <a:lnTo>
                    <a:pt x="180149" y="555332"/>
                  </a:lnTo>
                  <a:lnTo>
                    <a:pt x="181013" y="556539"/>
                  </a:lnTo>
                  <a:lnTo>
                    <a:pt x="182397" y="557580"/>
                  </a:lnTo>
                  <a:lnTo>
                    <a:pt x="185508" y="555675"/>
                  </a:lnTo>
                  <a:lnTo>
                    <a:pt x="190525" y="557060"/>
                  </a:lnTo>
                  <a:close/>
                </a:path>
                <a:path w="337185" h="1162050">
                  <a:moveTo>
                    <a:pt x="191566" y="882357"/>
                  </a:moveTo>
                  <a:lnTo>
                    <a:pt x="191389" y="881087"/>
                  </a:lnTo>
                  <a:lnTo>
                    <a:pt x="191046" y="881087"/>
                  </a:lnTo>
                  <a:lnTo>
                    <a:pt x="191566" y="882357"/>
                  </a:lnTo>
                  <a:close/>
                </a:path>
                <a:path w="337185" h="1162050">
                  <a:moveTo>
                    <a:pt x="194678" y="567778"/>
                  </a:moveTo>
                  <a:lnTo>
                    <a:pt x="190703" y="563460"/>
                  </a:lnTo>
                  <a:lnTo>
                    <a:pt x="189826" y="567778"/>
                  </a:lnTo>
                  <a:lnTo>
                    <a:pt x="190525" y="569163"/>
                  </a:lnTo>
                  <a:lnTo>
                    <a:pt x="194678" y="567778"/>
                  </a:lnTo>
                  <a:close/>
                </a:path>
                <a:path w="337185" h="1162050">
                  <a:moveTo>
                    <a:pt x="208330" y="630364"/>
                  </a:moveTo>
                  <a:lnTo>
                    <a:pt x="201244" y="629678"/>
                  </a:lnTo>
                  <a:lnTo>
                    <a:pt x="201422" y="628294"/>
                  </a:lnTo>
                  <a:lnTo>
                    <a:pt x="201244" y="626910"/>
                  </a:lnTo>
                  <a:lnTo>
                    <a:pt x="200723" y="625703"/>
                  </a:lnTo>
                  <a:lnTo>
                    <a:pt x="199859" y="626567"/>
                  </a:lnTo>
                  <a:lnTo>
                    <a:pt x="197434" y="627773"/>
                  </a:lnTo>
                  <a:lnTo>
                    <a:pt x="198475" y="629335"/>
                  </a:lnTo>
                  <a:lnTo>
                    <a:pt x="195707" y="631926"/>
                  </a:lnTo>
                  <a:lnTo>
                    <a:pt x="195707" y="624662"/>
                  </a:lnTo>
                  <a:lnTo>
                    <a:pt x="191731" y="626046"/>
                  </a:lnTo>
                  <a:lnTo>
                    <a:pt x="191211" y="625005"/>
                  </a:lnTo>
                  <a:lnTo>
                    <a:pt x="190525" y="624484"/>
                  </a:lnTo>
                  <a:lnTo>
                    <a:pt x="189484" y="624484"/>
                  </a:lnTo>
                  <a:lnTo>
                    <a:pt x="188277" y="620509"/>
                  </a:lnTo>
                  <a:lnTo>
                    <a:pt x="191046" y="621207"/>
                  </a:lnTo>
                  <a:lnTo>
                    <a:pt x="193814" y="620509"/>
                  </a:lnTo>
                  <a:lnTo>
                    <a:pt x="197612" y="626046"/>
                  </a:lnTo>
                  <a:lnTo>
                    <a:pt x="201764" y="623620"/>
                  </a:lnTo>
                  <a:lnTo>
                    <a:pt x="199682" y="617918"/>
                  </a:lnTo>
                  <a:lnTo>
                    <a:pt x="204533" y="620864"/>
                  </a:lnTo>
                  <a:lnTo>
                    <a:pt x="205041" y="609269"/>
                  </a:lnTo>
                  <a:lnTo>
                    <a:pt x="197269" y="610831"/>
                  </a:lnTo>
                  <a:lnTo>
                    <a:pt x="195199" y="612381"/>
                  </a:lnTo>
                  <a:lnTo>
                    <a:pt x="192252" y="611009"/>
                  </a:lnTo>
                  <a:lnTo>
                    <a:pt x="193116" y="609790"/>
                  </a:lnTo>
                  <a:lnTo>
                    <a:pt x="193294" y="609104"/>
                  </a:lnTo>
                  <a:lnTo>
                    <a:pt x="192252" y="607720"/>
                  </a:lnTo>
                  <a:lnTo>
                    <a:pt x="191731" y="608926"/>
                  </a:lnTo>
                  <a:lnTo>
                    <a:pt x="191046" y="609968"/>
                  </a:lnTo>
                  <a:lnTo>
                    <a:pt x="191909" y="611009"/>
                  </a:lnTo>
                  <a:lnTo>
                    <a:pt x="185953" y="613371"/>
                  </a:lnTo>
                  <a:lnTo>
                    <a:pt x="180924" y="620572"/>
                  </a:lnTo>
                  <a:lnTo>
                    <a:pt x="179412" y="627761"/>
                  </a:lnTo>
                  <a:lnTo>
                    <a:pt x="183959" y="630021"/>
                  </a:lnTo>
                  <a:lnTo>
                    <a:pt x="186715" y="634517"/>
                  </a:lnTo>
                  <a:lnTo>
                    <a:pt x="188455" y="639013"/>
                  </a:lnTo>
                  <a:lnTo>
                    <a:pt x="195199" y="635038"/>
                  </a:lnTo>
                  <a:lnTo>
                    <a:pt x="196062" y="633133"/>
                  </a:lnTo>
                  <a:lnTo>
                    <a:pt x="200558" y="640219"/>
                  </a:lnTo>
                  <a:lnTo>
                    <a:pt x="200901" y="642467"/>
                  </a:lnTo>
                  <a:lnTo>
                    <a:pt x="201244" y="645058"/>
                  </a:lnTo>
                  <a:lnTo>
                    <a:pt x="208165" y="644029"/>
                  </a:lnTo>
                  <a:lnTo>
                    <a:pt x="206781" y="640219"/>
                  </a:lnTo>
                  <a:lnTo>
                    <a:pt x="203835" y="637286"/>
                  </a:lnTo>
                  <a:lnTo>
                    <a:pt x="208330" y="630364"/>
                  </a:lnTo>
                  <a:close/>
                </a:path>
                <a:path w="337185" h="1162050">
                  <a:moveTo>
                    <a:pt x="216115" y="677913"/>
                  </a:moveTo>
                  <a:lnTo>
                    <a:pt x="212483" y="678256"/>
                  </a:lnTo>
                  <a:lnTo>
                    <a:pt x="209334" y="674928"/>
                  </a:lnTo>
                  <a:lnTo>
                    <a:pt x="205803" y="676376"/>
                  </a:lnTo>
                  <a:lnTo>
                    <a:pt x="204190" y="680326"/>
                  </a:lnTo>
                  <a:lnTo>
                    <a:pt x="206781" y="684479"/>
                  </a:lnTo>
                  <a:lnTo>
                    <a:pt x="208508" y="683958"/>
                  </a:lnTo>
                  <a:lnTo>
                    <a:pt x="211963" y="684834"/>
                  </a:lnTo>
                  <a:lnTo>
                    <a:pt x="211620" y="682066"/>
                  </a:lnTo>
                  <a:lnTo>
                    <a:pt x="214731" y="686384"/>
                  </a:lnTo>
                  <a:lnTo>
                    <a:pt x="216115" y="677913"/>
                  </a:lnTo>
                  <a:close/>
                </a:path>
                <a:path w="337185" h="1162050">
                  <a:moveTo>
                    <a:pt x="218198" y="778002"/>
                  </a:moveTo>
                  <a:lnTo>
                    <a:pt x="218097" y="777875"/>
                  </a:lnTo>
                  <a:lnTo>
                    <a:pt x="217830" y="778002"/>
                  </a:lnTo>
                  <a:lnTo>
                    <a:pt x="218198" y="778002"/>
                  </a:lnTo>
                  <a:close/>
                </a:path>
                <a:path w="337185" h="1162050">
                  <a:moveTo>
                    <a:pt x="219405" y="619556"/>
                  </a:moveTo>
                  <a:lnTo>
                    <a:pt x="215417" y="613257"/>
                  </a:lnTo>
                  <a:lnTo>
                    <a:pt x="212483" y="612736"/>
                  </a:lnTo>
                  <a:lnTo>
                    <a:pt x="210578" y="617918"/>
                  </a:lnTo>
                  <a:lnTo>
                    <a:pt x="209892" y="620852"/>
                  </a:lnTo>
                  <a:lnTo>
                    <a:pt x="210058" y="623100"/>
                  </a:lnTo>
                  <a:lnTo>
                    <a:pt x="205917" y="622071"/>
                  </a:lnTo>
                  <a:lnTo>
                    <a:pt x="207124" y="624662"/>
                  </a:lnTo>
                  <a:lnTo>
                    <a:pt x="214325" y="627697"/>
                  </a:lnTo>
                  <a:lnTo>
                    <a:pt x="218732" y="625182"/>
                  </a:lnTo>
                  <a:lnTo>
                    <a:pt x="219405" y="619556"/>
                  </a:lnTo>
                  <a:close/>
                </a:path>
                <a:path w="337185" h="1162050">
                  <a:moveTo>
                    <a:pt x="222415" y="801217"/>
                  </a:moveTo>
                  <a:lnTo>
                    <a:pt x="221119" y="802208"/>
                  </a:lnTo>
                  <a:lnTo>
                    <a:pt x="221183" y="803198"/>
                  </a:lnTo>
                  <a:lnTo>
                    <a:pt x="221640" y="802347"/>
                  </a:lnTo>
                  <a:lnTo>
                    <a:pt x="222415" y="801217"/>
                  </a:lnTo>
                  <a:close/>
                </a:path>
                <a:path w="337185" h="1162050">
                  <a:moveTo>
                    <a:pt x="224040" y="823937"/>
                  </a:moveTo>
                  <a:lnTo>
                    <a:pt x="222681" y="822667"/>
                  </a:lnTo>
                  <a:lnTo>
                    <a:pt x="222072" y="823937"/>
                  </a:lnTo>
                  <a:lnTo>
                    <a:pt x="224040" y="823937"/>
                  </a:lnTo>
                  <a:close/>
                </a:path>
                <a:path w="337185" h="1162050">
                  <a:moveTo>
                    <a:pt x="228219" y="627951"/>
                  </a:moveTo>
                  <a:lnTo>
                    <a:pt x="223380" y="626732"/>
                  </a:lnTo>
                  <a:lnTo>
                    <a:pt x="222338" y="626910"/>
                  </a:lnTo>
                  <a:lnTo>
                    <a:pt x="220776" y="626224"/>
                  </a:lnTo>
                  <a:lnTo>
                    <a:pt x="220433" y="628116"/>
                  </a:lnTo>
                  <a:lnTo>
                    <a:pt x="221640" y="635038"/>
                  </a:lnTo>
                  <a:lnTo>
                    <a:pt x="228219" y="627951"/>
                  </a:lnTo>
                  <a:close/>
                </a:path>
                <a:path w="337185" h="1162050">
                  <a:moveTo>
                    <a:pt x="231152" y="745680"/>
                  </a:moveTo>
                  <a:lnTo>
                    <a:pt x="230987" y="744651"/>
                  </a:lnTo>
                  <a:lnTo>
                    <a:pt x="227584" y="741146"/>
                  </a:lnTo>
                  <a:lnTo>
                    <a:pt x="224523" y="743077"/>
                  </a:lnTo>
                  <a:lnTo>
                    <a:pt x="223951" y="746912"/>
                  </a:lnTo>
                  <a:lnTo>
                    <a:pt x="228041" y="749147"/>
                  </a:lnTo>
                  <a:lnTo>
                    <a:pt x="229082" y="748969"/>
                  </a:lnTo>
                  <a:lnTo>
                    <a:pt x="231152" y="745680"/>
                  </a:lnTo>
                  <a:close/>
                </a:path>
                <a:path w="337185" h="1162050">
                  <a:moveTo>
                    <a:pt x="237718" y="701929"/>
                  </a:moveTo>
                  <a:lnTo>
                    <a:pt x="232714" y="696239"/>
                  </a:lnTo>
                  <a:lnTo>
                    <a:pt x="233057" y="691743"/>
                  </a:lnTo>
                  <a:lnTo>
                    <a:pt x="227520" y="688632"/>
                  </a:lnTo>
                  <a:lnTo>
                    <a:pt x="223888" y="691400"/>
                  </a:lnTo>
                  <a:lnTo>
                    <a:pt x="223202" y="684314"/>
                  </a:lnTo>
                  <a:lnTo>
                    <a:pt x="215252" y="688289"/>
                  </a:lnTo>
                  <a:lnTo>
                    <a:pt x="218363" y="694169"/>
                  </a:lnTo>
                  <a:lnTo>
                    <a:pt x="217500" y="695198"/>
                  </a:lnTo>
                  <a:lnTo>
                    <a:pt x="216979" y="697103"/>
                  </a:lnTo>
                  <a:lnTo>
                    <a:pt x="215773" y="698309"/>
                  </a:lnTo>
                  <a:lnTo>
                    <a:pt x="207645" y="702805"/>
                  </a:lnTo>
                  <a:lnTo>
                    <a:pt x="220256" y="705231"/>
                  </a:lnTo>
                  <a:lnTo>
                    <a:pt x="222161" y="700735"/>
                  </a:lnTo>
                  <a:lnTo>
                    <a:pt x="225793" y="702119"/>
                  </a:lnTo>
                  <a:lnTo>
                    <a:pt x="228219" y="702983"/>
                  </a:lnTo>
                  <a:lnTo>
                    <a:pt x="231152" y="699693"/>
                  </a:lnTo>
                  <a:lnTo>
                    <a:pt x="230035" y="708202"/>
                  </a:lnTo>
                  <a:lnTo>
                    <a:pt x="234530" y="707428"/>
                  </a:lnTo>
                  <a:lnTo>
                    <a:pt x="237718" y="701929"/>
                  </a:lnTo>
                  <a:close/>
                </a:path>
                <a:path w="337185" h="1162050">
                  <a:moveTo>
                    <a:pt x="243433" y="703668"/>
                  </a:moveTo>
                  <a:lnTo>
                    <a:pt x="243078" y="702805"/>
                  </a:lnTo>
                  <a:lnTo>
                    <a:pt x="242570" y="702983"/>
                  </a:lnTo>
                  <a:lnTo>
                    <a:pt x="241871" y="703160"/>
                  </a:lnTo>
                  <a:lnTo>
                    <a:pt x="241871" y="703326"/>
                  </a:lnTo>
                  <a:lnTo>
                    <a:pt x="242049" y="703668"/>
                  </a:lnTo>
                  <a:lnTo>
                    <a:pt x="242392" y="703846"/>
                  </a:lnTo>
                  <a:lnTo>
                    <a:pt x="243433" y="703668"/>
                  </a:lnTo>
                  <a:close/>
                </a:path>
                <a:path w="337185" h="1162050">
                  <a:moveTo>
                    <a:pt x="247929" y="924267"/>
                  </a:moveTo>
                  <a:lnTo>
                    <a:pt x="247751" y="925537"/>
                  </a:lnTo>
                  <a:lnTo>
                    <a:pt x="247929" y="925537"/>
                  </a:lnTo>
                  <a:lnTo>
                    <a:pt x="247929" y="924267"/>
                  </a:lnTo>
                  <a:close/>
                </a:path>
                <a:path w="337185" h="1162050">
                  <a:moveTo>
                    <a:pt x="259854" y="1145590"/>
                  </a:moveTo>
                  <a:lnTo>
                    <a:pt x="259676" y="1145590"/>
                  </a:lnTo>
                  <a:lnTo>
                    <a:pt x="259676" y="1145755"/>
                  </a:lnTo>
                  <a:lnTo>
                    <a:pt x="259854" y="1145590"/>
                  </a:lnTo>
                  <a:close/>
                </a:path>
                <a:path w="337185" h="1162050">
                  <a:moveTo>
                    <a:pt x="264693" y="1136764"/>
                  </a:moveTo>
                  <a:lnTo>
                    <a:pt x="263486" y="1137285"/>
                  </a:lnTo>
                  <a:lnTo>
                    <a:pt x="262788" y="1138491"/>
                  </a:lnTo>
                  <a:lnTo>
                    <a:pt x="262788" y="1140053"/>
                  </a:lnTo>
                  <a:lnTo>
                    <a:pt x="262788" y="1140231"/>
                  </a:lnTo>
                  <a:lnTo>
                    <a:pt x="263486" y="1139012"/>
                  </a:lnTo>
                  <a:lnTo>
                    <a:pt x="264007" y="1137983"/>
                  </a:lnTo>
                  <a:lnTo>
                    <a:pt x="264693" y="1136764"/>
                  </a:lnTo>
                  <a:close/>
                </a:path>
                <a:path w="337185" h="1162050">
                  <a:moveTo>
                    <a:pt x="286308" y="1098562"/>
                  </a:moveTo>
                  <a:lnTo>
                    <a:pt x="286207" y="1098384"/>
                  </a:lnTo>
                  <a:lnTo>
                    <a:pt x="285940" y="1097965"/>
                  </a:lnTo>
                  <a:lnTo>
                    <a:pt x="286308" y="1098562"/>
                  </a:lnTo>
                  <a:close/>
                </a:path>
                <a:path w="337185" h="1162050">
                  <a:moveTo>
                    <a:pt x="296506" y="1079881"/>
                  </a:moveTo>
                  <a:lnTo>
                    <a:pt x="295821" y="1080922"/>
                  </a:lnTo>
                  <a:lnTo>
                    <a:pt x="294601" y="1081620"/>
                  </a:lnTo>
                  <a:lnTo>
                    <a:pt x="293738" y="1082649"/>
                  </a:lnTo>
                  <a:lnTo>
                    <a:pt x="293573" y="1082992"/>
                  </a:lnTo>
                  <a:lnTo>
                    <a:pt x="293738" y="1084033"/>
                  </a:lnTo>
                  <a:lnTo>
                    <a:pt x="293916" y="1084376"/>
                  </a:lnTo>
                  <a:lnTo>
                    <a:pt x="294779" y="1082992"/>
                  </a:lnTo>
                  <a:lnTo>
                    <a:pt x="296506" y="1079881"/>
                  </a:lnTo>
                  <a:close/>
                </a:path>
                <a:path w="337185" h="1162050">
                  <a:moveTo>
                    <a:pt x="321767" y="854646"/>
                  </a:moveTo>
                  <a:lnTo>
                    <a:pt x="314833" y="849769"/>
                  </a:lnTo>
                  <a:lnTo>
                    <a:pt x="314312" y="848042"/>
                  </a:lnTo>
                  <a:lnTo>
                    <a:pt x="312928" y="847686"/>
                  </a:lnTo>
                  <a:lnTo>
                    <a:pt x="311721" y="846658"/>
                  </a:lnTo>
                  <a:lnTo>
                    <a:pt x="306705" y="843546"/>
                  </a:lnTo>
                  <a:lnTo>
                    <a:pt x="307403" y="853046"/>
                  </a:lnTo>
                  <a:lnTo>
                    <a:pt x="312242" y="852017"/>
                  </a:lnTo>
                  <a:lnTo>
                    <a:pt x="309384" y="856475"/>
                  </a:lnTo>
                  <a:lnTo>
                    <a:pt x="316255" y="857110"/>
                  </a:lnTo>
                  <a:lnTo>
                    <a:pt x="321767" y="854646"/>
                  </a:lnTo>
                  <a:close/>
                </a:path>
                <a:path w="337185" h="1162050">
                  <a:moveTo>
                    <a:pt x="331406" y="1013002"/>
                  </a:moveTo>
                  <a:lnTo>
                    <a:pt x="323138" y="1009357"/>
                  </a:lnTo>
                  <a:lnTo>
                    <a:pt x="319671" y="1008087"/>
                  </a:lnTo>
                  <a:lnTo>
                    <a:pt x="316217" y="1014437"/>
                  </a:lnTo>
                  <a:lnTo>
                    <a:pt x="319151" y="1015707"/>
                  </a:lnTo>
                  <a:lnTo>
                    <a:pt x="322262" y="1019517"/>
                  </a:lnTo>
                  <a:lnTo>
                    <a:pt x="319328" y="1019517"/>
                  </a:lnTo>
                  <a:lnTo>
                    <a:pt x="319328" y="1032217"/>
                  </a:lnTo>
                  <a:lnTo>
                    <a:pt x="319176" y="1033246"/>
                  </a:lnTo>
                  <a:lnTo>
                    <a:pt x="318820" y="1033640"/>
                  </a:lnTo>
                  <a:lnTo>
                    <a:pt x="317042" y="1034465"/>
                  </a:lnTo>
                  <a:lnTo>
                    <a:pt x="313969" y="1034592"/>
                  </a:lnTo>
                  <a:lnTo>
                    <a:pt x="313969" y="1044917"/>
                  </a:lnTo>
                  <a:lnTo>
                    <a:pt x="313766" y="1044790"/>
                  </a:lnTo>
                  <a:lnTo>
                    <a:pt x="313893" y="1044397"/>
                  </a:lnTo>
                  <a:lnTo>
                    <a:pt x="313969" y="1044917"/>
                  </a:lnTo>
                  <a:lnTo>
                    <a:pt x="313969" y="1034592"/>
                  </a:lnTo>
                  <a:lnTo>
                    <a:pt x="313791" y="1034592"/>
                  </a:lnTo>
                  <a:lnTo>
                    <a:pt x="313563" y="1033487"/>
                  </a:lnTo>
                  <a:lnTo>
                    <a:pt x="317601" y="1033487"/>
                  </a:lnTo>
                  <a:lnTo>
                    <a:pt x="319328" y="1032217"/>
                  </a:lnTo>
                  <a:lnTo>
                    <a:pt x="319328" y="1019517"/>
                  </a:lnTo>
                  <a:lnTo>
                    <a:pt x="317080" y="1019517"/>
                  </a:lnTo>
                  <a:lnTo>
                    <a:pt x="316560" y="1022057"/>
                  </a:lnTo>
                  <a:lnTo>
                    <a:pt x="314833" y="1020787"/>
                  </a:lnTo>
                  <a:lnTo>
                    <a:pt x="314833" y="1019517"/>
                  </a:lnTo>
                  <a:lnTo>
                    <a:pt x="312813" y="1019517"/>
                  </a:lnTo>
                  <a:lnTo>
                    <a:pt x="312813" y="1031824"/>
                  </a:lnTo>
                  <a:lnTo>
                    <a:pt x="311962" y="1033894"/>
                  </a:lnTo>
                  <a:lnTo>
                    <a:pt x="311899" y="1034072"/>
                  </a:lnTo>
                  <a:lnTo>
                    <a:pt x="311353" y="1034592"/>
                  </a:lnTo>
                  <a:lnTo>
                    <a:pt x="309765" y="1036116"/>
                  </a:lnTo>
                  <a:lnTo>
                    <a:pt x="309765" y="1042123"/>
                  </a:lnTo>
                  <a:lnTo>
                    <a:pt x="307568" y="1041107"/>
                  </a:lnTo>
                  <a:lnTo>
                    <a:pt x="306158" y="1042263"/>
                  </a:lnTo>
                  <a:lnTo>
                    <a:pt x="306527" y="1037704"/>
                  </a:lnTo>
                  <a:lnTo>
                    <a:pt x="306539" y="1037526"/>
                  </a:lnTo>
                  <a:lnTo>
                    <a:pt x="306654" y="1037704"/>
                  </a:lnTo>
                  <a:lnTo>
                    <a:pt x="309575" y="1041844"/>
                  </a:lnTo>
                  <a:lnTo>
                    <a:pt x="309765" y="1042123"/>
                  </a:lnTo>
                  <a:lnTo>
                    <a:pt x="309765" y="1036116"/>
                  </a:lnTo>
                  <a:lnTo>
                    <a:pt x="308089" y="1037704"/>
                  </a:lnTo>
                  <a:lnTo>
                    <a:pt x="307721" y="1037145"/>
                  </a:lnTo>
                  <a:lnTo>
                    <a:pt x="311378" y="1033487"/>
                  </a:lnTo>
                  <a:lnTo>
                    <a:pt x="312585" y="1030947"/>
                  </a:lnTo>
                  <a:lnTo>
                    <a:pt x="312813" y="1031824"/>
                  </a:lnTo>
                  <a:lnTo>
                    <a:pt x="312813" y="1019517"/>
                  </a:lnTo>
                  <a:lnTo>
                    <a:pt x="312585" y="1019517"/>
                  </a:lnTo>
                  <a:lnTo>
                    <a:pt x="311543" y="1020787"/>
                  </a:lnTo>
                  <a:lnTo>
                    <a:pt x="310337" y="1020787"/>
                  </a:lnTo>
                  <a:lnTo>
                    <a:pt x="309651" y="1022057"/>
                  </a:lnTo>
                  <a:lnTo>
                    <a:pt x="302907" y="1014437"/>
                  </a:lnTo>
                  <a:lnTo>
                    <a:pt x="301866" y="1015707"/>
                  </a:lnTo>
                  <a:lnTo>
                    <a:pt x="306044" y="1022057"/>
                  </a:lnTo>
                  <a:lnTo>
                    <a:pt x="306882" y="1023327"/>
                  </a:lnTo>
                  <a:lnTo>
                    <a:pt x="305676" y="1023886"/>
                  </a:lnTo>
                  <a:lnTo>
                    <a:pt x="305676" y="1049997"/>
                  </a:lnTo>
                  <a:lnTo>
                    <a:pt x="302018" y="1048588"/>
                  </a:lnTo>
                  <a:lnTo>
                    <a:pt x="305574" y="1048588"/>
                  </a:lnTo>
                  <a:lnTo>
                    <a:pt x="305587" y="1048727"/>
                  </a:lnTo>
                  <a:lnTo>
                    <a:pt x="305676" y="1049997"/>
                  </a:lnTo>
                  <a:lnTo>
                    <a:pt x="305676" y="1023886"/>
                  </a:lnTo>
                  <a:lnTo>
                    <a:pt x="304139" y="1024597"/>
                  </a:lnTo>
                  <a:lnTo>
                    <a:pt x="304139" y="1031430"/>
                  </a:lnTo>
                  <a:lnTo>
                    <a:pt x="302907" y="1029398"/>
                  </a:lnTo>
                  <a:lnTo>
                    <a:pt x="300253" y="1033208"/>
                  </a:lnTo>
                  <a:lnTo>
                    <a:pt x="300139" y="1033373"/>
                  </a:lnTo>
                  <a:lnTo>
                    <a:pt x="299961" y="1033373"/>
                  </a:lnTo>
                  <a:lnTo>
                    <a:pt x="299961" y="1061427"/>
                  </a:lnTo>
                  <a:lnTo>
                    <a:pt x="299897" y="1062418"/>
                  </a:lnTo>
                  <a:lnTo>
                    <a:pt x="298234" y="1062075"/>
                  </a:lnTo>
                  <a:lnTo>
                    <a:pt x="296506" y="1061389"/>
                  </a:lnTo>
                  <a:lnTo>
                    <a:pt x="296506" y="1060157"/>
                  </a:lnTo>
                  <a:lnTo>
                    <a:pt x="298234" y="1061427"/>
                  </a:lnTo>
                  <a:lnTo>
                    <a:pt x="299961" y="1061427"/>
                  </a:lnTo>
                  <a:lnTo>
                    <a:pt x="299961" y="1033373"/>
                  </a:lnTo>
                  <a:lnTo>
                    <a:pt x="297548" y="1033208"/>
                  </a:lnTo>
                  <a:lnTo>
                    <a:pt x="297497" y="1033373"/>
                  </a:lnTo>
                  <a:lnTo>
                    <a:pt x="296849" y="1035977"/>
                  </a:lnTo>
                  <a:lnTo>
                    <a:pt x="295986" y="1036840"/>
                  </a:lnTo>
                  <a:lnTo>
                    <a:pt x="294436" y="1037005"/>
                  </a:lnTo>
                  <a:lnTo>
                    <a:pt x="294144" y="1037526"/>
                  </a:lnTo>
                  <a:lnTo>
                    <a:pt x="292874" y="1039774"/>
                  </a:lnTo>
                  <a:lnTo>
                    <a:pt x="291604" y="1041844"/>
                  </a:lnTo>
                  <a:lnTo>
                    <a:pt x="291490" y="1042022"/>
                  </a:lnTo>
                  <a:lnTo>
                    <a:pt x="287858" y="1041158"/>
                  </a:lnTo>
                  <a:lnTo>
                    <a:pt x="287528" y="1041844"/>
                  </a:lnTo>
                  <a:lnTo>
                    <a:pt x="287451" y="1042022"/>
                  </a:lnTo>
                  <a:lnTo>
                    <a:pt x="285445" y="1046175"/>
                  </a:lnTo>
                  <a:lnTo>
                    <a:pt x="285407" y="1046861"/>
                  </a:lnTo>
                  <a:lnTo>
                    <a:pt x="285305" y="1048588"/>
                  </a:lnTo>
                  <a:lnTo>
                    <a:pt x="298894" y="1048588"/>
                  </a:lnTo>
                  <a:lnTo>
                    <a:pt x="298665" y="1049997"/>
                  </a:lnTo>
                  <a:lnTo>
                    <a:pt x="298424" y="1051356"/>
                  </a:lnTo>
                  <a:lnTo>
                    <a:pt x="297891" y="1051356"/>
                  </a:lnTo>
                  <a:lnTo>
                    <a:pt x="297891" y="1055001"/>
                  </a:lnTo>
                  <a:lnTo>
                    <a:pt x="297891" y="1051356"/>
                  </a:lnTo>
                  <a:lnTo>
                    <a:pt x="295465" y="1051356"/>
                  </a:lnTo>
                  <a:lnTo>
                    <a:pt x="295465" y="1061427"/>
                  </a:lnTo>
                  <a:lnTo>
                    <a:pt x="294881" y="1063256"/>
                  </a:lnTo>
                  <a:lnTo>
                    <a:pt x="293573" y="1063840"/>
                  </a:lnTo>
                  <a:lnTo>
                    <a:pt x="293573" y="1074127"/>
                  </a:lnTo>
                  <a:lnTo>
                    <a:pt x="292341" y="1074127"/>
                  </a:lnTo>
                  <a:lnTo>
                    <a:pt x="291668" y="1073835"/>
                  </a:lnTo>
                  <a:lnTo>
                    <a:pt x="291617" y="1073111"/>
                  </a:lnTo>
                  <a:lnTo>
                    <a:pt x="293573" y="1074127"/>
                  </a:lnTo>
                  <a:lnTo>
                    <a:pt x="293573" y="1063840"/>
                  </a:lnTo>
                  <a:lnTo>
                    <a:pt x="289356" y="1065682"/>
                  </a:lnTo>
                  <a:lnTo>
                    <a:pt x="288759" y="1073835"/>
                  </a:lnTo>
                  <a:lnTo>
                    <a:pt x="288721" y="1074356"/>
                  </a:lnTo>
                  <a:lnTo>
                    <a:pt x="288899" y="1074521"/>
                  </a:lnTo>
                  <a:lnTo>
                    <a:pt x="289280" y="1074915"/>
                  </a:lnTo>
                  <a:lnTo>
                    <a:pt x="288378" y="1074127"/>
                  </a:lnTo>
                  <a:lnTo>
                    <a:pt x="288455" y="1072857"/>
                  </a:lnTo>
                  <a:lnTo>
                    <a:pt x="288518" y="1071587"/>
                  </a:lnTo>
                  <a:lnTo>
                    <a:pt x="288594" y="1070317"/>
                  </a:lnTo>
                  <a:lnTo>
                    <a:pt x="288658" y="1069047"/>
                  </a:lnTo>
                  <a:lnTo>
                    <a:pt x="288721" y="1067777"/>
                  </a:lnTo>
                  <a:lnTo>
                    <a:pt x="288798" y="1066507"/>
                  </a:lnTo>
                  <a:lnTo>
                    <a:pt x="288823" y="1065745"/>
                  </a:lnTo>
                  <a:lnTo>
                    <a:pt x="288899" y="1065885"/>
                  </a:lnTo>
                  <a:lnTo>
                    <a:pt x="289356" y="1065682"/>
                  </a:lnTo>
                  <a:lnTo>
                    <a:pt x="289420" y="1064844"/>
                  </a:lnTo>
                  <a:lnTo>
                    <a:pt x="289420" y="1064679"/>
                  </a:lnTo>
                  <a:lnTo>
                    <a:pt x="295465" y="1061427"/>
                  </a:lnTo>
                  <a:lnTo>
                    <a:pt x="295465" y="1051356"/>
                  </a:lnTo>
                  <a:lnTo>
                    <a:pt x="293128" y="1051356"/>
                  </a:lnTo>
                  <a:lnTo>
                    <a:pt x="292900" y="1051267"/>
                  </a:lnTo>
                  <a:lnTo>
                    <a:pt x="292608" y="1051356"/>
                  </a:lnTo>
                  <a:lnTo>
                    <a:pt x="288378" y="1051356"/>
                  </a:lnTo>
                  <a:lnTo>
                    <a:pt x="288378" y="1065237"/>
                  </a:lnTo>
                  <a:lnTo>
                    <a:pt x="287604" y="1063358"/>
                  </a:lnTo>
                  <a:lnTo>
                    <a:pt x="288277" y="1064971"/>
                  </a:lnTo>
                  <a:lnTo>
                    <a:pt x="288378" y="1065237"/>
                  </a:lnTo>
                  <a:lnTo>
                    <a:pt x="288378" y="1051356"/>
                  </a:lnTo>
                  <a:lnTo>
                    <a:pt x="285140" y="1051356"/>
                  </a:lnTo>
                  <a:lnTo>
                    <a:pt x="285140" y="1097305"/>
                  </a:lnTo>
                  <a:lnTo>
                    <a:pt x="284276" y="1096619"/>
                  </a:lnTo>
                  <a:lnTo>
                    <a:pt x="284734" y="1096721"/>
                  </a:lnTo>
                  <a:lnTo>
                    <a:pt x="285140" y="1097305"/>
                  </a:lnTo>
                  <a:lnTo>
                    <a:pt x="285140" y="1051356"/>
                  </a:lnTo>
                  <a:lnTo>
                    <a:pt x="285127" y="1051775"/>
                  </a:lnTo>
                  <a:lnTo>
                    <a:pt x="285102" y="1052220"/>
                  </a:lnTo>
                  <a:lnTo>
                    <a:pt x="284861" y="1052525"/>
                  </a:lnTo>
                  <a:lnTo>
                    <a:pt x="284861" y="1090828"/>
                  </a:lnTo>
                  <a:lnTo>
                    <a:pt x="284403" y="1090256"/>
                  </a:lnTo>
                  <a:lnTo>
                    <a:pt x="282854" y="1090599"/>
                  </a:lnTo>
                  <a:lnTo>
                    <a:pt x="281876" y="1091171"/>
                  </a:lnTo>
                  <a:lnTo>
                    <a:pt x="281876" y="1095717"/>
                  </a:lnTo>
                  <a:lnTo>
                    <a:pt x="281470" y="1095717"/>
                  </a:lnTo>
                  <a:lnTo>
                    <a:pt x="281292" y="1094511"/>
                  </a:lnTo>
                  <a:lnTo>
                    <a:pt x="281813" y="1095095"/>
                  </a:lnTo>
                  <a:lnTo>
                    <a:pt x="281876" y="1095717"/>
                  </a:lnTo>
                  <a:lnTo>
                    <a:pt x="281876" y="1091171"/>
                  </a:lnTo>
                  <a:lnTo>
                    <a:pt x="281635" y="1091298"/>
                  </a:lnTo>
                  <a:lnTo>
                    <a:pt x="280428" y="1092339"/>
                  </a:lnTo>
                  <a:lnTo>
                    <a:pt x="280746" y="1093787"/>
                  </a:lnTo>
                  <a:lnTo>
                    <a:pt x="280250" y="1093177"/>
                  </a:lnTo>
                  <a:lnTo>
                    <a:pt x="279971" y="1092123"/>
                  </a:lnTo>
                  <a:lnTo>
                    <a:pt x="279908" y="1091907"/>
                  </a:lnTo>
                  <a:lnTo>
                    <a:pt x="282333" y="1089367"/>
                  </a:lnTo>
                  <a:lnTo>
                    <a:pt x="283883" y="1089367"/>
                  </a:lnTo>
                  <a:lnTo>
                    <a:pt x="284861" y="1090828"/>
                  </a:lnTo>
                  <a:lnTo>
                    <a:pt x="284861" y="1052525"/>
                  </a:lnTo>
                  <a:lnTo>
                    <a:pt x="281635" y="1056551"/>
                  </a:lnTo>
                  <a:lnTo>
                    <a:pt x="283197" y="1058100"/>
                  </a:lnTo>
                  <a:lnTo>
                    <a:pt x="283362" y="1060869"/>
                  </a:lnTo>
                  <a:lnTo>
                    <a:pt x="283362" y="1076667"/>
                  </a:lnTo>
                  <a:lnTo>
                    <a:pt x="278701" y="1076667"/>
                  </a:lnTo>
                  <a:lnTo>
                    <a:pt x="271437" y="1071587"/>
                  </a:lnTo>
                  <a:lnTo>
                    <a:pt x="266941" y="1076667"/>
                  </a:lnTo>
                  <a:lnTo>
                    <a:pt x="270751" y="1084287"/>
                  </a:lnTo>
                  <a:lnTo>
                    <a:pt x="268503" y="1086827"/>
                  </a:lnTo>
                  <a:lnTo>
                    <a:pt x="269367" y="1089367"/>
                  </a:lnTo>
                  <a:lnTo>
                    <a:pt x="266077" y="1088097"/>
                  </a:lnTo>
                  <a:lnTo>
                    <a:pt x="262102" y="1085557"/>
                  </a:lnTo>
                  <a:lnTo>
                    <a:pt x="262102" y="1090637"/>
                  </a:lnTo>
                  <a:lnTo>
                    <a:pt x="262788" y="1093177"/>
                  </a:lnTo>
                  <a:lnTo>
                    <a:pt x="264172" y="1095717"/>
                  </a:lnTo>
                  <a:lnTo>
                    <a:pt x="267284" y="1094447"/>
                  </a:lnTo>
                  <a:lnTo>
                    <a:pt x="268668" y="1093177"/>
                  </a:lnTo>
                  <a:lnTo>
                    <a:pt x="271780" y="1090637"/>
                  </a:lnTo>
                  <a:lnTo>
                    <a:pt x="270052" y="1102067"/>
                  </a:lnTo>
                  <a:lnTo>
                    <a:pt x="269189" y="1103337"/>
                  </a:lnTo>
                  <a:lnTo>
                    <a:pt x="269278" y="1102067"/>
                  </a:lnTo>
                  <a:lnTo>
                    <a:pt x="269367" y="1100797"/>
                  </a:lnTo>
                  <a:lnTo>
                    <a:pt x="269455" y="1099527"/>
                  </a:lnTo>
                  <a:lnTo>
                    <a:pt x="269532" y="1098257"/>
                  </a:lnTo>
                  <a:lnTo>
                    <a:pt x="269595" y="1097305"/>
                  </a:lnTo>
                  <a:lnTo>
                    <a:pt x="269709" y="1095717"/>
                  </a:lnTo>
                  <a:lnTo>
                    <a:pt x="268325" y="1098257"/>
                  </a:lnTo>
                  <a:lnTo>
                    <a:pt x="263144" y="1098257"/>
                  </a:lnTo>
                  <a:lnTo>
                    <a:pt x="259511" y="1100797"/>
                  </a:lnTo>
                  <a:lnTo>
                    <a:pt x="261150" y="1103337"/>
                  </a:lnTo>
                  <a:lnTo>
                    <a:pt x="262788" y="1105877"/>
                  </a:lnTo>
                  <a:lnTo>
                    <a:pt x="259168" y="1107147"/>
                  </a:lnTo>
                  <a:lnTo>
                    <a:pt x="256400" y="1109687"/>
                  </a:lnTo>
                  <a:lnTo>
                    <a:pt x="260718" y="1110957"/>
                  </a:lnTo>
                  <a:lnTo>
                    <a:pt x="259854" y="1112227"/>
                  </a:lnTo>
                  <a:lnTo>
                    <a:pt x="259765" y="1113497"/>
                  </a:lnTo>
                  <a:lnTo>
                    <a:pt x="258991" y="1113497"/>
                  </a:lnTo>
                  <a:lnTo>
                    <a:pt x="258127" y="1114767"/>
                  </a:lnTo>
                  <a:lnTo>
                    <a:pt x="257263" y="1116037"/>
                  </a:lnTo>
                  <a:lnTo>
                    <a:pt x="259397" y="1119403"/>
                  </a:lnTo>
                  <a:lnTo>
                    <a:pt x="259854" y="1118577"/>
                  </a:lnTo>
                  <a:lnTo>
                    <a:pt x="260629" y="1113993"/>
                  </a:lnTo>
                  <a:lnTo>
                    <a:pt x="264350" y="1110957"/>
                  </a:lnTo>
                  <a:lnTo>
                    <a:pt x="265036" y="1110957"/>
                  </a:lnTo>
                  <a:lnTo>
                    <a:pt x="267462" y="1112227"/>
                  </a:lnTo>
                  <a:lnTo>
                    <a:pt x="271868" y="1114767"/>
                  </a:lnTo>
                  <a:lnTo>
                    <a:pt x="270052" y="1114767"/>
                  </a:lnTo>
                  <a:lnTo>
                    <a:pt x="266420" y="1118577"/>
                  </a:lnTo>
                  <a:lnTo>
                    <a:pt x="264693" y="1112227"/>
                  </a:lnTo>
                  <a:lnTo>
                    <a:pt x="263423" y="1114196"/>
                  </a:lnTo>
                  <a:lnTo>
                    <a:pt x="263423" y="1131874"/>
                  </a:lnTo>
                  <a:lnTo>
                    <a:pt x="261759" y="1130604"/>
                  </a:lnTo>
                  <a:lnTo>
                    <a:pt x="260502" y="1129385"/>
                  </a:lnTo>
                  <a:lnTo>
                    <a:pt x="261239" y="1130007"/>
                  </a:lnTo>
                  <a:lnTo>
                    <a:pt x="263423" y="1131874"/>
                  </a:lnTo>
                  <a:lnTo>
                    <a:pt x="263423" y="1114196"/>
                  </a:lnTo>
                  <a:lnTo>
                    <a:pt x="261404" y="1117307"/>
                  </a:lnTo>
                  <a:lnTo>
                    <a:pt x="260286" y="1118577"/>
                  </a:lnTo>
                  <a:lnTo>
                    <a:pt x="259549" y="1119403"/>
                  </a:lnTo>
                  <a:lnTo>
                    <a:pt x="259397" y="1119403"/>
                  </a:lnTo>
                  <a:lnTo>
                    <a:pt x="259232" y="1119708"/>
                  </a:lnTo>
                  <a:lnTo>
                    <a:pt x="259448" y="1119505"/>
                  </a:lnTo>
                  <a:lnTo>
                    <a:pt x="259600" y="1119708"/>
                  </a:lnTo>
                  <a:lnTo>
                    <a:pt x="259232" y="1119708"/>
                  </a:lnTo>
                  <a:lnTo>
                    <a:pt x="258597" y="1119530"/>
                  </a:lnTo>
                  <a:lnTo>
                    <a:pt x="258597" y="1127747"/>
                  </a:lnTo>
                  <a:lnTo>
                    <a:pt x="256451" y="1128090"/>
                  </a:lnTo>
                  <a:lnTo>
                    <a:pt x="254520" y="1132789"/>
                  </a:lnTo>
                  <a:lnTo>
                    <a:pt x="254317" y="1133284"/>
                  </a:lnTo>
                  <a:lnTo>
                    <a:pt x="253288" y="1133817"/>
                  </a:lnTo>
                  <a:lnTo>
                    <a:pt x="255930" y="1127467"/>
                  </a:lnTo>
                  <a:lnTo>
                    <a:pt x="258279" y="1127467"/>
                  </a:lnTo>
                  <a:lnTo>
                    <a:pt x="258597" y="1127747"/>
                  </a:lnTo>
                  <a:lnTo>
                    <a:pt x="258597" y="1119530"/>
                  </a:lnTo>
                  <a:lnTo>
                    <a:pt x="255358" y="1118577"/>
                  </a:lnTo>
                  <a:lnTo>
                    <a:pt x="256133" y="1119708"/>
                  </a:lnTo>
                  <a:lnTo>
                    <a:pt x="256476" y="1121117"/>
                  </a:lnTo>
                  <a:lnTo>
                    <a:pt x="256679" y="1122108"/>
                  </a:lnTo>
                  <a:lnTo>
                    <a:pt x="256222" y="1122387"/>
                  </a:lnTo>
                  <a:lnTo>
                    <a:pt x="254152" y="1123657"/>
                  </a:lnTo>
                  <a:lnTo>
                    <a:pt x="254050" y="1121117"/>
                  </a:lnTo>
                  <a:lnTo>
                    <a:pt x="253936" y="1118577"/>
                  </a:lnTo>
                  <a:lnTo>
                    <a:pt x="253834" y="1116037"/>
                  </a:lnTo>
                  <a:lnTo>
                    <a:pt x="253758" y="1113993"/>
                  </a:lnTo>
                  <a:lnTo>
                    <a:pt x="253631" y="1110957"/>
                  </a:lnTo>
                  <a:lnTo>
                    <a:pt x="257429" y="1108417"/>
                  </a:lnTo>
                  <a:lnTo>
                    <a:pt x="257365" y="1107147"/>
                  </a:lnTo>
                  <a:lnTo>
                    <a:pt x="257251" y="1104607"/>
                  </a:lnTo>
                  <a:lnTo>
                    <a:pt x="252831" y="1102067"/>
                  </a:lnTo>
                  <a:lnTo>
                    <a:pt x="247218" y="1099654"/>
                  </a:lnTo>
                  <a:lnTo>
                    <a:pt x="247218" y="1107147"/>
                  </a:lnTo>
                  <a:lnTo>
                    <a:pt x="247065" y="1106690"/>
                  </a:lnTo>
                  <a:lnTo>
                    <a:pt x="246824" y="1107147"/>
                  </a:lnTo>
                  <a:lnTo>
                    <a:pt x="246367" y="1107147"/>
                  </a:lnTo>
                  <a:lnTo>
                    <a:pt x="246888" y="1105877"/>
                  </a:lnTo>
                  <a:lnTo>
                    <a:pt x="247218" y="1107147"/>
                  </a:lnTo>
                  <a:lnTo>
                    <a:pt x="247218" y="1099654"/>
                  </a:lnTo>
                  <a:lnTo>
                    <a:pt x="246951" y="1099527"/>
                  </a:lnTo>
                  <a:lnTo>
                    <a:pt x="242252" y="1096899"/>
                  </a:lnTo>
                  <a:lnTo>
                    <a:pt x="243128" y="1096899"/>
                  </a:lnTo>
                  <a:lnTo>
                    <a:pt x="243776" y="1095717"/>
                  </a:lnTo>
                  <a:lnTo>
                    <a:pt x="244119" y="1094447"/>
                  </a:lnTo>
                  <a:lnTo>
                    <a:pt x="244817" y="1095717"/>
                  </a:lnTo>
                  <a:lnTo>
                    <a:pt x="246189" y="1098257"/>
                  </a:lnTo>
                  <a:lnTo>
                    <a:pt x="252590" y="1095717"/>
                  </a:lnTo>
                  <a:lnTo>
                    <a:pt x="250659" y="1094244"/>
                  </a:lnTo>
                  <a:lnTo>
                    <a:pt x="247853" y="1092123"/>
                  </a:lnTo>
                  <a:lnTo>
                    <a:pt x="247726" y="1092123"/>
                  </a:lnTo>
                  <a:lnTo>
                    <a:pt x="247662" y="1091984"/>
                  </a:lnTo>
                  <a:lnTo>
                    <a:pt x="247065" y="1090637"/>
                  </a:lnTo>
                  <a:lnTo>
                    <a:pt x="246900" y="1090637"/>
                  </a:lnTo>
                  <a:lnTo>
                    <a:pt x="246545" y="1089571"/>
                  </a:lnTo>
                  <a:lnTo>
                    <a:pt x="245694" y="1088402"/>
                  </a:lnTo>
                  <a:lnTo>
                    <a:pt x="245719" y="1088174"/>
                  </a:lnTo>
                  <a:lnTo>
                    <a:pt x="246545" y="1089367"/>
                  </a:lnTo>
                  <a:lnTo>
                    <a:pt x="247065" y="1090637"/>
                  </a:lnTo>
                  <a:lnTo>
                    <a:pt x="247751" y="1091907"/>
                  </a:lnTo>
                  <a:lnTo>
                    <a:pt x="247878" y="1092123"/>
                  </a:lnTo>
                  <a:lnTo>
                    <a:pt x="250659" y="1094244"/>
                  </a:lnTo>
                  <a:lnTo>
                    <a:pt x="253453" y="1089367"/>
                  </a:lnTo>
                  <a:lnTo>
                    <a:pt x="251206" y="1086827"/>
                  </a:lnTo>
                  <a:lnTo>
                    <a:pt x="248272" y="1083017"/>
                  </a:lnTo>
                  <a:lnTo>
                    <a:pt x="253542" y="1081125"/>
                  </a:lnTo>
                  <a:lnTo>
                    <a:pt x="254152" y="1085557"/>
                  </a:lnTo>
                  <a:lnTo>
                    <a:pt x="259511" y="1080477"/>
                  </a:lnTo>
                  <a:lnTo>
                    <a:pt x="261404" y="1079207"/>
                  </a:lnTo>
                  <a:lnTo>
                    <a:pt x="261493" y="1080477"/>
                  </a:lnTo>
                  <a:lnTo>
                    <a:pt x="261581" y="1081747"/>
                  </a:lnTo>
                  <a:lnTo>
                    <a:pt x="262445" y="1081747"/>
                  </a:lnTo>
                  <a:lnTo>
                    <a:pt x="266331" y="1079207"/>
                  </a:lnTo>
                  <a:lnTo>
                    <a:pt x="266242" y="1075397"/>
                  </a:lnTo>
                  <a:lnTo>
                    <a:pt x="266141" y="1070317"/>
                  </a:lnTo>
                  <a:lnTo>
                    <a:pt x="270230" y="1067777"/>
                  </a:lnTo>
                  <a:lnTo>
                    <a:pt x="271957" y="1067777"/>
                  </a:lnTo>
                  <a:lnTo>
                    <a:pt x="272999" y="1071587"/>
                  </a:lnTo>
                  <a:lnTo>
                    <a:pt x="273342" y="1072857"/>
                  </a:lnTo>
                  <a:lnTo>
                    <a:pt x="274548" y="1071587"/>
                  </a:lnTo>
                  <a:lnTo>
                    <a:pt x="276275" y="1071587"/>
                  </a:lnTo>
                  <a:lnTo>
                    <a:pt x="283362" y="1076667"/>
                  </a:lnTo>
                  <a:lnTo>
                    <a:pt x="283362" y="1060869"/>
                  </a:lnTo>
                  <a:lnTo>
                    <a:pt x="280771" y="1060869"/>
                  </a:lnTo>
                  <a:lnTo>
                    <a:pt x="280771" y="1063282"/>
                  </a:lnTo>
                  <a:lnTo>
                    <a:pt x="281330" y="1063967"/>
                  </a:lnTo>
                  <a:lnTo>
                    <a:pt x="281114" y="1063967"/>
                  </a:lnTo>
                  <a:lnTo>
                    <a:pt x="280250" y="1062697"/>
                  </a:lnTo>
                  <a:lnTo>
                    <a:pt x="280301" y="1062342"/>
                  </a:lnTo>
                  <a:lnTo>
                    <a:pt x="280428" y="1061427"/>
                  </a:lnTo>
                  <a:lnTo>
                    <a:pt x="280250" y="1060157"/>
                  </a:lnTo>
                  <a:lnTo>
                    <a:pt x="282854" y="1060157"/>
                  </a:lnTo>
                  <a:lnTo>
                    <a:pt x="282765" y="1058887"/>
                  </a:lnTo>
                  <a:lnTo>
                    <a:pt x="282676" y="1057617"/>
                  </a:lnTo>
                  <a:lnTo>
                    <a:pt x="281114" y="1056347"/>
                  </a:lnTo>
                  <a:lnTo>
                    <a:pt x="284581" y="1051267"/>
                  </a:lnTo>
                  <a:lnTo>
                    <a:pt x="284924" y="1044917"/>
                  </a:lnTo>
                  <a:lnTo>
                    <a:pt x="287350" y="1039837"/>
                  </a:lnTo>
                  <a:lnTo>
                    <a:pt x="291147" y="1041107"/>
                  </a:lnTo>
                  <a:lnTo>
                    <a:pt x="293916" y="1036027"/>
                  </a:lnTo>
                  <a:lnTo>
                    <a:pt x="295465" y="1036027"/>
                  </a:lnTo>
                  <a:lnTo>
                    <a:pt x="296329" y="1034757"/>
                  </a:lnTo>
                  <a:lnTo>
                    <a:pt x="296837" y="1032916"/>
                  </a:lnTo>
                  <a:lnTo>
                    <a:pt x="297548" y="1033208"/>
                  </a:lnTo>
                  <a:lnTo>
                    <a:pt x="297548" y="1032217"/>
                  </a:lnTo>
                  <a:lnTo>
                    <a:pt x="299618" y="1032217"/>
                  </a:lnTo>
                  <a:lnTo>
                    <a:pt x="302387" y="1028407"/>
                  </a:lnTo>
                  <a:lnTo>
                    <a:pt x="303872" y="1030947"/>
                  </a:lnTo>
                  <a:lnTo>
                    <a:pt x="304139" y="1031430"/>
                  </a:lnTo>
                  <a:lnTo>
                    <a:pt x="304139" y="1024597"/>
                  </a:lnTo>
                  <a:lnTo>
                    <a:pt x="298577" y="1024597"/>
                  </a:lnTo>
                  <a:lnTo>
                    <a:pt x="301688" y="1023327"/>
                  </a:lnTo>
                  <a:lnTo>
                    <a:pt x="301002" y="1019517"/>
                  </a:lnTo>
                  <a:lnTo>
                    <a:pt x="298234" y="1018247"/>
                  </a:lnTo>
                  <a:lnTo>
                    <a:pt x="298577" y="1018247"/>
                  </a:lnTo>
                  <a:lnTo>
                    <a:pt x="298450" y="1017282"/>
                  </a:lnTo>
                  <a:lnTo>
                    <a:pt x="298411" y="1016977"/>
                  </a:lnTo>
                  <a:lnTo>
                    <a:pt x="298069" y="1016977"/>
                  </a:lnTo>
                  <a:lnTo>
                    <a:pt x="297891" y="1015707"/>
                  </a:lnTo>
                  <a:lnTo>
                    <a:pt x="297192" y="1016977"/>
                  </a:lnTo>
                  <a:lnTo>
                    <a:pt x="296849" y="1016977"/>
                  </a:lnTo>
                  <a:lnTo>
                    <a:pt x="297370" y="1018247"/>
                  </a:lnTo>
                  <a:lnTo>
                    <a:pt x="297027" y="1018197"/>
                  </a:lnTo>
                  <a:lnTo>
                    <a:pt x="297027" y="1029677"/>
                  </a:lnTo>
                  <a:lnTo>
                    <a:pt x="297027" y="1031074"/>
                  </a:lnTo>
                  <a:lnTo>
                    <a:pt x="295986" y="1031303"/>
                  </a:lnTo>
                  <a:lnTo>
                    <a:pt x="294779" y="1030960"/>
                  </a:lnTo>
                  <a:lnTo>
                    <a:pt x="294779" y="1031481"/>
                  </a:lnTo>
                  <a:lnTo>
                    <a:pt x="294982" y="1032217"/>
                  </a:lnTo>
                  <a:lnTo>
                    <a:pt x="294259" y="1032217"/>
                  </a:lnTo>
                  <a:lnTo>
                    <a:pt x="294259" y="1029677"/>
                  </a:lnTo>
                  <a:lnTo>
                    <a:pt x="295465" y="1030947"/>
                  </a:lnTo>
                  <a:lnTo>
                    <a:pt x="297027" y="1029677"/>
                  </a:lnTo>
                  <a:lnTo>
                    <a:pt x="297027" y="1018197"/>
                  </a:lnTo>
                  <a:lnTo>
                    <a:pt x="290283" y="1017155"/>
                  </a:lnTo>
                  <a:lnTo>
                    <a:pt x="290283" y="1028407"/>
                  </a:lnTo>
                  <a:lnTo>
                    <a:pt x="290093" y="1028407"/>
                  </a:lnTo>
                  <a:lnTo>
                    <a:pt x="289941" y="1028014"/>
                  </a:lnTo>
                  <a:lnTo>
                    <a:pt x="289420" y="1028369"/>
                  </a:lnTo>
                  <a:lnTo>
                    <a:pt x="289255" y="1028407"/>
                  </a:lnTo>
                  <a:lnTo>
                    <a:pt x="288721" y="1028407"/>
                  </a:lnTo>
                  <a:lnTo>
                    <a:pt x="289420" y="1027137"/>
                  </a:lnTo>
                  <a:lnTo>
                    <a:pt x="289941" y="1027137"/>
                  </a:lnTo>
                  <a:lnTo>
                    <a:pt x="290283" y="1028407"/>
                  </a:lnTo>
                  <a:lnTo>
                    <a:pt x="290283" y="1017155"/>
                  </a:lnTo>
                  <a:lnTo>
                    <a:pt x="289356" y="1017003"/>
                  </a:lnTo>
                  <a:lnTo>
                    <a:pt x="291147" y="1009357"/>
                  </a:lnTo>
                  <a:lnTo>
                    <a:pt x="291668" y="1008087"/>
                  </a:lnTo>
                  <a:lnTo>
                    <a:pt x="289420" y="1006817"/>
                  </a:lnTo>
                  <a:lnTo>
                    <a:pt x="289293" y="1006640"/>
                  </a:lnTo>
                  <a:lnTo>
                    <a:pt x="289293" y="1017282"/>
                  </a:lnTo>
                  <a:lnTo>
                    <a:pt x="289077" y="1018247"/>
                  </a:lnTo>
                  <a:lnTo>
                    <a:pt x="289204" y="1017282"/>
                  </a:lnTo>
                  <a:lnTo>
                    <a:pt x="289293" y="1006640"/>
                  </a:lnTo>
                  <a:lnTo>
                    <a:pt x="288556" y="1005547"/>
                  </a:lnTo>
                  <a:lnTo>
                    <a:pt x="291668" y="1005547"/>
                  </a:lnTo>
                  <a:lnTo>
                    <a:pt x="289242" y="999197"/>
                  </a:lnTo>
                  <a:lnTo>
                    <a:pt x="294957" y="999197"/>
                  </a:lnTo>
                  <a:lnTo>
                    <a:pt x="293916" y="996657"/>
                  </a:lnTo>
                  <a:lnTo>
                    <a:pt x="294436" y="995387"/>
                  </a:lnTo>
                  <a:lnTo>
                    <a:pt x="296506" y="989037"/>
                  </a:lnTo>
                  <a:lnTo>
                    <a:pt x="287858" y="992454"/>
                  </a:lnTo>
                  <a:lnTo>
                    <a:pt x="287858" y="1029677"/>
                  </a:lnTo>
                  <a:lnTo>
                    <a:pt x="287680" y="1030185"/>
                  </a:lnTo>
                  <a:lnTo>
                    <a:pt x="285610" y="1029233"/>
                  </a:lnTo>
                  <a:lnTo>
                    <a:pt x="284924" y="1030097"/>
                  </a:lnTo>
                  <a:lnTo>
                    <a:pt x="283197" y="1029233"/>
                  </a:lnTo>
                  <a:lnTo>
                    <a:pt x="283083" y="1030097"/>
                  </a:lnTo>
                  <a:lnTo>
                    <a:pt x="282854" y="1031824"/>
                  </a:lnTo>
                  <a:lnTo>
                    <a:pt x="281165" y="1036078"/>
                  </a:lnTo>
                  <a:lnTo>
                    <a:pt x="280123" y="1038682"/>
                  </a:lnTo>
                  <a:lnTo>
                    <a:pt x="279349" y="1040638"/>
                  </a:lnTo>
                  <a:lnTo>
                    <a:pt x="279285" y="1040815"/>
                  </a:lnTo>
                  <a:lnTo>
                    <a:pt x="279222" y="1040980"/>
                  </a:lnTo>
                  <a:lnTo>
                    <a:pt x="278180" y="1036815"/>
                  </a:lnTo>
                  <a:lnTo>
                    <a:pt x="278180" y="1042377"/>
                  </a:lnTo>
                  <a:lnTo>
                    <a:pt x="277622" y="1042670"/>
                  </a:lnTo>
                  <a:lnTo>
                    <a:pt x="277317" y="1042543"/>
                  </a:lnTo>
                  <a:lnTo>
                    <a:pt x="277266" y="1041107"/>
                  </a:lnTo>
                  <a:lnTo>
                    <a:pt x="277495" y="1041107"/>
                  </a:lnTo>
                  <a:lnTo>
                    <a:pt x="278180" y="1042377"/>
                  </a:lnTo>
                  <a:lnTo>
                    <a:pt x="278180" y="1036815"/>
                  </a:lnTo>
                  <a:lnTo>
                    <a:pt x="277495" y="1034072"/>
                  </a:lnTo>
                  <a:lnTo>
                    <a:pt x="276974" y="1033932"/>
                  </a:lnTo>
                  <a:lnTo>
                    <a:pt x="276974" y="1060157"/>
                  </a:lnTo>
                  <a:lnTo>
                    <a:pt x="275539" y="1060919"/>
                  </a:lnTo>
                  <a:lnTo>
                    <a:pt x="275247" y="1060005"/>
                  </a:lnTo>
                  <a:lnTo>
                    <a:pt x="274447" y="1061427"/>
                  </a:lnTo>
                  <a:lnTo>
                    <a:pt x="274205" y="1061427"/>
                  </a:lnTo>
                  <a:lnTo>
                    <a:pt x="274294" y="1060157"/>
                  </a:lnTo>
                  <a:lnTo>
                    <a:pt x="274383" y="1058887"/>
                  </a:lnTo>
                  <a:lnTo>
                    <a:pt x="276974" y="1060157"/>
                  </a:lnTo>
                  <a:lnTo>
                    <a:pt x="276974" y="1033932"/>
                  </a:lnTo>
                  <a:lnTo>
                    <a:pt x="276275" y="1033729"/>
                  </a:lnTo>
                  <a:lnTo>
                    <a:pt x="276275" y="1037361"/>
                  </a:lnTo>
                  <a:lnTo>
                    <a:pt x="272783" y="1038923"/>
                  </a:lnTo>
                  <a:lnTo>
                    <a:pt x="272783" y="1047102"/>
                  </a:lnTo>
                  <a:lnTo>
                    <a:pt x="272478" y="1047457"/>
                  </a:lnTo>
                  <a:lnTo>
                    <a:pt x="272313" y="1046962"/>
                  </a:lnTo>
                  <a:lnTo>
                    <a:pt x="272783" y="1047102"/>
                  </a:lnTo>
                  <a:lnTo>
                    <a:pt x="272783" y="1038923"/>
                  </a:lnTo>
                  <a:lnTo>
                    <a:pt x="271614" y="1039431"/>
                  </a:lnTo>
                  <a:lnTo>
                    <a:pt x="271564" y="1038733"/>
                  </a:lnTo>
                  <a:lnTo>
                    <a:pt x="271259" y="1038910"/>
                  </a:lnTo>
                  <a:lnTo>
                    <a:pt x="271145" y="1039253"/>
                  </a:lnTo>
                  <a:lnTo>
                    <a:pt x="271094" y="1039431"/>
                  </a:lnTo>
                  <a:lnTo>
                    <a:pt x="270751" y="1038567"/>
                  </a:lnTo>
                  <a:lnTo>
                    <a:pt x="271564" y="1038567"/>
                  </a:lnTo>
                  <a:lnTo>
                    <a:pt x="271564" y="1038733"/>
                  </a:lnTo>
                  <a:lnTo>
                    <a:pt x="272135" y="1038390"/>
                  </a:lnTo>
                  <a:lnTo>
                    <a:pt x="276009" y="1036180"/>
                  </a:lnTo>
                  <a:lnTo>
                    <a:pt x="276110" y="1036320"/>
                  </a:lnTo>
                  <a:lnTo>
                    <a:pt x="276136" y="1036485"/>
                  </a:lnTo>
                  <a:lnTo>
                    <a:pt x="276250" y="1037183"/>
                  </a:lnTo>
                  <a:lnTo>
                    <a:pt x="276275" y="1037361"/>
                  </a:lnTo>
                  <a:lnTo>
                    <a:pt x="276275" y="1033729"/>
                  </a:lnTo>
                  <a:lnTo>
                    <a:pt x="275069" y="1033373"/>
                  </a:lnTo>
                  <a:lnTo>
                    <a:pt x="274701" y="1033741"/>
                  </a:lnTo>
                  <a:lnTo>
                    <a:pt x="274548" y="1033487"/>
                  </a:lnTo>
                  <a:lnTo>
                    <a:pt x="274891" y="1032217"/>
                  </a:lnTo>
                  <a:lnTo>
                    <a:pt x="277495" y="1033487"/>
                  </a:lnTo>
                  <a:lnTo>
                    <a:pt x="279387" y="1039837"/>
                  </a:lnTo>
                  <a:lnTo>
                    <a:pt x="282854" y="1030947"/>
                  </a:lnTo>
                  <a:lnTo>
                    <a:pt x="283197" y="1028407"/>
                  </a:lnTo>
                  <a:lnTo>
                    <a:pt x="284226" y="1028407"/>
                  </a:lnTo>
                  <a:lnTo>
                    <a:pt x="284924" y="1029677"/>
                  </a:lnTo>
                  <a:lnTo>
                    <a:pt x="285610" y="1028407"/>
                  </a:lnTo>
                  <a:lnTo>
                    <a:pt x="287858" y="1029677"/>
                  </a:lnTo>
                  <a:lnTo>
                    <a:pt x="287858" y="992454"/>
                  </a:lnTo>
                  <a:lnTo>
                    <a:pt x="286829" y="992847"/>
                  </a:lnTo>
                  <a:lnTo>
                    <a:pt x="288899" y="985227"/>
                  </a:lnTo>
                  <a:lnTo>
                    <a:pt x="288328" y="983005"/>
                  </a:lnTo>
                  <a:lnTo>
                    <a:pt x="288239" y="982687"/>
                  </a:lnTo>
                  <a:lnTo>
                    <a:pt x="291045" y="981417"/>
                  </a:lnTo>
                  <a:lnTo>
                    <a:pt x="294322" y="980147"/>
                  </a:lnTo>
                  <a:lnTo>
                    <a:pt x="295122" y="976337"/>
                  </a:lnTo>
                  <a:lnTo>
                    <a:pt x="299516" y="977607"/>
                  </a:lnTo>
                  <a:lnTo>
                    <a:pt x="302691" y="980147"/>
                  </a:lnTo>
                  <a:lnTo>
                    <a:pt x="304749" y="980147"/>
                  </a:lnTo>
                  <a:lnTo>
                    <a:pt x="305828" y="975067"/>
                  </a:lnTo>
                  <a:lnTo>
                    <a:pt x="309511" y="976337"/>
                  </a:lnTo>
                  <a:lnTo>
                    <a:pt x="311111" y="972527"/>
                  </a:lnTo>
                  <a:lnTo>
                    <a:pt x="310121" y="968717"/>
                  </a:lnTo>
                  <a:lnTo>
                    <a:pt x="306019" y="969987"/>
                  </a:lnTo>
                  <a:lnTo>
                    <a:pt x="300570" y="967447"/>
                  </a:lnTo>
                  <a:lnTo>
                    <a:pt x="295300" y="966203"/>
                  </a:lnTo>
                  <a:lnTo>
                    <a:pt x="295300" y="972527"/>
                  </a:lnTo>
                  <a:lnTo>
                    <a:pt x="293738" y="973797"/>
                  </a:lnTo>
                  <a:lnTo>
                    <a:pt x="289763" y="971257"/>
                  </a:lnTo>
                  <a:lnTo>
                    <a:pt x="288455" y="970851"/>
                  </a:lnTo>
                  <a:lnTo>
                    <a:pt x="290626" y="968717"/>
                  </a:lnTo>
                  <a:lnTo>
                    <a:pt x="292531" y="969987"/>
                  </a:lnTo>
                  <a:lnTo>
                    <a:pt x="295300" y="972527"/>
                  </a:lnTo>
                  <a:lnTo>
                    <a:pt x="295300" y="966203"/>
                  </a:lnTo>
                  <a:lnTo>
                    <a:pt x="294741" y="966063"/>
                  </a:lnTo>
                  <a:lnTo>
                    <a:pt x="295033" y="966063"/>
                  </a:lnTo>
                  <a:lnTo>
                    <a:pt x="293230" y="964907"/>
                  </a:lnTo>
                  <a:lnTo>
                    <a:pt x="297891" y="959827"/>
                  </a:lnTo>
                  <a:lnTo>
                    <a:pt x="301866" y="959827"/>
                  </a:lnTo>
                  <a:lnTo>
                    <a:pt x="298411" y="950937"/>
                  </a:lnTo>
                  <a:lnTo>
                    <a:pt x="295986" y="953477"/>
                  </a:lnTo>
                  <a:lnTo>
                    <a:pt x="292188" y="953477"/>
                  </a:lnTo>
                  <a:lnTo>
                    <a:pt x="288429" y="955929"/>
                  </a:lnTo>
                  <a:lnTo>
                    <a:pt x="287604" y="957287"/>
                  </a:lnTo>
                  <a:lnTo>
                    <a:pt x="286219" y="959827"/>
                  </a:lnTo>
                  <a:lnTo>
                    <a:pt x="287032" y="961097"/>
                  </a:lnTo>
                  <a:lnTo>
                    <a:pt x="287858" y="962367"/>
                  </a:lnTo>
                  <a:lnTo>
                    <a:pt x="291325" y="961097"/>
                  </a:lnTo>
                  <a:lnTo>
                    <a:pt x="289623" y="966063"/>
                  </a:lnTo>
                  <a:lnTo>
                    <a:pt x="286626" y="966063"/>
                  </a:lnTo>
                  <a:lnTo>
                    <a:pt x="287324" y="968654"/>
                  </a:lnTo>
                  <a:lnTo>
                    <a:pt x="287832" y="970534"/>
                  </a:lnTo>
                  <a:lnTo>
                    <a:pt x="287870" y="970661"/>
                  </a:lnTo>
                  <a:lnTo>
                    <a:pt x="286994" y="970394"/>
                  </a:lnTo>
                  <a:lnTo>
                    <a:pt x="286994" y="982687"/>
                  </a:lnTo>
                  <a:lnTo>
                    <a:pt x="284746" y="982052"/>
                  </a:lnTo>
                  <a:lnTo>
                    <a:pt x="284746" y="1019517"/>
                  </a:lnTo>
                  <a:lnTo>
                    <a:pt x="284403" y="1014539"/>
                  </a:lnTo>
                  <a:lnTo>
                    <a:pt x="282333" y="1016774"/>
                  </a:lnTo>
                  <a:lnTo>
                    <a:pt x="279742" y="1018336"/>
                  </a:lnTo>
                  <a:lnTo>
                    <a:pt x="276110" y="1016609"/>
                  </a:lnTo>
                  <a:lnTo>
                    <a:pt x="274891" y="1019378"/>
                  </a:lnTo>
                  <a:lnTo>
                    <a:pt x="273164" y="1017727"/>
                  </a:lnTo>
                  <a:lnTo>
                    <a:pt x="273164" y="1032217"/>
                  </a:lnTo>
                  <a:lnTo>
                    <a:pt x="273113" y="1032598"/>
                  </a:lnTo>
                  <a:lnTo>
                    <a:pt x="272338" y="1032408"/>
                  </a:lnTo>
                  <a:lnTo>
                    <a:pt x="272338" y="1034554"/>
                  </a:lnTo>
                  <a:lnTo>
                    <a:pt x="271437" y="1036027"/>
                  </a:lnTo>
                  <a:lnTo>
                    <a:pt x="271437" y="1035621"/>
                  </a:lnTo>
                  <a:lnTo>
                    <a:pt x="271780" y="1035113"/>
                  </a:lnTo>
                  <a:lnTo>
                    <a:pt x="272300" y="1034592"/>
                  </a:lnTo>
                  <a:lnTo>
                    <a:pt x="272338" y="1032408"/>
                  </a:lnTo>
                  <a:lnTo>
                    <a:pt x="271437" y="1032167"/>
                  </a:lnTo>
                  <a:lnTo>
                    <a:pt x="271297" y="1030986"/>
                  </a:lnTo>
                  <a:lnTo>
                    <a:pt x="273164" y="1032217"/>
                  </a:lnTo>
                  <a:lnTo>
                    <a:pt x="273164" y="1017727"/>
                  </a:lnTo>
                  <a:lnTo>
                    <a:pt x="271094" y="1015746"/>
                  </a:lnTo>
                  <a:lnTo>
                    <a:pt x="271005" y="1016152"/>
                  </a:lnTo>
                  <a:lnTo>
                    <a:pt x="271005" y="1030947"/>
                  </a:lnTo>
                  <a:lnTo>
                    <a:pt x="270751" y="1031303"/>
                  </a:lnTo>
                  <a:lnTo>
                    <a:pt x="269773" y="1031303"/>
                  </a:lnTo>
                  <a:lnTo>
                    <a:pt x="269532" y="1030947"/>
                  </a:lnTo>
                  <a:lnTo>
                    <a:pt x="271005" y="1030947"/>
                  </a:lnTo>
                  <a:lnTo>
                    <a:pt x="271005" y="1016152"/>
                  </a:lnTo>
                  <a:lnTo>
                    <a:pt x="270776" y="1017181"/>
                  </a:lnTo>
                  <a:lnTo>
                    <a:pt x="270573" y="1016977"/>
                  </a:lnTo>
                  <a:lnTo>
                    <a:pt x="271094" y="1015707"/>
                  </a:lnTo>
                  <a:lnTo>
                    <a:pt x="274891" y="1018247"/>
                  </a:lnTo>
                  <a:lnTo>
                    <a:pt x="276110" y="1015707"/>
                  </a:lnTo>
                  <a:lnTo>
                    <a:pt x="279742" y="1018247"/>
                  </a:lnTo>
                  <a:lnTo>
                    <a:pt x="282333" y="1015707"/>
                  </a:lnTo>
                  <a:lnTo>
                    <a:pt x="284391" y="1013167"/>
                  </a:lnTo>
                  <a:lnTo>
                    <a:pt x="284480" y="1014437"/>
                  </a:lnTo>
                  <a:lnTo>
                    <a:pt x="284543" y="1015707"/>
                  </a:lnTo>
                  <a:lnTo>
                    <a:pt x="284632" y="1017282"/>
                  </a:lnTo>
                  <a:lnTo>
                    <a:pt x="284746" y="1019517"/>
                  </a:lnTo>
                  <a:lnTo>
                    <a:pt x="284746" y="982052"/>
                  </a:lnTo>
                  <a:lnTo>
                    <a:pt x="282498" y="981417"/>
                  </a:lnTo>
                  <a:lnTo>
                    <a:pt x="280771" y="981417"/>
                  </a:lnTo>
                  <a:lnTo>
                    <a:pt x="281165" y="982687"/>
                  </a:lnTo>
                  <a:lnTo>
                    <a:pt x="282333" y="986497"/>
                  </a:lnTo>
                  <a:lnTo>
                    <a:pt x="279565" y="986497"/>
                  </a:lnTo>
                  <a:lnTo>
                    <a:pt x="281114" y="989037"/>
                  </a:lnTo>
                  <a:lnTo>
                    <a:pt x="281978" y="992847"/>
                  </a:lnTo>
                  <a:lnTo>
                    <a:pt x="283540" y="994117"/>
                  </a:lnTo>
                  <a:lnTo>
                    <a:pt x="282155" y="995387"/>
                  </a:lnTo>
                  <a:lnTo>
                    <a:pt x="282498" y="997927"/>
                  </a:lnTo>
                  <a:lnTo>
                    <a:pt x="282587" y="998562"/>
                  </a:lnTo>
                  <a:lnTo>
                    <a:pt x="282676" y="999197"/>
                  </a:lnTo>
                  <a:lnTo>
                    <a:pt x="280949" y="1004277"/>
                  </a:lnTo>
                  <a:lnTo>
                    <a:pt x="276110" y="1011897"/>
                  </a:lnTo>
                  <a:lnTo>
                    <a:pt x="272821" y="1003007"/>
                  </a:lnTo>
                  <a:lnTo>
                    <a:pt x="272478" y="1003007"/>
                  </a:lnTo>
                  <a:lnTo>
                    <a:pt x="271094" y="1000467"/>
                  </a:lnTo>
                  <a:lnTo>
                    <a:pt x="268668" y="999197"/>
                  </a:lnTo>
                  <a:lnTo>
                    <a:pt x="268503" y="999197"/>
                  </a:lnTo>
                  <a:lnTo>
                    <a:pt x="268503" y="1041107"/>
                  </a:lnTo>
                  <a:lnTo>
                    <a:pt x="268287" y="1041120"/>
                  </a:lnTo>
                  <a:lnTo>
                    <a:pt x="268287" y="1041628"/>
                  </a:lnTo>
                  <a:lnTo>
                    <a:pt x="266941" y="1044917"/>
                  </a:lnTo>
                  <a:lnTo>
                    <a:pt x="266852" y="1044790"/>
                  </a:lnTo>
                  <a:lnTo>
                    <a:pt x="268287" y="1041628"/>
                  </a:lnTo>
                  <a:lnTo>
                    <a:pt x="268287" y="1041120"/>
                  </a:lnTo>
                  <a:lnTo>
                    <a:pt x="266776" y="1040815"/>
                  </a:lnTo>
                  <a:lnTo>
                    <a:pt x="262445" y="1040472"/>
                  </a:lnTo>
                  <a:lnTo>
                    <a:pt x="262204" y="1039596"/>
                  </a:lnTo>
                  <a:lnTo>
                    <a:pt x="262102" y="1039253"/>
                  </a:lnTo>
                  <a:lnTo>
                    <a:pt x="259918" y="1041107"/>
                  </a:lnTo>
                  <a:lnTo>
                    <a:pt x="258991" y="1041107"/>
                  </a:lnTo>
                  <a:lnTo>
                    <a:pt x="258457" y="1041463"/>
                  </a:lnTo>
                  <a:lnTo>
                    <a:pt x="257263" y="1036662"/>
                  </a:lnTo>
                  <a:lnTo>
                    <a:pt x="256565" y="1034707"/>
                  </a:lnTo>
                  <a:lnTo>
                    <a:pt x="256565" y="1039596"/>
                  </a:lnTo>
                  <a:lnTo>
                    <a:pt x="256387" y="1039571"/>
                  </a:lnTo>
                  <a:lnTo>
                    <a:pt x="256387" y="1053528"/>
                  </a:lnTo>
                  <a:lnTo>
                    <a:pt x="256222" y="1054455"/>
                  </a:lnTo>
                  <a:lnTo>
                    <a:pt x="256222" y="1057617"/>
                  </a:lnTo>
                  <a:lnTo>
                    <a:pt x="256146" y="1058202"/>
                  </a:lnTo>
                  <a:lnTo>
                    <a:pt x="256044" y="1058887"/>
                  </a:lnTo>
                  <a:lnTo>
                    <a:pt x="255879" y="1058887"/>
                  </a:lnTo>
                  <a:lnTo>
                    <a:pt x="255968" y="1058202"/>
                  </a:lnTo>
                  <a:lnTo>
                    <a:pt x="256044" y="1057617"/>
                  </a:lnTo>
                  <a:lnTo>
                    <a:pt x="256222" y="1057617"/>
                  </a:lnTo>
                  <a:lnTo>
                    <a:pt x="256222" y="1054455"/>
                  </a:lnTo>
                  <a:lnTo>
                    <a:pt x="255917" y="1056157"/>
                  </a:lnTo>
                  <a:lnTo>
                    <a:pt x="255879" y="1056347"/>
                  </a:lnTo>
                  <a:lnTo>
                    <a:pt x="255460" y="1056106"/>
                  </a:lnTo>
                  <a:lnTo>
                    <a:pt x="255358" y="1054125"/>
                  </a:lnTo>
                  <a:lnTo>
                    <a:pt x="256387" y="1053528"/>
                  </a:lnTo>
                  <a:lnTo>
                    <a:pt x="256387" y="1039571"/>
                  </a:lnTo>
                  <a:lnTo>
                    <a:pt x="255193" y="1039368"/>
                  </a:lnTo>
                  <a:lnTo>
                    <a:pt x="255193" y="1052385"/>
                  </a:lnTo>
                  <a:lnTo>
                    <a:pt x="254495" y="1052372"/>
                  </a:lnTo>
                  <a:lnTo>
                    <a:pt x="254495" y="1063967"/>
                  </a:lnTo>
                  <a:lnTo>
                    <a:pt x="254406" y="1065237"/>
                  </a:lnTo>
                  <a:lnTo>
                    <a:pt x="254317" y="1067777"/>
                  </a:lnTo>
                  <a:lnTo>
                    <a:pt x="254317" y="1069047"/>
                  </a:lnTo>
                  <a:lnTo>
                    <a:pt x="254152" y="1070317"/>
                  </a:lnTo>
                  <a:lnTo>
                    <a:pt x="253809" y="1068997"/>
                  </a:lnTo>
                  <a:lnTo>
                    <a:pt x="254152" y="1067612"/>
                  </a:lnTo>
                  <a:lnTo>
                    <a:pt x="254152" y="1066406"/>
                  </a:lnTo>
                  <a:lnTo>
                    <a:pt x="254317" y="1063980"/>
                  </a:lnTo>
                  <a:lnTo>
                    <a:pt x="253403" y="1064120"/>
                  </a:lnTo>
                  <a:lnTo>
                    <a:pt x="253403" y="1080033"/>
                  </a:lnTo>
                  <a:lnTo>
                    <a:pt x="249656" y="1079207"/>
                  </a:lnTo>
                  <a:lnTo>
                    <a:pt x="246024" y="1078357"/>
                  </a:lnTo>
                  <a:lnTo>
                    <a:pt x="246024" y="1083017"/>
                  </a:lnTo>
                  <a:lnTo>
                    <a:pt x="245986" y="1083525"/>
                  </a:lnTo>
                  <a:lnTo>
                    <a:pt x="245503" y="1081265"/>
                  </a:lnTo>
                  <a:lnTo>
                    <a:pt x="245325" y="1081786"/>
                  </a:lnTo>
                  <a:lnTo>
                    <a:pt x="245325" y="1082649"/>
                  </a:lnTo>
                  <a:lnTo>
                    <a:pt x="245160" y="1083170"/>
                  </a:lnTo>
                  <a:lnTo>
                    <a:pt x="245021" y="1083525"/>
                  </a:lnTo>
                  <a:lnTo>
                    <a:pt x="245021" y="1089367"/>
                  </a:lnTo>
                  <a:lnTo>
                    <a:pt x="244906" y="1089202"/>
                  </a:lnTo>
                  <a:lnTo>
                    <a:pt x="245021" y="1089367"/>
                  </a:lnTo>
                  <a:lnTo>
                    <a:pt x="245021" y="1083525"/>
                  </a:lnTo>
                  <a:lnTo>
                    <a:pt x="244817" y="1084033"/>
                  </a:lnTo>
                  <a:lnTo>
                    <a:pt x="244462" y="1084033"/>
                  </a:lnTo>
                  <a:lnTo>
                    <a:pt x="244462" y="1085938"/>
                  </a:lnTo>
                  <a:lnTo>
                    <a:pt x="243903" y="1087335"/>
                  </a:lnTo>
                  <a:lnTo>
                    <a:pt x="243776" y="1086827"/>
                  </a:lnTo>
                  <a:lnTo>
                    <a:pt x="244284" y="1085570"/>
                  </a:lnTo>
                  <a:lnTo>
                    <a:pt x="244462" y="1085938"/>
                  </a:lnTo>
                  <a:lnTo>
                    <a:pt x="244462" y="1084033"/>
                  </a:lnTo>
                  <a:lnTo>
                    <a:pt x="244297" y="1084033"/>
                  </a:lnTo>
                  <a:lnTo>
                    <a:pt x="243776" y="1084376"/>
                  </a:lnTo>
                  <a:lnTo>
                    <a:pt x="244284" y="1085545"/>
                  </a:lnTo>
                  <a:lnTo>
                    <a:pt x="243598" y="1084287"/>
                  </a:lnTo>
                  <a:lnTo>
                    <a:pt x="244983" y="1083017"/>
                  </a:lnTo>
                  <a:lnTo>
                    <a:pt x="245325" y="1081747"/>
                  </a:lnTo>
                  <a:lnTo>
                    <a:pt x="245325" y="1080477"/>
                  </a:lnTo>
                  <a:lnTo>
                    <a:pt x="246024" y="1083017"/>
                  </a:lnTo>
                  <a:lnTo>
                    <a:pt x="246024" y="1078357"/>
                  </a:lnTo>
                  <a:lnTo>
                    <a:pt x="244297" y="1077937"/>
                  </a:lnTo>
                  <a:lnTo>
                    <a:pt x="248437" y="1075397"/>
                  </a:lnTo>
                  <a:lnTo>
                    <a:pt x="250342" y="1074127"/>
                  </a:lnTo>
                  <a:lnTo>
                    <a:pt x="253288" y="1079207"/>
                  </a:lnTo>
                  <a:lnTo>
                    <a:pt x="253403" y="1080033"/>
                  </a:lnTo>
                  <a:lnTo>
                    <a:pt x="253403" y="1064120"/>
                  </a:lnTo>
                  <a:lnTo>
                    <a:pt x="251904" y="1064323"/>
                  </a:lnTo>
                  <a:lnTo>
                    <a:pt x="250863" y="1063459"/>
                  </a:lnTo>
                  <a:lnTo>
                    <a:pt x="249135" y="1066228"/>
                  </a:lnTo>
                  <a:lnTo>
                    <a:pt x="248716" y="1067981"/>
                  </a:lnTo>
                  <a:lnTo>
                    <a:pt x="248615" y="1067777"/>
                  </a:lnTo>
                  <a:lnTo>
                    <a:pt x="249313" y="1065237"/>
                  </a:lnTo>
                  <a:lnTo>
                    <a:pt x="251040" y="1062697"/>
                  </a:lnTo>
                  <a:lnTo>
                    <a:pt x="254495" y="1063967"/>
                  </a:lnTo>
                  <a:lnTo>
                    <a:pt x="254495" y="1052372"/>
                  </a:lnTo>
                  <a:lnTo>
                    <a:pt x="249948" y="1052233"/>
                  </a:lnTo>
                  <a:lnTo>
                    <a:pt x="249478" y="1051267"/>
                  </a:lnTo>
                  <a:lnTo>
                    <a:pt x="255193" y="1052385"/>
                  </a:lnTo>
                  <a:lnTo>
                    <a:pt x="255193" y="1039368"/>
                  </a:lnTo>
                  <a:lnTo>
                    <a:pt x="253123" y="1039012"/>
                  </a:lnTo>
                  <a:lnTo>
                    <a:pt x="252590" y="1038567"/>
                  </a:lnTo>
                  <a:lnTo>
                    <a:pt x="255968" y="1038567"/>
                  </a:lnTo>
                  <a:lnTo>
                    <a:pt x="256565" y="1039596"/>
                  </a:lnTo>
                  <a:lnTo>
                    <a:pt x="256565" y="1034707"/>
                  </a:lnTo>
                  <a:lnTo>
                    <a:pt x="256400" y="1034237"/>
                  </a:lnTo>
                  <a:lnTo>
                    <a:pt x="254927" y="1035583"/>
                  </a:lnTo>
                  <a:lnTo>
                    <a:pt x="254495" y="1034757"/>
                  </a:lnTo>
                  <a:lnTo>
                    <a:pt x="256400" y="1033487"/>
                  </a:lnTo>
                  <a:lnTo>
                    <a:pt x="257429" y="1036027"/>
                  </a:lnTo>
                  <a:lnTo>
                    <a:pt x="257733" y="1037297"/>
                  </a:lnTo>
                  <a:lnTo>
                    <a:pt x="258648" y="1041107"/>
                  </a:lnTo>
                  <a:lnTo>
                    <a:pt x="262102" y="1038567"/>
                  </a:lnTo>
                  <a:lnTo>
                    <a:pt x="262445" y="1039837"/>
                  </a:lnTo>
                  <a:lnTo>
                    <a:pt x="266776" y="1039837"/>
                  </a:lnTo>
                  <a:lnTo>
                    <a:pt x="268503" y="1041107"/>
                  </a:lnTo>
                  <a:lnTo>
                    <a:pt x="268503" y="999197"/>
                  </a:lnTo>
                  <a:lnTo>
                    <a:pt x="266077" y="999197"/>
                  </a:lnTo>
                  <a:lnTo>
                    <a:pt x="266077" y="994117"/>
                  </a:lnTo>
                  <a:lnTo>
                    <a:pt x="264528" y="992847"/>
                  </a:lnTo>
                  <a:lnTo>
                    <a:pt x="266598" y="994117"/>
                  </a:lnTo>
                  <a:lnTo>
                    <a:pt x="269367" y="991577"/>
                  </a:lnTo>
                  <a:lnTo>
                    <a:pt x="267639" y="989037"/>
                  </a:lnTo>
                  <a:lnTo>
                    <a:pt x="268503" y="987767"/>
                  </a:lnTo>
                  <a:lnTo>
                    <a:pt x="269151" y="983005"/>
                  </a:lnTo>
                  <a:lnTo>
                    <a:pt x="269189" y="982687"/>
                  </a:lnTo>
                  <a:lnTo>
                    <a:pt x="269760" y="985227"/>
                  </a:lnTo>
                  <a:lnTo>
                    <a:pt x="270052" y="986497"/>
                  </a:lnTo>
                  <a:lnTo>
                    <a:pt x="270167" y="989037"/>
                  </a:lnTo>
                  <a:lnTo>
                    <a:pt x="270230" y="990307"/>
                  </a:lnTo>
                  <a:lnTo>
                    <a:pt x="273862" y="991577"/>
                  </a:lnTo>
                  <a:lnTo>
                    <a:pt x="272135" y="994117"/>
                  </a:lnTo>
                  <a:lnTo>
                    <a:pt x="270700" y="997927"/>
                  </a:lnTo>
                  <a:lnTo>
                    <a:pt x="270586" y="998245"/>
                  </a:lnTo>
                  <a:lnTo>
                    <a:pt x="270459" y="998562"/>
                  </a:lnTo>
                  <a:lnTo>
                    <a:pt x="270751" y="998245"/>
                  </a:lnTo>
                  <a:lnTo>
                    <a:pt x="270916" y="997927"/>
                  </a:lnTo>
                  <a:lnTo>
                    <a:pt x="272821" y="1003007"/>
                  </a:lnTo>
                  <a:lnTo>
                    <a:pt x="276453" y="1001737"/>
                  </a:lnTo>
                  <a:lnTo>
                    <a:pt x="279742" y="1001737"/>
                  </a:lnTo>
                  <a:lnTo>
                    <a:pt x="277660" y="997927"/>
                  </a:lnTo>
                  <a:lnTo>
                    <a:pt x="275247" y="992847"/>
                  </a:lnTo>
                  <a:lnTo>
                    <a:pt x="279565" y="986497"/>
                  </a:lnTo>
                  <a:lnTo>
                    <a:pt x="281292" y="983957"/>
                  </a:lnTo>
                  <a:lnTo>
                    <a:pt x="275894" y="983005"/>
                  </a:lnTo>
                  <a:lnTo>
                    <a:pt x="276275" y="980147"/>
                  </a:lnTo>
                  <a:lnTo>
                    <a:pt x="276974" y="976337"/>
                  </a:lnTo>
                  <a:lnTo>
                    <a:pt x="275158" y="976337"/>
                  </a:lnTo>
                  <a:lnTo>
                    <a:pt x="275158" y="982878"/>
                  </a:lnTo>
                  <a:lnTo>
                    <a:pt x="274027" y="982687"/>
                  </a:lnTo>
                  <a:lnTo>
                    <a:pt x="269709" y="981417"/>
                  </a:lnTo>
                  <a:lnTo>
                    <a:pt x="271957" y="980147"/>
                  </a:lnTo>
                  <a:lnTo>
                    <a:pt x="272643" y="977607"/>
                  </a:lnTo>
                  <a:lnTo>
                    <a:pt x="273164" y="978877"/>
                  </a:lnTo>
                  <a:lnTo>
                    <a:pt x="274027" y="977607"/>
                  </a:lnTo>
                  <a:lnTo>
                    <a:pt x="274205" y="977607"/>
                  </a:lnTo>
                  <a:lnTo>
                    <a:pt x="275120" y="982687"/>
                  </a:lnTo>
                  <a:lnTo>
                    <a:pt x="275158" y="982878"/>
                  </a:lnTo>
                  <a:lnTo>
                    <a:pt x="275158" y="976337"/>
                  </a:lnTo>
                  <a:lnTo>
                    <a:pt x="274726" y="976337"/>
                  </a:lnTo>
                  <a:lnTo>
                    <a:pt x="274358" y="974991"/>
                  </a:lnTo>
                  <a:lnTo>
                    <a:pt x="273926" y="974991"/>
                  </a:lnTo>
                  <a:lnTo>
                    <a:pt x="272643" y="976337"/>
                  </a:lnTo>
                  <a:lnTo>
                    <a:pt x="270916" y="973797"/>
                  </a:lnTo>
                  <a:lnTo>
                    <a:pt x="267335" y="974991"/>
                  </a:lnTo>
                  <a:lnTo>
                    <a:pt x="267093" y="974991"/>
                  </a:lnTo>
                  <a:lnTo>
                    <a:pt x="265899" y="971257"/>
                  </a:lnTo>
                  <a:lnTo>
                    <a:pt x="267639" y="972527"/>
                  </a:lnTo>
                  <a:lnTo>
                    <a:pt x="269367" y="972527"/>
                  </a:lnTo>
                  <a:lnTo>
                    <a:pt x="270916" y="971257"/>
                  </a:lnTo>
                  <a:lnTo>
                    <a:pt x="273685" y="973797"/>
                  </a:lnTo>
                  <a:lnTo>
                    <a:pt x="277495" y="972527"/>
                  </a:lnTo>
                  <a:lnTo>
                    <a:pt x="281292" y="972527"/>
                  </a:lnTo>
                  <a:lnTo>
                    <a:pt x="282346" y="970851"/>
                  </a:lnTo>
                  <a:lnTo>
                    <a:pt x="282460" y="970661"/>
                  </a:lnTo>
                  <a:lnTo>
                    <a:pt x="282549" y="970534"/>
                  </a:lnTo>
                  <a:lnTo>
                    <a:pt x="282905" y="971257"/>
                  </a:lnTo>
                  <a:lnTo>
                    <a:pt x="284175" y="973797"/>
                  </a:lnTo>
                  <a:lnTo>
                    <a:pt x="284772" y="974991"/>
                  </a:lnTo>
                  <a:lnTo>
                    <a:pt x="285445" y="976337"/>
                  </a:lnTo>
                  <a:lnTo>
                    <a:pt x="284924" y="978877"/>
                  </a:lnTo>
                  <a:lnTo>
                    <a:pt x="286994" y="982687"/>
                  </a:lnTo>
                  <a:lnTo>
                    <a:pt x="286994" y="970394"/>
                  </a:lnTo>
                  <a:lnTo>
                    <a:pt x="283349" y="969251"/>
                  </a:lnTo>
                  <a:lnTo>
                    <a:pt x="283667" y="968654"/>
                  </a:lnTo>
                  <a:lnTo>
                    <a:pt x="283070" y="964907"/>
                  </a:lnTo>
                  <a:lnTo>
                    <a:pt x="282956" y="964196"/>
                  </a:lnTo>
                  <a:lnTo>
                    <a:pt x="282867" y="963637"/>
                  </a:lnTo>
                  <a:lnTo>
                    <a:pt x="280149" y="961097"/>
                  </a:lnTo>
                  <a:lnTo>
                    <a:pt x="276796" y="962367"/>
                  </a:lnTo>
                  <a:lnTo>
                    <a:pt x="276110" y="958557"/>
                  </a:lnTo>
                  <a:lnTo>
                    <a:pt x="272135" y="961097"/>
                  </a:lnTo>
                  <a:lnTo>
                    <a:pt x="273164" y="962367"/>
                  </a:lnTo>
                  <a:lnTo>
                    <a:pt x="274205" y="963637"/>
                  </a:lnTo>
                  <a:lnTo>
                    <a:pt x="269887" y="963637"/>
                  </a:lnTo>
                  <a:lnTo>
                    <a:pt x="265214" y="964907"/>
                  </a:lnTo>
                  <a:lnTo>
                    <a:pt x="264947" y="966063"/>
                  </a:lnTo>
                  <a:lnTo>
                    <a:pt x="264363" y="968654"/>
                  </a:lnTo>
                  <a:lnTo>
                    <a:pt x="264350" y="985227"/>
                  </a:lnTo>
                  <a:lnTo>
                    <a:pt x="264172" y="986116"/>
                  </a:lnTo>
                  <a:lnTo>
                    <a:pt x="264172" y="987767"/>
                  </a:lnTo>
                  <a:lnTo>
                    <a:pt x="264007" y="987894"/>
                  </a:lnTo>
                  <a:lnTo>
                    <a:pt x="264007" y="987767"/>
                  </a:lnTo>
                  <a:lnTo>
                    <a:pt x="264172" y="987767"/>
                  </a:lnTo>
                  <a:lnTo>
                    <a:pt x="264172" y="986116"/>
                  </a:lnTo>
                  <a:lnTo>
                    <a:pt x="264007" y="986929"/>
                  </a:lnTo>
                  <a:lnTo>
                    <a:pt x="264007" y="986180"/>
                  </a:lnTo>
                  <a:lnTo>
                    <a:pt x="263740" y="984592"/>
                  </a:lnTo>
                  <a:lnTo>
                    <a:pt x="264350" y="985227"/>
                  </a:lnTo>
                  <a:lnTo>
                    <a:pt x="264350" y="968654"/>
                  </a:lnTo>
                  <a:lnTo>
                    <a:pt x="264350" y="966063"/>
                  </a:lnTo>
                  <a:lnTo>
                    <a:pt x="264947" y="966063"/>
                  </a:lnTo>
                  <a:lnTo>
                    <a:pt x="264007" y="964907"/>
                  </a:lnTo>
                  <a:lnTo>
                    <a:pt x="262839" y="964196"/>
                  </a:lnTo>
                  <a:lnTo>
                    <a:pt x="262839" y="983094"/>
                  </a:lnTo>
                  <a:lnTo>
                    <a:pt x="262280" y="982370"/>
                  </a:lnTo>
                  <a:lnTo>
                    <a:pt x="261581" y="983234"/>
                  </a:lnTo>
                  <a:lnTo>
                    <a:pt x="261416" y="983729"/>
                  </a:lnTo>
                  <a:lnTo>
                    <a:pt x="261416" y="988593"/>
                  </a:lnTo>
                  <a:lnTo>
                    <a:pt x="259676" y="989469"/>
                  </a:lnTo>
                  <a:lnTo>
                    <a:pt x="259537" y="990028"/>
                  </a:lnTo>
                  <a:lnTo>
                    <a:pt x="259676" y="989037"/>
                  </a:lnTo>
                  <a:lnTo>
                    <a:pt x="261327" y="987831"/>
                  </a:lnTo>
                  <a:lnTo>
                    <a:pt x="261378" y="988250"/>
                  </a:lnTo>
                  <a:lnTo>
                    <a:pt x="261416" y="988593"/>
                  </a:lnTo>
                  <a:lnTo>
                    <a:pt x="261416" y="983729"/>
                  </a:lnTo>
                  <a:lnTo>
                    <a:pt x="261289" y="984110"/>
                  </a:lnTo>
                  <a:lnTo>
                    <a:pt x="261239" y="984275"/>
                  </a:lnTo>
                  <a:lnTo>
                    <a:pt x="260819" y="984961"/>
                  </a:lnTo>
                  <a:lnTo>
                    <a:pt x="262280" y="981417"/>
                  </a:lnTo>
                  <a:lnTo>
                    <a:pt x="262712" y="982687"/>
                  </a:lnTo>
                  <a:lnTo>
                    <a:pt x="262839" y="983094"/>
                  </a:lnTo>
                  <a:lnTo>
                    <a:pt x="262839" y="964196"/>
                  </a:lnTo>
                  <a:lnTo>
                    <a:pt x="261594" y="963434"/>
                  </a:lnTo>
                  <a:lnTo>
                    <a:pt x="261594" y="968654"/>
                  </a:lnTo>
                  <a:lnTo>
                    <a:pt x="261505" y="969251"/>
                  </a:lnTo>
                  <a:lnTo>
                    <a:pt x="261416" y="969987"/>
                  </a:lnTo>
                  <a:lnTo>
                    <a:pt x="261239" y="969987"/>
                  </a:lnTo>
                  <a:lnTo>
                    <a:pt x="261340" y="969251"/>
                  </a:lnTo>
                  <a:lnTo>
                    <a:pt x="261404" y="968654"/>
                  </a:lnTo>
                  <a:lnTo>
                    <a:pt x="261594" y="968654"/>
                  </a:lnTo>
                  <a:lnTo>
                    <a:pt x="261594" y="963434"/>
                  </a:lnTo>
                  <a:lnTo>
                    <a:pt x="260807" y="962952"/>
                  </a:lnTo>
                  <a:lnTo>
                    <a:pt x="260807" y="985481"/>
                  </a:lnTo>
                  <a:lnTo>
                    <a:pt x="260718" y="985227"/>
                  </a:lnTo>
                  <a:lnTo>
                    <a:pt x="260807" y="985481"/>
                  </a:lnTo>
                  <a:lnTo>
                    <a:pt x="260807" y="962952"/>
                  </a:lnTo>
                  <a:lnTo>
                    <a:pt x="259854" y="962367"/>
                  </a:lnTo>
                  <a:lnTo>
                    <a:pt x="260362" y="966063"/>
                  </a:lnTo>
                  <a:lnTo>
                    <a:pt x="259511" y="964780"/>
                  </a:lnTo>
                  <a:lnTo>
                    <a:pt x="259511" y="990269"/>
                  </a:lnTo>
                  <a:lnTo>
                    <a:pt x="259511" y="991019"/>
                  </a:lnTo>
                  <a:lnTo>
                    <a:pt x="259359" y="991577"/>
                  </a:lnTo>
                  <a:lnTo>
                    <a:pt x="259511" y="990269"/>
                  </a:lnTo>
                  <a:lnTo>
                    <a:pt x="259511" y="964780"/>
                  </a:lnTo>
                  <a:lnTo>
                    <a:pt x="259334" y="964488"/>
                  </a:lnTo>
                  <a:lnTo>
                    <a:pt x="259334" y="972527"/>
                  </a:lnTo>
                  <a:lnTo>
                    <a:pt x="258267" y="973175"/>
                  </a:lnTo>
                  <a:lnTo>
                    <a:pt x="256400" y="972527"/>
                  </a:lnTo>
                  <a:lnTo>
                    <a:pt x="255384" y="974991"/>
                  </a:lnTo>
                  <a:lnTo>
                    <a:pt x="254838" y="973797"/>
                  </a:lnTo>
                  <a:lnTo>
                    <a:pt x="253809" y="972527"/>
                  </a:lnTo>
                  <a:lnTo>
                    <a:pt x="255181" y="971257"/>
                  </a:lnTo>
                  <a:lnTo>
                    <a:pt x="257606" y="972527"/>
                  </a:lnTo>
                  <a:lnTo>
                    <a:pt x="259334" y="972527"/>
                  </a:lnTo>
                  <a:lnTo>
                    <a:pt x="259334" y="964488"/>
                  </a:lnTo>
                  <a:lnTo>
                    <a:pt x="258813" y="963637"/>
                  </a:lnTo>
                  <a:lnTo>
                    <a:pt x="257505" y="964196"/>
                  </a:lnTo>
                  <a:lnTo>
                    <a:pt x="262280" y="959827"/>
                  </a:lnTo>
                  <a:lnTo>
                    <a:pt x="260197" y="957287"/>
                  </a:lnTo>
                  <a:lnTo>
                    <a:pt x="259219" y="955929"/>
                  </a:lnTo>
                  <a:lnTo>
                    <a:pt x="260032" y="954747"/>
                  </a:lnTo>
                  <a:lnTo>
                    <a:pt x="260718" y="954747"/>
                  </a:lnTo>
                  <a:lnTo>
                    <a:pt x="261239" y="953477"/>
                  </a:lnTo>
                  <a:lnTo>
                    <a:pt x="263017" y="952207"/>
                  </a:lnTo>
                  <a:lnTo>
                    <a:pt x="264591" y="954747"/>
                  </a:lnTo>
                  <a:lnTo>
                    <a:pt x="266026" y="955929"/>
                  </a:lnTo>
                  <a:lnTo>
                    <a:pt x="266179" y="955929"/>
                  </a:lnTo>
                  <a:lnTo>
                    <a:pt x="267804" y="953477"/>
                  </a:lnTo>
                  <a:lnTo>
                    <a:pt x="268147" y="952207"/>
                  </a:lnTo>
                  <a:lnTo>
                    <a:pt x="269709" y="952207"/>
                  </a:lnTo>
                  <a:lnTo>
                    <a:pt x="269367" y="953477"/>
                  </a:lnTo>
                  <a:lnTo>
                    <a:pt x="269468" y="955929"/>
                  </a:lnTo>
                  <a:lnTo>
                    <a:pt x="269532" y="957287"/>
                  </a:lnTo>
                  <a:lnTo>
                    <a:pt x="273405" y="955929"/>
                  </a:lnTo>
                  <a:lnTo>
                    <a:pt x="273151" y="955929"/>
                  </a:lnTo>
                  <a:lnTo>
                    <a:pt x="272821" y="953477"/>
                  </a:lnTo>
                  <a:lnTo>
                    <a:pt x="275247" y="954747"/>
                  </a:lnTo>
                  <a:lnTo>
                    <a:pt x="277317" y="950937"/>
                  </a:lnTo>
                  <a:lnTo>
                    <a:pt x="276453" y="948397"/>
                  </a:lnTo>
                  <a:lnTo>
                    <a:pt x="276910" y="945857"/>
                  </a:lnTo>
                  <a:lnTo>
                    <a:pt x="277037" y="945159"/>
                  </a:lnTo>
                  <a:lnTo>
                    <a:pt x="277139" y="944587"/>
                  </a:lnTo>
                  <a:lnTo>
                    <a:pt x="273507" y="943254"/>
                  </a:lnTo>
                  <a:lnTo>
                    <a:pt x="273697" y="943254"/>
                  </a:lnTo>
                  <a:lnTo>
                    <a:pt x="273812" y="941959"/>
                  </a:lnTo>
                  <a:lnTo>
                    <a:pt x="273913" y="940777"/>
                  </a:lnTo>
                  <a:lnTo>
                    <a:pt x="274027" y="939507"/>
                  </a:lnTo>
                  <a:lnTo>
                    <a:pt x="273748" y="939355"/>
                  </a:lnTo>
                  <a:lnTo>
                    <a:pt x="275932" y="934427"/>
                  </a:lnTo>
                  <a:lnTo>
                    <a:pt x="283019" y="936967"/>
                  </a:lnTo>
                  <a:lnTo>
                    <a:pt x="281330" y="926807"/>
                  </a:lnTo>
                  <a:lnTo>
                    <a:pt x="281203" y="926045"/>
                  </a:lnTo>
                  <a:lnTo>
                    <a:pt x="281114" y="925537"/>
                  </a:lnTo>
                  <a:lnTo>
                    <a:pt x="277317" y="922997"/>
                  </a:lnTo>
                  <a:lnTo>
                    <a:pt x="281635" y="925537"/>
                  </a:lnTo>
                  <a:lnTo>
                    <a:pt x="282676" y="917917"/>
                  </a:lnTo>
                  <a:lnTo>
                    <a:pt x="279044" y="916647"/>
                  </a:lnTo>
                  <a:lnTo>
                    <a:pt x="280771" y="915377"/>
                  </a:lnTo>
                  <a:lnTo>
                    <a:pt x="279222" y="907757"/>
                  </a:lnTo>
                  <a:lnTo>
                    <a:pt x="278396" y="908431"/>
                  </a:lnTo>
                  <a:lnTo>
                    <a:pt x="278180" y="907757"/>
                  </a:lnTo>
                  <a:lnTo>
                    <a:pt x="276618" y="905217"/>
                  </a:lnTo>
                  <a:lnTo>
                    <a:pt x="278523" y="902677"/>
                  </a:lnTo>
                  <a:lnTo>
                    <a:pt x="278701" y="902677"/>
                  </a:lnTo>
                  <a:lnTo>
                    <a:pt x="278371" y="903859"/>
                  </a:lnTo>
                  <a:lnTo>
                    <a:pt x="279057" y="903859"/>
                  </a:lnTo>
                  <a:lnTo>
                    <a:pt x="278599" y="906132"/>
                  </a:lnTo>
                  <a:lnTo>
                    <a:pt x="278523" y="906487"/>
                  </a:lnTo>
                  <a:lnTo>
                    <a:pt x="282155" y="905217"/>
                  </a:lnTo>
                  <a:lnTo>
                    <a:pt x="283629" y="903859"/>
                  </a:lnTo>
                  <a:lnTo>
                    <a:pt x="281063" y="900049"/>
                  </a:lnTo>
                  <a:lnTo>
                    <a:pt x="284060" y="897597"/>
                  </a:lnTo>
                  <a:lnTo>
                    <a:pt x="281470" y="884897"/>
                  </a:lnTo>
                  <a:lnTo>
                    <a:pt x="273685" y="884897"/>
                  </a:lnTo>
                  <a:lnTo>
                    <a:pt x="274205" y="887437"/>
                  </a:lnTo>
                  <a:lnTo>
                    <a:pt x="274281" y="888593"/>
                  </a:lnTo>
                  <a:lnTo>
                    <a:pt x="274370" y="889977"/>
                  </a:lnTo>
                  <a:lnTo>
                    <a:pt x="274459" y="891247"/>
                  </a:lnTo>
                  <a:lnTo>
                    <a:pt x="274548" y="892517"/>
                  </a:lnTo>
                  <a:lnTo>
                    <a:pt x="273812" y="891489"/>
                  </a:lnTo>
                  <a:lnTo>
                    <a:pt x="273812" y="910564"/>
                  </a:lnTo>
                  <a:lnTo>
                    <a:pt x="273062" y="911479"/>
                  </a:lnTo>
                  <a:lnTo>
                    <a:pt x="273507" y="912837"/>
                  </a:lnTo>
                  <a:lnTo>
                    <a:pt x="273380" y="912837"/>
                  </a:lnTo>
                  <a:lnTo>
                    <a:pt x="273380" y="939165"/>
                  </a:lnTo>
                  <a:lnTo>
                    <a:pt x="271614" y="938237"/>
                  </a:lnTo>
                  <a:lnTo>
                    <a:pt x="271106" y="939165"/>
                  </a:lnTo>
                  <a:lnTo>
                    <a:pt x="271005" y="939355"/>
                  </a:lnTo>
                  <a:lnTo>
                    <a:pt x="270916" y="939507"/>
                  </a:lnTo>
                  <a:lnTo>
                    <a:pt x="268884" y="943254"/>
                  </a:lnTo>
                  <a:lnTo>
                    <a:pt x="266814" y="943254"/>
                  </a:lnTo>
                  <a:lnTo>
                    <a:pt x="265734" y="942670"/>
                  </a:lnTo>
                  <a:lnTo>
                    <a:pt x="265734" y="950937"/>
                  </a:lnTo>
                  <a:lnTo>
                    <a:pt x="265734" y="952207"/>
                  </a:lnTo>
                  <a:lnTo>
                    <a:pt x="265391" y="952207"/>
                  </a:lnTo>
                  <a:lnTo>
                    <a:pt x="264528" y="950937"/>
                  </a:lnTo>
                  <a:lnTo>
                    <a:pt x="265734" y="950937"/>
                  </a:lnTo>
                  <a:lnTo>
                    <a:pt x="265734" y="942670"/>
                  </a:lnTo>
                  <a:lnTo>
                    <a:pt x="264452" y="941959"/>
                  </a:lnTo>
                  <a:lnTo>
                    <a:pt x="262280" y="939507"/>
                  </a:lnTo>
                  <a:lnTo>
                    <a:pt x="259334" y="939507"/>
                  </a:lnTo>
                  <a:lnTo>
                    <a:pt x="258648" y="936967"/>
                  </a:lnTo>
                  <a:lnTo>
                    <a:pt x="261581" y="934427"/>
                  </a:lnTo>
                  <a:lnTo>
                    <a:pt x="269278" y="941959"/>
                  </a:lnTo>
                  <a:lnTo>
                    <a:pt x="269240" y="941793"/>
                  </a:lnTo>
                  <a:lnTo>
                    <a:pt x="266255" y="935697"/>
                  </a:lnTo>
                  <a:lnTo>
                    <a:pt x="267119" y="935697"/>
                  </a:lnTo>
                  <a:lnTo>
                    <a:pt x="267462" y="934427"/>
                  </a:lnTo>
                  <a:lnTo>
                    <a:pt x="268147" y="934427"/>
                  </a:lnTo>
                  <a:lnTo>
                    <a:pt x="271437" y="936967"/>
                  </a:lnTo>
                  <a:lnTo>
                    <a:pt x="273380" y="939165"/>
                  </a:lnTo>
                  <a:lnTo>
                    <a:pt x="273380" y="912837"/>
                  </a:lnTo>
                  <a:lnTo>
                    <a:pt x="271437" y="912837"/>
                  </a:lnTo>
                  <a:lnTo>
                    <a:pt x="271437" y="922997"/>
                  </a:lnTo>
                  <a:lnTo>
                    <a:pt x="271437" y="929347"/>
                  </a:lnTo>
                  <a:lnTo>
                    <a:pt x="270052" y="928077"/>
                  </a:lnTo>
                  <a:lnTo>
                    <a:pt x="269532" y="928077"/>
                  </a:lnTo>
                  <a:lnTo>
                    <a:pt x="268668" y="929347"/>
                  </a:lnTo>
                  <a:lnTo>
                    <a:pt x="266725" y="926045"/>
                  </a:lnTo>
                  <a:lnTo>
                    <a:pt x="265633" y="926045"/>
                  </a:lnTo>
                  <a:lnTo>
                    <a:pt x="260159" y="926045"/>
                  </a:lnTo>
                  <a:lnTo>
                    <a:pt x="259854" y="926807"/>
                  </a:lnTo>
                  <a:lnTo>
                    <a:pt x="263118" y="927696"/>
                  </a:lnTo>
                  <a:lnTo>
                    <a:pt x="262534" y="928077"/>
                  </a:lnTo>
                  <a:lnTo>
                    <a:pt x="260591" y="929347"/>
                  </a:lnTo>
                  <a:lnTo>
                    <a:pt x="258648" y="930617"/>
                  </a:lnTo>
                  <a:lnTo>
                    <a:pt x="260718" y="933157"/>
                  </a:lnTo>
                  <a:lnTo>
                    <a:pt x="258991" y="934427"/>
                  </a:lnTo>
                  <a:lnTo>
                    <a:pt x="257606" y="935697"/>
                  </a:lnTo>
                  <a:lnTo>
                    <a:pt x="256590" y="933564"/>
                  </a:lnTo>
                  <a:lnTo>
                    <a:pt x="256590" y="964603"/>
                  </a:lnTo>
                  <a:lnTo>
                    <a:pt x="255879" y="964907"/>
                  </a:lnTo>
                  <a:lnTo>
                    <a:pt x="253631" y="964907"/>
                  </a:lnTo>
                  <a:lnTo>
                    <a:pt x="253580" y="964196"/>
                  </a:lnTo>
                  <a:lnTo>
                    <a:pt x="253453" y="962367"/>
                  </a:lnTo>
                  <a:lnTo>
                    <a:pt x="254152" y="959827"/>
                  </a:lnTo>
                  <a:lnTo>
                    <a:pt x="256590" y="964603"/>
                  </a:lnTo>
                  <a:lnTo>
                    <a:pt x="256590" y="933564"/>
                  </a:lnTo>
                  <a:lnTo>
                    <a:pt x="256400" y="933157"/>
                  </a:lnTo>
                  <a:lnTo>
                    <a:pt x="254673" y="929347"/>
                  </a:lnTo>
                  <a:lnTo>
                    <a:pt x="251345" y="928382"/>
                  </a:lnTo>
                  <a:lnTo>
                    <a:pt x="251345" y="996657"/>
                  </a:lnTo>
                  <a:lnTo>
                    <a:pt x="251129" y="997013"/>
                  </a:lnTo>
                  <a:lnTo>
                    <a:pt x="249656" y="996378"/>
                  </a:lnTo>
                  <a:lnTo>
                    <a:pt x="248437" y="996149"/>
                  </a:lnTo>
                  <a:lnTo>
                    <a:pt x="248437" y="997585"/>
                  </a:lnTo>
                  <a:lnTo>
                    <a:pt x="248094" y="997826"/>
                  </a:lnTo>
                  <a:lnTo>
                    <a:pt x="248094" y="1049997"/>
                  </a:lnTo>
                  <a:lnTo>
                    <a:pt x="248094" y="1051267"/>
                  </a:lnTo>
                  <a:lnTo>
                    <a:pt x="247929" y="1050493"/>
                  </a:lnTo>
                  <a:lnTo>
                    <a:pt x="247332" y="1050112"/>
                  </a:lnTo>
                  <a:lnTo>
                    <a:pt x="247332" y="1071143"/>
                  </a:lnTo>
                  <a:lnTo>
                    <a:pt x="246888" y="1070902"/>
                  </a:lnTo>
                  <a:lnTo>
                    <a:pt x="246367" y="1071930"/>
                  </a:lnTo>
                  <a:lnTo>
                    <a:pt x="246202" y="1072108"/>
                  </a:lnTo>
                  <a:lnTo>
                    <a:pt x="246202" y="1071587"/>
                  </a:lnTo>
                  <a:lnTo>
                    <a:pt x="246367" y="1071587"/>
                  </a:lnTo>
                  <a:lnTo>
                    <a:pt x="246888" y="1070317"/>
                  </a:lnTo>
                  <a:lnTo>
                    <a:pt x="247332" y="1071143"/>
                  </a:lnTo>
                  <a:lnTo>
                    <a:pt x="247332" y="1050112"/>
                  </a:lnTo>
                  <a:lnTo>
                    <a:pt x="246888" y="1049807"/>
                  </a:lnTo>
                  <a:lnTo>
                    <a:pt x="245681" y="1049909"/>
                  </a:lnTo>
                  <a:lnTo>
                    <a:pt x="244817" y="1048727"/>
                  </a:lnTo>
                  <a:lnTo>
                    <a:pt x="246888" y="1048727"/>
                  </a:lnTo>
                  <a:lnTo>
                    <a:pt x="248094" y="1049997"/>
                  </a:lnTo>
                  <a:lnTo>
                    <a:pt x="248094" y="997826"/>
                  </a:lnTo>
                  <a:lnTo>
                    <a:pt x="246545" y="998905"/>
                  </a:lnTo>
                  <a:lnTo>
                    <a:pt x="246545" y="998245"/>
                  </a:lnTo>
                  <a:lnTo>
                    <a:pt x="248005" y="996899"/>
                  </a:lnTo>
                  <a:lnTo>
                    <a:pt x="248437" y="997585"/>
                  </a:lnTo>
                  <a:lnTo>
                    <a:pt x="248437" y="996149"/>
                  </a:lnTo>
                  <a:lnTo>
                    <a:pt x="247815" y="996022"/>
                  </a:lnTo>
                  <a:lnTo>
                    <a:pt x="246608" y="994359"/>
                  </a:lnTo>
                  <a:lnTo>
                    <a:pt x="247192" y="993889"/>
                  </a:lnTo>
                  <a:lnTo>
                    <a:pt x="247103" y="994117"/>
                  </a:lnTo>
                  <a:lnTo>
                    <a:pt x="251345" y="996657"/>
                  </a:lnTo>
                  <a:lnTo>
                    <a:pt x="251345" y="928382"/>
                  </a:lnTo>
                  <a:lnTo>
                    <a:pt x="250342" y="928077"/>
                  </a:lnTo>
                  <a:lnTo>
                    <a:pt x="248945" y="930287"/>
                  </a:lnTo>
                  <a:lnTo>
                    <a:pt x="248945" y="943254"/>
                  </a:lnTo>
                  <a:lnTo>
                    <a:pt x="248615" y="943254"/>
                  </a:lnTo>
                  <a:lnTo>
                    <a:pt x="248615" y="990307"/>
                  </a:lnTo>
                  <a:lnTo>
                    <a:pt x="248221" y="991273"/>
                  </a:lnTo>
                  <a:lnTo>
                    <a:pt x="246202" y="991539"/>
                  </a:lnTo>
                  <a:lnTo>
                    <a:pt x="246202" y="998562"/>
                  </a:lnTo>
                  <a:lnTo>
                    <a:pt x="245846" y="999197"/>
                  </a:lnTo>
                  <a:lnTo>
                    <a:pt x="245503" y="999197"/>
                  </a:lnTo>
                  <a:lnTo>
                    <a:pt x="246202" y="998562"/>
                  </a:lnTo>
                  <a:lnTo>
                    <a:pt x="246202" y="991539"/>
                  </a:lnTo>
                  <a:lnTo>
                    <a:pt x="244817" y="991717"/>
                  </a:lnTo>
                  <a:lnTo>
                    <a:pt x="245287" y="992492"/>
                  </a:lnTo>
                  <a:lnTo>
                    <a:pt x="244640" y="991577"/>
                  </a:lnTo>
                  <a:lnTo>
                    <a:pt x="248615" y="990307"/>
                  </a:lnTo>
                  <a:lnTo>
                    <a:pt x="248615" y="943254"/>
                  </a:lnTo>
                  <a:lnTo>
                    <a:pt x="248437" y="943254"/>
                  </a:lnTo>
                  <a:lnTo>
                    <a:pt x="248437" y="953477"/>
                  </a:lnTo>
                  <a:lnTo>
                    <a:pt x="247751" y="954328"/>
                  </a:lnTo>
                  <a:lnTo>
                    <a:pt x="247751" y="982687"/>
                  </a:lnTo>
                  <a:lnTo>
                    <a:pt x="247662" y="983957"/>
                  </a:lnTo>
                  <a:lnTo>
                    <a:pt x="247573" y="985227"/>
                  </a:lnTo>
                  <a:lnTo>
                    <a:pt x="246710" y="983957"/>
                  </a:lnTo>
                  <a:lnTo>
                    <a:pt x="244983" y="983957"/>
                  </a:lnTo>
                  <a:lnTo>
                    <a:pt x="245046" y="983005"/>
                  </a:lnTo>
                  <a:lnTo>
                    <a:pt x="245160" y="981417"/>
                  </a:lnTo>
                  <a:lnTo>
                    <a:pt x="245249" y="980147"/>
                  </a:lnTo>
                  <a:lnTo>
                    <a:pt x="245325" y="978877"/>
                  </a:lnTo>
                  <a:lnTo>
                    <a:pt x="246951" y="981417"/>
                  </a:lnTo>
                  <a:lnTo>
                    <a:pt x="247751" y="982687"/>
                  </a:lnTo>
                  <a:lnTo>
                    <a:pt x="247751" y="954328"/>
                  </a:lnTo>
                  <a:lnTo>
                    <a:pt x="247408" y="954747"/>
                  </a:lnTo>
                  <a:lnTo>
                    <a:pt x="247078" y="955929"/>
                  </a:lnTo>
                  <a:lnTo>
                    <a:pt x="246545" y="957287"/>
                  </a:lnTo>
                  <a:lnTo>
                    <a:pt x="246202" y="958557"/>
                  </a:lnTo>
                  <a:lnTo>
                    <a:pt x="246024" y="959827"/>
                  </a:lnTo>
                  <a:lnTo>
                    <a:pt x="245846" y="961097"/>
                  </a:lnTo>
                  <a:lnTo>
                    <a:pt x="244983" y="961097"/>
                  </a:lnTo>
                  <a:lnTo>
                    <a:pt x="244817" y="959827"/>
                  </a:lnTo>
                  <a:lnTo>
                    <a:pt x="244462" y="961097"/>
                  </a:lnTo>
                  <a:lnTo>
                    <a:pt x="244297" y="961097"/>
                  </a:lnTo>
                  <a:lnTo>
                    <a:pt x="244297" y="972527"/>
                  </a:lnTo>
                  <a:lnTo>
                    <a:pt x="244297" y="1024597"/>
                  </a:lnTo>
                  <a:lnTo>
                    <a:pt x="244297" y="1025550"/>
                  </a:lnTo>
                  <a:lnTo>
                    <a:pt x="244297" y="1026744"/>
                  </a:lnTo>
                  <a:lnTo>
                    <a:pt x="244297" y="1027137"/>
                  </a:lnTo>
                  <a:lnTo>
                    <a:pt x="244043" y="1027442"/>
                  </a:lnTo>
                  <a:lnTo>
                    <a:pt x="244297" y="1026744"/>
                  </a:lnTo>
                  <a:lnTo>
                    <a:pt x="244297" y="1025550"/>
                  </a:lnTo>
                  <a:lnTo>
                    <a:pt x="243103" y="1024801"/>
                  </a:lnTo>
                  <a:lnTo>
                    <a:pt x="242912" y="1023327"/>
                  </a:lnTo>
                  <a:lnTo>
                    <a:pt x="244297" y="1024597"/>
                  </a:lnTo>
                  <a:lnTo>
                    <a:pt x="244297" y="972527"/>
                  </a:lnTo>
                  <a:lnTo>
                    <a:pt x="243954" y="974991"/>
                  </a:lnTo>
                  <a:lnTo>
                    <a:pt x="242392" y="972527"/>
                  </a:lnTo>
                  <a:lnTo>
                    <a:pt x="241223" y="974991"/>
                  </a:lnTo>
                  <a:lnTo>
                    <a:pt x="241528" y="976337"/>
                  </a:lnTo>
                  <a:lnTo>
                    <a:pt x="241350" y="976337"/>
                  </a:lnTo>
                  <a:lnTo>
                    <a:pt x="241350" y="1039837"/>
                  </a:lnTo>
                  <a:lnTo>
                    <a:pt x="241007" y="1039837"/>
                  </a:lnTo>
                  <a:lnTo>
                    <a:pt x="241007" y="1038567"/>
                  </a:lnTo>
                  <a:lnTo>
                    <a:pt x="241350" y="1039837"/>
                  </a:lnTo>
                  <a:lnTo>
                    <a:pt x="241350" y="976337"/>
                  </a:lnTo>
                  <a:lnTo>
                    <a:pt x="240665" y="976337"/>
                  </a:lnTo>
                  <a:lnTo>
                    <a:pt x="240665" y="1057351"/>
                  </a:lnTo>
                  <a:lnTo>
                    <a:pt x="240665" y="1057617"/>
                  </a:lnTo>
                  <a:lnTo>
                    <a:pt x="240398" y="1057249"/>
                  </a:lnTo>
                  <a:lnTo>
                    <a:pt x="240665" y="1057351"/>
                  </a:lnTo>
                  <a:lnTo>
                    <a:pt x="240665" y="976337"/>
                  </a:lnTo>
                  <a:lnTo>
                    <a:pt x="239890" y="976337"/>
                  </a:lnTo>
                  <a:lnTo>
                    <a:pt x="239890" y="1057059"/>
                  </a:lnTo>
                  <a:lnTo>
                    <a:pt x="239369" y="1057059"/>
                  </a:lnTo>
                  <a:lnTo>
                    <a:pt x="239369" y="1059815"/>
                  </a:lnTo>
                  <a:lnTo>
                    <a:pt x="239280" y="1060157"/>
                  </a:lnTo>
                  <a:lnTo>
                    <a:pt x="237947" y="1059510"/>
                  </a:lnTo>
                  <a:lnTo>
                    <a:pt x="239369" y="1059815"/>
                  </a:lnTo>
                  <a:lnTo>
                    <a:pt x="239369" y="1057059"/>
                  </a:lnTo>
                  <a:lnTo>
                    <a:pt x="238937" y="1057059"/>
                  </a:lnTo>
                  <a:lnTo>
                    <a:pt x="237896" y="1056195"/>
                  </a:lnTo>
                  <a:lnTo>
                    <a:pt x="236816" y="1057275"/>
                  </a:lnTo>
                  <a:lnTo>
                    <a:pt x="237718" y="1055077"/>
                  </a:lnTo>
                  <a:lnTo>
                    <a:pt x="239801" y="1056347"/>
                  </a:lnTo>
                  <a:lnTo>
                    <a:pt x="239890" y="1057059"/>
                  </a:lnTo>
                  <a:lnTo>
                    <a:pt x="239890" y="976337"/>
                  </a:lnTo>
                  <a:lnTo>
                    <a:pt x="239458" y="976337"/>
                  </a:lnTo>
                  <a:lnTo>
                    <a:pt x="239280" y="976261"/>
                  </a:lnTo>
                  <a:lnTo>
                    <a:pt x="239280" y="1019517"/>
                  </a:lnTo>
                  <a:lnTo>
                    <a:pt x="239280" y="1032217"/>
                  </a:lnTo>
                  <a:lnTo>
                    <a:pt x="238937" y="1030782"/>
                  </a:lnTo>
                  <a:lnTo>
                    <a:pt x="237388" y="1028560"/>
                  </a:lnTo>
                  <a:lnTo>
                    <a:pt x="238760" y="1029677"/>
                  </a:lnTo>
                  <a:lnTo>
                    <a:pt x="239026" y="1030947"/>
                  </a:lnTo>
                  <a:lnTo>
                    <a:pt x="239280" y="1032217"/>
                  </a:lnTo>
                  <a:lnTo>
                    <a:pt x="239280" y="1019517"/>
                  </a:lnTo>
                  <a:lnTo>
                    <a:pt x="239179" y="1019860"/>
                  </a:lnTo>
                  <a:lnTo>
                    <a:pt x="238937" y="1019721"/>
                  </a:lnTo>
                  <a:lnTo>
                    <a:pt x="238937" y="1020406"/>
                  </a:lnTo>
                  <a:lnTo>
                    <a:pt x="238988" y="1020584"/>
                  </a:lnTo>
                  <a:lnTo>
                    <a:pt x="238937" y="1020787"/>
                  </a:lnTo>
                  <a:lnTo>
                    <a:pt x="238760" y="1019517"/>
                  </a:lnTo>
                  <a:lnTo>
                    <a:pt x="239280" y="1019517"/>
                  </a:lnTo>
                  <a:lnTo>
                    <a:pt x="239280" y="976261"/>
                  </a:lnTo>
                  <a:lnTo>
                    <a:pt x="237185" y="975233"/>
                  </a:lnTo>
                  <a:lnTo>
                    <a:pt x="237185" y="1028395"/>
                  </a:lnTo>
                  <a:lnTo>
                    <a:pt x="235470" y="1026985"/>
                  </a:lnTo>
                  <a:lnTo>
                    <a:pt x="235305" y="1028534"/>
                  </a:lnTo>
                  <a:lnTo>
                    <a:pt x="235305" y="1049997"/>
                  </a:lnTo>
                  <a:lnTo>
                    <a:pt x="235292" y="1058202"/>
                  </a:lnTo>
                  <a:lnTo>
                    <a:pt x="234454" y="1057808"/>
                  </a:lnTo>
                  <a:lnTo>
                    <a:pt x="234962" y="1054874"/>
                  </a:lnTo>
                  <a:lnTo>
                    <a:pt x="234962" y="1056347"/>
                  </a:lnTo>
                  <a:lnTo>
                    <a:pt x="235191" y="1057617"/>
                  </a:lnTo>
                  <a:lnTo>
                    <a:pt x="235292" y="1058202"/>
                  </a:lnTo>
                  <a:lnTo>
                    <a:pt x="235292" y="1050048"/>
                  </a:lnTo>
                  <a:lnTo>
                    <a:pt x="232714" y="1047877"/>
                  </a:lnTo>
                  <a:lnTo>
                    <a:pt x="232714" y="1051191"/>
                  </a:lnTo>
                  <a:lnTo>
                    <a:pt x="232460" y="1051953"/>
                  </a:lnTo>
                  <a:lnTo>
                    <a:pt x="232460" y="1060081"/>
                  </a:lnTo>
                  <a:lnTo>
                    <a:pt x="231495" y="1058887"/>
                  </a:lnTo>
                  <a:lnTo>
                    <a:pt x="231457" y="1058202"/>
                  </a:lnTo>
                  <a:lnTo>
                    <a:pt x="231330" y="1056347"/>
                  </a:lnTo>
                  <a:lnTo>
                    <a:pt x="231063" y="1056182"/>
                  </a:lnTo>
                  <a:lnTo>
                    <a:pt x="231495" y="1056373"/>
                  </a:lnTo>
                  <a:lnTo>
                    <a:pt x="231559" y="1057059"/>
                  </a:lnTo>
                  <a:lnTo>
                    <a:pt x="231673" y="1058621"/>
                  </a:lnTo>
                  <a:lnTo>
                    <a:pt x="232460" y="1060081"/>
                  </a:lnTo>
                  <a:lnTo>
                    <a:pt x="232460" y="1051953"/>
                  </a:lnTo>
                  <a:lnTo>
                    <a:pt x="231267" y="1055509"/>
                  </a:lnTo>
                  <a:lnTo>
                    <a:pt x="231152" y="1055852"/>
                  </a:lnTo>
                  <a:lnTo>
                    <a:pt x="232537" y="1051267"/>
                  </a:lnTo>
                  <a:lnTo>
                    <a:pt x="231025" y="1051064"/>
                  </a:lnTo>
                  <a:lnTo>
                    <a:pt x="231025" y="1056170"/>
                  </a:lnTo>
                  <a:lnTo>
                    <a:pt x="230974" y="1056347"/>
                  </a:lnTo>
                  <a:lnTo>
                    <a:pt x="230797" y="1056068"/>
                  </a:lnTo>
                  <a:lnTo>
                    <a:pt x="231025" y="1056170"/>
                  </a:lnTo>
                  <a:lnTo>
                    <a:pt x="231025" y="1051064"/>
                  </a:lnTo>
                  <a:lnTo>
                    <a:pt x="230378" y="1050975"/>
                  </a:lnTo>
                  <a:lnTo>
                    <a:pt x="232714" y="1051191"/>
                  </a:lnTo>
                  <a:lnTo>
                    <a:pt x="232714" y="1047877"/>
                  </a:lnTo>
                  <a:lnTo>
                    <a:pt x="232537" y="1047724"/>
                  </a:lnTo>
                  <a:lnTo>
                    <a:pt x="232359" y="1045908"/>
                  </a:lnTo>
                  <a:lnTo>
                    <a:pt x="233489" y="1047457"/>
                  </a:lnTo>
                  <a:lnTo>
                    <a:pt x="234391" y="1048727"/>
                  </a:lnTo>
                  <a:lnTo>
                    <a:pt x="235305" y="1049997"/>
                  </a:lnTo>
                  <a:lnTo>
                    <a:pt x="235305" y="1028534"/>
                  </a:lnTo>
                  <a:lnTo>
                    <a:pt x="235064" y="1030782"/>
                  </a:lnTo>
                  <a:lnTo>
                    <a:pt x="234962" y="1031824"/>
                  </a:lnTo>
                  <a:lnTo>
                    <a:pt x="234797" y="1032510"/>
                  </a:lnTo>
                  <a:lnTo>
                    <a:pt x="234734" y="1032789"/>
                  </a:lnTo>
                  <a:lnTo>
                    <a:pt x="234696" y="1032217"/>
                  </a:lnTo>
                  <a:lnTo>
                    <a:pt x="234607" y="1030947"/>
                  </a:lnTo>
                  <a:lnTo>
                    <a:pt x="235305" y="1028407"/>
                  </a:lnTo>
                  <a:lnTo>
                    <a:pt x="235305" y="1025867"/>
                  </a:lnTo>
                  <a:lnTo>
                    <a:pt x="237185" y="1028395"/>
                  </a:lnTo>
                  <a:lnTo>
                    <a:pt x="237185" y="975233"/>
                  </a:lnTo>
                  <a:lnTo>
                    <a:pt x="236702" y="974991"/>
                  </a:lnTo>
                  <a:lnTo>
                    <a:pt x="236169" y="974991"/>
                  </a:lnTo>
                  <a:lnTo>
                    <a:pt x="236169" y="1020787"/>
                  </a:lnTo>
                  <a:lnTo>
                    <a:pt x="235331" y="1020787"/>
                  </a:lnTo>
                  <a:lnTo>
                    <a:pt x="233400" y="1019543"/>
                  </a:lnTo>
                  <a:lnTo>
                    <a:pt x="233235" y="1020787"/>
                  </a:lnTo>
                  <a:lnTo>
                    <a:pt x="233578" y="1018247"/>
                  </a:lnTo>
                  <a:lnTo>
                    <a:pt x="235470" y="1019517"/>
                  </a:lnTo>
                  <a:lnTo>
                    <a:pt x="236169" y="1020787"/>
                  </a:lnTo>
                  <a:lnTo>
                    <a:pt x="236169" y="974991"/>
                  </a:lnTo>
                  <a:lnTo>
                    <a:pt x="232194" y="974991"/>
                  </a:lnTo>
                  <a:lnTo>
                    <a:pt x="232105" y="976337"/>
                  </a:lnTo>
                  <a:lnTo>
                    <a:pt x="232016" y="977607"/>
                  </a:lnTo>
                  <a:lnTo>
                    <a:pt x="231152" y="976337"/>
                  </a:lnTo>
                  <a:lnTo>
                    <a:pt x="230962" y="976337"/>
                  </a:lnTo>
                  <a:lnTo>
                    <a:pt x="230962" y="1027163"/>
                  </a:lnTo>
                  <a:lnTo>
                    <a:pt x="229082" y="1025944"/>
                  </a:lnTo>
                  <a:lnTo>
                    <a:pt x="226999" y="1025080"/>
                  </a:lnTo>
                  <a:lnTo>
                    <a:pt x="226237" y="1025321"/>
                  </a:lnTo>
                  <a:lnTo>
                    <a:pt x="226898" y="1024597"/>
                  </a:lnTo>
                  <a:lnTo>
                    <a:pt x="230263" y="1025867"/>
                  </a:lnTo>
                  <a:lnTo>
                    <a:pt x="230962" y="1027163"/>
                  </a:lnTo>
                  <a:lnTo>
                    <a:pt x="230962" y="976337"/>
                  </a:lnTo>
                  <a:lnTo>
                    <a:pt x="230111" y="976337"/>
                  </a:lnTo>
                  <a:lnTo>
                    <a:pt x="230289" y="974991"/>
                  </a:lnTo>
                  <a:lnTo>
                    <a:pt x="230289" y="973797"/>
                  </a:lnTo>
                  <a:lnTo>
                    <a:pt x="231152" y="972527"/>
                  </a:lnTo>
                  <a:lnTo>
                    <a:pt x="231495" y="972527"/>
                  </a:lnTo>
                  <a:lnTo>
                    <a:pt x="232016" y="971257"/>
                  </a:lnTo>
                  <a:lnTo>
                    <a:pt x="234962" y="972527"/>
                  </a:lnTo>
                  <a:lnTo>
                    <a:pt x="237312" y="968819"/>
                  </a:lnTo>
                  <a:lnTo>
                    <a:pt x="238760" y="971257"/>
                  </a:lnTo>
                  <a:lnTo>
                    <a:pt x="241350" y="969987"/>
                  </a:lnTo>
                  <a:lnTo>
                    <a:pt x="240487" y="971257"/>
                  </a:lnTo>
                  <a:lnTo>
                    <a:pt x="243078" y="972527"/>
                  </a:lnTo>
                  <a:lnTo>
                    <a:pt x="244297" y="972527"/>
                  </a:lnTo>
                  <a:lnTo>
                    <a:pt x="244297" y="961097"/>
                  </a:lnTo>
                  <a:lnTo>
                    <a:pt x="243433" y="961097"/>
                  </a:lnTo>
                  <a:lnTo>
                    <a:pt x="241706" y="959827"/>
                  </a:lnTo>
                  <a:lnTo>
                    <a:pt x="241528" y="958557"/>
                  </a:lnTo>
                  <a:lnTo>
                    <a:pt x="242214" y="957287"/>
                  </a:lnTo>
                  <a:lnTo>
                    <a:pt x="243141" y="955929"/>
                  </a:lnTo>
                  <a:lnTo>
                    <a:pt x="244462" y="955929"/>
                  </a:lnTo>
                  <a:lnTo>
                    <a:pt x="244462" y="954747"/>
                  </a:lnTo>
                  <a:lnTo>
                    <a:pt x="244297" y="953477"/>
                  </a:lnTo>
                  <a:lnTo>
                    <a:pt x="244297" y="952207"/>
                  </a:lnTo>
                  <a:lnTo>
                    <a:pt x="244462" y="952207"/>
                  </a:lnTo>
                  <a:lnTo>
                    <a:pt x="248094" y="953477"/>
                  </a:lnTo>
                  <a:lnTo>
                    <a:pt x="248437" y="953477"/>
                  </a:lnTo>
                  <a:lnTo>
                    <a:pt x="248437" y="943254"/>
                  </a:lnTo>
                  <a:lnTo>
                    <a:pt x="246976" y="941959"/>
                  </a:lnTo>
                  <a:lnTo>
                    <a:pt x="245592" y="941959"/>
                  </a:lnTo>
                  <a:lnTo>
                    <a:pt x="244462" y="940777"/>
                  </a:lnTo>
                  <a:lnTo>
                    <a:pt x="243433" y="941539"/>
                  </a:lnTo>
                  <a:lnTo>
                    <a:pt x="243433" y="947127"/>
                  </a:lnTo>
                  <a:lnTo>
                    <a:pt x="241706" y="948397"/>
                  </a:lnTo>
                  <a:lnTo>
                    <a:pt x="238937" y="948397"/>
                  </a:lnTo>
                  <a:lnTo>
                    <a:pt x="241020" y="945159"/>
                  </a:lnTo>
                  <a:lnTo>
                    <a:pt x="240830" y="945857"/>
                  </a:lnTo>
                  <a:lnTo>
                    <a:pt x="243433" y="947127"/>
                  </a:lnTo>
                  <a:lnTo>
                    <a:pt x="243433" y="941539"/>
                  </a:lnTo>
                  <a:lnTo>
                    <a:pt x="243078" y="941793"/>
                  </a:lnTo>
                  <a:lnTo>
                    <a:pt x="242087" y="943254"/>
                  </a:lnTo>
                  <a:lnTo>
                    <a:pt x="239636" y="941959"/>
                  </a:lnTo>
                  <a:lnTo>
                    <a:pt x="239864" y="941959"/>
                  </a:lnTo>
                  <a:lnTo>
                    <a:pt x="240830" y="940777"/>
                  </a:lnTo>
                  <a:lnTo>
                    <a:pt x="242049" y="939507"/>
                  </a:lnTo>
                  <a:lnTo>
                    <a:pt x="243598" y="939507"/>
                  </a:lnTo>
                  <a:lnTo>
                    <a:pt x="245846" y="938237"/>
                  </a:lnTo>
                  <a:lnTo>
                    <a:pt x="248437" y="940777"/>
                  </a:lnTo>
                  <a:lnTo>
                    <a:pt x="248945" y="943254"/>
                  </a:lnTo>
                  <a:lnTo>
                    <a:pt x="248945" y="930287"/>
                  </a:lnTo>
                  <a:lnTo>
                    <a:pt x="248094" y="928077"/>
                  </a:lnTo>
                  <a:lnTo>
                    <a:pt x="247573" y="926807"/>
                  </a:lnTo>
                  <a:lnTo>
                    <a:pt x="247573" y="925537"/>
                  </a:lnTo>
                  <a:lnTo>
                    <a:pt x="247065" y="925537"/>
                  </a:lnTo>
                  <a:lnTo>
                    <a:pt x="247408" y="924267"/>
                  </a:lnTo>
                  <a:lnTo>
                    <a:pt x="247929" y="924267"/>
                  </a:lnTo>
                  <a:lnTo>
                    <a:pt x="248094" y="924267"/>
                  </a:lnTo>
                  <a:lnTo>
                    <a:pt x="249999" y="928077"/>
                  </a:lnTo>
                  <a:lnTo>
                    <a:pt x="250342" y="928077"/>
                  </a:lnTo>
                  <a:lnTo>
                    <a:pt x="257429" y="928077"/>
                  </a:lnTo>
                  <a:lnTo>
                    <a:pt x="256044" y="922997"/>
                  </a:lnTo>
                  <a:lnTo>
                    <a:pt x="259334" y="922997"/>
                  </a:lnTo>
                  <a:lnTo>
                    <a:pt x="257606" y="921727"/>
                  </a:lnTo>
                  <a:lnTo>
                    <a:pt x="257657" y="920940"/>
                  </a:lnTo>
                  <a:lnTo>
                    <a:pt x="257784" y="919187"/>
                  </a:lnTo>
                  <a:lnTo>
                    <a:pt x="262496" y="920343"/>
                  </a:lnTo>
                  <a:lnTo>
                    <a:pt x="261404" y="922997"/>
                  </a:lnTo>
                  <a:lnTo>
                    <a:pt x="260375" y="925537"/>
                  </a:lnTo>
                  <a:lnTo>
                    <a:pt x="266420" y="925537"/>
                  </a:lnTo>
                  <a:lnTo>
                    <a:pt x="267284" y="925537"/>
                  </a:lnTo>
                  <a:lnTo>
                    <a:pt x="271437" y="922997"/>
                  </a:lnTo>
                  <a:lnTo>
                    <a:pt x="271437" y="912837"/>
                  </a:lnTo>
                  <a:lnTo>
                    <a:pt x="269011" y="912837"/>
                  </a:lnTo>
                  <a:lnTo>
                    <a:pt x="267462" y="914107"/>
                  </a:lnTo>
                  <a:lnTo>
                    <a:pt x="271259" y="910297"/>
                  </a:lnTo>
                  <a:lnTo>
                    <a:pt x="268846" y="909027"/>
                  </a:lnTo>
                  <a:lnTo>
                    <a:pt x="266776" y="908507"/>
                  </a:lnTo>
                  <a:lnTo>
                    <a:pt x="266776" y="915377"/>
                  </a:lnTo>
                  <a:lnTo>
                    <a:pt x="263486" y="917917"/>
                  </a:lnTo>
                  <a:lnTo>
                    <a:pt x="262788" y="919632"/>
                  </a:lnTo>
                  <a:lnTo>
                    <a:pt x="261670" y="914527"/>
                  </a:lnTo>
                  <a:lnTo>
                    <a:pt x="261581" y="914107"/>
                  </a:lnTo>
                  <a:lnTo>
                    <a:pt x="261899" y="911809"/>
                  </a:lnTo>
                  <a:lnTo>
                    <a:pt x="261708" y="911479"/>
                  </a:lnTo>
                  <a:lnTo>
                    <a:pt x="261442" y="911479"/>
                  </a:lnTo>
                  <a:lnTo>
                    <a:pt x="261823" y="910564"/>
                  </a:lnTo>
                  <a:lnTo>
                    <a:pt x="261924" y="910297"/>
                  </a:lnTo>
                  <a:lnTo>
                    <a:pt x="262623" y="910297"/>
                  </a:lnTo>
                  <a:lnTo>
                    <a:pt x="261975" y="911250"/>
                  </a:lnTo>
                  <a:lnTo>
                    <a:pt x="261899" y="911809"/>
                  </a:lnTo>
                  <a:lnTo>
                    <a:pt x="263220" y="914107"/>
                  </a:lnTo>
                  <a:lnTo>
                    <a:pt x="263956" y="915377"/>
                  </a:lnTo>
                  <a:lnTo>
                    <a:pt x="264693" y="916647"/>
                  </a:lnTo>
                  <a:lnTo>
                    <a:pt x="266776" y="915377"/>
                  </a:lnTo>
                  <a:lnTo>
                    <a:pt x="266776" y="908507"/>
                  </a:lnTo>
                  <a:lnTo>
                    <a:pt x="263829" y="907757"/>
                  </a:lnTo>
                  <a:lnTo>
                    <a:pt x="264502" y="906932"/>
                  </a:lnTo>
                  <a:lnTo>
                    <a:pt x="264172" y="907757"/>
                  </a:lnTo>
                  <a:lnTo>
                    <a:pt x="269887" y="909027"/>
                  </a:lnTo>
                  <a:lnTo>
                    <a:pt x="272300" y="910297"/>
                  </a:lnTo>
                  <a:lnTo>
                    <a:pt x="273812" y="910564"/>
                  </a:lnTo>
                  <a:lnTo>
                    <a:pt x="273812" y="891489"/>
                  </a:lnTo>
                  <a:lnTo>
                    <a:pt x="272097" y="889063"/>
                  </a:lnTo>
                  <a:lnTo>
                    <a:pt x="272097" y="900049"/>
                  </a:lnTo>
                  <a:lnTo>
                    <a:pt x="271754" y="900049"/>
                  </a:lnTo>
                  <a:lnTo>
                    <a:pt x="271614" y="899909"/>
                  </a:lnTo>
                  <a:lnTo>
                    <a:pt x="271094" y="899210"/>
                  </a:lnTo>
                  <a:lnTo>
                    <a:pt x="270954" y="899439"/>
                  </a:lnTo>
                  <a:lnTo>
                    <a:pt x="270573" y="898867"/>
                  </a:lnTo>
                  <a:lnTo>
                    <a:pt x="271614" y="898867"/>
                  </a:lnTo>
                  <a:lnTo>
                    <a:pt x="272097" y="900049"/>
                  </a:lnTo>
                  <a:lnTo>
                    <a:pt x="272097" y="889063"/>
                  </a:lnTo>
                  <a:lnTo>
                    <a:pt x="270052" y="886167"/>
                  </a:lnTo>
                  <a:lnTo>
                    <a:pt x="269189" y="887323"/>
                  </a:lnTo>
                  <a:lnTo>
                    <a:pt x="269189" y="895057"/>
                  </a:lnTo>
                  <a:lnTo>
                    <a:pt x="267690" y="898867"/>
                  </a:lnTo>
                  <a:lnTo>
                    <a:pt x="267220" y="900049"/>
                  </a:lnTo>
                  <a:lnTo>
                    <a:pt x="266687" y="901407"/>
                  </a:lnTo>
                  <a:lnTo>
                    <a:pt x="266179" y="902677"/>
                  </a:lnTo>
                  <a:lnTo>
                    <a:pt x="264820" y="906132"/>
                  </a:lnTo>
                  <a:lnTo>
                    <a:pt x="264680" y="906487"/>
                  </a:lnTo>
                  <a:lnTo>
                    <a:pt x="264693" y="905217"/>
                  </a:lnTo>
                  <a:lnTo>
                    <a:pt x="264464" y="903859"/>
                  </a:lnTo>
                  <a:lnTo>
                    <a:pt x="262966" y="901407"/>
                  </a:lnTo>
                  <a:lnTo>
                    <a:pt x="263652" y="898867"/>
                  </a:lnTo>
                  <a:lnTo>
                    <a:pt x="265214" y="896327"/>
                  </a:lnTo>
                  <a:lnTo>
                    <a:pt x="262280" y="895057"/>
                  </a:lnTo>
                  <a:lnTo>
                    <a:pt x="269189" y="895057"/>
                  </a:lnTo>
                  <a:lnTo>
                    <a:pt x="269189" y="887323"/>
                  </a:lnTo>
                  <a:lnTo>
                    <a:pt x="268236" y="888593"/>
                  </a:lnTo>
                  <a:lnTo>
                    <a:pt x="267982" y="887437"/>
                  </a:lnTo>
                  <a:lnTo>
                    <a:pt x="266420" y="886167"/>
                  </a:lnTo>
                  <a:lnTo>
                    <a:pt x="265734" y="884897"/>
                  </a:lnTo>
                  <a:lnTo>
                    <a:pt x="265036" y="884897"/>
                  </a:lnTo>
                  <a:lnTo>
                    <a:pt x="263652" y="879817"/>
                  </a:lnTo>
                  <a:lnTo>
                    <a:pt x="270395" y="881087"/>
                  </a:lnTo>
                  <a:lnTo>
                    <a:pt x="272999" y="879817"/>
                  </a:lnTo>
                  <a:lnTo>
                    <a:pt x="276974" y="879817"/>
                  </a:lnTo>
                  <a:lnTo>
                    <a:pt x="279222" y="878547"/>
                  </a:lnTo>
                  <a:lnTo>
                    <a:pt x="277139" y="874737"/>
                  </a:lnTo>
                  <a:lnTo>
                    <a:pt x="279387" y="870927"/>
                  </a:lnTo>
                  <a:lnTo>
                    <a:pt x="285102" y="872197"/>
                  </a:lnTo>
                  <a:lnTo>
                    <a:pt x="288378" y="868387"/>
                  </a:lnTo>
                  <a:lnTo>
                    <a:pt x="292874" y="868387"/>
                  </a:lnTo>
                  <a:lnTo>
                    <a:pt x="290626" y="873467"/>
                  </a:lnTo>
                  <a:lnTo>
                    <a:pt x="291668" y="876007"/>
                  </a:lnTo>
                  <a:lnTo>
                    <a:pt x="294259" y="877277"/>
                  </a:lnTo>
                  <a:lnTo>
                    <a:pt x="297891" y="877277"/>
                  </a:lnTo>
                  <a:lnTo>
                    <a:pt x="300659" y="876007"/>
                  </a:lnTo>
                  <a:lnTo>
                    <a:pt x="305155" y="873467"/>
                  </a:lnTo>
                  <a:lnTo>
                    <a:pt x="299440" y="867117"/>
                  </a:lnTo>
                  <a:lnTo>
                    <a:pt x="297713" y="864577"/>
                  </a:lnTo>
                  <a:lnTo>
                    <a:pt x="292874" y="862037"/>
                  </a:lnTo>
                  <a:lnTo>
                    <a:pt x="299694" y="855611"/>
                  </a:lnTo>
                  <a:lnTo>
                    <a:pt x="299466" y="855611"/>
                  </a:lnTo>
                  <a:lnTo>
                    <a:pt x="294601" y="853147"/>
                  </a:lnTo>
                  <a:lnTo>
                    <a:pt x="296329" y="853147"/>
                  </a:lnTo>
                  <a:lnTo>
                    <a:pt x="297548" y="851877"/>
                  </a:lnTo>
                  <a:lnTo>
                    <a:pt x="297421" y="851014"/>
                  </a:lnTo>
                  <a:lnTo>
                    <a:pt x="297370" y="850607"/>
                  </a:lnTo>
                  <a:lnTo>
                    <a:pt x="300139" y="853147"/>
                  </a:lnTo>
                  <a:lnTo>
                    <a:pt x="300253" y="851877"/>
                  </a:lnTo>
                  <a:lnTo>
                    <a:pt x="300824" y="845527"/>
                  </a:lnTo>
                  <a:lnTo>
                    <a:pt x="297192" y="848067"/>
                  </a:lnTo>
                  <a:lnTo>
                    <a:pt x="297116" y="846797"/>
                  </a:lnTo>
                  <a:lnTo>
                    <a:pt x="297027" y="845527"/>
                  </a:lnTo>
                  <a:lnTo>
                    <a:pt x="295122" y="844257"/>
                  </a:lnTo>
                  <a:lnTo>
                    <a:pt x="292011" y="845527"/>
                  </a:lnTo>
                  <a:lnTo>
                    <a:pt x="291922" y="844257"/>
                  </a:lnTo>
                  <a:lnTo>
                    <a:pt x="291833" y="842987"/>
                  </a:lnTo>
                  <a:lnTo>
                    <a:pt x="286829" y="842987"/>
                  </a:lnTo>
                  <a:lnTo>
                    <a:pt x="288112" y="845362"/>
                  </a:lnTo>
                  <a:lnTo>
                    <a:pt x="288213" y="845527"/>
                  </a:lnTo>
                  <a:lnTo>
                    <a:pt x="285267" y="846797"/>
                  </a:lnTo>
                  <a:lnTo>
                    <a:pt x="286042" y="848067"/>
                  </a:lnTo>
                  <a:lnTo>
                    <a:pt x="287604" y="850607"/>
                  </a:lnTo>
                  <a:lnTo>
                    <a:pt x="288378" y="851877"/>
                  </a:lnTo>
                  <a:lnTo>
                    <a:pt x="289585" y="851877"/>
                  </a:lnTo>
                  <a:lnTo>
                    <a:pt x="285788" y="854417"/>
                  </a:lnTo>
                  <a:lnTo>
                    <a:pt x="285267" y="858227"/>
                  </a:lnTo>
                  <a:lnTo>
                    <a:pt x="280250" y="854417"/>
                  </a:lnTo>
                  <a:lnTo>
                    <a:pt x="274993" y="851877"/>
                  </a:lnTo>
                  <a:lnTo>
                    <a:pt x="271716" y="855611"/>
                  </a:lnTo>
                  <a:lnTo>
                    <a:pt x="271297" y="856691"/>
                  </a:lnTo>
                  <a:lnTo>
                    <a:pt x="270751" y="858227"/>
                  </a:lnTo>
                  <a:lnTo>
                    <a:pt x="269240" y="862482"/>
                  </a:lnTo>
                  <a:lnTo>
                    <a:pt x="267462" y="867117"/>
                  </a:lnTo>
                  <a:lnTo>
                    <a:pt x="267119" y="867117"/>
                  </a:lnTo>
                  <a:lnTo>
                    <a:pt x="266103" y="868387"/>
                  </a:lnTo>
                  <a:lnTo>
                    <a:pt x="264083" y="870927"/>
                  </a:lnTo>
                  <a:lnTo>
                    <a:pt x="261061" y="874737"/>
                  </a:lnTo>
                  <a:lnTo>
                    <a:pt x="260540" y="874737"/>
                  </a:lnTo>
                  <a:lnTo>
                    <a:pt x="259676" y="873467"/>
                  </a:lnTo>
                  <a:lnTo>
                    <a:pt x="258127" y="874737"/>
                  </a:lnTo>
                  <a:lnTo>
                    <a:pt x="259334" y="876007"/>
                  </a:lnTo>
                  <a:lnTo>
                    <a:pt x="258000" y="880910"/>
                  </a:lnTo>
                  <a:lnTo>
                    <a:pt x="257949" y="881087"/>
                  </a:lnTo>
                  <a:lnTo>
                    <a:pt x="260896" y="881087"/>
                  </a:lnTo>
                  <a:lnTo>
                    <a:pt x="256222" y="882357"/>
                  </a:lnTo>
                  <a:lnTo>
                    <a:pt x="252069" y="879817"/>
                  </a:lnTo>
                  <a:lnTo>
                    <a:pt x="248958" y="881087"/>
                  </a:lnTo>
                  <a:lnTo>
                    <a:pt x="248818" y="882357"/>
                  </a:lnTo>
                  <a:lnTo>
                    <a:pt x="248272" y="887437"/>
                  </a:lnTo>
                  <a:lnTo>
                    <a:pt x="245897" y="888593"/>
                  </a:lnTo>
                  <a:lnTo>
                    <a:pt x="243065" y="889977"/>
                  </a:lnTo>
                  <a:lnTo>
                    <a:pt x="243370" y="891247"/>
                  </a:lnTo>
                  <a:lnTo>
                    <a:pt x="243967" y="893787"/>
                  </a:lnTo>
                  <a:lnTo>
                    <a:pt x="247370" y="895057"/>
                  </a:lnTo>
                  <a:lnTo>
                    <a:pt x="249656" y="891247"/>
                  </a:lnTo>
                  <a:lnTo>
                    <a:pt x="252247" y="893787"/>
                  </a:lnTo>
                  <a:lnTo>
                    <a:pt x="252158" y="895057"/>
                  </a:lnTo>
                  <a:lnTo>
                    <a:pt x="252069" y="896327"/>
                  </a:lnTo>
                  <a:lnTo>
                    <a:pt x="256400" y="892517"/>
                  </a:lnTo>
                  <a:lnTo>
                    <a:pt x="257784" y="892517"/>
                  </a:lnTo>
                  <a:lnTo>
                    <a:pt x="258648" y="895057"/>
                  </a:lnTo>
                  <a:lnTo>
                    <a:pt x="258470" y="896327"/>
                  </a:lnTo>
                  <a:lnTo>
                    <a:pt x="256743" y="897394"/>
                  </a:lnTo>
                  <a:lnTo>
                    <a:pt x="256743" y="916647"/>
                  </a:lnTo>
                  <a:lnTo>
                    <a:pt x="256400" y="917917"/>
                  </a:lnTo>
                  <a:lnTo>
                    <a:pt x="255181" y="919187"/>
                  </a:lnTo>
                  <a:lnTo>
                    <a:pt x="254152" y="917917"/>
                  </a:lnTo>
                  <a:lnTo>
                    <a:pt x="250863" y="917917"/>
                  </a:lnTo>
                  <a:lnTo>
                    <a:pt x="248958" y="916647"/>
                  </a:lnTo>
                  <a:lnTo>
                    <a:pt x="248793" y="915377"/>
                  </a:lnTo>
                  <a:lnTo>
                    <a:pt x="247751" y="915377"/>
                  </a:lnTo>
                  <a:lnTo>
                    <a:pt x="246888" y="914107"/>
                  </a:lnTo>
                  <a:lnTo>
                    <a:pt x="245160" y="907757"/>
                  </a:lnTo>
                  <a:lnTo>
                    <a:pt x="246989" y="910297"/>
                  </a:lnTo>
                  <a:lnTo>
                    <a:pt x="251561" y="916647"/>
                  </a:lnTo>
                  <a:lnTo>
                    <a:pt x="256743" y="916647"/>
                  </a:lnTo>
                  <a:lnTo>
                    <a:pt x="256743" y="897394"/>
                  </a:lnTo>
                  <a:lnTo>
                    <a:pt x="254317" y="898867"/>
                  </a:lnTo>
                  <a:lnTo>
                    <a:pt x="252933" y="901407"/>
                  </a:lnTo>
                  <a:lnTo>
                    <a:pt x="251040" y="901407"/>
                  </a:lnTo>
                  <a:lnTo>
                    <a:pt x="247929" y="898867"/>
                  </a:lnTo>
                  <a:lnTo>
                    <a:pt x="246964" y="900049"/>
                  </a:lnTo>
                  <a:lnTo>
                    <a:pt x="245389" y="900049"/>
                  </a:lnTo>
                  <a:lnTo>
                    <a:pt x="244462" y="901407"/>
                  </a:lnTo>
                  <a:lnTo>
                    <a:pt x="244386" y="902677"/>
                  </a:lnTo>
                  <a:lnTo>
                    <a:pt x="244297" y="903859"/>
                  </a:lnTo>
                  <a:lnTo>
                    <a:pt x="244119" y="903859"/>
                  </a:lnTo>
                  <a:lnTo>
                    <a:pt x="239801" y="901712"/>
                  </a:lnTo>
                  <a:lnTo>
                    <a:pt x="239801" y="912837"/>
                  </a:lnTo>
                  <a:lnTo>
                    <a:pt x="237718" y="915377"/>
                  </a:lnTo>
                  <a:lnTo>
                    <a:pt x="237223" y="915377"/>
                  </a:lnTo>
                  <a:lnTo>
                    <a:pt x="237223" y="968654"/>
                  </a:lnTo>
                  <a:lnTo>
                    <a:pt x="234099" y="967447"/>
                  </a:lnTo>
                  <a:lnTo>
                    <a:pt x="236512" y="967447"/>
                  </a:lnTo>
                  <a:lnTo>
                    <a:pt x="237223" y="968654"/>
                  </a:lnTo>
                  <a:lnTo>
                    <a:pt x="237223" y="915377"/>
                  </a:lnTo>
                  <a:lnTo>
                    <a:pt x="234442" y="915377"/>
                  </a:lnTo>
                  <a:lnTo>
                    <a:pt x="235648" y="914107"/>
                  </a:lnTo>
                  <a:lnTo>
                    <a:pt x="237528" y="911809"/>
                  </a:lnTo>
                  <a:lnTo>
                    <a:pt x="237553" y="910297"/>
                  </a:lnTo>
                  <a:lnTo>
                    <a:pt x="239801" y="912837"/>
                  </a:lnTo>
                  <a:lnTo>
                    <a:pt x="239801" y="901712"/>
                  </a:lnTo>
                  <a:lnTo>
                    <a:pt x="237528" y="900582"/>
                  </a:lnTo>
                  <a:lnTo>
                    <a:pt x="237451" y="902677"/>
                  </a:lnTo>
                  <a:lnTo>
                    <a:pt x="237401" y="903859"/>
                  </a:lnTo>
                  <a:lnTo>
                    <a:pt x="237286" y="906932"/>
                  </a:lnTo>
                  <a:lnTo>
                    <a:pt x="237248" y="907757"/>
                  </a:lnTo>
                  <a:lnTo>
                    <a:pt x="237210" y="909027"/>
                  </a:lnTo>
                  <a:lnTo>
                    <a:pt x="237121" y="908431"/>
                  </a:lnTo>
                  <a:lnTo>
                    <a:pt x="237032" y="907757"/>
                  </a:lnTo>
                  <a:lnTo>
                    <a:pt x="234442" y="905217"/>
                  </a:lnTo>
                  <a:lnTo>
                    <a:pt x="232359" y="905217"/>
                  </a:lnTo>
                  <a:lnTo>
                    <a:pt x="232194" y="904621"/>
                  </a:lnTo>
                  <a:lnTo>
                    <a:pt x="232194" y="931887"/>
                  </a:lnTo>
                  <a:lnTo>
                    <a:pt x="230987" y="934427"/>
                  </a:lnTo>
                  <a:lnTo>
                    <a:pt x="229768" y="933577"/>
                  </a:lnTo>
                  <a:lnTo>
                    <a:pt x="229768" y="985227"/>
                  </a:lnTo>
                  <a:lnTo>
                    <a:pt x="228866" y="985723"/>
                  </a:lnTo>
                  <a:lnTo>
                    <a:pt x="228866" y="1012913"/>
                  </a:lnTo>
                  <a:lnTo>
                    <a:pt x="228752" y="1015707"/>
                  </a:lnTo>
                  <a:lnTo>
                    <a:pt x="227926" y="1016482"/>
                  </a:lnTo>
                  <a:lnTo>
                    <a:pt x="228358" y="1014704"/>
                  </a:lnTo>
                  <a:lnTo>
                    <a:pt x="228460" y="1014272"/>
                  </a:lnTo>
                  <a:lnTo>
                    <a:pt x="228561" y="1013841"/>
                  </a:lnTo>
                  <a:lnTo>
                    <a:pt x="228866" y="1012913"/>
                  </a:lnTo>
                  <a:lnTo>
                    <a:pt x="228866" y="985723"/>
                  </a:lnTo>
                  <a:lnTo>
                    <a:pt x="227177" y="986637"/>
                  </a:lnTo>
                  <a:lnTo>
                    <a:pt x="227177" y="992847"/>
                  </a:lnTo>
                  <a:lnTo>
                    <a:pt x="226288" y="993267"/>
                  </a:lnTo>
                  <a:lnTo>
                    <a:pt x="226288" y="1009637"/>
                  </a:lnTo>
                  <a:lnTo>
                    <a:pt x="225945" y="1009675"/>
                  </a:lnTo>
                  <a:lnTo>
                    <a:pt x="225971" y="1009357"/>
                  </a:lnTo>
                  <a:lnTo>
                    <a:pt x="226288" y="1009637"/>
                  </a:lnTo>
                  <a:lnTo>
                    <a:pt x="226288" y="993267"/>
                  </a:lnTo>
                  <a:lnTo>
                    <a:pt x="225450" y="993648"/>
                  </a:lnTo>
                  <a:lnTo>
                    <a:pt x="225450" y="999197"/>
                  </a:lnTo>
                  <a:lnTo>
                    <a:pt x="225450" y="1014590"/>
                  </a:lnTo>
                  <a:lnTo>
                    <a:pt x="222961" y="1017435"/>
                  </a:lnTo>
                  <a:lnTo>
                    <a:pt x="222427" y="1017282"/>
                  </a:lnTo>
                  <a:lnTo>
                    <a:pt x="225450" y="1014590"/>
                  </a:lnTo>
                  <a:lnTo>
                    <a:pt x="225450" y="999197"/>
                  </a:lnTo>
                  <a:lnTo>
                    <a:pt x="223888" y="999197"/>
                  </a:lnTo>
                  <a:lnTo>
                    <a:pt x="223888" y="997927"/>
                  </a:lnTo>
                  <a:lnTo>
                    <a:pt x="224751" y="997927"/>
                  </a:lnTo>
                  <a:lnTo>
                    <a:pt x="225450" y="999197"/>
                  </a:lnTo>
                  <a:lnTo>
                    <a:pt x="225450" y="993648"/>
                  </a:lnTo>
                  <a:lnTo>
                    <a:pt x="224409" y="994117"/>
                  </a:lnTo>
                  <a:lnTo>
                    <a:pt x="221297" y="993241"/>
                  </a:lnTo>
                  <a:lnTo>
                    <a:pt x="221297" y="1016977"/>
                  </a:lnTo>
                  <a:lnTo>
                    <a:pt x="218706" y="1014361"/>
                  </a:lnTo>
                  <a:lnTo>
                    <a:pt x="221297" y="1016977"/>
                  </a:lnTo>
                  <a:lnTo>
                    <a:pt x="221297" y="993241"/>
                  </a:lnTo>
                  <a:lnTo>
                    <a:pt x="219913" y="992847"/>
                  </a:lnTo>
                  <a:lnTo>
                    <a:pt x="222504" y="990307"/>
                  </a:lnTo>
                  <a:lnTo>
                    <a:pt x="223723" y="987767"/>
                  </a:lnTo>
                  <a:lnTo>
                    <a:pt x="225107" y="987767"/>
                  </a:lnTo>
                  <a:lnTo>
                    <a:pt x="226136" y="990307"/>
                  </a:lnTo>
                  <a:lnTo>
                    <a:pt x="227177" y="992847"/>
                  </a:lnTo>
                  <a:lnTo>
                    <a:pt x="227177" y="986637"/>
                  </a:lnTo>
                  <a:lnTo>
                    <a:pt x="226072" y="987234"/>
                  </a:lnTo>
                  <a:lnTo>
                    <a:pt x="225628" y="983957"/>
                  </a:lnTo>
                  <a:lnTo>
                    <a:pt x="223380" y="983957"/>
                  </a:lnTo>
                  <a:lnTo>
                    <a:pt x="222986" y="983005"/>
                  </a:lnTo>
                  <a:lnTo>
                    <a:pt x="222935" y="982878"/>
                  </a:lnTo>
                  <a:lnTo>
                    <a:pt x="222859" y="982687"/>
                  </a:lnTo>
                  <a:lnTo>
                    <a:pt x="219748" y="981417"/>
                  </a:lnTo>
                  <a:lnTo>
                    <a:pt x="218528" y="980147"/>
                  </a:lnTo>
                  <a:lnTo>
                    <a:pt x="220776" y="978877"/>
                  </a:lnTo>
                  <a:lnTo>
                    <a:pt x="221996" y="980147"/>
                  </a:lnTo>
                  <a:lnTo>
                    <a:pt x="223202" y="981417"/>
                  </a:lnTo>
                  <a:lnTo>
                    <a:pt x="225107" y="980147"/>
                  </a:lnTo>
                  <a:lnTo>
                    <a:pt x="226491" y="982687"/>
                  </a:lnTo>
                  <a:lnTo>
                    <a:pt x="228041" y="983957"/>
                  </a:lnTo>
                  <a:lnTo>
                    <a:pt x="229768" y="985227"/>
                  </a:lnTo>
                  <a:lnTo>
                    <a:pt x="229768" y="933577"/>
                  </a:lnTo>
                  <a:lnTo>
                    <a:pt x="228561" y="932738"/>
                  </a:lnTo>
                  <a:lnTo>
                    <a:pt x="228561" y="944587"/>
                  </a:lnTo>
                  <a:lnTo>
                    <a:pt x="225552" y="948397"/>
                  </a:lnTo>
                  <a:lnTo>
                    <a:pt x="223545" y="950937"/>
                  </a:lnTo>
                  <a:lnTo>
                    <a:pt x="224370" y="945857"/>
                  </a:lnTo>
                  <a:lnTo>
                    <a:pt x="224485" y="945159"/>
                  </a:lnTo>
                  <a:lnTo>
                    <a:pt x="224586" y="944587"/>
                  </a:lnTo>
                  <a:lnTo>
                    <a:pt x="224751" y="944587"/>
                  </a:lnTo>
                  <a:lnTo>
                    <a:pt x="225120" y="943254"/>
                  </a:lnTo>
                  <a:lnTo>
                    <a:pt x="225285" y="943254"/>
                  </a:lnTo>
                  <a:lnTo>
                    <a:pt x="228561" y="944587"/>
                  </a:lnTo>
                  <a:lnTo>
                    <a:pt x="228561" y="932738"/>
                  </a:lnTo>
                  <a:lnTo>
                    <a:pt x="227355" y="931887"/>
                  </a:lnTo>
                  <a:lnTo>
                    <a:pt x="227355" y="929347"/>
                  </a:lnTo>
                  <a:lnTo>
                    <a:pt x="227863" y="928077"/>
                  </a:lnTo>
                  <a:lnTo>
                    <a:pt x="228904" y="926807"/>
                  </a:lnTo>
                  <a:lnTo>
                    <a:pt x="228904" y="925537"/>
                  </a:lnTo>
                  <a:lnTo>
                    <a:pt x="228981" y="926045"/>
                  </a:lnTo>
                  <a:lnTo>
                    <a:pt x="229082" y="926807"/>
                  </a:lnTo>
                  <a:lnTo>
                    <a:pt x="229196" y="927696"/>
                  </a:lnTo>
                  <a:lnTo>
                    <a:pt x="229247" y="928077"/>
                  </a:lnTo>
                  <a:lnTo>
                    <a:pt x="230111" y="929347"/>
                  </a:lnTo>
                  <a:lnTo>
                    <a:pt x="232194" y="931887"/>
                  </a:lnTo>
                  <a:lnTo>
                    <a:pt x="232194" y="904621"/>
                  </a:lnTo>
                  <a:lnTo>
                    <a:pt x="231990" y="903859"/>
                  </a:lnTo>
                  <a:lnTo>
                    <a:pt x="231152" y="905217"/>
                  </a:lnTo>
                  <a:lnTo>
                    <a:pt x="230809" y="905852"/>
                  </a:lnTo>
                  <a:lnTo>
                    <a:pt x="230809" y="926807"/>
                  </a:lnTo>
                  <a:lnTo>
                    <a:pt x="229857" y="926172"/>
                  </a:lnTo>
                  <a:lnTo>
                    <a:pt x="229666" y="926045"/>
                  </a:lnTo>
                  <a:lnTo>
                    <a:pt x="229908" y="926045"/>
                  </a:lnTo>
                  <a:lnTo>
                    <a:pt x="230111" y="925537"/>
                  </a:lnTo>
                  <a:lnTo>
                    <a:pt x="230809" y="926807"/>
                  </a:lnTo>
                  <a:lnTo>
                    <a:pt x="230809" y="905852"/>
                  </a:lnTo>
                  <a:lnTo>
                    <a:pt x="230466" y="906487"/>
                  </a:lnTo>
                  <a:lnTo>
                    <a:pt x="229425" y="906487"/>
                  </a:lnTo>
                  <a:lnTo>
                    <a:pt x="228384" y="907757"/>
                  </a:lnTo>
                  <a:lnTo>
                    <a:pt x="225780" y="903960"/>
                  </a:lnTo>
                  <a:lnTo>
                    <a:pt x="222681" y="907110"/>
                  </a:lnTo>
                  <a:lnTo>
                    <a:pt x="222681" y="935697"/>
                  </a:lnTo>
                  <a:lnTo>
                    <a:pt x="218528" y="938237"/>
                  </a:lnTo>
                  <a:lnTo>
                    <a:pt x="218528" y="941412"/>
                  </a:lnTo>
                  <a:lnTo>
                    <a:pt x="218528" y="944156"/>
                  </a:lnTo>
                  <a:lnTo>
                    <a:pt x="218528" y="944587"/>
                  </a:lnTo>
                  <a:lnTo>
                    <a:pt x="218363" y="944702"/>
                  </a:lnTo>
                  <a:lnTo>
                    <a:pt x="218363" y="986497"/>
                  </a:lnTo>
                  <a:lnTo>
                    <a:pt x="217233" y="985469"/>
                  </a:lnTo>
                  <a:lnTo>
                    <a:pt x="217233" y="1013002"/>
                  </a:lnTo>
                  <a:lnTo>
                    <a:pt x="216179" y="1012736"/>
                  </a:lnTo>
                  <a:lnTo>
                    <a:pt x="216166" y="1013701"/>
                  </a:lnTo>
                  <a:lnTo>
                    <a:pt x="216141" y="1017752"/>
                  </a:lnTo>
                  <a:lnTo>
                    <a:pt x="216141" y="1019517"/>
                  </a:lnTo>
                  <a:lnTo>
                    <a:pt x="216115" y="1020787"/>
                  </a:lnTo>
                  <a:lnTo>
                    <a:pt x="213690" y="1019860"/>
                  </a:lnTo>
                  <a:lnTo>
                    <a:pt x="215836" y="1017752"/>
                  </a:lnTo>
                  <a:lnTo>
                    <a:pt x="216141" y="1017752"/>
                  </a:lnTo>
                  <a:lnTo>
                    <a:pt x="216141" y="1013714"/>
                  </a:lnTo>
                  <a:lnTo>
                    <a:pt x="213207" y="1014272"/>
                  </a:lnTo>
                  <a:lnTo>
                    <a:pt x="212217" y="1017752"/>
                  </a:lnTo>
                  <a:lnTo>
                    <a:pt x="213029" y="1019606"/>
                  </a:lnTo>
                  <a:lnTo>
                    <a:pt x="212826" y="1019517"/>
                  </a:lnTo>
                  <a:lnTo>
                    <a:pt x="210756" y="1016977"/>
                  </a:lnTo>
                  <a:lnTo>
                    <a:pt x="213004" y="1011897"/>
                  </a:lnTo>
                  <a:lnTo>
                    <a:pt x="216179" y="1012736"/>
                  </a:lnTo>
                  <a:lnTo>
                    <a:pt x="216281" y="1011897"/>
                  </a:lnTo>
                  <a:lnTo>
                    <a:pt x="216268" y="1012736"/>
                  </a:lnTo>
                  <a:lnTo>
                    <a:pt x="217233" y="1013002"/>
                  </a:lnTo>
                  <a:lnTo>
                    <a:pt x="217233" y="985469"/>
                  </a:lnTo>
                  <a:lnTo>
                    <a:pt x="216979" y="985227"/>
                  </a:lnTo>
                  <a:lnTo>
                    <a:pt x="215252" y="985227"/>
                  </a:lnTo>
                  <a:lnTo>
                    <a:pt x="213169" y="983957"/>
                  </a:lnTo>
                  <a:lnTo>
                    <a:pt x="213004" y="983957"/>
                  </a:lnTo>
                  <a:lnTo>
                    <a:pt x="211277" y="983957"/>
                  </a:lnTo>
                  <a:lnTo>
                    <a:pt x="211010" y="983005"/>
                  </a:lnTo>
                  <a:lnTo>
                    <a:pt x="210921" y="982687"/>
                  </a:lnTo>
                  <a:lnTo>
                    <a:pt x="211442" y="981417"/>
                  </a:lnTo>
                  <a:lnTo>
                    <a:pt x="212217" y="982687"/>
                  </a:lnTo>
                  <a:lnTo>
                    <a:pt x="213004" y="983957"/>
                  </a:lnTo>
                  <a:lnTo>
                    <a:pt x="217144" y="982687"/>
                  </a:lnTo>
                  <a:lnTo>
                    <a:pt x="218363" y="986497"/>
                  </a:lnTo>
                  <a:lnTo>
                    <a:pt x="218363" y="944702"/>
                  </a:lnTo>
                  <a:lnTo>
                    <a:pt x="214731" y="947127"/>
                  </a:lnTo>
                  <a:lnTo>
                    <a:pt x="212140" y="942924"/>
                  </a:lnTo>
                  <a:lnTo>
                    <a:pt x="212140" y="954747"/>
                  </a:lnTo>
                  <a:lnTo>
                    <a:pt x="211975" y="955929"/>
                  </a:lnTo>
                  <a:lnTo>
                    <a:pt x="210312" y="955929"/>
                  </a:lnTo>
                  <a:lnTo>
                    <a:pt x="211442" y="954747"/>
                  </a:lnTo>
                  <a:lnTo>
                    <a:pt x="212140" y="954747"/>
                  </a:lnTo>
                  <a:lnTo>
                    <a:pt x="212140" y="942924"/>
                  </a:lnTo>
                  <a:lnTo>
                    <a:pt x="211607" y="942047"/>
                  </a:lnTo>
                  <a:lnTo>
                    <a:pt x="218528" y="944156"/>
                  </a:lnTo>
                  <a:lnTo>
                    <a:pt x="218528" y="941412"/>
                  </a:lnTo>
                  <a:lnTo>
                    <a:pt x="217144" y="938237"/>
                  </a:lnTo>
                  <a:lnTo>
                    <a:pt x="217500" y="938237"/>
                  </a:lnTo>
                  <a:lnTo>
                    <a:pt x="217665" y="936967"/>
                  </a:lnTo>
                  <a:lnTo>
                    <a:pt x="217665" y="935697"/>
                  </a:lnTo>
                  <a:lnTo>
                    <a:pt x="219570" y="934427"/>
                  </a:lnTo>
                  <a:lnTo>
                    <a:pt x="220433" y="931887"/>
                  </a:lnTo>
                  <a:lnTo>
                    <a:pt x="222338" y="934427"/>
                  </a:lnTo>
                  <a:lnTo>
                    <a:pt x="221996" y="934427"/>
                  </a:lnTo>
                  <a:lnTo>
                    <a:pt x="222681" y="935697"/>
                  </a:lnTo>
                  <a:lnTo>
                    <a:pt x="222681" y="907110"/>
                  </a:lnTo>
                  <a:lnTo>
                    <a:pt x="222034" y="907757"/>
                  </a:lnTo>
                  <a:lnTo>
                    <a:pt x="221183" y="908621"/>
                  </a:lnTo>
                  <a:lnTo>
                    <a:pt x="221183" y="920343"/>
                  </a:lnTo>
                  <a:lnTo>
                    <a:pt x="220433" y="921727"/>
                  </a:lnTo>
                  <a:lnTo>
                    <a:pt x="219913" y="922997"/>
                  </a:lnTo>
                  <a:lnTo>
                    <a:pt x="220814" y="920343"/>
                  </a:lnTo>
                  <a:lnTo>
                    <a:pt x="221183" y="920343"/>
                  </a:lnTo>
                  <a:lnTo>
                    <a:pt x="221183" y="908621"/>
                  </a:lnTo>
                  <a:lnTo>
                    <a:pt x="220776" y="909027"/>
                  </a:lnTo>
                  <a:lnTo>
                    <a:pt x="220141" y="910297"/>
                  </a:lnTo>
                  <a:lnTo>
                    <a:pt x="218884" y="912837"/>
                  </a:lnTo>
                  <a:lnTo>
                    <a:pt x="218833" y="911809"/>
                  </a:lnTo>
                  <a:lnTo>
                    <a:pt x="218706" y="909027"/>
                  </a:lnTo>
                  <a:lnTo>
                    <a:pt x="216801" y="912837"/>
                  </a:lnTo>
                  <a:lnTo>
                    <a:pt x="214896" y="916647"/>
                  </a:lnTo>
                  <a:lnTo>
                    <a:pt x="214960" y="914527"/>
                  </a:lnTo>
                  <a:lnTo>
                    <a:pt x="215074" y="910297"/>
                  </a:lnTo>
                  <a:lnTo>
                    <a:pt x="214388" y="909027"/>
                  </a:lnTo>
                  <a:lnTo>
                    <a:pt x="214388" y="925537"/>
                  </a:lnTo>
                  <a:lnTo>
                    <a:pt x="213868" y="926807"/>
                  </a:lnTo>
                  <a:lnTo>
                    <a:pt x="211785" y="928077"/>
                  </a:lnTo>
                  <a:lnTo>
                    <a:pt x="211315" y="930376"/>
                  </a:lnTo>
                  <a:lnTo>
                    <a:pt x="211277" y="930617"/>
                  </a:lnTo>
                  <a:lnTo>
                    <a:pt x="210578" y="930617"/>
                  </a:lnTo>
                  <a:lnTo>
                    <a:pt x="210096" y="928497"/>
                  </a:lnTo>
                  <a:lnTo>
                    <a:pt x="210096" y="955929"/>
                  </a:lnTo>
                  <a:lnTo>
                    <a:pt x="209537" y="957287"/>
                  </a:lnTo>
                  <a:lnTo>
                    <a:pt x="208330" y="957287"/>
                  </a:lnTo>
                  <a:lnTo>
                    <a:pt x="208508" y="958557"/>
                  </a:lnTo>
                  <a:lnTo>
                    <a:pt x="209372" y="958557"/>
                  </a:lnTo>
                  <a:lnTo>
                    <a:pt x="208330" y="959827"/>
                  </a:lnTo>
                  <a:lnTo>
                    <a:pt x="206946" y="959827"/>
                  </a:lnTo>
                  <a:lnTo>
                    <a:pt x="205917" y="958989"/>
                  </a:lnTo>
                  <a:lnTo>
                    <a:pt x="205917" y="959827"/>
                  </a:lnTo>
                  <a:lnTo>
                    <a:pt x="198653" y="959827"/>
                  </a:lnTo>
                  <a:lnTo>
                    <a:pt x="198475" y="958557"/>
                  </a:lnTo>
                  <a:lnTo>
                    <a:pt x="198386" y="957287"/>
                  </a:lnTo>
                  <a:lnTo>
                    <a:pt x="198297" y="955929"/>
                  </a:lnTo>
                  <a:lnTo>
                    <a:pt x="197358" y="955929"/>
                  </a:lnTo>
                  <a:lnTo>
                    <a:pt x="195884" y="957287"/>
                  </a:lnTo>
                  <a:lnTo>
                    <a:pt x="197269" y="954747"/>
                  </a:lnTo>
                  <a:lnTo>
                    <a:pt x="195364" y="948397"/>
                  </a:lnTo>
                  <a:lnTo>
                    <a:pt x="199174" y="948397"/>
                  </a:lnTo>
                  <a:lnTo>
                    <a:pt x="199428" y="949667"/>
                  </a:lnTo>
                  <a:lnTo>
                    <a:pt x="199682" y="950937"/>
                  </a:lnTo>
                  <a:lnTo>
                    <a:pt x="198069" y="953477"/>
                  </a:lnTo>
                  <a:lnTo>
                    <a:pt x="197269" y="954747"/>
                  </a:lnTo>
                  <a:lnTo>
                    <a:pt x="201244" y="953477"/>
                  </a:lnTo>
                  <a:lnTo>
                    <a:pt x="200037" y="957287"/>
                  </a:lnTo>
                  <a:lnTo>
                    <a:pt x="205917" y="959827"/>
                  </a:lnTo>
                  <a:lnTo>
                    <a:pt x="205917" y="958989"/>
                  </a:lnTo>
                  <a:lnTo>
                    <a:pt x="205397" y="958557"/>
                  </a:lnTo>
                  <a:lnTo>
                    <a:pt x="205041" y="958557"/>
                  </a:lnTo>
                  <a:lnTo>
                    <a:pt x="207124" y="957287"/>
                  </a:lnTo>
                  <a:lnTo>
                    <a:pt x="206082" y="952207"/>
                  </a:lnTo>
                  <a:lnTo>
                    <a:pt x="208165" y="952207"/>
                  </a:lnTo>
                  <a:lnTo>
                    <a:pt x="208165" y="954747"/>
                  </a:lnTo>
                  <a:lnTo>
                    <a:pt x="210096" y="955929"/>
                  </a:lnTo>
                  <a:lnTo>
                    <a:pt x="210096" y="928497"/>
                  </a:lnTo>
                  <a:lnTo>
                    <a:pt x="209715" y="926807"/>
                  </a:lnTo>
                  <a:lnTo>
                    <a:pt x="212674" y="923810"/>
                  </a:lnTo>
                  <a:lnTo>
                    <a:pt x="213169" y="924267"/>
                  </a:lnTo>
                  <a:lnTo>
                    <a:pt x="214033" y="924267"/>
                  </a:lnTo>
                  <a:lnTo>
                    <a:pt x="214388" y="925537"/>
                  </a:lnTo>
                  <a:lnTo>
                    <a:pt x="214388" y="909027"/>
                  </a:lnTo>
                  <a:lnTo>
                    <a:pt x="212610" y="903859"/>
                  </a:lnTo>
                  <a:lnTo>
                    <a:pt x="211505" y="901839"/>
                  </a:lnTo>
                  <a:lnTo>
                    <a:pt x="211505" y="920940"/>
                  </a:lnTo>
                  <a:lnTo>
                    <a:pt x="210616" y="920724"/>
                  </a:lnTo>
                  <a:lnTo>
                    <a:pt x="210693" y="919632"/>
                  </a:lnTo>
                  <a:lnTo>
                    <a:pt x="210756" y="919187"/>
                  </a:lnTo>
                  <a:lnTo>
                    <a:pt x="211378" y="920343"/>
                  </a:lnTo>
                  <a:lnTo>
                    <a:pt x="211505" y="920940"/>
                  </a:lnTo>
                  <a:lnTo>
                    <a:pt x="211505" y="901839"/>
                  </a:lnTo>
                  <a:lnTo>
                    <a:pt x="211277" y="901407"/>
                  </a:lnTo>
                  <a:lnTo>
                    <a:pt x="211277" y="900049"/>
                  </a:lnTo>
                  <a:lnTo>
                    <a:pt x="209715" y="900049"/>
                  </a:lnTo>
                  <a:lnTo>
                    <a:pt x="209715" y="916647"/>
                  </a:lnTo>
                  <a:lnTo>
                    <a:pt x="209245" y="916647"/>
                  </a:lnTo>
                  <a:lnTo>
                    <a:pt x="209245" y="920343"/>
                  </a:lnTo>
                  <a:lnTo>
                    <a:pt x="209067" y="920343"/>
                  </a:lnTo>
                  <a:lnTo>
                    <a:pt x="207352" y="920343"/>
                  </a:lnTo>
                  <a:lnTo>
                    <a:pt x="208673" y="921727"/>
                  </a:lnTo>
                  <a:lnTo>
                    <a:pt x="208165" y="922997"/>
                  </a:lnTo>
                  <a:lnTo>
                    <a:pt x="207467" y="921727"/>
                  </a:lnTo>
                  <a:lnTo>
                    <a:pt x="206540" y="920343"/>
                  </a:lnTo>
                  <a:lnTo>
                    <a:pt x="205917" y="919187"/>
                  </a:lnTo>
                  <a:lnTo>
                    <a:pt x="206781" y="919187"/>
                  </a:lnTo>
                  <a:lnTo>
                    <a:pt x="207467" y="917917"/>
                  </a:lnTo>
                  <a:lnTo>
                    <a:pt x="207987" y="917917"/>
                  </a:lnTo>
                  <a:lnTo>
                    <a:pt x="207987" y="919187"/>
                  </a:lnTo>
                  <a:lnTo>
                    <a:pt x="209245" y="920343"/>
                  </a:lnTo>
                  <a:lnTo>
                    <a:pt x="209245" y="916647"/>
                  </a:lnTo>
                  <a:lnTo>
                    <a:pt x="208508" y="916647"/>
                  </a:lnTo>
                  <a:lnTo>
                    <a:pt x="208330" y="915377"/>
                  </a:lnTo>
                  <a:lnTo>
                    <a:pt x="208216" y="914527"/>
                  </a:lnTo>
                  <a:lnTo>
                    <a:pt x="209029" y="915377"/>
                  </a:lnTo>
                  <a:lnTo>
                    <a:pt x="209715" y="916647"/>
                  </a:lnTo>
                  <a:lnTo>
                    <a:pt x="209715" y="900049"/>
                  </a:lnTo>
                  <a:lnTo>
                    <a:pt x="209080" y="900049"/>
                  </a:lnTo>
                  <a:lnTo>
                    <a:pt x="208165" y="901407"/>
                  </a:lnTo>
                  <a:lnTo>
                    <a:pt x="208851" y="901407"/>
                  </a:lnTo>
                  <a:lnTo>
                    <a:pt x="208851" y="902677"/>
                  </a:lnTo>
                  <a:lnTo>
                    <a:pt x="208508" y="902677"/>
                  </a:lnTo>
                  <a:lnTo>
                    <a:pt x="205917" y="900595"/>
                  </a:lnTo>
                  <a:lnTo>
                    <a:pt x="205917" y="914107"/>
                  </a:lnTo>
                  <a:lnTo>
                    <a:pt x="204355" y="914107"/>
                  </a:lnTo>
                  <a:lnTo>
                    <a:pt x="204355" y="949667"/>
                  </a:lnTo>
                  <a:lnTo>
                    <a:pt x="203669" y="948397"/>
                  </a:lnTo>
                  <a:lnTo>
                    <a:pt x="200558" y="945857"/>
                  </a:lnTo>
                  <a:lnTo>
                    <a:pt x="200126" y="946645"/>
                  </a:lnTo>
                  <a:lnTo>
                    <a:pt x="199682" y="945857"/>
                  </a:lnTo>
                  <a:lnTo>
                    <a:pt x="201422" y="944587"/>
                  </a:lnTo>
                  <a:lnTo>
                    <a:pt x="201930" y="941959"/>
                  </a:lnTo>
                  <a:lnTo>
                    <a:pt x="201853" y="940777"/>
                  </a:lnTo>
                  <a:lnTo>
                    <a:pt x="201764" y="939507"/>
                  </a:lnTo>
                  <a:lnTo>
                    <a:pt x="202971" y="940777"/>
                  </a:lnTo>
                  <a:lnTo>
                    <a:pt x="203669" y="941793"/>
                  </a:lnTo>
                  <a:lnTo>
                    <a:pt x="203784" y="941959"/>
                  </a:lnTo>
                  <a:lnTo>
                    <a:pt x="203669" y="943254"/>
                  </a:lnTo>
                  <a:lnTo>
                    <a:pt x="203555" y="944156"/>
                  </a:lnTo>
                  <a:lnTo>
                    <a:pt x="203492" y="947127"/>
                  </a:lnTo>
                  <a:lnTo>
                    <a:pt x="204355" y="949667"/>
                  </a:lnTo>
                  <a:lnTo>
                    <a:pt x="204355" y="914107"/>
                  </a:lnTo>
                  <a:lnTo>
                    <a:pt x="203669" y="914107"/>
                  </a:lnTo>
                  <a:lnTo>
                    <a:pt x="203669" y="926807"/>
                  </a:lnTo>
                  <a:lnTo>
                    <a:pt x="203669" y="928077"/>
                  </a:lnTo>
                  <a:lnTo>
                    <a:pt x="202971" y="928077"/>
                  </a:lnTo>
                  <a:lnTo>
                    <a:pt x="201587" y="926807"/>
                  </a:lnTo>
                  <a:lnTo>
                    <a:pt x="201688" y="926045"/>
                  </a:lnTo>
                  <a:lnTo>
                    <a:pt x="201764" y="925537"/>
                  </a:lnTo>
                  <a:lnTo>
                    <a:pt x="202628" y="926807"/>
                  </a:lnTo>
                  <a:lnTo>
                    <a:pt x="203669" y="926807"/>
                  </a:lnTo>
                  <a:lnTo>
                    <a:pt x="203669" y="914107"/>
                  </a:lnTo>
                  <a:lnTo>
                    <a:pt x="201930" y="914107"/>
                  </a:lnTo>
                  <a:lnTo>
                    <a:pt x="201930" y="921727"/>
                  </a:lnTo>
                  <a:lnTo>
                    <a:pt x="201244" y="921727"/>
                  </a:lnTo>
                  <a:lnTo>
                    <a:pt x="200558" y="922997"/>
                  </a:lnTo>
                  <a:lnTo>
                    <a:pt x="198475" y="922997"/>
                  </a:lnTo>
                  <a:lnTo>
                    <a:pt x="197612" y="921727"/>
                  </a:lnTo>
                  <a:lnTo>
                    <a:pt x="197561" y="920940"/>
                  </a:lnTo>
                  <a:lnTo>
                    <a:pt x="197434" y="919187"/>
                  </a:lnTo>
                  <a:lnTo>
                    <a:pt x="196227" y="919187"/>
                  </a:lnTo>
                  <a:lnTo>
                    <a:pt x="195135" y="920343"/>
                  </a:lnTo>
                  <a:lnTo>
                    <a:pt x="194957" y="920343"/>
                  </a:lnTo>
                  <a:lnTo>
                    <a:pt x="193636" y="917917"/>
                  </a:lnTo>
                  <a:lnTo>
                    <a:pt x="195364" y="917917"/>
                  </a:lnTo>
                  <a:lnTo>
                    <a:pt x="195453" y="916647"/>
                  </a:lnTo>
                  <a:lnTo>
                    <a:pt x="195541" y="915377"/>
                  </a:lnTo>
                  <a:lnTo>
                    <a:pt x="195021" y="912837"/>
                  </a:lnTo>
                  <a:lnTo>
                    <a:pt x="196227" y="914107"/>
                  </a:lnTo>
                  <a:lnTo>
                    <a:pt x="196748" y="916647"/>
                  </a:lnTo>
                  <a:lnTo>
                    <a:pt x="198653" y="916647"/>
                  </a:lnTo>
                  <a:lnTo>
                    <a:pt x="198475" y="917917"/>
                  </a:lnTo>
                  <a:lnTo>
                    <a:pt x="198996" y="919187"/>
                  </a:lnTo>
                  <a:lnTo>
                    <a:pt x="199059" y="919632"/>
                  </a:lnTo>
                  <a:lnTo>
                    <a:pt x="199148" y="920343"/>
                  </a:lnTo>
                  <a:lnTo>
                    <a:pt x="200799" y="920343"/>
                  </a:lnTo>
                  <a:lnTo>
                    <a:pt x="201930" y="921727"/>
                  </a:lnTo>
                  <a:lnTo>
                    <a:pt x="201930" y="914107"/>
                  </a:lnTo>
                  <a:lnTo>
                    <a:pt x="200037" y="914107"/>
                  </a:lnTo>
                  <a:lnTo>
                    <a:pt x="202222" y="911809"/>
                  </a:lnTo>
                  <a:lnTo>
                    <a:pt x="202565" y="911479"/>
                  </a:lnTo>
                  <a:lnTo>
                    <a:pt x="204177" y="910297"/>
                  </a:lnTo>
                  <a:lnTo>
                    <a:pt x="204876" y="912837"/>
                  </a:lnTo>
                  <a:lnTo>
                    <a:pt x="205917" y="914107"/>
                  </a:lnTo>
                  <a:lnTo>
                    <a:pt x="205917" y="900595"/>
                  </a:lnTo>
                  <a:lnTo>
                    <a:pt x="205333" y="900112"/>
                  </a:lnTo>
                  <a:lnTo>
                    <a:pt x="205498" y="900049"/>
                  </a:lnTo>
                  <a:lnTo>
                    <a:pt x="205816" y="900049"/>
                  </a:lnTo>
                  <a:lnTo>
                    <a:pt x="211277" y="898867"/>
                  </a:lnTo>
                  <a:lnTo>
                    <a:pt x="212648" y="897597"/>
                  </a:lnTo>
                  <a:lnTo>
                    <a:pt x="214553" y="897597"/>
                  </a:lnTo>
                  <a:lnTo>
                    <a:pt x="213436" y="898867"/>
                  </a:lnTo>
                  <a:lnTo>
                    <a:pt x="212394" y="900049"/>
                  </a:lnTo>
                  <a:lnTo>
                    <a:pt x="212039" y="900049"/>
                  </a:lnTo>
                  <a:lnTo>
                    <a:pt x="216115" y="901407"/>
                  </a:lnTo>
                  <a:lnTo>
                    <a:pt x="217843" y="900150"/>
                  </a:lnTo>
                  <a:lnTo>
                    <a:pt x="218363" y="901407"/>
                  </a:lnTo>
                  <a:lnTo>
                    <a:pt x="220091" y="901407"/>
                  </a:lnTo>
                  <a:lnTo>
                    <a:pt x="218884" y="905217"/>
                  </a:lnTo>
                  <a:lnTo>
                    <a:pt x="223545" y="905217"/>
                  </a:lnTo>
                  <a:lnTo>
                    <a:pt x="223672" y="903859"/>
                  </a:lnTo>
                  <a:lnTo>
                    <a:pt x="223774" y="902677"/>
                  </a:lnTo>
                  <a:lnTo>
                    <a:pt x="223888" y="901407"/>
                  </a:lnTo>
                  <a:lnTo>
                    <a:pt x="223024" y="901407"/>
                  </a:lnTo>
                  <a:lnTo>
                    <a:pt x="223481" y="900582"/>
                  </a:lnTo>
                  <a:lnTo>
                    <a:pt x="223735" y="900049"/>
                  </a:lnTo>
                  <a:lnTo>
                    <a:pt x="223888" y="898867"/>
                  </a:lnTo>
                  <a:lnTo>
                    <a:pt x="224409" y="898867"/>
                  </a:lnTo>
                  <a:lnTo>
                    <a:pt x="227787" y="900049"/>
                  </a:lnTo>
                  <a:lnTo>
                    <a:pt x="228015" y="900049"/>
                  </a:lnTo>
                  <a:lnTo>
                    <a:pt x="229425" y="905217"/>
                  </a:lnTo>
                  <a:lnTo>
                    <a:pt x="235292" y="900150"/>
                  </a:lnTo>
                  <a:lnTo>
                    <a:pt x="237477" y="900582"/>
                  </a:lnTo>
                  <a:lnTo>
                    <a:pt x="236461" y="900049"/>
                  </a:lnTo>
                  <a:lnTo>
                    <a:pt x="234099" y="898867"/>
                  </a:lnTo>
                  <a:lnTo>
                    <a:pt x="237299" y="900049"/>
                  </a:lnTo>
                  <a:lnTo>
                    <a:pt x="237553" y="900049"/>
                  </a:lnTo>
                  <a:lnTo>
                    <a:pt x="237528" y="900582"/>
                  </a:lnTo>
                  <a:lnTo>
                    <a:pt x="241528" y="901407"/>
                  </a:lnTo>
                  <a:lnTo>
                    <a:pt x="238239" y="896327"/>
                  </a:lnTo>
                  <a:lnTo>
                    <a:pt x="239801" y="895057"/>
                  </a:lnTo>
                  <a:lnTo>
                    <a:pt x="238074" y="893787"/>
                  </a:lnTo>
                  <a:lnTo>
                    <a:pt x="237375" y="892517"/>
                  </a:lnTo>
                  <a:lnTo>
                    <a:pt x="238074" y="891247"/>
                  </a:lnTo>
                  <a:lnTo>
                    <a:pt x="237896" y="891247"/>
                  </a:lnTo>
                  <a:lnTo>
                    <a:pt x="238239" y="889977"/>
                  </a:lnTo>
                  <a:lnTo>
                    <a:pt x="239750" y="888593"/>
                  </a:lnTo>
                  <a:lnTo>
                    <a:pt x="242773" y="887437"/>
                  </a:lnTo>
                  <a:lnTo>
                    <a:pt x="243687" y="882357"/>
                  </a:lnTo>
                  <a:lnTo>
                    <a:pt x="242277" y="877277"/>
                  </a:lnTo>
                  <a:lnTo>
                    <a:pt x="238582" y="878547"/>
                  </a:lnTo>
                  <a:lnTo>
                    <a:pt x="236855" y="878547"/>
                  </a:lnTo>
                  <a:lnTo>
                    <a:pt x="237718" y="874737"/>
                  </a:lnTo>
                  <a:lnTo>
                    <a:pt x="236347" y="874737"/>
                  </a:lnTo>
                  <a:lnTo>
                    <a:pt x="237375" y="873467"/>
                  </a:lnTo>
                  <a:lnTo>
                    <a:pt x="237299" y="872921"/>
                  </a:lnTo>
                  <a:lnTo>
                    <a:pt x="237210" y="872197"/>
                  </a:lnTo>
                  <a:lnTo>
                    <a:pt x="237134" y="871702"/>
                  </a:lnTo>
                  <a:lnTo>
                    <a:pt x="237032" y="870927"/>
                  </a:lnTo>
                  <a:lnTo>
                    <a:pt x="239966" y="872197"/>
                  </a:lnTo>
                  <a:lnTo>
                    <a:pt x="242341" y="869657"/>
                  </a:lnTo>
                  <a:lnTo>
                    <a:pt x="238874" y="867117"/>
                  </a:lnTo>
                  <a:lnTo>
                    <a:pt x="233476" y="867117"/>
                  </a:lnTo>
                  <a:lnTo>
                    <a:pt x="230632" y="869276"/>
                  </a:lnTo>
                  <a:lnTo>
                    <a:pt x="230632" y="879817"/>
                  </a:lnTo>
                  <a:lnTo>
                    <a:pt x="229946" y="883627"/>
                  </a:lnTo>
                  <a:lnTo>
                    <a:pt x="228041" y="882992"/>
                  </a:lnTo>
                  <a:lnTo>
                    <a:pt x="228041" y="886167"/>
                  </a:lnTo>
                  <a:lnTo>
                    <a:pt x="225971" y="887437"/>
                  </a:lnTo>
                  <a:lnTo>
                    <a:pt x="224243" y="889977"/>
                  </a:lnTo>
                  <a:lnTo>
                    <a:pt x="224929" y="892517"/>
                  </a:lnTo>
                  <a:lnTo>
                    <a:pt x="222504" y="892517"/>
                  </a:lnTo>
                  <a:lnTo>
                    <a:pt x="221996" y="891247"/>
                  </a:lnTo>
                  <a:lnTo>
                    <a:pt x="222046" y="889977"/>
                  </a:lnTo>
                  <a:lnTo>
                    <a:pt x="222161" y="887437"/>
                  </a:lnTo>
                  <a:lnTo>
                    <a:pt x="220776" y="886167"/>
                  </a:lnTo>
                  <a:lnTo>
                    <a:pt x="219227" y="883627"/>
                  </a:lnTo>
                  <a:lnTo>
                    <a:pt x="221818" y="883627"/>
                  </a:lnTo>
                  <a:lnTo>
                    <a:pt x="222275" y="884897"/>
                  </a:lnTo>
                  <a:lnTo>
                    <a:pt x="223202" y="887437"/>
                  </a:lnTo>
                  <a:lnTo>
                    <a:pt x="225615" y="884897"/>
                  </a:lnTo>
                  <a:lnTo>
                    <a:pt x="228041" y="886167"/>
                  </a:lnTo>
                  <a:lnTo>
                    <a:pt x="228041" y="882992"/>
                  </a:lnTo>
                  <a:lnTo>
                    <a:pt x="226136" y="882357"/>
                  </a:lnTo>
                  <a:lnTo>
                    <a:pt x="226491" y="879817"/>
                  </a:lnTo>
                  <a:lnTo>
                    <a:pt x="226009" y="878674"/>
                  </a:lnTo>
                  <a:lnTo>
                    <a:pt x="229946" y="879817"/>
                  </a:lnTo>
                  <a:lnTo>
                    <a:pt x="230632" y="879817"/>
                  </a:lnTo>
                  <a:lnTo>
                    <a:pt x="230632" y="869276"/>
                  </a:lnTo>
                  <a:lnTo>
                    <a:pt x="230111" y="869657"/>
                  </a:lnTo>
                  <a:lnTo>
                    <a:pt x="229425" y="868387"/>
                  </a:lnTo>
                  <a:lnTo>
                    <a:pt x="229108" y="867600"/>
                  </a:lnTo>
                  <a:lnTo>
                    <a:pt x="230809" y="868387"/>
                  </a:lnTo>
                  <a:lnTo>
                    <a:pt x="230111" y="863307"/>
                  </a:lnTo>
                  <a:lnTo>
                    <a:pt x="233057" y="864577"/>
                  </a:lnTo>
                  <a:lnTo>
                    <a:pt x="234962" y="863307"/>
                  </a:lnTo>
                  <a:lnTo>
                    <a:pt x="231330" y="862037"/>
                  </a:lnTo>
                  <a:lnTo>
                    <a:pt x="237553" y="862037"/>
                  </a:lnTo>
                  <a:lnTo>
                    <a:pt x="233400" y="858227"/>
                  </a:lnTo>
                  <a:lnTo>
                    <a:pt x="231851" y="856843"/>
                  </a:lnTo>
                  <a:lnTo>
                    <a:pt x="228384" y="854417"/>
                  </a:lnTo>
                  <a:lnTo>
                    <a:pt x="225107" y="854417"/>
                  </a:lnTo>
                  <a:lnTo>
                    <a:pt x="223177" y="856691"/>
                  </a:lnTo>
                  <a:lnTo>
                    <a:pt x="223037" y="856843"/>
                  </a:lnTo>
                  <a:lnTo>
                    <a:pt x="220776" y="859497"/>
                  </a:lnTo>
                  <a:lnTo>
                    <a:pt x="225272" y="862037"/>
                  </a:lnTo>
                  <a:lnTo>
                    <a:pt x="223723" y="863307"/>
                  </a:lnTo>
                  <a:lnTo>
                    <a:pt x="225793" y="865847"/>
                  </a:lnTo>
                  <a:lnTo>
                    <a:pt x="220637" y="864577"/>
                  </a:lnTo>
                  <a:lnTo>
                    <a:pt x="220573" y="865073"/>
                  </a:lnTo>
                  <a:lnTo>
                    <a:pt x="220472" y="865847"/>
                  </a:lnTo>
                  <a:lnTo>
                    <a:pt x="220916" y="867117"/>
                  </a:lnTo>
                  <a:lnTo>
                    <a:pt x="221805" y="869657"/>
                  </a:lnTo>
                  <a:lnTo>
                    <a:pt x="221462" y="870927"/>
                  </a:lnTo>
                  <a:lnTo>
                    <a:pt x="221132" y="872197"/>
                  </a:lnTo>
                  <a:lnTo>
                    <a:pt x="218706" y="869657"/>
                  </a:lnTo>
                  <a:lnTo>
                    <a:pt x="216801" y="869657"/>
                  </a:lnTo>
                  <a:lnTo>
                    <a:pt x="213245" y="864577"/>
                  </a:lnTo>
                  <a:lnTo>
                    <a:pt x="211099" y="866063"/>
                  </a:lnTo>
                  <a:lnTo>
                    <a:pt x="211099" y="888593"/>
                  </a:lnTo>
                  <a:lnTo>
                    <a:pt x="211099" y="889977"/>
                  </a:lnTo>
                  <a:lnTo>
                    <a:pt x="209892" y="889977"/>
                  </a:lnTo>
                  <a:lnTo>
                    <a:pt x="210261" y="888593"/>
                  </a:lnTo>
                  <a:lnTo>
                    <a:pt x="211099" y="888593"/>
                  </a:lnTo>
                  <a:lnTo>
                    <a:pt x="211099" y="866063"/>
                  </a:lnTo>
                  <a:lnTo>
                    <a:pt x="210058" y="866787"/>
                  </a:lnTo>
                  <a:lnTo>
                    <a:pt x="210058" y="874737"/>
                  </a:lnTo>
                  <a:lnTo>
                    <a:pt x="209715" y="876007"/>
                  </a:lnTo>
                  <a:lnTo>
                    <a:pt x="209194" y="877277"/>
                  </a:lnTo>
                  <a:lnTo>
                    <a:pt x="208851" y="877277"/>
                  </a:lnTo>
                  <a:lnTo>
                    <a:pt x="209029" y="878547"/>
                  </a:lnTo>
                  <a:lnTo>
                    <a:pt x="209372" y="878547"/>
                  </a:lnTo>
                  <a:lnTo>
                    <a:pt x="209029" y="879817"/>
                  </a:lnTo>
                  <a:lnTo>
                    <a:pt x="208508" y="878547"/>
                  </a:lnTo>
                  <a:lnTo>
                    <a:pt x="207645" y="878547"/>
                  </a:lnTo>
                  <a:lnTo>
                    <a:pt x="207645" y="892517"/>
                  </a:lnTo>
                  <a:lnTo>
                    <a:pt x="205206" y="894308"/>
                  </a:lnTo>
                  <a:lnTo>
                    <a:pt x="205206" y="900150"/>
                  </a:lnTo>
                  <a:lnTo>
                    <a:pt x="204355" y="901407"/>
                  </a:lnTo>
                  <a:lnTo>
                    <a:pt x="202971" y="902677"/>
                  </a:lnTo>
                  <a:lnTo>
                    <a:pt x="200202" y="905217"/>
                  </a:lnTo>
                  <a:lnTo>
                    <a:pt x="199339" y="910297"/>
                  </a:lnTo>
                  <a:lnTo>
                    <a:pt x="194779" y="903859"/>
                  </a:lnTo>
                  <a:lnTo>
                    <a:pt x="195656" y="903859"/>
                  </a:lnTo>
                  <a:lnTo>
                    <a:pt x="197269" y="902677"/>
                  </a:lnTo>
                  <a:lnTo>
                    <a:pt x="199682" y="902677"/>
                  </a:lnTo>
                  <a:lnTo>
                    <a:pt x="200723" y="898867"/>
                  </a:lnTo>
                  <a:lnTo>
                    <a:pt x="201244" y="898867"/>
                  </a:lnTo>
                  <a:lnTo>
                    <a:pt x="201358" y="900582"/>
                  </a:lnTo>
                  <a:lnTo>
                    <a:pt x="201422" y="901407"/>
                  </a:lnTo>
                  <a:lnTo>
                    <a:pt x="205206" y="900150"/>
                  </a:lnTo>
                  <a:lnTo>
                    <a:pt x="205206" y="894308"/>
                  </a:lnTo>
                  <a:lnTo>
                    <a:pt x="204177" y="895057"/>
                  </a:lnTo>
                  <a:lnTo>
                    <a:pt x="194157" y="892517"/>
                  </a:lnTo>
                  <a:lnTo>
                    <a:pt x="197954" y="887437"/>
                  </a:lnTo>
                  <a:lnTo>
                    <a:pt x="198310" y="886167"/>
                  </a:lnTo>
                  <a:lnTo>
                    <a:pt x="199174" y="886167"/>
                  </a:lnTo>
                  <a:lnTo>
                    <a:pt x="197612" y="884897"/>
                  </a:lnTo>
                  <a:lnTo>
                    <a:pt x="198818" y="882357"/>
                  </a:lnTo>
                  <a:lnTo>
                    <a:pt x="201066" y="884897"/>
                  </a:lnTo>
                  <a:lnTo>
                    <a:pt x="202285" y="886167"/>
                  </a:lnTo>
                  <a:lnTo>
                    <a:pt x="198323" y="887437"/>
                  </a:lnTo>
                  <a:lnTo>
                    <a:pt x="198843" y="888593"/>
                  </a:lnTo>
                  <a:lnTo>
                    <a:pt x="199453" y="889977"/>
                  </a:lnTo>
                  <a:lnTo>
                    <a:pt x="202552" y="892517"/>
                  </a:lnTo>
                  <a:lnTo>
                    <a:pt x="204520" y="888707"/>
                  </a:lnTo>
                  <a:lnTo>
                    <a:pt x="205562" y="889977"/>
                  </a:lnTo>
                  <a:lnTo>
                    <a:pt x="207645" y="892517"/>
                  </a:lnTo>
                  <a:lnTo>
                    <a:pt x="207645" y="878547"/>
                  </a:lnTo>
                  <a:lnTo>
                    <a:pt x="202971" y="878547"/>
                  </a:lnTo>
                  <a:lnTo>
                    <a:pt x="203860" y="873467"/>
                  </a:lnTo>
                  <a:lnTo>
                    <a:pt x="203962" y="872921"/>
                  </a:lnTo>
                  <a:lnTo>
                    <a:pt x="207289" y="873467"/>
                  </a:lnTo>
                  <a:lnTo>
                    <a:pt x="210058" y="874737"/>
                  </a:lnTo>
                  <a:lnTo>
                    <a:pt x="210058" y="866787"/>
                  </a:lnTo>
                  <a:lnTo>
                    <a:pt x="209562" y="867117"/>
                  </a:lnTo>
                  <a:lnTo>
                    <a:pt x="207492" y="868870"/>
                  </a:lnTo>
                  <a:lnTo>
                    <a:pt x="207721" y="867600"/>
                  </a:lnTo>
                  <a:lnTo>
                    <a:pt x="207810" y="867117"/>
                  </a:lnTo>
                  <a:lnTo>
                    <a:pt x="205562" y="868387"/>
                  </a:lnTo>
                  <a:lnTo>
                    <a:pt x="205041" y="865847"/>
                  </a:lnTo>
                  <a:lnTo>
                    <a:pt x="205130" y="862723"/>
                  </a:lnTo>
                  <a:lnTo>
                    <a:pt x="205219" y="862037"/>
                  </a:lnTo>
                  <a:lnTo>
                    <a:pt x="207124" y="859497"/>
                  </a:lnTo>
                  <a:lnTo>
                    <a:pt x="208330" y="859497"/>
                  </a:lnTo>
                  <a:lnTo>
                    <a:pt x="207467" y="858227"/>
                  </a:lnTo>
                  <a:lnTo>
                    <a:pt x="208876" y="856970"/>
                  </a:lnTo>
                  <a:lnTo>
                    <a:pt x="209804" y="859497"/>
                  </a:lnTo>
                  <a:lnTo>
                    <a:pt x="210261" y="860767"/>
                  </a:lnTo>
                  <a:lnTo>
                    <a:pt x="211912" y="862037"/>
                  </a:lnTo>
                  <a:lnTo>
                    <a:pt x="214210" y="859497"/>
                  </a:lnTo>
                  <a:lnTo>
                    <a:pt x="216801" y="863307"/>
                  </a:lnTo>
                  <a:lnTo>
                    <a:pt x="219290" y="858227"/>
                  </a:lnTo>
                  <a:lnTo>
                    <a:pt x="219913" y="856843"/>
                  </a:lnTo>
                  <a:lnTo>
                    <a:pt x="219824" y="855611"/>
                  </a:lnTo>
                  <a:lnTo>
                    <a:pt x="219748" y="854417"/>
                  </a:lnTo>
                  <a:lnTo>
                    <a:pt x="223037" y="856843"/>
                  </a:lnTo>
                  <a:lnTo>
                    <a:pt x="223050" y="855611"/>
                  </a:lnTo>
                  <a:lnTo>
                    <a:pt x="222643" y="851877"/>
                  </a:lnTo>
                  <a:lnTo>
                    <a:pt x="222554" y="851014"/>
                  </a:lnTo>
                  <a:lnTo>
                    <a:pt x="222504" y="850607"/>
                  </a:lnTo>
                  <a:lnTo>
                    <a:pt x="220776" y="850607"/>
                  </a:lnTo>
                  <a:lnTo>
                    <a:pt x="220726" y="849337"/>
                  </a:lnTo>
                  <a:lnTo>
                    <a:pt x="220611" y="846797"/>
                  </a:lnTo>
                  <a:lnTo>
                    <a:pt x="213525" y="837907"/>
                  </a:lnTo>
                  <a:lnTo>
                    <a:pt x="213614" y="839177"/>
                  </a:lnTo>
                  <a:lnTo>
                    <a:pt x="213715" y="840447"/>
                  </a:lnTo>
                  <a:lnTo>
                    <a:pt x="213817" y="841717"/>
                  </a:lnTo>
                  <a:lnTo>
                    <a:pt x="213918" y="842987"/>
                  </a:lnTo>
                  <a:lnTo>
                    <a:pt x="214007" y="844257"/>
                  </a:lnTo>
                  <a:lnTo>
                    <a:pt x="214109" y="845527"/>
                  </a:lnTo>
                  <a:lnTo>
                    <a:pt x="214210" y="846797"/>
                  </a:lnTo>
                  <a:lnTo>
                    <a:pt x="213004" y="845527"/>
                  </a:lnTo>
                  <a:lnTo>
                    <a:pt x="211620" y="845527"/>
                  </a:lnTo>
                  <a:lnTo>
                    <a:pt x="210235" y="846797"/>
                  </a:lnTo>
                  <a:lnTo>
                    <a:pt x="208330" y="845527"/>
                  </a:lnTo>
                  <a:lnTo>
                    <a:pt x="208330" y="846797"/>
                  </a:lnTo>
                  <a:lnTo>
                    <a:pt x="208330" y="849337"/>
                  </a:lnTo>
                  <a:lnTo>
                    <a:pt x="206781" y="849337"/>
                  </a:lnTo>
                  <a:lnTo>
                    <a:pt x="205740" y="848067"/>
                  </a:lnTo>
                  <a:lnTo>
                    <a:pt x="206082" y="848067"/>
                  </a:lnTo>
                  <a:lnTo>
                    <a:pt x="206946" y="846797"/>
                  </a:lnTo>
                  <a:lnTo>
                    <a:pt x="207987" y="845527"/>
                  </a:lnTo>
                  <a:lnTo>
                    <a:pt x="208673" y="844257"/>
                  </a:lnTo>
                  <a:lnTo>
                    <a:pt x="209715" y="844257"/>
                  </a:lnTo>
                  <a:lnTo>
                    <a:pt x="209029" y="842987"/>
                  </a:lnTo>
                  <a:lnTo>
                    <a:pt x="207645" y="835367"/>
                  </a:lnTo>
                  <a:lnTo>
                    <a:pt x="205079" y="836777"/>
                  </a:lnTo>
                  <a:lnTo>
                    <a:pt x="203060" y="837907"/>
                  </a:lnTo>
                  <a:lnTo>
                    <a:pt x="203669" y="839177"/>
                  </a:lnTo>
                  <a:lnTo>
                    <a:pt x="202971" y="837907"/>
                  </a:lnTo>
                  <a:lnTo>
                    <a:pt x="202971" y="854417"/>
                  </a:lnTo>
                  <a:lnTo>
                    <a:pt x="202044" y="856691"/>
                  </a:lnTo>
                  <a:lnTo>
                    <a:pt x="201980" y="856843"/>
                  </a:lnTo>
                  <a:lnTo>
                    <a:pt x="201587" y="857808"/>
                  </a:lnTo>
                  <a:lnTo>
                    <a:pt x="201587" y="868387"/>
                  </a:lnTo>
                  <a:lnTo>
                    <a:pt x="200901" y="869657"/>
                  </a:lnTo>
                  <a:lnTo>
                    <a:pt x="199783" y="871702"/>
                  </a:lnTo>
                  <a:lnTo>
                    <a:pt x="198653" y="872197"/>
                  </a:lnTo>
                  <a:lnTo>
                    <a:pt x="198475" y="872197"/>
                  </a:lnTo>
                  <a:lnTo>
                    <a:pt x="197726" y="868870"/>
                  </a:lnTo>
                  <a:lnTo>
                    <a:pt x="197612" y="868387"/>
                  </a:lnTo>
                  <a:lnTo>
                    <a:pt x="195199" y="867117"/>
                  </a:lnTo>
                  <a:lnTo>
                    <a:pt x="201587" y="868387"/>
                  </a:lnTo>
                  <a:lnTo>
                    <a:pt x="201587" y="857808"/>
                  </a:lnTo>
                  <a:lnTo>
                    <a:pt x="199859" y="862037"/>
                  </a:lnTo>
                  <a:lnTo>
                    <a:pt x="194322" y="859497"/>
                  </a:lnTo>
                  <a:lnTo>
                    <a:pt x="199174" y="851877"/>
                  </a:lnTo>
                  <a:lnTo>
                    <a:pt x="199047" y="849604"/>
                  </a:lnTo>
                  <a:lnTo>
                    <a:pt x="198958" y="848067"/>
                  </a:lnTo>
                  <a:lnTo>
                    <a:pt x="199034" y="849337"/>
                  </a:lnTo>
                  <a:lnTo>
                    <a:pt x="199047" y="849604"/>
                  </a:lnTo>
                  <a:lnTo>
                    <a:pt x="202971" y="854417"/>
                  </a:lnTo>
                  <a:lnTo>
                    <a:pt x="202971" y="837907"/>
                  </a:lnTo>
                  <a:lnTo>
                    <a:pt x="200774" y="839177"/>
                  </a:lnTo>
                  <a:lnTo>
                    <a:pt x="198475" y="840447"/>
                  </a:lnTo>
                  <a:lnTo>
                    <a:pt x="199478" y="845362"/>
                  </a:lnTo>
                  <a:lnTo>
                    <a:pt x="199517" y="845527"/>
                  </a:lnTo>
                  <a:lnTo>
                    <a:pt x="197789" y="844257"/>
                  </a:lnTo>
                  <a:lnTo>
                    <a:pt x="197637" y="845362"/>
                  </a:lnTo>
                  <a:lnTo>
                    <a:pt x="193040" y="844715"/>
                  </a:lnTo>
                  <a:lnTo>
                    <a:pt x="193040" y="880910"/>
                  </a:lnTo>
                  <a:lnTo>
                    <a:pt x="192951" y="889977"/>
                  </a:lnTo>
                  <a:lnTo>
                    <a:pt x="192951" y="891247"/>
                  </a:lnTo>
                  <a:lnTo>
                    <a:pt x="192773" y="889977"/>
                  </a:lnTo>
                  <a:lnTo>
                    <a:pt x="192951" y="889977"/>
                  </a:lnTo>
                  <a:lnTo>
                    <a:pt x="192951" y="880999"/>
                  </a:lnTo>
                  <a:lnTo>
                    <a:pt x="191566" y="882357"/>
                  </a:lnTo>
                  <a:lnTo>
                    <a:pt x="190004" y="882357"/>
                  </a:lnTo>
                  <a:lnTo>
                    <a:pt x="189826" y="881087"/>
                  </a:lnTo>
                  <a:lnTo>
                    <a:pt x="190182" y="881087"/>
                  </a:lnTo>
                  <a:lnTo>
                    <a:pt x="189318" y="879817"/>
                  </a:lnTo>
                  <a:lnTo>
                    <a:pt x="189826" y="879817"/>
                  </a:lnTo>
                  <a:lnTo>
                    <a:pt x="190182" y="877277"/>
                  </a:lnTo>
                  <a:lnTo>
                    <a:pt x="191909" y="878547"/>
                  </a:lnTo>
                  <a:lnTo>
                    <a:pt x="193040" y="880910"/>
                  </a:lnTo>
                  <a:lnTo>
                    <a:pt x="193040" y="844715"/>
                  </a:lnTo>
                  <a:lnTo>
                    <a:pt x="189826" y="844257"/>
                  </a:lnTo>
                  <a:lnTo>
                    <a:pt x="188963" y="842987"/>
                  </a:lnTo>
                  <a:lnTo>
                    <a:pt x="188455" y="843216"/>
                  </a:lnTo>
                  <a:lnTo>
                    <a:pt x="188455" y="898867"/>
                  </a:lnTo>
                  <a:lnTo>
                    <a:pt x="185724" y="900049"/>
                  </a:lnTo>
                  <a:lnTo>
                    <a:pt x="185508" y="900049"/>
                  </a:lnTo>
                  <a:lnTo>
                    <a:pt x="185420" y="897597"/>
                  </a:lnTo>
                  <a:lnTo>
                    <a:pt x="185343" y="895057"/>
                  </a:lnTo>
                  <a:lnTo>
                    <a:pt x="179463" y="891247"/>
                  </a:lnTo>
                  <a:lnTo>
                    <a:pt x="181013" y="887437"/>
                  </a:lnTo>
                  <a:lnTo>
                    <a:pt x="182918" y="887437"/>
                  </a:lnTo>
                  <a:lnTo>
                    <a:pt x="183261" y="889977"/>
                  </a:lnTo>
                  <a:lnTo>
                    <a:pt x="183870" y="891247"/>
                  </a:lnTo>
                  <a:lnTo>
                    <a:pt x="184467" y="892517"/>
                  </a:lnTo>
                  <a:lnTo>
                    <a:pt x="187071" y="892517"/>
                  </a:lnTo>
                  <a:lnTo>
                    <a:pt x="187591" y="895057"/>
                  </a:lnTo>
                  <a:lnTo>
                    <a:pt x="188163" y="897597"/>
                  </a:lnTo>
                  <a:lnTo>
                    <a:pt x="188455" y="898867"/>
                  </a:lnTo>
                  <a:lnTo>
                    <a:pt x="188455" y="843216"/>
                  </a:lnTo>
                  <a:lnTo>
                    <a:pt x="187756" y="843521"/>
                  </a:lnTo>
                  <a:lnTo>
                    <a:pt x="187756" y="877277"/>
                  </a:lnTo>
                  <a:lnTo>
                    <a:pt x="187413" y="878547"/>
                  </a:lnTo>
                  <a:lnTo>
                    <a:pt x="184645" y="878547"/>
                  </a:lnTo>
                  <a:lnTo>
                    <a:pt x="181533" y="876007"/>
                  </a:lnTo>
                  <a:lnTo>
                    <a:pt x="181013" y="877277"/>
                  </a:lnTo>
                  <a:lnTo>
                    <a:pt x="181013" y="876007"/>
                  </a:lnTo>
                  <a:lnTo>
                    <a:pt x="180670" y="874737"/>
                  </a:lnTo>
                  <a:lnTo>
                    <a:pt x="181533" y="876007"/>
                  </a:lnTo>
                  <a:lnTo>
                    <a:pt x="182575" y="876007"/>
                  </a:lnTo>
                  <a:lnTo>
                    <a:pt x="183781" y="874737"/>
                  </a:lnTo>
                  <a:lnTo>
                    <a:pt x="183959" y="876007"/>
                  </a:lnTo>
                  <a:lnTo>
                    <a:pt x="184467" y="877277"/>
                  </a:lnTo>
                  <a:lnTo>
                    <a:pt x="187756" y="877277"/>
                  </a:lnTo>
                  <a:lnTo>
                    <a:pt x="187756" y="843521"/>
                  </a:lnTo>
                  <a:lnTo>
                    <a:pt x="186029" y="844257"/>
                  </a:lnTo>
                  <a:lnTo>
                    <a:pt x="184467" y="842987"/>
                  </a:lnTo>
                  <a:lnTo>
                    <a:pt x="185851" y="839177"/>
                  </a:lnTo>
                  <a:lnTo>
                    <a:pt x="184124" y="839177"/>
                  </a:lnTo>
                  <a:lnTo>
                    <a:pt x="184302" y="837907"/>
                  </a:lnTo>
                  <a:lnTo>
                    <a:pt x="183959" y="837907"/>
                  </a:lnTo>
                  <a:lnTo>
                    <a:pt x="183959" y="849337"/>
                  </a:lnTo>
                  <a:lnTo>
                    <a:pt x="183603" y="849718"/>
                  </a:lnTo>
                  <a:lnTo>
                    <a:pt x="183603" y="859497"/>
                  </a:lnTo>
                  <a:lnTo>
                    <a:pt x="183438" y="859497"/>
                  </a:lnTo>
                  <a:lnTo>
                    <a:pt x="183438" y="868387"/>
                  </a:lnTo>
                  <a:lnTo>
                    <a:pt x="180149" y="868387"/>
                  </a:lnTo>
                  <a:lnTo>
                    <a:pt x="180962" y="865073"/>
                  </a:lnTo>
                  <a:lnTo>
                    <a:pt x="181013" y="864577"/>
                  </a:lnTo>
                  <a:lnTo>
                    <a:pt x="181127" y="864412"/>
                  </a:lnTo>
                  <a:lnTo>
                    <a:pt x="181394" y="863307"/>
                  </a:lnTo>
                  <a:lnTo>
                    <a:pt x="181444" y="863092"/>
                  </a:lnTo>
                  <a:lnTo>
                    <a:pt x="181876" y="863307"/>
                  </a:lnTo>
                  <a:lnTo>
                    <a:pt x="181127" y="864412"/>
                  </a:lnTo>
                  <a:lnTo>
                    <a:pt x="181089" y="864577"/>
                  </a:lnTo>
                  <a:lnTo>
                    <a:pt x="181254" y="865073"/>
                  </a:lnTo>
                  <a:lnTo>
                    <a:pt x="182232" y="867117"/>
                  </a:lnTo>
                  <a:lnTo>
                    <a:pt x="183438" y="868387"/>
                  </a:lnTo>
                  <a:lnTo>
                    <a:pt x="183438" y="859497"/>
                  </a:lnTo>
                  <a:lnTo>
                    <a:pt x="183095" y="859497"/>
                  </a:lnTo>
                  <a:lnTo>
                    <a:pt x="182232" y="858227"/>
                  </a:lnTo>
                  <a:lnTo>
                    <a:pt x="183095" y="858227"/>
                  </a:lnTo>
                  <a:lnTo>
                    <a:pt x="183603" y="859497"/>
                  </a:lnTo>
                  <a:lnTo>
                    <a:pt x="183603" y="849718"/>
                  </a:lnTo>
                  <a:lnTo>
                    <a:pt x="182740" y="850607"/>
                  </a:lnTo>
                  <a:lnTo>
                    <a:pt x="182397" y="850607"/>
                  </a:lnTo>
                  <a:lnTo>
                    <a:pt x="181991" y="849604"/>
                  </a:lnTo>
                  <a:lnTo>
                    <a:pt x="181876" y="849337"/>
                  </a:lnTo>
                  <a:lnTo>
                    <a:pt x="182397" y="848067"/>
                  </a:lnTo>
                  <a:lnTo>
                    <a:pt x="182740" y="846797"/>
                  </a:lnTo>
                  <a:lnTo>
                    <a:pt x="183438" y="849337"/>
                  </a:lnTo>
                  <a:lnTo>
                    <a:pt x="183959" y="849337"/>
                  </a:lnTo>
                  <a:lnTo>
                    <a:pt x="183959" y="837907"/>
                  </a:lnTo>
                  <a:lnTo>
                    <a:pt x="181356" y="837907"/>
                  </a:lnTo>
                  <a:lnTo>
                    <a:pt x="181356" y="855611"/>
                  </a:lnTo>
                  <a:lnTo>
                    <a:pt x="181190" y="855611"/>
                  </a:lnTo>
                  <a:lnTo>
                    <a:pt x="181190" y="858227"/>
                  </a:lnTo>
                  <a:lnTo>
                    <a:pt x="180555" y="859497"/>
                  </a:lnTo>
                  <a:lnTo>
                    <a:pt x="179285" y="862037"/>
                  </a:lnTo>
                  <a:lnTo>
                    <a:pt x="180682" y="862723"/>
                  </a:lnTo>
                  <a:lnTo>
                    <a:pt x="178422" y="864235"/>
                  </a:lnTo>
                  <a:lnTo>
                    <a:pt x="178422" y="869657"/>
                  </a:lnTo>
                  <a:lnTo>
                    <a:pt x="177927" y="869784"/>
                  </a:lnTo>
                  <a:lnTo>
                    <a:pt x="173405" y="870927"/>
                  </a:lnTo>
                  <a:lnTo>
                    <a:pt x="170294" y="870927"/>
                  </a:lnTo>
                  <a:lnTo>
                    <a:pt x="171335" y="867117"/>
                  </a:lnTo>
                  <a:lnTo>
                    <a:pt x="172161" y="865073"/>
                  </a:lnTo>
                  <a:lnTo>
                    <a:pt x="173126" y="862723"/>
                  </a:lnTo>
                  <a:lnTo>
                    <a:pt x="172440" y="864412"/>
                  </a:lnTo>
                  <a:lnTo>
                    <a:pt x="172377" y="864577"/>
                  </a:lnTo>
                  <a:lnTo>
                    <a:pt x="172161" y="865073"/>
                  </a:lnTo>
                  <a:lnTo>
                    <a:pt x="176860" y="865847"/>
                  </a:lnTo>
                  <a:lnTo>
                    <a:pt x="177558" y="868387"/>
                  </a:lnTo>
                  <a:lnTo>
                    <a:pt x="177901" y="869657"/>
                  </a:lnTo>
                  <a:lnTo>
                    <a:pt x="178422" y="869657"/>
                  </a:lnTo>
                  <a:lnTo>
                    <a:pt x="178422" y="864235"/>
                  </a:lnTo>
                  <a:lnTo>
                    <a:pt x="177901" y="864577"/>
                  </a:lnTo>
                  <a:lnTo>
                    <a:pt x="179108" y="859497"/>
                  </a:lnTo>
                  <a:lnTo>
                    <a:pt x="173228" y="862482"/>
                  </a:lnTo>
                  <a:lnTo>
                    <a:pt x="173405" y="862037"/>
                  </a:lnTo>
                  <a:lnTo>
                    <a:pt x="166497" y="862037"/>
                  </a:lnTo>
                  <a:lnTo>
                    <a:pt x="166573" y="860767"/>
                  </a:lnTo>
                  <a:lnTo>
                    <a:pt x="166662" y="859497"/>
                  </a:lnTo>
                  <a:lnTo>
                    <a:pt x="166789" y="856691"/>
                  </a:lnTo>
                  <a:lnTo>
                    <a:pt x="165912" y="855611"/>
                  </a:lnTo>
                  <a:lnTo>
                    <a:pt x="166052" y="855611"/>
                  </a:lnTo>
                  <a:lnTo>
                    <a:pt x="170662" y="851014"/>
                  </a:lnTo>
                  <a:lnTo>
                    <a:pt x="167525" y="845527"/>
                  </a:lnTo>
                  <a:lnTo>
                    <a:pt x="170637" y="845527"/>
                  </a:lnTo>
                  <a:lnTo>
                    <a:pt x="170815" y="846797"/>
                  </a:lnTo>
                  <a:lnTo>
                    <a:pt x="170903" y="848067"/>
                  </a:lnTo>
                  <a:lnTo>
                    <a:pt x="171005" y="849604"/>
                  </a:lnTo>
                  <a:lnTo>
                    <a:pt x="171056" y="850353"/>
                  </a:lnTo>
                  <a:lnTo>
                    <a:pt x="171157" y="850607"/>
                  </a:lnTo>
                  <a:lnTo>
                    <a:pt x="172720" y="854417"/>
                  </a:lnTo>
                  <a:lnTo>
                    <a:pt x="173647" y="856691"/>
                  </a:lnTo>
                  <a:lnTo>
                    <a:pt x="173710" y="856843"/>
                  </a:lnTo>
                  <a:lnTo>
                    <a:pt x="174294" y="856843"/>
                  </a:lnTo>
                  <a:lnTo>
                    <a:pt x="179679" y="855687"/>
                  </a:lnTo>
                  <a:lnTo>
                    <a:pt x="181190" y="858227"/>
                  </a:lnTo>
                  <a:lnTo>
                    <a:pt x="181190" y="855611"/>
                  </a:lnTo>
                  <a:lnTo>
                    <a:pt x="179984" y="855611"/>
                  </a:lnTo>
                  <a:lnTo>
                    <a:pt x="179641" y="855611"/>
                  </a:lnTo>
                  <a:lnTo>
                    <a:pt x="179806" y="854417"/>
                  </a:lnTo>
                  <a:lnTo>
                    <a:pt x="181190" y="854417"/>
                  </a:lnTo>
                  <a:lnTo>
                    <a:pt x="181356" y="855611"/>
                  </a:lnTo>
                  <a:lnTo>
                    <a:pt x="181356" y="837907"/>
                  </a:lnTo>
                  <a:lnTo>
                    <a:pt x="181190" y="837907"/>
                  </a:lnTo>
                  <a:lnTo>
                    <a:pt x="178422" y="836637"/>
                  </a:lnTo>
                  <a:lnTo>
                    <a:pt x="175831" y="834097"/>
                  </a:lnTo>
                  <a:lnTo>
                    <a:pt x="173583" y="831557"/>
                  </a:lnTo>
                  <a:lnTo>
                    <a:pt x="175310" y="831557"/>
                  </a:lnTo>
                  <a:lnTo>
                    <a:pt x="176517" y="830287"/>
                  </a:lnTo>
                  <a:lnTo>
                    <a:pt x="177901" y="830287"/>
                  </a:lnTo>
                  <a:lnTo>
                    <a:pt x="178422" y="829017"/>
                  </a:lnTo>
                  <a:lnTo>
                    <a:pt x="178079" y="827747"/>
                  </a:lnTo>
                  <a:lnTo>
                    <a:pt x="178943" y="826477"/>
                  </a:lnTo>
                  <a:lnTo>
                    <a:pt x="178396" y="825157"/>
                  </a:lnTo>
                  <a:lnTo>
                    <a:pt x="177558" y="825157"/>
                  </a:lnTo>
                  <a:lnTo>
                    <a:pt x="177647" y="823937"/>
                  </a:lnTo>
                  <a:lnTo>
                    <a:pt x="178765" y="823937"/>
                  </a:lnTo>
                  <a:lnTo>
                    <a:pt x="179933" y="825157"/>
                  </a:lnTo>
                  <a:lnTo>
                    <a:pt x="180936" y="825157"/>
                  </a:lnTo>
                  <a:lnTo>
                    <a:pt x="182918" y="826477"/>
                  </a:lnTo>
                  <a:lnTo>
                    <a:pt x="184645" y="829017"/>
                  </a:lnTo>
                  <a:lnTo>
                    <a:pt x="186715" y="830287"/>
                  </a:lnTo>
                  <a:lnTo>
                    <a:pt x="186893" y="830287"/>
                  </a:lnTo>
                  <a:lnTo>
                    <a:pt x="183959" y="832827"/>
                  </a:lnTo>
                  <a:lnTo>
                    <a:pt x="184543" y="834097"/>
                  </a:lnTo>
                  <a:lnTo>
                    <a:pt x="186893" y="839177"/>
                  </a:lnTo>
                  <a:lnTo>
                    <a:pt x="187071" y="839177"/>
                  </a:lnTo>
                  <a:lnTo>
                    <a:pt x="190525" y="840447"/>
                  </a:lnTo>
                  <a:lnTo>
                    <a:pt x="195364" y="839177"/>
                  </a:lnTo>
                  <a:lnTo>
                    <a:pt x="195453" y="837907"/>
                  </a:lnTo>
                  <a:lnTo>
                    <a:pt x="195541" y="836637"/>
                  </a:lnTo>
                  <a:lnTo>
                    <a:pt x="198475" y="834097"/>
                  </a:lnTo>
                  <a:lnTo>
                    <a:pt x="198996" y="835367"/>
                  </a:lnTo>
                  <a:lnTo>
                    <a:pt x="199174" y="836637"/>
                  </a:lnTo>
                  <a:lnTo>
                    <a:pt x="202285" y="836637"/>
                  </a:lnTo>
                  <a:lnTo>
                    <a:pt x="202971" y="837907"/>
                  </a:lnTo>
                  <a:lnTo>
                    <a:pt x="205079" y="836777"/>
                  </a:lnTo>
                  <a:lnTo>
                    <a:pt x="205562" y="835367"/>
                  </a:lnTo>
                  <a:lnTo>
                    <a:pt x="204012" y="835367"/>
                  </a:lnTo>
                  <a:lnTo>
                    <a:pt x="205740" y="834097"/>
                  </a:lnTo>
                  <a:lnTo>
                    <a:pt x="205651" y="832827"/>
                  </a:lnTo>
                  <a:lnTo>
                    <a:pt x="205562" y="831557"/>
                  </a:lnTo>
                  <a:lnTo>
                    <a:pt x="204698" y="830287"/>
                  </a:lnTo>
                  <a:lnTo>
                    <a:pt x="206425" y="830287"/>
                  </a:lnTo>
                  <a:lnTo>
                    <a:pt x="210578" y="829017"/>
                  </a:lnTo>
                  <a:lnTo>
                    <a:pt x="210489" y="827747"/>
                  </a:lnTo>
                  <a:lnTo>
                    <a:pt x="210400" y="826477"/>
                  </a:lnTo>
                  <a:lnTo>
                    <a:pt x="211963" y="827747"/>
                  </a:lnTo>
                  <a:lnTo>
                    <a:pt x="213525" y="829017"/>
                  </a:lnTo>
                  <a:lnTo>
                    <a:pt x="214553" y="827747"/>
                  </a:lnTo>
                  <a:lnTo>
                    <a:pt x="215252" y="830287"/>
                  </a:lnTo>
                  <a:lnTo>
                    <a:pt x="218363" y="826477"/>
                  </a:lnTo>
                  <a:lnTo>
                    <a:pt x="220256" y="827747"/>
                  </a:lnTo>
                  <a:lnTo>
                    <a:pt x="222072" y="823937"/>
                  </a:lnTo>
                  <a:lnTo>
                    <a:pt x="221818" y="823937"/>
                  </a:lnTo>
                  <a:lnTo>
                    <a:pt x="221297" y="822667"/>
                  </a:lnTo>
                  <a:lnTo>
                    <a:pt x="220611" y="821397"/>
                  </a:lnTo>
                  <a:lnTo>
                    <a:pt x="223888" y="820127"/>
                  </a:lnTo>
                  <a:lnTo>
                    <a:pt x="226834" y="823937"/>
                  </a:lnTo>
                  <a:lnTo>
                    <a:pt x="224040" y="823937"/>
                  </a:lnTo>
                  <a:lnTo>
                    <a:pt x="230809" y="830287"/>
                  </a:lnTo>
                  <a:lnTo>
                    <a:pt x="232194" y="823937"/>
                  </a:lnTo>
                  <a:lnTo>
                    <a:pt x="230632" y="821397"/>
                  </a:lnTo>
                  <a:lnTo>
                    <a:pt x="231495" y="818857"/>
                  </a:lnTo>
                  <a:lnTo>
                    <a:pt x="233222" y="817587"/>
                  </a:lnTo>
                  <a:lnTo>
                    <a:pt x="233222" y="823937"/>
                  </a:lnTo>
                  <a:lnTo>
                    <a:pt x="239966" y="822667"/>
                  </a:lnTo>
                  <a:lnTo>
                    <a:pt x="239890" y="821397"/>
                  </a:lnTo>
                  <a:lnTo>
                    <a:pt x="239801" y="820127"/>
                  </a:lnTo>
                  <a:lnTo>
                    <a:pt x="239712" y="818857"/>
                  </a:lnTo>
                  <a:lnTo>
                    <a:pt x="239623" y="817587"/>
                  </a:lnTo>
                  <a:lnTo>
                    <a:pt x="236689" y="816317"/>
                  </a:lnTo>
                  <a:lnTo>
                    <a:pt x="234632" y="805027"/>
                  </a:lnTo>
                  <a:lnTo>
                    <a:pt x="233883" y="806157"/>
                  </a:lnTo>
                  <a:lnTo>
                    <a:pt x="231673" y="809967"/>
                  </a:lnTo>
                  <a:lnTo>
                    <a:pt x="227863" y="808697"/>
                  </a:lnTo>
                  <a:lnTo>
                    <a:pt x="224929" y="809967"/>
                  </a:lnTo>
                  <a:lnTo>
                    <a:pt x="221996" y="811237"/>
                  </a:lnTo>
                  <a:lnTo>
                    <a:pt x="218186" y="817587"/>
                  </a:lnTo>
                  <a:lnTo>
                    <a:pt x="217322" y="811237"/>
                  </a:lnTo>
                  <a:lnTo>
                    <a:pt x="215417" y="813244"/>
                  </a:lnTo>
                  <a:lnTo>
                    <a:pt x="215417" y="820127"/>
                  </a:lnTo>
                  <a:lnTo>
                    <a:pt x="212432" y="817702"/>
                  </a:lnTo>
                  <a:lnTo>
                    <a:pt x="212725" y="817587"/>
                  </a:lnTo>
                  <a:lnTo>
                    <a:pt x="215379" y="817587"/>
                  </a:lnTo>
                  <a:lnTo>
                    <a:pt x="215417" y="820127"/>
                  </a:lnTo>
                  <a:lnTo>
                    <a:pt x="215417" y="813244"/>
                  </a:lnTo>
                  <a:lnTo>
                    <a:pt x="214972" y="813701"/>
                  </a:lnTo>
                  <a:lnTo>
                    <a:pt x="215773" y="809967"/>
                  </a:lnTo>
                  <a:lnTo>
                    <a:pt x="216916" y="808913"/>
                  </a:lnTo>
                  <a:lnTo>
                    <a:pt x="220091" y="812507"/>
                  </a:lnTo>
                  <a:lnTo>
                    <a:pt x="221411" y="807643"/>
                  </a:lnTo>
                  <a:lnTo>
                    <a:pt x="221310" y="805027"/>
                  </a:lnTo>
                  <a:lnTo>
                    <a:pt x="221183" y="803198"/>
                  </a:lnTo>
                  <a:lnTo>
                    <a:pt x="220256" y="804887"/>
                  </a:lnTo>
                  <a:lnTo>
                    <a:pt x="217843" y="802347"/>
                  </a:lnTo>
                  <a:lnTo>
                    <a:pt x="217665" y="802347"/>
                  </a:lnTo>
                  <a:lnTo>
                    <a:pt x="217271" y="800392"/>
                  </a:lnTo>
                  <a:lnTo>
                    <a:pt x="217144" y="799807"/>
                  </a:lnTo>
                  <a:lnTo>
                    <a:pt x="218363" y="799807"/>
                  </a:lnTo>
                  <a:lnTo>
                    <a:pt x="219570" y="801077"/>
                  </a:lnTo>
                  <a:lnTo>
                    <a:pt x="220954" y="802347"/>
                  </a:lnTo>
                  <a:lnTo>
                    <a:pt x="220954" y="799807"/>
                  </a:lnTo>
                  <a:lnTo>
                    <a:pt x="222186" y="801077"/>
                  </a:lnTo>
                  <a:lnTo>
                    <a:pt x="222338" y="801217"/>
                  </a:lnTo>
                  <a:lnTo>
                    <a:pt x="222504" y="801077"/>
                  </a:lnTo>
                  <a:lnTo>
                    <a:pt x="222415" y="801217"/>
                  </a:lnTo>
                  <a:lnTo>
                    <a:pt x="223304" y="802208"/>
                  </a:lnTo>
                  <a:lnTo>
                    <a:pt x="228384" y="807427"/>
                  </a:lnTo>
                  <a:lnTo>
                    <a:pt x="228904" y="803617"/>
                  </a:lnTo>
                  <a:lnTo>
                    <a:pt x="228968" y="803198"/>
                  </a:lnTo>
                  <a:lnTo>
                    <a:pt x="229082" y="802347"/>
                  </a:lnTo>
                  <a:lnTo>
                    <a:pt x="234099" y="801077"/>
                  </a:lnTo>
                  <a:lnTo>
                    <a:pt x="230632" y="794727"/>
                  </a:lnTo>
                  <a:lnTo>
                    <a:pt x="228041" y="795997"/>
                  </a:lnTo>
                  <a:lnTo>
                    <a:pt x="225971" y="797267"/>
                  </a:lnTo>
                  <a:lnTo>
                    <a:pt x="225856" y="795997"/>
                  </a:lnTo>
                  <a:lnTo>
                    <a:pt x="225742" y="794727"/>
                  </a:lnTo>
                  <a:lnTo>
                    <a:pt x="225615" y="793457"/>
                  </a:lnTo>
                  <a:lnTo>
                    <a:pt x="224243" y="793457"/>
                  </a:lnTo>
                  <a:lnTo>
                    <a:pt x="225971" y="790917"/>
                  </a:lnTo>
                  <a:lnTo>
                    <a:pt x="226428" y="788657"/>
                  </a:lnTo>
                  <a:lnTo>
                    <a:pt x="226491" y="788377"/>
                  </a:lnTo>
                  <a:lnTo>
                    <a:pt x="224751" y="785837"/>
                  </a:lnTo>
                  <a:lnTo>
                    <a:pt x="226834" y="788377"/>
                  </a:lnTo>
                  <a:lnTo>
                    <a:pt x="227749" y="789647"/>
                  </a:lnTo>
                  <a:lnTo>
                    <a:pt x="232359" y="795997"/>
                  </a:lnTo>
                  <a:lnTo>
                    <a:pt x="234099" y="789647"/>
                  </a:lnTo>
                  <a:lnTo>
                    <a:pt x="238582" y="793457"/>
                  </a:lnTo>
                  <a:lnTo>
                    <a:pt x="240665" y="784567"/>
                  </a:lnTo>
                  <a:lnTo>
                    <a:pt x="235470" y="783297"/>
                  </a:lnTo>
                  <a:lnTo>
                    <a:pt x="237718" y="779487"/>
                  </a:lnTo>
                  <a:lnTo>
                    <a:pt x="229946" y="770597"/>
                  </a:lnTo>
                  <a:lnTo>
                    <a:pt x="228752" y="776833"/>
                  </a:lnTo>
                  <a:lnTo>
                    <a:pt x="228041" y="779487"/>
                  </a:lnTo>
                  <a:lnTo>
                    <a:pt x="226428" y="778002"/>
                  </a:lnTo>
                  <a:lnTo>
                    <a:pt x="223647" y="778002"/>
                  </a:lnTo>
                  <a:lnTo>
                    <a:pt x="229082" y="766787"/>
                  </a:lnTo>
                  <a:lnTo>
                    <a:pt x="223380" y="773137"/>
                  </a:lnTo>
                  <a:lnTo>
                    <a:pt x="222681" y="771867"/>
                  </a:lnTo>
                  <a:lnTo>
                    <a:pt x="220776" y="771867"/>
                  </a:lnTo>
                  <a:lnTo>
                    <a:pt x="218884" y="770597"/>
                  </a:lnTo>
                  <a:lnTo>
                    <a:pt x="219570" y="768057"/>
                  </a:lnTo>
                  <a:lnTo>
                    <a:pt x="214553" y="768057"/>
                  </a:lnTo>
                  <a:lnTo>
                    <a:pt x="216115" y="770597"/>
                  </a:lnTo>
                  <a:lnTo>
                    <a:pt x="215887" y="771867"/>
                  </a:lnTo>
                  <a:lnTo>
                    <a:pt x="215773" y="772452"/>
                  </a:lnTo>
                  <a:lnTo>
                    <a:pt x="215646" y="773137"/>
                  </a:lnTo>
                  <a:lnTo>
                    <a:pt x="215417" y="774407"/>
                  </a:lnTo>
                  <a:lnTo>
                    <a:pt x="217297" y="776833"/>
                  </a:lnTo>
                  <a:lnTo>
                    <a:pt x="218097" y="777875"/>
                  </a:lnTo>
                  <a:lnTo>
                    <a:pt x="220129" y="776833"/>
                  </a:lnTo>
                  <a:lnTo>
                    <a:pt x="222364" y="776833"/>
                  </a:lnTo>
                  <a:lnTo>
                    <a:pt x="221818" y="779487"/>
                  </a:lnTo>
                  <a:lnTo>
                    <a:pt x="218363" y="782027"/>
                  </a:lnTo>
                  <a:lnTo>
                    <a:pt x="221640" y="784567"/>
                  </a:lnTo>
                  <a:lnTo>
                    <a:pt x="219049" y="783805"/>
                  </a:lnTo>
                  <a:lnTo>
                    <a:pt x="219049" y="793457"/>
                  </a:lnTo>
                  <a:lnTo>
                    <a:pt x="216636" y="793457"/>
                  </a:lnTo>
                  <a:lnTo>
                    <a:pt x="216281" y="793242"/>
                  </a:lnTo>
                  <a:lnTo>
                    <a:pt x="216281" y="803617"/>
                  </a:lnTo>
                  <a:lnTo>
                    <a:pt x="216052" y="804887"/>
                  </a:lnTo>
                  <a:lnTo>
                    <a:pt x="215595" y="807427"/>
                  </a:lnTo>
                  <a:lnTo>
                    <a:pt x="215785" y="807643"/>
                  </a:lnTo>
                  <a:lnTo>
                    <a:pt x="213868" y="806157"/>
                  </a:lnTo>
                  <a:lnTo>
                    <a:pt x="214553" y="806157"/>
                  </a:lnTo>
                  <a:lnTo>
                    <a:pt x="213639" y="805027"/>
                  </a:lnTo>
                  <a:lnTo>
                    <a:pt x="213525" y="804887"/>
                  </a:lnTo>
                  <a:lnTo>
                    <a:pt x="213004" y="806157"/>
                  </a:lnTo>
                  <a:lnTo>
                    <a:pt x="212534" y="805027"/>
                  </a:lnTo>
                  <a:lnTo>
                    <a:pt x="212483" y="804887"/>
                  </a:lnTo>
                  <a:lnTo>
                    <a:pt x="211467" y="804887"/>
                  </a:lnTo>
                  <a:lnTo>
                    <a:pt x="211467" y="818070"/>
                  </a:lnTo>
                  <a:lnTo>
                    <a:pt x="210058" y="818857"/>
                  </a:lnTo>
                  <a:lnTo>
                    <a:pt x="208851" y="822667"/>
                  </a:lnTo>
                  <a:lnTo>
                    <a:pt x="208508" y="821397"/>
                  </a:lnTo>
                  <a:lnTo>
                    <a:pt x="207467" y="821397"/>
                  </a:lnTo>
                  <a:lnTo>
                    <a:pt x="206946" y="820127"/>
                  </a:lnTo>
                  <a:lnTo>
                    <a:pt x="204698" y="822667"/>
                  </a:lnTo>
                  <a:lnTo>
                    <a:pt x="201930" y="818857"/>
                  </a:lnTo>
                  <a:lnTo>
                    <a:pt x="199517" y="820127"/>
                  </a:lnTo>
                  <a:lnTo>
                    <a:pt x="203898" y="813701"/>
                  </a:lnTo>
                  <a:lnTo>
                    <a:pt x="203962" y="812965"/>
                  </a:lnTo>
                  <a:lnTo>
                    <a:pt x="202920" y="813701"/>
                  </a:lnTo>
                  <a:lnTo>
                    <a:pt x="200901" y="815047"/>
                  </a:lnTo>
                  <a:lnTo>
                    <a:pt x="197269" y="816317"/>
                  </a:lnTo>
                  <a:lnTo>
                    <a:pt x="197269" y="812507"/>
                  </a:lnTo>
                  <a:lnTo>
                    <a:pt x="194322" y="812063"/>
                  </a:lnTo>
                  <a:lnTo>
                    <a:pt x="194322" y="823937"/>
                  </a:lnTo>
                  <a:lnTo>
                    <a:pt x="194157" y="825157"/>
                  </a:lnTo>
                  <a:lnTo>
                    <a:pt x="192963" y="825157"/>
                  </a:lnTo>
                  <a:lnTo>
                    <a:pt x="192595" y="826477"/>
                  </a:lnTo>
                  <a:lnTo>
                    <a:pt x="191731" y="826477"/>
                  </a:lnTo>
                  <a:lnTo>
                    <a:pt x="191020" y="825157"/>
                  </a:lnTo>
                  <a:lnTo>
                    <a:pt x="194322" y="823937"/>
                  </a:lnTo>
                  <a:lnTo>
                    <a:pt x="194322" y="812063"/>
                  </a:lnTo>
                  <a:lnTo>
                    <a:pt x="188963" y="811237"/>
                  </a:lnTo>
                  <a:lnTo>
                    <a:pt x="197269" y="808697"/>
                  </a:lnTo>
                  <a:lnTo>
                    <a:pt x="197180" y="809967"/>
                  </a:lnTo>
                  <a:lnTo>
                    <a:pt x="197091" y="811237"/>
                  </a:lnTo>
                  <a:lnTo>
                    <a:pt x="198310" y="811237"/>
                  </a:lnTo>
                  <a:lnTo>
                    <a:pt x="200380" y="808697"/>
                  </a:lnTo>
                  <a:lnTo>
                    <a:pt x="202628" y="811237"/>
                  </a:lnTo>
                  <a:lnTo>
                    <a:pt x="204012" y="812507"/>
                  </a:lnTo>
                  <a:lnTo>
                    <a:pt x="203962" y="812965"/>
                  </a:lnTo>
                  <a:lnTo>
                    <a:pt x="204698" y="812507"/>
                  </a:lnTo>
                  <a:lnTo>
                    <a:pt x="204012" y="812965"/>
                  </a:lnTo>
                  <a:lnTo>
                    <a:pt x="203898" y="813701"/>
                  </a:lnTo>
                  <a:lnTo>
                    <a:pt x="204393" y="816317"/>
                  </a:lnTo>
                  <a:lnTo>
                    <a:pt x="204876" y="818857"/>
                  </a:lnTo>
                  <a:lnTo>
                    <a:pt x="208330" y="816317"/>
                  </a:lnTo>
                  <a:lnTo>
                    <a:pt x="209346" y="818857"/>
                  </a:lnTo>
                  <a:lnTo>
                    <a:pt x="211467" y="818070"/>
                  </a:lnTo>
                  <a:lnTo>
                    <a:pt x="211467" y="804887"/>
                  </a:lnTo>
                  <a:lnTo>
                    <a:pt x="210400" y="804887"/>
                  </a:lnTo>
                  <a:lnTo>
                    <a:pt x="210362" y="803198"/>
                  </a:lnTo>
                  <a:lnTo>
                    <a:pt x="210235" y="798537"/>
                  </a:lnTo>
                  <a:lnTo>
                    <a:pt x="210921" y="799807"/>
                  </a:lnTo>
                  <a:lnTo>
                    <a:pt x="212242" y="802208"/>
                  </a:lnTo>
                  <a:lnTo>
                    <a:pt x="212305" y="802347"/>
                  </a:lnTo>
                  <a:lnTo>
                    <a:pt x="216281" y="803617"/>
                  </a:lnTo>
                  <a:lnTo>
                    <a:pt x="216281" y="793242"/>
                  </a:lnTo>
                  <a:lnTo>
                    <a:pt x="214553" y="792187"/>
                  </a:lnTo>
                  <a:lnTo>
                    <a:pt x="212648" y="790917"/>
                  </a:lnTo>
                  <a:lnTo>
                    <a:pt x="211099" y="788377"/>
                  </a:lnTo>
                  <a:lnTo>
                    <a:pt x="209194" y="792187"/>
                  </a:lnTo>
                  <a:lnTo>
                    <a:pt x="208673" y="792187"/>
                  </a:lnTo>
                  <a:lnTo>
                    <a:pt x="208673" y="795997"/>
                  </a:lnTo>
                  <a:lnTo>
                    <a:pt x="208330" y="797267"/>
                  </a:lnTo>
                  <a:lnTo>
                    <a:pt x="207289" y="797267"/>
                  </a:lnTo>
                  <a:lnTo>
                    <a:pt x="207289" y="795997"/>
                  </a:lnTo>
                  <a:lnTo>
                    <a:pt x="208508" y="794727"/>
                  </a:lnTo>
                  <a:lnTo>
                    <a:pt x="208673" y="795997"/>
                  </a:lnTo>
                  <a:lnTo>
                    <a:pt x="208673" y="792187"/>
                  </a:lnTo>
                  <a:lnTo>
                    <a:pt x="205562" y="792187"/>
                  </a:lnTo>
                  <a:lnTo>
                    <a:pt x="203835" y="789647"/>
                  </a:lnTo>
                  <a:lnTo>
                    <a:pt x="202806" y="790917"/>
                  </a:lnTo>
                  <a:lnTo>
                    <a:pt x="200037" y="788377"/>
                  </a:lnTo>
                  <a:lnTo>
                    <a:pt x="199872" y="788657"/>
                  </a:lnTo>
                  <a:lnTo>
                    <a:pt x="198704" y="786942"/>
                  </a:lnTo>
                  <a:lnTo>
                    <a:pt x="198704" y="790702"/>
                  </a:lnTo>
                  <a:lnTo>
                    <a:pt x="198577" y="790917"/>
                  </a:lnTo>
                  <a:lnTo>
                    <a:pt x="197853" y="792187"/>
                  </a:lnTo>
                  <a:lnTo>
                    <a:pt x="196405" y="794727"/>
                  </a:lnTo>
                  <a:lnTo>
                    <a:pt x="197789" y="797267"/>
                  </a:lnTo>
                  <a:lnTo>
                    <a:pt x="195630" y="798537"/>
                  </a:lnTo>
                  <a:lnTo>
                    <a:pt x="193459" y="799807"/>
                  </a:lnTo>
                  <a:lnTo>
                    <a:pt x="191211" y="795997"/>
                  </a:lnTo>
                  <a:lnTo>
                    <a:pt x="190487" y="799807"/>
                  </a:lnTo>
                  <a:lnTo>
                    <a:pt x="190373" y="800354"/>
                  </a:lnTo>
                  <a:lnTo>
                    <a:pt x="190284" y="800836"/>
                  </a:lnTo>
                  <a:lnTo>
                    <a:pt x="190030" y="802208"/>
                  </a:lnTo>
                  <a:lnTo>
                    <a:pt x="189598" y="804125"/>
                  </a:lnTo>
                  <a:lnTo>
                    <a:pt x="190004" y="801700"/>
                  </a:lnTo>
                  <a:lnTo>
                    <a:pt x="189445" y="801700"/>
                  </a:lnTo>
                  <a:lnTo>
                    <a:pt x="189445" y="804811"/>
                  </a:lnTo>
                  <a:lnTo>
                    <a:pt x="189141" y="806157"/>
                  </a:lnTo>
                  <a:lnTo>
                    <a:pt x="188810" y="804595"/>
                  </a:lnTo>
                  <a:lnTo>
                    <a:pt x="189445" y="804811"/>
                  </a:lnTo>
                  <a:lnTo>
                    <a:pt x="189445" y="801700"/>
                  </a:lnTo>
                  <a:lnTo>
                    <a:pt x="188099" y="801700"/>
                  </a:lnTo>
                  <a:lnTo>
                    <a:pt x="190284" y="800836"/>
                  </a:lnTo>
                  <a:lnTo>
                    <a:pt x="190284" y="800265"/>
                  </a:lnTo>
                  <a:lnTo>
                    <a:pt x="187756" y="797725"/>
                  </a:lnTo>
                  <a:lnTo>
                    <a:pt x="186029" y="799287"/>
                  </a:lnTo>
                  <a:lnTo>
                    <a:pt x="187236" y="801179"/>
                  </a:lnTo>
                  <a:lnTo>
                    <a:pt x="186029" y="800493"/>
                  </a:lnTo>
                  <a:lnTo>
                    <a:pt x="185775" y="802347"/>
                  </a:lnTo>
                  <a:lnTo>
                    <a:pt x="184746" y="802347"/>
                  </a:lnTo>
                  <a:lnTo>
                    <a:pt x="186690" y="793457"/>
                  </a:lnTo>
                  <a:lnTo>
                    <a:pt x="186715" y="793305"/>
                  </a:lnTo>
                  <a:lnTo>
                    <a:pt x="189661" y="794727"/>
                  </a:lnTo>
                  <a:lnTo>
                    <a:pt x="187845" y="788657"/>
                  </a:lnTo>
                  <a:lnTo>
                    <a:pt x="187756" y="788377"/>
                  </a:lnTo>
                  <a:lnTo>
                    <a:pt x="188798" y="788377"/>
                  </a:lnTo>
                  <a:lnTo>
                    <a:pt x="188455" y="787107"/>
                  </a:lnTo>
                  <a:lnTo>
                    <a:pt x="193116" y="785837"/>
                  </a:lnTo>
                  <a:lnTo>
                    <a:pt x="194945" y="782167"/>
                  </a:lnTo>
                  <a:lnTo>
                    <a:pt x="195021" y="782027"/>
                  </a:lnTo>
                  <a:lnTo>
                    <a:pt x="189725" y="778002"/>
                  </a:lnTo>
                  <a:lnTo>
                    <a:pt x="190271" y="778002"/>
                  </a:lnTo>
                  <a:lnTo>
                    <a:pt x="191020" y="777379"/>
                  </a:lnTo>
                  <a:lnTo>
                    <a:pt x="191579" y="776833"/>
                  </a:lnTo>
                  <a:lnTo>
                    <a:pt x="191998" y="774776"/>
                  </a:lnTo>
                  <a:lnTo>
                    <a:pt x="192074" y="774407"/>
                  </a:lnTo>
                  <a:lnTo>
                    <a:pt x="192951" y="771867"/>
                  </a:lnTo>
                  <a:lnTo>
                    <a:pt x="193789" y="771156"/>
                  </a:lnTo>
                  <a:lnTo>
                    <a:pt x="193713" y="773137"/>
                  </a:lnTo>
                  <a:lnTo>
                    <a:pt x="193611" y="775677"/>
                  </a:lnTo>
                  <a:lnTo>
                    <a:pt x="193522" y="778002"/>
                  </a:lnTo>
                  <a:lnTo>
                    <a:pt x="193459" y="779487"/>
                  </a:lnTo>
                  <a:lnTo>
                    <a:pt x="197954" y="780757"/>
                  </a:lnTo>
                  <a:lnTo>
                    <a:pt x="197954" y="782027"/>
                  </a:lnTo>
                  <a:lnTo>
                    <a:pt x="196227" y="783297"/>
                  </a:lnTo>
                  <a:lnTo>
                    <a:pt x="195186" y="784567"/>
                  </a:lnTo>
                  <a:lnTo>
                    <a:pt x="197269" y="785837"/>
                  </a:lnTo>
                  <a:lnTo>
                    <a:pt x="195745" y="789647"/>
                  </a:lnTo>
                  <a:lnTo>
                    <a:pt x="198323" y="790917"/>
                  </a:lnTo>
                  <a:lnTo>
                    <a:pt x="198704" y="790702"/>
                  </a:lnTo>
                  <a:lnTo>
                    <a:pt x="198704" y="786942"/>
                  </a:lnTo>
                  <a:lnTo>
                    <a:pt x="197954" y="785837"/>
                  </a:lnTo>
                  <a:lnTo>
                    <a:pt x="199174" y="785837"/>
                  </a:lnTo>
                  <a:lnTo>
                    <a:pt x="199174" y="784567"/>
                  </a:lnTo>
                  <a:lnTo>
                    <a:pt x="199517" y="783297"/>
                  </a:lnTo>
                  <a:lnTo>
                    <a:pt x="201422" y="783297"/>
                  </a:lnTo>
                  <a:lnTo>
                    <a:pt x="202628" y="784567"/>
                  </a:lnTo>
                  <a:lnTo>
                    <a:pt x="202628" y="785837"/>
                  </a:lnTo>
                  <a:lnTo>
                    <a:pt x="202628" y="787107"/>
                  </a:lnTo>
                  <a:lnTo>
                    <a:pt x="202628" y="788377"/>
                  </a:lnTo>
                  <a:lnTo>
                    <a:pt x="205625" y="790917"/>
                  </a:lnTo>
                  <a:lnTo>
                    <a:pt x="208724" y="790917"/>
                  </a:lnTo>
                  <a:lnTo>
                    <a:pt x="208826" y="789647"/>
                  </a:lnTo>
                  <a:lnTo>
                    <a:pt x="208902" y="788657"/>
                  </a:lnTo>
                  <a:lnTo>
                    <a:pt x="209029" y="787107"/>
                  </a:lnTo>
                  <a:lnTo>
                    <a:pt x="210400" y="788377"/>
                  </a:lnTo>
                  <a:lnTo>
                    <a:pt x="211099" y="788377"/>
                  </a:lnTo>
                  <a:lnTo>
                    <a:pt x="213004" y="788377"/>
                  </a:lnTo>
                  <a:lnTo>
                    <a:pt x="212648" y="787107"/>
                  </a:lnTo>
                  <a:lnTo>
                    <a:pt x="214388" y="788377"/>
                  </a:lnTo>
                  <a:lnTo>
                    <a:pt x="216281" y="792187"/>
                  </a:lnTo>
                  <a:lnTo>
                    <a:pt x="219049" y="793457"/>
                  </a:lnTo>
                  <a:lnTo>
                    <a:pt x="219049" y="783805"/>
                  </a:lnTo>
                  <a:lnTo>
                    <a:pt x="217322" y="783297"/>
                  </a:lnTo>
                  <a:lnTo>
                    <a:pt x="214896" y="779487"/>
                  </a:lnTo>
                  <a:lnTo>
                    <a:pt x="217830" y="778002"/>
                  </a:lnTo>
                  <a:lnTo>
                    <a:pt x="211963" y="775677"/>
                  </a:lnTo>
                  <a:lnTo>
                    <a:pt x="214630" y="770775"/>
                  </a:lnTo>
                  <a:lnTo>
                    <a:pt x="214731" y="770597"/>
                  </a:lnTo>
                  <a:lnTo>
                    <a:pt x="209715" y="768057"/>
                  </a:lnTo>
                  <a:lnTo>
                    <a:pt x="205917" y="770597"/>
                  </a:lnTo>
                  <a:lnTo>
                    <a:pt x="203669" y="770597"/>
                  </a:lnTo>
                  <a:lnTo>
                    <a:pt x="199859" y="773137"/>
                  </a:lnTo>
                  <a:lnTo>
                    <a:pt x="199034" y="772795"/>
                  </a:lnTo>
                  <a:lnTo>
                    <a:pt x="203314" y="769378"/>
                  </a:lnTo>
                  <a:lnTo>
                    <a:pt x="199478" y="766419"/>
                  </a:lnTo>
                  <a:lnTo>
                    <a:pt x="200558" y="765517"/>
                  </a:lnTo>
                  <a:lnTo>
                    <a:pt x="199072" y="765695"/>
                  </a:lnTo>
                  <a:lnTo>
                    <a:pt x="200901" y="761771"/>
                  </a:lnTo>
                  <a:lnTo>
                    <a:pt x="202971" y="765911"/>
                  </a:lnTo>
                  <a:lnTo>
                    <a:pt x="207987" y="760387"/>
                  </a:lnTo>
                  <a:lnTo>
                    <a:pt x="204876" y="757783"/>
                  </a:lnTo>
                  <a:lnTo>
                    <a:pt x="208673" y="755891"/>
                  </a:lnTo>
                  <a:lnTo>
                    <a:pt x="209029" y="748449"/>
                  </a:lnTo>
                  <a:lnTo>
                    <a:pt x="203835" y="748106"/>
                  </a:lnTo>
                  <a:lnTo>
                    <a:pt x="202171" y="747090"/>
                  </a:lnTo>
                  <a:lnTo>
                    <a:pt x="197789" y="740498"/>
                  </a:lnTo>
                  <a:lnTo>
                    <a:pt x="195364" y="742403"/>
                  </a:lnTo>
                  <a:lnTo>
                    <a:pt x="195541" y="743610"/>
                  </a:lnTo>
                  <a:lnTo>
                    <a:pt x="196405" y="744994"/>
                  </a:lnTo>
                  <a:lnTo>
                    <a:pt x="196748" y="745680"/>
                  </a:lnTo>
                  <a:lnTo>
                    <a:pt x="199999" y="746607"/>
                  </a:lnTo>
                  <a:lnTo>
                    <a:pt x="199174" y="749668"/>
                  </a:lnTo>
                  <a:lnTo>
                    <a:pt x="196748" y="750874"/>
                  </a:lnTo>
                  <a:lnTo>
                    <a:pt x="191731" y="750176"/>
                  </a:lnTo>
                  <a:lnTo>
                    <a:pt x="192074" y="754849"/>
                  </a:lnTo>
                  <a:lnTo>
                    <a:pt x="191731" y="757961"/>
                  </a:lnTo>
                  <a:lnTo>
                    <a:pt x="191909" y="761250"/>
                  </a:lnTo>
                  <a:lnTo>
                    <a:pt x="197459" y="765683"/>
                  </a:lnTo>
                  <a:lnTo>
                    <a:pt x="197281" y="765898"/>
                  </a:lnTo>
                  <a:lnTo>
                    <a:pt x="195643" y="766102"/>
                  </a:lnTo>
                  <a:lnTo>
                    <a:pt x="195643" y="771372"/>
                  </a:lnTo>
                  <a:lnTo>
                    <a:pt x="194246" y="770775"/>
                  </a:lnTo>
                  <a:lnTo>
                    <a:pt x="195376" y="769835"/>
                  </a:lnTo>
                  <a:lnTo>
                    <a:pt x="195364" y="770064"/>
                  </a:lnTo>
                  <a:lnTo>
                    <a:pt x="195643" y="771372"/>
                  </a:lnTo>
                  <a:lnTo>
                    <a:pt x="195643" y="766102"/>
                  </a:lnTo>
                  <a:lnTo>
                    <a:pt x="189661" y="766787"/>
                  </a:lnTo>
                  <a:lnTo>
                    <a:pt x="188277" y="764082"/>
                  </a:lnTo>
                  <a:lnTo>
                    <a:pt x="188277" y="768057"/>
                  </a:lnTo>
                  <a:lnTo>
                    <a:pt x="186029" y="768057"/>
                  </a:lnTo>
                  <a:lnTo>
                    <a:pt x="184645" y="766787"/>
                  </a:lnTo>
                  <a:lnTo>
                    <a:pt x="184569" y="767080"/>
                  </a:lnTo>
                  <a:lnTo>
                    <a:pt x="184569" y="803198"/>
                  </a:lnTo>
                  <a:lnTo>
                    <a:pt x="184467" y="803617"/>
                  </a:lnTo>
                  <a:lnTo>
                    <a:pt x="183781" y="803617"/>
                  </a:lnTo>
                  <a:lnTo>
                    <a:pt x="183438" y="806157"/>
                  </a:lnTo>
                  <a:lnTo>
                    <a:pt x="181876" y="806157"/>
                  </a:lnTo>
                  <a:lnTo>
                    <a:pt x="182575" y="803617"/>
                  </a:lnTo>
                  <a:lnTo>
                    <a:pt x="180492" y="802347"/>
                  </a:lnTo>
                  <a:lnTo>
                    <a:pt x="178600" y="802347"/>
                  </a:lnTo>
                  <a:lnTo>
                    <a:pt x="178904" y="801217"/>
                  </a:lnTo>
                  <a:lnTo>
                    <a:pt x="178943" y="801077"/>
                  </a:lnTo>
                  <a:lnTo>
                    <a:pt x="181711" y="802347"/>
                  </a:lnTo>
                  <a:lnTo>
                    <a:pt x="183553" y="803198"/>
                  </a:lnTo>
                  <a:lnTo>
                    <a:pt x="183845" y="803198"/>
                  </a:lnTo>
                  <a:lnTo>
                    <a:pt x="184569" y="803198"/>
                  </a:lnTo>
                  <a:lnTo>
                    <a:pt x="184569" y="767080"/>
                  </a:lnTo>
                  <a:lnTo>
                    <a:pt x="184302" y="768057"/>
                  </a:lnTo>
                  <a:lnTo>
                    <a:pt x="183959" y="769327"/>
                  </a:lnTo>
                  <a:lnTo>
                    <a:pt x="182232" y="769327"/>
                  </a:lnTo>
                  <a:lnTo>
                    <a:pt x="182232" y="787107"/>
                  </a:lnTo>
                  <a:lnTo>
                    <a:pt x="179108" y="789647"/>
                  </a:lnTo>
                  <a:lnTo>
                    <a:pt x="181749" y="790917"/>
                  </a:lnTo>
                  <a:lnTo>
                    <a:pt x="179628" y="790917"/>
                  </a:lnTo>
                  <a:lnTo>
                    <a:pt x="178244" y="789647"/>
                  </a:lnTo>
                  <a:lnTo>
                    <a:pt x="177038" y="788377"/>
                  </a:lnTo>
                  <a:lnTo>
                    <a:pt x="178765" y="788377"/>
                  </a:lnTo>
                  <a:lnTo>
                    <a:pt x="180149" y="787107"/>
                  </a:lnTo>
                  <a:lnTo>
                    <a:pt x="181356" y="785837"/>
                  </a:lnTo>
                  <a:lnTo>
                    <a:pt x="181533" y="785837"/>
                  </a:lnTo>
                  <a:lnTo>
                    <a:pt x="182232" y="787107"/>
                  </a:lnTo>
                  <a:lnTo>
                    <a:pt x="182232" y="769327"/>
                  </a:lnTo>
                  <a:lnTo>
                    <a:pt x="182397" y="768057"/>
                  </a:lnTo>
                  <a:lnTo>
                    <a:pt x="182397" y="766787"/>
                  </a:lnTo>
                  <a:lnTo>
                    <a:pt x="183095" y="766787"/>
                  </a:lnTo>
                  <a:lnTo>
                    <a:pt x="184467" y="765517"/>
                  </a:lnTo>
                  <a:lnTo>
                    <a:pt x="185242" y="764387"/>
                  </a:lnTo>
                  <a:lnTo>
                    <a:pt x="185331" y="764247"/>
                  </a:lnTo>
                  <a:lnTo>
                    <a:pt x="186550" y="765517"/>
                  </a:lnTo>
                  <a:lnTo>
                    <a:pt x="187591" y="766787"/>
                  </a:lnTo>
                  <a:lnTo>
                    <a:pt x="188277" y="768057"/>
                  </a:lnTo>
                  <a:lnTo>
                    <a:pt x="188277" y="764082"/>
                  </a:lnTo>
                  <a:lnTo>
                    <a:pt x="187071" y="761707"/>
                  </a:lnTo>
                  <a:lnTo>
                    <a:pt x="187756" y="760437"/>
                  </a:lnTo>
                  <a:lnTo>
                    <a:pt x="182575" y="759167"/>
                  </a:lnTo>
                  <a:lnTo>
                    <a:pt x="185343" y="756627"/>
                  </a:lnTo>
                  <a:lnTo>
                    <a:pt x="188455" y="755357"/>
                  </a:lnTo>
                  <a:lnTo>
                    <a:pt x="186715" y="751547"/>
                  </a:lnTo>
                  <a:lnTo>
                    <a:pt x="186550" y="751547"/>
                  </a:lnTo>
                  <a:lnTo>
                    <a:pt x="186893" y="750277"/>
                  </a:lnTo>
                  <a:lnTo>
                    <a:pt x="190525" y="750277"/>
                  </a:lnTo>
                  <a:lnTo>
                    <a:pt x="192252" y="749007"/>
                  </a:lnTo>
                  <a:lnTo>
                    <a:pt x="191046" y="743927"/>
                  </a:lnTo>
                  <a:lnTo>
                    <a:pt x="190944" y="742657"/>
                  </a:lnTo>
                  <a:lnTo>
                    <a:pt x="190855" y="741565"/>
                  </a:lnTo>
                  <a:lnTo>
                    <a:pt x="190728" y="740117"/>
                  </a:lnTo>
                  <a:lnTo>
                    <a:pt x="190627" y="738847"/>
                  </a:lnTo>
                  <a:lnTo>
                    <a:pt x="190525" y="737577"/>
                  </a:lnTo>
                  <a:lnTo>
                    <a:pt x="185166" y="740117"/>
                  </a:lnTo>
                  <a:lnTo>
                    <a:pt x="185166" y="738847"/>
                  </a:lnTo>
                  <a:lnTo>
                    <a:pt x="185851" y="736307"/>
                  </a:lnTo>
                  <a:lnTo>
                    <a:pt x="183781" y="733767"/>
                  </a:lnTo>
                  <a:lnTo>
                    <a:pt x="183095" y="734275"/>
                  </a:lnTo>
                  <a:lnTo>
                    <a:pt x="183095" y="747737"/>
                  </a:lnTo>
                  <a:lnTo>
                    <a:pt x="182054" y="749007"/>
                  </a:lnTo>
                  <a:lnTo>
                    <a:pt x="182219" y="750277"/>
                  </a:lnTo>
                  <a:lnTo>
                    <a:pt x="182854" y="751420"/>
                  </a:lnTo>
                  <a:lnTo>
                    <a:pt x="182918" y="751547"/>
                  </a:lnTo>
                  <a:lnTo>
                    <a:pt x="180670" y="749007"/>
                  </a:lnTo>
                  <a:lnTo>
                    <a:pt x="180327" y="749731"/>
                  </a:lnTo>
                  <a:lnTo>
                    <a:pt x="180327" y="762977"/>
                  </a:lnTo>
                  <a:lnTo>
                    <a:pt x="180314" y="764222"/>
                  </a:lnTo>
                  <a:lnTo>
                    <a:pt x="180149" y="764222"/>
                  </a:lnTo>
                  <a:lnTo>
                    <a:pt x="180060" y="762977"/>
                  </a:lnTo>
                  <a:lnTo>
                    <a:pt x="179806" y="761707"/>
                  </a:lnTo>
                  <a:lnTo>
                    <a:pt x="179997" y="762622"/>
                  </a:lnTo>
                  <a:lnTo>
                    <a:pt x="180060" y="762977"/>
                  </a:lnTo>
                  <a:lnTo>
                    <a:pt x="180327" y="762977"/>
                  </a:lnTo>
                  <a:lnTo>
                    <a:pt x="180327" y="749731"/>
                  </a:lnTo>
                  <a:lnTo>
                    <a:pt x="179514" y="751420"/>
                  </a:lnTo>
                  <a:lnTo>
                    <a:pt x="179463" y="752817"/>
                  </a:lnTo>
                  <a:lnTo>
                    <a:pt x="178244" y="752817"/>
                  </a:lnTo>
                  <a:lnTo>
                    <a:pt x="178079" y="753224"/>
                  </a:lnTo>
                  <a:lnTo>
                    <a:pt x="178079" y="770597"/>
                  </a:lnTo>
                  <a:lnTo>
                    <a:pt x="176695" y="770597"/>
                  </a:lnTo>
                  <a:lnTo>
                    <a:pt x="177736" y="773137"/>
                  </a:lnTo>
                  <a:lnTo>
                    <a:pt x="177380" y="774407"/>
                  </a:lnTo>
                  <a:lnTo>
                    <a:pt x="176352" y="773328"/>
                  </a:lnTo>
                  <a:lnTo>
                    <a:pt x="176352" y="794727"/>
                  </a:lnTo>
                  <a:lnTo>
                    <a:pt x="174790" y="797267"/>
                  </a:lnTo>
                  <a:lnTo>
                    <a:pt x="175488" y="798537"/>
                  </a:lnTo>
                  <a:lnTo>
                    <a:pt x="173583" y="799058"/>
                  </a:lnTo>
                  <a:lnTo>
                    <a:pt x="173583" y="804887"/>
                  </a:lnTo>
                  <a:lnTo>
                    <a:pt x="167703" y="803617"/>
                  </a:lnTo>
                  <a:lnTo>
                    <a:pt x="168224" y="804887"/>
                  </a:lnTo>
                  <a:lnTo>
                    <a:pt x="168275" y="805027"/>
                  </a:lnTo>
                  <a:lnTo>
                    <a:pt x="167881" y="804887"/>
                  </a:lnTo>
                  <a:lnTo>
                    <a:pt x="166839" y="806157"/>
                  </a:lnTo>
                  <a:lnTo>
                    <a:pt x="165633" y="806157"/>
                  </a:lnTo>
                  <a:lnTo>
                    <a:pt x="164414" y="807427"/>
                  </a:lnTo>
                  <a:lnTo>
                    <a:pt x="164807" y="803617"/>
                  </a:lnTo>
                  <a:lnTo>
                    <a:pt x="164846" y="803198"/>
                  </a:lnTo>
                  <a:lnTo>
                    <a:pt x="164934" y="802347"/>
                  </a:lnTo>
                  <a:lnTo>
                    <a:pt x="171475" y="801395"/>
                  </a:lnTo>
                  <a:lnTo>
                    <a:pt x="172097" y="802208"/>
                  </a:lnTo>
                  <a:lnTo>
                    <a:pt x="172199" y="802347"/>
                  </a:lnTo>
                  <a:lnTo>
                    <a:pt x="173583" y="804887"/>
                  </a:lnTo>
                  <a:lnTo>
                    <a:pt x="173583" y="799058"/>
                  </a:lnTo>
                  <a:lnTo>
                    <a:pt x="170815" y="799807"/>
                  </a:lnTo>
                  <a:lnTo>
                    <a:pt x="173748" y="795997"/>
                  </a:lnTo>
                  <a:lnTo>
                    <a:pt x="172199" y="793457"/>
                  </a:lnTo>
                  <a:lnTo>
                    <a:pt x="174104" y="793457"/>
                  </a:lnTo>
                  <a:lnTo>
                    <a:pt x="176352" y="794727"/>
                  </a:lnTo>
                  <a:lnTo>
                    <a:pt x="176352" y="773328"/>
                  </a:lnTo>
                  <a:lnTo>
                    <a:pt x="176174" y="773137"/>
                  </a:lnTo>
                  <a:lnTo>
                    <a:pt x="174967" y="773137"/>
                  </a:lnTo>
                  <a:lnTo>
                    <a:pt x="174967" y="771867"/>
                  </a:lnTo>
                  <a:lnTo>
                    <a:pt x="175488" y="771867"/>
                  </a:lnTo>
                  <a:lnTo>
                    <a:pt x="172707" y="768057"/>
                  </a:lnTo>
                  <a:lnTo>
                    <a:pt x="170256" y="769327"/>
                  </a:lnTo>
                  <a:lnTo>
                    <a:pt x="169545" y="771867"/>
                  </a:lnTo>
                  <a:lnTo>
                    <a:pt x="171196" y="774407"/>
                  </a:lnTo>
                  <a:lnTo>
                    <a:pt x="172021" y="775677"/>
                  </a:lnTo>
                  <a:lnTo>
                    <a:pt x="170916" y="776833"/>
                  </a:lnTo>
                  <a:lnTo>
                    <a:pt x="170700" y="777379"/>
                  </a:lnTo>
                  <a:lnTo>
                    <a:pt x="169773" y="780757"/>
                  </a:lnTo>
                  <a:lnTo>
                    <a:pt x="169252" y="783297"/>
                  </a:lnTo>
                  <a:lnTo>
                    <a:pt x="164414" y="779487"/>
                  </a:lnTo>
                  <a:lnTo>
                    <a:pt x="163449" y="783297"/>
                  </a:lnTo>
                  <a:lnTo>
                    <a:pt x="162801" y="785837"/>
                  </a:lnTo>
                  <a:lnTo>
                    <a:pt x="161823" y="789647"/>
                  </a:lnTo>
                  <a:lnTo>
                    <a:pt x="166662" y="790917"/>
                  </a:lnTo>
                  <a:lnTo>
                    <a:pt x="165684" y="793305"/>
                  </a:lnTo>
                  <a:lnTo>
                    <a:pt x="165633" y="793457"/>
                  </a:lnTo>
                  <a:lnTo>
                    <a:pt x="165709" y="794727"/>
                  </a:lnTo>
                  <a:lnTo>
                    <a:pt x="165798" y="795997"/>
                  </a:lnTo>
                  <a:lnTo>
                    <a:pt x="168389" y="797267"/>
                  </a:lnTo>
                  <a:lnTo>
                    <a:pt x="170294" y="799807"/>
                  </a:lnTo>
                  <a:lnTo>
                    <a:pt x="170738" y="800392"/>
                  </a:lnTo>
                  <a:lnTo>
                    <a:pt x="163029" y="798537"/>
                  </a:lnTo>
                  <a:lnTo>
                    <a:pt x="160782" y="797267"/>
                  </a:lnTo>
                  <a:lnTo>
                    <a:pt x="162026" y="801077"/>
                  </a:lnTo>
                  <a:lnTo>
                    <a:pt x="162077" y="801217"/>
                  </a:lnTo>
                  <a:lnTo>
                    <a:pt x="162864" y="803617"/>
                  </a:lnTo>
                  <a:lnTo>
                    <a:pt x="158534" y="803617"/>
                  </a:lnTo>
                  <a:lnTo>
                    <a:pt x="157327" y="802347"/>
                  </a:lnTo>
                  <a:lnTo>
                    <a:pt x="156413" y="801217"/>
                  </a:lnTo>
                  <a:lnTo>
                    <a:pt x="156286" y="801077"/>
                  </a:lnTo>
                  <a:lnTo>
                    <a:pt x="155079" y="802347"/>
                  </a:lnTo>
                  <a:lnTo>
                    <a:pt x="153174" y="798537"/>
                  </a:lnTo>
                  <a:lnTo>
                    <a:pt x="148336" y="795997"/>
                  </a:lnTo>
                  <a:lnTo>
                    <a:pt x="145402" y="793457"/>
                  </a:lnTo>
                  <a:lnTo>
                    <a:pt x="146786" y="789647"/>
                  </a:lnTo>
                  <a:lnTo>
                    <a:pt x="150418" y="792187"/>
                  </a:lnTo>
                  <a:lnTo>
                    <a:pt x="152019" y="788657"/>
                  </a:lnTo>
                  <a:lnTo>
                    <a:pt x="152146" y="788377"/>
                  </a:lnTo>
                  <a:lnTo>
                    <a:pt x="153174" y="788377"/>
                  </a:lnTo>
                  <a:lnTo>
                    <a:pt x="153530" y="787107"/>
                  </a:lnTo>
                  <a:lnTo>
                    <a:pt x="155600" y="787107"/>
                  </a:lnTo>
                  <a:lnTo>
                    <a:pt x="161480" y="788377"/>
                  </a:lnTo>
                  <a:lnTo>
                    <a:pt x="161480" y="782027"/>
                  </a:lnTo>
                  <a:lnTo>
                    <a:pt x="160096" y="778217"/>
                  </a:lnTo>
                  <a:lnTo>
                    <a:pt x="155600" y="779487"/>
                  </a:lnTo>
                  <a:lnTo>
                    <a:pt x="157403" y="776833"/>
                  </a:lnTo>
                  <a:lnTo>
                    <a:pt x="160286" y="778002"/>
                  </a:lnTo>
                  <a:lnTo>
                    <a:pt x="160845" y="778002"/>
                  </a:lnTo>
                  <a:lnTo>
                    <a:pt x="161251" y="778002"/>
                  </a:lnTo>
                  <a:lnTo>
                    <a:pt x="166090" y="775677"/>
                  </a:lnTo>
                  <a:lnTo>
                    <a:pt x="164769" y="769327"/>
                  </a:lnTo>
                  <a:lnTo>
                    <a:pt x="162687" y="769327"/>
                  </a:lnTo>
                  <a:lnTo>
                    <a:pt x="164249" y="766787"/>
                  </a:lnTo>
                  <a:lnTo>
                    <a:pt x="168122" y="763727"/>
                  </a:lnTo>
                  <a:lnTo>
                    <a:pt x="168973" y="764222"/>
                  </a:lnTo>
                  <a:lnTo>
                    <a:pt x="174256" y="766787"/>
                  </a:lnTo>
                  <a:lnTo>
                    <a:pt x="176796" y="769327"/>
                  </a:lnTo>
                  <a:lnTo>
                    <a:pt x="178079" y="770597"/>
                  </a:lnTo>
                  <a:lnTo>
                    <a:pt x="178079" y="753224"/>
                  </a:lnTo>
                  <a:lnTo>
                    <a:pt x="177850" y="753783"/>
                  </a:lnTo>
                  <a:lnTo>
                    <a:pt x="177736" y="754087"/>
                  </a:lnTo>
                  <a:lnTo>
                    <a:pt x="179108" y="750277"/>
                  </a:lnTo>
                  <a:lnTo>
                    <a:pt x="177317" y="750277"/>
                  </a:lnTo>
                  <a:lnTo>
                    <a:pt x="177317" y="762622"/>
                  </a:lnTo>
                  <a:lnTo>
                    <a:pt x="176352" y="762977"/>
                  </a:lnTo>
                  <a:lnTo>
                    <a:pt x="172935" y="764222"/>
                  </a:lnTo>
                  <a:lnTo>
                    <a:pt x="176695" y="761707"/>
                  </a:lnTo>
                  <a:lnTo>
                    <a:pt x="177317" y="762622"/>
                  </a:lnTo>
                  <a:lnTo>
                    <a:pt x="177317" y="750277"/>
                  </a:lnTo>
                  <a:lnTo>
                    <a:pt x="176860" y="750277"/>
                  </a:lnTo>
                  <a:lnTo>
                    <a:pt x="176860" y="754087"/>
                  </a:lnTo>
                  <a:lnTo>
                    <a:pt x="176174" y="754087"/>
                  </a:lnTo>
                  <a:lnTo>
                    <a:pt x="175831" y="755357"/>
                  </a:lnTo>
                  <a:lnTo>
                    <a:pt x="174967" y="755357"/>
                  </a:lnTo>
                  <a:lnTo>
                    <a:pt x="174815" y="754291"/>
                  </a:lnTo>
                  <a:lnTo>
                    <a:pt x="174790" y="754087"/>
                  </a:lnTo>
                  <a:lnTo>
                    <a:pt x="174447" y="754087"/>
                  </a:lnTo>
                  <a:lnTo>
                    <a:pt x="175323" y="752322"/>
                  </a:lnTo>
                  <a:lnTo>
                    <a:pt x="175768" y="751649"/>
                  </a:lnTo>
                  <a:lnTo>
                    <a:pt x="176149" y="752322"/>
                  </a:lnTo>
                  <a:lnTo>
                    <a:pt x="176745" y="753783"/>
                  </a:lnTo>
                  <a:lnTo>
                    <a:pt x="176860" y="754087"/>
                  </a:lnTo>
                  <a:lnTo>
                    <a:pt x="176860" y="750277"/>
                  </a:lnTo>
                  <a:lnTo>
                    <a:pt x="176352" y="750277"/>
                  </a:lnTo>
                  <a:lnTo>
                    <a:pt x="175780" y="751420"/>
                  </a:lnTo>
                  <a:lnTo>
                    <a:pt x="165938" y="751420"/>
                  </a:lnTo>
                  <a:lnTo>
                    <a:pt x="165976" y="751547"/>
                  </a:lnTo>
                  <a:lnTo>
                    <a:pt x="166141" y="751547"/>
                  </a:lnTo>
                  <a:lnTo>
                    <a:pt x="165455" y="752817"/>
                  </a:lnTo>
                  <a:lnTo>
                    <a:pt x="165112" y="752817"/>
                  </a:lnTo>
                  <a:lnTo>
                    <a:pt x="165176" y="752322"/>
                  </a:lnTo>
                  <a:lnTo>
                    <a:pt x="165277" y="751547"/>
                  </a:lnTo>
                  <a:lnTo>
                    <a:pt x="165633" y="751547"/>
                  </a:lnTo>
                  <a:lnTo>
                    <a:pt x="165569" y="751420"/>
                  </a:lnTo>
                  <a:lnTo>
                    <a:pt x="164617" y="751420"/>
                  </a:lnTo>
                  <a:lnTo>
                    <a:pt x="164617" y="761479"/>
                  </a:lnTo>
                  <a:lnTo>
                    <a:pt x="161480" y="760437"/>
                  </a:lnTo>
                  <a:lnTo>
                    <a:pt x="158369" y="761707"/>
                  </a:lnTo>
                  <a:lnTo>
                    <a:pt x="159054" y="760437"/>
                  </a:lnTo>
                  <a:lnTo>
                    <a:pt x="159753" y="757897"/>
                  </a:lnTo>
                  <a:lnTo>
                    <a:pt x="162344" y="757897"/>
                  </a:lnTo>
                  <a:lnTo>
                    <a:pt x="163550" y="755357"/>
                  </a:lnTo>
                  <a:lnTo>
                    <a:pt x="164617" y="761479"/>
                  </a:lnTo>
                  <a:lnTo>
                    <a:pt x="164617" y="751420"/>
                  </a:lnTo>
                  <a:lnTo>
                    <a:pt x="159232" y="751420"/>
                  </a:lnTo>
                  <a:lnTo>
                    <a:pt x="159232" y="757897"/>
                  </a:lnTo>
                  <a:lnTo>
                    <a:pt x="157327" y="757897"/>
                  </a:lnTo>
                  <a:lnTo>
                    <a:pt x="157327" y="756627"/>
                  </a:lnTo>
                  <a:lnTo>
                    <a:pt x="157162" y="755357"/>
                  </a:lnTo>
                  <a:lnTo>
                    <a:pt x="159232" y="757897"/>
                  </a:lnTo>
                  <a:lnTo>
                    <a:pt x="159232" y="751420"/>
                  </a:lnTo>
                  <a:lnTo>
                    <a:pt x="156641" y="751420"/>
                  </a:lnTo>
                  <a:lnTo>
                    <a:pt x="156641" y="755357"/>
                  </a:lnTo>
                  <a:lnTo>
                    <a:pt x="156641" y="761707"/>
                  </a:lnTo>
                  <a:lnTo>
                    <a:pt x="156641" y="762977"/>
                  </a:lnTo>
                  <a:lnTo>
                    <a:pt x="154292" y="762977"/>
                  </a:lnTo>
                  <a:lnTo>
                    <a:pt x="154292" y="774776"/>
                  </a:lnTo>
                  <a:lnTo>
                    <a:pt x="152666" y="774407"/>
                  </a:lnTo>
                  <a:lnTo>
                    <a:pt x="151193" y="772452"/>
                  </a:lnTo>
                  <a:lnTo>
                    <a:pt x="150139" y="772452"/>
                  </a:lnTo>
                  <a:lnTo>
                    <a:pt x="151104" y="773137"/>
                  </a:lnTo>
                  <a:lnTo>
                    <a:pt x="149313" y="771867"/>
                  </a:lnTo>
                  <a:lnTo>
                    <a:pt x="147993" y="771867"/>
                  </a:lnTo>
                  <a:lnTo>
                    <a:pt x="147523" y="773137"/>
                  </a:lnTo>
                  <a:lnTo>
                    <a:pt x="145923" y="777379"/>
                  </a:lnTo>
                  <a:lnTo>
                    <a:pt x="146227" y="777875"/>
                  </a:lnTo>
                  <a:lnTo>
                    <a:pt x="146304" y="778002"/>
                  </a:lnTo>
                  <a:lnTo>
                    <a:pt x="145923" y="777379"/>
                  </a:lnTo>
                  <a:lnTo>
                    <a:pt x="145694" y="777011"/>
                  </a:lnTo>
                  <a:lnTo>
                    <a:pt x="145694" y="778002"/>
                  </a:lnTo>
                  <a:lnTo>
                    <a:pt x="145135" y="779487"/>
                  </a:lnTo>
                  <a:lnTo>
                    <a:pt x="144195" y="782027"/>
                  </a:lnTo>
                  <a:lnTo>
                    <a:pt x="145402" y="784567"/>
                  </a:lnTo>
                  <a:lnTo>
                    <a:pt x="140385" y="785837"/>
                  </a:lnTo>
                  <a:lnTo>
                    <a:pt x="140462" y="784567"/>
                  </a:lnTo>
                  <a:lnTo>
                    <a:pt x="140538" y="783297"/>
                  </a:lnTo>
                  <a:lnTo>
                    <a:pt x="140601" y="782167"/>
                  </a:lnTo>
                  <a:lnTo>
                    <a:pt x="140677" y="780757"/>
                  </a:lnTo>
                  <a:lnTo>
                    <a:pt x="140754" y="779487"/>
                  </a:lnTo>
                  <a:lnTo>
                    <a:pt x="140843" y="778002"/>
                  </a:lnTo>
                  <a:lnTo>
                    <a:pt x="140868" y="777417"/>
                  </a:lnTo>
                  <a:lnTo>
                    <a:pt x="144970" y="778002"/>
                  </a:lnTo>
                  <a:lnTo>
                    <a:pt x="145694" y="778002"/>
                  </a:lnTo>
                  <a:lnTo>
                    <a:pt x="145694" y="777011"/>
                  </a:lnTo>
                  <a:lnTo>
                    <a:pt x="143319" y="773137"/>
                  </a:lnTo>
                  <a:lnTo>
                    <a:pt x="145745" y="769327"/>
                  </a:lnTo>
                  <a:lnTo>
                    <a:pt x="149313" y="771867"/>
                  </a:lnTo>
                  <a:lnTo>
                    <a:pt x="150761" y="771867"/>
                  </a:lnTo>
                  <a:lnTo>
                    <a:pt x="151282" y="771867"/>
                  </a:lnTo>
                  <a:lnTo>
                    <a:pt x="151625" y="769327"/>
                  </a:lnTo>
                  <a:lnTo>
                    <a:pt x="152831" y="769327"/>
                  </a:lnTo>
                  <a:lnTo>
                    <a:pt x="154190" y="774407"/>
                  </a:lnTo>
                  <a:lnTo>
                    <a:pt x="154292" y="774776"/>
                  </a:lnTo>
                  <a:lnTo>
                    <a:pt x="154292" y="762977"/>
                  </a:lnTo>
                  <a:lnTo>
                    <a:pt x="153352" y="762977"/>
                  </a:lnTo>
                  <a:lnTo>
                    <a:pt x="153352" y="765517"/>
                  </a:lnTo>
                  <a:lnTo>
                    <a:pt x="152666" y="765517"/>
                  </a:lnTo>
                  <a:lnTo>
                    <a:pt x="153111" y="764400"/>
                  </a:lnTo>
                  <a:lnTo>
                    <a:pt x="153352" y="765517"/>
                  </a:lnTo>
                  <a:lnTo>
                    <a:pt x="153352" y="762977"/>
                  </a:lnTo>
                  <a:lnTo>
                    <a:pt x="153111" y="762977"/>
                  </a:lnTo>
                  <a:lnTo>
                    <a:pt x="153111" y="764387"/>
                  </a:lnTo>
                  <a:lnTo>
                    <a:pt x="152222" y="763257"/>
                  </a:lnTo>
                  <a:lnTo>
                    <a:pt x="149428" y="764222"/>
                  </a:lnTo>
                  <a:lnTo>
                    <a:pt x="152222" y="763257"/>
                  </a:lnTo>
                  <a:lnTo>
                    <a:pt x="152831" y="763041"/>
                  </a:lnTo>
                  <a:lnTo>
                    <a:pt x="153111" y="764387"/>
                  </a:lnTo>
                  <a:lnTo>
                    <a:pt x="153111" y="762977"/>
                  </a:lnTo>
                  <a:lnTo>
                    <a:pt x="156641" y="761707"/>
                  </a:lnTo>
                  <a:lnTo>
                    <a:pt x="156641" y="755357"/>
                  </a:lnTo>
                  <a:lnTo>
                    <a:pt x="154101" y="754291"/>
                  </a:lnTo>
                  <a:lnTo>
                    <a:pt x="156121" y="752817"/>
                  </a:lnTo>
                  <a:lnTo>
                    <a:pt x="156146" y="753021"/>
                  </a:lnTo>
                  <a:lnTo>
                    <a:pt x="156248" y="753783"/>
                  </a:lnTo>
                  <a:lnTo>
                    <a:pt x="156349" y="754291"/>
                  </a:lnTo>
                  <a:lnTo>
                    <a:pt x="156641" y="755357"/>
                  </a:lnTo>
                  <a:lnTo>
                    <a:pt x="156641" y="751420"/>
                  </a:lnTo>
                  <a:lnTo>
                    <a:pt x="153847" y="751420"/>
                  </a:lnTo>
                  <a:lnTo>
                    <a:pt x="153784" y="751649"/>
                  </a:lnTo>
                  <a:lnTo>
                    <a:pt x="154101" y="750277"/>
                  </a:lnTo>
                  <a:lnTo>
                    <a:pt x="154673" y="747737"/>
                  </a:lnTo>
                  <a:lnTo>
                    <a:pt x="154393" y="749007"/>
                  </a:lnTo>
                  <a:lnTo>
                    <a:pt x="154101" y="750277"/>
                  </a:lnTo>
                  <a:lnTo>
                    <a:pt x="165112" y="750277"/>
                  </a:lnTo>
                  <a:lnTo>
                    <a:pt x="165633" y="750277"/>
                  </a:lnTo>
                  <a:lnTo>
                    <a:pt x="175310" y="750277"/>
                  </a:lnTo>
                  <a:lnTo>
                    <a:pt x="176352" y="750277"/>
                  </a:lnTo>
                  <a:lnTo>
                    <a:pt x="172885" y="746467"/>
                  </a:lnTo>
                  <a:lnTo>
                    <a:pt x="173926" y="743927"/>
                  </a:lnTo>
                  <a:lnTo>
                    <a:pt x="174790" y="743927"/>
                  </a:lnTo>
                  <a:lnTo>
                    <a:pt x="175310" y="742657"/>
                  </a:lnTo>
                  <a:lnTo>
                    <a:pt x="177558" y="742657"/>
                  </a:lnTo>
                  <a:lnTo>
                    <a:pt x="183095" y="747737"/>
                  </a:lnTo>
                  <a:lnTo>
                    <a:pt x="183095" y="734275"/>
                  </a:lnTo>
                  <a:lnTo>
                    <a:pt x="180327" y="736307"/>
                  </a:lnTo>
                  <a:lnTo>
                    <a:pt x="177380" y="733767"/>
                  </a:lnTo>
                  <a:lnTo>
                    <a:pt x="175653" y="732497"/>
                  </a:lnTo>
                  <a:lnTo>
                    <a:pt x="174269" y="732497"/>
                  </a:lnTo>
                  <a:lnTo>
                    <a:pt x="174269" y="731227"/>
                  </a:lnTo>
                  <a:lnTo>
                    <a:pt x="174104" y="731227"/>
                  </a:lnTo>
                  <a:lnTo>
                    <a:pt x="173748" y="729957"/>
                  </a:lnTo>
                  <a:lnTo>
                    <a:pt x="175310" y="728687"/>
                  </a:lnTo>
                  <a:lnTo>
                    <a:pt x="178765" y="728687"/>
                  </a:lnTo>
                  <a:lnTo>
                    <a:pt x="178765" y="733767"/>
                  </a:lnTo>
                  <a:lnTo>
                    <a:pt x="184645" y="729957"/>
                  </a:lnTo>
                  <a:lnTo>
                    <a:pt x="183438" y="726147"/>
                  </a:lnTo>
                  <a:lnTo>
                    <a:pt x="183845" y="727417"/>
                  </a:lnTo>
                  <a:lnTo>
                    <a:pt x="187934" y="727417"/>
                  </a:lnTo>
                  <a:lnTo>
                    <a:pt x="188023" y="728687"/>
                  </a:lnTo>
                  <a:lnTo>
                    <a:pt x="188099" y="729957"/>
                  </a:lnTo>
                  <a:lnTo>
                    <a:pt x="188188" y="731227"/>
                  </a:lnTo>
                  <a:lnTo>
                    <a:pt x="188277" y="732497"/>
                  </a:lnTo>
                  <a:lnTo>
                    <a:pt x="194157" y="726147"/>
                  </a:lnTo>
                  <a:lnTo>
                    <a:pt x="193294" y="723607"/>
                  </a:lnTo>
                  <a:lnTo>
                    <a:pt x="193814" y="724877"/>
                  </a:lnTo>
                  <a:lnTo>
                    <a:pt x="195364" y="724877"/>
                  </a:lnTo>
                  <a:lnTo>
                    <a:pt x="196570" y="723607"/>
                  </a:lnTo>
                  <a:lnTo>
                    <a:pt x="198653" y="727417"/>
                  </a:lnTo>
                  <a:lnTo>
                    <a:pt x="201764" y="727417"/>
                  </a:lnTo>
                  <a:lnTo>
                    <a:pt x="204876" y="726147"/>
                  </a:lnTo>
                  <a:lnTo>
                    <a:pt x="203669" y="731227"/>
                  </a:lnTo>
                  <a:lnTo>
                    <a:pt x="204876" y="737577"/>
                  </a:lnTo>
                  <a:lnTo>
                    <a:pt x="207645" y="740117"/>
                  </a:lnTo>
                  <a:lnTo>
                    <a:pt x="209257" y="746467"/>
                  </a:lnTo>
                  <a:lnTo>
                    <a:pt x="213842" y="746467"/>
                  </a:lnTo>
                  <a:lnTo>
                    <a:pt x="217093" y="742657"/>
                  </a:lnTo>
                  <a:lnTo>
                    <a:pt x="214731" y="737577"/>
                  </a:lnTo>
                  <a:lnTo>
                    <a:pt x="218528" y="732497"/>
                  </a:lnTo>
                  <a:lnTo>
                    <a:pt x="211963" y="726147"/>
                  </a:lnTo>
                  <a:lnTo>
                    <a:pt x="206781" y="726147"/>
                  </a:lnTo>
                  <a:lnTo>
                    <a:pt x="208165" y="722337"/>
                  </a:lnTo>
                  <a:lnTo>
                    <a:pt x="204876" y="715987"/>
                  </a:lnTo>
                  <a:lnTo>
                    <a:pt x="202679" y="716788"/>
                  </a:lnTo>
                  <a:lnTo>
                    <a:pt x="203669" y="714717"/>
                  </a:lnTo>
                  <a:lnTo>
                    <a:pt x="203835" y="713447"/>
                  </a:lnTo>
                  <a:lnTo>
                    <a:pt x="207429" y="712177"/>
                  </a:lnTo>
                  <a:lnTo>
                    <a:pt x="206578" y="708367"/>
                  </a:lnTo>
                  <a:lnTo>
                    <a:pt x="203758" y="707097"/>
                  </a:lnTo>
                  <a:lnTo>
                    <a:pt x="201422" y="709637"/>
                  </a:lnTo>
                  <a:lnTo>
                    <a:pt x="198653" y="707390"/>
                  </a:lnTo>
                  <a:lnTo>
                    <a:pt x="198653" y="718527"/>
                  </a:lnTo>
                  <a:lnTo>
                    <a:pt x="198653" y="719797"/>
                  </a:lnTo>
                  <a:lnTo>
                    <a:pt x="196900" y="720864"/>
                  </a:lnTo>
                  <a:lnTo>
                    <a:pt x="198653" y="718527"/>
                  </a:lnTo>
                  <a:lnTo>
                    <a:pt x="198653" y="707390"/>
                  </a:lnTo>
                  <a:lnTo>
                    <a:pt x="198310" y="707097"/>
                  </a:lnTo>
                  <a:lnTo>
                    <a:pt x="196926" y="707097"/>
                  </a:lnTo>
                  <a:lnTo>
                    <a:pt x="196748" y="707491"/>
                  </a:lnTo>
                  <a:lnTo>
                    <a:pt x="196748" y="721067"/>
                  </a:lnTo>
                  <a:lnTo>
                    <a:pt x="196570" y="721067"/>
                  </a:lnTo>
                  <a:lnTo>
                    <a:pt x="195541" y="722337"/>
                  </a:lnTo>
                  <a:lnTo>
                    <a:pt x="192595" y="721067"/>
                  </a:lnTo>
                  <a:lnTo>
                    <a:pt x="192773" y="722337"/>
                  </a:lnTo>
                  <a:lnTo>
                    <a:pt x="192925" y="723442"/>
                  </a:lnTo>
                  <a:lnTo>
                    <a:pt x="192951" y="723607"/>
                  </a:lnTo>
                  <a:lnTo>
                    <a:pt x="192074" y="722337"/>
                  </a:lnTo>
                  <a:lnTo>
                    <a:pt x="190703" y="722337"/>
                  </a:lnTo>
                  <a:lnTo>
                    <a:pt x="189941" y="723442"/>
                  </a:lnTo>
                  <a:lnTo>
                    <a:pt x="189826" y="723607"/>
                  </a:lnTo>
                  <a:lnTo>
                    <a:pt x="188798" y="722337"/>
                  </a:lnTo>
                  <a:lnTo>
                    <a:pt x="188620" y="721067"/>
                  </a:lnTo>
                  <a:lnTo>
                    <a:pt x="188569" y="720674"/>
                  </a:lnTo>
                  <a:lnTo>
                    <a:pt x="188455" y="719797"/>
                  </a:lnTo>
                  <a:lnTo>
                    <a:pt x="187591" y="719797"/>
                  </a:lnTo>
                  <a:lnTo>
                    <a:pt x="187452" y="718527"/>
                  </a:lnTo>
                  <a:lnTo>
                    <a:pt x="187236" y="719797"/>
                  </a:lnTo>
                  <a:lnTo>
                    <a:pt x="186893" y="719797"/>
                  </a:lnTo>
                  <a:lnTo>
                    <a:pt x="186715" y="718527"/>
                  </a:lnTo>
                  <a:lnTo>
                    <a:pt x="187452" y="718527"/>
                  </a:lnTo>
                  <a:lnTo>
                    <a:pt x="187591" y="718527"/>
                  </a:lnTo>
                  <a:lnTo>
                    <a:pt x="189496" y="717359"/>
                  </a:lnTo>
                  <a:lnTo>
                    <a:pt x="189826" y="718527"/>
                  </a:lnTo>
                  <a:lnTo>
                    <a:pt x="190182" y="719797"/>
                  </a:lnTo>
                  <a:lnTo>
                    <a:pt x="193979" y="718527"/>
                  </a:lnTo>
                  <a:lnTo>
                    <a:pt x="196672" y="721004"/>
                  </a:lnTo>
                  <a:lnTo>
                    <a:pt x="196748" y="707491"/>
                  </a:lnTo>
                  <a:lnTo>
                    <a:pt x="195770" y="709637"/>
                  </a:lnTo>
                  <a:lnTo>
                    <a:pt x="195199" y="710907"/>
                  </a:lnTo>
                  <a:lnTo>
                    <a:pt x="192773" y="709637"/>
                  </a:lnTo>
                  <a:lnTo>
                    <a:pt x="190347" y="710907"/>
                  </a:lnTo>
                  <a:lnTo>
                    <a:pt x="188963" y="713447"/>
                  </a:lnTo>
                  <a:lnTo>
                    <a:pt x="189052" y="712177"/>
                  </a:lnTo>
                  <a:lnTo>
                    <a:pt x="189141" y="710907"/>
                  </a:lnTo>
                  <a:lnTo>
                    <a:pt x="189230" y="709637"/>
                  </a:lnTo>
                  <a:lnTo>
                    <a:pt x="189318" y="708367"/>
                  </a:lnTo>
                  <a:lnTo>
                    <a:pt x="186550" y="707097"/>
                  </a:lnTo>
                  <a:lnTo>
                    <a:pt x="186550" y="719797"/>
                  </a:lnTo>
                  <a:lnTo>
                    <a:pt x="185597" y="720674"/>
                  </a:lnTo>
                  <a:lnTo>
                    <a:pt x="186372" y="718527"/>
                  </a:lnTo>
                  <a:lnTo>
                    <a:pt x="186550" y="719797"/>
                  </a:lnTo>
                  <a:lnTo>
                    <a:pt x="186550" y="707097"/>
                  </a:lnTo>
                  <a:lnTo>
                    <a:pt x="183781" y="705827"/>
                  </a:lnTo>
                  <a:lnTo>
                    <a:pt x="183248" y="706818"/>
                  </a:lnTo>
                  <a:lnTo>
                    <a:pt x="183248" y="723442"/>
                  </a:lnTo>
                  <a:lnTo>
                    <a:pt x="181965" y="726147"/>
                  </a:lnTo>
                  <a:lnTo>
                    <a:pt x="179806" y="726147"/>
                  </a:lnTo>
                  <a:lnTo>
                    <a:pt x="179755" y="725741"/>
                  </a:lnTo>
                  <a:lnTo>
                    <a:pt x="179628" y="724877"/>
                  </a:lnTo>
                  <a:lnTo>
                    <a:pt x="178765" y="724877"/>
                  </a:lnTo>
                  <a:lnTo>
                    <a:pt x="178765" y="721067"/>
                  </a:lnTo>
                  <a:lnTo>
                    <a:pt x="181013" y="724877"/>
                  </a:lnTo>
                  <a:lnTo>
                    <a:pt x="183248" y="723442"/>
                  </a:lnTo>
                  <a:lnTo>
                    <a:pt x="183248" y="706818"/>
                  </a:lnTo>
                  <a:lnTo>
                    <a:pt x="181013" y="710907"/>
                  </a:lnTo>
                  <a:lnTo>
                    <a:pt x="180327" y="709637"/>
                  </a:lnTo>
                  <a:lnTo>
                    <a:pt x="179285" y="708367"/>
                  </a:lnTo>
                  <a:lnTo>
                    <a:pt x="178079" y="709637"/>
                  </a:lnTo>
                  <a:lnTo>
                    <a:pt x="177380" y="709637"/>
                  </a:lnTo>
                  <a:lnTo>
                    <a:pt x="177558" y="708367"/>
                  </a:lnTo>
                  <a:lnTo>
                    <a:pt x="177736" y="708367"/>
                  </a:lnTo>
                  <a:lnTo>
                    <a:pt x="178943" y="707097"/>
                  </a:lnTo>
                  <a:lnTo>
                    <a:pt x="179463" y="707097"/>
                  </a:lnTo>
                  <a:lnTo>
                    <a:pt x="179628" y="705827"/>
                  </a:lnTo>
                  <a:lnTo>
                    <a:pt x="179806" y="705827"/>
                  </a:lnTo>
                  <a:lnTo>
                    <a:pt x="181356" y="703287"/>
                  </a:lnTo>
                  <a:lnTo>
                    <a:pt x="180848" y="700747"/>
                  </a:lnTo>
                  <a:lnTo>
                    <a:pt x="178600" y="698207"/>
                  </a:lnTo>
                  <a:lnTo>
                    <a:pt x="179463" y="698207"/>
                  </a:lnTo>
                  <a:lnTo>
                    <a:pt x="180670" y="696937"/>
                  </a:lnTo>
                  <a:lnTo>
                    <a:pt x="181533" y="696937"/>
                  </a:lnTo>
                  <a:lnTo>
                    <a:pt x="180492" y="694397"/>
                  </a:lnTo>
                  <a:lnTo>
                    <a:pt x="176695" y="694397"/>
                  </a:lnTo>
                  <a:lnTo>
                    <a:pt x="177736" y="691857"/>
                  </a:lnTo>
                  <a:lnTo>
                    <a:pt x="177038" y="690587"/>
                  </a:lnTo>
                  <a:lnTo>
                    <a:pt x="179463" y="690587"/>
                  </a:lnTo>
                  <a:lnTo>
                    <a:pt x="180149" y="693127"/>
                  </a:lnTo>
                  <a:lnTo>
                    <a:pt x="183095" y="693127"/>
                  </a:lnTo>
                  <a:lnTo>
                    <a:pt x="184823" y="691857"/>
                  </a:lnTo>
                  <a:lnTo>
                    <a:pt x="190347" y="686777"/>
                  </a:lnTo>
                  <a:lnTo>
                    <a:pt x="181013" y="684237"/>
                  </a:lnTo>
                  <a:lnTo>
                    <a:pt x="176517" y="688047"/>
                  </a:lnTo>
                  <a:lnTo>
                    <a:pt x="178689" y="685393"/>
                  </a:lnTo>
                  <a:lnTo>
                    <a:pt x="178447" y="685393"/>
                  </a:lnTo>
                  <a:lnTo>
                    <a:pt x="175310" y="682967"/>
                  </a:lnTo>
                  <a:lnTo>
                    <a:pt x="173062" y="682967"/>
                  </a:lnTo>
                  <a:lnTo>
                    <a:pt x="172720" y="681697"/>
                  </a:lnTo>
                  <a:lnTo>
                    <a:pt x="172631" y="680427"/>
                  </a:lnTo>
                  <a:lnTo>
                    <a:pt x="172542" y="679157"/>
                  </a:lnTo>
                  <a:lnTo>
                    <a:pt x="171335" y="680148"/>
                  </a:lnTo>
                  <a:lnTo>
                    <a:pt x="171335" y="717257"/>
                  </a:lnTo>
                  <a:lnTo>
                    <a:pt x="169252" y="714717"/>
                  </a:lnTo>
                  <a:lnTo>
                    <a:pt x="166662" y="715987"/>
                  </a:lnTo>
                  <a:lnTo>
                    <a:pt x="166319" y="715987"/>
                  </a:lnTo>
                  <a:lnTo>
                    <a:pt x="166319" y="733767"/>
                  </a:lnTo>
                  <a:lnTo>
                    <a:pt x="164414" y="733767"/>
                  </a:lnTo>
                  <a:lnTo>
                    <a:pt x="162521" y="735037"/>
                  </a:lnTo>
                  <a:lnTo>
                    <a:pt x="163385" y="736307"/>
                  </a:lnTo>
                  <a:lnTo>
                    <a:pt x="162166" y="736307"/>
                  </a:lnTo>
                  <a:lnTo>
                    <a:pt x="161823" y="735037"/>
                  </a:lnTo>
                  <a:lnTo>
                    <a:pt x="161480" y="735037"/>
                  </a:lnTo>
                  <a:lnTo>
                    <a:pt x="159918" y="732586"/>
                  </a:lnTo>
                  <a:lnTo>
                    <a:pt x="159918" y="742657"/>
                  </a:lnTo>
                  <a:lnTo>
                    <a:pt x="156286" y="743927"/>
                  </a:lnTo>
                  <a:lnTo>
                    <a:pt x="158711" y="747737"/>
                  </a:lnTo>
                  <a:lnTo>
                    <a:pt x="156984" y="749007"/>
                  </a:lnTo>
                  <a:lnTo>
                    <a:pt x="154800" y="747217"/>
                  </a:lnTo>
                  <a:lnTo>
                    <a:pt x="155257" y="745197"/>
                  </a:lnTo>
                  <a:lnTo>
                    <a:pt x="153695" y="743851"/>
                  </a:lnTo>
                  <a:lnTo>
                    <a:pt x="153695" y="747737"/>
                  </a:lnTo>
                  <a:lnTo>
                    <a:pt x="153200" y="751420"/>
                  </a:lnTo>
                  <a:lnTo>
                    <a:pt x="153073" y="752322"/>
                  </a:lnTo>
                  <a:lnTo>
                    <a:pt x="152984" y="753021"/>
                  </a:lnTo>
                  <a:lnTo>
                    <a:pt x="152882" y="753783"/>
                  </a:lnTo>
                  <a:lnTo>
                    <a:pt x="151968" y="753402"/>
                  </a:lnTo>
                  <a:lnTo>
                    <a:pt x="151968" y="762977"/>
                  </a:lnTo>
                  <a:lnTo>
                    <a:pt x="151104" y="760437"/>
                  </a:lnTo>
                  <a:lnTo>
                    <a:pt x="151853" y="762622"/>
                  </a:lnTo>
                  <a:lnTo>
                    <a:pt x="151968" y="762977"/>
                  </a:lnTo>
                  <a:lnTo>
                    <a:pt x="151968" y="753402"/>
                  </a:lnTo>
                  <a:lnTo>
                    <a:pt x="151066" y="753021"/>
                  </a:lnTo>
                  <a:lnTo>
                    <a:pt x="150571" y="753021"/>
                  </a:lnTo>
                  <a:lnTo>
                    <a:pt x="150583" y="752817"/>
                  </a:lnTo>
                  <a:lnTo>
                    <a:pt x="150558" y="753021"/>
                  </a:lnTo>
                  <a:lnTo>
                    <a:pt x="145681" y="753021"/>
                  </a:lnTo>
                  <a:lnTo>
                    <a:pt x="146265" y="754087"/>
                  </a:lnTo>
                  <a:lnTo>
                    <a:pt x="150545" y="753148"/>
                  </a:lnTo>
                  <a:lnTo>
                    <a:pt x="150050" y="757897"/>
                  </a:lnTo>
                  <a:lnTo>
                    <a:pt x="150063" y="759167"/>
                  </a:lnTo>
                  <a:lnTo>
                    <a:pt x="149948" y="758863"/>
                  </a:lnTo>
                  <a:lnTo>
                    <a:pt x="149910" y="759167"/>
                  </a:lnTo>
                  <a:lnTo>
                    <a:pt x="149783" y="760437"/>
                  </a:lnTo>
                  <a:lnTo>
                    <a:pt x="149669" y="761479"/>
                  </a:lnTo>
                  <a:lnTo>
                    <a:pt x="149555" y="762622"/>
                  </a:lnTo>
                  <a:lnTo>
                    <a:pt x="149440" y="763574"/>
                  </a:lnTo>
                  <a:lnTo>
                    <a:pt x="149910" y="759167"/>
                  </a:lnTo>
                  <a:lnTo>
                    <a:pt x="149910" y="758774"/>
                  </a:lnTo>
                  <a:lnTo>
                    <a:pt x="149555" y="757897"/>
                  </a:lnTo>
                  <a:lnTo>
                    <a:pt x="146786" y="755357"/>
                  </a:lnTo>
                  <a:lnTo>
                    <a:pt x="144538" y="756627"/>
                  </a:lnTo>
                  <a:lnTo>
                    <a:pt x="144018" y="755357"/>
                  </a:lnTo>
                  <a:lnTo>
                    <a:pt x="142113" y="752817"/>
                  </a:lnTo>
                  <a:lnTo>
                    <a:pt x="141770" y="751547"/>
                  </a:lnTo>
                  <a:lnTo>
                    <a:pt x="142811" y="751547"/>
                  </a:lnTo>
                  <a:lnTo>
                    <a:pt x="143675" y="750277"/>
                  </a:lnTo>
                  <a:lnTo>
                    <a:pt x="144195" y="750277"/>
                  </a:lnTo>
                  <a:lnTo>
                    <a:pt x="145567" y="752817"/>
                  </a:lnTo>
                  <a:lnTo>
                    <a:pt x="150583" y="752817"/>
                  </a:lnTo>
                  <a:lnTo>
                    <a:pt x="151968" y="752817"/>
                  </a:lnTo>
                  <a:lnTo>
                    <a:pt x="148856" y="747737"/>
                  </a:lnTo>
                  <a:lnTo>
                    <a:pt x="153073" y="752322"/>
                  </a:lnTo>
                  <a:lnTo>
                    <a:pt x="153695" y="747737"/>
                  </a:lnTo>
                  <a:lnTo>
                    <a:pt x="153695" y="743851"/>
                  </a:lnTo>
                  <a:lnTo>
                    <a:pt x="152311" y="742657"/>
                  </a:lnTo>
                  <a:lnTo>
                    <a:pt x="156464" y="742657"/>
                  </a:lnTo>
                  <a:lnTo>
                    <a:pt x="156019" y="741565"/>
                  </a:lnTo>
                  <a:lnTo>
                    <a:pt x="153174" y="738847"/>
                  </a:lnTo>
                  <a:lnTo>
                    <a:pt x="150926" y="740117"/>
                  </a:lnTo>
                  <a:lnTo>
                    <a:pt x="149720" y="735037"/>
                  </a:lnTo>
                  <a:lnTo>
                    <a:pt x="146608" y="737577"/>
                  </a:lnTo>
                  <a:lnTo>
                    <a:pt x="146608" y="740117"/>
                  </a:lnTo>
                  <a:lnTo>
                    <a:pt x="146608" y="741387"/>
                  </a:lnTo>
                  <a:lnTo>
                    <a:pt x="145923" y="738847"/>
                  </a:lnTo>
                  <a:lnTo>
                    <a:pt x="144360" y="740117"/>
                  </a:lnTo>
                  <a:lnTo>
                    <a:pt x="142976" y="740117"/>
                  </a:lnTo>
                  <a:lnTo>
                    <a:pt x="142290" y="738847"/>
                  </a:lnTo>
                  <a:lnTo>
                    <a:pt x="140906" y="737577"/>
                  </a:lnTo>
                  <a:lnTo>
                    <a:pt x="140906" y="776833"/>
                  </a:lnTo>
                  <a:lnTo>
                    <a:pt x="140881" y="777379"/>
                  </a:lnTo>
                  <a:lnTo>
                    <a:pt x="140906" y="776833"/>
                  </a:lnTo>
                  <a:lnTo>
                    <a:pt x="140906" y="737577"/>
                  </a:lnTo>
                  <a:lnTo>
                    <a:pt x="143319" y="736307"/>
                  </a:lnTo>
                  <a:lnTo>
                    <a:pt x="140563" y="732497"/>
                  </a:lnTo>
                  <a:lnTo>
                    <a:pt x="138836" y="732497"/>
                  </a:lnTo>
                  <a:lnTo>
                    <a:pt x="141528" y="729957"/>
                  </a:lnTo>
                  <a:lnTo>
                    <a:pt x="142811" y="728687"/>
                  </a:lnTo>
                  <a:lnTo>
                    <a:pt x="144221" y="727417"/>
                  </a:lnTo>
                  <a:lnTo>
                    <a:pt x="142875" y="728687"/>
                  </a:lnTo>
                  <a:lnTo>
                    <a:pt x="142697" y="729957"/>
                  </a:lnTo>
                  <a:lnTo>
                    <a:pt x="142570" y="731227"/>
                  </a:lnTo>
                  <a:lnTo>
                    <a:pt x="142455" y="732497"/>
                  </a:lnTo>
                  <a:lnTo>
                    <a:pt x="155778" y="729957"/>
                  </a:lnTo>
                  <a:lnTo>
                    <a:pt x="155663" y="735037"/>
                  </a:lnTo>
                  <a:lnTo>
                    <a:pt x="155625" y="736307"/>
                  </a:lnTo>
                  <a:lnTo>
                    <a:pt x="155511" y="738847"/>
                  </a:lnTo>
                  <a:lnTo>
                    <a:pt x="155422" y="740117"/>
                  </a:lnTo>
                  <a:lnTo>
                    <a:pt x="155943" y="741387"/>
                  </a:lnTo>
                  <a:lnTo>
                    <a:pt x="156019" y="741565"/>
                  </a:lnTo>
                  <a:lnTo>
                    <a:pt x="156387" y="742467"/>
                  </a:lnTo>
                  <a:lnTo>
                    <a:pt x="156464" y="742657"/>
                  </a:lnTo>
                  <a:lnTo>
                    <a:pt x="157162" y="742657"/>
                  </a:lnTo>
                  <a:lnTo>
                    <a:pt x="156959" y="742467"/>
                  </a:lnTo>
                  <a:lnTo>
                    <a:pt x="159753" y="741387"/>
                  </a:lnTo>
                  <a:lnTo>
                    <a:pt x="159778" y="741565"/>
                  </a:lnTo>
                  <a:lnTo>
                    <a:pt x="159893" y="742467"/>
                  </a:lnTo>
                  <a:lnTo>
                    <a:pt x="159918" y="742657"/>
                  </a:lnTo>
                  <a:lnTo>
                    <a:pt x="159918" y="732586"/>
                  </a:lnTo>
                  <a:lnTo>
                    <a:pt x="159054" y="731227"/>
                  </a:lnTo>
                  <a:lnTo>
                    <a:pt x="163207" y="732497"/>
                  </a:lnTo>
                  <a:lnTo>
                    <a:pt x="165455" y="731227"/>
                  </a:lnTo>
                  <a:lnTo>
                    <a:pt x="164769" y="731227"/>
                  </a:lnTo>
                  <a:lnTo>
                    <a:pt x="165455" y="729957"/>
                  </a:lnTo>
                  <a:lnTo>
                    <a:pt x="166141" y="729957"/>
                  </a:lnTo>
                  <a:lnTo>
                    <a:pt x="165798" y="732497"/>
                  </a:lnTo>
                  <a:lnTo>
                    <a:pt x="166319" y="733767"/>
                  </a:lnTo>
                  <a:lnTo>
                    <a:pt x="166319" y="715987"/>
                  </a:lnTo>
                  <a:lnTo>
                    <a:pt x="159918" y="715987"/>
                  </a:lnTo>
                  <a:lnTo>
                    <a:pt x="160147" y="716788"/>
                  </a:lnTo>
                  <a:lnTo>
                    <a:pt x="160274" y="717257"/>
                  </a:lnTo>
                  <a:lnTo>
                    <a:pt x="161201" y="720674"/>
                  </a:lnTo>
                  <a:lnTo>
                    <a:pt x="161302" y="721067"/>
                  </a:lnTo>
                  <a:lnTo>
                    <a:pt x="158711" y="723607"/>
                  </a:lnTo>
                  <a:lnTo>
                    <a:pt x="159232" y="722337"/>
                  </a:lnTo>
                  <a:lnTo>
                    <a:pt x="158889" y="722337"/>
                  </a:lnTo>
                  <a:lnTo>
                    <a:pt x="158534" y="721067"/>
                  </a:lnTo>
                  <a:lnTo>
                    <a:pt x="155943" y="723607"/>
                  </a:lnTo>
                  <a:lnTo>
                    <a:pt x="155257" y="722337"/>
                  </a:lnTo>
                  <a:lnTo>
                    <a:pt x="153352" y="722337"/>
                  </a:lnTo>
                  <a:lnTo>
                    <a:pt x="152831" y="721067"/>
                  </a:lnTo>
                  <a:lnTo>
                    <a:pt x="151104" y="721067"/>
                  </a:lnTo>
                  <a:lnTo>
                    <a:pt x="150202" y="719950"/>
                  </a:lnTo>
                  <a:lnTo>
                    <a:pt x="150304" y="717257"/>
                  </a:lnTo>
                  <a:lnTo>
                    <a:pt x="150418" y="715987"/>
                  </a:lnTo>
                  <a:lnTo>
                    <a:pt x="154216" y="719797"/>
                  </a:lnTo>
                  <a:lnTo>
                    <a:pt x="156464" y="718527"/>
                  </a:lnTo>
                  <a:lnTo>
                    <a:pt x="158534" y="715987"/>
                  </a:lnTo>
                  <a:lnTo>
                    <a:pt x="156286" y="713447"/>
                  </a:lnTo>
                  <a:lnTo>
                    <a:pt x="152831" y="714717"/>
                  </a:lnTo>
                  <a:lnTo>
                    <a:pt x="150926" y="714717"/>
                  </a:lnTo>
                  <a:lnTo>
                    <a:pt x="149034" y="712177"/>
                  </a:lnTo>
                  <a:lnTo>
                    <a:pt x="147129" y="714717"/>
                  </a:lnTo>
                  <a:lnTo>
                    <a:pt x="146265" y="713447"/>
                  </a:lnTo>
                  <a:lnTo>
                    <a:pt x="146786" y="712177"/>
                  </a:lnTo>
                  <a:lnTo>
                    <a:pt x="147129" y="710907"/>
                  </a:lnTo>
                  <a:lnTo>
                    <a:pt x="152311" y="709637"/>
                  </a:lnTo>
                  <a:lnTo>
                    <a:pt x="150583" y="703287"/>
                  </a:lnTo>
                  <a:lnTo>
                    <a:pt x="146443" y="702017"/>
                  </a:lnTo>
                  <a:lnTo>
                    <a:pt x="146354" y="700747"/>
                  </a:lnTo>
                  <a:lnTo>
                    <a:pt x="146265" y="699477"/>
                  </a:lnTo>
                  <a:lnTo>
                    <a:pt x="148678" y="696937"/>
                  </a:lnTo>
                  <a:lnTo>
                    <a:pt x="147650" y="695667"/>
                  </a:lnTo>
                  <a:lnTo>
                    <a:pt x="147535" y="695528"/>
                  </a:lnTo>
                  <a:lnTo>
                    <a:pt x="148513" y="693127"/>
                  </a:lnTo>
                  <a:lnTo>
                    <a:pt x="149656" y="695528"/>
                  </a:lnTo>
                  <a:lnTo>
                    <a:pt x="149720" y="695667"/>
                  </a:lnTo>
                  <a:lnTo>
                    <a:pt x="149834" y="696937"/>
                  </a:lnTo>
                  <a:lnTo>
                    <a:pt x="149948" y="698207"/>
                  </a:lnTo>
                  <a:lnTo>
                    <a:pt x="150063" y="699477"/>
                  </a:lnTo>
                  <a:lnTo>
                    <a:pt x="154914" y="699477"/>
                  </a:lnTo>
                  <a:lnTo>
                    <a:pt x="156286" y="700747"/>
                  </a:lnTo>
                  <a:lnTo>
                    <a:pt x="157505" y="699477"/>
                  </a:lnTo>
                  <a:lnTo>
                    <a:pt x="158369" y="702017"/>
                  </a:lnTo>
                  <a:lnTo>
                    <a:pt x="160782" y="703287"/>
                  </a:lnTo>
                  <a:lnTo>
                    <a:pt x="162166" y="704557"/>
                  </a:lnTo>
                  <a:lnTo>
                    <a:pt x="159448" y="705827"/>
                  </a:lnTo>
                  <a:lnTo>
                    <a:pt x="161366" y="707097"/>
                  </a:lnTo>
                  <a:lnTo>
                    <a:pt x="164045" y="708367"/>
                  </a:lnTo>
                  <a:lnTo>
                    <a:pt x="163550" y="704557"/>
                  </a:lnTo>
                  <a:lnTo>
                    <a:pt x="165455" y="704557"/>
                  </a:lnTo>
                  <a:lnTo>
                    <a:pt x="168046" y="707097"/>
                  </a:lnTo>
                  <a:lnTo>
                    <a:pt x="169430" y="709637"/>
                  </a:lnTo>
                  <a:lnTo>
                    <a:pt x="170129" y="710907"/>
                  </a:lnTo>
                  <a:lnTo>
                    <a:pt x="170472" y="713447"/>
                  </a:lnTo>
                  <a:lnTo>
                    <a:pt x="170472" y="714717"/>
                  </a:lnTo>
                  <a:lnTo>
                    <a:pt x="170815" y="715987"/>
                  </a:lnTo>
                  <a:lnTo>
                    <a:pt x="171335" y="717257"/>
                  </a:lnTo>
                  <a:lnTo>
                    <a:pt x="171335" y="680148"/>
                  </a:lnTo>
                  <a:lnTo>
                    <a:pt x="170992" y="680427"/>
                  </a:lnTo>
                  <a:lnTo>
                    <a:pt x="170294" y="679157"/>
                  </a:lnTo>
                  <a:lnTo>
                    <a:pt x="169951" y="678446"/>
                  </a:lnTo>
                  <a:lnTo>
                    <a:pt x="169951" y="686777"/>
                  </a:lnTo>
                  <a:lnTo>
                    <a:pt x="168567" y="686320"/>
                  </a:lnTo>
                  <a:lnTo>
                    <a:pt x="168567" y="693127"/>
                  </a:lnTo>
                  <a:lnTo>
                    <a:pt x="167919" y="695528"/>
                  </a:lnTo>
                  <a:lnTo>
                    <a:pt x="167881" y="695667"/>
                  </a:lnTo>
                  <a:lnTo>
                    <a:pt x="167525" y="695667"/>
                  </a:lnTo>
                  <a:lnTo>
                    <a:pt x="167017" y="693127"/>
                  </a:lnTo>
                  <a:lnTo>
                    <a:pt x="163893" y="691857"/>
                  </a:lnTo>
                  <a:lnTo>
                    <a:pt x="163207" y="693127"/>
                  </a:lnTo>
                  <a:lnTo>
                    <a:pt x="162001" y="693127"/>
                  </a:lnTo>
                  <a:lnTo>
                    <a:pt x="159918" y="690587"/>
                  </a:lnTo>
                  <a:lnTo>
                    <a:pt x="161137" y="688047"/>
                  </a:lnTo>
                  <a:lnTo>
                    <a:pt x="157670" y="684237"/>
                  </a:lnTo>
                  <a:lnTo>
                    <a:pt x="155308" y="685393"/>
                  </a:lnTo>
                  <a:lnTo>
                    <a:pt x="155168" y="685393"/>
                  </a:lnTo>
                  <a:lnTo>
                    <a:pt x="156121" y="684237"/>
                  </a:lnTo>
                  <a:lnTo>
                    <a:pt x="158191" y="680427"/>
                  </a:lnTo>
                  <a:lnTo>
                    <a:pt x="156121" y="679157"/>
                  </a:lnTo>
                  <a:lnTo>
                    <a:pt x="159105" y="675347"/>
                  </a:lnTo>
                  <a:lnTo>
                    <a:pt x="159740" y="675347"/>
                  </a:lnTo>
                  <a:lnTo>
                    <a:pt x="158369" y="680427"/>
                  </a:lnTo>
                  <a:lnTo>
                    <a:pt x="157327" y="684237"/>
                  </a:lnTo>
                  <a:lnTo>
                    <a:pt x="157670" y="684237"/>
                  </a:lnTo>
                  <a:lnTo>
                    <a:pt x="160096" y="684237"/>
                  </a:lnTo>
                  <a:lnTo>
                    <a:pt x="162687" y="682967"/>
                  </a:lnTo>
                  <a:lnTo>
                    <a:pt x="163893" y="688047"/>
                  </a:lnTo>
                  <a:lnTo>
                    <a:pt x="166230" y="685761"/>
                  </a:lnTo>
                  <a:lnTo>
                    <a:pt x="166547" y="686777"/>
                  </a:lnTo>
                  <a:lnTo>
                    <a:pt x="166954" y="688047"/>
                  </a:lnTo>
                  <a:lnTo>
                    <a:pt x="167754" y="690587"/>
                  </a:lnTo>
                  <a:lnTo>
                    <a:pt x="168567" y="693127"/>
                  </a:lnTo>
                  <a:lnTo>
                    <a:pt x="168567" y="686320"/>
                  </a:lnTo>
                  <a:lnTo>
                    <a:pt x="166395" y="685596"/>
                  </a:lnTo>
                  <a:lnTo>
                    <a:pt x="166141" y="685507"/>
                  </a:lnTo>
                  <a:lnTo>
                    <a:pt x="165811" y="685393"/>
                  </a:lnTo>
                  <a:lnTo>
                    <a:pt x="166116" y="685393"/>
                  </a:lnTo>
                  <a:lnTo>
                    <a:pt x="166611" y="685393"/>
                  </a:lnTo>
                  <a:lnTo>
                    <a:pt x="169202" y="685393"/>
                  </a:lnTo>
                  <a:lnTo>
                    <a:pt x="169951" y="686777"/>
                  </a:lnTo>
                  <a:lnTo>
                    <a:pt x="169951" y="678446"/>
                  </a:lnTo>
                  <a:lnTo>
                    <a:pt x="169087" y="676617"/>
                  </a:lnTo>
                  <a:lnTo>
                    <a:pt x="170637" y="675347"/>
                  </a:lnTo>
                  <a:lnTo>
                    <a:pt x="177380" y="675347"/>
                  </a:lnTo>
                  <a:lnTo>
                    <a:pt x="177279" y="674077"/>
                  </a:lnTo>
                  <a:lnTo>
                    <a:pt x="177165" y="672668"/>
                  </a:lnTo>
                  <a:lnTo>
                    <a:pt x="177063" y="671461"/>
                  </a:lnTo>
                  <a:lnTo>
                    <a:pt x="176987" y="670458"/>
                  </a:lnTo>
                  <a:lnTo>
                    <a:pt x="176872" y="668997"/>
                  </a:lnTo>
                  <a:lnTo>
                    <a:pt x="176758" y="667727"/>
                  </a:lnTo>
                  <a:lnTo>
                    <a:pt x="176657" y="666457"/>
                  </a:lnTo>
                  <a:lnTo>
                    <a:pt x="176555" y="665187"/>
                  </a:lnTo>
                  <a:lnTo>
                    <a:pt x="176453" y="663917"/>
                  </a:lnTo>
                  <a:lnTo>
                    <a:pt x="176352" y="662647"/>
                  </a:lnTo>
                  <a:lnTo>
                    <a:pt x="170472" y="663917"/>
                  </a:lnTo>
                  <a:lnTo>
                    <a:pt x="170815" y="662647"/>
                  </a:lnTo>
                  <a:lnTo>
                    <a:pt x="170815" y="661377"/>
                  </a:lnTo>
                  <a:lnTo>
                    <a:pt x="169608" y="660107"/>
                  </a:lnTo>
                  <a:lnTo>
                    <a:pt x="169926" y="657707"/>
                  </a:lnTo>
                  <a:lnTo>
                    <a:pt x="169951" y="657567"/>
                  </a:lnTo>
                  <a:lnTo>
                    <a:pt x="174625" y="660107"/>
                  </a:lnTo>
                  <a:lnTo>
                    <a:pt x="175996" y="655027"/>
                  </a:lnTo>
                  <a:lnTo>
                    <a:pt x="175488" y="655027"/>
                  </a:lnTo>
                  <a:lnTo>
                    <a:pt x="176352" y="651217"/>
                  </a:lnTo>
                  <a:lnTo>
                    <a:pt x="173748" y="648677"/>
                  </a:lnTo>
                  <a:lnTo>
                    <a:pt x="170472" y="648677"/>
                  </a:lnTo>
                  <a:lnTo>
                    <a:pt x="174269" y="644867"/>
                  </a:lnTo>
                  <a:lnTo>
                    <a:pt x="176872" y="639787"/>
                  </a:lnTo>
                  <a:lnTo>
                    <a:pt x="176352" y="634707"/>
                  </a:lnTo>
                  <a:lnTo>
                    <a:pt x="178219" y="632167"/>
                  </a:lnTo>
                  <a:lnTo>
                    <a:pt x="176872" y="628992"/>
                  </a:lnTo>
                  <a:lnTo>
                    <a:pt x="176606" y="629158"/>
                  </a:lnTo>
                  <a:lnTo>
                    <a:pt x="175971" y="629551"/>
                  </a:lnTo>
                  <a:lnTo>
                    <a:pt x="174231" y="629551"/>
                  </a:lnTo>
                  <a:lnTo>
                    <a:pt x="173583" y="628357"/>
                  </a:lnTo>
                  <a:lnTo>
                    <a:pt x="171856" y="628357"/>
                  </a:lnTo>
                  <a:lnTo>
                    <a:pt x="169570" y="629551"/>
                  </a:lnTo>
                  <a:lnTo>
                    <a:pt x="169354" y="629551"/>
                  </a:lnTo>
                  <a:lnTo>
                    <a:pt x="168046" y="628357"/>
                  </a:lnTo>
                  <a:lnTo>
                    <a:pt x="165798" y="628357"/>
                  </a:lnTo>
                  <a:lnTo>
                    <a:pt x="164655" y="629551"/>
                  </a:lnTo>
                  <a:lnTo>
                    <a:pt x="164592" y="638517"/>
                  </a:lnTo>
                  <a:lnTo>
                    <a:pt x="155168" y="642289"/>
                  </a:lnTo>
                  <a:lnTo>
                    <a:pt x="155016" y="642289"/>
                  </a:lnTo>
                  <a:lnTo>
                    <a:pt x="160439" y="644867"/>
                  </a:lnTo>
                  <a:lnTo>
                    <a:pt x="159753" y="644867"/>
                  </a:lnTo>
                  <a:lnTo>
                    <a:pt x="159575" y="646137"/>
                  </a:lnTo>
                  <a:lnTo>
                    <a:pt x="159512" y="646645"/>
                  </a:lnTo>
                  <a:lnTo>
                    <a:pt x="159410" y="647407"/>
                  </a:lnTo>
                  <a:lnTo>
                    <a:pt x="156286" y="649947"/>
                  </a:lnTo>
                  <a:lnTo>
                    <a:pt x="160274" y="651217"/>
                  </a:lnTo>
                  <a:lnTo>
                    <a:pt x="162001" y="651217"/>
                  </a:lnTo>
                  <a:lnTo>
                    <a:pt x="162001" y="653757"/>
                  </a:lnTo>
                  <a:lnTo>
                    <a:pt x="160782" y="655027"/>
                  </a:lnTo>
                  <a:lnTo>
                    <a:pt x="158026" y="657567"/>
                  </a:lnTo>
                  <a:lnTo>
                    <a:pt x="161137" y="663917"/>
                  </a:lnTo>
                  <a:lnTo>
                    <a:pt x="163029" y="666457"/>
                  </a:lnTo>
                  <a:lnTo>
                    <a:pt x="159410" y="667727"/>
                  </a:lnTo>
                  <a:lnTo>
                    <a:pt x="158838" y="672668"/>
                  </a:lnTo>
                  <a:lnTo>
                    <a:pt x="159715" y="674077"/>
                  </a:lnTo>
                  <a:lnTo>
                    <a:pt x="159893" y="674344"/>
                  </a:lnTo>
                  <a:lnTo>
                    <a:pt x="160096" y="674077"/>
                  </a:lnTo>
                  <a:lnTo>
                    <a:pt x="159981" y="674484"/>
                  </a:lnTo>
                  <a:lnTo>
                    <a:pt x="159893" y="674344"/>
                  </a:lnTo>
                  <a:lnTo>
                    <a:pt x="158813" y="672782"/>
                  </a:lnTo>
                  <a:lnTo>
                    <a:pt x="158635" y="672668"/>
                  </a:lnTo>
                  <a:lnTo>
                    <a:pt x="158635" y="674420"/>
                  </a:lnTo>
                  <a:lnTo>
                    <a:pt x="158534" y="675347"/>
                  </a:lnTo>
                  <a:lnTo>
                    <a:pt x="158635" y="674420"/>
                  </a:lnTo>
                  <a:lnTo>
                    <a:pt x="158635" y="672668"/>
                  </a:lnTo>
                  <a:lnTo>
                    <a:pt x="156552" y="671537"/>
                  </a:lnTo>
                  <a:lnTo>
                    <a:pt x="153377" y="675347"/>
                  </a:lnTo>
                  <a:lnTo>
                    <a:pt x="153174" y="675601"/>
                  </a:lnTo>
                  <a:lnTo>
                    <a:pt x="153174" y="688047"/>
                  </a:lnTo>
                  <a:lnTo>
                    <a:pt x="152831" y="689317"/>
                  </a:lnTo>
                  <a:lnTo>
                    <a:pt x="152488" y="689317"/>
                  </a:lnTo>
                  <a:lnTo>
                    <a:pt x="151968" y="688047"/>
                  </a:lnTo>
                  <a:lnTo>
                    <a:pt x="153174" y="688047"/>
                  </a:lnTo>
                  <a:lnTo>
                    <a:pt x="153174" y="675601"/>
                  </a:lnTo>
                  <a:lnTo>
                    <a:pt x="152311" y="676617"/>
                  </a:lnTo>
                  <a:lnTo>
                    <a:pt x="149720" y="676617"/>
                  </a:lnTo>
                  <a:lnTo>
                    <a:pt x="148704" y="674484"/>
                  </a:lnTo>
                  <a:lnTo>
                    <a:pt x="148640" y="674344"/>
                  </a:lnTo>
                  <a:lnTo>
                    <a:pt x="148513" y="674077"/>
                  </a:lnTo>
                  <a:lnTo>
                    <a:pt x="149085" y="672668"/>
                  </a:lnTo>
                  <a:lnTo>
                    <a:pt x="148894" y="672668"/>
                  </a:lnTo>
                  <a:lnTo>
                    <a:pt x="147688" y="671474"/>
                  </a:lnTo>
                  <a:lnTo>
                    <a:pt x="149987" y="672668"/>
                  </a:lnTo>
                  <a:lnTo>
                    <a:pt x="150215" y="672668"/>
                  </a:lnTo>
                  <a:lnTo>
                    <a:pt x="148513" y="665187"/>
                  </a:lnTo>
                  <a:lnTo>
                    <a:pt x="147675" y="664248"/>
                  </a:lnTo>
                  <a:lnTo>
                    <a:pt x="147675" y="671461"/>
                  </a:lnTo>
                  <a:lnTo>
                    <a:pt x="147472" y="671461"/>
                  </a:lnTo>
                  <a:lnTo>
                    <a:pt x="147472" y="695667"/>
                  </a:lnTo>
                  <a:lnTo>
                    <a:pt x="146608" y="694397"/>
                  </a:lnTo>
                  <a:lnTo>
                    <a:pt x="147383" y="695528"/>
                  </a:lnTo>
                  <a:lnTo>
                    <a:pt x="147472" y="695667"/>
                  </a:lnTo>
                  <a:lnTo>
                    <a:pt x="147472" y="671461"/>
                  </a:lnTo>
                  <a:lnTo>
                    <a:pt x="145910" y="671461"/>
                  </a:lnTo>
                  <a:lnTo>
                    <a:pt x="145884" y="671258"/>
                  </a:lnTo>
                  <a:lnTo>
                    <a:pt x="145770" y="670458"/>
                  </a:lnTo>
                  <a:lnTo>
                    <a:pt x="147675" y="671461"/>
                  </a:lnTo>
                  <a:lnTo>
                    <a:pt x="147675" y="664248"/>
                  </a:lnTo>
                  <a:lnTo>
                    <a:pt x="146265" y="662647"/>
                  </a:lnTo>
                  <a:lnTo>
                    <a:pt x="148170" y="662647"/>
                  </a:lnTo>
                  <a:lnTo>
                    <a:pt x="149377" y="660107"/>
                  </a:lnTo>
                  <a:lnTo>
                    <a:pt x="150418" y="658837"/>
                  </a:lnTo>
                  <a:lnTo>
                    <a:pt x="146951" y="655027"/>
                  </a:lnTo>
                  <a:lnTo>
                    <a:pt x="148170" y="649947"/>
                  </a:lnTo>
                  <a:lnTo>
                    <a:pt x="146265" y="644867"/>
                  </a:lnTo>
                  <a:lnTo>
                    <a:pt x="146951" y="644867"/>
                  </a:lnTo>
                  <a:lnTo>
                    <a:pt x="147307" y="643597"/>
                  </a:lnTo>
                  <a:lnTo>
                    <a:pt x="147307" y="642327"/>
                  </a:lnTo>
                  <a:lnTo>
                    <a:pt x="149898" y="643597"/>
                  </a:lnTo>
                  <a:lnTo>
                    <a:pt x="154736" y="641057"/>
                  </a:lnTo>
                  <a:lnTo>
                    <a:pt x="149745" y="637133"/>
                  </a:lnTo>
                  <a:lnTo>
                    <a:pt x="149923" y="637133"/>
                  </a:lnTo>
                  <a:lnTo>
                    <a:pt x="150088" y="636524"/>
                  </a:lnTo>
                  <a:lnTo>
                    <a:pt x="150164" y="636257"/>
                  </a:lnTo>
                  <a:lnTo>
                    <a:pt x="150241" y="635977"/>
                  </a:lnTo>
                  <a:lnTo>
                    <a:pt x="151803" y="635977"/>
                  </a:lnTo>
                  <a:lnTo>
                    <a:pt x="153174" y="634707"/>
                  </a:lnTo>
                  <a:lnTo>
                    <a:pt x="153771" y="635977"/>
                  </a:lnTo>
                  <a:lnTo>
                    <a:pt x="156121" y="641057"/>
                  </a:lnTo>
                  <a:lnTo>
                    <a:pt x="158711" y="638517"/>
                  </a:lnTo>
                  <a:lnTo>
                    <a:pt x="163029" y="635977"/>
                  </a:lnTo>
                  <a:lnTo>
                    <a:pt x="164592" y="638517"/>
                  </a:lnTo>
                  <a:lnTo>
                    <a:pt x="164592" y="629551"/>
                  </a:lnTo>
                  <a:lnTo>
                    <a:pt x="154698" y="629551"/>
                  </a:lnTo>
                  <a:lnTo>
                    <a:pt x="152488" y="625817"/>
                  </a:lnTo>
                  <a:lnTo>
                    <a:pt x="148170" y="627087"/>
                  </a:lnTo>
                  <a:lnTo>
                    <a:pt x="148170" y="629551"/>
                  </a:lnTo>
                  <a:lnTo>
                    <a:pt x="148170" y="632167"/>
                  </a:lnTo>
                  <a:lnTo>
                    <a:pt x="147129" y="630897"/>
                  </a:lnTo>
                  <a:lnTo>
                    <a:pt x="145567" y="630897"/>
                  </a:lnTo>
                  <a:lnTo>
                    <a:pt x="145567" y="652487"/>
                  </a:lnTo>
                  <a:lnTo>
                    <a:pt x="145567" y="680427"/>
                  </a:lnTo>
                  <a:lnTo>
                    <a:pt x="145224" y="680732"/>
                  </a:lnTo>
                  <a:lnTo>
                    <a:pt x="145224" y="693127"/>
                  </a:lnTo>
                  <a:lnTo>
                    <a:pt x="144881" y="693127"/>
                  </a:lnTo>
                  <a:lnTo>
                    <a:pt x="145059" y="691857"/>
                  </a:lnTo>
                  <a:lnTo>
                    <a:pt x="145224" y="693127"/>
                  </a:lnTo>
                  <a:lnTo>
                    <a:pt x="145224" y="680732"/>
                  </a:lnTo>
                  <a:lnTo>
                    <a:pt x="141249" y="684237"/>
                  </a:lnTo>
                  <a:lnTo>
                    <a:pt x="141719" y="685393"/>
                  </a:lnTo>
                  <a:lnTo>
                    <a:pt x="142811" y="688047"/>
                  </a:lnTo>
                  <a:lnTo>
                    <a:pt x="143319" y="689317"/>
                  </a:lnTo>
                  <a:lnTo>
                    <a:pt x="143154" y="689013"/>
                  </a:lnTo>
                  <a:lnTo>
                    <a:pt x="143154" y="724877"/>
                  </a:lnTo>
                  <a:lnTo>
                    <a:pt x="143078" y="725741"/>
                  </a:lnTo>
                  <a:lnTo>
                    <a:pt x="137617" y="724877"/>
                  </a:lnTo>
                  <a:lnTo>
                    <a:pt x="137452" y="724750"/>
                  </a:lnTo>
                  <a:lnTo>
                    <a:pt x="137452" y="761707"/>
                  </a:lnTo>
                  <a:lnTo>
                    <a:pt x="137274" y="761707"/>
                  </a:lnTo>
                  <a:lnTo>
                    <a:pt x="137274" y="762977"/>
                  </a:lnTo>
                  <a:lnTo>
                    <a:pt x="136931" y="761707"/>
                  </a:lnTo>
                  <a:lnTo>
                    <a:pt x="137096" y="761707"/>
                  </a:lnTo>
                  <a:lnTo>
                    <a:pt x="137274" y="760437"/>
                  </a:lnTo>
                  <a:lnTo>
                    <a:pt x="137414" y="761479"/>
                  </a:lnTo>
                  <a:lnTo>
                    <a:pt x="137452" y="761707"/>
                  </a:lnTo>
                  <a:lnTo>
                    <a:pt x="137452" y="724750"/>
                  </a:lnTo>
                  <a:lnTo>
                    <a:pt x="136067" y="723620"/>
                  </a:lnTo>
                  <a:lnTo>
                    <a:pt x="136067" y="736307"/>
                  </a:lnTo>
                  <a:lnTo>
                    <a:pt x="134505" y="737577"/>
                  </a:lnTo>
                  <a:lnTo>
                    <a:pt x="134505" y="736307"/>
                  </a:lnTo>
                  <a:lnTo>
                    <a:pt x="134848" y="735037"/>
                  </a:lnTo>
                  <a:lnTo>
                    <a:pt x="136067" y="736307"/>
                  </a:lnTo>
                  <a:lnTo>
                    <a:pt x="136067" y="723620"/>
                  </a:lnTo>
                  <a:lnTo>
                    <a:pt x="134505" y="722337"/>
                  </a:lnTo>
                  <a:lnTo>
                    <a:pt x="134023" y="719950"/>
                  </a:lnTo>
                  <a:lnTo>
                    <a:pt x="133985" y="719797"/>
                  </a:lnTo>
                  <a:lnTo>
                    <a:pt x="134162" y="718527"/>
                  </a:lnTo>
                  <a:lnTo>
                    <a:pt x="134251" y="717892"/>
                  </a:lnTo>
                  <a:lnTo>
                    <a:pt x="134848" y="718527"/>
                  </a:lnTo>
                  <a:lnTo>
                    <a:pt x="135547" y="714717"/>
                  </a:lnTo>
                  <a:lnTo>
                    <a:pt x="136232" y="715987"/>
                  </a:lnTo>
                  <a:lnTo>
                    <a:pt x="139700" y="722337"/>
                  </a:lnTo>
                  <a:lnTo>
                    <a:pt x="141427" y="723607"/>
                  </a:lnTo>
                  <a:lnTo>
                    <a:pt x="143154" y="724877"/>
                  </a:lnTo>
                  <a:lnTo>
                    <a:pt x="143154" y="689013"/>
                  </a:lnTo>
                  <a:lnTo>
                    <a:pt x="142811" y="688378"/>
                  </a:lnTo>
                  <a:lnTo>
                    <a:pt x="142811" y="705827"/>
                  </a:lnTo>
                  <a:lnTo>
                    <a:pt x="138480" y="705827"/>
                  </a:lnTo>
                  <a:lnTo>
                    <a:pt x="138480" y="712177"/>
                  </a:lnTo>
                  <a:lnTo>
                    <a:pt x="137617" y="713447"/>
                  </a:lnTo>
                  <a:lnTo>
                    <a:pt x="137274" y="712177"/>
                  </a:lnTo>
                  <a:lnTo>
                    <a:pt x="137960" y="710907"/>
                  </a:lnTo>
                  <a:lnTo>
                    <a:pt x="138137" y="712177"/>
                  </a:lnTo>
                  <a:lnTo>
                    <a:pt x="138480" y="712177"/>
                  </a:lnTo>
                  <a:lnTo>
                    <a:pt x="138480" y="705827"/>
                  </a:lnTo>
                  <a:lnTo>
                    <a:pt x="138137" y="705827"/>
                  </a:lnTo>
                  <a:lnTo>
                    <a:pt x="134848" y="702017"/>
                  </a:lnTo>
                  <a:lnTo>
                    <a:pt x="135890" y="699477"/>
                  </a:lnTo>
                  <a:lnTo>
                    <a:pt x="138658" y="699477"/>
                  </a:lnTo>
                  <a:lnTo>
                    <a:pt x="142811" y="705827"/>
                  </a:lnTo>
                  <a:lnTo>
                    <a:pt x="142811" y="688378"/>
                  </a:lnTo>
                  <a:lnTo>
                    <a:pt x="142633" y="688047"/>
                  </a:lnTo>
                  <a:lnTo>
                    <a:pt x="140385" y="688047"/>
                  </a:lnTo>
                  <a:lnTo>
                    <a:pt x="141427" y="680427"/>
                  </a:lnTo>
                  <a:lnTo>
                    <a:pt x="142113" y="676617"/>
                  </a:lnTo>
                  <a:lnTo>
                    <a:pt x="140385" y="680427"/>
                  </a:lnTo>
                  <a:lnTo>
                    <a:pt x="138480" y="675347"/>
                  </a:lnTo>
                  <a:lnTo>
                    <a:pt x="135547" y="674077"/>
                  </a:lnTo>
                  <a:lnTo>
                    <a:pt x="136588" y="674077"/>
                  </a:lnTo>
                  <a:lnTo>
                    <a:pt x="137134" y="672668"/>
                  </a:lnTo>
                  <a:lnTo>
                    <a:pt x="137439" y="671537"/>
                  </a:lnTo>
                  <a:lnTo>
                    <a:pt x="139001" y="674077"/>
                  </a:lnTo>
                  <a:lnTo>
                    <a:pt x="140906" y="672668"/>
                  </a:lnTo>
                  <a:lnTo>
                    <a:pt x="142138" y="672668"/>
                  </a:lnTo>
                  <a:lnTo>
                    <a:pt x="142100" y="674484"/>
                  </a:lnTo>
                  <a:lnTo>
                    <a:pt x="142455" y="675347"/>
                  </a:lnTo>
                  <a:lnTo>
                    <a:pt x="142290" y="676617"/>
                  </a:lnTo>
                  <a:lnTo>
                    <a:pt x="145567" y="680427"/>
                  </a:lnTo>
                  <a:lnTo>
                    <a:pt x="145567" y="652487"/>
                  </a:lnTo>
                  <a:lnTo>
                    <a:pt x="144360" y="655027"/>
                  </a:lnTo>
                  <a:lnTo>
                    <a:pt x="143497" y="656297"/>
                  </a:lnTo>
                  <a:lnTo>
                    <a:pt x="141249" y="655027"/>
                  </a:lnTo>
                  <a:lnTo>
                    <a:pt x="138658" y="656297"/>
                  </a:lnTo>
                  <a:lnTo>
                    <a:pt x="140042" y="658837"/>
                  </a:lnTo>
                  <a:lnTo>
                    <a:pt x="139344" y="658837"/>
                  </a:lnTo>
                  <a:lnTo>
                    <a:pt x="138823" y="660107"/>
                  </a:lnTo>
                  <a:lnTo>
                    <a:pt x="138480" y="661377"/>
                  </a:lnTo>
                  <a:lnTo>
                    <a:pt x="134683" y="661377"/>
                  </a:lnTo>
                  <a:lnTo>
                    <a:pt x="134683" y="663917"/>
                  </a:lnTo>
                  <a:lnTo>
                    <a:pt x="134505" y="663702"/>
                  </a:lnTo>
                  <a:lnTo>
                    <a:pt x="134505" y="684237"/>
                  </a:lnTo>
                  <a:lnTo>
                    <a:pt x="134505" y="685393"/>
                  </a:lnTo>
                  <a:lnTo>
                    <a:pt x="133985" y="684237"/>
                  </a:lnTo>
                  <a:lnTo>
                    <a:pt x="134505" y="684237"/>
                  </a:lnTo>
                  <a:lnTo>
                    <a:pt x="134505" y="663702"/>
                  </a:lnTo>
                  <a:lnTo>
                    <a:pt x="133972" y="663054"/>
                  </a:lnTo>
                  <a:lnTo>
                    <a:pt x="133972" y="685393"/>
                  </a:lnTo>
                  <a:lnTo>
                    <a:pt x="133477" y="685393"/>
                  </a:lnTo>
                  <a:lnTo>
                    <a:pt x="133477" y="715987"/>
                  </a:lnTo>
                  <a:lnTo>
                    <a:pt x="133299" y="715987"/>
                  </a:lnTo>
                  <a:lnTo>
                    <a:pt x="133299" y="737577"/>
                  </a:lnTo>
                  <a:lnTo>
                    <a:pt x="131800" y="740117"/>
                  </a:lnTo>
                  <a:lnTo>
                    <a:pt x="131051" y="741387"/>
                  </a:lnTo>
                  <a:lnTo>
                    <a:pt x="132092" y="743927"/>
                  </a:lnTo>
                  <a:lnTo>
                    <a:pt x="129324" y="745197"/>
                  </a:lnTo>
                  <a:lnTo>
                    <a:pt x="129146" y="746467"/>
                  </a:lnTo>
                  <a:lnTo>
                    <a:pt x="129044" y="747217"/>
                  </a:lnTo>
                  <a:lnTo>
                    <a:pt x="128981" y="747737"/>
                  </a:lnTo>
                  <a:lnTo>
                    <a:pt x="128803" y="749007"/>
                  </a:lnTo>
                  <a:lnTo>
                    <a:pt x="130187" y="750277"/>
                  </a:lnTo>
                  <a:lnTo>
                    <a:pt x="128104" y="754087"/>
                  </a:lnTo>
                  <a:lnTo>
                    <a:pt x="129146" y="751547"/>
                  </a:lnTo>
                  <a:lnTo>
                    <a:pt x="125514" y="747737"/>
                  </a:lnTo>
                  <a:lnTo>
                    <a:pt x="128981" y="746467"/>
                  </a:lnTo>
                  <a:lnTo>
                    <a:pt x="127076" y="740117"/>
                  </a:lnTo>
                  <a:lnTo>
                    <a:pt x="128981" y="741387"/>
                  </a:lnTo>
                  <a:lnTo>
                    <a:pt x="131394" y="736307"/>
                  </a:lnTo>
                  <a:lnTo>
                    <a:pt x="133299" y="737577"/>
                  </a:lnTo>
                  <a:lnTo>
                    <a:pt x="133299" y="715987"/>
                  </a:lnTo>
                  <a:lnTo>
                    <a:pt x="131229" y="715987"/>
                  </a:lnTo>
                  <a:lnTo>
                    <a:pt x="130009" y="714717"/>
                  </a:lnTo>
                  <a:lnTo>
                    <a:pt x="132257" y="713447"/>
                  </a:lnTo>
                  <a:lnTo>
                    <a:pt x="133299" y="714717"/>
                  </a:lnTo>
                  <a:lnTo>
                    <a:pt x="133477" y="715987"/>
                  </a:lnTo>
                  <a:lnTo>
                    <a:pt x="133477" y="685393"/>
                  </a:lnTo>
                  <a:lnTo>
                    <a:pt x="133311" y="685393"/>
                  </a:lnTo>
                  <a:lnTo>
                    <a:pt x="133464" y="684237"/>
                  </a:lnTo>
                  <a:lnTo>
                    <a:pt x="133819" y="684237"/>
                  </a:lnTo>
                  <a:lnTo>
                    <a:pt x="133972" y="685393"/>
                  </a:lnTo>
                  <a:lnTo>
                    <a:pt x="133972" y="663054"/>
                  </a:lnTo>
                  <a:lnTo>
                    <a:pt x="133642" y="662647"/>
                  </a:lnTo>
                  <a:lnTo>
                    <a:pt x="133985" y="661377"/>
                  </a:lnTo>
                  <a:lnTo>
                    <a:pt x="134505" y="661377"/>
                  </a:lnTo>
                  <a:lnTo>
                    <a:pt x="130530" y="654888"/>
                  </a:lnTo>
                  <a:lnTo>
                    <a:pt x="130530" y="708367"/>
                  </a:lnTo>
                  <a:lnTo>
                    <a:pt x="128282" y="707097"/>
                  </a:lnTo>
                  <a:lnTo>
                    <a:pt x="128803" y="704557"/>
                  </a:lnTo>
                  <a:lnTo>
                    <a:pt x="127419" y="703287"/>
                  </a:lnTo>
                  <a:lnTo>
                    <a:pt x="127939" y="702017"/>
                  </a:lnTo>
                  <a:lnTo>
                    <a:pt x="128282" y="703287"/>
                  </a:lnTo>
                  <a:lnTo>
                    <a:pt x="128981" y="704557"/>
                  </a:lnTo>
                  <a:lnTo>
                    <a:pt x="130187" y="704557"/>
                  </a:lnTo>
                  <a:lnTo>
                    <a:pt x="129844" y="705827"/>
                  </a:lnTo>
                  <a:lnTo>
                    <a:pt x="129844" y="707097"/>
                  </a:lnTo>
                  <a:lnTo>
                    <a:pt x="130530" y="708367"/>
                  </a:lnTo>
                  <a:lnTo>
                    <a:pt x="130530" y="654888"/>
                  </a:lnTo>
                  <a:lnTo>
                    <a:pt x="129844" y="653757"/>
                  </a:lnTo>
                  <a:lnTo>
                    <a:pt x="134162" y="648677"/>
                  </a:lnTo>
                  <a:lnTo>
                    <a:pt x="129324" y="643597"/>
                  </a:lnTo>
                  <a:lnTo>
                    <a:pt x="129324" y="677887"/>
                  </a:lnTo>
                  <a:lnTo>
                    <a:pt x="128803" y="679157"/>
                  </a:lnTo>
                  <a:lnTo>
                    <a:pt x="128981" y="680427"/>
                  </a:lnTo>
                  <a:lnTo>
                    <a:pt x="129146" y="681697"/>
                  </a:lnTo>
                  <a:lnTo>
                    <a:pt x="126212" y="681697"/>
                  </a:lnTo>
                  <a:lnTo>
                    <a:pt x="126212" y="693127"/>
                  </a:lnTo>
                  <a:lnTo>
                    <a:pt x="125857" y="693127"/>
                  </a:lnTo>
                  <a:lnTo>
                    <a:pt x="126034" y="694397"/>
                  </a:lnTo>
                  <a:lnTo>
                    <a:pt x="125857" y="694397"/>
                  </a:lnTo>
                  <a:lnTo>
                    <a:pt x="125857" y="693127"/>
                  </a:lnTo>
                  <a:lnTo>
                    <a:pt x="125691" y="693127"/>
                  </a:lnTo>
                  <a:lnTo>
                    <a:pt x="125349" y="691857"/>
                  </a:lnTo>
                  <a:lnTo>
                    <a:pt x="126212" y="693127"/>
                  </a:lnTo>
                  <a:lnTo>
                    <a:pt x="126212" y="681697"/>
                  </a:lnTo>
                  <a:lnTo>
                    <a:pt x="126034" y="681697"/>
                  </a:lnTo>
                  <a:lnTo>
                    <a:pt x="126034" y="684237"/>
                  </a:lnTo>
                  <a:lnTo>
                    <a:pt x="124485" y="683615"/>
                  </a:lnTo>
                  <a:lnTo>
                    <a:pt x="124485" y="690587"/>
                  </a:lnTo>
                  <a:lnTo>
                    <a:pt x="122237" y="690587"/>
                  </a:lnTo>
                  <a:lnTo>
                    <a:pt x="120675" y="691857"/>
                  </a:lnTo>
                  <a:lnTo>
                    <a:pt x="119126" y="693127"/>
                  </a:lnTo>
                  <a:lnTo>
                    <a:pt x="118999" y="691857"/>
                  </a:lnTo>
                  <a:lnTo>
                    <a:pt x="118884" y="690587"/>
                  </a:lnTo>
                  <a:lnTo>
                    <a:pt x="118770" y="689317"/>
                  </a:lnTo>
                  <a:lnTo>
                    <a:pt x="119634" y="689317"/>
                  </a:lnTo>
                  <a:lnTo>
                    <a:pt x="119989" y="688047"/>
                  </a:lnTo>
                  <a:lnTo>
                    <a:pt x="118770" y="688047"/>
                  </a:lnTo>
                  <a:lnTo>
                    <a:pt x="119291" y="685761"/>
                  </a:lnTo>
                  <a:lnTo>
                    <a:pt x="119380" y="685393"/>
                  </a:lnTo>
                  <a:lnTo>
                    <a:pt x="122580" y="689317"/>
                  </a:lnTo>
                  <a:lnTo>
                    <a:pt x="124485" y="690587"/>
                  </a:lnTo>
                  <a:lnTo>
                    <a:pt x="124485" y="683615"/>
                  </a:lnTo>
                  <a:lnTo>
                    <a:pt x="122923" y="682967"/>
                  </a:lnTo>
                  <a:lnTo>
                    <a:pt x="121285" y="683425"/>
                  </a:lnTo>
                  <a:lnTo>
                    <a:pt x="122237" y="682967"/>
                  </a:lnTo>
                  <a:lnTo>
                    <a:pt x="122745" y="680427"/>
                  </a:lnTo>
                  <a:lnTo>
                    <a:pt x="124993" y="680427"/>
                  </a:lnTo>
                  <a:lnTo>
                    <a:pt x="125349" y="681697"/>
                  </a:lnTo>
                  <a:lnTo>
                    <a:pt x="126034" y="684237"/>
                  </a:lnTo>
                  <a:lnTo>
                    <a:pt x="126034" y="681697"/>
                  </a:lnTo>
                  <a:lnTo>
                    <a:pt x="127241" y="676617"/>
                  </a:lnTo>
                  <a:lnTo>
                    <a:pt x="129324" y="677887"/>
                  </a:lnTo>
                  <a:lnTo>
                    <a:pt x="129324" y="643597"/>
                  </a:lnTo>
                  <a:lnTo>
                    <a:pt x="128358" y="642581"/>
                  </a:lnTo>
                  <a:lnTo>
                    <a:pt x="128143" y="642289"/>
                  </a:lnTo>
                  <a:lnTo>
                    <a:pt x="128943" y="641565"/>
                  </a:lnTo>
                  <a:lnTo>
                    <a:pt x="129413" y="641057"/>
                  </a:lnTo>
                  <a:lnTo>
                    <a:pt x="128549" y="639787"/>
                  </a:lnTo>
                  <a:lnTo>
                    <a:pt x="129857" y="641565"/>
                  </a:lnTo>
                  <a:lnTo>
                    <a:pt x="132778" y="644867"/>
                  </a:lnTo>
                  <a:lnTo>
                    <a:pt x="136525" y="642581"/>
                  </a:lnTo>
                  <a:lnTo>
                    <a:pt x="136906" y="642289"/>
                  </a:lnTo>
                  <a:lnTo>
                    <a:pt x="133819" y="638517"/>
                  </a:lnTo>
                  <a:lnTo>
                    <a:pt x="138150" y="637133"/>
                  </a:lnTo>
                  <a:lnTo>
                    <a:pt x="137706" y="637133"/>
                  </a:lnTo>
                  <a:lnTo>
                    <a:pt x="132207" y="629551"/>
                  </a:lnTo>
                  <a:lnTo>
                    <a:pt x="135890" y="629551"/>
                  </a:lnTo>
                  <a:lnTo>
                    <a:pt x="135775" y="632167"/>
                  </a:lnTo>
                  <a:lnTo>
                    <a:pt x="135712" y="633437"/>
                  </a:lnTo>
                  <a:lnTo>
                    <a:pt x="136664" y="634707"/>
                  </a:lnTo>
                  <a:lnTo>
                    <a:pt x="137617" y="635977"/>
                  </a:lnTo>
                  <a:lnTo>
                    <a:pt x="140728" y="634707"/>
                  </a:lnTo>
                  <a:lnTo>
                    <a:pt x="139903" y="637133"/>
                  </a:lnTo>
                  <a:lnTo>
                    <a:pt x="138658" y="639787"/>
                  </a:lnTo>
                  <a:lnTo>
                    <a:pt x="144703" y="639787"/>
                  </a:lnTo>
                  <a:lnTo>
                    <a:pt x="144030" y="642289"/>
                  </a:lnTo>
                  <a:lnTo>
                    <a:pt x="143319" y="644867"/>
                  </a:lnTo>
                  <a:lnTo>
                    <a:pt x="139700" y="641057"/>
                  </a:lnTo>
                  <a:lnTo>
                    <a:pt x="136410" y="641057"/>
                  </a:lnTo>
                  <a:lnTo>
                    <a:pt x="137617" y="643597"/>
                  </a:lnTo>
                  <a:lnTo>
                    <a:pt x="141427" y="646137"/>
                  </a:lnTo>
                  <a:lnTo>
                    <a:pt x="138709" y="652487"/>
                  </a:lnTo>
                  <a:lnTo>
                    <a:pt x="137617" y="655027"/>
                  </a:lnTo>
                  <a:lnTo>
                    <a:pt x="143497" y="653757"/>
                  </a:lnTo>
                  <a:lnTo>
                    <a:pt x="145567" y="652487"/>
                  </a:lnTo>
                  <a:lnTo>
                    <a:pt x="145567" y="630897"/>
                  </a:lnTo>
                  <a:lnTo>
                    <a:pt x="144703" y="630897"/>
                  </a:lnTo>
                  <a:lnTo>
                    <a:pt x="144348" y="629551"/>
                  </a:lnTo>
                  <a:lnTo>
                    <a:pt x="143256" y="629551"/>
                  </a:lnTo>
                  <a:lnTo>
                    <a:pt x="148336" y="625817"/>
                  </a:lnTo>
                  <a:lnTo>
                    <a:pt x="149720" y="620737"/>
                  </a:lnTo>
                  <a:lnTo>
                    <a:pt x="143497" y="616927"/>
                  </a:lnTo>
                  <a:lnTo>
                    <a:pt x="143319" y="616927"/>
                  </a:lnTo>
                  <a:lnTo>
                    <a:pt x="145402" y="615657"/>
                  </a:lnTo>
                  <a:lnTo>
                    <a:pt x="147129" y="618197"/>
                  </a:lnTo>
                  <a:lnTo>
                    <a:pt x="148869" y="619302"/>
                  </a:lnTo>
                  <a:lnTo>
                    <a:pt x="149199" y="619302"/>
                  </a:lnTo>
                  <a:lnTo>
                    <a:pt x="151968" y="614387"/>
                  </a:lnTo>
                  <a:lnTo>
                    <a:pt x="154051" y="610577"/>
                  </a:lnTo>
                  <a:lnTo>
                    <a:pt x="145745" y="613117"/>
                  </a:lnTo>
                  <a:lnTo>
                    <a:pt x="145834" y="611847"/>
                  </a:lnTo>
                  <a:lnTo>
                    <a:pt x="145884" y="610997"/>
                  </a:lnTo>
                  <a:lnTo>
                    <a:pt x="145999" y="609307"/>
                  </a:lnTo>
                  <a:lnTo>
                    <a:pt x="146088" y="608037"/>
                  </a:lnTo>
                  <a:lnTo>
                    <a:pt x="140563" y="601687"/>
                  </a:lnTo>
                  <a:lnTo>
                    <a:pt x="136753" y="608037"/>
                  </a:lnTo>
                  <a:lnTo>
                    <a:pt x="136207" y="613117"/>
                  </a:lnTo>
                  <a:lnTo>
                    <a:pt x="136067" y="614387"/>
                  </a:lnTo>
                  <a:lnTo>
                    <a:pt x="134848" y="615657"/>
                  </a:lnTo>
                  <a:lnTo>
                    <a:pt x="133985" y="616927"/>
                  </a:lnTo>
                  <a:lnTo>
                    <a:pt x="133299" y="616927"/>
                  </a:lnTo>
                  <a:lnTo>
                    <a:pt x="131051" y="614387"/>
                  </a:lnTo>
                  <a:lnTo>
                    <a:pt x="126377" y="615657"/>
                  </a:lnTo>
                  <a:lnTo>
                    <a:pt x="128536" y="619302"/>
                  </a:lnTo>
                  <a:lnTo>
                    <a:pt x="128282" y="619302"/>
                  </a:lnTo>
                  <a:lnTo>
                    <a:pt x="123101" y="616927"/>
                  </a:lnTo>
                  <a:lnTo>
                    <a:pt x="123164" y="619302"/>
                  </a:lnTo>
                  <a:lnTo>
                    <a:pt x="123266" y="623277"/>
                  </a:lnTo>
                  <a:lnTo>
                    <a:pt x="124485" y="625817"/>
                  </a:lnTo>
                  <a:lnTo>
                    <a:pt x="119811" y="627087"/>
                  </a:lnTo>
                  <a:lnTo>
                    <a:pt x="118770" y="634707"/>
                  </a:lnTo>
                  <a:lnTo>
                    <a:pt x="118605" y="635977"/>
                  </a:lnTo>
                  <a:lnTo>
                    <a:pt x="118529" y="636524"/>
                  </a:lnTo>
                  <a:lnTo>
                    <a:pt x="126009" y="636524"/>
                  </a:lnTo>
                  <a:lnTo>
                    <a:pt x="126047" y="636701"/>
                  </a:lnTo>
                  <a:lnTo>
                    <a:pt x="126301" y="636612"/>
                  </a:lnTo>
                  <a:lnTo>
                    <a:pt x="127215" y="637857"/>
                  </a:lnTo>
                  <a:lnTo>
                    <a:pt x="127558" y="637133"/>
                  </a:lnTo>
                  <a:lnTo>
                    <a:pt x="127393" y="636524"/>
                  </a:lnTo>
                  <a:lnTo>
                    <a:pt x="127317" y="636257"/>
                  </a:lnTo>
                  <a:lnTo>
                    <a:pt x="126555" y="636524"/>
                  </a:lnTo>
                  <a:lnTo>
                    <a:pt x="127419" y="634707"/>
                  </a:lnTo>
                  <a:lnTo>
                    <a:pt x="127241" y="635977"/>
                  </a:lnTo>
                  <a:lnTo>
                    <a:pt x="127317" y="636257"/>
                  </a:lnTo>
                  <a:lnTo>
                    <a:pt x="128104" y="635977"/>
                  </a:lnTo>
                  <a:lnTo>
                    <a:pt x="127558" y="637133"/>
                  </a:lnTo>
                  <a:lnTo>
                    <a:pt x="128130" y="639216"/>
                  </a:lnTo>
                  <a:lnTo>
                    <a:pt x="127241" y="637895"/>
                  </a:lnTo>
                  <a:lnTo>
                    <a:pt x="127241" y="656297"/>
                  </a:lnTo>
                  <a:lnTo>
                    <a:pt x="120853" y="656297"/>
                  </a:lnTo>
                  <a:lnTo>
                    <a:pt x="119329" y="657313"/>
                  </a:lnTo>
                  <a:lnTo>
                    <a:pt x="119468" y="656297"/>
                  </a:lnTo>
                  <a:lnTo>
                    <a:pt x="120154" y="656297"/>
                  </a:lnTo>
                  <a:lnTo>
                    <a:pt x="121373" y="655027"/>
                  </a:lnTo>
                  <a:lnTo>
                    <a:pt x="121881" y="652487"/>
                  </a:lnTo>
                  <a:lnTo>
                    <a:pt x="123266" y="652487"/>
                  </a:lnTo>
                  <a:lnTo>
                    <a:pt x="127241" y="656297"/>
                  </a:lnTo>
                  <a:lnTo>
                    <a:pt x="127241" y="637895"/>
                  </a:lnTo>
                  <a:lnTo>
                    <a:pt x="125691" y="641057"/>
                  </a:lnTo>
                  <a:lnTo>
                    <a:pt x="127038" y="642289"/>
                  </a:lnTo>
                  <a:lnTo>
                    <a:pt x="126885" y="642581"/>
                  </a:lnTo>
                  <a:lnTo>
                    <a:pt x="122237" y="648677"/>
                  </a:lnTo>
                  <a:lnTo>
                    <a:pt x="123786" y="639787"/>
                  </a:lnTo>
                  <a:lnTo>
                    <a:pt x="118872" y="640791"/>
                  </a:lnTo>
                  <a:lnTo>
                    <a:pt x="118872" y="657707"/>
                  </a:lnTo>
                  <a:lnTo>
                    <a:pt x="117741" y="660107"/>
                  </a:lnTo>
                  <a:lnTo>
                    <a:pt x="117805" y="661276"/>
                  </a:lnTo>
                  <a:lnTo>
                    <a:pt x="117678" y="660107"/>
                  </a:lnTo>
                  <a:lnTo>
                    <a:pt x="117513" y="658685"/>
                  </a:lnTo>
                  <a:lnTo>
                    <a:pt x="117538" y="658837"/>
                  </a:lnTo>
                  <a:lnTo>
                    <a:pt x="118249" y="658837"/>
                  </a:lnTo>
                  <a:lnTo>
                    <a:pt x="118872" y="657707"/>
                  </a:lnTo>
                  <a:lnTo>
                    <a:pt x="118872" y="640791"/>
                  </a:lnTo>
                  <a:lnTo>
                    <a:pt x="117563" y="641057"/>
                  </a:lnTo>
                  <a:lnTo>
                    <a:pt x="118427" y="639787"/>
                  </a:lnTo>
                  <a:lnTo>
                    <a:pt x="119329" y="637133"/>
                  </a:lnTo>
                  <a:lnTo>
                    <a:pt x="124815" y="637133"/>
                  </a:lnTo>
                  <a:lnTo>
                    <a:pt x="125056" y="637057"/>
                  </a:lnTo>
                  <a:lnTo>
                    <a:pt x="118503" y="636524"/>
                  </a:lnTo>
                  <a:lnTo>
                    <a:pt x="117906" y="635977"/>
                  </a:lnTo>
                  <a:lnTo>
                    <a:pt x="118770" y="632167"/>
                  </a:lnTo>
                  <a:lnTo>
                    <a:pt x="116878" y="632167"/>
                  </a:lnTo>
                  <a:lnTo>
                    <a:pt x="116878" y="656297"/>
                  </a:lnTo>
                  <a:lnTo>
                    <a:pt x="116179" y="657567"/>
                  </a:lnTo>
                  <a:lnTo>
                    <a:pt x="116700" y="657567"/>
                  </a:lnTo>
                  <a:lnTo>
                    <a:pt x="116763" y="657707"/>
                  </a:lnTo>
                  <a:lnTo>
                    <a:pt x="111683" y="658837"/>
                  </a:lnTo>
                  <a:lnTo>
                    <a:pt x="108051" y="656297"/>
                  </a:lnTo>
                  <a:lnTo>
                    <a:pt x="112318" y="654596"/>
                  </a:lnTo>
                  <a:lnTo>
                    <a:pt x="113931" y="656297"/>
                  </a:lnTo>
                  <a:lnTo>
                    <a:pt x="116878" y="656297"/>
                  </a:lnTo>
                  <a:lnTo>
                    <a:pt x="116878" y="632167"/>
                  </a:lnTo>
                  <a:lnTo>
                    <a:pt x="112547" y="632167"/>
                  </a:lnTo>
                  <a:lnTo>
                    <a:pt x="112547" y="648677"/>
                  </a:lnTo>
                  <a:lnTo>
                    <a:pt x="111048" y="651217"/>
                  </a:lnTo>
                  <a:lnTo>
                    <a:pt x="110998" y="652487"/>
                  </a:lnTo>
                  <a:lnTo>
                    <a:pt x="110998" y="651217"/>
                  </a:lnTo>
                  <a:lnTo>
                    <a:pt x="110998" y="649947"/>
                  </a:lnTo>
                  <a:lnTo>
                    <a:pt x="108572" y="649947"/>
                  </a:lnTo>
                  <a:lnTo>
                    <a:pt x="108407" y="648677"/>
                  </a:lnTo>
                  <a:lnTo>
                    <a:pt x="107188" y="649947"/>
                  </a:lnTo>
                  <a:lnTo>
                    <a:pt x="105460" y="651217"/>
                  </a:lnTo>
                  <a:lnTo>
                    <a:pt x="104940" y="652487"/>
                  </a:lnTo>
                  <a:lnTo>
                    <a:pt x="105638" y="653757"/>
                  </a:lnTo>
                  <a:lnTo>
                    <a:pt x="104254" y="652487"/>
                  </a:lnTo>
                  <a:lnTo>
                    <a:pt x="102349" y="653757"/>
                  </a:lnTo>
                  <a:lnTo>
                    <a:pt x="101485" y="655027"/>
                  </a:lnTo>
                  <a:lnTo>
                    <a:pt x="99580" y="657567"/>
                  </a:lnTo>
                  <a:lnTo>
                    <a:pt x="96812" y="652487"/>
                  </a:lnTo>
                  <a:lnTo>
                    <a:pt x="99923" y="652487"/>
                  </a:lnTo>
                  <a:lnTo>
                    <a:pt x="101485" y="653757"/>
                  </a:lnTo>
                  <a:lnTo>
                    <a:pt x="103212" y="651217"/>
                  </a:lnTo>
                  <a:lnTo>
                    <a:pt x="102692" y="648677"/>
                  </a:lnTo>
                  <a:lnTo>
                    <a:pt x="105803" y="647407"/>
                  </a:lnTo>
                  <a:lnTo>
                    <a:pt x="105524" y="646645"/>
                  </a:lnTo>
                  <a:lnTo>
                    <a:pt x="108750" y="647407"/>
                  </a:lnTo>
                  <a:lnTo>
                    <a:pt x="112547" y="648677"/>
                  </a:lnTo>
                  <a:lnTo>
                    <a:pt x="112547" y="632167"/>
                  </a:lnTo>
                  <a:lnTo>
                    <a:pt x="110299" y="632167"/>
                  </a:lnTo>
                  <a:lnTo>
                    <a:pt x="110299" y="630897"/>
                  </a:lnTo>
                  <a:lnTo>
                    <a:pt x="110121" y="629551"/>
                  </a:lnTo>
                  <a:lnTo>
                    <a:pt x="110032" y="628954"/>
                  </a:lnTo>
                  <a:lnTo>
                    <a:pt x="109956" y="628357"/>
                  </a:lnTo>
                  <a:lnTo>
                    <a:pt x="107708" y="628357"/>
                  </a:lnTo>
                  <a:lnTo>
                    <a:pt x="108572" y="625817"/>
                  </a:lnTo>
                  <a:lnTo>
                    <a:pt x="109956" y="628357"/>
                  </a:lnTo>
                  <a:lnTo>
                    <a:pt x="112382" y="627087"/>
                  </a:lnTo>
                  <a:lnTo>
                    <a:pt x="115316" y="623277"/>
                  </a:lnTo>
                  <a:lnTo>
                    <a:pt x="115316" y="620737"/>
                  </a:lnTo>
                  <a:lnTo>
                    <a:pt x="115836" y="616927"/>
                  </a:lnTo>
                  <a:lnTo>
                    <a:pt x="119468" y="620737"/>
                  </a:lnTo>
                  <a:lnTo>
                    <a:pt x="120675" y="616927"/>
                  </a:lnTo>
                  <a:lnTo>
                    <a:pt x="125615" y="615657"/>
                  </a:lnTo>
                  <a:lnTo>
                    <a:pt x="128244" y="613117"/>
                  </a:lnTo>
                  <a:lnTo>
                    <a:pt x="127431" y="610577"/>
                  </a:lnTo>
                  <a:lnTo>
                    <a:pt x="122059" y="611847"/>
                  </a:lnTo>
                  <a:lnTo>
                    <a:pt x="121539" y="609307"/>
                  </a:lnTo>
                  <a:lnTo>
                    <a:pt x="120497" y="608037"/>
                  </a:lnTo>
                  <a:lnTo>
                    <a:pt x="122402" y="606767"/>
                  </a:lnTo>
                  <a:lnTo>
                    <a:pt x="121437" y="604393"/>
                  </a:lnTo>
                  <a:lnTo>
                    <a:pt x="121373" y="604227"/>
                  </a:lnTo>
                  <a:lnTo>
                    <a:pt x="119811" y="602957"/>
                  </a:lnTo>
                  <a:lnTo>
                    <a:pt x="118427" y="601687"/>
                  </a:lnTo>
                  <a:lnTo>
                    <a:pt x="118605" y="600417"/>
                  </a:lnTo>
                  <a:lnTo>
                    <a:pt x="117563" y="599147"/>
                  </a:lnTo>
                  <a:lnTo>
                    <a:pt x="116878" y="600417"/>
                  </a:lnTo>
                  <a:lnTo>
                    <a:pt x="115722" y="597852"/>
                  </a:lnTo>
                  <a:lnTo>
                    <a:pt x="115404" y="599147"/>
                  </a:lnTo>
                  <a:lnTo>
                    <a:pt x="115011" y="600417"/>
                  </a:lnTo>
                  <a:lnTo>
                    <a:pt x="114630" y="601687"/>
                  </a:lnTo>
                  <a:lnTo>
                    <a:pt x="114274" y="600405"/>
                  </a:lnTo>
                  <a:lnTo>
                    <a:pt x="114274" y="602957"/>
                  </a:lnTo>
                  <a:lnTo>
                    <a:pt x="112382" y="606767"/>
                  </a:lnTo>
                  <a:lnTo>
                    <a:pt x="112293" y="606107"/>
                  </a:lnTo>
                  <a:lnTo>
                    <a:pt x="112204" y="605497"/>
                  </a:lnTo>
                  <a:lnTo>
                    <a:pt x="111163" y="605497"/>
                  </a:lnTo>
                  <a:lnTo>
                    <a:pt x="111163" y="599147"/>
                  </a:lnTo>
                  <a:lnTo>
                    <a:pt x="113245" y="601687"/>
                  </a:lnTo>
                  <a:lnTo>
                    <a:pt x="114274" y="602957"/>
                  </a:lnTo>
                  <a:lnTo>
                    <a:pt x="114274" y="600405"/>
                  </a:lnTo>
                  <a:lnTo>
                    <a:pt x="113576" y="597852"/>
                  </a:lnTo>
                  <a:lnTo>
                    <a:pt x="113068" y="596607"/>
                  </a:lnTo>
                  <a:lnTo>
                    <a:pt x="114109" y="596607"/>
                  </a:lnTo>
                  <a:lnTo>
                    <a:pt x="115633" y="597852"/>
                  </a:lnTo>
                  <a:lnTo>
                    <a:pt x="117729" y="597852"/>
                  </a:lnTo>
                  <a:lnTo>
                    <a:pt x="118427" y="599147"/>
                  </a:lnTo>
                  <a:lnTo>
                    <a:pt x="120675" y="600417"/>
                  </a:lnTo>
                  <a:lnTo>
                    <a:pt x="121196" y="599147"/>
                  </a:lnTo>
                  <a:lnTo>
                    <a:pt x="125209" y="597852"/>
                  </a:lnTo>
                  <a:lnTo>
                    <a:pt x="128676" y="592797"/>
                  </a:lnTo>
                  <a:lnTo>
                    <a:pt x="129755" y="587717"/>
                  </a:lnTo>
                  <a:lnTo>
                    <a:pt x="126555" y="583907"/>
                  </a:lnTo>
                  <a:lnTo>
                    <a:pt x="128460" y="581367"/>
                  </a:lnTo>
                  <a:lnTo>
                    <a:pt x="132753" y="579564"/>
                  </a:lnTo>
                  <a:lnTo>
                    <a:pt x="131076" y="584403"/>
                  </a:lnTo>
                  <a:lnTo>
                    <a:pt x="131127" y="589356"/>
                  </a:lnTo>
                  <a:lnTo>
                    <a:pt x="136410" y="588695"/>
                  </a:lnTo>
                  <a:lnTo>
                    <a:pt x="138480" y="590423"/>
                  </a:lnTo>
                  <a:lnTo>
                    <a:pt x="139179" y="590423"/>
                  </a:lnTo>
                  <a:lnTo>
                    <a:pt x="141427" y="589915"/>
                  </a:lnTo>
                  <a:lnTo>
                    <a:pt x="144018" y="585584"/>
                  </a:lnTo>
                  <a:lnTo>
                    <a:pt x="141071" y="584034"/>
                  </a:lnTo>
                  <a:lnTo>
                    <a:pt x="142633" y="582650"/>
                  </a:lnTo>
                  <a:lnTo>
                    <a:pt x="144703" y="581609"/>
                  </a:lnTo>
                  <a:lnTo>
                    <a:pt x="146608" y="581266"/>
                  </a:lnTo>
                  <a:lnTo>
                    <a:pt x="145376" y="585000"/>
                  </a:lnTo>
                  <a:lnTo>
                    <a:pt x="148450" y="586867"/>
                  </a:lnTo>
                  <a:lnTo>
                    <a:pt x="151930" y="586105"/>
                  </a:lnTo>
                  <a:lnTo>
                    <a:pt x="151968" y="581952"/>
                  </a:lnTo>
                  <a:lnTo>
                    <a:pt x="156641" y="583171"/>
                  </a:lnTo>
                  <a:lnTo>
                    <a:pt x="159918" y="578840"/>
                  </a:lnTo>
                  <a:lnTo>
                    <a:pt x="160439" y="574700"/>
                  </a:lnTo>
                  <a:lnTo>
                    <a:pt x="157670" y="571068"/>
                  </a:lnTo>
                  <a:lnTo>
                    <a:pt x="152488" y="573138"/>
                  </a:lnTo>
                  <a:lnTo>
                    <a:pt x="150418" y="571068"/>
                  </a:lnTo>
                  <a:lnTo>
                    <a:pt x="150761" y="570026"/>
                  </a:lnTo>
                  <a:lnTo>
                    <a:pt x="149720" y="569163"/>
                  </a:lnTo>
                  <a:lnTo>
                    <a:pt x="149034" y="568477"/>
                  </a:lnTo>
                  <a:lnTo>
                    <a:pt x="149898" y="560171"/>
                  </a:lnTo>
                  <a:lnTo>
                    <a:pt x="142811" y="565365"/>
                  </a:lnTo>
                  <a:lnTo>
                    <a:pt x="142811" y="568121"/>
                  </a:lnTo>
                  <a:lnTo>
                    <a:pt x="142633" y="569341"/>
                  </a:lnTo>
                  <a:lnTo>
                    <a:pt x="137452" y="565010"/>
                  </a:lnTo>
                  <a:lnTo>
                    <a:pt x="136588" y="570204"/>
                  </a:lnTo>
                  <a:lnTo>
                    <a:pt x="135712" y="571931"/>
                  </a:lnTo>
                  <a:lnTo>
                    <a:pt x="133515" y="577392"/>
                  </a:lnTo>
                  <a:lnTo>
                    <a:pt x="133350" y="577862"/>
                  </a:lnTo>
                  <a:lnTo>
                    <a:pt x="130009" y="575017"/>
                  </a:lnTo>
                  <a:lnTo>
                    <a:pt x="134340" y="575017"/>
                  </a:lnTo>
                  <a:lnTo>
                    <a:pt x="132956" y="566127"/>
                  </a:lnTo>
                  <a:lnTo>
                    <a:pt x="130352" y="564857"/>
                  </a:lnTo>
                  <a:lnTo>
                    <a:pt x="135026" y="562317"/>
                  </a:lnTo>
                  <a:lnTo>
                    <a:pt x="131914" y="557237"/>
                  </a:lnTo>
                  <a:lnTo>
                    <a:pt x="127419" y="557237"/>
                  </a:lnTo>
                  <a:lnTo>
                    <a:pt x="130086" y="554697"/>
                  </a:lnTo>
                  <a:lnTo>
                    <a:pt x="126098" y="550887"/>
                  </a:lnTo>
                  <a:lnTo>
                    <a:pt x="121564" y="550887"/>
                  </a:lnTo>
                  <a:lnTo>
                    <a:pt x="122580" y="555967"/>
                  </a:lnTo>
                  <a:lnTo>
                    <a:pt x="124307" y="558507"/>
                  </a:lnTo>
                  <a:lnTo>
                    <a:pt x="124650" y="558507"/>
                  </a:lnTo>
                  <a:lnTo>
                    <a:pt x="126555" y="557237"/>
                  </a:lnTo>
                  <a:lnTo>
                    <a:pt x="124650" y="559777"/>
                  </a:lnTo>
                  <a:lnTo>
                    <a:pt x="127762" y="563587"/>
                  </a:lnTo>
                  <a:lnTo>
                    <a:pt x="128625" y="564857"/>
                  </a:lnTo>
                  <a:lnTo>
                    <a:pt x="126898" y="567397"/>
                  </a:lnTo>
                  <a:lnTo>
                    <a:pt x="126377" y="567397"/>
                  </a:lnTo>
                  <a:lnTo>
                    <a:pt x="126733" y="566127"/>
                  </a:lnTo>
                  <a:lnTo>
                    <a:pt x="125691" y="564857"/>
                  </a:lnTo>
                  <a:lnTo>
                    <a:pt x="122923" y="564857"/>
                  </a:lnTo>
                  <a:lnTo>
                    <a:pt x="123786" y="567397"/>
                  </a:lnTo>
                  <a:lnTo>
                    <a:pt x="121539" y="567397"/>
                  </a:lnTo>
                  <a:lnTo>
                    <a:pt x="121539" y="586447"/>
                  </a:lnTo>
                  <a:lnTo>
                    <a:pt x="116370" y="591527"/>
                  </a:lnTo>
                  <a:lnTo>
                    <a:pt x="112572" y="586447"/>
                  </a:lnTo>
                  <a:lnTo>
                    <a:pt x="108750" y="580224"/>
                  </a:lnTo>
                  <a:lnTo>
                    <a:pt x="108750" y="594067"/>
                  </a:lnTo>
                  <a:lnTo>
                    <a:pt x="108051" y="594067"/>
                  </a:lnTo>
                  <a:lnTo>
                    <a:pt x="107708" y="592797"/>
                  </a:lnTo>
                  <a:lnTo>
                    <a:pt x="108572" y="592797"/>
                  </a:lnTo>
                  <a:lnTo>
                    <a:pt x="108750" y="594067"/>
                  </a:lnTo>
                  <a:lnTo>
                    <a:pt x="108750" y="580224"/>
                  </a:lnTo>
                  <a:lnTo>
                    <a:pt x="108673" y="580097"/>
                  </a:lnTo>
                  <a:lnTo>
                    <a:pt x="106324" y="581202"/>
                  </a:lnTo>
                  <a:lnTo>
                    <a:pt x="106324" y="620737"/>
                  </a:lnTo>
                  <a:lnTo>
                    <a:pt x="104254" y="623277"/>
                  </a:lnTo>
                  <a:lnTo>
                    <a:pt x="102730" y="623277"/>
                  </a:lnTo>
                  <a:lnTo>
                    <a:pt x="102730" y="642289"/>
                  </a:lnTo>
                  <a:lnTo>
                    <a:pt x="100761" y="642289"/>
                  </a:lnTo>
                  <a:lnTo>
                    <a:pt x="99758" y="641057"/>
                  </a:lnTo>
                  <a:lnTo>
                    <a:pt x="101663" y="639787"/>
                  </a:lnTo>
                  <a:lnTo>
                    <a:pt x="102527" y="641057"/>
                  </a:lnTo>
                  <a:lnTo>
                    <a:pt x="102603" y="641565"/>
                  </a:lnTo>
                  <a:lnTo>
                    <a:pt x="102730" y="642289"/>
                  </a:lnTo>
                  <a:lnTo>
                    <a:pt x="102730" y="623277"/>
                  </a:lnTo>
                  <a:lnTo>
                    <a:pt x="100444" y="623277"/>
                  </a:lnTo>
                  <a:lnTo>
                    <a:pt x="101168" y="619302"/>
                  </a:lnTo>
                  <a:lnTo>
                    <a:pt x="101307" y="619302"/>
                  </a:lnTo>
                  <a:lnTo>
                    <a:pt x="102527" y="618197"/>
                  </a:lnTo>
                  <a:lnTo>
                    <a:pt x="103047" y="616927"/>
                  </a:lnTo>
                  <a:lnTo>
                    <a:pt x="103390" y="615657"/>
                  </a:lnTo>
                  <a:lnTo>
                    <a:pt x="103733" y="616927"/>
                  </a:lnTo>
                  <a:lnTo>
                    <a:pt x="104419" y="618197"/>
                  </a:lnTo>
                  <a:lnTo>
                    <a:pt x="105791" y="619302"/>
                  </a:lnTo>
                  <a:lnTo>
                    <a:pt x="105981" y="620737"/>
                  </a:lnTo>
                  <a:lnTo>
                    <a:pt x="106324" y="620737"/>
                  </a:lnTo>
                  <a:lnTo>
                    <a:pt x="106324" y="581202"/>
                  </a:lnTo>
                  <a:lnTo>
                    <a:pt x="105283" y="581685"/>
                  </a:lnTo>
                  <a:lnTo>
                    <a:pt x="105283" y="611847"/>
                  </a:lnTo>
                  <a:lnTo>
                    <a:pt x="104254" y="610577"/>
                  </a:lnTo>
                  <a:lnTo>
                    <a:pt x="102870" y="611847"/>
                  </a:lnTo>
                  <a:lnTo>
                    <a:pt x="103212" y="614387"/>
                  </a:lnTo>
                  <a:lnTo>
                    <a:pt x="100622" y="606767"/>
                  </a:lnTo>
                  <a:lnTo>
                    <a:pt x="99415" y="609371"/>
                  </a:lnTo>
                  <a:lnTo>
                    <a:pt x="99415" y="618197"/>
                  </a:lnTo>
                  <a:lnTo>
                    <a:pt x="98552" y="617054"/>
                  </a:lnTo>
                  <a:lnTo>
                    <a:pt x="98552" y="627087"/>
                  </a:lnTo>
                  <a:lnTo>
                    <a:pt x="98552" y="628357"/>
                  </a:lnTo>
                  <a:lnTo>
                    <a:pt x="98221" y="629551"/>
                  </a:lnTo>
                  <a:lnTo>
                    <a:pt x="95262" y="627087"/>
                  </a:lnTo>
                  <a:lnTo>
                    <a:pt x="96050" y="629551"/>
                  </a:lnTo>
                  <a:lnTo>
                    <a:pt x="96469" y="630897"/>
                  </a:lnTo>
                  <a:lnTo>
                    <a:pt x="94005" y="629551"/>
                  </a:lnTo>
                  <a:lnTo>
                    <a:pt x="90944" y="624547"/>
                  </a:lnTo>
                  <a:lnTo>
                    <a:pt x="89230" y="629551"/>
                  </a:lnTo>
                  <a:lnTo>
                    <a:pt x="89369" y="629551"/>
                  </a:lnTo>
                  <a:lnTo>
                    <a:pt x="86271" y="630897"/>
                  </a:lnTo>
                  <a:lnTo>
                    <a:pt x="84023" y="627087"/>
                  </a:lnTo>
                  <a:lnTo>
                    <a:pt x="86271" y="623277"/>
                  </a:lnTo>
                  <a:lnTo>
                    <a:pt x="85064" y="620737"/>
                  </a:lnTo>
                  <a:lnTo>
                    <a:pt x="84861" y="619302"/>
                  </a:lnTo>
                  <a:lnTo>
                    <a:pt x="86601" y="619302"/>
                  </a:lnTo>
                  <a:lnTo>
                    <a:pt x="86956" y="622007"/>
                  </a:lnTo>
                  <a:lnTo>
                    <a:pt x="87312" y="624547"/>
                  </a:lnTo>
                  <a:lnTo>
                    <a:pt x="90766" y="623277"/>
                  </a:lnTo>
                  <a:lnTo>
                    <a:pt x="94399" y="622007"/>
                  </a:lnTo>
                  <a:lnTo>
                    <a:pt x="94627" y="623277"/>
                  </a:lnTo>
                  <a:lnTo>
                    <a:pt x="95110" y="625817"/>
                  </a:lnTo>
                  <a:lnTo>
                    <a:pt x="95338" y="627087"/>
                  </a:lnTo>
                  <a:lnTo>
                    <a:pt x="98552" y="627087"/>
                  </a:lnTo>
                  <a:lnTo>
                    <a:pt x="98552" y="617054"/>
                  </a:lnTo>
                  <a:lnTo>
                    <a:pt x="97510" y="615657"/>
                  </a:lnTo>
                  <a:lnTo>
                    <a:pt x="92837" y="615657"/>
                  </a:lnTo>
                  <a:lnTo>
                    <a:pt x="95783" y="613117"/>
                  </a:lnTo>
                  <a:lnTo>
                    <a:pt x="98666" y="610997"/>
                  </a:lnTo>
                  <a:lnTo>
                    <a:pt x="97675" y="613117"/>
                  </a:lnTo>
                  <a:lnTo>
                    <a:pt x="98120" y="614387"/>
                  </a:lnTo>
                  <a:lnTo>
                    <a:pt x="98552" y="615657"/>
                  </a:lnTo>
                  <a:lnTo>
                    <a:pt x="99415" y="618197"/>
                  </a:lnTo>
                  <a:lnTo>
                    <a:pt x="99415" y="609371"/>
                  </a:lnTo>
                  <a:lnTo>
                    <a:pt x="98996" y="610260"/>
                  </a:lnTo>
                  <a:lnTo>
                    <a:pt x="95885" y="606107"/>
                  </a:lnTo>
                  <a:lnTo>
                    <a:pt x="94551" y="606107"/>
                  </a:lnTo>
                  <a:lnTo>
                    <a:pt x="93230" y="606107"/>
                  </a:lnTo>
                  <a:lnTo>
                    <a:pt x="93624" y="606767"/>
                  </a:lnTo>
                  <a:lnTo>
                    <a:pt x="91808" y="608037"/>
                  </a:lnTo>
                  <a:lnTo>
                    <a:pt x="92494" y="605497"/>
                  </a:lnTo>
                  <a:lnTo>
                    <a:pt x="92621" y="605040"/>
                  </a:lnTo>
                  <a:lnTo>
                    <a:pt x="92887" y="605497"/>
                  </a:lnTo>
                  <a:lnTo>
                    <a:pt x="95427" y="605497"/>
                  </a:lnTo>
                  <a:lnTo>
                    <a:pt x="96037" y="605497"/>
                  </a:lnTo>
                  <a:lnTo>
                    <a:pt x="96989" y="601687"/>
                  </a:lnTo>
                  <a:lnTo>
                    <a:pt x="101307" y="601687"/>
                  </a:lnTo>
                  <a:lnTo>
                    <a:pt x="101828" y="604227"/>
                  </a:lnTo>
                  <a:lnTo>
                    <a:pt x="102527" y="606767"/>
                  </a:lnTo>
                  <a:lnTo>
                    <a:pt x="102870" y="608037"/>
                  </a:lnTo>
                  <a:lnTo>
                    <a:pt x="104940" y="609307"/>
                  </a:lnTo>
                  <a:lnTo>
                    <a:pt x="104813" y="610260"/>
                  </a:lnTo>
                  <a:lnTo>
                    <a:pt x="104775" y="610577"/>
                  </a:lnTo>
                  <a:lnTo>
                    <a:pt x="105117" y="610577"/>
                  </a:lnTo>
                  <a:lnTo>
                    <a:pt x="105168" y="610997"/>
                  </a:lnTo>
                  <a:lnTo>
                    <a:pt x="105283" y="611847"/>
                  </a:lnTo>
                  <a:lnTo>
                    <a:pt x="105283" y="581685"/>
                  </a:lnTo>
                  <a:lnTo>
                    <a:pt x="103212" y="582637"/>
                  </a:lnTo>
                  <a:lnTo>
                    <a:pt x="102349" y="582637"/>
                  </a:lnTo>
                  <a:lnTo>
                    <a:pt x="101307" y="583907"/>
                  </a:lnTo>
                  <a:lnTo>
                    <a:pt x="99060" y="586447"/>
                  </a:lnTo>
                  <a:lnTo>
                    <a:pt x="98552" y="585177"/>
                  </a:lnTo>
                  <a:lnTo>
                    <a:pt x="96989" y="585177"/>
                  </a:lnTo>
                  <a:lnTo>
                    <a:pt x="96469" y="583907"/>
                  </a:lnTo>
                  <a:lnTo>
                    <a:pt x="95948" y="581367"/>
                  </a:lnTo>
                  <a:lnTo>
                    <a:pt x="94919" y="580097"/>
                  </a:lnTo>
                  <a:lnTo>
                    <a:pt x="96469" y="580097"/>
                  </a:lnTo>
                  <a:lnTo>
                    <a:pt x="96812" y="582637"/>
                  </a:lnTo>
                  <a:lnTo>
                    <a:pt x="98374" y="581367"/>
                  </a:lnTo>
                  <a:lnTo>
                    <a:pt x="100279" y="580097"/>
                  </a:lnTo>
                  <a:lnTo>
                    <a:pt x="101828" y="581367"/>
                  </a:lnTo>
                  <a:lnTo>
                    <a:pt x="102870" y="578827"/>
                  </a:lnTo>
                  <a:lnTo>
                    <a:pt x="102527" y="577557"/>
                  </a:lnTo>
                  <a:lnTo>
                    <a:pt x="102527" y="576287"/>
                  </a:lnTo>
                  <a:lnTo>
                    <a:pt x="102171" y="576287"/>
                  </a:lnTo>
                  <a:lnTo>
                    <a:pt x="101828" y="573747"/>
                  </a:lnTo>
                  <a:lnTo>
                    <a:pt x="101739" y="573112"/>
                  </a:lnTo>
                  <a:lnTo>
                    <a:pt x="101663" y="572477"/>
                  </a:lnTo>
                  <a:lnTo>
                    <a:pt x="106705" y="573595"/>
                  </a:lnTo>
                  <a:lnTo>
                    <a:pt x="106667" y="573747"/>
                  </a:lnTo>
                  <a:lnTo>
                    <a:pt x="108953" y="578827"/>
                  </a:lnTo>
                  <a:lnTo>
                    <a:pt x="115138" y="578827"/>
                  </a:lnTo>
                  <a:lnTo>
                    <a:pt x="114630" y="581367"/>
                  </a:lnTo>
                  <a:lnTo>
                    <a:pt x="117906" y="585177"/>
                  </a:lnTo>
                  <a:lnTo>
                    <a:pt x="118770" y="581367"/>
                  </a:lnTo>
                  <a:lnTo>
                    <a:pt x="119811" y="582637"/>
                  </a:lnTo>
                  <a:lnTo>
                    <a:pt x="118427" y="586447"/>
                  </a:lnTo>
                  <a:lnTo>
                    <a:pt x="121539" y="586447"/>
                  </a:lnTo>
                  <a:lnTo>
                    <a:pt x="121539" y="567397"/>
                  </a:lnTo>
                  <a:lnTo>
                    <a:pt x="116522" y="567397"/>
                  </a:lnTo>
                  <a:lnTo>
                    <a:pt x="118262" y="572477"/>
                  </a:lnTo>
                  <a:lnTo>
                    <a:pt x="117563" y="571207"/>
                  </a:lnTo>
                  <a:lnTo>
                    <a:pt x="115138" y="569937"/>
                  </a:lnTo>
                  <a:lnTo>
                    <a:pt x="114109" y="571207"/>
                  </a:lnTo>
                  <a:lnTo>
                    <a:pt x="109601" y="569328"/>
                  </a:lnTo>
                  <a:lnTo>
                    <a:pt x="112725" y="563587"/>
                  </a:lnTo>
                  <a:lnTo>
                    <a:pt x="107683" y="560120"/>
                  </a:lnTo>
                  <a:lnTo>
                    <a:pt x="107683" y="569937"/>
                  </a:lnTo>
                  <a:lnTo>
                    <a:pt x="107353" y="571207"/>
                  </a:lnTo>
                  <a:lnTo>
                    <a:pt x="107010" y="572477"/>
                  </a:lnTo>
                  <a:lnTo>
                    <a:pt x="106845" y="573112"/>
                  </a:lnTo>
                  <a:lnTo>
                    <a:pt x="107251" y="573595"/>
                  </a:lnTo>
                  <a:lnTo>
                    <a:pt x="107365" y="573747"/>
                  </a:lnTo>
                  <a:lnTo>
                    <a:pt x="106845" y="573112"/>
                  </a:lnTo>
                  <a:lnTo>
                    <a:pt x="104254" y="569937"/>
                  </a:lnTo>
                  <a:lnTo>
                    <a:pt x="107683" y="569937"/>
                  </a:lnTo>
                  <a:lnTo>
                    <a:pt x="107683" y="560120"/>
                  </a:lnTo>
                  <a:lnTo>
                    <a:pt x="107188" y="559777"/>
                  </a:lnTo>
                  <a:lnTo>
                    <a:pt x="108407" y="559777"/>
                  </a:lnTo>
                  <a:lnTo>
                    <a:pt x="108915" y="558507"/>
                  </a:lnTo>
                  <a:lnTo>
                    <a:pt x="107708" y="554697"/>
                  </a:lnTo>
                  <a:lnTo>
                    <a:pt x="102006" y="558507"/>
                  </a:lnTo>
                  <a:lnTo>
                    <a:pt x="106667" y="559777"/>
                  </a:lnTo>
                  <a:lnTo>
                    <a:pt x="102171" y="561047"/>
                  </a:lnTo>
                  <a:lnTo>
                    <a:pt x="101396" y="568667"/>
                  </a:lnTo>
                  <a:lnTo>
                    <a:pt x="101142" y="571207"/>
                  </a:lnTo>
                  <a:lnTo>
                    <a:pt x="98031" y="567397"/>
                  </a:lnTo>
                  <a:lnTo>
                    <a:pt x="96812" y="567397"/>
                  </a:lnTo>
                  <a:lnTo>
                    <a:pt x="95605" y="566127"/>
                  </a:lnTo>
                  <a:lnTo>
                    <a:pt x="94564" y="564857"/>
                  </a:lnTo>
                  <a:lnTo>
                    <a:pt x="94564" y="563587"/>
                  </a:lnTo>
                  <a:lnTo>
                    <a:pt x="96126" y="563587"/>
                  </a:lnTo>
                  <a:lnTo>
                    <a:pt x="97167" y="561047"/>
                  </a:lnTo>
                  <a:lnTo>
                    <a:pt x="98196" y="559777"/>
                  </a:lnTo>
                  <a:lnTo>
                    <a:pt x="97167" y="558507"/>
                  </a:lnTo>
                  <a:lnTo>
                    <a:pt x="93357" y="555967"/>
                  </a:lnTo>
                  <a:lnTo>
                    <a:pt x="92659" y="556831"/>
                  </a:lnTo>
                  <a:lnTo>
                    <a:pt x="93357" y="554697"/>
                  </a:lnTo>
                  <a:lnTo>
                    <a:pt x="92494" y="554697"/>
                  </a:lnTo>
                  <a:lnTo>
                    <a:pt x="92494" y="561047"/>
                  </a:lnTo>
                  <a:lnTo>
                    <a:pt x="92240" y="561047"/>
                  </a:lnTo>
                  <a:lnTo>
                    <a:pt x="92240" y="604393"/>
                  </a:lnTo>
                  <a:lnTo>
                    <a:pt x="88176" y="605497"/>
                  </a:lnTo>
                  <a:lnTo>
                    <a:pt x="86956" y="602957"/>
                  </a:lnTo>
                  <a:lnTo>
                    <a:pt x="87134" y="602957"/>
                  </a:lnTo>
                  <a:lnTo>
                    <a:pt x="87312" y="601687"/>
                  </a:lnTo>
                  <a:lnTo>
                    <a:pt x="86956" y="600417"/>
                  </a:lnTo>
                  <a:lnTo>
                    <a:pt x="85750" y="600417"/>
                  </a:lnTo>
                  <a:lnTo>
                    <a:pt x="85750" y="611847"/>
                  </a:lnTo>
                  <a:lnTo>
                    <a:pt x="85636" y="613117"/>
                  </a:lnTo>
                  <a:lnTo>
                    <a:pt x="85521" y="614387"/>
                  </a:lnTo>
                  <a:lnTo>
                    <a:pt x="85407" y="615657"/>
                  </a:lnTo>
                  <a:lnTo>
                    <a:pt x="76758" y="615657"/>
                  </a:lnTo>
                  <a:lnTo>
                    <a:pt x="80391" y="611847"/>
                  </a:lnTo>
                  <a:lnTo>
                    <a:pt x="81254" y="613117"/>
                  </a:lnTo>
                  <a:lnTo>
                    <a:pt x="83680" y="611847"/>
                  </a:lnTo>
                  <a:lnTo>
                    <a:pt x="85750" y="611847"/>
                  </a:lnTo>
                  <a:lnTo>
                    <a:pt x="85750" y="600417"/>
                  </a:lnTo>
                  <a:lnTo>
                    <a:pt x="85229" y="600417"/>
                  </a:lnTo>
                  <a:lnTo>
                    <a:pt x="84010" y="597852"/>
                  </a:lnTo>
                  <a:lnTo>
                    <a:pt x="83159" y="596607"/>
                  </a:lnTo>
                  <a:lnTo>
                    <a:pt x="83337" y="596607"/>
                  </a:lnTo>
                  <a:lnTo>
                    <a:pt x="86093" y="599147"/>
                  </a:lnTo>
                  <a:lnTo>
                    <a:pt x="87833" y="599147"/>
                  </a:lnTo>
                  <a:lnTo>
                    <a:pt x="87947" y="601687"/>
                  </a:lnTo>
                  <a:lnTo>
                    <a:pt x="87998" y="602957"/>
                  </a:lnTo>
                  <a:lnTo>
                    <a:pt x="91808" y="601687"/>
                  </a:lnTo>
                  <a:lnTo>
                    <a:pt x="92151" y="604227"/>
                  </a:lnTo>
                  <a:lnTo>
                    <a:pt x="92240" y="604393"/>
                  </a:lnTo>
                  <a:lnTo>
                    <a:pt x="92240" y="561047"/>
                  </a:lnTo>
                  <a:lnTo>
                    <a:pt x="91262" y="561047"/>
                  </a:lnTo>
                  <a:lnTo>
                    <a:pt x="92341" y="557758"/>
                  </a:lnTo>
                  <a:lnTo>
                    <a:pt x="92443" y="559777"/>
                  </a:lnTo>
                  <a:lnTo>
                    <a:pt x="92494" y="561047"/>
                  </a:lnTo>
                  <a:lnTo>
                    <a:pt x="92494" y="554697"/>
                  </a:lnTo>
                  <a:lnTo>
                    <a:pt x="88519" y="554697"/>
                  </a:lnTo>
                  <a:lnTo>
                    <a:pt x="88493" y="561492"/>
                  </a:lnTo>
                  <a:lnTo>
                    <a:pt x="87998" y="561898"/>
                  </a:lnTo>
                  <a:lnTo>
                    <a:pt x="87998" y="577557"/>
                  </a:lnTo>
                  <a:lnTo>
                    <a:pt x="86614" y="577557"/>
                  </a:lnTo>
                  <a:lnTo>
                    <a:pt x="85750" y="575017"/>
                  </a:lnTo>
                  <a:lnTo>
                    <a:pt x="83159" y="575017"/>
                  </a:lnTo>
                  <a:lnTo>
                    <a:pt x="81089" y="573747"/>
                  </a:lnTo>
                  <a:lnTo>
                    <a:pt x="81953" y="572477"/>
                  </a:lnTo>
                  <a:lnTo>
                    <a:pt x="81597" y="571207"/>
                  </a:lnTo>
                  <a:lnTo>
                    <a:pt x="81597" y="569937"/>
                  </a:lnTo>
                  <a:lnTo>
                    <a:pt x="82461" y="569937"/>
                  </a:lnTo>
                  <a:lnTo>
                    <a:pt x="82981" y="568667"/>
                  </a:lnTo>
                  <a:lnTo>
                    <a:pt x="85064" y="571207"/>
                  </a:lnTo>
                  <a:lnTo>
                    <a:pt x="84975" y="572477"/>
                  </a:lnTo>
                  <a:lnTo>
                    <a:pt x="84886" y="573747"/>
                  </a:lnTo>
                  <a:lnTo>
                    <a:pt x="86614" y="575017"/>
                  </a:lnTo>
                  <a:lnTo>
                    <a:pt x="86207" y="576287"/>
                  </a:lnTo>
                  <a:lnTo>
                    <a:pt x="87655" y="576287"/>
                  </a:lnTo>
                  <a:lnTo>
                    <a:pt x="87998" y="577557"/>
                  </a:lnTo>
                  <a:lnTo>
                    <a:pt x="87998" y="561898"/>
                  </a:lnTo>
                  <a:lnTo>
                    <a:pt x="87477" y="562317"/>
                  </a:lnTo>
                  <a:lnTo>
                    <a:pt x="84709" y="563587"/>
                  </a:lnTo>
                  <a:lnTo>
                    <a:pt x="83502" y="563587"/>
                  </a:lnTo>
                  <a:lnTo>
                    <a:pt x="83502" y="562317"/>
                  </a:lnTo>
                  <a:lnTo>
                    <a:pt x="84543" y="561047"/>
                  </a:lnTo>
                  <a:lnTo>
                    <a:pt x="85229" y="559777"/>
                  </a:lnTo>
                  <a:lnTo>
                    <a:pt x="85750" y="559777"/>
                  </a:lnTo>
                  <a:lnTo>
                    <a:pt x="85750" y="558507"/>
                  </a:lnTo>
                  <a:lnTo>
                    <a:pt x="88087" y="561047"/>
                  </a:lnTo>
                  <a:lnTo>
                    <a:pt x="88493" y="561492"/>
                  </a:lnTo>
                  <a:lnTo>
                    <a:pt x="88493" y="554647"/>
                  </a:lnTo>
                  <a:lnTo>
                    <a:pt x="87312" y="552157"/>
                  </a:lnTo>
                  <a:lnTo>
                    <a:pt x="86791" y="552157"/>
                  </a:lnTo>
                  <a:lnTo>
                    <a:pt x="86791" y="550887"/>
                  </a:lnTo>
                  <a:lnTo>
                    <a:pt x="86093" y="550887"/>
                  </a:lnTo>
                  <a:lnTo>
                    <a:pt x="86093" y="554697"/>
                  </a:lnTo>
                  <a:lnTo>
                    <a:pt x="85750" y="555967"/>
                  </a:lnTo>
                  <a:lnTo>
                    <a:pt x="85229" y="555967"/>
                  </a:lnTo>
                  <a:lnTo>
                    <a:pt x="85064" y="554697"/>
                  </a:lnTo>
                  <a:lnTo>
                    <a:pt x="84709" y="553427"/>
                  </a:lnTo>
                  <a:lnTo>
                    <a:pt x="84886" y="553427"/>
                  </a:lnTo>
                  <a:lnTo>
                    <a:pt x="85001" y="552602"/>
                  </a:lnTo>
                  <a:lnTo>
                    <a:pt x="85064" y="552157"/>
                  </a:lnTo>
                  <a:lnTo>
                    <a:pt x="85674" y="552602"/>
                  </a:lnTo>
                  <a:lnTo>
                    <a:pt x="85839" y="553427"/>
                  </a:lnTo>
                  <a:lnTo>
                    <a:pt x="86093" y="554697"/>
                  </a:lnTo>
                  <a:lnTo>
                    <a:pt x="86093" y="550887"/>
                  </a:lnTo>
                  <a:lnTo>
                    <a:pt x="85064" y="550887"/>
                  </a:lnTo>
                  <a:lnTo>
                    <a:pt x="84543" y="549617"/>
                  </a:lnTo>
                  <a:lnTo>
                    <a:pt x="82473" y="548347"/>
                  </a:lnTo>
                  <a:lnTo>
                    <a:pt x="81432" y="549617"/>
                  </a:lnTo>
                  <a:lnTo>
                    <a:pt x="80733" y="549617"/>
                  </a:lnTo>
                  <a:lnTo>
                    <a:pt x="80048" y="548347"/>
                  </a:lnTo>
                  <a:lnTo>
                    <a:pt x="79184" y="548347"/>
                  </a:lnTo>
                  <a:lnTo>
                    <a:pt x="79349" y="547077"/>
                  </a:lnTo>
                  <a:lnTo>
                    <a:pt x="79705" y="545807"/>
                  </a:lnTo>
                  <a:lnTo>
                    <a:pt x="79006" y="544957"/>
                  </a:lnTo>
                  <a:lnTo>
                    <a:pt x="79006" y="558507"/>
                  </a:lnTo>
                  <a:lnTo>
                    <a:pt x="78486" y="561047"/>
                  </a:lnTo>
                  <a:lnTo>
                    <a:pt x="75552" y="563587"/>
                  </a:lnTo>
                  <a:lnTo>
                    <a:pt x="75603" y="562317"/>
                  </a:lnTo>
                  <a:lnTo>
                    <a:pt x="75730" y="559777"/>
                  </a:lnTo>
                  <a:lnTo>
                    <a:pt x="76238" y="558507"/>
                  </a:lnTo>
                  <a:lnTo>
                    <a:pt x="77800" y="559777"/>
                  </a:lnTo>
                  <a:lnTo>
                    <a:pt x="78143" y="558507"/>
                  </a:lnTo>
                  <a:lnTo>
                    <a:pt x="79006" y="558507"/>
                  </a:lnTo>
                  <a:lnTo>
                    <a:pt x="79006" y="544957"/>
                  </a:lnTo>
                  <a:lnTo>
                    <a:pt x="78663" y="544537"/>
                  </a:lnTo>
                  <a:lnTo>
                    <a:pt x="74688" y="543267"/>
                  </a:lnTo>
                  <a:lnTo>
                    <a:pt x="76415" y="540727"/>
                  </a:lnTo>
                  <a:lnTo>
                    <a:pt x="76073" y="540727"/>
                  </a:lnTo>
                  <a:lnTo>
                    <a:pt x="75895" y="539457"/>
                  </a:lnTo>
                  <a:lnTo>
                    <a:pt x="78841" y="538187"/>
                  </a:lnTo>
                  <a:lnTo>
                    <a:pt x="78320" y="539457"/>
                  </a:lnTo>
                  <a:lnTo>
                    <a:pt x="80391" y="541997"/>
                  </a:lnTo>
                  <a:lnTo>
                    <a:pt x="85928" y="541997"/>
                  </a:lnTo>
                  <a:lnTo>
                    <a:pt x="81775" y="536917"/>
                  </a:lnTo>
                  <a:lnTo>
                    <a:pt x="78841" y="535647"/>
                  </a:lnTo>
                  <a:lnTo>
                    <a:pt x="79184" y="535647"/>
                  </a:lnTo>
                  <a:lnTo>
                    <a:pt x="80225" y="533107"/>
                  </a:lnTo>
                  <a:lnTo>
                    <a:pt x="83502" y="531837"/>
                  </a:lnTo>
                  <a:lnTo>
                    <a:pt x="84366" y="529297"/>
                  </a:lnTo>
                  <a:lnTo>
                    <a:pt x="84709" y="529297"/>
                  </a:lnTo>
                  <a:lnTo>
                    <a:pt x="84366" y="528027"/>
                  </a:lnTo>
                  <a:lnTo>
                    <a:pt x="82473" y="528027"/>
                  </a:lnTo>
                  <a:lnTo>
                    <a:pt x="82334" y="525487"/>
                  </a:lnTo>
                  <a:lnTo>
                    <a:pt x="82257" y="524217"/>
                  </a:lnTo>
                  <a:lnTo>
                    <a:pt x="82194" y="522947"/>
                  </a:lnTo>
                  <a:lnTo>
                    <a:pt x="82118" y="521677"/>
                  </a:lnTo>
                  <a:lnTo>
                    <a:pt x="80568" y="523582"/>
                  </a:lnTo>
                  <a:lnTo>
                    <a:pt x="80568" y="531837"/>
                  </a:lnTo>
                  <a:lnTo>
                    <a:pt x="74917" y="532676"/>
                  </a:lnTo>
                  <a:lnTo>
                    <a:pt x="74917" y="534530"/>
                  </a:lnTo>
                  <a:lnTo>
                    <a:pt x="74079" y="535647"/>
                  </a:lnTo>
                  <a:lnTo>
                    <a:pt x="74117" y="538187"/>
                  </a:lnTo>
                  <a:lnTo>
                    <a:pt x="73990" y="535647"/>
                  </a:lnTo>
                  <a:lnTo>
                    <a:pt x="73075" y="534530"/>
                  </a:lnTo>
                  <a:lnTo>
                    <a:pt x="72961" y="534377"/>
                  </a:lnTo>
                  <a:lnTo>
                    <a:pt x="73469" y="533844"/>
                  </a:lnTo>
                  <a:lnTo>
                    <a:pt x="74599" y="534377"/>
                  </a:lnTo>
                  <a:lnTo>
                    <a:pt x="74917" y="534530"/>
                  </a:lnTo>
                  <a:lnTo>
                    <a:pt x="74917" y="532676"/>
                  </a:lnTo>
                  <a:lnTo>
                    <a:pt x="73825" y="532828"/>
                  </a:lnTo>
                  <a:lnTo>
                    <a:pt x="72618" y="531837"/>
                  </a:lnTo>
                  <a:lnTo>
                    <a:pt x="72440" y="530567"/>
                  </a:lnTo>
                  <a:lnTo>
                    <a:pt x="80568" y="531837"/>
                  </a:lnTo>
                  <a:lnTo>
                    <a:pt x="80568" y="523582"/>
                  </a:lnTo>
                  <a:lnTo>
                    <a:pt x="80048" y="524217"/>
                  </a:lnTo>
                  <a:lnTo>
                    <a:pt x="79527" y="522947"/>
                  </a:lnTo>
                  <a:lnTo>
                    <a:pt x="78486" y="521677"/>
                  </a:lnTo>
                  <a:lnTo>
                    <a:pt x="77457" y="522947"/>
                  </a:lnTo>
                  <a:lnTo>
                    <a:pt x="77800" y="520407"/>
                  </a:lnTo>
                  <a:lnTo>
                    <a:pt x="78143" y="519137"/>
                  </a:lnTo>
                  <a:lnTo>
                    <a:pt x="80568" y="520407"/>
                  </a:lnTo>
                  <a:lnTo>
                    <a:pt x="84023" y="521677"/>
                  </a:lnTo>
                  <a:lnTo>
                    <a:pt x="84543" y="519137"/>
                  </a:lnTo>
                  <a:lnTo>
                    <a:pt x="86614" y="517867"/>
                  </a:lnTo>
                  <a:lnTo>
                    <a:pt x="85750" y="515327"/>
                  </a:lnTo>
                  <a:lnTo>
                    <a:pt x="85229" y="514057"/>
                  </a:lnTo>
                  <a:lnTo>
                    <a:pt x="85661" y="511949"/>
                  </a:lnTo>
                  <a:lnTo>
                    <a:pt x="89903" y="519137"/>
                  </a:lnTo>
                  <a:lnTo>
                    <a:pt x="93878" y="519137"/>
                  </a:lnTo>
                  <a:lnTo>
                    <a:pt x="94742" y="520407"/>
                  </a:lnTo>
                  <a:lnTo>
                    <a:pt x="99237" y="521677"/>
                  </a:lnTo>
                  <a:lnTo>
                    <a:pt x="97332" y="519137"/>
                  </a:lnTo>
                  <a:lnTo>
                    <a:pt x="98196" y="519137"/>
                  </a:lnTo>
                  <a:lnTo>
                    <a:pt x="98552" y="517867"/>
                  </a:lnTo>
                  <a:lnTo>
                    <a:pt x="97853" y="516597"/>
                  </a:lnTo>
                  <a:lnTo>
                    <a:pt x="97942" y="515327"/>
                  </a:lnTo>
                  <a:lnTo>
                    <a:pt x="98031" y="514057"/>
                  </a:lnTo>
                  <a:lnTo>
                    <a:pt x="96126" y="512787"/>
                  </a:lnTo>
                  <a:lnTo>
                    <a:pt x="95707" y="510146"/>
                  </a:lnTo>
                  <a:lnTo>
                    <a:pt x="97409" y="511517"/>
                  </a:lnTo>
                  <a:lnTo>
                    <a:pt x="99009" y="512787"/>
                  </a:lnTo>
                  <a:lnTo>
                    <a:pt x="100622" y="514057"/>
                  </a:lnTo>
                  <a:lnTo>
                    <a:pt x="103733" y="512787"/>
                  </a:lnTo>
                  <a:lnTo>
                    <a:pt x="104076" y="514057"/>
                  </a:lnTo>
                  <a:lnTo>
                    <a:pt x="107022" y="514057"/>
                  </a:lnTo>
                  <a:lnTo>
                    <a:pt x="109270" y="519137"/>
                  </a:lnTo>
                  <a:lnTo>
                    <a:pt x="110693" y="509993"/>
                  </a:lnTo>
                  <a:lnTo>
                    <a:pt x="113817" y="509993"/>
                  </a:lnTo>
                  <a:lnTo>
                    <a:pt x="119646" y="508977"/>
                  </a:lnTo>
                  <a:lnTo>
                    <a:pt x="126555" y="508977"/>
                  </a:lnTo>
                  <a:lnTo>
                    <a:pt x="120510" y="501256"/>
                  </a:lnTo>
                  <a:lnTo>
                    <a:pt x="120954" y="500773"/>
                  </a:lnTo>
                  <a:lnTo>
                    <a:pt x="123444" y="497547"/>
                  </a:lnTo>
                  <a:lnTo>
                    <a:pt x="120675" y="495007"/>
                  </a:lnTo>
                  <a:lnTo>
                    <a:pt x="120154" y="494804"/>
                  </a:lnTo>
                  <a:lnTo>
                    <a:pt x="120154" y="500811"/>
                  </a:lnTo>
                  <a:lnTo>
                    <a:pt x="118605" y="498817"/>
                  </a:lnTo>
                  <a:lnTo>
                    <a:pt x="118389" y="498017"/>
                  </a:lnTo>
                  <a:lnTo>
                    <a:pt x="120154" y="500811"/>
                  </a:lnTo>
                  <a:lnTo>
                    <a:pt x="120154" y="494804"/>
                  </a:lnTo>
                  <a:lnTo>
                    <a:pt x="114274" y="492467"/>
                  </a:lnTo>
                  <a:lnTo>
                    <a:pt x="115316" y="489927"/>
                  </a:lnTo>
                  <a:lnTo>
                    <a:pt x="112204" y="492785"/>
                  </a:lnTo>
                  <a:lnTo>
                    <a:pt x="112204" y="505167"/>
                  </a:lnTo>
                  <a:lnTo>
                    <a:pt x="112204" y="506437"/>
                  </a:lnTo>
                  <a:lnTo>
                    <a:pt x="111518" y="506437"/>
                  </a:lnTo>
                  <a:lnTo>
                    <a:pt x="111455" y="506006"/>
                  </a:lnTo>
                  <a:lnTo>
                    <a:pt x="111340" y="505167"/>
                  </a:lnTo>
                  <a:lnTo>
                    <a:pt x="112204" y="505167"/>
                  </a:lnTo>
                  <a:lnTo>
                    <a:pt x="112204" y="492785"/>
                  </a:lnTo>
                  <a:lnTo>
                    <a:pt x="111163" y="493737"/>
                  </a:lnTo>
                  <a:lnTo>
                    <a:pt x="113068" y="491197"/>
                  </a:lnTo>
                  <a:lnTo>
                    <a:pt x="118732" y="486575"/>
                  </a:lnTo>
                  <a:lnTo>
                    <a:pt x="119634" y="486524"/>
                  </a:lnTo>
                  <a:lnTo>
                    <a:pt x="121196" y="491883"/>
                  </a:lnTo>
                  <a:lnTo>
                    <a:pt x="125349" y="483235"/>
                  </a:lnTo>
                  <a:lnTo>
                    <a:pt x="125120" y="483311"/>
                  </a:lnTo>
                  <a:lnTo>
                    <a:pt x="127419" y="480466"/>
                  </a:lnTo>
                  <a:lnTo>
                    <a:pt x="128104" y="480466"/>
                  </a:lnTo>
                  <a:lnTo>
                    <a:pt x="125171" y="477875"/>
                  </a:lnTo>
                  <a:lnTo>
                    <a:pt x="125514" y="476669"/>
                  </a:lnTo>
                  <a:lnTo>
                    <a:pt x="127419" y="475627"/>
                  </a:lnTo>
                  <a:lnTo>
                    <a:pt x="125349" y="475107"/>
                  </a:lnTo>
                  <a:lnTo>
                    <a:pt x="127419" y="473379"/>
                  </a:lnTo>
                  <a:lnTo>
                    <a:pt x="130009" y="471474"/>
                  </a:lnTo>
                  <a:lnTo>
                    <a:pt x="129489" y="468363"/>
                  </a:lnTo>
                  <a:lnTo>
                    <a:pt x="124231" y="464070"/>
                  </a:lnTo>
                  <a:lnTo>
                    <a:pt x="124231" y="483616"/>
                  </a:lnTo>
                  <a:lnTo>
                    <a:pt x="122389" y="484225"/>
                  </a:lnTo>
                  <a:lnTo>
                    <a:pt x="123342" y="481812"/>
                  </a:lnTo>
                  <a:lnTo>
                    <a:pt x="124231" y="483616"/>
                  </a:lnTo>
                  <a:lnTo>
                    <a:pt x="124231" y="464070"/>
                  </a:lnTo>
                  <a:lnTo>
                    <a:pt x="123786" y="463702"/>
                  </a:lnTo>
                  <a:lnTo>
                    <a:pt x="122047" y="464934"/>
                  </a:lnTo>
                  <a:lnTo>
                    <a:pt x="122047" y="484339"/>
                  </a:lnTo>
                  <a:lnTo>
                    <a:pt x="121069" y="484670"/>
                  </a:lnTo>
                  <a:lnTo>
                    <a:pt x="121843" y="484035"/>
                  </a:lnTo>
                  <a:lnTo>
                    <a:pt x="122047" y="484339"/>
                  </a:lnTo>
                  <a:lnTo>
                    <a:pt x="122047" y="464934"/>
                  </a:lnTo>
                  <a:lnTo>
                    <a:pt x="119126" y="466979"/>
                  </a:lnTo>
                  <a:lnTo>
                    <a:pt x="120497" y="474078"/>
                  </a:lnTo>
                  <a:lnTo>
                    <a:pt x="115658" y="474078"/>
                  </a:lnTo>
                  <a:lnTo>
                    <a:pt x="118681" y="478917"/>
                  </a:lnTo>
                  <a:lnTo>
                    <a:pt x="121475" y="483438"/>
                  </a:lnTo>
                  <a:lnTo>
                    <a:pt x="119735" y="483171"/>
                  </a:lnTo>
                  <a:lnTo>
                    <a:pt x="119570" y="482409"/>
                  </a:lnTo>
                  <a:lnTo>
                    <a:pt x="118935" y="483057"/>
                  </a:lnTo>
                  <a:lnTo>
                    <a:pt x="114109" y="482307"/>
                  </a:lnTo>
                  <a:lnTo>
                    <a:pt x="113245" y="482307"/>
                  </a:lnTo>
                  <a:lnTo>
                    <a:pt x="119100" y="480999"/>
                  </a:lnTo>
                  <a:lnTo>
                    <a:pt x="118922" y="480999"/>
                  </a:lnTo>
                  <a:lnTo>
                    <a:pt x="112382" y="473417"/>
                  </a:lnTo>
                  <a:lnTo>
                    <a:pt x="109613" y="477227"/>
                  </a:lnTo>
                  <a:lnTo>
                    <a:pt x="108242" y="480999"/>
                  </a:lnTo>
                  <a:lnTo>
                    <a:pt x="108915" y="483577"/>
                  </a:lnTo>
                  <a:lnTo>
                    <a:pt x="109270" y="484847"/>
                  </a:lnTo>
                  <a:lnTo>
                    <a:pt x="110769" y="483743"/>
                  </a:lnTo>
                  <a:lnTo>
                    <a:pt x="109613" y="487387"/>
                  </a:lnTo>
                  <a:lnTo>
                    <a:pt x="106718" y="484492"/>
                  </a:lnTo>
                  <a:lnTo>
                    <a:pt x="106667" y="484847"/>
                  </a:lnTo>
                  <a:lnTo>
                    <a:pt x="106705" y="484492"/>
                  </a:lnTo>
                  <a:lnTo>
                    <a:pt x="106540" y="484314"/>
                  </a:lnTo>
                  <a:lnTo>
                    <a:pt x="106730" y="484314"/>
                  </a:lnTo>
                  <a:lnTo>
                    <a:pt x="107022" y="482307"/>
                  </a:lnTo>
                  <a:lnTo>
                    <a:pt x="107873" y="479780"/>
                  </a:lnTo>
                  <a:lnTo>
                    <a:pt x="108102" y="480580"/>
                  </a:lnTo>
                  <a:lnTo>
                    <a:pt x="108000" y="478497"/>
                  </a:lnTo>
                  <a:lnTo>
                    <a:pt x="107886" y="477227"/>
                  </a:lnTo>
                  <a:lnTo>
                    <a:pt x="107022" y="477227"/>
                  </a:lnTo>
                  <a:lnTo>
                    <a:pt x="101346" y="479602"/>
                  </a:lnTo>
                  <a:lnTo>
                    <a:pt x="100977" y="479602"/>
                  </a:lnTo>
                  <a:lnTo>
                    <a:pt x="102870" y="483577"/>
                  </a:lnTo>
                  <a:lnTo>
                    <a:pt x="104597" y="483577"/>
                  </a:lnTo>
                  <a:lnTo>
                    <a:pt x="105803" y="484314"/>
                  </a:lnTo>
                  <a:lnTo>
                    <a:pt x="105803" y="484847"/>
                  </a:lnTo>
                  <a:lnTo>
                    <a:pt x="105803" y="487387"/>
                  </a:lnTo>
                  <a:lnTo>
                    <a:pt x="104940" y="489927"/>
                  </a:lnTo>
                  <a:lnTo>
                    <a:pt x="102006" y="484847"/>
                  </a:lnTo>
                  <a:lnTo>
                    <a:pt x="99237" y="488657"/>
                  </a:lnTo>
                  <a:lnTo>
                    <a:pt x="99237" y="505167"/>
                  </a:lnTo>
                  <a:lnTo>
                    <a:pt x="98374" y="506437"/>
                  </a:lnTo>
                  <a:lnTo>
                    <a:pt x="96647" y="508977"/>
                  </a:lnTo>
                  <a:lnTo>
                    <a:pt x="95910" y="507428"/>
                  </a:lnTo>
                  <a:lnTo>
                    <a:pt x="96989" y="505167"/>
                  </a:lnTo>
                  <a:lnTo>
                    <a:pt x="99237" y="505167"/>
                  </a:lnTo>
                  <a:lnTo>
                    <a:pt x="99237" y="488657"/>
                  </a:lnTo>
                  <a:lnTo>
                    <a:pt x="96989" y="486117"/>
                  </a:lnTo>
                  <a:lnTo>
                    <a:pt x="99936" y="479602"/>
                  </a:lnTo>
                  <a:lnTo>
                    <a:pt x="95656" y="479602"/>
                  </a:lnTo>
                  <a:lnTo>
                    <a:pt x="95656" y="507365"/>
                  </a:lnTo>
                  <a:lnTo>
                    <a:pt x="95542" y="507022"/>
                  </a:lnTo>
                  <a:lnTo>
                    <a:pt x="95542" y="509993"/>
                  </a:lnTo>
                  <a:lnTo>
                    <a:pt x="95377" y="509993"/>
                  </a:lnTo>
                  <a:lnTo>
                    <a:pt x="94462" y="508977"/>
                  </a:lnTo>
                  <a:lnTo>
                    <a:pt x="95542" y="509993"/>
                  </a:lnTo>
                  <a:lnTo>
                    <a:pt x="95542" y="507022"/>
                  </a:lnTo>
                  <a:lnTo>
                    <a:pt x="95351" y="506437"/>
                  </a:lnTo>
                  <a:lnTo>
                    <a:pt x="94742" y="506437"/>
                  </a:lnTo>
                  <a:lnTo>
                    <a:pt x="93878" y="505167"/>
                  </a:lnTo>
                  <a:lnTo>
                    <a:pt x="93878" y="503897"/>
                  </a:lnTo>
                  <a:lnTo>
                    <a:pt x="94919" y="505167"/>
                  </a:lnTo>
                  <a:lnTo>
                    <a:pt x="95351" y="506437"/>
                  </a:lnTo>
                  <a:lnTo>
                    <a:pt x="95504" y="506717"/>
                  </a:lnTo>
                  <a:lnTo>
                    <a:pt x="95656" y="507365"/>
                  </a:lnTo>
                  <a:lnTo>
                    <a:pt x="95656" y="479602"/>
                  </a:lnTo>
                  <a:lnTo>
                    <a:pt x="94221" y="479602"/>
                  </a:lnTo>
                  <a:lnTo>
                    <a:pt x="94221" y="488657"/>
                  </a:lnTo>
                  <a:lnTo>
                    <a:pt x="93014" y="489927"/>
                  </a:lnTo>
                  <a:lnTo>
                    <a:pt x="91808" y="491197"/>
                  </a:lnTo>
                  <a:lnTo>
                    <a:pt x="91808" y="502627"/>
                  </a:lnTo>
                  <a:lnTo>
                    <a:pt x="91109" y="503897"/>
                  </a:lnTo>
                  <a:lnTo>
                    <a:pt x="91605" y="505739"/>
                  </a:lnTo>
                  <a:lnTo>
                    <a:pt x="89903" y="503897"/>
                  </a:lnTo>
                  <a:lnTo>
                    <a:pt x="89560" y="503897"/>
                  </a:lnTo>
                  <a:lnTo>
                    <a:pt x="89789" y="503478"/>
                  </a:lnTo>
                  <a:lnTo>
                    <a:pt x="83159" y="507707"/>
                  </a:lnTo>
                  <a:lnTo>
                    <a:pt x="83908" y="508977"/>
                  </a:lnTo>
                  <a:lnTo>
                    <a:pt x="81610" y="508977"/>
                  </a:lnTo>
                  <a:lnTo>
                    <a:pt x="83502" y="506437"/>
                  </a:lnTo>
                  <a:lnTo>
                    <a:pt x="79184" y="503897"/>
                  </a:lnTo>
                  <a:lnTo>
                    <a:pt x="80391" y="502627"/>
                  </a:lnTo>
                  <a:lnTo>
                    <a:pt x="82816" y="502627"/>
                  </a:lnTo>
                  <a:lnTo>
                    <a:pt x="88417" y="503897"/>
                  </a:lnTo>
                  <a:lnTo>
                    <a:pt x="88849" y="503897"/>
                  </a:lnTo>
                  <a:lnTo>
                    <a:pt x="84709" y="498817"/>
                  </a:lnTo>
                  <a:lnTo>
                    <a:pt x="89039" y="497547"/>
                  </a:lnTo>
                  <a:lnTo>
                    <a:pt x="91109" y="502627"/>
                  </a:lnTo>
                  <a:lnTo>
                    <a:pt x="91808" y="502627"/>
                  </a:lnTo>
                  <a:lnTo>
                    <a:pt x="91808" y="491197"/>
                  </a:lnTo>
                  <a:lnTo>
                    <a:pt x="90589" y="492467"/>
                  </a:lnTo>
                  <a:lnTo>
                    <a:pt x="90004" y="489000"/>
                  </a:lnTo>
                  <a:lnTo>
                    <a:pt x="89941" y="488657"/>
                  </a:lnTo>
                  <a:lnTo>
                    <a:pt x="89852" y="488086"/>
                  </a:lnTo>
                  <a:lnTo>
                    <a:pt x="89725" y="487387"/>
                  </a:lnTo>
                  <a:lnTo>
                    <a:pt x="83502" y="488569"/>
                  </a:lnTo>
                  <a:lnTo>
                    <a:pt x="83502" y="495007"/>
                  </a:lnTo>
                  <a:lnTo>
                    <a:pt x="83337" y="496277"/>
                  </a:lnTo>
                  <a:lnTo>
                    <a:pt x="83502" y="497547"/>
                  </a:lnTo>
                  <a:lnTo>
                    <a:pt x="83337" y="497547"/>
                  </a:lnTo>
                  <a:lnTo>
                    <a:pt x="83337" y="496277"/>
                  </a:lnTo>
                  <a:lnTo>
                    <a:pt x="82816" y="496277"/>
                  </a:lnTo>
                  <a:lnTo>
                    <a:pt x="82461" y="495007"/>
                  </a:lnTo>
                  <a:lnTo>
                    <a:pt x="83502" y="495007"/>
                  </a:lnTo>
                  <a:lnTo>
                    <a:pt x="83502" y="488569"/>
                  </a:lnTo>
                  <a:lnTo>
                    <a:pt x="82981" y="488657"/>
                  </a:lnTo>
                  <a:lnTo>
                    <a:pt x="83007" y="489000"/>
                  </a:lnTo>
                  <a:lnTo>
                    <a:pt x="80048" y="487387"/>
                  </a:lnTo>
                  <a:lnTo>
                    <a:pt x="82981" y="484847"/>
                  </a:lnTo>
                  <a:lnTo>
                    <a:pt x="83019" y="484314"/>
                  </a:lnTo>
                  <a:lnTo>
                    <a:pt x="84061" y="483743"/>
                  </a:lnTo>
                  <a:lnTo>
                    <a:pt x="90424" y="479767"/>
                  </a:lnTo>
                  <a:lnTo>
                    <a:pt x="93535" y="483577"/>
                  </a:lnTo>
                  <a:lnTo>
                    <a:pt x="93878" y="486117"/>
                  </a:lnTo>
                  <a:lnTo>
                    <a:pt x="93941" y="486575"/>
                  </a:lnTo>
                  <a:lnTo>
                    <a:pt x="94056" y="487387"/>
                  </a:lnTo>
                  <a:lnTo>
                    <a:pt x="94170" y="488264"/>
                  </a:lnTo>
                  <a:lnTo>
                    <a:pt x="94221" y="488657"/>
                  </a:lnTo>
                  <a:lnTo>
                    <a:pt x="94221" y="479602"/>
                  </a:lnTo>
                  <a:lnTo>
                    <a:pt x="90678" y="479602"/>
                  </a:lnTo>
                  <a:lnTo>
                    <a:pt x="90297" y="479602"/>
                  </a:lnTo>
                  <a:lnTo>
                    <a:pt x="83921" y="479602"/>
                  </a:lnTo>
                  <a:lnTo>
                    <a:pt x="83185" y="482003"/>
                  </a:lnTo>
                  <a:lnTo>
                    <a:pt x="83159" y="482307"/>
                  </a:lnTo>
                  <a:lnTo>
                    <a:pt x="82689" y="483577"/>
                  </a:lnTo>
                  <a:lnTo>
                    <a:pt x="83083" y="482307"/>
                  </a:lnTo>
                  <a:lnTo>
                    <a:pt x="83185" y="482003"/>
                  </a:lnTo>
                  <a:lnTo>
                    <a:pt x="83248" y="480999"/>
                  </a:lnTo>
                  <a:lnTo>
                    <a:pt x="83337" y="479602"/>
                  </a:lnTo>
                  <a:lnTo>
                    <a:pt x="83413" y="478497"/>
                  </a:lnTo>
                  <a:lnTo>
                    <a:pt x="83502" y="477227"/>
                  </a:lnTo>
                  <a:lnTo>
                    <a:pt x="82499" y="478497"/>
                  </a:lnTo>
                  <a:lnTo>
                    <a:pt x="83464" y="477227"/>
                  </a:lnTo>
                  <a:lnTo>
                    <a:pt x="80911" y="478256"/>
                  </a:lnTo>
                  <a:lnTo>
                    <a:pt x="80911" y="480580"/>
                  </a:lnTo>
                  <a:lnTo>
                    <a:pt x="80594" y="480999"/>
                  </a:lnTo>
                  <a:lnTo>
                    <a:pt x="80441" y="480174"/>
                  </a:lnTo>
                  <a:lnTo>
                    <a:pt x="80505" y="480580"/>
                  </a:lnTo>
                  <a:lnTo>
                    <a:pt x="80556" y="480999"/>
                  </a:lnTo>
                  <a:lnTo>
                    <a:pt x="80911" y="480580"/>
                  </a:lnTo>
                  <a:lnTo>
                    <a:pt x="80911" y="478256"/>
                  </a:lnTo>
                  <a:lnTo>
                    <a:pt x="80276" y="478497"/>
                  </a:lnTo>
                  <a:lnTo>
                    <a:pt x="80352" y="479488"/>
                  </a:lnTo>
                  <a:lnTo>
                    <a:pt x="80225" y="478497"/>
                  </a:lnTo>
                  <a:lnTo>
                    <a:pt x="79184" y="478917"/>
                  </a:lnTo>
                  <a:lnTo>
                    <a:pt x="79184" y="487387"/>
                  </a:lnTo>
                  <a:lnTo>
                    <a:pt x="78320" y="486117"/>
                  </a:lnTo>
                  <a:lnTo>
                    <a:pt x="77800" y="486117"/>
                  </a:lnTo>
                  <a:lnTo>
                    <a:pt x="77711" y="484847"/>
                  </a:lnTo>
                  <a:lnTo>
                    <a:pt x="77635" y="483743"/>
                  </a:lnTo>
                  <a:lnTo>
                    <a:pt x="77546" y="482307"/>
                  </a:lnTo>
                  <a:lnTo>
                    <a:pt x="77457" y="480999"/>
                  </a:lnTo>
                  <a:lnTo>
                    <a:pt x="75234" y="482003"/>
                  </a:lnTo>
                  <a:lnTo>
                    <a:pt x="71577" y="483577"/>
                  </a:lnTo>
                  <a:lnTo>
                    <a:pt x="75730" y="486117"/>
                  </a:lnTo>
                  <a:lnTo>
                    <a:pt x="75552" y="486117"/>
                  </a:lnTo>
                  <a:lnTo>
                    <a:pt x="75552" y="495007"/>
                  </a:lnTo>
                  <a:lnTo>
                    <a:pt x="73647" y="496277"/>
                  </a:lnTo>
                  <a:lnTo>
                    <a:pt x="73533" y="498817"/>
                  </a:lnTo>
                  <a:lnTo>
                    <a:pt x="73418" y="501294"/>
                  </a:lnTo>
                  <a:lnTo>
                    <a:pt x="73367" y="502627"/>
                  </a:lnTo>
                  <a:lnTo>
                    <a:pt x="73304" y="503897"/>
                  </a:lnTo>
                  <a:lnTo>
                    <a:pt x="71742" y="500837"/>
                  </a:lnTo>
                  <a:lnTo>
                    <a:pt x="71742" y="571207"/>
                  </a:lnTo>
                  <a:lnTo>
                    <a:pt x="71577" y="572477"/>
                  </a:lnTo>
                  <a:lnTo>
                    <a:pt x="71577" y="573747"/>
                  </a:lnTo>
                  <a:lnTo>
                    <a:pt x="71234" y="572477"/>
                  </a:lnTo>
                  <a:lnTo>
                    <a:pt x="71056" y="572477"/>
                  </a:lnTo>
                  <a:lnTo>
                    <a:pt x="70535" y="571207"/>
                  </a:lnTo>
                  <a:lnTo>
                    <a:pt x="71742" y="571207"/>
                  </a:lnTo>
                  <a:lnTo>
                    <a:pt x="71742" y="500837"/>
                  </a:lnTo>
                  <a:lnTo>
                    <a:pt x="70713" y="498817"/>
                  </a:lnTo>
                  <a:lnTo>
                    <a:pt x="70815" y="498017"/>
                  </a:lnTo>
                  <a:lnTo>
                    <a:pt x="70878" y="495007"/>
                  </a:lnTo>
                  <a:lnTo>
                    <a:pt x="71399" y="495007"/>
                  </a:lnTo>
                  <a:lnTo>
                    <a:pt x="73469" y="493839"/>
                  </a:lnTo>
                  <a:lnTo>
                    <a:pt x="75552" y="495007"/>
                  </a:lnTo>
                  <a:lnTo>
                    <a:pt x="75552" y="486117"/>
                  </a:lnTo>
                  <a:lnTo>
                    <a:pt x="75031" y="486117"/>
                  </a:lnTo>
                  <a:lnTo>
                    <a:pt x="75031" y="487387"/>
                  </a:lnTo>
                  <a:lnTo>
                    <a:pt x="74168" y="487387"/>
                  </a:lnTo>
                  <a:lnTo>
                    <a:pt x="73647" y="486117"/>
                  </a:lnTo>
                  <a:lnTo>
                    <a:pt x="72783" y="486435"/>
                  </a:lnTo>
                  <a:lnTo>
                    <a:pt x="72783" y="487387"/>
                  </a:lnTo>
                  <a:lnTo>
                    <a:pt x="71716" y="487819"/>
                  </a:lnTo>
                  <a:lnTo>
                    <a:pt x="70929" y="487819"/>
                  </a:lnTo>
                  <a:lnTo>
                    <a:pt x="70408" y="487819"/>
                  </a:lnTo>
                  <a:lnTo>
                    <a:pt x="70535" y="488086"/>
                  </a:lnTo>
                  <a:lnTo>
                    <a:pt x="70192" y="487387"/>
                  </a:lnTo>
                  <a:lnTo>
                    <a:pt x="71577" y="487387"/>
                  </a:lnTo>
                  <a:lnTo>
                    <a:pt x="72783" y="487387"/>
                  </a:lnTo>
                  <a:lnTo>
                    <a:pt x="72783" y="486435"/>
                  </a:lnTo>
                  <a:lnTo>
                    <a:pt x="72402" y="486575"/>
                  </a:lnTo>
                  <a:lnTo>
                    <a:pt x="70370" y="482307"/>
                  </a:lnTo>
                  <a:lnTo>
                    <a:pt x="67970" y="480999"/>
                  </a:lnTo>
                  <a:lnTo>
                    <a:pt x="70535" y="477227"/>
                  </a:lnTo>
                  <a:lnTo>
                    <a:pt x="71920" y="474179"/>
                  </a:lnTo>
                  <a:lnTo>
                    <a:pt x="73050" y="475957"/>
                  </a:lnTo>
                  <a:lnTo>
                    <a:pt x="76225" y="480999"/>
                  </a:lnTo>
                  <a:lnTo>
                    <a:pt x="76568" y="480580"/>
                  </a:lnTo>
                  <a:lnTo>
                    <a:pt x="77190" y="479717"/>
                  </a:lnTo>
                  <a:lnTo>
                    <a:pt x="77419" y="480580"/>
                  </a:lnTo>
                  <a:lnTo>
                    <a:pt x="77533" y="480999"/>
                  </a:lnTo>
                  <a:lnTo>
                    <a:pt x="78524" y="484847"/>
                  </a:lnTo>
                  <a:lnTo>
                    <a:pt x="79184" y="487387"/>
                  </a:lnTo>
                  <a:lnTo>
                    <a:pt x="79184" y="478917"/>
                  </a:lnTo>
                  <a:lnTo>
                    <a:pt x="77444" y="479602"/>
                  </a:lnTo>
                  <a:lnTo>
                    <a:pt x="77266" y="479602"/>
                  </a:lnTo>
                  <a:lnTo>
                    <a:pt x="79870" y="475957"/>
                  </a:lnTo>
                  <a:lnTo>
                    <a:pt x="80225" y="478497"/>
                  </a:lnTo>
                  <a:lnTo>
                    <a:pt x="83464" y="477227"/>
                  </a:lnTo>
                  <a:lnTo>
                    <a:pt x="85407" y="474687"/>
                  </a:lnTo>
                  <a:lnTo>
                    <a:pt x="82118" y="473417"/>
                  </a:lnTo>
                  <a:lnTo>
                    <a:pt x="86321" y="472351"/>
                  </a:lnTo>
                  <a:lnTo>
                    <a:pt x="87312" y="473417"/>
                  </a:lnTo>
                  <a:lnTo>
                    <a:pt x="85064" y="475957"/>
                  </a:lnTo>
                  <a:lnTo>
                    <a:pt x="84264" y="478497"/>
                  </a:lnTo>
                  <a:lnTo>
                    <a:pt x="100444" y="478497"/>
                  </a:lnTo>
                  <a:lnTo>
                    <a:pt x="101053" y="478497"/>
                  </a:lnTo>
                  <a:lnTo>
                    <a:pt x="101142" y="477227"/>
                  </a:lnTo>
                  <a:lnTo>
                    <a:pt x="101231" y="475957"/>
                  </a:lnTo>
                  <a:lnTo>
                    <a:pt x="101307" y="474687"/>
                  </a:lnTo>
                  <a:lnTo>
                    <a:pt x="101396" y="473417"/>
                  </a:lnTo>
                  <a:lnTo>
                    <a:pt x="101485" y="472147"/>
                  </a:lnTo>
                  <a:lnTo>
                    <a:pt x="97167" y="474687"/>
                  </a:lnTo>
                  <a:lnTo>
                    <a:pt x="95783" y="474687"/>
                  </a:lnTo>
                  <a:lnTo>
                    <a:pt x="93357" y="469607"/>
                  </a:lnTo>
                  <a:lnTo>
                    <a:pt x="91808" y="473417"/>
                  </a:lnTo>
                  <a:lnTo>
                    <a:pt x="93535" y="467067"/>
                  </a:lnTo>
                  <a:lnTo>
                    <a:pt x="91109" y="467067"/>
                  </a:lnTo>
                  <a:lnTo>
                    <a:pt x="91109" y="473417"/>
                  </a:lnTo>
                  <a:lnTo>
                    <a:pt x="90766" y="474687"/>
                  </a:lnTo>
                  <a:lnTo>
                    <a:pt x="90589" y="474687"/>
                  </a:lnTo>
                  <a:lnTo>
                    <a:pt x="91109" y="473417"/>
                  </a:lnTo>
                  <a:lnTo>
                    <a:pt x="91109" y="467067"/>
                  </a:lnTo>
                  <a:lnTo>
                    <a:pt x="90766" y="467067"/>
                  </a:lnTo>
                  <a:lnTo>
                    <a:pt x="90246" y="467067"/>
                  </a:lnTo>
                  <a:lnTo>
                    <a:pt x="90246" y="474687"/>
                  </a:lnTo>
                  <a:lnTo>
                    <a:pt x="89903" y="475957"/>
                  </a:lnTo>
                  <a:lnTo>
                    <a:pt x="89560" y="475957"/>
                  </a:lnTo>
                  <a:lnTo>
                    <a:pt x="89382" y="474687"/>
                  </a:lnTo>
                  <a:lnTo>
                    <a:pt x="90246" y="474687"/>
                  </a:lnTo>
                  <a:lnTo>
                    <a:pt x="90246" y="467067"/>
                  </a:lnTo>
                  <a:lnTo>
                    <a:pt x="86207" y="467067"/>
                  </a:lnTo>
                  <a:lnTo>
                    <a:pt x="85750" y="464527"/>
                  </a:lnTo>
                  <a:lnTo>
                    <a:pt x="80225" y="464527"/>
                  </a:lnTo>
                  <a:lnTo>
                    <a:pt x="80733" y="463257"/>
                  </a:lnTo>
                  <a:lnTo>
                    <a:pt x="81089" y="461987"/>
                  </a:lnTo>
                  <a:lnTo>
                    <a:pt x="81953" y="461987"/>
                  </a:lnTo>
                  <a:lnTo>
                    <a:pt x="82981" y="460717"/>
                  </a:lnTo>
                  <a:lnTo>
                    <a:pt x="82118" y="459447"/>
                  </a:lnTo>
                  <a:lnTo>
                    <a:pt x="83680" y="455637"/>
                  </a:lnTo>
                  <a:lnTo>
                    <a:pt x="84366" y="458177"/>
                  </a:lnTo>
                  <a:lnTo>
                    <a:pt x="86448" y="459447"/>
                  </a:lnTo>
                  <a:lnTo>
                    <a:pt x="86791" y="461987"/>
                  </a:lnTo>
                  <a:lnTo>
                    <a:pt x="87655" y="461987"/>
                  </a:lnTo>
                  <a:lnTo>
                    <a:pt x="89204" y="463257"/>
                  </a:lnTo>
                  <a:lnTo>
                    <a:pt x="88773" y="464527"/>
                  </a:lnTo>
                  <a:lnTo>
                    <a:pt x="88341" y="465797"/>
                  </a:lnTo>
                  <a:lnTo>
                    <a:pt x="90766" y="467067"/>
                  </a:lnTo>
                  <a:lnTo>
                    <a:pt x="92837" y="464527"/>
                  </a:lnTo>
                  <a:lnTo>
                    <a:pt x="96405" y="470877"/>
                  </a:lnTo>
                  <a:lnTo>
                    <a:pt x="100584" y="469607"/>
                  </a:lnTo>
                  <a:lnTo>
                    <a:pt x="101447" y="463257"/>
                  </a:lnTo>
                  <a:lnTo>
                    <a:pt x="95084" y="460717"/>
                  </a:lnTo>
                  <a:lnTo>
                    <a:pt x="94919" y="459447"/>
                  </a:lnTo>
                  <a:lnTo>
                    <a:pt x="93878" y="458177"/>
                  </a:lnTo>
                  <a:lnTo>
                    <a:pt x="96126" y="455637"/>
                  </a:lnTo>
                  <a:lnTo>
                    <a:pt x="101142" y="453097"/>
                  </a:lnTo>
                  <a:lnTo>
                    <a:pt x="99060" y="449287"/>
                  </a:lnTo>
                  <a:lnTo>
                    <a:pt x="102692" y="453097"/>
                  </a:lnTo>
                  <a:lnTo>
                    <a:pt x="96812" y="459447"/>
                  </a:lnTo>
                  <a:lnTo>
                    <a:pt x="105460" y="460717"/>
                  </a:lnTo>
                  <a:lnTo>
                    <a:pt x="105981" y="461987"/>
                  </a:lnTo>
                  <a:lnTo>
                    <a:pt x="103212" y="464527"/>
                  </a:lnTo>
                  <a:lnTo>
                    <a:pt x="104305" y="465797"/>
                  </a:lnTo>
                  <a:lnTo>
                    <a:pt x="106502" y="468337"/>
                  </a:lnTo>
                  <a:lnTo>
                    <a:pt x="109613" y="465797"/>
                  </a:lnTo>
                  <a:lnTo>
                    <a:pt x="109613" y="468337"/>
                  </a:lnTo>
                  <a:lnTo>
                    <a:pt x="114630" y="468337"/>
                  </a:lnTo>
                  <a:lnTo>
                    <a:pt x="116357" y="469607"/>
                  </a:lnTo>
                  <a:lnTo>
                    <a:pt x="117563" y="473417"/>
                  </a:lnTo>
                  <a:lnTo>
                    <a:pt x="118427" y="468337"/>
                  </a:lnTo>
                  <a:lnTo>
                    <a:pt x="118427" y="467067"/>
                  </a:lnTo>
                  <a:lnTo>
                    <a:pt x="115138" y="465797"/>
                  </a:lnTo>
                  <a:lnTo>
                    <a:pt x="115062" y="463257"/>
                  </a:lnTo>
                  <a:lnTo>
                    <a:pt x="114973" y="460717"/>
                  </a:lnTo>
                  <a:lnTo>
                    <a:pt x="110998" y="460717"/>
                  </a:lnTo>
                  <a:lnTo>
                    <a:pt x="110820" y="459447"/>
                  </a:lnTo>
                  <a:lnTo>
                    <a:pt x="110134" y="458177"/>
                  </a:lnTo>
                  <a:lnTo>
                    <a:pt x="109270" y="458177"/>
                  </a:lnTo>
                  <a:lnTo>
                    <a:pt x="116128" y="451827"/>
                  </a:lnTo>
                  <a:lnTo>
                    <a:pt x="119926" y="446747"/>
                  </a:lnTo>
                  <a:lnTo>
                    <a:pt x="119849" y="445477"/>
                  </a:lnTo>
                  <a:lnTo>
                    <a:pt x="119786" y="444207"/>
                  </a:lnTo>
                  <a:lnTo>
                    <a:pt x="119722" y="442887"/>
                  </a:lnTo>
                  <a:lnTo>
                    <a:pt x="119595" y="440397"/>
                  </a:lnTo>
                  <a:lnTo>
                    <a:pt x="114109" y="432777"/>
                  </a:lnTo>
                  <a:lnTo>
                    <a:pt x="111163" y="432777"/>
                  </a:lnTo>
                  <a:lnTo>
                    <a:pt x="108521" y="436841"/>
                  </a:lnTo>
                  <a:lnTo>
                    <a:pt x="108521" y="442887"/>
                  </a:lnTo>
                  <a:lnTo>
                    <a:pt x="107200" y="442887"/>
                  </a:lnTo>
                  <a:lnTo>
                    <a:pt x="107022" y="444207"/>
                  </a:lnTo>
                  <a:lnTo>
                    <a:pt x="106553" y="443077"/>
                  </a:lnTo>
                  <a:lnTo>
                    <a:pt x="106502" y="441667"/>
                  </a:lnTo>
                  <a:lnTo>
                    <a:pt x="106159" y="441667"/>
                  </a:lnTo>
                  <a:lnTo>
                    <a:pt x="106159" y="440397"/>
                  </a:lnTo>
                  <a:lnTo>
                    <a:pt x="106324" y="440397"/>
                  </a:lnTo>
                  <a:lnTo>
                    <a:pt x="106476" y="441528"/>
                  </a:lnTo>
                  <a:lnTo>
                    <a:pt x="106502" y="441667"/>
                  </a:lnTo>
                  <a:lnTo>
                    <a:pt x="107188" y="441667"/>
                  </a:lnTo>
                  <a:lnTo>
                    <a:pt x="108521" y="442887"/>
                  </a:lnTo>
                  <a:lnTo>
                    <a:pt x="108521" y="436841"/>
                  </a:lnTo>
                  <a:lnTo>
                    <a:pt x="107022" y="439127"/>
                  </a:lnTo>
                  <a:lnTo>
                    <a:pt x="105803" y="436156"/>
                  </a:lnTo>
                  <a:lnTo>
                    <a:pt x="105803" y="441667"/>
                  </a:lnTo>
                  <a:lnTo>
                    <a:pt x="105460" y="441667"/>
                  </a:lnTo>
                  <a:lnTo>
                    <a:pt x="105460" y="440397"/>
                  </a:lnTo>
                  <a:lnTo>
                    <a:pt x="105778" y="441528"/>
                  </a:lnTo>
                  <a:lnTo>
                    <a:pt x="105803" y="441667"/>
                  </a:lnTo>
                  <a:lnTo>
                    <a:pt x="105803" y="436156"/>
                  </a:lnTo>
                  <a:lnTo>
                    <a:pt x="105460" y="435317"/>
                  </a:lnTo>
                  <a:lnTo>
                    <a:pt x="104597" y="432777"/>
                  </a:lnTo>
                  <a:lnTo>
                    <a:pt x="103555" y="431507"/>
                  </a:lnTo>
                  <a:lnTo>
                    <a:pt x="101307" y="432777"/>
                  </a:lnTo>
                  <a:lnTo>
                    <a:pt x="98196" y="434124"/>
                  </a:lnTo>
                  <a:lnTo>
                    <a:pt x="98196" y="446747"/>
                  </a:lnTo>
                  <a:lnTo>
                    <a:pt x="97955" y="446874"/>
                  </a:lnTo>
                  <a:lnTo>
                    <a:pt x="95783" y="448017"/>
                  </a:lnTo>
                  <a:lnTo>
                    <a:pt x="96304" y="446747"/>
                  </a:lnTo>
                  <a:lnTo>
                    <a:pt x="96469" y="445477"/>
                  </a:lnTo>
                  <a:lnTo>
                    <a:pt x="96126" y="444207"/>
                  </a:lnTo>
                  <a:lnTo>
                    <a:pt x="97853" y="446747"/>
                  </a:lnTo>
                  <a:lnTo>
                    <a:pt x="98196" y="446747"/>
                  </a:lnTo>
                  <a:lnTo>
                    <a:pt x="98196" y="434124"/>
                  </a:lnTo>
                  <a:lnTo>
                    <a:pt x="92494" y="436587"/>
                  </a:lnTo>
                  <a:lnTo>
                    <a:pt x="92443" y="435317"/>
                  </a:lnTo>
                  <a:lnTo>
                    <a:pt x="92341" y="432777"/>
                  </a:lnTo>
                  <a:lnTo>
                    <a:pt x="92252" y="430237"/>
                  </a:lnTo>
                  <a:lnTo>
                    <a:pt x="92151" y="422617"/>
                  </a:lnTo>
                  <a:lnTo>
                    <a:pt x="86906" y="422617"/>
                  </a:lnTo>
                  <a:lnTo>
                    <a:pt x="86779" y="425157"/>
                  </a:lnTo>
                  <a:lnTo>
                    <a:pt x="86652" y="427697"/>
                  </a:lnTo>
                  <a:lnTo>
                    <a:pt x="86601" y="428967"/>
                  </a:lnTo>
                  <a:lnTo>
                    <a:pt x="89420" y="436587"/>
                  </a:lnTo>
                  <a:lnTo>
                    <a:pt x="89890" y="437857"/>
                  </a:lnTo>
                  <a:lnTo>
                    <a:pt x="90995" y="439127"/>
                  </a:lnTo>
                  <a:lnTo>
                    <a:pt x="92113" y="440397"/>
                  </a:lnTo>
                  <a:lnTo>
                    <a:pt x="95440" y="444207"/>
                  </a:lnTo>
                  <a:lnTo>
                    <a:pt x="89560" y="440397"/>
                  </a:lnTo>
                  <a:lnTo>
                    <a:pt x="90944" y="448017"/>
                  </a:lnTo>
                  <a:lnTo>
                    <a:pt x="86271" y="448017"/>
                  </a:lnTo>
                  <a:lnTo>
                    <a:pt x="85407" y="446747"/>
                  </a:lnTo>
                  <a:lnTo>
                    <a:pt x="81089" y="448017"/>
                  </a:lnTo>
                  <a:lnTo>
                    <a:pt x="81775" y="449287"/>
                  </a:lnTo>
                  <a:lnTo>
                    <a:pt x="82473" y="450557"/>
                  </a:lnTo>
                  <a:lnTo>
                    <a:pt x="81254" y="449287"/>
                  </a:lnTo>
                  <a:lnTo>
                    <a:pt x="79006" y="449287"/>
                  </a:lnTo>
                  <a:lnTo>
                    <a:pt x="77279" y="448017"/>
                  </a:lnTo>
                  <a:lnTo>
                    <a:pt x="81508" y="444207"/>
                  </a:lnTo>
                  <a:lnTo>
                    <a:pt x="80149" y="440397"/>
                  </a:lnTo>
                  <a:lnTo>
                    <a:pt x="76441" y="439204"/>
                  </a:lnTo>
                  <a:lnTo>
                    <a:pt x="76238" y="439127"/>
                  </a:lnTo>
                  <a:lnTo>
                    <a:pt x="76415" y="439127"/>
                  </a:lnTo>
                  <a:lnTo>
                    <a:pt x="75780" y="437578"/>
                  </a:lnTo>
                  <a:lnTo>
                    <a:pt x="75780" y="439966"/>
                  </a:lnTo>
                  <a:lnTo>
                    <a:pt x="75539" y="440397"/>
                  </a:lnTo>
                  <a:lnTo>
                    <a:pt x="75209" y="441007"/>
                  </a:lnTo>
                  <a:lnTo>
                    <a:pt x="75209" y="454367"/>
                  </a:lnTo>
                  <a:lnTo>
                    <a:pt x="74345" y="454367"/>
                  </a:lnTo>
                  <a:lnTo>
                    <a:pt x="74345" y="468337"/>
                  </a:lnTo>
                  <a:lnTo>
                    <a:pt x="71589" y="469887"/>
                  </a:lnTo>
                  <a:lnTo>
                    <a:pt x="71742" y="469607"/>
                  </a:lnTo>
                  <a:lnTo>
                    <a:pt x="71742" y="467067"/>
                  </a:lnTo>
                  <a:lnTo>
                    <a:pt x="72263" y="467067"/>
                  </a:lnTo>
                  <a:lnTo>
                    <a:pt x="72618" y="465797"/>
                  </a:lnTo>
                  <a:lnTo>
                    <a:pt x="73304" y="464527"/>
                  </a:lnTo>
                  <a:lnTo>
                    <a:pt x="73990" y="465797"/>
                  </a:lnTo>
                  <a:lnTo>
                    <a:pt x="73126" y="467067"/>
                  </a:lnTo>
                  <a:lnTo>
                    <a:pt x="74345" y="468337"/>
                  </a:lnTo>
                  <a:lnTo>
                    <a:pt x="74345" y="454367"/>
                  </a:lnTo>
                  <a:lnTo>
                    <a:pt x="73990" y="454367"/>
                  </a:lnTo>
                  <a:lnTo>
                    <a:pt x="73990" y="456907"/>
                  </a:lnTo>
                  <a:lnTo>
                    <a:pt x="73990" y="458177"/>
                  </a:lnTo>
                  <a:lnTo>
                    <a:pt x="73914" y="457542"/>
                  </a:lnTo>
                  <a:lnTo>
                    <a:pt x="73825" y="456907"/>
                  </a:lnTo>
                  <a:lnTo>
                    <a:pt x="73990" y="456907"/>
                  </a:lnTo>
                  <a:lnTo>
                    <a:pt x="73990" y="454367"/>
                  </a:lnTo>
                  <a:lnTo>
                    <a:pt x="70015" y="454367"/>
                  </a:lnTo>
                  <a:lnTo>
                    <a:pt x="70104" y="453097"/>
                  </a:lnTo>
                  <a:lnTo>
                    <a:pt x="70192" y="451827"/>
                  </a:lnTo>
                  <a:lnTo>
                    <a:pt x="71056" y="450557"/>
                  </a:lnTo>
                  <a:lnTo>
                    <a:pt x="70535" y="448017"/>
                  </a:lnTo>
                  <a:lnTo>
                    <a:pt x="71399" y="450557"/>
                  </a:lnTo>
                  <a:lnTo>
                    <a:pt x="75209" y="454367"/>
                  </a:lnTo>
                  <a:lnTo>
                    <a:pt x="75209" y="441007"/>
                  </a:lnTo>
                  <a:lnTo>
                    <a:pt x="72783" y="445477"/>
                  </a:lnTo>
                  <a:lnTo>
                    <a:pt x="70713" y="444207"/>
                  </a:lnTo>
                  <a:lnTo>
                    <a:pt x="69494" y="445477"/>
                  </a:lnTo>
                  <a:lnTo>
                    <a:pt x="70370" y="448017"/>
                  </a:lnTo>
                  <a:lnTo>
                    <a:pt x="68465" y="443039"/>
                  </a:lnTo>
                  <a:lnTo>
                    <a:pt x="68465" y="465797"/>
                  </a:lnTo>
                  <a:lnTo>
                    <a:pt x="67945" y="465975"/>
                  </a:lnTo>
                  <a:lnTo>
                    <a:pt x="67945" y="489927"/>
                  </a:lnTo>
                  <a:lnTo>
                    <a:pt x="67945" y="544537"/>
                  </a:lnTo>
                  <a:lnTo>
                    <a:pt x="67767" y="545807"/>
                  </a:lnTo>
                  <a:lnTo>
                    <a:pt x="67424" y="545807"/>
                  </a:lnTo>
                  <a:lnTo>
                    <a:pt x="67767" y="547077"/>
                  </a:lnTo>
                  <a:lnTo>
                    <a:pt x="67424" y="548347"/>
                  </a:lnTo>
                  <a:lnTo>
                    <a:pt x="66382" y="547077"/>
                  </a:lnTo>
                  <a:lnTo>
                    <a:pt x="67081" y="545807"/>
                  </a:lnTo>
                  <a:lnTo>
                    <a:pt x="67424" y="545807"/>
                  </a:lnTo>
                  <a:lnTo>
                    <a:pt x="67424" y="544537"/>
                  </a:lnTo>
                  <a:lnTo>
                    <a:pt x="67602" y="544537"/>
                  </a:lnTo>
                  <a:lnTo>
                    <a:pt x="67767" y="543267"/>
                  </a:lnTo>
                  <a:lnTo>
                    <a:pt x="67767" y="544537"/>
                  </a:lnTo>
                  <a:lnTo>
                    <a:pt x="67945" y="544537"/>
                  </a:lnTo>
                  <a:lnTo>
                    <a:pt x="67945" y="489927"/>
                  </a:lnTo>
                  <a:lnTo>
                    <a:pt x="67081" y="490728"/>
                  </a:lnTo>
                  <a:lnTo>
                    <a:pt x="67081" y="544537"/>
                  </a:lnTo>
                  <a:lnTo>
                    <a:pt x="66903" y="545807"/>
                  </a:lnTo>
                  <a:lnTo>
                    <a:pt x="66560" y="545807"/>
                  </a:lnTo>
                  <a:lnTo>
                    <a:pt x="66903" y="544537"/>
                  </a:lnTo>
                  <a:lnTo>
                    <a:pt x="66903" y="543267"/>
                  </a:lnTo>
                  <a:lnTo>
                    <a:pt x="67081" y="544537"/>
                  </a:lnTo>
                  <a:lnTo>
                    <a:pt x="67081" y="490728"/>
                  </a:lnTo>
                  <a:lnTo>
                    <a:pt x="66560" y="491197"/>
                  </a:lnTo>
                  <a:lnTo>
                    <a:pt x="64833" y="491197"/>
                  </a:lnTo>
                  <a:lnTo>
                    <a:pt x="63703" y="491197"/>
                  </a:lnTo>
                  <a:lnTo>
                    <a:pt x="63703" y="509993"/>
                  </a:lnTo>
                  <a:lnTo>
                    <a:pt x="61950" y="515327"/>
                  </a:lnTo>
                  <a:lnTo>
                    <a:pt x="58267" y="514210"/>
                  </a:lnTo>
                  <a:lnTo>
                    <a:pt x="58267" y="547077"/>
                  </a:lnTo>
                  <a:lnTo>
                    <a:pt x="56883" y="548347"/>
                  </a:lnTo>
                  <a:lnTo>
                    <a:pt x="55664" y="548347"/>
                  </a:lnTo>
                  <a:lnTo>
                    <a:pt x="55156" y="545807"/>
                  </a:lnTo>
                  <a:lnTo>
                    <a:pt x="54457" y="544537"/>
                  </a:lnTo>
                  <a:lnTo>
                    <a:pt x="52908" y="541997"/>
                  </a:lnTo>
                  <a:lnTo>
                    <a:pt x="55664" y="541997"/>
                  </a:lnTo>
                  <a:lnTo>
                    <a:pt x="57226" y="540727"/>
                  </a:lnTo>
                  <a:lnTo>
                    <a:pt x="56362" y="543267"/>
                  </a:lnTo>
                  <a:lnTo>
                    <a:pt x="58267" y="547077"/>
                  </a:lnTo>
                  <a:lnTo>
                    <a:pt x="58267" y="514210"/>
                  </a:lnTo>
                  <a:lnTo>
                    <a:pt x="57912" y="514108"/>
                  </a:lnTo>
                  <a:lnTo>
                    <a:pt x="57912" y="520407"/>
                  </a:lnTo>
                  <a:lnTo>
                    <a:pt x="56184" y="522947"/>
                  </a:lnTo>
                  <a:lnTo>
                    <a:pt x="56095" y="524217"/>
                  </a:lnTo>
                  <a:lnTo>
                    <a:pt x="56019" y="525487"/>
                  </a:lnTo>
                  <a:lnTo>
                    <a:pt x="55499" y="529297"/>
                  </a:lnTo>
                  <a:lnTo>
                    <a:pt x="54978" y="529297"/>
                  </a:lnTo>
                  <a:lnTo>
                    <a:pt x="54457" y="525487"/>
                  </a:lnTo>
                  <a:lnTo>
                    <a:pt x="54978" y="522947"/>
                  </a:lnTo>
                  <a:lnTo>
                    <a:pt x="55841" y="519137"/>
                  </a:lnTo>
                  <a:lnTo>
                    <a:pt x="57226" y="519137"/>
                  </a:lnTo>
                  <a:lnTo>
                    <a:pt x="57912" y="520407"/>
                  </a:lnTo>
                  <a:lnTo>
                    <a:pt x="57912" y="514108"/>
                  </a:lnTo>
                  <a:lnTo>
                    <a:pt x="57785" y="514057"/>
                  </a:lnTo>
                  <a:lnTo>
                    <a:pt x="54724" y="511517"/>
                  </a:lnTo>
                  <a:lnTo>
                    <a:pt x="56362" y="507707"/>
                  </a:lnTo>
                  <a:lnTo>
                    <a:pt x="58432" y="507707"/>
                  </a:lnTo>
                  <a:lnTo>
                    <a:pt x="58432" y="505167"/>
                  </a:lnTo>
                  <a:lnTo>
                    <a:pt x="58089" y="503897"/>
                  </a:lnTo>
                  <a:lnTo>
                    <a:pt x="59296" y="503897"/>
                  </a:lnTo>
                  <a:lnTo>
                    <a:pt x="59817" y="505167"/>
                  </a:lnTo>
                  <a:lnTo>
                    <a:pt x="60680" y="505167"/>
                  </a:lnTo>
                  <a:lnTo>
                    <a:pt x="60566" y="506006"/>
                  </a:lnTo>
                  <a:lnTo>
                    <a:pt x="60515" y="506437"/>
                  </a:lnTo>
                  <a:lnTo>
                    <a:pt x="61023" y="506437"/>
                  </a:lnTo>
                  <a:lnTo>
                    <a:pt x="60756" y="507428"/>
                  </a:lnTo>
                  <a:lnTo>
                    <a:pt x="60680" y="507707"/>
                  </a:lnTo>
                  <a:lnTo>
                    <a:pt x="61544" y="508977"/>
                  </a:lnTo>
                  <a:lnTo>
                    <a:pt x="62585" y="508977"/>
                  </a:lnTo>
                  <a:lnTo>
                    <a:pt x="63411" y="509993"/>
                  </a:lnTo>
                  <a:lnTo>
                    <a:pt x="63703" y="509993"/>
                  </a:lnTo>
                  <a:lnTo>
                    <a:pt x="63703" y="491197"/>
                  </a:lnTo>
                  <a:lnTo>
                    <a:pt x="61544" y="491197"/>
                  </a:lnTo>
                  <a:lnTo>
                    <a:pt x="60858" y="489927"/>
                  </a:lnTo>
                  <a:lnTo>
                    <a:pt x="60604" y="489000"/>
                  </a:lnTo>
                  <a:lnTo>
                    <a:pt x="60515" y="488657"/>
                  </a:lnTo>
                  <a:lnTo>
                    <a:pt x="61379" y="488657"/>
                  </a:lnTo>
                  <a:lnTo>
                    <a:pt x="61722" y="489927"/>
                  </a:lnTo>
                  <a:lnTo>
                    <a:pt x="62928" y="489927"/>
                  </a:lnTo>
                  <a:lnTo>
                    <a:pt x="64833" y="491197"/>
                  </a:lnTo>
                  <a:lnTo>
                    <a:pt x="65354" y="489927"/>
                  </a:lnTo>
                  <a:lnTo>
                    <a:pt x="67945" y="489927"/>
                  </a:lnTo>
                  <a:lnTo>
                    <a:pt x="67945" y="465975"/>
                  </a:lnTo>
                  <a:lnTo>
                    <a:pt x="64490" y="467067"/>
                  </a:lnTo>
                  <a:lnTo>
                    <a:pt x="63792" y="469607"/>
                  </a:lnTo>
                  <a:lnTo>
                    <a:pt x="63106" y="467067"/>
                  </a:lnTo>
                  <a:lnTo>
                    <a:pt x="61722" y="465797"/>
                  </a:lnTo>
                  <a:lnTo>
                    <a:pt x="59994" y="464527"/>
                  </a:lnTo>
                  <a:lnTo>
                    <a:pt x="60858" y="464527"/>
                  </a:lnTo>
                  <a:lnTo>
                    <a:pt x="61544" y="463257"/>
                  </a:lnTo>
                  <a:lnTo>
                    <a:pt x="64655" y="463257"/>
                  </a:lnTo>
                  <a:lnTo>
                    <a:pt x="68465" y="465797"/>
                  </a:lnTo>
                  <a:lnTo>
                    <a:pt x="68465" y="443039"/>
                  </a:lnTo>
                  <a:lnTo>
                    <a:pt x="67945" y="441667"/>
                  </a:lnTo>
                  <a:lnTo>
                    <a:pt x="62928" y="445477"/>
                  </a:lnTo>
                  <a:lnTo>
                    <a:pt x="60159" y="449287"/>
                  </a:lnTo>
                  <a:lnTo>
                    <a:pt x="60858" y="450557"/>
                  </a:lnTo>
                  <a:lnTo>
                    <a:pt x="62585" y="453097"/>
                  </a:lnTo>
                  <a:lnTo>
                    <a:pt x="62242" y="454367"/>
                  </a:lnTo>
                  <a:lnTo>
                    <a:pt x="61201" y="454367"/>
                  </a:lnTo>
                  <a:lnTo>
                    <a:pt x="60515" y="453097"/>
                  </a:lnTo>
                  <a:lnTo>
                    <a:pt x="58953" y="453097"/>
                  </a:lnTo>
                  <a:lnTo>
                    <a:pt x="58953" y="464527"/>
                  </a:lnTo>
                  <a:lnTo>
                    <a:pt x="58953" y="465797"/>
                  </a:lnTo>
                  <a:lnTo>
                    <a:pt x="58775" y="464527"/>
                  </a:lnTo>
                  <a:lnTo>
                    <a:pt x="58953" y="464527"/>
                  </a:lnTo>
                  <a:lnTo>
                    <a:pt x="58953" y="453097"/>
                  </a:lnTo>
                  <a:lnTo>
                    <a:pt x="58089" y="453097"/>
                  </a:lnTo>
                  <a:lnTo>
                    <a:pt x="59994" y="448017"/>
                  </a:lnTo>
                  <a:lnTo>
                    <a:pt x="57746" y="448551"/>
                  </a:lnTo>
                  <a:lnTo>
                    <a:pt x="57746" y="483577"/>
                  </a:lnTo>
                  <a:lnTo>
                    <a:pt x="57746" y="484847"/>
                  </a:lnTo>
                  <a:lnTo>
                    <a:pt x="56527" y="484847"/>
                  </a:lnTo>
                  <a:lnTo>
                    <a:pt x="57137" y="483743"/>
                  </a:lnTo>
                  <a:lnTo>
                    <a:pt x="57226" y="483577"/>
                  </a:lnTo>
                  <a:lnTo>
                    <a:pt x="57746" y="483577"/>
                  </a:lnTo>
                  <a:lnTo>
                    <a:pt x="57746" y="448551"/>
                  </a:lnTo>
                  <a:lnTo>
                    <a:pt x="55499" y="449084"/>
                  </a:lnTo>
                  <a:lnTo>
                    <a:pt x="55499" y="472147"/>
                  </a:lnTo>
                  <a:lnTo>
                    <a:pt x="54978" y="472846"/>
                  </a:lnTo>
                  <a:lnTo>
                    <a:pt x="54978" y="498817"/>
                  </a:lnTo>
                  <a:lnTo>
                    <a:pt x="54279" y="500087"/>
                  </a:lnTo>
                  <a:lnTo>
                    <a:pt x="54114" y="500087"/>
                  </a:lnTo>
                  <a:lnTo>
                    <a:pt x="47891" y="495007"/>
                  </a:lnTo>
                  <a:lnTo>
                    <a:pt x="47193" y="500087"/>
                  </a:lnTo>
                  <a:lnTo>
                    <a:pt x="46850" y="502627"/>
                  </a:lnTo>
                  <a:lnTo>
                    <a:pt x="46736" y="503478"/>
                  </a:lnTo>
                  <a:lnTo>
                    <a:pt x="46672" y="503897"/>
                  </a:lnTo>
                  <a:lnTo>
                    <a:pt x="45097" y="506006"/>
                  </a:lnTo>
                  <a:lnTo>
                    <a:pt x="44081" y="503897"/>
                  </a:lnTo>
                  <a:lnTo>
                    <a:pt x="43218" y="503897"/>
                  </a:lnTo>
                  <a:lnTo>
                    <a:pt x="44424" y="502627"/>
                  </a:lnTo>
                  <a:lnTo>
                    <a:pt x="44424" y="500087"/>
                  </a:lnTo>
                  <a:lnTo>
                    <a:pt x="44081" y="498817"/>
                  </a:lnTo>
                  <a:lnTo>
                    <a:pt x="45808" y="495007"/>
                  </a:lnTo>
                  <a:lnTo>
                    <a:pt x="41668" y="492467"/>
                  </a:lnTo>
                  <a:lnTo>
                    <a:pt x="42011" y="489927"/>
                  </a:lnTo>
                  <a:lnTo>
                    <a:pt x="42138" y="489000"/>
                  </a:lnTo>
                  <a:lnTo>
                    <a:pt x="42189" y="488657"/>
                  </a:lnTo>
                  <a:lnTo>
                    <a:pt x="43738" y="489927"/>
                  </a:lnTo>
                  <a:lnTo>
                    <a:pt x="43853" y="491197"/>
                  </a:lnTo>
                  <a:lnTo>
                    <a:pt x="43967" y="492467"/>
                  </a:lnTo>
                  <a:lnTo>
                    <a:pt x="44081" y="493737"/>
                  </a:lnTo>
                  <a:lnTo>
                    <a:pt x="46062" y="494779"/>
                  </a:lnTo>
                  <a:lnTo>
                    <a:pt x="45808" y="495007"/>
                  </a:lnTo>
                  <a:lnTo>
                    <a:pt x="46507" y="495007"/>
                  </a:lnTo>
                  <a:lnTo>
                    <a:pt x="47891" y="495007"/>
                  </a:lnTo>
                  <a:lnTo>
                    <a:pt x="52908" y="495007"/>
                  </a:lnTo>
                  <a:lnTo>
                    <a:pt x="53251" y="497547"/>
                  </a:lnTo>
                  <a:lnTo>
                    <a:pt x="54978" y="498817"/>
                  </a:lnTo>
                  <a:lnTo>
                    <a:pt x="54978" y="472846"/>
                  </a:lnTo>
                  <a:lnTo>
                    <a:pt x="53594" y="474687"/>
                  </a:lnTo>
                  <a:lnTo>
                    <a:pt x="48945" y="480999"/>
                  </a:lnTo>
                  <a:lnTo>
                    <a:pt x="50825" y="482003"/>
                  </a:lnTo>
                  <a:lnTo>
                    <a:pt x="53936" y="483577"/>
                  </a:lnTo>
                  <a:lnTo>
                    <a:pt x="54000" y="484847"/>
                  </a:lnTo>
                  <a:lnTo>
                    <a:pt x="54114" y="487387"/>
                  </a:lnTo>
                  <a:lnTo>
                    <a:pt x="49961" y="491197"/>
                  </a:lnTo>
                  <a:lnTo>
                    <a:pt x="47193" y="493737"/>
                  </a:lnTo>
                  <a:lnTo>
                    <a:pt x="46824" y="494080"/>
                  </a:lnTo>
                  <a:lnTo>
                    <a:pt x="47371" y="492467"/>
                  </a:lnTo>
                  <a:lnTo>
                    <a:pt x="49276" y="487387"/>
                  </a:lnTo>
                  <a:lnTo>
                    <a:pt x="46672" y="486117"/>
                  </a:lnTo>
                  <a:lnTo>
                    <a:pt x="46329" y="484847"/>
                  </a:lnTo>
                  <a:lnTo>
                    <a:pt x="45580" y="483743"/>
                  </a:lnTo>
                  <a:lnTo>
                    <a:pt x="45466" y="483577"/>
                  </a:lnTo>
                  <a:lnTo>
                    <a:pt x="45123" y="482307"/>
                  </a:lnTo>
                  <a:lnTo>
                    <a:pt x="44602" y="482307"/>
                  </a:lnTo>
                  <a:lnTo>
                    <a:pt x="44653" y="480580"/>
                  </a:lnTo>
                  <a:lnTo>
                    <a:pt x="44386" y="479602"/>
                  </a:lnTo>
                  <a:lnTo>
                    <a:pt x="43395" y="479602"/>
                  </a:lnTo>
                  <a:lnTo>
                    <a:pt x="43395" y="478497"/>
                  </a:lnTo>
                  <a:lnTo>
                    <a:pt x="44780" y="478497"/>
                  </a:lnTo>
                  <a:lnTo>
                    <a:pt x="45123" y="477227"/>
                  </a:lnTo>
                  <a:lnTo>
                    <a:pt x="48234" y="477227"/>
                  </a:lnTo>
                  <a:lnTo>
                    <a:pt x="49441" y="473417"/>
                  </a:lnTo>
                  <a:lnTo>
                    <a:pt x="53594" y="473417"/>
                  </a:lnTo>
                  <a:lnTo>
                    <a:pt x="54457" y="472147"/>
                  </a:lnTo>
                  <a:lnTo>
                    <a:pt x="55499" y="472147"/>
                  </a:lnTo>
                  <a:lnTo>
                    <a:pt x="55499" y="449084"/>
                  </a:lnTo>
                  <a:lnTo>
                    <a:pt x="54635" y="449287"/>
                  </a:lnTo>
                  <a:lnTo>
                    <a:pt x="55664" y="446747"/>
                  </a:lnTo>
                  <a:lnTo>
                    <a:pt x="59664" y="443077"/>
                  </a:lnTo>
                  <a:lnTo>
                    <a:pt x="61023" y="445477"/>
                  </a:lnTo>
                  <a:lnTo>
                    <a:pt x="63271" y="434047"/>
                  </a:lnTo>
                  <a:lnTo>
                    <a:pt x="69494" y="435317"/>
                  </a:lnTo>
                  <a:lnTo>
                    <a:pt x="70015" y="437857"/>
                  </a:lnTo>
                  <a:lnTo>
                    <a:pt x="73482" y="439127"/>
                  </a:lnTo>
                  <a:lnTo>
                    <a:pt x="75780" y="439966"/>
                  </a:lnTo>
                  <a:lnTo>
                    <a:pt x="75780" y="437578"/>
                  </a:lnTo>
                  <a:lnTo>
                    <a:pt x="74866" y="435317"/>
                  </a:lnTo>
                  <a:lnTo>
                    <a:pt x="77978" y="432777"/>
                  </a:lnTo>
                  <a:lnTo>
                    <a:pt x="78422" y="426427"/>
                  </a:lnTo>
                  <a:lnTo>
                    <a:pt x="76835" y="418807"/>
                  </a:lnTo>
                  <a:lnTo>
                    <a:pt x="73825" y="416267"/>
                  </a:lnTo>
                  <a:lnTo>
                    <a:pt x="74345" y="414997"/>
                  </a:lnTo>
                  <a:lnTo>
                    <a:pt x="75031" y="413727"/>
                  </a:lnTo>
                  <a:lnTo>
                    <a:pt x="75895" y="412457"/>
                  </a:lnTo>
                  <a:lnTo>
                    <a:pt x="77101" y="413727"/>
                  </a:lnTo>
                  <a:lnTo>
                    <a:pt x="78486" y="412457"/>
                  </a:lnTo>
                  <a:lnTo>
                    <a:pt x="79870" y="412457"/>
                  </a:lnTo>
                  <a:lnTo>
                    <a:pt x="80568" y="413727"/>
                  </a:lnTo>
                  <a:lnTo>
                    <a:pt x="81775" y="413727"/>
                  </a:lnTo>
                  <a:lnTo>
                    <a:pt x="82118" y="416267"/>
                  </a:lnTo>
                  <a:lnTo>
                    <a:pt x="86614" y="416267"/>
                  </a:lnTo>
                  <a:lnTo>
                    <a:pt x="88176" y="414997"/>
                  </a:lnTo>
                  <a:lnTo>
                    <a:pt x="89382" y="414997"/>
                  </a:lnTo>
                  <a:lnTo>
                    <a:pt x="90589" y="413727"/>
                  </a:lnTo>
                  <a:lnTo>
                    <a:pt x="91630" y="412457"/>
                  </a:lnTo>
                  <a:lnTo>
                    <a:pt x="95262" y="416267"/>
                  </a:lnTo>
                  <a:lnTo>
                    <a:pt x="103047" y="414997"/>
                  </a:lnTo>
                  <a:lnTo>
                    <a:pt x="105460" y="409917"/>
                  </a:lnTo>
                  <a:lnTo>
                    <a:pt x="108877" y="412457"/>
                  </a:lnTo>
                  <a:lnTo>
                    <a:pt x="112509" y="411187"/>
                  </a:lnTo>
                  <a:lnTo>
                    <a:pt x="114261" y="406107"/>
                  </a:lnTo>
                  <a:lnTo>
                    <a:pt x="112026" y="402297"/>
                  </a:lnTo>
                  <a:lnTo>
                    <a:pt x="113411" y="401027"/>
                  </a:lnTo>
                  <a:lnTo>
                    <a:pt x="118427" y="399757"/>
                  </a:lnTo>
                  <a:lnTo>
                    <a:pt x="114630" y="397217"/>
                  </a:lnTo>
                  <a:lnTo>
                    <a:pt x="117043" y="397217"/>
                  </a:lnTo>
                  <a:lnTo>
                    <a:pt x="117132" y="395947"/>
                  </a:lnTo>
                  <a:lnTo>
                    <a:pt x="117221" y="394677"/>
                  </a:lnTo>
                  <a:lnTo>
                    <a:pt x="115836" y="393407"/>
                  </a:lnTo>
                  <a:lnTo>
                    <a:pt x="118084" y="390867"/>
                  </a:lnTo>
                  <a:lnTo>
                    <a:pt x="117386" y="389597"/>
                  </a:lnTo>
                  <a:lnTo>
                    <a:pt x="118427" y="388327"/>
                  </a:lnTo>
                  <a:lnTo>
                    <a:pt x="118338" y="387057"/>
                  </a:lnTo>
                  <a:lnTo>
                    <a:pt x="118237" y="385787"/>
                  </a:lnTo>
                  <a:lnTo>
                    <a:pt x="118148" y="384517"/>
                  </a:lnTo>
                  <a:lnTo>
                    <a:pt x="118046" y="383247"/>
                  </a:lnTo>
                  <a:lnTo>
                    <a:pt x="117957" y="381977"/>
                  </a:lnTo>
                  <a:lnTo>
                    <a:pt x="121373" y="375627"/>
                  </a:lnTo>
                  <a:lnTo>
                    <a:pt x="123367" y="372033"/>
                  </a:lnTo>
                  <a:lnTo>
                    <a:pt x="123482" y="371817"/>
                  </a:lnTo>
                  <a:lnTo>
                    <a:pt x="119126" y="368007"/>
                  </a:lnTo>
                  <a:lnTo>
                    <a:pt x="116840" y="370547"/>
                  </a:lnTo>
                  <a:lnTo>
                    <a:pt x="116230" y="373087"/>
                  </a:lnTo>
                  <a:lnTo>
                    <a:pt x="114503" y="374357"/>
                  </a:lnTo>
                  <a:lnTo>
                    <a:pt x="108915" y="374357"/>
                  </a:lnTo>
                  <a:lnTo>
                    <a:pt x="108051" y="373786"/>
                  </a:lnTo>
                  <a:lnTo>
                    <a:pt x="108051" y="388327"/>
                  </a:lnTo>
                  <a:lnTo>
                    <a:pt x="108051" y="390867"/>
                  </a:lnTo>
                  <a:lnTo>
                    <a:pt x="105981" y="390867"/>
                  </a:lnTo>
                  <a:lnTo>
                    <a:pt x="105460" y="389597"/>
                  </a:lnTo>
                  <a:lnTo>
                    <a:pt x="108051" y="388327"/>
                  </a:lnTo>
                  <a:lnTo>
                    <a:pt x="108051" y="373786"/>
                  </a:lnTo>
                  <a:lnTo>
                    <a:pt x="107022" y="373087"/>
                  </a:lnTo>
                  <a:lnTo>
                    <a:pt x="105981" y="374357"/>
                  </a:lnTo>
                  <a:lnTo>
                    <a:pt x="104940" y="375627"/>
                  </a:lnTo>
                  <a:lnTo>
                    <a:pt x="105638" y="376897"/>
                  </a:lnTo>
                  <a:lnTo>
                    <a:pt x="104775" y="380707"/>
                  </a:lnTo>
                  <a:lnTo>
                    <a:pt x="103911" y="379882"/>
                  </a:lnTo>
                  <a:lnTo>
                    <a:pt x="103911" y="389597"/>
                  </a:lnTo>
                  <a:lnTo>
                    <a:pt x="102920" y="390867"/>
                  </a:lnTo>
                  <a:lnTo>
                    <a:pt x="102171" y="391833"/>
                  </a:lnTo>
                  <a:lnTo>
                    <a:pt x="102171" y="392137"/>
                  </a:lnTo>
                  <a:lnTo>
                    <a:pt x="101942" y="392137"/>
                  </a:lnTo>
                  <a:lnTo>
                    <a:pt x="100965" y="393407"/>
                  </a:lnTo>
                  <a:lnTo>
                    <a:pt x="101663" y="393407"/>
                  </a:lnTo>
                  <a:lnTo>
                    <a:pt x="101142" y="394677"/>
                  </a:lnTo>
                  <a:lnTo>
                    <a:pt x="97396" y="394677"/>
                  </a:lnTo>
                  <a:lnTo>
                    <a:pt x="97294" y="395135"/>
                  </a:lnTo>
                  <a:lnTo>
                    <a:pt x="96812" y="399757"/>
                  </a:lnTo>
                  <a:lnTo>
                    <a:pt x="98717" y="402297"/>
                  </a:lnTo>
                  <a:lnTo>
                    <a:pt x="96812" y="402297"/>
                  </a:lnTo>
                  <a:lnTo>
                    <a:pt x="93700" y="404837"/>
                  </a:lnTo>
                  <a:lnTo>
                    <a:pt x="93624" y="403567"/>
                  </a:lnTo>
                  <a:lnTo>
                    <a:pt x="93535" y="402297"/>
                  </a:lnTo>
                  <a:lnTo>
                    <a:pt x="92316" y="401027"/>
                  </a:lnTo>
                  <a:lnTo>
                    <a:pt x="86956" y="401027"/>
                  </a:lnTo>
                  <a:lnTo>
                    <a:pt x="90068" y="397217"/>
                  </a:lnTo>
                  <a:lnTo>
                    <a:pt x="91973" y="398487"/>
                  </a:lnTo>
                  <a:lnTo>
                    <a:pt x="95948" y="401027"/>
                  </a:lnTo>
                  <a:lnTo>
                    <a:pt x="97675" y="393407"/>
                  </a:lnTo>
                  <a:lnTo>
                    <a:pt x="96875" y="391058"/>
                  </a:lnTo>
                  <a:lnTo>
                    <a:pt x="96812" y="390867"/>
                  </a:lnTo>
                  <a:lnTo>
                    <a:pt x="98894" y="388327"/>
                  </a:lnTo>
                  <a:lnTo>
                    <a:pt x="99987" y="389597"/>
                  </a:lnTo>
                  <a:lnTo>
                    <a:pt x="101917" y="391833"/>
                  </a:lnTo>
                  <a:lnTo>
                    <a:pt x="103911" y="389597"/>
                  </a:lnTo>
                  <a:lnTo>
                    <a:pt x="103911" y="379882"/>
                  </a:lnTo>
                  <a:lnTo>
                    <a:pt x="100799" y="376897"/>
                  </a:lnTo>
                  <a:lnTo>
                    <a:pt x="100799" y="380707"/>
                  </a:lnTo>
                  <a:lnTo>
                    <a:pt x="99580" y="387057"/>
                  </a:lnTo>
                  <a:lnTo>
                    <a:pt x="95440" y="379437"/>
                  </a:lnTo>
                  <a:lnTo>
                    <a:pt x="93573" y="381584"/>
                  </a:lnTo>
                  <a:lnTo>
                    <a:pt x="93878" y="380707"/>
                  </a:lnTo>
                  <a:lnTo>
                    <a:pt x="93357" y="379437"/>
                  </a:lnTo>
                  <a:lnTo>
                    <a:pt x="88696" y="376897"/>
                  </a:lnTo>
                  <a:lnTo>
                    <a:pt x="87833" y="383247"/>
                  </a:lnTo>
                  <a:lnTo>
                    <a:pt x="91808" y="384517"/>
                  </a:lnTo>
                  <a:lnTo>
                    <a:pt x="90944" y="384517"/>
                  </a:lnTo>
                  <a:lnTo>
                    <a:pt x="91135" y="385216"/>
                  </a:lnTo>
                  <a:lnTo>
                    <a:pt x="91236" y="385635"/>
                  </a:lnTo>
                  <a:lnTo>
                    <a:pt x="91287" y="385787"/>
                  </a:lnTo>
                  <a:lnTo>
                    <a:pt x="90246" y="385787"/>
                  </a:lnTo>
                  <a:lnTo>
                    <a:pt x="88696" y="387057"/>
                  </a:lnTo>
                  <a:lnTo>
                    <a:pt x="87833" y="387057"/>
                  </a:lnTo>
                  <a:lnTo>
                    <a:pt x="86093" y="384517"/>
                  </a:lnTo>
                  <a:lnTo>
                    <a:pt x="84670" y="385216"/>
                  </a:lnTo>
                  <a:lnTo>
                    <a:pt x="87020" y="374840"/>
                  </a:lnTo>
                  <a:lnTo>
                    <a:pt x="87134" y="374357"/>
                  </a:lnTo>
                  <a:lnTo>
                    <a:pt x="83820" y="372935"/>
                  </a:lnTo>
                  <a:lnTo>
                    <a:pt x="83820" y="385635"/>
                  </a:lnTo>
                  <a:lnTo>
                    <a:pt x="83502" y="385787"/>
                  </a:lnTo>
                  <a:lnTo>
                    <a:pt x="80911" y="387057"/>
                  </a:lnTo>
                  <a:lnTo>
                    <a:pt x="81368" y="388327"/>
                  </a:lnTo>
                  <a:lnTo>
                    <a:pt x="82296" y="390867"/>
                  </a:lnTo>
                  <a:lnTo>
                    <a:pt x="79870" y="387057"/>
                  </a:lnTo>
                  <a:lnTo>
                    <a:pt x="75730" y="390867"/>
                  </a:lnTo>
                  <a:lnTo>
                    <a:pt x="78841" y="394677"/>
                  </a:lnTo>
                  <a:lnTo>
                    <a:pt x="83337" y="397217"/>
                  </a:lnTo>
                  <a:lnTo>
                    <a:pt x="80733" y="398487"/>
                  </a:lnTo>
                  <a:lnTo>
                    <a:pt x="79006" y="402297"/>
                  </a:lnTo>
                  <a:lnTo>
                    <a:pt x="75552" y="399757"/>
                  </a:lnTo>
                  <a:lnTo>
                    <a:pt x="74764" y="400646"/>
                  </a:lnTo>
                  <a:lnTo>
                    <a:pt x="74510" y="399757"/>
                  </a:lnTo>
                  <a:lnTo>
                    <a:pt x="75552" y="399757"/>
                  </a:lnTo>
                  <a:lnTo>
                    <a:pt x="77978" y="399757"/>
                  </a:lnTo>
                  <a:lnTo>
                    <a:pt x="75895" y="397217"/>
                  </a:lnTo>
                  <a:lnTo>
                    <a:pt x="76238" y="397217"/>
                  </a:lnTo>
                  <a:lnTo>
                    <a:pt x="74320" y="395211"/>
                  </a:lnTo>
                  <a:lnTo>
                    <a:pt x="74320" y="401154"/>
                  </a:lnTo>
                  <a:lnTo>
                    <a:pt x="73304" y="402297"/>
                  </a:lnTo>
                  <a:lnTo>
                    <a:pt x="72263" y="404837"/>
                  </a:lnTo>
                  <a:lnTo>
                    <a:pt x="71742" y="406107"/>
                  </a:lnTo>
                  <a:lnTo>
                    <a:pt x="71399" y="404837"/>
                  </a:lnTo>
                  <a:lnTo>
                    <a:pt x="69634" y="404837"/>
                  </a:lnTo>
                  <a:lnTo>
                    <a:pt x="69634" y="426427"/>
                  </a:lnTo>
                  <a:lnTo>
                    <a:pt x="69100" y="430237"/>
                  </a:lnTo>
                  <a:lnTo>
                    <a:pt x="64655" y="428967"/>
                  </a:lnTo>
                  <a:lnTo>
                    <a:pt x="68465" y="428967"/>
                  </a:lnTo>
                  <a:lnTo>
                    <a:pt x="68821" y="422770"/>
                  </a:lnTo>
                  <a:lnTo>
                    <a:pt x="69634" y="426427"/>
                  </a:lnTo>
                  <a:lnTo>
                    <a:pt x="69634" y="404837"/>
                  </a:lnTo>
                  <a:lnTo>
                    <a:pt x="67602" y="404837"/>
                  </a:lnTo>
                  <a:lnTo>
                    <a:pt x="67767" y="406107"/>
                  </a:lnTo>
                  <a:lnTo>
                    <a:pt x="68122" y="408647"/>
                  </a:lnTo>
                  <a:lnTo>
                    <a:pt x="67627" y="409917"/>
                  </a:lnTo>
                  <a:lnTo>
                    <a:pt x="66662" y="412457"/>
                  </a:lnTo>
                  <a:lnTo>
                    <a:pt x="65697" y="414997"/>
                  </a:lnTo>
                  <a:lnTo>
                    <a:pt x="69151" y="418807"/>
                  </a:lnTo>
                  <a:lnTo>
                    <a:pt x="68897" y="421424"/>
                  </a:lnTo>
                  <a:lnTo>
                    <a:pt x="68986" y="420077"/>
                  </a:lnTo>
                  <a:lnTo>
                    <a:pt x="64490" y="420077"/>
                  </a:lnTo>
                  <a:lnTo>
                    <a:pt x="63969" y="417537"/>
                  </a:lnTo>
                  <a:lnTo>
                    <a:pt x="62242" y="417537"/>
                  </a:lnTo>
                  <a:lnTo>
                    <a:pt x="62242" y="422617"/>
                  </a:lnTo>
                  <a:lnTo>
                    <a:pt x="61722" y="425157"/>
                  </a:lnTo>
                  <a:lnTo>
                    <a:pt x="58953" y="426427"/>
                  </a:lnTo>
                  <a:lnTo>
                    <a:pt x="61023" y="427697"/>
                  </a:lnTo>
                  <a:lnTo>
                    <a:pt x="59563" y="428904"/>
                  </a:lnTo>
                  <a:lnTo>
                    <a:pt x="59563" y="442887"/>
                  </a:lnTo>
                  <a:lnTo>
                    <a:pt x="54114" y="441845"/>
                  </a:lnTo>
                  <a:lnTo>
                    <a:pt x="54114" y="448017"/>
                  </a:lnTo>
                  <a:lnTo>
                    <a:pt x="52730" y="449287"/>
                  </a:lnTo>
                  <a:lnTo>
                    <a:pt x="51346" y="450557"/>
                  </a:lnTo>
                  <a:lnTo>
                    <a:pt x="52209" y="453097"/>
                  </a:lnTo>
                  <a:lnTo>
                    <a:pt x="50482" y="454164"/>
                  </a:lnTo>
                  <a:lnTo>
                    <a:pt x="50482" y="459447"/>
                  </a:lnTo>
                  <a:lnTo>
                    <a:pt x="48920" y="459447"/>
                  </a:lnTo>
                  <a:lnTo>
                    <a:pt x="49098" y="458177"/>
                  </a:lnTo>
                  <a:lnTo>
                    <a:pt x="48920" y="457542"/>
                  </a:lnTo>
                  <a:lnTo>
                    <a:pt x="49441" y="458177"/>
                  </a:lnTo>
                  <a:lnTo>
                    <a:pt x="50482" y="459447"/>
                  </a:lnTo>
                  <a:lnTo>
                    <a:pt x="50482" y="454164"/>
                  </a:lnTo>
                  <a:lnTo>
                    <a:pt x="50139" y="454367"/>
                  </a:lnTo>
                  <a:lnTo>
                    <a:pt x="49276" y="455637"/>
                  </a:lnTo>
                  <a:lnTo>
                    <a:pt x="48412" y="456907"/>
                  </a:lnTo>
                  <a:lnTo>
                    <a:pt x="47713" y="456907"/>
                  </a:lnTo>
                  <a:lnTo>
                    <a:pt x="46507" y="455637"/>
                  </a:lnTo>
                  <a:lnTo>
                    <a:pt x="45643" y="453097"/>
                  </a:lnTo>
                  <a:lnTo>
                    <a:pt x="43561" y="454367"/>
                  </a:lnTo>
                  <a:lnTo>
                    <a:pt x="43395" y="453097"/>
                  </a:lnTo>
                  <a:lnTo>
                    <a:pt x="45643" y="453097"/>
                  </a:lnTo>
                  <a:lnTo>
                    <a:pt x="47891" y="453097"/>
                  </a:lnTo>
                  <a:lnTo>
                    <a:pt x="44437" y="446747"/>
                  </a:lnTo>
                  <a:lnTo>
                    <a:pt x="42697" y="444207"/>
                  </a:lnTo>
                  <a:lnTo>
                    <a:pt x="42697" y="442887"/>
                  </a:lnTo>
                  <a:lnTo>
                    <a:pt x="42862" y="442887"/>
                  </a:lnTo>
                  <a:lnTo>
                    <a:pt x="42697" y="441667"/>
                  </a:lnTo>
                  <a:lnTo>
                    <a:pt x="47371" y="441667"/>
                  </a:lnTo>
                  <a:lnTo>
                    <a:pt x="47485" y="444207"/>
                  </a:lnTo>
                  <a:lnTo>
                    <a:pt x="47599" y="446747"/>
                  </a:lnTo>
                  <a:lnTo>
                    <a:pt x="47713" y="449287"/>
                  </a:lnTo>
                  <a:lnTo>
                    <a:pt x="52730" y="446747"/>
                  </a:lnTo>
                  <a:lnTo>
                    <a:pt x="54114" y="448017"/>
                  </a:lnTo>
                  <a:lnTo>
                    <a:pt x="54114" y="441845"/>
                  </a:lnTo>
                  <a:lnTo>
                    <a:pt x="53251" y="441667"/>
                  </a:lnTo>
                  <a:lnTo>
                    <a:pt x="53936" y="439127"/>
                  </a:lnTo>
                  <a:lnTo>
                    <a:pt x="56019" y="439127"/>
                  </a:lnTo>
                  <a:lnTo>
                    <a:pt x="56705" y="437857"/>
                  </a:lnTo>
                  <a:lnTo>
                    <a:pt x="59563" y="442887"/>
                  </a:lnTo>
                  <a:lnTo>
                    <a:pt x="59563" y="428904"/>
                  </a:lnTo>
                  <a:lnTo>
                    <a:pt x="59410" y="430237"/>
                  </a:lnTo>
                  <a:lnTo>
                    <a:pt x="59296" y="432777"/>
                  </a:lnTo>
                  <a:lnTo>
                    <a:pt x="56883" y="430237"/>
                  </a:lnTo>
                  <a:lnTo>
                    <a:pt x="56527" y="430237"/>
                  </a:lnTo>
                  <a:lnTo>
                    <a:pt x="54978" y="427697"/>
                  </a:lnTo>
                  <a:lnTo>
                    <a:pt x="53073" y="426427"/>
                  </a:lnTo>
                  <a:lnTo>
                    <a:pt x="51346" y="426427"/>
                  </a:lnTo>
                  <a:lnTo>
                    <a:pt x="55841" y="422617"/>
                  </a:lnTo>
                  <a:lnTo>
                    <a:pt x="56362" y="417537"/>
                  </a:lnTo>
                  <a:lnTo>
                    <a:pt x="62242" y="422617"/>
                  </a:lnTo>
                  <a:lnTo>
                    <a:pt x="62242" y="417537"/>
                  </a:lnTo>
                  <a:lnTo>
                    <a:pt x="60337" y="417537"/>
                  </a:lnTo>
                  <a:lnTo>
                    <a:pt x="58953" y="414997"/>
                  </a:lnTo>
                  <a:lnTo>
                    <a:pt x="59817" y="414997"/>
                  </a:lnTo>
                  <a:lnTo>
                    <a:pt x="60159" y="413727"/>
                  </a:lnTo>
                  <a:lnTo>
                    <a:pt x="59817" y="412457"/>
                  </a:lnTo>
                  <a:lnTo>
                    <a:pt x="62763" y="412457"/>
                  </a:lnTo>
                  <a:lnTo>
                    <a:pt x="64312" y="409917"/>
                  </a:lnTo>
                  <a:lnTo>
                    <a:pt x="63106" y="407377"/>
                  </a:lnTo>
                  <a:lnTo>
                    <a:pt x="64312" y="407377"/>
                  </a:lnTo>
                  <a:lnTo>
                    <a:pt x="63271" y="406107"/>
                  </a:lnTo>
                  <a:lnTo>
                    <a:pt x="62585" y="406107"/>
                  </a:lnTo>
                  <a:lnTo>
                    <a:pt x="61201" y="401027"/>
                  </a:lnTo>
                  <a:lnTo>
                    <a:pt x="57404" y="402297"/>
                  </a:lnTo>
                  <a:lnTo>
                    <a:pt x="55156" y="403567"/>
                  </a:lnTo>
                  <a:lnTo>
                    <a:pt x="54635" y="403567"/>
                  </a:lnTo>
                  <a:lnTo>
                    <a:pt x="55499" y="402297"/>
                  </a:lnTo>
                  <a:lnTo>
                    <a:pt x="56184" y="401027"/>
                  </a:lnTo>
                  <a:lnTo>
                    <a:pt x="56184" y="399757"/>
                  </a:lnTo>
                  <a:lnTo>
                    <a:pt x="60515" y="401027"/>
                  </a:lnTo>
                  <a:lnTo>
                    <a:pt x="66217" y="399757"/>
                  </a:lnTo>
                  <a:lnTo>
                    <a:pt x="63271" y="394677"/>
                  </a:lnTo>
                  <a:lnTo>
                    <a:pt x="64490" y="395947"/>
                  </a:lnTo>
                  <a:lnTo>
                    <a:pt x="66217" y="394677"/>
                  </a:lnTo>
                  <a:lnTo>
                    <a:pt x="66903" y="393407"/>
                  </a:lnTo>
                  <a:lnTo>
                    <a:pt x="70713" y="394677"/>
                  </a:lnTo>
                  <a:lnTo>
                    <a:pt x="69621" y="400646"/>
                  </a:lnTo>
                  <a:lnTo>
                    <a:pt x="69557" y="401027"/>
                  </a:lnTo>
                  <a:lnTo>
                    <a:pt x="69329" y="402297"/>
                  </a:lnTo>
                  <a:lnTo>
                    <a:pt x="74320" y="401154"/>
                  </a:lnTo>
                  <a:lnTo>
                    <a:pt x="74320" y="395211"/>
                  </a:lnTo>
                  <a:lnTo>
                    <a:pt x="73825" y="394677"/>
                  </a:lnTo>
                  <a:lnTo>
                    <a:pt x="72999" y="391058"/>
                  </a:lnTo>
                  <a:lnTo>
                    <a:pt x="73012" y="389597"/>
                  </a:lnTo>
                  <a:lnTo>
                    <a:pt x="73126" y="387057"/>
                  </a:lnTo>
                  <a:lnTo>
                    <a:pt x="77800" y="388327"/>
                  </a:lnTo>
                  <a:lnTo>
                    <a:pt x="75374" y="379437"/>
                  </a:lnTo>
                  <a:lnTo>
                    <a:pt x="73012" y="385635"/>
                  </a:lnTo>
                  <a:lnTo>
                    <a:pt x="72961" y="385787"/>
                  </a:lnTo>
                  <a:lnTo>
                    <a:pt x="72923" y="385216"/>
                  </a:lnTo>
                  <a:lnTo>
                    <a:pt x="72821" y="383247"/>
                  </a:lnTo>
                  <a:lnTo>
                    <a:pt x="72732" y="381584"/>
                  </a:lnTo>
                  <a:lnTo>
                    <a:pt x="72618" y="379437"/>
                  </a:lnTo>
                  <a:lnTo>
                    <a:pt x="66382" y="378167"/>
                  </a:lnTo>
                  <a:lnTo>
                    <a:pt x="69062" y="372033"/>
                  </a:lnTo>
                  <a:lnTo>
                    <a:pt x="69151" y="371817"/>
                  </a:lnTo>
                  <a:lnTo>
                    <a:pt x="70802" y="374357"/>
                  </a:lnTo>
                  <a:lnTo>
                    <a:pt x="72440" y="376897"/>
                  </a:lnTo>
                  <a:lnTo>
                    <a:pt x="78841" y="374357"/>
                  </a:lnTo>
                  <a:lnTo>
                    <a:pt x="77978" y="380707"/>
                  </a:lnTo>
                  <a:lnTo>
                    <a:pt x="77851" y="381584"/>
                  </a:lnTo>
                  <a:lnTo>
                    <a:pt x="77800" y="381977"/>
                  </a:lnTo>
                  <a:lnTo>
                    <a:pt x="77279" y="384517"/>
                  </a:lnTo>
                  <a:lnTo>
                    <a:pt x="78663" y="384517"/>
                  </a:lnTo>
                  <a:lnTo>
                    <a:pt x="83820" y="385635"/>
                  </a:lnTo>
                  <a:lnTo>
                    <a:pt x="83820" y="372935"/>
                  </a:lnTo>
                  <a:lnTo>
                    <a:pt x="81254" y="371817"/>
                  </a:lnTo>
                  <a:lnTo>
                    <a:pt x="82296" y="371817"/>
                  </a:lnTo>
                  <a:lnTo>
                    <a:pt x="80225" y="366737"/>
                  </a:lnTo>
                  <a:lnTo>
                    <a:pt x="81432" y="366737"/>
                  </a:lnTo>
                  <a:lnTo>
                    <a:pt x="83845" y="362927"/>
                  </a:lnTo>
                  <a:lnTo>
                    <a:pt x="83502" y="360387"/>
                  </a:lnTo>
                  <a:lnTo>
                    <a:pt x="86093" y="360387"/>
                  </a:lnTo>
                  <a:lnTo>
                    <a:pt x="87566" y="361657"/>
                  </a:lnTo>
                  <a:lnTo>
                    <a:pt x="91287" y="361657"/>
                  </a:lnTo>
                  <a:lnTo>
                    <a:pt x="95834" y="361657"/>
                  </a:lnTo>
                  <a:lnTo>
                    <a:pt x="95923" y="359117"/>
                  </a:lnTo>
                  <a:lnTo>
                    <a:pt x="96024" y="356577"/>
                  </a:lnTo>
                  <a:lnTo>
                    <a:pt x="96126" y="354037"/>
                  </a:lnTo>
                  <a:lnTo>
                    <a:pt x="91808" y="354037"/>
                  </a:lnTo>
                  <a:lnTo>
                    <a:pt x="88480" y="351497"/>
                  </a:lnTo>
                  <a:lnTo>
                    <a:pt x="84543" y="354037"/>
                  </a:lnTo>
                  <a:lnTo>
                    <a:pt x="82029" y="354037"/>
                  </a:lnTo>
                  <a:lnTo>
                    <a:pt x="82981" y="347687"/>
                  </a:lnTo>
                  <a:lnTo>
                    <a:pt x="87312" y="351497"/>
                  </a:lnTo>
                  <a:lnTo>
                    <a:pt x="87210" y="350227"/>
                  </a:lnTo>
                  <a:lnTo>
                    <a:pt x="87122" y="348957"/>
                  </a:lnTo>
                  <a:lnTo>
                    <a:pt x="87020" y="347687"/>
                  </a:lnTo>
                  <a:lnTo>
                    <a:pt x="86918" y="346417"/>
                  </a:lnTo>
                  <a:lnTo>
                    <a:pt x="86829" y="345147"/>
                  </a:lnTo>
                  <a:lnTo>
                    <a:pt x="86715" y="343662"/>
                  </a:lnTo>
                  <a:lnTo>
                    <a:pt x="86639" y="342607"/>
                  </a:lnTo>
                  <a:lnTo>
                    <a:pt x="86537" y="341337"/>
                  </a:lnTo>
                  <a:lnTo>
                    <a:pt x="86448" y="340067"/>
                  </a:lnTo>
                  <a:lnTo>
                    <a:pt x="83019" y="343662"/>
                  </a:lnTo>
                  <a:lnTo>
                    <a:pt x="82804" y="343662"/>
                  </a:lnTo>
                  <a:lnTo>
                    <a:pt x="82753" y="342607"/>
                  </a:lnTo>
                  <a:lnTo>
                    <a:pt x="82638" y="340067"/>
                  </a:lnTo>
                  <a:lnTo>
                    <a:pt x="78320" y="341299"/>
                  </a:lnTo>
                  <a:lnTo>
                    <a:pt x="78320" y="365467"/>
                  </a:lnTo>
                  <a:lnTo>
                    <a:pt x="78143" y="366737"/>
                  </a:lnTo>
                  <a:lnTo>
                    <a:pt x="77978" y="365467"/>
                  </a:lnTo>
                  <a:lnTo>
                    <a:pt x="78320" y="365467"/>
                  </a:lnTo>
                  <a:lnTo>
                    <a:pt x="78320" y="341299"/>
                  </a:lnTo>
                  <a:lnTo>
                    <a:pt x="78143" y="341337"/>
                  </a:lnTo>
                  <a:lnTo>
                    <a:pt x="77508" y="343662"/>
                  </a:lnTo>
                  <a:lnTo>
                    <a:pt x="76949" y="343662"/>
                  </a:lnTo>
                  <a:lnTo>
                    <a:pt x="74510" y="340271"/>
                  </a:lnTo>
                  <a:lnTo>
                    <a:pt x="74510" y="357847"/>
                  </a:lnTo>
                  <a:lnTo>
                    <a:pt x="73825" y="360387"/>
                  </a:lnTo>
                  <a:lnTo>
                    <a:pt x="73304" y="361657"/>
                  </a:lnTo>
                  <a:lnTo>
                    <a:pt x="73647" y="362927"/>
                  </a:lnTo>
                  <a:lnTo>
                    <a:pt x="73304" y="362927"/>
                  </a:lnTo>
                  <a:lnTo>
                    <a:pt x="71234" y="361988"/>
                  </a:lnTo>
                  <a:lnTo>
                    <a:pt x="71234" y="364197"/>
                  </a:lnTo>
                  <a:lnTo>
                    <a:pt x="70192" y="365467"/>
                  </a:lnTo>
                  <a:lnTo>
                    <a:pt x="69329" y="368007"/>
                  </a:lnTo>
                  <a:lnTo>
                    <a:pt x="68986" y="369277"/>
                  </a:lnTo>
                  <a:lnTo>
                    <a:pt x="68465" y="369277"/>
                  </a:lnTo>
                  <a:lnTo>
                    <a:pt x="63627" y="368096"/>
                  </a:lnTo>
                  <a:lnTo>
                    <a:pt x="63627" y="378167"/>
                  </a:lnTo>
                  <a:lnTo>
                    <a:pt x="63271" y="379437"/>
                  </a:lnTo>
                  <a:lnTo>
                    <a:pt x="62242" y="379437"/>
                  </a:lnTo>
                  <a:lnTo>
                    <a:pt x="61379" y="380707"/>
                  </a:lnTo>
                  <a:lnTo>
                    <a:pt x="60858" y="379437"/>
                  </a:lnTo>
                  <a:lnTo>
                    <a:pt x="60515" y="379437"/>
                  </a:lnTo>
                  <a:lnTo>
                    <a:pt x="60515" y="387057"/>
                  </a:lnTo>
                  <a:lnTo>
                    <a:pt x="59296" y="387057"/>
                  </a:lnTo>
                  <a:lnTo>
                    <a:pt x="58432" y="385787"/>
                  </a:lnTo>
                  <a:lnTo>
                    <a:pt x="57912" y="385787"/>
                  </a:lnTo>
                  <a:lnTo>
                    <a:pt x="57835" y="385216"/>
                  </a:lnTo>
                  <a:lnTo>
                    <a:pt x="57746" y="384517"/>
                  </a:lnTo>
                  <a:lnTo>
                    <a:pt x="59131" y="384517"/>
                  </a:lnTo>
                  <a:lnTo>
                    <a:pt x="59728" y="385635"/>
                  </a:lnTo>
                  <a:lnTo>
                    <a:pt x="59817" y="385787"/>
                  </a:lnTo>
                  <a:lnTo>
                    <a:pt x="60515" y="387057"/>
                  </a:lnTo>
                  <a:lnTo>
                    <a:pt x="60515" y="379437"/>
                  </a:lnTo>
                  <a:lnTo>
                    <a:pt x="60159" y="379437"/>
                  </a:lnTo>
                  <a:lnTo>
                    <a:pt x="60159" y="378167"/>
                  </a:lnTo>
                  <a:lnTo>
                    <a:pt x="57912" y="378167"/>
                  </a:lnTo>
                  <a:lnTo>
                    <a:pt x="59131" y="375627"/>
                  </a:lnTo>
                  <a:lnTo>
                    <a:pt x="59232" y="374840"/>
                  </a:lnTo>
                  <a:lnTo>
                    <a:pt x="59296" y="374357"/>
                  </a:lnTo>
                  <a:lnTo>
                    <a:pt x="57404" y="375627"/>
                  </a:lnTo>
                  <a:lnTo>
                    <a:pt x="57277" y="374357"/>
                  </a:lnTo>
                  <a:lnTo>
                    <a:pt x="57162" y="373087"/>
                  </a:lnTo>
                  <a:lnTo>
                    <a:pt x="57048" y="371817"/>
                  </a:lnTo>
                  <a:lnTo>
                    <a:pt x="54978" y="371817"/>
                  </a:lnTo>
                  <a:lnTo>
                    <a:pt x="54457" y="373087"/>
                  </a:lnTo>
                  <a:lnTo>
                    <a:pt x="54597" y="372033"/>
                  </a:lnTo>
                  <a:lnTo>
                    <a:pt x="54635" y="371817"/>
                  </a:lnTo>
                  <a:lnTo>
                    <a:pt x="52908" y="371817"/>
                  </a:lnTo>
                  <a:lnTo>
                    <a:pt x="53251" y="370547"/>
                  </a:lnTo>
                  <a:lnTo>
                    <a:pt x="53771" y="369277"/>
                  </a:lnTo>
                  <a:lnTo>
                    <a:pt x="54635" y="368007"/>
                  </a:lnTo>
                  <a:lnTo>
                    <a:pt x="56705" y="368007"/>
                  </a:lnTo>
                  <a:lnTo>
                    <a:pt x="58775" y="369277"/>
                  </a:lnTo>
                  <a:lnTo>
                    <a:pt x="61023" y="368007"/>
                  </a:lnTo>
                  <a:lnTo>
                    <a:pt x="60591" y="369277"/>
                  </a:lnTo>
                  <a:lnTo>
                    <a:pt x="60159" y="370547"/>
                  </a:lnTo>
                  <a:lnTo>
                    <a:pt x="60058" y="372033"/>
                  </a:lnTo>
                  <a:lnTo>
                    <a:pt x="59994" y="373087"/>
                  </a:lnTo>
                  <a:lnTo>
                    <a:pt x="59296" y="374357"/>
                  </a:lnTo>
                  <a:lnTo>
                    <a:pt x="61544" y="375627"/>
                  </a:lnTo>
                  <a:lnTo>
                    <a:pt x="60159" y="376897"/>
                  </a:lnTo>
                  <a:lnTo>
                    <a:pt x="60159" y="378167"/>
                  </a:lnTo>
                  <a:lnTo>
                    <a:pt x="61544" y="379437"/>
                  </a:lnTo>
                  <a:lnTo>
                    <a:pt x="62064" y="376897"/>
                  </a:lnTo>
                  <a:lnTo>
                    <a:pt x="63627" y="378167"/>
                  </a:lnTo>
                  <a:lnTo>
                    <a:pt x="63627" y="368096"/>
                  </a:lnTo>
                  <a:lnTo>
                    <a:pt x="63271" y="368007"/>
                  </a:lnTo>
                  <a:lnTo>
                    <a:pt x="69329" y="361657"/>
                  </a:lnTo>
                  <a:lnTo>
                    <a:pt x="70281" y="362927"/>
                  </a:lnTo>
                  <a:lnTo>
                    <a:pt x="71234" y="364197"/>
                  </a:lnTo>
                  <a:lnTo>
                    <a:pt x="71234" y="361988"/>
                  </a:lnTo>
                  <a:lnTo>
                    <a:pt x="70535" y="361657"/>
                  </a:lnTo>
                  <a:lnTo>
                    <a:pt x="72440" y="357847"/>
                  </a:lnTo>
                  <a:lnTo>
                    <a:pt x="74510" y="357847"/>
                  </a:lnTo>
                  <a:lnTo>
                    <a:pt x="74510" y="340271"/>
                  </a:lnTo>
                  <a:lnTo>
                    <a:pt x="73126" y="338353"/>
                  </a:lnTo>
                  <a:lnTo>
                    <a:pt x="73126" y="354037"/>
                  </a:lnTo>
                  <a:lnTo>
                    <a:pt x="71234" y="352767"/>
                  </a:lnTo>
                  <a:lnTo>
                    <a:pt x="70967" y="351497"/>
                  </a:lnTo>
                  <a:lnTo>
                    <a:pt x="70904" y="351142"/>
                  </a:lnTo>
                  <a:lnTo>
                    <a:pt x="73126" y="354037"/>
                  </a:lnTo>
                  <a:lnTo>
                    <a:pt x="73126" y="338353"/>
                  </a:lnTo>
                  <a:lnTo>
                    <a:pt x="71208" y="335686"/>
                  </a:lnTo>
                  <a:lnTo>
                    <a:pt x="71208" y="343662"/>
                  </a:lnTo>
                  <a:lnTo>
                    <a:pt x="70853" y="346011"/>
                  </a:lnTo>
                  <a:lnTo>
                    <a:pt x="70586" y="344843"/>
                  </a:lnTo>
                  <a:lnTo>
                    <a:pt x="70586" y="347687"/>
                  </a:lnTo>
                  <a:lnTo>
                    <a:pt x="70396" y="348957"/>
                  </a:lnTo>
                  <a:lnTo>
                    <a:pt x="70307" y="349491"/>
                  </a:lnTo>
                  <a:lnTo>
                    <a:pt x="69329" y="347687"/>
                  </a:lnTo>
                  <a:lnTo>
                    <a:pt x="70586" y="347687"/>
                  </a:lnTo>
                  <a:lnTo>
                    <a:pt x="70586" y="344843"/>
                  </a:lnTo>
                  <a:lnTo>
                    <a:pt x="70319" y="343662"/>
                  </a:lnTo>
                  <a:lnTo>
                    <a:pt x="71208" y="343662"/>
                  </a:lnTo>
                  <a:lnTo>
                    <a:pt x="71208" y="335686"/>
                  </a:lnTo>
                  <a:lnTo>
                    <a:pt x="70713" y="334987"/>
                  </a:lnTo>
                  <a:lnTo>
                    <a:pt x="67398" y="336156"/>
                  </a:lnTo>
                  <a:lnTo>
                    <a:pt x="67398" y="343662"/>
                  </a:lnTo>
                  <a:lnTo>
                    <a:pt x="65176" y="345147"/>
                  </a:lnTo>
                  <a:lnTo>
                    <a:pt x="66217" y="347687"/>
                  </a:lnTo>
                  <a:lnTo>
                    <a:pt x="66040" y="347687"/>
                  </a:lnTo>
                  <a:lnTo>
                    <a:pt x="66040" y="348957"/>
                  </a:lnTo>
                  <a:lnTo>
                    <a:pt x="63271" y="350227"/>
                  </a:lnTo>
                  <a:lnTo>
                    <a:pt x="64655" y="351497"/>
                  </a:lnTo>
                  <a:lnTo>
                    <a:pt x="60337" y="351497"/>
                  </a:lnTo>
                  <a:lnTo>
                    <a:pt x="63627" y="356577"/>
                  </a:lnTo>
                  <a:lnTo>
                    <a:pt x="62928" y="357847"/>
                  </a:lnTo>
                  <a:lnTo>
                    <a:pt x="62242" y="359117"/>
                  </a:lnTo>
                  <a:lnTo>
                    <a:pt x="61379" y="356577"/>
                  </a:lnTo>
                  <a:lnTo>
                    <a:pt x="59296" y="356577"/>
                  </a:lnTo>
                  <a:lnTo>
                    <a:pt x="57912" y="357847"/>
                  </a:lnTo>
                  <a:lnTo>
                    <a:pt x="56883" y="357847"/>
                  </a:lnTo>
                  <a:lnTo>
                    <a:pt x="58432" y="355307"/>
                  </a:lnTo>
                  <a:lnTo>
                    <a:pt x="58432" y="352767"/>
                  </a:lnTo>
                  <a:lnTo>
                    <a:pt x="55499" y="351497"/>
                  </a:lnTo>
                  <a:lnTo>
                    <a:pt x="60858" y="348957"/>
                  </a:lnTo>
                  <a:lnTo>
                    <a:pt x="50660" y="341337"/>
                  </a:lnTo>
                  <a:lnTo>
                    <a:pt x="50736" y="342607"/>
                  </a:lnTo>
                  <a:lnTo>
                    <a:pt x="50812" y="343662"/>
                  </a:lnTo>
                  <a:lnTo>
                    <a:pt x="50914" y="345147"/>
                  </a:lnTo>
                  <a:lnTo>
                    <a:pt x="51003" y="346417"/>
                  </a:lnTo>
                  <a:lnTo>
                    <a:pt x="51092" y="347687"/>
                  </a:lnTo>
                  <a:lnTo>
                    <a:pt x="51168" y="348957"/>
                  </a:lnTo>
                  <a:lnTo>
                    <a:pt x="50825" y="350227"/>
                  </a:lnTo>
                  <a:lnTo>
                    <a:pt x="47713" y="352767"/>
                  </a:lnTo>
                  <a:lnTo>
                    <a:pt x="47193" y="357847"/>
                  </a:lnTo>
                  <a:lnTo>
                    <a:pt x="52552" y="359117"/>
                  </a:lnTo>
                  <a:lnTo>
                    <a:pt x="51866" y="361657"/>
                  </a:lnTo>
                  <a:lnTo>
                    <a:pt x="50482" y="362343"/>
                  </a:lnTo>
                  <a:lnTo>
                    <a:pt x="50482" y="375627"/>
                  </a:lnTo>
                  <a:lnTo>
                    <a:pt x="49961" y="375627"/>
                  </a:lnTo>
                  <a:lnTo>
                    <a:pt x="49961" y="376897"/>
                  </a:lnTo>
                  <a:lnTo>
                    <a:pt x="48958" y="376897"/>
                  </a:lnTo>
                  <a:lnTo>
                    <a:pt x="48958" y="425157"/>
                  </a:lnTo>
                  <a:lnTo>
                    <a:pt x="45808" y="431507"/>
                  </a:lnTo>
                  <a:lnTo>
                    <a:pt x="42875" y="431507"/>
                  </a:lnTo>
                  <a:lnTo>
                    <a:pt x="42875" y="435317"/>
                  </a:lnTo>
                  <a:lnTo>
                    <a:pt x="42532" y="436587"/>
                  </a:lnTo>
                  <a:lnTo>
                    <a:pt x="42189" y="436587"/>
                  </a:lnTo>
                  <a:lnTo>
                    <a:pt x="41668" y="437857"/>
                  </a:lnTo>
                  <a:lnTo>
                    <a:pt x="40627" y="436587"/>
                  </a:lnTo>
                  <a:lnTo>
                    <a:pt x="42011" y="434047"/>
                  </a:lnTo>
                  <a:lnTo>
                    <a:pt x="42875" y="435317"/>
                  </a:lnTo>
                  <a:lnTo>
                    <a:pt x="42875" y="431507"/>
                  </a:lnTo>
                  <a:lnTo>
                    <a:pt x="41313" y="431507"/>
                  </a:lnTo>
                  <a:lnTo>
                    <a:pt x="41668" y="428967"/>
                  </a:lnTo>
                  <a:lnTo>
                    <a:pt x="38722" y="428967"/>
                  </a:lnTo>
                  <a:lnTo>
                    <a:pt x="38036" y="427697"/>
                  </a:lnTo>
                  <a:lnTo>
                    <a:pt x="35788" y="426427"/>
                  </a:lnTo>
                  <a:lnTo>
                    <a:pt x="33705" y="428967"/>
                  </a:lnTo>
                  <a:lnTo>
                    <a:pt x="33020" y="428586"/>
                  </a:lnTo>
                  <a:lnTo>
                    <a:pt x="33020" y="439127"/>
                  </a:lnTo>
                  <a:lnTo>
                    <a:pt x="31813" y="439127"/>
                  </a:lnTo>
                  <a:lnTo>
                    <a:pt x="29730" y="435317"/>
                  </a:lnTo>
                  <a:lnTo>
                    <a:pt x="31635" y="435317"/>
                  </a:lnTo>
                  <a:lnTo>
                    <a:pt x="31978" y="437857"/>
                  </a:lnTo>
                  <a:lnTo>
                    <a:pt x="33020" y="439127"/>
                  </a:lnTo>
                  <a:lnTo>
                    <a:pt x="33020" y="428586"/>
                  </a:lnTo>
                  <a:lnTo>
                    <a:pt x="31470" y="427697"/>
                  </a:lnTo>
                  <a:lnTo>
                    <a:pt x="31521" y="426427"/>
                  </a:lnTo>
                  <a:lnTo>
                    <a:pt x="31635" y="423887"/>
                  </a:lnTo>
                  <a:lnTo>
                    <a:pt x="38036" y="422617"/>
                  </a:lnTo>
                  <a:lnTo>
                    <a:pt x="35788" y="418807"/>
                  </a:lnTo>
                  <a:lnTo>
                    <a:pt x="36995" y="416267"/>
                  </a:lnTo>
                  <a:lnTo>
                    <a:pt x="38379" y="412457"/>
                  </a:lnTo>
                  <a:lnTo>
                    <a:pt x="36830" y="411187"/>
                  </a:lnTo>
                  <a:lnTo>
                    <a:pt x="37172" y="411187"/>
                  </a:lnTo>
                  <a:lnTo>
                    <a:pt x="41897" y="414997"/>
                  </a:lnTo>
                  <a:lnTo>
                    <a:pt x="46748" y="420077"/>
                  </a:lnTo>
                  <a:lnTo>
                    <a:pt x="48958" y="425157"/>
                  </a:lnTo>
                  <a:lnTo>
                    <a:pt x="48958" y="376897"/>
                  </a:lnTo>
                  <a:lnTo>
                    <a:pt x="48412" y="376897"/>
                  </a:lnTo>
                  <a:lnTo>
                    <a:pt x="48056" y="378167"/>
                  </a:lnTo>
                  <a:lnTo>
                    <a:pt x="47548" y="376897"/>
                  </a:lnTo>
                  <a:lnTo>
                    <a:pt x="47891" y="375627"/>
                  </a:lnTo>
                  <a:lnTo>
                    <a:pt x="47028" y="374357"/>
                  </a:lnTo>
                  <a:lnTo>
                    <a:pt x="49276" y="374357"/>
                  </a:lnTo>
                  <a:lnTo>
                    <a:pt x="50482" y="375627"/>
                  </a:lnTo>
                  <a:lnTo>
                    <a:pt x="50482" y="362343"/>
                  </a:lnTo>
                  <a:lnTo>
                    <a:pt x="49276" y="362927"/>
                  </a:lnTo>
                  <a:lnTo>
                    <a:pt x="48234" y="364197"/>
                  </a:lnTo>
                  <a:lnTo>
                    <a:pt x="44780" y="363651"/>
                  </a:lnTo>
                  <a:lnTo>
                    <a:pt x="44780" y="369277"/>
                  </a:lnTo>
                  <a:lnTo>
                    <a:pt x="42621" y="372452"/>
                  </a:lnTo>
                  <a:lnTo>
                    <a:pt x="42621" y="383247"/>
                  </a:lnTo>
                  <a:lnTo>
                    <a:pt x="42354" y="383247"/>
                  </a:lnTo>
                  <a:lnTo>
                    <a:pt x="41821" y="385216"/>
                  </a:lnTo>
                  <a:lnTo>
                    <a:pt x="41706" y="385635"/>
                  </a:lnTo>
                  <a:lnTo>
                    <a:pt x="41668" y="385787"/>
                  </a:lnTo>
                  <a:lnTo>
                    <a:pt x="40106" y="387057"/>
                  </a:lnTo>
                  <a:lnTo>
                    <a:pt x="36830" y="389597"/>
                  </a:lnTo>
                  <a:lnTo>
                    <a:pt x="42011" y="392137"/>
                  </a:lnTo>
                  <a:lnTo>
                    <a:pt x="41313" y="393407"/>
                  </a:lnTo>
                  <a:lnTo>
                    <a:pt x="40627" y="394677"/>
                  </a:lnTo>
                  <a:lnTo>
                    <a:pt x="37515" y="392137"/>
                  </a:lnTo>
                  <a:lnTo>
                    <a:pt x="37172" y="393230"/>
                  </a:lnTo>
                  <a:lnTo>
                    <a:pt x="37172" y="404837"/>
                  </a:lnTo>
                  <a:lnTo>
                    <a:pt x="36474" y="406107"/>
                  </a:lnTo>
                  <a:lnTo>
                    <a:pt x="35445" y="406107"/>
                  </a:lnTo>
                  <a:lnTo>
                    <a:pt x="34226" y="403567"/>
                  </a:lnTo>
                  <a:lnTo>
                    <a:pt x="35267" y="402297"/>
                  </a:lnTo>
                  <a:lnTo>
                    <a:pt x="36474" y="403567"/>
                  </a:lnTo>
                  <a:lnTo>
                    <a:pt x="37172" y="404837"/>
                  </a:lnTo>
                  <a:lnTo>
                    <a:pt x="37172" y="393230"/>
                  </a:lnTo>
                  <a:lnTo>
                    <a:pt x="36309" y="395947"/>
                  </a:lnTo>
                  <a:lnTo>
                    <a:pt x="36220" y="397217"/>
                  </a:lnTo>
                  <a:lnTo>
                    <a:pt x="36131" y="398487"/>
                  </a:lnTo>
                  <a:lnTo>
                    <a:pt x="33883" y="397217"/>
                  </a:lnTo>
                  <a:lnTo>
                    <a:pt x="33324" y="395135"/>
                  </a:lnTo>
                  <a:lnTo>
                    <a:pt x="33197" y="394677"/>
                  </a:lnTo>
                  <a:lnTo>
                    <a:pt x="30429" y="397217"/>
                  </a:lnTo>
                  <a:lnTo>
                    <a:pt x="30251" y="395947"/>
                  </a:lnTo>
                  <a:lnTo>
                    <a:pt x="29044" y="394677"/>
                  </a:lnTo>
                  <a:lnTo>
                    <a:pt x="28181" y="393407"/>
                  </a:lnTo>
                  <a:lnTo>
                    <a:pt x="30772" y="393407"/>
                  </a:lnTo>
                  <a:lnTo>
                    <a:pt x="31407" y="391058"/>
                  </a:lnTo>
                  <a:lnTo>
                    <a:pt x="34404" y="393407"/>
                  </a:lnTo>
                  <a:lnTo>
                    <a:pt x="39585" y="380707"/>
                  </a:lnTo>
                  <a:lnTo>
                    <a:pt x="35267" y="378167"/>
                  </a:lnTo>
                  <a:lnTo>
                    <a:pt x="36830" y="376897"/>
                  </a:lnTo>
                  <a:lnTo>
                    <a:pt x="37947" y="374840"/>
                  </a:lnTo>
                  <a:lnTo>
                    <a:pt x="37960" y="375627"/>
                  </a:lnTo>
                  <a:lnTo>
                    <a:pt x="38036" y="379437"/>
                  </a:lnTo>
                  <a:lnTo>
                    <a:pt x="41668" y="375627"/>
                  </a:lnTo>
                  <a:lnTo>
                    <a:pt x="41668" y="376897"/>
                  </a:lnTo>
                  <a:lnTo>
                    <a:pt x="42011" y="376897"/>
                  </a:lnTo>
                  <a:lnTo>
                    <a:pt x="42354" y="379437"/>
                  </a:lnTo>
                  <a:lnTo>
                    <a:pt x="42443" y="380707"/>
                  </a:lnTo>
                  <a:lnTo>
                    <a:pt x="42532" y="381977"/>
                  </a:lnTo>
                  <a:lnTo>
                    <a:pt x="42621" y="383247"/>
                  </a:lnTo>
                  <a:lnTo>
                    <a:pt x="42621" y="372452"/>
                  </a:lnTo>
                  <a:lnTo>
                    <a:pt x="42189" y="373087"/>
                  </a:lnTo>
                  <a:lnTo>
                    <a:pt x="40398" y="372033"/>
                  </a:lnTo>
                  <a:lnTo>
                    <a:pt x="44780" y="369277"/>
                  </a:lnTo>
                  <a:lnTo>
                    <a:pt x="44780" y="363651"/>
                  </a:lnTo>
                  <a:lnTo>
                    <a:pt x="42532" y="363296"/>
                  </a:lnTo>
                  <a:lnTo>
                    <a:pt x="42532" y="368007"/>
                  </a:lnTo>
                  <a:lnTo>
                    <a:pt x="42354" y="369277"/>
                  </a:lnTo>
                  <a:lnTo>
                    <a:pt x="41148" y="370547"/>
                  </a:lnTo>
                  <a:lnTo>
                    <a:pt x="40284" y="366737"/>
                  </a:lnTo>
                  <a:lnTo>
                    <a:pt x="40627" y="366737"/>
                  </a:lnTo>
                  <a:lnTo>
                    <a:pt x="41668" y="365467"/>
                  </a:lnTo>
                  <a:lnTo>
                    <a:pt x="42532" y="368007"/>
                  </a:lnTo>
                  <a:lnTo>
                    <a:pt x="42532" y="363296"/>
                  </a:lnTo>
                  <a:lnTo>
                    <a:pt x="40284" y="362927"/>
                  </a:lnTo>
                  <a:lnTo>
                    <a:pt x="47548" y="351497"/>
                  </a:lnTo>
                  <a:lnTo>
                    <a:pt x="45643" y="348957"/>
                  </a:lnTo>
                  <a:lnTo>
                    <a:pt x="47548" y="345147"/>
                  </a:lnTo>
                  <a:lnTo>
                    <a:pt x="43624" y="342315"/>
                  </a:lnTo>
                  <a:lnTo>
                    <a:pt x="44780" y="336257"/>
                  </a:lnTo>
                  <a:lnTo>
                    <a:pt x="49441" y="337527"/>
                  </a:lnTo>
                  <a:lnTo>
                    <a:pt x="49390" y="334987"/>
                  </a:lnTo>
                  <a:lnTo>
                    <a:pt x="49276" y="328637"/>
                  </a:lnTo>
                  <a:lnTo>
                    <a:pt x="44424" y="328637"/>
                  </a:lnTo>
                  <a:lnTo>
                    <a:pt x="44424" y="327266"/>
                  </a:lnTo>
                  <a:lnTo>
                    <a:pt x="43980" y="327266"/>
                  </a:lnTo>
                  <a:lnTo>
                    <a:pt x="42875" y="326097"/>
                  </a:lnTo>
                  <a:lnTo>
                    <a:pt x="42697" y="324827"/>
                  </a:lnTo>
                  <a:lnTo>
                    <a:pt x="42621" y="324256"/>
                  </a:lnTo>
                  <a:lnTo>
                    <a:pt x="42532" y="323557"/>
                  </a:lnTo>
                  <a:lnTo>
                    <a:pt x="40627" y="321233"/>
                  </a:lnTo>
                  <a:lnTo>
                    <a:pt x="40627" y="359117"/>
                  </a:lnTo>
                  <a:lnTo>
                    <a:pt x="37630" y="357022"/>
                  </a:lnTo>
                  <a:lnTo>
                    <a:pt x="37630" y="369277"/>
                  </a:lnTo>
                  <a:lnTo>
                    <a:pt x="37503" y="366737"/>
                  </a:lnTo>
                  <a:lnTo>
                    <a:pt x="37630" y="369277"/>
                  </a:lnTo>
                  <a:lnTo>
                    <a:pt x="37630" y="357022"/>
                  </a:lnTo>
                  <a:lnTo>
                    <a:pt x="33362" y="354037"/>
                  </a:lnTo>
                  <a:lnTo>
                    <a:pt x="32385" y="354469"/>
                  </a:lnTo>
                  <a:lnTo>
                    <a:pt x="32385" y="366737"/>
                  </a:lnTo>
                  <a:lnTo>
                    <a:pt x="30251" y="366737"/>
                  </a:lnTo>
                  <a:lnTo>
                    <a:pt x="29730" y="369633"/>
                  </a:lnTo>
                  <a:lnTo>
                    <a:pt x="29730" y="380707"/>
                  </a:lnTo>
                  <a:lnTo>
                    <a:pt x="29222" y="381977"/>
                  </a:lnTo>
                  <a:lnTo>
                    <a:pt x="29133" y="383247"/>
                  </a:lnTo>
                  <a:lnTo>
                    <a:pt x="29044" y="384517"/>
                  </a:lnTo>
                  <a:lnTo>
                    <a:pt x="28854" y="385216"/>
                  </a:lnTo>
                  <a:lnTo>
                    <a:pt x="28740" y="385635"/>
                  </a:lnTo>
                  <a:lnTo>
                    <a:pt x="28702" y="385787"/>
                  </a:lnTo>
                  <a:lnTo>
                    <a:pt x="28778" y="385216"/>
                  </a:lnTo>
                  <a:lnTo>
                    <a:pt x="28867" y="384517"/>
                  </a:lnTo>
                  <a:lnTo>
                    <a:pt x="27660" y="381977"/>
                  </a:lnTo>
                  <a:lnTo>
                    <a:pt x="28702" y="380707"/>
                  </a:lnTo>
                  <a:lnTo>
                    <a:pt x="29730" y="380707"/>
                  </a:lnTo>
                  <a:lnTo>
                    <a:pt x="29730" y="369633"/>
                  </a:lnTo>
                  <a:lnTo>
                    <a:pt x="29565" y="370547"/>
                  </a:lnTo>
                  <a:lnTo>
                    <a:pt x="29387" y="370547"/>
                  </a:lnTo>
                  <a:lnTo>
                    <a:pt x="28181" y="369277"/>
                  </a:lnTo>
                  <a:lnTo>
                    <a:pt x="26974" y="370547"/>
                  </a:lnTo>
                  <a:lnTo>
                    <a:pt x="25933" y="371817"/>
                  </a:lnTo>
                  <a:lnTo>
                    <a:pt x="25590" y="370547"/>
                  </a:lnTo>
                  <a:lnTo>
                    <a:pt x="25069" y="369608"/>
                  </a:lnTo>
                  <a:lnTo>
                    <a:pt x="25069" y="409917"/>
                  </a:lnTo>
                  <a:lnTo>
                    <a:pt x="24371" y="411187"/>
                  </a:lnTo>
                  <a:lnTo>
                    <a:pt x="22987" y="413727"/>
                  </a:lnTo>
                  <a:lnTo>
                    <a:pt x="22644" y="413727"/>
                  </a:lnTo>
                  <a:lnTo>
                    <a:pt x="22301" y="412457"/>
                  </a:lnTo>
                  <a:lnTo>
                    <a:pt x="21615" y="412457"/>
                  </a:lnTo>
                  <a:lnTo>
                    <a:pt x="21259" y="411187"/>
                  </a:lnTo>
                  <a:lnTo>
                    <a:pt x="20739" y="411187"/>
                  </a:lnTo>
                  <a:lnTo>
                    <a:pt x="22123" y="408647"/>
                  </a:lnTo>
                  <a:lnTo>
                    <a:pt x="23685" y="408647"/>
                  </a:lnTo>
                  <a:lnTo>
                    <a:pt x="24371" y="409917"/>
                  </a:lnTo>
                  <a:lnTo>
                    <a:pt x="25069" y="409917"/>
                  </a:lnTo>
                  <a:lnTo>
                    <a:pt x="25069" y="369608"/>
                  </a:lnTo>
                  <a:lnTo>
                    <a:pt x="24892" y="369277"/>
                  </a:lnTo>
                  <a:lnTo>
                    <a:pt x="23342" y="369277"/>
                  </a:lnTo>
                  <a:lnTo>
                    <a:pt x="25234" y="368007"/>
                  </a:lnTo>
                  <a:lnTo>
                    <a:pt x="31635" y="359117"/>
                  </a:lnTo>
                  <a:lnTo>
                    <a:pt x="31750" y="361657"/>
                  </a:lnTo>
                  <a:lnTo>
                    <a:pt x="31813" y="362927"/>
                  </a:lnTo>
                  <a:lnTo>
                    <a:pt x="32004" y="364197"/>
                  </a:lnTo>
                  <a:lnTo>
                    <a:pt x="32194" y="365467"/>
                  </a:lnTo>
                  <a:lnTo>
                    <a:pt x="32385" y="366737"/>
                  </a:lnTo>
                  <a:lnTo>
                    <a:pt x="32385" y="354469"/>
                  </a:lnTo>
                  <a:lnTo>
                    <a:pt x="30429" y="355307"/>
                  </a:lnTo>
                  <a:lnTo>
                    <a:pt x="30949" y="354037"/>
                  </a:lnTo>
                  <a:lnTo>
                    <a:pt x="31457" y="354037"/>
                  </a:lnTo>
                  <a:lnTo>
                    <a:pt x="31115" y="352767"/>
                  </a:lnTo>
                  <a:lnTo>
                    <a:pt x="32842" y="350227"/>
                  </a:lnTo>
                  <a:lnTo>
                    <a:pt x="30772" y="348957"/>
                  </a:lnTo>
                  <a:lnTo>
                    <a:pt x="32156" y="346417"/>
                  </a:lnTo>
                  <a:lnTo>
                    <a:pt x="33197" y="346417"/>
                  </a:lnTo>
                  <a:lnTo>
                    <a:pt x="33248" y="346011"/>
                  </a:lnTo>
                  <a:lnTo>
                    <a:pt x="33362" y="345147"/>
                  </a:lnTo>
                  <a:lnTo>
                    <a:pt x="32753" y="343662"/>
                  </a:lnTo>
                  <a:lnTo>
                    <a:pt x="33312" y="343662"/>
                  </a:lnTo>
                  <a:lnTo>
                    <a:pt x="33883" y="342607"/>
                  </a:lnTo>
                  <a:lnTo>
                    <a:pt x="33705" y="341337"/>
                  </a:lnTo>
                  <a:lnTo>
                    <a:pt x="34747" y="342607"/>
                  </a:lnTo>
                  <a:lnTo>
                    <a:pt x="35445" y="342607"/>
                  </a:lnTo>
                  <a:lnTo>
                    <a:pt x="38912" y="340182"/>
                  </a:lnTo>
                  <a:lnTo>
                    <a:pt x="39204" y="342315"/>
                  </a:lnTo>
                  <a:lnTo>
                    <a:pt x="39243" y="342607"/>
                  </a:lnTo>
                  <a:lnTo>
                    <a:pt x="39585" y="345147"/>
                  </a:lnTo>
                  <a:lnTo>
                    <a:pt x="39712" y="346011"/>
                  </a:lnTo>
                  <a:lnTo>
                    <a:pt x="39763" y="346417"/>
                  </a:lnTo>
                  <a:lnTo>
                    <a:pt x="38379" y="346417"/>
                  </a:lnTo>
                  <a:lnTo>
                    <a:pt x="37858" y="348957"/>
                  </a:lnTo>
                  <a:lnTo>
                    <a:pt x="37172" y="350227"/>
                  </a:lnTo>
                  <a:lnTo>
                    <a:pt x="36309" y="350227"/>
                  </a:lnTo>
                  <a:lnTo>
                    <a:pt x="34061" y="352767"/>
                  </a:lnTo>
                  <a:lnTo>
                    <a:pt x="36652" y="355307"/>
                  </a:lnTo>
                  <a:lnTo>
                    <a:pt x="38557" y="355307"/>
                  </a:lnTo>
                  <a:lnTo>
                    <a:pt x="40627" y="359117"/>
                  </a:lnTo>
                  <a:lnTo>
                    <a:pt x="40627" y="321233"/>
                  </a:lnTo>
                  <a:lnTo>
                    <a:pt x="39420" y="319747"/>
                  </a:lnTo>
                  <a:lnTo>
                    <a:pt x="37020" y="321945"/>
                  </a:lnTo>
                  <a:lnTo>
                    <a:pt x="38201" y="317207"/>
                  </a:lnTo>
                  <a:lnTo>
                    <a:pt x="39585" y="318477"/>
                  </a:lnTo>
                  <a:lnTo>
                    <a:pt x="40284" y="319747"/>
                  </a:lnTo>
                  <a:lnTo>
                    <a:pt x="41833" y="319747"/>
                  </a:lnTo>
                  <a:lnTo>
                    <a:pt x="45643" y="324827"/>
                  </a:lnTo>
                  <a:lnTo>
                    <a:pt x="45669" y="324256"/>
                  </a:lnTo>
                  <a:lnTo>
                    <a:pt x="45796" y="321945"/>
                  </a:lnTo>
                  <a:lnTo>
                    <a:pt x="45923" y="319747"/>
                  </a:lnTo>
                  <a:lnTo>
                    <a:pt x="45986" y="318477"/>
                  </a:lnTo>
                  <a:lnTo>
                    <a:pt x="48755" y="319747"/>
                  </a:lnTo>
                  <a:lnTo>
                    <a:pt x="48412" y="319747"/>
                  </a:lnTo>
                  <a:lnTo>
                    <a:pt x="48234" y="321017"/>
                  </a:lnTo>
                  <a:lnTo>
                    <a:pt x="49276" y="322287"/>
                  </a:lnTo>
                  <a:lnTo>
                    <a:pt x="50660" y="323557"/>
                  </a:lnTo>
                  <a:lnTo>
                    <a:pt x="48234" y="323557"/>
                  </a:lnTo>
                  <a:lnTo>
                    <a:pt x="46672" y="324827"/>
                  </a:lnTo>
                  <a:lnTo>
                    <a:pt x="48234" y="326097"/>
                  </a:lnTo>
                  <a:lnTo>
                    <a:pt x="47764" y="327266"/>
                  </a:lnTo>
                  <a:lnTo>
                    <a:pt x="47498" y="327266"/>
                  </a:lnTo>
                  <a:lnTo>
                    <a:pt x="50304" y="328637"/>
                  </a:lnTo>
                  <a:lnTo>
                    <a:pt x="52451" y="326885"/>
                  </a:lnTo>
                  <a:lnTo>
                    <a:pt x="51384" y="329907"/>
                  </a:lnTo>
                  <a:lnTo>
                    <a:pt x="50482" y="332447"/>
                  </a:lnTo>
                  <a:lnTo>
                    <a:pt x="52387" y="333717"/>
                  </a:lnTo>
                  <a:lnTo>
                    <a:pt x="53251" y="332447"/>
                  </a:lnTo>
                  <a:lnTo>
                    <a:pt x="54114" y="332447"/>
                  </a:lnTo>
                  <a:lnTo>
                    <a:pt x="54635" y="331177"/>
                  </a:lnTo>
                  <a:lnTo>
                    <a:pt x="58953" y="337527"/>
                  </a:lnTo>
                  <a:lnTo>
                    <a:pt x="59817" y="338797"/>
                  </a:lnTo>
                  <a:lnTo>
                    <a:pt x="53771" y="334987"/>
                  </a:lnTo>
                  <a:lnTo>
                    <a:pt x="51866" y="338797"/>
                  </a:lnTo>
                  <a:lnTo>
                    <a:pt x="54635" y="342607"/>
                  </a:lnTo>
                  <a:lnTo>
                    <a:pt x="56705" y="338797"/>
                  </a:lnTo>
                  <a:lnTo>
                    <a:pt x="57226" y="340067"/>
                  </a:lnTo>
                  <a:lnTo>
                    <a:pt x="57746" y="341337"/>
                  </a:lnTo>
                  <a:lnTo>
                    <a:pt x="59131" y="341337"/>
                  </a:lnTo>
                  <a:lnTo>
                    <a:pt x="60515" y="340067"/>
                  </a:lnTo>
                  <a:lnTo>
                    <a:pt x="60680" y="341337"/>
                  </a:lnTo>
                  <a:lnTo>
                    <a:pt x="63969" y="342607"/>
                  </a:lnTo>
                  <a:lnTo>
                    <a:pt x="65011" y="342607"/>
                  </a:lnTo>
                  <a:lnTo>
                    <a:pt x="65290" y="343662"/>
                  </a:lnTo>
                  <a:lnTo>
                    <a:pt x="67398" y="343662"/>
                  </a:lnTo>
                  <a:lnTo>
                    <a:pt x="67398" y="336156"/>
                  </a:lnTo>
                  <a:lnTo>
                    <a:pt x="67081" y="336257"/>
                  </a:lnTo>
                  <a:lnTo>
                    <a:pt x="65354" y="336257"/>
                  </a:lnTo>
                  <a:lnTo>
                    <a:pt x="64833" y="337527"/>
                  </a:lnTo>
                  <a:lnTo>
                    <a:pt x="64655" y="337527"/>
                  </a:lnTo>
                  <a:lnTo>
                    <a:pt x="62763" y="333717"/>
                  </a:lnTo>
                  <a:lnTo>
                    <a:pt x="62928" y="333717"/>
                  </a:lnTo>
                  <a:lnTo>
                    <a:pt x="62928" y="332447"/>
                  </a:lnTo>
                  <a:lnTo>
                    <a:pt x="67906" y="332447"/>
                  </a:lnTo>
                  <a:lnTo>
                    <a:pt x="73088" y="331177"/>
                  </a:lnTo>
                  <a:lnTo>
                    <a:pt x="75412" y="327266"/>
                  </a:lnTo>
                  <a:lnTo>
                    <a:pt x="75247" y="327266"/>
                  </a:lnTo>
                  <a:lnTo>
                    <a:pt x="71742" y="323557"/>
                  </a:lnTo>
                  <a:lnTo>
                    <a:pt x="72783" y="323557"/>
                  </a:lnTo>
                  <a:lnTo>
                    <a:pt x="71056" y="321017"/>
                  </a:lnTo>
                  <a:lnTo>
                    <a:pt x="69850" y="321017"/>
                  </a:lnTo>
                  <a:lnTo>
                    <a:pt x="69850" y="323557"/>
                  </a:lnTo>
                  <a:lnTo>
                    <a:pt x="67424" y="321017"/>
                  </a:lnTo>
                  <a:lnTo>
                    <a:pt x="62953" y="324002"/>
                  </a:lnTo>
                  <a:lnTo>
                    <a:pt x="61023" y="329907"/>
                  </a:lnTo>
                  <a:lnTo>
                    <a:pt x="61379" y="329907"/>
                  </a:lnTo>
                  <a:lnTo>
                    <a:pt x="61544" y="331177"/>
                  </a:lnTo>
                  <a:lnTo>
                    <a:pt x="59131" y="331177"/>
                  </a:lnTo>
                  <a:lnTo>
                    <a:pt x="58089" y="329907"/>
                  </a:lnTo>
                  <a:lnTo>
                    <a:pt x="55664" y="327367"/>
                  </a:lnTo>
                  <a:lnTo>
                    <a:pt x="54800" y="329907"/>
                  </a:lnTo>
                  <a:lnTo>
                    <a:pt x="52946" y="326491"/>
                  </a:lnTo>
                  <a:lnTo>
                    <a:pt x="54978" y="324827"/>
                  </a:lnTo>
                  <a:lnTo>
                    <a:pt x="54927" y="324002"/>
                  </a:lnTo>
                  <a:lnTo>
                    <a:pt x="54800" y="322287"/>
                  </a:lnTo>
                  <a:lnTo>
                    <a:pt x="55321" y="326097"/>
                  </a:lnTo>
                  <a:lnTo>
                    <a:pt x="55435" y="326885"/>
                  </a:lnTo>
                  <a:lnTo>
                    <a:pt x="55486" y="327266"/>
                  </a:lnTo>
                  <a:lnTo>
                    <a:pt x="55702" y="327266"/>
                  </a:lnTo>
                  <a:lnTo>
                    <a:pt x="61696" y="324256"/>
                  </a:lnTo>
                  <a:lnTo>
                    <a:pt x="61658" y="323557"/>
                  </a:lnTo>
                  <a:lnTo>
                    <a:pt x="61544" y="321017"/>
                  </a:lnTo>
                  <a:lnTo>
                    <a:pt x="62407" y="317207"/>
                  </a:lnTo>
                  <a:lnTo>
                    <a:pt x="59131" y="315937"/>
                  </a:lnTo>
                  <a:lnTo>
                    <a:pt x="56705" y="317207"/>
                  </a:lnTo>
                  <a:lnTo>
                    <a:pt x="56883" y="315937"/>
                  </a:lnTo>
                  <a:lnTo>
                    <a:pt x="56019" y="312127"/>
                  </a:lnTo>
                  <a:lnTo>
                    <a:pt x="54635" y="310857"/>
                  </a:lnTo>
                  <a:lnTo>
                    <a:pt x="56362" y="310857"/>
                  </a:lnTo>
                  <a:lnTo>
                    <a:pt x="59131" y="313397"/>
                  </a:lnTo>
                  <a:lnTo>
                    <a:pt x="69329" y="305777"/>
                  </a:lnTo>
                  <a:lnTo>
                    <a:pt x="69392" y="306235"/>
                  </a:lnTo>
                  <a:lnTo>
                    <a:pt x="69494" y="307047"/>
                  </a:lnTo>
                  <a:lnTo>
                    <a:pt x="69621" y="307911"/>
                  </a:lnTo>
                  <a:lnTo>
                    <a:pt x="69672" y="308317"/>
                  </a:lnTo>
                  <a:lnTo>
                    <a:pt x="69850" y="309587"/>
                  </a:lnTo>
                  <a:lnTo>
                    <a:pt x="69024" y="315937"/>
                  </a:lnTo>
                  <a:lnTo>
                    <a:pt x="73304" y="319747"/>
                  </a:lnTo>
                  <a:lnTo>
                    <a:pt x="77965" y="318477"/>
                  </a:lnTo>
                  <a:lnTo>
                    <a:pt x="78079" y="315937"/>
                  </a:lnTo>
                  <a:lnTo>
                    <a:pt x="78206" y="313397"/>
                  </a:lnTo>
                  <a:lnTo>
                    <a:pt x="78320" y="310857"/>
                  </a:lnTo>
                  <a:lnTo>
                    <a:pt x="81292" y="308317"/>
                  </a:lnTo>
                  <a:lnTo>
                    <a:pt x="80048" y="304507"/>
                  </a:lnTo>
                  <a:lnTo>
                    <a:pt x="77254" y="303237"/>
                  </a:lnTo>
                  <a:lnTo>
                    <a:pt x="75552" y="307047"/>
                  </a:lnTo>
                  <a:lnTo>
                    <a:pt x="74866" y="307047"/>
                  </a:lnTo>
                  <a:lnTo>
                    <a:pt x="73482" y="308317"/>
                  </a:lnTo>
                  <a:lnTo>
                    <a:pt x="72440" y="307047"/>
                  </a:lnTo>
                  <a:lnTo>
                    <a:pt x="71399" y="304507"/>
                  </a:lnTo>
                  <a:lnTo>
                    <a:pt x="70713" y="303237"/>
                  </a:lnTo>
                  <a:lnTo>
                    <a:pt x="72961" y="300697"/>
                  </a:lnTo>
                  <a:lnTo>
                    <a:pt x="72097" y="296887"/>
                  </a:lnTo>
                  <a:lnTo>
                    <a:pt x="68986" y="295617"/>
                  </a:lnTo>
                  <a:lnTo>
                    <a:pt x="70015" y="293077"/>
                  </a:lnTo>
                  <a:lnTo>
                    <a:pt x="69850" y="293077"/>
                  </a:lnTo>
                  <a:lnTo>
                    <a:pt x="70713" y="290537"/>
                  </a:lnTo>
                  <a:lnTo>
                    <a:pt x="70231" y="290004"/>
                  </a:lnTo>
                  <a:lnTo>
                    <a:pt x="75209" y="281647"/>
                  </a:lnTo>
                  <a:lnTo>
                    <a:pt x="69037" y="281647"/>
                  </a:lnTo>
                  <a:lnTo>
                    <a:pt x="69037" y="288683"/>
                  </a:lnTo>
                  <a:lnTo>
                    <a:pt x="67259" y="286727"/>
                  </a:lnTo>
                  <a:lnTo>
                    <a:pt x="68808" y="282917"/>
                  </a:lnTo>
                  <a:lnTo>
                    <a:pt x="68910" y="285457"/>
                  </a:lnTo>
                  <a:lnTo>
                    <a:pt x="69037" y="288683"/>
                  </a:lnTo>
                  <a:lnTo>
                    <a:pt x="69037" y="281647"/>
                  </a:lnTo>
                  <a:lnTo>
                    <a:pt x="68808" y="281647"/>
                  </a:lnTo>
                  <a:lnTo>
                    <a:pt x="68859" y="278790"/>
                  </a:lnTo>
                  <a:lnTo>
                    <a:pt x="67640" y="275831"/>
                  </a:lnTo>
                  <a:lnTo>
                    <a:pt x="67525" y="275539"/>
                  </a:lnTo>
                  <a:lnTo>
                    <a:pt x="67424" y="275297"/>
                  </a:lnTo>
                  <a:lnTo>
                    <a:pt x="70713" y="274027"/>
                  </a:lnTo>
                  <a:lnTo>
                    <a:pt x="65874" y="270217"/>
                  </a:lnTo>
                  <a:lnTo>
                    <a:pt x="64833" y="271487"/>
                  </a:lnTo>
                  <a:lnTo>
                    <a:pt x="64655" y="271487"/>
                  </a:lnTo>
                  <a:lnTo>
                    <a:pt x="61023" y="275297"/>
                  </a:lnTo>
                  <a:lnTo>
                    <a:pt x="63792" y="282917"/>
                  </a:lnTo>
                  <a:lnTo>
                    <a:pt x="61201" y="279755"/>
                  </a:lnTo>
                  <a:lnTo>
                    <a:pt x="61201" y="289267"/>
                  </a:lnTo>
                  <a:lnTo>
                    <a:pt x="61099" y="290004"/>
                  </a:lnTo>
                  <a:lnTo>
                    <a:pt x="61023" y="290537"/>
                  </a:lnTo>
                  <a:lnTo>
                    <a:pt x="59474" y="291807"/>
                  </a:lnTo>
                  <a:lnTo>
                    <a:pt x="58432" y="291807"/>
                  </a:lnTo>
                  <a:lnTo>
                    <a:pt x="55321" y="293077"/>
                  </a:lnTo>
                  <a:lnTo>
                    <a:pt x="51523" y="299427"/>
                  </a:lnTo>
                  <a:lnTo>
                    <a:pt x="54457" y="301967"/>
                  </a:lnTo>
                  <a:lnTo>
                    <a:pt x="50660" y="300697"/>
                  </a:lnTo>
                  <a:lnTo>
                    <a:pt x="50660" y="308317"/>
                  </a:lnTo>
                  <a:lnTo>
                    <a:pt x="49618" y="308317"/>
                  </a:lnTo>
                  <a:lnTo>
                    <a:pt x="48234" y="310857"/>
                  </a:lnTo>
                  <a:lnTo>
                    <a:pt x="47713" y="308317"/>
                  </a:lnTo>
                  <a:lnTo>
                    <a:pt x="47548" y="308317"/>
                  </a:lnTo>
                  <a:lnTo>
                    <a:pt x="48056" y="307047"/>
                  </a:lnTo>
                  <a:lnTo>
                    <a:pt x="49961" y="307047"/>
                  </a:lnTo>
                  <a:lnTo>
                    <a:pt x="50660" y="308317"/>
                  </a:lnTo>
                  <a:lnTo>
                    <a:pt x="50660" y="300697"/>
                  </a:lnTo>
                  <a:lnTo>
                    <a:pt x="53594" y="293077"/>
                  </a:lnTo>
                  <a:lnTo>
                    <a:pt x="47891" y="291807"/>
                  </a:lnTo>
                  <a:lnTo>
                    <a:pt x="49098" y="290537"/>
                  </a:lnTo>
                  <a:lnTo>
                    <a:pt x="51168" y="287997"/>
                  </a:lnTo>
                  <a:lnTo>
                    <a:pt x="51168" y="282917"/>
                  </a:lnTo>
                  <a:lnTo>
                    <a:pt x="51168" y="279019"/>
                  </a:lnTo>
                  <a:lnTo>
                    <a:pt x="52844" y="279019"/>
                  </a:lnTo>
                  <a:lnTo>
                    <a:pt x="54635" y="281647"/>
                  </a:lnTo>
                  <a:lnTo>
                    <a:pt x="53594" y="281647"/>
                  </a:lnTo>
                  <a:lnTo>
                    <a:pt x="51714" y="283768"/>
                  </a:lnTo>
                  <a:lnTo>
                    <a:pt x="51981" y="284187"/>
                  </a:lnTo>
                  <a:lnTo>
                    <a:pt x="53594" y="286727"/>
                  </a:lnTo>
                  <a:lnTo>
                    <a:pt x="54800" y="287997"/>
                  </a:lnTo>
                  <a:lnTo>
                    <a:pt x="56362" y="284187"/>
                  </a:lnTo>
                  <a:lnTo>
                    <a:pt x="57569" y="286727"/>
                  </a:lnTo>
                  <a:lnTo>
                    <a:pt x="58775" y="287997"/>
                  </a:lnTo>
                  <a:lnTo>
                    <a:pt x="61201" y="289267"/>
                  </a:lnTo>
                  <a:lnTo>
                    <a:pt x="61201" y="279755"/>
                  </a:lnTo>
                  <a:lnTo>
                    <a:pt x="57569" y="275297"/>
                  </a:lnTo>
                  <a:lnTo>
                    <a:pt x="55664" y="272757"/>
                  </a:lnTo>
                  <a:lnTo>
                    <a:pt x="50660" y="271487"/>
                  </a:lnTo>
                  <a:lnTo>
                    <a:pt x="49098" y="274027"/>
                  </a:lnTo>
                  <a:lnTo>
                    <a:pt x="48260" y="271272"/>
                  </a:lnTo>
                  <a:lnTo>
                    <a:pt x="48260" y="279019"/>
                  </a:lnTo>
                  <a:lnTo>
                    <a:pt x="45986" y="280073"/>
                  </a:lnTo>
                  <a:lnTo>
                    <a:pt x="45986" y="291807"/>
                  </a:lnTo>
                  <a:lnTo>
                    <a:pt x="45300" y="293077"/>
                  </a:lnTo>
                  <a:lnTo>
                    <a:pt x="42545" y="292328"/>
                  </a:lnTo>
                  <a:lnTo>
                    <a:pt x="42773" y="293077"/>
                  </a:lnTo>
                  <a:lnTo>
                    <a:pt x="43916" y="296887"/>
                  </a:lnTo>
                  <a:lnTo>
                    <a:pt x="42545" y="292328"/>
                  </a:lnTo>
                  <a:lnTo>
                    <a:pt x="42011" y="290537"/>
                  </a:lnTo>
                  <a:lnTo>
                    <a:pt x="42697" y="290537"/>
                  </a:lnTo>
                  <a:lnTo>
                    <a:pt x="43561" y="291807"/>
                  </a:lnTo>
                  <a:lnTo>
                    <a:pt x="45986" y="291807"/>
                  </a:lnTo>
                  <a:lnTo>
                    <a:pt x="45986" y="280073"/>
                  </a:lnTo>
                  <a:lnTo>
                    <a:pt x="45300" y="280377"/>
                  </a:lnTo>
                  <a:lnTo>
                    <a:pt x="45123" y="280377"/>
                  </a:lnTo>
                  <a:lnTo>
                    <a:pt x="45427" y="279019"/>
                  </a:lnTo>
                  <a:lnTo>
                    <a:pt x="45478" y="278790"/>
                  </a:lnTo>
                  <a:lnTo>
                    <a:pt x="45224" y="279019"/>
                  </a:lnTo>
                  <a:lnTo>
                    <a:pt x="45478" y="278790"/>
                  </a:lnTo>
                  <a:lnTo>
                    <a:pt x="47599" y="276961"/>
                  </a:lnTo>
                  <a:lnTo>
                    <a:pt x="47675" y="276809"/>
                  </a:lnTo>
                  <a:lnTo>
                    <a:pt x="48094" y="276491"/>
                  </a:lnTo>
                  <a:lnTo>
                    <a:pt x="47790" y="276809"/>
                  </a:lnTo>
                  <a:lnTo>
                    <a:pt x="47599" y="276961"/>
                  </a:lnTo>
                  <a:lnTo>
                    <a:pt x="46659" y="278790"/>
                  </a:lnTo>
                  <a:lnTo>
                    <a:pt x="46558" y="279019"/>
                  </a:lnTo>
                  <a:lnTo>
                    <a:pt x="48260" y="279019"/>
                  </a:lnTo>
                  <a:lnTo>
                    <a:pt x="48260" y="271272"/>
                  </a:lnTo>
                  <a:lnTo>
                    <a:pt x="46786" y="266407"/>
                  </a:lnTo>
                  <a:lnTo>
                    <a:pt x="43484" y="265137"/>
                  </a:lnTo>
                  <a:lnTo>
                    <a:pt x="42240" y="268947"/>
                  </a:lnTo>
                  <a:lnTo>
                    <a:pt x="46164" y="275297"/>
                  </a:lnTo>
                  <a:lnTo>
                    <a:pt x="46088" y="275539"/>
                  </a:lnTo>
                  <a:lnTo>
                    <a:pt x="46012" y="275831"/>
                  </a:lnTo>
                  <a:lnTo>
                    <a:pt x="45935" y="276491"/>
                  </a:lnTo>
                  <a:lnTo>
                    <a:pt x="45872" y="276352"/>
                  </a:lnTo>
                  <a:lnTo>
                    <a:pt x="44602" y="274027"/>
                  </a:lnTo>
                  <a:lnTo>
                    <a:pt x="40030" y="274027"/>
                  </a:lnTo>
                  <a:lnTo>
                    <a:pt x="40030" y="295236"/>
                  </a:lnTo>
                  <a:lnTo>
                    <a:pt x="39738" y="296887"/>
                  </a:lnTo>
                  <a:lnTo>
                    <a:pt x="39065" y="300697"/>
                  </a:lnTo>
                  <a:lnTo>
                    <a:pt x="39192" y="301967"/>
                  </a:lnTo>
                  <a:lnTo>
                    <a:pt x="39306" y="303237"/>
                  </a:lnTo>
                  <a:lnTo>
                    <a:pt x="39420" y="304507"/>
                  </a:lnTo>
                  <a:lnTo>
                    <a:pt x="38036" y="303237"/>
                  </a:lnTo>
                  <a:lnTo>
                    <a:pt x="36804" y="303237"/>
                  </a:lnTo>
                  <a:lnTo>
                    <a:pt x="38036" y="296887"/>
                  </a:lnTo>
                  <a:lnTo>
                    <a:pt x="35483" y="295998"/>
                  </a:lnTo>
                  <a:lnTo>
                    <a:pt x="35483" y="324002"/>
                  </a:lnTo>
                  <a:lnTo>
                    <a:pt x="35267" y="324104"/>
                  </a:lnTo>
                  <a:lnTo>
                    <a:pt x="33629" y="324827"/>
                  </a:lnTo>
                  <a:lnTo>
                    <a:pt x="31978" y="326313"/>
                  </a:lnTo>
                  <a:lnTo>
                    <a:pt x="31978" y="331177"/>
                  </a:lnTo>
                  <a:lnTo>
                    <a:pt x="30772" y="331177"/>
                  </a:lnTo>
                  <a:lnTo>
                    <a:pt x="30772" y="329907"/>
                  </a:lnTo>
                  <a:lnTo>
                    <a:pt x="31635" y="329907"/>
                  </a:lnTo>
                  <a:lnTo>
                    <a:pt x="31978" y="331177"/>
                  </a:lnTo>
                  <a:lnTo>
                    <a:pt x="31978" y="326313"/>
                  </a:lnTo>
                  <a:lnTo>
                    <a:pt x="30911" y="327266"/>
                  </a:lnTo>
                  <a:lnTo>
                    <a:pt x="28384" y="328637"/>
                  </a:lnTo>
                  <a:lnTo>
                    <a:pt x="26797" y="323557"/>
                  </a:lnTo>
                  <a:lnTo>
                    <a:pt x="29222" y="319747"/>
                  </a:lnTo>
                  <a:lnTo>
                    <a:pt x="35153" y="324002"/>
                  </a:lnTo>
                  <a:lnTo>
                    <a:pt x="35483" y="324002"/>
                  </a:lnTo>
                  <a:lnTo>
                    <a:pt x="35483" y="295998"/>
                  </a:lnTo>
                  <a:lnTo>
                    <a:pt x="34747" y="295744"/>
                  </a:lnTo>
                  <a:lnTo>
                    <a:pt x="34747" y="303237"/>
                  </a:lnTo>
                  <a:lnTo>
                    <a:pt x="32677" y="303237"/>
                  </a:lnTo>
                  <a:lnTo>
                    <a:pt x="33020" y="301967"/>
                  </a:lnTo>
                  <a:lnTo>
                    <a:pt x="33197" y="300697"/>
                  </a:lnTo>
                  <a:lnTo>
                    <a:pt x="34747" y="303237"/>
                  </a:lnTo>
                  <a:lnTo>
                    <a:pt x="34747" y="295744"/>
                  </a:lnTo>
                  <a:lnTo>
                    <a:pt x="34404" y="295617"/>
                  </a:lnTo>
                  <a:lnTo>
                    <a:pt x="32524" y="288175"/>
                  </a:lnTo>
                  <a:lnTo>
                    <a:pt x="28346" y="288721"/>
                  </a:lnTo>
                  <a:lnTo>
                    <a:pt x="28346" y="310857"/>
                  </a:lnTo>
                  <a:lnTo>
                    <a:pt x="28346" y="312127"/>
                  </a:lnTo>
                  <a:lnTo>
                    <a:pt x="28181" y="311721"/>
                  </a:lnTo>
                  <a:lnTo>
                    <a:pt x="28181" y="314667"/>
                  </a:lnTo>
                  <a:lnTo>
                    <a:pt x="28067" y="315937"/>
                  </a:lnTo>
                  <a:lnTo>
                    <a:pt x="27952" y="317207"/>
                  </a:lnTo>
                  <a:lnTo>
                    <a:pt x="27838" y="318477"/>
                  </a:lnTo>
                  <a:lnTo>
                    <a:pt x="27660" y="319747"/>
                  </a:lnTo>
                  <a:lnTo>
                    <a:pt x="27482" y="321017"/>
                  </a:lnTo>
                  <a:lnTo>
                    <a:pt x="27355" y="321945"/>
                  </a:lnTo>
                  <a:lnTo>
                    <a:pt x="27317" y="322287"/>
                  </a:lnTo>
                  <a:lnTo>
                    <a:pt x="23342" y="319747"/>
                  </a:lnTo>
                  <a:lnTo>
                    <a:pt x="24028" y="318477"/>
                  </a:lnTo>
                  <a:lnTo>
                    <a:pt x="25234" y="317207"/>
                  </a:lnTo>
                  <a:lnTo>
                    <a:pt x="23863" y="315937"/>
                  </a:lnTo>
                  <a:lnTo>
                    <a:pt x="22644" y="315937"/>
                  </a:lnTo>
                  <a:lnTo>
                    <a:pt x="22644" y="354037"/>
                  </a:lnTo>
                  <a:lnTo>
                    <a:pt x="22123" y="355307"/>
                  </a:lnTo>
                  <a:lnTo>
                    <a:pt x="21958" y="355485"/>
                  </a:lnTo>
                  <a:lnTo>
                    <a:pt x="21958" y="398487"/>
                  </a:lnTo>
                  <a:lnTo>
                    <a:pt x="19532" y="399681"/>
                  </a:lnTo>
                  <a:lnTo>
                    <a:pt x="19532" y="401027"/>
                  </a:lnTo>
                  <a:lnTo>
                    <a:pt x="19367" y="401027"/>
                  </a:lnTo>
                  <a:lnTo>
                    <a:pt x="19367" y="400646"/>
                  </a:lnTo>
                  <a:lnTo>
                    <a:pt x="19532" y="401027"/>
                  </a:lnTo>
                  <a:lnTo>
                    <a:pt x="19532" y="399681"/>
                  </a:lnTo>
                  <a:lnTo>
                    <a:pt x="19367" y="399757"/>
                  </a:lnTo>
                  <a:lnTo>
                    <a:pt x="19367" y="395947"/>
                  </a:lnTo>
                  <a:lnTo>
                    <a:pt x="21615" y="397217"/>
                  </a:lnTo>
                  <a:lnTo>
                    <a:pt x="21958" y="398487"/>
                  </a:lnTo>
                  <a:lnTo>
                    <a:pt x="21958" y="355485"/>
                  </a:lnTo>
                  <a:lnTo>
                    <a:pt x="20916" y="356577"/>
                  </a:lnTo>
                  <a:lnTo>
                    <a:pt x="20739" y="357847"/>
                  </a:lnTo>
                  <a:lnTo>
                    <a:pt x="20396" y="357847"/>
                  </a:lnTo>
                  <a:lnTo>
                    <a:pt x="20396" y="371817"/>
                  </a:lnTo>
                  <a:lnTo>
                    <a:pt x="19875" y="372465"/>
                  </a:lnTo>
                  <a:lnTo>
                    <a:pt x="19875" y="376897"/>
                  </a:lnTo>
                  <a:lnTo>
                    <a:pt x="18846" y="378167"/>
                  </a:lnTo>
                  <a:lnTo>
                    <a:pt x="17627" y="380707"/>
                  </a:lnTo>
                  <a:lnTo>
                    <a:pt x="17983" y="378167"/>
                  </a:lnTo>
                  <a:lnTo>
                    <a:pt x="18846" y="376897"/>
                  </a:lnTo>
                  <a:lnTo>
                    <a:pt x="18669" y="375627"/>
                  </a:lnTo>
                  <a:lnTo>
                    <a:pt x="18567" y="374840"/>
                  </a:lnTo>
                  <a:lnTo>
                    <a:pt x="18542" y="374472"/>
                  </a:lnTo>
                  <a:lnTo>
                    <a:pt x="19875" y="376897"/>
                  </a:lnTo>
                  <a:lnTo>
                    <a:pt x="19875" y="372465"/>
                  </a:lnTo>
                  <a:lnTo>
                    <a:pt x="19367" y="373087"/>
                  </a:lnTo>
                  <a:lnTo>
                    <a:pt x="18542" y="374294"/>
                  </a:lnTo>
                  <a:lnTo>
                    <a:pt x="18491" y="373087"/>
                  </a:lnTo>
                  <a:lnTo>
                    <a:pt x="19189" y="369277"/>
                  </a:lnTo>
                  <a:lnTo>
                    <a:pt x="20396" y="371817"/>
                  </a:lnTo>
                  <a:lnTo>
                    <a:pt x="20396" y="357847"/>
                  </a:lnTo>
                  <a:lnTo>
                    <a:pt x="20205" y="357949"/>
                  </a:lnTo>
                  <a:lnTo>
                    <a:pt x="20053" y="359117"/>
                  </a:lnTo>
                  <a:lnTo>
                    <a:pt x="19875" y="359117"/>
                  </a:lnTo>
                  <a:lnTo>
                    <a:pt x="19532" y="360387"/>
                  </a:lnTo>
                  <a:lnTo>
                    <a:pt x="19189" y="360387"/>
                  </a:lnTo>
                  <a:lnTo>
                    <a:pt x="20180" y="357974"/>
                  </a:lnTo>
                  <a:lnTo>
                    <a:pt x="15900" y="360387"/>
                  </a:lnTo>
                  <a:lnTo>
                    <a:pt x="13830" y="357847"/>
                  </a:lnTo>
                  <a:lnTo>
                    <a:pt x="14173" y="356577"/>
                  </a:lnTo>
                  <a:lnTo>
                    <a:pt x="13309" y="355307"/>
                  </a:lnTo>
                  <a:lnTo>
                    <a:pt x="13487" y="354037"/>
                  </a:lnTo>
                  <a:lnTo>
                    <a:pt x="16078" y="357847"/>
                  </a:lnTo>
                  <a:lnTo>
                    <a:pt x="19710" y="354037"/>
                  </a:lnTo>
                  <a:lnTo>
                    <a:pt x="22644" y="354037"/>
                  </a:lnTo>
                  <a:lnTo>
                    <a:pt x="22644" y="315937"/>
                  </a:lnTo>
                  <a:lnTo>
                    <a:pt x="21780" y="315937"/>
                  </a:lnTo>
                  <a:lnTo>
                    <a:pt x="22479" y="314667"/>
                  </a:lnTo>
                  <a:lnTo>
                    <a:pt x="21958" y="313397"/>
                  </a:lnTo>
                  <a:lnTo>
                    <a:pt x="22301" y="312127"/>
                  </a:lnTo>
                  <a:lnTo>
                    <a:pt x="23164" y="313397"/>
                  </a:lnTo>
                  <a:lnTo>
                    <a:pt x="24206" y="313397"/>
                  </a:lnTo>
                  <a:lnTo>
                    <a:pt x="25412" y="312127"/>
                  </a:lnTo>
                  <a:lnTo>
                    <a:pt x="25412" y="313397"/>
                  </a:lnTo>
                  <a:lnTo>
                    <a:pt x="25590" y="314667"/>
                  </a:lnTo>
                  <a:lnTo>
                    <a:pt x="25412" y="314667"/>
                  </a:lnTo>
                  <a:lnTo>
                    <a:pt x="26454" y="315937"/>
                  </a:lnTo>
                  <a:lnTo>
                    <a:pt x="28181" y="314667"/>
                  </a:lnTo>
                  <a:lnTo>
                    <a:pt x="28181" y="311721"/>
                  </a:lnTo>
                  <a:lnTo>
                    <a:pt x="27838" y="310857"/>
                  </a:lnTo>
                  <a:lnTo>
                    <a:pt x="28346" y="310857"/>
                  </a:lnTo>
                  <a:lnTo>
                    <a:pt x="28346" y="288721"/>
                  </a:lnTo>
                  <a:lnTo>
                    <a:pt x="24028" y="289267"/>
                  </a:lnTo>
                  <a:lnTo>
                    <a:pt x="21780" y="289267"/>
                  </a:lnTo>
                  <a:lnTo>
                    <a:pt x="21831" y="288175"/>
                  </a:lnTo>
                  <a:lnTo>
                    <a:pt x="21958" y="285457"/>
                  </a:lnTo>
                  <a:lnTo>
                    <a:pt x="22072" y="282917"/>
                  </a:lnTo>
                  <a:lnTo>
                    <a:pt x="22186" y="281647"/>
                  </a:lnTo>
                  <a:lnTo>
                    <a:pt x="22301" y="280377"/>
                  </a:lnTo>
                  <a:lnTo>
                    <a:pt x="24892" y="279120"/>
                  </a:lnTo>
                  <a:lnTo>
                    <a:pt x="26974" y="280377"/>
                  </a:lnTo>
                  <a:lnTo>
                    <a:pt x="30251" y="281647"/>
                  </a:lnTo>
                  <a:lnTo>
                    <a:pt x="31115" y="280377"/>
                  </a:lnTo>
                  <a:lnTo>
                    <a:pt x="32105" y="279019"/>
                  </a:lnTo>
                  <a:lnTo>
                    <a:pt x="33705" y="277837"/>
                  </a:lnTo>
                  <a:lnTo>
                    <a:pt x="33667" y="278091"/>
                  </a:lnTo>
                  <a:lnTo>
                    <a:pt x="33553" y="278790"/>
                  </a:lnTo>
                  <a:lnTo>
                    <a:pt x="33515" y="279019"/>
                  </a:lnTo>
                  <a:lnTo>
                    <a:pt x="33299" y="280377"/>
                  </a:lnTo>
                  <a:lnTo>
                    <a:pt x="32880" y="282917"/>
                  </a:lnTo>
                  <a:lnTo>
                    <a:pt x="32740" y="283768"/>
                  </a:lnTo>
                  <a:lnTo>
                    <a:pt x="32677" y="284187"/>
                  </a:lnTo>
                  <a:lnTo>
                    <a:pt x="35090" y="282917"/>
                  </a:lnTo>
                  <a:lnTo>
                    <a:pt x="34582" y="285457"/>
                  </a:lnTo>
                  <a:lnTo>
                    <a:pt x="36474" y="285457"/>
                  </a:lnTo>
                  <a:lnTo>
                    <a:pt x="35267" y="287997"/>
                  </a:lnTo>
                  <a:lnTo>
                    <a:pt x="37172" y="289267"/>
                  </a:lnTo>
                  <a:lnTo>
                    <a:pt x="38557" y="289267"/>
                  </a:lnTo>
                  <a:lnTo>
                    <a:pt x="37338" y="290537"/>
                  </a:lnTo>
                  <a:lnTo>
                    <a:pt x="36131" y="291807"/>
                  </a:lnTo>
                  <a:lnTo>
                    <a:pt x="34925" y="293077"/>
                  </a:lnTo>
                  <a:lnTo>
                    <a:pt x="40030" y="295236"/>
                  </a:lnTo>
                  <a:lnTo>
                    <a:pt x="40030" y="274027"/>
                  </a:lnTo>
                  <a:lnTo>
                    <a:pt x="38900" y="274027"/>
                  </a:lnTo>
                  <a:lnTo>
                    <a:pt x="37858" y="275297"/>
                  </a:lnTo>
                  <a:lnTo>
                    <a:pt x="37858" y="267677"/>
                  </a:lnTo>
                  <a:lnTo>
                    <a:pt x="37617" y="267754"/>
                  </a:lnTo>
                  <a:lnTo>
                    <a:pt x="37617" y="275539"/>
                  </a:lnTo>
                  <a:lnTo>
                    <a:pt x="37350" y="276491"/>
                  </a:lnTo>
                  <a:lnTo>
                    <a:pt x="37071" y="277558"/>
                  </a:lnTo>
                  <a:lnTo>
                    <a:pt x="36995" y="277837"/>
                  </a:lnTo>
                  <a:lnTo>
                    <a:pt x="35610" y="277837"/>
                  </a:lnTo>
                  <a:lnTo>
                    <a:pt x="34404" y="277837"/>
                  </a:lnTo>
                  <a:lnTo>
                    <a:pt x="34010" y="278790"/>
                  </a:lnTo>
                  <a:lnTo>
                    <a:pt x="33921" y="279019"/>
                  </a:lnTo>
                  <a:lnTo>
                    <a:pt x="33947" y="277837"/>
                  </a:lnTo>
                  <a:lnTo>
                    <a:pt x="34061" y="275297"/>
                  </a:lnTo>
                  <a:lnTo>
                    <a:pt x="34632" y="276352"/>
                  </a:lnTo>
                  <a:lnTo>
                    <a:pt x="34912" y="276809"/>
                  </a:lnTo>
                  <a:lnTo>
                    <a:pt x="35610" y="277837"/>
                  </a:lnTo>
                  <a:lnTo>
                    <a:pt x="37020" y="276809"/>
                  </a:lnTo>
                  <a:lnTo>
                    <a:pt x="37350" y="276491"/>
                  </a:lnTo>
                  <a:lnTo>
                    <a:pt x="37439" y="275831"/>
                  </a:lnTo>
                  <a:lnTo>
                    <a:pt x="37617" y="275539"/>
                  </a:lnTo>
                  <a:lnTo>
                    <a:pt x="37617" y="267754"/>
                  </a:lnTo>
                  <a:lnTo>
                    <a:pt x="33540" y="268947"/>
                  </a:lnTo>
                  <a:lnTo>
                    <a:pt x="33489" y="276491"/>
                  </a:lnTo>
                  <a:lnTo>
                    <a:pt x="32677" y="275297"/>
                  </a:lnTo>
                  <a:lnTo>
                    <a:pt x="31470" y="275297"/>
                  </a:lnTo>
                  <a:lnTo>
                    <a:pt x="31203" y="274320"/>
                  </a:lnTo>
                  <a:lnTo>
                    <a:pt x="31115" y="274027"/>
                  </a:lnTo>
                  <a:lnTo>
                    <a:pt x="31521" y="273596"/>
                  </a:lnTo>
                  <a:lnTo>
                    <a:pt x="32677" y="275297"/>
                  </a:lnTo>
                  <a:lnTo>
                    <a:pt x="33045" y="275831"/>
                  </a:lnTo>
                  <a:lnTo>
                    <a:pt x="32981" y="275564"/>
                  </a:lnTo>
                  <a:lnTo>
                    <a:pt x="33426" y="276352"/>
                  </a:lnTo>
                  <a:lnTo>
                    <a:pt x="33489" y="276491"/>
                  </a:lnTo>
                  <a:lnTo>
                    <a:pt x="33489" y="268947"/>
                  </a:lnTo>
                  <a:lnTo>
                    <a:pt x="29387" y="268947"/>
                  </a:lnTo>
                  <a:lnTo>
                    <a:pt x="29387" y="270179"/>
                  </a:lnTo>
                  <a:lnTo>
                    <a:pt x="29387" y="270421"/>
                  </a:lnTo>
                  <a:lnTo>
                    <a:pt x="29222" y="270217"/>
                  </a:lnTo>
                  <a:lnTo>
                    <a:pt x="29387" y="270179"/>
                  </a:lnTo>
                  <a:lnTo>
                    <a:pt x="29387" y="268947"/>
                  </a:lnTo>
                  <a:lnTo>
                    <a:pt x="29044" y="268947"/>
                  </a:lnTo>
                  <a:lnTo>
                    <a:pt x="28524" y="267677"/>
                  </a:lnTo>
                  <a:lnTo>
                    <a:pt x="31877" y="260057"/>
                  </a:lnTo>
                  <a:lnTo>
                    <a:pt x="28371" y="254977"/>
                  </a:lnTo>
                  <a:lnTo>
                    <a:pt x="23342" y="254977"/>
                  </a:lnTo>
                  <a:lnTo>
                    <a:pt x="22123" y="263867"/>
                  </a:lnTo>
                  <a:lnTo>
                    <a:pt x="21094" y="264744"/>
                  </a:lnTo>
                  <a:lnTo>
                    <a:pt x="21094" y="303237"/>
                  </a:lnTo>
                  <a:lnTo>
                    <a:pt x="20916" y="303872"/>
                  </a:lnTo>
                  <a:lnTo>
                    <a:pt x="20916" y="321017"/>
                  </a:lnTo>
                  <a:lnTo>
                    <a:pt x="20574" y="321017"/>
                  </a:lnTo>
                  <a:lnTo>
                    <a:pt x="20447" y="321945"/>
                  </a:lnTo>
                  <a:lnTo>
                    <a:pt x="20396" y="322287"/>
                  </a:lnTo>
                  <a:lnTo>
                    <a:pt x="19189" y="322287"/>
                  </a:lnTo>
                  <a:lnTo>
                    <a:pt x="18846" y="323557"/>
                  </a:lnTo>
                  <a:lnTo>
                    <a:pt x="17284" y="323557"/>
                  </a:lnTo>
                  <a:lnTo>
                    <a:pt x="17284" y="331177"/>
                  </a:lnTo>
                  <a:lnTo>
                    <a:pt x="16598" y="333717"/>
                  </a:lnTo>
                  <a:lnTo>
                    <a:pt x="12268" y="333717"/>
                  </a:lnTo>
                  <a:lnTo>
                    <a:pt x="14693" y="331177"/>
                  </a:lnTo>
                  <a:lnTo>
                    <a:pt x="15379" y="332447"/>
                  </a:lnTo>
                  <a:lnTo>
                    <a:pt x="16421" y="331177"/>
                  </a:lnTo>
                  <a:lnTo>
                    <a:pt x="17284" y="331177"/>
                  </a:lnTo>
                  <a:lnTo>
                    <a:pt x="17284" y="323557"/>
                  </a:lnTo>
                  <a:lnTo>
                    <a:pt x="15214" y="323557"/>
                  </a:lnTo>
                  <a:lnTo>
                    <a:pt x="14693" y="322287"/>
                  </a:lnTo>
                  <a:lnTo>
                    <a:pt x="14643" y="321945"/>
                  </a:lnTo>
                  <a:lnTo>
                    <a:pt x="14516" y="321017"/>
                  </a:lnTo>
                  <a:lnTo>
                    <a:pt x="14693" y="321017"/>
                  </a:lnTo>
                  <a:lnTo>
                    <a:pt x="15557" y="319747"/>
                  </a:lnTo>
                  <a:lnTo>
                    <a:pt x="16078" y="319747"/>
                  </a:lnTo>
                  <a:lnTo>
                    <a:pt x="16764" y="318477"/>
                  </a:lnTo>
                  <a:lnTo>
                    <a:pt x="17983" y="317207"/>
                  </a:lnTo>
                  <a:lnTo>
                    <a:pt x="19532" y="318477"/>
                  </a:lnTo>
                  <a:lnTo>
                    <a:pt x="20739" y="318477"/>
                  </a:lnTo>
                  <a:lnTo>
                    <a:pt x="20053" y="319747"/>
                  </a:lnTo>
                  <a:lnTo>
                    <a:pt x="20916" y="321017"/>
                  </a:lnTo>
                  <a:lnTo>
                    <a:pt x="20916" y="303872"/>
                  </a:lnTo>
                  <a:lnTo>
                    <a:pt x="20739" y="304507"/>
                  </a:lnTo>
                  <a:lnTo>
                    <a:pt x="20574" y="305777"/>
                  </a:lnTo>
                  <a:lnTo>
                    <a:pt x="20574" y="307047"/>
                  </a:lnTo>
                  <a:lnTo>
                    <a:pt x="20358" y="306235"/>
                  </a:lnTo>
                  <a:lnTo>
                    <a:pt x="20231" y="305777"/>
                  </a:lnTo>
                  <a:lnTo>
                    <a:pt x="19532" y="304507"/>
                  </a:lnTo>
                  <a:lnTo>
                    <a:pt x="20053" y="303237"/>
                  </a:lnTo>
                  <a:lnTo>
                    <a:pt x="21094" y="303237"/>
                  </a:lnTo>
                  <a:lnTo>
                    <a:pt x="21094" y="264744"/>
                  </a:lnTo>
                  <a:lnTo>
                    <a:pt x="19113" y="266407"/>
                  </a:lnTo>
                  <a:lnTo>
                    <a:pt x="18605" y="270217"/>
                  </a:lnTo>
                  <a:lnTo>
                    <a:pt x="17868" y="275297"/>
                  </a:lnTo>
                  <a:lnTo>
                    <a:pt x="17119" y="275818"/>
                  </a:lnTo>
                  <a:lnTo>
                    <a:pt x="17119" y="309587"/>
                  </a:lnTo>
                  <a:lnTo>
                    <a:pt x="16598" y="310857"/>
                  </a:lnTo>
                  <a:lnTo>
                    <a:pt x="12788" y="308317"/>
                  </a:lnTo>
                  <a:lnTo>
                    <a:pt x="12573" y="307911"/>
                  </a:lnTo>
                  <a:lnTo>
                    <a:pt x="16598" y="307047"/>
                  </a:lnTo>
                  <a:lnTo>
                    <a:pt x="16827" y="307911"/>
                  </a:lnTo>
                  <a:lnTo>
                    <a:pt x="16941" y="308317"/>
                  </a:lnTo>
                  <a:lnTo>
                    <a:pt x="17119" y="309587"/>
                  </a:lnTo>
                  <a:lnTo>
                    <a:pt x="17119" y="275818"/>
                  </a:lnTo>
                  <a:lnTo>
                    <a:pt x="16421" y="276301"/>
                  </a:lnTo>
                  <a:lnTo>
                    <a:pt x="16421" y="298157"/>
                  </a:lnTo>
                  <a:lnTo>
                    <a:pt x="14173" y="300697"/>
                  </a:lnTo>
                  <a:lnTo>
                    <a:pt x="11658" y="306235"/>
                  </a:lnTo>
                  <a:lnTo>
                    <a:pt x="10718" y="304507"/>
                  </a:lnTo>
                  <a:lnTo>
                    <a:pt x="10020" y="299427"/>
                  </a:lnTo>
                  <a:lnTo>
                    <a:pt x="8991" y="298157"/>
                  </a:lnTo>
                  <a:lnTo>
                    <a:pt x="3632" y="294347"/>
                  </a:lnTo>
                  <a:lnTo>
                    <a:pt x="6400" y="291807"/>
                  </a:lnTo>
                  <a:lnTo>
                    <a:pt x="6223" y="290537"/>
                  </a:lnTo>
                  <a:lnTo>
                    <a:pt x="6223" y="289267"/>
                  </a:lnTo>
                  <a:lnTo>
                    <a:pt x="5181" y="287997"/>
                  </a:lnTo>
                  <a:lnTo>
                    <a:pt x="7429" y="287997"/>
                  </a:lnTo>
                  <a:lnTo>
                    <a:pt x="11760" y="290537"/>
                  </a:lnTo>
                  <a:lnTo>
                    <a:pt x="12725" y="288175"/>
                  </a:lnTo>
                  <a:lnTo>
                    <a:pt x="12788" y="287997"/>
                  </a:lnTo>
                  <a:lnTo>
                    <a:pt x="13398" y="289267"/>
                  </a:lnTo>
                  <a:lnTo>
                    <a:pt x="14008" y="290537"/>
                  </a:lnTo>
                  <a:lnTo>
                    <a:pt x="13195" y="293077"/>
                  </a:lnTo>
                  <a:lnTo>
                    <a:pt x="12788" y="294347"/>
                  </a:lnTo>
                  <a:lnTo>
                    <a:pt x="15735" y="293077"/>
                  </a:lnTo>
                  <a:lnTo>
                    <a:pt x="15849" y="295236"/>
                  </a:lnTo>
                  <a:lnTo>
                    <a:pt x="15900" y="295617"/>
                  </a:lnTo>
                  <a:lnTo>
                    <a:pt x="16421" y="298157"/>
                  </a:lnTo>
                  <a:lnTo>
                    <a:pt x="16421" y="276301"/>
                  </a:lnTo>
                  <a:lnTo>
                    <a:pt x="16141" y="276491"/>
                  </a:lnTo>
                  <a:lnTo>
                    <a:pt x="14173" y="277837"/>
                  </a:lnTo>
                  <a:lnTo>
                    <a:pt x="10388" y="276809"/>
                  </a:lnTo>
                  <a:lnTo>
                    <a:pt x="7708" y="277558"/>
                  </a:lnTo>
                  <a:lnTo>
                    <a:pt x="9525" y="276580"/>
                  </a:lnTo>
                  <a:lnTo>
                    <a:pt x="10388" y="276809"/>
                  </a:lnTo>
                  <a:lnTo>
                    <a:pt x="11518" y="276491"/>
                  </a:lnTo>
                  <a:lnTo>
                    <a:pt x="11252" y="276491"/>
                  </a:lnTo>
                  <a:lnTo>
                    <a:pt x="11277" y="276352"/>
                  </a:lnTo>
                  <a:lnTo>
                    <a:pt x="11404" y="275831"/>
                  </a:lnTo>
                  <a:lnTo>
                    <a:pt x="9715" y="276491"/>
                  </a:lnTo>
                  <a:lnTo>
                    <a:pt x="11468" y="275539"/>
                  </a:lnTo>
                  <a:lnTo>
                    <a:pt x="11404" y="275831"/>
                  </a:lnTo>
                  <a:lnTo>
                    <a:pt x="16078" y="274027"/>
                  </a:lnTo>
                  <a:lnTo>
                    <a:pt x="15379" y="271487"/>
                  </a:lnTo>
                  <a:lnTo>
                    <a:pt x="12623" y="271487"/>
                  </a:lnTo>
                  <a:lnTo>
                    <a:pt x="12103" y="272757"/>
                  </a:lnTo>
                  <a:lnTo>
                    <a:pt x="11912" y="273596"/>
                  </a:lnTo>
                  <a:lnTo>
                    <a:pt x="11811" y="274027"/>
                  </a:lnTo>
                  <a:lnTo>
                    <a:pt x="11747" y="274320"/>
                  </a:lnTo>
                  <a:lnTo>
                    <a:pt x="10020" y="265137"/>
                  </a:lnTo>
                  <a:lnTo>
                    <a:pt x="6718" y="266115"/>
                  </a:lnTo>
                  <a:lnTo>
                    <a:pt x="6718" y="278091"/>
                  </a:lnTo>
                  <a:lnTo>
                    <a:pt x="6629" y="279019"/>
                  </a:lnTo>
                  <a:lnTo>
                    <a:pt x="6515" y="280377"/>
                  </a:lnTo>
                  <a:lnTo>
                    <a:pt x="6400" y="281647"/>
                  </a:lnTo>
                  <a:lnTo>
                    <a:pt x="5359" y="280377"/>
                  </a:lnTo>
                  <a:lnTo>
                    <a:pt x="4838" y="281647"/>
                  </a:lnTo>
                  <a:lnTo>
                    <a:pt x="5016" y="280377"/>
                  </a:lnTo>
                  <a:lnTo>
                    <a:pt x="5016" y="279019"/>
                  </a:lnTo>
                  <a:lnTo>
                    <a:pt x="6718" y="278091"/>
                  </a:lnTo>
                  <a:lnTo>
                    <a:pt x="6718" y="266115"/>
                  </a:lnTo>
                  <a:lnTo>
                    <a:pt x="1384" y="267677"/>
                  </a:lnTo>
                  <a:lnTo>
                    <a:pt x="1473" y="270471"/>
                  </a:lnTo>
                  <a:lnTo>
                    <a:pt x="1549" y="272757"/>
                  </a:lnTo>
                  <a:lnTo>
                    <a:pt x="1663" y="274320"/>
                  </a:lnTo>
                  <a:lnTo>
                    <a:pt x="1765" y="275831"/>
                  </a:lnTo>
                  <a:lnTo>
                    <a:pt x="1879" y="277558"/>
                  </a:lnTo>
                  <a:lnTo>
                    <a:pt x="1981" y="279019"/>
                  </a:lnTo>
                  <a:lnTo>
                    <a:pt x="2070" y="280377"/>
                  </a:lnTo>
                  <a:lnTo>
                    <a:pt x="2159" y="281647"/>
                  </a:lnTo>
                  <a:lnTo>
                    <a:pt x="2247" y="282917"/>
                  </a:lnTo>
                  <a:lnTo>
                    <a:pt x="2768" y="284187"/>
                  </a:lnTo>
                  <a:lnTo>
                    <a:pt x="2590" y="285457"/>
                  </a:lnTo>
                  <a:lnTo>
                    <a:pt x="2489" y="287997"/>
                  </a:lnTo>
                  <a:lnTo>
                    <a:pt x="2590" y="290004"/>
                  </a:lnTo>
                  <a:lnTo>
                    <a:pt x="2717" y="292328"/>
                  </a:lnTo>
                  <a:lnTo>
                    <a:pt x="2819" y="294347"/>
                  </a:lnTo>
                  <a:lnTo>
                    <a:pt x="2895" y="295617"/>
                  </a:lnTo>
                  <a:lnTo>
                    <a:pt x="2959" y="296887"/>
                  </a:lnTo>
                  <a:lnTo>
                    <a:pt x="3048" y="298157"/>
                  </a:lnTo>
                  <a:lnTo>
                    <a:pt x="3492" y="304507"/>
                  </a:lnTo>
                  <a:lnTo>
                    <a:pt x="3606" y="306235"/>
                  </a:lnTo>
                  <a:lnTo>
                    <a:pt x="3733" y="307911"/>
                  </a:lnTo>
                  <a:lnTo>
                    <a:pt x="3759" y="308317"/>
                  </a:lnTo>
                  <a:lnTo>
                    <a:pt x="3873" y="309587"/>
                  </a:lnTo>
                  <a:lnTo>
                    <a:pt x="3975" y="310857"/>
                  </a:lnTo>
                  <a:lnTo>
                    <a:pt x="4089" y="312127"/>
                  </a:lnTo>
                  <a:lnTo>
                    <a:pt x="4203" y="313397"/>
                  </a:lnTo>
                  <a:lnTo>
                    <a:pt x="4305" y="314667"/>
                  </a:lnTo>
                  <a:lnTo>
                    <a:pt x="4419" y="315937"/>
                  </a:lnTo>
                  <a:lnTo>
                    <a:pt x="4533" y="317207"/>
                  </a:lnTo>
                  <a:lnTo>
                    <a:pt x="4648" y="318477"/>
                  </a:lnTo>
                  <a:lnTo>
                    <a:pt x="4749" y="319747"/>
                  </a:lnTo>
                  <a:lnTo>
                    <a:pt x="4876" y="321017"/>
                  </a:lnTo>
                  <a:lnTo>
                    <a:pt x="5003" y="322287"/>
                  </a:lnTo>
                  <a:lnTo>
                    <a:pt x="5130" y="323557"/>
                  </a:lnTo>
                  <a:lnTo>
                    <a:pt x="5626" y="328637"/>
                  </a:lnTo>
                  <a:lnTo>
                    <a:pt x="5753" y="329907"/>
                  </a:lnTo>
                  <a:lnTo>
                    <a:pt x="5880" y="331177"/>
                  </a:lnTo>
                  <a:lnTo>
                    <a:pt x="8293" y="331177"/>
                  </a:lnTo>
                  <a:lnTo>
                    <a:pt x="8813" y="333717"/>
                  </a:lnTo>
                  <a:lnTo>
                    <a:pt x="9334" y="336257"/>
                  </a:lnTo>
                  <a:lnTo>
                    <a:pt x="6743" y="337527"/>
                  </a:lnTo>
                  <a:lnTo>
                    <a:pt x="6858" y="338797"/>
                  </a:lnTo>
                  <a:lnTo>
                    <a:pt x="6972" y="340067"/>
                  </a:lnTo>
                  <a:lnTo>
                    <a:pt x="7086" y="341337"/>
                  </a:lnTo>
                  <a:lnTo>
                    <a:pt x="7607" y="345147"/>
                  </a:lnTo>
                  <a:lnTo>
                    <a:pt x="7721" y="346011"/>
                  </a:lnTo>
                  <a:lnTo>
                    <a:pt x="7772" y="346417"/>
                  </a:lnTo>
                  <a:lnTo>
                    <a:pt x="7950" y="346417"/>
                  </a:lnTo>
                  <a:lnTo>
                    <a:pt x="8991" y="347687"/>
                  </a:lnTo>
                  <a:lnTo>
                    <a:pt x="10541" y="347687"/>
                  </a:lnTo>
                  <a:lnTo>
                    <a:pt x="10020" y="345147"/>
                  </a:lnTo>
                  <a:lnTo>
                    <a:pt x="10883" y="345147"/>
                  </a:lnTo>
                  <a:lnTo>
                    <a:pt x="11404" y="347687"/>
                  </a:lnTo>
                  <a:lnTo>
                    <a:pt x="11531" y="349491"/>
                  </a:lnTo>
                  <a:lnTo>
                    <a:pt x="11645" y="351142"/>
                  </a:lnTo>
                  <a:lnTo>
                    <a:pt x="11760" y="352767"/>
                  </a:lnTo>
                  <a:lnTo>
                    <a:pt x="8648" y="352767"/>
                  </a:lnTo>
                  <a:lnTo>
                    <a:pt x="9639" y="360387"/>
                  </a:lnTo>
                  <a:lnTo>
                    <a:pt x="9969" y="362927"/>
                  </a:lnTo>
                  <a:lnTo>
                    <a:pt x="11391" y="371817"/>
                  </a:lnTo>
                  <a:lnTo>
                    <a:pt x="12839" y="381584"/>
                  </a:lnTo>
                  <a:lnTo>
                    <a:pt x="13131" y="383247"/>
                  </a:lnTo>
                  <a:lnTo>
                    <a:pt x="14516" y="390867"/>
                  </a:lnTo>
                  <a:lnTo>
                    <a:pt x="16078" y="389597"/>
                  </a:lnTo>
                  <a:lnTo>
                    <a:pt x="16941" y="387057"/>
                  </a:lnTo>
                  <a:lnTo>
                    <a:pt x="16941" y="383247"/>
                  </a:lnTo>
                  <a:lnTo>
                    <a:pt x="19710" y="385787"/>
                  </a:lnTo>
                  <a:lnTo>
                    <a:pt x="18669" y="389597"/>
                  </a:lnTo>
                  <a:lnTo>
                    <a:pt x="17907" y="391833"/>
                  </a:lnTo>
                  <a:lnTo>
                    <a:pt x="17805" y="392137"/>
                  </a:lnTo>
                  <a:lnTo>
                    <a:pt x="16598" y="390867"/>
                  </a:lnTo>
                  <a:lnTo>
                    <a:pt x="15214" y="390867"/>
                  </a:lnTo>
                  <a:lnTo>
                    <a:pt x="14681" y="391833"/>
                  </a:lnTo>
                  <a:lnTo>
                    <a:pt x="14592" y="391998"/>
                  </a:lnTo>
                  <a:lnTo>
                    <a:pt x="14516" y="392137"/>
                  </a:lnTo>
                  <a:lnTo>
                    <a:pt x="14871" y="394677"/>
                  </a:lnTo>
                  <a:lnTo>
                    <a:pt x="15100" y="395947"/>
                  </a:lnTo>
                  <a:lnTo>
                    <a:pt x="15557" y="398487"/>
                  </a:lnTo>
                  <a:lnTo>
                    <a:pt x="18097" y="401027"/>
                  </a:lnTo>
                  <a:lnTo>
                    <a:pt x="16256" y="401027"/>
                  </a:lnTo>
                  <a:lnTo>
                    <a:pt x="17729" y="408647"/>
                  </a:lnTo>
                  <a:lnTo>
                    <a:pt x="18745" y="413727"/>
                  </a:lnTo>
                  <a:lnTo>
                    <a:pt x="19773" y="418807"/>
                  </a:lnTo>
                  <a:lnTo>
                    <a:pt x="21666" y="428967"/>
                  </a:lnTo>
                  <a:lnTo>
                    <a:pt x="22250" y="431507"/>
                  </a:lnTo>
                  <a:lnTo>
                    <a:pt x="22529" y="432777"/>
                  </a:lnTo>
                  <a:lnTo>
                    <a:pt x="22821" y="434047"/>
                  </a:lnTo>
                  <a:lnTo>
                    <a:pt x="23114" y="435317"/>
                  </a:lnTo>
                  <a:lnTo>
                    <a:pt x="23393" y="436587"/>
                  </a:lnTo>
                  <a:lnTo>
                    <a:pt x="23685" y="437857"/>
                  </a:lnTo>
                  <a:lnTo>
                    <a:pt x="24028" y="437857"/>
                  </a:lnTo>
                  <a:lnTo>
                    <a:pt x="24206" y="436587"/>
                  </a:lnTo>
                  <a:lnTo>
                    <a:pt x="24549" y="436587"/>
                  </a:lnTo>
                  <a:lnTo>
                    <a:pt x="25234" y="437857"/>
                  </a:lnTo>
                  <a:lnTo>
                    <a:pt x="26098" y="437857"/>
                  </a:lnTo>
                  <a:lnTo>
                    <a:pt x="26454" y="439127"/>
                  </a:lnTo>
                  <a:lnTo>
                    <a:pt x="27470" y="442887"/>
                  </a:lnTo>
                  <a:lnTo>
                    <a:pt x="29083" y="441528"/>
                  </a:lnTo>
                  <a:lnTo>
                    <a:pt x="29095" y="441667"/>
                  </a:lnTo>
                  <a:lnTo>
                    <a:pt x="29565" y="444207"/>
                  </a:lnTo>
                  <a:lnTo>
                    <a:pt x="25234" y="444207"/>
                  </a:lnTo>
                  <a:lnTo>
                    <a:pt x="27571" y="454367"/>
                  </a:lnTo>
                  <a:lnTo>
                    <a:pt x="28155" y="456907"/>
                  </a:lnTo>
                  <a:lnTo>
                    <a:pt x="28829" y="459447"/>
                  </a:lnTo>
                  <a:lnTo>
                    <a:pt x="29845" y="463257"/>
                  </a:lnTo>
                  <a:lnTo>
                    <a:pt x="31203" y="468337"/>
                  </a:lnTo>
                  <a:lnTo>
                    <a:pt x="31521" y="469607"/>
                  </a:lnTo>
                  <a:lnTo>
                    <a:pt x="36271" y="488264"/>
                  </a:lnTo>
                  <a:lnTo>
                    <a:pt x="36360" y="488657"/>
                  </a:lnTo>
                  <a:lnTo>
                    <a:pt x="37693" y="493737"/>
                  </a:lnTo>
                  <a:lnTo>
                    <a:pt x="38036" y="493737"/>
                  </a:lnTo>
                  <a:lnTo>
                    <a:pt x="41198" y="505739"/>
                  </a:lnTo>
                  <a:lnTo>
                    <a:pt x="41262" y="506006"/>
                  </a:lnTo>
                  <a:lnTo>
                    <a:pt x="41376" y="506437"/>
                  </a:lnTo>
                  <a:lnTo>
                    <a:pt x="43383" y="514057"/>
                  </a:lnTo>
                  <a:lnTo>
                    <a:pt x="43751" y="515327"/>
                  </a:lnTo>
                  <a:lnTo>
                    <a:pt x="44843" y="519137"/>
                  </a:lnTo>
                  <a:lnTo>
                    <a:pt x="48120" y="530567"/>
                  </a:lnTo>
                  <a:lnTo>
                    <a:pt x="49580" y="535647"/>
                  </a:lnTo>
                  <a:lnTo>
                    <a:pt x="50825" y="539457"/>
                  </a:lnTo>
                  <a:lnTo>
                    <a:pt x="54140" y="549617"/>
                  </a:lnTo>
                  <a:lnTo>
                    <a:pt x="54978" y="552157"/>
                  </a:lnTo>
                  <a:lnTo>
                    <a:pt x="56222" y="555967"/>
                  </a:lnTo>
                  <a:lnTo>
                    <a:pt x="57061" y="558507"/>
                  </a:lnTo>
                  <a:lnTo>
                    <a:pt x="60413" y="568667"/>
                  </a:lnTo>
                  <a:lnTo>
                    <a:pt x="62928" y="576287"/>
                  </a:lnTo>
                  <a:lnTo>
                    <a:pt x="63271" y="576287"/>
                  </a:lnTo>
                  <a:lnTo>
                    <a:pt x="63271" y="575017"/>
                  </a:lnTo>
                  <a:lnTo>
                    <a:pt x="63449" y="575017"/>
                  </a:lnTo>
                  <a:lnTo>
                    <a:pt x="62242" y="572477"/>
                  </a:lnTo>
                  <a:lnTo>
                    <a:pt x="62242" y="571207"/>
                  </a:lnTo>
                  <a:lnTo>
                    <a:pt x="62407" y="569937"/>
                  </a:lnTo>
                  <a:lnTo>
                    <a:pt x="64655" y="569937"/>
                  </a:lnTo>
                  <a:lnTo>
                    <a:pt x="66217" y="571207"/>
                  </a:lnTo>
                  <a:lnTo>
                    <a:pt x="67602" y="572477"/>
                  </a:lnTo>
                  <a:lnTo>
                    <a:pt x="69672" y="572477"/>
                  </a:lnTo>
                  <a:lnTo>
                    <a:pt x="68465" y="573747"/>
                  </a:lnTo>
                  <a:lnTo>
                    <a:pt x="70192" y="581367"/>
                  </a:lnTo>
                  <a:lnTo>
                    <a:pt x="72263" y="577557"/>
                  </a:lnTo>
                  <a:lnTo>
                    <a:pt x="73304" y="578827"/>
                  </a:lnTo>
                  <a:lnTo>
                    <a:pt x="74345" y="578827"/>
                  </a:lnTo>
                  <a:lnTo>
                    <a:pt x="73990" y="580097"/>
                  </a:lnTo>
                  <a:lnTo>
                    <a:pt x="73647" y="581367"/>
                  </a:lnTo>
                  <a:lnTo>
                    <a:pt x="76238" y="585177"/>
                  </a:lnTo>
                  <a:lnTo>
                    <a:pt x="75984" y="586447"/>
                  </a:lnTo>
                  <a:lnTo>
                    <a:pt x="75730" y="587717"/>
                  </a:lnTo>
                  <a:lnTo>
                    <a:pt x="75374" y="587717"/>
                  </a:lnTo>
                  <a:lnTo>
                    <a:pt x="75730" y="588987"/>
                  </a:lnTo>
                  <a:lnTo>
                    <a:pt x="75730" y="590257"/>
                  </a:lnTo>
                  <a:lnTo>
                    <a:pt x="75552" y="590257"/>
                  </a:lnTo>
                  <a:lnTo>
                    <a:pt x="75806" y="591527"/>
                  </a:lnTo>
                  <a:lnTo>
                    <a:pt x="76073" y="592797"/>
                  </a:lnTo>
                  <a:lnTo>
                    <a:pt x="74345" y="591527"/>
                  </a:lnTo>
                  <a:lnTo>
                    <a:pt x="74422" y="592797"/>
                  </a:lnTo>
                  <a:lnTo>
                    <a:pt x="74510" y="594067"/>
                  </a:lnTo>
                  <a:lnTo>
                    <a:pt x="74688" y="596607"/>
                  </a:lnTo>
                  <a:lnTo>
                    <a:pt x="75196" y="597852"/>
                  </a:lnTo>
                  <a:lnTo>
                    <a:pt x="75107" y="600417"/>
                  </a:lnTo>
                  <a:lnTo>
                    <a:pt x="75018" y="602957"/>
                  </a:lnTo>
                  <a:lnTo>
                    <a:pt x="74930" y="605497"/>
                  </a:lnTo>
                  <a:lnTo>
                    <a:pt x="74828" y="608037"/>
                  </a:lnTo>
                  <a:lnTo>
                    <a:pt x="74790" y="609307"/>
                  </a:lnTo>
                  <a:lnTo>
                    <a:pt x="74701" y="611847"/>
                  </a:lnTo>
                  <a:lnTo>
                    <a:pt x="76758" y="618197"/>
                  </a:lnTo>
                  <a:lnTo>
                    <a:pt x="80073" y="628357"/>
                  </a:lnTo>
                  <a:lnTo>
                    <a:pt x="81178" y="630897"/>
                  </a:lnTo>
                  <a:lnTo>
                    <a:pt x="81737" y="632167"/>
                  </a:lnTo>
                  <a:lnTo>
                    <a:pt x="83400" y="635977"/>
                  </a:lnTo>
                  <a:lnTo>
                    <a:pt x="85064" y="639787"/>
                  </a:lnTo>
                  <a:lnTo>
                    <a:pt x="87287" y="644867"/>
                  </a:lnTo>
                  <a:lnTo>
                    <a:pt x="89801" y="652487"/>
                  </a:lnTo>
                  <a:lnTo>
                    <a:pt x="91401" y="657313"/>
                  </a:lnTo>
                  <a:lnTo>
                    <a:pt x="91478" y="657567"/>
                  </a:lnTo>
                  <a:lnTo>
                    <a:pt x="92316" y="660107"/>
                  </a:lnTo>
                  <a:lnTo>
                    <a:pt x="95440" y="658837"/>
                  </a:lnTo>
                  <a:lnTo>
                    <a:pt x="94335" y="662432"/>
                  </a:lnTo>
                  <a:lnTo>
                    <a:pt x="94272" y="662647"/>
                  </a:lnTo>
                  <a:lnTo>
                    <a:pt x="93878" y="663917"/>
                  </a:lnTo>
                  <a:lnTo>
                    <a:pt x="117386" y="663917"/>
                  </a:lnTo>
                  <a:lnTo>
                    <a:pt x="118110" y="663917"/>
                  </a:lnTo>
                  <a:lnTo>
                    <a:pt x="117970" y="662647"/>
                  </a:lnTo>
                  <a:lnTo>
                    <a:pt x="117944" y="662432"/>
                  </a:lnTo>
                  <a:lnTo>
                    <a:pt x="124993" y="661377"/>
                  </a:lnTo>
                  <a:lnTo>
                    <a:pt x="124853" y="662432"/>
                  </a:lnTo>
                  <a:lnTo>
                    <a:pt x="124828" y="662647"/>
                  </a:lnTo>
                  <a:lnTo>
                    <a:pt x="124307" y="663917"/>
                  </a:lnTo>
                  <a:lnTo>
                    <a:pt x="122745" y="667727"/>
                  </a:lnTo>
                  <a:lnTo>
                    <a:pt x="118173" y="664476"/>
                  </a:lnTo>
                  <a:lnTo>
                    <a:pt x="116954" y="664476"/>
                  </a:lnTo>
                  <a:lnTo>
                    <a:pt x="102984" y="664476"/>
                  </a:lnTo>
                  <a:lnTo>
                    <a:pt x="102984" y="671461"/>
                  </a:lnTo>
                  <a:lnTo>
                    <a:pt x="101282" y="670725"/>
                  </a:lnTo>
                  <a:lnTo>
                    <a:pt x="101828" y="667727"/>
                  </a:lnTo>
                  <a:lnTo>
                    <a:pt x="101828" y="668997"/>
                  </a:lnTo>
                  <a:lnTo>
                    <a:pt x="102006" y="670267"/>
                  </a:lnTo>
                  <a:lnTo>
                    <a:pt x="102984" y="671461"/>
                  </a:lnTo>
                  <a:lnTo>
                    <a:pt x="102984" y="664476"/>
                  </a:lnTo>
                  <a:lnTo>
                    <a:pt x="94259" y="664476"/>
                  </a:lnTo>
                  <a:lnTo>
                    <a:pt x="94742" y="665187"/>
                  </a:lnTo>
                  <a:lnTo>
                    <a:pt x="94399" y="665187"/>
                  </a:lnTo>
                  <a:lnTo>
                    <a:pt x="93700" y="663917"/>
                  </a:lnTo>
                  <a:lnTo>
                    <a:pt x="94056" y="665187"/>
                  </a:lnTo>
                  <a:lnTo>
                    <a:pt x="94564" y="666457"/>
                  </a:lnTo>
                  <a:lnTo>
                    <a:pt x="94919" y="666457"/>
                  </a:lnTo>
                  <a:lnTo>
                    <a:pt x="94919" y="665187"/>
                  </a:lnTo>
                  <a:lnTo>
                    <a:pt x="95034" y="666457"/>
                  </a:lnTo>
                  <a:lnTo>
                    <a:pt x="95148" y="667727"/>
                  </a:lnTo>
                  <a:lnTo>
                    <a:pt x="95262" y="668997"/>
                  </a:lnTo>
                  <a:lnTo>
                    <a:pt x="98196" y="670267"/>
                  </a:lnTo>
                  <a:lnTo>
                    <a:pt x="101307" y="676617"/>
                  </a:lnTo>
                  <a:lnTo>
                    <a:pt x="102870" y="676617"/>
                  </a:lnTo>
                  <a:lnTo>
                    <a:pt x="105117" y="676617"/>
                  </a:lnTo>
                  <a:lnTo>
                    <a:pt x="104241" y="674484"/>
                  </a:lnTo>
                  <a:lnTo>
                    <a:pt x="104190" y="674344"/>
                  </a:lnTo>
                  <a:lnTo>
                    <a:pt x="104076" y="674077"/>
                  </a:lnTo>
                  <a:lnTo>
                    <a:pt x="103898" y="672795"/>
                  </a:lnTo>
                  <a:lnTo>
                    <a:pt x="107708" y="677887"/>
                  </a:lnTo>
                  <a:lnTo>
                    <a:pt x="109956" y="674077"/>
                  </a:lnTo>
                  <a:lnTo>
                    <a:pt x="113245" y="670267"/>
                  </a:lnTo>
                  <a:lnTo>
                    <a:pt x="114274" y="676617"/>
                  </a:lnTo>
                  <a:lnTo>
                    <a:pt x="105803" y="679157"/>
                  </a:lnTo>
                  <a:lnTo>
                    <a:pt x="107188" y="680427"/>
                  </a:lnTo>
                  <a:lnTo>
                    <a:pt x="112598" y="685393"/>
                  </a:lnTo>
                  <a:lnTo>
                    <a:pt x="113055" y="685393"/>
                  </a:lnTo>
                  <a:lnTo>
                    <a:pt x="113245" y="686777"/>
                  </a:lnTo>
                  <a:lnTo>
                    <a:pt x="112725" y="688047"/>
                  </a:lnTo>
                  <a:lnTo>
                    <a:pt x="111683" y="688047"/>
                  </a:lnTo>
                  <a:lnTo>
                    <a:pt x="110959" y="687298"/>
                  </a:lnTo>
                  <a:lnTo>
                    <a:pt x="110959" y="699897"/>
                  </a:lnTo>
                  <a:lnTo>
                    <a:pt x="109753" y="699173"/>
                  </a:lnTo>
                  <a:lnTo>
                    <a:pt x="110820" y="696937"/>
                  </a:lnTo>
                  <a:lnTo>
                    <a:pt x="110947" y="699477"/>
                  </a:lnTo>
                  <a:lnTo>
                    <a:pt x="110959" y="699897"/>
                  </a:lnTo>
                  <a:lnTo>
                    <a:pt x="110959" y="687298"/>
                  </a:lnTo>
                  <a:lnTo>
                    <a:pt x="109270" y="685520"/>
                  </a:lnTo>
                  <a:lnTo>
                    <a:pt x="109270" y="690587"/>
                  </a:lnTo>
                  <a:lnTo>
                    <a:pt x="109093" y="691857"/>
                  </a:lnTo>
                  <a:lnTo>
                    <a:pt x="107188" y="691857"/>
                  </a:lnTo>
                  <a:lnTo>
                    <a:pt x="108407" y="690587"/>
                  </a:lnTo>
                  <a:lnTo>
                    <a:pt x="109270" y="690587"/>
                  </a:lnTo>
                  <a:lnTo>
                    <a:pt x="109270" y="685520"/>
                  </a:lnTo>
                  <a:lnTo>
                    <a:pt x="109156" y="685393"/>
                  </a:lnTo>
                  <a:lnTo>
                    <a:pt x="108458" y="685393"/>
                  </a:lnTo>
                  <a:lnTo>
                    <a:pt x="104775" y="681697"/>
                  </a:lnTo>
                  <a:lnTo>
                    <a:pt x="104686" y="680427"/>
                  </a:lnTo>
                  <a:lnTo>
                    <a:pt x="104597" y="679157"/>
                  </a:lnTo>
                  <a:lnTo>
                    <a:pt x="102870" y="676617"/>
                  </a:lnTo>
                  <a:lnTo>
                    <a:pt x="101828" y="677887"/>
                  </a:lnTo>
                  <a:lnTo>
                    <a:pt x="101307" y="676617"/>
                  </a:lnTo>
                  <a:lnTo>
                    <a:pt x="100279" y="675347"/>
                  </a:lnTo>
                  <a:lnTo>
                    <a:pt x="97853" y="675347"/>
                  </a:lnTo>
                  <a:lnTo>
                    <a:pt x="98742" y="677887"/>
                  </a:lnTo>
                  <a:lnTo>
                    <a:pt x="100088" y="681697"/>
                  </a:lnTo>
                  <a:lnTo>
                    <a:pt x="103301" y="690587"/>
                  </a:lnTo>
                  <a:lnTo>
                    <a:pt x="103771" y="691857"/>
                  </a:lnTo>
                  <a:lnTo>
                    <a:pt x="107022" y="700747"/>
                  </a:lnTo>
                  <a:lnTo>
                    <a:pt x="106845" y="699477"/>
                  </a:lnTo>
                  <a:lnTo>
                    <a:pt x="107365" y="699477"/>
                  </a:lnTo>
                  <a:lnTo>
                    <a:pt x="107188" y="698207"/>
                  </a:lnTo>
                  <a:lnTo>
                    <a:pt x="107137" y="696937"/>
                  </a:lnTo>
                  <a:lnTo>
                    <a:pt x="107022" y="694397"/>
                  </a:lnTo>
                  <a:lnTo>
                    <a:pt x="107594" y="695528"/>
                  </a:lnTo>
                  <a:lnTo>
                    <a:pt x="107670" y="695667"/>
                  </a:lnTo>
                  <a:lnTo>
                    <a:pt x="108318" y="696937"/>
                  </a:lnTo>
                  <a:lnTo>
                    <a:pt x="109321" y="698919"/>
                  </a:lnTo>
                  <a:lnTo>
                    <a:pt x="108915" y="698665"/>
                  </a:lnTo>
                  <a:lnTo>
                    <a:pt x="107365" y="698144"/>
                  </a:lnTo>
                  <a:lnTo>
                    <a:pt x="107365" y="699477"/>
                  </a:lnTo>
                  <a:lnTo>
                    <a:pt x="107365" y="699693"/>
                  </a:lnTo>
                  <a:lnTo>
                    <a:pt x="107188" y="700735"/>
                  </a:lnTo>
                  <a:lnTo>
                    <a:pt x="108051" y="703503"/>
                  </a:lnTo>
                  <a:lnTo>
                    <a:pt x="110134" y="709028"/>
                  </a:lnTo>
                  <a:lnTo>
                    <a:pt x="110134" y="707821"/>
                  </a:lnTo>
                  <a:lnTo>
                    <a:pt x="109778" y="707301"/>
                  </a:lnTo>
                  <a:lnTo>
                    <a:pt x="109435" y="704710"/>
                  </a:lnTo>
                  <a:lnTo>
                    <a:pt x="111036" y="701268"/>
                  </a:lnTo>
                  <a:lnTo>
                    <a:pt x="111074" y="702017"/>
                  </a:lnTo>
                  <a:lnTo>
                    <a:pt x="111137" y="703287"/>
                  </a:lnTo>
                  <a:lnTo>
                    <a:pt x="112966" y="705827"/>
                  </a:lnTo>
                  <a:lnTo>
                    <a:pt x="115658" y="703287"/>
                  </a:lnTo>
                  <a:lnTo>
                    <a:pt x="118605" y="696937"/>
                  </a:lnTo>
                  <a:lnTo>
                    <a:pt x="119126" y="698207"/>
                  </a:lnTo>
                  <a:lnTo>
                    <a:pt x="119468" y="698207"/>
                  </a:lnTo>
                  <a:lnTo>
                    <a:pt x="119468" y="699477"/>
                  </a:lnTo>
                  <a:lnTo>
                    <a:pt x="119989" y="699477"/>
                  </a:lnTo>
                  <a:lnTo>
                    <a:pt x="120154" y="698207"/>
                  </a:lnTo>
                  <a:lnTo>
                    <a:pt x="120675" y="698207"/>
                  </a:lnTo>
                  <a:lnTo>
                    <a:pt x="122059" y="699477"/>
                  </a:lnTo>
                  <a:lnTo>
                    <a:pt x="121539" y="702017"/>
                  </a:lnTo>
                  <a:lnTo>
                    <a:pt x="121539" y="703287"/>
                  </a:lnTo>
                  <a:lnTo>
                    <a:pt x="121196" y="704557"/>
                  </a:lnTo>
                  <a:lnTo>
                    <a:pt x="119811" y="700747"/>
                  </a:lnTo>
                  <a:lnTo>
                    <a:pt x="116522" y="704557"/>
                  </a:lnTo>
                  <a:lnTo>
                    <a:pt x="116014" y="705827"/>
                  </a:lnTo>
                  <a:lnTo>
                    <a:pt x="113588" y="705827"/>
                  </a:lnTo>
                  <a:lnTo>
                    <a:pt x="113131" y="708367"/>
                  </a:lnTo>
                  <a:lnTo>
                    <a:pt x="112890" y="709637"/>
                  </a:lnTo>
                  <a:lnTo>
                    <a:pt x="115493" y="709637"/>
                  </a:lnTo>
                  <a:lnTo>
                    <a:pt x="116014" y="710907"/>
                  </a:lnTo>
                  <a:lnTo>
                    <a:pt x="116700" y="710907"/>
                  </a:lnTo>
                  <a:lnTo>
                    <a:pt x="118948" y="713447"/>
                  </a:lnTo>
                  <a:lnTo>
                    <a:pt x="119037" y="714717"/>
                  </a:lnTo>
                  <a:lnTo>
                    <a:pt x="119126" y="715987"/>
                  </a:lnTo>
                  <a:lnTo>
                    <a:pt x="118262" y="719797"/>
                  </a:lnTo>
                  <a:lnTo>
                    <a:pt x="114452" y="719797"/>
                  </a:lnTo>
                  <a:lnTo>
                    <a:pt x="115658" y="713447"/>
                  </a:lnTo>
                  <a:lnTo>
                    <a:pt x="111683" y="713447"/>
                  </a:lnTo>
                  <a:lnTo>
                    <a:pt x="113766" y="718527"/>
                  </a:lnTo>
                  <a:lnTo>
                    <a:pt x="114211" y="719797"/>
                  </a:lnTo>
                  <a:lnTo>
                    <a:pt x="115112" y="722337"/>
                  </a:lnTo>
                  <a:lnTo>
                    <a:pt x="116014" y="724877"/>
                  </a:lnTo>
                  <a:lnTo>
                    <a:pt x="118084" y="731227"/>
                  </a:lnTo>
                  <a:lnTo>
                    <a:pt x="119126" y="729957"/>
                  </a:lnTo>
                  <a:lnTo>
                    <a:pt x="119811" y="729957"/>
                  </a:lnTo>
                  <a:lnTo>
                    <a:pt x="119634" y="728687"/>
                  </a:lnTo>
                  <a:lnTo>
                    <a:pt x="119989" y="726147"/>
                  </a:lnTo>
                  <a:lnTo>
                    <a:pt x="122580" y="724877"/>
                  </a:lnTo>
                  <a:lnTo>
                    <a:pt x="120853" y="723607"/>
                  </a:lnTo>
                  <a:lnTo>
                    <a:pt x="121196" y="723607"/>
                  </a:lnTo>
                  <a:lnTo>
                    <a:pt x="121716" y="722337"/>
                  </a:lnTo>
                  <a:lnTo>
                    <a:pt x="122174" y="723442"/>
                  </a:lnTo>
                  <a:lnTo>
                    <a:pt x="122237" y="723607"/>
                  </a:lnTo>
                  <a:lnTo>
                    <a:pt x="122745" y="723607"/>
                  </a:lnTo>
                  <a:lnTo>
                    <a:pt x="123964" y="724877"/>
                  </a:lnTo>
                  <a:lnTo>
                    <a:pt x="123964" y="726147"/>
                  </a:lnTo>
                  <a:lnTo>
                    <a:pt x="124485" y="728687"/>
                  </a:lnTo>
                  <a:lnTo>
                    <a:pt x="121539" y="728687"/>
                  </a:lnTo>
                  <a:lnTo>
                    <a:pt x="120497" y="729957"/>
                  </a:lnTo>
                  <a:lnTo>
                    <a:pt x="123444" y="732497"/>
                  </a:lnTo>
                  <a:lnTo>
                    <a:pt x="122237" y="735037"/>
                  </a:lnTo>
                  <a:lnTo>
                    <a:pt x="122669" y="736307"/>
                  </a:lnTo>
                  <a:lnTo>
                    <a:pt x="123101" y="737577"/>
                  </a:lnTo>
                  <a:lnTo>
                    <a:pt x="120497" y="737577"/>
                  </a:lnTo>
                  <a:lnTo>
                    <a:pt x="121437" y="740117"/>
                  </a:lnTo>
                  <a:lnTo>
                    <a:pt x="126403" y="753783"/>
                  </a:lnTo>
                  <a:lnTo>
                    <a:pt x="126517" y="754087"/>
                  </a:lnTo>
                  <a:lnTo>
                    <a:pt x="127431" y="756627"/>
                  </a:lnTo>
                  <a:lnTo>
                    <a:pt x="128778" y="760437"/>
                  </a:lnTo>
                  <a:lnTo>
                    <a:pt x="129540" y="762622"/>
                  </a:lnTo>
                  <a:lnTo>
                    <a:pt x="129667" y="762977"/>
                  </a:lnTo>
                  <a:lnTo>
                    <a:pt x="130048" y="764222"/>
                  </a:lnTo>
                  <a:lnTo>
                    <a:pt x="130441" y="765517"/>
                  </a:lnTo>
                  <a:lnTo>
                    <a:pt x="131229" y="768057"/>
                  </a:lnTo>
                  <a:lnTo>
                    <a:pt x="131737" y="769327"/>
                  </a:lnTo>
                  <a:lnTo>
                    <a:pt x="132778" y="771867"/>
                  </a:lnTo>
                  <a:lnTo>
                    <a:pt x="133172" y="773137"/>
                  </a:lnTo>
                  <a:lnTo>
                    <a:pt x="134302" y="776833"/>
                  </a:lnTo>
                  <a:lnTo>
                    <a:pt x="134683" y="775677"/>
                  </a:lnTo>
                  <a:lnTo>
                    <a:pt x="134924" y="774776"/>
                  </a:lnTo>
                  <a:lnTo>
                    <a:pt x="135026" y="774407"/>
                  </a:lnTo>
                  <a:lnTo>
                    <a:pt x="137096" y="774407"/>
                  </a:lnTo>
                  <a:lnTo>
                    <a:pt x="137795" y="773137"/>
                  </a:lnTo>
                  <a:lnTo>
                    <a:pt x="137680" y="775677"/>
                  </a:lnTo>
                  <a:lnTo>
                    <a:pt x="137629" y="776833"/>
                  </a:lnTo>
                  <a:lnTo>
                    <a:pt x="136867" y="776833"/>
                  </a:lnTo>
                  <a:lnTo>
                    <a:pt x="134645" y="776833"/>
                  </a:lnTo>
                  <a:lnTo>
                    <a:pt x="134835" y="777379"/>
                  </a:lnTo>
                  <a:lnTo>
                    <a:pt x="137858" y="785837"/>
                  </a:lnTo>
                  <a:lnTo>
                    <a:pt x="138315" y="787107"/>
                  </a:lnTo>
                  <a:lnTo>
                    <a:pt x="139217" y="789647"/>
                  </a:lnTo>
                  <a:lnTo>
                    <a:pt x="141490" y="795997"/>
                  </a:lnTo>
                  <a:lnTo>
                    <a:pt x="143662" y="802208"/>
                  </a:lnTo>
                  <a:lnTo>
                    <a:pt x="143713" y="802347"/>
                  </a:lnTo>
                  <a:lnTo>
                    <a:pt x="144157" y="803617"/>
                  </a:lnTo>
                  <a:lnTo>
                    <a:pt x="145491" y="807427"/>
                  </a:lnTo>
                  <a:lnTo>
                    <a:pt x="147688" y="813701"/>
                  </a:lnTo>
                  <a:lnTo>
                    <a:pt x="166535" y="813701"/>
                  </a:lnTo>
                  <a:lnTo>
                    <a:pt x="170218" y="813701"/>
                  </a:lnTo>
                  <a:lnTo>
                    <a:pt x="171678" y="812507"/>
                  </a:lnTo>
                  <a:lnTo>
                    <a:pt x="169951" y="809967"/>
                  </a:lnTo>
                  <a:lnTo>
                    <a:pt x="170129" y="809548"/>
                  </a:lnTo>
                  <a:lnTo>
                    <a:pt x="170294" y="809967"/>
                  </a:lnTo>
                  <a:lnTo>
                    <a:pt x="174104" y="812507"/>
                  </a:lnTo>
                  <a:lnTo>
                    <a:pt x="171665" y="813701"/>
                  </a:lnTo>
                  <a:lnTo>
                    <a:pt x="171488" y="813701"/>
                  </a:lnTo>
                  <a:lnTo>
                    <a:pt x="171945" y="816317"/>
                  </a:lnTo>
                  <a:lnTo>
                    <a:pt x="172618" y="820127"/>
                  </a:lnTo>
                  <a:lnTo>
                    <a:pt x="173062" y="822667"/>
                  </a:lnTo>
                  <a:lnTo>
                    <a:pt x="173748" y="822667"/>
                  </a:lnTo>
                  <a:lnTo>
                    <a:pt x="173240" y="823937"/>
                  </a:lnTo>
                  <a:lnTo>
                    <a:pt x="172199" y="823937"/>
                  </a:lnTo>
                  <a:lnTo>
                    <a:pt x="170535" y="825157"/>
                  </a:lnTo>
                  <a:lnTo>
                    <a:pt x="170319" y="825157"/>
                  </a:lnTo>
                  <a:lnTo>
                    <a:pt x="170992" y="827747"/>
                  </a:lnTo>
                  <a:lnTo>
                    <a:pt x="171716" y="829525"/>
                  </a:lnTo>
                  <a:lnTo>
                    <a:pt x="171335" y="829017"/>
                  </a:lnTo>
                  <a:lnTo>
                    <a:pt x="171335" y="842987"/>
                  </a:lnTo>
                  <a:lnTo>
                    <a:pt x="170408" y="842987"/>
                  </a:lnTo>
                  <a:lnTo>
                    <a:pt x="168567" y="841717"/>
                  </a:lnTo>
                  <a:lnTo>
                    <a:pt x="163385" y="841717"/>
                  </a:lnTo>
                  <a:lnTo>
                    <a:pt x="160959" y="840447"/>
                  </a:lnTo>
                  <a:lnTo>
                    <a:pt x="158711" y="840447"/>
                  </a:lnTo>
                  <a:lnTo>
                    <a:pt x="158369" y="839177"/>
                  </a:lnTo>
                  <a:lnTo>
                    <a:pt x="160655" y="837907"/>
                  </a:lnTo>
                  <a:lnTo>
                    <a:pt x="162382" y="839177"/>
                  </a:lnTo>
                  <a:lnTo>
                    <a:pt x="164058" y="839177"/>
                  </a:lnTo>
                  <a:lnTo>
                    <a:pt x="166141" y="834097"/>
                  </a:lnTo>
                  <a:lnTo>
                    <a:pt x="168567" y="835367"/>
                  </a:lnTo>
                  <a:lnTo>
                    <a:pt x="169951" y="837907"/>
                  </a:lnTo>
                  <a:lnTo>
                    <a:pt x="170065" y="839177"/>
                  </a:lnTo>
                  <a:lnTo>
                    <a:pt x="170180" y="840447"/>
                  </a:lnTo>
                  <a:lnTo>
                    <a:pt x="170294" y="841717"/>
                  </a:lnTo>
                  <a:lnTo>
                    <a:pt x="170408" y="842987"/>
                  </a:lnTo>
                  <a:lnTo>
                    <a:pt x="170815" y="841717"/>
                  </a:lnTo>
                  <a:lnTo>
                    <a:pt x="171335" y="842987"/>
                  </a:lnTo>
                  <a:lnTo>
                    <a:pt x="171335" y="829017"/>
                  </a:lnTo>
                  <a:lnTo>
                    <a:pt x="166141" y="829017"/>
                  </a:lnTo>
                  <a:lnTo>
                    <a:pt x="168046" y="826477"/>
                  </a:lnTo>
                  <a:lnTo>
                    <a:pt x="165277" y="823937"/>
                  </a:lnTo>
                  <a:lnTo>
                    <a:pt x="164071" y="826477"/>
                  </a:lnTo>
                  <a:lnTo>
                    <a:pt x="165112" y="829017"/>
                  </a:lnTo>
                  <a:lnTo>
                    <a:pt x="163385" y="827747"/>
                  </a:lnTo>
                  <a:lnTo>
                    <a:pt x="160439" y="829017"/>
                  </a:lnTo>
                  <a:lnTo>
                    <a:pt x="161302" y="831557"/>
                  </a:lnTo>
                  <a:lnTo>
                    <a:pt x="159918" y="830287"/>
                  </a:lnTo>
                  <a:lnTo>
                    <a:pt x="155943" y="834097"/>
                  </a:lnTo>
                  <a:lnTo>
                    <a:pt x="157162" y="830287"/>
                  </a:lnTo>
                  <a:lnTo>
                    <a:pt x="157099" y="829017"/>
                  </a:lnTo>
                  <a:lnTo>
                    <a:pt x="156984" y="826477"/>
                  </a:lnTo>
                  <a:lnTo>
                    <a:pt x="156260" y="825157"/>
                  </a:lnTo>
                  <a:lnTo>
                    <a:pt x="161353" y="825157"/>
                  </a:lnTo>
                  <a:lnTo>
                    <a:pt x="162521" y="823937"/>
                  </a:lnTo>
                  <a:lnTo>
                    <a:pt x="162687" y="822667"/>
                  </a:lnTo>
                  <a:lnTo>
                    <a:pt x="164795" y="821397"/>
                  </a:lnTo>
                  <a:lnTo>
                    <a:pt x="168503" y="820127"/>
                  </a:lnTo>
                  <a:lnTo>
                    <a:pt x="170294" y="817587"/>
                  </a:lnTo>
                  <a:lnTo>
                    <a:pt x="167868" y="815047"/>
                  </a:lnTo>
                  <a:lnTo>
                    <a:pt x="158534" y="815047"/>
                  </a:lnTo>
                  <a:lnTo>
                    <a:pt x="158534" y="817587"/>
                  </a:lnTo>
                  <a:lnTo>
                    <a:pt x="157848" y="818857"/>
                  </a:lnTo>
                  <a:lnTo>
                    <a:pt x="157327" y="817587"/>
                  </a:lnTo>
                  <a:lnTo>
                    <a:pt x="158534" y="817587"/>
                  </a:lnTo>
                  <a:lnTo>
                    <a:pt x="158534" y="815047"/>
                  </a:lnTo>
                  <a:lnTo>
                    <a:pt x="148170" y="815047"/>
                  </a:lnTo>
                  <a:lnTo>
                    <a:pt x="148983" y="817587"/>
                  </a:lnTo>
                  <a:lnTo>
                    <a:pt x="149390" y="818857"/>
                  </a:lnTo>
                  <a:lnTo>
                    <a:pt x="154711" y="835367"/>
                  </a:lnTo>
                  <a:lnTo>
                    <a:pt x="155575" y="837907"/>
                  </a:lnTo>
                  <a:lnTo>
                    <a:pt x="157276" y="842987"/>
                  </a:lnTo>
                  <a:lnTo>
                    <a:pt x="157708" y="844257"/>
                  </a:lnTo>
                  <a:lnTo>
                    <a:pt x="158076" y="845362"/>
                  </a:lnTo>
                  <a:lnTo>
                    <a:pt x="158140" y="845527"/>
                  </a:lnTo>
                  <a:lnTo>
                    <a:pt x="161137" y="854417"/>
                  </a:lnTo>
                  <a:lnTo>
                    <a:pt x="161480" y="854417"/>
                  </a:lnTo>
                  <a:lnTo>
                    <a:pt x="162128" y="855611"/>
                  </a:lnTo>
                  <a:lnTo>
                    <a:pt x="161455" y="855611"/>
                  </a:lnTo>
                  <a:lnTo>
                    <a:pt x="166217" y="870927"/>
                  </a:lnTo>
                  <a:lnTo>
                    <a:pt x="167005" y="873467"/>
                  </a:lnTo>
                  <a:lnTo>
                    <a:pt x="167398" y="874737"/>
                  </a:lnTo>
                  <a:lnTo>
                    <a:pt x="168579" y="878547"/>
                  </a:lnTo>
                  <a:lnTo>
                    <a:pt x="171335" y="887437"/>
                  </a:lnTo>
                  <a:lnTo>
                    <a:pt x="175260" y="900049"/>
                  </a:lnTo>
                  <a:lnTo>
                    <a:pt x="176441" y="903859"/>
                  </a:lnTo>
                  <a:lnTo>
                    <a:pt x="178765" y="912837"/>
                  </a:lnTo>
                  <a:lnTo>
                    <a:pt x="179095" y="914107"/>
                  </a:lnTo>
                  <a:lnTo>
                    <a:pt x="180695" y="920343"/>
                  </a:lnTo>
                  <a:lnTo>
                    <a:pt x="181381" y="922997"/>
                  </a:lnTo>
                  <a:lnTo>
                    <a:pt x="182041" y="925537"/>
                  </a:lnTo>
                  <a:lnTo>
                    <a:pt x="182600" y="927696"/>
                  </a:lnTo>
                  <a:lnTo>
                    <a:pt x="182689" y="928077"/>
                  </a:lnTo>
                  <a:lnTo>
                    <a:pt x="183286" y="930376"/>
                  </a:lnTo>
                  <a:lnTo>
                    <a:pt x="183349" y="930617"/>
                  </a:lnTo>
                  <a:lnTo>
                    <a:pt x="183680" y="931887"/>
                  </a:lnTo>
                  <a:lnTo>
                    <a:pt x="185559" y="939165"/>
                  </a:lnTo>
                  <a:lnTo>
                    <a:pt x="185648" y="939507"/>
                  </a:lnTo>
                  <a:lnTo>
                    <a:pt x="187490" y="946645"/>
                  </a:lnTo>
                  <a:lnTo>
                    <a:pt x="187617" y="947127"/>
                  </a:lnTo>
                  <a:lnTo>
                    <a:pt x="187947" y="948397"/>
                  </a:lnTo>
                  <a:lnTo>
                    <a:pt x="188925" y="952207"/>
                  </a:lnTo>
                  <a:lnTo>
                    <a:pt x="190360" y="957287"/>
                  </a:lnTo>
                  <a:lnTo>
                    <a:pt x="191084" y="959827"/>
                  </a:lnTo>
                  <a:lnTo>
                    <a:pt x="191439" y="961097"/>
                  </a:lnTo>
                  <a:lnTo>
                    <a:pt x="192316" y="964196"/>
                  </a:lnTo>
                  <a:lnTo>
                    <a:pt x="192430" y="964603"/>
                  </a:lnTo>
                  <a:lnTo>
                    <a:pt x="192519" y="964907"/>
                  </a:lnTo>
                  <a:lnTo>
                    <a:pt x="193243" y="967447"/>
                  </a:lnTo>
                  <a:lnTo>
                    <a:pt x="194106" y="970534"/>
                  </a:lnTo>
                  <a:lnTo>
                    <a:pt x="194195" y="970851"/>
                  </a:lnTo>
                  <a:lnTo>
                    <a:pt x="194322" y="971257"/>
                  </a:lnTo>
                  <a:lnTo>
                    <a:pt x="196469" y="978877"/>
                  </a:lnTo>
                  <a:lnTo>
                    <a:pt x="197192" y="981417"/>
                  </a:lnTo>
                  <a:lnTo>
                    <a:pt x="198628" y="986497"/>
                  </a:lnTo>
                  <a:lnTo>
                    <a:pt x="200787" y="994117"/>
                  </a:lnTo>
                  <a:lnTo>
                    <a:pt x="201866" y="997927"/>
                  </a:lnTo>
                  <a:lnTo>
                    <a:pt x="202222" y="999197"/>
                  </a:lnTo>
                  <a:lnTo>
                    <a:pt x="205917" y="1009357"/>
                  </a:lnTo>
                  <a:lnTo>
                    <a:pt x="206832" y="1011897"/>
                  </a:lnTo>
                  <a:lnTo>
                    <a:pt x="210058" y="1020787"/>
                  </a:lnTo>
                  <a:lnTo>
                    <a:pt x="211442" y="1024597"/>
                  </a:lnTo>
                  <a:lnTo>
                    <a:pt x="213283" y="1029677"/>
                  </a:lnTo>
                  <a:lnTo>
                    <a:pt x="216979" y="1039837"/>
                  </a:lnTo>
                  <a:lnTo>
                    <a:pt x="218363" y="1043647"/>
                  </a:lnTo>
                  <a:lnTo>
                    <a:pt x="219748" y="1047457"/>
                  </a:lnTo>
                  <a:lnTo>
                    <a:pt x="224777" y="1047457"/>
                  </a:lnTo>
                  <a:lnTo>
                    <a:pt x="225145" y="1047153"/>
                  </a:lnTo>
                  <a:lnTo>
                    <a:pt x="224929" y="1047559"/>
                  </a:lnTo>
                  <a:lnTo>
                    <a:pt x="222859" y="1049451"/>
                  </a:lnTo>
                  <a:lnTo>
                    <a:pt x="219748" y="1047724"/>
                  </a:lnTo>
                  <a:lnTo>
                    <a:pt x="220484" y="1049451"/>
                  </a:lnTo>
                  <a:lnTo>
                    <a:pt x="220853" y="1050328"/>
                  </a:lnTo>
                  <a:lnTo>
                    <a:pt x="221221" y="1051191"/>
                  </a:lnTo>
                  <a:lnTo>
                    <a:pt x="221297" y="1052537"/>
                  </a:lnTo>
                  <a:lnTo>
                    <a:pt x="221640" y="1052537"/>
                  </a:lnTo>
                  <a:lnTo>
                    <a:pt x="221996" y="1053807"/>
                  </a:lnTo>
                  <a:lnTo>
                    <a:pt x="222161" y="1053807"/>
                  </a:lnTo>
                  <a:lnTo>
                    <a:pt x="222669" y="1055077"/>
                  </a:lnTo>
                  <a:lnTo>
                    <a:pt x="222516" y="1053973"/>
                  </a:lnTo>
                  <a:lnTo>
                    <a:pt x="222681" y="1054125"/>
                  </a:lnTo>
                  <a:lnTo>
                    <a:pt x="222681" y="1054303"/>
                  </a:lnTo>
                  <a:lnTo>
                    <a:pt x="223024" y="1054303"/>
                  </a:lnTo>
                  <a:lnTo>
                    <a:pt x="223024" y="1055077"/>
                  </a:lnTo>
                  <a:lnTo>
                    <a:pt x="222669" y="1055077"/>
                  </a:lnTo>
                  <a:lnTo>
                    <a:pt x="223100" y="1056157"/>
                  </a:lnTo>
                  <a:lnTo>
                    <a:pt x="223177" y="1056347"/>
                  </a:lnTo>
                  <a:lnTo>
                    <a:pt x="224688" y="1060157"/>
                  </a:lnTo>
                  <a:lnTo>
                    <a:pt x="225196" y="1061427"/>
                  </a:lnTo>
                  <a:lnTo>
                    <a:pt x="225704" y="1062697"/>
                  </a:lnTo>
                  <a:lnTo>
                    <a:pt x="228739" y="1070317"/>
                  </a:lnTo>
                  <a:lnTo>
                    <a:pt x="229717" y="1072857"/>
                  </a:lnTo>
                  <a:lnTo>
                    <a:pt x="230200" y="1074127"/>
                  </a:lnTo>
                  <a:lnTo>
                    <a:pt x="232613" y="1080477"/>
                  </a:lnTo>
                  <a:lnTo>
                    <a:pt x="235991" y="1089367"/>
                  </a:lnTo>
                  <a:lnTo>
                    <a:pt x="236867" y="1091907"/>
                  </a:lnTo>
                  <a:lnTo>
                    <a:pt x="247408" y="1091907"/>
                  </a:lnTo>
                  <a:lnTo>
                    <a:pt x="247688" y="1092123"/>
                  </a:lnTo>
                  <a:lnTo>
                    <a:pt x="236943" y="1092123"/>
                  </a:lnTo>
                  <a:lnTo>
                    <a:pt x="237667" y="1094244"/>
                  </a:lnTo>
                  <a:lnTo>
                    <a:pt x="237744" y="1094447"/>
                  </a:lnTo>
                  <a:lnTo>
                    <a:pt x="241668" y="1105877"/>
                  </a:lnTo>
                  <a:lnTo>
                    <a:pt x="242100" y="1107147"/>
                  </a:lnTo>
                  <a:lnTo>
                    <a:pt x="247230" y="1123657"/>
                  </a:lnTo>
                  <a:lnTo>
                    <a:pt x="247408" y="1123657"/>
                  </a:lnTo>
                  <a:lnTo>
                    <a:pt x="247573" y="1124927"/>
                  </a:lnTo>
                  <a:lnTo>
                    <a:pt x="248170" y="1127467"/>
                  </a:lnTo>
                  <a:lnTo>
                    <a:pt x="249656" y="1133817"/>
                  </a:lnTo>
                  <a:lnTo>
                    <a:pt x="251040" y="1140167"/>
                  </a:lnTo>
                  <a:lnTo>
                    <a:pt x="252069" y="1147787"/>
                  </a:lnTo>
                  <a:lnTo>
                    <a:pt x="254152" y="1145247"/>
                  </a:lnTo>
                  <a:lnTo>
                    <a:pt x="254317" y="1145247"/>
                  </a:lnTo>
                  <a:lnTo>
                    <a:pt x="254457" y="1145197"/>
                  </a:lnTo>
                  <a:lnTo>
                    <a:pt x="252425" y="1148181"/>
                  </a:lnTo>
                  <a:lnTo>
                    <a:pt x="252590" y="1148702"/>
                  </a:lnTo>
                  <a:lnTo>
                    <a:pt x="252768" y="1149388"/>
                  </a:lnTo>
                  <a:lnTo>
                    <a:pt x="252768" y="1149908"/>
                  </a:lnTo>
                  <a:lnTo>
                    <a:pt x="252933" y="1151978"/>
                  </a:lnTo>
                  <a:lnTo>
                    <a:pt x="253453" y="1154061"/>
                  </a:lnTo>
                  <a:lnTo>
                    <a:pt x="253809" y="1158036"/>
                  </a:lnTo>
                  <a:lnTo>
                    <a:pt x="254317" y="1160106"/>
                  </a:lnTo>
                  <a:lnTo>
                    <a:pt x="254317" y="1162011"/>
                  </a:lnTo>
                  <a:lnTo>
                    <a:pt x="255358" y="1158201"/>
                  </a:lnTo>
                  <a:lnTo>
                    <a:pt x="255016" y="1153883"/>
                  </a:lnTo>
                  <a:lnTo>
                    <a:pt x="256921" y="1150429"/>
                  </a:lnTo>
                  <a:lnTo>
                    <a:pt x="255701" y="1150594"/>
                  </a:lnTo>
                  <a:lnTo>
                    <a:pt x="256921" y="1150429"/>
                  </a:lnTo>
                  <a:lnTo>
                    <a:pt x="258813" y="1146962"/>
                  </a:lnTo>
                  <a:lnTo>
                    <a:pt x="260324" y="1144460"/>
                  </a:lnTo>
                  <a:lnTo>
                    <a:pt x="258292" y="1144727"/>
                  </a:lnTo>
                  <a:lnTo>
                    <a:pt x="255371" y="1144866"/>
                  </a:lnTo>
                  <a:lnTo>
                    <a:pt x="257784" y="1143977"/>
                  </a:lnTo>
                  <a:lnTo>
                    <a:pt x="260604" y="1143977"/>
                  </a:lnTo>
                  <a:lnTo>
                    <a:pt x="260324" y="1144460"/>
                  </a:lnTo>
                  <a:lnTo>
                    <a:pt x="262280" y="1144206"/>
                  </a:lnTo>
                  <a:lnTo>
                    <a:pt x="261416" y="1142542"/>
                  </a:lnTo>
                  <a:lnTo>
                    <a:pt x="261112" y="1143088"/>
                  </a:lnTo>
                  <a:lnTo>
                    <a:pt x="255968" y="1133081"/>
                  </a:lnTo>
                  <a:lnTo>
                    <a:pt x="256400" y="1132789"/>
                  </a:lnTo>
                  <a:lnTo>
                    <a:pt x="261416" y="1142542"/>
                  </a:lnTo>
                  <a:lnTo>
                    <a:pt x="262788" y="1140053"/>
                  </a:lnTo>
                  <a:lnTo>
                    <a:pt x="262623" y="1138326"/>
                  </a:lnTo>
                  <a:lnTo>
                    <a:pt x="263309" y="1137285"/>
                  </a:lnTo>
                  <a:lnTo>
                    <a:pt x="264693" y="1136599"/>
                  </a:lnTo>
                  <a:lnTo>
                    <a:pt x="266255" y="1133995"/>
                  </a:lnTo>
                  <a:lnTo>
                    <a:pt x="265811" y="1133678"/>
                  </a:lnTo>
                  <a:lnTo>
                    <a:pt x="273278" y="1121117"/>
                  </a:lnTo>
                  <a:lnTo>
                    <a:pt x="273989" y="1119708"/>
                  </a:lnTo>
                  <a:lnTo>
                    <a:pt x="272796" y="1115301"/>
                  </a:lnTo>
                  <a:lnTo>
                    <a:pt x="276275" y="1117307"/>
                  </a:lnTo>
                  <a:lnTo>
                    <a:pt x="277317" y="1113497"/>
                  </a:lnTo>
                  <a:lnTo>
                    <a:pt x="280085" y="1108417"/>
                  </a:lnTo>
                  <a:lnTo>
                    <a:pt x="283019" y="1103337"/>
                  </a:lnTo>
                  <a:lnTo>
                    <a:pt x="285788" y="1098257"/>
                  </a:lnTo>
                  <a:lnTo>
                    <a:pt x="285940" y="1097965"/>
                  </a:lnTo>
                  <a:lnTo>
                    <a:pt x="288556" y="1093177"/>
                  </a:lnTo>
                  <a:lnTo>
                    <a:pt x="290969" y="1088097"/>
                  </a:lnTo>
                  <a:lnTo>
                    <a:pt x="293573" y="1084287"/>
                  </a:lnTo>
                  <a:lnTo>
                    <a:pt x="291668" y="1080477"/>
                  </a:lnTo>
                  <a:lnTo>
                    <a:pt x="299097" y="1079207"/>
                  </a:lnTo>
                  <a:lnTo>
                    <a:pt x="297929" y="1077620"/>
                  </a:lnTo>
                  <a:lnTo>
                    <a:pt x="298234" y="1077125"/>
                  </a:lnTo>
                  <a:lnTo>
                    <a:pt x="298754" y="1076083"/>
                  </a:lnTo>
                  <a:lnTo>
                    <a:pt x="296849" y="1076083"/>
                  </a:lnTo>
                  <a:lnTo>
                    <a:pt x="297548" y="1076947"/>
                  </a:lnTo>
                  <a:lnTo>
                    <a:pt x="296329" y="1075397"/>
                  </a:lnTo>
                  <a:lnTo>
                    <a:pt x="298234" y="1075397"/>
                  </a:lnTo>
                  <a:lnTo>
                    <a:pt x="307289" y="1058887"/>
                  </a:lnTo>
                  <a:lnTo>
                    <a:pt x="311772" y="1049997"/>
                  </a:lnTo>
                  <a:lnTo>
                    <a:pt x="315849" y="1041844"/>
                  </a:lnTo>
                  <a:lnTo>
                    <a:pt x="316560" y="1041844"/>
                  </a:lnTo>
                  <a:lnTo>
                    <a:pt x="316903" y="1042543"/>
                  </a:lnTo>
                  <a:lnTo>
                    <a:pt x="318122" y="1040472"/>
                  </a:lnTo>
                  <a:lnTo>
                    <a:pt x="320192" y="1036320"/>
                  </a:lnTo>
                  <a:lnTo>
                    <a:pt x="316903" y="1035278"/>
                  </a:lnTo>
                  <a:lnTo>
                    <a:pt x="317322" y="1035126"/>
                  </a:lnTo>
                  <a:lnTo>
                    <a:pt x="319671" y="1036027"/>
                  </a:lnTo>
                  <a:lnTo>
                    <a:pt x="324078" y="1027137"/>
                  </a:lnTo>
                  <a:lnTo>
                    <a:pt x="328447" y="1018247"/>
                  </a:lnTo>
                  <a:lnTo>
                    <a:pt x="331406" y="1013002"/>
                  </a:lnTo>
                  <a:close/>
                </a:path>
                <a:path w="337185" h="1162050">
                  <a:moveTo>
                    <a:pt x="331698" y="1013002"/>
                  </a:moveTo>
                  <a:lnTo>
                    <a:pt x="331571" y="1012736"/>
                  </a:lnTo>
                  <a:lnTo>
                    <a:pt x="331406" y="1013002"/>
                  </a:lnTo>
                  <a:lnTo>
                    <a:pt x="331698" y="1013002"/>
                  </a:lnTo>
                  <a:close/>
                </a:path>
                <a:path w="337185" h="1162050">
                  <a:moveTo>
                    <a:pt x="336969" y="999197"/>
                  </a:moveTo>
                  <a:lnTo>
                    <a:pt x="334022" y="997927"/>
                  </a:lnTo>
                  <a:lnTo>
                    <a:pt x="331952" y="995387"/>
                  </a:lnTo>
                  <a:lnTo>
                    <a:pt x="329361" y="999197"/>
                  </a:lnTo>
                  <a:lnTo>
                    <a:pt x="323672" y="991577"/>
                  </a:lnTo>
                  <a:lnTo>
                    <a:pt x="320192" y="995387"/>
                  </a:lnTo>
                  <a:lnTo>
                    <a:pt x="320598" y="997927"/>
                  </a:lnTo>
                  <a:lnTo>
                    <a:pt x="320687" y="998562"/>
                  </a:lnTo>
                  <a:lnTo>
                    <a:pt x="320789" y="999197"/>
                  </a:lnTo>
                  <a:lnTo>
                    <a:pt x="320992" y="1000467"/>
                  </a:lnTo>
                  <a:lnTo>
                    <a:pt x="328142" y="1000467"/>
                  </a:lnTo>
                  <a:lnTo>
                    <a:pt x="327456" y="1004277"/>
                  </a:lnTo>
                  <a:lnTo>
                    <a:pt x="331571" y="1012736"/>
                  </a:lnTo>
                  <a:lnTo>
                    <a:pt x="332752" y="1010627"/>
                  </a:lnTo>
                  <a:lnTo>
                    <a:pt x="336969" y="1001737"/>
                  </a:lnTo>
                  <a:lnTo>
                    <a:pt x="336448" y="1000467"/>
                  </a:lnTo>
                  <a:lnTo>
                    <a:pt x="336969" y="99919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01660" y="8211641"/>
              <a:ext cx="266065" cy="984250"/>
            </a:xfrm>
            <a:custGeom>
              <a:avLst/>
              <a:gdLst/>
              <a:ahLst/>
              <a:cxnLst/>
              <a:rect l="l" t="t" r="r" b="b"/>
              <a:pathLst>
                <a:path w="266064" h="984250">
                  <a:moveTo>
                    <a:pt x="355" y="200787"/>
                  </a:moveTo>
                  <a:lnTo>
                    <a:pt x="0" y="200787"/>
                  </a:lnTo>
                  <a:lnTo>
                    <a:pt x="355" y="203669"/>
                  </a:lnTo>
                  <a:lnTo>
                    <a:pt x="355" y="200787"/>
                  </a:lnTo>
                  <a:close/>
                </a:path>
                <a:path w="266064" h="984250">
                  <a:moveTo>
                    <a:pt x="3987" y="198488"/>
                  </a:moveTo>
                  <a:lnTo>
                    <a:pt x="2438" y="197789"/>
                  </a:lnTo>
                  <a:lnTo>
                    <a:pt x="1574" y="196405"/>
                  </a:lnTo>
                  <a:lnTo>
                    <a:pt x="355" y="195719"/>
                  </a:lnTo>
                  <a:lnTo>
                    <a:pt x="355" y="200787"/>
                  </a:lnTo>
                  <a:lnTo>
                    <a:pt x="2603" y="200037"/>
                  </a:lnTo>
                  <a:lnTo>
                    <a:pt x="3987" y="198488"/>
                  </a:lnTo>
                  <a:close/>
                </a:path>
                <a:path w="266064" h="984250">
                  <a:moveTo>
                    <a:pt x="8318" y="318465"/>
                  </a:moveTo>
                  <a:lnTo>
                    <a:pt x="7962" y="315531"/>
                  </a:lnTo>
                  <a:lnTo>
                    <a:pt x="5715" y="314667"/>
                  </a:lnTo>
                  <a:lnTo>
                    <a:pt x="5892" y="316915"/>
                  </a:lnTo>
                  <a:lnTo>
                    <a:pt x="6235" y="319341"/>
                  </a:lnTo>
                  <a:lnTo>
                    <a:pt x="6578" y="321589"/>
                  </a:lnTo>
                  <a:lnTo>
                    <a:pt x="6934" y="321411"/>
                  </a:lnTo>
                  <a:lnTo>
                    <a:pt x="7442" y="321233"/>
                  </a:lnTo>
                  <a:lnTo>
                    <a:pt x="7620" y="320713"/>
                  </a:lnTo>
                  <a:lnTo>
                    <a:pt x="8318" y="318465"/>
                  </a:lnTo>
                  <a:close/>
                </a:path>
                <a:path w="266064" h="984250">
                  <a:moveTo>
                    <a:pt x="8318" y="99415"/>
                  </a:moveTo>
                  <a:lnTo>
                    <a:pt x="5892" y="94754"/>
                  </a:lnTo>
                  <a:lnTo>
                    <a:pt x="6070" y="92506"/>
                  </a:lnTo>
                  <a:lnTo>
                    <a:pt x="4508" y="94919"/>
                  </a:lnTo>
                  <a:lnTo>
                    <a:pt x="5194" y="98209"/>
                  </a:lnTo>
                  <a:lnTo>
                    <a:pt x="4851" y="100977"/>
                  </a:lnTo>
                  <a:lnTo>
                    <a:pt x="8318" y="99415"/>
                  </a:lnTo>
                  <a:close/>
                </a:path>
                <a:path w="266064" h="984250">
                  <a:moveTo>
                    <a:pt x="11074" y="170472"/>
                  </a:moveTo>
                  <a:lnTo>
                    <a:pt x="10553" y="167017"/>
                  </a:lnTo>
                  <a:lnTo>
                    <a:pt x="10210" y="163385"/>
                  </a:lnTo>
                  <a:lnTo>
                    <a:pt x="8661" y="160274"/>
                  </a:lnTo>
                  <a:lnTo>
                    <a:pt x="7099" y="162344"/>
                  </a:lnTo>
                  <a:lnTo>
                    <a:pt x="5194" y="163563"/>
                  </a:lnTo>
                  <a:lnTo>
                    <a:pt x="2603" y="163728"/>
                  </a:lnTo>
                  <a:lnTo>
                    <a:pt x="2946" y="165290"/>
                  </a:lnTo>
                  <a:lnTo>
                    <a:pt x="1739" y="165811"/>
                  </a:lnTo>
                  <a:lnTo>
                    <a:pt x="1054" y="165811"/>
                  </a:lnTo>
                  <a:lnTo>
                    <a:pt x="876" y="166839"/>
                  </a:lnTo>
                  <a:lnTo>
                    <a:pt x="876" y="169087"/>
                  </a:lnTo>
                  <a:lnTo>
                    <a:pt x="3644" y="169087"/>
                  </a:lnTo>
                  <a:lnTo>
                    <a:pt x="6578" y="171513"/>
                  </a:lnTo>
                  <a:lnTo>
                    <a:pt x="9690" y="170827"/>
                  </a:lnTo>
                  <a:lnTo>
                    <a:pt x="10045" y="169608"/>
                  </a:lnTo>
                  <a:lnTo>
                    <a:pt x="10388" y="170129"/>
                  </a:lnTo>
                  <a:lnTo>
                    <a:pt x="11074" y="170472"/>
                  </a:lnTo>
                  <a:close/>
                </a:path>
                <a:path w="266064" h="984250">
                  <a:moveTo>
                    <a:pt x="11430" y="336448"/>
                  </a:moveTo>
                  <a:lnTo>
                    <a:pt x="11150" y="332816"/>
                  </a:lnTo>
                  <a:lnTo>
                    <a:pt x="11074" y="331787"/>
                  </a:lnTo>
                  <a:lnTo>
                    <a:pt x="10591" y="329539"/>
                  </a:lnTo>
                  <a:lnTo>
                    <a:pt x="9690" y="329539"/>
                  </a:lnTo>
                  <a:lnTo>
                    <a:pt x="10071" y="330403"/>
                  </a:lnTo>
                  <a:lnTo>
                    <a:pt x="10134" y="330568"/>
                  </a:lnTo>
                  <a:lnTo>
                    <a:pt x="10210" y="330746"/>
                  </a:lnTo>
                  <a:lnTo>
                    <a:pt x="9004" y="332130"/>
                  </a:lnTo>
                  <a:lnTo>
                    <a:pt x="7797" y="330746"/>
                  </a:lnTo>
                  <a:lnTo>
                    <a:pt x="7480" y="330746"/>
                  </a:lnTo>
                  <a:lnTo>
                    <a:pt x="7632" y="331787"/>
                  </a:lnTo>
                  <a:lnTo>
                    <a:pt x="7683" y="332130"/>
                  </a:lnTo>
                  <a:lnTo>
                    <a:pt x="7797" y="332816"/>
                  </a:lnTo>
                  <a:lnTo>
                    <a:pt x="7962" y="334899"/>
                  </a:lnTo>
                  <a:lnTo>
                    <a:pt x="8204" y="336448"/>
                  </a:lnTo>
                  <a:lnTo>
                    <a:pt x="8318" y="337146"/>
                  </a:lnTo>
                  <a:lnTo>
                    <a:pt x="11430" y="336448"/>
                  </a:lnTo>
                  <a:close/>
                </a:path>
                <a:path w="266064" h="984250">
                  <a:moveTo>
                    <a:pt x="11925" y="292163"/>
                  </a:moveTo>
                  <a:lnTo>
                    <a:pt x="11061" y="290436"/>
                  </a:lnTo>
                  <a:lnTo>
                    <a:pt x="10045" y="292531"/>
                  </a:lnTo>
                  <a:lnTo>
                    <a:pt x="11925" y="292163"/>
                  </a:lnTo>
                  <a:close/>
                </a:path>
                <a:path w="266064" h="984250">
                  <a:moveTo>
                    <a:pt x="13500" y="179641"/>
                  </a:moveTo>
                  <a:lnTo>
                    <a:pt x="12293" y="176872"/>
                  </a:lnTo>
                  <a:lnTo>
                    <a:pt x="11938" y="174447"/>
                  </a:lnTo>
                  <a:lnTo>
                    <a:pt x="11430" y="174967"/>
                  </a:lnTo>
                  <a:lnTo>
                    <a:pt x="10909" y="174802"/>
                  </a:lnTo>
                  <a:lnTo>
                    <a:pt x="10553" y="174802"/>
                  </a:lnTo>
                  <a:lnTo>
                    <a:pt x="11074" y="178079"/>
                  </a:lnTo>
                  <a:lnTo>
                    <a:pt x="8140" y="176530"/>
                  </a:lnTo>
                  <a:lnTo>
                    <a:pt x="6413" y="177914"/>
                  </a:lnTo>
                  <a:lnTo>
                    <a:pt x="7620" y="177736"/>
                  </a:lnTo>
                  <a:lnTo>
                    <a:pt x="7962" y="179120"/>
                  </a:lnTo>
                  <a:lnTo>
                    <a:pt x="8483" y="179984"/>
                  </a:lnTo>
                  <a:lnTo>
                    <a:pt x="9004" y="179806"/>
                  </a:lnTo>
                  <a:lnTo>
                    <a:pt x="9347" y="179298"/>
                  </a:lnTo>
                  <a:lnTo>
                    <a:pt x="10045" y="179298"/>
                  </a:lnTo>
                  <a:lnTo>
                    <a:pt x="13500" y="179641"/>
                  </a:lnTo>
                  <a:close/>
                </a:path>
                <a:path w="266064" h="984250">
                  <a:moveTo>
                    <a:pt x="15925" y="282333"/>
                  </a:moveTo>
                  <a:lnTo>
                    <a:pt x="15405" y="280949"/>
                  </a:lnTo>
                  <a:lnTo>
                    <a:pt x="15227" y="279565"/>
                  </a:lnTo>
                  <a:lnTo>
                    <a:pt x="15227" y="278015"/>
                  </a:lnTo>
                  <a:lnTo>
                    <a:pt x="12293" y="278536"/>
                  </a:lnTo>
                  <a:lnTo>
                    <a:pt x="13449" y="274726"/>
                  </a:lnTo>
                  <a:lnTo>
                    <a:pt x="13500" y="274561"/>
                  </a:lnTo>
                  <a:lnTo>
                    <a:pt x="12293" y="272656"/>
                  </a:lnTo>
                  <a:lnTo>
                    <a:pt x="11430" y="275767"/>
                  </a:lnTo>
                  <a:lnTo>
                    <a:pt x="6934" y="273177"/>
                  </a:lnTo>
                  <a:lnTo>
                    <a:pt x="4686" y="272478"/>
                  </a:lnTo>
                  <a:lnTo>
                    <a:pt x="5715" y="273519"/>
                  </a:lnTo>
                  <a:lnTo>
                    <a:pt x="5816" y="275767"/>
                  </a:lnTo>
                  <a:lnTo>
                    <a:pt x="5892" y="276453"/>
                  </a:lnTo>
                  <a:lnTo>
                    <a:pt x="3822" y="278536"/>
                  </a:lnTo>
                  <a:lnTo>
                    <a:pt x="3124" y="279222"/>
                  </a:lnTo>
                  <a:lnTo>
                    <a:pt x="8661" y="282333"/>
                  </a:lnTo>
                  <a:lnTo>
                    <a:pt x="9525" y="284238"/>
                  </a:lnTo>
                  <a:lnTo>
                    <a:pt x="10210" y="288734"/>
                  </a:lnTo>
                  <a:lnTo>
                    <a:pt x="11061" y="290436"/>
                  </a:lnTo>
                  <a:lnTo>
                    <a:pt x="13677" y="285102"/>
                  </a:lnTo>
                  <a:lnTo>
                    <a:pt x="15925" y="282333"/>
                  </a:lnTo>
                  <a:close/>
                </a:path>
                <a:path w="266064" h="984250">
                  <a:moveTo>
                    <a:pt x="15925" y="38392"/>
                  </a:moveTo>
                  <a:lnTo>
                    <a:pt x="14185" y="38557"/>
                  </a:lnTo>
                  <a:lnTo>
                    <a:pt x="13322" y="39420"/>
                  </a:lnTo>
                  <a:lnTo>
                    <a:pt x="13322" y="40982"/>
                  </a:lnTo>
                  <a:lnTo>
                    <a:pt x="13843" y="40982"/>
                  </a:lnTo>
                  <a:lnTo>
                    <a:pt x="14185" y="40119"/>
                  </a:lnTo>
                  <a:lnTo>
                    <a:pt x="14884" y="39077"/>
                  </a:lnTo>
                  <a:lnTo>
                    <a:pt x="15925" y="38392"/>
                  </a:lnTo>
                  <a:close/>
                </a:path>
                <a:path w="266064" h="984250">
                  <a:moveTo>
                    <a:pt x="16611" y="37871"/>
                  </a:moveTo>
                  <a:lnTo>
                    <a:pt x="16433" y="37693"/>
                  </a:lnTo>
                  <a:lnTo>
                    <a:pt x="16268" y="37871"/>
                  </a:lnTo>
                  <a:lnTo>
                    <a:pt x="16268" y="38214"/>
                  </a:lnTo>
                  <a:lnTo>
                    <a:pt x="16433" y="38036"/>
                  </a:lnTo>
                  <a:lnTo>
                    <a:pt x="16433" y="38214"/>
                  </a:lnTo>
                  <a:lnTo>
                    <a:pt x="16611" y="38036"/>
                  </a:lnTo>
                  <a:lnTo>
                    <a:pt x="16433" y="37871"/>
                  </a:lnTo>
                  <a:lnTo>
                    <a:pt x="16611" y="37871"/>
                  </a:lnTo>
                  <a:close/>
                </a:path>
                <a:path w="266064" h="984250">
                  <a:moveTo>
                    <a:pt x="16789" y="294436"/>
                  </a:moveTo>
                  <a:lnTo>
                    <a:pt x="16624" y="292887"/>
                  </a:lnTo>
                  <a:lnTo>
                    <a:pt x="16548" y="292531"/>
                  </a:lnTo>
                  <a:lnTo>
                    <a:pt x="16090" y="291325"/>
                  </a:lnTo>
                  <a:lnTo>
                    <a:pt x="11925" y="292163"/>
                  </a:lnTo>
                  <a:lnTo>
                    <a:pt x="12115" y="292531"/>
                  </a:lnTo>
                  <a:lnTo>
                    <a:pt x="12204" y="292709"/>
                  </a:lnTo>
                  <a:lnTo>
                    <a:pt x="12293" y="292887"/>
                  </a:lnTo>
                  <a:lnTo>
                    <a:pt x="16090" y="295998"/>
                  </a:lnTo>
                  <a:lnTo>
                    <a:pt x="16789" y="294436"/>
                  </a:lnTo>
                  <a:close/>
                </a:path>
                <a:path w="266064" h="984250">
                  <a:moveTo>
                    <a:pt x="17132" y="316052"/>
                  </a:moveTo>
                  <a:lnTo>
                    <a:pt x="16268" y="316052"/>
                  </a:lnTo>
                  <a:lnTo>
                    <a:pt x="15227" y="316915"/>
                  </a:lnTo>
                  <a:lnTo>
                    <a:pt x="14541" y="316052"/>
                  </a:lnTo>
                  <a:lnTo>
                    <a:pt x="13843" y="316572"/>
                  </a:lnTo>
                  <a:lnTo>
                    <a:pt x="13322" y="316915"/>
                  </a:lnTo>
                  <a:lnTo>
                    <a:pt x="14020" y="317957"/>
                  </a:lnTo>
                  <a:lnTo>
                    <a:pt x="14884" y="318820"/>
                  </a:lnTo>
                  <a:lnTo>
                    <a:pt x="16433" y="316738"/>
                  </a:lnTo>
                  <a:lnTo>
                    <a:pt x="17132" y="316052"/>
                  </a:lnTo>
                  <a:close/>
                </a:path>
                <a:path w="266064" h="984250">
                  <a:moveTo>
                    <a:pt x="17297" y="8128"/>
                  </a:moveTo>
                  <a:lnTo>
                    <a:pt x="17081" y="7721"/>
                  </a:lnTo>
                  <a:lnTo>
                    <a:pt x="16268" y="8128"/>
                  </a:lnTo>
                  <a:lnTo>
                    <a:pt x="17297" y="8128"/>
                  </a:lnTo>
                  <a:close/>
                </a:path>
                <a:path w="266064" h="984250">
                  <a:moveTo>
                    <a:pt x="17297" y="7607"/>
                  </a:moveTo>
                  <a:lnTo>
                    <a:pt x="17208" y="6019"/>
                  </a:lnTo>
                  <a:lnTo>
                    <a:pt x="16433" y="6400"/>
                  </a:lnTo>
                  <a:lnTo>
                    <a:pt x="17043" y="7607"/>
                  </a:lnTo>
                  <a:lnTo>
                    <a:pt x="17297" y="7607"/>
                  </a:lnTo>
                  <a:close/>
                </a:path>
                <a:path w="266064" h="984250">
                  <a:moveTo>
                    <a:pt x="17297" y="1041"/>
                  </a:moveTo>
                  <a:lnTo>
                    <a:pt x="16954" y="520"/>
                  </a:lnTo>
                  <a:lnTo>
                    <a:pt x="16789" y="0"/>
                  </a:lnTo>
                  <a:lnTo>
                    <a:pt x="16268" y="1041"/>
                  </a:lnTo>
                  <a:lnTo>
                    <a:pt x="17297" y="1041"/>
                  </a:lnTo>
                  <a:close/>
                </a:path>
                <a:path w="266064" h="984250">
                  <a:moveTo>
                    <a:pt x="18516" y="5359"/>
                  </a:moveTo>
                  <a:lnTo>
                    <a:pt x="17183" y="5359"/>
                  </a:lnTo>
                  <a:lnTo>
                    <a:pt x="17208" y="6019"/>
                  </a:lnTo>
                  <a:lnTo>
                    <a:pt x="18516" y="5359"/>
                  </a:lnTo>
                  <a:close/>
                </a:path>
                <a:path w="266064" h="984250">
                  <a:moveTo>
                    <a:pt x="19545" y="383997"/>
                  </a:moveTo>
                  <a:lnTo>
                    <a:pt x="16611" y="382790"/>
                  </a:lnTo>
                  <a:lnTo>
                    <a:pt x="15570" y="381927"/>
                  </a:lnTo>
                  <a:lnTo>
                    <a:pt x="15748" y="382790"/>
                  </a:lnTo>
                  <a:lnTo>
                    <a:pt x="16090" y="384860"/>
                  </a:lnTo>
                  <a:lnTo>
                    <a:pt x="16789" y="384340"/>
                  </a:lnTo>
                  <a:lnTo>
                    <a:pt x="17818" y="384175"/>
                  </a:lnTo>
                  <a:lnTo>
                    <a:pt x="19380" y="384517"/>
                  </a:lnTo>
                  <a:lnTo>
                    <a:pt x="19545" y="383997"/>
                  </a:lnTo>
                  <a:close/>
                </a:path>
                <a:path w="266064" h="984250">
                  <a:moveTo>
                    <a:pt x="19545" y="369468"/>
                  </a:moveTo>
                  <a:lnTo>
                    <a:pt x="16789" y="367576"/>
                  </a:lnTo>
                  <a:lnTo>
                    <a:pt x="16789" y="370344"/>
                  </a:lnTo>
                  <a:lnTo>
                    <a:pt x="16268" y="371551"/>
                  </a:lnTo>
                  <a:lnTo>
                    <a:pt x="15748" y="372757"/>
                  </a:lnTo>
                  <a:lnTo>
                    <a:pt x="15227" y="374319"/>
                  </a:lnTo>
                  <a:lnTo>
                    <a:pt x="14185" y="375348"/>
                  </a:lnTo>
                  <a:lnTo>
                    <a:pt x="14185" y="375526"/>
                  </a:lnTo>
                  <a:lnTo>
                    <a:pt x="14363" y="375869"/>
                  </a:lnTo>
                  <a:lnTo>
                    <a:pt x="14363" y="376047"/>
                  </a:lnTo>
                  <a:lnTo>
                    <a:pt x="15049" y="374840"/>
                  </a:lnTo>
                  <a:lnTo>
                    <a:pt x="16433" y="375348"/>
                  </a:lnTo>
                  <a:lnTo>
                    <a:pt x="17653" y="375526"/>
                  </a:lnTo>
                  <a:lnTo>
                    <a:pt x="18681" y="372935"/>
                  </a:lnTo>
                  <a:lnTo>
                    <a:pt x="19545" y="369468"/>
                  </a:lnTo>
                  <a:close/>
                </a:path>
                <a:path w="266064" h="984250">
                  <a:moveTo>
                    <a:pt x="19545" y="361518"/>
                  </a:moveTo>
                  <a:lnTo>
                    <a:pt x="18161" y="358927"/>
                  </a:lnTo>
                  <a:lnTo>
                    <a:pt x="18516" y="360997"/>
                  </a:lnTo>
                  <a:lnTo>
                    <a:pt x="17475" y="363080"/>
                  </a:lnTo>
                  <a:lnTo>
                    <a:pt x="17297" y="365150"/>
                  </a:lnTo>
                  <a:lnTo>
                    <a:pt x="18516" y="363245"/>
                  </a:lnTo>
                  <a:lnTo>
                    <a:pt x="19545" y="361518"/>
                  </a:lnTo>
                  <a:close/>
                </a:path>
                <a:path w="266064" h="984250">
                  <a:moveTo>
                    <a:pt x="19900" y="342849"/>
                  </a:moveTo>
                  <a:lnTo>
                    <a:pt x="19380" y="343535"/>
                  </a:lnTo>
                  <a:lnTo>
                    <a:pt x="18338" y="345274"/>
                  </a:lnTo>
                  <a:lnTo>
                    <a:pt x="19037" y="344919"/>
                  </a:lnTo>
                  <a:lnTo>
                    <a:pt x="19380" y="344576"/>
                  </a:lnTo>
                  <a:lnTo>
                    <a:pt x="19723" y="343535"/>
                  </a:lnTo>
                  <a:lnTo>
                    <a:pt x="19900" y="342849"/>
                  </a:lnTo>
                  <a:close/>
                </a:path>
                <a:path w="266064" h="984250">
                  <a:moveTo>
                    <a:pt x="20066" y="356336"/>
                  </a:moveTo>
                  <a:lnTo>
                    <a:pt x="19380" y="354253"/>
                  </a:lnTo>
                  <a:lnTo>
                    <a:pt x="18161" y="355638"/>
                  </a:lnTo>
                  <a:lnTo>
                    <a:pt x="18338" y="357378"/>
                  </a:lnTo>
                  <a:lnTo>
                    <a:pt x="18338" y="357720"/>
                  </a:lnTo>
                  <a:lnTo>
                    <a:pt x="18161" y="358063"/>
                  </a:lnTo>
                  <a:lnTo>
                    <a:pt x="18161" y="358584"/>
                  </a:lnTo>
                  <a:lnTo>
                    <a:pt x="19037" y="358063"/>
                  </a:lnTo>
                  <a:lnTo>
                    <a:pt x="20066" y="356336"/>
                  </a:lnTo>
                  <a:close/>
                </a:path>
                <a:path w="266064" h="984250">
                  <a:moveTo>
                    <a:pt x="20066" y="5016"/>
                  </a:moveTo>
                  <a:lnTo>
                    <a:pt x="19380" y="3632"/>
                  </a:lnTo>
                  <a:lnTo>
                    <a:pt x="19545" y="1905"/>
                  </a:lnTo>
                  <a:lnTo>
                    <a:pt x="17818" y="1219"/>
                  </a:lnTo>
                  <a:lnTo>
                    <a:pt x="16243" y="1219"/>
                  </a:lnTo>
                  <a:lnTo>
                    <a:pt x="15925" y="3467"/>
                  </a:lnTo>
                  <a:lnTo>
                    <a:pt x="17132" y="4495"/>
                  </a:lnTo>
                  <a:lnTo>
                    <a:pt x="17157" y="5016"/>
                  </a:lnTo>
                  <a:lnTo>
                    <a:pt x="20066" y="5016"/>
                  </a:lnTo>
                  <a:close/>
                </a:path>
                <a:path w="266064" h="984250">
                  <a:moveTo>
                    <a:pt x="20408" y="304990"/>
                  </a:moveTo>
                  <a:lnTo>
                    <a:pt x="19545" y="304126"/>
                  </a:lnTo>
                  <a:lnTo>
                    <a:pt x="20243" y="302742"/>
                  </a:lnTo>
                  <a:lnTo>
                    <a:pt x="19202" y="303085"/>
                  </a:lnTo>
                  <a:lnTo>
                    <a:pt x="17653" y="302387"/>
                  </a:lnTo>
                  <a:lnTo>
                    <a:pt x="16268" y="303085"/>
                  </a:lnTo>
                  <a:lnTo>
                    <a:pt x="15748" y="303949"/>
                  </a:lnTo>
                  <a:lnTo>
                    <a:pt x="15049" y="304634"/>
                  </a:lnTo>
                  <a:lnTo>
                    <a:pt x="14185" y="304990"/>
                  </a:lnTo>
                  <a:lnTo>
                    <a:pt x="14185" y="306539"/>
                  </a:lnTo>
                  <a:lnTo>
                    <a:pt x="14706" y="307581"/>
                  </a:lnTo>
                  <a:lnTo>
                    <a:pt x="14363" y="308102"/>
                  </a:lnTo>
                  <a:lnTo>
                    <a:pt x="14655" y="308102"/>
                  </a:lnTo>
                  <a:lnTo>
                    <a:pt x="15570" y="307746"/>
                  </a:lnTo>
                  <a:lnTo>
                    <a:pt x="18338" y="307746"/>
                  </a:lnTo>
                  <a:lnTo>
                    <a:pt x="18681" y="307238"/>
                  </a:lnTo>
                  <a:lnTo>
                    <a:pt x="19100" y="306539"/>
                  </a:lnTo>
                  <a:lnTo>
                    <a:pt x="19202" y="306374"/>
                  </a:lnTo>
                  <a:lnTo>
                    <a:pt x="19951" y="306374"/>
                  </a:lnTo>
                  <a:lnTo>
                    <a:pt x="20066" y="306019"/>
                  </a:lnTo>
                  <a:lnTo>
                    <a:pt x="20154" y="305676"/>
                  </a:lnTo>
                  <a:lnTo>
                    <a:pt x="20243" y="305333"/>
                  </a:lnTo>
                  <a:lnTo>
                    <a:pt x="20408" y="304990"/>
                  </a:lnTo>
                  <a:close/>
                </a:path>
                <a:path w="266064" h="984250">
                  <a:moveTo>
                    <a:pt x="20408" y="215950"/>
                  </a:moveTo>
                  <a:lnTo>
                    <a:pt x="20243" y="215430"/>
                  </a:lnTo>
                  <a:lnTo>
                    <a:pt x="20243" y="214909"/>
                  </a:lnTo>
                  <a:lnTo>
                    <a:pt x="18859" y="216458"/>
                  </a:lnTo>
                  <a:lnTo>
                    <a:pt x="19900" y="217678"/>
                  </a:lnTo>
                  <a:lnTo>
                    <a:pt x="20408" y="216458"/>
                  </a:lnTo>
                  <a:lnTo>
                    <a:pt x="20408" y="215950"/>
                  </a:lnTo>
                  <a:close/>
                </a:path>
                <a:path w="266064" h="984250">
                  <a:moveTo>
                    <a:pt x="20586" y="214223"/>
                  </a:moveTo>
                  <a:lnTo>
                    <a:pt x="20408" y="214566"/>
                  </a:lnTo>
                  <a:lnTo>
                    <a:pt x="20243" y="214731"/>
                  </a:lnTo>
                  <a:lnTo>
                    <a:pt x="20408" y="215773"/>
                  </a:lnTo>
                  <a:lnTo>
                    <a:pt x="20586" y="214223"/>
                  </a:lnTo>
                  <a:close/>
                </a:path>
                <a:path w="266064" h="984250">
                  <a:moveTo>
                    <a:pt x="20929" y="288036"/>
                  </a:moveTo>
                  <a:lnTo>
                    <a:pt x="20243" y="288213"/>
                  </a:lnTo>
                  <a:lnTo>
                    <a:pt x="19202" y="288556"/>
                  </a:lnTo>
                  <a:lnTo>
                    <a:pt x="19545" y="289420"/>
                  </a:lnTo>
                  <a:lnTo>
                    <a:pt x="20243" y="290804"/>
                  </a:lnTo>
                  <a:lnTo>
                    <a:pt x="20408" y="289941"/>
                  </a:lnTo>
                  <a:lnTo>
                    <a:pt x="20408" y="288734"/>
                  </a:lnTo>
                  <a:lnTo>
                    <a:pt x="20929" y="288036"/>
                  </a:lnTo>
                  <a:close/>
                </a:path>
                <a:path w="266064" h="984250">
                  <a:moveTo>
                    <a:pt x="20929" y="212483"/>
                  </a:moveTo>
                  <a:lnTo>
                    <a:pt x="20586" y="211975"/>
                  </a:lnTo>
                  <a:lnTo>
                    <a:pt x="20586" y="211620"/>
                  </a:lnTo>
                  <a:lnTo>
                    <a:pt x="20243" y="212318"/>
                  </a:lnTo>
                  <a:lnTo>
                    <a:pt x="20066" y="213182"/>
                  </a:lnTo>
                  <a:lnTo>
                    <a:pt x="20243" y="214045"/>
                  </a:lnTo>
                  <a:lnTo>
                    <a:pt x="20586" y="213525"/>
                  </a:lnTo>
                  <a:lnTo>
                    <a:pt x="20586" y="213182"/>
                  </a:lnTo>
                  <a:lnTo>
                    <a:pt x="20929" y="212839"/>
                  </a:lnTo>
                  <a:lnTo>
                    <a:pt x="20929" y="212483"/>
                  </a:lnTo>
                  <a:close/>
                </a:path>
                <a:path w="266064" h="984250">
                  <a:moveTo>
                    <a:pt x="21285" y="214045"/>
                  </a:moveTo>
                  <a:lnTo>
                    <a:pt x="21107" y="213868"/>
                  </a:lnTo>
                  <a:lnTo>
                    <a:pt x="21107" y="213525"/>
                  </a:lnTo>
                  <a:lnTo>
                    <a:pt x="20764" y="213868"/>
                  </a:lnTo>
                  <a:lnTo>
                    <a:pt x="20586" y="214223"/>
                  </a:lnTo>
                  <a:lnTo>
                    <a:pt x="21285" y="214045"/>
                  </a:lnTo>
                  <a:close/>
                </a:path>
                <a:path w="266064" h="984250">
                  <a:moveTo>
                    <a:pt x="21793" y="56197"/>
                  </a:moveTo>
                  <a:lnTo>
                    <a:pt x="21628" y="49276"/>
                  </a:lnTo>
                  <a:lnTo>
                    <a:pt x="19380" y="51523"/>
                  </a:lnTo>
                  <a:lnTo>
                    <a:pt x="19545" y="52387"/>
                  </a:lnTo>
                  <a:lnTo>
                    <a:pt x="19723" y="52908"/>
                  </a:lnTo>
                  <a:lnTo>
                    <a:pt x="21793" y="56197"/>
                  </a:lnTo>
                  <a:close/>
                </a:path>
                <a:path w="266064" h="984250">
                  <a:moveTo>
                    <a:pt x="21971" y="209550"/>
                  </a:moveTo>
                  <a:lnTo>
                    <a:pt x="21450" y="209727"/>
                  </a:lnTo>
                  <a:lnTo>
                    <a:pt x="20764" y="210235"/>
                  </a:lnTo>
                  <a:lnTo>
                    <a:pt x="20764" y="210591"/>
                  </a:lnTo>
                  <a:lnTo>
                    <a:pt x="20764" y="210756"/>
                  </a:lnTo>
                  <a:lnTo>
                    <a:pt x="20929" y="210235"/>
                  </a:lnTo>
                  <a:lnTo>
                    <a:pt x="21450" y="210070"/>
                  </a:lnTo>
                  <a:lnTo>
                    <a:pt x="21971" y="209727"/>
                  </a:lnTo>
                  <a:lnTo>
                    <a:pt x="21971" y="209550"/>
                  </a:lnTo>
                  <a:close/>
                </a:path>
                <a:path w="266064" h="984250">
                  <a:moveTo>
                    <a:pt x="22148" y="339039"/>
                  </a:moveTo>
                  <a:lnTo>
                    <a:pt x="19900" y="338696"/>
                  </a:lnTo>
                  <a:lnTo>
                    <a:pt x="17653" y="340258"/>
                  </a:lnTo>
                  <a:lnTo>
                    <a:pt x="15227" y="340258"/>
                  </a:lnTo>
                  <a:lnTo>
                    <a:pt x="14185" y="340258"/>
                  </a:lnTo>
                  <a:lnTo>
                    <a:pt x="13677" y="339737"/>
                  </a:lnTo>
                  <a:lnTo>
                    <a:pt x="12979" y="339217"/>
                  </a:lnTo>
                  <a:lnTo>
                    <a:pt x="12801" y="340258"/>
                  </a:lnTo>
                  <a:lnTo>
                    <a:pt x="13843" y="341642"/>
                  </a:lnTo>
                  <a:lnTo>
                    <a:pt x="13322" y="342849"/>
                  </a:lnTo>
                  <a:lnTo>
                    <a:pt x="15405" y="344398"/>
                  </a:lnTo>
                  <a:lnTo>
                    <a:pt x="17653" y="343369"/>
                  </a:lnTo>
                  <a:lnTo>
                    <a:pt x="19900" y="342671"/>
                  </a:lnTo>
                  <a:lnTo>
                    <a:pt x="19900" y="342506"/>
                  </a:lnTo>
                  <a:lnTo>
                    <a:pt x="20066" y="342328"/>
                  </a:lnTo>
                  <a:lnTo>
                    <a:pt x="20066" y="342163"/>
                  </a:lnTo>
                  <a:lnTo>
                    <a:pt x="20243" y="342163"/>
                  </a:lnTo>
                  <a:lnTo>
                    <a:pt x="20408" y="340944"/>
                  </a:lnTo>
                  <a:lnTo>
                    <a:pt x="21628" y="340080"/>
                  </a:lnTo>
                  <a:lnTo>
                    <a:pt x="22148" y="339039"/>
                  </a:lnTo>
                  <a:close/>
                </a:path>
                <a:path w="266064" h="984250">
                  <a:moveTo>
                    <a:pt x="23698" y="377774"/>
                  </a:moveTo>
                  <a:lnTo>
                    <a:pt x="19723" y="381749"/>
                  </a:lnTo>
                  <a:lnTo>
                    <a:pt x="19545" y="383997"/>
                  </a:lnTo>
                  <a:lnTo>
                    <a:pt x="19723" y="383476"/>
                  </a:lnTo>
                  <a:lnTo>
                    <a:pt x="23698" y="377774"/>
                  </a:lnTo>
                  <a:close/>
                </a:path>
                <a:path w="266064" h="984250">
                  <a:moveTo>
                    <a:pt x="24739" y="394373"/>
                  </a:moveTo>
                  <a:lnTo>
                    <a:pt x="24561" y="394195"/>
                  </a:lnTo>
                  <a:lnTo>
                    <a:pt x="24396" y="394373"/>
                  </a:lnTo>
                  <a:lnTo>
                    <a:pt x="24218" y="394030"/>
                  </a:lnTo>
                  <a:lnTo>
                    <a:pt x="23876" y="392811"/>
                  </a:lnTo>
                  <a:lnTo>
                    <a:pt x="23177" y="392988"/>
                  </a:lnTo>
                  <a:lnTo>
                    <a:pt x="22656" y="392468"/>
                  </a:lnTo>
                  <a:lnTo>
                    <a:pt x="21793" y="393166"/>
                  </a:lnTo>
                  <a:lnTo>
                    <a:pt x="20408" y="394538"/>
                  </a:lnTo>
                  <a:lnTo>
                    <a:pt x="20586" y="395757"/>
                  </a:lnTo>
                  <a:lnTo>
                    <a:pt x="20929" y="396100"/>
                  </a:lnTo>
                  <a:lnTo>
                    <a:pt x="21285" y="396621"/>
                  </a:lnTo>
                  <a:lnTo>
                    <a:pt x="21793" y="396786"/>
                  </a:lnTo>
                  <a:lnTo>
                    <a:pt x="21793" y="397141"/>
                  </a:lnTo>
                  <a:lnTo>
                    <a:pt x="22313" y="397306"/>
                  </a:lnTo>
                  <a:lnTo>
                    <a:pt x="22656" y="397649"/>
                  </a:lnTo>
                  <a:lnTo>
                    <a:pt x="23177" y="396443"/>
                  </a:lnTo>
                  <a:lnTo>
                    <a:pt x="24041" y="395579"/>
                  </a:lnTo>
                  <a:lnTo>
                    <a:pt x="24739" y="394373"/>
                  </a:lnTo>
                  <a:close/>
                </a:path>
                <a:path w="266064" h="984250">
                  <a:moveTo>
                    <a:pt x="25946" y="334556"/>
                  </a:moveTo>
                  <a:lnTo>
                    <a:pt x="25768" y="334556"/>
                  </a:lnTo>
                  <a:lnTo>
                    <a:pt x="25768" y="334721"/>
                  </a:lnTo>
                  <a:lnTo>
                    <a:pt x="25946" y="334556"/>
                  </a:lnTo>
                  <a:close/>
                </a:path>
                <a:path w="266064" h="984250">
                  <a:moveTo>
                    <a:pt x="28016" y="295300"/>
                  </a:moveTo>
                  <a:lnTo>
                    <a:pt x="27508" y="295478"/>
                  </a:lnTo>
                  <a:lnTo>
                    <a:pt x="28016" y="296164"/>
                  </a:lnTo>
                  <a:lnTo>
                    <a:pt x="28016" y="295300"/>
                  </a:lnTo>
                  <a:close/>
                </a:path>
                <a:path w="266064" h="984250">
                  <a:moveTo>
                    <a:pt x="29235" y="89738"/>
                  </a:moveTo>
                  <a:lnTo>
                    <a:pt x="28371" y="89395"/>
                  </a:lnTo>
                  <a:lnTo>
                    <a:pt x="27673" y="89395"/>
                  </a:lnTo>
                  <a:lnTo>
                    <a:pt x="26809" y="89903"/>
                  </a:lnTo>
                  <a:lnTo>
                    <a:pt x="26987" y="90424"/>
                  </a:lnTo>
                  <a:lnTo>
                    <a:pt x="27330" y="91122"/>
                  </a:lnTo>
                  <a:lnTo>
                    <a:pt x="27673" y="90944"/>
                  </a:lnTo>
                  <a:lnTo>
                    <a:pt x="28194" y="91287"/>
                  </a:lnTo>
                  <a:lnTo>
                    <a:pt x="28536" y="91287"/>
                  </a:lnTo>
                  <a:lnTo>
                    <a:pt x="28892" y="90944"/>
                  </a:lnTo>
                  <a:lnTo>
                    <a:pt x="29057" y="90258"/>
                  </a:lnTo>
                  <a:lnTo>
                    <a:pt x="29235" y="89738"/>
                  </a:lnTo>
                  <a:close/>
                </a:path>
                <a:path w="266064" h="984250">
                  <a:moveTo>
                    <a:pt x="29400" y="364807"/>
                  </a:moveTo>
                  <a:lnTo>
                    <a:pt x="28714" y="365150"/>
                  </a:lnTo>
                  <a:lnTo>
                    <a:pt x="28371" y="365150"/>
                  </a:lnTo>
                  <a:lnTo>
                    <a:pt x="28016" y="365493"/>
                  </a:lnTo>
                  <a:lnTo>
                    <a:pt x="27851" y="365848"/>
                  </a:lnTo>
                  <a:lnTo>
                    <a:pt x="27851" y="366191"/>
                  </a:lnTo>
                  <a:lnTo>
                    <a:pt x="27851" y="367576"/>
                  </a:lnTo>
                  <a:lnTo>
                    <a:pt x="28194" y="368960"/>
                  </a:lnTo>
                  <a:lnTo>
                    <a:pt x="28371" y="370166"/>
                  </a:lnTo>
                  <a:lnTo>
                    <a:pt x="28714" y="368439"/>
                  </a:lnTo>
                  <a:lnTo>
                    <a:pt x="29057" y="366534"/>
                  </a:lnTo>
                  <a:lnTo>
                    <a:pt x="29400" y="364807"/>
                  </a:lnTo>
                  <a:close/>
                </a:path>
                <a:path w="266064" h="984250">
                  <a:moveTo>
                    <a:pt x="30441" y="324002"/>
                  </a:moveTo>
                  <a:lnTo>
                    <a:pt x="30264" y="323316"/>
                  </a:lnTo>
                  <a:lnTo>
                    <a:pt x="29756" y="323316"/>
                  </a:lnTo>
                  <a:lnTo>
                    <a:pt x="30099" y="323481"/>
                  </a:lnTo>
                  <a:lnTo>
                    <a:pt x="30099" y="323824"/>
                  </a:lnTo>
                  <a:lnTo>
                    <a:pt x="30441" y="324002"/>
                  </a:lnTo>
                  <a:close/>
                </a:path>
                <a:path w="266064" h="984250">
                  <a:moveTo>
                    <a:pt x="31826" y="315188"/>
                  </a:moveTo>
                  <a:lnTo>
                    <a:pt x="31483" y="314845"/>
                  </a:lnTo>
                  <a:lnTo>
                    <a:pt x="31140" y="314667"/>
                  </a:lnTo>
                  <a:lnTo>
                    <a:pt x="30962" y="314667"/>
                  </a:lnTo>
                  <a:lnTo>
                    <a:pt x="30962" y="314845"/>
                  </a:lnTo>
                  <a:lnTo>
                    <a:pt x="30784" y="315188"/>
                  </a:lnTo>
                  <a:lnTo>
                    <a:pt x="30784" y="315531"/>
                  </a:lnTo>
                  <a:lnTo>
                    <a:pt x="31140" y="315709"/>
                  </a:lnTo>
                  <a:lnTo>
                    <a:pt x="31826" y="315709"/>
                  </a:lnTo>
                  <a:lnTo>
                    <a:pt x="31826" y="315188"/>
                  </a:lnTo>
                  <a:close/>
                </a:path>
                <a:path w="266064" h="984250">
                  <a:moveTo>
                    <a:pt x="33337" y="351663"/>
                  </a:moveTo>
                  <a:lnTo>
                    <a:pt x="32232" y="351472"/>
                  </a:lnTo>
                  <a:lnTo>
                    <a:pt x="31648" y="347167"/>
                  </a:lnTo>
                  <a:lnTo>
                    <a:pt x="31483" y="343535"/>
                  </a:lnTo>
                  <a:lnTo>
                    <a:pt x="25082" y="353047"/>
                  </a:lnTo>
                  <a:lnTo>
                    <a:pt x="23177" y="353745"/>
                  </a:lnTo>
                  <a:lnTo>
                    <a:pt x="24561" y="353745"/>
                  </a:lnTo>
                  <a:lnTo>
                    <a:pt x="24955" y="354431"/>
                  </a:lnTo>
                  <a:lnTo>
                    <a:pt x="25057" y="354609"/>
                  </a:lnTo>
                  <a:lnTo>
                    <a:pt x="25158" y="354774"/>
                  </a:lnTo>
                  <a:lnTo>
                    <a:pt x="25260" y="354952"/>
                  </a:lnTo>
                  <a:lnTo>
                    <a:pt x="25768" y="356158"/>
                  </a:lnTo>
                  <a:lnTo>
                    <a:pt x="26809" y="355295"/>
                  </a:lnTo>
                  <a:lnTo>
                    <a:pt x="28016" y="354431"/>
                  </a:lnTo>
                  <a:lnTo>
                    <a:pt x="29235" y="354609"/>
                  </a:lnTo>
                  <a:lnTo>
                    <a:pt x="29400" y="354774"/>
                  </a:lnTo>
                  <a:lnTo>
                    <a:pt x="30137" y="351663"/>
                  </a:lnTo>
                  <a:lnTo>
                    <a:pt x="33337" y="351663"/>
                  </a:lnTo>
                  <a:close/>
                </a:path>
                <a:path w="266064" h="984250">
                  <a:moveTo>
                    <a:pt x="34556" y="288213"/>
                  </a:moveTo>
                  <a:lnTo>
                    <a:pt x="34353" y="288213"/>
                  </a:lnTo>
                  <a:lnTo>
                    <a:pt x="33032" y="285965"/>
                  </a:lnTo>
                  <a:lnTo>
                    <a:pt x="32689" y="286664"/>
                  </a:lnTo>
                  <a:lnTo>
                    <a:pt x="32346" y="287528"/>
                  </a:lnTo>
                  <a:lnTo>
                    <a:pt x="31965" y="287782"/>
                  </a:lnTo>
                  <a:lnTo>
                    <a:pt x="31737" y="287782"/>
                  </a:lnTo>
                  <a:lnTo>
                    <a:pt x="32169" y="288213"/>
                  </a:lnTo>
                  <a:lnTo>
                    <a:pt x="31826" y="288556"/>
                  </a:lnTo>
                  <a:lnTo>
                    <a:pt x="33731" y="288391"/>
                  </a:lnTo>
                  <a:lnTo>
                    <a:pt x="34556" y="288213"/>
                  </a:lnTo>
                  <a:close/>
                </a:path>
                <a:path w="266064" h="984250">
                  <a:moveTo>
                    <a:pt x="35775" y="307746"/>
                  </a:moveTo>
                  <a:lnTo>
                    <a:pt x="35229" y="307924"/>
                  </a:lnTo>
                  <a:lnTo>
                    <a:pt x="35052" y="307924"/>
                  </a:lnTo>
                  <a:lnTo>
                    <a:pt x="28371" y="303949"/>
                  </a:lnTo>
                  <a:lnTo>
                    <a:pt x="27101" y="305790"/>
                  </a:lnTo>
                  <a:lnTo>
                    <a:pt x="27508" y="302907"/>
                  </a:lnTo>
                  <a:lnTo>
                    <a:pt x="27851" y="299631"/>
                  </a:lnTo>
                  <a:lnTo>
                    <a:pt x="26123" y="300316"/>
                  </a:lnTo>
                  <a:lnTo>
                    <a:pt x="25082" y="299974"/>
                  </a:lnTo>
                  <a:lnTo>
                    <a:pt x="25260" y="298932"/>
                  </a:lnTo>
                  <a:lnTo>
                    <a:pt x="25082" y="297891"/>
                  </a:lnTo>
                  <a:lnTo>
                    <a:pt x="25082" y="297027"/>
                  </a:lnTo>
                  <a:lnTo>
                    <a:pt x="23876" y="298589"/>
                  </a:lnTo>
                  <a:lnTo>
                    <a:pt x="22834" y="298069"/>
                  </a:lnTo>
                  <a:lnTo>
                    <a:pt x="21971" y="296684"/>
                  </a:lnTo>
                  <a:lnTo>
                    <a:pt x="21628" y="298069"/>
                  </a:lnTo>
                  <a:lnTo>
                    <a:pt x="22148" y="299631"/>
                  </a:lnTo>
                  <a:lnTo>
                    <a:pt x="21628" y="301180"/>
                  </a:lnTo>
                  <a:lnTo>
                    <a:pt x="23698" y="299110"/>
                  </a:lnTo>
                  <a:lnTo>
                    <a:pt x="25260" y="303428"/>
                  </a:lnTo>
                  <a:lnTo>
                    <a:pt x="23012" y="304634"/>
                  </a:lnTo>
                  <a:lnTo>
                    <a:pt x="26606" y="306527"/>
                  </a:lnTo>
                  <a:lnTo>
                    <a:pt x="26123" y="307238"/>
                  </a:lnTo>
                  <a:lnTo>
                    <a:pt x="27571" y="312242"/>
                  </a:lnTo>
                  <a:lnTo>
                    <a:pt x="27622" y="312420"/>
                  </a:lnTo>
                  <a:lnTo>
                    <a:pt x="27711" y="312686"/>
                  </a:lnTo>
                  <a:lnTo>
                    <a:pt x="30124" y="311708"/>
                  </a:lnTo>
                  <a:lnTo>
                    <a:pt x="32956" y="308622"/>
                  </a:lnTo>
                  <a:lnTo>
                    <a:pt x="35102" y="307962"/>
                  </a:lnTo>
                  <a:lnTo>
                    <a:pt x="35623" y="308267"/>
                  </a:lnTo>
                  <a:lnTo>
                    <a:pt x="35674" y="308102"/>
                  </a:lnTo>
                  <a:lnTo>
                    <a:pt x="35775" y="307746"/>
                  </a:lnTo>
                  <a:close/>
                </a:path>
                <a:path w="266064" h="984250">
                  <a:moveTo>
                    <a:pt x="36347" y="305790"/>
                  </a:moveTo>
                  <a:lnTo>
                    <a:pt x="35979" y="306019"/>
                  </a:lnTo>
                  <a:lnTo>
                    <a:pt x="35979" y="306539"/>
                  </a:lnTo>
                  <a:lnTo>
                    <a:pt x="35801" y="307238"/>
                  </a:lnTo>
                  <a:lnTo>
                    <a:pt x="35801" y="307581"/>
                  </a:lnTo>
                  <a:lnTo>
                    <a:pt x="35928" y="307238"/>
                  </a:lnTo>
                  <a:lnTo>
                    <a:pt x="36131" y="306539"/>
                  </a:lnTo>
                  <a:lnTo>
                    <a:pt x="36233" y="306197"/>
                  </a:lnTo>
                  <a:lnTo>
                    <a:pt x="36347" y="305790"/>
                  </a:lnTo>
                  <a:close/>
                </a:path>
                <a:path w="266064" h="984250">
                  <a:moveTo>
                    <a:pt x="36664" y="287782"/>
                  </a:moveTo>
                  <a:lnTo>
                    <a:pt x="34556" y="288213"/>
                  </a:lnTo>
                  <a:lnTo>
                    <a:pt x="34556" y="288556"/>
                  </a:lnTo>
                  <a:lnTo>
                    <a:pt x="35979" y="290982"/>
                  </a:lnTo>
                  <a:lnTo>
                    <a:pt x="36385" y="289077"/>
                  </a:lnTo>
                  <a:lnTo>
                    <a:pt x="36499" y="288556"/>
                  </a:lnTo>
                  <a:lnTo>
                    <a:pt x="36576" y="288213"/>
                  </a:lnTo>
                  <a:lnTo>
                    <a:pt x="36664" y="287782"/>
                  </a:lnTo>
                  <a:close/>
                </a:path>
                <a:path w="266064" h="984250">
                  <a:moveTo>
                    <a:pt x="36842" y="389699"/>
                  </a:moveTo>
                  <a:lnTo>
                    <a:pt x="36144" y="387629"/>
                  </a:lnTo>
                  <a:lnTo>
                    <a:pt x="34937" y="386930"/>
                  </a:lnTo>
                  <a:lnTo>
                    <a:pt x="33896" y="388670"/>
                  </a:lnTo>
                  <a:lnTo>
                    <a:pt x="35115" y="390042"/>
                  </a:lnTo>
                  <a:lnTo>
                    <a:pt x="36144" y="390042"/>
                  </a:lnTo>
                  <a:lnTo>
                    <a:pt x="36842" y="389699"/>
                  </a:lnTo>
                  <a:close/>
                </a:path>
                <a:path w="266064" h="984250">
                  <a:moveTo>
                    <a:pt x="36842" y="84035"/>
                  </a:moveTo>
                  <a:lnTo>
                    <a:pt x="36322" y="83680"/>
                  </a:lnTo>
                  <a:lnTo>
                    <a:pt x="35623" y="83858"/>
                  </a:lnTo>
                  <a:lnTo>
                    <a:pt x="35979" y="82994"/>
                  </a:lnTo>
                  <a:lnTo>
                    <a:pt x="35458" y="82994"/>
                  </a:lnTo>
                  <a:lnTo>
                    <a:pt x="34937" y="82816"/>
                  </a:lnTo>
                  <a:lnTo>
                    <a:pt x="34417" y="82994"/>
                  </a:lnTo>
                  <a:lnTo>
                    <a:pt x="30441" y="85242"/>
                  </a:lnTo>
                  <a:lnTo>
                    <a:pt x="33896" y="86106"/>
                  </a:lnTo>
                  <a:lnTo>
                    <a:pt x="35280" y="88353"/>
                  </a:lnTo>
                  <a:lnTo>
                    <a:pt x="36499" y="87147"/>
                  </a:lnTo>
                  <a:lnTo>
                    <a:pt x="36499" y="85585"/>
                  </a:lnTo>
                  <a:lnTo>
                    <a:pt x="36842" y="84035"/>
                  </a:lnTo>
                  <a:close/>
                </a:path>
                <a:path w="266064" h="984250">
                  <a:moveTo>
                    <a:pt x="39954" y="343535"/>
                  </a:moveTo>
                  <a:lnTo>
                    <a:pt x="37947" y="339051"/>
                  </a:lnTo>
                  <a:lnTo>
                    <a:pt x="37871" y="338874"/>
                  </a:lnTo>
                  <a:lnTo>
                    <a:pt x="35979" y="339051"/>
                  </a:lnTo>
                  <a:lnTo>
                    <a:pt x="33553" y="336969"/>
                  </a:lnTo>
                  <a:lnTo>
                    <a:pt x="35623" y="334378"/>
                  </a:lnTo>
                  <a:lnTo>
                    <a:pt x="36499" y="334378"/>
                  </a:lnTo>
                  <a:lnTo>
                    <a:pt x="37185" y="333171"/>
                  </a:lnTo>
                  <a:lnTo>
                    <a:pt x="37566" y="331266"/>
                  </a:lnTo>
                  <a:lnTo>
                    <a:pt x="37630" y="330923"/>
                  </a:lnTo>
                  <a:lnTo>
                    <a:pt x="37706" y="330568"/>
                  </a:lnTo>
                  <a:lnTo>
                    <a:pt x="39090" y="330225"/>
                  </a:lnTo>
                  <a:lnTo>
                    <a:pt x="39039" y="329882"/>
                  </a:lnTo>
                  <a:lnTo>
                    <a:pt x="38938" y="329196"/>
                  </a:lnTo>
                  <a:lnTo>
                    <a:pt x="38849" y="328498"/>
                  </a:lnTo>
                  <a:lnTo>
                    <a:pt x="38811" y="328256"/>
                  </a:lnTo>
                  <a:lnTo>
                    <a:pt x="38696" y="327456"/>
                  </a:lnTo>
                  <a:lnTo>
                    <a:pt x="38582" y="326593"/>
                  </a:lnTo>
                  <a:lnTo>
                    <a:pt x="38455" y="325729"/>
                  </a:lnTo>
                  <a:lnTo>
                    <a:pt x="38366" y="325043"/>
                  </a:lnTo>
                  <a:lnTo>
                    <a:pt x="38265" y="324345"/>
                  </a:lnTo>
                  <a:lnTo>
                    <a:pt x="34759" y="326250"/>
                  </a:lnTo>
                  <a:lnTo>
                    <a:pt x="34074" y="327113"/>
                  </a:lnTo>
                  <a:lnTo>
                    <a:pt x="33032" y="325729"/>
                  </a:lnTo>
                  <a:lnTo>
                    <a:pt x="32918" y="326771"/>
                  </a:lnTo>
                  <a:lnTo>
                    <a:pt x="32816" y="326948"/>
                  </a:lnTo>
                  <a:lnTo>
                    <a:pt x="32715" y="327113"/>
                  </a:lnTo>
                  <a:lnTo>
                    <a:pt x="32512" y="327456"/>
                  </a:lnTo>
                  <a:lnTo>
                    <a:pt x="32397" y="327812"/>
                  </a:lnTo>
                  <a:lnTo>
                    <a:pt x="32346" y="327977"/>
                  </a:lnTo>
                  <a:lnTo>
                    <a:pt x="32258" y="328256"/>
                  </a:lnTo>
                  <a:lnTo>
                    <a:pt x="32169" y="328498"/>
                  </a:lnTo>
                  <a:lnTo>
                    <a:pt x="32689" y="329196"/>
                  </a:lnTo>
                  <a:lnTo>
                    <a:pt x="32588" y="330225"/>
                  </a:lnTo>
                  <a:lnTo>
                    <a:pt x="32512" y="330923"/>
                  </a:lnTo>
                  <a:lnTo>
                    <a:pt x="31483" y="330923"/>
                  </a:lnTo>
                  <a:lnTo>
                    <a:pt x="30099" y="332816"/>
                  </a:lnTo>
                  <a:lnTo>
                    <a:pt x="32169" y="334899"/>
                  </a:lnTo>
                  <a:lnTo>
                    <a:pt x="30441" y="336283"/>
                  </a:lnTo>
                  <a:lnTo>
                    <a:pt x="30784" y="337667"/>
                  </a:lnTo>
                  <a:lnTo>
                    <a:pt x="30264" y="338696"/>
                  </a:lnTo>
                  <a:lnTo>
                    <a:pt x="29756" y="339559"/>
                  </a:lnTo>
                  <a:lnTo>
                    <a:pt x="32689" y="338696"/>
                  </a:lnTo>
                  <a:lnTo>
                    <a:pt x="33210" y="339051"/>
                  </a:lnTo>
                  <a:lnTo>
                    <a:pt x="39954" y="343535"/>
                  </a:lnTo>
                  <a:close/>
                </a:path>
                <a:path w="266064" h="984250">
                  <a:moveTo>
                    <a:pt x="39979" y="357200"/>
                  </a:moveTo>
                  <a:lnTo>
                    <a:pt x="37185" y="355295"/>
                  </a:lnTo>
                  <a:lnTo>
                    <a:pt x="37236" y="357720"/>
                  </a:lnTo>
                  <a:lnTo>
                    <a:pt x="37274" y="360032"/>
                  </a:lnTo>
                  <a:lnTo>
                    <a:pt x="37706" y="359270"/>
                  </a:lnTo>
                  <a:lnTo>
                    <a:pt x="37706" y="357720"/>
                  </a:lnTo>
                  <a:lnTo>
                    <a:pt x="37960" y="358241"/>
                  </a:lnTo>
                  <a:lnTo>
                    <a:pt x="38049" y="358406"/>
                  </a:lnTo>
                  <a:lnTo>
                    <a:pt x="39979" y="357200"/>
                  </a:lnTo>
                  <a:close/>
                </a:path>
                <a:path w="266064" h="984250">
                  <a:moveTo>
                    <a:pt x="40513" y="155257"/>
                  </a:moveTo>
                  <a:lnTo>
                    <a:pt x="40246" y="153009"/>
                  </a:lnTo>
                  <a:lnTo>
                    <a:pt x="40182" y="152488"/>
                  </a:lnTo>
                  <a:lnTo>
                    <a:pt x="40081" y="151625"/>
                  </a:lnTo>
                  <a:lnTo>
                    <a:pt x="39954" y="150596"/>
                  </a:lnTo>
                  <a:lnTo>
                    <a:pt x="39776" y="151625"/>
                  </a:lnTo>
                  <a:lnTo>
                    <a:pt x="39255" y="152488"/>
                  </a:lnTo>
                  <a:lnTo>
                    <a:pt x="38392" y="153009"/>
                  </a:lnTo>
                  <a:lnTo>
                    <a:pt x="37998" y="155257"/>
                  </a:lnTo>
                  <a:lnTo>
                    <a:pt x="39255" y="155257"/>
                  </a:lnTo>
                  <a:lnTo>
                    <a:pt x="40513" y="155257"/>
                  </a:lnTo>
                  <a:close/>
                </a:path>
                <a:path w="266064" h="984250">
                  <a:moveTo>
                    <a:pt x="40982" y="280123"/>
                  </a:moveTo>
                  <a:lnTo>
                    <a:pt x="34759" y="277317"/>
                  </a:lnTo>
                  <a:lnTo>
                    <a:pt x="38392" y="274726"/>
                  </a:lnTo>
                  <a:lnTo>
                    <a:pt x="37007" y="274561"/>
                  </a:lnTo>
                  <a:lnTo>
                    <a:pt x="35115" y="272313"/>
                  </a:lnTo>
                  <a:lnTo>
                    <a:pt x="36322" y="270751"/>
                  </a:lnTo>
                  <a:lnTo>
                    <a:pt x="35115" y="270929"/>
                  </a:lnTo>
                  <a:lnTo>
                    <a:pt x="34594" y="270065"/>
                  </a:lnTo>
                  <a:lnTo>
                    <a:pt x="34899" y="268503"/>
                  </a:lnTo>
                  <a:lnTo>
                    <a:pt x="34937" y="268338"/>
                  </a:lnTo>
                  <a:lnTo>
                    <a:pt x="32689" y="269201"/>
                  </a:lnTo>
                  <a:lnTo>
                    <a:pt x="33528" y="263486"/>
                  </a:lnTo>
                  <a:lnTo>
                    <a:pt x="33553" y="263321"/>
                  </a:lnTo>
                  <a:lnTo>
                    <a:pt x="31826" y="264350"/>
                  </a:lnTo>
                  <a:lnTo>
                    <a:pt x="29921" y="266255"/>
                  </a:lnTo>
                  <a:lnTo>
                    <a:pt x="26809" y="265391"/>
                  </a:lnTo>
                  <a:lnTo>
                    <a:pt x="24739" y="263486"/>
                  </a:lnTo>
                  <a:lnTo>
                    <a:pt x="22148" y="265912"/>
                  </a:lnTo>
                  <a:lnTo>
                    <a:pt x="22098" y="266255"/>
                  </a:lnTo>
                  <a:lnTo>
                    <a:pt x="21818" y="268338"/>
                  </a:lnTo>
                  <a:lnTo>
                    <a:pt x="21742" y="269201"/>
                  </a:lnTo>
                  <a:lnTo>
                    <a:pt x="21628" y="270929"/>
                  </a:lnTo>
                  <a:lnTo>
                    <a:pt x="21628" y="271957"/>
                  </a:lnTo>
                  <a:lnTo>
                    <a:pt x="21628" y="273519"/>
                  </a:lnTo>
                  <a:lnTo>
                    <a:pt x="21628" y="273697"/>
                  </a:lnTo>
                  <a:lnTo>
                    <a:pt x="22656" y="273519"/>
                  </a:lnTo>
                  <a:lnTo>
                    <a:pt x="23012" y="274561"/>
                  </a:lnTo>
                  <a:lnTo>
                    <a:pt x="23876" y="274726"/>
                  </a:lnTo>
                  <a:lnTo>
                    <a:pt x="32219" y="273392"/>
                  </a:lnTo>
                  <a:lnTo>
                    <a:pt x="34251" y="280784"/>
                  </a:lnTo>
                  <a:lnTo>
                    <a:pt x="37871" y="282168"/>
                  </a:lnTo>
                  <a:lnTo>
                    <a:pt x="36715" y="287528"/>
                  </a:lnTo>
                  <a:lnTo>
                    <a:pt x="36664" y="287782"/>
                  </a:lnTo>
                  <a:lnTo>
                    <a:pt x="37871" y="287528"/>
                  </a:lnTo>
                  <a:lnTo>
                    <a:pt x="39255" y="289077"/>
                  </a:lnTo>
                  <a:lnTo>
                    <a:pt x="38392" y="286664"/>
                  </a:lnTo>
                  <a:lnTo>
                    <a:pt x="40119" y="284416"/>
                  </a:lnTo>
                  <a:lnTo>
                    <a:pt x="40449" y="282168"/>
                  </a:lnTo>
                  <a:lnTo>
                    <a:pt x="40474" y="281990"/>
                  </a:lnTo>
                  <a:lnTo>
                    <a:pt x="40982" y="280123"/>
                  </a:lnTo>
                  <a:close/>
                </a:path>
                <a:path w="266064" h="984250">
                  <a:moveTo>
                    <a:pt x="40982" y="159931"/>
                  </a:moveTo>
                  <a:lnTo>
                    <a:pt x="39344" y="155498"/>
                  </a:lnTo>
                  <a:lnTo>
                    <a:pt x="37960" y="155498"/>
                  </a:lnTo>
                  <a:lnTo>
                    <a:pt x="37871" y="155956"/>
                  </a:lnTo>
                  <a:lnTo>
                    <a:pt x="36144" y="157505"/>
                  </a:lnTo>
                  <a:lnTo>
                    <a:pt x="33896" y="158203"/>
                  </a:lnTo>
                  <a:lnTo>
                    <a:pt x="34112" y="159410"/>
                  </a:lnTo>
                  <a:lnTo>
                    <a:pt x="34759" y="163042"/>
                  </a:lnTo>
                  <a:lnTo>
                    <a:pt x="37528" y="159410"/>
                  </a:lnTo>
                  <a:lnTo>
                    <a:pt x="40982" y="159931"/>
                  </a:lnTo>
                  <a:close/>
                </a:path>
                <a:path w="266064" h="984250">
                  <a:moveTo>
                    <a:pt x="41681" y="367741"/>
                  </a:moveTo>
                  <a:lnTo>
                    <a:pt x="41643" y="366014"/>
                  </a:lnTo>
                  <a:lnTo>
                    <a:pt x="41503" y="363943"/>
                  </a:lnTo>
                  <a:lnTo>
                    <a:pt x="41427" y="362902"/>
                  </a:lnTo>
                  <a:lnTo>
                    <a:pt x="41338" y="361518"/>
                  </a:lnTo>
                  <a:lnTo>
                    <a:pt x="41160" y="361175"/>
                  </a:lnTo>
                  <a:lnTo>
                    <a:pt x="41160" y="360997"/>
                  </a:lnTo>
                  <a:lnTo>
                    <a:pt x="40982" y="360654"/>
                  </a:lnTo>
                  <a:lnTo>
                    <a:pt x="37363" y="363943"/>
                  </a:lnTo>
                  <a:lnTo>
                    <a:pt x="37274" y="360032"/>
                  </a:lnTo>
                  <a:lnTo>
                    <a:pt x="36144" y="362038"/>
                  </a:lnTo>
                  <a:lnTo>
                    <a:pt x="34594" y="362902"/>
                  </a:lnTo>
                  <a:lnTo>
                    <a:pt x="36029" y="363943"/>
                  </a:lnTo>
                  <a:lnTo>
                    <a:pt x="38912" y="366014"/>
                  </a:lnTo>
                  <a:lnTo>
                    <a:pt x="34404" y="376389"/>
                  </a:lnTo>
                  <a:lnTo>
                    <a:pt x="33731" y="377952"/>
                  </a:lnTo>
                  <a:lnTo>
                    <a:pt x="29057" y="373938"/>
                  </a:lnTo>
                  <a:lnTo>
                    <a:pt x="29057" y="374319"/>
                  </a:lnTo>
                  <a:lnTo>
                    <a:pt x="29235" y="374484"/>
                  </a:lnTo>
                  <a:lnTo>
                    <a:pt x="31305" y="377075"/>
                  </a:lnTo>
                  <a:lnTo>
                    <a:pt x="29819" y="377952"/>
                  </a:lnTo>
                  <a:lnTo>
                    <a:pt x="29235" y="378294"/>
                  </a:lnTo>
                  <a:lnTo>
                    <a:pt x="27330" y="378980"/>
                  </a:lnTo>
                  <a:lnTo>
                    <a:pt x="27851" y="379323"/>
                  </a:lnTo>
                  <a:lnTo>
                    <a:pt x="28371" y="379679"/>
                  </a:lnTo>
                  <a:lnTo>
                    <a:pt x="29400" y="380199"/>
                  </a:lnTo>
                  <a:lnTo>
                    <a:pt x="29756" y="381927"/>
                  </a:lnTo>
                  <a:lnTo>
                    <a:pt x="32512" y="379323"/>
                  </a:lnTo>
                  <a:lnTo>
                    <a:pt x="33096" y="381927"/>
                  </a:lnTo>
                  <a:lnTo>
                    <a:pt x="33210" y="382435"/>
                  </a:lnTo>
                  <a:lnTo>
                    <a:pt x="35458" y="383819"/>
                  </a:lnTo>
                  <a:lnTo>
                    <a:pt x="35534" y="382435"/>
                  </a:lnTo>
                  <a:lnTo>
                    <a:pt x="35623" y="380542"/>
                  </a:lnTo>
                  <a:lnTo>
                    <a:pt x="36842" y="376389"/>
                  </a:lnTo>
                  <a:lnTo>
                    <a:pt x="39954" y="379158"/>
                  </a:lnTo>
                  <a:lnTo>
                    <a:pt x="41338" y="377075"/>
                  </a:lnTo>
                  <a:lnTo>
                    <a:pt x="36144" y="374319"/>
                  </a:lnTo>
                  <a:lnTo>
                    <a:pt x="39433" y="372071"/>
                  </a:lnTo>
                  <a:lnTo>
                    <a:pt x="40982" y="369989"/>
                  </a:lnTo>
                  <a:lnTo>
                    <a:pt x="41681" y="367741"/>
                  </a:lnTo>
                  <a:close/>
                </a:path>
                <a:path w="266064" h="984250">
                  <a:moveTo>
                    <a:pt x="42545" y="353390"/>
                  </a:moveTo>
                  <a:lnTo>
                    <a:pt x="41681" y="351840"/>
                  </a:lnTo>
                  <a:lnTo>
                    <a:pt x="40982" y="350113"/>
                  </a:lnTo>
                  <a:lnTo>
                    <a:pt x="39611" y="351320"/>
                  </a:lnTo>
                  <a:lnTo>
                    <a:pt x="40474" y="352882"/>
                  </a:lnTo>
                  <a:lnTo>
                    <a:pt x="41160" y="354609"/>
                  </a:lnTo>
                  <a:lnTo>
                    <a:pt x="42545" y="353390"/>
                  </a:lnTo>
                  <a:close/>
                </a:path>
                <a:path w="266064" h="984250">
                  <a:moveTo>
                    <a:pt x="43116" y="326466"/>
                  </a:moveTo>
                  <a:lnTo>
                    <a:pt x="38049" y="322795"/>
                  </a:lnTo>
                  <a:lnTo>
                    <a:pt x="38125" y="323316"/>
                  </a:lnTo>
                  <a:lnTo>
                    <a:pt x="38239" y="324180"/>
                  </a:lnTo>
                  <a:lnTo>
                    <a:pt x="38265" y="324345"/>
                  </a:lnTo>
                  <a:lnTo>
                    <a:pt x="38569" y="324180"/>
                  </a:lnTo>
                  <a:lnTo>
                    <a:pt x="43065" y="326771"/>
                  </a:lnTo>
                  <a:lnTo>
                    <a:pt x="43116" y="326466"/>
                  </a:lnTo>
                  <a:close/>
                </a:path>
                <a:path w="266064" h="984250">
                  <a:moveTo>
                    <a:pt x="43586" y="281305"/>
                  </a:moveTo>
                  <a:lnTo>
                    <a:pt x="42608" y="278168"/>
                  </a:lnTo>
                  <a:lnTo>
                    <a:pt x="41338" y="278879"/>
                  </a:lnTo>
                  <a:lnTo>
                    <a:pt x="40982" y="280123"/>
                  </a:lnTo>
                  <a:lnTo>
                    <a:pt x="43586" y="281305"/>
                  </a:lnTo>
                  <a:close/>
                </a:path>
                <a:path w="266064" h="984250">
                  <a:moveTo>
                    <a:pt x="44107" y="354609"/>
                  </a:moveTo>
                  <a:lnTo>
                    <a:pt x="39979" y="357200"/>
                  </a:lnTo>
                  <a:lnTo>
                    <a:pt x="41503" y="358241"/>
                  </a:lnTo>
                  <a:lnTo>
                    <a:pt x="44107" y="354609"/>
                  </a:lnTo>
                  <a:close/>
                </a:path>
                <a:path w="266064" h="984250">
                  <a:moveTo>
                    <a:pt x="44970" y="369824"/>
                  </a:moveTo>
                  <a:lnTo>
                    <a:pt x="41770" y="367741"/>
                  </a:lnTo>
                  <a:lnTo>
                    <a:pt x="41859" y="368960"/>
                  </a:lnTo>
                  <a:lnTo>
                    <a:pt x="44970" y="369824"/>
                  </a:lnTo>
                  <a:close/>
                </a:path>
                <a:path w="266064" h="984250">
                  <a:moveTo>
                    <a:pt x="45313" y="152488"/>
                  </a:moveTo>
                  <a:lnTo>
                    <a:pt x="43065" y="149377"/>
                  </a:lnTo>
                  <a:lnTo>
                    <a:pt x="41008" y="155257"/>
                  </a:lnTo>
                  <a:lnTo>
                    <a:pt x="40919" y="155498"/>
                  </a:lnTo>
                  <a:lnTo>
                    <a:pt x="40551" y="155498"/>
                  </a:lnTo>
                  <a:lnTo>
                    <a:pt x="40640" y="156298"/>
                  </a:lnTo>
                  <a:lnTo>
                    <a:pt x="40894" y="155575"/>
                  </a:lnTo>
                  <a:lnTo>
                    <a:pt x="44792" y="156298"/>
                  </a:lnTo>
                  <a:lnTo>
                    <a:pt x="45237" y="153009"/>
                  </a:lnTo>
                  <a:lnTo>
                    <a:pt x="45313" y="152488"/>
                  </a:lnTo>
                  <a:close/>
                </a:path>
                <a:path w="266064" h="984250">
                  <a:moveTo>
                    <a:pt x="46177" y="275945"/>
                  </a:moveTo>
                  <a:lnTo>
                    <a:pt x="43929" y="276453"/>
                  </a:lnTo>
                  <a:lnTo>
                    <a:pt x="41859" y="275767"/>
                  </a:lnTo>
                  <a:lnTo>
                    <a:pt x="42075" y="276453"/>
                  </a:lnTo>
                  <a:lnTo>
                    <a:pt x="42557" y="278015"/>
                  </a:lnTo>
                  <a:lnTo>
                    <a:pt x="42608" y="278168"/>
                  </a:lnTo>
                  <a:lnTo>
                    <a:pt x="42887" y="278015"/>
                  </a:lnTo>
                  <a:lnTo>
                    <a:pt x="45313" y="278879"/>
                  </a:lnTo>
                  <a:lnTo>
                    <a:pt x="46177" y="275945"/>
                  </a:lnTo>
                  <a:close/>
                </a:path>
                <a:path w="266064" h="984250">
                  <a:moveTo>
                    <a:pt x="48285" y="410400"/>
                  </a:moveTo>
                  <a:lnTo>
                    <a:pt x="46710" y="405282"/>
                  </a:lnTo>
                  <a:lnTo>
                    <a:pt x="42316" y="400710"/>
                  </a:lnTo>
                  <a:lnTo>
                    <a:pt x="36842" y="396621"/>
                  </a:lnTo>
                  <a:lnTo>
                    <a:pt x="38049" y="398348"/>
                  </a:lnTo>
                  <a:lnTo>
                    <a:pt x="36664" y="401980"/>
                  </a:lnTo>
                  <a:lnTo>
                    <a:pt x="35623" y="403364"/>
                  </a:lnTo>
                  <a:lnTo>
                    <a:pt x="37007" y="405612"/>
                  </a:lnTo>
                  <a:lnTo>
                    <a:pt x="35280" y="407339"/>
                  </a:lnTo>
                  <a:lnTo>
                    <a:pt x="33210" y="408724"/>
                  </a:lnTo>
                  <a:lnTo>
                    <a:pt x="32346" y="409752"/>
                  </a:lnTo>
                  <a:lnTo>
                    <a:pt x="31305" y="412877"/>
                  </a:lnTo>
                  <a:lnTo>
                    <a:pt x="33553" y="413562"/>
                  </a:lnTo>
                  <a:lnTo>
                    <a:pt x="37871" y="410451"/>
                  </a:lnTo>
                  <a:lnTo>
                    <a:pt x="38227" y="414426"/>
                  </a:lnTo>
                  <a:lnTo>
                    <a:pt x="38912" y="413562"/>
                  </a:lnTo>
                  <a:lnTo>
                    <a:pt x="40119" y="414083"/>
                  </a:lnTo>
                  <a:lnTo>
                    <a:pt x="41160" y="414083"/>
                  </a:lnTo>
                  <a:lnTo>
                    <a:pt x="40982" y="416674"/>
                  </a:lnTo>
                  <a:lnTo>
                    <a:pt x="43751" y="415810"/>
                  </a:lnTo>
                  <a:lnTo>
                    <a:pt x="45313" y="416153"/>
                  </a:lnTo>
                  <a:lnTo>
                    <a:pt x="48285" y="410400"/>
                  </a:lnTo>
                  <a:close/>
                </a:path>
                <a:path w="266064" h="984250">
                  <a:moveTo>
                    <a:pt x="49974" y="360311"/>
                  </a:moveTo>
                  <a:lnTo>
                    <a:pt x="48768" y="359105"/>
                  </a:lnTo>
                  <a:lnTo>
                    <a:pt x="47561" y="358927"/>
                  </a:lnTo>
                  <a:lnTo>
                    <a:pt x="46520" y="359270"/>
                  </a:lnTo>
                  <a:lnTo>
                    <a:pt x="47218" y="359791"/>
                  </a:lnTo>
                  <a:lnTo>
                    <a:pt x="47040" y="361518"/>
                  </a:lnTo>
                  <a:lnTo>
                    <a:pt x="47561" y="362559"/>
                  </a:lnTo>
                  <a:lnTo>
                    <a:pt x="48082" y="361861"/>
                  </a:lnTo>
                  <a:lnTo>
                    <a:pt x="48768" y="361518"/>
                  </a:lnTo>
                  <a:lnTo>
                    <a:pt x="49466" y="361696"/>
                  </a:lnTo>
                  <a:lnTo>
                    <a:pt x="49631" y="361175"/>
                  </a:lnTo>
                  <a:lnTo>
                    <a:pt x="49631" y="360832"/>
                  </a:lnTo>
                  <a:lnTo>
                    <a:pt x="49974" y="360311"/>
                  </a:lnTo>
                  <a:close/>
                </a:path>
                <a:path w="266064" h="984250">
                  <a:moveTo>
                    <a:pt x="50495" y="292531"/>
                  </a:moveTo>
                  <a:lnTo>
                    <a:pt x="49974" y="292366"/>
                  </a:lnTo>
                  <a:lnTo>
                    <a:pt x="49631" y="292023"/>
                  </a:lnTo>
                  <a:lnTo>
                    <a:pt x="49288" y="291846"/>
                  </a:lnTo>
                  <a:lnTo>
                    <a:pt x="48590" y="291668"/>
                  </a:lnTo>
                  <a:lnTo>
                    <a:pt x="48425" y="291325"/>
                  </a:lnTo>
                  <a:lnTo>
                    <a:pt x="48082" y="291160"/>
                  </a:lnTo>
                  <a:lnTo>
                    <a:pt x="46342" y="294436"/>
                  </a:lnTo>
                  <a:lnTo>
                    <a:pt x="48590" y="293916"/>
                  </a:lnTo>
                  <a:lnTo>
                    <a:pt x="50495" y="292531"/>
                  </a:lnTo>
                  <a:close/>
                </a:path>
                <a:path w="266064" h="984250">
                  <a:moveTo>
                    <a:pt x="51536" y="358927"/>
                  </a:moveTo>
                  <a:lnTo>
                    <a:pt x="51193" y="358584"/>
                  </a:lnTo>
                  <a:lnTo>
                    <a:pt x="50838" y="359270"/>
                  </a:lnTo>
                  <a:lnTo>
                    <a:pt x="50673" y="359448"/>
                  </a:lnTo>
                  <a:lnTo>
                    <a:pt x="51015" y="359270"/>
                  </a:lnTo>
                  <a:lnTo>
                    <a:pt x="51193" y="359105"/>
                  </a:lnTo>
                  <a:lnTo>
                    <a:pt x="51536" y="358927"/>
                  </a:lnTo>
                  <a:close/>
                </a:path>
                <a:path w="266064" h="984250">
                  <a:moveTo>
                    <a:pt x="52273" y="310692"/>
                  </a:moveTo>
                  <a:lnTo>
                    <a:pt x="52057" y="310349"/>
                  </a:lnTo>
                  <a:lnTo>
                    <a:pt x="51790" y="311035"/>
                  </a:lnTo>
                  <a:lnTo>
                    <a:pt x="52273" y="310692"/>
                  </a:lnTo>
                  <a:close/>
                </a:path>
                <a:path w="266064" h="984250">
                  <a:moveTo>
                    <a:pt x="52565" y="279628"/>
                  </a:moveTo>
                  <a:lnTo>
                    <a:pt x="49809" y="280784"/>
                  </a:lnTo>
                  <a:lnTo>
                    <a:pt x="51257" y="282625"/>
                  </a:lnTo>
                  <a:lnTo>
                    <a:pt x="52565" y="279628"/>
                  </a:lnTo>
                  <a:close/>
                </a:path>
                <a:path w="266064" h="984250">
                  <a:moveTo>
                    <a:pt x="53263" y="134543"/>
                  </a:moveTo>
                  <a:lnTo>
                    <a:pt x="51193" y="129679"/>
                  </a:lnTo>
                  <a:lnTo>
                    <a:pt x="50495" y="132956"/>
                  </a:lnTo>
                  <a:lnTo>
                    <a:pt x="48082" y="138658"/>
                  </a:lnTo>
                  <a:lnTo>
                    <a:pt x="43751" y="136067"/>
                  </a:lnTo>
                  <a:lnTo>
                    <a:pt x="43408" y="136766"/>
                  </a:lnTo>
                  <a:lnTo>
                    <a:pt x="43586" y="137629"/>
                  </a:lnTo>
                  <a:lnTo>
                    <a:pt x="43065" y="138315"/>
                  </a:lnTo>
                  <a:lnTo>
                    <a:pt x="44107" y="139357"/>
                  </a:lnTo>
                  <a:lnTo>
                    <a:pt x="43408" y="141770"/>
                  </a:lnTo>
                  <a:lnTo>
                    <a:pt x="44932" y="142557"/>
                  </a:lnTo>
                  <a:lnTo>
                    <a:pt x="44792" y="142989"/>
                  </a:lnTo>
                  <a:lnTo>
                    <a:pt x="44107" y="143332"/>
                  </a:lnTo>
                  <a:lnTo>
                    <a:pt x="43751" y="143852"/>
                  </a:lnTo>
                  <a:lnTo>
                    <a:pt x="44272" y="143675"/>
                  </a:lnTo>
                  <a:lnTo>
                    <a:pt x="44615" y="143852"/>
                  </a:lnTo>
                  <a:lnTo>
                    <a:pt x="45135" y="143675"/>
                  </a:lnTo>
                  <a:lnTo>
                    <a:pt x="45135" y="143332"/>
                  </a:lnTo>
                  <a:lnTo>
                    <a:pt x="45478" y="142989"/>
                  </a:lnTo>
                  <a:lnTo>
                    <a:pt x="45135" y="142646"/>
                  </a:lnTo>
                  <a:lnTo>
                    <a:pt x="48704" y="139039"/>
                  </a:lnTo>
                  <a:lnTo>
                    <a:pt x="51930" y="136994"/>
                  </a:lnTo>
                  <a:lnTo>
                    <a:pt x="53263" y="134543"/>
                  </a:lnTo>
                  <a:close/>
                </a:path>
                <a:path w="266064" h="984250">
                  <a:moveTo>
                    <a:pt x="54127" y="286308"/>
                  </a:moveTo>
                  <a:lnTo>
                    <a:pt x="51257" y="282625"/>
                  </a:lnTo>
                  <a:lnTo>
                    <a:pt x="50330" y="284759"/>
                  </a:lnTo>
                  <a:lnTo>
                    <a:pt x="54127" y="286308"/>
                  </a:lnTo>
                  <a:close/>
                </a:path>
                <a:path w="266064" h="984250">
                  <a:moveTo>
                    <a:pt x="57581" y="450900"/>
                  </a:moveTo>
                  <a:lnTo>
                    <a:pt x="57416" y="451256"/>
                  </a:lnTo>
                  <a:lnTo>
                    <a:pt x="57073" y="451078"/>
                  </a:lnTo>
                  <a:lnTo>
                    <a:pt x="57073" y="451421"/>
                  </a:lnTo>
                  <a:lnTo>
                    <a:pt x="57073" y="451777"/>
                  </a:lnTo>
                  <a:lnTo>
                    <a:pt x="56718" y="451942"/>
                  </a:lnTo>
                  <a:lnTo>
                    <a:pt x="56896" y="452462"/>
                  </a:lnTo>
                  <a:lnTo>
                    <a:pt x="57073" y="451942"/>
                  </a:lnTo>
                  <a:lnTo>
                    <a:pt x="57416" y="451421"/>
                  </a:lnTo>
                  <a:lnTo>
                    <a:pt x="57581" y="450900"/>
                  </a:lnTo>
                  <a:close/>
                </a:path>
                <a:path w="266064" h="984250">
                  <a:moveTo>
                    <a:pt x="59321" y="372237"/>
                  </a:moveTo>
                  <a:lnTo>
                    <a:pt x="58966" y="372237"/>
                  </a:lnTo>
                  <a:lnTo>
                    <a:pt x="58966" y="372757"/>
                  </a:lnTo>
                  <a:lnTo>
                    <a:pt x="59143" y="373964"/>
                  </a:lnTo>
                  <a:lnTo>
                    <a:pt x="59258" y="372757"/>
                  </a:lnTo>
                  <a:lnTo>
                    <a:pt x="59321" y="372237"/>
                  </a:lnTo>
                  <a:close/>
                </a:path>
                <a:path w="266064" h="984250">
                  <a:moveTo>
                    <a:pt x="60185" y="371030"/>
                  </a:moveTo>
                  <a:lnTo>
                    <a:pt x="59486" y="370166"/>
                  </a:lnTo>
                  <a:lnTo>
                    <a:pt x="58966" y="368960"/>
                  </a:lnTo>
                  <a:lnTo>
                    <a:pt x="57607" y="368960"/>
                  </a:lnTo>
                  <a:lnTo>
                    <a:pt x="57721" y="370166"/>
                  </a:lnTo>
                  <a:lnTo>
                    <a:pt x="57759" y="370509"/>
                  </a:lnTo>
                  <a:lnTo>
                    <a:pt x="58229" y="371030"/>
                  </a:lnTo>
                  <a:lnTo>
                    <a:pt x="58966" y="371856"/>
                  </a:lnTo>
                  <a:lnTo>
                    <a:pt x="58699" y="371551"/>
                  </a:lnTo>
                  <a:lnTo>
                    <a:pt x="60185" y="371030"/>
                  </a:lnTo>
                  <a:close/>
                </a:path>
                <a:path w="266064" h="984250">
                  <a:moveTo>
                    <a:pt x="60528" y="353047"/>
                  </a:moveTo>
                  <a:lnTo>
                    <a:pt x="58280" y="353047"/>
                  </a:lnTo>
                  <a:lnTo>
                    <a:pt x="56197" y="352882"/>
                  </a:lnTo>
                  <a:lnTo>
                    <a:pt x="54127" y="352183"/>
                  </a:lnTo>
                  <a:lnTo>
                    <a:pt x="53086" y="353390"/>
                  </a:lnTo>
                  <a:lnTo>
                    <a:pt x="52743" y="354774"/>
                  </a:lnTo>
                  <a:lnTo>
                    <a:pt x="52400" y="356336"/>
                  </a:lnTo>
                  <a:lnTo>
                    <a:pt x="53441" y="356336"/>
                  </a:lnTo>
                  <a:lnTo>
                    <a:pt x="53949" y="356857"/>
                  </a:lnTo>
                  <a:lnTo>
                    <a:pt x="54127" y="357022"/>
                  </a:lnTo>
                  <a:lnTo>
                    <a:pt x="53949" y="357200"/>
                  </a:lnTo>
                  <a:lnTo>
                    <a:pt x="53949" y="357378"/>
                  </a:lnTo>
                  <a:lnTo>
                    <a:pt x="56032" y="355295"/>
                  </a:lnTo>
                  <a:lnTo>
                    <a:pt x="56718" y="359791"/>
                  </a:lnTo>
                  <a:lnTo>
                    <a:pt x="58801" y="359270"/>
                  </a:lnTo>
                  <a:lnTo>
                    <a:pt x="59486" y="357200"/>
                  </a:lnTo>
                  <a:lnTo>
                    <a:pt x="59829" y="354952"/>
                  </a:lnTo>
                  <a:lnTo>
                    <a:pt x="60528" y="353047"/>
                  </a:lnTo>
                  <a:close/>
                </a:path>
                <a:path w="266064" h="984250">
                  <a:moveTo>
                    <a:pt x="60871" y="274205"/>
                  </a:moveTo>
                  <a:lnTo>
                    <a:pt x="58445" y="273177"/>
                  </a:lnTo>
                  <a:lnTo>
                    <a:pt x="57238" y="270751"/>
                  </a:lnTo>
                  <a:lnTo>
                    <a:pt x="56032" y="268681"/>
                  </a:lnTo>
                  <a:lnTo>
                    <a:pt x="54533" y="272834"/>
                  </a:lnTo>
                  <a:lnTo>
                    <a:pt x="54470" y="272999"/>
                  </a:lnTo>
                  <a:lnTo>
                    <a:pt x="50838" y="267119"/>
                  </a:lnTo>
                  <a:lnTo>
                    <a:pt x="50838" y="269709"/>
                  </a:lnTo>
                  <a:lnTo>
                    <a:pt x="51193" y="270065"/>
                  </a:lnTo>
                  <a:lnTo>
                    <a:pt x="51015" y="270408"/>
                  </a:lnTo>
                  <a:lnTo>
                    <a:pt x="50838" y="270586"/>
                  </a:lnTo>
                  <a:lnTo>
                    <a:pt x="51015" y="272834"/>
                  </a:lnTo>
                  <a:lnTo>
                    <a:pt x="50825" y="272999"/>
                  </a:lnTo>
                  <a:lnTo>
                    <a:pt x="48768" y="274904"/>
                  </a:lnTo>
                  <a:lnTo>
                    <a:pt x="47561" y="276974"/>
                  </a:lnTo>
                  <a:lnTo>
                    <a:pt x="53263" y="278015"/>
                  </a:lnTo>
                  <a:lnTo>
                    <a:pt x="52565" y="279628"/>
                  </a:lnTo>
                  <a:lnTo>
                    <a:pt x="58445" y="277152"/>
                  </a:lnTo>
                  <a:lnTo>
                    <a:pt x="60871" y="274205"/>
                  </a:lnTo>
                  <a:close/>
                </a:path>
                <a:path w="266064" h="984250">
                  <a:moveTo>
                    <a:pt x="61048" y="359968"/>
                  </a:moveTo>
                  <a:lnTo>
                    <a:pt x="58966" y="359105"/>
                  </a:lnTo>
                  <a:lnTo>
                    <a:pt x="58966" y="360489"/>
                  </a:lnTo>
                  <a:lnTo>
                    <a:pt x="57581" y="362216"/>
                  </a:lnTo>
                  <a:lnTo>
                    <a:pt x="59829" y="363080"/>
                  </a:lnTo>
                  <a:lnTo>
                    <a:pt x="59829" y="361696"/>
                  </a:lnTo>
                  <a:lnTo>
                    <a:pt x="61048" y="359968"/>
                  </a:lnTo>
                  <a:close/>
                </a:path>
                <a:path w="266064" h="984250">
                  <a:moveTo>
                    <a:pt x="62255" y="341985"/>
                  </a:moveTo>
                  <a:lnTo>
                    <a:pt x="62103" y="340944"/>
                  </a:lnTo>
                  <a:lnTo>
                    <a:pt x="62077" y="340779"/>
                  </a:lnTo>
                  <a:lnTo>
                    <a:pt x="61607" y="339051"/>
                  </a:lnTo>
                  <a:lnTo>
                    <a:pt x="61556" y="336105"/>
                  </a:lnTo>
                  <a:lnTo>
                    <a:pt x="56692" y="336105"/>
                  </a:lnTo>
                  <a:lnTo>
                    <a:pt x="57937" y="336448"/>
                  </a:lnTo>
                  <a:lnTo>
                    <a:pt x="57937" y="339915"/>
                  </a:lnTo>
                  <a:lnTo>
                    <a:pt x="57785" y="340080"/>
                  </a:lnTo>
                  <a:lnTo>
                    <a:pt x="56197" y="341985"/>
                  </a:lnTo>
                  <a:lnTo>
                    <a:pt x="56896" y="341985"/>
                  </a:lnTo>
                  <a:lnTo>
                    <a:pt x="57238" y="342163"/>
                  </a:lnTo>
                  <a:lnTo>
                    <a:pt x="58801" y="340080"/>
                  </a:lnTo>
                  <a:lnTo>
                    <a:pt x="60693" y="340944"/>
                  </a:lnTo>
                  <a:lnTo>
                    <a:pt x="61480" y="342506"/>
                  </a:lnTo>
                  <a:lnTo>
                    <a:pt x="61556" y="342671"/>
                  </a:lnTo>
                  <a:lnTo>
                    <a:pt x="62077" y="342506"/>
                  </a:lnTo>
                  <a:lnTo>
                    <a:pt x="62191" y="342163"/>
                  </a:lnTo>
                  <a:lnTo>
                    <a:pt x="62255" y="341985"/>
                  </a:lnTo>
                  <a:close/>
                </a:path>
                <a:path w="266064" h="984250">
                  <a:moveTo>
                    <a:pt x="62433" y="308267"/>
                  </a:moveTo>
                  <a:lnTo>
                    <a:pt x="54991" y="311035"/>
                  </a:lnTo>
                  <a:lnTo>
                    <a:pt x="54711" y="309486"/>
                  </a:lnTo>
                  <a:lnTo>
                    <a:pt x="54686" y="309308"/>
                  </a:lnTo>
                  <a:lnTo>
                    <a:pt x="54559" y="308622"/>
                  </a:lnTo>
                  <a:lnTo>
                    <a:pt x="54432" y="307924"/>
                  </a:lnTo>
                  <a:lnTo>
                    <a:pt x="54317" y="307238"/>
                  </a:lnTo>
                  <a:lnTo>
                    <a:pt x="54190" y="306539"/>
                  </a:lnTo>
                  <a:lnTo>
                    <a:pt x="54305" y="309308"/>
                  </a:lnTo>
                  <a:lnTo>
                    <a:pt x="52298" y="310692"/>
                  </a:lnTo>
                  <a:lnTo>
                    <a:pt x="52489" y="311035"/>
                  </a:lnTo>
                  <a:lnTo>
                    <a:pt x="52603" y="311213"/>
                  </a:lnTo>
                  <a:lnTo>
                    <a:pt x="52705" y="311378"/>
                  </a:lnTo>
                  <a:lnTo>
                    <a:pt x="54127" y="313626"/>
                  </a:lnTo>
                  <a:lnTo>
                    <a:pt x="54864" y="311708"/>
                  </a:lnTo>
                  <a:lnTo>
                    <a:pt x="54991" y="311378"/>
                  </a:lnTo>
                  <a:lnTo>
                    <a:pt x="57416" y="314147"/>
                  </a:lnTo>
                  <a:lnTo>
                    <a:pt x="57937" y="314667"/>
                  </a:lnTo>
                  <a:lnTo>
                    <a:pt x="58445" y="315188"/>
                  </a:lnTo>
                  <a:lnTo>
                    <a:pt x="59321" y="314845"/>
                  </a:lnTo>
                  <a:lnTo>
                    <a:pt x="60350" y="314667"/>
                  </a:lnTo>
                  <a:lnTo>
                    <a:pt x="61214" y="315188"/>
                  </a:lnTo>
                  <a:lnTo>
                    <a:pt x="61048" y="314845"/>
                  </a:lnTo>
                  <a:lnTo>
                    <a:pt x="60985" y="314667"/>
                  </a:lnTo>
                  <a:lnTo>
                    <a:pt x="60871" y="314325"/>
                  </a:lnTo>
                  <a:lnTo>
                    <a:pt x="60350" y="314147"/>
                  </a:lnTo>
                  <a:lnTo>
                    <a:pt x="62306" y="308622"/>
                  </a:lnTo>
                  <a:lnTo>
                    <a:pt x="62433" y="308267"/>
                  </a:lnTo>
                  <a:close/>
                </a:path>
                <a:path w="266064" h="984250">
                  <a:moveTo>
                    <a:pt x="63119" y="362559"/>
                  </a:moveTo>
                  <a:lnTo>
                    <a:pt x="61734" y="361696"/>
                  </a:lnTo>
                  <a:lnTo>
                    <a:pt x="61048" y="363766"/>
                  </a:lnTo>
                  <a:lnTo>
                    <a:pt x="59664" y="363245"/>
                  </a:lnTo>
                  <a:lnTo>
                    <a:pt x="59486" y="363423"/>
                  </a:lnTo>
                  <a:lnTo>
                    <a:pt x="59486" y="363943"/>
                  </a:lnTo>
                  <a:lnTo>
                    <a:pt x="60007" y="364286"/>
                  </a:lnTo>
                  <a:lnTo>
                    <a:pt x="60350" y="364629"/>
                  </a:lnTo>
                  <a:lnTo>
                    <a:pt x="60871" y="364807"/>
                  </a:lnTo>
                  <a:lnTo>
                    <a:pt x="61734" y="364109"/>
                  </a:lnTo>
                  <a:lnTo>
                    <a:pt x="62776" y="363601"/>
                  </a:lnTo>
                  <a:lnTo>
                    <a:pt x="63119" y="362559"/>
                  </a:lnTo>
                  <a:close/>
                </a:path>
                <a:path w="266064" h="984250">
                  <a:moveTo>
                    <a:pt x="63576" y="138836"/>
                  </a:moveTo>
                  <a:lnTo>
                    <a:pt x="62382" y="138836"/>
                  </a:lnTo>
                  <a:lnTo>
                    <a:pt x="61734" y="139357"/>
                  </a:lnTo>
                  <a:lnTo>
                    <a:pt x="62077" y="140398"/>
                  </a:lnTo>
                  <a:lnTo>
                    <a:pt x="62598" y="141427"/>
                  </a:lnTo>
                  <a:lnTo>
                    <a:pt x="63119" y="139877"/>
                  </a:lnTo>
                  <a:lnTo>
                    <a:pt x="63576" y="138836"/>
                  </a:lnTo>
                  <a:close/>
                </a:path>
                <a:path w="266064" h="984250">
                  <a:moveTo>
                    <a:pt x="64846" y="137795"/>
                  </a:moveTo>
                  <a:lnTo>
                    <a:pt x="64160" y="137972"/>
                  </a:lnTo>
                  <a:lnTo>
                    <a:pt x="63995" y="138226"/>
                  </a:lnTo>
                  <a:lnTo>
                    <a:pt x="64846" y="137795"/>
                  </a:lnTo>
                  <a:close/>
                </a:path>
                <a:path w="266064" h="984250">
                  <a:moveTo>
                    <a:pt x="66141" y="328079"/>
                  </a:moveTo>
                  <a:lnTo>
                    <a:pt x="64681" y="328498"/>
                  </a:lnTo>
                  <a:lnTo>
                    <a:pt x="64554" y="327977"/>
                  </a:lnTo>
                  <a:lnTo>
                    <a:pt x="64439" y="327456"/>
                  </a:lnTo>
                  <a:lnTo>
                    <a:pt x="64325" y="326948"/>
                  </a:lnTo>
                  <a:lnTo>
                    <a:pt x="63296" y="326593"/>
                  </a:lnTo>
                  <a:lnTo>
                    <a:pt x="60007" y="326250"/>
                  </a:lnTo>
                  <a:lnTo>
                    <a:pt x="59944" y="325729"/>
                  </a:lnTo>
                  <a:lnTo>
                    <a:pt x="59829" y="324700"/>
                  </a:lnTo>
                  <a:lnTo>
                    <a:pt x="57073" y="325043"/>
                  </a:lnTo>
                  <a:lnTo>
                    <a:pt x="56032" y="323316"/>
                  </a:lnTo>
                  <a:lnTo>
                    <a:pt x="54825" y="324180"/>
                  </a:lnTo>
                  <a:lnTo>
                    <a:pt x="54927" y="324700"/>
                  </a:lnTo>
                  <a:lnTo>
                    <a:pt x="54991" y="325043"/>
                  </a:lnTo>
                  <a:lnTo>
                    <a:pt x="55067" y="325386"/>
                  </a:lnTo>
                  <a:lnTo>
                    <a:pt x="55130" y="325729"/>
                  </a:lnTo>
                  <a:lnTo>
                    <a:pt x="55232" y="326250"/>
                  </a:lnTo>
                  <a:lnTo>
                    <a:pt x="55333" y="326771"/>
                  </a:lnTo>
                  <a:lnTo>
                    <a:pt x="52578" y="324866"/>
                  </a:lnTo>
                  <a:lnTo>
                    <a:pt x="51498" y="322287"/>
                  </a:lnTo>
                  <a:lnTo>
                    <a:pt x="53848" y="321233"/>
                  </a:lnTo>
                  <a:lnTo>
                    <a:pt x="55905" y="319671"/>
                  </a:lnTo>
                  <a:lnTo>
                    <a:pt x="53962" y="315531"/>
                  </a:lnTo>
                  <a:lnTo>
                    <a:pt x="53263" y="316395"/>
                  </a:lnTo>
                  <a:lnTo>
                    <a:pt x="52400" y="316738"/>
                  </a:lnTo>
                  <a:lnTo>
                    <a:pt x="51714" y="317436"/>
                  </a:lnTo>
                  <a:lnTo>
                    <a:pt x="49809" y="316230"/>
                  </a:lnTo>
                  <a:lnTo>
                    <a:pt x="51536" y="311708"/>
                  </a:lnTo>
                  <a:lnTo>
                    <a:pt x="51663" y="311378"/>
                  </a:lnTo>
                  <a:lnTo>
                    <a:pt x="51727" y="311213"/>
                  </a:lnTo>
                  <a:lnTo>
                    <a:pt x="51790" y="311035"/>
                  </a:lnTo>
                  <a:lnTo>
                    <a:pt x="49809" y="312420"/>
                  </a:lnTo>
                  <a:lnTo>
                    <a:pt x="47040" y="311556"/>
                  </a:lnTo>
                  <a:lnTo>
                    <a:pt x="47561" y="310349"/>
                  </a:lnTo>
                  <a:lnTo>
                    <a:pt x="45999" y="308622"/>
                  </a:lnTo>
                  <a:lnTo>
                    <a:pt x="47561" y="307924"/>
                  </a:lnTo>
                  <a:lnTo>
                    <a:pt x="48425" y="307581"/>
                  </a:lnTo>
                  <a:lnTo>
                    <a:pt x="49974" y="307746"/>
                  </a:lnTo>
                  <a:lnTo>
                    <a:pt x="48590" y="306197"/>
                  </a:lnTo>
                  <a:lnTo>
                    <a:pt x="47726" y="305155"/>
                  </a:lnTo>
                  <a:lnTo>
                    <a:pt x="47726" y="304292"/>
                  </a:lnTo>
                  <a:lnTo>
                    <a:pt x="48082" y="303606"/>
                  </a:lnTo>
                  <a:lnTo>
                    <a:pt x="45313" y="302044"/>
                  </a:lnTo>
                  <a:lnTo>
                    <a:pt x="45212" y="304292"/>
                  </a:lnTo>
                  <a:lnTo>
                    <a:pt x="45097" y="306539"/>
                  </a:lnTo>
                  <a:lnTo>
                    <a:pt x="45059" y="307581"/>
                  </a:lnTo>
                  <a:lnTo>
                    <a:pt x="44970" y="309486"/>
                  </a:lnTo>
                  <a:lnTo>
                    <a:pt x="41160" y="303606"/>
                  </a:lnTo>
                  <a:lnTo>
                    <a:pt x="39611" y="304292"/>
                  </a:lnTo>
                  <a:lnTo>
                    <a:pt x="38747" y="302221"/>
                  </a:lnTo>
                  <a:lnTo>
                    <a:pt x="37528" y="301701"/>
                  </a:lnTo>
                  <a:lnTo>
                    <a:pt x="36347" y="305790"/>
                  </a:lnTo>
                  <a:lnTo>
                    <a:pt x="38735" y="304304"/>
                  </a:lnTo>
                  <a:lnTo>
                    <a:pt x="41859" y="308102"/>
                  </a:lnTo>
                  <a:lnTo>
                    <a:pt x="41922" y="308622"/>
                  </a:lnTo>
                  <a:lnTo>
                    <a:pt x="42037" y="309486"/>
                  </a:lnTo>
                  <a:lnTo>
                    <a:pt x="42151" y="310349"/>
                  </a:lnTo>
                  <a:lnTo>
                    <a:pt x="42202" y="310692"/>
                  </a:lnTo>
                  <a:lnTo>
                    <a:pt x="43408" y="311213"/>
                  </a:lnTo>
                  <a:lnTo>
                    <a:pt x="43929" y="311378"/>
                  </a:lnTo>
                  <a:lnTo>
                    <a:pt x="43865" y="311708"/>
                  </a:lnTo>
                  <a:lnTo>
                    <a:pt x="43751" y="312242"/>
                  </a:lnTo>
                  <a:lnTo>
                    <a:pt x="48590" y="312420"/>
                  </a:lnTo>
                  <a:lnTo>
                    <a:pt x="48691" y="317436"/>
                  </a:lnTo>
                  <a:lnTo>
                    <a:pt x="48768" y="321411"/>
                  </a:lnTo>
                  <a:lnTo>
                    <a:pt x="44107" y="320370"/>
                  </a:lnTo>
                  <a:lnTo>
                    <a:pt x="43954" y="321233"/>
                  </a:lnTo>
                  <a:lnTo>
                    <a:pt x="43929" y="321411"/>
                  </a:lnTo>
                  <a:lnTo>
                    <a:pt x="43484" y="324180"/>
                  </a:lnTo>
                  <a:lnTo>
                    <a:pt x="43370" y="324866"/>
                  </a:lnTo>
                  <a:lnTo>
                    <a:pt x="43294" y="325386"/>
                  </a:lnTo>
                  <a:lnTo>
                    <a:pt x="43230" y="325729"/>
                  </a:lnTo>
                  <a:lnTo>
                    <a:pt x="43116" y="326466"/>
                  </a:lnTo>
                  <a:lnTo>
                    <a:pt x="46863" y="329196"/>
                  </a:lnTo>
                  <a:lnTo>
                    <a:pt x="44970" y="332473"/>
                  </a:lnTo>
                  <a:lnTo>
                    <a:pt x="46596" y="335584"/>
                  </a:lnTo>
                  <a:lnTo>
                    <a:pt x="46634" y="336448"/>
                  </a:lnTo>
                  <a:lnTo>
                    <a:pt x="39433" y="347345"/>
                  </a:lnTo>
                  <a:lnTo>
                    <a:pt x="47561" y="348551"/>
                  </a:lnTo>
                  <a:lnTo>
                    <a:pt x="48590" y="346481"/>
                  </a:lnTo>
                  <a:lnTo>
                    <a:pt x="51193" y="345782"/>
                  </a:lnTo>
                  <a:lnTo>
                    <a:pt x="51879" y="343027"/>
                  </a:lnTo>
                  <a:lnTo>
                    <a:pt x="46520" y="342506"/>
                  </a:lnTo>
                  <a:lnTo>
                    <a:pt x="46545" y="342163"/>
                  </a:lnTo>
                  <a:lnTo>
                    <a:pt x="46659" y="340944"/>
                  </a:lnTo>
                  <a:lnTo>
                    <a:pt x="46723" y="340080"/>
                  </a:lnTo>
                  <a:lnTo>
                    <a:pt x="46812" y="339051"/>
                  </a:lnTo>
                  <a:lnTo>
                    <a:pt x="46939" y="337667"/>
                  </a:lnTo>
                  <a:lnTo>
                    <a:pt x="47040" y="336448"/>
                  </a:lnTo>
                  <a:lnTo>
                    <a:pt x="50152" y="334556"/>
                  </a:lnTo>
                  <a:lnTo>
                    <a:pt x="50152" y="333857"/>
                  </a:lnTo>
                  <a:lnTo>
                    <a:pt x="50495" y="333171"/>
                  </a:lnTo>
                  <a:lnTo>
                    <a:pt x="50406" y="331266"/>
                  </a:lnTo>
                  <a:lnTo>
                    <a:pt x="50330" y="330225"/>
                  </a:lnTo>
                  <a:lnTo>
                    <a:pt x="50203" y="328498"/>
                  </a:lnTo>
                  <a:lnTo>
                    <a:pt x="50101" y="327113"/>
                  </a:lnTo>
                  <a:lnTo>
                    <a:pt x="49974" y="325386"/>
                  </a:lnTo>
                  <a:lnTo>
                    <a:pt x="51904" y="326771"/>
                  </a:lnTo>
                  <a:lnTo>
                    <a:pt x="54317" y="328498"/>
                  </a:lnTo>
                  <a:lnTo>
                    <a:pt x="60350" y="332816"/>
                  </a:lnTo>
                  <a:lnTo>
                    <a:pt x="54825" y="335584"/>
                  </a:lnTo>
                  <a:lnTo>
                    <a:pt x="55448" y="335762"/>
                  </a:lnTo>
                  <a:lnTo>
                    <a:pt x="61556" y="335762"/>
                  </a:lnTo>
                  <a:lnTo>
                    <a:pt x="63754" y="335762"/>
                  </a:lnTo>
                  <a:lnTo>
                    <a:pt x="62598" y="334035"/>
                  </a:lnTo>
                  <a:lnTo>
                    <a:pt x="65366" y="333171"/>
                  </a:lnTo>
                  <a:lnTo>
                    <a:pt x="65278" y="330923"/>
                  </a:lnTo>
                  <a:lnTo>
                    <a:pt x="64503" y="329882"/>
                  </a:lnTo>
                  <a:lnTo>
                    <a:pt x="65989" y="328256"/>
                  </a:lnTo>
                  <a:lnTo>
                    <a:pt x="66141" y="328079"/>
                  </a:lnTo>
                  <a:close/>
                </a:path>
                <a:path w="266064" h="984250">
                  <a:moveTo>
                    <a:pt x="66814" y="327863"/>
                  </a:moveTo>
                  <a:lnTo>
                    <a:pt x="66408" y="327812"/>
                  </a:lnTo>
                  <a:lnTo>
                    <a:pt x="66243" y="327977"/>
                  </a:lnTo>
                  <a:lnTo>
                    <a:pt x="66497" y="327977"/>
                  </a:lnTo>
                  <a:lnTo>
                    <a:pt x="66154" y="328079"/>
                  </a:lnTo>
                  <a:lnTo>
                    <a:pt x="65989" y="328256"/>
                  </a:lnTo>
                  <a:lnTo>
                    <a:pt x="66814" y="327863"/>
                  </a:lnTo>
                  <a:close/>
                </a:path>
                <a:path w="266064" h="984250">
                  <a:moveTo>
                    <a:pt x="67792" y="327977"/>
                  </a:moveTo>
                  <a:lnTo>
                    <a:pt x="66992" y="327888"/>
                  </a:lnTo>
                  <a:lnTo>
                    <a:pt x="67792" y="327977"/>
                  </a:lnTo>
                  <a:close/>
                </a:path>
                <a:path w="266064" h="984250">
                  <a:moveTo>
                    <a:pt x="70726" y="349250"/>
                  </a:moveTo>
                  <a:lnTo>
                    <a:pt x="70040" y="348208"/>
                  </a:lnTo>
                  <a:lnTo>
                    <a:pt x="69862" y="348208"/>
                  </a:lnTo>
                  <a:lnTo>
                    <a:pt x="64846" y="350634"/>
                  </a:lnTo>
                  <a:lnTo>
                    <a:pt x="65189" y="351142"/>
                  </a:lnTo>
                  <a:lnTo>
                    <a:pt x="68478" y="354253"/>
                  </a:lnTo>
                  <a:lnTo>
                    <a:pt x="68656" y="352361"/>
                  </a:lnTo>
                  <a:lnTo>
                    <a:pt x="69684" y="350634"/>
                  </a:lnTo>
                  <a:lnTo>
                    <a:pt x="70726" y="349250"/>
                  </a:lnTo>
                  <a:close/>
                </a:path>
                <a:path w="266064" h="984250">
                  <a:moveTo>
                    <a:pt x="74358" y="342849"/>
                  </a:moveTo>
                  <a:lnTo>
                    <a:pt x="71589" y="343192"/>
                  </a:lnTo>
                  <a:lnTo>
                    <a:pt x="70548" y="346138"/>
                  </a:lnTo>
                  <a:lnTo>
                    <a:pt x="73494" y="347345"/>
                  </a:lnTo>
                  <a:lnTo>
                    <a:pt x="72974" y="346303"/>
                  </a:lnTo>
                  <a:lnTo>
                    <a:pt x="74358" y="342849"/>
                  </a:lnTo>
                  <a:close/>
                </a:path>
                <a:path w="266064" h="984250">
                  <a:moveTo>
                    <a:pt x="78155" y="350634"/>
                  </a:moveTo>
                  <a:lnTo>
                    <a:pt x="77812" y="350634"/>
                  </a:lnTo>
                  <a:lnTo>
                    <a:pt x="77812" y="350799"/>
                  </a:lnTo>
                  <a:lnTo>
                    <a:pt x="78155" y="350634"/>
                  </a:lnTo>
                  <a:close/>
                </a:path>
                <a:path w="266064" h="984250">
                  <a:moveTo>
                    <a:pt x="98386" y="386765"/>
                  </a:moveTo>
                  <a:lnTo>
                    <a:pt x="96481" y="384175"/>
                  </a:lnTo>
                  <a:lnTo>
                    <a:pt x="96964" y="379869"/>
                  </a:lnTo>
                  <a:lnTo>
                    <a:pt x="95453" y="385381"/>
                  </a:lnTo>
                  <a:lnTo>
                    <a:pt x="90614" y="382955"/>
                  </a:lnTo>
                  <a:lnTo>
                    <a:pt x="89052" y="383476"/>
                  </a:lnTo>
                  <a:lnTo>
                    <a:pt x="88531" y="384517"/>
                  </a:lnTo>
                  <a:lnTo>
                    <a:pt x="88582" y="384860"/>
                  </a:lnTo>
                  <a:lnTo>
                    <a:pt x="88836" y="386765"/>
                  </a:lnTo>
                  <a:lnTo>
                    <a:pt x="88874" y="387108"/>
                  </a:lnTo>
                  <a:lnTo>
                    <a:pt x="94068" y="384860"/>
                  </a:lnTo>
                  <a:lnTo>
                    <a:pt x="93992" y="385381"/>
                  </a:lnTo>
                  <a:lnTo>
                    <a:pt x="93370" y="389356"/>
                  </a:lnTo>
                  <a:lnTo>
                    <a:pt x="94932" y="388150"/>
                  </a:lnTo>
                  <a:lnTo>
                    <a:pt x="96481" y="387286"/>
                  </a:lnTo>
                  <a:lnTo>
                    <a:pt x="98386" y="386765"/>
                  </a:lnTo>
                  <a:close/>
                </a:path>
                <a:path w="266064" h="984250">
                  <a:moveTo>
                    <a:pt x="106337" y="426008"/>
                  </a:moveTo>
                  <a:lnTo>
                    <a:pt x="106172" y="425665"/>
                  </a:lnTo>
                  <a:lnTo>
                    <a:pt x="106172" y="425323"/>
                  </a:lnTo>
                  <a:lnTo>
                    <a:pt x="105473" y="424624"/>
                  </a:lnTo>
                  <a:lnTo>
                    <a:pt x="105651" y="425145"/>
                  </a:lnTo>
                  <a:lnTo>
                    <a:pt x="105651" y="425323"/>
                  </a:lnTo>
                  <a:lnTo>
                    <a:pt x="105829" y="425831"/>
                  </a:lnTo>
                  <a:lnTo>
                    <a:pt x="105994" y="425831"/>
                  </a:lnTo>
                  <a:lnTo>
                    <a:pt x="106337" y="426008"/>
                  </a:lnTo>
                  <a:close/>
                </a:path>
                <a:path w="266064" h="984250">
                  <a:moveTo>
                    <a:pt x="107721" y="372935"/>
                  </a:moveTo>
                  <a:lnTo>
                    <a:pt x="105130" y="373621"/>
                  </a:lnTo>
                  <a:lnTo>
                    <a:pt x="105829" y="375005"/>
                  </a:lnTo>
                  <a:lnTo>
                    <a:pt x="106857" y="374827"/>
                  </a:lnTo>
                  <a:lnTo>
                    <a:pt x="107721" y="375005"/>
                  </a:lnTo>
                  <a:lnTo>
                    <a:pt x="107721" y="372935"/>
                  </a:lnTo>
                  <a:close/>
                </a:path>
                <a:path w="266064" h="984250">
                  <a:moveTo>
                    <a:pt x="107899" y="428599"/>
                  </a:moveTo>
                  <a:lnTo>
                    <a:pt x="107200" y="427215"/>
                  </a:lnTo>
                  <a:lnTo>
                    <a:pt x="106857" y="426872"/>
                  </a:lnTo>
                  <a:lnTo>
                    <a:pt x="106172" y="426529"/>
                  </a:lnTo>
                  <a:lnTo>
                    <a:pt x="105994" y="428256"/>
                  </a:lnTo>
                  <a:lnTo>
                    <a:pt x="107899" y="428599"/>
                  </a:lnTo>
                  <a:close/>
                </a:path>
                <a:path w="266064" h="984250">
                  <a:moveTo>
                    <a:pt x="108585" y="378460"/>
                  </a:moveTo>
                  <a:lnTo>
                    <a:pt x="102717" y="376910"/>
                  </a:lnTo>
                  <a:lnTo>
                    <a:pt x="102882" y="376567"/>
                  </a:lnTo>
                  <a:lnTo>
                    <a:pt x="102882" y="376389"/>
                  </a:lnTo>
                  <a:lnTo>
                    <a:pt x="102539" y="374827"/>
                  </a:lnTo>
                  <a:lnTo>
                    <a:pt x="101676" y="376389"/>
                  </a:lnTo>
                  <a:lnTo>
                    <a:pt x="101523" y="376618"/>
                  </a:lnTo>
                  <a:lnTo>
                    <a:pt x="98729" y="372414"/>
                  </a:lnTo>
                  <a:lnTo>
                    <a:pt x="96481" y="375348"/>
                  </a:lnTo>
                  <a:lnTo>
                    <a:pt x="97345" y="378460"/>
                  </a:lnTo>
                  <a:lnTo>
                    <a:pt x="97066" y="379501"/>
                  </a:lnTo>
                  <a:lnTo>
                    <a:pt x="100812" y="379501"/>
                  </a:lnTo>
                  <a:lnTo>
                    <a:pt x="101841" y="377075"/>
                  </a:lnTo>
                  <a:lnTo>
                    <a:pt x="102019" y="377075"/>
                  </a:lnTo>
                  <a:lnTo>
                    <a:pt x="108585" y="378460"/>
                  </a:lnTo>
                  <a:close/>
                </a:path>
                <a:path w="266064" h="984250">
                  <a:moveTo>
                    <a:pt x="218033" y="971308"/>
                  </a:moveTo>
                  <a:lnTo>
                    <a:pt x="217335" y="969924"/>
                  </a:lnTo>
                  <a:lnTo>
                    <a:pt x="216471" y="968375"/>
                  </a:lnTo>
                  <a:lnTo>
                    <a:pt x="214744" y="968197"/>
                  </a:lnTo>
                  <a:lnTo>
                    <a:pt x="212839" y="968032"/>
                  </a:lnTo>
                  <a:lnTo>
                    <a:pt x="211975" y="966812"/>
                  </a:lnTo>
                  <a:lnTo>
                    <a:pt x="211112" y="965428"/>
                  </a:lnTo>
                  <a:lnTo>
                    <a:pt x="209384" y="969924"/>
                  </a:lnTo>
                  <a:lnTo>
                    <a:pt x="216306" y="968895"/>
                  </a:lnTo>
                  <a:lnTo>
                    <a:pt x="218033" y="971308"/>
                  </a:lnTo>
                  <a:close/>
                </a:path>
                <a:path w="266064" h="984250">
                  <a:moveTo>
                    <a:pt x="225120" y="983932"/>
                  </a:moveTo>
                  <a:lnTo>
                    <a:pt x="224599" y="983068"/>
                  </a:lnTo>
                  <a:lnTo>
                    <a:pt x="224078" y="982548"/>
                  </a:lnTo>
                  <a:lnTo>
                    <a:pt x="223215" y="982370"/>
                  </a:lnTo>
                  <a:lnTo>
                    <a:pt x="223558" y="982726"/>
                  </a:lnTo>
                  <a:lnTo>
                    <a:pt x="223558" y="983246"/>
                  </a:lnTo>
                  <a:lnTo>
                    <a:pt x="223913" y="983589"/>
                  </a:lnTo>
                  <a:lnTo>
                    <a:pt x="224421" y="983589"/>
                  </a:lnTo>
                  <a:lnTo>
                    <a:pt x="224599" y="983754"/>
                  </a:lnTo>
                  <a:lnTo>
                    <a:pt x="225120" y="983932"/>
                  </a:lnTo>
                  <a:close/>
                </a:path>
                <a:path w="266064" h="984250">
                  <a:moveTo>
                    <a:pt x="229781" y="970280"/>
                  </a:moveTo>
                  <a:lnTo>
                    <a:pt x="227711" y="969238"/>
                  </a:lnTo>
                  <a:lnTo>
                    <a:pt x="226326" y="966647"/>
                  </a:lnTo>
                  <a:lnTo>
                    <a:pt x="224942" y="964907"/>
                  </a:lnTo>
                  <a:lnTo>
                    <a:pt x="223050" y="965949"/>
                  </a:lnTo>
                  <a:lnTo>
                    <a:pt x="220624" y="963879"/>
                  </a:lnTo>
                  <a:lnTo>
                    <a:pt x="218376" y="964399"/>
                  </a:lnTo>
                  <a:lnTo>
                    <a:pt x="219583" y="965949"/>
                  </a:lnTo>
                  <a:lnTo>
                    <a:pt x="222529" y="967333"/>
                  </a:lnTo>
                  <a:lnTo>
                    <a:pt x="223215" y="968717"/>
                  </a:lnTo>
                  <a:lnTo>
                    <a:pt x="223393" y="968540"/>
                  </a:lnTo>
                  <a:lnTo>
                    <a:pt x="225285" y="968197"/>
                  </a:lnTo>
                  <a:lnTo>
                    <a:pt x="225806" y="972527"/>
                  </a:lnTo>
                  <a:lnTo>
                    <a:pt x="223558" y="972007"/>
                  </a:lnTo>
                  <a:lnTo>
                    <a:pt x="222351" y="974420"/>
                  </a:lnTo>
                  <a:lnTo>
                    <a:pt x="219760" y="977531"/>
                  </a:lnTo>
                  <a:lnTo>
                    <a:pt x="224256" y="978916"/>
                  </a:lnTo>
                  <a:lnTo>
                    <a:pt x="227190" y="978395"/>
                  </a:lnTo>
                  <a:lnTo>
                    <a:pt x="224421" y="973899"/>
                  </a:lnTo>
                  <a:lnTo>
                    <a:pt x="226504" y="972693"/>
                  </a:lnTo>
                  <a:lnTo>
                    <a:pt x="227533" y="972007"/>
                  </a:lnTo>
                  <a:lnTo>
                    <a:pt x="228574" y="970965"/>
                  </a:lnTo>
                  <a:lnTo>
                    <a:pt x="229781" y="970280"/>
                  </a:lnTo>
                  <a:close/>
                </a:path>
                <a:path w="266064" h="984250">
                  <a:moveTo>
                    <a:pt x="236296" y="952436"/>
                  </a:moveTo>
                  <a:lnTo>
                    <a:pt x="236181" y="952296"/>
                  </a:lnTo>
                  <a:lnTo>
                    <a:pt x="233768" y="951776"/>
                  </a:lnTo>
                  <a:lnTo>
                    <a:pt x="236296" y="952436"/>
                  </a:lnTo>
                  <a:close/>
                </a:path>
                <a:path w="266064" h="984250">
                  <a:moveTo>
                    <a:pt x="237045" y="952639"/>
                  </a:moveTo>
                  <a:lnTo>
                    <a:pt x="236296" y="952436"/>
                  </a:lnTo>
                  <a:lnTo>
                    <a:pt x="236791" y="953096"/>
                  </a:lnTo>
                  <a:lnTo>
                    <a:pt x="237045" y="952639"/>
                  </a:lnTo>
                  <a:close/>
                </a:path>
                <a:path w="266064" h="984250">
                  <a:moveTo>
                    <a:pt x="243967" y="957656"/>
                  </a:moveTo>
                  <a:lnTo>
                    <a:pt x="242747" y="956614"/>
                  </a:lnTo>
                  <a:lnTo>
                    <a:pt x="240157" y="956094"/>
                  </a:lnTo>
                  <a:lnTo>
                    <a:pt x="241020" y="954024"/>
                  </a:lnTo>
                  <a:lnTo>
                    <a:pt x="238429" y="955230"/>
                  </a:lnTo>
                  <a:lnTo>
                    <a:pt x="236791" y="953096"/>
                  </a:lnTo>
                  <a:lnTo>
                    <a:pt x="235597" y="955230"/>
                  </a:lnTo>
                  <a:lnTo>
                    <a:pt x="234911" y="956437"/>
                  </a:lnTo>
                  <a:lnTo>
                    <a:pt x="234823" y="956614"/>
                  </a:lnTo>
                  <a:lnTo>
                    <a:pt x="234721" y="956792"/>
                  </a:lnTo>
                  <a:lnTo>
                    <a:pt x="234632" y="956957"/>
                  </a:lnTo>
                  <a:lnTo>
                    <a:pt x="231686" y="956437"/>
                  </a:lnTo>
                  <a:lnTo>
                    <a:pt x="231343" y="956792"/>
                  </a:lnTo>
                  <a:lnTo>
                    <a:pt x="230657" y="957478"/>
                  </a:lnTo>
                  <a:lnTo>
                    <a:pt x="229958" y="957821"/>
                  </a:lnTo>
                  <a:lnTo>
                    <a:pt x="229958" y="959904"/>
                  </a:lnTo>
                  <a:lnTo>
                    <a:pt x="229781" y="960589"/>
                  </a:lnTo>
                  <a:lnTo>
                    <a:pt x="230301" y="960932"/>
                  </a:lnTo>
                  <a:lnTo>
                    <a:pt x="231000" y="961110"/>
                  </a:lnTo>
                  <a:lnTo>
                    <a:pt x="231686" y="961631"/>
                  </a:lnTo>
                  <a:lnTo>
                    <a:pt x="231762" y="961110"/>
                  </a:lnTo>
                  <a:lnTo>
                    <a:pt x="231838" y="960589"/>
                  </a:lnTo>
                  <a:lnTo>
                    <a:pt x="231940" y="959904"/>
                  </a:lnTo>
                  <a:lnTo>
                    <a:pt x="231990" y="959548"/>
                  </a:lnTo>
                  <a:lnTo>
                    <a:pt x="232079" y="958862"/>
                  </a:lnTo>
                  <a:lnTo>
                    <a:pt x="232156" y="958342"/>
                  </a:lnTo>
                  <a:lnTo>
                    <a:pt x="232257" y="957656"/>
                  </a:lnTo>
                  <a:lnTo>
                    <a:pt x="232384" y="956792"/>
                  </a:lnTo>
                  <a:lnTo>
                    <a:pt x="232651" y="956957"/>
                  </a:lnTo>
                  <a:lnTo>
                    <a:pt x="234035" y="957821"/>
                  </a:lnTo>
                  <a:lnTo>
                    <a:pt x="238429" y="960589"/>
                  </a:lnTo>
                  <a:lnTo>
                    <a:pt x="241198" y="961110"/>
                  </a:lnTo>
                  <a:lnTo>
                    <a:pt x="241084" y="960589"/>
                  </a:lnTo>
                  <a:lnTo>
                    <a:pt x="240969" y="959383"/>
                  </a:lnTo>
                  <a:lnTo>
                    <a:pt x="242062" y="957821"/>
                  </a:lnTo>
                  <a:lnTo>
                    <a:pt x="243624" y="959383"/>
                  </a:lnTo>
                  <a:lnTo>
                    <a:pt x="243789" y="958862"/>
                  </a:lnTo>
                  <a:lnTo>
                    <a:pt x="243789" y="958342"/>
                  </a:lnTo>
                  <a:lnTo>
                    <a:pt x="243916" y="957821"/>
                  </a:lnTo>
                  <a:lnTo>
                    <a:pt x="243967" y="957656"/>
                  </a:lnTo>
                  <a:close/>
                </a:path>
                <a:path w="266064" h="984250">
                  <a:moveTo>
                    <a:pt x="247243" y="969060"/>
                  </a:moveTo>
                  <a:lnTo>
                    <a:pt x="247078" y="968032"/>
                  </a:lnTo>
                  <a:lnTo>
                    <a:pt x="247078" y="966292"/>
                  </a:lnTo>
                  <a:lnTo>
                    <a:pt x="245694" y="965784"/>
                  </a:lnTo>
                  <a:lnTo>
                    <a:pt x="244830" y="965784"/>
                  </a:lnTo>
                  <a:lnTo>
                    <a:pt x="244995" y="967333"/>
                  </a:lnTo>
                  <a:lnTo>
                    <a:pt x="244652" y="967854"/>
                  </a:lnTo>
                  <a:lnTo>
                    <a:pt x="244830" y="967854"/>
                  </a:lnTo>
                  <a:lnTo>
                    <a:pt x="245516" y="968895"/>
                  </a:lnTo>
                  <a:lnTo>
                    <a:pt x="246380" y="968717"/>
                  </a:lnTo>
                  <a:lnTo>
                    <a:pt x="247243" y="969060"/>
                  </a:lnTo>
                  <a:close/>
                </a:path>
                <a:path w="266064" h="984250">
                  <a:moveTo>
                    <a:pt x="248107" y="937602"/>
                  </a:moveTo>
                  <a:lnTo>
                    <a:pt x="247764" y="937602"/>
                  </a:lnTo>
                  <a:lnTo>
                    <a:pt x="244132" y="936561"/>
                  </a:lnTo>
                  <a:lnTo>
                    <a:pt x="243967" y="936726"/>
                  </a:lnTo>
                  <a:lnTo>
                    <a:pt x="243967" y="937602"/>
                  </a:lnTo>
                  <a:lnTo>
                    <a:pt x="244132" y="938974"/>
                  </a:lnTo>
                  <a:lnTo>
                    <a:pt x="244132" y="940193"/>
                  </a:lnTo>
                  <a:lnTo>
                    <a:pt x="242747" y="940879"/>
                  </a:lnTo>
                  <a:lnTo>
                    <a:pt x="241884" y="942098"/>
                  </a:lnTo>
                  <a:lnTo>
                    <a:pt x="241198" y="943648"/>
                  </a:lnTo>
                  <a:lnTo>
                    <a:pt x="241376" y="944854"/>
                  </a:lnTo>
                  <a:lnTo>
                    <a:pt x="243103" y="945210"/>
                  </a:lnTo>
                  <a:lnTo>
                    <a:pt x="244132" y="945375"/>
                  </a:lnTo>
                  <a:lnTo>
                    <a:pt x="244487" y="944511"/>
                  </a:lnTo>
                  <a:lnTo>
                    <a:pt x="244652" y="945375"/>
                  </a:lnTo>
                  <a:lnTo>
                    <a:pt x="244995" y="945375"/>
                  </a:lnTo>
                  <a:lnTo>
                    <a:pt x="245173" y="945553"/>
                  </a:lnTo>
                  <a:lnTo>
                    <a:pt x="245516" y="945718"/>
                  </a:lnTo>
                  <a:lnTo>
                    <a:pt x="246214" y="941920"/>
                  </a:lnTo>
                  <a:lnTo>
                    <a:pt x="246735" y="940536"/>
                  </a:lnTo>
                  <a:lnTo>
                    <a:pt x="247078" y="939330"/>
                  </a:lnTo>
                  <a:lnTo>
                    <a:pt x="248107" y="937602"/>
                  </a:lnTo>
                  <a:close/>
                </a:path>
                <a:path w="266064" h="984250">
                  <a:moveTo>
                    <a:pt x="255371" y="938974"/>
                  </a:moveTo>
                  <a:lnTo>
                    <a:pt x="255028" y="938974"/>
                  </a:lnTo>
                  <a:lnTo>
                    <a:pt x="255371" y="939101"/>
                  </a:lnTo>
                  <a:lnTo>
                    <a:pt x="255371" y="938974"/>
                  </a:lnTo>
                  <a:close/>
                </a:path>
                <a:path w="266064" h="984250">
                  <a:moveTo>
                    <a:pt x="259003" y="956614"/>
                  </a:moveTo>
                  <a:lnTo>
                    <a:pt x="257276" y="956957"/>
                  </a:lnTo>
                  <a:lnTo>
                    <a:pt x="254850" y="955408"/>
                  </a:lnTo>
                  <a:lnTo>
                    <a:pt x="253822" y="956957"/>
                  </a:lnTo>
                  <a:lnTo>
                    <a:pt x="253479" y="957478"/>
                  </a:lnTo>
                  <a:lnTo>
                    <a:pt x="254165" y="958176"/>
                  </a:lnTo>
                  <a:lnTo>
                    <a:pt x="254685" y="958862"/>
                  </a:lnTo>
                  <a:lnTo>
                    <a:pt x="255028" y="959726"/>
                  </a:lnTo>
                  <a:lnTo>
                    <a:pt x="256070" y="957478"/>
                  </a:lnTo>
                  <a:lnTo>
                    <a:pt x="257683" y="957935"/>
                  </a:lnTo>
                  <a:lnTo>
                    <a:pt x="259003" y="956614"/>
                  </a:lnTo>
                  <a:close/>
                </a:path>
                <a:path w="266064" h="984250">
                  <a:moveTo>
                    <a:pt x="260083" y="958862"/>
                  </a:moveTo>
                  <a:lnTo>
                    <a:pt x="259702" y="958519"/>
                  </a:lnTo>
                  <a:lnTo>
                    <a:pt x="257683" y="957935"/>
                  </a:lnTo>
                  <a:lnTo>
                    <a:pt x="256933" y="958684"/>
                  </a:lnTo>
                  <a:lnTo>
                    <a:pt x="259270" y="958862"/>
                  </a:lnTo>
                  <a:lnTo>
                    <a:pt x="260083" y="958862"/>
                  </a:lnTo>
                  <a:close/>
                </a:path>
                <a:path w="266064" h="984250">
                  <a:moveTo>
                    <a:pt x="261632" y="958862"/>
                  </a:moveTo>
                  <a:lnTo>
                    <a:pt x="260083" y="958862"/>
                  </a:lnTo>
                  <a:lnTo>
                    <a:pt x="261429" y="960069"/>
                  </a:lnTo>
                  <a:lnTo>
                    <a:pt x="261632" y="958862"/>
                  </a:lnTo>
                  <a:close/>
                </a:path>
                <a:path w="266064" h="984250">
                  <a:moveTo>
                    <a:pt x="262890" y="976668"/>
                  </a:moveTo>
                  <a:lnTo>
                    <a:pt x="262115" y="976147"/>
                  </a:lnTo>
                  <a:lnTo>
                    <a:pt x="261239" y="976147"/>
                  </a:lnTo>
                  <a:lnTo>
                    <a:pt x="261086" y="976668"/>
                  </a:lnTo>
                  <a:lnTo>
                    <a:pt x="262890" y="976668"/>
                  </a:lnTo>
                  <a:close/>
                </a:path>
                <a:path w="266064" h="984250">
                  <a:moveTo>
                    <a:pt x="263677" y="970102"/>
                  </a:moveTo>
                  <a:lnTo>
                    <a:pt x="263359" y="968197"/>
                  </a:lnTo>
                  <a:lnTo>
                    <a:pt x="263321" y="968032"/>
                  </a:lnTo>
                  <a:lnTo>
                    <a:pt x="261950" y="966292"/>
                  </a:lnTo>
                  <a:lnTo>
                    <a:pt x="261251" y="967155"/>
                  </a:lnTo>
                  <a:lnTo>
                    <a:pt x="260959" y="968032"/>
                  </a:lnTo>
                  <a:lnTo>
                    <a:pt x="260908" y="968197"/>
                  </a:lnTo>
                  <a:lnTo>
                    <a:pt x="260388" y="969060"/>
                  </a:lnTo>
                  <a:lnTo>
                    <a:pt x="260908" y="970788"/>
                  </a:lnTo>
                  <a:lnTo>
                    <a:pt x="261048" y="972172"/>
                  </a:lnTo>
                  <a:lnTo>
                    <a:pt x="261086" y="972515"/>
                  </a:lnTo>
                  <a:lnTo>
                    <a:pt x="259346" y="973391"/>
                  </a:lnTo>
                  <a:lnTo>
                    <a:pt x="259181" y="974077"/>
                  </a:lnTo>
                  <a:lnTo>
                    <a:pt x="259181" y="974940"/>
                  </a:lnTo>
                  <a:lnTo>
                    <a:pt x="259003" y="975639"/>
                  </a:lnTo>
                  <a:lnTo>
                    <a:pt x="260388" y="976147"/>
                  </a:lnTo>
                  <a:lnTo>
                    <a:pt x="261239" y="976147"/>
                  </a:lnTo>
                  <a:lnTo>
                    <a:pt x="262064" y="973391"/>
                  </a:lnTo>
                  <a:lnTo>
                    <a:pt x="262115" y="973213"/>
                  </a:lnTo>
                  <a:lnTo>
                    <a:pt x="263677" y="972172"/>
                  </a:lnTo>
                  <a:lnTo>
                    <a:pt x="263677" y="970102"/>
                  </a:lnTo>
                  <a:close/>
                </a:path>
                <a:path w="266064" h="984250">
                  <a:moveTo>
                    <a:pt x="265569" y="936040"/>
                  </a:moveTo>
                  <a:lnTo>
                    <a:pt x="265061" y="935863"/>
                  </a:lnTo>
                  <a:lnTo>
                    <a:pt x="264883" y="935520"/>
                  </a:lnTo>
                  <a:lnTo>
                    <a:pt x="264541" y="935177"/>
                  </a:lnTo>
                  <a:lnTo>
                    <a:pt x="262813" y="934999"/>
                  </a:lnTo>
                  <a:lnTo>
                    <a:pt x="265061" y="937082"/>
                  </a:lnTo>
                  <a:lnTo>
                    <a:pt x="265569" y="93604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25536" y="8608085"/>
              <a:ext cx="198755" cy="488315"/>
            </a:xfrm>
            <a:custGeom>
              <a:avLst/>
              <a:gdLst/>
              <a:ahLst/>
              <a:cxnLst/>
              <a:rect l="l" t="t" r="r" b="b"/>
              <a:pathLst>
                <a:path w="198755" h="488315">
                  <a:moveTo>
                    <a:pt x="5524" y="31127"/>
                  </a:moveTo>
                  <a:lnTo>
                    <a:pt x="4889" y="28702"/>
                  </a:lnTo>
                  <a:lnTo>
                    <a:pt x="3454" y="29743"/>
                  </a:lnTo>
                  <a:lnTo>
                    <a:pt x="2463" y="26631"/>
                  </a:lnTo>
                  <a:lnTo>
                    <a:pt x="2400" y="26454"/>
                  </a:lnTo>
                  <a:lnTo>
                    <a:pt x="2324" y="26212"/>
                  </a:lnTo>
                  <a:lnTo>
                    <a:pt x="2235" y="25933"/>
                  </a:lnTo>
                  <a:lnTo>
                    <a:pt x="2184" y="25768"/>
                  </a:lnTo>
                  <a:lnTo>
                    <a:pt x="2070" y="25412"/>
                  </a:lnTo>
                  <a:lnTo>
                    <a:pt x="1892" y="25590"/>
                  </a:lnTo>
                  <a:lnTo>
                    <a:pt x="1028" y="25768"/>
                  </a:lnTo>
                  <a:lnTo>
                    <a:pt x="685" y="25069"/>
                  </a:lnTo>
                  <a:lnTo>
                    <a:pt x="596" y="24726"/>
                  </a:lnTo>
                  <a:lnTo>
                    <a:pt x="520" y="24384"/>
                  </a:lnTo>
                  <a:lnTo>
                    <a:pt x="342" y="24549"/>
                  </a:lnTo>
                  <a:lnTo>
                    <a:pt x="0" y="24726"/>
                  </a:lnTo>
                  <a:lnTo>
                    <a:pt x="0" y="25768"/>
                  </a:lnTo>
                  <a:lnTo>
                    <a:pt x="342" y="27152"/>
                  </a:lnTo>
                  <a:lnTo>
                    <a:pt x="584" y="28702"/>
                  </a:lnTo>
                  <a:lnTo>
                    <a:pt x="685" y="29400"/>
                  </a:lnTo>
                  <a:lnTo>
                    <a:pt x="774" y="29743"/>
                  </a:lnTo>
                  <a:lnTo>
                    <a:pt x="1117" y="31127"/>
                  </a:lnTo>
                  <a:lnTo>
                    <a:pt x="1206" y="31470"/>
                  </a:lnTo>
                  <a:lnTo>
                    <a:pt x="2768" y="31648"/>
                  </a:lnTo>
                  <a:lnTo>
                    <a:pt x="4140" y="31470"/>
                  </a:lnTo>
                  <a:lnTo>
                    <a:pt x="5524" y="31127"/>
                  </a:lnTo>
                  <a:close/>
                </a:path>
                <a:path w="198755" h="488315">
                  <a:moveTo>
                    <a:pt x="7772" y="26631"/>
                  </a:moveTo>
                  <a:lnTo>
                    <a:pt x="7696" y="26454"/>
                  </a:lnTo>
                  <a:lnTo>
                    <a:pt x="7581" y="26212"/>
                  </a:lnTo>
                  <a:lnTo>
                    <a:pt x="6388" y="26454"/>
                  </a:lnTo>
                  <a:lnTo>
                    <a:pt x="4660" y="27838"/>
                  </a:lnTo>
                  <a:lnTo>
                    <a:pt x="4889" y="28702"/>
                  </a:lnTo>
                  <a:lnTo>
                    <a:pt x="7772" y="26631"/>
                  </a:lnTo>
                  <a:close/>
                </a:path>
                <a:path w="198755" h="488315">
                  <a:moveTo>
                    <a:pt x="8991" y="25933"/>
                  </a:moveTo>
                  <a:lnTo>
                    <a:pt x="7950" y="24549"/>
                  </a:lnTo>
                  <a:lnTo>
                    <a:pt x="7429" y="22656"/>
                  </a:lnTo>
                  <a:lnTo>
                    <a:pt x="5702" y="22301"/>
                  </a:lnTo>
                  <a:lnTo>
                    <a:pt x="7581" y="26212"/>
                  </a:lnTo>
                  <a:lnTo>
                    <a:pt x="8991" y="25933"/>
                  </a:lnTo>
                  <a:close/>
                </a:path>
                <a:path w="198755" h="488315">
                  <a:moveTo>
                    <a:pt x="12966" y="0"/>
                  </a:moveTo>
                  <a:lnTo>
                    <a:pt x="12788" y="0"/>
                  </a:lnTo>
                  <a:lnTo>
                    <a:pt x="12788" y="177"/>
                  </a:lnTo>
                  <a:lnTo>
                    <a:pt x="12966" y="177"/>
                  </a:lnTo>
                  <a:lnTo>
                    <a:pt x="12966" y="0"/>
                  </a:lnTo>
                  <a:close/>
                </a:path>
                <a:path w="198755" h="488315">
                  <a:moveTo>
                    <a:pt x="13995" y="80746"/>
                  </a:moveTo>
                  <a:lnTo>
                    <a:pt x="13652" y="80746"/>
                  </a:lnTo>
                  <a:lnTo>
                    <a:pt x="13652" y="81432"/>
                  </a:lnTo>
                  <a:lnTo>
                    <a:pt x="13830" y="81775"/>
                  </a:lnTo>
                  <a:lnTo>
                    <a:pt x="13830" y="81089"/>
                  </a:lnTo>
                  <a:lnTo>
                    <a:pt x="13995" y="80746"/>
                  </a:lnTo>
                  <a:close/>
                </a:path>
                <a:path w="198755" h="488315">
                  <a:moveTo>
                    <a:pt x="18669" y="23863"/>
                  </a:moveTo>
                  <a:lnTo>
                    <a:pt x="17805" y="21780"/>
                  </a:lnTo>
                  <a:lnTo>
                    <a:pt x="16421" y="25069"/>
                  </a:lnTo>
                  <a:lnTo>
                    <a:pt x="17462" y="25768"/>
                  </a:lnTo>
                  <a:lnTo>
                    <a:pt x="17805" y="25247"/>
                  </a:lnTo>
                  <a:lnTo>
                    <a:pt x="18326" y="24549"/>
                  </a:lnTo>
                  <a:lnTo>
                    <a:pt x="18669" y="23863"/>
                  </a:lnTo>
                  <a:close/>
                </a:path>
                <a:path w="198755" h="488315">
                  <a:moveTo>
                    <a:pt x="19456" y="81876"/>
                  </a:moveTo>
                  <a:lnTo>
                    <a:pt x="19011" y="78663"/>
                  </a:lnTo>
                  <a:lnTo>
                    <a:pt x="17627" y="76936"/>
                  </a:lnTo>
                  <a:lnTo>
                    <a:pt x="17106" y="80225"/>
                  </a:lnTo>
                  <a:lnTo>
                    <a:pt x="19456" y="81876"/>
                  </a:lnTo>
                  <a:close/>
                </a:path>
                <a:path w="198755" h="488315">
                  <a:moveTo>
                    <a:pt x="20281" y="82473"/>
                  </a:moveTo>
                  <a:lnTo>
                    <a:pt x="19456" y="81876"/>
                  </a:lnTo>
                  <a:lnTo>
                    <a:pt x="19532" y="82473"/>
                  </a:lnTo>
                  <a:lnTo>
                    <a:pt x="20281" y="82473"/>
                  </a:lnTo>
                  <a:close/>
                </a:path>
                <a:path w="198755" h="488315">
                  <a:moveTo>
                    <a:pt x="20739" y="94742"/>
                  </a:moveTo>
                  <a:lnTo>
                    <a:pt x="20650" y="94576"/>
                  </a:lnTo>
                  <a:lnTo>
                    <a:pt x="20231" y="95262"/>
                  </a:lnTo>
                  <a:lnTo>
                    <a:pt x="20739" y="94742"/>
                  </a:lnTo>
                  <a:close/>
                </a:path>
                <a:path w="198755" h="488315">
                  <a:moveTo>
                    <a:pt x="21158" y="41160"/>
                  </a:moveTo>
                  <a:lnTo>
                    <a:pt x="18326" y="41325"/>
                  </a:lnTo>
                  <a:lnTo>
                    <a:pt x="19011" y="41325"/>
                  </a:lnTo>
                  <a:lnTo>
                    <a:pt x="19354" y="41490"/>
                  </a:lnTo>
                  <a:lnTo>
                    <a:pt x="19532" y="42189"/>
                  </a:lnTo>
                  <a:lnTo>
                    <a:pt x="21158" y="41160"/>
                  </a:lnTo>
                  <a:close/>
                </a:path>
                <a:path w="198755" h="488315">
                  <a:moveTo>
                    <a:pt x="21488" y="41135"/>
                  </a:moveTo>
                  <a:lnTo>
                    <a:pt x="21437" y="40982"/>
                  </a:lnTo>
                  <a:lnTo>
                    <a:pt x="21196" y="41135"/>
                  </a:lnTo>
                  <a:lnTo>
                    <a:pt x="21488" y="41135"/>
                  </a:lnTo>
                  <a:close/>
                </a:path>
                <a:path w="198755" h="488315">
                  <a:moveTo>
                    <a:pt x="21717" y="82778"/>
                  </a:moveTo>
                  <a:lnTo>
                    <a:pt x="20459" y="82613"/>
                  </a:lnTo>
                  <a:lnTo>
                    <a:pt x="21259" y="83159"/>
                  </a:lnTo>
                  <a:lnTo>
                    <a:pt x="21717" y="82778"/>
                  </a:lnTo>
                  <a:close/>
                </a:path>
                <a:path w="198755" h="488315">
                  <a:moveTo>
                    <a:pt x="22072" y="82473"/>
                  </a:moveTo>
                  <a:lnTo>
                    <a:pt x="21717" y="82778"/>
                  </a:lnTo>
                  <a:lnTo>
                    <a:pt x="21971" y="82778"/>
                  </a:lnTo>
                  <a:lnTo>
                    <a:pt x="22072" y="82473"/>
                  </a:lnTo>
                  <a:close/>
                </a:path>
                <a:path w="198755" h="488315">
                  <a:moveTo>
                    <a:pt x="23317" y="83273"/>
                  </a:moveTo>
                  <a:lnTo>
                    <a:pt x="21259" y="83159"/>
                  </a:lnTo>
                  <a:lnTo>
                    <a:pt x="19532" y="86626"/>
                  </a:lnTo>
                  <a:lnTo>
                    <a:pt x="20053" y="87998"/>
                  </a:lnTo>
                  <a:lnTo>
                    <a:pt x="19875" y="90766"/>
                  </a:lnTo>
                  <a:lnTo>
                    <a:pt x="18669" y="92671"/>
                  </a:lnTo>
                  <a:lnTo>
                    <a:pt x="19532" y="92671"/>
                  </a:lnTo>
                  <a:lnTo>
                    <a:pt x="20650" y="94576"/>
                  </a:lnTo>
                  <a:lnTo>
                    <a:pt x="22123" y="92151"/>
                  </a:lnTo>
                  <a:lnTo>
                    <a:pt x="23291" y="83515"/>
                  </a:lnTo>
                  <a:lnTo>
                    <a:pt x="23317" y="83273"/>
                  </a:lnTo>
                  <a:close/>
                </a:path>
                <a:path w="198755" h="488315">
                  <a:moveTo>
                    <a:pt x="24409" y="13957"/>
                  </a:moveTo>
                  <a:lnTo>
                    <a:pt x="22834" y="8839"/>
                  </a:lnTo>
                  <a:lnTo>
                    <a:pt x="18440" y="4267"/>
                  </a:lnTo>
                  <a:lnTo>
                    <a:pt x="12966" y="177"/>
                  </a:lnTo>
                  <a:lnTo>
                    <a:pt x="14173" y="1905"/>
                  </a:lnTo>
                  <a:lnTo>
                    <a:pt x="12788" y="5537"/>
                  </a:lnTo>
                  <a:lnTo>
                    <a:pt x="11747" y="6921"/>
                  </a:lnTo>
                  <a:lnTo>
                    <a:pt x="13131" y="9169"/>
                  </a:lnTo>
                  <a:lnTo>
                    <a:pt x="11404" y="10896"/>
                  </a:lnTo>
                  <a:lnTo>
                    <a:pt x="9334" y="12280"/>
                  </a:lnTo>
                  <a:lnTo>
                    <a:pt x="8470" y="13309"/>
                  </a:lnTo>
                  <a:lnTo>
                    <a:pt x="7429" y="16433"/>
                  </a:lnTo>
                  <a:lnTo>
                    <a:pt x="9677" y="17119"/>
                  </a:lnTo>
                  <a:lnTo>
                    <a:pt x="13995" y="14008"/>
                  </a:lnTo>
                  <a:lnTo>
                    <a:pt x="14351" y="17983"/>
                  </a:lnTo>
                  <a:lnTo>
                    <a:pt x="15036" y="17119"/>
                  </a:lnTo>
                  <a:lnTo>
                    <a:pt x="16243" y="17640"/>
                  </a:lnTo>
                  <a:lnTo>
                    <a:pt x="17284" y="17640"/>
                  </a:lnTo>
                  <a:lnTo>
                    <a:pt x="17106" y="20231"/>
                  </a:lnTo>
                  <a:lnTo>
                    <a:pt x="19875" y="19367"/>
                  </a:lnTo>
                  <a:lnTo>
                    <a:pt x="21437" y="19710"/>
                  </a:lnTo>
                  <a:lnTo>
                    <a:pt x="24409" y="13957"/>
                  </a:lnTo>
                  <a:close/>
                </a:path>
                <a:path w="198755" h="488315">
                  <a:moveTo>
                    <a:pt x="26619" y="47891"/>
                  </a:moveTo>
                  <a:lnTo>
                    <a:pt x="25069" y="46101"/>
                  </a:lnTo>
                  <a:lnTo>
                    <a:pt x="24892" y="47371"/>
                  </a:lnTo>
                  <a:lnTo>
                    <a:pt x="25069" y="47726"/>
                  </a:lnTo>
                  <a:lnTo>
                    <a:pt x="25412" y="48069"/>
                  </a:lnTo>
                  <a:lnTo>
                    <a:pt x="25933" y="47891"/>
                  </a:lnTo>
                  <a:lnTo>
                    <a:pt x="26619" y="47891"/>
                  </a:lnTo>
                  <a:close/>
                </a:path>
                <a:path w="198755" h="488315">
                  <a:moveTo>
                    <a:pt x="29908" y="36487"/>
                  </a:moveTo>
                  <a:lnTo>
                    <a:pt x="28702" y="34239"/>
                  </a:lnTo>
                  <a:lnTo>
                    <a:pt x="23507" y="37350"/>
                  </a:lnTo>
                  <a:lnTo>
                    <a:pt x="23469" y="36487"/>
                  </a:lnTo>
                  <a:lnTo>
                    <a:pt x="23368" y="34239"/>
                  </a:lnTo>
                  <a:lnTo>
                    <a:pt x="23266" y="31813"/>
                  </a:lnTo>
                  <a:lnTo>
                    <a:pt x="23164" y="29565"/>
                  </a:lnTo>
                  <a:lnTo>
                    <a:pt x="18669" y="29908"/>
                  </a:lnTo>
                  <a:lnTo>
                    <a:pt x="18669" y="31813"/>
                  </a:lnTo>
                  <a:lnTo>
                    <a:pt x="21907" y="37350"/>
                  </a:lnTo>
                  <a:lnTo>
                    <a:pt x="23926" y="40805"/>
                  </a:lnTo>
                  <a:lnTo>
                    <a:pt x="24028" y="40982"/>
                  </a:lnTo>
                  <a:lnTo>
                    <a:pt x="21488" y="41135"/>
                  </a:lnTo>
                  <a:lnTo>
                    <a:pt x="22466" y="43916"/>
                  </a:lnTo>
                  <a:lnTo>
                    <a:pt x="23444" y="45300"/>
                  </a:lnTo>
                  <a:lnTo>
                    <a:pt x="23558" y="45478"/>
                  </a:lnTo>
                  <a:lnTo>
                    <a:pt x="23685" y="45643"/>
                  </a:lnTo>
                  <a:lnTo>
                    <a:pt x="24536" y="45516"/>
                  </a:lnTo>
                  <a:lnTo>
                    <a:pt x="25069" y="46101"/>
                  </a:lnTo>
                  <a:lnTo>
                    <a:pt x="24803" y="45643"/>
                  </a:lnTo>
                  <a:lnTo>
                    <a:pt x="24714" y="45478"/>
                  </a:lnTo>
                  <a:lnTo>
                    <a:pt x="24523" y="45478"/>
                  </a:lnTo>
                  <a:lnTo>
                    <a:pt x="24371" y="45300"/>
                  </a:lnTo>
                  <a:lnTo>
                    <a:pt x="26098" y="42710"/>
                  </a:lnTo>
                  <a:lnTo>
                    <a:pt x="28181" y="40805"/>
                  </a:lnTo>
                  <a:lnTo>
                    <a:pt x="27317" y="38557"/>
                  </a:lnTo>
                  <a:lnTo>
                    <a:pt x="29908" y="36487"/>
                  </a:lnTo>
                  <a:close/>
                </a:path>
                <a:path w="198755" h="488315">
                  <a:moveTo>
                    <a:pt x="30429" y="86626"/>
                  </a:moveTo>
                  <a:lnTo>
                    <a:pt x="28867" y="85242"/>
                  </a:lnTo>
                  <a:lnTo>
                    <a:pt x="28346" y="83515"/>
                  </a:lnTo>
                  <a:lnTo>
                    <a:pt x="23456" y="83273"/>
                  </a:lnTo>
                  <a:lnTo>
                    <a:pt x="29565" y="88696"/>
                  </a:lnTo>
                  <a:lnTo>
                    <a:pt x="29730" y="88696"/>
                  </a:lnTo>
                  <a:lnTo>
                    <a:pt x="30429" y="86626"/>
                  </a:lnTo>
                  <a:close/>
                </a:path>
                <a:path w="198755" h="488315">
                  <a:moveTo>
                    <a:pt x="30772" y="59817"/>
                  </a:moveTo>
                  <a:lnTo>
                    <a:pt x="26797" y="61036"/>
                  </a:lnTo>
                  <a:lnTo>
                    <a:pt x="24206" y="64490"/>
                  </a:lnTo>
                  <a:lnTo>
                    <a:pt x="20574" y="65532"/>
                  </a:lnTo>
                  <a:lnTo>
                    <a:pt x="20574" y="66217"/>
                  </a:lnTo>
                  <a:lnTo>
                    <a:pt x="20307" y="66738"/>
                  </a:lnTo>
                  <a:lnTo>
                    <a:pt x="20231" y="66916"/>
                  </a:lnTo>
                  <a:lnTo>
                    <a:pt x="19189" y="66916"/>
                  </a:lnTo>
                  <a:lnTo>
                    <a:pt x="19011" y="66738"/>
                  </a:lnTo>
                  <a:lnTo>
                    <a:pt x="18923" y="66916"/>
                  </a:lnTo>
                  <a:lnTo>
                    <a:pt x="18846" y="67779"/>
                  </a:lnTo>
                  <a:lnTo>
                    <a:pt x="19875" y="68465"/>
                  </a:lnTo>
                  <a:lnTo>
                    <a:pt x="20231" y="69672"/>
                  </a:lnTo>
                  <a:lnTo>
                    <a:pt x="20205" y="69850"/>
                  </a:lnTo>
                  <a:lnTo>
                    <a:pt x="20091" y="70713"/>
                  </a:lnTo>
                  <a:lnTo>
                    <a:pt x="20053" y="71056"/>
                  </a:lnTo>
                  <a:lnTo>
                    <a:pt x="20396" y="71056"/>
                  </a:lnTo>
                  <a:lnTo>
                    <a:pt x="20307" y="70891"/>
                  </a:lnTo>
                  <a:lnTo>
                    <a:pt x="20231" y="70713"/>
                  </a:lnTo>
                  <a:lnTo>
                    <a:pt x="20574" y="70891"/>
                  </a:lnTo>
                  <a:lnTo>
                    <a:pt x="20916" y="71412"/>
                  </a:lnTo>
                  <a:lnTo>
                    <a:pt x="21958" y="72783"/>
                  </a:lnTo>
                  <a:lnTo>
                    <a:pt x="22123" y="74168"/>
                  </a:lnTo>
                  <a:lnTo>
                    <a:pt x="24714" y="75907"/>
                  </a:lnTo>
                  <a:lnTo>
                    <a:pt x="22885" y="80225"/>
                  </a:lnTo>
                  <a:lnTo>
                    <a:pt x="22072" y="82473"/>
                  </a:lnTo>
                  <a:lnTo>
                    <a:pt x="29565" y="76250"/>
                  </a:lnTo>
                  <a:lnTo>
                    <a:pt x="29476" y="74168"/>
                  </a:lnTo>
                  <a:lnTo>
                    <a:pt x="29387" y="71755"/>
                  </a:lnTo>
                  <a:lnTo>
                    <a:pt x="24371" y="69850"/>
                  </a:lnTo>
                  <a:lnTo>
                    <a:pt x="29044" y="62763"/>
                  </a:lnTo>
                  <a:lnTo>
                    <a:pt x="30772" y="59817"/>
                  </a:lnTo>
                  <a:close/>
                </a:path>
                <a:path w="198755" h="488315">
                  <a:moveTo>
                    <a:pt x="32321" y="84543"/>
                  </a:moveTo>
                  <a:lnTo>
                    <a:pt x="31813" y="84378"/>
                  </a:lnTo>
                  <a:lnTo>
                    <a:pt x="31813" y="84543"/>
                  </a:lnTo>
                  <a:lnTo>
                    <a:pt x="31978" y="84543"/>
                  </a:lnTo>
                  <a:lnTo>
                    <a:pt x="31978" y="84721"/>
                  </a:lnTo>
                  <a:lnTo>
                    <a:pt x="32321" y="84886"/>
                  </a:lnTo>
                  <a:lnTo>
                    <a:pt x="32321" y="84543"/>
                  </a:lnTo>
                  <a:close/>
                </a:path>
                <a:path w="198755" h="488315">
                  <a:moveTo>
                    <a:pt x="33883" y="108064"/>
                  </a:moveTo>
                  <a:lnTo>
                    <a:pt x="33197" y="107543"/>
                  </a:lnTo>
                  <a:lnTo>
                    <a:pt x="32499" y="107543"/>
                  </a:lnTo>
                  <a:lnTo>
                    <a:pt x="31813" y="107365"/>
                  </a:lnTo>
                  <a:lnTo>
                    <a:pt x="30949" y="110477"/>
                  </a:lnTo>
                  <a:lnTo>
                    <a:pt x="30429" y="113588"/>
                  </a:lnTo>
                  <a:lnTo>
                    <a:pt x="30772" y="116700"/>
                  </a:lnTo>
                  <a:lnTo>
                    <a:pt x="31115" y="116700"/>
                  </a:lnTo>
                  <a:lnTo>
                    <a:pt x="31457" y="117055"/>
                  </a:lnTo>
                  <a:lnTo>
                    <a:pt x="31813" y="114109"/>
                  </a:lnTo>
                  <a:lnTo>
                    <a:pt x="31978" y="110477"/>
                  </a:lnTo>
                  <a:lnTo>
                    <a:pt x="33883" y="108064"/>
                  </a:lnTo>
                  <a:close/>
                </a:path>
                <a:path w="198755" h="488315">
                  <a:moveTo>
                    <a:pt x="33883" y="72961"/>
                  </a:moveTo>
                  <a:lnTo>
                    <a:pt x="33540" y="72097"/>
                  </a:lnTo>
                  <a:lnTo>
                    <a:pt x="33020" y="72440"/>
                  </a:lnTo>
                  <a:lnTo>
                    <a:pt x="32321" y="72618"/>
                  </a:lnTo>
                  <a:lnTo>
                    <a:pt x="32321" y="72783"/>
                  </a:lnTo>
                  <a:lnTo>
                    <a:pt x="32499" y="73139"/>
                  </a:lnTo>
                  <a:lnTo>
                    <a:pt x="32842" y="73304"/>
                  </a:lnTo>
                  <a:lnTo>
                    <a:pt x="33883" y="72961"/>
                  </a:lnTo>
                  <a:close/>
                </a:path>
                <a:path w="198755" h="488315">
                  <a:moveTo>
                    <a:pt x="34226" y="134861"/>
                  </a:moveTo>
                  <a:lnTo>
                    <a:pt x="32321" y="131914"/>
                  </a:lnTo>
                  <a:lnTo>
                    <a:pt x="33197" y="129501"/>
                  </a:lnTo>
                  <a:lnTo>
                    <a:pt x="28003" y="129501"/>
                  </a:lnTo>
                  <a:lnTo>
                    <a:pt x="30429" y="134340"/>
                  </a:lnTo>
                  <a:lnTo>
                    <a:pt x="32842" y="136931"/>
                  </a:lnTo>
                  <a:lnTo>
                    <a:pt x="34226" y="134861"/>
                  </a:lnTo>
                  <a:close/>
                </a:path>
                <a:path w="198755" h="488315">
                  <a:moveTo>
                    <a:pt x="38036" y="10896"/>
                  </a:moveTo>
                  <a:lnTo>
                    <a:pt x="32156" y="5359"/>
                  </a:lnTo>
                  <a:lnTo>
                    <a:pt x="31813" y="10896"/>
                  </a:lnTo>
                  <a:lnTo>
                    <a:pt x="27139" y="14351"/>
                  </a:lnTo>
                  <a:lnTo>
                    <a:pt x="27317" y="15049"/>
                  </a:lnTo>
                  <a:lnTo>
                    <a:pt x="28867" y="14693"/>
                  </a:lnTo>
                  <a:lnTo>
                    <a:pt x="31292" y="16421"/>
                  </a:lnTo>
                  <a:lnTo>
                    <a:pt x="32677" y="18846"/>
                  </a:lnTo>
                  <a:lnTo>
                    <a:pt x="35090" y="20574"/>
                  </a:lnTo>
                  <a:lnTo>
                    <a:pt x="35267" y="17462"/>
                  </a:lnTo>
                  <a:lnTo>
                    <a:pt x="36817" y="16421"/>
                  </a:lnTo>
                  <a:lnTo>
                    <a:pt x="34747" y="14351"/>
                  </a:lnTo>
                  <a:lnTo>
                    <a:pt x="37338" y="12801"/>
                  </a:lnTo>
                  <a:lnTo>
                    <a:pt x="38036" y="10896"/>
                  </a:lnTo>
                  <a:close/>
                </a:path>
                <a:path w="198755" h="488315">
                  <a:moveTo>
                    <a:pt x="39420" y="98031"/>
                  </a:moveTo>
                  <a:lnTo>
                    <a:pt x="38379" y="97510"/>
                  </a:lnTo>
                  <a:lnTo>
                    <a:pt x="37338" y="96481"/>
                  </a:lnTo>
                  <a:lnTo>
                    <a:pt x="36474" y="95262"/>
                  </a:lnTo>
                  <a:lnTo>
                    <a:pt x="36817" y="94576"/>
                  </a:lnTo>
                  <a:lnTo>
                    <a:pt x="36474" y="94234"/>
                  </a:lnTo>
                  <a:lnTo>
                    <a:pt x="36474" y="93713"/>
                  </a:lnTo>
                  <a:lnTo>
                    <a:pt x="35610" y="93014"/>
                  </a:lnTo>
                  <a:lnTo>
                    <a:pt x="35090" y="91986"/>
                  </a:lnTo>
                  <a:lnTo>
                    <a:pt x="33883" y="91986"/>
                  </a:lnTo>
                  <a:lnTo>
                    <a:pt x="34226" y="93192"/>
                  </a:lnTo>
                  <a:lnTo>
                    <a:pt x="34061" y="95961"/>
                  </a:lnTo>
                  <a:lnTo>
                    <a:pt x="32156" y="95262"/>
                  </a:lnTo>
                  <a:lnTo>
                    <a:pt x="30518" y="98958"/>
                  </a:lnTo>
                  <a:lnTo>
                    <a:pt x="33578" y="102349"/>
                  </a:lnTo>
                  <a:lnTo>
                    <a:pt x="37744" y="102895"/>
                  </a:lnTo>
                  <a:lnTo>
                    <a:pt x="39420" y="98031"/>
                  </a:lnTo>
                  <a:close/>
                </a:path>
                <a:path w="198755" h="488315">
                  <a:moveTo>
                    <a:pt x="42875" y="131914"/>
                  </a:moveTo>
                  <a:lnTo>
                    <a:pt x="42697" y="131914"/>
                  </a:lnTo>
                  <a:lnTo>
                    <a:pt x="42697" y="132435"/>
                  </a:lnTo>
                  <a:lnTo>
                    <a:pt x="42354" y="133299"/>
                  </a:lnTo>
                  <a:lnTo>
                    <a:pt x="42697" y="133299"/>
                  </a:lnTo>
                  <a:lnTo>
                    <a:pt x="42875" y="132270"/>
                  </a:lnTo>
                  <a:lnTo>
                    <a:pt x="42875" y="131914"/>
                  </a:lnTo>
                  <a:close/>
                </a:path>
                <a:path w="198755" h="488315">
                  <a:moveTo>
                    <a:pt x="43395" y="52908"/>
                  </a:moveTo>
                  <a:lnTo>
                    <a:pt x="38557" y="50660"/>
                  </a:lnTo>
                  <a:lnTo>
                    <a:pt x="38379" y="50660"/>
                  </a:lnTo>
                  <a:lnTo>
                    <a:pt x="38379" y="50838"/>
                  </a:lnTo>
                  <a:lnTo>
                    <a:pt x="38201" y="50838"/>
                  </a:lnTo>
                  <a:lnTo>
                    <a:pt x="37338" y="51523"/>
                  </a:lnTo>
                  <a:lnTo>
                    <a:pt x="36652" y="52209"/>
                  </a:lnTo>
                  <a:lnTo>
                    <a:pt x="35788" y="52730"/>
                  </a:lnTo>
                  <a:lnTo>
                    <a:pt x="37515" y="53251"/>
                  </a:lnTo>
                  <a:lnTo>
                    <a:pt x="38900" y="54978"/>
                  </a:lnTo>
                  <a:lnTo>
                    <a:pt x="39585" y="57061"/>
                  </a:lnTo>
                  <a:lnTo>
                    <a:pt x="42176" y="53428"/>
                  </a:lnTo>
                  <a:lnTo>
                    <a:pt x="43395" y="52908"/>
                  </a:lnTo>
                  <a:close/>
                </a:path>
                <a:path w="198755" h="488315">
                  <a:moveTo>
                    <a:pt x="43738" y="133819"/>
                  </a:moveTo>
                  <a:lnTo>
                    <a:pt x="43561" y="132613"/>
                  </a:lnTo>
                  <a:lnTo>
                    <a:pt x="43395" y="132092"/>
                  </a:lnTo>
                  <a:lnTo>
                    <a:pt x="43218" y="132613"/>
                  </a:lnTo>
                  <a:lnTo>
                    <a:pt x="43218" y="132778"/>
                  </a:lnTo>
                  <a:lnTo>
                    <a:pt x="43053" y="133299"/>
                  </a:lnTo>
                  <a:lnTo>
                    <a:pt x="43738" y="133819"/>
                  </a:lnTo>
                  <a:close/>
                </a:path>
                <a:path w="198755" h="488315">
                  <a:moveTo>
                    <a:pt x="44424" y="135724"/>
                  </a:moveTo>
                  <a:lnTo>
                    <a:pt x="43053" y="133819"/>
                  </a:lnTo>
                  <a:lnTo>
                    <a:pt x="42011" y="137109"/>
                  </a:lnTo>
                  <a:lnTo>
                    <a:pt x="44424" y="135724"/>
                  </a:lnTo>
                  <a:close/>
                </a:path>
                <a:path w="198755" h="488315">
                  <a:moveTo>
                    <a:pt x="47536" y="159931"/>
                  </a:moveTo>
                  <a:lnTo>
                    <a:pt x="46329" y="159753"/>
                  </a:lnTo>
                  <a:lnTo>
                    <a:pt x="46329" y="160096"/>
                  </a:lnTo>
                  <a:lnTo>
                    <a:pt x="46672" y="160096"/>
                  </a:lnTo>
                  <a:lnTo>
                    <a:pt x="46850" y="160451"/>
                  </a:lnTo>
                  <a:lnTo>
                    <a:pt x="47371" y="161480"/>
                  </a:lnTo>
                  <a:lnTo>
                    <a:pt x="47371" y="160959"/>
                  </a:lnTo>
                  <a:lnTo>
                    <a:pt x="47536" y="160451"/>
                  </a:lnTo>
                  <a:lnTo>
                    <a:pt x="47536" y="159931"/>
                  </a:lnTo>
                  <a:close/>
                </a:path>
                <a:path w="198755" h="488315">
                  <a:moveTo>
                    <a:pt x="49784" y="45643"/>
                  </a:moveTo>
                  <a:lnTo>
                    <a:pt x="49618" y="45643"/>
                  </a:lnTo>
                  <a:lnTo>
                    <a:pt x="49784" y="45643"/>
                  </a:lnTo>
                  <a:close/>
                </a:path>
                <a:path w="198755" h="488315">
                  <a:moveTo>
                    <a:pt x="49961" y="121551"/>
                  </a:moveTo>
                  <a:lnTo>
                    <a:pt x="49403" y="121107"/>
                  </a:lnTo>
                  <a:lnTo>
                    <a:pt x="47536" y="121373"/>
                  </a:lnTo>
                  <a:lnTo>
                    <a:pt x="49517" y="122110"/>
                  </a:lnTo>
                  <a:lnTo>
                    <a:pt x="49961" y="121551"/>
                  </a:lnTo>
                  <a:close/>
                </a:path>
                <a:path w="198755" h="488315">
                  <a:moveTo>
                    <a:pt x="50825" y="127419"/>
                  </a:moveTo>
                  <a:lnTo>
                    <a:pt x="49961" y="125869"/>
                  </a:lnTo>
                  <a:lnTo>
                    <a:pt x="49872" y="124828"/>
                  </a:lnTo>
                  <a:lnTo>
                    <a:pt x="49796" y="124117"/>
                  </a:lnTo>
                  <a:lnTo>
                    <a:pt x="48920" y="124828"/>
                  </a:lnTo>
                  <a:lnTo>
                    <a:pt x="50825" y="127419"/>
                  </a:lnTo>
                  <a:close/>
                </a:path>
                <a:path w="198755" h="488315">
                  <a:moveTo>
                    <a:pt x="51168" y="42532"/>
                  </a:moveTo>
                  <a:lnTo>
                    <a:pt x="47193" y="39243"/>
                  </a:lnTo>
                  <a:lnTo>
                    <a:pt x="46507" y="36487"/>
                  </a:lnTo>
                  <a:lnTo>
                    <a:pt x="46850" y="38379"/>
                  </a:lnTo>
                  <a:lnTo>
                    <a:pt x="45986" y="40462"/>
                  </a:lnTo>
                  <a:lnTo>
                    <a:pt x="45986" y="42532"/>
                  </a:lnTo>
                  <a:lnTo>
                    <a:pt x="51168" y="42532"/>
                  </a:lnTo>
                  <a:close/>
                </a:path>
                <a:path w="198755" h="488315">
                  <a:moveTo>
                    <a:pt x="51866" y="172377"/>
                  </a:moveTo>
                  <a:lnTo>
                    <a:pt x="49441" y="168402"/>
                  </a:lnTo>
                  <a:lnTo>
                    <a:pt x="50139" y="166674"/>
                  </a:lnTo>
                  <a:lnTo>
                    <a:pt x="49098" y="166154"/>
                  </a:lnTo>
                  <a:lnTo>
                    <a:pt x="48056" y="164426"/>
                  </a:lnTo>
                  <a:lnTo>
                    <a:pt x="45986" y="168744"/>
                  </a:lnTo>
                  <a:lnTo>
                    <a:pt x="44424" y="161480"/>
                  </a:lnTo>
                  <a:lnTo>
                    <a:pt x="45466" y="159410"/>
                  </a:lnTo>
                  <a:lnTo>
                    <a:pt x="43218" y="159410"/>
                  </a:lnTo>
                  <a:lnTo>
                    <a:pt x="42011" y="157848"/>
                  </a:lnTo>
                  <a:lnTo>
                    <a:pt x="40449" y="156819"/>
                  </a:lnTo>
                  <a:lnTo>
                    <a:pt x="38722" y="156819"/>
                  </a:lnTo>
                  <a:lnTo>
                    <a:pt x="38201" y="157162"/>
                  </a:lnTo>
                  <a:lnTo>
                    <a:pt x="38201" y="160274"/>
                  </a:lnTo>
                  <a:lnTo>
                    <a:pt x="39243" y="161658"/>
                  </a:lnTo>
                  <a:lnTo>
                    <a:pt x="38900" y="162001"/>
                  </a:lnTo>
                  <a:lnTo>
                    <a:pt x="39065" y="162521"/>
                  </a:lnTo>
                  <a:lnTo>
                    <a:pt x="39065" y="163042"/>
                  </a:lnTo>
                  <a:lnTo>
                    <a:pt x="38900" y="163207"/>
                  </a:lnTo>
                  <a:lnTo>
                    <a:pt x="39243" y="163906"/>
                  </a:lnTo>
                  <a:lnTo>
                    <a:pt x="39585" y="165112"/>
                  </a:lnTo>
                  <a:lnTo>
                    <a:pt x="41833" y="159931"/>
                  </a:lnTo>
                  <a:lnTo>
                    <a:pt x="45123" y="170649"/>
                  </a:lnTo>
                  <a:lnTo>
                    <a:pt x="40805" y="168922"/>
                  </a:lnTo>
                  <a:lnTo>
                    <a:pt x="41668" y="171513"/>
                  </a:lnTo>
                  <a:lnTo>
                    <a:pt x="42354" y="173926"/>
                  </a:lnTo>
                  <a:lnTo>
                    <a:pt x="43218" y="176530"/>
                  </a:lnTo>
                  <a:lnTo>
                    <a:pt x="44424" y="174967"/>
                  </a:lnTo>
                  <a:lnTo>
                    <a:pt x="45123" y="177901"/>
                  </a:lnTo>
                  <a:lnTo>
                    <a:pt x="43916" y="178600"/>
                  </a:lnTo>
                  <a:lnTo>
                    <a:pt x="44945" y="181711"/>
                  </a:lnTo>
                  <a:lnTo>
                    <a:pt x="45466" y="179984"/>
                  </a:lnTo>
                  <a:lnTo>
                    <a:pt x="47193" y="180848"/>
                  </a:lnTo>
                  <a:lnTo>
                    <a:pt x="47891" y="182054"/>
                  </a:lnTo>
                  <a:lnTo>
                    <a:pt x="45643" y="183438"/>
                  </a:lnTo>
                  <a:lnTo>
                    <a:pt x="47713" y="189496"/>
                  </a:lnTo>
                  <a:lnTo>
                    <a:pt x="48056" y="187248"/>
                  </a:lnTo>
                  <a:lnTo>
                    <a:pt x="49441" y="186385"/>
                  </a:lnTo>
                  <a:lnTo>
                    <a:pt x="51003" y="185686"/>
                  </a:lnTo>
                  <a:lnTo>
                    <a:pt x="50482" y="184137"/>
                  </a:lnTo>
                  <a:lnTo>
                    <a:pt x="50139" y="179120"/>
                  </a:lnTo>
                  <a:lnTo>
                    <a:pt x="51866" y="179463"/>
                  </a:lnTo>
                  <a:lnTo>
                    <a:pt x="51346" y="178079"/>
                  </a:lnTo>
                  <a:lnTo>
                    <a:pt x="51523" y="176872"/>
                  </a:lnTo>
                  <a:lnTo>
                    <a:pt x="51523" y="175666"/>
                  </a:lnTo>
                  <a:lnTo>
                    <a:pt x="51346" y="175488"/>
                  </a:lnTo>
                  <a:lnTo>
                    <a:pt x="51168" y="175488"/>
                  </a:lnTo>
                  <a:lnTo>
                    <a:pt x="51003" y="175310"/>
                  </a:lnTo>
                  <a:lnTo>
                    <a:pt x="51523" y="174967"/>
                  </a:lnTo>
                  <a:lnTo>
                    <a:pt x="51866" y="172377"/>
                  </a:lnTo>
                  <a:close/>
                </a:path>
                <a:path w="198755" h="488315">
                  <a:moveTo>
                    <a:pt x="52616" y="123278"/>
                  </a:moveTo>
                  <a:lnTo>
                    <a:pt x="49517" y="122110"/>
                  </a:lnTo>
                  <a:lnTo>
                    <a:pt x="48755" y="123101"/>
                  </a:lnTo>
                  <a:lnTo>
                    <a:pt x="49784" y="123964"/>
                  </a:lnTo>
                  <a:lnTo>
                    <a:pt x="49987" y="123964"/>
                  </a:lnTo>
                  <a:lnTo>
                    <a:pt x="50825" y="123278"/>
                  </a:lnTo>
                  <a:lnTo>
                    <a:pt x="52616" y="123278"/>
                  </a:lnTo>
                  <a:close/>
                </a:path>
                <a:path w="198755" h="488315">
                  <a:moveTo>
                    <a:pt x="54800" y="146964"/>
                  </a:moveTo>
                  <a:lnTo>
                    <a:pt x="54457" y="146786"/>
                  </a:lnTo>
                  <a:lnTo>
                    <a:pt x="54279" y="146608"/>
                  </a:lnTo>
                  <a:lnTo>
                    <a:pt x="53936" y="146443"/>
                  </a:lnTo>
                  <a:lnTo>
                    <a:pt x="53594" y="147650"/>
                  </a:lnTo>
                  <a:lnTo>
                    <a:pt x="52031" y="146265"/>
                  </a:lnTo>
                  <a:lnTo>
                    <a:pt x="51523" y="147485"/>
                  </a:lnTo>
                  <a:lnTo>
                    <a:pt x="51866" y="148170"/>
                  </a:lnTo>
                  <a:lnTo>
                    <a:pt x="51523" y="149733"/>
                  </a:lnTo>
                  <a:lnTo>
                    <a:pt x="52387" y="149733"/>
                  </a:lnTo>
                  <a:lnTo>
                    <a:pt x="53416" y="149555"/>
                  </a:lnTo>
                  <a:lnTo>
                    <a:pt x="54635" y="147993"/>
                  </a:lnTo>
                  <a:lnTo>
                    <a:pt x="54800" y="146964"/>
                  </a:lnTo>
                  <a:close/>
                </a:path>
                <a:path w="198755" h="488315">
                  <a:moveTo>
                    <a:pt x="56184" y="120167"/>
                  </a:moveTo>
                  <a:lnTo>
                    <a:pt x="48234" y="118427"/>
                  </a:lnTo>
                  <a:lnTo>
                    <a:pt x="48387" y="120167"/>
                  </a:lnTo>
                  <a:lnTo>
                    <a:pt x="48412" y="120332"/>
                  </a:lnTo>
                  <a:lnTo>
                    <a:pt x="49403" y="121107"/>
                  </a:lnTo>
                  <a:lnTo>
                    <a:pt x="56184" y="120167"/>
                  </a:lnTo>
                  <a:close/>
                </a:path>
                <a:path w="198755" h="488315">
                  <a:moveTo>
                    <a:pt x="59296" y="83159"/>
                  </a:moveTo>
                  <a:lnTo>
                    <a:pt x="58610" y="82638"/>
                  </a:lnTo>
                  <a:lnTo>
                    <a:pt x="58610" y="82816"/>
                  </a:lnTo>
                  <a:lnTo>
                    <a:pt x="58432" y="82816"/>
                  </a:lnTo>
                  <a:lnTo>
                    <a:pt x="58254" y="82994"/>
                  </a:lnTo>
                  <a:lnTo>
                    <a:pt x="58432" y="84023"/>
                  </a:lnTo>
                  <a:lnTo>
                    <a:pt x="58953" y="84543"/>
                  </a:lnTo>
                  <a:lnTo>
                    <a:pt x="59296" y="85242"/>
                  </a:lnTo>
                  <a:lnTo>
                    <a:pt x="59131" y="84378"/>
                  </a:lnTo>
                  <a:lnTo>
                    <a:pt x="59296" y="83159"/>
                  </a:lnTo>
                  <a:close/>
                </a:path>
                <a:path w="198755" h="488315">
                  <a:moveTo>
                    <a:pt x="61722" y="199859"/>
                  </a:moveTo>
                  <a:lnTo>
                    <a:pt x="61544" y="200037"/>
                  </a:lnTo>
                  <a:lnTo>
                    <a:pt x="61201" y="199859"/>
                  </a:lnTo>
                  <a:lnTo>
                    <a:pt x="61023" y="199859"/>
                  </a:lnTo>
                  <a:lnTo>
                    <a:pt x="58610" y="200736"/>
                  </a:lnTo>
                  <a:lnTo>
                    <a:pt x="57048" y="201244"/>
                  </a:lnTo>
                  <a:lnTo>
                    <a:pt x="56362" y="200380"/>
                  </a:lnTo>
                  <a:lnTo>
                    <a:pt x="52730" y="204355"/>
                  </a:lnTo>
                  <a:lnTo>
                    <a:pt x="61379" y="204190"/>
                  </a:lnTo>
                  <a:lnTo>
                    <a:pt x="61722" y="199859"/>
                  </a:lnTo>
                  <a:close/>
                </a:path>
                <a:path w="198755" h="488315">
                  <a:moveTo>
                    <a:pt x="63792" y="165290"/>
                  </a:moveTo>
                  <a:lnTo>
                    <a:pt x="63449" y="164769"/>
                  </a:lnTo>
                  <a:lnTo>
                    <a:pt x="62064" y="164071"/>
                  </a:lnTo>
                  <a:lnTo>
                    <a:pt x="62407" y="163042"/>
                  </a:lnTo>
                  <a:lnTo>
                    <a:pt x="60680" y="161315"/>
                  </a:lnTo>
                  <a:lnTo>
                    <a:pt x="60858" y="158711"/>
                  </a:lnTo>
                  <a:lnTo>
                    <a:pt x="58775" y="157327"/>
                  </a:lnTo>
                  <a:lnTo>
                    <a:pt x="58254" y="157683"/>
                  </a:lnTo>
                  <a:lnTo>
                    <a:pt x="57746" y="157848"/>
                  </a:lnTo>
                  <a:lnTo>
                    <a:pt x="57391" y="157848"/>
                  </a:lnTo>
                  <a:lnTo>
                    <a:pt x="57746" y="160616"/>
                  </a:lnTo>
                  <a:lnTo>
                    <a:pt x="56883" y="161480"/>
                  </a:lnTo>
                  <a:lnTo>
                    <a:pt x="58254" y="162344"/>
                  </a:lnTo>
                  <a:lnTo>
                    <a:pt x="59994" y="162699"/>
                  </a:lnTo>
                  <a:lnTo>
                    <a:pt x="61379" y="163906"/>
                  </a:lnTo>
                  <a:lnTo>
                    <a:pt x="61722" y="164249"/>
                  </a:lnTo>
                  <a:lnTo>
                    <a:pt x="62407" y="165633"/>
                  </a:lnTo>
                  <a:lnTo>
                    <a:pt x="62750" y="165455"/>
                  </a:lnTo>
                  <a:lnTo>
                    <a:pt x="63271" y="165455"/>
                  </a:lnTo>
                  <a:lnTo>
                    <a:pt x="63792" y="165290"/>
                  </a:lnTo>
                  <a:close/>
                </a:path>
                <a:path w="198755" h="488315">
                  <a:moveTo>
                    <a:pt x="66903" y="61556"/>
                  </a:moveTo>
                  <a:lnTo>
                    <a:pt x="66217" y="62242"/>
                  </a:lnTo>
                  <a:lnTo>
                    <a:pt x="65697" y="62585"/>
                  </a:lnTo>
                  <a:lnTo>
                    <a:pt x="64833" y="62585"/>
                  </a:lnTo>
                  <a:lnTo>
                    <a:pt x="65176" y="63106"/>
                  </a:lnTo>
                  <a:lnTo>
                    <a:pt x="65354" y="63627"/>
                  </a:lnTo>
                  <a:lnTo>
                    <a:pt x="65697" y="63969"/>
                  </a:lnTo>
                  <a:lnTo>
                    <a:pt x="66040" y="63106"/>
                  </a:lnTo>
                  <a:lnTo>
                    <a:pt x="66560" y="62420"/>
                  </a:lnTo>
                  <a:lnTo>
                    <a:pt x="66903" y="61556"/>
                  </a:lnTo>
                  <a:close/>
                </a:path>
                <a:path w="198755" h="488315">
                  <a:moveTo>
                    <a:pt x="68148" y="192570"/>
                  </a:moveTo>
                  <a:lnTo>
                    <a:pt x="68059" y="192430"/>
                  </a:lnTo>
                  <a:lnTo>
                    <a:pt x="67945" y="192252"/>
                  </a:lnTo>
                  <a:lnTo>
                    <a:pt x="67767" y="191223"/>
                  </a:lnTo>
                  <a:lnTo>
                    <a:pt x="67652" y="190525"/>
                  </a:lnTo>
                  <a:lnTo>
                    <a:pt x="67538" y="189839"/>
                  </a:lnTo>
                  <a:lnTo>
                    <a:pt x="67424" y="189141"/>
                  </a:lnTo>
                  <a:lnTo>
                    <a:pt x="63627" y="190525"/>
                  </a:lnTo>
                  <a:lnTo>
                    <a:pt x="63627" y="187413"/>
                  </a:lnTo>
                  <a:lnTo>
                    <a:pt x="61887" y="187413"/>
                  </a:lnTo>
                  <a:lnTo>
                    <a:pt x="60502" y="185343"/>
                  </a:lnTo>
                  <a:lnTo>
                    <a:pt x="59131" y="184480"/>
                  </a:lnTo>
                  <a:lnTo>
                    <a:pt x="58953" y="184645"/>
                  </a:lnTo>
                  <a:lnTo>
                    <a:pt x="58953" y="184823"/>
                  </a:lnTo>
                  <a:lnTo>
                    <a:pt x="59639" y="186385"/>
                  </a:lnTo>
                  <a:lnTo>
                    <a:pt x="61023" y="187934"/>
                  </a:lnTo>
                  <a:lnTo>
                    <a:pt x="62750" y="188277"/>
                  </a:lnTo>
                  <a:lnTo>
                    <a:pt x="63004" y="189141"/>
                  </a:lnTo>
                  <a:lnTo>
                    <a:pt x="62928" y="190360"/>
                  </a:lnTo>
                  <a:lnTo>
                    <a:pt x="62865" y="190525"/>
                  </a:lnTo>
                  <a:lnTo>
                    <a:pt x="62585" y="191223"/>
                  </a:lnTo>
                  <a:lnTo>
                    <a:pt x="62750" y="191223"/>
                  </a:lnTo>
                  <a:lnTo>
                    <a:pt x="63969" y="193814"/>
                  </a:lnTo>
                  <a:lnTo>
                    <a:pt x="68148" y="192570"/>
                  </a:lnTo>
                  <a:close/>
                </a:path>
                <a:path w="198755" h="488315">
                  <a:moveTo>
                    <a:pt x="68630" y="192430"/>
                  </a:moveTo>
                  <a:lnTo>
                    <a:pt x="68148" y="192570"/>
                  </a:lnTo>
                  <a:lnTo>
                    <a:pt x="68440" y="193014"/>
                  </a:lnTo>
                  <a:lnTo>
                    <a:pt x="68592" y="192570"/>
                  </a:lnTo>
                  <a:lnTo>
                    <a:pt x="68630" y="192430"/>
                  </a:lnTo>
                  <a:close/>
                </a:path>
                <a:path w="198755" h="488315">
                  <a:moveTo>
                    <a:pt x="69494" y="194640"/>
                  </a:moveTo>
                  <a:lnTo>
                    <a:pt x="68440" y="193014"/>
                  </a:lnTo>
                  <a:lnTo>
                    <a:pt x="67652" y="195364"/>
                  </a:lnTo>
                  <a:lnTo>
                    <a:pt x="67602" y="195541"/>
                  </a:lnTo>
                  <a:lnTo>
                    <a:pt x="69494" y="194640"/>
                  </a:lnTo>
                  <a:close/>
                </a:path>
                <a:path w="198755" h="488315">
                  <a:moveTo>
                    <a:pt x="70535" y="252945"/>
                  </a:moveTo>
                  <a:lnTo>
                    <a:pt x="70015" y="251726"/>
                  </a:lnTo>
                  <a:lnTo>
                    <a:pt x="70358" y="250520"/>
                  </a:lnTo>
                  <a:lnTo>
                    <a:pt x="70358" y="249135"/>
                  </a:lnTo>
                  <a:lnTo>
                    <a:pt x="70192" y="246888"/>
                  </a:lnTo>
                  <a:lnTo>
                    <a:pt x="69329" y="247408"/>
                  </a:lnTo>
                  <a:lnTo>
                    <a:pt x="68110" y="247751"/>
                  </a:lnTo>
                  <a:lnTo>
                    <a:pt x="68630" y="249656"/>
                  </a:lnTo>
                  <a:lnTo>
                    <a:pt x="69672" y="251383"/>
                  </a:lnTo>
                  <a:lnTo>
                    <a:pt x="70535" y="252945"/>
                  </a:lnTo>
                  <a:close/>
                </a:path>
                <a:path w="198755" h="488315">
                  <a:moveTo>
                    <a:pt x="71526" y="194221"/>
                  </a:moveTo>
                  <a:lnTo>
                    <a:pt x="71234" y="193814"/>
                  </a:lnTo>
                  <a:lnTo>
                    <a:pt x="69494" y="194640"/>
                  </a:lnTo>
                  <a:lnTo>
                    <a:pt x="70878" y="196748"/>
                  </a:lnTo>
                  <a:lnTo>
                    <a:pt x="71424" y="194640"/>
                  </a:lnTo>
                  <a:lnTo>
                    <a:pt x="71526" y="194221"/>
                  </a:lnTo>
                  <a:close/>
                </a:path>
                <a:path w="198755" h="488315">
                  <a:moveTo>
                    <a:pt x="74688" y="215252"/>
                  </a:moveTo>
                  <a:lnTo>
                    <a:pt x="71234" y="215595"/>
                  </a:lnTo>
                  <a:lnTo>
                    <a:pt x="70192" y="210756"/>
                  </a:lnTo>
                  <a:lnTo>
                    <a:pt x="66560" y="211620"/>
                  </a:lnTo>
                  <a:lnTo>
                    <a:pt x="64312" y="212483"/>
                  </a:lnTo>
                  <a:lnTo>
                    <a:pt x="62407" y="210934"/>
                  </a:lnTo>
                  <a:lnTo>
                    <a:pt x="61722" y="208508"/>
                  </a:lnTo>
                  <a:lnTo>
                    <a:pt x="61379" y="207467"/>
                  </a:lnTo>
                  <a:lnTo>
                    <a:pt x="60502" y="207467"/>
                  </a:lnTo>
                  <a:lnTo>
                    <a:pt x="60680" y="207822"/>
                  </a:lnTo>
                  <a:lnTo>
                    <a:pt x="60680" y="208508"/>
                  </a:lnTo>
                  <a:lnTo>
                    <a:pt x="60858" y="209029"/>
                  </a:lnTo>
                  <a:lnTo>
                    <a:pt x="62064" y="212140"/>
                  </a:lnTo>
                  <a:lnTo>
                    <a:pt x="59817" y="216115"/>
                  </a:lnTo>
                  <a:lnTo>
                    <a:pt x="62064" y="219570"/>
                  </a:lnTo>
                  <a:lnTo>
                    <a:pt x="64998" y="217678"/>
                  </a:lnTo>
                  <a:lnTo>
                    <a:pt x="66738" y="212483"/>
                  </a:lnTo>
                  <a:lnTo>
                    <a:pt x="69850" y="217500"/>
                  </a:lnTo>
                  <a:lnTo>
                    <a:pt x="72263" y="219748"/>
                  </a:lnTo>
                  <a:lnTo>
                    <a:pt x="71056" y="216293"/>
                  </a:lnTo>
                  <a:lnTo>
                    <a:pt x="73990" y="217843"/>
                  </a:lnTo>
                  <a:lnTo>
                    <a:pt x="74345" y="216979"/>
                  </a:lnTo>
                  <a:lnTo>
                    <a:pt x="74688" y="215252"/>
                  </a:lnTo>
                  <a:close/>
                </a:path>
                <a:path w="198755" h="488315">
                  <a:moveTo>
                    <a:pt x="75031" y="198996"/>
                  </a:moveTo>
                  <a:lnTo>
                    <a:pt x="74574" y="198386"/>
                  </a:lnTo>
                  <a:lnTo>
                    <a:pt x="74041" y="199694"/>
                  </a:lnTo>
                  <a:lnTo>
                    <a:pt x="75031" y="198996"/>
                  </a:lnTo>
                  <a:close/>
                </a:path>
                <a:path w="198755" h="488315">
                  <a:moveTo>
                    <a:pt x="75209" y="205574"/>
                  </a:moveTo>
                  <a:lnTo>
                    <a:pt x="73469" y="201079"/>
                  </a:lnTo>
                  <a:lnTo>
                    <a:pt x="74041" y="199694"/>
                  </a:lnTo>
                  <a:lnTo>
                    <a:pt x="71577" y="201422"/>
                  </a:lnTo>
                  <a:lnTo>
                    <a:pt x="68630" y="204190"/>
                  </a:lnTo>
                  <a:lnTo>
                    <a:pt x="73304" y="204190"/>
                  </a:lnTo>
                  <a:lnTo>
                    <a:pt x="75209" y="205574"/>
                  </a:lnTo>
                  <a:close/>
                </a:path>
                <a:path w="198755" h="488315">
                  <a:moveTo>
                    <a:pt x="75717" y="96126"/>
                  </a:moveTo>
                  <a:lnTo>
                    <a:pt x="72961" y="93192"/>
                  </a:lnTo>
                  <a:lnTo>
                    <a:pt x="72605" y="93535"/>
                  </a:lnTo>
                  <a:lnTo>
                    <a:pt x="72605" y="93878"/>
                  </a:lnTo>
                  <a:lnTo>
                    <a:pt x="72263" y="94056"/>
                  </a:lnTo>
                  <a:lnTo>
                    <a:pt x="70878" y="94742"/>
                  </a:lnTo>
                  <a:lnTo>
                    <a:pt x="70535" y="92329"/>
                  </a:lnTo>
                  <a:lnTo>
                    <a:pt x="69850" y="91808"/>
                  </a:lnTo>
                  <a:lnTo>
                    <a:pt x="69151" y="95605"/>
                  </a:lnTo>
                  <a:lnTo>
                    <a:pt x="75717" y="96126"/>
                  </a:lnTo>
                  <a:close/>
                </a:path>
                <a:path w="198755" h="488315">
                  <a:moveTo>
                    <a:pt x="78155" y="230809"/>
                  </a:moveTo>
                  <a:lnTo>
                    <a:pt x="77965" y="229603"/>
                  </a:lnTo>
                  <a:lnTo>
                    <a:pt x="77101" y="228739"/>
                  </a:lnTo>
                  <a:lnTo>
                    <a:pt x="75209" y="229603"/>
                  </a:lnTo>
                  <a:lnTo>
                    <a:pt x="76238" y="230809"/>
                  </a:lnTo>
                  <a:lnTo>
                    <a:pt x="78155" y="230809"/>
                  </a:lnTo>
                  <a:close/>
                </a:path>
                <a:path w="198755" h="488315">
                  <a:moveTo>
                    <a:pt x="78841" y="259346"/>
                  </a:moveTo>
                  <a:lnTo>
                    <a:pt x="77622" y="257784"/>
                  </a:lnTo>
                  <a:lnTo>
                    <a:pt x="77622" y="254673"/>
                  </a:lnTo>
                  <a:lnTo>
                    <a:pt x="77279" y="256057"/>
                  </a:lnTo>
                  <a:lnTo>
                    <a:pt x="75895" y="257441"/>
                  </a:lnTo>
                  <a:lnTo>
                    <a:pt x="73825" y="256743"/>
                  </a:lnTo>
                  <a:lnTo>
                    <a:pt x="72097" y="256057"/>
                  </a:lnTo>
                  <a:lnTo>
                    <a:pt x="71056" y="254850"/>
                  </a:lnTo>
                  <a:lnTo>
                    <a:pt x="70713" y="253111"/>
                  </a:lnTo>
                  <a:lnTo>
                    <a:pt x="70713" y="253466"/>
                  </a:lnTo>
                  <a:lnTo>
                    <a:pt x="70535" y="253631"/>
                  </a:lnTo>
                  <a:lnTo>
                    <a:pt x="70358" y="253987"/>
                  </a:lnTo>
                  <a:lnTo>
                    <a:pt x="71577" y="256921"/>
                  </a:lnTo>
                  <a:lnTo>
                    <a:pt x="73647" y="262801"/>
                  </a:lnTo>
                  <a:lnTo>
                    <a:pt x="74688" y="263321"/>
                  </a:lnTo>
                  <a:lnTo>
                    <a:pt x="76073" y="263144"/>
                  </a:lnTo>
                  <a:lnTo>
                    <a:pt x="76936" y="263436"/>
                  </a:lnTo>
                  <a:lnTo>
                    <a:pt x="76936" y="264185"/>
                  </a:lnTo>
                  <a:lnTo>
                    <a:pt x="77457" y="264528"/>
                  </a:lnTo>
                  <a:lnTo>
                    <a:pt x="78486" y="264350"/>
                  </a:lnTo>
                  <a:lnTo>
                    <a:pt x="78143" y="263829"/>
                  </a:lnTo>
                  <a:lnTo>
                    <a:pt x="77622" y="263486"/>
                  </a:lnTo>
                  <a:lnTo>
                    <a:pt x="77089" y="263359"/>
                  </a:lnTo>
                  <a:lnTo>
                    <a:pt x="76936" y="261759"/>
                  </a:lnTo>
                  <a:lnTo>
                    <a:pt x="76073" y="258305"/>
                  </a:lnTo>
                  <a:lnTo>
                    <a:pt x="78841" y="259346"/>
                  </a:lnTo>
                  <a:close/>
                </a:path>
                <a:path w="198755" h="488315">
                  <a:moveTo>
                    <a:pt x="81076" y="235305"/>
                  </a:moveTo>
                  <a:lnTo>
                    <a:pt x="79286" y="230809"/>
                  </a:lnTo>
                  <a:lnTo>
                    <a:pt x="78155" y="230809"/>
                  </a:lnTo>
                  <a:lnTo>
                    <a:pt x="78841" y="235140"/>
                  </a:lnTo>
                  <a:lnTo>
                    <a:pt x="80721" y="235546"/>
                  </a:lnTo>
                  <a:lnTo>
                    <a:pt x="81076" y="235305"/>
                  </a:lnTo>
                  <a:close/>
                </a:path>
                <a:path w="198755" h="488315">
                  <a:moveTo>
                    <a:pt x="81076" y="199351"/>
                  </a:moveTo>
                  <a:lnTo>
                    <a:pt x="80733" y="198386"/>
                  </a:lnTo>
                  <a:lnTo>
                    <a:pt x="80733" y="196748"/>
                  </a:lnTo>
                  <a:lnTo>
                    <a:pt x="78841" y="195364"/>
                  </a:lnTo>
                  <a:lnTo>
                    <a:pt x="77749" y="192570"/>
                  </a:lnTo>
                  <a:lnTo>
                    <a:pt x="77622" y="192252"/>
                  </a:lnTo>
                  <a:lnTo>
                    <a:pt x="77254" y="190525"/>
                  </a:lnTo>
                  <a:lnTo>
                    <a:pt x="77216" y="190360"/>
                  </a:lnTo>
                  <a:lnTo>
                    <a:pt x="77101" y="189839"/>
                  </a:lnTo>
                  <a:lnTo>
                    <a:pt x="76073" y="189496"/>
                  </a:lnTo>
                  <a:lnTo>
                    <a:pt x="75895" y="189318"/>
                  </a:lnTo>
                  <a:lnTo>
                    <a:pt x="72783" y="189318"/>
                  </a:lnTo>
                  <a:lnTo>
                    <a:pt x="71628" y="193814"/>
                  </a:lnTo>
                  <a:lnTo>
                    <a:pt x="71526" y="194221"/>
                  </a:lnTo>
                  <a:lnTo>
                    <a:pt x="74574" y="198386"/>
                  </a:lnTo>
                  <a:lnTo>
                    <a:pt x="76238" y="194335"/>
                  </a:lnTo>
                  <a:lnTo>
                    <a:pt x="77978" y="198996"/>
                  </a:lnTo>
                  <a:lnTo>
                    <a:pt x="79006" y="201764"/>
                  </a:lnTo>
                  <a:lnTo>
                    <a:pt x="79006" y="201079"/>
                  </a:lnTo>
                  <a:lnTo>
                    <a:pt x="79260" y="199694"/>
                  </a:lnTo>
                  <a:lnTo>
                    <a:pt x="79349" y="199174"/>
                  </a:lnTo>
                  <a:lnTo>
                    <a:pt x="80213" y="198996"/>
                  </a:lnTo>
                  <a:lnTo>
                    <a:pt x="81076" y="199351"/>
                  </a:lnTo>
                  <a:close/>
                </a:path>
                <a:path w="198755" h="488315">
                  <a:moveTo>
                    <a:pt x="81432" y="72783"/>
                  </a:moveTo>
                  <a:lnTo>
                    <a:pt x="80213" y="71577"/>
                  </a:lnTo>
                  <a:lnTo>
                    <a:pt x="78486" y="71577"/>
                  </a:lnTo>
                  <a:lnTo>
                    <a:pt x="76238" y="66052"/>
                  </a:lnTo>
                  <a:lnTo>
                    <a:pt x="73088" y="73139"/>
                  </a:lnTo>
                  <a:lnTo>
                    <a:pt x="72859" y="73660"/>
                  </a:lnTo>
                  <a:lnTo>
                    <a:pt x="72783" y="73825"/>
                  </a:lnTo>
                  <a:lnTo>
                    <a:pt x="74853" y="76415"/>
                  </a:lnTo>
                  <a:lnTo>
                    <a:pt x="77622" y="73139"/>
                  </a:lnTo>
                  <a:lnTo>
                    <a:pt x="80568" y="77978"/>
                  </a:lnTo>
                  <a:lnTo>
                    <a:pt x="81432" y="75907"/>
                  </a:lnTo>
                  <a:lnTo>
                    <a:pt x="81432" y="72783"/>
                  </a:lnTo>
                  <a:close/>
                </a:path>
                <a:path w="198755" h="488315">
                  <a:moveTo>
                    <a:pt x="82118" y="209372"/>
                  </a:moveTo>
                  <a:lnTo>
                    <a:pt x="81775" y="208686"/>
                  </a:lnTo>
                  <a:lnTo>
                    <a:pt x="81597" y="207987"/>
                  </a:lnTo>
                  <a:lnTo>
                    <a:pt x="81775" y="207124"/>
                  </a:lnTo>
                  <a:lnTo>
                    <a:pt x="80213" y="206260"/>
                  </a:lnTo>
                  <a:lnTo>
                    <a:pt x="79527" y="205219"/>
                  </a:lnTo>
                  <a:lnTo>
                    <a:pt x="79184" y="203847"/>
                  </a:lnTo>
                  <a:lnTo>
                    <a:pt x="78841" y="204876"/>
                  </a:lnTo>
                  <a:lnTo>
                    <a:pt x="78320" y="205917"/>
                  </a:lnTo>
                  <a:lnTo>
                    <a:pt x="76936" y="207467"/>
                  </a:lnTo>
                  <a:lnTo>
                    <a:pt x="76238" y="211099"/>
                  </a:lnTo>
                  <a:lnTo>
                    <a:pt x="80048" y="211797"/>
                  </a:lnTo>
                  <a:lnTo>
                    <a:pt x="82118" y="209372"/>
                  </a:lnTo>
                  <a:close/>
                </a:path>
                <a:path w="198755" h="488315">
                  <a:moveTo>
                    <a:pt x="82346" y="72275"/>
                  </a:moveTo>
                  <a:lnTo>
                    <a:pt x="81432" y="71234"/>
                  </a:lnTo>
                  <a:lnTo>
                    <a:pt x="81432" y="72783"/>
                  </a:lnTo>
                  <a:lnTo>
                    <a:pt x="82296" y="73660"/>
                  </a:lnTo>
                  <a:lnTo>
                    <a:pt x="82346" y="72275"/>
                  </a:lnTo>
                  <a:close/>
                </a:path>
                <a:path w="198755" h="488315">
                  <a:moveTo>
                    <a:pt x="84201" y="284403"/>
                  </a:moveTo>
                  <a:lnTo>
                    <a:pt x="82816" y="281647"/>
                  </a:lnTo>
                  <a:lnTo>
                    <a:pt x="82956" y="284403"/>
                  </a:lnTo>
                  <a:lnTo>
                    <a:pt x="82956" y="286486"/>
                  </a:lnTo>
                  <a:lnTo>
                    <a:pt x="82461" y="287350"/>
                  </a:lnTo>
                  <a:lnTo>
                    <a:pt x="82981" y="287870"/>
                  </a:lnTo>
                  <a:lnTo>
                    <a:pt x="84124" y="285102"/>
                  </a:lnTo>
                  <a:lnTo>
                    <a:pt x="84201" y="284403"/>
                  </a:lnTo>
                  <a:close/>
                </a:path>
                <a:path w="198755" h="488315">
                  <a:moveTo>
                    <a:pt x="85064" y="278358"/>
                  </a:moveTo>
                  <a:lnTo>
                    <a:pt x="82981" y="278015"/>
                  </a:lnTo>
                  <a:lnTo>
                    <a:pt x="83845" y="279742"/>
                  </a:lnTo>
                  <a:lnTo>
                    <a:pt x="84886" y="280263"/>
                  </a:lnTo>
                  <a:lnTo>
                    <a:pt x="85064" y="278358"/>
                  </a:lnTo>
                  <a:close/>
                </a:path>
                <a:path w="198755" h="488315">
                  <a:moveTo>
                    <a:pt x="85064" y="182397"/>
                  </a:moveTo>
                  <a:lnTo>
                    <a:pt x="84543" y="182054"/>
                  </a:lnTo>
                  <a:lnTo>
                    <a:pt x="84366" y="181190"/>
                  </a:lnTo>
                  <a:lnTo>
                    <a:pt x="83845" y="180670"/>
                  </a:lnTo>
                  <a:lnTo>
                    <a:pt x="83159" y="181025"/>
                  </a:lnTo>
                  <a:lnTo>
                    <a:pt x="83680" y="181889"/>
                  </a:lnTo>
                  <a:lnTo>
                    <a:pt x="84201" y="182054"/>
                  </a:lnTo>
                  <a:lnTo>
                    <a:pt x="85064" y="182397"/>
                  </a:lnTo>
                  <a:close/>
                </a:path>
                <a:path w="198755" h="488315">
                  <a:moveTo>
                    <a:pt x="86017" y="284403"/>
                  </a:moveTo>
                  <a:lnTo>
                    <a:pt x="85788" y="281647"/>
                  </a:lnTo>
                  <a:lnTo>
                    <a:pt x="85750" y="281127"/>
                  </a:lnTo>
                  <a:lnTo>
                    <a:pt x="84404" y="284403"/>
                  </a:lnTo>
                  <a:lnTo>
                    <a:pt x="84315" y="284632"/>
                  </a:lnTo>
                  <a:lnTo>
                    <a:pt x="85407" y="286829"/>
                  </a:lnTo>
                  <a:lnTo>
                    <a:pt x="85928" y="285788"/>
                  </a:lnTo>
                  <a:lnTo>
                    <a:pt x="86017" y="284403"/>
                  </a:lnTo>
                  <a:close/>
                </a:path>
                <a:path w="198755" h="488315">
                  <a:moveTo>
                    <a:pt x="86614" y="71577"/>
                  </a:moveTo>
                  <a:lnTo>
                    <a:pt x="85064" y="72275"/>
                  </a:lnTo>
                  <a:lnTo>
                    <a:pt x="83502" y="67945"/>
                  </a:lnTo>
                  <a:lnTo>
                    <a:pt x="82638" y="69850"/>
                  </a:lnTo>
                  <a:lnTo>
                    <a:pt x="82511" y="71234"/>
                  </a:lnTo>
                  <a:lnTo>
                    <a:pt x="82423" y="72275"/>
                  </a:lnTo>
                  <a:lnTo>
                    <a:pt x="85229" y="75552"/>
                  </a:lnTo>
                  <a:lnTo>
                    <a:pt x="86436" y="72275"/>
                  </a:lnTo>
                  <a:lnTo>
                    <a:pt x="86436" y="72097"/>
                  </a:lnTo>
                  <a:lnTo>
                    <a:pt x="86614" y="71755"/>
                  </a:lnTo>
                  <a:lnTo>
                    <a:pt x="86614" y="71577"/>
                  </a:lnTo>
                  <a:close/>
                </a:path>
                <a:path w="198755" h="488315">
                  <a:moveTo>
                    <a:pt x="87998" y="237032"/>
                  </a:moveTo>
                  <a:lnTo>
                    <a:pt x="84366" y="236347"/>
                  </a:lnTo>
                  <a:lnTo>
                    <a:pt x="80721" y="235546"/>
                  </a:lnTo>
                  <a:lnTo>
                    <a:pt x="78143" y="237210"/>
                  </a:lnTo>
                  <a:lnTo>
                    <a:pt x="78270" y="237731"/>
                  </a:lnTo>
                  <a:lnTo>
                    <a:pt x="78574" y="238937"/>
                  </a:lnTo>
                  <a:lnTo>
                    <a:pt x="78663" y="239280"/>
                  </a:lnTo>
                  <a:lnTo>
                    <a:pt x="78143" y="240017"/>
                  </a:lnTo>
                  <a:lnTo>
                    <a:pt x="78041" y="240144"/>
                  </a:lnTo>
                  <a:lnTo>
                    <a:pt x="76936" y="241706"/>
                  </a:lnTo>
                  <a:lnTo>
                    <a:pt x="75374" y="240499"/>
                  </a:lnTo>
                  <a:lnTo>
                    <a:pt x="72263" y="241363"/>
                  </a:lnTo>
                  <a:lnTo>
                    <a:pt x="72504" y="241706"/>
                  </a:lnTo>
                  <a:lnTo>
                    <a:pt x="75209" y="245681"/>
                  </a:lnTo>
                  <a:lnTo>
                    <a:pt x="76936" y="243433"/>
                  </a:lnTo>
                  <a:lnTo>
                    <a:pt x="77800" y="241871"/>
                  </a:lnTo>
                  <a:lnTo>
                    <a:pt x="79705" y="240144"/>
                  </a:lnTo>
                  <a:lnTo>
                    <a:pt x="80987" y="242392"/>
                  </a:lnTo>
                  <a:lnTo>
                    <a:pt x="80822" y="241871"/>
                  </a:lnTo>
                  <a:lnTo>
                    <a:pt x="80733" y="241706"/>
                  </a:lnTo>
                  <a:lnTo>
                    <a:pt x="80619" y="241363"/>
                  </a:lnTo>
                  <a:lnTo>
                    <a:pt x="80568" y="241185"/>
                  </a:lnTo>
                  <a:lnTo>
                    <a:pt x="80454" y="240499"/>
                  </a:lnTo>
                  <a:lnTo>
                    <a:pt x="80911" y="239280"/>
                  </a:lnTo>
                  <a:lnTo>
                    <a:pt x="81597" y="238937"/>
                  </a:lnTo>
                  <a:lnTo>
                    <a:pt x="82816" y="238252"/>
                  </a:lnTo>
                  <a:lnTo>
                    <a:pt x="83845" y="237731"/>
                  </a:lnTo>
                  <a:lnTo>
                    <a:pt x="84023" y="238252"/>
                  </a:lnTo>
                  <a:lnTo>
                    <a:pt x="84023" y="238417"/>
                  </a:lnTo>
                  <a:lnTo>
                    <a:pt x="84201" y="238937"/>
                  </a:lnTo>
                  <a:lnTo>
                    <a:pt x="86436" y="238937"/>
                  </a:lnTo>
                  <a:lnTo>
                    <a:pt x="86436" y="240017"/>
                  </a:lnTo>
                  <a:lnTo>
                    <a:pt x="87909" y="237210"/>
                  </a:lnTo>
                  <a:lnTo>
                    <a:pt x="87998" y="237032"/>
                  </a:lnTo>
                  <a:close/>
                </a:path>
                <a:path w="198755" h="488315">
                  <a:moveTo>
                    <a:pt x="87998" y="92849"/>
                  </a:moveTo>
                  <a:lnTo>
                    <a:pt x="86956" y="93878"/>
                  </a:lnTo>
                  <a:lnTo>
                    <a:pt x="87134" y="93878"/>
                  </a:lnTo>
                  <a:lnTo>
                    <a:pt x="87312" y="94234"/>
                  </a:lnTo>
                  <a:lnTo>
                    <a:pt x="87477" y="94234"/>
                  </a:lnTo>
                  <a:lnTo>
                    <a:pt x="87998" y="94234"/>
                  </a:lnTo>
                  <a:lnTo>
                    <a:pt x="87998" y="92849"/>
                  </a:lnTo>
                  <a:close/>
                </a:path>
                <a:path w="198755" h="488315">
                  <a:moveTo>
                    <a:pt x="89560" y="190360"/>
                  </a:moveTo>
                  <a:lnTo>
                    <a:pt x="87820" y="190004"/>
                  </a:lnTo>
                  <a:lnTo>
                    <a:pt x="86956" y="190360"/>
                  </a:lnTo>
                  <a:lnTo>
                    <a:pt x="87134" y="193128"/>
                  </a:lnTo>
                  <a:lnTo>
                    <a:pt x="86956" y="193636"/>
                  </a:lnTo>
                  <a:lnTo>
                    <a:pt x="87655" y="193992"/>
                  </a:lnTo>
                  <a:lnTo>
                    <a:pt x="88341" y="193992"/>
                  </a:lnTo>
                  <a:lnTo>
                    <a:pt x="88176" y="195021"/>
                  </a:lnTo>
                  <a:lnTo>
                    <a:pt x="88684" y="193814"/>
                  </a:lnTo>
                  <a:lnTo>
                    <a:pt x="89560" y="190360"/>
                  </a:lnTo>
                  <a:close/>
                </a:path>
                <a:path w="198755" h="488315">
                  <a:moveTo>
                    <a:pt x="89903" y="242747"/>
                  </a:moveTo>
                  <a:lnTo>
                    <a:pt x="86436" y="241185"/>
                  </a:lnTo>
                  <a:lnTo>
                    <a:pt x="86436" y="240144"/>
                  </a:lnTo>
                  <a:lnTo>
                    <a:pt x="86194" y="240499"/>
                  </a:lnTo>
                  <a:lnTo>
                    <a:pt x="85928" y="241007"/>
                  </a:lnTo>
                  <a:lnTo>
                    <a:pt x="88315" y="243166"/>
                  </a:lnTo>
                  <a:lnTo>
                    <a:pt x="89903" y="242747"/>
                  </a:lnTo>
                  <a:close/>
                </a:path>
                <a:path w="198755" h="488315">
                  <a:moveTo>
                    <a:pt x="90068" y="264185"/>
                  </a:moveTo>
                  <a:lnTo>
                    <a:pt x="89039" y="257263"/>
                  </a:lnTo>
                  <a:lnTo>
                    <a:pt x="85928" y="261073"/>
                  </a:lnTo>
                  <a:lnTo>
                    <a:pt x="83502" y="265214"/>
                  </a:lnTo>
                  <a:lnTo>
                    <a:pt x="79705" y="260375"/>
                  </a:lnTo>
                  <a:lnTo>
                    <a:pt x="79705" y="260553"/>
                  </a:lnTo>
                  <a:lnTo>
                    <a:pt x="79870" y="260896"/>
                  </a:lnTo>
                  <a:lnTo>
                    <a:pt x="79870" y="261239"/>
                  </a:lnTo>
                  <a:lnTo>
                    <a:pt x="80048" y="262623"/>
                  </a:lnTo>
                  <a:lnTo>
                    <a:pt x="80568" y="264185"/>
                  </a:lnTo>
                  <a:lnTo>
                    <a:pt x="78663" y="264350"/>
                  </a:lnTo>
                  <a:lnTo>
                    <a:pt x="79527" y="265391"/>
                  </a:lnTo>
                  <a:lnTo>
                    <a:pt x="80213" y="266941"/>
                  </a:lnTo>
                  <a:lnTo>
                    <a:pt x="80568" y="268503"/>
                  </a:lnTo>
                  <a:lnTo>
                    <a:pt x="84366" y="271957"/>
                  </a:lnTo>
                  <a:lnTo>
                    <a:pt x="87477" y="275767"/>
                  </a:lnTo>
                  <a:lnTo>
                    <a:pt x="88519" y="274904"/>
                  </a:lnTo>
                  <a:lnTo>
                    <a:pt x="88861" y="273862"/>
                  </a:lnTo>
                  <a:lnTo>
                    <a:pt x="88861" y="272656"/>
                  </a:lnTo>
                  <a:lnTo>
                    <a:pt x="88519" y="272821"/>
                  </a:lnTo>
                  <a:lnTo>
                    <a:pt x="81597" y="266598"/>
                  </a:lnTo>
                  <a:lnTo>
                    <a:pt x="90068" y="264185"/>
                  </a:lnTo>
                  <a:close/>
                </a:path>
                <a:path w="198755" h="488315">
                  <a:moveTo>
                    <a:pt x="92316" y="245338"/>
                  </a:moveTo>
                  <a:lnTo>
                    <a:pt x="89382" y="244119"/>
                  </a:lnTo>
                  <a:lnTo>
                    <a:pt x="88315" y="243166"/>
                  </a:lnTo>
                  <a:lnTo>
                    <a:pt x="83502" y="244475"/>
                  </a:lnTo>
                  <a:lnTo>
                    <a:pt x="87134" y="247408"/>
                  </a:lnTo>
                  <a:lnTo>
                    <a:pt x="92011" y="246227"/>
                  </a:lnTo>
                  <a:lnTo>
                    <a:pt x="91630" y="245859"/>
                  </a:lnTo>
                  <a:lnTo>
                    <a:pt x="92316" y="245338"/>
                  </a:lnTo>
                  <a:close/>
                </a:path>
                <a:path w="198755" h="488315">
                  <a:moveTo>
                    <a:pt x="92989" y="247218"/>
                  </a:moveTo>
                  <a:lnTo>
                    <a:pt x="92951" y="246888"/>
                  </a:lnTo>
                  <a:lnTo>
                    <a:pt x="92837" y="246024"/>
                  </a:lnTo>
                  <a:lnTo>
                    <a:pt x="92011" y="246227"/>
                  </a:lnTo>
                  <a:lnTo>
                    <a:pt x="92989" y="247218"/>
                  </a:lnTo>
                  <a:close/>
                </a:path>
                <a:path w="198755" h="488315">
                  <a:moveTo>
                    <a:pt x="93878" y="253974"/>
                  </a:moveTo>
                  <a:lnTo>
                    <a:pt x="93738" y="252958"/>
                  </a:lnTo>
                  <a:lnTo>
                    <a:pt x="93014" y="252425"/>
                  </a:lnTo>
                  <a:lnTo>
                    <a:pt x="89903" y="256400"/>
                  </a:lnTo>
                  <a:lnTo>
                    <a:pt x="93878" y="253974"/>
                  </a:lnTo>
                  <a:close/>
                </a:path>
                <a:path w="198755" h="488315">
                  <a:moveTo>
                    <a:pt x="94056" y="246888"/>
                  </a:moveTo>
                  <a:lnTo>
                    <a:pt x="93065" y="247218"/>
                  </a:lnTo>
                  <a:lnTo>
                    <a:pt x="93103" y="248005"/>
                  </a:lnTo>
                  <a:lnTo>
                    <a:pt x="93649" y="247408"/>
                  </a:lnTo>
                  <a:lnTo>
                    <a:pt x="94056" y="246888"/>
                  </a:lnTo>
                  <a:close/>
                </a:path>
                <a:path w="198755" h="488315">
                  <a:moveTo>
                    <a:pt x="97078" y="271665"/>
                  </a:moveTo>
                  <a:lnTo>
                    <a:pt x="94043" y="272135"/>
                  </a:lnTo>
                  <a:lnTo>
                    <a:pt x="95110" y="273481"/>
                  </a:lnTo>
                  <a:lnTo>
                    <a:pt x="95262" y="272999"/>
                  </a:lnTo>
                  <a:lnTo>
                    <a:pt x="97078" y="271665"/>
                  </a:lnTo>
                  <a:close/>
                </a:path>
                <a:path w="198755" h="488315">
                  <a:moveTo>
                    <a:pt x="97675" y="286829"/>
                  </a:moveTo>
                  <a:lnTo>
                    <a:pt x="96469" y="285623"/>
                  </a:lnTo>
                  <a:lnTo>
                    <a:pt x="96126" y="285788"/>
                  </a:lnTo>
                  <a:lnTo>
                    <a:pt x="95897" y="286143"/>
                  </a:lnTo>
                  <a:lnTo>
                    <a:pt x="95783" y="286308"/>
                  </a:lnTo>
                  <a:lnTo>
                    <a:pt x="95262" y="286486"/>
                  </a:lnTo>
                  <a:lnTo>
                    <a:pt x="95262" y="285623"/>
                  </a:lnTo>
                  <a:lnTo>
                    <a:pt x="94742" y="285102"/>
                  </a:lnTo>
                  <a:lnTo>
                    <a:pt x="94513" y="284632"/>
                  </a:lnTo>
                  <a:lnTo>
                    <a:pt x="94399" y="284403"/>
                  </a:lnTo>
                  <a:lnTo>
                    <a:pt x="93560" y="286143"/>
                  </a:lnTo>
                  <a:lnTo>
                    <a:pt x="93472" y="286308"/>
                  </a:lnTo>
                  <a:lnTo>
                    <a:pt x="93395" y="286486"/>
                  </a:lnTo>
                  <a:lnTo>
                    <a:pt x="92303" y="288734"/>
                  </a:lnTo>
                  <a:lnTo>
                    <a:pt x="91554" y="290296"/>
                  </a:lnTo>
                  <a:lnTo>
                    <a:pt x="88887" y="292836"/>
                  </a:lnTo>
                  <a:lnTo>
                    <a:pt x="87033" y="291147"/>
                  </a:lnTo>
                  <a:lnTo>
                    <a:pt x="86906" y="289077"/>
                  </a:lnTo>
                  <a:lnTo>
                    <a:pt x="86829" y="287870"/>
                  </a:lnTo>
                  <a:lnTo>
                    <a:pt x="86741" y="286486"/>
                  </a:lnTo>
                  <a:lnTo>
                    <a:pt x="86614" y="284403"/>
                  </a:lnTo>
                  <a:lnTo>
                    <a:pt x="86106" y="285432"/>
                  </a:lnTo>
                  <a:lnTo>
                    <a:pt x="86220" y="286829"/>
                  </a:lnTo>
                  <a:lnTo>
                    <a:pt x="86309" y="287870"/>
                  </a:lnTo>
                  <a:lnTo>
                    <a:pt x="86398" y="289077"/>
                  </a:lnTo>
                  <a:lnTo>
                    <a:pt x="86499" y="290296"/>
                  </a:lnTo>
                  <a:lnTo>
                    <a:pt x="86614" y="291668"/>
                  </a:lnTo>
                  <a:lnTo>
                    <a:pt x="86182" y="292836"/>
                  </a:lnTo>
                  <a:lnTo>
                    <a:pt x="85572" y="294436"/>
                  </a:lnTo>
                  <a:lnTo>
                    <a:pt x="86614" y="298589"/>
                  </a:lnTo>
                  <a:lnTo>
                    <a:pt x="87401" y="300316"/>
                  </a:lnTo>
                  <a:lnTo>
                    <a:pt x="87477" y="300494"/>
                  </a:lnTo>
                  <a:lnTo>
                    <a:pt x="91452" y="300316"/>
                  </a:lnTo>
                  <a:lnTo>
                    <a:pt x="90424" y="306539"/>
                  </a:lnTo>
                  <a:lnTo>
                    <a:pt x="94043" y="306717"/>
                  </a:lnTo>
                  <a:lnTo>
                    <a:pt x="94919" y="303250"/>
                  </a:lnTo>
                  <a:lnTo>
                    <a:pt x="94742" y="300494"/>
                  </a:lnTo>
                  <a:lnTo>
                    <a:pt x="92494" y="297891"/>
                  </a:lnTo>
                  <a:lnTo>
                    <a:pt x="91808" y="297726"/>
                  </a:lnTo>
                  <a:lnTo>
                    <a:pt x="91287" y="297548"/>
                  </a:lnTo>
                  <a:lnTo>
                    <a:pt x="90424" y="297205"/>
                  </a:lnTo>
                  <a:lnTo>
                    <a:pt x="88684" y="296862"/>
                  </a:lnTo>
                  <a:lnTo>
                    <a:pt x="89560" y="293230"/>
                  </a:lnTo>
                  <a:lnTo>
                    <a:pt x="91808" y="293052"/>
                  </a:lnTo>
                  <a:lnTo>
                    <a:pt x="92316" y="292366"/>
                  </a:lnTo>
                  <a:lnTo>
                    <a:pt x="95605" y="288734"/>
                  </a:lnTo>
                  <a:lnTo>
                    <a:pt x="96799" y="290982"/>
                  </a:lnTo>
                  <a:lnTo>
                    <a:pt x="96901" y="291147"/>
                  </a:lnTo>
                  <a:lnTo>
                    <a:pt x="97167" y="290982"/>
                  </a:lnTo>
                  <a:lnTo>
                    <a:pt x="97332" y="290639"/>
                  </a:lnTo>
                  <a:lnTo>
                    <a:pt x="97383" y="288734"/>
                  </a:lnTo>
                  <a:lnTo>
                    <a:pt x="97523" y="287870"/>
                  </a:lnTo>
                  <a:lnTo>
                    <a:pt x="97599" y="287350"/>
                  </a:lnTo>
                  <a:lnTo>
                    <a:pt x="97675" y="286829"/>
                  </a:lnTo>
                  <a:close/>
                </a:path>
                <a:path w="198755" h="488315">
                  <a:moveTo>
                    <a:pt x="99910" y="279044"/>
                  </a:moveTo>
                  <a:lnTo>
                    <a:pt x="98374" y="277672"/>
                  </a:lnTo>
                  <a:lnTo>
                    <a:pt x="95110" y="273481"/>
                  </a:lnTo>
                  <a:lnTo>
                    <a:pt x="94399" y="275767"/>
                  </a:lnTo>
                  <a:lnTo>
                    <a:pt x="95605" y="275767"/>
                  </a:lnTo>
                  <a:lnTo>
                    <a:pt x="95262" y="276796"/>
                  </a:lnTo>
                  <a:lnTo>
                    <a:pt x="94399" y="276796"/>
                  </a:lnTo>
                  <a:lnTo>
                    <a:pt x="94742" y="281292"/>
                  </a:lnTo>
                  <a:lnTo>
                    <a:pt x="98031" y="279044"/>
                  </a:lnTo>
                  <a:lnTo>
                    <a:pt x="99910" y="279044"/>
                  </a:lnTo>
                  <a:close/>
                </a:path>
                <a:path w="198755" h="488315">
                  <a:moveTo>
                    <a:pt x="100279" y="316052"/>
                  </a:moveTo>
                  <a:lnTo>
                    <a:pt x="99580" y="314147"/>
                  </a:lnTo>
                  <a:lnTo>
                    <a:pt x="99695" y="312762"/>
                  </a:lnTo>
                  <a:lnTo>
                    <a:pt x="99758" y="312077"/>
                  </a:lnTo>
                  <a:lnTo>
                    <a:pt x="98539" y="310692"/>
                  </a:lnTo>
                  <a:lnTo>
                    <a:pt x="96647" y="310692"/>
                  </a:lnTo>
                  <a:lnTo>
                    <a:pt x="98539" y="312762"/>
                  </a:lnTo>
                  <a:lnTo>
                    <a:pt x="95948" y="314147"/>
                  </a:lnTo>
                  <a:lnTo>
                    <a:pt x="95516" y="316052"/>
                  </a:lnTo>
                  <a:lnTo>
                    <a:pt x="95605" y="317601"/>
                  </a:lnTo>
                  <a:lnTo>
                    <a:pt x="94919" y="318122"/>
                  </a:lnTo>
                  <a:lnTo>
                    <a:pt x="93700" y="318465"/>
                  </a:lnTo>
                  <a:lnTo>
                    <a:pt x="94564" y="320713"/>
                  </a:lnTo>
                  <a:lnTo>
                    <a:pt x="95427" y="323138"/>
                  </a:lnTo>
                  <a:lnTo>
                    <a:pt x="96291" y="325386"/>
                  </a:lnTo>
                  <a:lnTo>
                    <a:pt x="98894" y="325043"/>
                  </a:lnTo>
                  <a:lnTo>
                    <a:pt x="98031" y="321932"/>
                  </a:lnTo>
                  <a:lnTo>
                    <a:pt x="99237" y="320370"/>
                  </a:lnTo>
                  <a:lnTo>
                    <a:pt x="96291" y="317601"/>
                  </a:lnTo>
                  <a:lnTo>
                    <a:pt x="97332" y="316738"/>
                  </a:lnTo>
                  <a:lnTo>
                    <a:pt x="100279" y="316052"/>
                  </a:lnTo>
                  <a:close/>
                </a:path>
                <a:path w="198755" h="488315">
                  <a:moveTo>
                    <a:pt x="100279" y="251561"/>
                  </a:moveTo>
                  <a:lnTo>
                    <a:pt x="99974" y="250520"/>
                  </a:lnTo>
                  <a:lnTo>
                    <a:pt x="99923" y="250355"/>
                  </a:lnTo>
                  <a:lnTo>
                    <a:pt x="99758" y="250177"/>
                  </a:lnTo>
                  <a:lnTo>
                    <a:pt x="97332" y="250355"/>
                  </a:lnTo>
                  <a:lnTo>
                    <a:pt x="95427" y="250520"/>
                  </a:lnTo>
                  <a:lnTo>
                    <a:pt x="93014" y="248005"/>
                  </a:lnTo>
                  <a:lnTo>
                    <a:pt x="93383" y="250177"/>
                  </a:lnTo>
                  <a:lnTo>
                    <a:pt x="93421" y="250520"/>
                  </a:lnTo>
                  <a:lnTo>
                    <a:pt x="93560" y="251561"/>
                  </a:lnTo>
                  <a:lnTo>
                    <a:pt x="93675" y="252425"/>
                  </a:lnTo>
                  <a:lnTo>
                    <a:pt x="93738" y="252958"/>
                  </a:lnTo>
                  <a:lnTo>
                    <a:pt x="98196" y="256222"/>
                  </a:lnTo>
                  <a:lnTo>
                    <a:pt x="100279" y="251561"/>
                  </a:lnTo>
                  <a:close/>
                </a:path>
                <a:path w="198755" h="488315">
                  <a:moveTo>
                    <a:pt x="101828" y="272135"/>
                  </a:moveTo>
                  <a:lnTo>
                    <a:pt x="100787" y="268503"/>
                  </a:lnTo>
                  <a:lnTo>
                    <a:pt x="98374" y="268160"/>
                  </a:lnTo>
                  <a:lnTo>
                    <a:pt x="97853" y="271094"/>
                  </a:lnTo>
                  <a:lnTo>
                    <a:pt x="97383" y="271437"/>
                  </a:lnTo>
                  <a:lnTo>
                    <a:pt x="97078" y="271665"/>
                  </a:lnTo>
                  <a:lnTo>
                    <a:pt x="98539" y="271437"/>
                  </a:lnTo>
                  <a:lnTo>
                    <a:pt x="101828" y="272135"/>
                  </a:lnTo>
                  <a:close/>
                </a:path>
                <a:path w="198755" h="488315">
                  <a:moveTo>
                    <a:pt x="102171" y="281292"/>
                  </a:moveTo>
                  <a:lnTo>
                    <a:pt x="101142" y="280263"/>
                  </a:lnTo>
                  <a:lnTo>
                    <a:pt x="101485" y="280784"/>
                  </a:lnTo>
                  <a:lnTo>
                    <a:pt x="101650" y="281470"/>
                  </a:lnTo>
                  <a:lnTo>
                    <a:pt x="101828" y="282511"/>
                  </a:lnTo>
                  <a:lnTo>
                    <a:pt x="101828" y="281647"/>
                  </a:lnTo>
                  <a:lnTo>
                    <a:pt x="102171" y="281292"/>
                  </a:lnTo>
                  <a:close/>
                </a:path>
                <a:path w="198755" h="488315">
                  <a:moveTo>
                    <a:pt x="104940" y="266433"/>
                  </a:moveTo>
                  <a:lnTo>
                    <a:pt x="104419" y="265912"/>
                  </a:lnTo>
                  <a:lnTo>
                    <a:pt x="102692" y="266598"/>
                  </a:lnTo>
                  <a:lnTo>
                    <a:pt x="102171" y="269544"/>
                  </a:lnTo>
                  <a:lnTo>
                    <a:pt x="104775" y="270065"/>
                  </a:lnTo>
                  <a:lnTo>
                    <a:pt x="104597" y="269024"/>
                  </a:lnTo>
                  <a:lnTo>
                    <a:pt x="104597" y="267817"/>
                  </a:lnTo>
                  <a:lnTo>
                    <a:pt x="104940" y="266433"/>
                  </a:lnTo>
                  <a:close/>
                </a:path>
                <a:path w="198755" h="488315">
                  <a:moveTo>
                    <a:pt x="105803" y="338874"/>
                  </a:moveTo>
                  <a:lnTo>
                    <a:pt x="104419" y="336791"/>
                  </a:lnTo>
                  <a:lnTo>
                    <a:pt x="104495" y="336283"/>
                  </a:lnTo>
                  <a:lnTo>
                    <a:pt x="104584" y="335038"/>
                  </a:lnTo>
                  <a:lnTo>
                    <a:pt x="104089" y="335254"/>
                  </a:lnTo>
                  <a:lnTo>
                    <a:pt x="101307" y="336283"/>
                  </a:lnTo>
                  <a:lnTo>
                    <a:pt x="104940" y="340080"/>
                  </a:lnTo>
                  <a:lnTo>
                    <a:pt x="105803" y="338874"/>
                  </a:lnTo>
                  <a:close/>
                </a:path>
                <a:path w="198755" h="488315">
                  <a:moveTo>
                    <a:pt x="106324" y="296164"/>
                  </a:moveTo>
                  <a:lnTo>
                    <a:pt x="105638" y="294957"/>
                  </a:lnTo>
                  <a:lnTo>
                    <a:pt x="105638" y="293751"/>
                  </a:lnTo>
                  <a:lnTo>
                    <a:pt x="105981" y="292366"/>
                  </a:lnTo>
                  <a:lnTo>
                    <a:pt x="104940" y="292366"/>
                  </a:lnTo>
                  <a:lnTo>
                    <a:pt x="104076" y="291668"/>
                  </a:lnTo>
                  <a:lnTo>
                    <a:pt x="103733" y="290461"/>
                  </a:lnTo>
                  <a:lnTo>
                    <a:pt x="103212" y="291846"/>
                  </a:lnTo>
                  <a:lnTo>
                    <a:pt x="104419" y="293052"/>
                  </a:lnTo>
                  <a:lnTo>
                    <a:pt x="104076" y="294957"/>
                  </a:lnTo>
                  <a:lnTo>
                    <a:pt x="106324" y="296164"/>
                  </a:lnTo>
                  <a:close/>
                </a:path>
                <a:path w="198755" h="488315">
                  <a:moveTo>
                    <a:pt x="108915" y="326428"/>
                  </a:moveTo>
                  <a:lnTo>
                    <a:pt x="107022" y="324523"/>
                  </a:lnTo>
                  <a:lnTo>
                    <a:pt x="104597" y="329361"/>
                  </a:lnTo>
                  <a:lnTo>
                    <a:pt x="102692" y="329018"/>
                  </a:lnTo>
                  <a:lnTo>
                    <a:pt x="102806" y="329361"/>
                  </a:lnTo>
                  <a:lnTo>
                    <a:pt x="104584" y="335038"/>
                  </a:lnTo>
                  <a:lnTo>
                    <a:pt x="104940" y="333336"/>
                  </a:lnTo>
                  <a:lnTo>
                    <a:pt x="107708" y="331787"/>
                  </a:lnTo>
                  <a:lnTo>
                    <a:pt x="106845" y="329539"/>
                  </a:lnTo>
                  <a:lnTo>
                    <a:pt x="108915" y="326428"/>
                  </a:lnTo>
                  <a:close/>
                </a:path>
                <a:path w="198755" h="488315">
                  <a:moveTo>
                    <a:pt x="110134" y="273685"/>
                  </a:moveTo>
                  <a:lnTo>
                    <a:pt x="109956" y="273342"/>
                  </a:lnTo>
                  <a:lnTo>
                    <a:pt x="109778" y="273177"/>
                  </a:lnTo>
                  <a:lnTo>
                    <a:pt x="109613" y="272821"/>
                  </a:lnTo>
                  <a:lnTo>
                    <a:pt x="109258" y="272821"/>
                  </a:lnTo>
                  <a:lnTo>
                    <a:pt x="108915" y="273177"/>
                  </a:lnTo>
                  <a:lnTo>
                    <a:pt x="109778" y="273519"/>
                  </a:lnTo>
                  <a:lnTo>
                    <a:pt x="110134" y="273685"/>
                  </a:lnTo>
                  <a:close/>
                </a:path>
                <a:path w="198755" h="488315">
                  <a:moveTo>
                    <a:pt x="110477" y="273177"/>
                  </a:moveTo>
                  <a:lnTo>
                    <a:pt x="110299" y="272999"/>
                  </a:lnTo>
                  <a:lnTo>
                    <a:pt x="110299" y="272821"/>
                  </a:lnTo>
                  <a:lnTo>
                    <a:pt x="109613" y="272821"/>
                  </a:lnTo>
                  <a:lnTo>
                    <a:pt x="110299" y="273177"/>
                  </a:lnTo>
                  <a:lnTo>
                    <a:pt x="110477" y="273177"/>
                  </a:lnTo>
                  <a:close/>
                </a:path>
                <a:path w="198755" h="488315">
                  <a:moveTo>
                    <a:pt x="111683" y="356857"/>
                  </a:moveTo>
                  <a:lnTo>
                    <a:pt x="111506" y="356857"/>
                  </a:lnTo>
                  <a:lnTo>
                    <a:pt x="111506" y="357022"/>
                  </a:lnTo>
                  <a:lnTo>
                    <a:pt x="111683" y="356857"/>
                  </a:lnTo>
                  <a:close/>
                </a:path>
                <a:path w="198755" h="488315">
                  <a:moveTo>
                    <a:pt x="111861" y="324866"/>
                  </a:moveTo>
                  <a:lnTo>
                    <a:pt x="110642" y="323659"/>
                  </a:lnTo>
                  <a:lnTo>
                    <a:pt x="110299" y="324523"/>
                  </a:lnTo>
                  <a:lnTo>
                    <a:pt x="110299" y="325386"/>
                  </a:lnTo>
                  <a:lnTo>
                    <a:pt x="111861" y="324866"/>
                  </a:lnTo>
                  <a:close/>
                </a:path>
                <a:path w="198755" h="488315">
                  <a:moveTo>
                    <a:pt x="113245" y="349592"/>
                  </a:moveTo>
                  <a:lnTo>
                    <a:pt x="113068" y="348894"/>
                  </a:lnTo>
                  <a:lnTo>
                    <a:pt x="112890" y="349415"/>
                  </a:lnTo>
                  <a:lnTo>
                    <a:pt x="112890" y="349758"/>
                  </a:lnTo>
                  <a:lnTo>
                    <a:pt x="112725" y="350456"/>
                  </a:lnTo>
                  <a:lnTo>
                    <a:pt x="113068" y="350621"/>
                  </a:lnTo>
                  <a:lnTo>
                    <a:pt x="113068" y="350113"/>
                  </a:lnTo>
                  <a:lnTo>
                    <a:pt x="113245" y="349592"/>
                  </a:lnTo>
                  <a:close/>
                </a:path>
                <a:path w="198755" h="488315">
                  <a:moveTo>
                    <a:pt x="114452" y="300837"/>
                  </a:moveTo>
                  <a:lnTo>
                    <a:pt x="113931" y="299974"/>
                  </a:lnTo>
                  <a:lnTo>
                    <a:pt x="113753" y="299453"/>
                  </a:lnTo>
                  <a:lnTo>
                    <a:pt x="113068" y="299796"/>
                  </a:lnTo>
                  <a:lnTo>
                    <a:pt x="113411" y="301002"/>
                  </a:lnTo>
                  <a:lnTo>
                    <a:pt x="114452" y="300837"/>
                  </a:lnTo>
                  <a:close/>
                </a:path>
                <a:path w="198755" h="488315">
                  <a:moveTo>
                    <a:pt x="118605" y="293751"/>
                  </a:moveTo>
                  <a:lnTo>
                    <a:pt x="114274" y="286829"/>
                  </a:lnTo>
                  <a:lnTo>
                    <a:pt x="111506" y="288036"/>
                  </a:lnTo>
                  <a:lnTo>
                    <a:pt x="110642" y="289763"/>
                  </a:lnTo>
                  <a:lnTo>
                    <a:pt x="113931" y="293573"/>
                  </a:lnTo>
                  <a:lnTo>
                    <a:pt x="114452" y="294259"/>
                  </a:lnTo>
                  <a:lnTo>
                    <a:pt x="118605" y="293751"/>
                  </a:lnTo>
                  <a:close/>
                </a:path>
                <a:path w="198755" h="488315">
                  <a:moveTo>
                    <a:pt x="121361" y="281813"/>
                  </a:moveTo>
                  <a:lnTo>
                    <a:pt x="121196" y="281292"/>
                  </a:lnTo>
                  <a:lnTo>
                    <a:pt x="121018" y="280949"/>
                  </a:lnTo>
                  <a:lnTo>
                    <a:pt x="120853" y="280428"/>
                  </a:lnTo>
                  <a:lnTo>
                    <a:pt x="120853" y="280949"/>
                  </a:lnTo>
                  <a:lnTo>
                    <a:pt x="120675" y="281470"/>
                  </a:lnTo>
                  <a:lnTo>
                    <a:pt x="120853" y="281470"/>
                  </a:lnTo>
                  <a:lnTo>
                    <a:pt x="121196" y="281647"/>
                  </a:lnTo>
                  <a:lnTo>
                    <a:pt x="121361" y="281813"/>
                  </a:lnTo>
                  <a:close/>
                </a:path>
                <a:path w="198755" h="488315">
                  <a:moveTo>
                    <a:pt x="126555" y="330047"/>
                  </a:moveTo>
                  <a:lnTo>
                    <a:pt x="126212" y="329704"/>
                  </a:lnTo>
                  <a:lnTo>
                    <a:pt x="126212" y="329361"/>
                  </a:lnTo>
                  <a:lnTo>
                    <a:pt x="126034" y="329539"/>
                  </a:lnTo>
                  <a:lnTo>
                    <a:pt x="125857" y="329882"/>
                  </a:lnTo>
                  <a:lnTo>
                    <a:pt x="125857" y="330047"/>
                  </a:lnTo>
                  <a:lnTo>
                    <a:pt x="126555" y="330047"/>
                  </a:lnTo>
                  <a:close/>
                </a:path>
                <a:path w="198755" h="488315">
                  <a:moveTo>
                    <a:pt x="129146" y="275767"/>
                  </a:moveTo>
                  <a:lnTo>
                    <a:pt x="128104" y="276453"/>
                  </a:lnTo>
                  <a:lnTo>
                    <a:pt x="127596" y="276631"/>
                  </a:lnTo>
                  <a:lnTo>
                    <a:pt x="127939" y="276631"/>
                  </a:lnTo>
                  <a:lnTo>
                    <a:pt x="128460" y="276796"/>
                  </a:lnTo>
                  <a:lnTo>
                    <a:pt x="128803" y="276796"/>
                  </a:lnTo>
                  <a:lnTo>
                    <a:pt x="129146" y="275767"/>
                  </a:lnTo>
                  <a:close/>
                </a:path>
                <a:path w="198755" h="488315">
                  <a:moveTo>
                    <a:pt x="134162" y="406120"/>
                  </a:moveTo>
                  <a:lnTo>
                    <a:pt x="133985" y="405777"/>
                  </a:lnTo>
                  <a:lnTo>
                    <a:pt x="133642" y="405434"/>
                  </a:lnTo>
                  <a:lnTo>
                    <a:pt x="133299" y="405257"/>
                  </a:lnTo>
                  <a:lnTo>
                    <a:pt x="133299" y="405434"/>
                  </a:lnTo>
                  <a:lnTo>
                    <a:pt x="132956" y="405612"/>
                  </a:lnTo>
                  <a:lnTo>
                    <a:pt x="132778" y="405777"/>
                  </a:lnTo>
                  <a:lnTo>
                    <a:pt x="133464" y="406476"/>
                  </a:lnTo>
                  <a:lnTo>
                    <a:pt x="134162" y="406120"/>
                  </a:lnTo>
                  <a:close/>
                </a:path>
                <a:path w="198755" h="488315">
                  <a:moveTo>
                    <a:pt x="140868" y="429806"/>
                  </a:moveTo>
                  <a:lnTo>
                    <a:pt x="137096" y="426186"/>
                  </a:lnTo>
                  <a:lnTo>
                    <a:pt x="135890" y="424967"/>
                  </a:lnTo>
                  <a:lnTo>
                    <a:pt x="135445" y="426008"/>
                  </a:lnTo>
                  <a:lnTo>
                    <a:pt x="135369" y="426186"/>
                  </a:lnTo>
                  <a:lnTo>
                    <a:pt x="135026" y="426694"/>
                  </a:lnTo>
                  <a:lnTo>
                    <a:pt x="134848" y="427913"/>
                  </a:lnTo>
                  <a:lnTo>
                    <a:pt x="134505" y="427913"/>
                  </a:lnTo>
                  <a:lnTo>
                    <a:pt x="134505" y="428256"/>
                  </a:lnTo>
                  <a:lnTo>
                    <a:pt x="136575" y="428942"/>
                  </a:lnTo>
                  <a:lnTo>
                    <a:pt x="138595" y="429806"/>
                  </a:lnTo>
                  <a:lnTo>
                    <a:pt x="140868" y="429806"/>
                  </a:lnTo>
                  <a:close/>
                </a:path>
                <a:path w="198755" h="488315">
                  <a:moveTo>
                    <a:pt x="141935" y="430847"/>
                  </a:moveTo>
                  <a:lnTo>
                    <a:pt x="141643" y="429806"/>
                  </a:lnTo>
                  <a:lnTo>
                    <a:pt x="140868" y="429806"/>
                  </a:lnTo>
                  <a:lnTo>
                    <a:pt x="141935" y="430847"/>
                  </a:lnTo>
                  <a:close/>
                </a:path>
                <a:path w="198755" h="488315">
                  <a:moveTo>
                    <a:pt x="147472" y="431888"/>
                  </a:moveTo>
                  <a:lnTo>
                    <a:pt x="147294" y="431711"/>
                  </a:lnTo>
                  <a:lnTo>
                    <a:pt x="147129" y="431190"/>
                  </a:lnTo>
                  <a:lnTo>
                    <a:pt x="147129" y="430847"/>
                  </a:lnTo>
                  <a:lnTo>
                    <a:pt x="146786" y="430504"/>
                  </a:lnTo>
                  <a:lnTo>
                    <a:pt x="146431" y="430161"/>
                  </a:lnTo>
                  <a:lnTo>
                    <a:pt x="146431" y="430504"/>
                  </a:lnTo>
                  <a:lnTo>
                    <a:pt x="145846" y="426694"/>
                  </a:lnTo>
                  <a:lnTo>
                    <a:pt x="145745" y="426008"/>
                  </a:lnTo>
                  <a:lnTo>
                    <a:pt x="144538" y="423938"/>
                  </a:lnTo>
                  <a:lnTo>
                    <a:pt x="142113" y="422554"/>
                  </a:lnTo>
                  <a:lnTo>
                    <a:pt x="140042" y="424281"/>
                  </a:lnTo>
                  <a:lnTo>
                    <a:pt x="141592" y="429641"/>
                  </a:lnTo>
                  <a:lnTo>
                    <a:pt x="141643" y="429806"/>
                  </a:lnTo>
                  <a:lnTo>
                    <a:pt x="142290" y="429806"/>
                  </a:lnTo>
                  <a:lnTo>
                    <a:pt x="142976" y="429641"/>
                  </a:lnTo>
                  <a:lnTo>
                    <a:pt x="144538" y="429806"/>
                  </a:lnTo>
                  <a:lnTo>
                    <a:pt x="145567" y="430504"/>
                  </a:lnTo>
                  <a:lnTo>
                    <a:pt x="146088" y="430847"/>
                  </a:lnTo>
                  <a:lnTo>
                    <a:pt x="146088" y="430504"/>
                  </a:lnTo>
                  <a:lnTo>
                    <a:pt x="146177" y="430669"/>
                  </a:lnTo>
                  <a:lnTo>
                    <a:pt x="146265" y="430847"/>
                  </a:lnTo>
                  <a:lnTo>
                    <a:pt x="146265" y="431114"/>
                  </a:lnTo>
                  <a:lnTo>
                    <a:pt x="146088" y="431025"/>
                  </a:lnTo>
                  <a:lnTo>
                    <a:pt x="146088" y="431368"/>
                  </a:lnTo>
                  <a:lnTo>
                    <a:pt x="146431" y="431711"/>
                  </a:lnTo>
                  <a:lnTo>
                    <a:pt x="146431" y="431444"/>
                  </a:lnTo>
                  <a:lnTo>
                    <a:pt x="147472" y="431888"/>
                  </a:lnTo>
                  <a:close/>
                </a:path>
                <a:path w="198755" h="488315">
                  <a:moveTo>
                    <a:pt x="163550" y="465950"/>
                  </a:moveTo>
                  <a:lnTo>
                    <a:pt x="161823" y="464908"/>
                  </a:lnTo>
                  <a:lnTo>
                    <a:pt x="159397" y="465594"/>
                  </a:lnTo>
                  <a:lnTo>
                    <a:pt x="159575" y="463181"/>
                  </a:lnTo>
                  <a:lnTo>
                    <a:pt x="158369" y="463524"/>
                  </a:lnTo>
                  <a:lnTo>
                    <a:pt x="157327" y="463524"/>
                  </a:lnTo>
                  <a:lnTo>
                    <a:pt x="156464" y="463003"/>
                  </a:lnTo>
                  <a:lnTo>
                    <a:pt x="156806" y="464223"/>
                  </a:lnTo>
                  <a:lnTo>
                    <a:pt x="156806" y="465594"/>
                  </a:lnTo>
                  <a:lnTo>
                    <a:pt x="156286" y="467156"/>
                  </a:lnTo>
                  <a:lnTo>
                    <a:pt x="156641" y="466813"/>
                  </a:lnTo>
                  <a:lnTo>
                    <a:pt x="157149" y="465594"/>
                  </a:lnTo>
                  <a:lnTo>
                    <a:pt x="157327" y="465594"/>
                  </a:lnTo>
                  <a:lnTo>
                    <a:pt x="159054" y="466115"/>
                  </a:lnTo>
                  <a:lnTo>
                    <a:pt x="160959" y="466293"/>
                  </a:lnTo>
                  <a:lnTo>
                    <a:pt x="162687" y="466813"/>
                  </a:lnTo>
                  <a:lnTo>
                    <a:pt x="163029" y="466471"/>
                  </a:lnTo>
                  <a:lnTo>
                    <a:pt x="163207" y="466115"/>
                  </a:lnTo>
                  <a:lnTo>
                    <a:pt x="163550" y="465950"/>
                  </a:lnTo>
                  <a:close/>
                </a:path>
                <a:path w="198755" h="488315">
                  <a:moveTo>
                    <a:pt x="164249" y="486524"/>
                  </a:moveTo>
                  <a:lnTo>
                    <a:pt x="163550" y="483755"/>
                  </a:lnTo>
                  <a:lnTo>
                    <a:pt x="163029" y="480301"/>
                  </a:lnTo>
                  <a:lnTo>
                    <a:pt x="160439" y="480123"/>
                  </a:lnTo>
                  <a:lnTo>
                    <a:pt x="159232" y="478396"/>
                  </a:lnTo>
                  <a:lnTo>
                    <a:pt x="158889" y="475970"/>
                  </a:lnTo>
                  <a:lnTo>
                    <a:pt x="158191" y="475805"/>
                  </a:lnTo>
                  <a:lnTo>
                    <a:pt x="157670" y="475970"/>
                  </a:lnTo>
                  <a:lnTo>
                    <a:pt x="157149" y="475805"/>
                  </a:lnTo>
                  <a:lnTo>
                    <a:pt x="155422" y="479780"/>
                  </a:lnTo>
                  <a:lnTo>
                    <a:pt x="161137" y="483577"/>
                  </a:lnTo>
                  <a:lnTo>
                    <a:pt x="161480" y="488073"/>
                  </a:lnTo>
                  <a:lnTo>
                    <a:pt x="164249" y="486524"/>
                  </a:lnTo>
                  <a:close/>
                </a:path>
                <a:path w="198755" h="488315">
                  <a:moveTo>
                    <a:pt x="167182" y="470090"/>
                  </a:moveTo>
                  <a:lnTo>
                    <a:pt x="167005" y="470090"/>
                  </a:lnTo>
                  <a:lnTo>
                    <a:pt x="166839" y="470090"/>
                  </a:lnTo>
                  <a:lnTo>
                    <a:pt x="166497" y="470268"/>
                  </a:lnTo>
                  <a:lnTo>
                    <a:pt x="166319" y="470446"/>
                  </a:lnTo>
                  <a:lnTo>
                    <a:pt x="166497" y="470789"/>
                  </a:lnTo>
                  <a:lnTo>
                    <a:pt x="167182" y="470446"/>
                  </a:lnTo>
                  <a:lnTo>
                    <a:pt x="167182" y="470090"/>
                  </a:lnTo>
                  <a:close/>
                </a:path>
                <a:path w="198755" h="488315">
                  <a:moveTo>
                    <a:pt x="167182" y="469582"/>
                  </a:moveTo>
                  <a:lnTo>
                    <a:pt x="165798" y="469226"/>
                  </a:lnTo>
                  <a:lnTo>
                    <a:pt x="165455" y="469582"/>
                  </a:lnTo>
                  <a:lnTo>
                    <a:pt x="165620" y="469925"/>
                  </a:lnTo>
                  <a:lnTo>
                    <a:pt x="165976" y="469925"/>
                  </a:lnTo>
                  <a:lnTo>
                    <a:pt x="166141" y="470090"/>
                  </a:lnTo>
                  <a:lnTo>
                    <a:pt x="166662" y="469925"/>
                  </a:lnTo>
                  <a:lnTo>
                    <a:pt x="167005" y="470090"/>
                  </a:lnTo>
                  <a:lnTo>
                    <a:pt x="167182" y="469747"/>
                  </a:lnTo>
                  <a:lnTo>
                    <a:pt x="167182" y="469582"/>
                  </a:lnTo>
                  <a:close/>
                </a:path>
                <a:path w="198755" h="488315">
                  <a:moveTo>
                    <a:pt x="168808" y="468706"/>
                  </a:moveTo>
                  <a:lnTo>
                    <a:pt x="167703" y="466979"/>
                  </a:lnTo>
                  <a:lnTo>
                    <a:pt x="165976" y="465772"/>
                  </a:lnTo>
                  <a:lnTo>
                    <a:pt x="165900" y="466979"/>
                  </a:lnTo>
                  <a:lnTo>
                    <a:pt x="165620" y="467677"/>
                  </a:lnTo>
                  <a:lnTo>
                    <a:pt x="165112" y="468363"/>
                  </a:lnTo>
                  <a:lnTo>
                    <a:pt x="165976" y="468706"/>
                  </a:lnTo>
                  <a:lnTo>
                    <a:pt x="168808" y="468706"/>
                  </a:lnTo>
                  <a:close/>
                </a:path>
                <a:path w="198755" h="488315">
                  <a:moveTo>
                    <a:pt x="169252" y="478917"/>
                  </a:moveTo>
                  <a:lnTo>
                    <a:pt x="168910" y="478739"/>
                  </a:lnTo>
                  <a:lnTo>
                    <a:pt x="168744" y="478218"/>
                  </a:lnTo>
                  <a:lnTo>
                    <a:pt x="168567" y="478396"/>
                  </a:lnTo>
                  <a:lnTo>
                    <a:pt x="168910" y="479082"/>
                  </a:lnTo>
                  <a:lnTo>
                    <a:pt x="169087" y="479259"/>
                  </a:lnTo>
                  <a:lnTo>
                    <a:pt x="169252" y="478917"/>
                  </a:lnTo>
                  <a:close/>
                </a:path>
                <a:path w="198755" h="488315">
                  <a:moveTo>
                    <a:pt x="170218" y="468884"/>
                  </a:moveTo>
                  <a:lnTo>
                    <a:pt x="169773" y="468541"/>
                  </a:lnTo>
                  <a:lnTo>
                    <a:pt x="169494" y="468706"/>
                  </a:lnTo>
                  <a:lnTo>
                    <a:pt x="168808" y="468706"/>
                  </a:lnTo>
                  <a:lnTo>
                    <a:pt x="168910" y="468884"/>
                  </a:lnTo>
                  <a:lnTo>
                    <a:pt x="166839" y="468884"/>
                  </a:lnTo>
                  <a:lnTo>
                    <a:pt x="167182" y="469582"/>
                  </a:lnTo>
                  <a:lnTo>
                    <a:pt x="167271" y="469747"/>
                  </a:lnTo>
                  <a:lnTo>
                    <a:pt x="167360" y="469925"/>
                  </a:lnTo>
                  <a:lnTo>
                    <a:pt x="167754" y="469747"/>
                  </a:lnTo>
                  <a:lnTo>
                    <a:pt x="169202" y="468884"/>
                  </a:lnTo>
                  <a:lnTo>
                    <a:pt x="170218" y="468884"/>
                  </a:lnTo>
                  <a:close/>
                </a:path>
                <a:path w="198755" h="488315">
                  <a:moveTo>
                    <a:pt x="173583" y="469226"/>
                  </a:moveTo>
                  <a:lnTo>
                    <a:pt x="171564" y="469226"/>
                  </a:lnTo>
                  <a:lnTo>
                    <a:pt x="171856" y="469404"/>
                  </a:lnTo>
                  <a:lnTo>
                    <a:pt x="170992" y="468884"/>
                  </a:lnTo>
                  <a:lnTo>
                    <a:pt x="170218" y="468884"/>
                  </a:lnTo>
                  <a:lnTo>
                    <a:pt x="170891" y="469404"/>
                  </a:lnTo>
                  <a:lnTo>
                    <a:pt x="171335" y="469747"/>
                  </a:lnTo>
                  <a:lnTo>
                    <a:pt x="173583" y="469226"/>
                  </a:lnTo>
                  <a:close/>
                </a:path>
                <a:path w="198755" h="488315">
                  <a:moveTo>
                    <a:pt x="185166" y="383819"/>
                  </a:moveTo>
                  <a:lnTo>
                    <a:pt x="182054" y="382435"/>
                  </a:lnTo>
                  <a:lnTo>
                    <a:pt x="183083" y="385038"/>
                  </a:lnTo>
                  <a:lnTo>
                    <a:pt x="183438" y="385203"/>
                  </a:lnTo>
                  <a:lnTo>
                    <a:pt x="183603" y="385381"/>
                  </a:lnTo>
                  <a:lnTo>
                    <a:pt x="184124" y="385724"/>
                  </a:lnTo>
                  <a:lnTo>
                    <a:pt x="185166" y="383819"/>
                  </a:lnTo>
                  <a:close/>
                </a:path>
                <a:path w="198755" h="488315">
                  <a:moveTo>
                    <a:pt x="198132" y="365493"/>
                  </a:moveTo>
                  <a:lnTo>
                    <a:pt x="191909" y="364807"/>
                  </a:lnTo>
                  <a:lnTo>
                    <a:pt x="191211" y="371030"/>
                  </a:lnTo>
                  <a:lnTo>
                    <a:pt x="197434" y="372071"/>
                  </a:lnTo>
                  <a:lnTo>
                    <a:pt x="197269" y="371894"/>
                  </a:lnTo>
                  <a:lnTo>
                    <a:pt x="194322" y="369468"/>
                  </a:lnTo>
                  <a:lnTo>
                    <a:pt x="197612" y="367919"/>
                  </a:lnTo>
                  <a:lnTo>
                    <a:pt x="198132" y="365493"/>
                  </a:lnTo>
                  <a:close/>
                </a:path>
                <a:path w="198755" h="488315">
                  <a:moveTo>
                    <a:pt x="198297" y="389521"/>
                  </a:moveTo>
                  <a:lnTo>
                    <a:pt x="196748" y="390042"/>
                  </a:lnTo>
                  <a:lnTo>
                    <a:pt x="195364" y="389699"/>
                  </a:lnTo>
                  <a:lnTo>
                    <a:pt x="194157" y="388315"/>
                  </a:lnTo>
                  <a:lnTo>
                    <a:pt x="192938" y="388493"/>
                  </a:lnTo>
                  <a:lnTo>
                    <a:pt x="193459" y="390042"/>
                  </a:lnTo>
                  <a:lnTo>
                    <a:pt x="193294" y="390740"/>
                  </a:lnTo>
                  <a:lnTo>
                    <a:pt x="195707" y="391604"/>
                  </a:lnTo>
                  <a:lnTo>
                    <a:pt x="197269" y="391769"/>
                  </a:lnTo>
                  <a:lnTo>
                    <a:pt x="198297" y="38952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97799" y="8659266"/>
              <a:ext cx="212090" cy="497205"/>
            </a:xfrm>
            <a:custGeom>
              <a:avLst/>
              <a:gdLst/>
              <a:ahLst/>
              <a:cxnLst/>
              <a:rect l="l" t="t" r="r" b="b"/>
              <a:pathLst>
                <a:path w="212089" h="497204">
                  <a:moveTo>
                    <a:pt x="5892" y="179628"/>
                  </a:moveTo>
                  <a:lnTo>
                    <a:pt x="5702" y="178422"/>
                  </a:lnTo>
                  <a:lnTo>
                    <a:pt x="4838" y="177558"/>
                  </a:lnTo>
                  <a:lnTo>
                    <a:pt x="2946" y="178422"/>
                  </a:lnTo>
                  <a:lnTo>
                    <a:pt x="3975" y="179628"/>
                  </a:lnTo>
                  <a:lnTo>
                    <a:pt x="5892" y="179628"/>
                  </a:lnTo>
                  <a:close/>
                </a:path>
                <a:path w="212089" h="497204">
                  <a:moveTo>
                    <a:pt x="8813" y="184124"/>
                  </a:moveTo>
                  <a:lnTo>
                    <a:pt x="7023" y="179628"/>
                  </a:lnTo>
                  <a:lnTo>
                    <a:pt x="5892" y="179628"/>
                  </a:lnTo>
                  <a:lnTo>
                    <a:pt x="6578" y="183959"/>
                  </a:lnTo>
                  <a:lnTo>
                    <a:pt x="8458" y="184365"/>
                  </a:lnTo>
                  <a:lnTo>
                    <a:pt x="8813" y="184124"/>
                  </a:lnTo>
                  <a:close/>
                </a:path>
                <a:path w="212089" h="497204">
                  <a:moveTo>
                    <a:pt x="15735" y="185851"/>
                  </a:moveTo>
                  <a:lnTo>
                    <a:pt x="12103" y="185166"/>
                  </a:lnTo>
                  <a:lnTo>
                    <a:pt x="8458" y="184365"/>
                  </a:lnTo>
                  <a:lnTo>
                    <a:pt x="5880" y="186029"/>
                  </a:lnTo>
                  <a:lnTo>
                    <a:pt x="6007" y="186550"/>
                  </a:lnTo>
                  <a:lnTo>
                    <a:pt x="6311" y="187756"/>
                  </a:lnTo>
                  <a:lnTo>
                    <a:pt x="6400" y="188099"/>
                  </a:lnTo>
                  <a:lnTo>
                    <a:pt x="5880" y="188836"/>
                  </a:lnTo>
                  <a:lnTo>
                    <a:pt x="5778" y="188963"/>
                  </a:lnTo>
                  <a:lnTo>
                    <a:pt x="4673" y="190525"/>
                  </a:lnTo>
                  <a:lnTo>
                    <a:pt x="3111" y="189318"/>
                  </a:lnTo>
                  <a:lnTo>
                    <a:pt x="0" y="190182"/>
                  </a:lnTo>
                  <a:lnTo>
                    <a:pt x="241" y="190525"/>
                  </a:lnTo>
                  <a:lnTo>
                    <a:pt x="2946" y="194500"/>
                  </a:lnTo>
                  <a:lnTo>
                    <a:pt x="4673" y="192252"/>
                  </a:lnTo>
                  <a:lnTo>
                    <a:pt x="5537" y="190690"/>
                  </a:lnTo>
                  <a:lnTo>
                    <a:pt x="7442" y="188963"/>
                  </a:lnTo>
                  <a:lnTo>
                    <a:pt x="8724" y="191211"/>
                  </a:lnTo>
                  <a:lnTo>
                    <a:pt x="8559" y="190690"/>
                  </a:lnTo>
                  <a:lnTo>
                    <a:pt x="8470" y="190525"/>
                  </a:lnTo>
                  <a:lnTo>
                    <a:pt x="8356" y="190182"/>
                  </a:lnTo>
                  <a:lnTo>
                    <a:pt x="8305" y="190004"/>
                  </a:lnTo>
                  <a:lnTo>
                    <a:pt x="8191" y="189318"/>
                  </a:lnTo>
                  <a:lnTo>
                    <a:pt x="8648" y="188099"/>
                  </a:lnTo>
                  <a:lnTo>
                    <a:pt x="9334" y="187756"/>
                  </a:lnTo>
                  <a:lnTo>
                    <a:pt x="10553" y="187071"/>
                  </a:lnTo>
                  <a:lnTo>
                    <a:pt x="11582" y="186550"/>
                  </a:lnTo>
                  <a:lnTo>
                    <a:pt x="11760" y="187071"/>
                  </a:lnTo>
                  <a:lnTo>
                    <a:pt x="11760" y="187236"/>
                  </a:lnTo>
                  <a:lnTo>
                    <a:pt x="11938" y="187756"/>
                  </a:lnTo>
                  <a:lnTo>
                    <a:pt x="14173" y="187756"/>
                  </a:lnTo>
                  <a:lnTo>
                    <a:pt x="14173" y="188836"/>
                  </a:lnTo>
                  <a:lnTo>
                    <a:pt x="15646" y="186029"/>
                  </a:lnTo>
                  <a:lnTo>
                    <a:pt x="15735" y="185851"/>
                  </a:lnTo>
                  <a:close/>
                </a:path>
                <a:path w="212089" h="497204">
                  <a:moveTo>
                    <a:pt x="17640" y="191566"/>
                  </a:moveTo>
                  <a:lnTo>
                    <a:pt x="14173" y="190004"/>
                  </a:lnTo>
                  <a:lnTo>
                    <a:pt x="14173" y="188963"/>
                  </a:lnTo>
                  <a:lnTo>
                    <a:pt x="13931" y="189318"/>
                  </a:lnTo>
                  <a:lnTo>
                    <a:pt x="13665" y="189826"/>
                  </a:lnTo>
                  <a:lnTo>
                    <a:pt x="16052" y="191985"/>
                  </a:lnTo>
                  <a:lnTo>
                    <a:pt x="17640" y="191566"/>
                  </a:lnTo>
                  <a:close/>
                </a:path>
                <a:path w="212089" h="497204">
                  <a:moveTo>
                    <a:pt x="20053" y="194157"/>
                  </a:moveTo>
                  <a:lnTo>
                    <a:pt x="17119" y="192938"/>
                  </a:lnTo>
                  <a:lnTo>
                    <a:pt x="16052" y="191985"/>
                  </a:lnTo>
                  <a:lnTo>
                    <a:pt x="11239" y="193294"/>
                  </a:lnTo>
                  <a:lnTo>
                    <a:pt x="14871" y="196227"/>
                  </a:lnTo>
                  <a:lnTo>
                    <a:pt x="19748" y="195046"/>
                  </a:lnTo>
                  <a:lnTo>
                    <a:pt x="19367" y="194678"/>
                  </a:lnTo>
                  <a:lnTo>
                    <a:pt x="20053" y="194157"/>
                  </a:lnTo>
                  <a:close/>
                </a:path>
                <a:path w="212089" h="497204">
                  <a:moveTo>
                    <a:pt x="20726" y="196037"/>
                  </a:moveTo>
                  <a:lnTo>
                    <a:pt x="20688" y="195707"/>
                  </a:lnTo>
                  <a:lnTo>
                    <a:pt x="20574" y="194843"/>
                  </a:lnTo>
                  <a:lnTo>
                    <a:pt x="19748" y="195046"/>
                  </a:lnTo>
                  <a:lnTo>
                    <a:pt x="20726" y="196037"/>
                  </a:lnTo>
                  <a:close/>
                </a:path>
                <a:path w="212089" h="497204">
                  <a:moveTo>
                    <a:pt x="21615" y="202793"/>
                  </a:moveTo>
                  <a:lnTo>
                    <a:pt x="21475" y="201777"/>
                  </a:lnTo>
                  <a:lnTo>
                    <a:pt x="20751" y="201244"/>
                  </a:lnTo>
                  <a:lnTo>
                    <a:pt x="17640" y="205219"/>
                  </a:lnTo>
                  <a:lnTo>
                    <a:pt x="21615" y="202793"/>
                  </a:lnTo>
                  <a:close/>
                </a:path>
                <a:path w="212089" h="497204">
                  <a:moveTo>
                    <a:pt x="21793" y="195707"/>
                  </a:moveTo>
                  <a:lnTo>
                    <a:pt x="20802" y="196037"/>
                  </a:lnTo>
                  <a:lnTo>
                    <a:pt x="20840" y="196824"/>
                  </a:lnTo>
                  <a:lnTo>
                    <a:pt x="21386" y="196227"/>
                  </a:lnTo>
                  <a:lnTo>
                    <a:pt x="21793" y="195707"/>
                  </a:lnTo>
                  <a:close/>
                </a:path>
                <a:path w="212089" h="497204">
                  <a:moveTo>
                    <a:pt x="22999" y="194322"/>
                  </a:moveTo>
                  <a:lnTo>
                    <a:pt x="22847" y="194500"/>
                  </a:lnTo>
                  <a:lnTo>
                    <a:pt x="22656" y="194843"/>
                  </a:lnTo>
                  <a:lnTo>
                    <a:pt x="22999" y="194500"/>
                  </a:lnTo>
                  <a:lnTo>
                    <a:pt x="22999" y="194322"/>
                  </a:lnTo>
                  <a:close/>
                </a:path>
                <a:path w="212089" h="497204">
                  <a:moveTo>
                    <a:pt x="23520" y="53771"/>
                  </a:moveTo>
                  <a:lnTo>
                    <a:pt x="21272" y="53594"/>
                  </a:lnTo>
                  <a:lnTo>
                    <a:pt x="18846" y="53073"/>
                  </a:lnTo>
                  <a:lnTo>
                    <a:pt x="18643" y="56184"/>
                  </a:lnTo>
                  <a:lnTo>
                    <a:pt x="17983" y="55156"/>
                  </a:lnTo>
                  <a:lnTo>
                    <a:pt x="15913" y="55664"/>
                  </a:lnTo>
                  <a:lnTo>
                    <a:pt x="13665" y="56705"/>
                  </a:lnTo>
                  <a:lnTo>
                    <a:pt x="14871" y="62064"/>
                  </a:lnTo>
                  <a:lnTo>
                    <a:pt x="17640" y="60858"/>
                  </a:lnTo>
                  <a:lnTo>
                    <a:pt x="21780" y="61023"/>
                  </a:lnTo>
                  <a:lnTo>
                    <a:pt x="20269" y="58712"/>
                  </a:lnTo>
                  <a:lnTo>
                    <a:pt x="20751" y="58775"/>
                  </a:lnTo>
                  <a:lnTo>
                    <a:pt x="23164" y="59296"/>
                  </a:lnTo>
                  <a:lnTo>
                    <a:pt x="23520" y="53771"/>
                  </a:lnTo>
                  <a:close/>
                </a:path>
                <a:path w="212089" h="497204">
                  <a:moveTo>
                    <a:pt x="28016" y="200380"/>
                  </a:moveTo>
                  <a:lnTo>
                    <a:pt x="27711" y="199339"/>
                  </a:lnTo>
                  <a:lnTo>
                    <a:pt x="27660" y="199174"/>
                  </a:lnTo>
                  <a:lnTo>
                    <a:pt x="27495" y="198996"/>
                  </a:lnTo>
                  <a:lnTo>
                    <a:pt x="25069" y="199174"/>
                  </a:lnTo>
                  <a:lnTo>
                    <a:pt x="23164" y="199339"/>
                  </a:lnTo>
                  <a:lnTo>
                    <a:pt x="20751" y="196824"/>
                  </a:lnTo>
                  <a:lnTo>
                    <a:pt x="21120" y="198996"/>
                  </a:lnTo>
                  <a:lnTo>
                    <a:pt x="21158" y="199339"/>
                  </a:lnTo>
                  <a:lnTo>
                    <a:pt x="21297" y="200380"/>
                  </a:lnTo>
                  <a:lnTo>
                    <a:pt x="21412" y="201244"/>
                  </a:lnTo>
                  <a:lnTo>
                    <a:pt x="21475" y="201777"/>
                  </a:lnTo>
                  <a:lnTo>
                    <a:pt x="25933" y="205041"/>
                  </a:lnTo>
                  <a:lnTo>
                    <a:pt x="28016" y="200380"/>
                  </a:lnTo>
                  <a:close/>
                </a:path>
                <a:path w="212089" h="497204">
                  <a:moveTo>
                    <a:pt x="29565" y="191566"/>
                  </a:moveTo>
                  <a:lnTo>
                    <a:pt x="27571" y="189839"/>
                  </a:lnTo>
                  <a:lnTo>
                    <a:pt x="25590" y="190004"/>
                  </a:lnTo>
                  <a:lnTo>
                    <a:pt x="25247" y="191389"/>
                  </a:lnTo>
                  <a:lnTo>
                    <a:pt x="23863" y="192595"/>
                  </a:lnTo>
                  <a:lnTo>
                    <a:pt x="22821" y="193294"/>
                  </a:lnTo>
                  <a:lnTo>
                    <a:pt x="22936" y="193636"/>
                  </a:lnTo>
                  <a:lnTo>
                    <a:pt x="22999" y="194322"/>
                  </a:lnTo>
                  <a:lnTo>
                    <a:pt x="23228" y="193814"/>
                  </a:lnTo>
                  <a:lnTo>
                    <a:pt x="23520" y="193294"/>
                  </a:lnTo>
                  <a:lnTo>
                    <a:pt x="25247" y="194322"/>
                  </a:lnTo>
                  <a:lnTo>
                    <a:pt x="26276" y="193636"/>
                  </a:lnTo>
                  <a:lnTo>
                    <a:pt x="27152" y="192595"/>
                  </a:lnTo>
                  <a:lnTo>
                    <a:pt x="29565" y="191566"/>
                  </a:lnTo>
                  <a:close/>
                </a:path>
                <a:path w="212089" h="497204">
                  <a:moveTo>
                    <a:pt x="31991" y="176860"/>
                  </a:moveTo>
                  <a:lnTo>
                    <a:pt x="30949" y="172885"/>
                  </a:lnTo>
                  <a:lnTo>
                    <a:pt x="31127" y="171335"/>
                  </a:lnTo>
                  <a:lnTo>
                    <a:pt x="29908" y="173926"/>
                  </a:lnTo>
                  <a:lnTo>
                    <a:pt x="30264" y="173926"/>
                  </a:lnTo>
                  <a:lnTo>
                    <a:pt x="31991" y="176860"/>
                  </a:lnTo>
                  <a:close/>
                </a:path>
                <a:path w="212089" h="497204">
                  <a:moveTo>
                    <a:pt x="36131" y="32842"/>
                  </a:moveTo>
                  <a:lnTo>
                    <a:pt x="35966" y="31292"/>
                  </a:lnTo>
                  <a:lnTo>
                    <a:pt x="34582" y="30048"/>
                  </a:lnTo>
                  <a:lnTo>
                    <a:pt x="32156" y="19710"/>
                  </a:lnTo>
                  <a:lnTo>
                    <a:pt x="28524" y="25755"/>
                  </a:lnTo>
                  <a:lnTo>
                    <a:pt x="28016" y="27317"/>
                  </a:lnTo>
                  <a:lnTo>
                    <a:pt x="29222" y="28702"/>
                  </a:lnTo>
                  <a:lnTo>
                    <a:pt x="31889" y="29705"/>
                  </a:lnTo>
                  <a:lnTo>
                    <a:pt x="31813" y="30251"/>
                  </a:lnTo>
                  <a:lnTo>
                    <a:pt x="30264" y="35090"/>
                  </a:lnTo>
                  <a:lnTo>
                    <a:pt x="34239" y="35953"/>
                  </a:lnTo>
                  <a:lnTo>
                    <a:pt x="36131" y="32842"/>
                  </a:lnTo>
                  <a:close/>
                </a:path>
                <a:path w="212089" h="497204">
                  <a:moveTo>
                    <a:pt x="36728" y="252768"/>
                  </a:moveTo>
                  <a:lnTo>
                    <a:pt x="36652" y="251904"/>
                  </a:lnTo>
                  <a:lnTo>
                    <a:pt x="35623" y="250685"/>
                  </a:lnTo>
                  <a:lnTo>
                    <a:pt x="33375" y="251383"/>
                  </a:lnTo>
                  <a:lnTo>
                    <a:pt x="34582" y="252768"/>
                  </a:lnTo>
                  <a:lnTo>
                    <a:pt x="36728" y="252768"/>
                  </a:lnTo>
                  <a:close/>
                </a:path>
                <a:path w="212089" h="497204">
                  <a:moveTo>
                    <a:pt x="38036" y="252768"/>
                  </a:moveTo>
                  <a:lnTo>
                    <a:pt x="36728" y="252768"/>
                  </a:lnTo>
                  <a:lnTo>
                    <a:pt x="36830" y="253974"/>
                  </a:lnTo>
                  <a:lnTo>
                    <a:pt x="37731" y="254990"/>
                  </a:lnTo>
                  <a:lnTo>
                    <a:pt x="38036" y="252768"/>
                  </a:lnTo>
                  <a:close/>
                </a:path>
                <a:path w="212089" h="497204">
                  <a:moveTo>
                    <a:pt x="40830" y="178917"/>
                  </a:moveTo>
                  <a:lnTo>
                    <a:pt x="38735" y="179463"/>
                  </a:lnTo>
                  <a:lnTo>
                    <a:pt x="39293" y="179908"/>
                  </a:lnTo>
                  <a:lnTo>
                    <a:pt x="40830" y="178917"/>
                  </a:lnTo>
                  <a:close/>
                </a:path>
                <a:path w="212089" h="497204">
                  <a:moveTo>
                    <a:pt x="46164" y="211963"/>
                  </a:moveTo>
                  <a:lnTo>
                    <a:pt x="45643" y="211277"/>
                  </a:lnTo>
                  <a:lnTo>
                    <a:pt x="45643" y="210058"/>
                  </a:lnTo>
                  <a:lnTo>
                    <a:pt x="44259" y="209194"/>
                  </a:lnTo>
                  <a:lnTo>
                    <a:pt x="42367" y="210400"/>
                  </a:lnTo>
                  <a:lnTo>
                    <a:pt x="40982" y="208673"/>
                  </a:lnTo>
                  <a:lnTo>
                    <a:pt x="39941" y="210756"/>
                  </a:lnTo>
                  <a:lnTo>
                    <a:pt x="39077" y="211442"/>
                  </a:lnTo>
                  <a:lnTo>
                    <a:pt x="40462" y="212140"/>
                  </a:lnTo>
                  <a:lnTo>
                    <a:pt x="42011" y="212826"/>
                  </a:lnTo>
                  <a:lnTo>
                    <a:pt x="43230" y="213868"/>
                  </a:lnTo>
                  <a:lnTo>
                    <a:pt x="44259" y="215595"/>
                  </a:lnTo>
                  <a:lnTo>
                    <a:pt x="44602" y="215252"/>
                  </a:lnTo>
                  <a:lnTo>
                    <a:pt x="45821" y="213169"/>
                  </a:lnTo>
                  <a:lnTo>
                    <a:pt x="46164" y="211963"/>
                  </a:lnTo>
                  <a:close/>
                </a:path>
                <a:path w="212089" h="497204">
                  <a:moveTo>
                    <a:pt x="46507" y="261404"/>
                  </a:moveTo>
                  <a:lnTo>
                    <a:pt x="43230" y="259334"/>
                  </a:lnTo>
                  <a:lnTo>
                    <a:pt x="41148" y="255536"/>
                  </a:lnTo>
                  <a:lnTo>
                    <a:pt x="38900" y="252247"/>
                  </a:lnTo>
                  <a:lnTo>
                    <a:pt x="38328" y="254990"/>
                  </a:lnTo>
                  <a:lnTo>
                    <a:pt x="38214" y="255536"/>
                  </a:lnTo>
                  <a:lnTo>
                    <a:pt x="37731" y="254990"/>
                  </a:lnTo>
                  <a:lnTo>
                    <a:pt x="37655" y="255536"/>
                  </a:lnTo>
                  <a:lnTo>
                    <a:pt x="37515" y="256565"/>
                  </a:lnTo>
                  <a:lnTo>
                    <a:pt x="37871" y="259334"/>
                  </a:lnTo>
                  <a:lnTo>
                    <a:pt x="40982" y="262280"/>
                  </a:lnTo>
                  <a:lnTo>
                    <a:pt x="46329" y="263182"/>
                  </a:lnTo>
                  <a:lnTo>
                    <a:pt x="46418" y="262280"/>
                  </a:lnTo>
                  <a:lnTo>
                    <a:pt x="46507" y="261404"/>
                  </a:lnTo>
                  <a:close/>
                </a:path>
                <a:path w="212089" h="497204">
                  <a:moveTo>
                    <a:pt x="47371" y="214896"/>
                  </a:moveTo>
                  <a:lnTo>
                    <a:pt x="45986" y="213169"/>
                  </a:lnTo>
                  <a:lnTo>
                    <a:pt x="45123" y="217144"/>
                  </a:lnTo>
                  <a:lnTo>
                    <a:pt x="44602" y="221297"/>
                  </a:lnTo>
                  <a:lnTo>
                    <a:pt x="44094" y="224409"/>
                  </a:lnTo>
                  <a:lnTo>
                    <a:pt x="44958" y="224243"/>
                  </a:lnTo>
                  <a:lnTo>
                    <a:pt x="46342" y="224751"/>
                  </a:lnTo>
                  <a:lnTo>
                    <a:pt x="47028" y="225450"/>
                  </a:lnTo>
                  <a:lnTo>
                    <a:pt x="46342" y="223024"/>
                  </a:lnTo>
                  <a:lnTo>
                    <a:pt x="45986" y="220433"/>
                  </a:lnTo>
                  <a:lnTo>
                    <a:pt x="47028" y="217843"/>
                  </a:lnTo>
                  <a:lnTo>
                    <a:pt x="47371" y="216979"/>
                  </a:lnTo>
                  <a:lnTo>
                    <a:pt x="47371" y="214896"/>
                  </a:lnTo>
                  <a:close/>
                </a:path>
                <a:path w="212089" h="497204">
                  <a:moveTo>
                    <a:pt x="49098" y="263652"/>
                  </a:moveTo>
                  <a:lnTo>
                    <a:pt x="46329" y="263182"/>
                  </a:lnTo>
                  <a:lnTo>
                    <a:pt x="45986" y="266420"/>
                  </a:lnTo>
                  <a:lnTo>
                    <a:pt x="49098" y="263652"/>
                  </a:lnTo>
                  <a:close/>
                </a:path>
                <a:path w="212089" h="497204">
                  <a:moveTo>
                    <a:pt x="49974" y="178600"/>
                  </a:moveTo>
                  <a:lnTo>
                    <a:pt x="45821" y="176352"/>
                  </a:lnTo>
                  <a:lnTo>
                    <a:pt x="42532" y="176352"/>
                  </a:lnTo>
                  <a:lnTo>
                    <a:pt x="43738" y="173926"/>
                  </a:lnTo>
                  <a:lnTo>
                    <a:pt x="44615" y="172021"/>
                  </a:lnTo>
                  <a:lnTo>
                    <a:pt x="41490" y="172542"/>
                  </a:lnTo>
                  <a:lnTo>
                    <a:pt x="39598" y="169773"/>
                  </a:lnTo>
                  <a:lnTo>
                    <a:pt x="39763" y="166839"/>
                  </a:lnTo>
                  <a:lnTo>
                    <a:pt x="39763" y="166662"/>
                  </a:lnTo>
                  <a:lnTo>
                    <a:pt x="36131" y="166839"/>
                  </a:lnTo>
                  <a:lnTo>
                    <a:pt x="40703" y="172542"/>
                  </a:lnTo>
                  <a:lnTo>
                    <a:pt x="41668" y="173748"/>
                  </a:lnTo>
                  <a:lnTo>
                    <a:pt x="37693" y="175488"/>
                  </a:lnTo>
                  <a:lnTo>
                    <a:pt x="40335" y="178422"/>
                  </a:lnTo>
                  <a:lnTo>
                    <a:pt x="40792" y="178917"/>
                  </a:lnTo>
                  <a:lnTo>
                    <a:pt x="42710" y="178422"/>
                  </a:lnTo>
                  <a:lnTo>
                    <a:pt x="45123" y="181190"/>
                  </a:lnTo>
                  <a:lnTo>
                    <a:pt x="49974" y="178600"/>
                  </a:lnTo>
                  <a:close/>
                </a:path>
                <a:path w="212089" h="497204">
                  <a:moveTo>
                    <a:pt x="50660" y="187756"/>
                  </a:moveTo>
                  <a:lnTo>
                    <a:pt x="43662" y="192430"/>
                  </a:lnTo>
                  <a:lnTo>
                    <a:pt x="42875" y="192938"/>
                  </a:lnTo>
                  <a:lnTo>
                    <a:pt x="43522" y="187756"/>
                  </a:lnTo>
                  <a:lnTo>
                    <a:pt x="43573" y="187413"/>
                  </a:lnTo>
                  <a:lnTo>
                    <a:pt x="45123" y="184467"/>
                  </a:lnTo>
                  <a:lnTo>
                    <a:pt x="39293" y="179908"/>
                  </a:lnTo>
                  <a:lnTo>
                    <a:pt x="36487" y="181711"/>
                  </a:lnTo>
                  <a:lnTo>
                    <a:pt x="32156" y="176695"/>
                  </a:lnTo>
                  <a:lnTo>
                    <a:pt x="32512" y="177723"/>
                  </a:lnTo>
                  <a:lnTo>
                    <a:pt x="32334" y="178244"/>
                  </a:lnTo>
                  <a:lnTo>
                    <a:pt x="31991" y="178600"/>
                  </a:lnTo>
                  <a:lnTo>
                    <a:pt x="35013" y="181711"/>
                  </a:lnTo>
                  <a:lnTo>
                    <a:pt x="38036" y="184823"/>
                  </a:lnTo>
                  <a:lnTo>
                    <a:pt x="33718" y="190347"/>
                  </a:lnTo>
                  <a:lnTo>
                    <a:pt x="35306" y="192938"/>
                  </a:lnTo>
                  <a:lnTo>
                    <a:pt x="38379" y="197954"/>
                  </a:lnTo>
                  <a:lnTo>
                    <a:pt x="37871" y="198310"/>
                  </a:lnTo>
                  <a:lnTo>
                    <a:pt x="37515" y="198818"/>
                  </a:lnTo>
                  <a:lnTo>
                    <a:pt x="37515" y="198996"/>
                  </a:lnTo>
                  <a:lnTo>
                    <a:pt x="38557" y="200202"/>
                  </a:lnTo>
                  <a:lnTo>
                    <a:pt x="38658" y="198310"/>
                  </a:lnTo>
                  <a:lnTo>
                    <a:pt x="38735" y="197954"/>
                  </a:lnTo>
                  <a:lnTo>
                    <a:pt x="41148" y="197612"/>
                  </a:lnTo>
                  <a:lnTo>
                    <a:pt x="42367" y="197612"/>
                  </a:lnTo>
                  <a:lnTo>
                    <a:pt x="42710" y="196748"/>
                  </a:lnTo>
                  <a:lnTo>
                    <a:pt x="43053" y="196227"/>
                  </a:lnTo>
                  <a:lnTo>
                    <a:pt x="43916" y="196062"/>
                  </a:lnTo>
                  <a:lnTo>
                    <a:pt x="42710" y="193459"/>
                  </a:lnTo>
                  <a:lnTo>
                    <a:pt x="45123" y="192430"/>
                  </a:lnTo>
                  <a:lnTo>
                    <a:pt x="47371" y="192938"/>
                  </a:lnTo>
                  <a:lnTo>
                    <a:pt x="50660" y="187756"/>
                  </a:lnTo>
                  <a:close/>
                </a:path>
                <a:path w="212089" h="497204">
                  <a:moveTo>
                    <a:pt x="51206" y="208191"/>
                  </a:moveTo>
                  <a:lnTo>
                    <a:pt x="48933" y="207289"/>
                  </a:lnTo>
                  <a:lnTo>
                    <a:pt x="49098" y="207467"/>
                  </a:lnTo>
                  <a:lnTo>
                    <a:pt x="49276" y="207810"/>
                  </a:lnTo>
                  <a:lnTo>
                    <a:pt x="49453" y="207987"/>
                  </a:lnTo>
                  <a:lnTo>
                    <a:pt x="50634" y="208191"/>
                  </a:lnTo>
                  <a:lnTo>
                    <a:pt x="51206" y="208191"/>
                  </a:lnTo>
                  <a:close/>
                </a:path>
                <a:path w="212089" h="497204">
                  <a:moveTo>
                    <a:pt x="52971" y="308089"/>
                  </a:moveTo>
                  <a:lnTo>
                    <a:pt x="49618" y="306362"/>
                  </a:lnTo>
                  <a:lnTo>
                    <a:pt x="47205" y="309295"/>
                  </a:lnTo>
                  <a:lnTo>
                    <a:pt x="47828" y="310857"/>
                  </a:lnTo>
                  <a:lnTo>
                    <a:pt x="47917" y="311175"/>
                  </a:lnTo>
                  <a:lnTo>
                    <a:pt x="48209" y="312585"/>
                  </a:lnTo>
                  <a:lnTo>
                    <a:pt x="48285" y="312991"/>
                  </a:lnTo>
                  <a:lnTo>
                    <a:pt x="48412" y="313626"/>
                  </a:lnTo>
                  <a:lnTo>
                    <a:pt x="45986" y="313283"/>
                  </a:lnTo>
                  <a:lnTo>
                    <a:pt x="41719" y="312991"/>
                  </a:lnTo>
                  <a:lnTo>
                    <a:pt x="43281" y="312991"/>
                  </a:lnTo>
                  <a:lnTo>
                    <a:pt x="41846" y="311543"/>
                  </a:lnTo>
                  <a:lnTo>
                    <a:pt x="41871" y="311035"/>
                  </a:lnTo>
                  <a:lnTo>
                    <a:pt x="41998" y="309130"/>
                  </a:lnTo>
                  <a:lnTo>
                    <a:pt x="41846" y="309295"/>
                  </a:lnTo>
                  <a:lnTo>
                    <a:pt x="41325" y="310857"/>
                  </a:lnTo>
                  <a:lnTo>
                    <a:pt x="39420" y="311035"/>
                  </a:lnTo>
                  <a:lnTo>
                    <a:pt x="38557" y="312585"/>
                  </a:lnTo>
                  <a:lnTo>
                    <a:pt x="39116" y="313626"/>
                  </a:lnTo>
                  <a:lnTo>
                    <a:pt x="39204" y="313791"/>
                  </a:lnTo>
                  <a:lnTo>
                    <a:pt x="39941" y="315175"/>
                  </a:lnTo>
                  <a:lnTo>
                    <a:pt x="43573" y="313791"/>
                  </a:lnTo>
                  <a:lnTo>
                    <a:pt x="44513" y="317080"/>
                  </a:lnTo>
                  <a:lnTo>
                    <a:pt x="45478" y="320713"/>
                  </a:lnTo>
                  <a:lnTo>
                    <a:pt x="46342" y="321576"/>
                  </a:lnTo>
                  <a:lnTo>
                    <a:pt x="49276" y="320890"/>
                  </a:lnTo>
                  <a:lnTo>
                    <a:pt x="48234" y="318465"/>
                  </a:lnTo>
                  <a:lnTo>
                    <a:pt x="51866" y="308089"/>
                  </a:lnTo>
                  <a:lnTo>
                    <a:pt x="52971" y="308089"/>
                  </a:lnTo>
                  <a:close/>
                </a:path>
                <a:path w="212089" h="497204">
                  <a:moveTo>
                    <a:pt x="53873" y="289941"/>
                  </a:moveTo>
                  <a:lnTo>
                    <a:pt x="49618" y="290969"/>
                  </a:lnTo>
                  <a:lnTo>
                    <a:pt x="47548" y="286651"/>
                  </a:lnTo>
                  <a:lnTo>
                    <a:pt x="46850" y="287693"/>
                  </a:lnTo>
                  <a:lnTo>
                    <a:pt x="45123" y="289077"/>
                  </a:lnTo>
                  <a:lnTo>
                    <a:pt x="46291" y="290969"/>
                  </a:lnTo>
                  <a:lnTo>
                    <a:pt x="46837" y="291833"/>
                  </a:lnTo>
                  <a:lnTo>
                    <a:pt x="47891" y="293573"/>
                  </a:lnTo>
                  <a:lnTo>
                    <a:pt x="50139" y="291833"/>
                  </a:lnTo>
                  <a:lnTo>
                    <a:pt x="53086" y="294436"/>
                  </a:lnTo>
                  <a:lnTo>
                    <a:pt x="53340" y="295211"/>
                  </a:lnTo>
                  <a:lnTo>
                    <a:pt x="53416" y="294436"/>
                  </a:lnTo>
                  <a:lnTo>
                    <a:pt x="53505" y="293573"/>
                  </a:lnTo>
                  <a:lnTo>
                    <a:pt x="53594" y="292709"/>
                  </a:lnTo>
                  <a:lnTo>
                    <a:pt x="53644" y="292188"/>
                  </a:lnTo>
                  <a:lnTo>
                    <a:pt x="53771" y="290969"/>
                  </a:lnTo>
                  <a:lnTo>
                    <a:pt x="53873" y="289941"/>
                  </a:lnTo>
                  <a:close/>
                </a:path>
                <a:path w="212089" h="497204">
                  <a:moveTo>
                    <a:pt x="54991" y="308610"/>
                  </a:moveTo>
                  <a:lnTo>
                    <a:pt x="54635" y="308089"/>
                  </a:lnTo>
                  <a:lnTo>
                    <a:pt x="52971" y="308089"/>
                  </a:lnTo>
                  <a:lnTo>
                    <a:pt x="54978" y="309130"/>
                  </a:lnTo>
                  <a:lnTo>
                    <a:pt x="54991" y="308610"/>
                  </a:lnTo>
                  <a:close/>
                </a:path>
                <a:path w="212089" h="497204">
                  <a:moveTo>
                    <a:pt x="55740" y="300024"/>
                  </a:moveTo>
                  <a:lnTo>
                    <a:pt x="55333" y="299275"/>
                  </a:lnTo>
                  <a:lnTo>
                    <a:pt x="54457" y="297891"/>
                  </a:lnTo>
                  <a:lnTo>
                    <a:pt x="54635" y="297548"/>
                  </a:lnTo>
                  <a:lnTo>
                    <a:pt x="54457" y="297192"/>
                  </a:lnTo>
                  <a:lnTo>
                    <a:pt x="53949" y="297027"/>
                  </a:lnTo>
                  <a:lnTo>
                    <a:pt x="53340" y="295211"/>
                  </a:lnTo>
                  <a:lnTo>
                    <a:pt x="53149" y="297027"/>
                  </a:lnTo>
                  <a:lnTo>
                    <a:pt x="53073" y="297891"/>
                  </a:lnTo>
                  <a:lnTo>
                    <a:pt x="53009" y="298411"/>
                  </a:lnTo>
                  <a:lnTo>
                    <a:pt x="52933" y="299275"/>
                  </a:lnTo>
                  <a:lnTo>
                    <a:pt x="52819" y="300316"/>
                  </a:lnTo>
                  <a:lnTo>
                    <a:pt x="52730" y="301180"/>
                  </a:lnTo>
                  <a:lnTo>
                    <a:pt x="55740" y="300024"/>
                  </a:lnTo>
                  <a:close/>
                </a:path>
                <a:path w="212089" h="497204">
                  <a:moveTo>
                    <a:pt x="56426" y="289445"/>
                  </a:moveTo>
                  <a:lnTo>
                    <a:pt x="52209" y="284924"/>
                  </a:lnTo>
                  <a:lnTo>
                    <a:pt x="55232" y="289445"/>
                  </a:lnTo>
                  <a:lnTo>
                    <a:pt x="55333" y="289585"/>
                  </a:lnTo>
                  <a:lnTo>
                    <a:pt x="54698" y="289585"/>
                  </a:lnTo>
                  <a:lnTo>
                    <a:pt x="53949" y="289242"/>
                  </a:lnTo>
                  <a:lnTo>
                    <a:pt x="53873" y="289941"/>
                  </a:lnTo>
                  <a:lnTo>
                    <a:pt x="54914" y="289687"/>
                  </a:lnTo>
                  <a:lnTo>
                    <a:pt x="56210" y="290283"/>
                  </a:lnTo>
                  <a:lnTo>
                    <a:pt x="56349" y="289941"/>
                  </a:lnTo>
                  <a:lnTo>
                    <a:pt x="56426" y="289445"/>
                  </a:lnTo>
                  <a:close/>
                </a:path>
                <a:path w="212089" h="497204">
                  <a:moveTo>
                    <a:pt x="56705" y="302552"/>
                  </a:moveTo>
                  <a:lnTo>
                    <a:pt x="56388" y="301180"/>
                  </a:lnTo>
                  <a:lnTo>
                    <a:pt x="56057" y="302552"/>
                  </a:lnTo>
                  <a:lnTo>
                    <a:pt x="56019" y="302729"/>
                  </a:lnTo>
                  <a:lnTo>
                    <a:pt x="56362" y="302552"/>
                  </a:lnTo>
                  <a:lnTo>
                    <a:pt x="56705" y="302552"/>
                  </a:lnTo>
                  <a:close/>
                </a:path>
                <a:path w="212089" h="497204">
                  <a:moveTo>
                    <a:pt x="58242" y="311175"/>
                  </a:moveTo>
                  <a:lnTo>
                    <a:pt x="56756" y="305841"/>
                  </a:lnTo>
                  <a:lnTo>
                    <a:pt x="56705" y="305676"/>
                  </a:lnTo>
                  <a:lnTo>
                    <a:pt x="56197" y="305320"/>
                  </a:lnTo>
                  <a:lnTo>
                    <a:pt x="55562" y="305320"/>
                  </a:lnTo>
                  <a:lnTo>
                    <a:pt x="55270" y="307225"/>
                  </a:lnTo>
                  <a:lnTo>
                    <a:pt x="55168" y="307911"/>
                  </a:lnTo>
                  <a:lnTo>
                    <a:pt x="55067" y="308610"/>
                  </a:lnTo>
                  <a:lnTo>
                    <a:pt x="55346" y="309130"/>
                  </a:lnTo>
                  <a:lnTo>
                    <a:pt x="56540" y="310857"/>
                  </a:lnTo>
                  <a:lnTo>
                    <a:pt x="58242" y="311175"/>
                  </a:lnTo>
                  <a:close/>
                </a:path>
                <a:path w="212089" h="497204">
                  <a:moveTo>
                    <a:pt x="58254" y="283794"/>
                  </a:moveTo>
                  <a:lnTo>
                    <a:pt x="57404" y="282854"/>
                  </a:lnTo>
                  <a:lnTo>
                    <a:pt x="56476" y="289077"/>
                  </a:lnTo>
                  <a:lnTo>
                    <a:pt x="56426" y="289445"/>
                  </a:lnTo>
                  <a:lnTo>
                    <a:pt x="56883" y="289941"/>
                  </a:lnTo>
                  <a:lnTo>
                    <a:pt x="58191" y="284060"/>
                  </a:lnTo>
                  <a:lnTo>
                    <a:pt x="58254" y="283794"/>
                  </a:lnTo>
                  <a:close/>
                </a:path>
                <a:path w="212089" h="497204">
                  <a:moveTo>
                    <a:pt x="59347" y="278168"/>
                  </a:moveTo>
                  <a:lnTo>
                    <a:pt x="58788" y="277139"/>
                  </a:lnTo>
                  <a:lnTo>
                    <a:pt x="58851" y="275932"/>
                  </a:lnTo>
                  <a:lnTo>
                    <a:pt x="58953" y="266420"/>
                  </a:lnTo>
                  <a:lnTo>
                    <a:pt x="45643" y="269709"/>
                  </a:lnTo>
                  <a:lnTo>
                    <a:pt x="45986" y="266420"/>
                  </a:lnTo>
                  <a:lnTo>
                    <a:pt x="42570" y="269532"/>
                  </a:lnTo>
                  <a:lnTo>
                    <a:pt x="42189" y="269887"/>
                  </a:lnTo>
                  <a:lnTo>
                    <a:pt x="43916" y="269532"/>
                  </a:lnTo>
                  <a:lnTo>
                    <a:pt x="44030" y="269709"/>
                  </a:lnTo>
                  <a:lnTo>
                    <a:pt x="45643" y="272135"/>
                  </a:lnTo>
                  <a:lnTo>
                    <a:pt x="46685" y="273685"/>
                  </a:lnTo>
                  <a:lnTo>
                    <a:pt x="44259" y="274548"/>
                  </a:lnTo>
                  <a:lnTo>
                    <a:pt x="45300" y="275590"/>
                  </a:lnTo>
                  <a:lnTo>
                    <a:pt x="45643" y="275932"/>
                  </a:lnTo>
                  <a:lnTo>
                    <a:pt x="46342" y="276796"/>
                  </a:lnTo>
                  <a:lnTo>
                    <a:pt x="46507" y="276618"/>
                  </a:lnTo>
                  <a:lnTo>
                    <a:pt x="47726" y="276453"/>
                  </a:lnTo>
                  <a:lnTo>
                    <a:pt x="49276" y="275590"/>
                  </a:lnTo>
                  <a:lnTo>
                    <a:pt x="49961" y="277837"/>
                  </a:lnTo>
                  <a:lnTo>
                    <a:pt x="49961" y="274027"/>
                  </a:lnTo>
                  <a:lnTo>
                    <a:pt x="53086" y="272135"/>
                  </a:lnTo>
                  <a:lnTo>
                    <a:pt x="53911" y="275247"/>
                  </a:lnTo>
                  <a:lnTo>
                    <a:pt x="54241" y="276453"/>
                  </a:lnTo>
                  <a:lnTo>
                    <a:pt x="54292" y="276618"/>
                  </a:lnTo>
                  <a:lnTo>
                    <a:pt x="56540" y="275247"/>
                  </a:lnTo>
                  <a:lnTo>
                    <a:pt x="59347" y="278168"/>
                  </a:lnTo>
                  <a:close/>
                </a:path>
                <a:path w="212089" h="497204">
                  <a:moveTo>
                    <a:pt x="59817" y="0"/>
                  </a:moveTo>
                  <a:lnTo>
                    <a:pt x="56540" y="0"/>
                  </a:lnTo>
                  <a:lnTo>
                    <a:pt x="56540" y="2070"/>
                  </a:lnTo>
                  <a:lnTo>
                    <a:pt x="56362" y="4495"/>
                  </a:lnTo>
                  <a:lnTo>
                    <a:pt x="59817" y="4495"/>
                  </a:lnTo>
                  <a:lnTo>
                    <a:pt x="59651" y="2070"/>
                  </a:lnTo>
                  <a:lnTo>
                    <a:pt x="59817" y="0"/>
                  </a:lnTo>
                  <a:close/>
                </a:path>
                <a:path w="212089" h="497204">
                  <a:moveTo>
                    <a:pt x="59994" y="298411"/>
                  </a:moveTo>
                  <a:lnTo>
                    <a:pt x="55740" y="300024"/>
                  </a:lnTo>
                  <a:lnTo>
                    <a:pt x="56362" y="301180"/>
                  </a:lnTo>
                  <a:lnTo>
                    <a:pt x="56197" y="300316"/>
                  </a:lnTo>
                  <a:lnTo>
                    <a:pt x="59817" y="300316"/>
                  </a:lnTo>
                  <a:lnTo>
                    <a:pt x="59918" y="299275"/>
                  </a:lnTo>
                  <a:lnTo>
                    <a:pt x="59994" y="298411"/>
                  </a:lnTo>
                  <a:close/>
                </a:path>
                <a:path w="212089" h="497204">
                  <a:moveTo>
                    <a:pt x="59994" y="292011"/>
                  </a:moveTo>
                  <a:lnTo>
                    <a:pt x="59817" y="291325"/>
                  </a:lnTo>
                  <a:lnTo>
                    <a:pt x="59474" y="290283"/>
                  </a:lnTo>
                  <a:lnTo>
                    <a:pt x="58216" y="290969"/>
                  </a:lnTo>
                  <a:lnTo>
                    <a:pt x="57721" y="290969"/>
                  </a:lnTo>
                  <a:lnTo>
                    <a:pt x="56210" y="290283"/>
                  </a:lnTo>
                  <a:lnTo>
                    <a:pt x="56146" y="291325"/>
                  </a:lnTo>
                  <a:lnTo>
                    <a:pt x="56045" y="292011"/>
                  </a:lnTo>
                  <a:lnTo>
                    <a:pt x="56019" y="292188"/>
                  </a:lnTo>
                  <a:lnTo>
                    <a:pt x="57988" y="291096"/>
                  </a:lnTo>
                  <a:lnTo>
                    <a:pt x="59994" y="292011"/>
                  </a:lnTo>
                  <a:close/>
                </a:path>
                <a:path w="212089" h="497204">
                  <a:moveTo>
                    <a:pt x="61379" y="30949"/>
                  </a:moveTo>
                  <a:lnTo>
                    <a:pt x="58445" y="25755"/>
                  </a:lnTo>
                  <a:lnTo>
                    <a:pt x="51866" y="29210"/>
                  </a:lnTo>
                  <a:lnTo>
                    <a:pt x="54114" y="34404"/>
                  </a:lnTo>
                  <a:lnTo>
                    <a:pt x="57061" y="37515"/>
                  </a:lnTo>
                  <a:lnTo>
                    <a:pt x="59651" y="32842"/>
                  </a:lnTo>
                  <a:lnTo>
                    <a:pt x="61379" y="30949"/>
                  </a:lnTo>
                  <a:close/>
                </a:path>
                <a:path w="212089" h="497204">
                  <a:moveTo>
                    <a:pt x="62064" y="311899"/>
                  </a:moveTo>
                  <a:lnTo>
                    <a:pt x="58242" y="311175"/>
                  </a:lnTo>
                  <a:lnTo>
                    <a:pt x="58343" y="311543"/>
                  </a:lnTo>
                  <a:lnTo>
                    <a:pt x="58407" y="311759"/>
                  </a:lnTo>
                  <a:lnTo>
                    <a:pt x="61442" y="312991"/>
                  </a:lnTo>
                  <a:lnTo>
                    <a:pt x="62064" y="311899"/>
                  </a:lnTo>
                  <a:close/>
                </a:path>
                <a:path w="212089" h="497204">
                  <a:moveTo>
                    <a:pt x="62890" y="367906"/>
                  </a:moveTo>
                  <a:lnTo>
                    <a:pt x="60515" y="367906"/>
                  </a:lnTo>
                  <a:lnTo>
                    <a:pt x="59474" y="371017"/>
                  </a:lnTo>
                  <a:lnTo>
                    <a:pt x="62890" y="367906"/>
                  </a:lnTo>
                  <a:close/>
                </a:path>
                <a:path w="212089" h="497204">
                  <a:moveTo>
                    <a:pt x="63284" y="278523"/>
                  </a:moveTo>
                  <a:lnTo>
                    <a:pt x="63106" y="278168"/>
                  </a:lnTo>
                  <a:lnTo>
                    <a:pt x="60477" y="278866"/>
                  </a:lnTo>
                  <a:lnTo>
                    <a:pt x="60020" y="278866"/>
                  </a:lnTo>
                  <a:lnTo>
                    <a:pt x="59347" y="278168"/>
                  </a:lnTo>
                  <a:lnTo>
                    <a:pt x="59728" y="278866"/>
                  </a:lnTo>
                  <a:lnTo>
                    <a:pt x="59817" y="279044"/>
                  </a:lnTo>
                  <a:lnTo>
                    <a:pt x="60109" y="278968"/>
                  </a:lnTo>
                  <a:lnTo>
                    <a:pt x="60515" y="279387"/>
                  </a:lnTo>
                  <a:lnTo>
                    <a:pt x="55676" y="279222"/>
                  </a:lnTo>
                  <a:lnTo>
                    <a:pt x="55841" y="279387"/>
                  </a:lnTo>
                  <a:lnTo>
                    <a:pt x="58610" y="282155"/>
                  </a:lnTo>
                  <a:lnTo>
                    <a:pt x="58254" y="283794"/>
                  </a:lnTo>
                  <a:lnTo>
                    <a:pt x="60337" y="286131"/>
                  </a:lnTo>
                  <a:lnTo>
                    <a:pt x="62064" y="284060"/>
                  </a:lnTo>
                  <a:lnTo>
                    <a:pt x="59651" y="280428"/>
                  </a:lnTo>
                  <a:lnTo>
                    <a:pt x="63284" y="279222"/>
                  </a:lnTo>
                  <a:lnTo>
                    <a:pt x="63106" y="278866"/>
                  </a:lnTo>
                  <a:lnTo>
                    <a:pt x="63284" y="278523"/>
                  </a:lnTo>
                  <a:close/>
                </a:path>
                <a:path w="212089" h="497204">
                  <a:moveTo>
                    <a:pt x="63627" y="294081"/>
                  </a:moveTo>
                  <a:lnTo>
                    <a:pt x="63106" y="293916"/>
                  </a:lnTo>
                  <a:lnTo>
                    <a:pt x="61036" y="292188"/>
                  </a:lnTo>
                  <a:lnTo>
                    <a:pt x="61087" y="292354"/>
                  </a:lnTo>
                  <a:lnTo>
                    <a:pt x="61201" y="293916"/>
                  </a:lnTo>
                  <a:lnTo>
                    <a:pt x="63627" y="294081"/>
                  </a:lnTo>
                  <a:close/>
                </a:path>
                <a:path w="212089" h="497204">
                  <a:moveTo>
                    <a:pt x="63995" y="212534"/>
                  </a:moveTo>
                  <a:lnTo>
                    <a:pt x="63690" y="212013"/>
                  </a:lnTo>
                  <a:lnTo>
                    <a:pt x="63804" y="211620"/>
                  </a:lnTo>
                  <a:lnTo>
                    <a:pt x="63601" y="211874"/>
                  </a:lnTo>
                  <a:lnTo>
                    <a:pt x="62471" y="209880"/>
                  </a:lnTo>
                  <a:lnTo>
                    <a:pt x="62306" y="211620"/>
                  </a:lnTo>
                  <a:lnTo>
                    <a:pt x="62242" y="212305"/>
                  </a:lnTo>
                  <a:lnTo>
                    <a:pt x="63157" y="212432"/>
                  </a:lnTo>
                  <a:lnTo>
                    <a:pt x="59817" y="216636"/>
                  </a:lnTo>
                  <a:lnTo>
                    <a:pt x="61899" y="217665"/>
                  </a:lnTo>
                  <a:lnTo>
                    <a:pt x="59817" y="221132"/>
                  </a:lnTo>
                  <a:lnTo>
                    <a:pt x="58902" y="222504"/>
                  </a:lnTo>
                  <a:lnTo>
                    <a:pt x="58788" y="222681"/>
                  </a:lnTo>
                  <a:lnTo>
                    <a:pt x="61379" y="221297"/>
                  </a:lnTo>
                  <a:lnTo>
                    <a:pt x="61087" y="221297"/>
                  </a:lnTo>
                  <a:lnTo>
                    <a:pt x="63563" y="212483"/>
                  </a:lnTo>
                  <a:lnTo>
                    <a:pt x="63995" y="212534"/>
                  </a:lnTo>
                  <a:close/>
                </a:path>
                <a:path w="212089" h="497204">
                  <a:moveTo>
                    <a:pt x="65252" y="212699"/>
                  </a:moveTo>
                  <a:lnTo>
                    <a:pt x="63995" y="212534"/>
                  </a:lnTo>
                  <a:lnTo>
                    <a:pt x="64084" y="212699"/>
                  </a:lnTo>
                  <a:lnTo>
                    <a:pt x="65252" y="212699"/>
                  </a:lnTo>
                  <a:close/>
                </a:path>
                <a:path w="212089" h="497204">
                  <a:moveTo>
                    <a:pt x="65874" y="391769"/>
                  </a:moveTo>
                  <a:lnTo>
                    <a:pt x="65532" y="391426"/>
                  </a:lnTo>
                  <a:lnTo>
                    <a:pt x="65176" y="391248"/>
                  </a:lnTo>
                  <a:lnTo>
                    <a:pt x="64833" y="390728"/>
                  </a:lnTo>
                  <a:lnTo>
                    <a:pt x="64833" y="391083"/>
                  </a:lnTo>
                  <a:lnTo>
                    <a:pt x="65011" y="391591"/>
                  </a:lnTo>
                  <a:lnTo>
                    <a:pt x="65176" y="391947"/>
                  </a:lnTo>
                  <a:lnTo>
                    <a:pt x="65532" y="391769"/>
                  </a:lnTo>
                  <a:lnTo>
                    <a:pt x="65874" y="391769"/>
                  </a:lnTo>
                  <a:close/>
                </a:path>
                <a:path w="212089" h="497204">
                  <a:moveTo>
                    <a:pt x="66395" y="59639"/>
                  </a:moveTo>
                  <a:lnTo>
                    <a:pt x="61556" y="48056"/>
                  </a:lnTo>
                  <a:lnTo>
                    <a:pt x="58089" y="47028"/>
                  </a:lnTo>
                  <a:lnTo>
                    <a:pt x="53771" y="49784"/>
                  </a:lnTo>
                  <a:lnTo>
                    <a:pt x="55511" y="56769"/>
                  </a:lnTo>
                  <a:lnTo>
                    <a:pt x="47726" y="57226"/>
                  </a:lnTo>
                  <a:lnTo>
                    <a:pt x="43230" y="56883"/>
                  </a:lnTo>
                  <a:lnTo>
                    <a:pt x="44615" y="59474"/>
                  </a:lnTo>
                  <a:lnTo>
                    <a:pt x="41490" y="59474"/>
                  </a:lnTo>
                  <a:lnTo>
                    <a:pt x="40805" y="57746"/>
                  </a:lnTo>
                  <a:lnTo>
                    <a:pt x="39408" y="56857"/>
                  </a:lnTo>
                  <a:lnTo>
                    <a:pt x="39408" y="66827"/>
                  </a:lnTo>
                  <a:lnTo>
                    <a:pt x="39179" y="69265"/>
                  </a:lnTo>
                  <a:lnTo>
                    <a:pt x="37871" y="67945"/>
                  </a:lnTo>
                  <a:lnTo>
                    <a:pt x="39408" y="66827"/>
                  </a:lnTo>
                  <a:lnTo>
                    <a:pt x="39408" y="56857"/>
                  </a:lnTo>
                  <a:lnTo>
                    <a:pt x="38900" y="56527"/>
                  </a:lnTo>
                  <a:lnTo>
                    <a:pt x="38798" y="59994"/>
                  </a:lnTo>
                  <a:lnTo>
                    <a:pt x="36309" y="56705"/>
                  </a:lnTo>
                  <a:lnTo>
                    <a:pt x="33197" y="61887"/>
                  </a:lnTo>
                  <a:lnTo>
                    <a:pt x="32156" y="52908"/>
                  </a:lnTo>
                  <a:lnTo>
                    <a:pt x="22999" y="59474"/>
                  </a:lnTo>
                  <a:lnTo>
                    <a:pt x="24549" y="65354"/>
                  </a:lnTo>
                  <a:lnTo>
                    <a:pt x="22821" y="65354"/>
                  </a:lnTo>
                  <a:lnTo>
                    <a:pt x="21615" y="62928"/>
                  </a:lnTo>
                  <a:lnTo>
                    <a:pt x="20231" y="64998"/>
                  </a:lnTo>
                  <a:lnTo>
                    <a:pt x="18681" y="68757"/>
                  </a:lnTo>
                  <a:lnTo>
                    <a:pt x="20383" y="71793"/>
                  </a:lnTo>
                  <a:lnTo>
                    <a:pt x="23215" y="72301"/>
                  </a:lnTo>
                  <a:lnTo>
                    <a:pt x="25069" y="68465"/>
                  </a:lnTo>
                  <a:lnTo>
                    <a:pt x="28181" y="75031"/>
                  </a:lnTo>
                  <a:lnTo>
                    <a:pt x="35102" y="68630"/>
                  </a:lnTo>
                  <a:lnTo>
                    <a:pt x="33718" y="63271"/>
                  </a:lnTo>
                  <a:lnTo>
                    <a:pt x="34239" y="64833"/>
                  </a:lnTo>
                  <a:lnTo>
                    <a:pt x="35267" y="66217"/>
                  </a:lnTo>
                  <a:lnTo>
                    <a:pt x="36309" y="66738"/>
                  </a:lnTo>
                  <a:lnTo>
                    <a:pt x="34925" y="67424"/>
                  </a:lnTo>
                  <a:lnTo>
                    <a:pt x="35445" y="69329"/>
                  </a:lnTo>
                  <a:lnTo>
                    <a:pt x="35623" y="70535"/>
                  </a:lnTo>
                  <a:lnTo>
                    <a:pt x="35788" y="70370"/>
                  </a:lnTo>
                  <a:lnTo>
                    <a:pt x="35966" y="70370"/>
                  </a:lnTo>
                  <a:lnTo>
                    <a:pt x="36131" y="70192"/>
                  </a:lnTo>
                  <a:lnTo>
                    <a:pt x="35788" y="70713"/>
                  </a:lnTo>
                  <a:lnTo>
                    <a:pt x="38036" y="72263"/>
                  </a:lnTo>
                  <a:lnTo>
                    <a:pt x="39204" y="70319"/>
                  </a:lnTo>
                  <a:lnTo>
                    <a:pt x="42367" y="69329"/>
                  </a:lnTo>
                  <a:lnTo>
                    <a:pt x="46164" y="69850"/>
                  </a:lnTo>
                  <a:lnTo>
                    <a:pt x="44094" y="64312"/>
                  </a:lnTo>
                  <a:lnTo>
                    <a:pt x="42303" y="64592"/>
                  </a:lnTo>
                  <a:lnTo>
                    <a:pt x="40716" y="62496"/>
                  </a:lnTo>
                  <a:lnTo>
                    <a:pt x="41325" y="62407"/>
                  </a:lnTo>
                  <a:lnTo>
                    <a:pt x="45199" y="60579"/>
                  </a:lnTo>
                  <a:lnTo>
                    <a:pt x="47028" y="63969"/>
                  </a:lnTo>
                  <a:lnTo>
                    <a:pt x="48412" y="65519"/>
                  </a:lnTo>
                  <a:lnTo>
                    <a:pt x="52565" y="64833"/>
                  </a:lnTo>
                  <a:lnTo>
                    <a:pt x="55791" y="57912"/>
                  </a:lnTo>
                  <a:lnTo>
                    <a:pt x="57226" y="63627"/>
                  </a:lnTo>
                  <a:lnTo>
                    <a:pt x="62941" y="62064"/>
                  </a:lnTo>
                  <a:lnTo>
                    <a:pt x="66395" y="59639"/>
                  </a:lnTo>
                  <a:close/>
                </a:path>
                <a:path w="212089" h="497204">
                  <a:moveTo>
                    <a:pt x="68122" y="175653"/>
                  </a:moveTo>
                  <a:lnTo>
                    <a:pt x="66560" y="172542"/>
                  </a:lnTo>
                  <a:lnTo>
                    <a:pt x="62242" y="174790"/>
                  </a:lnTo>
                  <a:lnTo>
                    <a:pt x="59651" y="178079"/>
                  </a:lnTo>
                  <a:lnTo>
                    <a:pt x="56705" y="171500"/>
                  </a:lnTo>
                  <a:lnTo>
                    <a:pt x="55333" y="172542"/>
                  </a:lnTo>
                  <a:lnTo>
                    <a:pt x="53771" y="172885"/>
                  </a:lnTo>
                  <a:lnTo>
                    <a:pt x="53428" y="174790"/>
                  </a:lnTo>
                  <a:lnTo>
                    <a:pt x="58267" y="178079"/>
                  </a:lnTo>
                  <a:lnTo>
                    <a:pt x="53428" y="180848"/>
                  </a:lnTo>
                  <a:lnTo>
                    <a:pt x="50838" y="179285"/>
                  </a:lnTo>
                  <a:lnTo>
                    <a:pt x="50838" y="180149"/>
                  </a:lnTo>
                  <a:lnTo>
                    <a:pt x="50660" y="180848"/>
                  </a:lnTo>
                  <a:lnTo>
                    <a:pt x="50482" y="181533"/>
                  </a:lnTo>
                  <a:lnTo>
                    <a:pt x="49796" y="182054"/>
                  </a:lnTo>
                  <a:lnTo>
                    <a:pt x="51701" y="186715"/>
                  </a:lnTo>
                  <a:lnTo>
                    <a:pt x="50482" y="191389"/>
                  </a:lnTo>
                  <a:lnTo>
                    <a:pt x="53949" y="195541"/>
                  </a:lnTo>
                  <a:lnTo>
                    <a:pt x="53086" y="196926"/>
                  </a:lnTo>
                  <a:lnTo>
                    <a:pt x="51701" y="199682"/>
                  </a:lnTo>
                  <a:lnTo>
                    <a:pt x="49796" y="198996"/>
                  </a:lnTo>
                  <a:lnTo>
                    <a:pt x="50228" y="199682"/>
                  </a:lnTo>
                  <a:lnTo>
                    <a:pt x="52044" y="202628"/>
                  </a:lnTo>
                  <a:lnTo>
                    <a:pt x="53276" y="207289"/>
                  </a:lnTo>
                  <a:lnTo>
                    <a:pt x="53314" y="207467"/>
                  </a:lnTo>
                  <a:lnTo>
                    <a:pt x="53403" y="207810"/>
                  </a:lnTo>
                  <a:lnTo>
                    <a:pt x="53505" y="208191"/>
                  </a:lnTo>
                  <a:lnTo>
                    <a:pt x="53619" y="208622"/>
                  </a:lnTo>
                  <a:lnTo>
                    <a:pt x="53771" y="209194"/>
                  </a:lnTo>
                  <a:lnTo>
                    <a:pt x="51206" y="208191"/>
                  </a:lnTo>
                  <a:lnTo>
                    <a:pt x="52209" y="209194"/>
                  </a:lnTo>
                  <a:lnTo>
                    <a:pt x="52565" y="209537"/>
                  </a:lnTo>
                  <a:lnTo>
                    <a:pt x="52044" y="211620"/>
                  </a:lnTo>
                  <a:lnTo>
                    <a:pt x="53251" y="213169"/>
                  </a:lnTo>
                  <a:lnTo>
                    <a:pt x="54292" y="213868"/>
                  </a:lnTo>
                  <a:lnTo>
                    <a:pt x="55841" y="214033"/>
                  </a:lnTo>
                  <a:lnTo>
                    <a:pt x="60020" y="208622"/>
                  </a:lnTo>
                  <a:lnTo>
                    <a:pt x="62395" y="209740"/>
                  </a:lnTo>
                  <a:lnTo>
                    <a:pt x="62509" y="209537"/>
                  </a:lnTo>
                  <a:lnTo>
                    <a:pt x="62941" y="205041"/>
                  </a:lnTo>
                  <a:lnTo>
                    <a:pt x="66560" y="203669"/>
                  </a:lnTo>
                  <a:lnTo>
                    <a:pt x="64668" y="200545"/>
                  </a:lnTo>
                  <a:lnTo>
                    <a:pt x="61556" y="194843"/>
                  </a:lnTo>
                  <a:lnTo>
                    <a:pt x="64312" y="191389"/>
                  </a:lnTo>
                  <a:lnTo>
                    <a:pt x="65532" y="190347"/>
                  </a:lnTo>
                  <a:lnTo>
                    <a:pt x="65532" y="188620"/>
                  </a:lnTo>
                  <a:lnTo>
                    <a:pt x="63804" y="188277"/>
                  </a:lnTo>
                  <a:lnTo>
                    <a:pt x="59817" y="187071"/>
                  </a:lnTo>
                  <a:lnTo>
                    <a:pt x="62941" y="184302"/>
                  </a:lnTo>
                  <a:lnTo>
                    <a:pt x="63284" y="182397"/>
                  </a:lnTo>
                  <a:lnTo>
                    <a:pt x="63969" y="181876"/>
                  </a:lnTo>
                  <a:lnTo>
                    <a:pt x="58610" y="178765"/>
                  </a:lnTo>
                  <a:lnTo>
                    <a:pt x="68122" y="175653"/>
                  </a:lnTo>
                  <a:close/>
                </a:path>
                <a:path w="212089" h="497204">
                  <a:moveTo>
                    <a:pt x="69291" y="298373"/>
                  </a:moveTo>
                  <a:lnTo>
                    <a:pt x="68529" y="297891"/>
                  </a:lnTo>
                  <a:lnTo>
                    <a:pt x="67500" y="292696"/>
                  </a:lnTo>
                  <a:lnTo>
                    <a:pt x="67424" y="292354"/>
                  </a:lnTo>
                  <a:lnTo>
                    <a:pt x="66217" y="294944"/>
                  </a:lnTo>
                  <a:lnTo>
                    <a:pt x="63627" y="294081"/>
                  </a:lnTo>
                  <a:lnTo>
                    <a:pt x="63385" y="294944"/>
                  </a:lnTo>
                  <a:lnTo>
                    <a:pt x="62941" y="296506"/>
                  </a:lnTo>
                  <a:lnTo>
                    <a:pt x="62445" y="297370"/>
                  </a:lnTo>
                  <a:lnTo>
                    <a:pt x="62242" y="297713"/>
                  </a:lnTo>
                  <a:lnTo>
                    <a:pt x="65354" y="297370"/>
                  </a:lnTo>
                  <a:lnTo>
                    <a:pt x="69291" y="298373"/>
                  </a:lnTo>
                  <a:close/>
                </a:path>
                <a:path w="212089" h="497204">
                  <a:moveTo>
                    <a:pt x="69850" y="270230"/>
                  </a:moveTo>
                  <a:lnTo>
                    <a:pt x="69329" y="269532"/>
                  </a:lnTo>
                  <a:lnTo>
                    <a:pt x="69672" y="267284"/>
                  </a:lnTo>
                  <a:lnTo>
                    <a:pt x="69507" y="266763"/>
                  </a:lnTo>
                  <a:lnTo>
                    <a:pt x="68986" y="267119"/>
                  </a:lnTo>
                  <a:lnTo>
                    <a:pt x="68300" y="267982"/>
                  </a:lnTo>
                  <a:lnTo>
                    <a:pt x="68986" y="267982"/>
                  </a:lnTo>
                  <a:lnTo>
                    <a:pt x="65176" y="269011"/>
                  </a:lnTo>
                  <a:lnTo>
                    <a:pt x="62585" y="269367"/>
                  </a:lnTo>
                  <a:lnTo>
                    <a:pt x="65874" y="273164"/>
                  </a:lnTo>
                  <a:lnTo>
                    <a:pt x="66560" y="273164"/>
                  </a:lnTo>
                  <a:lnTo>
                    <a:pt x="66916" y="272999"/>
                  </a:lnTo>
                  <a:lnTo>
                    <a:pt x="66217" y="271957"/>
                  </a:lnTo>
                  <a:lnTo>
                    <a:pt x="67945" y="270573"/>
                  </a:lnTo>
                  <a:lnTo>
                    <a:pt x="69850" y="270230"/>
                  </a:lnTo>
                  <a:close/>
                </a:path>
                <a:path w="212089" h="497204">
                  <a:moveTo>
                    <a:pt x="70192" y="288899"/>
                  </a:moveTo>
                  <a:lnTo>
                    <a:pt x="69164" y="287337"/>
                  </a:lnTo>
                  <a:lnTo>
                    <a:pt x="68808" y="287337"/>
                  </a:lnTo>
                  <a:lnTo>
                    <a:pt x="68643" y="287515"/>
                  </a:lnTo>
                  <a:lnTo>
                    <a:pt x="69164" y="288213"/>
                  </a:lnTo>
                  <a:lnTo>
                    <a:pt x="68808" y="288899"/>
                  </a:lnTo>
                  <a:lnTo>
                    <a:pt x="68465" y="289941"/>
                  </a:lnTo>
                  <a:lnTo>
                    <a:pt x="68986" y="289420"/>
                  </a:lnTo>
                  <a:lnTo>
                    <a:pt x="69672" y="289242"/>
                  </a:lnTo>
                  <a:lnTo>
                    <a:pt x="70192" y="288899"/>
                  </a:lnTo>
                  <a:close/>
                </a:path>
                <a:path w="212089" h="497204">
                  <a:moveTo>
                    <a:pt x="71742" y="223723"/>
                  </a:moveTo>
                  <a:lnTo>
                    <a:pt x="68795" y="223723"/>
                  </a:lnTo>
                  <a:lnTo>
                    <a:pt x="67602" y="224751"/>
                  </a:lnTo>
                  <a:lnTo>
                    <a:pt x="66395" y="220091"/>
                  </a:lnTo>
                  <a:lnTo>
                    <a:pt x="63804" y="220776"/>
                  </a:lnTo>
                  <a:lnTo>
                    <a:pt x="61722" y="221297"/>
                  </a:lnTo>
                  <a:lnTo>
                    <a:pt x="61379" y="221297"/>
                  </a:lnTo>
                  <a:lnTo>
                    <a:pt x="64389" y="224751"/>
                  </a:lnTo>
                  <a:lnTo>
                    <a:pt x="64833" y="225272"/>
                  </a:lnTo>
                  <a:lnTo>
                    <a:pt x="63627" y="227698"/>
                  </a:lnTo>
                  <a:lnTo>
                    <a:pt x="64668" y="228739"/>
                  </a:lnTo>
                  <a:lnTo>
                    <a:pt x="65697" y="229603"/>
                  </a:lnTo>
                  <a:lnTo>
                    <a:pt x="66916" y="230111"/>
                  </a:lnTo>
                  <a:lnTo>
                    <a:pt x="67602" y="228739"/>
                  </a:lnTo>
                  <a:lnTo>
                    <a:pt x="70548" y="230111"/>
                  </a:lnTo>
                  <a:lnTo>
                    <a:pt x="71234" y="232537"/>
                  </a:lnTo>
                  <a:lnTo>
                    <a:pt x="71577" y="232714"/>
                  </a:lnTo>
                  <a:lnTo>
                    <a:pt x="71577" y="226834"/>
                  </a:lnTo>
                  <a:lnTo>
                    <a:pt x="71056" y="224066"/>
                  </a:lnTo>
                  <a:lnTo>
                    <a:pt x="71742" y="223723"/>
                  </a:lnTo>
                  <a:close/>
                </a:path>
                <a:path w="212089" h="497204">
                  <a:moveTo>
                    <a:pt x="72707" y="351205"/>
                  </a:moveTo>
                  <a:lnTo>
                    <a:pt x="70192" y="350621"/>
                  </a:lnTo>
                  <a:lnTo>
                    <a:pt x="71945" y="351205"/>
                  </a:lnTo>
                  <a:lnTo>
                    <a:pt x="72707" y="351205"/>
                  </a:lnTo>
                  <a:close/>
                </a:path>
                <a:path w="212089" h="497204">
                  <a:moveTo>
                    <a:pt x="72783" y="299275"/>
                  </a:moveTo>
                  <a:lnTo>
                    <a:pt x="69291" y="298373"/>
                  </a:lnTo>
                  <a:lnTo>
                    <a:pt x="71932" y="300088"/>
                  </a:lnTo>
                  <a:lnTo>
                    <a:pt x="72783" y="299275"/>
                  </a:lnTo>
                  <a:close/>
                </a:path>
                <a:path w="212089" h="497204">
                  <a:moveTo>
                    <a:pt x="73698" y="223545"/>
                  </a:moveTo>
                  <a:lnTo>
                    <a:pt x="73088" y="222681"/>
                  </a:lnTo>
                  <a:lnTo>
                    <a:pt x="72961" y="222504"/>
                  </a:lnTo>
                  <a:lnTo>
                    <a:pt x="71234" y="223024"/>
                  </a:lnTo>
                  <a:lnTo>
                    <a:pt x="70192" y="222504"/>
                  </a:lnTo>
                  <a:lnTo>
                    <a:pt x="69596" y="223024"/>
                  </a:lnTo>
                  <a:lnTo>
                    <a:pt x="68999" y="223545"/>
                  </a:lnTo>
                  <a:lnTo>
                    <a:pt x="72097" y="223545"/>
                  </a:lnTo>
                  <a:lnTo>
                    <a:pt x="73698" y="223545"/>
                  </a:lnTo>
                  <a:close/>
                </a:path>
                <a:path w="212089" h="497204">
                  <a:moveTo>
                    <a:pt x="73825" y="344220"/>
                  </a:moveTo>
                  <a:lnTo>
                    <a:pt x="73660" y="344055"/>
                  </a:lnTo>
                  <a:lnTo>
                    <a:pt x="73660" y="344576"/>
                  </a:lnTo>
                  <a:lnTo>
                    <a:pt x="73825" y="344741"/>
                  </a:lnTo>
                  <a:lnTo>
                    <a:pt x="73825" y="344220"/>
                  </a:lnTo>
                  <a:close/>
                </a:path>
                <a:path w="212089" h="497204">
                  <a:moveTo>
                    <a:pt x="74168" y="384162"/>
                  </a:moveTo>
                  <a:lnTo>
                    <a:pt x="72910" y="384162"/>
                  </a:lnTo>
                  <a:lnTo>
                    <a:pt x="72961" y="385025"/>
                  </a:lnTo>
                  <a:lnTo>
                    <a:pt x="74168" y="384162"/>
                  </a:lnTo>
                  <a:close/>
                </a:path>
                <a:path w="212089" h="497204">
                  <a:moveTo>
                    <a:pt x="74523" y="253111"/>
                  </a:moveTo>
                  <a:lnTo>
                    <a:pt x="73139" y="249301"/>
                  </a:lnTo>
                  <a:lnTo>
                    <a:pt x="72783" y="243433"/>
                  </a:lnTo>
                  <a:lnTo>
                    <a:pt x="68808" y="241871"/>
                  </a:lnTo>
                  <a:lnTo>
                    <a:pt x="68122" y="242049"/>
                  </a:lnTo>
                  <a:lnTo>
                    <a:pt x="67424" y="241871"/>
                  </a:lnTo>
                  <a:lnTo>
                    <a:pt x="66916" y="241528"/>
                  </a:lnTo>
                  <a:lnTo>
                    <a:pt x="67373" y="244906"/>
                  </a:lnTo>
                  <a:lnTo>
                    <a:pt x="64668" y="244398"/>
                  </a:lnTo>
                  <a:lnTo>
                    <a:pt x="62725" y="242379"/>
                  </a:lnTo>
                  <a:lnTo>
                    <a:pt x="65532" y="241185"/>
                  </a:lnTo>
                  <a:lnTo>
                    <a:pt x="63969" y="239966"/>
                  </a:lnTo>
                  <a:lnTo>
                    <a:pt x="61556" y="238582"/>
                  </a:lnTo>
                  <a:lnTo>
                    <a:pt x="60858" y="236855"/>
                  </a:lnTo>
                  <a:lnTo>
                    <a:pt x="59651" y="237032"/>
                  </a:lnTo>
                  <a:lnTo>
                    <a:pt x="58267" y="236855"/>
                  </a:lnTo>
                  <a:lnTo>
                    <a:pt x="56540" y="235991"/>
                  </a:lnTo>
                  <a:lnTo>
                    <a:pt x="53428" y="236169"/>
                  </a:lnTo>
                  <a:lnTo>
                    <a:pt x="53086" y="232537"/>
                  </a:lnTo>
                  <a:lnTo>
                    <a:pt x="51866" y="230111"/>
                  </a:lnTo>
                  <a:lnTo>
                    <a:pt x="51346" y="230974"/>
                  </a:lnTo>
                  <a:lnTo>
                    <a:pt x="50838" y="232194"/>
                  </a:lnTo>
                  <a:lnTo>
                    <a:pt x="49961" y="231495"/>
                  </a:lnTo>
                  <a:lnTo>
                    <a:pt x="52209" y="234264"/>
                  </a:lnTo>
                  <a:lnTo>
                    <a:pt x="49618" y="235826"/>
                  </a:lnTo>
                  <a:lnTo>
                    <a:pt x="49796" y="238417"/>
                  </a:lnTo>
                  <a:lnTo>
                    <a:pt x="53949" y="240322"/>
                  </a:lnTo>
                  <a:lnTo>
                    <a:pt x="55841" y="246189"/>
                  </a:lnTo>
                  <a:lnTo>
                    <a:pt x="50482" y="247408"/>
                  </a:lnTo>
                  <a:lnTo>
                    <a:pt x="50139" y="248615"/>
                  </a:lnTo>
                  <a:lnTo>
                    <a:pt x="49618" y="249821"/>
                  </a:lnTo>
                  <a:lnTo>
                    <a:pt x="50482" y="251383"/>
                  </a:lnTo>
                  <a:lnTo>
                    <a:pt x="52387" y="249478"/>
                  </a:lnTo>
                  <a:lnTo>
                    <a:pt x="54292" y="251383"/>
                  </a:lnTo>
                  <a:lnTo>
                    <a:pt x="56197" y="251726"/>
                  </a:lnTo>
                  <a:lnTo>
                    <a:pt x="59651" y="250177"/>
                  </a:lnTo>
                  <a:lnTo>
                    <a:pt x="61899" y="252425"/>
                  </a:lnTo>
                  <a:lnTo>
                    <a:pt x="59817" y="255879"/>
                  </a:lnTo>
                  <a:lnTo>
                    <a:pt x="57746" y="256908"/>
                  </a:lnTo>
                  <a:lnTo>
                    <a:pt x="53771" y="253453"/>
                  </a:lnTo>
                  <a:lnTo>
                    <a:pt x="53428" y="256908"/>
                  </a:lnTo>
                  <a:lnTo>
                    <a:pt x="54292" y="258127"/>
                  </a:lnTo>
                  <a:lnTo>
                    <a:pt x="56197" y="257784"/>
                  </a:lnTo>
                  <a:lnTo>
                    <a:pt x="56705" y="258991"/>
                  </a:lnTo>
                  <a:lnTo>
                    <a:pt x="57569" y="259156"/>
                  </a:lnTo>
                  <a:lnTo>
                    <a:pt x="58610" y="259676"/>
                  </a:lnTo>
                  <a:lnTo>
                    <a:pt x="59309" y="259854"/>
                  </a:lnTo>
                  <a:lnTo>
                    <a:pt x="61899" y="257784"/>
                  </a:lnTo>
                  <a:lnTo>
                    <a:pt x="62585" y="259511"/>
                  </a:lnTo>
                  <a:lnTo>
                    <a:pt x="62064" y="260197"/>
                  </a:lnTo>
                  <a:lnTo>
                    <a:pt x="64833" y="257784"/>
                  </a:lnTo>
                  <a:lnTo>
                    <a:pt x="63449" y="252590"/>
                  </a:lnTo>
                  <a:lnTo>
                    <a:pt x="68122" y="252768"/>
                  </a:lnTo>
                  <a:lnTo>
                    <a:pt x="70027" y="252425"/>
                  </a:lnTo>
                  <a:lnTo>
                    <a:pt x="68643" y="251383"/>
                  </a:lnTo>
                  <a:lnTo>
                    <a:pt x="67945" y="250685"/>
                  </a:lnTo>
                  <a:lnTo>
                    <a:pt x="65176" y="248272"/>
                  </a:lnTo>
                  <a:lnTo>
                    <a:pt x="70192" y="245681"/>
                  </a:lnTo>
                  <a:lnTo>
                    <a:pt x="70370" y="249313"/>
                  </a:lnTo>
                  <a:lnTo>
                    <a:pt x="70192" y="252768"/>
                  </a:lnTo>
                  <a:lnTo>
                    <a:pt x="72783" y="251548"/>
                  </a:lnTo>
                  <a:lnTo>
                    <a:pt x="74523" y="253111"/>
                  </a:lnTo>
                  <a:close/>
                </a:path>
                <a:path w="212089" h="497204">
                  <a:moveTo>
                    <a:pt x="76161" y="400050"/>
                  </a:moveTo>
                  <a:lnTo>
                    <a:pt x="72440" y="401967"/>
                  </a:lnTo>
                  <a:lnTo>
                    <a:pt x="74701" y="402323"/>
                  </a:lnTo>
                  <a:lnTo>
                    <a:pt x="75349" y="402323"/>
                  </a:lnTo>
                  <a:lnTo>
                    <a:pt x="76161" y="400050"/>
                  </a:lnTo>
                  <a:close/>
                </a:path>
                <a:path w="212089" h="497204">
                  <a:moveTo>
                    <a:pt x="77457" y="341630"/>
                  </a:moveTo>
                  <a:lnTo>
                    <a:pt x="76161" y="339039"/>
                  </a:lnTo>
                  <a:lnTo>
                    <a:pt x="76073" y="338861"/>
                  </a:lnTo>
                  <a:lnTo>
                    <a:pt x="75577" y="338175"/>
                  </a:lnTo>
                  <a:lnTo>
                    <a:pt x="75476" y="338023"/>
                  </a:lnTo>
                  <a:lnTo>
                    <a:pt x="68808" y="338696"/>
                  </a:lnTo>
                  <a:lnTo>
                    <a:pt x="68732" y="339559"/>
                  </a:lnTo>
                  <a:lnTo>
                    <a:pt x="68668" y="340080"/>
                  </a:lnTo>
                  <a:lnTo>
                    <a:pt x="68605" y="340766"/>
                  </a:lnTo>
                  <a:lnTo>
                    <a:pt x="68503" y="341807"/>
                  </a:lnTo>
                  <a:lnTo>
                    <a:pt x="68376" y="343014"/>
                  </a:lnTo>
                  <a:lnTo>
                    <a:pt x="68300" y="343877"/>
                  </a:lnTo>
                  <a:lnTo>
                    <a:pt x="69507" y="343014"/>
                  </a:lnTo>
                  <a:lnTo>
                    <a:pt x="70713" y="342493"/>
                  </a:lnTo>
                  <a:lnTo>
                    <a:pt x="71755" y="341807"/>
                  </a:lnTo>
                  <a:lnTo>
                    <a:pt x="73304" y="342493"/>
                  </a:lnTo>
                  <a:lnTo>
                    <a:pt x="73482" y="342671"/>
                  </a:lnTo>
                  <a:lnTo>
                    <a:pt x="74002" y="343877"/>
                  </a:lnTo>
                  <a:lnTo>
                    <a:pt x="73139" y="340080"/>
                  </a:lnTo>
                  <a:lnTo>
                    <a:pt x="75907" y="342328"/>
                  </a:lnTo>
                  <a:lnTo>
                    <a:pt x="77457" y="341630"/>
                  </a:lnTo>
                  <a:close/>
                </a:path>
                <a:path w="212089" h="497204">
                  <a:moveTo>
                    <a:pt x="77457" y="337832"/>
                  </a:moveTo>
                  <a:lnTo>
                    <a:pt x="74726" y="336981"/>
                  </a:lnTo>
                  <a:lnTo>
                    <a:pt x="75476" y="338023"/>
                  </a:lnTo>
                  <a:lnTo>
                    <a:pt x="77457" y="337832"/>
                  </a:lnTo>
                  <a:close/>
                </a:path>
                <a:path w="212089" h="497204">
                  <a:moveTo>
                    <a:pt x="77635" y="348894"/>
                  </a:moveTo>
                  <a:lnTo>
                    <a:pt x="75907" y="347510"/>
                  </a:lnTo>
                  <a:lnTo>
                    <a:pt x="74168" y="345782"/>
                  </a:lnTo>
                  <a:lnTo>
                    <a:pt x="74168" y="348195"/>
                  </a:lnTo>
                  <a:lnTo>
                    <a:pt x="75209" y="349580"/>
                  </a:lnTo>
                  <a:lnTo>
                    <a:pt x="73660" y="350964"/>
                  </a:lnTo>
                  <a:lnTo>
                    <a:pt x="72707" y="351205"/>
                  </a:lnTo>
                  <a:lnTo>
                    <a:pt x="74688" y="351663"/>
                  </a:lnTo>
                  <a:lnTo>
                    <a:pt x="74231" y="356844"/>
                  </a:lnTo>
                  <a:lnTo>
                    <a:pt x="74168" y="357543"/>
                  </a:lnTo>
                  <a:lnTo>
                    <a:pt x="69672" y="358051"/>
                  </a:lnTo>
                  <a:lnTo>
                    <a:pt x="63804" y="356844"/>
                  </a:lnTo>
                  <a:lnTo>
                    <a:pt x="64681" y="358051"/>
                  </a:lnTo>
                  <a:lnTo>
                    <a:pt x="66967" y="361162"/>
                  </a:lnTo>
                  <a:lnTo>
                    <a:pt x="67094" y="361340"/>
                  </a:lnTo>
                  <a:lnTo>
                    <a:pt x="67221" y="361518"/>
                  </a:lnTo>
                  <a:lnTo>
                    <a:pt x="67348" y="361683"/>
                  </a:lnTo>
                  <a:lnTo>
                    <a:pt x="67475" y="361861"/>
                  </a:lnTo>
                  <a:lnTo>
                    <a:pt x="67602" y="362038"/>
                  </a:lnTo>
                  <a:lnTo>
                    <a:pt x="63449" y="362546"/>
                  </a:lnTo>
                  <a:lnTo>
                    <a:pt x="59817" y="362546"/>
                  </a:lnTo>
                  <a:lnTo>
                    <a:pt x="60261" y="363588"/>
                  </a:lnTo>
                  <a:lnTo>
                    <a:pt x="60337" y="363766"/>
                  </a:lnTo>
                  <a:lnTo>
                    <a:pt x="60401" y="364451"/>
                  </a:lnTo>
                  <a:lnTo>
                    <a:pt x="60502" y="365493"/>
                  </a:lnTo>
                  <a:lnTo>
                    <a:pt x="60617" y="366699"/>
                  </a:lnTo>
                  <a:lnTo>
                    <a:pt x="60693" y="367398"/>
                  </a:lnTo>
                  <a:lnTo>
                    <a:pt x="63449" y="367398"/>
                  </a:lnTo>
                  <a:lnTo>
                    <a:pt x="64668" y="367398"/>
                  </a:lnTo>
                  <a:lnTo>
                    <a:pt x="64033" y="365493"/>
                  </a:lnTo>
                  <a:lnTo>
                    <a:pt x="63969" y="365315"/>
                  </a:lnTo>
                  <a:lnTo>
                    <a:pt x="66916" y="364451"/>
                  </a:lnTo>
                  <a:lnTo>
                    <a:pt x="68643" y="365150"/>
                  </a:lnTo>
                  <a:lnTo>
                    <a:pt x="67691" y="363245"/>
                  </a:lnTo>
                  <a:lnTo>
                    <a:pt x="67602" y="363067"/>
                  </a:lnTo>
                  <a:lnTo>
                    <a:pt x="68148" y="362204"/>
                  </a:lnTo>
                  <a:lnTo>
                    <a:pt x="68262" y="362038"/>
                  </a:lnTo>
                  <a:lnTo>
                    <a:pt x="68376" y="361861"/>
                  </a:lnTo>
                  <a:lnTo>
                    <a:pt x="68478" y="361683"/>
                  </a:lnTo>
                  <a:lnTo>
                    <a:pt x="68592" y="361518"/>
                  </a:lnTo>
                  <a:lnTo>
                    <a:pt x="68707" y="361340"/>
                  </a:lnTo>
                  <a:lnTo>
                    <a:pt x="68808" y="361162"/>
                  </a:lnTo>
                  <a:lnTo>
                    <a:pt x="71577" y="363766"/>
                  </a:lnTo>
                  <a:lnTo>
                    <a:pt x="69672" y="365315"/>
                  </a:lnTo>
                  <a:lnTo>
                    <a:pt x="72275" y="365493"/>
                  </a:lnTo>
                  <a:lnTo>
                    <a:pt x="74866" y="366356"/>
                  </a:lnTo>
                  <a:lnTo>
                    <a:pt x="76771" y="368427"/>
                  </a:lnTo>
                  <a:lnTo>
                    <a:pt x="76149" y="367398"/>
                  </a:lnTo>
                  <a:lnTo>
                    <a:pt x="74688" y="364794"/>
                  </a:lnTo>
                  <a:lnTo>
                    <a:pt x="74434" y="363766"/>
                  </a:lnTo>
                  <a:lnTo>
                    <a:pt x="74383" y="363588"/>
                  </a:lnTo>
                  <a:lnTo>
                    <a:pt x="74307" y="363245"/>
                  </a:lnTo>
                  <a:lnTo>
                    <a:pt x="74256" y="363067"/>
                  </a:lnTo>
                  <a:lnTo>
                    <a:pt x="74168" y="362724"/>
                  </a:lnTo>
                  <a:lnTo>
                    <a:pt x="73825" y="362204"/>
                  </a:lnTo>
                  <a:lnTo>
                    <a:pt x="73825" y="361518"/>
                  </a:lnTo>
                  <a:lnTo>
                    <a:pt x="75552" y="360819"/>
                  </a:lnTo>
                  <a:lnTo>
                    <a:pt x="76771" y="360654"/>
                  </a:lnTo>
                  <a:lnTo>
                    <a:pt x="77165" y="359308"/>
                  </a:lnTo>
                  <a:lnTo>
                    <a:pt x="76568" y="359308"/>
                  </a:lnTo>
                  <a:lnTo>
                    <a:pt x="75196" y="351663"/>
                  </a:lnTo>
                  <a:lnTo>
                    <a:pt x="75107" y="351205"/>
                  </a:lnTo>
                  <a:lnTo>
                    <a:pt x="75031" y="350799"/>
                  </a:lnTo>
                  <a:lnTo>
                    <a:pt x="77635" y="348894"/>
                  </a:lnTo>
                  <a:close/>
                </a:path>
                <a:path w="212089" h="497204">
                  <a:moveTo>
                    <a:pt x="79705" y="287858"/>
                  </a:moveTo>
                  <a:lnTo>
                    <a:pt x="78930" y="287858"/>
                  </a:lnTo>
                  <a:lnTo>
                    <a:pt x="79324" y="288607"/>
                  </a:lnTo>
                  <a:lnTo>
                    <a:pt x="79616" y="288036"/>
                  </a:lnTo>
                  <a:lnTo>
                    <a:pt x="79705" y="287858"/>
                  </a:lnTo>
                  <a:close/>
                </a:path>
                <a:path w="212089" h="497204">
                  <a:moveTo>
                    <a:pt x="79883" y="329704"/>
                  </a:moveTo>
                  <a:lnTo>
                    <a:pt x="75730" y="330225"/>
                  </a:lnTo>
                  <a:lnTo>
                    <a:pt x="77457" y="332473"/>
                  </a:lnTo>
                  <a:lnTo>
                    <a:pt x="74866" y="334543"/>
                  </a:lnTo>
                  <a:lnTo>
                    <a:pt x="76936" y="335749"/>
                  </a:lnTo>
                  <a:lnTo>
                    <a:pt x="77635" y="336092"/>
                  </a:lnTo>
                  <a:lnTo>
                    <a:pt x="78320" y="336270"/>
                  </a:lnTo>
                  <a:lnTo>
                    <a:pt x="79019" y="336092"/>
                  </a:lnTo>
                  <a:lnTo>
                    <a:pt x="78498" y="333336"/>
                  </a:lnTo>
                  <a:lnTo>
                    <a:pt x="79883" y="329704"/>
                  </a:lnTo>
                  <a:close/>
                </a:path>
                <a:path w="212089" h="497204">
                  <a:moveTo>
                    <a:pt x="80276" y="359308"/>
                  </a:moveTo>
                  <a:lnTo>
                    <a:pt x="80225" y="359092"/>
                  </a:lnTo>
                  <a:lnTo>
                    <a:pt x="78613" y="359092"/>
                  </a:lnTo>
                  <a:lnTo>
                    <a:pt x="77279" y="358914"/>
                  </a:lnTo>
                  <a:lnTo>
                    <a:pt x="77165" y="359308"/>
                  </a:lnTo>
                  <a:lnTo>
                    <a:pt x="77952" y="359308"/>
                  </a:lnTo>
                  <a:lnTo>
                    <a:pt x="79286" y="359181"/>
                  </a:lnTo>
                  <a:lnTo>
                    <a:pt x="80276" y="359308"/>
                  </a:lnTo>
                  <a:close/>
                </a:path>
                <a:path w="212089" h="497204">
                  <a:moveTo>
                    <a:pt x="80391" y="290626"/>
                  </a:moveTo>
                  <a:lnTo>
                    <a:pt x="79324" y="288607"/>
                  </a:lnTo>
                  <a:lnTo>
                    <a:pt x="77978" y="291325"/>
                  </a:lnTo>
                  <a:lnTo>
                    <a:pt x="78320" y="291668"/>
                  </a:lnTo>
                  <a:lnTo>
                    <a:pt x="78498" y="292011"/>
                  </a:lnTo>
                  <a:lnTo>
                    <a:pt x="78841" y="292354"/>
                  </a:lnTo>
                  <a:lnTo>
                    <a:pt x="79362" y="291668"/>
                  </a:lnTo>
                  <a:lnTo>
                    <a:pt x="79451" y="291325"/>
                  </a:lnTo>
                  <a:lnTo>
                    <a:pt x="79527" y="290969"/>
                  </a:lnTo>
                  <a:lnTo>
                    <a:pt x="80391" y="290626"/>
                  </a:lnTo>
                  <a:close/>
                </a:path>
                <a:path w="212089" h="497204">
                  <a:moveTo>
                    <a:pt x="80416" y="301002"/>
                  </a:moveTo>
                  <a:lnTo>
                    <a:pt x="79883" y="301002"/>
                  </a:lnTo>
                  <a:lnTo>
                    <a:pt x="80048" y="301345"/>
                  </a:lnTo>
                  <a:lnTo>
                    <a:pt x="80416" y="301002"/>
                  </a:lnTo>
                  <a:close/>
                </a:path>
                <a:path w="212089" h="497204">
                  <a:moveTo>
                    <a:pt x="81089" y="299440"/>
                  </a:moveTo>
                  <a:lnTo>
                    <a:pt x="80391" y="298754"/>
                  </a:lnTo>
                  <a:lnTo>
                    <a:pt x="79019" y="298932"/>
                  </a:lnTo>
                  <a:lnTo>
                    <a:pt x="79146" y="299440"/>
                  </a:lnTo>
                  <a:lnTo>
                    <a:pt x="81089" y="299440"/>
                  </a:lnTo>
                  <a:close/>
                </a:path>
                <a:path w="212089" h="497204">
                  <a:moveTo>
                    <a:pt x="81267" y="359308"/>
                  </a:moveTo>
                  <a:lnTo>
                    <a:pt x="80276" y="359308"/>
                  </a:lnTo>
                  <a:lnTo>
                    <a:pt x="80568" y="360654"/>
                  </a:lnTo>
                  <a:lnTo>
                    <a:pt x="81089" y="360819"/>
                  </a:lnTo>
                  <a:lnTo>
                    <a:pt x="81165" y="360654"/>
                  </a:lnTo>
                  <a:lnTo>
                    <a:pt x="81267" y="359308"/>
                  </a:lnTo>
                  <a:close/>
                </a:path>
                <a:path w="212089" h="497204">
                  <a:moveTo>
                    <a:pt x="81635" y="407327"/>
                  </a:moveTo>
                  <a:lnTo>
                    <a:pt x="81089" y="405257"/>
                  </a:lnTo>
                  <a:lnTo>
                    <a:pt x="80225" y="403186"/>
                  </a:lnTo>
                  <a:lnTo>
                    <a:pt x="75311" y="402424"/>
                  </a:lnTo>
                  <a:lnTo>
                    <a:pt x="74866" y="403694"/>
                  </a:lnTo>
                  <a:lnTo>
                    <a:pt x="73660" y="407847"/>
                  </a:lnTo>
                  <a:lnTo>
                    <a:pt x="76771" y="408546"/>
                  </a:lnTo>
                  <a:lnTo>
                    <a:pt x="81635" y="407327"/>
                  </a:lnTo>
                  <a:close/>
                </a:path>
                <a:path w="212089" h="497204">
                  <a:moveTo>
                    <a:pt x="81953" y="307225"/>
                  </a:moveTo>
                  <a:lnTo>
                    <a:pt x="78130" y="303060"/>
                  </a:lnTo>
                  <a:lnTo>
                    <a:pt x="72872" y="300697"/>
                  </a:lnTo>
                  <a:lnTo>
                    <a:pt x="71932" y="300088"/>
                  </a:lnTo>
                  <a:lnTo>
                    <a:pt x="68122" y="303771"/>
                  </a:lnTo>
                  <a:lnTo>
                    <a:pt x="67475" y="304634"/>
                  </a:lnTo>
                  <a:lnTo>
                    <a:pt x="67348" y="304800"/>
                  </a:lnTo>
                  <a:lnTo>
                    <a:pt x="66954" y="305320"/>
                  </a:lnTo>
                  <a:lnTo>
                    <a:pt x="66560" y="305841"/>
                  </a:lnTo>
                  <a:lnTo>
                    <a:pt x="67779" y="305320"/>
                  </a:lnTo>
                  <a:lnTo>
                    <a:pt x="68643" y="306362"/>
                  </a:lnTo>
                  <a:lnTo>
                    <a:pt x="69938" y="312585"/>
                  </a:lnTo>
                  <a:lnTo>
                    <a:pt x="69964" y="312724"/>
                  </a:lnTo>
                  <a:lnTo>
                    <a:pt x="64681" y="314312"/>
                  </a:lnTo>
                  <a:lnTo>
                    <a:pt x="61442" y="312991"/>
                  </a:lnTo>
                  <a:lnTo>
                    <a:pt x="60769" y="314147"/>
                  </a:lnTo>
                  <a:lnTo>
                    <a:pt x="60680" y="314312"/>
                  </a:lnTo>
                  <a:lnTo>
                    <a:pt x="60477" y="314655"/>
                  </a:lnTo>
                  <a:lnTo>
                    <a:pt x="59474" y="316395"/>
                  </a:lnTo>
                  <a:lnTo>
                    <a:pt x="63969" y="314655"/>
                  </a:lnTo>
                  <a:lnTo>
                    <a:pt x="64414" y="316039"/>
                  </a:lnTo>
                  <a:lnTo>
                    <a:pt x="65354" y="318985"/>
                  </a:lnTo>
                  <a:lnTo>
                    <a:pt x="65354" y="325031"/>
                  </a:lnTo>
                  <a:lnTo>
                    <a:pt x="59474" y="324002"/>
                  </a:lnTo>
                  <a:lnTo>
                    <a:pt x="57404" y="323824"/>
                  </a:lnTo>
                  <a:lnTo>
                    <a:pt x="57061" y="324510"/>
                  </a:lnTo>
                  <a:lnTo>
                    <a:pt x="56705" y="324866"/>
                  </a:lnTo>
                  <a:lnTo>
                    <a:pt x="56019" y="324866"/>
                  </a:lnTo>
                  <a:lnTo>
                    <a:pt x="55918" y="325031"/>
                  </a:lnTo>
                  <a:lnTo>
                    <a:pt x="54114" y="328320"/>
                  </a:lnTo>
                  <a:lnTo>
                    <a:pt x="50660" y="326593"/>
                  </a:lnTo>
                  <a:lnTo>
                    <a:pt x="49974" y="328320"/>
                  </a:lnTo>
                  <a:lnTo>
                    <a:pt x="49276" y="330047"/>
                  </a:lnTo>
                  <a:lnTo>
                    <a:pt x="52044" y="332638"/>
                  </a:lnTo>
                  <a:lnTo>
                    <a:pt x="54457" y="334200"/>
                  </a:lnTo>
                  <a:lnTo>
                    <a:pt x="56883" y="335749"/>
                  </a:lnTo>
                  <a:lnTo>
                    <a:pt x="58191" y="337832"/>
                  </a:lnTo>
                  <a:lnTo>
                    <a:pt x="58318" y="338023"/>
                  </a:lnTo>
                  <a:lnTo>
                    <a:pt x="58407" y="338175"/>
                  </a:lnTo>
                  <a:lnTo>
                    <a:pt x="58737" y="338696"/>
                  </a:lnTo>
                  <a:lnTo>
                    <a:pt x="58851" y="338861"/>
                  </a:lnTo>
                  <a:lnTo>
                    <a:pt x="58953" y="339039"/>
                  </a:lnTo>
                  <a:lnTo>
                    <a:pt x="60172" y="338175"/>
                  </a:lnTo>
                  <a:lnTo>
                    <a:pt x="61201" y="339559"/>
                  </a:lnTo>
                  <a:lnTo>
                    <a:pt x="62420" y="340080"/>
                  </a:lnTo>
                  <a:lnTo>
                    <a:pt x="66738" y="340766"/>
                  </a:lnTo>
                  <a:lnTo>
                    <a:pt x="64770" y="334543"/>
                  </a:lnTo>
                  <a:lnTo>
                    <a:pt x="64668" y="334200"/>
                  </a:lnTo>
                  <a:lnTo>
                    <a:pt x="66916" y="334543"/>
                  </a:lnTo>
                  <a:lnTo>
                    <a:pt x="74726" y="336981"/>
                  </a:lnTo>
                  <a:lnTo>
                    <a:pt x="74345" y="336448"/>
                  </a:lnTo>
                  <a:lnTo>
                    <a:pt x="72275" y="334200"/>
                  </a:lnTo>
                  <a:lnTo>
                    <a:pt x="69850" y="332473"/>
                  </a:lnTo>
                  <a:lnTo>
                    <a:pt x="69507" y="330390"/>
                  </a:lnTo>
                  <a:lnTo>
                    <a:pt x="70548" y="327977"/>
                  </a:lnTo>
                  <a:lnTo>
                    <a:pt x="65697" y="326593"/>
                  </a:lnTo>
                  <a:lnTo>
                    <a:pt x="68046" y="316395"/>
                  </a:lnTo>
                  <a:lnTo>
                    <a:pt x="68122" y="316039"/>
                  </a:lnTo>
                  <a:lnTo>
                    <a:pt x="73139" y="319849"/>
                  </a:lnTo>
                  <a:lnTo>
                    <a:pt x="73583" y="317423"/>
                  </a:lnTo>
                  <a:lnTo>
                    <a:pt x="73660" y="317080"/>
                  </a:lnTo>
                  <a:lnTo>
                    <a:pt x="74510" y="314655"/>
                  </a:lnTo>
                  <a:lnTo>
                    <a:pt x="74625" y="314312"/>
                  </a:lnTo>
                  <a:lnTo>
                    <a:pt x="74688" y="314147"/>
                  </a:lnTo>
                  <a:lnTo>
                    <a:pt x="75907" y="311899"/>
                  </a:lnTo>
                  <a:lnTo>
                    <a:pt x="73596" y="309130"/>
                  </a:lnTo>
                  <a:lnTo>
                    <a:pt x="73355" y="309130"/>
                  </a:lnTo>
                  <a:lnTo>
                    <a:pt x="73926" y="306362"/>
                  </a:lnTo>
                  <a:lnTo>
                    <a:pt x="74041" y="305841"/>
                  </a:lnTo>
                  <a:lnTo>
                    <a:pt x="74180" y="305676"/>
                  </a:lnTo>
                  <a:lnTo>
                    <a:pt x="76504" y="304800"/>
                  </a:lnTo>
                  <a:lnTo>
                    <a:pt x="79362" y="308610"/>
                  </a:lnTo>
                  <a:lnTo>
                    <a:pt x="78841" y="308610"/>
                  </a:lnTo>
                  <a:lnTo>
                    <a:pt x="78587" y="309130"/>
                  </a:lnTo>
                  <a:lnTo>
                    <a:pt x="78498" y="309295"/>
                  </a:lnTo>
                  <a:lnTo>
                    <a:pt x="79184" y="309651"/>
                  </a:lnTo>
                  <a:lnTo>
                    <a:pt x="80048" y="310159"/>
                  </a:lnTo>
                  <a:lnTo>
                    <a:pt x="81267" y="311543"/>
                  </a:lnTo>
                  <a:lnTo>
                    <a:pt x="81318" y="311035"/>
                  </a:lnTo>
                  <a:lnTo>
                    <a:pt x="81432" y="309994"/>
                  </a:lnTo>
                  <a:lnTo>
                    <a:pt x="80645" y="308089"/>
                  </a:lnTo>
                  <a:lnTo>
                    <a:pt x="80568" y="307911"/>
                  </a:lnTo>
                  <a:lnTo>
                    <a:pt x="81953" y="307225"/>
                  </a:lnTo>
                  <a:close/>
                </a:path>
                <a:path w="212089" h="497204">
                  <a:moveTo>
                    <a:pt x="82473" y="77457"/>
                  </a:moveTo>
                  <a:lnTo>
                    <a:pt x="81610" y="74853"/>
                  </a:lnTo>
                  <a:lnTo>
                    <a:pt x="80746" y="72263"/>
                  </a:lnTo>
                  <a:lnTo>
                    <a:pt x="76250" y="73482"/>
                  </a:lnTo>
                  <a:lnTo>
                    <a:pt x="77114" y="75895"/>
                  </a:lnTo>
                  <a:lnTo>
                    <a:pt x="77978" y="78486"/>
                  </a:lnTo>
                  <a:lnTo>
                    <a:pt x="82473" y="77457"/>
                  </a:lnTo>
                  <a:close/>
                </a:path>
                <a:path w="212089" h="497204">
                  <a:moveTo>
                    <a:pt x="83121" y="287858"/>
                  </a:moveTo>
                  <a:lnTo>
                    <a:pt x="82816" y="287858"/>
                  </a:lnTo>
                  <a:lnTo>
                    <a:pt x="81356" y="290461"/>
                  </a:lnTo>
                  <a:lnTo>
                    <a:pt x="81267" y="290626"/>
                  </a:lnTo>
                  <a:lnTo>
                    <a:pt x="81953" y="290461"/>
                  </a:lnTo>
                  <a:lnTo>
                    <a:pt x="82994" y="290461"/>
                  </a:lnTo>
                  <a:lnTo>
                    <a:pt x="82994" y="288036"/>
                  </a:lnTo>
                  <a:lnTo>
                    <a:pt x="83121" y="287858"/>
                  </a:lnTo>
                  <a:close/>
                </a:path>
                <a:path w="212089" h="497204">
                  <a:moveTo>
                    <a:pt x="83566" y="300380"/>
                  </a:moveTo>
                  <a:lnTo>
                    <a:pt x="82892" y="298932"/>
                  </a:lnTo>
                  <a:lnTo>
                    <a:pt x="82816" y="298754"/>
                  </a:lnTo>
                  <a:lnTo>
                    <a:pt x="81889" y="299618"/>
                  </a:lnTo>
                  <a:lnTo>
                    <a:pt x="81546" y="299618"/>
                  </a:lnTo>
                  <a:lnTo>
                    <a:pt x="79184" y="299618"/>
                  </a:lnTo>
                  <a:lnTo>
                    <a:pt x="79565" y="300380"/>
                  </a:lnTo>
                  <a:lnTo>
                    <a:pt x="81089" y="300380"/>
                  </a:lnTo>
                  <a:lnTo>
                    <a:pt x="81788" y="299720"/>
                  </a:lnTo>
                  <a:lnTo>
                    <a:pt x="83566" y="300380"/>
                  </a:lnTo>
                  <a:close/>
                </a:path>
                <a:path w="212089" h="497204">
                  <a:moveTo>
                    <a:pt x="83680" y="411137"/>
                  </a:moveTo>
                  <a:lnTo>
                    <a:pt x="81889" y="407847"/>
                  </a:lnTo>
                  <a:lnTo>
                    <a:pt x="81940" y="408546"/>
                  </a:lnTo>
                  <a:lnTo>
                    <a:pt x="82130" y="409232"/>
                  </a:lnTo>
                  <a:lnTo>
                    <a:pt x="83680" y="411137"/>
                  </a:lnTo>
                  <a:close/>
                </a:path>
                <a:path w="212089" h="497204">
                  <a:moveTo>
                    <a:pt x="83858" y="301002"/>
                  </a:moveTo>
                  <a:lnTo>
                    <a:pt x="83566" y="300380"/>
                  </a:lnTo>
                  <a:lnTo>
                    <a:pt x="81089" y="300380"/>
                  </a:lnTo>
                  <a:lnTo>
                    <a:pt x="80416" y="301002"/>
                  </a:lnTo>
                  <a:lnTo>
                    <a:pt x="83858" y="301002"/>
                  </a:lnTo>
                  <a:close/>
                </a:path>
                <a:path w="212089" h="497204">
                  <a:moveTo>
                    <a:pt x="83858" y="227355"/>
                  </a:moveTo>
                  <a:lnTo>
                    <a:pt x="80568" y="227355"/>
                  </a:lnTo>
                  <a:lnTo>
                    <a:pt x="81267" y="228384"/>
                  </a:lnTo>
                  <a:lnTo>
                    <a:pt x="80568" y="229768"/>
                  </a:lnTo>
                  <a:lnTo>
                    <a:pt x="80225" y="230809"/>
                  </a:lnTo>
                  <a:lnTo>
                    <a:pt x="83680" y="232537"/>
                  </a:lnTo>
                  <a:lnTo>
                    <a:pt x="83858" y="227355"/>
                  </a:lnTo>
                  <a:close/>
                </a:path>
                <a:path w="212089" h="497204">
                  <a:moveTo>
                    <a:pt x="84543" y="395058"/>
                  </a:moveTo>
                  <a:lnTo>
                    <a:pt x="82994" y="392633"/>
                  </a:lnTo>
                  <a:lnTo>
                    <a:pt x="77457" y="394881"/>
                  </a:lnTo>
                  <a:lnTo>
                    <a:pt x="74688" y="387108"/>
                  </a:lnTo>
                  <a:lnTo>
                    <a:pt x="69850" y="392976"/>
                  </a:lnTo>
                  <a:lnTo>
                    <a:pt x="69507" y="392976"/>
                  </a:lnTo>
                  <a:lnTo>
                    <a:pt x="69329" y="393153"/>
                  </a:lnTo>
                  <a:lnTo>
                    <a:pt x="70535" y="394360"/>
                  </a:lnTo>
                  <a:lnTo>
                    <a:pt x="70472" y="394881"/>
                  </a:lnTo>
                  <a:lnTo>
                    <a:pt x="70192" y="396786"/>
                  </a:lnTo>
                  <a:lnTo>
                    <a:pt x="69888" y="398335"/>
                  </a:lnTo>
                  <a:lnTo>
                    <a:pt x="69850" y="398513"/>
                  </a:lnTo>
                  <a:lnTo>
                    <a:pt x="76771" y="398335"/>
                  </a:lnTo>
                  <a:lnTo>
                    <a:pt x="76377" y="399440"/>
                  </a:lnTo>
                  <a:lnTo>
                    <a:pt x="76276" y="399719"/>
                  </a:lnTo>
                  <a:lnTo>
                    <a:pt x="76161" y="400050"/>
                  </a:lnTo>
                  <a:lnTo>
                    <a:pt x="82473" y="396786"/>
                  </a:lnTo>
                  <a:lnTo>
                    <a:pt x="81267" y="401802"/>
                  </a:lnTo>
                  <a:lnTo>
                    <a:pt x="84315" y="399440"/>
                  </a:lnTo>
                  <a:lnTo>
                    <a:pt x="82816" y="398691"/>
                  </a:lnTo>
                  <a:lnTo>
                    <a:pt x="84543" y="395058"/>
                  </a:lnTo>
                  <a:close/>
                </a:path>
                <a:path w="212089" h="497204">
                  <a:moveTo>
                    <a:pt x="85064" y="398856"/>
                  </a:moveTo>
                  <a:lnTo>
                    <a:pt x="84315" y="399440"/>
                  </a:lnTo>
                  <a:lnTo>
                    <a:pt x="84874" y="399719"/>
                  </a:lnTo>
                  <a:lnTo>
                    <a:pt x="84937" y="399440"/>
                  </a:lnTo>
                  <a:lnTo>
                    <a:pt x="85064" y="398856"/>
                  </a:lnTo>
                  <a:close/>
                </a:path>
                <a:path w="212089" h="497204">
                  <a:moveTo>
                    <a:pt x="85064" y="392633"/>
                  </a:moveTo>
                  <a:lnTo>
                    <a:pt x="84721" y="390728"/>
                  </a:lnTo>
                  <a:lnTo>
                    <a:pt x="83680" y="391248"/>
                  </a:lnTo>
                  <a:lnTo>
                    <a:pt x="83337" y="391591"/>
                  </a:lnTo>
                  <a:lnTo>
                    <a:pt x="83159" y="391947"/>
                  </a:lnTo>
                  <a:lnTo>
                    <a:pt x="82994" y="392468"/>
                  </a:lnTo>
                  <a:lnTo>
                    <a:pt x="85064" y="392633"/>
                  </a:lnTo>
                  <a:close/>
                </a:path>
                <a:path w="212089" h="497204">
                  <a:moveTo>
                    <a:pt x="85242" y="399897"/>
                  </a:moveTo>
                  <a:lnTo>
                    <a:pt x="84874" y="399719"/>
                  </a:lnTo>
                  <a:lnTo>
                    <a:pt x="84416" y="401802"/>
                  </a:lnTo>
                  <a:lnTo>
                    <a:pt x="85178" y="400050"/>
                  </a:lnTo>
                  <a:lnTo>
                    <a:pt x="85242" y="399897"/>
                  </a:lnTo>
                  <a:close/>
                </a:path>
                <a:path w="212089" h="497204">
                  <a:moveTo>
                    <a:pt x="86626" y="285445"/>
                  </a:moveTo>
                  <a:lnTo>
                    <a:pt x="84721" y="283362"/>
                  </a:lnTo>
                  <a:lnTo>
                    <a:pt x="80911" y="279387"/>
                  </a:lnTo>
                  <a:lnTo>
                    <a:pt x="79184" y="279387"/>
                  </a:lnTo>
                  <a:lnTo>
                    <a:pt x="79019" y="280250"/>
                  </a:lnTo>
                  <a:lnTo>
                    <a:pt x="78320" y="281114"/>
                  </a:lnTo>
                  <a:lnTo>
                    <a:pt x="77457" y="281635"/>
                  </a:lnTo>
                  <a:lnTo>
                    <a:pt x="76415" y="283883"/>
                  </a:lnTo>
                  <a:lnTo>
                    <a:pt x="78562" y="286473"/>
                  </a:lnTo>
                  <a:lnTo>
                    <a:pt x="79565" y="287693"/>
                  </a:lnTo>
                  <a:lnTo>
                    <a:pt x="83261" y="287693"/>
                  </a:lnTo>
                  <a:lnTo>
                    <a:pt x="84201" y="286473"/>
                  </a:lnTo>
                  <a:lnTo>
                    <a:pt x="85699" y="287515"/>
                  </a:lnTo>
                  <a:lnTo>
                    <a:pt x="85585" y="285610"/>
                  </a:lnTo>
                  <a:lnTo>
                    <a:pt x="86626" y="285445"/>
                  </a:lnTo>
                  <a:close/>
                </a:path>
                <a:path w="212089" h="497204">
                  <a:moveTo>
                    <a:pt x="86791" y="405942"/>
                  </a:moveTo>
                  <a:lnTo>
                    <a:pt x="85750" y="404736"/>
                  </a:lnTo>
                  <a:lnTo>
                    <a:pt x="84442" y="402323"/>
                  </a:lnTo>
                  <a:lnTo>
                    <a:pt x="84340" y="402132"/>
                  </a:lnTo>
                  <a:lnTo>
                    <a:pt x="83515" y="405942"/>
                  </a:lnTo>
                  <a:lnTo>
                    <a:pt x="86791" y="405942"/>
                  </a:lnTo>
                  <a:close/>
                </a:path>
                <a:path w="212089" h="497204">
                  <a:moveTo>
                    <a:pt x="86969" y="396087"/>
                  </a:moveTo>
                  <a:lnTo>
                    <a:pt x="86271" y="395058"/>
                  </a:lnTo>
                  <a:lnTo>
                    <a:pt x="85585" y="395744"/>
                  </a:lnTo>
                  <a:lnTo>
                    <a:pt x="86448" y="396608"/>
                  </a:lnTo>
                  <a:lnTo>
                    <a:pt x="86969" y="396087"/>
                  </a:lnTo>
                  <a:close/>
                </a:path>
                <a:path w="212089" h="497204">
                  <a:moveTo>
                    <a:pt x="87134" y="386753"/>
                  </a:moveTo>
                  <a:lnTo>
                    <a:pt x="86969" y="385889"/>
                  </a:lnTo>
                  <a:lnTo>
                    <a:pt x="86448" y="385025"/>
                  </a:lnTo>
                  <a:lnTo>
                    <a:pt x="86106" y="384162"/>
                  </a:lnTo>
                  <a:lnTo>
                    <a:pt x="85763" y="385203"/>
                  </a:lnTo>
                  <a:lnTo>
                    <a:pt x="85407" y="386067"/>
                  </a:lnTo>
                  <a:lnTo>
                    <a:pt x="85763" y="387451"/>
                  </a:lnTo>
                  <a:lnTo>
                    <a:pt x="85928" y="387616"/>
                  </a:lnTo>
                  <a:lnTo>
                    <a:pt x="85928" y="387972"/>
                  </a:lnTo>
                  <a:lnTo>
                    <a:pt x="87134" y="386753"/>
                  </a:lnTo>
                  <a:close/>
                </a:path>
                <a:path w="212089" h="497204">
                  <a:moveTo>
                    <a:pt x="87490" y="68986"/>
                  </a:moveTo>
                  <a:lnTo>
                    <a:pt x="86791" y="68630"/>
                  </a:lnTo>
                  <a:lnTo>
                    <a:pt x="86271" y="69672"/>
                  </a:lnTo>
                  <a:lnTo>
                    <a:pt x="86791" y="70192"/>
                  </a:lnTo>
                  <a:lnTo>
                    <a:pt x="86969" y="69494"/>
                  </a:lnTo>
                  <a:lnTo>
                    <a:pt x="87490" y="68986"/>
                  </a:lnTo>
                  <a:close/>
                </a:path>
                <a:path w="212089" h="497204">
                  <a:moveTo>
                    <a:pt x="90424" y="366877"/>
                  </a:moveTo>
                  <a:lnTo>
                    <a:pt x="90246" y="366877"/>
                  </a:lnTo>
                  <a:lnTo>
                    <a:pt x="90246" y="366699"/>
                  </a:lnTo>
                  <a:lnTo>
                    <a:pt x="87998" y="366356"/>
                  </a:lnTo>
                  <a:lnTo>
                    <a:pt x="86448" y="363245"/>
                  </a:lnTo>
                  <a:lnTo>
                    <a:pt x="84543" y="362038"/>
                  </a:lnTo>
                  <a:lnTo>
                    <a:pt x="84378" y="362038"/>
                  </a:lnTo>
                  <a:lnTo>
                    <a:pt x="84201" y="362204"/>
                  </a:lnTo>
                  <a:lnTo>
                    <a:pt x="84023" y="362204"/>
                  </a:lnTo>
                  <a:lnTo>
                    <a:pt x="83921" y="362038"/>
                  </a:lnTo>
                  <a:lnTo>
                    <a:pt x="83820" y="361861"/>
                  </a:lnTo>
                  <a:lnTo>
                    <a:pt x="83718" y="361683"/>
                  </a:lnTo>
                  <a:lnTo>
                    <a:pt x="83616" y="361518"/>
                  </a:lnTo>
                  <a:lnTo>
                    <a:pt x="83515" y="361340"/>
                  </a:lnTo>
                  <a:lnTo>
                    <a:pt x="82130" y="361162"/>
                  </a:lnTo>
                  <a:lnTo>
                    <a:pt x="81089" y="360819"/>
                  </a:lnTo>
                  <a:lnTo>
                    <a:pt x="81089" y="361683"/>
                  </a:lnTo>
                  <a:lnTo>
                    <a:pt x="82130" y="361861"/>
                  </a:lnTo>
                  <a:lnTo>
                    <a:pt x="82232" y="362204"/>
                  </a:lnTo>
                  <a:lnTo>
                    <a:pt x="82334" y="362546"/>
                  </a:lnTo>
                  <a:lnTo>
                    <a:pt x="82384" y="362724"/>
                  </a:lnTo>
                  <a:lnTo>
                    <a:pt x="82486" y="363067"/>
                  </a:lnTo>
                  <a:lnTo>
                    <a:pt x="82537" y="363245"/>
                  </a:lnTo>
                  <a:lnTo>
                    <a:pt x="82638" y="363588"/>
                  </a:lnTo>
                  <a:lnTo>
                    <a:pt x="81610" y="364451"/>
                  </a:lnTo>
                  <a:lnTo>
                    <a:pt x="81724" y="365493"/>
                  </a:lnTo>
                  <a:lnTo>
                    <a:pt x="81470" y="366356"/>
                  </a:lnTo>
                  <a:lnTo>
                    <a:pt x="81368" y="366699"/>
                  </a:lnTo>
                  <a:lnTo>
                    <a:pt x="81267" y="367042"/>
                  </a:lnTo>
                  <a:lnTo>
                    <a:pt x="80048" y="366522"/>
                  </a:lnTo>
                  <a:lnTo>
                    <a:pt x="79603" y="367042"/>
                  </a:lnTo>
                  <a:lnTo>
                    <a:pt x="78841" y="367906"/>
                  </a:lnTo>
                  <a:lnTo>
                    <a:pt x="77508" y="369227"/>
                  </a:lnTo>
                  <a:lnTo>
                    <a:pt x="79362" y="371373"/>
                  </a:lnTo>
                  <a:lnTo>
                    <a:pt x="81953" y="373265"/>
                  </a:lnTo>
                  <a:lnTo>
                    <a:pt x="84328" y="374307"/>
                  </a:lnTo>
                  <a:lnTo>
                    <a:pt x="84721" y="374484"/>
                  </a:lnTo>
                  <a:lnTo>
                    <a:pt x="85763" y="374307"/>
                  </a:lnTo>
                  <a:lnTo>
                    <a:pt x="87655" y="374484"/>
                  </a:lnTo>
                  <a:lnTo>
                    <a:pt x="87655" y="376034"/>
                  </a:lnTo>
                  <a:lnTo>
                    <a:pt x="90424" y="375513"/>
                  </a:lnTo>
                  <a:lnTo>
                    <a:pt x="87655" y="369989"/>
                  </a:lnTo>
                  <a:lnTo>
                    <a:pt x="90424" y="367220"/>
                  </a:lnTo>
                  <a:lnTo>
                    <a:pt x="90424" y="366877"/>
                  </a:lnTo>
                  <a:close/>
                </a:path>
                <a:path w="212089" h="497204">
                  <a:moveTo>
                    <a:pt x="91808" y="304457"/>
                  </a:moveTo>
                  <a:lnTo>
                    <a:pt x="90944" y="303250"/>
                  </a:lnTo>
                  <a:lnTo>
                    <a:pt x="90081" y="302387"/>
                  </a:lnTo>
                  <a:lnTo>
                    <a:pt x="88874" y="301523"/>
                  </a:lnTo>
                  <a:lnTo>
                    <a:pt x="87998" y="302044"/>
                  </a:lnTo>
                  <a:lnTo>
                    <a:pt x="86626" y="303072"/>
                  </a:lnTo>
                  <a:lnTo>
                    <a:pt x="85763" y="303072"/>
                  </a:lnTo>
                  <a:lnTo>
                    <a:pt x="85928" y="303936"/>
                  </a:lnTo>
                  <a:lnTo>
                    <a:pt x="85928" y="304634"/>
                  </a:lnTo>
                  <a:lnTo>
                    <a:pt x="85763" y="305498"/>
                  </a:lnTo>
                  <a:lnTo>
                    <a:pt x="86271" y="305498"/>
                  </a:lnTo>
                  <a:lnTo>
                    <a:pt x="86969" y="305663"/>
                  </a:lnTo>
                  <a:lnTo>
                    <a:pt x="87490" y="306539"/>
                  </a:lnTo>
                  <a:lnTo>
                    <a:pt x="88176" y="303771"/>
                  </a:lnTo>
                  <a:lnTo>
                    <a:pt x="89560" y="304114"/>
                  </a:lnTo>
                  <a:lnTo>
                    <a:pt x="91287" y="304977"/>
                  </a:lnTo>
                  <a:lnTo>
                    <a:pt x="91808" y="304457"/>
                  </a:lnTo>
                  <a:close/>
                </a:path>
                <a:path w="212089" h="497204">
                  <a:moveTo>
                    <a:pt x="98031" y="360654"/>
                  </a:moveTo>
                  <a:lnTo>
                    <a:pt x="94576" y="362038"/>
                  </a:lnTo>
                  <a:lnTo>
                    <a:pt x="94056" y="361518"/>
                  </a:lnTo>
                  <a:lnTo>
                    <a:pt x="94056" y="361683"/>
                  </a:lnTo>
                  <a:lnTo>
                    <a:pt x="94742" y="362381"/>
                  </a:lnTo>
                  <a:lnTo>
                    <a:pt x="95440" y="362902"/>
                  </a:lnTo>
                  <a:lnTo>
                    <a:pt x="96304" y="363067"/>
                  </a:lnTo>
                  <a:lnTo>
                    <a:pt x="96647" y="362724"/>
                  </a:lnTo>
                  <a:lnTo>
                    <a:pt x="97167" y="362381"/>
                  </a:lnTo>
                  <a:lnTo>
                    <a:pt x="97853" y="361861"/>
                  </a:lnTo>
                  <a:lnTo>
                    <a:pt x="98031" y="360654"/>
                  </a:lnTo>
                  <a:close/>
                </a:path>
                <a:path w="212089" h="497204">
                  <a:moveTo>
                    <a:pt x="102006" y="257263"/>
                  </a:moveTo>
                  <a:lnTo>
                    <a:pt x="101955" y="256565"/>
                  </a:lnTo>
                  <a:lnTo>
                    <a:pt x="101841" y="254838"/>
                  </a:lnTo>
                  <a:lnTo>
                    <a:pt x="100228" y="257263"/>
                  </a:lnTo>
                  <a:lnTo>
                    <a:pt x="100101" y="257429"/>
                  </a:lnTo>
                  <a:lnTo>
                    <a:pt x="97345" y="256044"/>
                  </a:lnTo>
                  <a:lnTo>
                    <a:pt x="93535" y="256222"/>
                  </a:lnTo>
                  <a:lnTo>
                    <a:pt x="93129" y="255016"/>
                  </a:lnTo>
                  <a:lnTo>
                    <a:pt x="93078" y="254838"/>
                  </a:lnTo>
                  <a:lnTo>
                    <a:pt x="92964" y="254495"/>
                  </a:lnTo>
                  <a:lnTo>
                    <a:pt x="90944" y="255016"/>
                  </a:lnTo>
                  <a:lnTo>
                    <a:pt x="90055" y="256044"/>
                  </a:lnTo>
                  <a:lnTo>
                    <a:pt x="90246" y="256222"/>
                  </a:lnTo>
                  <a:lnTo>
                    <a:pt x="90601" y="256222"/>
                  </a:lnTo>
                  <a:lnTo>
                    <a:pt x="90766" y="256044"/>
                  </a:lnTo>
                  <a:lnTo>
                    <a:pt x="90944" y="256222"/>
                  </a:lnTo>
                  <a:lnTo>
                    <a:pt x="91808" y="256565"/>
                  </a:lnTo>
                  <a:lnTo>
                    <a:pt x="91935" y="257429"/>
                  </a:lnTo>
                  <a:lnTo>
                    <a:pt x="92049" y="258292"/>
                  </a:lnTo>
                  <a:lnTo>
                    <a:pt x="92151" y="258991"/>
                  </a:lnTo>
                  <a:lnTo>
                    <a:pt x="92748" y="259676"/>
                  </a:lnTo>
                  <a:lnTo>
                    <a:pt x="93192" y="260197"/>
                  </a:lnTo>
                  <a:lnTo>
                    <a:pt x="94056" y="259854"/>
                  </a:lnTo>
                  <a:lnTo>
                    <a:pt x="95440" y="259676"/>
                  </a:lnTo>
                  <a:lnTo>
                    <a:pt x="96304" y="260375"/>
                  </a:lnTo>
                  <a:lnTo>
                    <a:pt x="96240" y="259854"/>
                  </a:lnTo>
                  <a:lnTo>
                    <a:pt x="96139" y="258991"/>
                  </a:lnTo>
                  <a:lnTo>
                    <a:pt x="96062" y="258292"/>
                  </a:lnTo>
                  <a:lnTo>
                    <a:pt x="95961" y="257429"/>
                  </a:lnTo>
                  <a:lnTo>
                    <a:pt x="98894" y="259511"/>
                  </a:lnTo>
                  <a:lnTo>
                    <a:pt x="99936" y="258292"/>
                  </a:lnTo>
                  <a:lnTo>
                    <a:pt x="102006" y="257263"/>
                  </a:lnTo>
                  <a:close/>
                </a:path>
                <a:path w="212089" h="497204">
                  <a:moveTo>
                    <a:pt x="103212" y="487730"/>
                  </a:moveTo>
                  <a:lnTo>
                    <a:pt x="102704" y="485648"/>
                  </a:lnTo>
                  <a:lnTo>
                    <a:pt x="98894" y="485825"/>
                  </a:lnTo>
                  <a:lnTo>
                    <a:pt x="100799" y="491185"/>
                  </a:lnTo>
                  <a:lnTo>
                    <a:pt x="103212" y="487730"/>
                  </a:lnTo>
                  <a:close/>
                </a:path>
                <a:path w="212089" h="497204">
                  <a:moveTo>
                    <a:pt x="104952" y="405434"/>
                  </a:moveTo>
                  <a:lnTo>
                    <a:pt x="98552" y="403872"/>
                  </a:lnTo>
                  <a:lnTo>
                    <a:pt x="100965" y="405599"/>
                  </a:lnTo>
                  <a:lnTo>
                    <a:pt x="101790" y="409232"/>
                  </a:lnTo>
                  <a:lnTo>
                    <a:pt x="101841" y="409409"/>
                  </a:lnTo>
                  <a:lnTo>
                    <a:pt x="102006" y="409575"/>
                  </a:lnTo>
                  <a:lnTo>
                    <a:pt x="103047" y="409232"/>
                  </a:lnTo>
                  <a:lnTo>
                    <a:pt x="104863" y="405599"/>
                  </a:lnTo>
                  <a:lnTo>
                    <a:pt x="104952" y="405434"/>
                  </a:lnTo>
                  <a:close/>
                </a:path>
                <a:path w="212089" h="497204">
                  <a:moveTo>
                    <a:pt x="105638" y="458165"/>
                  </a:moveTo>
                  <a:lnTo>
                    <a:pt x="104597" y="457644"/>
                  </a:lnTo>
                  <a:lnTo>
                    <a:pt x="103733" y="456946"/>
                  </a:lnTo>
                  <a:lnTo>
                    <a:pt x="102870" y="457466"/>
                  </a:lnTo>
                  <a:lnTo>
                    <a:pt x="102527" y="456082"/>
                  </a:lnTo>
                  <a:lnTo>
                    <a:pt x="102006" y="454875"/>
                  </a:lnTo>
                  <a:lnTo>
                    <a:pt x="102349" y="453491"/>
                  </a:lnTo>
                  <a:lnTo>
                    <a:pt x="100457" y="453669"/>
                  </a:lnTo>
                  <a:lnTo>
                    <a:pt x="99758" y="451586"/>
                  </a:lnTo>
                  <a:lnTo>
                    <a:pt x="98729" y="450202"/>
                  </a:lnTo>
                  <a:lnTo>
                    <a:pt x="99237" y="451942"/>
                  </a:lnTo>
                  <a:lnTo>
                    <a:pt x="99072" y="455396"/>
                  </a:lnTo>
                  <a:lnTo>
                    <a:pt x="97510" y="455396"/>
                  </a:lnTo>
                  <a:lnTo>
                    <a:pt x="98729" y="456780"/>
                  </a:lnTo>
                  <a:lnTo>
                    <a:pt x="99936" y="456438"/>
                  </a:lnTo>
                  <a:lnTo>
                    <a:pt x="101142" y="456438"/>
                  </a:lnTo>
                  <a:lnTo>
                    <a:pt x="101320" y="458673"/>
                  </a:lnTo>
                  <a:lnTo>
                    <a:pt x="102184" y="459714"/>
                  </a:lnTo>
                  <a:lnTo>
                    <a:pt x="103733" y="459714"/>
                  </a:lnTo>
                  <a:lnTo>
                    <a:pt x="104775" y="460413"/>
                  </a:lnTo>
                  <a:lnTo>
                    <a:pt x="104089" y="459549"/>
                  </a:lnTo>
                  <a:lnTo>
                    <a:pt x="104952" y="458673"/>
                  </a:lnTo>
                  <a:lnTo>
                    <a:pt x="105638" y="458165"/>
                  </a:lnTo>
                  <a:close/>
                </a:path>
                <a:path w="212089" h="497204">
                  <a:moveTo>
                    <a:pt x="107315" y="410171"/>
                  </a:moveTo>
                  <a:lnTo>
                    <a:pt x="107200" y="407847"/>
                  </a:lnTo>
                  <a:lnTo>
                    <a:pt x="103047" y="409232"/>
                  </a:lnTo>
                  <a:lnTo>
                    <a:pt x="102958" y="409409"/>
                  </a:lnTo>
                  <a:lnTo>
                    <a:pt x="102870" y="409575"/>
                  </a:lnTo>
                  <a:lnTo>
                    <a:pt x="107315" y="410171"/>
                  </a:lnTo>
                  <a:close/>
                </a:path>
                <a:path w="212089" h="497204">
                  <a:moveTo>
                    <a:pt x="107543" y="463346"/>
                  </a:moveTo>
                  <a:lnTo>
                    <a:pt x="107022" y="463524"/>
                  </a:lnTo>
                  <a:lnTo>
                    <a:pt x="106680" y="463689"/>
                  </a:lnTo>
                  <a:lnTo>
                    <a:pt x="106337" y="463524"/>
                  </a:lnTo>
                  <a:lnTo>
                    <a:pt x="106159" y="463003"/>
                  </a:lnTo>
                  <a:lnTo>
                    <a:pt x="105638" y="462661"/>
                  </a:lnTo>
                  <a:lnTo>
                    <a:pt x="105295" y="462140"/>
                  </a:lnTo>
                  <a:lnTo>
                    <a:pt x="105295" y="463346"/>
                  </a:lnTo>
                  <a:lnTo>
                    <a:pt x="105117" y="463867"/>
                  </a:lnTo>
                  <a:lnTo>
                    <a:pt x="106502" y="464553"/>
                  </a:lnTo>
                  <a:lnTo>
                    <a:pt x="107200" y="465074"/>
                  </a:lnTo>
                  <a:lnTo>
                    <a:pt x="107200" y="463867"/>
                  </a:lnTo>
                  <a:lnTo>
                    <a:pt x="107543" y="463346"/>
                  </a:lnTo>
                  <a:close/>
                </a:path>
                <a:path w="212089" h="497204">
                  <a:moveTo>
                    <a:pt x="107543" y="348894"/>
                  </a:moveTo>
                  <a:lnTo>
                    <a:pt x="106159" y="348716"/>
                  </a:lnTo>
                  <a:lnTo>
                    <a:pt x="104089" y="345782"/>
                  </a:lnTo>
                  <a:lnTo>
                    <a:pt x="102870" y="346303"/>
                  </a:lnTo>
                  <a:lnTo>
                    <a:pt x="101841" y="347687"/>
                  </a:lnTo>
                  <a:lnTo>
                    <a:pt x="100457" y="348030"/>
                  </a:lnTo>
                  <a:lnTo>
                    <a:pt x="100495" y="347687"/>
                  </a:lnTo>
                  <a:lnTo>
                    <a:pt x="100596" y="346989"/>
                  </a:lnTo>
                  <a:lnTo>
                    <a:pt x="100685" y="346303"/>
                  </a:lnTo>
                  <a:lnTo>
                    <a:pt x="100799" y="345440"/>
                  </a:lnTo>
                  <a:lnTo>
                    <a:pt x="99758" y="346989"/>
                  </a:lnTo>
                  <a:lnTo>
                    <a:pt x="96824" y="345440"/>
                  </a:lnTo>
                  <a:lnTo>
                    <a:pt x="96926" y="346303"/>
                  </a:lnTo>
                  <a:lnTo>
                    <a:pt x="97015" y="346989"/>
                  </a:lnTo>
                  <a:lnTo>
                    <a:pt x="97104" y="347687"/>
                  </a:lnTo>
                  <a:lnTo>
                    <a:pt x="97142" y="348030"/>
                  </a:lnTo>
                  <a:lnTo>
                    <a:pt x="97485" y="349758"/>
                  </a:lnTo>
                  <a:lnTo>
                    <a:pt x="97510" y="349935"/>
                  </a:lnTo>
                  <a:lnTo>
                    <a:pt x="101841" y="350964"/>
                  </a:lnTo>
                  <a:lnTo>
                    <a:pt x="100799" y="353047"/>
                  </a:lnTo>
                  <a:lnTo>
                    <a:pt x="104432" y="352526"/>
                  </a:lnTo>
                  <a:lnTo>
                    <a:pt x="107543" y="350266"/>
                  </a:lnTo>
                  <a:lnTo>
                    <a:pt x="107543" y="348894"/>
                  </a:lnTo>
                  <a:close/>
                </a:path>
                <a:path w="212089" h="497204">
                  <a:moveTo>
                    <a:pt x="108115" y="349935"/>
                  </a:moveTo>
                  <a:lnTo>
                    <a:pt x="107543" y="350266"/>
                  </a:lnTo>
                  <a:lnTo>
                    <a:pt x="107543" y="350799"/>
                  </a:lnTo>
                  <a:lnTo>
                    <a:pt x="108115" y="349935"/>
                  </a:lnTo>
                  <a:close/>
                </a:path>
                <a:path w="212089" h="497204">
                  <a:moveTo>
                    <a:pt x="108407" y="478561"/>
                  </a:moveTo>
                  <a:lnTo>
                    <a:pt x="105295" y="476491"/>
                  </a:lnTo>
                  <a:lnTo>
                    <a:pt x="105460" y="479082"/>
                  </a:lnTo>
                  <a:lnTo>
                    <a:pt x="104952" y="481672"/>
                  </a:lnTo>
                  <a:lnTo>
                    <a:pt x="103212" y="483400"/>
                  </a:lnTo>
                  <a:lnTo>
                    <a:pt x="103797" y="483692"/>
                  </a:lnTo>
                  <a:lnTo>
                    <a:pt x="104089" y="483057"/>
                  </a:lnTo>
                  <a:lnTo>
                    <a:pt x="107200" y="484962"/>
                  </a:lnTo>
                  <a:lnTo>
                    <a:pt x="105981" y="482879"/>
                  </a:lnTo>
                  <a:lnTo>
                    <a:pt x="108407" y="478561"/>
                  </a:lnTo>
                  <a:close/>
                </a:path>
                <a:path w="212089" h="497204">
                  <a:moveTo>
                    <a:pt x="108750" y="437413"/>
                  </a:moveTo>
                  <a:lnTo>
                    <a:pt x="104952" y="437756"/>
                  </a:lnTo>
                  <a:lnTo>
                    <a:pt x="104775" y="436206"/>
                  </a:lnTo>
                  <a:lnTo>
                    <a:pt x="104597" y="436372"/>
                  </a:lnTo>
                  <a:lnTo>
                    <a:pt x="104254" y="436372"/>
                  </a:lnTo>
                  <a:lnTo>
                    <a:pt x="103911" y="436549"/>
                  </a:lnTo>
                  <a:lnTo>
                    <a:pt x="103212" y="439661"/>
                  </a:lnTo>
                  <a:lnTo>
                    <a:pt x="100279" y="439661"/>
                  </a:lnTo>
                  <a:lnTo>
                    <a:pt x="98374" y="441388"/>
                  </a:lnTo>
                  <a:lnTo>
                    <a:pt x="102870" y="447446"/>
                  </a:lnTo>
                  <a:lnTo>
                    <a:pt x="103911" y="442252"/>
                  </a:lnTo>
                  <a:lnTo>
                    <a:pt x="107886" y="438975"/>
                  </a:lnTo>
                  <a:lnTo>
                    <a:pt x="108750" y="437413"/>
                  </a:lnTo>
                  <a:close/>
                </a:path>
                <a:path w="212089" h="497204">
                  <a:moveTo>
                    <a:pt x="109270" y="496887"/>
                  </a:moveTo>
                  <a:lnTo>
                    <a:pt x="103568" y="494296"/>
                  </a:lnTo>
                  <a:lnTo>
                    <a:pt x="104775" y="491007"/>
                  </a:lnTo>
                  <a:lnTo>
                    <a:pt x="100799" y="491185"/>
                  </a:lnTo>
                  <a:lnTo>
                    <a:pt x="99593" y="493776"/>
                  </a:lnTo>
                  <a:lnTo>
                    <a:pt x="101320" y="492912"/>
                  </a:lnTo>
                  <a:lnTo>
                    <a:pt x="102006" y="494817"/>
                  </a:lnTo>
                  <a:lnTo>
                    <a:pt x="102184" y="496709"/>
                  </a:lnTo>
                  <a:lnTo>
                    <a:pt x="109270" y="496887"/>
                  </a:lnTo>
                  <a:close/>
                </a:path>
                <a:path w="212089" h="497204">
                  <a:moveTo>
                    <a:pt x="110998" y="429120"/>
                  </a:moveTo>
                  <a:lnTo>
                    <a:pt x="108927" y="427037"/>
                  </a:lnTo>
                  <a:lnTo>
                    <a:pt x="107886" y="425831"/>
                  </a:lnTo>
                  <a:lnTo>
                    <a:pt x="105981" y="429120"/>
                  </a:lnTo>
                  <a:lnTo>
                    <a:pt x="102870" y="427151"/>
                  </a:lnTo>
                  <a:lnTo>
                    <a:pt x="101714" y="423913"/>
                  </a:lnTo>
                  <a:lnTo>
                    <a:pt x="105638" y="423405"/>
                  </a:lnTo>
                  <a:lnTo>
                    <a:pt x="104432" y="422541"/>
                  </a:lnTo>
                  <a:lnTo>
                    <a:pt x="103733" y="420471"/>
                  </a:lnTo>
                  <a:lnTo>
                    <a:pt x="102006" y="420649"/>
                  </a:lnTo>
                  <a:lnTo>
                    <a:pt x="101142" y="420814"/>
                  </a:lnTo>
                  <a:lnTo>
                    <a:pt x="101142" y="421513"/>
                  </a:lnTo>
                  <a:lnTo>
                    <a:pt x="100965" y="421513"/>
                  </a:lnTo>
                  <a:lnTo>
                    <a:pt x="102704" y="423405"/>
                  </a:lnTo>
                  <a:lnTo>
                    <a:pt x="101841" y="423583"/>
                  </a:lnTo>
                  <a:lnTo>
                    <a:pt x="101320" y="424103"/>
                  </a:lnTo>
                  <a:lnTo>
                    <a:pt x="97510" y="429983"/>
                  </a:lnTo>
                  <a:lnTo>
                    <a:pt x="107543" y="431711"/>
                  </a:lnTo>
                  <a:lnTo>
                    <a:pt x="110998" y="429120"/>
                  </a:lnTo>
                  <a:close/>
                </a:path>
                <a:path w="212089" h="497204">
                  <a:moveTo>
                    <a:pt x="112903" y="457987"/>
                  </a:moveTo>
                  <a:lnTo>
                    <a:pt x="111518" y="455917"/>
                  </a:lnTo>
                  <a:lnTo>
                    <a:pt x="111518" y="454698"/>
                  </a:lnTo>
                  <a:lnTo>
                    <a:pt x="110998" y="455396"/>
                  </a:lnTo>
                  <a:lnTo>
                    <a:pt x="110312" y="456082"/>
                  </a:lnTo>
                  <a:lnTo>
                    <a:pt x="109448" y="456603"/>
                  </a:lnTo>
                  <a:lnTo>
                    <a:pt x="110312" y="457644"/>
                  </a:lnTo>
                  <a:lnTo>
                    <a:pt x="111696" y="460057"/>
                  </a:lnTo>
                  <a:lnTo>
                    <a:pt x="111861" y="459549"/>
                  </a:lnTo>
                  <a:lnTo>
                    <a:pt x="111861" y="459028"/>
                  </a:lnTo>
                  <a:lnTo>
                    <a:pt x="111696" y="458165"/>
                  </a:lnTo>
                  <a:lnTo>
                    <a:pt x="111696" y="457809"/>
                  </a:lnTo>
                  <a:lnTo>
                    <a:pt x="112204" y="457809"/>
                  </a:lnTo>
                  <a:lnTo>
                    <a:pt x="112903" y="457987"/>
                  </a:lnTo>
                  <a:close/>
                </a:path>
                <a:path w="212089" h="497204">
                  <a:moveTo>
                    <a:pt x="113068" y="495681"/>
                  </a:moveTo>
                  <a:lnTo>
                    <a:pt x="112725" y="495160"/>
                  </a:lnTo>
                  <a:lnTo>
                    <a:pt x="109321" y="494995"/>
                  </a:lnTo>
                  <a:lnTo>
                    <a:pt x="108927" y="495503"/>
                  </a:lnTo>
                  <a:lnTo>
                    <a:pt x="110477" y="495846"/>
                  </a:lnTo>
                  <a:lnTo>
                    <a:pt x="111861" y="496366"/>
                  </a:lnTo>
                  <a:lnTo>
                    <a:pt x="113068" y="495681"/>
                  </a:lnTo>
                  <a:close/>
                </a:path>
                <a:path w="212089" h="497204">
                  <a:moveTo>
                    <a:pt x="113245" y="453148"/>
                  </a:moveTo>
                  <a:lnTo>
                    <a:pt x="111175" y="451421"/>
                  </a:lnTo>
                  <a:lnTo>
                    <a:pt x="108572" y="448995"/>
                  </a:lnTo>
                  <a:lnTo>
                    <a:pt x="105981" y="447789"/>
                  </a:lnTo>
                  <a:lnTo>
                    <a:pt x="105638" y="449173"/>
                  </a:lnTo>
                  <a:lnTo>
                    <a:pt x="104597" y="450037"/>
                  </a:lnTo>
                  <a:lnTo>
                    <a:pt x="107543" y="450202"/>
                  </a:lnTo>
                  <a:lnTo>
                    <a:pt x="108750" y="450202"/>
                  </a:lnTo>
                  <a:lnTo>
                    <a:pt x="112039" y="452628"/>
                  </a:lnTo>
                  <a:lnTo>
                    <a:pt x="112039" y="453313"/>
                  </a:lnTo>
                  <a:lnTo>
                    <a:pt x="112560" y="453148"/>
                  </a:lnTo>
                  <a:lnTo>
                    <a:pt x="112903" y="452970"/>
                  </a:lnTo>
                  <a:lnTo>
                    <a:pt x="113245" y="453148"/>
                  </a:lnTo>
                  <a:close/>
                </a:path>
                <a:path w="212089" h="497204">
                  <a:moveTo>
                    <a:pt x="113423" y="411822"/>
                  </a:moveTo>
                  <a:lnTo>
                    <a:pt x="110655" y="410616"/>
                  </a:lnTo>
                  <a:lnTo>
                    <a:pt x="107315" y="410171"/>
                  </a:lnTo>
                  <a:lnTo>
                    <a:pt x="107365" y="413727"/>
                  </a:lnTo>
                  <a:lnTo>
                    <a:pt x="107365" y="415112"/>
                  </a:lnTo>
                  <a:lnTo>
                    <a:pt x="109956" y="413727"/>
                  </a:lnTo>
                  <a:lnTo>
                    <a:pt x="111518" y="415112"/>
                  </a:lnTo>
                  <a:lnTo>
                    <a:pt x="111518" y="415290"/>
                  </a:lnTo>
                  <a:lnTo>
                    <a:pt x="111518" y="415455"/>
                  </a:lnTo>
                  <a:lnTo>
                    <a:pt x="111861" y="415798"/>
                  </a:lnTo>
                  <a:lnTo>
                    <a:pt x="111861" y="415290"/>
                  </a:lnTo>
                  <a:lnTo>
                    <a:pt x="112382" y="415975"/>
                  </a:lnTo>
                  <a:lnTo>
                    <a:pt x="112725" y="415798"/>
                  </a:lnTo>
                  <a:lnTo>
                    <a:pt x="112610" y="415455"/>
                  </a:lnTo>
                  <a:lnTo>
                    <a:pt x="112560" y="414769"/>
                  </a:lnTo>
                  <a:lnTo>
                    <a:pt x="112204" y="414591"/>
                  </a:lnTo>
                  <a:lnTo>
                    <a:pt x="112560" y="413727"/>
                  </a:lnTo>
                  <a:lnTo>
                    <a:pt x="113068" y="412686"/>
                  </a:lnTo>
                  <a:lnTo>
                    <a:pt x="113423" y="411822"/>
                  </a:lnTo>
                  <a:close/>
                </a:path>
                <a:path w="212089" h="497204">
                  <a:moveTo>
                    <a:pt x="114630" y="425310"/>
                  </a:moveTo>
                  <a:lnTo>
                    <a:pt x="114109" y="425488"/>
                  </a:lnTo>
                  <a:lnTo>
                    <a:pt x="113766" y="426008"/>
                  </a:lnTo>
                  <a:lnTo>
                    <a:pt x="113245" y="426351"/>
                  </a:lnTo>
                  <a:lnTo>
                    <a:pt x="113766" y="426694"/>
                  </a:lnTo>
                  <a:lnTo>
                    <a:pt x="114109" y="427380"/>
                  </a:lnTo>
                  <a:lnTo>
                    <a:pt x="114452" y="427380"/>
                  </a:lnTo>
                  <a:lnTo>
                    <a:pt x="114452" y="426694"/>
                  </a:lnTo>
                  <a:lnTo>
                    <a:pt x="114630" y="426008"/>
                  </a:lnTo>
                  <a:lnTo>
                    <a:pt x="114630" y="425310"/>
                  </a:lnTo>
                  <a:close/>
                </a:path>
                <a:path w="212089" h="497204">
                  <a:moveTo>
                    <a:pt x="114973" y="457987"/>
                  </a:moveTo>
                  <a:lnTo>
                    <a:pt x="114287" y="455917"/>
                  </a:lnTo>
                  <a:lnTo>
                    <a:pt x="114109" y="456780"/>
                  </a:lnTo>
                  <a:lnTo>
                    <a:pt x="114414" y="457987"/>
                  </a:lnTo>
                  <a:lnTo>
                    <a:pt x="114973" y="457987"/>
                  </a:lnTo>
                  <a:close/>
                </a:path>
                <a:path w="212089" h="497204">
                  <a:moveTo>
                    <a:pt x="115316" y="492912"/>
                  </a:moveTo>
                  <a:lnTo>
                    <a:pt x="114808" y="492734"/>
                  </a:lnTo>
                  <a:lnTo>
                    <a:pt x="114147" y="492734"/>
                  </a:lnTo>
                  <a:lnTo>
                    <a:pt x="114274" y="492556"/>
                  </a:lnTo>
                  <a:lnTo>
                    <a:pt x="114388" y="492391"/>
                  </a:lnTo>
                  <a:lnTo>
                    <a:pt x="113766" y="492391"/>
                  </a:lnTo>
                  <a:lnTo>
                    <a:pt x="113652" y="492734"/>
                  </a:lnTo>
                  <a:lnTo>
                    <a:pt x="113588" y="492912"/>
                  </a:lnTo>
                  <a:lnTo>
                    <a:pt x="113449" y="492912"/>
                  </a:lnTo>
                  <a:lnTo>
                    <a:pt x="111861" y="491185"/>
                  </a:lnTo>
                  <a:lnTo>
                    <a:pt x="111861" y="489458"/>
                  </a:lnTo>
                  <a:lnTo>
                    <a:pt x="111340" y="489280"/>
                  </a:lnTo>
                  <a:lnTo>
                    <a:pt x="110998" y="488759"/>
                  </a:lnTo>
                  <a:lnTo>
                    <a:pt x="110820" y="489280"/>
                  </a:lnTo>
                  <a:lnTo>
                    <a:pt x="110680" y="491185"/>
                  </a:lnTo>
                  <a:lnTo>
                    <a:pt x="110617" y="491705"/>
                  </a:lnTo>
                  <a:lnTo>
                    <a:pt x="110134" y="493953"/>
                  </a:lnTo>
                  <a:lnTo>
                    <a:pt x="109867" y="494296"/>
                  </a:lnTo>
                  <a:lnTo>
                    <a:pt x="112204" y="494982"/>
                  </a:lnTo>
                  <a:lnTo>
                    <a:pt x="112039" y="494296"/>
                  </a:lnTo>
                  <a:lnTo>
                    <a:pt x="113245" y="493953"/>
                  </a:lnTo>
                  <a:lnTo>
                    <a:pt x="113474" y="493255"/>
                  </a:lnTo>
                  <a:lnTo>
                    <a:pt x="113550" y="493026"/>
                  </a:lnTo>
                  <a:lnTo>
                    <a:pt x="113766" y="493255"/>
                  </a:lnTo>
                  <a:lnTo>
                    <a:pt x="114020" y="492912"/>
                  </a:lnTo>
                  <a:lnTo>
                    <a:pt x="115316" y="492912"/>
                  </a:lnTo>
                  <a:close/>
                </a:path>
                <a:path w="212089" h="497204">
                  <a:moveTo>
                    <a:pt x="115722" y="492556"/>
                  </a:moveTo>
                  <a:lnTo>
                    <a:pt x="114274" y="492556"/>
                  </a:lnTo>
                  <a:lnTo>
                    <a:pt x="114808" y="492734"/>
                  </a:lnTo>
                  <a:lnTo>
                    <a:pt x="115671" y="492734"/>
                  </a:lnTo>
                  <a:lnTo>
                    <a:pt x="115722" y="492556"/>
                  </a:lnTo>
                  <a:close/>
                </a:path>
                <a:path w="212089" h="497204">
                  <a:moveTo>
                    <a:pt x="116014" y="491705"/>
                  </a:moveTo>
                  <a:lnTo>
                    <a:pt x="114896" y="491705"/>
                  </a:lnTo>
                  <a:lnTo>
                    <a:pt x="114388" y="492391"/>
                  </a:lnTo>
                  <a:lnTo>
                    <a:pt x="115785" y="492391"/>
                  </a:lnTo>
                  <a:lnTo>
                    <a:pt x="116014" y="491705"/>
                  </a:lnTo>
                  <a:close/>
                </a:path>
                <a:path w="212089" h="497204">
                  <a:moveTo>
                    <a:pt x="117919" y="461962"/>
                  </a:moveTo>
                  <a:lnTo>
                    <a:pt x="116001" y="460870"/>
                  </a:lnTo>
                  <a:lnTo>
                    <a:pt x="113245" y="463346"/>
                  </a:lnTo>
                  <a:lnTo>
                    <a:pt x="114109" y="466979"/>
                  </a:lnTo>
                  <a:lnTo>
                    <a:pt x="114808" y="466979"/>
                  </a:lnTo>
                  <a:lnTo>
                    <a:pt x="115493" y="465074"/>
                  </a:lnTo>
                  <a:lnTo>
                    <a:pt x="117563" y="463867"/>
                  </a:lnTo>
                  <a:lnTo>
                    <a:pt x="117919" y="461962"/>
                  </a:lnTo>
                  <a:close/>
                </a:path>
                <a:path w="212089" h="497204">
                  <a:moveTo>
                    <a:pt x="118427" y="458685"/>
                  </a:moveTo>
                  <a:lnTo>
                    <a:pt x="115049" y="458254"/>
                  </a:lnTo>
                  <a:lnTo>
                    <a:pt x="115836" y="460756"/>
                  </a:lnTo>
                  <a:lnTo>
                    <a:pt x="116128" y="460756"/>
                  </a:lnTo>
                  <a:lnTo>
                    <a:pt x="118427" y="458685"/>
                  </a:lnTo>
                  <a:close/>
                </a:path>
                <a:path w="212089" h="497204">
                  <a:moveTo>
                    <a:pt x="118948" y="356679"/>
                  </a:moveTo>
                  <a:lnTo>
                    <a:pt x="118910" y="354164"/>
                  </a:lnTo>
                  <a:lnTo>
                    <a:pt x="116052" y="354622"/>
                  </a:lnTo>
                  <a:lnTo>
                    <a:pt x="114388" y="354939"/>
                  </a:lnTo>
                  <a:lnTo>
                    <a:pt x="112877" y="355244"/>
                  </a:lnTo>
                  <a:lnTo>
                    <a:pt x="111861" y="353212"/>
                  </a:lnTo>
                  <a:lnTo>
                    <a:pt x="108978" y="355244"/>
                  </a:lnTo>
                  <a:lnTo>
                    <a:pt x="108407" y="355638"/>
                  </a:lnTo>
                  <a:lnTo>
                    <a:pt x="107543" y="351142"/>
                  </a:lnTo>
                  <a:lnTo>
                    <a:pt x="107543" y="350964"/>
                  </a:lnTo>
                  <a:lnTo>
                    <a:pt x="107315" y="351142"/>
                  </a:lnTo>
                  <a:lnTo>
                    <a:pt x="104432" y="355460"/>
                  </a:lnTo>
                  <a:lnTo>
                    <a:pt x="104317" y="355638"/>
                  </a:lnTo>
                  <a:lnTo>
                    <a:pt x="104203" y="355803"/>
                  </a:lnTo>
                  <a:lnTo>
                    <a:pt x="103047" y="357543"/>
                  </a:lnTo>
                  <a:lnTo>
                    <a:pt x="105638" y="355803"/>
                  </a:lnTo>
                  <a:lnTo>
                    <a:pt x="106324" y="356679"/>
                  </a:lnTo>
                  <a:lnTo>
                    <a:pt x="108229" y="359092"/>
                  </a:lnTo>
                  <a:lnTo>
                    <a:pt x="110477" y="356679"/>
                  </a:lnTo>
                  <a:lnTo>
                    <a:pt x="110909" y="357543"/>
                  </a:lnTo>
                  <a:lnTo>
                    <a:pt x="110998" y="357708"/>
                  </a:lnTo>
                  <a:lnTo>
                    <a:pt x="112039" y="358228"/>
                  </a:lnTo>
                  <a:lnTo>
                    <a:pt x="112318" y="359092"/>
                  </a:lnTo>
                  <a:lnTo>
                    <a:pt x="112661" y="358228"/>
                  </a:lnTo>
                  <a:lnTo>
                    <a:pt x="113322" y="355803"/>
                  </a:lnTo>
                  <a:lnTo>
                    <a:pt x="113423" y="355460"/>
                  </a:lnTo>
                  <a:lnTo>
                    <a:pt x="115671" y="354939"/>
                  </a:lnTo>
                  <a:lnTo>
                    <a:pt x="118948" y="356679"/>
                  </a:lnTo>
                  <a:close/>
                </a:path>
                <a:path w="212089" h="497204">
                  <a:moveTo>
                    <a:pt x="122059" y="480441"/>
                  </a:moveTo>
                  <a:lnTo>
                    <a:pt x="115150" y="478561"/>
                  </a:lnTo>
                  <a:lnTo>
                    <a:pt x="118262" y="483920"/>
                  </a:lnTo>
                  <a:lnTo>
                    <a:pt x="122059" y="481330"/>
                  </a:lnTo>
                  <a:lnTo>
                    <a:pt x="122059" y="480441"/>
                  </a:lnTo>
                  <a:close/>
                </a:path>
                <a:path w="212089" h="497204">
                  <a:moveTo>
                    <a:pt x="123444" y="480809"/>
                  </a:moveTo>
                  <a:lnTo>
                    <a:pt x="122059" y="478129"/>
                  </a:lnTo>
                  <a:lnTo>
                    <a:pt x="122059" y="480441"/>
                  </a:lnTo>
                  <a:lnTo>
                    <a:pt x="123444" y="480809"/>
                  </a:lnTo>
                  <a:close/>
                </a:path>
                <a:path w="212089" h="497204">
                  <a:moveTo>
                    <a:pt x="124663" y="457987"/>
                  </a:moveTo>
                  <a:lnTo>
                    <a:pt x="124307" y="457466"/>
                  </a:lnTo>
                  <a:lnTo>
                    <a:pt x="124307" y="457644"/>
                  </a:lnTo>
                  <a:lnTo>
                    <a:pt x="123444" y="459549"/>
                  </a:lnTo>
                  <a:lnTo>
                    <a:pt x="123444" y="459714"/>
                  </a:lnTo>
                  <a:lnTo>
                    <a:pt x="123786" y="459028"/>
                  </a:lnTo>
                  <a:lnTo>
                    <a:pt x="123964" y="458508"/>
                  </a:lnTo>
                  <a:lnTo>
                    <a:pt x="124663" y="457987"/>
                  </a:lnTo>
                  <a:close/>
                </a:path>
                <a:path w="212089" h="497204">
                  <a:moveTo>
                    <a:pt x="126034" y="471474"/>
                  </a:moveTo>
                  <a:lnTo>
                    <a:pt x="125869" y="470954"/>
                  </a:lnTo>
                  <a:lnTo>
                    <a:pt x="123964" y="468706"/>
                  </a:lnTo>
                  <a:lnTo>
                    <a:pt x="123469" y="470954"/>
                  </a:lnTo>
                  <a:lnTo>
                    <a:pt x="123355" y="471474"/>
                  </a:lnTo>
                  <a:lnTo>
                    <a:pt x="123278" y="471817"/>
                  </a:lnTo>
                  <a:lnTo>
                    <a:pt x="121196" y="472160"/>
                  </a:lnTo>
                  <a:lnTo>
                    <a:pt x="121196" y="474408"/>
                  </a:lnTo>
                  <a:lnTo>
                    <a:pt x="120675" y="475449"/>
                  </a:lnTo>
                  <a:lnTo>
                    <a:pt x="122059" y="478129"/>
                  </a:lnTo>
                  <a:lnTo>
                    <a:pt x="122059" y="475107"/>
                  </a:lnTo>
                  <a:lnTo>
                    <a:pt x="126034" y="472516"/>
                  </a:lnTo>
                  <a:lnTo>
                    <a:pt x="125628" y="471817"/>
                  </a:lnTo>
                  <a:lnTo>
                    <a:pt x="125526" y="471639"/>
                  </a:lnTo>
                  <a:lnTo>
                    <a:pt x="126034" y="471474"/>
                  </a:lnTo>
                  <a:close/>
                </a:path>
                <a:path w="212089" h="497204">
                  <a:moveTo>
                    <a:pt x="128460" y="359613"/>
                  </a:moveTo>
                  <a:lnTo>
                    <a:pt x="128282" y="358051"/>
                  </a:lnTo>
                  <a:lnTo>
                    <a:pt x="125869" y="357708"/>
                  </a:lnTo>
                  <a:lnTo>
                    <a:pt x="124142" y="358228"/>
                  </a:lnTo>
                  <a:lnTo>
                    <a:pt x="125171" y="360476"/>
                  </a:lnTo>
                  <a:lnTo>
                    <a:pt x="127076" y="362381"/>
                  </a:lnTo>
                  <a:lnTo>
                    <a:pt x="128460" y="359613"/>
                  </a:lnTo>
                  <a:close/>
                </a:path>
                <a:path w="212089" h="497204">
                  <a:moveTo>
                    <a:pt x="130708" y="483743"/>
                  </a:moveTo>
                  <a:lnTo>
                    <a:pt x="129667" y="476834"/>
                  </a:lnTo>
                  <a:lnTo>
                    <a:pt x="127939" y="481495"/>
                  </a:lnTo>
                  <a:lnTo>
                    <a:pt x="128117" y="482714"/>
                  </a:lnTo>
                  <a:lnTo>
                    <a:pt x="127076" y="484098"/>
                  </a:lnTo>
                  <a:lnTo>
                    <a:pt x="128803" y="484263"/>
                  </a:lnTo>
                  <a:lnTo>
                    <a:pt x="130708" y="483743"/>
                  </a:lnTo>
                  <a:close/>
                </a:path>
                <a:path w="212089" h="497204">
                  <a:moveTo>
                    <a:pt x="131572" y="423405"/>
                  </a:moveTo>
                  <a:lnTo>
                    <a:pt x="129324" y="422541"/>
                  </a:lnTo>
                  <a:lnTo>
                    <a:pt x="126733" y="424268"/>
                  </a:lnTo>
                  <a:lnTo>
                    <a:pt x="125349" y="421157"/>
                  </a:lnTo>
                  <a:lnTo>
                    <a:pt x="124485" y="420992"/>
                  </a:lnTo>
                  <a:lnTo>
                    <a:pt x="123444" y="420471"/>
                  </a:lnTo>
                  <a:lnTo>
                    <a:pt x="121869" y="420471"/>
                  </a:lnTo>
                  <a:lnTo>
                    <a:pt x="122059" y="420128"/>
                  </a:lnTo>
                  <a:lnTo>
                    <a:pt x="121894" y="420128"/>
                  </a:lnTo>
                  <a:lnTo>
                    <a:pt x="121716" y="420471"/>
                  </a:lnTo>
                  <a:lnTo>
                    <a:pt x="124828" y="422884"/>
                  </a:lnTo>
                  <a:lnTo>
                    <a:pt x="125158" y="424268"/>
                  </a:lnTo>
                  <a:lnTo>
                    <a:pt x="125526" y="425831"/>
                  </a:lnTo>
                  <a:lnTo>
                    <a:pt x="125958" y="429285"/>
                  </a:lnTo>
                  <a:lnTo>
                    <a:pt x="126034" y="429983"/>
                  </a:lnTo>
                  <a:lnTo>
                    <a:pt x="126733" y="429285"/>
                  </a:lnTo>
                  <a:lnTo>
                    <a:pt x="128460" y="429285"/>
                  </a:lnTo>
                  <a:lnTo>
                    <a:pt x="127774" y="426872"/>
                  </a:lnTo>
                  <a:lnTo>
                    <a:pt x="129324" y="424446"/>
                  </a:lnTo>
                  <a:lnTo>
                    <a:pt x="131572" y="423405"/>
                  </a:lnTo>
                  <a:close/>
                </a:path>
                <a:path w="212089" h="497204">
                  <a:moveTo>
                    <a:pt x="133477" y="462305"/>
                  </a:moveTo>
                  <a:lnTo>
                    <a:pt x="132181" y="464261"/>
                  </a:lnTo>
                  <a:lnTo>
                    <a:pt x="133134" y="463346"/>
                  </a:lnTo>
                  <a:lnTo>
                    <a:pt x="133477" y="462305"/>
                  </a:lnTo>
                  <a:close/>
                </a:path>
                <a:path w="212089" h="497204">
                  <a:moveTo>
                    <a:pt x="133997" y="416839"/>
                  </a:moveTo>
                  <a:lnTo>
                    <a:pt x="133299" y="416839"/>
                  </a:lnTo>
                  <a:lnTo>
                    <a:pt x="129146" y="415290"/>
                  </a:lnTo>
                  <a:lnTo>
                    <a:pt x="129501" y="415455"/>
                  </a:lnTo>
                  <a:lnTo>
                    <a:pt x="129501" y="416153"/>
                  </a:lnTo>
                  <a:lnTo>
                    <a:pt x="130022" y="416318"/>
                  </a:lnTo>
                  <a:lnTo>
                    <a:pt x="129667" y="419608"/>
                  </a:lnTo>
                  <a:lnTo>
                    <a:pt x="131572" y="419950"/>
                  </a:lnTo>
                  <a:lnTo>
                    <a:pt x="133477" y="420471"/>
                  </a:lnTo>
                  <a:lnTo>
                    <a:pt x="133997" y="416839"/>
                  </a:lnTo>
                  <a:close/>
                </a:path>
                <a:path w="212089" h="497204">
                  <a:moveTo>
                    <a:pt x="135382" y="468884"/>
                  </a:moveTo>
                  <a:lnTo>
                    <a:pt x="133819" y="466458"/>
                  </a:lnTo>
                  <a:lnTo>
                    <a:pt x="132181" y="464261"/>
                  </a:lnTo>
                  <a:lnTo>
                    <a:pt x="131229" y="464908"/>
                  </a:lnTo>
                  <a:lnTo>
                    <a:pt x="130708" y="466458"/>
                  </a:lnTo>
                  <a:lnTo>
                    <a:pt x="130365" y="468185"/>
                  </a:lnTo>
                  <a:lnTo>
                    <a:pt x="132956" y="469912"/>
                  </a:lnTo>
                  <a:lnTo>
                    <a:pt x="134708" y="469912"/>
                  </a:lnTo>
                  <a:lnTo>
                    <a:pt x="134683" y="470090"/>
                  </a:lnTo>
                  <a:lnTo>
                    <a:pt x="134721" y="469912"/>
                  </a:lnTo>
                  <a:lnTo>
                    <a:pt x="134861" y="469226"/>
                  </a:lnTo>
                  <a:lnTo>
                    <a:pt x="135382" y="468884"/>
                  </a:lnTo>
                  <a:close/>
                </a:path>
                <a:path w="212089" h="497204">
                  <a:moveTo>
                    <a:pt x="143332" y="449859"/>
                  </a:moveTo>
                  <a:lnTo>
                    <a:pt x="141084" y="447446"/>
                  </a:lnTo>
                  <a:lnTo>
                    <a:pt x="141427" y="448652"/>
                  </a:lnTo>
                  <a:lnTo>
                    <a:pt x="139179" y="450900"/>
                  </a:lnTo>
                  <a:lnTo>
                    <a:pt x="137972" y="452628"/>
                  </a:lnTo>
                  <a:lnTo>
                    <a:pt x="141249" y="452628"/>
                  </a:lnTo>
                  <a:lnTo>
                    <a:pt x="143332" y="449859"/>
                  </a:lnTo>
                  <a:close/>
                </a:path>
                <a:path w="212089" h="497204">
                  <a:moveTo>
                    <a:pt x="145618" y="480212"/>
                  </a:moveTo>
                  <a:lnTo>
                    <a:pt x="144970" y="480631"/>
                  </a:lnTo>
                  <a:lnTo>
                    <a:pt x="144538" y="480987"/>
                  </a:lnTo>
                  <a:lnTo>
                    <a:pt x="144475" y="481838"/>
                  </a:lnTo>
                  <a:lnTo>
                    <a:pt x="145618" y="480212"/>
                  </a:lnTo>
                  <a:close/>
                </a:path>
                <a:path w="212089" h="497204">
                  <a:moveTo>
                    <a:pt x="146786" y="484619"/>
                  </a:moveTo>
                  <a:lnTo>
                    <a:pt x="144360" y="483400"/>
                  </a:lnTo>
                  <a:lnTo>
                    <a:pt x="144475" y="481838"/>
                  </a:lnTo>
                  <a:lnTo>
                    <a:pt x="142290" y="485305"/>
                  </a:lnTo>
                  <a:lnTo>
                    <a:pt x="145059" y="485648"/>
                  </a:lnTo>
                  <a:lnTo>
                    <a:pt x="146786" y="484619"/>
                  </a:lnTo>
                  <a:close/>
                </a:path>
                <a:path w="212089" h="497204">
                  <a:moveTo>
                    <a:pt x="152107" y="480212"/>
                  </a:moveTo>
                  <a:lnTo>
                    <a:pt x="152057" y="479602"/>
                  </a:lnTo>
                  <a:lnTo>
                    <a:pt x="151968" y="479259"/>
                  </a:lnTo>
                  <a:lnTo>
                    <a:pt x="151282" y="478040"/>
                  </a:lnTo>
                  <a:lnTo>
                    <a:pt x="149034" y="474586"/>
                  </a:lnTo>
                  <a:lnTo>
                    <a:pt x="145402" y="477354"/>
                  </a:lnTo>
                  <a:lnTo>
                    <a:pt x="143154" y="478739"/>
                  </a:lnTo>
                  <a:lnTo>
                    <a:pt x="145503" y="480212"/>
                  </a:lnTo>
                  <a:lnTo>
                    <a:pt x="146265" y="479602"/>
                  </a:lnTo>
                  <a:lnTo>
                    <a:pt x="146215" y="479259"/>
                  </a:lnTo>
                  <a:lnTo>
                    <a:pt x="146100" y="478383"/>
                  </a:lnTo>
                  <a:lnTo>
                    <a:pt x="147993" y="477354"/>
                  </a:lnTo>
                  <a:lnTo>
                    <a:pt x="149034" y="478561"/>
                  </a:lnTo>
                  <a:lnTo>
                    <a:pt x="150596" y="479082"/>
                  </a:lnTo>
                  <a:lnTo>
                    <a:pt x="151968" y="479945"/>
                  </a:lnTo>
                  <a:lnTo>
                    <a:pt x="152107" y="480212"/>
                  </a:lnTo>
                  <a:close/>
                </a:path>
                <a:path w="212089" h="497204">
                  <a:moveTo>
                    <a:pt x="154838" y="465251"/>
                  </a:moveTo>
                  <a:lnTo>
                    <a:pt x="153708" y="465251"/>
                  </a:lnTo>
                  <a:lnTo>
                    <a:pt x="151803" y="461441"/>
                  </a:lnTo>
                  <a:lnTo>
                    <a:pt x="151803" y="461276"/>
                  </a:lnTo>
                  <a:lnTo>
                    <a:pt x="151460" y="461441"/>
                  </a:lnTo>
                  <a:lnTo>
                    <a:pt x="151104" y="461797"/>
                  </a:lnTo>
                  <a:lnTo>
                    <a:pt x="150761" y="461962"/>
                  </a:lnTo>
                  <a:lnTo>
                    <a:pt x="150939" y="461962"/>
                  </a:lnTo>
                  <a:lnTo>
                    <a:pt x="150939" y="462305"/>
                  </a:lnTo>
                  <a:lnTo>
                    <a:pt x="151625" y="462305"/>
                  </a:lnTo>
                  <a:lnTo>
                    <a:pt x="151625" y="462661"/>
                  </a:lnTo>
                  <a:lnTo>
                    <a:pt x="151460" y="462826"/>
                  </a:lnTo>
                  <a:lnTo>
                    <a:pt x="151295" y="463321"/>
                  </a:lnTo>
                  <a:lnTo>
                    <a:pt x="151968" y="465251"/>
                  </a:lnTo>
                  <a:lnTo>
                    <a:pt x="152488" y="466801"/>
                  </a:lnTo>
                  <a:lnTo>
                    <a:pt x="152552" y="466979"/>
                  </a:lnTo>
                  <a:lnTo>
                    <a:pt x="152666" y="467321"/>
                  </a:lnTo>
                  <a:lnTo>
                    <a:pt x="151930" y="468185"/>
                  </a:lnTo>
                  <a:lnTo>
                    <a:pt x="152146" y="468363"/>
                  </a:lnTo>
                  <a:lnTo>
                    <a:pt x="152488" y="467842"/>
                  </a:lnTo>
                  <a:lnTo>
                    <a:pt x="154838" y="465251"/>
                  </a:lnTo>
                  <a:close/>
                </a:path>
                <a:path w="212089" h="497204">
                  <a:moveTo>
                    <a:pt x="156298" y="366699"/>
                  </a:moveTo>
                  <a:lnTo>
                    <a:pt x="153873" y="360476"/>
                  </a:lnTo>
                  <a:lnTo>
                    <a:pt x="152488" y="352183"/>
                  </a:lnTo>
                  <a:lnTo>
                    <a:pt x="143675" y="357365"/>
                  </a:lnTo>
                  <a:lnTo>
                    <a:pt x="145059" y="363410"/>
                  </a:lnTo>
                  <a:lnTo>
                    <a:pt x="146443" y="368604"/>
                  </a:lnTo>
                  <a:lnTo>
                    <a:pt x="151231" y="367677"/>
                  </a:lnTo>
                  <a:lnTo>
                    <a:pt x="151104" y="368084"/>
                  </a:lnTo>
                  <a:lnTo>
                    <a:pt x="150075" y="369811"/>
                  </a:lnTo>
                  <a:lnTo>
                    <a:pt x="153352" y="371894"/>
                  </a:lnTo>
                  <a:lnTo>
                    <a:pt x="154051" y="369646"/>
                  </a:lnTo>
                  <a:lnTo>
                    <a:pt x="155092" y="367906"/>
                  </a:lnTo>
                  <a:lnTo>
                    <a:pt x="153822" y="367182"/>
                  </a:lnTo>
                  <a:lnTo>
                    <a:pt x="156298" y="366699"/>
                  </a:lnTo>
                  <a:close/>
                </a:path>
                <a:path w="212089" h="497204">
                  <a:moveTo>
                    <a:pt x="157962" y="465251"/>
                  </a:moveTo>
                  <a:lnTo>
                    <a:pt x="157530" y="463321"/>
                  </a:lnTo>
                  <a:lnTo>
                    <a:pt x="157416" y="462826"/>
                  </a:lnTo>
                  <a:lnTo>
                    <a:pt x="157378" y="462661"/>
                  </a:lnTo>
                  <a:lnTo>
                    <a:pt x="157175" y="462661"/>
                  </a:lnTo>
                  <a:lnTo>
                    <a:pt x="154838" y="465251"/>
                  </a:lnTo>
                  <a:lnTo>
                    <a:pt x="157962" y="465251"/>
                  </a:lnTo>
                  <a:close/>
                </a:path>
                <a:path w="212089" h="497204">
                  <a:moveTo>
                    <a:pt x="160274" y="455053"/>
                  </a:moveTo>
                  <a:lnTo>
                    <a:pt x="159753" y="453491"/>
                  </a:lnTo>
                  <a:lnTo>
                    <a:pt x="157505" y="452970"/>
                  </a:lnTo>
                  <a:lnTo>
                    <a:pt x="155257" y="454012"/>
                  </a:lnTo>
                  <a:lnTo>
                    <a:pt x="148691" y="445020"/>
                  </a:lnTo>
                  <a:lnTo>
                    <a:pt x="150418" y="451243"/>
                  </a:lnTo>
                  <a:lnTo>
                    <a:pt x="152146" y="452628"/>
                  </a:lnTo>
                  <a:lnTo>
                    <a:pt x="152488" y="453669"/>
                  </a:lnTo>
                  <a:lnTo>
                    <a:pt x="153187" y="454190"/>
                  </a:lnTo>
                  <a:lnTo>
                    <a:pt x="153873" y="454533"/>
                  </a:lnTo>
                  <a:lnTo>
                    <a:pt x="154571" y="454698"/>
                  </a:lnTo>
                  <a:lnTo>
                    <a:pt x="156819" y="455053"/>
                  </a:lnTo>
                  <a:lnTo>
                    <a:pt x="157848" y="455739"/>
                  </a:lnTo>
                  <a:lnTo>
                    <a:pt x="158711" y="456438"/>
                  </a:lnTo>
                  <a:lnTo>
                    <a:pt x="160274" y="455053"/>
                  </a:lnTo>
                  <a:close/>
                </a:path>
                <a:path w="212089" h="497204">
                  <a:moveTo>
                    <a:pt x="166319" y="446747"/>
                  </a:moveTo>
                  <a:lnTo>
                    <a:pt x="165455" y="447268"/>
                  </a:lnTo>
                  <a:lnTo>
                    <a:pt x="164947" y="447954"/>
                  </a:lnTo>
                  <a:lnTo>
                    <a:pt x="163728" y="448132"/>
                  </a:lnTo>
                  <a:lnTo>
                    <a:pt x="164998" y="448475"/>
                  </a:lnTo>
                  <a:lnTo>
                    <a:pt x="165455" y="448475"/>
                  </a:lnTo>
                  <a:lnTo>
                    <a:pt x="166319" y="446747"/>
                  </a:lnTo>
                  <a:close/>
                </a:path>
                <a:path w="212089" h="497204">
                  <a:moveTo>
                    <a:pt x="167881" y="463956"/>
                  </a:moveTo>
                  <a:lnTo>
                    <a:pt x="166154" y="462661"/>
                  </a:lnTo>
                  <a:lnTo>
                    <a:pt x="166103" y="459549"/>
                  </a:lnTo>
                  <a:lnTo>
                    <a:pt x="166420" y="458165"/>
                  </a:lnTo>
                  <a:lnTo>
                    <a:pt x="166674" y="456946"/>
                  </a:lnTo>
                  <a:lnTo>
                    <a:pt x="161480" y="456603"/>
                  </a:lnTo>
                  <a:lnTo>
                    <a:pt x="161315" y="458165"/>
                  </a:lnTo>
                  <a:lnTo>
                    <a:pt x="163042" y="459549"/>
                  </a:lnTo>
                  <a:lnTo>
                    <a:pt x="160096" y="460235"/>
                  </a:lnTo>
                  <a:lnTo>
                    <a:pt x="159753" y="460235"/>
                  </a:lnTo>
                  <a:lnTo>
                    <a:pt x="161137" y="465251"/>
                  </a:lnTo>
                  <a:lnTo>
                    <a:pt x="157962" y="465251"/>
                  </a:lnTo>
                  <a:lnTo>
                    <a:pt x="160096" y="474586"/>
                  </a:lnTo>
                  <a:lnTo>
                    <a:pt x="164426" y="470611"/>
                  </a:lnTo>
                  <a:lnTo>
                    <a:pt x="162344" y="466979"/>
                  </a:lnTo>
                  <a:lnTo>
                    <a:pt x="167881" y="463956"/>
                  </a:lnTo>
                  <a:close/>
                </a:path>
                <a:path w="212089" h="497204">
                  <a:moveTo>
                    <a:pt x="170256" y="463321"/>
                  </a:moveTo>
                  <a:lnTo>
                    <a:pt x="169951" y="462826"/>
                  </a:lnTo>
                  <a:lnTo>
                    <a:pt x="167881" y="463956"/>
                  </a:lnTo>
                  <a:lnTo>
                    <a:pt x="168160" y="464172"/>
                  </a:lnTo>
                  <a:lnTo>
                    <a:pt x="170256" y="463321"/>
                  </a:lnTo>
                  <a:close/>
                </a:path>
                <a:path w="212089" h="497204">
                  <a:moveTo>
                    <a:pt x="170472" y="452805"/>
                  </a:moveTo>
                  <a:lnTo>
                    <a:pt x="168402" y="453669"/>
                  </a:lnTo>
                  <a:lnTo>
                    <a:pt x="165620" y="448779"/>
                  </a:lnTo>
                  <a:lnTo>
                    <a:pt x="165455" y="451764"/>
                  </a:lnTo>
                  <a:lnTo>
                    <a:pt x="165900" y="453669"/>
                  </a:lnTo>
                  <a:lnTo>
                    <a:pt x="166585" y="456603"/>
                  </a:lnTo>
                  <a:lnTo>
                    <a:pt x="166674" y="456946"/>
                  </a:lnTo>
                  <a:lnTo>
                    <a:pt x="166789" y="456603"/>
                  </a:lnTo>
                  <a:lnTo>
                    <a:pt x="167182" y="454875"/>
                  </a:lnTo>
                  <a:lnTo>
                    <a:pt x="170472" y="452805"/>
                  </a:lnTo>
                  <a:close/>
                </a:path>
                <a:path w="212089" h="497204">
                  <a:moveTo>
                    <a:pt x="175145" y="465937"/>
                  </a:moveTo>
                  <a:lnTo>
                    <a:pt x="174142" y="462826"/>
                  </a:lnTo>
                  <a:lnTo>
                    <a:pt x="174091" y="462661"/>
                  </a:lnTo>
                  <a:lnTo>
                    <a:pt x="173990" y="462394"/>
                  </a:lnTo>
                  <a:lnTo>
                    <a:pt x="171780" y="462826"/>
                  </a:lnTo>
                  <a:lnTo>
                    <a:pt x="171500" y="462826"/>
                  </a:lnTo>
                  <a:lnTo>
                    <a:pt x="170256" y="463321"/>
                  </a:lnTo>
                  <a:lnTo>
                    <a:pt x="171424" y="465251"/>
                  </a:lnTo>
                  <a:lnTo>
                    <a:pt x="171538" y="465416"/>
                  </a:lnTo>
                  <a:lnTo>
                    <a:pt x="172377" y="466801"/>
                  </a:lnTo>
                  <a:lnTo>
                    <a:pt x="173240" y="465594"/>
                  </a:lnTo>
                  <a:lnTo>
                    <a:pt x="173926" y="465416"/>
                  </a:lnTo>
                  <a:lnTo>
                    <a:pt x="175145" y="465937"/>
                  </a:lnTo>
                  <a:close/>
                </a:path>
                <a:path w="212089" h="497204">
                  <a:moveTo>
                    <a:pt x="179641" y="353910"/>
                  </a:moveTo>
                  <a:lnTo>
                    <a:pt x="178079" y="349935"/>
                  </a:lnTo>
                  <a:lnTo>
                    <a:pt x="177558" y="346989"/>
                  </a:lnTo>
                  <a:lnTo>
                    <a:pt x="168744" y="341972"/>
                  </a:lnTo>
                  <a:lnTo>
                    <a:pt x="168059" y="346468"/>
                  </a:lnTo>
                  <a:lnTo>
                    <a:pt x="164947" y="344576"/>
                  </a:lnTo>
                  <a:lnTo>
                    <a:pt x="162521" y="347510"/>
                  </a:lnTo>
                  <a:lnTo>
                    <a:pt x="164592" y="350443"/>
                  </a:lnTo>
                  <a:lnTo>
                    <a:pt x="164426" y="350799"/>
                  </a:lnTo>
                  <a:lnTo>
                    <a:pt x="164426" y="351320"/>
                  </a:lnTo>
                  <a:lnTo>
                    <a:pt x="164769" y="352348"/>
                  </a:lnTo>
                  <a:lnTo>
                    <a:pt x="166319" y="351320"/>
                  </a:lnTo>
                  <a:lnTo>
                    <a:pt x="167182" y="351663"/>
                  </a:lnTo>
                  <a:lnTo>
                    <a:pt x="167881" y="352183"/>
                  </a:lnTo>
                  <a:lnTo>
                    <a:pt x="168567" y="352005"/>
                  </a:lnTo>
                  <a:lnTo>
                    <a:pt x="169608" y="351828"/>
                  </a:lnTo>
                  <a:lnTo>
                    <a:pt x="170307" y="350443"/>
                  </a:lnTo>
                  <a:lnTo>
                    <a:pt x="170992" y="349758"/>
                  </a:lnTo>
                  <a:lnTo>
                    <a:pt x="170307" y="348716"/>
                  </a:lnTo>
                  <a:lnTo>
                    <a:pt x="169786" y="348030"/>
                  </a:lnTo>
                  <a:lnTo>
                    <a:pt x="169087" y="347332"/>
                  </a:lnTo>
                  <a:lnTo>
                    <a:pt x="171856" y="345440"/>
                  </a:lnTo>
                  <a:lnTo>
                    <a:pt x="172897" y="351485"/>
                  </a:lnTo>
                  <a:lnTo>
                    <a:pt x="170307" y="352005"/>
                  </a:lnTo>
                  <a:lnTo>
                    <a:pt x="166839" y="353555"/>
                  </a:lnTo>
                  <a:lnTo>
                    <a:pt x="169430" y="355981"/>
                  </a:lnTo>
                  <a:lnTo>
                    <a:pt x="169430" y="357708"/>
                  </a:lnTo>
                  <a:lnTo>
                    <a:pt x="172377" y="361861"/>
                  </a:lnTo>
                  <a:lnTo>
                    <a:pt x="179641" y="353910"/>
                  </a:lnTo>
                  <a:close/>
                </a:path>
                <a:path w="212089" h="497204">
                  <a:moveTo>
                    <a:pt x="182054" y="344055"/>
                  </a:moveTo>
                  <a:lnTo>
                    <a:pt x="180670" y="338861"/>
                  </a:lnTo>
                  <a:lnTo>
                    <a:pt x="175260" y="331851"/>
                  </a:lnTo>
                  <a:lnTo>
                    <a:pt x="169113" y="335165"/>
                  </a:lnTo>
                  <a:lnTo>
                    <a:pt x="167665" y="340982"/>
                  </a:lnTo>
                  <a:lnTo>
                    <a:pt x="176352" y="341464"/>
                  </a:lnTo>
                  <a:lnTo>
                    <a:pt x="177558" y="337832"/>
                  </a:lnTo>
                  <a:lnTo>
                    <a:pt x="182054" y="344055"/>
                  </a:lnTo>
                  <a:close/>
                </a:path>
                <a:path w="212089" h="497204">
                  <a:moveTo>
                    <a:pt x="199694" y="347853"/>
                  </a:moveTo>
                  <a:lnTo>
                    <a:pt x="195364" y="337832"/>
                  </a:lnTo>
                  <a:lnTo>
                    <a:pt x="190525" y="343192"/>
                  </a:lnTo>
                  <a:lnTo>
                    <a:pt x="192951" y="344220"/>
                  </a:lnTo>
                  <a:lnTo>
                    <a:pt x="190360" y="347332"/>
                  </a:lnTo>
                  <a:lnTo>
                    <a:pt x="193128" y="347853"/>
                  </a:lnTo>
                  <a:lnTo>
                    <a:pt x="199694" y="347853"/>
                  </a:lnTo>
                  <a:close/>
                </a:path>
                <a:path w="212089" h="497204">
                  <a:moveTo>
                    <a:pt x="211963" y="392633"/>
                  </a:moveTo>
                  <a:lnTo>
                    <a:pt x="211277" y="387794"/>
                  </a:lnTo>
                  <a:lnTo>
                    <a:pt x="208508" y="388315"/>
                  </a:lnTo>
                  <a:lnTo>
                    <a:pt x="205219" y="387273"/>
                  </a:lnTo>
                  <a:lnTo>
                    <a:pt x="205917" y="392112"/>
                  </a:lnTo>
                  <a:lnTo>
                    <a:pt x="208686" y="391591"/>
                  </a:lnTo>
                  <a:lnTo>
                    <a:pt x="211963" y="392633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38668" y="7746568"/>
              <a:ext cx="269875" cy="1327150"/>
            </a:xfrm>
            <a:custGeom>
              <a:avLst/>
              <a:gdLst/>
              <a:ahLst/>
              <a:cxnLst/>
              <a:rect l="l" t="t" r="r" b="b"/>
              <a:pathLst>
                <a:path w="269875" h="1327150">
                  <a:moveTo>
                    <a:pt x="16941" y="296849"/>
                  </a:moveTo>
                  <a:lnTo>
                    <a:pt x="16433" y="294957"/>
                  </a:lnTo>
                  <a:lnTo>
                    <a:pt x="16078" y="296506"/>
                  </a:lnTo>
                  <a:lnTo>
                    <a:pt x="15049" y="299618"/>
                  </a:lnTo>
                  <a:lnTo>
                    <a:pt x="16941" y="298589"/>
                  </a:lnTo>
                  <a:lnTo>
                    <a:pt x="16941" y="296849"/>
                  </a:lnTo>
                  <a:close/>
                </a:path>
                <a:path w="269875" h="1327150">
                  <a:moveTo>
                    <a:pt x="34721" y="391604"/>
                  </a:moveTo>
                  <a:lnTo>
                    <a:pt x="34467" y="391604"/>
                  </a:lnTo>
                  <a:lnTo>
                    <a:pt x="33845" y="388835"/>
                  </a:lnTo>
                  <a:lnTo>
                    <a:pt x="33731" y="388315"/>
                  </a:lnTo>
                  <a:lnTo>
                    <a:pt x="33616" y="387794"/>
                  </a:lnTo>
                  <a:lnTo>
                    <a:pt x="33566" y="387553"/>
                  </a:lnTo>
                  <a:lnTo>
                    <a:pt x="30594" y="386016"/>
                  </a:lnTo>
                  <a:lnTo>
                    <a:pt x="28879" y="391604"/>
                  </a:lnTo>
                  <a:lnTo>
                    <a:pt x="26454" y="388315"/>
                  </a:lnTo>
                  <a:lnTo>
                    <a:pt x="24663" y="388645"/>
                  </a:lnTo>
                  <a:lnTo>
                    <a:pt x="25146" y="387794"/>
                  </a:lnTo>
                  <a:lnTo>
                    <a:pt x="25196" y="387553"/>
                  </a:lnTo>
                  <a:lnTo>
                    <a:pt x="19189" y="380530"/>
                  </a:lnTo>
                  <a:lnTo>
                    <a:pt x="15392" y="385724"/>
                  </a:lnTo>
                  <a:lnTo>
                    <a:pt x="15392" y="383997"/>
                  </a:lnTo>
                  <a:lnTo>
                    <a:pt x="15049" y="383895"/>
                  </a:lnTo>
                  <a:lnTo>
                    <a:pt x="15049" y="388835"/>
                  </a:lnTo>
                  <a:lnTo>
                    <a:pt x="14706" y="389128"/>
                  </a:lnTo>
                  <a:lnTo>
                    <a:pt x="14706" y="388327"/>
                  </a:lnTo>
                  <a:lnTo>
                    <a:pt x="14922" y="388645"/>
                  </a:lnTo>
                  <a:lnTo>
                    <a:pt x="15049" y="388835"/>
                  </a:lnTo>
                  <a:lnTo>
                    <a:pt x="15049" y="383895"/>
                  </a:lnTo>
                  <a:lnTo>
                    <a:pt x="14325" y="383679"/>
                  </a:lnTo>
                  <a:lnTo>
                    <a:pt x="14325" y="389445"/>
                  </a:lnTo>
                  <a:lnTo>
                    <a:pt x="13830" y="389864"/>
                  </a:lnTo>
                  <a:lnTo>
                    <a:pt x="13144" y="388315"/>
                  </a:lnTo>
                  <a:lnTo>
                    <a:pt x="13665" y="388835"/>
                  </a:lnTo>
                  <a:lnTo>
                    <a:pt x="13665" y="389001"/>
                  </a:lnTo>
                  <a:lnTo>
                    <a:pt x="14325" y="389445"/>
                  </a:lnTo>
                  <a:lnTo>
                    <a:pt x="14325" y="383679"/>
                  </a:lnTo>
                  <a:lnTo>
                    <a:pt x="12814" y="383222"/>
                  </a:lnTo>
                  <a:lnTo>
                    <a:pt x="12801" y="383476"/>
                  </a:lnTo>
                  <a:lnTo>
                    <a:pt x="11417" y="383476"/>
                  </a:lnTo>
                  <a:lnTo>
                    <a:pt x="10896" y="383997"/>
                  </a:lnTo>
                  <a:lnTo>
                    <a:pt x="10718" y="383641"/>
                  </a:lnTo>
                  <a:lnTo>
                    <a:pt x="10223" y="383159"/>
                  </a:lnTo>
                  <a:lnTo>
                    <a:pt x="11569" y="383324"/>
                  </a:lnTo>
                  <a:lnTo>
                    <a:pt x="12801" y="383476"/>
                  </a:lnTo>
                  <a:lnTo>
                    <a:pt x="12801" y="383222"/>
                  </a:lnTo>
                  <a:lnTo>
                    <a:pt x="12522" y="383133"/>
                  </a:lnTo>
                  <a:lnTo>
                    <a:pt x="12827" y="383133"/>
                  </a:lnTo>
                  <a:lnTo>
                    <a:pt x="12928" y="381914"/>
                  </a:lnTo>
                  <a:lnTo>
                    <a:pt x="13030" y="380530"/>
                  </a:lnTo>
                  <a:lnTo>
                    <a:pt x="13144" y="379145"/>
                  </a:lnTo>
                  <a:lnTo>
                    <a:pt x="10553" y="379666"/>
                  </a:lnTo>
                  <a:lnTo>
                    <a:pt x="10426" y="380530"/>
                  </a:lnTo>
                  <a:lnTo>
                    <a:pt x="10375" y="380885"/>
                  </a:lnTo>
                  <a:lnTo>
                    <a:pt x="10033" y="381914"/>
                  </a:lnTo>
                  <a:lnTo>
                    <a:pt x="9855" y="382955"/>
                  </a:lnTo>
                  <a:lnTo>
                    <a:pt x="9855" y="383476"/>
                  </a:lnTo>
                  <a:lnTo>
                    <a:pt x="9512" y="383476"/>
                  </a:lnTo>
                  <a:lnTo>
                    <a:pt x="9461" y="383641"/>
                  </a:lnTo>
                  <a:lnTo>
                    <a:pt x="9334" y="383997"/>
                  </a:lnTo>
                  <a:lnTo>
                    <a:pt x="10033" y="385724"/>
                  </a:lnTo>
                  <a:lnTo>
                    <a:pt x="10375" y="385724"/>
                  </a:lnTo>
                  <a:lnTo>
                    <a:pt x="10553" y="385889"/>
                  </a:lnTo>
                  <a:lnTo>
                    <a:pt x="10553" y="386016"/>
                  </a:lnTo>
                  <a:lnTo>
                    <a:pt x="6223" y="383311"/>
                  </a:lnTo>
                  <a:lnTo>
                    <a:pt x="5321" y="385724"/>
                  </a:lnTo>
                  <a:lnTo>
                    <a:pt x="5207" y="386016"/>
                  </a:lnTo>
                  <a:lnTo>
                    <a:pt x="4635" y="387553"/>
                  </a:lnTo>
                  <a:lnTo>
                    <a:pt x="4546" y="387794"/>
                  </a:lnTo>
                  <a:lnTo>
                    <a:pt x="3759" y="389864"/>
                  </a:lnTo>
                  <a:lnTo>
                    <a:pt x="3632" y="390220"/>
                  </a:lnTo>
                  <a:lnTo>
                    <a:pt x="4559" y="391604"/>
                  </a:lnTo>
                  <a:lnTo>
                    <a:pt x="4254" y="391604"/>
                  </a:lnTo>
                  <a:lnTo>
                    <a:pt x="6362" y="392468"/>
                  </a:lnTo>
                  <a:lnTo>
                    <a:pt x="8470" y="393331"/>
                  </a:lnTo>
                  <a:lnTo>
                    <a:pt x="14008" y="393674"/>
                  </a:lnTo>
                  <a:lnTo>
                    <a:pt x="14795" y="394017"/>
                  </a:lnTo>
                  <a:lnTo>
                    <a:pt x="18326" y="395579"/>
                  </a:lnTo>
                  <a:lnTo>
                    <a:pt x="20231" y="395922"/>
                  </a:lnTo>
                  <a:lnTo>
                    <a:pt x="21272" y="395224"/>
                  </a:lnTo>
                  <a:lnTo>
                    <a:pt x="21958" y="394017"/>
                  </a:lnTo>
                  <a:lnTo>
                    <a:pt x="21958" y="395579"/>
                  </a:lnTo>
                  <a:lnTo>
                    <a:pt x="21615" y="396443"/>
                  </a:lnTo>
                  <a:lnTo>
                    <a:pt x="21793" y="396443"/>
                  </a:lnTo>
                  <a:lnTo>
                    <a:pt x="20574" y="405599"/>
                  </a:lnTo>
                  <a:lnTo>
                    <a:pt x="31648" y="400939"/>
                  </a:lnTo>
                  <a:lnTo>
                    <a:pt x="30086" y="394017"/>
                  </a:lnTo>
                  <a:lnTo>
                    <a:pt x="34721" y="391604"/>
                  </a:lnTo>
                  <a:close/>
                </a:path>
                <a:path w="269875" h="1327150">
                  <a:moveTo>
                    <a:pt x="34759" y="1043749"/>
                  </a:moveTo>
                  <a:lnTo>
                    <a:pt x="34404" y="1043406"/>
                  </a:lnTo>
                  <a:lnTo>
                    <a:pt x="34061" y="1042885"/>
                  </a:lnTo>
                  <a:lnTo>
                    <a:pt x="33718" y="1042708"/>
                  </a:lnTo>
                  <a:lnTo>
                    <a:pt x="32677" y="1042022"/>
                  </a:lnTo>
                  <a:lnTo>
                    <a:pt x="32156" y="1042708"/>
                  </a:lnTo>
                  <a:lnTo>
                    <a:pt x="31991" y="1043406"/>
                  </a:lnTo>
                  <a:lnTo>
                    <a:pt x="32156" y="1043914"/>
                  </a:lnTo>
                  <a:lnTo>
                    <a:pt x="32334" y="1044613"/>
                  </a:lnTo>
                  <a:lnTo>
                    <a:pt x="32512" y="1045133"/>
                  </a:lnTo>
                  <a:lnTo>
                    <a:pt x="34759" y="1043749"/>
                  </a:lnTo>
                  <a:close/>
                </a:path>
                <a:path w="269875" h="1327150">
                  <a:moveTo>
                    <a:pt x="46520" y="368795"/>
                  </a:moveTo>
                  <a:lnTo>
                    <a:pt x="46329" y="368592"/>
                  </a:lnTo>
                  <a:lnTo>
                    <a:pt x="45466" y="369049"/>
                  </a:lnTo>
                  <a:lnTo>
                    <a:pt x="45631" y="369900"/>
                  </a:lnTo>
                  <a:lnTo>
                    <a:pt x="46329" y="369049"/>
                  </a:lnTo>
                  <a:lnTo>
                    <a:pt x="46520" y="368795"/>
                  </a:lnTo>
                  <a:close/>
                </a:path>
                <a:path w="269875" h="1327150">
                  <a:moveTo>
                    <a:pt x="47028" y="279222"/>
                  </a:moveTo>
                  <a:lnTo>
                    <a:pt x="43573" y="277139"/>
                  </a:lnTo>
                  <a:lnTo>
                    <a:pt x="46685" y="272135"/>
                  </a:lnTo>
                  <a:lnTo>
                    <a:pt x="38214" y="272135"/>
                  </a:lnTo>
                  <a:lnTo>
                    <a:pt x="36652" y="276631"/>
                  </a:lnTo>
                  <a:lnTo>
                    <a:pt x="36487" y="276631"/>
                  </a:lnTo>
                  <a:lnTo>
                    <a:pt x="30949" y="277837"/>
                  </a:lnTo>
                  <a:lnTo>
                    <a:pt x="31127" y="281813"/>
                  </a:lnTo>
                  <a:lnTo>
                    <a:pt x="30949" y="281635"/>
                  </a:lnTo>
                  <a:lnTo>
                    <a:pt x="29222" y="284238"/>
                  </a:lnTo>
                  <a:lnTo>
                    <a:pt x="29565" y="286829"/>
                  </a:lnTo>
                  <a:lnTo>
                    <a:pt x="33032" y="286131"/>
                  </a:lnTo>
                  <a:lnTo>
                    <a:pt x="34404" y="288378"/>
                  </a:lnTo>
                  <a:lnTo>
                    <a:pt x="36652" y="287350"/>
                  </a:lnTo>
                  <a:lnTo>
                    <a:pt x="38900" y="285965"/>
                  </a:lnTo>
                  <a:lnTo>
                    <a:pt x="42710" y="286131"/>
                  </a:lnTo>
                  <a:lnTo>
                    <a:pt x="47028" y="279222"/>
                  </a:lnTo>
                  <a:close/>
                </a:path>
                <a:path w="269875" h="1327150">
                  <a:moveTo>
                    <a:pt x="53086" y="401624"/>
                  </a:moveTo>
                  <a:lnTo>
                    <a:pt x="49276" y="402666"/>
                  </a:lnTo>
                  <a:lnTo>
                    <a:pt x="48247" y="405257"/>
                  </a:lnTo>
                  <a:lnTo>
                    <a:pt x="47371" y="408711"/>
                  </a:lnTo>
                  <a:lnTo>
                    <a:pt x="51523" y="407847"/>
                  </a:lnTo>
                  <a:lnTo>
                    <a:pt x="52387" y="405257"/>
                  </a:lnTo>
                  <a:lnTo>
                    <a:pt x="53086" y="401624"/>
                  </a:lnTo>
                  <a:close/>
                </a:path>
                <a:path w="269875" h="1327150">
                  <a:moveTo>
                    <a:pt x="54114" y="394017"/>
                  </a:moveTo>
                  <a:lnTo>
                    <a:pt x="45478" y="386245"/>
                  </a:lnTo>
                  <a:lnTo>
                    <a:pt x="42532" y="393331"/>
                  </a:lnTo>
                  <a:lnTo>
                    <a:pt x="37350" y="398170"/>
                  </a:lnTo>
                  <a:lnTo>
                    <a:pt x="46507" y="402831"/>
                  </a:lnTo>
                  <a:lnTo>
                    <a:pt x="49974" y="398513"/>
                  </a:lnTo>
                  <a:lnTo>
                    <a:pt x="54114" y="394017"/>
                  </a:lnTo>
                  <a:close/>
                </a:path>
                <a:path w="269875" h="1327150">
                  <a:moveTo>
                    <a:pt x="54978" y="317601"/>
                  </a:moveTo>
                  <a:lnTo>
                    <a:pt x="54635" y="316039"/>
                  </a:lnTo>
                  <a:lnTo>
                    <a:pt x="54635" y="315353"/>
                  </a:lnTo>
                  <a:lnTo>
                    <a:pt x="53086" y="315175"/>
                  </a:lnTo>
                  <a:lnTo>
                    <a:pt x="52044" y="314833"/>
                  </a:lnTo>
                  <a:lnTo>
                    <a:pt x="51358" y="316738"/>
                  </a:lnTo>
                  <a:lnTo>
                    <a:pt x="49974" y="319506"/>
                  </a:lnTo>
                  <a:lnTo>
                    <a:pt x="52044" y="320890"/>
                  </a:lnTo>
                  <a:lnTo>
                    <a:pt x="54292" y="319163"/>
                  </a:lnTo>
                  <a:lnTo>
                    <a:pt x="54978" y="317601"/>
                  </a:lnTo>
                  <a:close/>
                </a:path>
                <a:path w="269875" h="1327150">
                  <a:moveTo>
                    <a:pt x="56019" y="276110"/>
                  </a:moveTo>
                  <a:lnTo>
                    <a:pt x="54978" y="274891"/>
                  </a:lnTo>
                  <a:lnTo>
                    <a:pt x="53606" y="274383"/>
                  </a:lnTo>
                  <a:lnTo>
                    <a:pt x="53606" y="275590"/>
                  </a:lnTo>
                  <a:lnTo>
                    <a:pt x="52565" y="276974"/>
                  </a:lnTo>
                  <a:lnTo>
                    <a:pt x="53251" y="278180"/>
                  </a:lnTo>
                  <a:lnTo>
                    <a:pt x="54813" y="278358"/>
                  </a:lnTo>
                  <a:lnTo>
                    <a:pt x="56019" y="276110"/>
                  </a:lnTo>
                  <a:close/>
                </a:path>
                <a:path w="269875" h="1327150">
                  <a:moveTo>
                    <a:pt x="62077" y="286994"/>
                  </a:moveTo>
                  <a:lnTo>
                    <a:pt x="59829" y="282498"/>
                  </a:lnTo>
                  <a:lnTo>
                    <a:pt x="53949" y="286994"/>
                  </a:lnTo>
                  <a:lnTo>
                    <a:pt x="54813" y="291325"/>
                  </a:lnTo>
                  <a:lnTo>
                    <a:pt x="57924" y="292531"/>
                  </a:lnTo>
                  <a:lnTo>
                    <a:pt x="60693" y="290106"/>
                  </a:lnTo>
                  <a:lnTo>
                    <a:pt x="62077" y="286994"/>
                  </a:lnTo>
                  <a:close/>
                </a:path>
                <a:path w="269875" h="1327150">
                  <a:moveTo>
                    <a:pt x="62420" y="687768"/>
                  </a:moveTo>
                  <a:lnTo>
                    <a:pt x="61379" y="686549"/>
                  </a:lnTo>
                  <a:lnTo>
                    <a:pt x="55333" y="682752"/>
                  </a:lnTo>
                  <a:lnTo>
                    <a:pt x="49974" y="687247"/>
                  </a:lnTo>
                  <a:lnTo>
                    <a:pt x="48755" y="693635"/>
                  </a:lnTo>
                  <a:lnTo>
                    <a:pt x="53086" y="695020"/>
                  </a:lnTo>
                  <a:lnTo>
                    <a:pt x="61036" y="697966"/>
                  </a:lnTo>
                  <a:lnTo>
                    <a:pt x="61899" y="689317"/>
                  </a:lnTo>
                  <a:lnTo>
                    <a:pt x="62077" y="688454"/>
                  </a:lnTo>
                  <a:lnTo>
                    <a:pt x="62420" y="687768"/>
                  </a:lnTo>
                  <a:close/>
                </a:path>
                <a:path w="269875" h="1327150">
                  <a:moveTo>
                    <a:pt x="62763" y="297370"/>
                  </a:moveTo>
                  <a:lnTo>
                    <a:pt x="62077" y="295986"/>
                  </a:lnTo>
                  <a:lnTo>
                    <a:pt x="61899" y="295465"/>
                  </a:lnTo>
                  <a:lnTo>
                    <a:pt x="61379" y="295300"/>
                  </a:lnTo>
                  <a:lnTo>
                    <a:pt x="61214" y="294957"/>
                  </a:lnTo>
                  <a:lnTo>
                    <a:pt x="59474" y="298411"/>
                  </a:lnTo>
                  <a:lnTo>
                    <a:pt x="60858" y="298577"/>
                  </a:lnTo>
                  <a:lnTo>
                    <a:pt x="61722" y="298069"/>
                  </a:lnTo>
                  <a:lnTo>
                    <a:pt x="62763" y="297370"/>
                  </a:lnTo>
                  <a:close/>
                </a:path>
                <a:path w="269875" h="1327150">
                  <a:moveTo>
                    <a:pt x="64833" y="267639"/>
                  </a:moveTo>
                  <a:lnTo>
                    <a:pt x="59994" y="265036"/>
                  </a:lnTo>
                  <a:lnTo>
                    <a:pt x="59474" y="270052"/>
                  </a:lnTo>
                  <a:lnTo>
                    <a:pt x="60858" y="270230"/>
                  </a:lnTo>
                  <a:lnTo>
                    <a:pt x="64833" y="267639"/>
                  </a:lnTo>
                  <a:close/>
                </a:path>
                <a:path w="269875" h="1327150">
                  <a:moveTo>
                    <a:pt x="67475" y="345732"/>
                  </a:moveTo>
                  <a:lnTo>
                    <a:pt x="66052" y="338861"/>
                  </a:lnTo>
                  <a:lnTo>
                    <a:pt x="64338" y="336499"/>
                  </a:lnTo>
                  <a:lnTo>
                    <a:pt x="62725" y="338328"/>
                  </a:lnTo>
                  <a:lnTo>
                    <a:pt x="61036" y="340639"/>
                  </a:lnTo>
                  <a:lnTo>
                    <a:pt x="59131" y="339737"/>
                  </a:lnTo>
                  <a:lnTo>
                    <a:pt x="57924" y="336969"/>
                  </a:lnTo>
                  <a:lnTo>
                    <a:pt x="57226" y="335584"/>
                  </a:lnTo>
                  <a:lnTo>
                    <a:pt x="56362" y="335064"/>
                  </a:lnTo>
                  <a:lnTo>
                    <a:pt x="57581" y="331952"/>
                  </a:lnTo>
                  <a:lnTo>
                    <a:pt x="60350" y="325551"/>
                  </a:lnTo>
                  <a:lnTo>
                    <a:pt x="57315" y="323481"/>
                  </a:lnTo>
                  <a:lnTo>
                    <a:pt x="55499" y="322275"/>
                  </a:lnTo>
                  <a:lnTo>
                    <a:pt x="53428" y="325894"/>
                  </a:lnTo>
                  <a:lnTo>
                    <a:pt x="52387" y="323138"/>
                  </a:lnTo>
                  <a:lnTo>
                    <a:pt x="47586" y="318985"/>
                  </a:lnTo>
                  <a:lnTo>
                    <a:pt x="47485" y="316915"/>
                  </a:lnTo>
                  <a:lnTo>
                    <a:pt x="47383" y="315531"/>
                  </a:lnTo>
                  <a:lnTo>
                    <a:pt x="46685" y="314807"/>
                  </a:lnTo>
                  <a:lnTo>
                    <a:pt x="46685" y="332994"/>
                  </a:lnTo>
                  <a:lnTo>
                    <a:pt x="43395" y="331914"/>
                  </a:lnTo>
                  <a:lnTo>
                    <a:pt x="43395" y="340245"/>
                  </a:lnTo>
                  <a:lnTo>
                    <a:pt x="43395" y="345097"/>
                  </a:lnTo>
                  <a:lnTo>
                    <a:pt x="42011" y="343712"/>
                  </a:lnTo>
                  <a:lnTo>
                    <a:pt x="40513" y="345097"/>
                  </a:lnTo>
                  <a:lnTo>
                    <a:pt x="37719" y="347662"/>
                  </a:lnTo>
                  <a:lnTo>
                    <a:pt x="38557" y="349415"/>
                  </a:lnTo>
                  <a:lnTo>
                    <a:pt x="37782" y="347853"/>
                  </a:lnTo>
                  <a:lnTo>
                    <a:pt x="37719" y="347662"/>
                  </a:lnTo>
                  <a:lnTo>
                    <a:pt x="35966" y="344055"/>
                  </a:lnTo>
                  <a:lnTo>
                    <a:pt x="35064" y="344373"/>
                  </a:lnTo>
                  <a:lnTo>
                    <a:pt x="35966" y="341985"/>
                  </a:lnTo>
                  <a:lnTo>
                    <a:pt x="36309" y="341807"/>
                  </a:lnTo>
                  <a:lnTo>
                    <a:pt x="37515" y="342671"/>
                  </a:lnTo>
                  <a:lnTo>
                    <a:pt x="38392" y="342328"/>
                  </a:lnTo>
                  <a:lnTo>
                    <a:pt x="39420" y="341807"/>
                  </a:lnTo>
                  <a:lnTo>
                    <a:pt x="40640" y="342493"/>
                  </a:lnTo>
                  <a:lnTo>
                    <a:pt x="42887" y="341464"/>
                  </a:lnTo>
                  <a:lnTo>
                    <a:pt x="42989" y="343712"/>
                  </a:lnTo>
                  <a:lnTo>
                    <a:pt x="43091" y="344055"/>
                  </a:lnTo>
                  <a:lnTo>
                    <a:pt x="43180" y="344373"/>
                  </a:lnTo>
                  <a:lnTo>
                    <a:pt x="43357" y="344957"/>
                  </a:lnTo>
                  <a:lnTo>
                    <a:pt x="43395" y="345097"/>
                  </a:lnTo>
                  <a:lnTo>
                    <a:pt x="43395" y="340245"/>
                  </a:lnTo>
                  <a:lnTo>
                    <a:pt x="43180" y="340639"/>
                  </a:lnTo>
                  <a:lnTo>
                    <a:pt x="42672" y="340639"/>
                  </a:lnTo>
                  <a:lnTo>
                    <a:pt x="42583" y="340245"/>
                  </a:lnTo>
                  <a:lnTo>
                    <a:pt x="42532" y="340080"/>
                  </a:lnTo>
                  <a:lnTo>
                    <a:pt x="42887" y="340080"/>
                  </a:lnTo>
                  <a:lnTo>
                    <a:pt x="43053" y="340245"/>
                  </a:lnTo>
                  <a:lnTo>
                    <a:pt x="43395" y="340245"/>
                  </a:lnTo>
                  <a:lnTo>
                    <a:pt x="43395" y="331914"/>
                  </a:lnTo>
                  <a:lnTo>
                    <a:pt x="41503" y="331279"/>
                  </a:lnTo>
                  <a:lnTo>
                    <a:pt x="41071" y="329831"/>
                  </a:lnTo>
                  <a:lnTo>
                    <a:pt x="42303" y="327545"/>
                  </a:lnTo>
                  <a:lnTo>
                    <a:pt x="42189" y="323481"/>
                  </a:lnTo>
                  <a:lnTo>
                    <a:pt x="41376" y="323481"/>
                  </a:lnTo>
                  <a:lnTo>
                    <a:pt x="45237" y="322656"/>
                  </a:lnTo>
                  <a:lnTo>
                    <a:pt x="45339" y="324002"/>
                  </a:lnTo>
                  <a:lnTo>
                    <a:pt x="45453" y="325551"/>
                  </a:lnTo>
                  <a:lnTo>
                    <a:pt x="45478" y="325894"/>
                  </a:lnTo>
                  <a:lnTo>
                    <a:pt x="45605" y="327545"/>
                  </a:lnTo>
                  <a:lnTo>
                    <a:pt x="45720" y="328498"/>
                  </a:lnTo>
                  <a:lnTo>
                    <a:pt x="46469" y="331952"/>
                  </a:lnTo>
                  <a:lnTo>
                    <a:pt x="46570" y="332473"/>
                  </a:lnTo>
                  <a:lnTo>
                    <a:pt x="46685" y="332994"/>
                  </a:lnTo>
                  <a:lnTo>
                    <a:pt x="46685" y="314807"/>
                  </a:lnTo>
                  <a:lnTo>
                    <a:pt x="43573" y="311556"/>
                  </a:lnTo>
                  <a:lnTo>
                    <a:pt x="43053" y="309816"/>
                  </a:lnTo>
                  <a:lnTo>
                    <a:pt x="40805" y="311200"/>
                  </a:lnTo>
                  <a:lnTo>
                    <a:pt x="40805" y="312585"/>
                  </a:lnTo>
                  <a:lnTo>
                    <a:pt x="39420" y="313804"/>
                  </a:lnTo>
                  <a:lnTo>
                    <a:pt x="38557" y="315010"/>
                  </a:lnTo>
                  <a:lnTo>
                    <a:pt x="37693" y="316395"/>
                  </a:lnTo>
                  <a:lnTo>
                    <a:pt x="37655" y="316052"/>
                  </a:lnTo>
                  <a:lnTo>
                    <a:pt x="37528" y="315010"/>
                  </a:lnTo>
                  <a:lnTo>
                    <a:pt x="37426" y="314147"/>
                  </a:lnTo>
                  <a:lnTo>
                    <a:pt x="37350" y="313448"/>
                  </a:lnTo>
                  <a:lnTo>
                    <a:pt x="34925" y="316052"/>
                  </a:lnTo>
                  <a:lnTo>
                    <a:pt x="34328" y="316395"/>
                  </a:lnTo>
                  <a:lnTo>
                    <a:pt x="34023" y="316560"/>
                  </a:lnTo>
                  <a:lnTo>
                    <a:pt x="33718" y="316560"/>
                  </a:lnTo>
                  <a:lnTo>
                    <a:pt x="33718" y="316915"/>
                  </a:lnTo>
                  <a:lnTo>
                    <a:pt x="33413" y="316915"/>
                  </a:lnTo>
                  <a:lnTo>
                    <a:pt x="33566" y="316826"/>
                  </a:lnTo>
                  <a:lnTo>
                    <a:pt x="33718" y="316915"/>
                  </a:lnTo>
                  <a:lnTo>
                    <a:pt x="33718" y="316560"/>
                  </a:lnTo>
                  <a:lnTo>
                    <a:pt x="33134" y="316560"/>
                  </a:lnTo>
                  <a:lnTo>
                    <a:pt x="29921" y="314667"/>
                  </a:lnTo>
                  <a:lnTo>
                    <a:pt x="31229" y="312762"/>
                  </a:lnTo>
                  <a:lnTo>
                    <a:pt x="31356" y="312585"/>
                  </a:lnTo>
                  <a:lnTo>
                    <a:pt x="31470" y="312420"/>
                  </a:lnTo>
                  <a:lnTo>
                    <a:pt x="31572" y="311556"/>
                  </a:lnTo>
                  <a:lnTo>
                    <a:pt x="31699" y="310515"/>
                  </a:lnTo>
                  <a:lnTo>
                    <a:pt x="31813" y="309473"/>
                  </a:lnTo>
                  <a:lnTo>
                    <a:pt x="37439" y="310908"/>
                  </a:lnTo>
                  <a:lnTo>
                    <a:pt x="38658" y="307746"/>
                  </a:lnTo>
                  <a:lnTo>
                    <a:pt x="39166" y="306324"/>
                  </a:lnTo>
                  <a:lnTo>
                    <a:pt x="37338" y="301701"/>
                  </a:lnTo>
                  <a:lnTo>
                    <a:pt x="32156" y="302729"/>
                  </a:lnTo>
                  <a:lnTo>
                    <a:pt x="31292" y="304114"/>
                  </a:lnTo>
                  <a:lnTo>
                    <a:pt x="30264" y="304533"/>
                  </a:lnTo>
                  <a:lnTo>
                    <a:pt x="30264" y="308267"/>
                  </a:lnTo>
                  <a:lnTo>
                    <a:pt x="29743" y="307962"/>
                  </a:lnTo>
                  <a:lnTo>
                    <a:pt x="29743" y="315696"/>
                  </a:lnTo>
                  <a:lnTo>
                    <a:pt x="29184" y="316915"/>
                  </a:lnTo>
                  <a:lnTo>
                    <a:pt x="25933" y="324002"/>
                  </a:lnTo>
                  <a:lnTo>
                    <a:pt x="24790" y="320713"/>
                  </a:lnTo>
                  <a:lnTo>
                    <a:pt x="24676" y="320370"/>
                  </a:lnTo>
                  <a:lnTo>
                    <a:pt x="24549" y="320027"/>
                  </a:lnTo>
                  <a:lnTo>
                    <a:pt x="25869" y="316560"/>
                  </a:lnTo>
                  <a:lnTo>
                    <a:pt x="25933" y="316395"/>
                  </a:lnTo>
                  <a:lnTo>
                    <a:pt x="22212" y="316560"/>
                  </a:lnTo>
                  <a:lnTo>
                    <a:pt x="20485" y="316560"/>
                  </a:lnTo>
                  <a:lnTo>
                    <a:pt x="19050" y="321233"/>
                  </a:lnTo>
                  <a:lnTo>
                    <a:pt x="18224" y="324002"/>
                  </a:lnTo>
                  <a:lnTo>
                    <a:pt x="17068" y="328142"/>
                  </a:lnTo>
                  <a:lnTo>
                    <a:pt x="16967" y="328498"/>
                  </a:lnTo>
                  <a:lnTo>
                    <a:pt x="13144" y="324866"/>
                  </a:lnTo>
                  <a:lnTo>
                    <a:pt x="12204" y="323138"/>
                  </a:lnTo>
                  <a:lnTo>
                    <a:pt x="12103" y="322961"/>
                  </a:lnTo>
                  <a:lnTo>
                    <a:pt x="10972" y="321830"/>
                  </a:lnTo>
                  <a:lnTo>
                    <a:pt x="13830" y="319671"/>
                  </a:lnTo>
                  <a:lnTo>
                    <a:pt x="14185" y="320027"/>
                  </a:lnTo>
                  <a:lnTo>
                    <a:pt x="14871" y="320370"/>
                  </a:lnTo>
                  <a:lnTo>
                    <a:pt x="15392" y="320713"/>
                  </a:lnTo>
                  <a:lnTo>
                    <a:pt x="15443" y="320370"/>
                  </a:lnTo>
                  <a:lnTo>
                    <a:pt x="15570" y="319671"/>
                  </a:lnTo>
                  <a:lnTo>
                    <a:pt x="15735" y="318985"/>
                  </a:lnTo>
                  <a:lnTo>
                    <a:pt x="15913" y="317944"/>
                  </a:lnTo>
                  <a:lnTo>
                    <a:pt x="19024" y="315353"/>
                  </a:lnTo>
                  <a:lnTo>
                    <a:pt x="22479" y="312242"/>
                  </a:lnTo>
                  <a:lnTo>
                    <a:pt x="25247" y="309651"/>
                  </a:lnTo>
                  <a:lnTo>
                    <a:pt x="24739" y="310908"/>
                  </a:lnTo>
                  <a:lnTo>
                    <a:pt x="24625" y="311200"/>
                  </a:lnTo>
                  <a:lnTo>
                    <a:pt x="24549" y="311378"/>
                  </a:lnTo>
                  <a:lnTo>
                    <a:pt x="25933" y="313105"/>
                  </a:lnTo>
                  <a:lnTo>
                    <a:pt x="26974" y="314147"/>
                  </a:lnTo>
                  <a:lnTo>
                    <a:pt x="29743" y="315696"/>
                  </a:lnTo>
                  <a:lnTo>
                    <a:pt x="29743" y="307962"/>
                  </a:lnTo>
                  <a:lnTo>
                    <a:pt x="29400" y="307746"/>
                  </a:lnTo>
                  <a:lnTo>
                    <a:pt x="28536" y="307403"/>
                  </a:lnTo>
                  <a:lnTo>
                    <a:pt x="27495" y="307403"/>
                  </a:lnTo>
                  <a:lnTo>
                    <a:pt x="28562" y="306324"/>
                  </a:lnTo>
                  <a:lnTo>
                    <a:pt x="30264" y="308267"/>
                  </a:lnTo>
                  <a:lnTo>
                    <a:pt x="30264" y="304533"/>
                  </a:lnTo>
                  <a:lnTo>
                    <a:pt x="29070" y="305003"/>
                  </a:lnTo>
                  <a:lnTo>
                    <a:pt x="28879" y="304114"/>
                  </a:lnTo>
                  <a:lnTo>
                    <a:pt x="28816" y="303593"/>
                  </a:lnTo>
                  <a:lnTo>
                    <a:pt x="28702" y="302729"/>
                  </a:lnTo>
                  <a:lnTo>
                    <a:pt x="27673" y="301701"/>
                  </a:lnTo>
                  <a:lnTo>
                    <a:pt x="33540" y="298792"/>
                  </a:lnTo>
                  <a:lnTo>
                    <a:pt x="33502" y="297891"/>
                  </a:lnTo>
                  <a:lnTo>
                    <a:pt x="33388" y="295109"/>
                  </a:lnTo>
                  <a:lnTo>
                    <a:pt x="33312" y="293116"/>
                  </a:lnTo>
                  <a:lnTo>
                    <a:pt x="29730" y="290004"/>
                  </a:lnTo>
                  <a:lnTo>
                    <a:pt x="25590" y="294779"/>
                  </a:lnTo>
                  <a:lnTo>
                    <a:pt x="22860" y="291211"/>
                  </a:lnTo>
                  <a:lnTo>
                    <a:pt x="20548" y="294779"/>
                  </a:lnTo>
                  <a:lnTo>
                    <a:pt x="20345" y="295109"/>
                  </a:lnTo>
                  <a:lnTo>
                    <a:pt x="20320" y="297891"/>
                  </a:lnTo>
                  <a:lnTo>
                    <a:pt x="20320" y="299618"/>
                  </a:lnTo>
                  <a:lnTo>
                    <a:pt x="25069" y="297891"/>
                  </a:lnTo>
                  <a:lnTo>
                    <a:pt x="24930" y="298792"/>
                  </a:lnTo>
                  <a:lnTo>
                    <a:pt x="24549" y="300316"/>
                  </a:lnTo>
                  <a:lnTo>
                    <a:pt x="24904" y="300837"/>
                  </a:lnTo>
                  <a:lnTo>
                    <a:pt x="24295" y="303250"/>
                  </a:lnTo>
                  <a:lnTo>
                    <a:pt x="24206" y="303593"/>
                  </a:lnTo>
                  <a:lnTo>
                    <a:pt x="20904" y="303453"/>
                  </a:lnTo>
                  <a:lnTo>
                    <a:pt x="20904" y="307403"/>
                  </a:lnTo>
                  <a:lnTo>
                    <a:pt x="20840" y="307746"/>
                  </a:lnTo>
                  <a:lnTo>
                    <a:pt x="20688" y="308089"/>
                  </a:lnTo>
                  <a:lnTo>
                    <a:pt x="20599" y="308267"/>
                  </a:lnTo>
                  <a:lnTo>
                    <a:pt x="20040" y="309473"/>
                  </a:lnTo>
                  <a:lnTo>
                    <a:pt x="19964" y="309651"/>
                  </a:lnTo>
                  <a:lnTo>
                    <a:pt x="19888" y="309816"/>
                  </a:lnTo>
                  <a:lnTo>
                    <a:pt x="18122" y="305079"/>
                  </a:lnTo>
                  <a:lnTo>
                    <a:pt x="20408" y="304457"/>
                  </a:lnTo>
                  <a:lnTo>
                    <a:pt x="20485" y="304152"/>
                  </a:lnTo>
                  <a:lnTo>
                    <a:pt x="20904" y="307403"/>
                  </a:lnTo>
                  <a:lnTo>
                    <a:pt x="20904" y="303453"/>
                  </a:lnTo>
                  <a:lnTo>
                    <a:pt x="20662" y="303441"/>
                  </a:lnTo>
                  <a:lnTo>
                    <a:pt x="21615" y="299796"/>
                  </a:lnTo>
                  <a:lnTo>
                    <a:pt x="18503" y="300139"/>
                  </a:lnTo>
                  <a:lnTo>
                    <a:pt x="16598" y="300659"/>
                  </a:lnTo>
                  <a:lnTo>
                    <a:pt x="14351" y="305498"/>
                  </a:lnTo>
                  <a:lnTo>
                    <a:pt x="15163" y="305422"/>
                  </a:lnTo>
                  <a:lnTo>
                    <a:pt x="14528" y="306019"/>
                  </a:lnTo>
                  <a:lnTo>
                    <a:pt x="9169" y="308089"/>
                  </a:lnTo>
                  <a:lnTo>
                    <a:pt x="13360" y="309816"/>
                  </a:lnTo>
                  <a:lnTo>
                    <a:pt x="15049" y="310515"/>
                  </a:lnTo>
                  <a:lnTo>
                    <a:pt x="14503" y="312242"/>
                  </a:lnTo>
                  <a:lnTo>
                    <a:pt x="14389" y="312585"/>
                  </a:lnTo>
                  <a:lnTo>
                    <a:pt x="14338" y="312762"/>
                  </a:lnTo>
                  <a:lnTo>
                    <a:pt x="14224" y="313105"/>
                  </a:lnTo>
                  <a:lnTo>
                    <a:pt x="14122" y="313448"/>
                  </a:lnTo>
                  <a:lnTo>
                    <a:pt x="14008" y="313804"/>
                  </a:lnTo>
                  <a:lnTo>
                    <a:pt x="9334" y="312762"/>
                  </a:lnTo>
                  <a:lnTo>
                    <a:pt x="9436" y="313448"/>
                  </a:lnTo>
                  <a:lnTo>
                    <a:pt x="9474" y="313804"/>
                  </a:lnTo>
                  <a:lnTo>
                    <a:pt x="10033" y="317944"/>
                  </a:lnTo>
                  <a:lnTo>
                    <a:pt x="9398" y="319671"/>
                  </a:lnTo>
                  <a:lnTo>
                    <a:pt x="8826" y="321233"/>
                  </a:lnTo>
                  <a:lnTo>
                    <a:pt x="10210" y="321233"/>
                  </a:lnTo>
                  <a:lnTo>
                    <a:pt x="10261" y="321576"/>
                  </a:lnTo>
                  <a:lnTo>
                    <a:pt x="10299" y="321830"/>
                  </a:lnTo>
                  <a:lnTo>
                    <a:pt x="10426" y="321830"/>
                  </a:lnTo>
                  <a:lnTo>
                    <a:pt x="10375" y="322275"/>
                  </a:lnTo>
                  <a:lnTo>
                    <a:pt x="10312" y="321932"/>
                  </a:lnTo>
                  <a:lnTo>
                    <a:pt x="9906" y="322275"/>
                  </a:lnTo>
                  <a:lnTo>
                    <a:pt x="8470" y="323481"/>
                  </a:lnTo>
                  <a:lnTo>
                    <a:pt x="7607" y="326415"/>
                  </a:lnTo>
                  <a:lnTo>
                    <a:pt x="7137" y="328142"/>
                  </a:lnTo>
                  <a:lnTo>
                    <a:pt x="7035" y="328498"/>
                  </a:lnTo>
                  <a:lnTo>
                    <a:pt x="6743" y="329526"/>
                  </a:lnTo>
                  <a:lnTo>
                    <a:pt x="6464" y="330746"/>
                  </a:lnTo>
                  <a:lnTo>
                    <a:pt x="6172" y="331952"/>
                  </a:lnTo>
                  <a:lnTo>
                    <a:pt x="6057" y="332473"/>
                  </a:lnTo>
                  <a:lnTo>
                    <a:pt x="11760" y="330746"/>
                  </a:lnTo>
                  <a:lnTo>
                    <a:pt x="12242" y="331952"/>
                  </a:lnTo>
                  <a:lnTo>
                    <a:pt x="13970" y="336270"/>
                  </a:lnTo>
                  <a:lnTo>
                    <a:pt x="15494" y="340080"/>
                  </a:lnTo>
                  <a:lnTo>
                    <a:pt x="15570" y="340245"/>
                  </a:lnTo>
                  <a:lnTo>
                    <a:pt x="18503" y="336270"/>
                  </a:lnTo>
                  <a:lnTo>
                    <a:pt x="21615" y="337997"/>
                  </a:lnTo>
                  <a:lnTo>
                    <a:pt x="24206" y="334886"/>
                  </a:lnTo>
                  <a:lnTo>
                    <a:pt x="26111" y="331952"/>
                  </a:lnTo>
                  <a:lnTo>
                    <a:pt x="34201" y="332994"/>
                  </a:lnTo>
                  <a:lnTo>
                    <a:pt x="34772" y="332994"/>
                  </a:lnTo>
                  <a:lnTo>
                    <a:pt x="33718" y="336270"/>
                  </a:lnTo>
                  <a:lnTo>
                    <a:pt x="30581" y="340080"/>
                  </a:lnTo>
                  <a:lnTo>
                    <a:pt x="30111" y="340639"/>
                  </a:lnTo>
                  <a:lnTo>
                    <a:pt x="30251" y="341464"/>
                  </a:lnTo>
                  <a:lnTo>
                    <a:pt x="30314" y="341807"/>
                  </a:lnTo>
                  <a:lnTo>
                    <a:pt x="30594" y="343357"/>
                  </a:lnTo>
                  <a:lnTo>
                    <a:pt x="30657" y="343712"/>
                  </a:lnTo>
                  <a:lnTo>
                    <a:pt x="30784" y="344373"/>
                  </a:lnTo>
                  <a:lnTo>
                    <a:pt x="30899" y="344957"/>
                  </a:lnTo>
                  <a:lnTo>
                    <a:pt x="30949" y="345262"/>
                  </a:lnTo>
                  <a:lnTo>
                    <a:pt x="31165" y="345732"/>
                  </a:lnTo>
                  <a:lnTo>
                    <a:pt x="25069" y="347853"/>
                  </a:lnTo>
                  <a:lnTo>
                    <a:pt x="25971" y="349758"/>
                  </a:lnTo>
                  <a:lnTo>
                    <a:pt x="26695" y="351320"/>
                  </a:lnTo>
                  <a:lnTo>
                    <a:pt x="27838" y="353733"/>
                  </a:lnTo>
                  <a:lnTo>
                    <a:pt x="25501" y="354545"/>
                  </a:lnTo>
                  <a:lnTo>
                    <a:pt x="25501" y="372618"/>
                  </a:lnTo>
                  <a:lnTo>
                    <a:pt x="24549" y="373621"/>
                  </a:lnTo>
                  <a:lnTo>
                    <a:pt x="25336" y="372376"/>
                  </a:lnTo>
                  <a:lnTo>
                    <a:pt x="25501" y="372618"/>
                  </a:lnTo>
                  <a:lnTo>
                    <a:pt x="25501" y="354545"/>
                  </a:lnTo>
                  <a:lnTo>
                    <a:pt x="22821" y="355460"/>
                  </a:lnTo>
                  <a:lnTo>
                    <a:pt x="22288" y="358571"/>
                  </a:lnTo>
                  <a:lnTo>
                    <a:pt x="22237" y="358927"/>
                  </a:lnTo>
                  <a:lnTo>
                    <a:pt x="22110" y="359613"/>
                  </a:lnTo>
                  <a:lnTo>
                    <a:pt x="22021" y="360133"/>
                  </a:lnTo>
                  <a:lnTo>
                    <a:pt x="21818" y="361340"/>
                  </a:lnTo>
                  <a:lnTo>
                    <a:pt x="21793" y="361518"/>
                  </a:lnTo>
                  <a:lnTo>
                    <a:pt x="25425" y="365493"/>
                  </a:lnTo>
                  <a:lnTo>
                    <a:pt x="24726" y="369163"/>
                  </a:lnTo>
                  <a:lnTo>
                    <a:pt x="21437" y="369646"/>
                  </a:lnTo>
                  <a:lnTo>
                    <a:pt x="20180" y="365836"/>
                  </a:lnTo>
                  <a:lnTo>
                    <a:pt x="20066" y="365493"/>
                  </a:lnTo>
                  <a:lnTo>
                    <a:pt x="17297" y="364794"/>
                  </a:lnTo>
                  <a:lnTo>
                    <a:pt x="17818" y="364629"/>
                  </a:lnTo>
                  <a:lnTo>
                    <a:pt x="18326" y="364286"/>
                  </a:lnTo>
                  <a:lnTo>
                    <a:pt x="18681" y="364629"/>
                  </a:lnTo>
                  <a:lnTo>
                    <a:pt x="21272" y="360476"/>
                  </a:lnTo>
                  <a:lnTo>
                    <a:pt x="19545" y="356323"/>
                  </a:lnTo>
                  <a:lnTo>
                    <a:pt x="15049" y="356679"/>
                  </a:lnTo>
                  <a:lnTo>
                    <a:pt x="15290" y="355815"/>
                  </a:lnTo>
                  <a:lnTo>
                    <a:pt x="15392" y="355460"/>
                  </a:lnTo>
                  <a:lnTo>
                    <a:pt x="15570" y="354431"/>
                  </a:lnTo>
                  <a:lnTo>
                    <a:pt x="15735" y="353733"/>
                  </a:lnTo>
                  <a:lnTo>
                    <a:pt x="15049" y="352869"/>
                  </a:lnTo>
                  <a:lnTo>
                    <a:pt x="14693" y="352704"/>
                  </a:lnTo>
                  <a:lnTo>
                    <a:pt x="14185" y="352704"/>
                  </a:lnTo>
                  <a:lnTo>
                    <a:pt x="17983" y="345960"/>
                  </a:lnTo>
                  <a:lnTo>
                    <a:pt x="11417" y="349072"/>
                  </a:lnTo>
                  <a:lnTo>
                    <a:pt x="10795" y="345960"/>
                  </a:lnTo>
                  <a:lnTo>
                    <a:pt x="10718" y="345605"/>
                  </a:lnTo>
                  <a:lnTo>
                    <a:pt x="7543" y="339026"/>
                  </a:lnTo>
                  <a:lnTo>
                    <a:pt x="4191" y="341934"/>
                  </a:lnTo>
                  <a:lnTo>
                    <a:pt x="1574" y="349072"/>
                  </a:lnTo>
                  <a:lnTo>
                    <a:pt x="1435" y="349453"/>
                  </a:lnTo>
                  <a:lnTo>
                    <a:pt x="1028" y="351485"/>
                  </a:lnTo>
                  <a:lnTo>
                    <a:pt x="279" y="355295"/>
                  </a:lnTo>
                  <a:lnTo>
                    <a:pt x="177" y="355815"/>
                  </a:lnTo>
                  <a:lnTo>
                    <a:pt x="76" y="356323"/>
                  </a:lnTo>
                  <a:lnTo>
                    <a:pt x="0" y="356679"/>
                  </a:lnTo>
                  <a:lnTo>
                    <a:pt x="1562" y="355295"/>
                  </a:lnTo>
                  <a:lnTo>
                    <a:pt x="3975" y="353568"/>
                  </a:lnTo>
                  <a:lnTo>
                    <a:pt x="3187" y="351663"/>
                  </a:lnTo>
                  <a:lnTo>
                    <a:pt x="3111" y="351485"/>
                  </a:lnTo>
                  <a:lnTo>
                    <a:pt x="3492" y="351663"/>
                  </a:lnTo>
                  <a:lnTo>
                    <a:pt x="5715" y="352704"/>
                  </a:lnTo>
                  <a:lnTo>
                    <a:pt x="8826" y="351663"/>
                  </a:lnTo>
                  <a:lnTo>
                    <a:pt x="11417" y="352526"/>
                  </a:lnTo>
                  <a:lnTo>
                    <a:pt x="10896" y="353390"/>
                  </a:lnTo>
                  <a:lnTo>
                    <a:pt x="10210" y="353733"/>
                  </a:lnTo>
                  <a:lnTo>
                    <a:pt x="9817" y="355295"/>
                  </a:lnTo>
                  <a:lnTo>
                    <a:pt x="9779" y="355460"/>
                  </a:lnTo>
                  <a:lnTo>
                    <a:pt x="9690" y="355815"/>
                  </a:lnTo>
                  <a:lnTo>
                    <a:pt x="5080" y="356323"/>
                  </a:lnTo>
                  <a:lnTo>
                    <a:pt x="4241" y="356323"/>
                  </a:lnTo>
                  <a:lnTo>
                    <a:pt x="4457" y="356679"/>
                  </a:lnTo>
                  <a:lnTo>
                    <a:pt x="5715" y="358724"/>
                  </a:lnTo>
                  <a:lnTo>
                    <a:pt x="6667" y="359435"/>
                  </a:lnTo>
                  <a:lnTo>
                    <a:pt x="9982" y="361911"/>
                  </a:lnTo>
                  <a:lnTo>
                    <a:pt x="10261" y="362204"/>
                  </a:lnTo>
                  <a:lnTo>
                    <a:pt x="12293" y="364286"/>
                  </a:lnTo>
                  <a:lnTo>
                    <a:pt x="13144" y="365150"/>
                  </a:lnTo>
                  <a:lnTo>
                    <a:pt x="13182" y="365315"/>
                  </a:lnTo>
                  <a:lnTo>
                    <a:pt x="13271" y="365671"/>
                  </a:lnTo>
                  <a:lnTo>
                    <a:pt x="13322" y="365836"/>
                  </a:lnTo>
                  <a:lnTo>
                    <a:pt x="13830" y="365671"/>
                  </a:lnTo>
                  <a:lnTo>
                    <a:pt x="14706" y="365315"/>
                  </a:lnTo>
                  <a:lnTo>
                    <a:pt x="12738" y="369646"/>
                  </a:lnTo>
                  <a:lnTo>
                    <a:pt x="14249" y="373621"/>
                  </a:lnTo>
                  <a:lnTo>
                    <a:pt x="14782" y="374980"/>
                  </a:lnTo>
                  <a:lnTo>
                    <a:pt x="17513" y="377253"/>
                  </a:lnTo>
                  <a:lnTo>
                    <a:pt x="18935" y="378421"/>
                  </a:lnTo>
                  <a:lnTo>
                    <a:pt x="23177" y="377253"/>
                  </a:lnTo>
                  <a:lnTo>
                    <a:pt x="25768" y="378282"/>
                  </a:lnTo>
                  <a:lnTo>
                    <a:pt x="27317" y="377075"/>
                  </a:lnTo>
                  <a:lnTo>
                    <a:pt x="27317" y="375170"/>
                  </a:lnTo>
                  <a:lnTo>
                    <a:pt x="30264" y="379323"/>
                  </a:lnTo>
                  <a:lnTo>
                    <a:pt x="31991" y="370332"/>
                  </a:lnTo>
                  <a:lnTo>
                    <a:pt x="38557" y="372757"/>
                  </a:lnTo>
                  <a:lnTo>
                    <a:pt x="39649" y="368655"/>
                  </a:lnTo>
                  <a:lnTo>
                    <a:pt x="39751" y="369049"/>
                  </a:lnTo>
                  <a:lnTo>
                    <a:pt x="40411" y="369900"/>
                  </a:lnTo>
                  <a:lnTo>
                    <a:pt x="41478" y="371208"/>
                  </a:lnTo>
                  <a:lnTo>
                    <a:pt x="45466" y="369049"/>
                  </a:lnTo>
                  <a:lnTo>
                    <a:pt x="44259" y="363067"/>
                  </a:lnTo>
                  <a:lnTo>
                    <a:pt x="42532" y="360311"/>
                  </a:lnTo>
                  <a:lnTo>
                    <a:pt x="40728" y="364629"/>
                  </a:lnTo>
                  <a:lnTo>
                    <a:pt x="41833" y="360476"/>
                  </a:lnTo>
                  <a:lnTo>
                    <a:pt x="41922" y="360133"/>
                  </a:lnTo>
                  <a:lnTo>
                    <a:pt x="42011" y="359791"/>
                  </a:lnTo>
                  <a:lnTo>
                    <a:pt x="33375" y="360133"/>
                  </a:lnTo>
                  <a:lnTo>
                    <a:pt x="33489" y="359791"/>
                  </a:lnTo>
                  <a:lnTo>
                    <a:pt x="33540" y="359613"/>
                  </a:lnTo>
                  <a:lnTo>
                    <a:pt x="33896" y="359270"/>
                  </a:lnTo>
                  <a:lnTo>
                    <a:pt x="33896" y="358927"/>
                  </a:lnTo>
                  <a:lnTo>
                    <a:pt x="34759" y="359092"/>
                  </a:lnTo>
                  <a:lnTo>
                    <a:pt x="35445" y="359270"/>
                  </a:lnTo>
                  <a:lnTo>
                    <a:pt x="36309" y="358571"/>
                  </a:lnTo>
                  <a:lnTo>
                    <a:pt x="38557" y="357187"/>
                  </a:lnTo>
                  <a:lnTo>
                    <a:pt x="40640" y="355117"/>
                  </a:lnTo>
                  <a:lnTo>
                    <a:pt x="39497" y="352005"/>
                  </a:lnTo>
                  <a:lnTo>
                    <a:pt x="39446" y="351840"/>
                  </a:lnTo>
                  <a:lnTo>
                    <a:pt x="39319" y="351485"/>
                  </a:lnTo>
                  <a:lnTo>
                    <a:pt x="39255" y="351320"/>
                  </a:lnTo>
                  <a:lnTo>
                    <a:pt x="39776" y="351840"/>
                  </a:lnTo>
                  <a:lnTo>
                    <a:pt x="39776" y="352005"/>
                  </a:lnTo>
                  <a:lnTo>
                    <a:pt x="43053" y="357708"/>
                  </a:lnTo>
                  <a:lnTo>
                    <a:pt x="45821" y="352869"/>
                  </a:lnTo>
                  <a:lnTo>
                    <a:pt x="45770" y="351485"/>
                  </a:lnTo>
                  <a:lnTo>
                    <a:pt x="45643" y="348373"/>
                  </a:lnTo>
                  <a:lnTo>
                    <a:pt x="47383" y="347662"/>
                  </a:lnTo>
                  <a:lnTo>
                    <a:pt x="48412" y="346125"/>
                  </a:lnTo>
                  <a:lnTo>
                    <a:pt x="48501" y="345262"/>
                  </a:lnTo>
                  <a:lnTo>
                    <a:pt x="48577" y="344411"/>
                  </a:lnTo>
                  <a:lnTo>
                    <a:pt x="54635" y="345960"/>
                  </a:lnTo>
                  <a:lnTo>
                    <a:pt x="50800" y="350799"/>
                  </a:lnTo>
                  <a:lnTo>
                    <a:pt x="47383" y="355117"/>
                  </a:lnTo>
                  <a:lnTo>
                    <a:pt x="52044" y="358927"/>
                  </a:lnTo>
                  <a:lnTo>
                    <a:pt x="49618" y="361340"/>
                  </a:lnTo>
                  <a:lnTo>
                    <a:pt x="50660" y="363067"/>
                  </a:lnTo>
                  <a:lnTo>
                    <a:pt x="46520" y="368795"/>
                  </a:lnTo>
                  <a:lnTo>
                    <a:pt x="48247" y="370674"/>
                  </a:lnTo>
                  <a:lnTo>
                    <a:pt x="50139" y="374827"/>
                  </a:lnTo>
                  <a:lnTo>
                    <a:pt x="55499" y="370166"/>
                  </a:lnTo>
                  <a:lnTo>
                    <a:pt x="53606" y="366534"/>
                  </a:lnTo>
                  <a:lnTo>
                    <a:pt x="52781" y="363728"/>
                  </a:lnTo>
                  <a:lnTo>
                    <a:pt x="54991" y="362559"/>
                  </a:lnTo>
                  <a:lnTo>
                    <a:pt x="55499" y="361861"/>
                  </a:lnTo>
                  <a:lnTo>
                    <a:pt x="54813" y="360476"/>
                  </a:lnTo>
                  <a:lnTo>
                    <a:pt x="58445" y="359791"/>
                  </a:lnTo>
                  <a:lnTo>
                    <a:pt x="60693" y="357022"/>
                  </a:lnTo>
                  <a:lnTo>
                    <a:pt x="60566" y="355460"/>
                  </a:lnTo>
                  <a:lnTo>
                    <a:pt x="60528" y="355117"/>
                  </a:lnTo>
                  <a:lnTo>
                    <a:pt x="60413" y="353733"/>
                  </a:lnTo>
                  <a:lnTo>
                    <a:pt x="60350" y="352869"/>
                  </a:lnTo>
                  <a:lnTo>
                    <a:pt x="60858" y="352704"/>
                  </a:lnTo>
                  <a:lnTo>
                    <a:pt x="63461" y="351485"/>
                  </a:lnTo>
                  <a:lnTo>
                    <a:pt x="59994" y="347345"/>
                  </a:lnTo>
                  <a:lnTo>
                    <a:pt x="59893" y="348373"/>
                  </a:lnTo>
                  <a:lnTo>
                    <a:pt x="59791" y="349415"/>
                  </a:lnTo>
                  <a:lnTo>
                    <a:pt x="59753" y="349758"/>
                  </a:lnTo>
                  <a:lnTo>
                    <a:pt x="59651" y="350799"/>
                  </a:lnTo>
                  <a:lnTo>
                    <a:pt x="59067" y="346125"/>
                  </a:lnTo>
                  <a:lnTo>
                    <a:pt x="59042" y="345960"/>
                  </a:lnTo>
                  <a:lnTo>
                    <a:pt x="58915" y="344957"/>
                  </a:lnTo>
                  <a:lnTo>
                    <a:pt x="58801" y="344081"/>
                  </a:lnTo>
                  <a:lnTo>
                    <a:pt x="67183" y="345732"/>
                  </a:lnTo>
                  <a:lnTo>
                    <a:pt x="67475" y="345732"/>
                  </a:lnTo>
                  <a:close/>
                </a:path>
                <a:path w="269875" h="1327150">
                  <a:moveTo>
                    <a:pt x="69164" y="398691"/>
                  </a:moveTo>
                  <a:lnTo>
                    <a:pt x="68922" y="396786"/>
                  </a:lnTo>
                  <a:lnTo>
                    <a:pt x="68821" y="395922"/>
                  </a:lnTo>
                  <a:lnTo>
                    <a:pt x="65011" y="396786"/>
                  </a:lnTo>
                  <a:lnTo>
                    <a:pt x="65189" y="398348"/>
                  </a:lnTo>
                  <a:lnTo>
                    <a:pt x="64147" y="400240"/>
                  </a:lnTo>
                  <a:lnTo>
                    <a:pt x="65532" y="401459"/>
                  </a:lnTo>
                  <a:lnTo>
                    <a:pt x="66052" y="402145"/>
                  </a:lnTo>
                  <a:lnTo>
                    <a:pt x="66852" y="402145"/>
                  </a:lnTo>
                  <a:lnTo>
                    <a:pt x="69164" y="398691"/>
                  </a:lnTo>
                  <a:close/>
                </a:path>
                <a:path w="269875" h="1327150">
                  <a:moveTo>
                    <a:pt x="70027" y="376212"/>
                  </a:moveTo>
                  <a:lnTo>
                    <a:pt x="68122" y="375526"/>
                  </a:lnTo>
                  <a:lnTo>
                    <a:pt x="67945" y="376732"/>
                  </a:lnTo>
                  <a:lnTo>
                    <a:pt x="67602" y="377939"/>
                  </a:lnTo>
                  <a:lnTo>
                    <a:pt x="67259" y="379323"/>
                  </a:lnTo>
                  <a:lnTo>
                    <a:pt x="68643" y="378980"/>
                  </a:lnTo>
                  <a:lnTo>
                    <a:pt x="70027" y="377939"/>
                  </a:lnTo>
                  <a:lnTo>
                    <a:pt x="70027" y="376212"/>
                  </a:lnTo>
                  <a:close/>
                </a:path>
                <a:path w="269875" h="1327150">
                  <a:moveTo>
                    <a:pt x="70129" y="245503"/>
                  </a:moveTo>
                  <a:lnTo>
                    <a:pt x="70091" y="243598"/>
                  </a:lnTo>
                  <a:lnTo>
                    <a:pt x="69964" y="240944"/>
                  </a:lnTo>
                  <a:lnTo>
                    <a:pt x="66052" y="240144"/>
                  </a:lnTo>
                  <a:lnTo>
                    <a:pt x="65570" y="237896"/>
                  </a:lnTo>
                  <a:lnTo>
                    <a:pt x="65532" y="237731"/>
                  </a:lnTo>
                  <a:lnTo>
                    <a:pt x="61722" y="241185"/>
                  </a:lnTo>
                  <a:lnTo>
                    <a:pt x="61620" y="237731"/>
                  </a:lnTo>
                  <a:lnTo>
                    <a:pt x="56718" y="229768"/>
                  </a:lnTo>
                  <a:lnTo>
                    <a:pt x="55194" y="236689"/>
                  </a:lnTo>
                  <a:lnTo>
                    <a:pt x="54775" y="238861"/>
                  </a:lnTo>
                  <a:lnTo>
                    <a:pt x="54635" y="239801"/>
                  </a:lnTo>
                  <a:lnTo>
                    <a:pt x="54394" y="240944"/>
                  </a:lnTo>
                  <a:lnTo>
                    <a:pt x="54343" y="241185"/>
                  </a:lnTo>
                  <a:lnTo>
                    <a:pt x="54114" y="242227"/>
                  </a:lnTo>
                  <a:lnTo>
                    <a:pt x="54775" y="238861"/>
                  </a:lnTo>
                  <a:lnTo>
                    <a:pt x="54216" y="237896"/>
                  </a:lnTo>
                  <a:lnTo>
                    <a:pt x="54114" y="237731"/>
                  </a:lnTo>
                  <a:lnTo>
                    <a:pt x="53670" y="237553"/>
                  </a:lnTo>
                  <a:lnTo>
                    <a:pt x="53670" y="245275"/>
                  </a:lnTo>
                  <a:lnTo>
                    <a:pt x="53606" y="245503"/>
                  </a:lnTo>
                  <a:lnTo>
                    <a:pt x="53670" y="245275"/>
                  </a:lnTo>
                  <a:lnTo>
                    <a:pt x="53670" y="237553"/>
                  </a:lnTo>
                  <a:lnTo>
                    <a:pt x="52044" y="236855"/>
                  </a:lnTo>
                  <a:lnTo>
                    <a:pt x="54114" y="231851"/>
                  </a:lnTo>
                  <a:lnTo>
                    <a:pt x="50838" y="231851"/>
                  </a:lnTo>
                  <a:lnTo>
                    <a:pt x="48933" y="228739"/>
                  </a:lnTo>
                  <a:lnTo>
                    <a:pt x="51358" y="228041"/>
                  </a:lnTo>
                  <a:lnTo>
                    <a:pt x="52743" y="225107"/>
                  </a:lnTo>
                  <a:lnTo>
                    <a:pt x="52044" y="222681"/>
                  </a:lnTo>
                  <a:lnTo>
                    <a:pt x="57746" y="223888"/>
                  </a:lnTo>
                  <a:lnTo>
                    <a:pt x="51866" y="213169"/>
                  </a:lnTo>
                  <a:lnTo>
                    <a:pt x="50660" y="219748"/>
                  </a:lnTo>
                  <a:lnTo>
                    <a:pt x="49974" y="218020"/>
                  </a:lnTo>
                  <a:lnTo>
                    <a:pt x="48590" y="216458"/>
                  </a:lnTo>
                  <a:lnTo>
                    <a:pt x="46685" y="216636"/>
                  </a:lnTo>
                  <a:lnTo>
                    <a:pt x="46342" y="215417"/>
                  </a:lnTo>
                  <a:lnTo>
                    <a:pt x="44615" y="214045"/>
                  </a:lnTo>
                  <a:lnTo>
                    <a:pt x="43573" y="213169"/>
                  </a:lnTo>
                  <a:lnTo>
                    <a:pt x="42710" y="215417"/>
                  </a:lnTo>
                  <a:lnTo>
                    <a:pt x="42341" y="216458"/>
                  </a:lnTo>
                  <a:lnTo>
                    <a:pt x="42278" y="216636"/>
                  </a:lnTo>
                  <a:lnTo>
                    <a:pt x="41846" y="217843"/>
                  </a:lnTo>
                  <a:lnTo>
                    <a:pt x="41109" y="219748"/>
                  </a:lnTo>
                  <a:lnTo>
                    <a:pt x="40982" y="220091"/>
                  </a:lnTo>
                  <a:lnTo>
                    <a:pt x="41325" y="220954"/>
                  </a:lnTo>
                  <a:lnTo>
                    <a:pt x="41148" y="221640"/>
                  </a:lnTo>
                  <a:lnTo>
                    <a:pt x="40805" y="222161"/>
                  </a:lnTo>
                  <a:lnTo>
                    <a:pt x="40284" y="222161"/>
                  </a:lnTo>
                  <a:lnTo>
                    <a:pt x="40106" y="222681"/>
                  </a:lnTo>
                  <a:lnTo>
                    <a:pt x="38557" y="227012"/>
                  </a:lnTo>
                  <a:lnTo>
                    <a:pt x="37007" y="231851"/>
                  </a:lnTo>
                  <a:lnTo>
                    <a:pt x="35280" y="236689"/>
                  </a:lnTo>
                  <a:lnTo>
                    <a:pt x="45478" y="239801"/>
                  </a:lnTo>
                  <a:lnTo>
                    <a:pt x="43929" y="242227"/>
                  </a:lnTo>
                  <a:lnTo>
                    <a:pt x="43053" y="243598"/>
                  </a:lnTo>
                  <a:lnTo>
                    <a:pt x="41668" y="244297"/>
                  </a:lnTo>
                  <a:lnTo>
                    <a:pt x="39255" y="245503"/>
                  </a:lnTo>
                  <a:lnTo>
                    <a:pt x="35788" y="247230"/>
                  </a:lnTo>
                  <a:lnTo>
                    <a:pt x="34759" y="249313"/>
                  </a:lnTo>
                  <a:lnTo>
                    <a:pt x="34836" y="249478"/>
                  </a:lnTo>
                  <a:lnTo>
                    <a:pt x="35280" y="250342"/>
                  </a:lnTo>
                  <a:lnTo>
                    <a:pt x="31991" y="257429"/>
                  </a:lnTo>
                  <a:lnTo>
                    <a:pt x="32232" y="257479"/>
                  </a:lnTo>
                  <a:lnTo>
                    <a:pt x="27152" y="259854"/>
                  </a:lnTo>
                  <a:lnTo>
                    <a:pt x="25590" y="264528"/>
                  </a:lnTo>
                  <a:lnTo>
                    <a:pt x="22821" y="273862"/>
                  </a:lnTo>
                  <a:lnTo>
                    <a:pt x="23342" y="274027"/>
                  </a:lnTo>
                  <a:lnTo>
                    <a:pt x="23342" y="273862"/>
                  </a:lnTo>
                  <a:lnTo>
                    <a:pt x="23685" y="273862"/>
                  </a:lnTo>
                  <a:lnTo>
                    <a:pt x="22313" y="276275"/>
                  </a:lnTo>
                  <a:lnTo>
                    <a:pt x="23177" y="278523"/>
                  </a:lnTo>
                  <a:lnTo>
                    <a:pt x="24650" y="278993"/>
                  </a:lnTo>
                  <a:lnTo>
                    <a:pt x="22821" y="280428"/>
                  </a:lnTo>
                  <a:lnTo>
                    <a:pt x="22136" y="279387"/>
                  </a:lnTo>
                  <a:lnTo>
                    <a:pt x="21615" y="278879"/>
                  </a:lnTo>
                  <a:lnTo>
                    <a:pt x="20574" y="281990"/>
                  </a:lnTo>
                  <a:lnTo>
                    <a:pt x="19710" y="285267"/>
                  </a:lnTo>
                  <a:lnTo>
                    <a:pt x="18681" y="288378"/>
                  </a:lnTo>
                  <a:lnTo>
                    <a:pt x="19189" y="289420"/>
                  </a:lnTo>
                  <a:lnTo>
                    <a:pt x="20751" y="294093"/>
                  </a:lnTo>
                  <a:lnTo>
                    <a:pt x="22479" y="291147"/>
                  </a:lnTo>
                  <a:lnTo>
                    <a:pt x="23520" y="290982"/>
                  </a:lnTo>
                  <a:lnTo>
                    <a:pt x="24384" y="290626"/>
                  </a:lnTo>
                  <a:lnTo>
                    <a:pt x="24549" y="289242"/>
                  </a:lnTo>
                  <a:lnTo>
                    <a:pt x="24549" y="286651"/>
                  </a:lnTo>
                  <a:lnTo>
                    <a:pt x="26720" y="279654"/>
                  </a:lnTo>
                  <a:lnTo>
                    <a:pt x="28536" y="280250"/>
                  </a:lnTo>
                  <a:lnTo>
                    <a:pt x="32677" y="273862"/>
                  </a:lnTo>
                  <a:lnTo>
                    <a:pt x="29222" y="272135"/>
                  </a:lnTo>
                  <a:lnTo>
                    <a:pt x="28536" y="271272"/>
                  </a:lnTo>
                  <a:lnTo>
                    <a:pt x="30949" y="270408"/>
                  </a:lnTo>
                  <a:lnTo>
                    <a:pt x="31292" y="269532"/>
                  </a:lnTo>
                  <a:lnTo>
                    <a:pt x="32334" y="273519"/>
                  </a:lnTo>
                  <a:lnTo>
                    <a:pt x="36550" y="268909"/>
                  </a:lnTo>
                  <a:lnTo>
                    <a:pt x="37871" y="270916"/>
                  </a:lnTo>
                  <a:lnTo>
                    <a:pt x="41325" y="269189"/>
                  </a:lnTo>
                  <a:lnTo>
                    <a:pt x="38900" y="266255"/>
                  </a:lnTo>
                  <a:lnTo>
                    <a:pt x="38214" y="263664"/>
                  </a:lnTo>
                  <a:lnTo>
                    <a:pt x="35496" y="265836"/>
                  </a:lnTo>
                  <a:lnTo>
                    <a:pt x="34759" y="265391"/>
                  </a:lnTo>
                  <a:lnTo>
                    <a:pt x="39941" y="259168"/>
                  </a:lnTo>
                  <a:lnTo>
                    <a:pt x="33667" y="257746"/>
                  </a:lnTo>
                  <a:lnTo>
                    <a:pt x="39598" y="258813"/>
                  </a:lnTo>
                  <a:lnTo>
                    <a:pt x="43230" y="253453"/>
                  </a:lnTo>
                  <a:lnTo>
                    <a:pt x="45643" y="249478"/>
                  </a:lnTo>
                  <a:lnTo>
                    <a:pt x="47066" y="251726"/>
                  </a:lnTo>
                  <a:lnTo>
                    <a:pt x="47409" y="252285"/>
                  </a:lnTo>
                  <a:lnTo>
                    <a:pt x="41668" y="257429"/>
                  </a:lnTo>
                  <a:lnTo>
                    <a:pt x="40119" y="259676"/>
                  </a:lnTo>
                  <a:lnTo>
                    <a:pt x="43230" y="269532"/>
                  </a:lnTo>
                  <a:lnTo>
                    <a:pt x="46507" y="264693"/>
                  </a:lnTo>
                  <a:lnTo>
                    <a:pt x="50660" y="259168"/>
                  </a:lnTo>
                  <a:lnTo>
                    <a:pt x="49276" y="254406"/>
                  </a:lnTo>
                  <a:lnTo>
                    <a:pt x="51358" y="252768"/>
                  </a:lnTo>
                  <a:lnTo>
                    <a:pt x="53949" y="254317"/>
                  </a:lnTo>
                  <a:lnTo>
                    <a:pt x="58788" y="253974"/>
                  </a:lnTo>
                  <a:lnTo>
                    <a:pt x="61214" y="251726"/>
                  </a:lnTo>
                  <a:lnTo>
                    <a:pt x="59474" y="255358"/>
                  </a:lnTo>
                  <a:lnTo>
                    <a:pt x="62420" y="257086"/>
                  </a:lnTo>
                  <a:lnTo>
                    <a:pt x="64833" y="253974"/>
                  </a:lnTo>
                  <a:lnTo>
                    <a:pt x="68021" y="250647"/>
                  </a:lnTo>
                  <a:lnTo>
                    <a:pt x="70129" y="245503"/>
                  </a:lnTo>
                  <a:close/>
                </a:path>
                <a:path w="269875" h="1327150">
                  <a:moveTo>
                    <a:pt x="70548" y="354431"/>
                  </a:moveTo>
                  <a:lnTo>
                    <a:pt x="68643" y="353910"/>
                  </a:lnTo>
                  <a:lnTo>
                    <a:pt x="68821" y="355295"/>
                  </a:lnTo>
                  <a:lnTo>
                    <a:pt x="68643" y="356679"/>
                  </a:lnTo>
                  <a:lnTo>
                    <a:pt x="70370" y="357022"/>
                  </a:lnTo>
                  <a:lnTo>
                    <a:pt x="70192" y="355460"/>
                  </a:lnTo>
                  <a:lnTo>
                    <a:pt x="70548" y="354431"/>
                  </a:lnTo>
                  <a:close/>
                </a:path>
                <a:path w="269875" h="1327150">
                  <a:moveTo>
                    <a:pt x="71577" y="403009"/>
                  </a:moveTo>
                  <a:lnTo>
                    <a:pt x="70548" y="401459"/>
                  </a:lnTo>
                  <a:lnTo>
                    <a:pt x="68986" y="402831"/>
                  </a:lnTo>
                  <a:lnTo>
                    <a:pt x="68643" y="403352"/>
                  </a:lnTo>
                  <a:lnTo>
                    <a:pt x="68300" y="404393"/>
                  </a:lnTo>
                  <a:lnTo>
                    <a:pt x="71577" y="404736"/>
                  </a:lnTo>
                  <a:lnTo>
                    <a:pt x="71577" y="403009"/>
                  </a:lnTo>
                  <a:close/>
                </a:path>
                <a:path w="269875" h="1327150">
                  <a:moveTo>
                    <a:pt x="72478" y="290487"/>
                  </a:moveTo>
                  <a:lnTo>
                    <a:pt x="66738" y="289598"/>
                  </a:lnTo>
                  <a:lnTo>
                    <a:pt x="63461" y="291147"/>
                  </a:lnTo>
                  <a:lnTo>
                    <a:pt x="62941" y="293217"/>
                  </a:lnTo>
                  <a:lnTo>
                    <a:pt x="63969" y="296684"/>
                  </a:lnTo>
                  <a:lnTo>
                    <a:pt x="68541" y="300367"/>
                  </a:lnTo>
                  <a:lnTo>
                    <a:pt x="72224" y="296189"/>
                  </a:lnTo>
                  <a:lnTo>
                    <a:pt x="72478" y="290487"/>
                  </a:lnTo>
                  <a:close/>
                </a:path>
                <a:path w="269875" h="1327150">
                  <a:moveTo>
                    <a:pt x="80137" y="372783"/>
                  </a:moveTo>
                  <a:lnTo>
                    <a:pt x="78676" y="368947"/>
                  </a:lnTo>
                  <a:lnTo>
                    <a:pt x="75209" y="363423"/>
                  </a:lnTo>
                  <a:lnTo>
                    <a:pt x="67081" y="372059"/>
                  </a:lnTo>
                  <a:lnTo>
                    <a:pt x="71412" y="376212"/>
                  </a:lnTo>
                  <a:lnTo>
                    <a:pt x="74701" y="378307"/>
                  </a:lnTo>
                  <a:lnTo>
                    <a:pt x="78219" y="376542"/>
                  </a:lnTo>
                  <a:lnTo>
                    <a:pt x="80137" y="372783"/>
                  </a:lnTo>
                  <a:close/>
                </a:path>
                <a:path w="269875" h="1327150">
                  <a:moveTo>
                    <a:pt x="81610" y="282333"/>
                  </a:moveTo>
                  <a:lnTo>
                    <a:pt x="79019" y="280606"/>
                  </a:lnTo>
                  <a:lnTo>
                    <a:pt x="79184" y="278879"/>
                  </a:lnTo>
                  <a:lnTo>
                    <a:pt x="75920" y="277152"/>
                  </a:lnTo>
                  <a:lnTo>
                    <a:pt x="73533" y="280022"/>
                  </a:lnTo>
                  <a:lnTo>
                    <a:pt x="73787" y="283565"/>
                  </a:lnTo>
                  <a:lnTo>
                    <a:pt x="78498" y="283883"/>
                  </a:lnTo>
                  <a:lnTo>
                    <a:pt x="81610" y="282333"/>
                  </a:lnTo>
                  <a:close/>
                </a:path>
                <a:path w="269875" h="1327150">
                  <a:moveTo>
                    <a:pt x="81788" y="341109"/>
                  </a:moveTo>
                  <a:lnTo>
                    <a:pt x="79184" y="334022"/>
                  </a:lnTo>
                  <a:lnTo>
                    <a:pt x="78841" y="333502"/>
                  </a:lnTo>
                  <a:lnTo>
                    <a:pt x="78676" y="332816"/>
                  </a:lnTo>
                  <a:lnTo>
                    <a:pt x="77800" y="333336"/>
                  </a:lnTo>
                  <a:lnTo>
                    <a:pt x="77978" y="332816"/>
                  </a:lnTo>
                  <a:lnTo>
                    <a:pt x="77114" y="332130"/>
                  </a:lnTo>
                  <a:lnTo>
                    <a:pt x="76593" y="332816"/>
                  </a:lnTo>
                  <a:lnTo>
                    <a:pt x="76936" y="333159"/>
                  </a:lnTo>
                  <a:lnTo>
                    <a:pt x="77457" y="333502"/>
                  </a:lnTo>
                  <a:lnTo>
                    <a:pt x="72440" y="337997"/>
                  </a:lnTo>
                  <a:lnTo>
                    <a:pt x="81788" y="341109"/>
                  </a:lnTo>
                  <a:close/>
                </a:path>
                <a:path w="269875" h="1327150">
                  <a:moveTo>
                    <a:pt x="82346" y="357174"/>
                  </a:moveTo>
                  <a:lnTo>
                    <a:pt x="80657" y="353847"/>
                  </a:lnTo>
                  <a:lnTo>
                    <a:pt x="76593" y="356158"/>
                  </a:lnTo>
                  <a:lnTo>
                    <a:pt x="75044" y="357187"/>
                  </a:lnTo>
                  <a:lnTo>
                    <a:pt x="75387" y="358406"/>
                  </a:lnTo>
                  <a:lnTo>
                    <a:pt x="76428" y="359613"/>
                  </a:lnTo>
                  <a:lnTo>
                    <a:pt x="81114" y="360845"/>
                  </a:lnTo>
                  <a:lnTo>
                    <a:pt x="82346" y="357174"/>
                  </a:lnTo>
                  <a:close/>
                </a:path>
                <a:path w="269875" h="1327150">
                  <a:moveTo>
                    <a:pt x="82600" y="329031"/>
                  </a:moveTo>
                  <a:lnTo>
                    <a:pt x="81457" y="325970"/>
                  </a:lnTo>
                  <a:lnTo>
                    <a:pt x="77114" y="327113"/>
                  </a:lnTo>
                  <a:lnTo>
                    <a:pt x="75552" y="328498"/>
                  </a:lnTo>
                  <a:lnTo>
                    <a:pt x="75907" y="329361"/>
                  </a:lnTo>
                  <a:lnTo>
                    <a:pt x="76936" y="330568"/>
                  </a:lnTo>
                  <a:lnTo>
                    <a:pt x="80949" y="332003"/>
                  </a:lnTo>
                  <a:lnTo>
                    <a:pt x="82600" y="329031"/>
                  </a:lnTo>
                  <a:close/>
                </a:path>
                <a:path w="269875" h="1327150">
                  <a:moveTo>
                    <a:pt x="89903" y="254673"/>
                  </a:moveTo>
                  <a:lnTo>
                    <a:pt x="88011" y="252945"/>
                  </a:lnTo>
                  <a:lnTo>
                    <a:pt x="88011" y="252069"/>
                  </a:lnTo>
                  <a:lnTo>
                    <a:pt x="89039" y="251383"/>
                  </a:lnTo>
                  <a:lnTo>
                    <a:pt x="87833" y="250863"/>
                  </a:lnTo>
                  <a:lnTo>
                    <a:pt x="87833" y="250520"/>
                  </a:lnTo>
                  <a:lnTo>
                    <a:pt x="87655" y="249821"/>
                  </a:lnTo>
                  <a:lnTo>
                    <a:pt x="87147" y="250342"/>
                  </a:lnTo>
                  <a:lnTo>
                    <a:pt x="83858" y="247929"/>
                  </a:lnTo>
                  <a:lnTo>
                    <a:pt x="79362" y="252247"/>
                  </a:lnTo>
                  <a:lnTo>
                    <a:pt x="83337" y="255016"/>
                  </a:lnTo>
                  <a:lnTo>
                    <a:pt x="83159" y="255358"/>
                  </a:lnTo>
                  <a:lnTo>
                    <a:pt x="82473" y="255701"/>
                  </a:lnTo>
                  <a:lnTo>
                    <a:pt x="82473" y="256400"/>
                  </a:lnTo>
                  <a:lnTo>
                    <a:pt x="80048" y="255536"/>
                  </a:lnTo>
                  <a:lnTo>
                    <a:pt x="77635" y="261759"/>
                  </a:lnTo>
                  <a:lnTo>
                    <a:pt x="81432" y="261581"/>
                  </a:lnTo>
                  <a:lnTo>
                    <a:pt x="82994" y="260896"/>
                  </a:lnTo>
                  <a:lnTo>
                    <a:pt x="83515" y="259168"/>
                  </a:lnTo>
                  <a:lnTo>
                    <a:pt x="83337" y="257429"/>
                  </a:lnTo>
                  <a:lnTo>
                    <a:pt x="84899" y="261924"/>
                  </a:lnTo>
                  <a:lnTo>
                    <a:pt x="89903" y="254673"/>
                  </a:lnTo>
                  <a:close/>
                </a:path>
                <a:path w="269875" h="1327150">
                  <a:moveTo>
                    <a:pt x="90424" y="289242"/>
                  </a:moveTo>
                  <a:lnTo>
                    <a:pt x="88176" y="288556"/>
                  </a:lnTo>
                  <a:lnTo>
                    <a:pt x="86448" y="286829"/>
                  </a:lnTo>
                  <a:lnTo>
                    <a:pt x="82994" y="288213"/>
                  </a:lnTo>
                  <a:lnTo>
                    <a:pt x="84378" y="290982"/>
                  </a:lnTo>
                  <a:lnTo>
                    <a:pt x="85407" y="292188"/>
                  </a:lnTo>
                  <a:lnTo>
                    <a:pt x="90424" y="289242"/>
                  </a:lnTo>
                  <a:close/>
                </a:path>
                <a:path w="269875" h="1327150">
                  <a:moveTo>
                    <a:pt x="90601" y="150939"/>
                  </a:moveTo>
                  <a:lnTo>
                    <a:pt x="88176" y="146265"/>
                  </a:lnTo>
                  <a:lnTo>
                    <a:pt x="84035" y="150583"/>
                  </a:lnTo>
                  <a:lnTo>
                    <a:pt x="80060" y="150672"/>
                  </a:lnTo>
                  <a:lnTo>
                    <a:pt x="78371" y="155194"/>
                  </a:lnTo>
                  <a:lnTo>
                    <a:pt x="76733" y="159219"/>
                  </a:lnTo>
                  <a:lnTo>
                    <a:pt x="72961" y="157848"/>
                  </a:lnTo>
                  <a:lnTo>
                    <a:pt x="77800" y="154393"/>
                  </a:lnTo>
                  <a:lnTo>
                    <a:pt x="80048" y="150583"/>
                  </a:lnTo>
                  <a:lnTo>
                    <a:pt x="76593" y="146088"/>
                  </a:lnTo>
                  <a:lnTo>
                    <a:pt x="76936" y="145402"/>
                  </a:lnTo>
                  <a:lnTo>
                    <a:pt x="76073" y="143675"/>
                  </a:lnTo>
                  <a:lnTo>
                    <a:pt x="75552" y="144881"/>
                  </a:lnTo>
                  <a:lnTo>
                    <a:pt x="74688" y="144360"/>
                  </a:lnTo>
                  <a:lnTo>
                    <a:pt x="73660" y="144195"/>
                  </a:lnTo>
                  <a:lnTo>
                    <a:pt x="72618" y="144360"/>
                  </a:lnTo>
                  <a:lnTo>
                    <a:pt x="70192" y="149898"/>
                  </a:lnTo>
                  <a:lnTo>
                    <a:pt x="67602" y="155422"/>
                  </a:lnTo>
                  <a:lnTo>
                    <a:pt x="65189" y="160959"/>
                  </a:lnTo>
                  <a:lnTo>
                    <a:pt x="65874" y="161302"/>
                  </a:lnTo>
                  <a:lnTo>
                    <a:pt x="66217" y="161302"/>
                  </a:lnTo>
                  <a:lnTo>
                    <a:pt x="62763" y="166154"/>
                  </a:lnTo>
                  <a:lnTo>
                    <a:pt x="69329" y="168744"/>
                  </a:lnTo>
                  <a:lnTo>
                    <a:pt x="72618" y="165976"/>
                  </a:lnTo>
                  <a:lnTo>
                    <a:pt x="72618" y="165798"/>
                  </a:lnTo>
                  <a:lnTo>
                    <a:pt x="74866" y="164592"/>
                  </a:lnTo>
                  <a:lnTo>
                    <a:pt x="76593" y="163906"/>
                  </a:lnTo>
                  <a:lnTo>
                    <a:pt x="78320" y="166497"/>
                  </a:lnTo>
                  <a:lnTo>
                    <a:pt x="82130" y="171335"/>
                  </a:lnTo>
                  <a:lnTo>
                    <a:pt x="84543" y="161302"/>
                  </a:lnTo>
                  <a:lnTo>
                    <a:pt x="86448" y="158711"/>
                  </a:lnTo>
                  <a:lnTo>
                    <a:pt x="87312" y="156806"/>
                  </a:lnTo>
                  <a:lnTo>
                    <a:pt x="87655" y="155778"/>
                  </a:lnTo>
                  <a:lnTo>
                    <a:pt x="87655" y="154736"/>
                  </a:lnTo>
                  <a:lnTo>
                    <a:pt x="88874" y="154736"/>
                  </a:lnTo>
                  <a:lnTo>
                    <a:pt x="89903" y="155422"/>
                  </a:lnTo>
                  <a:lnTo>
                    <a:pt x="90601" y="150939"/>
                  </a:lnTo>
                  <a:close/>
                </a:path>
                <a:path w="269875" h="1327150">
                  <a:moveTo>
                    <a:pt x="94919" y="404736"/>
                  </a:moveTo>
                  <a:lnTo>
                    <a:pt x="94754" y="404393"/>
                  </a:lnTo>
                  <a:lnTo>
                    <a:pt x="93713" y="404050"/>
                  </a:lnTo>
                  <a:lnTo>
                    <a:pt x="93370" y="404914"/>
                  </a:lnTo>
                  <a:lnTo>
                    <a:pt x="94754" y="405257"/>
                  </a:lnTo>
                  <a:lnTo>
                    <a:pt x="94754" y="405079"/>
                  </a:lnTo>
                  <a:lnTo>
                    <a:pt x="94919" y="404736"/>
                  </a:lnTo>
                  <a:close/>
                </a:path>
                <a:path w="269875" h="1327150">
                  <a:moveTo>
                    <a:pt x="95262" y="298589"/>
                  </a:moveTo>
                  <a:lnTo>
                    <a:pt x="88176" y="301002"/>
                  </a:lnTo>
                  <a:lnTo>
                    <a:pt x="84721" y="303072"/>
                  </a:lnTo>
                  <a:lnTo>
                    <a:pt x="85242" y="295643"/>
                  </a:lnTo>
                  <a:lnTo>
                    <a:pt x="82473" y="293573"/>
                  </a:lnTo>
                  <a:lnTo>
                    <a:pt x="79438" y="291084"/>
                  </a:lnTo>
                  <a:lnTo>
                    <a:pt x="75793" y="292773"/>
                  </a:lnTo>
                  <a:lnTo>
                    <a:pt x="73545" y="296367"/>
                  </a:lnTo>
                  <a:lnTo>
                    <a:pt x="74688" y="299618"/>
                  </a:lnTo>
                  <a:lnTo>
                    <a:pt x="78155" y="300824"/>
                  </a:lnTo>
                  <a:lnTo>
                    <a:pt x="79705" y="304634"/>
                  </a:lnTo>
                  <a:lnTo>
                    <a:pt x="83515" y="304457"/>
                  </a:lnTo>
                  <a:lnTo>
                    <a:pt x="83337" y="307060"/>
                  </a:lnTo>
                  <a:lnTo>
                    <a:pt x="81089" y="307403"/>
                  </a:lnTo>
                  <a:lnTo>
                    <a:pt x="80048" y="308952"/>
                  </a:lnTo>
                  <a:lnTo>
                    <a:pt x="79184" y="312242"/>
                  </a:lnTo>
                  <a:lnTo>
                    <a:pt x="85763" y="312420"/>
                  </a:lnTo>
                  <a:lnTo>
                    <a:pt x="87490" y="308787"/>
                  </a:lnTo>
                  <a:lnTo>
                    <a:pt x="91122" y="306882"/>
                  </a:lnTo>
                  <a:lnTo>
                    <a:pt x="95262" y="298589"/>
                  </a:lnTo>
                  <a:close/>
                </a:path>
                <a:path w="269875" h="1327150">
                  <a:moveTo>
                    <a:pt x="95440" y="360654"/>
                  </a:moveTo>
                  <a:lnTo>
                    <a:pt x="93014" y="360654"/>
                  </a:lnTo>
                  <a:lnTo>
                    <a:pt x="90944" y="359791"/>
                  </a:lnTo>
                  <a:lnTo>
                    <a:pt x="87655" y="361861"/>
                  </a:lnTo>
                  <a:lnTo>
                    <a:pt x="90081" y="364109"/>
                  </a:lnTo>
                  <a:lnTo>
                    <a:pt x="91465" y="364972"/>
                  </a:lnTo>
                  <a:lnTo>
                    <a:pt x="95440" y="360654"/>
                  </a:lnTo>
                  <a:close/>
                </a:path>
                <a:path w="269875" h="1327150">
                  <a:moveTo>
                    <a:pt x="104076" y="347954"/>
                  </a:moveTo>
                  <a:lnTo>
                    <a:pt x="103733" y="343014"/>
                  </a:lnTo>
                  <a:lnTo>
                    <a:pt x="100139" y="342188"/>
                  </a:lnTo>
                  <a:lnTo>
                    <a:pt x="95262" y="344309"/>
                  </a:lnTo>
                  <a:lnTo>
                    <a:pt x="92214" y="348119"/>
                  </a:lnTo>
                  <a:lnTo>
                    <a:pt x="94056" y="352348"/>
                  </a:lnTo>
                  <a:lnTo>
                    <a:pt x="97421" y="354126"/>
                  </a:lnTo>
                  <a:lnTo>
                    <a:pt x="101358" y="352158"/>
                  </a:lnTo>
                  <a:lnTo>
                    <a:pt x="104076" y="347954"/>
                  </a:lnTo>
                  <a:close/>
                </a:path>
                <a:path w="269875" h="1327150">
                  <a:moveTo>
                    <a:pt x="105638" y="273519"/>
                  </a:moveTo>
                  <a:lnTo>
                    <a:pt x="101663" y="272821"/>
                  </a:lnTo>
                  <a:lnTo>
                    <a:pt x="100977" y="264007"/>
                  </a:lnTo>
                  <a:lnTo>
                    <a:pt x="94919" y="267119"/>
                  </a:lnTo>
                  <a:lnTo>
                    <a:pt x="89903" y="269367"/>
                  </a:lnTo>
                  <a:lnTo>
                    <a:pt x="91643" y="266598"/>
                  </a:lnTo>
                  <a:lnTo>
                    <a:pt x="84378" y="264871"/>
                  </a:lnTo>
                  <a:lnTo>
                    <a:pt x="84543" y="268325"/>
                  </a:lnTo>
                  <a:lnTo>
                    <a:pt x="82651" y="273519"/>
                  </a:lnTo>
                  <a:lnTo>
                    <a:pt x="89395" y="270052"/>
                  </a:lnTo>
                  <a:lnTo>
                    <a:pt x="90081" y="273685"/>
                  </a:lnTo>
                  <a:lnTo>
                    <a:pt x="83883" y="276796"/>
                  </a:lnTo>
                  <a:lnTo>
                    <a:pt x="82931" y="281482"/>
                  </a:lnTo>
                  <a:lnTo>
                    <a:pt x="86017" y="284264"/>
                  </a:lnTo>
                  <a:lnTo>
                    <a:pt x="91986" y="281635"/>
                  </a:lnTo>
                  <a:lnTo>
                    <a:pt x="92151" y="282676"/>
                  </a:lnTo>
                  <a:lnTo>
                    <a:pt x="92849" y="283197"/>
                  </a:lnTo>
                  <a:lnTo>
                    <a:pt x="94056" y="283197"/>
                  </a:lnTo>
                  <a:lnTo>
                    <a:pt x="91363" y="287794"/>
                  </a:lnTo>
                  <a:lnTo>
                    <a:pt x="94729" y="292709"/>
                  </a:lnTo>
                  <a:lnTo>
                    <a:pt x="99479" y="293992"/>
                  </a:lnTo>
                  <a:lnTo>
                    <a:pt x="100977" y="287693"/>
                  </a:lnTo>
                  <a:lnTo>
                    <a:pt x="100457" y="286486"/>
                  </a:lnTo>
                  <a:lnTo>
                    <a:pt x="99250" y="284581"/>
                  </a:lnTo>
                  <a:lnTo>
                    <a:pt x="97688" y="282854"/>
                  </a:lnTo>
                  <a:lnTo>
                    <a:pt x="101841" y="284581"/>
                  </a:lnTo>
                  <a:lnTo>
                    <a:pt x="105638" y="273519"/>
                  </a:lnTo>
                  <a:close/>
                </a:path>
                <a:path w="269875" h="1327150">
                  <a:moveTo>
                    <a:pt x="107022" y="335584"/>
                  </a:moveTo>
                  <a:lnTo>
                    <a:pt x="104432" y="335407"/>
                  </a:lnTo>
                  <a:lnTo>
                    <a:pt x="103390" y="338518"/>
                  </a:lnTo>
                  <a:lnTo>
                    <a:pt x="106159" y="339217"/>
                  </a:lnTo>
                  <a:lnTo>
                    <a:pt x="106337" y="337997"/>
                  </a:lnTo>
                  <a:lnTo>
                    <a:pt x="107022" y="335584"/>
                  </a:lnTo>
                  <a:close/>
                </a:path>
                <a:path w="269875" h="1327150">
                  <a:moveTo>
                    <a:pt x="108585" y="268668"/>
                  </a:moveTo>
                  <a:lnTo>
                    <a:pt x="107022" y="267982"/>
                  </a:lnTo>
                  <a:lnTo>
                    <a:pt x="104952" y="269024"/>
                  </a:lnTo>
                  <a:lnTo>
                    <a:pt x="105816" y="270916"/>
                  </a:lnTo>
                  <a:lnTo>
                    <a:pt x="105981" y="271272"/>
                  </a:lnTo>
                  <a:lnTo>
                    <a:pt x="106680" y="271957"/>
                  </a:lnTo>
                  <a:lnTo>
                    <a:pt x="107200" y="270916"/>
                  </a:lnTo>
                  <a:lnTo>
                    <a:pt x="107886" y="269887"/>
                  </a:lnTo>
                  <a:lnTo>
                    <a:pt x="108585" y="268668"/>
                  </a:lnTo>
                  <a:close/>
                </a:path>
                <a:path w="269875" h="1327150">
                  <a:moveTo>
                    <a:pt x="113245" y="281813"/>
                  </a:moveTo>
                  <a:lnTo>
                    <a:pt x="110998" y="279908"/>
                  </a:lnTo>
                  <a:lnTo>
                    <a:pt x="106337" y="277317"/>
                  </a:lnTo>
                  <a:lnTo>
                    <a:pt x="104089" y="290461"/>
                  </a:lnTo>
                  <a:lnTo>
                    <a:pt x="109613" y="289420"/>
                  </a:lnTo>
                  <a:lnTo>
                    <a:pt x="111175" y="287172"/>
                  </a:lnTo>
                  <a:lnTo>
                    <a:pt x="113245" y="281813"/>
                  </a:lnTo>
                  <a:close/>
                </a:path>
                <a:path w="269875" h="1327150">
                  <a:moveTo>
                    <a:pt x="147243" y="35191"/>
                  </a:moveTo>
                  <a:lnTo>
                    <a:pt x="141605" y="34747"/>
                  </a:lnTo>
                  <a:lnTo>
                    <a:pt x="140042" y="34925"/>
                  </a:lnTo>
                  <a:lnTo>
                    <a:pt x="139357" y="35788"/>
                  </a:lnTo>
                  <a:lnTo>
                    <a:pt x="139700" y="37693"/>
                  </a:lnTo>
                  <a:lnTo>
                    <a:pt x="143014" y="41440"/>
                  </a:lnTo>
                  <a:lnTo>
                    <a:pt x="146621" y="39001"/>
                  </a:lnTo>
                  <a:lnTo>
                    <a:pt x="147243" y="35191"/>
                  </a:lnTo>
                  <a:close/>
                </a:path>
                <a:path w="269875" h="1327150">
                  <a:moveTo>
                    <a:pt x="158026" y="30251"/>
                  </a:moveTo>
                  <a:lnTo>
                    <a:pt x="153873" y="29908"/>
                  </a:lnTo>
                  <a:lnTo>
                    <a:pt x="153365" y="31470"/>
                  </a:lnTo>
                  <a:lnTo>
                    <a:pt x="151803" y="32842"/>
                  </a:lnTo>
                  <a:lnTo>
                    <a:pt x="152666" y="34582"/>
                  </a:lnTo>
                  <a:lnTo>
                    <a:pt x="153009" y="35267"/>
                  </a:lnTo>
                  <a:lnTo>
                    <a:pt x="153708" y="35610"/>
                  </a:lnTo>
                  <a:lnTo>
                    <a:pt x="153708" y="35788"/>
                  </a:lnTo>
                  <a:lnTo>
                    <a:pt x="156984" y="33197"/>
                  </a:lnTo>
                  <a:lnTo>
                    <a:pt x="158026" y="30251"/>
                  </a:lnTo>
                  <a:close/>
                </a:path>
                <a:path w="269875" h="1327150">
                  <a:moveTo>
                    <a:pt x="159232" y="43395"/>
                  </a:moveTo>
                  <a:lnTo>
                    <a:pt x="158724" y="41148"/>
                  </a:lnTo>
                  <a:lnTo>
                    <a:pt x="156476" y="42697"/>
                  </a:lnTo>
                  <a:lnTo>
                    <a:pt x="156121" y="44259"/>
                  </a:lnTo>
                  <a:lnTo>
                    <a:pt x="159232" y="44945"/>
                  </a:lnTo>
                  <a:lnTo>
                    <a:pt x="159232" y="43395"/>
                  </a:lnTo>
                  <a:close/>
                </a:path>
                <a:path w="269875" h="1327150">
                  <a:moveTo>
                    <a:pt x="179463" y="12446"/>
                  </a:moveTo>
                  <a:lnTo>
                    <a:pt x="176187" y="6743"/>
                  </a:lnTo>
                  <a:lnTo>
                    <a:pt x="174447" y="0"/>
                  </a:lnTo>
                  <a:lnTo>
                    <a:pt x="164249" y="6565"/>
                  </a:lnTo>
                  <a:lnTo>
                    <a:pt x="167017" y="11760"/>
                  </a:lnTo>
                  <a:lnTo>
                    <a:pt x="168579" y="19189"/>
                  </a:lnTo>
                  <a:lnTo>
                    <a:pt x="179463" y="12446"/>
                  </a:lnTo>
                  <a:close/>
                </a:path>
                <a:path w="269875" h="1327150">
                  <a:moveTo>
                    <a:pt x="179806" y="46329"/>
                  </a:moveTo>
                  <a:lnTo>
                    <a:pt x="178943" y="45643"/>
                  </a:lnTo>
                  <a:lnTo>
                    <a:pt x="178257" y="46507"/>
                  </a:lnTo>
                  <a:lnTo>
                    <a:pt x="178943" y="46685"/>
                  </a:lnTo>
                  <a:lnTo>
                    <a:pt x="179463" y="47193"/>
                  </a:lnTo>
                  <a:lnTo>
                    <a:pt x="179641" y="46850"/>
                  </a:lnTo>
                  <a:lnTo>
                    <a:pt x="179641" y="46685"/>
                  </a:lnTo>
                  <a:lnTo>
                    <a:pt x="179806" y="46329"/>
                  </a:lnTo>
                  <a:close/>
                </a:path>
                <a:path w="269875" h="1327150">
                  <a:moveTo>
                    <a:pt x="190881" y="1257439"/>
                  </a:moveTo>
                  <a:lnTo>
                    <a:pt x="190703" y="1253985"/>
                  </a:lnTo>
                  <a:lnTo>
                    <a:pt x="185864" y="1254671"/>
                  </a:lnTo>
                  <a:lnTo>
                    <a:pt x="186207" y="1257274"/>
                  </a:lnTo>
                  <a:lnTo>
                    <a:pt x="187071" y="1260729"/>
                  </a:lnTo>
                  <a:lnTo>
                    <a:pt x="190360" y="1260551"/>
                  </a:lnTo>
                  <a:lnTo>
                    <a:pt x="190881" y="1257439"/>
                  </a:lnTo>
                  <a:close/>
                </a:path>
                <a:path w="269875" h="1327150">
                  <a:moveTo>
                    <a:pt x="203149" y="1253807"/>
                  </a:moveTo>
                  <a:lnTo>
                    <a:pt x="197967" y="1253642"/>
                  </a:lnTo>
                  <a:lnTo>
                    <a:pt x="197624" y="1256576"/>
                  </a:lnTo>
                  <a:lnTo>
                    <a:pt x="197269" y="1258824"/>
                  </a:lnTo>
                  <a:lnTo>
                    <a:pt x="201942" y="1261249"/>
                  </a:lnTo>
                  <a:lnTo>
                    <a:pt x="201764" y="1257439"/>
                  </a:lnTo>
                  <a:lnTo>
                    <a:pt x="203149" y="1253807"/>
                  </a:lnTo>
                  <a:close/>
                </a:path>
                <a:path w="269875" h="1327150">
                  <a:moveTo>
                    <a:pt x="206616" y="1242745"/>
                  </a:moveTo>
                  <a:lnTo>
                    <a:pt x="202984" y="1243266"/>
                  </a:lnTo>
                  <a:lnTo>
                    <a:pt x="197624" y="1240497"/>
                  </a:lnTo>
                  <a:lnTo>
                    <a:pt x="198653" y="1250353"/>
                  </a:lnTo>
                  <a:lnTo>
                    <a:pt x="203149" y="1250175"/>
                  </a:lnTo>
                  <a:lnTo>
                    <a:pt x="206438" y="1250010"/>
                  </a:lnTo>
                  <a:lnTo>
                    <a:pt x="206616" y="1242745"/>
                  </a:lnTo>
                  <a:close/>
                </a:path>
                <a:path w="269875" h="1327150">
                  <a:moveTo>
                    <a:pt x="208165" y="1229779"/>
                  </a:moveTo>
                  <a:lnTo>
                    <a:pt x="204012" y="1227010"/>
                  </a:lnTo>
                  <a:lnTo>
                    <a:pt x="202984" y="1224597"/>
                  </a:lnTo>
                  <a:lnTo>
                    <a:pt x="202285" y="1229956"/>
                  </a:lnTo>
                  <a:lnTo>
                    <a:pt x="201942" y="1231506"/>
                  </a:lnTo>
                  <a:lnTo>
                    <a:pt x="204711" y="1236522"/>
                  </a:lnTo>
                  <a:lnTo>
                    <a:pt x="208165" y="1229779"/>
                  </a:lnTo>
                  <a:close/>
                </a:path>
                <a:path w="269875" h="1327150">
                  <a:moveTo>
                    <a:pt x="212585" y="1322730"/>
                  </a:moveTo>
                  <a:lnTo>
                    <a:pt x="208686" y="1320203"/>
                  </a:lnTo>
                  <a:lnTo>
                    <a:pt x="208343" y="1319682"/>
                  </a:lnTo>
                  <a:lnTo>
                    <a:pt x="207987" y="1319339"/>
                  </a:lnTo>
                  <a:lnTo>
                    <a:pt x="206959" y="1319504"/>
                  </a:lnTo>
                  <a:lnTo>
                    <a:pt x="205574" y="1319860"/>
                  </a:lnTo>
                  <a:lnTo>
                    <a:pt x="205574" y="1321587"/>
                  </a:lnTo>
                  <a:lnTo>
                    <a:pt x="204711" y="1322273"/>
                  </a:lnTo>
                  <a:lnTo>
                    <a:pt x="205397" y="1322793"/>
                  </a:lnTo>
                  <a:lnTo>
                    <a:pt x="205917" y="1323136"/>
                  </a:lnTo>
                  <a:lnTo>
                    <a:pt x="206438" y="1323657"/>
                  </a:lnTo>
                  <a:lnTo>
                    <a:pt x="208267" y="1326959"/>
                  </a:lnTo>
                  <a:lnTo>
                    <a:pt x="211391" y="1325816"/>
                  </a:lnTo>
                  <a:lnTo>
                    <a:pt x="212585" y="1322730"/>
                  </a:lnTo>
                  <a:close/>
                </a:path>
                <a:path w="269875" h="1327150">
                  <a:moveTo>
                    <a:pt x="221132" y="1282687"/>
                  </a:moveTo>
                  <a:lnTo>
                    <a:pt x="219227" y="1279220"/>
                  </a:lnTo>
                  <a:lnTo>
                    <a:pt x="218884" y="1275600"/>
                  </a:lnTo>
                  <a:lnTo>
                    <a:pt x="214388" y="1278191"/>
                  </a:lnTo>
                  <a:lnTo>
                    <a:pt x="215252" y="1280604"/>
                  </a:lnTo>
                  <a:lnTo>
                    <a:pt x="216115" y="1283208"/>
                  </a:lnTo>
                  <a:lnTo>
                    <a:pt x="221132" y="1282687"/>
                  </a:lnTo>
                  <a:close/>
                </a:path>
                <a:path w="269875" h="1327150">
                  <a:moveTo>
                    <a:pt x="221475" y="1223556"/>
                  </a:moveTo>
                  <a:lnTo>
                    <a:pt x="220789" y="1221828"/>
                  </a:lnTo>
                  <a:lnTo>
                    <a:pt x="219405" y="1222349"/>
                  </a:lnTo>
                  <a:lnTo>
                    <a:pt x="217678" y="1222692"/>
                  </a:lnTo>
                  <a:lnTo>
                    <a:pt x="218363" y="1224419"/>
                  </a:lnTo>
                  <a:lnTo>
                    <a:pt x="219748" y="1223899"/>
                  </a:lnTo>
                  <a:lnTo>
                    <a:pt x="221475" y="1223556"/>
                  </a:lnTo>
                  <a:close/>
                </a:path>
                <a:path w="269875" h="1327150">
                  <a:moveTo>
                    <a:pt x="225806" y="1225283"/>
                  </a:moveTo>
                  <a:lnTo>
                    <a:pt x="225285" y="1224940"/>
                  </a:lnTo>
                  <a:lnTo>
                    <a:pt x="224764" y="1224419"/>
                  </a:lnTo>
                  <a:lnTo>
                    <a:pt x="224078" y="1224076"/>
                  </a:lnTo>
                  <a:lnTo>
                    <a:pt x="223723" y="1223899"/>
                  </a:lnTo>
                  <a:lnTo>
                    <a:pt x="223202" y="1224241"/>
                  </a:lnTo>
                  <a:lnTo>
                    <a:pt x="222516" y="1224419"/>
                  </a:lnTo>
                  <a:lnTo>
                    <a:pt x="223723" y="1225283"/>
                  </a:lnTo>
                  <a:lnTo>
                    <a:pt x="224421" y="1226146"/>
                  </a:lnTo>
                  <a:lnTo>
                    <a:pt x="225806" y="1225283"/>
                  </a:lnTo>
                  <a:close/>
                </a:path>
                <a:path w="269875" h="1327150">
                  <a:moveTo>
                    <a:pt x="227876" y="1270749"/>
                  </a:moveTo>
                  <a:lnTo>
                    <a:pt x="223202" y="1269542"/>
                  </a:lnTo>
                  <a:lnTo>
                    <a:pt x="223202" y="1267815"/>
                  </a:lnTo>
                  <a:lnTo>
                    <a:pt x="222694" y="1266088"/>
                  </a:lnTo>
                  <a:lnTo>
                    <a:pt x="220789" y="1265389"/>
                  </a:lnTo>
                  <a:lnTo>
                    <a:pt x="222338" y="1265910"/>
                  </a:lnTo>
                  <a:lnTo>
                    <a:pt x="222859" y="1264881"/>
                  </a:lnTo>
                  <a:lnTo>
                    <a:pt x="223037" y="1263319"/>
                  </a:lnTo>
                  <a:lnTo>
                    <a:pt x="224764" y="1256411"/>
                  </a:lnTo>
                  <a:lnTo>
                    <a:pt x="214566" y="1260208"/>
                  </a:lnTo>
                  <a:lnTo>
                    <a:pt x="216814" y="1252943"/>
                  </a:lnTo>
                  <a:lnTo>
                    <a:pt x="216979" y="1250873"/>
                  </a:lnTo>
                  <a:lnTo>
                    <a:pt x="211620" y="1245857"/>
                  </a:lnTo>
                  <a:lnTo>
                    <a:pt x="210070" y="1249311"/>
                  </a:lnTo>
                  <a:lnTo>
                    <a:pt x="203492" y="1252258"/>
                  </a:lnTo>
                  <a:lnTo>
                    <a:pt x="213347" y="1256753"/>
                  </a:lnTo>
                  <a:lnTo>
                    <a:pt x="210591" y="1261592"/>
                  </a:lnTo>
                  <a:lnTo>
                    <a:pt x="209029" y="1264361"/>
                  </a:lnTo>
                  <a:lnTo>
                    <a:pt x="213347" y="1265047"/>
                  </a:lnTo>
                  <a:lnTo>
                    <a:pt x="215773" y="1264881"/>
                  </a:lnTo>
                  <a:lnTo>
                    <a:pt x="213182" y="1268501"/>
                  </a:lnTo>
                  <a:lnTo>
                    <a:pt x="217500" y="1273352"/>
                  </a:lnTo>
                  <a:lnTo>
                    <a:pt x="221475" y="1271270"/>
                  </a:lnTo>
                  <a:lnTo>
                    <a:pt x="219748" y="1277150"/>
                  </a:lnTo>
                  <a:lnTo>
                    <a:pt x="227876" y="1270749"/>
                  </a:lnTo>
                  <a:close/>
                </a:path>
                <a:path w="269875" h="1327150">
                  <a:moveTo>
                    <a:pt x="230466" y="1313116"/>
                  </a:moveTo>
                  <a:lnTo>
                    <a:pt x="230238" y="1310868"/>
                  </a:lnTo>
                  <a:lnTo>
                    <a:pt x="230111" y="1309649"/>
                  </a:lnTo>
                  <a:lnTo>
                    <a:pt x="230085" y="1309331"/>
                  </a:lnTo>
                  <a:lnTo>
                    <a:pt x="229958" y="1308100"/>
                  </a:lnTo>
                  <a:lnTo>
                    <a:pt x="229831" y="1306893"/>
                  </a:lnTo>
                  <a:lnTo>
                    <a:pt x="229717" y="1305674"/>
                  </a:lnTo>
                  <a:lnTo>
                    <a:pt x="229628" y="1304810"/>
                  </a:lnTo>
                  <a:lnTo>
                    <a:pt x="229514" y="1303782"/>
                  </a:lnTo>
                  <a:lnTo>
                    <a:pt x="229438" y="1302918"/>
                  </a:lnTo>
                  <a:lnTo>
                    <a:pt x="225806" y="1301356"/>
                  </a:lnTo>
                  <a:lnTo>
                    <a:pt x="225729" y="1298765"/>
                  </a:lnTo>
                  <a:lnTo>
                    <a:pt x="225005" y="1296860"/>
                  </a:lnTo>
                  <a:lnTo>
                    <a:pt x="224942" y="1296682"/>
                  </a:lnTo>
                  <a:lnTo>
                    <a:pt x="223723" y="1295311"/>
                  </a:lnTo>
                  <a:lnTo>
                    <a:pt x="225501" y="1290269"/>
                  </a:lnTo>
                  <a:lnTo>
                    <a:pt x="222859" y="1286827"/>
                  </a:lnTo>
                  <a:lnTo>
                    <a:pt x="218274" y="1286116"/>
                  </a:lnTo>
                  <a:lnTo>
                    <a:pt x="214223" y="1289253"/>
                  </a:lnTo>
                  <a:lnTo>
                    <a:pt x="213296" y="1281303"/>
                  </a:lnTo>
                  <a:lnTo>
                    <a:pt x="213182" y="1280261"/>
                  </a:lnTo>
                  <a:lnTo>
                    <a:pt x="208737" y="1287780"/>
                  </a:lnTo>
                  <a:lnTo>
                    <a:pt x="208737" y="1294561"/>
                  </a:lnTo>
                  <a:lnTo>
                    <a:pt x="207822" y="1295476"/>
                  </a:lnTo>
                  <a:lnTo>
                    <a:pt x="207695" y="1296098"/>
                  </a:lnTo>
                  <a:lnTo>
                    <a:pt x="207645" y="1295476"/>
                  </a:lnTo>
                  <a:lnTo>
                    <a:pt x="208686" y="1294434"/>
                  </a:lnTo>
                  <a:lnTo>
                    <a:pt x="208737" y="1294561"/>
                  </a:lnTo>
                  <a:lnTo>
                    <a:pt x="208737" y="1287780"/>
                  </a:lnTo>
                  <a:lnTo>
                    <a:pt x="208165" y="1288732"/>
                  </a:lnTo>
                  <a:lnTo>
                    <a:pt x="203669" y="1288389"/>
                  </a:lnTo>
                  <a:lnTo>
                    <a:pt x="202260" y="1287970"/>
                  </a:lnTo>
                  <a:lnTo>
                    <a:pt x="202196" y="1288389"/>
                  </a:lnTo>
                  <a:lnTo>
                    <a:pt x="202133" y="1288732"/>
                  </a:lnTo>
                  <a:lnTo>
                    <a:pt x="202044" y="1289253"/>
                  </a:lnTo>
                  <a:lnTo>
                    <a:pt x="201942" y="1290980"/>
                  </a:lnTo>
                  <a:lnTo>
                    <a:pt x="201942" y="1289253"/>
                  </a:lnTo>
                  <a:lnTo>
                    <a:pt x="202133" y="1288732"/>
                  </a:lnTo>
                  <a:lnTo>
                    <a:pt x="202260" y="1287970"/>
                  </a:lnTo>
                  <a:lnTo>
                    <a:pt x="201942" y="1287868"/>
                  </a:lnTo>
                  <a:lnTo>
                    <a:pt x="202272" y="1287868"/>
                  </a:lnTo>
                  <a:lnTo>
                    <a:pt x="203123" y="1283030"/>
                  </a:lnTo>
                  <a:lnTo>
                    <a:pt x="203149" y="1282852"/>
                  </a:lnTo>
                  <a:lnTo>
                    <a:pt x="194678" y="1285963"/>
                  </a:lnTo>
                  <a:lnTo>
                    <a:pt x="194157" y="1287868"/>
                  </a:lnTo>
                  <a:lnTo>
                    <a:pt x="193344" y="1290815"/>
                  </a:lnTo>
                  <a:lnTo>
                    <a:pt x="193294" y="1290980"/>
                  </a:lnTo>
                  <a:lnTo>
                    <a:pt x="191909" y="1291323"/>
                  </a:lnTo>
                  <a:lnTo>
                    <a:pt x="191223" y="1290980"/>
                  </a:lnTo>
                  <a:lnTo>
                    <a:pt x="190017" y="1289951"/>
                  </a:lnTo>
                  <a:lnTo>
                    <a:pt x="191223" y="1287348"/>
                  </a:lnTo>
                  <a:lnTo>
                    <a:pt x="190017" y="1283030"/>
                  </a:lnTo>
                  <a:lnTo>
                    <a:pt x="186905" y="1282852"/>
                  </a:lnTo>
                  <a:lnTo>
                    <a:pt x="188633" y="1275943"/>
                  </a:lnTo>
                  <a:lnTo>
                    <a:pt x="181025" y="1282687"/>
                  </a:lnTo>
                  <a:lnTo>
                    <a:pt x="178257" y="1281303"/>
                  </a:lnTo>
                  <a:lnTo>
                    <a:pt x="172554" y="1281125"/>
                  </a:lnTo>
                  <a:lnTo>
                    <a:pt x="173583" y="1282687"/>
                  </a:lnTo>
                  <a:lnTo>
                    <a:pt x="177965" y="1289253"/>
                  </a:lnTo>
                  <a:lnTo>
                    <a:pt x="178346" y="1289812"/>
                  </a:lnTo>
                  <a:lnTo>
                    <a:pt x="178435" y="1289951"/>
                  </a:lnTo>
                  <a:lnTo>
                    <a:pt x="182410" y="1289253"/>
                  </a:lnTo>
                  <a:lnTo>
                    <a:pt x="182918" y="1290269"/>
                  </a:lnTo>
                  <a:lnTo>
                    <a:pt x="183781" y="1291323"/>
                  </a:lnTo>
                  <a:lnTo>
                    <a:pt x="184658" y="1292021"/>
                  </a:lnTo>
                  <a:lnTo>
                    <a:pt x="183794" y="1293926"/>
                  </a:lnTo>
                  <a:lnTo>
                    <a:pt x="184772" y="1294434"/>
                  </a:lnTo>
                  <a:lnTo>
                    <a:pt x="186728" y="1295476"/>
                  </a:lnTo>
                  <a:lnTo>
                    <a:pt x="188112" y="1296339"/>
                  </a:lnTo>
                  <a:lnTo>
                    <a:pt x="186905" y="1296860"/>
                  </a:lnTo>
                  <a:lnTo>
                    <a:pt x="187591" y="1297203"/>
                  </a:lnTo>
                  <a:lnTo>
                    <a:pt x="187769" y="1297381"/>
                  </a:lnTo>
                  <a:lnTo>
                    <a:pt x="188976" y="1297901"/>
                  </a:lnTo>
                  <a:lnTo>
                    <a:pt x="190017" y="1298067"/>
                  </a:lnTo>
                  <a:lnTo>
                    <a:pt x="190525" y="1297901"/>
                  </a:lnTo>
                  <a:lnTo>
                    <a:pt x="190881" y="1298067"/>
                  </a:lnTo>
                  <a:lnTo>
                    <a:pt x="191223" y="1298587"/>
                  </a:lnTo>
                  <a:lnTo>
                    <a:pt x="191744" y="1298765"/>
                  </a:lnTo>
                  <a:lnTo>
                    <a:pt x="190817" y="1299806"/>
                  </a:lnTo>
                  <a:lnTo>
                    <a:pt x="187248" y="1303782"/>
                  </a:lnTo>
                  <a:lnTo>
                    <a:pt x="194995" y="1305674"/>
                  </a:lnTo>
                  <a:lnTo>
                    <a:pt x="195186" y="1305674"/>
                  </a:lnTo>
                  <a:lnTo>
                    <a:pt x="197154" y="1305674"/>
                  </a:lnTo>
                  <a:lnTo>
                    <a:pt x="197104" y="1306195"/>
                  </a:lnTo>
                  <a:lnTo>
                    <a:pt x="194779" y="1306195"/>
                  </a:lnTo>
                  <a:lnTo>
                    <a:pt x="194513" y="1306537"/>
                  </a:lnTo>
                  <a:lnTo>
                    <a:pt x="194513" y="1308100"/>
                  </a:lnTo>
                  <a:lnTo>
                    <a:pt x="195884" y="1308785"/>
                  </a:lnTo>
                  <a:lnTo>
                    <a:pt x="196405" y="1308442"/>
                  </a:lnTo>
                  <a:lnTo>
                    <a:pt x="200240" y="1307452"/>
                  </a:lnTo>
                  <a:lnTo>
                    <a:pt x="200596" y="1308100"/>
                  </a:lnTo>
                  <a:lnTo>
                    <a:pt x="200380" y="1307414"/>
                  </a:lnTo>
                  <a:lnTo>
                    <a:pt x="200228" y="1307414"/>
                  </a:lnTo>
                  <a:lnTo>
                    <a:pt x="197904" y="1303083"/>
                  </a:lnTo>
                  <a:lnTo>
                    <a:pt x="197802" y="1302918"/>
                  </a:lnTo>
                  <a:lnTo>
                    <a:pt x="197726" y="1302753"/>
                  </a:lnTo>
                  <a:lnTo>
                    <a:pt x="197612" y="1302550"/>
                  </a:lnTo>
                  <a:lnTo>
                    <a:pt x="197624" y="1301356"/>
                  </a:lnTo>
                  <a:lnTo>
                    <a:pt x="197789" y="1299806"/>
                  </a:lnTo>
                  <a:lnTo>
                    <a:pt x="198831" y="1299806"/>
                  </a:lnTo>
                  <a:lnTo>
                    <a:pt x="199478" y="1302372"/>
                  </a:lnTo>
                  <a:lnTo>
                    <a:pt x="200279" y="1305509"/>
                  </a:lnTo>
                  <a:lnTo>
                    <a:pt x="200939" y="1308100"/>
                  </a:lnTo>
                  <a:lnTo>
                    <a:pt x="201028" y="1308442"/>
                  </a:lnTo>
                  <a:lnTo>
                    <a:pt x="201117" y="1308785"/>
                  </a:lnTo>
                  <a:lnTo>
                    <a:pt x="201206" y="1309128"/>
                  </a:lnTo>
                  <a:lnTo>
                    <a:pt x="201256" y="1309331"/>
                  </a:lnTo>
                  <a:lnTo>
                    <a:pt x="201333" y="1309649"/>
                  </a:lnTo>
                  <a:lnTo>
                    <a:pt x="202806" y="1313116"/>
                  </a:lnTo>
                  <a:lnTo>
                    <a:pt x="207479" y="1306893"/>
                  </a:lnTo>
                  <a:lnTo>
                    <a:pt x="207645" y="1306537"/>
                  </a:lnTo>
                  <a:lnTo>
                    <a:pt x="208508" y="1305509"/>
                  </a:lnTo>
                  <a:lnTo>
                    <a:pt x="207733" y="1306537"/>
                  </a:lnTo>
                  <a:lnTo>
                    <a:pt x="208864" y="1306893"/>
                  </a:lnTo>
                  <a:lnTo>
                    <a:pt x="209727" y="1307414"/>
                  </a:lnTo>
                  <a:lnTo>
                    <a:pt x="206476" y="1313116"/>
                  </a:lnTo>
                  <a:lnTo>
                    <a:pt x="206387" y="1313281"/>
                  </a:lnTo>
                  <a:lnTo>
                    <a:pt x="205397" y="1315021"/>
                  </a:lnTo>
                  <a:lnTo>
                    <a:pt x="208508" y="1313281"/>
                  </a:lnTo>
                  <a:lnTo>
                    <a:pt x="213347" y="1313980"/>
                  </a:lnTo>
                  <a:lnTo>
                    <a:pt x="213702" y="1316050"/>
                  </a:lnTo>
                  <a:lnTo>
                    <a:pt x="210235" y="1316050"/>
                  </a:lnTo>
                  <a:lnTo>
                    <a:pt x="214388" y="1319161"/>
                  </a:lnTo>
                  <a:lnTo>
                    <a:pt x="218020" y="1319504"/>
                  </a:lnTo>
                  <a:lnTo>
                    <a:pt x="217957" y="1315021"/>
                  </a:lnTo>
                  <a:lnTo>
                    <a:pt x="217843" y="1306372"/>
                  </a:lnTo>
                  <a:lnTo>
                    <a:pt x="213525" y="1306893"/>
                  </a:lnTo>
                  <a:lnTo>
                    <a:pt x="215252" y="1305674"/>
                  </a:lnTo>
                  <a:lnTo>
                    <a:pt x="215468" y="1304810"/>
                  </a:lnTo>
                  <a:lnTo>
                    <a:pt x="215519" y="1304645"/>
                  </a:lnTo>
                  <a:lnTo>
                    <a:pt x="215595" y="1304290"/>
                  </a:lnTo>
                  <a:lnTo>
                    <a:pt x="217335" y="1303083"/>
                  </a:lnTo>
                  <a:lnTo>
                    <a:pt x="217843" y="1302918"/>
                  </a:lnTo>
                  <a:lnTo>
                    <a:pt x="217932" y="1302753"/>
                  </a:lnTo>
                  <a:lnTo>
                    <a:pt x="218059" y="1302550"/>
                  </a:lnTo>
                  <a:lnTo>
                    <a:pt x="218541" y="1302397"/>
                  </a:lnTo>
                  <a:lnTo>
                    <a:pt x="218643" y="1303083"/>
                  </a:lnTo>
                  <a:lnTo>
                    <a:pt x="218706" y="1303604"/>
                  </a:lnTo>
                  <a:lnTo>
                    <a:pt x="222415" y="1304645"/>
                  </a:lnTo>
                  <a:lnTo>
                    <a:pt x="223037" y="1304810"/>
                  </a:lnTo>
                  <a:lnTo>
                    <a:pt x="224586" y="1304645"/>
                  </a:lnTo>
                  <a:lnTo>
                    <a:pt x="222986" y="1306893"/>
                  </a:lnTo>
                  <a:lnTo>
                    <a:pt x="222859" y="1307058"/>
                  </a:lnTo>
                  <a:lnTo>
                    <a:pt x="219925" y="1308785"/>
                  </a:lnTo>
                  <a:lnTo>
                    <a:pt x="224586" y="1310868"/>
                  </a:lnTo>
                  <a:lnTo>
                    <a:pt x="230466" y="1313116"/>
                  </a:lnTo>
                  <a:close/>
                </a:path>
                <a:path w="269875" h="1327150">
                  <a:moveTo>
                    <a:pt x="238937" y="1240675"/>
                  </a:moveTo>
                  <a:lnTo>
                    <a:pt x="237909" y="1235837"/>
                  </a:lnTo>
                  <a:lnTo>
                    <a:pt x="236169" y="1237907"/>
                  </a:lnTo>
                  <a:lnTo>
                    <a:pt x="236524" y="1239456"/>
                  </a:lnTo>
                  <a:lnTo>
                    <a:pt x="238937" y="1240675"/>
                  </a:lnTo>
                  <a:close/>
                </a:path>
                <a:path w="269875" h="1327150">
                  <a:moveTo>
                    <a:pt x="241185" y="1256753"/>
                  </a:moveTo>
                  <a:lnTo>
                    <a:pt x="239801" y="1251559"/>
                  </a:lnTo>
                  <a:lnTo>
                    <a:pt x="234391" y="1244549"/>
                  </a:lnTo>
                  <a:lnTo>
                    <a:pt x="233857" y="1244841"/>
                  </a:lnTo>
                  <a:lnTo>
                    <a:pt x="233413" y="1236700"/>
                  </a:lnTo>
                  <a:lnTo>
                    <a:pt x="231330" y="1231849"/>
                  </a:lnTo>
                  <a:lnTo>
                    <a:pt x="223037" y="1232027"/>
                  </a:lnTo>
                  <a:lnTo>
                    <a:pt x="222694" y="1237564"/>
                  </a:lnTo>
                  <a:lnTo>
                    <a:pt x="225450" y="1245679"/>
                  </a:lnTo>
                  <a:lnTo>
                    <a:pt x="232029" y="1245819"/>
                  </a:lnTo>
                  <a:lnTo>
                    <a:pt x="228244" y="1247863"/>
                  </a:lnTo>
                  <a:lnTo>
                    <a:pt x="226796" y="1253680"/>
                  </a:lnTo>
                  <a:lnTo>
                    <a:pt x="235483" y="1254163"/>
                  </a:lnTo>
                  <a:lnTo>
                    <a:pt x="236689" y="1250530"/>
                  </a:lnTo>
                  <a:lnTo>
                    <a:pt x="241185" y="1256753"/>
                  </a:lnTo>
                  <a:close/>
                </a:path>
                <a:path w="269875" h="1327150">
                  <a:moveTo>
                    <a:pt x="242671" y="1232547"/>
                  </a:moveTo>
                  <a:lnTo>
                    <a:pt x="236029" y="1232547"/>
                  </a:lnTo>
                  <a:lnTo>
                    <a:pt x="234505" y="1236700"/>
                  </a:lnTo>
                  <a:lnTo>
                    <a:pt x="234442" y="1236865"/>
                  </a:lnTo>
                  <a:lnTo>
                    <a:pt x="240157" y="1234274"/>
                  </a:lnTo>
                  <a:lnTo>
                    <a:pt x="242671" y="1232547"/>
                  </a:lnTo>
                  <a:close/>
                </a:path>
                <a:path w="269875" h="1327150">
                  <a:moveTo>
                    <a:pt x="243903" y="1234706"/>
                  </a:moveTo>
                  <a:lnTo>
                    <a:pt x="243573" y="1232814"/>
                  </a:lnTo>
                  <a:lnTo>
                    <a:pt x="243357" y="1234274"/>
                  </a:lnTo>
                  <a:lnTo>
                    <a:pt x="243268" y="1234960"/>
                  </a:lnTo>
                  <a:lnTo>
                    <a:pt x="243903" y="1234706"/>
                  </a:lnTo>
                  <a:close/>
                </a:path>
                <a:path w="269875" h="1327150">
                  <a:moveTo>
                    <a:pt x="245681" y="1276807"/>
                  </a:moveTo>
                  <a:lnTo>
                    <a:pt x="245160" y="1270063"/>
                  </a:lnTo>
                  <a:lnTo>
                    <a:pt x="239636" y="1274381"/>
                  </a:lnTo>
                  <a:lnTo>
                    <a:pt x="238772" y="1274533"/>
                  </a:lnTo>
                  <a:lnTo>
                    <a:pt x="238772" y="1278191"/>
                  </a:lnTo>
                  <a:lnTo>
                    <a:pt x="238594" y="1278356"/>
                  </a:lnTo>
                  <a:lnTo>
                    <a:pt x="238099" y="1278026"/>
                  </a:lnTo>
                  <a:lnTo>
                    <a:pt x="238772" y="1278191"/>
                  </a:lnTo>
                  <a:lnTo>
                    <a:pt x="238772" y="1274533"/>
                  </a:lnTo>
                  <a:lnTo>
                    <a:pt x="238594" y="1274559"/>
                  </a:lnTo>
                  <a:lnTo>
                    <a:pt x="237553" y="1274902"/>
                  </a:lnTo>
                  <a:lnTo>
                    <a:pt x="237045" y="1275930"/>
                  </a:lnTo>
                  <a:lnTo>
                    <a:pt x="237909" y="1276807"/>
                  </a:lnTo>
                  <a:lnTo>
                    <a:pt x="237985" y="1277366"/>
                  </a:lnTo>
                  <a:lnTo>
                    <a:pt x="238061" y="1278013"/>
                  </a:lnTo>
                  <a:lnTo>
                    <a:pt x="235026" y="1275930"/>
                  </a:lnTo>
                  <a:lnTo>
                    <a:pt x="230898" y="1277366"/>
                  </a:lnTo>
                  <a:lnTo>
                    <a:pt x="230098" y="1278356"/>
                  </a:lnTo>
                  <a:lnTo>
                    <a:pt x="228333" y="1280553"/>
                  </a:lnTo>
                  <a:lnTo>
                    <a:pt x="229031" y="1282344"/>
                  </a:lnTo>
                  <a:lnTo>
                    <a:pt x="229438" y="1283373"/>
                  </a:lnTo>
                  <a:lnTo>
                    <a:pt x="229946" y="1283550"/>
                  </a:lnTo>
                  <a:lnTo>
                    <a:pt x="230466" y="1283716"/>
                  </a:lnTo>
                  <a:lnTo>
                    <a:pt x="231330" y="1283550"/>
                  </a:lnTo>
                  <a:lnTo>
                    <a:pt x="231673" y="1285100"/>
                  </a:lnTo>
                  <a:lnTo>
                    <a:pt x="232029" y="1291844"/>
                  </a:lnTo>
                  <a:lnTo>
                    <a:pt x="239636" y="1285278"/>
                  </a:lnTo>
                  <a:lnTo>
                    <a:pt x="239814" y="1283716"/>
                  </a:lnTo>
                  <a:lnTo>
                    <a:pt x="239852" y="1283373"/>
                  </a:lnTo>
                  <a:lnTo>
                    <a:pt x="239979" y="1282344"/>
                  </a:lnTo>
                  <a:lnTo>
                    <a:pt x="241528" y="1283716"/>
                  </a:lnTo>
                  <a:lnTo>
                    <a:pt x="242570" y="1281988"/>
                  </a:lnTo>
                  <a:lnTo>
                    <a:pt x="242112" y="1280553"/>
                  </a:lnTo>
                  <a:lnTo>
                    <a:pt x="245681" y="1276807"/>
                  </a:lnTo>
                  <a:close/>
                </a:path>
                <a:path w="269875" h="1327150">
                  <a:moveTo>
                    <a:pt x="245859" y="1226845"/>
                  </a:moveTo>
                  <a:lnTo>
                    <a:pt x="240322" y="1228737"/>
                  </a:lnTo>
                  <a:lnTo>
                    <a:pt x="240233" y="1226845"/>
                  </a:lnTo>
                  <a:lnTo>
                    <a:pt x="240157" y="1225283"/>
                  </a:lnTo>
                  <a:lnTo>
                    <a:pt x="237147" y="1219149"/>
                  </a:lnTo>
                  <a:lnTo>
                    <a:pt x="232435" y="1218628"/>
                  </a:lnTo>
                  <a:lnTo>
                    <a:pt x="229768" y="1222121"/>
                  </a:lnTo>
                  <a:lnTo>
                    <a:pt x="232803" y="1227874"/>
                  </a:lnTo>
                  <a:lnTo>
                    <a:pt x="232892" y="1228051"/>
                  </a:lnTo>
                  <a:lnTo>
                    <a:pt x="237731" y="1227874"/>
                  </a:lnTo>
                  <a:lnTo>
                    <a:pt x="237413" y="1228737"/>
                  </a:lnTo>
                  <a:lnTo>
                    <a:pt x="236220" y="1232027"/>
                  </a:lnTo>
                  <a:lnTo>
                    <a:pt x="243433" y="1232027"/>
                  </a:lnTo>
                  <a:lnTo>
                    <a:pt x="243687" y="1232027"/>
                  </a:lnTo>
                  <a:lnTo>
                    <a:pt x="243776" y="1231341"/>
                  </a:lnTo>
                  <a:lnTo>
                    <a:pt x="245859" y="1226845"/>
                  </a:lnTo>
                  <a:close/>
                </a:path>
                <a:path w="269875" h="1327150">
                  <a:moveTo>
                    <a:pt x="247307" y="1220685"/>
                  </a:moveTo>
                  <a:lnTo>
                    <a:pt x="244817" y="1215085"/>
                  </a:lnTo>
                  <a:lnTo>
                    <a:pt x="241528" y="1213700"/>
                  </a:lnTo>
                  <a:lnTo>
                    <a:pt x="241020" y="1220787"/>
                  </a:lnTo>
                  <a:lnTo>
                    <a:pt x="238417" y="1214742"/>
                  </a:lnTo>
                  <a:lnTo>
                    <a:pt x="237388" y="1215771"/>
                  </a:lnTo>
                  <a:lnTo>
                    <a:pt x="240157" y="1220673"/>
                  </a:lnTo>
                  <a:lnTo>
                    <a:pt x="244602" y="1222425"/>
                  </a:lnTo>
                  <a:lnTo>
                    <a:pt x="247307" y="1220685"/>
                  </a:lnTo>
                  <a:close/>
                </a:path>
                <a:path w="269875" h="1327150">
                  <a:moveTo>
                    <a:pt x="249313" y="1232547"/>
                  </a:moveTo>
                  <a:lnTo>
                    <a:pt x="243903" y="1234706"/>
                  </a:lnTo>
                  <a:lnTo>
                    <a:pt x="245338" y="1243088"/>
                  </a:lnTo>
                  <a:lnTo>
                    <a:pt x="247357" y="1236865"/>
                  </a:lnTo>
                  <a:lnTo>
                    <a:pt x="247408" y="1236700"/>
                  </a:lnTo>
                  <a:lnTo>
                    <a:pt x="249186" y="1232814"/>
                  </a:lnTo>
                  <a:lnTo>
                    <a:pt x="249313" y="1232547"/>
                  </a:lnTo>
                  <a:close/>
                </a:path>
                <a:path w="269875" h="1327150">
                  <a:moveTo>
                    <a:pt x="259346" y="1226489"/>
                  </a:moveTo>
                  <a:lnTo>
                    <a:pt x="258305" y="1220622"/>
                  </a:lnTo>
                  <a:lnTo>
                    <a:pt x="255714" y="1219746"/>
                  </a:lnTo>
                  <a:lnTo>
                    <a:pt x="253288" y="1218882"/>
                  </a:lnTo>
                  <a:lnTo>
                    <a:pt x="252260" y="1224940"/>
                  </a:lnTo>
                  <a:lnTo>
                    <a:pt x="255536" y="1224597"/>
                  </a:lnTo>
                  <a:lnTo>
                    <a:pt x="259346" y="1226489"/>
                  </a:lnTo>
                  <a:close/>
                </a:path>
                <a:path w="269875" h="1327150">
                  <a:moveTo>
                    <a:pt x="268846" y="1243088"/>
                  </a:moveTo>
                  <a:lnTo>
                    <a:pt x="267474" y="1240497"/>
                  </a:lnTo>
                  <a:lnTo>
                    <a:pt x="267119" y="1237729"/>
                  </a:lnTo>
                  <a:lnTo>
                    <a:pt x="262978" y="1237907"/>
                  </a:lnTo>
                  <a:lnTo>
                    <a:pt x="263486" y="1234274"/>
                  </a:lnTo>
                  <a:lnTo>
                    <a:pt x="263321" y="1231506"/>
                  </a:lnTo>
                  <a:lnTo>
                    <a:pt x="255714" y="1232890"/>
                  </a:lnTo>
                  <a:lnTo>
                    <a:pt x="257441" y="1236179"/>
                  </a:lnTo>
                  <a:lnTo>
                    <a:pt x="258343" y="1241983"/>
                  </a:lnTo>
                  <a:lnTo>
                    <a:pt x="260769" y="1248537"/>
                  </a:lnTo>
                  <a:lnTo>
                    <a:pt x="263906" y="1252372"/>
                  </a:lnTo>
                  <a:lnTo>
                    <a:pt x="266954" y="1250010"/>
                  </a:lnTo>
                  <a:lnTo>
                    <a:pt x="266598" y="1246378"/>
                  </a:lnTo>
                  <a:lnTo>
                    <a:pt x="268846" y="1243088"/>
                  </a:lnTo>
                  <a:close/>
                </a:path>
                <a:path w="269875" h="1327150">
                  <a:moveTo>
                    <a:pt x="269544" y="1290294"/>
                  </a:moveTo>
                  <a:lnTo>
                    <a:pt x="262801" y="1282166"/>
                  </a:lnTo>
                  <a:lnTo>
                    <a:pt x="261937" y="1285963"/>
                  </a:lnTo>
                  <a:lnTo>
                    <a:pt x="261937" y="1287183"/>
                  </a:lnTo>
                  <a:lnTo>
                    <a:pt x="260896" y="1288567"/>
                  </a:lnTo>
                  <a:lnTo>
                    <a:pt x="262801" y="1289253"/>
                  </a:lnTo>
                  <a:lnTo>
                    <a:pt x="269544" y="129029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35392" y="7685023"/>
              <a:ext cx="217170" cy="1102360"/>
            </a:xfrm>
            <a:custGeom>
              <a:avLst/>
              <a:gdLst/>
              <a:ahLst/>
              <a:cxnLst/>
              <a:rect l="l" t="t" r="r" b="b"/>
              <a:pathLst>
                <a:path w="217169" h="1102359">
                  <a:moveTo>
                    <a:pt x="7429" y="730465"/>
                  </a:moveTo>
                  <a:lnTo>
                    <a:pt x="6565" y="729767"/>
                  </a:lnTo>
                  <a:lnTo>
                    <a:pt x="5524" y="730631"/>
                  </a:lnTo>
                  <a:lnTo>
                    <a:pt x="5359" y="731850"/>
                  </a:lnTo>
                  <a:lnTo>
                    <a:pt x="6045" y="732536"/>
                  </a:lnTo>
                  <a:lnTo>
                    <a:pt x="6223" y="732358"/>
                  </a:lnTo>
                  <a:lnTo>
                    <a:pt x="6388" y="732358"/>
                  </a:lnTo>
                  <a:lnTo>
                    <a:pt x="6565" y="732193"/>
                  </a:lnTo>
                  <a:lnTo>
                    <a:pt x="6743" y="732193"/>
                  </a:lnTo>
                  <a:lnTo>
                    <a:pt x="7086" y="731672"/>
                  </a:lnTo>
                  <a:lnTo>
                    <a:pt x="7251" y="730986"/>
                  </a:lnTo>
                  <a:lnTo>
                    <a:pt x="7429" y="730465"/>
                  </a:lnTo>
                  <a:close/>
                </a:path>
                <a:path w="217169" h="1102359">
                  <a:moveTo>
                    <a:pt x="33883" y="1094054"/>
                  </a:moveTo>
                  <a:lnTo>
                    <a:pt x="33362" y="1086104"/>
                  </a:lnTo>
                  <a:lnTo>
                    <a:pt x="30594" y="1087310"/>
                  </a:lnTo>
                  <a:lnTo>
                    <a:pt x="28346" y="1088174"/>
                  </a:lnTo>
                  <a:lnTo>
                    <a:pt x="30594" y="1090599"/>
                  </a:lnTo>
                  <a:lnTo>
                    <a:pt x="30772" y="1092327"/>
                  </a:lnTo>
                  <a:lnTo>
                    <a:pt x="33883" y="1094054"/>
                  </a:lnTo>
                  <a:close/>
                </a:path>
                <a:path w="217169" h="1102359">
                  <a:moveTo>
                    <a:pt x="34747" y="1100455"/>
                  </a:moveTo>
                  <a:lnTo>
                    <a:pt x="34569" y="1099591"/>
                  </a:lnTo>
                  <a:lnTo>
                    <a:pt x="33705" y="1098892"/>
                  </a:lnTo>
                  <a:lnTo>
                    <a:pt x="33362" y="1099934"/>
                  </a:lnTo>
                  <a:lnTo>
                    <a:pt x="33540" y="1100620"/>
                  </a:lnTo>
                  <a:lnTo>
                    <a:pt x="33883" y="1101318"/>
                  </a:lnTo>
                  <a:lnTo>
                    <a:pt x="34061" y="1102004"/>
                  </a:lnTo>
                  <a:lnTo>
                    <a:pt x="34404" y="1101661"/>
                  </a:lnTo>
                  <a:lnTo>
                    <a:pt x="34569" y="1100963"/>
                  </a:lnTo>
                  <a:lnTo>
                    <a:pt x="34747" y="1100455"/>
                  </a:lnTo>
                  <a:close/>
                </a:path>
                <a:path w="217169" h="1102359">
                  <a:moveTo>
                    <a:pt x="45123" y="359092"/>
                  </a:moveTo>
                  <a:lnTo>
                    <a:pt x="42875" y="358394"/>
                  </a:lnTo>
                  <a:lnTo>
                    <a:pt x="40792" y="356501"/>
                  </a:lnTo>
                  <a:lnTo>
                    <a:pt x="37515" y="358228"/>
                  </a:lnTo>
                  <a:lnTo>
                    <a:pt x="39243" y="360997"/>
                  </a:lnTo>
                  <a:lnTo>
                    <a:pt x="40449" y="362369"/>
                  </a:lnTo>
                  <a:lnTo>
                    <a:pt x="45123" y="359092"/>
                  </a:lnTo>
                  <a:close/>
                </a:path>
                <a:path w="217169" h="1102359">
                  <a:moveTo>
                    <a:pt x="46850" y="840600"/>
                  </a:moveTo>
                  <a:lnTo>
                    <a:pt x="46672" y="837831"/>
                  </a:lnTo>
                  <a:lnTo>
                    <a:pt x="42011" y="837476"/>
                  </a:lnTo>
                  <a:lnTo>
                    <a:pt x="42176" y="840079"/>
                  </a:lnTo>
                  <a:lnTo>
                    <a:pt x="42354" y="842848"/>
                  </a:lnTo>
                  <a:lnTo>
                    <a:pt x="46850" y="843534"/>
                  </a:lnTo>
                  <a:lnTo>
                    <a:pt x="46850" y="840600"/>
                  </a:lnTo>
                  <a:close/>
                </a:path>
                <a:path w="217169" h="1102359">
                  <a:moveTo>
                    <a:pt x="49441" y="682739"/>
                  </a:moveTo>
                  <a:lnTo>
                    <a:pt x="48920" y="680491"/>
                  </a:lnTo>
                  <a:lnTo>
                    <a:pt x="47536" y="680669"/>
                  </a:lnTo>
                  <a:lnTo>
                    <a:pt x="46672" y="681532"/>
                  </a:lnTo>
                  <a:lnTo>
                    <a:pt x="47193" y="683437"/>
                  </a:lnTo>
                  <a:lnTo>
                    <a:pt x="48399" y="683437"/>
                  </a:lnTo>
                  <a:lnTo>
                    <a:pt x="49441" y="682739"/>
                  </a:lnTo>
                  <a:close/>
                </a:path>
                <a:path w="217169" h="1102359">
                  <a:moveTo>
                    <a:pt x="52552" y="825207"/>
                  </a:moveTo>
                  <a:lnTo>
                    <a:pt x="48234" y="830224"/>
                  </a:lnTo>
                  <a:lnTo>
                    <a:pt x="46850" y="830910"/>
                  </a:lnTo>
                  <a:lnTo>
                    <a:pt x="47891" y="832993"/>
                  </a:lnTo>
                  <a:lnTo>
                    <a:pt x="51346" y="836104"/>
                  </a:lnTo>
                  <a:lnTo>
                    <a:pt x="52552" y="825207"/>
                  </a:lnTo>
                  <a:close/>
                </a:path>
                <a:path w="217169" h="1102359">
                  <a:moveTo>
                    <a:pt x="53594" y="363410"/>
                  </a:moveTo>
                  <a:lnTo>
                    <a:pt x="53416" y="359257"/>
                  </a:lnTo>
                  <a:lnTo>
                    <a:pt x="48856" y="356146"/>
                  </a:lnTo>
                  <a:lnTo>
                    <a:pt x="45402" y="358267"/>
                  </a:lnTo>
                  <a:lnTo>
                    <a:pt x="44450" y="363054"/>
                  </a:lnTo>
                  <a:lnTo>
                    <a:pt x="47371" y="367906"/>
                  </a:lnTo>
                  <a:lnTo>
                    <a:pt x="51866" y="368769"/>
                  </a:lnTo>
                  <a:lnTo>
                    <a:pt x="53594" y="363410"/>
                  </a:lnTo>
                  <a:close/>
                </a:path>
                <a:path w="217169" h="1102359">
                  <a:moveTo>
                    <a:pt x="53936" y="877938"/>
                  </a:moveTo>
                  <a:lnTo>
                    <a:pt x="51689" y="875436"/>
                  </a:lnTo>
                  <a:lnTo>
                    <a:pt x="48641" y="876706"/>
                  </a:lnTo>
                  <a:lnTo>
                    <a:pt x="47637" y="879373"/>
                  </a:lnTo>
                  <a:lnTo>
                    <a:pt x="51523" y="881049"/>
                  </a:lnTo>
                  <a:lnTo>
                    <a:pt x="53936" y="881748"/>
                  </a:lnTo>
                  <a:lnTo>
                    <a:pt x="53594" y="879322"/>
                  </a:lnTo>
                  <a:lnTo>
                    <a:pt x="53936" y="877938"/>
                  </a:lnTo>
                  <a:close/>
                </a:path>
                <a:path w="217169" h="1102359">
                  <a:moveTo>
                    <a:pt x="56527" y="348030"/>
                  </a:moveTo>
                  <a:lnTo>
                    <a:pt x="52730" y="338340"/>
                  </a:lnTo>
                  <a:lnTo>
                    <a:pt x="51168" y="339547"/>
                  </a:lnTo>
                  <a:lnTo>
                    <a:pt x="51003" y="343014"/>
                  </a:lnTo>
                  <a:lnTo>
                    <a:pt x="51168" y="344563"/>
                  </a:lnTo>
                  <a:lnTo>
                    <a:pt x="53594" y="346646"/>
                  </a:lnTo>
                  <a:lnTo>
                    <a:pt x="56527" y="348030"/>
                  </a:lnTo>
                  <a:close/>
                </a:path>
                <a:path w="217169" h="1102359">
                  <a:moveTo>
                    <a:pt x="59639" y="363410"/>
                  </a:moveTo>
                  <a:lnTo>
                    <a:pt x="56705" y="358914"/>
                  </a:lnTo>
                  <a:lnTo>
                    <a:pt x="55143" y="361505"/>
                  </a:lnTo>
                  <a:lnTo>
                    <a:pt x="53251" y="364617"/>
                  </a:lnTo>
                  <a:lnTo>
                    <a:pt x="54457" y="367220"/>
                  </a:lnTo>
                  <a:lnTo>
                    <a:pt x="58254" y="365137"/>
                  </a:lnTo>
                  <a:lnTo>
                    <a:pt x="59639" y="363410"/>
                  </a:lnTo>
                  <a:close/>
                </a:path>
                <a:path w="217169" h="1102359">
                  <a:moveTo>
                    <a:pt x="61175" y="817105"/>
                  </a:moveTo>
                  <a:lnTo>
                    <a:pt x="60375" y="812558"/>
                  </a:lnTo>
                  <a:lnTo>
                    <a:pt x="57569" y="810183"/>
                  </a:lnTo>
                  <a:lnTo>
                    <a:pt x="53594" y="812761"/>
                  </a:lnTo>
                  <a:lnTo>
                    <a:pt x="53936" y="816559"/>
                  </a:lnTo>
                  <a:lnTo>
                    <a:pt x="49441" y="818984"/>
                  </a:lnTo>
                  <a:lnTo>
                    <a:pt x="50482" y="822096"/>
                  </a:lnTo>
                  <a:lnTo>
                    <a:pt x="53073" y="825207"/>
                  </a:lnTo>
                  <a:lnTo>
                    <a:pt x="56007" y="820369"/>
                  </a:lnTo>
                  <a:lnTo>
                    <a:pt x="59131" y="821055"/>
                  </a:lnTo>
                  <a:lnTo>
                    <a:pt x="61175" y="817105"/>
                  </a:lnTo>
                  <a:close/>
                </a:path>
                <a:path w="217169" h="1102359">
                  <a:moveTo>
                    <a:pt x="63614" y="799439"/>
                  </a:moveTo>
                  <a:lnTo>
                    <a:pt x="54457" y="796848"/>
                  </a:lnTo>
                  <a:lnTo>
                    <a:pt x="54457" y="803592"/>
                  </a:lnTo>
                  <a:lnTo>
                    <a:pt x="53594" y="806018"/>
                  </a:lnTo>
                  <a:lnTo>
                    <a:pt x="52184" y="805484"/>
                  </a:lnTo>
                  <a:lnTo>
                    <a:pt x="52895" y="805319"/>
                  </a:lnTo>
                  <a:lnTo>
                    <a:pt x="50838" y="801928"/>
                  </a:lnTo>
                  <a:lnTo>
                    <a:pt x="51689" y="802386"/>
                  </a:lnTo>
                  <a:lnTo>
                    <a:pt x="54457" y="803592"/>
                  </a:lnTo>
                  <a:lnTo>
                    <a:pt x="54457" y="796848"/>
                  </a:lnTo>
                  <a:lnTo>
                    <a:pt x="49390" y="799528"/>
                  </a:lnTo>
                  <a:lnTo>
                    <a:pt x="47891" y="797026"/>
                  </a:lnTo>
                  <a:lnTo>
                    <a:pt x="46507" y="804291"/>
                  </a:lnTo>
                  <a:lnTo>
                    <a:pt x="44945" y="803935"/>
                  </a:lnTo>
                  <a:lnTo>
                    <a:pt x="43916" y="806183"/>
                  </a:lnTo>
                  <a:lnTo>
                    <a:pt x="45123" y="807224"/>
                  </a:lnTo>
                  <a:lnTo>
                    <a:pt x="46164" y="808431"/>
                  </a:lnTo>
                  <a:lnTo>
                    <a:pt x="47536" y="807567"/>
                  </a:lnTo>
                  <a:lnTo>
                    <a:pt x="47536" y="806538"/>
                  </a:lnTo>
                  <a:lnTo>
                    <a:pt x="50990" y="805751"/>
                  </a:lnTo>
                  <a:lnTo>
                    <a:pt x="50647" y="806361"/>
                  </a:lnTo>
                  <a:lnTo>
                    <a:pt x="49784" y="810856"/>
                  </a:lnTo>
                  <a:lnTo>
                    <a:pt x="52552" y="810171"/>
                  </a:lnTo>
                  <a:lnTo>
                    <a:pt x="57048" y="806538"/>
                  </a:lnTo>
                  <a:lnTo>
                    <a:pt x="63614" y="799439"/>
                  </a:lnTo>
                  <a:close/>
                </a:path>
                <a:path w="217169" h="1102359">
                  <a:moveTo>
                    <a:pt x="66497" y="777227"/>
                  </a:moveTo>
                  <a:lnTo>
                    <a:pt x="61722" y="774026"/>
                  </a:lnTo>
                  <a:lnTo>
                    <a:pt x="58610" y="771779"/>
                  </a:lnTo>
                  <a:lnTo>
                    <a:pt x="52895" y="770394"/>
                  </a:lnTo>
                  <a:lnTo>
                    <a:pt x="50825" y="776452"/>
                  </a:lnTo>
                  <a:lnTo>
                    <a:pt x="48399" y="778002"/>
                  </a:lnTo>
                  <a:lnTo>
                    <a:pt x="41668" y="776973"/>
                  </a:lnTo>
                  <a:lnTo>
                    <a:pt x="45986" y="782497"/>
                  </a:lnTo>
                  <a:lnTo>
                    <a:pt x="48755" y="786485"/>
                  </a:lnTo>
                  <a:lnTo>
                    <a:pt x="54635" y="778002"/>
                  </a:lnTo>
                  <a:lnTo>
                    <a:pt x="53251" y="785444"/>
                  </a:lnTo>
                  <a:lnTo>
                    <a:pt x="55245" y="789724"/>
                  </a:lnTo>
                  <a:lnTo>
                    <a:pt x="56400" y="788365"/>
                  </a:lnTo>
                  <a:lnTo>
                    <a:pt x="57238" y="784491"/>
                  </a:lnTo>
                  <a:lnTo>
                    <a:pt x="58254" y="781291"/>
                  </a:lnTo>
                  <a:lnTo>
                    <a:pt x="61937" y="785583"/>
                  </a:lnTo>
                  <a:lnTo>
                    <a:pt x="65633" y="782650"/>
                  </a:lnTo>
                  <a:lnTo>
                    <a:pt x="66497" y="777227"/>
                  </a:lnTo>
                  <a:close/>
                </a:path>
                <a:path w="217169" h="1102359">
                  <a:moveTo>
                    <a:pt x="66738" y="368769"/>
                  </a:moveTo>
                  <a:lnTo>
                    <a:pt x="65519" y="367220"/>
                  </a:lnTo>
                  <a:lnTo>
                    <a:pt x="64135" y="365137"/>
                  </a:lnTo>
                  <a:lnTo>
                    <a:pt x="61544" y="368084"/>
                  </a:lnTo>
                  <a:lnTo>
                    <a:pt x="62928" y="369633"/>
                  </a:lnTo>
                  <a:lnTo>
                    <a:pt x="64135" y="371716"/>
                  </a:lnTo>
                  <a:lnTo>
                    <a:pt x="66738" y="368769"/>
                  </a:lnTo>
                  <a:close/>
                </a:path>
                <a:path w="217169" h="1102359">
                  <a:moveTo>
                    <a:pt x="67602" y="873264"/>
                  </a:moveTo>
                  <a:lnTo>
                    <a:pt x="66560" y="873442"/>
                  </a:lnTo>
                  <a:lnTo>
                    <a:pt x="66560" y="874141"/>
                  </a:lnTo>
                  <a:lnTo>
                    <a:pt x="66382" y="874306"/>
                  </a:lnTo>
                  <a:lnTo>
                    <a:pt x="67081" y="874141"/>
                  </a:lnTo>
                  <a:lnTo>
                    <a:pt x="67602" y="874306"/>
                  </a:lnTo>
                  <a:lnTo>
                    <a:pt x="67602" y="873264"/>
                  </a:lnTo>
                  <a:close/>
                </a:path>
                <a:path w="217169" h="1102359">
                  <a:moveTo>
                    <a:pt x="69329" y="824344"/>
                  </a:moveTo>
                  <a:lnTo>
                    <a:pt x="62064" y="815352"/>
                  </a:lnTo>
                  <a:lnTo>
                    <a:pt x="60858" y="822439"/>
                  </a:lnTo>
                  <a:lnTo>
                    <a:pt x="62242" y="822617"/>
                  </a:lnTo>
                  <a:lnTo>
                    <a:pt x="63271" y="822960"/>
                  </a:lnTo>
                  <a:lnTo>
                    <a:pt x="69329" y="824344"/>
                  </a:lnTo>
                  <a:close/>
                </a:path>
                <a:path w="217169" h="1102359">
                  <a:moveTo>
                    <a:pt x="69850" y="856843"/>
                  </a:moveTo>
                  <a:lnTo>
                    <a:pt x="67767" y="854595"/>
                  </a:lnTo>
                  <a:lnTo>
                    <a:pt x="63474" y="852360"/>
                  </a:lnTo>
                  <a:lnTo>
                    <a:pt x="59385" y="854430"/>
                  </a:lnTo>
                  <a:lnTo>
                    <a:pt x="57746" y="858443"/>
                  </a:lnTo>
                  <a:lnTo>
                    <a:pt x="60858" y="862037"/>
                  </a:lnTo>
                  <a:lnTo>
                    <a:pt x="65697" y="864450"/>
                  </a:lnTo>
                  <a:lnTo>
                    <a:pt x="69850" y="856843"/>
                  </a:lnTo>
                  <a:close/>
                </a:path>
                <a:path w="217169" h="1102359">
                  <a:moveTo>
                    <a:pt x="71221" y="754494"/>
                  </a:moveTo>
                  <a:lnTo>
                    <a:pt x="70878" y="753287"/>
                  </a:lnTo>
                  <a:lnTo>
                    <a:pt x="70015" y="752246"/>
                  </a:lnTo>
                  <a:lnTo>
                    <a:pt x="68465" y="753630"/>
                  </a:lnTo>
                  <a:lnTo>
                    <a:pt x="68808" y="755015"/>
                  </a:lnTo>
                  <a:lnTo>
                    <a:pt x="69850" y="755700"/>
                  </a:lnTo>
                  <a:lnTo>
                    <a:pt x="71221" y="754494"/>
                  </a:lnTo>
                  <a:close/>
                </a:path>
                <a:path w="217169" h="1102359">
                  <a:moveTo>
                    <a:pt x="71577" y="883818"/>
                  </a:moveTo>
                  <a:lnTo>
                    <a:pt x="67945" y="880008"/>
                  </a:lnTo>
                  <a:lnTo>
                    <a:pt x="63207" y="878166"/>
                  </a:lnTo>
                  <a:lnTo>
                    <a:pt x="58432" y="880948"/>
                  </a:lnTo>
                  <a:lnTo>
                    <a:pt x="56908" y="885240"/>
                  </a:lnTo>
                  <a:lnTo>
                    <a:pt x="61887" y="887971"/>
                  </a:lnTo>
                  <a:lnTo>
                    <a:pt x="66560" y="891247"/>
                  </a:lnTo>
                  <a:lnTo>
                    <a:pt x="71577" y="883818"/>
                  </a:lnTo>
                  <a:close/>
                </a:path>
                <a:path w="217169" h="1102359">
                  <a:moveTo>
                    <a:pt x="72161" y="692162"/>
                  </a:moveTo>
                  <a:lnTo>
                    <a:pt x="70358" y="687819"/>
                  </a:lnTo>
                  <a:lnTo>
                    <a:pt x="66484" y="686435"/>
                  </a:lnTo>
                  <a:lnTo>
                    <a:pt x="62585" y="690867"/>
                  </a:lnTo>
                  <a:lnTo>
                    <a:pt x="65519" y="685507"/>
                  </a:lnTo>
                  <a:lnTo>
                    <a:pt x="57188" y="686435"/>
                  </a:lnTo>
                  <a:lnTo>
                    <a:pt x="56095" y="686435"/>
                  </a:lnTo>
                  <a:lnTo>
                    <a:pt x="59474" y="690524"/>
                  </a:lnTo>
                  <a:lnTo>
                    <a:pt x="59664" y="690867"/>
                  </a:lnTo>
                  <a:lnTo>
                    <a:pt x="59766" y="691045"/>
                  </a:lnTo>
                  <a:lnTo>
                    <a:pt x="60159" y="691730"/>
                  </a:lnTo>
                  <a:lnTo>
                    <a:pt x="61569" y="693140"/>
                  </a:lnTo>
                  <a:lnTo>
                    <a:pt x="62039" y="692162"/>
                  </a:lnTo>
                  <a:lnTo>
                    <a:pt x="62217" y="691896"/>
                  </a:lnTo>
                  <a:lnTo>
                    <a:pt x="62153" y="692162"/>
                  </a:lnTo>
                  <a:lnTo>
                    <a:pt x="61569" y="693140"/>
                  </a:lnTo>
                  <a:lnTo>
                    <a:pt x="61493" y="693293"/>
                  </a:lnTo>
                  <a:lnTo>
                    <a:pt x="60159" y="696061"/>
                  </a:lnTo>
                  <a:lnTo>
                    <a:pt x="63969" y="700557"/>
                  </a:lnTo>
                  <a:lnTo>
                    <a:pt x="69850" y="696569"/>
                  </a:lnTo>
                  <a:lnTo>
                    <a:pt x="72161" y="692162"/>
                  </a:lnTo>
                  <a:close/>
                </a:path>
                <a:path w="217169" h="1102359">
                  <a:moveTo>
                    <a:pt x="72783" y="832637"/>
                  </a:moveTo>
                  <a:lnTo>
                    <a:pt x="69151" y="835748"/>
                  </a:lnTo>
                  <a:lnTo>
                    <a:pt x="68630" y="836269"/>
                  </a:lnTo>
                  <a:lnTo>
                    <a:pt x="68287" y="837133"/>
                  </a:lnTo>
                  <a:lnTo>
                    <a:pt x="68986" y="837831"/>
                  </a:lnTo>
                  <a:lnTo>
                    <a:pt x="72097" y="841971"/>
                  </a:lnTo>
                  <a:lnTo>
                    <a:pt x="72783" y="832637"/>
                  </a:lnTo>
                  <a:close/>
                </a:path>
                <a:path w="217169" h="1102359">
                  <a:moveTo>
                    <a:pt x="73901" y="799452"/>
                  </a:moveTo>
                  <a:lnTo>
                    <a:pt x="70446" y="796848"/>
                  </a:lnTo>
                  <a:lnTo>
                    <a:pt x="65963" y="798525"/>
                  </a:lnTo>
                  <a:lnTo>
                    <a:pt x="66560" y="804811"/>
                  </a:lnTo>
                  <a:lnTo>
                    <a:pt x="62598" y="808609"/>
                  </a:lnTo>
                  <a:lnTo>
                    <a:pt x="63538" y="813714"/>
                  </a:lnTo>
                  <a:lnTo>
                    <a:pt x="67195" y="816089"/>
                  </a:lnTo>
                  <a:lnTo>
                    <a:pt x="71399" y="811720"/>
                  </a:lnTo>
                  <a:lnTo>
                    <a:pt x="72440" y="808786"/>
                  </a:lnTo>
                  <a:lnTo>
                    <a:pt x="71742" y="807224"/>
                  </a:lnTo>
                  <a:lnTo>
                    <a:pt x="70192" y="806018"/>
                  </a:lnTo>
                  <a:lnTo>
                    <a:pt x="73901" y="799452"/>
                  </a:lnTo>
                  <a:close/>
                </a:path>
                <a:path w="217169" h="1102359">
                  <a:moveTo>
                    <a:pt x="78320" y="809993"/>
                  </a:moveTo>
                  <a:lnTo>
                    <a:pt x="72605" y="812927"/>
                  </a:lnTo>
                  <a:lnTo>
                    <a:pt x="71221" y="818464"/>
                  </a:lnTo>
                  <a:lnTo>
                    <a:pt x="71056" y="822617"/>
                  </a:lnTo>
                  <a:lnTo>
                    <a:pt x="77800" y="821232"/>
                  </a:lnTo>
                  <a:lnTo>
                    <a:pt x="77800" y="817943"/>
                  </a:lnTo>
                  <a:lnTo>
                    <a:pt x="78320" y="809993"/>
                  </a:lnTo>
                  <a:close/>
                </a:path>
                <a:path w="217169" h="1102359">
                  <a:moveTo>
                    <a:pt x="79870" y="866013"/>
                  </a:moveTo>
                  <a:lnTo>
                    <a:pt x="70878" y="871715"/>
                  </a:lnTo>
                  <a:lnTo>
                    <a:pt x="75895" y="873963"/>
                  </a:lnTo>
                  <a:lnTo>
                    <a:pt x="76936" y="874141"/>
                  </a:lnTo>
                  <a:lnTo>
                    <a:pt x="78143" y="875169"/>
                  </a:lnTo>
                  <a:lnTo>
                    <a:pt x="78828" y="873099"/>
                  </a:lnTo>
                  <a:lnTo>
                    <a:pt x="79870" y="866013"/>
                  </a:lnTo>
                  <a:close/>
                </a:path>
                <a:path w="217169" h="1102359">
                  <a:moveTo>
                    <a:pt x="80733" y="743432"/>
                  </a:moveTo>
                  <a:lnTo>
                    <a:pt x="78828" y="739622"/>
                  </a:lnTo>
                  <a:lnTo>
                    <a:pt x="77800" y="735126"/>
                  </a:lnTo>
                  <a:lnTo>
                    <a:pt x="72783" y="740486"/>
                  </a:lnTo>
                  <a:lnTo>
                    <a:pt x="70535" y="736346"/>
                  </a:lnTo>
                  <a:lnTo>
                    <a:pt x="71221" y="733234"/>
                  </a:lnTo>
                  <a:lnTo>
                    <a:pt x="69850" y="733399"/>
                  </a:lnTo>
                  <a:lnTo>
                    <a:pt x="68808" y="733056"/>
                  </a:lnTo>
                  <a:lnTo>
                    <a:pt x="67767" y="732015"/>
                  </a:lnTo>
                  <a:lnTo>
                    <a:pt x="64833" y="731850"/>
                  </a:lnTo>
                  <a:lnTo>
                    <a:pt x="63271" y="737374"/>
                  </a:lnTo>
                  <a:lnTo>
                    <a:pt x="65697" y="739457"/>
                  </a:lnTo>
                  <a:lnTo>
                    <a:pt x="66230" y="742810"/>
                  </a:lnTo>
                  <a:lnTo>
                    <a:pt x="68694" y="742111"/>
                  </a:lnTo>
                  <a:lnTo>
                    <a:pt x="71653" y="740981"/>
                  </a:lnTo>
                  <a:lnTo>
                    <a:pt x="73647" y="743077"/>
                  </a:lnTo>
                  <a:lnTo>
                    <a:pt x="75374" y="747407"/>
                  </a:lnTo>
                  <a:lnTo>
                    <a:pt x="80733" y="743432"/>
                  </a:lnTo>
                  <a:close/>
                </a:path>
                <a:path w="217169" h="1102359">
                  <a:moveTo>
                    <a:pt x="82257" y="854176"/>
                  </a:moveTo>
                  <a:lnTo>
                    <a:pt x="81432" y="847166"/>
                  </a:lnTo>
                  <a:lnTo>
                    <a:pt x="79349" y="848207"/>
                  </a:lnTo>
                  <a:lnTo>
                    <a:pt x="76936" y="847331"/>
                  </a:lnTo>
                  <a:lnTo>
                    <a:pt x="75374" y="849236"/>
                  </a:lnTo>
                  <a:lnTo>
                    <a:pt x="75425" y="856335"/>
                  </a:lnTo>
                  <a:lnTo>
                    <a:pt x="78981" y="857605"/>
                  </a:lnTo>
                  <a:lnTo>
                    <a:pt x="82257" y="854176"/>
                  </a:lnTo>
                  <a:close/>
                </a:path>
                <a:path w="217169" h="1102359">
                  <a:moveTo>
                    <a:pt x="84543" y="689660"/>
                  </a:moveTo>
                  <a:lnTo>
                    <a:pt x="84188" y="680326"/>
                  </a:lnTo>
                  <a:lnTo>
                    <a:pt x="80733" y="684123"/>
                  </a:lnTo>
                  <a:lnTo>
                    <a:pt x="80391" y="684822"/>
                  </a:lnTo>
                  <a:lnTo>
                    <a:pt x="80213" y="685507"/>
                  </a:lnTo>
                  <a:lnTo>
                    <a:pt x="80911" y="686206"/>
                  </a:lnTo>
                  <a:lnTo>
                    <a:pt x="84543" y="689660"/>
                  </a:lnTo>
                  <a:close/>
                </a:path>
                <a:path w="217169" h="1102359">
                  <a:moveTo>
                    <a:pt x="85928" y="869988"/>
                  </a:moveTo>
                  <a:lnTo>
                    <a:pt x="80213" y="860996"/>
                  </a:lnTo>
                  <a:lnTo>
                    <a:pt x="80048" y="867905"/>
                  </a:lnTo>
                  <a:lnTo>
                    <a:pt x="79527" y="869467"/>
                  </a:lnTo>
                  <a:lnTo>
                    <a:pt x="80568" y="869810"/>
                  </a:lnTo>
                  <a:lnTo>
                    <a:pt x="81254" y="870153"/>
                  </a:lnTo>
                  <a:lnTo>
                    <a:pt x="85928" y="869988"/>
                  </a:lnTo>
                  <a:close/>
                </a:path>
                <a:path w="217169" h="1102359">
                  <a:moveTo>
                    <a:pt x="90068" y="831088"/>
                  </a:moveTo>
                  <a:lnTo>
                    <a:pt x="86271" y="822261"/>
                  </a:lnTo>
                  <a:lnTo>
                    <a:pt x="83502" y="823137"/>
                  </a:lnTo>
                  <a:lnTo>
                    <a:pt x="82105" y="824420"/>
                  </a:lnTo>
                  <a:lnTo>
                    <a:pt x="82638" y="823480"/>
                  </a:lnTo>
                  <a:lnTo>
                    <a:pt x="81076" y="821232"/>
                  </a:lnTo>
                  <a:lnTo>
                    <a:pt x="78219" y="820547"/>
                  </a:lnTo>
                  <a:lnTo>
                    <a:pt x="76479" y="823645"/>
                  </a:lnTo>
                  <a:lnTo>
                    <a:pt x="76784" y="826630"/>
                  </a:lnTo>
                  <a:lnTo>
                    <a:pt x="80048" y="825550"/>
                  </a:lnTo>
                  <a:lnTo>
                    <a:pt x="81661" y="824826"/>
                  </a:lnTo>
                  <a:lnTo>
                    <a:pt x="81432" y="825030"/>
                  </a:lnTo>
                  <a:lnTo>
                    <a:pt x="82296" y="829183"/>
                  </a:lnTo>
                  <a:lnTo>
                    <a:pt x="84886" y="830224"/>
                  </a:lnTo>
                  <a:lnTo>
                    <a:pt x="85064" y="830389"/>
                  </a:lnTo>
                  <a:lnTo>
                    <a:pt x="85229" y="830389"/>
                  </a:lnTo>
                  <a:lnTo>
                    <a:pt x="85928" y="830745"/>
                  </a:lnTo>
                  <a:lnTo>
                    <a:pt x="90068" y="831088"/>
                  </a:lnTo>
                  <a:close/>
                </a:path>
                <a:path w="217169" h="1102359">
                  <a:moveTo>
                    <a:pt x="93179" y="838860"/>
                  </a:moveTo>
                  <a:lnTo>
                    <a:pt x="93014" y="838695"/>
                  </a:lnTo>
                  <a:lnTo>
                    <a:pt x="92671" y="837996"/>
                  </a:lnTo>
                  <a:lnTo>
                    <a:pt x="92316" y="838695"/>
                  </a:lnTo>
                  <a:lnTo>
                    <a:pt x="91630" y="839038"/>
                  </a:lnTo>
                  <a:lnTo>
                    <a:pt x="92316" y="839724"/>
                  </a:lnTo>
                  <a:lnTo>
                    <a:pt x="93179" y="838860"/>
                  </a:lnTo>
                  <a:close/>
                </a:path>
                <a:path w="217169" h="1102359">
                  <a:moveTo>
                    <a:pt x="94564" y="719226"/>
                  </a:moveTo>
                  <a:lnTo>
                    <a:pt x="92151" y="712482"/>
                  </a:lnTo>
                  <a:lnTo>
                    <a:pt x="89204" y="712139"/>
                  </a:lnTo>
                  <a:lnTo>
                    <a:pt x="87655" y="713003"/>
                  </a:lnTo>
                  <a:lnTo>
                    <a:pt x="86791" y="718362"/>
                  </a:lnTo>
                  <a:lnTo>
                    <a:pt x="84709" y="714552"/>
                  </a:lnTo>
                  <a:lnTo>
                    <a:pt x="82296" y="708329"/>
                  </a:lnTo>
                  <a:lnTo>
                    <a:pt x="81432" y="707809"/>
                  </a:lnTo>
                  <a:lnTo>
                    <a:pt x="77965" y="711441"/>
                  </a:lnTo>
                  <a:lnTo>
                    <a:pt x="75552" y="715594"/>
                  </a:lnTo>
                  <a:lnTo>
                    <a:pt x="70878" y="708520"/>
                  </a:lnTo>
                  <a:lnTo>
                    <a:pt x="74688" y="703668"/>
                  </a:lnTo>
                  <a:lnTo>
                    <a:pt x="66903" y="706259"/>
                  </a:lnTo>
                  <a:lnTo>
                    <a:pt x="66332" y="702284"/>
                  </a:lnTo>
                  <a:lnTo>
                    <a:pt x="66205" y="701421"/>
                  </a:lnTo>
                  <a:lnTo>
                    <a:pt x="66116" y="700773"/>
                  </a:lnTo>
                  <a:lnTo>
                    <a:pt x="65989" y="699897"/>
                  </a:lnTo>
                  <a:lnTo>
                    <a:pt x="63360" y="700773"/>
                  </a:lnTo>
                  <a:lnTo>
                    <a:pt x="60045" y="703313"/>
                  </a:lnTo>
                  <a:lnTo>
                    <a:pt x="59740" y="703313"/>
                  </a:lnTo>
                  <a:lnTo>
                    <a:pt x="56705" y="702284"/>
                  </a:lnTo>
                  <a:lnTo>
                    <a:pt x="60756" y="701421"/>
                  </a:lnTo>
                  <a:lnTo>
                    <a:pt x="60134" y="701421"/>
                  </a:lnTo>
                  <a:lnTo>
                    <a:pt x="59385" y="698754"/>
                  </a:lnTo>
                  <a:lnTo>
                    <a:pt x="59283" y="698411"/>
                  </a:lnTo>
                  <a:lnTo>
                    <a:pt x="59207" y="698131"/>
                  </a:lnTo>
                  <a:lnTo>
                    <a:pt x="59105" y="697788"/>
                  </a:lnTo>
                  <a:lnTo>
                    <a:pt x="59055" y="697611"/>
                  </a:lnTo>
                  <a:lnTo>
                    <a:pt x="58966" y="697268"/>
                  </a:lnTo>
                  <a:lnTo>
                    <a:pt x="58788" y="696925"/>
                  </a:lnTo>
                  <a:lnTo>
                    <a:pt x="55956" y="694550"/>
                  </a:lnTo>
                  <a:lnTo>
                    <a:pt x="54597" y="699516"/>
                  </a:lnTo>
                  <a:lnTo>
                    <a:pt x="54495" y="699897"/>
                  </a:lnTo>
                  <a:lnTo>
                    <a:pt x="54457" y="700036"/>
                  </a:lnTo>
                  <a:lnTo>
                    <a:pt x="53771" y="699516"/>
                  </a:lnTo>
                  <a:lnTo>
                    <a:pt x="52730" y="699681"/>
                  </a:lnTo>
                  <a:lnTo>
                    <a:pt x="51866" y="699681"/>
                  </a:lnTo>
                  <a:lnTo>
                    <a:pt x="49441" y="698525"/>
                  </a:lnTo>
                  <a:lnTo>
                    <a:pt x="49441" y="714387"/>
                  </a:lnTo>
                  <a:lnTo>
                    <a:pt x="46545" y="713981"/>
                  </a:lnTo>
                  <a:lnTo>
                    <a:pt x="47028" y="712825"/>
                  </a:lnTo>
                  <a:lnTo>
                    <a:pt x="47167" y="712127"/>
                  </a:lnTo>
                  <a:lnTo>
                    <a:pt x="49441" y="714387"/>
                  </a:lnTo>
                  <a:lnTo>
                    <a:pt x="49441" y="698525"/>
                  </a:lnTo>
                  <a:lnTo>
                    <a:pt x="47536" y="697611"/>
                  </a:lnTo>
                  <a:lnTo>
                    <a:pt x="52387" y="685850"/>
                  </a:lnTo>
                  <a:lnTo>
                    <a:pt x="45986" y="688962"/>
                  </a:lnTo>
                  <a:lnTo>
                    <a:pt x="42176" y="692594"/>
                  </a:lnTo>
                  <a:lnTo>
                    <a:pt x="46672" y="696925"/>
                  </a:lnTo>
                  <a:lnTo>
                    <a:pt x="46253" y="697293"/>
                  </a:lnTo>
                  <a:lnTo>
                    <a:pt x="46253" y="711212"/>
                  </a:lnTo>
                  <a:lnTo>
                    <a:pt x="43916" y="711441"/>
                  </a:lnTo>
                  <a:lnTo>
                    <a:pt x="42875" y="710234"/>
                  </a:lnTo>
                  <a:lnTo>
                    <a:pt x="42595" y="712190"/>
                  </a:lnTo>
                  <a:lnTo>
                    <a:pt x="42595" y="711784"/>
                  </a:lnTo>
                  <a:lnTo>
                    <a:pt x="42710" y="711098"/>
                  </a:lnTo>
                  <a:lnTo>
                    <a:pt x="42748" y="710920"/>
                  </a:lnTo>
                  <a:lnTo>
                    <a:pt x="42875" y="710234"/>
                  </a:lnTo>
                  <a:lnTo>
                    <a:pt x="45631" y="710577"/>
                  </a:lnTo>
                  <a:lnTo>
                    <a:pt x="46253" y="711212"/>
                  </a:lnTo>
                  <a:lnTo>
                    <a:pt x="46253" y="697293"/>
                  </a:lnTo>
                  <a:lnTo>
                    <a:pt x="43472" y="699681"/>
                  </a:lnTo>
                  <a:lnTo>
                    <a:pt x="43078" y="700036"/>
                  </a:lnTo>
                  <a:lnTo>
                    <a:pt x="42875" y="700201"/>
                  </a:lnTo>
                  <a:lnTo>
                    <a:pt x="42354" y="700341"/>
                  </a:lnTo>
                  <a:lnTo>
                    <a:pt x="42354" y="704354"/>
                  </a:lnTo>
                  <a:lnTo>
                    <a:pt x="40868" y="706259"/>
                  </a:lnTo>
                  <a:lnTo>
                    <a:pt x="39916" y="707466"/>
                  </a:lnTo>
                  <a:lnTo>
                    <a:pt x="38836" y="708850"/>
                  </a:lnTo>
                  <a:lnTo>
                    <a:pt x="38430" y="709371"/>
                  </a:lnTo>
                  <a:lnTo>
                    <a:pt x="36131" y="712304"/>
                  </a:lnTo>
                  <a:lnTo>
                    <a:pt x="36029" y="711098"/>
                  </a:lnTo>
                  <a:lnTo>
                    <a:pt x="35941" y="709891"/>
                  </a:lnTo>
                  <a:lnTo>
                    <a:pt x="35814" y="708329"/>
                  </a:lnTo>
                  <a:lnTo>
                    <a:pt x="35699" y="706755"/>
                  </a:lnTo>
                  <a:lnTo>
                    <a:pt x="42354" y="704354"/>
                  </a:lnTo>
                  <a:lnTo>
                    <a:pt x="42354" y="700341"/>
                  </a:lnTo>
                  <a:lnTo>
                    <a:pt x="40627" y="700773"/>
                  </a:lnTo>
                  <a:lnTo>
                    <a:pt x="40500" y="700773"/>
                  </a:lnTo>
                  <a:lnTo>
                    <a:pt x="37973" y="698411"/>
                  </a:lnTo>
                  <a:lnTo>
                    <a:pt x="35306" y="696582"/>
                  </a:lnTo>
                  <a:lnTo>
                    <a:pt x="32753" y="698754"/>
                  </a:lnTo>
                  <a:lnTo>
                    <a:pt x="31457" y="698131"/>
                  </a:lnTo>
                  <a:lnTo>
                    <a:pt x="30251" y="697788"/>
                  </a:lnTo>
                  <a:lnTo>
                    <a:pt x="29044" y="697268"/>
                  </a:lnTo>
                  <a:lnTo>
                    <a:pt x="26682" y="694245"/>
                  </a:lnTo>
                  <a:lnTo>
                    <a:pt x="23558" y="695553"/>
                  </a:lnTo>
                  <a:lnTo>
                    <a:pt x="21704" y="698754"/>
                  </a:lnTo>
                  <a:lnTo>
                    <a:pt x="22529" y="700773"/>
                  </a:lnTo>
                  <a:lnTo>
                    <a:pt x="22987" y="701763"/>
                  </a:lnTo>
                  <a:lnTo>
                    <a:pt x="27139" y="704176"/>
                  </a:lnTo>
                  <a:lnTo>
                    <a:pt x="26276" y="706259"/>
                  </a:lnTo>
                  <a:lnTo>
                    <a:pt x="29883" y="706755"/>
                  </a:lnTo>
                  <a:lnTo>
                    <a:pt x="30086" y="706755"/>
                  </a:lnTo>
                  <a:lnTo>
                    <a:pt x="30149" y="706259"/>
                  </a:lnTo>
                  <a:lnTo>
                    <a:pt x="30251" y="705396"/>
                  </a:lnTo>
                  <a:lnTo>
                    <a:pt x="31115" y="704354"/>
                  </a:lnTo>
                  <a:lnTo>
                    <a:pt x="31813" y="703313"/>
                  </a:lnTo>
                  <a:lnTo>
                    <a:pt x="31699" y="704354"/>
                  </a:lnTo>
                  <a:lnTo>
                    <a:pt x="31597" y="705396"/>
                  </a:lnTo>
                  <a:lnTo>
                    <a:pt x="31508" y="706259"/>
                  </a:lnTo>
                  <a:lnTo>
                    <a:pt x="32766" y="705408"/>
                  </a:lnTo>
                  <a:lnTo>
                    <a:pt x="31572" y="706259"/>
                  </a:lnTo>
                  <a:lnTo>
                    <a:pt x="31457" y="706755"/>
                  </a:lnTo>
                  <a:lnTo>
                    <a:pt x="31381" y="707466"/>
                  </a:lnTo>
                  <a:lnTo>
                    <a:pt x="31508" y="706259"/>
                  </a:lnTo>
                  <a:lnTo>
                    <a:pt x="30873" y="706755"/>
                  </a:lnTo>
                  <a:lnTo>
                    <a:pt x="28663" y="708329"/>
                  </a:lnTo>
                  <a:lnTo>
                    <a:pt x="25755" y="710412"/>
                  </a:lnTo>
                  <a:lnTo>
                    <a:pt x="25857" y="711098"/>
                  </a:lnTo>
                  <a:lnTo>
                    <a:pt x="25971" y="711784"/>
                  </a:lnTo>
                  <a:lnTo>
                    <a:pt x="26047" y="712304"/>
                  </a:lnTo>
                  <a:lnTo>
                    <a:pt x="26123" y="712825"/>
                  </a:lnTo>
                  <a:lnTo>
                    <a:pt x="26174" y="713168"/>
                  </a:lnTo>
                  <a:lnTo>
                    <a:pt x="26250" y="713689"/>
                  </a:lnTo>
                  <a:lnTo>
                    <a:pt x="26365" y="714387"/>
                  </a:lnTo>
                  <a:lnTo>
                    <a:pt x="26441" y="714895"/>
                  </a:lnTo>
                  <a:lnTo>
                    <a:pt x="26517" y="715416"/>
                  </a:lnTo>
                  <a:lnTo>
                    <a:pt x="26619" y="716114"/>
                  </a:lnTo>
                  <a:lnTo>
                    <a:pt x="23507" y="716114"/>
                  </a:lnTo>
                  <a:lnTo>
                    <a:pt x="22301" y="714895"/>
                  </a:lnTo>
                  <a:lnTo>
                    <a:pt x="20916" y="714209"/>
                  </a:lnTo>
                  <a:lnTo>
                    <a:pt x="20396" y="715416"/>
                  </a:lnTo>
                  <a:lnTo>
                    <a:pt x="17983" y="714032"/>
                  </a:lnTo>
                  <a:lnTo>
                    <a:pt x="20053" y="708507"/>
                  </a:lnTo>
                  <a:lnTo>
                    <a:pt x="16078" y="709536"/>
                  </a:lnTo>
                  <a:lnTo>
                    <a:pt x="13309" y="709891"/>
                  </a:lnTo>
                  <a:lnTo>
                    <a:pt x="13512" y="709536"/>
                  </a:lnTo>
                  <a:lnTo>
                    <a:pt x="13614" y="709371"/>
                  </a:lnTo>
                  <a:lnTo>
                    <a:pt x="13728" y="709193"/>
                  </a:lnTo>
                  <a:lnTo>
                    <a:pt x="13830" y="709028"/>
                  </a:lnTo>
                  <a:lnTo>
                    <a:pt x="14579" y="706755"/>
                  </a:lnTo>
                  <a:lnTo>
                    <a:pt x="14706" y="706259"/>
                  </a:lnTo>
                  <a:lnTo>
                    <a:pt x="14795" y="705396"/>
                  </a:lnTo>
                  <a:lnTo>
                    <a:pt x="14909" y="704354"/>
                  </a:lnTo>
                  <a:lnTo>
                    <a:pt x="15011" y="703313"/>
                  </a:lnTo>
                  <a:lnTo>
                    <a:pt x="15125" y="702284"/>
                  </a:lnTo>
                  <a:lnTo>
                    <a:pt x="15214" y="701421"/>
                  </a:lnTo>
                  <a:lnTo>
                    <a:pt x="7950" y="699516"/>
                  </a:lnTo>
                  <a:lnTo>
                    <a:pt x="6184" y="702462"/>
                  </a:lnTo>
                  <a:lnTo>
                    <a:pt x="3797" y="699516"/>
                  </a:lnTo>
                  <a:lnTo>
                    <a:pt x="2247" y="699173"/>
                  </a:lnTo>
                  <a:lnTo>
                    <a:pt x="1028" y="700036"/>
                  </a:lnTo>
                  <a:lnTo>
                    <a:pt x="0" y="701243"/>
                  </a:lnTo>
                  <a:lnTo>
                    <a:pt x="685" y="710412"/>
                  </a:lnTo>
                  <a:lnTo>
                    <a:pt x="3492" y="708901"/>
                  </a:lnTo>
                  <a:lnTo>
                    <a:pt x="3124" y="709891"/>
                  </a:lnTo>
                  <a:lnTo>
                    <a:pt x="2730" y="710920"/>
                  </a:lnTo>
                  <a:lnTo>
                    <a:pt x="2413" y="711784"/>
                  </a:lnTo>
                  <a:lnTo>
                    <a:pt x="11239" y="710920"/>
                  </a:lnTo>
                  <a:lnTo>
                    <a:pt x="11214" y="711098"/>
                  </a:lnTo>
                  <a:lnTo>
                    <a:pt x="11099" y="711784"/>
                  </a:lnTo>
                  <a:lnTo>
                    <a:pt x="11023" y="712304"/>
                  </a:lnTo>
                  <a:lnTo>
                    <a:pt x="10947" y="712825"/>
                  </a:lnTo>
                  <a:lnTo>
                    <a:pt x="10896" y="713168"/>
                  </a:lnTo>
                  <a:lnTo>
                    <a:pt x="10820" y="713689"/>
                  </a:lnTo>
                  <a:lnTo>
                    <a:pt x="10718" y="714387"/>
                  </a:lnTo>
                  <a:lnTo>
                    <a:pt x="10642" y="714895"/>
                  </a:lnTo>
                  <a:lnTo>
                    <a:pt x="10553" y="715416"/>
                  </a:lnTo>
                  <a:lnTo>
                    <a:pt x="10452" y="716114"/>
                  </a:lnTo>
                  <a:lnTo>
                    <a:pt x="10375" y="716635"/>
                  </a:lnTo>
                  <a:lnTo>
                    <a:pt x="10261" y="717372"/>
                  </a:lnTo>
                  <a:lnTo>
                    <a:pt x="10198" y="717842"/>
                  </a:lnTo>
                  <a:lnTo>
                    <a:pt x="11925" y="720432"/>
                  </a:lnTo>
                  <a:lnTo>
                    <a:pt x="12446" y="720610"/>
                  </a:lnTo>
                  <a:lnTo>
                    <a:pt x="14516" y="721296"/>
                  </a:lnTo>
                  <a:lnTo>
                    <a:pt x="16764" y="720610"/>
                  </a:lnTo>
                  <a:lnTo>
                    <a:pt x="16764" y="720953"/>
                  </a:lnTo>
                  <a:lnTo>
                    <a:pt x="16764" y="722503"/>
                  </a:lnTo>
                  <a:lnTo>
                    <a:pt x="17246" y="722858"/>
                  </a:lnTo>
                  <a:lnTo>
                    <a:pt x="18669" y="723887"/>
                  </a:lnTo>
                  <a:lnTo>
                    <a:pt x="20574" y="722858"/>
                  </a:lnTo>
                  <a:lnTo>
                    <a:pt x="22123" y="726998"/>
                  </a:lnTo>
                  <a:lnTo>
                    <a:pt x="27660" y="728738"/>
                  </a:lnTo>
                  <a:lnTo>
                    <a:pt x="31635" y="728560"/>
                  </a:lnTo>
                  <a:lnTo>
                    <a:pt x="34569" y="727519"/>
                  </a:lnTo>
                  <a:lnTo>
                    <a:pt x="34061" y="724065"/>
                  </a:lnTo>
                  <a:lnTo>
                    <a:pt x="34061" y="720953"/>
                  </a:lnTo>
                  <a:lnTo>
                    <a:pt x="39065" y="725970"/>
                  </a:lnTo>
                  <a:lnTo>
                    <a:pt x="39763" y="725970"/>
                  </a:lnTo>
                  <a:lnTo>
                    <a:pt x="46672" y="725449"/>
                  </a:lnTo>
                  <a:lnTo>
                    <a:pt x="48920" y="726655"/>
                  </a:lnTo>
                  <a:lnTo>
                    <a:pt x="44589" y="717842"/>
                  </a:lnTo>
                  <a:lnTo>
                    <a:pt x="44310" y="717372"/>
                  </a:lnTo>
                  <a:lnTo>
                    <a:pt x="38557" y="710920"/>
                  </a:lnTo>
                  <a:lnTo>
                    <a:pt x="38201" y="710577"/>
                  </a:lnTo>
                  <a:lnTo>
                    <a:pt x="38900" y="710057"/>
                  </a:lnTo>
                  <a:lnTo>
                    <a:pt x="40284" y="709371"/>
                  </a:lnTo>
                  <a:lnTo>
                    <a:pt x="40220" y="709536"/>
                  </a:lnTo>
                  <a:lnTo>
                    <a:pt x="40106" y="709891"/>
                  </a:lnTo>
                  <a:lnTo>
                    <a:pt x="39992" y="710234"/>
                  </a:lnTo>
                  <a:lnTo>
                    <a:pt x="39878" y="710577"/>
                  </a:lnTo>
                  <a:lnTo>
                    <a:pt x="39763" y="710920"/>
                  </a:lnTo>
                  <a:lnTo>
                    <a:pt x="39585" y="711098"/>
                  </a:lnTo>
                  <a:lnTo>
                    <a:pt x="39065" y="710920"/>
                  </a:lnTo>
                  <a:lnTo>
                    <a:pt x="39204" y="711098"/>
                  </a:lnTo>
                  <a:lnTo>
                    <a:pt x="41884" y="714387"/>
                  </a:lnTo>
                  <a:lnTo>
                    <a:pt x="44145" y="717156"/>
                  </a:lnTo>
                  <a:lnTo>
                    <a:pt x="52895" y="721995"/>
                  </a:lnTo>
                  <a:lnTo>
                    <a:pt x="52031" y="717842"/>
                  </a:lnTo>
                  <a:lnTo>
                    <a:pt x="54635" y="716635"/>
                  </a:lnTo>
                  <a:lnTo>
                    <a:pt x="54686" y="716114"/>
                  </a:lnTo>
                  <a:lnTo>
                    <a:pt x="54762" y="715416"/>
                  </a:lnTo>
                  <a:lnTo>
                    <a:pt x="54876" y="714387"/>
                  </a:lnTo>
                  <a:lnTo>
                    <a:pt x="54952" y="713689"/>
                  </a:lnTo>
                  <a:lnTo>
                    <a:pt x="55054" y="712825"/>
                  </a:lnTo>
                  <a:lnTo>
                    <a:pt x="55168" y="711784"/>
                  </a:lnTo>
                  <a:lnTo>
                    <a:pt x="55257" y="710920"/>
                  </a:lnTo>
                  <a:lnTo>
                    <a:pt x="55384" y="709891"/>
                  </a:lnTo>
                  <a:lnTo>
                    <a:pt x="55499" y="708850"/>
                  </a:lnTo>
                  <a:lnTo>
                    <a:pt x="62064" y="709193"/>
                  </a:lnTo>
                  <a:lnTo>
                    <a:pt x="66560" y="707466"/>
                  </a:lnTo>
                  <a:lnTo>
                    <a:pt x="66687" y="708507"/>
                  </a:lnTo>
                  <a:lnTo>
                    <a:pt x="66814" y="709536"/>
                  </a:lnTo>
                  <a:lnTo>
                    <a:pt x="66941" y="710577"/>
                  </a:lnTo>
                  <a:lnTo>
                    <a:pt x="67005" y="711098"/>
                  </a:lnTo>
                  <a:lnTo>
                    <a:pt x="67119" y="712139"/>
                  </a:lnTo>
                  <a:lnTo>
                    <a:pt x="67246" y="713168"/>
                  </a:lnTo>
                  <a:lnTo>
                    <a:pt x="69367" y="710463"/>
                  </a:lnTo>
                  <a:lnTo>
                    <a:pt x="68808" y="714552"/>
                  </a:lnTo>
                  <a:lnTo>
                    <a:pt x="66662" y="717308"/>
                  </a:lnTo>
                  <a:lnTo>
                    <a:pt x="69456" y="720801"/>
                  </a:lnTo>
                  <a:lnTo>
                    <a:pt x="73469" y="722122"/>
                  </a:lnTo>
                  <a:lnTo>
                    <a:pt x="75031" y="718362"/>
                  </a:lnTo>
                  <a:lnTo>
                    <a:pt x="76568" y="721956"/>
                  </a:lnTo>
                  <a:lnTo>
                    <a:pt x="76136" y="727430"/>
                  </a:lnTo>
                  <a:lnTo>
                    <a:pt x="76708" y="732269"/>
                  </a:lnTo>
                  <a:lnTo>
                    <a:pt x="81254" y="733920"/>
                  </a:lnTo>
                  <a:lnTo>
                    <a:pt x="80733" y="734263"/>
                  </a:lnTo>
                  <a:lnTo>
                    <a:pt x="81254" y="736688"/>
                  </a:lnTo>
                  <a:lnTo>
                    <a:pt x="84366" y="734098"/>
                  </a:lnTo>
                  <a:lnTo>
                    <a:pt x="88341" y="726998"/>
                  </a:lnTo>
                  <a:lnTo>
                    <a:pt x="84543" y="723023"/>
                  </a:lnTo>
                  <a:lnTo>
                    <a:pt x="82118" y="721296"/>
                  </a:lnTo>
                  <a:lnTo>
                    <a:pt x="84709" y="717143"/>
                  </a:lnTo>
                  <a:lnTo>
                    <a:pt x="86956" y="718527"/>
                  </a:lnTo>
                  <a:lnTo>
                    <a:pt x="89039" y="718883"/>
                  </a:lnTo>
                  <a:lnTo>
                    <a:pt x="90766" y="722858"/>
                  </a:lnTo>
                  <a:lnTo>
                    <a:pt x="92494" y="721296"/>
                  </a:lnTo>
                  <a:lnTo>
                    <a:pt x="94564" y="719226"/>
                  </a:lnTo>
                  <a:close/>
                </a:path>
                <a:path w="217169" h="1102359">
                  <a:moveTo>
                    <a:pt x="94919" y="854430"/>
                  </a:moveTo>
                  <a:lnTo>
                    <a:pt x="92837" y="854075"/>
                  </a:lnTo>
                  <a:lnTo>
                    <a:pt x="90766" y="853211"/>
                  </a:lnTo>
                  <a:lnTo>
                    <a:pt x="90068" y="857186"/>
                  </a:lnTo>
                  <a:lnTo>
                    <a:pt x="91973" y="857364"/>
                  </a:lnTo>
                  <a:lnTo>
                    <a:pt x="94043" y="858405"/>
                  </a:lnTo>
                  <a:lnTo>
                    <a:pt x="94919" y="854430"/>
                  </a:lnTo>
                  <a:close/>
                </a:path>
                <a:path w="217169" h="1102359">
                  <a:moveTo>
                    <a:pt x="95262" y="853567"/>
                  </a:moveTo>
                  <a:lnTo>
                    <a:pt x="93700" y="847331"/>
                  </a:lnTo>
                  <a:lnTo>
                    <a:pt x="92316" y="846988"/>
                  </a:lnTo>
                  <a:lnTo>
                    <a:pt x="86093" y="843876"/>
                  </a:lnTo>
                  <a:lnTo>
                    <a:pt x="87477" y="846988"/>
                  </a:lnTo>
                  <a:lnTo>
                    <a:pt x="89382" y="848893"/>
                  </a:lnTo>
                  <a:lnTo>
                    <a:pt x="95262" y="853567"/>
                  </a:lnTo>
                  <a:close/>
                </a:path>
                <a:path w="217169" h="1102359">
                  <a:moveTo>
                    <a:pt x="95427" y="729081"/>
                  </a:moveTo>
                  <a:lnTo>
                    <a:pt x="93700" y="728560"/>
                  </a:lnTo>
                  <a:lnTo>
                    <a:pt x="93878" y="730110"/>
                  </a:lnTo>
                  <a:lnTo>
                    <a:pt x="93700" y="731151"/>
                  </a:lnTo>
                  <a:lnTo>
                    <a:pt x="95262" y="731672"/>
                  </a:lnTo>
                  <a:lnTo>
                    <a:pt x="95262" y="730110"/>
                  </a:lnTo>
                  <a:lnTo>
                    <a:pt x="95427" y="729081"/>
                  </a:lnTo>
                  <a:close/>
                </a:path>
                <a:path w="217169" h="1102359">
                  <a:moveTo>
                    <a:pt x="96291" y="776795"/>
                  </a:moveTo>
                  <a:lnTo>
                    <a:pt x="96126" y="776274"/>
                  </a:lnTo>
                  <a:lnTo>
                    <a:pt x="95605" y="774890"/>
                  </a:lnTo>
                  <a:lnTo>
                    <a:pt x="94742" y="775411"/>
                  </a:lnTo>
                  <a:lnTo>
                    <a:pt x="93700" y="775754"/>
                  </a:lnTo>
                  <a:lnTo>
                    <a:pt x="93357" y="776274"/>
                  </a:lnTo>
                  <a:lnTo>
                    <a:pt x="93179" y="776630"/>
                  </a:lnTo>
                  <a:lnTo>
                    <a:pt x="93014" y="777138"/>
                  </a:lnTo>
                  <a:lnTo>
                    <a:pt x="96291" y="777836"/>
                  </a:lnTo>
                  <a:lnTo>
                    <a:pt x="96291" y="776795"/>
                  </a:lnTo>
                  <a:close/>
                </a:path>
                <a:path w="217169" h="1102359">
                  <a:moveTo>
                    <a:pt x="97675" y="809294"/>
                  </a:moveTo>
                  <a:lnTo>
                    <a:pt x="96291" y="804976"/>
                  </a:lnTo>
                  <a:lnTo>
                    <a:pt x="92671" y="807046"/>
                  </a:lnTo>
                  <a:lnTo>
                    <a:pt x="92671" y="809993"/>
                  </a:lnTo>
                  <a:lnTo>
                    <a:pt x="94399" y="812584"/>
                  </a:lnTo>
                  <a:lnTo>
                    <a:pt x="97332" y="811898"/>
                  </a:lnTo>
                  <a:lnTo>
                    <a:pt x="97675" y="809294"/>
                  </a:lnTo>
                  <a:close/>
                </a:path>
                <a:path w="217169" h="1102359">
                  <a:moveTo>
                    <a:pt x="101142" y="793216"/>
                  </a:moveTo>
                  <a:lnTo>
                    <a:pt x="95783" y="794778"/>
                  </a:lnTo>
                  <a:lnTo>
                    <a:pt x="95783" y="796163"/>
                  </a:lnTo>
                  <a:lnTo>
                    <a:pt x="94742" y="797369"/>
                  </a:lnTo>
                  <a:lnTo>
                    <a:pt x="95605" y="797890"/>
                  </a:lnTo>
                  <a:lnTo>
                    <a:pt x="100444" y="801179"/>
                  </a:lnTo>
                  <a:lnTo>
                    <a:pt x="101142" y="793216"/>
                  </a:lnTo>
                  <a:close/>
                </a:path>
                <a:path w="217169" h="1102359">
                  <a:moveTo>
                    <a:pt x="102692" y="825385"/>
                  </a:moveTo>
                  <a:lnTo>
                    <a:pt x="96291" y="822439"/>
                  </a:lnTo>
                  <a:lnTo>
                    <a:pt x="94221" y="821918"/>
                  </a:lnTo>
                  <a:lnTo>
                    <a:pt x="91287" y="816737"/>
                  </a:lnTo>
                  <a:lnTo>
                    <a:pt x="90068" y="821232"/>
                  </a:lnTo>
                  <a:lnTo>
                    <a:pt x="89204" y="824865"/>
                  </a:lnTo>
                  <a:lnTo>
                    <a:pt x="89725" y="825550"/>
                  </a:lnTo>
                  <a:lnTo>
                    <a:pt x="92671" y="829005"/>
                  </a:lnTo>
                  <a:lnTo>
                    <a:pt x="96469" y="834199"/>
                  </a:lnTo>
                  <a:lnTo>
                    <a:pt x="102692" y="825385"/>
                  </a:lnTo>
                  <a:close/>
                </a:path>
                <a:path w="217169" h="1102359">
                  <a:moveTo>
                    <a:pt x="104419" y="781812"/>
                  </a:moveTo>
                  <a:lnTo>
                    <a:pt x="103212" y="781812"/>
                  </a:lnTo>
                  <a:lnTo>
                    <a:pt x="103212" y="782332"/>
                  </a:lnTo>
                  <a:lnTo>
                    <a:pt x="103035" y="782675"/>
                  </a:lnTo>
                  <a:lnTo>
                    <a:pt x="103898" y="782675"/>
                  </a:lnTo>
                  <a:lnTo>
                    <a:pt x="104419" y="782853"/>
                  </a:lnTo>
                  <a:lnTo>
                    <a:pt x="104419" y="781812"/>
                  </a:lnTo>
                  <a:close/>
                </a:path>
                <a:path w="217169" h="1102359">
                  <a:moveTo>
                    <a:pt x="109778" y="288899"/>
                  </a:moveTo>
                  <a:lnTo>
                    <a:pt x="104597" y="289928"/>
                  </a:lnTo>
                  <a:lnTo>
                    <a:pt x="101307" y="290969"/>
                  </a:lnTo>
                  <a:lnTo>
                    <a:pt x="103212" y="286473"/>
                  </a:lnTo>
                  <a:lnTo>
                    <a:pt x="102349" y="283883"/>
                  </a:lnTo>
                  <a:lnTo>
                    <a:pt x="102349" y="283705"/>
                  </a:lnTo>
                  <a:lnTo>
                    <a:pt x="101142" y="278003"/>
                  </a:lnTo>
                  <a:lnTo>
                    <a:pt x="99237" y="276098"/>
                  </a:lnTo>
                  <a:lnTo>
                    <a:pt x="93700" y="277139"/>
                  </a:lnTo>
                  <a:lnTo>
                    <a:pt x="91287" y="282498"/>
                  </a:lnTo>
                  <a:lnTo>
                    <a:pt x="90589" y="284226"/>
                  </a:lnTo>
                  <a:lnTo>
                    <a:pt x="99060" y="291668"/>
                  </a:lnTo>
                  <a:lnTo>
                    <a:pt x="97510" y="294944"/>
                  </a:lnTo>
                  <a:lnTo>
                    <a:pt x="90246" y="294779"/>
                  </a:lnTo>
                  <a:lnTo>
                    <a:pt x="96469" y="297713"/>
                  </a:lnTo>
                  <a:lnTo>
                    <a:pt x="96685" y="303644"/>
                  </a:lnTo>
                  <a:lnTo>
                    <a:pt x="101003" y="305104"/>
                  </a:lnTo>
                  <a:lnTo>
                    <a:pt x="104876" y="302475"/>
                  </a:lnTo>
                  <a:lnTo>
                    <a:pt x="103733" y="296164"/>
                  </a:lnTo>
                  <a:lnTo>
                    <a:pt x="107886" y="295986"/>
                  </a:lnTo>
                  <a:lnTo>
                    <a:pt x="109778" y="288899"/>
                  </a:lnTo>
                  <a:close/>
                </a:path>
                <a:path w="217169" h="1102359">
                  <a:moveTo>
                    <a:pt x="112547" y="840765"/>
                  </a:moveTo>
                  <a:lnTo>
                    <a:pt x="110642" y="832472"/>
                  </a:lnTo>
                  <a:lnTo>
                    <a:pt x="107010" y="834720"/>
                  </a:lnTo>
                  <a:lnTo>
                    <a:pt x="104597" y="837133"/>
                  </a:lnTo>
                  <a:lnTo>
                    <a:pt x="106667" y="842492"/>
                  </a:lnTo>
                  <a:lnTo>
                    <a:pt x="110134" y="842149"/>
                  </a:lnTo>
                  <a:lnTo>
                    <a:pt x="112547" y="840765"/>
                  </a:lnTo>
                  <a:close/>
                </a:path>
                <a:path w="217169" h="1102359">
                  <a:moveTo>
                    <a:pt x="112547" y="828141"/>
                  </a:moveTo>
                  <a:lnTo>
                    <a:pt x="108915" y="820712"/>
                  </a:lnTo>
                  <a:lnTo>
                    <a:pt x="109258" y="818984"/>
                  </a:lnTo>
                  <a:lnTo>
                    <a:pt x="107886" y="820369"/>
                  </a:lnTo>
                  <a:lnTo>
                    <a:pt x="107188" y="820369"/>
                  </a:lnTo>
                  <a:lnTo>
                    <a:pt x="107010" y="820483"/>
                  </a:lnTo>
                  <a:lnTo>
                    <a:pt x="109435" y="809472"/>
                  </a:lnTo>
                  <a:lnTo>
                    <a:pt x="102870" y="811377"/>
                  </a:lnTo>
                  <a:lnTo>
                    <a:pt x="102006" y="811542"/>
                  </a:lnTo>
                  <a:lnTo>
                    <a:pt x="101650" y="816216"/>
                  </a:lnTo>
                  <a:lnTo>
                    <a:pt x="102527" y="817600"/>
                  </a:lnTo>
                  <a:lnTo>
                    <a:pt x="106375" y="820851"/>
                  </a:lnTo>
                  <a:lnTo>
                    <a:pt x="101650" y="823645"/>
                  </a:lnTo>
                  <a:lnTo>
                    <a:pt x="112547" y="828141"/>
                  </a:lnTo>
                  <a:close/>
                </a:path>
                <a:path w="217169" h="1102359">
                  <a:moveTo>
                    <a:pt x="119811" y="169951"/>
                  </a:moveTo>
                  <a:lnTo>
                    <a:pt x="117906" y="168389"/>
                  </a:lnTo>
                  <a:lnTo>
                    <a:pt x="117741" y="166141"/>
                  </a:lnTo>
                  <a:lnTo>
                    <a:pt x="117906" y="163893"/>
                  </a:lnTo>
                  <a:lnTo>
                    <a:pt x="118605" y="163372"/>
                  </a:lnTo>
                  <a:lnTo>
                    <a:pt x="119113" y="161988"/>
                  </a:lnTo>
                  <a:lnTo>
                    <a:pt x="117906" y="161480"/>
                  </a:lnTo>
                  <a:lnTo>
                    <a:pt x="117830" y="154762"/>
                  </a:lnTo>
                  <a:lnTo>
                    <a:pt x="114820" y="154063"/>
                  </a:lnTo>
                  <a:lnTo>
                    <a:pt x="112102" y="157416"/>
                  </a:lnTo>
                  <a:lnTo>
                    <a:pt x="112890" y="162852"/>
                  </a:lnTo>
                  <a:lnTo>
                    <a:pt x="114617" y="164414"/>
                  </a:lnTo>
                  <a:lnTo>
                    <a:pt x="112725" y="165277"/>
                  </a:lnTo>
                  <a:lnTo>
                    <a:pt x="112204" y="166319"/>
                  </a:lnTo>
                  <a:lnTo>
                    <a:pt x="107988" y="171615"/>
                  </a:lnTo>
                  <a:lnTo>
                    <a:pt x="105181" y="177050"/>
                  </a:lnTo>
                  <a:lnTo>
                    <a:pt x="104152" y="182918"/>
                  </a:lnTo>
                  <a:lnTo>
                    <a:pt x="105283" y="189484"/>
                  </a:lnTo>
                  <a:lnTo>
                    <a:pt x="99237" y="192417"/>
                  </a:lnTo>
                  <a:lnTo>
                    <a:pt x="108394" y="199859"/>
                  </a:lnTo>
                  <a:lnTo>
                    <a:pt x="109956" y="194665"/>
                  </a:lnTo>
                  <a:lnTo>
                    <a:pt x="113245" y="193459"/>
                  </a:lnTo>
                  <a:lnTo>
                    <a:pt x="115138" y="189826"/>
                  </a:lnTo>
                  <a:lnTo>
                    <a:pt x="114274" y="186893"/>
                  </a:lnTo>
                  <a:lnTo>
                    <a:pt x="113931" y="183083"/>
                  </a:lnTo>
                  <a:lnTo>
                    <a:pt x="111163" y="184124"/>
                  </a:lnTo>
                  <a:lnTo>
                    <a:pt x="108572" y="183426"/>
                  </a:lnTo>
                  <a:lnTo>
                    <a:pt x="112890" y="179806"/>
                  </a:lnTo>
                  <a:lnTo>
                    <a:pt x="118948" y="176339"/>
                  </a:lnTo>
                  <a:lnTo>
                    <a:pt x="119811" y="169951"/>
                  </a:lnTo>
                  <a:close/>
                </a:path>
                <a:path w="217169" h="1102359">
                  <a:moveTo>
                    <a:pt x="122059" y="909053"/>
                  </a:moveTo>
                  <a:lnTo>
                    <a:pt x="121361" y="908024"/>
                  </a:lnTo>
                  <a:lnTo>
                    <a:pt x="117741" y="906297"/>
                  </a:lnTo>
                  <a:lnTo>
                    <a:pt x="118427" y="910793"/>
                  </a:lnTo>
                  <a:lnTo>
                    <a:pt x="119976" y="912177"/>
                  </a:lnTo>
                  <a:lnTo>
                    <a:pt x="121539" y="912342"/>
                  </a:lnTo>
                  <a:lnTo>
                    <a:pt x="122059" y="909053"/>
                  </a:lnTo>
                  <a:close/>
                </a:path>
                <a:path w="217169" h="1102359">
                  <a:moveTo>
                    <a:pt x="126212" y="262445"/>
                  </a:moveTo>
                  <a:lnTo>
                    <a:pt x="123101" y="255879"/>
                  </a:lnTo>
                  <a:lnTo>
                    <a:pt x="116522" y="259676"/>
                  </a:lnTo>
                  <a:lnTo>
                    <a:pt x="115658" y="258813"/>
                  </a:lnTo>
                  <a:lnTo>
                    <a:pt x="116865" y="257251"/>
                  </a:lnTo>
                  <a:lnTo>
                    <a:pt x="116700" y="255524"/>
                  </a:lnTo>
                  <a:lnTo>
                    <a:pt x="115138" y="257086"/>
                  </a:lnTo>
                  <a:lnTo>
                    <a:pt x="112890" y="253796"/>
                  </a:lnTo>
                  <a:lnTo>
                    <a:pt x="108229" y="255701"/>
                  </a:lnTo>
                  <a:lnTo>
                    <a:pt x="109778" y="259676"/>
                  </a:lnTo>
                  <a:lnTo>
                    <a:pt x="111163" y="260883"/>
                  </a:lnTo>
                  <a:lnTo>
                    <a:pt x="114274" y="261061"/>
                  </a:lnTo>
                  <a:lnTo>
                    <a:pt x="113753" y="263652"/>
                  </a:lnTo>
                  <a:lnTo>
                    <a:pt x="113245" y="265379"/>
                  </a:lnTo>
                  <a:lnTo>
                    <a:pt x="112369" y="264172"/>
                  </a:lnTo>
                  <a:lnTo>
                    <a:pt x="112026" y="263829"/>
                  </a:lnTo>
                  <a:lnTo>
                    <a:pt x="107886" y="260362"/>
                  </a:lnTo>
                  <a:lnTo>
                    <a:pt x="102692" y="268668"/>
                  </a:lnTo>
                  <a:lnTo>
                    <a:pt x="105981" y="271602"/>
                  </a:lnTo>
                  <a:lnTo>
                    <a:pt x="105803" y="271602"/>
                  </a:lnTo>
                  <a:lnTo>
                    <a:pt x="102006" y="275412"/>
                  </a:lnTo>
                  <a:lnTo>
                    <a:pt x="104419" y="278866"/>
                  </a:lnTo>
                  <a:lnTo>
                    <a:pt x="108572" y="276796"/>
                  </a:lnTo>
                  <a:lnTo>
                    <a:pt x="109093" y="276961"/>
                  </a:lnTo>
                  <a:lnTo>
                    <a:pt x="110134" y="274027"/>
                  </a:lnTo>
                  <a:lnTo>
                    <a:pt x="109778" y="272986"/>
                  </a:lnTo>
                  <a:lnTo>
                    <a:pt x="114617" y="270395"/>
                  </a:lnTo>
                  <a:lnTo>
                    <a:pt x="121018" y="272122"/>
                  </a:lnTo>
                  <a:lnTo>
                    <a:pt x="124650" y="268147"/>
                  </a:lnTo>
                  <a:lnTo>
                    <a:pt x="126212" y="262445"/>
                  </a:lnTo>
                  <a:close/>
                </a:path>
                <a:path w="217169" h="1102359">
                  <a:moveTo>
                    <a:pt x="131572" y="107873"/>
                  </a:moveTo>
                  <a:lnTo>
                    <a:pt x="130873" y="105803"/>
                  </a:lnTo>
                  <a:lnTo>
                    <a:pt x="130352" y="104419"/>
                  </a:lnTo>
                  <a:lnTo>
                    <a:pt x="128104" y="107873"/>
                  </a:lnTo>
                  <a:lnTo>
                    <a:pt x="126034" y="111506"/>
                  </a:lnTo>
                  <a:lnTo>
                    <a:pt x="123786" y="115138"/>
                  </a:lnTo>
                  <a:lnTo>
                    <a:pt x="126377" y="113411"/>
                  </a:lnTo>
                  <a:lnTo>
                    <a:pt x="127076" y="110642"/>
                  </a:lnTo>
                  <a:lnTo>
                    <a:pt x="129667" y="108572"/>
                  </a:lnTo>
                  <a:lnTo>
                    <a:pt x="131572" y="107873"/>
                  </a:lnTo>
                  <a:close/>
                </a:path>
                <a:path w="217169" h="1102359">
                  <a:moveTo>
                    <a:pt x="143675" y="95427"/>
                  </a:moveTo>
                  <a:lnTo>
                    <a:pt x="142290" y="93357"/>
                  </a:lnTo>
                  <a:lnTo>
                    <a:pt x="140728" y="91274"/>
                  </a:lnTo>
                  <a:lnTo>
                    <a:pt x="136575" y="94907"/>
                  </a:lnTo>
                  <a:lnTo>
                    <a:pt x="138137" y="96812"/>
                  </a:lnTo>
                  <a:lnTo>
                    <a:pt x="139865" y="98882"/>
                  </a:lnTo>
                  <a:lnTo>
                    <a:pt x="143675" y="95427"/>
                  </a:lnTo>
                  <a:close/>
                </a:path>
                <a:path w="217169" h="1102359">
                  <a:moveTo>
                    <a:pt x="144360" y="85407"/>
                  </a:moveTo>
                  <a:lnTo>
                    <a:pt x="144183" y="83324"/>
                  </a:lnTo>
                  <a:lnTo>
                    <a:pt x="142976" y="85051"/>
                  </a:lnTo>
                  <a:lnTo>
                    <a:pt x="141935" y="86779"/>
                  </a:lnTo>
                  <a:lnTo>
                    <a:pt x="140728" y="88519"/>
                  </a:lnTo>
                  <a:lnTo>
                    <a:pt x="141249" y="88519"/>
                  </a:lnTo>
                  <a:lnTo>
                    <a:pt x="141770" y="88684"/>
                  </a:lnTo>
                  <a:lnTo>
                    <a:pt x="142290" y="88341"/>
                  </a:lnTo>
                  <a:lnTo>
                    <a:pt x="143840" y="87134"/>
                  </a:lnTo>
                  <a:lnTo>
                    <a:pt x="144360" y="85407"/>
                  </a:lnTo>
                  <a:close/>
                </a:path>
                <a:path w="217169" h="1102359">
                  <a:moveTo>
                    <a:pt x="144576" y="130302"/>
                  </a:moveTo>
                  <a:lnTo>
                    <a:pt x="141427" y="125018"/>
                  </a:lnTo>
                  <a:lnTo>
                    <a:pt x="135013" y="123913"/>
                  </a:lnTo>
                  <a:lnTo>
                    <a:pt x="132080" y="131394"/>
                  </a:lnTo>
                  <a:lnTo>
                    <a:pt x="129667" y="134505"/>
                  </a:lnTo>
                  <a:lnTo>
                    <a:pt x="124307" y="133985"/>
                  </a:lnTo>
                  <a:lnTo>
                    <a:pt x="124193" y="134505"/>
                  </a:lnTo>
                  <a:lnTo>
                    <a:pt x="123609" y="137096"/>
                  </a:lnTo>
                  <a:lnTo>
                    <a:pt x="123444" y="135890"/>
                  </a:lnTo>
                  <a:lnTo>
                    <a:pt x="122580" y="135026"/>
                  </a:lnTo>
                  <a:lnTo>
                    <a:pt x="121539" y="134670"/>
                  </a:lnTo>
                  <a:lnTo>
                    <a:pt x="126390" y="128587"/>
                  </a:lnTo>
                  <a:lnTo>
                    <a:pt x="125476" y="124193"/>
                  </a:lnTo>
                  <a:lnTo>
                    <a:pt x="121246" y="123659"/>
                  </a:lnTo>
                  <a:lnTo>
                    <a:pt x="116179" y="129146"/>
                  </a:lnTo>
                  <a:lnTo>
                    <a:pt x="114617" y="129832"/>
                  </a:lnTo>
                  <a:lnTo>
                    <a:pt x="114198" y="131394"/>
                  </a:lnTo>
                  <a:lnTo>
                    <a:pt x="114109" y="131737"/>
                  </a:lnTo>
                  <a:lnTo>
                    <a:pt x="113411" y="133642"/>
                  </a:lnTo>
                  <a:lnTo>
                    <a:pt x="113068" y="133642"/>
                  </a:lnTo>
                  <a:lnTo>
                    <a:pt x="113068" y="139687"/>
                  </a:lnTo>
                  <a:lnTo>
                    <a:pt x="112204" y="140030"/>
                  </a:lnTo>
                  <a:lnTo>
                    <a:pt x="111671" y="140385"/>
                  </a:lnTo>
                  <a:lnTo>
                    <a:pt x="109613" y="142278"/>
                  </a:lnTo>
                  <a:lnTo>
                    <a:pt x="112522" y="142278"/>
                  </a:lnTo>
                  <a:lnTo>
                    <a:pt x="112255" y="140385"/>
                  </a:lnTo>
                  <a:lnTo>
                    <a:pt x="112280" y="140550"/>
                  </a:lnTo>
                  <a:lnTo>
                    <a:pt x="112522" y="142278"/>
                  </a:lnTo>
                  <a:lnTo>
                    <a:pt x="112547" y="142455"/>
                  </a:lnTo>
                  <a:lnTo>
                    <a:pt x="109613" y="142278"/>
                  </a:lnTo>
                  <a:lnTo>
                    <a:pt x="111899" y="140157"/>
                  </a:lnTo>
                  <a:lnTo>
                    <a:pt x="112039" y="140030"/>
                  </a:lnTo>
                  <a:lnTo>
                    <a:pt x="111861" y="140030"/>
                  </a:lnTo>
                  <a:lnTo>
                    <a:pt x="111861" y="139687"/>
                  </a:lnTo>
                  <a:lnTo>
                    <a:pt x="112026" y="139166"/>
                  </a:lnTo>
                  <a:lnTo>
                    <a:pt x="112026" y="139344"/>
                  </a:lnTo>
                  <a:lnTo>
                    <a:pt x="112979" y="139344"/>
                  </a:lnTo>
                  <a:lnTo>
                    <a:pt x="113068" y="139687"/>
                  </a:lnTo>
                  <a:lnTo>
                    <a:pt x="113068" y="133642"/>
                  </a:lnTo>
                  <a:lnTo>
                    <a:pt x="112890" y="133959"/>
                  </a:lnTo>
                  <a:lnTo>
                    <a:pt x="112890" y="139001"/>
                  </a:lnTo>
                  <a:lnTo>
                    <a:pt x="112026" y="139001"/>
                  </a:lnTo>
                  <a:lnTo>
                    <a:pt x="112026" y="138658"/>
                  </a:lnTo>
                  <a:lnTo>
                    <a:pt x="112890" y="139001"/>
                  </a:lnTo>
                  <a:lnTo>
                    <a:pt x="112890" y="133959"/>
                  </a:lnTo>
                  <a:lnTo>
                    <a:pt x="111061" y="137096"/>
                  </a:lnTo>
                  <a:lnTo>
                    <a:pt x="110159" y="138658"/>
                  </a:lnTo>
                  <a:lnTo>
                    <a:pt x="109131" y="140385"/>
                  </a:lnTo>
                  <a:lnTo>
                    <a:pt x="107988" y="142278"/>
                  </a:lnTo>
                  <a:lnTo>
                    <a:pt x="107886" y="142455"/>
                  </a:lnTo>
                  <a:lnTo>
                    <a:pt x="106845" y="144183"/>
                  </a:lnTo>
                  <a:lnTo>
                    <a:pt x="104089" y="149199"/>
                  </a:lnTo>
                  <a:lnTo>
                    <a:pt x="104000" y="149377"/>
                  </a:lnTo>
                  <a:lnTo>
                    <a:pt x="103898" y="149542"/>
                  </a:lnTo>
                  <a:lnTo>
                    <a:pt x="106260" y="152996"/>
                  </a:lnTo>
                  <a:lnTo>
                    <a:pt x="107530" y="154901"/>
                  </a:lnTo>
                  <a:lnTo>
                    <a:pt x="110642" y="152996"/>
                  </a:lnTo>
                  <a:lnTo>
                    <a:pt x="110756" y="152654"/>
                  </a:lnTo>
                  <a:lnTo>
                    <a:pt x="110820" y="152488"/>
                  </a:lnTo>
                  <a:lnTo>
                    <a:pt x="112890" y="151625"/>
                  </a:lnTo>
                  <a:lnTo>
                    <a:pt x="113474" y="149542"/>
                  </a:lnTo>
                  <a:lnTo>
                    <a:pt x="113563" y="149199"/>
                  </a:lnTo>
                  <a:lnTo>
                    <a:pt x="113665" y="148856"/>
                  </a:lnTo>
                  <a:lnTo>
                    <a:pt x="113753" y="148513"/>
                  </a:lnTo>
                  <a:lnTo>
                    <a:pt x="114719" y="146265"/>
                  </a:lnTo>
                  <a:lnTo>
                    <a:pt x="117043" y="140550"/>
                  </a:lnTo>
                  <a:lnTo>
                    <a:pt x="117894" y="140906"/>
                  </a:lnTo>
                  <a:lnTo>
                    <a:pt x="123444" y="143154"/>
                  </a:lnTo>
                  <a:lnTo>
                    <a:pt x="126212" y="146265"/>
                  </a:lnTo>
                  <a:lnTo>
                    <a:pt x="125018" y="148513"/>
                  </a:lnTo>
                  <a:lnTo>
                    <a:pt x="124650" y="149199"/>
                  </a:lnTo>
                  <a:lnTo>
                    <a:pt x="126555" y="148513"/>
                  </a:lnTo>
                  <a:lnTo>
                    <a:pt x="126669" y="148856"/>
                  </a:lnTo>
                  <a:lnTo>
                    <a:pt x="126784" y="149199"/>
                  </a:lnTo>
                  <a:lnTo>
                    <a:pt x="126834" y="149377"/>
                  </a:lnTo>
                  <a:lnTo>
                    <a:pt x="127419" y="151104"/>
                  </a:lnTo>
                  <a:lnTo>
                    <a:pt x="127152" y="151625"/>
                  </a:lnTo>
                  <a:lnTo>
                    <a:pt x="127076" y="151790"/>
                  </a:lnTo>
                  <a:lnTo>
                    <a:pt x="126961" y="152311"/>
                  </a:lnTo>
                  <a:lnTo>
                    <a:pt x="126898" y="152654"/>
                  </a:lnTo>
                  <a:lnTo>
                    <a:pt x="126555" y="153517"/>
                  </a:lnTo>
                  <a:lnTo>
                    <a:pt x="129324" y="154381"/>
                  </a:lnTo>
                  <a:lnTo>
                    <a:pt x="130530" y="153174"/>
                  </a:lnTo>
                  <a:lnTo>
                    <a:pt x="131838" y="149542"/>
                  </a:lnTo>
                  <a:lnTo>
                    <a:pt x="131965" y="149199"/>
                  </a:lnTo>
                  <a:lnTo>
                    <a:pt x="132080" y="148856"/>
                  </a:lnTo>
                  <a:lnTo>
                    <a:pt x="129146" y="149377"/>
                  </a:lnTo>
                  <a:lnTo>
                    <a:pt x="129082" y="146265"/>
                  </a:lnTo>
                  <a:lnTo>
                    <a:pt x="128968" y="140906"/>
                  </a:lnTo>
                  <a:lnTo>
                    <a:pt x="139522" y="144183"/>
                  </a:lnTo>
                  <a:lnTo>
                    <a:pt x="137896" y="135890"/>
                  </a:lnTo>
                  <a:lnTo>
                    <a:pt x="137795" y="135369"/>
                  </a:lnTo>
                  <a:lnTo>
                    <a:pt x="144576" y="130302"/>
                  </a:lnTo>
                  <a:close/>
                </a:path>
                <a:path w="217169" h="1102359">
                  <a:moveTo>
                    <a:pt x="146608" y="166662"/>
                  </a:moveTo>
                  <a:lnTo>
                    <a:pt x="141592" y="166839"/>
                  </a:lnTo>
                  <a:lnTo>
                    <a:pt x="146443" y="158965"/>
                  </a:lnTo>
                  <a:lnTo>
                    <a:pt x="142227" y="158343"/>
                  </a:lnTo>
                  <a:lnTo>
                    <a:pt x="137388" y="162090"/>
                  </a:lnTo>
                  <a:lnTo>
                    <a:pt x="140385" y="167347"/>
                  </a:lnTo>
                  <a:lnTo>
                    <a:pt x="137274" y="169252"/>
                  </a:lnTo>
                  <a:lnTo>
                    <a:pt x="135712" y="169430"/>
                  </a:lnTo>
                  <a:lnTo>
                    <a:pt x="137795" y="173062"/>
                  </a:lnTo>
                  <a:lnTo>
                    <a:pt x="139344" y="180149"/>
                  </a:lnTo>
                  <a:lnTo>
                    <a:pt x="146608" y="166662"/>
                  </a:lnTo>
                  <a:close/>
                </a:path>
                <a:path w="217169" h="1102359">
                  <a:moveTo>
                    <a:pt x="155079" y="121196"/>
                  </a:moveTo>
                  <a:lnTo>
                    <a:pt x="153352" y="119291"/>
                  </a:lnTo>
                  <a:lnTo>
                    <a:pt x="150063" y="114973"/>
                  </a:lnTo>
                  <a:lnTo>
                    <a:pt x="147142" y="119481"/>
                  </a:lnTo>
                  <a:lnTo>
                    <a:pt x="149034" y="112204"/>
                  </a:lnTo>
                  <a:lnTo>
                    <a:pt x="144183" y="113753"/>
                  </a:lnTo>
                  <a:lnTo>
                    <a:pt x="142976" y="114973"/>
                  </a:lnTo>
                  <a:lnTo>
                    <a:pt x="141935" y="116522"/>
                  </a:lnTo>
                  <a:lnTo>
                    <a:pt x="142633" y="117906"/>
                  </a:lnTo>
                  <a:lnTo>
                    <a:pt x="146431" y="122224"/>
                  </a:lnTo>
                  <a:lnTo>
                    <a:pt x="148336" y="124993"/>
                  </a:lnTo>
                  <a:lnTo>
                    <a:pt x="150406" y="127584"/>
                  </a:lnTo>
                  <a:lnTo>
                    <a:pt x="155079" y="121196"/>
                  </a:lnTo>
                  <a:close/>
                </a:path>
                <a:path w="217169" h="1102359">
                  <a:moveTo>
                    <a:pt x="157327" y="193281"/>
                  </a:moveTo>
                  <a:lnTo>
                    <a:pt x="154038" y="194322"/>
                  </a:lnTo>
                  <a:lnTo>
                    <a:pt x="153530" y="195186"/>
                  </a:lnTo>
                  <a:lnTo>
                    <a:pt x="154393" y="197777"/>
                  </a:lnTo>
                  <a:lnTo>
                    <a:pt x="156286" y="201409"/>
                  </a:lnTo>
                  <a:lnTo>
                    <a:pt x="155943" y="195021"/>
                  </a:lnTo>
                  <a:lnTo>
                    <a:pt x="157327" y="193281"/>
                  </a:lnTo>
                  <a:close/>
                </a:path>
                <a:path w="217169" h="1102359">
                  <a:moveTo>
                    <a:pt x="161480" y="138658"/>
                  </a:moveTo>
                  <a:lnTo>
                    <a:pt x="160616" y="134327"/>
                  </a:lnTo>
                  <a:lnTo>
                    <a:pt x="157670" y="134162"/>
                  </a:lnTo>
                  <a:lnTo>
                    <a:pt x="155422" y="135712"/>
                  </a:lnTo>
                  <a:lnTo>
                    <a:pt x="154559" y="139344"/>
                  </a:lnTo>
                  <a:lnTo>
                    <a:pt x="157327" y="140030"/>
                  </a:lnTo>
                  <a:lnTo>
                    <a:pt x="161480" y="138658"/>
                  </a:lnTo>
                  <a:close/>
                </a:path>
                <a:path w="217169" h="1102359">
                  <a:moveTo>
                    <a:pt x="162509" y="176517"/>
                  </a:moveTo>
                  <a:lnTo>
                    <a:pt x="153530" y="176339"/>
                  </a:lnTo>
                  <a:lnTo>
                    <a:pt x="157505" y="181178"/>
                  </a:lnTo>
                  <a:lnTo>
                    <a:pt x="159397" y="182397"/>
                  </a:lnTo>
                  <a:lnTo>
                    <a:pt x="162509" y="176517"/>
                  </a:lnTo>
                  <a:close/>
                </a:path>
                <a:path w="217169" h="1102359">
                  <a:moveTo>
                    <a:pt x="162509" y="104940"/>
                  </a:moveTo>
                  <a:lnTo>
                    <a:pt x="162001" y="102692"/>
                  </a:lnTo>
                  <a:lnTo>
                    <a:pt x="161442" y="103085"/>
                  </a:lnTo>
                  <a:lnTo>
                    <a:pt x="161302" y="101828"/>
                  </a:lnTo>
                  <a:lnTo>
                    <a:pt x="160439" y="97853"/>
                  </a:lnTo>
                  <a:lnTo>
                    <a:pt x="155600" y="104076"/>
                  </a:lnTo>
                  <a:lnTo>
                    <a:pt x="159397" y="104076"/>
                  </a:lnTo>
                  <a:lnTo>
                    <a:pt x="160147" y="103974"/>
                  </a:lnTo>
                  <a:lnTo>
                    <a:pt x="159753" y="104241"/>
                  </a:lnTo>
                  <a:lnTo>
                    <a:pt x="159397" y="105803"/>
                  </a:lnTo>
                  <a:lnTo>
                    <a:pt x="162509" y="106489"/>
                  </a:lnTo>
                  <a:lnTo>
                    <a:pt x="162509" y="104940"/>
                  </a:lnTo>
                  <a:close/>
                </a:path>
                <a:path w="217169" h="1102359">
                  <a:moveTo>
                    <a:pt x="165620" y="150761"/>
                  </a:moveTo>
                  <a:lnTo>
                    <a:pt x="165277" y="143662"/>
                  </a:lnTo>
                  <a:lnTo>
                    <a:pt x="157505" y="144360"/>
                  </a:lnTo>
                  <a:lnTo>
                    <a:pt x="151282" y="146951"/>
                  </a:lnTo>
                  <a:lnTo>
                    <a:pt x="154216" y="153517"/>
                  </a:lnTo>
                  <a:lnTo>
                    <a:pt x="160096" y="154038"/>
                  </a:lnTo>
                  <a:lnTo>
                    <a:pt x="165620" y="150761"/>
                  </a:lnTo>
                  <a:close/>
                </a:path>
                <a:path w="217169" h="1102359">
                  <a:moveTo>
                    <a:pt x="168910" y="72783"/>
                  </a:moveTo>
                  <a:lnTo>
                    <a:pt x="167360" y="71577"/>
                  </a:lnTo>
                  <a:lnTo>
                    <a:pt x="165455" y="75031"/>
                  </a:lnTo>
                  <a:lnTo>
                    <a:pt x="166839" y="75196"/>
                  </a:lnTo>
                  <a:lnTo>
                    <a:pt x="168567" y="74510"/>
                  </a:lnTo>
                  <a:lnTo>
                    <a:pt x="168910" y="72783"/>
                  </a:lnTo>
                  <a:close/>
                </a:path>
                <a:path w="217169" h="1102359">
                  <a:moveTo>
                    <a:pt x="170294" y="131216"/>
                  </a:moveTo>
                  <a:lnTo>
                    <a:pt x="169773" y="127241"/>
                  </a:lnTo>
                  <a:lnTo>
                    <a:pt x="168046" y="119976"/>
                  </a:lnTo>
                  <a:lnTo>
                    <a:pt x="159753" y="129832"/>
                  </a:lnTo>
                  <a:lnTo>
                    <a:pt x="164757" y="132778"/>
                  </a:lnTo>
                  <a:lnTo>
                    <a:pt x="169252" y="134505"/>
                  </a:lnTo>
                  <a:lnTo>
                    <a:pt x="170294" y="131216"/>
                  </a:lnTo>
                  <a:close/>
                </a:path>
                <a:path w="217169" h="1102359">
                  <a:moveTo>
                    <a:pt x="173062" y="115316"/>
                  </a:moveTo>
                  <a:lnTo>
                    <a:pt x="168389" y="114452"/>
                  </a:lnTo>
                  <a:lnTo>
                    <a:pt x="169951" y="117906"/>
                  </a:lnTo>
                  <a:lnTo>
                    <a:pt x="170116" y="118084"/>
                  </a:lnTo>
                  <a:lnTo>
                    <a:pt x="170637" y="118084"/>
                  </a:lnTo>
                  <a:lnTo>
                    <a:pt x="170980" y="118249"/>
                  </a:lnTo>
                  <a:lnTo>
                    <a:pt x="173062" y="115316"/>
                  </a:lnTo>
                  <a:close/>
                </a:path>
                <a:path w="217169" h="1102359">
                  <a:moveTo>
                    <a:pt x="175475" y="108915"/>
                  </a:moveTo>
                  <a:lnTo>
                    <a:pt x="174447" y="108572"/>
                  </a:lnTo>
                  <a:lnTo>
                    <a:pt x="174269" y="109258"/>
                  </a:lnTo>
                  <a:lnTo>
                    <a:pt x="173583" y="109956"/>
                  </a:lnTo>
                  <a:lnTo>
                    <a:pt x="174612" y="110299"/>
                  </a:lnTo>
                  <a:lnTo>
                    <a:pt x="174790" y="109601"/>
                  </a:lnTo>
                  <a:lnTo>
                    <a:pt x="175475" y="108915"/>
                  </a:lnTo>
                  <a:close/>
                </a:path>
                <a:path w="217169" h="1102359">
                  <a:moveTo>
                    <a:pt x="217144" y="4140"/>
                  </a:moveTo>
                  <a:lnTo>
                    <a:pt x="209372" y="4140"/>
                  </a:lnTo>
                  <a:lnTo>
                    <a:pt x="207289" y="4838"/>
                  </a:lnTo>
                  <a:lnTo>
                    <a:pt x="206768" y="2933"/>
                  </a:lnTo>
                  <a:lnTo>
                    <a:pt x="207467" y="0"/>
                  </a:lnTo>
                  <a:lnTo>
                    <a:pt x="205905" y="1892"/>
                  </a:lnTo>
                  <a:lnTo>
                    <a:pt x="204355" y="3975"/>
                  </a:lnTo>
                  <a:lnTo>
                    <a:pt x="202628" y="5867"/>
                  </a:lnTo>
                  <a:lnTo>
                    <a:pt x="202793" y="6045"/>
                  </a:lnTo>
                  <a:lnTo>
                    <a:pt x="203149" y="6223"/>
                  </a:lnTo>
                  <a:lnTo>
                    <a:pt x="203657" y="6223"/>
                  </a:lnTo>
                  <a:lnTo>
                    <a:pt x="202971" y="7950"/>
                  </a:lnTo>
                  <a:lnTo>
                    <a:pt x="201587" y="8115"/>
                  </a:lnTo>
                  <a:lnTo>
                    <a:pt x="200202" y="8636"/>
                  </a:lnTo>
                  <a:lnTo>
                    <a:pt x="198996" y="10198"/>
                  </a:lnTo>
                  <a:lnTo>
                    <a:pt x="198297" y="10883"/>
                  </a:lnTo>
                  <a:lnTo>
                    <a:pt x="201244" y="12966"/>
                  </a:lnTo>
                  <a:lnTo>
                    <a:pt x="201930" y="13995"/>
                  </a:lnTo>
                  <a:lnTo>
                    <a:pt x="205905" y="11404"/>
                  </a:lnTo>
                  <a:lnTo>
                    <a:pt x="210058" y="10718"/>
                  </a:lnTo>
                  <a:lnTo>
                    <a:pt x="217144" y="414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7640" y="8134540"/>
              <a:ext cx="1464310" cy="2152650"/>
            </a:xfrm>
            <a:custGeom>
              <a:avLst/>
              <a:gdLst/>
              <a:ahLst/>
              <a:cxnLst/>
              <a:rect l="l" t="t" r="r" b="b"/>
              <a:pathLst>
                <a:path w="1464310" h="2152650">
                  <a:moveTo>
                    <a:pt x="3632" y="1426006"/>
                  </a:moveTo>
                  <a:lnTo>
                    <a:pt x="2933" y="1423073"/>
                  </a:lnTo>
                  <a:lnTo>
                    <a:pt x="2247" y="1422031"/>
                  </a:lnTo>
                  <a:lnTo>
                    <a:pt x="1905" y="1421168"/>
                  </a:lnTo>
                  <a:lnTo>
                    <a:pt x="2425" y="1419606"/>
                  </a:lnTo>
                  <a:lnTo>
                    <a:pt x="1384" y="1418920"/>
                  </a:lnTo>
                  <a:lnTo>
                    <a:pt x="1384" y="1421345"/>
                  </a:lnTo>
                  <a:lnTo>
                    <a:pt x="1562" y="1423593"/>
                  </a:lnTo>
                  <a:lnTo>
                    <a:pt x="1562" y="1426006"/>
                  </a:lnTo>
                  <a:lnTo>
                    <a:pt x="3632" y="1426006"/>
                  </a:lnTo>
                  <a:close/>
                </a:path>
                <a:path w="1464310" h="2152650">
                  <a:moveTo>
                    <a:pt x="11582" y="1480642"/>
                  </a:moveTo>
                  <a:lnTo>
                    <a:pt x="8813" y="1480985"/>
                  </a:lnTo>
                  <a:lnTo>
                    <a:pt x="7429" y="1481328"/>
                  </a:lnTo>
                  <a:lnTo>
                    <a:pt x="5537" y="1481162"/>
                  </a:lnTo>
                  <a:lnTo>
                    <a:pt x="5702" y="1483067"/>
                  </a:lnTo>
                  <a:lnTo>
                    <a:pt x="6921" y="1486865"/>
                  </a:lnTo>
                  <a:lnTo>
                    <a:pt x="11582" y="1480642"/>
                  </a:lnTo>
                  <a:close/>
                </a:path>
                <a:path w="1464310" h="2152650">
                  <a:moveTo>
                    <a:pt x="14351" y="1461274"/>
                  </a:moveTo>
                  <a:lnTo>
                    <a:pt x="14173" y="1460411"/>
                  </a:lnTo>
                  <a:lnTo>
                    <a:pt x="14173" y="1459382"/>
                  </a:lnTo>
                  <a:lnTo>
                    <a:pt x="13652" y="1459725"/>
                  </a:lnTo>
                  <a:lnTo>
                    <a:pt x="13144" y="1459725"/>
                  </a:lnTo>
                  <a:lnTo>
                    <a:pt x="12788" y="1460068"/>
                  </a:lnTo>
                  <a:lnTo>
                    <a:pt x="11417" y="1461274"/>
                  </a:lnTo>
                  <a:lnTo>
                    <a:pt x="12966" y="1462493"/>
                  </a:lnTo>
                  <a:lnTo>
                    <a:pt x="14351" y="1462316"/>
                  </a:lnTo>
                  <a:lnTo>
                    <a:pt x="14351" y="1461274"/>
                  </a:lnTo>
                  <a:close/>
                </a:path>
                <a:path w="1464310" h="2152650">
                  <a:moveTo>
                    <a:pt x="14795" y="1470888"/>
                  </a:moveTo>
                  <a:lnTo>
                    <a:pt x="14541" y="1467091"/>
                  </a:lnTo>
                  <a:lnTo>
                    <a:pt x="11480" y="1465402"/>
                  </a:lnTo>
                  <a:lnTo>
                    <a:pt x="6743" y="1467853"/>
                  </a:lnTo>
                  <a:lnTo>
                    <a:pt x="0" y="1471307"/>
                  </a:lnTo>
                  <a:lnTo>
                    <a:pt x="6743" y="1477530"/>
                  </a:lnTo>
                  <a:lnTo>
                    <a:pt x="11061" y="1474762"/>
                  </a:lnTo>
                  <a:lnTo>
                    <a:pt x="14795" y="1470888"/>
                  </a:lnTo>
                  <a:close/>
                </a:path>
                <a:path w="1464310" h="2152650">
                  <a:moveTo>
                    <a:pt x="23863" y="1575904"/>
                  </a:moveTo>
                  <a:lnTo>
                    <a:pt x="22644" y="1573136"/>
                  </a:lnTo>
                  <a:lnTo>
                    <a:pt x="22136" y="1571586"/>
                  </a:lnTo>
                  <a:lnTo>
                    <a:pt x="18326" y="1574698"/>
                  </a:lnTo>
                  <a:lnTo>
                    <a:pt x="16421" y="1573999"/>
                  </a:lnTo>
                  <a:lnTo>
                    <a:pt x="16078" y="1574863"/>
                  </a:lnTo>
                  <a:lnTo>
                    <a:pt x="16256" y="1576425"/>
                  </a:lnTo>
                  <a:lnTo>
                    <a:pt x="16776" y="1577111"/>
                  </a:lnTo>
                  <a:lnTo>
                    <a:pt x="18846" y="1578673"/>
                  </a:lnTo>
                  <a:lnTo>
                    <a:pt x="23863" y="1575904"/>
                  </a:lnTo>
                  <a:close/>
                </a:path>
                <a:path w="1464310" h="2152650">
                  <a:moveTo>
                    <a:pt x="29743" y="1589392"/>
                  </a:moveTo>
                  <a:lnTo>
                    <a:pt x="28867" y="1585937"/>
                  </a:lnTo>
                  <a:lnTo>
                    <a:pt x="26619" y="1587830"/>
                  </a:lnTo>
                  <a:lnTo>
                    <a:pt x="26263" y="1588414"/>
                  </a:lnTo>
                  <a:lnTo>
                    <a:pt x="24384" y="1586280"/>
                  </a:lnTo>
                  <a:lnTo>
                    <a:pt x="22136" y="1584032"/>
                  </a:lnTo>
                  <a:lnTo>
                    <a:pt x="18669" y="1584210"/>
                  </a:lnTo>
                  <a:lnTo>
                    <a:pt x="17462" y="1587665"/>
                  </a:lnTo>
                  <a:lnTo>
                    <a:pt x="17119" y="1590598"/>
                  </a:lnTo>
                  <a:lnTo>
                    <a:pt x="25565" y="1589582"/>
                  </a:lnTo>
                  <a:lnTo>
                    <a:pt x="25069" y="1590433"/>
                  </a:lnTo>
                  <a:lnTo>
                    <a:pt x="26974" y="1591983"/>
                  </a:lnTo>
                  <a:lnTo>
                    <a:pt x="29565" y="1590941"/>
                  </a:lnTo>
                  <a:lnTo>
                    <a:pt x="29743" y="1589392"/>
                  </a:lnTo>
                  <a:close/>
                </a:path>
                <a:path w="1464310" h="2152650">
                  <a:moveTo>
                    <a:pt x="36474" y="1576425"/>
                  </a:moveTo>
                  <a:lnTo>
                    <a:pt x="35610" y="1573314"/>
                  </a:lnTo>
                  <a:lnTo>
                    <a:pt x="34226" y="1572793"/>
                  </a:lnTo>
                  <a:lnTo>
                    <a:pt x="30086" y="1573657"/>
                  </a:lnTo>
                  <a:lnTo>
                    <a:pt x="31813" y="1575727"/>
                  </a:lnTo>
                  <a:lnTo>
                    <a:pt x="33883" y="1578330"/>
                  </a:lnTo>
                  <a:lnTo>
                    <a:pt x="36474" y="1576425"/>
                  </a:lnTo>
                  <a:close/>
                </a:path>
                <a:path w="1464310" h="2152650">
                  <a:moveTo>
                    <a:pt x="37172" y="1584553"/>
                  </a:moveTo>
                  <a:lnTo>
                    <a:pt x="36309" y="1584032"/>
                  </a:lnTo>
                  <a:lnTo>
                    <a:pt x="35610" y="1583512"/>
                  </a:lnTo>
                  <a:lnTo>
                    <a:pt x="30949" y="1580400"/>
                  </a:lnTo>
                  <a:lnTo>
                    <a:pt x="31470" y="1590255"/>
                  </a:lnTo>
                  <a:lnTo>
                    <a:pt x="36474" y="1585582"/>
                  </a:lnTo>
                  <a:lnTo>
                    <a:pt x="37172" y="1584553"/>
                  </a:lnTo>
                  <a:close/>
                </a:path>
                <a:path w="1464310" h="2152650">
                  <a:moveTo>
                    <a:pt x="38036" y="1595958"/>
                  </a:moveTo>
                  <a:lnTo>
                    <a:pt x="37693" y="1594929"/>
                  </a:lnTo>
                  <a:lnTo>
                    <a:pt x="37172" y="1593888"/>
                  </a:lnTo>
                  <a:lnTo>
                    <a:pt x="36131" y="1593888"/>
                  </a:lnTo>
                  <a:lnTo>
                    <a:pt x="35102" y="1594053"/>
                  </a:lnTo>
                  <a:lnTo>
                    <a:pt x="34226" y="1594231"/>
                  </a:lnTo>
                  <a:lnTo>
                    <a:pt x="34061" y="1595793"/>
                  </a:lnTo>
                  <a:lnTo>
                    <a:pt x="35102" y="1599425"/>
                  </a:lnTo>
                  <a:lnTo>
                    <a:pt x="37172" y="1597177"/>
                  </a:lnTo>
                  <a:lnTo>
                    <a:pt x="38036" y="1595958"/>
                  </a:lnTo>
                  <a:close/>
                </a:path>
                <a:path w="1464310" h="2152650">
                  <a:moveTo>
                    <a:pt x="38722" y="1614119"/>
                  </a:moveTo>
                  <a:lnTo>
                    <a:pt x="36309" y="1610829"/>
                  </a:lnTo>
                  <a:lnTo>
                    <a:pt x="31470" y="1608404"/>
                  </a:lnTo>
                  <a:lnTo>
                    <a:pt x="36474" y="1602701"/>
                  </a:lnTo>
                  <a:lnTo>
                    <a:pt x="31991" y="1600631"/>
                  </a:lnTo>
                  <a:lnTo>
                    <a:pt x="29565" y="1600111"/>
                  </a:lnTo>
                  <a:lnTo>
                    <a:pt x="25933" y="1601927"/>
                  </a:lnTo>
                  <a:lnTo>
                    <a:pt x="25793" y="1600174"/>
                  </a:lnTo>
                  <a:lnTo>
                    <a:pt x="22644" y="1599590"/>
                  </a:lnTo>
                  <a:lnTo>
                    <a:pt x="22301" y="1599247"/>
                  </a:lnTo>
                  <a:lnTo>
                    <a:pt x="22136" y="1598726"/>
                  </a:lnTo>
                  <a:lnTo>
                    <a:pt x="21615" y="1598549"/>
                  </a:lnTo>
                  <a:lnTo>
                    <a:pt x="21094" y="1598206"/>
                  </a:lnTo>
                  <a:lnTo>
                    <a:pt x="19888" y="1598206"/>
                  </a:lnTo>
                  <a:lnTo>
                    <a:pt x="18503" y="1598041"/>
                  </a:lnTo>
                  <a:lnTo>
                    <a:pt x="18846" y="1600288"/>
                  </a:lnTo>
                  <a:lnTo>
                    <a:pt x="19367" y="1602359"/>
                  </a:lnTo>
                  <a:lnTo>
                    <a:pt x="19710" y="1604606"/>
                  </a:lnTo>
                  <a:lnTo>
                    <a:pt x="20231" y="1604606"/>
                  </a:lnTo>
                  <a:lnTo>
                    <a:pt x="20396" y="1604429"/>
                  </a:lnTo>
                  <a:lnTo>
                    <a:pt x="24053" y="1605889"/>
                  </a:lnTo>
                  <a:lnTo>
                    <a:pt x="25527" y="1604035"/>
                  </a:lnTo>
                  <a:lnTo>
                    <a:pt x="26797" y="1605470"/>
                  </a:lnTo>
                  <a:lnTo>
                    <a:pt x="30429" y="1608404"/>
                  </a:lnTo>
                  <a:lnTo>
                    <a:pt x="21780" y="1610829"/>
                  </a:lnTo>
                  <a:lnTo>
                    <a:pt x="26454" y="1612900"/>
                  </a:lnTo>
                  <a:lnTo>
                    <a:pt x="28359" y="1614639"/>
                  </a:lnTo>
                  <a:lnTo>
                    <a:pt x="38722" y="1614119"/>
                  </a:lnTo>
                  <a:close/>
                </a:path>
                <a:path w="1464310" h="2152650">
                  <a:moveTo>
                    <a:pt x="43916" y="1622412"/>
                  </a:moveTo>
                  <a:lnTo>
                    <a:pt x="41490" y="1621370"/>
                  </a:lnTo>
                  <a:lnTo>
                    <a:pt x="40970" y="1620342"/>
                  </a:lnTo>
                  <a:lnTo>
                    <a:pt x="40462" y="1618437"/>
                  </a:lnTo>
                  <a:lnTo>
                    <a:pt x="39420" y="1619999"/>
                  </a:lnTo>
                  <a:lnTo>
                    <a:pt x="38557" y="1620685"/>
                  </a:lnTo>
                  <a:lnTo>
                    <a:pt x="38214" y="1621370"/>
                  </a:lnTo>
                  <a:lnTo>
                    <a:pt x="37858" y="1621891"/>
                  </a:lnTo>
                  <a:lnTo>
                    <a:pt x="35788" y="1621548"/>
                  </a:lnTo>
                  <a:lnTo>
                    <a:pt x="35267" y="1624660"/>
                  </a:lnTo>
                  <a:lnTo>
                    <a:pt x="37350" y="1624660"/>
                  </a:lnTo>
                  <a:lnTo>
                    <a:pt x="37172" y="1626730"/>
                  </a:lnTo>
                  <a:lnTo>
                    <a:pt x="42354" y="1627085"/>
                  </a:lnTo>
                  <a:lnTo>
                    <a:pt x="41668" y="1624660"/>
                  </a:lnTo>
                  <a:lnTo>
                    <a:pt x="41325" y="1623618"/>
                  </a:lnTo>
                  <a:lnTo>
                    <a:pt x="43916" y="1622412"/>
                  </a:lnTo>
                  <a:close/>
                </a:path>
                <a:path w="1464310" h="2152650">
                  <a:moveTo>
                    <a:pt x="45123" y="1600454"/>
                  </a:moveTo>
                  <a:lnTo>
                    <a:pt x="44081" y="1596821"/>
                  </a:lnTo>
                  <a:lnTo>
                    <a:pt x="43053" y="1596301"/>
                  </a:lnTo>
                  <a:lnTo>
                    <a:pt x="42532" y="1594231"/>
                  </a:lnTo>
                  <a:lnTo>
                    <a:pt x="40627" y="1595437"/>
                  </a:lnTo>
                  <a:lnTo>
                    <a:pt x="37350" y="1598041"/>
                  </a:lnTo>
                  <a:lnTo>
                    <a:pt x="45123" y="1600454"/>
                  </a:lnTo>
                  <a:close/>
                </a:path>
                <a:path w="1464310" h="2152650">
                  <a:moveTo>
                    <a:pt x="50660" y="1589735"/>
                  </a:moveTo>
                  <a:lnTo>
                    <a:pt x="48412" y="1587322"/>
                  </a:lnTo>
                  <a:lnTo>
                    <a:pt x="45643" y="1585760"/>
                  </a:lnTo>
                  <a:lnTo>
                    <a:pt x="41668" y="1588706"/>
                  </a:lnTo>
                  <a:lnTo>
                    <a:pt x="44081" y="1591119"/>
                  </a:lnTo>
                  <a:lnTo>
                    <a:pt x="45821" y="1593024"/>
                  </a:lnTo>
                  <a:lnTo>
                    <a:pt x="50660" y="1589735"/>
                  </a:lnTo>
                  <a:close/>
                </a:path>
                <a:path w="1464310" h="2152650">
                  <a:moveTo>
                    <a:pt x="51689" y="1610309"/>
                  </a:moveTo>
                  <a:lnTo>
                    <a:pt x="49618" y="1605813"/>
                  </a:lnTo>
                  <a:lnTo>
                    <a:pt x="45313" y="1604695"/>
                  </a:lnTo>
                  <a:lnTo>
                    <a:pt x="42087" y="1606816"/>
                  </a:lnTo>
                  <a:lnTo>
                    <a:pt x="43218" y="1612036"/>
                  </a:lnTo>
                  <a:lnTo>
                    <a:pt x="44958" y="1613420"/>
                  </a:lnTo>
                  <a:lnTo>
                    <a:pt x="50139" y="1612392"/>
                  </a:lnTo>
                  <a:lnTo>
                    <a:pt x="51689" y="1610309"/>
                  </a:lnTo>
                  <a:close/>
                </a:path>
                <a:path w="1464310" h="2152650">
                  <a:moveTo>
                    <a:pt x="186372" y="1835416"/>
                  </a:moveTo>
                  <a:lnTo>
                    <a:pt x="183261" y="1835238"/>
                  </a:lnTo>
                  <a:lnTo>
                    <a:pt x="182753" y="1837143"/>
                  </a:lnTo>
                  <a:lnTo>
                    <a:pt x="182232" y="1838706"/>
                  </a:lnTo>
                  <a:lnTo>
                    <a:pt x="185508" y="1839048"/>
                  </a:lnTo>
                  <a:lnTo>
                    <a:pt x="185686" y="1837321"/>
                  </a:lnTo>
                  <a:lnTo>
                    <a:pt x="186372" y="1835416"/>
                  </a:lnTo>
                  <a:close/>
                </a:path>
                <a:path w="1464310" h="2152650">
                  <a:moveTo>
                    <a:pt x="389877" y="2126399"/>
                  </a:moveTo>
                  <a:lnTo>
                    <a:pt x="387451" y="2121204"/>
                  </a:lnTo>
                  <a:lnTo>
                    <a:pt x="388315" y="2120519"/>
                  </a:lnTo>
                  <a:lnTo>
                    <a:pt x="388835" y="2119477"/>
                  </a:lnTo>
                  <a:lnTo>
                    <a:pt x="387451" y="2118271"/>
                  </a:lnTo>
                  <a:lnTo>
                    <a:pt x="387108" y="2112734"/>
                  </a:lnTo>
                  <a:lnTo>
                    <a:pt x="387451" y="2109800"/>
                  </a:lnTo>
                  <a:lnTo>
                    <a:pt x="384340" y="2109965"/>
                  </a:lnTo>
                  <a:lnTo>
                    <a:pt x="384860" y="2105126"/>
                  </a:lnTo>
                  <a:lnTo>
                    <a:pt x="382270" y="2106333"/>
                  </a:lnTo>
                  <a:lnTo>
                    <a:pt x="381571" y="2103920"/>
                  </a:lnTo>
                  <a:lnTo>
                    <a:pt x="378802" y="2103742"/>
                  </a:lnTo>
                  <a:lnTo>
                    <a:pt x="378637" y="2107031"/>
                  </a:lnTo>
                  <a:lnTo>
                    <a:pt x="372059" y="2108238"/>
                  </a:lnTo>
                  <a:lnTo>
                    <a:pt x="361518" y="2108073"/>
                  </a:lnTo>
                  <a:lnTo>
                    <a:pt x="367398" y="2117052"/>
                  </a:lnTo>
                  <a:lnTo>
                    <a:pt x="368427" y="2116544"/>
                  </a:lnTo>
                  <a:lnTo>
                    <a:pt x="368604" y="2116709"/>
                  </a:lnTo>
                  <a:lnTo>
                    <a:pt x="369125" y="2117229"/>
                  </a:lnTo>
                  <a:lnTo>
                    <a:pt x="368604" y="2117750"/>
                  </a:lnTo>
                  <a:lnTo>
                    <a:pt x="368261" y="2118271"/>
                  </a:lnTo>
                  <a:lnTo>
                    <a:pt x="368427" y="2119477"/>
                  </a:lnTo>
                  <a:lnTo>
                    <a:pt x="369303" y="2119998"/>
                  </a:lnTo>
                  <a:lnTo>
                    <a:pt x="370332" y="2120341"/>
                  </a:lnTo>
                  <a:lnTo>
                    <a:pt x="368947" y="2123973"/>
                  </a:lnTo>
                  <a:lnTo>
                    <a:pt x="374307" y="2125014"/>
                  </a:lnTo>
                  <a:lnTo>
                    <a:pt x="376555" y="2122068"/>
                  </a:lnTo>
                  <a:lnTo>
                    <a:pt x="376910" y="2125535"/>
                  </a:lnTo>
                  <a:lnTo>
                    <a:pt x="380365" y="2125180"/>
                  </a:lnTo>
                  <a:lnTo>
                    <a:pt x="381050" y="2127783"/>
                  </a:lnTo>
                  <a:lnTo>
                    <a:pt x="381749" y="2131237"/>
                  </a:lnTo>
                  <a:lnTo>
                    <a:pt x="389877" y="2126399"/>
                  </a:lnTo>
                  <a:close/>
                </a:path>
                <a:path w="1464310" h="2152650">
                  <a:moveTo>
                    <a:pt x="716813" y="2139873"/>
                  </a:moveTo>
                  <a:lnTo>
                    <a:pt x="716635" y="2139708"/>
                  </a:lnTo>
                  <a:lnTo>
                    <a:pt x="715949" y="2137460"/>
                  </a:lnTo>
                  <a:lnTo>
                    <a:pt x="714387" y="2139188"/>
                  </a:lnTo>
                  <a:lnTo>
                    <a:pt x="714222" y="2140750"/>
                  </a:lnTo>
                  <a:lnTo>
                    <a:pt x="716470" y="2140750"/>
                  </a:lnTo>
                  <a:lnTo>
                    <a:pt x="716470" y="2140394"/>
                  </a:lnTo>
                  <a:lnTo>
                    <a:pt x="716813" y="2139873"/>
                  </a:lnTo>
                  <a:close/>
                </a:path>
                <a:path w="1464310" h="2152650">
                  <a:moveTo>
                    <a:pt x="734796" y="2133650"/>
                  </a:moveTo>
                  <a:lnTo>
                    <a:pt x="734745" y="2132965"/>
                  </a:lnTo>
                  <a:lnTo>
                    <a:pt x="734618" y="2131060"/>
                  </a:lnTo>
                  <a:lnTo>
                    <a:pt x="732713" y="2126742"/>
                  </a:lnTo>
                  <a:lnTo>
                    <a:pt x="729081" y="2129853"/>
                  </a:lnTo>
                  <a:lnTo>
                    <a:pt x="727354" y="2131580"/>
                  </a:lnTo>
                  <a:lnTo>
                    <a:pt x="727202" y="2132965"/>
                  </a:lnTo>
                  <a:lnTo>
                    <a:pt x="727125" y="2133650"/>
                  </a:lnTo>
                  <a:lnTo>
                    <a:pt x="727011" y="2134692"/>
                  </a:lnTo>
                  <a:lnTo>
                    <a:pt x="728560" y="2136076"/>
                  </a:lnTo>
                  <a:lnTo>
                    <a:pt x="727011" y="2136597"/>
                  </a:lnTo>
                  <a:lnTo>
                    <a:pt x="726313" y="2138667"/>
                  </a:lnTo>
                  <a:lnTo>
                    <a:pt x="724941" y="2139873"/>
                  </a:lnTo>
                  <a:lnTo>
                    <a:pt x="724852" y="2138667"/>
                  </a:lnTo>
                  <a:lnTo>
                    <a:pt x="724763" y="2134514"/>
                  </a:lnTo>
                  <a:lnTo>
                    <a:pt x="721829" y="2135213"/>
                  </a:lnTo>
                  <a:lnTo>
                    <a:pt x="720953" y="2132965"/>
                  </a:lnTo>
                  <a:lnTo>
                    <a:pt x="719747" y="2133308"/>
                  </a:lnTo>
                  <a:lnTo>
                    <a:pt x="719620" y="2134692"/>
                  </a:lnTo>
                  <a:lnTo>
                    <a:pt x="719582" y="2135213"/>
                  </a:lnTo>
                  <a:lnTo>
                    <a:pt x="717245" y="2139873"/>
                  </a:lnTo>
                  <a:lnTo>
                    <a:pt x="717169" y="2140750"/>
                  </a:lnTo>
                  <a:lnTo>
                    <a:pt x="717194" y="2142299"/>
                  </a:lnTo>
                  <a:lnTo>
                    <a:pt x="717207" y="2142477"/>
                  </a:lnTo>
                  <a:lnTo>
                    <a:pt x="724242" y="2142477"/>
                  </a:lnTo>
                  <a:lnTo>
                    <a:pt x="724852" y="2142477"/>
                  </a:lnTo>
                  <a:lnTo>
                    <a:pt x="725106" y="2142477"/>
                  </a:lnTo>
                  <a:lnTo>
                    <a:pt x="725284" y="2142642"/>
                  </a:lnTo>
                  <a:lnTo>
                    <a:pt x="724763" y="2142642"/>
                  </a:lnTo>
                  <a:lnTo>
                    <a:pt x="724242" y="2142642"/>
                  </a:lnTo>
                  <a:lnTo>
                    <a:pt x="724077" y="2142820"/>
                  </a:lnTo>
                  <a:lnTo>
                    <a:pt x="724154" y="2142642"/>
                  </a:lnTo>
                  <a:lnTo>
                    <a:pt x="723900" y="2142642"/>
                  </a:lnTo>
                  <a:lnTo>
                    <a:pt x="717207" y="2142642"/>
                  </a:lnTo>
                  <a:lnTo>
                    <a:pt x="717296" y="2147620"/>
                  </a:lnTo>
                  <a:lnTo>
                    <a:pt x="716483" y="2147328"/>
                  </a:lnTo>
                  <a:lnTo>
                    <a:pt x="711949" y="2151100"/>
                  </a:lnTo>
                  <a:lnTo>
                    <a:pt x="711250" y="2152472"/>
                  </a:lnTo>
                  <a:lnTo>
                    <a:pt x="721525" y="2152472"/>
                  </a:lnTo>
                  <a:lnTo>
                    <a:pt x="721829" y="2150948"/>
                  </a:lnTo>
                  <a:lnTo>
                    <a:pt x="720445" y="2148700"/>
                  </a:lnTo>
                  <a:lnTo>
                    <a:pt x="718400" y="2148001"/>
                  </a:lnTo>
                  <a:lnTo>
                    <a:pt x="723544" y="2142998"/>
                  </a:lnTo>
                  <a:lnTo>
                    <a:pt x="723823" y="2142820"/>
                  </a:lnTo>
                  <a:lnTo>
                    <a:pt x="721474" y="2148700"/>
                  </a:lnTo>
                  <a:lnTo>
                    <a:pt x="730465" y="2150249"/>
                  </a:lnTo>
                  <a:lnTo>
                    <a:pt x="728052" y="2143163"/>
                  </a:lnTo>
                  <a:lnTo>
                    <a:pt x="729259" y="2142998"/>
                  </a:lnTo>
                  <a:lnTo>
                    <a:pt x="729945" y="2141778"/>
                  </a:lnTo>
                  <a:lnTo>
                    <a:pt x="730123" y="2140750"/>
                  </a:lnTo>
                  <a:lnTo>
                    <a:pt x="733234" y="2144204"/>
                  </a:lnTo>
                  <a:lnTo>
                    <a:pt x="733285" y="2141778"/>
                  </a:lnTo>
                  <a:lnTo>
                    <a:pt x="733412" y="2135390"/>
                  </a:lnTo>
                  <a:lnTo>
                    <a:pt x="734796" y="2133650"/>
                  </a:lnTo>
                  <a:close/>
                </a:path>
                <a:path w="1464310" h="2152650">
                  <a:moveTo>
                    <a:pt x="736688" y="2121039"/>
                  </a:moveTo>
                  <a:lnTo>
                    <a:pt x="735660" y="2119134"/>
                  </a:lnTo>
                  <a:lnTo>
                    <a:pt x="731850" y="2117560"/>
                  </a:lnTo>
                  <a:lnTo>
                    <a:pt x="729729" y="2121509"/>
                  </a:lnTo>
                  <a:lnTo>
                    <a:pt x="730402" y="2126043"/>
                  </a:lnTo>
                  <a:lnTo>
                    <a:pt x="734961" y="2126221"/>
                  </a:lnTo>
                  <a:lnTo>
                    <a:pt x="736346" y="2124151"/>
                  </a:lnTo>
                  <a:lnTo>
                    <a:pt x="736688" y="2121039"/>
                  </a:lnTo>
                  <a:close/>
                </a:path>
                <a:path w="1464310" h="2152650">
                  <a:moveTo>
                    <a:pt x="752741" y="2150084"/>
                  </a:moveTo>
                  <a:lnTo>
                    <a:pt x="751382" y="2150084"/>
                  </a:lnTo>
                  <a:lnTo>
                    <a:pt x="751903" y="2151113"/>
                  </a:lnTo>
                  <a:lnTo>
                    <a:pt x="752741" y="2150084"/>
                  </a:lnTo>
                  <a:close/>
                </a:path>
                <a:path w="1464310" h="2152650">
                  <a:moveTo>
                    <a:pt x="754595" y="2150084"/>
                  </a:moveTo>
                  <a:lnTo>
                    <a:pt x="754481" y="2149729"/>
                  </a:lnTo>
                  <a:lnTo>
                    <a:pt x="753008" y="2149729"/>
                  </a:lnTo>
                  <a:lnTo>
                    <a:pt x="752741" y="2150084"/>
                  </a:lnTo>
                  <a:lnTo>
                    <a:pt x="754595" y="2150084"/>
                  </a:lnTo>
                  <a:close/>
                </a:path>
                <a:path w="1464310" h="2152650">
                  <a:moveTo>
                    <a:pt x="756399" y="2150084"/>
                  </a:moveTo>
                  <a:lnTo>
                    <a:pt x="754595" y="2150084"/>
                  </a:lnTo>
                  <a:lnTo>
                    <a:pt x="754913" y="2151113"/>
                  </a:lnTo>
                  <a:lnTo>
                    <a:pt x="755015" y="2151469"/>
                  </a:lnTo>
                  <a:lnTo>
                    <a:pt x="756399" y="2150084"/>
                  </a:lnTo>
                  <a:close/>
                </a:path>
                <a:path w="1464310" h="2152650">
                  <a:moveTo>
                    <a:pt x="756577" y="2149729"/>
                  </a:moveTo>
                  <a:lnTo>
                    <a:pt x="756526" y="2149221"/>
                  </a:lnTo>
                  <a:lnTo>
                    <a:pt x="756399" y="2148001"/>
                  </a:lnTo>
                  <a:lnTo>
                    <a:pt x="756297" y="2145411"/>
                  </a:lnTo>
                  <a:lnTo>
                    <a:pt x="756234" y="2144725"/>
                  </a:lnTo>
                  <a:lnTo>
                    <a:pt x="754672" y="2142820"/>
                  </a:lnTo>
                  <a:lnTo>
                    <a:pt x="751039" y="2145411"/>
                  </a:lnTo>
                  <a:lnTo>
                    <a:pt x="751738" y="2147481"/>
                  </a:lnTo>
                  <a:lnTo>
                    <a:pt x="750697" y="2148700"/>
                  </a:lnTo>
                  <a:lnTo>
                    <a:pt x="750951" y="2149221"/>
                  </a:lnTo>
                  <a:lnTo>
                    <a:pt x="751217" y="2149729"/>
                  </a:lnTo>
                  <a:lnTo>
                    <a:pt x="753008" y="2149729"/>
                  </a:lnTo>
                  <a:lnTo>
                    <a:pt x="753287" y="2149386"/>
                  </a:lnTo>
                  <a:lnTo>
                    <a:pt x="754380" y="2149386"/>
                  </a:lnTo>
                  <a:lnTo>
                    <a:pt x="754481" y="2149729"/>
                  </a:lnTo>
                  <a:lnTo>
                    <a:pt x="756577" y="2149729"/>
                  </a:lnTo>
                  <a:close/>
                </a:path>
                <a:path w="1464310" h="2152650">
                  <a:moveTo>
                    <a:pt x="1339913" y="322783"/>
                  </a:moveTo>
                  <a:lnTo>
                    <a:pt x="1338529" y="321056"/>
                  </a:lnTo>
                  <a:lnTo>
                    <a:pt x="1335074" y="318630"/>
                  </a:lnTo>
                  <a:lnTo>
                    <a:pt x="1335417" y="330047"/>
                  </a:lnTo>
                  <a:lnTo>
                    <a:pt x="1338872" y="326593"/>
                  </a:lnTo>
                  <a:lnTo>
                    <a:pt x="1339735" y="324688"/>
                  </a:lnTo>
                  <a:lnTo>
                    <a:pt x="1339913" y="322783"/>
                  </a:lnTo>
                  <a:close/>
                </a:path>
                <a:path w="1464310" h="2152650">
                  <a:moveTo>
                    <a:pt x="1350721" y="319455"/>
                  </a:moveTo>
                  <a:lnTo>
                    <a:pt x="1349400" y="315201"/>
                  </a:lnTo>
                  <a:lnTo>
                    <a:pt x="1345615" y="315874"/>
                  </a:lnTo>
                  <a:lnTo>
                    <a:pt x="1344752" y="317258"/>
                  </a:lnTo>
                  <a:lnTo>
                    <a:pt x="1344066" y="321233"/>
                  </a:lnTo>
                  <a:lnTo>
                    <a:pt x="1344930" y="322783"/>
                  </a:lnTo>
                  <a:lnTo>
                    <a:pt x="1349311" y="323646"/>
                  </a:lnTo>
                  <a:lnTo>
                    <a:pt x="1350721" y="319455"/>
                  </a:lnTo>
                  <a:close/>
                </a:path>
                <a:path w="1464310" h="2152650">
                  <a:moveTo>
                    <a:pt x="1355991" y="329869"/>
                  </a:moveTo>
                  <a:lnTo>
                    <a:pt x="1349425" y="326415"/>
                  </a:lnTo>
                  <a:lnTo>
                    <a:pt x="1348041" y="326072"/>
                  </a:lnTo>
                  <a:lnTo>
                    <a:pt x="1347698" y="328485"/>
                  </a:lnTo>
                  <a:lnTo>
                    <a:pt x="1345615" y="335407"/>
                  </a:lnTo>
                  <a:lnTo>
                    <a:pt x="1355991" y="329869"/>
                  </a:lnTo>
                  <a:close/>
                </a:path>
                <a:path w="1464310" h="2152650">
                  <a:moveTo>
                    <a:pt x="1368272" y="282333"/>
                  </a:moveTo>
                  <a:lnTo>
                    <a:pt x="1367231" y="281114"/>
                  </a:lnTo>
                  <a:lnTo>
                    <a:pt x="1366367" y="281978"/>
                  </a:lnTo>
                  <a:lnTo>
                    <a:pt x="1365846" y="283019"/>
                  </a:lnTo>
                  <a:lnTo>
                    <a:pt x="1365326" y="283883"/>
                  </a:lnTo>
                  <a:lnTo>
                    <a:pt x="1365326" y="284746"/>
                  </a:lnTo>
                  <a:lnTo>
                    <a:pt x="1366367" y="285267"/>
                  </a:lnTo>
                  <a:lnTo>
                    <a:pt x="1368272" y="282333"/>
                  </a:lnTo>
                  <a:close/>
                </a:path>
                <a:path w="1464310" h="2152650">
                  <a:moveTo>
                    <a:pt x="1372590" y="330225"/>
                  </a:moveTo>
                  <a:lnTo>
                    <a:pt x="1372412" y="329869"/>
                  </a:lnTo>
                  <a:lnTo>
                    <a:pt x="1372247" y="329704"/>
                  </a:lnTo>
                  <a:lnTo>
                    <a:pt x="1371384" y="330568"/>
                  </a:lnTo>
                  <a:lnTo>
                    <a:pt x="1371549" y="330911"/>
                  </a:lnTo>
                  <a:lnTo>
                    <a:pt x="1371549" y="331254"/>
                  </a:lnTo>
                  <a:lnTo>
                    <a:pt x="1371727" y="331431"/>
                  </a:lnTo>
                  <a:lnTo>
                    <a:pt x="1372412" y="330733"/>
                  </a:lnTo>
                  <a:lnTo>
                    <a:pt x="1372590" y="330390"/>
                  </a:lnTo>
                  <a:lnTo>
                    <a:pt x="1372590" y="330225"/>
                  </a:lnTo>
                  <a:close/>
                </a:path>
                <a:path w="1464310" h="2152650">
                  <a:moveTo>
                    <a:pt x="1390053" y="329704"/>
                  </a:moveTo>
                  <a:lnTo>
                    <a:pt x="1389875" y="328142"/>
                  </a:lnTo>
                  <a:lnTo>
                    <a:pt x="1389011" y="326072"/>
                  </a:lnTo>
                  <a:lnTo>
                    <a:pt x="1387106" y="327977"/>
                  </a:lnTo>
                  <a:lnTo>
                    <a:pt x="1386763" y="329184"/>
                  </a:lnTo>
                  <a:lnTo>
                    <a:pt x="1390053" y="329704"/>
                  </a:lnTo>
                  <a:close/>
                </a:path>
                <a:path w="1464310" h="2152650">
                  <a:moveTo>
                    <a:pt x="1396580" y="314413"/>
                  </a:moveTo>
                  <a:lnTo>
                    <a:pt x="1395577" y="303936"/>
                  </a:lnTo>
                  <a:lnTo>
                    <a:pt x="1392301" y="303072"/>
                  </a:lnTo>
                  <a:lnTo>
                    <a:pt x="1392389" y="301459"/>
                  </a:lnTo>
                  <a:lnTo>
                    <a:pt x="1392466" y="299961"/>
                  </a:lnTo>
                  <a:lnTo>
                    <a:pt x="1385900" y="287858"/>
                  </a:lnTo>
                  <a:lnTo>
                    <a:pt x="1383309" y="286308"/>
                  </a:lnTo>
                  <a:lnTo>
                    <a:pt x="1380718" y="285610"/>
                  </a:lnTo>
                  <a:lnTo>
                    <a:pt x="1384350" y="291668"/>
                  </a:lnTo>
                  <a:lnTo>
                    <a:pt x="1381239" y="293916"/>
                  </a:lnTo>
                  <a:lnTo>
                    <a:pt x="1376743" y="289420"/>
                  </a:lnTo>
                  <a:lnTo>
                    <a:pt x="1381061" y="284746"/>
                  </a:lnTo>
                  <a:lnTo>
                    <a:pt x="1382687" y="280835"/>
                  </a:lnTo>
                  <a:lnTo>
                    <a:pt x="1382788" y="280593"/>
                  </a:lnTo>
                  <a:lnTo>
                    <a:pt x="1380032" y="277355"/>
                  </a:lnTo>
                  <a:lnTo>
                    <a:pt x="1375943" y="280835"/>
                  </a:lnTo>
                  <a:lnTo>
                    <a:pt x="1372882" y="286308"/>
                  </a:lnTo>
                  <a:lnTo>
                    <a:pt x="1372984" y="287858"/>
                  </a:lnTo>
                  <a:lnTo>
                    <a:pt x="1373111" y="289242"/>
                  </a:lnTo>
                  <a:lnTo>
                    <a:pt x="1373403" y="293916"/>
                  </a:lnTo>
                  <a:lnTo>
                    <a:pt x="1373479" y="295109"/>
                  </a:lnTo>
                  <a:lnTo>
                    <a:pt x="1375143" y="301459"/>
                  </a:lnTo>
                  <a:lnTo>
                    <a:pt x="1375829" y="307695"/>
                  </a:lnTo>
                  <a:lnTo>
                    <a:pt x="1375651" y="308089"/>
                  </a:lnTo>
                  <a:lnTo>
                    <a:pt x="1375333" y="308775"/>
                  </a:lnTo>
                  <a:lnTo>
                    <a:pt x="1373276" y="313270"/>
                  </a:lnTo>
                  <a:lnTo>
                    <a:pt x="1371384" y="312407"/>
                  </a:lnTo>
                  <a:lnTo>
                    <a:pt x="1366888" y="312928"/>
                  </a:lnTo>
                  <a:lnTo>
                    <a:pt x="1366989" y="313270"/>
                  </a:lnTo>
                  <a:lnTo>
                    <a:pt x="1367751" y="315696"/>
                  </a:lnTo>
                  <a:lnTo>
                    <a:pt x="1368844" y="320662"/>
                  </a:lnTo>
                  <a:lnTo>
                    <a:pt x="1371053" y="325247"/>
                  </a:lnTo>
                  <a:lnTo>
                    <a:pt x="1373949" y="326783"/>
                  </a:lnTo>
                  <a:lnTo>
                    <a:pt x="1377086" y="322618"/>
                  </a:lnTo>
                  <a:lnTo>
                    <a:pt x="1386979" y="321183"/>
                  </a:lnTo>
                  <a:lnTo>
                    <a:pt x="1393596" y="319303"/>
                  </a:lnTo>
                  <a:lnTo>
                    <a:pt x="1396580" y="314413"/>
                  </a:lnTo>
                  <a:close/>
                </a:path>
                <a:path w="1464310" h="2152650">
                  <a:moveTo>
                    <a:pt x="1398181" y="74853"/>
                  </a:moveTo>
                  <a:lnTo>
                    <a:pt x="1396961" y="73647"/>
                  </a:lnTo>
                  <a:lnTo>
                    <a:pt x="1395755" y="72961"/>
                  </a:lnTo>
                  <a:lnTo>
                    <a:pt x="1392466" y="76415"/>
                  </a:lnTo>
                  <a:lnTo>
                    <a:pt x="1394371" y="77965"/>
                  </a:lnTo>
                  <a:lnTo>
                    <a:pt x="1396453" y="80048"/>
                  </a:lnTo>
                  <a:lnTo>
                    <a:pt x="1398181" y="74853"/>
                  </a:lnTo>
                  <a:close/>
                </a:path>
                <a:path w="1464310" h="2152650">
                  <a:moveTo>
                    <a:pt x="1399209" y="103898"/>
                  </a:moveTo>
                  <a:lnTo>
                    <a:pt x="1398701" y="96812"/>
                  </a:lnTo>
                  <a:lnTo>
                    <a:pt x="1395755" y="100622"/>
                  </a:lnTo>
                  <a:lnTo>
                    <a:pt x="1392466" y="102527"/>
                  </a:lnTo>
                  <a:lnTo>
                    <a:pt x="1395577" y="105117"/>
                  </a:lnTo>
                  <a:lnTo>
                    <a:pt x="1398346" y="104775"/>
                  </a:lnTo>
                  <a:lnTo>
                    <a:pt x="1399209" y="103898"/>
                  </a:lnTo>
                  <a:close/>
                </a:path>
                <a:path w="1464310" h="2152650">
                  <a:moveTo>
                    <a:pt x="1399781" y="91922"/>
                  </a:moveTo>
                  <a:lnTo>
                    <a:pt x="1392643" y="92494"/>
                  </a:lnTo>
                  <a:lnTo>
                    <a:pt x="1392466" y="93179"/>
                  </a:lnTo>
                  <a:lnTo>
                    <a:pt x="1392605" y="92494"/>
                  </a:lnTo>
                  <a:lnTo>
                    <a:pt x="1392643" y="92316"/>
                  </a:lnTo>
                  <a:lnTo>
                    <a:pt x="1392745" y="91795"/>
                  </a:lnTo>
                  <a:lnTo>
                    <a:pt x="1392821" y="91452"/>
                  </a:lnTo>
                  <a:lnTo>
                    <a:pt x="1391094" y="90766"/>
                  </a:lnTo>
                  <a:lnTo>
                    <a:pt x="1389875" y="89725"/>
                  </a:lnTo>
                  <a:lnTo>
                    <a:pt x="1390738" y="87820"/>
                  </a:lnTo>
                  <a:lnTo>
                    <a:pt x="1388148" y="86614"/>
                  </a:lnTo>
                  <a:lnTo>
                    <a:pt x="1386420" y="86436"/>
                  </a:lnTo>
                  <a:lnTo>
                    <a:pt x="1390916" y="83324"/>
                  </a:lnTo>
                  <a:lnTo>
                    <a:pt x="1385735" y="80048"/>
                  </a:lnTo>
                  <a:lnTo>
                    <a:pt x="1381925" y="80048"/>
                  </a:lnTo>
                  <a:lnTo>
                    <a:pt x="1382268" y="79006"/>
                  </a:lnTo>
                  <a:lnTo>
                    <a:pt x="1382102" y="78143"/>
                  </a:lnTo>
                  <a:lnTo>
                    <a:pt x="1382268" y="77101"/>
                  </a:lnTo>
                  <a:lnTo>
                    <a:pt x="1383131" y="76758"/>
                  </a:lnTo>
                  <a:lnTo>
                    <a:pt x="1384515" y="76415"/>
                  </a:lnTo>
                  <a:lnTo>
                    <a:pt x="1384744" y="75717"/>
                  </a:lnTo>
                  <a:lnTo>
                    <a:pt x="1384858" y="75374"/>
                  </a:lnTo>
                  <a:lnTo>
                    <a:pt x="1390954" y="72796"/>
                  </a:lnTo>
                  <a:lnTo>
                    <a:pt x="1390891" y="69850"/>
                  </a:lnTo>
                  <a:lnTo>
                    <a:pt x="1390802" y="66535"/>
                  </a:lnTo>
                  <a:lnTo>
                    <a:pt x="1386738" y="62712"/>
                  </a:lnTo>
                  <a:lnTo>
                    <a:pt x="1381061" y="67424"/>
                  </a:lnTo>
                  <a:lnTo>
                    <a:pt x="1380883" y="67297"/>
                  </a:lnTo>
                  <a:lnTo>
                    <a:pt x="1380883" y="90068"/>
                  </a:lnTo>
                  <a:lnTo>
                    <a:pt x="1380769" y="90424"/>
                  </a:lnTo>
                  <a:lnTo>
                    <a:pt x="1380655" y="90766"/>
                  </a:lnTo>
                  <a:lnTo>
                    <a:pt x="1380540" y="91109"/>
                  </a:lnTo>
                  <a:lnTo>
                    <a:pt x="1380439" y="91795"/>
                  </a:lnTo>
                  <a:lnTo>
                    <a:pt x="1380337" y="92494"/>
                  </a:lnTo>
                  <a:lnTo>
                    <a:pt x="1380223" y="93179"/>
                  </a:lnTo>
                  <a:lnTo>
                    <a:pt x="1380197" y="93357"/>
                  </a:lnTo>
                  <a:lnTo>
                    <a:pt x="1377251" y="91795"/>
                  </a:lnTo>
                  <a:lnTo>
                    <a:pt x="1377251" y="93357"/>
                  </a:lnTo>
                  <a:lnTo>
                    <a:pt x="1377251" y="93535"/>
                  </a:lnTo>
                  <a:lnTo>
                    <a:pt x="1377251" y="94335"/>
                  </a:lnTo>
                  <a:lnTo>
                    <a:pt x="1376908" y="93878"/>
                  </a:lnTo>
                  <a:lnTo>
                    <a:pt x="1374889" y="90766"/>
                  </a:lnTo>
                  <a:lnTo>
                    <a:pt x="1374838" y="89560"/>
                  </a:lnTo>
                  <a:lnTo>
                    <a:pt x="1375702" y="90068"/>
                  </a:lnTo>
                  <a:lnTo>
                    <a:pt x="1376565" y="90589"/>
                  </a:lnTo>
                  <a:lnTo>
                    <a:pt x="1379156" y="90246"/>
                  </a:lnTo>
                  <a:lnTo>
                    <a:pt x="1380883" y="90068"/>
                  </a:lnTo>
                  <a:lnTo>
                    <a:pt x="1380883" y="67297"/>
                  </a:lnTo>
                  <a:lnTo>
                    <a:pt x="1373974" y="61887"/>
                  </a:lnTo>
                  <a:lnTo>
                    <a:pt x="1372654" y="67424"/>
                  </a:lnTo>
                  <a:lnTo>
                    <a:pt x="1372069" y="69850"/>
                  </a:lnTo>
                  <a:lnTo>
                    <a:pt x="1373378" y="75374"/>
                  </a:lnTo>
                  <a:lnTo>
                    <a:pt x="1373454" y="75717"/>
                  </a:lnTo>
                  <a:lnTo>
                    <a:pt x="1369707" y="74625"/>
                  </a:lnTo>
                  <a:lnTo>
                    <a:pt x="1368602" y="75717"/>
                  </a:lnTo>
                  <a:lnTo>
                    <a:pt x="1367205" y="77101"/>
                  </a:lnTo>
                  <a:lnTo>
                    <a:pt x="1367053" y="78143"/>
                  </a:lnTo>
                  <a:lnTo>
                    <a:pt x="1366939" y="80048"/>
                  </a:lnTo>
                  <a:lnTo>
                    <a:pt x="1366888" y="81000"/>
                  </a:lnTo>
                  <a:lnTo>
                    <a:pt x="1370342" y="83502"/>
                  </a:lnTo>
                  <a:lnTo>
                    <a:pt x="1366189" y="83845"/>
                  </a:lnTo>
                  <a:lnTo>
                    <a:pt x="1364284" y="89560"/>
                  </a:lnTo>
                  <a:lnTo>
                    <a:pt x="1363078" y="93179"/>
                  </a:lnTo>
                  <a:lnTo>
                    <a:pt x="1362964" y="93535"/>
                  </a:lnTo>
                  <a:lnTo>
                    <a:pt x="1362913" y="93700"/>
                  </a:lnTo>
                  <a:lnTo>
                    <a:pt x="1368958" y="95262"/>
                  </a:lnTo>
                  <a:lnTo>
                    <a:pt x="1368272" y="97155"/>
                  </a:lnTo>
                  <a:lnTo>
                    <a:pt x="1364284" y="95605"/>
                  </a:lnTo>
                  <a:lnTo>
                    <a:pt x="1364386" y="97155"/>
                  </a:lnTo>
                  <a:lnTo>
                    <a:pt x="1364411" y="97675"/>
                  </a:lnTo>
                  <a:lnTo>
                    <a:pt x="1364500" y="98717"/>
                  </a:lnTo>
                  <a:lnTo>
                    <a:pt x="1364805" y="99923"/>
                  </a:lnTo>
                  <a:lnTo>
                    <a:pt x="1368272" y="102171"/>
                  </a:lnTo>
                  <a:lnTo>
                    <a:pt x="1368399" y="100965"/>
                  </a:lnTo>
                  <a:lnTo>
                    <a:pt x="1368513" y="99923"/>
                  </a:lnTo>
                  <a:lnTo>
                    <a:pt x="1368577" y="99402"/>
                  </a:lnTo>
                  <a:lnTo>
                    <a:pt x="1368679" y="98717"/>
                  </a:lnTo>
                  <a:lnTo>
                    <a:pt x="1368780" y="98196"/>
                  </a:lnTo>
                  <a:lnTo>
                    <a:pt x="1369136" y="97675"/>
                  </a:lnTo>
                  <a:lnTo>
                    <a:pt x="1369301" y="98031"/>
                  </a:lnTo>
                  <a:lnTo>
                    <a:pt x="1373111" y="102171"/>
                  </a:lnTo>
                  <a:lnTo>
                    <a:pt x="1375359" y="96647"/>
                  </a:lnTo>
                  <a:lnTo>
                    <a:pt x="1377251" y="94742"/>
                  </a:lnTo>
                  <a:lnTo>
                    <a:pt x="1377378" y="99923"/>
                  </a:lnTo>
                  <a:lnTo>
                    <a:pt x="1377530" y="100622"/>
                  </a:lnTo>
                  <a:lnTo>
                    <a:pt x="1377607" y="100965"/>
                  </a:lnTo>
                  <a:lnTo>
                    <a:pt x="1376565" y="102692"/>
                  </a:lnTo>
                  <a:lnTo>
                    <a:pt x="1377772" y="103898"/>
                  </a:lnTo>
                  <a:lnTo>
                    <a:pt x="1378470" y="104254"/>
                  </a:lnTo>
                  <a:lnTo>
                    <a:pt x="1379855" y="104940"/>
                  </a:lnTo>
                  <a:lnTo>
                    <a:pt x="1378292" y="105117"/>
                  </a:lnTo>
                  <a:lnTo>
                    <a:pt x="1378318" y="105460"/>
                  </a:lnTo>
                  <a:lnTo>
                    <a:pt x="1378369" y="106146"/>
                  </a:lnTo>
                  <a:lnTo>
                    <a:pt x="1378470" y="107530"/>
                  </a:lnTo>
                  <a:lnTo>
                    <a:pt x="1377086" y="108572"/>
                  </a:lnTo>
                  <a:lnTo>
                    <a:pt x="1375308" y="110998"/>
                  </a:lnTo>
                  <a:lnTo>
                    <a:pt x="1375181" y="111163"/>
                  </a:lnTo>
                  <a:lnTo>
                    <a:pt x="1371384" y="107886"/>
                  </a:lnTo>
                  <a:lnTo>
                    <a:pt x="1368958" y="110998"/>
                  </a:lnTo>
                  <a:lnTo>
                    <a:pt x="1363599" y="109918"/>
                  </a:lnTo>
                  <a:lnTo>
                    <a:pt x="1362938" y="110998"/>
                  </a:lnTo>
                  <a:lnTo>
                    <a:pt x="1362837" y="111163"/>
                  </a:lnTo>
                  <a:lnTo>
                    <a:pt x="1361325" y="113626"/>
                  </a:lnTo>
                  <a:lnTo>
                    <a:pt x="1362532" y="117386"/>
                  </a:lnTo>
                  <a:lnTo>
                    <a:pt x="1362659" y="117805"/>
                  </a:lnTo>
                  <a:lnTo>
                    <a:pt x="1368094" y="118084"/>
                  </a:lnTo>
                  <a:lnTo>
                    <a:pt x="1368742" y="120675"/>
                  </a:lnTo>
                  <a:lnTo>
                    <a:pt x="1368780" y="120853"/>
                  </a:lnTo>
                  <a:lnTo>
                    <a:pt x="1368869" y="121196"/>
                  </a:lnTo>
                  <a:lnTo>
                    <a:pt x="1368958" y="121539"/>
                  </a:lnTo>
                  <a:lnTo>
                    <a:pt x="1371346" y="122224"/>
                  </a:lnTo>
                  <a:lnTo>
                    <a:pt x="1375524" y="123444"/>
                  </a:lnTo>
                  <a:lnTo>
                    <a:pt x="1374140" y="124472"/>
                  </a:lnTo>
                  <a:lnTo>
                    <a:pt x="1372806" y="125691"/>
                  </a:lnTo>
                  <a:lnTo>
                    <a:pt x="1370685" y="127584"/>
                  </a:lnTo>
                  <a:lnTo>
                    <a:pt x="1378127" y="131216"/>
                  </a:lnTo>
                  <a:lnTo>
                    <a:pt x="1377632" y="126034"/>
                  </a:lnTo>
                  <a:lnTo>
                    <a:pt x="1377607" y="125691"/>
                  </a:lnTo>
                  <a:lnTo>
                    <a:pt x="1379499" y="126034"/>
                  </a:lnTo>
                  <a:lnTo>
                    <a:pt x="1381404" y="122224"/>
                  </a:lnTo>
                  <a:lnTo>
                    <a:pt x="1383309" y="125349"/>
                  </a:lnTo>
                  <a:lnTo>
                    <a:pt x="1382026" y="130111"/>
                  </a:lnTo>
                  <a:lnTo>
                    <a:pt x="1381925" y="130492"/>
                  </a:lnTo>
                  <a:lnTo>
                    <a:pt x="1385468" y="132511"/>
                  </a:lnTo>
                  <a:lnTo>
                    <a:pt x="1389926" y="134289"/>
                  </a:lnTo>
                  <a:lnTo>
                    <a:pt x="1391259" y="138658"/>
                  </a:lnTo>
                  <a:lnTo>
                    <a:pt x="1389875" y="143319"/>
                  </a:lnTo>
                  <a:lnTo>
                    <a:pt x="1393164" y="143840"/>
                  </a:lnTo>
                  <a:lnTo>
                    <a:pt x="1395755" y="140208"/>
                  </a:lnTo>
                  <a:lnTo>
                    <a:pt x="1397139" y="139344"/>
                  </a:lnTo>
                  <a:lnTo>
                    <a:pt x="1398181" y="137617"/>
                  </a:lnTo>
                  <a:lnTo>
                    <a:pt x="1397838" y="135712"/>
                  </a:lnTo>
                  <a:lnTo>
                    <a:pt x="1398181" y="135026"/>
                  </a:lnTo>
                  <a:lnTo>
                    <a:pt x="1398231" y="134289"/>
                  </a:lnTo>
                  <a:lnTo>
                    <a:pt x="1399070" y="130492"/>
                  </a:lnTo>
                  <a:lnTo>
                    <a:pt x="1399159" y="130111"/>
                  </a:lnTo>
                  <a:lnTo>
                    <a:pt x="1398219" y="126034"/>
                  </a:lnTo>
                  <a:lnTo>
                    <a:pt x="1398143" y="125691"/>
                  </a:lnTo>
                  <a:lnTo>
                    <a:pt x="1398028" y="125349"/>
                  </a:lnTo>
                  <a:lnTo>
                    <a:pt x="1395526" y="122936"/>
                  </a:lnTo>
                  <a:lnTo>
                    <a:pt x="1392123" y="125349"/>
                  </a:lnTo>
                  <a:lnTo>
                    <a:pt x="1392059" y="124472"/>
                  </a:lnTo>
                  <a:lnTo>
                    <a:pt x="1391958" y="123101"/>
                  </a:lnTo>
                  <a:lnTo>
                    <a:pt x="1389011" y="120675"/>
                  </a:lnTo>
                  <a:lnTo>
                    <a:pt x="1385735" y="121196"/>
                  </a:lnTo>
                  <a:lnTo>
                    <a:pt x="1384350" y="120853"/>
                  </a:lnTo>
                  <a:lnTo>
                    <a:pt x="1383309" y="119468"/>
                  </a:lnTo>
                  <a:lnTo>
                    <a:pt x="1382623" y="117386"/>
                  </a:lnTo>
                  <a:lnTo>
                    <a:pt x="1384515" y="118948"/>
                  </a:lnTo>
                  <a:lnTo>
                    <a:pt x="1391259" y="111506"/>
                  </a:lnTo>
                  <a:lnTo>
                    <a:pt x="1385557" y="110642"/>
                  </a:lnTo>
                  <a:lnTo>
                    <a:pt x="1383830" y="110299"/>
                  </a:lnTo>
                  <a:lnTo>
                    <a:pt x="1383753" y="108572"/>
                  </a:lnTo>
                  <a:lnTo>
                    <a:pt x="1383652" y="106146"/>
                  </a:lnTo>
                  <a:lnTo>
                    <a:pt x="1384515" y="106146"/>
                  </a:lnTo>
                  <a:lnTo>
                    <a:pt x="1383995" y="104254"/>
                  </a:lnTo>
                  <a:lnTo>
                    <a:pt x="1385036" y="104775"/>
                  </a:lnTo>
                  <a:lnTo>
                    <a:pt x="1388491" y="100787"/>
                  </a:lnTo>
                  <a:lnTo>
                    <a:pt x="1385900" y="100622"/>
                  </a:lnTo>
                  <a:lnTo>
                    <a:pt x="1388148" y="98717"/>
                  </a:lnTo>
                  <a:lnTo>
                    <a:pt x="1391348" y="96647"/>
                  </a:lnTo>
                  <a:lnTo>
                    <a:pt x="1391627" y="96380"/>
                  </a:lnTo>
                  <a:lnTo>
                    <a:pt x="1392364" y="93878"/>
                  </a:lnTo>
                  <a:lnTo>
                    <a:pt x="1392466" y="93535"/>
                  </a:lnTo>
                  <a:lnTo>
                    <a:pt x="1395107" y="99060"/>
                  </a:lnTo>
                  <a:lnTo>
                    <a:pt x="1395285" y="99060"/>
                  </a:lnTo>
                  <a:lnTo>
                    <a:pt x="1399108" y="96380"/>
                  </a:lnTo>
                  <a:lnTo>
                    <a:pt x="1399222" y="95605"/>
                  </a:lnTo>
                  <a:lnTo>
                    <a:pt x="1399273" y="95262"/>
                  </a:lnTo>
                  <a:lnTo>
                    <a:pt x="1399387" y="94564"/>
                  </a:lnTo>
                  <a:lnTo>
                    <a:pt x="1399489" y="93878"/>
                  </a:lnTo>
                  <a:lnTo>
                    <a:pt x="1399603" y="93179"/>
                  </a:lnTo>
                  <a:lnTo>
                    <a:pt x="1399705" y="92494"/>
                  </a:lnTo>
                  <a:lnTo>
                    <a:pt x="1399781" y="91922"/>
                  </a:lnTo>
                  <a:close/>
                </a:path>
                <a:path w="1464310" h="2152650">
                  <a:moveTo>
                    <a:pt x="1402156" y="281635"/>
                  </a:moveTo>
                  <a:lnTo>
                    <a:pt x="1399209" y="279387"/>
                  </a:lnTo>
                  <a:lnTo>
                    <a:pt x="1396796" y="278866"/>
                  </a:lnTo>
                  <a:lnTo>
                    <a:pt x="1396796" y="282155"/>
                  </a:lnTo>
                  <a:lnTo>
                    <a:pt x="1396276" y="283718"/>
                  </a:lnTo>
                  <a:lnTo>
                    <a:pt x="1398524" y="283883"/>
                  </a:lnTo>
                  <a:lnTo>
                    <a:pt x="1402156" y="281635"/>
                  </a:lnTo>
                  <a:close/>
                </a:path>
                <a:path w="1464310" h="2152650">
                  <a:moveTo>
                    <a:pt x="1402321" y="87312"/>
                  </a:moveTo>
                  <a:lnTo>
                    <a:pt x="1400949" y="86956"/>
                  </a:lnTo>
                  <a:lnTo>
                    <a:pt x="1400073" y="88519"/>
                  </a:lnTo>
                  <a:lnTo>
                    <a:pt x="1400073" y="89903"/>
                  </a:lnTo>
                  <a:lnTo>
                    <a:pt x="1401292" y="89382"/>
                  </a:lnTo>
                  <a:lnTo>
                    <a:pt x="1402321" y="88861"/>
                  </a:lnTo>
                  <a:lnTo>
                    <a:pt x="1402321" y="87312"/>
                  </a:lnTo>
                  <a:close/>
                </a:path>
                <a:path w="1464310" h="2152650">
                  <a:moveTo>
                    <a:pt x="1409928" y="75552"/>
                  </a:moveTo>
                  <a:lnTo>
                    <a:pt x="1408201" y="75209"/>
                  </a:lnTo>
                  <a:lnTo>
                    <a:pt x="1404061" y="76073"/>
                  </a:lnTo>
                  <a:lnTo>
                    <a:pt x="1406131" y="78828"/>
                  </a:lnTo>
                  <a:lnTo>
                    <a:pt x="1407337" y="79870"/>
                  </a:lnTo>
                  <a:lnTo>
                    <a:pt x="1408722" y="79527"/>
                  </a:lnTo>
                  <a:lnTo>
                    <a:pt x="1409763" y="79006"/>
                  </a:lnTo>
                  <a:lnTo>
                    <a:pt x="1409928" y="77800"/>
                  </a:lnTo>
                  <a:lnTo>
                    <a:pt x="1409928" y="75552"/>
                  </a:lnTo>
                  <a:close/>
                </a:path>
                <a:path w="1464310" h="2152650">
                  <a:moveTo>
                    <a:pt x="1413395" y="39928"/>
                  </a:moveTo>
                  <a:lnTo>
                    <a:pt x="1406309" y="33705"/>
                  </a:lnTo>
                  <a:lnTo>
                    <a:pt x="1403705" y="36474"/>
                  </a:lnTo>
                  <a:lnTo>
                    <a:pt x="1402956" y="34201"/>
                  </a:lnTo>
                  <a:lnTo>
                    <a:pt x="1402842" y="33883"/>
                  </a:lnTo>
                  <a:lnTo>
                    <a:pt x="1401457" y="32321"/>
                  </a:lnTo>
                  <a:lnTo>
                    <a:pt x="1401978" y="32321"/>
                  </a:lnTo>
                  <a:lnTo>
                    <a:pt x="1403019" y="31292"/>
                  </a:lnTo>
                  <a:lnTo>
                    <a:pt x="1402943" y="30772"/>
                  </a:lnTo>
                  <a:lnTo>
                    <a:pt x="1400073" y="24206"/>
                  </a:lnTo>
                  <a:lnTo>
                    <a:pt x="1404391" y="22745"/>
                  </a:lnTo>
                  <a:lnTo>
                    <a:pt x="1403184" y="25755"/>
                  </a:lnTo>
                  <a:lnTo>
                    <a:pt x="1409242" y="26098"/>
                  </a:lnTo>
                  <a:lnTo>
                    <a:pt x="1409763" y="25933"/>
                  </a:lnTo>
                  <a:lnTo>
                    <a:pt x="1410284" y="26098"/>
                  </a:lnTo>
                  <a:lnTo>
                    <a:pt x="1410792" y="26098"/>
                  </a:lnTo>
                  <a:lnTo>
                    <a:pt x="1411312" y="19710"/>
                  </a:lnTo>
                  <a:lnTo>
                    <a:pt x="1408823" y="18859"/>
                  </a:lnTo>
                  <a:lnTo>
                    <a:pt x="1407591" y="16078"/>
                  </a:lnTo>
                  <a:lnTo>
                    <a:pt x="1407515" y="15900"/>
                  </a:lnTo>
                  <a:lnTo>
                    <a:pt x="1409420" y="12966"/>
                  </a:lnTo>
                  <a:lnTo>
                    <a:pt x="1410970" y="10198"/>
                  </a:lnTo>
                  <a:lnTo>
                    <a:pt x="1411490" y="8813"/>
                  </a:lnTo>
                  <a:lnTo>
                    <a:pt x="1410106" y="7086"/>
                  </a:lnTo>
                  <a:lnTo>
                    <a:pt x="1412354" y="0"/>
                  </a:lnTo>
                  <a:lnTo>
                    <a:pt x="1402499" y="4318"/>
                  </a:lnTo>
                  <a:lnTo>
                    <a:pt x="1404924" y="8293"/>
                  </a:lnTo>
                  <a:lnTo>
                    <a:pt x="1404226" y="9677"/>
                  </a:lnTo>
                  <a:lnTo>
                    <a:pt x="1402321" y="10883"/>
                  </a:lnTo>
                  <a:lnTo>
                    <a:pt x="1403883" y="13487"/>
                  </a:lnTo>
                  <a:lnTo>
                    <a:pt x="1404569" y="14693"/>
                  </a:lnTo>
                  <a:lnTo>
                    <a:pt x="1403184" y="14351"/>
                  </a:lnTo>
                  <a:lnTo>
                    <a:pt x="1402676" y="13995"/>
                  </a:lnTo>
                  <a:lnTo>
                    <a:pt x="1400251" y="10883"/>
                  </a:lnTo>
                  <a:lnTo>
                    <a:pt x="1395056" y="14693"/>
                  </a:lnTo>
                  <a:lnTo>
                    <a:pt x="1393164" y="16078"/>
                  </a:lnTo>
                  <a:lnTo>
                    <a:pt x="1397139" y="18491"/>
                  </a:lnTo>
                  <a:lnTo>
                    <a:pt x="1395933" y="21958"/>
                  </a:lnTo>
                  <a:lnTo>
                    <a:pt x="1391602" y="21031"/>
                  </a:lnTo>
                  <a:lnTo>
                    <a:pt x="1391602" y="25933"/>
                  </a:lnTo>
                  <a:lnTo>
                    <a:pt x="1390573" y="25933"/>
                  </a:lnTo>
                  <a:lnTo>
                    <a:pt x="1390218" y="26797"/>
                  </a:lnTo>
                  <a:lnTo>
                    <a:pt x="1389532" y="27660"/>
                  </a:lnTo>
                  <a:lnTo>
                    <a:pt x="1390103" y="24549"/>
                  </a:lnTo>
                  <a:lnTo>
                    <a:pt x="1390180" y="24066"/>
                  </a:lnTo>
                  <a:lnTo>
                    <a:pt x="1390167" y="24206"/>
                  </a:lnTo>
                  <a:lnTo>
                    <a:pt x="1390548" y="24549"/>
                  </a:lnTo>
                  <a:lnTo>
                    <a:pt x="1391602" y="25933"/>
                  </a:lnTo>
                  <a:lnTo>
                    <a:pt x="1391602" y="21031"/>
                  </a:lnTo>
                  <a:lnTo>
                    <a:pt x="1387106" y="20053"/>
                  </a:lnTo>
                  <a:lnTo>
                    <a:pt x="1388567" y="21958"/>
                  </a:lnTo>
                  <a:lnTo>
                    <a:pt x="1389976" y="23799"/>
                  </a:lnTo>
                  <a:lnTo>
                    <a:pt x="1385379" y="22821"/>
                  </a:lnTo>
                  <a:lnTo>
                    <a:pt x="1382788" y="24549"/>
                  </a:lnTo>
                  <a:lnTo>
                    <a:pt x="1381861" y="27660"/>
                  </a:lnTo>
                  <a:lnTo>
                    <a:pt x="1381747" y="28041"/>
                  </a:lnTo>
                  <a:lnTo>
                    <a:pt x="1381925" y="28346"/>
                  </a:lnTo>
                  <a:lnTo>
                    <a:pt x="1384084" y="32042"/>
                  </a:lnTo>
                  <a:lnTo>
                    <a:pt x="1387462" y="34201"/>
                  </a:lnTo>
                  <a:lnTo>
                    <a:pt x="1389532" y="32156"/>
                  </a:lnTo>
                  <a:lnTo>
                    <a:pt x="1392466" y="33362"/>
                  </a:lnTo>
                  <a:lnTo>
                    <a:pt x="1395755" y="28346"/>
                  </a:lnTo>
                  <a:lnTo>
                    <a:pt x="1396136" y="28702"/>
                  </a:lnTo>
                  <a:lnTo>
                    <a:pt x="1398003" y="30429"/>
                  </a:lnTo>
                  <a:lnTo>
                    <a:pt x="1398346" y="30073"/>
                  </a:lnTo>
                  <a:lnTo>
                    <a:pt x="1398866" y="29210"/>
                  </a:lnTo>
                  <a:lnTo>
                    <a:pt x="1399387" y="28702"/>
                  </a:lnTo>
                  <a:lnTo>
                    <a:pt x="1399387" y="30073"/>
                  </a:lnTo>
                  <a:lnTo>
                    <a:pt x="1400073" y="30772"/>
                  </a:lnTo>
                  <a:lnTo>
                    <a:pt x="1400187" y="31292"/>
                  </a:lnTo>
                  <a:lnTo>
                    <a:pt x="1400251" y="31635"/>
                  </a:lnTo>
                  <a:lnTo>
                    <a:pt x="1396415" y="32042"/>
                  </a:lnTo>
                  <a:lnTo>
                    <a:pt x="1395958" y="32042"/>
                  </a:lnTo>
                  <a:lnTo>
                    <a:pt x="1393736" y="36474"/>
                  </a:lnTo>
                  <a:lnTo>
                    <a:pt x="1394396" y="39928"/>
                  </a:lnTo>
                  <a:lnTo>
                    <a:pt x="1394498" y="40449"/>
                  </a:lnTo>
                  <a:lnTo>
                    <a:pt x="1394561" y="40805"/>
                  </a:lnTo>
                  <a:lnTo>
                    <a:pt x="1399387" y="40970"/>
                  </a:lnTo>
                  <a:lnTo>
                    <a:pt x="1396238" y="43738"/>
                  </a:lnTo>
                  <a:lnTo>
                    <a:pt x="1396758" y="44742"/>
                  </a:lnTo>
                  <a:lnTo>
                    <a:pt x="1397635" y="46177"/>
                  </a:lnTo>
                  <a:lnTo>
                    <a:pt x="1399463" y="47955"/>
                  </a:lnTo>
                  <a:lnTo>
                    <a:pt x="1397317" y="48920"/>
                  </a:lnTo>
                  <a:lnTo>
                    <a:pt x="1397838" y="53390"/>
                  </a:lnTo>
                  <a:lnTo>
                    <a:pt x="1402156" y="50520"/>
                  </a:lnTo>
                  <a:lnTo>
                    <a:pt x="1405039" y="44742"/>
                  </a:lnTo>
                  <a:lnTo>
                    <a:pt x="1401292" y="40449"/>
                  </a:lnTo>
                  <a:lnTo>
                    <a:pt x="1409065" y="43738"/>
                  </a:lnTo>
                  <a:lnTo>
                    <a:pt x="1413395" y="39928"/>
                  </a:lnTo>
                  <a:close/>
                </a:path>
                <a:path w="1464310" h="2152650">
                  <a:moveTo>
                    <a:pt x="1415808" y="321233"/>
                  </a:moveTo>
                  <a:lnTo>
                    <a:pt x="1412697" y="319849"/>
                  </a:lnTo>
                  <a:lnTo>
                    <a:pt x="1412011" y="322618"/>
                  </a:lnTo>
                  <a:lnTo>
                    <a:pt x="1411312" y="324345"/>
                  </a:lnTo>
                  <a:lnTo>
                    <a:pt x="1414602" y="325894"/>
                  </a:lnTo>
                  <a:lnTo>
                    <a:pt x="1415122" y="323481"/>
                  </a:lnTo>
                  <a:lnTo>
                    <a:pt x="1415808" y="321233"/>
                  </a:lnTo>
                  <a:close/>
                </a:path>
                <a:path w="1464310" h="2152650">
                  <a:moveTo>
                    <a:pt x="1417535" y="101485"/>
                  </a:moveTo>
                  <a:lnTo>
                    <a:pt x="1414780" y="98196"/>
                  </a:lnTo>
                  <a:lnTo>
                    <a:pt x="1410284" y="92494"/>
                  </a:lnTo>
                  <a:lnTo>
                    <a:pt x="1402156" y="99402"/>
                  </a:lnTo>
                  <a:lnTo>
                    <a:pt x="1405610" y="105460"/>
                  </a:lnTo>
                  <a:lnTo>
                    <a:pt x="1410284" y="110134"/>
                  </a:lnTo>
                  <a:lnTo>
                    <a:pt x="1417535" y="101485"/>
                  </a:lnTo>
                  <a:close/>
                </a:path>
                <a:path w="1464310" h="2152650">
                  <a:moveTo>
                    <a:pt x="1417713" y="309130"/>
                  </a:moveTo>
                  <a:lnTo>
                    <a:pt x="1414081" y="306362"/>
                  </a:lnTo>
                  <a:lnTo>
                    <a:pt x="1413344" y="299720"/>
                  </a:lnTo>
                  <a:lnTo>
                    <a:pt x="1408747" y="298577"/>
                  </a:lnTo>
                  <a:lnTo>
                    <a:pt x="1406105" y="300824"/>
                  </a:lnTo>
                  <a:lnTo>
                    <a:pt x="1406652" y="298234"/>
                  </a:lnTo>
                  <a:lnTo>
                    <a:pt x="1403883" y="298411"/>
                  </a:lnTo>
                  <a:lnTo>
                    <a:pt x="1403540" y="299440"/>
                  </a:lnTo>
                  <a:lnTo>
                    <a:pt x="1403362" y="300659"/>
                  </a:lnTo>
                  <a:lnTo>
                    <a:pt x="1403019" y="301688"/>
                  </a:lnTo>
                  <a:lnTo>
                    <a:pt x="1405509" y="302323"/>
                  </a:lnTo>
                  <a:lnTo>
                    <a:pt x="1407680" y="307403"/>
                  </a:lnTo>
                  <a:lnTo>
                    <a:pt x="1408036" y="308952"/>
                  </a:lnTo>
                  <a:lnTo>
                    <a:pt x="1408696" y="310476"/>
                  </a:lnTo>
                  <a:lnTo>
                    <a:pt x="1404747" y="313270"/>
                  </a:lnTo>
                  <a:lnTo>
                    <a:pt x="1402676" y="311200"/>
                  </a:lnTo>
                  <a:lnTo>
                    <a:pt x="1399387" y="310680"/>
                  </a:lnTo>
                  <a:lnTo>
                    <a:pt x="1397660" y="312585"/>
                  </a:lnTo>
                  <a:lnTo>
                    <a:pt x="1399260" y="319062"/>
                  </a:lnTo>
                  <a:lnTo>
                    <a:pt x="1400733" y="320916"/>
                  </a:lnTo>
                  <a:lnTo>
                    <a:pt x="1399044" y="321919"/>
                  </a:lnTo>
                  <a:lnTo>
                    <a:pt x="1397482" y="315696"/>
                  </a:lnTo>
                  <a:lnTo>
                    <a:pt x="1392466" y="323989"/>
                  </a:lnTo>
                  <a:lnTo>
                    <a:pt x="1396276" y="323989"/>
                  </a:lnTo>
                  <a:lnTo>
                    <a:pt x="1394891" y="325031"/>
                  </a:lnTo>
                  <a:lnTo>
                    <a:pt x="1394548" y="327279"/>
                  </a:lnTo>
                  <a:lnTo>
                    <a:pt x="1395933" y="327621"/>
                  </a:lnTo>
                  <a:lnTo>
                    <a:pt x="1391729" y="327977"/>
                  </a:lnTo>
                  <a:lnTo>
                    <a:pt x="1392923" y="331965"/>
                  </a:lnTo>
                  <a:lnTo>
                    <a:pt x="1396098" y="333921"/>
                  </a:lnTo>
                  <a:lnTo>
                    <a:pt x="1397825" y="328142"/>
                  </a:lnTo>
                  <a:lnTo>
                    <a:pt x="1398003" y="328142"/>
                  </a:lnTo>
                  <a:lnTo>
                    <a:pt x="1401648" y="330784"/>
                  </a:lnTo>
                  <a:lnTo>
                    <a:pt x="1404924" y="336613"/>
                  </a:lnTo>
                  <a:lnTo>
                    <a:pt x="1410449" y="343535"/>
                  </a:lnTo>
                  <a:lnTo>
                    <a:pt x="1413916" y="339039"/>
                  </a:lnTo>
                  <a:lnTo>
                    <a:pt x="1411312" y="331597"/>
                  </a:lnTo>
                  <a:lnTo>
                    <a:pt x="1407680" y="327621"/>
                  </a:lnTo>
                  <a:lnTo>
                    <a:pt x="1402422" y="330327"/>
                  </a:lnTo>
                  <a:lnTo>
                    <a:pt x="1403146" y="323951"/>
                  </a:lnTo>
                  <a:lnTo>
                    <a:pt x="1403908" y="324878"/>
                  </a:lnTo>
                  <a:lnTo>
                    <a:pt x="1407795" y="325932"/>
                  </a:lnTo>
                  <a:lnTo>
                    <a:pt x="1407172" y="318122"/>
                  </a:lnTo>
                  <a:lnTo>
                    <a:pt x="1410106" y="317258"/>
                  </a:lnTo>
                  <a:lnTo>
                    <a:pt x="1408988" y="310908"/>
                  </a:lnTo>
                  <a:lnTo>
                    <a:pt x="1409585" y="311721"/>
                  </a:lnTo>
                  <a:lnTo>
                    <a:pt x="1412011" y="313969"/>
                  </a:lnTo>
                  <a:lnTo>
                    <a:pt x="1417713" y="309130"/>
                  </a:lnTo>
                  <a:close/>
                </a:path>
                <a:path w="1464310" h="2152650">
                  <a:moveTo>
                    <a:pt x="1418399" y="292874"/>
                  </a:moveTo>
                  <a:lnTo>
                    <a:pt x="1418234" y="289763"/>
                  </a:lnTo>
                  <a:lnTo>
                    <a:pt x="1409128" y="284861"/>
                  </a:lnTo>
                  <a:lnTo>
                    <a:pt x="1406220" y="289153"/>
                  </a:lnTo>
                  <a:lnTo>
                    <a:pt x="1408747" y="295795"/>
                  </a:lnTo>
                  <a:lnTo>
                    <a:pt x="1415986" y="297891"/>
                  </a:lnTo>
                  <a:lnTo>
                    <a:pt x="1417535" y="295465"/>
                  </a:lnTo>
                  <a:lnTo>
                    <a:pt x="1418399" y="292874"/>
                  </a:lnTo>
                  <a:close/>
                </a:path>
                <a:path w="1464310" h="2152650">
                  <a:moveTo>
                    <a:pt x="1419440" y="213512"/>
                  </a:moveTo>
                  <a:lnTo>
                    <a:pt x="1414081" y="206425"/>
                  </a:lnTo>
                  <a:lnTo>
                    <a:pt x="1413040" y="211620"/>
                  </a:lnTo>
                  <a:lnTo>
                    <a:pt x="1413738" y="212826"/>
                  </a:lnTo>
                  <a:lnTo>
                    <a:pt x="1413395" y="215417"/>
                  </a:lnTo>
                  <a:lnTo>
                    <a:pt x="1415643" y="214896"/>
                  </a:lnTo>
                  <a:lnTo>
                    <a:pt x="1419440" y="213512"/>
                  </a:lnTo>
                  <a:close/>
                </a:path>
                <a:path w="1464310" h="2152650">
                  <a:moveTo>
                    <a:pt x="1423073" y="84886"/>
                  </a:moveTo>
                  <a:lnTo>
                    <a:pt x="1418818" y="83400"/>
                  </a:lnTo>
                  <a:lnTo>
                    <a:pt x="1419275" y="75209"/>
                  </a:lnTo>
                  <a:lnTo>
                    <a:pt x="1415643" y="78663"/>
                  </a:lnTo>
                  <a:lnTo>
                    <a:pt x="1414945" y="79349"/>
                  </a:lnTo>
                  <a:lnTo>
                    <a:pt x="1414780" y="80213"/>
                  </a:lnTo>
                  <a:lnTo>
                    <a:pt x="1415465" y="80911"/>
                  </a:lnTo>
                  <a:lnTo>
                    <a:pt x="1417154" y="82880"/>
                  </a:lnTo>
                  <a:lnTo>
                    <a:pt x="1415643" y="85229"/>
                  </a:lnTo>
                  <a:lnTo>
                    <a:pt x="1414424" y="87820"/>
                  </a:lnTo>
                  <a:lnTo>
                    <a:pt x="1418399" y="91109"/>
                  </a:lnTo>
                  <a:lnTo>
                    <a:pt x="1419961" y="87655"/>
                  </a:lnTo>
                  <a:lnTo>
                    <a:pt x="1423073" y="84886"/>
                  </a:lnTo>
                  <a:close/>
                </a:path>
                <a:path w="1464310" h="2152650">
                  <a:moveTo>
                    <a:pt x="1423758" y="315696"/>
                  </a:moveTo>
                  <a:lnTo>
                    <a:pt x="1423250" y="313626"/>
                  </a:lnTo>
                  <a:lnTo>
                    <a:pt x="1418043" y="308940"/>
                  </a:lnTo>
                  <a:lnTo>
                    <a:pt x="1415097" y="314007"/>
                  </a:lnTo>
                  <a:lnTo>
                    <a:pt x="1415884" y="320192"/>
                  </a:lnTo>
                  <a:lnTo>
                    <a:pt x="1421866" y="318808"/>
                  </a:lnTo>
                  <a:lnTo>
                    <a:pt x="1423073" y="317080"/>
                  </a:lnTo>
                  <a:lnTo>
                    <a:pt x="1423758" y="315696"/>
                  </a:lnTo>
                  <a:close/>
                </a:path>
                <a:path w="1464310" h="2152650">
                  <a:moveTo>
                    <a:pt x="1425498" y="394881"/>
                  </a:moveTo>
                  <a:lnTo>
                    <a:pt x="1421523" y="394017"/>
                  </a:lnTo>
                  <a:lnTo>
                    <a:pt x="1418056" y="394881"/>
                  </a:lnTo>
                  <a:lnTo>
                    <a:pt x="1413560" y="400761"/>
                  </a:lnTo>
                  <a:lnTo>
                    <a:pt x="1419098" y="402310"/>
                  </a:lnTo>
                  <a:lnTo>
                    <a:pt x="1424114" y="404050"/>
                  </a:lnTo>
                  <a:lnTo>
                    <a:pt x="1425498" y="394881"/>
                  </a:lnTo>
                  <a:close/>
                </a:path>
                <a:path w="1464310" h="2152650">
                  <a:moveTo>
                    <a:pt x="1426845" y="158991"/>
                  </a:moveTo>
                  <a:lnTo>
                    <a:pt x="1422031" y="152654"/>
                  </a:lnTo>
                  <a:lnTo>
                    <a:pt x="1421866" y="150761"/>
                  </a:lnTo>
                  <a:lnTo>
                    <a:pt x="1420647" y="146951"/>
                  </a:lnTo>
                  <a:lnTo>
                    <a:pt x="1418920" y="149898"/>
                  </a:lnTo>
                  <a:lnTo>
                    <a:pt x="1415288" y="148336"/>
                  </a:lnTo>
                  <a:lnTo>
                    <a:pt x="1409420" y="152654"/>
                  </a:lnTo>
                  <a:lnTo>
                    <a:pt x="1411668" y="156641"/>
                  </a:lnTo>
                  <a:lnTo>
                    <a:pt x="1412354" y="160782"/>
                  </a:lnTo>
                  <a:lnTo>
                    <a:pt x="1417370" y="159753"/>
                  </a:lnTo>
                  <a:lnTo>
                    <a:pt x="1418234" y="164071"/>
                  </a:lnTo>
                  <a:lnTo>
                    <a:pt x="1423149" y="168541"/>
                  </a:lnTo>
                  <a:lnTo>
                    <a:pt x="1426616" y="165557"/>
                  </a:lnTo>
                  <a:lnTo>
                    <a:pt x="1426845" y="158991"/>
                  </a:lnTo>
                  <a:close/>
                </a:path>
                <a:path w="1464310" h="2152650">
                  <a:moveTo>
                    <a:pt x="1427391" y="217500"/>
                  </a:moveTo>
                  <a:lnTo>
                    <a:pt x="1425663" y="215074"/>
                  </a:lnTo>
                  <a:lnTo>
                    <a:pt x="1422793" y="214439"/>
                  </a:lnTo>
                  <a:lnTo>
                    <a:pt x="1420545" y="217855"/>
                  </a:lnTo>
                  <a:lnTo>
                    <a:pt x="1420342" y="221716"/>
                  </a:lnTo>
                  <a:lnTo>
                    <a:pt x="1423593" y="222338"/>
                  </a:lnTo>
                  <a:lnTo>
                    <a:pt x="1426184" y="221818"/>
                  </a:lnTo>
                  <a:lnTo>
                    <a:pt x="1427391" y="217500"/>
                  </a:lnTo>
                  <a:close/>
                </a:path>
                <a:path w="1464310" h="2152650">
                  <a:moveTo>
                    <a:pt x="1433969" y="273507"/>
                  </a:moveTo>
                  <a:lnTo>
                    <a:pt x="1427911" y="275069"/>
                  </a:lnTo>
                  <a:lnTo>
                    <a:pt x="1428953" y="273342"/>
                  </a:lnTo>
                  <a:lnTo>
                    <a:pt x="1426184" y="269709"/>
                  </a:lnTo>
                  <a:lnTo>
                    <a:pt x="1424800" y="271780"/>
                  </a:lnTo>
                  <a:lnTo>
                    <a:pt x="1423593" y="273342"/>
                  </a:lnTo>
                  <a:lnTo>
                    <a:pt x="1423936" y="278701"/>
                  </a:lnTo>
                  <a:lnTo>
                    <a:pt x="1426527" y="277139"/>
                  </a:lnTo>
                  <a:lnTo>
                    <a:pt x="1430134" y="282714"/>
                  </a:lnTo>
                  <a:lnTo>
                    <a:pt x="1429816" y="282676"/>
                  </a:lnTo>
                  <a:lnTo>
                    <a:pt x="1424978" y="280250"/>
                  </a:lnTo>
                  <a:lnTo>
                    <a:pt x="1417891" y="280593"/>
                  </a:lnTo>
                  <a:lnTo>
                    <a:pt x="1419783" y="287337"/>
                  </a:lnTo>
                  <a:lnTo>
                    <a:pt x="1424114" y="288036"/>
                  </a:lnTo>
                  <a:lnTo>
                    <a:pt x="1425498" y="295986"/>
                  </a:lnTo>
                  <a:lnTo>
                    <a:pt x="1430502" y="290626"/>
                  </a:lnTo>
                  <a:lnTo>
                    <a:pt x="1431023" y="290106"/>
                  </a:lnTo>
                  <a:lnTo>
                    <a:pt x="1433106" y="290283"/>
                  </a:lnTo>
                  <a:lnTo>
                    <a:pt x="1430858" y="286308"/>
                  </a:lnTo>
                  <a:lnTo>
                    <a:pt x="1433271" y="283019"/>
                  </a:lnTo>
                  <a:lnTo>
                    <a:pt x="1430921" y="282790"/>
                  </a:lnTo>
                  <a:lnTo>
                    <a:pt x="1433969" y="273507"/>
                  </a:lnTo>
                  <a:close/>
                </a:path>
                <a:path w="1464310" h="2152650">
                  <a:moveTo>
                    <a:pt x="1434833" y="94221"/>
                  </a:moveTo>
                  <a:lnTo>
                    <a:pt x="1434655" y="86956"/>
                  </a:lnTo>
                  <a:lnTo>
                    <a:pt x="1429296" y="89560"/>
                  </a:lnTo>
                  <a:lnTo>
                    <a:pt x="1429296" y="92837"/>
                  </a:lnTo>
                  <a:lnTo>
                    <a:pt x="1434833" y="94221"/>
                  </a:lnTo>
                  <a:close/>
                </a:path>
                <a:path w="1464310" h="2152650">
                  <a:moveTo>
                    <a:pt x="1437233" y="200291"/>
                  </a:moveTo>
                  <a:lnTo>
                    <a:pt x="1435277" y="199097"/>
                  </a:lnTo>
                  <a:lnTo>
                    <a:pt x="1429296" y="202107"/>
                  </a:lnTo>
                  <a:lnTo>
                    <a:pt x="1425384" y="204584"/>
                  </a:lnTo>
                  <a:lnTo>
                    <a:pt x="1426006" y="209232"/>
                  </a:lnTo>
                  <a:lnTo>
                    <a:pt x="1429486" y="212267"/>
                  </a:lnTo>
                  <a:lnTo>
                    <a:pt x="1434134" y="209892"/>
                  </a:lnTo>
                  <a:lnTo>
                    <a:pt x="1436420" y="204343"/>
                  </a:lnTo>
                  <a:lnTo>
                    <a:pt x="1437233" y="200291"/>
                  </a:lnTo>
                  <a:close/>
                </a:path>
                <a:path w="1464310" h="2152650">
                  <a:moveTo>
                    <a:pt x="1440535" y="383120"/>
                  </a:moveTo>
                  <a:lnTo>
                    <a:pt x="1436903" y="386232"/>
                  </a:lnTo>
                  <a:lnTo>
                    <a:pt x="1436382" y="386753"/>
                  </a:lnTo>
                  <a:lnTo>
                    <a:pt x="1436039" y="387616"/>
                  </a:lnTo>
                  <a:lnTo>
                    <a:pt x="1436738" y="388315"/>
                  </a:lnTo>
                  <a:lnTo>
                    <a:pt x="1439849" y="392455"/>
                  </a:lnTo>
                  <a:lnTo>
                    <a:pt x="1440535" y="383120"/>
                  </a:lnTo>
                  <a:close/>
                </a:path>
                <a:path w="1464310" h="2152650">
                  <a:moveTo>
                    <a:pt x="1441221" y="164414"/>
                  </a:moveTo>
                  <a:lnTo>
                    <a:pt x="1438808" y="160959"/>
                  </a:lnTo>
                  <a:lnTo>
                    <a:pt x="1435519" y="164934"/>
                  </a:lnTo>
                  <a:lnTo>
                    <a:pt x="1436903" y="167005"/>
                  </a:lnTo>
                  <a:lnTo>
                    <a:pt x="1438465" y="169252"/>
                  </a:lnTo>
                  <a:lnTo>
                    <a:pt x="1441221" y="165277"/>
                  </a:lnTo>
                  <a:lnTo>
                    <a:pt x="1441221" y="164414"/>
                  </a:lnTo>
                  <a:close/>
                </a:path>
                <a:path w="1464310" h="2152650">
                  <a:moveTo>
                    <a:pt x="1444510" y="221640"/>
                  </a:moveTo>
                  <a:lnTo>
                    <a:pt x="1435950" y="220573"/>
                  </a:lnTo>
                  <a:lnTo>
                    <a:pt x="1434782" y="226568"/>
                  </a:lnTo>
                  <a:lnTo>
                    <a:pt x="1438097" y="231267"/>
                  </a:lnTo>
                  <a:lnTo>
                    <a:pt x="1442961" y="226314"/>
                  </a:lnTo>
                  <a:lnTo>
                    <a:pt x="1444510" y="225793"/>
                  </a:lnTo>
                  <a:lnTo>
                    <a:pt x="1444510" y="221640"/>
                  </a:lnTo>
                  <a:close/>
                </a:path>
                <a:path w="1464310" h="2152650">
                  <a:moveTo>
                    <a:pt x="1445895" y="21437"/>
                  </a:moveTo>
                  <a:lnTo>
                    <a:pt x="1445552" y="19875"/>
                  </a:lnTo>
                  <a:lnTo>
                    <a:pt x="1444332" y="17970"/>
                  </a:lnTo>
                  <a:lnTo>
                    <a:pt x="1442783" y="20053"/>
                  </a:lnTo>
                  <a:lnTo>
                    <a:pt x="1442605" y="21602"/>
                  </a:lnTo>
                  <a:lnTo>
                    <a:pt x="1445895" y="21437"/>
                  </a:lnTo>
                  <a:close/>
                </a:path>
                <a:path w="1464310" h="2152650">
                  <a:moveTo>
                    <a:pt x="1446758" y="213004"/>
                  </a:moveTo>
                  <a:lnTo>
                    <a:pt x="1442961" y="203314"/>
                  </a:lnTo>
                  <a:lnTo>
                    <a:pt x="1441399" y="204355"/>
                  </a:lnTo>
                  <a:lnTo>
                    <a:pt x="1441221" y="207645"/>
                  </a:lnTo>
                  <a:lnTo>
                    <a:pt x="1441577" y="209372"/>
                  </a:lnTo>
                  <a:lnTo>
                    <a:pt x="1443824" y="211442"/>
                  </a:lnTo>
                  <a:lnTo>
                    <a:pt x="1446758" y="213004"/>
                  </a:lnTo>
                  <a:close/>
                </a:path>
                <a:path w="1464310" h="2152650">
                  <a:moveTo>
                    <a:pt x="1447457" y="85064"/>
                  </a:moveTo>
                  <a:lnTo>
                    <a:pt x="1445374" y="83159"/>
                  </a:lnTo>
                  <a:lnTo>
                    <a:pt x="1442605" y="80911"/>
                  </a:lnTo>
                  <a:lnTo>
                    <a:pt x="1437944" y="87477"/>
                  </a:lnTo>
                  <a:lnTo>
                    <a:pt x="1442097" y="89560"/>
                  </a:lnTo>
                  <a:lnTo>
                    <a:pt x="1445209" y="94742"/>
                  </a:lnTo>
                  <a:lnTo>
                    <a:pt x="1447457" y="85064"/>
                  </a:lnTo>
                  <a:close/>
                </a:path>
                <a:path w="1464310" h="2152650">
                  <a:moveTo>
                    <a:pt x="1449349" y="294259"/>
                  </a:moveTo>
                  <a:lnTo>
                    <a:pt x="1445552" y="296506"/>
                  </a:lnTo>
                  <a:lnTo>
                    <a:pt x="1444510" y="297713"/>
                  </a:lnTo>
                  <a:lnTo>
                    <a:pt x="1445374" y="299097"/>
                  </a:lnTo>
                  <a:lnTo>
                    <a:pt x="1445031" y="300482"/>
                  </a:lnTo>
                  <a:lnTo>
                    <a:pt x="1448142" y="301866"/>
                  </a:lnTo>
                  <a:lnTo>
                    <a:pt x="1449349" y="294259"/>
                  </a:lnTo>
                  <a:close/>
                </a:path>
                <a:path w="1464310" h="2152650">
                  <a:moveTo>
                    <a:pt x="1450733" y="20053"/>
                  </a:moveTo>
                  <a:lnTo>
                    <a:pt x="1449527" y="20218"/>
                  </a:lnTo>
                  <a:lnTo>
                    <a:pt x="1449527" y="20739"/>
                  </a:lnTo>
                  <a:lnTo>
                    <a:pt x="1449349" y="21094"/>
                  </a:lnTo>
                  <a:lnTo>
                    <a:pt x="1450213" y="20916"/>
                  </a:lnTo>
                  <a:lnTo>
                    <a:pt x="1450733" y="21094"/>
                  </a:lnTo>
                  <a:lnTo>
                    <a:pt x="1450733" y="20053"/>
                  </a:lnTo>
                  <a:close/>
                </a:path>
                <a:path w="1464310" h="2152650">
                  <a:moveTo>
                    <a:pt x="1458683" y="232359"/>
                  </a:moveTo>
                  <a:lnTo>
                    <a:pt x="1449870" y="221119"/>
                  </a:lnTo>
                  <a:lnTo>
                    <a:pt x="1449705" y="225107"/>
                  </a:lnTo>
                  <a:lnTo>
                    <a:pt x="1451254" y="226834"/>
                  </a:lnTo>
                  <a:lnTo>
                    <a:pt x="1450213" y="230111"/>
                  </a:lnTo>
                  <a:lnTo>
                    <a:pt x="1452638" y="231330"/>
                  </a:lnTo>
                  <a:lnTo>
                    <a:pt x="1458683" y="232359"/>
                  </a:lnTo>
                  <a:close/>
                </a:path>
                <a:path w="1464310" h="2152650">
                  <a:moveTo>
                    <a:pt x="1458861" y="220776"/>
                  </a:moveTo>
                  <a:lnTo>
                    <a:pt x="1457477" y="221119"/>
                  </a:lnTo>
                  <a:lnTo>
                    <a:pt x="1457655" y="221983"/>
                  </a:lnTo>
                  <a:lnTo>
                    <a:pt x="1458683" y="221640"/>
                  </a:lnTo>
                  <a:lnTo>
                    <a:pt x="1458683" y="221119"/>
                  </a:lnTo>
                  <a:lnTo>
                    <a:pt x="1458861" y="220776"/>
                  </a:lnTo>
                  <a:close/>
                </a:path>
                <a:path w="1464310" h="2152650">
                  <a:moveTo>
                    <a:pt x="1461630" y="203657"/>
                  </a:moveTo>
                  <a:lnTo>
                    <a:pt x="1458861" y="202793"/>
                  </a:lnTo>
                  <a:lnTo>
                    <a:pt x="1455928" y="203314"/>
                  </a:lnTo>
                  <a:lnTo>
                    <a:pt x="1454708" y="207124"/>
                  </a:lnTo>
                  <a:lnTo>
                    <a:pt x="1456270" y="209537"/>
                  </a:lnTo>
                  <a:lnTo>
                    <a:pt x="1456270" y="209715"/>
                  </a:lnTo>
                  <a:lnTo>
                    <a:pt x="1456613" y="209892"/>
                  </a:lnTo>
                  <a:lnTo>
                    <a:pt x="1457134" y="210578"/>
                  </a:lnTo>
                  <a:lnTo>
                    <a:pt x="1460246" y="213347"/>
                  </a:lnTo>
                  <a:lnTo>
                    <a:pt x="1461630" y="203657"/>
                  </a:lnTo>
                  <a:close/>
                </a:path>
                <a:path w="1464310" h="2152650">
                  <a:moveTo>
                    <a:pt x="1463700" y="309651"/>
                  </a:moveTo>
                  <a:lnTo>
                    <a:pt x="1462671" y="308432"/>
                  </a:lnTo>
                  <a:lnTo>
                    <a:pt x="1461973" y="308089"/>
                  </a:lnTo>
                  <a:lnTo>
                    <a:pt x="1459725" y="308952"/>
                  </a:lnTo>
                  <a:lnTo>
                    <a:pt x="1460766" y="310337"/>
                  </a:lnTo>
                  <a:lnTo>
                    <a:pt x="1461452" y="310515"/>
                  </a:lnTo>
                  <a:lnTo>
                    <a:pt x="1463700" y="309651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96684" y="9767150"/>
              <a:ext cx="726440" cy="520065"/>
            </a:xfrm>
            <a:custGeom>
              <a:avLst/>
              <a:gdLst/>
              <a:ahLst/>
              <a:cxnLst/>
              <a:rect l="l" t="t" r="r" b="b"/>
              <a:pathLst>
                <a:path w="726440" h="520065">
                  <a:moveTo>
                    <a:pt x="3289" y="30949"/>
                  </a:moveTo>
                  <a:lnTo>
                    <a:pt x="2946" y="29565"/>
                  </a:lnTo>
                  <a:lnTo>
                    <a:pt x="2425" y="29044"/>
                  </a:lnTo>
                  <a:lnTo>
                    <a:pt x="2768" y="29908"/>
                  </a:lnTo>
                  <a:lnTo>
                    <a:pt x="2946" y="30949"/>
                  </a:lnTo>
                  <a:lnTo>
                    <a:pt x="3111" y="31813"/>
                  </a:lnTo>
                  <a:lnTo>
                    <a:pt x="3289" y="31648"/>
                  </a:lnTo>
                  <a:lnTo>
                    <a:pt x="3289" y="30949"/>
                  </a:lnTo>
                  <a:close/>
                </a:path>
                <a:path w="726440" h="520065">
                  <a:moveTo>
                    <a:pt x="5880" y="18503"/>
                  </a:moveTo>
                  <a:lnTo>
                    <a:pt x="5537" y="16941"/>
                  </a:lnTo>
                  <a:lnTo>
                    <a:pt x="3454" y="13830"/>
                  </a:lnTo>
                  <a:lnTo>
                    <a:pt x="1905" y="16433"/>
                  </a:lnTo>
                  <a:lnTo>
                    <a:pt x="1206" y="19367"/>
                  </a:lnTo>
                  <a:lnTo>
                    <a:pt x="3454" y="20408"/>
                  </a:lnTo>
                  <a:lnTo>
                    <a:pt x="5880" y="18503"/>
                  </a:lnTo>
                  <a:close/>
                </a:path>
                <a:path w="726440" h="520065">
                  <a:moveTo>
                    <a:pt x="7429" y="2946"/>
                  </a:moveTo>
                  <a:lnTo>
                    <a:pt x="5359" y="177"/>
                  </a:lnTo>
                  <a:lnTo>
                    <a:pt x="3810" y="0"/>
                  </a:lnTo>
                  <a:lnTo>
                    <a:pt x="0" y="2082"/>
                  </a:lnTo>
                  <a:lnTo>
                    <a:pt x="2590" y="3467"/>
                  </a:lnTo>
                  <a:lnTo>
                    <a:pt x="5359" y="5359"/>
                  </a:lnTo>
                  <a:lnTo>
                    <a:pt x="7429" y="2946"/>
                  </a:lnTo>
                  <a:close/>
                </a:path>
                <a:path w="726440" h="520065">
                  <a:moveTo>
                    <a:pt x="12966" y="10553"/>
                  </a:moveTo>
                  <a:lnTo>
                    <a:pt x="8813" y="10033"/>
                  </a:lnTo>
                  <a:lnTo>
                    <a:pt x="5702" y="8305"/>
                  </a:lnTo>
                  <a:lnTo>
                    <a:pt x="5537" y="11938"/>
                  </a:lnTo>
                  <a:lnTo>
                    <a:pt x="7086" y="13830"/>
                  </a:lnTo>
                  <a:lnTo>
                    <a:pt x="8305" y="14008"/>
                  </a:lnTo>
                  <a:lnTo>
                    <a:pt x="12966" y="10553"/>
                  </a:lnTo>
                  <a:close/>
                </a:path>
                <a:path w="726440" h="520065">
                  <a:moveTo>
                    <a:pt x="20053" y="36487"/>
                  </a:moveTo>
                  <a:lnTo>
                    <a:pt x="19367" y="34061"/>
                  </a:lnTo>
                  <a:lnTo>
                    <a:pt x="14008" y="34061"/>
                  </a:lnTo>
                  <a:lnTo>
                    <a:pt x="14693" y="29908"/>
                  </a:lnTo>
                  <a:lnTo>
                    <a:pt x="14351" y="23685"/>
                  </a:lnTo>
                  <a:lnTo>
                    <a:pt x="3454" y="29565"/>
                  </a:lnTo>
                  <a:lnTo>
                    <a:pt x="8305" y="33032"/>
                  </a:lnTo>
                  <a:lnTo>
                    <a:pt x="12788" y="34582"/>
                  </a:lnTo>
                  <a:lnTo>
                    <a:pt x="5181" y="39255"/>
                  </a:lnTo>
                  <a:lnTo>
                    <a:pt x="10553" y="39941"/>
                  </a:lnTo>
                  <a:lnTo>
                    <a:pt x="13309" y="40805"/>
                  </a:lnTo>
                  <a:lnTo>
                    <a:pt x="18846" y="38735"/>
                  </a:lnTo>
                  <a:lnTo>
                    <a:pt x="20053" y="36487"/>
                  </a:lnTo>
                  <a:close/>
                </a:path>
                <a:path w="726440" h="520065">
                  <a:moveTo>
                    <a:pt x="44958" y="2247"/>
                  </a:moveTo>
                  <a:lnTo>
                    <a:pt x="37172" y="1219"/>
                  </a:lnTo>
                  <a:lnTo>
                    <a:pt x="38684" y="9080"/>
                  </a:lnTo>
                  <a:lnTo>
                    <a:pt x="29387" y="5016"/>
                  </a:lnTo>
                  <a:lnTo>
                    <a:pt x="25755" y="9512"/>
                  </a:lnTo>
                  <a:lnTo>
                    <a:pt x="24726" y="12458"/>
                  </a:lnTo>
                  <a:lnTo>
                    <a:pt x="32499" y="18681"/>
                  </a:lnTo>
                  <a:lnTo>
                    <a:pt x="35610" y="14528"/>
                  </a:lnTo>
                  <a:lnTo>
                    <a:pt x="38747" y="9410"/>
                  </a:lnTo>
                  <a:lnTo>
                    <a:pt x="39077" y="11074"/>
                  </a:lnTo>
                  <a:lnTo>
                    <a:pt x="43916" y="8826"/>
                  </a:lnTo>
                  <a:lnTo>
                    <a:pt x="44780" y="7264"/>
                  </a:lnTo>
                  <a:lnTo>
                    <a:pt x="44958" y="2247"/>
                  </a:lnTo>
                  <a:close/>
                </a:path>
                <a:path w="726440" h="520065">
                  <a:moveTo>
                    <a:pt x="50139" y="138150"/>
                  </a:moveTo>
                  <a:lnTo>
                    <a:pt x="46164" y="140220"/>
                  </a:lnTo>
                  <a:lnTo>
                    <a:pt x="45123" y="141084"/>
                  </a:lnTo>
                  <a:lnTo>
                    <a:pt x="45821" y="144018"/>
                  </a:lnTo>
                  <a:lnTo>
                    <a:pt x="48412" y="143675"/>
                  </a:lnTo>
                  <a:lnTo>
                    <a:pt x="49618" y="141262"/>
                  </a:lnTo>
                  <a:lnTo>
                    <a:pt x="50139" y="138150"/>
                  </a:lnTo>
                  <a:close/>
                </a:path>
                <a:path w="726440" h="520065">
                  <a:moveTo>
                    <a:pt x="59651" y="184823"/>
                  </a:moveTo>
                  <a:lnTo>
                    <a:pt x="56883" y="184302"/>
                  </a:lnTo>
                  <a:lnTo>
                    <a:pt x="55676" y="184302"/>
                  </a:lnTo>
                  <a:lnTo>
                    <a:pt x="54978" y="184823"/>
                  </a:lnTo>
                  <a:lnTo>
                    <a:pt x="54457" y="185686"/>
                  </a:lnTo>
                  <a:lnTo>
                    <a:pt x="55156" y="187591"/>
                  </a:lnTo>
                  <a:lnTo>
                    <a:pt x="56019" y="189318"/>
                  </a:lnTo>
                  <a:lnTo>
                    <a:pt x="56883" y="191223"/>
                  </a:lnTo>
                  <a:lnTo>
                    <a:pt x="59651" y="191223"/>
                  </a:lnTo>
                  <a:lnTo>
                    <a:pt x="59651" y="184823"/>
                  </a:lnTo>
                  <a:close/>
                </a:path>
                <a:path w="726440" h="520065">
                  <a:moveTo>
                    <a:pt x="63284" y="139700"/>
                  </a:moveTo>
                  <a:lnTo>
                    <a:pt x="60680" y="140906"/>
                  </a:lnTo>
                  <a:lnTo>
                    <a:pt x="59651" y="141770"/>
                  </a:lnTo>
                  <a:lnTo>
                    <a:pt x="57746" y="142125"/>
                  </a:lnTo>
                  <a:lnTo>
                    <a:pt x="58432" y="143852"/>
                  </a:lnTo>
                  <a:lnTo>
                    <a:pt x="60680" y="146964"/>
                  </a:lnTo>
                  <a:lnTo>
                    <a:pt x="63284" y="139700"/>
                  </a:lnTo>
                  <a:close/>
                </a:path>
                <a:path w="726440" h="520065">
                  <a:moveTo>
                    <a:pt x="78143" y="191401"/>
                  </a:moveTo>
                  <a:lnTo>
                    <a:pt x="77978" y="190881"/>
                  </a:lnTo>
                  <a:lnTo>
                    <a:pt x="75895" y="189839"/>
                  </a:lnTo>
                  <a:lnTo>
                    <a:pt x="75730" y="191223"/>
                  </a:lnTo>
                  <a:lnTo>
                    <a:pt x="75895" y="191744"/>
                  </a:lnTo>
                  <a:lnTo>
                    <a:pt x="77978" y="192773"/>
                  </a:lnTo>
                  <a:lnTo>
                    <a:pt x="78143" y="191401"/>
                  </a:lnTo>
                  <a:close/>
                </a:path>
                <a:path w="726440" h="520065">
                  <a:moveTo>
                    <a:pt x="80225" y="128981"/>
                  </a:moveTo>
                  <a:lnTo>
                    <a:pt x="78663" y="128638"/>
                  </a:lnTo>
                  <a:lnTo>
                    <a:pt x="77978" y="129844"/>
                  </a:lnTo>
                  <a:lnTo>
                    <a:pt x="77114" y="131051"/>
                  </a:lnTo>
                  <a:lnTo>
                    <a:pt x="78663" y="131572"/>
                  </a:lnTo>
                  <a:lnTo>
                    <a:pt x="79362" y="130365"/>
                  </a:lnTo>
                  <a:lnTo>
                    <a:pt x="80225" y="128981"/>
                  </a:lnTo>
                  <a:close/>
                </a:path>
                <a:path w="726440" h="520065">
                  <a:moveTo>
                    <a:pt x="85585" y="176187"/>
                  </a:moveTo>
                  <a:lnTo>
                    <a:pt x="83337" y="169265"/>
                  </a:lnTo>
                  <a:lnTo>
                    <a:pt x="85064" y="169087"/>
                  </a:lnTo>
                  <a:lnTo>
                    <a:pt x="84543" y="166154"/>
                  </a:lnTo>
                  <a:lnTo>
                    <a:pt x="82816" y="167017"/>
                  </a:lnTo>
                  <a:lnTo>
                    <a:pt x="81775" y="163385"/>
                  </a:lnTo>
                  <a:lnTo>
                    <a:pt x="78498" y="165633"/>
                  </a:lnTo>
                  <a:lnTo>
                    <a:pt x="76758" y="169265"/>
                  </a:lnTo>
                  <a:lnTo>
                    <a:pt x="72961" y="174447"/>
                  </a:lnTo>
                  <a:lnTo>
                    <a:pt x="85585" y="176187"/>
                  </a:lnTo>
                  <a:close/>
                </a:path>
                <a:path w="726440" h="520065">
                  <a:moveTo>
                    <a:pt x="93014" y="181546"/>
                  </a:moveTo>
                  <a:lnTo>
                    <a:pt x="92329" y="180670"/>
                  </a:lnTo>
                  <a:lnTo>
                    <a:pt x="91973" y="179463"/>
                  </a:lnTo>
                  <a:lnTo>
                    <a:pt x="91109" y="179120"/>
                  </a:lnTo>
                  <a:lnTo>
                    <a:pt x="89560" y="178435"/>
                  </a:lnTo>
                  <a:lnTo>
                    <a:pt x="87312" y="178777"/>
                  </a:lnTo>
                  <a:lnTo>
                    <a:pt x="86614" y="180327"/>
                  </a:lnTo>
                  <a:lnTo>
                    <a:pt x="86614" y="186029"/>
                  </a:lnTo>
                  <a:lnTo>
                    <a:pt x="85788" y="185623"/>
                  </a:lnTo>
                  <a:lnTo>
                    <a:pt x="86614" y="186029"/>
                  </a:lnTo>
                  <a:lnTo>
                    <a:pt x="86614" y="180327"/>
                  </a:lnTo>
                  <a:lnTo>
                    <a:pt x="85572" y="182524"/>
                  </a:lnTo>
                  <a:lnTo>
                    <a:pt x="85572" y="185521"/>
                  </a:lnTo>
                  <a:lnTo>
                    <a:pt x="85242" y="185343"/>
                  </a:lnTo>
                  <a:lnTo>
                    <a:pt x="85153" y="184823"/>
                  </a:lnTo>
                  <a:lnTo>
                    <a:pt x="85064" y="184658"/>
                  </a:lnTo>
                  <a:lnTo>
                    <a:pt x="85242" y="184823"/>
                  </a:lnTo>
                  <a:lnTo>
                    <a:pt x="85242" y="185166"/>
                  </a:lnTo>
                  <a:lnTo>
                    <a:pt x="85572" y="185521"/>
                  </a:lnTo>
                  <a:lnTo>
                    <a:pt x="85572" y="182524"/>
                  </a:lnTo>
                  <a:lnTo>
                    <a:pt x="84886" y="183959"/>
                  </a:lnTo>
                  <a:lnTo>
                    <a:pt x="75552" y="177050"/>
                  </a:lnTo>
                  <a:lnTo>
                    <a:pt x="80784" y="183959"/>
                  </a:lnTo>
                  <a:lnTo>
                    <a:pt x="81038" y="184302"/>
                  </a:lnTo>
                  <a:lnTo>
                    <a:pt x="81432" y="184823"/>
                  </a:lnTo>
                  <a:lnTo>
                    <a:pt x="80619" y="186042"/>
                  </a:lnTo>
                  <a:lnTo>
                    <a:pt x="78676" y="188950"/>
                  </a:lnTo>
                  <a:lnTo>
                    <a:pt x="82816" y="188302"/>
                  </a:lnTo>
                  <a:lnTo>
                    <a:pt x="88671" y="185343"/>
                  </a:lnTo>
                  <a:lnTo>
                    <a:pt x="89268" y="185000"/>
                  </a:lnTo>
                  <a:lnTo>
                    <a:pt x="93014" y="181546"/>
                  </a:lnTo>
                  <a:close/>
                </a:path>
                <a:path w="726440" h="520065">
                  <a:moveTo>
                    <a:pt x="101828" y="164249"/>
                  </a:moveTo>
                  <a:lnTo>
                    <a:pt x="99072" y="162521"/>
                  </a:lnTo>
                  <a:lnTo>
                    <a:pt x="94970" y="161531"/>
                  </a:lnTo>
                  <a:lnTo>
                    <a:pt x="90678" y="164185"/>
                  </a:lnTo>
                  <a:lnTo>
                    <a:pt x="88468" y="168046"/>
                  </a:lnTo>
                  <a:lnTo>
                    <a:pt x="90601" y="170649"/>
                  </a:lnTo>
                  <a:lnTo>
                    <a:pt x="97167" y="177050"/>
                  </a:lnTo>
                  <a:lnTo>
                    <a:pt x="97256" y="176784"/>
                  </a:lnTo>
                  <a:lnTo>
                    <a:pt x="97790" y="179920"/>
                  </a:lnTo>
                  <a:lnTo>
                    <a:pt x="100215" y="179425"/>
                  </a:lnTo>
                  <a:lnTo>
                    <a:pt x="101765" y="176911"/>
                  </a:lnTo>
                  <a:lnTo>
                    <a:pt x="99758" y="174625"/>
                  </a:lnTo>
                  <a:lnTo>
                    <a:pt x="98158" y="174320"/>
                  </a:lnTo>
                  <a:lnTo>
                    <a:pt x="101828" y="164249"/>
                  </a:lnTo>
                  <a:close/>
                </a:path>
                <a:path w="726440" h="520065">
                  <a:moveTo>
                    <a:pt x="102704" y="150075"/>
                  </a:moveTo>
                  <a:lnTo>
                    <a:pt x="102006" y="148005"/>
                  </a:lnTo>
                  <a:lnTo>
                    <a:pt x="99072" y="149212"/>
                  </a:lnTo>
                  <a:lnTo>
                    <a:pt x="98031" y="150418"/>
                  </a:lnTo>
                  <a:lnTo>
                    <a:pt x="98386" y="152082"/>
                  </a:lnTo>
                  <a:lnTo>
                    <a:pt x="97688" y="152146"/>
                  </a:lnTo>
                  <a:lnTo>
                    <a:pt x="90081" y="152488"/>
                  </a:lnTo>
                  <a:lnTo>
                    <a:pt x="92202" y="154978"/>
                  </a:lnTo>
                  <a:lnTo>
                    <a:pt x="90944" y="155257"/>
                  </a:lnTo>
                  <a:lnTo>
                    <a:pt x="90081" y="155257"/>
                  </a:lnTo>
                  <a:lnTo>
                    <a:pt x="84721" y="154736"/>
                  </a:lnTo>
                  <a:lnTo>
                    <a:pt x="90081" y="162521"/>
                  </a:lnTo>
                  <a:lnTo>
                    <a:pt x="92151" y="156819"/>
                  </a:lnTo>
                  <a:lnTo>
                    <a:pt x="92430" y="155244"/>
                  </a:lnTo>
                  <a:lnTo>
                    <a:pt x="98209" y="162001"/>
                  </a:lnTo>
                  <a:lnTo>
                    <a:pt x="99936" y="155613"/>
                  </a:lnTo>
                  <a:lnTo>
                    <a:pt x="100101" y="154051"/>
                  </a:lnTo>
                  <a:lnTo>
                    <a:pt x="99745" y="153212"/>
                  </a:lnTo>
                  <a:lnTo>
                    <a:pt x="102006" y="152488"/>
                  </a:lnTo>
                  <a:lnTo>
                    <a:pt x="102704" y="150075"/>
                  </a:lnTo>
                  <a:close/>
                </a:path>
                <a:path w="726440" h="520065">
                  <a:moveTo>
                    <a:pt x="103632" y="245770"/>
                  </a:moveTo>
                  <a:lnTo>
                    <a:pt x="103301" y="242481"/>
                  </a:lnTo>
                  <a:lnTo>
                    <a:pt x="100380" y="240626"/>
                  </a:lnTo>
                  <a:lnTo>
                    <a:pt x="96824" y="243090"/>
                  </a:lnTo>
                  <a:lnTo>
                    <a:pt x="96126" y="241884"/>
                  </a:lnTo>
                  <a:lnTo>
                    <a:pt x="95440" y="240322"/>
                  </a:lnTo>
                  <a:lnTo>
                    <a:pt x="93878" y="242049"/>
                  </a:lnTo>
                  <a:lnTo>
                    <a:pt x="91859" y="239141"/>
                  </a:lnTo>
                  <a:lnTo>
                    <a:pt x="90030" y="240779"/>
                  </a:lnTo>
                  <a:lnTo>
                    <a:pt x="90093" y="243103"/>
                  </a:lnTo>
                  <a:lnTo>
                    <a:pt x="93713" y="242227"/>
                  </a:lnTo>
                  <a:lnTo>
                    <a:pt x="92849" y="245859"/>
                  </a:lnTo>
                  <a:lnTo>
                    <a:pt x="95440" y="251040"/>
                  </a:lnTo>
                  <a:lnTo>
                    <a:pt x="89217" y="250698"/>
                  </a:lnTo>
                  <a:lnTo>
                    <a:pt x="88696" y="250355"/>
                  </a:lnTo>
                  <a:lnTo>
                    <a:pt x="88176" y="249834"/>
                  </a:lnTo>
                  <a:lnTo>
                    <a:pt x="87655" y="249656"/>
                  </a:lnTo>
                  <a:lnTo>
                    <a:pt x="86969" y="249656"/>
                  </a:lnTo>
                  <a:lnTo>
                    <a:pt x="86448" y="249834"/>
                  </a:lnTo>
                  <a:lnTo>
                    <a:pt x="85928" y="250177"/>
                  </a:lnTo>
                  <a:lnTo>
                    <a:pt x="87490" y="252945"/>
                  </a:lnTo>
                  <a:lnTo>
                    <a:pt x="88861" y="255714"/>
                  </a:lnTo>
                  <a:lnTo>
                    <a:pt x="90424" y="258483"/>
                  </a:lnTo>
                  <a:lnTo>
                    <a:pt x="91808" y="257962"/>
                  </a:lnTo>
                  <a:lnTo>
                    <a:pt x="91973" y="257098"/>
                  </a:lnTo>
                  <a:lnTo>
                    <a:pt x="91465" y="256057"/>
                  </a:lnTo>
                  <a:lnTo>
                    <a:pt x="91808" y="255536"/>
                  </a:lnTo>
                  <a:lnTo>
                    <a:pt x="92151" y="255193"/>
                  </a:lnTo>
                  <a:lnTo>
                    <a:pt x="91808" y="254673"/>
                  </a:lnTo>
                  <a:lnTo>
                    <a:pt x="92671" y="252768"/>
                  </a:lnTo>
                  <a:lnTo>
                    <a:pt x="95084" y="252945"/>
                  </a:lnTo>
                  <a:lnTo>
                    <a:pt x="96647" y="253288"/>
                  </a:lnTo>
                  <a:lnTo>
                    <a:pt x="99758" y="253123"/>
                  </a:lnTo>
                  <a:lnTo>
                    <a:pt x="97688" y="249135"/>
                  </a:lnTo>
                  <a:lnTo>
                    <a:pt x="99415" y="247586"/>
                  </a:lnTo>
                  <a:lnTo>
                    <a:pt x="103632" y="245770"/>
                  </a:lnTo>
                  <a:close/>
                </a:path>
                <a:path w="726440" h="520065">
                  <a:moveTo>
                    <a:pt x="104775" y="238594"/>
                  </a:moveTo>
                  <a:lnTo>
                    <a:pt x="104254" y="237553"/>
                  </a:lnTo>
                  <a:lnTo>
                    <a:pt x="102349" y="237731"/>
                  </a:lnTo>
                  <a:lnTo>
                    <a:pt x="102184" y="238772"/>
                  </a:lnTo>
                  <a:lnTo>
                    <a:pt x="102704" y="239801"/>
                  </a:lnTo>
                  <a:lnTo>
                    <a:pt x="104254" y="239636"/>
                  </a:lnTo>
                  <a:lnTo>
                    <a:pt x="104775" y="238594"/>
                  </a:lnTo>
                  <a:close/>
                </a:path>
                <a:path w="726440" h="520065">
                  <a:moveTo>
                    <a:pt x="106502" y="181546"/>
                  </a:moveTo>
                  <a:lnTo>
                    <a:pt x="105295" y="176872"/>
                  </a:lnTo>
                  <a:lnTo>
                    <a:pt x="99936" y="180162"/>
                  </a:lnTo>
                  <a:lnTo>
                    <a:pt x="104076" y="183095"/>
                  </a:lnTo>
                  <a:lnTo>
                    <a:pt x="106502" y="181546"/>
                  </a:lnTo>
                  <a:close/>
                </a:path>
                <a:path w="726440" h="520065">
                  <a:moveTo>
                    <a:pt x="108064" y="159931"/>
                  </a:moveTo>
                  <a:lnTo>
                    <a:pt x="106845" y="157848"/>
                  </a:lnTo>
                  <a:lnTo>
                    <a:pt x="103733" y="156298"/>
                  </a:lnTo>
                  <a:lnTo>
                    <a:pt x="101663" y="159410"/>
                  </a:lnTo>
                  <a:lnTo>
                    <a:pt x="103212" y="161137"/>
                  </a:lnTo>
                  <a:lnTo>
                    <a:pt x="105295" y="161658"/>
                  </a:lnTo>
                  <a:lnTo>
                    <a:pt x="108064" y="159931"/>
                  </a:lnTo>
                  <a:close/>
                </a:path>
                <a:path w="726440" h="520065">
                  <a:moveTo>
                    <a:pt x="108419" y="216154"/>
                  </a:moveTo>
                  <a:lnTo>
                    <a:pt x="105854" y="214541"/>
                  </a:lnTo>
                  <a:lnTo>
                    <a:pt x="101663" y="215099"/>
                  </a:lnTo>
                  <a:lnTo>
                    <a:pt x="98894" y="218363"/>
                  </a:lnTo>
                  <a:lnTo>
                    <a:pt x="99580" y="221818"/>
                  </a:lnTo>
                  <a:lnTo>
                    <a:pt x="97167" y="223380"/>
                  </a:lnTo>
                  <a:lnTo>
                    <a:pt x="94399" y="224764"/>
                  </a:lnTo>
                  <a:lnTo>
                    <a:pt x="94945" y="227330"/>
                  </a:lnTo>
                  <a:lnTo>
                    <a:pt x="98425" y="225323"/>
                  </a:lnTo>
                  <a:lnTo>
                    <a:pt x="102857" y="221703"/>
                  </a:lnTo>
                  <a:lnTo>
                    <a:pt x="106324" y="219405"/>
                  </a:lnTo>
                  <a:lnTo>
                    <a:pt x="108419" y="216154"/>
                  </a:lnTo>
                  <a:close/>
                </a:path>
                <a:path w="726440" h="520065">
                  <a:moveTo>
                    <a:pt x="108927" y="246545"/>
                  </a:moveTo>
                  <a:lnTo>
                    <a:pt x="108572" y="244640"/>
                  </a:lnTo>
                  <a:lnTo>
                    <a:pt x="108572" y="244475"/>
                  </a:lnTo>
                  <a:lnTo>
                    <a:pt x="108064" y="244297"/>
                  </a:lnTo>
                  <a:lnTo>
                    <a:pt x="107886" y="244132"/>
                  </a:lnTo>
                  <a:lnTo>
                    <a:pt x="107022" y="244640"/>
                  </a:lnTo>
                  <a:lnTo>
                    <a:pt x="106159" y="245338"/>
                  </a:lnTo>
                  <a:lnTo>
                    <a:pt x="105460" y="245859"/>
                  </a:lnTo>
                  <a:lnTo>
                    <a:pt x="106845" y="247065"/>
                  </a:lnTo>
                  <a:lnTo>
                    <a:pt x="108927" y="246545"/>
                  </a:lnTo>
                  <a:close/>
                </a:path>
                <a:path w="726440" h="520065">
                  <a:moveTo>
                    <a:pt x="115836" y="214045"/>
                  </a:moveTo>
                  <a:lnTo>
                    <a:pt x="115316" y="213525"/>
                  </a:lnTo>
                  <a:lnTo>
                    <a:pt x="114452" y="214223"/>
                  </a:lnTo>
                  <a:lnTo>
                    <a:pt x="114795" y="214731"/>
                  </a:lnTo>
                  <a:lnTo>
                    <a:pt x="115150" y="214388"/>
                  </a:lnTo>
                  <a:lnTo>
                    <a:pt x="115836" y="214045"/>
                  </a:lnTo>
                  <a:close/>
                </a:path>
                <a:path w="726440" h="520065">
                  <a:moveTo>
                    <a:pt x="116535" y="170649"/>
                  </a:moveTo>
                  <a:lnTo>
                    <a:pt x="115328" y="166230"/>
                  </a:lnTo>
                  <a:lnTo>
                    <a:pt x="109791" y="166776"/>
                  </a:lnTo>
                  <a:lnTo>
                    <a:pt x="106705" y="169697"/>
                  </a:lnTo>
                  <a:lnTo>
                    <a:pt x="112903" y="172377"/>
                  </a:lnTo>
                  <a:lnTo>
                    <a:pt x="114973" y="172554"/>
                  </a:lnTo>
                  <a:lnTo>
                    <a:pt x="116179" y="172554"/>
                  </a:lnTo>
                  <a:lnTo>
                    <a:pt x="116535" y="170649"/>
                  </a:lnTo>
                  <a:close/>
                </a:path>
                <a:path w="726440" h="520065">
                  <a:moveTo>
                    <a:pt x="120510" y="153187"/>
                  </a:moveTo>
                  <a:lnTo>
                    <a:pt x="114795" y="155092"/>
                  </a:lnTo>
                  <a:lnTo>
                    <a:pt x="114795" y="154571"/>
                  </a:lnTo>
                  <a:lnTo>
                    <a:pt x="114452" y="154228"/>
                  </a:lnTo>
                  <a:lnTo>
                    <a:pt x="113766" y="154228"/>
                  </a:lnTo>
                  <a:lnTo>
                    <a:pt x="109956" y="152146"/>
                  </a:lnTo>
                  <a:lnTo>
                    <a:pt x="109791" y="158724"/>
                  </a:lnTo>
                  <a:lnTo>
                    <a:pt x="112725" y="157848"/>
                  </a:lnTo>
                  <a:lnTo>
                    <a:pt x="116179" y="165112"/>
                  </a:lnTo>
                  <a:lnTo>
                    <a:pt x="120510" y="153187"/>
                  </a:lnTo>
                  <a:close/>
                </a:path>
                <a:path w="726440" h="520065">
                  <a:moveTo>
                    <a:pt x="125691" y="223380"/>
                  </a:moveTo>
                  <a:lnTo>
                    <a:pt x="121539" y="218363"/>
                  </a:lnTo>
                  <a:lnTo>
                    <a:pt x="120853" y="216979"/>
                  </a:lnTo>
                  <a:lnTo>
                    <a:pt x="119468" y="217678"/>
                  </a:lnTo>
                  <a:lnTo>
                    <a:pt x="118783" y="217157"/>
                  </a:lnTo>
                  <a:lnTo>
                    <a:pt x="113588" y="216115"/>
                  </a:lnTo>
                  <a:lnTo>
                    <a:pt x="112725" y="221653"/>
                  </a:lnTo>
                  <a:lnTo>
                    <a:pt x="111518" y="225628"/>
                  </a:lnTo>
                  <a:lnTo>
                    <a:pt x="112039" y="230466"/>
                  </a:lnTo>
                  <a:lnTo>
                    <a:pt x="125691" y="223380"/>
                  </a:lnTo>
                  <a:close/>
                </a:path>
                <a:path w="726440" h="520065">
                  <a:moveTo>
                    <a:pt x="128282" y="160451"/>
                  </a:moveTo>
                  <a:lnTo>
                    <a:pt x="121539" y="158026"/>
                  </a:lnTo>
                  <a:lnTo>
                    <a:pt x="121031" y="156819"/>
                  </a:lnTo>
                  <a:lnTo>
                    <a:pt x="120510" y="158369"/>
                  </a:lnTo>
                  <a:lnTo>
                    <a:pt x="119989" y="158724"/>
                  </a:lnTo>
                  <a:lnTo>
                    <a:pt x="117221" y="163906"/>
                  </a:lnTo>
                  <a:lnTo>
                    <a:pt x="128282" y="160451"/>
                  </a:lnTo>
                  <a:close/>
                </a:path>
                <a:path w="726440" h="520065">
                  <a:moveTo>
                    <a:pt x="129844" y="221830"/>
                  </a:moveTo>
                  <a:lnTo>
                    <a:pt x="128638" y="221132"/>
                  </a:lnTo>
                  <a:lnTo>
                    <a:pt x="127076" y="221310"/>
                  </a:lnTo>
                  <a:lnTo>
                    <a:pt x="127076" y="222859"/>
                  </a:lnTo>
                  <a:lnTo>
                    <a:pt x="126898" y="222694"/>
                  </a:lnTo>
                  <a:lnTo>
                    <a:pt x="126034" y="223723"/>
                  </a:lnTo>
                  <a:lnTo>
                    <a:pt x="126733" y="224243"/>
                  </a:lnTo>
                  <a:lnTo>
                    <a:pt x="127596" y="224586"/>
                  </a:lnTo>
                  <a:lnTo>
                    <a:pt x="128282" y="224764"/>
                  </a:lnTo>
                  <a:lnTo>
                    <a:pt x="128981" y="224764"/>
                  </a:lnTo>
                  <a:lnTo>
                    <a:pt x="129324" y="223901"/>
                  </a:lnTo>
                  <a:lnTo>
                    <a:pt x="128282" y="223380"/>
                  </a:lnTo>
                  <a:lnTo>
                    <a:pt x="129844" y="221830"/>
                  </a:lnTo>
                  <a:close/>
                </a:path>
                <a:path w="726440" h="520065">
                  <a:moveTo>
                    <a:pt x="131445" y="275348"/>
                  </a:moveTo>
                  <a:lnTo>
                    <a:pt x="131356" y="273405"/>
                  </a:lnTo>
                  <a:lnTo>
                    <a:pt x="131330" y="272465"/>
                  </a:lnTo>
                  <a:lnTo>
                    <a:pt x="128917" y="270840"/>
                  </a:lnTo>
                  <a:lnTo>
                    <a:pt x="126555" y="273519"/>
                  </a:lnTo>
                  <a:lnTo>
                    <a:pt x="126555" y="274561"/>
                  </a:lnTo>
                  <a:lnTo>
                    <a:pt x="125171" y="275945"/>
                  </a:lnTo>
                  <a:lnTo>
                    <a:pt x="119811" y="278358"/>
                  </a:lnTo>
                  <a:lnTo>
                    <a:pt x="125869" y="280949"/>
                  </a:lnTo>
                  <a:lnTo>
                    <a:pt x="127254" y="281647"/>
                  </a:lnTo>
                  <a:lnTo>
                    <a:pt x="127762" y="280949"/>
                  </a:lnTo>
                  <a:lnTo>
                    <a:pt x="128638" y="279742"/>
                  </a:lnTo>
                  <a:lnTo>
                    <a:pt x="130416" y="275602"/>
                  </a:lnTo>
                  <a:lnTo>
                    <a:pt x="131445" y="275348"/>
                  </a:lnTo>
                  <a:close/>
                </a:path>
                <a:path w="726440" h="520065">
                  <a:moveTo>
                    <a:pt x="135026" y="167703"/>
                  </a:moveTo>
                  <a:lnTo>
                    <a:pt x="130886" y="166331"/>
                  </a:lnTo>
                  <a:lnTo>
                    <a:pt x="127939" y="164249"/>
                  </a:lnTo>
                  <a:lnTo>
                    <a:pt x="125171" y="169443"/>
                  </a:lnTo>
                  <a:lnTo>
                    <a:pt x="133477" y="171856"/>
                  </a:lnTo>
                  <a:lnTo>
                    <a:pt x="135026" y="167703"/>
                  </a:lnTo>
                  <a:close/>
                </a:path>
                <a:path w="726440" h="520065">
                  <a:moveTo>
                    <a:pt x="135204" y="249135"/>
                  </a:moveTo>
                  <a:lnTo>
                    <a:pt x="130543" y="239179"/>
                  </a:lnTo>
                  <a:lnTo>
                    <a:pt x="130708" y="239115"/>
                  </a:lnTo>
                  <a:lnTo>
                    <a:pt x="129565" y="236270"/>
                  </a:lnTo>
                  <a:lnTo>
                    <a:pt x="129565" y="239534"/>
                  </a:lnTo>
                  <a:lnTo>
                    <a:pt x="127520" y="241515"/>
                  </a:lnTo>
                  <a:lnTo>
                    <a:pt x="127520" y="256400"/>
                  </a:lnTo>
                  <a:lnTo>
                    <a:pt x="127342" y="259511"/>
                  </a:lnTo>
                  <a:lnTo>
                    <a:pt x="127254" y="261239"/>
                  </a:lnTo>
                  <a:lnTo>
                    <a:pt x="124866" y="256667"/>
                  </a:lnTo>
                  <a:lnTo>
                    <a:pt x="125260" y="256298"/>
                  </a:lnTo>
                  <a:lnTo>
                    <a:pt x="127520" y="256400"/>
                  </a:lnTo>
                  <a:lnTo>
                    <a:pt x="127520" y="241515"/>
                  </a:lnTo>
                  <a:lnTo>
                    <a:pt x="125691" y="243268"/>
                  </a:lnTo>
                  <a:lnTo>
                    <a:pt x="125171" y="243687"/>
                  </a:lnTo>
                  <a:lnTo>
                    <a:pt x="125171" y="251904"/>
                  </a:lnTo>
                  <a:lnTo>
                    <a:pt x="124002" y="256108"/>
                  </a:lnTo>
                  <a:lnTo>
                    <a:pt x="123850" y="256120"/>
                  </a:lnTo>
                  <a:lnTo>
                    <a:pt x="123850" y="257619"/>
                  </a:lnTo>
                  <a:lnTo>
                    <a:pt x="123012" y="259067"/>
                  </a:lnTo>
                  <a:lnTo>
                    <a:pt x="123012" y="271335"/>
                  </a:lnTo>
                  <a:lnTo>
                    <a:pt x="122758" y="270929"/>
                  </a:lnTo>
                  <a:lnTo>
                    <a:pt x="122770" y="270446"/>
                  </a:lnTo>
                  <a:lnTo>
                    <a:pt x="123012" y="271335"/>
                  </a:lnTo>
                  <a:lnTo>
                    <a:pt x="123012" y="259067"/>
                  </a:lnTo>
                  <a:lnTo>
                    <a:pt x="122466" y="260007"/>
                  </a:lnTo>
                  <a:lnTo>
                    <a:pt x="122466" y="266065"/>
                  </a:lnTo>
                  <a:lnTo>
                    <a:pt x="122351" y="267157"/>
                  </a:lnTo>
                  <a:lnTo>
                    <a:pt x="120421" y="267208"/>
                  </a:lnTo>
                  <a:lnTo>
                    <a:pt x="121310" y="266319"/>
                  </a:lnTo>
                  <a:lnTo>
                    <a:pt x="122466" y="266065"/>
                  </a:lnTo>
                  <a:lnTo>
                    <a:pt x="122466" y="260007"/>
                  </a:lnTo>
                  <a:lnTo>
                    <a:pt x="121742" y="261239"/>
                  </a:lnTo>
                  <a:lnTo>
                    <a:pt x="121640" y="261416"/>
                  </a:lnTo>
                  <a:lnTo>
                    <a:pt x="120675" y="263093"/>
                  </a:lnTo>
                  <a:lnTo>
                    <a:pt x="120675" y="262102"/>
                  </a:lnTo>
                  <a:lnTo>
                    <a:pt x="120510" y="260731"/>
                  </a:lnTo>
                  <a:lnTo>
                    <a:pt x="123850" y="257619"/>
                  </a:lnTo>
                  <a:lnTo>
                    <a:pt x="123850" y="256120"/>
                  </a:lnTo>
                  <a:lnTo>
                    <a:pt x="119405" y="256222"/>
                  </a:lnTo>
                  <a:lnTo>
                    <a:pt x="123101" y="249491"/>
                  </a:lnTo>
                  <a:lnTo>
                    <a:pt x="125171" y="251904"/>
                  </a:lnTo>
                  <a:lnTo>
                    <a:pt x="125171" y="243687"/>
                  </a:lnTo>
                  <a:lnTo>
                    <a:pt x="123101" y="245338"/>
                  </a:lnTo>
                  <a:lnTo>
                    <a:pt x="124142" y="241185"/>
                  </a:lnTo>
                  <a:lnTo>
                    <a:pt x="126034" y="240842"/>
                  </a:lnTo>
                  <a:lnTo>
                    <a:pt x="129565" y="239534"/>
                  </a:lnTo>
                  <a:lnTo>
                    <a:pt x="129565" y="236270"/>
                  </a:lnTo>
                  <a:lnTo>
                    <a:pt x="127660" y="231508"/>
                  </a:lnTo>
                  <a:lnTo>
                    <a:pt x="127596" y="231330"/>
                  </a:lnTo>
                  <a:lnTo>
                    <a:pt x="122580" y="232371"/>
                  </a:lnTo>
                  <a:lnTo>
                    <a:pt x="122758" y="231508"/>
                  </a:lnTo>
                  <a:lnTo>
                    <a:pt x="123278" y="230644"/>
                  </a:lnTo>
                  <a:lnTo>
                    <a:pt x="125526" y="229603"/>
                  </a:lnTo>
                  <a:lnTo>
                    <a:pt x="122237" y="226491"/>
                  </a:lnTo>
                  <a:lnTo>
                    <a:pt x="118948" y="227799"/>
                  </a:lnTo>
                  <a:lnTo>
                    <a:pt x="118948" y="233235"/>
                  </a:lnTo>
                  <a:lnTo>
                    <a:pt x="118706" y="233362"/>
                  </a:lnTo>
                  <a:lnTo>
                    <a:pt x="118808" y="233006"/>
                  </a:lnTo>
                  <a:lnTo>
                    <a:pt x="118948" y="233235"/>
                  </a:lnTo>
                  <a:lnTo>
                    <a:pt x="118948" y="227799"/>
                  </a:lnTo>
                  <a:lnTo>
                    <a:pt x="117271" y="228447"/>
                  </a:lnTo>
                  <a:lnTo>
                    <a:pt x="116014" y="228917"/>
                  </a:lnTo>
                  <a:lnTo>
                    <a:pt x="112039" y="231508"/>
                  </a:lnTo>
                  <a:lnTo>
                    <a:pt x="115316" y="232194"/>
                  </a:lnTo>
                  <a:lnTo>
                    <a:pt x="117754" y="233832"/>
                  </a:lnTo>
                  <a:lnTo>
                    <a:pt x="115493" y="234962"/>
                  </a:lnTo>
                  <a:lnTo>
                    <a:pt x="116357" y="238772"/>
                  </a:lnTo>
                  <a:lnTo>
                    <a:pt x="116827" y="240842"/>
                  </a:lnTo>
                  <a:lnTo>
                    <a:pt x="116903" y="241185"/>
                  </a:lnTo>
                  <a:lnTo>
                    <a:pt x="117030" y="241706"/>
                  </a:lnTo>
                  <a:lnTo>
                    <a:pt x="117144" y="242227"/>
                  </a:lnTo>
                  <a:lnTo>
                    <a:pt x="117221" y="242570"/>
                  </a:lnTo>
                  <a:lnTo>
                    <a:pt x="115316" y="242404"/>
                  </a:lnTo>
                  <a:lnTo>
                    <a:pt x="113766" y="241706"/>
                  </a:lnTo>
                  <a:lnTo>
                    <a:pt x="110655" y="242227"/>
                  </a:lnTo>
                  <a:lnTo>
                    <a:pt x="110617" y="242570"/>
                  </a:lnTo>
                  <a:lnTo>
                    <a:pt x="110490" y="243954"/>
                  </a:lnTo>
                  <a:lnTo>
                    <a:pt x="110820" y="248450"/>
                  </a:lnTo>
                  <a:lnTo>
                    <a:pt x="119126" y="243954"/>
                  </a:lnTo>
                  <a:lnTo>
                    <a:pt x="118681" y="245338"/>
                  </a:lnTo>
                  <a:lnTo>
                    <a:pt x="117449" y="249135"/>
                  </a:lnTo>
                  <a:lnTo>
                    <a:pt x="117411" y="249491"/>
                  </a:lnTo>
                  <a:lnTo>
                    <a:pt x="117906" y="256260"/>
                  </a:lnTo>
                  <a:lnTo>
                    <a:pt x="112204" y="256400"/>
                  </a:lnTo>
                  <a:lnTo>
                    <a:pt x="109956" y="259346"/>
                  </a:lnTo>
                  <a:lnTo>
                    <a:pt x="112204" y="261594"/>
                  </a:lnTo>
                  <a:lnTo>
                    <a:pt x="114287" y="267119"/>
                  </a:lnTo>
                  <a:lnTo>
                    <a:pt x="117919" y="266776"/>
                  </a:lnTo>
                  <a:lnTo>
                    <a:pt x="117919" y="266954"/>
                  </a:lnTo>
                  <a:lnTo>
                    <a:pt x="117741" y="267119"/>
                  </a:lnTo>
                  <a:lnTo>
                    <a:pt x="117919" y="267119"/>
                  </a:lnTo>
                  <a:lnTo>
                    <a:pt x="118046" y="267284"/>
                  </a:lnTo>
                  <a:lnTo>
                    <a:pt x="117221" y="267296"/>
                  </a:lnTo>
                  <a:lnTo>
                    <a:pt x="118262" y="270065"/>
                  </a:lnTo>
                  <a:lnTo>
                    <a:pt x="117221" y="269709"/>
                  </a:lnTo>
                  <a:lnTo>
                    <a:pt x="116014" y="270065"/>
                  </a:lnTo>
                  <a:lnTo>
                    <a:pt x="115316" y="270929"/>
                  </a:lnTo>
                  <a:lnTo>
                    <a:pt x="114795" y="270751"/>
                  </a:lnTo>
                  <a:lnTo>
                    <a:pt x="113423" y="270751"/>
                  </a:lnTo>
                  <a:lnTo>
                    <a:pt x="113284" y="270929"/>
                  </a:lnTo>
                  <a:lnTo>
                    <a:pt x="111861" y="272821"/>
                  </a:lnTo>
                  <a:lnTo>
                    <a:pt x="112661" y="274561"/>
                  </a:lnTo>
                  <a:lnTo>
                    <a:pt x="112737" y="274726"/>
                  </a:lnTo>
                  <a:lnTo>
                    <a:pt x="112814" y="274904"/>
                  </a:lnTo>
                  <a:lnTo>
                    <a:pt x="112903" y="275069"/>
                  </a:lnTo>
                  <a:lnTo>
                    <a:pt x="113931" y="275247"/>
                  </a:lnTo>
                  <a:lnTo>
                    <a:pt x="114795" y="275247"/>
                  </a:lnTo>
                  <a:lnTo>
                    <a:pt x="115316" y="274904"/>
                  </a:lnTo>
                  <a:lnTo>
                    <a:pt x="115227" y="275247"/>
                  </a:lnTo>
                  <a:lnTo>
                    <a:pt x="114287" y="278879"/>
                  </a:lnTo>
                  <a:lnTo>
                    <a:pt x="119646" y="278358"/>
                  </a:lnTo>
                  <a:lnTo>
                    <a:pt x="120294" y="275424"/>
                  </a:lnTo>
                  <a:lnTo>
                    <a:pt x="120332" y="275247"/>
                  </a:lnTo>
                  <a:lnTo>
                    <a:pt x="120510" y="275247"/>
                  </a:lnTo>
                  <a:lnTo>
                    <a:pt x="120510" y="275424"/>
                  </a:lnTo>
                  <a:lnTo>
                    <a:pt x="120675" y="275424"/>
                  </a:lnTo>
                  <a:lnTo>
                    <a:pt x="121716" y="274726"/>
                  </a:lnTo>
                  <a:lnTo>
                    <a:pt x="123964" y="274561"/>
                  </a:lnTo>
                  <a:lnTo>
                    <a:pt x="122580" y="272135"/>
                  </a:lnTo>
                  <a:lnTo>
                    <a:pt x="122758" y="272135"/>
                  </a:lnTo>
                  <a:lnTo>
                    <a:pt x="123101" y="271957"/>
                  </a:lnTo>
                  <a:lnTo>
                    <a:pt x="123101" y="271614"/>
                  </a:lnTo>
                  <a:lnTo>
                    <a:pt x="125691" y="272656"/>
                  </a:lnTo>
                  <a:lnTo>
                    <a:pt x="127419" y="269887"/>
                  </a:lnTo>
                  <a:lnTo>
                    <a:pt x="129324" y="265734"/>
                  </a:lnTo>
                  <a:lnTo>
                    <a:pt x="128612" y="265645"/>
                  </a:lnTo>
                  <a:lnTo>
                    <a:pt x="128117" y="263486"/>
                  </a:lnTo>
                  <a:lnTo>
                    <a:pt x="127254" y="261416"/>
                  </a:lnTo>
                  <a:lnTo>
                    <a:pt x="127762" y="261759"/>
                  </a:lnTo>
                  <a:lnTo>
                    <a:pt x="127939" y="261937"/>
                  </a:lnTo>
                  <a:lnTo>
                    <a:pt x="134162" y="259511"/>
                  </a:lnTo>
                  <a:lnTo>
                    <a:pt x="129552" y="256489"/>
                  </a:lnTo>
                  <a:lnTo>
                    <a:pt x="131572" y="256578"/>
                  </a:lnTo>
                  <a:lnTo>
                    <a:pt x="131051" y="252082"/>
                  </a:lnTo>
                  <a:lnTo>
                    <a:pt x="135204" y="249135"/>
                  </a:lnTo>
                  <a:close/>
                </a:path>
                <a:path w="726440" h="520065">
                  <a:moveTo>
                    <a:pt x="140728" y="256921"/>
                  </a:moveTo>
                  <a:lnTo>
                    <a:pt x="136067" y="256743"/>
                  </a:lnTo>
                  <a:lnTo>
                    <a:pt x="135890" y="258826"/>
                  </a:lnTo>
                  <a:lnTo>
                    <a:pt x="135547" y="260896"/>
                  </a:lnTo>
                  <a:lnTo>
                    <a:pt x="140220" y="261073"/>
                  </a:lnTo>
                  <a:lnTo>
                    <a:pt x="140220" y="258826"/>
                  </a:lnTo>
                  <a:lnTo>
                    <a:pt x="140728" y="256921"/>
                  </a:lnTo>
                  <a:close/>
                </a:path>
                <a:path w="726440" h="520065">
                  <a:moveTo>
                    <a:pt x="146100" y="226148"/>
                  </a:moveTo>
                  <a:lnTo>
                    <a:pt x="145224" y="223202"/>
                  </a:lnTo>
                  <a:lnTo>
                    <a:pt x="138315" y="220954"/>
                  </a:lnTo>
                  <a:lnTo>
                    <a:pt x="134962" y="217436"/>
                  </a:lnTo>
                  <a:lnTo>
                    <a:pt x="129654" y="215519"/>
                  </a:lnTo>
                  <a:lnTo>
                    <a:pt x="125603" y="216052"/>
                  </a:lnTo>
                  <a:lnTo>
                    <a:pt x="126034" y="219925"/>
                  </a:lnTo>
                  <a:lnTo>
                    <a:pt x="132613" y="219748"/>
                  </a:lnTo>
                  <a:lnTo>
                    <a:pt x="132092" y="227355"/>
                  </a:lnTo>
                  <a:lnTo>
                    <a:pt x="138137" y="227876"/>
                  </a:lnTo>
                  <a:lnTo>
                    <a:pt x="146100" y="226148"/>
                  </a:lnTo>
                  <a:close/>
                </a:path>
                <a:path w="726440" h="520065">
                  <a:moveTo>
                    <a:pt x="146265" y="248450"/>
                  </a:moveTo>
                  <a:lnTo>
                    <a:pt x="145402" y="247929"/>
                  </a:lnTo>
                  <a:lnTo>
                    <a:pt x="144881" y="248450"/>
                  </a:lnTo>
                  <a:lnTo>
                    <a:pt x="145402" y="248970"/>
                  </a:lnTo>
                  <a:lnTo>
                    <a:pt x="145745" y="248970"/>
                  </a:lnTo>
                  <a:lnTo>
                    <a:pt x="145923" y="249135"/>
                  </a:lnTo>
                  <a:lnTo>
                    <a:pt x="146265" y="248450"/>
                  </a:lnTo>
                  <a:close/>
                </a:path>
                <a:path w="726440" h="520065">
                  <a:moveTo>
                    <a:pt x="148170" y="251739"/>
                  </a:moveTo>
                  <a:lnTo>
                    <a:pt x="147307" y="250875"/>
                  </a:lnTo>
                  <a:lnTo>
                    <a:pt x="145923" y="250355"/>
                  </a:lnTo>
                  <a:lnTo>
                    <a:pt x="144538" y="251904"/>
                  </a:lnTo>
                  <a:lnTo>
                    <a:pt x="145224" y="253123"/>
                  </a:lnTo>
                  <a:lnTo>
                    <a:pt x="146265" y="253288"/>
                  </a:lnTo>
                  <a:lnTo>
                    <a:pt x="147129" y="252082"/>
                  </a:lnTo>
                  <a:lnTo>
                    <a:pt x="148170" y="251739"/>
                  </a:lnTo>
                  <a:close/>
                </a:path>
                <a:path w="726440" h="520065">
                  <a:moveTo>
                    <a:pt x="155435" y="253987"/>
                  </a:moveTo>
                  <a:lnTo>
                    <a:pt x="151104" y="254152"/>
                  </a:lnTo>
                  <a:lnTo>
                    <a:pt x="151104" y="258305"/>
                  </a:lnTo>
                  <a:lnTo>
                    <a:pt x="155435" y="258305"/>
                  </a:lnTo>
                  <a:lnTo>
                    <a:pt x="155435" y="256057"/>
                  </a:lnTo>
                  <a:lnTo>
                    <a:pt x="155435" y="253987"/>
                  </a:lnTo>
                  <a:close/>
                </a:path>
                <a:path w="726440" h="520065">
                  <a:moveTo>
                    <a:pt x="157683" y="236689"/>
                  </a:moveTo>
                  <a:lnTo>
                    <a:pt x="154051" y="235140"/>
                  </a:lnTo>
                  <a:lnTo>
                    <a:pt x="151282" y="235826"/>
                  </a:lnTo>
                  <a:lnTo>
                    <a:pt x="149034" y="240157"/>
                  </a:lnTo>
                  <a:lnTo>
                    <a:pt x="152488" y="241706"/>
                  </a:lnTo>
                  <a:lnTo>
                    <a:pt x="156464" y="242570"/>
                  </a:lnTo>
                  <a:lnTo>
                    <a:pt x="157683" y="236689"/>
                  </a:lnTo>
                  <a:close/>
                </a:path>
                <a:path w="726440" h="520065">
                  <a:moveTo>
                    <a:pt x="170294" y="247764"/>
                  </a:moveTo>
                  <a:lnTo>
                    <a:pt x="164769" y="246722"/>
                  </a:lnTo>
                  <a:lnTo>
                    <a:pt x="163728" y="246024"/>
                  </a:lnTo>
                  <a:lnTo>
                    <a:pt x="163042" y="246722"/>
                  </a:lnTo>
                  <a:lnTo>
                    <a:pt x="162521" y="247586"/>
                  </a:lnTo>
                  <a:lnTo>
                    <a:pt x="161480" y="251561"/>
                  </a:lnTo>
                  <a:lnTo>
                    <a:pt x="170294" y="247764"/>
                  </a:lnTo>
                  <a:close/>
                </a:path>
                <a:path w="726440" h="520065">
                  <a:moveTo>
                    <a:pt x="174790" y="237045"/>
                  </a:moveTo>
                  <a:lnTo>
                    <a:pt x="171678" y="237553"/>
                  </a:lnTo>
                  <a:lnTo>
                    <a:pt x="171043" y="237337"/>
                  </a:lnTo>
                  <a:lnTo>
                    <a:pt x="173405" y="235661"/>
                  </a:lnTo>
                  <a:lnTo>
                    <a:pt x="167703" y="227190"/>
                  </a:lnTo>
                  <a:lnTo>
                    <a:pt x="162864" y="233756"/>
                  </a:lnTo>
                  <a:lnTo>
                    <a:pt x="158711" y="242404"/>
                  </a:lnTo>
                  <a:lnTo>
                    <a:pt x="157505" y="243433"/>
                  </a:lnTo>
                  <a:lnTo>
                    <a:pt x="168046" y="239458"/>
                  </a:lnTo>
                  <a:lnTo>
                    <a:pt x="169265" y="238594"/>
                  </a:lnTo>
                  <a:lnTo>
                    <a:pt x="169265" y="241020"/>
                  </a:lnTo>
                  <a:lnTo>
                    <a:pt x="171678" y="240322"/>
                  </a:lnTo>
                  <a:lnTo>
                    <a:pt x="174790" y="241185"/>
                  </a:lnTo>
                  <a:lnTo>
                    <a:pt x="174790" y="237045"/>
                  </a:lnTo>
                  <a:close/>
                </a:path>
                <a:path w="726440" h="520065">
                  <a:moveTo>
                    <a:pt x="180581" y="228892"/>
                  </a:moveTo>
                  <a:lnTo>
                    <a:pt x="177038" y="225806"/>
                  </a:lnTo>
                  <a:lnTo>
                    <a:pt x="174282" y="225450"/>
                  </a:lnTo>
                  <a:lnTo>
                    <a:pt x="172542" y="226491"/>
                  </a:lnTo>
                  <a:lnTo>
                    <a:pt x="171678" y="229082"/>
                  </a:lnTo>
                  <a:lnTo>
                    <a:pt x="173202" y="234353"/>
                  </a:lnTo>
                  <a:lnTo>
                    <a:pt x="177736" y="233019"/>
                  </a:lnTo>
                  <a:lnTo>
                    <a:pt x="180581" y="228892"/>
                  </a:lnTo>
                  <a:close/>
                </a:path>
                <a:path w="726440" h="520065">
                  <a:moveTo>
                    <a:pt x="190182" y="232194"/>
                  </a:moveTo>
                  <a:lnTo>
                    <a:pt x="183781" y="230987"/>
                  </a:lnTo>
                  <a:lnTo>
                    <a:pt x="182918" y="230987"/>
                  </a:lnTo>
                  <a:lnTo>
                    <a:pt x="179984" y="234442"/>
                  </a:lnTo>
                  <a:lnTo>
                    <a:pt x="179463" y="236004"/>
                  </a:lnTo>
                  <a:lnTo>
                    <a:pt x="181190" y="241706"/>
                  </a:lnTo>
                  <a:lnTo>
                    <a:pt x="190182" y="232194"/>
                  </a:lnTo>
                  <a:close/>
                </a:path>
                <a:path w="726440" h="520065">
                  <a:moveTo>
                    <a:pt x="360832" y="493788"/>
                  </a:moveTo>
                  <a:lnTo>
                    <a:pt x="358406" y="488594"/>
                  </a:lnTo>
                  <a:lnTo>
                    <a:pt x="359270" y="487908"/>
                  </a:lnTo>
                  <a:lnTo>
                    <a:pt x="359791" y="486867"/>
                  </a:lnTo>
                  <a:lnTo>
                    <a:pt x="358406" y="485660"/>
                  </a:lnTo>
                  <a:lnTo>
                    <a:pt x="358063" y="480123"/>
                  </a:lnTo>
                  <a:lnTo>
                    <a:pt x="358406" y="477189"/>
                  </a:lnTo>
                  <a:lnTo>
                    <a:pt x="355295" y="477354"/>
                  </a:lnTo>
                  <a:lnTo>
                    <a:pt x="355815" y="472516"/>
                  </a:lnTo>
                  <a:lnTo>
                    <a:pt x="353225" y="473722"/>
                  </a:lnTo>
                  <a:lnTo>
                    <a:pt x="352526" y="471309"/>
                  </a:lnTo>
                  <a:lnTo>
                    <a:pt x="349758" y="471131"/>
                  </a:lnTo>
                  <a:lnTo>
                    <a:pt x="349592" y="474421"/>
                  </a:lnTo>
                  <a:lnTo>
                    <a:pt x="343014" y="475627"/>
                  </a:lnTo>
                  <a:lnTo>
                    <a:pt x="332473" y="475462"/>
                  </a:lnTo>
                  <a:lnTo>
                    <a:pt x="338353" y="484441"/>
                  </a:lnTo>
                  <a:lnTo>
                    <a:pt x="339382" y="483933"/>
                  </a:lnTo>
                  <a:lnTo>
                    <a:pt x="339559" y="484098"/>
                  </a:lnTo>
                  <a:lnTo>
                    <a:pt x="340080" y="484619"/>
                  </a:lnTo>
                  <a:lnTo>
                    <a:pt x="339559" y="485140"/>
                  </a:lnTo>
                  <a:lnTo>
                    <a:pt x="339217" y="485660"/>
                  </a:lnTo>
                  <a:lnTo>
                    <a:pt x="339382" y="486867"/>
                  </a:lnTo>
                  <a:lnTo>
                    <a:pt x="340258" y="487387"/>
                  </a:lnTo>
                  <a:lnTo>
                    <a:pt x="341287" y="487730"/>
                  </a:lnTo>
                  <a:lnTo>
                    <a:pt x="339902" y="491363"/>
                  </a:lnTo>
                  <a:lnTo>
                    <a:pt x="345262" y="492404"/>
                  </a:lnTo>
                  <a:lnTo>
                    <a:pt x="347510" y="489458"/>
                  </a:lnTo>
                  <a:lnTo>
                    <a:pt x="347865" y="492925"/>
                  </a:lnTo>
                  <a:lnTo>
                    <a:pt x="351320" y="492569"/>
                  </a:lnTo>
                  <a:lnTo>
                    <a:pt x="352005" y="495173"/>
                  </a:lnTo>
                  <a:lnTo>
                    <a:pt x="352704" y="498627"/>
                  </a:lnTo>
                  <a:lnTo>
                    <a:pt x="360832" y="493788"/>
                  </a:lnTo>
                  <a:close/>
                </a:path>
                <a:path w="726440" h="520065">
                  <a:moveTo>
                    <a:pt x="644372" y="500354"/>
                  </a:moveTo>
                  <a:lnTo>
                    <a:pt x="642988" y="496544"/>
                  </a:lnTo>
                  <a:lnTo>
                    <a:pt x="636930" y="507098"/>
                  </a:lnTo>
                  <a:lnTo>
                    <a:pt x="638492" y="508825"/>
                  </a:lnTo>
                  <a:lnTo>
                    <a:pt x="644372" y="514007"/>
                  </a:lnTo>
                  <a:lnTo>
                    <a:pt x="643331" y="503288"/>
                  </a:lnTo>
                  <a:lnTo>
                    <a:pt x="644372" y="500354"/>
                  </a:lnTo>
                  <a:close/>
                </a:path>
                <a:path w="726440" h="520065">
                  <a:moveTo>
                    <a:pt x="655955" y="479082"/>
                  </a:moveTo>
                  <a:lnTo>
                    <a:pt x="651637" y="477875"/>
                  </a:lnTo>
                  <a:lnTo>
                    <a:pt x="649897" y="478053"/>
                  </a:lnTo>
                  <a:lnTo>
                    <a:pt x="645236" y="479259"/>
                  </a:lnTo>
                  <a:lnTo>
                    <a:pt x="649033" y="487045"/>
                  </a:lnTo>
                  <a:lnTo>
                    <a:pt x="653707" y="481164"/>
                  </a:lnTo>
                  <a:lnTo>
                    <a:pt x="655955" y="479082"/>
                  </a:lnTo>
                  <a:close/>
                </a:path>
                <a:path w="726440" h="520065">
                  <a:moveTo>
                    <a:pt x="658050" y="501802"/>
                  </a:moveTo>
                  <a:lnTo>
                    <a:pt x="655777" y="496379"/>
                  </a:lnTo>
                  <a:lnTo>
                    <a:pt x="653707" y="500176"/>
                  </a:lnTo>
                  <a:lnTo>
                    <a:pt x="653542" y="501396"/>
                  </a:lnTo>
                  <a:lnTo>
                    <a:pt x="652348" y="509905"/>
                  </a:lnTo>
                  <a:lnTo>
                    <a:pt x="651459" y="509003"/>
                  </a:lnTo>
                  <a:lnTo>
                    <a:pt x="650074" y="507784"/>
                  </a:lnTo>
                  <a:lnTo>
                    <a:pt x="647484" y="511594"/>
                  </a:lnTo>
                  <a:lnTo>
                    <a:pt x="648868" y="512622"/>
                  </a:lnTo>
                  <a:lnTo>
                    <a:pt x="650417" y="513664"/>
                  </a:lnTo>
                  <a:lnTo>
                    <a:pt x="652157" y="511302"/>
                  </a:lnTo>
                  <a:lnTo>
                    <a:pt x="652348" y="511048"/>
                  </a:lnTo>
                  <a:lnTo>
                    <a:pt x="652843" y="510374"/>
                  </a:lnTo>
                  <a:lnTo>
                    <a:pt x="657682" y="501396"/>
                  </a:lnTo>
                  <a:lnTo>
                    <a:pt x="658050" y="501802"/>
                  </a:lnTo>
                  <a:close/>
                </a:path>
                <a:path w="726440" h="520065">
                  <a:moveTo>
                    <a:pt x="658368" y="490321"/>
                  </a:moveTo>
                  <a:lnTo>
                    <a:pt x="657339" y="489292"/>
                  </a:lnTo>
                  <a:lnTo>
                    <a:pt x="656475" y="487565"/>
                  </a:lnTo>
                  <a:lnTo>
                    <a:pt x="654392" y="490156"/>
                  </a:lnTo>
                  <a:lnTo>
                    <a:pt x="655256" y="491363"/>
                  </a:lnTo>
                  <a:lnTo>
                    <a:pt x="656120" y="493090"/>
                  </a:lnTo>
                  <a:lnTo>
                    <a:pt x="658368" y="490321"/>
                  </a:lnTo>
                  <a:close/>
                </a:path>
                <a:path w="726440" h="520065">
                  <a:moveTo>
                    <a:pt x="659015" y="502881"/>
                  </a:moveTo>
                  <a:lnTo>
                    <a:pt x="658050" y="501802"/>
                  </a:lnTo>
                  <a:lnTo>
                    <a:pt x="658888" y="503809"/>
                  </a:lnTo>
                  <a:lnTo>
                    <a:pt x="658952" y="503339"/>
                  </a:lnTo>
                  <a:lnTo>
                    <a:pt x="659015" y="502881"/>
                  </a:lnTo>
                  <a:close/>
                </a:path>
                <a:path w="726440" h="520065">
                  <a:moveTo>
                    <a:pt x="660273" y="516953"/>
                  </a:moveTo>
                  <a:lnTo>
                    <a:pt x="657110" y="519861"/>
                  </a:lnTo>
                  <a:lnTo>
                    <a:pt x="659307" y="519861"/>
                  </a:lnTo>
                  <a:lnTo>
                    <a:pt x="660273" y="516953"/>
                  </a:lnTo>
                  <a:close/>
                </a:path>
                <a:path w="726440" h="520065">
                  <a:moveTo>
                    <a:pt x="664413" y="519861"/>
                  </a:moveTo>
                  <a:lnTo>
                    <a:pt x="662355" y="517982"/>
                  </a:lnTo>
                  <a:lnTo>
                    <a:pt x="662393" y="519861"/>
                  </a:lnTo>
                  <a:lnTo>
                    <a:pt x="664413" y="519861"/>
                  </a:lnTo>
                  <a:close/>
                </a:path>
                <a:path w="726440" h="520065">
                  <a:moveTo>
                    <a:pt x="665073" y="503339"/>
                  </a:moveTo>
                  <a:lnTo>
                    <a:pt x="664006" y="498640"/>
                  </a:lnTo>
                  <a:lnTo>
                    <a:pt x="659752" y="497586"/>
                  </a:lnTo>
                  <a:lnTo>
                    <a:pt x="659015" y="502881"/>
                  </a:lnTo>
                  <a:lnTo>
                    <a:pt x="659231" y="503123"/>
                  </a:lnTo>
                  <a:lnTo>
                    <a:pt x="663359" y="506539"/>
                  </a:lnTo>
                  <a:lnTo>
                    <a:pt x="665073" y="503339"/>
                  </a:lnTo>
                  <a:close/>
                </a:path>
                <a:path w="726440" h="520065">
                  <a:moveTo>
                    <a:pt x="670128" y="484441"/>
                  </a:moveTo>
                  <a:lnTo>
                    <a:pt x="667715" y="484797"/>
                  </a:lnTo>
                  <a:lnTo>
                    <a:pt x="660450" y="483235"/>
                  </a:lnTo>
                  <a:lnTo>
                    <a:pt x="659930" y="492747"/>
                  </a:lnTo>
                  <a:lnTo>
                    <a:pt x="667016" y="491020"/>
                  </a:lnTo>
                  <a:lnTo>
                    <a:pt x="668578" y="491020"/>
                  </a:lnTo>
                  <a:lnTo>
                    <a:pt x="670128" y="484441"/>
                  </a:lnTo>
                  <a:close/>
                </a:path>
                <a:path w="726440" h="520065">
                  <a:moveTo>
                    <a:pt x="672896" y="505891"/>
                  </a:moveTo>
                  <a:lnTo>
                    <a:pt x="669086" y="500011"/>
                  </a:lnTo>
                  <a:lnTo>
                    <a:pt x="667359" y="503288"/>
                  </a:lnTo>
                  <a:lnTo>
                    <a:pt x="665975" y="505371"/>
                  </a:lnTo>
                  <a:lnTo>
                    <a:pt x="666496" y="512800"/>
                  </a:lnTo>
                  <a:lnTo>
                    <a:pt x="669785" y="507784"/>
                  </a:lnTo>
                  <a:lnTo>
                    <a:pt x="672896" y="505891"/>
                  </a:lnTo>
                  <a:close/>
                </a:path>
                <a:path w="726440" h="520065">
                  <a:moveTo>
                    <a:pt x="685863" y="511937"/>
                  </a:moveTo>
                  <a:lnTo>
                    <a:pt x="685520" y="511251"/>
                  </a:lnTo>
                  <a:lnTo>
                    <a:pt x="684999" y="510552"/>
                  </a:lnTo>
                  <a:lnTo>
                    <a:pt x="682574" y="508825"/>
                  </a:lnTo>
                  <a:lnTo>
                    <a:pt x="678256" y="514184"/>
                  </a:lnTo>
                  <a:lnTo>
                    <a:pt x="678675" y="512114"/>
                  </a:lnTo>
                  <a:lnTo>
                    <a:pt x="678776" y="511594"/>
                  </a:lnTo>
                  <a:lnTo>
                    <a:pt x="675614" y="510489"/>
                  </a:lnTo>
                  <a:lnTo>
                    <a:pt x="674801" y="510209"/>
                  </a:lnTo>
                  <a:lnTo>
                    <a:pt x="676833" y="510209"/>
                  </a:lnTo>
                  <a:lnTo>
                    <a:pt x="675932" y="506399"/>
                  </a:lnTo>
                  <a:lnTo>
                    <a:pt x="678942" y="510209"/>
                  </a:lnTo>
                  <a:lnTo>
                    <a:pt x="678942" y="497763"/>
                  </a:lnTo>
                  <a:lnTo>
                    <a:pt x="677684" y="496379"/>
                  </a:lnTo>
                  <a:lnTo>
                    <a:pt x="675665" y="496544"/>
                  </a:lnTo>
                  <a:lnTo>
                    <a:pt x="674789" y="497420"/>
                  </a:lnTo>
                  <a:lnTo>
                    <a:pt x="675487" y="491363"/>
                  </a:lnTo>
                  <a:lnTo>
                    <a:pt x="682180" y="493191"/>
                  </a:lnTo>
                  <a:lnTo>
                    <a:pt x="683158" y="491363"/>
                  </a:lnTo>
                  <a:lnTo>
                    <a:pt x="679945" y="488772"/>
                  </a:lnTo>
                  <a:lnTo>
                    <a:pt x="674624" y="488772"/>
                  </a:lnTo>
                  <a:lnTo>
                    <a:pt x="674319" y="490753"/>
                  </a:lnTo>
                  <a:lnTo>
                    <a:pt x="674954" y="491096"/>
                  </a:lnTo>
                  <a:lnTo>
                    <a:pt x="674306" y="490753"/>
                  </a:lnTo>
                  <a:lnTo>
                    <a:pt x="671169" y="489115"/>
                  </a:lnTo>
                  <a:lnTo>
                    <a:pt x="671741" y="490753"/>
                  </a:lnTo>
                  <a:lnTo>
                    <a:pt x="671957" y="491363"/>
                  </a:lnTo>
                  <a:lnTo>
                    <a:pt x="674255" y="497954"/>
                  </a:lnTo>
                  <a:lnTo>
                    <a:pt x="673074" y="499148"/>
                  </a:lnTo>
                  <a:lnTo>
                    <a:pt x="677392" y="502259"/>
                  </a:lnTo>
                  <a:lnTo>
                    <a:pt x="675779" y="505790"/>
                  </a:lnTo>
                  <a:lnTo>
                    <a:pt x="675322" y="503809"/>
                  </a:lnTo>
                  <a:lnTo>
                    <a:pt x="672198" y="508825"/>
                  </a:lnTo>
                  <a:lnTo>
                    <a:pt x="671855" y="509168"/>
                  </a:lnTo>
                  <a:lnTo>
                    <a:pt x="672033" y="510209"/>
                  </a:lnTo>
                  <a:lnTo>
                    <a:pt x="672033" y="510730"/>
                  </a:lnTo>
                  <a:lnTo>
                    <a:pt x="670826" y="512114"/>
                  </a:lnTo>
                  <a:lnTo>
                    <a:pt x="670826" y="514184"/>
                  </a:lnTo>
                  <a:lnTo>
                    <a:pt x="670826" y="514705"/>
                  </a:lnTo>
                  <a:lnTo>
                    <a:pt x="671334" y="516775"/>
                  </a:lnTo>
                  <a:lnTo>
                    <a:pt x="668921" y="517474"/>
                  </a:lnTo>
                  <a:lnTo>
                    <a:pt x="666838" y="518502"/>
                  </a:lnTo>
                  <a:lnTo>
                    <a:pt x="666572" y="519366"/>
                  </a:lnTo>
                  <a:lnTo>
                    <a:pt x="666521" y="519544"/>
                  </a:lnTo>
                  <a:lnTo>
                    <a:pt x="666419" y="519861"/>
                  </a:lnTo>
                  <a:lnTo>
                    <a:pt x="671639" y="519861"/>
                  </a:lnTo>
                  <a:lnTo>
                    <a:pt x="671855" y="519544"/>
                  </a:lnTo>
                  <a:lnTo>
                    <a:pt x="672211" y="519861"/>
                  </a:lnTo>
                  <a:lnTo>
                    <a:pt x="680250" y="519861"/>
                  </a:lnTo>
                  <a:lnTo>
                    <a:pt x="680681" y="519366"/>
                  </a:lnTo>
                  <a:lnTo>
                    <a:pt x="682929" y="517474"/>
                  </a:lnTo>
                  <a:lnTo>
                    <a:pt x="682815" y="514985"/>
                  </a:lnTo>
                  <a:lnTo>
                    <a:pt x="685863" y="511937"/>
                  </a:lnTo>
                  <a:close/>
                </a:path>
                <a:path w="726440" h="520065">
                  <a:moveTo>
                    <a:pt x="710069" y="497420"/>
                  </a:moveTo>
                  <a:lnTo>
                    <a:pt x="709206" y="496201"/>
                  </a:lnTo>
                  <a:lnTo>
                    <a:pt x="708342" y="493953"/>
                  </a:lnTo>
                  <a:lnTo>
                    <a:pt x="704875" y="498106"/>
                  </a:lnTo>
                  <a:lnTo>
                    <a:pt x="706259" y="499148"/>
                  </a:lnTo>
                  <a:lnTo>
                    <a:pt x="707478" y="500875"/>
                  </a:lnTo>
                  <a:lnTo>
                    <a:pt x="710069" y="497420"/>
                  </a:lnTo>
                  <a:close/>
                </a:path>
                <a:path w="726440" h="520065">
                  <a:moveTo>
                    <a:pt x="711111" y="507784"/>
                  </a:moveTo>
                  <a:lnTo>
                    <a:pt x="710755" y="507098"/>
                  </a:lnTo>
                  <a:lnTo>
                    <a:pt x="708507" y="504151"/>
                  </a:lnTo>
                  <a:lnTo>
                    <a:pt x="707478" y="511759"/>
                  </a:lnTo>
                  <a:lnTo>
                    <a:pt x="710412" y="509003"/>
                  </a:lnTo>
                  <a:lnTo>
                    <a:pt x="711111" y="508482"/>
                  </a:lnTo>
                  <a:lnTo>
                    <a:pt x="711111" y="507784"/>
                  </a:lnTo>
                  <a:close/>
                </a:path>
                <a:path w="726440" h="520065">
                  <a:moveTo>
                    <a:pt x="711276" y="517817"/>
                  </a:moveTo>
                  <a:lnTo>
                    <a:pt x="708037" y="519861"/>
                  </a:lnTo>
                  <a:lnTo>
                    <a:pt x="710793" y="519861"/>
                  </a:lnTo>
                  <a:lnTo>
                    <a:pt x="711276" y="517817"/>
                  </a:lnTo>
                  <a:close/>
                </a:path>
                <a:path w="726440" h="520065">
                  <a:moveTo>
                    <a:pt x="713701" y="485317"/>
                  </a:moveTo>
                  <a:lnTo>
                    <a:pt x="712660" y="483755"/>
                  </a:lnTo>
                  <a:lnTo>
                    <a:pt x="707821" y="478218"/>
                  </a:lnTo>
                  <a:lnTo>
                    <a:pt x="707999" y="491705"/>
                  </a:lnTo>
                  <a:lnTo>
                    <a:pt x="711454" y="489635"/>
                  </a:lnTo>
                  <a:lnTo>
                    <a:pt x="713359" y="487387"/>
                  </a:lnTo>
                  <a:lnTo>
                    <a:pt x="713701" y="485317"/>
                  </a:lnTo>
                  <a:close/>
                </a:path>
                <a:path w="726440" h="520065">
                  <a:moveTo>
                    <a:pt x="720445" y="518680"/>
                  </a:moveTo>
                  <a:lnTo>
                    <a:pt x="718400" y="513829"/>
                  </a:lnTo>
                  <a:lnTo>
                    <a:pt x="719582" y="514184"/>
                  </a:lnTo>
                  <a:lnTo>
                    <a:pt x="718019" y="506755"/>
                  </a:lnTo>
                  <a:lnTo>
                    <a:pt x="714222" y="507263"/>
                  </a:lnTo>
                  <a:lnTo>
                    <a:pt x="711111" y="504329"/>
                  </a:lnTo>
                  <a:lnTo>
                    <a:pt x="712482" y="511937"/>
                  </a:lnTo>
                  <a:lnTo>
                    <a:pt x="714565" y="512622"/>
                  </a:lnTo>
                  <a:lnTo>
                    <a:pt x="716889" y="513359"/>
                  </a:lnTo>
                  <a:lnTo>
                    <a:pt x="714565" y="515569"/>
                  </a:lnTo>
                  <a:lnTo>
                    <a:pt x="713701" y="517982"/>
                  </a:lnTo>
                  <a:lnTo>
                    <a:pt x="713651" y="519861"/>
                  </a:lnTo>
                  <a:lnTo>
                    <a:pt x="719188" y="519861"/>
                  </a:lnTo>
                  <a:lnTo>
                    <a:pt x="720445" y="518680"/>
                  </a:lnTo>
                  <a:close/>
                </a:path>
                <a:path w="726440" h="520065">
                  <a:moveTo>
                    <a:pt x="726147" y="478917"/>
                  </a:moveTo>
                  <a:lnTo>
                    <a:pt x="720966" y="479602"/>
                  </a:lnTo>
                  <a:lnTo>
                    <a:pt x="719404" y="479082"/>
                  </a:lnTo>
                  <a:lnTo>
                    <a:pt x="716635" y="480301"/>
                  </a:lnTo>
                  <a:lnTo>
                    <a:pt x="718362" y="482714"/>
                  </a:lnTo>
                  <a:lnTo>
                    <a:pt x="720267" y="487045"/>
                  </a:lnTo>
                  <a:lnTo>
                    <a:pt x="726147" y="47891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6674" y="9955085"/>
              <a:ext cx="384175" cy="314325"/>
            </a:xfrm>
            <a:custGeom>
              <a:avLst/>
              <a:gdLst/>
              <a:ahLst/>
              <a:cxnLst/>
              <a:rect l="l" t="t" r="r" b="b"/>
              <a:pathLst>
                <a:path w="384175" h="314325">
                  <a:moveTo>
                    <a:pt x="10541" y="27152"/>
                  </a:moveTo>
                  <a:lnTo>
                    <a:pt x="8991" y="22479"/>
                  </a:lnTo>
                  <a:lnTo>
                    <a:pt x="4660" y="20916"/>
                  </a:lnTo>
                  <a:lnTo>
                    <a:pt x="1905" y="21437"/>
                  </a:lnTo>
                  <a:lnTo>
                    <a:pt x="0" y="27838"/>
                  </a:lnTo>
                  <a:lnTo>
                    <a:pt x="4495" y="27660"/>
                  </a:lnTo>
                  <a:lnTo>
                    <a:pt x="10541" y="27152"/>
                  </a:lnTo>
                  <a:close/>
                </a:path>
                <a:path w="384175" h="314325">
                  <a:moveTo>
                    <a:pt x="11455" y="87414"/>
                  </a:moveTo>
                  <a:lnTo>
                    <a:pt x="11341" y="84531"/>
                  </a:lnTo>
                  <a:lnTo>
                    <a:pt x="8928" y="82905"/>
                  </a:lnTo>
                  <a:lnTo>
                    <a:pt x="6565" y="85585"/>
                  </a:lnTo>
                  <a:lnTo>
                    <a:pt x="6565" y="86626"/>
                  </a:lnTo>
                  <a:lnTo>
                    <a:pt x="5181" y="88011"/>
                  </a:lnTo>
                  <a:lnTo>
                    <a:pt x="6908" y="88519"/>
                  </a:lnTo>
                  <a:lnTo>
                    <a:pt x="11455" y="87414"/>
                  </a:lnTo>
                  <a:close/>
                </a:path>
                <a:path w="384175" h="314325">
                  <a:moveTo>
                    <a:pt x="19710" y="84378"/>
                  </a:moveTo>
                  <a:lnTo>
                    <a:pt x="18669" y="80225"/>
                  </a:lnTo>
                  <a:lnTo>
                    <a:pt x="16764" y="79540"/>
                  </a:lnTo>
                  <a:lnTo>
                    <a:pt x="15036" y="80568"/>
                  </a:lnTo>
                  <a:lnTo>
                    <a:pt x="12623" y="84023"/>
                  </a:lnTo>
                  <a:lnTo>
                    <a:pt x="16421" y="83680"/>
                  </a:lnTo>
                  <a:lnTo>
                    <a:pt x="19710" y="84378"/>
                  </a:lnTo>
                  <a:close/>
                </a:path>
                <a:path w="384175" h="314325">
                  <a:moveTo>
                    <a:pt x="20396" y="77978"/>
                  </a:moveTo>
                  <a:lnTo>
                    <a:pt x="20053" y="76593"/>
                  </a:lnTo>
                  <a:lnTo>
                    <a:pt x="19011" y="76936"/>
                  </a:lnTo>
                  <a:lnTo>
                    <a:pt x="15735" y="77800"/>
                  </a:lnTo>
                  <a:lnTo>
                    <a:pt x="17983" y="79019"/>
                  </a:lnTo>
                  <a:lnTo>
                    <a:pt x="19532" y="79705"/>
                  </a:lnTo>
                  <a:lnTo>
                    <a:pt x="20396" y="77978"/>
                  </a:lnTo>
                  <a:close/>
                </a:path>
                <a:path w="384175" h="314325">
                  <a:moveTo>
                    <a:pt x="25755" y="27152"/>
                  </a:moveTo>
                  <a:lnTo>
                    <a:pt x="23164" y="24726"/>
                  </a:lnTo>
                  <a:lnTo>
                    <a:pt x="20916" y="25247"/>
                  </a:lnTo>
                  <a:lnTo>
                    <a:pt x="18148" y="26454"/>
                  </a:lnTo>
                  <a:lnTo>
                    <a:pt x="20396" y="28702"/>
                  </a:lnTo>
                  <a:lnTo>
                    <a:pt x="22821" y="28181"/>
                  </a:lnTo>
                  <a:lnTo>
                    <a:pt x="25755" y="27152"/>
                  </a:lnTo>
                  <a:close/>
                </a:path>
                <a:path w="384175" h="314325">
                  <a:moveTo>
                    <a:pt x="26111" y="14185"/>
                  </a:moveTo>
                  <a:lnTo>
                    <a:pt x="16637" y="18313"/>
                  </a:lnTo>
                  <a:lnTo>
                    <a:pt x="15735" y="15557"/>
                  </a:lnTo>
                  <a:lnTo>
                    <a:pt x="10375" y="22821"/>
                  </a:lnTo>
                  <a:lnTo>
                    <a:pt x="12788" y="25247"/>
                  </a:lnTo>
                  <a:lnTo>
                    <a:pt x="15557" y="26797"/>
                  </a:lnTo>
                  <a:lnTo>
                    <a:pt x="19875" y="24726"/>
                  </a:lnTo>
                  <a:lnTo>
                    <a:pt x="17627" y="21272"/>
                  </a:lnTo>
                  <a:lnTo>
                    <a:pt x="20053" y="23164"/>
                  </a:lnTo>
                  <a:lnTo>
                    <a:pt x="23507" y="22656"/>
                  </a:lnTo>
                  <a:lnTo>
                    <a:pt x="23863" y="19367"/>
                  </a:lnTo>
                  <a:lnTo>
                    <a:pt x="26111" y="14185"/>
                  </a:lnTo>
                  <a:close/>
                </a:path>
                <a:path w="384175" h="314325">
                  <a:moveTo>
                    <a:pt x="37211" y="5791"/>
                  </a:moveTo>
                  <a:lnTo>
                    <a:pt x="34061" y="1562"/>
                  </a:lnTo>
                  <a:lnTo>
                    <a:pt x="32156" y="0"/>
                  </a:lnTo>
                  <a:lnTo>
                    <a:pt x="31470" y="177"/>
                  </a:lnTo>
                  <a:lnTo>
                    <a:pt x="30429" y="2946"/>
                  </a:lnTo>
                  <a:lnTo>
                    <a:pt x="30873" y="7950"/>
                  </a:lnTo>
                  <a:lnTo>
                    <a:pt x="34645" y="8407"/>
                  </a:lnTo>
                  <a:lnTo>
                    <a:pt x="37211" y="5791"/>
                  </a:lnTo>
                  <a:close/>
                </a:path>
                <a:path w="384175" h="314325">
                  <a:moveTo>
                    <a:pt x="164071" y="259168"/>
                  </a:moveTo>
                  <a:lnTo>
                    <a:pt x="163550" y="258991"/>
                  </a:lnTo>
                  <a:lnTo>
                    <a:pt x="163029" y="258648"/>
                  </a:lnTo>
                  <a:lnTo>
                    <a:pt x="162864" y="259346"/>
                  </a:lnTo>
                  <a:lnTo>
                    <a:pt x="163728" y="259854"/>
                  </a:lnTo>
                  <a:lnTo>
                    <a:pt x="164071" y="259168"/>
                  </a:lnTo>
                  <a:close/>
                </a:path>
                <a:path w="384175" h="314325">
                  <a:moveTo>
                    <a:pt x="170637" y="235826"/>
                  </a:moveTo>
                  <a:lnTo>
                    <a:pt x="164414" y="231673"/>
                  </a:lnTo>
                  <a:lnTo>
                    <a:pt x="164185" y="235826"/>
                  </a:lnTo>
                  <a:lnTo>
                    <a:pt x="164071" y="237731"/>
                  </a:lnTo>
                  <a:lnTo>
                    <a:pt x="164592" y="238074"/>
                  </a:lnTo>
                  <a:lnTo>
                    <a:pt x="164769" y="238417"/>
                  </a:lnTo>
                  <a:lnTo>
                    <a:pt x="170637" y="235826"/>
                  </a:lnTo>
                  <a:close/>
                </a:path>
                <a:path w="384175" h="314325">
                  <a:moveTo>
                    <a:pt x="182397" y="240322"/>
                  </a:moveTo>
                  <a:lnTo>
                    <a:pt x="173926" y="246722"/>
                  </a:lnTo>
                  <a:lnTo>
                    <a:pt x="178765" y="247586"/>
                  </a:lnTo>
                  <a:lnTo>
                    <a:pt x="179806" y="247751"/>
                  </a:lnTo>
                  <a:lnTo>
                    <a:pt x="181013" y="248450"/>
                  </a:lnTo>
                  <a:lnTo>
                    <a:pt x="181533" y="246545"/>
                  </a:lnTo>
                  <a:lnTo>
                    <a:pt x="182397" y="240322"/>
                  </a:lnTo>
                  <a:close/>
                </a:path>
                <a:path w="384175" h="314325">
                  <a:moveTo>
                    <a:pt x="184124" y="227177"/>
                  </a:moveTo>
                  <a:lnTo>
                    <a:pt x="183261" y="226314"/>
                  </a:lnTo>
                  <a:lnTo>
                    <a:pt x="181356" y="226314"/>
                  </a:lnTo>
                  <a:lnTo>
                    <a:pt x="181190" y="227533"/>
                  </a:lnTo>
                  <a:lnTo>
                    <a:pt x="180848" y="230124"/>
                  </a:lnTo>
                  <a:lnTo>
                    <a:pt x="183095" y="227698"/>
                  </a:lnTo>
                  <a:lnTo>
                    <a:pt x="184124" y="227177"/>
                  </a:lnTo>
                  <a:close/>
                </a:path>
                <a:path w="384175" h="314325">
                  <a:moveTo>
                    <a:pt x="188315" y="176098"/>
                  </a:moveTo>
                  <a:lnTo>
                    <a:pt x="185788" y="174371"/>
                  </a:lnTo>
                  <a:lnTo>
                    <a:pt x="182270" y="175361"/>
                  </a:lnTo>
                  <a:lnTo>
                    <a:pt x="181190" y="179984"/>
                  </a:lnTo>
                  <a:lnTo>
                    <a:pt x="180886" y="181470"/>
                  </a:lnTo>
                  <a:lnTo>
                    <a:pt x="180860" y="180047"/>
                  </a:lnTo>
                  <a:lnTo>
                    <a:pt x="178511" y="179247"/>
                  </a:lnTo>
                  <a:lnTo>
                    <a:pt x="174967" y="182753"/>
                  </a:lnTo>
                  <a:lnTo>
                    <a:pt x="174447" y="185000"/>
                  </a:lnTo>
                  <a:lnTo>
                    <a:pt x="176517" y="184302"/>
                  </a:lnTo>
                  <a:lnTo>
                    <a:pt x="177558" y="184480"/>
                  </a:lnTo>
                  <a:lnTo>
                    <a:pt x="180619" y="182791"/>
                  </a:lnTo>
                  <a:lnTo>
                    <a:pt x="180327" y="184302"/>
                  </a:lnTo>
                  <a:lnTo>
                    <a:pt x="184823" y="180327"/>
                  </a:lnTo>
                  <a:lnTo>
                    <a:pt x="186372" y="179641"/>
                  </a:lnTo>
                  <a:lnTo>
                    <a:pt x="188315" y="176098"/>
                  </a:lnTo>
                  <a:close/>
                </a:path>
                <a:path w="384175" h="314325">
                  <a:moveTo>
                    <a:pt x="189661" y="192608"/>
                  </a:moveTo>
                  <a:lnTo>
                    <a:pt x="185851" y="188633"/>
                  </a:lnTo>
                  <a:lnTo>
                    <a:pt x="184823" y="186728"/>
                  </a:lnTo>
                  <a:lnTo>
                    <a:pt x="183603" y="188798"/>
                  </a:lnTo>
                  <a:lnTo>
                    <a:pt x="182575" y="189318"/>
                  </a:lnTo>
                  <a:lnTo>
                    <a:pt x="181013" y="191046"/>
                  </a:lnTo>
                  <a:lnTo>
                    <a:pt x="181013" y="189141"/>
                  </a:lnTo>
                  <a:lnTo>
                    <a:pt x="181013" y="186893"/>
                  </a:lnTo>
                  <a:lnTo>
                    <a:pt x="177038" y="187071"/>
                  </a:lnTo>
                  <a:lnTo>
                    <a:pt x="176872" y="189318"/>
                  </a:lnTo>
                  <a:lnTo>
                    <a:pt x="176695" y="191389"/>
                  </a:lnTo>
                  <a:lnTo>
                    <a:pt x="181000" y="191058"/>
                  </a:lnTo>
                  <a:lnTo>
                    <a:pt x="179285" y="192951"/>
                  </a:lnTo>
                  <a:lnTo>
                    <a:pt x="189661" y="192608"/>
                  </a:lnTo>
                  <a:close/>
                </a:path>
                <a:path w="384175" h="314325">
                  <a:moveTo>
                    <a:pt x="193116" y="211455"/>
                  </a:moveTo>
                  <a:lnTo>
                    <a:pt x="190004" y="209892"/>
                  </a:lnTo>
                  <a:lnTo>
                    <a:pt x="187236" y="210756"/>
                  </a:lnTo>
                  <a:lnTo>
                    <a:pt x="184988" y="215252"/>
                  </a:lnTo>
                  <a:lnTo>
                    <a:pt x="188277" y="216814"/>
                  </a:lnTo>
                  <a:lnTo>
                    <a:pt x="191909" y="217500"/>
                  </a:lnTo>
                  <a:lnTo>
                    <a:pt x="193116" y="211455"/>
                  </a:lnTo>
                  <a:close/>
                </a:path>
                <a:path w="384175" h="314325">
                  <a:moveTo>
                    <a:pt x="193509" y="166852"/>
                  </a:moveTo>
                  <a:lnTo>
                    <a:pt x="190525" y="162864"/>
                  </a:lnTo>
                  <a:lnTo>
                    <a:pt x="188620" y="161480"/>
                  </a:lnTo>
                  <a:lnTo>
                    <a:pt x="188099" y="161836"/>
                  </a:lnTo>
                  <a:lnTo>
                    <a:pt x="187071" y="164426"/>
                  </a:lnTo>
                  <a:lnTo>
                    <a:pt x="187490" y="169379"/>
                  </a:lnTo>
                  <a:lnTo>
                    <a:pt x="191071" y="169608"/>
                  </a:lnTo>
                  <a:lnTo>
                    <a:pt x="193509" y="166852"/>
                  </a:lnTo>
                  <a:close/>
                </a:path>
                <a:path w="384175" h="314325">
                  <a:moveTo>
                    <a:pt x="194322" y="177393"/>
                  </a:moveTo>
                  <a:lnTo>
                    <a:pt x="192595" y="176695"/>
                  </a:lnTo>
                  <a:lnTo>
                    <a:pt x="191566" y="175831"/>
                  </a:lnTo>
                  <a:lnTo>
                    <a:pt x="189141" y="178600"/>
                  </a:lnTo>
                  <a:lnTo>
                    <a:pt x="191046" y="179298"/>
                  </a:lnTo>
                  <a:lnTo>
                    <a:pt x="192252" y="180327"/>
                  </a:lnTo>
                  <a:lnTo>
                    <a:pt x="194322" y="177393"/>
                  </a:lnTo>
                  <a:close/>
                </a:path>
                <a:path w="384175" h="314325">
                  <a:moveTo>
                    <a:pt x="196062" y="196926"/>
                  </a:moveTo>
                  <a:lnTo>
                    <a:pt x="188620" y="203492"/>
                  </a:lnTo>
                  <a:lnTo>
                    <a:pt x="192430" y="204355"/>
                  </a:lnTo>
                  <a:lnTo>
                    <a:pt x="194157" y="204533"/>
                  </a:lnTo>
                  <a:lnTo>
                    <a:pt x="194157" y="202984"/>
                  </a:lnTo>
                  <a:lnTo>
                    <a:pt x="194500" y="202107"/>
                  </a:lnTo>
                  <a:lnTo>
                    <a:pt x="196062" y="196926"/>
                  </a:lnTo>
                  <a:close/>
                </a:path>
                <a:path w="384175" h="314325">
                  <a:moveTo>
                    <a:pt x="199313" y="185013"/>
                  </a:moveTo>
                  <a:lnTo>
                    <a:pt x="199174" y="181190"/>
                  </a:lnTo>
                  <a:lnTo>
                    <a:pt x="198132" y="180162"/>
                  </a:lnTo>
                  <a:lnTo>
                    <a:pt x="196926" y="180327"/>
                  </a:lnTo>
                  <a:lnTo>
                    <a:pt x="195884" y="179806"/>
                  </a:lnTo>
                  <a:lnTo>
                    <a:pt x="193700" y="183959"/>
                  </a:lnTo>
                  <a:lnTo>
                    <a:pt x="196164" y="185813"/>
                  </a:lnTo>
                  <a:lnTo>
                    <a:pt x="199313" y="185013"/>
                  </a:lnTo>
                  <a:close/>
                </a:path>
                <a:path w="384175" h="314325">
                  <a:moveTo>
                    <a:pt x="205155" y="207695"/>
                  </a:moveTo>
                  <a:lnTo>
                    <a:pt x="201371" y="204965"/>
                  </a:lnTo>
                  <a:lnTo>
                    <a:pt x="196748" y="206260"/>
                  </a:lnTo>
                  <a:lnTo>
                    <a:pt x="196405" y="212318"/>
                  </a:lnTo>
                  <a:lnTo>
                    <a:pt x="191046" y="219227"/>
                  </a:lnTo>
                  <a:lnTo>
                    <a:pt x="199694" y="215252"/>
                  </a:lnTo>
                  <a:lnTo>
                    <a:pt x="202971" y="213702"/>
                  </a:lnTo>
                  <a:lnTo>
                    <a:pt x="205155" y="207695"/>
                  </a:lnTo>
                  <a:close/>
                </a:path>
                <a:path w="384175" h="314325">
                  <a:moveTo>
                    <a:pt x="209892" y="212471"/>
                  </a:moveTo>
                  <a:lnTo>
                    <a:pt x="206603" y="211620"/>
                  </a:lnTo>
                  <a:lnTo>
                    <a:pt x="206603" y="211797"/>
                  </a:lnTo>
                  <a:lnTo>
                    <a:pt x="206082" y="211797"/>
                  </a:lnTo>
                  <a:lnTo>
                    <a:pt x="205917" y="212140"/>
                  </a:lnTo>
                  <a:lnTo>
                    <a:pt x="204876" y="211963"/>
                  </a:lnTo>
                  <a:lnTo>
                    <a:pt x="204177" y="214045"/>
                  </a:lnTo>
                  <a:lnTo>
                    <a:pt x="205219" y="214210"/>
                  </a:lnTo>
                  <a:lnTo>
                    <a:pt x="206209" y="217258"/>
                  </a:lnTo>
                  <a:lnTo>
                    <a:pt x="208762" y="215519"/>
                  </a:lnTo>
                  <a:lnTo>
                    <a:pt x="209892" y="212471"/>
                  </a:lnTo>
                  <a:close/>
                </a:path>
                <a:path w="384175" h="314325">
                  <a:moveTo>
                    <a:pt x="211277" y="184137"/>
                  </a:moveTo>
                  <a:lnTo>
                    <a:pt x="210921" y="181190"/>
                  </a:lnTo>
                  <a:lnTo>
                    <a:pt x="208330" y="184823"/>
                  </a:lnTo>
                  <a:lnTo>
                    <a:pt x="210756" y="185000"/>
                  </a:lnTo>
                  <a:lnTo>
                    <a:pt x="210921" y="184823"/>
                  </a:lnTo>
                  <a:lnTo>
                    <a:pt x="211277" y="184302"/>
                  </a:lnTo>
                  <a:lnTo>
                    <a:pt x="211277" y="184137"/>
                  </a:lnTo>
                  <a:close/>
                </a:path>
                <a:path w="384175" h="314325">
                  <a:moveTo>
                    <a:pt x="214210" y="204012"/>
                  </a:moveTo>
                  <a:lnTo>
                    <a:pt x="213106" y="199199"/>
                  </a:lnTo>
                  <a:lnTo>
                    <a:pt x="208965" y="200228"/>
                  </a:lnTo>
                  <a:lnTo>
                    <a:pt x="206019" y="204279"/>
                  </a:lnTo>
                  <a:lnTo>
                    <a:pt x="208508" y="208508"/>
                  </a:lnTo>
                  <a:lnTo>
                    <a:pt x="210921" y="208343"/>
                  </a:lnTo>
                  <a:lnTo>
                    <a:pt x="213525" y="206438"/>
                  </a:lnTo>
                  <a:lnTo>
                    <a:pt x="214210" y="204012"/>
                  </a:lnTo>
                  <a:close/>
                </a:path>
                <a:path w="384175" h="314325">
                  <a:moveTo>
                    <a:pt x="220611" y="223723"/>
                  </a:moveTo>
                  <a:lnTo>
                    <a:pt x="213525" y="222859"/>
                  </a:lnTo>
                  <a:lnTo>
                    <a:pt x="212305" y="224929"/>
                  </a:lnTo>
                  <a:lnTo>
                    <a:pt x="211785" y="225971"/>
                  </a:lnTo>
                  <a:lnTo>
                    <a:pt x="211620" y="225806"/>
                  </a:lnTo>
                  <a:lnTo>
                    <a:pt x="211620" y="225450"/>
                  </a:lnTo>
                  <a:lnTo>
                    <a:pt x="211277" y="225107"/>
                  </a:lnTo>
                  <a:lnTo>
                    <a:pt x="207467" y="221653"/>
                  </a:lnTo>
                  <a:lnTo>
                    <a:pt x="207302" y="233578"/>
                  </a:lnTo>
                  <a:lnTo>
                    <a:pt x="211099" y="228041"/>
                  </a:lnTo>
                  <a:lnTo>
                    <a:pt x="215417" y="230289"/>
                  </a:lnTo>
                  <a:lnTo>
                    <a:pt x="220611" y="223723"/>
                  </a:lnTo>
                  <a:close/>
                </a:path>
                <a:path w="384175" h="314325">
                  <a:moveTo>
                    <a:pt x="223888" y="204876"/>
                  </a:moveTo>
                  <a:lnTo>
                    <a:pt x="217843" y="204012"/>
                  </a:lnTo>
                  <a:lnTo>
                    <a:pt x="216979" y="204190"/>
                  </a:lnTo>
                  <a:lnTo>
                    <a:pt x="214388" y="207987"/>
                  </a:lnTo>
                  <a:lnTo>
                    <a:pt x="213868" y="209372"/>
                  </a:lnTo>
                  <a:lnTo>
                    <a:pt x="215595" y="215087"/>
                  </a:lnTo>
                  <a:lnTo>
                    <a:pt x="223888" y="204876"/>
                  </a:lnTo>
                  <a:close/>
                </a:path>
                <a:path w="384175" h="314325">
                  <a:moveTo>
                    <a:pt x="231673" y="195376"/>
                  </a:moveTo>
                  <a:lnTo>
                    <a:pt x="230289" y="192951"/>
                  </a:lnTo>
                  <a:lnTo>
                    <a:pt x="225590" y="190144"/>
                  </a:lnTo>
                  <a:lnTo>
                    <a:pt x="221907" y="193967"/>
                  </a:lnTo>
                  <a:lnTo>
                    <a:pt x="221970" y="198272"/>
                  </a:lnTo>
                  <a:lnTo>
                    <a:pt x="228561" y="196926"/>
                  </a:lnTo>
                  <a:lnTo>
                    <a:pt x="230124" y="196062"/>
                  </a:lnTo>
                  <a:lnTo>
                    <a:pt x="231673" y="195376"/>
                  </a:lnTo>
                  <a:close/>
                </a:path>
                <a:path w="384175" h="314325">
                  <a:moveTo>
                    <a:pt x="237375" y="270065"/>
                  </a:moveTo>
                  <a:lnTo>
                    <a:pt x="230632" y="271272"/>
                  </a:lnTo>
                  <a:lnTo>
                    <a:pt x="230111" y="271272"/>
                  </a:lnTo>
                  <a:lnTo>
                    <a:pt x="229425" y="271792"/>
                  </a:lnTo>
                  <a:lnTo>
                    <a:pt x="229425" y="272656"/>
                  </a:lnTo>
                  <a:lnTo>
                    <a:pt x="229654" y="273977"/>
                  </a:lnTo>
                  <a:lnTo>
                    <a:pt x="224409" y="274561"/>
                  </a:lnTo>
                  <a:lnTo>
                    <a:pt x="227876" y="280263"/>
                  </a:lnTo>
                  <a:lnTo>
                    <a:pt x="229247" y="282333"/>
                  </a:lnTo>
                  <a:lnTo>
                    <a:pt x="233400" y="284060"/>
                  </a:lnTo>
                  <a:lnTo>
                    <a:pt x="234607" y="279920"/>
                  </a:lnTo>
                  <a:lnTo>
                    <a:pt x="236689" y="273177"/>
                  </a:lnTo>
                  <a:lnTo>
                    <a:pt x="235292" y="273342"/>
                  </a:lnTo>
                  <a:lnTo>
                    <a:pt x="237375" y="270065"/>
                  </a:lnTo>
                  <a:close/>
                </a:path>
                <a:path w="384175" h="314325">
                  <a:moveTo>
                    <a:pt x="243954" y="263144"/>
                  </a:moveTo>
                  <a:lnTo>
                    <a:pt x="242316" y="260375"/>
                  </a:lnTo>
                  <a:lnTo>
                    <a:pt x="235229" y="260375"/>
                  </a:lnTo>
                  <a:lnTo>
                    <a:pt x="230873" y="264350"/>
                  </a:lnTo>
                  <a:lnTo>
                    <a:pt x="230124" y="265049"/>
                  </a:lnTo>
                  <a:lnTo>
                    <a:pt x="236512" y="264871"/>
                  </a:lnTo>
                  <a:lnTo>
                    <a:pt x="236689" y="264706"/>
                  </a:lnTo>
                  <a:lnTo>
                    <a:pt x="236512" y="264528"/>
                  </a:lnTo>
                  <a:lnTo>
                    <a:pt x="236689" y="264350"/>
                  </a:lnTo>
                  <a:lnTo>
                    <a:pt x="239280" y="265049"/>
                  </a:lnTo>
                  <a:lnTo>
                    <a:pt x="243954" y="263144"/>
                  </a:lnTo>
                  <a:close/>
                </a:path>
                <a:path w="384175" h="314325">
                  <a:moveTo>
                    <a:pt x="249999" y="251587"/>
                  </a:moveTo>
                  <a:lnTo>
                    <a:pt x="244297" y="249491"/>
                  </a:lnTo>
                  <a:lnTo>
                    <a:pt x="244398" y="252768"/>
                  </a:lnTo>
                  <a:lnTo>
                    <a:pt x="244462" y="255016"/>
                  </a:lnTo>
                  <a:lnTo>
                    <a:pt x="242697" y="252615"/>
                  </a:lnTo>
                  <a:lnTo>
                    <a:pt x="243090" y="252399"/>
                  </a:lnTo>
                  <a:lnTo>
                    <a:pt x="244462" y="249072"/>
                  </a:lnTo>
                  <a:lnTo>
                    <a:pt x="240322" y="248107"/>
                  </a:lnTo>
                  <a:lnTo>
                    <a:pt x="238937" y="249834"/>
                  </a:lnTo>
                  <a:lnTo>
                    <a:pt x="235991" y="248272"/>
                  </a:lnTo>
                  <a:lnTo>
                    <a:pt x="235991" y="251383"/>
                  </a:lnTo>
                  <a:lnTo>
                    <a:pt x="239217" y="254393"/>
                  </a:lnTo>
                  <a:lnTo>
                    <a:pt x="238417" y="254850"/>
                  </a:lnTo>
                  <a:lnTo>
                    <a:pt x="238417" y="255016"/>
                  </a:lnTo>
                  <a:lnTo>
                    <a:pt x="238417" y="255193"/>
                  </a:lnTo>
                  <a:lnTo>
                    <a:pt x="238417" y="257962"/>
                  </a:lnTo>
                  <a:lnTo>
                    <a:pt x="236169" y="259511"/>
                  </a:lnTo>
                  <a:lnTo>
                    <a:pt x="235407" y="260210"/>
                  </a:lnTo>
                  <a:lnTo>
                    <a:pt x="242214" y="260210"/>
                  </a:lnTo>
                  <a:lnTo>
                    <a:pt x="244843" y="260210"/>
                  </a:lnTo>
                  <a:lnTo>
                    <a:pt x="245503" y="256578"/>
                  </a:lnTo>
                  <a:lnTo>
                    <a:pt x="244640" y="255193"/>
                  </a:lnTo>
                  <a:lnTo>
                    <a:pt x="246367" y="255536"/>
                  </a:lnTo>
                  <a:lnTo>
                    <a:pt x="249999" y="258305"/>
                  </a:lnTo>
                  <a:lnTo>
                    <a:pt x="249999" y="251587"/>
                  </a:lnTo>
                  <a:close/>
                </a:path>
                <a:path w="384175" h="314325">
                  <a:moveTo>
                    <a:pt x="251206" y="285788"/>
                  </a:moveTo>
                  <a:lnTo>
                    <a:pt x="247230" y="283718"/>
                  </a:lnTo>
                  <a:lnTo>
                    <a:pt x="246024" y="284416"/>
                  </a:lnTo>
                  <a:lnTo>
                    <a:pt x="243598" y="285102"/>
                  </a:lnTo>
                  <a:lnTo>
                    <a:pt x="242735" y="286486"/>
                  </a:lnTo>
                  <a:lnTo>
                    <a:pt x="242049" y="286486"/>
                  </a:lnTo>
                  <a:lnTo>
                    <a:pt x="241528" y="286308"/>
                  </a:lnTo>
                  <a:lnTo>
                    <a:pt x="240842" y="286308"/>
                  </a:lnTo>
                  <a:lnTo>
                    <a:pt x="241007" y="286829"/>
                  </a:lnTo>
                  <a:lnTo>
                    <a:pt x="241007" y="287528"/>
                  </a:lnTo>
                  <a:lnTo>
                    <a:pt x="241185" y="288036"/>
                  </a:lnTo>
                  <a:lnTo>
                    <a:pt x="239966" y="292709"/>
                  </a:lnTo>
                  <a:lnTo>
                    <a:pt x="238594" y="299974"/>
                  </a:lnTo>
                  <a:lnTo>
                    <a:pt x="240690" y="297980"/>
                  </a:lnTo>
                  <a:lnTo>
                    <a:pt x="239801" y="299453"/>
                  </a:lnTo>
                  <a:lnTo>
                    <a:pt x="240665" y="301358"/>
                  </a:lnTo>
                  <a:lnTo>
                    <a:pt x="242214" y="305498"/>
                  </a:lnTo>
                  <a:lnTo>
                    <a:pt x="244297" y="303606"/>
                  </a:lnTo>
                  <a:lnTo>
                    <a:pt x="246875" y="298767"/>
                  </a:lnTo>
                  <a:lnTo>
                    <a:pt x="245351" y="295694"/>
                  </a:lnTo>
                  <a:lnTo>
                    <a:pt x="243205" y="295592"/>
                  </a:lnTo>
                  <a:lnTo>
                    <a:pt x="245503" y="293395"/>
                  </a:lnTo>
                  <a:lnTo>
                    <a:pt x="250177" y="291668"/>
                  </a:lnTo>
                  <a:lnTo>
                    <a:pt x="251206" y="285788"/>
                  </a:lnTo>
                  <a:close/>
                </a:path>
                <a:path w="384175" h="314325">
                  <a:moveTo>
                    <a:pt x="251218" y="250774"/>
                  </a:moveTo>
                  <a:lnTo>
                    <a:pt x="249999" y="250355"/>
                  </a:lnTo>
                  <a:lnTo>
                    <a:pt x="249999" y="251587"/>
                  </a:lnTo>
                  <a:lnTo>
                    <a:pt x="250863" y="251904"/>
                  </a:lnTo>
                  <a:lnTo>
                    <a:pt x="251218" y="250774"/>
                  </a:lnTo>
                  <a:close/>
                </a:path>
                <a:path w="384175" h="314325">
                  <a:moveTo>
                    <a:pt x="253111" y="243433"/>
                  </a:moveTo>
                  <a:lnTo>
                    <a:pt x="252768" y="238772"/>
                  </a:lnTo>
                  <a:lnTo>
                    <a:pt x="249821" y="238252"/>
                  </a:lnTo>
                  <a:lnTo>
                    <a:pt x="246888" y="236689"/>
                  </a:lnTo>
                  <a:lnTo>
                    <a:pt x="244119" y="241020"/>
                  </a:lnTo>
                  <a:lnTo>
                    <a:pt x="246367" y="243433"/>
                  </a:lnTo>
                  <a:lnTo>
                    <a:pt x="241706" y="245859"/>
                  </a:lnTo>
                  <a:lnTo>
                    <a:pt x="248450" y="248627"/>
                  </a:lnTo>
                  <a:lnTo>
                    <a:pt x="249478" y="244817"/>
                  </a:lnTo>
                  <a:lnTo>
                    <a:pt x="249656" y="246202"/>
                  </a:lnTo>
                  <a:lnTo>
                    <a:pt x="251206" y="244995"/>
                  </a:lnTo>
                  <a:lnTo>
                    <a:pt x="251726" y="245681"/>
                  </a:lnTo>
                  <a:lnTo>
                    <a:pt x="253111" y="243433"/>
                  </a:lnTo>
                  <a:close/>
                </a:path>
                <a:path w="384175" h="314325">
                  <a:moveTo>
                    <a:pt x="255181" y="281813"/>
                  </a:moveTo>
                  <a:lnTo>
                    <a:pt x="253809" y="282854"/>
                  </a:lnTo>
                  <a:lnTo>
                    <a:pt x="253288" y="282333"/>
                  </a:lnTo>
                  <a:lnTo>
                    <a:pt x="253123" y="282232"/>
                  </a:lnTo>
                  <a:lnTo>
                    <a:pt x="255016" y="276453"/>
                  </a:lnTo>
                  <a:lnTo>
                    <a:pt x="250177" y="275932"/>
                  </a:lnTo>
                  <a:lnTo>
                    <a:pt x="249478" y="276110"/>
                  </a:lnTo>
                  <a:lnTo>
                    <a:pt x="247408" y="281470"/>
                  </a:lnTo>
                  <a:lnTo>
                    <a:pt x="247929" y="281647"/>
                  </a:lnTo>
                  <a:lnTo>
                    <a:pt x="251155" y="283210"/>
                  </a:lnTo>
                  <a:lnTo>
                    <a:pt x="250177" y="283895"/>
                  </a:lnTo>
                  <a:lnTo>
                    <a:pt x="252247" y="286486"/>
                  </a:lnTo>
                  <a:lnTo>
                    <a:pt x="253631" y="284581"/>
                  </a:lnTo>
                  <a:lnTo>
                    <a:pt x="253631" y="284759"/>
                  </a:lnTo>
                  <a:lnTo>
                    <a:pt x="253453" y="284924"/>
                  </a:lnTo>
                  <a:lnTo>
                    <a:pt x="254838" y="284924"/>
                  </a:lnTo>
                  <a:lnTo>
                    <a:pt x="255181" y="281813"/>
                  </a:lnTo>
                  <a:close/>
                </a:path>
                <a:path w="384175" h="314325">
                  <a:moveTo>
                    <a:pt x="257086" y="293573"/>
                  </a:moveTo>
                  <a:lnTo>
                    <a:pt x="256057" y="291668"/>
                  </a:lnTo>
                  <a:lnTo>
                    <a:pt x="254673" y="289775"/>
                  </a:lnTo>
                  <a:lnTo>
                    <a:pt x="249656" y="292188"/>
                  </a:lnTo>
                  <a:lnTo>
                    <a:pt x="252069" y="294271"/>
                  </a:lnTo>
                  <a:lnTo>
                    <a:pt x="253288" y="296862"/>
                  </a:lnTo>
                  <a:lnTo>
                    <a:pt x="257086" y="293573"/>
                  </a:lnTo>
                  <a:close/>
                </a:path>
                <a:path w="384175" h="314325">
                  <a:moveTo>
                    <a:pt x="257429" y="245859"/>
                  </a:moveTo>
                  <a:lnTo>
                    <a:pt x="253288" y="244817"/>
                  </a:lnTo>
                  <a:lnTo>
                    <a:pt x="252247" y="247408"/>
                  </a:lnTo>
                  <a:lnTo>
                    <a:pt x="251218" y="250774"/>
                  </a:lnTo>
                  <a:lnTo>
                    <a:pt x="256921" y="252768"/>
                  </a:lnTo>
                  <a:lnTo>
                    <a:pt x="257429" y="248272"/>
                  </a:lnTo>
                  <a:lnTo>
                    <a:pt x="257429" y="245859"/>
                  </a:lnTo>
                  <a:close/>
                </a:path>
                <a:path w="384175" h="314325">
                  <a:moveTo>
                    <a:pt x="261416" y="273862"/>
                  </a:moveTo>
                  <a:lnTo>
                    <a:pt x="259854" y="272656"/>
                  </a:lnTo>
                  <a:lnTo>
                    <a:pt x="259676" y="272656"/>
                  </a:lnTo>
                  <a:lnTo>
                    <a:pt x="257949" y="266255"/>
                  </a:lnTo>
                  <a:lnTo>
                    <a:pt x="252590" y="267639"/>
                  </a:lnTo>
                  <a:lnTo>
                    <a:pt x="253631" y="273862"/>
                  </a:lnTo>
                  <a:lnTo>
                    <a:pt x="254152" y="274561"/>
                  </a:lnTo>
                  <a:lnTo>
                    <a:pt x="255358" y="274561"/>
                  </a:lnTo>
                  <a:lnTo>
                    <a:pt x="256400" y="275424"/>
                  </a:lnTo>
                  <a:lnTo>
                    <a:pt x="256222" y="276631"/>
                  </a:lnTo>
                  <a:lnTo>
                    <a:pt x="256222" y="277837"/>
                  </a:lnTo>
                  <a:lnTo>
                    <a:pt x="256400" y="278180"/>
                  </a:lnTo>
                  <a:lnTo>
                    <a:pt x="258127" y="279400"/>
                  </a:lnTo>
                  <a:lnTo>
                    <a:pt x="261416" y="273862"/>
                  </a:lnTo>
                  <a:close/>
                </a:path>
                <a:path w="384175" h="314325">
                  <a:moveTo>
                    <a:pt x="262280" y="235826"/>
                  </a:moveTo>
                  <a:lnTo>
                    <a:pt x="261416" y="233921"/>
                  </a:lnTo>
                  <a:lnTo>
                    <a:pt x="260032" y="228041"/>
                  </a:lnTo>
                  <a:lnTo>
                    <a:pt x="255016" y="238074"/>
                  </a:lnTo>
                  <a:lnTo>
                    <a:pt x="259334" y="237032"/>
                  </a:lnTo>
                  <a:lnTo>
                    <a:pt x="260197" y="236169"/>
                  </a:lnTo>
                  <a:lnTo>
                    <a:pt x="262280" y="235826"/>
                  </a:lnTo>
                  <a:close/>
                </a:path>
                <a:path w="384175" h="314325">
                  <a:moveTo>
                    <a:pt x="269367" y="258305"/>
                  </a:moveTo>
                  <a:lnTo>
                    <a:pt x="267639" y="255879"/>
                  </a:lnTo>
                  <a:lnTo>
                    <a:pt x="265036" y="256400"/>
                  </a:lnTo>
                  <a:lnTo>
                    <a:pt x="264693" y="257606"/>
                  </a:lnTo>
                  <a:lnTo>
                    <a:pt x="264172" y="258826"/>
                  </a:lnTo>
                  <a:lnTo>
                    <a:pt x="264007" y="259511"/>
                  </a:lnTo>
                  <a:lnTo>
                    <a:pt x="264871" y="261073"/>
                  </a:lnTo>
                  <a:lnTo>
                    <a:pt x="265734" y="260553"/>
                  </a:lnTo>
                  <a:lnTo>
                    <a:pt x="266420" y="259854"/>
                  </a:lnTo>
                  <a:lnTo>
                    <a:pt x="269367" y="258305"/>
                  </a:lnTo>
                  <a:close/>
                </a:path>
                <a:path w="384175" h="314325">
                  <a:moveTo>
                    <a:pt x="270256" y="224675"/>
                  </a:moveTo>
                  <a:lnTo>
                    <a:pt x="266077" y="225628"/>
                  </a:lnTo>
                  <a:lnTo>
                    <a:pt x="264007" y="227355"/>
                  </a:lnTo>
                  <a:lnTo>
                    <a:pt x="263664" y="228219"/>
                  </a:lnTo>
                  <a:lnTo>
                    <a:pt x="263664" y="229603"/>
                  </a:lnTo>
                  <a:lnTo>
                    <a:pt x="261759" y="230289"/>
                  </a:lnTo>
                  <a:lnTo>
                    <a:pt x="262623" y="231851"/>
                  </a:lnTo>
                  <a:lnTo>
                    <a:pt x="263829" y="232892"/>
                  </a:lnTo>
                  <a:lnTo>
                    <a:pt x="265684" y="235013"/>
                  </a:lnTo>
                  <a:lnTo>
                    <a:pt x="268973" y="230035"/>
                  </a:lnTo>
                  <a:lnTo>
                    <a:pt x="270256" y="224675"/>
                  </a:lnTo>
                  <a:close/>
                </a:path>
                <a:path w="384175" h="314325">
                  <a:moveTo>
                    <a:pt x="272821" y="268325"/>
                  </a:moveTo>
                  <a:lnTo>
                    <a:pt x="266255" y="267982"/>
                  </a:lnTo>
                  <a:lnTo>
                    <a:pt x="265557" y="265214"/>
                  </a:lnTo>
                  <a:lnTo>
                    <a:pt x="264172" y="262623"/>
                  </a:lnTo>
                  <a:lnTo>
                    <a:pt x="259511" y="267296"/>
                  </a:lnTo>
                  <a:lnTo>
                    <a:pt x="261239" y="269367"/>
                  </a:lnTo>
                  <a:lnTo>
                    <a:pt x="263829" y="273685"/>
                  </a:lnTo>
                  <a:lnTo>
                    <a:pt x="265557" y="276631"/>
                  </a:lnTo>
                  <a:lnTo>
                    <a:pt x="269887" y="271614"/>
                  </a:lnTo>
                  <a:lnTo>
                    <a:pt x="272821" y="268325"/>
                  </a:lnTo>
                  <a:close/>
                </a:path>
                <a:path w="384175" h="314325">
                  <a:moveTo>
                    <a:pt x="286829" y="246545"/>
                  </a:moveTo>
                  <a:lnTo>
                    <a:pt x="284060" y="246545"/>
                  </a:lnTo>
                  <a:lnTo>
                    <a:pt x="284060" y="247243"/>
                  </a:lnTo>
                  <a:lnTo>
                    <a:pt x="283718" y="248107"/>
                  </a:lnTo>
                  <a:lnTo>
                    <a:pt x="284924" y="248970"/>
                  </a:lnTo>
                  <a:lnTo>
                    <a:pt x="285788" y="247243"/>
                  </a:lnTo>
                  <a:lnTo>
                    <a:pt x="286829" y="246545"/>
                  </a:lnTo>
                  <a:close/>
                </a:path>
                <a:path w="384175" h="314325">
                  <a:moveTo>
                    <a:pt x="287172" y="266077"/>
                  </a:moveTo>
                  <a:lnTo>
                    <a:pt x="283019" y="261416"/>
                  </a:lnTo>
                  <a:lnTo>
                    <a:pt x="279387" y="255536"/>
                  </a:lnTo>
                  <a:lnTo>
                    <a:pt x="274383" y="263842"/>
                  </a:lnTo>
                  <a:lnTo>
                    <a:pt x="276110" y="267296"/>
                  </a:lnTo>
                  <a:lnTo>
                    <a:pt x="279044" y="270929"/>
                  </a:lnTo>
                  <a:lnTo>
                    <a:pt x="287172" y="266077"/>
                  </a:lnTo>
                  <a:close/>
                </a:path>
                <a:path w="384175" h="314325">
                  <a:moveTo>
                    <a:pt x="290283" y="239801"/>
                  </a:moveTo>
                  <a:lnTo>
                    <a:pt x="287515" y="238252"/>
                  </a:lnTo>
                  <a:lnTo>
                    <a:pt x="286829" y="243268"/>
                  </a:lnTo>
                  <a:lnTo>
                    <a:pt x="285965" y="244817"/>
                  </a:lnTo>
                  <a:lnTo>
                    <a:pt x="284060" y="244297"/>
                  </a:lnTo>
                  <a:lnTo>
                    <a:pt x="284060" y="244817"/>
                  </a:lnTo>
                  <a:lnTo>
                    <a:pt x="284060" y="246202"/>
                  </a:lnTo>
                  <a:lnTo>
                    <a:pt x="287693" y="246202"/>
                  </a:lnTo>
                  <a:lnTo>
                    <a:pt x="287858" y="245859"/>
                  </a:lnTo>
                  <a:lnTo>
                    <a:pt x="289420" y="243776"/>
                  </a:lnTo>
                  <a:lnTo>
                    <a:pt x="287350" y="241363"/>
                  </a:lnTo>
                  <a:lnTo>
                    <a:pt x="290283" y="239801"/>
                  </a:lnTo>
                  <a:close/>
                </a:path>
                <a:path w="384175" h="314325">
                  <a:moveTo>
                    <a:pt x="292125" y="293090"/>
                  </a:moveTo>
                  <a:lnTo>
                    <a:pt x="289242" y="292709"/>
                  </a:lnTo>
                  <a:lnTo>
                    <a:pt x="288378" y="293573"/>
                  </a:lnTo>
                  <a:lnTo>
                    <a:pt x="286473" y="293230"/>
                  </a:lnTo>
                  <a:lnTo>
                    <a:pt x="286829" y="295478"/>
                  </a:lnTo>
                  <a:lnTo>
                    <a:pt x="289394" y="298399"/>
                  </a:lnTo>
                  <a:lnTo>
                    <a:pt x="291668" y="296291"/>
                  </a:lnTo>
                  <a:lnTo>
                    <a:pt x="292125" y="293090"/>
                  </a:lnTo>
                  <a:close/>
                </a:path>
                <a:path w="384175" h="314325">
                  <a:moveTo>
                    <a:pt x="293217" y="301358"/>
                  </a:moveTo>
                  <a:lnTo>
                    <a:pt x="293052" y="298411"/>
                  </a:lnTo>
                  <a:lnTo>
                    <a:pt x="291846" y="299110"/>
                  </a:lnTo>
                  <a:lnTo>
                    <a:pt x="290626" y="300494"/>
                  </a:lnTo>
                  <a:lnTo>
                    <a:pt x="291846" y="301701"/>
                  </a:lnTo>
                  <a:lnTo>
                    <a:pt x="293217" y="301358"/>
                  </a:lnTo>
                  <a:close/>
                </a:path>
                <a:path w="384175" h="314325">
                  <a:moveTo>
                    <a:pt x="295122" y="248272"/>
                  </a:moveTo>
                  <a:lnTo>
                    <a:pt x="294779" y="243776"/>
                  </a:lnTo>
                  <a:lnTo>
                    <a:pt x="292188" y="246722"/>
                  </a:lnTo>
                  <a:lnTo>
                    <a:pt x="289242" y="248272"/>
                  </a:lnTo>
                  <a:lnTo>
                    <a:pt x="290474" y="249224"/>
                  </a:lnTo>
                  <a:lnTo>
                    <a:pt x="281292" y="250698"/>
                  </a:lnTo>
                  <a:lnTo>
                    <a:pt x="282854" y="255879"/>
                  </a:lnTo>
                  <a:lnTo>
                    <a:pt x="285267" y="257098"/>
                  </a:lnTo>
                  <a:lnTo>
                    <a:pt x="289941" y="257098"/>
                  </a:lnTo>
                  <a:lnTo>
                    <a:pt x="291325" y="254152"/>
                  </a:lnTo>
                  <a:lnTo>
                    <a:pt x="291833" y="250266"/>
                  </a:lnTo>
                  <a:lnTo>
                    <a:pt x="292188" y="250520"/>
                  </a:lnTo>
                  <a:lnTo>
                    <a:pt x="294093" y="249834"/>
                  </a:lnTo>
                  <a:lnTo>
                    <a:pt x="295122" y="248272"/>
                  </a:lnTo>
                  <a:close/>
                </a:path>
                <a:path w="384175" h="314325">
                  <a:moveTo>
                    <a:pt x="299961" y="283895"/>
                  </a:moveTo>
                  <a:lnTo>
                    <a:pt x="299618" y="281292"/>
                  </a:lnTo>
                  <a:lnTo>
                    <a:pt x="298932" y="279057"/>
                  </a:lnTo>
                  <a:lnTo>
                    <a:pt x="295465" y="279400"/>
                  </a:lnTo>
                  <a:lnTo>
                    <a:pt x="295986" y="281647"/>
                  </a:lnTo>
                  <a:lnTo>
                    <a:pt x="296684" y="284060"/>
                  </a:lnTo>
                  <a:lnTo>
                    <a:pt x="299961" y="283895"/>
                  </a:lnTo>
                  <a:close/>
                </a:path>
                <a:path w="384175" h="314325">
                  <a:moveTo>
                    <a:pt x="303593" y="225628"/>
                  </a:moveTo>
                  <a:lnTo>
                    <a:pt x="296684" y="226314"/>
                  </a:lnTo>
                  <a:lnTo>
                    <a:pt x="299796" y="229260"/>
                  </a:lnTo>
                  <a:lnTo>
                    <a:pt x="300139" y="229425"/>
                  </a:lnTo>
                  <a:lnTo>
                    <a:pt x="300316" y="230987"/>
                  </a:lnTo>
                  <a:lnTo>
                    <a:pt x="301180" y="229425"/>
                  </a:lnTo>
                  <a:lnTo>
                    <a:pt x="303593" y="225628"/>
                  </a:lnTo>
                  <a:close/>
                </a:path>
                <a:path w="384175" h="314325">
                  <a:moveTo>
                    <a:pt x="310515" y="293751"/>
                  </a:moveTo>
                  <a:lnTo>
                    <a:pt x="306019" y="292709"/>
                  </a:lnTo>
                  <a:lnTo>
                    <a:pt x="305676" y="298589"/>
                  </a:lnTo>
                  <a:lnTo>
                    <a:pt x="310515" y="296506"/>
                  </a:lnTo>
                  <a:lnTo>
                    <a:pt x="310515" y="293751"/>
                  </a:lnTo>
                  <a:close/>
                </a:path>
                <a:path w="384175" h="314325">
                  <a:moveTo>
                    <a:pt x="314312" y="301180"/>
                  </a:moveTo>
                  <a:lnTo>
                    <a:pt x="313969" y="300494"/>
                  </a:lnTo>
                  <a:lnTo>
                    <a:pt x="311200" y="298069"/>
                  </a:lnTo>
                  <a:lnTo>
                    <a:pt x="310337" y="305498"/>
                  </a:lnTo>
                  <a:lnTo>
                    <a:pt x="313791" y="302387"/>
                  </a:lnTo>
                  <a:lnTo>
                    <a:pt x="314312" y="301701"/>
                  </a:lnTo>
                  <a:lnTo>
                    <a:pt x="314312" y="301180"/>
                  </a:lnTo>
                  <a:close/>
                </a:path>
                <a:path w="384175" h="314325">
                  <a:moveTo>
                    <a:pt x="322275" y="265214"/>
                  </a:moveTo>
                  <a:lnTo>
                    <a:pt x="319506" y="260032"/>
                  </a:lnTo>
                  <a:lnTo>
                    <a:pt x="314833" y="264350"/>
                  </a:lnTo>
                  <a:lnTo>
                    <a:pt x="310172" y="268503"/>
                  </a:lnTo>
                  <a:lnTo>
                    <a:pt x="316560" y="274040"/>
                  </a:lnTo>
                  <a:lnTo>
                    <a:pt x="319849" y="269544"/>
                  </a:lnTo>
                  <a:lnTo>
                    <a:pt x="322275" y="265214"/>
                  </a:lnTo>
                  <a:close/>
                </a:path>
                <a:path w="384175" h="314325">
                  <a:moveTo>
                    <a:pt x="324688" y="288036"/>
                  </a:moveTo>
                  <a:lnTo>
                    <a:pt x="323138" y="287007"/>
                  </a:lnTo>
                  <a:lnTo>
                    <a:pt x="321398" y="285445"/>
                  </a:lnTo>
                  <a:lnTo>
                    <a:pt x="316560" y="288899"/>
                  </a:lnTo>
                  <a:lnTo>
                    <a:pt x="318643" y="291147"/>
                  </a:lnTo>
                  <a:lnTo>
                    <a:pt x="319671" y="294779"/>
                  </a:lnTo>
                  <a:lnTo>
                    <a:pt x="324688" y="288036"/>
                  </a:lnTo>
                  <a:close/>
                </a:path>
                <a:path w="384175" h="314325">
                  <a:moveTo>
                    <a:pt x="325208" y="247586"/>
                  </a:moveTo>
                  <a:lnTo>
                    <a:pt x="324345" y="247751"/>
                  </a:lnTo>
                  <a:lnTo>
                    <a:pt x="324345" y="248272"/>
                  </a:lnTo>
                  <a:lnTo>
                    <a:pt x="324167" y="248970"/>
                  </a:lnTo>
                  <a:lnTo>
                    <a:pt x="325031" y="248793"/>
                  </a:lnTo>
                  <a:lnTo>
                    <a:pt x="324866" y="248272"/>
                  </a:lnTo>
                  <a:lnTo>
                    <a:pt x="325208" y="247586"/>
                  </a:lnTo>
                  <a:close/>
                </a:path>
                <a:path w="384175" h="314325">
                  <a:moveTo>
                    <a:pt x="334022" y="285965"/>
                  </a:moveTo>
                  <a:lnTo>
                    <a:pt x="331774" y="286308"/>
                  </a:lnTo>
                  <a:lnTo>
                    <a:pt x="331431" y="289941"/>
                  </a:lnTo>
                  <a:lnTo>
                    <a:pt x="333857" y="288734"/>
                  </a:lnTo>
                  <a:lnTo>
                    <a:pt x="333857" y="287693"/>
                  </a:lnTo>
                  <a:lnTo>
                    <a:pt x="334022" y="286829"/>
                  </a:lnTo>
                  <a:lnTo>
                    <a:pt x="334022" y="285965"/>
                  </a:lnTo>
                  <a:close/>
                </a:path>
                <a:path w="384175" h="314325">
                  <a:moveTo>
                    <a:pt x="341287" y="298754"/>
                  </a:moveTo>
                  <a:lnTo>
                    <a:pt x="340423" y="298589"/>
                  </a:lnTo>
                  <a:lnTo>
                    <a:pt x="340080" y="299453"/>
                  </a:lnTo>
                  <a:lnTo>
                    <a:pt x="341287" y="299453"/>
                  </a:lnTo>
                  <a:lnTo>
                    <a:pt x="341287" y="298754"/>
                  </a:lnTo>
                  <a:close/>
                </a:path>
                <a:path w="384175" h="314325">
                  <a:moveTo>
                    <a:pt x="345338" y="290372"/>
                  </a:moveTo>
                  <a:lnTo>
                    <a:pt x="344398" y="287693"/>
                  </a:lnTo>
                  <a:lnTo>
                    <a:pt x="341109" y="287693"/>
                  </a:lnTo>
                  <a:lnTo>
                    <a:pt x="340601" y="289420"/>
                  </a:lnTo>
                  <a:lnTo>
                    <a:pt x="340144" y="294817"/>
                  </a:lnTo>
                  <a:lnTo>
                    <a:pt x="342823" y="293941"/>
                  </a:lnTo>
                  <a:lnTo>
                    <a:pt x="345338" y="290372"/>
                  </a:lnTo>
                  <a:close/>
                </a:path>
                <a:path w="384175" h="314325">
                  <a:moveTo>
                    <a:pt x="348894" y="246888"/>
                  </a:moveTo>
                  <a:lnTo>
                    <a:pt x="346646" y="241884"/>
                  </a:lnTo>
                  <a:lnTo>
                    <a:pt x="345605" y="238937"/>
                  </a:lnTo>
                  <a:lnTo>
                    <a:pt x="341109" y="244475"/>
                  </a:lnTo>
                  <a:lnTo>
                    <a:pt x="341630" y="245338"/>
                  </a:lnTo>
                  <a:lnTo>
                    <a:pt x="345097" y="246380"/>
                  </a:lnTo>
                  <a:lnTo>
                    <a:pt x="348894" y="246888"/>
                  </a:lnTo>
                  <a:close/>
                </a:path>
                <a:path w="384175" h="314325">
                  <a:moveTo>
                    <a:pt x="354253" y="301358"/>
                  </a:moveTo>
                  <a:lnTo>
                    <a:pt x="354076" y="292531"/>
                  </a:lnTo>
                  <a:lnTo>
                    <a:pt x="348030" y="300659"/>
                  </a:lnTo>
                  <a:lnTo>
                    <a:pt x="342849" y="305333"/>
                  </a:lnTo>
                  <a:lnTo>
                    <a:pt x="343712" y="313969"/>
                  </a:lnTo>
                  <a:lnTo>
                    <a:pt x="349758" y="305676"/>
                  </a:lnTo>
                  <a:lnTo>
                    <a:pt x="354253" y="301358"/>
                  </a:lnTo>
                  <a:close/>
                </a:path>
                <a:path w="384175" h="314325">
                  <a:moveTo>
                    <a:pt x="355638" y="290461"/>
                  </a:moveTo>
                  <a:lnTo>
                    <a:pt x="354596" y="289077"/>
                  </a:lnTo>
                  <a:lnTo>
                    <a:pt x="353390" y="287350"/>
                  </a:lnTo>
                  <a:lnTo>
                    <a:pt x="350799" y="291147"/>
                  </a:lnTo>
                  <a:lnTo>
                    <a:pt x="350799" y="291668"/>
                  </a:lnTo>
                  <a:lnTo>
                    <a:pt x="352691" y="294093"/>
                  </a:lnTo>
                  <a:lnTo>
                    <a:pt x="355638" y="290461"/>
                  </a:lnTo>
                  <a:close/>
                </a:path>
                <a:path w="384175" h="314325">
                  <a:moveTo>
                    <a:pt x="357543" y="293230"/>
                  </a:moveTo>
                  <a:lnTo>
                    <a:pt x="356844" y="292366"/>
                  </a:lnTo>
                  <a:lnTo>
                    <a:pt x="355117" y="292709"/>
                  </a:lnTo>
                  <a:lnTo>
                    <a:pt x="354431" y="295643"/>
                  </a:lnTo>
                  <a:lnTo>
                    <a:pt x="356679" y="295300"/>
                  </a:lnTo>
                  <a:lnTo>
                    <a:pt x="356844" y="294436"/>
                  </a:lnTo>
                  <a:lnTo>
                    <a:pt x="357543" y="293230"/>
                  </a:lnTo>
                  <a:close/>
                </a:path>
                <a:path w="384175" h="314325">
                  <a:moveTo>
                    <a:pt x="359270" y="302907"/>
                  </a:moveTo>
                  <a:lnTo>
                    <a:pt x="354253" y="303771"/>
                  </a:lnTo>
                  <a:lnTo>
                    <a:pt x="352348" y="305333"/>
                  </a:lnTo>
                  <a:lnTo>
                    <a:pt x="350443" y="309702"/>
                  </a:lnTo>
                  <a:lnTo>
                    <a:pt x="353263" y="311988"/>
                  </a:lnTo>
                  <a:lnTo>
                    <a:pt x="357314" y="311162"/>
                  </a:lnTo>
                  <a:lnTo>
                    <a:pt x="359092" y="306197"/>
                  </a:lnTo>
                  <a:lnTo>
                    <a:pt x="359270" y="302907"/>
                  </a:lnTo>
                  <a:close/>
                </a:path>
                <a:path w="384175" h="314325">
                  <a:moveTo>
                    <a:pt x="368604" y="282676"/>
                  </a:moveTo>
                  <a:lnTo>
                    <a:pt x="367906" y="280949"/>
                  </a:lnTo>
                  <a:lnTo>
                    <a:pt x="366534" y="278701"/>
                  </a:lnTo>
                  <a:lnTo>
                    <a:pt x="365315" y="276809"/>
                  </a:lnTo>
                  <a:lnTo>
                    <a:pt x="361175" y="273519"/>
                  </a:lnTo>
                  <a:lnTo>
                    <a:pt x="358063" y="282168"/>
                  </a:lnTo>
                  <a:lnTo>
                    <a:pt x="362902" y="282168"/>
                  </a:lnTo>
                  <a:lnTo>
                    <a:pt x="365315" y="281127"/>
                  </a:lnTo>
                  <a:lnTo>
                    <a:pt x="366699" y="282168"/>
                  </a:lnTo>
                  <a:lnTo>
                    <a:pt x="368604" y="282676"/>
                  </a:lnTo>
                  <a:close/>
                </a:path>
                <a:path w="384175" h="314325">
                  <a:moveTo>
                    <a:pt x="369227" y="258191"/>
                  </a:moveTo>
                  <a:lnTo>
                    <a:pt x="365671" y="257263"/>
                  </a:lnTo>
                  <a:lnTo>
                    <a:pt x="364972" y="258127"/>
                  </a:lnTo>
                  <a:lnTo>
                    <a:pt x="363588" y="257263"/>
                  </a:lnTo>
                  <a:lnTo>
                    <a:pt x="363423" y="258991"/>
                  </a:lnTo>
                  <a:lnTo>
                    <a:pt x="365201" y="263220"/>
                  </a:lnTo>
                  <a:lnTo>
                    <a:pt x="368109" y="261569"/>
                  </a:lnTo>
                  <a:lnTo>
                    <a:pt x="369227" y="258191"/>
                  </a:lnTo>
                  <a:close/>
                </a:path>
                <a:path w="384175" h="314325">
                  <a:moveTo>
                    <a:pt x="375691" y="248627"/>
                  </a:moveTo>
                  <a:lnTo>
                    <a:pt x="369811" y="247929"/>
                  </a:lnTo>
                  <a:lnTo>
                    <a:pt x="364794" y="243433"/>
                  </a:lnTo>
                  <a:lnTo>
                    <a:pt x="362902" y="254673"/>
                  </a:lnTo>
                  <a:lnTo>
                    <a:pt x="368427" y="254330"/>
                  </a:lnTo>
                  <a:lnTo>
                    <a:pt x="372402" y="252768"/>
                  </a:lnTo>
                  <a:lnTo>
                    <a:pt x="375691" y="248627"/>
                  </a:lnTo>
                  <a:close/>
                </a:path>
                <a:path w="384175" h="314325">
                  <a:moveTo>
                    <a:pt x="376897" y="308102"/>
                  </a:moveTo>
                  <a:lnTo>
                    <a:pt x="376389" y="307746"/>
                  </a:lnTo>
                  <a:lnTo>
                    <a:pt x="376212" y="307403"/>
                  </a:lnTo>
                  <a:lnTo>
                    <a:pt x="375551" y="301028"/>
                  </a:lnTo>
                  <a:lnTo>
                    <a:pt x="370979" y="301802"/>
                  </a:lnTo>
                  <a:lnTo>
                    <a:pt x="368287" y="305727"/>
                  </a:lnTo>
                  <a:lnTo>
                    <a:pt x="373265" y="308787"/>
                  </a:lnTo>
                  <a:lnTo>
                    <a:pt x="373964" y="310172"/>
                  </a:lnTo>
                  <a:lnTo>
                    <a:pt x="375691" y="310349"/>
                  </a:lnTo>
                  <a:lnTo>
                    <a:pt x="376555" y="308787"/>
                  </a:lnTo>
                  <a:lnTo>
                    <a:pt x="376897" y="308102"/>
                  </a:lnTo>
                  <a:close/>
                </a:path>
                <a:path w="384175" h="314325">
                  <a:moveTo>
                    <a:pt x="381914" y="288556"/>
                  </a:moveTo>
                  <a:lnTo>
                    <a:pt x="377939" y="291846"/>
                  </a:lnTo>
                  <a:lnTo>
                    <a:pt x="376897" y="292531"/>
                  </a:lnTo>
                  <a:lnTo>
                    <a:pt x="377761" y="293052"/>
                  </a:lnTo>
                  <a:lnTo>
                    <a:pt x="377939" y="293395"/>
                  </a:lnTo>
                  <a:lnTo>
                    <a:pt x="380187" y="296684"/>
                  </a:lnTo>
                  <a:lnTo>
                    <a:pt x="381914" y="288556"/>
                  </a:lnTo>
                  <a:close/>
                </a:path>
                <a:path w="384175" h="314325">
                  <a:moveTo>
                    <a:pt x="382257" y="307238"/>
                  </a:moveTo>
                  <a:lnTo>
                    <a:pt x="379501" y="306197"/>
                  </a:lnTo>
                  <a:lnTo>
                    <a:pt x="378802" y="308102"/>
                  </a:lnTo>
                  <a:lnTo>
                    <a:pt x="377761" y="309829"/>
                  </a:lnTo>
                  <a:lnTo>
                    <a:pt x="380365" y="311035"/>
                  </a:lnTo>
                  <a:lnTo>
                    <a:pt x="381050" y="308965"/>
                  </a:lnTo>
                  <a:lnTo>
                    <a:pt x="382257" y="307238"/>
                  </a:lnTo>
                  <a:close/>
                </a:path>
                <a:path w="384175" h="314325">
                  <a:moveTo>
                    <a:pt x="383997" y="281647"/>
                  </a:moveTo>
                  <a:lnTo>
                    <a:pt x="383476" y="280606"/>
                  </a:lnTo>
                  <a:lnTo>
                    <a:pt x="380365" y="275590"/>
                  </a:lnTo>
                  <a:lnTo>
                    <a:pt x="377596" y="286486"/>
                  </a:lnTo>
                  <a:lnTo>
                    <a:pt x="382435" y="282854"/>
                  </a:lnTo>
                  <a:lnTo>
                    <a:pt x="383120" y="282168"/>
                  </a:lnTo>
                  <a:lnTo>
                    <a:pt x="383997" y="28164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87629" y="10011283"/>
              <a:ext cx="553085" cy="276225"/>
            </a:xfrm>
            <a:custGeom>
              <a:avLst/>
              <a:gdLst/>
              <a:ahLst/>
              <a:cxnLst/>
              <a:rect l="l" t="t" r="r" b="b"/>
              <a:pathLst>
                <a:path w="553085" h="276225">
                  <a:moveTo>
                    <a:pt x="21729" y="45643"/>
                  </a:moveTo>
                  <a:lnTo>
                    <a:pt x="17919" y="45643"/>
                  </a:lnTo>
                  <a:lnTo>
                    <a:pt x="19532" y="48056"/>
                  </a:lnTo>
                  <a:lnTo>
                    <a:pt x="20574" y="47536"/>
                  </a:lnTo>
                  <a:lnTo>
                    <a:pt x="21437" y="46672"/>
                  </a:lnTo>
                  <a:lnTo>
                    <a:pt x="21729" y="45643"/>
                  </a:lnTo>
                  <a:close/>
                </a:path>
                <a:path w="553085" h="276225">
                  <a:moveTo>
                    <a:pt x="22987" y="24892"/>
                  </a:moveTo>
                  <a:lnTo>
                    <a:pt x="19011" y="23685"/>
                  </a:lnTo>
                  <a:lnTo>
                    <a:pt x="20840" y="28003"/>
                  </a:lnTo>
                  <a:lnTo>
                    <a:pt x="20916" y="28181"/>
                  </a:lnTo>
                  <a:lnTo>
                    <a:pt x="22479" y="26441"/>
                  </a:lnTo>
                  <a:lnTo>
                    <a:pt x="22872" y="25234"/>
                  </a:lnTo>
                  <a:lnTo>
                    <a:pt x="22987" y="24892"/>
                  </a:lnTo>
                  <a:close/>
                </a:path>
                <a:path w="553085" h="276225">
                  <a:moveTo>
                    <a:pt x="56489" y="99771"/>
                  </a:moveTo>
                  <a:lnTo>
                    <a:pt x="56184" y="98717"/>
                  </a:lnTo>
                  <a:lnTo>
                    <a:pt x="55727" y="97332"/>
                  </a:lnTo>
                  <a:lnTo>
                    <a:pt x="55664" y="97155"/>
                  </a:lnTo>
                  <a:lnTo>
                    <a:pt x="55321" y="97332"/>
                  </a:lnTo>
                  <a:lnTo>
                    <a:pt x="54978" y="97332"/>
                  </a:lnTo>
                  <a:lnTo>
                    <a:pt x="54457" y="97155"/>
                  </a:lnTo>
                  <a:lnTo>
                    <a:pt x="54597" y="97332"/>
                  </a:lnTo>
                  <a:lnTo>
                    <a:pt x="56489" y="99771"/>
                  </a:lnTo>
                  <a:close/>
                </a:path>
                <a:path w="553085" h="276225">
                  <a:moveTo>
                    <a:pt x="57429" y="100990"/>
                  </a:moveTo>
                  <a:lnTo>
                    <a:pt x="56616" y="99923"/>
                  </a:lnTo>
                  <a:lnTo>
                    <a:pt x="56730" y="100622"/>
                  </a:lnTo>
                  <a:lnTo>
                    <a:pt x="56832" y="100990"/>
                  </a:lnTo>
                  <a:lnTo>
                    <a:pt x="56883" y="101142"/>
                  </a:lnTo>
                  <a:lnTo>
                    <a:pt x="57429" y="100990"/>
                  </a:lnTo>
                  <a:close/>
                </a:path>
                <a:path w="553085" h="276225">
                  <a:moveTo>
                    <a:pt x="63474" y="108750"/>
                  </a:moveTo>
                  <a:lnTo>
                    <a:pt x="63271" y="108496"/>
                  </a:lnTo>
                  <a:lnTo>
                    <a:pt x="63271" y="108750"/>
                  </a:lnTo>
                  <a:lnTo>
                    <a:pt x="63474" y="108750"/>
                  </a:lnTo>
                  <a:close/>
                </a:path>
                <a:path w="553085" h="276225">
                  <a:moveTo>
                    <a:pt x="64998" y="87312"/>
                  </a:moveTo>
                  <a:lnTo>
                    <a:pt x="62585" y="81597"/>
                  </a:lnTo>
                  <a:lnTo>
                    <a:pt x="60159" y="81940"/>
                  </a:lnTo>
                  <a:lnTo>
                    <a:pt x="54978" y="76581"/>
                  </a:lnTo>
                  <a:lnTo>
                    <a:pt x="49618" y="85928"/>
                  </a:lnTo>
                  <a:lnTo>
                    <a:pt x="53936" y="90068"/>
                  </a:lnTo>
                  <a:lnTo>
                    <a:pt x="53936" y="91795"/>
                  </a:lnTo>
                  <a:lnTo>
                    <a:pt x="52552" y="93179"/>
                  </a:lnTo>
                  <a:lnTo>
                    <a:pt x="51168" y="92837"/>
                  </a:lnTo>
                  <a:lnTo>
                    <a:pt x="52209" y="94043"/>
                  </a:lnTo>
                  <a:lnTo>
                    <a:pt x="53073" y="95427"/>
                  </a:lnTo>
                  <a:lnTo>
                    <a:pt x="54114" y="96647"/>
                  </a:lnTo>
                  <a:lnTo>
                    <a:pt x="59994" y="97155"/>
                  </a:lnTo>
                  <a:lnTo>
                    <a:pt x="64312" y="94564"/>
                  </a:lnTo>
                  <a:lnTo>
                    <a:pt x="61023" y="88341"/>
                  </a:lnTo>
                  <a:lnTo>
                    <a:pt x="64998" y="87312"/>
                  </a:lnTo>
                  <a:close/>
                </a:path>
                <a:path w="553085" h="276225">
                  <a:moveTo>
                    <a:pt x="67602" y="103733"/>
                  </a:moveTo>
                  <a:lnTo>
                    <a:pt x="64833" y="101650"/>
                  </a:lnTo>
                  <a:lnTo>
                    <a:pt x="65697" y="99923"/>
                  </a:lnTo>
                  <a:lnTo>
                    <a:pt x="61023" y="96812"/>
                  </a:lnTo>
                  <a:lnTo>
                    <a:pt x="58775" y="100622"/>
                  </a:lnTo>
                  <a:lnTo>
                    <a:pt x="57429" y="100990"/>
                  </a:lnTo>
                  <a:lnTo>
                    <a:pt x="63271" y="108496"/>
                  </a:lnTo>
                  <a:lnTo>
                    <a:pt x="63271" y="106324"/>
                  </a:lnTo>
                  <a:lnTo>
                    <a:pt x="67602" y="103733"/>
                  </a:lnTo>
                  <a:close/>
                </a:path>
                <a:path w="553085" h="276225">
                  <a:moveTo>
                    <a:pt x="73482" y="113068"/>
                  </a:moveTo>
                  <a:lnTo>
                    <a:pt x="70878" y="108915"/>
                  </a:lnTo>
                  <a:lnTo>
                    <a:pt x="69329" y="110477"/>
                  </a:lnTo>
                  <a:lnTo>
                    <a:pt x="71399" y="107530"/>
                  </a:lnTo>
                  <a:lnTo>
                    <a:pt x="71450" y="106324"/>
                  </a:lnTo>
                  <a:lnTo>
                    <a:pt x="71577" y="103212"/>
                  </a:lnTo>
                  <a:lnTo>
                    <a:pt x="67081" y="105117"/>
                  </a:lnTo>
                  <a:lnTo>
                    <a:pt x="64490" y="106845"/>
                  </a:lnTo>
                  <a:lnTo>
                    <a:pt x="67945" y="109258"/>
                  </a:lnTo>
                  <a:lnTo>
                    <a:pt x="63487" y="108775"/>
                  </a:lnTo>
                  <a:lnTo>
                    <a:pt x="63868" y="109258"/>
                  </a:lnTo>
                  <a:lnTo>
                    <a:pt x="64135" y="109613"/>
                  </a:lnTo>
                  <a:lnTo>
                    <a:pt x="64884" y="110477"/>
                  </a:lnTo>
                  <a:lnTo>
                    <a:pt x="68440" y="114617"/>
                  </a:lnTo>
                  <a:lnTo>
                    <a:pt x="69329" y="115658"/>
                  </a:lnTo>
                  <a:lnTo>
                    <a:pt x="69672" y="115316"/>
                  </a:lnTo>
                  <a:lnTo>
                    <a:pt x="69850" y="114973"/>
                  </a:lnTo>
                  <a:lnTo>
                    <a:pt x="70370" y="114617"/>
                  </a:lnTo>
                  <a:lnTo>
                    <a:pt x="70878" y="114795"/>
                  </a:lnTo>
                  <a:lnTo>
                    <a:pt x="71577" y="114452"/>
                  </a:lnTo>
                  <a:lnTo>
                    <a:pt x="71742" y="113588"/>
                  </a:lnTo>
                  <a:lnTo>
                    <a:pt x="73482" y="113068"/>
                  </a:lnTo>
                  <a:close/>
                </a:path>
                <a:path w="553085" h="276225">
                  <a:moveTo>
                    <a:pt x="75831" y="31762"/>
                  </a:moveTo>
                  <a:lnTo>
                    <a:pt x="74015" y="28181"/>
                  </a:lnTo>
                  <a:lnTo>
                    <a:pt x="73901" y="27952"/>
                  </a:lnTo>
                  <a:lnTo>
                    <a:pt x="67767" y="30073"/>
                  </a:lnTo>
                  <a:lnTo>
                    <a:pt x="66903" y="29565"/>
                  </a:lnTo>
                  <a:lnTo>
                    <a:pt x="66382" y="28867"/>
                  </a:lnTo>
                  <a:lnTo>
                    <a:pt x="65697" y="28181"/>
                  </a:lnTo>
                  <a:lnTo>
                    <a:pt x="65824" y="27482"/>
                  </a:lnTo>
                  <a:lnTo>
                    <a:pt x="65887" y="27139"/>
                  </a:lnTo>
                  <a:lnTo>
                    <a:pt x="66014" y="26441"/>
                  </a:lnTo>
                  <a:lnTo>
                    <a:pt x="66040" y="26276"/>
                  </a:lnTo>
                  <a:lnTo>
                    <a:pt x="67767" y="23685"/>
                  </a:lnTo>
                  <a:lnTo>
                    <a:pt x="65519" y="22466"/>
                  </a:lnTo>
                  <a:lnTo>
                    <a:pt x="65519" y="21259"/>
                  </a:lnTo>
                  <a:lnTo>
                    <a:pt x="66560" y="20396"/>
                  </a:lnTo>
                  <a:lnTo>
                    <a:pt x="67246" y="19710"/>
                  </a:lnTo>
                  <a:lnTo>
                    <a:pt x="73304" y="18491"/>
                  </a:lnTo>
                  <a:lnTo>
                    <a:pt x="72694" y="18491"/>
                  </a:lnTo>
                  <a:lnTo>
                    <a:pt x="72847" y="15036"/>
                  </a:lnTo>
                  <a:lnTo>
                    <a:pt x="70002" y="13525"/>
                  </a:lnTo>
                  <a:lnTo>
                    <a:pt x="66636" y="18326"/>
                  </a:lnTo>
                  <a:lnTo>
                    <a:pt x="66509" y="18491"/>
                  </a:lnTo>
                  <a:lnTo>
                    <a:pt x="65697" y="18491"/>
                  </a:lnTo>
                  <a:lnTo>
                    <a:pt x="65354" y="18326"/>
                  </a:lnTo>
                  <a:lnTo>
                    <a:pt x="65265" y="40627"/>
                  </a:lnTo>
                  <a:lnTo>
                    <a:pt x="65227" y="40970"/>
                  </a:lnTo>
                  <a:lnTo>
                    <a:pt x="65176" y="41313"/>
                  </a:lnTo>
                  <a:lnTo>
                    <a:pt x="64490" y="41656"/>
                  </a:lnTo>
                  <a:lnTo>
                    <a:pt x="64376" y="41490"/>
                  </a:lnTo>
                  <a:lnTo>
                    <a:pt x="64274" y="41313"/>
                  </a:lnTo>
                  <a:lnTo>
                    <a:pt x="64173" y="41148"/>
                  </a:lnTo>
                  <a:lnTo>
                    <a:pt x="64071" y="40970"/>
                  </a:lnTo>
                  <a:lnTo>
                    <a:pt x="63881" y="40970"/>
                  </a:lnTo>
                  <a:lnTo>
                    <a:pt x="63792" y="41148"/>
                  </a:lnTo>
                  <a:lnTo>
                    <a:pt x="63703" y="41313"/>
                  </a:lnTo>
                  <a:lnTo>
                    <a:pt x="63627" y="41490"/>
                  </a:lnTo>
                  <a:lnTo>
                    <a:pt x="63271" y="41148"/>
                  </a:lnTo>
                  <a:lnTo>
                    <a:pt x="63220" y="40970"/>
                  </a:lnTo>
                  <a:lnTo>
                    <a:pt x="63106" y="40627"/>
                  </a:lnTo>
                  <a:lnTo>
                    <a:pt x="65265" y="40627"/>
                  </a:lnTo>
                  <a:lnTo>
                    <a:pt x="65265" y="18326"/>
                  </a:lnTo>
                  <a:lnTo>
                    <a:pt x="63792" y="18326"/>
                  </a:lnTo>
                  <a:lnTo>
                    <a:pt x="61201" y="20396"/>
                  </a:lnTo>
                  <a:lnTo>
                    <a:pt x="61315" y="22466"/>
                  </a:lnTo>
                  <a:lnTo>
                    <a:pt x="61379" y="23685"/>
                  </a:lnTo>
                  <a:lnTo>
                    <a:pt x="60515" y="24028"/>
                  </a:lnTo>
                  <a:lnTo>
                    <a:pt x="58089" y="21259"/>
                  </a:lnTo>
                  <a:lnTo>
                    <a:pt x="58775" y="20053"/>
                  </a:lnTo>
                  <a:lnTo>
                    <a:pt x="63792" y="18326"/>
                  </a:lnTo>
                  <a:lnTo>
                    <a:pt x="57746" y="11061"/>
                  </a:lnTo>
                  <a:lnTo>
                    <a:pt x="55156" y="17805"/>
                  </a:lnTo>
                  <a:lnTo>
                    <a:pt x="53187" y="23685"/>
                  </a:lnTo>
                  <a:lnTo>
                    <a:pt x="53073" y="24028"/>
                  </a:lnTo>
                  <a:lnTo>
                    <a:pt x="47269" y="24714"/>
                  </a:lnTo>
                  <a:lnTo>
                    <a:pt x="45808" y="24892"/>
                  </a:lnTo>
                  <a:lnTo>
                    <a:pt x="47040" y="25755"/>
                  </a:lnTo>
                  <a:lnTo>
                    <a:pt x="54635" y="31115"/>
                  </a:lnTo>
                  <a:lnTo>
                    <a:pt x="54533" y="30073"/>
                  </a:lnTo>
                  <a:lnTo>
                    <a:pt x="54406" y="28867"/>
                  </a:lnTo>
                  <a:lnTo>
                    <a:pt x="54343" y="28181"/>
                  </a:lnTo>
                  <a:lnTo>
                    <a:pt x="54279" y="27482"/>
                  </a:lnTo>
                  <a:lnTo>
                    <a:pt x="54178" y="26441"/>
                  </a:lnTo>
                  <a:lnTo>
                    <a:pt x="54114" y="25755"/>
                  </a:lnTo>
                  <a:lnTo>
                    <a:pt x="56527" y="27482"/>
                  </a:lnTo>
                  <a:lnTo>
                    <a:pt x="59131" y="26441"/>
                  </a:lnTo>
                  <a:lnTo>
                    <a:pt x="60858" y="24714"/>
                  </a:lnTo>
                  <a:lnTo>
                    <a:pt x="59639" y="27139"/>
                  </a:lnTo>
                  <a:lnTo>
                    <a:pt x="57912" y="29908"/>
                  </a:lnTo>
                  <a:lnTo>
                    <a:pt x="57835" y="30073"/>
                  </a:lnTo>
                  <a:lnTo>
                    <a:pt x="57569" y="30657"/>
                  </a:lnTo>
                  <a:lnTo>
                    <a:pt x="57569" y="34925"/>
                  </a:lnTo>
                  <a:lnTo>
                    <a:pt x="57391" y="35242"/>
                  </a:lnTo>
                  <a:lnTo>
                    <a:pt x="57391" y="38544"/>
                  </a:lnTo>
                  <a:lnTo>
                    <a:pt x="55664" y="37858"/>
                  </a:lnTo>
                  <a:lnTo>
                    <a:pt x="55943" y="37160"/>
                  </a:lnTo>
                  <a:lnTo>
                    <a:pt x="56019" y="36995"/>
                  </a:lnTo>
                  <a:lnTo>
                    <a:pt x="56527" y="36995"/>
                  </a:lnTo>
                  <a:lnTo>
                    <a:pt x="56908" y="36652"/>
                  </a:lnTo>
                  <a:lnTo>
                    <a:pt x="57010" y="37160"/>
                  </a:lnTo>
                  <a:lnTo>
                    <a:pt x="57048" y="37515"/>
                  </a:lnTo>
                  <a:lnTo>
                    <a:pt x="57340" y="38379"/>
                  </a:lnTo>
                  <a:lnTo>
                    <a:pt x="57391" y="38544"/>
                  </a:lnTo>
                  <a:lnTo>
                    <a:pt x="57391" y="35242"/>
                  </a:lnTo>
                  <a:lnTo>
                    <a:pt x="57277" y="35433"/>
                  </a:lnTo>
                  <a:lnTo>
                    <a:pt x="57175" y="35610"/>
                  </a:lnTo>
                  <a:lnTo>
                    <a:pt x="57086" y="35763"/>
                  </a:lnTo>
                  <a:lnTo>
                    <a:pt x="56959" y="35763"/>
                  </a:lnTo>
                  <a:lnTo>
                    <a:pt x="56883" y="35610"/>
                  </a:lnTo>
                  <a:lnTo>
                    <a:pt x="57048" y="35433"/>
                  </a:lnTo>
                  <a:lnTo>
                    <a:pt x="57226" y="35090"/>
                  </a:lnTo>
                  <a:lnTo>
                    <a:pt x="57569" y="34925"/>
                  </a:lnTo>
                  <a:lnTo>
                    <a:pt x="57569" y="30657"/>
                  </a:lnTo>
                  <a:lnTo>
                    <a:pt x="56883" y="32156"/>
                  </a:lnTo>
                  <a:lnTo>
                    <a:pt x="54635" y="33020"/>
                  </a:lnTo>
                  <a:lnTo>
                    <a:pt x="50825" y="32753"/>
                  </a:lnTo>
                  <a:lnTo>
                    <a:pt x="50825" y="39763"/>
                  </a:lnTo>
                  <a:lnTo>
                    <a:pt x="44792" y="44259"/>
                  </a:lnTo>
                  <a:lnTo>
                    <a:pt x="44602" y="44411"/>
                  </a:lnTo>
                  <a:lnTo>
                    <a:pt x="44602" y="49961"/>
                  </a:lnTo>
                  <a:lnTo>
                    <a:pt x="44107" y="50457"/>
                  </a:lnTo>
                  <a:lnTo>
                    <a:pt x="43738" y="50647"/>
                  </a:lnTo>
                  <a:lnTo>
                    <a:pt x="43395" y="51003"/>
                  </a:lnTo>
                  <a:lnTo>
                    <a:pt x="43408" y="50457"/>
                  </a:lnTo>
                  <a:lnTo>
                    <a:pt x="43738" y="49961"/>
                  </a:lnTo>
                  <a:lnTo>
                    <a:pt x="43738" y="49441"/>
                  </a:lnTo>
                  <a:lnTo>
                    <a:pt x="42011" y="49961"/>
                  </a:lnTo>
                  <a:lnTo>
                    <a:pt x="41592" y="48577"/>
                  </a:lnTo>
                  <a:lnTo>
                    <a:pt x="41490" y="48234"/>
                  </a:lnTo>
                  <a:lnTo>
                    <a:pt x="40106" y="48234"/>
                  </a:lnTo>
                  <a:lnTo>
                    <a:pt x="40106" y="47536"/>
                  </a:lnTo>
                  <a:lnTo>
                    <a:pt x="39585" y="47028"/>
                  </a:lnTo>
                  <a:lnTo>
                    <a:pt x="39420" y="46507"/>
                  </a:lnTo>
                  <a:lnTo>
                    <a:pt x="42760" y="46075"/>
                  </a:lnTo>
                  <a:lnTo>
                    <a:pt x="43738" y="49441"/>
                  </a:lnTo>
                  <a:lnTo>
                    <a:pt x="44424" y="49618"/>
                  </a:lnTo>
                  <a:lnTo>
                    <a:pt x="44259" y="49961"/>
                  </a:lnTo>
                  <a:lnTo>
                    <a:pt x="44602" y="49961"/>
                  </a:lnTo>
                  <a:lnTo>
                    <a:pt x="44602" y="44411"/>
                  </a:lnTo>
                  <a:lnTo>
                    <a:pt x="43446" y="45250"/>
                  </a:lnTo>
                  <a:lnTo>
                    <a:pt x="43459" y="40970"/>
                  </a:lnTo>
                  <a:lnTo>
                    <a:pt x="42176" y="38544"/>
                  </a:lnTo>
                  <a:lnTo>
                    <a:pt x="42862" y="39243"/>
                  </a:lnTo>
                  <a:lnTo>
                    <a:pt x="44869" y="39585"/>
                  </a:lnTo>
                  <a:lnTo>
                    <a:pt x="50825" y="39763"/>
                  </a:lnTo>
                  <a:lnTo>
                    <a:pt x="50825" y="32753"/>
                  </a:lnTo>
                  <a:lnTo>
                    <a:pt x="49618" y="32664"/>
                  </a:lnTo>
                  <a:lnTo>
                    <a:pt x="49339" y="33020"/>
                  </a:lnTo>
                  <a:lnTo>
                    <a:pt x="48387" y="34226"/>
                  </a:lnTo>
                  <a:lnTo>
                    <a:pt x="47853" y="34925"/>
                  </a:lnTo>
                  <a:lnTo>
                    <a:pt x="47713" y="35090"/>
                  </a:lnTo>
                  <a:lnTo>
                    <a:pt x="47345" y="36131"/>
                  </a:lnTo>
                  <a:lnTo>
                    <a:pt x="47282" y="36296"/>
                  </a:lnTo>
                  <a:lnTo>
                    <a:pt x="47167" y="36626"/>
                  </a:lnTo>
                  <a:lnTo>
                    <a:pt x="47091" y="36817"/>
                  </a:lnTo>
                  <a:lnTo>
                    <a:pt x="46977" y="37160"/>
                  </a:lnTo>
                  <a:lnTo>
                    <a:pt x="46850" y="37515"/>
                  </a:lnTo>
                  <a:lnTo>
                    <a:pt x="46507" y="37160"/>
                  </a:lnTo>
                  <a:lnTo>
                    <a:pt x="45415" y="35763"/>
                  </a:lnTo>
                  <a:lnTo>
                    <a:pt x="45288" y="35610"/>
                  </a:lnTo>
                  <a:lnTo>
                    <a:pt x="44081" y="34569"/>
                  </a:lnTo>
                  <a:lnTo>
                    <a:pt x="40462" y="36626"/>
                  </a:lnTo>
                  <a:lnTo>
                    <a:pt x="41249" y="37515"/>
                  </a:lnTo>
                  <a:lnTo>
                    <a:pt x="42011" y="38379"/>
                  </a:lnTo>
                  <a:lnTo>
                    <a:pt x="40462" y="36626"/>
                  </a:lnTo>
                  <a:lnTo>
                    <a:pt x="39420" y="35433"/>
                  </a:lnTo>
                  <a:lnTo>
                    <a:pt x="35687" y="38379"/>
                  </a:lnTo>
                  <a:lnTo>
                    <a:pt x="31292" y="41833"/>
                  </a:lnTo>
                  <a:lnTo>
                    <a:pt x="35610" y="45466"/>
                  </a:lnTo>
                  <a:lnTo>
                    <a:pt x="35610" y="50825"/>
                  </a:lnTo>
                  <a:lnTo>
                    <a:pt x="35610" y="54279"/>
                  </a:lnTo>
                  <a:lnTo>
                    <a:pt x="35585" y="54635"/>
                  </a:lnTo>
                  <a:lnTo>
                    <a:pt x="35521" y="55321"/>
                  </a:lnTo>
                  <a:lnTo>
                    <a:pt x="35445" y="56184"/>
                  </a:lnTo>
                  <a:lnTo>
                    <a:pt x="35166" y="55321"/>
                  </a:lnTo>
                  <a:lnTo>
                    <a:pt x="35115" y="55130"/>
                  </a:lnTo>
                  <a:lnTo>
                    <a:pt x="35001" y="54800"/>
                  </a:lnTo>
                  <a:lnTo>
                    <a:pt x="34950" y="54635"/>
                  </a:lnTo>
                  <a:lnTo>
                    <a:pt x="34848" y="54279"/>
                  </a:lnTo>
                  <a:lnTo>
                    <a:pt x="34759" y="54013"/>
                  </a:lnTo>
                  <a:lnTo>
                    <a:pt x="35610" y="54279"/>
                  </a:lnTo>
                  <a:lnTo>
                    <a:pt x="35610" y="50825"/>
                  </a:lnTo>
                  <a:lnTo>
                    <a:pt x="35369" y="51003"/>
                  </a:lnTo>
                  <a:lnTo>
                    <a:pt x="32321" y="53238"/>
                  </a:lnTo>
                  <a:lnTo>
                    <a:pt x="32880" y="53416"/>
                  </a:lnTo>
                  <a:lnTo>
                    <a:pt x="31711" y="53416"/>
                  </a:lnTo>
                  <a:lnTo>
                    <a:pt x="30200" y="52451"/>
                  </a:lnTo>
                  <a:lnTo>
                    <a:pt x="31813" y="51168"/>
                  </a:lnTo>
                  <a:lnTo>
                    <a:pt x="35610" y="50825"/>
                  </a:lnTo>
                  <a:lnTo>
                    <a:pt x="35610" y="45466"/>
                  </a:lnTo>
                  <a:lnTo>
                    <a:pt x="34493" y="47536"/>
                  </a:lnTo>
                  <a:lnTo>
                    <a:pt x="34404" y="47713"/>
                  </a:lnTo>
                  <a:lnTo>
                    <a:pt x="34315" y="47028"/>
                  </a:lnTo>
                  <a:lnTo>
                    <a:pt x="34251" y="46507"/>
                  </a:lnTo>
                  <a:lnTo>
                    <a:pt x="34163" y="45808"/>
                  </a:lnTo>
                  <a:lnTo>
                    <a:pt x="34061" y="44945"/>
                  </a:lnTo>
                  <a:lnTo>
                    <a:pt x="33197" y="44424"/>
                  </a:lnTo>
                  <a:lnTo>
                    <a:pt x="28765" y="43332"/>
                  </a:lnTo>
                  <a:lnTo>
                    <a:pt x="27305" y="44754"/>
                  </a:lnTo>
                  <a:lnTo>
                    <a:pt x="31635" y="37172"/>
                  </a:lnTo>
                  <a:lnTo>
                    <a:pt x="24028" y="37515"/>
                  </a:lnTo>
                  <a:lnTo>
                    <a:pt x="24028" y="33540"/>
                  </a:lnTo>
                  <a:lnTo>
                    <a:pt x="20510" y="28181"/>
                  </a:lnTo>
                  <a:lnTo>
                    <a:pt x="20396" y="28003"/>
                  </a:lnTo>
                  <a:lnTo>
                    <a:pt x="16421" y="32499"/>
                  </a:lnTo>
                  <a:lnTo>
                    <a:pt x="16421" y="32321"/>
                  </a:lnTo>
                  <a:lnTo>
                    <a:pt x="15379" y="30594"/>
                  </a:lnTo>
                  <a:lnTo>
                    <a:pt x="18669" y="27139"/>
                  </a:lnTo>
                  <a:lnTo>
                    <a:pt x="18148" y="26098"/>
                  </a:lnTo>
                  <a:lnTo>
                    <a:pt x="19011" y="23685"/>
                  </a:lnTo>
                  <a:lnTo>
                    <a:pt x="20231" y="21259"/>
                  </a:lnTo>
                  <a:lnTo>
                    <a:pt x="21437" y="16764"/>
                  </a:lnTo>
                  <a:lnTo>
                    <a:pt x="14871" y="19189"/>
                  </a:lnTo>
                  <a:lnTo>
                    <a:pt x="15138" y="17462"/>
                  </a:lnTo>
                  <a:lnTo>
                    <a:pt x="15252" y="16764"/>
                  </a:lnTo>
                  <a:lnTo>
                    <a:pt x="15303" y="16421"/>
                  </a:lnTo>
                  <a:lnTo>
                    <a:pt x="15379" y="15900"/>
                  </a:lnTo>
                  <a:lnTo>
                    <a:pt x="19011" y="15900"/>
                  </a:lnTo>
                  <a:lnTo>
                    <a:pt x="20739" y="11925"/>
                  </a:lnTo>
                  <a:lnTo>
                    <a:pt x="19189" y="9334"/>
                  </a:lnTo>
                  <a:lnTo>
                    <a:pt x="14173" y="8470"/>
                  </a:lnTo>
                  <a:lnTo>
                    <a:pt x="16078" y="0"/>
                  </a:lnTo>
                  <a:lnTo>
                    <a:pt x="10020" y="5359"/>
                  </a:lnTo>
                  <a:lnTo>
                    <a:pt x="10375" y="7429"/>
                  </a:lnTo>
                  <a:lnTo>
                    <a:pt x="10490" y="9334"/>
                  </a:lnTo>
                  <a:lnTo>
                    <a:pt x="10375" y="9715"/>
                  </a:lnTo>
                  <a:lnTo>
                    <a:pt x="10375" y="21958"/>
                  </a:lnTo>
                  <a:lnTo>
                    <a:pt x="10172" y="22720"/>
                  </a:lnTo>
                  <a:lnTo>
                    <a:pt x="10071" y="23164"/>
                  </a:lnTo>
                  <a:lnTo>
                    <a:pt x="10020" y="23329"/>
                  </a:lnTo>
                  <a:lnTo>
                    <a:pt x="9855" y="23329"/>
                  </a:lnTo>
                  <a:lnTo>
                    <a:pt x="10198" y="21958"/>
                  </a:lnTo>
                  <a:lnTo>
                    <a:pt x="9702" y="21336"/>
                  </a:lnTo>
                  <a:lnTo>
                    <a:pt x="9702" y="23317"/>
                  </a:lnTo>
                  <a:lnTo>
                    <a:pt x="7772" y="23215"/>
                  </a:lnTo>
                  <a:lnTo>
                    <a:pt x="8128" y="22987"/>
                  </a:lnTo>
                  <a:lnTo>
                    <a:pt x="9702" y="23317"/>
                  </a:lnTo>
                  <a:lnTo>
                    <a:pt x="9702" y="21336"/>
                  </a:lnTo>
                  <a:lnTo>
                    <a:pt x="9512" y="21094"/>
                  </a:lnTo>
                  <a:lnTo>
                    <a:pt x="9004" y="19926"/>
                  </a:lnTo>
                  <a:lnTo>
                    <a:pt x="9156" y="19875"/>
                  </a:lnTo>
                  <a:lnTo>
                    <a:pt x="9385" y="20574"/>
                  </a:lnTo>
                  <a:lnTo>
                    <a:pt x="9512" y="20916"/>
                  </a:lnTo>
                  <a:lnTo>
                    <a:pt x="10375" y="21958"/>
                  </a:lnTo>
                  <a:lnTo>
                    <a:pt x="10375" y="9715"/>
                  </a:lnTo>
                  <a:lnTo>
                    <a:pt x="9956" y="11061"/>
                  </a:lnTo>
                  <a:lnTo>
                    <a:pt x="9855" y="11404"/>
                  </a:lnTo>
                  <a:lnTo>
                    <a:pt x="8813" y="11061"/>
                  </a:lnTo>
                  <a:lnTo>
                    <a:pt x="8229" y="11061"/>
                  </a:lnTo>
                  <a:lnTo>
                    <a:pt x="8229" y="20294"/>
                  </a:lnTo>
                  <a:lnTo>
                    <a:pt x="7975" y="19837"/>
                  </a:lnTo>
                  <a:lnTo>
                    <a:pt x="8128" y="19710"/>
                  </a:lnTo>
                  <a:lnTo>
                    <a:pt x="8153" y="19875"/>
                  </a:lnTo>
                  <a:lnTo>
                    <a:pt x="8191" y="20053"/>
                  </a:lnTo>
                  <a:lnTo>
                    <a:pt x="8229" y="20294"/>
                  </a:lnTo>
                  <a:lnTo>
                    <a:pt x="8229" y="11061"/>
                  </a:lnTo>
                  <a:lnTo>
                    <a:pt x="7772" y="11061"/>
                  </a:lnTo>
                  <a:lnTo>
                    <a:pt x="6743" y="11404"/>
                  </a:lnTo>
                  <a:lnTo>
                    <a:pt x="6985" y="9334"/>
                  </a:lnTo>
                  <a:lnTo>
                    <a:pt x="7086" y="8470"/>
                  </a:lnTo>
                  <a:lnTo>
                    <a:pt x="1066" y="11404"/>
                  </a:lnTo>
                  <a:lnTo>
                    <a:pt x="0" y="11925"/>
                  </a:lnTo>
                  <a:lnTo>
                    <a:pt x="3632" y="13474"/>
                  </a:lnTo>
                  <a:lnTo>
                    <a:pt x="863" y="16421"/>
                  </a:lnTo>
                  <a:lnTo>
                    <a:pt x="1384" y="17462"/>
                  </a:lnTo>
                  <a:lnTo>
                    <a:pt x="2070" y="18326"/>
                  </a:lnTo>
                  <a:lnTo>
                    <a:pt x="2336" y="18846"/>
                  </a:lnTo>
                  <a:lnTo>
                    <a:pt x="2501" y="19189"/>
                  </a:lnTo>
                  <a:lnTo>
                    <a:pt x="2590" y="19354"/>
                  </a:lnTo>
                  <a:lnTo>
                    <a:pt x="3632" y="18846"/>
                  </a:lnTo>
                  <a:lnTo>
                    <a:pt x="4152" y="18846"/>
                  </a:lnTo>
                  <a:lnTo>
                    <a:pt x="3975" y="19189"/>
                  </a:lnTo>
                  <a:lnTo>
                    <a:pt x="3708" y="19710"/>
                  </a:lnTo>
                  <a:lnTo>
                    <a:pt x="3276" y="20574"/>
                  </a:lnTo>
                  <a:lnTo>
                    <a:pt x="4559" y="22720"/>
                  </a:lnTo>
                  <a:lnTo>
                    <a:pt x="5295" y="22110"/>
                  </a:lnTo>
                  <a:lnTo>
                    <a:pt x="5245" y="23329"/>
                  </a:lnTo>
                  <a:lnTo>
                    <a:pt x="4927" y="23329"/>
                  </a:lnTo>
                  <a:lnTo>
                    <a:pt x="4559" y="22720"/>
                  </a:lnTo>
                  <a:lnTo>
                    <a:pt x="3632" y="23507"/>
                  </a:lnTo>
                  <a:lnTo>
                    <a:pt x="4940" y="23368"/>
                  </a:lnTo>
                  <a:lnTo>
                    <a:pt x="5219" y="23850"/>
                  </a:lnTo>
                  <a:lnTo>
                    <a:pt x="5181" y="24892"/>
                  </a:lnTo>
                  <a:lnTo>
                    <a:pt x="5651" y="24587"/>
                  </a:lnTo>
                  <a:lnTo>
                    <a:pt x="6045" y="25234"/>
                  </a:lnTo>
                  <a:lnTo>
                    <a:pt x="8636" y="29730"/>
                  </a:lnTo>
                  <a:lnTo>
                    <a:pt x="10236" y="32321"/>
                  </a:lnTo>
                  <a:lnTo>
                    <a:pt x="10337" y="32499"/>
                  </a:lnTo>
                  <a:lnTo>
                    <a:pt x="10985" y="33540"/>
                  </a:lnTo>
                  <a:lnTo>
                    <a:pt x="11087" y="33705"/>
                  </a:lnTo>
                  <a:lnTo>
                    <a:pt x="11303" y="34061"/>
                  </a:lnTo>
                  <a:lnTo>
                    <a:pt x="11404" y="34226"/>
                  </a:lnTo>
                  <a:lnTo>
                    <a:pt x="12103" y="33705"/>
                  </a:lnTo>
                  <a:lnTo>
                    <a:pt x="12966" y="34061"/>
                  </a:lnTo>
                  <a:lnTo>
                    <a:pt x="12700" y="35267"/>
                  </a:lnTo>
                  <a:lnTo>
                    <a:pt x="12623" y="35610"/>
                  </a:lnTo>
                  <a:lnTo>
                    <a:pt x="14008" y="35267"/>
                  </a:lnTo>
                  <a:lnTo>
                    <a:pt x="13487" y="36131"/>
                  </a:lnTo>
                  <a:lnTo>
                    <a:pt x="13652" y="37172"/>
                  </a:lnTo>
                  <a:lnTo>
                    <a:pt x="13716" y="37515"/>
                  </a:lnTo>
                  <a:lnTo>
                    <a:pt x="13830" y="38201"/>
                  </a:lnTo>
                  <a:lnTo>
                    <a:pt x="14351" y="39420"/>
                  </a:lnTo>
                  <a:lnTo>
                    <a:pt x="16078" y="42354"/>
                  </a:lnTo>
                  <a:lnTo>
                    <a:pt x="17805" y="45466"/>
                  </a:lnTo>
                  <a:lnTo>
                    <a:pt x="21780" y="45466"/>
                  </a:lnTo>
                  <a:lnTo>
                    <a:pt x="26555" y="45466"/>
                  </a:lnTo>
                  <a:lnTo>
                    <a:pt x="26212" y="45808"/>
                  </a:lnTo>
                  <a:lnTo>
                    <a:pt x="25933" y="45808"/>
                  </a:lnTo>
                  <a:lnTo>
                    <a:pt x="25933" y="47713"/>
                  </a:lnTo>
                  <a:lnTo>
                    <a:pt x="25946" y="49961"/>
                  </a:lnTo>
                  <a:lnTo>
                    <a:pt x="25806" y="49961"/>
                  </a:lnTo>
                  <a:lnTo>
                    <a:pt x="27228" y="50825"/>
                  </a:lnTo>
                  <a:lnTo>
                    <a:pt x="29959" y="52489"/>
                  </a:lnTo>
                  <a:lnTo>
                    <a:pt x="28917" y="53416"/>
                  </a:lnTo>
                  <a:lnTo>
                    <a:pt x="28524" y="53759"/>
                  </a:lnTo>
                  <a:lnTo>
                    <a:pt x="26454" y="54800"/>
                  </a:lnTo>
                  <a:lnTo>
                    <a:pt x="26022" y="56184"/>
                  </a:lnTo>
                  <a:lnTo>
                    <a:pt x="25869" y="56705"/>
                  </a:lnTo>
                  <a:lnTo>
                    <a:pt x="25755" y="57048"/>
                  </a:lnTo>
                  <a:lnTo>
                    <a:pt x="25984" y="57391"/>
                  </a:lnTo>
                  <a:lnTo>
                    <a:pt x="32804" y="67741"/>
                  </a:lnTo>
                  <a:lnTo>
                    <a:pt x="36410" y="73075"/>
                  </a:lnTo>
                  <a:lnTo>
                    <a:pt x="39776" y="77863"/>
                  </a:lnTo>
                  <a:lnTo>
                    <a:pt x="37693" y="79184"/>
                  </a:lnTo>
                  <a:lnTo>
                    <a:pt x="43561" y="82638"/>
                  </a:lnTo>
                  <a:lnTo>
                    <a:pt x="43561" y="82981"/>
                  </a:lnTo>
                  <a:lnTo>
                    <a:pt x="43053" y="82816"/>
                  </a:lnTo>
                  <a:lnTo>
                    <a:pt x="43230" y="82981"/>
                  </a:lnTo>
                  <a:lnTo>
                    <a:pt x="45643" y="85928"/>
                  </a:lnTo>
                  <a:lnTo>
                    <a:pt x="47193" y="87998"/>
                  </a:lnTo>
                  <a:lnTo>
                    <a:pt x="48920" y="87998"/>
                  </a:lnTo>
                  <a:lnTo>
                    <a:pt x="49098" y="86093"/>
                  </a:lnTo>
                  <a:lnTo>
                    <a:pt x="48234" y="85229"/>
                  </a:lnTo>
                  <a:lnTo>
                    <a:pt x="50825" y="83324"/>
                  </a:lnTo>
                  <a:lnTo>
                    <a:pt x="50825" y="77622"/>
                  </a:lnTo>
                  <a:lnTo>
                    <a:pt x="50139" y="76073"/>
                  </a:lnTo>
                  <a:lnTo>
                    <a:pt x="47193" y="73126"/>
                  </a:lnTo>
                  <a:lnTo>
                    <a:pt x="39890" y="77787"/>
                  </a:lnTo>
                  <a:lnTo>
                    <a:pt x="38557" y="74333"/>
                  </a:lnTo>
                  <a:lnTo>
                    <a:pt x="37515" y="74333"/>
                  </a:lnTo>
                  <a:lnTo>
                    <a:pt x="40284" y="69837"/>
                  </a:lnTo>
                  <a:lnTo>
                    <a:pt x="43218" y="68973"/>
                  </a:lnTo>
                  <a:lnTo>
                    <a:pt x="44792" y="67995"/>
                  </a:lnTo>
                  <a:lnTo>
                    <a:pt x="44945" y="68110"/>
                  </a:lnTo>
                  <a:lnTo>
                    <a:pt x="44996" y="67868"/>
                  </a:lnTo>
                  <a:lnTo>
                    <a:pt x="45986" y="67246"/>
                  </a:lnTo>
                  <a:lnTo>
                    <a:pt x="48755" y="69837"/>
                  </a:lnTo>
                  <a:lnTo>
                    <a:pt x="50660" y="69151"/>
                  </a:lnTo>
                  <a:lnTo>
                    <a:pt x="51168" y="66382"/>
                  </a:lnTo>
                  <a:lnTo>
                    <a:pt x="53416" y="65341"/>
                  </a:lnTo>
                  <a:lnTo>
                    <a:pt x="53886" y="67081"/>
                  </a:lnTo>
                  <a:lnTo>
                    <a:pt x="53975" y="67424"/>
                  </a:lnTo>
                  <a:lnTo>
                    <a:pt x="54063" y="67741"/>
                  </a:lnTo>
                  <a:lnTo>
                    <a:pt x="54152" y="68110"/>
                  </a:lnTo>
                  <a:lnTo>
                    <a:pt x="54432" y="68110"/>
                  </a:lnTo>
                  <a:lnTo>
                    <a:pt x="55664" y="68808"/>
                  </a:lnTo>
                  <a:lnTo>
                    <a:pt x="58610" y="68630"/>
                  </a:lnTo>
                  <a:lnTo>
                    <a:pt x="58458" y="68110"/>
                  </a:lnTo>
                  <a:lnTo>
                    <a:pt x="58356" y="67741"/>
                  </a:lnTo>
                  <a:lnTo>
                    <a:pt x="58267" y="67424"/>
                  </a:lnTo>
                  <a:lnTo>
                    <a:pt x="61544" y="67081"/>
                  </a:lnTo>
                  <a:lnTo>
                    <a:pt x="59639" y="65519"/>
                  </a:lnTo>
                  <a:lnTo>
                    <a:pt x="65176" y="64655"/>
                  </a:lnTo>
                  <a:lnTo>
                    <a:pt x="61023" y="57391"/>
                  </a:lnTo>
                  <a:lnTo>
                    <a:pt x="57391" y="61722"/>
                  </a:lnTo>
                  <a:lnTo>
                    <a:pt x="57035" y="60502"/>
                  </a:lnTo>
                  <a:lnTo>
                    <a:pt x="57048" y="56705"/>
                  </a:lnTo>
                  <a:lnTo>
                    <a:pt x="62458" y="55130"/>
                  </a:lnTo>
                  <a:lnTo>
                    <a:pt x="61976" y="51168"/>
                  </a:lnTo>
                  <a:lnTo>
                    <a:pt x="61887" y="50457"/>
                  </a:lnTo>
                  <a:lnTo>
                    <a:pt x="57772" y="45808"/>
                  </a:lnTo>
                  <a:lnTo>
                    <a:pt x="57543" y="45808"/>
                  </a:lnTo>
                  <a:lnTo>
                    <a:pt x="52730" y="44602"/>
                  </a:lnTo>
                  <a:lnTo>
                    <a:pt x="53200" y="42875"/>
                  </a:lnTo>
                  <a:lnTo>
                    <a:pt x="53251" y="42697"/>
                  </a:lnTo>
                  <a:lnTo>
                    <a:pt x="49961" y="43992"/>
                  </a:lnTo>
                  <a:lnTo>
                    <a:pt x="49961" y="57746"/>
                  </a:lnTo>
                  <a:lnTo>
                    <a:pt x="46380" y="59715"/>
                  </a:lnTo>
                  <a:lnTo>
                    <a:pt x="46507" y="60337"/>
                  </a:lnTo>
                  <a:lnTo>
                    <a:pt x="46367" y="59728"/>
                  </a:lnTo>
                  <a:lnTo>
                    <a:pt x="46050" y="59905"/>
                  </a:lnTo>
                  <a:lnTo>
                    <a:pt x="45262" y="60337"/>
                  </a:lnTo>
                  <a:lnTo>
                    <a:pt x="44945" y="60502"/>
                  </a:lnTo>
                  <a:lnTo>
                    <a:pt x="47256" y="61722"/>
                  </a:lnTo>
                  <a:lnTo>
                    <a:pt x="48577" y="62407"/>
                  </a:lnTo>
                  <a:lnTo>
                    <a:pt x="45808" y="63969"/>
                  </a:lnTo>
                  <a:lnTo>
                    <a:pt x="45529" y="65341"/>
                  </a:lnTo>
                  <a:lnTo>
                    <a:pt x="45161" y="67081"/>
                  </a:lnTo>
                  <a:lnTo>
                    <a:pt x="45135" y="67246"/>
                  </a:lnTo>
                  <a:lnTo>
                    <a:pt x="45021" y="67741"/>
                  </a:lnTo>
                  <a:lnTo>
                    <a:pt x="44526" y="67741"/>
                  </a:lnTo>
                  <a:lnTo>
                    <a:pt x="42011" y="65519"/>
                  </a:lnTo>
                  <a:lnTo>
                    <a:pt x="43561" y="63792"/>
                  </a:lnTo>
                  <a:lnTo>
                    <a:pt x="44069" y="62407"/>
                  </a:lnTo>
                  <a:lnTo>
                    <a:pt x="44170" y="61722"/>
                  </a:lnTo>
                  <a:lnTo>
                    <a:pt x="43561" y="60502"/>
                  </a:lnTo>
                  <a:lnTo>
                    <a:pt x="43484" y="60337"/>
                  </a:lnTo>
                  <a:lnTo>
                    <a:pt x="43281" y="59715"/>
                  </a:lnTo>
                  <a:lnTo>
                    <a:pt x="43738" y="58953"/>
                  </a:lnTo>
                  <a:lnTo>
                    <a:pt x="43738" y="58089"/>
                  </a:lnTo>
                  <a:lnTo>
                    <a:pt x="43395" y="57391"/>
                  </a:lnTo>
                  <a:lnTo>
                    <a:pt x="46037" y="59905"/>
                  </a:lnTo>
                  <a:lnTo>
                    <a:pt x="45859" y="59715"/>
                  </a:lnTo>
                  <a:lnTo>
                    <a:pt x="46367" y="59715"/>
                  </a:lnTo>
                  <a:lnTo>
                    <a:pt x="45440" y="55321"/>
                  </a:lnTo>
                  <a:lnTo>
                    <a:pt x="45402" y="55130"/>
                  </a:lnTo>
                  <a:lnTo>
                    <a:pt x="45300" y="54635"/>
                  </a:lnTo>
                  <a:lnTo>
                    <a:pt x="48577" y="55321"/>
                  </a:lnTo>
                  <a:lnTo>
                    <a:pt x="49961" y="57746"/>
                  </a:lnTo>
                  <a:lnTo>
                    <a:pt x="49961" y="43992"/>
                  </a:lnTo>
                  <a:lnTo>
                    <a:pt x="49276" y="44259"/>
                  </a:lnTo>
                  <a:lnTo>
                    <a:pt x="50673" y="41833"/>
                  </a:lnTo>
                  <a:lnTo>
                    <a:pt x="50774" y="41656"/>
                  </a:lnTo>
                  <a:lnTo>
                    <a:pt x="50876" y="41490"/>
                  </a:lnTo>
                  <a:lnTo>
                    <a:pt x="50977" y="41313"/>
                  </a:lnTo>
                  <a:lnTo>
                    <a:pt x="51066" y="41148"/>
                  </a:lnTo>
                  <a:lnTo>
                    <a:pt x="51168" y="40970"/>
                  </a:lnTo>
                  <a:lnTo>
                    <a:pt x="52895" y="40271"/>
                  </a:lnTo>
                  <a:lnTo>
                    <a:pt x="54279" y="39585"/>
                  </a:lnTo>
                  <a:lnTo>
                    <a:pt x="55270" y="40970"/>
                  </a:lnTo>
                  <a:lnTo>
                    <a:pt x="55537" y="40970"/>
                  </a:lnTo>
                  <a:lnTo>
                    <a:pt x="58254" y="42176"/>
                  </a:lnTo>
                  <a:lnTo>
                    <a:pt x="58267" y="39243"/>
                  </a:lnTo>
                  <a:lnTo>
                    <a:pt x="58839" y="40271"/>
                  </a:lnTo>
                  <a:lnTo>
                    <a:pt x="58928" y="40449"/>
                  </a:lnTo>
                  <a:lnTo>
                    <a:pt x="59029" y="40627"/>
                  </a:lnTo>
                  <a:lnTo>
                    <a:pt x="59118" y="40805"/>
                  </a:lnTo>
                  <a:lnTo>
                    <a:pt x="59817" y="40627"/>
                  </a:lnTo>
                  <a:lnTo>
                    <a:pt x="60502" y="40449"/>
                  </a:lnTo>
                  <a:lnTo>
                    <a:pt x="62064" y="40627"/>
                  </a:lnTo>
                  <a:lnTo>
                    <a:pt x="60502" y="41148"/>
                  </a:lnTo>
                  <a:lnTo>
                    <a:pt x="59994" y="41490"/>
                  </a:lnTo>
                  <a:lnTo>
                    <a:pt x="59728" y="41656"/>
                  </a:lnTo>
                  <a:lnTo>
                    <a:pt x="58953" y="42176"/>
                  </a:lnTo>
                  <a:lnTo>
                    <a:pt x="57569" y="42875"/>
                  </a:lnTo>
                  <a:lnTo>
                    <a:pt x="57696" y="44602"/>
                  </a:lnTo>
                  <a:lnTo>
                    <a:pt x="57734" y="45250"/>
                  </a:lnTo>
                  <a:lnTo>
                    <a:pt x="63576" y="49961"/>
                  </a:lnTo>
                  <a:lnTo>
                    <a:pt x="63830" y="49961"/>
                  </a:lnTo>
                  <a:lnTo>
                    <a:pt x="64719" y="45808"/>
                  </a:lnTo>
                  <a:lnTo>
                    <a:pt x="64820" y="45250"/>
                  </a:lnTo>
                  <a:lnTo>
                    <a:pt x="64795" y="45466"/>
                  </a:lnTo>
                  <a:lnTo>
                    <a:pt x="64973" y="45808"/>
                  </a:lnTo>
                  <a:lnTo>
                    <a:pt x="65608" y="48234"/>
                  </a:lnTo>
                  <a:lnTo>
                    <a:pt x="65697" y="48577"/>
                  </a:lnTo>
                  <a:lnTo>
                    <a:pt x="71742" y="44259"/>
                  </a:lnTo>
                  <a:lnTo>
                    <a:pt x="70015" y="42176"/>
                  </a:lnTo>
                  <a:lnTo>
                    <a:pt x="74853" y="37858"/>
                  </a:lnTo>
                  <a:lnTo>
                    <a:pt x="65671" y="36626"/>
                  </a:lnTo>
                  <a:lnTo>
                    <a:pt x="65582" y="38544"/>
                  </a:lnTo>
                  <a:lnTo>
                    <a:pt x="65519" y="40970"/>
                  </a:lnTo>
                  <a:lnTo>
                    <a:pt x="65519" y="39763"/>
                  </a:lnTo>
                  <a:lnTo>
                    <a:pt x="65328" y="40271"/>
                  </a:lnTo>
                  <a:lnTo>
                    <a:pt x="65430" y="39585"/>
                  </a:lnTo>
                  <a:lnTo>
                    <a:pt x="65544" y="35763"/>
                  </a:lnTo>
                  <a:lnTo>
                    <a:pt x="67945" y="34226"/>
                  </a:lnTo>
                  <a:lnTo>
                    <a:pt x="73774" y="35763"/>
                  </a:lnTo>
                  <a:lnTo>
                    <a:pt x="75831" y="31762"/>
                  </a:lnTo>
                  <a:close/>
                </a:path>
                <a:path w="553085" h="276225">
                  <a:moveTo>
                    <a:pt x="89852" y="126301"/>
                  </a:moveTo>
                  <a:lnTo>
                    <a:pt x="88861" y="123761"/>
                  </a:lnTo>
                  <a:lnTo>
                    <a:pt x="88480" y="125031"/>
                  </a:lnTo>
                  <a:lnTo>
                    <a:pt x="89852" y="126301"/>
                  </a:lnTo>
                  <a:close/>
                </a:path>
                <a:path w="553085" h="276225">
                  <a:moveTo>
                    <a:pt x="124320" y="171297"/>
                  </a:moveTo>
                  <a:lnTo>
                    <a:pt x="121894" y="171297"/>
                  </a:lnTo>
                  <a:lnTo>
                    <a:pt x="123786" y="173062"/>
                  </a:lnTo>
                  <a:lnTo>
                    <a:pt x="124320" y="171297"/>
                  </a:lnTo>
                  <a:close/>
                </a:path>
                <a:path w="553085" h="276225">
                  <a:moveTo>
                    <a:pt x="135445" y="135191"/>
                  </a:moveTo>
                  <a:lnTo>
                    <a:pt x="135204" y="133921"/>
                  </a:lnTo>
                  <a:lnTo>
                    <a:pt x="134429" y="135191"/>
                  </a:lnTo>
                  <a:lnTo>
                    <a:pt x="134924" y="136258"/>
                  </a:lnTo>
                  <a:lnTo>
                    <a:pt x="135026" y="136461"/>
                  </a:lnTo>
                  <a:lnTo>
                    <a:pt x="135445" y="135191"/>
                  </a:lnTo>
                  <a:close/>
                </a:path>
                <a:path w="553085" h="276225">
                  <a:moveTo>
                    <a:pt x="146583" y="128841"/>
                  </a:moveTo>
                  <a:lnTo>
                    <a:pt x="142290" y="128841"/>
                  </a:lnTo>
                  <a:lnTo>
                    <a:pt x="142633" y="127571"/>
                  </a:lnTo>
                  <a:lnTo>
                    <a:pt x="140550" y="127571"/>
                  </a:lnTo>
                  <a:lnTo>
                    <a:pt x="139522" y="128841"/>
                  </a:lnTo>
                  <a:lnTo>
                    <a:pt x="140385" y="128841"/>
                  </a:lnTo>
                  <a:lnTo>
                    <a:pt x="137795" y="131381"/>
                  </a:lnTo>
                  <a:lnTo>
                    <a:pt x="135445" y="135191"/>
                  </a:lnTo>
                  <a:lnTo>
                    <a:pt x="135623" y="136258"/>
                  </a:lnTo>
                  <a:lnTo>
                    <a:pt x="135661" y="136461"/>
                  </a:lnTo>
                  <a:lnTo>
                    <a:pt x="143319" y="136461"/>
                  </a:lnTo>
                  <a:lnTo>
                    <a:pt x="143954" y="136461"/>
                  </a:lnTo>
                  <a:lnTo>
                    <a:pt x="146367" y="132651"/>
                  </a:lnTo>
                  <a:lnTo>
                    <a:pt x="146481" y="131381"/>
                  </a:lnTo>
                  <a:lnTo>
                    <a:pt x="146583" y="128841"/>
                  </a:lnTo>
                  <a:close/>
                </a:path>
                <a:path w="553085" h="276225">
                  <a:moveTo>
                    <a:pt x="149212" y="181889"/>
                  </a:moveTo>
                  <a:lnTo>
                    <a:pt x="148082" y="181889"/>
                  </a:lnTo>
                  <a:lnTo>
                    <a:pt x="148640" y="182181"/>
                  </a:lnTo>
                  <a:lnTo>
                    <a:pt x="149212" y="181889"/>
                  </a:lnTo>
                  <a:close/>
                </a:path>
                <a:path w="553085" h="276225">
                  <a:moveTo>
                    <a:pt x="151015" y="180911"/>
                  </a:moveTo>
                  <a:lnTo>
                    <a:pt x="149390" y="181800"/>
                  </a:lnTo>
                  <a:lnTo>
                    <a:pt x="150647" y="181165"/>
                  </a:lnTo>
                  <a:lnTo>
                    <a:pt x="151015" y="180911"/>
                  </a:lnTo>
                  <a:close/>
                </a:path>
                <a:path w="553085" h="276225">
                  <a:moveTo>
                    <a:pt x="170649" y="212661"/>
                  </a:moveTo>
                  <a:lnTo>
                    <a:pt x="169430" y="210121"/>
                  </a:lnTo>
                  <a:lnTo>
                    <a:pt x="169265" y="210121"/>
                  </a:lnTo>
                  <a:lnTo>
                    <a:pt x="170294" y="212661"/>
                  </a:lnTo>
                  <a:lnTo>
                    <a:pt x="170649" y="212661"/>
                  </a:lnTo>
                  <a:close/>
                </a:path>
                <a:path w="553085" h="276225">
                  <a:moveTo>
                    <a:pt x="182918" y="169481"/>
                  </a:moveTo>
                  <a:lnTo>
                    <a:pt x="177723" y="169481"/>
                  </a:lnTo>
                  <a:lnTo>
                    <a:pt x="174967" y="166941"/>
                  </a:lnTo>
                  <a:lnTo>
                    <a:pt x="173748" y="165671"/>
                  </a:lnTo>
                  <a:lnTo>
                    <a:pt x="177101" y="164401"/>
                  </a:lnTo>
                  <a:lnTo>
                    <a:pt x="177304" y="163131"/>
                  </a:lnTo>
                  <a:lnTo>
                    <a:pt x="171856" y="160591"/>
                  </a:lnTo>
                  <a:lnTo>
                    <a:pt x="172656" y="163131"/>
                  </a:lnTo>
                  <a:lnTo>
                    <a:pt x="172720" y="164401"/>
                  </a:lnTo>
                  <a:lnTo>
                    <a:pt x="169760" y="161963"/>
                  </a:lnTo>
                  <a:lnTo>
                    <a:pt x="164592" y="164401"/>
                  </a:lnTo>
                  <a:lnTo>
                    <a:pt x="163550" y="158051"/>
                  </a:lnTo>
                  <a:lnTo>
                    <a:pt x="167525" y="160591"/>
                  </a:lnTo>
                  <a:lnTo>
                    <a:pt x="171678" y="152971"/>
                  </a:lnTo>
                  <a:lnTo>
                    <a:pt x="174269" y="158051"/>
                  </a:lnTo>
                  <a:lnTo>
                    <a:pt x="174790" y="160591"/>
                  </a:lnTo>
                  <a:lnTo>
                    <a:pt x="176517" y="160591"/>
                  </a:lnTo>
                  <a:lnTo>
                    <a:pt x="178790" y="158051"/>
                  </a:lnTo>
                  <a:lnTo>
                    <a:pt x="180962" y="156781"/>
                  </a:lnTo>
                  <a:lnTo>
                    <a:pt x="178168" y="148209"/>
                  </a:lnTo>
                  <a:lnTo>
                    <a:pt x="178079" y="147891"/>
                  </a:lnTo>
                  <a:lnTo>
                    <a:pt x="172593" y="151663"/>
                  </a:lnTo>
                  <a:lnTo>
                    <a:pt x="172885" y="150431"/>
                  </a:lnTo>
                  <a:lnTo>
                    <a:pt x="169392" y="148209"/>
                  </a:lnTo>
                  <a:lnTo>
                    <a:pt x="168910" y="147891"/>
                  </a:lnTo>
                  <a:lnTo>
                    <a:pt x="169608" y="147891"/>
                  </a:lnTo>
                  <a:lnTo>
                    <a:pt x="169773" y="146621"/>
                  </a:lnTo>
                  <a:lnTo>
                    <a:pt x="169849" y="145313"/>
                  </a:lnTo>
                  <a:lnTo>
                    <a:pt x="169913" y="144081"/>
                  </a:lnTo>
                  <a:lnTo>
                    <a:pt x="168478" y="142735"/>
                  </a:lnTo>
                  <a:lnTo>
                    <a:pt x="168668" y="142735"/>
                  </a:lnTo>
                  <a:lnTo>
                    <a:pt x="170307" y="141401"/>
                  </a:lnTo>
                  <a:lnTo>
                    <a:pt x="174142" y="141401"/>
                  </a:lnTo>
                  <a:lnTo>
                    <a:pt x="174726" y="139230"/>
                  </a:lnTo>
                  <a:lnTo>
                    <a:pt x="174828" y="138874"/>
                  </a:lnTo>
                  <a:lnTo>
                    <a:pt x="175221" y="138874"/>
                  </a:lnTo>
                  <a:lnTo>
                    <a:pt x="179108" y="137731"/>
                  </a:lnTo>
                  <a:lnTo>
                    <a:pt x="175133" y="131381"/>
                  </a:lnTo>
                  <a:lnTo>
                    <a:pt x="171856" y="133921"/>
                  </a:lnTo>
                  <a:lnTo>
                    <a:pt x="168440" y="133921"/>
                  </a:lnTo>
                  <a:lnTo>
                    <a:pt x="167017" y="136258"/>
                  </a:lnTo>
                  <a:lnTo>
                    <a:pt x="166878" y="136093"/>
                  </a:lnTo>
                  <a:lnTo>
                    <a:pt x="166878" y="136461"/>
                  </a:lnTo>
                  <a:lnTo>
                    <a:pt x="166103" y="137731"/>
                  </a:lnTo>
                  <a:lnTo>
                    <a:pt x="164401" y="138874"/>
                  </a:lnTo>
                  <a:lnTo>
                    <a:pt x="164109" y="138874"/>
                  </a:lnTo>
                  <a:lnTo>
                    <a:pt x="163029" y="137541"/>
                  </a:lnTo>
                  <a:lnTo>
                    <a:pt x="163029" y="172021"/>
                  </a:lnTo>
                  <a:lnTo>
                    <a:pt x="162369" y="174561"/>
                  </a:lnTo>
                  <a:lnTo>
                    <a:pt x="160248" y="174561"/>
                  </a:lnTo>
                  <a:lnTo>
                    <a:pt x="159918" y="172021"/>
                  </a:lnTo>
                  <a:lnTo>
                    <a:pt x="163029" y="172021"/>
                  </a:lnTo>
                  <a:lnTo>
                    <a:pt x="163029" y="137541"/>
                  </a:lnTo>
                  <a:lnTo>
                    <a:pt x="162166" y="136461"/>
                  </a:lnTo>
                  <a:lnTo>
                    <a:pt x="166878" y="136461"/>
                  </a:lnTo>
                  <a:lnTo>
                    <a:pt x="166878" y="136093"/>
                  </a:lnTo>
                  <a:lnTo>
                    <a:pt x="161645" y="129501"/>
                  </a:lnTo>
                  <a:lnTo>
                    <a:pt x="161645" y="150431"/>
                  </a:lnTo>
                  <a:lnTo>
                    <a:pt x="161480" y="150507"/>
                  </a:lnTo>
                  <a:lnTo>
                    <a:pt x="161480" y="166941"/>
                  </a:lnTo>
                  <a:lnTo>
                    <a:pt x="160959" y="166941"/>
                  </a:lnTo>
                  <a:lnTo>
                    <a:pt x="160616" y="169481"/>
                  </a:lnTo>
                  <a:lnTo>
                    <a:pt x="159232" y="169481"/>
                  </a:lnTo>
                  <a:lnTo>
                    <a:pt x="159054" y="166941"/>
                  </a:lnTo>
                  <a:lnTo>
                    <a:pt x="156984" y="169481"/>
                  </a:lnTo>
                  <a:lnTo>
                    <a:pt x="157327" y="166941"/>
                  </a:lnTo>
                  <a:lnTo>
                    <a:pt x="156641" y="165671"/>
                  </a:lnTo>
                  <a:lnTo>
                    <a:pt x="155257" y="166941"/>
                  </a:lnTo>
                  <a:lnTo>
                    <a:pt x="152488" y="165671"/>
                  </a:lnTo>
                  <a:lnTo>
                    <a:pt x="152222" y="166941"/>
                  </a:lnTo>
                  <a:lnTo>
                    <a:pt x="151968" y="169481"/>
                  </a:lnTo>
                  <a:lnTo>
                    <a:pt x="150761" y="169481"/>
                  </a:lnTo>
                  <a:lnTo>
                    <a:pt x="150761" y="170751"/>
                  </a:lnTo>
                  <a:lnTo>
                    <a:pt x="150418" y="172021"/>
                  </a:lnTo>
                  <a:lnTo>
                    <a:pt x="150418" y="174561"/>
                  </a:lnTo>
                  <a:lnTo>
                    <a:pt x="150088" y="174561"/>
                  </a:lnTo>
                  <a:lnTo>
                    <a:pt x="149720" y="175831"/>
                  </a:lnTo>
                  <a:lnTo>
                    <a:pt x="149034" y="175831"/>
                  </a:lnTo>
                  <a:lnTo>
                    <a:pt x="148310" y="174561"/>
                  </a:lnTo>
                  <a:lnTo>
                    <a:pt x="147866" y="174561"/>
                  </a:lnTo>
                  <a:lnTo>
                    <a:pt x="148856" y="172021"/>
                  </a:lnTo>
                  <a:lnTo>
                    <a:pt x="150418" y="172021"/>
                  </a:lnTo>
                  <a:lnTo>
                    <a:pt x="150418" y="170751"/>
                  </a:lnTo>
                  <a:lnTo>
                    <a:pt x="150761" y="170751"/>
                  </a:lnTo>
                  <a:lnTo>
                    <a:pt x="150761" y="169481"/>
                  </a:lnTo>
                  <a:lnTo>
                    <a:pt x="150241" y="169481"/>
                  </a:lnTo>
                  <a:lnTo>
                    <a:pt x="149720" y="166941"/>
                  </a:lnTo>
                  <a:lnTo>
                    <a:pt x="149199" y="166941"/>
                  </a:lnTo>
                  <a:lnTo>
                    <a:pt x="149377" y="165671"/>
                  </a:lnTo>
                  <a:lnTo>
                    <a:pt x="151282" y="164401"/>
                  </a:lnTo>
                  <a:lnTo>
                    <a:pt x="153174" y="164401"/>
                  </a:lnTo>
                  <a:lnTo>
                    <a:pt x="154736" y="161937"/>
                  </a:lnTo>
                  <a:lnTo>
                    <a:pt x="155028" y="163131"/>
                  </a:lnTo>
                  <a:lnTo>
                    <a:pt x="155079" y="164401"/>
                  </a:lnTo>
                  <a:lnTo>
                    <a:pt x="156121" y="165671"/>
                  </a:lnTo>
                  <a:lnTo>
                    <a:pt x="156641" y="165671"/>
                  </a:lnTo>
                  <a:lnTo>
                    <a:pt x="158711" y="165671"/>
                  </a:lnTo>
                  <a:lnTo>
                    <a:pt x="158369" y="166941"/>
                  </a:lnTo>
                  <a:lnTo>
                    <a:pt x="159054" y="166941"/>
                  </a:lnTo>
                  <a:lnTo>
                    <a:pt x="160274" y="166941"/>
                  </a:lnTo>
                  <a:lnTo>
                    <a:pt x="159918" y="165671"/>
                  </a:lnTo>
                  <a:lnTo>
                    <a:pt x="161302" y="165671"/>
                  </a:lnTo>
                  <a:lnTo>
                    <a:pt x="161480" y="166941"/>
                  </a:lnTo>
                  <a:lnTo>
                    <a:pt x="161480" y="150507"/>
                  </a:lnTo>
                  <a:lnTo>
                    <a:pt x="158864" y="151688"/>
                  </a:lnTo>
                  <a:lnTo>
                    <a:pt x="158610" y="151688"/>
                  </a:lnTo>
                  <a:lnTo>
                    <a:pt x="160616" y="152971"/>
                  </a:lnTo>
                  <a:lnTo>
                    <a:pt x="160616" y="155511"/>
                  </a:lnTo>
                  <a:lnTo>
                    <a:pt x="160782" y="156781"/>
                  </a:lnTo>
                  <a:lnTo>
                    <a:pt x="160439" y="156781"/>
                  </a:lnTo>
                  <a:lnTo>
                    <a:pt x="158191" y="158051"/>
                  </a:lnTo>
                  <a:lnTo>
                    <a:pt x="157848" y="156781"/>
                  </a:lnTo>
                  <a:lnTo>
                    <a:pt x="158369" y="152971"/>
                  </a:lnTo>
                  <a:lnTo>
                    <a:pt x="158369" y="147891"/>
                  </a:lnTo>
                  <a:lnTo>
                    <a:pt x="160274" y="146621"/>
                  </a:lnTo>
                  <a:lnTo>
                    <a:pt x="160274" y="147891"/>
                  </a:lnTo>
                  <a:lnTo>
                    <a:pt x="160439" y="147891"/>
                  </a:lnTo>
                  <a:lnTo>
                    <a:pt x="160959" y="150431"/>
                  </a:lnTo>
                  <a:lnTo>
                    <a:pt x="161645" y="150431"/>
                  </a:lnTo>
                  <a:lnTo>
                    <a:pt x="161645" y="129501"/>
                  </a:lnTo>
                  <a:lnTo>
                    <a:pt x="161124" y="128841"/>
                  </a:lnTo>
                  <a:lnTo>
                    <a:pt x="160439" y="133921"/>
                  </a:lnTo>
                  <a:lnTo>
                    <a:pt x="158191" y="132651"/>
                  </a:lnTo>
                  <a:lnTo>
                    <a:pt x="156718" y="133921"/>
                  </a:lnTo>
                  <a:lnTo>
                    <a:pt x="156286" y="134683"/>
                  </a:lnTo>
                  <a:lnTo>
                    <a:pt x="156286" y="137731"/>
                  </a:lnTo>
                  <a:lnTo>
                    <a:pt x="154152" y="138874"/>
                  </a:lnTo>
                  <a:lnTo>
                    <a:pt x="153606" y="139230"/>
                  </a:lnTo>
                  <a:lnTo>
                    <a:pt x="152247" y="140182"/>
                  </a:lnTo>
                  <a:lnTo>
                    <a:pt x="151777" y="140919"/>
                  </a:lnTo>
                  <a:lnTo>
                    <a:pt x="151777" y="144081"/>
                  </a:lnTo>
                  <a:lnTo>
                    <a:pt x="150926" y="143027"/>
                  </a:lnTo>
                  <a:lnTo>
                    <a:pt x="150926" y="152971"/>
                  </a:lnTo>
                  <a:lnTo>
                    <a:pt x="150583" y="155511"/>
                  </a:lnTo>
                  <a:lnTo>
                    <a:pt x="147307" y="155511"/>
                  </a:lnTo>
                  <a:lnTo>
                    <a:pt x="147218" y="156781"/>
                  </a:lnTo>
                  <a:lnTo>
                    <a:pt x="147129" y="158051"/>
                  </a:lnTo>
                  <a:lnTo>
                    <a:pt x="146431" y="158051"/>
                  </a:lnTo>
                  <a:lnTo>
                    <a:pt x="146519" y="156781"/>
                  </a:lnTo>
                  <a:lnTo>
                    <a:pt x="146608" y="155511"/>
                  </a:lnTo>
                  <a:lnTo>
                    <a:pt x="144703" y="152971"/>
                  </a:lnTo>
                  <a:lnTo>
                    <a:pt x="142290" y="155511"/>
                  </a:lnTo>
                  <a:lnTo>
                    <a:pt x="145224" y="150431"/>
                  </a:lnTo>
                  <a:lnTo>
                    <a:pt x="136423" y="151688"/>
                  </a:lnTo>
                  <a:lnTo>
                    <a:pt x="138315" y="150431"/>
                  </a:lnTo>
                  <a:lnTo>
                    <a:pt x="137274" y="150431"/>
                  </a:lnTo>
                  <a:lnTo>
                    <a:pt x="137579" y="148209"/>
                  </a:lnTo>
                  <a:lnTo>
                    <a:pt x="137617" y="147891"/>
                  </a:lnTo>
                  <a:lnTo>
                    <a:pt x="139344" y="147891"/>
                  </a:lnTo>
                  <a:lnTo>
                    <a:pt x="140385" y="146621"/>
                  </a:lnTo>
                  <a:lnTo>
                    <a:pt x="142290" y="146621"/>
                  </a:lnTo>
                  <a:lnTo>
                    <a:pt x="144957" y="144081"/>
                  </a:lnTo>
                  <a:lnTo>
                    <a:pt x="146977" y="144081"/>
                  </a:lnTo>
                  <a:lnTo>
                    <a:pt x="148082" y="142417"/>
                  </a:lnTo>
                  <a:lnTo>
                    <a:pt x="147129" y="146621"/>
                  </a:lnTo>
                  <a:lnTo>
                    <a:pt x="148678" y="146621"/>
                  </a:lnTo>
                  <a:lnTo>
                    <a:pt x="149377" y="147891"/>
                  </a:lnTo>
                  <a:lnTo>
                    <a:pt x="147650" y="150431"/>
                  </a:lnTo>
                  <a:lnTo>
                    <a:pt x="149720" y="150431"/>
                  </a:lnTo>
                  <a:lnTo>
                    <a:pt x="146443" y="151688"/>
                  </a:lnTo>
                  <a:lnTo>
                    <a:pt x="145834" y="151688"/>
                  </a:lnTo>
                  <a:lnTo>
                    <a:pt x="150926" y="152971"/>
                  </a:lnTo>
                  <a:lnTo>
                    <a:pt x="150926" y="143027"/>
                  </a:lnTo>
                  <a:lnTo>
                    <a:pt x="150698" y="142735"/>
                  </a:lnTo>
                  <a:lnTo>
                    <a:pt x="149821" y="142735"/>
                  </a:lnTo>
                  <a:lnTo>
                    <a:pt x="151320" y="141516"/>
                  </a:lnTo>
                  <a:lnTo>
                    <a:pt x="151536" y="142417"/>
                  </a:lnTo>
                  <a:lnTo>
                    <a:pt x="151599" y="142735"/>
                  </a:lnTo>
                  <a:lnTo>
                    <a:pt x="151777" y="144081"/>
                  </a:lnTo>
                  <a:lnTo>
                    <a:pt x="151777" y="140919"/>
                  </a:lnTo>
                  <a:lnTo>
                    <a:pt x="151460" y="141401"/>
                  </a:lnTo>
                  <a:lnTo>
                    <a:pt x="151307" y="141401"/>
                  </a:lnTo>
                  <a:lnTo>
                    <a:pt x="152209" y="140182"/>
                  </a:lnTo>
                  <a:lnTo>
                    <a:pt x="153606" y="139230"/>
                  </a:lnTo>
                  <a:lnTo>
                    <a:pt x="154012" y="138874"/>
                  </a:lnTo>
                  <a:lnTo>
                    <a:pt x="155651" y="136461"/>
                  </a:lnTo>
                  <a:lnTo>
                    <a:pt x="156286" y="137731"/>
                  </a:lnTo>
                  <a:lnTo>
                    <a:pt x="156286" y="134683"/>
                  </a:lnTo>
                  <a:lnTo>
                    <a:pt x="155371" y="136258"/>
                  </a:lnTo>
                  <a:lnTo>
                    <a:pt x="155257" y="136461"/>
                  </a:lnTo>
                  <a:lnTo>
                    <a:pt x="144348" y="136461"/>
                  </a:lnTo>
                  <a:lnTo>
                    <a:pt x="143332" y="137731"/>
                  </a:lnTo>
                  <a:lnTo>
                    <a:pt x="143256" y="138874"/>
                  </a:lnTo>
                  <a:lnTo>
                    <a:pt x="143154" y="141401"/>
                  </a:lnTo>
                  <a:lnTo>
                    <a:pt x="139852" y="141401"/>
                  </a:lnTo>
                  <a:lnTo>
                    <a:pt x="139776" y="140182"/>
                  </a:lnTo>
                  <a:lnTo>
                    <a:pt x="139712" y="139230"/>
                  </a:lnTo>
                  <a:lnTo>
                    <a:pt x="139573" y="138874"/>
                  </a:lnTo>
                  <a:lnTo>
                    <a:pt x="143268" y="137731"/>
                  </a:lnTo>
                  <a:lnTo>
                    <a:pt x="136118" y="137731"/>
                  </a:lnTo>
                  <a:lnTo>
                    <a:pt x="136537" y="138874"/>
                  </a:lnTo>
                  <a:lnTo>
                    <a:pt x="136956" y="138874"/>
                  </a:lnTo>
                  <a:lnTo>
                    <a:pt x="136271" y="141401"/>
                  </a:lnTo>
                  <a:lnTo>
                    <a:pt x="131356" y="141401"/>
                  </a:lnTo>
                  <a:lnTo>
                    <a:pt x="131635" y="142417"/>
                  </a:lnTo>
                  <a:lnTo>
                    <a:pt x="131724" y="142735"/>
                  </a:lnTo>
                  <a:lnTo>
                    <a:pt x="128752" y="142735"/>
                  </a:lnTo>
                  <a:lnTo>
                    <a:pt x="129781" y="141401"/>
                  </a:lnTo>
                  <a:lnTo>
                    <a:pt x="129565" y="141401"/>
                  </a:lnTo>
                  <a:lnTo>
                    <a:pt x="128739" y="140182"/>
                  </a:lnTo>
                  <a:lnTo>
                    <a:pt x="128270" y="139382"/>
                  </a:lnTo>
                  <a:lnTo>
                    <a:pt x="129298" y="140182"/>
                  </a:lnTo>
                  <a:lnTo>
                    <a:pt x="130708" y="141401"/>
                  </a:lnTo>
                  <a:lnTo>
                    <a:pt x="130962" y="141401"/>
                  </a:lnTo>
                  <a:lnTo>
                    <a:pt x="134429" y="135191"/>
                  </a:lnTo>
                  <a:lnTo>
                    <a:pt x="132943" y="133921"/>
                  </a:lnTo>
                  <a:lnTo>
                    <a:pt x="131914" y="131381"/>
                  </a:lnTo>
                  <a:lnTo>
                    <a:pt x="128282" y="132651"/>
                  </a:lnTo>
                  <a:lnTo>
                    <a:pt x="127939" y="133489"/>
                  </a:lnTo>
                  <a:lnTo>
                    <a:pt x="127939" y="139014"/>
                  </a:lnTo>
                  <a:lnTo>
                    <a:pt x="127787" y="138874"/>
                  </a:lnTo>
                  <a:lnTo>
                    <a:pt x="127939" y="139014"/>
                  </a:lnTo>
                  <a:lnTo>
                    <a:pt x="127939" y="133489"/>
                  </a:lnTo>
                  <a:lnTo>
                    <a:pt x="127762" y="133921"/>
                  </a:lnTo>
                  <a:lnTo>
                    <a:pt x="126720" y="132651"/>
                  </a:lnTo>
                  <a:lnTo>
                    <a:pt x="123266" y="132651"/>
                  </a:lnTo>
                  <a:lnTo>
                    <a:pt x="123964" y="131381"/>
                  </a:lnTo>
                  <a:lnTo>
                    <a:pt x="126898" y="131381"/>
                  </a:lnTo>
                  <a:lnTo>
                    <a:pt x="131572" y="119951"/>
                  </a:lnTo>
                  <a:lnTo>
                    <a:pt x="133985" y="122491"/>
                  </a:lnTo>
                  <a:lnTo>
                    <a:pt x="136385" y="126301"/>
                  </a:lnTo>
                  <a:lnTo>
                    <a:pt x="141097" y="126301"/>
                  </a:lnTo>
                  <a:lnTo>
                    <a:pt x="144030" y="122491"/>
                  </a:lnTo>
                  <a:lnTo>
                    <a:pt x="141071" y="117411"/>
                  </a:lnTo>
                  <a:lnTo>
                    <a:pt x="142062" y="113601"/>
                  </a:lnTo>
                  <a:lnTo>
                    <a:pt x="139369" y="112331"/>
                  </a:lnTo>
                  <a:lnTo>
                    <a:pt x="136575" y="113601"/>
                  </a:lnTo>
                  <a:lnTo>
                    <a:pt x="137274" y="117411"/>
                  </a:lnTo>
                  <a:lnTo>
                    <a:pt x="136232" y="117411"/>
                  </a:lnTo>
                  <a:lnTo>
                    <a:pt x="135890" y="118681"/>
                  </a:lnTo>
                  <a:lnTo>
                    <a:pt x="131914" y="118681"/>
                  </a:lnTo>
                  <a:lnTo>
                    <a:pt x="132067" y="117411"/>
                  </a:lnTo>
                  <a:lnTo>
                    <a:pt x="132143" y="116141"/>
                  </a:lnTo>
                  <a:lnTo>
                    <a:pt x="132232" y="114871"/>
                  </a:lnTo>
                  <a:lnTo>
                    <a:pt x="129324" y="113601"/>
                  </a:lnTo>
                  <a:lnTo>
                    <a:pt x="126580" y="114871"/>
                  </a:lnTo>
                  <a:lnTo>
                    <a:pt x="126377" y="113601"/>
                  </a:lnTo>
                  <a:lnTo>
                    <a:pt x="125857" y="112331"/>
                  </a:lnTo>
                  <a:lnTo>
                    <a:pt x="125260" y="110121"/>
                  </a:lnTo>
                  <a:lnTo>
                    <a:pt x="125171" y="109791"/>
                  </a:lnTo>
                  <a:lnTo>
                    <a:pt x="124828" y="109791"/>
                  </a:lnTo>
                  <a:lnTo>
                    <a:pt x="124828" y="102171"/>
                  </a:lnTo>
                  <a:lnTo>
                    <a:pt x="123825" y="103225"/>
                  </a:lnTo>
                  <a:lnTo>
                    <a:pt x="123825" y="111061"/>
                  </a:lnTo>
                  <a:lnTo>
                    <a:pt x="121196" y="112331"/>
                  </a:lnTo>
                  <a:lnTo>
                    <a:pt x="120332" y="107251"/>
                  </a:lnTo>
                  <a:lnTo>
                    <a:pt x="123329" y="109791"/>
                  </a:lnTo>
                  <a:lnTo>
                    <a:pt x="123825" y="111061"/>
                  </a:lnTo>
                  <a:lnTo>
                    <a:pt x="123825" y="103225"/>
                  </a:lnTo>
                  <a:lnTo>
                    <a:pt x="119989" y="107251"/>
                  </a:lnTo>
                  <a:lnTo>
                    <a:pt x="118948" y="104711"/>
                  </a:lnTo>
                  <a:lnTo>
                    <a:pt x="118770" y="104711"/>
                  </a:lnTo>
                  <a:lnTo>
                    <a:pt x="118770" y="127571"/>
                  </a:lnTo>
                  <a:lnTo>
                    <a:pt x="118605" y="127635"/>
                  </a:lnTo>
                  <a:lnTo>
                    <a:pt x="118605" y="132651"/>
                  </a:lnTo>
                  <a:lnTo>
                    <a:pt x="118084" y="133921"/>
                  </a:lnTo>
                  <a:lnTo>
                    <a:pt x="116522" y="136461"/>
                  </a:lnTo>
                  <a:lnTo>
                    <a:pt x="116179" y="133921"/>
                  </a:lnTo>
                  <a:lnTo>
                    <a:pt x="116700" y="133921"/>
                  </a:lnTo>
                  <a:lnTo>
                    <a:pt x="117386" y="132651"/>
                  </a:lnTo>
                  <a:lnTo>
                    <a:pt x="118605" y="132651"/>
                  </a:lnTo>
                  <a:lnTo>
                    <a:pt x="118605" y="127635"/>
                  </a:lnTo>
                  <a:lnTo>
                    <a:pt x="114973" y="128841"/>
                  </a:lnTo>
                  <a:lnTo>
                    <a:pt x="114706" y="127571"/>
                  </a:lnTo>
                  <a:lnTo>
                    <a:pt x="114642" y="127241"/>
                  </a:lnTo>
                  <a:lnTo>
                    <a:pt x="114744" y="127571"/>
                  </a:lnTo>
                  <a:lnTo>
                    <a:pt x="118770" y="127571"/>
                  </a:lnTo>
                  <a:lnTo>
                    <a:pt x="118770" y="104711"/>
                  </a:lnTo>
                  <a:lnTo>
                    <a:pt x="117729" y="104711"/>
                  </a:lnTo>
                  <a:lnTo>
                    <a:pt x="117729" y="114896"/>
                  </a:lnTo>
                  <a:lnTo>
                    <a:pt x="117690" y="117411"/>
                  </a:lnTo>
                  <a:lnTo>
                    <a:pt x="117386" y="118681"/>
                  </a:lnTo>
                  <a:lnTo>
                    <a:pt x="116878" y="118681"/>
                  </a:lnTo>
                  <a:lnTo>
                    <a:pt x="114795" y="119951"/>
                  </a:lnTo>
                  <a:lnTo>
                    <a:pt x="114655" y="122491"/>
                  </a:lnTo>
                  <a:lnTo>
                    <a:pt x="114592" y="123761"/>
                  </a:lnTo>
                  <a:lnTo>
                    <a:pt x="114503" y="126669"/>
                  </a:lnTo>
                  <a:lnTo>
                    <a:pt x="114541" y="126834"/>
                  </a:lnTo>
                  <a:lnTo>
                    <a:pt x="114452" y="127571"/>
                  </a:lnTo>
                  <a:lnTo>
                    <a:pt x="114414" y="126034"/>
                  </a:lnTo>
                  <a:lnTo>
                    <a:pt x="113931" y="122491"/>
                  </a:lnTo>
                  <a:lnTo>
                    <a:pt x="108927" y="126301"/>
                  </a:lnTo>
                  <a:lnTo>
                    <a:pt x="108839" y="125031"/>
                  </a:lnTo>
                  <a:lnTo>
                    <a:pt x="108750" y="123761"/>
                  </a:lnTo>
                  <a:lnTo>
                    <a:pt x="109435" y="119951"/>
                  </a:lnTo>
                  <a:lnTo>
                    <a:pt x="108394" y="119951"/>
                  </a:lnTo>
                  <a:lnTo>
                    <a:pt x="108394" y="118681"/>
                  </a:lnTo>
                  <a:lnTo>
                    <a:pt x="107708" y="118681"/>
                  </a:lnTo>
                  <a:lnTo>
                    <a:pt x="107708" y="128841"/>
                  </a:lnTo>
                  <a:lnTo>
                    <a:pt x="105638" y="130111"/>
                  </a:lnTo>
                  <a:lnTo>
                    <a:pt x="103390" y="128841"/>
                  </a:lnTo>
                  <a:lnTo>
                    <a:pt x="105117" y="128841"/>
                  </a:lnTo>
                  <a:lnTo>
                    <a:pt x="106667" y="126301"/>
                  </a:lnTo>
                  <a:lnTo>
                    <a:pt x="107188" y="127571"/>
                  </a:lnTo>
                  <a:lnTo>
                    <a:pt x="107708" y="128841"/>
                  </a:lnTo>
                  <a:lnTo>
                    <a:pt x="107708" y="118681"/>
                  </a:lnTo>
                  <a:lnTo>
                    <a:pt x="107365" y="118681"/>
                  </a:lnTo>
                  <a:lnTo>
                    <a:pt x="107124" y="117411"/>
                  </a:lnTo>
                  <a:lnTo>
                    <a:pt x="107022" y="118681"/>
                  </a:lnTo>
                  <a:lnTo>
                    <a:pt x="106667" y="118681"/>
                  </a:lnTo>
                  <a:lnTo>
                    <a:pt x="104965" y="116141"/>
                  </a:lnTo>
                  <a:lnTo>
                    <a:pt x="106172" y="114871"/>
                  </a:lnTo>
                  <a:lnTo>
                    <a:pt x="107708" y="114871"/>
                  </a:lnTo>
                  <a:lnTo>
                    <a:pt x="107315" y="117411"/>
                  </a:lnTo>
                  <a:lnTo>
                    <a:pt x="110299" y="118681"/>
                  </a:lnTo>
                  <a:lnTo>
                    <a:pt x="112382" y="118681"/>
                  </a:lnTo>
                  <a:lnTo>
                    <a:pt x="111506" y="114871"/>
                  </a:lnTo>
                  <a:lnTo>
                    <a:pt x="113398" y="114871"/>
                  </a:lnTo>
                  <a:lnTo>
                    <a:pt x="115316" y="117411"/>
                  </a:lnTo>
                  <a:lnTo>
                    <a:pt x="117729" y="114896"/>
                  </a:lnTo>
                  <a:lnTo>
                    <a:pt x="117729" y="104711"/>
                  </a:lnTo>
                  <a:lnTo>
                    <a:pt x="117563" y="104711"/>
                  </a:lnTo>
                  <a:lnTo>
                    <a:pt x="115836" y="103441"/>
                  </a:lnTo>
                  <a:lnTo>
                    <a:pt x="117386" y="102171"/>
                  </a:lnTo>
                  <a:lnTo>
                    <a:pt x="112204" y="102171"/>
                  </a:lnTo>
                  <a:lnTo>
                    <a:pt x="112026" y="103441"/>
                  </a:lnTo>
                  <a:lnTo>
                    <a:pt x="111163" y="108521"/>
                  </a:lnTo>
                  <a:lnTo>
                    <a:pt x="115316" y="109791"/>
                  </a:lnTo>
                  <a:lnTo>
                    <a:pt x="104940" y="109791"/>
                  </a:lnTo>
                  <a:lnTo>
                    <a:pt x="101307" y="112331"/>
                  </a:lnTo>
                  <a:lnTo>
                    <a:pt x="100787" y="113601"/>
                  </a:lnTo>
                  <a:lnTo>
                    <a:pt x="101307" y="118681"/>
                  </a:lnTo>
                  <a:lnTo>
                    <a:pt x="102425" y="117411"/>
                  </a:lnTo>
                  <a:lnTo>
                    <a:pt x="101828" y="118681"/>
                  </a:lnTo>
                  <a:lnTo>
                    <a:pt x="100444" y="119951"/>
                  </a:lnTo>
                  <a:lnTo>
                    <a:pt x="100215" y="119951"/>
                  </a:lnTo>
                  <a:lnTo>
                    <a:pt x="99580" y="117411"/>
                  </a:lnTo>
                  <a:lnTo>
                    <a:pt x="100215" y="119951"/>
                  </a:lnTo>
                  <a:lnTo>
                    <a:pt x="100685" y="116141"/>
                  </a:lnTo>
                  <a:lnTo>
                    <a:pt x="100787" y="113601"/>
                  </a:lnTo>
                  <a:lnTo>
                    <a:pt x="94881" y="109791"/>
                  </a:lnTo>
                  <a:lnTo>
                    <a:pt x="92125" y="112331"/>
                  </a:lnTo>
                  <a:lnTo>
                    <a:pt x="93230" y="114871"/>
                  </a:lnTo>
                  <a:lnTo>
                    <a:pt x="98894" y="117411"/>
                  </a:lnTo>
                  <a:lnTo>
                    <a:pt x="97167" y="117411"/>
                  </a:lnTo>
                  <a:lnTo>
                    <a:pt x="95427" y="118681"/>
                  </a:lnTo>
                  <a:lnTo>
                    <a:pt x="93878" y="118681"/>
                  </a:lnTo>
                  <a:lnTo>
                    <a:pt x="93014" y="119951"/>
                  </a:lnTo>
                  <a:lnTo>
                    <a:pt x="93014" y="123761"/>
                  </a:lnTo>
                  <a:lnTo>
                    <a:pt x="91109" y="126301"/>
                  </a:lnTo>
                  <a:lnTo>
                    <a:pt x="91630" y="127571"/>
                  </a:lnTo>
                  <a:lnTo>
                    <a:pt x="90335" y="126301"/>
                  </a:lnTo>
                  <a:lnTo>
                    <a:pt x="90195" y="126301"/>
                  </a:lnTo>
                  <a:lnTo>
                    <a:pt x="91528" y="123761"/>
                  </a:lnTo>
                  <a:lnTo>
                    <a:pt x="92608" y="122555"/>
                  </a:lnTo>
                  <a:lnTo>
                    <a:pt x="93014" y="123761"/>
                  </a:lnTo>
                  <a:lnTo>
                    <a:pt x="93014" y="119951"/>
                  </a:lnTo>
                  <a:lnTo>
                    <a:pt x="92824" y="122491"/>
                  </a:lnTo>
                  <a:lnTo>
                    <a:pt x="92671" y="122491"/>
                  </a:lnTo>
                  <a:lnTo>
                    <a:pt x="87680" y="119951"/>
                  </a:lnTo>
                  <a:lnTo>
                    <a:pt x="87693" y="123761"/>
                  </a:lnTo>
                  <a:lnTo>
                    <a:pt x="88366" y="125031"/>
                  </a:lnTo>
                  <a:lnTo>
                    <a:pt x="88861" y="123761"/>
                  </a:lnTo>
                  <a:lnTo>
                    <a:pt x="89789" y="126034"/>
                  </a:lnTo>
                  <a:lnTo>
                    <a:pt x="89903" y="126301"/>
                  </a:lnTo>
                  <a:lnTo>
                    <a:pt x="88366" y="125031"/>
                  </a:lnTo>
                  <a:lnTo>
                    <a:pt x="87655" y="126301"/>
                  </a:lnTo>
                  <a:lnTo>
                    <a:pt x="86791" y="126301"/>
                  </a:lnTo>
                  <a:lnTo>
                    <a:pt x="86791" y="123761"/>
                  </a:lnTo>
                  <a:lnTo>
                    <a:pt x="81953" y="123761"/>
                  </a:lnTo>
                  <a:lnTo>
                    <a:pt x="81851" y="118681"/>
                  </a:lnTo>
                  <a:lnTo>
                    <a:pt x="79184" y="114871"/>
                  </a:lnTo>
                  <a:lnTo>
                    <a:pt x="75565" y="114871"/>
                  </a:lnTo>
                  <a:lnTo>
                    <a:pt x="72440" y="118681"/>
                  </a:lnTo>
                  <a:lnTo>
                    <a:pt x="79070" y="126301"/>
                  </a:lnTo>
                  <a:lnTo>
                    <a:pt x="80733" y="127571"/>
                  </a:lnTo>
                  <a:lnTo>
                    <a:pt x="85064" y="132651"/>
                  </a:lnTo>
                  <a:lnTo>
                    <a:pt x="87312" y="132651"/>
                  </a:lnTo>
                  <a:lnTo>
                    <a:pt x="89725" y="131381"/>
                  </a:lnTo>
                  <a:lnTo>
                    <a:pt x="90246" y="128841"/>
                  </a:lnTo>
                  <a:lnTo>
                    <a:pt x="90932" y="127571"/>
                  </a:lnTo>
                  <a:lnTo>
                    <a:pt x="93179" y="131381"/>
                  </a:lnTo>
                  <a:lnTo>
                    <a:pt x="94564" y="128841"/>
                  </a:lnTo>
                  <a:lnTo>
                    <a:pt x="95084" y="131381"/>
                  </a:lnTo>
                  <a:lnTo>
                    <a:pt x="95948" y="131381"/>
                  </a:lnTo>
                  <a:lnTo>
                    <a:pt x="96812" y="128841"/>
                  </a:lnTo>
                  <a:lnTo>
                    <a:pt x="96723" y="130111"/>
                  </a:lnTo>
                  <a:lnTo>
                    <a:pt x="96647" y="131381"/>
                  </a:lnTo>
                  <a:lnTo>
                    <a:pt x="96989" y="131381"/>
                  </a:lnTo>
                  <a:lnTo>
                    <a:pt x="100279" y="131381"/>
                  </a:lnTo>
                  <a:lnTo>
                    <a:pt x="98717" y="133921"/>
                  </a:lnTo>
                  <a:lnTo>
                    <a:pt x="104330" y="132651"/>
                  </a:lnTo>
                  <a:lnTo>
                    <a:pt x="106045" y="136258"/>
                  </a:lnTo>
                  <a:lnTo>
                    <a:pt x="106146" y="136461"/>
                  </a:lnTo>
                  <a:lnTo>
                    <a:pt x="108394" y="137731"/>
                  </a:lnTo>
                  <a:lnTo>
                    <a:pt x="106502" y="137731"/>
                  </a:lnTo>
                  <a:lnTo>
                    <a:pt x="105537" y="138874"/>
                  </a:lnTo>
                  <a:lnTo>
                    <a:pt x="105638" y="139230"/>
                  </a:lnTo>
                  <a:lnTo>
                    <a:pt x="106438" y="141401"/>
                  </a:lnTo>
                  <a:lnTo>
                    <a:pt x="105943" y="140182"/>
                  </a:lnTo>
                  <a:lnTo>
                    <a:pt x="105638" y="139230"/>
                  </a:lnTo>
                  <a:lnTo>
                    <a:pt x="105422" y="138874"/>
                  </a:lnTo>
                  <a:lnTo>
                    <a:pt x="105219" y="139230"/>
                  </a:lnTo>
                  <a:lnTo>
                    <a:pt x="104432" y="140182"/>
                  </a:lnTo>
                  <a:lnTo>
                    <a:pt x="103035" y="141947"/>
                  </a:lnTo>
                  <a:lnTo>
                    <a:pt x="103035" y="150431"/>
                  </a:lnTo>
                  <a:lnTo>
                    <a:pt x="102349" y="150431"/>
                  </a:lnTo>
                  <a:lnTo>
                    <a:pt x="102654" y="148209"/>
                  </a:lnTo>
                  <a:lnTo>
                    <a:pt x="102692" y="147891"/>
                  </a:lnTo>
                  <a:lnTo>
                    <a:pt x="102920" y="149161"/>
                  </a:lnTo>
                  <a:lnTo>
                    <a:pt x="103035" y="150431"/>
                  </a:lnTo>
                  <a:lnTo>
                    <a:pt x="103035" y="141947"/>
                  </a:lnTo>
                  <a:lnTo>
                    <a:pt x="102412" y="142735"/>
                  </a:lnTo>
                  <a:lnTo>
                    <a:pt x="101854" y="139230"/>
                  </a:lnTo>
                  <a:lnTo>
                    <a:pt x="101828" y="139014"/>
                  </a:lnTo>
                  <a:lnTo>
                    <a:pt x="104178" y="140182"/>
                  </a:lnTo>
                  <a:lnTo>
                    <a:pt x="104432" y="140182"/>
                  </a:lnTo>
                  <a:lnTo>
                    <a:pt x="105181" y="139230"/>
                  </a:lnTo>
                  <a:lnTo>
                    <a:pt x="105422" y="138874"/>
                  </a:lnTo>
                  <a:lnTo>
                    <a:pt x="103898" y="136461"/>
                  </a:lnTo>
                  <a:lnTo>
                    <a:pt x="97510" y="136461"/>
                  </a:lnTo>
                  <a:lnTo>
                    <a:pt x="96989" y="131381"/>
                  </a:lnTo>
                  <a:lnTo>
                    <a:pt x="91109" y="136461"/>
                  </a:lnTo>
                  <a:lnTo>
                    <a:pt x="90424" y="137731"/>
                  </a:lnTo>
                  <a:lnTo>
                    <a:pt x="91719" y="138874"/>
                  </a:lnTo>
                  <a:lnTo>
                    <a:pt x="94678" y="142735"/>
                  </a:lnTo>
                  <a:lnTo>
                    <a:pt x="99402" y="147891"/>
                  </a:lnTo>
                  <a:lnTo>
                    <a:pt x="101650" y="150431"/>
                  </a:lnTo>
                  <a:lnTo>
                    <a:pt x="103784" y="151688"/>
                  </a:lnTo>
                  <a:lnTo>
                    <a:pt x="104025" y="151688"/>
                  </a:lnTo>
                  <a:lnTo>
                    <a:pt x="104940" y="152971"/>
                  </a:lnTo>
                  <a:lnTo>
                    <a:pt x="106146" y="155511"/>
                  </a:lnTo>
                  <a:lnTo>
                    <a:pt x="107365" y="155511"/>
                  </a:lnTo>
                  <a:lnTo>
                    <a:pt x="111340" y="152971"/>
                  </a:lnTo>
                  <a:lnTo>
                    <a:pt x="113588" y="150431"/>
                  </a:lnTo>
                  <a:lnTo>
                    <a:pt x="113474" y="149161"/>
                  </a:lnTo>
                  <a:lnTo>
                    <a:pt x="113360" y="147891"/>
                  </a:lnTo>
                  <a:lnTo>
                    <a:pt x="113245" y="146621"/>
                  </a:lnTo>
                  <a:lnTo>
                    <a:pt x="121716" y="146621"/>
                  </a:lnTo>
                  <a:lnTo>
                    <a:pt x="119418" y="142735"/>
                  </a:lnTo>
                  <a:lnTo>
                    <a:pt x="119621" y="142735"/>
                  </a:lnTo>
                  <a:lnTo>
                    <a:pt x="122199" y="141490"/>
                  </a:lnTo>
                  <a:lnTo>
                    <a:pt x="122466" y="142417"/>
                  </a:lnTo>
                  <a:lnTo>
                    <a:pt x="122555" y="142735"/>
                  </a:lnTo>
                  <a:lnTo>
                    <a:pt x="126479" y="142735"/>
                  </a:lnTo>
                  <a:lnTo>
                    <a:pt x="121945" y="144081"/>
                  </a:lnTo>
                  <a:lnTo>
                    <a:pt x="121450" y="144081"/>
                  </a:lnTo>
                  <a:lnTo>
                    <a:pt x="124993" y="146621"/>
                  </a:lnTo>
                  <a:lnTo>
                    <a:pt x="127241" y="146621"/>
                  </a:lnTo>
                  <a:lnTo>
                    <a:pt x="128485" y="144081"/>
                  </a:lnTo>
                  <a:lnTo>
                    <a:pt x="128739" y="142786"/>
                  </a:lnTo>
                  <a:lnTo>
                    <a:pt x="128854" y="144081"/>
                  </a:lnTo>
                  <a:lnTo>
                    <a:pt x="128955" y="145313"/>
                  </a:lnTo>
                  <a:lnTo>
                    <a:pt x="129489" y="147891"/>
                  </a:lnTo>
                  <a:lnTo>
                    <a:pt x="131572" y="146621"/>
                  </a:lnTo>
                  <a:lnTo>
                    <a:pt x="131914" y="146621"/>
                  </a:lnTo>
                  <a:lnTo>
                    <a:pt x="132207" y="145313"/>
                  </a:lnTo>
                  <a:lnTo>
                    <a:pt x="132257" y="144157"/>
                  </a:lnTo>
                  <a:lnTo>
                    <a:pt x="135966" y="146621"/>
                  </a:lnTo>
                  <a:lnTo>
                    <a:pt x="135115" y="147891"/>
                  </a:lnTo>
                  <a:lnTo>
                    <a:pt x="133743" y="150431"/>
                  </a:lnTo>
                  <a:lnTo>
                    <a:pt x="135610" y="151688"/>
                  </a:lnTo>
                  <a:lnTo>
                    <a:pt x="133756" y="151688"/>
                  </a:lnTo>
                  <a:lnTo>
                    <a:pt x="136575" y="155511"/>
                  </a:lnTo>
                  <a:lnTo>
                    <a:pt x="137960" y="156781"/>
                  </a:lnTo>
                  <a:lnTo>
                    <a:pt x="138137" y="156781"/>
                  </a:lnTo>
                  <a:lnTo>
                    <a:pt x="138315" y="158051"/>
                  </a:lnTo>
                  <a:lnTo>
                    <a:pt x="136779" y="161861"/>
                  </a:lnTo>
                  <a:lnTo>
                    <a:pt x="139522" y="165671"/>
                  </a:lnTo>
                  <a:lnTo>
                    <a:pt x="143497" y="161937"/>
                  </a:lnTo>
                  <a:lnTo>
                    <a:pt x="144094" y="163131"/>
                  </a:lnTo>
                  <a:lnTo>
                    <a:pt x="144183" y="164401"/>
                  </a:lnTo>
                  <a:lnTo>
                    <a:pt x="143332" y="165201"/>
                  </a:lnTo>
                  <a:lnTo>
                    <a:pt x="143332" y="172021"/>
                  </a:lnTo>
                  <a:lnTo>
                    <a:pt x="143332" y="177101"/>
                  </a:lnTo>
                  <a:lnTo>
                    <a:pt x="141376" y="177101"/>
                  </a:lnTo>
                  <a:lnTo>
                    <a:pt x="140881" y="178371"/>
                  </a:lnTo>
                  <a:lnTo>
                    <a:pt x="143332" y="172021"/>
                  </a:lnTo>
                  <a:lnTo>
                    <a:pt x="143332" y="165201"/>
                  </a:lnTo>
                  <a:lnTo>
                    <a:pt x="142811" y="165671"/>
                  </a:lnTo>
                  <a:lnTo>
                    <a:pt x="142976" y="166941"/>
                  </a:lnTo>
                  <a:lnTo>
                    <a:pt x="140728" y="168605"/>
                  </a:lnTo>
                  <a:lnTo>
                    <a:pt x="140728" y="175831"/>
                  </a:lnTo>
                  <a:lnTo>
                    <a:pt x="140042" y="175831"/>
                  </a:lnTo>
                  <a:lnTo>
                    <a:pt x="139319" y="174561"/>
                  </a:lnTo>
                  <a:lnTo>
                    <a:pt x="137071" y="174561"/>
                  </a:lnTo>
                  <a:lnTo>
                    <a:pt x="137795" y="175831"/>
                  </a:lnTo>
                  <a:lnTo>
                    <a:pt x="138480" y="177101"/>
                  </a:lnTo>
                  <a:lnTo>
                    <a:pt x="135953" y="177101"/>
                  </a:lnTo>
                  <a:lnTo>
                    <a:pt x="135839" y="178371"/>
                  </a:lnTo>
                  <a:lnTo>
                    <a:pt x="135724" y="179641"/>
                  </a:lnTo>
                  <a:lnTo>
                    <a:pt x="135813" y="178371"/>
                  </a:lnTo>
                  <a:lnTo>
                    <a:pt x="135953" y="177101"/>
                  </a:lnTo>
                  <a:lnTo>
                    <a:pt x="136410" y="172021"/>
                  </a:lnTo>
                  <a:lnTo>
                    <a:pt x="137071" y="174561"/>
                  </a:lnTo>
                  <a:lnTo>
                    <a:pt x="140208" y="172021"/>
                  </a:lnTo>
                  <a:lnTo>
                    <a:pt x="140703" y="174561"/>
                  </a:lnTo>
                  <a:lnTo>
                    <a:pt x="140728" y="175831"/>
                  </a:lnTo>
                  <a:lnTo>
                    <a:pt x="140728" y="168605"/>
                  </a:lnTo>
                  <a:lnTo>
                    <a:pt x="137795" y="170751"/>
                  </a:lnTo>
                  <a:lnTo>
                    <a:pt x="135204" y="172021"/>
                  </a:lnTo>
                  <a:lnTo>
                    <a:pt x="136639" y="164401"/>
                  </a:lnTo>
                  <a:lnTo>
                    <a:pt x="136715" y="163131"/>
                  </a:lnTo>
                  <a:lnTo>
                    <a:pt x="136779" y="161861"/>
                  </a:lnTo>
                  <a:lnTo>
                    <a:pt x="133299" y="160591"/>
                  </a:lnTo>
                  <a:lnTo>
                    <a:pt x="133299" y="158051"/>
                  </a:lnTo>
                  <a:lnTo>
                    <a:pt x="128054" y="158051"/>
                  </a:lnTo>
                  <a:lnTo>
                    <a:pt x="126898" y="154901"/>
                  </a:lnTo>
                  <a:lnTo>
                    <a:pt x="131051" y="152654"/>
                  </a:lnTo>
                  <a:lnTo>
                    <a:pt x="126555" y="147129"/>
                  </a:lnTo>
                  <a:lnTo>
                    <a:pt x="122923" y="150241"/>
                  </a:lnTo>
                  <a:lnTo>
                    <a:pt x="122580" y="149542"/>
                  </a:lnTo>
                  <a:lnTo>
                    <a:pt x="122059" y="149898"/>
                  </a:lnTo>
                  <a:lnTo>
                    <a:pt x="121018" y="150241"/>
                  </a:lnTo>
                  <a:lnTo>
                    <a:pt x="119126" y="148678"/>
                  </a:lnTo>
                  <a:lnTo>
                    <a:pt x="115316" y="148856"/>
                  </a:lnTo>
                  <a:lnTo>
                    <a:pt x="114973" y="149593"/>
                  </a:lnTo>
                  <a:lnTo>
                    <a:pt x="114973" y="160096"/>
                  </a:lnTo>
                  <a:lnTo>
                    <a:pt x="114973" y="160261"/>
                  </a:lnTo>
                  <a:lnTo>
                    <a:pt x="114630" y="160616"/>
                  </a:lnTo>
                  <a:lnTo>
                    <a:pt x="114109" y="160782"/>
                  </a:lnTo>
                  <a:lnTo>
                    <a:pt x="114020" y="160616"/>
                  </a:lnTo>
                  <a:lnTo>
                    <a:pt x="113931" y="160439"/>
                  </a:lnTo>
                  <a:lnTo>
                    <a:pt x="113842" y="160261"/>
                  </a:lnTo>
                  <a:lnTo>
                    <a:pt x="113753" y="160096"/>
                  </a:lnTo>
                  <a:lnTo>
                    <a:pt x="114109" y="160096"/>
                  </a:lnTo>
                  <a:lnTo>
                    <a:pt x="114452" y="159918"/>
                  </a:lnTo>
                  <a:lnTo>
                    <a:pt x="114795" y="159918"/>
                  </a:lnTo>
                  <a:lnTo>
                    <a:pt x="114973" y="160096"/>
                  </a:lnTo>
                  <a:lnTo>
                    <a:pt x="114973" y="149593"/>
                  </a:lnTo>
                  <a:lnTo>
                    <a:pt x="114668" y="150241"/>
                  </a:lnTo>
                  <a:lnTo>
                    <a:pt x="114109" y="151447"/>
                  </a:lnTo>
                  <a:lnTo>
                    <a:pt x="114795" y="152654"/>
                  </a:lnTo>
                  <a:lnTo>
                    <a:pt x="111340" y="153873"/>
                  </a:lnTo>
                  <a:lnTo>
                    <a:pt x="113931" y="156121"/>
                  </a:lnTo>
                  <a:lnTo>
                    <a:pt x="112725" y="158711"/>
                  </a:lnTo>
                  <a:lnTo>
                    <a:pt x="112572" y="159575"/>
                  </a:lnTo>
                  <a:lnTo>
                    <a:pt x="112547" y="159753"/>
                  </a:lnTo>
                  <a:lnTo>
                    <a:pt x="112255" y="159918"/>
                  </a:lnTo>
                  <a:lnTo>
                    <a:pt x="111683" y="160261"/>
                  </a:lnTo>
                  <a:lnTo>
                    <a:pt x="110998" y="160439"/>
                  </a:lnTo>
                  <a:lnTo>
                    <a:pt x="111315" y="160782"/>
                  </a:lnTo>
                  <a:lnTo>
                    <a:pt x="112890" y="162509"/>
                  </a:lnTo>
                  <a:lnTo>
                    <a:pt x="116179" y="165798"/>
                  </a:lnTo>
                  <a:lnTo>
                    <a:pt x="116700" y="166319"/>
                  </a:lnTo>
                  <a:lnTo>
                    <a:pt x="117221" y="165798"/>
                  </a:lnTo>
                  <a:lnTo>
                    <a:pt x="117741" y="165976"/>
                  </a:lnTo>
                  <a:lnTo>
                    <a:pt x="118249" y="165976"/>
                  </a:lnTo>
                  <a:lnTo>
                    <a:pt x="117741" y="166141"/>
                  </a:lnTo>
                  <a:lnTo>
                    <a:pt x="117386" y="165976"/>
                  </a:lnTo>
                  <a:lnTo>
                    <a:pt x="117043" y="166141"/>
                  </a:lnTo>
                  <a:lnTo>
                    <a:pt x="116700" y="166319"/>
                  </a:lnTo>
                  <a:lnTo>
                    <a:pt x="118948" y="168567"/>
                  </a:lnTo>
                  <a:lnTo>
                    <a:pt x="121894" y="171297"/>
                  </a:lnTo>
                  <a:lnTo>
                    <a:pt x="122059" y="169430"/>
                  </a:lnTo>
                  <a:lnTo>
                    <a:pt x="122923" y="168732"/>
                  </a:lnTo>
                  <a:lnTo>
                    <a:pt x="122402" y="167525"/>
                  </a:lnTo>
                  <a:lnTo>
                    <a:pt x="121539" y="167525"/>
                  </a:lnTo>
                  <a:lnTo>
                    <a:pt x="121361" y="166662"/>
                  </a:lnTo>
                  <a:lnTo>
                    <a:pt x="121323" y="166319"/>
                  </a:lnTo>
                  <a:lnTo>
                    <a:pt x="121196" y="165455"/>
                  </a:lnTo>
                  <a:lnTo>
                    <a:pt x="120853" y="165277"/>
                  </a:lnTo>
                  <a:lnTo>
                    <a:pt x="123609" y="163372"/>
                  </a:lnTo>
                  <a:lnTo>
                    <a:pt x="126517" y="161175"/>
                  </a:lnTo>
                  <a:lnTo>
                    <a:pt x="126707" y="161861"/>
                  </a:lnTo>
                  <a:lnTo>
                    <a:pt x="127800" y="161861"/>
                  </a:lnTo>
                  <a:lnTo>
                    <a:pt x="126873" y="163131"/>
                  </a:lnTo>
                  <a:lnTo>
                    <a:pt x="126885" y="164401"/>
                  </a:lnTo>
                  <a:lnTo>
                    <a:pt x="127762" y="165671"/>
                  </a:lnTo>
                  <a:lnTo>
                    <a:pt x="127596" y="166941"/>
                  </a:lnTo>
                  <a:lnTo>
                    <a:pt x="127241" y="166941"/>
                  </a:lnTo>
                  <a:lnTo>
                    <a:pt x="126898" y="169481"/>
                  </a:lnTo>
                  <a:lnTo>
                    <a:pt x="126555" y="170751"/>
                  </a:lnTo>
                  <a:lnTo>
                    <a:pt x="129667" y="169481"/>
                  </a:lnTo>
                  <a:lnTo>
                    <a:pt x="131914" y="169481"/>
                  </a:lnTo>
                  <a:lnTo>
                    <a:pt x="131394" y="170751"/>
                  </a:lnTo>
                  <a:lnTo>
                    <a:pt x="127939" y="170751"/>
                  </a:lnTo>
                  <a:lnTo>
                    <a:pt x="126072" y="174561"/>
                  </a:lnTo>
                  <a:lnTo>
                    <a:pt x="130441" y="177101"/>
                  </a:lnTo>
                  <a:lnTo>
                    <a:pt x="132537" y="179641"/>
                  </a:lnTo>
                  <a:lnTo>
                    <a:pt x="133413" y="179641"/>
                  </a:lnTo>
                  <a:lnTo>
                    <a:pt x="137198" y="182181"/>
                  </a:lnTo>
                  <a:lnTo>
                    <a:pt x="139001" y="184721"/>
                  </a:lnTo>
                  <a:lnTo>
                    <a:pt x="140728" y="185991"/>
                  </a:lnTo>
                  <a:lnTo>
                    <a:pt x="144538" y="189801"/>
                  </a:lnTo>
                  <a:lnTo>
                    <a:pt x="144589" y="188531"/>
                  </a:lnTo>
                  <a:lnTo>
                    <a:pt x="144703" y="185991"/>
                  </a:lnTo>
                  <a:lnTo>
                    <a:pt x="143129" y="182181"/>
                  </a:lnTo>
                  <a:lnTo>
                    <a:pt x="142862" y="182537"/>
                  </a:lnTo>
                  <a:lnTo>
                    <a:pt x="140385" y="184721"/>
                  </a:lnTo>
                  <a:lnTo>
                    <a:pt x="140982" y="182537"/>
                  </a:lnTo>
                  <a:lnTo>
                    <a:pt x="140944" y="179641"/>
                  </a:lnTo>
                  <a:lnTo>
                    <a:pt x="142862" y="181889"/>
                  </a:lnTo>
                  <a:lnTo>
                    <a:pt x="142938" y="182054"/>
                  </a:lnTo>
                  <a:lnTo>
                    <a:pt x="143002" y="182181"/>
                  </a:lnTo>
                  <a:lnTo>
                    <a:pt x="143116" y="182054"/>
                  </a:lnTo>
                  <a:lnTo>
                    <a:pt x="144386" y="179641"/>
                  </a:lnTo>
                  <a:lnTo>
                    <a:pt x="144830" y="179641"/>
                  </a:lnTo>
                  <a:lnTo>
                    <a:pt x="146265" y="180911"/>
                  </a:lnTo>
                  <a:lnTo>
                    <a:pt x="151015" y="180911"/>
                  </a:lnTo>
                  <a:lnTo>
                    <a:pt x="170637" y="180911"/>
                  </a:lnTo>
                  <a:lnTo>
                    <a:pt x="171119" y="180911"/>
                  </a:lnTo>
                  <a:lnTo>
                    <a:pt x="174447" y="177101"/>
                  </a:lnTo>
                  <a:lnTo>
                    <a:pt x="169252" y="175831"/>
                  </a:lnTo>
                  <a:lnTo>
                    <a:pt x="170637" y="175831"/>
                  </a:lnTo>
                  <a:lnTo>
                    <a:pt x="171919" y="174561"/>
                  </a:lnTo>
                  <a:lnTo>
                    <a:pt x="175133" y="170751"/>
                  </a:lnTo>
                  <a:lnTo>
                    <a:pt x="177558" y="175831"/>
                  </a:lnTo>
                  <a:lnTo>
                    <a:pt x="181190" y="172021"/>
                  </a:lnTo>
                  <a:lnTo>
                    <a:pt x="180327" y="172021"/>
                  </a:lnTo>
                  <a:lnTo>
                    <a:pt x="182918" y="169481"/>
                  </a:lnTo>
                  <a:close/>
                </a:path>
                <a:path w="553085" h="276225">
                  <a:moveTo>
                    <a:pt x="183438" y="222681"/>
                  </a:moveTo>
                  <a:lnTo>
                    <a:pt x="182918" y="221818"/>
                  </a:lnTo>
                  <a:lnTo>
                    <a:pt x="181711" y="219913"/>
                  </a:lnTo>
                  <a:lnTo>
                    <a:pt x="179806" y="220256"/>
                  </a:lnTo>
                  <a:lnTo>
                    <a:pt x="177736" y="219570"/>
                  </a:lnTo>
                  <a:lnTo>
                    <a:pt x="182918" y="223723"/>
                  </a:lnTo>
                  <a:lnTo>
                    <a:pt x="183261" y="223367"/>
                  </a:lnTo>
                  <a:lnTo>
                    <a:pt x="183438" y="222681"/>
                  </a:lnTo>
                  <a:close/>
                </a:path>
                <a:path w="553085" h="276225">
                  <a:moveTo>
                    <a:pt x="231101" y="220243"/>
                  </a:moveTo>
                  <a:lnTo>
                    <a:pt x="230632" y="219011"/>
                  </a:lnTo>
                  <a:lnTo>
                    <a:pt x="229768" y="219011"/>
                  </a:lnTo>
                  <a:lnTo>
                    <a:pt x="231101" y="220243"/>
                  </a:lnTo>
                  <a:close/>
                </a:path>
                <a:path w="553085" h="276225">
                  <a:moveTo>
                    <a:pt x="232016" y="112725"/>
                  </a:moveTo>
                  <a:lnTo>
                    <a:pt x="229425" y="113931"/>
                  </a:lnTo>
                  <a:lnTo>
                    <a:pt x="228955" y="112204"/>
                  </a:lnTo>
                  <a:lnTo>
                    <a:pt x="227863" y="112204"/>
                  </a:lnTo>
                  <a:lnTo>
                    <a:pt x="227596" y="113931"/>
                  </a:lnTo>
                  <a:lnTo>
                    <a:pt x="227520" y="114452"/>
                  </a:lnTo>
                  <a:lnTo>
                    <a:pt x="229082" y="115836"/>
                  </a:lnTo>
                  <a:lnTo>
                    <a:pt x="231330" y="115316"/>
                  </a:lnTo>
                  <a:lnTo>
                    <a:pt x="232016" y="112725"/>
                  </a:lnTo>
                  <a:close/>
                </a:path>
                <a:path w="553085" h="276225">
                  <a:moveTo>
                    <a:pt x="238480" y="199961"/>
                  </a:moveTo>
                  <a:lnTo>
                    <a:pt x="237058" y="198691"/>
                  </a:lnTo>
                  <a:lnTo>
                    <a:pt x="238239" y="199961"/>
                  </a:lnTo>
                  <a:lnTo>
                    <a:pt x="238480" y="199961"/>
                  </a:lnTo>
                  <a:close/>
                </a:path>
                <a:path w="553085" h="276225">
                  <a:moveTo>
                    <a:pt x="241528" y="133819"/>
                  </a:moveTo>
                  <a:lnTo>
                    <a:pt x="235470" y="131572"/>
                  </a:lnTo>
                  <a:lnTo>
                    <a:pt x="232016" y="129667"/>
                  </a:lnTo>
                  <a:lnTo>
                    <a:pt x="226656" y="140728"/>
                  </a:lnTo>
                  <a:lnTo>
                    <a:pt x="233743" y="144183"/>
                  </a:lnTo>
                  <a:lnTo>
                    <a:pt x="235826" y="141249"/>
                  </a:lnTo>
                  <a:lnTo>
                    <a:pt x="241528" y="133819"/>
                  </a:lnTo>
                  <a:close/>
                </a:path>
                <a:path w="553085" h="276225">
                  <a:moveTo>
                    <a:pt x="259854" y="160439"/>
                  </a:moveTo>
                  <a:lnTo>
                    <a:pt x="259359" y="160616"/>
                  </a:lnTo>
                  <a:lnTo>
                    <a:pt x="257263" y="153174"/>
                  </a:lnTo>
                  <a:lnTo>
                    <a:pt x="253974" y="154393"/>
                  </a:lnTo>
                  <a:lnTo>
                    <a:pt x="252247" y="156121"/>
                  </a:lnTo>
                  <a:lnTo>
                    <a:pt x="252425" y="159575"/>
                  </a:lnTo>
                  <a:lnTo>
                    <a:pt x="255016" y="159918"/>
                  </a:lnTo>
                  <a:lnTo>
                    <a:pt x="258572" y="160883"/>
                  </a:lnTo>
                  <a:lnTo>
                    <a:pt x="254317" y="162344"/>
                  </a:lnTo>
                  <a:lnTo>
                    <a:pt x="254838" y="164414"/>
                  </a:lnTo>
                  <a:lnTo>
                    <a:pt x="256044" y="164592"/>
                  </a:lnTo>
                  <a:lnTo>
                    <a:pt x="257263" y="165277"/>
                  </a:lnTo>
                  <a:lnTo>
                    <a:pt x="258470" y="163893"/>
                  </a:lnTo>
                  <a:lnTo>
                    <a:pt x="259854" y="160439"/>
                  </a:lnTo>
                  <a:close/>
                </a:path>
                <a:path w="553085" h="276225">
                  <a:moveTo>
                    <a:pt x="281813" y="163207"/>
                  </a:moveTo>
                  <a:lnTo>
                    <a:pt x="281470" y="162509"/>
                  </a:lnTo>
                  <a:lnTo>
                    <a:pt x="279742" y="159232"/>
                  </a:lnTo>
                  <a:lnTo>
                    <a:pt x="277228" y="162623"/>
                  </a:lnTo>
                  <a:lnTo>
                    <a:pt x="277317" y="162001"/>
                  </a:lnTo>
                  <a:lnTo>
                    <a:pt x="273685" y="164071"/>
                  </a:lnTo>
                  <a:lnTo>
                    <a:pt x="271614" y="165277"/>
                  </a:lnTo>
                  <a:lnTo>
                    <a:pt x="267982" y="166141"/>
                  </a:lnTo>
                  <a:lnTo>
                    <a:pt x="267982" y="167703"/>
                  </a:lnTo>
                  <a:lnTo>
                    <a:pt x="266255" y="167525"/>
                  </a:lnTo>
                  <a:lnTo>
                    <a:pt x="265214" y="165277"/>
                  </a:lnTo>
                  <a:lnTo>
                    <a:pt x="263829" y="164757"/>
                  </a:lnTo>
                  <a:lnTo>
                    <a:pt x="262280" y="165277"/>
                  </a:lnTo>
                  <a:lnTo>
                    <a:pt x="262102" y="164934"/>
                  </a:lnTo>
                  <a:lnTo>
                    <a:pt x="261493" y="165277"/>
                  </a:lnTo>
                  <a:lnTo>
                    <a:pt x="258470" y="167005"/>
                  </a:lnTo>
                  <a:lnTo>
                    <a:pt x="258216" y="167525"/>
                  </a:lnTo>
                  <a:lnTo>
                    <a:pt x="258127" y="167703"/>
                  </a:lnTo>
                  <a:lnTo>
                    <a:pt x="258267" y="168389"/>
                  </a:lnTo>
                  <a:lnTo>
                    <a:pt x="258305" y="168567"/>
                  </a:lnTo>
                  <a:lnTo>
                    <a:pt x="258381" y="168910"/>
                  </a:lnTo>
                  <a:lnTo>
                    <a:pt x="258483" y="169430"/>
                  </a:lnTo>
                  <a:lnTo>
                    <a:pt x="266255" y="169430"/>
                  </a:lnTo>
                  <a:lnTo>
                    <a:pt x="266941" y="169430"/>
                  </a:lnTo>
                  <a:lnTo>
                    <a:pt x="267804" y="168567"/>
                  </a:lnTo>
                  <a:lnTo>
                    <a:pt x="267728" y="168910"/>
                  </a:lnTo>
                  <a:lnTo>
                    <a:pt x="267614" y="169430"/>
                  </a:lnTo>
                  <a:lnTo>
                    <a:pt x="267512" y="170294"/>
                  </a:lnTo>
                  <a:lnTo>
                    <a:pt x="268325" y="173228"/>
                  </a:lnTo>
                  <a:lnTo>
                    <a:pt x="267195" y="174790"/>
                  </a:lnTo>
                  <a:lnTo>
                    <a:pt x="267068" y="174967"/>
                  </a:lnTo>
                  <a:lnTo>
                    <a:pt x="266941" y="175133"/>
                  </a:lnTo>
                  <a:lnTo>
                    <a:pt x="265391" y="174790"/>
                  </a:lnTo>
                  <a:lnTo>
                    <a:pt x="263309" y="174269"/>
                  </a:lnTo>
                  <a:lnTo>
                    <a:pt x="261924" y="174790"/>
                  </a:lnTo>
                  <a:lnTo>
                    <a:pt x="262445" y="174447"/>
                  </a:lnTo>
                  <a:lnTo>
                    <a:pt x="262966" y="173926"/>
                  </a:lnTo>
                  <a:lnTo>
                    <a:pt x="262788" y="173228"/>
                  </a:lnTo>
                  <a:lnTo>
                    <a:pt x="264528" y="172542"/>
                  </a:lnTo>
                  <a:lnTo>
                    <a:pt x="264871" y="170294"/>
                  </a:lnTo>
                  <a:lnTo>
                    <a:pt x="265963" y="169608"/>
                  </a:lnTo>
                  <a:lnTo>
                    <a:pt x="258521" y="169608"/>
                  </a:lnTo>
                  <a:lnTo>
                    <a:pt x="258991" y="171856"/>
                  </a:lnTo>
                  <a:lnTo>
                    <a:pt x="254317" y="171157"/>
                  </a:lnTo>
                  <a:lnTo>
                    <a:pt x="255219" y="171856"/>
                  </a:lnTo>
                  <a:lnTo>
                    <a:pt x="259054" y="174790"/>
                  </a:lnTo>
                  <a:lnTo>
                    <a:pt x="259283" y="174967"/>
                  </a:lnTo>
                  <a:lnTo>
                    <a:pt x="259511" y="175133"/>
                  </a:lnTo>
                  <a:lnTo>
                    <a:pt x="261581" y="174967"/>
                  </a:lnTo>
                  <a:lnTo>
                    <a:pt x="261137" y="175133"/>
                  </a:lnTo>
                  <a:lnTo>
                    <a:pt x="256222" y="177038"/>
                  </a:lnTo>
                  <a:lnTo>
                    <a:pt x="257429" y="181533"/>
                  </a:lnTo>
                  <a:lnTo>
                    <a:pt x="259334" y="188620"/>
                  </a:lnTo>
                  <a:lnTo>
                    <a:pt x="265036" y="181533"/>
                  </a:lnTo>
                  <a:lnTo>
                    <a:pt x="265036" y="182219"/>
                  </a:lnTo>
                  <a:lnTo>
                    <a:pt x="264693" y="183603"/>
                  </a:lnTo>
                  <a:lnTo>
                    <a:pt x="271957" y="185331"/>
                  </a:lnTo>
                  <a:lnTo>
                    <a:pt x="273177" y="175133"/>
                  </a:lnTo>
                  <a:lnTo>
                    <a:pt x="273215" y="174790"/>
                  </a:lnTo>
                  <a:lnTo>
                    <a:pt x="273342" y="168389"/>
                  </a:lnTo>
                  <a:lnTo>
                    <a:pt x="276796" y="166141"/>
                  </a:lnTo>
                  <a:lnTo>
                    <a:pt x="276910" y="165201"/>
                  </a:lnTo>
                  <a:lnTo>
                    <a:pt x="279565" y="164414"/>
                  </a:lnTo>
                  <a:lnTo>
                    <a:pt x="280250" y="163728"/>
                  </a:lnTo>
                  <a:lnTo>
                    <a:pt x="281813" y="163207"/>
                  </a:lnTo>
                  <a:close/>
                </a:path>
                <a:path w="553085" h="276225">
                  <a:moveTo>
                    <a:pt x="285610" y="239331"/>
                  </a:moveTo>
                  <a:lnTo>
                    <a:pt x="279908" y="241871"/>
                  </a:lnTo>
                  <a:lnTo>
                    <a:pt x="280085" y="239331"/>
                  </a:lnTo>
                  <a:lnTo>
                    <a:pt x="277837" y="238061"/>
                  </a:lnTo>
                  <a:lnTo>
                    <a:pt x="276542" y="241871"/>
                  </a:lnTo>
                  <a:lnTo>
                    <a:pt x="275894" y="243141"/>
                  </a:lnTo>
                  <a:lnTo>
                    <a:pt x="275247" y="244411"/>
                  </a:lnTo>
                  <a:lnTo>
                    <a:pt x="279565" y="243141"/>
                  </a:lnTo>
                  <a:lnTo>
                    <a:pt x="276618" y="244411"/>
                  </a:lnTo>
                  <a:lnTo>
                    <a:pt x="284835" y="244411"/>
                  </a:lnTo>
                  <a:lnTo>
                    <a:pt x="285394" y="244411"/>
                  </a:lnTo>
                  <a:lnTo>
                    <a:pt x="285508" y="241871"/>
                  </a:lnTo>
                  <a:lnTo>
                    <a:pt x="285610" y="239331"/>
                  </a:lnTo>
                  <a:close/>
                </a:path>
                <a:path w="553085" h="276225">
                  <a:moveTo>
                    <a:pt x="303936" y="186550"/>
                  </a:moveTo>
                  <a:lnTo>
                    <a:pt x="303771" y="186372"/>
                  </a:lnTo>
                  <a:lnTo>
                    <a:pt x="303771" y="186550"/>
                  </a:lnTo>
                  <a:lnTo>
                    <a:pt x="303593" y="186550"/>
                  </a:lnTo>
                  <a:lnTo>
                    <a:pt x="303771" y="186715"/>
                  </a:lnTo>
                  <a:lnTo>
                    <a:pt x="303936" y="186550"/>
                  </a:lnTo>
                  <a:close/>
                </a:path>
                <a:path w="553085" h="276225">
                  <a:moveTo>
                    <a:pt x="319671" y="164592"/>
                  </a:moveTo>
                  <a:lnTo>
                    <a:pt x="317258" y="162166"/>
                  </a:lnTo>
                  <a:lnTo>
                    <a:pt x="315874" y="158877"/>
                  </a:lnTo>
                  <a:lnTo>
                    <a:pt x="311543" y="161645"/>
                  </a:lnTo>
                  <a:lnTo>
                    <a:pt x="310159" y="164414"/>
                  </a:lnTo>
                  <a:lnTo>
                    <a:pt x="309232" y="167068"/>
                  </a:lnTo>
                  <a:lnTo>
                    <a:pt x="309181" y="167195"/>
                  </a:lnTo>
                  <a:lnTo>
                    <a:pt x="309816" y="167703"/>
                  </a:lnTo>
                  <a:lnTo>
                    <a:pt x="310857" y="168732"/>
                  </a:lnTo>
                  <a:lnTo>
                    <a:pt x="311619" y="169710"/>
                  </a:lnTo>
                  <a:lnTo>
                    <a:pt x="309130" y="168744"/>
                  </a:lnTo>
                  <a:lnTo>
                    <a:pt x="309130" y="173405"/>
                  </a:lnTo>
                  <a:lnTo>
                    <a:pt x="305041" y="170865"/>
                  </a:lnTo>
                  <a:lnTo>
                    <a:pt x="307924" y="168567"/>
                  </a:lnTo>
                  <a:lnTo>
                    <a:pt x="308673" y="167703"/>
                  </a:lnTo>
                  <a:lnTo>
                    <a:pt x="309029" y="167195"/>
                  </a:lnTo>
                  <a:lnTo>
                    <a:pt x="307568" y="160261"/>
                  </a:lnTo>
                  <a:lnTo>
                    <a:pt x="302907" y="161823"/>
                  </a:lnTo>
                  <a:lnTo>
                    <a:pt x="298754" y="166662"/>
                  </a:lnTo>
                  <a:lnTo>
                    <a:pt x="301180" y="173926"/>
                  </a:lnTo>
                  <a:lnTo>
                    <a:pt x="304812" y="171030"/>
                  </a:lnTo>
                  <a:lnTo>
                    <a:pt x="303136" y="173405"/>
                  </a:lnTo>
                  <a:lnTo>
                    <a:pt x="298577" y="179806"/>
                  </a:lnTo>
                  <a:lnTo>
                    <a:pt x="306362" y="180149"/>
                  </a:lnTo>
                  <a:lnTo>
                    <a:pt x="304457" y="182219"/>
                  </a:lnTo>
                  <a:lnTo>
                    <a:pt x="299961" y="184988"/>
                  </a:lnTo>
                  <a:lnTo>
                    <a:pt x="302336" y="185851"/>
                  </a:lnTo>
                  <a:lnTo>
                    <a:pt x="303771" y="186372"/>
                  </a:lnTo>
                  <a:lnTo>
                    <a:pt x="303771" y="185851"/>
                  </a:lnTo>
                  <a:lnTo>
                    <a:pt x="304114" y="186029"/>
                  </a:lnTo>
                  <a:lnTo>
                    <a:pt x="303999" y="186372"/>
                  </a:lnTo>
                  <a:lnTo>
                    <a:pt x="303936" y="186550"/>
                  </a:lnTo>
                  <a:lnTo>
                    <a:pt x="304114" y="186550"/>
                  </a:lnTo>
                  <a:lnTo>
                    <a:pt x="303936" y="186715"/>
                  </a:lnTo>
                  <a:lnTo>
                    <a:pt x="303771" y="186715"/>
                  </a:lnTo>
                  <a:lnTo>
                    <a:pt x="302907" y="187071"/>
                  </a:lnTo>
                  <a:lnTo>
                    <a:pt x="302209" y="187413"/>
                  </a:lnTo>
                  <a:lnTo>
                    <a:pt x="301866" y="187934"/>
                  </a:lnTo>
                  <a:lnTo>
                    <a:pt x="298754" y="191389"/>
                  </a:lnTo>
                  <a:lnTo>
                    <a:pt x="298932" y="191554"/>
                  </a:lnTo>
                  <a:lnTo>
                    <a:pt x="300253" y="191909"/>
                  </a:lnTo>
                  <a:lnTo>
                    <a:pt x="302907" y="192595"/>
                  </a:lnTo>
                  <a:lnTo>
                    <a:pt x="302641" y="192074"/>
                  </a:lnTo>
                  <a:lnTo>
                    <a:pt x="302552" y="191909"/>
                  </a:lnTo>
                  <a:lnTo>
                    <a:pt x="303428" y="191909"/>
                  </a:lnTo>
                  <a:lnTo>
                    <a:pt x="303936" y="192074"/>
                  </a:lnTo>
                  <a:lnTo>
                    <a:pt x="303936" y="192430"/>
                  </a:lnTo>
                  <a:lnTo>
                    <a:pt x="303250" y="192595"/>
                  </a:lnTo>
                  <a:lnTo>
                    <a:pt x="303593" y="192773"/>
                  </a:lnTo>
                  <a:lnTo>
                    <a:pt x="303250" y="192938"/>
                  </a:lnTo>
                  <a:lnTo>
                    <a:pt x="302907" y="192938"/>
                  </a:lnTo>
                  <a:lnTo>
                    <a:pt x="296684" y="195186"/>
                  </a:lnTo>
                  <a:lnTo>
                    <a:pt x="300824" y="204012"/>
                  </a:lnTo>
                  <a:lnTo>
                    <a:pt x="306019" y="201244"/>
                  </a:lnTo>
                  <a:lnTo>
                    <a:pt x="308267" y="198818"/>
                  </a:lnTo>
                  <a:lnTo>
                    <a:pt x="313448" y="194500"/>
                  </a:lnTo>
                  <a:lnTo>
                    <a:pt x="307568" y="193636"/>
                  </a:lnTo>
                  <a:lnTo>
                    <a:pt x="309816" y="189141"/>
                  </a:lnTo>
                  <a:lnTo>
                    <a:pt x="315874" y="181876"/>
                  </a:lnTo>
                  <a:lnTo>
                    <a:pt x="312928" y="176174"/>
                  </a:lnTo>
                  <a:lnTo>
                    <a:pt x="319506" y="172720"/>
                  </a:lnTo>
                  <a:lnTo>
                    <a:pt x="315493" y="171196"/>
                  </a:lnTo>
                  <a:lnTo>
                    <a:pt x="319671" y="164592"/>
                  </a:lnTo>
                  <a:close/>
                </a:path>
                <a:path w="553085" h="276225">
                  <a:moveTo>
                    <a:pt x="321056" y="200202"/>
                  </a:moveTo>
                  <a:lnTo>
                    <a:pt x="320535" y="200380"/>
                  </a:lnTo>
                  <a:lnTo>
                    <a:pt x="320014" y="200380"/>
                  </a:lnTo>
                  <a:lnTo>
                    <a:pt x="319849" y="200723"/>
                  </a:lnTo>
                  <a:lnTo>
                    <a:pt x="319506" y="201244"/>
                  </a:lnTo>
                  <a:lnTo>
                    <a:pt x="319328" y="201930"/>
                  </a:lnTo>
                  <a:lnTo>
                    <a:pt x="318985" y="202450"/>
                  </a:lnTo>
                  <a:lnTo>
                    <a:pt x="319328" y="202272"/>
                  </a:lnTo>
                  <a:lnTo>
                    <a:pt x="320370" y="201930"/>
                  </a:lnTo>
                  <a:lnTo>
                    <a:pt x="320535" y="201409"/>
                  </a:lnTo>
                  <a:lnTo>
                    <a:pt x="320890" y="200901"/>
                  </a:lnTo>
                  <a:lnTo>
                    <a:pt x="321056" y="200202"/>
                  </a:lnTo>
                  <a:close/>
                </a:path>
                <a:path w="553085" h="276225">
                  <a:moveTo>
                    <a:pt x="328917" y="216712"/>
                  </a:moveTo>
                  <a:lnTo>
                    <a:pt x="327621" y="215595"/>
                  </a:lnTo>
                  <a:lnTo>
                    <a:pt x="326758" y="214731"/>
                  </a:lnTo>
                  <a:lnTo>
                    <a:pt x="324510" y="214731"/>
                  </a:lnTo>
                  <a:lnTo>
                    <a:pt x="324129" y="215265"/>
                  </a:lnTo>
                  <a:lnTo>
                    <a:pt x="322440" y="212483"/>
                  </a:lnTo>
                  <a:lnTo>
                    <a:pt x="318643" y="212305"/>
                  </a:lnTo>
                  <a:lnTo>
                    <a:pt x="316560" y="217144"/>
                  </a:lnTo>
                  <a:lnTo>
                    <a:pt x="313969" y="217487"/>
                  </a:lnTo>
                  <a:lnTo>
                    <a:pt x="313626" y="216623"/>
                  </a:lnTo>
                  <a:lnTo>
                    <a:pt x="311899" y="216979"/>
                  </a:lnTo>
                  <a:lnTo>
                    <a:pt x="308952" y="211963"/>
                  </a:lnTo>
                  <a:lnTo>
                    <a:pt x="306184" y="218528"/>
                  </a:lnTo>
                  <a:lnTo>
                    <a:pt x="307047" y="220776"/>
                  </a:lnTo>
                  <a:lnTo>
                    <a:pt x="307403" y="221119"/>
                  </a:lnTo>
                  <a:lnTo>
                    <a:pt x="307924" y="221983"/>
                  </a:lnTo>
                  <a:lnTo>
                    <a:pt x="307848" y="239445"/>
                  </a:lnTo>
                  <a:lnTo>
                    <a:pt x="304292" y="241871"/>
                  </a:lnTo>
                  <a:lnTo>
                    <a:pt x="304177" y="239331"/>
                  </a:lnTo>
                  <a:lnTo>
                    <a:pt x="304114" y="238061"/>
                  </a:lnTo>
                  <a:lnTo>
                    <a:pt x="305587" y="235775"/>
                  </a:lnTo>
                  <a:lnTo>
                    <a:pt x="307848" y="239445"/>
                  </a:lnTo>
                  <a:lnTo>
                    <a:pt x="307848" y="222008"/>
                  </a:lnTo>
                  <a:lnTo>
                    <a:pt x="306882" y="222161"/>
                  </a:lnTo>
                  <a:lnTo>
                    <a:pt x="305066" y="225259"/>
                  </a:lnTo>
                  <a:lnTo>
                    <a:pt x="305066" y="232981"/>
                  </a:lnTo>
                  <a:lnTo>
                    <a:pt x="303250" y="232981"/>
                  </a:lnTo>
                  <a:lnTo>
                    <a:pt x="303250" y="255841"/>
                  </a:lnTo>
                  <a:lnTo>
                    <a:pt x="299796" y="253301"/>
                  </a:lnTo>
                  <a:lnTo>
                    <a:pt x="298310" y="252298"/>
                  </a:lnTo>
                  <a:lnTo>
                    <a:pt x="297243" y="253161"/>
                  </a:lnTo>
                  <a:lnTo>
                    <a:pt x="297243" y="258343"/>
                  </a:lnTo>
                  <a:lnTo>
                    <a:pt x="296164" y="260921"/>
                  </a:lnTo>
                  <a:lnTo>
                    <a:pt x="295262" y="258343"/>
                  </a:lnTo>
                  <a:lnTo>
                    <a:pt x="297243" y="258343"/>
                  </a:lnTo>
                  <a:lnTo>
                    <a:pt x="297243" y="253161"/>
                  </a:lnTo>
                  <a:lnTo>
                    <a:pt x="293916" y="255841"/>
                  </a:lnTo>
                  <a:lnTo>
                    <a:pt x="292176" y="251955"/>
                  </a:lnTo>
                  <a:lnTo>
                    <a:pt x="291998" y="251955"/>
                  </a:lnTo>
                  <a:lnTo>
                    <a:pt x="291338" y="250761"/>
                  </a:lnTo>
                  <a:lnTo>
                    <a:pt x="293573" y="248221"/>
                  </a:lnTo>
                  <a:lnTo>
                    <a:pt x="293916" y="246951"/>
                  </a:lnTo>
                  <a:lnTo>
                    <a:pt x="294779" y="246951"/>
                  </a:lnTo>
                  <a:lnTo>
                    <a:pt x="295122" y="248221"/>
                  </a:lnTo>
                  <a:lnTo>
                    <a:pt x="299440" y="248221"/>
                  </a:lnTo>
                  <a:lnTo>
                    <a:pt x="298234" y="244411"/>
                  </a:lnTo>
                  <a:lnTo>
                    <a:pt x="299618" y="244411"/>
                  </a:lnTo>
                  <a:lnTo>
                    <a:pt x="299961" y="246951"/>
                  </a:lnTo>
                  <a:lnTo>
                    <a:pt x="300316" y="248221"/>
                  </a:lnTo>
                  <a:lnTo>
                    <a:pt x="302209" y="246951"/>
                  </a:lnTo>
                  <a:lnTo>
                    <a:pt x="302729" y="248221"/>
                  </a:lnTo>
                  <a:lnTo>
                    <a:pt x="302806" y="249313"/>
                  </a:lnTo>
                  <a:lnTo>
                    <a:pt x="302907" y="250761"/>
                  </a:lnTo>
                  <a:lnTo>
                    <a:pt x="302983" y="251955"/>
                  </a:lnTo>
                  <a:lnTo>
                    <a:pt x="303072" y="253301"/>
                  </a:lnTo>
                  <a:lnTo>
                    <a:pt x="303161" y="254571"/>
                  </a:lnTo>
                  <a:lnTo>
                    <a:pt x="303250" y="255841"/>
                  </a:lnTo>
                  <a:lnTo>
                    <a:pt x="303250" y="232981"/>
                  </a:lnTo>
                  <a:lnTo>
                    <a:pt x="302729" y="232981"/>
                  </a:lnTo>
                  <a:lnTo>
                    <a:pt x="304914" y="232092"/>
                  </a:lnTo>
                  <a:lnTo>
                    <a:pt x="305066" y="232981"/>
                  </a:lnTo>
                  <a:lnTo>
                    <a:pt x="305066" y="225259"/>
                  </a:lnTo>
                  <a:lnTo>
                    <a:pt x="304050" y="226974"/>
                  </a:lnTo>
                  <a:lnTo>
                    <a:pt x="304634" y="230454"/>
                  </a:lnTo>
                  <a:lnTo>
                    <a:pt x="301002" y="226631"/>
                  </a:lnTo>
                  <a:lnTo>
                    <a:pt x="298069" y="227901"/>
                  </a:lnTo>
                  <a:lnTo>
                    <a:pt x="300316" y="222821"/>
                  </a:lnTo>
                  <a:lnTo>
                    <a:pt x="295300" y="222821"/>
                  </a:lnTo>
                  <a:lnTo>
                    <a:pt x="292531" y="226631"/>
                  </a:lnTo>
                  <a:lnTo>
                    <a:pt x="293306" y="222821"/>
                  </a:lnTo>
                  <a:lnTo>
                    <a:pt x="290156" y="222821"/>
                  </a:lnTo>
                  <a:lnTo>
                    <a:pt x="286550" y="224091"/>
                  </a:lnTo>
                  <a:lnTo>
                    <a:pt x="285965" y="227901"/>
                  </a:lnTo>
                  <a:lnTo>
                    <a:pt x="286994" y="229171"/>
                  </a:lnTo>
                  <a:lnTo>
                    <a:pt x="291769" y="227965"/>
                  </a:lnTo>
                  <a:lnTo>
                    <a:pt x="297370" y="229171"/>
                  </a:lnTo>
                  <a:lnTo>
                    <a:pt x="297027" y="231711"/>
                  </a:lnTo>
                  <a:lnTo>
                    <a:pt x="296506" y="232981"/>
                  </a:lnTo>
                  <a:lnTo>
                    <a:pt x="296684" y="231711"/>
                  </a:lnTo>
                  <a:lnTo>
                    <a:pt x="295122" y="231711"/>
                  </a:lnTo>
                  <a:lnTo>
                    <a:pt x="293217" y="232981"/>
                  </a:lnTo>
                  <a:lnTo>
                    <a:pt x="295122" y="234251"/>
                  </a:lnTo>
                  <a:lnTo>
                    <a:pt x="293395" y="236791"/>
                  </a:lnTo>
                  <a:lnTo>
                    <a:pt x="289941" y="238061"/>
                  </a:lnTo>
                  <a:lnTo>
                    <a:pt x="293573" y="239331"/>
                  </a:lnTo>
                  <a:lnTo>
                    <a:pt x="291833" y="239331"/>
                  </a:lnTo>
                  <a:lnTo>
                    <a:pt x="290461" y="241871"/>
                  </a:lnTo>
                  <a:lnTo>
                    <a:pt x="289941" y="243141"/>
                  </a:lnTo>
                  <a:lnTo>
                    <a:pt x="285407" y="244411"/>
                  </a:lnTo>
                  <a:lnTo>
                    <a:pt x="285419" y="246951"/>
                  </a:lnTo>
                  <a:lnTo>
                    <a:pt x="285775" y="248221"/>
                  </a:lnTo>
                  <a:lnTo>
                    <a:pt x="282676" y="248221"/>
                  </a:lnTo>
                  <a:lnTo>
                    <a:pt x="284657" y="246951"/>
                  </a:lnTo>
                  <a:lnTo>
                    <a:pt x="278104" y="246951"/>
                  </a:lnTo>
                  <a:lnTo>
                    <a:pt x="281025" y="251955"/>
                  </a:lnTo>
                  <a:lnTo>
                    <a:pt x="281838" y="251955"/>
                  </a:lnTo>
                  <a:lnTo>
                    <a:pt x="282282" y="251955"/>
                  </a:lnTo>
                  <a:lnTo>
                    <a:pt x="282829" y="251955"/>
                  </a:lnTo>
                  <a:lnTo>
                    <a:pt x="285927" y="249516"/>
                  </a:lnTo>
                  <a:lnTo>
                    <a:pt x="286181" y="250761"/>
                  </a:lnTo>
                  <a:lnTo>
                    <a:pt x="286016" y="250761"/>
                  </a:lnTo>
                  <a:lnTo>
                    <a:pt x="289394" y="251955"/>
                  </a:lnTo>
                  <a:lnTo>
                    <a:pt x="286994" y="255841"/>
                  </a:lnTo>
                  <a:lnTo>
                    <a:pt x="288378" y="257111"/>
                  </a:lnTo>
                  <a:lnTo>
                    <a:pt x="287896" y="258343"/>
                  </a:lnTo>
                  <a:lnTo>
                    <a:pt x="287528" y="258343"/>
                  </a:lnTo>
                  <a:lnTo>
                    <a:pt x="287324" y="259651"/>
                  </a:lnTo>
                  <a:lnTo>
                    <a:pt x="287261" y="260921"/>
                  </a:lnTo>
                  <a:lnTo>
                    <a:pt x="286994" y="262191"/>
                  </a:lnTo>
                  <a:lnTo>
                    <a:pt x="286131" y="262191"/>
                  </a:lnTo>
                  <a:lnTo>
                    <a:pt x="285102" y="263461"/>
                  </a:lnTo>
                  <a:lnTo>
                    <a:pt x="284060" y="262191"/>
                  </a:lnTo>
                  <a:lnTo>
                    <a:pt x="283718" y="262191"/>
                  </a:lnTo>
                  <a:lnTo>
                    <a:pt x="281635" y="262191"/>
                  </a:lnTo>
                  <a:lnTo>
                    <a:pt x="281990" y="260921"/>
                  </a:lnTo>
                  <a:lnTo>
                    <a:pt x="282321" y="260921"/>
                  </a:lnTo>
                  <a:lnTo>
                    <a:pt x="283718" y="262191"/>
                  </a:lnTo>
                  <a:lnTo>
                    <a:pt x="283832" y="260921"/>
                  </a:lnTo>
                  <a:lnTo>
                    <a:pt x="283946" y="259651"/>
                  </a:lnTo>
                  <a:lnTo>
                    <a:pt x="284073" y="258343"/>
                  </a:lnTo>
                  <a:lnTo>
                    <a:pt x="285038" y="258343"/>
                  </a:lnTo>
                  <a:lnTo>
                    <a:pt x="286829" y="257111"/>
                  </a:lnTo>
                  <a:lnTo>
                    <a:pt x="286308" y="255841"/>
                  </a:lnTo>
                  <a:lnTo>
                    <a:pt x="284924" y="255841"/>
                  </a:lnTo>
                  <a:lnTo>
                    <a:pt x="284835" y="254571"/>
                  </a:lnTo>
                  <a:lnTo>
                    <a:pt x="284746" y="253301"/>
                  </a:lnTo>
                  <a:lnTo>
                    <a:pt x="284226" y="253301"/>
                  </a:lnTo>
                  <a:lnTo>
                    <a:pt x="281978" y="252044"/>
                  </a:lnTo>
                  <a:lnTo>
                    <a:pt x="277317" y="253301"/>
                  </a:lnTo>
                  <a:lnTo>
                    <a:pt x="274370" y="253301"/>
                  </a:lnTo>
                  <a:lnTo>
                    <a:pt x="274370" y="263461"/>
                  </a:lnTo>
                  <a:lnTo>
                    <a:pt x="274218" y="266001"/>
                  </a:lnTo>
                  <a:lnTo>
                    <a:pt x="273761" y="266001"/>
                  </a:lnTo>
                  <a:lnTo>
                    <a:pt x="271780" y="263461"/>
                  </a:lnTo>
                  <a:lnTo>
                    <a:pt x="269976" y="266001"/>
                  </a:lnTo>
                  <a:lnTo>
                    <a:pt x="267982" y="267271"/>
                  </a:lnTo>
                  <a:lnTo>
                    <a:pt x="267982" y="266001"/>
                  </a:lnTo>
                  <a:lnTo>
                    <a:pt x="266763" y="266001"/>
                  </a:lnTo>
                  <a:lnTo>
                    <a:pt x="266763" y="263461"/>
                  </a:lnTo>
                  <a:lnTo>
                    <a:pt x="267284" y="263461"/>
                  </a:lnTo>
                  <a:lnTo>
                    <a:pt x="269532" y="262191"/>
                  </a:lnTo>
                  <a:lnTo>
                    <a:pt x="270751" y="263461"/>
                  </a:lnTo>
                  <a:lnTo>
                    <a:pt x="271780" y="263461"/>
                  </a:lnTo>
                  <a:lnTo>
                    <a:pt x="274370" y="263461"/>
                  </a:lnTo>
                  <a:lnTo>
                    <a:pt x="274370" y="253301"/>
                  </a:lnTo>
                  <a:lnTo>
                    <a:pt x="272821" y="253301"/>
                  </a:lnTo>
                  <a:lnTo>
                    <a:pt x="273418" y="251955"/>
                  </a:lnTo>
                  <a:lnTo>
                    <a:pt x="273685" y="251955"/>
                  </a:lnTo>
                  <a:lnTo>
                    <a:pt x="273685" y="248221"/>
                  </a:lnTo>
                  <a:lnTo>
                    <a:pt x="268325" y="248221"/>
                  </a:lnTo>
                  <a:lnTo>
                    <a:pt x="267995" y="250761"/>
                  </a:lnTo>
                  <a:lnTo>
                    <a:pt x="268439" y="250761"/>
                  </a:lnTo>
                  <a:lnTo>
                    <a:pt x="270230" y="253301"/>
                  </a:lnTo>
                  <a:lnTo>
                    <a:pt x="268986" y="254571"/>
                  </a:lnTo>
                  <a:lnTo>
                    <a:pt x="267639" y="249555"/>
                  </a:lnTo>
                  <a:lnTo>
                    <a:pt x="267639" y="257111"/>
                  </a:lnTo>
                  <a:lnTo>
                    <a:pt x="266001" y="258343"/>
                  </a:lnTo>
                  <a:lnTo>
                    <a:pt x="265582" y="259651"/>
                  </a:lnTo>
                  <a:lnTo>
                    <a:pt x="265214" y="260921"/>
                  </a:lnTo>
                  <a:lnTo>
                    <a:pt x="264350" y="260921"/>
                  </a:lnTo>
                  <a:lnTo>
                    <a:pt x="264350" y="257111"/>
                  </a:lnTo>
                  <a:lnTo>
                    <a:pt x="267639" y="257111"/>
                  </a:lnTo>
                  <a:lnTo>
                    <a:pt x="267639" y="249555"/>
                  </a:lnTo>
                  <a:lnTo>
                    <a:pt x="267284" y="248221"/>
                  </a:lnTo>
                  <a:lnTo>
                    <a:pt x="264363" y="251955"/>
                  </a:lnTo>
                  <a:lnTo>
                    <a:pt x="261607" y="251955"/>
                  </a:lnTo>
                  <a:lnTo>
                    <a:pt x="262597" y="253301"/>
                  </a:lnTo>
                  <a:lnTo>
                    <a:pt x="262521" y="254571"/>
                  </a:lnTo>
                  <a:lnTo>
                    <a:pt x="262445" y="255841"/>
                  </a:lnTo>
                  <a:lnTo>
                    <a:pt x="261061" y="255841"/>
                  </a:lnTo>
                  <a:lnTo>
                    <a:pt x="260718" y="253301"/>
                  </a:lnTo>
                  <a:lnTo>
                    <a:pt x="262597" y="253301"/>
                  </a:lnTo>
                  <a:lnTo>
                    <a:pt x="261543" y="252044"/>
                  </a:lnTo>
                  <a:lnTo>
                    <a:pt x="261327" y="251955"/>
                  </a:lnTo>
                  <a:lnTo>
                    <a:pt x="260032" y="253301"/>
                  </a:lnTo>
                  <a:lnTo>
                    <a:pt x="260032" y="262191"/>
                  </a:lnTo>
                  <a:lnTo>
                    <a:pt x="259181" y="266001"/>
                  </a:lnTo>
                  <a:lnTo>
                    <a:pt x="257429" y="262191"/>
                  </a:lnTo>
                  <a:lnTo>
                    <a:pt x="258648" y="262191"/>
                  </a:lnTo>
                  <a:lnTo>
                    <a:pt x="258292" y="260921"/>
                  </a:lnTo>
                  <a:lnTo>
                    <a:pt x="259156" y="260921"/>
                  </a:lnTo>
                  <a:lnTo>
                    <a:pt x="260032" y="262191"/>
                  </a:lnTo>
                  <a:lnTo>
                    <a:pt x="260032" y="253301"/>
                  </a:lnTo>
                  <a:lnTo>
                    <a:pt x="258991" y="252234"/>
                  </a:lnTo>
                  <a:lnTo>
                    <a:pt x="256743" y="253301"/>
                  </a:lnTo>
                  <a:lnTo>
                    <a:pt x="256743" y="255841"/>
                  </a:lnTo>
                  <a:lnTo>
                    <a:pt x="254152" y="255841"/>
                  </a:lnTo>
                  <a:lnTo>
                    <a:pt x="253796" y="253301"/>
                  </a:lnTo>
                  <a:lnTo>
                    <a:pt x="252425" y="253301"/>
                  </a:lnTo>
                  <a:lnTo>
                    <a:pt x="248793" y="255841"/>
                  </a:lnTo>
                  <a:lnTo>
                    <a:pt x="249135" y="253301"/>
                  </a:lnTo>
                  <a:lnTo>
                    <a:pt x="248437" y="253301"/>
                  </a:lnTo>
                  <a:lnTo>
                    <a:pt x="248005" y="251955"/>
                  </a:lnTo>
                  <a:lnTo>
                    <a:pt x="248386" y="251955"/>
                  </a:lnTo>
                  <a:lnTo>
                    <a:pt x="249377" y="250761"/>
                  </a:lnTo>
                  <a:lnTo>
                    <a:pt x="249859" y="250761"/>
                  </a:lnTo>
                  <a:lnTo>
                    <a:pt x="251968" y="251955"/>
                  </a:lnTo>
                  <a:lnTo>
                    <a:pt x="252831" y="251955"/>
                  </a:lnTo>
                  <a:lnTo>
                    <a:pt x="255701" y="246951"/>
                  </a:lnTo>
                  <a:lnTo>
                    <a:pt x="251383" y="246951"/>
                  </a:lnTo>
                  <a:lnTo>
                    <a:pt x="248094" y="248221"/>
                  </a:lnTo>
                  <a:lnTo>
                    <a:pt x="247751" y="244411"/>
                  </a:lnTo>
                  <a:lnTo>
                    <a:pt x="249656" y="243141"/>
                  </a:lnTo>
                  <a:lnTo>
                    <a:pt x="248958" y="239331"/>
                  </a:lnTo>
                  <a:lnTo>
                    <a:pt x="248437" y="239331"/>
                  </a:lnTo>
                  <a:lnTo>
                    <a:pt x="246888" y="241871"/>
                  </a:lnTo>
                  <a:lnTo>
                    <a:pt x="246545" y="241477"/>
                  </a:lnTo>
                  <a:lnTo>
                    <a:pt x="246545" y="248221"/>
                  </a:lnTo>
                  <a:lnTo>
                    <a:pt x="246367" y="248399"/>
                  </a:lnTo>
                  <a:lnTo>
                    <a:pt x="246367" y="262191"/>
                  </a:lnTo>
                  <a:lnTo>
                    <a:pt x="244817" y="262191"/>
                  </a:lnTo>
                  <a:lnTo>
                    <a:pt x="244640" y="260921"/>
                  </a:lnTo>
                  <a:lnTo>
                    <a:pt x="245148" y="260921"/>
                  </a:lnTo>
                  <a:lnTo>
                    <a:pt x="246367" y="262191"/>
                  </a:lnTo>
                  <a:lnTo>
                    <a:pt x="246367" y="248399"/>
                  </a:lnTo>
                  <a:lnTo>
                    <a:pt x="245452" y="249313"/>
                  </a:lnTo>
                  <a:lnTo>
                    <a:pt x="244983" y="249313"/>
                  </a:lnTo>
                  <a:lnTo>
                    <a:pt x="246545" y="248221"/>
                  </a:lnTo>
                  <a:lnTo>
                    <a:pt x="246545" y="241477"/>
                  </a:lnTo>
                  <a:lnTo>
                    <a:pt x="245681" y="240474"/>
                  </a:lnTo>
                  <a:lnTo>
                    <a:pt x="245681" y="243141"/>
                  </a:lnTo>
                  <a:lnTo>
                    <a:pt x="243471" y="248221"/>
                  </a:lnTo>
                  <a:lnTo>
                    <a:pt x="243382" y="249313"/>
                  </a:lnTo>
                  <a:lnTo>
                    <a:pt x="242951" y="250761"/>
                  </a:lnTo>
                  <a:lnTo>
                    <a:pt x="244881" y="249389"/>
                  </a:lnTo>
                  <a:lnTo>
                    <a:pt x="244589" y="250761"/>
                  </a:lnTo>
                  <a:lnTo>
                    <a:pt x="242951" y="250761"/>
                  </a:lnTo>
                  <a:lnTo>
                    <a:pt x="243471" y="248221"/>
                  </a:lnTo>
                  <a:lnTo>
                    <a:pt x="241871" y="248221"/>
                  </a:lnTo>
                  <a:lnTo>
                    <a:pt x="242570" y="246951"/>
                  </a:lnTo>
                  <a:lnTo>
                    <a:pt x="245681" y="243141"/>
                  </a:lnTo>
                  <a:lnTo>
                    <a:pt x="245681" y="240474"/>
                  </a:lnTo>
                  <a:lnTo>
                    <a:pt x="243598" y="238061"/>
                  </a:lnTo>
                  <a:lnTo>
                    <a:pt x="243598" y="241871"/>
                  </a:lnTo>
                  <a:lnTo>
                    <a:pt x="242214" y="239331"/>
                  </a:lnTo>
                  <a:lnTo>
                    <a:pt x="241350" y="239331"/>
                  </a:lnTo>
                  <a:lnTo>
                    <a:pt x="240665" y="241871"/>
                  </a:lnTo>
                  <a:lnTo>
                    <a:pt x="239966" y="239331"/>
                  </a:lnTo>
                  <a:lnTo>
                    <a:pt x="241871" y="238061"/>
                  </a:lnTo>
                  <a:lnTo>
                    <a:pt x="245160" y="236791"/>
                  </a:lnTo>
                  <a:lnTo>
                    <a:pt x="243941" y="234251"/>
                  </a:lnTo>
                  <a:lnTo>
                    <a:pt x="245160" y="232981"/>
                  </a:lnTo>
                  <a:lnTo>
                    <a:pt x="243255" y="231711"/>
                  </a:lnTo>
                  <a:lnTo>
                    <a:pt x="242214" y="231711"/>
                  </a:lnTo>
                  <a:lnTo>
                    <a:pt x="241427" y="230441"/>
                  </a:lnTo>
                  <a:lnTo>
                    <a:pt x="248437" y="231711"/>
                  </a:lnTo>
                  <a:lnTo>
                    <a:pt x="250520" y="227901"/>
                  </a:lnTo>
                  <a:lnTo>
                    <a:pt x="251904" y="227901"/>
                  </a:lnTo>
                  <a:lnTo>
                    <a:pt x="255536" y="226631"/>
                  </a:lnTo>
                  <a:lnTo>
                    <a:pt x="252933" y="226631"/>
                  </a:lnTo>
                  <a:lnTo>
                    <a:pt x="253288" y="224091"/>
                  </a:lnTo>
                  <a:lnTo>
                    <a:pt x="251904" y="222821"/>
                  </a:lnTo>
                  <a:lnTo>
                    <a:pt x="249974" y="221551"/>
                  </a:lnTo>
                  <a:lnTo>
                    <a:pt x="253568" y="219011"/>
                  </a:lnTo>
                  <a:lnTo>
                    <a:pt x="254165" y="219011"/>
                  </a:lnTo>
                  <a:lnTo>
                    <a:pt x="254495" y="217741"/>
                  </a:lnTo>
                  <a:lnTo>
                    <a:pt x="257086" y="217741"/>
                  </a:lnTo>
                  <a:lnTo>
                    <a:pt x="257606" y="215201"/>
                  </a:lnTo>
                  <a:lnTo>
                    <a:pt x="261404" y="217741"/>
                  </a:lnTo>
                  <a:lnTo>
                    <a:pt x="258648" y="210121"/>
                  </a:lnTo>
                  <a:lnTo>
                    <a:pt x="259511" y="208851"/>
                  </a:lnTo>
                  <a:lnTo>
                    <a:pt x="269367" y="198691"/>
                  </a:lnTo>
                  <a:lnTo>
                    <a:pt x="260896" y="198691"/>
                  </a:lnTo>
                  <a:lnTo>
                    <a:pt x="261581" y="194881"/>
                  </a:lnTo>
                  <a:lnTo>
                    <a:pt x="258292" y="194881"/>
                  </a:lnTo>
                  <a:lnTo>
                    <a:pt x="257263" y="195262"/>
                  </a:lnTo>
                  <a:lnTo>
                    <a:pt x="257263" y="207581"/>
                  </a:lnTo>
                  <a:lnTo>
                    <a:pt x="256400" y="207581"/>
                  </a:lnTo>
                  <a:lnTo>
                    <a:pt x="256565" y="205041"/>
                  </a:lnTo>
                  <a:lnTo>
                    <a:pt x="256921" y="205041"/>
                  </a:lnTo>
                  <a:lnTo>
                    <a:pt x="257263" y="207581"/>
                  </a:lnTo>
                  <a:lnTo>
                    <a:pt x="257263" y="195262"/>
                  </a:lnTo>
                  <a:lnTo>
                    <a:pt x="254838" y="196151"/>
                  </a:lnTo>
                  <a:lnTo>
                    <a:pt x="252133" y="196151"/>
                  </a:lnTo>
                  <a:lnTo>
                    <a:pt x="251472" y="199961"/>
                  </a:lnTo>
                  <a:lnTo>
                    <a:pt x="251206" y="201231"/>
                  </a:lnTo>
                  <a:lnTo>
                    <a:pt x="251294" y="198691"/>
                  </a:lnTo>
                  <a:lnTo>
                    <a:pt x="251256" y="199961"/>
                  </a:lnTo>
                  <a:lnTo>
                    <a:pt x="251409" y="199961"/>
                  </a:lnTo>
                  <a:lnTo>
                    <a:pt x="251815" y="197421"/>
                  </a:lnTo>
                  <a:lnTo>
                    <a:pt x="252133" y="196151"/>
                  </a:lnTo>
                  <a:lnTo>
                    <a:pt x="252742" y="192620"/>
                  </a:lnTo>
                  <a:lnTo>
                    <a:pt x="253288" y="192252"/>
                  </a:lnTo>
                  <a:lnTo>
                    <a:pt x="252895" y="191731"/>
                  </a:lnTo>
                  <a:lnTo>
                    <a:pt x="256743" y="193459"/>
                  </a:lnTo>
                  <a:lnTo>
                    <a:pt x="255016" y="185851"/>
                  </a:lnTo>
                  <a:lnTo>
                    <a:pt x="255358" y="182918"/>
                  </a:lnTo>
                  <a:lnTo>
                    <a:pt x="255879" y="182397"/>
                  </a:lnTo>
                  <a:lnTo>
                    <a:pt x="254381" y="182638"/>
                  </a:lnTo>
                  <a:lnTo>
                    <a:pt x="254381" y="186956"/>
                  </a:lnTo>
                  <a:lnTo>
                    <a:pt x="253631" y="188252"/>
                  </a:lnTo>
                  <a:lnTo>
                    <a:pt x="253212" y="186829"/>
                  </a:lnTo>
                  <a:lnTo>
                    <a:pt x="253212" y="188722"/>
                  </a:lnTo>
                  <a:lnTo>
                    <a:pt x="252145" y="189534"/>
                  </a:lnTo>
                  <a:lnTo>
                    <a:pt x="251815" y="188493"/>
                  </a:lnTo>
                  <a:lnTo>
                    <a:pt x="253212" y="188722"/>
                  </a:lnTo>
                  <a:lnTo>
                    <a:pt x="253212" y="186829"/>
                  </a:lnTo>
                  <a:lnTo>
                    <a:pt x="253149" y="186613"/>
                  </a:lnTo>
                  <a:lnTo>
                    <a:pt x="254381" y="186956"/>
                  </a:lnTo>
                  <a:lnTo>
                    <a:pt x="254381" y="182638"/>
                  </a:lnTo>
                  <a:lnTo>
                    <a:pt x="252590" y="182918"/>
                  </a:lnTo>
                  <a:lnTo>
                    <a:pt x="252488" y="182397"/>
                  </a:lnTo>
                  <a:lnTo>
                    <a:pt x="252425" y="182054"/>
                  </a:lnTo>
                  <a:lnTo>
                    <a:pt x="253288" y="179971"/>
                  </a:lnTo>
                  <a:lnTo>
                    <a:pt x="251548" y="181190"/>
                  </a:lnTo>
                  <a:lnTo>
                    <a:pt x="251663" y="179971"/>
                  </a:lnTo>
                  <a:lnTo>
                    <a:pt x="251726" y="179285"/>
                  </a:lnTo>
                  <a:lnTo>
                    <a:pt x="253111" y="177380"/>
                  </a:lnTo>
                  <a:lnTo>
                    <a:pt x="252425" y="175831"/>
                  </a:lnTo>
                  <a:lnTo>
                    <a:pt x="252247" y="175475"/>
                  </a:lnTo>
                  <a:lnTo>
                    <a:pt x="251548" y="174447"/>
                  </a:lnTo>
                  <a:lnTo>
                    <a:pt x="251383" y="174447"/>
                  </a:lnTo>
                  <a:lnTo>
                    <a:pt x="250532" y="174637"/>
                  </a:lnTo>
                  <a:lnTo>
                    <a:pt x="250532" y="188290"/>
                  </a:lnTo>
                  <a:lnTo>
                    <a:pt x="249161" y="191846"/>
                  </a:lnTo>
                  <a:lnTo>
                    <a:pt x="247751" y="192951"/>
                  </a:lnTo>
                  <a:lnTo>
                    <a:pt x="247751" y="215201"/>
                  </a:lnTo>
                  <a:lnTo>
                    <a:pt x="247243" y="219011"/>
                  </a:lnTo>
                  <a:lnTo>
                    <a:pt x="246291" y="219011"/>
                  </a:lnTo>
                  <a:lnTo>
                    <a:pt x="243751" y="219011"/>
                  </a:lnTo>
                  <a:lnTo>
                    <a:pt x="241198" y="219011"/>
                  </a:lnTo>
                  <a:lnTo>
                    <a:pt x="241071" y="219011"/>
                  </a:lnTo>
                  <a:lnTo>
                    <a:pt x="241350" y="220243"/>
                  </a:lnTo>
                  <a:lnTo>
                    <a:pt x="240728" y="220243"/>
                  </a:lnTo>
                  <a:lnTo>
                    <a:pt x="241071" y="219011"/>
                  </a:lnTo>
                  <a:lnTo>
                    <a:pt x="240842" y="219011"/>
                  </a:lnTo>
                  <a:lnTo>
                    <a:pt x="240169" y="220243"/>
                  </a:lnTo>
                  <a:lnTo>
                    <a:pt x="240080" y="221551"/>
                  </a:lnTo>
                  <a:lnTo>
                    <a:pt x="240017" y="222821"/>
                  </a:lnTo>
                  <a:lnTo>
                    <a:pt x="240728" y="220256"/>
                  </a:lnTo>
                  <a:lnTo>
                    <a:pt x="244144" y="221551"/>
                  </a:lnTo>
                  <a:lnTo>
                    <a:pt x="240030" y="222821"/>
                  </a:lnTo>
                  <a:lnTo>
                    <a:pt x="239369" y="224091"/>
                  </a:lnTo>
                  <a:lnTo>
                    <a:pt x="237718" y="229171"/>
                  </a:lnTo>
                  <a:lnTo>
                    <a:pt x="238887" y="229171"/>
                  </a:lnTo>
                  <a:lnTo>
                    <a:pt x="237032" y="231711"/>
                  </a:lnTo>
                  <a:lnTo>
                    <a:pt x="237032" y="229171"/>
                  </a:lnTo>
                  <a:lnTo>
                    <a:pt x="235991" y="229171"/>
                  </a:lnTo>
                  <a:lnTo>
                    <a:pt x="233095" y="227901"/>
                  </a:lnTo>
                  <a:lnTo>
                    <a:pt x="236702" y="224091"/>
                  </a:lnTo>
                  <a:lnTo>
                    <a:pt x="234086" y="222821"/>
                  </a:lnTo>
                  <a:lnTo>
                    <a:pt x="236385" y="219011"/>
                  </a:lnTo>
                  <a:lnTo>
                    <a:pt x="230632" y="219011"/>
                  </a:lnTo>
                  <a:lnTo>
                    <a:pt x="231140" y="220243"/>
                  </a:lnTo>
                  <a:lnTo>
                    <a:pt x="228904" y="218249"/>
                  </a:lnTo>
                  <a:lnTo>
                    <a:pt x="228904" y="232981"/>
                  </a:lnTo>
                  <a:lnTo>
                    <a:pt x="224586" y="232981"/>
                  </a:lnTo>
                  <a:lnTo>
                    <a:pt x="224066" y="231711"/>
                  </a:lnTo>
                  <a:lnTo>
                    <a:pt x="223202" y="231711"/>
                  </a:lnTo>
                  <a:lnTo>
                    <a:pt x="223291" y="230441"/>
                  </a:lnTo>
                  <a:lnTo>
                    <a:pt x="223367" y="229171"/>
                  </a:lnTo>
                  <a:lnTo>
                    <a:pt x="224586" y="227901"/>
                  </a:lnTo>
                  <a:lnTo>
                    <a:pt x="219811" y="226656"/>
                  </a:lnTo>
                  <a:lnTo>
                    <a:pt x="220433" y="224091"/>
                  </a:lnTo>
                  <a:lnTo>
                    <a:pt x="217322" y="223100"/>
                  </a:lnTo>
                  <a:lnTo>
                    <a:pt x="217322" y="227901"/>
                  </a:lnTo>
                  <a:lnTo>
                    <a:pt x="216979" y="229171"/>
                  </a:lnTo>
                  <a:lnTo>
                    <a:pt x="216115" y="231711"/>
                  </a:lnTo>
                  <a:lnTo>
                    <a:pt x="215074" y="232981"/>
                  </a:lnTo>
                  <a:lnTo>
                    <a:pt x="214033" y="232981"/>
                  </a:lnTo>
                  <a:lnTo>
                    <a:pt x="213868" y="231711"/>
                  </a:lnTo>
                  <a:lnTo>
                    <a:pt x="215760" y="231711"/>
                  </a:lnTo>
                  <a:lnTo>
                    <a:pt x="215684" y="230441"/>
                  </a:lnTo>
                  <a:lnTo>
                    <a:pt x="215595" y="229171"/>
                  </a:lnTo>
                  <a:lnTo>
                    <a:pt x="216281" y="229171"/>
                  </a:lnTo>
                  <a:lnTo>
                    <a:pt x="217322" y="227901"/>
                  </a:lnTo>
                  <a:lnTo>
                    <a:pt x="217322" y="223100"/>
                  </a:lnTo>
                  <a:lnTo>
                    <a:pt x="216458" y="222821"/>
                  </a:lnTo>
                  <a:lnTo>
                    <a:pt x="214033" y="224091"/>
                  </a:lnTo>
                  <a:lnTo>
                    <a:pt x="214033" y="217741"/>
                  </a:lnTo>
                  <a:lnTo>
                    <a:pt x="220256" y="217741"/>
                  </a:lnTo>
                  <a:lnTo>
                    <a:pt x="220814" y="217906"/>
                  </a:lnTo>
                  <a:lnTo>
                    <a:pt x="218795" y="220243"/>
                  </a:lnTo>
                  <a:lnTo>
                    <a:pt x="217665" y="222821"/>
                  </a:lnTo>
                  <a:lnTo>
                    <a:pt x="221996" y="222821"/>
                  </a:lnTo>
                  <a:lnTo>
                    <a:pt x="221119" y="224091"/>
                  </a:lnTo>
                  <a:lnTo>
                    <a:pt x="220776" y="224091"/>
                  </a:lnTo>
                  <a:lnTo>
                    <a:pt x="219824" y="226631"/>
                  </a:lnTo>
                  <a:lnTo>
                    <a:pt x="224586" y="227901"/>
                  </a:lnTo>
                  <a:lnTo>
                    <a:pt x="226314" y="227901"/>
                  </a:lnTo>
                  <a:lnTo>
                    <a:pt x="225450" y="229171"/>
                  </a:lnTo>
                  <a:lnTo>
                    <a:pt x="228904" y="232981"/>
                  </a:lnTo>
                  <a:lnTo>
                    <a:pt x="228904" y="218249"/>
                  </a:lnTo>
                  <a:lnTo>
                    <a:pt x="225971" y="219011"/>
                  </a:lnTo>
                  <a:lnTo>
                    <a:pt x="225806" y="219011"/>
                  </a:lnTo>
                  <a:lnTo>
                    <a:pt x="226479" y="215201"/>
                  </a:lnTo>
                  <a:lnTo>
                    <a:pt x="224739" y="211797"/>
                  </a:lnTo>
                  <a:lnTo>
                    <a:pt x="224739" y="219011"/>
                  </a:lnTo>
                  <a:lnTo>
                    <a:pt x="224091" y="219011"/>
                  </a:lnTo>
                  <a:lnTo>
                    <a:pt x="223558" y="220243"/>
                  </a:lnTo>
                  <a:lnTo>
                    <a:pt x="221234" y="218020"/>
                  </a:lnTo>
                  <a:lnTo>
                    <a:pt x="224739" y="219011"/>
                  </a:lnTo>
                  <a:lnTo>
                    <a:pt x="224739" y="211797"/>
                  </a:lnTo>
                  <a:lnTo>
                    <a:pt x="223888" y="210121"/>
                  </a:lnTo>
                  <a:lnTo>
                    <a:pt x="223608" y="211391"/>
                  </a:lnTo>
                  <a:lnTo>
                    <a:pt x="223723" y="208851"/>
                  </a:lnTo>
                  <a:lnTo>
                    <a:pt x="223532" y="208940"/>
                  </a:lnTo>
                  <a:lnTo>
                    <a:pt x="223532" y="212661"/>
                  </a:lnTo>
                  <a:lnTo>
                    <a:pt x="223456" y="213931"/>
                  </a:lnTo>
                  <a:lnTo>
                    <a:pt x="223367" y="215201"/>
                  </a:lnTo>
                  <a:lnTo>
                    <a:pt x="223443" y="213931"/>
                  </a:lnTo>
                  <a:lnTo>
                    <a:pt x="223532" y="212661"/>
                  </a:lnTo>
                  <a:lnTo>
                    <a:pt x="223532" y="208940"/>
                  </a:lnTo>
                  <a:lnTo>
                    <a:pt x="221742" y="209765"/>
                  </a:lnTo>
                  <a:lnTo>
                    <a:pt x="221742" y="213931"/>
                  </a:lnTo>
                  <a:lnTo>
                    <a:pt x="221170" y="215201"/>
                  </a:lnTo>
                  <a:lnTo>
                    <a:pt x="220637" y="216471"/>
                  </a:lnTo>
                  <a:lnTo>
                    <a:pt x="220713" y="215201"/>
                  </a:lnTo>
                  <a:lnTo>
                    <a:pt x="220776" y="213931"/>
                  </a:lnTo>
                  <a:lnTo>
                    <a:pt x="221742" y="213931"/>
                  </a:lnTo>
                  <a:lnTo>
                    <a:pt x="221742" y="209765"/>
                  </a:lnTo>
                  <a:lnTo>
                    <a:pt x="220954" y="210121"/>
                  </a:lnTo>
                  <a:lnTo>
                    <a:pt x="224167" y="205143"/>
                  </a:lnTo>
                  <a:lnTo>
                    <a:pt x="224409" y="205041"/>
                  </a:lnTo>
                  <a:lnTo>
                    <a:pt x="224523" y="208851"/>
                  </a:lnTo>
                  <a:lnTo>
                    <a:pt x="224586" y="210121"/>
                  </a:lnTo>
                  <a:lnTo>
                    <a:pt x="226479" y="215201"/>
                  </a:lnTo>
                  <a:lnTo>
                    <a:pt x="229946" y="207581"/>
                  </a:lnTo>
                  <a:lnTo>
                    <a:pt x="233921" y="208851"/>
                  </a:lnTo>
                  <a:lnTo>
                    <a:pt x="236855" y="210121"/>
                  </a:lnTo>
                  <a:lnTo>
                    <a:pt x="235826" y="215201"/>
                  </a:lnTo>
                  <a:lnTo>
                    <a:pt x="233057" y="213931"/>
                  </a:lnTo>
                  <a:lnTo>
                    <a:pt x="228384" y="217741"/>
                  </a:lnTo>
                  <a:lnTo>
                    <a:pt x="230111" y="217741"/>
                  </a:lnTo>
                  <a:lnTo>
                    <a:pt x="241757" y="217741"/>
                  </a:lnTo>
                  <a:lnTo>
                    <a:pt x="241071" y="219011"/>
                  </a:lnTo>
                  <a:lnTo>
                    <a:pt x="241490" y="218351"/>
                  </a:lnTo>
                  <a:lnTo>
                    <a:pt x="241871" y="217741"/>
                  </a:lnTo>
                  <a:lnTo>
                    <a:pt x="243078" y="217741"/>
                  </a:lnTo>
                  <a:lnTo>
                    <a:pt x="244297" y="217741"/>
                  </a:lnTo>
                  <a:lnTo>
                    <a:pt x="246202" y="217741"/>
                  </a:lnTo>
                  <a:lnTo>
                    <a:pt x="246126" y="216471"/>
                  </a:lnTo>
                  <a:lnTo>
                    <a:pt x="246024" y="215201"/>
                  </a:lnTo>
                  <a:lnTo>
                    <a:pt x="247751" y="215201"/>
                  </a:lnTo>
                  <a:lnTo>
                    <a:pt x="247751" y="192951"/>
                  </a:lnTo>
                  <a:lnTo>
                    <a:pt x="246888" y="193611"/>
                  </a:lnTo>
                  <a:lnTo>
                    <a:pt x="250342" y="188531"/>
                  </a:lnTo>
                  <a:lnTo>
                    <a:pt x="246545" y="189115"/>
                  </a:lnTo>
                  <a:lnTo>
                    <a:pt x="246545" y="198691"/>
                  </a:lnTo>
                  <a:lnTo>
                    <a:pt x="243433" y="198691"/>
                  </a:lnTo>
                  <a:lnTo>
                    <a:pt x="242049" y="196151"/>
                  </a:lnTo>
                  <a:lnTo>
                    <a:pt x="241947" y="195224"/>
                  </a:lnTo>
                  <a:lnTo>
                    <a:pt x="242912" y="196151"/>
                  </a:lnTo>
                  <a:lnTo>
                    <a:pt x="242646" y="194881"/>
                  </a:lnTo>
                  <a:lnTo>
                    <a:pt x="244983" y="196151"/>
                  </a:lnTo>
                  <a:lnTo>
                    <a:pt x="245681" y="194881"/>
                  </a:lnTo>
                  <a:lnTo>
                    <a:pt x="246113" y="196151"/>
                  </a:lnTo>
                  <a:lnTo>
                    <a:pt x="246456" y="197421"/>
                  </a:lnTo>
                  <a:lnTo>
                    <a:pt x="246545" y="198691"/>
                  </a:lnTo>
                  <a:lnTo>
                    <a:pt x="246545" y="189115"/>
                  </a:lnTo>
                  <a:lnTo>
                    <a:pt x="242049" y="189801"/>
                  </a:lnTo>
                  <a:lnTo>
                    <a:pt x="242100" y="191071"/>
                  </a:lnTo>
                  <a:lnTo>
                    <a:pt x="242214" y="193611"/>
                  </a:lnTo>
                  <a:lnTo>
                    <a:pt x="242570" y="194881"/>
                  </a:lnTo>
                  <a:lnTo>
                    <a:pt x="241922" y="194881"/>
                  </a:lnTo>
                  <a:lnTo>
                    <a:pt x="241617" y="194881"/>
                  </a:lnTo>
                  <a:lnTo>
                    <a:pt x="240322" y="194881"/>
                  </a:lnTo>
                  <a:lnTo>
                    <a:pt x="238480" y="199961"/>
                  </a:lnTo>
                  <a:lnTo>
                    <a:pt x="239801" y="199961"/>
                  </a:lnTo>
                  <a:lnTo>
                    <a:pt x="241007" y="198691"/>
                  </a:lnTo>
                  <a:lnTo>
                    <a:pt x="241693" y="198691"/>
                  </a:lnTo>
                  <a:lnTo>
                    <a:pt x="243941" y="199961"/>
                  </a:lnTo>
                  <a:lnTo>
                    <a:pt x="243776" y="201231"/>
                  </a:lnTo>
                  <a:lnTo>
                    <a:pt x="239458" y="201231"/>
                  </a:lnTo>
                  <a:lnTo>
                    <a:pt x="239458" y="205041"/>
                  </a:lnTo>
                  <a:lnTo>
                    <a:pt x="237032" y="205041"/>
                  </a:lnTo>
                  <a:lnTo>
                    <a:pt x="236982" y="203771"/>
                  </a:lnTo>
                  <a:lnTo>
                    <a:pt x="236893" y="201231"/>
                  </a:lnTo>
                  <a:lnTo>
                    <a:pt x="236080" y="198691"/>
                  </a:lnTo>
                  <a:lnTo>
                    <a:pt x="233921" y="196151"/>
                  </a:lnTo>
                  <a:lnTo>
                    <a:pt x="232016" y="199961"/>
                  </a:lnTo>
                  <a:lnTo>
                    <a:pt x="231330" y="201231"/>
                  </a:lnTo>
                  <a:lnTo>
                    <a:pt x="227177" y="199961"/>
                  </a:lnTo>
                  <a:lnTo>
                    <a:pt x="227520" y="201231"/>
                  </a:lnTo>
                  <a:lnTo>
                    <a:pt x="226834" y="200228"/>
                  </a:lnTo>
                  <a:lnTo>
                    <a:pt x="226834" y="203771"/>
                  </a:lnTo>
                  <a:lnTo>
                    <a:pt x="226834" y="205041"/>
                  </a:lnTo>
                  <a:lnTo>
                    <a:pt x="225615" y="205041"/>
                  </a:lnTo>
                  <a:lnTo>
                    <a:pt x="226314" y="203771"/>
                  </a:lnTo>
                  <a:lnTo>
                    <a:pt x="226491" y="203771"/>
                  </a:lnTo>
                  <a:lnTo>
                    <a:pt x="226656" y="201231"/>
                  </a:lnTo>
                  <a:lnTo>
                    <a:pt x="226834" y="203771"/>
                  </a:lnTo>
                  <a:lnTo>
                    <a:pt x="226834" y="200228"/>
                  </a:lnTo>
                  <a:lnTo>
                    <a:pt x="225793" y="198691"/>
                  </a:lnTo>
                  <a:lnTo>
                    <a:pt x="224434" y="199948"/>
                  </a:lnTo>
                  <a:lnTo>
                    <a:pt x="224536" y="198691"/>
                  </a:lnTo>
                  <a:lnTo>
                    <a:pt x="224650" y="197421"/>
                  </a:lnTo>
                  <a:lnTo>
                    <a:pt x="224751" y="196151"/>
                  </a:lnTo>
                  <a:lnTo>
                    <a:pt x="230390" y="198691"/>
                  </a:lnTo>
                  <a:lnTo>
                    <a:pt x="232206" y="194881"/>
                  </a:lnTo>
                  <a:lnTo>
                    <a:pt x="230174" y="191071"/>
                  </a:lnTo>
                  <a:lnTo>
                    <a:pt x="224231" y="193611"/>
                  </a:lnTo>
                  <a:lnTo>
                    <a:pt x="223812" y="193611"/>
                  </a:lnTo>
                  <a:lnTo>
                    <a:pt x="223812" y="199961"/>
                  </a:lnTo>
                  <a:lnTo>
                    <a:pt x="221221" y="203771"/>
                  </a:lnTo>
                  <a:lnTo>
                    <a:pt x="218871" y="201231"/>
                  </a:lnTo>
                  <a:lnTo>
                    <a:pt x="215417" y="207581"/>
                  </a:lnTo>
                  <a:lnTo>
                    <a:pt x="214896" y="203771"/>
                  </a:lnTo>
                  <a:lnTo>
                    <a:pt x="215595" y="203771"/>
                  </a:lnTo>
                  <a:lnTo>
                    <a:pt x="215595" y="201231"/>
                  </a:lnTo>
                  <a:lnTo>
                    <a:pt x="214553" y="201231"/>
                  </a:lnTo>
                  <a:lnTo>
                    <a:pt x="213868" y="198691"/>
                  </a:lnTo>
                  <a:lnTo>
                    <a:pt x="215417" y="199961"/>
                  </a:lnTo>
                  <a:lnTo>
                    <a:pt x="217665" y="198691"/>
                  </a:lnTo>
                  <a:lnTo>
                    <a:pt x="218706" y="199961"/>
                  </a:lnTo>
                  <a:lnTo>
                    <a:pt x="219913" y="199961"/>
                  </a:lnTo>
                  <a:lnTo>
                    <a:pt x="221119" y="198691"/>
                  </a:lnTo>
                  <a:lnTo>
                    <a:pt x="221983" y="201231"/>
                  </a:lnTo>
                  <a:lnTo>
                    <a:pt x="223812" y="199961"/>
                  </a:lnTo>
                  <a:lnTo>
                    <a:pt x="223812" y="193611"/>
                  </a:lnTo>
                  <a:lnTo>
                    <a:pt x="222161" y="193611"/>
                  </a:lnTo>
                  <a:lnTo>
                    <a:pt x="222389" y="191071"/>
                  </a:lnTo>
                  <a:lnTo>
                    <a:pt x="222504" y="189801"/>
                  </a:lnTo>
                  <a:lnTo>
                    <a:pt x="224942" y="185991"/>
                  </a:lnTo>
                  <a:lnTo>
                    <a:pt x="225272" y="185991"/>
                  </a:lnTo>
                  <a:lnTo>
                    <a:pt x="226314" y="189801"/>
                  </a:lnTo>
                  <a:lnTo>
                    <a:pt x="230289" y="188531"/>
                  </a:lnTo>
                  <a:lnTo>
                    <a:pt x="232016" y="185991"/>
                  </a:lnTo>
                  <a:lnTo>
                    <a:pt x="232702" y="185991"/>
                  </a:lnTo>
                  <a:lnTo>
                    <a:pt x="232016" y="191071"/>
                  </a:lnTo>
                  <a:lnTo>
                    <a:pt x="236512" y="189801"/>
                  </a:lnTo>
                  <a:lnTo>
                    <a:pt x="237197" y="185991"/>
                  </a:lnTo>
                  <a:lnTo>
                    <a:pt x="238074" y="188531"/>
                  </a:lnTo>
                  <a:lnTo>
                    <a:pt x="242214" y="184721"/>
                  </a:lnTo>
                  <a:lnTo>
                    <a:pt x="246024" y="184721"/>
                  </a:lnTo>
                  <a:lnTo>
                    <a:pt x="243776" y="180924"/>
                  </a:lnTo>
                  <a:lnTo>
                    <a:pt x="244119" y="181190"/>
                  </a:lnTo>
                  <a:lnTo>
                    <a:pt x="246278" y="182918"/>
                  </a:lnTo>
                  <a:lnTo>
                    <a:pt x="247573" y="183946"/>
                  </a:lnTo>
                  <a:lnTo>
                    <a:pt x="247383" y="184124"/>
                  </a:lnTo>
                  <a:lnTo>
                    <a:pt x="244716" y="186550"/>
                  </a:lnTo>
                  <a:lnTo>
                    <a:pt x="243941" y="187236"/>
                  </a:lnTo>
                  <a:lnTo>
                    <a:pt x="250532" y="188290"/>
                  </a:lnTo>
                  <a:lnTo>
                    <a:pt x="250532" y="174637"/>
                  </a:lnTo>
                  <a:lnTo>
                    <a:pt x="246545" y="175475"/>
                  </a:lnTo>
                  <a:lnTo>
                    <a:pt x="242392" y="179806"/>
                  </a:lnTo>
                  <a:lnTo>
                    <a:pt x="243763" y="180924"/>
                  </a:lnTo>
                  <a:lnTo>
                    <a:pt x="241109" y="182181"/>
                  </a:lnTo>
                  <a:lnTo>
                    <a:pt x="240957" y="182181"/>
                  </a:lnTo>
                  <a:lnTo>
                    <a:pt x="238023" y="179641"/>
                  </a:lnTo>
                  <a:lnTo>
                    <a:pt x="237553" y="179641"/>
                  </a:lnTo>
                  <a:lnTo>
                    <a:pt x="236067" y="181889"/>
                  </a:lnTo>
                  <a:lnTo>
                    <a:pt x="235953" y="182054"/>
                  </a:lnTo>
                  <a:lnTo>
                    <a:pt x="235864" y="182181"/>
                  </a:lnTo>
                  <a:lnTo>
                    <a:pt x="233413" y="182181"/>
                  </a:lnTo>
                  <a:lnTo>
                    <a:pt x="235305" y="174561"/>
                  </a:lnTo>
                  <a:lnTo>
                    <a:pt x="235953" y="169481"/>
                  </a:lnTo>
                  <a:lnTo>
                    <a:pt x="233299" y="165671"/>
                  </a:lnTo>
                  <a:lnTo>
                    <a:pt x="225412" y="165671"/>
                  </a:lnTo>
                  <a:lnTo>
                    <a:pt x="225412" y="174561"/>
                  </a:lnTo>
                  <a:lnTo>
                    <a:pt x="224574" y="174561"/>
                  </a:lnTo>
                  <a:lnTo>
                    <a:pt x="224574" y="184721"/>
                  </a:lnTo>
                  <a:lnTo>
                    <a:pt x="221818" y="184721"/>
                  </a:lnTo>
                  <a:lnTo>
                    <a:pt x="223888" y="182283"/>
                  </a:lnTo>
                  <a:lnTo>
                    <a:pt x="224574" y="184721"/>
                  </a:lnTo>
                  <a:lnTo>
                    <a:pt x="224574" y="174561"/>
                  </a:lnTo>
                  <a:lnTo>
                    <a:pt x="223266" y="174561"/>
                  </a:lnTo>
                  <a:lnTo>
                    <a:pt x="224751" y="172021"/>
                  </a:lnTo>
                  <a:lnTo>
                    <a:pt x="225412" y="174561"/>
                  </a:lnTo>
                  <a:lnTo>
                    <a:pt x="225412" y="165671"/>
                  </a:lnTo>
                  <a:lnTo>
                    <a:pt x="225272" y="165671"/>
                  </a:lnTo>
                  <a:lnTo>
                    <a:pt x="223024" y="166941"/>
                  </a:lnTo>
                  <a:lnTo>
                    <a:pt x="222935" y="169481"/>
                  </a:lnTo>
                  <a:lnTo>
                    <a:pt x="222859" y="172021"/>
                  </a:lnTo>
                  <a:lnTo>
                    <a:pt x="223202" y="172021"/>
                  </a:lnTo>
                  <a:lnTo>
                    <a:pt x="222707" y="174561"/>
                  </a:lnTo>
                  <a:lnTo>
                    <a:pt x="222161" y="172021"/>
                  </a:lnTo>
                  <a:lnTo>
                    <a:pt x="222859" y="172021"/>
                  </a:lnTo>
                  <a:lnTo>
                    <a:pt x="219798" y="170840"/>
                  </a:lnTo>
                  <a:lnTo>
                    <a:pt x="219798" y="182181"/>
                  </a:lnTo>
                  <a:lnTo>
                    <a:pt x="218186" y="184721"/>
                  </a:lnTo>
                  <a:lnTo>
                    <a:pt x="218186" y="182181"/>
                  </a:lnTo>
                  <a:lnTo>
                    <a:pt x="219798" y="182181"/>
                  </a:lnTo>
                  <a:lnTo>
                    <a:pt x="219798" y="170840"/>
                  </a:lnTo>
                  <a:lnTo>
                    <a:pt x="219570" y="170751"/>
                  </a:lnTo>
                  <a:lnTo>
                    <a:pt x="216979" y="170751"/>
                  </a:lnTo>
                  <a:lnTo>
                    <a:pt x="215785" y="174561"/>
                  </a:lnTo>
                  <a:lnTo>
                    <a:pt x="211785" y="180911"/>
                  </a:lnTo>
                  <a:lnTo>
                    <a:pt x="206768" y="177101"/>
                  </a:lnTo>
                  <a:lnTo>
                    <a:pt x="203593" y="174561"/>
                  </a:lnTo>
                  <a:lnTo>
                    <a:pt x="201777" y="175831"/>
                  </a:lnTo>
                  <a:lnTo>
                    <a:pt x="199898" y="177101"/>
                  </a:lnTo>
                  <a:lnTo>
                    <a:pt x="202857" y="180911"/>
                  </a:lnTo>
                  <a:lnTo>
                    <a:pt x="209423" y="184721"/>
                  </a:lnTo>
                  <a:lnTo>
                    <a:pt x="216420" y="182295"/>
                  </a:lnTo>
                  <a:lnTo>
                    <a:pt x="210921" y="184721"/>
                  </a:lnTo>
                  <a:lnTo>
                    <a:pt x="215074" y="189801"/>
                  </a:lnTo>
                  <a:lnTo>
                    <a:pt x="213512" y="191719"/>
                  </a:lnTo>
                  <a:lnTo>
                    <a:pt x="213512" y="232981"/>
                  </a:lnTo>
                  <a:lnTo>
                    <a:pt x="211963" y="232981"/>
                  </a:lnTo>
                  <a:lnTo>
                    <a:pt x="212305" y="231711"/>
                  </a:lnTo>
                  <a:lnTo>
                    <a:pt x="212826" y="231711"/>
                  </a:lnTo>
                  <a:lnTo>
                    <a:pt x="213512" y="232981"/>
                  </a:lnTo>
                  <a:lnTo>
                    <a:pt x="213512" y="191719"/>
                  </a:lnTo>
                  <a:lnTo>
                    <a:pt x="212648" y="192773"/>
                  </a:lnTo>
                  <a:lnTo>
                    <a:pt x="212648" y="212661"/>
                  </a:lnTo>
                  <a:lnTo>
                    <a:pt x="212077" y="213931"/>
                  </a:lnTo>
                  <a:lnTo>
                    <a:pt x="211455" y="215201"/>
                  </a:lnTo>
                  <a:lnTo>
                    <a:pt x="211264" y="215201"/>
                  </a:lnTo>
                  <a:lnTo>
                    <a:pt x="211620" y="213931"/>
                  </a:lnTo>
                  <a:lnTo>
                    <a:pt x="210400" y="213931"/>
                  </a:lnTo>
                  <a:lnTo>
                    <a:pt x="210400" y="210121"/>
                  </a:lnTo>
                  <a:lnTo>
                    <a:pt x="211264" y="210121"/>
                  </a:lnTo>
                  <a:lnTo>
                    <a:pt x="211620" y="212661"/>
                  </a:lnTo>
                  <a:lnTo>
                    <a:pt x="212648" y="212661"/>
                  </a:lnTo>
                  <a:lnTo>
                    <a:pt x="212648" y="192773"/>
                  </a:lnTo>
                  <a:lnTo>
                    <a:pt x="211963" y="193611"/>
                  </a:lnTo>
                  <a:lnTo>
                    <a:pt x="210400" y="191071"/>
                  </a:lnTo>
                  <a:lnTo>
                    <a:pt x="209651" y="193611"/>
                  </a:lnTo>
                  <a:lnTo>
                    <a:pt x="208153" y="196151"/>
                  </a:lnTo>
                  <a:lnTo>
                    <a:pt x="208508" y="196151"/>
                  </a:lnTo>
                  <a:lnTo>
                    <a:pt x="208153" y="196430"/>
                  </a:lnTo>
                  <a:lnTo>
                    <a:pt x="208153" y="231711"/>
                  </a:lnTo>
                  <a:lnTo>
                    <a:pt x="207645" y="232981"/>
                  </a:lnTo>
                  <a:lnTo>
                    <a:pt x="207289" y="232981"/>
                  </a:lnTo>
                  <a:lnTo>
                    <a:pt x="207467" y="231711"/>
                  </a:lnTo>
                  <a:lnTo>
                    <a:pt x="208153" y="231711"/>
                  </a:lnTo>
                  <a:lnTo>
                    <a:pt x="208153" y="196430"/>
                  </a:lnTo>
                  <a:lnTo>
                    <a:pt x="205219" y="198691"/>
                  </a:lnTo>
                  <a:lnTo>
                    <a:pt x="205219" y="213931"/>
                  </a:lnTo>
                  <a:lnTo>
                    <a:pt x="205105" y="215201"/>
                  </a:lnTo>
                  <a:lnTo>
                    <a:pt x="204990" y="216471"/>
                  </a:lnTo>
                  <a:lnTo>
                    <a:pt x="204965" y="217741"/>
                  </a:lnTo>
                  <a:lnTo>
                    <a:pt x="204876" y="219011"/>
                  </a:lnTo>
                  <a:lnTo>
                    <a:pt x="203314" y="217741"/>
                  </a:lnTo>
                  <a:lnTo>
                    <a:pt x="201587" y="217741"/>
                  </a:lnTo>
                  <a:lnTo>
                    <a:pt x="200101" y="219011"/>
                  </a:lnTo>
                  <a:lnTo>
                    <a:pt x="200545" y="217741"/>
                  </a:lnTo>
                  <a:lnTo>
                    <a:pt x="200545" y="215201"/>
                  </a:lnTo>
                  <a:lnTo>
                    <a:pt x="201066" y="215201"/>
                  </a:lnTo>
                  <a:lnTo>
                    <a:pt x="205219" y="213931"/>
                  </a:lnTo>
                  <a:lnTo>
                    <a:pt x="205219" y="198691"/>
                  </a:lnTo>
                  <a:lnTo>
                    <a:pt x="206527" y="193611"/>
                  </a:lnTo>
                  <a:lnTo>
                    <a:pt x="205041" y="192303"/>
                  </a:lnTo>
                  <a:lnTo>
                    <a:pt x="205041" y="203771"/>
                  </a:lnTo>
                  <a:lnTo>
                    <a:pt x="202450" y="205041"/>
                  </a:lnTo>
                  <a:lnTo>
                    <a:pt x="201587" y="203771"/>
                  </a:lnTo>
                  <a:lnTo>
                    <a:pt x="201244" y="201231"/>
                  </a:lnTo>
                  <a:lnTo>
                    <a:pt x="204012" y="201231"/>
                  </a:lnTo>
                  <a:lnTo>
                    <a:pt x="205041" y="203771"/>
                  </a:lnTo>
                  <a:lnTo>
                    <a:pt x="205041" y="192303"/>
                  </a:lnTo>
                  <a:lnTo>
                    <a:pt x="203644" y="191071"/>
                  </a:lnTo>
                  <a:lnTo>
                    <a:pt x="200329" y="194881"/>
                  </a:lnTo>
                  <a:lnTo>
                    <a:pt x="200380" y="199961"/>
                  </a:lnTo>
                  <a:lnTo>
                    <a:pt x="199339" y="199961"/>
                  </a:lnTo>
                  <a:lnTo>
                    <a:pt x="199339" y="222821"/>
                  </a:lnTo>
                  <a:lnTo>
                    <a:pt x="199174" y="222821"/>
                  </a:lnTo>
                  <a:lnTo>
                    <a:pt x="199161" y="220243"/>
                  </a:lnTo>
                  <a:lnTo>
                    <a:pt x="199174" y="221551"/>
                  </a:lnTo>
                  <a:lnTo>
                    <a:pt x="199339" y="222821"/>
                  </a:lnTo>
                  <a:lnTo>
                    <a:pt x="199339" y="199961"/>
                  </a:lnTo>
                  <a:lnTo>
                    <a:pt x="198475" y="199961"/>
                  </a:lnTo>
                  <a:lnTo>
                    <a:pt x="198247" y="201231"/>
                  </a:lnTo>
                  <a:lnTo>
                    <a:pt x="195021" y="199961"/>
                  </a:lnTo>
                  <a:lnTo>
                    <a:pt x="193725" y="205041"/>
                  </a:lnTo>
                  <a:lnTo>
                    <a:pt x="193294" y="207581"/>
                  </a:lnTo>
                  <a:lnTo>
                    <a:pt x="193294" y="210121"/>
                  </a:lnTo>
                  <a:lnTo>
                    <a:pt x="196748" y="210121"/>
                  </a:lnTo>
                  <a:lnTo>
                    <a:pt x="197434" y="212661"/>
                  </a:lnTo>
                  <a:lnTo>
                    <a:pt x="195707" y="212661"/>
                  </a:lnTo>
                  <a:lnTo>
                    <a:pt x="195186" y="213931"/>
                  </a:lnTo>
                  <a:lnTo>
                    <a:pt x="193459" y="213931"/>
                  </a:lnTo>
                  <a:lnTo>
                    <a:pt x="192874" y="211391"/>
                  </a:lnTo>
                  <a:lnTo>
                    <a:pt x="192773" y="210121"/>
                  </a:lnTo>
                  <a:lnTo>
                    <a:pt x="189318" y="213931"/>
                  </a:lnTo>
                  <a:lnTo>
                    <a:pt x="189369" y="210121"/>
                  </a:lnTo>
                  <a:lnTo>
                    <a:pt x="189826" y="207581"/>
                  </a:lnTo>
                  <a:lnTo>
                    <a:pt x="185686" y="210121"/>
                  </a:lnTo>
                  <a:lnTo>
                    <a:pt x="183959" y="208851"/>
                  </a:lnTo>
                  <a:lnTo>
                    <a:pt x="183603" y="208851"/>
                  </a:lnTo>
                  <a:lnTo>
                    <a:pt x="184302" y="207581"/>
                  </a:lnTo>
                  <a:lnTo>
                    <a:pt x="189826" y="207581"/>
                  </a:lnTo>
                  <a:lnTo>
                    <a:pt x="192430" y="207581"/>
                  </a:lnTo>
                  <a:lnTo>
                    <a:pt x="188442" y="199961"/>
                  </a:lnTo>
                  <a:lnTo>
                    <a:pt x="193459" y="196151"/>
                  </a:lnTo>
                  <a:lnTo>
                    <a:pt x="194843" y="196151"/>
                  </a:lnTo>
                  <a:lnTo>
                    <a:pt x="201409" y="193611"/>
                  </a:lnTo>
                  <a:lnTo>
                    <a:pt x="197612" y="193611"/>
                  </a:lnTo>
                  <a:lnTo>
                    <a:pt x="202107" y="189801"/>
                  </a:lnTo>
                  <a:lnTo>
                    <a:pt x="196049" y="185991"/>
                  </a:lnTo>
                  <a:lnTo>
                    <a:pt x="195364" y="185534"/>
                  </a:lnTo>
                  <a:lnTo>
                    <a:pt x="195364" y="191071"/>
                  </a:lnTo>
                  <a:lnTo>
                    <a:pt x="186893" y="196151"/>
                  </a:lnTo>
                  <a:lnTo>
                    <a:pt x="190004" y="193611"/>
                  </a:lnTo>
                  <a:lnTo>
                    <a:pt x="185686" y="188531"/>
                  </a:lnTo>
                  <a:lnTo>
                    <a:pt x="188569" y="191071"/>
                  </a:lnTo>
                  <a:lnTo>
                    <a:pt x="195364" y="191071"/>
                  </a:lnTo>
                  <a:lnTo>
                    <a:pt x="195364" y="185534"/>
                  </a:lnTo>
                  <a:lnTo>
                    <a:pt x="194157" y="184721"/>
                  </a:lnTo>
                  <a:lnTo>
                    <a:pt x="193954" y="182537"/>
                  </a:lnTo>
                  <a:lnTo>
                    <a:pt x="193929" y="182181"/>
                  </a:lnTo>
                  <a:lnTo>
                    <a:pt x="193802" y="180911"/>
                  </a:lnTo>
                  <a:lnTo>
                    <a:pt x="189306" y="179692"/>
                  </a:lnTo>
                  <a:lnTo>
                    <a:pt x="187667" y="181889"/>
                  </a:lnTo>
                  <a:lnTo>
                    <a:pt x="187540" y="182054"/>
                  </a:lnTo>
                  <a:lnTo>
                    <a:pt x="187452" y="182181"/>
                  </a:lnTo>
                  <a:lnTo>
                    <a:pt x="187452" y="179641"/>
                  </a:lnTo>
                  <a:lnTo>
                    <a:pt x="188620" y="177101"/>
                  </a:lnTo>
                  <a:lnTo>
                    <a:pt x="189318" y="175831"/>
                  </a:lnTo>
                  <a:lnTo>
                    <a:pt x="195707" y="175831"/>
                  </a:lnTo>
                  <a:lnTo>
                    <a:pt x="196926" y="174561"/>
                  </a:lnTo>
                  <a:lnTo>
                    <a:pt x="197434" y="170751"/>
                  </a:lnTo>
                  <a:lnTo>
                    <a:pt x="198818" y="170751"/>
                  </a:lnTo>
                  <a:lnTo>
                    <a:pt x="199174" y="166941"/>
                  </a:lnTo>
                  <a:lnTo>
                    <a:pt x="203314" y="166941"/>
                  </a:lnTo>
                  <a:lnTo>
                    <a:pt x="207022" y="163131"/>
                  </a:lnTo>
                  <a:lnTo>
                    <a:pt x="208495" y="161861"/>
                  </a:lnTo>
                  <a:lnTo>
                    <a:pt x="208457" y="160591"/>
                  </a:lnTo>
                  <a:lnTo>
                    <a:pt x="208368" y="158051"/>
                  </a:lnTo>
                  <a:lnTo>
                    <a:pt x="208330" y="156781"/>
                  </a:lnTo>
                  <a:lnTo>
                    <a:pt x="213347" y="160591"/>
                  </a:lnTo>
                  <a:lnTo>
                    <a:pt x="216979" y="146621"/>
                  </a:lnTo>
                  <a:lnTo>
                    <a:pt x="209715" y="147891"/>
                  </a:lnTo>
                  <a:lnTo>
                    <a:pt x="209892" y="146621"/>
                  </a:lnTo>
                  <a:lnTo>
                    <a:pt x="213423" y="142735"/>
                  </a:lnTo>
                  <a:lnTo>
                    <a:pt x="210731" y="142735"/>
                  </a:lnTo>
                  <a:lnTo>
                    <a:pt x="210362" y="141401"/>
                  </a:lnTo>
                  <a:lnTo>
                    <a:pt x="208026" y="141401"/>
                  </a:lnTo>
                  <a:lnTo>
                    <a:pt x="209016" y="137731"/>
                  </a:lnTo>
                  <a:lnTo>
                    <a:pt x="207645" y="137731"/>
                  </a:lnTo>
                  <a:lnTo>
                    <a:pt x="207645" y="136461"/>
                  </a:lnTo>
                  <a:lnTo>
                    <a:pt x="204444" y="132651"/>
                  </a:lnTo>
                  <a:lnTo>
                    <a:pt x="204419" y="131381"/>
                  </a:lnTo>
                  <a:lnTo>
                    <a:pt x="204292" y="123761"/>
                  </a:lnTo>
                  <a:lnTo>
                    <a:pt x="204139" y="122491"/>
                  </a:lnTo>
                  <a:lnTo>
                    <a:pt x="202869" y="122809"/>
                  </a:lnTo>
                  <a:lnTo>
                    <a:pt x="202869" y="144081"/>
                  </a:lnTo>
                  <a:lnTo>
                    <a:pt x="202450" y="145313"/>
                  </a:lnTo>
                  <a:lnTo>
                    <a:pt x="202298" y="145427"/>
                  </a:lnTo>
                  <a:lnTo>
                    <a:pt x="200037" y="146621"/>
                  </a:lnTo>
                  <a:lnTo>
                    <a:pt x="202399" y="145313"/>
                  </a:lnTo>
                  <a:lnTo>
                    <a:pt x="202857" y="144081"/>
                  </a:lnTo>
                  <a:lnTo>
                    <a:pt x="202869" y="122809"/>
                  </a:lnTo>
                  <a:lnTo>
                    <a:pt x="198996" y="123761"/>
                  </a:lnTo>
                  <a:lnTo>
                    <a:pt x="197269" y="126301"/>
                  </a:lnTo>
                  <a:lnTo>
                    <a:pt x="199339" y="127571"/>
                  </a:lnTo>
                  <a:lnTo>
                    <a:pt x="199682" y="128841"/>
                  </a:lnTo>
                  <a:lnTo>
                    <a:pt x="201764" y="132651"/>
                  </a:lnTo>
                  <a:lnTo>
                    <a:pt x="200609" y="132778"/>
                  </a:lnTo>
                  <a:lnTo>
                    <a:pt x="200609" y="142735"/>
                  </a:lnTo>
                  <a:lnTo>
                    <a:pt x="199707" y="144081"/>
                  </a:lnTo>
                  <a:lnTo>
                    <a:pt x="198005" y="144081"/>
                  </a:lnTo>
                  <a:lnTo>
                    <a:pt x="197713" y="145313"/>
                  </a:lnTo>
                  <a:lnTo>
                    <a:pt x="197650" y="145478"/>
                  </a:lnTo>
                  <a:lnTo>
                    <a:pt x="197700" y="145313"/>
                  </a:lnTo>
                  <a:lnTo>
                    <a:pt x="197802" y="144081"/>
                  </a:lnTo>
                  <a:lnTo>
                    <a:pt x="198005" y="144081"/>
                  </a:lnTo>
                  <a:lnTo>
                    <a:pt x="199605" y="142735"/>
                  </a:lnTo>
                  <a:lnTo>
                    <a:pt x="200609" y="142735"/>
                  </a:lnTo>
                  <a:lnTo>
                    <a:pt x="200609" y="132778"/>
                  </a:lnTo>
                  <a:lnTo>
                    <a:pt x="189141" y="133921"/>
                  </a:lnTo>
                  <a:lnTo>
                    <a:pt x="193459" y="137731"/>
                  </a:lnTo>
                  <a:lnTo>
                    <a:pt x="193929" y="138874"/>
                  </a:lnTo>
                  <a:lnTo>
                    <a:pt x="194183" y="138874"/>
                  </a:lnTo>
                  <a:lnTo>
                    <a:pt x="190080" y="141401"/>
                  </a:lnTo>
                  <a:lnTo>
                    <a:pt x="189674" y="141401"/>
                  </a:lnTo>
                  <a:lnTo>
                    <a:pt x="191122" y="142735"/>
                  </a:lnTo>
                  <a:lnTo>
                    <a:pt x="191782" y="144081"/>
                  </a:lnTo>
                  <a:lnTo>
                    <a:pt x="193459" y="147891"/>
                  </a:lnTo>
                  <a:lnTo>
                    <a:pt x="196748" y="147891"/>
                  </a:lnTo>
                  <a:lnTo>
                    <a:pt x="196684" y="148209"/>
                  </a:lnTo>
                  <a:lnTo>
                    <a:pt x="196227" y="150431"/>
                  </a:lnTo>
                  <a:lnTo>
                    <a:pt x="197015" y="149161"/>
                  </a:lnTo>
                  <a:lnTo>
                    <a:pt x="197269" y="150431"/>
                  </a:lnTo>
                  <a:lnTo>
                    <a:pt x="194843" y="152971"/>
                  </a:lnTo>
                  <a:lnTo>
                    <a:pt x="195707" y="156781"/>
                  </a:lnTo>
                  <a:lnTo>
                    <a:pt x="198818" y="156781"/>
                  </a:lnTo>
                  <a:lnTo>
                    <a:pt x="197612" y="158051"/>
                  </a:lnTo>
                  <a:lnTo>
                    <a:pt x="196253" y="161861"/>
                  </a:lnTo>
                  <a:lnTo>
                    <a:pt x="194843" y="160591"/>
                  </a:lnTo>
                  <a:lnTo>
                    <a:pt x="193459" y="160591"/>
                  </a:lnTo>
                  <a:lnTo>
                    <a:pt x="191960" y="161861"/>
                  </a:lnTo>
                  <a:lnTo>
                    <a:pt x="189484" y="164401"/>
                  </a:lnTo>
                  <a:lnTo>
                    <a:pt x="190525" y="158051"/>
                  </a:lnTo>
                  <a:lnTo>
                    <a:pt x="195707" y="158051"/>
                  </a:lnTo>
                  <a:lnTo>
                    <a:pt x="194500" y="152971"/>
                  </a:lnTo>
                  <a:lnTo>
                    <a:pt x="192074" y="151688"/>
                  </a:lnTo>
                  <a:lnTo>
                    <a:pt x="192074" y="147891"/>
                  </a:lnTo>
                  <a:lnTo>
                    <a:pt x="193459" y="147891"/>
                  </a:lnTo>
                  <a:lnTo>
                    <a:pt x="186550" y="146621"/>
                  </a:lnTo>
                  <a:lnTo>
                    <a:pt x="186423" y="147891"/>
                  </a:lnTo>
                  <a:lnTo>
                    <a:pt x="186397" y="151688"/>
                  </a:lnTo>
                  <a:lnTo>
                    <a:pt x="186321" y="150431"/>
                  </a:lnTo>
                  <a:lnTo>
                    <a:pt x="186182" y="151688"/>
                  </a:lnTo>
                  <a:lnTo>
                    <a:pt x="186245" y="149161"/>
                  </a:lnTo>
                  <a:lnTo>
                    <a:pt x="186080" y="148209"/>
                  </a:lnTo>
                  <a:lnTo>
                    <a:pt x="186029" y="147891"/>
                  </a:lnTo>
                  <a:lnTo>
                    <a:pt x="181190" y="147891"/>
                  </a:lnTo>
                  <a:lnTo>
                    <a:pt x="181698" y="151688"/>
                  </a:lnTo>
                  <a:lnTo>
                    <a:pt x="181876" y="152971"/>
                  </a:lnTo>
                  <a:lnTo>
                    <a:pt x="186143" y="151765"/>
                  </a:lnTo>
                  <a:lnTo>
                    <a:pt x="185686" y="152971"/>
                  </a:lnTo>
                  <a:lnTo>
                    <a:pt x="184645" y="156781"/>
                  </a:lnTo>
                  <a:lnTo>
                    <a:pt x="181876" y="155511"/>
                  </a:lnTo>
                  <a:lnTo>
                    <a:pt x="181013" y="156781"/>
                  </a:lnTo>
                  <a:lnTo>
                    <a:pt x="179285" y="160591"/>
                  </a:lnTo>
                  <a:lnTo>
                    <a:pt x="181749" y="161861"/>
                  </a:lnTo>
                  <a:lnTo>
                    <a:pt x="178587" y="160591"/>
                  </a:lnTo>
                  <a:lnTo>
                    <a:pt x="177927" y="161861"/>
                  </a:lnTo>
                  <a:lnTo>
                    <a:pt x="177304" y="163131"/>
                  </a:lnTo>
                  <a:lnTo>
                    <a:pt x="177215" y="164401"/>
                  </a:lnTo>
                  <a:lnTo>
                    <a:pt x="176517" y="165671"/>
                  </a:lnTo>
                  <a:lnTo>
                    <a:pt x="185851" y="165671"/>
                  </a:lnTo>
                  <a:lnTo>
                    <a:pt x="184302" y="166941"/>
                  </a:lnTo>
                  <a:lnTo>
                    <a:pt x="184823" y="170751"/>
                  </a:lnTo>
                  <a:lnTo>
                    <a:pt x="181533" y="172021"/>
                  </a:lnTo>
                  <a:lnTo>
                    <a:pt x="180378" y="174561"/>
                  </a:lnTo>
                  <a:lnTo>
                    <a:pt x="180581" y="175831"/>
                  </a:lnTo>
                  <a:lnTo>
                    <a:pt x="180835" y="177101"/>
                  </a:lnTo>
                  <a:lnTo>
                    <a:pt x="179463" y="177101"/>
                  </a:lnTo>
                  <a:lnTo>
                    <a:pt x="178460" y="179641"/>
                  </a:lnTo>
                  <a:lnTo>
                    <a:pt x="177139" y="179641"/>
                  </a:lnTo>
                  <a:lnTo>
                    <a:pt x="179463" y="180911"/>
                  </a:lnTo>
                  <a:lnTo>
                    <a:pt x="179806" y="181889"/>
                  </a:lnTo>
                  <a:lnTo>
                    <a:pt x="179920" y="182181"/>
                  </a:lnTo>
                  <a:lnTo>
                    <a:pt x="180886" y="185991"/>
                  </a:lnTo>
                  <a:lnTo>
                    <a:pt x="181356" y="188531"/>
                  </a:lnTo>
                  <a:lnTo>
                    <a:pt x="184988" y="185991"/>
                  </a:lnTo>
                  <a:lnTo>
                    <a:pt x="185216" y="188531"/>
                  </a:lnTo>
                  <a:lnTo>
                    <a:pt x="183959" y="189852"/>
                  </a:lnTo>
                  <a:lnTo>
                    <a:pt x="183959" y="199961"/>
                  </a:lnTo>
                  <a:lnTo>
                    <a:pt x="181356" y="201231"/>
                  </a:lnTo>
                  <a:lnTo>
                    <a:pt x="178943" y="199961"/>
                  </a:lnTo>
                  <a:lnTo>
                    <a:pt x="176352" y="201231"/>
                  </a:lnTo>
                  <a:lnTo>
                    <a:pt x="175133" y="201231"/>
                  </a:lnTo>
                  <a:lnTo>
                    <a:pt x="176517" y="196151"/>
                  </a:lnTo>
                  <a:lnTo>
                    <a:pt x="174967" y="193611"/>
                  </a:lnTo>
                  <a:lnTo>
                    <a:pt x="181533" y="193611"/>
                  </a:lnTo>
                  <a:lnTo>
                    <a:pt x="181876" y="194881"/>
                  </a:lnTo>
                  <a:lnTo>
                    <a:pt x="180670" y="196151"/>
                  </a:lnTo>
                  <a:lnTo>
                    <a:pt x="183261" y="196151"/>
                  </a:lnTo>
                  <a:lnTo>
                    <a:pt x="182841" y="197421"/>
                  </a:lnTo>
                  <a:lnTo>
                    <a:pt x="182740" y="198691"/>
                  </a:lnTo>
                  <a:lnTo>
                    <a:pt x="183959" y="199961"/>
                  </a:lnTo>
                  <a:lnTo>
                    <a:pt x="183959" y="189852"/>
                  </a:lnTo>
                  <a:lnTo>
                    <a:pt x="182740" y="191071"/>
                  </a:lnTo>
                  <a:lnTo>
                    <a:pt x="180670" y="189801"/>
                  </a:lnTo>
                  <a:lnTo>
                    <a:pt x="178244" y="191071"/>
                  </a:lnTo>
                  <a:lnTo>
                    <a:pt x="176517" y="191071"/>
                  </a:lnTo>
                  <a:lnTo>
                    <a:pt x="176174" y="189801"/>
                  </a:lnTo>
                  <a:lnTo>
                    <a:pt x="175475" y="189801"/>
                  </a:lnTo>
                  <a:lnTo>
                    <a:pt x="177558" y="188531"/>
                  </a:lnTo>
                  <a:lnTo>
                    <a:pt x="177647" y="185991"/>
                  </a:lnTo>
                  <a:lnTo>
                    <a:pt x="177723" y="184721"/>
                  </a:lnTo>
                  <a:lnTo>
                    <a:pt x="175475" y="184721"/>
                  </a:lnTo>
                  <a:lnTo>
                    <a:pt x="176250" y="182537"/>
                  </a:lnTo>
                  <a:lnTo>
                    <a:pt x="176377" y="182181"/>
                  </a:lnTo>
                  <a:lnTo>
                    <a:pt x="174129" y="182181"/>
                  </a:lnTo>
                  <a:lnTo>
                    <a:pt x="171119" y="180911"/>
                  </a:lnTo>
                  <a:lnTo>
                    <a:pt x="169837" y="182181"/>
                  </a:lnTo>
                  <a:lnTo>
                    <a:pt x="169684" y="182537"/>
                  </a:lnTo>
                  <a:lnTo>
                    <a:pt x="168389" y="184721"/>
                  </a:lnTo>
                  <a:lnTo>
                    <a:pt x="168046" y="188531"/>
                  </a:lnTo>
                  <a:lnTo>
                    <a:pt x="167182" y="188531"/>
                  </a:lnTo>
                  <a:lnTo>
                    <a:pt x="167182" y="184721"/>
                  </a:lnTo>
                  <a:lnTo>
                    <a:pt x="166497" y="184721"/>
                  </a:lnTo>
                  <a:lnTo>
                    <a:pt x="169799" y="182257"/>
                  </a:lnTo>
                  <a:lnTo>
                    <a:pt x="169557" y="182181"/>
                  </a:lnTo>
                  <a:lnTo>
                    <a:pt x="169799" y="181889"/>
                  </a:lnTo>
                  <a:lnTo>
                    <a:pt x="149580" y="181889"/>
                  </a:lnTo>
                  <a:lnTo>
                    <a:pt x="149123" y="182181"/>
                  </a:lnTo>
                  <a:lnTo>
                    <a:pt x="149555" y="181889"/>
                  </a:lnTo>
                  <a:lnTo>
                    <a:pt x="149225" y="181889"/>
                  </a:lnTo>
                  <a:lnTo>
                    <a:pt x="148640" y="182181"/>
                  </a:lnTo>
                  <a:lnTo>
                    <a:pt x="148158" y="182181"/>
                  </a:lnTo>
                  <a:lnTo>
                    <a:pt x="148513" y="184721"/>
                  </a:lnTo>
                  <a:lnTo>
                    <a:pt x="148336" y="185991"/>
                  </a:lnTo>
                  <a:lnTo>
                    <a:pt x="147129" y="189801"/>
                  </a:lnTo>
                  <a:lnTo>
                    <a:pt x="152146" y="188531"/>
                  </a:lnTo>
                  <a:lnTo>
                    <a:pt x="152146" y="189801"/>
                  </a:lnTo>
                  <a:lnTo>
                    <a:pt x="150888" y="191071"/>
                  </a:lnTo>
                  <a:lnTo>
                    <a:pt x="149631" y="193611"/>
                  </a:lnTo>
                  <a:lnTo>
                    <a:pt x="151752" y="196151"/>
                  </a:lnTo>
                  <a:lnTo>
                    <a:pt x="153822" y="198691"/>
                  </a:lnTo>
                  <a:lnTo>
                    <a:pt x="155892" y="199961"/>
                  </a:lnTo>
                  <a:lnTo>
                    <a:pt x="159410" y="201231"/>
                  </a:lnTo>
                  <a:lnTo>
                    <a:pt x="167360" y="201231"/>
                  </a:lnTo>
                  <a:lnTo>
                    <a:pt x="174625" y="198691"/>
                  </a:lnTo>
                  <a:lnTo>
                    <a:pt x="174269" y="201231"/>
                  </a:lnTo>
                  <a:lnTo>
                    <a:pt x="173697" y="207581"/>
                  </a:lnTo>
                  <a:lnTo>
                    <a:pt x="173583" y="208851"/>
                  </a:lnTo>
                  <a:lnTo>
                    <a:pt x="172377" y="208851"/>
                  </a:lnTo>
                  <a:lnTo>
                    <a:pt x="171513" y="210121"/>
                  </a:lnTo>
                  <a:lnTo>
                    <a:pt x="170649" y="212661"/>
                  </a:lnTo>
                  <a:lnTo>
                    <a:pt x="171513" y="212661"/>
                  </a:lnTo>
                  <a:lnTo>
                    <a:pt x="172720" y="213931"/>
                  </a:lnTo>
                  <a:lnTo>
                    <a:pt x="172885" y="212661"/>
                  </a:lnTo>
                  <a:lnTo>
                    <a:pt x="173761" y="212661"/>
                  </a:lnTo>
                  <a:lnTo>
                    <a:pt x="173761" y="213931"/>
                  </a:lnTo>
                  <a:lnTo>
                    <a:pt x="176695" y="217741"/>
                  </a:lnTo>
                  <a:lnTo>
                    <a:pt x="179806" y="213931"/>
                  </a:lnTo>
                  <a:lnTo>
                    <a:pt x="184302" y="217741"/>
                  </a:lnTo>
                  <a:lnTo>
                    <a:pt x="186207" y="212661"/>
                  </a:lnTo>
                  <a:lnTo>
                    <a:pt x="188277" y="212661"/>
                  </a:lnTo>
                  <a:lnTo>
                    <a:pt x="187413" y="215201"/>
                  </a:lnTo>
                  <a:lnTo>
                    <a:pt x="188976" y="217741"/>
                  </a:lnTo>
                  <a:lnTo>
                    <a:pt x="188468" y="219011"/>
                  </a:lnTo>
                  <a:lnTo>
                    <a:pt x="188290" y="220243"/>
                  </a:lnTo>
                  <a:lnTo>
                    <a:pt x="191223" y="222821"/>
                  </a:lnTo>
                  <a:lnTo>
                    <a:pt x="186728" y="222821"/>
                  </a:lnTo>
                  <a:lnTo>
                    <a:pt x="184962" y="220243"/>
                  </a:lnTo>
                  <a:lnTo>
                    <a:pt x="184556" y="221551"/>
                  </a:lnTo>
                  <a:lnTo>
                    <a:pt x="184124" y="222821"/>
                  </a:lnTo>
                  <a:lnTo>
                    <a:pt x="186296" y="224091"/>
                  </a:lnTo>
                  <a:lnTo>
                    <a:pt x="188455" y="226631"/>
                  </a:lnTo>
                  <a:lnTo>
                    <a:pt x="193116" y="229171"/>
                  </a:lnTo>
                  <a:lnTo>
                    <a:pt x="197446" y="232981"/>
                  </a:lnTo>
                  <a:lnTo>
                    <a:pt x="197446" y="229171"/>
                  </a:lnTo>
                  <a:lnTo>
                    <a:pt x="199694" y="227901"/>
                  </a:lnTo>
                  <a:lnTo>
                    <a:pt x="200380" y="226631"/>
                  </a:lnTo>
                  <a:lnTo>
                    <a:pt x="200291" y="232981"/>
                  </a:lnTo>
                  <a:lnTo>
                    <a:pt x="200253" y="234251"/>
                  </a:lnTo>
                  <a:lnTo>
                    <a:pt x="200202" y="236791"/>
                  </a:lnTo>
                  <a:lnTo>
                    <a:pt x="204876" y="234251"/>
                  </a:lnTo>
                  <a:lnTo>
                    <a:pt x="205917" y="238061"/>
                  </a:lnTo>
                  <a:lnTo>
                    <a:pt x="208165" y="241871"/>
                  </a:lnTo>
                  <a:lnTo>
                    <a:pt x="211620" y="241871"/>
                  </a:lnTo>
                  <a:lnTo>
                    <a:pt x="213525" y="243141"/>
                  </a:lnTo>
                  <a:lnTo>
                    <a:pt x="213004" y="243141"/>
                  </a:lnTo>
                  <a:lnTo>
                    <a:pt x="214731" y="244411"/>
                  </a:lnTo>
                  <a:lnTo>
                    <a:pt x="216281" y="246951"/>
                  </a:lnTo>
                  <a:lnTo>
                    <a:pt x="218020" y="248221"/>
                  </a:lnTo>
                  <a:lnTo>
                    <a:pt x="217665" y="246951"/>
                  </a:lnTo>
                  <a:lnTo>
                    <a:pt x="221297" y="244411"/>
                  </a:lnTo>
                  <a:lnTo>
                    <a:pt x="218186" y="243141"/>
                  </a:lnTo>
                  <a:lnTo>
                    <a:pt x="218884" y="241871"/>
                  </a:lnTo>
                  <a:lnTo>
                    <a:pt x="220954" y="241871"/>
                  </a:lnTo>
                  <a:lnTo>
                    <a:pt x="221297" y="243141"/>
                  </a:lnTo>
                  <a:lnTo>
                    <a:pt x="221640" y="241871"/>
                  </a:lnTo>
                  <a:lnTo>
                    <a:pt x="221818" y="243141"/>
                  </a:lnTo>
                  <a:lnTo>
                    <a:pt x="225272" y="243141"/>
                  </a:lnTo>
                  <a:lnTo>
                    <a:pt x="228561" y="244411"/>
                  </a:lnTo>
                  <a:lnTo>
                    <a:pt x="224828" y="250761"/>
                  </a:lnTo>
                  <a:lnTo>
                    <a:pt x="224510" y="250761"/>
                  </a:lnTo>
                  <a:lnTo>
                    <a:pt x="220268" y="248221"/>
                  </a:lnTo>
                  <a:lnTo>
                    <a:pt x="221729" y="250761"/>
                  </a:lnTo>
                  <a:lnTo>
                    <a:pt x="223139" y="251955"/>
                  </a:lnTo>
                  <a:lnTo>
                    <a:pt x="225971" y="251955"/>
                  </a:lnTo>
                  <a:lnTo>
                    <a:pt x="225971" y="253301"/>
                  </a:lnTo>
                  <a:lnTo>
                    <a:pt x="228701" y="255841"/>
                  </a:lnTo>
                  <a:lnTo>
                    <a:pt x="247827" y="267271"/>
                  </a:lnTo>
                  <a:lnTo>
                    <a:pt x="250571" y="269811"/>
                  </a:lnTo>
                  <a:lnTo>
                    <a:pt x="255943" y="272351"/>
                  </a:lnTo>
                  <a:lnTo>
                    <a:pt x="258711" y="274802"/>
                  </a:lnTo>
                  <a:lnTo>
                    <a:pt x="259715" y="274802"/>
                  </a:lnTo>
                  <a:lnTo>
                    <a:pt x="260578" y="272351"/>
                  </a:lnTo>
                  <a:lnTo>
                    <a:pt x="261061" y="272351"/>
                  </a:lnTo>
                  <a:lnTo>
                    <a:pt x="261200" y="273621"/>
                  </a:lnTo>
                  <a:lnTo>
                    <a:pt x="261239" y="274802"/>
                  </a:lnTo>
                  <a:lnTo>
                    <a:pt x="293331" y="274802"/>
                  </a:lnTo>
                  <a:lnTo>
                    <a:pt x="293471" y="273621"/>
                  </a:lnTo>
                  <a:lnTo>
                    <a:pt x="292709" y="271081"/>
                  </a:lnTo>
                  <a:lnTo>
                    <a:pt x="295300" y="269811"/>
                  </a:lnTo>
                  <a:lnTo>
                    <a:pt x="296849" y="271081"/>
                  </a:lnTo>
                  <a:lnTo>
                    <a:pt x="302044" y="271081"/>
                  </a:lnTo>
                  <a:lnTo>
                    <a:pt x="302539" y="272351"/>
                  </a:lnTo>
                  <a:lnTo>
                    <a:pt x="301713" y="272351"/>
                  </a:lnTo>
                  <a:lnTo>
                    <a:pt x="301421" y="273621"/>
                  </a:lnTo>
                  <a:lnTo>
                    <a:pt x="297357" y="272427"/>
                  </a:lnTo>
                  <a:lnTo>
                    <a:pt x="297548" y="273621"/>
                  </a:lnTo>
                  <a:lnTo>
                    <a:pt x="297599" y="274802"/>
                  </a:lnTo>
                  <a:lnTo>
                    <a:pt x="301358" y="274802"/>
                  </a:lnTo>
                  <a:lnTo>
                    <a:pt x="302475" y="274802"/>
                  </a:lnTo>
                  <a:lnTo>
                    <a:pt x="316204" y="274802"/>
                  </a:lnTo>
                  <a:lnTo>
                    <a:pt x="317474" y="272351"/>
                  </a:lnTo>
                  <a:lnTo>
                    <a:pt x="317246" y="272351"/>
                  </a:lnTo>
                  <a:lnTo>
                    <a:pt x="313283" y="271081"/>
                  </a:lnTo>
                  <a:lnTo>
                    <a:pt x="316217" y="263461"/>
                  </a:lnTo>
                  <a:lnTo>
                    <a:pt x="319227" y="260921"/>
                  </a:lnTo>
                  <a:lnTo>
                    <a:pt x="319354" y="259651"/>
                  </a:lnTo>
                  <a:lnTo>
                    <a:pt x="319468" y="258343"/>
                  </a:lnTo>
                  <a:lnTo>
                    <a:pt x="319582" y="257111"/>
                  </a:lnTo>
                  <a:lnTo>
                    <a:pt x="318185" y="256082"/>
                  </a:lnTo>
                  <a:lnTo>
                    <a:pt x="320192" y="255524"/>
                  </a:lnTo>
                  <a:lnTo>
                    <a:pt x="322262" y="254495"/>
                  </a:lnTo>
                  <a:lnTo>
                    <a:pt x="322961" y="250863"/>
                  </a:lnTo>
                  <a:lnTo>
                    <a:pt x="320192" y="251726"/>
                  </a:lnTo>
                  <a:lnTo>
                    <a:pt x="318643" y="252412"/>
                  </a:lnTo>
                  <a:lnTo>
                    <a:pt x="317080" y="256387"/>
                  </a:lnTo>
                  <a:lnTo>
                    <a:pt x="317614" y="256247"/>
                  </a:lnTo>
                  <a:lnTo>
                    <a:pt x="314667" y="260921"/>
                  </a:lnTo>
                  <a:lnTo>
                    <a:pt x="313397" y="258343"/>
                  </a:lnTo>
                  <a:lnTo>
                    <a:pt x="311746" y="258343"/>
                  </a:lnTo>
                  <a:lnTo>
                    <a:pt x="312242" y="257111"/>
                  </a:lnTo>
                  <a:lnTo>
                    <a:pt x="305320" y="257111"/>
                  </a:lnTo>
                  <a:lnTo>
                    <a:pt x="305320" y="263461"/>
                  </a:lnTo>
                  <a:lnTo>
                    <a:pt x="303771" y="263461"/>
                  </a:lnTo>
                  <a:lnTo>
                    <a:pt x="301866" y="262191"/>
                  </a:lnTo>
                  <a:lnTo>
                    <a:pt x="303072" y="258457"/>
                  </a:lnTo>
                  <a:lnTo>
                    <a:pt x="303936" y="260921"/>
                  </a:lnTo>
                  <a:lnTo>
                    <a:pt x="304800" y="262191"/>
                  </a:lnTo>
                  <a:lnTo>
                    <a:pt x="305320" y="263461"/>
                  </a:lnTo>
                  <a:lnTo>
                    <a:pt x="305320" y="257111"/>
                  </a:lnTo>
                  <a:lnTo>
                    <a:pt x="303872" y="257111"/>
                  </a:lnTo>
                  <a:lnTo>
                    <a:pt x="304685" y="259651"/>
                  </a:lnTo>
                  <a:lnTo>
                    <a:pt x="304800" y="260921"/>
                  </a:lnTo>
                  <a:lnTo>
                    <a:pt x="303364" y="258343"/>
                  </a:lnTo>
                  <a:lnTo>
                    <a:pt x="303110" y="258343"/>
                  </a:lnTo>
                  <a:lnTo>
                    <a:pt x="300748" y="258343"/>
                  </a:lnTo>
                  <a:lnTo>
                    <a:pt x="302209" y="257111"/>
                  </a:lnTo>
                  <a:lnTo>
                    <a:pt x="303809" y="257111"/>
                  </a:lnTo>
                  <a:lnTo>
                    <a:pt x="304977" y="255841"/>
                  </a:lnTo>
                  <a:lnTo>
                    <a:pt x="308610" y="255841"/>
                  </a:lnTo>
                  <a:lnTo>
                    <a:pt x="307924" y="253301"/>
                  </a:lnTo>
                  <a:lnTo>
                    <a:pt x="312064" y="251955"/>
                  </a:lnTo>
                  <a:lnTo>
                    <a:pt x="311213" y="251955"/>
                  </a:lnTo>
                  <a:lnTo>
                    <a:pt x="311302" y="249313"/>
                  </a:lnTo>
                  <a:lnTo>
                    <a:pt x="311378" y="246951"/>
                  </a:lnTo>
                  <a:lnTo>
                    <a:pt x="311467" y="244411"/>
                  </a:lnTo>
                  <a:lnTo>
                    <a:pt x="311556" y="241871"/>
                  </a:lnTo>
                  <a:lnTo>
                    <a:pt x="311632" y="239331"/>
                  </a:lnTo>
                  <a:lnTo>
                    <a:pt x="311645" y="238721"/>
                  </a:lnTo>
                  <a:lnTo>
                    <a:pt x="312585" y="237718"/>
                  </a:lnTo>
                  <a:lnTo>
                    <a:pt x="316560" y="238074"/>
                  </a:lnTo>
                  <a:lnTo>
                    <a:pt x="317258" y="230632"/>
                  </a:lnTo>
                  <a:lnTo>
                    <a:pt x="313626" y="231673"/>
                  </a:lnTo>
                  <a:lnTo>
                    <a:pt x="313969" y="229768"/>
                  </a:lnTo>
                  <a:lnTo>
                    <a:pt x="314833" y="227863"/>
                  </a:lnTo>
                  <a:lnTo>
                    <a:pt x="316039" y="226136"/>
                  </a:lnTo>
                  <a:lnTo>
                    <a:pt x="317055" y="229171"/>
                  </a:lnTo>
                  <a:lnTo>
                    <a:pt x="319976" y="228104"/>
                  </a:lnTo>
                  <a:lnTo>
                    <a:pt x="321932" y="225183"/>
                  </a:lnTo>
                  <a:lnTo>
                    <a:pt x="320014" y="222681"/>
                  </a:lnTo>
                  <a:lnTo>
                    <a:pt x="323024" y="220789"/>
                  </a:lnTo>
                  <a:lnTo>
                    <a:pt x="322783" y="222681"/>
                  </a:lnTo>
                  <a:lnTo>
                    <a:pt x="328917" y="216712"/>
                  </a:lnTo>
                  <a:close/>
                </a:path>
                <a:path w="553085" h="276225">
                  <a:moveTo>
                    <a:pt x="330250" y="217271"/>
                  </a:moveTo>
                  <a:lnTo>
                    <a:pt x="329361" y="216281"/>
                  </a:lnTo>
                  <a:lnTo>
                    <a:pt x="328917" y="216712"/>
                  </a:lnTo>
                  <a:lnTo>
                    <a:pt x="330225" y="217843"/>
                  </a:lnTo>
                  <a:lnTo>
                    <a:pt x="330250" y="217271"/>
                  </a:lnTo>
                  <a:close/>
                </a:path>
                <a:path w="553085" h="276225">
                  <a:moveTo>
                    <a:pt x="334721" y="186029"/>
                  </a:moveTo>
                  <a:lnTo>
                    <a:pt x="333857" y="184988"/>
                  </a:lnTo>
                  <a:lnTo>
                    <a:pt x="333159" y="183946"/>
                  </a:lnTo>
                  <a:lnTo>
                    <a:pt x="331952" y="185166"/>
                  </a:lnTo>
                  <a:lnTo>
                    <a:pt x="332816" y="186029"/>
                  </a:lnTo>
                  <a:lnTo>
                    <a:pt x="333502" y="187236"/>
                  </a:lnTo>
                  <a:lnTo>
                    <a:pt x="334721" y="186029"/>
                  </a:lnTo>
                  <a:close/>
                </a:path>
                <a:path w="553085" h="276225">
                  <a:moveTo>
                    <a:pt x="335064" y="181013"/>
                  </a:moveTo>
                  <a:lnTo>
                    <a:pt x="331609" y="177723"/>
                  </a:lnTo>
                  <a:lnTo>
                    <a:pt x="328066" y="178155"/>
                  </a:lnTo>
                  <a:lnTo>
                    <a:pt x="325640" y="181813"/>
                  </a:lnTo>
                  <a:lnTo>
                    <a:pt x="325666" y="185635"/>
                  </a:lnTo>
                  <a:lnTo>
                    <a:pt x="329526" y="186550"/>
                  </a:lnTo>
                  <a:lnTo>
                    <a:pt x="330225" y="183603"/>
                  </a:lnTo>
                  <a:lnTo>
                    <a:pt x="335064" y="181013"/>
                  </a:lnTo>
                  <a:close/>
                </a:path>
                <a:path w="553085" h="276225">
                  <a:moveTo>
                    <a:pt x="339217" y="200901"/>
                  </a:moveTo>
                  <a:lnTo>
                    <a:pt x="338175" y="200202"/>
                  </a:lnTo>
                  <a:lnTo>
                    <a:pt x="337312" y="199339"/>
                  </a:lnTo>
                  <a:lnTo>
                    <a:pt x="334467" y="198691"/>
                  </a:lnTo>
                  <a:lnTo>
                    <a:pt x="332981" y="201625"/>
                  </a:lnTo>
                  <a:lnTo>
                    <a:pt x="333705" y="204254"/>
                  </a:lnTo>
                  <a:lnTo>
                    <a:pt x="337477" y="202628"/>
                  </a:lnTo>
                  <a:lnTo>
                    <a:pt x="339217" y="200901"/>
                  </a:lnTo>
                  <a:close/>
                </a:path>
                <a:path w="553085" h="276225">
                  <a:moveTo>
                    <a:pt x="341807" y="183083"/>
                  </a:moveTo>
                  <a:lnTo>
                    <a:pt x="339559" y="184645"/>
                  </a:lnTo>
                  <a:lnTo>
                    <a:pt x="338340" y="185508"/>
                  </a:lnTo>
                  <a:lnTo>
                    <a:pt x="338696" y="186194"/>
                  </a:lnTo>
                  <a:lnTo>
                    <a:pt x="339217" y="186893"/>
                  </a:lnTo>
                  <a:lnTo>
                    <a:pt x="340245" y="187236"/>
                  </a:lnTo>
                  <a:lnTo>
                    <a:pt x="340423" y="186029"/>
                  </a:lnTo>
                  <a:lnTo>
                    <a:pt x="341807" y="183083"/>
                  </a:lnTo>
                  <a:close/>
                </a:path>
                <a:path w="553085" h="276225">
                  <a:moveTo>
                    <a:pt x="348716" y="183438"/>
                  </a:moveTo>
                  <a:lnTo>
                    <a:pt x="346468" y="183438"/>
                  </a:lnTo>
                  <a:lnTo>
                    <a:pt x="345605" y="184467"/>
                  </a:lnTo>
                  <a:lnTo>
                    <a:pt x="346125" y="185508"/>
                  </a:lnTo>
                  <a:lnTo>
                    <a:pt x="345782" y="186372"/>
                  </a:lnTo>
                  <a:lnTo>
                    <a:pt x="347853" y="186194"/>
                  </a:lnTo>
                  <a:lnTo>
                    <a:pt x="348716" y="183438"/>
                  </a:lnTo>
                  <a:close/>
                </a:path>
                <a:path w="553085" h="276225">
                  <a:moveTo>
                    <a:pt x="350278" y="191389"/>
                  </a:moveTo>
                  <a:lnTo>
                    <a:pt x="349758" y="190525"/>
                  </a:lnTo>
                  <a:lnTo>
                    <a:pt x="348894" y="190182"/>
                  </a:lnTo>
                  <a:lnTo>
                    <a:pt x="347853" y="191389"/>
                  </a:lnTo>
                  <a:lnTo>
                    <a:pt x="348030" y="192430"/>
                  </a:lnTo>
                  <a:lnTo>
                    <a:pt x="348894" y="192773"/>
                  </a:lnTo>
                  <a:lnTo>
                    <a:pt x="350278" y="191389"/>
                  </a:lnTo>
                  <a:close/>
                </a:path>
                <a:path w="553085" h="276225">
                  <a:moveTo>
                    <a:pt x="353733" y="220091"/>
                  </a:moveTo>
                  <a:lnTo>
                    <a:pt x="350799" y="217322"/>
                  </a:lnTo>
                  <a:lnTo>
                    <a:pt x="348195" y="218871"/>
                  </a:lnTo>
                  <a:lnTo>
                    <a:pt x="346303" y="219049"/>
                  </a:lnTo>
                  <a:lnTo>
                    <a:pt x="348030" y="222681"/>
                  </a:lnTo>
                  <a:lnTo>
                    <a:pt x="345084" y="222504"/>
                  </a:lnTo>
                  <a:lnTo>
                    <a:pt x="343535" y="222338"/>
                  </a:lnTo>
                  <a:lnTo>
                    <a:pt x="341630" y="222504"/>
                  </a:lnTo>
                  <a:lnTo>
                    <a:pt x="339902" y="224231"/>
                  </a:lnTo>
                  <a:lnTo>
                    <a:pt x="337134" y="222859"/>
                  </a:lnTo>
                  <a:lnTo>
                    <a:pt x="334543" y="220611"/>
                  </a:lnTo>
                  <a:lnTo>
                    <a:pt x="332943" y="222694"/>
                  </a:lnTo>
                  <a:lnTo>
                    <a:pt x="334543" y="218706"/>
                  </a:lnTo>
                  <a:lnTo>
                    <a:pt x="337654" y="218528"/>
                  </a:lnTo>
                  <a:lnTo>
                    <a:pt x="340156" y="215595"/>
                  </a:lnTo>
                  <a:lnTo>
                    <a:pt x="340207" y="214731"/>
                  </a:lnTo>
                  <a:lnTo>
                    <a:pt x="339877" y="211442"/>
                  </a:lnTo>
                  <a:lnTo>
                    <a:pt x="339864" y="211226"/>
                  </a:lnTo>
                  <a:lnTo>
                    <a:pt x="337172" y="208762"/>
                  </a:lnTo>
                  <a:lnTo>
                    <a:pt x="332981" y="210921"/>
                  </a:lnTo>
                  <a:lnTo>
                    <a:pt x="330568" y="211442"/>
                  </a:lnTo>
                  <a:lnTo>
                    <a:pt x="330390" y="214731"/>
                  </a:lnTo>
                  <a:lnTo>
                    <a:pt x="330276" y="216712"/>
                  </a:lnTo>
                  <a:lnTo>
                    <a:pt x="330250" y="217271"/>
                  </a:lnTo>
                  <a:lnTo>
                    <a:pt x="331089" y="218186"/>
                  </a:lnTo>
                  <a:lnTo>
                    <a:pt x="332689" y="222681"/>
                  </a:lnTo>
                  <a:lnTo>
                    <a:pt x="332765" y="222923"/>
                  </a:lnTo>
                  <a:lnTo>
                    <a:pt x="332295" y="223545"/>
                  </a:lnTo>
                  <a:lnTo>
                    <a:pt x="330225" y="224751"/>
                  </a:lnTo>
                  <a:lnTo>
                    <a:pt x="329006" y="227520"/>
                  </a:lnTo>
                  <a:lnTo>
                    <a:pt x="331089" y="229768"/>
                  </a:lnTo>
                  <a:lnTo>
                    <a:pt x="329184" y="232194"/>
                  </a:lnTo>
                  <a:lnTo>
                    <a:pt x="334543" y="238760"/>
                  </a:lnTo>
                  <a:lnTo>
                    <a:pt x="336105" y="231838"/>
                  </a:lnTo>
                  <a:lnTo>
                    <a:pt x="336969" y="229247"/>
                  </a:lnTo>
                  <a:lnTo>
                    <a:pt x="337134" y="229247"/>
                  </a:lnTo>
                  <a:lnTo>
                    <a:pt x="339382" y="230632"/>
                  </a:lnTo>
                  <a:lnTo>
                    <a:pt x="343192" y="233057"/>
                  </a:lnTo>
                  <a:lnTo>
                    <a:pt x="351142" y="226479"/>
                  </a:lnTo>
                  <a:lnTo>
                    <a:pt x="353047" y="222859"/>
                  </a:lnTo>
                  <a:lnTo>
                    <a:pt x="353733" y="220091"/>
                  </a:lnTo>
                  <a:close/>
                </a:path>
                <a:path w="553085" h="276225">
                  <a:moveTo>
                    <a:pt x="365836" y="183261"/>
                  </a:moveTo>
                  <a:lnTo>
                    <a:pt x="359791" y="181190"/>
                  </a:lnTo>
                  <a:lnTo>
                    <a:pt x="355981" y="184467"/>
                  </a:lnTo>
                  <a:lnTo>
                    <a:pt x="352005" y="188099"/>
                  </a:lnTo>
                  <a:lnTo>
                    <a:pt x="357886" y="189484"/>
                  </a:lnTo>
                  <a:lnTo>
                    <a:pt x="355460" y="192773"/>
                  </a:lnTo>
                  <a:lnTo>
                    <a:pt x="352691" y="194322"/>
                  </a:lnTo>
                  <a:lnTo>
                    <a:pt x="353212" y="198653"/>
                  </a:lnTo>
                  <a:lnTo>
                    <a:pt x="355638" y="200202"/>
                  </a:lnTo>
                  <a:lnTo>
                    <a:pt x="357708" y="203657"/>
                  </a:lnTo>
                  <a:lnTo>
                    <a:pt x="365150" y="192773"/>
                  </a:lnTo>
                  <a:lnTo>
                    <a:pt x="361861" y="191731"/>
                  </a:lnTo>
                  <a:lnTo>
                    <a:pt x="358406" y="191731"/>
                  </a:lnTo>
                  <a:lnTo>
                    <a:pt x="360476" y="190182"/>
                  </a:lnTo>
                  <a:lnTo>
                    <a:pt x="361518" y="188798"/>
                  </a:lnTo>
                  <a:lnTo>
                    <a:pt x="365836" y="183261"/>
                  </a:lnTo>
                  <a:close/>
                </a:path>
                <a:path w="553085" h="276225">
                  <a:moveTo>
                    <a:pt x="384454" y="274802"/>
                  </a:moveTo>
                  <a:lnTo>
                    <a:pt x="382943" y="272478"/>
                  </a:lnTo>
                  <a:lnTo>
                    <a:pt x="380580" y="274802"/>
                  </a:lnTo>
                  <a:lnTo>
                    <a:pt x="384454" y="274802"/>
                  </a:lnTo>
                  <a:close/>
                </a:path>
                <a:path w="553085" h="276225">
                  <a:moveTo>
                    <a:pt x="385889" y="216281"/>
                  </a:moveTo>
                  <a:lnTo>
                    <a:pt x="383120" y="215074"/>
                  </a:lnTo>
                  <a:lnTo>
                    <a:pt x="379501" y="215074"/>
                  </a:lnTo>
                  <a:lnTo>
                    <a:pt x="379323" y="208330"/>
                  </a:lnTo>
                  <a:lnTo>
                    <a:pt x="374650" y="213169"/>
                  </a:lnTo>
                  <a:lnTo>
                    <a:pt x="374307" y="212128"/>
                  </a:lnTo>
                  <a:lnTo>
                    <a:pt x="373443" y="211620"/>
                  </a:lnTo>
                  <a:lnTo>
                    <a:pt x="372579" y="211264"/>
                  </a:lnTo>
                  <a:lnTo>
                    <a:pt x="372402" y="212483"/>
                  </a:lnTo>
                  <a:lnTo>
                    <a:pt x="371373" y="214896"/>
                  </a:lnTo>
                  <a:lnTo>
                    <a:pt x="372757" y="215074"/>
                  </a:lnTo>
                  <a:lnTo>
                    <a:pt x="372237" y="218528"/>
                  </a:lnTo>
                  <a:lnTo>
                    <a:pt x="368769" y="214553"/>
                  </a:lnTo>
                  <a:lnTo>
                    <a:pt x="366877" y="218186"/>
                  </a:lnTo>
                  <a:lnTo>
                    <a:pt x="366179" y="217843"/>
                  </a:lnTo>
                  <a:lnTo>
                    <a:pt x="365493" y="218186"/>
                  </a:lnTo>
                  <a:lnTo>
                    <a:pt x="364794" y="218871"/>
                  </a:lnTo>
                  <a:lnTo>
                    <a:pt x="361861" y="217144"/>
                  </a:lnTo>
                  <a:lnTo>
                    <a:pt x="364794" y="215417"/>
                  </a:lnTo>
                  <a:lnTo>
                    <a:pt x="365836" y="213347"/>
                  </a:lnTo>
                  <a:lnTo>
                    <a:pt x="367220" y="213347"/>
                  </a:lnTo>
                  <a:lnTo>
                    <a:pt x="369125" y="212826"/>
                  </a:lnTo>
                  <a:lnTo>
                    <a:pt x="369989" y="212128"/>
                  </a:lnTo>
                  <a:lnTo>
                    <a:pt x="372237" y="210058"/>
                  </a:lnTo>
                  <a:lnTo>
                    <a:pt x="368427" y="207810"/>
                  </a:lnTo>
                  <a:lnTo>
                    <a:pt x="372922" y="206082"/>
                  </a:lnTo>
                  <a:lnTo>
                    <a:pt x="368427" y="198653"/>
                  </a:lnTo>
                  <a:lnTo>
                    <a:pt x="364972" y="203492"/>
                  </a:lnTo>
                  <a:lnTo>
                    <a:pt x="363588" y="205562"/>
                  </a:lnTo>
                  <a:lnTo>
                    <a:pt x="362902" y="207810"/>
                  </a:lnTo>
                  <a:lnTo>
                    <a:pt x="360299" y="209372"/>
                  </a:lnTo>
                  <a:lnTo>
                    <a:pt x="360133" y="208153"/>
                  </a:lnTo>
                  <a:lnTo>
                    <a:pt x="360133" y="207645"/>
                  </a:lnTo>
                  <a:lnTo>
                    <a:pt x="358749" y="207645"/>
                  </a:lnTo>
                  <a:lnTo>
                    <a:pt x="359092" y="208508"/>
                  </a:lnTo>
                  <a:lnTo>
                    <a:pt x="358927" y="209715"/>
                  </a:lnTo>
                  <a:lnTo>
                    <a:pt x="360133" y="209537"/>
                  </a:lnTo>
                  <a:lnTo>
                    <a:pt x="357314" y="214642"/>
                  </a:lnTo>
                  <a:lnTo>
                    <a:pt x="357187" y="222313"/>
                  </a:lnTo>
                  <a:lnTo>
                    <a:pt x="359397" y="227749"/>
                  </a:lnTo>
                  <a:lnTo>
                    <a:pt x="366179" y="225094"/>
                  </a:lnTo>
                  <a:lnTo>
                    <a:pt x="368084" y="229082"/>
                  </a:lnTo>
                  <a:lnTo>
                    <a:pt x="370509" y="224929"/>
                  </a:lnTo>
                  <a:lnTo>
                    <a:pt x="372579" y="224066"/>
                  </a:lnTo>
                  <a:lnTo>
                    <a:pt x="372757" y="218706"/>
                  </a:lnTo>
                  <a:lnTo>
                    <a:pt x="374650" y="219735"/>
                  </a:lnTo>
                  <a:lnTo>
                    <a:pt x="376377" y="220776"/>
                  </a:lnTo>
                  <a:lnTo>
                    <a:pt x="378625" y="218706"/>
                  </a:lnTo>
                  <a:lnTo>
                    <a:pt x="380365" y="220611"/>
                  </a:lnTo>
                  <a:lnTo>
                    <a:pt x="381571" y="221818"/>
                  </a:lnTo>
                  <a:lnTo>
                    <a:pt x="385889" y="216281"/>
                  </a:lnTo>
                  <a:close/>
                </a:path>
                <a:path w="553085" h="276225">
                  <a:moveTo>
                    <a:pt x="392112" y="199517"/>
                  </a:moveTo>
                  <a:lnTo>
                    <a:pt x="389699" y="194500"/>
                  </a:lnTo>
                  <a:lnTo>
                    <a:pt x="389521" y="193802"/>
                  </a:lnTo>
                  <a:lnTo>
                    <a:pt x="388658" y="193636"/>
                  </a:lnTo>
                  <a:lnTo>
                    <a:pt x="387794" y="194665"/>
                  </a:lnTo>
                  <a:lnTo>
                    <a:pt x="386168" y="196113"/>
                  </a:lnTo>
                  <a:lnTo>
                    <a:pt x="382955" y="194500"/>
                  </a:lnTo>
                  <a:lnTo>
                    <a:pt x="377405" y="193001"/>
                  </a:lnTo>
                  <a:lnTo>
                    <a:pt x="375653" y="195973"/>
                  </a:lnTo>
                  <a:lnTo>
                    <a:pt x="375907" y="201015"/>
                  </a:lnTo>
                  <a:lnTo>
                    <a:pt x="376377" y="205740"/>
                  </a:lnTo>
                  <a:lnTo>
                    <a:pt x="379844" y="205740"/>
                  </a:lnTo>
                  <a:lnTo>
                    <a:pt x="386346" y="198958"/>
                  </a:lnTo>
                  <a:lnTo>
                    <a:pt x="392112" y="199517"/>
                  </a:lnTo>
                  <a:close/>
                </a:path>
                <a:path w="553085" h="276225">
                  <a:moveTo>
                    <a:pt x="394195" y="242557"/>
                  </a:moveTo>
                  <a:lnTo>
                    <a:pt x="390728" y="239445"/>
                  </a:lnTo>
                  <a:lnTo>
                    <a:pt x="390042" y="238937"/>
                  </a:lnTo>
                  <a:lnTo>
                    <a:pt x="389521" y="237896"/>
                  </a:lnTo>
                  <a:lnTo>
                    <a:pt x="388315" y="239445"/>
                  </a:lnTo>
                  <a:lnTo>
                    <a:pt x="385025" y="244983"/>
                  </a:lnTo>
                  <a:lnTo>
                    <a:pt x="394195" y="242557"/>
                  </a:lnTo>
                  <a:close/>
                </a:path>
                <a:path w="553085" h="276225">
                  <a:moveTo>
                    <a:pt x="397649" y="249135"/>
                  </a:moveTo>
                  <a:lnTo>
                    <a:pt x="395744" y="248272"/>
                  </a:lnTo>
                  <a:lnTo>
                    <a:pt x="394716" y="248958"/>
                  </a:lnTo>
                  <a:lnTo>
                    <a:pt x="394881" y="250164"/>
                  </a:lnTo>
                  <a:lnTo>
                    <a:pt x="394360" y="251206"/>
                  </a:lnTo>
                  <a:lnTo>
                    <a:pt x="396265" y="251726"/>
                  </a:lnTo>
                  <a:lnTo>
                    <a:pt x="397649" y="249135"/>
                  </a:lnTo>
                  <a:close/>
                </a:path>
                <a:path w="553085" h="276225">
                  <a:moveTo>
                    <a:pt x="398602" y="261607"/>
                  </a:moveTo>
                  <a:lnTo>
                    <a:pt x="395744" y="260375"/>
                  </a:lnTo>
                  <a:lnTo>
                    <a:pt x="394195" y="263461"/>
                  </a:lnTo>
                  <a:lnTo>
                    <a:pt x="391769" y="263461"/>
                  </a:lnTo>
                  <a:lnTo>
                    <a:pt x="393496" y="260921"/>
                  </a:lnTo>
                  <a:lnTo>
                    <a:pt x="394208" y="258343"/>
                  </a:lnTo>
                  <a:lnTo>
                    <a:pt x="395224" y="252336"/>
                  </a:lnTo>
                  <a:lnTo>
                    <a:pt x="391591" y="255117"/>
                  </a:lnTo>
                  <a:lnTo>
                    <a:pt x="391591" y="262191"/>
                  </a:lnTo>
                  <a:lnTo>
                    <a:pt x="391541" y="263461"/>
                  </a:lnTo>
                  <a:lnTo>
                    <a:pt x="391426" y="266001"/>
                  </a:lnTo>
                  <a:lnTo>
                    <a:pt x="389509" y="266001"/>
                  </a:lnTo>
                  <a:lnTo>
                    <a:pt x="389343" y="263461"/>
                  </a:lnTo>
                  <a:lnTo>
                    <a:pt x="388835" y="263461"/>
                  </a:lnTo>
                  <a:lnTo>
                    <a:pt x="389178" y="262191"/>
                  </a:lnTo>
                  <a:lnTo>
                    <a:pt x="391591" y="262191"/>
                  </a:lnTo>
                  <a:lnTo>
                    <a:pt x="391591" y="255117"/>
                  </a:lnTo>
                  <a:lnTo>
                    <a:pt x="387375" y="258343"/>
                  </a:lnTo>
                  <a:lnTo>
                    <a:pt x="387273" y="262191"/>
                  </a:lnTo>
                  <a:lnTo>
                    <a:pt x="387273" y="260921"/>
                  </a:lnTo>
                  <a:lnTo>
                    <a:pt x="383984" y="262191"/>
                  </a:lnTo>
                  <a:lnTo>
                    <a:pt x="381393" y="262191"/>
                  </a:lnTo>
                  <a:lnTo>
                    <a:pt x="380187" y="260921"/>
                  </a:lnTo>
                  <a:lnTo>
                    <a:pt x="380009" y="262191"/>
                  </a:lnTo>
                  <a:lnTo>
                    <a:pt x="376897" y="262191"/>
                  </a:lnTo>
                  <a:lnTo>
                    <a:pt x="377088" y="260921"/>
                  </a:lnTo>
                  <a:lnTo>
                    <a:pt x="381393" y="257111"/>
                  </a:lnTo>
                  <a:lnTo>
                    <a:pt x="375348" y="248221"/>
                  </a:lnTo>
                  <a:lnTo>
                    <a:pt x="371881" y="252463"/>
                  </a:lnTo>
                  <a:lnTo>
                    <a:pt x="371881" y="266077"/>
                  </a:lnTo>
                  <a:lnTo>
                    <a:pt x="371881" y="267271"/>
                  </a:lnTo>
                  <a:lnTo>
                    <a:pt x="371373" y="269811"/>
                  </a:lnTo>
                  <a:lnTo>
                    <a:pt x="370509" y="267271"/>
                  </a:lnTo>
                  <a:lnTo>
                    <a:pt x="370776" y="267271"/>
                  </a:lnTo>
                  <a:lnTo>
                    <a:pt x="371881" y="266077"/>
                  </a:lnTo>
                  <a:lnTo>
                    <a:pt x="371881" y="252463"/>
                  </a:lnTo>
                  <a:lnTo>
                    <a:pt x="371195" y="253301"/>
                  </a:lnTo>
                  <a:lnTo>
                    <a:pt x="370674" y="252234"/>
                  </a:lnTo>
                  <a:lnTo>
                    <a:pt x="369125" y="253301"/>
                  </a:lnTo>
                  <a:lnTo>
                    <a:pt x="368681" y="251955"/>
                  </a:lnTo>
                  <a:lnTo>
                    <a:pt x="369176" y="251955"/>
                  </a:lnTo>
                  <a:lnTo>
                    <a:pt x="372402" y="248221"/>
                  </a:lnTo>
                  <a:lnTo>
                    <a:pt x="370852" y="244411"/>
                  </a:lnTo>
                  <a:lnTo>
                    <a:pt x="370332" y="244411"/>
                  </a:lnTo>
                  <a:lnTo>
                    <a:pt x="368947" y="243141"/>
                  </a:lnTo>
                  <a:lnTo>
                    <a:pt x="365836" y="243141"/>
                  </a:lnTo>
                  <a:lnTo>
                    <a:pt x="364286" y="244411"/>
                  </a:lnTo>
                  <a:lnTo>
                    <a:pt x="364629" y="241871"/>
                  </a:lnTo>
                  <a:lnTo>
                    <a:pt x="364718" y="239331"/>
                  </a:lnTo>
                  <a:lnTo>
                    <a:pt x="364794" y="236791"/>
                  </a:lnTo>
                  <a:lnTo>
                    <a:pt x="361340" y="232981"/>
                  </a:lnTo>
                  <a:lnTo>
                    <a:pt x="361594" y="231711"/>
                  </a:lnTo>
                  <a:lnTo>
                    <a:pt x="358267" y="229171"/>
                  </a:lnTo>
                  <a:lnTo>
                    <a:pt x="355409" y="229171"/>
                  </a:lnTo>
                  <a:lnTo>
                    <a:pt x="355968" y="230441"/>
                  </a:lnTo>
                  <a:lnTo>
                    <a:pt x="357022" y="231711"/>
                  </a:lnTo>
                  <a:lnTo>
                    <a:pt x="357022" y="232981"/>
                  </a:lnTo>
                  <a:lnTo>
                    <a:pt x="355638" y="232981"/>
                  </a:lnTo>
                  <a:lnTo>
                    <a:pt x="355295" y="234251"/>
                  </a:lnTo>
                  <a:lnTo>
                    <a:pt x="355117" y="236791"/>
                  </a:lnTo>
                  <a:lnTo>
                    <a:pt x="350799" y="238061"/>
                  </a:lnTo>
                  <a:lnTo>
                    <a:pt x="349415" y="243141"/>
                  </a:lnTo>
                  <a:lnTo>
                    <a:pt x="345440" y="246951"/>
                  </a:lnTo>
                  <a:lnTo>
                    <a:pt x="342150" y="246951"/>
                  </a:lnTo>
                  <a:lnTo>
                    <a:pt x="339636" y="250761"/>
                  </a:lnTo>
                  <a:lnTo>
                    <a:pt x="339407" y="250761"/>
                  </a:lnTo>
                  <a:lnTo>
                    <a:pt x="341528" y="251955"/>
                  </a:lnTo>
                  <a:lnTo>
                    <a:pt x="341388" y="251955"/>
                  </a:lnTo>
                  <a:lnTo>
                    <a:pt x="339217" y="253301"/>
                  </a:lnTo>
                  <a:lnTo>
                    <a:pt x="338175" y="253301"/>
                  </a:lnTo>
                  <a:lnTo>
                    <a:pt x="337477" y="255841"/>
                  </a:lnTo>
                  <a:lnTo>
                    <a:pt x="339217" y="248221"/>
                  </a:lnTo>
                  <a:lnTo>
                    <a:pt x="338353" y="244411"/>
                  </a:lnTo>
                  <a:lnTo>
                    <a:pt x="331609" y="246951"/>
                  </a:lnTo>
                  <a:lnTo>
                    <a:pt x="332143" y="244411"/>
                  </a:lnTo>
                  <a:lnTo>
                    <a:pt x="336829" y="244411"/>
                  </a:lnTo>
                  <a:lnTo>
                    <a:pt x="336105" y="239331"/>
                  </a:lnTo>
                  <a:lnTo>
                    <a:pt x="336016" y="238061"/>
                  </a:lnTo>
                  <a:lnTo>
                    <a:pt x="335927" y="236791"/>
                  </a:lnTo>
                  <a:lnTo>
                    <a:pt x="331609" y="243141"/>
                  </a:lnTo>
                  <a:lnTo>
                    <a:pt x="329184" y="239331"/>
                  </a:lnTo>
                  <a:lnTo>
                    <a:pt x="322783" y="241871"/>
                  </a:lnTo>
                  <a:lnTo>
                    <a:pt x="322732" y="243141"/>
                  </a:lnTo>
                  <a:lnTo>
                    <a:pt x="322618" y="246951"/>
                  </a:lnTo>
                  <a:lnTo>
                    <a:pt x="325488" y="251955"/>
                  </a:lnTo>
                  <a:lnTo>
                    <a:pt x="325856" y="251955"/>
                  </a:lnTo>
                  <a:lnTo>
                    <a:pt x="325208" y="253301"/>
                  </a:lnTo>
                  <a:lnTo>
                    <a:pt x="325208" y="255841"/>
                  </a:lnTo>
                  <a:lnTo>
                    <a:pt x="322262" y="255841"/>
                  </a:lnTo>
                  <a:lnTo>
                    <a:pt x="319582" y="258343"/>
                  </a:lnTo>
                  <a:lnTo>
                    <a:pt x="321335" y="259651"/>
                  </a:lnTo>
                  <a:lnTo>
                    <a:pt x="323126" y="260921"/>
                  </a:lnTo>
                  <a:lnTo>
                    <a:pt x="319151" y="262191"/>
                  </a:lnTo>
                  <a:lnTo>
                    <a:pt x="320167" y="266001"/>
                  </a:lnTo>
                  <a:lnTo>
                    <a:pt x="323723" y="266001"/>
                  </a:lnTo>
                  <a:lnTo>
                    <a:pt x="320713" y="269811"/>
                  </a:lnTo>
                  <a:lnTo>
                    <a:pt x="323583" y="274802"/>
                  </a:lnTo>
                  <a:lnTo>
                    <a:pt x="327152" y="274802"/>
                  </a:lnTo>
                  <a:lnTo>
                    <a:pt x="328879" y="272351"/>
                  </a:lnTo>
                  <a:lnTo>
                    <a:pt x="329539" y="271081"/>
                  </a:lnTo>
                  <a:lnTo>
                    <a:pt x="329526" y="269811"/>
                  </a:lnTo>
                  <a:lnTo>
                    <a:pt x="330187" y="269811"/>
                  </a:lnTo>
                  <a:lnTo>
                    <a:pt x="329704" y="271081"/>
                  </a:lnTo>
                  <a:lnTo>
                    <a:pt x="330796" y="271081"/>
                  </a:lnTo>
                  <a:lnTo>
                    <a:pt x="330669" y="269811"/>
                  </a:lnTo>
                  <a:lnTo>
                    <a:pt x="332295" y="271081"/>
                  </a:lnTo>
                  <a:lnTo>
                    <a:pt x="330796" y="271081"/>
                  </a:lnTo>
                  <a:lnTo>
                    <a:pt x="331012" y="272351"/>
                  </a:lnTo>
                  <a:lnTo>
                    <a:pt x="331203" y="273621"/>
                  </a:lnTo>
                  <a:lnTo>
                    <a:pt x="331254" y="274802"/>
                  </a:lnTo>
                  <a:lnTo>
                    <a:pt x="340614" y="274802"/>
                  </a:lnTo>
                  <a:lnTo>
                    <a:pt x="340385" y="273621"/>
                  </a:lnTo>
                  <a:lnTo>
                    <a:pt x="339940" y="272351"/>
                  </a:lnTo>
                  <a:lnTo>
                    <a:pt x="336969" y="271081"/>
                  </a:lnTo>
                  <a:lnTo>
                    <a:pt x="333324" y="272351"/>
                  </a:lnTo>
                  <a:lnTo>
                    <a:pt x="333171" y="272351"/>
                  </a:lnTo>
                  <a:lnTo>
                    <a:pt x="333502" y="271081"/>
                  </a:lnTo>
                  <a:lnTo>
                    <a:pt x="336969" y="271081"/>
                  </a:lnTo>
                  <a:lnTo>
                    <a:pt x="337134" y="271081"/>
                  </a:lnTo>
                  <a:lnTo>
                    <a:pt x="338620" y="267271"/>
                  </a:lnTo>
                  <a:lnTo>
                    <a:pt x="344220" y="266077"/>
                  </a:lnTo>
                  <a:lnTo>
                    <a:pt x="344919" y="269811"/>
                  </a:lnTo>
                  <a:lnTo>
                    <a:pt x="347065" y="272351"/>
                  </a:lnTo>
                  <a:lnTo>
                    <a:pt x="346887" y="272351"/>
                  </a:lnTo>
                  <a:lnTo>
                    <a:pt x="349313" y="274802"/>
                  </a:lnTo>
                  <a:lnTo>
                    <a:pt x="361607" y="274802"/>
                  </a:lnTo>
                  <a:lnTo>
                    <a:pt x="358228" y="271081"/>
                  </a:lnTo>
                  <a:lnTo>
                    <a:pt x="354253" y="271081"/>
                  </a:lnTo>
                  <a:lnTo>
                    <a:pt x="355803" y="269811"/>
                  </a:lnTo>
                  <a:lnTo>
                    <a:pt x="355295" y="267271"/>
                  </a:lnTo>
                  <a:lnTo>
                    <a:pt x="355295" y="266001"/>
                  </a:lnTo>
                  <a:lnTo>
                    <a:pt x="351104" y="266001"/>
                  </a:lnTo>
                  <a:lnTo>
                    <a:pt x="350100" y="263499"/>
                  </a:lnTo>
                  <a:lnTo>
                    <a:pt x="350100" y="269811"/>
                  </a:lnTo>
                  <a:lnTo>
                    <a:pt x="348716" y="271081"/>
                  </a:lnTo>
                  <a:lnTo>
                    <a:pt x="347408" y="272249"/>
                  </a:lnTo>
                  <a:lnTo>
                    <a:pt x="349758" y="263461"/>
                  </a:lnTo>
                  <a:lnTo>
                    <a:pt x="349872" y="266001"/>
                  </a:lnTo>
                  <a:lnTo>
                    <a:pt x="349986" y="267271"/>
                  </a:lnTo>
                  <a:lnTo>
                    <a:pt x="350100" y="269811"/>
                  </a:lnTo>
                  <a:lnTo>
                    <a:pt x="350100" y="263499"/>
                  </a:lnTo>
                  <a:lnTo>
                    <a:pt x="349580" y="262191"/>
                  </a:lnTo>
                  <a:lnTo>
                    <a:pt x="346125" y="260921"/>
                  </a:lnTo>
                  <a:lnTo>
                    <a:pt x="346163" y="259651"/>
                  </a:lnTo>
                  <a:lnTo>
                    <a:pt x="345757" y="258343"/>
                  </a:lnTo>
                  <a:lnTo>
                    <a:pt x="347548" y="258343"/>
                  </a:lnTo>
                  <a:lnTo>
                    <a:pt x="350316" y="252234"/>
                  </a:lnTo>
                  <a:lnTo>
                    <a:pt x="345084" y="253301"/>
                  </a:lnTo>
                  <a:lnTo>
                    <a:pt x="345084" y="258457"/>
                  </a:lnTo>
                  <a:lnTo>
                    <a:pt x="342671" y="263461"/>
                  </a:lnTo>
                  <a:lnTo>
                    <a:pt x="340080" y="263461"/>
                  </a:lnTo>
                  <a:lnTo>
                    <a:pt x="338924" y="266001"/>
                  </a:lnTo>
                  <a:lnTo>
                    <a:pt x="335280" y="266001"/>
                  </a:lnTo>
                  <a:lnTo>
                    <a:pt x="336969" y="262191"/>
                  </a:lnTo>
                  <a:lnTo>
                    <a:pt x="334022" y="262191"/>
                  </a:lnTo>
                  <a:lnTo>
                    <a:pt x="330047" y="262191"/>
                  </a:lnTo>
                  <a:lnTo>
                    <a:pt x="332460" y="258432"/>
                  </a:lnTo>
                  <a:lnTo>
                    <a:pt x="334022" y="262191"/>
                  </a:lnTo>
                  <a:lnTo>
                    <a:pt x="336791" y="260921"/>
                  </a:lnTo>
                  <a:lnTo>
                    <a:pt x="338162" y="258445"/>
                  </a:lnTo>
                  <a:lnTo>
                    <a:pt x="338696" y="260921"/>
                  </a:lnTo>
                  <a:lnTo>
                    <a:pt x="338861" y="262191"/>
                  </a:lnTo>
                  <a:lnTo>
                    <a:pt x="341122" y="260921"/>
                  </a:lnTo>
                  <a:lnTo>
                    <a:pt x="345084" y="258457"/>
                  </a:lnTo>
                  <a:lnTo>
                    <a:pt x="345084" y="253301"/>
                  </a:lnTo>
                  <a:lnTo>
                    <a:pt x="344576" y="253301"/>
                  </a:lnTo>
                  <a:lnTo>
                    <a:pt x="345160" y="251955"/>
                  </a:lnTo>
                  <a:lnTo>
                    <a:pt x="345516" y="251955"/>
                  </a:lnTo>
                  <a:lnTo>
                    <a:pt x="345770" y="250850"/>
                  </a:lnTo>
                  <a:lnTo>
                    <a:pt x="349719" y="251955"/>
                  </a:lnTo>
                  <a:lnTo>
                    <a:pt x="350443" y="251955"/>
                  </a:lnTo>
                  <a:lnTo>
                    <a:pt x="350697" y="251955"/>
                  </a:lnTo>
                  <a:lnTo>
                    <a:pt x="350977" y="251955"/>
                  </a:lnTo>
                  <a:lnTo>
                    <a:pt x="351002" y="250761"/>
                  </a:lnTo>
                  <a:lnTo>
                    <a:pt x="351053" y="249313"/>
                  </a:lnTo>
                  <a:lnTo>
                    <a:pt x="351142" y="246951"/>
                  </a:lnTo>
                  <a:lnTo>
                    <a:pt x="352691" y="243141"/>
                  </a:lnTo>
                  <a:lnTo>
                    <a:pt x="355295" y="243141"/>
                  </a:lnTo>
                  <a:lnTo>
                    <a:pt x="351472" y="250761"/>
                  </a:lnTo>
                  <a:lnTo>
                    <a:pt x="351015" y="250761"/>
                  </a:lnTo>
                  <a:lnTo>
                    <a:pt x="350977" y="251955"/>
                  </a:lnTo>
                  <a:lnTo>
                    <a:pt x="351624" y="251955"/>
                  </a:lnTo>
                  <a:lnTo>
                    <a:pt x="355485" y="250837"/>
                  </a:lnTo>
                  <a:lnTo>
                    <a:pt x="355333" y="251955"/>
                  </a:lnTo>
                  <a:lnTo>
                    <a:pt x="356031" y="251955"/>
                  </a:lnTo>
                  <a:lnTo>
                    <a:pt x="355295" y="257111"/>
                  </a:lnTo>
                  <a:lnTo>
                    <a:pt x="358406" y="253301"/>
                  </a:lnTo>
                  <a:lnTo>
                    <a:pt x="360654" y="253301"/>
                  </a:lnTo>
                  <a:lnTo>
                    <a:pt x="359968" y="258343"/>
                  </a:lnTo>
                  <a:lnTo>
                    <a:pt x="362470" y="259651"/>
                  </a:lnTo>
                  <a:lnTo>
                    <a:pt x="364959" y="260921"/>
                  </a:lnTo>
                  <a:lnTo>
                    <a:pt x="367741" y="260921"/>
                  </a:lnTo>
                  <a:lnTo>
                    <a:pt x="366522" y="262191"/>
                  </a:lnTo>
                  <a:lnTo>
                    <a:pt x="367563" y="263461"/>
                  </a:lnTo>
                  <a:lnTo>
                    <a:pt x="368058" y="266001"/>
                  </a:lnTo>
                  <a:lnTo>
                    <a:pt x="365836" y="263461"/>
                  </a:lnTo>
                  <a:lnTo>
                    <a:pt x="365315" y="267271"/>
                  </a:lnTo>
                  <a:lnTo>
                    <a:pt x="364947" y="269811"/>
                  </a:lnTo>
                  <a:lnTo>
                    <a:pt x="364883" y="271081"/>
                  </a:lnTo>
                  <a:lnTo>
                    <a:pt x="365569" y="273621"/>
                  </a:lnTo>
                  <a:lnTo>
                    <a:pt x="365544" y="274802"/>
                  </a:lnTo>
                  <a:lnTo>
                    <a:pt x="371767" y="274802"/>
                  </a:lnTo>
                  <a:lnTo>
                    <a:pt x="371652" y="273621"/>
                  </a:lnTo>
                  <a:lnTo>
                    <a:pt x="371538" y="272351"/>
                  </a:lnTo>
                  <a:lnTo>
                    <a:pt x="369341" y="272351"/>
                  </a:lnTo>
                  <a:lnTo>
                    <a:pt x="370332" y="271081"/>
                  </a:lnTo>
                  <a:lnTo>
                    <a:pt x="371716" y="269811"/>
                  </a:lnTo>
                  <a:lnTo>
                    <a:pt x="372999" y="273621"/>
                  </a:lnTo>
                  <a:lnTo>
                    <a:pt x="373087" y="274802"/>
                  </a:lnTo>
                  <a:lnTo>
                    <a:pt x="373697" y="273621"/>
                  </a:lnTo>
                  <a:lnTo>
                    <a:pt x="375513" y="269811"/>
                  </a:lnTo>
                  <a:lnTo>
                    <a:pt x="378561" y="272351"/>
                  </a:lnTo>
                  <a:lnTo>
                    <a:pt x="379145" y="269811"/>
                  </a:lnTo>
                  <a:lnTo>
                    <a:pt x="380187" y="267271"/>
                  </a:lnTo>
                  <a:lnTo>
                    <a:pt x="381038" y="266065"/>
                  </a:lnTo>
                  <a:lnTo>
                    <a:pt x="382092" y="267271"/>
                  </a:lnTo>
                  <a:lnTo>
                    <a:pt x="380009" y="269811"/>
                  </a:lnTo>
                  <a:lnTo>
                    <a:pt x="382257" y="269811"/>
                  </a:lnTo>
                  <a:lnTo>
                    <a:pt x="383476" y="271081"/>
                  </a:lnTo>
                  <a:lnTo>
                    <a:pt x="384467" y="272351"/>
                  </a:lnTo>
                  <a:lnTo>
                    <a:pt x="384873" y="272351"/>
                  </a:lnTo>
                  <a:lnTo>
                    <a:pt x="384581" y="273621"/>
                  </a:lnTo>
                  <a:lnTo>
                    <a:pt x="384517" y="274802"/>
                  </a:lnTo>
                  <a:lnTo>
                    <a:pt x="397649" y="274802"/>
                  </a:lnTo>
                  <a:lnTo>
                    <a:pt x="397751" y="272351"/>
                  </a:lnTo>
                  <a:lnTo>
                    <a:pt x="397827" y="271081"/>
                  </a:lnTo>
                  <a:lnTo>
                    <a:pt x="397649" y="271081"/>
                  </a:lnTo>
                  <a:lnTo>
                    <a:pt x="397649" y="269811"/>
                  </a:lnTo>
                  <a:lnTo>
                    <a:pt x="395922" y="267271"/>
                  </a:lnTo>
                  <a:lnTo>
                    <a:pt x="393496" y="267271"/>
                  </a:lnTo>
                  <a:lnTo>
                    <a:pt x="394030" y="265582"/>
                  </a:lnTo>
                  <a:lnTo>
                    <a:pt x="398602" y="261607"/>
                  </a:lnTo>
                  <a:close/>
                </a:path>
                <a:path w="553085" h="276225">
                  <a:moveTo>
                    <a:pt x="399186" y="261874"/>
                  </a:moveTo>
                  <a:lnTo>
                    <a:pt x="399122" y="261607"/>
                  </a:lnTo>
                  <a:lnTo>
                    <a:pt x="399034" y="261239"/>
                  </a:lnTo>
                  <a:lnTo>
                    <a:pt x="398602" y="261607"/>
                  </a:lnTo>
                  <a:lnTo>
                    <a:pt x="399186" y="261874"/>
                  </a:lnTo>
                  <a:close/>
                </a:path>
                <a:path w="553085" h="276225">
                  <a:moveTo>
                    <a:pt x="405257" y="227520"/>
                  </a:moveTo>
                  <a:lnTo>
                    <a:pt x="404393" y="227177"/>
                  </a:lnTo>
                  <a:lnTo>
                    <a:pt x="403872" y="226656"/>
                  </a:lnTo>
                  <a:lnTo>
                    <a:pt x="399897" y="222161"/>
                  </a:lnTo>
                  <a:lnTo>
                    <a:pt x="397129" y="230289"/>
                  </a:lnTo>
                  <a:lnTo>
                    <a:pt x="400939" y="231673"/>
                  </a:lnTo>
                  <a:lnTo>
                    <a:pt x="402488" y="231330"/>
                  </a:lnTo>
                  <a:lnTo>
                    <a:pt x="403009" y="228041"/>
                  </a:lnTo>
                  <a:lnTo>
                    <a:pt x="405079" y="228561"/>
                  </a:lnTo>
                  <a:lnTo>
                    <a:pt x="405257" y="227520"/>
                  </a:lnTo>
                  <a:close/>
                </a:path>
                <a:path w="553085" h="276225">
                  <a:moveTo>
                    <a:pt x="408368" y="231330"/>
                  </a:moveTo>
                  <a:lnTo>
                    <a:pt x="406641" y="230809"/>
                  </a:lnTo>
                  <a:lnTo>
                    <a:pt x="406120" y="230289"/>
                  </a:lnTo>
                  <a:lnTo>
                    <a:pt x="405434" y="229946"/>
                  </a:lnTo>
                  <a:lnTo>
                    <a:pt x="404558" y="231152"/>
                  </a:lnTo>
                  <a:lnTo>
                    <a:pt x="399453" y="233311"/>
                  </a:lnTo>
                  <a:lnTo>
                    <a:pt x="400113" y="237680"/>
                  </a:lnTo>
                  <a:lnTo>
                    <a:pt x="403301" y="239522"/>
                  </a:lnTo>
                  <a:lnTo>
                    <a:pt x="405777" y="234086"/>
                  </a:lnTo>
                  <a:lnTo>
                    <a:pt x="408025" y="234264"/>
                  </a:lnTo>
                  <a:lnTo>
                    <a:pt x="408368" y="231330"/>
                  </a:lnTo>
                  <a:close/>
                </a:path>
                <a:path w="553085" h="276225">
                  <a:moveTo>
                    <a:pt x="410794" y="207289"/>
                  </a:moveTo>
                  <a:lnTo>
                    <a:pt x="410095" y="206082"/>
                  </a:lnTo>
                  <a:lnTo>
                    <a:pt x="407162" y="204520"/>
                  </a:lnTo>
                  <a:lnTo>
                    <a:pt x="405599" y="207467"/>
                  </a:lnTo>
                  <a:lnTo>
                    <a:pt x="407504" y="209715"/>
                  </a:lnTo>
                  <a:lnTo>
                    <a:pt x="408711" y="210235"/>
                  </a:lnTo>
                  <a:lnTo>
                    <a:pt x="410794" y="207289"/>
                  </a:lnTo>
                  <a:close/>
                </a:path>
                <a:path w="553085" h="276225">
                  <a:moveTo>
                    <a:pt x="413727" y="198996"/>
                  </a:moveTo>
                  <a:lnTo>
                    <a:pt x="412521" y="198132"/>
                  </a:lnTo>
                  <a:lnTo>
                    <a:pt x="411302" y="196913"/>
                  </a:lnTo>
                  <a:lnTo>
                    <a:pt x="409409" y="199682"/>
                  </a:lnTo>
                  <a:lnTo>
                    <a:pt x="410616" y="200545"/>
                  </a:lnTo>
                  <a:lnTo>
                    <a:pt x="411822" y="201764"/>
                  </a:lnTo>
                  <a:lnTo>
                    <a:pt x="413727" y="198996"/>
                  </a:lnTo>
                  <a:close/>
                </a:path>
                <a:path w="553085" h="276225">
                  <a:moveTo>
                    <a:pt x="426847" y="215023"/>
                  </a:moveTo>
                  <a:lnTo>
                    <a:pt x="426339" y="212013"/>
                  </a:lnTo>
                  <a:lnTo>
                    <a:pt x="422021" y="212826"/>
                  </a:lnTo>
                  <a:lnTo>
                    <a:pt x="421513" y="214553"/>
                  </a:lnTo>
                  <a:lnTo>
                    <a:pt x="422376" y="215760"/>
                  </a:lnTo>
                  <a:lnTo>
                    <a:pt x="422719" y="216979"/>
                  </a:lnTo>
                  <a:lnTo>
                    <a:pt x="425119" y="217982"/>
                  </a:lnTo>
                  <a:lnTo>
                    <a:pt x="426847" y="215023"/>
                  </a:lnTo>
                  <a:close/>
                </a:path>
                <a:path w="553085" h="276225">
                  <a:moveTo>
                    <a:pt x="432447" y="229984"/>
                  </a:moveTo>
                  <a:lnTo>
                    <a:pt x="431368" y="225272"/>
                  </a:lnTo>
                  <a:lnTo>
                    <a:pt x="429628" y="225615"/>
                  </a:lnTo>
                  <a:lnTo>
                    <a:pt x="426351" y="224231"/>
                  </a:lnTo>
                  <a:lnTo>
                    <a:pt x="425653" y="226314"/>
                  </a:lnTo>
                  <a:lnTo>
                    <a:pt x="422897" y="223202"/>
                  </a:lnTo>
                  <a:lnTo>
                    <a:pt x="420928" y="224929"/>
                  </a:lnTo>
                  <a:lnTo>
                    <a:pt x="421335" y="223888"/>
                  </a:lnTo>
                  <a:lnTo>
                    <a:pt x="421157" y="221297"/>
                  </a:lnTo>
                  <a:lnTo>
                    <a:pt x="416318" y="219392"/>
                  </a:lnTo>
                  <a:lnTo>
                    <a:pt x="412610" y="224612"/>
                  </a:lnTo>
                  <a:lnTo>
                    <a:pt x="412521" y="224409"/>
                  </a:lnTo>
                  <a:lnTo>
                    <a:pt x="409409" y="219392"/>
                  </a:lnTo>
                  <a:lnTo>
                    <a:pt x="406641" y="230289"/>
                  </a:lnTo>
                  <a:lnTo>
                    <a:pt x="411480" y="226656"/>
                  </a:lnTo>
                  <a:lnTo>
                    <a:pt x="412076" y="226060"/>
                  </a:lnTo>
                  <a:lnTo>
                    <a:pt x="417703" y="227177"/>
                  </a:lnTo>
                  <a:lnTo>
                    <a:pt x="418668" y="227114"/>
                  </a:lnTo>
                  <a:lnTo>
                    <a:pt x="417880" y="230289"/>
                  </a:lnTo>
                  <a:lnTo>
                    <a:pt x="414070" y="226834"/>
                  </a:lnTo>
                  <a:lnTo>
                    <a:pt x="410959" y="234607"/>
                  </a:lnTo>
                  <a:lnTo>
                    <a:pt x="415632" y="235991"/>
                  </a:lnTo>
                  <a:lnTo>
                    <a:pt x="414248" y="248272"/>
                  </a:lnTo>
                  <a:lnTo>
                    <a:pt x="418909" y="245325"/>
                  </a:lnTo>
                  <a:lnTo>
                    <a:pt x="421157" y="236689"/>
                  </a:lnTo>
                  <a:lnTo>
                    <a:pt x="423519" y="235292"/>
                  </a:lnTo>
                  <a:lnTo>
                    <a:pt x="421678" y="240830"/>
                  </a:lnTo>
                  <a:lnTo>
                    <a:pt x="428421" y="238760"/>
                  </a:lnTo>
                  <a:lnTo>
                    <a:pt x="426516" y="234950"/>
                  </a:lnTo>
                  <a:lnTo>
                    <a:pt x="425653" y="234086"/>
                  </a:lnTo>
                  <a:lnTo>
                    <a:pt x="424446" y="235648"/>
                  </a:lnTo>
                  <a:lnTo>
                    <a:pt x="423684" y="235204"/>
                  </a:lnTo>
                  <a:lnTo>
                    <a:pt x="424103" y="234950"/>
                  </a:lnTo>
                  <a:lnTo>
                    <a:pt x="426008" y="233222"/>
                  </a:lnTo>
                  <a:lnTo>
                    <a:pt x="426173" y="229425"/>
                  </a:lnTo>
                  <a:lnTo>
                    <a:pt x="428002" y="234149"/>
                  </a:lnTo>
                  <a:lnTo>
                    <a:pt x="430720" y="233641"/>
                  </a:lnTo>
                  <a:lnTo>
                    <a:pt x="432447" y="229984"/>
                  </a:lnTo>
                  <a:close/>
                </a:path>
                <a:path w="553085" h="276225">
                  <a:moveTo>
                    <a:pt x="434301" y="245325"/>
                  </a:moveTo>
                  <a:lnTo>
                    <a:pt x="430504" y="241693"/>
                  </a:lnTo>
                  <a:lnTo>
                    <a:pt x="429285" y="240830"/>
                  </a:lnTo>
                  <a:lnTo>
                    <a:pt x="428764" y="242392"/>
                  </a:lnTo>
                  <a:lnTo>
                    <a:pt x="428078" y="243078"/>
                  </a:lnTo>
                  <a:lnTo>
                    <a:pt x="425310" y="247916"/>
                  </a:lnTo>
                  <a:lnTo>
                    <a:pt x="434301" y="245325"/>
                  </a:lnTo>
                  <a:close/>
                </a:path>
                <a:path w="553085" h="276225">
                  <a:moveTo>
                    <a:pt x="435508" y="222161"/>
                  </a:moveTo>
                  <a:lnTo>
                    <a:pt x="434822" y="221818"/>
                  </a:lnTo>
                  <a:lnTo>
                    <a:pt x="434644" y="222504"/>
                  </a:lnTo>
                  <a:lnTo>
                    <a:pt x="434301" y="223024"/>
                  </a:lnTo>
                  <a:lnTo>
                    <a:pt x="434987" y="223202"/>
                  </a:lnTo>
                  <a:lnTo>
                    <a:pt x="435508" y="222161"/>
                  </a:lnTo>
                  <a:close/>
                </a:path>
                <a:path w="553085" h="276225">
                  <a:moveTo>
                    <a:pt x="448868" y="233502"/>
                  </a:moveTo>
                  <a:lnTo>
                    <a:pt x="448310" y="229082"/>
                  </a:lnTo>
                  <a:lnTo>
                    <a:pt x="444334" y="228727"/>
                  </a:lnTo>
                  <a:lnTo>
                    <a:pt x="444677" y="221475"/>
                  </a:lnTo>
                  <a:lnTo>
                    <a:pt x="440702" y="222338"/>
                  </a:lnTo>
                  <a:lnTo>
                    <a:pt x="438454" y="222504"/>
                  </a:lnTo>
                  <a:lnTo>
                    <a:pt x="434644" y="230289"/>
                  </a:lnTo>
                  <a:lnTo>
                    <a:pt x="438975" y="230632"/>
                  </a:lnTo>
                  <a:lnTo>
                    <a:pt x="439318" y="230632"/>
                  </a:lnTo>
                  <a:lnTo>
                    <a:pt x="439318" y="232359"/>
                  </a:lnTo>
                  <a:lnTo>
                    <a:pt x="441185" y="237172"/>
                  </a:lnTo>
                  <a:lnTo>
                    <a:pt x="445427" y="236880"/>
                  </a:lnTo>
                  <a:lnTo>
                    <a:pt x="448868" y="233502"/>
                  </a:lnTo>
                  <a:close/>
                </a:path>
                <a:path w="553085" h="276225">
                  <a:moveTo>
                    <a:pt x="451942" y="261924"/>
                  </a:moveTo>
                  <a:lnTo>
                    <a:pt x="449516" y="261581"/>
                  </a:lnTo>
                  <a:lnTo>
                    <a:pt x="447916" y="260223"/>
                  </a:lnTo>
                  <a:lnTo>
                    <a:pt x="449516" y="257263"/>
                  </a:lnTo>
                  <a:lnTo>
                    <a:pt x="447090" y="254495"/>
                  </a:lnTo>
                  <a:lnTo>
                    <a:pt x="443890" y="253695"/>
                  </a:lnTo>
                  <a:lnTo>
                    <a:pt x="444500" y="252933"/>
                  </a:lnTo>
                  <a:lnTo>
                    <a:pt x="440867" y="249656"/>
                  </a:lnTo>
                  <a:lnTo>
                    <a:pt x="436181" y="247396"/>
                  </a:lnTo>
                  <a:lnTo>
                    <a:pt x="436372" y="246710"/>
                  </a:lnTo>
                  <a:lnTo>
                    <a:pt x="435864" y="247243"/>
                  </a:lnTo>
                  <a:lnTo>
                    <a:pt x="435508" y="247053"/>
                  </a:lnTo>
                  <a:lnTo>
                    <a:pt x="435394" y="247738"/>
                  </a:lnTo>
                  <a:lnTo>
                    <a:pt x="432917" y="250342"/>
                  </a:lnTo>
                  <a:lnTo>
                    <a:pt x="432739" y="247916"/>
                  </a:lnTo>
                  <a:lnTo>
                    <a:pt x="426986" y="247650"/>
                  </a:lnTo>
                  <a:lnTo>
                    <a:pt x="425132" y="252768"/>
                  </a:lnTo>
                  <a:lnTo>
                    <a:pt x="427837" y="255803"/>
                  </a:lnTo>
                  <a:lnTo>
                    <a:pt x="435051" y="249834"/>
                  </a:lnTo>
                  <a:lnTo>
                    <a:pt x="433959" y="256565"/>
                  </a:lnTo>
                  <a:lnTo>
                    <a:pt x="434378" y="257111"/>
                  </a:lnTo>
                  <a:lnTo>
                    <a:pt x="427558" y="257111"/>
                  </a:lnTo>
                  <a:lnTo>
                    <a:pt x="424268" y="262191"/>
                  </a:lnTo>
                  <a:lnTo>
                    <a:pt x="423392" y="258343"/>
                  </a:lnTo>
                  <a:lnTo>
                    <a:pt x="418287" y="258343"/>
                  </a:lnTo>
                  <a:lnTo>
                    <a:pt x="417309" y="259651"/>
                  </a:lnTo>
                  <a:lnTo>
                    <a:pt x="417017" y="260921"/>
                  </a:lnTo>
                  <a:lnTo>
                    <a:pt x="417017" y="257111"/>
                  </a:lnTo>
                  <a:lnTo>
                    <a:pt x="416318" y="257111"/>
                  </a:lnTo>
                  <a:lnTo>
                    <a:pt x="422033" y="250850"/>
                  </a:lnTo>
                  <a:lnTo>
                    <a:pt x="416153" y="251599"/>
                  </a:lnTo>
                  <a:lnTo>
                    <a:pt x="416153" y="263461"/>
                  </a:lnTo>
                  <a:lnTo>
                    <a:pt x="415328" y="266001"/>
                  </a:lnTo>
                  <a:lnTo>
                    <a:pt x="415290" y="267271"/>
                  </a:lnTo>
                  <a:lnTo>
                    <a:pt x="412521" y="269811"/>
                  </a:lnTo>
                  <a:lnTo>
                    <a:pt x="414070" y="271081"/>
                  </a:lnTo>
                  <a:lnTo>
                    <a:pt x="412343" y="271081"/>
                  </a:lnTo>
                  <a:lnTo>
                    <a:pt x="412013" y="272351"/>
                  </a:lnTo>
                  <a:lnTo>
                    <a:pt x="410718" y="272351"/>
                  </a:lnTo>
                  <a:lnTo>
                    <a:pt x="409232" y="271081"/>
                  </a:lnTo>
                  <a:lnTo>
                    <a:pt x="408736" y="272351"/>
                  </a:lnTo>
                  <a:lnTo>
                    <a:pt x="408190" y="272351"/>
                  </a:lnTo>
                  <a:lnTo>
                    <a:pt x="408025" y="271081"/>
                  </a:lnTo>
                  <a:lnTo>
                    <a:pt x="408901" y="269811"/>
                  </a:lnTo>
                  <a:lnTo>
                    <a:pt x="410794" y="271081"/>
                  </a:lnTo>
                  <a:lnTo>
                    <a:pt x="412686" y="267271"/>
                  </a:lnTo>
                  <a:lnTo>
                    <a:pt x="415112" y="266001"/>
                  </a:lnTo>
                  <a:lnTo>
                    <a:pt x="414997" y="263461"/>
                  </a:lnTo>
                  <a:lnTo>
                    <a:pt x="414934" y="262191"/>
                  </a:lnTo>
                  <a:lnTo>
                    <a:pt x="416153" y="263461"/>
                  </a:lnTo>
                  <a:lnTo>
                    <a:pt x="416153" y="251599"/>
                  </a:lnTo>
                  <a:lnTo>
                    <a:pt x="413219" y="251955"/>
                  </a:lnTo>
                  <a:lnTo>
                    <a:pt x="410235" y="251955"/>
                  </a:lnTo>
                  <a:lnTo>
                    <a:pt x="413042" y="257111"/>
                  </a:lnTo>
                  <a:lnTo>
                    <a:pt x="410425" y="258343"/>
                  </a:lnTo>
                  <a:lnTo>
                    <a:pt x="409219" y="258343"/>
                  </a:lnTo>
                  <a:lnTo>
                    <a:pt x="409486" y="259651"/>
                  </a:lnTo>
                  <a:lnTo>
                    <a:pt x="409575" y="260921"/>
                  </a:lnTo>
                  <a:lnTo>
                    <a:pt x="409930" y="262191"/>
                  </a:lnTo>
                  <a:lnTo>
                    <a:pt x="408863" y="262191"/>
                  </a:lnTo>
                  <a:lnTo>
                    <a:pt x="408978" y="261874"/>
                  </a:lnTo>
                  <a:lnTo>
                    <a:pt x="409054" y="261607"/>
                  </a:lnTo>
                  <a:lnTo>
                    <a:pt x="409181" y="261239"/>
                  </a:lnTo>
                  <a:lnTo>
                    <a:pt x="409232" y="261061"/>
                  </a:lnTo>
                  <a:lnTo>
                    <a:pt x="406463" y="258127"/>
                  </a:lnTo>
                  <a:lnTo>
                    <a:pt x="405942" y="257771"/>
                  </a:lnTo>
                  <a:lnTo>
                    <a:pt x="405434" y="257771"/>
                  </a:lnTo>
                  <a:lnTo>
                    <a:pt x="404914" y="257949"/>
                  </a:lnTo>
                  <a:lnTo>
                    <a:pt x="405079" y="256044"/>
                  </a:lnTo>
                  <a:lnTo>
                    <a:pt x="404558" y="255181"/>
                  </a:lnTo>
                  <a:lnTo>
                    <a:pt x="403186" y="253974"/>
                  </a:lnTo>
                  <a:lnTo>
                    <a:pt x="397827" y="250520"/>
                  </a:lnTo>
                  <a:lnTo>
                    <a:pt x="399008" y="257771"/>
                  </a:lnTo>
                  <a:lnTo>
                    <a:pt x="399046" y="257949"/>
                  </a:lnTo>
                  <a:lnTo>
                    <a:pt x="399440" y="260375"/>
                  </a:lnTo>
                  <a:lnTo>
                    <a:pt x="399554" y="261061"/>
                  </a:lnTo>
                  <a:lnTo>
                    <a:pt x="399643" y="261607"/>
                  </a:lnTo>
                  <a:lnTo>
                    <a:pt x="399719" y="262102"/>
                  </a:lnTo>
                  <a:lnTo>
                    <a:pt x="399186" y="261874"/>
                  </a:lnTo>
                  <a:lnTo>
                    <a:pt x="399249" y="262102"/>
                  </a:lnTo>
                  <a:lnTo>
                    <a:pt x="399338" y="262445"/>
                  </a:lnTo>
                  <a:lnTo>
                    <a:pt x="399897" y="264693"/>
                  </a:lnTo>
                  <a:lnTo>
                    <a:pt x="399948" y="264871"/>
                  </a:lnTo>
                  <a:lnTo>
                    <a:pt x="403186" y="262445"/>
                  </a:lnTo>
                  <a:lnTo>
                    <a:pt x="403186" y="263309"/>
                  </a:lnTo>
                  <a:lnTo>
                    <a:pt x="407212" y="265645"/>
                  </a:lnTo>
                  <a:lnTo>
                    <a:pt x="407174" y="266001"/>
                  </a:lnTo>
                  <a:lnTo>
                    <a:pt x="407504" y="269811"/>
                  </a:lnTo>
                  <a:lnTo>
                    <a:pt x="404558" y="266090"/>
                  </a:lnTo>
                  <a:lnTo>
                    <a:pt x="399897" y="269811"/>
                  </a:lnTo>
                  <a:lnTo>
                    <a:pt x="400913" y="272351"/>
                  </a:lnTo>
                  <a:lnTo>
                    <a:pt x="399783" y="272351"/>
                  </a:lnTo>
                  <a:lnTo>
                    <a:pt x="398564" y="274802"/>
                  </a:lnTo>
                  <a:lnTo>
                    <a:pt x="416852" y="274802"/>
                  </a:lnTo>
                  <a:lnTo>
                    <a:pt x="416915" y="272351"/>
                  </a:lnTo>
                  <a:lnTo>
                    <a:pt x="414934" y="271081"/>
                  </a:lnTo>
                  <a:lnTo>
                    <a:pt x="416153" y="271081"/>
                  </a:lnTo>
                  <a:lnTo>
                    <a:pt x="416839" y="269811"/>
                  </a:lnTo>
                  <a:lnTo>
                    <a:pt x="420471" y="269811"/>
                  </a:lnTo>
                  <a:lnTo>
                    <a:pt x="422275" y="266001"/>
                  </a:lnTo>
                  <a:lnTo>
                    <a:pt x="423760" y="263461"/>
                  </a:lnTo>
                  <a:lnTo>
                    <a:pt x="425132" y="267271"/>
                  </a:lnTo>
                  <a:lnTo>
                    <a:pt x="429285" y="269811"/>
                  </a:lnTo>
                  <a:lnTo>
                    <a:pt x="432231" y="269811"/>
                  </a:lnTo>
                  <a:lnTo>
                    <a:pt x="435749" y="271081"/>
                  </a:lnTo>
                  <a:lnTo>
                    <a:pt x="438467" y="267271"/>
                  </a:lnTo>
                  <a:lnTo>
                    <a:pt x="438772" y="263461"/>
                  </a:lnTo>
                  <a:lnTo>
                    <a:pt x="434987" y="262191"/>
                  </a:lnTo>
                  <a:lnTo>
                    <a:pt x="435076" y="259651"/>
                  </a:lnTo>
                  <a:lnTo>
                    <a:pt x="435127" y="258102"/>
                  </a:lnTo>
                  <a:lnTo>
                    <a:pt x="435686" y="258813"/>
                  </a:lnTo>
                  <a:lnTo>
                    <a:pt x="439140" y="259676"/>
                  </a:lnTo>
                  <a:lnTo>
                    <a:pt x="442353" y="255638"/>
                  </a:lnTo>
                  <a:lnTo>
                    <a:pt x="441909" y="257263"/>
                  </a:lnTo>
                  <a:lnTo>
                    <a:pt x="442772" y="260540"/>
                  </a:lnTo>
                  <a:lnTo>
                    <a:pt x="446062" y="263652"/>
                  </a:lnTo>
                  <a:lnTo>
                    <a:pt x="446506" y="262826"/>
                  </a:lnTo>
                  <a:lnTo>
                    <a:pt x="446062" y="265379"/>
                  </a:lnTo>
                  <a:lnTo>
                    <a:pt x="447954" y="266077"/>
                  </a:lnTo>
                  <a:lnTo>
                    <a:pt x="449859" y="266598"/>
                  </a:lnTo>
                  <a:lnTo>
                    <a:pt x="451942" y="261924"/>
                  </a:lnTo>
                  <a:close/>
                </a:path>
                <a:path w="553085" h="276225">
                  <a:moveTo>
                    <a:pt x="453212" y="275729"/>
                  </a:moveTo>
                  <a:lnTo>
                    <a:pt x="452043" y="266077"/>
                  </a:lnTo>
                  <a:lnTo>
                    <a:pt x="451993" y="265709"/>
                  </a:lnTo>
                  <a:lnTo>
                    <a:pt x="451612" y="266077"/>
                  </a:lnTo>
                  <a:lnTo>
                    <a:pt x="448881" y="270230"/>
                  </a:lnTo>
                  <a:lnTo>
                    <a:pt x="448767" y="270395"/>
                  </a:lnTo>
                  <a:lnTo>
                    <a:pt x="448652" y="270573"/>
                  </a:lnTo>
                  <a:lnTo>
                    <a:pt x="448475" y="270573"/>
                  </a:lnTo>
                  <a:lnTo>
                    <a:pt x="448500" y="270230"/>
                  </a:lnTo>
                  <a:lnTo>
                    <a:pt x="447268" y="268846"/>
                  </a:lnTo>
                  <a:lnTo>
                    <a:pt x="445350" y="268846"/>
                  </a:lnTo>
                  <a:lnTo>
                    <a:pt x="443814" y="270573"/>
                  </a:lnTo>
                  <a:lnTo>
                    <a:pt x="438619" y="269367"/>
                  </a:lnTo>
                  <a:lnTo>
                    <a:pt x="438505" y="270230"/>
                  </a:lnTo>
                  <a:lnTo>
                    <a:pt x="438467" y="270573"/>
                  </a:lnTo>
                  <a:lnTo>
                    <a:pt x="437794" y="275729"/>
                  </a:lnTo>
                  <a:lnTo>
                    <a:pt x="453212" y="275729"/>
                  </a:lnTo>
                  <a:close/>
                </a:path>
                <a:path w="553085" h="276225">
                  <a:moveTo>
                    <a:pt x="453491" y="242912"/>
                  </a:moveTo>
                  <a:lnTo>
                    <a:pt x="449338" y="235826"/>
                  </a:lnTo>
                  <a:lnTo>
                    <a:pt x="445020" y="239102"/>
                  </a:lnTo>
                  <a:lnTo>
                    <a:pt x="444157" y="242392"/>
                  </a:lnTo>
                  <a:lnTo>
                    <a:pt x="441223" y="247751"/>
                  </a:lnTo>
                  <a:lnTo>
                    <a:pt x="444500" y="249999"/>
                  </a:lnTo>
                  <a:lnTo>
                    <a:pt x="447090" y="247573"/>
                  </a:lnTo>
                  <a:lnTo>
                    <a:pt x="451942" y="252590"/>
                  </a:lnTo>
                  <a:lnTo>
                    <a:pt x="449173" y="245325"/>
                  </a:lnTo>
                  <a:lnTo>
                    <a:pt x="453491" y="242912"/>
                  </a:lnTo>
                  <a:close/>
                </a:path>
                <a:path w="553085" h="276225">
                  <a:moveTo>
                    <a:pt x="454190" y="231152"/>
                  </a:moveTo>
                  <a:lnTo>
                    <a:pt x="453669" y="227863"/>
                  </a:lnTo>
                  <a:lnTo>
                    <a:pt x="451980" y="231127"/>
                  </a:lnTo>
                  <a:lnTo>
                    <a:pt x="451243" y="230289"/>
                  </a:lnTo>
                  <a:lnTo>
                    <a:pt x="448652" y="233921"/>
                  </a:lnTo>
                  <a:lnTo>
                    <a:pt x="449694" y="235305"/>
                  </a:lnTo>
                  <a:lnTo>
                    <a:pt x="451078" y="236855"/>
                  </a:lnTo>
                  <a:lnTo>
                    <a:pt x="453669" y="233222"/>
                  </a:lnTo>
                  <a:lnTo>
                    <a:pt x="452805" y="232092"/>
                  </a:lnTo>
                  <a:lnTo>
                    <a:pt x="453834" y="232016"/>
                  </a:lnTo>
                  <a:lnTo>
                    <a:pt x="453834" y="231838"/>
                  </a:lnTo>
                  <a:lnTo>
                    <a:pt x="454190" y="231330"/>
                  </a:lnTo>
                  <a:lnTo>
                    <a:pt x="454190" y="231152"/>
                  </a:lnTo>
                  <a:close/>
                </a:path>
                <a:path w="553085" h="276225">
                  <a:moveTo>
                    <a:pt x="464553" y="255181"/>
                  </a:moveTo>
                  <a:lnTo>
                    <a:pt x="463346" y="254317"/>
                  </a:lnTo>
                  <a:lnTo>
                    <a:pt x="461098" y="253453"/>
                  </a:lnTo>
                  <a:lnTo>
                    <a:pt x="462140" y="256222"/>
                  </a:lnTo>
                  <a:lnTo>
                    <a:pt x="462140" y="257263"/>
                  </a:lnTo>
                  <a:lnTo>
                    <a:pt x="463346" y="256908"/>
                  </a:lnTo>
                  <a:lnTo>
                    <a:pt x="464553" y="255181"/>
                  </a:lnTo>
                  <a:close/>
                </a:path>
                <a:path w="553085" h="276225">
                  <a:moveTo>
                    <a:pt x="465416" y="250863"/>
                  </a:moveTo>
                  <a:lnTo>
                    <a:pt x="457301" y="243598"/>
                  </a:lnTo>
                  <a:lnTo>
                    <a:pt x="456260" y="251040"/>
                  </a:lnTo>
                  <a:lnTo>
                    <a:pt x="450900" y="254660"/>
                  </a:lnTo>
                  <a:lnTo>
                    <a:pt x="455917" y="256044"/>
                  </a:lnTo>
                  <a:lnTo>
                    <a:pt x="459193" y="253631"/>
                  </a:lnTo>
                  <a:lnTo>
                    <a:pt x="465416" y="250863"/>
                  </a:lnTo>
                  <a:close/>
                </a:path>
                <a:path w="553085" h="276225">
                  <a:moveTo>
                    <a:pt x="466458" y="243433"/>
                  </a:moveTo>
                  <a:lnTo>
                    <a:pt x="465912" y="243166"/>
                  </a:lnTo>
                  <a:lnTo>
                    <a:pt x="466051" y="243433"/>
                  </a:lnTo>
                  <a:lnTo>
                    <a:pt x="466458" y="243433"/>
                  </a:lnTo>
                  <a:close/>
                </a:path>
                <a:path w="553085" h="276225">
                  <a:moveTo>
                    <a:pt x="466458" y="239623"/>
                  </a:moveTo>
                  <a:lnTo>
                    <a:pt x="466026" y="239445"/>
                  </a:lnTo>
                  <a:lnTo>
                    <a:pt x="464908" y="239445"/>
                  </a:lnTo>
                  <a:lnTo>
                    <a:pt x="466458" y="239623"/>
                  </a:lnTo>
                  <a:close/>
                </a:path>
                <a:path w="553085" h="276225">
                  <a:moveTo>
                    <a:pt x="467156" y="239801"/>
                  </a:moveTo>
                  <a:lnTo>
                    <a:pt x="464426" y="239623"/>
                  </a:lnTo>
                  <a:lnTo>
                    <a:pt x="461098" y="240830"/>
                  </a:lnTo>
                  <a:lnTo>
                    <a:pt x="465912" y="243166"/>
                  </a:lnTo>
                  <a:lnTo>
                    <a:pt x="465594" y="242557"/>
                  </a:lnTo>
                  <a:lnTo>
                    <a:pt x="467156" y="239801"/>
                  </a:lnTo>
                  <a:close/>
                </a:path>
                <a:path w="553085" h="276225">
                  <a:moveTo>
                    <a:pt x="467499" y="246189"/>
                  </a:moveTo>
                  <a:lnTo>
                    <a:pt x="466153" y="243624"/>
                  </a:lnTo>
                  <a:lnTo>
                    <a:pt x="463003" y="245668"/>
                  </a:lnTo>
                  <a:lnTo>
                    <a:pt x="461797" y="246888"/>
                  </a:lnTo>
                  <a:lnTo>
                    <a:pt x="463867" y="248437"/>
                  </a:lnTo>
                  <a:lnTo>
                    <a:pt x="465251" y="248094"/>
                  </a:lnTo>
                  <a:lnTo>
                    <a:pt x="467499" y="246189"/>
                  </a:lnTo>
                  <a:close/>
                </a:path>
                <a:path w="553085" h="276225">
                  <a:moveTo>
                    <a:pt x="468363" y="255181"/>
                  </a:moveTo>
                  <a:lnTo>
                    <a:pt x="468185" y="253974"/>
                  </a:lnTo>
                  <a:lnTo>
                    <a:pt x="465594" y="255181"/>
                  </a:lnTo>
                  <a:lnTo>
                    <a:pt x="465772" y="255524"/>
                  </a:lnTo>
                  <a:lnTo>
                    <a:pt x="465937" y="256044"/>
                  </a:lnTo>
                  <a:lnTo>
                    <a:pt x="466115" y="256222"/>
                  </a:lnTo>
                  <a:lnTo>
                    <a:pt x="467321" y="257429"/>
                  </a:lnTo>
                  <a:lnTo>
                    <a:pt x="468363" y="255181"/>
                  </a:lnTo>
                  <a:close/>
                </a:path>
                <a:path w="553085" h="276225">
                  <a:moveTo>
                    <a:pt x="471995" y="251726"/>
                  </a:moveTo>
                  <a:lnTo>
                    <a:pt x="470611" y="251040"/>
                  </a:lnTo>
                  <a:lnTo>
                    <a:pt x="469404" y="254152"/>
                  </a:lnTo>
                  <a:lnTo>
                    <a:pt x="470611" y="253974"/>
                  </a:lnTo>
                  <a:lnTo>
                    <a:pt x="471817" y="253288"/>
                  </a:lnTo>
                  <a:lnTo>
                    <a:pt x="471995" y="251726"/>
                  </a:lnTo>
                  <a:close/>
                </a:path>
                <a:path w="553085" h="276225">
                  <a:moveTo>
                    <a:pt x="474586" y="231673"/>
                  </a:moveTo>
                  <a:lnTo>
                    <a:pt x="466636" y="227863"/>
                  </a:lnTo>
                  <a:lnTo>
                    <a:pt x="466115" y="232879"/>
                  </a:lnTo>
                  <a:lnTo>
                    <a:pt x="465074" y="232702"/>
                  </a:lnTo>
                  <a:lnTo>
                    <a:pt x="464553" y="233743"/>
                  </a:lnTo>
                  <a:lnTo>
                    <a:pt x="464731" y="234950"/>
                  </a:lnTo>
                  <a:lnTo>
                    <a:pt x="466293" y="234264"/>
                  </a:lnTo>
                  <a:lnTo>
                    <a:pt x="467321" y="237375"/>
                  </a:lnTo>
                  <a:lnTo>
                    <a:pt x="468363" y="237032"/>
                  </a:lnTo>
                  <a:lnTo>
                    <a:pt x="470611" y="234784"/>
                  </a:lnTo>
                  <a:lnTo>
                    <a:pt x="474586" y="231673"/>
                  </a:lnTo>
                  <a:close/>
                </a:path>
                <a:path w="553085" h="276225">
                  <a:moveTo>
                    <a:pt x="475602" y="275729"/>
                  </a:moveTo>
                  <a:lnTo>
                    <a:pt x="473024" y="268147"/>
                  </a:lnTo>
                  <a:lnTo>
                    <a:pt x="469277" y="273265"/>
                  </a:lnTo>
                  <a:lnTo>
                    <a:pt x="468274" y="270179"/>
                  </a:lnTo>
                  <a:lnTo>
                    <a:pt x="468528" y="270230"/>
                  </a:lnTo>
                  <a:lnTo>
                    <a:pt x="467156" y="266077"/>
                  </a:lnTo>
                  <a:lnTo>
                    <a:pt x="468401" y="263588"/>
                  </a:lnTo>
                  <a:lnTo>
                    <a:pt x="469569" y="261404"/>
                  </a:lnTo>
                  <a:lnTo>
                    <a:pt x="467664" y="260019"/>
                  </a:lnTo>
                  <a:lnTo>
                    <a:pt x="467029" y="257949"/>
                  </a:lnTo>
                  <a:lnTo>
                    <a:pt x="466979" y="257771"/>
                  </a:lnTo>
                  <a:lnTo>
                    <a:pt x="466953" y="269875"/>
                  </a:lnTo>
                  <a:lnTo>
                    <a:pt x="464388" y="269875"/>
                  </a:lnTo>
                  <a:lnTo>
                    <a:pt x="462305" y="271614"/>
                  </a:lnTo>
                  <a:lnTo>
                    <a:pt x="460095" y="273265"/>
                  </a:lnTo>
                  <a:lnTo>
                    <a:pt x="459879" y="273265"/>
                  </a:lnTo>
                  <a:lnTo>
                    <a:pt x="459828" y="271259"/>
                  </a:lnTo>
                  <a:lnTo>
                    <a:pt x="459714" y="267284"/>
                  </a:lnTo>
                  <a:lnTo>
                    <a:pt x="461899" y="268846"/>
                  </a:lnTo>
                  <a:lnTo>
                    <a:pt x="460844" y="268846"/>
                  </a:lnTo>
                  <a:lnTo>
                    <a:pt x="464731" y="269367"/>
                  </a:lnTo>
                  <a:lnTo>
                    <a:pt x="466953" y="269875"/>
                  </a:lnTo>
                  <a:lnTo>
                    <a:pt x="466953" y="257771"/>
                  </a:lnTo>
                  <a:lnTo>
                    <a:pt x="465594" y="257086"/>
                  </a:lnTo>
                  <a:lnTo>
                    <a:pt x="463867" y="257949"/>
                  </a:lnTo>
                  <a:lnTo>
                    <a:pt x="459549" y="256743"/>
                  </a:lnTo>
                  <a:lnTo>
                    <a:pt x="458304" y="257949"/>
                  </a:lnTo>
                  <a:lnTo>
                    <a:pt x="452970" y="263131"/>
                  </a:lnTo>
                  <a:lnTo>
                    <a:pt x="454990" y="263588"/>
                  </a:lnTo>
                  <a:lnTo>
                    <a:pt x="456869" y="264007"/>
                  </a:lnTo>
                  <a:lnTo>
                    <a:pt x="459193" y="264515"/>
                  </a:lnTo>
                  <a:lnTo>
                    <a:pt x="459549" y="264515"/>
                  </a:lnTo>
                  <a:lnTo>
                    <a:pt x="460578" y="264007"/>
                  </a:lnTo>
                  <a:lnTo>
                    <a:pt x="460235" y="265214"/>
                  </a:lnTo>
                  <a:lnTo>
                    <a:pt x="456603" y="265709"/>
                  </a:lnTo>
                  <a:lnTo>
                    <a:pt x="454990" y="263588"/>
                  </a:lnTo>
                  <a:lnTo>
                    <a:pt x="453250" y="263588"/>
                  </a:lnTo>
                  <a:lnTo>
                    <a:pt x="452183" y="265214"/>
                  </a:lnTo>
                  <a:lnTo>
                    <a:pt x="451942" y="265214"/>
                  </a:lnTo>
                  <a:lnTo>
                    <a:pt x="451993" y="265709"/>
                  </a:lnTo>
                  <a:lnTo>
                    <a:pt x="452107" y="265404"/>
                  </a:lnTo>
                  <a:lnTo>
                    <a:pt x="452412" y="265709"/>
                  </a:lnTo>
                  <a:lnTo>
                    <a:pt x="453898" y="267284"/>
                  </a:lnTo>
                  <a:lnTo>
                    <a:pt x="456971" y="270548"/>
                  </a:lnTo>
                  <a:lnTo>
                    <a:pt x="457352" y="275259"/>
                  </a:lnTo>
                  <a:lnTo>
                    <a:pt x="459028" y="275259"/>
                  </a:lnTo>
                  <a:lnTo>
                    <a:pt x="457809" y="271424"/>
                  </a:lnTo>
                  <a:lnTo>
                    <a:pt x="459803" y="273265"/>
                  </a:lnTo>
                  <a:lnTo>
                    <a:pt x="464210" y="275069"/>
                  </a:lnTo>
                  <a:lnTo>
                    <a:pt x="463296" y="275729"/>
                  </a:lnTo>
                  <a:lnTo>
                    <a:pt x="475602" y="275729"/>
                  </a:lnTo>
                  <a:close/>
                </a:path>
                <a:path w="553085" h="276225">
                  <a:moveTo>
                    <a:pt x="478904" y="219049"/>
                  </a:moveTo>
                  <a:lnTo>
                    <a:pt x="474878" y="218757"/>
                  </a:lnTo>
                  <a:lnTo>
                    <a:pt x="470027" y="218897"/>
                  </a:lnTo>
                  <a:lnTo>
                    <a:pt x="467410" y="219849"/>
                  </a:lnTo>
                  <a:lnTo>
                    <a:pt x="470090" y="221983"/>
                  </a:lnTo>
                  <a:lnTo>
                    <a:pt x="473189" y="226199"/>
                  </a:lnTo>
                  <a:lnTo>
                    <a:pt x="476504" y="225704"/>
                  </a:lnTo>
                  <a:lnTo>
                    <a:pt x="478815" y="222618"/>
                  </a:lnTo>
                  <a:lnTo>
                    <a:pt x="478904" y="219049"/>
                  </a:lnTo>
                  <a:close/>
                </a:path>
                <a:path w="553085" h="276225">
                  <a:moveTo>
                    <a:pt x="517296" y="255524"/>
                  </a:moveTo>
                  <a:lnTo>
                    <a:pt x="512965" y="253796"/>
                  </a:lnTo>
                  <a:lnTo>
                    <a:pt x="513664" y="250520"/>
                  </a:lnTo>
                  <a:lnTo>
                    <a:pt x="514007" y="249135"/>
                  </a:lnTo>
                  <a:lnTo>
                    <a:pt x="512622" y="249999"/>
                  </a:lnTo>
                  <a:lnTo>
                    <a:pt x="512102" y="249821"/>
                  </a:lnTo>
                  <a:lnTo>
                    <a:pt x="508127" y="249821"/>
                  </a:lnTo>
                  <a:lnTo>
                    <a:pt x="509511" y="263994"/>
                  </a:lnTo>
                  <a:lnTo>
                    <a:pt x="513664" y="257771"/>
                  </a:lnTo>
                  <a:lnTo>
                    <a:pt x="517296" y="255524"/>
                  </a:lnTo>
                  <a:close/>
                </a:path>
                <a:path w="553085" h="276225">
                  <a:moveTo>
                    <a:pt x="525246" y="263309"/>
                  </a:moveTo>
                  <a:lnTo>
                    <a:pt x="522998" y="263131"/>
                  </a:lnTo>
                  <a:lnTo>
                    <a:pt x="519887" y="264871"/>
                  </a:lnTo>
                  <a:lnTo>
                    <a:pt x="520382" y="266382"/>
                  </a:lnTo>
                  <a:lnTo>
                    <a:pt x="516077" y="262966"/>
                  </a:lnTo>
                  <a:lnTo>
                    <a:pt x="520331" y="275729"/>
                  </a:lnTo>
                  <a:lnTo>
                    <a:pt x="523582" y="275729"/>
                  </a:lnTo>
                  <a:lnTo>
                    <a:pt x="523341" y="268490"/>
                  </a:lnTo>
                  <a:lnTo>
                    <a:pt x="522338" y="267881"/>
                  </a:lnTo>
                  <a:lnTo>
                    <a:pt x="523163" y="267804"/>
                  </a:lnTo>
                  <a:lnTo>
                    <a:pt x="524383" y="266420"/>
                  </a:lnTo>
                  <a:lnTo>
                    <a:pt x="525246" y="263309"/>
                  </a:lnTo>
                  <a:close/>
                </a:path>
                <a:path w="553085" h="276225">
                  <a:moveTo>
                    <a:pt x="525589" y="235826"/>
                  </a:moveTo>
                  <a:lnTo>
                    <a:pt x="516255" y="236689"/>
                  </a:lnTo>
                  <a:lnTo>
                    <a:pt x="519531" y="242392"/>
                  </a:lnTo>
                  <a:lnTo>
                    <a:pt x="520052" y="243078"/>
                  </a:lnTo>
                  <a:lnTo>
                    <a:pt x="521779" y="242392"/>
                  </a:lnTo>
                  <a:lnTo>
                    <a:pt x="523163" y="242214"/>
                  </a:lnTo>
                  <a:lnTo>
                    <a:pt x="525589" y="235826"/>
                  </a:lnTo>
                  <a:close/>
                </a:path>
                <a:path w="553085" h="276225">
                  <a:moveTo>
                    <a:pt x="531990" y="252590"/>
                  </a:moveTo>
                  <a:lnTo>
                    <a:pt x="523341" y="252412"/>
                  </a:lnTo>
                  <a:lnTo>
                    <a:pt x="524725" y="257949"/>
                  </a:lnTo>
                  <a:lnTo>
                    <a:pt x="524725" y="258648"/>
                  </a:lnTo>
                  <a:lnTo>
                    <a:pt x="528015" y="258470"/>
                  </a:lnTo>
                  <a:lnTo>
                    <a:pt x="529221" y="257606"/>
                  </a:lnTo>
                  <a:lnTo>
                    <a:pt x="531990" y="252590"/>
                  </a:lnTo>
                  <a:close/>
                </a:path>
                <a:path w="553085" h="276225">
                  <a:moveTo>
                    <a:pt x="545122" y="229082"/>
                  </a:moveTo>
                  <a:lnTo>
                    <a:pt x="536829" y="226656"/>
                  </a:lnTo>
                  <a:lnTo>
                    <a:pt x="538035" y="230974"/>
                  </a:lnTo>
                  <a:lnTo>
                    <a:pt x="539762" y="231838"/>
                  </a:lnTo>
                  <a:lnTo>
                    <a:pt x="542188" y="234264"/>
                  </a:lnTo>
                  <a:lnTo>
                    <a:pt x="543915" y="232194"/>
                  </a:lnTo>
                  <a:lnTo>
                    <a:pt x="545122" y="229082"/>
                  </a:lnTo>
                  <a:close/>
                </a:path>
                <a:path w="553085" h="276225">
                  <a:moveTo>
                    <a:pt x="552183" y="244589"/>
                  </a:moveTo>
                  <a:lnTo>
                    <a:pt x="545985" y="247408"/>
                  </a:lnTo>
                  <a:lnTo>
                    <a:pt x="539940" y="245503"/>
                  </a:lnTo>
                  <a:lnTo>
                    <a:pt x="540283" y="256908"/>
                  </a:lnTo>
                  <a:lnTo>
                    <a:pt x="545642" y="250863"/>
                  </a:lnTo>
                  <a:lnTo>
                    <a:pt x="546354" y="255422"/>
                  </a:lnTo>
                  <a:lnTo>
                    <a:pt x="550418" y="250304"/>
                  </a:lnTo>
                  <a:lnTo>
                    <a:pt x="552183" y="244589"/>
                  </a:lnTo>
                  <a:close/>
                </a:path>
                <a:path w="553085" h="276225">
                  <a:moveTo>
                    <a:pt x="552729" y="271614"/>
                  </a:moveTo>
                  <a:lnTo>
                    <a:pt x="550837" y="268147"/>
                  </a:lnTo>
                  <a:lnTo>
                    <a:pt x="544093" y="269875"/>
                  </a:lnTo>
                  <a:lnTo>
                    <a:pt x="539762" y="271614"/>
                  </a:lnTo>
                  <a:lnTo>
                    <a:pt x="541324" y="262966"/>
                  </a:lnTo>
                  <a:lnTo>
                    <a:pt x="536486" y="264693"/>
                  </a:lnTo>
                  <a:lnTo>
                    <a:pt x="537514" y="262966"/>
                  </a:lnTo>
                  <a:lnTo>
                    <a:pt x="538035" y="262966"/>
                  </a:lnTo>
                  <a:lnTo>
                    <a:pt x="536829" y="261239"/>
                  </a:lnTo>
                  <a:lnTo>
                    <a:pt x="540105" y="261239"/>
                  </a:lnTo>
                  <a:lnTo>
                    <a:pt x="536486" y="256044"/>
                  </a:lnTo>
                  <a:lnTo>
                    <a:pt x="535622" y="259461"/>
                  </a:lnTo>
                  <a:lnTo>
                    <a:pt x="532866" y="259461"/>
                  </a:lnTo>
                  <a:lnTo>
                    <a:pt x="531469" y="262966"/>
                  </a:lnTo>
                  <a:lnTo>
                    <a:pt x="530428" y="262966"/>
                  </a:lnTo>
                  <a:lnTo>
                    <a:pt x="527494" y="264693"/>
                  </a:lnTo>
                  <a:lnTo>
                    <a:pt x="529729" y="266433"/>
                  </a:lnTo>
                  <a:lnTo>
                    <a:pt x="528180" y="268147"/>
                  </a:lnTo>
                  <a:lnTo>
                    <a:pt x="532333" y="269875"/>
                  </a:lnTo>
                  <a:lnTo>
                    <a:pt x="533374" y="268147"/>
                  </a:lnTo>
                  <a:lnTo>
                    <a:pt x="531990" y="271614"/>
                  </a:lnTo>
                  <a:lnTo>
                    <a:pt x="534225" y="273265"/>
                  </a:lnTo>
                  <a:lnTo>
                    <a:pt x="534517" y="273265"/>
                  </a:lnTo>
                  <a:lnTo>
                    <a:pt x="531812" y="275069"/>
                  </a:lnTo>
                  <a:lnTo>
                    <a:pt x="531520" y="275729"/>
                  </a:lnTo>
                  <a:lnTo>
                    <a:pt x="539838" y="275729"/>
                  </a:lnTo>
                  <a:lnTo>
                    <a:pt x="539940" y="275069"/>
                  </a:lnTo>
                  <a:lnTo>
                    <a:pt x="540727" y="275729"/>
                  </a:lnTo>
                  <a:lnTo>
                    <a:pt x="550570" y="275729"/>
                  </a:lnTo>
                  <a:lnTo>
                    <a:pt x="552729" y="271614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2811" y="10030993"/>
              <a:ext cx="539750" cy="258445"/>
            </a:xfrm>
            <a:custGeom>
              <a:avLst/>
              <a:gdLst/>
              <a:ahLst/>
              <a:cxnLst/>
              <a:rect l="l" t="t" r="r" b="b"/>
              <a:pathLst>
                <a:path w="539750" h="258445">
                  <a:moveTo>
                    <a:pt x="5016" y="2247"/>
                  </a:moveTo>
                  <a:lnTo>
                    <a:pt x="4330" y="1384"/>
                  </a:lnTo>
                  <a:lnTo>
                    <a:pt x="3810" y="165"/>
                  </a:lnTo>
                  <a:lnTo>
                    <a:pt x="3454" y="165"/>
                  </a:lnTo>
                  <a:lnTo>
                    <a:pt x="2946" y="685"/>
                  </a:lnTo>
                  <a:lnTo>
                    <a:pt x="2768" y="0"/>
                  </a:lnTo>
                  <a:lnTo>
                    <a:pt x="177" y="863"/>
                  </a:lnTo>
                  <a:lnTo>
                    <a:pt x="0" y="5181"/>
                  </a:lnTo>
                  <a:lnTo>
                    <a:pt x="2946" y="3276"/>
                  </a:lnTo>
                  <a:lnTo>
                    <a:pt x="4673" y="3632"/>
                  </a:lnTo>
                  <a:lnTo>
                    <a:pt x="5016" y="2247"/>
                  </a:lnTo>
                  <a:close/>
                </a:path>
                <a:path w="539750" h="258445">
                  <a:moveTo>
                    <a:pt x="43230" y="42697"/>
                  </a:moveTo>
                  <a:lnTo>
                    <a:pt x="39763" y="40792"/>
                  </a:lnTo>
                  <a:lnTo>
                    <a:pt x="40843" y="40208"/>
                  </a:lnTo>
                  <a:lnTo>
                    <a:pt x="41325" y="40627"/>
                  </a:lnTo>
                  <a:lnTo>
                    <a:pt x="41198" y="40005"/>
                  </a:lnTo>
                  <a:lnTo>
                    <a:pt x="40640" y="40005"/>
                  </a:lnTo>
                  <a:lnTo>
                    <a:pt x="38036" y="37680"/>
                  </a:lnTo>
                  <a:lnTo>
                    <a:pt x="38379" y="38379"/>
                  </a:lnTo>
                  <a:lnTo>
                    <a:pt x="38379" y="39243"/>
                  </a:lnTo>
                  <a:lnTo>
                    <a:pt x="37922" y="40005"/>
                  </a:lnTo>
                  <a:lnTo>
                    <a:pt x="38125" y="40627"/>
                  </a:lnTo>
                  <a:lnTo>
                    <a:pt x="38900" y="42176"/>
                  </a:lnTo>
                  <a:lnTo>
                    <a:pt x="38214" y="44081"/>
                  </a:lnTo>
                  <a:lnTo>
                    <a:pt x="36652" y="45808"/>
                  </a:lnTo>
                  <a:lnTo>
                    <a:pt x="39763" y="48399"/>
                  </a:lnTo>
                  <a:lnTo>
                    <a:pt x="40462" y="44259"/>
                  </a:lnTo>
                  <a:lnTo>
                    <a:pt x="43230" y="42697"/>
                  </a:lnTo>
                  <a:close/>
                </a:path>
                <a:path w="539750" h="258445">
                  <a:moveTo>
                    <a:pt x="44780" y="38036"/>
                  </a:moveTo>
                  <a:lnTo>
                    <a:pt x="43230" y="35610"/>
                  </a:lnTo>
                  <a:lnTo>
                    <a:pt x="40119" y="34925"/>
                  </a:lnTo>
                  <a:lnTo>
                    <a:pt x="41198" y="40005"/>
                  </a:lnTo>
                  <a:lnTo>
                    <a:pt x="44780" y="38036"/>
                  </a:lnTo>
                  <a:close/>
                </a:path>
                <a:path w="539750" h="258445">
                  <a:moveTo>
                    <a:pt x="46507" y="20916"/>
                  </a:moveTo>
                  <a:lnTo>
                    <a:pt x="37007" y="18834"/>
                  </a:lnTo>
                  <a:lnTo>
                    <a:pt x="38557" y="21602"/>
                  </a:lnTo>
                  <a:lnTo>
                    <a:pt x="38214" y="26098"/>
                  </a:lnTo>
                  <a:lnTo>
                    <a:pt x="34239" y="26797"/>
                  </a:lnTo>
                  <a:lnTo>
                    <a:pt x="34404" y="27482"/>
                  </a:lnTo>
                  <a:lnTo>
                    <a:pt x="35102" y="27825"/>
                  </a:lnTo>
                  <a:lnTo>
                    <a:pt x="34925" y="28524"/>
                  </a:lnTo>
                  <a:lnTo>
                    <a:pt x="36309" y="28524"/>
                  </a:lnTo>
                  <a:lnTo>
                    <a:pt x="36830" y="30251"/>
                  </a:lnTo>
                  <a:lnTo>
                    <a:pt x="38379" y="29794"/>
                  </a:lnTo>
                  <a:lnTo>
                    <a:pt x="38379" y="30251"/>
                  </a:lnTo>
                  <a:lnTo>
                    <a:pt x="38036" y="31292"/>
                  </a:lnTo>
                  <a:lnTo>
                    <a:pt x="38379" y="30937"/>
                  </a:lnTo>
                  <a:lnTo>
                    <a:pt x="38735" y="30772"/>
                  </a:lnTo>
                  <a:lnTo>
                    <a:pt x="39077" y="30429"/>
                  </a:lnTo>
                  <a:lnTo>
                    <a:pt x="39077" y="29908"/>
                  </a:lnTo>
                  <a:lnTo>
                    <a:pt x="38468" y="29756"/>
                  </a:lnTo>
                  <a:lnTo>
                    <a:pt x="38557" y="22987"/>
                  </a:lnTo>
                  <a:lnTo>
                    <a:pt x="46507" y="20916"/>
                  </a:lnTo>
                  <a:close/>
                </a:path>
                <a:path w="539750" h="258445">
                  <a:moveTo>
                    <a:pt x="51701" y="16852"/>
                  </a:moveTo>
                  <a:lnTo>
                    <a:pt x="51346" y="17284"/>
                  </a:lnTo>
                  <a:lnTo>
                    <a:pt x="50838" y="17284"/>
                  </a:lnTo>
                  <a:lnTo>
                    <a:pt x="50482" y="18148"/>
                  </a:lnTo>
                  <a:lnTo>
                    <a:pt x="51701" y="17805"/>
                  </a:lnTo>
                  <a:lnTo>
                    <a:pt x="51701" y="16852"/>
                  </a:lnTo>
                  <a:close/>
                </a:path>
                <a:path w="539750" h="258445">
                  <a:moveTo>
                    <a:pt x="91630" y="110985"/>
                  </a:moveTo>
                  <a:lnTo>
                    <a:pt x="90766" y="111861"/>
                  </a:lnTo>
                  <a:lnTo>
                    <a:pt x="89903" y="111861"/>
                  </a:lnTo>
                  <a:lnTo>
                    <a:pt x="89382" y="110477"/>
                  </a:lnTo>
                  <a:lnTo>
                    <a:pt x="88125" y="111861"/>
                  </a:lnTo>
                  <a:lnTo>
                    <a:pt x="87655" y="112369"/>
                  </a:lnTo>
                  <a:lnTo>
                    <a:pt x="85585" y="107708"/>
                  </a:lnTo>
                  <a:lnTo>
                    <a:pt x="84721" y="110477"/>
                  </a:lnTo>
                  <a:lnTo>
                    <a:pt x="84378" y="112547"/>
                  </a:lnTo>
                  <a:lnTo>
                    <a:pt x="81610" y="113411"/>
                  </a:lnTo>
                  <a:lnTo>
                    <a:pt x="79705" y="113411"/>
                  </a:lnTo>
                  <a:lnTo>
                    <a:pt x="81610" y="115481"/>
                  </a:lnTo>
                  <a:lnTo>
                    <a:pt x="83337" y="117563"/>
                  </a:lnTo>
                  <a:lnTo>
                    <a:pt x="85242" y="119634"/>
                  </a:lnTo>
                  <a:lnTo>
                    <a:pt x="86106" y="117563"/>
                  </a:lnTo>
                  <a:lnTo>
                    <a:pt x="90805" y="113411"/>
                  </a:lnTo>
                  <a:lnTo>
                    <a:pt x="91465" y="112725"/>
                  </a:lnTo>
                  <a:lnTo>
                    <a:pt x="91528" y="112026"/>
                  </a:lnTo>
                  <a:lnTo>
                    <a:pt x="91630" y="110985"/>
                  </a:lnTo>
                  <a:close/>
                </a:path>
                <a:path w="539750" h="258445">
                  <a:moveTo>
                    <a:pt x="92011" y="112725"/>
                  </a:moveTo>
                  <a:lnTo>
                    <a:pt x="91986" y="112369"/>
                  </a:lnTo>
                  <a:lnTo>
                    <a:pt x="91592" y="112725"/>
                  </a:lnTo>
                  <a:lnTo>
                    <a:pt x="92011" y="112725"/>
                  </a:lnTo>
                  <a:close/>
                </a:path>
                <a:path w="539750" h="258445">
                  <a:moveTo>
                    <a:pt x="97853" y="131216"/>
                  </a:moveTo>
                  <a:lnTo>
                    <a:pt x="97510" y="130695"/>
                  </a:lnTo>
                  <a:lnTo>
                    <a:pt x="97167" y="131051"/>
                  </a:lnTo>
                  <a:lnTo>
                    <a:pt x="97853" y="131216"/>
                  </a:lnTo>
                  <a:close/>
                </a:path>
                <a:path w="539750" h="258445">
                  <a:moveTo>
                    <a:pt x="99237" y="122110"/>
                  </a:moveTo>
                  <a:lnTo>
                    <a:pt x="96647" y="121539"/>
                  </a:lnTo>
                  <a:lnTo>
                    <a:pt x="96939" y="122110"/>
                  </a:lnTo>
                  <a:lnTo>
                    <a:pt x="96951" y="122923"/>
                  </a:lnTo>
                  <a:lnTo>
                    <a:pt x="96824" y="123444"/>
                  </a:lnTo>
                  <a:lnTo>
                    <a:pt x="96989" y="123609"/>
                  </a:lnTo>
                  <a:lnTo>
                    <a:pt x="97167" y="123444"/>
                  </a:lnTo>
                  <a:lnTo>
                    <a:pt x="97167" y="123952"/>
                  </a:lnTo>
                  <a:lnTo>
                    <a:pt x="98552" y="122923"/>
                  </a:lnTo>
                  <a:lnTo>
                    <a:pt x="99237" y="122110"/>
                  </a:lnTo>
                  <a:close/>
                </a:path>
                <a:path w="539750" h="258445">
                  <a:moveTo>
                    <a:pt x="99936" y="134848"/>
                  </a:moveTo>
                  <a:lnTo>
                    <a:pt x="99593" y="134327"/>
                  </a:lnTo>
                  <a:lnTo>
                    <a:pt x="99415" y="133807"/>
                  </a:lnTo>
                  <a:lnTo>
                    <a:pt x="99072" y="133299"/>
                  </a:lnTo>
                  <a:lnTo>
                    <a:pt x="99072" y="133464"/>
                  </a:lnTo>
                  <a:lnTo>
                    <a:pt x="98894" y="133464"/>
                  </a:lnTo>
                  <a:lnTo>
                    <a:pt x="98729" y="133642"/>
                  </a:lnTo>
                  <a:lnTo>
                    <a:pt x="99936" y="134848"/>
                  </a:lnTo>
                  <a:close/>
                </a:path>
                <a:path w="539750" h="258445">
                  <a:moveTo>
                    <a:pt x="101320" y="122580"/>
                  </a:moveTo>
                  <a:lnTo>
                    <a:pt x="100495" y="120611"/>
                  </a:lnTo>
                  <a:lnTo>
                    <a:pt x="99237" y="122110"/>
                  </a:lnTo>
                  <a:lnTo>
                    <a:pt x="101320" y="122580"/>
                  </a:lnTo>
                  <a:close/>
                </a:path>
                <a:path w="539750" h="258445">
                  <a:moveTo>
                    <a:pt x="102527" y="112725"/>
                  </a:moveTo>
                  <a:lnTo>
                    <a:pt x="99758" y="111277"/>
                  </a:lnTo>
                  <a:lnTo>
                    <a:pt x="98552" y="111861"/>
                  </a:lnTo>
                  <a:lnTo>
                    <a:pt x="99352" y="113753"/>
                  </a:lnTo>
                  <a:lnTo>
                    <a:pt x="102527" y="112725"/>
                  </a:lnTo>
                  <a:close/>
                </a:path>
                <a:path w="539750" h="258445">
                  <a:moveTo>
                    <a:pt x="102527" y="109956"/>
                  </a:moveTo>
                  <a:lnTo>
                    <a:pt x="101561" y="107708"/>
                  </a:lnTo>
                  <a:lnTo>
                    <a:pt x="101485" y="107530"/>
                  </a:lnTo>
                  <a:lnTo>
                    <a:pt x="99936" y="109956"/>
                  </a:lnTo>
                  <a:lnTo>
                    <a:pt x="98209" y="110477"/>
                  </a:lnTo>
                  <a:lnTo>
                    <a:pt x="99758" y="111277"/>
                  </a:lnTo>
                  <a:lnTo>
                    <a:pt x="102527" y="109956"/>
                  </a:lnTo>
                  <a:close/>
                </a:path>
                <a:path w="539750" h="258445">
                  <a:moveTo>
                    <a:pt x="103212" y="119634"/>
                  </a:moveTo>
                  <a:lnTo>
                    <a:pt x="100977" y="117563"/>
                  </a:lnTo>
                  <a:lnTo>
                    <a:pt x="99352" y="113753"/>
                  </a:lnTo>
                  <a:lnTo>
                    <a:pt x="93535" y="115658"/>
                  </a:lnTo>
                  <a:lnTo>
                    <a:pt x="95097" y="112026"/>
                  </a:lnTo>
                  <a:lnTo>
                    <a:pt x="93878" y="112725"/>
                  </a:lnTo>
                  <a:lnTo>
                    <a:pt x="92011" y="112725"/>
                  </a:lnTo>
                  <a:lnTo>
                    <a:pt x="92214" y="115481"/>
                  </a:lnTo>
                  <a:lnTo>
                    <a:pt x="92227" y="115658"/>
                  </a:lnTo>
                  <a:lnTo>
                    <a:pt x="92290" y="116357"/>
                  </a:lnTo>
                  <a:lnTo>
                    <a:pt x="92329" y="116865"/>
                  </a:lnTo>
                  <a:lnTo>
                    <a:pt x="93014" y="117906"/>
                  </a:lnTo>
                  <a:lnTo>
                    <a:pt x="94919" y="117906"/>
                  </a:lnTo>
                  <a:lnTo>
                    <a:pt x="98729" y="116357"/>
                  </a:lnTo>
                  <a:lnTo>
                    <a:pt x="100495" y="120611"/>
                  </a:lnTo>
                  <a:lnTo>
                    <a:pt x="101320" y="119634"/>
                  </a:lnTo>
                  <a:lnTo>
                    <a:pt x="103212" y="119634"/>
                  </a:lnTo>
                  <a:close/>
                </a:path>
                <a:path w="539750" h="258445">
                  <a:moveTo>
                    <a:pt x="107403" y="133642"/>
                  </a:moveTo>
                  <a:lnTo>
                    <a:pt x="105638" y="134162"/>
                  </a:lnTo>
                  <a:lnTo>
                    <a:pt x="106476" y="135128"/>
                  </a:lnTo>
                  <a:lnTo>
                    <a:pt x="107289" y="133819"/>
                  </a:lnTo>
                  <a:lnTo>
                    <a:pt x="107403" y="133642"/>
                  </a:lnTo>
                  <a:close/>
                </a:path>
                <a:path w="539750" h="258445">
                  <a:moveTo>
                    <a:pt x="109245" y="108292"/>
                  </a:moveTo>
                  <a:lnTo>
                    <a:pt x="108800" y="105803"/>
                  </a:lnTo>
                  <a:lnTo>
                    <a:pt x="108762" y="105613"/>
                  </a:lnTo>
                  <a:lnTo>
                    <a:pt x="107022" y="108051"/>
                  </a:lnTo>
                  <a:lnTo>
                    <a:pt x="109245" y="108292"/>
                  </a:lnTo>
                  <a:close/>
                </a:path>
                <a:path w="539750" h="258445">
                  <a:moveTo>
                    <a:pt x="109791" y="140385"/>
                  </a:moveTo>
                  <a:lnTo>
                    <a:pt x="109613" y="140208"/>
                  </a:lnTo>
                  <a:lnTo>
                    <a:pt x="109270" y="140208"/>
                  </a:lnTo>
                  <a:lnTo>
                    <a:pt x="108927" y="140385"/>
                  </a:lnTo>
                  <a:lnTo>
                    <a:pt x="108572" y="140385"/>
                  </a:lnTo>
                  <a:lnTo>
                    <a:pt x="108927" y="141071"/>
                  </a:lnTo>
                  <a:lnTo>
                    <a:pt x="109448" y="140906"/>
                  </a:lnTo>
                  <a:lnTo>
                    <a:pt x="109791" y="140550"/>
                  </a:lnTo>
                  <a:lnTo>
                    <a:pt x="109791" y="140385"/>
                  </a:lnTo>
                  <a:close/>
                </a:path>
                <a:path w="539750" h="258445">
                  <a:moveTo>
                    <a:pt x="109956" y="139179"/>
                  </a:moveTo>
                  <a:lnTo>
                    <a:pt x="106476" y="135128"/>
                  </a:lnTo>
                  <a:lnTo>
                    <a:pt x="106337" y="135369"/>
                  </a:lnTo>
                  <a:lnTo>
                    <a:pt x="102349" y="137096"/>
                  </a:lnTo>
                  <a:lnTo>
                    <a:pt x="105981" y="140728"/>
                  </a:lnTo>
                  <a:lnTo>
                    <a:pt x="109956" y="139179"/>
                  </a:lnTo>
                  <a:close/>
                </a:path>
                <a:path w="539750" h="258445">
                  <a:moveTo>
                    <a:pt x="112382" y="97853"/>
                  </a:moveTo>
                  <a:lnTo>
                    <a:pt x="110134" y="98717"/>
                  </a:lnTo>
                  <a:lnTo>
                    <a:pt x="108064" y="98031"/>
                  </a:lnTo>
                  <a:lnTo>
                    <a:pt x="106159" y="97510"/>
                  </a:lnTo>
                  <a:lnTo>
                    <a:pt x="106451" y="98717"/>
                  </a:lnTo>
                  <a:lnTo>
                    <a:pt x="106692" y="99758"/>
                  </a:lnTo>
                  <a:lnTo>
                    <a:pt x="106819" y="100266"/>
                  </a:lnTo>
                  <a:lnTo>
                    <a:pt x="106934" y="100787"/>
                  </a:lnTo>
                  <a:lnTo>
                    <a:pt x="107022" y="101142"/>
                  </a:lnTo>
                  <a:lnTo>
                    <a:pt x="104952" y="100444"/>
                  </a:lnTo>
                  <a:lnTo>
                    <a:pt x="101485" y="99758"/>
                  </a:lnTo>
                  <a:lnTo>
                    <a:pt x="102006" y="100266"/>
                  </a:lnTo>
                  <a:lnTo>
                    <a:pt x="102590" y="101142"/>
                  </a:lnTo>
                  <a:lnTo>
                    <a:pt x="102704" y="101307"/>
                  </a:lnTo>
                  <a:lnTo>
                    <a:pt x="103047" y="101307"/>
                  </a:lnTo>
                  <a:lnTo>
                    <a:pt x="103047" y="101828"/>
                  </a:lnTo>
                  <a:lnTo>
                    <a:pt x="104089" y="103212"/>
                  </a:lnTo>
                  <a:lnTo>
                    <a:pt x="103720" y="104597"/>
                  </a:lnTo>
                  <a:lnTo>
                    <a:pt x="103441" y="105613"/>
                  </a:lnTo>
                  <a:lnTo>
                    <a:pt x="103390" y="105803"/>
                  </a:lnTo>
                  <a:lnTo>
                    <a:pt x="103568" y="107708"/>
                  </a:lnTo>
                  <a:lnTo>
                    <a:pt x="108585" y="104597"/>
                  </a:lnTo>
                  <a:lnTo>
                    <a:pt x="108762" y="105613"/>
                  </a:lnTo>
                  <a:lnTo>
                    <a:pt x="112204" y="100787"/>
                  </a:lnTo>
                  <a:lnTo>
                    <a:pt x="112268" y="99758"/>
                  </a:lnTo>
                  <a:lnTo>
                    <a:pt x="112382" y="97853"/>
                  </a:lnTo>
                  <a:close/>
                </a:path>
                <a:path w="539750" h="258445">
                  <a:moveTo>
                    <a:pt x="113245" y="146265"/>
                  </a:moveTo>
                  <a:lnTo>
                    <a:pt x="112560" y="146265"/>
                  </a:lnTo>
                  <a:lnTo>
                    <a:pt x="112039" y="146088"/>
                  </a:lnTo>
                  <a:lnTo>
                    <a:pt x="111696" y="146608"/>
                  </a:lnTo>
                  <a:lnTo>
                    <a:pt x="112382" y="146431"/>
                  </a:lnTo>
                  <a:lnTo>
                    <a:pt x="112725" y="146431"/>
                  </a:lnTo>
                  <a:lnTo>
                    <a:pt x="113245" y="146265"/>
                  </a:lnTo>
                  <a:close/>
                </a:path>
                <a:path w="539750" h="258445">
                  <a:moveTo>
                    <a:pt x="113245" y="114795"/>
                  </a:moveTo>
                  <a:lnTo>
                    <a:pt x="112560" y="114973"/>
                  </a:lnTo>
                  <a:lnTo>
                    <a:pt x="111340" y="115316"/>
                  </a:lnTo>
                  <a:lnTo>
                    <a:pt x="110820" y="115481"/>
                  </a:lnTo>
                  <a:lnTo>
                    <a:pt x="110820" y="116001"/>
                  </a:lnTo>
                  <a:lnTo>
                    <a:pt x="110998" y="116865"/>
                  </a:lnTo>
                  <a:lnTo>
                    <a:pt x="111340" y="117043"/>
                  </a:lnTo>
                  <a:lnTo>
                    <a:pt x="112725" y="117729"/>
                  </a:lnTo>
                  <a:lnTo>
                    <a:pt x="112560" y="115481"/>
                  </a:lnTo>
                  <a:lnTo>
                    <a:pt x="113245" y="114795"/>
                  </a:lnTo>
                  <a:close/>
                </a:path>
                <a:path w="539750" h="258445">
                  <a:moveTo>
                    <a:pt x="113423" y="108750"/>
                  </a:moveTo>
                  <a:lnTo>
                    <a:pt x="109245" y="108292"/>
                  </a:lnTo>
                  <a:lnTo>
                    <a:pt x="109613" y="110299"/>
                  </a:lnTo>
                  <a:lnTo>
                    <a:pt x="113423" y="108750"/>
                  </a:lnTo>
                  <a:close/>
                </a:path>
                <a:path w="539750" h="258445">
                  <a:moveTo>
                    <a:pt x="123621" y="139865"/>
                  </a:moveTo>
                  <a:lnTo>
                    <a:pt x="123558" y="139687"/>
                  </a:lnTo>
                  <a:lnTo>
                    <a:pt x="123494" y="139522"/>
                  </a:lnTo>
                  <a:lnTo>
                    <a:pt x="123431" y="139344"/>
                  </a:lnTo>
                  <a:lnTo>
                    <a:pt x="120510" y="139344"/>
                  </a:lnTo>
                  <a:lnTo>
                    <a:pt x="121158" y="141732"/>
                  </a:lnTo>
                  <a:lnTo>
                    <a:pt x="123621" y="139865"/>
                  </a:lnTo>
                  <a:close/>
                </a:path>
                <a:path w="539750" h="258445">
                  <a:moveTo>
                    <a:pt x="126733" y="124650"/>
                  </a:moveTo>
                  <a:lnTo>
                    <a:pt x="126669" y="124307"/>
                  </a:lnTo>
                  <a:lnTo>
                    <a:pt x="126593" y="123964"/>
                  </a:lnTo>
                  <a:lnTo>
                    <a:pt x="126492" y="123444"/>
                  </a:lnTo>
                  <a:lnTo>
                    <a:pt x="126415" y="123088"/>
                  </a:lnTo>
                  <a:lnTo>
                    <a:pt x="124383" y="123088"/>
                  </a:lnTo>
                  <a:lnTo>
                    <a:pt x="124002" y="123786"/>
                  </a:lnTo>
                  <a:lnTo>
                    <a:pt x="123913" y="123964"/>
                  </a:lnTo>
                  <a:lnTo>
                    <a:pt x="123621" y="123964"/>
                  </a:lnTo>
                  <a:lnTo>
                    <a:pt x="123698" y="124307"/>
                  </a:lnTo>
                  <a:lnTo>
                    <a:pt x="123875" y="124028"/>
                  </a:lnTo>
                  <a:lnTo>
                    <a:pt x="126733" y="124650"/>
                  </a:lnTo>
                  <a:close/>
                </a:path>
                <a:path w="539750" h="258445">
                  <a:moveTo>
                    <a:pt x="129324" y="151447"/>
                  </a:moveTo>
                  <a:lnTo>
                    <a:pt x="125691" y="150063"/>
                  </a:lnTo>
                  <a:lnTo>
                    <a:pt x="124663" y="151269"/>
                  </a:lnTo>
                  <a:lnTo>
                    <a:pt x="121373" y="151968"/>
                  </a:lnTo>
                  <a:lnTo>
                    <a:pt x="121691" y="150063"/>
                  </a:lnTo>
                  <a:lnTo>
                    <a:pt x="121780" y="149542"/>
                  </a:lnTo>
                  <a:lnTo>
                    <a:pt x="121894" y="148856"/>
                  </a:lnTo>
                  <a:lnTo>
                    <a:pt x="122059" y="148856"/>
                  </a:lnTo>
                  <a:lnTo>
                    <a:pt x="122580" y="148336"/>
                  </a:lnTo>
                  <a:lnTo>
                    <a:pt x="122580" y="146951"/>
                  </a:lnTo>
                  <a:lnTo>
                    <a:pt x="121716" y="145224"/>
                  </a:lnTo>
                  <a:lnTo>
                    <a:pt x="122580" y="144183"/>
                  </a:lnTo>
                  <a:lnTo>
                    <a:pt x="121551" y="143154"/>
                  </a:lnTo>
                  <a:lnTo>
                    <a:pt x="121158" y="141732"/>
                  </a:lnTo>
                  <a:lnTo>
                    <a:pt x="118605" y="143662"/>
                  </a:lnTo>
                  <a:lnTo>
                    <a:pt x="115836" y="145567"/>
                  </a:lnTo>
                  <a:lnTo>
                    <a:pt x="116357" y="145745"/>
                  </a:lnTo>
                  <a:lnTo>
                    <a:pt x="116357" y="146951"/>
                  </a:lnTo>
                  <a:lnTo>
                    <a:pt x="116497" y="147650"/>
                  </a:lnTo>
                  <a:lnTo>
                    <a:pt x="116535" y="147815"/>
                  </a:lnTo>
                  <a:lnTo>
                    <a:pt x="117221" y="147815"/>
                  </a:lnTo>
                  <a:lnTo>
                    <a:pt x="117919" y="149199"/>
                  </a:lnTo>
                  <a:lnTo>
                    <a:pt x="117055" y="149720"/>
                  </a:lnTo>
                  <a:lnTo>
                    <a:pt x="117221" y="151104"/>
                  </a:lnTo>
                  <a:lnTo>
                    <a:pt x="117398" y="151269"/>
                  </a:lnTo>
                  <a:lnTo>
                    <a:pt x="118262" y="151968"/>
                  </a:lnTo>
                  <a:lnTo>
                    <a:pt x="118948" y="152488"/>
                  </a:lnTo>
                  <a:lnTo>
                    <a:pt x="118948" y="153009"/>
                  </a:lnTo>
                  <a:lnTo>
                    <a:pt x="118783" y="153174"/>
                  </a:lnTo>
                  <a:lnTo>
                    <a:pt x="119468" y="153873"/>
                  </a:lnTo>
                  <a:lnTo>
                    <a:pt x="120167" y="154381"/>
                  </a:lnTo>
                  <a:lnTo>
                    <a:pt x="120853" y="155079"/>
                  </a:lnTo>
                  <a:lnTo>
                    <a:pt x="122237" y="153352"/>
                  </a:lnTo>
                  <a:lnTo>
                    <a:pt x="129324" y="151447"/>
                  </a:lnTo>
                  <a:close/>
                </a:path>
                <a:path w="539750" h="258445">
                  <a:moveTo>
                    <a:pt x="131749" y="142900"/>
                  </a:moveTo>
                  <a:lnTo>
                    <a:pt x="131508" y="142900"/>
                  </a:lnTo>
                  <a:lnTo>
                    <a:pt x="131711" y="143154"/>
                  </a:lnTo>
                  <a:lnTo>
                    <a:pt x="131749" y="142900"/>
                  </a:lnTo>
                  <a:close/>
                </a:path>
                <a:path w="539750" h="258445">
                  <a:moveTo>
                    <a:pt x="132778" y="121018"/>
                  </a:moveTo>
                  <a:lnTo>
                    <a:pt x="132435" y="121018"/>
                  </a:lnTo>
                  <a:lnTo>
                    <a:pt x="132092" y="120840"/>
                  </a:lnTo>
                  <a:lnTo>
                    <a:pt x="131572" y="121018"/>
                  </a:lnTo>
                  <a:lnTo>
                    <a:pt x="130187" y="116179"/>
                  </a:lnTo>
                  <a:lnTo>
                    <a:pt x="125691" y="122580"/>
                  </a:lnTo>
                  <a:lnTo>
                    <a:pt x="122923" y="120332"/>
                  </a:lnTo>
                  <a:lnTo>
                    <a:pt x="124663" y="122580"/>
                  </a:lnTo>
                  <a:lnTo>
                    <a:pt x="124561" y="122745"/>
                  </a:lnTo>
                  <a:lnTo>
                    <a:pt x="124472" y="122923"/>
                  </a:lnTo>
                  <a:lnTo>
                    <a:pt x="126390" y="122923"/>
                  </a:lnTo>
                  <a:lnTo>
                    <a:pt x="130708" y="122923"/>
                  </a:lnTo>
                  <a:lnTo>
                    <a:pt x="131229" y="121881"/>
                  </a:lnTo>
                  <a:lnTo>
                    <a:pt x="131914" y="121361"/>
                  </a:lnTo>
                  <a:lnTo>
                    <a:pt x="132778" y="121018"/>
                  </a:lnTo>
                  <a:close/>
                </a:path>
                <a:path w="539750" h="258445">
                  <a:moveTo>
                    <a:pt x="133299" y="160096"/>
                  </a:moveTo>
                  <a:lnTo>
                    <a:pt x="132092" y="158877"/>
                  </a:lnTo>
                  <a:lnTo>
                    <a:pt x="131914" y="156629"/>
                  </a:lnTo>
                  <a:lnTo>
                    <a:pt x="130365" y="159397"/>
                  </a:lnTo>
                  <a:lnTo>
                    <a:pt x="129501" y="160616"/>
                  </a:lnTo>
                  <a:lnTo>
                    <a:pt x="128460" y="161302"/>
                  </a:lnTo>
                  <a:lnTo>
                    <a:pt x="127419" y="161302"/>
                  </a:lnTo>
                  <a:lnTo>
                    <a:pt x="127774" y="161480"/>
                  </a:lnTo>
                  <a:lnTo>
                    <a:pt x="127939" y="161823"/>
                  </a:lnTo>
                  <a:lnTo>
                    <a:pt x="128282" y="161988"/>
                  </a:lnTo>
                  <a:lnTo>
                    <a:pt x="129844" y="160439"/>
                  </a:lnTo>
                  <a:lnTo>
                    <a:pt x="131572" y="158877"/>
                  </a:lnTo>
                  <a:lnTo>
                    <a:pt x="133299" y="160096"/>
                  </a:lnTo>
                  <a:close/>
                </a:path>
                <a:path w="539750" h="258445">
                  <a:moveTo>
                    <a:pt x="136359" y="159423"/>
                  </a:moveTo>
                  <a:lnTo>
                    <a:pt x="133477" y="160096"/>
                  </a:lnTo>
                  <a:lnTo>
                    <a:pt x="134480" y="161302"/>
                  </a:lnTo>
                  <a:lnTo>
                    <a:pt x="135483" y="162509"/>
                  </a:lnTo>
                  <a:lnTo>
                    <a:pt x="135547" y="162344"/>
                  </a:lnTo>
                  <a:lnTo>
                    <a:pt x="134861" y="161302"/>
                  </a:lnTo>
                  <a:lnTo>
                    <a:pt x="135382" y="161645"/>
                  </a:lnTo>
                  <a:lnTo>
                    <a:pt x="136359" y="159423"/>
                  </a:lnTo>
                  <a:close/>
                </a:path>
                <a:path w="539750" h="258445">
                  <a:moveTo>
                    <a:pt x="137274" y="156464"/>
                  </a:moveTo>
                  <a:lnTo>
                    <a:pt x="134683" y="155422"/>
                  </a:lnTo>
                  <a:lnTo>
                    <a:pt x="134162" y="155257"/>
                  </a:lnTo>
                  <a:lnTo>
                    <a:pt x="133477" y="155257"/>
                  </a:lnTo>
                  <a:lnTo>
                    <a:pt x="133299" y="156121"/>
                  </a:lnTo>
                  <a:lnTo>
                    <a:pt x="133819" y="157505"/>
                  </a:lnTo>
                  <a:lnTo>
                    <a:pt x="137274" y="156464"/>
                  </a:lnTo>
                  <a:close/>
                </a:path>
                <a:path w="539750" h="258445">
                  <a:moveTo>
                    <a:pt x="138137" y="155422"/>
                  </a:moveTo>
                  <a:lnTo>
                    <a:pt x="136359" y="159423"/>
                  </a:lnTo>
                  <a:lnTo>
                    <a:pt x="137972" y="159054"/>
                  </a:lnTo>
                  <a:lnTo>
                    <a:pt x="138137" y="155422"/>
                  </a:lnTo>
                  <a:close/>
                </a:path>
                <a:path w="539750" h="258445">
                  <a:moveTo>
                    <a:pt x="138887" y="145224"/>
                  </a:moveTo>
                  <a:lnTo>
                    <a:pt x="138379" y="143662"/>
                  </a:lnTo>
                  <a:lnTo>
                    <a:pt x="138315" y="143497"/>
                  </a:lnTo>
                  <a:lnTo>
                    <a:pt x="134340" y="146431"/>
                  </a:lnTo>
                  <a:lnTo>
                    <a:pt x="131711" y="143154"/>
                  </a:lnTo>
                  <a:lnTo>
                    <a:pt x="131610" y="144183"/>
                  </a:lnTo>
                  <a:lnTo>
                    <a:pt x="131495" y="145224"/>
                  </a:lnTo>
                  <a:lnTo>
                    <a:pt x="131445" y="145745"/>
                  </a:lnTo>
                  <a:lnTo>
                    <a:pt x="131368" y="146431"/>
                  </a:lnTo>
                  <a:lnTo>
                    <a:pt x="131318" y="146951"/>
                  </a:lnTo>
                  <a:lnTo>
                    <a:pt x="131216" y="147815"/>
                  </a:lnTo>
                  <a:lnTo>
                    <a:pt x="131102" y="148856"/>
                  </a:lnTo>
                  <a:lnTo>
                    <a:pt x="131013" y="149720"/>
                  </a:lnTo>
                  <a:lnTo>
                    <a:pt x="130975" y="150063"/>
                  </a:lnTo>
                  <a:lnTo>
                    <a:pt x="130860" y="151104"/>
                  </a:lnTo>
                  <a:lnTo>
                    <a:pt x="130759" y="151968"/>
                  </a:lnTo>
                  <a:lnTo>
                    <a:pt x="130644" y="153009"/>
                  </a:lnTo>
                  <a:lnTo>
                    <a:pt x="130543" y="154038"/>
                  </a:lnTo>
                  <a:lnTo>
                    <a:pt x="137795" y="149542"/>
                  </a:lnTo>
                  <a:lnTo>
                    <a:pt x="137731" y="148856"/>
                  </a:lnTo>
                  <a:lnTo>
                    <a:pt x="137629" y="147650"/>
                  </a:lnTo>
                  <a:lnTo>
                    <a:pt x="138887" y="145745"/>
                  </a:lnTo>
                  <a:lnTo>
                    <a:pt x="138887" y="145224"/>
                  </a:lnTo>
                  <a:close/>
                </a:path>
                <a:path w="539750" h="258445">
                  <a:moveTo>
                    <a:pt x="143675" y="124307"/>
                  </a:moveTo>
                  <a:lnTo>
                    <a:pt x="142633" y="124828"/>
                  </a:lnTo>
                  <a:lnTo>
                    <a:pt x="142582" y="124993"/>
                  </a:lnTo>
                  <a:lnTo>
                    <a:pt x="142900" y="124828"/>
                  </a:lnTo>
                  <a:lnTo>
                    <a:pt x="143675" y="124307"/>
                  </a:lnTo>
                  <a:close/>
                </a:path>
                <a:path w="539750" h="258445">
                  <a:moveTo>
                    <a:pt x="145580" y="155765"/>
                  </a:moveTo>
                  <a:lnTo>
                    <a:pt x="145402" y="155422"/>
                  </a:lnTo>
                  <a:lnTo>
                    <a:pt x="145237" y="155257"/>
                  </a:lnTo>
                  <a:lnTo>
                    <a:pt x="145237" y="154736"/>
                  </a:lnTo>
                  <a:lnTo>
                    <a:pt x="143675" y="154901"/>
                  </a:lnTo>
                  <a:lnTo>
                    <a:pt x="142811" y="155422"/>
                  </a:lnTo>
                  <a:lnTo>
                    <a:pt x="142125" y="156464"/>
                  </a:lnTo>
                  <a:lnTo>
                    <a:pt x="142989" y="156286"/>
                  </a:lnTo>
                  <a:lnTo>
                    <a:pt x="143675" y="157327"/>
                  </a:lnTo>
                  <a:lnTo>
                    <a:pt x="144538" y="157670"/>
                  </a:lnTo>
                  <a:lnTo>
                    <a:pt x="144538" y="156984"/>
                  </a:lnTo>
                  <a:lnTo>
                    <a:pt x="144881" y="156286"/>
                  </a:lnTo>
                  <a:lnTo>
                    <a:pt x="145580" y="155765"/>
                  </a:lnTo>
                  <a:close/>
                </a:path>
                <a:path w="539750" h="258445">
                  <a:moveTo>
                    <a:pt x="145948" y="135128"/>
                  </a:moveTo>
                  <a:lnTo>
                    <a:pt x="145719" y="135128"/>
                  </a:lnTo>
                  <a:lnTo>
                    <a:pt x="140906" y="133642"/>
                  </a:lnTo>
                  <a:lnTo>
                    <a:pt x="144538" y="131572"/>
                  </a:lnTo>
                  <a:lnTo>
                    <a:pt x="142468" y="131051"/>
                  </a:lnTo>
                  <a:lnTo>
                    <a:pt x="144195" y="128968"/>
                  </a:lnTo>
                  <a:lnTo>
                    <a:pt x="143332" y="127762"/>
                  </a:lnTo>
                  <a:lnTo>
                    <a:pt x="145237" y="127762"/>
                  </a:lnTo>
                  <a:lnTo>
                    <a:pt x="140906" y="127330"/>
                  </a:lnTo>
                  <a:lnTo>
                    <a:pt x="141808" y="127330"/>
                  </a:lnTo>
                  <a:lnTo>
                    <a:pt x="141897" y="127076"/>
                  </a:lnTo>
                  <a:lnTo>
                    <a:pt x="141947" y="126898"/>
                  </a:lnTo>
                  <a:lnTo>
                    <a:pt x="140563" y="126034"/>
                  </a:lnTo>
                  <a:lnTo>
                    <a:pt x="139700" y="126377"/>
                  </a:lnTo>
                  <a:lnTo>
                    <a:pt x="137109" y="128282"/>
                  </a:lnTo>
                  <a:lnTo>
                    <a:pt x="136334" y="127762"/>
                  </a:lnTo>
                  <a:lnTo>
                    <a:pt x="135902" y="127762"/>
                  </a:lnTo>
                  <a:lnTo>
                    <a:pt x="135382" y="128282"/>
                  </a:lnTo>
                  <a:lnTo>
                    <a:pt x="135026" y="128625"/>
                  </a:lnTo>
                  <a:lnTo>
                    <a:pt x="134162" y="129667"/>
                  </a:lnTo>
                  <a:lnTo>
                    <a:pt x="132435" y="129324"/>
                  </a:lnTo>
                  <a:lnTo>
                    <a:pt x="132486" y="129667"/>
                  </a:lnTo>
                  <a:lnTo>
                    <a:pt x="132575" y="130187"/>
                  </a:lnTo>
                  <a:lnTo>
                    <a:pt x="132626" y="130530"/>
                  </a:lnTo>
                  <a:lnTo>
                    <a:pt x="132702" y="131051"/>
                  </a:lnTo>
                  <a:lnTo>
                    <a:pt x="132778" y="131572"/>
                  </a:lnTo>
                  <a:lnTo>
                    <a:pt x="132511" y="131914"/>
                  </a:lnTo>
                  <a:lnTo>
                    <a:pt x="131406" y="133299"/>
                  </a:lnTo>
                  <a:lnTo>
                    <a:pt x="128803" y="132435"/>
                  </a:lnTo>
                  <a:lnTo>
                    <a:pt x="128752" y="131914"/>
                  </a:lnTo>
                  <a:lnTo>
                    <a:pt x="128663" y="131051"/>
                  </a:lnTo>
                  <a:lnTo>
                    <a:pt x="128587" y="130187"/>
                  </a:lnTo>
                  <a:lnTo>
                    <a:pt x="128460" y="128968"/>
                  </a:lnTo>
                  <a:lnTo>
                    <a:pt x="134518" y="126898"/>
                  </a:lnTo>
                  <a:lnTo>
                    <a:pt x="127419" y="126034"/>
                  </a:lnTo>
                  <a:lnTo>
                    <a:pt x="127342" y="126377"/>
                  </a:lnTo>
                  <a:lnTo>
                    <a:pt x="127254" y="126720"/>
                  </a:lnTo>
                  <a:lnTo>
                    <a:pt x="126695" y="128104"/>
                  </a:lnTo>
                  <a:lnTo>
                    <a:pt x="126631" y="128282"/>
                  </a:lnTo>
                  <a:lnTo>
                    <a:pt x="126555" y="128447"/>
                  </a:lnTo>
                  <a:lnTo>
                    <a:pt x="124663" y="128968"/>
                  </a:lnTo>
                  <a:lnTo>
                    <a:pt x="123837" y="124993"/>
                  </a:lnTo>
                  <a:lnTo>
                    <a:pt x="123799" y="124828"/>
                  </a:lnTo>
                  <a:lnTo>
                    <a:pt x="123698" y="124307"/>
                  </a:lnTo>
                  <a:lnTo>
                    <a:pt x="123545" y="124650"/>
                  </a:lnTo>
                  <a:lnTo>
                    <a:pt x="122428" y="126720"/>
                  </a:lnTo>
                  <a:lnTo>
                    <a:pt x="122326" y="126898"/>
                  </a:lnTo>
                  <a:lnTo>
                    <a:pt x="122237" y="127076"/>
                  </a:lnTo>
                  <a:lnTo>
                    <a:pt x="121678" y="127330"/>
                  </a:lnTo>
                  <a:lnTo>
                    <a:pt x="121196" y="127330"/>
                  </a:lnTo>
                  <a:lnTo>
                    <a:pt x="121323" y="127495"/>
                  </a:lnTo>
                  <a:lnTo>
                    <a:pt x="119989" y="128104"/>
                  </a:lnTo>
                  <a:lnTo>
                    <a:pt x="116700" y="126034"/>
                  </a:lnTo>
                  <a:lnTo>
                    <a:pt x="120700" y="124650"/>
                  </a:lnTo>
                  <a:lnTo>
                    <a:pt x="122008" y="124650"/>
                  </a:lnTo>
                  <a:lnTo>
                    <a:pt x="118783" y="123964"/>
                  </a:lnTo>
                  <a:lnTo>
                    <a:pt x="117398" y="123964"/>
                  </a:lnTo>
                  <a:lnTo>
                    <a:pt x="117055" y="123444"/>
                  </a:lnTo>
                  <a:lnTo>
                    <a:pt x="117055" y="122745"/>
                  </a:lnTo>
                  <a:lnTo>
                    <a:pt x="114630" y="123786"/>
                  </a:lnTo>
                  <a:lnTo>
                    <a:pt x="116789" y="128104"/>
                  </a:lnTo>
                  <a:lnTo>
                    <a:pt x="116878" y="128282"/>
                  </a:lnTo>
                  <a:lnTo>
                    <a:pt x="111861" y="127076"/>
                  </a:lnTo>
                  <a:lnTo>
                    <a:pt x="111290" y="128104"/>
                  </a:lnTo>
                  <a:lnTo>
                    <a:pt x="111188" y="128282"/>
                  </a:lnTo>
                  <a:lnTo>
                    <a:pt x="111099" y="128447"/>
                  </a:lnTo>
                  <a:lnTo>
                    <a:pt x="110998" y="128625"/>
                  </a:lnTo>
                  <a:lnTo>
                    <a:pt x="109448" y="127762"/>
                  </a:lnTo>
                  <a:lnTo>
                    <a:pt x="108229" y="128282"/>
                  </a:lnTo>
                  <a:lnTo>
                    <a:pt x="108267" y="128625"/>
                  </a:lnTo>
                  <a:lnTo>
                    <a:pt x="108305" y="128968"/>
                  </a:lnTo>
                  <a:lnTo>
                    <a:pt x="108419" y="130187"/>
                  </a:lnTo>
                  <a:lnTo>
                    <a:pt x="108470" y="131914"/>
                  </a:lnTo>
                  <a:lnTo>
                    <a:pt x="107403" y="133642"/>
                  </a:lnTo>
                  <a:lnTo>
                    <a:pt x="109791" y="132943"/>
                  </a:lnTo>
                  <a:lnTo>
                    <a:pt x="109194" y="131914"/>
                  </a:lnTo>
                  <a:lnTo>
                    <a:pt x="109181" y="131572"/>
                  </a:lnTo>
                  <a:lnTo>
                    <a:pt x="110223" y="129324"/>
                  </a:lnTo>
                  <a:lnTo>
                    <a:pt x="110312" y="129146"/>
                  </a:lnTo>
                  <a:lnTo>
                    <a:pt x="114109" y="128968"/>
                  </a:lnTo>
                  <a:lnTo>
                    <a:pt x="115379" y="130009"/>
                  </a:lnTo>
                  <a:lnTo>
                    <a:pt x="116014" y="130530"/>
                  </a:lnTo>
                  <a:lnTo>
                    <a:pt x="117221" y="130187"/>
                  </a:lnTo>
                  <a:lnTo>
                    <a:pt x="117563" y="130009"/>
                  </a:lnTo>
                  <a:lnTo>
                    <a:pt x="117919" y="130530"/>
                  </a:lnTo>
                  <a:lnTo>
                    <a:pt x="121386" y="127571"/>
                  </a:lnTo>
                  <a:lnTo>
                    <a:pt x="122555" y="128968"/>
                  </a:lnTo>
                  <a:lnTo>
                    <a:pt x="125869" y="132943"/>
                  </a:lnTo>
                  <a:lnTo>
                    <a:pt x="125260" y="133299"/>
                  </a:lnTo>
                  <a:lnTo>
                    <a:pt x="122008" y="135128"/>
                  </a:lnTo>
                  <a:lnTo>
                    <a:pt x="122021" y="135547"/>
                  </a:lnTo>
                  <a:lnTo>
                    <a:pt x="123304" y="139001"/>
                  </a:lnTo>
                  <a:lnTo>
                    <a:pt x="123367" y="139179"/>
                  </a:lnTo>
                  <a:lnTo>
                    <a:pt x="123431" y="139344"/>
                  </a:lnTo>
                  <a:lnTo>
                    <a:pt x="127939" y="139344"/>
                  </a:lnTo>
                  <a:lnTo>
                    <a:pt x="128041" y="140728"/>
                  </a:lnTo>
                  <a:lnTo>
                    <a:pt x="128117" y="141732"/>
                  </a:lnTo>
                  <a:lnTo>
                    <a:pt x="131508" y="142900"/>
                  </a:lnTo>
                  <a:lnTo>
                    <a:pt x="132130" y="141732"/>
                  </a:lnTo>
                  <a:lnTo>
                    <a:pt x="132969" y="139865"/>
                  </a:lnTo>
                  <a:lnTo>
                    <a:pt x="132905" y="139179"/>
                  </a:lnTo>
                  <a:lnTo>
                    <a:pt x="132791" y="138303"/>
                  </a:lnTo>
                  <a:lnTo>
                    <a:pt x="132435" y="137960"/>
                  </a:lnTo>
                  <a:lnTo>
                    <a:pt x="128638" y="133819"/>
                  </a:lnTo>
                  <a:lnTo>
                    <a:pt x="140042" y="131914"/>
                  </a:lnTo>
                  <a:lnTo>
                    <a:pt x="138023" y="135369"/>
                  </a:lnTo>
                  <a:lnTo>
                    <a:pt x="137922" y="135547"/>
                  </a:lnTo>
                  <a:lnTo>
                    <a:pt x="137109" y="136931"/>
                  </a:lnTo>
                  <a:lnTo>
                    <a:pt x="139522" y="135547"/>
                  </a:lnTo>
                  <a:lnTo>
                    <a:pt x="140474" y="136410"/>
                  </a:lnTo>
                  <a:lnTo>
                    <a:pt x="141427" y="137274"/>
                  </a:lnTo>
                  <a:lnTo>
                    <a:pt x="141338" y="137960"/>
                  </a:lnTo>
                  <a:lnTo>
                    <a:pt x="141287" y="138303"/>
                  </a:lnTo>
                  <a:lnTo>
                    <a:pt x="141173" y="139179"/>
                  </a:lnTo>
                  <a:lnTo>
                    <a:pt x="141084" y="139865"/>
                  </a:lnTo>
                  <a:lnTo>
                    <a:pt x="141262" y="139687"/>
                  </a:lnTo>
                  <a:lnTo>
                    <a:pt x="141947" y="139344"/>
                  </a:lnTo>
                  <a:lnTo>
                    <a:pt x="141947" y="137274"/>
                  </a:lnTo>
                  <a:lnTo>
                    <a:pt x="143852" y="136410"/>
                  </a:lnTo>
                  <a:lnTo>
                    <a:pt x="145402" y="136931"/>
                  </a:lnTo>
                  <a:lnTo>
                    <a:pt x="145821" y="135547"/>
                  </a:lnTo>
                  <a:lnTo>
                    <a:pt x="145948" y="135128"/>
                  </a:lnTo>
                  <a:close/>
                </a:path>
                <a:path w="539750" h="258445">
                  <a:moveTo>
                    <a:pt x="146100" y="163550"/>
                  </a:moveTo>
                  <a:lnTo>
                    <a:pt x="143014" y="164363"/>
                  </a:lnTo>
                  <a:lnTo>
                    <a:pt x="143675" y="164934"/>
                  </a:lnTo>
                  <a:lnTo>
                    <a:pt x="146100" y="163550"/>
                  </a:lnTo>
                  <a:close/>
                </a:path>
                <a:path w="539750" h="258445">
                  <a:moveTo>
                    <a:pt x="146786" y="172199"/>
                  </a:moveTo>
                  <a:lnTo>
                    <a:pt x="146621" y="169951"/>
                  </a:lnTo>
                  <a:lnTo>
                    <a:pt x="141605" y="171843"/>
                  </a:lnTo>
                  <a:lnTo>
                    <a:pt x="142989" y="168389"/>
                  </a:lnTo>
                  <a:lnTo>
                    <a:pt x="143090" y="165976"/>
                  </a:lnTo>
                  <a:lnTo>
                    <a:pt x="142938" y="165112"/>
                  </a:lnTo>
                  <a:lnTo>
                    <a:pt x="142900" y="164934"/>
                  </a:lnTo>
                  <a:lnTo>
                    <a:pt x="142798" y="164363"/>
                  </a:lnTo>
                  <a:lnTo>
                    <a:pt x="143014" y="164363"/>
                  </a:lnTo>
                  <a:lnTo>
                    <a:pt x="140906" y="162509"/>
                  </a:lnTo>
                  <a:lnTo>
                    <a:pt x="139522" y="160959"/>
                  </a:lnTo>
                  <a:lnTo>
                    <a:pt x="139179" y="160959"/>
                  </a:lnTo>
                  <a:lnTo>
                    <a:pt x="139001" y="160782"/>
                  </a:lnTo>
                  <a:lnTo>
                    <a:pt x="138836" y="160782"/>
                  </a:lnTo>
                  <a:lnTo>
                    <a:pt x="137668" y="164934"/>
                  </a:lnTo>
                  <a:lnTo>
                    <a:pt x="137629" y="165112"/>
                  </a:lnTo>
                  <a:lnTo>
                    <a:pt x="135483" y="162509"/>
                  </a:lnTo>
                  <a:lnTo>
                    <a:pt x="135636" y="163550"/>
                  </a:lnTo>
                  <a:lnTo>
                    <a:pt x="135636" y="165112"/>
                  </a:lnTo>
                  <a:lnTo>
                    <a:pt x="135204" y="165976"/>
                  </a:lnTo>
                  <a:lnTo>
                    <a:pt x="135115" y="166141"/>
                  </a:lnTo>
                  <a:lnTo>
                    <a:pt x="135026" y="166319"/>
                  </a:lnTo>
                  <a:lnTo>
                    <a:pt x="135382" y="166319"/>
                  </a:lnTo>
                  <a:lnTo>
                    <a:pt x="135724" y="165976"/>
                  </a:lnTo>
                  <a:lnTo>
                    <a:pt x="136067" y="166141"/>
                  </a:lnTo>
                  <a:lnTo>
                    <a:pt x="138137" y="166839"/>
                  </a:lnTo>
                  <a:lnTo>
                    <a:pt x="139357" y="169430"/>
                  </a:lnTo>
                  <a:lnTo>
                    <a:pt x="139319" y="169951"/>
                  </a:lnTo>
                  <a:lnTo>
                    <a:pt x="139192" y="171843"/>
                  </a:lnTo>
                  <a:lnTo>
                    <a:pt x="139179" y="172021"/>
                  </a:lnTo>
                  <a:lnTo>
                    <a:pt x="145402" y="177723"/>
                  </a:lnTo>
                  <a:lnTo>
                    <a:pt x="143675" y="175133"/>
                  </a:lnTo>
                  <a:lnTo>
                    <a:pt x="143852" y="172542"/>
                  </a:lnTo>
                  <a:lnTo>
                    <a:pt x="146786" y="172199"/>
                  </a:lnTo>
                  <a:close/>
                </a:path>
                <a:path w="539750" h="258445">
                  <a:moveTo>
                    <a:pt x="153873" y="150063"/>
                  </a:moveTo>
                  <a:lnTo>
                    <a:pt x="153352" y="149199"/>
                  </a:lnTo>
                  <a:lnTo>
                    <a:pt x="153530" y="147294"/>
                  </a:lnTo>
                  <a:lnTo>
                    <a:pt x="151599" y="148272"/>
                  </a:lnTo>
                  <a:lnTo>
                    <a:pt x="151104" y="146608"/>
                  </a:lnTo>
                  <a:lnTo>
                    <a:pt x="150075" y="145224"/>
                  </a:lnTo>
                  <a:lnTo>
                    <a:pt x="149733" y="143662"/>
                  </a:lnTo>
                  <a:lnTo>
                    <a:pt x="147993" y="145224"/>
                  </a:lnTo>
                  <a:lnTo>
                    <a:pt x="146265" y="146431"/>
                  </a:lnTo>
                  <a:lnTo>
                    <a:pt x="144373" y="147472"/>
                  </a:lnTo>
                  <a:lnTo>
                    <a:pt x="144195" y="148678"/>
                  </a:lnTo>
                  <a:lnTo>
                    <a:pt x="144538" y="149720"/>
                  </a:lnTo>
                  <a:lnTo>
                    <a:pt x="145237" y="150926"/>
                  </a:lnTo>
                  <a:lnTo>
                    <a:pt x="145580" y="150583"/>
                  </a:lnTo>
                  <a:lnTo>
                    <a:pt x="146608" y="150063"/>
                  </a:lnTo>
                  <a:lnTo>
                    <a:pt x="146964" y="150583"/>
                  </a:lnTo>
                  <a:lnTo>
                    <a:pt x="147485" y="147993"/>
                  </a:lnTo>
                  <a:lnTo>
                    <a:pt x="150241" y="150063"/>
                  </a:lnTo>
                  <a:lnTo>
                    <a:pt x="151523" y="148463"/>
                  </a:lnTo>
                  <a:lnTo>
                    <a:pt x="151980" y="149199"/>
                  </a:lnTo>
                  <a:lnTo>
                    <a:pt x="151803" y="151104"/>
                  </a:lnTo>
                  <a:lnTo>
                    <a:pt x="153873" y="150063"/>
                  </a:lnTo>
                  <a:close/>
                </a:path>
                <a:path w="539750" h="258445">
                  <a:moveTo>
                    <a:pt x="156298" y="139344"/>
                  </a:moveTo>
                  <a:lnTo>
                    <a:pt x="155435" y="138137"/>
                  </a:lnTo>
                  <a:lnTo>
                    <a:pt x="155257" y="136575"/>
                  </a:lnTo>
                  <a:lnTo>
                    <a:pt x="155435" y="135026"/>
                  </a:lnTo>
                  <a:lnTo>
                    <a:pt x="153530" y="134327"/>
                  </a:lnTo>
                  <a:lnTo>
                    <a:pt x="152844" y="137795"/>
                  </a:lnTo>
                  <a:lnTo>
                    <a:pt x="152666" y="139001"/>
                  </a:lnTo>
                  <a:lnTo>
                    <a:pt x="153009" y="141249"/>
                  </a:lnTo>
                  <a:lnTo>
                    <a:pt x="155257" y="138137"/>
                  </a:lnTo>
                  <a:lnTo>
                    <a:pt x="156298" y="139344"/>
                  </a:lnTo>
                  <a:close/>
                </a:path>
                <a:path w="539750" h="258445">
                  <a:moveTo>
                    <a:pt x="156464" y="148336"/>
                  </a:moveTo>
                  <a:lnTo>
                    <a:pt x="156121" y="147472"/>
                  </a:lnTo>
                  <a:lnTo>
                    <a:pt x="155778" y="147650"/>
                  </a:lnTo>
                  <a:lnTo>
                    <a:pt x="155092" y="148336"/>
                  </a:lnTo>
                  <a:lnTo>
                    <a:pt x="154736" y="148856"/>
                  </a:lnTo>
                  <a:lnTo>
                    <a:pt x="154914" y="149720"/>
                  </a:lnTo>
                  <a:lnTo>
                    <a:pt x="153873" y="150063"/>
                  </a:lnTo>
                  <a:lnTo>
                    <a:pt x="153873" y="150241"/>
                  </a:lnTo>
                  <a:lnTo>
                    <a:pt x="154051" y="150406"/>
                  </a:lnTo>
                  <a:lnTo>
                    <a:pt x="154051" y="150583"/>
                  </a:lnTo>
                  <a:lnTo>
                    <a:pt x="154571" y="150583"/>
                  </a:lnTo>
                  <a:lnTo>
                    <a:pt x="154914" y="150406"/>
                  </a:lnTo>
                  <a:lnTo>
                    <a:pt x="155435" y="150241"/>
                  </a:lnTo>
                  <a:lnTo>
                    <a:pt x="155778" y="149377"/>
                  </a:lnTo>
                  <a:lnTo>
                    <a:pt x="156464" y="148336"/>
                  </a:lnTo>
                  <a:close/>
                </a:path>
                <a:path w="539750" h="258445">
                  <a:moveTo>
                    <a:pt x="156464" y="132080"/>
                  </a:moveTo>
                  <a:lnTo>
                    <a:pt x="155600" y="131737"/>
                  </a:lnTo>
                  <a:lnTo>
                    <a:pt x="155092" y="130352"/>
                  </a:lnTo>
                  <a:lnTo>
                    <a:pt x="154914" y="128968"/>
                  </a:lnTo>
                  <a:lnTo>
                    <a:pt x="154216" y="129489"/>
                  </a:lnTo>
                  <a:lnTo>
                    <a:pt x="154051" y="130352"/>
                  </a:lnTo>
                  <a:lnTo>
                    <a:pt x="153873" y="130873"/>
                  </a:lnTo>
                  <a:lnTo>
                    <a:pt x="153530" y="132600"/>
                  </a:lnTo>
                  <a:lnTo>
                    <a:pt x="154914" y="132600"/>
                  </a:lnTo>
                  <a:lnTo>
                    <a:pt x="156464" y="132080"/>
                  </a:lnTo>
                  <a:close/>
                </a:path>
                <a:path w="539750" h="258445">
                  <a:moveTo>
                    <a:pt x="158026" y="154381"/>
                  </a:moveTo>
                  <a:lnTo>
                    <a:pt x="155435" y="154381"/>
                  </a:lnTo>
                  <a:lnTo>
                    <a:pt x="154914" y="154736"/>
                  </a:lnTo>
                  <a:lnTo>
                    <a:pt x="155600" y="155422"/>
                  </a:lnTo>
                  <a:lnTo>
                    <a:pt x="157505" y="155422"/>
                  </a:lnTo>
                  <a:lnTo>
                    <a:pt x="158026" y="154381"/>
                  </a:lnTo>
                  <a:close/>
                </a:path>
                <a:path w="539750" h="258445">
                  <a:moveTo>
                    <a:pt x="158546" y="156806"/>
                  </a:moveTo>
                  <a:lnTo>
                    <a:pt x="158026" y="155600"/>
                  </a:lnTo>
                  <a:lnTo>
                    <a:pt x="157581" y="155600"/>
                  </a:lnTo>
                  <a:lnTo>
                    <a:pt x="157848" y="156286"/>
                  </a:lnTo>
                  <a:lnTo>
                    <a:pt x="158546" y="156806"/>
                  </a:lnTo>
                  <a:close/>
                </a:path>
                <a:path w="539750" h="258445">
                  <a:moveTo>
                    <a:pt x="168402" y="195186"/>
                  </a:moveTo>
                  <a:lnTo>
                    <a:pt x="167538" y="195186"/>
                  </a:lnTo>
                  <a:lnTo>
                    <a:pt x="167360" y="195541"/>
                  </a:lnTo>
                  <a:lnTo>
                    <a:pt x="167703" y="195884"/>
                  </a:lnTo>
                  <a:lnTo>
                    <a:pt x="168059" y="196049"/>
                  </a:lnTo>
                  <a:lnTo>
                    <a:pt x="168402" y="196405"/>
                  </a:lnTo>
                  <a:lnTo>
                    <a:pt x="168402" y="195186"/>
                  </a:lnTo>
                  <a:close/>
                </a:path>
                <a:path w="539750" h="258445">
                  <a:moveTo>
                    <a:pt x="178777" y="182397"/>
                  </a:moveTo>
                  <a:lnTo>
                    <a:pt x="177558" y="180492"/>
                  </a:lnTo>
                  <a:lnTo>
                    <a:pt x="178079" y="178765"/>
                  </a:lnTo>
                  <a:lnTo>
                    <a:pt x="175488" y="179108"/>
                  </a:lnTo>
                  <a:lnTo>
                    <a:pt x="176695" y="176174"/>
                  </a:lnTo>
                  <a:lnTo>
                    <a:pt x="176352" y="174790"/>
                  </a:lnTo>
                  <a:lnTo>
                    <a:pt x="175831" y="175310"/>
                  </a:lnTo>
                  <a:lnTo>
                    <a:pt x="174967" y="175831"/>
                  </a:lnTo>
                  <a:lnTo>
                    <a:pt x="174625" y="175653"/>
                  </a:lnTo>
                  <a:lnTo>
                    <a:pt x="169087" y="174269"/>
                  </a:lnTo>
                  <a:lnTo>
                    <a:pt x="171856" y="181356"/>
                  </a:lnTo>
                  <a:lnTo>
                    <a:pt x="170395" y="183337"/>
                  </a:lnTo>
                  <a:lnTo>
                    <a:pt x="165455" y="183946"/>
                  </a:lnTo>
                  <a:lnTo>
                    <a:pt x="161658" y="183603"/>
                  </a:lnTo>
                  <a:lnTo>
                    <a:pt x="157848" y="183603"/>
                  </a:lnTo>
                  <a:lnTo>
                    <a:pt x="154051" y="184645"/>
                  </a:lnTo>
                  <a:lnTo>
                    <a:pt x="157162" y="187413"/>
                  </a:lnTo>
                  <a:lnTo>
                    <a:pt x="163728" y="192595"/>
                  </a:lnTo>
                  <a:lnTo>
                    <a:pt x="163906" y="192595"/>
                  </a:lnTo>
                  <a:lnTo>
                    <a:pt x="163906" y="192417"/>
                  </a:lnTo>
                  <a:lnTo>
                    <a:pt x="164071" y="192417"/>
                  </a:lnTo>
                  <a:lnTo>
                    <a:pt x="165290" y="194157"/>
                  </a:lnTo>
                  <a:lnTo>
                    <a:pt x="167195" y="191554"/>
                  </a:lnTo>
                  <a:lnTo>
                    <a:pt x="168224" y="190868"/>
                  </a:lnTo>
                  <a:lnTo>
                    <a:pt x="166154" y="188099"/>
                  </a:lnTo>
                  <a:lnTo>
                    <a:pt x="170129" y="184124"/>
                  </a:lnTo>
                  <a:lnTo>
                    <a:pt x="170307" y="184302"/>
                  </a:lnTo>
                  <a:lnTo>
                    <a:pt x="170472" y="184302"/>
                  </a:lnTo>
                  <a:lnTo>
                    <a:pt x="171170" y="183083"/>
                  </a:lnTo>
                  <a:lnTo>
                    <a:pt x="173761" y="182397"/>
                  </a:lnTo>
                  <a:lnTo>
                    <a:pt x="176174" y="182918"/>
                  </a:lnTo>
                  <a:lnTo>
                    <a:pt x="178777" y="182397"/>
                  </a:lnTo>
                  <a:close/>
                </a:path>
                <a:path w="539750" h="258445">
                  <a:moveTo>
                    <a:pt x="183616" y="198818"/>
                  </a:moveTo>
                  <a:lnTo>
                    <a:pt x="181889" y="198132"/>
                  </a:lnTo>
                  <a:lnTo>
                    <a:pt x="182918" y="195021"/>
                  </a:lnTo>
                  <a:lnTo>
                    <a:pt x="180848" y="194500"/>
                  </a:lnTo>
                  <a:lnTo>
                    <a:pt x="178943" y="199339"/>
                  </a:lnTo>
                  <a:lnTo>
                    <a:pt x="175145" y="196049"/>
                  </a:lnTo>
                  <a:lnTo>
                    <a:pt x="172034" y="198297"/>
                  </a:lnTo>
                  <a:lnTo>
                    <a:pt x="171856" y="198475"/>
                  </a:lnTo>
                  <a:lnTo>
                    <a:pt x="171513" y="198653"/>
                  </a:lnTo>
                  <a:lnTo>
                    <a:pt x="171513" y="198996"/>
                  </a:lnTo>
                  <a:lnTo>
                    <a:pt x="171729" y="199339"/>
                  </a:lnTo>
                  <a:lnTo>
                    <a:pt x="172288" y="200202"/>
                  </a:lnTo>
                  <a:lnTo>
                    <a:pt x="172961" y="201244"/>
                  </a:lnTo>
                  <a:lnTo>
                    <a:pt x="173062" y="201409"/>
                  </a:lnTo>
                  <a:lnTo>
                    <a:pt x="179641" y="200202"/>
                  </a:lnTo>
                  <a:lnTo>
                    <a:pt x="178269" y="203492"/>
                  </a:lnTo>
                  <a:lnTo>
                    <a:pt x="177914" y="204355"/>
                  </a:lnTo>
                  <a:lnTo>
                    <a:pt x="178257" y="204520"/>
                  </a:lnTo>
                  <a:lnTo>
                    <a:pt x="178422" y="204698"/>
                  </a:lnTo>
                  <a:lnTo>
                    <a:pt x="178777" y="204876"/>
                  </a:lnTo>
                  <a:lnTo>
                    <a:pt x="179463" y="203492"/>
                  </a:lnTo>
                  <a:lnTo>
                    <a:pt x="181368" y="204698"/>
                  </a:lnTo>
                  <a:lnTo>
                    <a:pt x="182753" y="204698"/>
                  </a:lnTo>
                  <a:lnTo>
                    <a:pt x="183299" y="204012"/>
                  </a:lnTo>
                  <a:lnTo>
                    <a:pt x="182753" y="204012"/>
                  </a:lnTo>
                  <a:lnTo>
                    <a:pt x="183070" y="201409"/>
                  </a:lnTo>
                  <a:lnTo>
                    <a:pt x="183095" y="201244"/>
                  </a:lnTo>
                  <a:lnTo>
                    <a:pt x="183502" y="199339"/>
                  </a:lnTo>
                  <a:lnTo>
                    <a:pt x="183616" y="198818"/>
                  </a:lnTo>
                  <a:close/>
                </a:path>
                <a:path w="539750" h="258445">
                  <a:moveTo>
                    <a:pt x="184048" y="204012"/>
                  </a:moveTo>
                  <a:lnTo>
                    <a:pt x="183959" y="203835"/>
                  </a:lnTo>
                  <a:lnTo>
                    <a:pt x="183438" y="203835"/>
                  </a:lnTo>
                  <a:lnTo>
                    <a:pt x="183299" y="204012"/>
                  </a:lnTo>
                  <a:lnTo>
                    <a:pt x="184048" y="204012"/>
                  </a:lnTo>
                  <a:close/>
                </a:path>
                <a:path w="539750" h="258445">
                  <a:moveTo>
                    <a:pt x="185864" y="204012"/>
                  </a:moveTo>
                  <a:lnTo>
                    <a:pt x="184048" y="204012"/>
                  </a:lnTo>
                  <a:lnTo>
                    <a:pt x="184213" y="204355"/>
                  </a:lnTo>
                  <a:lnTo>
                    <a:pt x="184302" y="204520"/>
                  </a:lnTo>
                  <a:lnTo>
                    <a:pt x="184391" y="204698"/>
                  </a:lnTo>
                  <a:lnTo>
                    <a:pt x="184480" y="204876"/>
                  </a:lnTo>
                  <a:lnTo>
                    <a:pt x="185166" y="205041"/>
                  </a:lnTo>
                  <a:lnTo>
                    <a:pt x="185254" y="204698"/>
                  </a:lnTo>
                  <a:lnTo>
                    <a:pt x="185343" y="204355"/>
                  </a:lnTo>
                  <a:lnTo>
                    <a:pt x="185864" y="204012"/>
                  </a:lnTo>
                  <a:close/>
                </a:path>
                <a:path w="539750" h="258445">
                  <a:moveTo>
                    <a:pt x="189166" y="140335"/>
                  </a:moveTo>
                  <a:lnTo>
                    <a:pt x="187248" y="140906"/>
                  </a:lnTo>
                  <a:lnTo>
                    <a:pt x="186207" y="141249"/>
                  </a:lnTo>
                  <a:lnTo>
                    <a:pt x="185166" y="142455"/>
                  </a:lnTo>
                  <a:lnTo>
                    <a:pt x="185267" y="143154"/>
                  </a:lnTo>
                  <a:lnTo>
                    <a:pt x="185343" y="143662"/>
                  </a:lnTo>
                  <a:lnTo>
                    <a:pt x="186728" y="145046"/>
                  </a:lnTo>
                  <a:lnTo>
                    <a:pt x="189166" y="140335"/>
                  </a:lnTo>
                  <a:close/>
                </a:path>
                <a:path w="539750" h="258445">
                  <a:moveTo>
                    <a:pt x="193230" y="129489"/>
                  </a:moveTo>
                  <a:lnTo>
                    <a:pt x="191757" y="130352"/>
                  </a:lnTo>
                  <a:lnTo>
                    <a:pt x="191909" y="130352"/>
                  </a:lnTo>
                  <a:lnTo>
                    <a:pt x="193230" y="129489"/>
                  </a:lnTo>
                  <a:close/>
                </a:path>
                <a:path w="539750" h="258445">
                  <a:moveTo>
                    <a:pt x="193814" y="138303"/>
                  </a:moveTo>
                  <a:lnTo>
                    <a:pt x="190703" y="137960"/>
                  </a:lnTo>
                  <a:lnTo>
                    <a:pt x="189839" y="134505"/>
                  </a:lnTo>
                  <a:lnTo>
                    <a:pt x="192252" y="132435"/>
                  </a:lnTo>
                  <a:lnTo>
                    <a:pt x="191655" y="130225"/>
                  </a:lnTo>
                  <a:lnTo>
                    <a:pt x="193294" y="128447"/>
                  </a:lnTo>
                  <a:lnTo>
                    <a:pt x="191389" y="129489"/>
                  </a:lnTo>
                  <a:lnTo>
                    <a:pt x="191389" y="129857"/>
                  </a:lnTo>
                  <a:lnTo>
                    <a:pt x="187071" y="130352"/>
                  </a:lnTo>
                  <a:lnTo>
                    <a:pt x="187071" y="132943"/>
                  </a:lnTo>
                  <a:lnTo>
                    <a:pt x="189496" y="134505"/>
                  </a:lnTo>
                  <a:lnTo>
                    <a:pt x="190703" y="139865"/>
                  </a:lnTo>
                  <a:lnTo>
                    <a:pt x="189445" y="140246"/>
                  </a:lnTo>
                  <a:lnTo>
                    <a:pt x="191223" y="143154"/>
                  </a:lnTo>
                  <a:lnTo>
                    <a:pt x="191909" y="141414"/>
                  </a:lnTo>
                  <a:lnTo>
                    <a:pt x="192430" y="140246"/>
                  </a:lnTo>
                  <a:lnTo>
                    <a:pt x="192532" y="140042"/>
                  </a:lnTo>
                  <a:lnTo>
                    <a:pt x="192608" y="139865"/>
                  </a:lnTo>
                  <a:lnTo>
                    <a:pt x="193814" y="138303"/>
                  </a:lnTo>
                  <a:close/>
                </a:path>
                <a:path w="539750" h="258445">
                  <a:moveTo>
                    <a:pt x="194157" y="203492"/>
                  </a:moveTo>
                  <a:lnTo>
                    <a:pt x="193992" y="202971"/>
                  </a:lnTo>
                  <a:lnTo>
                    <a:pt x="193814" y="203314"/>
                  </a:lnTo>
                  <a:lnTo>
                    <a:pt x="194157" y="204355"/>
                  </a:lnTo>
                  <a:lnTo>
                    <a:pt x="194157" y="203492"/>
                  </a:lnTo>
                  <a:close/>
                </a:path>
                <a:path w="539750" h="258445">
                  <a:moveTo>
                    <a:pt x="194487" y="201091"/>
                  </a:moveTo>
                  <a:lnTo>
                    <a:pt x="194157" y="201409"/>
                  </a:lnTo>
                  <a:lnTo>
                    <a:pt x="194335" y="201764"/>
                  </a:lnTo>
                  <a:lnTo>
                    <a:pt x="194335" y="201409"/>
                  </a:lnTo>
                  <a:lnTo>
                    <a:pt x="194487" y="201091"/>
                  </a:lnTo>
                  <a:close/>
                </a:path>
                <a:path w="539750" h="258445">
                  <a:moveTo>
                    <a:pt x="194678" y="207987"/>
                  </a:moveTo>
                  <a:lnTo>
                    <a:pt x="194157" y="210235"/>
                  </a:lnTo>
                  <a:lnTo>
                    <a:pt x="191744" y="211963"/>
                  </a:lnTo>
                  <a:lnTo>
                    <a:pt x="191744" y="214553"/>
                  </a:lnTo>
                  <a:lnTo>
                    <a:pt x="194678" y="216801"/>
                  </a:lnTo>
                  <a:lnTo>
                    <a:pt x="194678" y="207987"/>
                  </a:lnTo>
                  <a:close/>
                </a:path>
                <a:path w="539750" h="258445">
                  <a:moveTo>
                    <a:pt x="195199" y="125336"/>
                  </a:moveTo>
                  <a:lnTo>
                    <a:pt x="194856" y="124993"/>
                  </a:lnTo>
                  <a:lnTo>
                    <a:pt x="194500" y="124472"/>
                  </a:lnTo>
                  <a:lnTo>
                    <a:pt x="194335" y="124129"/>
                  </a:lnTo>
                  <a:lnTo>
                    <a:pt x="192608" y="126199"/>
                  </a:lnTo>
                  <a:lnTo>
                    <a:pt x="193636" y="126555"/>
                  </a:lnTo>
                  <a:lnTo>
                    <a:pt x="194500" y="125857"/>
                  </a:lnTo>
                  <a:lnTo>
                    <a:pt x="195199" y="125336"/>
                  </a:lnTo>
                  <a:close/>
                </a:path>
                <a:path w="539750" h="258445">
                  <a:moveTo>
                    <a:pt x="196062" y="217843"/>
                  </a:moveTo>
                  <a:lnTo>
                    <a:pt x="194678" y="216801"/>
                  </a:lnTo>
                  <a:lnTo>
                    <a:pt x="194678" y="218528"/>
                  </a:lnTo>
                  <a:lnTo>
                    <a:pt x="196062" y="217843"/>
                  </a:lnTo>
                  <a:close/>
                </a:path>
                <a:path w="539750" h="258445">
                  <a:moveTo>
                    <a:pt x="200037" y="195541"/>
                  </a:moveTo>
                  <a:lnTo>
                    <a:pt x="195884" y="197434"/>
                  </a:lnTo>
                  <a:lnTo>
                    <a:pt x="195364" y="198297"/>
                  </a:lnTo>
                  <a:lnTo>
                    <a:pt x="195364" y="199517"/>
                  </a:lnTo>
                  <a:lnTo>
                    <a:pt x="194856" y="200545"/>
                  </a:lnTo>
                  <a:lnTo>
                    <a:pt x="196405" y="199682"/>
                  </a:lnTo>
                  <a:lnTo>
                    <a:pt x="198132" y="199859"/>
                  </a:lnTo>
                  <a:lnTo>
                    <a:pt x="199694" y="200545"/>
                  </a:lnTo>
                  <a:lnTo>
                    <a:pt x="199859" y="196748"/>
                  </a:lnTo>
                  <a:lnTo>
                    <a:pt x="200037" y="195541"/>
                  </a:lnTo>
                  <a:close/>
                </a:path>
                <a:path w="539750" h="258445">
                  <a:moveTo>
                    <a:pt x="200380" y="220954"/>
                  </a:moveTo>
                  <a:lnTo>
                    <a:pt x="200215" y="219392"/>
                  </a:lnTo>
                  <a:lnTo>
                    <a:pt x="199174" y="216281"/>
                  </a:lnTo>
                  <a:lnTo>
                    <a:pt x="196062" y="217843"/>
                  </a:lnTo>
                  <a:lnTo>
                    <a:pt x="197446" y="218871"/>
                  </a:lnTo>
                  <a:lnTo>
                    <a:pt x="200380" y="220954"/>
                  </a:lnTo>
                  <a:close/>
                </a:path>
                <a:path w="539750" h="258445">
                  <a:moveTo>
                    <a:pt x="200901" y="183946"/>
                  </a:moveTo>
                  <a:lnTo>
                    <a:pt x="197104" y="184645"/>
                  </a:lnTo>
                  <a:lnTo>
                    <a:pt x="194856" y="183603"/>
                  </a:lnTo>
                  <a:lnTo>
                    <a:pt x="196062" y="184467"/>
                  </a:lnTo>
                  <a:lnTo>
                    <a:pt x="196405" y="186372"/>
                  </a:lnTo>
                  <a:lnTo>
                    <a:pt x="197269" y="187579"/>
                  </a:lnTo>
                  <a:lnTo>
                    <a:pt x="200901" y="183946"/>
                  </a:lnTo>
                  <a:close/>
                </a:path>
                <a:path w="539750" h="258445">
                  <a:moveTo>
                    <a:pt x="203149" y="214033"/>
                  </a:moveTo>
                  <a:lnTo>
                    <a:pt x="202806" y="213868"/>
                  </a:lnTo>
                  <a:lnTo>
                    <a:pt x="202463" y="213868"/>
                  </a:lnTo>
                  <a:lnTo>
                    <a:pt x="202107" y="214033"/>
                  </a:lnTo>
                  <a:lnTo>
                    <a:pt x="201942" y="214376"/>
                  </a:lnTo>
                  <a:lnTo>
                    <a:pt x="201942" y="214896"/>
                  </a:lnTo>
                  <a:lnTo>
                    <a:pt x="202628" y="215074"/>
                  </a:lnTo>
                  <a:lnTo>
                    <a:pt x="203149" y="214033"/>
                  </a:lnTo>
                  <a:close/>
                </a:path>
                <a:path w="539750" h="258445">
                  <a:moveTo>
                    <a:pt x="207645" y="221818"/>
                  </a:moveTo>
                  <a:lnTo>
                    <a:pt x="207467" y="221640"/>
                  </a:lnTo>
                  <a:lnTo>
                    <a:pt x="207124" y="221818"/>
                  </a:lnTo>
                  <a:lnTo>
                    <a:pt x="207124" y="221983"/>
                  </a:lnTo>
                  <a:lnTo>
                    <a:pt x="207302" y="221818"/>
                  </a:lnTo>
                  <a:lnTo>
                    <a:pt x="207467" y="221983"/>
                  </a:lnTo>
                  <a:lnTo>
                    <a:pt x="207645" y="221818"/>
                  </a:lnTo>
                  <a:close/>
                </a:path>
                <a:path w="539750" h="258445">
                  <a:moveTo>
                    <a:pt x="207822" y="225971"/>
                  </a:moveTo>
                  <a:lnTo>
                    <a:pt x="207302" y="224751"/>
                  </a:lnTo>
                  <a:lnTo>
                    <a:pt x="206260" y="224231"/>
                  </a:lnTo>
                  <a:lnTo>
                    <a:pt x="204876" y="224231"/>
                  </a:lnTo>
                  <a:lnTo>
                    <a:pt x="205917" y="224751"/>
                  </a:lnTo>
                  <a:lnTo>
                    <a:pt x="206603" y="225971"/>
                  </a:lnTo>
                  <a:lnTo>
                    <a:pt x="207822" y="225971"/>
                  </a:lnTo>
                  <a:close/>
                </a:path>
                <a:path w="539750" h="258445">
                  <a:moveTo>
                    <a:pt x="217843" y="155257"/>
                  </a:moveTo>
                  <a:lnTo>
                    <a:pt x="217678" y="155079"/>
                  </a:lnTo>
                  <a:lnTo>
                    <a:pt x="217500" y="154901"/>
                  </a:lnTo>
                  <a:lnTo>
                    <a:pt x="216636" y="154901"/>
                  </a:lnTo>
                  <a:lnTo>
                    <a:pt x="216979" y="155257"/>
                  </a:lnTo>
                  <a:lnTo>
                    <a:pt x="217157" y="155257"/>
                  </a:lnTo>
                  <a:lnTo>
                    <a:pt x="217500" y="155422"/>
                  </a:lnTo>
                  <a:lnTo>
                    <a:pt x="217500" y="155257"/>
                  </a:lnTo>
                  <a:lnTo>
                    <a:pt x="217843" y="155257"/>
                  </a:lnTo>
                  <a:close/>
                </a:path>
                <a:path w="539750" h="258445">
                  <a:moveTo>
                    <a:pt x="220091" y="154901"/>
                  </a:moveTo>
                  <a:lnTo>
                    <a:pt x="218541" y="155257"/>
                  </a:lnTo>
                  <a:lnTo>
                    <a:pt x="218020" y="155600"/>
                  </a:lnTo>
                  <a:lnTo>
                    <a:pt x="218020" y="155765"/>
                  </a:lnTo>
                  <a:lnTo>
                    <a:pt x="219062" y="156286"/>
                  </a:lnTo>
                  <a:lnTo>
                    <a:pt x="219227" y="156121"/>
                  </a:lnTo>
                  <a:lnTo>
                    <a:pt x="220091" y="154901"/>
                  </a:lnTo>
                  <a:close/>
                </a:path>
                <a:path w="539750" h="258445">
                  <a:moveTo>
                    <a:pt x="220433" y="234086"/>
                  </a:moveTo>
                  <a:lnTo>
                    <a:pt x="220091" y="234086"/>
                  </a:lnTo>
                  <a:lnTo>
                    <a:pt x="219748" y="234442"/>
                  </a:lnTo>
                  <a:lnTo>
                    <a:pt x="219925" y="234607"/>
                  </a:lnTo>
                  <a:lnTo>
                    <a:pt x="220268" y="234784"/>
                  </a:lnTo>
                  <a:lnTo>
                    <a:pt x="220433" y="234950"/>
                  </a:lnTo>
                  <a:lnTo>
                    <a:pt x="220433" y="234086"/>
                  </a:lnTo>
                  <a:close/>
                </a:path>
                <a:path w="539750" h="258445">
                  <a:moveTo>
                    <a:pt x="220853" y="228257"/>
                  </a:moveTo>
                  <a:lnTo>
                    <a:pt x="219570" y="224409"/>
                  </a:lnTo>
                  <a:lnTo>
                    <a:pt x="218541" y="224929"/>
                  </a:lnTo>
                  <a:lnTo>
                    <a:pt x="217322" y="225094"/>
                  </a:lnTo>
                  <a:lnTo>
                    <a:pt x="216115" y="224929"/>
                  </a:lnTo>
                  <a:lnTo>
                    <a:pt x="215950" y="224231"/>
                  </a:lnTo>
                  <a:lnTo>
                    <a:pt x="215595" y="224409"/>
                  </a:lnTo>
                  <a:lnTo>
                    <a:pt x="215252" y="224066"/>
                  </a:lnTo>
                  <a:lnTo>
                    <a:pt x="214210" y="224231"/>
                  </a:lnTo>
                  <a:lnTo>
                    <a:pt x="213182" y="224066"/>
                  </a:lnTo>
                  <a:lnTo>
                    <a:pt x="212483" y="224929"/>
                  </a:lnTo>
                  <a:lnTo>
                    <a:pt x="213525" y="225450"/>
                  </a:lnTo>
                  <a:lnTo>
                    <a:pt x="214731" y="226999"/>
                  </a:lnTo>
                  <a:lnTo>
                    <a:pt x="213004" y="227863"/>
                  </a:lnTo>
                  <a:lnTo>
                    <a:pt x="213956" y="231025"/>
                  </a:lnTo>
                  <a:lnTo>
                    <a:pt x="217779" y="230809"/>
                  </a:lnTo>
                  <a:lnTo>
                    <a:pt x="220853" y="228257"/>
                  </a:lnTo>
                  <a:close/>
                </a:path>
                <a:path w="539750" h="258445">
                  <a:moveTo>
                    <a:pt x="221818" y="186550"/>
                  </a:moveTo>
                  <a:lnTo>
                    <a:pt x="221653" y="185686"/>
                  </a:lnTo>
                  <a:lnTo>
                    <a:pt x="221653" y="184988"/>
                  </a:lnTo>
                  <a:lnTo>
                    <a:pt x="221475" y="184302"/>
                  </a:lnTo>
                  <a:lnTo>
                    <a:pt x="221310" y="185166"/>
                  </a:lnTo>
                  <a:lnTo>
                    <a:pt x="220954" y="185851"/>
                  </a:lnTo>
                  <a:lnTo>
                    <a:pt x="220611" y="186372"/>
                  </a:lnTo>
                  <a:lnTo>
                    <a:pt x="220954" y="186372"/>
                  </a:lnTo>
                  <a:lnTo>
                    <a:pt x="221475" y="186715"/>
                  </a:lnTo>
                  <a:lnTo>
                    <a:pt x="221818" y="186550"/>
                  </a:lnTo>
                  <a:close/>
                </a:path>
                <a:path w="539750" h="258445">
                  <a:moveTo>
                    <a:pt x="227355" y="203314"/>
                  </a:moveTo>
                  <a:lnTo>
                    <a:pt x="226669" y="202793"/>
                  </a:lnTo>
                  <a:lnTo>
                    <a:pt x="226314" y="202107"/>
                  </a:lnTo>
                  <a:lnTo>
                    <a:pt x="225450" y="202272"/>
                  </a:lnTo>
                  <a:lnTo>
                    <a:pt x="225628" y="202450"/>
                  </a:lnTo>
                  <a:lnTo>
                    <a:pt x="225450" y="202628"/>
                  </a:lnTo>
                  <a:lnTo>
                    <a:pt x="225450" y="202793"/>
                  </a:lnTo>
                  <a:lnTo>
                    <a:pt x="226148" y="203314"/>
                  </a:lnTo>
                  <a:lnTo>
                    <a:pt x="226669" y="203149"/>
                  </a:lnTo>
                  <a:lnTo>
                    <a:pt x="227355" y="203314"/>
                  </a:lnTo>
                  <a:close/>
                </a:path>
                <a:path w="539750" h="258445">
                  <a:moveTo>
                    <a:pt x="234099" y="229247"/>
                  </a:moveTo>
                  <a:lnTo>
                    <a:pt x="233756" y="229069"/>
                  </a:lnTo>
                  <a:lnTo>
                    <a:pt x="233756" y="229247"/>
                  </a:lnTo>
                  <a:lnTo>
                    <a:pt x="234099" y="229425"/>
                  </a:lnTo>
                  <a:lnTo>
                    <a:pt x="234099" y="229247"/>
                  </a:lnTo>
                  <a:close/>
                </a:path>
                <a:path w="539750" h="258445">
                  <a:moveTo>
                    <a:pt x="238074" y="180670"/>
                  </a:moveTo>
                  <a:lnTo>
                    <a:pt x="237604" y="179895"/>
                  </a:lnTo>
                  <a:lnTo>
                    <a:pt x="236448" y="179895"/>
                  </a:lnTo>
                  <a:lnTo>
                    <a:pt x="237070" y="180670"/>
                  </a:lnTo>
                  <a:lnTo>
                    <a:pt x="238074" y="180670"/>
                  </a:lnTo>
                  <a:close/>
                </a:path>
                <a:path w="539750" h="258445">
                  <a:moveTo>
                    <a:pt x="238594" y="182575"/>
                  </a:moveTo>
                  <a:lnTo>
                    <a:pt x="237172" y="180797"/>
                  </a:lnTo>
                  <a:lnTo>
                    <a:pt x="235648" y="181013"/>
                  </a:lnTo>
                  <a:lnTo>
                    <a:pt x="234442" y="182219"/>
                  </a:lnTo>
                  <a:lnTo>
                    <a:pt x="231013" y="180797"/>
                  </a:lnTo>
                  <a:lnTo>
                    <a:pt x="237172" y="180797"/>
                  </a:lnTo>
                  <a:lnTo>
                    <a:pt x="237070" y="180670"/>
                  </a:lnTo>
                  <a:lnTo>
                    <a:pt x="230708" y="180670"/>
                  </a:lnTo>
                  <a:lnTo>
                    <a:pt x="230289" y="180492"/>
                  </a:lnTo>
                  <a:lnTo>
                    <a:pt x="230327" y="180797"/>
                  </a:lnTo>
                  <a:lnTo>
                    <a:pt x="230352" y="181013"/>
                  </a:lnTo>
                  <a:lnTo>
                    <a:pt x="230466" y="182219"/>
                  </a:lnTo>
                  <a:lnTo>
                    <a:pt x="230987" y="187413"/>
                  </a:lnTo>
                  <a:lnTo>
                    <a:pt x="234099" y="187413"/>
                  </a:lnTo>
                  <a:lnTo>
                    <a:pt x="234099" y="184467"/>
                  </a:lnTo>
                  <a:lnTo>
                    <a:pt x="238417" y="184302"/>
                  </a:lnTo>
                  <a:lnTo>
                    <a:pt x="238594" y="182575"/>
                  </a:lnTo>
                  <a:close/>
                </a:path>
                <a:path w="539750" h="258445">
                  <a:moveTo>
                    <a:pt x="239636" y="242735"/>
                  </a:moveTo>
                  <a:lnTo>
                    <a:pt x="239458" y="242392"/>
                  </a:lnTo>
                  <a:lnTo>
                    <a:pt x="239280" y="242049"/>
                  </a:lnTo>
                  <a:lnTo>
                    <a:pt x="238937" y="241871"/>
                  </a:lnTo>
                  <a:lnTo>
                    <a:pt x="238760" y="241693"/>
                  </a:lnTo>
                  <a:lnTo>
                    <a:pt x="238937" y="242214"/>
                  </a:lnTo>
                  <a:lnTo>
                    <a:pt x="238937" y="242392"/>
                  </a:lnTo>
                  <a:lnTo>
                    <a:pt x="239115" y="242735"/>
                  </a:lnTo>
                  <a:lnTo>
                    <a:pt x="239280" y="242557"/>
                  </a:lnTo>
                  <a:lnTo>
                    <a:pt x="239636" y="242735"/>
                  </a:lnTo>
                  <a:close/>
                </a:path>
                <a:path w="539750" h="258445">
                  <a:moveTo>
                    <a:pt x="240499" y="233400"/>
                  </a:moveTo>
                  <a:lnTo>
                    <a:pt x="239115" y="232702"/>
                  </a:lnTo>
                  <a:lnTo>
                    <a:pt x="238836" y="233400"/>
                  </a:lnTo>
                  <a:lnTo>
                    <a:pt x="238772" y="233578"/>
                  </a:lnTo>
                  <a:lnTo>
                    <a:pt x="240499" y="233400"/>
                  </a:lnTo>
                  <a:close/>
                </a:path>
                <a:path w="539750" h="258445">
                  <a:moveTo>
                    <a:pt x="240842" y="244462"/>
                  </a:moveTo>
                  <a:lnTo>
                    <a:pt x="240322" y="243598"/>
                  </a:lnTo>
                  <a:lnTo>
                    <a:pt x="240144" y="243255"/>
                  </a:lnTo>
                  <a:lnTo>
                    <a:pt x="239636" y="243255"/>
                  </a:lnTo>
                  <a:lnTo>
                    <a:pt x="239280" y="243078"/>
                  </a:lnTo>
                  <a:lnTo>
                    <a:pt x="239280" y="243255"/>
                  </a:lnTo>
                  <a:lnTo>
                    <a:pt x="239636" y="244983"/>
                  </a:lnTo>
                  <a:lnTo>
                    <a:pt x="240842" y="244462"/>
                  </a:lnTo>
                  <a:close/>
                </a:path>
                <a:path w="539750" h="258445">
                  <a:moveTo>
                    <a:pt x="241185" y="179628"/>
                  </a:moveTo>
                  <a:lnTo>
                    <a:pt x="240499" y="177038"/>
                  </a:lnTo>
                  <a:lnTo>
                    <a:pt x="240499" y="176860"/>
                  </a:lnTo>
                  <a:lnTo>
                    <a:pt x="240322" y="176695"/>
                  </a:lnTo>
                  <a:lnTo>
                    <a:pt x="240182" y="176860"/>
                  </a:lnTo>
                  <a:lnTo>
                    <a:pt x="239636" y="178244"/>
                  </a:lnTo>
                  <a:lnTo>
                    <a:pt x="236524" y="176695"/>
                  </a:lnTo>
                  <a:lnTo>
                    <a:pt x="236550" y="177038"/>
                  </a:lnTo>
                  <a:lnTo>
                    <a:pt x="236677" y="178244"/>
                  </a:lnTo>
                  <a:lnTo>
                    <a:pt x="236689" y="178422"/>
                  </a:lnTo>
                  <a:lnTo>
                    <a:pt x="237604" y="179895"/>
                  </a:lnTo>
                  <a:lnTo>
                    <a:pt x="241185" y="179628"/>
                  </a:lnTo>
                  <a:close/>
                </a:path>
                <a:path w="539750" h="258445">
                  <a:moveTo>
                    <a:pt x="241363" y="229768"/>
                  </a:moveTo>
                  <a:lnTo>
                    <a:pt x="240499" y="230289"/>
                  </a:lnTo>
                  <a:lnTo>
                    <a:pt x="239458" y="230809"/>
                  </a:lnTo>
                  <a:lnTo>
                    <a:pt x="239280" y="230289"/>
                  </a:lnTo>
                  <a:lnTo>
                    <a:pt x="239280" y="225793"/>
                  </a:lnTo>
                  <a:lnTo>
                    <a:pt x="237553" y="230289"/>
                  </a:lnTo>
                  <a:lnTo>
                    <a:pt x="235483" y="230289"/>
                  </a:lnTo>
                  <a:lnTo>
                    <a:pt x="236080" y="230809"/>
                  </a:lnTo>
                  <a:lnTo>
                    <a:pt x="236283" y="230974"/>
                  </a:lnTo>
                  <a:lnTo>
                    <a:pt x="236689" y="231330"/>
                  </a:lnTo>
                  <a:lnTo>
                    <a:pt x="238252" y="230974"/>
                  </a:lnTo>
                  <a:lnTo>
                    <a:pt x="238213" y="231330"/>
                  </a:lnTo>
                  <a:lnTo>
                    <a:pt x="238086" y="232537"/>
                  </a:lnTo>
                  <a:lnTo>
                    <a:pt x="238074" y="232702"/>
                  </a:lnTo>
                  <a:lnTo>
                    <a:pt x="239115" y="232702"/>
                  </a:lnTo>
                  <a:lnTo>
                    <a:pt x="239903" y="230974"/>
                  </a:lnTo>
                  <a:lnTo>
                    <a:pt x="239979" y="230809"/>
                  </a:lnTo>
                  <a:lnTo>
                    <a:pt x="241363" y="229768"/>
                  </a:lnTo>
                  <a:close/>
                </a:path>
                <a:path w="539750" h="258445">
                  <a:moveTo>
                    <a:pt x="244132" y="197777"/>
                  </a:moveTo>
                  <a:lnTo>
                    <a:pt x="240842" y="198297"/>
                  </a:lnTo>
                  <a:lnTo>
                    <a:pt x="240842" y="199161"/>
                  </a:lnTo>
                  <a:lnTo>
                    <a:pt x="240322" y="200380"/>
                  </a:lnTo>
                  <a:lnTo>
                    <a:pt x="238937" y="199339"/>
                  </a:lnTo>
                  <a:lnTo>
                    <a:pt x="237896" y="199682"/>
                  </a:lnTo>
                  <a:lnTo>
                    <a:pt x="239801" y="202272"/>
                  </a:lnTo>
                  <a:lnTo>
                    <a:pt x="244132" y="197777"/>
                  </a:lnTo>
                  <a:close/>
                </a:path>
                <a:path w="539750" h="258445">
                  <a:moveTo>
                    <a:pt x="252082" y="188099"/>
                  </a:moveTo>
                  <a:lnTo>
                    <a:pt x="251383" y="187413"/>
                  </a:lnTo>
                  <a:lnTo>
                    <a:pt x="251218" y="188620"/>
                  </a:lnTo>
                  <a:lnTo>
                    <a:pt x="251383" y="188620"/>
                  </a:lnTo>
                  <a:lnTo>
                    <a:pt x="251561" y="188798"/>
                  </a:lnTo>
                  <a:lnTo>
                    <a:pt x="251739" y="188620"/>
                  </a:lnTo>
                  <a:lnTo>
                    <a:pt x="252082" y="188099"/>
                  </a:lnTo>
                  <a:close/>
                </a:path>
                <a:path w="539750" h="258445">
                  <a:moveTo>
                    <a:pt x="254850" y="244119"/>
                  </a:moveTo>
                  <a:lnTo>
                    <a:pt x="253974" y="242392"/>
                  </a:lnTo>
                  <a:lnTo>
                    <a:pt x="253631" y="242557"/>
                  </a:lnTo>
                  <a:lnTo>
                    <a:pt x="253466" y="242735"/>
                  </a:lnTo>
                  <a:lnTo>
                    <a:pt x="253111" y="242735"/>
                  </a:lnTo>
                  <a:lnTo>
                    <a:pt x="253466" y="243598"/>
                  </a:lnTo>
                  <a:lnTo>
                    <a:pt x="251739" y="243941"/>
                  </a:lnTo>
                  <a:lnTo>
                    <a:pt x="252082" y="244983"/>
                  </a:lnTo>
                  <a:lnTo>
                    <a:pt x="253974" y="247230"/>
                  </a:lnTo>
                  <a:lnTo>
                    <a:pt x="254850" y="244119"/>
                  </a:lnTo>
                  <a:close/>
                </a:path>
                <a:path w="539750" h="258445">
                  <a:moveTo>
                    <a:pt x="255714" y="258127"/>
                  </a:moveTo>
                  <a:lnTo>
                    <a:pt x="255193" y="257606"/>
                  </a:lnTo>
                  <a:lnTo>
                    <a:pt x="254495" y="257263"/>
                  </a:lnTo>
                  <a:lnTo>
                    <a:pt x="254152" y="256743"/>
                  </a:lnTo>
                  <a:lnTo>
                    <a:pt x="254152" y="256565"/>
                  </a:lnTo>
                  <a:lnTo>
                    <a:pt x="253974" y="256387"/>
                  </a:lnTo>
                  <a:lnTo>
                    <a:pt x="253809" y="256044"/>
                  </a:lnTo>
                  <a:lnTo>
                    <a:pt x="253111" y="256565"/>
                  </a:lnTo>
                  <a:lnTo>
                    <a:pt x="255714" y="258127"/>
                  </a:lnTo>
                  <a:close/>
                </a:path>
                <a:path w="539750" h="258445">
                  <a:moveTo>
                    <a:pt x="256057" y="255879"/>
                  </a:moveTo>
                  <a:lnTo>
                    <a:pt x="255879" y="255524"/>
                  </a:lnTo>
                  <a:lnTo>
                    <a:pt x="255358" y="255016"/>
                  </a:lnTo>
                  <a:lnTo>
                    <a:pt x="254495" y="255701"/>
                  </a:lnTo>
                  <a:lnTo>
                    <a:pt x="255016" y="255524"/>
                  </a:lnTo>
                  <a:lnTo>
                    <a:pt x="256057" y="255879"/>
                  </a:lnTo>
                  <a:close/>
                </a:path>
                <a:path w="539750" h="258445">
                  <a:moveTo>
                    <a:pt x="264706" y="188099"/>
                  </a:moveTo>
                  <a:lnTo>
                    <a:pt x="260896" y="190525"/>
                  </a:lnTo>
                  <a:lnTo>
                    <a:pt x="259168" y="191731"/>
                  </a:lnTo>
                  <a:lnTo>
                    <a:pt x="260375" y="192417"/>
                  </a:lnTo>
                  <a:lnTo>
                    <a:pt x="260718" y="193294"/>
                  </a:lnTo>
                  <a:lnTo>
                    <a:pt x="263664" y="197091"/>
                  </a:lnTo>
                  <a:lnTo>
                    <a:pt x="264706" y="188099"/>
                  </a:lnTo>
                  <a:close/>
                </a:path>
                <a:path w="539750" h="258445">
                  <a:moveTo>
                    <a:pt x="265569" y="135890"/>
                  </a:moveTo>
                  <a:lnTo>
                    <a:pt x="264350" y="134848"/>
                  </a:lnTo>
                  <a:lnTo>
                    <a:pt x="263321" y="133464"/>
                  </a:lnTo>
                  <a:lnTo>
                    <a:pt x="261239" y="136055"/>
                  </a:lnTo>
                  <a:lnTo>
                    <a:pt x="262102" y="136931"/>
                  </a:lnTo>
                  <a:lnTo>
                    <a:pt x="263321" y="138480"/>
                  </a:lnTo>
                  <a:lnTo>
                    <a:pt x="265569" y="135890"/>
                  </a:lnTo>
                  <a:close/>
                </a:path>
                <a:path w="539750" h="258445">
                  <a:moveTo>
                    <a:pt x="269367" y="246189"/>
                  </a:moveTo>
                  <a:lnTo>
                    <a:pt x="268846" y="246189"/>
                  </a:lnTo>
                  <a:lnTo>
                    <a:pt x="267639" y="246710"/>
                  </a:lnTo>
                  <a:lnTo>
                    <a:pt x="267462" y="245846"/>
                  </a:lnTo>
                  <a:lnTo>
                    <a:pt x="265391" y="246189"/>
                  </a:lnTo>
                  <a:lnTo>
                    <a:pt x="264185" y="244640"/>
                  </a:lnTo>
                  <a:lnTo>
                    <a:pt x="262102" y="245325"/>
                  </a:lnTo>
                  <a:lnTo>
                    <a:pt x="261416" y="246367"/>
                  </a:lnTo>
                  <a:lnTo>
                    <a:pt x="261239" y="246710"/>
                  </a:lnTo>
                  <a:lnTo>
                    <a:pt x="261937" y="247408"/>
                  </a:lnTo>
                  <a:lnTo>
                    <a:pt x="262801" y="247916"/>
                  </a:lnTo>
                  <a:lnTo>
                    <a:pt x="262623" y="249135"/>
                  </a:lnTo>
                  <a:lnTo>
                    <a:pt x="264528" y="248272"/>
                  </a:lnTo>
                  <a:lnTo>
                    <a:pt x="266433" y="246545"/>
                  </a:lnTo>
                  <a:lnTo>
                    <a:pt x="268503" y="247408"/>
                  </a:lnTo>
                  <a:lnTo>
                    <a:pt x="268846" y="247053"/>
                  </a:lnTo>
                  <a:lnTo>
                    <a:pt x="269024" y="246532"/>
                  </a:lnTo>
                  <a:lnTo>
                    <a:pt x="269367" y="246189"/>
                  </a:lnTo>
                  <a:close/>
                </a:path>
                <a:path w="539750" h="258445">
                  <a:moveTo>
                    <a:pt x="283375" y="175133"/>
                  </a:moveTo>
                  <a:lnTo>
                    <a:pt x="276288" y="179108"/>
                  </a:lnTo>
                  <a:lnTo>
                    <a:pt x="275069" y="179451"/>
                  </a:lnTo>
                  <a:lnTo>
                    <a:pt x="275590" y="180327"/>
                  </a:lnTo>
                  <a:lnTo>
                    <a:pt x="275932" y="180492"/>
                  </a:lnTo>
                  <a:lnTo>
                    <a:pt x="278536" y="185508"/>
                  </a:lnTo>
                  <a:lnTo>
                    <a:pt x="283375" y="175133"/>
                  </a:lnTo>
                  <a:close/>
                </a:path>
                <a:path w="539750" h="258445">
                  <a:moveTo>
                    <a:pt x="292011" y="241007"/>
                  </a:moveTo>
                  <a:lnTo>
                    <a:pt x="291503" y="241173"/>
                  </a:lnTo>
                  <a:lnTo>
                    <a:pt x="290982" y="240830"/>
                  </a:lnTo>
                  <a:lnTo>
                    <a:pt x="290461" y="240830"/>
                  </a:lnTo>
                  <a:lnTo>
                    <a:pt x="290118" y="241528"/>
                  </a:lnTo>
                  <a:lnTo>
                    <a:pt x="290982" y="241693"/>
                  </a:lnTo>
                  <a:lnTo>
                    <a:pt x="292011" y="241007"/>
                  </a:lnTo>
                  <a:close/>
                </a:path>
                <a:path w="539750" h="258445">
                  <a:moveTo>
                    <a:pt x="295643" y="163207"/>
                  </a:moveTo>
                  <a:lnTo>
                    <a:pt x="287172" y="158369"/>
                  </a:lnTo>
                  <a:lnTo>
                    <a:pt x="283895" y="160616"/>
                  </a:lnTo>
                  <a:lnTo>
                    <a:pt x="281647" y="165112"/>
                  </a:lnTo>
                  <a:lnTo>
                    <a:pt x="291503" y="170815"/>
                  </a:lnTo>
                  <a:lnTo>
                    <a:pt x="293916" y="165798"/>
                  </a:lnTo>
                  <a:lnTo>
                    <a:pt x="295643" y="163207"/>
                  </a:lnTo>
                  <a:close/>
                </a:path>
                <a:path w="539750" h="258445">
                  <a:moveTo>
                    <a:pt x="296252" y="252590"/>
                  </a:moveTo>
                  <a:lnTo>
                    <a:pt x="295694" y="252590"/>
                  </a:lnTo>
                  <a:lnTo>
                    <a:pt x="295821" y="252768"/>
                  </a:lnTo>
                  <a:lnTo>
                    <a:pt x="296252" y="252590"/>
                  </a:lnTo>
                  <a:close/>
                </a:path>
                <a:path w="539750" h="258445">
                  <a:moveTo>
                    <a:pt x="297891" y="253796"/>
                  </a:moveTo>
                  <a:lnTo>
                    <a:pt x="296684" y="253796"/>
                  </a:lnTo>
                  <a:lnTo>
                    <a:pt x="296341" y="253453"/>
                  </a:lnTo>
                  <a:lnTo>
                    <a:pt x="295821" y="252768"/>
                  </a:lnTo>
                  <a:lnTo>
                    <a:pt x="294093" y="253453"/>
                  </a:lnTo>
                  <a:lnTo>
                    <a:pt x="291668" y="252590"/>
                  </a:lnTo>
                  <a:lnTo>
                    <a:pt x="290118" y="251383"/>
                  </a:lnTo>
                  <a:lnTo>
                    <a:pt x="287693" y="252412"/>
                  </a:lnTo>
                  <a:lnTo>
                    <a:pt x="287921" y="253453"/>
                  </a:lnTo>
                  <a:lnTo>
                    <a:pt x="287997" y="253796"/>
                  </a:lnTo>
                  <a:lnTo>
                    <a:pt x="288112" y="254317"/>
                  </a:lnTo>
                  <a:lnTo>
                    <a:pt x="288188" y="254660"/>
                  </a:lnTo>
                  <a:lnTo>
                    <a:pt x="288251" y="256019"/>
                  </a:lnTo>
                  <a:lnTo>
                    <a:pt x="292366" y="256019"/>
                  </a:lnTo>
                  <a:lnTo>
                    <a:pt x="292303" y="255524"/>
                  </a:lnTo>
                  <a:lnTo>
                    <a:pt x="292188" y="254660"/>
                  </a:lnTo>
                  <a:lnTo>
                    <a:pt x="295300" y="256019"/>
                  </a:lnTo>
                  <a:lnTo>
                    <a:pt x="296164" y="256019"/>
                  </a:lnTo>
                  <a:lnTo>
                    <a:pt x="296214" y="255524"/>
                  </a:lnTo>
                  <a:lnTo>
                    <a:pt x="296341" y="254317"/>
                  </a:lnTo>
                  <a:lnTo>
                    <a:pt x="297891" y="253796"/>
                  </a:lnTo>
                  <a:close/>
                </a:path>
                <a:path w="539750" h="258445">
                  <a:moveTo>
                    <a:pt x="300316" y="245160"/>
                  </a:moveTo>
                  <a:lnTo>
                    <a:pt x="299796" y="244983"/>
                  </a:lnTo>
                  <a:lnTo>
                    <a:pt x="297891" y="241528"/>
                  </a:lnTo>
                  <a:lnTo>
                    <a:pt x="296862" y="244297"/>
                  </a:lnTo>
                  <a:lnTo>
                    <a:pt x="298754" y="246189"/>
                  </a:lnTo>
                  <a:lnTo>
                    <a:pt x="299275" y="246024"/>
                  </a:lnTo>
                  <a:lnTo>
                    <a:pt x="299618" y="245503"/>
                  </a:lnTo>
                  <a:lnTo>
                    <a:pt x="300316" y="246189"/>
                  </a:lnTo>
                  <a:lnTo>
                    <a:pt x="300139" y="245846"/>
                  </a:lnTo>
                  <a:lnTo>
                    <a:pt x="300316" y="245160"/>
                  </a:lnTo>
                  <a:close/>
                </a:path>
                <a:path w="539750" h="258445">
                  <a:moveTo>
                    <a:pt x="313461" y="158191"/>
                  </a:moveTo>
                  <a:lnTo>
                    <a:pt x="309994" y="160261"/>
                  </a:lnTo>
                  <a:lnTo>
                    <a:pt x="309308" y="161988"/>
                  </a:lnTo>
                  <a:lnTo>
                    <a:pt x="308610" y="164934"/>
                  </a:lnTo>
                  <a:lnTo>
                    <a:pt x="312242" y="163029"/>
                  </a:lnTo>
                  <a:lnTo>
                    <a:pt x="312940" y="161302"/>
                  </a:lnTo>
                  <a:lnTo>
                    <a:pt x="313461" y="158191"/>
                  </a:lnTo>
                  <a:close/>
                </a:path>
                <a:path w="539750" h="258445">
                  <a:moveTo>
                    <a:pt x="326821" y="252933"/>
                  </a:moveTo>
                  <a:lnTo>
                    <a:pt x="324180" y="251383"/>
                  </a:lnTo>
                  <a:lnTo>
                    <a:pt x="324319" y="252590"/>
                  </a:lnTo>
                  <a:lnTo>
                    <a:pt x="324345" y="252933"/>
                  </a:lnTo>
                  <a:lnTo>
                    <a:pt x="326821" y="252933"/>
                  </a:lnTo>
                  <a:close/>
                </a:path>
                <a:path w="539750" h="258445">
                  <a:moveTo>
                    <a:pt x="333857" y="248094"/>
                  </a:moveTo>
                  <a:lnTo>
                    <a:pt x="333578" y="248094"/>
                  </a:lnTo>
                  <a:lnTo>
                    <a:pt x="332295" y="249821"/>
                  </a:lnTo>
                  <a:lnTo>
                    <a:pt x="333248" y="249605"/>
                  </a:lnTo>
                  <a:lnTo>
                    <a:pt x="333781" y="248272"/>
                  </a:lnTo>
                  <a:lnTo>
                    <a:pt x="333857" y="248094"/>
                  </a:lnTo>
                  <a:close/>
                </a:path>
                <a:path w="539750" h="258445">
                  <a:moveTo>
                    <a:pt x="339598" y="248094"/>
                  </a:moveTo>
                  <a:lnTo>
                    <a:pt x="338823" y="248094"/>
                  </a:lnTo>
                  <a:lnTo>
                    <a:pt x="338874" y="248272"/>
                  </a:lnTo>
                  <a:lnTo>
                    <a:pt x="339598" y="248094"/>
                  </a:lnTo>
                  <a:close/>
                </a:path>
                <a:path w="539750" h="258445">
                  <a:moveTo>
                    <a:pt x="339737" y="241528"/>
                  </a:moveTo>
                  <a:lnTo>
                    <a:pt x="335762" y="243078"/>
                  </a:lnTo>
                  <a:lnTo>
                    <a:pt x="333514" y="245503"/>
                  </a:lnTo>
                  <a:lnTo>
                    <a:pt x="333400" y="244119"/>
                  </a:lnTo>
                  <a:lnTo>
                    <a:pt x="333286" y="243078"/>
                  </a:lnTo>
                  <a:lnTo>
                    <a:pt x="332917" y="241871"/>
                  </a:lnTo>
                  <a:lnTo>
                    <a:pt x="332816" y="241528"/>
                  </a:lnTo>
                  <a:lnTo>
                    <a:pt x="331609" y="243598"/>
                  </a:lnTo>
                  <a:lnTo>
                    <a:pt x="328676" y="244119"/>
                  </a:lnTo>
                  <a:lnTo>
                    <a:pt x="327113" y="241871"/>
                  </a:lnTo>
                  <a:lnTo>
                    <a:pt x="324700" y="244119"/>
                  </a:lnTo>
                  <a:lnTo>
                    <a:pt x="324523" y="244297"/>
                  </a:lnTo>
                  <a:lnTo>
                    <a:pt x="331685" y="244297"/>
                  </a:lnTo>
                  <a:lnTo>
                    <a:pt x="331152" y="245503"/>
                  </a:lnTo>
                  <a:lnTo>
                    <a:pt x="330034" y="248094"/>
                  </a:lnTo>
                  <a:lnTo>
                    <a:pt x="333578" y="248094"/>
                  </a:lnTo>
                  <a:lnTo>
                    <a:pt x="334721" y="246545"/>
                  </a:lnTo>
                  <a:lnTo>
                    <a:pt x="337312" y="246545"/>
                  </a:lnTo>
                  <a:lnTo>
                    <a:pt x="339737" y="241528"/>
                  </a:lnTo>
                  <a:close/>
                </a:path>
                <a:path w="539750" h="258445">
                  <a:moveTo>
                    <a:pt x="344055" y="255879"/>
                  </a:moveTo>
                  <a:lnTo>
                    <a:pt x="341642" y="255181"/>
                  </a:lnTo>
                  <a:lnTo>
                    <a:pt x="341858" y="254876"/>
                  </a:lnTo>
                  <a:lnTo>
                    <a:pt x="339559" y="251206"/>
                  </a:lnTo>
                  <a:lnTo>
                    <a:pt x="338874" y="248272"/>
                  </a:lnTo>
                  <a:lnTo>
                    <a:pt x="333248" y="249605"/>
                  </a:lnTo>
                  <a:lnTo>
                    <a:pt x="331952" y="252768"/>
                  </a:lnTo>
                  <a:lnTo>
                    <a:pt x="326936" y="253111"/>
                  </a:lnTo>
                  <a:lnTo>
                    <a:pt x="327799" y="253453"/>
                  </a:lnTo>
                  <a:lnTo>
                    <a:pt x="327799" y="253974"/>
                  </a:lnTo>
                  <a:lnTo>
                    <a:pt x="327799" y="254317"/>
                  </a:lnTo>
                  <a:lnTo>
                    <a:pt x="328155" y="254317"/>
                  </a:lnTo>
                  <a:lnTo>
                    <a:pt x="328320" y="254152"/>
                  </a:lnTo>
                  <a:lnTo>
                    <a:pt x="332473" y="253974"/>
                  </a:lnTo>
                  <a:lnTo>
                    <a:pt x="334721" y="255879"/>
                  </a:lnTo>
                  <a:lnTo>
                    <a:pt x="334759" y="256019"/>
                  </a:lnTo>
                  <a:lnTo>
                    <a:pt x="343992" y="256019"/>
                  </a:lnTo>
                  <a:lnTo>
                    <a:pt x="344055" y="255879"/>
                  </a:lnTo>
                  <a:close/>
                </a:path>
                <a:path w="539750" h="258445">
                  <a:moveTo>
                    <a:pt x="344754" y="251548"/>
                  </a:moveTo>
                  <a:lnTo>
                    <a:pt x="344639" y="249821"/>
                  </a:lnTo>
                  <a:lnTo>
                    <a:pt x="344538" y="248272"/>
                  </a:lnTo>
                  <a:lnTo>
                    <a:pt x="344436" y="246545"/>
                  </a:lnTo>
                  <a:lnTo>
                    <a:pt x="344398" y="246024"/>
                  </a:lnTo>
                  <a:lnTo>
                    <a:pt x="341858" y="254876"/>
                  </a:lnTo>
                  <a:lnTo>
                    <a:pt x="343369" y="252768"/>
                  </a:lnTo>
                  <a:lnTo>
                    <a:pt x="344754" y="251548"/>
                  </a:lnTo>
                  <a:close/>
                </a:path>
                <a:path w="539750" h="258445">
                  <a:moveTo>
                    <a:pt x="350278" y="225793"/>
                  </a:moveTo>
                  <a:lnTo>
                    <a:pt x="347865" y="225272"/>
                  </a:lnTo>
                  <a:lnTo>
                    <a:pt x="346303" y="228561"/>
                  </a:lnTo>
                  <a:lnTo>
                    <a:pt x="346202" y="231838"/>
                  </a:lnTo>
                  <a:lnTo>
                    <a:pt x="346138" y="233400"/>
                  </a:lnTo>
                  <a:lnTo>
                    <a:pt x="346341" y="233222"/>
                  </a:lnTo>
                  <a:lnTo>
                    <a:pt x="350278" y="225793"/>
                  </a:lnTo>
                  <a:close/>
                </a:path>
                <a:path w="539750" h="258445">
                  <a:moveTo>
                    <a:pt x="354952" y="256908"/>
                  </a:moveTo>
                  <a:lnTo>
                    <a:pt x="353047" y="257949"/>
                  </a:lnTo>
                  <a:lnTo>
                    <a:pt x="353745" y="257949"/>
                  </a:lnTo>
                  <a:lnTo>
                    <a:pt x="354952" y="256908"/>
                  </a:lnTo>
                  <a:close/>
                </a:path>
                <a:path w="539750" h="258445">
                  <a:moveTo>
                    <a:pt x="362902" y="242735"/>
                  </a:moveTo>
                  <a:lnTo>
                    <a:pt x="360311" y="242557"/>
                  </a:lnTo>
                  <a:lnTo>
                    <a:pt x="355117" y="241528"/>
                  </a:lnTo>
                  <a:lnTo>
                    <a:pt x="355409" y="238417"/>
                  </a:lnTo>
                  <a:lnTo>
                    <a:pt x="355523" y="236169"/>
                  </a:lnTo>
                  <a:lnTo>
                    <a:pt x="354952" y="235305"/>
                  </a:lnTo>
                  <a:lnTo>
                    <a:pt x="353568" y="236334"/>
                  </a:lnTo>
                  <a:lnTo>
                    <a:pt x="350456" y="238417"/>
                  </a:lnTo>
                  <a:lnTo>
                    <a:pt x="351015" y="235305"/>
                  </a:lnTo>
                  <a:lnTo>
                    <a:pt x="351142" y="234607"/>
                  </a:lnTo>
                  <a:lnTo>
                    <a:pt x="350545" y="233400"/>
                  </a:lnTo>
                  <a:lnTo>
                    <a:pt x="350456" y="233222"/>
                  </a:lnTo>
                  <a:lnTo>
                    <a:pt x="350621" y="232537"/>
                  </a:lnTo>
                  <a:lnTo>
                    <a:pt x="345617" y="234607"/>
                  </a:lnTo>
                  <a:lnTo>
                    <a:pt x="346087" y="233730"/>
                  </a:lnTo>
                  <a:lnTo>
                    <a:pt x="340944" y="231838"/>
                  </a:lnTo>
                  <a:lnTo>
                    <a:pt x="340487" y="233222"/>
                  </a:lnTo>
                  <a:lnTo>
                    <a:pt x="340423" y="233400"/>
                  </a:lnTo>
                  <a:lnTo>
                    <a:pt x="339674" y="234607"/>
                  </a:lnTo>
                  <a:lnTo>
                    <a:pt x="339559" y="234784"/>
                  </a:lnTo>
                  <a:lnTo>
                    <a:pt x="340258" y="236169"/>
                  </a:lnTo>
                  <a:lnTo>
                    <a:pt x="345262" y="234607"/>
                  </a:lnTo>
                  <a:lnTo>
                    <a:pt x="343306" y="238417"/>
                  </a:lnTo>
                  <a:lnTo>
                    <a:pt x="342506" y="239966"/>
                  </a:lnTo>
                  <a:lnTo>
                    <a:pt x="340601" y="240665"/>
                  </a:lnTo>
                  <a:lnTo>
                    <a:pt x="341122" y="241350"/>
                  </a:lnTo>
                  <a:lnTo>
                    <a:pt x="341464" y="242214"/>
                  </a:lnTo>
                  <a:lnTo>
                    <a:pt x="341363" y="242735"/>
                  </a:lnTo>
                  <a:lnTo>
                    <a:pt x="341287" y="243078"/>
                  </a:lnTo>
                  <a:lnTo>
                    <a:pt x="344754" y="244462"/>
                  </a:lnTo>
                  <a:lnTo>
                    <a:pt x="345681" y="246545"/>
                  </a:lnTo>
                  <a:lnTo>
                    <a:pt x="346227" y="247751"/>
                  </a:lnTo>
                  <a:lnTo>
                    <a:pt x="346303" y="247916"/>
                  </a:lnTo>
                  <a:lnTo>
                    <a:pt x="350456" y="247751"/>
                  </a:lnTo>
                  <a:lnTo>
                    <a:pt x="350456" y="249478"/>
                  </a:lnTo>
                  <a:lnTo>
                    <a:pt x="350977" y="251548"/>
                  </a:lnTo>
                  <a:lnTo>
                    <a:pt x="349415" y="252768"/>
                  </a:lnTo>
                  <a:lnTo>
                    <a:pt x="353390" y="252933"/>
                  </a:lnTo>
                  <a:lnTo>
                    <a:pt x="356857" y="255879"/>
                  </a:lnTo>
                  <a:lnTo>
                    <a:pt x="356539" y="256044"/>
                  </a:lnTo>
                  <a:lnTo>
                    <a:pt x="356336" y="256044"/>
                  </a:lnTo>
                  <a:lnTo>
                    <a:pt x="355777" y="256400"/>
                  </a:lnTo>
                  <a:lnTo>
                    <a:pt x="356362" y="256133"/>
                  </a:lnTo>
                  <a:lnTo>
                    <a:pt x="357200" y="257949"/>
                  </a:lnTo>
                  <a:lnTo>
                    <a:pt x="358584" y="257949"/>
                  </a:lnTo>
                  <a:lnTo>
                    <a:pt x="359791" y="257429"/>
                  </a:lnTo>
                  <a:lnTo>
                    <a:pt x="360832" y="256400"/>
                  </a:lnTo>
                  <a:lnTo>
                    <a:pt x="360006" y="252933"/>
                  </a:lnTo>
                  <a:lnTo>
                    <a:pt x="359968" y="252768"/>
                  </a:lnTo>
                  <a:lnTo>
                    <a:pt x="360768" y="247916"/>
                  </a:lnTo>
                  <a:lnTo>
                    <a:pt x="360895" y="247167"/>
                  </a:lnTo>
                  <a:lnTo>
                    <a:pt x="360997" y="246545"/>
                  </a:lnTo>
                  <a:lnTo>
                    <a:pt x="361950" y="247167"/>
                  </a:lnTo>
                  <a:lnTo>
                    <a:pt x="361175" y="245846"/>
                  </a:lnTo>
                  <a:lnTo>
                    <a:pt x="362902" y="242735"/>
                  </a:lnTo>
                  <a:close/>
                </a:path>
                <a:path w="539750" h="258445">
                  <a:moveTo>
                    <a:pt x="365582" y="249478"/>
                  </a:moveTo>
                  <a:lnTo>
                    <a:pt x="365404" y="249478"/>
                  </a:lnTo>
                  <a:lnTo>
                    <a:pt x="361950" y="247167"/>
                  </a:lnTo>
                  <a:lnTo>
                    <a:pt x="364109" y="250863"/>
                  </a:lnTo>
                  <a:lnTo>
                    <a:pt x="365582" y="249478"/>
                  </a:lnTo>
                  <a:close/>
                </a:path>
                <a:path w="539750" h="258445">
                  <a:moveTo>
                    <a:pt x="367220" y="247916"/>
                  </a:moveTo>
                  <a:lnTo>
                    <a:pt x="365582" y="249478"/>
                  </a:lnTo>
                  <a:lnTo>
                    <a:pt x="366534" y="250863"/>
                  </a:lnTo>
                  <a:lnTo>
                    <a:pt x="366788" y="249478"/>
                  </a:lnTo>
                  <a:lnTo>
                    <a:pt x="366877" y="248958"/>
                  </a:lnTo>
                  <a:lnTo>
                    <a:pt x="367220" y="247916"/>
                  </a:lnTo>
                  <a:close/>
                </a:path>
                <a:path w="539750" h="258445">
                  <a:moveTo>
                    <a:pt x="367474" y="256019"/>
                  </a:moveTo>
                  <a:lnTo>
                    <a:pt x="367398" y="255016"/>
                  </a:lnTo>
                  <a:lnTo>
                    <a:pt x="367271" y="254139"/>
                  </a:lnTo>
                  <a:lnTo>
                    <a:pt x="366699" y="251904"/>
                  </a:lnTo>
                  <a:lnTo>
                    <a:pt x="365328" y="252933"/>
                  </a:lnTo>
                  <a:lnTo>
                    <a:pt x="364464" y="253796"/>
                  </a:lnTo>
                  <a:lnTo>
                    <a:pt x="364337" y="254139"/>
                  </a:lnTo>
                  <a:lnTo>
                    <a:pt x="364464" y="254495"/>
                  </a:lnTo>
                  <a:lnTo>
                    <a:pt x="365772" y="254495"/>
                  </a:lnTo>
                  <a:lnTo>
                    <a:pt x="366534" y="254139"/>
                  </a:lnTo>
                  <a:lnTo>
                    <a:pt x="366623" y="256019"/>
                  </a:lnTo>
                  <a:lnTo>
                    <a:pt x="367474" y="256019"/>
                  </a:lnTo>
                  <a:close/>
                </a:path>
                <a:path w="539750" h="258445">
                  <a:moveTo>
                    <a:pt x="380022" y="255524"/>
                  </a:moveTo>
                  <a:lnTo>
                    <a:pt x="378802" y="253276"/>
                  </a:lnTo>
                  <a:lnTo>
                    <a:pt x="374484" y="251028"/>
                  </a:lnTo>
                  <a:lnTo>
                    <a:pt x="377075" y="248615"/>
                  </a:lnTo>
                  <a:lnTo>
                    <a:pt x="375945" y="248615"/>
                  </a:lnTo>
                  <a:lnTo>
                    <a:pt x="375183" y="249999"/>
                  </a:lnTo>
                  <a:lnTo>
                    <a:pt x="374142" y="250520"/>
                  </a:lnTo>
                  <a:lnTo>
                    <a:pt x="373697" y="253276"/>
                  </a:lnTo>
                  <a:lnTo>
                    <a:pt x="373621" y="253796"/>
                  </a:lnTo>
                  <a:lnTo>
                    <a:pt x="370687" y="251904"/>
                  </a:lnTo>
                  <a:lnTo>
                    <a:pt x="369595" y="253796"/>
                  </a:lnTo>
                  <a:lnTo>
                    <a:pt x="369201" y="254495"/>
                  </a:lnTo>
                  <a:lnTo>
                    <a:pt x="369100" y="254660"/>
                  </a:lnTo>
                  <a:lnTo>
                    <a:pt x="368312" y="256019"/>
                  </a:lnTo>
                  <a:lnTo>
                    <a:pt x="375818" y="256019"/>
                  </a:lnTo>
                  <a:lnTo>
                    <a:pt x="377774" y="254660"/>
                  </a:lnTo>
                  <a:lnTo>
                    <a:pt x="379501" y="255524"/>
                  </a:lnTo>
                  <a:lnTo>
                    <a:pt x="380022" y="255524"/>
                  </a:lnTo>
                  <a:close/>
                </a:path>
                <a:path w="539750" h="258445">
                  <a:moveTo>
                    <a:pt x="387286" y="246710"/>
                  </a:moveTo>
                  <a:lnTo>
                    <a:pt x="385203" y="243255"/>
                  </a:lnTo>
                  <a:lnTo>
                    <a:pt x="383133" y="245668"/>
                  </a:lnTo>
                  <a:lnTo>
                    <a:pt x="384162" y="245846"/>
                  </a:lnTo>
                  <a:lnTo>
                    <a:pt x="384340" y="247053"/>
                  </a:lnTo>
                  <a:lnTo>
                    <a:pt x="384517" y="247916"/>
                  </a:lnTo>
                  <a:lnTo>
                    <a:pt x="387286" y="246710"/>
                  </a:lnTo>
                  <a:close/>
                </a:path>
                <a:path w="539750" h="258445">
                  <a:moveTo>
                    <a:pt x="408025" y="252247"/>
                  </a:moveTo>
                  <a:lnTo>
                    <a:pt x="403669" y="252247"/>
                  </a:lnTo>
                  <a:lnTo>
                    <a:pt x="403009" y="253453"/>
                  </a:lnTo>
                  <a:lnTo>
                    <a:pt x="402894" y="254317"/>
                  </a:lnTo>
                  <a:lnTo>
                    <a:pt x="402844" y="254660"/>
                  </a:lnTo>
                  <a:lnTo>
                    <a:pt x="403364" y="254139"/>
                  </a:lnTo>
                  <a:lnTo>
                    <a:pt x="403364" y="253796"/>
                  </a:lnTo>
                  <a:lnTo>
                    <a:pt x="403529" y="253796"/>
                  </a:lnTo>
                  <a:lnTo>
                    <a:pt x="404050" y="253453"/>
                  </a:lnTo>
                  <a:lnTo>
                    <a:pt x="405612" y="254317"/>
                  </a:lnTo>
                  <a:lnTo>
                    <a:pt x="406819" y="254317"/>
                  </a:lnTo>
                  <a:lnTo>
                    <a:pt x="407162" y="253453"/>
                  </a:lnTo>
                  <a:lnTo>
                    <a:pt x="408025" y="252247"/>
                  </a:lnTo>
                  <a:close/>
                </a:path>
                <a:path w="539750" h="258445">
                  <a:moveTo>
                    <a:pt x="410972" y="246532"/>
                  </a:moveTo>
                  <a:lnTo>
                    <a:pt x="409752" y="244983"/>
                  </a:lnTo>
                  <a:lnTo>
                    <a:pt x="409854" y="246532"/>
                  </a:lnTo>
                  <a:lnTo>
                    <a:pt x="409930" y="247751"/>
                  </a:lnTo>
                  <a:lnTo>
                    <a:pt x="407504" y="248958"/>
                  </a:lnTo>
                  <a:lnTo>
                    <a:pt x="405612" y="252069"/>
                  </a:lnTo>
                  <a:lnTo>
                    <a:pt x="408889" y="252069"/>
                  </a:lnTo>
                  <a:lnTo>
                    <a:pt x="407339" y="250863"/>
                  </a:lnTo>
                  <a:lnTo>
                    <a:pt x="410108" y="249656"/>
                  </a:lnTo>
                  <a:lnTo>
                    <a:pt x="410108" y="248272"/>
                  </a:lnTo>
                  <a:lnTo>
                    <a:pt x="410972" y="246532"/>
                  </a:lnTo>
                  <a:close/>
                </a:path>
                <a:path w="539750" h="258445">
                  <a:moveTo>
                    <a:pt x="539597" y="237197"/>
                  </a:moveTo>
                  <a:lnTo>
                    <a:pt x="538911" y="236169"/>
                  </a:lnTo>
                  <a:lnTo>
                    <a:pt x="535965" y="233400"/>
                  </a:lnTo>
                  <a:lnTo>
                    <a:pt x="534060" y="243078"/>
                  </a:lnTo>
                  <a:lnTo>
                    <a:pt x="538213" y="238582"/>
                  </a:lnTo>
                  <a:lnTo>
                    <a:pt x="539597" y="237197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81127" y="9646475"/>
              <a:ext cx="651510" cy="640715"/>
            </a:xfrm>
            <a:custGeom>
              <a:avLst/>
              <a:gdLst/>
              <a:ahLst/>
              <a:cxnLst/>
              <a:rect l="l" t="t" r="r" b="b"/>
              <a:pathLst>
                <a:path w="651510" h="640715">
                  <a:moveTo>
                    <a:pt x="4838" y="5016"/>
                  </a:moveTo>
                  <a:lnTo>
                    <a:pt x="4660" y="4838"/>
                  </a:lnTo>
                  <a:lnTo>
                    <a:pt x="4495" y="4495"/>
                  </a:lnTo>
                  <a:lnTo>
                    <a:pt x="4495" y="4318"/>
                  </a:lnTo>
                  <a:lnTo>
                    <a:pt x="3975" y="4495"/>
                  </a:lnTo>
                  <a:lnTo>
                    <a:pt x="3797" y="4495"/>
                  </a:lnTo>
                  <a:lnTo>
                    <a:pt x="3975" y="5016"/>
                  </a:lnTo>
                  <a:lnTo>
                    <a:pt x="3975" y="5702"/>
                  </a:lnTo>
                  <a:lnTo>
                    <a:pt x="4838" y="5359"/>
                  </a:lnTo>
                  <a:lnTo>
                    <a:pt x="4838" y="5016"/>
                  </a:lnTo>
                  <a:close/>
                </a:path>
                <a:path w="651510" h="640715">
                  <a:moveTo>
                    <a:pt x="6400" y="10553"/>
                  </a:moveTo>
                  <a:lnTo>
                    <a:pt x="4838" y="9677"/>
                  </a:lnTo>
                  <a:lnTo>
                    <a:pt x="4152" y="10553"/>
                  </a:lnTo>
                  <a:lnTo>
                    <a:pt x="3797" y="11582"/>
                  </a:lnTo>
                  <a:lnTo>
                    <a:pt x="5359" y="12280"/>
                  </a:lnTo>
                  <a:lnTo>
                    <a:pt x="6223" y="11760"/>
                  </a:lnTo>
                  <a:lnTo>
                    <a:pt x="6400" y="10553"/>
                  </a:lnTo>
                  <a:close/>
                </a:path>
                <a:path w="651510" h="640715">
                  <a:moveTo>
                    <a:pt x="7772" y="28003"/>
                  </a:moveTo>
                  <a:lnTo>
                    <a:pt x="6565" y="27660"/>
                  </a:lnTo>
                  <a:lnTo>
                    <a:pt x="2247" y="24206"/>
                  </a:lnTo>
                  <a:lnTo>
                    <a:pt x="1905" y="32854"/>
                  </a:lnTo>
                  <a:lnTo>
                    <a:pt x="6223" y="30949"/>
                  </a:lnTo>
                  <a:lnTo>
                    <a:pt x="7607" y="28879"/>
                  </a:lnTo>
                  <a:lnTo>
                    <a:pt x="7772" y="28003"/>
                  </a:lnTo>
                  <a:close/>
                </a:path>
                <a:path w="651510" h="640715">
                  <a:moveTo>
                    <a:pt x="10541" y="698"/>
                  </a:moveTo>
                  <a:lnTo>
                    <a:pt x="10375" y="0"/>
                  </a:lnTo>
                  <a:lnTo>
                    <a:pt x="9334" y="0"/>
                  </a:lnTo>
                  <a:lnTo>
                    <a:pt x="9334" y="863"/>
                  </a:lnTo>
                  <a:lnTo>
                    <a:pt x="10020" y="520"/>
                  </a:lnTo>
                  <a:lnTo>
                    <a:pt x="10541" y="698"/>
                  </a:lnTo>
                  <a:close/>
                </a:path>
                <a:path w="651510" h="640715">
                  <a:moveTo>
                    <a:pt x="12623" y="56883"/>
                  </a:moveTo>
                  <a:lnTo>
                    <a:pt x="10198" y="52209"/>
                  </a:lnTo>
                  <a:lnTo>
                    <a:pt x="7772" y="53949"/>
                  </a:lnTo>
                  <a:lnTo>
                    <a:pt x="8470" y="52387"/>
                  </a:lnTo>
                  <a:lnTo>
                    <a:pt x="8648" y="48412"/>
                  </a:lnTo>
                  <a:lnTo>
                    <a:pt x="7264" y="47371"/>
                  </a:lnTo>
                  <a:lnTo>
                    <a:pt x="685" y="45986"/>
                  </a:lnTo>
                  <a:lnTo>
                    <a:pt x="0" y="57746"/>
                  </a:lnTo>
                  <a:lnTo>
                    <a:pt x="7264" y="54813"/>
                  </a:lnTo>
                  <a:lnTo>
                    <a:pt x="3632" y="57569"/>
                  </a:lnTo>
                  <a:lnTo>
                    <a:pt x="8813" y="61201"/>
                  </a:lnTo>
                  <a:lnTo>
                    <a:pt x="11404" y="59131"/>
                  </a:lnTo>
                  <a:lnTo>
                    <a:pt x="12623" y="56883"/>
                  </a:lnTo>
                  <a:close/>
                </a:path>
                <a:path w="651510" h="640715">
                  <a:moveTo>
                    <a:pt x="12966" y="20053"/>
                  </a:moveTo>
                  <a:lnTo>
                    <a:pt x="9855" y="17640"/>
                  </a:lnTo>
                  <a:lnTo>
                    <a:pt x="4660" y="14173"/>
                  </a:lnTo>
                  <a:lnTo>
                    <a:pt x="2590" y="23685"/>
                  </a:lnTo>
                  <a:lnTo>
                    <a:pt x="8470" y="23164"/>
                  </a:lnTo>
                  <a:lnTo>
                    <a:pt x="12623" y="22301"/>
                  </a:lnTo>
                  <a:lnTo>
                    <a:pt x="12966" y="20053"/>
                  </a:lnTo>
                  <a:close/>
                </a:path>
                <a:path w="651510" h="640715">
                  <a:moveTo>
                    <a:pt x="18669" y="37693"/>
                  </a:moveTo>
                  <a:lnTo>
                    <a:pt x="16256" y="32156"/>
                  </a:lnTo>
                  <a:lnTo>
                    <a:pt x="13309" y="30251"/>
                  </a:lnTo>
                  <a:lnTo>
                    <a:pt x="4495" y="33540"/>
                  </a:lnTo>
                  <a:lnTo>
                    <a:pt x="8128" y="38214"/>
                  </a:lnTo>
                  <a:lnTo>
                    <a:pt x="12103" y="39941"/>
                  </a:lnTo>
                  <a:lnTo>
                    <a:pt x="18669" y="37693"/>
                  </a:lnTo>
                  <a:close/>
                </a:path>
                <a:path w="651510" h="640715">
                  <a:moveTo>
                    <a:pt x="25590" y="168224"/>
                  </a:moveTo>
                  <a:lnTo>
                    <a:pt x="23164" y="167360"/>
                  </a:lnTo>
                  <a:lnTo>
                    <a:pt x="21958" y="165798"/>
                  </a:lnTo>
                  <a:lnTo>
                    <a:pt x="22821" y="169265"/>
                  </a:lnTo>
                  <a:lnTo>
                    <a:pt x="23863" y="172542"/>
                  </a:lnTo>
                  <a:lnTo>
                    <a:pt x="24726" y="175831"/>
                  </a:lnTo>
                  <a:lnTo>
                    <a:pt x="25590" y="174104"/>
                  </a:lnTo>
                  <a:lnTo>
                    <a:pt x="25234" y="172377"/>
                  </a:lnTo>
                  <a:lnTo>
                    <a:pt x="25412" y="170649"/>
                  </a:lnTo>
                  <a:lnTo>
                    <a:pt x="25590" y="168224"/>
                  </a:lnTo>
                  <a:close/>
                </a:path>
                <a:path w="651510" h="640715">
                  <a:moveTo>
                    <a:pt x="31115" y="186372"/>
                  </a:moveTo>
                  <a:lnTo>
                    <a:pt x="29565" y="185000"/>
                  </a:lnTo>
                  <a:lnTo>
                    <a:pt x="28181" y="185343"/>
                  </a:lnTo>
                  <a:lnTo>
                    <a:pt x="27482" y="186372"/>
                  </a:lnTo>
                  <a:lnTo>
                    <a:pt x="28346" y="187413"/>
                  </a:lnTo>
                  <a:lnTo>
                    <a:pt x="28524" y="188277"/>
                  </a:lnTo>
                  <a:lnTo>
                    <a:pt x="29730" y="187756"/>
                  </a:lnTo>
                  <a:lnTo>
                    <a:pt x="31115" y="186372"/>
                  </a:lnTo>
                  <a:close/>
                </a:path>
                <a:path w="651510" h="640715">
                  <a:moveTo>
                    <a:pt x="31292" y="54457"/>
                  </a:moveTo>
                  <a:lnTo>
                    <a:pt x="30949" y="53073"/>
                  </a:lnTo>
                  <a:lnTo>
                    <a:pt x="30086" y="52387"/>
                  </a:lnTo>
                  <a:lnTo>
                    <a:pt x="29222" y="52044"/>
                  </a:lnTo>
                  <a:lnTo>
                    <a:pt x="24371" y="51866"/>
                  </a:lnTo>
                  <a:lnTo>
                    <a:pt x="28181" y="56019"/>
                  </a:lnTo>
                  <a:lnTo>
                    <a:pt x="31292" y="54457"/>
                  </a:lnTo>
                  <a:close/>
                </a:path>
                <a:path w="651510" h="640715">
                  <a:moveTo>
                    <a:pt x="38379" y="215430"/>
                  </a:moveTo>
                  <a:lnTo>
                    <a:pt x="36131" y="210235"/>
                  </a:lnTo>
                  <a:lnTo>
                    <a:pt x="35090" y="209194"/>
                  </a:lnTo>
                  <a:lnTo>
                    <a:pt x="34582" y="209194"/>
                  </a:lnTo>
                  <a:lnTo>
                    <a:pt x="34226" y="209029"/>
                  </a:lnTo>
                  <a:lnTo>
                    <a:pt x="36309" y="215773"/>
                  </a:lnTo>
                  <a:lnTo>
                    <a:pt x="38379" y="215430"/>
                  </a:lnTo>
                  <a:close/>
                </a:path>
                <a:path w="651510" h="640715">
                  <a:moveTo>
                    <a:pt x="39243" y="67602"/>
                  </a:moveTo>
                  <a:lnTo>
                    <a:pt x="37172" y="64668"/>
                  </a:lnTo>
                  <a:lnTo>
                    <a:pt x="36131" y="64147"/>
                  </a:lnTo>
                  <a:lnTo>
                    <a:pt x="36652" y="62928"/>
                  </a:lnTo>
                  <a:lnTo>
                    <a:pt x="36131" y="61722"/>
                  </a:lnTo>
                  <a:lnTo>
                    <a:pt x="31115" y="64490"/>
                  </a:lnTo>
                  <a:lnTo>
                    <a:pt x="39243" y="67602"/>
                  </a:lnTo>
                  <a:close/>
                </a:path>
                <a:path w="651510" h="640715">
                  <a:moveTo>
                    <a:pt x="40627" y="199694"/>
                  </a:moveTo>
                  <a:lnTo>
                    <a:pt x="39763" y="196926"/>
                  </a:lnTo>
                  <a:lnTo>
                    <a:pt x="36131" y="195364"/>
                  </a:lnTo>
                  <a:lnTo>
                    <a:pt x="32842" y="200215"/>
                  </a:lnTo>
                  <a:lnTo>
                    <a:pt x="35953" y="203149"/>
                  </a:lnTo>
                  <a:lnTo>
                    <a:pt x="38722" y="202463"/>
                  </a:lnTo>
                  <a:lnTo>
                    <a:pt x="40627" y="199694"/>
                  </a:lnTo>
                  <a:close/>
                </a:path>
                <a:path w="651510" h="640715">
                  <a:moveTo>
                    <a:pt x="41833" y="210070"/>
                  </a:moveTo>
                  <a:lnTo>
                    <a:pt x="40627" y="206260"/>
                  </a:lnTo>
                  <a:lnTo>
                    <a:pt x="35090" y="209029"/>
                  </a:lnTo>
                  <a:lnTo>
                    <a:pt x="38722" y="212483"/>
                  </a:lnTo>
                  <a:lnTo>
                    <a:pt x="39077" y="212826"/>
                  </a:lnTo>
                  <a:lnTo>
                    <a:pt x="41833" y="210756"/>
                  </a:lnTo>
                  <a:lnTo>
                    <a:pt x="41833" y="210070"/>
                  </a:lnTo>
                  <a:close/>
                </a:path>
                <a:path w="651510" h="640715">
                  <a:moveTo>
                    <a:pt x="45808" y="164769"/>
                  </a:moveTo>
                  <a:lnTo>
                    <a:pt x="43218" y="164592"/>
                  </a:lnTo>
                  <a:lnTo>
                    <a:pt x="42875" y="163906"/>
                  </a:lnTo>
                  <a:lnTo>
                    <a:pt x="43395" y="163207"/>
                  </a:lnTo>
                  <a:lnTo>
                    <a:pt x="42189" y="163385"/>
                  </a:lnTo>
                  <a:lnTo>
                    <a:pt x="42100" y="163207"/>
                  </a:lnTo>
                  <a:lnTo>
                    <a:pt x="42011" y="163042"/>
                  </a:lnTo>
                  <a:lnTo>
                    <a:pt x="41490" y="162864"/>
                  </a:lnTo>
                  <a:lnTo>
                    <a:pt x="41376" y="163207"/>
                  </a:lnTo>
                  <a:lnTo>
                    <a:pt x="41313" y="163385"/>
                  </a:lnTo>
                  <a:lnTo>
                    <a:pt x="37846" y="163207"/>
                  </a:lnTo>
                  <a:lnTo>
                    <a:pt x="37769" y="163385"/>
                  </a:lnTo>
                  <a:lnTo>
                    <a:pt x="35521" y="167881"/>
                  </a:lnTo>
                  <a:lnTo>
                    <a:pt x="35445" y="168046"/>
                  </a:lnTo>
                  <a:lnTo>
                    <a:pt x="40449" y="167881"/>
                  </a:lnTo>
                  <a:lnTo>
                    <a:pt x="40449" y="168224"/>
                  </a:lnTo>
                  <a:lnTo>
                    <a:pt x="40106" y="168744"/>
                  </a:lnTo>
                  <a:lnTo>
                    <a:pt x="40284" y="169087"/>
                  </a:lnTo>
                  <a:lnTo>
                    <a:pt x="40449" y="169087"/>
                  </a:lnTo>
                  <a:lnTo>
                    <a:pt x="39154" y="169430"/>
                  </a:lnTo>
                  <a:lnTo>
                    <a:pt x="37858" y="169786"/>
                  </a:lnTo>
                  <a:lnTo>
                    <a:pt x="39243" y="174625"/>
                  </a:lnTo>
                  <a:lnTo>
                    <a:pt x="42189" y="172542"/>
                  </a:lnTo>
                  <a:lnTo>
                    <a:pt x="43218" y="171335"/>
                  </a:lnTo>
                  <a:lnTo>
                    <a:pt x="42964" y="170446"/>
                  </a:lnTo>
                  <a:lnTo>
                    <a:pt x="44780" y="171678"/>
                  </a:lnTo>
                  <a:lnTo>
                    <a:pt x="45808" y="164769"/>
                  </a:lnTo>
                  <a:close/>
                </a:path>
                <a:path w="651510" h="640715">
                  <a:moveTo>
                    <a:pt x="49796" y="218186"/>
                  </a:moveTo>
                  <a:lnTo>
                    <a:pt x="48056" y="216801"/>
                  </a:lnTo>
                  <a:lnTo>
                    <a:pt x="45123" y="218363"/>
                  </a:lnTo>
                  <a:lnTo>
                    <a:pt x="45643" y="219405"/>
                  </a:lnTo>
                  <a:lnTo>
                    <a:pt x="45123" y="221132"/>
                  </a:lnTo>
                  <a:lnTo>
                    <a:pt x="46685" y="221653"/>
                  </a:lnTo>
                  <a:lnTo>
                    <a:pt x="47371" y="221996"/>
                  </a:lnTo>
                  <a:lnTo>
                    <a:pt x="48056" y="221996"/>
                  </a:lnTo>
                  <a:lnTo>
                    <a:pt x="49796" y="218186"/>
                  </a:lnTo>
                  <a:close/>
                </a:path>
                <a:path w="651510" h="640715">
                  <a:moveTo>
                    <a:pt x="49796" y="150418"/>
                  </a:moveTo>
                  <a:lnTo>
                    <a:pt x="46850" y="147828"/>
                  </a:lnTo>
                  <a:lnTo>
                    <a:pt x="44945" y="147485"/>
                  </a:lnTo>
                  <a:lnTo>
                    <a:pt x="48577" y="145237"/>
                  </a:lnTo>
                  <a:lnTo>
                    <a:pt x="46329" y="140385"/>
                  </a:lnTo>
                  <a:lnTo>
                    <a:pt x="42532" y="143497"/>
                  </a:lnTo>
                  <a:lnTo>
                    <a:pt x="40284" y="145745"/>
                  </a:lnTo>
                  <a:lnTo>
                    <a:pt x="39585" y="142290"/>
                  </a:lnTo>
                  <a:lnTo>
                    <a:pt x="37515" y="141084"/>
                  </a:lnTo>
                  <a:lnTo>
                    <a:pt x="37515" y="140906"/>
                  </a:lnTo>
                  <a:lnTo>
                    <a:pt x="33743" y="137960"/>
                  </a:lnTo>
                  <a:lnTo>
                    <a:pt x="42875" y="134505"/>
                  </a:lnTo>
                  <a:lnTo>
                    <a:pt x="38379" y="130708"/>
                  </a:lnTo>
                  <a:lnTo>
                    <a:pt x="41757" y="127355"/>
                  </a:lnTo>
                  <a:lnTo>
                    <a:pt x="45707" y="124155"/>
                  </a:lnTo>
                  <a:lnTo>
                    <a:pt x="47548" y="120865"/>
                  </a:lnTo>
                  <a:lnTo>
                    <a:pt x="44602" y="117221"/>
                  </a:lnTo>
                  <a:lnTo>
                    <a:pt x="42354" y="115493"/>
                  </a:lnTo>
                  <a:lnTo>
                    <a:pt x="38036" y="117221"/>
                  </a:lnTo>
                  <a:lnTo>
                    <a:pt x="36309" y="119646"/>
                  </a:lnTo>
                  <a:lnTo>
                    <a:pt x="35267" y="119468"/>
                  </a:lnTo>
                  <a:lnTo>
                    <a:pt x="35267" y="118084"/>
                  </a:lnTo>
                  <a:lnTo>
                    <a:pt x="34226" y="117221"/>
                  </a:lnTo>
                  <a:lnTo>
                    <a:pt x="33883" y="118262"/>
                  </a:lnTo>
                  <a:lnTo>
                    <a:pt x="33883" y="118605"/>
                  </a:lnTo>
                  <a:lnTo>
                    <a:pt x="33705" y="118948"/>
                  </a:lnTo>
                  <a:lnTo>
                    <a:pt x="30949" y="118262"/>
                  </a:lnTo>
                  <a:lnTo>
                    <a:pt x="26797" y="121031"/>
                  </a:lnTo>
                  <a:lnTo>
                    <a:pt x="30772" y="123101"/>
                  </a:lnTo>
                  <a:lnTo>
                    <a:pt x="32499" y="123278"/>
                  </a:lnTo>
                  <a:lnTo>
                    <a:pt x="35090" y="121716"/>
                  </a:lnTo>
                  <a:lnTo>
                    <a:pt x="36309" y="123444"/>
                  </a:lnTo>
                  <a:lnTo>
                    <a:pt x="36995" y="124650"/>
                  </a:lnTo>
                  <a:lnTo>
                    <a:pt x="35610" y="124307"/>
                  </a:lnTo>
                  <a:lnTo>
                    <a:pt x="30086" y="124307"/>
                  </a:lnTo>
                  <a:lnTo>
                    <a:pt x="29730" y="131572"/>
                  </a:lnTo>
                  <a:lnTo>
                    <a:pt x="34404" y="131749"/>
                  </a:lnTo>
                  <a:lnTo>
                    <a:pt x="34226" y="131914"/>
                  </a:lnTo>
                  <a:lnTo>
                    <a:pt x="32473" y="137985"/>
                  </a:lnTo>
                  <a:lnTo>
                    <a:pt x="30594" y="138315"/>
                  </a:lnTo>
                  <a:lnTo>
                    <a:pt x="26974" y="141249"/>
                  </a:lnTo>
                  <a:lnTo>
                    <a:pt x="27317" y="141605"/>
                  </a:lnTo>
                  <a:lnTo>
                    <a:pt x="27660" y="142633"/>
                  </a:lnTo>
                  <a:lnTo>
                    <a:pt x="26454" y="147307"/>
                  </a:lnTo>
                  <a:lnTo>
                    <a:pt x="35610" y="147129"/>
                  </a:lnTo>
                  <a:lnTo>
                    <a:pt x="38722" y="147129"/>
                  </a:lnTo>
                  <a:lnTo>
                    <a:pt x="38900" y="150075"/>
                  </a:lnTo>
                  <a:lnTo>
                    <a:pt x="33020" y="153187"/>
                  </a:lnTo>
                  <a:lnTo>
                    <a:pt x="39585" y="151968"/>
                  </a:lnTo>
                  <a:lnTo>
                    <a:pt x="40627" y="157683"/>
                  </a:lnTo>
                  <a:lnTo>
                    <a:pt x="48056" y="155079"/>
                  </a:lnTo>
                  <a:lnTo>
                    <a:pt x="49618" y="151282"/>
                  </a:lnTo>
                  <a:lnTo>
                    <a:pt x="49796" y="150418"/>
                  </a:lnTo>
                  <a:close/>
                </a:path>
                <a:path w="651510" h="640715">
                  <a:moveTo>
                    <a:pt x="50419" y="245681"/>
                  </a:moveTo>
                  <a:lnTo>
                    <a:pt x="49618" y="245338"/>
                  </a:lnTo>
                  <a:lnTo>
                    <a:pt x="49403" y="245389"/>
                  </a:lnTo>
                  <a:lnTo>
                    <a:pt x="50419" y="245681"/>
                  </a:lnTo>
                  <a:close/>
                </a:path>
                <a:path w="651510" h="640715">
                  <a:moveTo>
                    <a:pt x="51003" y="208165"/>
                  </a:moveTo>
                  <a:lnTo>
                    <a:pt x="49098" y="207822"/>
                  </a:lnTo>
                  <a:lnTo>
                    <a:pt x="47193" y="207124"/>
                  </a:lnTo>
                  <a:lnTo>
                    <a:pt x="45986" y="210070"/>
                  </a:lnTo>
                  <a:lnTo>
                    <a:pt x="48056" y="210578"/>
                  </a:lnTo>
                  <a:lnTo>
                    <a:pt x="49961" y="211099"/>
                  </a:lnTo>
                  <a:lnTo>
                    <a:pt x="51003" y="208165"/>
                  </a:lnTo>
                  <a:close/>
                </a:path>
                <a:path w="651510" h="640715">
                  <a:moveTo>
                    <a:pt x="53416" y="184480"/>
                  </a:moveTo>
                  <a:lnTo>
                    <a:pt x="50304" y="184645"/>
                  </a:lnTo>
                  <a:lnTo>
                    <a:pt x="49618" y="183781"/>
                  </a:lnTo>
                  <a:lnTo>
                    <a:pt x="45808" y="184518"/>
                  </a:lnTo>
                  <a:lnTo>
                    <a:pt x="45593" y="187286"/>
                  </a:lnTo>
                  <a:lnTo>
                    <a:pt x="47917" y="189090"/>
                  </a:lnTo>
                  <a:lnTo>
                    <a:pt x="51689" y="186893"/>
                  </a:lnTo>
                  <a:lnTo>
                    <a:pt x="53416" y="184480"/>
                  </a:lnTo>
                  <a:close/>
                </a:path>
                <a:path w="651510" h="640715">
                  <a:moveTo>
                    <a:pt x="54457" y="267982"/>
                  </a:moveTo>
                  <a:lnTo>
                    <a:pt x="54292" y="267462"/>
                  </a:lnTo>
                  <a:lnTo>
                    <a:pt x="53936" y="266941"/>
                  </a:lnTo>
                  <a:lnTo>
                    <a:pt x="54457" y="268503"/>
                  </a:lnTo>
                  <a:lnTo>
                    <a:pt x="54457" y="267982"/>
                  </a:lnTo>
                  <a:close/>
                </a:path>
                <a:path w="651510" h="640715">
                  <a:moveTo>
                    <a:pt x="66497" y="250088"/>
                  </a:moveTo>
                  <a:lnTo>
                    <a:pt x="66217" y="249834"/>
                  </a:lnTo>
                  <a:lnTo>
                    <a:pt x="66192" y="250278"/>
                  </a:lnTo>
                  <a:lnTo>
                    <a:pt x="66497" y="250088"/>
                  </a:lnTo>
                  <a:close/>
                </a:path>
                <a:path w="651510" h="640715">
                  <a:moveTo>
                    <a:pt x="66890" y="231724"/>
                  </a:moveTo>
                  <a:lnTo>
                    <a:pt x="66865" y="231597"/>
                  </a:lnTo>
                  <a:lnTo>
                    <a:pt x="66725" y="231724"/>
                  </a:lnTo>
                  <a:lnTo>
                    <a:pt x="66890" y="231724"/>
                  </a:lnTo>
                  <a:close/>
                </a:path>
                <a:path w="651510" h="640715">
                  <a:moveTo>
                    <a:pt x="68630" y="163207"/>
                  </a:moveTo>
                  <a:lnTo>
                    <a:pt x="68122" y="163550"/>
                  </a:lnTo>
                  <a:lnTo>
                    <a:pt x="67602" y="163550"/>
                  </a:lnTo>
                  <a:lnTo>
                    <a:pt x="67259" y="163906"/>
                  </a:lnTo>
                  <a:lnTo>
                    <a:pt x="65874" y="165112"/>
                  </a:lnTo>
                  <a:lnTo>
                    <a:pt x="67259" y="166154"/>
                  </a:lnTo>
                  <a:lnTo>
                    <a:pt x="68630" y="166154"/>
                  </a:lnTo>
                  <a:lnTo>
                    <a:pt x="68630" y="163207"/>
                  </a:lnTo>
                  <a:close/>
                </a:path>
                <a:path w="651510" h="640715">
                  <a:moveTo>
                    <a:pt x="70370" y="280085"/>
                  </a:moveTo>
                  <a:lnTo>
                    <a:pt x="65697" y="276288"/>
                  </a:lnTo>
                  <a:lnTo>
                    <a:pt x="68465" y="272669"/>
                  </a:lnTo>
                  <a:lnTo>
                    <a:pt x="65760" y="270598"/>
                  </a:lnTo>
                  <a:lnTo>
                    <a:pt x="62509" y="271157"/>
                  </a:lnTo>
                  <a:lnTo>
                    <a:pt x="63627" y="275412"/>
                  </a:lnTo>
                  <a:lnTo>
                    <a:pt x="61722" y="275069"/>
                  </a:lnTo>
                  <a:lnTo>
                    <a:pt x="59817" y="275247"/>
                  </a:lnTo>
                  <a:lnTo>
                    <a:pt x="58953" y="276453"/>
                  </a:lnTo>
                  <a:lnTo>
                    <a:pt x="57912" y="278180"/>
                  </a:lnTo>
                  <a:lnTo>
                    <a:pt x="59296" y="280428"/>
                  </a:lnTo>
                  <a:lnTo>
                    <a:pt x="59994" y="282155"/>
                  </a:lnTo>
                  <a:lnTo>
                    <a:pt x="63106" y="288036"/>
                  </a:lnTo>
                  <a:lnTo>
                    <a:pt x="70370" y="280085"/>
                  </a:lnTo>
                  <a:close/>
                </a:path>
                <a:path w="651510" h="640715">
                  <a:moveTo>
                    <a:pt x="72974" y="194119"/>
                  </a:moveTo>
                  <a:lnTo>
                    <a:pt x="72364" y="190500"/>
                  </a:lnTo>
                  <a:lnTo>
                    <a:pt x="68808" y="191909"/>
                  </a:lnTo>
                  <a:lnTo>
                    <a:pt x="66903" y="194856"/>
                  </a:lnTo>
                  <a:lnTo>
                    <a:pt x="63627" y="190004"/>
                  </a:lnTo>
                  <a:lnTo>
                    <a:pt x="60337" y="190525"/>
                  </a:lnTo>
                  <a:lnTo>
                    <a:pt x="60210" y="190461"/>
                  </a:lnTo>
                  <a:lnTo>
                    <a:pt x="65176" y="184302"/>
                  </a:lnTo>
                  <a:lnTo>
                    <a:pt x="62242" y="184645"/>
                  </a:lnTo>
                  <a:lnTo>
                    <a:pt x="61023" y="185000"/>
                  </a:lnTo>
                  <a:lnTo>
                    <a:pt x="59131" y="184823"/>
                  </a:lnTo>
                  <a:lnTo>
                    <a:pt x="59131" y="186728"/>
                  </a:lnTo>
                  <a:lnTo>
                    <a:pt x="60121" y="190411"/>
                  </a:lnTo>
                  <a:lnTo>
                    <a:pt x="55156" y="187591"/>
                  </a:lnTo>
                  <a:lnTo>
                    <a:pt x="52844" y="193586"/>
                  </a:lnTo>
                  <a:lnTo>
                    <a:pt x="47371" y="191046"/>
                  </a:lnTo>
                  <a:lnTo>
                    <a:pt x="44945" y="196062"/>
                  </a:lnTo>
                  <a:lnTo>
                    <a:pt x="40970" y="200901"/>
                  </a:lnTo>
                  <a:lnTo>
                    <a:pt x="43307" y="201942"/>
                  </a:lnTo>
                  <a:lnTo>
                    <a:pt x="43053" y="201942"/>
                  </a:lnTo>
                  <a:lnTo>
                    <a:pt x="43218" y="204876"/>
                  </a:lnTo>
                  <a:lnTo>
                    <a:pt x="44437" y="204355"/>
                  </a:lnTo>
                  <a:lnTo>
                    <a:pt x="45631" y="202984"/>
                  </a:lnTo>
                  <a:lnTo>
                    <a:pt x="50660" y="205219"/>
                  </a:lnTo>
                  <a:lnTo>
                    <a:pt x="52908" y="199694"/>
                  </a:lnTo>
                  <a:lnTo>
                    <a:pt x="54229" y="197967"/>
                  </a:lnTo>
                  <a:lnTo>
                    <a:pt x="56883" y="197967"/>
                  </a:lnTo>
                  <a:lnTo>
                    <a:pt x="60337" y="196926"/>
                  </a:lnTo>
                  <a:lnTo>
                    <a:pt x="63449" y="198475"/>
                  </a:lnTo>
                  <a:lnTo>
                    <a:pt x="66560" y="196405"/>
                  </a:lnTo>
                  <a:lnTo>
                    <a:pt x="68122" y="197967"/>
                  </a:lnTo>
                  <a:lnTo>
                    <a:pt x="63271" y="202971"/>
                  </a:lnTo>
                  <a:lnTo>
                    <a:pt x="67424" y="201244"/>
                  </a:lnTo>
                  <a:lnTo>
                    <a:pt x="71170" y="198958"/>
                  </a:lnTo>
                  <a:lnTo>
                    <a:pt x="72974" y="194119"/>
                  </a:lnTo>
                  <a:close/>
                </a:path>
                <a:path w="651510" h="640715">
                  <a:moveTo>
                    <a:pt x="73787" y="239255"/>
                  </a:moveTo>
                  <a:lnTo>
                    <a:pt x="71056" y="236867"/>
                  </a:lnTo>
                  <a:lnTo>
                    <a:pt x="71399" y="236512"/>
                  </a:lnTo>
                  <a:lnTo>
                    <a:pt x="72961" y="234442"/>
                  </a:lnTo>
                  <a:lnTo>
                    <a:pt x="68110" y="233756"/>
                  </a:lnTo>
                  <a:lnTo>
                    <a:pt x="69507" y="236004"/>
                  </a:lnTo>
                  <a:lnTo>
                    <a:pt x="65405" y="232981"/>
                  </a:lnTo>
                  <a:lnTo>
                    <a:pt x="66725" y="231724"/>
                  </a:lnTo>
                  <a:lnTo>
                    <a:pt x="62242" y="228739"/>
                  </a:lnTo>
                  <a:lnTo>
                    <a:pt x="58953" y="228396"/>
                  </a:lnTo>
                  <a:lnTo>
                    <a:pt x="57048" y="220268"/>
                  </a:lnTo>
                  <a:lnTo>
                    <a:pt x="56184" y="220091"/>
                  </a:lnTo>
                  <a:lnTo>
                    <a:pt x="50126" y="223202"/>
                  </a:lnTo>
                  <a:lnTo>
                    <a:pt x="49796" y="223202"/>
                  </a:lnTo>
                  <a:lnTo>
                    <a:pt x="49796" y="232016"/>
                  </a:lnTo>
                  <a:lnTo>
                    <a:pt x="44704" y="233641"/>
                  </a:lnTo>
                  <a:lnTo>
                    <a:pt x="43675" y="233210"/>
                  </a:lnTo>
                  <a:lnTo>
                    <a:pt x="43586" y="231317"/>
                  </a:lnTo>
                  <a:lnTo>
                    <a:pt x="41325" y="228561"/>
                  </a:lnTo>
                  <a:lnTo>
                    <a:pt x="43662" y="226466"/>
                  </a:lnTo>
                  <a:lnTo>
                    <a:pt x="45643" y="228739"/>
                  </a:lnTo>
                  <a:lnTo>
                    <a:pt x="49796" y="232016"/>
                  </a:lnTo>
                  <a:lnTo>
                    <a:pt x="49796" y="223202"/>
                  </a:lnTo>
                  <a:lnTo>
                    <a:pt x="43510" y="223202"/>
                  </a:lnTo>
                  <a:lnTo>
                    <a:pt x="43053" y="222161"/>
                  </a:lnTo>
                  <a:lnTo>
                    <a:pt x="38036" y="221297"/>
                  </a:lnTo>
                  <a:lnTo>
                    <a:pt x="38633" y="223202"/>
                  </a:lnTo>
                  <a:lnTo>
                    <a:pt x="40284" y="228396"/>
                  </a:lnTo>
                  <a:lnTo>
                    <a:pt x="42075" y="233641"/>
                  </a:lnTo>
                  <a:lnTo>
                    <a:pt x="42697" y="235483"/>
                  </a:lnTo>
                  <a:lnTo>
                    <a:pt x="43586" y="238074"/>
                  </a:lnTo>
                  <a:lnTo>
                    <a:pt x="45123" y="242570"/>
                  </a:lnTo>
                  <a:lnTo>
                    <a:pt x="46507" y="242570"/>
                  </a:lnTo>
                  <a:lnTo>
                    <a:pt x="47193" y="241871"/>
                  </a:lnTo>
                  <a:lnTo>
                    <a:pt x="47713" y="241007"/>
                  </a:lnTo>
                  <a:lnTo>
                    <a:pt x="48755" y="241007"/>
                  </a:lnTo>
                  <a:lnTo>
                    <a:pt x="50444" y="239255"/>
                  </a:lnTo>
                  <a:lnTo>
                    <a:pt x="49441" y="238417"/>
                  </a:lnTo>
                  <a:lnTo>
                    <a:pt x="49618" y="238252"/>
                  </a:lnTo>
                  <a:lnTo>
                    <a:pt x="50139" y="238252"/>
                  </a:lnTo>
                  <a:lnTo>
                    <a:pt x="50304" y="238074"/>
                  </a:lnTo>
                  <a:lnTo>
                    <a:pt x="50304" y="239115"/>
                  </a:lnTo>
                  <a:lnTo>
                    <a:pt x="52730" y="240842"/>
                  </a:lnTo>
                  <a:lnTo>
                    <a:pt x="51003" y="240665"/>
                  </a:lnTo>
                  <a:lnTo>
                    <a:pt x="50939" y="240842"/>
                  </a:lnTo>
                  <a:lnTo>
                    <a:pt x="49403" y="244983"/>
                  </a:lnTo>
                  <a:lnTo>
                    <a:pt x="49339" y="245160"/>
                  </a:lnTo>
                  <a:lnTo>
                    <a:pt x="49276" y="245338"/>
                  </a:lnTo>
                  <a:lnTo>
                    <a:pt x="49618" y="245338"/>
                  </a:lnTo>
                  <a:lnTo>
                    <a:pt x="51003" y="245859"/>
                  </a:lnTo>
                  <a:lnTo>
                    <a:pt x="49403" y="245389"/>
                  </a:lnTo>
                  <a:lnTo>
                    <a:pt x="47891" y="245681"/>
                  </a:lnTo>
                  <a:lnTo>
                    <a:pt x="47586" y="245859"/>
                  </a:lnTo>
                  <a:lnTo>
                    <a:pt x="46685" y="246367"/>
                  </a:lnTo>
                  <a:lnTo>
                    <a:pt x="46863" y="246888"/>
                  </a:lnTo>
                  <a:lnTo>
                    <a:pt x="49288" y="253809"/>
                  </a:lnTo>
                  <a:lnTo>
                    <a:pt x="49415" y="254152"/>
                  </a:lnTo>
                  <a:lnTo>
                    <a:pt x="49530" y="254495"/>
                  </a:lnTo>
                  <a:lnTo>
                    <a:pt x="49593" y="254673"/>
                  </a:lnTo>
                  <a:lnTo>
                    <a:pt x="51117" y="258991"/>
                  </a:lnTo>
                  <a:lnTo>
                    <a:pt x="53594" y="265557"/>
                  </a:lnTo>
                  <a:lnTo>
                    <a:pt x="56019" y="265214"/>
                  </a:lnTo>
                  <a:lnTo>
                    <a:pt x="58610" y="263309"/>
                  </a:lnTo>
                  <a:lnTo>
                    <a:pt x="56362" y="261239"/>
                  </a:lnTo>
                  <a:lnTo>
                    <a:pt x="62839" y="259194"/>
                  </a:lnTo>
                  <a:lnTo>
                    <a:pt x="63627" y="260553"/>
                  </a:lnTo>
                  <a:lnTo>
                    <a:pt x="65874" y="255016"/>
                  </a:lnTo>
                  <a:lnTo>
                    <a:pt x="66128" y="251040"/>
                  </a:lnTo>
                  <a:lnTo>
                    <a:pt x="66192" y="250278"/>
                  </a:lnTo>
                  <a:lnTo>
                    <a:pt x="65557" y="250647"/>
                  </a:lnTo>
                  <a:lnTo>
                    <a:pt x="61379" y="250863"/>
                  </a:lnTo>
                  <a:lnTo>
                    <a:pt x="60032" y="252577"/>
                  </a:lnTo>
                  <a:lnTo>
                    <a:pt x="58775" y="250177"/>
                  </a:lnTo>
                  <a:lnTo>
                    <a:pt x="54838" y="252869"/>
                  </a:lnTo>
                  <a:lnTo>
                    <a:pt x="52209" y="254673"/>
                  </a:lnTo>
                  <a:lnTo>
                    <a:pt x="52044" y="254495"/>
                  </a:lnTo>
                  <a:lnTo>
                    <a:pt x="52209" y="254152"/>
                  </a:lnTo>
                  <a:lnTo>
                    <a:pt x="52044" y="253809"/>
                  </a:lnTo>
                  <a:lnTo>
                    <a:pt x="54838" y="252869"/>
                  </a:lnTo>
                  <a:lnTo>
                    <a:pt x="54698" y="252869"/>
                  </a:lnTo>
                  <a:lnTo>
                    <a:pt x="56134" y="248450"/>
                  </a:lnTo>
                  <a:lnTo>
                    <a:pt x="56184" y="248272"/>
                  </a:lnTo>
                  <a:lnTo>
                    <a:pt x="53073" y="246888"/>
                  </a:lnTo>
                  <a:lnTo>
                    <a:pt x="57746" y="248450"/>
                  </a:lnTo>
                  <a:lnTo>
                    <a:pt x="60515" y="245681"/>
                  </a:lnTo>
                  <a:lnTo>
                    <a:pt x="56705" y="241871"/>
                  </a:lnTo>
                  <a:lnTo>
                    <a:pt x="57746" y="240842"/>
                  </a:lnTo>
                  <a:lnTo>
                    <a:pt x="57823" y="239115"/>
                  </a:lnTo>
                  <a:lnTo>
                    <a:pt x="57429" y="238417"/>
                  </a:lnTo>
                  <a:lnTo>
                    <a:pt x="57327" y="238252"/>
                  </a:lnTo>
                  <a:lnTo>
                    <a:pt x="57226" y="238074"/>
                  </a:lnTo>
                  <a:lnTo>
                    <a:pt x="62242" y="235483"/>
                  </a:lnTo>
                  <a:lnTo>
                    <a:pt x="62217" y="236004"/>
                  </a:lnTo>
                  <a:lnTo>
                    <a:pt x="62090" y="238252"/>
                  </a:lnTo>
                  <a:lnTo>
                    <a:pt x="62039" y="239255"/>
                  </a:lnTo>
                  <a:lnTo>
                    <a:pt x="61937" y="241007"/>
                  </a:lnTo>
                  <a:lnTo>
                    <a:pt x="61849" y="242570"/>
                  </a:lnTo>
                  <a:lnTo>
                    <a:pt x="61734" y="244640"/>
                  </a:lnTo>
                  <a:lnTo>
                    <a:pt x="61722" y="244983"/>
                  </a:lnTo>
                  <a:lnTo>
                    <a:pt x="67424" y="244640"/>
                  </a:lnTo>
                  <a:lnTo>
                    <a:pt x="66802" y="246888"/>
                  </a:lnTo>
                  <a:lnTo>
                    <a:pt x="66700" y="247230"/>
                  </a:lnTo>
                  <a:lnTo>
                    <a:pt x="66662" y="247408"/>
                  </a:lnTo>
                  <a:lnTo>
                    <a:pt x="66560" y="247751"/>
                  </a:lnTo>
                  <a:lnTo>
                    <a:pt x="68986" y="247408"/>
                  </a:lnTo>
                  <a:lnTo>
                    <a:pt x="70370" y="247230"/>
                  </a:lnTo>
                  <a:lnTo>
                    <a:pt x="71628" y="245338"/>
                  </a:lnTo>
                  <a:lnTo>
                    <a:pt x="71742" y="245160"/>
                  </a:lnTo>
                  <a:lnTo>
                    <a:pt x="71793" y="244983"/>
                  </a:lnTo>
                  <a:lnTo>
                    <a:pt x="71882" y="244640"/>
                  </a:lnTo>
                  <a:lnTo>
                    <a:pt x="71920" y="244475"/>
                  </a:lnTo>
                  <a:lnTo>
                    <a:pt x="70535" y="243954"/>
                  </a:lnTo>
                  <a:lnTo>
                    <a:pt x="72961" y="242049"/>
                  </a:lnTo>
                  <a:lnTo>
                    <a:pt x="73279" y="241007"/>
                  </a:lnTo>
                  <a:lnTo>
                    <a:pt x="73787" y="239255"/>
                  </a:lnTo>
                  <a:close/>
                </a:path>
                <a:path w="651510" h="640715">
                  <a:moveTo>
                    <a:pt x="73825" y="226656"/>
                  </a:moveTo>
                  <a:lnTo>
                    <a:pt x="68122" y="224066"/>
                  </a:lnTo>
                  <a:lnTo>
                    <a:pt x="65874" y="225628"/>
                  </a:lnTo>
                  <a:lnTo>
                    <a:pt x="66814" y="231317"/>
                  </a:lnTo>
                  <a:lnTo>
                    <a:pt x="66865" y="231597"/>
                  </a:lnTo>
                  <a:lnTo>
                    <a:pt x="67170" y="231317"/>
                  </a:lnTo>
                  <a:lnTo>
                    <a:pt x="67475" y="231317"/>
                  </a:lnTo>
                  <a:lnTo>
                    <a:pt x="70891" y="230505"/>
                  </a:lnTo>
                  <a:lnTo>
                    <a:pt x="73304" y="229425"/>
                  </a:lnTo>
                  <a:lnTo>
                    <a:pt x="73825" y="226656"/>
                  </a:lnTo>
                  <a:close/>
                </a:path>
                <a:path w="651510" h="640715">
                  <a:moveTo>
                    <a:pt x="73990" y="251040"/>
                  </a:moveTo>
                  <a:lnTo>
                    <a:pt x="72047" y="247561"/>
                  </a:lnTo>
                  <a:lnTo>
                    <a:pt x="69176" y="248488"/>
                  </a:lnTo>
                  <a:lnTo>
                    <a:pt x="66497" y="250088"/>
                  </a:lnTo>
                  <a:lnTo>
                    <a:pt x="72618" y="255714"/>
                  </a:lnTo>
                  <a:lnTo>
                    <a:pt x="73990" y="251040"/>
                  </a:lnTo>
                  <a:close/>
                </a:path>
                <a:path w="651510" h="640715">
                  <a:moveTo>
                    <a:pt x="74498" y="182346"/>
                  </a:moveTo>
                  <a:lnTo>
                    <a:pt x="72440" y="177901"/>
                  </a:lnTo>
                  <a:lnTo>
                    <a:pt x="69151" y="177038"/>
                  </a:lnTo>
                  <a:lnTo>
                    <a:pt x="67081" y="176695"/>
                  </a:lnTo>
                  <a:lnTo>
                    <a:pt x="71577" y="175653"/>
                  </a:lnTo>
                  <a:lnTo>
                    <a:pt x="68465" y="167182"/>
                  </a:lnTo>
                  <a:lnTo>
                    <a:pt x="65011" y="168922"/>
                  </a:lnTo>
                  <a:lnTo>
                    <a:pt x="59994" y="164249"/>
                  </a:lnTo>
                  <a:lnTo>
                    <a:pt x="56527" y="169265"/>
                  </a:lnTo>
                  <a:lnTo>
                    <a:pt x="53416" y="172897"/>
                  </a:lnTo>
                  <a:lnTo>
                    <a:pt x="53251" y="170472"/>
                  </a:lnTo>
                  <a:lnTo>
                    <a:pt x="46507" y="172897"/>
                  </a:lnTo>
                  <a:lnTo>
                    <a:pt x="48412" y="174967"/>
                  </a:lnTo>
                  <a:lnTo>
                    <a:pt x="49796" y="178943"/>
                  </a:lnTo>
                  <a:lnTo>
                    <a:pt x="53416" y="173405"/>
                  </a:lnTo>
                  <a:lnTo>
                    <a:pt x="55841" y="175310"/>
                  </a:lnTo>
                  <a:lnTo>
                    <a:pt x="52412" y="179844"/>
                  </a:lnTo>
                  <a:lnTo>
                    <a:pt x="54051" y="183159"/>
                  </a:lnTo>
                  <a:lnTo>
                    <a:pt x="58051" y="183464"/>
                  </a:lnTo>
                  <a:lnTo>
                    <a:pt x="61722" y="178943"/>
                  </a:lnTo>
                  <a:lnTo>
                    <a:pt x="62407" y="179463"/>
                  </a:lnTo>
                  <a:lnTo>
                    <a:pt x="63271" y="179463"/>
                  </a:lnTo>
                  <a:lnTo>
                    <a:pt x="64312" y="178765"/>
                  </a:lnTo>
                  <a:lnTo>
                    <a:pt x="64490" y="182600"/>
                  </a:lnTo>
                  <a:lnTo>
                    <a:pt x="69862" y="183845"/>
                  </a:lnTo>
                  <a:lnTo>
                    <a:pt x="74498" y="182346"/>
                  </a:lnTo>
                  <a:close/>
                </a:path>
                <a:path w="651510" h="640715">
                  <a:moveTo>
                    <a:pt x="78752" y="216674"/>
                  </a:moveTo>
                  <a:lnTo>
                    <a:pt x="75552" y="216293"/>
                  </a:lnTo>
                  <a:lnTo>
                    <a:pt x="75374" y="215773"/>
                  </a:lnTo>
                  <a:lnTo>
                    <a:pt x="74345" y="215773"/>
                  </a:lnTo>
                  <a:lnTo>
                    <a:pt x="74345" y="216636"/>
                  </a:lnTo>
                  <a:lnTo>
                    <a:pt x="74688" y="216458"/>
                  </a:lnTo>
                  <a:lnTo>
                    <a:pt x="75374" y="216458"/>
                  </a:lnTo>
                  <a:lnTo>
                    <a:pt x="76352" y="219671"/>
                  </a:lnTo>
                  <a:lnTo>
                    <a:pt x="78257" y="218770"/>
                  </a:lnTo>
                  <a:lnTo>
                    <a:pt x="78752" y="216674"/>
                  </a:lnTo>
                  <a:close/>
                </a:path>
                <a:path w="651510" h="640715">
                  <a:moveTo>
                    <a:pt x="78841" y="206082"/>
                  </a:moveTo>
                  <a:lnTo>
                    <a:pt x="67767" y="213182"/>
                  </a:lnTo>
                  <a:lnTo>
                    <a:pt x="73647" y="215074"/>
                  </a:lnTo>
                  <a:lnTo>
                    <a:pt x="75209" y="215430"/>
                  </a:lnTo>
                  <a:lnTo>
                    <a:pt x="77978" y="214388"/>
                  </a:lnTo>
                  <a:lnTo>
                    <a:pt x="78143" y="213182"/>
                  </a:lnTo>
                  <a:lnTo>
                    <a:pt x="78841" y="206082"/>
                  </a:lnTo>
                  <a:close/>
                </a:path>
                <a:path w="651510" h="640715">
                  <a:moveTo>
                    <a:pt x="80911" y="233756"/>
                  </a:moveTo>
                  <a:lnTo>
                    <a:pt x="80048" y="232879"/>
                  </a:lnTo>
                  <a:lnTo>
                    <a:pt x="79527" y="232194"/>
                  </a:lnTo>
                  <a:lnTo>
                    <a:pt x="77978" y="232879"/>
                  </a:lnTo>
                  <a:lnTo>
                    <a:pt x="79006" y="233921"/>
                  </a:lnTo>
                  <a:lnTo>
                    <a:pt x="79527" y="234099"/>
                  </a:lnTo>
                  <a:lnTo>
                    <a:pt x="79870" y="234099"/>
                  </a:lnTo>
                  <a:lnTo>
                    <a:pt x="80911" y="233756"/>
                  </a:lnTo>
                  <a:close/>
                </a:path>
                <a:path w="651510" h="640715">
                  <a:moveTo>
                    <a:pt x="83845" y="175310"/>
                  </a:moveTo>
                  <a:lnTo>
                    <a:pt x="79349" y="171170"/>
                  </a:lnTo>
                  <a:lnTo>
                    <a:pt x="78841" y="166839"/>
                  </a:lnTo>
                  <a:lnTo>
                    <a:pt x="72618" y="168046"/>
                  </a:lnTo>
                  <a:lnTo>
                    <a:pt x="74866" y="173240"/>
                  </a:lnTo>
                  <a:lnTo>
                    <a:pt x="76758" y="176695"/>
                  </a:lnTo>
                  <a:lnTo>
                    <a:pt x="83845" y="175310"/>
                  </a:lnTo>
                  <a:close/>
                </a:path>
                <a:path w="651510" h="640715">
                  <a:moveTo>
                    <a:pt x="85585" y="263144"/>
                  </a:moveTo>
                  <a:lnTo>
                    <a:pt x="74688" y="264185"/>
                  </a:lnTo>
                  <a:lnTo>
                    <a:pt x="76073" y="269367"/>
                  </a:lnTo>
                  <a:lnTo>
                    <a:pt x="74345" y="275767"/>
                  </a:lnTo>
                  <a:lnTo>
                    <a:pt x="84366" y="272135"/>
                  </a:lnTo>
                  <a:lnTo>
                    <a:pt x="84709" y="268503"/>
                  </a:lnTo>
                  <a:lnTo>
                    <a:pt x="85585" y="263144"/>
                  </a:lnTo>
                  <a:close/>
                </a:path>
                <a:path w="651510" h="640715">
                  <a:moveTo>
                    <a:pt x="90081" y="274205"/>
                  </a:moveTo>
                  <a:lnTo>
                    <a:pt x="89382" y="272478"/>
                  </a:lnTo>
                  <a:lnTo>
                    <a:pt x="89903" y="271272"/>
                  </a:lnTo>
                  <a:lnTo>
                    <a:pt x="88341" y="267639"/>
                  </a:lnTo>
                  <a:lnTo>
                    <a:pt x="84023" y="274383"/>
                  </a:lnTo>
                  <a:lnTo>
                    <a:pt x="87833" y="274383"/>
                  </a:lnTo>
                  <a:lnTo>
                    <a:pt x="90081" y="274205"/>
                  </a:lnTo>
                  <a:close/>
                </a:path>
                <a:path w="651510" h="640715">
                  <a:moveTo>
                    <a:pt x="92481" y="228346"/>
                  </a:moveTo>
                  <a:lnTo>
                    <a:pt x="89204" y="226834"/>
                  </a:lnTo>
                  <a:lnTo>
                    <a:pt x="85750" y="225971"/>
                  </a:lnTo>
                  <a:lnTo>
                    <a:pt x="86448" y="228739"/>
                  </a:lnTo>
                  <a:lnTo>
                    <a:pt x="85750" y="229946"/>
                  </a:lnTo>
                  <a:lnTo>
                    <a:pt x="87439" y="232333"/>
                  </a:lnTo>
                  <a:lnTo>
                    <a:pt x="90792" y="230987"/>
                  </a:lnTo>
                  <a:lnTo>
                    <a:pt x="92481" y="228346"/>
                  </a:lnTo>
                  <a:close/>
                </a:path>
                <a:path w="651510" h="640715">
                  <a:moveTo>
                    <a:pt x="99580" y="235483"/>
                  </a:moveTo>
                  <a:lnTo>
                    <a:pt x="89382" y="234264"/>
                  </a:lnTo>
                  <a:lnTo>
                    <a:pt x="88861" y="239458"/>
                  </a:lnTo>
                  <a:lnTo>
                    <a:pt x="86614" y="245160"/>
                  </a:lnTo>
                  <a:lnTo>
                    <a:pt x="88874" y="245389"/>
                  </a:lnTo>
                  <a:lnTo>
                    <a:pt x="90081" y="247929"/>
                  </a:lnTo>
                  <a:lnTo>
                    <a:pt x="91109" y="247065"/>
                  </a:lnTo>
                  <a:lnTo>
                    <a:pt x="91732" y="245656"/>
                  </a:lnTo>
                  <a:lnTo>
                    <a:pt x="97510" y="246202"/>
                  </a:lnTo>
                  <a:lnTo>
                    <a:pt x="97688" y="240499"/>
                  </a:lnTo>
                  <a:lnTo>
                    <a:pt x="99580" y="235483"/>
                  </a:lnTo>
                  <a:close/>
                </a:path>
                <a:path w="651510" h="640715">
                  <a:moveTo>
                    <a:pt x="100965" y="258127"/>
                  </a:moveTo>
                  <a:lnTo>
                    <a:pt x="98717" y="257441"/>
                  </a:lnTo>
                  <a:lnTo>
                    <a:pt x="96469" y="259689"/>
                  </a:lnTo>
                  <a:lnTo>
                    <a:pt x="96989" y="261073"/>
                  </a:lnTo>
                  <a:lnTo>
                    <a:pt x="98717" y="262966"/>
                  </a:lnTo>
                  <a:lnTo>
                    <a:pt x="100444" y="261937"/>
                  </a:lnTo>
                  <a:lnTo>
                    <a:pt x="100965" y="258127"/>
                  </a:lnTo>
                  <a:close/>
                </a:path>
                <a:path w="651510" h="640715">
                  <a:moveTo>
                    <a:pt x="102527" y="205054"/>
                  </a:moveTo>
                  <a:lnTo>
                    <a:pt x="101485" y="202463"/>
                  </a:lnTo>
                  <a:lnTo>
                    <a:pt x="100965" y="202971"/>
                  </a:lnTo>
                  <a:lnTo>
                    <a:pt x="100444" y="203149"/>
                  </a:lnTo>
                  <a:lnTo>
                    <a:pt x="100279" y="203492"/>
                  </a:lnTo>
                  <a:lnTo>
                    <a:pt x="99237" y="205219"/>
                  </a:lnTo>
                  <a:lnTo>
                    <a:pt x="100965" y="205740"/>
                  </a:lnTo>
                  <a:lnTo>
                    <a:pt x="102527" y="205054"/>
                  </a:lnTo>
                  <a:close/>
                </a:path>
                <a:path w="651510" h="640715">
                  <a:moveTo>
                    <a:pt x="104254" y="223037"/>
                  </a:moveTo>
                  <a:lnTo>
                    <a:pt x="101663" y="224243"/>
                  </a:lnTo>
                  <a:lnTo>
                    <a:pt x="100622" y="224929"/>
                  </a:lnTo>
                  <a:lnTo>
                    <a:pt x="98717" y="225285"/>
                  </a:lnTo>
                  <a:lnTo>
                    <a:pt x="99237" y="227012"/>
                  </a:lnTo>
                  <a:lnTo>
                    <a:pt x="101485" y="230124"/>
                  </a:lnTo>
                  <a:lnTo>
                    <a:pt x="104254" y="223037"/>
                  </a:lnTo>
                  <a:close/>
                </a:path>
                <a:path w="651510" h="640715">
                  <a:moveTo>
                    <a:pt x="105638" y="260896"/>
                  </a:moveTo>
                  <a:lnTo>
                    <a:pt x="104597" y="259511"/>
                  </a:lnTo>
                  <a:lnTo>
                    <a:pt x="103047" y="259689"/>
                  </a:lnTo>
                  <a:lnTo>
                    <a:pt x="102527" y="261073"/>
                  </a:lnTo>
                  <a:lnTo>
                    <a:pt x="102527" y="261416"/>
                  </a:lnTo>
                  <a:lnTo>
                    <a:pt x="102692" y="261937"/>
                  </a:lnTo>
                  <a:lnTo>
                    <a:pt x="102692" y="262280"/>
                  </a:lnTo>
                  <a:lnTo>
                    <a:pt x="105638" y="260896"/>
                  </a:lnTo>
                  <a:close/>
                </a:path>
                <a:path w="651510" h="640715">
                  <a:moveTo>
                    <a:pt x="107188" y="214388"/>
                  </a:moveTo>
                  <a:lnTo>
                    <a:pt x="104940" y="206781"/>
                  </a:lnTo>
                  <a:lnTo>
                    <a:pt x="99758" y="208851"/>
                  </a:lnTo>
                  <a:lnTo>
                    <a:pt x="92316" y="215074"/>
                  </a:lnTo>
                  <a:lnTo>
                    <a:pt x="94056" y="222173"/>
                  </a:lnTo>
                  <a:lnTo>
                    <a:pt x="102527" y="217678"/>
                  </a:lnTo>
                  <a:lnTo>
                    <a:pt x="107188" y="214388"/>
                  </a:lnTo>
                  <a:close/>
                </a:path>
                <a:path w="651510" h="640715">
                  <a:moveTo>
                    <a:pt x="125514" y="248793"/>
                  </a:moveTo>
                  <a:lnTo>
                    <a:pt x="125171" y="248272"/>
                  </a:lnTo>
                  <a:lnTo>
                    <a:pt x="124129" y="248615"/>
                  </a:lnTo>
                  <a:lnTo>
                    <a:pt x="124307" y="249313"/>
                  </a:lnTo>
                  <a:lnTo>
                    <a:pt x="124993" y="248970"/>
                  </a:lnTo>
                  <a:lnTo>
                    <a:pt x="125514" y="248793"/>
                  </a:lnTo>
                  <a:close/>
                </a:path>
                <a:path w="651510" h="640715">
                  <a:moveTo>
                    <a:pt x="231495" y="430606"/>
                  </a:moveTo>
                  <a:lnTo>
                    <a:pt x="228790" y="428713"/>
                  </a:lnTo>
                  <a:lnTo>
                    <a:pt x="224586" y="431025"/>
                  </a:lnTo>
                  <a:lnTo>
                    <a:pt x="223723" y="432231"/>
                  </a:lnTo>
                  <a:lnTo>
                    <a:pt x="220776" y="433273"/>
                  </a:lnTo>
                  <a:lnTo>
                    <a:pt x="222516" y="435686"/>
                  </a:lnTo>
                  <a:lnTo>
                    <a:pt x="221818" y="441045"/>
                  </a:lnTo>
                  <a:lnTo>
                    <a:pt x="222681" y="440880"/>
                  </a:lnTo>
                  <a:lnTo>
                    <a:pt x="227520" y="437591"/>
                  </a:lnTo>
                  <a:lnTo>
                    <a:pt x="231495" y="434352"/>
                  </a:lnTo>
                  <a:lnTo>
                    <a:pt x="231495" y="430606"/>
                  </a:lnTo>
                  <a:close/>
                </a:path>
                <a:path w="651510" h="640715">
                  <a:moveTo>
                    <a:pt x="272478" y="461797"/>
                  </a:moveTo>
                  <a:lnTo>
                    <a:pt x="271780" y="459892"/>
                  </a:lnTo>
                  <a:lnTo>
                    <a:pt x="267982" y="452983"/>
                  </a:lnTo>
                  <a:lnTo>
                    <a:pt x="263829" y="465429"/>
                  </a:lnTo>
                  <a:lnTo>
                    <a:pt x="268846" y="464908"/>
                  </a:lnTo>
                  <a:lnTo>
                    <a:pt x="271437" y="463524"/>
                  </a:lnTo>
                  <a:lnTo>
                    <a:pt x="272478" y="461797"/>
                  </a:lnTo>
                  <a:close/>
                </a:path>
                <a:path w="651510" h="640715">
                  <a:moveTo>
                    <a:pt x="373621" y="554812"/>
                  </a:moveTo>
                  <a:lnTo>
                    <a:pt x="373443" y="552742"/>
                  </a:lnTo>
                  <a:lnTo>
                    <a:pt x="372402" y="552043"/>
                  </a:lnTo>
                  <a:lnTo>
                    <a:pt x="368287" y="552869"/>
                  </a:lnTo>
                  <a:lnTo>
                    <a:pt x="366788" y="550964"/>
                  </a:lnTo>
                  <a:lnTo>
                    <a:pt x="364998" y="552450"/>
                  </a:lnTo>
                  <a:lnTo>
                    <a:pt x="364782" y="554685"/>
                  </a:lnTo>
                  <a:lnTo>
                    <a:pt x="367741" y="554634"/>
                  </a:lnTo>
                  <a:lnTo>
                    <a:pt x="368084" y="554469"/>
                  </a:lnTo>
                  <a:lnTo>
                    <a:pt x="368973" y="554253"/>
                  </a:lnTo>
                  <a:lnTo>
                    <a:pt x="369125" y="554469"/>
                  </a:lnTo>
                  <a:lnTo>
                    <a:pt x="370852" y="558787"/>
                  </a:lnTo>
                  <a:lnTo>
                    <a:pt x="373621" y="554812"/>
                  </a:lnTo>
                  <a:close/>
                </a:path>
                <a:path w="651510" h="640715">
                  <a:moveTo>
                    <a:pt x="390385" y="533895"/>
                  </a:moveTo>
                  <a:lnTo>
                    <a:pt x="386245" y="533196"/>
                  </a:lnTo>
                  <a:lnTo>
                    <a:pt x="382612" y="539076"/>
                  </a:lnTo>
                  <a:lnTo>
                    <a:pt x="386930" y="540981"/>
                  </a:lnTo>
                  <a:lnTo>
                    <a:pt x="390220" y="540639"/>
                  </a:lnTo>
                  <a:lnTo>
                    <a:pt x="390042" y="536486"/>
                  </a:lnTo>
                  <a:lnTo>
                    <a:pt x="390385" y="533895"/>
                  </a:lnTo>
                  <a:close/>
                </a:path>
                <a:path w="651510" h="640715">
                  <a:moveTo>
                    <a:pt x="396087" y="567436"/>
                  </a:moveTo>
                  <a:lnTo>
                    <a:pt x="395224" y="566572"/>
                  </a:lnTo>
                  <a:lnTo>
                    <a:pt x="390728" y="563105"/>
                  </a:lnTo>
                  <a:lnTo>
                    <a:pt x="390613" y="566191"/>
                  </a:lnTo>
                  <a:lnTo>
                    <a:pt x="384505" y="566572"/>
                  </a:lnTo>
                  <a:lnTo>
                    <a:pt x="384860" y="571233"/>
                  </a:lnTo>
                  <a:lnTo>
                    <a:pt x="379844" y="566915"/>
                  </a:lnTo>
                  <a:lnTo>
                    <a:pt x="376555" y="576935"/>
                  </a:lnTo>
                  <a:lnTo>
                    <a:pt x="377393" y="577481"/>
                  </a:lnTo>
                  <a:lnTo>
                    <a:pt x="366356" y="578497"/>
                  </a:lnTo>
                  <a:lnTo>
                    <a:pt x="370332" y="582129"/>
                  </a:lnTo>
                  <a:lnTo>
                    <a:pt x="371373" y="583679"/>
                  </a:lnTo>
                  <a:lnTo>
                    <a:pt x="372402" y="582815"/>
                  </a:lnTo>
                  <a:lnTo>
                    <a:pt x="373443" y="581609"/>
                  </a:lnTo>
                  <a:lnTo>
                    <a:pt x="377507" y="577545"/>
                  </a:lnTo>
                  <a:lnTo>
                    <a:pt x="380365" y="579361"/>
                  </a:lnTo>
                  <a:lnTo>
                    <a:pt x="376885" y="582790"/>
                  </a:lnTo>
                  <a:lnTo>
                    <a:pt x="378891" y="585647"/>
                  </a:lnTo>
                  <a:lnTo>
                    <a:pt x="382066" y="585762"/>
                  </a:lnTo>
                  <a:lnTo>
                    <a:pt x="382092" y="580923"/>
                  </a:lnTo>
                  <a:lnTo>
                    <a:pt x="386930" y="582815"/>
                  </a:lnTo>
                  <a:lnTo>
                    <a:pt x="389356" y="574522"/>
                  </a:lnTo>
                  <a:lnTo>
                    <a:pt x="385724" y="571931"/>
                  </a:lnTo>
                  <a:lnTo>
                    <a:pt x="386930" y="572452"/>
                  </a:lnTo>
                  <a:lnTo>
                    <a:pt x="388137" y="572617"/>
                  </a:lnTo>
                  <a:lnTo>
                    <a:pt x="389178" y="572096"/>
                  </a:lnTo>
                  <a:lnTo>
                    <a:pt x="388658" y="573316"/>
                  </a:lnTo>
                  <a:lnTo>
                    <a:pt x="390385" y="574687"/>
                  </a:lnTo>
                  <a:lnTo>
                    <a:pt x="390385" y="574179"/>
                  </a:lnTo>
                  <a:lnTo>
                    <a:pt x="390563" y="574001"/>
                  </a:lnTo>
                  <a:lnTo>
                    <a:pt x="390563" y="574522"/>
                  </a:lnTo>
                  <a:lnTo>
                    <a:pt x="391947" y="574179"/>
                  </a:lnTo>
                  <a:lnTo>
                    <a:pt x="392976" y="572617"/>
                  </a:lnTo>
                  <a:lnTo>
                    <a:pt x="391833" y="571906"/>
                  </a:lnTo>
                  <a:lnTo>
                    <a:pt x="394538" y="568985"/>
                  </a:lnTo>
                  <a:lnTo>
                    <a:pt x="396087" y="567436"/>
                  </a:lnTo>
                  <a:close/>
                </a:path>
                <a:path w="651510" h="640715">
                  <a:moveTo>
                    <a:pt x="399376" y="560514"/>
                  </a:moveTo>
                  <a:lnTo>
                    <a:pt x="398170" y="556196"/>
                  </a:lnTo>
                  <a:lnTo>
                    <a:pt x="397471" y="554469"/>
                  </a:lnTo>
                  <a:lnTo>
                    <a:pt x="390042" y="558444"/>
                  </a:lnTo>
                  <a:lnTo>
                    <a:pt x="392290" y="561035"/>
                  </a:lnTo>
                  <a:lnTo>
                    <a:pt x="396265" y="565010"/>
                  </a:lnTo>
                  <a:lnTo>
                    <a:pt x="399376" y="560514"/>
                  </a:lnTo>
                  <a:close/>
                </a:path>
                <a:path w="651510" h="640715">
                  <a:moveTo>
                    <a:pt x="580910" y="629678"/>
                  </a:moveTo>
                  <a:lnTo>
                    <a:pt x="577799" y="629843"/>
                  </a:lnTo>
                  <a:lnTo>
                    <a:pt x="576249" y="629678"/>
                  </a:lnTo>
                  <a:lnTo>
                    <a:pt x="573824" y="629678"/>
                  </a:lnTo>
                  <a:lnTo>
                    <a:pt x="579018" y="637971"/>
                  </a:lnTo>
                  <a:lnTo>
                    <a:pt x="579526" y="631926"/>
                  </a:lnTo>
                  <a:lnTo>
                    <a:pt x="580910" y="629678"/>
                  </a:lnTo>
                  <a:close/>
                </a:path>
                <a:path w="651510" h="640715">
                  <a:moveTo>
                    <a:pt x="584377" y="615149"/>
                  </a:moveTo>
                  <a:lnTo>
                    <a:pt x="584200" y="614629"/>
                  </a:lnTo>
                  <a:lnTo>
                    <a:pt x="583336" y="613587"/>
                  </a:lnTo>
                  <a:lnTo>
                    <a:pt x="582472" y="616013"/>
                  </a:lnTo>
                  <a:lnTo>
                    <a:pt x="582637" y="616534"/>
                  </a:lnTo>
                  <a:lnTo>
                    <a:pt x="583514" y="617575"/>
                  </a:lnTo>
                  <a:lnTo>
                    <a:pt x="584377" y="615149"/>
                  </a:lnTo>
                  <a:close/>
                </a:path>
                <a:path w="651510" h="640715">
                  <a:moveTo>
                    <a:pt x="586587" y="640537"/>
                  </a:moveTo>
                  <a:lnTo>
                    <a:pt x="586447" y="639394"/>
                  </a:lnTo>
                  <a:lnTo>
                    <a:pt x="583336" y="640041"/>
                  </a:lnTo>
                  <a:lnTo>
                    <a:pt x="582853" y="640537"/>
                  </a:lnTo>
                  <a:lnTo>
                    <a:pt x="586587" y="640537"/>
                  </a:lnTo>
                  <a:close/>
                </a:path>
                <a:path w="651510" h="640715">
                  <a:moveTo>
                    <a:pt x="587997" y="612038"/>
                  </a:moveTo>
                  <a:lnTo>
                    <a:pt x="586790" y="612381"/>
                  </a:lnTo>
                  <a:lnTo>
                    <a:pt x="586105" y="612559"/>
                  </a:lnTo>
                  <a:lnTo>
                    <a:pt x="585762" y="614108"/>
                  </a:lnTo>
                  <a:lnTo>
                    <a:pt x="586968" y="613600"/>
                  </a:lnTo>
                  <a:lnTo>
                    <a:pt x="587654" y="613422"/>
                  </a:lnTo>
                  <a:lnTo>
                    <a:pt x="587997" y="612038"/>
                  </a:lnTo>
                  <a:close/>
                </a:path>
                <a:path w="651510" h="640715">
                  <a:moveTo>
                    <a:pt x="601484" y="596823"/>
                  </a:moveTo>
                  <a:lnTo>
                    <a:pt x="597166" y="587667"/>
                  </a:lnTo>
                  <a:lnTo>
                    <a:pt x="593191" y="592848"/>
                  </a:lnTo>
                  <a:lnTo>
                    <a:pt x="593877" y="595960"/>
                  </a:lnTo>
                  <a:lnTo>
                    <a:pt x="593013" y="596823"/>
                  </a:lnTo>
                  <a:lnTo>
                    <a:pt x="590600" y="596303"/>
                  </a:lnTo>
                  <a:lnTo>
                    <a:pt x="590423" y="597687"/>
                  </a:lnTo>
                  <a:lnTo>
                    <a:pt x="591464" y="599249"/>
                  </a:lnTo>
                  <a:lnTo>
                    <a:pt x="594055" y="597509"/>
                  </a:lnTo>
                  <a:lnTo>
                    <a:pt x="595604" y="598030"/>
                  </a:lnTo>
                  <a:lnTo>
                    <a:pt x="601484" y="596823"/>
                  </a:lnTo>
                  <a:close/>
                </a:path>
                <a:path w="651510" h="640715">
                  <a:moveTo>
                    <a:pt x="601916" y="602183"/>
                  </a:moveTo>
                  <a:lnTo>
                    <a:pt x="601484" y="601662"/>
                  </a:lnTo>
                  <a:lnTo>
                    <a:pt x="600278" y="597344"/>
                  </a:lnTo>
                  <a:lnTo>
                    <a:pt x="598208" y="602869"/>
                  </a:lnTo>
                  <a:lnTo>
                    <a:pt x="596480" y="600976"/>
                  </a:lnTo>
                  <a:lnTo>
                    <a:pt x="591807" y="599871"/>
                  </a:lnTo>
                  <a:lnTo>
                    <a:pt x="589114" y="602869"/>
                  </a:lnTo>
                  <a:lnTo>
                    <a:pt x="588848" y="603173"/>
                  </a:lnTo>
                  <a:lnTo>
                    <a:pt x="588886" y="604431"/>
                  </a:lnTo>
                  <a:lnTo>
                    <a:pt x="588962" y="607199"/>
                  </a:lnTo>
                  <a:lnTo>
                    <a:pt x="593534" y="608241"/>
                  </a:lnTo>
                  <a:lnTo>
                    <a:pt x="596480" y="604431"/>
                  </a:lnTo>
                  <a:lnTo>
                    <a:pt x="598893" y="611860"/>
                  </a:lnTo>
                  <a:lnTo>
                    <a:pt x="601624" y="603389"/>
                  </a:lnTo>
                  <a:lnTo>
                    <a:pt x="601687" y="603173"/>
                  </a:lnTo>
                  <a:lnTo>
                    <a:pt x="601789" y="602869"/>
                  </a:lnTo>
                  <a:lnTo>
                    <a:pt x="601916" y="602183"/>
                  </a:lnTo>
                  <a:close/>
                </a:path>
                <a:path w="651510" h="640715">
                  <a:moveTo>
                    <a:pt x="602348" y="616877"/>
                  </a:moveTo>
                  <a:lnTo>
                    <a:pt x="597852" y="612724"/>
                  </a:lnTo>
                  <a:lnTo>
                    <a:pt x="593877" y="611695"/>
                  </a:lnTo>
                  <a:lnTo>
                    <a:pt x="589737" y="618782"/>
                  </a:lnTo>
                  <a:lnTo>
                    <a:pt x="591985" y="621550"/>
                  </a:lnTo>
                  <a:lnTo>
                    <a:pt x="597687" y="623798"/>
                  </a:lnTo>
                  <a:lnTo>
                    <a:pt x="602348" y="616877"/>
                  </a:lnTo>
                  <a:close/>
                </a:path>
                <a:path w="651510" h="640715">
                  <a:moveTo>
                    <a:pt x="603046" y="610476"/>
                  </a:moveTo>
                  <a:lnTo>
                    <a:pt x="600100" y="608584"/>
                  </a:lnTo>
                  <a:lnTo>
                    <a:pt x="600100" y="610997"/>
                  </a:lnTo>
                  <a:lnTo>
                    <a:pt x="600976" y="611695"/>
                  </a:lnTo>
                  <a:lnTo>
                    <a:pt x="603046" y="610476"/>
                  </a:lnTo>
                  <a:close/>
                </a:path>
                <a:path w="651510" h="640715">
                  <a:moveTo>
                    <a:pt x="606336" y="603389"/>
                  </a:moveTo>
                  <a:lnTo>
                    <a:pt x="606272" y="602183"/>
                  </a:lnTo>
                  <a:lnTo>
                    <a:pt x="606158" y="599871"/>
                  </a:lnTo>
                  <a:lnTo>
                    <a:pt x="606031" y="597344"/>
                  </a:lnTo>
                  <a:lnTo>
                    <a:pt x="605980" y="596480"/>
                  </a:lnTo>
                  <a:lnTo>
                    <a:pt x="603135" y="603796"/>
                  </a:lnTo>
                  <a:lnTo>
                    <a:pt x="604774" y="606158"/>
                  </a:lnTo>
                  <a:lnTo>
                    <a:pt x="606336" y="603389"/>
                  </a:lnTo>
                  <a:close/>
                </a:path>
                <a:path w="651510" h="640715">
                  <a:moveTo>
                    <a:pt x="607542" y="587311"/>
                  </a:moveTo>
                  <a:lnTo>
                    <a:pt x="605294" y="584034"/>
                  </a:lnTo>
                  <a:lnTo>
                    <a:pt x="602869" y="585762"/>
                  </a:lnTo>
                  <a:lnTo>
                    <a:pt x="601141" y="586968"/>
                  </a:lnTo>
                  <a:lnTo>
                    <a:pt x="603046" y="591464"/>
                  </a:lnTo>
                  <a:lnTo>
                    <a:pt x="604951" y="588695"/>
                  </a:lnTo>
                  <a:lnTo>
                    <a:pt x="607542" y="587311"/>
                  </a:lnTo>
                  <a:close/>
                </a:path>
                <a:path w="651510" h="640715">
                  <a:moveTo>
                    <a:pt x="615683" y="630707"/>
                  </a:moveTo>
                  <a:lnTo>
                    <a:pt x="614629" y="630707"/>
                  </a:lnTo>
                  <a:lnTo>
                    <a:pt x="615670" y="630885"/>
                  </a:lnTo>
                  <a:lnTo>
                    <a:pt x="615683" y="630707"/>
                  </a:lnTo>
                  <a:close/>
                </a:path>
                <a:path w="651510" h="640715">
                  <a:moveTo>
                    <a:pt x="616356" y="620509"/>
                  </a:moveTo>
                  <a:lnTo>
                    <a:pt x="610362" y="622020"/>
                  </a:lnTo>
                  <a:lnTo>
                    <a:pt x="610362" y="636485"/>
                  </a:lnTo>
                  <a:lnTo>
                    <a:pt x="607885" y="638835"/>
                  </a:lnTo>
                  <a:lnTo>
                    <a:pt x="606844" y="637794"/>
                  </a:lnTo>
                  <a:lnTo>
                    <a:pt x="605637" y="637451"/>
                  </a:lnTo>
                  <a:lnTo>
                    <a:pt x="604431" y="638492"/>
                  </a:lnTo>
                  <a:lnTo>
                    <a:pt x="604367" y="634657"/>
                  </a:lnTo>
                  <a:lnTo>
                    <a:pt x="605116" y="634682"/>
                  </a:lnTo>
                  <a:lnTo>
                    <a:pt x="605116" y="635038"/>
                  </a:lnTo>
                  <a:lnTo>
                    <a:pt x="606158" y="635546"/>
                  </a:lnTo>
                  <a:lnTo>
                    <a:pt x="606501" y="633818"/>
                  </a:lnTo>
                  <a:lnTo>
                    <a:pt x="608584" y="632955"/>
                  </a:lnTo>
                  <a:lnTo>
                    <a:pt x="608584" y="631050"/>
                  </a:lnTo>
                  <a:lnTo>
                    <a:pt x="608406" y="629323"/>
                  </a:lnTo>
                  <a:lnTo>
                    <a:pt x="606844" y="629323"/>
                  </a:lnTo>
                  <a:lnTo>
                    <a:pt x="606158" y="629500"/>
                  </a:lnTo>
                  <a:lnTo>
                    <a:pt x="606501" y="626732"/>
                  </a:lnTo>
                  <a:lnTo>
                    <a:pt x="610311" y="628637"/>
                  </a:lnTo>
                  <a:lnTo>
                    <a:pt x="609092" y="631228"/>
                  </a:lnTo>
                  <a:lnTo>
                    <a:pt x="608063" y="637108"/>
                  </a:lnTo>
                  <a:lnTo>
                    <a:pt x="610362" y="636485"/>
                  </a:lnTo>
                  <a:lnTo>
                    <a:pt x="610362" y="622020"/>
                  </a:lnTo>
                  <a:lnTo>
                    <a:pt x="607771" y="622668"/>
                  </a:lnTo>
                  <a:lnTo>
                    <a:pt x="606679" y="619645"/>
                  </a:lnTo>
                  <a:lnTo>
                    <a:pt x="608228" y="618096"/>
                  </a:lnTo>
                  <a:lnTo>
                    <a:pt x="610133" y="617220"/>
                  </a:lnTo>
                  <a:lnTo>
                    <a:pt x="610133" y="616712"/>
                  </a:lnTo>
                  <a:lnTo>
                    <a:pt x="608584" y="615848"/>
                  </a:lnTo>
                  <a:lnTo>
                    <a:pt x="603186" y="615391"/>
                  </a:lnTo>
                  <a:lnTo>
                    <a:pt x="600189" y="620966"/>
                  </a:lnTo>
                  <a:lnTo>
                    <a:pt x="600697" y="626173"/>
                  </a:lnTo>
                  <a:lnTo>
                    <a:pt x="604723" y="624992"/>
                  </a:lnTo>
                  <a:lnTo>
                    <a:pt x="605116" y="629678"/>
                  </a:lnTo>
                  <a:lnTo>
                    <a:pt x="602869" y="630707"/>
                  </a:lnTo>
                  <a:lnTo>
                    <a:pt x="601840" y="634517"/>
                  </a:lnTo>
                  <a:lnTo>
                    <a:pt x="603072" y="634580"/>
                  </a:lnTo>
                  <a:lnTo>
                    <a:pt x="601764" y="634834"/>
                  </a:lnTo>
                  <a:lnTo>
                    <a:pt x="598424" y="636231"/>
                  </a:lnTo>
                  <a:lnTo>
                    <a:pt x="596125" y="634682"/>
                  </a:lnTo>
                  <a:lnTo>
                    <a:pt x="592150" y="631228"/>
                  </a:lnTo>
                  <a:lnTo>
                    <a:pt x="587438" y="640537"/>
                  </a:lnTo>
                  <a:lnTo>
                    <a:pt x="610514" y="640537"/>
                  </a:lnTo>
                  <a:lnTo>
                    <a:pt x="611085" y="636295"/>
                  </a:lnTo>
                  <a:lnTo>
                    <a:pt x="614451" y="635381"/>
                  </a:lnTo>
                  <a:lnTo>
                    <a:pt x="614451" y="630364"/>
                  </a:lnTo>
                  <a:lnTo>
                    <a:pt x="616356" y="620509"/>
                  </a:lnTo>
                  <a:close/>
                </a:path>
                <a:path w="651510" h="640715">
                  <a:moveTo>
                    <a:pt x="623963" y="605637"/>
                  </a:moveTo>
                  <a:lnTo>
                    <a:pt x="616356" y="603910"/>
                  </a:lnTo>
                  <a:lnTo>
                    <a:pt x="616356" y="610311"/>
                  </a:lnTo>
                  <a:lnTo>
                    <a:pt x="618261" y="609104"/>
                  </a:lnTo>
                  <a:lnTo>
                    <a:pt x="618426" y="612724"/>
                  </a:lnTo>
                  <a:lnTo>
                    <a:pt x="619988" y="610997"/>
                  </a:lnTo>
                  <a:lnTo>
                    <a:pt x="623963" y="605637"/>
                  </a:lnTo>
                  <a:close/>
                </a:path>
                <a:path w="651510" h="640715">
                  <a:moveTo>
                    <a:pt x="624484" y="634174"/>
                  </a:moveTo>
                  <a:lnTo>
                    <a:pt x="623443" y="632790"/>
                  </a:lnTo>
                  <a:lnTo>
                    <a:pt x="615403" y="632790"/>
                  </a:lnTo>
                  <a:lnTo>
                    <a:pt x="614375" y="640397"/>
                  </a:lnTo>
                  <a:lnTo>
                    <a:pt x="624166" y="640397"/>
                  </a:lnTo>
                  <a:lnTo>
                    <a:pt x="624484" y="634174"/>
                  </a:lnTo>
                  <a:close/>
                </a:path>
                <a:path w="651510" h="640715">
                  <a:moveTo>
                    <a:pt x="624662" y="628459"/>
                  </a:moveTo>
                  <a:lnTo>
                    <a:pt x="621550" y="619467"/>
                  </a:lnTo>
                  <a:lnTo>
                    <a:pt x="619544" y="628459"/>
                  </a:lnTo>
                  <a:lnTo>
                    <a:pt x="619467" y="628815"/>
                  </a:lnTo>
                  <a:lnTo>
                    <a:pt x="619125" y="629678"/>
                  </a:lnTo>
                  <a:lnTo>
                    <a:pt x="618604" y="630707"/>
                  </a:lnTo>
                  <a:lnTo>
                    <a:pt x="618718" y="631393"/>
                  </a:lnTo>
                  <a:lnTo>
                    <a:pt x="615670" y="630885"/>
                  </a:lnTo>
                  <a:lnTo>
                    <a:pt x="615543" y="631748"/>
                  </a:lnTo>
                  <a:lnTo>
                    <a:pt x="615505" y="632091"/>
                  </a:lnTo>
                  <a:lnTo>
                    <a:pt x="615429" y="632612"/>
                  </a:lnTo>
                  <a:lnTo>
                    <a:pt x="623963" y="632612"/>
                  </a:lnTo>
                  <a:lnTo>
                    <a:pt x="624306" y="632269"/>
                  </a:lnTo>
                  <a:lnTo>
                    <a:pt x="624433" y="630885"/>
                  </a:lnTo>
                  <a:lnTo>
                    <a:pt x="624547" y="629678"/>
                  </a:lnTo>
                  <a:lnTo>
                    <a:pt x="624662" y="628459"/>
                  </a:lnTo>
                  <a:close/>
                </a:path>
                <a:path w="651510" h="640715">
                  <a:moveTo>
                    <a:pt x="625525" y="598728"/>
                  </a:moveTo>
                  <a:lnTo>
                    <a:pt x="623443" y="593712"/>
                  </a:lnTo>
                  <a:lnTo>
                    <a:pt x="620674" y="590600"/>
                  </a:lnTo>
                  <a:lnTo>
                    <a:pt x="621715" y="588175"/>
                  </a:lnTo>
                  <a:lnTo>
                    <a:pt x="619302" y="588010"/>
                  </a:lnTo>
                  <a:lnTo>
                    <a:pt x="617918" y="586625"/>
                  </a:lnTo>
                  <a:lnTo>
                    <a:pt x="615492" y="589902"/>
                  </a:lnTo>
                  <a:lnTo>
                    <a:pt x="614108" y="587667"/>
                  </a:lnTo>
                  <a:lnTo>
                    <a:pt x="607542" y="588873"/>
                  </a:lnTo>
                  <a:lnTo>
                    <a:pt x="612724" y="597001"/>
                  </a:lnTo>
                  <a:lnTo>
                    <a:pt x="616013" y="596303"/>
                  </a:lnTo>
                  <a:lnTo>
                    <a:pt x="618261" y="598893"/>
                  </a:lnTo>
                  <a:lnTo>
                    <a:pt x="625525" y="598728"/>
                  </a:lnTo>
                  <a:close/>
                </a:path>
                <a:path w="651510" h="640715">
                  <a:moveTo>
                    <a:pt x="641604" y="617220"/>
                  </a:moveTo>
                  <a:lnTo>
                    <a:pt x="640905" y="615492"/>
                  </a:lnTo>
                  <a:lnTo>
                    <a:pt x="640740" y="614286"/>
                  </a:lnTo>
                  <a:lnTo>
                    <a:pt x="636409" y="616191"/>
                  </a:lnTo>
                  <a:lnTo>
                    <a:pt x="637794" y="617575"/>
                  </a:lnTo>
                  <a:lnTo>
                    <a:pt x="638657" y="621207"/>
                  </a:lnTo>
                  <a:lnTo>
                    <a:pt x="641604" y="617220"/>
                  </a:lnTo>
                  <a:close/>
                </a:path>
                <a:path w="651510" h="640715">
                  <a:moveTo>
                    <a:pt x="651281" y="621715"/>
                  </a:moveTo>
                  <a:lnTo>
                    <a:pt x="650595" y="620687"/>
                  </a:lnTo>
                  <a:lnTo>
                    <a:pt x="647649" y="617918"/>
                  </a:lnTo>
                  <a:lnTo>
                    <a:pt x="645744" y="627595"/>
                  </a:lnTo>
                  <a:lnTo>
                    <a:pt x="649897" y="623100"/>
                  </a:lnTo>
                  <a:lnTo>
                    <a:pt x="651281" y="621715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42150" y="9904945"/>
              <a:ext cx="286385" cy="259715"/>
            </a:xfrm>
            <a:custGeom>
              <a:avLst/>
              <a:gdLst/>
              <a:ahLst/>
              <a:cxnLst/>
              <a:rect l="l" t="t" r="r" b="b"/>
              <a:pathLst>
                <a:path w="286384" h="259715">
                  <a:moveTo>
                    <a:pt x="31648" y="34239"/>
                  </a:moveTo>
                  <a:lnTo>
                    <a:pt x="25247" y="30264"/>
                  </a:lnTo>
                  <a:lnTo>
                    <a:pt x="22656" y="31648"/>
                  </a:lnTo>
                  <a:lnTo>
                    <a:pt x="21615" y="34582"/>
                  </a:lnTo>
                  <a:lnTo>
                    <a:pt x="19710" y="33540"/>
                  </a:lnTo>
                  <a:lnTo>
                    <a:pt x="17818" y="33375"/>
                  </a:lnTo>
                  <a:lnTo>
                    <a:pt x="18326" y="33032"/>
                  </a:lnTo>
                  <a:lnTo>
                    <a:pt x="18681" y="31991"/>
                  </a:lnTo>
                  <a:lnTo>
                    <a:pt x="18503" y="31648"/>
                  </a:lnTo>
                  <a:lnTo>
                    <a:pt x="12623" y="29222"/>
                  </a:lnTo>
                  <a:lnTo>
                    <a:pt x="15659" y="25958"/>
                  </a:lnTo>
                  <a:lnTo>
                    <a:pt x="17462" y="29222"/>
                  </a:lnTo>
                  <a:lnTo>
                    <a:pt x="22479" y="24549"/>
                  </a:lnTo>
                  <a:lnTo>
                    <a:pt x="19888" y="20574"/>
                  </a:lnTo>
                  <a:lnTo>
                    <a:pt x="17653" y="21348"/>
                  </a:lnTo>
                  <a:lnTo>
                    <a:pt x="15049" y="20408"/>
                  </a:lnTo>
                  <a:lnTo>
                    <a:pt x="15049" y="15214"/>
                  </a:lnTo>
                  <a:lnTo>
                    <a:pt x="14871" y="14185"/>
                  </a:lnTo>
                  <a:lnTo>
                    <a:pt x="12966" y="13843"/>
                  </a:lnTo>
                  <a:lnTo>
                    <a:pt x="11417" y="8305"/>
                  </a:lnTo>
                  <a:lnTo>
                    <a:pt x="5537" y="16256"/>
                  </a:lnTo>
                  <a:lnTo>
                    <a:pt x="9347" y="17297"/>
                  </a:lnTo>
                  <a:lnTo>
                    <a:pt x="9512" y="18503"/>
                  </a:lnTo>
                  <a:lnTo>
                    <a:pt x="8305" y="20231"/>
                  </a:lnTo>
                  <a:lnTo>
                    <a:pt x="10896" y="20929"/>
                  </a:lnTo>
                  <a:lnTo>
                    <a:pt x="12103" y="21094"/>
                  </a:lnTo>
                  <a:lnTo>
                    <a:pt x="10553" y="21793"/>
                  </a:lnTo>
                  <a:lnTo>
                    <a:pt x="10033" y="21793"/>
                  </a:lnTo>
                  <a:lnTo>
                    <a:pt x="6921" y="21094"/>
                  </a:lnTo>
                  <a:lnTo>
                    <a:pt x="2946" y="27838"/>
                  </a:lnTo>
                  <a:lnTo>
                    <a:pt x="7607" y="27495"/>
                  </a:lnTo>
                  <a:lnTo>
                    <a:pt x="8470" y="30086"/>
                  </a:lnTo>
                  <a:lnTo>
                    <a:pt x="0" y="33540"/>
                  </a:lnTo>
                  <a:lnTo>
                    <a:pt x="6578" y="34759"/>
                  </a:lnTo>
                  <a:lnTo>
                    <a:pt x="5880" y="35102"/>
                  </a:lnTo>
                  <a:lnTo>
                    <a:pt x="5880" y="35966"/>
                  </a:lnTo>
                  <a:lnTo>
                    <a:pt x="5715" y="36830"/>
                  </a:lnTo>
                  <a:lnTo>
                    <a:pt x="5016" y="36487"/>
                  </a:lnTo>
                  <a:lnTo>
                    <a:pt x="4495" y="35623"/>
                  </a:lnTo>
                  <a:lnTo>
                    <a:pt x="3987" y="35623"/>
                  </a:lnTo>
                  <a:lnTo>
                    <a:pt x="6578" y="41846"/>
                  </a:lnTo>
                  <a:lnTo>
                    <a:pt x="8826" y="41148"/>
                  </a:lnTo>
                  <a:lnTo>
                    <a:pt x="7785" y="39598"/>
                  </a:lnTo>
                  <a:lnTo>
                    <a:pt x="10718" y="38900"/>
                  </a:lnTo>
                  <a:lnTo>
                    <a:pt x="11074" y="34061"/>
                  </a:lnTo>
                  <a:lnTo>
                    <a:pt x="14008" y="34061"/>
                  </a:lnTo>
                  <a:lnTo>
                    <a:pt x="14185" y="33718"/>
                  </a:lnTo>
                  <a:lnTo>
                    <a:pt x="14351" y="32854"/>
                  </a:lnTo>
                  <a:lnTo>
                    <a:pt x="14351" y="32334"/>
                  </a:lnTo>
                  <a:lnTo>
                    <a:pt x="15049" y="33197"/>
                  </a:lnTo>
                  <a:lnTo>
                    <a:pt x="15913" y="33032"/>
                  </a:lnTo>
                  <a:lnTo>
                    <a:pt x="16598" y="33375"/>
                  </a:lnTo>
                  <a:lnTo>
                    <a:pt x="13131" y="35966"/>
                  </a:lnTo>
                  <a:lnTo>
                    <a:pt x="13487" y="39763"/>
                  </a:lnTo>
                  <a:lnTo>
                    <a:pt x="16306" y="41884"/>
                  </a:lnTo>
                  <a:lnTo>
                    <a:pt x="20231" y="39420"/>
                  </a:lnTo>
                  <a:lnTo>
                    <a:pt x="18834" y="42887"/>
                  </a:lnTo>
                  <a:lnTo>
                    <a:pt x="21221" y="43446"/>
                  </a:lnTo>
                  <a:lnTo>
                    <a:pt x="23685" y="43408"/>
                  </a:lnTo>
                  <a:lnTo>
                    <a:pt x="22479" y="45123"/>
                  </a:lnTo>
                  <a:lnTo>
                    <a:pt x="25361" y="47396"/>
                  </a:lnTo>
                  <a:lnTo>
                    <a:pt x="27368" y="43332"/>
                  </a:lnTo>
                  <a:lnTo>
                    <a:pt x="26708" y="38392"/>
                  </a:lnTo>
                  <a:lnTo>
                    <a:pt x="21615" y="38036"/>
                  </a:lnTo>
                  <a:lnTo>
                    <a:pt x="23177" y="37007"/>
                  </a:lnTo>
                  <a:lnTo>
                    <a:pt x="25069" y="36144"/>
                  </a:lnTo>
                  <a:lnTo>
                    <a:pt x="27152" y="35966"/>
                  </a:lnTo>
                  <a:lnTo>
                    <a:pt x="31648" y="34239"/>
                  </a:lnTo>
                  <a:close/>
                </a:path>
                <a:path w="286384" h="259715">
                  <a:moveTo>
                    <a:pt x="36487" y="64147"/>
                  </a:moveTo>
                  <a:lnTo>
                    <a:pt x="36144" y="59994"/>
                  </a:lnTo>
                  <a:lnTo>
                    <a:pt x="34239" y="59829"/>
                  </a:lnTo>
                  <a:lnTo>
                    <a:pt x="33032" y="59994"/>
                  </a:lnTo>
                  <a:lnTo>
                    <a:pt x="31813" y="63969"/>
                  </a:lnTo>
                  <a:lnTo>
                    <a:pt x="34061" y="63804"/>
                  </a:lnTo>
                  <a:lnTo>
                    <a:pt x="36487" y="64147"/>
                  </a:lnTo>
                  <a:close/>
                </a:path>
                <a:path w="286384" h="259715">
                  <a:moveTo>
                    <a:pt x="40462" y="76593"/>
                  </a:moveTo>
                  <a:lnTo>
                    <a:pt x="40309" y="76060"/>
                  </a:lnTo>
                  <a:lnTo>
                    <a:pt x="21615" y="76060"/>
                  </a:lnTo>
                  <a:lnTo>
                    <a:pt x="22872" y="78663"/>
                  </a:lnTo>
                  <a:lnTo>
                    <a:pt x="24130" y="81267"/>
                  </a:lnTo>
                  <a:lnTo>
                    <a:pt x="24206" y="81432"/>
                  </a:lnTo>
                  <a:lnTo>
                    <a:pt x="25946" y="80568"/>
                  </a:lnTo>
                  <a:lnTo>
                    <a:pt x="27317" y="79705"/>
                  </a:lnTo>
                  <a:lnTo>
                    <a:pt x="28536" y="78663"/>
                  </a:lnTo>
                  <a:lnTo>
                    <a:pt x="28879" y="79362"/>
                  </a:lnTo>
                  <a:lnTo>
                    <a:pt x="29222" y="80225"/>
                  </a:lnTo>
                  <a:lnTo>
                    <a:pt x="29565" y="80911"/>
                  </a:lnTo>
                  <a:lnTo>
                    <a:pt x="26454" y="81267"/>
                  </a:lnTo>
                  <a:lnTo>
                    <a:pt x="26911" y="81953"/>
                  </a:lnTo>
                  <a:lnTo>
                    <a:pt x="27622" y="83058"/>
                  </a:lnTo>
                  <a:lnTo>
                    <a:pt x="24904" y="82296"/>
                  </a:lnTo>
                  <a:lnTo>
                    <a:pt x="25590" y="84023"/>
                  </a:lnTo>
                  <a:lnTo>
                    <a:pt x="26454" y="85585"/>
                  </a:lnTo>
                  <a:lnTo>
                    <a:pt x="27317" y="87312"/>
                  </a:lnTo>
                  <a:lnTo>
                    <a:pt x="28702" y="86106"/>
                  </a:lnTo>
                  <a:lnTo>
                    <a:pt x="26631" y="84543"/>
                  </a:lnTo>
                  <a:lnTo>
                    <a:pt x="27813" y="83362"/>
                  </a:lnTo>
                  <a:lnTo>
                    <a:pt x="29629" y="86106"/>
                  </a:lnTo>
                  <a:lnTo>
                    <a:pt x="29743" y="86271"/>
                  </a:lnTo>
                  <a:lnTo>
                    <a:pt x="38036" y="86271"/>
                  </a:lnTo>
                  <a:lnTo>
                    <a:pt x="37655" y="86448"/>
                  </a:lnTo>
                  <a:lnTo>
                    <a:pt x="38036" y="86283"/>
                  </a:lnTo>
                  <a:lnTo>
                    <a:pt x="38696" y="86271"/>
                  </a:lnTo>
                  <a:lnTo>
                    <a:pt x="39077" y="86106"/>
                  </a:lnTo>
                  <a:lnTo>
                    <a:pt x="37693" y="85064"/>
                  </a:lnTo>
                  <a:lnTo>
                    <a:pt x="38912" y="84899"/>
                  </a:lnTo>
                  <a:lnTo>
                    <a:pt x="39611" y="81953"/>
                  </a:lnTo>
                  <a:lnTo>
                    <a:pt x="39738" y="81432"/>
                  </a:lnTo>
                  <a:lnTo>
                    <a:pt x="39865" y="80911"/>
                  </a:lnTo>
                  <a:lnTo>
                    <a:pt x="39941" y="80568"/>
                  </a:lnTo>
                  <a:lnTo>
                    <a:pt x="37693" y="81953"/>
                  </a:lnTo>
                  <a:lnTo>
                    <a:pt x="38557" y="79705"/>
                  </a:lnTo>
                  <a:lnTo>
                    <a:pt x="40462" y="76593"/>
                  </a:lnTo>
                  <a:close/>
                </a:path>
                <a:path w="286384" h="259715">
                  <a:moveTo>
                    <a:pt x="45643" y="65874"/>
                  </a:moveTo>
                  <a:lnTo>
                    <a:pt x="45300" y="65354"/>
                  </a:lnTo>
                  <a:lnTo>
                    <a:pt x="44958" y="65189"/>
                  </a:lnTo>
                  <a:lnTo>
                    <a:pt x="43916" y="65697"/>
                  </a:lnTo>
                  <a:lnTo>
                    <a:pt x="43751" y="66916"/>
                  </a:lnTo>
                  <a:lnTo>
                    <a:pt x="44437" y="67945"/>
                  </a:lnTo>
                  <a:lnTo>
                    <a:pt x="44780" y="67259"/>
                  </a:lnTo>
                  <a:lnTo>
                    <a:pt x="45300" y="66738"/>
                  </a:lnTo>
                  <a:lnTo>
                    <a:pt x="45478" y="66217"/>
                  </a:lnTo>
                  <a:lnTo>
                    <a:pt x="45643" y="65874"/>
                  </a:lnTo>
                  <a:close/>
                </a:path>
                <a:path w="286384" h="259715">
                  <a:moveTo>
                    <a:pt x="47726" y="56019"/>
                  </a:moveTo>
                  <a:lnTo>
                    <a:pt x="46164" y="53949"/>
                  </a:lnTo>
                  <a:lnTo>
                    <a:pt x="44780" y="54470"/>
                  </a:lnTo>
                  <a:lnTo>
                    <a:pt x="41325" y="57226"/>
                  </a:lnTo>
                  <a:lnTo>
                    <a:pt x="44437" y="57924"/>
                  </a:lnTo>
                  <a:lnTo>
                    <a:pt x="45821" y="57924"/>
                  </a:lnTo>
                  <a:lnTo>
                    <a:pt x="46863" y="57061"/>
                  </a:lnTo>
                  <a:lnTo>
                    <a:pt x="47726" y="56019"/>
                  </a:lnTo>
                  <a:close/>
                </a:path>
                <a:path w="286384" h="259715">
                  <a:moveTo>
                    <a:pt x="49631" y="3111"/>
                  </a:moveTo>
                  <a:lnTo>
                    <a:pt x="48590" y="2425"/>
                  </a:lnTo>
                  <a:lnTo>
                    <a:pt x="46863" y="2082"/>
                  </a:lnTo>
                  <a:lnTo>
                    <a:pt x="46342" y="3810"/>
                  </a:lnTo>
                  <a:lnTo>
                    <a:pt x="47028" y="5016"/>
                  </a:lnTo>
                  <a:lnTo>
                    <a:pt x="49631" y="3111"/>
                  </a:lnTo>
                  <a:close/>
                </a:path>
                <a:path w="286384" h="259715">
                  <a:moveTo>
                    <a:pt x="50139" y="76073"/>
                  </a:moveTo>
                  <a:lnTo>
                    <a:pt x="46342" y="72809"/>
                  </a:lnTo>
                  <a:lnTo>
                    <a:pt x="46596" y="72275"/>
                  </a:lnTo>
                  <a:lnTo>
                    <a:pt x="44919" y="69265"/>
                  </a:lnTo>
                  <a:lnTo>
                    <a:pt x="39420" y="73482"/>
                  </a:lnTo>
                  <a:lnTo>
                    <a:pt x="39598" y="74002"/>
                  </a:lnTo>
                  <a:lnTo>
                    <a:pt x="38912" y="72618"/>
                  </a:lnTo>
                  <a:lnTo>
                    <a:pt x="37007" y="73304"/>
                  </a:lnTo>
                  <a:lnTo>
                    <a:pt x="35788" y="73304"/>
                  </a:lnTo>
                  <a:lnTo>
                    <a:pt x="35636" y="72618"/>
                  </a:lnTo>
                  <a:lnTo>
                    <a:pt x="35560" y="72275"/>
                  </a:lnTo>
                  <a:lnTo>
                    <a:pt x="35445" y="71755"/>
                  </a:lnTo>
                  <a:lnTo>
                    <a:pt x="32854" y="72618"/>
                  </a:lnTo>
                  <a:lnTo>
                    <a:pt x="31470" y="73304"/>
                  </a:lnTo>
                  <a:lnTo>
                    <a:pt x="33718" y="68465"/>
                  </a:lnTo>
                  <a:lnTo>
                    <a:pt x="27152" y="70370"/>
                  </a:lnTo>
                  <a:lnTo>
                    <a:pt x="24726" y="71932"/>
                  </a:lnTo>
                  <a:lnTo>
                    <a:pt x="24561" y="71234"/>
                  </a:lnTo>
                  <a:lnTo>
                    <a:pt x="24041" y="70713"/>
                  </a:lnTo>
                  <a:lnTo>
                    <a:pt x="23698" y="70027"/>
                  </a:lnTo>
                  <a:lnTo>
                    <a:pt x="24117" y="69265"/>
                  </a:lnTo>
                  <a:lnTo>
                    <a:pt x="25069" y="68465"/>
                  </a:lnTo>
                  <a:lnTo>
                    <a:pt x="24904" y="67602"/>
                  </a:lnTo>
                  <a:lnTo>
                    <a:pt x="28689" y="62941"/>
                  </a:lnTo>
                  <a:lnTo>
                    <a:pt x="25590" y="59245"/>
                  </a:lnTo>
                  <a:lnTo>
                    <a:pt x="20434" y="59067"/>
                  </a:lnTo>
                  <a:lnTo>
                    <a:pt x="17983" y="65011"/>
                  </a:lnTo>
                  <a:lnTo>
                    <a:pt x="17462" y="65011"/>
                  </a:lnTo>
                  <a:lnTo>
                    <a:pt x="17119" y="65354"/>
                  </a:lnTo>
                  <a:lnTo>
                    <a:pt x="16776" y="65354"/>
                  </a:lnTo>
                  <a:lnTo>
                    <a:pt x="19659" y="71755"/>
                  </a:lnTo>
                  <a:lnTo>
                    <a:pt x="19748" y="71932"/>
                  </a:lnTo>
                  <a:lnTo>
                    <a:pt x="20370" y="73304"/>
                  </a:lnTo>
                  <a:lnTo>
                    <a:pt x="20675" y="74002"/>
                  </a:lnTo>
                  <a:lnTo>
                    <a:pt x="20764" y="74180"/>
                  </a:lnTo>
                  <a:lnTo>
                    <a:pt x="39776" y="74180"/>
                  </a:lnTo>
                  <a:lnTo>
                    <a:pt x="45681" y="74180"/>
                  </a:lnTo>
                  <a:lnTo>
                    <a:pt x="46329" y="72809"/>
                  </a:lnTo>
                  <a:lnTo>
                    <a:pt x="45999" y="76428"/>
                  </a:lnTo>
                  <a:lnTo>
                    <a:pt x="44094" y="79883"/>
                  </a:lnTo>
                  <a:lnTo>
                    <a:pt x="48412" y="79019"/>
                  </a:lnTo>
                  <a:lnTo>
                    <a:pt x="50139" y="77457"/>
                  </a:lnTo>
                  <a:lnTo>
                    <a:pt x="50139" y="76073"/>
                  </a:lnTo>
                  <a:close/>
                </a:path>
                <a:path w="286384" h="259715">
                  <a:moveTo>
                    <a:pt x="53251" y="355"/>
                  </a:moveTo>
                  <a:lnTo>
                    <a:pt x="52908" y="0"/>
                  </a:lnTo>
                  <a:lnTo>
                    <a:pt x="52044" y="698"/>
                  </a:lnTo>
                  <a:lnTo>
                    <a:pt x="52387" y="1219"/>
                  </a:lnTo>
                  <a:lnTo>
                    <a:pt x="53086" y="863"/>
                  </a:lnTo>
                  <a:lnTo>
                    <a:pt x="53251" y="520"/>
                  </a:lnTo>
                  <a:lnTo>
                    <a:pt x="53251" y="355"/>
                  </a:lnTo>
                  <a:close/>
                </a:path>
                <a:path w="286384" h="259715">
                  <a:moveTo>
                    <a:pt x="55333" y="49276"/>
                  </a:moveTo>
                  <a:lnTo>
                    <a:pt x="49631" y="52908"/>
                  </a:lnTo>
                  <a:lnTo>
                    <a:pt x="53086" y="53949"/>
                  </a:lnTo>
                  <a:lnTo>
                    <a:pt x="54292" y="54470"/>
                  </a:lnTo>
                  <a:lnTo>
                    <a:pt x="54991" y="53606"/>
                  </a:lnTo>
                  <a:lnTo>
                    <a:pt x="55156" y="52730"/>
                  </a:lnTo>
                  <a:lnTo>
                    <a:pt x="55333" y="49276"/>
                  </a:lnTo>
                  <a:close/>
                </a:path>
                <a:path w="286384" h="259715">
                  <a:moveTo>
                    <a:pt x="61214" y="54292"/>
                  </a:moveTo>
                  <a:lnTo>
                    <a:pt x="58966" y="53771"/>
                  </a:lnTo>
                  <a:lnTo>
                    <a:pt x="56540" y="53771"/>
                  </a:lnTo>
                  <a:lnTo>
                    <a:pt x="53086" y="57746"/>
                  </a:lnTo>
                  <a:lnTo>
                    <a:pt x="57061" y="57746"/>
                  </a:lnTo>
                  <a:lnTo>
                    <a:pt x="59651" y="58966"/>
                  </a:lnTo>
                  <a:lnTo>
                    <a:pt x="61214" y="54292"/>
                  </a:lnTo>
                  <a:close/>
                </a:path>
                <a:path w="286384" h="259715">
                  <a:moveTo>
                    <a:pt x="61696" y="65125"/>
                  </a:moveTo>
                  <a:lnTo>
                    <a:pt x="57086" y="65379"/>
                  </a:lnTo>
                  <a:lnTo>
                    <a:pt x="53416" y="69291"/>
                  </a:lnTo>
                  <a:lnTo>
                    <a:pt x="56362" y="74002"/>
                  </a:lnTo>
                  <a:lnTo>
                    <a:pt x="57404" y="74180"/>
                  </a:lnTo>
                  <a:lnTo>
                    <a:pt x="61214" y="72275"/>
                  </a:lnTo>
                  <a:lnTo>
                    <a:pt x="61556" y="71412"/>
                  </a:lnTo>
                  <a:lnTo>
                    <a:pt x="61696" y="65125"/>
                  </a:lnTo>
                  <a:close/>
                </a:path>
                <a:path w="286384" h="259715">
                  <a:moveTo>
                    <a:pt x="67602" y="98209"/>
                  </a:moveTo>
                  <a:lnTo>
                    <a:pt x="64668" y="96126"/>
                  </a:lnTo>
                  <a:lnTo>
                    <a:pt x="64668" y="95618"/>
                  </a:lnTo>
                  <a:lnTo>
                    <a:pt x="64490" y="95262"/>
                  </a:lnTo>
                  <a:lnTo>
                    <a:pt x="64325" y="95097"/>
                  </a:lnTo>
                  <a:lnTo>
                    <a:pt x="63982" y="90424"/>
                  </a:lnTo>
                  <a:lnTo>
                    <a:pt x="63969" y="90258"/>
                  </a:lnTo>
                  <a:lnTo>
                    <a:pt x="54991" y="86448"/>
                  </a:lnTo>
                  <a:lnTo>
                    <a:pt x="54292" y="92849"/>
                  </a:lnTo>
                  <a:lnTo>
                    <a:pt x="51358" y="89903"/>
                  </a:lnTo>
                  <a:lnTo>
                    <a:pt x="49212" y="92849"/>
                  </a:lnTo>
                  <a:lnTo>
                    <a:pt x="46812" y="96126"/>
                  </a:lnTo>
                  <a:lnTo>
                    <a:pt x="46685" y="96304"/>
                  </a:lnTo>
                  <a:lnTo>
                    <a:pt x="42710" y="93535"/>
                  </a:lnTo>
                  <a:lnTo>
                    <a:pt x="44958" y="93535"/>
                  </a:lnTo>
                  <a:lnTo>
                    <a:pt x="47205" y="85242"/>
                  </a:lnTo>
                  <a:lnTo>
                    <a:pt x="42024" y="87833"/>
                  </a:lnTo>
                  <a:lnTo>
                    <a:pt x="40462" y="88696"/>
                  </a:lnTo>
                  <a:lnTo>
                    <a:pt x="38214" y="86448"/>
                  </a:lnTo>
                  <a:lnTo>
                    <a:pt x="37655" y="86448"/>
                  </a:lnTo>
                  <a:lnTo>
                    <a:pt x="30048" y="86448"/>
                  </a:lnTo>
                  <a:lnTo>
                    <a:pt x="30949" y="86969"/>
                  </a:lnTo>
                  <a:lnTo>
                    <a:pt x="30949" y="87147"/>
                  </a:lnTo>
                  <a:lnTo>
                    <a:pt x="30949" y="88176"/>
                  </a:lnTo>
                  <a:lnTo>
                    <a:pt x="30949" y="89039"/>
                  </a:lnTo>
                  <a:lnTo>
                    <a:pt x="32854" y="88696"/>
                  </a:lnTo>
                  <a:lnTo>
                    <a:pt x="34759" y="88176"/>
                  </a:lnTo>
                  <a:lnTo>
                    <a:pt x="34518" y="88696"/>
                  </a:lnTo>
                  <a:lnTo>
                    <a:pt x="33794" y="90258"/>
                  </a:lnTo>
                  <a:lnTo>
                    <a:pt x="33718" y="90424"/>
                  </a:lnTo>
                  <a:lnTo>
                    <a:pt x="35102" y="93535"/>
                  </a:lnTo>
                  <a:lnTo>
                    <a:pt x="31127" y="94754"/>
                  </a:lnTo>
                  <a:lnTo>
                    <a:pt x="31813" y="96126"/>
                  </a:lnTo>
                  <a:lnTo>
                    <a:pt x="31902" y="96304"/>
                  </a:lnTo>
                  <a:lnTo>
                    <a:pt x="32512" y="97510"/>
                  </a:lnTo>
                  <a:lnTo>
                    <a:pt x="34061" y="100279"/>
                  </a:lnTo>
                  <a:lnTo>
                    <a:pt x="34328" y="100799"/>
                  </a:lnTo>
                  <a:lnTo>
                    <a:pt x="35356" y="102870"/>
                  </a:lnTo>
                  <a:lnTo>
                    <a:pt x="35445" y="103047"/>
                  </a:lnTo>
                  <a:lnTo>
                    <a:pt x="36664" y="104089"/>
                  </a:lnTo>
                  <a:lnTo>
                    <a:pt x="39255" y="100799"/>
                  </a:lnTo>
                  <a:lnTo>
                    <a:pt x="39382" y="103047"/>
                  </a:lnTo>
                  <a:lnTo>
                    <a:pt x="38392" y="106680"/>
                  </a:lnTo>
                  <a:lnTo>
                    <a:pt x="46164" y="104432"/>
                  </a:lnTo>
                  <a:lnTo>
                    <a:pt x="42887" y="101663"/>
                  </a:lnTo>
                  <a:lnTo>
                    <a:pt x="44615" y="100799"/>
                  </a:lnTo>
                  <a:lnTo>
                    <a:pt x="44335" y="98209"/>
                  </a:lnTo>
                  <a:lnTo>
                    <a:pt x="44272" y="97510"/>
                  </a:lnTo>
                  <a:lnTo>
                    <a:pt x="47383" y="98209"/>
                  </a:lnTo>
                  <a:lnTo>
                    <a:pt x="47993" y="99517"/>
                  </a:lnTo>
                  <a:lnTo>
                    <a:pt x="49123" y="101955"/>
                  </a:lnTo>
                  <a:lnTo>
                    <a:pt x="52997" y="101053"/>
                  </a:lnTo>
                  <a:lnTo>
                    <a:pt x="57391" y="99517"/>
                  </a:lnTo>
                  <a:lnTo>
                    <a:pt x="60693" y="101320"/>
                  </a:lnTo>
                  <a:lnTo>
                    <a:pt x="63106" y="107200"/>
                  </a:lnTo>
                  <a:lnTo>
                    <a:pt x="67602" y="98209"/>
                  </a:lnTo>
                  <a:close/>
                </a:path>
                <a:path w="286384" h="259715">
                  <a:moveTo>
                    <a:pt x="75209" y="51523"/>
                  </a:moveTo>
                  <a:lnTo>
                    <a:pt x="71755" y="47028"/>
                  </a:lnTo>
                  <a:lnTo>
                    <a:pt x="68643" y="51523"/>
                  </a:lnTo>
                  <a:lnTo>
                    <a:pt x="70205" y="53428"/>
                  </a:lnTo>
                  <a:lnTo>
                    <a:pt x="75209" y="51523"/>
                  </a:lnTo>
                  <a:close/>
                </a:path>
                <a:path w="286384" h="259715">
                  <a:moveTo>
                    <a:pt x="82130" y="43573"/>
                  </a:moveTo>
                  <a:lnTo>
                    <a:pt x="80314" y="39535"/>
                  </a:lnTo>
                  <a:lnTo>
                    <a:pt x="77419" y="40271"/>
                  </a:lnTo>
                  <a:lnTo>
                    <a:pt x="76149" y="42913"/>
                  </a:lnTo>
                  <a:lnTo>
                    <a:pt x="79184" y="44615"/>
                  </a:lnTo>
                  <a:lnTo>
                    <a:pt x="80403" y="44780"/>
                  </a:lnTo>
                  <a:lnTo>
                    <a:pt x="81788" y="45300"/>
                  </a:lnTo>
                  <a:lnTo>
                    <a:pt x="82130" y="43573"/>
                  </a:lnTo>
                  <a:close/>
                </a:path>
                <a:path w="286384" h="259715">
                  <a:moveTo>
                    <a:pt x="104609" y="91287"/>
                  </a:moveTo>
                  <a:lnTo>
                    <a:pt x="96304" y="93014"/>
                  </a:lnTo>
                  <a:lnTo>
                    <a:pt x="92329" y="91986"/>
                  </a:lnTo>
                  <a:lnTo>
                    <a:pt x="92329" y="91808"/>
                  </a:lnTo>
                  <a:lnTo>
                    <a:pt x="91287" y="91122"/>
                  </a:lnTo>
                  <a:lnTo>
                    <a:pt x="88531" y="89395"/>
                  </a:lnTo>
                  <a:lnTo>
                    <a:pt x="88531" y="92151"/>
                  </a:lnTo>
                  <a:lnTo>
                    <a:pt x="82296" y="94056"/>
                  </a:lnTo>
                  <a:lnTo>
                    <a:pt x="83337" y="103390"/>
                  </a:lnTo>
                  <a:lnTo>
                    <a:pt x="90601" y="100457"/>
                  </a:lnTo>
                  <a:lnTo>
                    <a:pt x="95097" y="99072"/>
                  </a:lnTo>
                  <a:lnTo>
                    <a:pt x="100279" y="105117"/>
                  </a:lnTo>
                  <a:lnTo>
                    <a:pt x="101841" y="97866"/>
                  </a:lnTo>
                  <a:lnTo>
                    <a:pt x="104609" y="91287"/>
                  </a:lnTo>
                  <a:close/>
                </a:path>
                <a:path w="286384" h="259715">
                  <a:moveTo>
                    <a:pt x="114973" y="195884"/>
                  </a:moveTo>
                  <a:lnTo>
                    <a:pt x="114808" y="195541"/>
                  </a:lnTo>
                  <a:lnTo>
                    <a:pt x="114465" y="194513"/>
                  </a:lnTo>
                  <a:lnTo>
                    <a:pt x="113601" y="194678"/>
                  </a:lnTo>
                  <a:lnTo>
                    <a:pt x="113080" y="195719"/>
                  </a:lnTo>
                  <a:lnTo>
                    <a:pt x="113601" y="196583"/>
                  </a:lnTo>
                  <a:lnTo>
                    <a:pt x="114287" y="196583"/>
                  </a:lnTo>
                  <a:lnTo>
                    <a:pt x="114808" y="196405"/>
                  </a:lnTo>
                  <a:lnTo>
                    <a:pt x="114973" y="195884"/>
                  </a:lnTo>
                  <a:close/>
                </a:path>
                <a:path w="286384" h="259715">
                  <a:moveTo>
                    <a:pt x="114973" y="86271"/>
                  </a:moveTo>
                  <a:lnTo>
                    <a:pt x="109969" y="88696"/>
                  </a:lnTo>
                  <a:lnTo>
                    <a:pt x="110655" y="90081"/>
                  </a:lnTo>
                  <a:lnTo>
                    <a:pt x="109448" y="93014"/>
                  </a:lnTo>
                  <a:lnTo>
                    <a:pt x="113944" y="92151"/>
                  </a:lnTo>
                  <a:lnTo>
                    <a:pt x="113601" y="89903"/>
                  </a:lnTo>
                  <a:lnTo>
                    <a:pt x="114973" y="86271"/>
                  </a:lnTo>
                  <a:close/>
                </a:path>
                <a:path w="286384" h="259715">
                  <a:moveTo>
                    <a:pt x="118605" y="128803"/>
                  </a:moveTo>
                  <a:lnTo>
                    <a:pt x="110655" y="127939"/>
                  </a:lnTo>
                  <a:lnTo>
                    <a:pt x="112560" y="131406"/>
                  </a:lnTo>
                  <a:lnTo>
                    <a:pt x="113766" y="131914"/>
                  </a:lnTo>
                  <a:lnTo>
                    <a:pt x="114630" y="133477"/>
                  </a:lnTo>
                  <a:lnTo>
                    <a:pt x="116192" y="131749"/>
                  </a:lnTo>
                  <a:lnTo>
                    <a:pt x="118605" y="128803"/>
                  </a:lnTo>
                  <a:close/>
                </a:path>
                <a:path w="286384" h="259715">
                  <a:moveTo>
                    <a:pt x="126212" y="141427"/>
                  </a:moveTo>
                  <a:lnTo>
                    <a:pt x="124663" y="140563"/>
                  </a:lnTo>
                  <a:lnTo>
                    <a:pt x="123799" y="141427"/>
                  </a:lnTo>
                  <a:lnTo>
                    <a:pt x="123456" y="142468"/>
                  </a:lnTo>
                  <a:lnTo>
                    <a:pt x="124828" y="143154"/>
                  </a:lnTo>
                  <a:lnTo>
                    <a:pt x="125691" y="142468"/>
                  </a:lnTo>
                  <a:lnTo>
                    <a:pt x="126212" y="141427"/>
                  </a:lnTo>
                  <a:close/>
                </a:path>
                <a:path w="286384" h="259715">
                  <a:moveTo>
                    <a:pt x="130022" y="128460"/>
                  </a:moveTo>
                  <a:lnTo>
                    <a:pt x="123278" y="123444"/>
                  </a:lnTo>
                  <a:lnTo>
                    <a:pt x="121894" y="127596"/>
                  </a:lnTo>
                  <a:lnTo>
                    <a:pt x="120853" y="130708"/>
                  </a:lnTo>
                  <a:lnTo>
                    <a:pt x="123278" y="135547"/>
                  </a:lnTo>
                  <a:lnTo>
                    <a:pt x="126390" y="131406"/>
                  </a:lnTo>
                  <a:lnTo>
                    <a:pt x="130022" y="128460"/>
                  </a:lnTo>
                  <a:close/>
                </a:path>
                <a:path w="286384" h="259715">
                  <a:moveTo>
                    <a:pt x="130187" y="121031"/>
                  </a:moveTo>
                  <a:lnTo>
                    <a:pt x="128295" y="114287"/>
                  </a:lnTo>
                  <a:lnTo>
                    <a:pt x="127076" y="110832"/>
                  </a:lnTo>
                  <a:lnTo>
                    <a:pt x="123278" y="112839"/>
                  </a:lnTo>
                  <a:lnTo>
                    <a:pt x="120116" y="117487"/>
                  </a:lnTo>
                  <a:lnTo>
                    <a:pt x="119888" y="121869"/>
                  </a:lnTo>
                  <a:lnTo>
                    <a:pt x="124828" y="123101"/>
                  </a:lnTo>
                  <a:lnTo>
                    <a:pt x="130187" y="121031"/>
                  </a:lnTo>
                  <a:close/>
                </a:path>
                <a:path w="286384" h="259715">
                  <a:moveTo>
                    <a:pt x="141605" y="111518"/>
                  </a:moveTo>
                  <a:lnTo>
                    <a:pt x="132791" y="110477"/>
                  </a:lnTo>
                  <a:lnTo>
                    <a:pt x="132613" y="110477"/>
                  </a:lnTo>
                  <a:lnTo>
                    <a:pt x="132435" y="110655"/>
                  </a:lnTo>
                  <a:lnTo>
                    <a:pt x="132270" y="110998"/>
                  </a:lnTo>
                  <a:lnTo>
                    <a:pt x="136423" y="116878"/>
                  </a:lnTo>
                  <a:lnTo>
                    <a:pt x="141605" y="111518"/>
                  </a:lnTo>
                  <a:close/>
                </a:path>
                <a:path w="286384" h="259715">
                  <a:moveTo>
                    <a:pt x="149517" y="135331"/>
                  </a:moveTo>
                  <a:lnTo>
                    <a:pt x="146100" y="132092"/>
                  </a:lnTo>
                  <a:lnTo>
                    <a:pt x="142811" y="129324"/>
                  </a:lnTo>
                  <a:lnTo>
                    <a:pt x="140385" y="135331"/>
                  </a:lnTo>
                  <a:lnTo>
                    <a:pt x="140385" y="135724"/>
                  </a:lnTo>
                  <a:lnTo>
                    <a:pt x="140360" y="135331"/>
                  </a:lnTo>
                  <a:lnTo>
                    <a:pt x="140220" y="133299"/>
                  </a:lnTo>
                  <a:lnTo>
                    <a:pt x="134937" y="138315"/>
                  </a:lnTo>
                  <a:lnTo>
                    <a:pt x="134759" y="138493"/>
                  </a:lnTo>
                  <a:lnTo>
                    <a:pt x="133477" y="139700"/>
                  </a:lnTo>
                  <a:lnTo>
                    <a:pt x="137795" y="140042"/>
                  </a:lnTo>
                  <a:lnTo>
                    <a:pt x="138836" y="140220"/>
                  </a:lnTo>
                  <a:lnTo>
                    <a:pt x="140906" y="140398"/>
                  </a:lnTo>
                  <a:lnTo>
                    <a:pt x="140563" y="138493"/>
                  </a:lnTo>
                  <a:lnTo>
                    <a:pt x="143179" y="141668"/>
                  </a:lnTo>
                  <a:lnTo>
                    <a:pt x="147358" y="139573"/>
                  </a:lnTo>
                  <a:lnTo>
                    <a:pt x="149517" y="135331"/>
                  </a:lnTo>
                  <a:close/>
                </a:path>
                <a:path w="286384" h="259715">
                  <a:moveTo>
                    <a:pt x="152146" y="106502"/>
                  </a:moveTo>
                  <a:lnTo>
                    <a:pt x="148513" y="102006"/>
                  </a:lnTo>
                  <a:lnTo>
                    <a:pt x="148005" y="100114"/>
                  </a:lnTo>
                  <a:lnTo>
                    <a:pt x="145402" y="98374"/>
                  </a:lnTo>
                  <a:lnTo>
                    <a:pt x="144373" y="101485"/>
                  </a:lnTo>
                  <a:lnTo>
                    <a:pt x="142290" y="106337"/>
                  </a:lnTo>
                  <a:lnTo>
                    <a:pt x="152146" y="106502"/>
                  </a:lnTo>
                  <a:close/>
                </a:path>
                <a:path w="286384" h="259715">
                  <a:moveTo>
                    <a:pt x="154393" y="110655"/>
                  </a:moveTo>
                  <a:lnTo>
                    <a:pt x="154051" y="110134"/>
                  </a:lnTo>
                  <a:lnTo>
                    <a:pt x="153708" y="110477"/>
                  </a:lnTo>
                  <a:lnTo>
                    <a:pt x="153009" y="110832"/>
                  </a:lnTo>
                  <a:lnTo>
                    <a:pt x="153708" y="111518"/>
                  </a:lnTo>
                  <a:lnTo>
                    <a:pt x="154393" y="110655"/>
                  </a:lnTo>
                  <a:close/>
                </a:path>
                <a:path w="286384" h="259715">
                  <a:moveTo>
                    <a:pt x="157505" y="122936"/>
                  </a:moveTo>
                  <a:lnTo>
                    <a:pt x="154051" y="122237"/>
                  </a:lnTo>
                  <a:lnTo>
                    <a:pt x="152844" y="122059"/>
                  </a:lnTo>
                  <a:lnTo>
                    <a:pt x="152323" y="122936"/>
                  </a:lnTo>
                  <a:lnTo>
                    <a:pt x="152146" y="123799"/>
                  </a:lnTo>
                  <a:lnTo>
                    <a:pt x="152146" y="127076"/>
                  </a:lnTo>
                  <a:lnTo>
                    <a:pt x="157505" y="122936"/>
                  </a:lnTo>
                  <a:close/>
                </a:path>
                <a:path w="286384" h="259715">
                  <a:moveTo>
                    <a:pt x="159753" y="207645"/>
                  </a:moveTo>
                  <a:lnTo>
                    <a:pt x="155257" y="199694"/>
                  </a:lnTo>
                  <a:lnTo>
                    <a:pt x="152844" y="204012"/>
                  </a:lnTo>
                  <a:lnTo>
                    <a:pt x="148869" y="201256"/>
                  </a:lnTo>
                  <a:lnTo>
                    <a:pt x="148805" y="204012"/>
                  </a:lnTo>
                  <a:lnTo>
                    <a:pt x="148742" y="206959"/>
                  </a:lnTo>
                  <a:lnTo>
                    <a:pt x="148691" y="209372"/>
                  </a:lnTo>
                  <a:lnTo>
                    <a:pt x="151638" y="206959"/>
                  </a:lnTo>
                  <a:lnTo>
                    <a:pt x="150939" y="208165"/>
                  </a:lnTo>
                  <a:lnTo>
                    <a:pt x="151511" y="209207"/>
                  </a:lnTo>
                  <a:lnTo>
                    <a:pt x="151612" y="209372"/>
                  </a:lnTo>
                  <a:lnTo>
                    <a:pt x="151688" y="209524"/>
                  </a:lnTo>
                  <a:lnTo>
                    <a:pt x="150850" y="209727"/>
                  </a:lnTo>
                  <a:lnTo>
                    <a:pt x="148691" y="210235"/>
                  </a:lnTo>
                  <a:lnTo>
                    <a:pt x="149034" y="213182"/>
                  </a:lnTo>
                  <a:lnTo>
                    <a:pt x="153530" y="214223"/>
                  </a:lnTo>
                  <a:lnTo>
                    <a:pt x="157505" y="213182"/>
                  </a:lnTo>
                  <a:lnTo>
                    <a:pt x="156476" y="210934"/>
                  </a:lnTo>
                  <a:lnTo>
                    <a:pt x="154749" y="208508"/>
                  </a:lnTo>
                  <a:lnTo>
                    <a:pt x="159753" y="207645"/>
                  </a:lnTo>
                  <a:close/>
                </a:path>
                <a:path w="286384" h="259715">
                  <a:moveTo>
                    <a:pt x="163728" y="186207"/>
                  </a:moveTo>
                  <a:lnTo>
                    <a:pt x="157505" y="185686"/>
                  </a:lnTo>
                  <a:lnTo>
                    <a:pt x="156121" y="183959"/>
                  </a:lnTo>
                  <a:lnTo>
                    <a:pt x="154393" y="180505"/>
                  </a:lnTo>
                  <a:lnTo>
                    <a:pt x="151803" y="182575"/>
                  </a:lnTo>
                  <a:lnTo>
                    <a:pt x="147142" y="184480"/>
                  </a:lnTo>
                  <a:lnTo>
                    <a:pt x="146621" y="191046"/>
                  </a:lnTo>
                  <a:lnTo>
                    <a:pt x="152844" y="190182"/>
                  </a:lnTo>
                  <a:lnTo>
                    <a:pt x="156641" y="194678"/>
                  </a:lnTo>
                  <a:lnTo>
                    <a:pt x="163728" y="186207"/>
                  </a:lnTo>
                  <a:close/>
                </a:path>
                <a:path w="286384" h="259715">
                  <a:moveTo>
                    <a:pt x="169811" y="159766"/>
                  </a:moveTo>
                  <a:lnTo>
                    <a:pt x="167538" y="159588"/>
                  </a:lnTo>
                  <a:lnTo>
                    <a:pt x="166497" y="157505"/>
                  </a:lnTo>
                  <a:lnTo>
                    <a:pt x="165442" y="157810"/>
                  </a:lnTo>
                  <a:lnTo>
                    <a:pt x="165442" y="165239"/>
                  </a:lnTo>
                  <a:lnTo>
                    <a:pt x="162864" y="164426"/>
                  </a:lnTo>
                  <a:lnTo>
                    <a:pt x="162585" y="163855"/>
                  </a:lnTo>
                  <a:lnTo>
                    <a:pt x="165290" y="164249"/>
                  </a:lnTo>
                  <a:lnTo>
                    <a:pt x="165442" y="165239"/>
                  </a:lnTo>
                  <a:lnTo>
                    <a:pt x="165442" y="157810"/>
                  </a:lnTo>
                  <a:lnTo>
                    <a:pt x="162864" y="158546"/>
                  </a:lnTo>
                  <a:lnTo>
                    <a:pt x="161175" y="160909"/>
                  </a:lnTo>
                  <a:lnTo>
                    <a:pt x="160794" y="160096"/>
                  </a:lnTo>
                  <a:lnTo>
                    <a:pt x="150317" y="164566"/>
                  </a:lnTo>
                  <a:lnTo>
                    <a:pt x="153708" y="161315"/>
                  </a:lnTo>
                  <a:lnTo>
                    <a:pt x="155257" y="162001"/>
                  </a:lnTo>
                  <a:lnTo>
                    <a:pt x="156641" y="161137"/>
                  </a:lnTo>
                  <a:lnTo>
                    <a:pt x="157861" y="159753"/>
                  </a:lnTo>
                  <a:lnTo>
                    <a:pt x="159410" y="156984"/>
                  </a:lnTo>
                  <a:lnTo>
                    <a:pt x="153708" y="158026"/>
                  </a:lnTo>
                  <a:lnTo>
                    <a:pt x="153873" y="159232"/>
                  </a:lnTo>
                  <a:lnTo>
                    <a:pt x="148869" y="153873"/>
                  </a:lnTo>
                  <a:lnTo>
                    <a:pt x="149186" y="165049"/>
                  </a:lnTo>
                  <a:lnTo>
                    <a:pt x="149034" y="165112"/>
                  </a:lnTo>
                  <a:lnTo>
                    <a:pt x="149199" y="165430"/>
                  </a:lnTo>
                  <a:lnTo>
                    <a:pt x="149212" y="165633"/>
                  </a:lnTo>
                  <a:lnTo>
                    <a:pt x="151980" y="170472"/>
                  </a:lnTo>
                  <a:lnTo>
                    <a:pt x="152501" y="172720"/>
                  </a:lnTo>
                  <a:lnTo>
                    <a:pt x="157162" y="169265"/>
                  </a:lnTo>
                  <a:lnTo>
                    <a:pt x="159232" y="170472"/>
                  </a:lnTo>
                  <a:lnTo>
                    <a:pt x="161137" y="170992"/>
                  </a:lnTo>
                  <a:lnTo>
                    <a:pt x="165481" y="165481"/>
                  </a:lnTo>
                  <a:lnTo>
                    <a:pt x="165633" y="166331"/>
                  </a:lnTo>
                  <a:lnTo>
                    <a:pt x="168579" y="166331"/>
                  </a:lnTo>
                  <a:lnTo>
                    <a:pt x="169125" y="164249"/>
                  </a:lnTo>
                  <a:lnTo>
                    <a:pt x="169176" y="164084"/>
                  </a:lnTo>
                  <a:lnTo>
                    <a:pt x="169265" y="163728"/>
                  </a:lnTo>
                  <a:lnTo>
                    <a:pt x="169811" y="159766"/>
                  </a:lnTo>
                  <a:close/>
                </a:path>
                <a:path w="286384" h="259715">
                  <a:moveTo>
                    <a:pt x="171107" y="159766"/>
                  </a:moveTo>
                  <a:lnTo>
                    <a:pt x="169964" y="158724"/>
                  </a:lnTo>
                  <a:lnTo>
                    <a:pt x="169837" y="159588"/>
                  </a:lnTo>
                  <a:lnTo>
                    <a:pt x="169811" y="159766"/>
                  </a:lnTo>
                  <a:lnTo>
                    <a:pt x="171107" y="159766"/>
                  </a:lnTo>
                  <a:close/>
                </a:path>
                <a:path w="286384" h="259715">
                  <a:moveTo>
                    <a:pt x="177393" y="167703"/>
                  </a:moveTo>
                  <a:lnTo>
                    <a:pt x="173240" y="169443"/>
                  </a:lnTo>
                  <a:lnTo>
                    <a:pt x="174967" y="171170"/>
                  </a:lnTo>
                  <a:lnTo>
                    <a:pt x="175145" y="170992"/>
                  </a:lnTo>
                  <a:lnTo>
                    <a:pt x="175831" y="170827"/>
                  </a:lnTo>
                  <a:lnTo>
                    <a:pt x="175831" y="170649"/>
                  </a:lnTo>
                  <a:lnTo>
                    <a:pt x="177393" y="167703"/>
                  </a:lnTo>
                  <a:close/>
                </a:path>
                <a:path w="286384" h="259715">
                  <a:moveTo>
                    <a:pt x="177736" y="143852"/>
                  </a:moveTo>
                  <a:lnTo>
                    <a:pt x="175323" y="143941"/>
                  </a:lnTo>
                  <a:lnTo>
                    <a:pt x="175323" y="152146"/>
                  </a:lnTo>
                  <a:lnTo>
                    <a:pt x="175006" y="152603"/>
                  </a:lnTo>
                  <a:lnTo>
                    <a:pt x="174866" y="152603"/>
                  </a:lnTo>
                  <a:lnTo>
                    <a:pt x="175323" y="152146"/>
                  </a:lnTo>
                  <a:lnTo>
                    <a:pt x="175323" y="143941"/>
                  </a:lnTo>
                  <a:lnTo>
                    <a:pt x="172897" y="144018"/>
                  </a:lnTo>
                  <a:lnTo>
                    <a:pt x="170827" y="144373"/>
                  </a:lnTo>
                  <a:lnTo>
                    <a:pt x="171272" y="143332"/>
                  </a:lnTo>
                  <a:lnTo>
                    <a:pt x="171335" y="143154"/>
                  </a:lnTo>
                  <a:lnTo>
                    <a:pt x="170992" y="142468"/>
                  </a:lnTo>
                  <a:lnTo>
                    <a:pt x="169964" y="138315"/>
                  </a:lnTo>
                  <a:lnTo>
                    <a:pt x="166573" y="138315"/>
                  </a:lnTo>
                  <a:lnTo>
                    <a:pt x="163982" y="138099"/>
                  </a:lnTo>
                  <a:lnTo>
                    <a:pt x="162356" y="141262"/>
                  </a:lnTo>
                  <a:lnTo>
                    <a:pt x="162356" y="144373"/>
                  </a:lnTo>
                  <a:lnTo>
                    <a:pt x="162356" y="145237"/>
                  </a:lnTo>
                  <a:lnTo>
                    <a:pt x="154914" y="143535"/>
                  </a:lnTo>
                  <a:lnTo>
                    <a:pt x="154051" y="142989"/>
                  </a:lnTo>
                  <a:lnTo>
                    <a:pt x="153187" y="142989"/>
                  </a:lnTo>
                  <a:lnTo>
                    <a:pt x="151460" y="144195"/>
                  </a:lnTo>
                  <a:lnTo>
                    <a:pt x="151320" y="144754"/>
                  </a:lnTo>
                  <a:lnTo>
                    <a:pt x="151282" y="144894"/>
                  </a:lnTo>
                  <a:lnTo>
                    <a:pt x="147967" y="141833"/>
                  </a:lnTo>
                  <a:lnTo>
                    <a:pt x="146100" y="143852"/>
                  </a:lnTo>
                  <a:lnTo>
                    <a:pt x="145884" y="144195"/>
                  </a:lnTo>
                  <a:lnTo>
                    <a:pt x="145592" y="144754"/>
                  </a:lnTo>
                  <a:lnTo>
                    <a:pt x="145516" y="144894"/>
                  </a:lnTo>
                  <a:lnTo>
                    <a:pt x="144983" y="145923"/>
                  </a:lnTo>
                  <a:lnTo>
                    <a:pt x="144272" y="147307"/>
                  </a:lnTo>
                  <a:lnTo>
                    <a:pt x="144183" y="147459"/>
                  </a:lnTo>
                  <a:lnTo>
                    <a:pt x="141262" y="148691"/>
                  </a:lnTo>
                  <a:lnTo>
                    <a:pt x="143878" y="145923"/>
                  </a:lnTo>
                  <a:lnTo>
                    <a:pt x="143624" y="145923"/>
                  </a:lnTo>
                  <a:lnTo>
                    <a:pt x="140906" y="144437"/>
                  </a:lnTo>
                  <a:lnTo>
                    <a:pt x="140906" y="159588"/>
                  </a:lnTo>
                  <a:lnTo>
                    <a:pt x="140525" y="159931"/>
                  </a:lnTo>
                  <a:lnTo>
                    <a:pt x="138747" y="159931"/>
                  </a:lnTo>
                  <a:lnTo>
                    <a:pt x="140906" y="159588"/>
                  </a:lnTo>
                  <a:lnTo>
                    <a:pt x="140906" y="144437"/>
                  </a:lnTo>
                  <a:lnTo>
                    <a:pt x="140652" y="144284"/>
                  </a:lnTo>
                  <a:lnTo>
                    <a:pt x="137121" y="144754"/>
                  </a:lnTo>
                  <a:lnTo>
                    <a:pt x="138366" y="148348"/>
                  </a:lnTo>
                  <a:lnTo>
                    <a:pt x="138493" y="148691"/>
                  </a:lnTo>
                  <a:lnTo>
                    <a:pt x="137629" y="148869"/>
                  </a:lnTo>
                  <a:lnTo>
                    <a:pt x="136931" y="149555"/>
                  </a:lnTo>
                  <a:lnTo>
                    <a:pt x="136245" y="150075"/>
                  </a:lnTo>
                  <a:lnTo>
                    <a:pt x="131749" y="151117"/>
                  </a:lnTo>
                  <a:lnTo>
                    <a:pt x="129895" y="141833"/>
                  </a:lnTo>
                  <a:lnTo>
                    <a:pt x="129844" y="141605"/>
                  </a:lnTo>
                  <a:lnTo>
                    <a:pt x="126568" y="147307"/>
                  </a:lnTo>
                  <a:lnTo>
                    <a:pt x="125412" y="150761"/>
                  </a:lnTo>
                  <a:lnTo>
                    <a:pt x="125006" y="151980"/>
                  </a:lnTo>
                  <a:lnTo>
                    <a:pt x="130708" y="150761"/>
                  </a:lnTo>
                  <a:lnTo>
                    <a:pt x="130708" y="158889"/>
                  </a:lnTo>
                  <a:lnTo>
                    <a:pt x="130581" y="159588"/>
                  </a:lnTo>
                  <a:lnTo>
                    <a:pt x="130505" y="159931"/>
                  </a:lnTo>
                  <a:lnTo>
                    <a:pt x="130441" y="160274"/>
                  </a:lnTo>
                  <a:lnTo>
                    <a:pt x="130340" y="160794"/>
                  </a:lnTo>
                  <a:lnTo>
                    <a:pt x="130238" y="161315"/>
                  </a:lnTo>
                  <a:lnTo>
                    <a:pt x="130175" y="161658"/>
                  </a:lnTo>
                  <a:lnTo>
                    <a:pt x="130073" y="162179"/>
                  </a:lnTo>
                  <a:lnTo>
                    <a:pt x="130035" y="162344"/>
                  </a:lnTo>
                  <a:lnTo>
                    <a:pt x="129717" y="163969"/>
                  </a:lnTo>
                  <a:lnTo>
                    <a:pt x="129641" y="164401"/>
                  </a:lnTo>
                  <a:lnTo>
                    <a:pt x="128498" y="165100"/>
                  </a:lnTo>
                  <a:lnTo>
                    <a:pt x="129489" y="165100"/>
                  </a:lnTo>
                  <a:lnTo>
                    <a:pt x="129336" y="165900"/>
                  </a:lnTo>
                  <a:lnTo>
                    <a:pt x="129260" y="166331"/>
                  </a:lnTo>
                  <a:lnTo>
                    <a:pt x="129159" y="166839"/>
                  </a:lnTo>
                  <a:lnTo>
                    <a:pt x="126276" y="163969"/>
                  </a:lnTo>
                  <a:lnTo>
                    <a:pt x="130708" y="158889"/>
                  </a:lnTo>
                  <a:lnTo>
                    <a:pt x="130708" y="150761"/>
                  </a:lnTo>
                  <a:lnTo>
                    <a:pt x="130606" y="151117"/>
                  </a:lnTo>
                  <a:lnTo>
                    <a:pt x="129159" y="155613"/>
                  </a:lnTo>
                  <a:lnTo>
                    <a:pt x="128485" y="158369"/>
                  </a:lnTo>
                  <a:lnTo>
                    <a:pt x="128371" y="158889"/>
                  </a:lnTo>
                  <a:lnTo>
                    <a:pt x="128206" y="159588"/>
                  </a:lnTo>
                  <a:lnTo>
                    <a:pt x="128117" y="159931"/>
                  </a:lnTo>
                  <a:lnTo>
                    <a:pt x="119303" y="154914"/>
                  </a:lnTo>
                  <a:lnTo>
                    <a:pt x="119888" y="158369"/>
                  </a:lnTo>
                  <a:lnTo>
                    <a:pt x="119976" y="158889"/>
                  </a:lnTo>
                  <a:lnTo>
                    <a:pt x="120103" y="159588"/>
                  </a:lnTo>
                  <a:lnTo>
                    <a:pt x="120154" y="159931"/>
                  </a:lnTo>
                  <a:lnTo>
                    <a:pt x="120218" y="160274"/>
                  </a:lnTo>
                  <a:lnTo>
                    <a:pt x="120332" y="160972"/>
                  </a:lnTo>
                  <a:lnTo>
                    <a:pt x="120167" y="160794"/>
                  </a:lnTo>
                  <a:lnTo>
                    <a:pt x="119824" y="160972"/>
                  </a:lnTo>
                  <a:lnTo>
                    <a:pt x="119126" y="161315"/>
                  </a:lnTo>
                  <a:lnTo>
                    <a:pt x="117919" y="161658"/>
                  </a:lnTo>
                  <a:lnTo>
                    <a:pt x="116713" y="162179"/>
                  </a:lnTo>
                  <a:lnTo>
                    <a:pt x="112039" y="158369"/>
                  </a:lnTo>
                  <a:lnTo>
                    <a:pt x="110375" y="163969"/>
                  </a:lnTo>
                  <a:lnTo>
                    <a:pt x="109524" y="166839"/>
                  </a:lnTo>
                  <a:lnTo>
                    <a:pt x="109423" y="167195"/>
                  </a:lnTo>
                  <a:lnTo>
                    <a:pt x="109321" y="167538"/>
                  </a:lnTo>
                  <a:lnTo>
                    <a:pt x="109220" y="167881"/>
                  </a:lnTo>
                  <a:lnTo>
                    <a:pt x="108750" y="169443"/>
                  </a:lnTo>
                  <a:lnTo>
                    <a:pt x="113944" y="168402"/>
                  </a:lnTo>
                  <a:lnTo>
                    <a:pt x="116192" y="167881"/>
                  </a:lnTo>
                  <a:lnTo>
                    <a:pt x="119303" y="168744"/>
                  </a:lnTo>
                  <a:lnTo>
                    <a:pt x="121894" y="167195"/>
                  </a:lnTo>
                  <a:lnTo>
                    <a:pt x="121551" y="166331"/>
                  </a:lnTo>
                  <a:lnTo>
                    <a:pt x="121615" y="165900"/>
                  </a:lnTo>
                  <a:lnTo>
                    <a:pt x="121704" y="164084"/>
                  </a:lnTo>
                  <a:lnTo>
                    <a:pt x="122732" y="165900"/>
                  </a:lnTo>
                  <a:lnTo>
                    <a:pt x="122123" y="167195"/>
                  </a:lnTo>
                  <a:lnTo>
                    <a:pt x="119989" y="171691"/>
                  </a:lnTo>
                  <a:lnTo>
                    <a:pt x="123278" y="174802"/>
                  </a:lnTo>
                  <a:lnTo>
                    <a:pt x="120853" y="176530"/>
                  </a:lnTo>
                  <a:lnTo>
                    <a:pt x="119303" y="176695"/>
                  </a:lnTo>
                  <a:lnTo>
                    <a:pt x="117919" y="177050"/>
                  </a:lnTo>
                  <a:lnTo>
                    <a:pt x="118008" y="177596"/>
                  </a:lnTo>
                  <a:lnTo>
                    <a:pt x="118097" y="178079"/>
                  </a:lnTo>
                  <a:lnTo>
                    <a:pt x="115328" y="178600"/>
                  </a:lnTo>
                  <a:lnTo>
                    <a:pt x="114668" y="175323"/>
                  </a:lnTo>
                  <a:lnTo>
                    <a:pt x="114566" y="174802"/>
                  </a:lnTo>
                  <a:lnTo>
                    <a:pt x="114465" y="174282"/>
                  </a:lnTo>
                  <a:lnTo>
                    <a:pt x="111861" y="177215"/>
                  </a:lnTo>
                  <a:lnTo>
                    <a:pt x="110401" y="178600"/>
                  </a:lnTo>
                  <a:lnTo>
                    <a:pt x="108750" y="180162"/>
                  </a:lnTo>
                  <a:lnTo>
                    <a:pt x="108864" y="178600"/>
                  </a:lnTo>
                  <a:lnTo>
                    <a:pt x="108966" y="177050"/>
                  </a:lnTo>
                  <a:lnTo>
                    <a:pt x="109080" y="175323"/>
                  </a:lnTo>
                  <a:lnTo>
                    <a:pt x="109156" y="174282"/>
                  </a:lnTo>
                  <a:lnTo>
                    <a:pt x="109270" y="172554"/>
                  </a:lnTo>
                  <a:lnTo>
                    <a:pt x="104089" y="175323"/>
                  </a:lnTo>
                  <a:lnTo>
                    <a:pt x="100634" y="176695"/>
                  </a:lnTo>
                  <a:lnTo>
                    <a:pt x="100507" y="177241"/>
                  </a:lnTo>
                  <a:lnTo>
                    <a:pt x="100457" y="176872"/>
                  </a:lnTo>
                  <a:lnTo>
                    <a:pt x="93891" y="178422"/>
                  </a:lnTo>
                  <a:lnTo>
                    <a:pt x="95440" y="182232"/>
                  </a:lnTo>
                  <a:lnTo>
                    <a:pt x="97167" y="183273"/>
                  </a:lnTo>
                  <a:lnTo>
                    <a:pt x="102184" y="184302"/>
                  </a:lnTo>
                  <a:lnTo>
                    <a:pt x="101765" y="183095"/>
                  </a:lnTo>
                  <a:lnTo>
                    <a:pt x="103746" y="183794"/>
                  </a:lnTo>
                  <a:lnTo>
                    <a:pt x="105816" y="184823"/>
                  </a:lnTo>
                  <a:lnTo>
                    <a:pt x="109969" y="181546"/>
                  </a:lnTo>
                  <a:lnTo>
                    <a:pt x="110134" y="182232"/>
                  </a:lnTo>
                  <a:lnTo>
                    <a:pt x="110210" y="182575"/>
                  </a:lnTo>
                  <a:lnTo>
                    <a:pt x="110426" y="183438"/>
                  </a:lnTo>
                  <a:lnTo>
                    <a:pt x="110998" y="185864"/>
                  </a:lnTo>
                  <a:lnTo>
                    <a:pt x="113601" y="186207"/>
                  </a:lnTo>
                  <a:lnTo>
                    <a:pt x="116014" y="185166"/>
                  </a:lnTo>
                  <a:lnTo>
                    <a:pt x="117576" y="183438"/>
                  </a:lnTo>
                  <a:lnTo>
                    <a:pt x="118783" y="184823"/>
                  </a:lnTo>
                  <a:lnTo>
                    <a:pt x="121031" y="184137"/>
                  </a:lnTo>
                  <a:lnTo>
                    <a:pt x="121627" y="182778"/>
                  </a:lnTo>
                  <a:lnTo>
                    <a:pt x="121716" y="182575"/>
                  </a:lnTo>
                  <a:lnTo>
                    <a:pt x="126199" y="182778"/>
                  </a:lnTo>
                  <a:lnTo>
                    <a:pt x="130975" y="180911"/>
                  </a:lnTo>
                  <a:lnTo>
                    <a:pt x="133540" y="177596"/>
                  </a:lnTo>
                  <a:lnTo>
                    <a:pt x="131406" y="173418"/>
                  </a:lnTo>
                  <a:lnTo>
                    <a:pt x="132435" y="172720"/>
                  </a:lnTo>
                  <a:lnTo>
                    <a:pt x="134518" y="171691"/>
                  </a:lnTo>
                  <a:lnTo>
                    <a:pt x="137629" y="173240"/>
                  </a:lnTo>
                  <a:lnTo>
                    <a:pt x="138315" y="172897"/>
                  </a:lnTo>
                  <a:lnTo>
                    <a:pt x="143510" y="168224"/>
                  </a:lnTo>
                  <a:lnTo>
                    <a:pt x="145923" y="167538"/>
                  </a:lnTo>
                  <a:lnTo>
                    <a:pt x="138607" y="165100"/>
                  </a:lnTo>
                  <a:lnTo>
                    <a:pt x="145402" y="165100"/>
                  </a:lnTo>
                  <a:lnTo>
                    <a:pt x="138137" y="164947"/>
                  </a:lnTo>
                  <a:lnTo>
                    <a:pt x="130022" y="164769"/>
                  </a:lnTo>
                  <a:lnTo>
                    <a:pt x="134988" y="164769"/>
                  </a:lnTo>
                  <a:lnTo>
                    <a:pt x="133477" y="161315"/>
                  </a:lnTo>
                  <a:lnTo>
                    <a:pt x="134175" y="162699"/>
                  </a:lnTo>
                  <a:lnTo>
                    <a:pt x="135547" y="162344"/>
                  </a:lnTo>
                  <a:lnTo>
                    <a:pt x="136588" y="162344"/>
                  </a:lnTo>
                  <a:lnTo>
                    <a:pt x="140131" y="160286"/>
                  </a:lnTo>
                  <a:lnTo>
                    <a:pt x="135153" y="164769"/>
                  </a:lnTo>
                  <a:lnTo>
                    <a:pt x="138772" y="164769"/>
                  </a:lnTo>
                  <a:lnTo>
                    <a:pt x="146964" y="162521"/>
                  </a:lnTo>
                  <a:lnTo>
                    <a:pt x="144373" y="160794"/>
                  </a:lnTo>
                  <a:lnTo>
                    <a:pt x="145923" y="158369"/>
                  </a:lnTo>
                  <a:lnTo>
                    <a:pt x="142989" y="153365"/>
                  </a:lnTo>
                  <a:lnTo>
                    <a:pt x="148691" y="149377"/>
                  </a:lnTo>
                  <a:lnTo>
                    <a:pt x="151282" y="145923"/>
                  </a:lnTo>
                  <a:lnTo>
                    <a:pt x="152501" y="148348"/>
                  </a:lnTo>
                  <a:lnTo>
                    <a:pt x="154762" y="144881"/>
                  </a:lnTo>
                  <a:lnTo>
                    <a:pt x="154940" y="145237"/>
                  </a:lnTo>
                  <a:lnTo>
                    <a:pt x="155181" y="145757"/>
                  </a:lnTo>
                  <a:lnTo>
                    <a:pt x="156476" y="148513"/>
                  </a:lnTo>
                  <a:lnTo>
                    <a:pt x="156057" y="150939"/>
                  </a:lnTo>
                  <a:lnTo>
                    <a:pt x="155994" y="151320"/>
                  </a:lnTo>
                  <a:lnTo>
                    <a:pt x="159778" y="151714"/>
                  </a:lnTo>
                  <a:lnTo>
                    <a:pt x="163601" y="150177"/>
                  </a:lnTo>
                  <a:lnTo>
                    <a:pt x="163220" y="147129"/>
                  </a:lnTo>
                  <a:lnTo>
                    <a:pt x="167538" y="145757"/>
                  </a:lnTo>
                  <a:lnTo>
                    <a:pt x="167881" y="150177"/>
                  </a:lnTo>
                  <a:lnTo>
                    <a:pt x="168008" y="151714"/>
                  </a:lnTo>
                  <a:lnTo>
                    <a:pt x="168033" y="152146"/>
                  </a:lnTo>
                  <a:lnTo>
                    <a:pt x="168579" y="159067"/>
                  </a:lnTo>
                  <a:lnTo>
                    <a:pt x="174866" y="152615"/>
                  </a:lnTo>
                  <a:lnTo>
                    <a:pt x="175895" y="153200"/>
                  </a:lnTo>
                  <a:lnTo>
                    <a:pt x="171538" y="159410"/>
                  </a:lnTo>
                  <a:lnTo>
                    <a:pt x="171424" y="159588"/>
                  </a:lnTo>
                  <a:lnTo>
                    <a:pt x="171297" y="159766"/>
                  </a:lnTo>
                  <a:lnTo>
                    <a:pt x="171107" y="159766"/>
                  </a:lnTo>
                  <a:lnTo>
                    <a:pt x="175831" y="164084"/>
                  </a:lnTo>
                  <a:lnTo>
                    <a:pt x="177114" y="159766"/>
                  </a:lnTo>
                  <a:lnTo>
                    <a:pt x="177139" y="157505"/>
                  </a:lnTo>
                  <a:lnTo>
                    <a:pt x="176923" y="153085"/>
                  </a:lnTo>
                  <a:lnTo>
                    <a:pt x="177736" y="150939"/>
                  </a:lnTo>
                  <a:lnTo>
                    <a:pt x="177736" y="143852"/>
                  </a:lnTo>
                  <a:close/>
                </a:path>
                <a:path w="286384" h="259715">
                  <a:moveTo>
                    <a:pt x="178943" y="135547"/>
                  </a:moveTo>
                  <a:lnTo>
                    <a:pt x="173583" y="133299"/>
                  </a:lnTo>
                  <a:lnTo>
                    <a:pt x="171513" y="134861"/>
                  </a:lnTo>
                  <a:lnTo>
                    <a:pt x="170586" y="138099"/>
                  </a:lnTo>
                  <a:lnTo>
                    <a:pt x="170522" y="138315"/>
                  </a:lnTo>
                  <a:lnTo>
                    <a:pt x="169964" y="138315"/>
                  </a:lnTo>
                  <a:lnTo>
                    <a:pt x="177393" y="140563"/>
                  </a:lnTo>
                  <a:lnTo>
                    <a:pt x="178193" y="138315"/>
                  </a:lnTo>
                  <a:lnTo>
                    <a:pt x="178269" y="138099"/>
                  </a:lnTo>
                  <a:lnTo>
                    <a:pt x="178943" y="135547"/>
                  </a:lnTo>
                  <a:close/>
                </a:path>
                <a:path w="286384" h="259715">
                  <a:moveTo>
                    <a:pt x="181546" y="160274"/>
                  </a:moveTo>
                  <a:lnTo>
                    <a:pt x="180682" y="159588"/>
                  </a:lnTo>
                  <a:lnTo>
                    <a:pt x="177571" y="158724"/>
                  </a:lnTo>
                  <a:lnTo>
                    <a:pt x="177571" y="161836"/>
                  </a:lnTo>
                  <a:lnTo>
                    <a:pt x="179463" y="163220"/>
                  </a:lnTo>
                  <a:lnTo>
                    <a:pt x="180682" y="163042"/>
                  </a:lnTo>
                  <a:lnTo>
                    <a:pt x="181546" y="160274"/>
                  </a:lnTo>
                  <a:close/>
                </a:path>
                <a:path w="286384" h="259715">
                  <a:moveTo>
                    <a:pt x="185000" y="142290"/>
                  </a:moveTo>
                  <a:lnTo>
                    <a:pt x="184137" y="141262"/>
                  </a:lnTo>
                  <a:lnTo>
                    <a:pt x="183794" y="140741"/>
                  </a:lnTo>
                  <a:lnTo>
                    <a:pt x="182232" y="141605"/>
                  </a:lnTo>
                  <a:lnTo>
                    <a:pt x="183273" y="142290"/>
                  </a:lnTo>
                  <a:lnTo>
                    <a:pt x="183794" y="142989"/>
                  </a:lnTo>
                  <a:lnTo>
                    <a:pt x="185000" y="142290"/>
                  </a:lnTo>
                  <a:close/>
                </a:path>
                <a:path w="286384" h="259715">
                  <a:moveTo>
                    <a:pt x="186207" y="184658"/>
                  </a:moveTo>
                  <a:lnTo>
                    <a:pt x="181889" y="184302"/>
                  </a:lnTo>
                  <a:lnTo>
                    <a:pt x="178079" y="186905"/>
                  </a:lnTo>
                  <a:lnTo>
                    <a:pt x="174447" y="187591"/>
                  </a:lnTo>
                  <a:lnTo>
                    <a:pt x="169608" y="190182"/>
                  </a:lnTo>
                  <a:lnTo>
                    <a:pt x="170649" y="195021"/>
                  </a:lnTo>
                  <a:lnTo>
                    <a:pt x="165290" y="199517"/>
                  </a:lnTo>
                  <a:lnTo>
                    <a:pt x="167195" y="204711"/>
                  </a:lnTo>
                  <a:lnTo>
                    <a:pt x="173240" y="199351"/>
                  </a:lnTo>
                  <a:lnTo>
                    <a:pt x="174967" y="194157"/>
                  </a:lnTo>
                  <a:lnTo>
                    <a:pt x="176187" y="199174"/>
                  </a:lnTo>
                  <a:lnTo>
                    <a:pt x="178600" y="199517"/>
                  </a:lnTo>
                  <a:lnTo>
                    <a:pt x="183794" y="200037"/>
                  </a:lnTo>
                  <a:lnTo>
                    <a:pt x="177736" y="195199"/>
                  </a:lnTo>
                  <a:lnTo>
                    <a:pt x="178600" y="192951"/>
                  </a:lnTo>
                  <a:lnTo>
                    <a:pt x="180848" y="193814"/>
                  </a:lnTo>
                  <a:lnTo>
                    <a:pt x="184137" y="195199"/>
                  </a:lnTo>
                  <a:lnTo>
                    <a:pt x="184658" y="191046"/>
                  </a:lnTo>
                  <a:lnTo>
                    <a:pt x="186207" y="184658"/>
                  </a:lnTo>
                  <a:close/>
                </a:path>
                <a:path w="286384" h="259715">
                  <a:moveTo>
                    <a:pt x="196761" y="224764"/>
                  </a:moveTo>
                  <a:lnTo>
                    <a:pt x="193814" y="224066"/>
                  </a:lnTo>
                  <a:lnTo>
                    <a:pt x="193471" y="227355"/>
                  </a:lnTo>
                  <a:lnTo>
                    <a:pt x="192265" y="229260"/>
                  </a:lnTo>
                  <a:lnTo>
                    <a:pt x="195719" y="229781"/>
                  </a:lnTo>
                  <a:lnTo>
                    <a:pt x="196062" y="228053"/>
                  </a:lnTo>
                  <a:lnTo>
                    <a:pt x="196761" y="224764"/>
                  </a:lnTo>
                  <a:close/>
                </a:path>
                <a:path w="286384" h="259715">
                  <a:moveTo>
                    <a:pt x="198310" y="236169"/>
                  </a:moveTo>
                  <a:lnTo>
                    <a:pt x="197104" y="234276"/>
                  </a:lnTo>
                  <a:lnTo>
                    <a:pt x="195897" y="232714"/>
                  </a:lnTo>
                  <a:lnTo>
                    <a:pt x="192087" y="235305"/>
                  </a:lnTo>
                  <a:lnTo>
                    <a:pt x="193294" y="236867"/>
                  </a:lnTo>
                  <a:lnTo>
                    <a:pt x="194678" y="238417"/>
                  </a:lnTo>
                  <a:lnTo>
                    <a:pt x="198310" y="236169"/>
                  </a:lnTo>
                  <a:close/>
                </a:path>
                <a:path w="286384" h="259715">
                  <a:moveTo>
                    <a:pt x="198310" y="212140"/>
                  </a:moveTo>
                  <a:lnTo>
                    <a:pt x="196926" y="207822"/>
                  </a:lnTo>
                  <a:lnTo>
                    <a:pt x="192265" y="209372"/>
                  </a:lnTo>
                  <a:lnTo>
                    <a:pt x="188379" y="210985"/>
                  </a:lnTo>
                  <a:lnTo>
                    <a:pt x="188798" y="207645"/>
                  </a:lnTo>
                  <a:lnTo>
                    <a:pt x="189318" y="204533"/>
                  </a:lnTo>
                  <a:lnTo>
                    <a:pt x="185521" y="203415"/>
                  </a:lnTo>
                  <a:lnTo>
                    <a:pt x="181711" y="205727"/>
                  </a:lnTo>
                  <a:lnTo>
                    <a:pt x="180759" y="208648"/>
                  </a:lnTo>
                  <a:lnTo>
                    <a:pt x="185521" y="209372"/>
                  </a:lnTo>
                  <a:lnTo>
                    <a:pt x="186385" y="210591"/>
                  </a:lnTo>
                  <a:lnTo>
                    <a:pt x="184861" y="210489"/>
                  </a:lnTo>
                  <a:lnTo>
                    <a:pt x="185343" y="209892"/>
                  </a:lnTo>
                  <a:lnTo>
                    <a:pt x="177215" y="209207"/>
                  </a:lnTo>
                  <a:lnTo>
                    <a:pt x="179984" y="213702"/>
                  </a:lnTo>
                  <a:lnTo>
                    <a:pt x="178777" y="214223"/>
                  </a:lnTo>
                  <a:lnTo>
                    <a:pt x="178777" y="216293"/>
                  </a:lnTo>
                  <a:lnTo>
                    <a:pt x="180327" y="216115"/>
                  </a:lnTo>
                  <a:lnTo>
                    <a:pt x="181711" y="216115"/>
                  </a:lnTo>
                  <a:lnTo>
                    <a:pt x="182410" y="214731"/>
                  </a:lnTo>
                  <a:lnTo>
                    <a:pt x="181889" y="214210"/>
                  </a:lnTo>
                  <a:lnTo>
                    <a:pt x="184264" y="211251"/>
                  </a:lnTo>
                  <a:lnTo>
                    <a:pt x="187426" y="218706"/>
                  </a:lnTo>
                  <a:lnTo>
                    <a:pt x="188214" y="212344"/>
                  </a:lnTo>
                  <a:lnTo>
                    <a:pt x="191223" y="215087"/>
                  </a:lnTo>
                  <a:lnTo>
                    <a:pt x="190703" y="218541"/>
                  </a:lnTo>
                  <a:lnTo>
                    <a:pt x="190182" y="225628"/>
                  </a:lnTo>
                  <a:lnTo>
                    <a:pt x="196240" y="216814"/>
                  </a:lnTo>
                  <a:lnTo>
                    <a:pt x="197789" y="214909"/>
                  </a:lnTo>
                  <a:lnTo>
                    <a:pt x="198310" y="212140"/>
                  </a:lnTo>
                  <a:close/>
                </a:path>
                <a:path w="286384" h="259715">
                  <a:moveTo>
                    <a:pt x="202984" y="201764"/>
                  </a:moveTo>
                  <a:lnTo>
                    <a:pt x="202285" y="199694"/>
                  </a:lnTo>
                  <a:lnTo>
                    <a:pt x="200901" y="199174"/>
                  </a:lnTo>
                  <a:lnTo>
                    <a:pt x="199174" y="199517"/>
                  </a:lnTo>
                  <a:lnTo>
                    <a:pt x="198831" y="193294"/>
                  </a:lnTo>
                  <a:lnTo>
                    <a:pt x="195008" y="194208"/>
                  </a:lnTo>
                  <a:lnTo>
                    <a:pt x="192443" y="198158"/>
                  </a:lnTo>
                  <a:lnTo>
                    <a:pt x="195897" y="201079"/>
                  </a:lnTo>
                  <a:lnTo>
                    <a:pt x="194716" y="205752"/>
                  </a:lnTo>
                  <a:lnTo>
                    <a:pt x="198005" y="207772"/>
                  </a:lnTo>
                  <a:lnTo>
                    <a:pt x="202018" y="206616"/>
                  </a:lnTo>
                  <a:lnTo>
                    <a:pt x="202984" y="201764"/>
                  </a:lnTo>
                  <a:close/>
                </a:path>
                <a:path w="286384" h="259715">
                  <a:moveTo>
                    <a:pt x="206959" y="167195"/>
                  </a:moveTo>
                  <a:lnTo>
                    <a:pt x="206616" y="167017"/>
                  </a:lnTo>
                  <a:lnTo>
                    <a:pt x="206438" y="166674"/>
                  </a:lnTo>
                  <a:lnTo>
                    <a:pt x="206095" y="166497"/>
                  </a:lnTo>
                  <a:lnTo>
                    <a:pt x="204876" y="166154"/>
                  </a:lnTo>
                  <a:lnTo>
                    <a:pt x="204533" y="167017"/>
                  </a:lnTo>
                  <a:lnTo>
                    <a:pt x="204012" y="167703"/>
                  </a:lnTo>
                  <a:lnTo>
                    <a:pt x="204190" y="168224"/>
                  </a:lnTo>
                  <a:lnTo>
                    <a:pt x="204190" y="168922"/>
                  </a:lnTo>
                  <a:lnTo>
                    <a:pt x="206959" y="167195"/>
                  </a:lnTo>
                  <a:close/>
                </a:path>
                <a:path w="286384" h="259715">
                  <a:moveTo>
                    <a:pt x="207124" y="210591"/>
                  </a:moveTo>
                  <a:lnTo>
                    <a:pt x="197624" y="209727"/>
                  </a:lnTo>
                  <a:lnTo>
                    <a:pt x="199009" y="213347"/>
                  </a:lnTo>
                  <a:lnTo>
                    <a:pt x="199694" y="214909"/>
                  </a:lnTo>
                  <a:lnTo>
                    <a:pt x="200736" y="214045"/>
                  </a:lnTo>
                  <a:lnTo>
                    <a:pt x="201764" y="213525"/>
                  </a:lnTo>
                  <a:lnTo>
                    <a:pt x="207124" y="210591"/>
                  </a:lnTo>
                  <a:close/>
                </a:path>
                <a:path w="286384" h="259715">
                  <a:moveTo>
                    <a:pt x="208508" y="234962"/>
                  </a:moveTo>
                  <a:lnTo>
                    <a:pt x="208000" y="233235"/>
                  </a:lnTo>
                  <a:lnTo>
                    <a:pt x="204774" y="231140"/>
                  </a:lnTo>
                  <a:lnTo>
                    <a:pt x="202336" y="234010"/>
                  </a:lnTo>
                  <a:lnTo>
                    <a:pt x="202158" y="237655"/>
                  </a:lnTo>
                  <a:lnTo>
                    <a:pt x="205752" y="237909"/>
                  </a:lnTo>
                  <a:lnTo>
                    <a:pt x="207479" y="236867"/>
                  </a:lnTo>
                  <a:lnTo>
                    <a:pt x="208508" y="234962"/>
                  </a:lnTo>
                  <a:close/>
                </a:path>
                <a:path w="286384" h="259715">
                  <a:moveTo>
                    <a:pt x="215430" y="165112"/>
                  </a:moveTo>
                  <a:lnTo>
                    <a:pt x="214909" y="164592"/>
                  </a:lnTo>
                  <a:lnTo>
                    <a:pt x="214045" y="165290"/>
                  </a:lnTo>
                  <a:lnTo>
                    <a:pt x="214223" y="165811"/>
                  </a:lnTo>
                  <a:lnTo>
                    <a:pt x="214566" y="165455"/>
                  </a:lnTo>
                  <a:lnTo>
                    <a:pt x="215430" y="165112"/>
                  </a:lnTo>
                  <a:close/>
                </a:path>
                <a:path w="286384" h="259715">
                  <a:moveTo>
                    <a:pt x="215950" y="216115"/>
                  </a:moveTo>
                  <a:lnTo>
                    <a:pt x="214045" y="215773"/>
                  </a:lnTo>
                  <a:lnTo>
                    <a:pt x="212318" y="215087"/>
                  </a:lnTo>
                  <a:lnTo>
                    <a:pt x="210934" y="218198"/>
                  </a:lnTo>
                  <a:lnTo>
                    <a:pt x="212839" y="218541"/>
                  </a:lnTo>
                  <a:lnTo>
                    <a:pt x="214566" y="219227"/>
                  </a:lnTo>
                  <a:lnTo>
                    <a:pt x="215950" y="216115"/>
                  </a:lnTo>
                  <a:close/>
                </a:path>
                <a:path w="286384" h="259715">
                  <a:moveTo>
                    <a:pt x="218198" y="176530"/>
                  </a:moveTo>
                  <a:lnTo>
                    <a:pt x="217500" y="174625"/>
                  </a:lnTo>
                  <a:lnTo>
                    <a:pt x="214731" y="176009"/>
                  </a:lnTo>
                  <a:lnTo>
                    <a:pt x="213868" y="177215"/>
                  </a:lnTo>
                  <a:lnTo>
                    <a:pt x="214388" y="180327"/>
                  </a:lnTo>
                  <a:lnTo>
                    <a:pt x="217500" y="178777"/>
                  </a:lnTo>
                  <a:lnTo>
                    <a:pt x="218198" y="176530"/>
                  </a:lnTo>
                  <a:close/>
                </a:path>
                <a:path w="286384" h="259715">
                  <a:moveTo>
                    <a:pt x="220268" y="235661"/>
                  </a:moveTo>
                  <a:lnTo>
                    <a:pt x="220154" y="228777"/>
                  </a:lnTo>
                  <a:lnTo>
                    <a:pt x="215455" y="230708"/>
                  </a:lnTo>
                  <a:lnTo>
                    <a:pt x="212471" y="235585"/>
                  </a:lnTo>
                  <a:lnTo>
                    <a:pt x="217500" y="237553"/>
                  </a:lnTo>
                  <a:lnTo>
                    <a:pt x="218884" y="237032"/>
                  </a:lnTo>
                  <a:lnTo>
                    <a:pt x="220091" y="236169"/>
                  </a:lnTo>
                  <a:lnTo>
                    <a:pt x="220268" y="235661"/>
                  </a:lnTo>
                  <a:close/>
                </a:path>
                <a:path w="286384" h="259715">
                  <a:moveTo>
                    <a:pt x="221310" y="252603"/>
                  </a:moveTo>
                  <a:lnTo>
                    <a:pt x="219748" y="251040"/>
                  </a:lnTo>
                  <a:lnTo>
                    <a:pt x="216115" y="247586"/>
                  </a:lnTo>
                  <a:lnTo>
                    <a:pt x="212140" y="259689"/>
                  </a:lnTo>
                  <a:lnTo>
                    <a:pt x="218198" y="255016"/>
                  </a:lnTo>
                  <a:lnTo>
                    <a:pt x="220611" y="254330"/>
                  </a:lnTo>
                  <a:lnTo>
                    <a:pt x="221310" y="252603"/>
                  </a:lnTo>
                  <a:close/>
                </a:path>
                <a:path w="286384" h="259715">
                  <a:moveTo>
                    <a:pt x="223037" y="185864"/>
                  </a:moveTo>
                  <a:lnTo>
                    <a:pt x="221996" y="183959"/>
                  </a:lnTo>
                  <a:lnTo>
                    <a:pt x="219062" y="182575"/>
                  </a:lnTo>
                  <a:lnTo>
                    <a:pt x="216979" y="185864"/>
                  </a:lnTo>
                  <a:lnTo>
                    <a:pt x="218363" y="187413"/>
                  </a:lnTo>
                  <a:lnTo>
                    <a:pt x="220611" y="187769"/>
                  </a:lnTo>
                  <a:lnTo>
                    <a:pt x="223037" y="185864"/>
                  </a:lnTo>
                  <a:close/>
                </a:path>
                <a:path w="286384" h="259715">
                  <a:moveTo>
                    <a:pt x="227698" y="201599"/>
                  </a:moveTo>
                  <a:lnTo>
                    <a:pt x="221475" y="200380"/>
                  </a:lnTo>
                  <a:lnTo>
                    <a:pt x="220091" y="199517"/>
                  </a:lnTo>
                  <a:lnTo>
                    <a:pt x="216293" y="199174"/>
                  </a:lnTo>
                  <a:lnTo>
                    <a:pt x="216954" y="200990"/>
                  </a:lnTo>
                  <a:lnTo>
                    <a:pt x="214731" y="201079"/>
                  </a:lnTo>
                  <a:lnTo>
                    <a:pt x="211277" y="200380"/>
                  </a:lnTo>
                  <a:lnTo>
                    <a:pt x="211277" y="202844"/>
                  </a:lnTo>
                  <a:lnTo>
                    <a:pt x="210756" y="201422"/>
                  </a:lnTo>
                  <a:lnTo>
                    <a:pt x="206959" y="194513"/>
                  </a:lnTo>
                  <a:lnTo>
                    <a:pt x="202806" y="206959"/>
                  </a:lnTo>
                  <a:lnTo>
                    <a:pt x="207822" y="206438"/>
                  </a:lnTo>
                  <a:lnTo>
                    <a:pt x="210413" y="205054"/>
                  </a:lnTo>
                  <a:lnTo>
                    <a:pt x="211277" y="203631"/>
                  </a:lnTo>
                  <a:lnTo>
                    <a:pt x="211277" y="206959"/>
                  </a:lnTo>
                  <a:lnTo>
                    <a:pt x="213868" y="206781"/>
                  </a:lnTo>
                  <a:lnTo>
                    <a:pt x="214909" y="206959"/>
                  </a:lnTo>
                  <a:lnTo>
                    <a:pt x="217551" y="202755"/>
                  </a:lnTo>
                  <a:lnTo>
                    <a:pt x="218363" y="206959"/>
                  </a:lnTo>
                  <a:lnTo>
                    <a:pt x="227698" y="201599"/>
                  </a:lnTo>
                  <a:close/>
                </a:path>
                <a:path w="286384" h="259715">
                  <a:moveTo>
                    <a:pt x="228574" y="239979"/>
                  </a:moveTo>
                  <a:lnTo>
                    <a:pt x="228053" y="239458"/>
                  </a:lnTo>
                  <a:lnTo>
                    <a:pt x="227190" y="240322"/>
                  </a:lnTo>
                  <a:lnTo>
                    <a:pt x="227533" y="240842"/>
                  </a:lnTo>
                  <a:lnTo>
                    <a:pt x="227876" y="240322"/>
                  </a:lnTo>
                  <a:lnTo>
                    <a:pt x="228574" y="239979"/>
                  </a:lnTo>
                  <a:close/>
                </a:path>
                <a:path w="286384" h="259715">
                  <a:moveTo>
                    <a:pt x="230352" y="219329"/>
                  </a:moveTo>
                  <a:lnTo>
                    <a:pt x="226491" y="215773"/>
                  </a:lnTo>
                  <a:lnTo>
                    <a:pt x="225450" y="217500"/>
                  </a:lnTo>
                  <a:lnTo>
                    <a:pt x="223215" y="218706"/>
                  </a:lnTo>
                  <a:lnTo>
                    <a:pt x="222859" y="220789"/>
                  </a:lnTo>
                  <a:lnTo>
                    <a:pt x="226009" y="224815"/>
                  </a:lnTo>
                  <a:lnTo>
                    <a:pt x="229349" y="223342"/>
                  </a:lnTo>
                  <a:lnTo>
                    <a:pt x="230352" y="219329"/>
                  </a:lnTo>
                  <a:close/>
                </a:path>
                <a:path w="286384" h="259715">
                  <a:moveTo>
                    <a:pt x="232029" y="203492"/>
                  </a:moveTo>
                  <a:lnTo>
                    <a:pt x="231330" y="203327"/>
                  </a:lnTo>
                  <a:lnTo>
                    <a:pt x="231165" y="203847"/>
                  </a:lnTo>
                  <a:lnTo>
                    <a:pt x="230822" y="204533"/>
                  </a:lnTo>
                  <a:lnTo>
                    <a:pt x="231686" y="204533"/>
                  </a:lnTo>
                  <a:lnTo>
                    <a:pt x="232029" y="203492"/>
                  </a:lnTo>
                  <a:close/>
                </a:path>
                <a:path w="286384" h="259715">
                  <a:moveTo>
                    <a:pt x="232714" y="182232"/>
                  </a:moveTo>
                  <a:lnTo>
                    <a:pt x="232194" y="181025"/>
                  </a:lnTo>
                  <a:lnTo>
                    <a:pt x="230822" y="179984"/>
                  </a:lnTo>
                  <a:lnTo>
                    <a:pt x="224421" y="179298"/>
                  </a:lnTo>
                  <a:lnTo>
                    <a:pt x="228574" y="188798"/>
                  </a:lnTo>
                  <a:lnTo>
                    <a:pt x="231686" y="184137"/>
                  </a:lnTo>
                  <a:lnTo>
                    <a:pt x="232714" y="182232"/>
                  </a:lnTo>
                  <a:close/>
                </a:path>
                <a:path w="286384" h="259715">
                  <a:moveTo>
                    <a:pt x="233578" y="189661"/>
                  </a:moveTo>
                  <a:lnTo>
                    <a:pt x="227012" y="192087"/>
                  </a:lnTo>
                  <a:lnTo>
                    <a:pt x="220967" y="191909"/>
                  </a:lnTo>
                  <a:lnTo>
                    <a:pt x="219062" y="198488"/>
                  </a:lnTo>
                  <a:lnTo>
                    <a:pt x="227190" y="198132"/>
                  </a:lnTo>
                  <a:lnTo>
                    <a:pt x="231851" y="198831"/>
                  </a:lnTo>
                  <a:lnTo>
                    <a:pt x="233578" y="189661"/>
                  </a:lnTo>
                  <a:close/>
                </a:path>
                <a:path w="286384" h="259715">
                  <a:moveTo>
                    <a:pt x="236524" y="242912"/>
                  </a:moveTo>
                  <a:lnTo>
                    <a:pt x="231508" y="242912"/>
                  </a:lnTo>
                  <a:lnTo>
                    <a:pt x="227050" y="244995"/>
                  </a:lnTo>
                  <a:lnTo>
                    <a:pt x="224726" y="249682"/>
                  </a:lnTo>
                  <a:lnTo>
                    <a:pt x="225577" y="253098"/>
                  </a:lnTo>
                  <a:lnTo>
                    <a:pt x="230644" y="251383"/>
                  </a:lnTo>
                  <a:lnTo>
                    <a:pt x="235140" y="250520"/>
                  </a:lnTo>
                  <a:lnTo>
                    <a:pt x="236524" y="242912"/>
                  </a:lnTo>
                  <a:close/>
                </a:path>
                <a:path w="286384" h="259715">
                  <a:moveTo>
                    <a:pt x="237553" y="233578"/>
                  </a:moveTo>
                  <a:lnTo>
                    <a:pt x="236524" y="230644"/>
                  </a:lnTo>
                  <a:lnTo>
                    <a:pt x="233578" y="230809"/>
                  </a:lnTo>
                  <a:lnTo>
                    <a:pt x="231686" y="231673"/>
                  </a:lnTo>
                  <a:lnTo>
                    <a:pt x="231851" y="236347"/>
                  </a:lnTo>
                  <a:lnTo>
                    <a:pt x="234442" y="234442"/>
                  </a:lnTo>
                  <a:lnTo>
                    <a:pt x="237553" y="233578"/>
                  </a:lnTo>
                  <a:close/>
                </a:path>
                <a:path w="286384" h="259715">
                  <a:moveTo>
                    <a:pt x="239115" y="227533"/>
                  </a:moveTo>
                  <a:lnTo>
                    <a:pt x="236004" y="225285"/>
                  </a:lnTo>
                  <a:lnTo>
                    <a:pt x="234442" y="226314"/>
                  </a:lnTo>
                  <a:lnTo>
                    <a:pt x="233578" y="227190"/>
                  </a:lnTo>
                  <a:lnTo>
                    <a:pt x="235305" y="230301"/>
                  </a:lnTo>
                  <a:lnTo>
                    <a:pt x="236689" y="229082"/>
                  </a:lnTo>
                  <a:lnTo>
                    <a:pt x="239115" y="227533"/>
                  </a:lnTo>
                  <a:close/>
                </a:path>
                <a:path w="286384" h="259715">
                  <a:moveTo>
                    <a:pt x="240665" y="210413"/>
                  </a:moveTo>
                  <a:lnTo>
                    <a:pt x="236004" y="207987"/>
                  </a:lnTo>
                  <a:lnTo>
                    <a:pt x="234276" y="208851"/>
                  </a:lnTo>
                  <a:lnTo>
                    <a:pt x="231686" y="209550"/>
                  </a:lnTo>
                  <a:lnTo>
                    <a:pt x="230466" y="211277"/>
                  </a:lnTo>
                  <a:lnTo>
                    <a:pt x="230822" y="213004"/>
                  </a:lnTo>
                  <a:lnTo>
                    <a:pt x="240665" y="210413"/>
                  </a:lnTo>
                  <a:close/>
                </a:path>
                <a:path w="286384" h="259715">
                  <a:moveTo>
                    <a:pt x="241185" y="213525"/>
                  </a:moveTo>
                  <a:lnTo>
                    <a:pt x="239979" y="212483"/>
                  </a:lnTo>
                  <a:lnTo>
                    <a:pt x="239115" y="210934"/>
                  </a:lnTo>
                  <a:lnTo>
                    <a:pt x="236524" y="213347"/>
                  </a:lnTo>
                  <a:lnTo>
                    <a:pt x="237553" y="214388"/>
                  </a:lnTo>
                  <a:lnTo>
                    <a:pt x="238429" y="216115"/>
                  </a:lnTo>
                  <a:lnTo>
                    <a:pt x="241185" y="213525"/>
                  </a:lnTo>
                  <a:close/>
                </a:path>
                <a:path w="286384" h="259715">
                  <a:moveTo>
                    <a:pt x="242049" y="185343"/>
                  </a:moveTo>
                  <a:lnTo>
                    <a:pt x="236004" y="183095"/>
                  </a:lnTo>
                  <a:lnTo>
                    <a:pt x="235483" y="181889"/>
                  </a:lnTo>
                  <a:lnTo>
                    <a:pt x="234962" y="183616"/>
                  </a:lnTo>
                  <a:lnTo>
                    <a:pt x="234619" y="183959"/>
                  </a:lnTo>
                  <a:lnTo>
                    <a:pt x="231686" y="189153"/>
                  </a:lnTo>
                  <a:lnTo>
                    <a:pt x="242049" y="185343"/>
                  </a:lnTo>
                  <a:close/>
                </a:path>
                <a:path w="286384" h="259715">
                  <a:moveTo>
                    <a:pt x="247586" y="191744"/>
                  </a:moveTo>
                  <a:lnTo>
                    <a:pt x="242049" y="188798"/>
                  </a:lnTo>
                  <a:lnTo>
                    <a:pt x="240665" y="192265"/>
                  </a:lnTo>
                  <a:lnTo>
                    <a:pt x="239979" y="195719"/>
                  </a:lnTo>
                  <a:lnTo>
                    <a:pt x="244297" y="196405"/>
                  </a:lnTo>
                  <a:lnTo>
                    <a:pt x="246202" y="194335"/>
                  </a:lnTo>
                  <a:lnTo>
                    <a:pt x="247586" y="191744"/>
                  </a:lnTo>
                  <a:close/>
                </a:path>
                <a:path w="286384" h="259715">
                  <a:moveTo>
                    <a:pt x="285965" y="226148"/>
                  </a:moveTo>
                  <a:lnTo>
                    <a:pt x="285102" y="223558"/>
                  </a:lnTo>
                  <a:lnTo>
                    <a:pt x="284060" y="223558"/>
                  </a:lnTo>
                  <a:lnTo>
                    <a:pt x="280949" y="224421"/>
                  </a:lnTo>
                  <a:lnTo>
                    <a:pt x="282333" y="227012"/>
                  </a:lnTo>
                  <a:lnTo>
                    <a:pt x="284937" y="226834"/>
                  </a:lnTo>
                  <a:lnTo>
                    <a:pt x="285965" y="226148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0" y="5409894"/>
              <a:ext cx="2647950" cy="4876800"/>
            </a:xfrm>
            <a:custGeom>
              <a:avLst/>
              <a:gdLst/>
              <a:ahLst/>
              <a:cxnLst/>
              <a:rect l="l" t="t" r="r" b="b"/>
              <a:pathLst>
                <a:path w="2647950" h="4876800">
                  <a:moveTo>
                    <a:pt x="351942" y="4694745"/>
                  </a:moveTo>
                  <a:lnTo>
                    <a:pt x="349872" y="4694567"/>
                  </a:lnTo>
                  <a:lnTo>
                    <a:pt x="349872" y="4698035"/>
                  </a:lnTo>
                  <a:lnTo>
                    <a:pt x="351942" y="4697514"/>
                  </a:lnTo>
                  <a:lnTo>
                    <a:pt x="351942" y="4694745"/>
                  </a:lnTo>
                  <a:close/>
                </a:path>
                <a:path w="2647950" h="4876800">
                  <a:moveTo>
                    <a:pt x="378053" y="4672609"/>
                  </a:moveTo>
                  <a:lnTo>
                    <a:pt x="374586" y="4674857"/>
                  </a:lnTo>
                  <a:lnTo>
                    <a:pt x="373380" y="4675898"/>
                  </a:lnTo>
                  <a:lnTo>
                    <a:pt x="374586" y="4677461"/>
                  </a:lnTo>
                  <a:lnTo>
                    <a:pt x="374942" y="4678489"/>
                  </a:lnTo>
                  <a:lnTo>
                    <a:pt x="377355" y="4677461"/>
                  </a:lnTo>
                  <a:lnTo>
                    <a:pt x="378053" y="4672609"/>
                  </a:lnTo>
                  <a:close/>
                </a:path>
                <a:path w="2647950" h="4876800">
                  <a:moveTo>
                    <a:pt x="378574" y="4720158"/>
                  </a:moveTo>
                  <a:lnTo>
                    <a:pt x="377532" y="4720158"/>
                  </a:lnTo>
                  <a:lnTo>
                    <a:pt x="377355" y="4721199"/>
                  </a:lnTo>
                  <a:lnTo>
                    <a:pt x="378053" y="4721542"/>
                  </a:lnTo>
                  <a:lnTo>
                    <a:pt x="378218" y="4720856"/>
                  </a:lnTo>
                  <a:lnTo>
                    <a:pt x="378574" y="4720158"/>
                  </a:lnTo>
                  <a:close/>
                </a:path>
                <a:path w="2647950" h="4876800">
                  <a:moveTo>
                    <a:pt x="387045" y="4616081"/>
                  </a:moveTo>
                  <a:lnTo>
                    <a:pt x="385826" y="4614519"/>
                  </a:lnTo>
                  <a:lnTo>
                    <a:pt x="385140" y="4613656"/>
                  </a:lnTo>
                  <a:lnTo>
                    <a:pt x="379399" y="4616259"/>
                  </a:lnTo>
                  <a:lnTo>
                    <a:pt x="378117" y="4620450"/>
                  </a:lnTo>
                  <a:lnTo>
                    <a:pt x="380695" y="4623143"/>
                  </a:lnTo>
                  <a:lnTo>
                    <a:pt x="386524" y="4621263"/>
                  </a:lnTo>
                  <a:lnTo>
                    <a:pt x="387045" y="4621098"/>
                  </a:lnTo>
                  <a:lnTo>
                    <a:pt x="386524" y="4619015"/>
                  </a:lnTo>
                  <a:lnTo>
                    <a:pt x="386003" y="4617288"/>
                  </a:lnTo>
                  <a:lnTo>
                    <a:pt x="387045" y="4616081"/>
                  </a:lnTo>
                  <a:close/>
                </a:path>
                <a:path w="2647950" h="4876800">
                  <a:moveTo>
                    <a:pt x="390220" y="4696168"/>
                  </a:moveTo>
                  <a:lnTo>
                    <a:pt x="384441" y="4690072"/>
                  </a:lnTo>
                  <a:lnTo>
                    <a:pt x="381330" y="4691634"/>
                  </a:lnTo>
                  <a:lnTo>
                    <a:pt x="380301" y="4689564"/>
                  </a:lnTo>
                  <a:lnTo>
                    <a:pt x="368198" y="4686617"/>
                  </a:lnTo>
                  <a:lnTo>
                    <a:pt x="366115" y="4687481"/>
                  </a:lnTo>
                  <a:lnTo>
                    <a:pt x="363524" y="4688865"/>
                  </a:lnTo>
                  <a:lnTo>
                    <a:pt x="369404" y="4689564"/>
                  </a:lnTo>
                  <a:lnTo>
                    <a:pt x="368719" y="4691634"/>
                  </a:lnTo>
                  <a:lnTo>
                    <a:pt x="368198" y="4693183"/>
                  </a:lnTo>
                  <a:lnTo>
                    <a:pt x="362318" y="4693361"/>
                  </a:lnTo>
                  <a:lnTo>
                    <a:pt x="363359" y="4688179"/>
                  </a:lnTo>
                  <a:lnTo>
                    <a:pt x="362661" y="4684712"/>
                  </a:lnTo>
                  <a:lnTo>
                    <a:pt x="360934" y="4681080"/>
                  </a:lnTo>
                  <a:lnTo>
                    <a:pt x="355917" y="4687481"/>
                  </a:lnTo>
                  <a:lnTo>
                    <a:pt x="356781" y="4689564"/>
                  </a:lnTo>
                  <a:lnTo>
                    <a:pt x="357644" y="4690935"/>
                  </a:lnTo>
                  <a:lnTo>
                    <a:pt x="357682" y="4691634"/>
                  </a:lnTo>
                  <a:lnTo>
                    <a:pt x="357784" y="4693361"/>
                  </a:lnTo>
                  <a:lnTo>
                    <a:pt x="357911" y="4695609"/>
                  </a:lnTo>
                  <a:lnTo>
                    <a:pt x="358000" y="4696993"/>
                  </a:lnTo>
                  <a:lnTo>
                    <a:pt x="359371" y="4695609"/>
                  </a:lnTo>
                  <a:lnTo>
                    <a:pt x="360413" y="4697336"/>
                  </a:lnTo>
                  <a:lnTo>
                    <a:pt x="361619" y="4698898"/>
                  </a:lnTo>
                  <a:lnTo>
                    <a:pt x="362356" y="4699063"/>
                  </a:lnTo>
                  <a:lnTo>
                    <a:pt x="364566" y="4699584"/>
                  </a:lnTo>
                  <a:lnTo>
                    <a:pt x="364769" y="4699762"/>
                  </a:lnTo>
                  <a:lnTo>
                    <a:pt x="366979" y="4701667"/>
                  </a:lnTo>
                  <a:lnTo>
                    <a:pt x="372516" y="4705464"/>
                  </a:lnTo>
                  <a:lnTo>
                    <a:pt x="371132" y="4709439"/>
                  </a:lnTo>
                  <a:lnTo>
                    <a:pt x="367842" y="4713503"/>
                  </a:lnTo>
                  <a:lnTo>
                    <a:pt x="371678" y="4717161"/>
                  </a:lnTo>
                  <a:lnTo>
                    <a:pt x="377088" y="4717732"/>
                  </a:lnTo>
                  <a:lnTo>
                    <a:pt x="378574" y="4712551"/>
                  </a:lnTo>
                  <a:lnTo>
                    <a:pt x="384568" y="4706658"/>
                  </a:lnTo>
                  <a:lnTo>
                    <a:pt x="389356" y="4701438"/>
                  </a:lnTo>
                  <a:lnTo>
                    <a:pt x="390220" y="4696168"/>
                  </a:lnTo>
                  <a:close/>
                </a:path>
                <a:path w="2647950" h="4876800">
                  <a:moveTo>
                    <a:pt x="391363" y="4683506"/>
                  </a:moveTo>
                  <a:lnTo>
                    <a:pt x="390321" y="4680394"/>
                  </a:lnTo>
                  <a:lnTo>
                    <a:pt x="388073" y="4682121"/>
                  </a:lnTo>
                  <a:lnTo>
                    <a:pt x="388429" y="4682985"/>
                  </a:lnTo>
                  <a:lnTo>
                    <a:pt x="388594" y="4683849"/>
                  </a:lnTo>
                  <a:lnTo>
                    <a:pt x="388937" y="4684547"/>
                  </a:lnTo>
                  <a:lnTo>
                    <a:pt x="391363" y="4683506"/>
                  </a:lnTo>
                  <a:close/>
                </a:path>
                <a:path w="2647950" h="4876800">
                  <a:moveTo>
                    <a:pt x="391706" y="4709096"/>
                  </a:moveTo>
                  <a:lnTo>
                    <a:pt x="390321" y="4707191"/>
                  </a:lnTo>
                  <a:lnTo>
                    <a:pt x="388073" y="4708918"/>
                  </a:lnTo>
                  <a:lnTo>
                    <a:pt x="388937" y="4710823"/>
                  </a:lnTo>
                  <a:lnTo>
                    <a:pt x="391706" y="4709096"/>
                  </a:lnTo>
                  <a:close/>
                </a:path>
                <a:path w="2647950" h="4876800">
                  <a:moveTo>
                    <a:pt x="397370" y="4674794"/>
                  </a:moveTo>
                  <a:lnTo>
                    <a:pt x="395338" y="4668469"/>
                  </a:lnTo>
                  <a:lnTo>
                    <a:pt x="392569" y="4670717"/>
                  </a:lnTo>
                  <a:lnTo>
                    <a:pt x="389458" y="4668634"/>
                  </a:lnTo>
                  <a:lnTo>
                    <a:pt x="386689" y="4670196"/>
                  </a:lnTo>
                  <a:lnTo>
                    <a:pt x="385737" y="4675835"/>
                  </a:lnTo>
                  <a:lnTo>
                    <a:pt x="391731" y="4677308"/>
                  </a:lnTo>
                  <a:lnTo>
                    <a:pt x="397370" y="4674794"/>
                  </a:lnTo>
                  <a:close/>
                </a:path>
                <a:path w="2647950" h="4876800">
                  <a:moveTo>
                    <a:pt x="397408" y="4612970"/>
                  </a:moveTo>
                  <a:lnTo>
                    <a:pt x="397065" y="4611065"/>
                  </a:lnTo>
                  <a:lnTo>
                    <a:pt x="392569" y="4611586"/>
                  </a:lnTo>
                  <a:lnTo>
                    <a:pt x="390842" y="4611751"/>
                  </a:lnTo>
                  <a:lnTo>
                    <a:pt x="390321" y="4612970"/>
                  </a:lnTo>
                  <a:lnTo>
                    <a:pt x="397065" y="4616602"/>
                  </a:lnTo>
                  <a:lnTo>
                    <a:pt x="397408" y="4612970"/>
                  </a:lnTo>
                  <a:close/>
                </a:path>
                <a:path w="2647950" h="4876800">
                  <a:moveTo>
                    <a:pt x="403733" y="4696003"/>
                  </a:moveTo>
                  <a:lnTo>
                    <a:pt x="399656" y="4691799"/>
                  </a:lnTo>
                  <a:lnTo>
                    <a:pt x="401739" y="4689208"/>
                  </a:lnTo>
                  <a:lnTo>
                    <a:pt x="397065" y="4686439"/>
                  </a:lnTo>
                  <a:lnTo>
                    <a:pt x="395516" y="4690427"/>
                  </a:lnTo>
                  <a:lnTo>
                    <a:pt x="393090" y="4690427"/>
                  </a:lnTo>
                  <a:lnTo>
                    <a:pt x="390156" y="4692154"/>
                  </a:lnTo>
                  <a:lnTo>
                    <a:pt x="389636" y="4694402"/>
                  </a:lnTo>
                  <a:lnTo>
                    <a:pt x="393928" y="4697209"/>
                  </a:lnTo>
                  <a:lnTo>
                    <a:pt x="400227" y="4697768"/>
                  </a:lnTo>
                  <a:lnTo>
                    <a:pt x="403733" y="4696003"/>
                  </a:lnTo>
                  <a:close/>
                </a:path>
                <a:path w="2647950" h="4876800">
                  <a:moveTo>
                    <a:pt x="410552" y="4688865"/>
                  </a:moveTo>
                  <a:lnTo>
                    <a:pt x="406920" y="4689208"/>
                  </a:lnTo>
                  <a:lnTo>
                    <a:pt x="405879" y="4689386"/>
                  </a:lnTo>
                  <a:lnTo>
                    <a:pt x="405193" y="4690072"/>
                  </a:lnTo>
                  <a:lnTo>
                    <a:pt x="405536" y="4691456"/>
                  </a:lnTo>
                  <a:lnTo>
                    <a:pt x="406920" y="4694059"/>
                  </a:lnTo>
                  <a:lnTo>
                    <a:pt x="410552" y="4688865"/>
                  </a:lnTo>
                  <a:close/>
                </a:path>
                <a:path w="2647950" h="4876800">
                  <a:moveTo>
                    <a:pt x="412978" y="4697679"/>
                  </a:moveTo>
                  <a:lnTo>
                    <a:pt x="406057" y="4695088"/>
                  </a:lnTo>
                  <a:lnTo>
                    <a:pt x="403644" y="4700105"/>
                  </a:lnTo>
                  <a:lnTo>
                    <a:pt x="402602" y="4704943"/>
                  </a:lnTo>
                  <a:lnTo>
                    <a:pt x="411073" y="4704423"/>
                  </a:lnTo>
                  <a:lnTo>
                    <a:pt x="412978" y="4702175"/>
                  </a:lnTo>
                  <a:lnTo>
                    <a:pt x="412978" y="4697679"/>
                  </a:lnTo>
                  <a:close/>
                </a:path>
                <a:path w="2647950" h="4876800">
                  <a:moveTo>
                    <a:pt x="413664" y="4681258"/>
                  </a:moveTo>
                  <a:lnTo>
                    <a:pt x="410375" y="4679188"/>
                  </a:lnTo>
                  <a:lnTo>
                    <a:pt x="403987" y="4675378"/>
                  </a:lnTo>
                  <a:lnTo>
                    <a:pt x="400177" y="4685576"/>
                  </a:lnTo>
                  <a:lnTo>
                    <a:pt x="406920" y="4687316"/>
                  </a:lnTo>
                  <a:lnTo>
                    <a:pt x="410730" y="4688700"/>
                  </a:lnTo>
                  <a:lnTo>
                    <a:pt x="413664" y="4681258"/>
                  </a:lnTo>
                  <a:close/>
                </a:path>
                <a:path w="2647950" h="4876800">
                  <a:moveTo>
                    <a:pt x="423697" y="4655324"/>
                  </a:moveTo>
                  <a:lnTo>
                    <a:pt x="422833" y="4654639"/>
                  </a:lnTo>
                  <a:lnTo>
                    <a:pt x="419722" y="4653775"/>
                  </a:lnTo>
                  <a:lnTo>
                    <a:pt x="419722" y="4656887"/>
                  </a:lnTo>
                  <a:lnTo>
                    <a:pt x="421614" y="4658271"/>
                  </a:lnTo>
                  <a:lnTo>
                    <a:pt x="422833" y="4658093"/>
                  </a:lnTo>
                  <a:lnTo>
                    <a:pt x="423697" y="4655324"/>
                  </a:lnTo>
                  <a:close/>
                </a:path>
                <a:path w="2647950" h="4876800">
                  <a:moveTo>
                    <a:pt x="441325" y="4652556"/>
                  </a:moveTo>
                  <a:lnTo>
                    <a:pt x="439077" y="4652035"/>
                  </a:lnTo>
                  <a:lnTo>
                    <a:pt x="438734" y="4652035"/>
                  </a:lnTo>
                  <a:lnTo>
                    <a:pt x="438391" y="4652556"/>
                  </a:lnTo>
                  <a:lnTo>
                    <a:pt x="438048" y="4652899"/>
                  </a:lnTo>
                  <a:lnTo>
                    <a:pt x="436664" y="4655845"/>
                  </a:lnTo>
                  <a:lnTo>
                    <a:pt x="441325" y="4652556"/>
                  </a:lnTo>
                  <a:close/>
                </a:path>
                <a:path w="2647950" h="4876800">
                  <a:moveTo>
                    <a:pt x="862342" y="4876800"/>
                  </a:moveTo>
                  <a:lnTo>
                    <a:pt x="805802" y="4800600"/>
                  </a:lnTo>
                  <a:lnTo>
                    <a:pt x="765149" y="4762500"/>
                  </a:lnTo>
                  <a:lnTo>
                    <a:pt x="725271" y="4711700"/>
                  </a:lnTo>
                  <a:lnTo>
                    <a:pt x="687692" y="4673600"/>
                  </a:lnTo>
                  <a:lnTo>
                    <a:pt x="652259" y="4648200"/>
                  </a:lnTo>
                  <a:lnTo>
                    <a:pt x="587248" y="4597400"/>
                  </a:lnTo>
                  <a:lnTo>
                    <a:pt x="531723" y="4546600"/>
                  </a:lnTo>
                  <a:lnTo>
                    <a:pt x="483425" y="4483100"/>
                  </a:lnTo>
                  <a:lnTo>
                    <a:pt x="441896" y="4457700"/>
                  </a:lnTo>
                  <a:lnTo>
                    <a:pt x="406654" y="4419600"/>
                  </a:lnTo>
                  <a:lnTo>
                    <a:pt x="377202" y="4368800"/>
                  </a:lnTo>
                  <a:lnTo>
                    <a:pt x="353098" y="4330700"/>
                  </a:lnTo>
                  <a:lnTo>
                    <a:pt x="333857" y="4292600"/>
                  </a:lnTo>
                  <a:lnTo>
                    <a:pt x="318985" y="4267200"/>
                  </a:lnTo>
                  <a:lnTo>
                    <a:pt x="308025" y="4229100"/>
                  </a:lnTo>
                  <a:lnTo>
                    <a:pt x="300380" y="4229100"/>
                  </a:lnTo>
                  <a:lnTo>
                    <a:pt x="294170" y="4216400"/>
                  </a:lnTo>
                  <a:lnTo>
                    <a:pt x="287286" y="4216400"/>
                  </a:lnTo>
                  <a:lnTo>
                    <a:pt x="281000" y="4229100"/>
                  </a:lnTo>
                  <a:lnTo>
                    <a:pt x="274078" y="4229100"/>
                  </a:lnTo>
                  <a:lnTo>
                    <a:pt x="274320" y="4241800"/>
                  </a:lnTo>
                  <a:lnTo>
                    <a:pt x="284734" y="4279900"/>
                  </a:lnTo>
                  <a:lnTo>
                    <a:pt x="298272" y="4318000"/>
                  </a:lnTo>
                  <a:lnTo>
                    <a:pt x="315315" y="4356100"/>
                  </a:lnTo>
                  <a:lnTo>
                    <a:pt x="336219" y="4381500"/>
                  </a:lnTo>
                  <a:lnTo>
                    <a:pt x="361365" y="4419600"/>
                  </a:lnTo>
                  <a:lnTo>
                    <a:pt x="391121" y="4457700"/>
                  </a:lnTo>
                  <a:lnTo>
                    <a:pt x="425843" y="4483100"/>
                  </a:lnTo>
                  <a:lnTo>
                    <a:pt x="465912" y="4521200"/>
                  </a:lnTo>
                  <a:lnTo>
                    <a:pt x="511695" y="4559300"/>
                  </a:lnTo>
                  <a:lnTo>
                    <a:pt x="628548" y="4673600"/>
                  </a:lnTo>
                  <a:lnTo>
                    <a:pt x="663930" y="4711700"/>
                  </a:lnTo>
                  <a:lnTo>
                    <a:pt x="701408" y="4749800"/>
                  </a:lnTo>
                  <a:lnTo>
                    <a:pt x="781050" y="4813300"/>
                  </a:lnTo>
                  <a:lnTo>
                    <a:pt x="817968" y="4864100"/>
                  </a:lnTo>
                  <a:lnTo>
                    <a:pt x="818997" y="4876800"/>
                  </a:lnTo>
                  <a:lnTo>
                    <a:pt x="862342" y="4876800"/>
                  </a:lnTo>
                  <a:close/>
                </a:path>
                <a:path w="2647950" h="4876800">
                  <a:moveTo>
                    <a:pt x="1962556" y="1117600"/>
                  </a:moveTo>
                  <a:lnTo>
                    <a:pt x="1961908" y="1117600"/>
                  </a:lnTo>
                  <a:lnTo>
                    <a:pt x="1958657" y="1104900"/>
                  </a:lnTo>
                  <a:lnTo>
                    <a:pt x="1916163" y="1104900"/>
                  </a:lnTo>
                  <a:lnTo>
                    <a:pt x="1888998" y="1117600"/>
                  </a:lnTo>
                  <a:lnTo>
                    <a:pt x="1853285" y="1130300"/>
                  </a:lnTo>
                  <a:lnTo>
                    <a:pt x="1810207" y="1130300"/>
                  </a:lnTo>
                  <a:lnTo>
                    <a:pt x="1760880" y="1155700"/>
                  </a:lnTo>
                  <a:lnTo>
                    <a:pt x="1706460" y="1168400"/>
                  </a:lnTo>
                  <a:lnTo>
                    <a:pt x="1648117" y="1181100"/>
                  </a:lnTo>
                  <a:lnTo>
                    <a:pt x="1586979" y="1219200"/>
                  </a:lnTo>
                  <a:lnTo>
                    <a:pt x="1460931" y="1257300"/>
                  </a:lnTo>
                  <a:lnTo>
                    <a:pt x="1398320" y="1295400"/>
                  </a:lnTo>
                  <a:lnTo>
                    <a:pt x="1337525" y="1308100"/>
                  </a:lnTo>
                  <a:lnTo>
                    <a:pt x="1279677" y="1320800"/>
                  </a:lnTo>
                  <a:lnTo>
                    <a:pt x="1226883" y="1346200"/>
                  </a:lnTo>
                  <a:lnTo>
                    <a:pt x="1177645" y="1371600"/>
                  </a:lnTo>
                  <a:lnTo>
                    <a:pt x="1131735" y="1397000"/>
                  </a:lnTo>
                  <a:lnTo>
                    <a:pt x="1088910" y="1409700"/>
                  </a:lnTo>
                  <a:lnTo>
                    <a:pt x="1048956" y="1447800"/>
                  </a:lnTo>
                  <a:lnTo>
                    <a:pt x="1011631" y="1460500"/>
                  </a:lnTo>
                  <a:lnTo>
                    <a:pt x="976693" y="1498600"/>
                  </a:lnTo>
                  <a:lnTo>
                    <a:pt x="943927" y="1549400"/>
                  </a:lnTo>
                  <a:lnTo>
                    <a:pt x="971194" y="1485900"/>
                  </a:lnTo>
                  <a:lnTo>
                    <a:pt x="998715" y="1409700"/>
                  </a:lnTo>
                  <a:lnTo>
                    <a:pt x="1026261" y="1358900"/>
                  </a:lnTo>
                  <a:lnTo>
                    <a:pt x="1053617" y="1308100"/>
                  </a:lnTo>
                  <a:lnTo>
                    <a:pt x="1080528" y="1257300"/>
                  </a:lnTo>
                  <a:lnTo>
                    <a:pt x="1106792" y="1219200"/>
                  </a:lnTo>
                  <a:lnTo>
                    <a:pt x="1132154" y="1168400"/>
                  </a:lnTo>
                  <a:lnTo>
                    <a:pt x="1156385" y="1130300"/>
                  </a:lnTo>
                  <a:lnTo>
                    <a:pt x="1179271" y="1104900"/>
                  </a:lnTo>
                  <a:lnTo>
                    <a:pt x="1200569" y="1066800"/>
                  </a:lnTo>
                  <a:lnTo>
                    <a:pt x="1220063" y="1028700"/>
                  </a:lnTo>
                  <a:lnTo>
                    <a:pt x="1237500" y="1016000"/>
                  </a:lnTo>
                  <a:lnTo>
                    <a:pt x="1264043" y="965200"/>
                  </a:lnTo>
                  <a:lnTo>
                    <a:pt x="1291780" y="927100"/>
                  </a:lnTo>
                  <a:lnTo>
                    <a:pt x="1320546" y="889000"/>
                  </a:lnTo>
                  <a:lnTo>
                    <a:pt x="1350200" y="838200"/>
                  </a:lnTo>
                  <a:lnTo>
                    <a:pt x="1380629" y="800100"/>
                  </a:lnTo>
                  <a:lnTo>
                    <a:pt x="1411655" y="749300"/>
                  </a:lnTo>
                  <a:lnTo>
                    <a:pt x="1443151" y="698500"/>
                  </a:lnTo>
                  <a:lnTo>
                    <a:pt x="1474990" y="673100"/>
                  </a:lnTo>
                  <a:lnTo>
                    <a:pt x="1571028" y="508000"/>
                  </a:lnTo>
                  <a:lnTo>
                    <a:pt x="1602752" y="482600"/>
                  </a:lnTo>
                  <a:lnTo>
                    <a:pt x="1634096" y="431800"/>
                  </a:lnTo>
                  <a:lnTo>
                    <a:pt x="1695069" y="342900"/>
                  </a:lnTo>
                  <a:lnTo>
                    <a:pt x="1752828" y="254000"/>
                  </a:lnTo>
                  <a:lnTo>
                    <a:pt x="1806219" y="165100"/>
                  </a:lnTo>
                  <a:lnTo>
                    <a:pt x="1875637" y="63500"/>
                  </a:lnTo>
                  <a:lnTo>
                    <a:pt x="1913153" y="12700"/>
                  </a:lnTo>
                  <a:lnTo>
                    <a:pt x="1915782" y="12700"/>
                  </a:lnTo>
                  <a:lnTo>
                    <a:pt x="1915731" y="0"/>
                  </a:lnTo>
                  <a:lnTo>
                    <a:pt x="1884286" y="0"/>
                  </a:lnTo>
                  <a:lnTo>
                    <a:pt x="1825294" y="76200"/>
                  </a:lnTo>
                  <a:lnTo>
                    <a:pt x="1777441" y="152400"/>
                  </a:lnTo>
                  <a:lnTo>
                    <a:pt x="1724088" y="241300"/>
                  </a:lnTo>
                  <a:lnTo>
                    <a:pt x="1666379" y="317500"/>
                  </a:lnTo>
                  <a:lnTo>
                    <a:pt x="1605445" y="406400"/>
                  </a:lnTo>
                  <a:lnTo>
                    <a:pt x="1574139" y="457200"/>
                  </a:lnTo>
                  <a:lnTo>
                    <a:pt x="1542440" y="495300"/>
                  </a:lnTo>
                  <a:lnTo>
                    <a:pt x="1478508" y="596900"/>
                  </a:lnTo>
                  <a:lnTo>
                    <a:pt x="1446530" y="635000"/>
                  </a:lnTo>
                  <a:lnTo>
                    <a:pt x="1414754" y="685800"/>
                  </a:lnTo>
                  <a:lnTo>
                    <a:pt x="1383322" y="736600"/>
                  </a:lnTo>
                  <a:lnTo>
                    <a:pt x="1352346" y="774700"/>
                  </a:lnTo>
                  <a:lnTo>
                    <a:pt x="1322006" y="825500"/>
                  </a:lnTo>
                  <a:lnTo>
                    <a:pt x="1292415" y="863600"/>
                  </a:lnTo>
                  <a:lnTo>
                    <a:pt x="1263738" y="914400"/>
                  </a:lnTo>
                  <a:lnTo>
                    <a:pt x="1236103" y="939800"/>
                  </a:lnTo>
                  <a:lnTo>
                    <a:pt x="1209662" y="977900"/>
                  </a:lnTo>
                  <a:lnTo>
                    <a:pt x="1193698" y="1016000"/>
                  </a:lnTo>
                  <a:lnTo>
                    <a:pt x="1176007" y="1028700"/>
                  </a:lnTo>
                  <a:lnTo>
                    <a:pt x="1156754" y="1066800"/>
                  </a:lnTo>
                  <a:lnTo>
                    <a:pt x="1136129" y="1104900"/>
                  </a:lnTo>
                  <a:lnTo>
                    <a:pt x="1114298" y="1130300"/>
                  </a:lnTo>
                  <a:lnTo>
                    <a:pt x="1091450" y="1168400"/>
                  </a:lnTo>
                  <a:lnTo>
                    <a:pt x="1067739" y="1206500"/>
                  </a:lnTo>
                  <a:lnTo>
                    <a:pt x="1043355" y="1257300"/>
                  </a:lnTo>
                  <a:lnTo>
                    <a:pt x="1018476" y="1308100"/>
                  </a:lnTo>
                  <a:lnTo>
                    <a:pt x="993267" y="1358900"/>
                  </a:lnTo>
                  <a:lnTo>
                    <a:pt x="942581" y="1460500"/>
                  </a:lnTo>
                  <a:lnTo>
                    <a:pt x="917448" y="1511300"/>
                  </a:lnTo>
                  <a:lnTo>
                    <a:pt x="905078" y="1549400"/>
                  </a:lnTo>
                  <a:lnTo>
                    <a:pt x="892695" y="1587500"/>
                  </a:lnTo>
                  <a:lnTo>
                    <a:pt x="868502" y="1638300"/>
                  </a:lnTo>
                  <a:lnTo>
                    <a:pt x="845032" y="1701800"/>
                  </a:lnTo>
                  <a:lnTo>
                    <a:pt x="835380" y="1587500"/>
                  </a:lnTo>
                  <a:lnTo>
                    <a:pt x="828103" y="1485900"/>
                  </a:lnTo>
                  <a:lnTo>
                    <a:pt x="823061" y="1397000"/>
                  </a:lnTo>
                  <a:lnTo>
                    <a:pt x="820089" y="1295400"/>
                  </a:lnTo>
                  <a:lnTo>
                    <a:pt x="819073" y="1206500"/>
                  </a:lnTo>
                  <a:lnTo>
                    <a:pt x="819835" y="1130300"/>
                  </a:lnTo>
                  <a:lnTo>
                    <a:pt x="822236" y="1054100"/>
                  </a:lnTo>
                  <a:lnTo>
                    <a:pt x="826122" y="977900"/>
                  </a:lnTo>
                  <a:lnTo>
                    <a:pt x="831367" y="914400"/>
                  </a:lnTo>
                  <a:lnTo>
                    <a:pt x="837806" y="863600"/>
                  </a:lnTo>
                  <a:lnTo>
                    <a:pt x="845286" y="787400"/>
                  </a:lnTo>
                  <a:lnTo>
                    <a:pt x="853681" y="736600"/>
                  </a:lnTo>
                  <a:lnTo>
                    <a:pt x="862812" y="685800"/>
                  </a:lnTo>
                  <a:lnTo>
                    <a:pt x="872566" y="647700"/>
                  </a:lnTo>
                  <a:lnTo>
                    <a:pt x="882777" y="596900"/>
                  </a:lnTo>
                  <a:lnTo>
                    <a:pt x="893292" y="558800"/>
                  </a:lnTo>
                  <a:lnTo>
                    <a:pt x="914666" y="495300"/>
                  </a:lnTo>
                  <a:lnTo>
                    <a:pt x="925233" y="482600"/>
                  </a:lnTo>
                  <a:lnTo>
                    <a:pt x="935520" y="444500"/>
                  </a:lnTo>
                  <a:lnTo>
                    <a:pt x="945375" y="431800"/>
                  </a:lnTo>
                  <a:lnTo>
                    <a:pt x="954659" y="406400"/>
                  </a:lnTo>
                  <a:lnTo>
                    <a:pt x="963218" y="393700"/>
                  </a:lnTo>
                  <a:lnTo>
                    <a:pt x="970902" y="393700"/>
                  </a:lnTo>
                  <a:lnTo>
                    <a:pt x="977569" y="368300"/>
                  </a:lnTo>
                  <a:lnTo>
                    <a:pt x="983081" y="368300"/>
                  </a:lnTo>
                  <a:lnTo>
                    <a:pt x="987272" y="355600"/>
                  </a:lnTo>
                  <a:lnTo>
                    <a:pt x="994968" y="355600"/>
                  </a:lnTo>
                  <a:lnTo>
                    <a:pt x="996353" y="342900"/>
                  </a:lnTo>
                  <a:lnTo>
                    <a:pt x="991463" y="342900"/>
                  </a:lnTo>
                  <a:lnTo>
                    <a:pt x="985862" y="317500"/>
                  </a:lnTo>
                  <a:lnTo>
                    <a:pt x="972896" y="317500"/>
                  </a:lnTo>
                  <a:lnTo>
                    <a:pt x="967092" y="342900"/>
                  </a:lnTo>
                  <a:lnTo>
                    <a:pt x="957326" y="342900"/>
                  </a:lnTo>
                  <a:lnTo>
                    <a:pt x="951522" y="355600"/>
                  </a:lnTo>
                  <a:lnTo>
                    <a:pt x="944664" y="355600"/>
                  </a:lnTo>
                  <a:lnTo>
                    <a:pt x="936879" y="368300"/>
                  </a:lnTo>
                  <a:lnTo>
                    <a:pt x="928293" y="393700"/>
                  </a:lnTo>
                  <a:lnTo>
                    <a:pt x="919035" y="406400"/>
                  </a:lnTo>
                  <a:lnTo>
                    <a:pt x="909231" y="431800"/>
                  </a:lnTo>
                  <a:lnTo>
                    <a:pt x="899020" y="444500"/>
                  </a:lnTo>
                  <a:lnTo>
                    <a:pt x="888517" y="482600"/>
                  </a:lnTo>
                  <a:lnTo>
                    <a:pt x="877874" y="495300"/>
                  </a:lnTo>
                  <a:lnTo>
                    <a:pt x="867194" y="533400"/>
                  </a:lnTo>
                  <a:lnTo>
                    <a:pt x="856615" y="558800"/>
                  </a:lnTo>
                  <a:lnTo>
                    <a:pt x="846277" y="596900"/>
                  </a:lnTo>
                  <a:lnTo>
                    <a:pt x="836282" y="647700"/>
                  </a:lnTo>
                  <a:lnTo>
                    <a:pt x="826795" y="685800"/>
                  </a:lnTo>
                  <a:lnTo>
                    <a:pt x="817918" y="736600"/>
                  </a:lnTo>
                  <a:lnTo>
                    <a:pt x="809790" y="787400"/>
                  </a:lnTo>
                  <a:lnTo>
                    <a:pt x="802538" y="838200"/>
                  </a:lnTo>
                  <a:lnTo>
                    <a:pt x="796302" y="914400"/>
                  </a:lnTo>
                  <a:lnTo>
                    <a:pt x="791184" y="977900"/>
                  </a:lnTo>
                  <a:lnTo>
                    <a:pt x="787336" y="1054100"/>
                  </a:lnTo>
                  <a:lnTo>
                    <a:pt x="784885" y="1117600"/>
                  </a:lnTo>
                  <a:lnTo>
                    <a:pt x="783958" y="1181100"/>
                  </a:lnTo>
                  <a:lnTo>
                    <a:pt x="784567" y="1257300"/>
                  </a:lnTo>
                  <a:lnTo>
                    <a:pt x="784669" y="1270000"/>
                  </a:lnTo>
                  <a:lnTo>
                    <a:pt x="787171" y="1358900"/>
                  </a:lnTo>
                  <a:lnTo>
                    <a:pt x="791578" y="1460500"/>
                  </a:lnTo>
                  <a:lnTo>
                    <a:pt x="798017" y="1562100"/>
                  </a:lnTo>
                  <a:lnTo>
                    <a:pt x="806640" y="1676400"/>
                  </a:lnTo>
                  <a:lnTo>
                    <a:pt x="810323" y="1701800"/>
                  </a:lnTo>
                  <a:lnTo>
                    <a:pt x="817714" y="1778000"/>
                  </a:lnTo>
                  <a:lnTo>
                    <a:pt x="819099" y="1778000"/>
                  </a:lnTo>
                  <a:lnTo>
                    <a:pt x="805751" y="1828800"/>
                  </a:lnTo>
                  <a:lnTo>
                    <a:pt x="792886" y="1866900"/>
                  </a:lnTo>
                  <a:lnTo>
                    <a:pt x="780516" y="1917700"/>
                  </a:lnTo>
                  <a:lnTo>
                    <a:pt x="768705" y="1943100"/>
                  </a:lnTo>
                  <a:lnTo>
                    <a:pt x="757491" y="1993900"/>
                  </a:lnTo>
                  <a:lnTo>
                    <a:pt x="746912" y="2032000"/>
                  </a:lnTo>
                  <a:lnTo>
                    <a:pt x="737006" y="2082800"/>
                  </a:lnTo>
                  <a:lnTo>
                    <a:pt x="727824" y="2133600"/>
                  </a:lnTo>
                  <a:lnTo>
                    <a:pt x="719404" y="2184400"/>
                  </a:lnTo>
                  <a:lnTo>
                    <a:pt x="711784" y="2222500"/>
                  </a:lnTo>
                  <a:lnTo>
                    <a:pt x="705015" y="2273300"/>
                  </a:lnTo>
                  <a:lnTo>
                    <a:pt x="699135" y="2324100"/>
                  </a:lnTo>
                  <a:lnTo>
                    <a:pt x="694182" y="2374900"/>
                  </a:lnTo>
                  <a:lnTo>
                    <a:pt x="690194" y="2425700"/>
                  </a:lnTo>
                  <a:lnTo>
                    <a:pt x="687222" y="2489200"/>
                  </a:lnTo>
                  <a:lnTo>
                    <a:pt x="685317" y="2540000"/>
                  </a:lnTo>
                  <a:lnTo>
                    <a:pt x="684504" y="2590800"/>
                  </a:lnTo>
                  <a:lnTo>
                    <a:pt x="684606" y="2603500"/>
                  </a:lnTo>
                  <a:lnTo>
                    <a:pt x="684720" y="2616200"/>
                  </a:lnTo>
                  <a:lnTo>
                    <a:pt x="684822" y="2641600"/>
                  </a:lnTo>
                  <a:lnTo>
                    <a:pt x="686333" y="2692400"/>
                  </a:lnTo>
                  <a:lnTo>
                    <a:pt x="689063" y="2743200"/>
                  </a:lnTo>
                  <a:lnTo>
                    <a:pt x="693064" y="2794000"/>
                  </a:lnTo>
                  <a:lnTo>
                    <a:pt x="693877" y="2806700"/>
                  </a:lnTo>
                  <a:lnTo>
                    <a:pt x="695020" y="2832100"/>
                  </a:lnTo>
                  <a:lnTo>
                    <a:pt x="696531" y="2844800"/>
                  </a:lnTo>
                  <a:lnTo>
                    <a:pt x="698423" y="2857500"/>
                  </a:lnTo>
                  <a:lnTo>
                    <a:pt x="700151" y="2857500"/>
                  </a:lnTo>
                  <a:lnTo>
                    <a:pt x="706755" y="2921000"/>
                  </a:lnTo>
                  <a:lnTo>
                    <a:pt x="714565" y="2984500"/>
                  </a:lnTo>
                  <a:lnTo>
                    <a:pt x="723646" y="3035300"/>
                  </a:lnTo>
                  <a:lnTo>
                    <a:pt x="734034" y="3086100"/>
                  </a:lnTo>
                  <a:lnTo>
                    <a:pt x="745794" y="3136900"/>
                  </a:lnTo>
                  <a:lnTo>
                    <a:pt x="758012" y="3187700"/>
                  </a:lnTo>
                  <a:lnTo>
                    <a:pt x="770407" y="3238500"/>
                  </a:lnTo>
                  <a:lnTo>
                    <a:pt x="782929" y="3302000"/>
                  </a:lnTo>
                  <a:lnTo>
                    <a:pt x="795578" y="3352800"/>
                  </a:lnTo>
                  <a:lnTo>
                    <a:pt x="808316" y="3378200"/>
                  </a:lnTo>
                  <a:lnTo>
                    <a:pt x="821131" y="3429000"/>
                  </a:lnTo>
                  <a:lnTo>
                    <a:pt x="859802" y="3594100"/>
                  </a:lnTo>
                  <a:lnTo>
                    <a:pt x="872693" y="3619500"/>
                  </a:lnTo>
                  <a:lnTo>
                    <a:pt x="885545" y="3670300"/>
                  </a:lnTo>
                  <a:lnTo>
                    <a:pt x="898334" y="3708400"/>
                  </a:lnTo>
                  <a:lnTo>
                    <a:pt x="911047" y="3759200"/>
                  </a:lnTo>
                  <a:lnTo>
                    <a:pt x="923658" y="3797300"/>
                  </a:lnTo>
                  <a:lnTo>
                    <a:pt x="936142" y="3848100"/>
                  </a:lnTo>
                  <a:lnTo>
                    <a:pt x="917752" y="3810000"/>
                  </a:lnTo>
                  <a:lnTo>
                    <a:pt x="897902" y="3784600"/>
                  </a:lnTo>
                  <a:lnTo>
                    <a:pt x="876719" y="3733800"/>
                  </a:lnTo>
                  <a:lnTo>
                    <a:pt x="854354" y="3695700"/>
                  </a:lnTo>
                  <a:lnTo>
                    <a:pt x="830935" y="3644900"/>
                  </a:lnTo>
                  <a:lnTo>
                    <a:pt x="806615" y="3594100"/>
                  </a:lnTo>
                  <a:lnTo>
                    <a:pt x="781532" y="3556000"/>
                  </a:lnTo>
                  <a:lnTo>
                    <a:pt x="755815" y="3505200"/>
                  </a:lnTo>
                  <a:lnTo>
                    <a:pt x="729615" y="3454400"/>
                  </a:lnTo>
                  <a:lnTo>
                    <a:pt x="703072" y="3403600"/>
                  </a:lnTo>
                  <a:lnTo>
                    <a:pt x="676313" y="3365500"/>
                  </a:lnTo>
                  <a:lnTo>
                    <a:pt x="622731" y="3263900"/>
                  </a:lnTo>
                  <a:lnTo>
                    <a:pt x="596201" y="3225800"/>
                  </a:lnTo>
                  <a:lnTo>
                    <a:pt x="570014" y="3175000"/>
                  </a:lnTo>
                  <a:lnTo>
                    <a:pt x="544309" y="3136900"/>
                  </a:lnTo>
                  <a:lnTo>
                    <a:pt x="519252" y="3111500"/>
                  </a:lnTo>
                  <a:lnTo>
                    <a:pt x="494957" y="3048000"/>
                  </a:lnTo>
                  <a:lnTo>
                    <a:pt x="471589" y="3035300"/>
                  </a:lnTo>
                  <a:lnTo>
                    <a:pt x="447738" y="2984500"/>
                  </a:lnTo>
                  <a:lnTo>
                    <a:pt x="426885" y="2933700"/>
                  </a:lnTo>
                  <a:lnTo>
                    <a:pt x="409067" y="2882900"/>
                  </a:lnTo>
                  <a:lnTo>
                    <a:pt x="394258" y="2832100"/>
                  </a:lnTo>
                  <a:lnTo>
                    <a:pt x="382498" y="2781300"/>
                  </a:lnTo>
                  <a:lnTo>
                    <a:pt x="373786" y="2743200"/>
                  </a:lnTo>
                  <a:lnTo>
                    <a:pt x="368134" y="2692400"/>
                  </a:lnTo>
                  <a:lnTo>
                    <a:pt x="365556" y="2641600"/>
                  </a:lnTo>
                  <a:lnTo>
                    <a:pt x="366077" y="2590800"/>
                  </a:lnTo>
                  <a:lnTo>
                    <a:pt x="369684" y="2540000"/>
                  </a:lnTo>
                  <a:lnTo>
                    <a:pt x="376389" y="2489200"/>
                  </a:lnTo>
                  <a:lnTo>
                    <a:pt x="386232" y="2425700"/>
                  </a:lnTo>
                  <a:lnTo>
                    <a:pt x="399199" y="2400300"/>
                  </a:lnTo>
                  <a:lnTo>
                    <a:pt x="415315" y="2349500"/>
                  </a:lnTo>
                  <a:lnTo>
                    <a:pt x="434581" y="2311400"/>
                  </a:lnTo>
                  <a:lnTo>
                    <a:pt x="468604" y="2222500"/>
                  </a:lnTo>
                  <a:lnTo>
                    <a:pt x="500494" y="2159000"/>
                  </a:lnTo>
                  <a:lnTo>
                    <a:pt x="529767" y="2108200"/>
                  </a:lnTo>
                  <a:lnTo>
                    <a:pt x="555929" y="2032000"/>
                  </a:lnTo>
                  <a:lnTo>
                    <a:pt x="578485" y="1981200"/>
                  </a:lnTo>
                  <a:lnTo>
                    <a:pt x="610831" y="1892300"/>
                  </a:lnTo>
                  <a:lnTo>
                    <a:pt x="619633" y="1879600"/>
                  </a:lnTo>
                  <a:lnTo>
                    <a:pt x="622858" y="1866900"/>
                  </a:lnTo>
                  <a:lnTo>
                    <a:pt x="623887" y="1866900"/>
                  </a:lnTo>
                  <a:lnTo>
                    <a:pt x="622274" y="1841500"/>
                  </a:lnTo>
                  <a:lnTo>
                    <a:pt x="590359" y="1841500"/>
                  </a:lnTo>
                  <a:lnTo>
                    <a:pt x="587146" y="1866900"/>
                  </a:lnTo>
                  <a:lnTo>
                    <a:pt x="578421" y="1879600"/>
                  </a:lnTo>
                  <a:lnTo>
                    <a:pt x="546341" y="1968500"/>
                  </a:lnTo>
                  <a:lnTo>
                    <a:pt x="523976" y="2019300"/>
                  </a:lnTo>
                  <a:lnTo>
                    <a:pt x="498030" y="2082800"/>
                  </a:lnTo>
                  <a:lnTo>
                    <a:pt x="469011" y="2159000"/>
                  </a:lnTo>
                  <a:lnTo>
                    <a:pt x="437375" y="2222500"/>
                  </a:lnTo>
                  <a:lnTo>
                    <a:pt x="403631" y="2298700"/>
                  </a:lnTo>
                  <a:lnTo>
                    <a:pt x="383946" y="2324100"/>
                  </a:lnTo>
                  <a:lnTo>
                    <a:pt x="367385" y="2374900"/>
                  </a:lnTo>
                  <a:lnTo>
                    <a:pt x="353949" y="2425700"/>
                  </a:lnTo>
                  <a:lnTo>
                    <a:pt x="343623" y="2463800"/>
                  </a:lnTo>
                  <a:lnTo>
                    <a:pt x="336384" y="2514600"/>
                  </a:lnTo>
                  <a:lnTo>
                    <a:pt x="332232" y="2565400"/>
                  </a:lnTo>
                  <a:lnTo>
                    <a:pt x="331152" y="2616200"/>
                  </a:lnTo>
                  <a:lnTo>
                    <a:pt x="333121" y="2679700"/>
                  </a:lnTo>
                  <a:lnTo>
                    <a:pt x="338137" y="2730500"/>
                  </a:lnTo>
                  <a:lnTo>
                    <a:pt x="346176" y="2781300"/>
                  </a:lnTo>
                  <a:lnTo>
                    <a:pt x="357238" y="2832100"/>
                  </a:lnTo>
                  <a:lnTo>
                    <a:pt x="371309" y="2882900"/>
                  </a:lnTo>
                  <a:lnTo>
                    <a:pt x="351777" y="2844800"/>
                  </a:lnTo>
                  <a:lnTo>
                    <a:pt x="331978" y="2806700"/>
                  </a:lnTo>
                  <a:lnTo>
                    <a:pt x="311950" y="2781300"/>
                  </a:lnTo>
                  <a:lnTo>
                    <a:pt x="251231" y="2679700"/>
                  </a:lnTo>
                  <a:lnTo>
                    <a:pt x="231000" y="2616200"/>
                  </a:lnTo>
                  <a:lnTo>
                    <a:pt x="210870" y="2590800"/>
                  </a:lnTo>
                  <a:lnTo>
                    <a:pt x="190906" y="2540000"/>
                  </a:lnTo>
                  <a:lnTo>
                    <a:pt x="171196" y="2501900"/>
                  </a:lnTo>
                  <a:lnTo>
                    <a:pt x="151777" y="2451100"/>
                  </a:lnTo>
                  <a:lnTo>
                    <a:pt x="132727" y="2413000"/>
                  </a:lnTo>
                  <a:lnTo>
                    <a:pt x="114122" y="2362200"/>
                  </a:lnTo>
                  <a:lnTo>
                    <a:pt x="95999" y="2311400"/>
                  </a:lnTo>
                  <a:lnTo>
                    <a:pt x="78447" y="2273300"/>
                  </a:lnTo>
                  <a:lnTo>
                    <a:pt x="61518" y="2222500"/>
                  </a:lnTo>
                  <a:lnTo>
                    <a:pt x="45288" y="2171700"/>
                  </a:lnTo>
                  <a:lnTo>
                    <a:pt x="29806" y="2120900"/>
                  </a:lnTo>
                  <a:lnTo>
                    <a:pt x="15163" y="2070100"/>
                  </a:lnTo>
                  <a:lnTo>
                    <a:pt x="1397" y="2019300"/>
                  </a:lnTo>
                  <a:lnTo>
                    <a:pt x="0" y="2006600"/>
                  </a:lnTo>
                  <a:lnTo>
                    <a:pt x="0" y="2146300"/>
                  </a:lnTo>
                  <a:lnTo>
                    <a:pt x="5803" y="2171700"/>
                  </a:lnTo>
                  <a:lnTo>
                    <a:pt x="22606" y="2222500"/>
                  </a:lnTo>
                  <a:lnTo>
                    <a:pt x="40195" y="2260600"/>
                  </a:lnTo>
                  <a:lnTo>
                    <a:pt x="58483" y="2311400"/>
                  </a:lnTo>
                  <a:lnTo>
                    <a:pt x="77419" y="2362200"/>
                  </a:lnTo>
                  <a:lnTo>
                    <a:pt x="96926" y="2413000"/>
                  </a:lnTo>
                  <a:lnTo>
                    <a:pt x="116916" y="2463800"/>
                  </a:lnTo>
                  <a:lnTo>
                    <a:pt x="137312" y="2501900"/>
                  </a:lnTo>
                  <a:lnTo>
                    <a:pt x="158051" y="2552700"/>
                  </a:lnTo>
                  <a:lnTo>
                    <a:pt x="179070" y="2603500"/>
                  </a:lnTo>
                  <a:lnTo>
                    <a:pt x="200279" y="2641600"/>
                  </a:lnTo>
                  <a:lnTo>
                    <a:pt x="221602" y="2692400"/>
                  </a:lnTo>
                  <a:lnTo>
                    <a:pt x="285546" y="2794000"/>
                  </a:lnTo>
                  <a:lnTo>
                    <a:pt x="306603" y="2844800"/>
                  </a:lnTo>
                  <a:lnTo>
                    <a:pt x="327418" y="2882900"/>
                  </a:lnTo>
                  <a:lnTo>
                    <a:pt x="347903" y="2921000"/>
                  </a:lnTo>
                  <a:lnTo>
                    <a:pt x="367995" y="2933700"/>
                  </a:lnTo>
                  <a:lnTo>
                    <a:pt x="387616" y="2971800"/>
                  </a:lnTo>
                  <a:lnTo>
                    <a:pt x="406679" y="2997200"/>
                  </a:lnTo>
                  <a:lnTo>
                    <a:pt x="425132" y="3022600"/>
                  </a:lnTo>
                  <a:lnTo>
                    <a:pt x="442887" y="3048000"/>
                  </a:lnTo>
                  <a:lnTo>
                    <a:pt x="465975" y="3086100"/>
                  </a:lnTo>
                  <a:lnTo>
                    <a:pt x="489991" y="3124200"/>
                  </a:lnTo>
                  <a:lnTo>
                    <a:pt x="514807" y="3162300"/>
                  </a:lnTo>
                  <a:lnTo>
                    <a:pt x="540219" y="3187700"/>
                  </a:lnTo>
                  <a:lnTo>
                    <a:pt x="509549" y="3162300"/>
                  </a:lnTo>
                  <a:lnTo>
                    <a:pt x="476478" y="3124200"/>
                  </a:lnTo>
                  <a:lnTo>
                    <a:pt x="441172" y="3086100"/>
                  </a:lnTo>
                  <a:lnTo>
                    <a:pt x="403758" y="3048000"/>
                  </a:lnTo>
                  <a:lnTo>
                    <a:pt x="364401" y="3022600"/>
                  </a:lnTo>
                  <a:lnTo>
                    <a:pt x="323240" y="2984500"/>
                  </a:lnTo>
                  <a:lnTo>
                    <a:pt x="280428" y="2946400"/>
                  </a:lnTo>
                  <a:lnTo>
                    <a:pt x="236131" y="2933700"/>
                  </a:lnTo>
                  <a:lnTo>
                    <a:pt x="190474" y="2895600"/>
                  </a:lnTo>
                  <a:lnTo>
                    <a:pt x="0" y="2832100"/>
                  </a:lnTo>
                  <a:lnTo>
                    <a:pt x="0" y="2857500"/>
                  </a:lnTo>
                  <a:lnTo>
                    <a:pt x="83439" y="2895600"/>
                  </a:lnTo>
                  <a:lnTo>
                    <a:pt x="140335" y="2921000"/>
                  </a:lnTo>
                  <a:lnTo>
                    <a:pt x="195859" y="2946400"/>
                  </a:lnTo>
                  <a:lnTo>
                    <a:pt x="249694" y="2984500"/>
                  </a:lnTo>
                  <a:lnTo>
                    <a:pt x="301548" y="3022600"/>
                  </a:lnTo>
                  <a:lnTo>
                    <a:pt x="351078" y="3048000"/>
                  </a:lnTo>
                  <a:lnTo>
                    <a:pt x="397992" y="3111500"/>
                  </a:lnTo>
                  <a:lnTo>
                    <a:pt x="441960" y="3136900"/>
                  </a:lnTo>
                  <a:lnTo>
                    <a:pt x="482688" y="3187700"/>
                  </a:lnTo>
                  <a:lnTo>
                    <a:pt x="519861" y="3225800"/>
                  </a:lnTo>
                  <a:lnTo>
                    <a:pt x="553148" y="3263900"/>
                  </a:lnTo>
                  <a:lnTo>
                    <a:pt x="582244" y="3302000"/>
                  </a:lnTo>
                  <a:lnTo>
                    <a:pt x="606844" y="3327400"/>
                  </a:lnTo>
                  <a:lnTo>
                    <a:pt x="626643" y="3365500"/>
                  </a:lnTo>
                  <a:lnTo>
                    <a:pt x="641299" y="3378200"/>
                  </a:lnTo>
                  <a:lnTo>
                    <a:pt x="650519" y="3403600"/>
                  </a:lnTo>
                  <a:lnTo>
                    <a:pt x="661073" y="3403600"/>
                  </a:lnTo>
                  <a:lnTo>
                    <a:pt x="695909" y="3467100"/>
                  </a:lnTo>
                  <a:lnTo>
                    <a:pt x="730186" y="3517900"/>
                  </a:lnTo>
                  <a:lnTo>
                    <a:pt x="763587" y="3594100"/>
                  </a:lnTo>
                  <a:lnTo>
                    <a:pt x="795782" y="3657600"/>
                  </a:lnTo>
                  <a:lnTo>
                    <a:pt x="826477" y="3708400"/>
                  </a:lnTo>
                  <a:lnTo>
                    <a:pt x="855332" y="3759200"/>
                  </a:lnTo>
                  <a:lnTo>
                    <a:pt x="882053" y="3810000"/>
                  </a:lnTo>
                  <a:lnTo>
                    <a:pt x="898220" y="3848100"/>
                  </a:lnTo>
                  <a:lnTo>
                    <a:pt x="906297" y="3860800"/>
                  </a:lnTo>
                  <a:lnTo>
                    <a:pt x="927773" y="3924300"/>
                  </a:lnTo>
                  <a:lnTo>
                    <a:pt x="946137" y="3949700"/>
                  </a:lnTo>
                  <a:lnTo>
                    <a:pt x="961097" y="3975100"/>
                  </a:lnTo>
                  <a:lnTo>
                    <a:pt x="982306" y="4025900"/>
                  </a:lnTo>
                  <a:lnTo>
                    <a:pt x="987844" y="4025900"/>
                  </a:lnTo>
                  <a:lnTo>
                    <a:pt x="1004506" y="4089400"/>
                  </a:lnTo>
                  <a:lnTo>
                    <a:pt x="1020762" y="4140200"/>
                  </a:lnTo>
                  <a:lnTo>
                    <a:pt x="1036548" y="4191000"/>
                  </a:lnTo>
                  <a:lnTo>
                    <a:pt x="1051814" y="4241800"/>
                  </a:lnTo>
                  <a:lnTo>
                    <a:pt x="1066520" y="4292600"/>
                  </a:lnTo>
                  <a:lnTo>
                    <a:pt x="1080604" y="4356100"/>
                  </a:lnTo>
                  <a:lnTo>
                    <a:pt x="1094016" y="4419600"/>
                  </a:lnTo>
                  <a:lnTo>
                    <a:pt x="1106703" y="4470400"/>
                  </a:lnTo>
                  <a:lnTo>
                    <a:pt x="1118603" y="4521200"/>
                  </a:lnTo>
                  <a:lnTo>
                    <a:pt x="1129690" y="4559300"/>
                  </a:lnTo>
                  <a:lnTo>
                    <a:pt x="1139901" y="4610100"/>
                  </a:lnTo>
                  <a:lnTo>
                    <a:pt x="1149172" y="4660900"/>
                  </a:lnTo>
                  <a:lnTo>
                    <a:pt x="1157465" y="4711700"/>
                  </a:lnTo>
                  <a:lnTo>
                    <a:pt x="1164717" y="4762500"/>
                  </a:lnTo>
                  <a:lnTo>
                    <a:pt x="1170889" y="4813300"/>
                  </a:lnTo>
                  <a:lnTo>
                    <a:pt x="1175918" y="4851400"/>
                  </a:lnTo>
                  <a:lnTo>
                    <a:pt x="1177315" y="4876800"/>
                  </a:lnTo>
                  <a:lnTo>
                    <a:pt x="1210868" y="4876800"/>
                  </a:lnTo>
                  <a:lnTo>
                    <a:pt x="1207922" y="4838700"/>
                  </a:lnTo>
                  <a:lnTo>
                    <a:pt x="1202639" y="4787900"/>
                  </a:lnTo>
                  <a:lnTo>
                    <a:pt x="1196352" y="4749800"/>
                  </a:lnTo>
                  <a:lnTo>
                    <a:pt x="1189101" y="4699000"/>
                  </a:lnTo>
                  <a:lnTo>
                    <a:pt x="1180922" y="4648200"/>
                  </a:lnTo>
                  <a:lnTo>
                    <a:pt x="1171879" y="4597400"/>
                  </a:lnTo>
                  <a:lnTo>
                    <a:pt x="1161999" y="4559300"/>
                  </a:lnTo>
                  <a:lnTo>
                    <a:pt x="1151343" y="4508500"/>
                  </a:lnTo>
                  <a:lnTo>
                    <a:pt x="1139939" y="4457700"/>
                  </a:lnTo>
                  <a:lnTo>
                    <a:pt x="1127836" y="4406900"/>
                  </a:lnTo>
                  <a:lnTo>
                    <a:pt x="1115072" y="4356100"/>
                  </a:lnTo>
                  <a:lnTo>
                    <a:pt x="1101712" y="4292600"/>
                  </a:lnTo>
                  <a:lnTo>
                    <a:pt x="1087767" y="4241800"/>
                  </a:lnTo>
                  <a:lnTo>
                    <a:pt x="1073315" y="4191000"/>
                  </a:lnTo>
                  <a:lnTo>
                    <a:pt x="1058379" y="4140200"/>
                  </a:lnTo>
                  <a:lnTo>
                    <a:pt x="1043012" y="4089400"/>
                  </a:lnTo>
                  <a:lnTo>
                    <a:pt x="1027264" y="4038600"/>
                  </a:lnTo>
                  <a:lnTo>
                    <a:pt x="1011161" y="3987800"/>
                  </a:lnTo>
                  <a:lnTo>
                    <a:pt x="981786" y="3886200"/>
                  </a:lnTo>
                  <a:lnTo>
                    <a:pt x="968616" y="3835400"/>
                  </a:lnTo>
                  <a:lnTo>
                    <a:pt x="955281" y="3797300"/>
                  </a:lnTo>
                  <a:lnTo>
                    <a:pt x="941806" y="3746500"/>
                  </a:lnTo>
                  <a:lnTo>
                    <a:pt x="928230" y="3695700"/>
                  </a:lnTo>
                  <a:lnTo>
                    <a:pt x="914565" y="3644900"/>
                  </a:lnTo>
                  <a:lnTo>
                    <a:pt x="900836" y="3606800"/>
                  </a:lnTo>
                  <a:lnTo>
                    <a:pt x="859586" y="3454400"/>
                  </a:lnTo>
                  <a:lnTo>
                    <a:pt x="845908" y="3403600"/>
                  </a:lnTo>
                  <a:lnTo>
                    <a:pt x="832294" y="3352800"/>
                  </a:lnTo>
                  <a:lnTo>
                    <a:pt x="818794" y="3302000"/>
                  </a:lnTo>
                  <a:lnTo>
                    <a:pt x="805408" y="3238500"/>
                  </a:lnTo>
                  <a:lnTo>
                    <a:pt x="792187" y="3187700"/>
                  </a:lnTo>
                  <a:lnTo>
                    <a:pt x="779157" y="3124200"/>
                  </a:lnTo>
                  <a:lnTo>
                    <a:pt x="768604" y="3086100"/>
                  </a:lnTo>
                  <a:lnTo>
                    <a:pt x="759142" y="3035300"/>
                  </a:lnTo>
                  <a:lnTo>
                    <a:pt x="750747" y="2984500"/>
                  </a:lnTo>
                  <a:lnTo>
                    <a:pt x="743381" y="2933700"/>
                  </a:lnTo>
                  <a:lnTo>
                    <a:pt x="737044" y="2895600"/>
                  </a:lnTo>
                  <a:lnTo>
                    <a:pt x="731685" y="2844800"/>
                  </a:lnTo>
                  <a:lnTo>
                    <a:pt x="727290" y="2794000"/>
                  </a:lnTo>
                  <a:lnTo>
                    <a:pt x="727824" y="2743200"/>
                  </a:lnTo>
                  <a:lnTo>
                    <a:pt x="733767" y="2692400"/>
                  </a:lnTo>
                  <a:lnTo>
                    <a:pt x="744562" y="2616200"/>
                  </a:lnTo>
                  <a:lnTo>
                    <a:pt x="759612" y="2565400"/>
                  </a:lnTo>
                  <a:lnTo>
                    <a:pt x="778344" y="2540000"/>
                  </a:lnTo>
                  <a:lnTo>
                    <a:pt x="800188" y="2489200"/>
                  </a:lnTo>
                  <a:lnTo>
                    <a:pt x="824560" y="2451100"/>
                  </a:lnTo>
                  <a:lnTo>
                    <a:pt x="850887" y="2400300"/>
                  </a:lnTo>
                  <a:lnTo>
                    <a:pt x="878586" y="2362200"/>
                  </a:lnTo>
                  <a:lnTo>
                    <a:pt x="907072" y="2324100"/>
                  </a:lnTo>
                  <a:lnTo>
                    <a:pt x="935774" y="2311400"/>
                  </a:lnTo>
                  <a:lnTo>
                    <a:pt x="964120" y="2273300"/>
                  </a:lnTo>
                  <a:lnTo>
                    <a:pt x="991514" y="2260600"/>
                  </a:lnTo>
                  <a:lnTo>
                    <a:pt x="1017409" y="2235200"/>
                  </a:lnTo>
                  <a:lnTo>
                    <a:pt x="1060399" y="2209800"/>
                  </a:lnTo>
                  <a:lnTo>
                    <a:pt x="1109383" y="2171700"/>
                  </a:lnTo>
                  <a:lnTo>
                    <a:pt x="1162735" y="2133600"/>
                  </a:lnTo>
                  <a:lnTo>
                    <a:pt x="1332661" y="2032000"/>
                  </a:lnTo>
                  <a:lnTo>
                    <a:pt x="1387182" y="1993900"/>
                  </a:lnTo>
                  <a:lnTo>
                    <a:pt x="1437906" y="1981200"/>
                  </a:lnTo>
                  <a:lnTo>
                    <a:pt x="1483233" y="1943100"/>
                  </a:lnTo>
                  <a:lnTo>
                    <a:pt x="1521536" y="1930400"/>
                  </a:lnTo>
                  <a:lnTo>
                    <a:pt x="1551165" y="1917700"/>
                  </a:lnTo>
                  <a:lnTo>
                    <a:pt x="1577924" y="1917700"/>
                  </a:lnTo>
                  <a:lnTo>
                    <a:pt x="1583283" y="1892300"/>
                  </a:lnTo>
                  <a:lnTo>
                    <a:pt x="1587347" y="1892300"/>
                  </a:lnTo>
                  <a:lnTo>
                    <a:pt x="1585531" y="1879600"/>
                  </a:lnTo>
                  <a:lnTo>
                    <a:pt x="1554721" y="1879600"/>
                  </a:lnTo>
                  <a:lnTo>
                    <a:pt x="1535239" y="1892300"/>
                  </a:lnTo>
                  <a:lnTo>
                    <a:pt x="1505394" y="1892300"/>
                  </a:lnTo>
                  <a:lnTo>
                    <a:pt x="1466811" y="1930400"/>
                  </a:lnTo>
                  <a:lnTo>
                    <a:pt x="1421142" y="1943100"/>
                  </a:lnTo>
                  <a:lnTo>
                    <a:pt x="1369999" y="1981200"/>
                  </a:lnTo>
                  <a:lnTo>
                    <a:pt x="1315034" y="1993900"/>
                  </a:lnTo>
                  <a:lnTo>
                    <a:pt x="1143584" y="2108200"/>
                  </a:lnTo>
                  <a:lnTo>
                    <a:pt x="1089698" y="2133600"/>
                  </a:lnTo>
                  <a:lnTo>
                    <a:pt x="1040180" y="2171700"/>
                  </a:lnTo>
                  <a:lnTo>
                    <a:pt x="996657" y="2209800"/>
                  </a:lnTo>
                  <a:lnTo>
                    <a:pt x="968235" y="2222500"/>
                  </a:lnTo>
                  <a:lnTo>
                    <a:pt x="938123" y="2260600"/>
                  </a:lnTo>
                  <a:lnTo>
                    <a:pt x="906983" y="2273300"/>
                  </a:lnTo>
                  <a:lnTo>
                    <a:pt x="875525" y="2311400"/>
                  </a:lnTo>
                  <a:lnTo>
                    <a:pt x="844448" y="2349500"/>
                  </a:lnTo>
                  <a:lnTo>
                    <a:pt x="814425" y="2400300"/>
                  </a:lnTo>
                  <a:lnTo>
                    <a:pt x="786168" y="2425700"/>
                  </a:lnTo>
                  <a:lnTo>
                    <a:pt x="760349" y="2489200"/>
                  </a:lnTo>
                  <a:lnTo>
                    <a:pt x="737666" y="2540000"/>
                  </a:lnTo>
                  <a:lnTo>
                    <a:pt x="718820" y="2590800"/>
                  </a:lnTo>
                  <a:lnTo>
                    <a:pt x="719594" y="2540000"/>
                  </a:lnTo>
                  <a:lnTo>
                    <a:pt x="721487" y="2489200"/>
                  </a:lnTo>
                  <a:lnTo>
                    <a:pt x="724471" y="2425700"/>
                  </a:lnTo>
                  <a:lnTo>
                    <a:pt x="728484" y="2374900"/>
                  </a:lnTo>
                  <a:lnTo>
                    <a:pt x="733475" y="2324100"/>
                  </a:lnTo>
                  <a:lnTo>
                    <a:pt x="739432" y="2273300"/>
                  </a:lnTo>
                  <a:lnTo>
                    <a:pt x="746277" y="2235200"/>
                  </a:lnTo>
                  <a:lnTo>
                    <a:pt x="753986" y="2184400"/>
                  </a:lnTo>
                  <a:lnTo>
                    <a:pt x="762508" y="2133600"/>
                  </a:lnTo>
                  <a:lnTo>
                    <a:pt x="771804" y="2082800"/>
                  </a:lnTo>
                  <a:lnTo>
                    <a:pt x="781837" y="2057400"/>
                  </a:lnTo>
                  <a:lnTo>
                    <a:pt x="792530" y="1993900"/>
                  </a:lnTo>
                  <a:lnTo>
                    <a:pt x="803884" y="1943100"/>
                  </a:lnTo>
                  <a:lnTo>
                    <a:pt x="804049" y="1943100"/>
                  </a:lnTo>
                  <a:lnTo>
                    <a:pt x="823899" y="1879600"/>
                  </a:lnTo>
                  <a:lnTo>
                    <a:pt x="844042" y="1803400"/>
                  </a:lnTo>
                  <a:lnTo>
                    <a:pt x="864654" y="1752600"/>
                  </a:lnTo>
                  <a:lnTo>
                    <a:pt x="885888" y="1701800"/>
                  </a:lnTo>
                  <a:lnTo>
                    <a:pt x="907910" y="1651000"/>
                  </a:lnTo>
                  <a:lnTo>
                    <a:pt x="930897" y="1612900"/>
                  </a:lnTo>
                  <a:lnTo>
                    <a:pt x="954989" y="1587500"/>
                  </a:lnTo>
                  <a:lnTo>
                    <a:pt x="980351" y="1549400"/>
                  </a:lnTo>
                  <a:lnTo>
                    <a:pt x="1007160" y="1511300"/>
                  </a:lnTo>
                  <a:lnTo>
                    <a:pt x="1035558" y="1498600"/>
                  </a:lnTo>
                  <a:lnTo>
                    <a:pt x="1065720" y="1485900"/>
                  </a:lnTo>
                  <a:lnTo>
                    <a:pt x="1097800" y="1447800"/>
                  </a:lnTo>
                  <a:lnTo>
                    <a:pt x="1131951" y="1422400"/>
                  </a:lnTo>
                  <a:lnTo>
                    <a:pt x="1168361" y="1409700"/>
                  </a:lnTo>
                  <a:lnTo>
                    <a:pt x="1207173" y="1397000"/>
                  </a:lnTo>
                  <a:lnTo>
                    <a:pt x="1248549" y="1371600"/>
                  </a:lnTo>
                  <a:lnTo>
                    <a:pt x="1292644" y="1358900"/>
                  </a:lnTo>
                  <a:lnTo>
                    <a:pt x="1350187" y="1346200"/>
                  </a:lnTo>
                  <a:lnTo>
                    <a:pt x="1410690" y="1308100"/>
                  </a:lnTo>
                  <a:lnTo>
                    <a:pt x="1598472" y="1257300"/>
                  </a:lnTo>
                  <a:lnTo>
                    <a:pt x="1659343" y="1219200"/>
                  </a:lnTo>
                  <a:lnTo>
                    <a:pt x="1717446" y="1206500"/>
                  </a:lnTo>
                  <a:lnTo>
                    <a:pt x="1771624" y="1181100"/>
                  </a:lnTo>
                  <a:lnTo>
                    <a:pt x="1820748" y="1168400"/>
                  </a:lnTo>
                  <a:lnTo>
                    <a:pt x="1863661" y="1168400"/>
                  </a:lnTo>
                  <a:lnTo>
                    <a:pt x="1899221" y="1155700"/>
                  </a:lnTo>
                  <a:lnTo>
                    <a:pt x="1926285" y="1130300"/>
                  </a:lnTo>
                  <a:lnTo>
                    <a:pt x="1960600" y="1130300"/>
                  </a:lnTo>
                  <a:lnTo>
                    <a:pt x="1962556" y="1117600"/>
                  </a:lnTo>
                  <a:close/>
                </a:path>
                <a:path w="2647950" h="4876800">
                  <a:moveTo>
                    <a:pt x="2647873" y="3708400"/>
                  </a:moveTo>
                  <a:lnTo>
                    <a:pt x="2640558" y="3708400"/>
                  </a:lnTo>
                  <a:lnTo>
                    <a:pt x="2634462" y="3695700"/>
                  </a:lnTo>
                  <a:lnTo>
                    <a:pt x="2627846" y="3695700"/>
                  </a:lnTo>
                  <a:lnTo>
                    <a:pt x="2621496" y="3708400"/>
                  </a:lnTo>
                  <a:lnTo>
                    <a:pt x="2527325" y="3759200"/>
                  </a:lnTo>
                  <a:lnTo>
                    <a:pt x="2446807" y="3810000"/>
                  </a:lnTo>
                  <a:lnTo>
                    <a:pt x="2347925" y="3886200"/>
                  </a:lnTo>
                  <a:lnTo>
                    <a:pt x="2292870" y="3924300"/>
                  </a:lnTo>
                  <a:lnTo>
                    <a:pt x="2234755" y="3949700"/>
                  </a:lnTo>
                  <a:lnTo>
                    <a:pt x="2174100" y="3987800"/>
                  </a:lnTo>
                  <a:lnTo>
                    <a:pt x="2111387" y="4038600"/>
                  </a:lnTo>
                  <a:lnTo>
                    <a:pt x="2047151" y="4076700"/>
                  </a:lnTo>
                  <a:lnTo>
                    <a:pt x="2001316" y="4114800"/>
                  </a:lnTo>
                  <a:lnTo>
                    <a:pt x="1957336" y="4140200"/>
                  </a:lnTo>
                  <a:lnTo>
                    <a:pt x="1915210" y="4178300"/>
                  </a:lnTo>
                  <a:lnTo>
                    <a:pt x="1874951" y="4216400"/>
                  </a:lnTo>
                  <a:lnTo>
                    <a:pt x="1836559" y="4241800"/>
                  </a:lnTo>
                  <a:lnTo>
                    <a:pt x="1800021" y="4292600"/>
                  </a:lnTo>
                  <a:lnTo>
                    <a:pt x="1765350" y="4330700"/>
                  </a:lnTo>
                  <a:lnTo>
                    <a:pt x="1732546" y="4368800"/>
                  </a:lnTo>
                  <a:lnTo>
                    <a:pt x="1701609" y="4419600"/>
                  </a:lnTo>
                  <a:lnTo>
                    <a:pt x="1672539" y="4457700"/>
                  </a:lnTo>
                  <a:lnTo>
                    <a:pt x="1645348" y="4483100"/>
                  </a:lnTo>
                  <a:lnTo>
                    <a:pt x="1620037" y="4546600"/>
                  </a:lnTo>
                  <a:lnTo>
                    <a:pt x="1596593" y="4572000"/>
                  </a:lnTo>
                  <a:lnTo>
                    <a:pt x="1627276" y="4470400"/>
                  </a:lnTo>
                  <a:lnTo>
                    <a:pt x="1642579" y="4432300"/>
                  </a:lnTo>
                  <a:lnTo>
                    <a:pt x="1657819" y="4381500"/>
                  </a:lnTo>
                  <a:lnTo>
                    <a:pt x="1673009" y="4330700"/>
                  </a:lnTo>
                  <a:lnTo>
                    <a:pt x="1694027" y="4267200"/>
                  </a:lnTo>
                  <a:lnTo>
                    <a:pt x="1713039" y="4191000"/>
                  </a:lnTo>
                  <a:lnTo>
                    <a:pt x="1730146" y="4127500"/>
                  </a:lnTo>
                  <a:lnTo>
                    <a:pt x="1745437" y="4051300"/>
                  </a:lnTo>
                  <a:lnTo>
                    <a:pt x="1759000" y="3987800"/>
                  </a:lnTo>
                  <a:lnTo>
                    <a:pt x="1770951" y="3924300"/>
                  </a:lnTo>
                  <a:lnTo>
                    <a:pt x="1781352" y="3848100"/>
                  </a:lnTo>
                  <a:lnTo>
                    <a:pt x="1790319" y="3784600"/>
                  </a:lnTo>
                  <a:lnTo>
                    <a:pt x="1797939" y="3708400"/>
                  </a:lnTo>
                  <a:lnTo>
                    <a:pt x="1804301" y="3657600"/>
                  </a:lnTo>
                  <a:lnTo>
                    <a:pt x="1809496" y="3594100"/>
                  </a:lnTo>
                  <a:lnTo>
                    <a:pt x="1813636" y="3543300"/>
                  </a:lnTo>
                  <a:lnTo>
                    <a:pt x="1816785" y="3467100"/>
                  </a:lnTo>
                  <a:lnTo>
                    <a:pt x="1819059" y="3416300"/>
                  </a:lnTo>
                  <a:lnTo>
                    <a:pt x="1820545" y="3365500"/>
                  </a:lnTo>
                  <a:lnTo>
                    <a:pt x="1821129" y="3327400"/>
                  </a:lnTo>
                  <a:lnTo>
                    <a:pt x="1821180" y="3213100"/>
                  </a:lnTo>
                  <a:lnTo>
                    <a:pt x="1820430" y="3175000"/>
                  </a:lnTo>
                  <a:lnTo>
                    <a:pt x="1819363" y="3124200"/>
                  </a:lnTo>
                  <a:lnTo>
                    <a:pt x="1818055" y="3086100"/>
                  </a:lnTo>
                  <a:lnTo>
                    <a:pt x="1816620" y="3048000"/>
                  </a:lnTo>
                  <a:lnTo>
                    <a:pt x="1815134" y="3035300"/>
                  </a:lnTo>
                  <a:lnTo>
                    <a:pt x="1813699" y="3022600"/>
                  </a:lnTo>
                  <a:lnTo>
                    <a:pt x="1812404" y="2984500"/>
                  </a:lnTo>
                  <a:lnTo>
                    <a:pt x="1811337" y="2984500"/>
                  </a:lnTo>
                  <a:lnTo>
                    <a:pt x="1810283" y="2971800"/>
                  </a:lnTo>
                  <a:lnTo>
                    <a:pt x="1808314" y="2971800"/>
                  </a:lnTo>
                  <a:lnTo>
                    <a:pt x="1804111" y="2946400"/>
                  </a:lnTo>
                  <a:lnTo>
                    <a:pt x="1779765" y="2946400"/>
                  </a:lnTo>
                  <a:lnTo>
                    <a:pt x="1776615" y="2971800"/>
                  </a:lnTo>
                  <a:lnTo>
                    <a:pt x="1776209" y="2971800"/>
                  </a:lnTo>
                  <a:lnTo>
                    <a:pt x="1776996" y="2984500"/>
                  </a:lnTo>
                  <a:lnTo>
                    <a:pt x="1778114" y="2997200"/>
                  </a:lnTo>
                  <a:lnTo>
                    <a:pt x="1779460" y="3022600"/>
                  </a:lnTo>
                  <a:lnTo>
                    <a:pt x="1780959" y="3035300"/>
                  </a:lnTo>
                  <a:lnTo>
                    <a:pt x="1782483" y="3073400"/>
                  </a:lnTo>
                  <a:lnTo>
                    <a:pt x="1783930" y="3111500"/>
                  </a:lnTo>
                  <a:lnTo>
                    <a:pt x="1785213" y="3136900"/>
                  </a:lnTo>
                  <a:lnTo>
                    <a:pt x="1786216" y="3175000"/>
                  </a:lnTo>
                  <a:lnTo>
                    <a:pt x="1786851" y="3225800"/>
                  </a:lnTo>
                  <a:lnTo>
                    <a:pt x="1786724" y="3302000"/>
                  </a:lnTo>
                  <a:lnTo>
                    <a:pt x="1786712" y="3314700"/>
                  </a:lnTo>
                  <a:lnTo>
                    <a:pt x="1786559" y="3327400"/>
                  </a:lnTo>
                  <a:lnTo>
                    <a:pt x="1785442" y="3378200"/>
                  </a:lnTo>
                  <a:lnTo>
                    <a:pt x="1783524" y="3429000"/>
                  </a:lnTo>
                  <a:lnTo>
                    <a:pt x="1780730" y="3505200"/>
                  </a:lnTo>
                  <a:lnTo>
                    <a:pt x="1776933" y="3556000"/>
                  </a:lnTo>
                  <a:lnTo>
                    <a:pt x="1772031" y="3619500"/>
                  </a:lnTo>
                  <a:lnTo>
                    <a:pt x="1765947" y="3695700"/>
                  </a:lnTo>
                  <a:lnTo>
                    <a:pt x="1758543" y="3759200"/>
                  </a:lnTo>
                  <a:lnTo>
                    <a:pt x="1749742" y="3835400"/>
                  </a:lnTo>
                  <a:lnTo>
                    <a:pt x="1739430" y="3898900"/>
                  </a:lnTo>
                  <a:lnTo>
                    <a:pt x="1727517" y="3975100"/>
                  </a:lnTo>
                  <a:lnTo>
                    <a:pt x="1713877" y="4038600"/>
                  </a:lnTo>
                  <a:lnTo>
                    <a:pt x="1698434" y="4114800"/>
                  </a:lnTo>
                  <a:lnTo>
                    <a:pt x="1681060" y="4178300"/>
                  </a:lnTo>
                  <a:lnTo>
                    <a:pt x="1661680" y="4267200"/>
                  </a:lnTo>
                  <a:lnTo>
                    <a:pt x="1640166" y="4330700"/>
                  </a:lnTo>
                  <a:lnTo>
                    <a:pt x="1625701" y="4368800"/>
                  </a:lnTo>
                  <a:lnTo>
                    <a:pt x="1611172" y="4419600"/>
                  </a:lnTo>
                  <a:lnTo>
                    <a:pt x="1596618" y="4457700"/>
                  </a:lnTo>
                  <a:lnTo>
                    <a:pt x="1567357" y="4559300"/>
                  </a:lnTo>
                  <a:lnTo>
                    <a:pt x="1560017" y="4572000"/>
                  </a:lnTo>
                  <a:lnTo>
                    <a:pt x="1552676" y="4597400"/>
                  </a:lnTo>
                  <a:lnTo>
                    <a:pt x="1552651" y="4559300"/>
                  </a:lnTo>
                  <a:lnTo>
                    <a:pt x="1551901" y="4521200"/>
                  </a:lnTo>
                  <a:lnTo>
                    <a:pt x="1550250" y="4483100"/>
                  </a:lnTo>
                  <a:lnTo>
                    <a:pt x="1547495" y="4457700"/>
                  </a:lnTo>
                  <a:lnTo>
                    <a:pt x="1541627" y="4381500"/>
                  </a:lnTo>
                  <a:lnTo>
                    <a:pt x="1533702" y="4330700"/>
                  </a:lnTo>
                  <a:lnTo>
                    <a:pt x="1523720" y="4279900"/>
                  </a:lnTo>
                  <a:lnTo>
                    <a:pt x="1511681" y="4229100"/>
                  </a:lnTo>
                  <a:lnTo>
                    <a:pt x="1497584" y="4191000"/>
                  </a:lnTo>
                  <a:lnTo>
                    <a:pt x="1481467" y="4140200"/>
                  </a:lnTo>
                  <a:lnTo>
                    <a:pt x="1463306" y="4114800"/>
                  </a:lnTo>
                  <a:lnTo>
                    <a:pt x="1443126" y="4076700"/>
                  </a:lnTo>
                  <a:lnTo>
                    <a:pt x="1420939" y="4038600"/>
                  </a:lnTo>
                  <a:lnTo>
                    <a:pt x="1396733" y="4000500"/>
                  </a:lnTo>
                  <a:lnTo>
                    <a:pt x="1357236" y="3949700"/>
                  </a:lnTo>
                  <a:lnTo>
                    <a:pt x="1320647" y="3898900"/>
                  </a:lnTo>
                  <a:lnTo>
                    <a:pt x="1286916" y="3860800"/>
                  </a:lnTo>
                  <a:lnTo>
                    <a:pt x="1256042" y="3810000"/>
                  </a:lnTo>
                  <a:lnTo>
                    <a:pt x="1228013" y="3784600"/>
                  </a:lnTo>
                  <a:lnTo>
                    <a:pt x="1202817" y="3733800"/>
                  </a:lnTo>
                  <a:lnTo>
                    <a:pt x="1180426" y="3695700"/>
                  </a:lnTo>
                  <a:lnTo>
                    <a:pt x="1160818" y="3644900"/>
                  </a:lnTo>
                  <a:lnTo>
                    <a:pt x="1144003" y="3606800"/>
                  </a:lnTo>
                  <a:lnTo>
                    <a:pt x="1129944" y="3556000"/>
                  </a:lnTo>
                  <a:lnTo>
                    <a:pt x="1118628" y="3517900"/>
                  </a:lnTo>
                  <a:lnTo>
                    <a:pt x="1110056" y="3479800"/>
                  </a:lnTo>
                  <a:lnTo>
                    <a:pt x="1104201" y="3454400"/>
                  </a:lnTo>
                  <a:lnTo>
                    <a:pt x="1102093" y="3429000"/>
                  </a:lnTo>
                  <a:lnTo>
                    <a:pt x="1073442" y="3429000"/>
                  </a:lnTo>
                  <a:lnTo>
                    <a:pt x="1070394" y="3454400"/>
                  </a:lnTo>
                  <a:lnTo>
                    <a:pt x="1069784" y="3454400"/>
                  </a:lnTo>
                  <a:lnTo>
                    <a:pt x="1075842" y="3479800"/>
                  </a:lnTo>
                  <a:lnTo>
                    <a:pt x="1084694" y="3543300"/>
                  </a:lnTo>
                  <a:lnTo>
                    <a:pt x="1096340" y="3568700"/>
                  </a:lnTo>
                  <a:lnTo>
                    <a:pt x="1110818" y="3606800"/>
                  </a:lnTo>
                  <a:lnTo>
                    <a:pt x="1128115" y="3657600"/>
                  </a:lnTo>
                  <a:lnTo>
                    <a:pt x="1148270" y="3695700"/>
                  </a:lnTo>
                  <a:lnTo>
                    <a:pt x="1171282" y="3746500"/>
                  </a:lnTo>
                  <a:lnTo>
                    <a:pt x="1197165" y="3797300"/>
                  </a:lnTo>
                  <a:lnTo>
                    <a:pt x="1225943" y="3835400"/>
                  </a:lnTo>
                  <a:lnTo>
                    <a:pt x="1257630" y="3886200"/>
                  </a:lnTo>
                  <a:lnTo>
                    <a:pt x="1292237" y="3937000"/>
                  </a:lnTo>
                  <a:lnTo>
                    <a:pt x="1329778" y="3975100"/>
                  </a:lnTo>
                  <a:lnTo>
                    <a:pt x="1370279" y="4025900"/>
                  </a:lnTo>
                  <a:lnTo>
                    <a:pt x="1405102" y="4076700"/>
                  </a:lnTo>
                  <a:lnTo>
                    <a:pt x="1434122" y="4127500"/>
                  </a:lnTo>
                  <a:lnTo>
                    <a:pt x="1457833" y="4178300"/>
                  </a:lnTo>
                  <a:lnTo>
                    <a:pt x="1476756" y="4241800"/>
                  </a:lnTo>
                  <a:lnTo>
                    <a:pt x="1491373" y="4292600"/>
                  </a:lnTo>
                  <a:lnTo>
                    <a:pt x="1502194" y="4368800"/>
                  </a:lnTo>
                  <a:lnTo>
                    <a:pt x="1509737" y="4419600"/>
                  </a:lnTo>
                  <a:lnTo>
                    <a:pt x="1514500" y="4470400"/>
                  </a:lnTo>
                  <a:lnTo>
                    <a:pt x="1516976" y="4546600"/>
                  </a:lnTo>
                  <a:lnTo>
                    <a:pt x="1517688" y="4572000"/>
                  </a:lnTo>
                  <a:lnTo>
                    <a:pt x="1517497" y="4597400"/>
                  </a:lnTo>
                  <a:lnTo>
                    <a:pt x="1517116" y="4622800"/>
                  </a:lnTo>
                  <a:lnTo>
                    <a:pt x="1515783" y="4660900"/>
                  </a:lnTo>
                  <a:lnTo>
                    <a:pt x="1514182" y="4699000"/>
                  </a:lnTo>
                  <a:lnTo>
                    <a:pt x="1512836" y="4711700"/>
                  </a:lnTo>
                  <a:lnTo>
                    <a:pt x="1512392" y="4711700"/>
                  </a:lnTo>
                  <a:lnTo>
                    <a:pt x="1479080" y="4813300"/>
                  </a:lnTo>
                  <a:lnTo>
                    <a:pt x="1462519" y="4851400"/>
                  </a:lnTo>
                  <a:lnTo>
                    <a:pt x="1456537" y="4876800"/>
                  </a:lnTo>
                  <a:lnTo>
                    <a:pt x="1494497" y="4876800"/>
                  </a:lnTo>
                  <a:lnTo>
                    <a:pt x="1507210" y="4838700"/>
                  </a:lnTo>
                  <a:lnTo>
                    <a:pt x="1511706" y="4838700"/>
                  </a:lnTo>
                  <a:lnTo>
                    <a:pt x="1522577" y="4800600"/>
                  </a:lnTo>
                  <a:lnTo>
                    <a:pt x="1534414" y="4762500"/>
                  </a:lnTo>
                  <a:lnTo>
                    <a:pt x="1548422" y="4749800"/>
                  </a:lnTo>
                  <a:lnTo>
                    <a:pt x="1564601" y="4711700"/>
                  </a:lnTo>
                  <a:lnTo>
                    <a:pt x="1582953" y="4660900"/>
                  </a:lnTo>
                  <a:lnTo>
                    <a:pt x="1603463" y="4622800"/>
                  </a:lnTo>
                  <a:lnTo>
                    <a:pt x="1626146" y="4597400"/>
                  </a:lnTo>
                  <a:lnTo>
                    <a:pt x="1650987" y="4546600"/>
                  </a:lnTo>
                  <a:lnTo>
                    <a:pt x="1677974" y="4508500"/>
                  </a:lnTo>
                  <a:lnTo>
                    <a:pt x="1707134" y="4470400"/>
                  </a:lnTo>
                  <a:lnTo>
                    <a:pt x="1738439" y="4419600"/>
                  </a:lnTo>
                  <a:lnTo>
                    <a:pt x="1771904" y="4381500"/>
                  </a:lnTo>
                  <a:lnTo>
                    <a:pt x="1807514" y="4330700"/>
                  </a:lnTo>
                  <a:lnTo>
                    <a:pt x="1845271" y="4292600"/>
                  </a:lnTo>
                  <a:lnTo>
                    <a:pt x="1885175" y="4241800"/>
                  </a:lnTo>
                  <a:lnTo>
                    <a:pt x="1927212" y="4216400"/>
                  </a:lnTo>
                  <a:lnTo>
                    <a:pt x="1971395" y="4178300"/>
                  </a:lnTo>
                  <a:lnTo>
                    <a:pt x="2017712" y="4140200"/>
                  </a:lnTo>
                  <a:lnTo>
                    <a:pt x="2066163" y="4114800"/>
                  </a:lnTo>
                  <a:lnTo>
                    <a:pt x="2130374" y="4051300"/>
                  </a:lnTo>
                  <a:lnTo>
                    <a:pt x="2193036" y="4025900"/>
                  </a:lnTo>
                  <a:lnTo>
                    <a:pt x="2253665" y="3987800"/>
                  </a:lnTo>
                  <a:lnTo>
                    <a:pt x="2311755" y="3949700"/>
                  </a:lnTo>
                  <a:lnTo>
                    <a:pt x="2366772" y="3898900"/>
                  </a:lnTo>
                  <a:lnTo>
                    <a:pt x="2418232" y="3886200"/>
                  </a:lnTo>
                  <a:lnTo>
                    <a:pt x="2508402" y="3810000"/>
                  </a:lnTo>
                  <a:lnTo>
                    <a:pt x="2578201" y="3784600"/>
                  </a:lnTo>
                  <a:lnTo>
                    <a:pt x="2640342" y="3733800"/>
                  </a:lnTo>
                  <a:lnTo>
                    <a:pt x="2647772" y="3733800"/>
                  </a:lnTo>
                  <a:lnTo>
                    <a:pt x="2647873" y="3708400"/>
                  </a:lnTo>
                  <a:close/>
                </a:path>
              </a:pathLst>
            </a:custGeom>
            <a:solidFill>
              <a:srgbClr val="C8B8AB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" name="object 4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0" y="0"/>
            <a:ext cx="6187754" cy="3817139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856448" y="6177376"/>
            <a:ext cx="4431552" cy="4109623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5794209" y="475626"/>
            <a:ext cx="2493788" cy="5255406"/>
          </a:xfrm>
          <a:prstGeom prst="rect">
            <a:avLst/>
          </a:prstGeom>
        </p:spPr>
      </p:pic>
      <p:sp>
        <p:nvSpPr>
          <p:cNvPr id="48" name="object 48"/>
          <p:cNvSpPr txBox="1"/>
          <p:nvPr/>
        </p:nvSpPr>
        <p:spPr>
          <a:xfrm>
            <a:off x="2386871" y="3421265"/>
            <a:ext cx="13514705" cy="2844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500" spc="-4400" dirty="0">
                <a:solidFill>
                  <a:srgbClr val="5E443C"/>
                </a:solidFill>
                <a:latin typeface="Arial"/>
                <a:cs typeface="Arial"/>
              </a:rPr>
              <a:t>Thank</a:t>
            </a:r>
            <a:r>
              <a:rPr sz="18500" spc="-1410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18500" spc="-4990" dirty="0">
                <a:solidFill>
                  <a:srgbClr val="5E443C"/>
                </a:solidFill>
                <a:latin typeface="Arial"/>
                <a:cs typeface="Arial"/>
              </a:rPr>
              <a:t>You</a:t>
            </a:r>
            <a:r>
              <a:rPr sz="18500" spc="-1405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18500" spc="-4820" dirty="0">
                <a:solidFill>
                  <a:srgbClr val="5E443C"/>
                </a:solidFill>
                <a:latin typeface="Arial"/>
                <a:cs typeface="Arial"/>
              </a:rPr>
              <a:t>So</a:t>
            </a:r>
            <a:r>
              <a:rPr sz="18500" spc="-1405" dirty="0">
                <a:solidFill>
                  <a:srgbClr val="5E443C"/>
                </a:solidFill>
                <a:latin typeface="Arial"/>
                <a:cs typeface="Arial"/>
              </a:rPr>
              <a:t> </a:t>
            </a:r>
            <a:r>
              <a:rPr sz="18500" spc="-2885" dirty="0">
                <a:solidFill>
                  <a:srgbClr val="5E443C"/>
                </a:solidFill>
                <a:latin typeface="Arial"/>
                <a:cs typeface="Arial"/>
              </a:rPr>
              <a:t>Much</a:t>
            </a:r>
            <a:endParaRPr sz="18500">
              <a:latin typeface="Arial"/>
              <a:cs typeface="Arial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5139104" y="6027141"/>
            <a:ext cx="8009890" cy="1751330"/>
          </a:xfrm>
          <a:custGeom>
            <a:avLst/>
            <a:gdLst/>
            <a:ahLst/>
            <a:cxnLst/>
            <a:rect l="l" t="t" r="r" b="b"/>
            <a:pathLst>
              <a:path w="8009890" h="1751329">
                <a:moveTo>
                  <a:pt x="5981662" y="1750795"/>
                </a:moveTo>
                <a:lnTo>
                  <a:pt x="2028080" y="1750795"/>
                </a:lnTo>
                <a:lnTo>
                  <a:pt x="1979520" y="1747232"/>
                </a:lnTo>
                <a:lnTo>
                  <a:pt x="1933173" y="1736882"/>
                </a:lnTo>
                <a:lnTo>
                  <a:pt x="1889545" y="1720253"/>
                </a:lnTo>
                <a:lnTo>
                  <a:pt x="1849147" y="1697853"/>
                </a:lnTo>
                <a:lnTo>
                  <a:pt x="1812486" y="1670192"/>
                </a:lnTo>
                <a:lnTo>
                  <a:pt x="1780071" y="1637776"/>
                </a:lnTo>
                <a:lnTo>
                  <a:pt x="1752409" y="1601115"/>
                </a:lnTo>
                <a:lnTo>
                  <a:pt x="1730010" y="1560717"/>
                </a:lnTo>
                <a:lnTo>
                  <a:pt x="1713381" y="1517090"/>
                </a:lnTo>
                <a:lnTo>
                  <a:pt x="1703031" y="1470742"/>
                </a:lnTo>
                <a:lnTo>
                  <a:pt x="1699468" y="1422182"/>
                </a:lnTo>
                <a:lnTo>
                  <a:pt x="1695905" y="1373622"/>
                </a:lnTo>
                <a:lnTo>
                  <a:pt x="1685555" y="1327275"/>
                </a:lnTo>
                <a:lnTo>
                  <a:pt x="1668926" y="1283647"/>
                </a:lnTo>
                <a:lnTo>
                  <a:pt x="1646526" y="1243249"/>
                </a:lnTo>
                <a:lnTo>
                  <a:pt x="1618865" y="1206588"/>
                </a:lnTo>
                <a:lnTo>
                  <a:pt x="1586449" y="1174173"/>
                </a:lnTo>
                <a:lnTo>
                  <a:pt x="1549788" y="1146511"/>
                </a:lnTo>
                <a:lnTo>
                  <a:pt x="1509390" y="1124112"/>
                </a:lnTo>
                <a:lnTo>
                  <a:pt x="1465763" y="1107483"/>
                </a:lnTo>
                <a:lnTo>
                  <a:pt x="1419415" y="1097133"/>
                </a:lnTo>
                <a:lnTo>
                  <a:pt x="1370855" y="1093570"/>
                </a:lnTo>
                <a:lnTo>
                  <a:pt x="519445" y="1093570"/>
                </a:lnTo>
                <a:lnTo>
                  <a:pt x="472165" y="1091447"/>
                </a:lnTo>
                <a:lnTo>
                  <a:pt x="426074" y="1085201"/>
                </a:lnTo>
                <a:lnTo>
                  <a:pt x="381356" y="1075015"/>
                </a:lnTo>
                <a:lnTo>
                  <a:pt x="338194" y="1061072"/>
                </a:lnTo>
                <a:lnTo>
                  <a:pt x="296771" y="1043556"/>
                </a:lnTo>
                <a:lnTo>
                  <a:pt x="257271" y="1022650"/>
                </a:lnTo>
                <a:lnTo>
                  <a:pt x="219877" y="998538"/>
                </a:lnTo>
                <a:lnTo>
                  <a:pt x="184773" y="971403"/>
                </a:lnTo>
                <a:lnTo>
                  <a:pt x="152142" y="941428"/>
                </a:lnTo>
                <a:lnTo>
                  <a:pt x="122167" y="908796"/>
                </a:lnTo>
                <a:lnTo>
                  <a:pt x="95031" y="873692"/>
                </a:lnTo>
                <a:lnTo>
                  <a:pt x="70919" y="836298"/>
                </a:lnTo>
                <a:lnTo>
                  <a:pt x="50013" y="796798"/>
                </a:lnTo>
                <a:lnTo>
                  <a:pt x="32497" y="755375"/>
                </a:lnTo>
                <a:lnTo>
                  <a:pt x="18555" y="712213"/>
                </a:lnTo>
                <a:lnTo>
                  <a:pt x="8368" y="667495"/>
                </a:lnTo>
                <a:lnTo>
                  <a:pt x="2122" y="621404"/>
                </a:lnTo>
                <a:lnTo>
                  <a:pt x="0" y="574124"/>
                </a:lnTo>
                <a:lnTo>
                  <a:pt x="0" y="519445"/>
                </a:lnTo>
                <a:lnTo>
                  <a:pt x="2122" y="472165"/>
                </a:lnTo>
                <a:lnTo>
                  <a:pt x="8368" y="426074"/>
                </a:lnTo>
                <a:lnTo>
                  <a:pt x="18555" y="381356"/>
                </a:lnTo>
                <a:lnTo>
                  <a:pt x="32497" y="338194"/>
                </a:lnTo>
                <a:lnTo>
                  <a:pt x="50013" y="296771"/>
                </a:lnTo>
                <a:lnTo>
                  <a:pt x="70919" y="257271"/>
                </a:lnTo>
                <a:lnTo>
                  <a:pt x="95031" y="219877"/>
                </a:lnTo>
                <a:lnTo>
                  <a:pt x="122167" y="184773"/>
                </a:lnTo>
                <a:lnTo>
                  <a:pt x="152142" y="152142"/>
                </a:lnTo>
                <a:lnTo>
                  <a:pt x="184773" y="122167"/>
                </a:lnTo>
                <a:lnTo>
                  <a:pt x="219877" y="95031"/>
                </a:lnTo>
                <a:lnTo>
                  <a:pt x="257271" y="70919"/>
                </a:lnTo>
                <a:lnTo>
                  <a:pt x="296771" y="50013"/>
                </a:lnTo>
                <a:lnTo>
                  <a:pt x="338194" y="32497"/>
                </a:lnTo>
                <a:lnTo>
                  <a:pt x="381356" y="18555"/>
                </a:lnTo>
                <a:lnTo>
                  <a:pt x="426074" y="8368"/>
                </a:lnTo>
                <a:lnTo>
                  <a:pt x="472165" y="2122"/>
                </a:lnTo>
                <a:lnTo>
                  <a:pt x="519445" y="0"/>
                </a:lnTo>
                <a:lnTo>
                  <a:pt x="7490147" y="0"/>
                </a:lnTo>
                <a:lnTo>
                  <a:pt x="7541488" y="2541"/>
                </a:lnTo>
                <a:lnTo>
                  <a:pt x="7591960" y="10073"/>
                </a:lnTo>
                <a:lnTo>
                  <a:pt x="7641221" y="22453"/>
                </a:lnTo>
                <a:lnTo>
                  <a:pt x="7688931" y="39540"/>
                </a:lnTo>
                <a:lnTo>
                  <a:pt x="7734750" y="61194"/>
                </a:lnTo>
                <a:lnTo>
                  <a:pt x="7778336" y="87273"/>
                </a:lnTo>
                <a:lnTo>
                  <a:pt x="7819350" y="117636"/>
                </a:lnTo>
                <a:lnTo>
                  <a:pt x="7857451" y="152142"/>
                </a:lnTo>
                <a:lnTo>
                  <a:pt x="7891957" y="190242"/>
                </a:lnTo>
                <a:lnTo>
                  <a:pt x="7922320" y="231257"/>
                </a:lnTo>
                <a:lnTo>
                  <a:pt x="7948399" y="274843"/>
                </a:lnTo>
                <a:lnTo>
                  <a:pt x="7970053" y="320662"/>
                </a:lnTo>
                <a:lnTo>
                  <a:pt x="7987140" y="368372"/>
                </a:lnTo>
                <a:lnTo>
                  <a:pt x="7999520" y="417633"/>
                </a:lnTo>
                <a:lnTo>
                  <a:pt x="8007052" y="468105"/>
                </a:lnTo>
                <a:lnTo>
                  <a:pt x="8009594" y="519445"/>
                </a:lnTo>
                <a:lnTo>
                  <a:pt x="8009594" y="574124"/>
                </a:lnTo>
                <a:lnTo>
                  <a:pt x="8007052" y="625465"/>
                </a:lnTo>
                <a:lnTo>
                  <a:pt x="7999520" y="675936"/>
                </a:lnTo>
                <a:lnTo>
                  <a:pt x="7987140" y="725197"/>
                </a:lnTo>
                <a:lnTo>
                  <a:pt x="7970053" y="772907"/>
                </a:lnTo>
                <a:lnTo>
                  <a:pt x="7948399" y="818726"/>
                </a:lnTo>
                <a:lnTo>
                  <a:pt x="7922320" y="862313"/>
                </a:lnTo>
                <a:lnTo>
                  <a:pt x="7891957" y="903327"/>
                </a:lnTo>
                <a:lnTo>
                  <a:pt x="7857451" y="941428"/>
                </a:lnTo>
                <a:lnTo>
                  <a:pt x="7819350" y="975934"/>
                </a:lnTo>
                <a:lnTo>
                  <a:pt x="7778336" y="1006297"/>
                </a:lnTo>
                <a:lnTo>
                  <a:pt x="7734750" y="1032376"/>
                </a:lnTo>
                <a:lnTo>
                  <a:pt x="7688931" y="1054029"/>
                </a:lnTo>
                <a:lnTo>
                  <a:pt x="7641221" y="1071117"/>
                </a:lnTo>
                <a:lnTo>
                  <a:pt x="7591960" y="1083496"/>
                </a:lnTo>
                <a:lnTo>
                  <a:pt x="7541488" y="1091028"/>
                </a:lnTo>
                <a:lnTo>
                  <a:pt x="7490147" y="1093570"/>
                </a:lnTo>
                <a:lnTo>
                  <a:pt x="6638887" y="1093570"/>
                </a:lnTo>
                <a:lnTo>
                  <a:pt x="6590327" y="1097133"/>
                </a:lnTo>
                <a:lnTo>
                  <a:pt x="6543979" y="1107483"/>
                </a:lnTo>
                <a:lnTo>
                  <a:pt x="6500352" y="1124112"/>
                </a:lnTo>
                <a:lnTo>
                  <a:pt x="6459954" y="1146511"/>
                </a:lnTo>
                <a:lnTo>
                  <a:pt x="6423293" y="1174173"/>
                </a:lnTo>
                <a:lnTo>
                  <a:pt x="6390877" y="1206588"/>
                </a:lnTo>
                <a:lnTo>
                  <a:pt x="6363216" y="1243249"/>
                </a:lnTo>
                <a:lnTo>
                  <a:pt x="6340816" y="1283647"/>
                </a:lnTo>
                <a:lnTo>
                  <a:pt x="6324187" y="1327275"/>
                </a:lnTo>
                <a:lnTo>
                  <a:pt x="6313837" y="1373622"/>
                </a:lnTo>
                <a:lnTo>
                  <a:pt x="6306711" y="1470742"/>
                </a:lnTo>
                <a:lnTo>
                  <a:pt x="6296361" y="1517090"/>
                </a:lnTo>
                <a:lnTo>
                  <a:pt x="6279732" y="1560717"/>
                </a:lnTo>
                <a:lnTo>
                  <a:pt x="6257333" y="1601115"/>
                </a:lnTo>
                <a:lnTo>
                  <a:pt x="6229671" y="1637776"/>
                </a:lnTo>
                <a:lnTo>
                  <a:pt x="6197256" y="1670192"/>
                </a:lnTo>
                <a:lnTo>
                  <a:pt x="6160595" y="1697853"/>
                </a:lnTo>
                <a:lnTo>
                  <a:pt x="6120196" y="1720253"/>
                </a:lnTo>
                <a:lnTo>
                  <a:pt x="6076569" y="1736882"/>
                </a:lnTo>
                <a:lnTo>
                  <a:pt x="6030222" y="1747232"/>
                </a:lnTo>
                <a:lnTo>
                  <a:pt x="5981662" y="1750795"/>
                </a:lnTo>
                <a:close/>
              </a:path>
            </a:pathLst>
          </a:custGeom>
          <a:solidFill>
            <a:srgbClr val="F0ECE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5400825" y="6093224"/>
            <a:ext cx="7486650" cy="13398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711960" marR="5080" indent="-1699895">
              <a:lnSpc>
                <a:spcPct val="116599"/>
              </a:lnSpc>
              <a:spcBef>
                <a:spcPts val="95"/>
              </a:spcBef>
            </a:pPr>
            <a:r>
              <a:rPr sz="3700" b="1" spc="-459" dirty="0">
                <a:solidFill>
                  <a:srgbClr val="5E443C"/>
                </a:solidFill>
                <a:latin typeface="Times New Roman"/>
                <a:cs typeface="Times New Roman"/>
              </a:rPr>
              <a:t>I</a:t>
            </a:r>
            <a:r>
              <a:rPr sz="3700" b="1" spc="-6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hope</a:t>
            </a:r>
            <a:r>
              <a:rPr sz="3700" b="1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you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could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enjoy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this</a:t>
            </a:r>
            <a:r>
              <a:rPr sz="3700" b="1" spc="-7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movie</a:t>
            </a:r>
            <a:r>
              <a:rPr sz="3700" b="1" spc="-7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20" dirty="0">
                <a:solidFill>
                  <a:srgbClr val="5E443C"/>
                </a:solidFill>
                <a:latin typeface="Times New Roman"/>
                <a:cs typeface="Times New Roman"/>
              </a:rPr>
              <a:t>clip </a:t>
            </a:r>
            <a:r>
              <a:rPr sz="3700" b="1" dirty="0">
                <a:solidFill>
                  <a:srgbClr val="5E443C"/>
                </a:solidFill>
                <a:latin typeface="Times New Roman"/>
                <a:cs typeface="Times New Roman"/>
              </a:rPr>
              <a:t>and</a:t>
            </a:r>
            <a:r>
              <a:rPr sz="3700" b="1" spc="-90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95" dirty="0">
                <a:solidFill>
                  <a:srgbClr val="5E443C"/>
                </a:solidFill>
                <a:latin typeface="Times New Roman"/>
                <a:cs typeface="Times New Roman"/>
              </a:rPr>
              <a:t>please</a:t>
            </a:r>
            <a:r>
              <a:rPr sz="3700" b="1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90" dirty="0">
                <a:solidFill>
                  <a:srgbClr val="5E443C"/>
                </a:solidFill>
                <a:latin typeface="Times New Roman"/>
                <a:cs typeface="Times New Roman"/>
              </a:rPr>
              <a:t>watch</a:t>
            </a:r>
            <a:r>
              <a:rPr sz="3700" b="1" spc="-85" dirty="0">
                <a:solidFill>
                  <a:srgbClr val="5E443C"/>
                </a:solidFill>
                <a:latin typeface="Times New Roman"/>
                <a:cs typeface="Times New Roman"/>
              </a:rPr>
              <a:t> </a:t>
            </a:r>
            <a:r>
              <a:rPr sz="3700" b="1" spc="-25" dirty="0">
                <a:solidFill>
                  <a:srgbClr val="5E443C"/>
                </a:solidFill>
                <a:latin typeface="Times New Roman"/>
                <a:cs typeface="Times New Roman"/>
              </a:rPr>
              <a:t>it!</a:t>
            </a:r>
            <a:endParaRPr sz="37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1159</Words>
  <Application>Microsoft Macintosh PowerPoint</Application>
  <PresentationFormat>Custom</PresentationFormat>
  <Paragraphs>77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4" baseType="lpstr">
      <vt:lpstr>Arial</vt:lpstr>
      <vt:lpstr>Times New Roman</vt:lpstr>
      <vt:lpstr>Office Theme</vt:lpstr>
      <vt:lpstr>The Pursuit of Happiness</vt:lpstr>
      <vt:lpstr>Movie Clip URL: https://youtu.be/hKi3-5gO4uE? si=aP2aLhy-H2eA3bGn (01:10-)</vt:lpstr>
      <vt:lpstr>Why       Interesting</vt:lpstr>
      <vt:lpstr>Officer: Chris. Come on. Frohm: Hi, Chris.</vt:lpstr>
      <vt:lpstr>PowerPoint Presentation</vt:lpstr>
      <vt:lpstr>Engaging Questions Question 2</vt:lpstr>
      <vt:lpstr>Guess the Movie Quote!</vt:lpstr>
      <vt:lpstr>What I learned</vt:lpstr>
      <vt:lpstr>Answers (1) Question 2</vt:lpstr>
      <vt:lpstr>Answers (2)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The Pursuit of Happiness</dc:title>
  <dc:creator>魏妤欣</dc:creator>
  <cp:keywords>DAGbyar1jXw,BAFtiXA9VVc</cp:keywords>
  <cp:lastModifiedBy>Jason Pipe</cp:lastModifiedBy>
  <cp:revision>1</cp:revision>
  <dcterms:created xsi:type="dcterms:W3CDTF">2025-02-19T03:35:18Z</dcterms:created>
  <dcterms:modified xsi:type="dcterms:W3CDTF">2025-02-19T03:38:16Z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2025-01-10T00:00:00Z</vt:filetime>
  </property>
  <property fmtid="{D5CDD505-2E9C-101B-9397-08002B2CF9AE}" pid="3" name="Creator">
    <vt:lpwstr>Canva</vt:lpwstr>
  </property>
  <property fmtid="{D5CDD505-2E9C-101B-9397-08002B2CF9AE}" pid="4" name="LastSaved">
    <vt:filetime>2025-02-19T00:00:00Z</vt:filetime>
  </property>
  <property fmtid="{D5CDD505-2E9C-101B-9397-08002B2CF9AE}" pid="5" name="Producer">
    <vt:lpwstr>Canva</vt:lpwstr>
  </property>
  <property fmtid="{D5CDD505-2E9C-101B-9397-08002B2CF9AE}" pid="6" name="MSIP_Label_e0cefc7c-1990-4b05-bb2b-d459d68fce94_Enabled">
    <vt:lpwstr>true</vt:lpwstr>
  </property>
  <property fmtid="{D5CDD505-2E9C-101B-9397-08002B2CF9AE}" pid="7" name="MSIP_Label_e0cefc7c-1990-4b05-bb2b-d459d68fce94_SetDate">
    <vt:lpwstr>2025-02-19T03:38:15Z</vt:lpwstr>
  </property>
  <property fmtid="{D5CDD505-2E9C-101B-9397-08002B2CF9AE}" pid="8" name="MSIP_Label_e0cefc7c-1990-4b05-bb2b-d459d68fce94_Method">
    <vt:lpwstr>Standard</vt:lpwstr>
  </property>
  <property fmtid="{D5CDD505-2E9C-101B-9397-08002B2CF9AE}" pid="9" name="MSIP_Label_e0cefc7c-1990-4b05-bb2b-d459d68fce94_Name">
    <vt:lpwstr>defa4170-0d19-0005-0004-bc88714345d2</vt:lpwstr>
  </property>
  <property fmtid="{D5CDD505-2E9C-101B-9397-08002B2CF9AE}" pid="10" name="MSIP_Label_e0cefc7c-1990-4b05-bb2b-d459d68fce94_SiteId">
    <vt:lpwstr>50f799f6-f15c-437d-b72b-3eabc2dd1860</vt:lpwstr>
  </property>
  <property fmtid="{D5CDD505-2E9C-101B-9397-08002B2CF9AE}" pid="11" name="MSIP_Label_e0cefc7c-1990-4b05-bb2b-d459d68fce94_ActionId">
    <vt:lpwstr>347b49de-f8aa-4960-bfed-7c8b641d34fa</vt:lpwstr>
  </property>
  <property fmtid="{D5CDD505-2E9C-101B-9397-08002B2CF9AE}" pid="12" name="MSIP_Label_e0cefc7c-1990-4b05-bb2b-d459d68fce94_ContentBits">
    <vt:lpwstr>0</vt:lpwstr>
  </property>
  <property fmtid="{D5CDD505-2E9C-101B-9397-08002B2CF9AE}" pid="13" name="MSIP_Label_e0cefc7c-1990-4b05-bb2b-d459d68fce94_Tag">
    <vt:lpwstr>50, 3, 0, 1</vt:lpwstr>
  </property>
</Properties>
</file>